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slideLayouts/slideLayout3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22.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23.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24.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25.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26.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27.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28.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tags/tag10.xml" ContentType="application/vnd.openxmlformats-officedocument.presentationml.tags+xml"/>
  <Override PartName="/ppt/tags/tag11.xml" ContentType="application/vnd.openxmlformats-officedocument.presentationml.tags+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727" r:id="rId2"/>
    <p:sldMasterId id="2147483730" r:id="rId3"/>
  </p:sldMasterIdLst>
  <p:notesMasterIdLst>
    <p:notesMasterId r:id="rId82"/>
  </p:notesMasterIdLst>
  <p:handoutMasterIdLst>
    <p:handoutMasterId r:id="rId83"/>
  </p:handoutMasterIdLst>
  <p:sldIdLst>
    <p:sldId id="267" r:id="rId4"/>
    <p:sldId id="1729" r:id="rId5"/>
    <p:sldId id="268" r:id="rId6"/>
    <p:sldId id="371" r:id="rId7"/>
    <p:sldId id="372" r:id="rId8"/>
    <p:sldId id="265" r:id="rId9"/>
    <p:sldId id="369" r:id="rId10"/>
    <p:sldId id="370" r:id="rId11"/>
    <p:sldId id="273" r:id="rId12"/>
    <p:sldId id="390" r:id="rId13"/>
    <p:sldId id="277" r:id="rId14"/>
    <p:sldId id="278" r:id="rId15"/>
    <p:sldId id="279" r:id="rId16"/>
    <p:sldId id="280" r:id="rId17"/>
    <p:sldId id="285" r:id="rId18"/>
    <p:sldId id="281" r:id="rId19"/>
    <p:sldId id="298" r:id="rId20"/>
    <p:sldId id="286" r:id="rId21"/>
    <p:sldId id="299" r:id="rId22"/>
    <p:sldId id="282" r:id="rId23"/>
    <p:sldId id="338" r:id="rId24"/>
    <p:sldId id="339" r:id="rId25"/>
    <p:sldId id="340" r:id="rId26"/>
    <p:sldId id="301" r:id="rId27"/>
    <p:sldId id="302" r:id="rId28"/>
    <p:sldId id="296" r:id="rId29"/>
    <p:sldId id="373" r:id="rId30"/>
    <p:sldId id="374" r:id="rId31"/>
    <p:sldId id="375" r:id="rId32"/>
    <p:sldId id="376" r:id="rId33"/>
    <p:sldId id="377" r:id="rId34"/>
    <p:sldId id="313" r:id="rId35"/>
    <p:sldId id="378" r:id="rId36"/>
    <p:sldId id="395" r:id="rId37"/>
    <p:sldId id="380" r:id="rId38"/>
    <p:sldId id="399" r:id="rId39"/>
    <p:sldId id="397" r:id="rId40"/>
    <p:sldId id="381" r:id="rId41"/>
    <p:sldId id="382" r:id="rId42"/>
    <p:sldId id="383" r:id="rId43"/>
    <p:sldId id="384" r:id="rId44"/>
    <p:sldId id="385" r:id="rId45"/>
    <p:sldId id="386" r:id="rId46"/>
    <p:sldId id="387" r:id="rId47"/>
    <p:sldId id="326" r:id="rId48"/>
    <p:sldId id="325" r:id="rId49"/>
    <p:sldId id="328" r:id="rId50"/>
    <p:sldId id="329" r:id="rId51"/>
    <p:sldId id="331" r:id="rId52"/>
    <p:sldId id="346" r:id="rId53"/>
    <p:sldId id="333" r:id="rId54"/>
    <p:sldId id="334" r:id="rId55"/>
    <p:sldId id="347" r:id="rId56"/>
    <p:sldId id="336" r:id="rId57"/>
    <p:sldId id="343" r:id="rId58"/>
    <p:sldId id="400" r:id="rId59"/>
    <p:sldId id="341" r:id="rId60"/>
    <p:sldId id="344" r:id="rId61"/>
    <p:sldId id="345" r:id="rId62"/>
    <p:sldId id="348" r:id="rId63"/>
    <p:sldId id="349" r:id="rId64"/>
    <p:sldId id="351" r:id="rId65"/>
    <p:sldId id="362" r:id="rId66"/>
    <p:sldId id="391" r:id="rId67"/>
    <p:sldId id="352" r:id="rId68"/>
    <p:sldId id="389" r:id="rId69"/>
    <p:sldId id="353" r:id="rId70"/>
    <p:sldId id="363" r:id="rId71"/>
    <p:sldId id="356" r:id="rId72"/>
    <p:sldId id="364" r:id="rId73"/>
    <p:sldId id="359" r:id="rId74"/>
    <p:sldId id="355" r:id="rId75"/>
    <p:sldId id="366" r:id="rId76"/>
    <p:sldId id="388" r:id="rId77"/>
    <p:sldId id="392" r:id="rId78"/>
    <p:sldId id="393" r:id="rId79"/>
    <p:sldId id="394" r:id="rId80"/>
    <p:sldId id="1730" r:id="rId81"/>
  </p:sldIdLst>
  <p:sldSz cx="12192000" cy="6858000"/>
  <p:notesSz cx="6858000" cy="9144000"/>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功能页" id="{62508458-D0CD-4D2A-9913-A21F683D387D}">
          <p14:sldIdLst>
            <p14:sldId id="267"/>
            <p14:sldId id="1729"/>
            <p14:sldId id="268"/>
            <p14:sldId id="371"/>
            <p14:sldId id="372"/>
            <p14:sldId id="265"/>
            <p14:sldId id="369"/>
            <p14:sldId id="370"/>
            <p14:sldId id="273"/>
            <p14:sldId id="390"/>
          </p14:sldIdLst>
        </p14:section>
        <p14:section name="纯文字页" id="{F3E8AA83-2268-4BD6-ADA0-E7AB5C045402}">
          <p14:sldIdLst>
            <p14:sldId id="277"/>
            <p14:sldId id="278"/>
            <p14:sldId id="279"/>
            <p14:sldId id="280"/>
            <p14:sldId id="285"/>
            <p14:sldId id="281"/>
            <p14:sldId id="298"/>
            <p14:sldId id="286"/>
            <p14:sldId id="299"/>
            <p14:sldId id="282"/>
            <p14:sldId id="338"/>
            <p14:sldId id="339"/>
            <p14:sldId id="340"/>
            <p14:sldId id="301"/>
            <p14:sldId id="302"/>
            <p14:sldId id="296"/>
          </p14:sldIdLst>
        </p14:section>
        <p14:section name="图文页" id="{69ADAC1E-9947-429B-B62A-C2EBB6AFA712}">
          <p14:sldIdLst>
            <p14:sldId id="373"/>
            <p14:sldId id="374"/>
            <p14:sldId id="375"/>
            <p14:sldId id="376"/>
            <p14:sldId id="377"/>
            <p14:sldId id="313"/>
            <p14:sldId id="378"/>
            <p14:sldId id="395"/>
            <p14:sldId id="380"/>
            <p14:sldId id="399"/>
            <p14:sldId id="397"/>
          </p14:sldIdLst>
        </p14:section>
        <p14:section name="人物介绍页" id="{7DB2AEF7-AAC3-4C34-B44C-A2B67CAC4ED2}">
          <p14:sldIdLst>
            <p14:sldId id="381"/>
            <p14:sldId id="382"/>
            <p14:sldId id="383"/>
            <p14:sldId id="384"/>
            <p14:sldId id="385"/>
            <p14:sldId id="386"/>
            <p14:sldId id="387"/>
          </p14:sldIdLst>
        </p14:section>
        <p14:section name="图表页" id="{C58ECC7A-46ED-4A3A-83F2-725FBBC77622}">
          <p14:sldIdLst>
            <p14:sldId id="326"/>
            <p14:sldId id="325"/>
            <p14:sldId id="328"/>
            <p14:sldId id="329"/>
            <p14:sldId id="331"/>
            <p14:sldId id="346"/>
            <p14:sldId id="333"/>
            <p14:sldId id="334"/>
            <p14:sldId id="347"/>
            <p14:sldId id="336"/>
          </p14:sldIdLst>
        </p14:section>
        <p14:section name="时间轴页" id="{C6CE7E0E-CAC0-44ED-A99E-6FB78FD2F733}">
          <p14:sldIdLst>
            <p14:sldId id="343"/>
            <p14:sldId id="400"/>
            <p14:sldId id="341"/>
            <p14:sldId id="344"/>
          </p14:sldIdLst>
        </p14:section>
        <p14:section name="地图页" id="{227DC4E6-76CE-4E0B-AF60-4726568D22AA}">
          <p14:sldIdLst>
            <p14:sldId id="345"/>
            <p14:sldId id="348"/>
            <p14:sldId id="349"/>
          </p14:sldIdLst>
        </p14:section>
        <p14:section name="样机页" id="{A4E70A50-0157-4D55-8005-DE8BA34A7521}">
          <p14:sldIdLst>
            <p14:sldId id="351"/>
            <p14:sldId id="362"/>
            <p14:sldId id="391"/>
            <p14:sldId id="352"/>
            <p14:sldId id="389"/>
            <p14:sldId id="353"/>
          </p14:sldIdLst>
        </p14:section>
        <p14:section name="特殊功能页" id="{A5C4C7C8-78B0-40A2-BD13-C3F249F2FBAA}">
          <p14:sldIdLst>
            <p14:sldId id="363"/>
            <p14:sldId id="356"/>
            <p14:sldId id="364"/>
            <p14:sldId id="359"/>
            <p14:sldId id="355"/>
            <p14:sldId id="366"/>
            <p14:sldId id="388"/>
          </p14:sldIdLst>
        </p14:section>
        <p14:section name="模板说明" id="{C66F39B9-F1A1-46B1-8C75-CBBA45F73254}">
          <p14:sldIdLst>
            <p14:sldId id="392"/>
            <p14:sldId id="393"/>
            <p14:sldId id="394"/>
            <p14:sldId id="1730"/>
          </p14:sldIdLst>
        </p14:section>
      </p14:sectionLst>
    </p:ext>
    <p:ext uri="{EFAFB233-063F-42B5-8137-9DF3F51BA10A}">
      <p15:sldGuideLst xmlns:p15="http://schemas.microsoft.com/office/powerpoint/2012/main">
        <p15:guide id="1" orient="horz" pos="3884" userDrawn="1">
          <p15:clr>
            <a:srgbClr val="A4A3A4"/>
          </p15:clr>
        </p15:guide>
        <p15:guide id="3" orient="horz" pos="867" userDrawn="1">
          <p15:clr>
            <a:srgbClr val="A4A3A4"/>
          </p15:clr>
        </p15:guide>
        <p15:guide id="4" pos="3840">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EEEAE6"/>
    <a:srgbClr val="F9F9F9"/>
    <a:srgbClr val="F3BCAF"/>
    <a:srgbClr val="D3411F"/>
    <a:srgbClr val="CB333E"/>
    <a:srgbClr val="CA322D"/>
    <a:srgbClr val="D7442E"/>
    <a:srgbClr val="C2252D"/>
    <a:srgbClr val="CB322D"/>
    <a:srgbClr val="CD372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452" autoAdjust="0"/>
    <p:restoredTop sz="94660"/>
  </p:normalViewPr>
  <p:slideViewPr>
    <p:cSldViewPr snapToGrid="0" showGuides="1">
      <p:cViewPr varScale="1">
        <p:scale>
          <a:sx n="81" d="100"/>
          <a:sy n="81" d="100"/>
        </p:scale>
        <p:origin x="96" y="90"/>
      </p:cViewPr>
      <p:guideLst>
        <p:guide orient="horz" pos="3884"/>
        <p:guide orient="horz" pos="867"/>
        <p:guide pos="3840"/>
      </p:guideLst>
    </p:cSldViewPr>
  </p:slideViewPr>
  <p:notesTextViewPr>
    <p:cViewPr>
      <p:scale>
        <a:sx n="1" d="1"/>
        <a:sy n="1" d="1"/>
      </p:scale>
      <p:origin x="0" y="0"/>
    </p:cViewPr>
  </p:notesTextViewPr>
  <p:sorterViewPr>
    <p:cViewPr>
      <p:scale>
        <a:sx n="100" d="100"/>
        <a:sy n="100" d="100"/>
      </p:scale>
      <p:origin x="0" y="-37137"/>
    </p:cViewPr>
  </p:sorterViewPr>
  <p:notesViewPr>
    <p:cSldViewPr snapToGrid="0" showGuides="1">
      <p:cViewPr varScale="1">
        <p:scale>
          <a:sx n="62" d="100"/>
          <a:sy n="62" d="100"/>
        </p:scale>
        <p:origin x="2715" y="45"/>
      </p:cViewPr>
      <p:guideLst/>
    </p:cSldViewPr>
  </p:notes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presProps" Target="presProps.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5" Type="http://schemas.openxmlformats.org/officeDocument/2006/relationships/slide" Target="slides/slide2.xml"/><Relationship Id="rId19" Type="http://schemas.openxmlformats.org/officeDocument/2006/relationships/slide" Target="slides/slide1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slide" Target="slides/slide40.xml"/><Relationship Id="rId48" Type="http://schemas.openxmlformats.org/officeDocument/2006/relationships/slide" Target="slides/slide45.xml"/><Relationship Id="rId56" Type="http://schemas.openxmlformats.org/officeDocument/2006/relationships/slide" Target="slides/slide53.xml"/><Relationship Id="rId64" Type="http://schemas.openxmlformats.org/officeDocument/2006/relationships/slide" Target="slides/slide61.xml"/><Relationship Id="rId69" Type="http://schemas.openxmlformats.org/officeDocument/2006/relationships/slide" Target="slides/slide66.xml"/><Relationship Id="rId77" Type="http://schemas.openxmlformats.org/officeDocument/2006/relationships/slide" Target="slides/slide74.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80" Type="http://schemas.openxmlformats.org/officeDocument/2006/relationships/slide" Target="slides/slide77.xml"/><Relationship Id="rId85" Type="http://schemas.openxmlformats.org/officeDocument/2006/relationships/viewProps" Target="viewProps.xml"/><Relationship Id="rId3" Type="http://schemas.openxmlformats.org/officeDocument/2006/relationships/slideMaster" Target="slideMasters/slideMaster3.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handoutMaster" Target="handoutMasters/handoutMaster1.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7" Type="http://schemas.openxmlformats.org/officeDocument/2006/relationships/slide" Target="slides/slide4.xml"/><Relationship Id="rId71" Type="http://schemas.openxmlformats.org/officeDocument/2006/relationships/slide" Target="slides/slide68.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tableStyles" Target="tableStyles.xml"/><Relationship Id="rId61" Type="http://schemas.openxmlformats.org/officeDocument/2006/relationships/slide" Target="slides/slide58.xml"/><Relationship Id="rId82" Type="http://schemas.openxmlformats.org/officeDocument/2006/relationships/notesMaster" Target="notesMasters/notesMaster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___10.xlsx"/><Relationship Id="rId2" Type="http://schemas.microsoft.com/office/2011/relationships/chartColorStyle" Target="colors10.xml"/><Relationship Id="rId1" Type="http://schemas.microsoft.com/office/2011/relationships/chartStyle" Target="style10.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___11.xlsx"/><Relationship Id="rId2" Type="http://schemas.microsoft.com/office/2011/relationships/chartColorStyle" Target="colors11.xml"/><Relationship Id="rId1" Type="http://schemas.microsoft.com/office/2011/relationships/chartStyle" Target="style1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___4.xlsx"/><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___5.xlsx"/><Relationship Id="rId2" Type="http://schemas.microsoft.com/office/2011/relationships/chartColorStyle" Target="colors5.xml"/><Relationship Id="rId1" Type="http://schemas.microsoft.com/office/2011/relationships/chartStyle" Target="style5.xml"/></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___6.xlsx"/><Relationship Id="rId2" Type="http://schemas.microsoft.com/office/2011/relationships/chartColorStyle" Target="colors6.xml"/><Relationship Id="rId1" Type="http://schemas.microsoft.com/office/2011/relationships/chartStyle" Target="style6.xml"/></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___7.xlsx"/><Relationship Id="rId2" Type="http://schemas.microsoft.com/office/2011/relationships/chartColorStyle" Target="colors7.xml"/><Relationship Id="rId1" Type="http://schemas.microsoft.com/office/2011/relationships/chartStyle" Target="style7.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___8.xlsx"/><Relationship Id="rId2" Type="http://schemas.microsoft.com/office/2011/relationships/chartColorStyle" Target="colors8.xml"/><Relationship Id="rId1" Type="http://schemas.microsoft.com/office/2011/relationships/chartStyle" Target="style8.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___9.xlsx"/><Relationship Id="rId2" Type="http://schemas.microsoft.com/office/2011/relationships/chartColorStyle" Target="colors9.xml"/><Relationship Id="rId1" Type="http://schemas.microsoft.com/office/2011/relationships/chartStyle" Target="style9.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888701535945627E-2"/>
          <c:y val="0.13669535892799806"/>
          <c:w val="0.9622259692810875"/>
          <c:h val="0.73007227153078624"/>
        </c:manualLayout>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4.2</c:v>
                </c:pt>
                <c:pt idx="1">
                  <c:v>2.5</c:v>
                </c:pt>
                <c:pt idx="2">
                  <c:v>3.7</c:v>
                </c:pt>
                <c:pt idx="3">
                  <c:v>4.5</c:v>
                </c:pt>
                <c:pt idx="4">
                  <c:v>5.3</c:v>
                </c:pt>
              </c:numCache>
            </c:numRef>
          </c:val>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4.3</c:v>
                </c:pt>
                <c:pt idx="2">
                  <c:v>1.8</c:v>
                </c:pt>
                <c:pt idx="3">
                  <c:v>2.9</c:v>
                </c:pt>
                <c:pt idx="4">
                  <c:v>3.2</c:v>
                </c:pt>
              </c:numCache>
            </c:numRef>
          </c:val>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3.8</c:v>
                </c:pt>
                <c:pt idx="1">
                  <c:v>2.8</c:v>
                </c:pt>
                <c:pt idx="2">
                  <c:v>2.2000000000000002</c:v>
                </c:pt>
                <c:pt idx="3">
                  <c:v>3.2</c:v>
                </c:pt>
                <c:pt idx="4">
                  <c:v>4.4000000000000004</c:v>
                </c:pt>
              </c:numCache>
            </c:numRef>
          </c:val>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gapWidth val="219"/>
        <c:overlap val="-27"/>
        <c:axId val="1651640048"/>
        <c:axId val="1651641680"/>
      </c:barChart>
      <c:catAx>
        <c:axId val="16516400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41680"/>
        <c:crosses val="autoZero"/>
        <c:auto val="1"/>
        <c:lblAlgn val="ctr"/>
        <c:lblOffset val="100"/>
        <c:noMultiLvlLbl val="0"/>
      </c:catAx>
      <c:valAx>
        <c:axId val="1651641680"/>
        <c:scaling>
          <c:orientation val="minMax"/>
        </c:scaling>
        <c:delete val="1"/>
        <c:axPos val="l"/>
        <c:numFmt formatCode="General" sourceLinked="1"/>
        <c:majorTickMark val="none"/>
        <c:minorTickMark val="none"/>
        <c:tickLblPos val="nextTo"/>
        <c:crossAx val="16516400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93415867264381"/>
          <c:y val="5.8890456584412533E-2"/>
          <c:w val="0.64813168265471244"/>
          <c:h val="0.88221908683117489"/>
        </c:manualLayout>
      </c:layout>
      <c:doughnutChart>
        <c:varyColors val="1"/>
        <c:ser>
          <c:idx val="0"/>
          <c:order val="0"/>
          <c:tx>
            <c:strRef>
              <c:f>Sheet1!$B$1</c:f>
              <c:strCache>
                <c:ptCount val="1"/>
                <c:pt idx="0">
                  <c:v>占比</c:v>
                </c:pt>
              </c:strCache>
            </c:strRef>
          </c:tx>
          <c:dPt>
            <c:idx val="0"/>
            <c:bubble3D val="0"/>
            <c:spPr>
              <a:gradFill>
                <a:gsLst>
                  <a:gs pos="30000">
                    <a:schemeClr val="accent1"/>
                  </a:gs>
                  <a:gs pos="100000">
                    <a:schemeClr val="accent2"/>
                  </a:gs>
                </a:gsLst>
                <a:lin ang="0" scaled="0"/>
              </a:gradFill>
              <a:ln w="19050">
                <a:noFill/>
              </a:ln>
              <a:effectLst/>
            </c:spPr>
            <c:extLst xmlns:c16r2="http://schemas.microsoft.com/office/drawing/2015/06/chart">
              <c:ext xmlns:c16="http://schemas.microsoft.com/office/drawing/2014/chart" uri="{C3380CC4-5D6E-409C-BE32-E72D297353CC}">
                <c16:uniqueId val="{00000001-B04C-4147-B300-3AD17998F429}"/>
              </c:ext>
            </c:extLst>
          </c:dPt>
          <c:dPt>
            <c:idx val="1"/>
            <c:bubble3D val="0"/>
            <c:spPr>
              <a:solidFill>
                <a:srgbClr val="EAEAEA"/>
              </a:solidFill>
              <a:ln w="19050">
                <a:noFill/>
              </a:ln>
              <a:effectLst/>
            </c:spPr>
            <c:extLst xmlns:c16r2="http://schemas.microsoft.com/office/drawing/2015/06/chart">
              <c:ext xmlns:c16="http://schemas.microsoft.com/office/drawing/2014/chart" uri="{C3380CC4-5D6E-409C-BE32-E72D297353CC}">
                <c16:uniqueId val="{00000003-B04C-4147-B300-3AD17998F429}"/>
              </c:ext>
            </c:extLst>
          </c:dPt>
          <c:cat>
            <c:strRef>
              <c:f>Sheet1!$A$2:$A$3</c:f>
              <c:strCache>
                <c:ptCount val="2"/>
                <c:pt idx="0">
                  <c:v>第一阶段</c:v>
                </c:pt>
                <c:pt idx="1">
                  <c:v>第二阶段</c:v>
                </c:pt>
              </c:strCache>
            </c:strRef>
          </c:cat>
          <c:val>
            <c:numRef>
              <c:f>Sheet1!$B$2:$B$3</c:f>
              <c:numCache>
                <c:formatCode>General</c:formatCode>
                <c:ptCount val="2"/>
                <c:pt idx="0">
                  <c:v>55</c:v>
                </c:pt>
                <c:pt idx="1">
                  <c:v>45</c:v>
                </c:pt>
              </c:numCache>
            </c:numRef>
          </c:val>
          <c:extLst xmlns:c16r2="http://schemas.microsoft.com/office/drawing/2015/06/chart">
            <c:ext xmlns:c16="http://schemas.microsoft.com/office/drawing/2014/chart" uri="{C3380CC4-5D6E-409C-BE32-E72D297353CC}">
              <c16:uniqueId val="{00000008-B04C-4147-B300-3AD17998F42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93415867264381"/>
          <c:y val="5.8890456584412533E-2"/>
          <c:w val="0.64813168265471244"/>
          <c:h val="0.88221908683117489"/>
        </c:manualLayout>
      </c:layout>
      <c:doughnutChart>
        <c:varyColors val="1"/>
        <c:ser>
          <c:idx val="0"/>
          <c:order val="0"/>
          <c:tx>
            <c:strRef>
              <c:f>Sheet1!$B$1</c:f>
              <c:strCache>
                <c:ptCount val="1"/>
                <c:pt idx="0">
                  <c:v>占比</c:v>
                </c:pt>
              </c:strCache>
            </c:strRef>
          </c:tx>
          <c:dPt>
            <c:idx val="0"/>
            <c:bubble3D val="0"/>
            <c:spPr>
              <a:gradFill>
                <a:gsLst>
                  <a:gs pos="30000">
                    <a:schemeClr val="accent1"/>
                  </a:gs>
                  <a:gs pos="100000">
                    <a:schemeClr val="accent2"/>
                  </a:gs>
                </a:gsLst>
                <a:lin ang="0" scaled="0"/>
              </a:gradFill>
              <a:ln w="19050">
                <a:noFill/>
              </a:ln>
              <a:effectLst/>
            </c:spPr>
            <c:extLst xmlns:c16r2="http://schemas.microsoft.com/office/drawing/2015/06/chart">
              <c:ext xmlns:c16="http://schemas.microsoft.com/office/drawing/2014/chart" uri="{C3380CC4-5D6E-409C-BE32-E72D297353CC}">
                <c16:uniqueId val="{00000001-B04C-4147-B300-3AD17998F429}"/>
              </c:ext>
            </c:extLst>
          </c:dPt>
          <c:dPt>
            <c:idx val="1"/>
            <c:bubble3D val="0"/>
            <c:spPr>
              <a:solidFill>
                <a:srgbClr val="EAEAEA"/>
              </a:solidFill>
              <a:ln w="19050">
                <a:noFill/>
              </a:ln>
              <a:effectLst/>
            </c:spPr>
            <c:extLst xmlns:c16r2="http://schemas.microsoft.com/office/drawing/2015/06/chart">
              <c:ext xmlns:c16="http://schemas.microsoft.com/office/drawing/2014/chart" uri="{C3380CC4-5D6E-409C-BE32-E72D297353CC}">
                <c16:uniqueId val="{00000003-B04C-4147-B300-3AD17998F429}"/>
              </c:ext>
            </c:extLst>
          </c:dPt>
          <c:cat>
            <c:strRef>
              <c:f>Sheet1!$A$2:$A$3</c:f>
              <c:strCache>
                <c:ptCount val="2"/>
                <c:pt idx="0">
                  <c:v>第一阶段</c:v>
                </c:pt>
                <c:pt idx="1">
                  <c:v>第二阶段</c:v>
                </c:pt>
              </c:strCache>
            </c:strRef>
          </c:cat>
          <c:val>
            <c:numRef>
              <c:f>Sheet1!$B$2:$B$3</c:f>
              <c:numCache>
                <c:formatCode>General</c:formatCode>
                <c:ptCount val="2"/>
                <c:pt idx="0">
                  <c:v>28</c:v>
                </c:pt>
                <c:pt idx="1">
                  <c:v>72</c:v>
                </c:pt>
              </c:numCache>
            </c:numRef>
          </c:val>
          <c:extLst xmlns:c16r2="http://schemas.microsoft.com/office/drawing/2015/06/chart">
            <c:ext xmlns:c16="http://schemas.microsoft.com/office/drawing/2014/chart" uri="{C3380CC4-5D6E-409C-BE32-E72D297353CC}">
              <c16:uniqueId val="{00000008-B04C-4147-B300-3AD17998F42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r>
              <a:rPr lang="zh-CN" sz="2000" b="1"/>
              <a:t>请输入您的图表标题</a:t>
            </a:r>
          </a:p>
        </c:rich>
      </c:tx>
      <c:overlay val="0"/>
      <c:spPr>
        <a:noFill/>
        <a:ln>
          <a:noFill/>
        </a:ln>
        <a:effectLst/>
      </c:spPr>
      <c:txPr>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endParaRPr lang="zh-CN"/>
        </a:p>
      </c:txPr>
    </c:title>
    <c:autoTitleDeleted val="0"/>
    <c:plotArea>
      <c:layout>
        <c:manualLayout>
          <c:layoutTarget val="inner"/>
          <c:xMode val="edge"/>
          <c:yMode val="edge"/>
          <c:x val="1.888701535945627E-2"/>
          <c:y val="0.20647708034165851"/>
          <c:w val="0.9622259692810875"/>
          <c:h val="0.68897740748754754"/>
        </c:manualLayout>
      </c:layout>
      <c:barChart>
        <c:barDir val="col"/>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4.2</c:v>
                </c:pt>
                <c:pt idx="1">
                  <c:v>2.5</c:v>
                </c:pt>
                <c:pt idx="2">
                  <c:v>3.7</c:v>
                </c:pt>
                <c:pt idx="3">
                  <c:v>4.5</c:v>
                </c:pt>
                <c:pt idx="4">
                  <c:v>5.3</c:v>
                </c:pt>
              </c:numCache>
            </c:numRef>
          </c:val>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4.3</c:v>
                </c:pt>
                <c:pt idx="2">
                  <c:v>1.8</c:v>
                </c:pt>
                <c:pt idx="3">
                  <c:v>2.9</c:v>
                </c:pt>
                <c:pt idx="4">
                  <c:v>3.2</c:v>
                </c:pt>
              </c:numCache>
            </c:numRef>
          </c:val>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3.8</c:v>
                </c:pt>
                <c:pt idx="1">
                  <c:v>2.8</c:v>
                </c:pt>
                <c:pt idx="2">
                  <c:v>2.2000000000000002</c:v>
                </c:pt>
                <c:pt idx="3">
                  <c:v>3.2</c:v>
                </c:pt>
                <c:pt idx="4">
                  <c:v>4.4000000000000004</c:v>
                </c:pt>
              </c:numCache>
            </c:numRef>
          </c:val>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gapWidth val="219"/>
        <c:overlap val="-27"/>
        <c:axId val="1651652016"/>
        <c:axId val="1651642224"/>
      </c:barChart>
      <c:catAx>
        <c:axId val="165165201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42224"/>
        <c:crosses val="autoZero"/>
        <c:auto val="1"/>
        <c:lblAlgn val="ctr"/>
        <c:lblOffset val="100"/>
        <c:noMultiLvlLbl val="0"/>
      </c:catAx>
      <c:valAx>
        <c:axId val="1651642224"/>
        <c:scaling>
          <c:orientation val="minMax"/>
        </c:scaling>
        <c:delete val="1"/>
        <c:axPos val="l"/>
        <c:numFmt formatCode="General" sourceLinked="1"/>
        <c:majorTickMark val="none"/>
        <c:minorTickMark val="none"/>
        <c:tickLblPos val="nextTo"/>
        <c:crossAx val="16516520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r>
              <a:rPr lang="zh-CN" sz="2000" b="1"/>
              <a:t>请输入您的图表标题</a:t>
            </a:r>
          </a:p>
        </c:rich>
      </c:tx>
      <c:layout>
        <c:manualLayout>
          <c:xMode val="edge"/>
          <c:yMode val="edge"/>
          <c:x val="0.34243018420967503"/>
          <c:y val="1.6021366026387786E-2"/>
        </c:manualLayout>
      </c:layout>
      <c:overlay val="0"/>
      <c:spPr>
        <a:noFill/>
        <a:ln>
          <a:noFill/>
        </a:ln>
        <a:effectLst/>
      </c:spPr>
      <c:txPr>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endParaRPr lang="zh-CN"/>
        </a:p>
      </c:txPr>
    </c:title>
    <c:autoTitleDeleted val="0"/>
    <c:plotArea>
      <c:layout>
        <c:manualLayout>
          <c:layoutTarget val="inner"/>
          <c:xMode val="edge"/>
          <c:yMode val="edge"/>
          <c:x val="1.888701535945627E-2"/>
          <c:y val="0.19723424561226455"/>
          <c:w val="0.9182768735881951"/>
          <c:h val="0.79646089404855547"/>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4.2</c:v>
                </c:pt>
                <c:pt idx="1">
                  <c:v>2.5</c:v>
                </c:pt>
                <c:pt idx="2">
                  <c:v>3.7</c:v>
                </c:pt>
                <c:pt idx="3">
                  <c:v>4.5</c:v>
                </c:pt>
                <c:pt idx="4">
                  <c:v>5.3</c:v>
                </c:pt>
              </c:numCache>
            </c:numRef>
          </c:val>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4.3</c:v>
                </c:pt>
                <c:pt idx="2">
                  <c:v>1.8</c:v>
                </c:pt>
                <c:pt idx="3">
                  <c:v>2.9</c:v>
                </c:pt>
                <c:pt idx="4">
                  <c:v>3.2</c:v>
                </c:pt>
              </c:numCache>
            </c:numRef>
          </c:val>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3.8</c:v>
                </c:pt>
                <c:pt idx="1">
                  <c:v>2.8</c:v>
                </c:pt>
                <c:pt idx="2">
                  <c:v>2.2000000000000002</c:v>
                </c:pt>
                <c:pt idx="3">
                  <c:v>3.2</c:v>
                </c:pt>
                <c:pt idx="4">
                  <c:v>4.4000000000000004</c:v>
                </c:pt>
              </c:numCache>
            </c:numRef>
          </c:val>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gapWidth val="219"/>
        <c:axId val="1651635152"/>
        <c:axId val="1651653104"/>
      </c:barChart>
      <c:catAx>
        <c:axId val="1651635152"/>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53104"/>
        <c:crosses val="autoZero"/>
        <c:auto val="1"/>
        <c:lblAlgn val="ctr"/>
        <c:lblOffset val="100"/>
        <c:noMultiLvlLbl val="0"/>
      </c:catAx>
      <c:valAx>
        <c:axId val="1651653104"/>
        <c:scaling>
          <c:orientation val="minMax"/>
        </c:scaling>
        <c:delete val="1"/>
        <c:axPos val="b"/>
        <c:numFmt formatCode="General" sourceLinked="1"/>
        <c:majorTickMark val="none"/>
        <c:minorTickMark val="none"/>
        <c:tickLblPos val="nextTo"/>
        <c:crossAx val="1651635152"/>
        <c:crosses val="autoZero"/>
        <c:crossBetween val="between"/>
      </c:valAx>
      <c:spPr>
        <a:noFill/>
        <a:ln>
          <a:noFill/>
        </a:ln>
        <a:effectLst/>
      </c:spPr>
    </c:plotArea>
    <c:legend>
      <c:legendPos val="t"/>
      <c:layout>
        <c:manualLayout>
          <c:xMode val="edge"/>
          <c:yMode val="edge"/>
          <c:x val="0.34573582633257977"/>
          <c:y val="0.13345299847794476"/>
          <c:w val="0.30551086593926963"/>
          <c:h val="6.6785329075913058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r>
              <a:rPr lang="zh-CN" sz="2000" b="1"/>
              <a:t>请输入您的图表标题</a:t>
            </a:r>
          </a:p>
        </c:rich>
      </c:tx>
      <c:layout>
        <c:manualLayout>
          <c:xMode val="edge"/>
          <c:yMode val="edge"/>
          <c:x val="0.34243018420967503"/>
          <c:y val="1.6021366026387786E-2"/>
        </c:manualLayout>
      </c:layout>
      <c:overlay val="0"/>
      <c:spPr>
        <a:noFill/>
        <a:ln>
          <a:noFill/>
        </a:ln>
        <a:effectLst/>
      </c:spPr>
      <c:txPr>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endParaRPr lang="zh-CN"/>
        </a:p>
      </c:txPr>
    </c:title>
    <c:autoTitleDeleted val="0"/>
    <c:plotArea>
      <c:layout>
        <c:manualLayout>
          <c:layoutTarget val="inner"/>
          <c:xMode val="edge"/>
          <c:yMode val="edge"/>
          <c:x val="1.888701535945627E-2"/>
          <c:y val="0.19723424561226455"/>
          <c:w val="0.9182768735881951"/>
          <c:h val="0.79646089404855547"/>
        </c:manualLayout>
      </c:layout>
      <c:barChart>
        <c:barDir val="bar"/>
        <c:grouping val="clustered"/>
        <c:varyColors val="0"/>
        <c:ser>
          <c:idx val="0"/>
          <c:order val="0"/>
          <c:tx>
            <c:strRef>
              <c:f>Sheet1!$B$1</c:f>
              <c:strCache>
                <c:ptCount val="1"/>
                <c:pt idx="0">
                  <c:v>系列 1</c:v>
                </c:pt>
              </c:strCache>
            </c:strRef>
          </c:tx>
          <c:spPr>
            <a:solidFill>
              <a:schemeClr val="accent1"/>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4.2</c:v>
                </c:pt>
                <c:pt idx="1">
                  <c:v>2.5</c:v>
                </c:pt>
                <c:pt idx="2">
                  <c:v>3.7</c:v>
                </c:pt>
                <c:pt idx="3">
                  <c:v>4.5</c:v>
                </c:pt>
                <c:pt idx="4">
                  <c:v>5.3</c:v>
                </c:pt>
              </c:numCache>
            </c:numRef>
          </c:val>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solidFill>
              <a:schemeClr val="accent2"/>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4.3</c:v>
                </c:pt>
                <c:pt idx="2">
                  <c:v>1.8</c:v>
                </c:pt>
                <c:pt idx="3">
                  <c:v>2.9</c:v>
                </c:pt>
                <c:pt idx="4">
                  <c:v>3.2</c:v>
                </c:pt>
              </c:numCache>
            </c:numRef>
          </c:val>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solidFill>
              <a:schemeClr val="accent1">
                <a:lumMod val="40000"/>
                <a:lumOff val="60000"/>
              </a:schemeClr>
            </a:solidFill>
            <a:ln>
              <a:noFill/>
            </a:ln>
            <a:effectLst/>
          </c:spPr>
          <c:invertIfNegative val="0"/>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3.8</c:v>
                </c:pt>
                <c:pt idx="1">
                  <c:v>2.8</c:v>
                </c:pt>
                <c:pt idx="2">
                  <c:v>2.2000000000000002</c:v>
                </c:pt>
                <c:pt idx="3">
                  <c:v>3.2</c:v>
                </c:pt>
                <c:pt idx="4">
                  <c:v>4.4000000000000004</c:v>
                </c:pt>
              </c:numCache>
            </c:numRef>
          </c:val>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gapWidth val="219"/>
        <c:axId val="1651650384"/>
        <c:axId val="1651661808"/>
      </c:barChart>
      <c:catAx>
        <c:axId val="1651650384"/>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61808"/>
        <c:crosses val="autoZero"/>
        <c:auto val="1"/>
        <c:lblAlgn val="ctr"/>
        <c:lblOffset val="100"/>
        <c:noMultiLvlLbl val="0"/>
      </c:catAx>
      <c:valAx>
        <c:axId val="1651661808"/>
        <c:scaling>
          <c:orientation val="minMax"/>
        </c:scaling>
        <c:delete val="1"/>
        <c:axPos val="b"/>
        <c:numFmt formatCode="General" sourceLinked="1"/>
        <c:majorTickMark val="none"/>
        <c:minorTickMark val="none"/>
        <c:tickLblPos val="nextTo"/>
        <c:crossAx val="1651650384"/>
        <c:crosses val="autoZero"/>
        <c:crossBetween val="between"/>
      </c:valAx>
      <c:spPr>
        <a:noFill/>
        <a:ln>
          <a:noFill/>
        </a:ln>
        <a:effectLst/>
      </c:spPr>
    </c:plotArea>
    <c:legend>
      <c:legendPos val="t"/>
      <c:layout>
        <c:manualLayout>
          <c:xMode val="edge"/>
          <c:yMode val="edge"/>
          <c:x val="0.34573582633257977"/>
          <c:y val="0.13345299847794476"/>
          <c:w val="0.30551086593926963"/>
          <c:h val="6.6785329075913058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r>
              <a:rPr lang="zh-CN" sz="2000" b="1" dirty="0"/>
              <a:t>请输入您的图表标题</a:t>
            </a:r>
          </a:p>
        </c:rich>
      </c:tx>
      <c:layout>
        <c:manualLayout>
          <c:xMode val="edge"/>
          <c:yMode val="edge"/>
          <c:x val="0.34243008640989531"/>
          <c:y val="3.1162691435873843E-2"/>
        </c:manualLayout>
      </c:layout>
      <c:overlay val="0"/>
      <c:spPr>
        <a:noFill/>
        <a:ln>
          <a:noFill/>
        </a:ln>
        <a:effectLst/>
      </c:spPr>
      <c:txPr>
        <a:bodyPr rot="0" spcFirstLastPara="1" vertOverflow="ellipsis" vert="horz" wrap="square" anchor="ctr" anchorCtr="1"/>
        <a:lstStyle/>
        <a:p>
          <a:pPr algn="ctr" rtl="0">
            <a:defRPr sz="2000" b="1" i="0" u="none" strike="noStrike" kern="1200" spc="0" baseline="0">
              <a:solidFill>
                <a:schemeClr val="tx1">
                  <a:lumMod val="75000"/>
                  <a:lumOff val="25000"/>
                </a:schemeClr>
              </a:solidFill>
              <a:latin typeface="+mn-ea"/>
              <a:ea typeface="+mn-ea"/>
              <a:cs typeface="+mn-cs"/>
            </a:defRPr>
          </a:pPr>
          <a:endParaRPr lang="zh-CN"/>
        </a:p>
      </c:txPr>
    </c:title>
    <c:autoTitleDeleted val="0"/>
    <c:plotArea>
      <c:layout>
        <c:manualLayout>
          <c:layoutTarget val="inner"/>
          <c:xMode val="edge"/>
          <c:yMode val="edge"/>
          <c:x val="3.9536663130671439E-2"/>
          <c:y val="0.24753733389964766"/>
          <c:w val="0.9182768735881951"/>
          <c:h val="0.62240373862943477"/>
        </c:manualLayout>
      </c:layout>
      <c:lineChart>
        <c:grouping val="standard"/>
        <c:varyColors val="0"/>
        <c:ser>
          <c:idx val="0"/>
          <c:order val="0"/>
          <c:tx>
            <c:strRef>
              <c:f>Sheet1!$B$1</c:f>
              <c:strCache>
                <c:ptCount val="1"/>
                <c:pt idx="0">
                  <c:v>系列 1</c:v>
                </c:pt>
              </c:strCache>
            </c:strRef>
          </c:tx>
          <c:spPr>
            <a:ln w="25400" cap="rnd">
              <a:solidFill>
                <a:schemeClr val="accent1"/>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4.0999999999999996</c:v>
                </c:pt>
                <c:pt idx="1">
                  <c:v>3.7</c:v>
                </c:pt>
                <c:pt idx="2">
                  <c:v>3.9</c:v>
                </c:pt>
                <c:pt idx="3">
                  <c:v>4.5</c:v>
                </c:pt>
                <c:pt idx="4">
                  <c:v>4.8</c:v>
                </c:pt>
              </c:numCache>
            </c:numRef>
          </c:val>
          <c:smooth val="0"/>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ln w="25400" cap="rnd">
              <a:solidFill>
                <a:schemeClr val="accent2"/>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2.1</c:v>
                </c:pt>
                <c:pt idx="2">
                  <c:v>2.2000000000000002</c:v>
                </c:pt>
                <c:pt idx="3">
                  <c:v>3.4</c:v>
                </c:pt>
                <c:pt idx="4">
                  <c:v>2.8</c:v>
                </c:pt>
              </c:numCache>
            </c:numRef>
          </c:val>
          <c:smooth val="0"/>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ln w="25400" cap="rnd">
              <a:solidFill>
                <a:schemeClr val="bg1">
                  <a:lumMod val="65000"/>
                </a:schemeClr>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3.3</c:v>
                </c:pt>
                <c:pt idx="1">
                  <c:v>2.9</c:v>
                </c:pt>
                <c:pt idx="2">
                  <c:v>3.1</c:v>
                </c:pt>
                <c:pt idx="3">
                  <c:v>2.6</c:v>
                </c:pt>
                <c:pt idx="4">
                  <c:v>3.6</c:v>
                </c:pt>
              </c:numCache>
            </c:numRef>
          </c:val>
          <c:smooth val="0"/>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smooth val="0"/>
        <c:axId val="1651642768"/>
        <c:axId val="1651655824"/>
      </c:lineChart>
      <c:catAx>
        <c:axId val="165164276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55824"/>
        <c:crosses val="autoZero"/>
        <c:auto val="1"/>
        <c:lblAlgn val="ctr"/>
        <c:lblOffset val="100"/>
        <c:noMultiLvlLbl val="0"/>
      </c:catAx>
      <c:valAx>
        <c:axId val="1651655824"/>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651642768"/>
        <c:crosses val="autoZero"/>
        <c:crossBetween val="between"/>
      </c:valAx>
      <c:spPr>
        <a:noFill/>
        <a:ln>
          <a:noFill/>
        </a:ln>
        <a:effectLst/>
      </c:spPr>
    </c:plotArea>
    <c:legend>
      <c:legendPos val="t"/>
      <c:layout>
        <c:manualLayout>
          <c:xMode val="edge"/>
          <c:yMode val="edge"/>
          <c:x val="0.3231454757395002"/>
          <c:y val="0.15436113498491827"/>
          <c:w val="0.36649547632228735"/>
          <c:h val="6.6785329075913058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179044772688084E-2"/>
          <c:y val="0.17999025087379134"/>
          <c:w val="0.96849584458876925"/>
          <c:h val="0.69642708707137924"/>
        </c:manualLayout>
      </c:layout>
      <c:lineChart>
        <c:grouping val="standard"/>
        <c:varyColors val="0"/>
        <c:ser>
          <c:idx val="0"/>
          <c:order val="0"/>
          <c:tx>
            <c:strRef>
              <c:f>Sheet1!$B$1</c:f>
              <c:strCache>
                <c:ptCount val="1"/>
                <c:pt idx="0">
                  <c:v>系列 1</c:v>
                </c:pt>
              </c:strCache>
            </c:strRef>
          </c:tx>
          <c:spPr>
            <a:ln w="25400" cap="rnd">
              <a:solidFill>
                <a:schemeClr val="accent1"/>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Sheet1!$B$2:$B$6</c:f>
              <c:numCache>
                <c:formatCode>General</c:formatCode>
                <c:ptCount val="5"/>
                <c:pt idx="0">
                  <c:v>4.0999999999999996</c:v>
                </c:pt>
                <c:pt idx="1">
                  <c:v>3.7</c:v>
                </c:pt>
                <c:pt idx="2">
                  <c:v>3.9</c:v>
                </c:pt>
                <c:pt idx="3">
                  <c:v>4.5999999999999996</c:v>
                </c:pt>
                <c:pt idx="4">
                  <c:v>4.9000000000000004</c:v>
                </c:pt>
              </c:numCache>
            </c:numRef>
          </c:val>
          <c:smooth val="0"/>
          <c:extLst xmlns:c16r2="http://schemas.microsoft.com/office/drawing/2015/06/chart">
            <c:ext xmlns:c16="http://schemas.microsoft.com/office/drawing/2014/chart" uri="{C3380CC4-5D6E-409C-BE32-E72D297353CC}">
              <c16:uniqueId val="{00000000-7B64-4AE7-A7B0-D65C360A4105}"/>
            </c:ext>
          </c:extLst>
        </c:ser>
        <c:ser>
          <c:idx val="1"/>
          <c:order val="1"/>
          <c:tx>
            <c:strRef>
              <c:f>Sheet1!$C$1</c:f>
              <c:strCache>
                <c:ptCount val="1"/>
                <c:pt idx="0">
                  <c:v>系列 2</c:v>
                </c:pt>
              </c:strCache>
            </c:strRef>
          </c:tx>
          <c:spPr>
            <a:ln w="25400" cap="rnd">
              <a:solidFill>
                <a:schemeClr val="accent2"/>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Sheet1!$C$2:$C$6</c:f>
              <c:numCache>
                <c:formatCode>General</c:formatCode>
                <c:ptCount val="5"/>
                <c:pt idx="0">
                  <c:v>2.2999999999999998</c:v>
                </c:pt>
                <c:pt idx="1">
                  <c:v>2.1</c:v>
                </c:pt>
                <c:pt idx="2">
                  <c:v>2.2000000000000002</c:v>
                </c:pt>
                <c:pt idx="3">
                  <c:v>3.4</c:v>
                </c:pt>
                <c:pt idx="4">
                  <c:v>2.8</c:v>
                </c:pt>
              </c:numCache>
            </c:numRef>
          </c:val>
          <c:smooth val="0"/>
          <c:extLst xmlns:c16r2="http://schemas.microsoft.com/office/drawing/2015/06/chart">
            <c:ext xmlns:c16="http://schemas.microsoft.com/office/drawing/2014/chart" uri="{C3380CC4-5D6E-409C-BE32-E72D297353CC}">
              <c16:uniqueId val="{00000001-7B64-4AE7-A7B0-D65C360A4105}"/>
            </c:ext>
          </c:extLst>
        </c:ser>
        <c:ser>
          <c:idx val="2"/>
          <c:order val="2"/>
          <c:tx>
            <c:strRef>
              <c:f>Sheet1!$D$1</c:f>
              <c:strCache>
                <c:ptCount val="1"/>
                <c:pt idx="0">
                  <c:v>系列 3</c:v>
                </c:pt>
              </c:strCache>
            </c:strRef>
          </c:tx>
          <c:spPr>
            <a:ln w="25400" cap="rnd">
              <a:solidFill>
                <a:schemeClr val="bg1">
                  <a:lumMod val="65000"/>
                </a:schemeClr>
              </a:solidFill>
              <a:round/>
            </a:ln>
            <a:effectLst/>
          </c:spPr>
          <c:marker>
            <c:symbol val="none"/>
          </c:marker>
          <c:dLbls>
            <c:spPr>
              <a:noFill/>
              <a:ln>
                <a:noFill/>
              </a:ln>
              <a:effectLst/>
            </c:spPr>
            <c:txPr>
              <a:bodyPr rot="0" spcFirstLastPara="1" vertOverflow="ellipsis" vert="horz" wrap="square" anchor="ctr" anchorCtr="1"/>
              <a:lstStyle/>
              <a:p>
                <a:pPr>
                  <a:defRPr sz="1200" b="0" i="0" u="none" strike="noStrike" kern="1200" baseline="0">
                    <a:solidFill>
                      <a:schemeClr val="tx1">
                        <a:lumMod val="65000"/>
                        <a:lumOff val="35000"/>
                      </a:schemeClr>
                    </a:solidFill>
                    <a:latin typeface="+mj-lt"/>
                    <a:ea typeface="+mn-ea"/>
                    <a:cs typeface="+mn-cs"/>
                  </a:defRPr>
                </a:pPr>
                <a:endParaRPr lang="zh-CN"/>
              </a:p>
            </c:txPr>
            <c:dLblPos val="t"/>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类别 1</c:v>
                </c:pt>
                <c:pt idx="1">
                  <c:v>类别 2</c:v>
                </c:pt>
                <c:pt idx="2">
                  <c:v>类别 3</c:v>
                </c:pt>
                <c:pt idx="3">
                  <c:v>类别 4</c:v>
                </c:pt>
                <c:pt idx="4">
                  <c:v>类别 5</c:v>
                </c:pt>
              </c:strCache>
            </c:strRef>
          </c:cat>
          <c:val>
            <c:numRef>
              <c:f>Sheet1!$D$2:$D$6</c:f>
              <c:numCache>
                <c:formatCode>General</c:formatCode>
                <c:ptCount val="5"/>
                <c:pt idx="0">
                  <c:v>3.3</c:v>
                </c:pt>
                <c:pt idx="1">
                  <c:v>2.9</c:v>
                </c:pt>
                <c:pt idx="2">
                  <c:v>3.1</c:v>
                </c:pt>
                <c:pt idx="3">
                  <c:v>2.6</c:v>
                </c:pt>
                <c:pt idx="4">
                  <c:v>3.6</c:v>
                </c:pt>
              </c:numCache>
            </c:numRef>
          </c:val>
          <c:smooth val="0"/>
          <c:extLst xmlns:c16r2="http://schemas.microsoft.com/office/drawing/2015/06/chart">
            <c:ext xmlns:c16="http://schemas.microsoft.com/office/drawing/2014/chart" uri="{C3380CC4-5D6E-409C-BE32-E72D297353CC}">
              <c16:uniqueId val="{00000002-7B64-4AE7-A7B0-D65C360A4105}"/>
            </c:ext>
          </c:extLst>
        </c:ser>
        <c:dLbls>
          <c:showLegendKey val="0"/>
          <c:showVal val="0"/>
          <c:showCatName val="0"/>
          <c:showSerName val="0"/>
          <c:showPercent val="0"/>
          <c:showBubbleSize val="0"/>
        </c:dLbls>
        <c:smooth val="0"/>
        <c:axId val="1651644944"/>
        <c:axId val="1651656368"/>
      </c:lineChart>
      <c:catAx>
        <c:axId val="1651644944"/>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crossAx val="1651656368"/>
        <c:crosses val="autoZero"/>
        <c:auto val="1"/>
        <c:lblAlgn val="ctr"/>
        <c:lblOffset val="100"/>
        <c:noMultiLvlLbl val="0"/>
      </c:catAx>
      <c:valAx>
        <c:axId val="1651656368"/>
        <c:scaling>
          <c:orientation val="minMax"/>
        </c:scaling>
        <c:delete val="1"/>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crossAx val="1651644944"/>
        <c:crosses val="autoZero"/>
        <c:crossBetween val="between"/>
      </c:valAx>
      <c:spPr>
        <a:noFill/>
        <a:ln>
          <a:noFill/>
        </a:ln>
        <a:effectLst/>
      </c:spPr>
    </c:plotArea>
    <c:legend>
      <c:legendPos val="t"/>
      <c:layout>
        <c:manualLayout>
          <c:xMode val="edge"/>
          <c:yMode val="edge"/>
          <c:x val="0.31739917411088836"/>
          <c:y val="8.0059313832776161E-2"/>
          <c:w val="0.36649547632228735"/>
          <c:h val="6.6785329075913058E-2"/>
        </c:manualLayout>
      </c:layout>
      <c:overlay val="0"/>
      <c:spPr>
        <a:noFill/>
        <a:ln>
          <a:noFill/>
        </a:ln>
        <a:effectLst/>
      </c:spPr>
      <c:txPr>
        <a:bodyPr rot="0" spcFirstLastPara="1" vertOverflow="ellipsis" vert="horz" wrap="square" anchor="ctr" anchorCtr="1"/>
        <a:lstStyle/>
        <a:p>
          <a:pPr>
            <a:defRPr sz="1200" b="0" i="0" u="none" strike="noStrike" kern="1200" baseline="0">
              <a:solidFill>
                <a:schemeClr val="tx1">
                  <a:lumMod val="75000"/>
                  <a:lumOff val="2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solidFill>
            <a:schemeClr val="tx1">
              <a:lumMod val="75000"/>
              <a:lumOff val="25000"/>
            </a:schemeClr>
          </a:solidFill>
          <a:latin typeface="+mn-ea"/>
          <a:ea typeface="+mn-ea"/>
        </a:defRPr>
      </a:pPr>
      <a:endParaRPr lang="zh-CN"/>
    </a:p>
  </c:txPr>
  <c:externalData r:id="rId3">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1" i="0" u="none" strike="noStrike" kern="1200" spc="0" baseline="0">
                <a:solidFill>
                  <a:schemeClr val="tx1">
                    <a:lumMod val="75000"/>
                    <a:lumOff val="25000"/>
                  </a:schemeClr>
                </a:solidFill>
                <a:latin typeface="+mn-lt"/>
                <a:ea typeface="+mn-ea"/>
                <a:cs typeface="+mn-cs"/>
              </a:defRPr>
            </a:pPr>
            <a:r>
              <a:rPr lang="zh-CN" altLang="en-US" sz="2000" b="1" dirty="0">
                <a:solidFill>
                  <a:schemeClr val="tx1">
                    <a:lumMod val="75000"/>
                    <a:lumOff val="25000"/>
                  </a:schemeClr>
                </a:solidFill>
                <a:latin typeface="+mj-ea"/>
                <a:ea typeface="+mj-ea"/>
              </a:rPr>
              <a:t>请输入您的图表标题</a:t>
            </a:r>
          </a:p>
        </c:rich>
      </c:tx>
      <c:overlay val="0"/>
      <c:spPr>
        <a:noFill/>
        <a:ln>
          <a:noFill/>
        </a:ln>
        <a:effectLst/>
      </c:spPr>
      <c:txPr>
        <a:bodyPr rot="0" spcFirstLastPara="1" vertOverflow="ellipsis" vert="horz" wrap="square" anchor="ctr" anchorCtr="1"/>
        <a:lstStyle/>
        <a:p>
          <a:pPr>
            <a:defRPr sz="2000" b="1" i="0" u="none" strike="noStrike" kern="1200" spc="0" baseline="0">
              <a:solidFill>
                <a:schemeClr val="tx1">
                  <a:lumMod val="75000"/>
                  <a:lumOff val="25000"/>
                </a:schemeClr>
              </a:solidFill>
              <a:latin typeface="+mn-lt"/>
              <a:ea typeface="+mn-ea"/>
              <a:cs typeface="+mn-cs"/>
            </a:defRPr>
          </a:pPr>
          <a:endParaRPr lang="zh-CN"/>
        </a:p>
      </c:txPr>
    </c:title>
    <c:autoTitleDeleted val="0"/>
    <c:plotArea>
      <c:layout/>
      <c:pieChart>
        <c:varyColors val="1"/>
        <c:ser>
          <c:idx val="0"/>
          <c:order val="0"/>
          <c:tx>
            <c:strRef>
              <c:f>Sheet1!$B$1</c:f>
              <c:strCache>
                <c:ptCount val="1"/>
                <c:pt idx="0">
                  <c:v>占比</c:v>
                </c:pt>
              </c:strCache>
            </c:strRef>
          </c:tx>
          <c:spPr>
            <a:solidFill>
              <a:schemeClr val="accent3"/>
            </a:solidFill>
            <a:ln>
              <a:noFill/>
            </a:ln>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1-8900-4D5C-A491-A57C068FD972}"/>
              </c:ext>
            </c:extLst>
          </c:dPt>
          <c:dPt>
            <c:idx val="1"/>
            <c:bubble3D val="0"/>
            <c:spPr>
              <a:solidFill>
                <a:schemeClr val="accent1"/>
              </a:solidFill>
              <a:ln w="19050">
                <a:noFill/>
              </a:ln>
              <a:effectLst/>
            </c:spPr>
            <c:extLst xmlns:c16r2="http://schemas.microsoft.com/office/drawing/2015/06/chart">
              <c:ext xmlns:c16="http://schemas.microsoft.com/office/drawing/2014/chart" uri="{C3380CC4-5D6E-409C-BE32-E72D297353CC}">
                <c16:uniqueId val="{00000003-8900-4D5C-A491-A57C068FD972}"/>
              </c:ext>
            </c:extLst>
          </c:dPt>
          <c:dPt>
            <c:idx val="2"/>
            <c:bubble3D val="0"/>
            <c:spPr>
              <a:solidFill>
                <a:schemeClr val="accent1">
                  <a:lumMod val="60000"/>
                  <a:lumOff val="40000"/>
                </a:schemeClr>
              </a:solidFill>
              <a:ln w="19050">
                <a:noFill/>
              </a:ln>
              <a:effectLst/>
            </c:spPr>
            <c:extLst xmlns:c16r2="http://schemas.microsoft.com/office/drawing/2015/06/chart">
              <c:ext xmlns:c16="http://schemas.microsoft.com/office/drawing/2014/chart" uri="{C3380CC4-5D6E-409C-BE32-E72D297353CC}">
                <c16:uniqueId val="{00000005-8900-4D5C-A491-A57C068FD972}"/>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j-lt"/>
                    <a:ea typeface="+mn-ea"/>
                    <a:cs typeface="+mn-cs"/>
                  </a:defRPr>
                </a:pPr>
                <a:endParaRPr lang="zh-CN"/>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Sheet1!$A$2:$A$4</c:f>
              <c:strCache>
                <c:ptCount val="3"/>
                <c:pt idx="0">
                  <c:v>第一阶段</c:v>
                </c:pt>
                <c:pt idx="1">
                  <c:v>第二阶段</c:v>
                </c:pt>
                <c:pt idx="2">
                  <c:v>第三阶段</c:v>
                </c:pt>
              </c:strCache>
            </c:strRef>
          </c:cat>
          <c:val>
            <c:numRef>
              <c:f>Sheet1!$B$2:$B$4</c:f>
              <c:numCache>
                <c:formatCode>0%</c:formatCode>
                <c:ptCount val="3"/>
                <c:pt idx="0">
                  <c:v>0.7</c:v>
                </c:pt>
                <c:pt idx="1">
                  <c:v>0.22</c:v>
                </c:pt>
                <c:pt idx="2">
                  <c:v>0.08</c:v>
                </c:pt>
              </c:numCache>
            </c:numRef>
          </c:val>
          <c:extLst xmlns:c16r2="http://schemas.microsoft.com/office/drawing/2015/06/chart">
            <c:ext xmlns:c16="http://schemas.microsoft.com/office/drawing/2014/chart" uri="{C3380CC4-5D6E-409C-BE32-E72D297353CC}">
              <c16:uniqueId val="{00000006-8900-4D5C-A491-A57C068FD972}"/>
            </c:ext>
          </c:extLst>
        </c:ser>
        <c:dLbls>
          <c:showLegendKey val="0"/>
          <c:showVal val="0"/>
          <c:showCatName val="0"/>
          <c:showSerName val="0"/>
          <c:showPercent val="0"/>
          <c:showBubbleSize val="0"/>
          <c:showLeaderLines val="1"/>
        </c:dLbls>
        <c:firstSliceAng val="0"/>
      </c:pieChart>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000" b="1" i="0" u="none" strike="noStrike" kern="1200" spc="0" baseline="0">
                <a:solidFill>
                  <a:schemeClr val="tx1">
                    <a:lumMod val="75000"/>
                    <a:lumOff val="25000"/>
                  </a:schemeClr>
                </a:solidFill>
                <a:latin typeface="+mn-lt"/>
                <a:ea typeface="+mn-ea"/>
                <a:cs typeface="+mn-cs"/>
              </a:defRPr>
            </a:pPr>
            <a:r>
              <a:rPr lang="zh-CN" altLang="en-US" sz="2000" b="1" dirty="0">
                <a:solidFill>
                  <a:schemeClr val="tx1">
                    <a:lumMod val="75000"/>
                    <a:lumOff val="25000"/>
                  </a:schemeClr>
                </a:solidFill>
                <a:latin typeface="+mj-ea"/>
                <a:ea typeface="+mj-ea"/>
              </a:rPr>
              <a:t>请输入您的图表标题</a:t>
            </a:r>
          </a:p>
        </c:rich>
      </c:tx>
      <c:overlay val="0"/>
      <c:spPr>
        <a:noFill/>
        <a:ln>
          <a:noFill/>
        </a:ln>
        <a:effectLst/>
      </c:spPr>
      <c:txPr>
        <a:bodyPr rot="0" spcFirstLastPara="1" vertOverflow="ellipsis" vert="horz" wrap="square" anchor="ctr" anchorCtr="1"/>
        <a:lstStyle/>
        <a:p>
          <a:pPr>
            <a:defRPr sz="2000" b="1" i="0" u="none" strike="noStrike" kern="1200" spc="0" baseline="0">
              <a:solidFill>
                <a:schemeClr val="tx1">
                  <a:lumMod val="75000"/>
                  <a:lumOff val="25000"/>
                </a:schemeClr>
              </a:solidFill>
              <a:latin typeface="+mn-lt"/>
              <a:ea typeface="+mn-ea"/>
              <a:cs typeface="+mn-cs"/>
            </a:defRPr>
          </a:pPr>
          <a:endParaRPr lang="zh-CN"/>
        </a:p>
      </c:txPr>
    </c:title>
    <c:autoTitleDeleted val="0"/>
    <c:plotArea>
      <c:layout/>
      <c:pieChart>
        <c:varyColors val="1"/>
        <c:ser>
          <c:idx val="0"/>
          <c:order val="0"/>
          <c:tx>
            <c:strRef>
              <c:f>Sheet1!$B$1</c:f>
              <c:strCache>
                <c:ptCount val="1"/>
                <c:pt idx="0">
                  <c:v>占比</c:v>
                </c:pt>
              </c:strCache>
            </c:strRef>
          </c:tx>
          <c:spPr>
            <a:solidFill>
              <a:srgbClr val="6D1B20"/>
            </a:solidFill>
            <a:ln>
              <a:noFill/>
            </a:ln>
          </c:spPr>
          <c:dPt>
            <c:idx val="0"/>
            <c:bubble3D val="0"/>
            <c:spPr>
              <a:solidFill>
                <a:schemeClr val="accent1">
                  <a:lumMod val="75000"/>
                </a:schemeClr>
              </a:solidFill>
              <a:ln w="19050">
                <a:noFill/>
              </a:ln>
              <a:effectLst/>
            </c:spPr>
            <c:extLst xmlns:c16r2="http://schemas.microsoft.com/office/drawing/2015/06/chart">
              <c:ext xmlns:c16="http://schemas.microsoft.com/office/drawing/2014/chart" uri="{C3380CC4-5D6E-409C-BE32-E72D297353CC}">
                <c16:uniqueId val="{00000001-1360-47D4-B6D8-6320E4D29CE0}"/>
              </c:ext>
            </c:extLst>
          </c:dPt>
          <c:dPt>
            <c:idx val="1"/>
            <c:bubble3D val="0"/>
            <c:spPr>
              <a:solidFill>
                <a:schemeClr val="accent1"/>
              </a:solidFill>
              <a:ln w="19050">
                <a:noFill/>
              </a:ln>
              <a:effectLst/>
            </c:spPr>
            <c:extLst xmlns:c16r2="http://schemas.microsoft.com/office/drawing/2015/06/chart">
              <c:ext xmlns:c16="http://schemas.microsoft.com/office/drawing/2014/chart" uri="{C3380CC4-5D6E-409C-BE32-E72D297353CC}">
                <c16:uniqueId val="{00000003-1360-47D4-B6D8-6320E4D29CE0}"/>
              </c:ext>
            </c:extLst>
          </c:dPt>
          <c:dPt>
            <c:idx val="2"/>
            <c:bubble3D val="0"/>
            <c:spPr>
              <a:solidFill>
                <a:schemeClr val="accent1">
                  <a:lumMod val="60000"/>
                  <a:lumOff val="40000"/>
                </a:schemeClr>
              </a:solidFill>
              <a:ln w="19050">
                <a:noFill/>
              </a:ln>
              <a:effectLst/>
            </c:spPr>
            <c:extLst xmlns:c16r2="http://schemas.microsoft.com/office/drawing/2015/06/chart">
              <c:ext xmlns:c16="http://schemas.microsoft.com/office/drawing/2014/chart" uri="{C3380CC4-5D6E-409C-BE32-E72D297353CC}">
                <c16:uniqueId val="{00000005-1360-47D4-B6D8-6320E4D29CE0}"/>
              </c:ext>
            </c:extLst>
          </c:dPt>
          <c:dLbls>
            <c:spPr>
              <a:noFill/>
              <a:ln>
                <a:noFill/>
              </a:ln>
              <a:effectLst/>
            </c:spPr>
            <c:txPr>
              <a:bodyPr rot="0" spcFirstLastPara="1" vertOverflow="ellipsis" vert="horz" wrap="square" lIns="38100" tIns="19050" rIns="38100" bIns="19050" anchor="ctr" anchorCtr="1">
                <a:spAutoFit/>
              </a:bodyPr>
              <a:lstStyle/>
              <a:p>
                <a:pPr>
                  <a:defRPr sz="1600" b="0" i="0" u="none" strike="noStrike" kern="1200" baseline="0">
                    <a:solidFill>
                      <a:schemeClr val="bg1"/>
                    </a:solidFill>
                    <a:latin typeface="+mj-lt"/>
                    <a:ea typeface="+mn-ea"/>
                    <a:cs typeface="+mn-cs"/>
                  </a:defRPr>
                </a:pPr>
                <a:endParaRPr lang="zh-CN"/>
              </a:p>
            </c:txPr>
            <c:dLblPos val="inEnd"/>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xmlns:c16r2="http://schemas.microsoft.com/office/drawing/2015/06/chart">
              <c:ext xmlns:c15="http://schemas.microsoft.com/office/drawing/2012/chart" uri="{CE6537A1-D6FC-4f65-9D91-7224C49458BB}"/>
            </c:extLst>
          </c:dLbls>
          <c:cat>
            <c:strRef>
              <c:f>Sheet1!$A$2:$A$4</c:f>
              <c:strCache>
                <c:ptCount val="3"/>
                <c:pt idx="0">
                  <c:v>第一阶段</c:v>
                </c:pt>
                <c:pt idx="1">
                  <c:v>第二阶段</c:v>
                </c:pt>
                <c:pt idx="2">
                  <c:v>第三阶段</c:v>
                </c:pt>
              </c:strCache>
            </c:strRef>
          </c:cat>
          <c:val>
            <c:numRef>
              <c:f>Sheet1!$B$2:$B$4</c:f>
              <c:numCache>
                <c:formatCode>0%</c:formatCode>
                <c:ptCount val="3"/>
                <c:pt idx="0">
                  <c:v>0.57999999999999996</c:v>
                </c:pt>
                <c:pt idx="1">
                  <c:v>0.3</c:v>
                </c:pt>
                <c:pt idx="2">
                  <c:v>0.12</c:v>
                </c:pt>
              </c:numCache>
            </c:numRef>
          </c:val>
          <c:extLst xmlns:c16r2="http://schemas.microsoft.com/office/drawing/2015/06/chart">
            <c:ext xmlns:c16="http://schemas.microsoft.com/office/drawing/2014/chart" uri="{C3380CC4-5D6E-409C-BE32-E72D297353CC}">
              <c16:uniqueId val="{00000006-1360-47D4-B6D8-6320E4D29CE0}"/>
            </c:ext>
          </c:extLst>
        </c:ser>
        <c:dLbls>
          <c:showLegendKey val="0"/>
          <c:showVal val="0"/>
          <c:showCatName val="0"/>
          <c:showSerName val="0"/>
          <c:showPercent val="0"/>
          <c:showBubbleSize val="0"/>
          <c:showLeaderLines val="1"/>
        </c:dLbls>
        <c:firstSliceAng val="0"/>
      </c:pieChart>
      <c:spPr>
        <a:noFill/>
        <a:ln>
          <a:noFill/>
        </a:ln>
        <a:effectLst/>
      </c:spPr>
    </c:plotArea>
    <c:legend>
      <c:legendPos val="t"/>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ea"/>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593415867264381"/>
          <c:y val="5.8890456584412533E-2"/>
          <c:w val="0.64813168265471244"/>
          <c:h val="0.88221908683117489"/>
        </c:manualLayout>
      </c:layout>
      <c:doughnutChart>
        <c:varyColors val="1"/>
        <c:ser>
          <c:idx val="0"/>
          <c:order val="0"/>
          <c:tx>
            <c:strRef>
              <c:f>Sheet1!$B$1</c:f>
              <c:strCache>
                <c:ptCount val="1"/>
                <c:pt idx="0">
                  <c:v>占比</c:v>
                </c:pt>
              </c:strCache>
            </c:strRef>
          </c:tx>
          <c:dPt>
            <c:idx val="0"/>
            <c:bubble3D val="0"/>
            <c:spPr>
              <a:gradFill>
                <a:gsLst>
                  <a:gs pos="30000">
                    <a:schemeClr val="accent1"/>
                  </a:gs>
                  <a:gs pos="100000">
                    <a:schemeClr val="accent2"/>
                  </a:gs>
                </a:gsLst>
                <a:lin ang="0" scaled="0"/>
              </a:gradFill>
              <a:ln w="19050">
                <a:noFill/>
              </a:ln>
              <a:effectLst/>
            </c:spPr>
            <c:extLst xmlns:c16r2="http://schemas.microsoft.com/office/drawing/2015/06/chart">
              <c:ext xmlns:c16="http://schemas.microsoft.com/office/drawing/2014/chart" uri="{C3380CC4-5D6E-409C-BE32-E72D297353CC}">
                <c16:uniqueId val="{00000001-B04C-4147-B300-3AD17998F429}"/>
              </c:ext>
            </c:extLst>
          </c:dPt>
          <c:dPt>
            <c:idx val="1"/>
            <c:bubble3D val="0"/>
            <c:spPr>
              <a:solidFill>
                <a:srgbClr val="EAEAEA"/>
              </a:solidFill>
              <a:ln w="19050">
                <a:noFill/>
              </a:ln>
              <a:effectLst/>
            </c:spPr>
            <c:extLst xmlns:c16r2="http://schemas.microsoft.com/office/drawing/2015/06/chart">
              <c:ext xmlns:c16="http://schemas.microsoft.com/office/drawing/2014/chart" uri="{C3380CC4-5D6E-409C-BE32-E72D297353CC}">
                <c16:uniqueId val="{00000003-B04C-4147-B300-3AD17998F429}"/>
              </c:ext>
            </c:extLst>
          </c:dPt>
          <c:cat>
            <c:strRef>
              <c:f>Sheet1!$A$2:$A$3</c:f>
              <c:strCache>
                <c:ptCount val="2"/>
                <c:pt idx="0">
                  <c:v>第一阶段</c:v>
                </c:pt>
                <c:pt idx="1">
                  <c:v>第二阶段</c:v>
                </c:pt>
              </c:strCache>
            </c:strRef>
          </c:cat>
          <c:val>
            <c:numRef>
              <c:f>Sheet1!$B$2:$B$3</c:f>
              <c:numCache>
                <c:formatCode>General</c:formatCode>
                <c:ptCount val="2"/>
                <c:pt idx="0">
                  <c:v>80</c:v>
                </c:pt>
                <c:pt idx="1">
                  <c:v>20</c:v>
                </c:pt>
              </c:numCache>
            </c:numRef>
          </c:val>
          <c:extLst xmlns:c16r2="http://schemas.microsoft.com/office/drawing/2015/06/chart">
            <c:ext xmlns:c16="http://schemas.microsoft.com/office/drawing/2014/chart" uri="{C3380CC4-5D6E-409C-BE32-E72D297353CC}">
              <c16:uniqueId val="{00000008-B04C-4147-B300-3AD17998F429}"/>
            </c:ext>
          </c:extLst>
        </c:ser>
        <c:dLbls>
          <c:showLegendKey val="0"/>
          <c:showVal val="0"/>
          <c:showCatName val="0"/>
          <c:showSerName val="0"/>
          <c:showPercent val="0"/>
          <c:showBubbleSize val="0"/>
          <c:showLeaderLines val="1"/>
        </c:dLbls>
        <c:firstSliceAng val="0"/>
        <c:holeSize val="70"/>
      </c:doughnutChart>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900"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a:extLst>
              <a:ext uri="{FF2B5EF4-FFF2-40B4-BE49-F238E27FC236}">
                <a16:creationId xmlns="" xmlns:a16="http://schemas.microsoft.com/office/drawing/2014/main" id="{59D4C7A1-2755-4659-9CCD-EDC772247D2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a:extLst>
              <a:ext uri="{FF2B5EF4-FFF2-40B4-BE49-F238E27FC236}">
                <a16:creationId xmlns="" xmlns:a16="http://schemas.microsoft.com/office/drawing/2014/main" id="{A3799BCC-B694-4C0F-B5CF-5C361234059B}"/>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B05015F-4DF4-48DD-AA41-134D46B70224}" type="datetimeFigureOut">
              <a:rPr lang="zh-CN" altLang="en-US" smtClean="0"/>
              <a:t>2019/5/26</a:t>
            </a:fld>
            <a:endParaRPr lang="zh-CN" altLang="en-US"/>
          </a:p>
        </p:txBody>
      </p:sp>
      <p:sp>
        <p:nvSpPr>
          <p:cNvPr id="4" name="页脚占位符 3">
            <a:extLst>
              <a:ext uri="{FF2B5EF4-FFF2-40B4-BE49-F238E27FC236}">
                <a16:creationId xmlns="" xmlns:a16="http://schemas.microsoft.com/office/drawing/2014/main" id="{C6BF2AFC-2DE9-4FF4-AD91-F1A8423260E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5" name="灯片编号占位符 4">
            <a:extLst>
              <a:ext uri="{FF2B5EF4-FFF2-40B4-BE49-F238E27FC236}">
                <a16:creationId xmlns="" xmlns:a16="http://schemas.microsoft.com/office/drawing/2014/main" id="{69367435-9269-47F8-B1C6-5494A7396A38}"/>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D99BBE02-012B-4499-AFA4-FC704A1F5E86}" type="slidenum">
              <a:rPr lang="zh-CN" altLang="en-US" smtClean="0"/>
              <a:t>‹#›</a:t>
            </a:fld>
            <a:endParaRPr lang="zh-CN" altLang="en-US"/>
          </a:p>
        </p:txBody>
      </p:sp>
    </p:spTree>
    <p:extLst>
      <p:ext uri="{BB962C8B-B14F-4D97-AF65-F5344CB8AC3E}">
        <p14:creationId xmlns:p14="http://schemas.microsoft.com/office/powerpoint/2010/main" val="286638812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3A081A1-3B08-4652-BFC7-3F03E26C1E27}" type="datetimeFigureOut">
              <a:rPr lang="zh-CN" altLang="en-US" smtClean="0"/>
              <a:t>2019/5/26</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F3567585-5C50-4118-A9CE-0A8D98EC5AC2}" type="slidenum">
              <a:rPr lang="zh-CN" altLang="en-US" smtClean="0"/>
              <a:t>‹#›</a:t>
            </a:fld>
            <a:endParaRPr lang="zh-CN" altLang="en-US"/>
          </a:p>
        </p:txBody>
      </p:sp>
    </p:spTree>
    <p:extLst>
      <p:ext uri="{BB962C8B-B14F-4D97-AF65-F5344CB8AC3E}">
        <p14:creationId xmlns:p14="http://schemas.microsoft.com/office/powerpoint/2010/main" val="18373950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3567585-5C50-4118-A9CE-0A8D98EC5AC2}" type="slidenum">
              <a:rPr lang="zh-CN" altLang="en-US" smtClean="0"/>
              <a:t>1</a:t>
            </a:fld>
            <a:endParaRPr lang="zh-CN" altLang="en-US"/>
          </a:p>
        </p:txBody>
      </p:sp>
    </p:spTree>
    <p:extLst>
      <p:ext uri="{BB962C8B-B14F-4D97-AF65-F5344CB8AC3E}">
        <p14:creationId xmlns:p14="http://schemas.microsoft.com/office/powerpoint/2010/main" val="297473753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17</a:t>
            </a:fld>
            <a:endParaRPr lang="zh-CN" altLang="en-US"/>
          </a:p>
        </p:txBody>
      </p:sp>
    </p:spTree>
    <p:extLst>
      <p:ext uri="{BB962C8B-B14F-4D97-AF65-F5344CB8AC3E}">
        <p14:creationId xmlns:p14="http://schemas.microsoft.com/office/powerpoint/2010/main" val="37031474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18</a:t>
            </a:fld>
            <a:endParaRPr lang="zh-CN" altLang="en-US"/>
          </a:p>
        </p:txBody>
      </p:sp>
    </p:spTree>
    <p:extLst>
      <p:ext uri="{BB962C8B-B14F-4D97-AF65-F5344CB8AC3E}">
        <p14:creationId xmlns:p14="http://schemas.microsoft.com/office/powerpoint/2010/main" val="56016985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19</a:t>
            </a:fld>
            <a:endParaRPr lang="zh-CN" altLang="en-US"/>
          </a:p>
        </p:txBody>
      </p:sp>
    </p:spTree>
    <p:extLst>
      <p:ext uri="{BB962C8B-B14F-4D97-AF65-F5344CB8AC3E}">
        <p14:creationId xmlns:p14="http://schemas.microsoft.com/office/powerpoint/2010/main" val="32067935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20</a:t>
            </a:fld>
            <a:endParaRPr lang="zh-CN" altLang="en-US"/>
          </a:p>
        </p:txBody>
      </p:sp>
    </p:spTree>
    <p:extLst>
      <p:ext uri="{BB962C8B-B14F-4D97-AF65-F5344CB8AC3E}">
        <p14:creationId xmlns:p14="http://schemas.microsoft.com/office/powerpoint/2010/main" val="3081998126"/>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21</a:t>
            </a:fld>
            <a:endParaRPr lang="zh-CN" altLang="en-US"/>
          </a:p>
        </p:txBody>
      </p:sp>
    </p:spTree>
    <p:extLst>
      <p:ext uri="{BB962C8B-B14F-4D97-AF65-F5344CB8AC3E}">
        <p14:creationId xmlns:p14="http://schemas.microsoft.com/office/powerpoint/2010/main" val="105033162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22</a:t>
            </a:fld>
            <a:endParaRPr lang="zh-CN" altLang="en-US"/>
          </a:p>
        </p:txBody>
      </p:sp>
    </p:spTree>
    <p:extLst>
      <p:ext uri="{BB962C8B-B14F-4D97-AF65-F5344CB8AC3E}">
        <p14:creationId xmlns:p14="http://schemas.microsoft.com/office/powerpoint/2010/main" val="363162204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23</a:t>
            </a:fld>
            <a:endParaRPr lang="zh-CN" altLang="en-US"/>
          </a:p>
        </p:txBody>
      </p:sp>
    </p:spTree>
    <p:extLst>
      <p:ext uri="{BB962C8B-B14F-4D97-AF65-F5344CB8AC3E}">
        <p14:creationId xmlns:p14="http://schemas.microsoft.com/office/powerpoint/2010/main" val="375436792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24</a:t>
            </a:fld>
            <a:endParaRPr lang="zh-CN" altLang="en-US"/>
          </a:p>
        </p:txBody>
      </p:sp>
    </p:spTree>
    <p:extLst>
      <p:ext uri="{BB962C8B-B14F-4D97-AF65-F5344CB8AC3E}">
        <p14:creationId xmlns:p14="http://schemas.microsoft.com/office/powerpoint/2010/main" val="93991052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25</a:t>
            </a:fld>
            <a:endParaRPr lang="zh-CN" altLang="en-US"/>
          </a:p>
        </p:txBody>
      </p:sp>
    </p:spTree>
    <p:extLst>
      <p:ext uri="{BB962C8B-B14F-4D97-AF65-F5344CB8AC3E}">
        <p14:creationId xmlns:p14="http://schemas.microsoft.com/office/powerpoint/2010/main" val="14738867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26</a:t>
            </a:fld>
            <a:endParaRPr lang="zh-CN" altLang="en-US"/>
          </a:p>
        </p:txBody>
      </p:sp>
    </p:spTree>
    <p:extLst>
      <p:ext uri="{BB962C8B-B14F-4D97-AF65-F5344CB8AC3E}">
        <p14:creationId xmlns:p14="http://schemas.microsoft.com/office/powerpoint/2010/main" val="12692815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fld id="{F3567585-5C50-4118-A9CE-0A8D98EC5AC2}" type="slidenum">
              <a:rPr lang="zh-CN" altLang="en-US" smtClean="0"/>
              <a:t>6</a:t>
            </a:fld>
            <a:endParaRPr lang="zh-CN" altLang="en-US"/>
          </a:p>
        </p:txBody>
      </p:sp>
    </p:spTree>
    <p:extLst>
      <p:ext uri="{BB962C8B-B14F-4D97-AF65-F5344CB8AC3E}">
        <p14:creationId xmlns:p14="http://schemas.microsoft.com/office/powerpoint/2010/main" val="171724538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32</a:t>
            </a:fld>
            <a:endParaRPr lang="zh-CN" altLang="en-US"/>
          </a:p>
        </p:txBody>
      </p:sp>
    </p:spTree>
    <p:extLst>
      <p:ext uri="{BB962C8B-B14F-4D97-AF65-F5344CB8AC3E}">
        <p14:creationId xmlns:p14="http://schemas.microsoft.com/office/powerpoint/2010/main" val="14251429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45</a:t>
            </a:fld>
            <a:endParaRPr lang="zh-CN" altLang="en-US"/>
          </a:p>
        </p:txBody>
      </p:sp>
    </p:spTree>
    <p:extLst>
      <p:ext uri="{BB962C8B-B14F-4D97-AF65-F5344CB8AC3E}">
        <p14:creationId xmlns:p14="http://schemas.microsoft.com/office/powerpoint/2010/main" val="31497760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46</a:t>
            </a:fld>
            <a:endParaRPr lang="zh-CN" altLang="en-US"/>
          </a:p>
        </p:txBody>
      </p:sp>
    </p:spTree>
    <p:extLst>
      <p:ext uri="{BB962C8B-B14F-4D97-AF65-F5344CB8AC3E}">
        <p14:creationId xmlns:p14="http://schemas.microsoft.com/office/powerpoint/2010/main" val="23720717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47</a:t>
            </a:fld>
            <a:endParaRPr lang="zh-CN" altLang="en-US"/>
          </a:p>
        </p:txBody>
      </p:sp>
    </p:spTree>
    <p:extLst>
      <p:ext uri="{BB962C8B-B14F-4D97-AF65-F5344CB8AC3E}">
        <p14:creationId xmlns:p14="http://schemas.microsoft.com/office/powerpoint/2010/main" val="351177612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48</a:t>
            </a:fld>
            <a:endParaRPr lang="zh-CN" altLang="en-US"/>
          </a:p>
        </p:txBody>
      </p:sp>
    </p:spTree>
    <p:extLst>
      <p:ext uri="{BB962C8B-B14F-4D97-AF65-F5344CB8AC3E}">
        <p14:creationId xmlns:p14="http://schemas.microsoft.com/office/powerpoint/2010/main" val="358234100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49</a:t>
            </a:fld>
            <a:endParaRPr lang="zh-CN" altLang="en-US"/>
          </a:p>
        </p:txBody>
      </p:sp>
    </p:spTree>
    <p:extLst>
      <p:ext uri="{BB962C8B-B14F-4D97-AF65-F5344CB8AC3E}">
        <p14:creationId xmlns:p14="http://schemas.microsoft.com/office/powerpoint/2010/main" val="148619173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50</a:t>
            </a:fld>
            <a:endParaRPr lang="zh-CN" altLang="en-US"/>
          </a:p>
        </p:txBody>
      </p:sp>
    </p:spTree>
    <p:extLst>
      <p:ext uri="{BB962C8B-B14F-4D97-AF65-F5344CB8AC3E}">
        <p14:creationId xmlns:p14="http://schemas.microsoft.com/office/powerpoint/2010/main" val="91037016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51</a:t>
            </a:fld>
            <a:endParaRPr lang="zh-CN" altLang="en-US"/>
          </a:p>
        </p:txBody>
      </p:sp>
    </p:spTree>
    <p:extLst>
      <p:ext uri="{BB962C8B-B14F-4D97-AF65-F5344CB8AC3E}">
        <p14:creationId xmlns:p14="http://schemas.microsoft.com/office/powerpoint/2010/main" val="293530599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52</a:t>
            </a:fld>
            <a:endParaRPr lang="zh-CN" altLang="en-US"/>
          </a:p>
        </p:txBody>
      </p:sp>
    </p:spTree>
    <p:extLst>
      <p:ext uri="{BB962C8B-B14F-4D97-AF65-F5344CB8AC3E}">
        <p14:creationId xmlns:p14="http://schemas.microsoft.com/office/powerpoint/2010/main" val="344342782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53</a:t>
            </a:fld>
            <a:endParaRPr lang="zh-CN" altLang="en-US"/>
          </a:p>
        </p:txBody>
      </p:sp>
    </p:spTree>
    <p:extLst>
      <p:ext uri="{BB962C8B-B14F-4D97-AF65-F5344CB8AC3E}">
        <p14:creationId xmlns:p14="http://schemas.microsoft.com/office/powerpoint/2010/main" val="15526579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9</a:t>
            </a:fld>
            <a:endParaRPr lang="zh-CN" altLang="en-US"/>
          </a:p>
        </p:txBody>
      </p:sp>
    </p:spTree>
    <p:extLst>
      <p:ext uri="{BB962C8B-B14F-4D97-AF65-F5344CB8AC3E}">
        <p14:creationId xmlns:p14="http://schemas.microsoft.com/office/powerpoint/2010/main" val="399649141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54</a:t>
            </a:fld>
            <a:endParaRPr lang="zh-CN" altLang="en-US"/>
          </a:p>
        </p:txBody>
      </p:sp>
    </p:spTree>
    <p:extLst>
      <p:ext uri="{BB962C8B-B14F-4D97-AF65-F5344CB8AC3E}">
        <p14:creationId xmlns:p14="http://schemas.microsoft.com/office/powerpoint/2010/main" val="172636598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55</a:t>
            </a:fld>
            <a:endParaRPr lang="zh-CN" altLang="en-US"/>
          </a:p>
        </p:txBody>
      </p:sp>
    </p:spTree>
    <p:extLst>
      <p:ext uri="{BB962C8B-B14F-4D97-AF65-F5344CB8AC3E}">
        <p14:creationId xmlns:p14="http://schemas.microsoft.com/office/powerpoint/2010/main" val="92852625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F3567585-5C50-4118-A9CE-0A8D98EC5AC2}"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34305921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57</a:t>
            </a:fld>
            <a:endParaRPr lang="zh-CN" altLang="en-US"/>
          </a:p>
        </p:txBody>
      </p:sp>
    </p:spTree>
    <p:extLst>
      <p:ext uri="{BB962C8B-B14F-4D97-AF65-F5344CB8AC3E}">
        <p14:creationId xmlns:p14="http://schemas.microsoft.com/office/powerpoint/2010/main" val="22948836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58</a:t>
            </a:fld>
            <a:endParaRPr lang="zh-CN" altLang="en-US"/>
          </a:p>
        </p:txBody>
      </p:sp>
    </p:spTree>
    <p:extLst>
      <p:ext uri="{BB962C8B-B14F-4D97-AF65-F5344CB8AC3E}">
        <p14:creationId xmlns:p14="http://schemas.microsoft.com/office/powerpoint/2010/main" val="737645217"/>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59</a:t>
            </a:fld>
            <a:endParaRPr lang="zh-CN" altLang="en-US"/>
          </a:p>
        </p:txBody>
      </p:sp>
    </p:spTree>
    <p:extLst>
      <p:ext uri="{BB962C8B-B14F-4D97-AF65-F5344CB8AC3E}">
        <p14:creationId xmlns:p14="http://schemas.microsoft.com/office/powerpoint/2010/main" val="36687990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60</a:t>
            </a:fld>
            <a:endParaRPr lang="zh-CN" altLang="en-US"/>
          </a:p>
        </p:txBody>
      </p:sp>
    </p:spTree>
    <p:extLst>
      <p:ext uri="{BB962C8B-B14F-4D97-AF65-F5344CB8AC3E}">
        <p14:creationId xmlns:p14="http://schemas.microsoft.com/office/powerpoint/2010/main" val="385132200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61</a:t>
            </a:fld>
            <a:endParaRPr lang="zh-CN" altLang="en-US"/>
          </a:p>
        </p:txBody>
      </p:sp>
    </p:spTree>
    <p:extLst>
      <p:ext uri="{BB962C8B-B14F-4D97-AF65-F5344CB8AC3E}">
        <p14:creationId xmlns:p14="http://schemas.microsoft.com/office/powerpoint/2010/main" val="148541183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62</a:t>
            </a:fld>
            <a:endParaRPr lang="zh-CN" altLang="en-US"/>
          </a:p>
        </p:txBody>
      </p:sp>
    </p:spTree>
    <p:extLst>
      <p:ext uri="{BB962C8B-B14F-4D97-AF65-F5344CB8AC3E}">
        <p14:creationId xmlns:p14="http://schemas.microsoft.com/office/powerpoint/2010/main" val="3749513099"/>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63</a:t>
            </a:fld>
            <a:endParaRPr lang="zh-CN" altLang="en-US"/>
          </a:p>
        </p:txBody>
      </p:sp>
    </p:spTree>
    <p:extLst>
      <p:ext uri="{BB962C8B-B14F-4D97-AF65-F5344CB8AC3E}">
        <p14:creationId xmlns:p14="http://schemas.microsoft.com/office/powerpoint/2010/main" val="97144428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11</a:t>
            </a:fld>
            <a:endParaRPr lang="zh-CN" altLang="en-US"/>
          </a:p>
        </p:txBody>
      </p:sp>
    </p:spTree>
    <p:extLst>
      <p:ext uri="{BB962C8B-B14F-4D97-AF65-F5344CB8AC3E}">
        <p14:creationId xmlns:p14="http://schemas.microsoft.com/office/powerpoint/2010/main" val="261737889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65</a:t>
            </a:fld>
            <a:endParaRPr lang="zh-CN" altLang="en-US"/>
          </a:p>
        </p:txBody>
      </p:sp>
    </p:spTree>
    <p:extLst>
      <p:ext uri="{BB962C8B-B14F-4D97-AF65-F5344CB8AC3E}">
        <p14:creationId xmlns:p14="http://schemas.microsoft.com/office/powerpoint/2010/main" val="3563982296"/>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67</a:t>
            </a:fld>
            <a:endParaRPr lang="zh-CN" altLang="en-US"/>
          </a:p>
        </p:txBody>
      </p:sp>
    </p:spTree>
    <p:extLst>
      <p:ext uri="{BB962C8B-B14F-4D97-AF65-F5344CB8AC3E}">
        <p14:creationId xmlns:p14="http://schemas.microsoft.com/office/powerpoint/2010/main" val="32420533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68</a:t>
            </a:fld>
            <a:endParaRPr lang="zh-CN" altLang="en-US"/>
          </a:p>
        </p:txBody>
      </p:sp>
    </p:spTree>
    <p:extLst>
      <p:ext uri="{BB962C8B-B14F-4D97-AF65-F5344CB8AC3E}">
        <p14:creationId xmlns:p14="http://schemas.microsoft.com/office/powerpoint/2010/main" val="2393783559"/>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69</a:t>
            </a:fld>
            <a:endParaRPr lang="zh-CN" altLang="en-US"/>
          </a:p>
        </p:txBody>
      </p:sp>
    </p:spTree>
    <p:extLst>
      <p:ext uri="{BB962C8B-B14F-4D97-AF65-F5344CB8AC3E}">
        <p14:creationId xmlns:p14="http://schemas.microsoft.com/office/powerpoint/2010/main" val="25846078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70</a:t>
            </a:fld>
            <a:endParaRPr lang="zh-CN" altLang="en-US"/>
          </a:p>
        </p:txBody>
      </p:sp>
    </p:spTree>
    <p:extLst>
      <p:ext uri="{BB962C8B-B14F-4D97-AF65-F5344CB8AC3E}">
        <p14:creationId xmlns:p14="http://schemas.microsoft.com/office/powerpoint/2010/main" val="316656443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71</a:t>
            </a:fld>
            <a:endParaRPr lang="zh-CN" altLang="en-US"/>
          </a:p>
        </p:txBody>
      </p:sp>
    </p:spTree>
    <p:extLst>
      <p:ext uri="{BB962C8B-B14F-4D97-AF65-F5344CB8AC3E}">
        <p14:creationId xmlns:p14="http://schemas.microsoft.com/office/powerpoint/2010/main" val="3854335389"/>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72</a:t>
            </a:fld>
            <a:endParaRPr lang="zh-CN" altLang="en-US"/>
          </a:p>
        </p:txBody>
      </p:sp>
    </p:spTree>
    <p:extLst>
      <p:ext uri="{BB962C8B-B14F-4D97-AF65-F5344CB8AC3E}">
        <p14:creationId xmlns:p14="http://schemas.microsoft.com/office/powerpoint/2010/main" val="392662753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73</a:t>
            </a:fld>
            <a:endParaRPr lang="zh-CN" altLang="en-US"/>
          </a:p>
        </p:txBody>
      </p:sp>
    </p:spTree>
    <p:extLst>
      <p:ext uri="{BB962C8B-B14F-4D97-AF65-F5344CB8AC3E}">
        <p14:creationId xmlns:p14="http://schemas.microsoft.com/office/powerpoint/2010/main" val="12436018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12</a:t>
            </a:fld>
            <a:endParaRPr lang="zh-CN" altLang="en-US"/>
          </a:p>
        </p:txBody>
      </p:sp>
    </p:spTree>
    <p:extLst>
      <p:ext uri="{BB962C8B-B14F-4D97-AF65-F5344CB8AC3E}">
        <p14:creationId xmlns:p14="http://schemas.microsoft.com/office/powerpoint/2010/main" val="199251461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13</a:t>
            </a:fld>
            <a:endParaRPr lang="zh-CN" altLang="en-US"/>
          </a:p>
        </p:txBody>
      </p:sp>
    </p:spTree>
    <p:extLst>
      <p:ext uri="{BB962C8B-B14F-4D97-AF65-F5344CB8AC3E}">
        <p14:creationId xmlns:p14="http://schemas.microsoft.com/office/powerpoint/2010/main" val="32399566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14</a:t>
            </a:fld>
            <a:endParaRPr lang="zh-CN" altLang="en-US"/>
          </a:p>
        </p:txBody>
      </p:sp>
    </p:spTree>
    <p:extLst>
      <p:ext uri="{BB962C8B-B14F-4D97-AF65-F5344CB8AC3E}">
        <p14:creationId xmlns:p14="http://schemas.microsoft.com/office/powerpoint/2010/main" val="73230397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15</a:t>
            </a:fld>
            <a:endParaRPr lang="zh-CN" altLang="en-US"/>
          </a:p>
        </p:txBody>
      </p:sp>
    </p:spTree>
    <p:extLst>
      <p:ext uri="{BB962C8B-B14F-4D97-AF65-F5344CB8AC3E}">
        <p14:creationId xmlns:p14="http://schemas.microsoft.com/office/powerpoint/2010/main" val="81933556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F3567585-5C50-4118-A9CE-0A8D98EC5AC2}" type="slidenum">
              <a:rPr lang="zh-CN" altLang="en-US" smtClean="0"/>
              <a:t>16</a:t>
            </a:fld>
            <a:endParaRPr lang="zh-CN" altLang="en-US"/>
          </a:p>
        </p:txBody>
      </p:sp>
    </p:spTree>
    <p:extLst>
      <p:ext uri="{BB962C8B-B14F-4D97-AF65-F5344CB8AC3E}">
        <p14:creationId xmlns:p14="http://schemas.microsoft.com/office/powerpoint/2010/main" val="4172988156"/>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14.pn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3.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5.png"/><Relationship Id="rId1" Type="http://schemas.openxmlformats.org/officeDocument/2006/relationships/slideMaster" Target="../slideMasters/slideMaster1.xml"/><Relationship Id="rId4" Type="http://schemas.openxmlformats.org/officeDocument/2006/relationships/image" Target="../media/image1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 Id="rId4" Type="http://schemas.openxmlformats.org/officeDocument/2006/relationships/image" Target="../media/image15.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1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 Id="rId5" Type="http://schemas.openxmlformats.org/officeDocument/2006/relationships/image" Target="../media/image18.png"/><Relationship Id="rId4" Type="http://schemas.openxmlformats.org/officeDocument/2006/relationships/image" Target="../media/image17.pn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9.png"/><Relationship Id="rId1" Type="http://schemas.openxmlformats.org/officeDocument/2006/relationships/slideMaster" Target="../slideMasters/slideMaster2.xml"/><Relationship Id="rId4" Type="http://schemas.openxmlformats.org/officeDocument/2006/relationships/image" Target="../media/image21.png"/></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5.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9.png"/><Relationship Id="rId5" Type="http://schemas.microsoft.com/office/2007/relationships/hdphoto" Target="../media/hdphoto3.wdp"/><Relationship Id="rId4" Type="http://schemas.openxmlformats.org/officeDocument/2006/relationships/image" Target="../media/image8.png"/></Relationships>
</file>

<file path=ppt/slideLayouts/_rels/slideLayout6.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0.png"/><Relationship Id="rId1" Type="http://schemas.openxmlformats.org/officeDocument/2006/relationships/slideMaster" Target="../slideMasters/slideMaster1.xml"/><Relationship Id="rId4" Type="http://schemas.openxmlformats.org/officeDocument/2006/relationships/image" Target="../media/image11.png"/></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7.png"/><Relationship Id="rId1" Type="http://schemas.openxmlformats.org/officeDocument/2006/relationships/slideMaster" Target="../slideMasters/slideMaster1.xml"/><Relationship Id="rId6" Type="http://schemas.openxmlformats.org/officeDocument/2006/relationships/image" Target="../media/image9.png"/><Relationship Id="rId5" Type="http://schemas.microsoft.com/office/2007/relationships/hdphoto" Target="../media/hdphoto3.wdp"/><Relationship Id="rId4" Type="http://schemas.openxmlformats.org/officeDocument/2006/relationships/image" Target="../media/image8.pn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封面页-01">
    <p:spTree>
      <p:nvGrpSpPr>
        <p:cNvPr id="1" name=""/>
        <p:cNvGrpSpPr/>
        <p:nvPr/>
      </p:nvGrpSpPr>
      <p:grpSpPr>
        <a:xfrm>
          <a:off x="0" y="0"/>
          <a:ext cx="0" cy="0"/>
          <a:chOff x="0" y="0"/>
          <a:chExt cx="0" cy="0"/>
        </a:xfrm>
      </p:grpSpPr>
      <p:pic>
        <p:nvPicPr>
          <p:cNvPr id="648" name="图片 647">
            <a:extLst>
              <a:ext uri="{FF2B5EF4-FFF2-40B4-BE49-F238E27FC236}">
                <a16:creationId xmlns="" xmlns:a16="http://schemas.microsoft.com/office/drawing/2014/main" id="{03DAA93F-56B2-4A27-90DB-CFE15196911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2901256" y="2655185"/>
            <a:ext cx="8880038" cy="4108674"/>
          </a:xfrm>
          <a:prstGeom prst="rect">
            <a:avLst/>
          </a:prstGeom>
        </p:spPr>
      </p:pic>
      <p:grpSp>
        <p:nvGrpSpPr>
          <p:cNvPr id="630" name="组合 629">
            <a:extLst>
              <a:ext uri="{FF2B5EF4-FFF2-40B4-BE49-F238E27FC236}">
                <a16:creationId xmlns="" xmlns:a16="http://schemas.microsoft.com/office/drawing/2014/main" id="{B0327D59-E5C0-4F90-9D4A-E91884ED2D7D}"/>
              </a:ext>
            </a:extLst>
          </p:cNvPr>
          <p:cNvGrpSpPr/>
          <p:nvPr userDrawn="1"/>
        </p:nvGrpSpPr>
        <p:grpSpPr>
          <a:xfrm>
            <a:off x="5086378" y="1246170"/>
            <a:ext cx="3763050" cy="1054002"/>
            <a:chOff x="2626564" y="552104"/>
            <a:chExt cx="3414360" cy="956337"/>
          </a:xfrm>
        </p:grpSpPr>
        <p:pic>
          <p:nvPicPr>
            <p:cNvPr id="631" name="图片 630">
              <a:extLst>
                <a:ext uri="{FF2B5EF4-FFF2-40B4-BE49-F238E27FC236}">
                  <a16:creationId xmlns="" xmlns:a16="http://schemas.microsoft.com/office/drawing/2014/main" id="{BD14409F-07D0-47D9-AEAC-A9C438FA1704}"/>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632" name="图片 631">
              <a:extLst>
                <a:ext uri="{FF2B5EF4-FFF2-40B4-BE49-F238E27FC236}">
                  <a16:creationId xmlns="" xmlns:a16="http://schemas.microsoft.com/office/drawing/2014/main" id="{41C2732F-D5AF-4F71-AEA6-99BC256F32F2}"/>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639" name="组合 638">
            <a:extLst>
              <a:ext uri="{FF2B5EF4-FFF2-40B4-BE49-F238E27FC236}">
                <a16:creationId xmlns="" xmlns:a16="http://schemas.microsoft.com/office/drawing/2014/main" id="{B55274A9-12C7-4952-862D-67D9E736CCCA}"/>
              </a:ext>
            </a:extLst>
          </p:cNvPr>
          <p:cNvGrpSpPr/>
          <p:nvPr userDrawn="1"/>
        </p:nvGrpSpPr>
        <p:grpSpPr>
          <a:xfrm>
            <a:off x="10007553" y="445442"/>
            <a:ext cx="1633295" cy="1633295"/>
            <a:chOff x="9995625" y="454847"/>
            <a:chExt cx="1737980" cy="1737980"/>
          </a:xfrm>
        </p:grpSpPr>
        <p:grpSp>
          <p:nvGrpSpPr>
            <p:cNvPr id="640" name="组合 639">
              <a:extLst>
                <a:ext uri="{FF2B5EF4-FFF2-40B4-BE49-F238E27FC236}">
                  <a16:creationId xmlns="" xmlns:a16="http://schemas.microsoft.com/office/drawing/2014/main" id="{74BA011B-865C-41D2-AF3C-4A61141B18AF}"/>
                </a:ext>
              </a:extLst>
            </p:cNvPr>
            <p:cNvGrpSpPr/>
            <p:nvPr/>
          </p:nvGrpSpPr>
          <p:grpSpPr>
            <a:xfrm>
              <a:off x="10270615" y="719123"/>
              <a:ext cx="1188000" cy="1188000"/>
              <a:chOff x="9655860" y="955908"/>
              <a:chExt cx="1188000" cy="1188000"/>
            </a:xfrm>
          </p:grpSpPr>
          <p:cxnSp>
            <p:nvCxnSpPr>
              <p:cNvPr id="644" name="直接连接符 643">
                <a:extLst>
                  <a:ext uri="{FF2B5EF4-FFF2-40B4-BE49-F238E27FC236}">
                    <a16:creationId xmlns="" xmlns:a16="http://schemas.microsoft.com/office/drawing/2014/main" id="{3D97821D-C54E-46D5-B8E7-3341B74ED887}"/>
                  </a:ext>
                </a:extLst>
              </p:cNvPr>
              <p:cNvCxnSpPr/>
              <p:nvPr/>
            </p:nvCxnSpPr>
            <p:spPr>
              <a:xfrm>
                <a:off x="9655860" y="973770"/>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cxnSp>
            <p:nvCxnSpPr>
              <p:cNvPr id="645" name="直接连接符 644">
                <a:extLst>
                  <a:ext uri="{FF2B5EF4-FFF2-40B4-BE49-F238E27FC236}">
                    <a16:creationId xmlns="" xmlns:a16="http://schemas.microsoft.com/office/drawing/2014/main" id="{BF8E1628-D528-402A-832B-95F011F7B37A}"/>
                  </a:ext>
                </a:extLst>
              </p:cNvPr>
              <p:cNvCxnSpPr>
                <a:cxnSpLocks/>
              </p:cNvCxnSpPr>
              <p:nvPr/>
            </p:nvCxnSpPr>
            <p:spPr>
              <a:xfrm rot="16200000">
                <a:off x="10230734" y="1549908"/>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641" name="组合 640">
              <a:extLst>
                <a:ext uri="{FF2B5EF4-FFF2-40B4-BE49-F238E27FC236}">
                  <a16:creationId xmlns="" xmlns:a16="http://schemas.microsoft.com/office/drawing/2014/main" id="{8D80664E-2A1C-43DD-9D81-3C043D6F338C}"/>
                </a:ext>
              </a:extLst>
            </p:cNvPr>
            <p:cNvGrpSpPr/>
            <p:nvPr/>
          </p:nvGrpSpPr>
          <p:grpSpPr>
            <a:xfrm>
              <a:off x="9995625" y="454847"/>
              <a:ext cx="1737980" cy="1737980"/>
              <a:chOff x="9655860" y="963609"/>
              <a:chExt cx="1188000" cy="1188000"/>
            </a:xfrm>
          </p:grpSpPr>
          <p:cxnSp>
            <p:nvCxnSpPr>
              <p:cNvPr id="642" name="直接连接符 641">
                <a:extLst>
                  <a:ext uri="{FF2B5EF4-FFF2-40B4-BE49-F238E27FC236}">
                    <a16:creationId xmlns="" xmlns:a16="http://schemas.microsoft.com/office/drawing/2014/main" id="{B4F95457-2AD7-4001-834D-F3FA88B8EC4B}"/>
                  </a:ext>
                </a:extLst>
              </p:cNvPr>
              <p:cNvCxnSpPr/>
              <p:nvPr/>
            </p:nvCxnSpPr>
            <p:spPr>
              <a:xfrm>
                <a:off x="9655860" y="973770"/>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cxnSp>
            <p:nvCxnSpPr>
              <p:cNvPr id="643" name="直接连接符 642">
                <a:extLst>
                  <a:ext uri="{FF2B5EF4-FFF2-40B4-BE49-F238E27FC236}">
                    <a16:creationId xmlns="" xmlns:a16="http://schemas.microsoft.com/office/drawing/2014/main" id="{4A0C183E-6813-40FD-AA32-222AA2A921CE}"/>
                  </a:ext>
                </a:extLst>
              </p:cNvPr>
              <p:cNvCxnSpPr>
                <a:cxnSpLocks/>
              </p:cNvCxnSpPr>
              <p:nvPr/>
            </p:nvCxnSpPr>
            <p:spPr>
              <a:xfrm rot="16200000">
                <a:off x="10236976" y="1557609"/>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grpSp>
      </p:grpSp>
      <p:sp>
        <p:nvSpPr>
          <p:cNvPr id="657" name="文本占位符 56">
            <a:extLst>
              <a:ext uri="{FF2B5EF4-FFF2-40B4-BE49-F238E27FC236}">
                <a16:creationId xmlns="" xmlns:a16="http://schemas.microsoft.com/office/drawing/2014/main" id="{D285C24B-7724-4868-9174-05C9E6041A58}"/>
              </a:ext>
            </a:extLst>
          </p:cNvPr>
          <p:cNvSpPr>
            <a:spLocks noGrp="1"/>
          </p:cNvSpPr>
          <p:nvPr userDrawn="1">
            <p:ph type="body" sz="quarter" idx="15" hasCustomPrompt="1"/>
          </p:nvPr>
        </p:nvSpPr>
        <p:spPr>
          <a:xfrm>
            <a:off x="7386726" y="4886736"/>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
        <p:nvSpPr>
          <p:cNvPr id="660" name="文本占位符 659">
            <a:extLst>
              <a:ext uri="{FF2B5EF4-FFF2-40B4-BE49-F238E27FC236}">
                <a16:creationId xmlns="" xmlns:a16="http://schemas.microsoft.com/office/drawing/2014/main" id="{5DDAB272-D6E3-4A8A-8278-1CBB398827A6}"/>
              </a:ext>
            </a:extLst>
          </p:cNvPr>
          <p:cNvSpPr>
            <a:spLocks noGrp="1"/>
          </p:cNvSpPr>
          <p:nvPr userDrawn="1">
            <p:ph type="body" sz="quarter" idx="16" hasCustomPrompt="1"/>
          </p:nvPr>
        </p:nvSpPr>
        <p:spPr>
          <a:xfrm>
            <a:off x="3173104" y="2889145"/>
            <a:ext cx="8031708" cy="753117"/>
          </a:xfrm>
        </p:spPr>
        <p:txBody>
          <a:bodyPr anchor="ctr">
            <a:noAutofit/>
          </a:bodyPr>
          <a:lstStyle>
            <a:lvl1pPr marL="0" indent="0" algn="dist">
              <a:buNone/>
              <a:defRPr sz="5000" b="1">
                <a:gradFill>
                  <a:gsLst>
                    <a:gs pos="100000">
                      <a:schemeClr val="accent2"/>
                    </a:gs>
                    <a:gs pos="40000">
                      <a:schemeClr val="accent1"/>
                    </a:gs>
                  </a:gsLst>
                  <a:lin ang="0" scaled="1"/>
                </a:gradFill>
                <a:latin typeface="+mj-ea"/>
                <a:ea typeface="+mj-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单击此处编辑母版标题样式</a:t>
            </a:r>
          </a:p>
        </p:txBody>
      </p:sp>
      <p:sp>
        <p:nvSpPr>
          <p:cNvPr id="664" name="文本占位符 663">
            <a:extLst>
              <a:ext uri="{FF2B5EF4-FFF2-40B4-BE49-F238E27FC236}">
                <a16:creationId xmlns="" xmlns:a16="http://schemas.microsoft.com/office/drawing/2014/main" id="{C31383FE-C917-44E4-AB81-F6C332DA0E3A}"/>
              </a:ext>
            </a:extLst>
          </p:cNvPr>
          <p:cNvSpPr>
            <a:spLocks noGrp="1"/>
          </p:cNvSpPr>
          <p:nvPr userDrawn="1">
            <p:ph type="body" sz="quarter" idx="17" hasCustomPrompt="1"/>
          </p:nvPr>
        </p:nvSpPr>
        <p:spPr>
          <a:xfrm>
            <a:off x="3173104" y="3623713"/>
            <a:ext cx="8031708" cy="421241"/>
          </a:xfrm>
        </p:spPr>
        <p:txBody>
          <a:bodyPr anchor="ctr">
            <a:normAutofit/>
          </a:bodyPr>
          <a:lstStyle>
            <a:lvl1pPr marL="0" indent="0" algn="dist">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单击此处编辑母版副标题样式</a:t>
            </a:r>
          </a:p>
        </p:txBody>
      </p:sp>
      <p:grpSp>
        <p:nvGrpSpPr>
          <p:cNvPr id="272" name="组合 271">
            <a:extLst>
              <a:ext uri="{FF2B5EF4-FFF2-40B4-BE49-F238E27FC236}">
                <a16:creationId xmlns="" xmlns:a16="http://schemas.microsoft.com/office/drawing/2014/main" id="{3DA77F69-3E50-498C-96FB-7207916D3F45}"/>
              </a:ext>
            </a:extLst>
          </p:cNvPr>
          <p:cNvGrpSpPr/>
          <p:nvPr userDrawn="1"/>
        </p:nvGrpSpPr>
        <p:grpSpPr>
          <a:xfrm>
            <a:off x="0" y="0"/>
            <a:ext cx="2642571" cy="6858001"/>
            <a:chOff x="0" y="0"/>
            <a:chExt cx="2642571" cy="6858001"/>
          </a:xfrm>
        </p:grpSpPr>
        <p:sp>
          <p:nvSpPr>
            <p:cNvPr id="7" name="矩形 6">
              <a:extLst>
                <a:ext uri="{FF2B5EF4-FFF2-40B4-BE49-F238E27FC236}">
                  <a16:creationId xmlns="" xmlns:a16="http://schemas.microsoft.com/office/drawing/2014/main" id="{9AB86BC6-E445-4AFE-8B6B-437FC3033746}"/>
                </a:ext>
              </a:extLst>
            </p:cNvPr>
            <p:cNvSpPr/>
            <p:nvPr userDrawn="1"/>
          </p:nvSpPr>
          <p:spPr>
            <a:xfrm>
              <a:off x="1" y="0"/>
              <a:ext cx="2642570" cy="6858000"/>
            </a:xfrm>
            <a:prstGeom prst="rect">
              <a:avLst/>
            </a:prstGeom>
            <a:gradFill>
              <a:gsLst>
                <a:gs pos="0">
                  <a:srgbClr val="BC1D2D"/>
                </a:gs>
                <a:gs pos="100000">
                  <a:srgbClr val="E0522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C11D8EAD-BCFD-4BA3-A9ED-9744D7C02C7F}"/>
                </a:ext>
              </a:extLst>
            </p:cNvPr>
            <p:cNvSpPr/>
            <p:nvPr userDrawn="1"/>
          </p:nvSpPr>
          <p:spPr>
            <a:xfrm>
              <a:off x="587312" y="1951593"/>
              <a:ext cx="804777" cy="1865126"/>
            </a:xfrm>
            <a:prstGeom prst="rect">
              <a:avLst/>
            </a:prstGeom>
          </p:spPr>
          <p:txBody>
            <a:bodyPr vert="horz" wrap="square">
              <a:spAutoFit/>
            </a:bodyPr>
            <a:lstStyle/>
            <a:p>
              <a:pPr algn="ctr">
                <a:lnSpc>
                  <a:spcPct val="90000"/>
                </a:lnSpc>
              </a:pPr>
              <a:r>
                <a:rPr lang="zh-CN" altLang="en-US" sz="3200" dirty="0">
                  <a:solidFill>
                    <a:schemeClr val="bg1">
                      <a:alpha val="45000"/>
                    </a:schemeClr>
                  </a:solidFill>
                  <a:latin typeface="微软雅黑 Light" panose="020B0502040204020203" pitchFamily="34" charset="-122"/>
                  <a:ea typeface="微软雅黑 Light" panose="020B0502040204020203" pitchFamily="34" charset="-122"/>
                </a:rPr>
                <a:t>砺志尚实</a:t>
              </a:r>
            </a:p>
          </p:txBody>
        </p:sp>
        <p:sp>
          <p:nvSpPr>
            <p:cNvPr id="9" name="矩形 8">
              <a:extLst>
                <a:ext uri="{FF2B5EF4-FFF2-40B4-BE49-F238E27FC236}">
                  <a16:creationId xmlns="" xmlns:a16="http://schemas.microsoft.com/office/drawing/2014/main" id="{DC07ED5D-2E39-4621-8008-ACF8FBD11C6E}"/>
                </a:ext>
              </a:extLst>
            </p:cNvPr>
            <p:cNvSpPr/>
            <p:nvPr userDrawn="1"/>
          </p:nvSpPr>
          <p:spPr>
            <a:xfrm>
              <a:off x="1254182" y="790059"/>
              <a:ext cx="732082" cy="1865126"/>
            </a:xfrm>
            <a:prstGeom prst="rect">
              <a:avLst/>
            </a:prstGeom>
          </p:spPr>
          <p:txBody>
            <a:bodyPr vert="horz" wrap="square">
              <a:spAutoFit/>
            </a:bodyPr>
            <a:lstStyle/>
            <a:p>
              <a:pPr lvl="0" algn="ctr">
                <a:lnSpc>
                  <a:spcPct val="90000"/>
                </a:lnSpc>
              </a:pPr>
              <a:r>
                <a:rPr lang="zh-CN" altLang="en-US" sz="3200" dirty="0">
                  <a:solidFill>
                    <a:schemeClr val="bg1">
                      <a:alpha val="45000"/>
                    </a:schemeClr>
                  </a:solidFill>
                  <a:latin typeface="微软雅黑 Light" panose="020B0502040204020203" pitchFamily="34" charset="-122"/>
                  <a:ea typeface="微软雅黑 Light" panose="020B0502040204020203" pitchFamily="34" charset="-122"/>
                </a:rPr>
                <a:t>崇德博学</a:t>
              </a:r>
            </a:p>
          </p:txBody>
        </p:sp>
        <p:grpSp>
          <p:nvGrpSpPr>
            <p:cNvPr id="270" name="组合 269">
              <a:extLst>
                <a:ext uri="{FF2B5EF4-FFF2-40B4-BE49-F238E27FC236}">
                  <a16:creationId xmlns="" xmlns:a16="http://schemas.microsoft.com/office/drawing/2014/main" id="{FFD88696-C63C-42B7-95D7-1B0B560FEA53}"/>
                </a:ext>
              </a:extLst>
            </p:cNvPr>
            <p:cNvGrpSpPr/>
            <p:nvPr userDrawn="1"/>
          </p:nvGrpSpPr>
          <p:grpSpPr>
            <a:xfrm>
              <a:off x="0" y="5014037"/>
              <a:ext cx="2635754" cy="1843964"/>
              <a:chOff x="318274" y="5182561"/>
              <a:chExt cx="2073692" cy="1258766"/>
            </a:xfrm>
          </p:grpSpPr>
          <p:sp>
            <p:nvSpPr>
              <p:cNvPr id="551" name="任意多边形: 形状 550">
                <a:extLst>
                  <a:ext uri="{FF2B5EF4-FFF2-40B4-BE49-F238E27FC236}">
                    <a16:creationId xmlns="" xmlns:a16="http://schemas.microsoft.com/office/drawing/2014/main" id="{5A71B542-646D-4515-9C21-410BA04F4EB4}"/>
                  </a:ext>
                </a:extLst>
              </p:cNvPr>
              <p:cNvSpPr/>
              <p:nvPr/>
            </p:nvSpPr>
            <p:spPr>
              <a:xfrm>
                <a:off x="318274" y="5182561"/>
                <a:ext cx="2073692" cy="1258766"/>
              </a:xfrm>
              <a:custGeom>
                <a:avLst/>
                <a:gdLst>
                  <a:gd name="connsiteX0" fmla="*/ 3468186 w 7041658"/>
                  <a:gd name="connsiteY0" fmla="*/ 361088 h 4274405"/>
                  <a:gd name="connsiteX1" fmla="*/ 3211583 w 7041658"/>
                  <a:gd name="connsiteY1" fmla="*/ 497439 h 4274405"/>
                  <a:gd name="connsiteX2" fmla="*/ 3183827 w 7041658"/>
                  <a:gd name="connsiteY2" fmla="*/ 520718 h 4274405"/>
                  <a:gd name="connsiteX3" fmla="*/ 3166205 w 7041658"/>
                  <a:gd name="connsiteY3" fmla="*/ 532469 h 4274405"/>
                  <a:gd name="connsiteX4" fmla="*/ 3138449 w 7041658"/>
                  <a:gd name="connsiteY4" fmla="*/ 545385 h 4274405"/>
                  <a:gd name="connsiteX5" fmla="*/ 3092190 w 7041658"/>
                  <a:gd name="connsiteY5" fmla="*/ 559132 h 4274405"/>
                  <a:gd name="connsiteX6" fmla="*/ 2993504 w 7041658"/>
                  <a:gd name="connsiteY6" fmla="*/ 641065 h 4274405"/>
                  <a:gd name="connsiteX7" fmla="*/ 2956497 w 7041658"/>
                  <a:gd name="connsiteY7" fmla="*/ 653743 h 4274405"/>
                  <a:gd name="connsiteX8" fmla="*/ 2919489 w 7041658"/>
                  <a:gd name="connsiteY8" fmla="*/ 673697 h 4274405"/>
                  <a:gd name="connsiteX9" fmla="*/ 2855027 w 7041658"/>
                  <a:gd name="connsiteY9" fmla="*/ 677992 h 4274405"/>
                  <a:gd name="connsiteX10" fmla="*/ 2834896 w 7041658"/>
                  <a:gd name="connsiteY10" fmla="*/ 672526 h 4274405"/>
                  <a:gd name="connsiteX11" fmla="*/ 2833336 w 7041658"/>
                  <a:gd name="connsiteY11" fmla="*/ 700558 h 4274405"/>
                  <a:gd name="connsiteX12" fmla="*/ 2821600 w 7041658"/>
                  <a:gd name="connsiteY12" fmla="*/ 733098 h 4274405"/>
                  <a:gd name="connsiteX13" fmla="*/ 2826971 w 7041658"/>
                  <a:gd name="connsiteY13" fmla="*/ 786768 h 4274405"/>
                  <a:gd name="connsiteX14" fmla="*/ 2857811 w 7041658"/>
                  <a:gd name="connsiteY14" fmla="*/ 800071 h 4274405"/>
                  <a:gd name="connsiteX15" fmla="*/ 2839307 w 7041658"/>
                  <a:gd name="connsiteY15" fmla="*/ 813373 h 4274405"/>
                  <a:gd name="connsiteX16" fmla="*/ 2820803 w 7041658"/>
                  <a:gd name="connsiteY16" fmla="*/ 833327 h 4274405"/>
                  <a:gd name="connsiteX17" fmla="*/ 2851643 w 7041658"/>
                  <a:gd name="connsiteY17" fmla="*/ 853280 h 4274405"/>
                  <a:gd name="connsiteX18" fmla="*/ 2882482 w 7041658"/>
                  <a:gd name="connsiteY18" fmla="*/ 866583 h 4274405"/>
                  <a:gd name="connsiteX19" fmla="*/ 2865866 w 7041658"/>
                  <a:gd name="connsiteY19" fmla="*/ 879885 h 4274405"/>
                  <a:gd name="connsiteX20" fmla="*/ 2820803 w 7041658"/>
                  <a:gd name="connsiteY20" fmla="*/ 906490 h 4274405"/>
                  <a:gd name="connsiteX21" fmla="*/ 2800746 w 7041658"/>
                  <a:gd name="connsiteY21" fmla="*/ 924098 h 4274405"/>
                  <a:gd name="connsiteX22" fmla="*/ 2797664 w 7041658"/>
                  <a:gd name="connsiteY22" fmla="*/ 926047 h 4274405"/>
                  <a:gd name="connsiteX23" fmla="*/ 2792495 w 7041658"/>
                  <a:gd name="connsiteY23" fmla="*/ 958557 h 4274405"/>
                  <a:gd name="connsiteX24" fmla="*/ 2810320 w 7041658"/>
                  <a:gd name="connsiteY24" fmla="*/ 955793 h 4274405"/>
                  <a:gd name="connsiteX25" fmla="*/ 2820803 w 7041658"/>
                  <a:gd name="connsiteY25" fmla="*/ 946398 h 4274405"/>
                  <a:gd name="connsiteX26" fmla="*/ 2845475 w 7041658"/>
                  <a:gd name="connsiteY26" fmla="*/ 933095 h 4274405"/>
                  <a:gd name="connsiteX27" fmla="*/ 2870146 w 7041658"/>
                  <a:gd name="connsiteY27" fmla="*/ 946398 h 4274405"/>
                  <a:gd name="connsiteX28" fmla="*/ 2845475 w 7041658"/>
                  <a:gd name="connsiteY28" fmla="*/ 959700 h 4274405"/>
                  <a:gd name="connsiteX29" fmla="*/ 2820803 w 7041658"/>
                  <a:gd name="connsiteY29" fmla="*/ 979654 h 4274405"/>
                  <a:gd name="connsiteX30" fmla="*/ 2859148 w 7041658"/>
                  <a:gd name="connsiteY30" fmla="*/ 999608 h 4274405"/>
                  <a:gd name="connsiteX31" fmla="*/ 2889456 w 7041658"/>
                  <a:gd name="connsiteY31" fmla="*/ 965079 h 4274405"/>
                  <a:gd name="connsiteX32" fmla="*/ 2933723 w 7041658"/>
                  <a:gd name="connsiteY32" fmla="*/ 893188 h 4274405"/>
                  <a:gd name="connsiteX33" fmla="*/ 2964371 w 7041658"/>
                  <a:gd name="connsiteY33" fmla="*/ 873234 h 4274405"/>
                  <a:gd name="connsiteX34" fmla="*/ 2993314 w 7041658"/>
                  <a:gd name="connsiteY34" fmla="*/ 853280 h 4274405"/>
                  <a:gd name="connsiteX35" fmla="*/ 3030511 w 7041658"/>
                  <a:gd name="connsiteY35" fmla="*/ 833327 h 4274405"/>
                  <a:gd name="connsiteX36" fmla="*/ 3069029 w 7041658"/>
                  <a:gd name="connsiteY36" fmla="*/ 813373 h 4274405"/>
                  <a:gd name="connsiteX37" fmla="*/ 3092190 w 7041658"/>
                  <a:gd name="connsiteY37" fmla="*/ 801127 h 4274405"/>
                  <a:gd name="connsiteX38" fmla="*/ 3129197 w 7041658"/>
                  <a:gd name="connsiteY38" fmla="*/ 780117 h 4274405"/>
                  <a:gd name="connsiteX39" fmla="*/ 3166205 w 7041658"/>
                  <a:gd name="connsiteY39" fmla="*/ 759106 h 4274405"/>
                  <a:gd name="connsiteX40" fmla="*/ 3197773 w 7041658"/>
                  <a:gd name="connsiteY40" fmla="*/ 746861 h 4274405"/>
                  <a:gd name="connsiteX41" fmla="*/ 3160938 w 7041658"/>
                  <a:gd name="connsiteY41" fmla="*/ 798160 h 4274405"/>
                  <a:gd name="connsiteX42" fmla="*/ 3104526 w 7041658"/>
                  <a:gd name="connsiteY42" fmla="*/ 840911 h 4274405"/>
                  <a:gd name="connsiteX43" fmla="*/ 3186470 w 7041658"/>
                  <a:gd name="connsiteY43" fmla="*/ 833327 h 4274405"/>
                  <a:gd name="connsiteX44" fmla="*/ 3228764 w 7041658"/>
                  <a:gd name="connsiteY44" fmla="*/ 813373 h 4274405"/>
                  <a:gd name="connsiteX45" fmla="*/ 3246262 w 7041658"/>
                  <a:gd name="connsiteY45" fmla="*/ 816699 h 4274405"/>
                  <a:gd name="connsiteX46" fmla="*/ 3116862 w 7041658"/>
                  <a:gd name="connsiteY46" fmla="*/ 909032 h 4274405"/>
                  <a:gd name="connsiteX47" fmla="*/ 3093071 w 7041658"/>
                  <a:gd name="connsiteY47" fmla="*/ 919793 h 4274405"/>
                  <a:gd name="connsiteX48" fmla="*/ 3050777 w 7041658"/>
                  <a:gd name="connsiteY48" fmla="*/ 939747 h 4274405"/>
                  <a:gd name="connsiteX49" fmla="*/ 3014112 w 7041658"/>
                  <a:gd name="connsiteY49" fmla="*/ 959700 h 4274405"/>
                  <a:gd name="connsiteX50" fmla="*/ 2900777 w 7041658"/>
                  <a:gd name="connsiteY50" fmla="*/ 1012188 h 4274405"/>
                  <a:gd name="connsiteX51" fmla="*/ 2773111 w 7041658"/>
                  <a:gd name="connsiteY51" fmla="*/ 1062072 h 4274405"/>
                  <a:gd name="connsiteX52" fmla="*/ 2783796 w 7041658"/>
                  <a:gd name="connsiteY52" fmla="*/ 1107727 h 4274405"/>
                  <a:gd name="connsiteX53" fmla="*/ 2805384 w 7041658"/>
                  <a:gd name="connsiteY53" fmla="*/ 1132558 h 4274405"/>
                  <a:gd name="connsiteX54" fmla="*/ 2814635 w 7041658"/>
                  <a:gd name="connsiteY54" fmla="*/ 1185843 h 4274405"/>
                  <a:gd name="connsiteX55" fmla="*/ 2845475 w 7041658"/>
                  <a:gd name="connsiteY55" fmla="*/ 1173437 h 4274405"/>
                  <a:gd name="connsiteX56" fmla="*/ 2870146 w 7041658"/>
                  <a:gd name="connsiteY56" fmla="*/ 1152586 h 4274405"/>
                  <a:gd name="connsiteX57" fmla="*/ 2860895 w 7041658"/>
                  <a:gd name="connsiteY57" fmla="*/ 1098477 h 4274405"/>
                  <a:gd name="connsiteX58" fmla="*/ 2826971 w 7041658"/>
                  <a:gd name="connsiteY58" fmla="*/ 1090925 h 4274405"/>
                  <a:gd name="connsiteX59" fmla="*/ 2857811 w 7041658"/>
                  <a:gd name="connsiteY59" fmla="*/ 1075433 h 4274405"/>
                  <a:gd name="connsiteX60" fmla="*/ 2957378 w 7041658"/>
                  <a:gd name="connsiteY60" fmla="*/ 1039515 h 4274405"/>
                  <a:gd name="connsiteX61" fmla="*/ 2981168 w 7041658"/>
                  <a:gd name="connsiteY61" fmla="*/ 1026213 h 4274405"/>
                  <a:gd name="connsiteX62" fmla="*/ 3004329 w 7041658"/>
                  <a:gd name="connsiteY62" fmla="*/ 1012910 h 4274405"/>
                  <a:gd name="connsiteX63" fmla="*/ 3042847 w 7041658"/>
                  <a:gd name="connsiteY63" fmla="*/ 992957 h 4274405"/>
                  <a:gd name="connsiteX64" fmla="*/ 3079007 w 7041658"/>
                  <a:gd name="connsiteY64" fmla="*/ 973003 h 4274405"/>
                  <a:gd name="connsiteX65" fmla="*/ 3117588 w 7041658"/>
                  <a:gd name="connsiteY65" fmla="*/ 946821 h 4274405"/>
                  <a:gd name="connsiteX66" fmla="*/ 3167969 w 7041658"/>
                  <a:gd name="connsiteY66" fmla="*/ 926867 h 4274405"/>
                  <a:gd name="connsiteX67" fmla="*/ 3207673 w 7041658"/>
                  <a:gd name="connsiteY67" fmla="*/ 913142 h 4274405"/>
                  <a:gd name="connsiteX68" fmla="*/ 3238321 w 7041658"/>
                  <a:gd name="connsiteY68" fmla="*/ 893188 h 4274405"/>
                  <a:gd name="connsiteX69" fmla="*/ 3277226 w 7041658"/>
                  <a:gd name="connsiteY69" fmla="*/ 873234 h 4274405"/>
                  <a:gd name="connsiteX70" fmla="*/ 3314234 w 7041658"/>
                  <a:gd name="connsiteY70" fmla="*/ 853280 h 4274405"/>
                  <a:gd name="connsiteX71" fmla="*/ 3351241 w 7041658"/>
                  <a:gd name="connsiteY71" fmla="*/ 833327 h 4274405"/>
                  <a:gd name="connsiteX72" fmla="*/ 3387864 w 7041658"/>
                  <a:gd name="connsiteY72" fmla="*/ 813373 h 4274405"/>
                  <a:gd name="connsiteX73" fmla="*/ 3486934 w 7041658"/>
                  <a:gd name="connsiteY73" fmla="*/ 752538 h 4274405"/>
                  <a:gd name="connsiteX74" fmla="*/ 3461083 w 7041658"/>
                  <a:gd name="connsiteY74" fmla="*/ 733558 h 4274405"/>
                  <a:gd name="connsiteX75" fmla="*/ 3278938 w 7041658"/>
                  <a:gd name="connsiteY75" fmla="*/ 799015 h 4274405"/>
                  <a:gd name="connsiteX76" fmla="*/ 3269989 w 7041658"/>
                  <a:gd name="connsiteY76" fmla="*/ 779975 h 4274405"/>
                  <a:gd name="connsiteX77" fmla="*/ 3259097 w 7041658"/>
                  <a:gd name="connsiteY77" fmla="*/ 738523 h 4274405"/>
                  <a:gd name="connsiteX78" fmla="*/ 3284123 w 7041658"/>
                  <a:gd name="connsiteY78" fmla="*/ 706953 h 4274405"/>
                  <a:gd name="connsiteX79" fmla="*/ 3308069 w 7041658"/>
                  <a:gd name="connsiteY79" fmla="*/ 690325 h 4274405"/>
                  <a:gd name="connsiteX80" fmla="*/ 3394419 w 7041658"/>
                  <a:gd name="connsiteY80" fmla="*/ 635655 h 4274405"/>
                  <a:gd name="connsiteX81" fmla="*/ 3486934 w 7041658"/>
                  <a:gd name="connsiteY81" fmla="*/ 572468 h 4274405"/>
                  <a:gd name="connsiteX82" fmla="*/ 3437591 w 7041658"/>
                  <a:gd name="connsiteY82" fmla="*/ 567277 h 4274405"/>
                  <a:gd name="connsiteX83" fmla="*/ 3406241 w 7041658"/>
                  <a:gd name="connsiteY83" fmla="*/ 587231 h 4274405"/>
                  <a:gd name="connsiteX84" fmla="*/ 3295616 w 7041658"/>
                  <a:gd name="connsiteY84" fmla="*/ 636060 h 4274405"/>
                  <a:gd name="connsiteX85" fmla="*/ 3261683 w 7041658"/>
                  <a:gd name="connsiteY85" fmla="*/ 660782 h 4274405"/>
                  <a:gd name="connsiteX86" fmla="*/ 3227883 w 7041658"/>
                  <a:gd name="connsiteY86" fmla="*/ 681790 h 4274405"/>
                  <a:gd name="connsiteX87" fmla="*/ 3197657 w 7041658"/>
                  <a:gd name="connsiteY87" fmla="*/ 693651 h 4274405"/>
                  <a:gd name="connsiteX88" fmla="*/ 3156451 w 7041658"/>
                  <a:gd name="connsiteY88" fmla="*/ 714808 h 4274405"/>
                  <a:gd name="connsiteX89" fmla="*/ 3109579 w 7041658"/>
                  <a:gd name="connsiteY89" fmla="*/ 723799 h 4274405"/>
                  <a:gd name="connsiteX90" fmla="*/ 3098358 w 7041658"/>
                  <a:gd name="connsiteY90" fmla="*/ 700061 h 4274405"/>
                  <a:gd name="connsiteX91" fmla="*/ 3145498 w 7041658"/>
                  <a:gd name="connsiteY91" fmla="*/ 677767 h 4274405"/>
                  <a:gd name="connsiteX92" fmla="*/ 3183694 w 7041658"/>
                  <a:gd name="connsiteY92" fmla="*/ 667046 h 4274405"/>
                  <a:gd name="connsiteX93" fmla="*/ 3238324 w 7041658"/>
                  <a:gd name="connsiteY93" fmla="*/ 646118 h 4274405"/>
                  <a:gd name="connsiteX94" fmla="*/ 3240219 w 7041658"/>
                  <a:gd name="connsiteY94" fmla="*/ 587231 h 4274405"/>
                  <a:gd name="connsiteX95" fmla="*/ 3203212 w 7041658"/>
                  <a:gd name="connsiteY95" fmla="*/ 597992 h 4274405"/>
                  <a:gd name="connsiteX96" fmla="*/ 3129323 w 7041658"/>
                  <a:gd name="connsiteY96" fmla="*/ 634574 h 4274405"/>
                  <a:gd name="connsiteX97" fmla="*/ 3061476 w 7041658"/>
                  <a:gd name="connsiteY97" fmla="*/ 677022 h 4274405"/>
                  <a:gd name="connsiteX98" fmla="*/ 3050679 w 7041658"/>
                  <a:gd name="connsiteY98" fmla="*/ 693651 h 4274405"/>
                  <a:gd name="connsiteX99" fmla="*/ 2968832 w 7041658"/>
                  <a:gd name="connsiteY99" fmla="*/ 761129 h 4274405"/>
                  <a:gd name="connsiteX100" fmla="*/ 2993504 w 7041658"/>
                  <a:gd name="connsiteY100" fmla="*/ 773466 h 4274405"/>
                  <a:gd name="connsiteX101" fmla="*/ 3018175 w 7041658"/>
                  <a:gd name="connsiteY101" fmla="*/ 760163 h 4274405"/>
                  <a:gd name="connsiteX102" fmla="*/ 3055183 w 7041658"/>
                  <a:gd name="connsiteY102" fmla="*/ 746861 h 4274405"/>
                  <a:gd name="connsiteX103" fmla="*/ 3092190 w 7041658"/>
                  <a:gd name="connsiteY103" fmla="*/ 760163 h 4274405"/>
                  <a:gd name="connsiteX104" fmla="*/ 3055183 w 7041658"/>
                  <a:gd name="connsiteY104" fmla="*/ 773466 h 4274405"/>
                  <a:gd name="connsiteX105" fmla="*/ 3018175 w 7041658"/>
                  <a:gd name="connsiteY105" fmla="*/ 793419 h 4274405"/>
                  <a:gd name="connsiteX106" fmla="*/ 2988364 w 7041658"/>
                  <a:gd name="connsiteY106" fmla="*/ 813373 h 4274405"/>
                  <a:gd name="connsiteX107" fmla="*/ 2948273 w 7041658"/>
                  <a:gd name="connsiteY107" fmla="*/ 819632 h 4274405"/>
                  <a:gd name="connsiteX108" fmla="*/ 2907154 w 7041658"/>
                  <a:gd name="connsiteY108" fmla="*/ 829609 h 4274405"/>
                  <a:gd name="connsiteX109" fmla="*/ 2886157 w 7041658"/>
                  <a:gd name="connsiteY109" fmla="*/ 811226 h 4274405"/>
                  <a:gd name="connsiteX110" fmla="*/ 2883073 w 7041658"/>
                  <a:gd name="connsiteY110" fmla="*/ 780511 h 4274405"/>
                  <a:gd name="connsiteX111" fmla="*/ 2893307 w 7041658"/>
                  <a:gd name="connsiteY111" fmla="*/ 746861 h 4274405"/>
                  <a:gd name="connsiteX112" fmla="*/ 2931825 w 7041658"/>
                  <a:gd name="connsiteY112" fmla="*/ 726907 h 4274405"/>
                  <a:gd name="connsiteX113" fmla="*/ 2969023 w 7041658"/>
                  <a:gd name="connsiteY113" fmla="*/ 706953 h 4274405"/>
                  <a:gd name="connsiteX114" fmla="*/ 2997965 w 7041658"/>
                  <a:gd name="connsiteY114" fmla="*/ 686999 h 4274405"/>
                  <a:gd name="connsiteX115" fmla="*/ 3024202 w 7041658"/>
                  <a:gd name="connsiteY115" fmla="*/ 667046 h 4274405"/>
                  <a:gd name="connsiteX116" fmla="*/ 3083183 w 7041658"/>
                  <a:gd name="connsiteY116" fmla="*/ 630289 h 4274405"/>
                  <a:gd name="connsiteX117" fmla="*/ 3246387 w 7041658"/>
                  <a:gd name="connsiteY117" fmla="*/ 527195 h 4274405"/>
                  <a:gd name="connsiteX118" fmla="*/ 3385777 w 7041658"/>
                  <a:gd name="connsiteY118" fmla="*/ 450880 h 4274405"/>
                  <a:gd name="connsiteX119" fmla="*/ 3459179 w 7041658"/>
                  <a:gd name="connsiteY119" fmla="*/ 415734 h 4274405"/>
                  <a:gd name="connsiteX120" fmla="*/ 3468186 w 7041658"/>
                  <a:gd name="connsiteY120" fmla="*/ 361088 h 4274405"/>
                  <a:gd name="connsiteX121" fmla="*/ 3616082 w 7041658"/>
                  <a:gd name="connsiteY121" fmla="*/ 9 h 4274405"/>
                  <a:gd name="connsiteX122" fmla="*/ 3785105 w 7041658"/>
                  <a:gd name="connsiteY122" fmla="*/ 23936 h 4274405"/>
                  <a:gd name="connsiteX123" fmla="*/ 3789161 w 7041658"/>
                  <a:gd name="connsiteY123" fmla="*/ 81736 h 4274405"/>
                  <a:gd name="connsiteX124" fmla="*/ 3770657 w 7041658"/>
                  <a:gd name="connsiteY124" fmla="*/ 108341 h 4274405"/>
                  <a:gd name="connsiteX125" fmla="*/ 3799004 w 7041658"/>
                  <a:gd name="connsiteY125" fmla="*/ 126549 h 4274405"/>
                  <a:gd name="connsiteX126" fmla="*/ 3921337 w 7041658"/>
                  <a:gd name="connsiteY126" fmla="*/ 126820 h 4274405"/>
                  <a:gd name="connsiteX127" fmla="*/ 3949138 w 7041658"/>
                  <a:gd name="connsiteY127" fmla="*/ 193760 h 4274405"/>
                  <a:gd name="connsiteX128" fmla="*/ 4006524 w 7041658"/>
                  <a:gd name="connsiteY128" fmla="*/ 294576 h 4274405"/>
                  <a:gd name="connsiteX129" fmla="*/ 4054379 w 7041658"/>
                  <a:gd name="connsiteY129" fmla="*/ 334483 h 4274405"/>
                  <a:gd name="connsiteX130" fmla="*/ 4101064 w 7041658"/>
                  <a:gd name="connsiteY130" fmla="*/ 367952 h 4274405"/>
                  <a:gd name="connsiteX131" fmla="*/ 4153066 w 7041658"/>
                  <a:gd name="connsiteY131" fmla="*/ 403073 h 4274405"/>
                  <a:gd name="connsiteX132" fmla="*/ 4257920 w 7041658"/>
                  <a:gd name="connsiteY132" fmla="*/ 488420 h 4274405"/>
                  <a:gd name="connsiteX133" fmla="*/ 4379995 w 7041658"/>
                  <a:gd name="connsiteY133" fmla="*/ 590229 h 4274405"/>
                  <a:gd name="connsiteX134" fmla="*/ 4440391 w 7041658"/>
                  <a:gd name="connsiteY134" fmla="*/ 648251 h 4274405"/>
                  <a:gd name="connsiteX135" fmla="*/ 4437384 w 7041658"/>
                  <a:gd name="connsiteY135" fmla="*/ 767394 h 4274405"/>
                  <a:gd name="connsiteX136" fmla="*/ 4456190 w 7041658"/>
                  <a:gd name="connsiteY136" fmla="*/ 1332880 h 4274405"/>
                  <a:gd name="connsiteX137" fmla="*/ 4472483 w 7041658"/>
                  <a:gd name="connsiteY137" fmla="*/ 1712001 h 4274405"/>
                  <a:gd name="connsiteX138" fmla="*/ 4485162 w 7041658"/>
                  <a:gd name="connsiteY138" fmla="*/ 2136971 h 4274405"/>
                  <a:gd name="connsiteX139" fmla="*/ 4504575 w 7041658"/>
                  <a:gd name="connsiteY139" fmla="*/ 2489487 h 4274405"/>
                  <a:gd name="connsiteX140" fmla="*/ 4536354 w 7041658"/>
                  <a:gd name="connsiteY140" fmla="*/ 2936264 h 4274405"/>
                  <a:gd name="connsiteX141" fmla="*/ 4545089 w 7041658"/>
                  <a:gd name="connsiteY141" fmla="*/ 3020832 h 4274405"/>
                  <a:gd name="connsiteX142" fmla="*/ 4547807 w 7041658"/>
                  <a:gd name="connsiteY142" fmla="*/ 3101396 h 4274405"/>
                  <a:gd name="connsiteX143" fmla="*/ 4758715 w 7041658"/>
                  <a:gd name="connsiteY143" fmla="*/ 3110876 h 4274405"/>
                  <a:gd name="connsiteX144" fmla="*/ 5065912 w 7041658"/>
                  <a:gd name="connsiteY144" fmla="*/ 3049802 h 4274405"/>
                  <a:gd name="connsiteX145" fmla="*/ 5201605 w 7041658"/>
                  <a:gd name="connsiteY145" fmla="*/ 2974523 h 4274405"/>
                  <a:gd name="connsiteX146" fmla="*/ 5355785 w 7041658"/>
                  <a:gd name="connsiteY146" fmla="*/ 2883387 h 4274405"/>
                  <a:gd name="connsiteX147" fmla="*/ 5540821 w 7041658"/>
                  <a:gd name="connsiteY147" fmla="*/ 2846888 h 4274405"/>
                  <a:gd name="connsiteX148" fmla="*/ 5921360 w 7041658"/>
                  <a:gd name="connsiteY148" fmla="*/ 2809451 h 4274405"/>
                  <a:gd name="connsiteX149" fmla="*/ 5984310 w 7041658"/>
                  <a:gd name="connsiteY149" fmla="*/ 2788321 h 4274405"/>
                  <a:gd name="connsiteX150" fmla="*/ 6065108 w 7041658"/>
                  <a:gd name="connsiteY150" fmla="*/ 2762188 h 4274405"/>
                  <a:gd name="connsiteX151" fmla="*/ 6392006 w 7041658"/>
                  <a:gd name="connsiteY151" fmla="*/ 2757213 h 4274405"/>
                  <a:gd name="connsiteX152" fmla="*/ 6490692 w 7041658"/>
                  <a:gd name="connsiteY152" fmla="*/ 2778346 h 4274405"/>
                  <a:gd name="connsiteX153" fmla="*/ 6559802 w 7041658"/>
                  <a:gd name="connsiteY153" fmla="*/ 2803590 h 4274405"/>
                  <a:gd name="connsiteX154" fmla="*/ 6655786 w 7041658"/>
                  <a:gd name="connsiteY154" fmla="*/ 2830637 h 4274405"/>
                  <a:gd name="connsiteX155" fmla="*/ 6738518 w 7041658"/>
                  <a:gd name="connsiteY155" fmla="*/ 2850592 h 4274405"/>
                  <a:gd name="connsiteX156" fmla="*/ 6785414 w 7041658"/>
                  <a:gd name="connsiteY156" fmla="*/ 2861956 h 4274405"/>
                  <a:gd name="connsiteX157" fmla="*/ 6839866 w 7041658"/>
                  <a:gd name="connsiteY157" fmla="*/ 2951748 h 4274405"/>
                  <a:gd name="connsiteX158" fmla="*/ 6868260 w 7041658"/>
                  <a:gd name="connsiteY158" fmla="*/ 3121355 h 4274405"/>
                  <a:gd name="connsiteX159" fmla="*/ 6891797 w 7041658"/>
                  <a:gd name="connsiteY159" fmla="*/ 3280985 h 4274405"/>
                  <a:gd name="connsiteX160" fmla="*/ 6943379 w 7041658"/>
                  <a:gd name="connsiteY160" fmla="*/ 3593593 h 4274405"/>
                  <a:gd name="connsiteX161" fmla="*/ 6966850 w 7041658"/>
                  <a:gd name="connsiteY161" fmla="*/ 3726618 h 4274405"/>
                  <a:gd name="connsiteX162" fmla="*/ 6996802 w 7041658"/>
                  <a:gd name="connsiteY162" fmla="*/ 3919504 h 4274405"/>
                  <a:gd name="connsiteX163" fmla="*/ 7029306 w 7041658"/>
                  <a:gd name="connsiteY163" fmla="*/ 4135670 h 4274405"/>
                  <a:gd name="connsiteX164" fmla="*/ 7041658 w 7041658"/>
                  <a:gd name="connsiteY164" fmla="*/ 4232113 h 4274405"/>
                  <a:gd name="connsiteX165" fmla="*/ 6369667 w 7041658"/>
                  <a:gd name="connsiteY165" fmla="*/ 4232113 h 4274405"/>
                  <a:gd name="connsiteX166" fmla="*/ 5690575 w 7041658"/>
                  <a:gd name="connsiteY166" fmla="*/ 4252066 h 4274405"/>
                  <a:gd name="connsiteX167" fmla="*/ 5151709 w 7041658"/>
                  <a:gd name="connsiteY167" fmla="*/ 4251526 h 4274405"/>
                  <a:gd name="connsiteX168" fmla="*/ 3928382 w 7041658"/>
                  <a:gd name="connsiteY168" fmla="*/ 4231781 h 4274405"/>
                  <a:gd name="connsiteX169" fmla="*/ 2683982 w 7041658"/>
                  <a:gd name="connsiteY169" fmla="*/ 4213573 h 4274405"/>
                  <a:gd name="connsiteX170" fmla="*/ 2393011 w 7041658"/>
                  <a:gd name="connsiteY170" fmla="*/ 4208540 h 4274405"/>
                  <a:gd name="connsiteX171" fmla="*/ 2109877 w 7041658"/>
                  <a:gd name="connsiteY171" fmla="*/ 4221820 h 4274405"/>
                  <a:gd name="connsiteX172" fmla="*/ 1812726 w 7041658"/>
                  <a:gd name="connsiteY172" fmla="*/ 4232113 h 4274405"/>
                  <a:gd name="connsiteX173" fmla="*/ 1558786 w 7041658"/>
                  <a:gd name="connsiteY173" fmla="*/ 4220725 h 4274405"/>
                  <a:gd name="connsiteX174" fmla="*/ 1284943 w 7041658"/>
                  <a:gd name="connsiteY174" fmla="*/ 4218516 h 4274405"/>
                  <a:gd name="connsiteX175" fmla="*/ 823690 w 7041658"/>
                  <a:gd name="connsiteY175" fmla="*/ 4228132 h 4274405"/>
                  <a:gd name="connsiteX176" fmla="*/ 518846 w 7041658"/>
                  <a:gd name="connsiteY176" fmla="*/ 4232960 h 4274405"/>
                  <a:gd name="connsiteX177" fmla="*/ 293990 w 7041658"/>
                  <a:gd name="connsiteY177" fmla="*/ 4213834 h 4274405"/>
                  <a:gd name="connsiteX178" fmla="*/ 14489 w 7041658"/>
                  <a:gd name="connsiteY178" fmla="*/ 4186415 h 4274405"/>
                  <a:gd name="connsiteX179" fmla="*/ 43408 w 7041658"/>
                  <a:gd name="connsiteY179" fmla="*/ 3759874 h 4274405"/>
                  <a:gd name="connsiteX180" fmla="*/ 73744 w 7041658"/>
                  <a:gd name="connsiteY180" fmla="*/ 3631050 h 4274405"/>
                  <a:gd name="connsiteX181" fmla="*/ 94600 w 7041658"/>
                  <a:gd name="connsiteY181" fmla="*/ 3562884 h 4274405"/>
                  <a:gd name="connsiteX182" fmla="*/ 113104 w 7041658"/>
                  <a:gd name="connsiteY182" fmla="*/ 3460568 h 4274405"/>
                  <a:gd name="connsiteX183" fmla="*/ 131607 w 7041658"/>
                  <a:gd name="connsiteY183" fmla="*/ 3326656 h 4274405"/>
                  <a:gd name="connsiteX184" fmla="*/ 142686 w 7041658"/>
                  <a:gd name="connsiteY184" fmla="*/ 3241915 h 4274405"/>
                  <a:gd name="connsiteX185" fmla="*/ 156431 w 7041658"/>
                  <a:gd name="connsiteY185" fmla="*/ 3131384 h 4274405"/>
                  <a:gd name="connsiteX186" fmla="*/ 175770 w 7041658"/>
                  <a:gd name="connsiteY186" fmla="*/ 3013333 h 4274405"/>
                  <a:gd name="connsiteX187" fmla="*/ 199766 w 7041658"/>
                  <a:gd name="connsiteY187" fmla="*/ 2905847 h 4274405"/>
                  <a:gd name="connsiteX188" fmla="*/ 217474 w 7041658"/>
                  <a:gd name="connsiteY188" fmla="*/ 2754469 h 4274405"/>
                  <a:gd name="connsiteX189" fmla="*/ 287671 w 7041658"/>
                  <a:gd name="connsiteY189" fmla="*/ 2680324 h 4274405"/>
                  <a:gd name="connsiteX190" fmla="*/ 421498 w 7041658"/>
                  <a:gd name="connsiteY190" fmla="*/ 2663378 h 4274405"/>
                  <a:gd name="connsiteX191" fmla="*/ 544855 w 7041658"/>
                  <a:gd name="connsiteY191" fmla="*/ 2648714 h 4274405"/>
                  <a:gd name="connsiteX192" fmla="*/ 692884 w 7041658"/>
                  <a:gd name="connsiteY192" fmla="*/ 2628459 h 4274405"/>
                  <a:gd name="connsiteX193" fmla="*/ 834746 w 7041658"/>
                  <a:gd name="connsiteY193" fmla="*/ 2608664 h 4274405"/>
                  <a:gd name="connsiteX194" fmla="*/ 1012394 w 7041658"/>
                  <a:gd name="connsiteY194" fmla="*/ 2618978 h 4274405"/>
                  <a:gd name="connsiteX195" fmla="*/ 1085380 w 7041658"/>
                  <a:gd name="connsiteY195" fmla="*/ 2639386 h 4274405"/>
                  <a:gd name="connsiteX196" fmla="*/ 1418029 w 7041658"/>
                  <a:gd name="connsiteY196" fmla="*/ 2730470 h 4274405"/>
                  <a:gd name="connsiteX197" fmla="*/ 1504379 w 7041658"/>
                  <a:gd name="connsiteY197" fmla="*/ 2749356 h 4274405"/>
                  <a:gd name="connsiteX198" fmla="*/ 1574891 w 7041658"/>
                  <a:gd name="connsiteY198" fmla="*/ 2762188 h 4274405"/>
                  <a:gd name="connsiteX199" fmla="*/ 1641654 w 7041658"/>
                  <a:gd name="connsiteY199" fmla="*/ 2788321 h 4274405"/>
                  <a:gd name="connsiteX200" fmla="*/ 1870707 w 7041658"/>
                  <a:gd name="connsiteY200" fmla="*/ 2890823 h 4274405"/>
                  <a:gd name="connsiteX201" fmla="*/ 2042900 w 7041658"/>
                  <a:gd name="connsiteY201" fmla="*/ 2941771 h 4274405"/>
                  <a:gd name="connsiteX202" fmla="*/ 2229554 w 7041658"/>
                  <a:gd name="connsiteY202" fmla="*/ 3004973 h 4274405"/>
                  <a:gd name="connsiteX203" fmla="*/ 2367957 w 7041658"/>
                  <a:gd name="connsiteY203" fmla="*/ 3047836 h 4274405"/>
                  <a:gd name="connsiteX204" fmla="*/ 2500073 w 7041658"/>
                  <a:gd name="connsiteY204" fmla="*/ 3046424 h 4274405"/>
                  <a:gd name="connsiteX205" fmla="*/ 2588636 w 7041658"/>
                  <a:gd name="connsiteY205" fmla="*/ 3047841 h 4274405"/>
                  <a:gd name="connsiteX206" fmla="*/ 2621686 w 7041658"/>
                  <a:gd name="connsiteY206" fmla="*/ 3035508 h 4274405"/>
                  <a:gd name="connsiteX207" fmla="*/ 2622097 w 7041658"/>
                  <a:gd name="connsiteY207" fmla="*/ 2819033 h 4274405"/>
                  <a:gd name="connsiteX208" fmla="*/ 2628830 w 7041658"/>
                  <a:gd name="connsiteY208" fmla="*/ 2542697 h 4274405"/>
                  <a:gd name="connsiteX209" fmla="*/ 2647034 w 7041658"/>
                  <a:gd name="connsiteY209" fmla="*/ 2269996 h 4274405"/>
                  <a:gd name="connsiteX210" fmla="*/ 2671634 w 7041658"/>
                  <a:gd name="connsiteY210" fmla="*/ 1957387 h 4274405"/>
                  <a:gd name="connsiteX211" fmla="*/ 2690897 w 7041658"/>
                  <a:gd name="connsiteY211" fmla="*/ 1673835 h 4274405"/>
                  <a:gd name="connsiteX212" fmla="*/ 2710216 w 7041658"/>
                  <a:gd name="connsiteY212" fmla="*/ 1464320 h 4274405"/>
                  <a:gd name="connsiteX213" fmla="*/ 2710793 w 7041658"/>
                  <a:gd name="connsiteY213" fmla="*/ 1414023 h 4274405"/>
                  <a:gd name="connsiteX214" fmla="*/ 2702872 w 7041658"/>
                  <a:gd name="connsiteY214" fmla="*/ 1370790 h 4274405"/>
                  <a:gd name="connsiteX215" fmla="*/ 2720387 w 7041658"/>
                  <a:gd name="connsiteY215" fmla="*/ 1178112 h 4274405"/>
                  <a:gd name="connsiteX216" fmla="*/ 2741529 w 7041658"/>
                  <a:gd name="connsiteY216" fmla="*/ 981900 h 4274405"/>
                  <a:gd name="connsiteX217" fmla="*/ 2742683 w 7041658"/>
                  <a:gd name="connsiteY217" fmla="*/ 980684 h 4274405"/>
                  <a:gd name="connsiteX218" fmla="*/ 2760473 w 7041658"/>
                  <a:gd name="connsiteY218" fmla="*/ 868804 h 4274405"/>
                  <a:gd name="connsiteX219" fmla="*/ 2760404 w 7041658"/>
                  <a:gd name="connsiteY219" fmla="*/ 867424 h 4274405"/>
                  <a:gd name="connsiteX220" fmla="*/ 2762886 w 7041658"/>
                  <a:gd name="connsiteY220" fmla="*/ 752314 h 4274405"/>
                  <a:gd name="connsiteX221" fmla="*/ 2767431 w 7041658"/>
                  <a:gd name="connsiteY221" fmla="*/ 561375 h 4274405"/>
                  <a:gd name="connsiteX222" fmla="*/ 2826720 w 7041658"/>
                  <a:gd name="connsiteY222" fmla="*/ 512689 h 4274405"/>
                  <a:gd name="connsiteX223" fmla="*/ 2913070 w 7041658"/>
                  <a:gd name="connsiteY223" fmla="*/ 458053 h 4274405"/>
                  <a:gd name="connsiteX224" fmla="*/ 2956497 w 7041658"/>
                  <a:gd name="connsiteY224" fmla="*/ 432418 h 4274405"/>
                  <a:gd name="connsiteX225" fmla="*/ 2981168 w 7041658"/>
                  <a:gd name="connsiteY225" fmla="*/ 414486 h 4274405"/>
                  <a:gd name="connsiteX226" fmla="*/ 3211268 w 7041658"/>
                  <a:gd name="connsiteY226" fmla="*/ 276016 h 4274405"/>
                  <a:gd name="connsiteX227" fmla="*/ 3270235 w 7041658"/>
                  <a:gd name="connsiteY227" fmla="*/ 185391 h 4274405"/>
                  <a:gd name="connsiteX228" fmla="*/ 3365623 w 7041658"/>
                  <a:gd name="connsiteY228" fmla="*/ 105003 h 4274405"/>
                  <a:gd name="connsiteX229" fmla="*/ 3412920 w 7041658"/>
                  <a:gd name="connsiteY229" fmla="*/ 77590 h 4274405"/>
                  <a:gd name="connsiteX230" fmla="*/ 3440336 w 7041658"/>
                  <a:gd name="connsiteY230" fmla="*/ 22629 h 4274405"/>
                  <a:gd name="connsiteX231" fmla="*/ 3616082 w 7041658"/>
                  <a:gd name="connsiteY231" fmla="*/ 9 h 42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7041658" h="4274405">
                    <a:moveTo>
                      <a:pt x="3468186" y="361088"/>
                    </a:moveTo>
                    <a:cubicBezTo>
                      <a:pt x="3424978" y="361088"/>
                      <a:pt x="3224583" y="467572"/>
                      <a:pt x="3211583" y="497439"/>
                    </a:cubicBezTo>
                    <a:cubicBezTo>
                      <a:pt x="3206009" y="510243"/>
                      <a:pt x="3193520" y="520718"/>
                      <a:pt x="3183827" y="520718"/>
                    </a:cubicBezTo>
                    <a:cubicBezTo>
                      <a:pt x="3174134" y="520718"/>
                      <a:pt x="3166205" y="526006"/>
                      <a:pt x="3166205" y="532469"/>
                    </a:cubicBezTo>
                    <a:cubicBezTo>
                      <a:pt x="3166205" y="538932"/>
                      <a:pt x="3153714" y="544744"/>
                      <a:pt x="3138449" y="545385"/>
                    </a:cubicBezTo>
                    <a:cubicBezTo>
                      <a:pt x="3123184" y="546026"/>
                      <a:pt x="3102368" y="552213"/>
                      <a:pt x="3092190" y="559132"/>
                    </a:cubicBezTo>
                    <a:cubicBezTo>
                      <a:pt x="3018779" y="609049"/>
                      <a:pt x="2993504" y="630033"/>
                      <a:pt x="2993504" y="641065"/>
                    </a:cubicBezTo>
                    <a:cubicBezTo>
                      <a:pt x="2993504" y="648038"/>
                      <a:pt x="2976851" y="653743"/>
                      <a:pt x="2956497" y="653743"/>
                    </a:cubicBezTo>
                    <a:cubicBezTo>
                      <a:pt x="2931825" y="653743"/>
                      <a:pt x="2919489" y="660394"/>
                      <a:pt x="2919489" y="673697"/>
                    </a:cubicBezTo>
                    <a:cubicBezTo>
                      <a:pt x="2919489" y="697564"/>
                      <a:pt x="2862255" y="701378"/>
                      <a:pt x="2855027" y="677992"/>
                    </a:cubicBezTo>
                    <a:cubicBezTo>
                      <a:pt x="2852320" y="669235"/>
                      <a:pt x="2843449" y="666826"/>
                      <a:pt x="2834896" y="672526"/>
                    </a:cubicBezTo>
                    <a:cubicBezTo>
                      <a:pt x="2823561" y="680080"/>
                      <a:pt x="2823158" y="687332"/>
                      <a:pt x="2833336" y="700558"/>
                    </a:cubicBezTo>
                    <a:cubicBezTo>
                      <a:pt x="2843867" y="714241"/>
                      <a:pt x="2841132" y="721826"/>
                      <a:pt x="2821600" y="733098"/>
                    </a:cubicBezTo>
                    <a:cubicBezTo>
                      <a:pt x="2785755" y="753785"/>
                      <a:pt x="2789057" y="786768"/>
                      <a:pt x="2826971" y="786768"/>
                    </a:cubicBezTo>
                    <a:cubicBezTo>
                      <a:pt x="2843933" y="786768"/>
                      <a:pt x="2857811" y="792754"/>
                      <a:pt x="2857811" y="800071"/>
                    </a:cubicBezTo>
                    <a:cubicBezTo>
                      <a:pt x="2857811" y="807387"/>
                      <a:pt x="2849483" y="813373"/>
                      <a:pt x="2839307" y="813373"/>
                    </a:cubicBezTo>
                    <a:cubicBezTo>
                      <a:pt x="2829130" y="813373"/>
                      <a:pt x="2820803" y="822353"/>
                      <a:pt x="2820803" y="833327"/>
                    </a:cubicBezTo>
                    <a:cubicBezTo>
                      <a:pt x="2820803" y="845742"/>
                      <a:pt x="2832453" y="853280"/>
                      <a:pt x="2851643" y="853280"/>
                    </a:cubicBezTo>
                    <a:cubicBezTo>
                      <a:pt x="2868605" y="853280"/>
                      <a:pt x="2882482" y="859267"/>
                      <a:pt x="2882482" y="866583"/>
                    </a:cubicBezTo>
                    <a:cubicBezTo>
                      <a:pt x="2882482" y="873899"/>
                      <a:pt x="2875005" y="879885"/>
                      <a:pt x="2865866" y="879885"/>
                    </a:cubicBezTo>
                    <a:cubicBezTo>
                      <a:pt x="2856728" y="879885"/>
                      <a:pt x="2836449" y="891858"/>
                      <a:pt x="2820803" y="906490"/>
                    </a:cubicBezTo>
                    <a:cubicBezTo>
                      <a:pt x="2813284" y="913523"/>
                      <a:pt x="2806626" y="919466"/>
                      <a:pt x="2800746" y="924098"/>
                    </a:cubicBezTo>
                    <a:lnTo>
                      <a:pt x="2797664" y="926047"/>
                    </a:lnTo>
                    <a:lnTo>
                      <a:pt x="2792495" y="958557"/>
                    </a:lnTo>
                    <a:lnTo>
                      <a:pt x="2810320" y="955793"/>
                    </a:lnTo>
                    <a:cubicBezTo>
                      <a:pt x="2816789" y="953382"/>
                      <a:pt x="2820803" y="950056"/>
                      <a:pt x="2820803" y="946398"/>
                    </a:cubicBezTo>
                    <a:cubicBezTo>
                      <a:pt x="2820803" y="939082"/>
                      <a:pt x="2831905" y="933095"/>
                      <a:pt x="2845475" y="933095"/>
                    </a:cubicBezTo>
                    <a:cubicBezTo>
                      <a:pt x="2859044" y="933095"/>
                      <a:pt x="2870146" y="939082"/>
                      <a:pt x="2870146" y="946398"/>
                    </a:cubicBezTo>
                    <a:cubicBezTo>
                      <a:pt x="2870146" y="953714"/>
                      <a:pt x="2859044" y="959700"/>
                      <a:pt x="2845475" y="959700"/>
                    </a:cubicBezTo>
                    <a:cubicBezTo>
                      <a:pt x="2831769" y="959700"/>
                      <a:pt x="2820803" y="968569"/>
                      <a:pt x="2820803" y="979654"/>
                    </a:cubicBezTo>
                    <a:cubicBezTo>
                      <a:pt x="2820803" y="993112"/>
                      <a:pt x="2833288" y="999608"/>
                      <a:pt x="2859148" y="999608"/>
                    </a:cubicBezTo>
                    <a:cubicBezTo>
                      <a:pt x="2894266" y="999608"/>
                      <a:pt x="2896816" y="996702"/>
                      <a:pt x="2889456" y="965079"/>
                    </a:cubicBezTo>
                    <a:cubicBezTo>
                      <a:pt x="2880110" y="924922"/>
                      <a:pt x="2899650" y="893188"/>
                      <a:pt x="2933723" y="893188"/>
                    </a:cubicBezTo>
                    <a:cubicBezTo>
                      <a:pt x="2946674" y="893188"/>
                      <a:pt x="2960466" y="884208"/>
                      <a:pt x="2964371" y="873234"/>
                    </a:cubicBezTo>
                    <a:cubicBezTo>
                      <a:pt x="2968277" y="862260"/>
                      <a:pt x="2981300" y="853280"/>
                      <a:pt x="2993314" y="853280"/>
                    </a:cubicBezTo>
                    <a:cubicBezTo>
                      <a:pt x="3005326" y="853280"/>
                      <a:pt x="3022065" y="844301"/>
                      <a:pt x="3030511" y="833327"/>
                    </a:cubicBezTo>
                    <a:cubicBezTo>
                      <a:pt x="3038958" y="822353"/>
                      <a:pt x="3056290" y="813373"/>
                      <a:pt x="3069029" y="813373"/>
                    </a:cubicBezTo>
                    <a:cubicBezTo>
                      <a:pt x="3081768" y="813373"/>
                      <a:pt x="3092190" y="807862"/>
                      <a:pt x="3092190" y="801127"/>
                    </a:cubicBezTo>
                    <a:cubicBezTo>
                      <a:pt x="3092190" y="794392"/>
                      <a:pt x="3108843" y="784938"/>
                      <a:pt x="3129197" y="780117"/>
                    </a:cubicBezTo>
                    <a:cubicBezTo>
                      <a:pt x="3149551" y="775295"/>
                      <a:pt x="3166205" y="765841"/>
                      <a:pt x="3166205" y="759106"/>
                    </a:cubicBezTo>
                    <a:cubicBezTo>
                      <a:pt x="3166205" y="752371"/>
                      <a:pt x="3180410" y="746861"/>
                      <a:pt x="3197773" y="746861"/>
                    </a:cubicBezTo>
                    <a:cubicBezTo>
                      <a:pt x="3239683" y="746861"/>
                      <a:pt x="3229274" y="761357"/>
                      <a:pt x="3160938" y="798160"/>
                    </a:cubicBezTo>
                    <a:cubicBezTo>
                      <a:pt x="3129911" y="814870"/>
                      <a:pt x="3104526" y="834108"/>
                      <a:pt x="3104526" y="840911"/>
                    </a:cubicBezTo>
                    <a:cubicBezTo>
                      <a:pt x="3104526" y="860828"/>
                      <a:pt x="3166267" y="855115"/>
                      <a:pt x="3186470" y="833327"/>
                    </a:cubicBezTo>
                    <a:cubicBezTo>
                      <a:pt x="3196648" y="822353"/>
                      <a:pt x="3215680" y="813373"/>
                      <a:pt x="3228764" y="813373"/>
                    </a:cubicBezTo>
                    <a:cubicBezTo>
                      <a:pt x="3241849" y="813373"/>
                      <a:pt x="3249724" y="814870"/>
                      <a:pt x="3246262" y="816699"/>
                    </a:cubicBezTo>
                    <a:cubicBezTo>
                      <a:pt x="3201623" y="840289"/>
                      <a:pt x="3116862" y="900770"/>
                      <a:pt x="3116862" y="909032"/>
                    </a:cubicBezTo>
                    <a:cubicBezTo>
                      <a:pt x="3116862" y="914951"/>
                      <a:pt x="3106156" y="919793"/>
                      <a:pt x="3093071" y="919793"/>
                    </a:cubicBezTo>
                    <a:cubicBezTo>
                      <a:pt x="3079986" y="919793"/>
                      <a:pt x="3060954" y="928773"/>
                      <a:pt x="3050777" y="939747"/>
                    </a:cubicBezTo>
                    <a:cubicBezTo>
                      <a:pt x="3040600" y="950721"/>
                      <a:pt x="3024101" y="959700"/>
                      <a:pt x="3014112" y="959700"/>
                    </a:cubicBezTo>
                    <a:cubicBezTo>
                      <a:pt x="3004124" y="959700"/>
                      <a:pt x="2953123" y="983319"/>
                      <a:pt x="2900777" y="1012188"/>
                    </a:cubicBezTo>
                    <a:cubicBezTo>
                      <a:pt x="2848432" y="1041055"/>
                      <a:pt x="2790982" y="1063504"/>
                      <a:pt x="2773111" y="1062072"/>
                    </a:cubicBezTo>
                    <a:cubicBezTo>
                      <a:pt x="2722273" y="1058000"/>
                      <a:pt x="2731546" y="1097621"/>
                      <a:pt x="2783796" y="1107727"/>
                    </a:cubicBezTo>
                    <a:cubicBezTo>
                      <a:pt x="2822208" y="1115156"/>
                      <a:pt x="2824589" y="1117896"/>
                      <a:pt x="2805384" y="1132558"/>
                    </a:cubicBezTo>
                    <a:cubicBezTo>
                      <a:pt x="2773609" y="1156815"/>
                      <a:pt x="2778649" y="1185843"/>
                      <a:pt x="2814635" y="1185843"/>
                    </a:cubicBezTo>
                    <a:cubicBezTo>
                      <a:pt x="2831598" y="1185843"/>
                      <a:pt x="2845475" y="1180260"/>
                      <a:pt x="2845475" y="1173437"/>
                    </a:cubicBezTo>
                    <a:cubicBezTo>
                      <a:pt x="2845475" y="1166613"/>
                      <a:pt x="2856577" y="1157231"/>
                      <a:pt x="2870146" y="1152586"/>
                    </a:cubicBezTo>
                    <a:cubicBezTo>
                      <a:pt x="2906008" y="1140313"/>
                      <a:pt x="2900358" y="1107261"/>
                      <a:pt x="2860895" y="1098477"/>
                    </a:cubicBezTo>
                    <a:lnTo>
                      <a:pt x="2826971" y="1090925"/>
                    </a:lnTo>
                    <a:lnTo>
                      <a:pt x="2857811" y="1075433"/>
                    </a:lnTo>
                    <a:cubicBezTo>
                      <a:pt x="2917786" y="1045308"/>
                      <a:pt x="2933841" y="1039515"/>
                      <a:pt x="2957378" y="1039515"/>
                    </a:cubicBezTo>
                    <a:cubicBezTo>
                      <a:pt x="2970462" y="1039515"/>
                      <a:pt x="2981168" y="1033529"/>
                      <a:pt x="2981168" y="1026213"/>
                    </a:cubicBezTo>
                    <a:cubicBezTo>
                      <a:pt x="2981168" y="1018896"/>
                      <a:pt x="2991590" y="1012910"/>
                      <a:pt x="3004329" y="1012910"/>
                    </a:cubicBezTo>
                    <a:cubicBezTo>
                      <a:pt x="3017068" y="1012910"/>
                      <a:pt x="3034400" y="1003931"/>
                      <a:pt x="3042847" y="992957"/>
                    </a:cubicBezTo>
                    <a:cubicBezTo>
                      <a:pt x="3051294" y="981983"/>
                      <a:pt x="3067565" y="973003"/>
                      <a:pt x="3079007" y="973003"/>
                    </a:cubicBezTo>
                    <a:cubicBezTo>
                      <a:pt x="3090448" y="973003"/>
                      <a:pt x="3107810" y="961221"/>
                      <a:pt x="3117588" y="946821"/>
                    </a:cubicBezTo>
                    <a:cubicBezTo>
                      <a:pt x="3130030" y="928497"/>
                      <a:pt x="3145151" y="922508"/>
                      <a:pt x="3167969" y="926867"/>
                    </a:cubicBezTo>
                    <a:cubicBezTo>
                      <a:pt x="3189620" y="931004"/>
                      <a:pt x="3202957" y="926393"/>
                      <a:pt x="3207673" y="913142"/>
                    </a:cubicBezTo>
                    <a:cubicBezTo>
                      <a:pt x="3211578" y="902168"/>
                      <a:pt x="3225371" y="893188"/>
                      <a:pt x="3238321" y="893188"/>
                    </a:cubicBezTo>
                    <a:cubicBezTo>
                      <a:pt x="3251273" y="893188"/>
                      <a:pt x="3268780" y="884208"/>
                      <a:pt x="3277226" y="873234"/>
                    </a:cubicBezTo>
                    <a:cubicBezTo>
                      <a:pt x="3285673" y="862260"/>
                      <a:pt x="3302326" y="853280"/>
                      <a:pt x="3314234" y="853280"/>
                    </a:cubicBezTo>
                    <a:cubicBezTo>
                      <a:pt x="3326141" y="853280"/>
                      <a:pt x="3342794" y="844301"/>
                      <a:pt x="3351241" y="833327"/>
                    </a:cubicBezTo>
                    <a:cubicBezTo>
                      <a:pt x="3359688" y="822353"/>
                      <a:pt x="3376167" y="813373"/>
                      <a:pt x="3387864" y="813373"/>
                    </a:cubicBezTo>
                    <a:cubicBezTo>
                      <a:pt x="3421724" y="813373"/>
                      <a:pt x="3486934" y="773329"/>
                      <a:pt x="3486934" y="752538"/>
                    </a:cubicBezTo>
                    <a:cubicBezTo>
                      <a:pt x="3486934" y="742099"/>
                      <a:pt x="3475301" y="733558"/>
                      <a:pt x="3461083" y="733558"/>
                    </a:cubicBezTo>
                    <a:cubicBezTo>
                      <a:pt x="3414234" y="733558"/>
                      <a:pt x="3311717" y="770399"/>
                      <a:pt x="3278938" y="799015"/>
                    </a:cubicBezTo>
                    <a:cubicBezTo>
                      <a:pt x="3265336" y="810890"/>
                      <a:pt x="3263636" y="807273"/>
                      <a:pt x="3269989" y="779975"/>
                    </a:cubicBezTo>
                    <a:cubicBezTo>
                      <a:pt x="3275490" y="756343"/>
                      <a:pt x="3272236" y="743960"/>
                      <a:pt x="3259097" y="738523"/>
                    </a:cubicBezTo>
                    <a:cubicBezTo>
                      <a:pt x="3232312" y="727439"/>
                      <a:pt x="3248550" y="706953"/>
                      <a:pt x="3284123" y="706953"/>
                    </a:cubicBezTo>
                    <a:cubicBezTo>
                      <a:pt x="3303275" y="706953"/>
                      <a:pt x="3311990" y="700902"/>
                      <a:pt x="3308069" y="690325"/>
                    </a:cubicBezTo>
                    <a:cubicBezTo>
                      <a:pt x="3304075" y="679553"/>
                      <a:pt x="3334489" y="660298"/>
                      <a:pt x="3394419" y="635655"/>
                    </a:cubicBezTo>
                    <a:cubicBezTo>
                      <a:pt x="3464478" y="606847"/>
                      <a:pt x="3486934" y="591509"/>
                      <a:pt x="3486934" y="572468"/>
                    </a:cubicBezTo>
                    <a:cubicBezTo>
                      <a:pt x="3486934" y="542368"/>
                      <a:pt x="3459022" y="539432"/>
                      <a:pt x="3437591" y="567277"/>
                    </a:cubicBezTo>
                    <a:cubicBezTo>
                      <a:pt x="3429145" y="578251"/>
                      <a:pt x="3415037" y="587231"/>
                      <a:pt x="3406241" y="587231"/>
                    </a:cubicBezTo>
                    <a:cubicBezTo>
                      <a:pt x="3372664" y="587231"/>
                      <a:pt x="3295743" y="621183"/>
                      <a:pt x="3295616" y="636060"/>
                    </a:cubicBezTo>
                    <a:cubicBezTo>
                      <a:pt x="3295543" y="644626"/>
                      <a:pt x="3280274" y="655750"/>
                      <a:pt x="3261683" y="660782"/>
                    </a:cubicBezTo>
                    <a:cubicBezTo>
                      <a:pt x="3243093" y="665813"/>
                      <a:pt x="3227883" y="675267"/>
                      <a:pt x="3227883" y="681790"/>
                    </a:cubicBezTo>
                    <a:cubicBezTo>
                      <a:pt x="3227883" y="688314"/>
                      <a:pt x="3214282" y="693651"/>
                      <a:pt x="3197657" y="693651"/>
                    </a:cubicBezTo>
                    <a:cubicBezTo>
                      <a:pt x="3181033" y="693651"/>
                      <a:pt x="3162489" y="703172"/>
                      <a:pt x="3156451" y="714808"/>
                    </a:cubicBezTo>
                    <a:cubicBezTo>
                      <a:pt x="3147831" y="731416"/>
                      <a:pt x="3137755" y="733350"/>
                      <a:pt x="3109579" y="723799"/>
                    </a:cubicBezTo>
                    <a:cubicBezTo>
                      <a:pt x="3076507" y="712590"/>
                      <a:pt x="3075625" y="710725"/>
                      <a:pt x="3098358" y="700061"/>
                    </a:cubicBezTo>
                    <a:lnTo>
                      <a:pt x="3145498" y="677767"/>
                    </a:lnTo>
                    <a:cubicBezTo>
                      <a:pt x="3157856" y="671870"/>
                      <a:pt x="3175045" y="667046"/>
                      <a:pt x="3183694" y="667046"/>
                    </a:cubicBezTo>
                    <a:cubicBezTo>
                      <a:pt x="3192345" y="667046"/>
                      <a:pt x="3216927" y="657628"/>
                      <a:pt x="3238324" y="646118"/>
                    </a:cubicBezTo>
                    <a:cubicBezTo>
                      <a:pt x="3288609" y="619066"/>
                      <a:pt x="3289634" y="587231"/>
                      <a:pt x="3240219" y="587231"/>
                    </a:cubicBezTo>
                    <a:cubicBezTo>
                      <a:pt x="3219865" y="587231"/>
                      <a:pt x="3203212" y="592073"/>
                      <a:pt x="3203212" y="597992"/>
                    </a:cubicBezTo>
                    <a:cubicBezTo>
                      <a:pt x="3203212" y="603910"/>
                      <a:pt x="3169962" y="620372"/>
                      <a:pt x="3129323" y="634574"/>
                    </a:cubicBezTo>
                    <a:cubicBezTo>
                      <a:pt x="3081539" y="651271"/>
                      <a:pt x="3057568" y="666269"/>
                      <a:pt x="3061476" y="677022"/>
                    </a:cubicBezTo>
                    <a:cubicBezTo>
                      <a:pt x="3064800" y="686168"/>
                      <a:pt x="3059940" y="693651"/>
                      <a:pt x="3050679" y="693651"/>
                    </a:cubicBezTo>
                    <a:cubicBezTo>
                      <a:pt x="3030043" y="693651"/>
                      <a:pt x="2968832" y="744116"/>
                      <a:pt x="2968832" y="761129"/>
                    </a:cubicBezTo>
                    <a:cubicBezTo>
                      <a:pt x="2968832" y="767914"/>
                      <a:pt x="2979935" y="773466"/>
                      <a:pt x="2993504" y="773466"/>
                    </a:cubicBezTo>
                    <a:cubicBezTo>
                      <a:pt x="3007073" y="773466"/>
                      <a:pt x="3018175" y="767479"/>
                      <a:pt x="3018175" y="760163"/>
                    </a:cubicBezTo>
                    <a:cubicBezTo>
                      <a:pt x="3018175" y="752847"/>
                      <a:pt x="3034829" y="746861"/>
                      <a:pt x="3055183" y="746861"/>
                    </a:cubicBezTo>
                    <a:cubicBezTo>
                      <a:pt x="3075537" y="746861"/>
                      <a:pt x="3092190" y="752847"/>
                      <a:pt x="3092190" y="760163"/>
                    </a:cubicBezTo>
                    <a:cubicBezTo>
                      <a:pt x="3092190" y="767479"/>
                      <a:pt x="3075537" y="773466"/>
                      <a:pt x="3055183" y="773466"/>
                    </a:cubicBezTo>
                    <a:cubicBezTo>
                      <a:pt x="3030511" y="773466"/>
                      <a:pt x="3018175" y="780117"/>
                      <a:pt x="3018175" y="793419"/>
                    </a:cubicBezTo>
                    <a:cubicBezTo>
                      <a:pt x="3018175" y="805651"/>
                      <a:pt x="3006639" y="813373"/>
                      <a:pt x="2988364" y="813373"/>
                    </a:cubicBezTo>
                    <a:cubicBezTo>
                      <a:pt x="2971968" y="813373"/>
                      <a:pt x="2953927" y="816190"/>
                      <a:pt x="2948273" y="819632"/>
                    </a:cubicBezTo>
                    <a:cubicBezTo>
                      <a:pt x="2942619" y="823074"/>
                      <a:pt x="2924116" y="827565"/>
                      <a:pt x="2907154" y="829609"/>
                    </a:cubicBezTo>
                    <a:cubicBezTo>
                      <a:pt x="2882166" y="832621"/>
                      <a:pt x="2878182" y="829133"/>
                      <a:pt x="2886157" y="811226"/>
                    </a:cubicBezTo>
                    <a:cubicBezTo>
                      <a:pt x="2891842" y="798460"/>
                      <a:pt x="2890539" y="785487"/>
                      <a:pt x="2883073" y="780511"/>
                    </a:cubicBezTo>
                    <a:cubicBezTo>
                      <a:pt x="2862214" y="766609"/>
                      <a:pt x="2868220" y="746861"/>
                      <a:pt x="2893307" y="746861"/>
                    </a:cubicBezTo>
                    <a:cubicBezTo>
                      <a:pt x="2906046" y="746861"/>
                      <a:pt x="2923379" y="737881"/>
                      <a:pt x="2931825" y="726907"/>
                    </a:cubicBezTo>
                    <a:cubicBezTo>
                      <a:pt x="2940272" y="715933"/>
                      <a:pt x="2957010" y="706953"/>
                      <a:pt x="2969023" y="706953"/>
                    </a:cubicBezTo>
                    <a:cubicBezTo>
                      <a:pt x="2981036" y="706953"/>
                      <a:pt x="2994060" y="697973"/>
                      <a:pt x="2997965" y="686999"/>
                    </a:cubicBezTo>
                    <a:cubicBezTo>
                      <a:pt x="3001870" y="676025"/>
                      <a:pt x="3013676" y="667046"/>
                      <a:pt x="3024202" y="667046"/>
                    </a:cubicBezTo>
                    <a:cubicBezTo>
                      <a:pt x="3034726" y="667046"/>
                      <a:pt x="3061268" y="650505"/>
                      <a:pt x="3083183" y="630289"/>
                    </a:cubicBezTo>
                    <a:cubicBezTo>
                      <a:pt x="3105099" y="610072"/>
                      <a:pt x="3178540" y="563680"/>
                      <a:pt x="3246387" y="527195"/>
                    </a:cubicBezTo>
                    <a:cubicBezTo>
                      <a:pt x="3314234" y="490709"/>
                      <a:pt x="3376960" y="456368"/>
                      <a:pt x="3385777" y="450880"/>
                    </a:cubicBezTo>
                    <a:cubicBezTo>
                      <a:pt x="3405880" y="438371"/>
                      <a:pt x="3423906" y="429740"/>
                      <a:pt x="3459179" y="415734"/>
                    </a:cubicBezTo>
                    <a:cubicBezTo>
                      <a:pt x="3490283" y="403385"/>
                      <a:pt x="3497254" y="361088"/>
                      <a:pt x="3468186" y="361088"/>
                    </a:cubicBezTo>
                    <a:close/>
                    <a:moveTo>
                      <a:pt x="3616082" y="9"/>
                    </a:moveTo>
                    <a:cubicBezTo>
                      <a:pt x="3693169" y="301"/>
                      <a:pt x="3769136" y="8351"/>
                      <a:pt x="3785105" y="23936"/>
                    </a:cubicBezTo>
                    <a:cubicBezTo>
                      <a:pt x="3812399" y="50573"/>
                      <a:pt x="3814586" y="81736"/>
                      <a:pt x="3789161" y="81736"/>
                    </a:cubicBezTo>
                    <a:cubicBezTo>
                      <a:pt x="3778881" y="81736"/>
                      <a:pt x="3770657" y="93561"/>
                      <a:pt x="3770657" y="108341"/>
                    </a:cubicBezTo>
                    <a:cubicBezTo>
                      <a:pt x="3770657" y="134552"/>
                      <a:pt x="3783771" y="142976"/>
                      <a:pt x="3799004" y="126549"/>
                    </a:cubicBezTo>
                    <a:cubicBezTo>
                      <a:pt x="3812976" y="111480"/>
                      <a:pt x="3899560" y="111673"/>
                      <a:pt x="3921337" y="126820"/>
                    </a:cubicBezTo>
                    <a:cubicBezTo>
                      <a:pt x="3933022" y="134947"/>
                      <a:pt x="3945532" y="165070"/>
                      <a:pt x="3949138" y="193760"/>
                    </a:cubicBezTo>
                    <a:cubicBezTo>
                      <a:pt x="3955340" y="243113"/>
                      <a:pt x="3984633" y="294576"/>
                      <a:pt x="4006524" y="294576"/>
                    </a:cubicBezTo>
                    <a:cubicBezTo>
                      <a:pt x="4012022" y="294576"/>
                      <a:pt x="4033557" y="312534"/>
                      <a:pt x="4054379" y="334483"/>
                    </a:cubicBezTo>
                    <a:cubicBezTo>
                      <a:pt x="4075202" y="356432"/>
                      <a:pt x="4096209" y="371494"/>
                      <a:pt x="4101064" y="367952"/>
                    </a:cubicBezTo>
                    <a:cubicBezTo>
                      <a:pt x="4105919" y="364411"/>
                      <a:pt x="4129320" y="380216"/>
                      <a:pt x="4153066" y="403073"/>
                    </a:cubicBezTo>
                    <a:cubicBezTo>
                      <a:pt x="4176811" y="425931"/>
                      <a:pt x="4223996" y="464338"/>
                      <a:pt x="4257920" y="488420"/>
                    </a:cubicBezTo>
                    <a:cubicBezTo>
                      <a:pt x="4291843" y="512504"/>
                      <a:pt x="4346777" y="558318"/>
                      <a:pt x="4379995" y="590229"/>
                    </a:cubicBezTo>
                    <a:lnTo>
                      <a:pt x="4440391" y="648251"/>
                    </a:lnTo>
                    <a:lnTo>
                      <a:pt x="4437384" y="767394"/>
                    </a:lnTo>
                    <a:cubicBezTo>
                      <a:pt x="4430424" y="1043090"/>
                      <a:pt x="4439365" y="1311936"/>
                      <a:pt x="4456190" y="1332880"/>
                    </a:cubicBezTo>
                    <a:cubicBezTo>
                      <a:pt x="4469233" y="1349116"/>
                      <a:pt x="4472725" y="1430372"/>
                      <a:pt x="4472483" y="1712001"/>
                    </a:cubicBezTo>
                    <a:cubicBezTo>
                      <a:pt x="4472310" y="1913386"/>
                      <a:pt x="4477865" y="2099603"/>
                      <a:pt x="4485162" y="2136971"/>
                    </a:cubicBezTo>
                    <a:cubicBezTo>
                      <a:pt x="4492304" y="2173552"/>
                      <a:pt x="4501040" y="2332185"/>
                      <a:pt x="4504575" y="2489487"/>
                    </a:cubicBezTo>
                    <a:cubicBezTo>
                      <a:pt x="4512432" y="2839166"/>
                      <a:pt x="4517606" y="2911902"/>
                      <a:pt x="4536354" y="2936264"/>
                    </a:cubicBezTo>
                    <a:cubicBezTo>
                      <a:pt x="4545241" y="2947811"/>
                      <a:pt x="4548653" y="2980843"/>
                      <a:pt x="4545089" y="3020832"/>
                    </a:cubicBezTo>
                    <a:cubicBezTo>
                      <a:pt x="4541873" y="3056923"/>
                      <a:pt x="4543097" y="3093178"/>
                      <a:pt x="4547807" y="3101396"/>
                    </a:cubicBezTo>
                    <a:cubicBezTo>
                      <a:pt x="4553792" y="3111840"/>
                      <a:pt x="4617314" y="3114694"/>
                      <a:pt x="4758715" y="3110876"/>
                    </a:cubicBezTo>
                    <a:cubicBezTo>
                      <a:pt x="4957004" y="3105521"/>
                      <a:pt x="4992166" y="3098530"/>
                      <a:pt x="5065912" y="3049802"/>
                    </a:cubicBezTo>
                    <a:cubicBezTo>
                      <a:pt x="5076090" y="3043078"/>
                      <a:pt x="5137151" y="3009201"/>
                      <a:pt x="5201605" y="2974523"/>
                    </a:cubicBezTo>
                    <a:cubicBezTo>
                      <a:pt x="5266060" y="2939843"/>
                      <a:pt x="5335441" y="2898832"/>
                      <a:pt x="5355785" y="2883387"/>
                    </a:cubicBezTo>
                    <a:cubicBezTo>
                      <a:pt x="5386437" y="2860117"/>
                      <a:pt x="5418146" y="2853863"/>
                      <a:pt x="5540821" y="2846888"/>
                    </a:cubicBezTo>
                    <a:cubicBezTo>
                      <a:pt x="5840660" y="2829840"/>
                      <a:pt x="5908656" y="2823151"/>
                      <a:pt x="5921360" y="2809451"/>
                    </a:cubicBezTo>
                    <a:cubicBezTo>
                      <a:pt x="5928504" y="2801747"/>
                      <a:pt x="5956832" y="2792239"/>
                      <a:pt x="5984310" y="2788321"/>
                    </a:cubicBezTo>
                    <a:cubicBezTo>
                      <a:pt x="6011787" y="2784404"/>
                      <a:pt x="6048148" y="2772643"/>
                      <a:pt x="6065108" y="2762188"/>
                    </a:cubicBezTo>
                    <a:cubicBezTo>
                      <a:pt x="6102638" y="2739053"/>
                      <a:pt x="6318254" y="2735772"/>
                      <a:pt x="6392006" y="2757213"/>
                    </a:cubicBezTo>
                    <a:cubicBezTo>
                      <a:pt x="6419145" y="2765104"/>
                      <a:pt x="6463554" y="2774613"/>
                      <a:pt x="6490692" y="2778346"/>
                    </a:cubicBezTo>
                    <a:cubicBezTo>
                      <a:pt x="6517831" y="2782080"/>
                      <a:pt x="6548931" y="2793439"/>
                      <a:pt x="6559802" y="2803590"/>
                    </a:cubicBezTo>
                    <a:cubicBezTo>
                      <a:pt x="6570673" y="2813741"/>
                      <a:pt x="6613866" y="2825912"/>
                      <a:pt x="6655786" y="2830637"/>
                    </a:cubicBezTo>
                    <a:cubicBezTo>
                      <a:pt x="6697707" y="2835362"/>
                      <a:pt x="6734936" y="2844341"/>
                      <a:pt x="6738518" y="2850592"/>
                    </a:cubicBezTo>
                    <a:cubicBezTo>
                      <a:pt x="6742100" y="2856843"/>
                      <a:pt x="6763203" y="2861956"/>
                      <a:pt x="6785414" y="2861956"/>
                    </a:cubicBezTo>
                    <a:cubicBezTo>
                      <a:pt x="6825655" y="2861956"/>
                      <a:pt x="6825846" y="2862271"/>
                      <a:pt x="6839866" y="2951748"/>
                    </a:cubicBezTo>
                    <a:cubicBezTo>
                      <a:pt x="6847604" y="3001134"/>
                      <a:pt x="6860382" y="3077457"/>
                      <a:pt x="6868260" y="3121355"/>
                    </a:cubicBezTo>
                    <a:cubicBezTo>
                      <a:pt x="6876138" y="3165253"/>
                      <a:pt x="6886730" y="3237086"/>
                      <a:pt x="6891797" y="3280985"/>
                    </a:cubicBezTo>
                    <a:cubicBezTo>
                      <a:pt x="6903332" y="3380919"/>
                      <a:pt x="6925523" y="3515409"/>
                      <a:pt x="6943379" y="3593593"/>
                    </a:cubicBezTo>
                    <a:cubicBezTo>
                      <a:pt x="6950898" y="3626517"/>
                      <a:pt x="6961460" y="3686379"/>
                      <a:pt x="6966850" y="3726618"/>
                    </a:cubicBezTo>
                    <a:cubicBezTo>
                      <a:pt x="6972240" y="3766858"/>
                      <a:pt x="6985718" y="3853657"/>
                      <a:pt x="6996802" y="3919504"/>
                    </a:cubicBezTo>
                    <a:cubicBezTo>
                      <a:pt x="7007885" y="3985351"/>
                      <a:pt x="7022512" y="4082626"/>
                      <a:pt x="7029306" y="4135670"/>
                    </a:cubicBezTo>
                    <a:lnTo>
                      <a:pt x="7041658" y="4232113"/>
                    </a:lnTo>
                    <a:lnTo>
                      <a:pt x="6369667" y="4232113"/>
                    </a:lnTo>
                    <a:cubicBezTo>
                      <a:pt x="5783720" y="4232113"/>
                      <a:pt x="5696766" y="4234667"/>
                      <a:pt x="5690575" y="4252066"/>
                    </a:cubicBezTo>
                    <a:cubicBezTo>
                      <a:pt x="5679856" y="4282189"/>
                      <a:pt x="5182618" y="4281690"/>
                      <a:pt x="5151709" y="4251526"/>
                    </a:cubicBezTo>
                    <a:cubicBezTo>
                      <a:pt x="5133087" y="4233353"/>
                      <a:pt x="4994543" y="4231117"/>
                      <a:pt x="3928382" y="4231781"/>
                    </a:cubicBezTo>
                    <a:cubicBezTo>
                      <a:pt x="2914524" y="4232412"/>
                      <a:pt x="2939877" y="4217447"/>
                      <a:pt x="2683982" y="4213573"/>
                    </a:cubicBezTo>
                    <a:cubicBezTo>
                      <a:pt x="2428087" y="4209700"/>
                      <a:pt x="2488694" y="4207166"/>
                      <a:pt x="2393011" y="4208540"/>
                    </a:cubicBezTo>
                    <a:cubicBezTo>
                      <a:pt x="2297327" y="4209914"/>
                      <a:pt x="2206591" y="4217891"/>
                      <a:pt x="2109877" y="4221820"/>
                    </a:cubicBezTo>
                    <a:cubicBezTo>
                      <a:pt x="2013163" y="4225749"/>
                      <a:pt x="1904574" y="4232295"/>
                      <a:pt x="1812726" y="4232113"/>
                    </a:cubicBezTo>
                    <a:cubicBezTo>
                      <a:pt x="1720878" y="4231931"/>
                      <a:pt x="1646750" y="4222991"/>
                      <a:pt x="1558786" y="4220725"/>
                    </a:cubicBezTo>
                    <a:lnTo>
                      <a:pt x="1284943" y="4218516"/>
                    </a:lnTo>
                    <a:lnTo>
                      <a:pt x="823690" y="4228132"/>
                    </a:lnTo>
                    <a:cubicBezTo>
                      <a:pt x="696007" y="4230540"/>
                      <a:pt x="607129" y="4235343"/>
                      <a:pt x="518846" y="4232960"/>
                    </a:cubicBezTo>
                    <a:cubicBezTo>
                      <a:pt x="430563" y="4230577"/>
                      <a:pt x="368941" y="4220210"/>
                      <a:pt x="293990" y="4213834"/>
                    </a:cubicBezTo>
                    <a:cubicBezTo>
                      <a:pt x="209930" y="4206077"/>
                      <a:pt x="56252" y="4262075"/>
                      <a:pt x="14489" y="4186415"/>
                    </a:cubicBezTo>
                    <a:cubicBezTo>
                      <a:pt x="-27276" y="4110755"/>
                      <a:pt x="33533" y="3852436"/>
                      <a:pt x="43408" y="3759874"/>
                    </a:cubicBezTo>
                    <a:cubicBezTo>
                      <a:pt x="53284" y="3667313"/>
                      <a:pt x="59738" y="3646094"/>
                      <a:pt x="73744" y="3631050"/>
                    </a:cubicBezTo>
                    <a:cubicBezTo>
                      <a:pt x="85260" y="3618678"/>
                      <a:pt x="94600" y="3588152"/>
                      <a:pt x="94600" y="3562884"/>
                    </a:cubicBezTo>
                    <a:cubicBezTo>
                      <a:pt x="94600" y="3537715"/>
                      <a:pt x="102926" y="3491673"/>
                      <a:pt x="113104" y="3460568"/>
                    </a:cubicBezTo>
                    <a:cubicBezTo>
                      <a:pt x="123281" y="3429463"/>
                      <a:pt x="131607" y="3369202"/>
                      <a:pt x="131607" y="3326656"/>
                    </a:cubicBezTo>
                    <a:cubicBezTo>
                      <a:pt x="131607" y="3284109"/>
                      <a:pt x="136593" y="3245976"/>
                      <a:pt x="142686" y="3241915"/>
                    </a:cubicBezTo>
                    <a:cubicBezTo>
                      <a:pt x="148779" y="3237854"/>
                      <a:pt x="154965" y="3188114"/>
                      <a:pt x="156431" y="3131384"/>
                    </a:cubicBezTo>
                    <a:cubicBezTo>
                      <a:pt x="158174" y="3063994"/>
                      <a:pt x="164878" y="3023070"/>
                      <a:pt x="175770" y="3013333"/>
                    </a:cubicBezTo>
                    <a:cubicBezTo>
                      <a:pt x="185252" y="3004856"/>
                      <a:pt x="195601" y="2958502"/>
                      <a:pt x="199766" y="2905847"/>
                    </a:cubicBezTo>
                    <a:cubicBezTo>
                      <a:pt x="203794" y="2854926"/>
                      <a:pt x="211762" y="2786807"/>
                      <a:pt x="217474" y="2754469"/>
                    </a:cubicBezTo>
                    <a:cubicBezTo>
                      <a:pt x="227508" y="2697658"/>
                      <a:pt x="229877" y="2695158"/>
                      <a:pt x="287671" y="2680324"/>
                    </a:cubicBezTo>
                    <a:cubicBezTo>
                      <a:pt x="320568" y="2671880"/>
                      <a:pt x="380790" y="2664255"/>
                      <a:pt x="421498" y="2663378"/>
                    </a:cubicBezTo>
                    <a:cubicBezTo>
                      <a:pt x="462206" y="2662502"/>
                      <a:pt x="517717" y="2655903"/>
                      <a:pt x="544855" y="2648714"/>
                    </a:cubicBezTo>
                    <a:cubicBezTo>
                      <a:pt x="571994" y="2641526"/>
                      <a:pt x="638607" y="2632411"/>
                      <a:pt x="692884" y="2628459"/>
                    </a:cubicBezTo>
                    <a:cubicBezTo>
                      <a:pt x="747162" y="2624507"/>
                      <a:pt x="810999" y="2615599"/>
                      <a:pt x="834746" y="2608664"/>
                    </a:cubicBezTo>
                    <a:cubicBezTo>
                      <a:pt x="880026" y="2595440"/>
                      <a:pt x="996856" y="2602224"/>
                      <a:pt x="1012394" y="2618978"/>
                    </a:cubicBezTo>
                    <a:cubicBezTo>
                      <a:pt x="1017376" y="2624352"/>
                      <a:pt x="1050220" y="2633535"/>
                      <a:pt x="1085380" y="2639386"/>
                    </a:cubicBezTo>
                    <a:cubicBezTo>
                      <a:pt x="1232644" y="2663891"/>
                      <a:pt x="1357930" y="2698196"/>
                      <a:pt x="1418029" y="2730470"/>
                    </a:cubicBezTo>
                    <a:cubicBezTo>
                      <a:pt x="1446752" y="2745895"/>
                      <a:pt x="1479966" y="2753160"/>
                      <a:pt x="1504379" y="2749356"/>
                    </a:cubicBezTo>
                    <a:cubicBezTo>
                      <a:pt x="1526588" y="2745897"/>
                      <a:pt x="1557628" y="2751546"/>
                      <a:pt x="1574891" y="2762188"/>
                    </a:cubicBezTo>
                    <a:cubicBezTo>
                      <a:pt x="1591854" y="2772643"/>
                      <a:pt x="1621896" y="2784404"/>
                      <a:pt x="1641654" y="2788321"/>
                    </a:cubicBezTo>
                    <a:cubicBezTo>
                      <a:pt x="1727481" y="2805339"/>
                      <a:pt x="1812688" y="2843469"/>
                      <a:pt x="1870707" y="2890823"/>
                    </a:cubicBezTo>
                    <a:cubicBezTo>
                      <a:pt x="1932216" y="2941025"/>
                      <a:pt x="1934735" y="2941771"/>
                      <a:pt x="2042900" y="2941771"/>
                    </a:cubicBezTo>
                    <a:cubicBezTo>
                      <a:pt x="2161954" y="2941771"/>
                      <a:pt x="2208779" y="2957626"/>
                      <a:pt x="2229554" y="3004973"/>
                    </a:cubicBezTo>
                    <a:cubicBezTo>
                      <a:pt x="2251555" y="3055115"/>
                      <a:pt x="2282607" y="3064731"/>
                      <a:pt x="2367957" y="3047836"/>
                    </a:cubicBezTo>
                    <a:cubicBezTo>
                      <a:pt x="2422270" y="3037085"/>
                      <a:pt x="2460717" y="3036673"/>
                      <a:pt x="2500073" y="3046424"/>
                    </a:cubicBezTo>
                    <a:cubicBezTo>
                      <a:pt x="2535247" y="3055137"/>
                      <a:pt x="2567693" y="3055656"/>
                      <a:pt x="2588636" y="3047841"/>
                    </a:cubicBezTo>
                    <a:lnTo>
                      <a:pt x="2621686" y="3035508"/>
                    </a:lnTo>
                    <a:cubicBezTo>
                      <a:pt x="2621823" y="2963350"/>
                      <a:pt x="2621961" y="2891191"/>
                      <a:pt x="2622097" y="2819033"/>
                    </a:cubicBezTo>
                    <a:cubicBezTo>
                      <a:pt x="2622324" y="2699972"/>
                      <a:pt x="2625353" y="2575621"/>
                      <a:pt x="2628830" y="2542697"/>
                    </a:cubicBezTo>
                    <a:cubicBezTo>
                      <a:pt x="2632306" y="2509772"/>
                      <a:pt x="2640498" y="2387057"/>
                      <a:pt x="2647034" y="2269996"/>
                    </a:cubicBezTo>
                    <a:cubicBezTo>
                      <a:pt x="2653571" y="2152934"/>
                      <a:pt x="2664640" y="2012260"/>
                      <a:pt x="2671634" y="1957387"/>
                    </a:cubicBezTo>
                    <a:cubicBezTo>
                      <a:pt x="2678626" y="1902515"/>
                      <a:pt x="2687295" y="1774916"/>
                      <a:pt x="2690897" y="1673835"/>
                    </a:cubicBezTo>
                    <a:cubicBezTo>
                      <a:pt x="2694499" y="1572753"/>
                      <a:pt x="2703192" y="1478472"/>
                      <a:pt x="2710216" y="1464320"/>
                    </a:cubicBezTo>
                    <a:cubicBezTo>
                      <a:pt x="2718720" y="1447186"/>
                      <a:pt x="2718912" y="1430382"/>
                      <a:pt x="2710793" y="1414023"/>
                    </a:cubicBezTo>
                    <a:cubicBezTo>
                      <a:pt x="2704087" y="1400511"/>
                      <a:pt x="2700523" y="1381056"/>
                      <a:pt x="2702872" y="1370790"/>
                    </a:cubicBezTo>
                    <a:cubicBezTo>
                      <a:pt x="2705222" y="1360523"/>
                      <a:pt x="2713104" y="1273818"/>
                      <a:pt x="2720387" y="1178112"/>
                    </a:cubicBezTo>
                    <a:cubicBezTo>
                      <a:pt x="2727670" y="1082405"/>
                      <a:pt x="2737184" y="994109"/>
                      <a:pt x="2741529" y="981900"/>
                    </a:cubicBezTo>
                    <a:lnTo>
                      <a:pt x="2742683" y="980684"/>
                    </a:lnTo>
                    <a:lnTo>
                      <a:pt x="2760473" y="868804"/>
                    </a:lnTo>
                    <a:lnTo>
                      <a:pt x="2760404" y="867424"/>
                    </a:lnTo>
                    <a:cubicBezTo>
                      <a:pt x="2760015" y="839340"/>
                      <a:pt x="2761066" y="801563"/>
                      <a:pt x="2762886" y="752314"/>
                    </a:cubicBezTo>
                    <a:cubicBezTo>
                      <a:pt x="2766562" y="652884"/>
                      <a:pt x="2768607" y="566962"/>
                      <a:pt x="2767431" y="561375"/>
                    </a:cubicBezTo>
                    <a:cubicBezTo>
                      <a:pt x="2766255" y="555788"/>
                      <a:pt x="2792935" y="533878"/>
                      <a:pt x="2826720" y="512689"/>
                    </a:cubicBezTo>
                    <a:cubicBezTo>
                      <a:pt x="2860505" y="491498"/>
                      <a:pt x="2899363" y="466911"/>
                      <a:pt x="2913070" y="458053"/>
                    </a:cubicBezTo>
                    <a:cubicBezTo>
                      <a:pt x="2926778" y="449195"/>
                      <a:pt x="2946319" y="437659"/>
                      <a:pt x="2956497" y="432418"/>
                    </a:cubicBezTo>
                    <a:cubicBezTo>
                      <a:pt x="2966674" y="427178"/>
                      <a:pt x="2977776" y="419108"/>
                      <a:pt x="2981168" y="414486"/>
                    </a:cubicBezTo>
                    <a:cubicBezTo>
                      <a:pt x="2987795" y="405456"/>
                      <a:pt x="3127335" y="321484"/>
                      <a:pt x="3211268" y="276016"/>
                    </a:cubicBezTo>
                    <a:cubicBezTo>
                      <a:pt x="3257966" y="250720"/>
                      <a:pt x="3263185" y="242699"/>
                      <a:pt x="3270235" y="185391"/>
                    </a:cubicBezTo>
                    <a:cubicBezTo>
                      <a:pt x="3279264" y="111990"/>
                      <a:pt x="3298992" y="95365"/>
                      <a:pt x="3365623" y="105003"/>
                    </a:cubicBezTo>
                    <a:cubicBezTo>
                      <a:pt x="3409859" y="111402"/>
                      <a:pt x="3412920" y="109627"/>
                      <a:pt x="3412920" y="77590"/>
                    </a:cubicBezTo>
                    <a:cubicBezTo>
                      <a:pt x="3412920" y="57274"/>
                      <a:pt x="3424074" y="34911"/>
                      <a:pt x="3440336" y="22629"/>
                    </a:cubicBezTo>
                    <a:cubicBezTo>
                      <a:pt x="3460787" y="7183"/>
                      <a:pt x="3538995" y="-283"/>
                      <a:pt x="3616082" y="9"/>
                    </a:cubicBezTo>
                    <a:close/>
                  </a:path>
                </a:pathLst>
              </a:custGeom>
              <a:solidFill>
                <a:schemeClr val="accent4">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52" name="组合 551">
                <a:extLst>
                  <a:ext uri="{FF2B5EF4-FFF2-40B4-BE49-F238E27FC236}">
                    <a16:creationId xmlns="" xmlns:a16="http://schemas.microsoft.com/office/drawing/2014/main" id="{566449FF-CEE8-41E9-A779-F9DD49F95DF3}"/>
                  </a:ext>
                </a:extLst>
              </p:cNvPr>
              <p:cNvGrpSpPr/>
              <p:nvPr/>
            </p:nvGrpSpPr>
            <p:grpSpPr>
              <a:xfrm>
                <a:off x="337592" y="5190929"/>
                <a:ext cx="2050614" cy="1242031"/>
                <a:chOff x="2758492" y="2362038"/>
                <a:chExt cx="6963293" cy="4217577"/>
              </a:xfrm>
            </p:grpSpPr>
            <p:grpSp>
              <p:nvGrpSpPr>
                <p:cNvPr id="553" name="组合 552">
                  <a:extLst>
                    <a:ext uri="{FF2B5EF4-FFF2-40B4-BE49-F238E27FC236}">
                      <a16:creationId xmlns="" xmlns:a16="http://schemas.microsoft.com/office/drawing/2014/main" id="{1EB57179-0737-489A-89A4-28F635F76EE9}"/>
                    </a:ext>
                  </a:extLst>
                </p:cNvPr>
                <p:cNvGrpSpPr/>
                <p:nvPr/>
              </p:nvGrpSpPr>
              <p:grpSpPr>
                <a:xfrm>
                  <a:off x="2758492" y="2362038"/>
                  <a:ext cx="6963293" cy="4217577"/>
                  <a:chOff x="2758492" y="2362038"/>
                  <a:chExt cx="6963293" cy="4217577"/>
                </a:xfrm>
                <a:solidFill>
                  <a:schemeClr val="accent1"/>
                </a:solidFill>
              </p:grpSpPr>
              <p:sp>
                <p:nvSpPr>
                  <p:cNvPr id="560" name="任意多边形: 形状 559">
                    <a:extLst>
                      <a:ext uri="{FF2B5EF4-FFF2-40B4-BE49-F238E27FC236}">
                        <a16:creationId xmlns="" xmlns:a16="http://schemas.microsoft.com/office/drawing/2014/main" id="{B55D1475-FF12-4FB1-AA12-353734EEE713}"/>
                      </a:ext>
                    </a:extLst>
                  </p:cNvPr>
                  <p:cNvSpPr/>
                  <p:nvPr/>
                </p:nvSpPr>
                <p:spPr>
                  <a:xfrm>
                    <a:off x="5432328" y="2694712"/>
                    <a:ext cx="747499" cy="824755"/>
                  </a:xfrm>
                  <a:custGeom>
                    <a:avLst/>
                    <a:gdLst>
                      <a:gd name="connsiteX0" fmla="*/ 728751 w 747499"/>
                      <a:gd name="connsiteY0" fmla="*/ 0 h 824755"/>
                      <a:gd name="connsiteX1" fmla="*/ 719744 w 747499"/>
                      <a:gd name="connsiteY1" fmla="*/ 54646 h 824755"/>
                      <a:gd name="connsiteX2" fmla="*/ 646342 w 747499"/>
                      <a:gd name="connsiteY2" fmla="*/ 89792 h 824755"/>
                      <a:gd name="connsiteX3" fmla="*/ 506952 w 747499"/>
                      <a:gd name="connsiteY3" fmla="*/ 166107 h 824755"/>
                      <a:gd name="connsiteX4" fmla="*/ 343748 w 747499"/>
                      <a:gd name="connsiteY4" fmla="*/ 269201 h 824755"/>
                      <a:gd name="connsiteX5" fmla="*/ 284767 w 747499"/>
                      <a:gd name="connsiteY5" fmla="*/ 305958 h 824755"/>
                      <a:gd name="connsiteX6" fmla="*/ 258530 w 747499"/>
                      <a:gd name="connsiteY6" fmla="*/ 325911 h 824755"/>
                      <a:gd name="connsiteX7" fmla="*/ 229588 w 747499"/>
                      <a:gd name="connsiteY7" fmla="*/ 345865 h 824755"/>
                      <a:gd name="connsiteX8" fmla="*/ 192390 w 747499"/>
                      <a:gd name="connsiteY8" fmla="*/ 365819 h 824755"/>
                      <a:gd name="connsiteX9" fmla="*/ 153872 w 747499"/>
                      <a:gd name="connsiteY9" fmla="*/ 385773 h 824755"/>
                      <a:gd name="connsiteX10" fmla="*/ 143638 w 747499"/>
                      <a:gd name="connsiteY10" fmla="*/ 419423 h 824755"/>
                      <a:gd name="connsiteX11" fmla="*/ 146722 w 747499"/>
                      <a:gd name="connsiteY11" fmla="*/ 450138 h 824755"/>
                      <a:gd name="connsiteX12" fmla="*/ 167719 w 747499"/>
                      <a:gd name="connsiteY12" fmla="*/ 468521 h 824755"/>
                      <a:gd name="connsiteX13" fmla="*/ 208838 w 747499"/>
                      <a:gd name="connsiteY13" fmla="*/ 458544 h 824755"/>
                      <a:gd name="connsiteX14" fmla="*/ 248929 w 747499"/>
                      <a:gd name="connsiteY14" fmla="*/ 452285 h 824755"/>
                      <a:gd name="connsiteX15" fmla="*/ 278740 w 747499"/>
                      <a:gd name="connsiteY15" fmla="*/ 432331 h 824755"/>
                      <a:gd name="connsiteX16" fmla="*/ 315748 w 747499"/>
                      <a:gd name="connsiteY16" fmla="*/ 412378 h 824755"/>
                      <a:gd name="connsiteX17" fmla="*/ 352755 w 747499"/>
                      <a:gd name="connsiteY17" fmla="*/ 399075 h 824755"/>
                      <a:gd name="connsiteX18" fmla="*/ 315748 w 747499"/>
                      <a:gd name="connsiteY18" fmla="*/ 385773 h 824755"/>
                      <a:gd name="connsiteX19" fmla="*/ 278740 w 747499"/>
                      <a:gd name="connsiteY19" fmla="*/ 399075 h 824755"/>
                      <a:gd name="connsiteX20" fmla="*/ 254069 w 747499"/>
                      <a:gd name="connsiteY20" fmla="*/ 412378 h 824755"/>
                      <a:gd name="connsiteX21" fmla="*/ 229397 w 747499"/>
                      <a:gd name="connsiteY21" fmla="*/ 400041 h 824755"/>
                      <a:gd name="connsiteX22" fmla="*/ 311244 w 747499"/>
                      <a:gd name="connsiteY22" fmla="*/ 332563 h 824755"/>
                      <a:gd name="connsiteX23" fmla="*/ 322041 w 747499"/>
                      <a:gd name="connsiteY23" fmla="*/ 315934 h 824755"/>
                      <a:gd name="connsiteX24" fmla="*/ 389888 w 747499"/>
                      <a:gd name="connsiteY24" fmla="*/ 273486 h 824755"/>
                      <a:gd name="connsiteX25" fmla="*/ 463777 w 747499"/>
                      <a:gd name="connsiteY25" fmla="*/ 236904 h 824755"/>
                      <a:gd name="connsiteX26" fmla="*/ 500784 w 747499"/>
                      <a:gd name="connsiteY26" fmla="*/ 226143 h 824755"/>
                      <a:gd name="connsiteX27" fmla="*/ 498889 w 747499"/>
                      <a:gd name="connsiteY27" fmla="*/ 285030 h 824755"/>
                      <a:gd name="connsiteX28" fmla="*/ 444259 w 747499"/>
                      <a:gd name="connsiteY28" fmla="*/ 305958 h 824755"/>
                      <a:gd name="connsiteX29" fmla="*/ 406063 w 747499"/>
                      <a:gd name="connsiteY29" fmla="*/ 316679 h 824755"/>
                      <a:gd name="connsiteX30" fmla="*/ 358923 w 747499"/>
                      <a:gd name="connsiteY30" fmla="*/ 338973 h 824755"/>
                      <a:gd name="connsiteX31" fmla="*/ 370144 w 747499"/>
                      <a:gd name="connsiteY31" fmla="*/ 362711 h 824755"/>
                      <a:gd name="connsiteX32" fmla="*/ 417016 w 747499"/>
                      <a:gd name="connsiteY32" fmla="*/ 353720 h 824755"/>
                      <a:gd name="connsiteX33" fmla="*/ 458222 w 747499"/>
                      <a:gd name="connsiteY33" fmla="*/ 332563 h 824755"/>
                      <a:gd name="connsiteX34" fmla="*/ 488448 w 747499"/>
                      <a:gd name="connsiteY34" fmla="*/ 320702 h 824755"/>
                      <a:gd name="connsiteX35" fmla="*/ 522248 w 747499"/>
                      <a:gd name="connsiteY35" fmla="*/ 299694 h 824755"/>
                      <a:gd name="connsiteX36" fmla="*/ 556181 w 747499"/>
                      <a:gd name="connsiteY36" fmla="*/ 274972 h 824755"/>
                      <a:gd name="connsiteX37" fmla="*/ 666806 w 747499"/>
                      <a:gd name="connsiteY37" fmla="*/ 226143 h 824755"/>
                      <a:gd name="connsiteX38" fmla="*/ 698156 w 747499"/>
                      <a:gd name="connsiteY38" fmla="*/ 206189 h 824755"/>
                      <a:gd name="connsiteX39" fmla="*/ 747499 w 747499"/>
                      <a:gd name="connsiteY39" fmla="*/ 211380 h 824755"/>
                      <a:gd name="connsiteX40" fmla="*/ 654984 w 747499"/>
                      <a:gd name="connsiteY40" fmla="*/ 274567 h 824755"/>
                      <a:gd name="connsiteX41" fmla="*/ 568634 w 747499"/>
                      <a:gd name="connsiteY41" fmla="*/ 329237 h 824755"/>
                      <a:gd name="connsiteX42" fmla="*/ 544688 w 747499"/>
                      <a:gd name="connsiteY42" fmla="*/ 345865 h 824755"/>
                      <a:gd name="connsiteX43" fmla="*/ 519662 w 747499"/>
                      <a:gd name="connsiteY43" fmla="*/ 377435 h 824755"/>
                      <a:gd name="connsiteX44" fmla="*/ 530554 w 747499"/>
                      <a:gd name="connsiteY44" fmla="*/ 418887 h 824755"/>
                      <a:gd name="connsiteX45" fmla="*/ 539503 w 747499"/>
                      <a:gd name="connsiteY45" fmla="*/ 437927 h 824755"/>
                      <a:gd name="connsiteX46" fmla="*/ 721648 w 747499"/>
                      <a:gd name="connsiteY46" fmla="*/ 372470 h 824755"/>
                      <a:gd name="connsiteX47" fmla="*/ 747499 w 747499"/>
                      <a:gd name="connsiteY47" fmla="*/ 391450 h 824755"/>
                      <a:gd name="connsiteX48" fmla="*/ 648429 w 747499"/>
                      <a:gd name="connsiteY48" fmla="*/ 452285 h 824755"/>
                      <a:gd name="connsiteX49" fmla="*/ 611806 w 747499"/>
                      <a:gd name="connsiteY49" fmla="*/ 472239 h 824755"/>
                      <a:gd name="connsiteX50" fmla="*/ 574799 w 747499"/>
                      <a:gd name="connsiteY50" fmla="*/ 492192 h 824755"/>
                      <a:gd name="connsiteX51" fmla="*/ 537791 w 747499"/>
                      <a:gd name="connsiteY51" fmla="*/ 512146 h 824755"/>
                      <a:gd name="connsiteX52" fmla="*/ 498886 w 747499"/>
                      <a:gd name="connsiteY52" fmla="*/ 532100 h 824755"/>
                      <a:gd name="connsiteX53" fmla="*/ 468238 w 747499"/>
                      <a:gd name="connsiteY53" fmla="*/ 552054 h 824755"/>
                      <a:gd name="connsiteX54" fmla="*/ 428534 w 747499"/>
                      <a:gd name="connsiteY54" fmla="*/ 565779 h 824755"/>
                      <a:gd name="connsiteX55" fmla="*/ 378153 w 747499"/>
                      <a:gd name="connsiteY55" fmla="*/ 585733 h 824755"/>
                      <a:gd name="connsiteX56" fmla="*/ 339572 w 747499"/>
                      <a:gd name="connsiteY56" fmla="*/ 611915 h 824755"/>
                      <a:gd name="connsiteX57" fmla="*/ 303412 w 747499"/>
                      <a:gd name="connsiteY57" fmla="*/ 631869 h 824755"/>
                      <a:gd name="connsiteX58" fmla="*/ 264894 w 747499"/>
                      <a:gd name="connsiteY58" fmla="*/ 651822 h 824755"/>
                      <a:gd name="connsiteX59" fmla="*/ 241733 w 747499"/>
                      <a:gd name="connsiteY59" fmla="*/ 665125 h 824755"/>
                      <a:gd name="connsiteX60" fmla="*/ 217943 w 747499"/>
                      <a:gd name="connsiteY60" fmla="*/ 678427 h 824755"/>
                      <a:gd name="connsiteX61" fmla="*/ 118376 w 747499"/>
                      <a:gd name="connsiteY61" fmla="*/ 714345 h 824755"/>
                      <a:gd name="connsiteX62" fmla="*/ 87536 w 747499"/>
                      <a:gd name="connsiteY62" fmla="*/ 729837 h 824755"/>
                      <a:gd name="connsiteX63" fmla="*/ 121460 w 747499"/>
                      <a:gd name="connsiteY63" fmla="*/ 737389 h 824755"/>
                      <a:gd name="connsiteX64" fmla="*/ 130711 w 747499"/>
                      <a:gd name="connsiteY64" fmla="*/ 791498 h 824755"/>
                      <a:gd name="connsiteX65" fmla="*/ 106040 w 747499"/>
                      <a:gd name="connsiteY65" fmla="*/ 812349 h 824755"/>
                      <a:gd name="connsiteX66" fmla="*/ 75200 w 747499"/>
                      <a:gd name="connsiteY66" fmla="*/ 824755 h 824755"/>
                      <a:gd name="connsiteX67" fmla="*/ 65949 w 747499"/>
                      <a:gd name="connsiteY67" fmla="*/ 771470 h 824755"/>
                      <a:gd name="connsiteX68" fmla="*/ 44361 w 747499"/>
                      <a:gd name="connsiteY68" fmla="*/ 746639 h 824755"/>
                      <a:gd name="connsiteX69" fmla="*/ 33676 w 747499"/>
                      <a:gd name="connsiteY69" fmla="*/ 700984 h 824755"/>
                      <a:gd name="connsiteX70" fmla="*/ 161342 w 747499"/>
                      <a:gd name="connsiteY70" fmla="*/ 651100 h 824755"/>
                      <a:gd name="connsiteX71" fmla="*/ 274677 w 747499"/>
                      <a:gd name="connsiteY71" fmla="*/ 598612 h 824755"/>
                      <a:gd name="connsiteX72" fmla="*/ 311342 w 747499"/>
                      <a:gd name="connsiteY72" fmla="*/ 578659 h 824755"/>
                      <a:gd name="connsiteX73" fmla="*/ 353636 w 747499"/>
                      <a:gd name="connsiteY73" fmla="*/ 558705 h 824755"/>
                      <a:gd name="connsiteX74" fmla="*/ 377427 w 747499"/>
                      <a:gd name="connsiteY74" fmla="*/ 547944 h 824755"/>
                      <a:gd name="connsiteX75" fmla="*/ 506827 w 747499"/>
                      <a:gd name="connsiteY75" fmla="*/ 455611 h 824755"/>
                      <a:gd name="connsiteX76" fmla="*/ 489329 w 747499"/>
                      <a:gd name="connsiteY76" fmla="*/ 452285 h 824755"/>
                      <a:gd name="connsiteX77" fmla="*/ 447035 w 747499"/>
                      <a:gd name="connsiteY77" fmla="*/ 472239 h 824755"/>
                      <a:gd name="connsiteX78" fmla="*/ 365091 w 747499"/>
                      <a:gd name="connsiteY78" fmla="*/ 479823 h 824755"/>
                      <a:gd name="connsiteX79" fmla="*/ 421503 w 747499"/>
                      <a:gd name="connsiteY79" fmla="*/ 437072 h 824755"/>
                      <a:gd name="connsiteX80" fmla="*/ 458338 w 747499"/>
                      <a:gd name="connsiteY80" fmla="*/ 385773 h 824755"/>
                      <a:gd name="connsiteX81" fmla="*/ 426770 w 747499"/>
                      <a:gd name="connsiteY81" fmla="*/ 398018 h 824755"/>
                      <a:gd name="connsiteX82" fmla="*/ 389762 w 747499"/>
                      <a:gd name="connsiteY82" fmla="*/ 419029 h 824755"/>
                      <a:gd name="connsiteX83" fmla="*/ 352755 w 747499"/>
                      <a:gd name="connsiteY83" fmla="*/ 440039 h 824755"/>
                      <a:gd name="connsiteX84" fmla="*/ 329594 w 747499"/>
                      <a:gd name="connsiteY84" fmla="*/ 452285 h 824755"/>
                      <a:gd name="connsiteX85" fmla="*/ 291076 w 747499"/>
                      <a:gd name="connsiteY85" fmla="*/ 472239 h 824755"/>
                      <a:gd name="connsiteX86" fmla="*/ 253879 w 747499"/>
                      <a:gd name="connsiteY86" fmla="*/ 492192 h 824755"/>
                      <a:gd name="connsiteX87" fmla="*/ 224936 w 747499"/>
                      <a:gd name="connsiteY87" fmla="*/ 512146 h 824755"/>
                      <a:gd name="connsiteX88" fmla="*/ 194288 w 747499"/>
                      <a:gd name="connsiteY88" fmla="*/ 532100 h 824755"/>
                      <a:gd name="connsiteX89" fmla="*/ 150021 w 747499"/>
                      <a:gd name="connsiteY89" fmla="*/ 603991 h 824755"/>
                      <a:gd name="connsiteX90" fmla="*/ 119713 w 747499"/>
                      <a:gd name="connsiteY90" fmla="*/ 638520 h 824755"/>
                      <a:gd name="connsiteX91" fmla="*/ 81368 w 747499"/>
                      <a:gd name="connsiteY91" fmla="*/ 618566 h 824755"/>
                      <a:gd name="connsiteX92" fmla="*/ 106040 w 747499"/>
                      <a:gd name="connsiteY92" fmla="*/ 598612 h 824755"/>
                      <a:gd name="connsiteX93" fmla="*/ 130711 w 747499"/>
                      <a:gd name="connsiteY93" fmla="*/ 585310 h 824755"/>
                      <a:gd name="connsiteX94" fmla="*/ 106040 w 747499"/>
                      <a:gd name="connsiteY94" fmla="*/ 572007 h 824755"/>
                      <a:gd name="connsiteX95" fmla="*/ 81368 w 747499"/>
                      <a:gd name="connsiteY95" fmla="*/ 585310 h 824755"/>
                      <a:gd name="connsiteX96" fmla="*/ 70885 w 747499"/>
                      <a:gd name="connsiteY96" fmla="*/ 594705 h 824755"/>
                      <a:gd name="connsiteX97" fmla="*/ 53060 w 747499"/>
                      <a:gd name="connsiteY97" fmla="*/ 597469 h 824755"/>
                      <a:gd name="connsiteX98" fmla="*/ 58229 w 747499"/>
                      <a:gd name="connsiteY98" fmla="*/ 564959 h 824755"/>
                      <a:gd name="connsiteX99" fmla="*/ 61311 w 747499"/>
                      <a:gd name="connsiteY99" fmla="*/ 563010 h 824755"/>
                      <a:gd name="connsiteX100" fmla="*/ 81368 w 747499"/>
                      <a:gd name="connsiteY100" fmla="*/ 545402 h 824755"/>
                      <a:gd name="connsiteX101" fmla="*/ 126431 w 747499"/>
                      <a:gd name="connsiteY101" fmla="*/ 518797 h 824755"/>
                      <a:gd name="connsiteX102" fmla="*/ 143047 w 747499"/>
                      <a:gd name="connsiteY102" fmla="*/ 505495 h 824755"/>
                      <a:gd name="connsiteX103" fmla="*/ 112208 w 747499"/>
                      <a:gd name="connsiteY103" fmla="*/ 492192 h 824755"/>
                      <a:gd name="connsiteX104" fmla="*/ 81368 w 747499"/>
                      <a:gd name="connsiteY104" fmla="*/ 472239 h 824755"/>
                      <a:gd name="connsiteX105" fmla="*/ 99872 w 747499"/>
                      <a:gd name="connsiteY105" fmla="*/ 452285 h 824755"/>
                      <a:gd name="connsiteX106" fmla="*/ 118376 w 747499"/>
                      <a:gd name="connsiteY106" fmla="*/ 438983 h 824755"/>
                      <a:gd name="connsiteX107" fmla="*/ 87536 w 747499"/>
                      <a:gd name="connsiteY107" fmla="*/ 425680 h 824755"/>
                      <a:gd name="connsiteX108" fmla="*/ 82165 w 747499"/>
                      <a:gd name="connsiteY108" fmla="*/ 372010 h 824755"/>
                      <a:gd name="connsiteX109" fmla="*/ 93901 w 747499"/>
                      <a:gd name="connsiteY109" fmla="*/ 339470 h 824755"/>
                      <a:gd name="connsiteX110" fmla="*/ 95461 w 747499"/>
                      <a:gd name="connsiteY110" fmla="*/ 311438 h 824755"/>
                      <a:gd name="connsiteX111" fmla="*/ 115592 w 747499"/>
                      <a:gd name="connsiteY111" fmla="*/ 316904 h 824755"/>
                      <a:gd name="connsiteX112" fmla="*/ 180054 w 747499"/>
                      <a:gd name="connsiteY112" fmla="*/ 312609 h 824755"/>
                      <a:gd name="connsiteX113" fmla="*/ 217062 w 747499"/>
                      <a:gd name="connsiteY113" fmla="*/ 292655 h 824755"/>
                      <a:gd name="connsiteX114" fmla="*/ 254069 w 747499"/>
                      <a:gd name="connsiteY114" fmla="*/ 279977 h 824755"/>
                      <a:gd name="connsiteX115" fmla="*/ 352755 w 747499"/>
                      <a:gd name="connsiteY115" fmla="*/ 198044 h 824755"/>
                      <a:gd name="connsiteX116" fmla="*/ 399014 w 747499"/>
                      <a:gd name="connsiteY116" fmla="*/ 184297 h 824755"/>
                      <a:gd name="connsiteX117" fmla="*/ 426770 w 747499"/>
                      <a:gd name="connsiteY117" fmla="*/ 171381 h 824755"/>
                      <a:gd name="connsiteX118" fmla="*/ 444392 w 747499"/>
                      <a:gd name="connsiteY118" fmla="*/ 159630 h 824755"/>
                      <a:gd name="connsiteX119" fmla="*/ 472148 w 747499"/>
                      <a:gd name="connsiteY119" fmla="*/ 136351 h 824755"/>
                      <a:gd name="connsiteX120" fmla="*/ 728751 w 747499"/>
                      <a:gd name="connsiteY120" fmla="*/ 0 h 82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7499" h="824755">
                        <a:moveTo>
                          <a:pt x="728751" y="0"/>
                        </a:moveTo>
                        <a:cubicBezTo>
                          <a:pt x="757819" y="0"/>
                          <a:pt x="750848" y="42297"/>
                          <a:pt x="719744" y="54646"/>
                        </a:cubicBezTo>
                        <a:cubicBezTo>
                          <a:pt x="684471" y="68652"/>
                          <a:pt x="666445" y="77283"/>
                          <a:pt x="646342" y="89792"/>
                        </a:cubicBezTo>
                        <a:cubicBezTo>
                          <a:pt x="637525" y="95280"/>
                          <a:pt x="574799" y="129621"/>
                          <a:pt x="506952" y="166107"/>
                        </a:cubicBezTo>
                        <a:cubicBezTo>
                          <a:pt x="439105" y="202592"/>
                          <a:pt x="365664" y="248984"/>
                          <a:pt x="343748" y="269201"/>
                        </a:cubicBezTo>
                        <a:cubicBezTo>
                          <a:pt x="321833" y="289417"/>
                          <a:pt x="295291" y="305958"/>
                          <a:pt x="284767" y="305958"/>
                        </a:cubicBezTo>
                        <a:cubicBezTo>
                          <a:pt x="274241" y="305958"/>
                          <a:pt x="262435" y="314937"/>
                          <a:pt x="258530" y="325911"/>
                        </a:cubicBezTo>
                        <a:cubicBezTo>
                          <a:pt x="254625" y="336885"/>
                          <a:pt x="241601" y="345865"/>
                          <a:pt x="229588" y="345865"/>
                        </a:cubicBezTo>
                        <a:cubicBezTo>
                          <a:pt x="217575" y="345865"/>
                          <a:pt x="200837" y="354845"/>
                          <a:pt x="192390" y="365819"/>
                        </a:cubicBezTo>
                        <a:cubicBezTo>
                          <a:pt x="183944" y="376793"/>
                          <a:pt x="166611" y="385773"/>
                          <a:pt x="153872" y="385773"/>
                        </a:cubicBezTo>
                        <a:cubicBezTo>
                          <a:pt x="128785" y="385773"/>
                          <a:pt x="122779" y="405521"/>
                          <a:pt x="143638" y="419423"/>
                        </a:cubicBezTo>
                        <a:cubicBezTo>
                          <a:pt x="151104" y="424399"/>
                          <a:pt x="152407" y="437372"/>
                          <a:pt x="146722" y="450138"/>
                        </a:cubicBezTo>
                        <a:cubicBezTo>
                          <a:pt x="138747" y="468045"/>
                          <a:pt x="142731" y="471533"/>
                          <a:pt x="167719" y="468521"/>
                        </a:cubicBezTo>
                        <a:cubicBezTo>
                          <a:pt x="184681" y="466477"/>
                          <a:pt x="203184" y="461986"/>
                          <a:pt x="208838" y="458544"/>
                        </a:cubicBezTo>
                        <a:cubicBezTo>
                          <a:pt x="214492" y="455102"/>
                          <a:pt x="232533" y="452285"/>
                          <a:pt x="248929" y="452285"/>
                        </a:cubicBezTo>
                        <a:cubicBezTo>
                          <a:pt x="267204" y="452285"/>
                          <a:pt x="278740" y="444563"/>
                          <a:pt x="278740" y="432331"/>
                        </a:cubicBezTo>
                        <a:cubicBezTo>
                          <a:pt x="278740" y="419029"/>
                          <a:pt x="291076" y="412378"/>
                          <a:pt x="315748" y="412378"/>
                        </a:cubicBezTo>
                        <a:cubicBezTo>
                          <a:pt x="336102" y="412378"/>
                          <a:pt x="352755" y="406391"/>
                          <a:pt x="352755" y="399075"/>
                        </a:cubicBezTo>
                        <a:cubicBezTo>
                          <a:pt x="352755" y="391759"/>
                          <a:pt x="336102" y="385773"/>
                          <a:pt x="315748" y="385773"/>
                        </a:cubicBezTo>
                        <a:cubicBezTo>
                          <a:pt x="295394" y="385773"/>
                          <a:pt x="278740" y="391759"/>
                          <a:pt x="278740" y="399075"/>
                        </a:cubicBezTo>
                        <a:cubicBezTo>
                          <a:pt x="278740" y="406391"/>
                          <a:pt x="267638" y="412378"/>
                          <a:pt x="254069" y="412378"/>
                        </a:cubicBezTo>
                        <a:cubicBezTo>
                          <a:pt x="240500" y="412378"/>
                          <a:pt x="229397" y="406826"/>
                          <a:pt x="229397" y="400041"/>
                        </a:cubicBezTo>
                        <a:cubicBezTo>
                          <a:pt x="229397" y="383028"/>
                          <a:pt x="290608" y="332563"/>
                          <a:pt x="311244" y="332563"/>
                        </a:cubicBezTo>
                        <a:cubicBezTo>
                          <a:pt x="320505" y="332563"/>
                          <a:pt x="325365" y="325080"/>
                          <a:pt x="322041" y="315934"/>
                        </a:cubicBezTo>
                        <a:cubicBezTo>
                          <a:pt x="318133" y="305181"/>
                          <a:pt x="342104" y="290183"/>
                          <a:pt x="389888" y="273486"/>
                        </a:cubicBezTo>
                        <a:cubicBezTo>
                          <a:pt x="430527" y="259284"/>
                          <a:pt x="463777" y="242822"/>
                          <a:pt x="463777" y="236904"/>
                        </a:cubicBezTo>
                        <a:cubicBezTo>
                          <a:pt x="463777" y="230985"/>
                          <a:pt x="480430" y="226143"/>
                          <a:pt x="500784" y="226143"/>
                        </a:cubicBezTo>
                        <a:cubicBezTo>
                          <a:pt x="550199" y="226143"/>
                          <a:pt x="549174" y="257978"/>
                          <a:pt x="498889" y="285030"/>
                        </a:cubicBezTo>
                        <a:cubicBezTo>
                          <a:pt x="477492" y="296540"/>
                          <a:pt x="452910" y="305958"/>
                          <a:pt x="444259" y="305958"/>
                        </a:cubicBezTo>
                        <a:cubicBezTo>
                          <a:pt x="435610" y="305958"/>
                          <a:pt x="418421" y="310782"/>
                          <a:pt x="406063" y="316679"/>
                        </a:cubicBezTo>
                        <a:lnTo>
                          <a:pt x="358923" y="338973"/>
                        </a:lnTo>
                        <a:cubicBezTo>
                          <a:pt x="336190" y="349637"/>
                          <a:pt x="337072" y="351502"/>
                          <a:pt x="370144" y="362711"/>
                        </a:cubicBezTo>
                        <a:cubicBezTo>
                          <a:pt x="398320" y="372262"/>
                          <a:pt x="408396" y="370328"/>
                          <a:pt x="417016" y="353720"/>
                        </a:cubicBezTo>
                        <a:cubicBezTo>
                          <a:pt x="423054" y="342084"/>
                          <a:pt x="441598" y="332563"/>
                          <a:pt x="458222" y="332563"/>
                        </a:cubicBezTo>
                        <a:cubicBezTo>
                          <a:pt x="474847" y="332563"/>
                          <a:pt x="488448" y="327226"/>
                          <a:pt x="488448" y="320702"/>
                        </a:cubicBezTo>
                        <a:cubicBezTo>
                          <a:pt x="488448" y="314179"/>
                          <a:pt x="503658" y="304725"/>
                          <a:pt x="522248" y="299694"/>
                        </a:cubicBezTo>
                        <a:cubicBezTo>
                          <a:pt x="540839" y="294662"/>
                          <a:pt x="556108" y="283538"/>
                          <a:pt x="556181" y="274972"/>
                        </a:cubicBezTo>
                        <a:cubicBezTo>
                          <a:pt x="556308" y="260095"/>
                          <a:pt x="633229" y="226143"/>
                          <a:pt x="666806" y="226143"/>
                        </a:cubicBezTo>
                        <a:cubicBezTo>
                          <a:pt x="675602" y="226143"/>
                          <a:pt x="689710" y="217163"/>
                          <a:pt x="698156" y="206189"/>
                        </a:cubicBezTo>
                        <a:cubicBezTo>
                          <a:pt x="719587" y="178344"/>
                          <a:pt x="747499" y="181280"/>
                          <a:pt x="747499" y="211380"/>
                        </a:cubicBezTo>
                        <a:cubicBezTo>
                          <a:pt x="747499" y="230421"/>
                          <a:pt x="725043" y="245759"/>
                          <a:pt x="654984" y="274567"/>
                        </a:cubicBezTo>
                        <a:cubicBezTo>
                          <a:pt x="595054" y="299210"/>
                          <a:pt x="564640" y="318465"/>
                          <a:pt x="568634" y="329237"/>
                        </a:cubicBezTo>
                        <a:cubicBezTo>
                          <a:pt x="572555" y="339814"/>
                          <a:pt x="563840" y="345865"/>
                          <a:pt x="544688" y="345865"/>
                        </a:cubicBezTo>
                        <a:cubicBezTo>
                          <a:pt x="509115" y="345865"/>
                          <a:pt x="492877" y="366351"/>
                          <a:pt x="519662" y="377435"/>
                        </a:cubicBezTo>
                        <a:cubicBezTo>
                          <a:pt x="532801" y="382872"/>
                          <a:pt x="536055" y="395255"/>
                          <a:pt x="530554" y="418887"/>
                        </a:cubicBezTo>
                        <a:cubicBezTo>
                          <a:pt x="524201" y="446185"/>
                          <a:pt x="525901" y="449802"/>
                          <a:pt x="539503" y="437927"/>
                        </a:cubicBezTo>
                        <a:cubicBezTo>
                          <a:pt x="572282" y="409311"/>
                          <a:pt x="674799" y="372470"/>
                          <a:pt x="721648" y="372470"/>
                        </a:cubicBezTo>
                        <a:cubicBezTo>
                          <a:pt x="735866" y="372470"/>
                          <a:pt x="747499" y="381011"/>
                          <a:pt x="747499" y="391450"/>
                        </a:cubicBezTo>
                        <a:cubicBezTo>
                          <a:pt x="747499" y="412241"/>
                          <a:pt x="682289" y="452285"/>
                          <a:pt x="648429" y="452285"/>
                        </a:cubicBezTo>
                        <a:cubicBezTo>
                          <a:pt x="636732" y="452285"/>
                          <a:pt x="620253" y="461265"/>
                          <a:pt x="611806" y="472239"/>
                        </a:cubicBezTo>
                        <a:cubicBezTo>
                          <a:pt x="603359" y="483213"/>
                          <a:pt x="586706" y="492192"/>
                          <a:pt x="574799" y="492192"/>
                        </a:cubicBezTo>
                        <a:cubicBezTo>
                          <a:pt x="562891" y="492192"/>
                          <a:pt x="546238" y="501172"/>
                          <a:pt x="537791" y="512146"/>
                        </a:cubicBezTo>
                        <a:cubicBezTo>
                          <a:pt x="529345" y="523120"/>
                          <a:pt x="511838" y="532100"/>
                          <a:pt x="498886" y="532100"/>
                        </a:cubicBezTo>
                        <a:cubicBezTo>
                          <a:pt x="485936" y="532100"/>
                          <a:pt x="472143" y="541080"/>
                          <a:pt x="468238" y="552054"/>
                        </a:cubicBezTo>
                        <a:cubicBezTo>
                          <a:pt x="463522" y="565305"/>
                          <a:pt x="450185" y="569916"/>
                          <a:pt x="428534" y="565779"/>
                        </a:cubicBezTo>
                        <a:cubicBezTo>
                          <a:pt x="405716" y="561420"/>
                          <a:pt x="390595" y="567409"/>
                          <a:pt x="378153" y="585733"/>
                        </a:cubicBezTo>
                        <a:cubicBezTo>
                          <a:pt x="368375" y="600133"/>
                          <a:pt x="351013" y="611915"/>
                          <a:pt x="339572" y="611915"/>
                        </a:cubicBezTo>
                        <a:cubicBezTo>
                          <a:pt x="328130" y="611915"/>
                          <a:pt x="311859" y="620895"/>
                          <a:pt x="303412" y="631869"/>
                        </a:cubicBezTo>
                        <a:cubicBezTo>
                          <a:pt x="294965" y="642843"/>
                          <a:pt x="277633" y="651822"/>
                          <a:pt x="264894" y="651822"/>
                        </a:cubicBezTo>
                        <a:cubicBezTo>
                          <a:pt x="252155" y="651822"/>
                          <a:pt x="241733" y="657808"/>
                          <a:pt x="241733" y="665125"/>
                        </a:cubicBezTo>
                        <a:cubicBezTo>
                          <a:pt x="241733" y="672441"/>
                          <a:pt x="231027" y="678427"/>
                          <a:pt x="217943" y="678427"/>
                        </a:cubicBezTo>
                        <a:cubicBezTo>
                          <a:pt x="194406" y="678427"/>
                          <a:pt x="178351" y="684220"/>
                          <a:pt x="118376" y="714345"/>
                        </a:cubicBezTo>
                        <a:lnTo>
                          <a:pt x="87536" y="729837"/>
                        </a:lnTo>
                        <a:lnTo>
                          <a:pt x="121460" y="737389"/>
                        </a:lnTo>
                        <a:cubicBezTo>
                          <a:pt x="160923" y="746173"/>
                          <a:pt x="166573" y="779225"/>
                          <a:pt x="130711" y="791498"/>
                        </a:cubicBezTo>
                        <a:cubicBezTo>
                          <a:pt x="117142" y="796143"/>
                          <a:pt x="106040" y="805525"/>
                          <a:pt x="106040" y="812349"/>
                        </a:cubicBezTo>
                        <a:cubicBezTo>
                          <a:pt x="106040" y="819172"/>
                          <a:pt x="92163" y="824755"/>
                          <a:pt x="75200" y="824755"/>
                        </a:cubicBezTo>
                        <a:cubicBezTo>
                          <a:pt x="39214" y="824755"/>
                          <a:pt x="34174" y="795727"/>
                          <a:pt x="65949" y="771470"/>
                        </a:cubicBezTo>
                        <a:cubicBezTo>
                          <a:pt x="85154" y="756808"/>
                          <a:pt x="82773" y="754068"/>
                          <a:pt x="44361" y="746639"/>
                        </a:cubicBezTo>
                        <a:cubicBezTo>
                          <a:pt x="-7889" y="736533"/>
                          <a:pt x="-17162" y="696912"/>
                          <a:pt x="33676" y="700984"/>
                        </a:cubicBezTo>
                        <a:cubicBezTo>
                          <a:pt x="51547" y="702416"/>
                          <a:pt x="108997" y="679967"/>
                          <a:pt x="161342" y="651100"/>
                        </a:cubicBezTo>
                        <a:cubicBezTo>
                          <a:pt x="213688" y="622231"/>
                          <a:pt x="264689" y="598612"/>
                          <a:pt x="274677" y="598612"/>
                        </a:cubicBezTo>
                        <a:cubicBezTo>
                          <a:pt x="284666" y="598612"/>
                          <a:pt x="301165" y="589633"/>
                          <a:pt x="311342" y="578659"/>
                        </a:cubicBezTo>
                        <a:cubicBezTo>
                          <a:pt x="321519" y="567685"/>
                          <a:pt x="340551" y="558705"/>
                          <a:pt x="353636" y="558705"/>
                        </a:cubicBezTo>
                        <a:cubicBezTo>
                          <a:pt x="366721" y="558705"/>
                          <a:pt x="377427" y="553863"/>
                          <a:pt x="377427" y="547944"/>
                        </a:cubicBezTo>
                        <a:cubicBezTo>
                          <a:pt x="377427" y="539682"/>
                          <a:pt x="462188" y="479201"/>
                          <a:pt x="506827" y="455611"/>
                        </a:cubicBezTo>
                        <a:cubicBezTo>
                          <a:pt x="510289" y="453782"/>
                          <a:pt x="502414" y="452285"/>
                          <a:pt x="489329" y="452285"/>
                        </a:cubicBezTo>
                        <a:cubicBezTo>
                          <a:pt x="476245" y="452285"/>
                          <a:pt x="457213" y="461265"/>
                          <a:pt x="447035" y="472239"/>
                        </a:cubicBezTo>
                        <a:cubicBezTo>
                          <a:pt x="426832" y="494027"/>
                          <a:pt x="365091" y="499740"/>
                          <a:pt x="365091" y="479823"/>
                        </a:cubicBezTo>
                        <a:cubicBezTo>
                          <a:pt x="365091" y="473020"/>
                          <a:pt x="390476" y="453782"/>
                          <a:pt x="421503" y="437072"/>
                        </a:cubicBezTo>
                        <a:cubicBezTo>
                          <a:pt x="489839" y="400269"/>
                          <a:pt x="500248" y="385773"/>
                          <a:pt x="458338" y="385773"/>
                        </a:cubicBezTo>
                        <a:cubicBezTo>
                          <a:pt x="440975" y="385773"/>
                          <a:pt x="426770" y="391283"/>
                          <a:pt x="426770" y="398018"/>
                        </a:cubicBezTo>
                        <a:cubicBezTo>
                          <a:pt x="426770" y="404753"/>
                          <a:pt x="410116" y="414207"/>
                          <a:pt x="389762" y="419029"/>
                        </a:cubicBezTo>
                        <a:cubicBezTo>
                          <a:pt x="369408" y="423850"/>
                          <a:pt x="352755" y="433304"/>
                          <a:pt x="352755" y="440039"/>
                        </a:cubicBezTo>
                        <a:cubicBezTo>
                          <a:pt x="352755" y="446774"/>
                          <a:pt x="342333" y="452285"/>
                          <a:pt x="329594" y="452285"/>
                        </a:cubicBezTo>
                        <a:cubicBezTo>
                          <a:pt x="316855" y="452285"/>
                          <a:pt x="299523" y="461265"/>
                          <a:pt x="291076" y="472239"/>
                        </a:cubicBezTo>
                        <a:cubicBezTo>
                          <a:pt x="282630" y="483213"/>
                          <a:pt x="265891" y="492192"/>
                          <a:pt x="253879" y="492192"/>
                        </a:cubicBezTo>
                        <a:cubicBezTo>
                          <a:pt x="241865" y="492192"/>
                          <a:pt x="228842" y="501172"/>
                          <a:pt x="224936" y="512146"/>
                        </a:cubicBezTo>
                        <a:cubicBezTo>
                          <a:pt x="221031" y="523120"/>
                          <a:pt x="207239" y="532100"/>
                          <a:pt x="194288" y="532100"/>
                        </a:cubicBezTo>
                        <a:cubicBezTo>
                          <a:pt x="160215" y="532100"/>
                          <a:pt x="140675" y="563834"/>
                          <a:pt x="150021" y="603991"/>
                        </a:cubicBezTo>
                        <a:cubicBezTo>
                          <a:pt x="157381" y="635614"/>
                          <a:pt x="154831" y="638520"/>
                          <a:pt x="119713" y="638520"/>
                        </a:cubicBezTo>
                        <a:cubicBezTo>
                          <a:pt x="93853" y="638520"/>
                          <a:pt x="81368" y="632024"/>
                          <a:pt x="81368" y="618566"/>
                        </a:cubicBezTo>
                        <a:cubicBezTo>
                          <a:pt x="81368" y="607481"/>
                          <a:pt x="92334" y="598612"/>
                          <a:pt x="106040" y="598612"/>
                        </a:cubicBezTo>
                        <a:cubicBezTo>
                          <a:pt x="119609" y="598612"/>
                          <a:pt x="130711" y="592626"/>
                          <a:pt x="130711" y="585310"/>
                        </a:cubicBezTo>
                        <a:cubicBezTo>
                          <a:pt x="130711" y="577994"/>
                          <a:pt x="119609" y="572007"/>
                          <a:pt x="106040" y="572007"/>
                        </a:cubicBezTo>
                        <a:cubicBezTo>
                          <a:pt x="92470" y="572007"/>
                          <a:pt x="81368" y="577994"/>
                          <a:pt x="81368" y="585310"/>
                        </a:cubicBezTo>
                        <a:cubicBezTo>
                          <a:pt x="81368" y="588968"/>
                          <a:pt x="77354" y="592294"/>
                          <a:pt x="70885" y="594705"/>
                        </a:cubicBezTo>
                        <a:lnTo>
                          <a:pt x="53060" y="597469"/>
                        </a:lnTo>
                        <a:lnTo>
                          <a:pt x="58229" y="564959"/>
                        </a:lnTo>
                        <a:lnTo>
                          <a:pt x="61311" y="563010"/>
                        </a:lnTo>
                        <a:cubicBezTo>
                          <a:pt x="67191" y="558378"/>
                          <a:pt x="73849" y="552435"/>
                          <a:pt x="81368" y="545402"/>
                        </a:cubicBezTo>
                        <a:cubicBezTo>
                          <a:pt x="97014" y="530770"/>
                          <a:pt x="117293" y="518797"/>
                          <a:pt x="126431" y="518797"/>
                        </a:cubicBezTo>
                        <a:cubicBezTo>
                          <a:pt x="135570" y="518797"/>
                          <a:pt x="143047" y="512811"/>
                          <a:pt x="143047" y="505495"/>
                        </a:cubicBezTo>
                        <a:cubicBezTo>
                          <a:pt x="143047" y="498179"/>
                          <a:pt x="129170" y="492192"/>
                          <a:pt x="112208" y="492192"/>
                        </a:cubicBezTo>
                        <a:cubicBezTo>
                          <a:pt x="93018" y="492192"/>
                          <a:pt x="81368" y="484654"/>
                          <a:pt x="81368" y="472239"/>
                        </a:cubicBezTo>
                        <a:cubicBezTo>
                          <a:pt x="81368" y="461265"/>
                          <a:pt x="89695" y="452285"/>
                          <a:pt x="99872" y="452285"/>
                        </a:cubicBezTo>
                        <a:cubicBezTo>
                          <a:pt x="110048" y="452285"/>
                          <a:pt x="118376" y="446299"/>
                          <a:pt x="118376" y="438983"/>
                        </a:cubicBezTo>
                        <a:cubicBezTo>
                          <a:pt x="118376" y="431666"/>
                          <a:pt x="104498" y="425680"/>
                          <a:pt x="87536" y="425680"/>
                        </a:cubicBezTo>
                        <a:cubicBezTo>
                          <a:pt x="49622" y="425680"/>
                          <a:pt x="46320" y="392697"/>
                          <a:pt x="82165" y="372010"/>
                        </a:cubicBezTo>
                        <a:cubicBezTo>
                          <a:pt x="101697" y="360738"/>
                          <a:pt x="104432" y="353153"/>
                          <a:pt x="93901" y="339470"/>
                        </a:cubicBezTo>
                        <a:cubicBezTo>
                          <a:pt x="83723" y="326244"/>
                          <a:pt x="84126" y="318992"/>
                          <a:pt x="95461" y="311438"/>
                        </a:cubicBezTo>
                        <a:cubicBezTo>
                          <a:pt x="104014" y="305738"/>
                          <a:pt x="112885" y="308147"/>
                          <a:pt x="115592" y="316904"/>
                        </a:cubicBezTo>
                        <a:cubicBezTo>
                          <a:pt x="122820" y="340290"/>
                          <a:pt x="180054" y="336476"/>
                          <a:pt x="180054" y="312609"/>
                        </a:cubicBezTo>
                        <a:cubicBezTo>
                          <a:pt x="180054" y="299306"/>
                          <a:pt x="192390" y="292655"/>
                          <a:pt x="217062" y="292655"/>
                        </a:cubicBezTo>
                        <a:cubicBezTo>
                          <a:pt x="237416" y="292655"/>
                          <a:pt x="254069" y="286950"/>
                          <a:pt x="254069" y="279977"/>
                        </a:cubicBezTo>
                        <a:cubicBezTo>
                          <a:pt x="254069" y="268945"/>
                          <a:pt x="279344" y="247961"/>
                          <a:pt x="352755" y="198044"/>
                        </a:cubicBezTo>
                        <a:cubicBezTo>
                          <a:pt x="362933" y="191125"/>
                          <a:pt x="383749" y="184938"/>
                          <a:pt x="399014" y="184297"/>
                        </a:cubicBezTo>
                        <a:cubicBezTo>
                          <a:pt x="414279" y="183656"/>
                          <a:pt x="426770" y="177844"/>
                          <a:pt x="426770" y="171381"/>
                        </a:cubicBezTo>
                        <a:cubicBezTo>
                          <a:pt x="426770" y="164918"/>
                          <a:pt x="434699" y="159630"/>
                          <a:pt x="444392" y="159630"/>
                        </a:cubicBezTo>
                        <a:cubicBezTo>
                          <a:pt x="454085" y="159630"/>
                          <a:pt x="466574" y="149155"/>
                          <a:pt x="472148" y="136351"/>
                        </a:cubicBezTo>
                        <a:cubicBezTo>
                          <a:pt x="485148" y="106484"/>
                          <a:pt x="685543" y="0"/>
                          <a:pt x="72875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61" name="组合 560">
                    <a:extLst>
                      <a:ext uri="{FF2B5EF4-FFF2-40B4-BE49-F238E27FC236}">
                        <a16:creationId xmlns="" xmlns:a16="http://schemas.microsoft.com/office/drawing/2014/main" id="{E68CB7B5-40C5-4AC0-AFF1-2A5143329AC6}"/>
                      </a:ext>
                    </a:extLst>
                  </p:cNvPr>
                  <p:cNvGrpSpPr/>
                  <p:nvPr/>
                </p:nvGrpSpPr>
                <p:grpSpPr>
                  <a:xfrm>
                    <a:off x="2758492" y="2362038"/>
                    <a:ext cx="6963293" cy="4217577"/>
                    <a:chOff x="2530023" y="1368503"/>
                    <a:chExt cx="7168897" cy="4026556"/>
                  </a:xfrm>
                  <a:grpFill/>
                </p:grpSpPr>
                <p:sp>
                  <p:nvSpPr>
                    <p:cNvPr id="562" name="任意多边形: 形状 561">
                      <a:extLst>
                        <a:ext uri="{FF2B5EF4-FFF2-40B4-BE49-F238E27FC236}">
                          <a16:creationId xmlns="" xmlns:a16="http://schemas.microsoft.com/office/drawing/2014/main" id="{8D27C15F-D7EF-4F3A-B103-904B1B33AA2E}"/>
                        </a:ext>
                      </a:extLst>
                    </p:cNvPr>
                    <p:cNvSpPr/>
                    <p:nvPr/>
                  </p:nvSpPr>
                  <p:spPr>
                    <a:xfrm>
                      <a:off x="6076950" y="1368503"/>
                      <a:ext cx="209551" cy="121847"/>
                    </a:xfrm>
                    <a:custGeom>
                      <a:avLst/>
                      <a:gdLst/>
                      <a:ahLst/>
                      <a:cxnLst/>
                      <a:rect l="0" t="0" r="0" b="0"/>
                      <a:pathLst>
                        <a:path w="209551" h="121847">
                          <a:moveTo>
                            <a:pt x="0" y="39263"/>
                          </a:moveTo>
                          <a:cubicBezTo>
                            <a:pt x="0" y="56726"/>
                            <a:pt x="11685" y="82698"/>
                            <a:pt x="25967" y="96980"/>
                          </a:cubicBezTo>
                          <a:cubicBezTo>
                            <a:pt x="49100" y="120113"/>
                            <a:pt x="60538" y="121846"/>
                            <a:pt x="130742" y="112855"/>
                          </a:cubicBezTo>
                          <a:lnTo>
                            <a:pt x="209550" y="102763"/>
                          </a:lnTo>
                          <a:lnTo>
                            <a:pt x="209550" y="58438"/>
                          </a:lnTo>
                          <a:cubicBezTo>
                            <a:pt x="209550" y="19465"/>
                            <a:pt x="204950" y="13129"/>
                            <a:pt x="171450" y="5965"/>
                          </a:cubicBezTo>
                          <a:cubicBezTo>
                            <a:pt x="150495" y="1484"/>
                            <a:pt x="103346" y="0"/>
                            <a:pt x="66675" y="2666"/>
                          </a:cubicBezTo>
                          <a:cubicBezTo>
                            <a:pt x="5314" y="7127"/>
                            <a:pt x="0" y="10044"/>
                            <a:pt x="0" y="392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3" name="任意多边形: 形状 562">
                      <a:extLst>
                        <a:ext uri="{FF2B5EF4-FFF2-40B4-BE49-F238E27FC236}">
                          <a16:creationId xmlns="" xmlns:a16="http://schemas.microsoft.com/office/drawing/2014/main" id="{466A5153-5D4C-422C-989F-5661F7CD9A0B}"/>
                        </a:ext>
                      </a:extLst>
                    </p:cNvPr>
                    <p:cNvSpPr/>
                    <p:nvPr/>
                  </p:nvSpPr>
                  <p:spPr>
                    <a:xfrm>
                      <a:off x="5996449" y="1407975"/>
                      <a:ext cx="59003" cy="69642"/>
                    </a:xfrm>
                    <a:custGeom>
                      <a:avLst/>
                      <a:gdLst/>
                      <a:ahLst/>
                      <a:cxnLst/>
                      <a:rect l="0" t="0" r="0" b="0"/>
                      <a:pathLst>
                        <a:path w="59003" h="69642">
                          <a:moveTo>
                            <a:pt x="12010" y="26230"/>
                          </a:moveTo>
                          <a:cubicBezTo>
                            <a:pt x="0" y="57526"/>
                            <a:pt x="2786" y="69641"/>
                            <a:pt x="21992" y="69641"/>
                          </a:cubicBezTo>
                          <a:cubicBezTo>
                            <a:pt x="41845" y="69641"/>
                            <a:pt x="59002" y="35428"/>
                            <a:pt x="48043" y="17695"/>
                          </a:cubicBezTo>
                          <a:cubicBezTo>
                            <a:pt x="37107" y="0"/>
                            <a:pt x="20572" y="3917"/>
                            <a:pt x="12010" y="26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4" name="任意多边形: 形状 563">
                      <a:extLst>
                        <a:ext uri="{FF2B5EF4-FFF2-40B4-BE49-F238E27FC236}">
                          <a16:creationId xmlns="" xmlns:a16="http://schemas.microsoft.com/office/drawing/2014/main" id="{8C62C154-37DD-4109-809C-03744153FACD}"/>
                        </a:ext>
                      </a:extLst>
                    </p:cNvPr>
                    <p:cNvSpPr/>
                    <p:nvPr/>
                  </p:nvSpPr>
                  <p:spPr>
                    <a:xfrm>
                      <a:off x="5316881" y="1470558"/>
                      <a:ext cx="737462" cy="512114"/>
                    </a:xfrm>
                    <a:custGeom>
                      <a:avLst/>
                      <a:gdLst/>
                      <a:ahLst/>
                      <a:cxnLst/>
                      <a:rect l="0" t="0" r="0" b="0"/>
                      <a:pathLst>
                        <a:path w="737462" h="512114">
                          <a:moveTo>
                            <a:pt x="549046" y="25366"/>
                          </a:moveTo>
                          <a:cubicBezTo>
                            <a:pt x="534228" y="63982"/>
                            <a:pt x="539780" y="77089"/>
                            <a:pt x="573140" y="82250"/>
                          </a:cubicBezTo>
                          <a:cubicBezTo>
                            <a:pt x="621133" y="89674"/>
                            <a:pt x="616570" y="100407"/>
                            <a:pt x="550519" y="135446"/>
                          </a:cubicBezTo>
                          <a:cubicBezTo>
                            <a:pt x="519086" y="152121"/>
                            <a:pt x="493369" y="169394"/>
                            <a:pt x="493369" y="173830"/>
                          </a:cubicBezTo>
                          <a:cubicBezTo>
                            <a:pt x="493369" y="178266"/>
                            <a:pt x="480510" y="182396"/>
                            <a:pt x="464794" y="183008"/>
                          </a:cubicBezTo>
                          <a:cubicBezTo>
                            <a:pt x="433287" y="184235"/>
                            <a:pt x="436044" y="182658"/>
                            <a:pt x="306933" y="273266"/>
                          </a:cubicBezTo>
                          <a:cubicBezTo>
                            <a:pt x="256780" y="308461"/>
                            <a:pt x="209631" y="337258"/>
                            <a:pt x="202158" y="337258"/>
                          </a:cubicBezTo>
                          <a:cubicBezTo>
                            <a:pt x="194684" y="337258"/>
                            <a:pt x="188569" y="342973"/>
                            <a:pt x="188569" y="349958"/>
                          </a:cubicBezTo>
                          <a:cubicBezTo>
                            <a:pt x="188569" y="356943"/>
                            <a:pt x="180854" y="362658"/>
                            <a:pt x="171425" y="362658"/>
                          </a:cubicBezTo>
                          <a:cubicBezTo>
                            <a:pt x="151757" y="362658"/>
                            <a:pt x="50334" y="414061"/>
                            <a:pt x="26644" y="436035"/>
                          </a:cubicBezTo>
                          <a:cubicBezTo>
                            <a:pt x="0" y="460750"/>
                            <a:pt x="8802" y="476958"/>
                            <a:pt x="48869" y="476958"/>
                          </a:cubicBezTo>
                          <a:cubicBezTo>
                            <a:pt x="74269" y="476958"/>
                            <a:pt x="86969" y="483308"/>
                            <a:pt x="86969" y="496008"/>
                          </a:cubicBezTo>
                          <a:cubicBezTo>
                            <a:pt x="86969" y="506485"/>
                            <a:pt x="91255" y="512113"/>
                            <a:pt x="96494" y="508514"/>
                          </a:cubicBezTo>
                          <a:cubicBezTo>
                            <a:pt x="101733" y="504914"/>
                            <a:pt x="116667" y="499891"/>
                            <a:pt x="129681" y="497351"/>
                          </a:cubicBezTo>
                          <a:cubicBezTo>
                            <a:pt x="148937" y="493593"/>
                            <a:pt x="147076" y="490644"/>
                            <a:pt x="119692" y="481516"/>
                          </a:cubicBezTo>
                          <a:cubicBezTo>
                            <a:pt x="86325" y="470393"/>
                            <a:pt x="86649" y="469899"/>
                            <a:pt x="158125" y="422828"/>
                          </a:cubicBezTo>
                          <a:cubicBezTo>
                            <a:pt x="197770" y="396720"/>
                            <a:pt x="237984" y="375358"/>
                            <a:pt x="247488" y="375358"/>
                          </a:cubicBezTo>
                          <a:cubicBezTo>
                            <a:pt x="256993" y="375358"/>
                            <a:pt x="264769" y="370028"/>
                            <a:pt x="264769" y="363514"/>
                          </a:cubicBezTo>
                          <a:cubicBezTo>
                            <a:pt x="264769" y="342962"/>
                            <a:pt x="385938" y="273758"/>
                            <a:pt x="421922" y="273758"/>
                          </a:cubicBezTo>
                          <a:cubicBezTo>
                            <a:pt x="432453" y="273758"/>
                            <a:pt x="444820" y="267690"/>
                            <a:pt x="449403" y="260275"/>
                          </a:cubicBezTo>
                          <a:cubicBezTo>
                            <a:pt x="466881" y="231994"/>
                            <a:pt x="500335" y="207808"/>
                            <a:pt x="575919" y="168807"/>
                          </a:cubicBezTo>
                          <a:cubicBezTo>
                            <a:pt x="709667" y="99794"/>
                            <a:pt x="713167" y="97315"/>
                            <a:pt x="728124" y="61033"/>
                          </a:cubicBezTo>
                          <a:cubicBezTo>
                            <a:pt x="737461" y="38384"/>
                            <a:pt x="690425" y="41006"/>
                            <a:pt x="671169" y="64208"/>
                          </a:cubicBezTo>
                          <a:cubicBezTo>
                            <a:pt x="646644" y="93759"/>
                            <a:pt x="606531" y="88123"/>
                            <a:pt x="603379" y="54683"/>
                          </a:cubicBezTo>
                          <a:cubicBezTo>
                            <a:pt x="601897" y="38967"/>
                            <a:pt x="599062" y="21822"/>
                            <a:pt x="597077" y="16583"/>
                          </a:cubicBezTo>
                          <a:cubicBezTo>
                            <a:pt x="590797" y="0"/>
                            <a:pt x="556364" y="6296"/>
                            <a:pt x="549046" y="25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5" name="任意多边形: 形状 564">
                      <a:extLst>
                        <a:ext uri="{FF2B5EF4-FFF2-40B4-BE49-F238E27FC236}">
                          <a16:creationId xmlns="" xmlns:a16="http://schemas.microsoft.com/office/drawing/2014/main" id="{5F735217-AB26-48BB-BF1B-86A24F83C517}"/>
                        </a:ext>
                      </a:extLst>
                    </p:cNvPr>
                    <p:cNvSpPr/>
                    <p:nvPr/>
                  </p:nvSpPr>
                  <p:spPr>
                    <a:xfrm>
                      <a:off x="6070691" y="1528416"/>
                      <a:ext cx="274411" cy="3124201"/>
                    </a:xfrm>
                    <a:custGeom>
                      <a:avLst/>
                      <a:gdLst/>
                      <a:ahLst/>
                      <a:cxnLst/>
                      <a:rect l="0" t="0" r="0" b="0"/>
                      <a:pathLst>
                        <a:path w="274411" h="3124201">
                          <a:moveTo>
                            <a:pt x="73506" y="28575"/>
                          </a:moveTo>
                          <a:cubicBezTo>
                            <a:pt x="66836" y="44291"/>
                            <a:pt x="62630" y="117157"/>
                            <a:pt x="64159" y="190500"/>
                          </a:cubicBezTo>
                          <a:cubicBezTo>
                            <a:pt x="66679" y="311374"/>
                            <a:pt x="69355" y="324811"/>
                            <a:pt x="92768" y="334117"/>
                          </a:cubicBezTo>
                          <a:cubicBezTo>
                            <a:pt x="115276" y="343064"/>
                            <a:pt x="118316" y="339798"/>
                            <a:pt x="116403" y="308717"/>
                          </a:cubicBezTo>
                          <a:cubicBezTo>
                            <a:pt x="114361" y="275512"/>
                            <a:pt x="117304" y="273228"/>
                            <a:pt x="159052" y="275628"/>
                          </a:cubicBezTo>
                          <a:cubicBezTo>
                            <a:pt x="202976" y="278153"/>
                            <a:pt x="203800" y="279197"/>
                            <a:pt x="199277" y="326620"/>
                          </a:cubicBezTo>
                          <a:cubicBezTo>
                            <a:pt x="195692" y="364207"/>
                            <a:pt x="187104" y="378599"/>
                            <a:pt x="160872" y="390979"/>
                          </a:cubicBezTo>
                          <a:cubicBezTo>
                            <a:pt x="139013" y="401295"/>
                            <a:pt x="125558" y="402348"/>
                            <a:pt x="122763" y="393962"/>
                          </a:cubicBezTo>
                          <a:cubicBezTo>
                            <a:pt x="117736" y="378882"/>
                            <a:pt x="86098" y="376627"/>
                            <a:pt x="74533" y="390525"/>
                          </a:cubicBezTo>
                          <a:cubicBezTo>
                            <a:pt x="57625" y="410844"/>
                            <a:pt x="72247" y="539603"/>
                            <a:pt x="93222" y="555096"/>
                          </a:cubicBezTo>
                          <a:cubicBezTo>
                            <a:pt x="109767" y="567318"/>
                            <a:pt x="110786" y="573653"/>
                            <a:pt x="98228" y="586211"/>
                          </a:cubicBezTo>
                          <a:cubicBezTo>
                            <a:pt x="89555" y="594884"/>
                            <a:pt x="82459" y="618458"/>
                            <a:pt x="82459" y="638598"/>
                          </a:cubicBezTo>
                          <a:cubicBezTo>
                            <a:pt x="82459" y="661847"/>
                            <a:pt x="76780" y="673324"/>
                            <a:pt x="66904" y="670032"/>
                          </a:cubicBezTo>
                          <a:cubicBezTo>
                            <a:pt x="55445" y="666212"/>
                            <a:pt x="50681" y="598626"/>
                            <a:pt x="48813" y="413393"/>
                          </a:cubicBezTo>
                          <a:cubicBezTo>
                            <a:pt x="46644" y="198231"/>
                            <a:pt x="43240" y="158960"/>
                            <a:pt x="25227" y="141295"/>
                          </a:cubicBezTo>
                          <a:cubicBezTo>
                            <a:pt x="5697" y="122142"/>
                            <a:pt x="4378" y="123862"/>
                            <a:pt x="6976" y="165100"/>
                          </a:cubicBezTo>
                          <a:cubicBezTo>
                            <a:pt x="8516" y="189548"/>
                            <a:pt x="8283" y="222644"/>
                            <a:pt x="6458" y="238648"/>
                          </a:cubicBezTo>
                          <a:cubicBezTo>
                            <a:pt x="0" y="295287"/>
                            <a:pt x="4763" y="831993"/>
                            <a:pt x="11807" y="841375"/>
                          </a:cubicBezTo>
                          <a:cubicBezTo>
                            <a:pt x="28824" y="864039"/>
                            <a:pt x="44359" y="847577"/>
                            <a:pt x="44359" y="806881"/>
                          </a:cubicBezTo>
                          <a:cubicBezTo>
                            <a:pt x="44359" y="755309"/>
                            <a:pt x="80273" y="673100"/>
                            <a:pt x="102803" y="673100"/>
                          </a:cubicBezTo>
                          <a:cubicBezTo>
                            <a:pt x="111405" y="673100"/>
                            <a:pt x="117966" y="663099"/>
                            <a:pt x="117384" y="650875"/>
                          </a:cubicBezTo>
                          <a:cubicBezTo>
                            <a:pt x="116508" y="632475"/>
                            <a:pt x="124341" y="629743"/>
                            <a:pt x="162892" y="635000"/>
                          </a:cubicBezTo>
                          <a:cubicBezTo>
                            <a:pt x="216251" y="642276"/>
                            <a:pt x="216902" y="643786"/>
                            <a:pt x="188089" y="693430"/>
                          </a:cubicBezTo>
                          <a:cubicBezTo>
                            <a:pt x="176335" y="713681"/>
                            <a:pt x="161351" y="741357"/>
                            <a:pt x="154790" y="754931"/>
                          </a:cubicBezTo>
                          <a:cubicBezTo>
                            <a:pt x="143714" y="777847"/>
                            <a:pt x="141735" y="778074"/>
                            <a:pt x="127135" y="758106"/>
                          </a:cubicBezTo>
                          <a:cubicBezTo>
                            <a:pt x="118485" y="746278"/>
                            <a:pt x="101930" y="736600"/>
                            <a:pt x="90343" y="736600"/>
                          </a:cubicBezTo>
                          <a:cubicBezTo>
                            <a:pt x="71395" y="736600"/>
                            <a:pt x="68787" y="769458"/>
                            <a:pt x="64397" y="1063625"/>
                          </a:cubicBezTo>
                          <a:cubicBezTo>
                            <a:pt x="61712" y="1243489"/>
                            <a:pt x="54024" y="1439227"/>
                            <a:pt x="47312" y="1498600"/>
                          </a:cubicBezTo>
                          <a:cubicBezTo>
                            <a:pt x="40418" y="1559582"/>
                            <a:pt x="36661" y="1936711"/>
                            <a:pt x="38676" y="2365375"/>
                          </a:cubicBezTo>
                          <a:lnTo>
                            <a:pt x="42244" y="3124200"/>
                          </a:lnTo>
                          <a:lnTo>
                            <a:pt x="105214" y="3124200"/>
                          </a:lnTo>
                          <a:cubicBezTo>
                            <a:pt x="230239" y="3124200"/>
                            <a:pt x="274410" y="3103196"/>
                            <a:pt x="255117" y="3052920"/>
                          </a:cubicBezTo>
                          <a:cubicBezTo>
                            <a:pt x="248988" y="3036946"/>
                            <a:pt x="243348" y="3035684"/>
                            <a:pt x="229490" y="3047186"/>
                          </a:cubicBezTo>
                          <a:cubicBezTo>
                            <a:pt x="215886" y="3058476"/>
                            <a:pt x="208804" y="3058067"/>
                            <a:pt x="199283" y="3045442"/>
                          </a:cubicBezTo>
                          <a:cubicBezTo>
                            <a:pt x="191775" y="3035486"/>
                            <a:pt x="186656" y="2862864"/>
                            <a:pt x="186367" y="2609850"/>
                          </a:cubicBezTo>
                          <a:lnTo>
                            <a:pt x="185889" y="2190750"/>
                          </a:lnTo>
                          <a:lnTo>
                            <a:pt x="225735" y="2170139"/>
                          </a:lnTo>
                          <a:cubicBezTo>
                            <a:pt x="264931" y="2149864"/>
                            <a:pt x="265256" y="2148932"/>
                            <a:pt x="245662" y="2112989"/>
                          </a:cubicBezTo>
                          <a:lnTo>
                            <a:pt x="225743" y="2076450"/>
                          </a:lnTo>
                          <a:lnTo>
                            <a:pt x="222918" y="2124186"/>
                          </a:lnTo>
                          <a:cubicBezTo>
                            <a:pt x="221364" y="2150440"/>
                            <a:pt x="215498" y="2169082"/>
                            <a:pt x="209883" y="2165612"/>
                          </a:cubicBezTo>
                          <a:cubicBezTo>
                            <a:pt x="204267" y="2162141"/>
                            <a:pt x="199552" y="1916150"/>
                            <a:pt x="199404" y="1618963"/>
                          </a:cubicBezTo>
                          <a:lnTo>
                            <a:pt x="199136" y="1078625"/>
                          </a:lnTo>
                          <a:lnTo>
                            <a:pt x="231471" y="1040196"/>
                          </a:lnTo>
                          <a:cubicBezTo>
                            <a:pt x="253590" y="1013908"/>
                            <a:pt x="259687" y="997648"/>
                            <a:pt x="250766" y="988727"/>
                          </a:cubicBezTo>
                          <a:cubicBezTo>
                            <a:pt x="241846" y="979807"/>
                            <a:pt x="235030" y="980049"/>
                            <a:pt x="229193" y="989493"/>
                          </a:cubicBezTo>
                          <a:cubicBezTo>
                            <a:pt x="209270" y="1021729"/>
                            <a:pt x="198390" y="997905"/>
                            <a:pt x="196350" y="917575"/>
                          </a:cubicBezTo>
                          <a:cubicBezTo>
                            <a:pt x="195153" y="870426"/>
                            <a:pt x="197613" y="830084"/>
                            <a:pt x="201816" y="827925"/>
                          </a:cubicBezTo>
                          <a:cubicBezTo>
                            <a:pt x="218560" y="819327"/>
                            <a:pt x="234859" y="841470"/>
                            <a:pt x="234859" y="872816"/>
                          </a:cubicBezTo>
                          <a:cubicBezTo>
                            <a:pt x="234859" y="891031"/>
                            <a:pt x="238928" y="901865"/>
                            <a:pt x="243900" y="896892"/>
                          </a:cubicBezTo>
                          <a:cubicBezTo>
                            <a:pt x="248873" y="891919"/>
                            <a:pt x="251338" y="746663"/>
                            <a:pt x="249377" y="574100"/>
                          </a:cubicBezTo>
                          <a:cubicBezTo>
                            <a:pt x="247416" y="401538"/>
                            <a:pt x="245539" y="227489"/>
                            <a:pt x="245206" y="187325"/>
                          </a:cubicBezTo>
                          <a:cubicBezTo>
                            <a:pt x="244873" y="147161"/>
                            <a:pt x="239551" y="114300"/>
                            <a:pt x="233380" y="114300"/>
                          </a:cubicBezTo>
                          <a:cubicBezTo>
                            <a:pt x="227208" y="114300"/>
                            <a:pt x="222159" y="134302"/>
                            <a:pt x="222159" y="158750"/>
                          </a:cubicBezTo>
                          <a:cubicBezTo>
                            <a:pt x="222159" y="197410"/>
                            <a:pt x="218121" y="203200"/>
                            <a:pt x="191159" y="203200"/>
                          </a:cubicBezTo>
                          <a:cubicBezTo>
                            <a:pt x="174108" y="203200"/>
                            <a:pt x="156626" y="208915"/>
                            <a:pt x="152309" y="215900"/>
                          </a:cubicBezTo>
                          <a:cubicBezTo>
                            <a:pt x="147992" y="222885"/>
                            <a:pt x="137391" y="228600"/>
                            <a:pt x="128751" y="228600"/>
                          </a:cubicBezTo>
                          <a:cubicBezTo>
                            <a:pt x="118192" y="228600"/>
                            <a:pt x="113233" y="206738"/>
                            <a:pt x="113625" y="161925"/>
                          </a:cubicBezTo>
                          <a:lnTo>
                            <a:pt x="114209" y="95250"/>
                          </a:lnTo>
                          <a:lnTo>
                            <a:pt x="166883" y="97736"/>
                          </a:lnTo>
                          <a:cubicBezTo>
                            <a:pt x="209578" y="99751"/>
                            <a:pt x="220781" y="95540"/>
                            <a:pt x="226019" y="75511"/>
                          </a:cubicBezTo>
                          <a:cubicBezTo>
                            <a:pt x="229573" y="61920"/>
                            <a:pt x="227686" y="50800"/>
                            <a:pt x="221826" y="50800"/>
                          </a:cubicBezTo>
                          <a:cubicBezTo>
                            <a:pt x="215966" y="50800"/>
                            <a:pt x="207543" y="39370"/>
                            <a:pt x="203109" y="25400"/>
                          </a:cubicBezTo>
                          <a:cubicBezTo>
                            <a:pt x="196691" y="5179"/>
                            <a:pt x="183894" y="0"/>
                            <a:pt x="140341" y="0"/>
                          </a:cubicBezTo>
                          <a:cubicBezTo>
                            <a:pt x="95668" y="0"/>
                            <a:pt x="83410" y="5241"/>
                            <a:pt x="73506"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6" name="任意多边形: 形状 565">
                      <a:extLst>
                        <a:ext uri="{FF2B5EF4-FFF2-40B4-BE49-F238E27FC236}">
                          <a16:creationId xmlns="" xmlns:a16="http://schemas.microsoft.com/office/drawing/2014/main" id="{4F2179D6-9CAF-4701-AF6B-A32F54994FFC}"/>
                        </a:ext>
                      </a:extLst>
                    </p:cNvPr>
                    <p:cNvSpPr/>
                    <p:nvPr/>
                  </p:nvSpPr>
                  <p:spPr>
                    <a:xfrm>
                      <a:off x="6191250" y="2005141"/>
                      <a:ext cx="41468" cy="82758"/>
                    </a:xfrm>
                    <a:custGeom>
                      <a:avLst/>
                      <a:gdLst/>
                      <a:ahLst/>
                      <a:cxnLst/>
                      <a:rect l="0" t="0" r="0" b="0"/>
                      <a:pathLst>
                        <a:path w="41468" h="82758">
                          <a:moveTo>
                            <a:pt x="8678" y="14130"/>
                          </a:moveTo>
                          <a:cubicBezTo>
                            <a:pt x="3905" y="18903"/>
                            <a:pt x="0" y="36620"/>
                            <a:pt x="0" y="53500"/>
                          </a:cubicBezTo>
                          <a:cubicBezTo>
                            <a:pt x="0" y="82757"/>
                            <a:pt x="5688" y="81084"/>
                            <a:pt x="29766" y="44749"/>
                          </a:cubicBezTo>
                          <a:cubicBezTo>
                            <a:pt x="41467" y="27091"/>
                            <a:pt x="22808" y="0"/>
                            <a:pt x="8678" y="141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7" name="任意多边形: 形状 566">
                      <a:extLst>
                        <a:ext uri="{FF2B5EF4-FFF2-40B4-BE49-F238E27FC236}">
                          <a16:creationId xmlns="" xmlns:a16="http://schemas.microsoft.com/office/drawing/2014/main" id="{F744CF27-0A4F-45AC-BCE2-F2E3FE1E01E1}"/>
                        </a:ext>
                      </a:extLst>
                    </p:cNvPr>
                    <p:cNvSpPr/>
                    <p:nvPr/>
                  </p:nvSpPr>
                  <p:spPr>
                    <a:xfrm>
                      <a:off x="6217444" y="20923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8" name="任意多边形: 形状 567">
                      <a:extLst>
                        <a:ext uri="{FF2B5EF4-FFF2-40B4-BE49-F238E27FC236}">
                          <a16:creationId xmlns="" xmlns:a16="http://schemas.microsoft.com/office/drawing/2014/main" id="{6B55F341-C963-4A03-ACBD-457373777AA0}"/>
                        </a:ext>
                      </a:extLst>
                    </p:cNvPr>
                    <p:cNvSpPr/>
                    <p:nvPr/>
                  </p:nvSpPr>
                  <p:spPr>
                    <a:xfrm>
                      <a:off x="6350403" y="1532065"/>
                      <a:ext cx="628247" cy="453552"/>
                    </a:xfrm>
                    <a:custGeom>
                      <a:avLst/>
                      <a:gdLst/>
                      <a:ahLst/>
                      <a:cxnLst/>
                      <a:rect l="0" t="0" r="0" b="0"/>
                      <a:pathLst>
                        <a:path w="628247" h="453552">
                          <a:moveTo>
                            <a:pt x="18325" y="15787"/>
                          </a:moveTo>
                          <a:cubicBezTo>
                            <a:pt x="0" y="37868"/>
                            <a:pt x="10761" y="72551"/>
                            <a:pt x="35939" y="72551"/>
                          </a:cubicBezTo>
                          <a:cubicBezTo>
                            <a:pt x="45888" y="72551"/>
                            <a:pt x="57318" y="81124"/>
                            <a:pt x="61339" y="91601"/>
                          </a:cubicBezTo>
                          <a:cubicBezTo>
                            <a:pt x="65359" y="102078"/>
                            <a:pt x="74924" y="110651"/>
                            <a:pt x="82595" y="110651"/>
                          </a:cubicBezTo>
                          <a:cubicBezTo>
                            <a:pt x="90265" y="110651"/>
                            <a:pt x="115273" y="124939"/>
                            <a:pt x="138167" y="142401"/>
                          </a:cubicBezTo>
                          <a:cubicBezTo>
                            <a:pt x="161062" y="159864"/>
                            <a:pt x="183179" y="174151"/>
                            <a:pt x="187317" y="174151"/>
                          </a:cubicBezTo>
                          <a:cubicBezTo>
                            <a:pt x="198124" y="174151"/>
                            <a:pt x="359965" y="285988"/>
                            <a:pt x="391002" y="314904"/>
                          </a:cubicBezTo>
                          <a:cubicBezTo>
                            <a:pt x="412767" y="335181"/>
                            <a:pt x="413676" y="339251"/>
                            <a:pt x="396440" y="339251"/>
                          </a:cubicBezTo>
                          <a:cubicBezTo>
                            <a:pt x="363083" y="339251"/>
                            <a:pt x="358635" y="361740"/>
                            <a:pt x="386483" y="389588"/>
                          </a:cubicBezTo>
                          <a:cubicBezTo>
                            <a:pt x="413890" y="416996"/>
                            <a:pt x="450446" y="424291"/>
                            <a:pt x="450446" y="402352"/>
                          </a:cubicBezTo>
                          <a:cubicBezTo>
                            <a:pt x="450446" y="395148"/>
                            <a:pt x="441874" y="385964"/>
                            <a:pt x="431396" y="381944"/>
                          </a:cubicBezTo>
                          <a:cubicBezTo>
                            <a:pt x="420918" y="377923"/>
                            <a:pt x="412346" y="369530"/>
                            <a:pt x="412346" y="363292"/>
                          </a:cubicBezTo>
                          <a:cubicBezTo>
                            <a:pt x="412346" y="345301"/>
                            <a:pt x="458525" y="350130"/>
                            <a:pt x="474875" y="369831"/>
                          </a:cubicBezTo>
                          <a:cubicBezTo>
                            <a:pt x="483037" y="379665"/>
                            <a:pt x="509454" y="397078"/>
                            <a:pt x="533580" y="408527"/>
                          </a:cubicBezTo>
                          <a:cubicBezTo>
                            <a:pt x="557707" y="419976"/>
                            <a:pt x="577446" y="434790"/>
                            <a:pt x="577446" y="441447"/>
                          </a:cubicBezTo>
                          <a:cubicBezTo>
                            <a:pt x="577446" y="448104"/>
                            <a:pt x="588876" y="453551"/>
                            <a:pt x="602846" y="453551"/>
                          </a:cubicBezTo>
                          <a:cubicBezTo>
                            <a:pt x="616816" y="453551"/>
                            <a:pt x="628246" y="447836"/>
                            <a:pt x="628246" y="440851"/>
                          </a:cubicBezTo>
                          <a:cubicBezTo>
                            <a:pt x="628246" y="416629"/>
                            <a:pt x="536069" y="339619"/>
                            <a:pt x="504421" y="337401"/>
                          </a:cubicBezTo>
                          <a:cubicBezTo>
                            <a:pt x="495690" y="336789"/>
                            <a:pt x="488546" y="331730"/>
                            <a:pt x="488546" y="326159"/>
                          </a:cubicBezTo>
                          <a:cubicBezTo>
                            <a:pt x="488546" y="320588"/>
                            <a:pt x="455685" y="294739"/>
                            <a:pt x="415521" y="268717"/>
                          </a:cubicBezTo>
                          <a:cubicBezTo>
                            <a:pt x="344071" y="222425"/>
                            <a:pt x="221112" y="131365"/>
                            <a:pt x="142030" y="66179"/>
                          </a:cubicBezTo>
                          <a:cubicBezTo>
                            <a:pt x="133541" y="59181"/>
                            <a:pt x="105660" y="40854"/>
                            <a:pt x="80071" y="25452"/>
                          </a:cubicBezTo>
                          <a:cubicBezTo>
                            <a:pt x="40022" y="1345"/>
                            <a:pt x="31428" y="0"/>
                            <a:pt x="18325" y="157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9" name="任意多边形: 形状 568">
                      <a:extLst>
                        <a:ext uri="{FF2B5EF4-FFF2-40B4-BE49-F238E27FC236}">
                          <a16:creationId xmlns="" xmlns:a16="http://schemas.microsoft.com/office/drawing/2014/main" id="{2C11E5A8-4C3D-45BD-9D1E-ACD304E69C8A}"/>
                        </a:ext>
                      </a:extLst>
                    </p:cNvPr>
                    <p:cNvSpPr/>
                    <p:nvPr/>
                  </p:nvSpPr>
                  <p:spPr>
                    <a:xfrm>
                      <a:off x="6069193" y="1523574"/>
                      <a:ext cx="45858" cy="131843"/>
                    </a:xfrm>
                    <a:custGeom>
                      <a:avLst/>
                      <a:gdLst/>
                      <a:ahLst/>
                      <a:cxnLst/>
                      <a:rect l="0" t="0" r="0" b="0"/>
                      <a:pathLst>
                        <a:path w="45858" h="131843">
                          <a:moveTo>
                            <a:pt x="12030" y="46117"/>
                          </a:moveTo>
                          <a:cubicBezTo>
                            <a:pt x="0" y="76515"/>
                            <a:pt x="14236" y="131842"/>
                            <a:pt x="34088" y="131842"/>
                          </a:cubicBezTo>
                          <a:cubicBezTo>
                            <a:pt x="40561" y="131842"/>
                            <a:pt x="45857" y="106124"/>
                            <a:pt x="45857" y="74692"/>
                          </a:cubicBezTo>
                          <a:cubicBezTo>
                            <a:pt x="45857" y="13157"/>
                            <a:pt x="30282" y="0"/>
                            <a:pt x="12030" y="46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0" name="任意多边形: 形状 569">
                      <a:extLst>
                        <a:ext uri="{FF2B5EF4-FFF2-40B4-BE49-F238E27FC236}">
                          <a16:creationId xmlns="" xmlns:a16="http://schemas.microsoft.com/office/drawing/2014/main" id="{9EEC5A4E-D8BE-4A58-9958-96B04C55240D}"/>
                        </a:ext>
                      </a:extLst>
                    </p:cNvPr>
                    <p:cNvSpPr/>
                    <p:nvPr/>
                  </p:nvSpPr>
                  <p:spPr>
                    <a:xfrm>
                      <a:off x="5933132" y="1617900"/>
                      <a:ext cx="83175" cy="75617"/>
                    </a:xfrm>
                    <a:custGeom>
                      <a:avLst/>
                      <a:gdLst/>
                      <a:ahLst/>
                      <a:cxnLst/>
                      <a:rect l="0" t="0" r="0" b="0"/>
                      <a:pathLst>
                        <a:path w="83175" h="75617">
                          <a:moveTo>
                            <a:pt x="19992" y="32224"/>
                          </a:moveTo>
                          <a:cubicBezTo>
                            <a:pt x="0" y="70875"/>
                            <a:pt x="132" y="75616"/>
                            <a:pt x="21199" y="75616"/>
                          </a:cubicBezTo>
                          <a:cubicBezTo>
                            <a:pt x="42902" y="75616"/>
                            <a:pt x="83174" y="31906"/>
                            <a:pt x="71878" y="20610"/>
                          </a:cubicBezTo>
                          <a:cubicBezTo>
                            <a:pt x="51268" y="0"/>
                            <a:pt x="34747" y="3698"/>
                            <a:pt x="19992" y="322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1" name="任意多边形: 形状 570">
                      <a:extLst>
                        <a:ext uri="{FF2B5EF4-FFF2-40B4-BE49-F238E27FC236}">
                          <a16:creationId xmlns="" xmlns:a16="http://schemas.microsoft.com/office/drawing/2014/main" id="{BF7CDB4B-5580-4630-BBBA-03E2CF7C5B8F}"/>
                        </a:ext>
                      </a:extLst>
                    </p:cNvPr>
                    <p:cNvSpPr/>
                    <p:nvPr/>
                  </p:nvSpPr>
                  <p:spPr>
                    <a:xfrm>
                      <a:off x="6350152" y="1649725"/>
                      <a:ext cx="350418" cy="304531"/>
                    </a:xfrm>
                    <a:custGeom>
                      <a:avLst/>
                      <a:gdLst/>
                      <a:ahLst/>
                      <a:cxnLst/>
                      <a:rect l="0" t="0" r="0" b="0"/>
                      <a:pathLst>
                        <a:path w="350418" h="304531">
                          <a:moveTo>
                            <a:pt x="49457" y="20318"/>
                          </a:moveTo>
                          <a:cubicBezTo>
                            <a:pt x="44486" y="28362"/>
                            <a:pt x="49863" y="41851"/>
                            <a:pt x="61408" y="50293"/>
                          </a:cubicBezTo>
                          <a:cubicBezTo>
                            <a:pt x="92256" y="72849"/>
                            <a:pt x="86977" y="85794"/>
                            <a:pt x="50648" y="76676"/>
                          </a:cubicBezTo>
                          <a:cubicBezTo>
                            <a:pt x="0" y="63964"/>
                            <a:pt x="702" y="97381"/>
                            <a:pt x="51758" y="129516"/>
                          </a:cubicBezTo>
                          <a:cubicBezTo>
                            <a:pt x="76727" y="145232"/>
                            <a:pt x="105266" y="158091"/>
                            <a:pt x="115177" y="158091"/>
                          </a:cubicBezTo>
                          <a:cubicBezTo>
                            <a:pt x="125089" y="158091"/>
                            <a:pt x="133198" y="163985"/>
                            <a:pt x="133198" y="171190"/>
                          </a:cubicBezTo>
                          <a:cubicBezTo>
                            <a:pt x="133198" y="178394"/>
                            <a:pt x="140342" y="185117"/>
                            <a:pt x="149073" y="186130"/>
                          </a:cubicBezTo>
                          <a:cubicBezTo>
                            <a:pt x="157804" y="187143"/>
                            <a:pt x="185490" y="204108"/>
                            <a:pt x="210597" y="223831"/>
                          </a:cubicBezTo>
                          <a:cubicBezTo>
                            <a:pt x="235704" y="243554"/>
                            <a:pt x="265707" y="259691"/>
                            <a:pt x="277272" y="259691"/>
                          </a:cubicBezTo>
                          <a:cubicBezTo>
                            <a:pt x="288836" y="259691"/>
                            <a:pt x="298298" y="268264"/>
                            <a:pt x="298298" y="278741"/>
                          </a:cubicBezTo>
                          <a:cubicBezTo>
                            <a:pt x="298298" y="300567"/>
                            <a:pt x="330734" y="304530"/>
                            <a:pt x="343276" y="284236"/>
                          </a:cubicBezTo>
                          <a:cubicBezTo>
                            <a:pt x="347889" y="276772"/>
                            <a:pt x="339666" y="267546"/>
                            <a:pt x="324976" y="263705"/>
                          </a:cubicBezTo>
                          <a:cubicBezTo>
                            <a:pt x="310303" y="259868"/>
                            <a:pt x="298298" y="251680"/>
                            <a:pt x="298298" y="245510"/>
                          </a:cubicBezTo>
                          <a:cubicBezTo>
                            <a:pt x="298298" y="239339"/>
                            <a:pt x="286689" y="234291"/>
                            <a:pt x="272500" y="234291"/>
                          </a:cubicBezTo>
                          <a:cubicBezTo>
                            <a:pt x="258310" y="234291"/>
                            <a:pt x="243411" y="225718"/>
                            <a:pt x="239391" y="215241"/>
                          </a:cubicBezTo>
                          <a:cubicBezTo>
                            <a:pt x="235370" y="204764"/>
                            <a:pt x="224120" y="196191"/>
                            <a:pt x="214389" y="196191"/>
                          </a:cubicBezTo>
                          <a:cubicBezTo>
                            <a:pt x="204659" y="196191"/>
                            <a:pt x="196698" y="187618"/>
                            <a:pt x="196698" y="177141"/>
                          </a:cubicBezTo>
                          <a:cubicBezTo>
                            <a:pt x="196698" y="166664"/>
                            <a:pt x="207517" y="158091"/>
                            <a:pt x="220739" y="158091"/>
                          </a:cubicBezTo>
                          <a:cubicBezTo>
                            <a:pt x="233962" y="158091"/>
                            <a:pt x="248070" y="166664"/>
                            <a:pt x="252091" y="177141"/>
                          </a:cubicBezTo>
                          <a:cubicBezTo>
                            <a:pt x="256111" y="187618"/>
                            <a:pt x="266094" y="196191"/>
                            <a:pt x="274274" y="196191"/>
                          </a:cubicBezTo>
                          <a:cubicBezTo>
                            <a:pt x="282455" y="196191"/>
                            <a:pt x="293679" y="203335"/>
                            <a:pt x="299218" y="212066"/>
                          </a:cubicBezTo>
                          <a:cubicBezTo>
                            <a:pt x="305098" y="221335"/>
                            <a:pt x="318416" y="224189"/>
                            <a:pt x="331226" y="218923"/>
                          </a:cubicBezTo>
                          <a:cubicBezTo>
                            <a:pt x="350417" y="211034"/>
                            <a:pt x="348537" y="205919"/>
                            <a:pt x="316206" y="178070"/>
                          </a:cubicBezTo>
                          <a:cubicBezTo>
                            <a:pt x="295879" y="160562"/>
                            <a:pt x="275661" y="148903"/>
                            <a:pt x="271278" y="152164"/>
                          </a:cubicBezTo>
                          <a:cubicBezTo>
                            <a:pt x="266894" y="155424"/>
                            <a:pt x="256194" y="149518"/>
                            <a:pt x="247498" y="139041"/>
                          </a:cubicBezTo>
                          <a:cubicBezTo>
                            <a:pt x="238802" y="128564"/>
                            <a:pt x="223815" y="119991"/>
                            <a:pt x="214193" y="119991"/>
                          </a:cubicBezTo>
                          <a:cubicBezTo>
                            <a:pt x="204571" y="119991"/>
                            <a:pt x="196698" y="128564"/>
                            <a:pt x="196698" y="139041"/>
                          </a:cubicBezTo>
                          <a:cubicBezTo>
                            <a:pt x="196698" y="166823"/>
                            <a:pt x="150183" y="162376"/>
                            <a:pt x="119465" y="131658"/>
                          </a:cubicBezTo>
                          <a:cubicBezTo>
                            <a:pt x="95669" y="107862"/>
                            <a:pt x="94956" y="103098"/>
                            <a:pt x="112316" y="83915"/>
                          </a:cubicBezTo>
                          <a:cubicBezTo>
                            <a:pt x="129713" y="64692"/>
                            <a:pt x="128706" y="59818"/>
                            <a:pt x="102035" y="34148"/>
                          </a:cubicBezTo>
                          <a:cubicBezTo>
                            <a:pt x="68264" y="1644"/>
                            <a:pt x="62014" y="0"/>
                            <a:pt x="49457" y="20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2" name="任意多边形: 形状 571">
                      <a:extLst>
                        <a:ext uri="{FF2B5EF4-FFF2-40B4-BE49-F238E27FC236}">
                          <a16:creationId xmlns="" xmlns:a16="http://schemas.microsoft.com/office/drawing/2014/main" id="{D557AFDA-E686-46A3-BAC3-6DC53E518036}"/>
                        </a:ext>
                      </a:extLst>
                    </p:cNvPr>
                    <p:cNvSpPr/>
                    <p:nvPr/>
                  </p:nvSpPr>
                  <p:spPr>
                    <a:xfrm>
                      <a:off x="5776050" y="1724106"/>
                      <a:ext cx="72301" cy="45611"/>
                    </a:xfrm>
                    <a:custGeom>
                      <a:avLst/>
                      <a:gdLst/>
                      <a:ahLst/>
                      <a:cxnLst/>
                      <a:rect l="0" t="0" r="0" b="0"/>
                      <a:pathLst>
                        <a:path w="72301" h="45611">
                          <a:moveTo>
                            <a:pt x="17267" y="15977"/>
                          </a:moveTo>
                          <a:cubicBezTo>
                            <a:pt x="0" y="33244"/>
                            <a:pt x="9716" y="45610"/>
                            <a:pt x="40550" y="45610"/>
                          </a:cubicBezTo>
                          <a:cubicBezTo>
                            <a:pt x="60305" y="45610"/>
                            <a:pt x="72300" y="38413"/>
                            <a:pt x="72300" y="26560"/>
                          </a:cubicBezTo>
                          <a:cubicBezTo>
                            <a:pt x="72300" y="7511"/>
                            <a:pt x="33243" y="0"/>
                            <a:pt x="17267" y="15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3" name="任意多边形: 形状 572">
                      <a:extLst>
                        <a:ext uri="{FF2B5EF4-FFF2-40B4-BE49-F238E27FC236}">
                          <a16:creationId xmlns="" xmlns:a16="http://schemas.microsoft.com/office/drawing/2014/main" id="{4F78C266-46E3-4F59-85DC-DD6E3E11A530}"/>
                        </a:ext>
                      </a:extLst>
                    </p:cNvPr>
                    <p:cNvSpPr/>
                    <p:nvPr/>
                  </p:nvSpPr>
                  <p:spPr>
                    <a:xfrm>
                      <a:off x="5528438" y="1769716"/>
                      <a:ext cx="243713" cy="139701"/>
                    </a:xfrm>
                    <a:custGeom>
                      <a:avLst/>
                      <a:gdLst/>
                      <a:ahLst/>
                      <a:cxnLst/>
                      <a:rect l="0" t="0" r="0" b="0"/>
                      <a:pathLst>
                        <a:path w="243713" h="139701">
                          <a:moveTo>
                            <a:pt x="188319" y="19050"/>
                          </a:moveTo>
                          <a:cubicBezTo>
                            <a:pt x="184299" y="29527"/>
                            <a:pt x="169400" y="38100"/>
                            <a:pt x="155210" y="38100"/>
                          </a:cubicBezTo>
                          <a:cubicBezTo>
                            <a:pt x="141021" y="38100"/>
                            <a:pt x="129412" y="42506"/>
                            <a:pt x="129412" y="47890"/>
                          </a:cubicBezTo>
                          <a:cubicBezTo>
                            <a:pt x="129412" y="53275"/>
                            <a:pt x="103695" y="71729"/>
                            <a:pt x="72262" y="88900"/>
                          </a:cubicBezTo>
                          <a:cubicBezTo>
                            <a:pt x="10747" y="122504"/>
                            <a:pt x="0" y="139700"/>
                            <a:pt x="40512" y="139700"/>
                          </a:cubicBezTo>
                          <a:cubicBezTo>
                            <a:pt x="54623" y="139700"/>
                            <a:pt x="65912" y="131233"/>
                            <a:pt x="65912" y="120650"/>
                          </a:cubicBezTo>
                          <a:cubicBezTo>
                            <a:pt x="65912" y="108797"/>
                            <a:pt x="77907" y="101600"/>
                            <a:pt x="97662" y="101600"/>
                          </a:cubicBezTo>
                          <a:cubicBezTo>
                            <a:pt x="115125" y="101600"/>
                            <a:pt x="129412" y="95885"/>
                            <a:pt x="129412" y="88900"/>
                          </a:cubicBezTo>
                          <a:cubicBezTo>
                            <a:pt x="129412" y="81915"/>
                            <a:pt x="143088" y="76200"/>
                            <a:pt x="159803" y="76200"/>
                          </a:cubicBezTo>
                          <a:cubicBezTo>
                            <a:pt x="176518" y="76200"/>
                            <a:pt x="193484" y="67627"/>
                            <a:pt x="197505" y="57150"/>
                          </a:cubicBezTo>
                          <a:cubicBezTo>
                            <a:pt x="201525" y="46673"/>
                            <a:pt x="213567" y="38100"/>
                            <a:pt x="224264" y="38100"/>
                          </a:cubicBezTo>
                          <a:cubicBezTo>
                            <a:pt x="234960" y="38100"/>
                            <a:pt x="243712" y="29527"/>
                            <a:pt x="243712" y="19050"/>
                          </a:cubicBezTo>
                          <a:cubicBezTo>
                            <a:pt x="243712" y="8573"/>
                            <a:pt x="232893" y="0"/>
                            <a:pt x="219671" y="0"/>
                          </a:cubicBezTo>
                          <a:cubicBezTo>
                            <a:pt x="206448" y="0"/>
                            <a:pt x="192340" y="8573"/>
                            <a:pt x="188319"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4" name="任意多边形: 形状 573">
                      <a:extLst>
                        <a:ext uri="{FF2B5EF4-FFF2-40B4-BE49-F238E27FC236}">
                          <a16:creationId xmlns="" xmlns:a16="http://schemas.microsoft.com/office/drawing/2014/main" id="{CC8ED039-A9D2-485E-9BE7-FF8922F74C86}"/>
                        </a:ext>
                      </a:extLst>
                    </p:cNvPr>
                    <p:cNvSpPr/>
                    <p:nvPr/>
                  </p:nvSpPr>
                  <p:spPr>
                    <a:xfrm>
                      <a:off x="5898860" y="1788125"/>
                      <a:ext cx="134294" cy="108400"/>
                    </a:xfrm>
                    <a:custGeom>
                      <a:avLst/>
                      <a:gdLst/>
                      <a:ahLst/>
                      <a:cxnLst/>
                      <a:rect l="0" t="0" r="0" b="0"/>
                      <a:pathLst>
                        <a:path w="134294" h="108400">
                          <a:moveTo>
                            <a:pt x="51859" y="31724"/>
                          </a:moveTo>
                          <a:cubicBezTo>
                            <a:pt x="36174" y="45327"/>
                            <a:pt x="17143" y="58523"/>
                            <a:pt x="9567" y="61049"/>
                          </a:cubicBezTo>
                          <a:cubicBezTo>
                            <a:pt x="1991" y="63574"/>
                            <a:pt x="0" y="72447"/>
                            <a:pt x="5141" y="80765"/>
                          </a:cubicBezTo>
                          <a:cubicBezTo>
                            <a:pt x="22219" y="108399"/>
                            <a:pt x="134293" y="56260"/>
                            <a:pt x="122709" y="26071"/>
                          </a:cubicBezTo>
                          <a:cubicBezTo>
                            <a:pt x="112704" y="0"/>
                            <a:pt x="85979" y="2132"/>
                            <a:pt x="51859" y="317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5" name="任意多边形: 形状 574">
                      <a:extLst>
                        <a:ext uri="{FF2B5EF4-FFF2-40B4-BE49-F238E27FC236}">
                          <a16:creationId xmlns="" xmlns:a16="http://schemas.microsoft.com/office/drawing/2014/main" id="{B7ED5F89-0406-49CE-9B1E-AC8378ED8E47}"/>
                        </a:ext>
                      </a:extLst>
                    </p:cNvPr>
                    <p:cNvSpPr/>
                    <p:nvPr/>
                  </p:nvSpPr>
                  <p:spPr>
                    <a:xfrm>
                      <a:off x="6361680" y="1817843"/>
                      <a:ext cx="660422" cy="650657"/>
                    </a:xfrm>
                    <a:custGeom>
                      <a:avLst/>
                      <a:gdLst/>
                      <a:ahLst/>
                      <a:cxnLst/>
                      <a:rect l="0" t="0" r="0" b="0"/>
                      <a:pathLst>
                        <a:path w="660422" h="650657">
                          <a:moveTo>
                            <a:pt x="41237" y="11140"/>
                          </a:moveTo>
                          <a:cubicBezTo>
                            <a:pt x="24529" y="27847"/>
                            <a:pt x="33204" y="63291"/>
                            <a:pt x="54995" y="67358"/>
                          </a:cubicBezTo>
                          <a:cubicBezTo>
                            <a:pt x="67547" y="69700"/>
                            <a:pt x="62020" y="73087"/>
                            <a:pt x="42295" y="75141"/>
                          </a:cubicBezTo>
                          <a:cubicBezTo>
                            <a:pt x="16826" y="77792"/>
                            <a:pt x="7370" y="85775"/>
                            <a:pt x="7370" y="104623"/>
                          </a:cubicBezTo>
                          <a:cubicBezTo>
                            <a:pt x="7370" y="118839"/>
                            <a:pt x="14514" y="131303"/>
                            <a:pt x="23245" y="132320"/>
                          </a:cubicBezTo>
                          <a:cubicBezTo>
                            <a:pt x="31976" y="133338"/>
                            <a:pt x="41978" y="137450"/>
                            <a:pt x="45470" y="141458"/>
                          </a:cubicBezTo>
                          <a:cubicBezTo>
                            <a:pt x="48962" y="145467"/>
                            <a:pt x="81824" y="164858"/>
                            <a:pt x="118495" y="184551"/>
                          </a:cubicBezTo>
                          <a:cubicBezTo>
                            <a:pt x="155166" y="204243"/>
                            <a:pt x="185170" y="225669"/>
                            <a:pt x="185170" y="232164"/>
                          </a:cubicBezTo>
                          <a:cubicBezTo>
                            <a:pt x="185170" y="238659"/>
                            <a:pt x="196600" y="243973"/>
                            <a:pt x="210570" y="243973"/>
                          </a:cubicBezTo>
                          <a:cubicBezTo>
                            <a:pt x="224540" y="243973"/>
                            <a:pt x="233148" y="245402"/>
                            <a:pt x="229700" y="247148"/>
                          </a:cubicBezTo>
                          <a:cubicBezTo>
                            <a:pt x="217270" y="253443"/>
                            <a:pt x="314805" y="307473"/>
                            <a:pt x="338599" y="307473"/>
                          </a:cubicBezTo>
                          <a:cubicBezTo>
                            <a:pt x="352003" y="307473"/>
                            <a:pt x="362970" y="316046"/>
                            <a:pt x="362970" y="326523"/>
                          </a:cubicBezTo>
                          <a:cubicBezTo>
                            <a:pt x="362970" y="337204"/>
                            <a:pt x="374303" y="345573"/>
                            <a:pt x="388768" y="345573"/>
                          </a:cubicBezTo>
                          <a:cubicBezTo>
                            <a:pt x="402958" y="345573"/>
                            <a:pt x="417857" y="354146"/>
                            <a:pt x="421877" y="364623"/>
                          </a:cubicBezTo>
                          <a:cubicBezTo>
                            <a:pt x="425898" y="375100"/>
                            <a:pt x="439395" y="383673"/>
                            <a:pt x="451870" y="383673"/>
                          </a:cubicBezTo>
                          <a:cubicBezTo>
                            <a:pt x="464345" y="383673"/>
                            <a:pt x="477842" y="392246"/>
                            <a:pt x="481863" y="402723"/>
                          </a:cubicBezTo>
                          <a:cubicBezTo>
                            <a:pt x="485883" y="413200"/>
                            <a:pt x="493638" y="419106"/>
                            <a:pt x="499097" y="415846"/>
                          </a:cubicBezTo>
                          <a:cubicBezTo>
                            <a:pt x="508499" y="410229"/>
                            <a:pt x="578870" y="463560"/>
                            <a:pt x="578870" y="476302"/>
                          </a:cubicBezTo>
                          <a:cubicBezTo>
                            <a:pt x="578870" y="479607"/>
                            <a:pt x="566332" y="485589"/>
                            <a:pt x="551008" y="489597"/>
                          </a:cubicBezTo>
                          <a:cubicBezTo>
                            <a:pt x="524633" y="496494"/>
                            <a:pt x="524294" y="498151"/>
                            <a:pt x="544658" y="520653"/>
                          </a:cubicBezTo>
                          <a:cubicBezTo>
                            <a:pt x="556490" y="533726"/>
                            <a:pt x="566170" y="548259"/>
                            <a:pt x="566170" y="552948"/>
                          </a:cubicBezTo>
                          <a:cubicBezTo>
                            <a:pt x="566170" y="569996"/>
                            <a:pt x="531490" y="560902"/>
                            <a:pt x="511262" y="538551"/>
                          </a:cubicBezTo>
                          <a:cubicBezTo>
                            <a:pt x="499853" y="525944"/>
                            <a:pt x="470393" y="507732"/>
                            <a:pt x="445794" y="498081"/>
                          </a:cubicBezTo>
                          <a:cubicBezTo>
                            <a:pt x="396576" y="478769"/>
                            <a:pt x="390634" y="466976"/>
                            <a:pt x="421435" y="449738"/>
                          </a:cubicBezTo>
                          <a:cubicBezTo>
                            <a:pt x="438877" y="439977"/>
                            <a:pt x="439372" y="434452"/>
                            <a:pt x="424884" y="411252"/>
                          </a:cubicBezTo>
                          <a:cubicBezTo>
                            <a:pt x="404831" y="379143"/>
                            <a:pt x="379009" y="367328"/>
                            <a:pt x="351321" y="377592"/>
                          </a:cubicBezTo>
                          <a:cubicBezTo>
                            <a:pt x="334700" y="383754"/>
                            <a:pt x="336717" y="389275"/>
                            <a:pt x="362970" y="409476"/>
                          </a:cubicBezTo>
                          <a:lnTo>
                            <a:pt x="394720" y="433908"/>
                          </a:lnTo>
                          <a:lnTo>
                            <a:pt x="366145" y="440541"/>
                          </a:lnTo>
                          <a:cubicBezTo>
                            <a:pt x="350429" y="444188"/>
                            <a:pt x="337570" y="441859"/>
                            <a:pt x="337570" y="435364"/>
                          </a:cubicBezTo>
                          <a:cubicBezTo>
                            <a:pt x="337570" y="428869"/>
                            <a:pt x="311853" y="410711"/>
                            <a:pt x="280420" y="395013"/>
                          </a:cubicBezTo>
                          <a:cubicBezTo>
                            <a:pt x="216508" y="363093"/>
                            <a:pt x="207507" y="345573"/>
                            <a:pt x="255020" y="345573"/>
                          </a:cubicBezTo>
                          <a:cubicBezTo>
                            <a:pt x="274775" y="345573"/>
                            <a:pt x="286770" y="352770"/>
                            <a:pt x="286770" y="364623"/>
                          </a:cubicBezTo>
                          <a:cubicBezTo>
                            <a:pt x="286770" y="375206"/>
                            <a:pt x="298059" y="383673"/>
                            <a:pt x="312170" y="383673"/>
                          </a:cubicBezTo>
                          <a:cubicBezTo>
                            <a:pt x="326281" y="383673"/>
                            <a:pt x="337570" y="375206"/>
                            <a:pt x="337570" y="364623"/>
                          </a:cubicBezTo>
                          <a:cubicBezTo>
                            <a:pt x="337570" y="354146"/>
                            <a:pt x="328818" y="345573"/>
                            <a:pt x="318122" y="345573"/>
                          </a:cubicBezTo>
                          <a:cubicBezTo>
                            <a:pt x="307425" y="345573"/>
                            <a:pt x="295383" y="337000"/>
                            <a:pt x="291363" y="326523"/>
                          </a:cubicBezTo>
                          <a:cubicBezTo>
                            <a:pt x="287342" y="316046"/>
                            <a:pt x="273055" y="307473"/>
                            <a:pt x="259613" y="307473"/>
                          </a:cubicBezTo>
                          <a:cubicBezTo>
                            <a:pt x="246171" y="307473"/>
                            <a:pt x="231883" y="298900"/>
                            <a:pt x="227863" y="288423"/>
                          </a:cubicBezTo>
                          <a:cubicBezTo>
                            <a:pt x="218651" y="264416"/>
                            <a:pt x="185170" y="263351"/>
                            <a:pt x="185170" y="287064"/>
                          </a:cubicBezTo>
                          <a:cubicBezTo>
                            <a:pt x="185170" y="296794"/>
                            <a:pt x="193742" y="308045"/>
                            <a:pt x="204220" y="312066"/>
                          </a:cubicBezTo>
                          <a:cubicBezTo>
                            <a:pt x="214698" y="316086"/>
                            <a:pt x="223270" y="325270"/>
                            <a:pt x="223270" y="332474"/>
                          </a:cubicBezTo>
                          <a:cubicBezTo>
                            <a:pt x="223270" y="352951"/>
                            <a:pt x="172537" y="347826"/>
                            <a:pt x="164363" y="326523"/>
                          </a:cubicBezTo>
                          <a:cubicBezTo>
                            <a:pt x="160342" y="316046"/>
                            <a:pt x="149791" y="307473"/>
                            <a:pt x="140916" y="307473"/>
                          </a:cubicBezTo>
                          <a:cubicBezTo>
                            <a:pt x="132041" y="307473"/>
                            <a:pt x="117666" y="298900"/>
                            <a:pt x="108970" y="288423"/>
                          </a:cubicBezTo>
                          <a:cubicBezTo>
                            <a:pt x="100274" y="277946"/>
                            <a:pt x="82430" y="269373"/>
                            <a:pt x="69315" y="269373"/>
                          </a:cubicBezTo>
                          <a:cubicBezTo>
                            <a:pt x="56200" y="269373"/>
                            <a:pt x="45470" y="260800"/>
                            <a:pt x="45470" y="250323"/>
                          </a:cubicBezTo>
                          <a:cubicBezTo>
                            <a:pt x="45470" y="228698"/>
                            <a:pt x="25571" y="224798"/>
                            <a:pt x="13650" y="244087"/>
                          </a:cubicBezTo>
                          <a:cubicBezTo>
                            <a:pt x="0" y="266172"/>
                            <a:pt x="20700" y="307473"/>
                            <a:pt x="45419" y="307473"/>
                          </a:cubicBezTo>
                          <a:cubicBezTo>
                            <a:pt x="58419" y="307473"/>
                            <a:pt x="77628" y="316046"/>
                            <a:pt x="88106" y="326523"/>
                          </a:cubicBezTo>
                          <a:cubicBezTo>
                            <a:pt x="98583" y="337000"/>
                            <a:pt x="112579" y="345573"/>
                            <a:pt x="119208" y="345573"/>
                          </a:cubicBezTo>
                          <a:cubicBezTo>
                            <a:pt x="125836" y="345573"/>
                            <a:pt x="138374" y="354146"/>
                            <a:pt x="147070" y="364623"/>
                          </a:cubicBezTo>
                          <a:cubicBezTo>
                            <a:pt x="155766" y="375100"/>
                            <a:pt x="172999" y="383673"/>
                            <a:pt x="185366" y="383673"/>
                          </a:cubicBezTo>
                          <a:cubicBezTo>
                            <a:pt x="197734" y="383673"/>
                            <a:pt x="211142" y="392246"/>
                            <a:pt x="215163" y="402723"/>
                          </a:cubicBezTo>
                          <a:cubicBezTo>
                            <a:pt x="219183" y="413200"/>
                            <a:pt x="234082" y="421773"/>
                            <a:pt x="248272" y="421773"/>
                          </a:cubicBezTo>
                          <a:cubicBezTo>
                            <a:pt x="262461" y="421773"/>
                            <a:pt x="274070" y="427069"/>
                            <a:pt x="274070" y="433543"/>
                          </a:cubicBezTo>
                          <a:cubicBezTo>
                            <a:pt x="274070" y="447094"/>
                            <a:pt x="345809" y="485273"/>
                            <a:pt x="371271" y="485273"/>
                          </a:cubicBezTo>
                          <a:cubicBezTo>
                            <a:pt x="380676" y="485273"/>
                            <a:pt x="388370" y="493846"/>
                            <a:pt x="388370" y="504323"/>
                          </a:cubicBezTo>
                          <a:cubicBezTo>
                            <a:pt x="388370" y="514906"/>
                            <a:pt x="399659" y="523373"/>
                            <a:pt x="413770" y="523373"/>
                          </a:cubicBezTo>
                          <a:cubicBezTo>
                            <a:pt x="427740" y="523373"/>
                            <a:pt x="439170" y="529088"/>
                            <a:pt x="439170" y="536073"/>
                          </a:cubicBezTo>
                          <a:cubicBezTo>
                            <a:pt x="439170" y="558889"/>
                            <a:pt x="401609" y="549469"/>
                            <a:pt x="346843" y="512920"/>
                          </a:cubicBezTo>
                          <a:cubicBezTo>
                            <a:pt x="317295" y="493201"/>
                            <a:pt x="284548" y="472975"/>
                            <a:pt x="274070" y="467972"/>
                          </a:cubicBezTo>
                          <a:cubicBezTo>
                            <a:pt x="263592" y="462970"/>
                            <a:pt x="240733" y="450697"/>
                            <a:pt x="223270" y="440699"/>
                          </a:cubicBezTo>
                          <a:cubicBezTo>
                            <a:pt x="195096" y="424569"/>
                            <a:pt x="191706" y="424783"/>
                            <a:pt x="193168" y="442605"/>
                          </a:cubicBezTo>
                          <a:cubicBezTo>
                            <a:pt x="195313" y="468759"/>
                            <a:pt x="228739" y="497368"/>
                            <a:pt x="299470" y="533589"/>
                          </a:cubicBezTo>
                          <a:cubicBezTo>
                            <a:pt x="330903" y="549686"/>
                            <a:pt x="373765" y="573557"/>
                            <a:pt x="394720" y="586636"/>
                          </a:cubicBezTo>
                          <a:cubicBezTo>
                            <a:pt x="453859" y="623549"/>
                            <a:pt x="464570" y="626506"/>
                            <a:pt x="464570" y="605923"/>
                          </a:cubicBezTo>
                          <a:cubicBezTo>
                            <a:pt x="464570" y="595446"/>
                            <a:pt x="458855" y="586873"/>
                            <a:pt x="451870" y="586873"/>
                          </a:cubicBezTo>
                          <a:cubicBezTo>
                            <a:pt x="444885" y="586873"/>
                            <a:pt x="439170" y="581158"/>
                            <a:pt x="439170" y="574173"/>
                          </a:cubicBezTo>
                          <a:cubicBezTo>
                            <a:pt x="439170" y="554378"/>
                            <a:pt x="497721" y="559258"/>
                            <a:pt x="515370" y="580523"/>
                          </a:cubicBezTo>
                          <a:cubicBezTo>
                            <a:pt x="524066" y="591000"/>
                            <a:pt x="536994" y="599573"/>
                            <a:pt x="544100" y="599573"/>
                          </a:cubicBezTo>
                          <a:cubicBezTo>
                            <a:pt x="551206" y="599573"/>
                            <a:pt x="560508" y="604711"/>
                            <a:pt x="564770" y="610991"/>
                          </a:cubicBezTo>
                          <a:cubicBezTo>
                            <a:pt x="569033" y="617270"/>
                            <a:pt x="588236" y="629085"/>
                            <a:pt x="607445" y="637246"/>
                          </a:cubicBezTo>
                          <a:cubicBezTo>
                            <a:pt x="639007" y="650656"/>
                            <a:pt x="642370" y="649580"/>
                            <a:pt x="642370" y="626071"/>
                          </a:cubicBezTo>
                          <a:cubicBezTo>
                            <a:pt x="642370" y="608914"/>
                            <a:pt x="631559" y="597344"/>
                            <a:pt x="610620" y="592088"/>
                          </a:cubicBezTo>
                          <a:cubicBezTo>
                            <a:pt x="573642" y="582807"/>
                            <a:pt x="569958" y="567722"/>
                            <a:pt x="600495" y="550633"/>
                          </a:cubicBezTo>
                          <a:cubicBezTo>
                            <a:pt x="618730" y="540429"/>
                            <a:pt x="619481" y="535352"/>
                            <a:pt x="605290" y="518252"/>
                          </a:cubicBezTo>
                          <a:cubicBezTo>
                            <a:pt x="590801" y="500794"/>
                            <a:pt x="592106" y="497973"/>
                            <a:pt x="614665" y="497973"/>
                          </a:cubicBezTo>
                          <a:cubicBezTo>
                            <a:pt x="629079" y="497973"/>
                            <a:pt x="644558" y="492008"/>
                            <a:pt x="649064" y="484717"/>
                          </a:cubicBezTo>
                          <a:cubicBezTo>
                            <a:pt x="660421" y="466340"/>
                            <a:pt x="631566" y="434543"/>
                            <a:pt x="610773" y="442521"/>
                          </a:cubicBezTo>
                          <a:cubicBezTo>
                            <a:pt x="597594" y="447579"/>
                            <a:pt x="595306" y="437337"/>
                            <a:pt x="600674" y="397317"/>
                          </a:cubicBezTo>
                          <a:cubicBezTo>
                            <a:pt x="605717" y="359716"/>
                            <a:pt x="603091" y="345573"/>
                            <a:pt x="591067" y="345573"/>
                          </a:cubicBezTo>
                          <a:cubicBezTo>
                            <a:pt x="581966" y="345573"/>
                            <a:pt x="564429" y="336441"/>
                            <a:pt x="552095" y="325279"/>
                          </a:cubicBezTo>
                          <a:cubicBezTo>
                            <a:pt x="524900" y="300668"/>
                            <a:pt x="493733" y="313151"/>
                            <a:pt x="515847" y="339797"/>
                          </a:cubicBezTo>
                          <a:cubicBezTo>
                            <a:pt x="523772" y="349347"/>
                            <a:pt x="526570" y="363126"/>
                            <a:pt x="522064" y="370417"/>
                          </a:cubicBezTo>
                          <a:cubicBezTo>
                            <a:pt x="510065" y="389831"/>
                            <a:pt x="477270" y="386597"/>
                            <a:pt x="477270" y="366000"/>
                          </a:cubicBezTo>
                          <a:cubicBezTo>
                            <a:pt x="477270" y="356280"/>
                            <a:pt x="462983" y="344741"/>
                            <a:pt x="445520" y="340358"/>
                          </a:cubicBezTo>
                          <a:cubicBezTo>
                            <a:pt x="428058" y="335975"/>
                            <a:pt x="413770" y="326783"/>
                            <a:pt x="413770" y="319931"/>
                          </a:cubicBezTo>
                          <a:cubicBezTo>
                            <a:pt x="413770" y="313079"/>
                            <a:pt x="402340" y="307473"/>
                            <a:pt x="388370" y="307473"/>
                          </a:cubicBezTo>
                          <a:cubicBezTo>
                            <a:pt x="374400" y="307473"/>
                            <a:pt x="360076" y="300329"/>
                            <a:pt x="356540" y="291598"/>
                          </a:cubicBezTo>
                          <a:cubicBezTo>
                            <a:pt x="350348" y="276312"/>
                            <a:pt x="318084" y="254634"/>
                            <a:pt x="223270" y="202056"/>
                          </a:cubicBezTo>
                          <a:cubicBezTo>
                            <a:pt x="198823" y="188500"/>
                            <a:pt x="177107" y="172382"/>
                            <a:pt x="175014" y="166240"/>
                          </a:cubicBezTo>
                          <a:cubicBezTo>
                            <a:pt x="172921" y="160098"/>
                            <a:pt x="162919" y="155073"/>
                            <a:pt x="152789" y="155073"/>
                          </a:cubicBezTo>
                          <a:cubicBezTo>
                            <a:pt x="142659" y="155073"/>
                            <a:pt x="134370" y="149358"/>
                            <a:pt x="134370" y="142373"/>
                          </a:cubicBezTo>
                          <a:cubicBezTo>
                            <a:pt x="134370" y="135388"/>
                            <a:pt x="126135" y="129673"/>
                            <a:pt x="116070" y="129673"/>
                          </a:cubicBezTo>
                          <a:cubicBezTo>
                            <a:pt x="90508" y="129673"/>
                            <a:pt x="77892" y="104870"/>
                            <a:pt x="94837" y="87926"/>
                          </a:cubicBezTo>
                          <a:cubicBezTo>
                            <a:pt x="116724" y="66039"/>
                            <a:pt x="111561" y="30353"/>
                            <a:pt x="84405" y="15820"/>
                          </a:cubicBezTo>
                          <a:cubicBezTo>
                            <a:pt x="55472" y="335"/>
                            <a:pt x="52377" y="0"/>
                            <a:pt x="41237" y="11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6" name="任意多边形: 形状 575">
                      <a:extLst>
                        <a:ext uri="{FF2B5EF4-FFF2-40B4-BE49-F238E27FC236}">
                          <a16:creationId xmlns="" xmlns:a16="http://schemas.microsoft.com/office/drawing/2014/main" id="{E83F94B3-7BF9-4769-AE46-1073170ECFF7}"/>
                        </a:ext>
                      </a:extLst>
                    </p:cNvPr>
                    <p:cNvSpPr/>
                    <p:nvPr/>
                  </p:nvSpPr>
                  <p:spPr>
                    <a:xfrm>
                      <a:off x="6902450" y="22015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形状 576">
                      <a:extLst>
                        <a:ext uri="{FF2B5EF4-FFF2-40B4-BE49-F238E27FC236}">
                          <a16:creationId xmlns="" xmlns:a16="http://schemas.microsoft.com/office/drawing/2014/main" id="{F5AFB183-60F2-49D6-8BF0-9FEC0D589D44}"/>
                        </a:ext>
                      </a:extLst>
                    </p:cNvPr>
                    <p:cNvSpPr/>
                    <p:nvPr/>
                  </p:nvSpPr>
                  <p:spPr>
                    <a:xfrm>
                      <a:off x="6546850" y="1902105"/>
                      <a:ext cx="405642" cy="213470"/>
                    </a:xfrm>
                    <a:custGeom>
                      <a:avLst/>
                      <a:gdLst/>
                      <a:ahLst/>
                      <a:cxnLst/>
                      <a:rect l="0" t="0" r="0" b="0"/>
                      <a:pathLst>
                        <a:path w="405642" h="213470">
                          <a:moveTo>
                            <a:pt x="0" y="32267"/>
                          </a:moveTo>
                          <a:cubicBezTo>
                            <a:pt x="0" y="49442"/>
                            <a:pt x="32941" y="79143"/>
                            <a:pt x="105639" y="127517"/>
                          </a:cubicBezTo>
                          <a:cubicBezTo>
                            <a:pt x="218804" y="202819"/>
                            <a:pt x="254000" y="213469"/>
                            <a:pt x="254000" y="172411"/>
                          </a:cubicBezTo>
                          <a:cubicBezTo>
                            <a:pt x="254000" y="158199"/>
                            <a:pt x="262467" y="147011"/>
                            <a:pt x="273222" y="147011"/>
                          </a:cubicBezTo>
                          <a:cubicBezTo>
                            <a:pt x="283795" y="147011"/>
                            <a:pt x="303654" y="140010"/>
                            <a:pt x="317355" y="131454"/>
                          </a:cubicBezTo>
                          <a:cubicBezTo>
                            <a:pt x="337012" y="119178"/>
                            <a:pt x="345547" y="119178"/>
                            <a:pt x="357823" y="131454"/>
                          </a:cubicBezTo>
                          <a:cubicBezTo>
                            <a:pt x="366379" y="140010"/>
                            <a:pt x="381806" y="147011"/>
                            <a:pt x="392104" y="147011"/>
                          </a:cubicBezTo>
                          <a:cubicBezTo>
                            <a:pt x="405641" y="147011"/>
                            <a:pt x="402565" y="138216"/>
                            <a:pt x="381000" y="115261"/>
                          </a:cubicBezTo>
                          <a:cubicBezTo>
                            <a:pt x="347609" y="79718"/>
                            <a:pt x="317500" y="73696"/>
                            <a:pt x="317500" y="102561"/>
                          </a:cubicBezTo>
                          <a:cubicBezTo>
                            <a:pt x="317500" y="114414"/>
                            <a:pt x="305505" y="121611"/>
                            <a:pt x="285750" y="121611"/>
                          </a:cubicBezTo>
                          <a:cubicBezTo>
                            <a:pt x="265995" y="121611"/>
                            <a:pt x="254000" y="114414"/>
                            <a:pt x="254000" y="102561"/>
                          </a:cubicBezTo>
                          <a:cubicBezTo>
                            <a:pt x="254000" y="91978"/>
                            <a:pt x="242711" y="83511"/>
                            <a:pt x="228600" y="83511"/>
                          </a:cubicBezTo>
                          <a:cubicBezTo>
                            <a:pt x="214630" y="83511"/>
                            <a:pt x="203200" y="89761"/>
                            <a:pt x="203200" y="97400"/>
                          </a:cubicBezTo>
                          <a:cubicBezTo>
                            <a:pt x="203200" y="105039"/>
                            <a:pt x="214630" y="114278"/>
                            <a:pt x="228600" y="117931"/>
                          </a:cubicBezTo>
                          <a:cubicBezTo>
                            <a:pt x="242570" y="121584"/>
                            <a:pt x="254000" y="129622"/>
                            <a:pt x="254000" y="135792"/>
                          </a:cubicBezTo>
                          <a:cubicBezTo>
                            <a:pt x="254000" y="161457"/>
                            <a:pt x="210910" y="143264"/>
                            <a:pt x="130211" y="83529"/>
                          </a:cubicBezTo>
                          <a:cubicBezTo>
                            <a:pt x="83042" y="48614"/>
                            <a:pt x="40405" y="17181"/>
                            <a:pt x="35461" y="13679"/>
                          </a:cubicBezTo>
                          <a:cubicBezTo>
                            <a:pt x="16151" y="0"/>
                            <a:pt x="0" y="8466"/>
                            <a:pt x="0" y="32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形状 577">
                      <a:extLst>
                        <a:ext uri="{FF2B5EF4-FFF2-40B4-BE49-F238E27FC236}">
                          <a16:creationId xmlns="" xmlns:a16="http://schemas.microsoft.com/office/drawing/2014/main" id="{A6E39D39-29E9-47BB-944B-58B5BF89EA1B}"/>
                        </a:ext>
                      </a:extLst>
                    </p:cNvPr>
                    <p:cNvSpPr/>
                    <p:nvPr/>
                  </p:nvSpPr>
                  <p:spPr>
                    <a:xfrm>
                      <a:off x="6687344" y="19526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形状 578">
                      <a:extLst>
                        <a:ext uri="{FF2B5EF4-FFF2-40B4-BE49-F238E27FC236}">
                          <a16:creationId xmlns="" xmlns:a16="http://schemas.microsoft.com/office/drawing/2014/main" id="{3354C3F8-76D2-44AB-97F3-A4A6A26AC508}"/>
                        </a:ext>
                      </a:extLst>
                    </p:cNvPr>
                    <p:cNvSpPr/>
                    <p:nvPr/>
                  </p:nvSpPr>
                  <p:spPr>
                    <a:xfrm>
                      <a:off x="5945520" y="1978038"/>
                      <a:ext cx="67930" cy="45679"/>
                    </a:xfrm>
                    <a:custGeom>
                      <a:avLst/>
                      <a:gdLst/>
                      <a:ahLst/>
                      <a:cxnLst/>
                      <a:rect l="0" t="0" r="0" b="0"/>
                      <a:pathLst>
                        <a:path w="67930" h="45679">
                          <a:moveTo>
                            <a:pt x="13241" y="15699"/>
                          </a:moveTo>
                          <a:cubicBezTo>
                            <a:pt x="0" y="28940"/>
                            <a:pt x="16771" y="45678"/>
                            <a:pt x="43279" y="45678"/>
                          </a:cubicBezTo>
                          <a:cubicBezTo>
                            <a:pt x="56836" y="45678"/>
                            <a:pt x="67929" y="37105"/>
                            <a:pt x="67929" y="26628"/>
                          </a:cubicBezTo>
                          <a:cubicBezTo>
                            <a:pt x="67929" y="7791"/>
                            <a:pt x="28941" y="0"/>
                            <a:pt x="13241" y="156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形状 579">
                      <a:extLst>
                        <a:ext uri="{FF2B5EF4-FFF2-40B4-BE49-F238E27FC236}">
                          <a16:creationId xmlns="" xmlns:a16="http://schemas.microsoft.com/office/drawing/2014/main" id="{BBA5B1B1-62AB-4B27-B2FE-F2271AD36A4E}"/>
                        </a:ext>
                      </a:extLst>
                    </p:cNvPr>
                    <p:cNvSpPr/>
                    <p:nvPr/>
                  </p:nvSpPr>
                  <p:spPr>
                    <a:xfrm>
                      <a:off x="5911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形状 580">
                      <a:extLst>
                        <a:ext uri="{FF2B5EF4-FFF2-40B4-BE49-F238E27FC236}">
                          <a16:creationId xmlns="" xmlns:a16="http://schemas.microsoft.com/office/drawing/2014/main" id="{8FBD118B-1660-4588-939D-22F1D2EC7B89}"/>
                        </a:ext>
                      </a:extLst>
                    </p:cNvPr>
                    <p:cNvSpPr/>
                    <p:nvPr/>
                  </p:nvSpPr>
                  <p:spPr>
                    <a:xfrm>
                      <a:off x="6419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形状 581">
                      <a:extLst>
                        <a:ext uri="{FF2B5EF4-FFF2-40B4-BE49-F238E27FC236}">
                          <a16:creationId xmlns="" xmlns:a16="http://schemas.microsoft.com/office/drawing/2014/main" id="{D84567F2-07B2-4A61-A4FA-2F285D8005E7}"/>
                        </a:ext>
                      </a:extLst>
                    </p:cNvPr>
                    <p:cNvSpPr/>
                    <p:nvPr/>
                  </p:nvSpPr>
                  <p:spPr>
                    <a:xfrm>
                      <a:off x="6864350" y="20618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形状 582">
                      <a:extLst>
                        <a:ext uri="{FF2B5EF4-FFF2-40B4-BE49-F238E27FC236}">
                          <a16:creationId xmlns="" xmlns:a16="http://schemas.microsoft.com/office/drawing/2014/main" id="{211F6EF3-E779-4EB6-AFF7-F89B5EF7A7F8}"/>
                        </a:ext>
                      </a:extLst>
                    </p:cNvPr>
                    <p:cNvSpPr/>
                    <p:nvPr/>
                  </p:nvSpPr>
                  <p:spPr>
                    <a:xfrm>
                      <a:off x="6978650" y="21253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4" name="任意多边形: 形状 583">
                      <a:extLst>
                        <a:ext uri="{FF2B5EF4-FFF2-40B4-BE49-F238E27FC236}">
                          <a16:creationId xmlns="" xmlns:a16="http://schemas.microsoft.com/office/drawing/2014/main" id="{627CD37F-D104-4F14-8F53-6D126513FC44}"/>
                        </a:ext>
                      </a:extLst>
                    </p:cNvPr>
                    <p:cNvSpPr/>
                    <p:nvPr/>
                  </p:nvSpPr>
                  <p:spPr>
                    <a:xfrm>
                      <a:off x="5286176" y="2131149"/>
                      <a:ext cx="774088" cy="616717"/>
                    </a:xfrm>
                    <a:custGeom>
                      <a:avLst/>
                      <a:gdLst/>
                      <a:ahLst/>
                      <a:cxnLst/>
                      <a:rect l="0" t="0" r="0" b="0"/>
                      <a:pathLst>
                        <a:path w="774088" h="616717">
                          <a:moveTo>
                            <a:pt x="667874" y="17643"/>
                          </a:moveTo>
                          <a:cubicBezTo>
                            <a:pt x="652667" y="28025"/>
                            <a:pt x="637442" y="47160"/>
                            <a:pt x="634041" y="60164"/>
                          </a:cubicBezTo>
                          <a:cubicBezTo>
                            <a:pt x="628626" y="80871"/>
                            <a:pt x="633244" y="82798"/>
                            <a:pt x="671216" y="75674"/>
                          </a:cubicBezTo>
                          <a:cubicBezTo>
                            <a:pt x="728828" y="64866"/>
                            <a:pt x="725126" y="66978"/>
                            <a:pt x="568524" y="134266"/>
                          </a:cubicBezTo>
                          <a:cubicBezTo>
                            <a:pt x="554554" y="140269"/>
                            <a:pt x="519149" y="159780"/>
                            <a:pt x="489846" y="177624"/>
                          </a:cubicBezTo>
                          <a:cubicBezTo>
                            <a:pt x="432595" y="212486"/>
                            <a:pt x="422474" y="215809"/>
                            <a:pt x="422474" y="199747"/>
                          </a:cubicBezTo>
                          <a:cubicBezTo>
                            <a:pt x="422474" y="194071"/>
                            <a:pt x="451049" y="176949"/>
                            <a:pt x="485974" y="161700"/>
                          </a:cubicBezTo>
                          <a:cubicBezTo>
                            <a:pt x="573195" y="123615"/>
                            <a:pt x="572496" y="73450"/>
                            <a:pt x="485226" y="108063"/>
                          </a:cubicBezTo>
                          <a:cubicBezTo>
                            <a:pt x="468175" y="114826"/>
                            <a:pt x="444043" y="123398"/>
                            <a:pt x="431601" y="127113"/>
                          </a:cubicBezTo>
                          <a:cubicBezTo>
                            <a:pt x="419158" y="130828"/>
                            <a:pt x="405687" y="142440"/>
                            <a:pt x="401667" y="152917"/>
                          </a:cubicBezTo>
                          <a:cubicBezTo>
                            <a:pt x="397646" y="163394"/>
                            <a:pt x="380680" y="171967"/>
                            <a:pt x="363965" y="171967"/>
                          </a:cubicBezTo>
                          <a:cubicBezTo>
                            <a:pt x="344738" y="171967"/>
                            <a:pt x="333574" y="179336"/>
                            <a:pt x="333574" y="192026"/>
                          </a:cubicBezTo>
                          <a:cubicBezTo>
                            <a:pt x="333574" y="208964"/>
                            <a:pt x="327152" y="209981"/>
                            <a:pt x="292299" y="198563"/>
                          </a:cubicBezTo>
                          <a:cubicBezTo>
                            <a:pt x="253222" y="185761"/>
                            <a:pt x="250112" y="187106"/>
                            <a:pt x="233901" y="223823"/>
                          </a:cubicBezTo>
                          <a:cubicBezTo>
                            <a:pt x="213779" y="269397"/>
                            <a:pt x="223235" y="285134"/>
                            <a:pt x="257779" y="263561"/>
                          </a:cubicBezTo>
                          <a:cubicBezTo>
                            <a:pt x="271337" y="255094"/>
                            <a:pt x="290380" y="248167"/>
                            <a:pt x="300097" y="248167"/>
                          </a:cubicBezTo>
                          <a:cubicBezTo>
                            <a:pt x="309814" y="248167"/>
                            <a:pt x="324878" y="239594"/>
                            <a:pt x="333574" y="229117"/>
                          </a:cubicBezTo>
                          <a:cubicBezTo>
                            <a:pt x="342270" y="218640"/>
                            <a:pt x="362972" y="210067"/>
                            <a:pt x="379579" y="210067"/>
                          </a:cubicBezTo>
                          <a:cubicBezTo>
                            <a:pt x="396186" y="210067"/>
                            <a:pt x="406851" y="211496"/>
                            <a:pt x="403278" y="213242"/>
                          </a:cubicBezTo>
                          <a:cubicBezTo>
                            <a:pt x="395636" y="216977"/>
                            <a:pt x="315112" y="253030"/>
                            <a:pt x="225624" y="292782"/>
                          </a:cubicBezTo>
                          <a:cubicBezTo>
                            <a:pt x="190699" y="308296"/>
                            <a:pt x="138638" y="336037"/>
                            <a:pt x="109933" y="354428"/>
                          </a:cubicBezTo>
                          <a:cubicBezTo>
                            <a:pt x="81228" y="372819"/>
                            <a:pt x="51425" y="387867"/>
                            <a:pt x="43705" y="387867"/>
                          </a:cubicBezTo>
                          <a:cubicBezTo>
                            <a:pt x="25334" y="387867"/>
                            <a:pt x="0" y="435633"/>
                            <a:pt x="9886" y="451629"/>
                          </a:cubicBezTo>
                          <a:cubicBezTo>
                            <a:pt x="14114" y="458470"/>
                            <a:pt x="31572" y="464067"/>
                            <a:pt x="48681" y="464067"/>
                          </a:cubicBezTo>
                          <a:cubicBezTo>
                            <a:pt x="76369" y="464067"/>
                            <a:pt x="78085" y="466796"/>
                            <a:pt x="64287" y="488890"/>
                          </a:cubicBezTo>
                          <a:cubicBezTo>
                            <a:pt x="55761" y="502542"/>
                            <a:pt x="53284" y="518210"/>
                            <a:pt x="58782" y="523709"/>
                          </a:cubicBezTo>
                          <a:cubicBezTo>
                            <a:pt x="64281" y="529207"/>
                            <a:pt x="74349" y="523752"/>
                            <a:pt x="81158" y="511586"/>
                          </a:cubicBezTo>
                          <a:cubicBezTo>
                            <a:pt x="87966" y="499421"/>
                            <a:pt x="104682" y="489467"/>
                            <a:pt x="118305" y="489467"/>
                          </a:cubicBezTo>
                          <a:cubicBezTo>
                            <a:pt x="156160" y="489467"/>
                            <a:pt x="147838" y="468334"/>
                            <a:pt x="101799" y="447554"/>
                          </a:cubicBezTo>
                          <a:cubicBezTo>
                            <a:pt x="64847" y="430875"/>
                            <a:pt x="63184" y="428000"/>
                            <a:pt x="85924" y="420099"/>
                          </a:cubicBezTo>
                          <a:cubicBezTo>
                            <a:pt x="139482" y="401492"/>
                            <a:pt x="192204" y="387867"/>
                            <a:pt x="210650" y="387867"/>
                          </a:cubicBezTo>
                          <a:cubicBezTo>
                            <a:pt x="221214" y="387867"/>
                            <a:pt x="228905" y="379717"/>
                            <a:pt x="227741" y="369756"/>
                          </a:cubicBezTo>
                          <a:cubicBezTo>
                            <a:pt x="226338" y="357751"/>
                            <a:pt x="239539" y="350864"/>
                            <a:pt x="266899" y="349329"/>
                          </a:cubicBezTo>
                          <a:cubicBezTo>
                            <a:pt x="315426" y="346607"/>
                            <a:pt x="322429" y="371105"/>
                            <a:pt x="276424" y="382652"/>
                          </a:cubicBezTo>
                          <a:cubicBezTo>
                            <a:pt x="258962" y="387035"/>
                            <a:pt x="244674" y="398574"/>
                            <a:pt x="244674" y="408294"/>
                          </a:cubicBezTo>
                          <a:cubicBezTo>
                            <a:pt x="244674" y="432270"/>
                            <a:pt x="303494" y="431081"/>
                            <a:pt x="312767" y="406917"/>
                          </a:cubicBezTo>
                          <a:cubicBezTo>
                            <a:pt x="316787" y="396440"/>
                            <a:pt x="334136" y="387867"/>
                            <a:pt x="351318" y="387867"/>
                          </a:cubicBezTo>
                          <a:cubicBezTo>
                            <a:pt x="368501" y="387867"/>
                            <a:pt x="391132" y="379294"/>
                            <a:pt x="401610" y="368817"/>
                          </a:cubicBezTo>
                          <a:cubicBezTo>
                            <a:pt x="422920" y="347507"/>
                            <a:pt x="485974" y="342761"/>
                            <a:pt x="485974" y="362467"/>
                          </a:cubicBezTo>
                          <a:cubicBezTo>
                            <a:pt x="485974" y="369452"/>
                            <a:pt x="474952" y="375167"/>
                            <a:pt x="461481" y="375167"/>
                          </a:cubicBezTo>
                          <a:cubicBezTo>
                            <a:pt x="448010" y="375167"/>
                            <a:pt x="428416" y="383740"/>
                            <a:pt x="417938" y="394217"/>
                          </a:cubicBezTo>
                          <a:cubicBezTo>
                            <a:pt x="407461" y="404694"/>
                            <a:pt x="391000" y="413267"/>
                            <a:pt x="381359" y="413267"/>
                          </a:cubicBezTo>
                          <a:cubicBezTo>
                            <a:pt x="371717" y="413267"/>
                            <a:pt x="349878" y="418800"/>
                            <a:pt x="332826" y="425563"/>
                          </a:cubicBezTo>
                          <a:cubicBezTo>
                            <a:pt x="315775" y="432326"/>
                            <a:pt x="292523" y="440898"/>
                            <a:pt x="281154" y="444613"/>
                          </a:cubicBezTo>
                          <a:cubicBezTo>
                            <a:pt x="269786" y="448328"/>
                            <a:pt x="253370" y="459940"/>
                            <a:pt x="244674" y="470417"/>
                          </a:cubicBezTo>
                          <a:cubicBezTo>
                            <a:pt x="235947" y="480932"/>
                            <a:pt x="216758" y="486848"/>
                            <a:pt x="201844" y="483621"/>
                          </a:cubicBezTo>
                          <a:cubicBezTo>
                            <a:pt x="186478" y="480296"/>
                            <a:pt x="144696" y="493990"/>
                            <a:pt x="104974" y="515368"/>
                          </a:cubicBezTo>
                          <a:cubicBezTo>
                            <a:pt x="13768" y="564455"/>
                            <a:pt x="16074" y="562656"/>
                            <a:pt x="16074" y="584717"/>
                          </a:cubicBezTo>
                          <a:cubicBezTo>
                            <a:pt x="16074" y="616716"/>
                            <a:pt x="85223" y="606948"/>
                            <a:pt x="145077" y="566495"/>
                          </a:cubicBezTo>
                          <a:cubicBezTo>
                            <a:pt x="175408" y="545995"/>
                            <a:pt x="228799" y="517108"/>
                            <a:pt x="263724" y="502301"/>
                          </a:cubicBezTo>
                          <a:cubicBezTo>
                            <a:pt x="364976" y="459375"/>
                            <a:pt x="374296" y="455498"/>
                            <a:pt x="447874" y="425702"/>
                          </a:cubicBezTo>
                          <a:cubicBezTo>
                            <a:pt x="486291" y="410145"/>
                            <a:pt x="540584" y="386955"/>
                            <a:pt x="568524" y="374169"/>
                          </a:cubicBezTo>
                          <a:cubicBezTo>
                            <a:pt x="596464" y="361383"/>
                            <a:pt x="647899" y="339944"/>
                            <a:pt x="682824" y="326525"/>
                          </a:cubicBezTo>
                          <a:cubicBezTo>
                            <a:pt x="721379" y="311712"/>
                            <a:pt x="750397" y="291529"/>
                            <a:pt x="756693" y="275148"/>
                          </a:cubicBezTo>
                          <a:cubicBezTo>
                            <a:pt x="774087" y="229885"/>
                            <a:pt x="714355" y="241336"/>
                            <a:pt x="603415" y="304532"/>
                          </a:cubicBezTo>
                          <a:cubicBezTo>
                            <a:pt x="524394" y="349546"/>
                            <a:pt x="485974" y="360479"/>
                            <a:pt x="485974" y="337950"/>
                          </a:cubicBezTo>
                          <a:cubicBezTo>
                            <a:pt x="485974" y="331451"/>
                            <a:pt x="495528" y="321450"/>
                            <a:pt x="507204" y="315725"/>
                          </a:cubicBezTo>
                          <a:cubicBezTo>
                            <a:pt x="545224" y="297086"/>
                            <a:pt x="552008" y="286442"/>
                            <a:pt x="531007" y="278383"/>
                          </a:cubicBezTo>
                          <a:cubicBezTo>
                            <a:pt x="519689" y="274040"/>
                            <a:pt x="500189" y="279752"/>
                            <a:pt x="487676" y="291077"/>
                          </a:cubicBezTo>
                          <a:cubicBezTo>
                            <a:pt x="475162" y="302401"/>
                            <a:pt x="453215" y="311667"/>
                            <a:pt x="438904" y="311667"/>
                          </a:cubicBezTo>
                          <a:cubicBezTo>
                            <a:pt x="424593" y="311667"/>
                            <a:pt x="405770" y="320240"/>
                            <a:pt x="397074" y="330717"/>
                          </a:cubicBezTo>
                          <a:cubicBezTo>
                            <a:pt x="379486" y="351909"/>
                            <a:pt x="308174" y="357003"/>
                            <a:pt x="308174" y="337067"/>
                          </a:cubicBezTo>
                          <a:cubicBezTo>
                            <a:pt x="308174" y="330082"/>
                            <a:pt x="317783" y="324367"/>
                            <a:pt x="329527" y="324367"/>
                          </a:cubicBezTo>
                          <a:cubicBezTo>
                            <a:pt x="341272" y="324367"/>
                            <a:pt x="411280" y="290783"/>
                            <a:pt x="485102" y="249735"/>
                          </a:cubicBezTo>
                          <a:cubicBezTo>
                            <a:pt x="618056" y="175808"/>
                            <a:pt x="644073" y="164807"/>
                            <a:pt x="724099" y="148683"/>
                          </a:cubicBezTo>
                          <a:cubicBezTo>
                            <a:pt x="758669" y="141717"/>
                            <a:pt x="765374" y="134681"/>
                            <a:pt x="765374" y="105367"/>
                          </a:cubicBezTo>
                          <a:cubicBezTo>
                            <a:pt x="765374" y="85020"/>
                            <a:pt x="758425" y="70367"/>
                            <a:pt x="748776" y="70367"/>
                          </a:cubicBezTo>
                          <a:cubicBezTo>
                            <a:pt x="739647" y="70367"/>
                            <a:pt x="723930" y="54257"/>
                            <a:pt x="713851" y="34567"/>
                          </a:cubicBezTo>
                          <a:cubicBezTo>
                            <a:pt x="696722" y="1105"/>
                            <a:pt x="693718" y="0"/>
                            <a:pt x="667874" y="176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5" name="任意多边形: 形状 584">
                      <a:extLst>
                        <a:ext uri="{FF2B5EF4-FFF2-40B4-BE49-F238E27FC236}">
                          <a16:creationId xmlns="" xmlns:a16="http://schemas.microsoft.com/office/drawing/2014/main" id="{E42740A4-3A01-4E89-A802-399A30D81BAC}"/>
                        </a:ext>
                      </a:extLst>
                    </p:cNvPr>
                    <p:cNvSpPr/>
                    <p:nvPr/>
                  </p:nvSpPr>
                  <p:spPr>
                    <a:xfrm>
                      <a:off x="5505448" y="2163416"/>
                      <a:ext cx="152402" cy="75775"/>
                    </a:xfrm>
                    <a:custGeom>
                      <a:avLst/>
                      <a:gdLst/>
                      <a:ahLst/>
                      <a:cxnLst/>
                      <a:rect l="0" t="0" r="0" b="0"/>
                      <a:pathLst>
                        <a:path w="152402" h="75775">
                          <a:moveTo>
                            <a:pt x="80794" y="19050"/>
                          </a:moveTo>
                          <a:cubicBezTo>
                            <a:pt x="76773" y="29527"/>
                            <a:pt x="59331" y="38100"/>
                            <a:pt x="42034" y="38100"/>
                          </a:cubicBezTo>
                          <a:cubicBezTo>
                            <a:pt x="0" y="38100"/>
                            <a:pt x="133" y="54632"/>
                            <a:pt x="42271" y="67558"/>
                          </a:cubicBezTo>
                          <a:cubicBezTo>
                            <a:pt x="69053" y="75774"/>
                            <a:pt x="76201" y="73768"/>
                            <a:pt x="76201" y="58033"/>
                          </a:cubicBezTo>
                          <a:cubicBezTo>
                            <a:pt x="76201" y="44352"/>
                            <a:pt x="88151" y="38100"/>
                            <a:pt x="114301" y="38100"/>
                          </a:cubicBezTo>
                          <a:cubicBezTo>
                            <a:pt x="139701" y="38100"/>
                            <a:pt x="152401" y="31750"/>
                            <a:pt x="152401" y="19050"/>
                          </a:cubicBezTo>
                          <a:cubicBezTo>
                            <a:pt x="152401" y="7134"/>
                            <a:pt x="140362" y="0"/>
                            <a:pt x="120253" y="0"/>
                          </a:cubicBezTo>
                          <a:cubicBezTo>
                            <a:pt x="102571" y="0"/>
                            <a:pt x="84814" y="8573"/>
                            <a:pt x="80794"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6" name="任意多边形: 形状 585">
                      <a:extLst>
                        <a:ext uri="{FF2B5EF4-FFF2-40B4-BE49-F238E27FC236}">
                          <a16:creationId xmlns="" xmlns:a16="http://schemas.microsoft.com/office/drawing/2014/main" id="{735808A2-B446-4237-A55D-3AC9E68BD133}"/>
                        </a:ext>
                      </a:extLst>
                    </p:cNvPr>
                    <p:cNvSpPr/>
                    <p:nvPr/>
                  </p:nvSpPr>
                  <p:spPr>
                    <a:xfrm>
                      <a:off x="6384947" y="2147172"/>
                      <a:ext cx="115632" cy="92603"/>
                    </a:xfrm>
                    <a:custGeom>
                      <a:avLst/>
                      <a:gdLst/>
                      <a:ahLst/>
                      <a:cxnLst/>
                      <a:rect l="0" t="0" r="0" b="0"/>
                      <a:pathLst>
                        <a:path w="115632" h="92603">
                          <a:moveTo>
                            <a:pt x="3372" y="19419"/>
                          </a:moveTo>
                          <a:cubicBezTo>
                            <a:pt x="0" y="21165"/>
                            <a:pt x="14565" y="39177"/>
                            <a:pt x="35737" y="59444"/>
                          </a:cubicBezTo>
                          <a:cubicBezTo>
                            <a:pt x="64312" y="86797"/>
                            <a:pt x="77925" y="92602"/>
                            <a:pt x="88558" y="81969"/>
                          </a:cubicBezTo>
                          <a:cubicBezTo>
                            <a:pt x="115631" y="54896"/>
                            <a:pt x="40868" y="0"/>
                            <a:pt x="3372" y="1941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7" name="任意多边形: 形状 586">
                      <a:extLst>
                        <a:ext uri="{FF2B5EF4-FFF2-40B4-BE49-F238E27FC236}">
                          <a16:creationId xmlns="" xmlns:a16="http://schemas.microsoft.com/office/drawing/2014/main" id="{1994E268-7127-4A00-8ADC-EA32BDED5394}"/>
                        </a:ext>
                      </a:extLst>
                    </p:cNvPr>
                    <p:cNvSpPr/>
                    <p:nvPr/>
                  </p:nvSpPr>
                  <p:spPr>
                    <a:xfrm>
                      <a:off x="6353420" y="2221893"/>
                      <a:ext cx="658988" cy="411409"/>
                    </a:xfrm>
                    <a:custGeom>
                      <a:avLst/>
                      <a:gdLst/>
                      <a:ahLst/>
                      <a:cxnLst/>
                      <a:rect l="0" t="0" r="0" b="0"/>
                      <a:pathLst>
                        <a:path w="658988" h="411409">
                          <a:moveTo>
                            <a:pt x="7994" y="19803"/>
                          </a:moveTo>
                          <a:cubicBezTo>
                            <a:pt x="0" y="32738"/>
                            <a:pt x="14803" y="49020"/>
                            <a:pt x="72780" y="91063"/>
                          </a:cubicBezTo>
                          <a:cubicBezTo>
                            <a:pt x="79765" y="96129"/>
                            <a:pt x="128343" y="121857"/>
                            <a:pt x="180730" y="148238"/>
                          </a:cubicBezTo>
                          <a:cubicBezTo>
                            <a:pt x="287361" y="201935"/>
                            <a:pt x="393935" y="263948"/>
                            <a:pt x="413906" y="283919"/>
                          </a:cubicBezTo>
                          <a:cubicBezTo>
                            <a:pt x="421168" y="291181"/>
                            <a:pt x="437397" y="297123"/>
                            <a:pt x="449970" y="297123"/>
                          </a:cubicBezTo>
                          <a:cubicBezTo>
                            <a:pt x="462543" y="297123"/>
                            <a:pt x="472830" y="306081"/>
                            <a:pt x="472830" y="317029"/>
                          </a:cubicBezTo>
                          <a:cubicBezTo>
                            <a:pt x="472830" y="333910"/>
                            <a:pt x="467523" y="334658"/>
                            <a:pt x="437905" y="321951"/>
                          </a:cubicBezTo>
                          <a:cubicBezTo>
                            <a:pt x="418696" y="313711"/>
                            <a:pt x="400408" y="304753"/>
                            <a:pt x="397265" y="302046"/>
                          </a:cubicBezTo>
                          <a:cubicBezTo>
                            <a:pt x="394122" y="299338"/>
                            <a:pt x="381263" y="297123"/>
                            <a:pt x="368690" y="297123"/>
                          </a:cubicBezTo>
                          <a:cubicBezTo>
                            <a:pt x="356117" y="297123"/>
                            <a:pt x="345830" y="288550"/>
                            <a:pt x="345830" y="278073"/>
                          </a:cubicBezTo>
                          <a:cubicBezTo>
                            <a:pt x="345830" y="267596"/>
                            <a:pt x="335100" y="259023"/>
                            <a:pt x="321985" y="259023"/>
                          </a:cubicBezTo>
                          <a:cubicBezTo>
                            <a:pt x="308870" y="259023"/>
                            <a:pt x="291026" y="250450"/>
                            <a:pt x="282330" y="239973"/>
                          </a:cubicBezTo>
                          <a:cubicBezTo>
                            <a:pt x="273634" y="229496"/>
                            <a:pt x="255790" y="220923"/>
                            <a:pt x="242675" y="220923"/>
                          </a:cubicBezTo>
                          <a:cubicBezTo>
                            <a:pt x="229560" y="220923"/>
                            <a:pt x="218830" y="229496"/>
                            <a:pt x="218830" y="239973"/>
                          </a:cubicBezTo>
                          <a:cubicBezTo>
                            <a:pt x="218830" y="250450"/>
                            <a:pt x="228463" y="259023"/>
                            <a:pt x="240236" y="259023"/>
                          </a:cubicBezTo>
                          <a:cubicBezTo>
                            <a:pt x="252010" y="259023"/>
                            <a:pt x="270584" y="267050"/>
                            <a:pt x="281511" y="276861"/>
                          </a:cubicBezTo>
                          <a:cubicBezTo>
                            <a:pt x="316051" y="307870"/>
                            <a:pt x="432445" y="373323"/>
                            <a:pt x="453049" y="373323"/>
                          </a:cubicBezTo>
                          <a:cubicBezTo>
                            <a:pt x="463929" y="373323"/>
                            <a:pt x="472830" y="364750"/>
                            <a:pt x="472830" y="354273"/>
                          </a:cubicBezTo>
                          <a:cubicBezTo>
                            <a:pt x="472830" y="341694"/>
                            <a:pt x="485413" y="335223"/>
                            <a:pt x="509872" y="335223"/>
                          </a:cubicBezTo>
                          <a:cubicBezTo>
                            <a:pt x="530245" y="335223"/>
                            <a:pt x="545961" y="336652"/>
                            <a:pt x="544797" y="338398"/>
                          </a:cubicBezTo>
                          <a:cubicBezTo>
                            <a:pt x="543633" y="340144"/>
                            <a:pt x="564670" y="357874"/>
                            <a:pt x="591547" y="377796"/>
                          </a:cubicBezTo>
                          <a:cubicBezTo>
                            <a:pt x="634408" y="409568"/>
                            <a:pt x="641431" y="411408"/>
                            <a:pt x="648697" y="392770"/>
                          </a:cubicBezTo>
                          <a:cubicBezTo>
                            <a:pt x="658987" y="366372"/>
                            <a:pt x="621463" y="335223"/>
                            <a:pt x="579373" y="335223"/>
                          </a:cubicBezTo>
                          <a:cubicBezTo>
                            <a:pt x="560868" y="335223"/>
                            <a:pt x="549030" y="327791"/>
                            <a:pt x="549030" y="316173"/>
                          </a:cubicBezTo>
                          <a:cubicBezTo>
                            <a:pt x="549030" y="303473"/>
                            <a:pt x="561730" y="297123"/>
                            <a:pt x="587130" y="297123"/>
                          </a:cubicBezTo>
                          <a:cubicBezTo>
                            <a:pt x="633608" y="297123"/>
                            <a:pt x="639182" y="265278"/>
                            <a:pt x="594660" y="254104"/>
                          </a:cubicBezTo>
                          <a:cubicBezTo>
                            <a:pt x="577846" y="249884"/>
                            <a:pt x="550700" y="239851"/>
                            <a:pt x="534335" y="231808"/>
                          </a:cubicBezTo>
                          <a:cubicBezTo>
                            <a:pt x="505714" y="217742"/>
                            <a:pt x="505427" y="218079"/>
                            <a:pt x="526805" y="240644"/>
                          </a:cubicBezTo>
                          <a:cubicBezTo>
                            <a:pt x="539029" y="253546"/>
                            <a:pt x="549030" y="271533"/>
                            <a:pt x="549030" y="280613"/>
                          </a:cubicBezTo>
                          <a:cubicBezTo>
                            <a:pt x="549030" y="303229"/>
                            <a:pt x="504944" y="301466"/>
                            <a:pt x="485530" y="278073"/>
                          </a:cubicBezTo>
                          <a:cubicBezTo>
                            <a:pt x="476834" y="267596"/>
                            <a:pt x="459601" y="259023"/>
                            <a:pt x="447234" y="259023"/>
                          </a:cubicBezTo>
                          <a:cubicBezTo>
                            <a:pt x="434866" y="259023"/>
                            <a:pt x="421458" y="250450"/>
                            <a:pt x="417437" y="239973"/>
                          </a:cubicBezTo>
                          <a:cubicBezTo>
                            <a:pt x="413417" y="229496"/>
                            <a:pt x="401375" y="220923"/>
                            <a:pt x="390678" y="220923"/>
                          </a:cubicBezTo>
                          <a:cubicBezTo>
                            <a:pt x="379982" y="220923"/>
                            <a:pt x="371230" y="215767"/>
                            <a:pt x="371230" y="209465"/>
                          </a:cubicBezTo>
                          <a:cubicBezTo>
                            <a:pt x="371230" y="203164"/>
                            <a:pt x="354085" y="192031"/>
                            <a:pt x="333130" y="184726"/>
                          </a:cubicBezTo>
                          <a:cubicBezTo>
                            <a:pt x="312175" y="177421"/>
                            <a:pt x="295030" y="165432"/>
                            <a:pt x="295030" y="158084"/>
                          </a:cubicBezTo>
                          <a:cubicBezTo>
                            <a:pt x="295030" y="150735"/>
                            <a:pt x="283600" y="144723"/>
                            <a:pt x="269630" y="144723"/>
                          </a:cubicBezTo>
                          <a:cubicBezTo>
                            <a:pt x="255660" y="144723"/>
                            <a:pt x="244230" y="139117"/>
                            <a:pt x="244230" y="132265"/>
                          </a:cubicBezTo>
                          <a:cubicBezTo>
                            <a:pt x="244230" y="125413"/>
                            <a:pt x="229943" y="116221"/>
                            <a:pt x="212480" y="111838"/>
                          </a:cubicBezTo>
                          <a:cubicBezTo>
                            <a:pt x="195018" y="107455"/>
                            <a:pt x="180730" y="99642"/>
                            <a:pt x="180730" y="94475"/>
                          </a:cubicBezTo>
                          <a:cubicBezTo>
                            <a:pt x="180730" y="89308"/>
                            <a:pt x="157837" y="74757"/>
                            <a:pt x="129857" y="62140"/>
                          </a:cubicBezTo>
                          <a:cubicBezTo>
                            <a:pt x="101877" y="49523"/>
                            <a:pt x="72602" y="31510"/>
                            <a:pt x="64802" y="22111"/>
                          </a:cubicBezTo>
                          <a:cubicBezTo>
                            <a:pt x="47366" y="1102"/>
                            <a:pt x="20234" y="0"/>
                            <a:pt x="7994" y="198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8" name="任意多边形: 形状 587">
                      <a:extLst>
                        <a:ext uri="{FF2B5EF4-FFF2-40B4-BE49-F238E27FC236}">
                          <a16:creationId xmlns="" xmlns:a16="http://schemas.microsoft.com/office/drawing/2014/main" id="{14D398AE-B921-4EED-A985-4281966CCB5D}"/>
                        </a:ext>
                      </a:extLst>
                    </p:cNvPr>
                    <p:cNvSpPr/>
                    <p:nvPr/>
                  </p:nvSpPr>
                  <p:spPr>
                    <a:xfrm>
                      <a:off x="5907142" y="2336475"/>
                      <a:ext cx="104464" cy="68242"/>
                    </a:xfrm>
                    <a:custGeom>
                      <a:avLst/>
                      <a:gdLst/>
                      <a:ahLst/>
                      <a:cxnLst/>
                      <a:rect l="0" t="0" r="0" b="0"/>
                      <a:pathLst>
                        <a:path w="104464" h="68242">
                          <a:moveTo>
                            <a:pt x="13175" y="13208"/>
                          </a:moveTo>
                          <a:cubicBezTo>
                            <a:pt x="0" y="26382"/>
                            <a:pt x="3220" y="68241"/>
                            <a:pt x="17408" y="68241"/>
                          </a:cubicBezTo>
                          <a:cubicBezTo>
                            <a:pt x="24393" y="68241"/>
                            <a:pt x="30108" y="63240"/>
                            <a:pt x="30108" y="57129"/>
                          </a:cubicBezTo>
                          <a:cubicBezTo>
                            <a:pt x="30108" y="51017"/>
                            <a:pt x="47632" y="42511"/>
                            <a:pt x="69050" y="38228"/>
                          </a:cubicBezTo>
                          <a:cubicBezTo>
                            <a:pt x="90690" y="33900"/>
                            <a:pt x="104463" y="24730"/>
                            <a:pt x="100050" y="17590"/>
                          </a:cubicBezTo>
                          <a:cubicBezTo>
                            <a:pt x="91200" y="3269"/>
                            <a:pt x="26383" y="0"/>
                            <a:pt x="13175" y="132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9" name="任意多边形: 形状 588">
                      <a:extLst>
                        <a:ext uri="{FF2B5EF4-FFF2-40B4-BE49-F238E27FC236}">
                          <a16:creationId xmlns="" xmlns:a16="http://schemas.microsoft.com/office/drawing/2014/main" id="{4B658995-C26E-4B1E-9B80-88CF9CEDCB8E}"/>
                        </a:ext>
                      </a:extLst>
                    </p:cNvPr>
                    <p:cNvSpPr/>
                    <p:nvPr/>
                  </p:nvSpPr>
                  <p:spPr>
                    <a:xfrm>
                      <a:off x="6395244" y="2346357"/>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0" name="任意多边形: 形状 589">
                      <a:extLst>
                        <a:ext uri="{FF2B5EF4-FFF2-40B4-BE49-F238E27FC236}">
                          <a16:creationId xmlns="" xmlns:a16="http://schemas.microsoft.com/office/drawing/2014/main" id="{A80A55AB-EF74-4FD8-8982-C83B3EFB8661}"/>
                        </a:ext>
                      </a:extLst>
                    </p:cNvPr>
                    <p:cNvSpPr/>
                    <p:nvPr/>
                  </p:nvSpPr>
                  <p:spPr>
                    <a:xfrm>
                      <a:off x="6443557" y="2379316"/>
                      <a:ext cx="27094" cy="27094"/>
                    </a:xfrm>
                    <a:custGeom>
                      <a:avLst/>
                      <a:gdLst/>
                      <a:ahLst/>
                      <a:cxnLst/>
                      <a:rect l="0" t="0" r="0" b="0"/>
                      <a:pathLst>
                        <a:path w="27094" h="27094">
                          <a:moveTo>
                            <a:pt x="11853" y="15240"/>
                          </a:moveTo>
                          <a:cubicBezTo>
                            <a:pt x="23706" y="27093"/>
                            <a:pt x="27093" y="27093"/>
                            <a:pt x="27093" y="15240"/>
                          </a:cubicBezTo>
                          <a:cubicBezTo>
                            <a:pt x="27093" y="6858"/>
                            <a:pt x="20235" y="0"/>
                            <a:pt x="11853" y="0"/>
                          </a:cubicBezTo>
                          <a:cubicBezTo>
                            <a:pt x="0" y="0"/>
                            <a:pt x="0" y="3387"/>
                            <a:pt x="11853" y="152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1" name="任意多边形: 形状 590">
                      <a:extLst>
                        <a:ext uri="{FF2B5EF4-FFF2-40B4-BE49-F238E27FC236}">
                          <a16:creationId xmlns="" xmlns:a16="http://schemas.microsoft.com/office/drawing/2014/main" id="{48A6919B-7B2A-461D-BEA0-FA9FCC358CB4}"/>
                        </a:ext>
                      </a:extLst>
                    </p:cNvPr>
                    <p:cNvSpPr/>
                    <p:nvPr/>
                  </p:nvSpPr>
                  <p:spPr>
                    <a:xfrm>
                      <a:off x="6353139" y="2398422"/>
                      <a:ext cx="689981" cy="465724"/>
                    </a:xfrm>
                    <a:custGeom>
                      <a:avLst/>
                      <a:gdLst/>
                      <a:ahLst/>
                      <a:cxnLst/>
                      <a:rect l="0" t="0" r="0" b="0"/>
                      <a:pathLst>
                        <a:path w="689981" h="465724">
                          <a:moveTo>
                            <a:pt x="7742" y="25506"/>
                          </a:moveTo>
                          <a:cubicBezTo>
                            <a:pt x="0" y="45680"/>
                            <a:pt x="25965" y="86964"/>
                            <a:pt x="39691" y="76305"/>
                          </a:cubicBezTo>
                          <a:cubicBezTo>
                            <a:pt x="46911" y="70698"/>
                            <a:pt x="110189" y="100351"/>
                            <a:pt x="231801" y="166333"/>
                          </a:cubicBezTo>
                          <a:cubicBezTo>
                            <a:pt x="256244" y="179594"/>
                            <a:pt x="279103" y="193395"/>
                            <a:pt x="282601" y="197002"/>
                          </a:cubicBezTo>
                          <a:cubicBezTo>
                            <a:pt x="293978" y="208732"/>
                            <a:pt x="472239" y="298394"/>
                            <a:pt x="484185" y="298394"/>
                          </a:cubicBezTo>
                          <a:cubicBezTo>
                            <a:pt x="490570" y="298394"/>
                            <a:pt x="499083" y="306967"/>
                            <a:pt x="503104" y="317444"/>
                          </a:cubicBezTo>
                          <a:cubicBezTo>
                            <a:pt x="507124" y="327921"/>
                            <a:pt x="521324" y="336494"/>
                            <a:pt x="534657" y="336494"/>
                          </a:cubicBezTo>
                          <a:cubicBezTo>
                            <a:pt x="547991" y="336494"/>
                            <a:pt x="566015" y="345067"/>
                            <a:pt x="574711" y="355544"/>
                          </a:cubicBezTo>
                          <a:cubicBezTo>
                            <a:pt x="583407" y="366021"/>
                            <a:pt x="598394" y="374594"/>
                            <a:pt x="608016" y="374594"/>
                          </a:cubicBezTo>
                          <a:cubicBezTo>
                            <a:pt x="617638" y="374594"/>
                            <a:pt x="625511" y="379929"/>
                            <a:pt x="625511" y="386450"/>
                          </a:cubicBezTo>
                          <a:cubicBezTo>
                            <a:pt x="625511" y="392972"/>
                            <a:pt x="607378" y="397258"/>
                            <a:pt x="585215" y="395975"/>
                          </a:cubicBezTo>
                          <a:cubicBezTo>
                            <a:pt x="554911" y="394222"/>
                            <a:pt x="545327" y="398779"/>
                            <a:pt x="546562" y="414353"/>
                          </a:cubicBezTo>
                          <a:cubicBezTo>
                            <a:pt x="547466" y="425744"/>
                            <a:pt x="562210" y="438578"/>
                            <a:pt x="579328" y="442874"/>
                          </a:cubicBezTo>
                          <a:cubicBezTo>
                            <a:pt x="596446" y="447171"/>
                            <a:pt x="620214" y="454432"/>
                            <a:pt x="632147" y="459011"/>
                          </a:cubicBezTo>
                          <a:cubicBezTo>
                            <a:pt x="649637" y="465723"/>
                            <a:pt x="652209" y="462191"/>
                            <a:pt x="645416" y="440789"/>
                          </a:cubicBezTo>
                          <a:cubicBezTo>
                            <a:pt x="639273" y="421432"/>
                            <a:pt x="644197" y="410384"/>
                            <a:pt x="663597" y="400002"/>
                          </a:cubicBezTo>
                          <a:cubicBezTo>
                            <a:pt x="689980" y="385882"/>
                            <a:pt x="689905" y="385451"/>
                            <a:pt x="654682" y="348648"/>
                          </a:cubicBezTo>
                          <a:cubicBezTo>
                            <a:pt x="635145" y="328234"/>
                            <a:pt x="610589" y="311016"/>
                            <a:pt x="600111" y="310385"/>
                          </a:cubicBezTo>
                          <a:cubicBezTo>
                            <a:pt x="589633" y="309754"/>
                            <a:pt x="563916" y="298310"/>
                            <a:pt x="542961" y="284954"/>
                          </a:cubicBezTo>
                          <a:cubicBezTo>
                            <a:pt x="522006" y="271599"/>
                            <a:pt x="495415" y="258081"/>
                            <a:pt x="483870" y="254916"/>
                          </a:cubicBezTo>
                          <a:cubicBezTo>
                            <a:pt x="472325" y="251751"/>
                            <a:pt x="459129" y="243093"/>
                            <a:pt x="454545" y="235677"/>
                          </a:cubicBezTo>
                          <a:cubicBezTo>
                            <a:pt x="449962" y="228261"/>
                            <a:pt x="434940" y="222194"/>
                            <a:pt x="421163" y="222194"/>
                          </a:cubicBezTo>
                          <a:cubicBezTo>
                            <a:pt x="407386" y="222194"/>
                            <a:pt x="392824" y="213621"/>
                            <a:pt x="388804" y="203144"/>
                          </a:cubicBezTo>
                          <a:cubicBezTo>
                            <a:pt x="384783" y="192667"/>
                            <a:pt x="371012" y="184094"/>
                            <a:pt x="358202" y="184094"/>
                          </a:cubicBezTo>
                          <a:cubicBezTo>
                            <a:pt x="345391" y="184094"/>
                            <a:pt x="331160" y="178027"/>
                            <a:pt x="326577" y="170611"/>
                          </a:cubicBezTo>
                          <a:cubicBezTo>
                            <a:pt x="321993" y="163195"/>
                            <a:pt x="303083" y="148823"/>
                            <a:pt x="284552" y="138672"/>
                          </a:cubicBezTo>
                          <a:cubicBezTo>
                            <a:pt x="266022" y="128522"/>
                            <a:pt x="233716" y="108935"/>
                            <a:pt x="212761" y="95145"/>
                          </a:cubicBezTo>
                          <a:cubicBezTo>
                            <a:pt x="191806" y="81356"/>
                            <a:pt x="166089" y="66142"/>
                            <a:pt x="155611" y="61337"/>
                          </a:cubicBezTo>
                          <a:cubicBezTo>
                            <a:pt x="145133" y="56531"/>
                            <a:pt x="118101" y="42181"/>
                            <a:pt x="95538" y="29447"/>
                          </a:cubicBezTo>
                          <a:cubicBezTo>
                            <a:pt x="45597" y="1260"/>
                            <a:pt x="17529" y="0"/>
                            <a:pt x="774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2" name="任意多边形: 形状 591">
                      <a:extLst>
                        <a:ext uri="{FF2B5EF4-FFF2-40B4-BE49-F238E27FC236}">
                          <a16:creationId xmlns="" xmlns:a16="http://schemas.microsoft.com/office/drawing/2014/main" id="{D1D925A1-9EE3-436D-B192-ACD8E1F07307}"/>
                        </a:ext>
                      </a:extLst>
                    </p:cNvPr>
                    <p:cNvSpPr/>
                    <p:nvPr/>
                  </p:nvSpPr>
                  <p:spPr>
                    <a:xfrm>
                      <a:off x="6074028" y="2442666"/>
                      <a:ext cx="51879" cy="95401"/>
                    </a:xfrm>
                    <a:custGeom>
                      <a:avLst/>
                      <a:gdLst/>
                      <a:ahLst/>
                      <a:cxnLst/>
                      <a:rect l="0" t="0" r="0" b="0"/>
                      <a:pathLst>
                        <a:path w="51879" h="95401">
                          <a:moveTo>
                            <a:pt x="13716" y="37192"/>
                          </a:moveTo>
                          <a:cubicBezTo>
                            <a:pt x="12668" y="58729"/>
                            <a:pt x="8382" y="80636"/>
                            <a:pt x="4191" y="85875"/>
                          </a:cubicBezTo>
                          <a:cubicBezTo>
                            <a:pt x="0" y="91114"/>
                            <a:pt x="4667" y="95400"/>
                            <a:pt x="14563" y="95400"/>
                          </a:cubicBezTo>
                          <a:cubicBezTo>
                            <a:pt x="37231" y="95400"/>
                            <a:pt x="51878" y="10119"/>
                            <a:pt x="30438" y="2972"/>
                          </a:cubicBezTo>
                          <a:cubicBezTo>
                            <a:pt x="21521" y="0"/>
                            <a:pt x="14863" y="13625"/>
                            <a:pt x="13716" y="37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任意多边形: 形状 592">
                      <a:extLst>
                        <a:ext uri="{FF2B5EF4-FFF2-40B4-BE49-F238E27FC236}">
                          <a16:creationId xmlns="" xmlns:a16="http://schemas.microsoft.com/office/drawing/2014/main" id="{24D936F4-39FA-477C-83F1-7ABF9826169E}"/>
                        </a:ext>
                      </a:extLst>
                    </p:cNvPr>
                    <p:cNvSpPr/>
                    <p:nvPr/>
                  </p:nvSpPr>
                  <p:spPr>
                    <a:xfrm>
                      <a:off x="5889071" y="2498580"/>
                      <a:ext cx="124380" cy="83937"/>
                    </a:xfrm>
                    <a:custGeom>
                      <a:avLst/>
                      <a:gdLst/>
                      <a:ahLst/>
                      <a:cxnLst/>
                      <a:rect l="0" t="0" r="0" b="0"/>
                      <a:pathLst>
                        <a:path w="124380" h="83937">
                          <a:moveTo>
                            <a:pt x="38305" y="27506"/>
                          </a:moveTo>
                          <a:cubicBezTo>
                            <a:pt x="8320" y="48509"/>
                            <a:pt x="0" y="83936"/>
                            <a:pt x="25053" y="83936"/>
                          </a:cubicBezTo>
                          <a:cubicBezTo>
                            <a:pt x="64532" y="83936"/>
                            <a:pt x="124379" y="51791"/>
                            <a:pt x="124379" y="30585"/>
                          </a:cubicBezTo>
                          <a:cubicBezTo>
                            <a:pt x="124379" y="1674"/>
                            <a:pt x="77575" y="0"/>
                            <a:pt x="38305" y="27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任意多边形: 形状 593">
                      <a:extLst>
                        <a:ext uri="{FF2B5EF4-FFF2-40B4-BE49-F238E27FC236}">
                          <a16:creationId xmlns="" xmlns:a16="http://schemas.microsoft.com/office/drawing/2014/main" id="{AEBBA960-2AFF-42BF-9FAB-5A84DE45BDFF}"/>
                        </a:ext>
                      </a:extLst>
                    </p:cNvPr>
                    <p:cNvSpPr/>
                    <p:nvPr/>
                  </p:nvSpPr>
                  <p:spPr>
                    <a:xfrm>
                      <a:off x="6369050" y="2501614"/>
                      <a:ext cx="673101" cy="465228"/>
                    </a:xfrm>
                    <a:custGeom>
                      <a:avLst/>
                      <a:gdLst/>
                      <a:ahLst/>
                      <a:cxnLst/>
                      <a:rect l="0" t="0" r="0" b="0"/>
                      <a:pathLst>
                        <a:path w="673101" h="465228">
                          <a:moveTo>
                            <a:pt x="30283" y="47828"/>
                          </a:moveTo>
                          <a:cubicBezTo>
                            <a:pt x="35453" y="68427"/>
                            <a:pt x="31795" y="80604"/>
                            <a:pt x="18960" y="85529"/>
                          </a:cubicBezTo>
                          <a:cubicBezTo>
                            <a:pt x="8532" y="89531"/>
                            <a:pt x="0" y="106818"/>
                            <a:pt x="0" y="123944"/>
                          </a:cubicBezTo>
                          <a:cubicBezTo>
                            <a:pt x="0" y="148217"/>
                            <a:pt x="8401" y="156929"/>
                            <a:pt x="38100" y="163452"/>
                          </a:cubicBezTo>
                          <a:cubicBezTo>
                            <a:pt x="80154" y="172688"/>
                            <a:pt x="90122" y="195202"/>
                            <a:pt x="52159" y="195202"/>
                          </a:cubicBezTo>
                          <a:cubicBezTo>
                            <a:pt x="30727" y="195202"/>
                            <a:pt x="11657" y="217471"/>
                            <a:pt x="17050" y="236201"/>
                          </a:cubicBezTo>
                          <a:cubicBezTo>
                            <a:pt x="21264" y="250836"/>
                            <a:pt x="126781" y="294731"/>
                            <a:pt x="133114" y="284484"/>
                          </a:cubicBezTo>
                          <a:cubicBezTo>
                            <a:pt x="144177" y="266584"/>
                            <a:pt x="126215" y="234765"/>
                            <a:pt x="100427" y="226580"/>
                          </a:cubicBezTo>
                          <a:cubicBezTo>
                            <a:pt x="72177" y="217614"/>
                            <a:pt x="67828" y="195202"/>
                            <a:pt x="94336" y="195202"/>
                          </a:cubicBezTo>
                          <a:cubicBezTo>
                            <a:pt x="104312" y="195202"/>
                            <a:pt x="195154" y="237643"/>
                            <a:pt x="296209" y="289515"/>
                          </a:cubicBezTo>
                          <a:cubicBezTo>
                            <a:pt x="397263" y="341387"/>
                            <a:pt x="487685" y="386389"/>
                            <a:pt x="497147" y="389518"/>
                          </a:cubicBezTo>
                          <a:cubicBezTo>
                            <a:pt x="506609" y="392648"/>
                            <a:pt x="541756" y="410726"/>
                            <a:pt x="575252" y="429693"/>
                          </a:cubicBezTo>
                          <a:cubicBezTo>
                            <a:pt x="637718" y="465061"/>
                            <a:pt x="673100" y="465227"/>
                            <a:pt x="673100" y="430152"/>
                          </a:cubicBezTo>
                          <a:cubicBezTo>
                            <a:pt x="673100" y="411769"/>
                            <a:pt x="656380" y="400166"/>
                            <a:pt x="590550" y="372865"/>
                          </a:cubicBezTo>
                          <a:cubicBezTo>
                            <a:pt x="555942" y="358512"/>
                            <a:pt x="379199" y="273473"/>
                            <a:pt x="355600" y="259819"/>
                          </a:cubicBezTo>
                          <a:cubicBezTo>
                            <a:pt x="345122" y="253758"/>
                            <a:pt x="313690" y="238167"/>
                            <a:pt x="285750" y="225175"/>
                          </a:cubicBezTo>
                          <a:cubicBezTo>
                            <a:pt x="257810" y="212182"/>
                            <a:pt x="232092" y="198691"/>
                            <a:pt x="228600" y="195194"/>
                          </a:cubicBezTo>
                          <a:cubicBezTo>
                            <a:pt x="225108" y="191698"/>
                            <a:pt x="176530" y="166018"/>
                            <a:pt x="120650" y="138129"/>
                          </a:cubicBezTo>
                          <a:cubicBezTo>
                            <a:pt x="38588" y="97173"/>
                            <a:pt x="25155" y="86675"/>
                            <a:pt x="50800" y="83539"/>
                          </a:cubicBezTo>
                          <a:cubicBezTo>
                            <a:pt x="118042" y="75316"/>
                            <a:pt x="122862" y="68029"/>
                            <a:pt x="82550" y="35537"/>
                          </a:cubicBezTo>
                          <a:cubicBezTo>
                            <a:pt x="38460" y="0"/>
                            <a:pt x="19403" y="4481"/>
                            <a:pt x="30283" y="478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5" name="任意多边形: 形状 594">
                      <a:extLst>
                        <a:ext uri="{FF2B5EF4-FFF2-40B4-BE49-F238E27FC236}">
                          <a16:creationId xmlns="" xmlns:a16="http://schemas.microsoft.com/office/drawing/2014/main" id="{73D9CAC2-42F1-4929-98C8-B32C429EDF63}"/>
                        </a:ext>
                      </a:extLst>
                    </p:cNvPr>
                    <p:cNvSpPr/>
                    <p:nvPr/>
                  </p:nvSpPr>
                  <p:spPr>
                    <a:xfrm>
                      <a:off x="5250261" y="2559311"/>
                      <a:ext cx="818856" cy="351569"/>
                    </a:xfrm>
                    <a:custGeom>
                      <a:avLst/>
                      <a:gdLst/>
                      <a:ahLst/>
                      <a:cxnLst/>
                      <a:rect l="0" t="0" r="0" b="0"/>
                      <a:pathLst>
                        <a:path w="818856" h="351569">
                          <a:moveTo>
                            <a:pt x="744139" y="7952"/>
                          </a:moveTo>
                          <a:cubicBezTo>
                            <a:pt x="730169" y="11035"/>
                            <a:pt x="710324" y="24301"/>
                            <a:pt x="700038" y="37432"/>
                          </a:cubicBezTo>
                          <a:cubicBezTo>
                            <a:pt x="689753" y="50562"/>
                            <a:pt x="668322" y="61305"/>
                            <a:pt x="652413" y="61305"/>
                          </a:cubicBezTo>
                          <a:cubicBezTo>
                            <a:pt x="636505" y="61305"/>
                            <a:pt x="623489" y="66566"/>
                            <a:pt x="623489" y="72996"/>
                          </a:cubicBezTo>
                          <a:cubicBezTo>
                            <a:pt x="623489" y="79426"/>
                            <a:pt x="606409" y="88438"/>
                            <a:pt x="585535" y="93023"/>
                          </a:cubicBezTo>
                          <a:cubicBezTo>
                            <a:pt x="564660" y="97608"/>
                            <a:pt x="544320" y="106634"/>
                            <a:pt x="540335" y="113082"/>
                          </a:cubicBezTo>
                          <a:cubicBezTo>
                            <a:pt x="536350" y="119530"/>
                            <a:pt x="520411" y="124805"/>
                            <a:pt x="504915" y="124805"/>
                          </a:cubicBezTo>
                          <a:cubicBezTo>
                            <a:pt x="453894" y="124805"/>
                            <a:pt x="356789" y="166591"/>
                            <a:pt x="356789" y="188547"/>
                          </a:cubicBezTo>
                          <a:cubicBezTo>
                            <a:pt x="356789" y="195399"/>
                            <a:pt x="341073" y="198350"/>
                            <a:pt x="321864" y="195105"/>
                          </a:cubicBezTo>
                          <a:cubicBezTo>
                            <a:pt x="302655" y="191860"/>
                            <a:pt x="272652" y="197372"/>
                            <a:pt x="255189" y="207355"/>
                          </a:cubicBezTo>
                          <a:cubicBezTo>
                            <a:pt x="237727" y="217338"/>
                            <a:pt x="211723" y="228565"/>
                            <a:pt x="197404" y="232305"/>
                          </a:cubicBezTo>
                          <a:cubicBezTo>
                            <a:pt x="183085" y="236045"/>
                            <a:pt x="164434" y="246040"/>
                            <a:pt x="155957" y="254517"/>
                          </a:cubicBezTo>
                          <a:cubicBezTo>
                            <a:pt x="147480" y="262993"/>
                            <a:pt x="113476" y="276015"/>
                            <a:pt x="80392" y="283453"/>
                          </a:cubicBezTo>
                          <a:cubicBezTo>
                            <a:pt x="9184" y="299464"/>
                            <a:pt x="0" y="329271"/>
                            <a:pt x="61514" y="344724"/>
                          </a:cubicBezTo>
                          <a:cubicBezTo>
                            <a:pt x="88760" y="351568"/>
                            <a:pt x="102789" y="350489"/>
                            <a:pt x="102789" y="341549"/>
                          </a:cubicBezTo>
                          <a:cubicBezTo>
                            <a:pt x="102789" y="334100"/>
                            <a:pt x="110635" y="328005"/>
                            <a:pt x="120225" y="328005"/>
                          </a:cubicBezTo>
                          <a:cubicBezTo>
                            <a:pt x="129814" y="328005"/>
                            <a:pt x="162675" y="313348"/>
                            <a:pt x="193250" y="295434"/>
                          </a:cubicBezTo>
                          <a:cubicBezTo>
                            <a:pt x="257278" y="257919"/>
                            <a:pt x="295193" y="241427"/>
                            <a:pt x="354643" y="225230"/>
                          </a:cubicBezTo>
                          <a:cubicBezTo>
                            <a:pt x="377911" y="218891"/>
                            <a:pt x="403628" y="210666"/>
                            <a:pt x="411793" y="206951"/>
                          </a:cubicBezTo>
                          <a:cubicBezTo>
                            <a:pt x="457310" y="186243"/>
                            <a:pt x="491248" y="175605"/>
                            <a:pt x="511789" y="175605"/>
                          </a:cubicBezTo>
                          <a:cubicBezTo>
                            <a:pt x="524518" y="175605"/>
                            <a:pt x="542000" y="167873"/>
                            <a:pt x="550636" y="158424"/>
                          </a:cubicBezTo>
                          <a:cubicBezTo>
                            <a:pt x="575097" y="131660"/>
                            <a:pt x="650985" y="100469"/>
                            <a:pt x="696514" y="98467"/>
                          </a:cubicBezTo>
                          <a:cubicBezTo>
                            <a:pt x="719215" y="97468"/>
                            <a:pt x="737789" y="91556"/>
                            <a:pt x="737789" y="85328"/>
                          </a:cubicBezTo>
                          <a:cubicBezTo>
                            <a:pt x="737789" y="79100"/>
                            <a:pt x="748519" y="74005"/>
                            <a:pt x="761634" y="74005"/>
                          </a:cubicBezTo>
                          <a:cubicBezTo>
                            <a:pt x="774749" y="74005"/>
                            <a:pt x="791964" y="66191"/>
                            <a:pt x="799891" y="56640"/>
                          </a:cubicBezTo>
                          <a:cubicBezTo>
                            <a:pt x="818855" y="33790"/>
                            <a:pt x="780163" y="0"/>
                            <a:pt x="744139" y="7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任意多边形: 形状 595">
                      <a:extLst>
                        <a:ext uri="{FF2B5EF4-FFF2-40B4-BE49-F238E27FC236}">
                          <a16:creationId xmlns="" xmlns:a16="http://schemas.microsoft.com/office/drawing/2014/main" id="{8D11C600-1AB8-4FAB-B7FB-0C8C20D17642}"/>
                        </a:ext>
                      </a:extLst>
                    </p:cNvPr>
                    <p:cNvSpPr/>
                    <p:nvPr/>
                  </p:nvSpPr>
                  <p:spPr>
                    <a:xfrm>
                      <a:off x="5487355" y="2572683"/>
                      <a:ext cx="354952" cy="172068"/>
                    </a:xfrm>
                    <a:custGeom>
                      <a:avLst/>
                      <a:gdLst/>
                      <a:ahLst/>
                      <a:cxnLst/>
                      <a:rect l="0" t="0" r="0" b="0"/>
                      <a:pathLst>
                        <a:path w="354952" h="172068">
                          <a:moveTo>
                            <a:pt x="227645" y="19462"/>
                          </a:moveTo>
                          <a:cubicBezTo>
                            <a:pt x="206690" y="30465"/>
                            <a:pt x="177233" y="49945"/>
                            <a:pt x="162185" y="62751"/>
                          </a:cubicBezTo>
                          <a:cubicBezTo>
                            <a:pt x="146344" y="76231"/>
                            <a:pt x="122284" y="83750"/>
                            <a:pt x="105035" y="80611"/>
                          </a:cubicBezTo>
                          <a:cubicBezTo>
                            <a:pt x="75617" y="75257"/>
                            <a:pt x="19421" y="113804"/>
                            <a:pt x="8387" y="146906"/>
                          </a:cubicBezTo>
                          <a:cubicBezTo>
                            <a:pt x="0" y="172067"/>
                            <a:pt x="64210" y="164703"/>
                            <a:pt x="109739" y="135283"/>
                          </a:cubicBezTo>
                          <a:cubicBezTo>
                            <a:pt x="149540" y="109563"/>
                            <a:pt x="184620" y="98733"/>
                            <a:pt x="228131" y="98733"/>
                          </a:cubicBezTo>
                          <a:cubicBezTo>
                            <a:pt x="246043" y="98733"/>
                            <a:pt x="325803" y="43059"/>
                            <a:pt x="341847" y="19358"/>
                          </a:cubicBezTo>
                          <a:cubicBezTo>
                            <a:pt x="354951" y="0"/>
                            <a:pt x="264551" y="82"/>
                            <a:pt x="227645" y="194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任意多边形: 形状 596">
                      <a:extLst>
                        <a:ext uri="{FF2B5EF4-FFF2-40B4-BE49-F238E27FC236}">
                          <a16:creationId xmlns="" xmlns:a16="http://schemas.microsoft.com/office/drawing/2014/main" id="{FEC2422E-70BB-45F7-A90C-D52904A1EB9A}"/>
                        </a:ext>
                      </a:extLst>
                    </p:cNvPr>
                    <p:cNvSpPr/>
                    <p:nvPr/>
                  </p:nvSpPr>
                  <p:spPr>
                    <a:xfrm>
                      <a:off x="6290639" y="2576259"/>
                      <a:ext cx="25550" cy="400686"/>
                    </a:xfrm>
                    <a:custGeom>
                      <a:avLst/>
                      <a:gdLst/>
                      <a:ahLst/>
                      <a:cxnLst/>
                      <a:rect l="0" t="0" r="0" b="0"/>
                      <a:pathLst>
                        <a:path w="25550" h="400686">
                          <a:moveTo>
                            <a:pt x="9821" y="40387"/>
                          </a:moveTo>
                          <a:cubicBezTo>
                            <a:pt x="0" y="71331"/>
                            <a:pt x="8823" y="385402"/>
                            <a:pt x="19822" y="396402"/>
                          </a:cubicBezTo>
                          <a:cubicBezTo>
                            <a:pt x="24106" y="400685"/>
                            <a:pt x="25549" y="387522"/>
                            <a:pt x="23029" y="367149"/>
                          </a:cubicBezTo>
                          <a:cubicBezTo>
                            <a:pt x="20509" y="346776"/>
                            <a:pt x="19849" y="264384"/>
                            <a:pt x="21564" y="184057"/>
                          </a:cubicBezTo>
                          <a:cubicBezTo>
                            <a:pt x="24902" y="27681"/>
                            <a:pt x="22640" y="0"/>
                            <a:pt x="9821" y="40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8" name="任意多边形: 形状 597">
                      <a:extLst>
                        <a:ext uri="{FF2B5EF4-FFF2-40B4-BE49-F238E27FC236}">
                          <a16:creationId xmlns="" xmlns:a16="http://schemas.microsoft.com/office/drawing/2014/main" id="{97A06A01-F1F5-4B7A-8567-93562EAA6979}"/>
                        </a:ext>
                      </a:extLst>
                    </p:cNvPr>
                    <p:cNvSpPr/>
                    <p:nvPr/>
                  </p:nvSpPr>
                  <p:spPr>
                    <a:xfrm>
                      <a:off x="6074039" y="2611840"/>
                      <a:ext cx="41012" cy="59577"/>
                    </a:xfrm>
                    <a:custGeom>
                      <a:avLst/>
                      <a:gdLst/>
                      <a:ahLst/>
                      <a:cxnLst/>
                      <a:rect l="0" t="0" r="0" b="0"/>
                      <a:pathLst>
                        <a:path w="41012" h="59577">
                          <a:moveTo>
                            <a:pt x="9261" y="21476"/>
                          </a:moveTo>
                          <a:cubicBezTo>
                            <a:pt x="0" y="36460"/>
                            <a:pt x="12013" y="59576"/>
                            <a:pt x="29061" y="59576"/>
                          </a:cubicBezTo>
                          <a:cubicBezTo>
                            <a:pt x="35633" y="59576"/>
                            <a:pt x="41011" y="48146"/>
                            <a:pt x="41011" y="34176"/>
                          </a:cubicBezTo>
                          <a:cubicBezTo>
                            <a:pt x="41011" y="7391"/>
                            <a:pt x="22534" y="0"/>
                            <a:pt x="9261" y="214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9" name="任意多边形: 形状 598">
                      <a:extLst>
                        <a:ext uri="{FF2B5EF4-FFF2-40B4-BE49-F238E27FC236}">
                          <a16:creationId xmlns="" xmlns:a16="http://schemas.microsoft.com/office/drawing/2014/main" id="{985AA0FC-AE4E-451F-8EB6-9E9725334E5F}"/>
                        </a:ext>
                      </a:extLst>
                    </p:cNvPr>
                    <p:cNvSpPr/>
                    <p:nvPr/>
                  </p:nvSpPr>
                  <p:spPr>
                    <a:xfrm>
                      <a:off x="6572250" y="2612759"/>
                      <a:ext cx="266701" cy="166533"/>
                    </a:xfrm>
                    <a:custGeom>
                      <a:avLst/>
                      <a:gdLst/>
                      <a:ahLst/>
                      <a:cxnLst/>
                      <a:rect l="0" t="0" r="0" b="0"/>
                      <a:pathLst>
                        <a:path w="266701" h="166533">
                          <a:moveTo>
                            <a:pt x="0" y="26590"/>
                          </a:moveTo>
                          <a:cubicBezTo>
                            <a:pt x="0" y="36892"/>
                            <a:pt x="25371" y="56880"/>
                            <a:pt x="56380" y="71006"/>
                          </a:cubicBezTo>
                          <a:cubicBezTo>
                            <a:pt x="87389" y="85132"/>
                            <a:pt x="116301" y="102420"/>
                            <a:pt x="120629" y="109423"/>
                          </a:cubicBezTo>
                          <a:cubicBezTo>
                            <a:pt x="124957" y="116427"/>
                            <a:pt x="138892" y="122157"/>
                            <a:pt x="151595" y="122157"/>
                          </a:cubicBezTo>
                          <a:cubicBezTo>
                            <a:pt x="164297" y="122157"/>
                            <a:pt x="181804" y="130730"/>
                            <a:pt x="190500" y="141207"/>
                          </a:cubicBezTo>
                          <a:cubicBezTo>
                            <a:pt x="211518" y="166532"/>
                            <a:pt x="266700" y="166243"/>
                            <a:pt x="266700" y="140808"/>
                          </a:cubicBezTo>
                          <a:cubicBezTo>
                            <a:pt x="266700" y="123461"/>
                            <a:pt x="243815" y="107365"/>
                            <a:pt x="192743" y="88790"/>
                          </a:cubicBezTo>
                          <a:cubicBezTo>
                            <a:pt x="157102" y="75828"/>
                            <a:pt x="75739" y="30085"/>
                            <a:pt x="69037" y="19242"/>
                          </a:cubicBezTo>
                          <a:cubicBezTo>
                            <a:pt x="57145" y="0"/>
                            <a:pt x="0" y="6082"/>
                            <a:pt x="0" y="265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0" name="任意多边形: 形状 599">
                      <a:extLst>
                        <a:ext uri="{FF2B5EF4-FFF2-40B4-BE49-F238E27FC236}">
                          <a16:creationId xmlns="" xmlns:a16="http://schemas.microsoft.com/office/drawing/2014/main" id="{F147A1D2-1A2F-4B5A-BA50-FE4F67DC58B1}"/>
                        </a:ext>
                      </a:extLst>
                    </p:cNvPr>
                    <p:cNvSpPr/>
                    <p:nvPr/>
                  </p:nvSpPr>
                  <p:spPr>
                    <a:xfrm>
                      <a:off x="6902450" y="2614218"/>
                      <a:ext cx="101601" cy="82599"/>
                    </a:xfrm>
                    <a:custGeom>
                      <a:avLst/>
                      <a:gdLst/>
                      <a:ahLst/>
                      <a:cxnLst/>
                      <a:rect l="0" t="0" r="0" b="0"/>
                      <a:pathLst>
                        <a:path w="101601" h="82599">
                          <a:moveTo>
                            <a:pt x="0" y="22710"/>
                          </a:moveTo>
                          <a:cubicBezTo>
                            <a:pt x="0" y="39545"/>
                            <a:pt x="63036" y="82598"/>
                            <a:pt x="87685" y="82598"/>
                          </a:cubicBezTo>
                          <a:cubicBezTo>
                            <a:pt x="95338" y="82598"/>
                            <a:pt x="101600" y="74025"/>
                            <a:pt x="101600" y="63548"/>
                          </a:cubicBezTo>
                          <a:cubicBezTo>
                            <a:pt x="101600" y="53071"/>
                            <a:pt x="90781" y="44498"/>
                            <a:pt x="77559" y="44498"/>
                          </a:cubicBezTo>
                          <a:cubicBezTo>
                            <a:pt x="64336" y="44498"/>
                            <a:pt x="50228" y="35925"/>
                            <a:pt x="46207" y="25448"/>
                          </a:cubicBezTo>
                          <a:cubicBezTo>
                            <a:pt x="37290" y="2210"/>
                            <a:pt x="0" y="0"/>
                            <a:pt x="0" y="227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1" name="任意多边形: 形状 600">
                      <a:extLst>
                        <a:ext uri="{FF2B5EF4-FFF2-40B4-BE49-F238E27FC236}">
                          <a16:creationId xmlns="" xmlns:a16="http://schemas.microsoft.com/office/drawing/2014/main" id="{379F2C1C-D4E6-4ACB-AD93-A475C6DB81A9}"/>
                        </a:ext>
                      </a:extLst>
                    </p:cNvPr>
                    <p:cNvSpPr/>
                    <p:nvPr/>
                  </p:nvSpPr>
                  <p:spPr>
                    <a:xfrm>
                      <a:off x="5879455" y="2670556"/>
                      <a:ext cx="135698" cy="111822"/>
                    </a:xfrm>
                    <a:custGeom>
                      <a:avLst/>
                      <a:gdLst/>
                      <a:ahLst/>
                      <a:cxnLst/>
                      <a:rect l="0" t="0" r="0" b="0"/>
                      <a:pathLst>
                        <a:path w="135698" h="111822">
                          <a:moveTo>
                            <a:pt x="57346" y="15815"/>
                          </a:moveTo>
                          <a:cubicBezTo>
                            <a:pt x="46621" y="22139"/>
                            <a:pt x="30436" y="39179"/>
                            <a:pt x="21378" y="53683"/>
                          </a:cubicBezTo>
                          <a:cubicBezTo>
                            <a:pt x="0" y="87915"/>
                            <a:pt x="20200" y="111821"/>
                            <a:pt x="53689" y="91922"/>
                          </a:cubicBezTo>
                          <a:cubicBezTo>
                            <a:pt x="66424" y="84355"/>
                            <a:pt x="90631" y="73026"/>
                            <a:pt x="107482" y="66748"/>
                          </a:cubicBezTo>
                          <a:cubicBezTo>
                            <a:pt x="128854" y="58786"/>
                            <a:pt x="135697" y="49016"/>
                            <a:pt x="130106" y="34447"/>
                          </a:cubicBezTo>
                          <a:cubicBezTo>
                            <a:pt x="120453" y="9291"/>
                            <a:pt x="84168" y="0"/>
                            <a:pt x="57346" y="158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2" name="任意多边形: 形状 601">
                      <a:extLst>
                        <a:ext uri="{FF2B5EF4-FFF2-40B4-BE49-F238E27FC236}">
                          <a16:creationId xmlns="" xmlns:a16="http://schemas.microsoft.com/office/drawing/2014/main" id="{43D79AF4-324E-49EC-B154-7A9027CFB327}"/>
                        </a:ext>
                      </a:extLst>
                    </p:cNvPr>
                    <p:cNvSpPr/>
                    <p:nvPr/>
                  </p:nvSpPr>
                  <p:spPr>
                    <a:xfrm>
                      <a:off x="6089650" y="2696816"/>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任意多边形: 形状 602">
                      <a:extLst>
                        <a:ext uri="{FF2B5EF4-FFF2-40B4-BE49-F238E27FC236}">
                          <a16:creationId xmlns="" xmlns:a16="http://schemas.microsoft.com/office/drawing/2014/main" id="{BB85C227-D485-44F8-870E-7619C1B2A6A5}"/>
                        </a:ext>
                      </a:extLst>
                    </p:cNvPr>
                    <p:cNvSpPr/>
                    <p:nvPr/>
                  </p:nvSpPr>
                  <p:spPr>
                    <a:xfrm>
                      <a:off x="5309717" y="2726569"/>
                      <a:ext cx="123466" cy="86497"/>
                    </a:xfrm>
                    <a:custGeom>
                      <a:avLst/>
                      <a:gdLst/>
                      <a:ahLst/>
                      <a:cxnLst/>
                      <a:rect l="0" t="0" r="0" b="0"/>
                      <a:pathLst>
                        <a:path w="123466" h="86497">
                          <a:moveTo>
                            <a:pt x="43333" y="16762"/>
                          </a:moveTo>
                          <a:cubicBezTo>
                            <a:pt x="7661" y="28555"/>
                            <a:pt x="0" y="46657"/>
                            <a:pt x="21559" y="68216"/>
                          </a:cubicBezTo>
                          <a:cubicBezTo>
                            <a:pt x="38877" y="85534"/>
                            <a:pt x="48003" y="86496"/>
                            <a:pt x="75611" y="73917"/>
                          </a:cubicBezTo>
                          <a:cubicBezTo>
                            <a:pt x="123465" y="52114"/>
                            <a:pt x="94034" y="0"/>
                            <a:pt x="43333" y="167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4" name="任意多边形: 形状 603">
                      <a:extLst>
                        <a:ext uri="{FF2B5EF4-FFF2-40B4-BE49-F238E27FC236}">
                          <a16:creationId xmlns="" xmlns:a16="http://schemas.microsoft.com/office/drawing/2014/main" id="{EBBE859A-3BF9-4EC5-B890-5AC626C127C1}"/>
                        </a:ext>
                      </a:extLst>
                    </p:cNvPr>
                    <p:cNvSpPr/>
                    <p:nvPr/>
                  </p:nvSpPr>
                  <p:spPr>
                    <a:xfrm>
                      <a:off x="5480050" y="2749026"/>
                      <a:ext cx="344796" cy="165065"/>
                    </a:xfrm>
                    <a:custGeom>
                      <a:avLst/>
                      <a:gdLst/>
                      <a:ahLst/>
                      <a:cxnLst/>
                      <a:rect l="0" t="0" r="0" b="0"/>
                      <a:pathLst>
                        <a:path w="344796" h="165065">
                          <a:moveTo>
                            <a:pt x="228600" y="17976"/>
                          </a:moveTo>
                          <a:cubicBezTo>
                            <a:pt x="211138" y="27361"/>
                            <a:pt x="176847" y="43259"/>
                            <a:pt x="152400" y="53305"/>
                          </a:cubicBezTo>
                          <a:cubicBezTo>
                            <a:pt x="66515" y="88598"/>
                            <a:pt x="0" y="129214"/>
                            <a:pt x="0" y="146365"/>
                          </a:cubicBezTo>
                          <a:cubicBezTo>
                            <a:pt x="0" y="165064"/>
                            <a:pt x="6538" y="163900"/>
                            <a:pt x="107950" y="127149"/>
                          </a:cubicBezTo>
                          <a:cubicBezTo>
                            <a:pt x="170544" y="104466"/>
                            <a:pt x="240543" y="87490"/>
                            <a:pt x="271482" y="87490"/>
                          </a:cubicBezTo>
                          <a:cubicBezTo>
                            <a:pt x="294368" y="87490"/>
                            <a:pt x="344795" y="37331"/>
                            <a:pt x="336082" y="23233"/>
                          </a:cubicBezTo>
                          <a:cubicBezTo>
                            <a:pt x="323584" y="3010"/>
                            <a:pt x="262048" y="0"/>
                            <a:pt x="228600" y="17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5" name="任意多边形: 形状 604">
                      <a:extLst>
                        <a:ext uri="{FF2B5EF4-FFF2-40B4-BE49-F238E27FC236}">
                          <a16:creationId xmlns="" xmlns:a16="http://schemas.microsoft.com/office/drawing/2014/main" id="{142FD576-2778-4BE5-8247-43F86AE25ED8}"/>
                        </a:ext>
                      </a:extLst>
                    </p:cNvPr>
                    <p:cNvSpPr/>
                    <p:nvPr/>
                  </p:nvSpPr>
                  <p:spPr>
                    <a:xfrm>
                      <a:off x="5252710" y="2756150"/>
                      <a:ext cx="796917" cy="331448"/>
                    </a:xfrm>
                    <a:custGeom>
                      <a:avLst/>
                      <a:gdLst/>
                      <a:ahLst/>
                      <a:cxnLst/>
                      <a:rect l="0" t="0" r="0" b="0"/>
                      <a:pathLst>
                        <a:path w="796917" h="331448">
                          <a:moveTo>
                            <a:pt x="730154" y="14982"/>
                          </a:moveTo>
                          <a:cubicBezTo>
                            <a:pt x="726478" y="20931"/>
                            <a:pt x="693279" y="32899"/>
                            <a:pt x="656380" y="41577"/>
                          </a:cubicBezTo>
                          <a:cubicBezTo>
                            <a:pt x="558936" y="64493"/>
                            <a:pt x="450479" y="108272"/>
                            <a:pt x="443875" y="127354"/>
                          </a:cubicBezTo>
                          <a:cubicBezTo>
                            <a:pt x="440732" y="136436"/>
                            <a:pt x="430166" y="143866"/>
                            <a:pt x="420394" y="143866"/>
                          </a:cubicBezTo>
                          <a:cubicBezTo>
                            <a:pt x="364692" y="143866"/>
                            <a:pt x="180929" y="202247"/>
                            <a:pt x="136521" y="234052"/>
                          </a:cubicBezTo>
                          <a:cubicBezTo>
                            <a:pt x="118002" y="247315"/>
                            <a:pt x="97711" y="258166"/>
                            <a:pt x="91428" y="258166"/>
                          </a:cubicBezTo>
                          <a:cubicBezTo>
                            <a:pt x="85145" y="258166"/>
                            <a:pt x="61764" y="262452"/>
                            <a:pt x="39471" y="267691"/>
                          </a:cubicBezTo>
                          <a:cubicBezTo>
                            <a:pt x="5825" y="275598"/>
                            <a:pt x="0" y="282071"/>
                            <a:pt x="5189" y="305791"/>
                          </a:cubicBezTo>
                          <a:cubicBezTo>
                            <a:pt x="8627" y="321507"/>
                            <a:pt x="15726" y="331447"/>
                            <a:pt x="20965" y="327879"/>
                          </a:cubicBezTo>
                          <a:cubicBezTo>
                            <a:pt x="26204" y="324310"/>
                            <a:pt x="59065" y="312888"/>
                            <a:pt x="93990" y="302495"/>
                          </a:cubicBezTo>
                          <a:cubicBezTo>
                            <a:pt x="128915" y="292102"/>
                            <a:pt x="171778" y="277348"/>
                            <a:pt x="189240" y="269708"/>
                          </a:cubicBezTo>
                          <a:cubicBezTo>
                            <a:pt x="231452" y="251239"/>
                            <a:pt x="300412" y="232766"/>
                            <a:pt x="327143" y="232766"/>
                          </a:cubicBezTo>
                          <a:cubicBezTo>
                            <a:pt x="338993" y="232766"/>
                            <a:pt x="357104" y="222147"/>
                            <a:pt x="367389" y="209168"/>
                          </a:cubicBezTo>
                          <a:cubicBezTo>
                            <a:pt x="379700" y="193633"/>
                            <a:pt x="405067" y="184657"/>
                            <a:pt x="441628" y="182899"/>
                          </a:cubicBezTo>
                          <a:cubicBezTo>
                            <a:pt x="472175" y="181430"/>
                            <a:pt x="503607" y="172527"/>
                            <a:pt x="511478" y="163115"/>
                          </a:cubicBezTo>
                          <a:cubicBezTo>
                            <a:pt x="524250" y="147843"/>
                            <a:pt x="611267" y="118466"/>
                            <a:pt x="643733" y="118466"/>
                          </a:cubicBezTo>
                          <a:cubicBezTo>
                            <a:pt x="650610" y="118466"/>
                            <a:pt x="669749" y="107071"/>
                            <a:pt x="686263" y="93144"/>
                          </a:cubicBezTo>
                          <a:cubicBezTo>
                            <a:pt x="706187" y="76342"/>
                            <a:pt x="727753" y="69933"/>
                            <a:pt x="750359" y="74094"/>
                          </a:cubicBezTo>
                          <a:cubicBezTo>
                            <a:pt x="776453" y="78898"/>
                            <a:pt x="786307" y="74447"/>
                            <a:pt x="792454" y="55080"/>
                          </a:cubicBezTo>
                          <a:cubicBezTo>
                            <a:pt x="796868" y="41172"/>
                            <a:pt x="796916" y="24027"/>
                            <a:pt x="792560" y="16980"/>
                          </a:cubicBezTo>
                          <a:cubicBezTo>
                            <a:pt x="782927" y="1393"/>
                            <a:pt x="739414" y="0"/>
                            <a:pt x="730154" y="149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6" name="任意多边形: 形状 605">
                      <a:extLst>
                        <a:ext uri="{FF2B5EF4-FFF2-40B4-BE49-F238E27FC236}">
                          <a16:creationId xmlns="" xmlns:a16="http://schemas.microsoft.com/office/drawing/2014/main" id="{91B13C17-03E9-44E1-A7AA-5791F8462965}"/>
                        </a:ext>
                      </a:extLst>
                    </p:cNvPr>
                    <p:cNvSpPr/>
                    <p:nvPr/>
                  </p:nvSpPr>
                  <p:spPr>
                    <a:xfrm>
                      <a:off x="6064183" y="2755711"/>
                      <a:ext cx="50106" cy="118906"/>
                    </a:xfrm>
                    <a:custGeom>
                      <a:avLst/>
                      <a:gdLst/>
                      <a:ahLst/>
                      <a:cxnLst/>
                      <a:rect l="0" t="0" r="0" b="0"/>
                      <a:pathLst>
                        <a:path w="50106" h="118906">
                          <a:moveTo>
                            <a:pt x="34106" y="17654"/>
                          </a:moveTo>
                          <a:cubicBezTo>
                            <a:pt x="36340" y="35309"/>
                            <a:pt x="29796" y="61704"/>
                            <a:pt x="19565" y="76311"/>
                          </a:cubicBezTo>
                          <a:cubicBezTo>
                            <a:pt x="0" y="104244"/>
                            <a:pt x="5185" y="118905"/>
                            <a:pt x="34630" y="118905"/>
                          </a:cubicBezTo>
                          <a:cubicBezTo>
                            <a:pt x="48840" y="118905"/>
                            <a:pt x="50105" y="105976"/>
                            <a:pt x="41152" y="52230"/>
                          </a:cubicBezTo>
                          <a:cubicBezTo>
                            <a:pt x="35043" y="15559"/>
                            <a:pt x="31873" y="0"/>
                            <a:pt x="34106" y="176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7" name="任意多边形: 形状 606">
                      <a:extLst>
                        <a:ext uri="{FF2B5EF4-FFF2-40B4-BE49-F238E27FC236}">
                          <a16:creationId xmlns="" xmlns:a16="http://schemas.microsoft.com/office/drawing/2014/main" id="{BB28C119-F869-4471-96B9-8765F8BC65B8}"/>
                        </a:ext>
                      </a:extLst>
                    </p:cNvPr>
                    <p:cNvSpPr/>
                    <p:nvPr/>
                  </p:nvSpPr>
                  <p:spPr>
                    <a:xfrm>
                      <a:off x="6350340" y="2776362"/>
                      <a:ext cx="692635" cy="352255"/>
                    </a:xfrm>
                    <a:custGeom>
                      <a:avLst/>
                      <a:gdLst/>
                      <a:ahLst/>
                      <a:cxnLst/>
                      <a:rect l="0" t="0" r="0" b="0"/>
                      <a:pathLst>
                        <a:path w="692635" h="352255">
                          <a:moveTo>
                            <a:pt x="18372" y="16111"/>
                          </a:moveTo>
                          <a:cubicBezTo>
                            <a:pt x="0" y="38248"/>
                            <a:pt x="10866" y="72854"/>
                            <a:pt x="36190" y="72854"/>
                          </a:cubicBezTo>
                          <a:cubicBezTo>
                            <a:pt x="58104" y="72854"/>
                            <a:pt x="160882" y="116071"/>
                            <a:pt x="219764" y="150045"/>
                          </a:cubicBezTo>
                          <a:cubicBezTo>
                            <a:pt x="243032" y="163470"/>
                            <a:pt x="272698" y="174454"/>
                            <a:pt x="285690" y="174454"/>
                          </a:cubicBezTo>
                          <a:cubicBezTo>
                            <a:pt x="298681" y="174454"/>
                            <a:pt x="312883" y="180234"/>
                            <a:pt x="317250" y="187299"/>
                          </a:cubicBezTo>
                          <a:cubicBezTo>
                            <a:pt x="321616" y="194363"/>
                            <a:pt x="360529" y="214431"/>
                            <a:pt x="403724" y="231894"/>
                          </a:cubicBezTo>
                          <a:cubicBezTo>
                            <a:pt x="446919" y="249357"/>
                            <a:pt x="501297" y="275010"/>
                            <a:pt x="524564" y="288900"/>
                          </a:cubicBezTo>
                          <a:cubicBezTo>
                            <a:pt x="547832" y="302790"/>
                            <a:pt x="574366" y="314154"/>
                            <a:pt x="583531" y="314154"/>
                          </a:cubicBezTo>
                          <a:cubicBezTo>
                            <a:pt x="592695" y="314154"/>
                            <a:pt x="603482" y="322727"/>
                            <a:pt x="607503" y="333204"/>
                          </a:cubicBezTo>
                          <a:cubicBezTo>
                            <a:pt x="611828" y="344477"/>
                            <a:pt x="630909" y="352254"/>
                            <a:pt x="654243" y="352254"/>
                          </a:cubicBezTo>
                          <a:cubicBezTo>
                            <a:pt x="689803" y="352254"/>
                            <a:pt x="692634" y="349450"/>
                            <a:pt x="683087" y="323679"/>
                          </a:cubicBezTo>
                          <a:cubicBezTo>
                            <a:pt x="676846" y="306834"/>
                            <a:pt x="659520" y="293275"/>
                            <a:pt x="640880" y="290649"/>
                          </a:cubicBezTo>
                          <a:cubicBezTo>
                            <a:pt x="623489" y="288198"/>
                            <a:pt x="606402" y="282478"/>
                            <a:pt x="602910" y="277937"/>
                          </a:cubicBezTo>
                          <a:cubicBezTo>
                            <a:pt x="594559" y="267078"/>
                            <a:pt x="495991" y="225254"/>
                            <a:pt x="478752" y="225254"/>
                          </a:cubicBezTo>
                          <a:cubicBezTo>
                            <a:pt x="471368" y="225254"/>
                            <a:pt x="460564" y="218110"/>
                            <a:pt x="454743" y="209379"/>
                          </a:cubicBezTo>
                          <a:cubicBezTo>
                            <a:pt x="448923" y="200648"/>
                            <a:pt x="404155" y="174122"/>
                            <a:pt x="355260" y="150433"/>
                          </a:cubicBezTo>
                          <a:cubicBezTo>
                            <a:pt x="306365" y="126744"/>
                            <a:pt x="257788" y="102717"/>
                            <a:pt x="247310" y="97039"/>
                          </a:cubicBezTo>
                          <a:cubicBezTo>
                            <a:pt x="214600" y="79315"/>
                            <a:pt x="63909" y="7856"/>
                            <a:pt x="48368" y="2700"/>
                          </a:cubicBezTo>
                          <a:cubicBezTo>
                            <a:pt x="40232" y="0"/>
                            <a:pt x="26734" y="6035"/>
                            <a:pt x="18372" y="161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8" name="任意多边形: 形状 607">
                      <a:extLst>
                        <a:ext uri="{FF2B5EF4-FFF2-40B4-BE49-F238E27FC236}">
                          <a16:creationId xmlns="" xmlns:a16="http://schemas.microsoft.com/office/drawing/2014/main" id="{43060463-FB54-4483-9A07-E64BB287752D}"/>
                        </a:ext>
                      </a:extLst>
                    </p:cNvPr>
                    <p:cNvSpPr/>
                    <p:nvPr/>
                  </p:nvSpPr>
                  <p:spPr>
                    <a:xfrm>
                      <a:off x="6566066" y="2780052"/>
                      <a:ext cx="276259" cy="178616"/>
                    </a:xfrm>
                    <a:custGeom>
                      <a:avLst/>
                      <a:gdLst/>
                      <a:ahLst/>
                      <a:cxnLst/>
                      <a:rect l="0" t="0" r="0" b="0"/>
                      <a:pathLst>
                        <a:path w="276259" h="178616">
                          <a:moveTo>
                            <a:pt x="2078" y="31933"/>
                          </a:moveTo>
                          <a:cubicBezTo>
                            <a:pt x="0" y="44499"/>
                            <a:pt x="37203" y="70099"/>
                            <a:pt x="82384" y="87194"/>
                          </a:cubicBezTo>
                          <a:cubicBezTo>
                            <a:pt x="102069" y="94643"/>
                            <a:pt x="106636" y="97061"/>
                            <a:pt x="188188" y="143223"/>
                          </a:cubicBezTo>
                          <a:cubicBezTo>
                            <a:pt x="247007" y="176518"/>
                            <a:pt x="276258" y="178615"/>
                            <a:pt x="270580" y="149129"/>
                          </a:cubicBezTo>
                          <a:cubicBezTo>
                            <a:pt x="268289" y="137230"/>
                            <a:pt x="217863" y="100513"/>
                            <a:pt x="158524" y="67536"/>
                          </a:cubicBezTo>
                          <a:cubicBezTo>
                            <a:pt x="57553" y="11423"/>
                            <a:pt x="7358" y="0"/>
                            <a:pt x="2078" y="319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9" name="任意多边形: 形状 608">
                      <a:extLst>
                        <a:ext uri="{FF2B5EF4-FFF2-40B4-BE49-F238E27FC236}">
                          <a16:creationId xmlns="" xmlns:a16="http://schemas.microsoft.com/office/drawing/2014/main" id="{5C8BB4A6-BE02-4198-8A08-BC061963CAD1}"/>
                        </a:ext>
                      </a:extLst>
                    </p:cNvPr>
                    <p:cNvSpPr/>
                    <p:nvPr/>
                  </p:nvSpPr>
                  <p:spPr>
                    <a:xfrm>
                      <a:off x="5873750" y="2846703"/>
                      <a:ext cx="140935" cy="118859"/>
                    </a:xfrm>
                    <a:custGeom>
                      <a:avLst/>
                      <a:gdLst/>
                      <a:ahLst/>
                      <a:cxnLst/>
                      <a:rect l="0" t="0" r="0" b="0"/>
                      <a:pathLst>
                        <a:path w="140935" h="118859">
                          <a:moveTo>
                            <a:pt x="76200" y="11732"/>
                          </a:moveTo>
                          <a:cubicBezTo>
                            <a:pt x="52385" y="20611"/>
                            <a:pt x="0" y="76258"/>
                            <a:pt x="0" y="92676"/>
                          </a:cubicBezTo>
                          <a:cubicBezTo>
                            <a:pt x="0" y="114381"/>
                            <a:pt x="34139" y="118858"/>
                            <a:pt x="88345" y="104262"/>
                          </a:cubicBezTo>
                          <a:cubicBezTo>
                            <a:pt x="139615" y="90457"/>
                            <a:pt x="140934" y="88791"/>
                            <a:pt x="130951" y="50419"/>
                          </a:cubicBezTo>
                          <a:cubicBezTo>
                            <a:pt x="120124" y="8802"/>
                            <a:pt x="107667" y="0"/>
                            <a:pt x="76200" y="117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0" name="任意多边形: 形状 609">
                      <a:extLst>
                        <a:ext uri="{FF2B5EF4-FFF2-40B4-BE49-F238E27FC236}">
                          <a16:creationId xmlns="" xmlns:a16="http://schemas.microsoft.com/office/drawing/2014/main" id="{8853D95E-5799-4853-B0B9-DCC412B3A6D7}"/>
                        </a:ext>
                      </a:extLst>
                    </p:cNvPr>
                    <p:cNvSpPr/>
                    <p:nvPr/>
                  </p:nvSpPr>
                  <p:spPr>
                    <a:xfrm>
                      <a:off x="6394450" y="2892882"/>
                      <a:ext cx="121877" cy="83335"/>
                    </a:xfrm>
                    <a:custGeom>
                      <a:avLst/>
                      <a:gdLst/>
                      <a:ahLst/>
                      <a:cxnLst/>
                      <a:rect l="0" t="0" r="0" b="0"/>
                      <a:pathLst>
                        <a:path w="121877" h="83335">
                          <a:moveTo>
                            <a:pt x="0" y="24723"/>
                          </a:moveTo>
                          <a:cubicBezTo>
                            <a:pt x="0" y="47125"/>
                            <a:pt x="54646" y="83334"/>
                            <a:pt x="88453" y="83334"/>
                          </a:cubicBezTo>
                          <a:cubicBezTo>
                            <a:pt x="120579" y="83334"/>
                            <a:pt x="121876" y="56027"/>
                            <a:pt x="91075" y="28152"/>
                          </a:cubicBezTo>
                          <a:cubicBezTo>
                            <a:pt x="62570" y="2356"/>
                            <a:pt x="0" y="0"/>
                            <a:pt x="0" y="2472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1" name="任意多边形: 形状 610">
                      <a:extLst>
                        <a:ext uri="{FF2B5EF4-FFF2-40B4-BE49-F238E27FC236}">
                          <a16:creationId xmlns="" xmlns:a16="http://schemas.microsoft.com/office/drawing/2014/main" id="{8B768F3B-0D4A-4A92-8ADD-B9075C8106E3}"/>
                        </a:ext>
                      </a:extLst>
                    </p:cNvPr>
                    <p:cNvSpPr/>
                    <p:nvPr/>
                  </p:nvSpPr>
                  <p:spPr>
                    <a:xfrm>
                      <a:off x="5277510" y="2895216"/>
                      <a:ext cx="126341" cy="102768"/>
                    </a:xfrm>
                    <a:custGeom>
                      <a:avLst/>
                      <a:gdLst/>
                      <a:ahLst/>
                      <a:cxnLst/>
                      <a:rect l="0" t="0" r="0" b="0"/>
                      <a:pathLst>
                        <a:path w="126341" h="102768">
                          <a:moveTo>
                            <a:pt x="46044" y="31648"/>
                          </a:moveTo>
                          <a:cubicBezTo>
                            <a:pt x="1712" y="62290"/>
                            <a:pt x="0" y="71740"/>
                            <a:pt x="36322" y="85300"/>
                          </a:cubicBezTo>
                          <a:cubicBezTo>
                            <a:pt x="83110" y="102767"/>
                            <a:pt x="126340" y="85338"/>
                            <a:pt x="126340" y="49008"/>
                          </a:cubicBezTo>
                          <a:cubicBezTo>
                            <a:pt x="126340" y="7460"/>
                            <a:pt x="91833" y="0"/>
                            <a:pt x="46044" y="316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2" name="任意多边形: 形状 611">
                      <a:extLst>
                        <a:ext uri="{FF2B5EF4-FFF2-40B4-BE49-F238E27FC236}">
                          <a16:creationId xmlns="" xmlns:a16="http://schemas.microsoft.com/office/drawing/2014/main" id="{433BC1B8-BDA1-43AE-8A40-08EECAE028E9}"/>
                        </a:ext>
                      </a:extLst>
                    </p:cNvPr>
                    <p:cNvSpPr/>
                    <p:nvPr/>
                  </p:nvSpPr>
                  <p:spPr>
                    <a:xfrm>
                      <a:off x="6089650" y="2912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3" name="任意多边形: 形状 612">
                      <a:extLst>
                        <a:ext uri="{FF2B5EF4-FFF2-40B4-BE49-F238E27FC236}">
                          <a16:creationId xmlns="" xmlns:a16="http://schemas.microsoft.com/office/drawing/2014/main" id="{75A08631-7245-45BC-A325-30801F45FD1C}"/>
                        </a:ext>
                      </a:extLst>
                    </p:cNvPr>
                    <p:cNvSpPr/>
                    <p:nvPr/>
                  </p:nvSpPr>
                  <p:spPr>
                    <a:xfrm>
                      <a:off x="5457451" y="2937469"/>
                      <a:ext cx="365500" cy="174047"/>
                    </a:xfrm>
                    <a:custGeom>
                      <a:avLst/>
                      <a:gdLst/>
                      <a:ahLst/>
                      <a:cxnLst/>
                      <a:rect l="0" t="0" r="0" b="0"/>
                      <a:pathLst>
                        <a:path w="365500" h="174047">
                          <a:moveTo>
                            <a:pt x="300770" y="5795"/>
                          </a:moveTo>
                          <a:cubicBezTo>
                            <a:pt x="272648" y="12044"/>
                            <a:pt x="95678" y="77469"/>
                            <a:pt x="61911" y="94101"/>
                          </a:cubicBezTo>
                          <a:cubicBezTo>
                            <a:pt x="21603" y="113955"/>
                            <a:pt x="0" y="148228"/>
                            <a:pt x="17047" y="165276"/>
                          </a:cubicBezTo>
                          <a:cubicBezTo>
                            <a:pt x="25818" y="174046"/>
                            <a:pt x="50231" y="167749"/>
                            <a:pt x="92962" y="145696"/>
                          </a:cubicBezTo>
                          <a:cubicBezTo>
                            <a:pt x="163781" y="109146"/>
                            <a:pt x="309472" y="61306"/>
                            <a:pt x="343274" y="63501"/>
                          </a:cubicBezTo>
                          <a:cubicBezTo>
                            <a:pt x="355498" y="64295"/>
                            <a:pt x="365499" y="56393"/>
                            <a:pt x="365499" y="45942"/>
                          </a:cubicBezTo>
                          <a:cubicBezTo>
                            <a:pt x="365499" y="23970"/>
                            <a:pt x="326852" y="0"/>
                            <a:pt x="300770" y="57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4" name="任意多边形: 形状 613">
                      <a:extLst>
                        <a:ext uri="{FF2B5EF4-FFF2-40B4-BE49-F238E27FC236}">
                          <a16:creationId xmlns="" xmlns:a16="http://schemas.microsoft.com/office/drawing/2014/main" id="{F01D25D0-4CAC-420C-96A4-FA413C436226}"/>
                        </a:ext>
                      </a:extLst>
                    </p:cNvPr>
                    <p:cNvSpPr/>
                    <p:nvPr/>
                  </p:nvSpPr>
                  <p:spPr>
                    <a:xfrm>
                      <a:off x="6915150" y="2963536"/>
                      <a:ext cx="88901" cy="92455"/>
                    </a:xfrm>
                    <a:custGeom>
                      <a:avLst/>
                      <a:gdLst/>
                      <a:ahLst/>
                      <a:cxnLst/>
                      <a:rect l="0" t="0" r="0" b="0"/>
                      <a:pathLst>
                        <a:path w="88901" h="92455">
                          <a:moveTo>
                            <a:pt x="0" y="16806"/>
                          </a:moveTo>
                          <a:cubicBezTo>
                            <a:pt x="0" y="38938"/>
                            <a:pt x="68393" y="92454"/>
                            <a:pt x="80809" y="80038"/>
                          </a:cubicBezTo>
                          <a:cubicBezTo>
                            <a:pt x="85259" y="75588"/>
                            <a:pt x="88900" y="58612"/>
                            <a:pt x="88900" y="42313"/>
                          </a:cubicBezTo>
                          <a:cubicBezTo>
                            <a:pt x="88900" y="21568"/>
                            <a:pt x="81593" y="12680"/>
                            <a:pt x="64539" y="12680"/>
                          </a:cubicBezTo>
                          <a:cubicBezTo>
                            <a:pt x="51140" y="12680"/>
                            <a:pt x="31138" y="9211"/>
                            <a:pt x="20089" y="4971"/>
                          </a:cubicBezTo>
                          <a:cubicBezTo>
                            <a:pt x="7134" y="0"/>
                            <a:pt x="0" y="4203"/>
                            <a:pt x="0" y="168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5" name="任意多边形: 形状 614">
                      <a:extLst>
                        <a:ext uri="{FF2B5EF4-FFF2-40B4-BE49-F238E27FC236}">
                          <a16:creationId xmlns="" xmlns:a16="http://schemas.microsoft.com/office/drawing/2014/main" id="{6EEB450B-D8E3-4E78-BADD-735CCA4CFFE8}"/>
                        </a:ext>
                      </a:extLst>
                    </p:cNvPr>
                    <p:cNvSpPr/>
                    <p:nvPr/>
                  </p:nvSpPr>
                  <p:spPr>
                    <a:xfrm>
                      <a:off x="5244877" y="2959793"/>
                      <a:ext cx="787624" cy="318203"/>
                    </a:xfrm>
                    <a:custGeom>
                      <a:avLst/>
                      <a:gdLst/>
                      <a:ahLst/>
                      <a:cxnLst/>
                      <a:rect l="0" t="0" r="0" b="0"/>
                      <a:pathLst>
                        <a:path w="787624" h="318203">
                          <a:moveTo>
                            <a:pt x="666973" y="18403"/>
                          </a:moveTo>
                          <a:cubicBezTo>
                            <a:pt x="649511" y="25876"/>
                            <a:pt x="612363" y="40444"/>
                            <a:pt x="584423" y="50777"/>
                          </a:cubicBezTo>
                          <a:cubicBezTo>
                            <a:pt x="556483" y="61109"/>
                            <a:pt x="516478" y="76752"/>
                            <a:pt x="495523" y="85538"/>
                          </a:cubicBezTo>
                          <a:cubicBezTo>
                            <a:pt x="474568" y="94324"/>
                            <a:pt x="397415" y="120423"/>
                            <a:pt x="324073" y="143537"/>
                          </a:cubicBezTo>
                          <a:cubicBezTo>
                            <a:pt x="250731" y="166651"/>
                            <a:pt x="175572" y="196083"/>
                            <a:pt x="157054" y="208943"/>
                          </a:cubicBezTo>
                          <a:cubicBezTo>
                            <a:pt x="138535" y="221802"/>
                            <a:pt x="114046" y="232323"/>
                            <a:pt x="102632" y="232323"/>
                          </a:cubicBezTo>
                          <a:cubicBezTo>
                            <a:pt x="72205" y="232323"/>
                            <a:pt x="0" y="261121"/>
                            <a:pt x="1588" y="272622"/>
                          </a:cubicBezTo>
                          <a:cubicBezTo>
                            <a:pt x="2339" y="278060"/>
                            <a:pt x="10050" y="291060"/>
                            <a:pt x="18723" y="301510"/>
                          </a:cubicBezTo>
                          <a:cubicBezTo>
                            <a:pt x="32576" y="318202"/>
                            <a:pt x="39355" y="317282"/>
                            <a:pt x="74508" y="293934"/>
                          </a:cubicBezTo>
                          <a:cubicBezTo>
                            <a:pt x="96516" y="279316"/>
                            <a:pt x="134525" y="262985"/>
                            <a:pt x="158973" y="257644"/>
                          </a:cubicBezTo>
                          <a:cubicBezTo>
                            <a:pt x="183421" y="252302"/>
                            <a:pt x="249143" y="232152"/>
                            <a:pt x="305023" y="212865"/>
                          </a:cubicBezTo>
                          <a:cubicBezTo>
                            <a:pt x="403252" y="178963"/>
                            <a:pt x="443812" y="168823"/>
                            <a:pt x="481199" y="168823"/>
                          </a:cubicBezTo>
                          <a:cubicBezTo>
                            <a:pt x="490973" y="168823"/>
                            <a:pt x="512482" y="157428"/>
                            <a:pt x="528996" y="143501"/>
                          </a:cubicBezTo>
                          <a:cubicBezTo>
                            <a:pt x="547439" y="127949"/>
                            <a:pt x="570114" y="120599"/>
                            <a:pt x="587770" y="124451"/>
                          </a:cubicBezTo>
                          <a:cubicBezTo>
                            <a:pt x="604762" y="128158"/>
                            <a:pt x="622939" y="122776"/>
                            <a:pt x="632220" y="111289"/>
                          </a:cubicBezTo>
                          <a:cubicBezTo>
                            <a:pt x="640857" y="100600"/>
                            <a:pt x="679356" y="81035"/>
                            <a:pt x="717773" y="67812"/>
                          </a:cubicBezTo>
                          <a:cubicBezTo>
                            <a:pt x="756190" y="54588"/>
                            <a:pt x="787623" y="36188"/>
                            <a:pt x="787623" y="26921"/>
                          </a:cubicBezTo>
                          <a:cubicBezTo>
                            <a:pt x="787623" y="5481"/>
                            <a:pt x="709980" y="0"/>
                            <a:pt x="666973" y="18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6" name="任意多边形: 形状 615">
                      <a:extLst>
                        <a:ext uri="{FF2B5EF4-FFF2-40B4-BE49-F238E27FC236}">
                          <a16:creationId xmlns="" xmlns:a16="http://schemas.microsoft.com/office/drawing/2014/main" id="{E3E99CC1-814D-4C76-B198-B93038CDE977}"/>
                        </a:ext>
                      </a:extLst>
                    </p:cNvPr>
                    <p:cNvSpPr/>
                    <p:nvPr/>
                  </p:nvSpPr>
                  <p:spPr>
                    <a:xfrm>
                      <a:off x="6344375" y="2970241"/>
                      <a:ext cx="716796" cy="342662"/>
                    </a:xfrm>
                    <a:custGeom>
                      <a:avLst/>
                      <a:gdLst/>
                      <a:ahLst/>
                      <a:cxnLst/>
                      <a:rect l="0" t="0" r="0" b="0"/>
                      <a:pathLst>
                        <a:path w="716796" h="342662">
                          <a:moveTo>
                            <a:pt x="18255" y="18789"/>
                          </a:moveTo>
                          <a:cubicBezTo>
                            <a:pt x="0" y="48326"/>
                            <a:pt x="16659" y="64602"/>
                            <a:pt x="91548" y="90393"/>
                          </a:cubicBezTo>
                          <a:cubicBezTo>
                            <a:pt x="217356" y="133721"/>
                            <a:pt x="254723" y="148094"/>
                            <a:pt x="335825" y="184353"/>
                          </a:cubicBezTo>
                          <a:cubicBezTo>
                            <a:pt x="405389" y="215453"/>
                            <a:pt x="458435" y="238421"/>
                            <a:pt x="545375" y="275081"/>
                          </a:cubicBezTo>
                          <a:cubicBezTo>
                            <a:pt x="562838" y="282445"/>
                            <a:pt x="595152" y="299203"/>
                            <a:pt x="617185" y="312322"/>
                          </a:cubicBezTo>
                          <a:cubicBezTo>
                            <a:pt x="662856" y="339517"/>
                            <a:pt x="692267" y="342661"/>
                            <a:pt x="705202" y="321732"/>
                          </a:cubicBezTo>
                          <a:cubicBezTo>
                            <a:pt x="716795" y="302974"/>
                            <a:pt x="649355" y="248684"/>
                            <a:pt x="612050" y="246743"/>
                          </a:cubicBezTo>
                          <a:cubicBezTo>
                            <a:pt x="596334" y="245926"/>
                            <a:pt x="580617" y="238567"/>
                            <a:pt x="577123" y="230391"/>
                          </a:cubicBezTo>
                          <a:cubicBezTo>
                            <a:pt x="573630" y="222215"/>
                            <a:pt x="536073" y="207045"/>
                            <a:pt x="493664" y="196680"/>
                          </a:cubicBezTo>
                          <a:cubicBezTo>
                            <a:pt x="451255" y="186316"/>
                            <a:pt x="410551" y="170600"/>
                            <a:pt x="403210" y="161755"/>
                          </a:cubicBezTo>
                          <a:cubicBezTo>
                            <a:pt x="395871" y="152911"/>
                            <a:pt x="380227" y="145675"/>
                            <a:pt x="368447" y="145675"/>
                          </a:cubicBezTo>
                          <a:cubicBezTo>
                            <a:pt x="356668" y="145675"/>
                            <a:pt x="333079" y="134427"/>
                            <a:pt x="316027" y="120679"/>
                          </a:cubicBezTo>
                          <a:cubicBezTo>
                            <a:pt x="298976" y="106931"/>
                            <a:pt x="278581" y="98359"/>
                            <a:pt x="270705" y="101629"/>
                          </a:cubicBezTo>
                          <a:cubicBezTo>
                            <a:pt x="262829" y="104899"/>
                            <a:pt x="249271" y="99002"/>
                            <a:pt x="240575" y="88525"/>
                          </a:cubicBezTo>
                          <a:cubicBezTo>
                            <a:pt x="231879" y="78048"/>
                            <a:pt x="215104" y="69475"/>
                            <a:pt x="203297" y="69475"/>
                          </a:cubicBezTo>
                          <a:cubicBezTo>
                            <a:pt x="191489" y="69475"/>
                            <a:pt x="152212" y="55188"/>
                            <a:pt x="116014" y="37725"/>
                          </a:cubicBezTo>
                          <a:cubicBezTo>
                            <a:pt x="43144" y="2571"/>
                            <a:pt x="29867" y="0"/>
                            <a:pt x="18255" y="187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7" name="任意多边形: 形状 616">
                      <a:extLst>
                        <a:ext uri="{FF2B5EF4-FFF2-40B4-BE49-F238E27FC236}">
                          <a16:creationId xmlns="" xmlns:a16="http://schemas.microsoft.com/office/drawing/2014/main" id="{48AFE883-1FFF-4214-9312-728D56F5EF85}"/>
                        </a:ext>
                      </a:extLst>
                    </p:cNvPr>
                    <p:cNvSpPr/>
                    <p:nvPr/>
                  </p:nvSpPr>
                  <p:spPr>
                    <a:xfrm>
                      <a:off x="6567142" y="2959011"/>
                      <a:ext cx="274083" cy="179478"/>
                    </a:xfrm>
                    <a:custGeom>
                      <a:avLst/>
                      <a:gdLst/>
                      <a:ahLst/>
                      <a:cxnLst/>
                      <a:rect l="0" t="0" r="0" b="0"/>
                      <a:pathLst>
                        <a:path w="274083" h="179478">
                          <a:moveTo>
                            <a:pt x="1152" y="33080"/>
                          </a:moveTo>
                          <a:cubicBezTo>
                            <a:pt x="0" y="41811"/>
                            <a:pt x="18993" y="58467"/>
                            <a:pt x="43358" y="70093"/>
                          </a:cubicBezTo>
                          <a:cubicBezTo>
                            <a:pt x="67723" y="81719"/>
                            <a:pt x="122030" y="108865"/>
                            <a:pt x="164040" y="130418"/>
                          </a:cubicBezTo>
                          <a:cubicBezTo>
                            <a:pt x="255962" y="177577"/>
                            <a:pt x="274082" y="179477"/>
                            <a:pt x="265228" y="141030"/>
                          </a:cubicBezTo>
                          <a:cubicBezTo>
                            <a:pt x="260418" y="120140"/>
                            <a:pt x="228823" y="97916"/>
                            <a:pt x="147753" y="58394"/>
                          </a:cubicBezTo>
                          <a:cubicBezTo>
                            <a:pt x="40285" y="6004"/>
                            <a:pt x="5515" y="0"/>
                            <a:pt x="1152" y="330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8" name="任意多边形: 形状 617">
                      <a:extLst>
                        <a:ext uri="{FF2B5EF4-FFF2-40B4-BE49-F238E27FC236}">
                          <a16:creationId xmlns="" xmlns:a16="http://schemas.microsoft.com/office/drawing/2014/main" id="{D25E6914-B364-4B8F-ACA4-D8B23F477151}"/>
                        </a:ext>
                      </a:extLst>
                    </p:cNvPr>
                    <p:cNvSpPr/>
                    <p:nvPr/>
                  </p:nvSpPr>
                  <p:spPr>
                    <a:xfrm>
                      <a:off x="6297991" y="30143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9" name="任意多边形: 形状 618">
                      <a:extLst>
                        <a:ext uri="{FF2B5EF4-FFF2-40B4-BE49-F238E27FC236}">
                          <a16:creationId xmlns="" xmlns:a16="http://schemas.microsoft.com/office/drawing/2014/main" id="{F1BD3DC0-F108-4476-9D57-F619088E103F}"/>
                        </a:ext>
                      </a:extLst>
                    </p:cNvPr>
                    <p:cNvSpPr/>
                    <p:nvPr/>
                  </p:nvSpPr>
                  <p:spPr>
                    <a:xfrm>
                      <a:off x="5844348" y="3060678"/>
                      <a:ext cx="168535" cy="120610"/>
                    </a:xfrm>
                    <a:custGeom>
                      <a:avLst/>
                      <a:gdLst/>
                      <a:ahLst/>
                      <a:cxnLst/>
                      <a:rect l="0" t="0" r="0" b="0"/>
                      <a:pathLst>
                        <a:path w="168535" h="120610">
                          <a:moveTo>
                            <a:pt x="57977" y="32810"/>
                          </a:moveTo>
                          <a:cubicBezTo>
                            <a:pt x="0" y="90251"/>
                            <a:pt x="39951" y="120609"/>
                            <a:pt x="119868" y="79839"/>
                          </a:cubicBezTo>
                          <a:cubicBezTo>
                            <a:pt x="160752" y="58982"/>
                            <a:pt x="168534" y="49636"/>
                            <a:pt x="159429" y="32331"/>
                          </a:cubicBezTo>
                          <a:cubicBezTo>
                            <a:pt x="142416" y="0"/>
                            <a:pt x="90848" y="243"/>
                            <a:pt x="57977" y="328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0" name="任意多边形: 形状 619">
                      <a:extLst>
                        <a:ext uri="{FF2B5EF4-FFF2-40B4-BE49-F238E27FC236}">
                          <a16:creationId xmlns="" xmlns:a16="http://schemas.microsoft.com/office/drawing/2014/main" id="{5E5BCC16-EED9-46E7-BE65-7DD5C2AD1E7D}"/>
                        </a:ext>
                      </a:extLst>
                    </p:cNvPr>
                    <p:cNvSpPr/>
                    <p:nvPr/>
                  </p:nvSpPr>
                  <p:spPr>
                    <a:xfrm>
                      <a:off x="6298858" y="3077816"/>
                      <a:ext cx="16663" cy="65406"/>
                    </a:xfrm>
                    <a:custGeom>
                      <a:avLst/>
                      <a:gdLst/>
                      <a:ahLst/>
                      <a:cxnLst/>
                      <a:rect l="0" t="0" r="0" b="0"/>
                      <a:pathLst>
                        <a:path w="16663" h="65406">
                          <a:moveTo>
                            <a:pt x="2374" y="41275"/>
                          </a:moveTo>
                          <a:cubicBezTo>
                            <a:pt x="0" y="63976"/>
                            <a:pt x="127" y="65405"/>
                            <a:pt x="2658" y="44450"/>
                          </a:cubicBezTo>
                          <a:cubicBezTo>
                            <a:pt x="5188" y="23495"/>
                            <a:pt x="9988" y="4921"/>
                            <a:pt x="13325" y="3175"/>
                          </a:cubicBezTo>
                          <a:cubicBezTo>
                            <a:pt x="16662" y="1429"/>
                            <a:pt x="16534" y="0"/>
                            <a:pt x="13042" y="0"/>
                          </a:cubicBezTo>
                          <a:cubicBezTo>
                            <a:pt x="9550" y="0"/>
                            <a:pt x="4749" y="18574"/>
                            <a:pt x="2374" y="412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1" name="任意多边形: 形状 620">
                      <a:extLst>
                        <a:ext uri="{FF2B5EF4-FFF2-40B4-BE49-F238E27FC236}">
                          <a16:creationId xmlns="" xmlns:a16="http://schemas.microsoft.com/office/drawing/2014/main" id="{3B4798E9-F942-4846-9889-6D2D74224965}"/>
                        </a:ext>
                      </a:extLst>
                    </p:cNvPr>
                    <p:cNvSpPr/>
                    <p:nvPr/>
                  </p:nvSpPr>
                  <p:spPr>
                    <a:xfrm>
                      <a:off x="6386716" y="3071487"/>
                      <a:ext cx="131790" cy="109436"/>
                    </a:xfrm>
                    <a:custGeom>
                      <a:avLst/>
                      <a:gdLst/>
                      <a:ahLst/>
                      <a:cxnLst/>
                      <a:rect l="0" t="0" r="0" b="0"/>
                      <a:pathLst>
                        <a:path w="131790" h="109436">
                          <a:moveTo>
                            <a:pt x="12327" y="25379"/>
                          </a:moveTo>
                          <a:cubicBezTo>
                            <a:pt x="0" y="57501"/>
                            <a:pt x="16523" y="79269"/>
                            <a:pt x="65504" y="95434"/>
                          </a:cubicBezTo>
                          <a:cubicBezTo>
                            <a:pt x="107929" y="109435"/>
                            <a:pt x="112791" y="108657"/>
                            <a:pt x="116999" y="87187"/>
                          </a:cubicBezTo>
                          <a:cubicBezTo>
                            <a:pt x="119554" y="74148"/>
                            <a:pt x="124590" y="61909"/>
                            <a:pt x="128189" y="59990"/>
                          </a:cubicBezTo>
                          <a:cubicBezTo>
                            <a:pt x="131789" y="58071"/>
                            <a:pt x="121002" y="51279"/>
                            <a:pt x="104218" y="44898"/>
                          </a:cubicBezTo>
                          <a:cubicBezTo>
                            <a:pt x="87434" y="38517"/>
                            <a:pt x="69952" y="27228"/>
                            <a:pt x="65368" y="19812"/>
                          </a:cubicBezTo>
                          <a:cubicBezTo>
                            <a:pt x="53123" y="0"/>
                            <a:pt x="20762" y="3396"/>
                            <a:pt x="12327" y="253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2" name="任意多边形: 形状 621">
                      <a:extLst>
                        <a:ext uri="{FF2B5EF4-FFF2-40B4-BE49-F238E27FC236}">
                          <a16:creationId xmlns="" xmlns:a16="http://schemas.microsoft.com/office/drawing/2014/main" id="{D5879ABC-05B6-4D7B-AA27-38D1653E4DDB}"/>
                        </a:ext>
                      </a:extLst>
                    </p:cNvPr>
                    <p:cNvSpPr/>
                    <p:nvPr/>
                  </p:nvSpPr>
                  <p:spPr>
                    <a:xfrm>
                      <a:off x="5269291" y="3095336"/>
                      <a:ext cx="141706" cy="82551"/>
                    </a:xfrm>
                    <a:custGeom>
                      <a:avLst/>
                      <a:gdLst/>
                      <a:ahLst/>
                      <a:cxnLst/>
                      <a:rect l="0" t="0" r="0" b="0"/>
                      <a:pathLst>
                        <a:path w="141706" h="82551">
                          <a:moveTo>
                            <a:pt x="52951" y="12671"/>
                          </a:moveTo>
                          <a:cubicBezTo>
                            <a:pt x="0" y="45057"/>
                            <a:pt x="24827" y="82550"/>
                            <a:pt x="88620" y="66539"/>
                          </a:cubicBezTo>
                          <a:cubicBezTo>
                            <a:pt x="129897" y="56179"/>
                            <a:pt x="141705" y="9648"/>
                            <a:pt x="104795" y="2796"/>
                          </a:cubicBezTo>
                          <a:cubicBezTo>
                            <a:pt x="89733" y="0"/>
                            <a:pt x="66403" y="4444"/>
                            <a:pt x="52951" y="126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3" name="任意多边形: 形状 622">
                      <a:extLst>
                        <a:ext uri="{FF2B5EF4-FFF2-40B4-BE49-F238E27FC236}">
                          <a16:creationId xmlns="" xmlns:a16="http://schemas.microsoft.com/office/drawing/2014/main" id="{E0F2F640-5719-4F22-9145-4DF8C77064A9}"/>
                        </a:ext>
                      </a:extLst>
                    </p:cNvPr>
                    <p:cNvSpPr/>
                    <p:nvPr/>
                  </p:nvSpPr>
                  <p:spPr>
                    <a:xfrm>
                      <a:off x="6902450" y="3122940"/>
                      <a:ext cx="125348" cy="69177"/>
                    </a:xfrm>
                    <a:custGeom>
                      <a:avLst/>
                      <a:gdLst/>
                      <a:ahLst/>
                      <a:cxnLst/>
                      <a:rect l="0" t="0" r="0" b="0"/>
                      <a:pathLst>
                        <a:path w="125348" h="69177">
                          <a:moveTo>
                            <a:pt x="0" y="10400"/>
                          </a:moveTo>
                          <a:cubicBezTo>
                            <a:pt x="0" y="33222"/>
                            <a:pt x="48338" y="69176"/>
                            <a:pt x="79022" y="69176"/>
                          </a:cubicBezTo>
                          <a:cubicBezTo>
                            <a:pt x="125121" y="69176"/>
                            <a:pt x="125347" y="38198"/>
                            <a:pt x="79375" y="20882"/>
                          </a:cubicBezTo>
                          <a:cubicBezTo>
                            <a:pt x="36859" y="4868"/>
                            <a:pt x="0" y="0"/>
                            <a:pt x="0" y="10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4" name="任意多边形: 形状 623">
                      <a:extLst>
                        <a:ext uri="{FF2B5EF4-FFF2-40B4-BE49-F238E27FC236}">
                          <a16:creationId xmlns="" xmlns:a16="http://schemas.microsoft.com/office/drawing/2014/main" id="{9DBBD2C0-D737-41EB-9602-CE06FCDF55BC}"/>
                        </a:ext>
                      </a:extLst>
                    </p:cNvPr>
                    <p:cNvSpPr/>
                    <p:nvPr/>
                  </p:nvSpPr>
                  <p:spPr>
                    <a:xfrm>
                      <a:off x="5440858" y="3129241"/>
                      <a:ext cx="366471" cy="169753"/>
                    </a:xfrm>
                    <a:custGeom>
                      <a:avLst/>
                      <a:gdLst/>
                      <a:ahLst/>
                      <a:cxnLst/>
                      <a:rect l="0" t="0" r="0" b="0"/>
                      <a:pathLst>
                        <a:path w="366471" h="169753">
                          <a:moveTo>
                            <a:pt x="248742" y="25470"/>
                          </a:moveTo>
                          <a:cubicBezTo>
                            <a:pt x="220802" y="38691"/>
                            <a:pt x="188278" y="52516"/>
                            <a:pt x="176467" y="56192"/>
                          </a:cubicBezTo>
                          <a:cubicBezTo>
                            <a:pt x="164655" y="59868"/>
                            <a:pt x="151860" y="67942"/>
                            <a:pt x="148032" y="74135"/>
                          </a:cubicBezTo>
                          <a:cubicBezTo>
                            <a:pt x="144204" y="80328"/>
                            <a:pt x="119862" y="89375"/>
                            <a:pt x="93937" y="94238"/>
                          </a:cubicBezTo>
                          <a:cubicBezTo>
                            <a:pt x="35584" y="105185"/>
                            <a:pt x="0" y="127654"/>
                            <a:pt x="7846" y="148600"/>
                          </a:cubicBezTo>
                          <a:cubicBezTo>
                            <a:pt x="15768" y="169752"/>
                            <a:pt x="57858" y="168771"/>
                            <a:pt x="86219" y="146774"/>
                          </a:cubicBezTo>
                          <a:cubicBezTo>
                            <a:pt x="98772" y="137038"/>
                            <a:pt x="143332" y="119093"/>
                            <a:pt x="185242" y="106895"/>
                          </a:cubicBezTo>
                          <a:cubicBezTo>
                            <a:pt x="227152" y="94697"/>
                            <a:pt x="275730" y="78610"/>
                            <a:pt x="293192" y="71146"/>
                          </a:cubicBezTo>
                          <a:cubicBezTo>
                            <a:pt x="310655" y="63683"/>
                            <a:pt x="335014" y="55152"/>
                            <a:pt x="347324" y="52190"/>
                          </a:cubicBezTo>
                          <a:cubicBezTo>
                            <a:pt x="364681" y="48014"/>
                            <a:pt x="366470" y="42907"/>
                            <a:pt x="355294" y="29440"/>
                          </a:cubicBezTo>
                          <a:cubicBezTo>
                            <a:pt x="331763" y="1088"/>
                            <a:pt x="302567" y="0"/>
                            <a:pt x="248742" y="254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5" name="任意多边形: 形状 624">
                      <a:extLst>
                        <a:ext uri="{FF2B5EF4-FFF2-40B4-BE49-F238E27FC236}">
                          <a16:creationId xmlns="" xmlns:a16="http://schemas.microsoft.com/office/drawing/2014/main" id="{10DFC02F-1550-4F68-86AB-D5A467F64BCC}"/>
                        </a:ext>
                      </a:extLst>
                    </p:cNvPr>
                    <p:cNvSpPr/>
                    <p:nvPr/>
                  </p:nvSpPr>
                  <p:spPr>
                    <a:xfrm>
                      <a:off x="6566105" y="3150467"/>
                      <a:ext cx="304125" cy="179662"/>
                    </a:xfrm>
                    <a:custGeom>
                      <a:avLst/>
                      <a:gdLst/>
                      <a:ahLst/>
                      <a:cxnLst/>
                      <a:rect l="0" t="0" r="0" b="0"/>
                      <a:pathLst>
                        <a:path w="304125" h="179662">
                          <a:moveTo>
                            <a:pt x="14612" y="12016"/>
                          </a:moveTo>
                          <a:cubicBezTo>
                            <a:pt x="0" y="26627"/>
                            <a:pt x="5400" y="67814"/>
                            <a:pt x="22020" y="68524"/>
                          </a:cubicBezTo>
                          <a:cubicBezTo>
                            <a:pt x="49900" y="69715"/>
                            <a:pt x="205702" y="133252"/>
                            <a:pt x="257258" y="164455"/>
                          </a:cubicBezTo>
                          <a:cubicBezTo>
                            <a:pt x="282383" y="179661"/>
                            <a:pt x="287132" y="179292"/>
                            <a:pt x="293920" y="161602"/>
                          </a:cubicBezTo>
                          <a:cubicBezTo>
                            <a:pt x="304124" y="135009"/>
                            <a:pt x="268424" y="102865"/>
                            <a:pt x="196645" y="74018"/>
                          </a:cubicBezTo>
                          <a:cubicBezTo>
                            <a:pt x="165212" y="61386"/>
                            <a:pt x="114679" y="40363"/>
                            <a:pt x="84348" y="27300"/>
                          </a:cubicBezTo>
                          <a:cubicBezTo>
                            <a:pt x="20960" y="0"/>
                            <a:pt x="25609" y="1019"/>
                            <a:pt x="14612" y="120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6" name="任意多边形: 形状 625">
                      <a:extLst>
                        <a:ext uri="{FF2B5EF4-FFF2-40B4-BE49-F238E27FC236}">
                          <a16:creationId xmlns="" xmlns:a16="http://schemas.microsoft.com/office/drawing/2014/main" id="{0D8CEFD2-6F03-47F0-9A71-0BF9C389F630}"/>
                        </a:ext>
                      </a:extLst>
                    </p:cNvPr>
                    <p:cNvSpPr/>
                    <p:nvPr/>
                  </p:nvSpPr>
                  <p:spPr>
                    <a:xfrm>
                      <a:off x="5238750" y="3150659"/>
                      <a:ext cx="800146" cy="295757"/>
                    </a:xfrm>
                    <a:custGeom>
                      <a:avLst/>
                      <a:gdLst/>
                      <a:ahLst/>
                      <a:cxnLst/>
                      <a:rect l="0" t="0" r="0" b="0"/>
                      <a:pathLst>
                        <a:path w="800146" h="295757">
                          <a:moveTo>
                            <a:pt x="696291" y="27110"/>
                          </a:moveTo>
                          <a:cubicBezTo>
                            <a:pt x="670628" y="38595"/>
                            <a:pt x="645387" y="52237"/>
                            <a:pt x="640199" y="57425"/>
                          </a:cubicBezTo>
                          <a:cubicBezTo>
                            <a:pt x="635011" y="62612"/>
                            <a:pt x="616885" y="66857"/>
                            <a:pt x="599918" y="66857"/>
                          </a:cubicBezTo>
                          <a:cubicBezTo>
                            <a:pt x="582951" y="66857"/>
                            <a:pt x="551042" y="72068"/>
                            <a:pt x="529010" y="78436"/>
                          </a:cubicBezTo>
                          <a:cubicBezTo>
                            <a:pt x="506977" y="84804"/>
                            <a:pt x="454660" y="99628"/>
                            <a:pt x="412750" y="111379"/>
                          </a:cubicBezTo>
                          <a:cubicBezTo>
                            <a:pt x="370840" y="123128"/>
                            <a:pt x="313690" y="140055"/>
                            <a:pt x="285750" y="148992"/>
                          </a:cubicBezTo>
                          <a:cubicBezTo>
                            <a:pt x="257810" y="157930"/>
                            <a:pt x="212090" y="172045"/>
                            <a:pt x="184150" y="180359"/>
                          </a:cubicBezTo>
                          <a:cubicBezTo>
                            <a:pt x="100192" y="205342"/>
                            <a:pt x="0" y="259198"/>
                            <a:pt x="0" y="279345"/>
                          </a:cubicBezTo>
                          <a:cubicBezTo>
                            <a:pt x="0" y="294684"/>
                            <a:pt x="6567" y="295756"/>
                            <a:pt x="34925" y="285048"/>
                          </a:cubicBezTo>
                          <a:cubicBezTo>
                            <a:pt x="54134" y="277795"/>
                            <a:pt x="101283" y="265300"/>
                            <a:pt x="139700" y="257282"/>
                          </a:cubicBezTo>
                          <a:cubicBezTo>
                            <a:pt x="178117" y="249265"/>
                            <a:pt x="217837" y="240287"/>
                            <a:pt x="227965" y="237331"/>
                          </a:cubicBezTo>
                          <a:cubicBezTo>
                            <a:pt x="238093" y="234375"/>
                            <a:pt x="257232" y="231957"/>
                            <a:pt x="270496" y="231957"/>
                          </a:cubicBezTo>
                          <a:cubicBezTo>
                            <a:pt x="283759" y="231957"/>
                            <a:pt x="309762" y="221373"/>
                            <a:pt x="328281" y="208437"/>
                          </a:cubicBezTo>
                          <a:cubicBezTo>
                            <a:pt x="361605" y="185157"/>
                            <a:pt x="428721" y="163439"/>
                            <a:pt x="527050" y="144118"/>
                          </a:cubicBezTo>
                          <a:cubicBezTo>
                            <a:pt x="554990" y="138628"/>
                            <a:pt x="592138" y="128033"/>
                            <a:pt x="609600" y="120573"/>
                          </a:cubicBezTo>
                          <a:cubicBezTo>
                            <a:pt x="627063" y="113114"/>
                            <a:pt x="677211" y="96547"/>
                            <a:pt x="721042" y="83759"/>
                          </a:cubicBezTo>
                          <a:cubicBezTo>
                            <a:pt x="787286" y="64431"/>
                            <a:pt x="800145" y="56221"/>
                            <a:pt x="797242" y="35107"/>
                          </a:cubicBezTo>
                          <a:cubicBezTo>
                            <a:pt x="792807" y="2847"/>
                            <a:pt x="756865" y="0"/>
                            <a:pt x="696291" y="271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7" name="任意多边形: 形状 626">
                      <a:extLst>
                        <a:ext uri="{FF2B5EF4-FFF2-40B4-BE49-F238E27FC236}">
                          <a16:creationId xmlns="" xmlns:a16="http://schemas.microsoft.com/office/drawing/2014/main" id="{0FAA8740-79CA-436C-9A78-6E981CB9F45B}"/>
                        </a:ext>
                      </a:extLst>
                    </p:cNvPr>
                    <p:cNvSpPr/>
                    <p:nvPr/>
                  </p:nvSpPr>
                  <p:spPr>
                    <a:xfrm>
                      <a:off x="6351056" y="3163476"/>
                      <a:ext cx="707125" cy="319210"/>
                    </a:xfrm>
                    <a:custGeom>
                      <a:avLst/>
                      <a:gdLst/>
                      <a:ahLst/>
                      <a:cxnLst/>
                      <a:rect l="0" t="0" r="0" b="0"/>
                      <a:pathLst>
                        <a:path w="707125" h="319210">
                          <a:moveTo>
                            <a:pt x="19214" y="20820"/>
                          </a:moveTo>
                          <a:cubicBezTo>
                            <a:pt x="0" y="43971"/>
                            <a:pt x="14999" y="79440"/>
                            <a:pt x="44003" y="79440"/>
                          </a:cubicBezTo>
                          <a:cubicBezTo>
                            <a:pt x="56814" y="79440"/>
                            <a:pt x="70827" y="85155"/>
                            <a:pt x="75144" y="92140"/>
                          </a:cubicBezTo>
                          <a:cubicBezTo>
                            <a:pt x="79461" y="99125"/>
                            <a:pt x="95672" y="104840"/>
                            <a:pt x="111168" y="104840"/>
                          </a:cubicBezTo>
                          <a:cubicBezTo>
                            <a:pt x="126664" y="104840"/>
                            <a:pt x="147758" y="109329"/>
                            <a:pt x="158043" y="114815"/>
                          </a:cubicBezTo>
                          <a:cubicBezTo>
                            <a:pt x="168329" y="120301"/>
                            <a:pt x="208177" y="135074"/>
                            <a:pt x="246594" y="147643"/>
                          </a:cubicBezTo>
                          <a:cubicBezTo>
                            <a:pt x="285011" y="160213"/>
                            <a:pt x="327874" y="175414"/>
                            <a:pt x="341844" y="181425"/>
                          </a:cubicBezTo>
                          <a:cubicBezTo>
                            <a:pt x="355814" y="187435"/>
                            <a:pt x="395819" y="204296"/>
                            <a:pt x="430744" y="218892"/>
                          </a:cubicBezTo>
                          <a:cubicBezTo>
                            <a:pt x="465669" y="233488"/>
                            <a:pt x="507025" y="253803"/>
                            <a:pt x="522647" y="264036"/>
                          </a:cubicBezTo>
                          <a:cubicBezTo>
                            <a:pt x="538268" y="274268"/>
                            <a:pt x="561857" y="282640"/>
                            <a:pt x="575067" y="282640"/>
                          </a:cubicBezTo>
                          <a:cubicBezTo>
                            <a:pt x="588276" y="282640"/>
                            <a:pt x="606441" y="291504"/>
                            <a:pt x="615432" y="302339"/>
                          </a:cubicBezTo>
                          <a:cubicBezTo>
                            <a:pt x="627236" y="316561"/>
                            <a:pt x="640907" y="319209"/>
                            <a:pt x="664612" y="311864"/>
                          </a:cubicBezTo>
                          <a:cubicBezTo>
                            <a:pt x="706471" y="298893"/>
                            <a:pt x="707124" y="265878"/>
                            <a:pt x="665694" y="257154"/>
                          </a:cubicBezTo>
                          <a:cubicBezTo>
                            <a:pt x="648232" y="253476"/>
                            <a:pt x="605369" y="237367"/>
                            <a:pt x="570444" y="221356"/>
                          </a:cubicBezTo>
                          <a:cubicBezTo>
                            <a:pt x="486743" y="182982"/>
                            <a:pt x="453466" y="169745"/>
                            <a:pt x="420190" y="161586"/>
                          </a:cubicBezTo>
                          <a:cubicBezTo>
                            <a:pt x="405040" y="157871"/>
                            <a:pt x="384408" y="149299"/>
                            <a:pt x="374342" y="142536"/>
                          </a:cubicBezTo>
                          <a:cubicBezTo>
                            <a:pt x="364275" y="135773"/>
                            <a:pt x="346165" y="130240"/>
                            <a:pt x="334096" y="130240"/>
                          </a:cubicBezTo>
                          <a:cubicBezTo>
                            <a:pt x="322027" y="130240"/>
                            <a:pt x="293116" y="119306"/>
                            <a:pt x="269848" y="105942"/>
                          </a:cubicBezTo>
                          <a:cubicBezTo>
                            <a:pt x="246581" y="92578"/>
                            <a:pt x="207541" y="72999"/>
                            <a:pt x="183094" y="62433"/>
                          </a:cubicBezTo>
                          <a:cubicBezTo>
                            <a:pt x="71914" y="14382"/>
                            <a:pt x="36922" y="0"/>
                            <a:pt x="35308" y="1696"/>
                          </a:cubicBezTo>
                          <a:cubicBezTo>
                            <a:pt x="34353" y="2699"/>
                            <a:pt x="27111" y="11305"/>
                            <a:pt x="19214" y="20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8" name="任意多边形: 形状 627">
                      <a:extLst>
                        <a:ext uri="{FF2B5EF4-FFF2-40B4-BE49-F238E27FC236}">
                          <a16:creationId xmlns="" xmlns:a16="http://schemas.microsoft.com/office/drawing/2014/main" id="{FE27A934-DB85-4B4B-849A-F2BE813EE22B}"/>
                        </a:ext>
                      </a:extLst>
                    </p:cNvPr>
                    <p:cNvSpPr/>
                    <p:nvPr/>
                  </p:nvSpPr>
                  <p:spPr>
                    <a:xfrm>
                      <a:off x="6297991" y="32048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9" name="任意多边形: 形状 628">
                      <a:extLst>
                        <a:ext uri="{FF2B5EF4-FFF2-40B4-BE49-F238E27FC236}">
                          <a16:creationId xmlns="" xmlns:a16="http://schemas.microsoft.com/office/drawing/2014/main" id="{7FEE027E-1AB1-477A-96CC-CC4EB5FF8F9E}"/>
                        </a:ext>
                      </a:extLst>
                    </p:cNvPr>
                    <p:cNvSpPr/>
                    <p:nvPr/>
                  </p:nvSpPr>
                  <p:spPr>
                    <a:xfrm>
                      <a:off x="5855955" y="3274324"/>
                      <a:ext cx="160847" cy="93457"/>
                    </a:xfrm>
                    <a:custGeom>
                      <a:avLst/>
                      <a:gdLst/>
                      <a:ahLst/>
                      <a:cxnLst/>
                      <a:rect l="0" t="0" r="0" b="0"/>
                      <a:pathLst>
                        <a:path w="160847" h="93457">
                          <a:moveTo>
                            <a:pt x="78285" y="9517"/>
                          </a:moveTo>
                          <a:cubicBezTo>
                            <a:pt x="37690" y="22901"/>
                            <a:pt x="0" y="70177"/>
                            <a:pt x="16651" y="86828"/>
                          </a:cubicBezTo>
                          <a:cubicBezTo>
                            <a:pt x="23278" y="93456"/>
                            <a:pt x="45606" y="88673"/>
                            <a:pt x="70508" y="75293"/>
                          </a:cubicBezTo>
                          <a:cubicBezTo>
                            <a:pt x="93904" y="62723"/>
                            <a:pt x="123723" y="48408"/>
                            <a:pt x="136773" y="43484"/>
                          </a:cubicBezTo>
                          <a:cubicBezTo>
                            <a:pt x="160846" y="34399"/>
                            <a:pt x="155795" y="10260"/>
                            <a:pt x="128170" y="2374"/>
                          </a:cubicBezTo>
                          <a:cubicBezTo>
                            <a:pt x="119852" y="0"/>
                            <a:pt x="97403" y="3214"/>
                            <a:pt x="78285" y="95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3" name="任意多边形: 形状 632">
                      <a:extLst>
                        <a:ext uri="{FF2B5EF4-FFF2-40B4-BE49-F238E27FC236}">
                          <a16:creationId xmlns="" xmlns:a16="http://schemas.microsoft.com/office/drawing/2014/main" id="{26BF499E-FC38-4D0E-A6F7-E9594C6CF1F2}"/>
                        </a:ext>
                      </a:extLst>
                    </p:cNvPr>
                    <p:cNvSpPr/>
                    <p:nvPr/>
                  </p:nvSpPr>
                  <p:spPr>
                    <a:xfrm>
                      <a:off x="6389210" y="3274594"/>
                      <a:ext cx="142275" cy="109221"/>
                    </a:xfrm>
                    <a:custGeom>
                      <a:avLst/>
                      <a:gdLst/>
                      <a:ahLst/>
                      <a:cxnLst/>
                      <a:rect l="0" t="0" r="0" b="0"/>
                      <a:pathLst>
                        <a:path w="142275" h="109221">
                          <a:moveTo>
                            <a:pt x="20636" y="16107"/>
                          </a:moveTo>
                          <a:cubicBezTo>
                            <a:pt x="0" y="22985"/>
                            <a:pt x="1051" y="63336"/>
                            <a:pt x="22325" y="80991"/>
                          </a:cubicBezTo>
                          <a:cubicBezTo>
                            <a:pt x="31722" y="88790"/>
                            <a:pt x="57352" y="98759"/>
                            <a:pt x="79280" y="103145"/>
                          </a:cubicBezTo>
                          <a:cubicBezTo>
                            <a:pt x="109656" y="109220"/>
                            <a:pt x="121074" y="106101"/>
                            <a:pt x="127235" y="90047"/>
                          </a:cubicBezTo>
                          <a:cubicBezTo>
                            <a:pt x="142274" y="50855"/>
                            <a:pt x="68957" y="0"/>
                            <a:pt x="20636" y="161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4" name="任意多边形: 形状 633">
                      <a:extLst>
                        <a:ext uri="{FF2B5EF4-FFF2-40B4-BE49-F238E27FC236}">
                          <a16:creationId xmlns="" xmlns:a16="http://schemas.microsoft.com/office/drawing/2014/main" id="{B6B637F4-6FA4-4858-8DD0-49BF0AAD5C74}"/>
                        </a:ext>
                      </a:extLst>
                    </p:cNvPr>
                    <p:cNvSpPr/>
                    <p:nvPr/>
                  </p:nvSpPr>
                  <p:spPr>
                    <a:xfrm>
                      <a:off x="5283691" y="3289186"/>
                      <a:ext cx="106982" cy="56045"/>
                    </a:xfrm>
                    <a:custGeom>
                      <a:avLst/>
                      <a:gdLst/>
                      <a:ahLst/>
                      <a:cxnLst/>
                      <a:rect l="0" t="0" r="0" b="0"/>
                      <a:pathLst>
                        <a:path w="106982" h="56045">
                          <a:moveTo>
                            <a:pt x="12208" y="17230"/>
                          </a:moveTo>
                          <a:cubicBezTo>
                            <a:pt x="0" y="36983"/>
                            <a:pt x="17713" y="56044"/>
                            <a:pt x="41533" y="48785"/>
                          </a:cubicBezTo>
                          <a:cubicBezTo>
                            <a:pt x="53344" y="45186"/>
                            <a:pt x="73741" y="40110"/>
                            <a:pt x="86860" y="37506"/>
                          </a:cubicBezTo>
                          <a:cubicBezTo>
                            <a:pt x="100514" y="34795"/>
                            <a:pt x="106981" y="26733"/>
                            <a:pt x="101985" y="18650"/>
                          </a:cubicBezTo>
                          <a:cubicBezTo>
                            <a:pt x="91127" y="1080"/>
                            <a:pt x="22856" y="0"/>
                            <a:pt x="12208" y="17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5" name="任意多边形: 形状 634">
                      <a:extLst>
                        <a:ext uri="{FF2B5EF4-FFF2-40B4-BE49-F238E27FC236}">
                          <a16:creationId xmlns="" xmlns:a16="http://schemas.microsoft.com/office/drawing/2014/main" id="{0C05927C-9219-4A1D-8551-C1EDE6B6E1F1}"/>
                        </a:ext>
                      </a:extLst>
                    </p:cNvPr>
                    <p:cNvSpPr/>
                    <p:nvPr/>
                  </p:nvSpPr>
                  <p:spPr>
                    <a:xfrm>
                      <a:off x="6920618" y="3303871"/>
                      <a:ext cx="127029" cy="96245"/>
                    </a:xfrm>
                    <a:custGeom>
                      <a:avLst/>
                      <a:gdLst/>
                      <a:ahLst/>
                      <a:cxnLst/>
                      <a:rect l="0" t="0" r="0" b="0"/>
                      <a:pathLst>
                        <a:path w="127029" h="96245">
                          <a:moveTo>
                            <a:pt x="15699" y="11012"/>
                          </a:moveTo>
                          <a:cubicBezTo>
                            <a:pt x="0" y="26711"/>
                            <a:pt x="7078" y="63268"/>
                            <a:pt x="27321" y="71036"/>
                          </a:cubicBezTo>
                          <a:cubicBezTo>
                            <a:pt x="93012" y="96244"/>
                            <a:pt x="127028" y="46099"/>
                            <a:pt x="63784" y="17284"/>
                          </a:cubicBezTo>
                          <a:cubicBezTo>
                            <a:pt x="25850" y="0"/>
                            <a:pt x="26611" y="99"/>
                            <a:pt x="15699" y="110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6" name="任意多边形: 形状 635">
                      <a:extLst>
                        <a:ext uri="{FF2B5EF4-FFF2-40B4-BE49-F238E27FC236}">
                          <a16:creationId xmlns="" xmlns:a16="http://schemas.microsoft.com/office/drawing/2014/main" id="{E19900B1-1E1D-4E17-B8B6-E5F59B0BE34C}"/>
                        </a:ext>
                      </a:extLst>
                    </p:cNvPr>
                    <p:cNvSpPr/>
                    <p:nvPr/>
                  </p:nvSpPr>
                  <p:spPr>
                    <a:xfrm>
                      <a:off x="6291188" y="3301342"/>
                      <a:ext cx="40266" cy="72053"/>
                    </a:xfrm>
                    <a:custGeom>
                      <a:avLst/>
                      <a:gdLst/>
                      <a:ahLst/>
                      <a:cxnLst/>
                      <a:rect l="0" t="0" r="0" b="0"/>
                      <a:pathLst>
                        <a:path w="40266" h="72053">
                          <a:moveTo>
                            <a:pt x="4617" y="36824"/>
                          </a:moveTo>
                          <a:cubicBezTo>
                            <a:pt x="8684" y="68384"/>
                            <a:pt x="12411" y="72052"/>
                            <a:pt x="26331" y="58195"/>
                          </a:cubicBezTo>
                          <a:cubicBezTo>
                            <a:pt x="40265" y="44324"/>
                            <a:pt x="39427" y="37817"/>
                            <a:pt x="21421" y="20095"/>
                          </a:cubicBezTo>
                          <a:cubicBezTo>
                            <a:pt x="1004" y="0"/>
                            <a:pt x="0" y="998"/>
                            <a:pt x="4617" y="36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7" name="任意多边形: 形状 636">
                      <a:extLst>
                        <a:ext uri="{FF2B5EF4-FFF2-40B4-BE49-F238E27FC236}">
                          <a16:creationId xmlns="" xmlns:a16="http://schemas.microsoft.com/office/drawing/2014/main" id="{5CBB9A22-B539-4E50-B574-A04F6642986C}"/>
                        </a:ext>
                      </a:extLst>
                    </p:cNvPr>
                    <p:cNvSpPr/>
                    <p:nvPr/>
                  </p:nvSpPr>
                  <p:spPr>
                    <a:xfrm>
                      <a:off x="5441950" y="3326997"/>
                      <a:ext cx="336551" cy="158710"/>
                    </a:xfrm>
                    <a:custGeom>
                      <a:avLst/>
                      <a:gdLst/>
                      <a:ahLst/>
                      <a:cxnLst/>
                      <a:rect l="0" t="0" r="0" b="0"/>
                      <a:pathLst>
                        <a:path w="336551" h="158710">
                          <a:moveTo>
                            <a:pt x="291836" y="8190"/>
                          </a:moveTo>
                          <a:cubicBezTo>
                            <a:pt x="281503" y="10452"/>
                            <a:pt x="241617" y="21593"/>
                            <a:pt x="203200" y="32948"/>
                          </a:cubicBezTo>
                          <a:cubicBezTo>
                            <a:pt x="164783" y="44304"/>
                            <a:pt x="107633" y="60356"/>
                            <a:pt x="76200" y="68619"/>
                          </a:cubicBezTo>
                          <a:cubicBezTo>
                            <a:pt x="24856" y="82116"/>
                            <a:pt x="0" y="102960"/>
                            <a:pt x="0" y="132518"/>
                          </a:cubicBezTo>
                          <a:cubicBezTo>
                            <a:pt x="0" y="154415"/>
                            <a:pt x="52984" y="158709"/>
                            <a:pt x="82725" y="139222"/>
                          </a:cubicBezTo>
                          <a:cubicBezTo>
                            <a:pt x="99600" y="128165"/>
                            <a:pt x="132467" y="119119"/>
                            <a:pt x="155763" y="119119"/>
                          </a:cubicBezTo>
                          <a:cubicBezTo>
                            <a:pt x="181517" y="119119"/>
                            <a:pt x="200360" y="111950"/>
                            <a:pt x="203835" y="100831"/>
                          </a:cubicBezTo>
                          <a:cubicBezTo>
                            <a:pt x="207144" y="90242"/>
                            <a:pt x="236286" y="78087"/>
                            <a:pt x="273050" y="71961"/>
                          </a:cubicBezTo>
                          <a:cubicBezTo>
                            <a:pt x="329199" y="62605"/>
                            <a:pt x="336550" y="57759"/>
                            <a:pt x="336550" y="30099"/>
                          </a:cubicBezTo>
                          <a:cubicBezTo>
                            <a:pt x="336550" y="12894"/>
                            <a:pt x="330716" y="0"/>
                            <a:pt x="323586" y="1447"/>
                          </a:cubicBezTo>
                          <a:cubicBezTo>
                            <a:pt x="316455" y="2894"/>
                            <a:pt x="302168" y="5928"/>
                            <a:pt x="291836" y="81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8" name="任意多边形: 形状 637">
                      <a:extLst>
                        <a:ext uri="{FF2B5EF4-FFF2-40B4-BE49-F238E27FC236}">
                          <a16:creationId xmlns="" xmlns:a16="http://schemas.microsoft.com/office/drawing/2014/main" id="{41A1CB08-84FC-425B-A7AF-DF5DADF1EB22}"/>
                        </a:ext>
                      </a:extLst>
                    </p:cNvPr>
                    <p:cNvSpPr/>
                    <p:nvPr/>
                  </p:nvSpPr>
                  <p:spPr>
                    <a:xfrm>
                      <a:off x="6562041" y="3349303"/>
                      <a:ext cx="326548" cy="174809"/>
                    </a:xfrm>
                    <a:custGeom>
                      <a:avLst/>
                      <a:gdLst/>
                      <a:ahLst/>
                      <a:cxnLst/>
                      <a:rect l="0" t="0" r="0" b="0"/>
                      <a:pathLst>
                        <a:path w="326548" h="174809">
                          <a:moveTo>
                            <a:pt x="18676" y="16380"/>
                          </a:moveTo>
                          <a:cubicBezTo>
                            <a:pt x="0" y="35055"/>
                            <a:pt x="12100" y="59731"/>
                            <a:pt x="45134" y="70337"/>
                          </a:cubicBezTo>
                          <a:cubicBezTo>
                            <a:pt x="116221" y="93159"/>
                            <a:pt x="195684" y="126153"/>
                            <a:pt x="241758" y="151978"/>
                          </a:cubicBezTo>
                          <a:cubicBezTo>
                            <a:pt x="276671" y="171547"/>
                            <a:pt x="292894" y="174808"/>
                            <a:pt x="303344" y="164358"/>
                          </a:cubicBezTo>
                          <a:cubicBezTo>
                            <a:pt x="326547" y="141155"/>
                            <a:pt x="303540" y="97864"/>
                            <a:pt x="260188" y="83155"/>
                          </a:cubicBezTo>
                          <a:cubicBezTo>
                            <a:pt x="237952" y="75610"/>
                            <a:pt x="208329" y="64479"/>
                            <a:pt x="194359" y="58418"/>
                          </a:cubicBezTo>
                          <a:cubicBezTo>
                            <a:pt x="89999" y="13147"/>
                            <a:pt x="35056" y="0"/>
                            <a:pt x="18676" y="16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6" name="任意多边形: 形状 645">
                      <a:extLst>
                        <a:ext uri="{FF2B5EF4-FFF2-40B4-BE49-F238E27FC236}">
                          <a16:creationId xmlns="" xmlns:a16="http://schemas.microsoft.com/office/drawing/2014/main" id="{964B07E1-3276-4E11-8C82-C12480E3FB1C}"/>
                        </a:ext>
                      </a:extLst>
                    </p:cNvPr>
                    <p:cNvSpPr/>
                    <p:nvPr/>
                  </p:nvSpPr>
                  <p:spPr>
                    <a:xfrm>
                      <a:off x="5219700" y="3361406"/>
                      <a:ext cx="831851" cy="255704"/>
                    </a:xfrm>
                    <a:custGeom>
                      <a:avLst/>
                      <a:gdLst/>
                      <a:ahLst/>
                      <a:cxnLst/>
                      <a:rect l="0" t="0" r="0" b="0"/>
                      <a:pathLst>
                        <a:path w="831851" h="255704">
                          <a:moveTo>
                            <a:pt x="711200" y="8064"/>
                          </a:moveTo>
                          <a:cubicBezTo>
                            <a:pt x="697230" y="13858"/>
                            <a:pt x="648653" y="28093"/>
                            <a:pt x="603250" y="39699"/>
                          </a:cubicBezTo>
                          <a:cubicBezTo>
                            <a:pt x="557847" y="51304"/>
                            <a:pt x="503555" y="66769"/>
                            <a:pt x="482600" y="74064"/>
                          </a:cubicBezTo>
                          <a:cubicBezTo>
                            <a:pt x="461645" y="81360"/>
                            <a:pt x="420227" y="94965"/>
                            <a:pt x="390559" y="104299"/>
                          </a:cubicBezTo>
                          <a:cubicBezTo>
                            <a:pt x="360892" y="113632"/>
                            <a:pt x="329669" y="125564"/>
                            <a:pt x="321174" y="130814"/>
                          </a:cubicBezTo>
                          <a:cubicBezTo>
                            <a:pt x="312679" y="136064"/>
                            <a:pt x="279802" y="141799"/>
                            <a:pt x="248114" y="143557"/>
                          </a:cubicBezTo>
                          <a:cubicBezTo>
                            <a:pt x="216427" y="145316"/>
                            <a:pt x="147638" y="157648"/>
                            <a:pt x="95250" y="170961"/>
                          </a:cubicBezTo>
                          <a:cubicBezTo>
                            <a:pt x="9881" y="192656"/>
                            <a:pt x="0" y="198331"/>
                            <a:pt x="0" y="225664"/>
                          </a:cubicBezTo>
                          <a:cubicBezTo>
                            <a:pt x="0" y="252852"/>
                            <a:pt x="4822" y="255703"/>
                            <a:pt x="44450" y="251951"/>
                          </a:cubicBezTo>
                          <a:cubicBezTo>
                            <a:pt x="68898" y="249636"/>
                            <a:pt x="97187" y="245349"/>
                            <a:pt x="107315" y="242426"/>
                          </a:cubicBezTo>
                          <a:cubicBezTo>
                            <a:pt x="117443" y="239502"/>
                            <a:pt x="140303" y="234217"/>
                            <a:pt x="158115" y="230682"/>
                          </a:cubicBezTo>
                          <a:cubicBezTo>
                            <a:pt x="175927" y="227146"/>
                            <a:pt x="208607" y="219155"/>
                            <a:pt x="230737" y="212923"/>
                          </a:cubicBezTo>
                          <a:cubicBezTo>
                            <a:pt x="252867" y="206692"/>
                            <a:pt x="294271" y="197657"/>
                            <a:pt x="322745" y="192847"/>
                          </a:cubicBezTo>
                          <a:cubicBezTo>
                            <a:pt x="351220" y="188036"/>
                            <a:pt x="377742" y="178882"/>
                            <a:pt x="381683" y="172505"/>
                          </a:cubicBezTo>
                          <a:cubicBezTo>
                            <a:pt x="385624" y="166128"/>
                            <a:pt x="405840" y="160910"/>
                            <a:pt x="426607" y="160910"/>
                          </a:cubicBezTo>
                          <a:cubicBezTo>
                            <a:pt x="447375" y="160910"/>
                            <a:pt x="484883" y="152337"/>
                            <a:pt x="509959" y="141860"/>
                          </a:cubicBezTo>
                          <a:cubicBezTo>
                            <a:pt x="535035" y="131383"/>
                            <a:pt x="567713" y="119750"/>
                            <a:pt x="582576" y="116010"/>
                          </a:cubicBezTo>
                          <a:cubicBezTo>
                            <a:pt x="597439" y="112270"/>
                            <a:pt x="623888" y="101043"/>
                            <a:pt x="641350" y="91060"/>
                          </a:cubicBezTo>
                          <a:cubicBezTo>
                            <a:pt x="661214" y="79705"/>
                            <a:pt x="693619" y="75119"/>
                            <a:pt x="727910" y="78810"/>
                          </a:cubicBezTo>
                          <a:cubicBezTo>
                            <a:pt x="792214" y="85732"/>
                            <a:pt x="831850" y="68439"/>
                            <a:pt x="831850" y="33463"/>
                          </a:cubicBezTo>
                          <a:cubicBezTo>
                            <a:pt x="831850" y="14071"/>
                            <a:pt x="821236" y="7286"/>
                            <a:pt x="784225" y="3019"/>
                          </a:cubicBezTo>
                          <a:cubicBezTo>
                            <a:pt x="758031" y="0"/>
                            <a:pt x="725170" y="2269"/>
                            <a:pt x="711200" y="8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7" name="任意多边形: 形状 646">
                      <a:extLst>
                        <a:ext uri="{FF2B5EF4-FFF2-40B4-BE49-F238E27FC236}">
                          <a16:creationId xmlns="" xmlns:a16="http://schemas.microsoft.com/office/drawing/2014/main" id="{49259C2C-CA87-42BD-B1E4-21EDDF39FA78}"/>
                        </a:ext>
                      </a:extLst>
                    </p:cNvPr>
                    <p:cNvSpPr/>
                    <p:nvPr/>
                  </p:nvSpPr>
                  <p:spPr>
                    <a:xfrm>
                      <a:off x="6349872" y="3363461"/>
                      <a:ext cx="732790" cy="302229"/>
                    </a:xfrm>
                    <a:custGeom>
                      <a:avLst/>
                      <a:gdLst/>
                      <a:ahLst/>
                      <a:cxnLst/>
                      <a:rect l="0" t="0" r="0" b="0"/>
                      <a:pathLst>
                        <a:path w="732790" h="302229">
                          <a:moveTo>
                            <a:pt x="11071" y="25505"/>
                          </a:moveTo>
                          <a:cubicBezTo>
                            <a:pt x="0" y="54353"/>
                            <a:pt x="15473" y="82655"/>
                            <a:pt x="42315" y="82655"/>
                          </a:cubicBezTo>
                          <a:cubicBezTo>
                            <a:pt x="55479" y="82655"/>
                            <a:pt x="102807" y="94783"/>
                            <a:pt x="147489" y="109605"/>
                          </a:cubicBezTo>
                          <a:cubicBezTo>
                            <a:pt x="192170" y="124428"/>
                            <a:pt x="250159" y="142198"/>
                            <a:pt x="276353" y="149095"/>
                          </a:cubicBezTo>
                          <a:cubicBezTo>
                            <a:pt x="302547" y="155991"/>
                            <a:pt x="323978" y="166088"/>
                            <a:pt x="323978" y="171531"/>
                          </a:cubicBezTo>
                          <a:cubicBezTo>
                            <a:pt x="323978" y="176974"/>
                            <a:pt x="344684" y="185313"/>
                            <a:pt x="369991" y="190060"/>
                          </a:cubicBezTo>
                          <a:cubicBezTo>
                            <a:pt x="443943" y="203934"/>
                            <a:pt x="539793" y="238407"/>
                            <a:pt x="587781" y="268390"/>
                          </a:cubicBezTo>
                          <a:cubicBezTo>
                            <a:pt x="603650" y="278305"/>
                            <a:pt x="642810" y="290005"/>
                            <a:pt x="674803" y="294390"/>
                          </a:cubicBezTo>
                          <a:cubicBezTo>
                            <a:pt x="731987" y="302228"/>
                            <a:pt x="732789" y="301846"/>
                            <a:pt x="722047" y="271884"/>
                          </a:cubicBezTo>
                          <a:cubicBezTo>
                            <a:pt x="713762" y="248776"/>
                            <a:pt x="702699" y="241978"/>
                            <a:pt x="676299" y="243775"/>
                          </a:cubicBezTo>
                          <a:cubicBezTo>
                            <a:pt x="657148" y="245079"/>
                            <a:pt x="641478" y="241052"/>
                            <a:pt x="641478" y="234826"/>
                          </a:cubicBezTo>
                          <a:cubicBezTo>
                            <a:pt x="641478" y="228600"/>
                            <a:pt x="621413" y="219742"/>
                            <a:pt x="596888" y="215141"/>
                          </a:cubicBezTo>
                          <a:cubicBezTo>
                            <a:pt x="572363" y="210540"/>
                            <a:pt x="549166" y="201708"/>
                            <a:pt x="545338" y="195515"/>
                          </a:cubicBezTo>
                          <a:cubicBezTo>
                            <a:pt x="541510" y="189322"/>
                            <a:pt x="526739" y="184255"/>
                            <a:pt x="512513" y="184255"/>
                          </a:cubicBezTo>
                          <a:cubicBezTo>
                            <a:pt x="498287" y="184255"/>
                            <a:pt x="468620" y="173617"/>
                            <a:pt x="446588" y="160616"/>
                          </a:cubicBezTo>
                          <a:cubicBezTo>
                            <a:pt x="394031" y="129602"/>
                            <a:pt x="324625" y="105133"/>
                            <a:pt x="289462" y="105221"/>
                          </a:cubicBezTo>
                          <a:cubicBezTo>
                            <a:pt x="273970" y="105260"/>
                            <a:pt x="254697" y="97341"/>
                            <a:pt x="246632" y="87623"/>
                          </a:cubicBezTo>
                          <a:cubicBezTo>
                            <a:pt x="238567" y="77906"/>
                            <a:pt x="215343" y="69955"/>
                            <a:pt x="195024" y="69955"/>
                          </a:cubicBezTo>
                          <a:cubicBezTo>
                            <a:pt x="173901" y="69955"/>
                            <a:pt x="154950" y="61797"/>
                            <a:pt x="150771" y="50905"/>
                          </a:cubicBezTo>
                          <a:cubicBezTo>
                            <a:pt x="146652" y="40173"/>
                            <a:pt x="127746" y="31855"/>
                            <a:pt x="107469" y="31855"/>
                          </a:cubicBezTo>
                          <a:cubicBezTo>
                            <a:pt x="87673" y="31855"/>
                            <a:pt x="67945" y="26140"/>
                            <a:pt x="63628" y="19155"/>
                          </a:cubicBezTo>
                          <a:cubicBezTo>
                            <a:pt x="51790" y="0"/>
                            <a:pt x="19354" y="3919"/>
                            <a:pt x="11071"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9" name="任意多边形: 形状 648">
                      <a:extLst>
                        <a:ext uri="{FF2B5EF4-FFF2-40B4-BE49-F238E27FC236}">
                          <a16:creationId xmlns="" xmlns:a16="http://schemas.microsoft.com/office/drawing/2014/main" id="{FE7E5E51-9E0B-4EF0-9112-11E66D2162DF}"/>
                        </a:ext>
                      </a:extLst>
                    </p:cNvPr>
                    <p:cNvSpPr/>
                    <p:nvPr/>
                  </p:nvSpPr>
                  <p:spPr>
                    <a:xfrm>
                      <a:off x="6293663" y="3401870"/>
                      <a:ext cx="36125" cy="83632"/>
                    </a:xfrm>
                    <a:custGeom>
                      <a:avLst/>
                      <a:gdLst/>
                      <a:ahLst/>
                      <a:cxnLst/>
                      <a:rect l="0" t="0" r="0" b="0"/>
                      <a:pathLst>
                        <a:path w="36125" h="83632">
                          <a:moveTo>
                            <a:pt x="5923" y="43611"/>
                          </a:moveTo>
                          <a:cubicBezTo>
                            <a:pt x="10272" y="75564"/>
                            <a:pt x="15682" y="83631"/>
                            <a:pt x="25903" y="73410"/>
                          </a:cubicBezTo>
                          <a:cubicBezTo>
                            <a:pt x="36124" y="63189"/>
                            <a:pt x="34510" y="51326"/>
                            <a:pt x="19939" y="29595"/>
                          </a:cubicBezTo>
                          <a:cubicBezTo>
                            <a:pt x="96" y="0"/>
                            <a:pt x="0" y="96"/>
                            <a:pt x="5923" y="43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0" name="任意多边形: 形状 649">
                      <a:extLst>
                        <a:ext uri="{FF2B5EF4-FFF2-40B4-BE49-F238E27FC236}">
                          <a16:creationId xmlns="" xmlns:a16="http://schemas.microsoft.com/office/drawing/2014/main" id="{B7266A1C-69A9-4436-AA26-D4C17472DC9E}"/>
                        </a:ext>
                      </a:extLst>
                    </p:cNvPr>
                    <p:cNvSpPr/>
                    <p:nvPr/>
                  </p:nvSpPr>
                  <p:spPr>
                    <a:xfrm>
                      <a:off x="5258110" y="3440786"/>
                      <a:ext cx="129382" cy="83644"/>
                    </a:xfrm>
                    <a:custGeom>
                      <a:avLst/>
                      <a:gdLst/>
                      <a:ahLst/>
                      <a:cxnLst/>
                      <a:rect l="0" t="0" r="0" b="0"/>
                      <a:pathLst>
                        <a:path w="129382" h="83644">
                          <a:moveTo>
                            <a:pt x="40707" y="22998"/>
                          </a:moveTo>
                          <a:cubicBezTo>
                            <a:pt x="21357" y="36878"/>
                            <a:pt x="4686" y="51440"/>
                            <a:pt x="3660" y="55358"/>
                          </a:cubicBezTo>
                          <a:cubicBezTo>
                            <a:pt x="0" y="69334"/>
                            <a:pt x="59391" y="83643"/>
                            <a:pt x="89595" y="76063"/>
                          </a:cubicBezTo>
                          <a:cubicBezTo>
                            <a:pt x="125731" y="66993"/>
                            <a:pt x="129381" y="41179"/>
                            <a:pt x="98115" y="15800"/>
                          </a:cubicBezTo>
                          <a:cubicBezTo>
                            <a:pt x="78650" y="0"/>
                            <a:pt x="71521" y="894"/>
                            <a:pt x="40707" y="229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1" name="任意多边形: 形状 650">
                      <a:extLst>
                        <a:ext uri="{FF2B5EF4-FFF2-40B4-BE49-F238E27FC236}">
                          <a16:creationId xmlns="" xmlns:a16="http://schemas.microsoft.com/office/drawing/2014/main" id="{2BB1CFF1-50B1-4CFE-AA89-508A9F504736}"/>
                        </a:ext>
                      </a:extLst>
                    </p:cNvPr>
                    <p:cNvSpPr/>
                    <p:nvPr/>
                  </p:nvSpPr>
                  <p:spPr>
                    <a:xfrm>
                      <a:off x="5840865" y="3463322"/>
                      <a:ext cx="180682" cy="102534"/>
                    </a:xfrm>
                    <a:custGeom>
                      <a:avLst/>
                      <a:gdLst/>
                      <a:ahLst/>
                      <a:cxnLst/>
                      <a:rect l="0" t="0" r="0" b="0"/>
                      <a:pathLst>
                        <a:path w="180682" h="102534">
                          <a:moveTo>
                            <a:pt x="44874" y="31616"/>
                          </a:moveTo>
                          <a:cubicBezTo>
                            <a:pt x="0" y="67953"/>
                            <a:pt x="19847" y="102533"/>
                            <a:pt x="79976" y="92776"/>
                          </a:cubicBezTo>
                          <a:cubicBezTo>
                            <a:pt x="131101" y="84479"/>
                            <a:pt x="180681" y="44268"/>
                            <a:pt x="167027" y="22175"/>
                          </a:cubicBezTo>
                          <a:cubicBezTo>
                            <a:pt x="153321" y="0"/>
                            <a:pt x="76596" y="5929"/>
                            <a:pt x="44874" y="316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2" name="任意多边形: 形状 651">
                      <a:extLst>
                        <a:ext uri="{FF2B5EF4-FFF2-40B4-BE49-F238E27FC236}">
                          <a16:creationId xmlns="" xmlns:a16="http://schemas.microsoft.com/office/drawing/2014/main" id="{EE6E1917-9E56-4D1D-9380-06B3C2CE2323}"/>
                        </a:ext>
                      </a:extLst>
                    </p:cNvPr>
                    <p:cNvSpPr/>
                    <p:nvPr/>
                  </p:nvSpPr>
                  <p:spPr>
                    <a:xfrm>
                      <a:off x="6379435" y="3466585"/>
                      <a:ext cx="161314" cy="95352"/>
                    </a:xfrm>
                    <a:custGeom>
                      <a:avLst/>
                      <a:gdLst/>
                      <a:ahLst/>
                      <a:cxnLst/>
                      <a:rect l="0" t="0" r="0" b="0"/>
                      <a:pathLst>
                        <a:path w="161314" h="95352">
                          <a:moveTo>
                            <a:pt x="19892" y="23239"/>
                          </a:moveTo>
                          <a:cubicBezTo>
                            <a:pt x="0" y="75077"/>
                            <a:pt x="21283" y="90108"/>
                            <a:pt x="119790" y="93796"/>
                          </a:cubicBezTo>
                          <a:cubicBezTo>
                            <a:pt x="161313" y="95351"/>
                            <a:pt x="142238" y="56432"/>
                            <a:pt x="88829" y="30627"/>
                          </a:cubicBezTo>
                          <a:cubicBezTo>
                            <a:pt x="25439" y="0"/>
                            <a:pt x="28677" y="347"/>
                            <a:pt x="19892" y="2323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3" name="任意多边形: 形状 652">
                      <a:extLst>
                        <a:ext uri="{FF2B5EF4-FFF2-40B4-BE49-F238E27FC236}">
                          <a16:creationId xmlns="" xmlns:a16="http://schemas.microsoft.com/office/drawing/2014/main" id="{73C553AD-0256-4338-B4F9-2D0CFBB18D12}"/>
                        </a:ext>
                      </a:extLst>
                    </p:cNvPr>
                    <p:cNvSpPr/>
                    <p:nvPr/>
                  </p:nvSpPr>
                  <p:spPr>
                    <a:xfrm>
                      <a:off x="6919244" y="3481200"/>
                      <a:ext cx="118795" cy="91862"/>
                    </a:xfrm>
                    <a:custGeom>
                      <a:avLst/>
                      <a:gdLst/>
                      <a:ahLst/>
                      <a:cxnLst/>
                      <a:rect l="0" t="0" r="0" b="0"/>
                      <a:pathLst>
                        <a:path w="118795" h="91862">
                          <a:moveTo>
                            <a:pt x="17073" y="11483"/>
                          </a:moveTo>
                          <a:cubicBezTo>
                            <a:pt x="0" y="28556"/>
                            <a:pt x="9396" y="53748"/>
                            <a:pt x="40420" y="74075"/>
                          </a:cubicBezTo>
                          <a:cubicBezTo>
                            <a:pt x="66057" y="90874"/>
                            <a:pt x="75919" y="91861"/>
                            <a:pt x="91220" y="79163"/>
                          </a:cubicBezTo>
                          <a:cubicBezTo>
                            <a:pt x="118794" y="56279"/>
                            <a:pt x="114852" y="44171"/>
                            <a:pt x="72737" y="22392"/>
                          </a:cubicBezTo>
                          <a:cubicBezTo>
                            <a:pt x="29974" y="279"/>
                            <a:pt x="28555" y="0"/>
                            <a:pt x="17073" y="11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4" name="任意多边形: 形状 653">
                      <a:extLst>
                        <a:ext uri="{FF2B5EF4-FFF2-40B4-BE49-F238E27FC236}">
                          <a16:creationId xmlns="" xmlns:a16="http://schemas.microsoft.com/office/drawing/2014/main" id="{A2AD5F9D-4B6B-4CBC-9E8F-876AD3CC7BFC}"/>
                        </a:ext>
                      </a:extLst>
                    </p:cNvPr>
                    <p:cNvSpPr/>
                    <p:nvPr/>
                  </p:nvSpPr>
                  <p:spPr>
                    <a:xfrm>
                      <a:off x="5425484" y="3507594"/>
                      <a:ext cx="365716" cy="153971"/>
                    </a:xfrm>
                    <a:custGeom>
                      <a:avLst/>
                      <a:gdLst/>
                      <a:ahLst/>
                      <a:cxnLst/>
                      <a:rect l="0" t="0" r="0" b="0"/>
                      <a:pathLst>
                        <a:path w="365716" h="153971">
                          <a:moveTo>
                            <a:pt x="257765" y="23138"/>
                          </a:moveTo>
                          <a:cubicBezTo>
                            <a:pt x="219348" y="33355"/>
                            <a:pt x="166767" y="49703"/>
                            <a:pt x="140921" y="59467"/>
                          </a:cubicBezTo>
                          <a:cubicBezTo>
                            <a:pt x="115074" y="69230"/>
                            <a:pt x="80784" y="79885"/>
                            <a:pt x="64721" y="83144"/>
                          </a:cubicBezTo>
                          <a:cubicBezTo>
                            <a:pt x="33520" y="89473"/>
                            <a:pt x="2336" y="110239"/>
                            <a:pt x="586" y="125854"/>
                          </a:cubicBezTo>
                          <a:cubicBezTo>
                            <a:pt x="0" y="131089"/>
                            <a:pt x="12886" y="140266"/>
                            <a:pt x="29222" y="146248"/>
                          </a:cubicBezTo>
                          <a:cubicBezTo>
                            <a:pt x="50310" y="153970"/>
                            <a:pt x="79470" y="149073"/>
                            <a:pt x="129769" y="129364"/>
                          </a:cubicBezTo>
                          <a:cubicBezTo>
                            <a:pt x="168734" y="114096"/>
                            <a:pt x="223475" y="95944"/>
                            <a:pt x="251415" y="89026"/>
                          </a:cubicBezTo>
                          <a:cubicBezTo>
                            <a:pt x="357517" y="62754"/>
                            <a:pt x="365715" y="58782"/>
                            <a:pt x="365715" y="33640"/>
                          </a:cubicBezTo>
                          <a:cubicBezTo>
                            <a:pt x="365715" y="2038"/>
                            <a:pt x="344766" y="0"/>
                            <a:pt x="257765" y="2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5" name="任意多边形: 形状 654">
                      <a:extLst>
                        <a:ext uri="{FF2B5EF4-FFF2-40B4-BE49-F238E27FC236}">
                          <a16:creationId xmlns="" xmlns:a16="http://schemas.microsoft.com/office/drawing/2014/main" id="{61D7B926-EF74-48A1-82FC-7C7BAE5B6E92}"/>
                        </a:ext>
                      </a:extLst>
                    </p:cNvPr>
                    <p:cNvSpPr/>
                    <p:nvPr/>
                  </p:nvSpPr>
                  <p:spPr>
                    <a:xfrm>
                      <a:off x="6572250" y="3516195"/>
                      <a:ext cx="311832" cy="193665"/>
                    </a:xfrm>
                    <a:custGeom>
                      <a:avLst/>
                      <a:gdLst/>
                      <a:ahLst/>
                      <a:cxnLst/>
                      <a:rect l="0" t="0" r="0" b="0"/>
                      <a:pathLst>
                        <a:path w="311832" h="193665">
                          <a:moveTo>
                            <a:pt x="0" y="41769"/>
                          </a:moveTo>
                          <a:cubicBezTo>
                            <a:pt x="0" y="78534"/>
                            <a:pt x="21767" y="95499"/>
                            <a:pt x="93177" y="114392"/>
                          </a:cubicBezTo>
                          <a:cubicBezTo>
                            <a:pt x="136227" y="125782"/>
                            <a:pt x="192135" y="146983"/>
                            <a:pt x="217417" y="161506"/>
                          </a:cubicBezTo>
                          <a:cubicBezTo>
                            <a:pt x="273399" y="193664"/>
                            <a:pt x="311831" y="184936"/>
                            <a:pt x="296214" y="143609"/>
                          </a:cubicBezTo>
                          <a:cubicBezTo>
                            <a:pt x="278072" y="95604"/>
                            <a:pt x="0" y="0"/>
                            <a:pt x="0" y="417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8" name="任意多边形: 形状 657">
                      <a:extLst>
                        <a:ext uri="{FF2B5EF4-FFF2-40B4-BE49-F238E27FC236}">
                          <a16:creationId xmlns="" xmlns:a16="http://schemas.microsoft.com/office/drawing/2014/main" id="{C42E9C2D-6812-4EDC-B707-B53E01376830}"/>
                        </a:ext>
                      </a:extLst>
                    </p:cNvPr>
                    <p:cNvSpPr/>
                    <p:nvPr/>
                  </p:nvSpPr>
                  <p:spPr>
                    <a:xfrm>
                      <a:off x="5220200" y="3563407"/>
                      <a:ext cx="831815" cy="231222"/>
                    </a:xfrm>
                    <a:custGeom>
                      <a:avLst/>
                      <a:gdLst/>
                      <a:ahLst/>
                      <a:cxnLst/>
                      <a:rect l="0" t="0" r="0" b="0"/>
                      <a:pathLst>
                        <a:path w="831815" h="231222">
                          <a:moveTo>
                            <a:pt x="678950" y="11402"/>
                          </a:moveTo>
                          <a:cubicBezTo>
                            <a:pt x="654503" y="18209"/>
                            <a:pt x="605925" y="29625"/>
                            <a:pt x="571000" y="36770"/>
                          </a:cubicBezTo>
                          <a:cubicBezTo>
                            <a:pt x="536075" y="43915"/>
                            <a:pt x="504928" y="57894"/>
                            <a:pt x="501785" y="67835"/>
                          </a:cubicBezTo>
                          <a:cubicBezTo>
                            <a:pt x="498268" y="78957"/>
                            <a:pt x="478892" y="85909"/>
                            <a:pt x="451410" y="85909"/>
                          </a:cubicBezTo>
                          <a:cubicBezTo>
                            <a:pt x="426846" y="85909"/>
                            <a:pt x="380841" y="91082"/>
                            <a:pt x="349175" y="97404"/>
                          </a:cubicBezTo>
                          <a:cubicBezTo>
                            <a:pt x="317508" y="103727"/>
                            <a:pt x="257310" y="115699"/>
                            <a:pt x="215400" y="124009"/>
                          </a:cubicBezTo>
                          <a:cubicBezTo>
                            <a:pt x="173490" y="132319"/>
                            <a:pt x="119006" y="150006"/>
                            <a:pt x="94325" y="163314"/>
                          </a:cubicBezTo>
                          <a:cubicBezTo>
                            <a:pt x="69644" y="176621"/>
                            <a:pt x="39243" y="187509"/>
                            <a:pt x="26767" y="187509"/>
                          </a:cubicBezTo>
                          <a:cubicBezTo>
                            <a:pt x="14291" y="187509"/>
                            <a:pt x="3052" y="197510"/>
                            <a:pt x="1792" y="209734"/>
                          </a:cubicBezTo>
                          <a:cubicBezTo>
                            <a:pt x="0" y="227110"/>
                            <a:pt x="7812" y="231221"/>
                            <a:pt x="37600" y="228576"/>
                          </a:cubicBezTo>
                          <a:cubicBezTo>
                            <a:pt x="79862" y="224824"/>
                            <a:pt x="242725" y="189677"/>
                            <a:pt x="272550" y="177873"/>
                          </a:cubicBezTo>
                          <a:cubicBezTo>
                            <a:pt x="307029" y="164226"/>
                            <a:pt x="455450" y="136440"/>
                            <a:pt x="522530" y="131073"/>
                          </a:cubicBezTo>
                          <a:cubicBezTo>
                            <a:pt x="558737" y="128177"/>
                            <a:pt x="599795" y="119687"/>
                            <a:pt x="613771" y="112208"/>
                          </a:cubicBezTo>
                          <a:cubicBezTo>
                            <a:pt x="627746" y="104728"/>
                            <a:pt x="652247" y="98609"/>
                            <a:pt x="668218" y="98609"/>
                          </a:cubicBezTo>
                          <a:cubicBezTo>
                            <a:pt x="684189" y="98609"/>
                            <a:pt x="727648" y="91543"/>
                            <a:pt x="764793" y="82907"/>
                          </a:cubicBezTo>
                          <a:cubicBezTo>
                            <a:pt x="828851" y="68014"/>
                            <a:pt x="831814" y="65561"/>
                            <a:pt x="822315" y="35282"/>
                          </a:cubicBezTo>
                          <a:cubicBezTo>
                            <a:pt x="814336" y="9848"/>
                            <a:pt x="803265" y="2919"/>
                            <a:pt x="767850" y="1192"/>
                          </a:cubicBezTo>
                          <a:cubicBezTo>
                            <a:pt x="743403" y="0"/>
                            <a:pt x="703397" y="4595"/>
                            <a:pt x="678950" y="114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9" name="任意多边形: 形状 658">
                      <a:extLst>
                        <a:ext uri="{FF2B5EF4-FFF2-40B4-BE49-F238E27FC236}">
                          <a16:creationId xmlns="" xmlns:a16="http://schemas.microsoft.com/office/drawing/2014/main" id="{3440C8D0-D697-41C8-9E3C-85F0D56C6185}"/>
                        </a:ext>
                      </a:extLst>
                    </p:cNvPr>
                    <p:cNvSpPr/>
                    <p:nvPr/>
                  </p:nvSpPr>
                  <p:spPr>
                    <a:xfrm>
                      <a:off x="6357463" y="3569177"/>
                      <a:ext cx="722788" cy="283340"/>
                    </a:xfrm>
                    <a:custGeom>
                      <a:avLst/>
                      <a:gdLst/>
                      <a:ahLst/>
                      <a:cxnLst/>
                      <a:rect l="0" t="0" r="0" b="0"/>
                      <a:pathLst>
                        <a:path w="722788" h="283340">
                          <a:moveTo>
                            <a:pt x="4791" y="17361"/>
                          </a:moveTo>
                          <a:cubicBezTo>
                            <a:pt x="228" y="24743"/>
                            <a:pt x="0" y="44745"/>
                            <a:pt x="4283" y="61811"/>
                          </a:cubicBezTo>
                          <a:cubicBezTo>
                            <a:pt x="11025" y="88670"/>
                            <a:pt x="19375" y="92839"/>
                            <a:pt x="66439" y="92839"/>
                          </a:cubicBezTo>
                          <a:cubicBezTo>
                            <a:pt x="96342" y="92839"/>
                            <a:pt x="123379" y="95369"/>
                            <a:pt x="126522" y="98461"/>
                          </a:cubicBezTo>
                          <a:cubicBezTo>
                            <a:pt x="129665" y="101553"/>
                            <a:pt x="155097" y="109889"/>
                            <a:pt x="183037" y="116985"/>
                          </a:cubicBezTo>
                          <a:cubicBezTo>
                            <a:pt x="210977" y="124082"/>
                            <a:pt x="265270" y="139333"/>
                            <a:pt x="303687" y="150877"/>
                          </a:cubicBezTo>
                          <a:cubicBezTo>
                            <a:pt x="342104" y="162421"/>
                            <a:pt x="390682" y="174806"/>
                            <a:pt x="411637" y="178398"/>
                          </a:cubicBezTo>
                          <a:cubicBezTo>
                            <a:pt x="432592" y="181991"/>
                            <a:pt x="458988" y="192861"/>
                            <a:pt x="470294" y="202555"/>
                          </a:cubicBezTo>
                          <a:cubicBezTo>
                            <a:pt x="488262" y="217961"/>
                            <a:pt x="684138" y="283339"/>
                            <a:pt x="712325" y="283339"/>
                          </a:cubicBezTo>
                          <a:cubicBezTo>
                            <a:pt x="718079" y="283339"/>
                            <a:pt x="722787" y="269052"/>
                            <a:pt x="722787" y="251589"/>
                          </a:cubicBezTo>
                          <a:cubicBezTo>
                            <a:pt x="722787" y="223770"/>
                            <a:pt x="717284" y="219839"/>
                            <a:pt x="678337" y="219839"/>
                          </a:cubicBezTo>
                          <a:cubicBezTo>
                            <a:pt x="630186" y="219839"/>
                            <a:pt x="618179" y="201509"/>
                            <a:pt x="659287" y="190759"/>
                          </a:cubicBezTo>
                          <a:cubicBezTo>
                            <a:pt x="694292" y="181605"/>
                            <a:pt x="692229" y="133633"/>
                            <a:pt x="656112" y="116913"/>
                          </a:cubicBezTo>
                          <a:cubicBezTo>
                            <a:pt x="612313" y="96637"/>
                            <a:pt x="599205" y="93654"/>
                            <a:pt x="590806" y="102053"/>
                          </a:cubicBezTo>
                          <a:cubicBezTo>
                            <a:pt x="576277" y="116583"/>
                            <a:pt x="583080" y="145912"/>
                            <a:pt x="605312" y="164586"/>
                          </a:cubicBezTo>
                          <a:cubicBezTo>
                            <a:pt x="625237" y="181322"/>
                            <a:pt x="620966" y="182395"/>
                            <a:pt x="564037" y="174958"/>
                          </a:cubicBezTo>
                          <a:cubicBezTo>
                            <a:pt x="529112" y="170395"/>
                            <a:pt x="494822" y="162230"/>
                            <a:pt x="487837" y="156812"/>
                          </a:cubicBezTo>
                          <a:cubicBezTo>
                            <a:pt x="480852" y="151395"/>
                            <a:pt x="432275" y="134091"/>
                            <a:pt x="379887" y="118359"/>
                          </a:cubicBezTo>
                          <a:cubicBezTo>
                            <a:pt x="327500" y="102626"/>
                            <a:pt x="282065" y="87591"/>
                            <a:pt x="278922" y="84946"/>
                          </a:cubicBezTo>
                          <a:cubicBezTo>
                            <a:pt x="275779" y="82302"/>
                            <a:pt x="261155" y="80139"/>
                            <a:pt x="246424" y="80139"/>
                          </a:cubicBezTo>
                          <a:cubicBezTo>
                            <a:pt x="231694" y="80139"/>
                            <a:pt x="205691" y="68891"/>
                            <a:pt x="188639" y="55143"/>
                          </a:cubicBezTo>
                          <a:cubicBezTo>
                            <a:pt x="171588" y="41395"/>
                            <a:pt x="143350" y="29783"/>
                            <a:pt x="125887" y="29339"/>
                          </a:cubicBezTo>
                          <a:cubicBezTo>
                            <a:pt x="108425" y="28895"/>
                            <a:pt x="85901" y="22998"/>
                            <a:pt x="75835" y="16235"/>
                          </a:cubicBezTo>
                          <a:cubicBezTo>
                            <a:pt x="51669" y="0"/>
                            <a:pt x="15163" y="579"/>
                            <a:pt x="4791" y="173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1" name="任意多边形: 形状 660">
                      <a:extLst>
                        <a:ext uri="{FF2B5EF4-FFF2-40B4-BE49-F238E27FC236}">
                          <a16:creationId xmlns="" xmlns:a16="http://schemas.microsoft.com/office/drawing/2014/main" id="{C62FC853-50F3-46D1-935F-BB3085104FAE}"/>
                        </a:ext>
                      </a:extLst>
                    </p:cNvPr>
                    <p:cNvSpPr/>
                    <p:nvPr/>
                  </p:nvSpPr>
                  <p:spPr>
                    <a:xfrm>
                      <a:off x="5264150" y="3624301"/>
                      <a:ext cx="114921" cy="85627"/>
                    </a:xfrm>
                    <a:custGeom>
                      <a:avLst/>
                      <a:gdLst/>
                      <a:ahLst/>
                      <a:cxnLst/>
                      <a:rect l="0" t="0" r="0" b="0"/>
                      <a:pathLst>
                        <a:path w="114921" h="85627">
                          <a:moveTo>
                            <a:pt x="28575" y="14938"/>
                          </a:moveTo>
                          <a:cubicBezTo>
                            <a:pt x="9992" y="22589"/>
                            <a:pt x="0" y="37510"/>
                            <a:pt x="0" y="57609"/>
                          </a:cubicBezTo>
                          <a:cubicBezTo>
                            <a:pt x="0" y="74607"/>
                            <a:pt x="1429" y="85626"/>
                            <a:pt x="3175" y="82094"/>
                          </a:cubicBezTo>
                          <a:cubicBezTo>
                            <a:pt x="4921" y="78563"/>
                            <a:pt x="30987" y="72483"/>
                            <a:pt x="61100" y="68583"/>
                          </a:cubicBezTo>
                          <a:cubicBezTo>
                            <a:pt x="103411" y="63104"/>
                            <a:pt x="114920" y="56661"/>
                            <a:pt x="111754" y="40225"/>
                          </a:cubicBezTo>
                          <a:cubicBezTo>
                            <a:pt x="106442" y="12640"/>
                            <a:pt x="64863" y="0"/>
                            <a:pt x="28575" y="149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2" name="任意多边形: 形状 661">
                      <a:extLst>
                        <a:ext uri="{FF2B5EF4-FFF2-40B4-BE49-F238E27FC236}">
                          <a16:creationId xmlns="" xmlns:a16="http://schemas.microsoft.com/office/drawing/2014/main" id="{309247B5-6F42-4F3C-BD48-C3CB3C17E189}"/>
                        </a:ext>
                      </a:extLst>
                    </p:cNvPr>
                    <p:cNvSpPr/>
                    <p:nvPr/>
                  </p:nvSpPr>
                  <p:spPr>
                    <a:xfrm>
                      <a:off x="5854784" y="3664285"/>
                      <a:ext cx="163923" cy="97080"/>
                    </a:xfrm>
                    <a:custGeom>
                      <a:avLst/>
                      <a:gdLst/>
                      <a:ahLst/>
                      <a:cxnLst/>
                      <a:rect l="0" t="0" r="0" b="0"/>
                      <a:pathLst>
                        <a:path w="163923" h="97080">
                          <a:moveTo>
                            <a:pt x="57066" y="9163"/>
                          </a:moveTo>
                          <a:cubicBezTo>
                            <a:pt x="1981" y="16506"/>
                            <a:pt x="0" y="18272"/>
                            <a:pt x="2247" y="58056"/>
                          </a:cubicBezTo>
                          <a:cubicBezTo>
                            <a:pt x="3530" y="80757"/>
                            <a:pt x="9245" y="97079"/>
                            <a:pt x="14947" y="94327"/>
                          </a:cubicBezTo>
                          <a:cubicBezTo>
                            <a:pt x="20650" y="91574"/>
                            <a:pt x="42461" y="88278"/>
                            <a:pt x="63416" y="87001"/>
                          </a:cubicBezTo>
                          <a:cubicBezTo>
                            <a:pt x="117898" y="83682"/>
                            <a:pt x="163922" y="55146"/>
                            <a:pt x="154479" y="30539"/>
                          </a:cubicBezTo>
                          <a:cubicBezTo>
                            <a:pt x="144318" y="4060"/>
                            <a:pt x="125816" y="0"/>
                            <a:pt x="57066" y="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3" name="任意多边形: 形状 662">
                      <a:extLst>
                        <a:ext uri="{FF2B5EF4-FFF2-40B4-BE49-F238E27FC236}">
                          <a16:creationId xmlns="" xmlns:a16="http://schemas.microsoft.com/office/drawing/2014/main" id="{2F0D978F-7633-4985-AB5F-D92EBF3E0041}"/>
                        </a:ext>
                      </a:extLst>
                    </p:cNvPr>
                    <p:cNvSpPr/>
                    <p:nvPr/>
                  </p:nvSpPr>
                  <p:spPr>
                    <a:xfrm>
                      <a:off x="6388643" y="3680383"/>
                      <a:ext cx="147485" cy="104364"/>
                    </a:xfrm>
                    <a:custGeom>
                      <a:avLst/>
                      <a:gdLst/>
                      <a:ahLst/>
                      <a:cxnLst/>
                      <a:rect l="0" t="0" r="0" b="0"/>
                      <a:pathLst>
                        <a:path w="147485" h="104364">
                          <a:moveTo>
                            <a:pt x="1788" y="33703"/>
                          </a:moveTo>
                          <a:cubicBezTo>
                            <a:pt x="0" y="54162"/>
                            <a:pt x="12570" y="65830"/>
                            <a:pt x="55767" y="83809"/>
                          </a:cubicBezTo>
                          <a:cubicBezTo>
                            <a:pt x="86738" y="96699"/>
                            <a:pt x="116742" y="104363"/>
                            <a:pt x="122442" y="100840"/>
                          </a:cubicBezTo>
                          <a:cubicBezTo>
                            <a:pt x="147484" y="85363"/>
                            <a:pt x="129884" y="48443"/>
                            <a:pt x="87926" y="28435"/>
                          </a:cubicBezTo>
                          <a:cubicBezTo>
                            <a:pt x="28297" y="0"/>
                            <a:pt x="4608" y="1449"/>
                            <a:pt x="1788" y="337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5" name="任意多边形: 形状 664">
                      <a:extLst>
                        <a:ext uri="{FF2B5EF4-FFF2-40B4-BE49-F238E27FC236}">
                          <a16:creationId xmlns="" xmlns:a16="http://schemas.microsoft.com/office/drawing/2014/main" id="{AF8B20A1-2838-4C8F-8689-2D5FB43CB4BE}"/>
                        </a:ext>
                      </a:extLst>
                    </p:cNvPr>
                    <p:cNvSpPr/>
                    <p:nvPr/>
                  </p:nvSpPr>
                  <p:spPr>
                    <a:xfrm>
                      <a:off x="5435600" y="3706246"/>
                      <a:ext cx="363005" cy="160879"/>
                    </a:xfrm>
                    <a:custGeom>
                      <a:avLst/>
                      <a:gdLst/>
                      <a:ahLst/>
                      <a:cxnLst/>
                      <a:rect l="0" t="0" r="0" b="0"/>
                      <a:pathLst>
                        <a:path w="363005" h="160879">
                          <a:moveTo>
                            <a:pt x="247650" y="19572"/>
                          </a:moveTo>
                          <a:cubicBezTo>
                            <a:pt x="230188" y="25541"/>
                            <a:pt x="167322" y="41377"/>
                            <a:pt x="107950" y="54763"/>
                          </a:cubicBezTo>
                          <a:lnTo>
                            <a:pt x="0" y="79100"/>
                          </a:lnTo>
                          <a:lnTo>
                            <a:pt x="2163" y="120781"/>
                          </a:lnTo>
                          <a:cubicBezTo>
                            <a:pt x="4106" y="158229"/>
                            <a:pt x="6686" y="160878"/>
                            <a:pt x="27563" y="146862"/>
                          </a:cubicBezTo>
                          <a:cubicBezTo>
                            <a:pt x="40343" y="138282"/>
                            <a:pt x="87947" y="125883"/>
                            <a:pt x="133350" y="119309"/>
                          </a:cubicBezTo>
                          <a:cubicBezTo>
                            <a:pt x="178753" y="112736"/>
                            <a:pt x="230188" y="102290"/>
                            <a:pt x="247650" y="96096"/>
                          </a:cubicBezTo>
                          <a:cubicBezTo>
                            <a:pt x="265113" y="89902"/>
                            <a:pt x="298345" y="84168"/>
                            <a:pt x="321499" y="83353"/>
                          </a:cubicBezTo>
                          <a:cubicBezTo>
                            <a:pt x="361178" y="81957"/>
                            <a:pt x="363004" y="79890"/>
                            <a:pt x="353249" y="47396"/>
                          </a:cubicBezTo>
                          <a:cubicBezTo>
                            <a:pt x="341952" y="9761"/>
                            <a:pt x="304907" y="0"/>
                            <a:pt x="247650" y="19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6" name="任意多边形: 形状 665">
                      <a:extLst>
                        <a:ext uri="{FF2B5EF4-FFF2-40B4-BE49-F238E27FC236}">
                          <a16:creationId xmlns="" xmlns:a16="http://schemas.microsoft.com/office/drawing/2014/main" id="{00932440-2C13-448C-B8D2-F567186E77F1}"/>
                        </a:ext>
                      </a:extLst>
                    </p:cNvPr>
                    <p:cNvSpPr/>
                    <p:nvPr/>
                  </p:nvSpPr>
                  <p:spPr>
                    <a:xfrm>
                      <a:off x="6298388" y="3725516"/>
                      <a:ext cx="17110" cy="45721"/>
                    </a:xfrm>
                    <a:custGeom>
                      <a:avLst/>
                      <a:gdLst/>
                      <a:ahLst/>
                      <a:cxnLst/>
                      <a:rect l="0" t="0" r="0" b="0"/>
                      <a:pathLst>
                        <a:path w="17110" h="45721">
                          <a:moveTo>
                            <a:pt x="2541" y="28575"/>
                          </a:moveTo>
                          <a:cubicBezTo>
                            <a:pt x="0" y="44291"/>
                            <a:pt x="104" y="45720"/>
                            <a:pt x="2773" y="31750"/>
                          </a:cubicBezTo>
                          <a:cubicBezTo>
                            <a:pt x="5442" y="17780"/>
                            <a:pt x="10378" y="4921"/>
                            <a:pt x="13744" y="3175"/>
                          </a:cubicBezTo>
                          <a:cubicBezTo>
                            <a:pt x="17109" y="1429"/>
                            <a:pt x="17004" y="0"/>
                            <a:pt x="13512" y="0"/>
                          </a:cubicBezTo>
                          <a:cubicBezTo>
                            <a:pt x="10020" y="0"/>
                            <a:pt x="5083" y="12859"/>
                            <a:pt x="2541"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7" name="任意多边形: 形状 666">
                      <a:extLst>
                        <a:ext uri="{FF2B5EF4-FFF2-40B4-BE49-F238E27FC236}">
                          <a16:creationId xmlns="" xmlns:a16="http://schemas.microsoft.com/office/drawing/2014/main" id="{A3CF7675-BEE6-4595-8FB2-254F34FD799D}"/>
                        </a:ext>
                      </a:extLst>
                    </p:cNvPr>
                    <p:cNvSpPr/>
                    <p:nvPr/>
                  </p:nvSpPr>
                  <p:spPr>
                    <a:xfrm>
                      <a:off x="6572434" y="3742813"/>
                      <a:ext cx="320272" cy="130494"/>
                    </a:xfrm>
                    <a:custGeom>
                      <a:avLst/>
                      <a:gdLst/>
                      <a:ahLst/>
                      <a:cxnLst/>
                      <a:rect l="0" t="0" r="0" b="0"/>
                      <a:pathLst>
                        <a:path w="320272" h="130494">
                          <a:moveTo>
                            <a:pt x="9031" y="24266"/>
                          </a:moveTo>
                          <a:cubicBezTo>
                            <a:pt x="0" y="47799"/>
                            <a:pt x="58745" y="97003"/>
                            <a:pt x="95871" y="97003"/>
                          </a:cubicBezTo>
                          <a:cubicBezTo>
                            <a:pt x="110745" y="97003"/>
                            <a:pt x="136650" y="102285"/>
                            <a:pt x="153440" y="108741"/>
                          </a:cubicBezTo>
                          <a:cubicBezTo>
                            <a:pt x="201989" y="127409"/>
                            <a:pt x="296225" y="130493"/>
                            <a:pt x="308144" y="113805"/>
                          </a:cubicBezTo>
                          <a:cubicBezTo>
                            <a:pt x="320271" y="96828"/>
                            <a:pt x="218460" y="46203"/>
                            <a:pt x="172192" y="46203"/>
                          </a:cubicBezTo>
                          <a:cubicBezTo>
                            <a:pt x="157014" y="46203"/>
                            <a:pt x="136309" y="37923"/>
                            <a:pt x="126181" y="27803"/>
                          </a:cubicBezTo>
                          <a:cubicBezTo>
                            <a:pt x="100849" y="2492"/>
                            <a:pt x="18343" y="0"/>
                            <a:pt x="9031" y="24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8" name="任意多边形: 形状 667">
                      <a:extLst>
                        <a:ext uri="{FF2B5EF4-FFF2-40B4-BE49-F238E27FC236}">
                          <a16:creationId xmlns="" xmlns:a16="http://schemas.microsoft.com/office/drawing/2014/main" id="{5E7E5FFB-3F43-48BE-A580-8DC22A75D0E8}"/>
                        </a:ext>
                      </a:extLst>
                    </p:cNvPr>
                    <p:cNvSpPr/>
                    <p:nvPr/>
                  </p:nvSpPr>
                  <p:spPr>
                    <a:xfrm>
                      <a:off x="5179791" y="3779862"/>
                      <a:ext cx="873308" cy="240767"/>
                    </a:xfrm>
                    <a:custGeom>
                      <a:avLst/>
                      <a:gdLst/>
                      <a:ahLst/>
                      <a:cxnLst/>
                      <a:rect l="0" t="0" r="0" b="0"/>
                      <a:pathLst>
                        <a:path w="873308" h="240767">
                          <a:moveTo>
                            <a:pt x="693959" y="15848"/>
                          </a:moveTo>
                          <a:cubicBezTo>
                            <a:pt x="662526" y="25012"/>
                            <a:pt x="620717" y="35827"/>
                            <a:pt x="601049" y="39882"/>
                          </a:cubicBezTo>
                          <a:cubicBezTo>
                            <a:pt x="581381" y="43937"/>
                            <a:pt x="554540" y="53007"/>
                            <a:pt x="541401" y="60038"/>
                          </a:cubicBezTo>
                          <a:cubicBezTo>
                            <a:pt x="528263" y="67070"/>
                            <a:pt x="478632" y="75892"/>
                            <a:pt x="431111" y="79642"/>
                          </a:cubicBezTo>
                          <a:cubicBezTo>
                            <a:pt x="325151" y="88005"/>
                            <a:pt x="172165" y="119468"/>
                            <a:pt x="155259" y="136374"/>
                          </a:cubicBezTo>
                          <a:cubicBezTo>
                            <a:pt x="148395" y="143238"/>
                            <a:pt x="121470" y="148854"/>
                            <a:pt x="95426" y="148854"/>
                          </a:cubicBezTo>
                          <a:cubicBezTo>
                            <a:pt x="49974" y="148854"/>
                            <a:pt x="9680" y="173451"/>
                            <a:pt x="4479" y="204370"/>
                          </a:cubicBezTo>
                          <a:cubicBezTo>
                            <a:pt x="0" y="231002"/>
                            <a:pt x="67096" y="240766"/>
                            <a:pt x="108269" y="219474"/>
                          </a:cubicBezTo>
                          <a:cubicBezTo>
                            <a:pt x="129350" y="208573"/>
                            <a:pt x="174803" y="199654"/>
                            <a:pt x="209277" y="199654"/>
                          </a:cubicBezTo>
                          <a:cubicBezTo>
                            <a:pt x="253385" y="199654"/>
                            <a:pt x="280852" y="192151"/>
                            <a:pt x="301982" y="174332"/>
                          </a:cubicBezTo>
                          <a:cubicBezTo>
                            <a:pt x="325078" y="154856"/>
                            <a:pt x="344277" y="150458"/>
                            <a:pt x="385157" y="155282"/>
                          </a:cubicBezTo>
                          <a:cubicBezTo>
                            <a:pt x="414389" y="158732"/>
                            <a:pt x="452107" y="156307"/>
                            <a:pt x="468976" y="149893"/>
                          </a:cubicBezTo>
                          <a:cubicBezTo>
                            <a:pt x="485845" y="143480"/>
                            <a:pt x="544796" y="131380"/>
                            <a:pt x="599978" y="123006"/>
                          </a:cubicBezTo>
                          <a:cubicBezTo>
                            <a:pt x="695138" y="108564"/>
                            <a:pt x="699818" y="108968"/>
                            <a:pt x="690784" y="130857"/>
                          </a:cubicBezTo>
                          <a:cubicBezTo>
                            <a:pt x="668357" y="185192"/>
                            <a:pt x="678275" y="199654"/>
                            <a:pt x="737962" y="199654"/>
                          </a:cubicBezTo>
                          <a:cubicBezTo>
                            <a:pt x="781025" y="199654"/>
                            <a:pt x="797828" y="193745"/>
                            <a:pt x="807812" y="175089"/>
                          </a:cubicBezTo>
                          <a:cubicBezTo>
                            <a:pt x="830632" y="132450"/>
                            <a:pt x="822834" y="123454"/>
                            <a:pt x="763059" y="123454"/>
                          </a:cubicBezTo>
                          <a:cubicBezTo>
                            <a:pt x="681683" y="123454"/>
                            <a:pt x="703450" y="103135"/>
                            <a:pt x="796049" y="92658"/>
                          </a:cubicBezTo>
                          <a:lnTo>
                            <a:pt x="873307" y="83917"/>
                          </a:lnTo>
                          <a:lnTo>
                            <a:pt x="863008" y="43361"/>
                          </a:lnTo>
                          <a:cubicBezTo>
                            <a:pt x="853695" y="6687"/>
                            <a:pt x="847846" y="2631"/>
                            <a:pt x="801909" y="995"/>
                          </a:cubicBezTo>
                          <a:cubicBezTo>
                            <a:pt x="773969" y="0"/>
                            <a:pt x="725392" y="6683"/>
                            <a:pt x="693959" y="158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9" name="任意多边形: 形状 668">
                      <a:extLst>
                        <a:ext uri="{FF2B5EF4-FFF2-40B4-BE49-F238E27FC236}">
                          <a16:creationId xmlns="" xmlns:a16="http://schemas.microsoft.com/office/drawing/2014/main" id="{8847E719-9E14-46B3-A249-EF1AD9D4D93D}"/>
                        </a:ext>
                      </a:extLst>
                    </p:cNvPr>
                    <p:cNvSpPr/>
                    <p:nvPr/>
                  </p:nvSpPr>
                  <p:spPr>
                    <a:xfrm>
                      <a:off x="5399617" y="3926803"/>
                      <a:ext cx="393794" cy="121298"/>
                    </a:xfrm>
                    <a:custGeom>
                      <a:avLst/>
                      <a:gdLst/>
                      <a:ahLst/>
                      <a:cxnLst/>
                      <a:rect l="0" t="0" r="0" b="0"/>
                      <a:pathLst>
                        <a:path w="393794" h="121298">
                          <a:moveTo>
                            <a:pt x="289983" y="14613"/>
                          </a:moveTo>
                          <a:cubicBezTo>
                            <a:pt x="276013" y="20616"/>
                            <a:pt x="249565" y="28787"/>
                            <a:pt x="231209" y="32770"/>
                          </a:cubicBezTo>
                          <a:cubicBezTo>
                            <a:pt x="212853" y="36754"/>
                            <a:pt x="177318" y="48585"/>
                            <a:pt x="152242" y="59063"/>
                          </a:cubicBezTo>
                          <a:cubicBezTo>
                            <a:pt x="127166" y="69541"/>
                            <a:pt x="90749" y="75343"/>
                            <a:pt x="71316" y="71958"/>
                          </a:cubicBezTo>
                          <a:cubicBezTo>
                            <a:pt x="51883" y="68572"/>
                            <a:pt x="27410" y="71429"/>
                            <a:pt x="16933" y="78308"/>
                          </a:cubicBezTo>
                          <a:cubicBezTo>
                            <a:pt x="0" y="89424"/>
                            <a:pt x="0" y="92301"/>
                            <a:pt x="16933" y="104208"/>
                          </a:cubicBezTo>
                          <a:cubicBezTo>
                            <a:pt x="41237" y="121297"/>
                            <a:pt x="207773" y="120953"/>
                            <a:pt x="224947" y="103778"/>
                          </a:cubicBezTo>
                          <a:cubicBezTo>
                            <a:pt x="232078" y="96648"/>
                            <a:pt x="264645" y="90813"/>
                            <a:pt x="297318" y="90813"/>
                          </a:cubicBezTo>
                          <a:cubicBezTo>
                            <a:pt x="360322" y="90813"/>
                            <a:pt x="393793" y="67938"/>
                            <a:pt x="380702" y="33825"/>
                          </a:cubicBezTo>
                          <a:cubicBezTo>
                            <a:pt x="371591" y="10081"/>
                            <a:pt x="323989" y="0"/>
                            <a:pt x="289983" y="146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0" name="任意多边形: 形状 669">
                      <a:extLst>
                        <a:ext uri="{FF2B5EF4-FFF2-40B4-BE49-F238E27FC236}">
                          <a16:creationId xmlns="" xmlns:a16="http://schemas.microsoft.com/office/drawing/2014/main" id="{1E0E17AE-9BD5-45DD-89E3-B0FA4E2A9DC7}"/>
                        </a:ext>
                      </a:extLst>
                    </p:cNvPr>
                    <p:cNvSpPr/>
                    <p:nvPr/>
                  </p:nvSpPr>
                  <p:spPr>
                    <a:xfrm>
                      <a:off x="6347034" y="3774798"/>
                      <a:ext cx="733217" cy="270598"/>
                    </a:xfrm>
                    <a:custGeom>
                      <a:avLst/>
                      <a:gdLst/>
                      <a:ahLst/>
                      <a:cxnLst/>
                      <a:rect l="0" t="0" r="0" b="0"/>
                      <a:pathLst>
                        <a:path w="733217" h="270598">
                          <a:moveTo>
                            <a:pt x="13246" y="34994"/>
                          </a:moveTo>
                          <a:cubicBezTo>
                            <a:pt x="0" y="69513"/>
                            <a:pt x="15534" y="83735"/>
                            <a:pt x="74141" y="90747"/>
                          </a:cubicBezTo>
                          <a:cubicBezTo>
                            <a:pt x="104845" y="94421"/>
                            <a:pt x="141187" y="105514"/>
                            <a:pt x="154902" y="115397"/>
                          </a:cubicBezTo>
                          <a:cubicBezTo>
                            <a:pt x="168616" y="125281"/>
                            <a:pt x="202906" y="135451"/>
                            <a:pt x="231102" y="137998"/>
                          </a:cubicBezTo>
                          <a:cubicBezTo>
                            <a:pt x="324122" y="146399"/>
                            <a:pt x="370784" y="155421"/>
                            <a:pt x="409366" y="172464"/>
                          </a:cubicBezTo>
                          <a:cubicBezTo>
                            <a:pt x="430321" y="181721"/>
                            <a:pt x="473183" y="195943"/>
                            <a:pt x="504616" y="204069"/>
                          </a:cubicBezTo>
                          <a:cubicBezTo>
                            <a:pt x="536049" y="212195"/>
                            <a:pt x="581769" y="223983"/>
                            <a:pt x="606216" y="230263"/>
                          </a:cubicBezTo>
                          <a:cubicBezTo>
                            <a:pt x="630663" y="236543"/>
                            <a:pt x="669240" y="248318"/>
                            <a:pt x="691941" y="256430"/>
                          </a:cubicBezTo>
                          <a:cubicBezTo>
                            <a:pt x="731587" y="270597"/>
                            <a:pt x="733216" y="269899"/>
                            <a:pt x="733216" y="238727"/>
                          </a:cubicBezTo>
                          <a:cubicBezTo>
                            <a:pt x="733216" y="209960"/>
                            <a:pt x="725645" y="204562"/>
                            <a:pt x="666541" y="191194"/>
                          </a:cubicBezTo>
                          <a:cubicBezTo>
                            <a:pt x="629870" y="182900"/>
                            <a:pt x="595276" y="173025"/>
                            <a:pt x="589665" y="169250"/>
                          </a:cubicBezTo>
                          <a:cubicBezTo>
                            <a:pt x="578527" y="161756"/>
                            <a:pt x="496343" y="138734"/>
                            <a:pt x="396666" y="115186"/>
                          </a:cubicBezTo>
                          <a:cubicBezTo>
                            <a:pt x="361741" y="106936"/>
                            <a:pt x="327451" y="95642"/>
                            <a:pt x="320466" y="90088"/>
                          </a:cubicBezTo>
                          <a:cubicBezTo>
                            <a:pt x="313481" y="84535"/>
                            <a:pt x="289129" y="78832"/>
                            <a:pt x="266351" y="77415"/>
                          </a:cubicBezTo>
                          <a:cubicBezTo>
                            <a:pt x="243572" y="75998"/>
                            <a:pt x="221804" y="69771"/>
                            <a:pt x="217976" y="63578"/>
                          </a:cubicBezTo>
                          <a:cubicBezTo>
                            <a:pt x="214148" y="57385"/>
                            <a:pt x="189586" y="52318"/>
                            <a:pt x="163394" y="52318"/>
                          </a:cubicBezTo>
                          <a:cubicBezTo>
                            <a:pt x="134995" y="52318"/>
                            <a:pt x="103256" y="42228"/>
                            <a:pt x="84768" y="27322"/>
                          </a:cubicBezTo>
                          <a:cubicBezTo>
                            <a:pt x="50881" y="0"/>
                            <a:pt x="25636" y="2708"/>
                            <a:pt x="13246" y="349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1" name="任意多边形: 形状 670">
                      <a:extLst>
                        <a:ext uri="{FF2B5EF4-FFF2-40B4-BE49-F238E27FC236}">
                          <a16:creationId xmlns="" xmlns:a16="http://schemas.microsoft.com/office/drawing/2014/main" id="{D2FC443A-7C4B-470A-A167-8643607E8E9B}"/>
                        </a:ext>
                      </a:extLst>
                    </p:cNvPr>
                    <p:cNvSpPr/>
                    <p:nvPr/>
                  </p:nvSpPr>
                  <p:spPr>
                    <a:xfrm>
                      <a:off x="5246246" y="3809753"/>
                      <a:ext cx="119504" cy="98013"/>
                    </a:xfrm>
                    <a:custGeom>
                      <a:avLst/>
                      <a:gdLst/>
                      <a:ahLst/>
                      <a:cxnLst/>
                      <a:rect l="0" t="0" r="0" b="0"/>
                      <a:pathLst>
                        <a:path w="119504" h="98013">
                          <a:moveTo>
                            <a:pt x="21078" y="24730"/>
                          </a:moveTo>
                          <a:cubicBezTo>
                            <a:pt x="0" y="50349"/>
                            <a:pt x="944" y="80026"/>
                            <a:pt x="23107" y="88531"/>
                          </a:cubicBezTo>
                          <a:cubicBezTo>
                            <a:pt x="47814" y="98012"/>
                            <a:pt x="119503" y="59010"/>
                            <a:pt x="119503" y="36087"/>
                          </a:cubicBezTo>
                          <a:cubicBezTo>
                            <a:pt x="119503" y="9009"/>
                            <a:pt x="41425" y="0"/>
                            <a:pt x="21078" y="247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2" name="任意多边形: 形状 671">
                      <a:extLst>
                        <a:ext uri="{FF2B5EF4-FFF2-40B4-BE49-F238E27FC236}">
                          <a16:creationId xmlns="" xmlns:a16="http://schemas.microsoft.com/office/drawing/2014/main" id="{1120EF19-48EC-401F-BDAE-03B33C459C3E}"/>
                        </a:ext>
                      </a:extLst>
                    </p:cNvPr>
                    <p:cNvSpPr/>
                    <p:nvPr/>
                  </p:nvSpPr>
                  <p:spPr>
                    <a:xfrm>
                      <a:off x="6277802" y="3811601"/>
                      <a:ext cx="49970" cy="191550"/>
                    </a:xfrm>
                    <a:custGeom>
                      <a:avLst/>
                      <a:gdLst/>
                      <a:ahLst/>
                      <a:cxnLst/>
                      <a:rect l="0" t="0" r="0" b="0"/>
                      <a:pathLst>
                        <a:path w="49970" h="191550">
                          <a:moveTo>
                            <a:pt x="18429" y="36533"/>
                          </a:moveTo>
                          <a:cubicBezTo>
                            <a:pt x="0" y="70594"/>
                            <a:pt x="6534" y="172369"/>
                            <a:pt x="27887" y="183860"/>
                          </a:cubicBezTo>
                          <a:cubicBezTo>
                            <a:pt x="42175" y="191549"/>
                            <a:pt x="46111" y="178533"/>
                            <a:pt x="47706" y="118318"/>
                          </a:cubicBezTo>
                          <a:cubicBezTo>
                            <a:pt x="49969" y="32889"/>
                            <a:pt x="38195" y="0"/>
                            <a:pt x="18429" y="365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3" name="任意多边形: 形状 672">
                      <a:extLst>
                        <a:ext uri="{FF2B5EF4-FFF2-40B4-BE49-F238E27FC236}">
                          <a16:creationId xmlns="" xmlns:a16="http://schemas.microsoft.com/office/drawing/2014/main" id="{A1267370-8985-4524-A496-38DAC497C938}"/>
                        </a:ext>
                      </a:extLst>
                    </p:cNvPr>
                    <p:cNvSpPr/>
                    <p:nvPr/>
                  </p:nvSpPr>
                  <p:spPr>
                    <a:xfrm>
                      <a:off x="6932800" y="3857137"/>
                      <a:ext cx="130071" cy="84280"/>
                    </a:xfrm>
                    <a:custGeom>
                      <a:avLst/>
                      <a:gdLst/>
                      <a:ahLst/>
                      <a:cxnLst/>
                      <a:rect l="0" t="0" r="0" b="0"/>
                      <a:pathLst>
                        <a:path w="130071" h="84280">
                          <a:moveTo>
                            <a:pt x="13605" y="21579"/>
                          </a:moveTo>
                          <a:cubicBezTo>
                            <a:pt x="0" y="43592"/>
                            <a:pt x="46926" y="84279"/>
                            <a:pt x="85918" y="84279"/>
                          </a:cubicBezTo>
                          <a:cubicBezTo>
                            <a:pt x="122411" y="84279"/>
                            <a:pt x="130070" y="69157"/>
                            <a:pt x="114341" y="28168"/>
                          </a:cubicBezTo>
                          <a:cubicBezTo>
                            <a:pt x="105504" y="5138"/>
                            <a:pt x="26942" y="0"/>
                            <a:pt x="13605" y="215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任意多边形: 形状 673">
                      <a:extLst>
                        <a:ext uri="{FF2B5EF4-FFF2-40B4-BE49-F238E27FC236}">
                          <a16:creationId xmlns="" xmlns:a16="http://schemas.microsoft.com/office/drawing/2014/main" id="{312C0372-E7DA-4B03-9DA1-25CD1E772549}"/>
                        </a:ext>
                      </a:extLst>
                    </p:cNvPr>
                    <p:cNvSpPr/>
                    <p:nvPr/>
                  </p:nvSpPr>
                  <p:spPr>
                    <a:xfrm>
                      <a:off x="2530023" y="3880871"/>
                      <a:ext cx="879690" cy="1433599"/>
                    </a:xfrm>
                    <a:custGeom>
                      <a:avLst/>
                      <a:gdLst>
                        <a:gd name="connsiteX0" fmla="*/ 845356 w 882472"/>
                        <a:gd name="connsiteY0" fmla="*/ 566 h 1400904"/>
                        <a:gd name="connsiteX1" fmla="*/ 726110 w 882472"/>
                        <a:gd name="connsiteY1" fmla="*/ 11828 h 1400904"/>
                        <a:gd name="connsiteX2" fmla="*/ 370068 w 882472"/>
                        <a:gd name="connsiteY2" fmla="*/ 72596 h 1400904"/>
                        <a:gd name="connsiteX3" fmla="*/ 275456 w 882472"/>
                        <a:gd name="connsiteY3" fmla="*/ 79791 h 1400904"/>
                        <a:gd name="connsiteX4" fmla="*/ 201849 w 882472"/>
                        <a:gd name="connsiteY4" fmla="*/ 82966 h 1400904"/>
                        <a:gd name="connsiteX5" fmla="*/ 165905 w 882472"/>
                        <a:gd name="connsiteY5" fmla="*/ 312375 h 1400904"/>
                        <a:gd name="connsiteX6" fmla="*/ 146017 w 882472"/>
                        <a:gd name="connsiteY6" fmla="*/ 429015 h 1400904"/>
                        <a:gd name="connsiteX7" fmla="*/ 133408 w 882472"/>
                        <a:gd name="connsiteY7" fmla="*/ 515314 h 1400904"/>
                        <a:gd name="connsiteX8" fmla="*/ 114358 w 882472"/>
                        <a:gd name="connsiteY8" fmla="*/ 632046 h 1400904"/>
                        <a:gd name="connsiteX9" fmla="*/ 95308 w 882472"/>
                        <a:gd name="connsiteY9" fmla="*/ 751753 h 1400904"/>
                        <a:gd name="connsiteX10" fmla="*/ 82687 w 882472"/>
                        <a:gd name="connsiteY10" fmla="*/ 830087 h 1400904"/>
                        <a:gd name="connsiteX11" fmla="*/ 22567 w 882472"/>
                        <a:gd name="connsiteY11" fmla="*/ 1173139 h 1400904"/>
                        <a:gd name="connsiteX12" fmla="*/ 5589 w 882472"/>
                        <a:gd name="connsiteY12" fmla="*/ 1233281 h 1400904"/>
                        <a:gd name="connsiteX13" fmla="*/ 34720 w 882472"/>
                        <a:gd name="connsiteY13" fmla="*/ 1382392 h 1400904"/>
                        <a:gd name="connsiteX14" fmla="*/ 110356 w 882472"/>
                        <a:gd name="connsiteY14" fmla="*/ 1351158 h 1400904"/>
                        <a:gd name="connsiteX15" fmla="*/ 362008 w 882472"/>
                        <a:gd name="connsiteY15" fmla="*/ 1369134 h 1400904"/>
                        <a:gd name="connsiteX16" fmla="*/ 629430 w 882472"/>
                        <a:gd name="connsiteY16" fmla="*/ 1394053 h 1400904"/>
                        <a:gd name="connsiteX17" fmla="*/ 713368 w 882472"/>
                        <a:gd name="connsiteY17" fmla="*/ 1270000 h 1400904"/>
                        <a:gd name="connsiteX18" fmla="*/ 729399 w 882472"/>
                        <a:gd name="connsiteY18" fmla="*/ 1161275 h 1400904"/>
                        <a:gd name="connsiteX19" fmla="*/ 743008 w 882472"/>
                        <a:gd name="connsiteY19" fmla="*/ 1067248 h 1400904"/>
                        <a:gd name="connsiteX20" fmla="*/ 762058 w 882472"/>
                        <a:gd name="connsiteY20" fmla="*/ 941237 h 1400904"/>
                        <a:gd name="connsiteX21" fmla="*/ 775311 w 882472"/>
                        <a:gd name="connsiteY21" fmla="*/ 824170 h 1400904"/>
                        <a:gd name="connsiteX22" fmla="*/ 781976 w 882472"/>
                        <a:gd name="connsiteY22" fmla="*/ 695546 h 1400904"/>
                        <a:gd name="connsiteX23" fmla="*/ 805551 w 882472"/>
                        <a:gd name="connsiteY23" fmla="*/ 536796 h 1400904"/>
                        <a:gd name="connsiteX24" fmla="*/ 830333 w 882472"/>
                        <a:gd name="connsiteY24" fmla="*/ 384396 h 1400904"/>
                        <a:gd name="connsiteX25" fmla="*/ 850655 w 882472"/>
                        <a:gd name="connsiteY25" fmla="*/ 254971 h 1400904"/>
                        <a:gd name="connsiteX26" fmla="*/ 870008 w 882472"/>
                        <a:gd name="connsiteY26" fmla="*/ 168496 h 1400904"/>
                        <a:gd name="connsiteX27" fmla="*/ 871779 w 882472"/>
                        <a:gd name="connsiteY27" fmla="*/ 4491 h 1400904"/>
                        <a:gd name="connsiteX28" fmla="*/ 845356 w 882472"/>
                        <a:gd name="connsiteY28" fmla="*/ 566 h 1400904"/>
                        <a:gd name="connsiteX0" fmla="*/ 839894 w 877010"/>
                        <a:gd name="connsiteY0" fmla="*/ 566 h 1400904"/>
                        <a:gd name="connsiteX1" fmla="*/ 720648 w 877010"/>
                        <a:gd name="connsiteY1" fmla="*/ 11828 h 1400904"/>
                        <a:gd name="connsiteX2" fmla="*/ 364606 w 877010"/>
                        <a:gd name="connsiteY2" fmla="*/ 72596 h 1400904"/>
                        <a:gd name="connsiteX3" fmla="*/ 269994 w 877010"/>
                        <a:gd name="connsiteY3" fmla="*/ 79791 h 1400904"/>
                        <a:gd name="connsiteX4" fmla="*/ 196387 w 877010"/>
                        <a:gd name="connsiteY4" fmla="*/ 82966 h 1400904"/>
                        <a:gd name="connsiteX5" fmla="*/ 160443 w 877010"/>
                        <a:gd name="connsiteY5" fmla="*/ 312375 h 1400904"/>
                        <a:gd name="connsiteX6" fmla="*/ 140555 w 877010"/>
                        <a:gd name="connsiteY6" fmla="*/ 429015 h 1400904"/>
                        <a:gd name="connsiteX7" fmla="*/ 127946 w 877010"/>
                        <a:gd name="connsiteY7" fmla="*/ 515314 h 1400904"/>
                        <a:gd name="connsiteX8" fmla="*/ 108896 w 877010"/>
                        <a:gd name="connsiteY8" fmla="*/ 632046 h 1400904"/>
                        <a:gd name="connsiteX9" fmla="*/ 89846 w 877010"/>
                        <a:gd name="connsiteY9" fmla="*/ 751753 h 1400904"/>
                        <a:gd name="connsiteX10" fmla="*/ 77225 w 877010"/>
                        <a:gd name="connsiteY10" fmla="*/ 830087 h 1400904"/>
                        <a:gd name="connsiteX11" fmla="*/ 17105 w 877010"/>
                        <a:gd name="connsiteY11" fmla="*/ 1173139 h 1400904"/>
                        <a:gd name="connsiteX12" fmla="*/ 127 w 877010"/>
                        <a:gd name="connsiteY12" fmla="*/ 1233281 h 1400904"/>
                        <a:gd name="connsiteX13" fmla="*/ 29258 w 877010"/>
                        <a:gd name="connsiteY13" fmla="*/ 1382392 h 1400904"/>
                        <a:gd name="connsiteX14" fmla="*/ 107503 w 877010"/>
                        <a:gd name="connsiteY14" fmla="*/ 1392914 h 1400904"/>
                        <a:gd name="connsiteX15" fmla="*/ 356546 w 877010"/>
                        <a:gd name="connsiteY15" fmla="*/ 1369134 h 1400904"/>
                        <a:gd name="connsiteX16" fmla="*/ 623968 w 877010"/>
                        <a:gd name="connsiteY16" fmla="*/ 1394053 h 1400904"/>
                        <a:gd name="connsiteX17" fmla="*/ 707906 w 877010"/>
                        <a:gd name="connsiteY17" fmla="*/ 1270000 h 1400904"/>
                        <a:gd name="connsiteX18" fmla="*/ 723937 w 877010"/>
                        <a:gd name="connsiteY18" fmla="*/ 1161275 h 1400904"/>
                        <a:gd name="connsiteX19" fmla="*/ 737546 w 877010"/>
                        <a:gd name="connsiteY19" fmla="*/ 1067248 h 1400904"/>
                        <a:gd name="connsiteX20" fmla="*/ 756596 w 877010"/>
                        <a:gd name="connsiteY20" fmla="*/ 941237 h 1400904"/>
                        <a:gd name="connsiteX21" fmla="*/ 769849 w 877010"/>
                        <a:gd name="connsiteY21" fmla="*/ 824170 h 1400904"/>
                        <a:gd name="connsiteX22" fmla="*/ 776514 w 877010"/>
                        <a:gd name="connsiteY22" fmla="*/ 695546 h 1400904"/>
                        <a:gd name="connsiteX23" fmla="*/ 800089 w 877010"/>
                        <a:gd name="connsiteY23" fmla="*/ 536796 h 1400904"/>
                        <a:gd name="connsiteX24" fmla="*/ 824871 w 877010"/>
                        <a:gd name="connsiteY24" fmla="*/ 384396 h 1400904"/>
                        <a:gd name="connsiteX25" fmla="*/ 845193 w 877010"/>
                        <a:gd name="connsiteY25" fmla="*/ 254971 h 1400904"/>
                        <a:gd name="connsiteX26" fmla="*/ 864546 w 877010"/>
                        <a:gd name="connsiteY26" fmla="*/ 168496 h 1400904"/>
                        <a:gd name="connsiteX27" fmla="*/ 866317 w 877010"/>
                        <a:gd name="connsiteY27" fmla="*/ 4491 h 1400904"/>
                        <a:gd name="connsiteX28" fmla="*/ 839894 w 877010"/>
                        <a:gd name="connsiteY28" fmla="*/ 566 h 1400904"/>
                        <a:gd name="connsiteX0" fmla="*/ 839894 w 877010"/>
                        <a:gd name="connsiteY0" fmla="*/ 566 h 1405764"/>
                        <a:gd name="connsiteX1" fmla="*/ 720648 w 877010"/>
                        <a:gd name="connsiteY1" fmla="*/ 11828 h 1405764"/>
                        <a:gd name="connsiteX2" fmla="*/ 364606 w 877010"/>
                        <a:gd name="connsiteY2" fmla="*/ 72596 h 1405764"/>
                        <a:gd name="connsiteX3" fmla="*/ 269994 w 877010"/>
                        <a:gd name="connsiteY3" fmla="*/ 79791 h 1405764"/>
                        <a:gd name="connsiteX4" fmla="*/ 196387 w 877010"/>
                        <a:gd name="connsiteY4" fmla="*/ 82966 h 1405764"/>
                        <a:gd name="connsiteX5" fmla="*/ 160443 w 877010"/>
                        <a:gd name="connsiteY5" fmla="*/ 312375 h 1405764"/>
                        <a:gd name="connsiteX6" fmla="*/ 140555 w 877010"/>
                        <a:gd name="connsiteY6" fmla="*/ 429015 h 1405764"/>
                        <a:gd name="connsiteX7" fmla="*/ 127946 w 877010"/>
                        <a:gd name="connsiteY7" fmla="*/ 515314 h 1405764"/>
                        <a:gd name="connsiteX8" fmla="*/ 108896 w 877010"/>
                        <a:gd name="connsiteY8" fmla="*/ 632046 h 1405764"/>
                        <a:gd name="connsiteX9" fmla="*/ 89846 w 877010"/>
                        <a:gd name="connsiteY9" fmla="*/ 751753 h 1405764"/>
                        <a:gd name="connsiteX10" fmla="*/ 77225 w 877010"/>
                        <a:gd name="connsiteY10" fmla="*/ 830087 h 1405764"/>
                        <a:gd name="connsiteX11" fmla="*/ 17105 w 877010"/>
                        <a:gd name="connsiteY11" fmla="*/ 1173139 h 1405764"/>
                        <a:gd name="connsiteX12" fmla="*/ 127 w 877010"/>
                        <a:gd name="connsiteY12" fmla="*/ 1233281 h 1405764"/>
                        <a:gd name="connsiteX13" fmla="*/ 29258 w 877010"/>
                        <a:gd name="connsiteY13" fmla="*/ 1382392 h 1405764"/>
                        <a:gd name="connsiteX14" fmla="*/ 107503 w 877010"/>
                        <a:gd name="connsiteY14" fmla="*/ 1392914 h 1405764"/>
                        <a:gd name="connsiteX15" fmla="*/ 356546 w 877010"/>
                        <a:gd name="connsiteY15" fmla="*/ 1400450 h 1405764"/>
                        <a:gd name="connsiteX16" fmla="*/ 623968 w 877010"/>
                        <a:gd name="connsiteY16" fmla="*/ 1394053 h 1405764"/>
                        <a:gd name="connsiteX17" fmla="*/ 707906 w 877010"/>
                        <a:gd name="connsiteY17" fmla="*/ 1270000 h 1405764"/>
                        <a:gd name="connsiteX18" fmla="*/ 723937 w 877010"/>
                        <a:gd name="connsiteY18" fmla="*/ 1161275 h 1405764"/>
                        <a:gd name="connsiteX19" fmla="*/ 737546 w 877010"/>
                        <a:gd name="connsiteY19" fmla="*/ 1067248 h 1405764"/>
                        <a:gd name="connsiteX20" fmla="*/ 756596 w 877010"/>
                        <a:gd name="connsiteY20" fmla="*/ 941237 h 1405764"/>
                        <a:gd name="connsiteX21" fmla="*/ 769849 w 877010"/>
                        <a:gd name="connsiteY21" fmla="*/ 824170 h 1405764"/>
                        <a:gd name="connsiteX22" fmla="*/ 776514 w 877010"/>
                        <a:gd name="connsiteY22" fmla="*/ 695546 h 1405764"/>
                        <a:gd name="connsiteX23" fmla="*/ 800089 w 877010"/>
                        <a:gd name="connsiteY23" fmla="*/ 536796 h 1405764"/>
                        <a:gd name="connsiteX24" fmla="*/ 824871 w 877010"/>
                        <a:gd name="connsiteY24" fmla="*/ 384396 h 1405764"/>
                        <a:gd name="connsiteX25" fmla="*/ 845193 w 877010"/>
                        <a:gd name="connsiteY25" fmla="*/ 254971 h 1405764"/>
                        <a:gd name="connsiteX26" fmla="*/ 864546 w 877010"/>
                        <a:gd name="connsiteY26" fmla="*/ 168496 h 1405764"/>
                        <a:gd name="connsiteX27" fmla="*/ 866317 w 877010"/>
                        <a:gd name="connsiteY27" fmla="*/ 4491 h 1405764"/>
                        <a:gd name="connsiteX28" fmla="*/ 839894 w 877010"/>
                        <a:gd name="connsiteY28" fmla="*/ 566 h 1405764"/>
                        <a:gd name="connsiteX0" fmla="*/ 839894 w 877010"/>
                        <a:gd name="connsiteY0" fmla="*/ 566 h 1424643"/>
                        <a:gd name="connsiteX1" fmla="*/ 720648 w 877010"/>
                        <a:gd name="connsiteY1" fmla="*/ 11828 h 1424643"/>
                        <a:gd name="connsiteX2" fmla="*/ 364606 w 877010"/>
                        <a:gd name="connsiteY2" fmla="*/ 72596 h 1424643"/>
                        <a:gd name="connsiteX3" fmla="*/ 269994 w 877010"/>
                        <a:gd name="connsiteY3" fmla="*/ 79791 h 1424643"/>
                        <a:gd name="connsiteX4" fmla="*/ 196387 w 877010"/>
                        <a:gd name="connsiteY4" fmla="*/ 82966 h 1424643"/>
                        <a:gd name="connsiteX5" fmla="*/ 160443 w 877010"/>
                        <a:gd name="connsiteY5" fmla="*/ 312375 h 1424643"/>
                        <a:gd name="connsiteX6" fmla="*/ 140555 w 877010"/>
                        <a:gd name="connsiteY6" fmla="*/ 429015 h 1424643"/>
                        <a:gd name="connsiteX7" fmla="*/ 127946 w 877010"/>
                        <a:gd name="connsiteY7" fmla="*/ 515314 h 1424643"/>
                        <a:gd name="connsiteX8" fmla="*/ 108896 w 877010"/>
                        <a:gd name="connsiteY8" fmla="*/ 632046 h 1424643"/>
                        <a:gd name="connsiteX9" fmla="*/ 89846 w 877010"/>
                        <a:gd name="connsiteY9" fmla="*/ 751753 h 1424643"/>
                        <a:gd name="connsiteX10" fmla="*/ 77225 w 877010"/>
                        <a:gd name="connsiteY10" fmla="*/ 830087 h 1424643"/>
                        <a:gd name="connsiteX11" fmla="*/ 17105 w 877010"/>
                        <a:gd name="connsiteY11" fmla="*/ 1173139 h 1424643"/>
                        <a:gd name="connsiteX12" fmla="*/ 127 w 877010"/>
                        <a:gd name="connsiteY12" fmla="*/ 1233281 h 1424643"/>
                        <a:gd name="connsiteX13" fmla="*/ 29258 w 877010"/>
                        <a:gd name="connsiteY13" fmla="*/ 1382392 h 1424643"/>
                        <a:gd name="connsiteX14" fmla="*/ 107503 w 877010"/>
                        <a:gd name="connsiteY14" fmla="*/ 1392914 h 1424643"/>
                        <a:gd name="connsiteX15" fmla="*/ 356546 w 877010"/>
                        <a:gd name="connsiteY15" fmla="*/ 1400450 h 1424643"/>
                        <a:gd name="connsiteX16" fmla="*/ 631797 w 877010"/>
                        <a:gd name="connsiteY16" fmla="*/ 1417541 h 1424643"/>
                        <a:gd name="connsiteX17" fmla="*/ 707906 w 877010"/>
                        <a:gd name="connsiteY17" fmla="*/ 1270000 h 1424643"/>
                        <a:gd name="connsiteX18" fmla="*/ 723937 w 877010"/>
                        <a:gd name="connsiteY18" fmla="*/ 1161275 h 1424643"/>
                        <a:gd name="connsiteX19" fmla="*/ 737546 w 877010"/>
                        <a:gd name="connsiteY19" fmla="*/ 1067248 h 1424643"/>
                        <a:gd name="connsiteX20" fmla="*/ 756596 w 877010"/>
                        <a:gd name="connsiteY20" fmla="*/ 941237 h 1424643"/>
                        <a:gd name="connsiteX21" fmla="*/ 769849 w 877010"/>
                        <a:gd name="connsiteY21" fmla="*/ 824170 h 1424643"/>
                        <a:gd name="connsiteX22" fmla="*/ 776514 w 877010"/>
                        <a:gd name="connsiteY22" fmla="*/ 695546 h 1424643"/>
                        <a:gd name="connsiteX23" fmla="*/ 800089 w 877010"/>
                        <a:gd name="connsiteY23" fmla="*/ 536796 h 1424643"/>
                        <a:gd name="connsiteX24" fmla="*/ 824871 w 877010"/>
                        <a:gd name="connsiteY24" fmla="*/ 384396 h 1424643"/>
                        <a:gd name="connsiteX25" fmla="*/ 845193 w 877010"/>
                        <a:gd name="connsiteY25" fmla="*/ 254971 h 1424643"/>
                        <a:gd name="connsiteX26" fmla="*/ 864546 w 877010"/>
                        <a:gd name="connsiteY26" fmla="*/ 168496 h 1424643"/>
                        <a:gd name="connsiteX27" fmla="*/ 866317 w 877010"/>
                        <a:gd name="connsiteY27" fmla="*/ 4491 h 1424643"/>
                        <a:gd name="connsiteX28" fmla="*/ 839894 w 877010"/>
                        <a:gd name="connsiteY28" fmla="*/ 566 h 1424643"/>
                        <a:gd name="connsiteX0" fmla="*/ 839894 w 877010"/>
                        <a:gd name="connsiteY0" fmla="*/ 566 h 1433414"/>
                        <a:gd name="connsiteX1" fmla="*/ 720648 w 877010"/>
                        <a:gd name="connsiteY1" fmla="*/ 11828 h 1433414"/>
                        <a:gd name="connsiteX2" fmla="*/ 364606 w 877010"/>
                        <a:gd name="connsiteY2" fmla="*/ 72596 h 1433414"/>
                        <a:gd name="connsiteX3" fmla="*/ 269994 w 877010"/>
                        <a:gd name="connsiteY3" fmla="*/ 79791 h 1433414"/>
                        <a:gd name="connsiteX4" fmla="*/ 196387 w 877010"/>
                        <a:gd name="connsiteY4" fmla="*/ 82966 h 1433414"/>
                        <a:gd name="connsiteX5" fmla="*/ 160443 w 877010"/>
                        <a:gd name="connsiteY5" fmla="*/ 312375 h 1433414"/>
                        <a:gd name="connsiteX6" fmla="*/ 140555 w 877010"/>
                        <a:gd name="connsiteY6" fmla="*/ 429015 h 1433414"/>
                        <a:gd name="connsiteX7" fmla="*/ 127946 w 877010"/>
                        <a:gd name="connsiteY7" fmla="*/ 515314 h 1433414"/>
                        <a:gd name="connsiteX8" fmla="*/ 108896 w 877010"/>
                        <a:gd name="connsiteY8" fmla="*/ 632046 h 1433414"/>
                        <a:gd name="connsiteX9" fmla="*/ 89846 w 877010"/>
                        <a:gd name="connsiteY9" fmla="*/ 751753 h 1433414"/>
                        <a:gd name="connsiteX10" fmla="*/ 77225 w 877010"/>
                        <a:gd name="connsiteY10" fmla="*/ 830087 h 1433414"/>
                        <a:gd name="connsiteX11" fmla="*/ 17105 w 877010"/>
                        <a:gd name="connsiteY11" fmla="*/ 1173139 h 1433414"/>
                        <a:gd name="connsiteX12" fmla="*/ 127 w 877010"/>
                        <a:gd name="connsiteY12" fmla="*/ 1233281 h 1433414"/>
                        <a:gd name="connsiteX13" fmla="*/ 29258 w 877010"/>
                        <a:gd name="connsiteY13" fmla="*/ 1382392 h 1433414"/>
                        <a:gd name="connsiteX14" fmla="*/ 107503 w 877010"/>
                        <a:gd name="connsiteY14" fmla="*/ 1392914 h 1433414"/>
                        <a:gd name="connsiteX15" fmla="*/ 356546 w 877010"/>
                        <a:gd name="connsiteY15" fmla="*/ 1426547 h 1433414"/>
                        <a:gd name="connsiteX16" fmla="*/ 631797 w 877010"/>
                        <a:gd name="connsiteY16" fmla="*/ 1417541 h 1433414"/>
                        <a:gd name="connsiteX17" fmla="*/ 707906 w 877010"/>
                        <a:gd name="connsiteY17" fmla="*/ 1270000 h 1433414"/>
                        <a:gd name="connsiteX18" fmla="*/ 723937 w 877010"/>
                        <a:gd name="connsiteY18" fmla="*/ 1161275 h 1433414"/>
                        <a:gd name="connsiteX19" fmla="*/ 737546 w 877010"/>
                        <a:gd name="connsiteY19" fmla="*/ 1067248 h 1433414"/>
                        <a:gd name="connsiteX20" fmla="*/ 756596 w 877010"/>
                        <a:gd name="connsiteY20" fmla="*/ 941237 h 1433414"/>
                        <a:gd name="connsiteX21" fmla="*/ 769849 w 877010"/>
                        <a:gd name="connsiteY21" fmla="*/ 824170 h 1433414"/>
                        <a:gd name="connsiteX22" fmla="*/ 776514 w 877010"/>
                        <a:gd name="connsiteY22" fmla="*/ 695546 h 1433414"/>
                        <a:gd name="connsiteX23" fmla="*/ 800089 w 877010"/>
                        <a:gd name="connsiteY23" fmla="*/ 536796 h 1433414"/>
                        <a:gd name="connsiteX24" fmla="*/ 824871 w 877010"/>
                        <a:gd name="connsiteY24" fmla="*/ 384396 h 1433414"/>
                        <a:gd name="connsiteX25" fmla="*/ 845193 w 877010"/>
                        <a:gd name="connsiteY25" fmla="*/ 254971 h 1433414"/>
                        <a:gd name="connsiteX26" fmla="*/ 864546 w 877010"/>
                        <a:gd name="connsiteY26" fmla="*/ 168496 h 1433414"/>
                        <a:gd name="connsiteX27" fmla="*/ 866317 w 877010"/>
                        <a:gd name="connsiteY27" fmla="*/ 4491 h 1433414"/>
                        <a:gd name="connsiteX28" fmla="*/ 839894 w 877010"/>
                        <a:gd name="connsiteY28" fmla="*/ 566 h 1433414"/>
                        <a:gd name="connsiteX0" fmla="*/ 839894 w 877010"/>
                        <a:gd name="connsiteY0" fmla="*/ 566 h 1431692"/>
                        <a:gd name="connsiteX1" fmla="*/ 720648 w 877010"/>
                        <a:gd name="connsiteY1" fmla="*/ 11828 h 1431692"/>
                        <a:gd name="connsiteX2" fmla="*/ 364606 w 877010"/>
                        <a:gd name="connsiteY2" fmla="*/ 72596 h 1431692"/>
                        <a:gd name="connsiteX3" fmla="*/ 269994 w 877010"/>
                        <a:gd name="connsiteY3" fmla="*/ 79791 h 1431692"/>
                        <a:gd name="connsiteX4" fmla="*/ 196387 w 877010"/>
                        <a:gd name="connsiteY4" fmla="*/ 82966 h 1431692"/>
                        <a:gd name="connsiteX5" fmla="*/ 160443 w 877010"/>
                        <a:gd name="connsiteY5" fmla="*/ 312375 h 1431692"/>
                        <a:gd name="connsiteX6" fmla="*/ 140555 w 877010"/>
                        <a:gd name="connsiteY6" fmla="*/ 429015 h 1431692"/>
                        <a:gd name="connsiteX7" fmla="*/ 127946 w 877010"/>
                        <a:gd name="connsiteY7" fmla="*/ 515314 h 1431692"/>
                        <a:gd name="connsiteX8" fmla="*/ 108896 w 877010"/>
                        <a:gd name="connsiteY8" fmla="*/ 632046 h 1431692"/>
                        <a:gd name="connsiteX9" fmla="*/ 89846 w 877010"/>
                        <a:gd name="connsiteY9" fmla="*/ 751753 h 1431692"/>
                        <a:gd name="connsiteX10" fmla="*/ 77225 w 877010"/>
                        <a:gd name="connsiteY10" fmla="*/ 830087 h 1431692"/>
                        <a:gd name="connsiteX11" fmla="*/ 17105 w 877010"/>
                        <a:gd name="connsiteY11" fmla="*/ 1173139 h 1431692"/>
                        <a:gd name="connsiteX12" fmla="*/ 127 w 877010"/>
                        <a:gd name="connsiteY12" fmla="*/ 1233281 h 1431692"/>
                        <a:gd name="connsiteX13" fmla="*/ 29258 w 877010"/>
                        <a:gd name="connsiteY13" fmla="*/ 1382392 h 1431692"/>
                        <a:gd name="connsiteX14" fmla="*/ 107503 w 877010"/>
                        <a:gd name="connsiteY14" fmla="*/ 1392914 h 1431692"/>
                        <a:gd name="connsiteX15" fmla="*/ 134903 w 877010"/>
                        <a:gd name="connsiteY15" fmla="*/ 1424177 h 1431692"/>
                        <a:gd name="connsiteX16" fmla="*/ 356546 w 877010"/>
                        <a:gd name="connsiteY16" fmla="*/ 1426547 h 1431692"/>
                        <a:gd name="connsiteX17" fmla="*/ 631797 w 877010"/>
                        <a:gd name="connsiteY17" fmla="*/ 1417541 h 1431692"/>
                        <a:gd name="connsiteX18" fmla="*/ 707906 w 877010"/>
                        <a:gd name="connsiteY18" fmla="*/ 1270000 h 1431692"/>
                        <a:gd name="connsiteX19" fmla="*/ 723937 w 877010"/>
                        <a:gd name="connsiteY19" fmla="*/ 1161275 h 1431692"/>
                        <a:gd name="connsiteX20" fmla="*/ 737546 w 877010"/>
                        <a:gd name="connsiteY20" fmla="*/ 1067248 h 1431692"/>
                        <a:gd name="connsiteX21" fmla="*/ 756596 w 877010"/>
                        <a:gd name="connsiteY21" fmla="*/ 941237 h 1431692"/>
                        <a:gd name="connsiteX22" fmla="*/ 769849 w 877010"/>
                        <a:gd name="connsiteY22" fmla="*/ 824170 h 1431692"/>
                        <a:gd name="connsiteX23" fmla="*/ 776514 w 877010"/>
                        <a:gd name="connsiteY23" fmla="*/ 695546 h 1431692"/>
                        <a:gd name="connsiteX24" fmla="*/ 800089 w 877010"/>
                        <a:gd name="connsiteY24" fmla="*/ 536796 h 1431692"/>
                        <a:gd name="connsiteX25" fmla="*/ 824871 w 877010"/>
                        <a:gd name="connsiteY25" fmla="*/ 384396 h 1431692"/>
                        <a:gd name="connsiteX26" fmla="*/ 845193 w 877010"/>
                        <a:gd name="connsiteY26" fmla="*/ 254971 h 1431692"/>
                        <a:gd name="connsiteX27" fmla="*/ 864546 w 877010"/>
                        <a:gd name="connsiteY27" fmla="*/ 168496 h 1431692"/>
                        <a:gd name="connsiteX28" fmla="*/ 866317 w 877010"/>
                        <a:gd name="connsiteY28" fmla="*/ 4491 h 1431692"/>
                        <a:gd name="connsiteX29" fmla="*/ 839894 w 877010"/>
                        <a:gd name="connsiteY29" fmla="*/ 566 h 1431692"/>
                        <a:gd name="connsiteX0" fmla="*/ 842896 w 880012"/>
                        <a:gd name="connsiteY0" fmla="*/ 566 h 1431692"/>
                        <a:gd name="connsiteX1" fmla="*/ 723650 w 880012"/>
                        <a:gd name="connsiteY1" fmla="*/ 11828 h 1431692"/>
                        <a:gd name="connsiteX2" fmla="*/ 367608 w 880012"/>
                        <a:gd name="connsiteY2" fmla="*/ 72596 h 1431692"/>
                        <a:gd name="connsiteX3" fmla="*/ 272996 w 880012"/>
                        <a:gd name="connsiteY3" fmla="*/ 79791 h 1431692"/>
                        <a:gd name="connsiteX4" fmla="*/ 199389 w 880012"/>
                        <a:gd name="connsiteY4" fmla="*/ 82966 h 1431692"/>
                        <a:gd name="connsiteX5" fmla="*/ 163445 w 880012"/>
                        <a:gd name="connsiteY5" fmla="*/ 312375 h 1431692"/>
                        <a:gd name="connsiteX6" fmla="*/ 143557 w 880012"/>
                        <a:gd name="connsiteY6" fmla="*/ 429015 h 1431692"/>
                        <a:gd name="connsiteX7" fmla="*/ 130948 w 880012"/>
                        <a:gd name="connsiteY7" fmla="*/ 515314 h 1431692"/>
                        <a:gd name="connsiteX8" fmla="*/ 111898 w 880012"/>
                        <a:gd name="connsiteY8" fmla="*/ 632046 h 1431692"/>
                        <a:gd name="connsiteX9" fmla="*/ 92848 w 880012"/>
                        <a:gd name="connsiteY9" fmla="*/ 751753 h 1431692"/>
                        <a:gd name="connsiteX10" fmla="*/ 80227 w 880012"/>
                        <a:gd name="connsiteY10" fmla="*/ 830087 h 1431692"/>
                        <a:gd name="connsiteX11" fmla="*/ 20107 w 880012"/>
                        <a:gd name="connsiteY11" fmla="*/ 1173139 h 1431692"/>
                        <a:gd name="connsiteX12" fmla="*/ 3129 w 880012"/>
                        <a:gd name="connsiteY12" fmla="*/ 1233281 h 1431692"/>
                        <a:gd name="connsiteX13" fmla="*/ 11383 w 880012"/>
                        <a:gd name="connsiteY13" fmla="*/ 1416318 h 1431692"/>
                        <a:gd name="connsiteX14" fmla="*/ 110505 w 880012"/>
                        <a:gd name="connsiteY14" fmla="*/ 1392914 h 1431692"/>
                        <a:gd name="connsiteX15" fmla="*/ 137905 w 880012"/>
                        <a:gd name="connsiteY15" fmla="*/ 1424177 h 1431692"/>
                        <a:gd name="connsiteX16" fmla="*/ 359548 w 880012"/>
                        <a:gd name="connsiteY16" fmla="*/ 1426547 h 1431692"/>
                        <a:gd name="connsiteX17" fmla="*/ 634799 w 880012"/>
                        <a:gd name="connsiteY17" fmla="*/ 1417541 h 1431692"/>
                        <a:gd name="connsiteX18" fmla="*/ 710908 w 880012"/>
                        <a:gd name="connsiteY18" fmla="*/ 1270000 h 1431692"/>
                        <a:gd name="connsiteX19" fmla="*/ 726939 w 880012"/>
                        <a:gd name="connsiteY19" fmla="*/ 1161275 h 1431692"/>
                        <a:gd name="connsiteX20" fmla="*/ 740548 w 880012"/>
                        <a:gd name="connsiteY20" fmla="*/ 1067248 h 1431692"/>
                        <a:gd name="connsiteX21" fmla="*/ 759598 w 880012"/>
                        <a:gd name="connsiteY21" fmla="*/ 941237 h 1431692"/>
                        <a:gd name="connsiteX22" fmla="*/ 772851 w 880012"/>
                        <a:gd name="connsiteY22" fmla="*/ 824170 h 1431692"/>
                        <a:gd name="connsiteX23" fmla="*/ 779516 w 880012"/>
                        <a:gd name="connsiteY23" fmla="*/ 695546 h 1431692"/>
                        <a:gd name="connsiteX24" fmla="*/ 803091 w 880012"/>
                        <a:gd name="connsiteY24" fmla="*/ 536796 h 1431692"/>
                        <a:gd name="connsiteX25" fmla="*/ 827873 w 880012"/>
                        <a:gd name="connsiteY25" fmla="*/ 384396 h 1431692"/>
                        <a:gd name="connsiteX26" fmla="*/ 848195 w 880012"/>
                        <a:gd name="connsiteY26" fmla="*/ 254971 h 1431692"/>
                        <a:gd name="connsiteX27" fmla="*/ 867548 w 880012"/>
                        <a:gd name="connsiteY27" fmla="*/ 168496 h 1431692"/>
                        <a:gd name="connsiteX28" fmla="*/ 869319 w 880012"/>
                        <a:gd name="connsiteY28" fmla="*/ 4491 h 1431692"/>
                        <a:gd name="connsiteX29" fmla="*/ 842896 w 880012"/>
                        <a:gd name="connsiteY29" fmla="*/ 566 h 1431692"/>
                        <a:gd name="connsiteX0" fmla="*/ 842735 w 879851"/>
                        <a:gd name="connsiteY0" fmla="*/ 566 h 1431692"/>
                        <a:gd name="connsiteX1" fmla="*/ 723489 w 879851"/>
                        <a:gd name="connsiteY1" fmla="*/ 11828 h 1431692"/>
                        <a:gd name="connsiteX2" fmla="*/ 367447 w 879851"/>
                        <a:gd name="connsiteY2" fmla="*/ 72596 h 1431692"/>
                        <a:gd name="connsiteX3" fmla="*/ 272835 w 879851"/>
                        <a:gd name="connsiteY3" fmla="*/ 79791 h 1431692"/>
                        <a:gd name="connsiteX4" fmla="*/ 199228 w 879851"/>
                        <a:gd name="connsiteY4" fmla="*/ 82966 h 1431692"/>
                        <a:gd name="connsiteX5" fmla="*/ 163284 w 879851"/>
                        <a:gd name="connsiteY5" fmla="*/ 312375 h 1431692"/>
                        <a:gd name="connsiteX6" fmla="*/ 143396 w 879851"/>
                        <a:gd name="connsiteY6" fmla="*/ 429015 h 1431692"/>
                        <a:gd name="connsiteX7" fmla="*/ 130787 w 879851"/>
                        <a:gd name="connsiteY7" fmla="*/ 515314 h 1431692"/>
                        <a:gd name="connsiteX8" fmla="*/ 111737 w 879851"/>
                        <a:gd name="connsiteY8" fmla="*/ 632046 h 1431692"/>
                        <a:gd name="connsiteX9" fmla="*/ 92687 w 879851"/>
                        <a:gd name="connsiteY9" fmla="*/ 751753 h 1431692"/>
                        <a:gd name="connsiteX10" fmla="*/ 80066 w 879851"/>
                        <a:gd name="connsiteY10" fmla="*/ 830087 h 1431692"/>
                        <a:gd name="connsiteX11" fmla="*/ 19946 w 879851"/>
                        <a:gd name="connsiteY11" fmla="*/ 1173139 h 1431692"/>
                        <a:gd name="connsiteX12" fmla="*/ 2968 w 879851"/>
                        <a:gd name="connsiteY12" fmla="*/ 1233281 h 1431692"/>
                        <a:gd name="connsiteX13" fmla="*/ 11222 w 879851"/>
                        <a:gd name="connsiteY13" fmla="*/ 1416318 h 1431692"/>
                        <a:gd name="connsiteX14" fmla="*/ 107735 w 879851"/>
                        <a:gd name="connsiteY14" fmla="*/ 1413792 h 1431692"/>
                        <a:gd name="connsiteX15" fmla="*/ 137744 w 879851"/>
                        <a:gd name="connsiteY15" fmla="*/ 1424177 h 1431692"/>
                        <a:gd name="connsiteX16" fmla="*/ 359387 w 879851"/>
                        <a:gd name="connsiteY16" fmla="*/ 1426547 h 1431692"/>
                        <a:gd name="connsiteX17" fmla="*/ 634638 w 879851"/>
                        <a:gd name="connsiteY17" fmla="*/ 1417541 h 1431692"/>
                        <a:gd name="connsiteX18" fmla="*/ 710747 w 879851"/>
                        <a:gd name="connsiteY18" fmla="*/ 1270000 h 1431692"/>
                        <a:gd name="connsiteX19" fmla="*/ 726778 w 879851"/>
                        <a:gd name="connsiteY19" fmla="*/ 1161275 h 1431692"/>
                        <a:gd name="connsiteX20" fmla="*/ 740387 w 879851"/>
                        <a:gd name="connsiteY20" fmla="*/ 1067248 h 1431692"/>
                        <a:gd name="connsiteX21" fmla="*/ 759437 w 879851"/>
                        <a:gd name="connsiteY21" fmla="*/ 941237 h 1431692"/>
                        <a:gd name="connsiteX22" fmla="*/ 772690 w 879851"/>
                        <a:gd name="connsiteY22" fmla="*/ 824170 h 1431692"/>
                        <a:gd name="connsiteX23" fmla="*/ 779355 w 879851"/>
                        <a:gd name="connsiteY23" fmla="*/ 695546 h 1431692"/>
                        <a:gd name="connsiteX24" fmla="*/ 802930 w 879851"/>
                        <a:gd name="connsiteY24" fmla="*/ 536796 h 1431692"/>
                        <a:gd name="connsiteX25" fmla="*/ 827712 w 879851"/>
                        <a:gd name="connsiteY25" fmla="*/ 384396 h 1431692"/>
                        <a:gd name="connsiteX26" fmla="*/ 848034 w 879851"/>
                        <a:gd name="connsiteY26" fmla="*/ 254971 h 1431692"/>
                        <a:gd name="connsiteX27" fmla="*/ 867387 w 879851"/>
                        <a:gd name="connsiteY27" fmla="*/ 168496 h 1431692"/>
                        <a:gd name="connsiteX28" fmla="*/ 869158 w 879851"/>
                        <a:gd name="connsiteY28" fmla="*/ 4491 h 1431692"/>
                        <a:gd name="connsiteX29" fmla="*/ 842735 w 879851"/>
                        <a:gd name="connsiteY29" fmla="*/ 566 h 1431692"/>
                        <a:gd name="connsiteX0" fmla="*/ 842575 w 879691"/>
                        <a:gd name="connsiteY0" fmla="*/ 566 h 1433599"/>
                        <a:gd name="connsiteX1" fmla="*/ 723329 w 879691"/>
                        <a:gd name="connsiteY1" fmla="*/ 11828 h 1433599"/>
                        <a:gd name="connsiteX2" fmla="*/ 367287 w 879691"/>
                        <a:gd name="connsiteY2" fmla="*/ 72596 h 1433599"/>
                        <a:gd name="connsiteX3" fmla="*/ 272675 w 879691"/>
                        <a:gd name="connsiteY3" fmla="*/ 79791 h 1433599"/>
                        <a:gd name="connsiteX4" fmla="*/ 199068 w 879691"/>
                        <a:gd name="connsiteY4" fmla="*/ 82966 h 1433599"/>
                        <a:gd name="connsiteX5" fmla="*/ 163124 w 879691"/>
                        <a:gd name="connsiteY5" fmla="*/ 312375 h 1433599"/>
                        <a:gd name="connsiteX6" fmla="*/ 143236 w 879691"/>
                        <a:gd name="connsiteY6" fmla="*/ 429015 h 1433599"/>
                        <a:gd name="connsiteX7" fmla="*/ 130627 w 879691"/>
                        <a:gd name="connsiteY7" fmla="*/ 515314 h 1433599"/>
                        <a:gd name="connsiteX8" fmla="*/ 111577 w 879691"/>
                        <a:gd name="connsiteY8" fmla="*/ 632046 h 1433599"/>
                        <a:gd name="connsiteX9" fmla="*/ 92527 w 879691"/>
                        <a:gd name="connsiteY9" fmla="*/ 751753 h 1433599"/>
                        <a:gd name="connsiteX10" fmla="*/ 79906 w 879691"/>
                        <a:gd name="connsiteY10" fmla="*/ 830087 h 1433599"/>
                        <a:gd name="connsiteX11" fmla="*/ 19786 w 879691"/>
                        <a:gd name="connsiteY11" fmla="*/ 1173139 h 1433599"/>
                        <a:gd name="connsiteX12" fmla="*/ 2808 w 879691"/>
                        <a:gd name="connsiteY12" fmla="*/ 1233281 h 1433599"/>
                        <a:gd name="connsiteX13" fmla="*/ 11062 w 879691"/>
                        <a:gd name="connsiteY13" fmla="*/ 1416318 h 1433599"/>
                        <a:gd name="connsiteX14" fmla="*/ 104965 w 879691"/>
                        <a:gd name="connsiteY14" fmla="*/ 1426840 h 1433599"/>
                        <a:gd name="connsiteX15" fmla="*/ 137584 w 879691"/>
                        <a:gd name="connsiteY15" fmla="*/ 1424177 h 1433599"/>
                        <a:gd name="connsiteX16" fmla="*/ 359227 w 879691"/>
                        <a:gd name="connsiteY16" fmla="*/ 1426547 h 1433599"/>
                        <a:gd name="connsiteX17" fmla="*/ 634478 w 879691"/>
                        <a:gd name="connsiteY17" fmla="*/ 1417541 h 1433599"/>
                        <a:gd name="connsiteX18" fmla="*/ 710587 w 879691"/>
                        <a:gd name="connsiteY18" fmla="*/ 1270000 h 1433599"/>
                        <a:gd name="connsiteX19" fmla="*/ 726618 w 879691"/>
                        <a:gd name="connsiteY19" fmla="*/ 1161275 h 1433599"/>
                        <a:gd name="connsiteX20" fmla="*/ 740227 w 879691"/>
                        <a:gd name="connsiteY20" fmla="*/ 1067248 h 1433599"/>
                        <a:gd name="connsiteX21" fmla="*/ 759277 w 879691"/>
                        <a:gd name="connsiteY21" fmla="*/ 941237 h 1433599"/>
                        <a:gd name="connsiteX22" fmla="*/ 772530 w 879691"/>
                        <a:gd name="connsiteY22" fmla="*/ 824170 h 1433599"/>
                        <a:gd name="connsiteX23" fmla="*/ 779195 w 879691"/>
                        <a:gd name="connsiteY23" fmla="*/ 695546 h 1433599"/>
                        <a:gd name="connsiteX24" fmla="*/ 802770 w 879691"/>
                        <a:gd name="connsiteY24" fmla="*/ 536796 h 1433599"/>
                        <a:gd name="connsiteX25" fmla="*/ 827552 w 879691"/>
                        <a:gd name="connsiteY25" fmla="*/ 384396 h 1433599"/>
                        <a:gd name="connsiteX26" fmla="*/ 847874 w 879691"/>
                        <a:gd name="connsiteY26" fmla="*/ 254971 h 1433599"/>
                        <a:gd name="connsiteX27" fmla="*/ 867227 w 879691"/>
                        <a:gd name="connsiteY27" fmla="*/ 168496 h 1433599"/>
                        <a:gd name="connsiteX28" fmla="*/ 868998 w 879691"/>
                        <a:gd name="connsiteY28" fmla="*/ 4491 h 1433599"/>
                        <a:gd name="connsiteX29" fmla="*/ 842575 w 879691"/>
                        <a:gd name="connsiteY29" fmla="*/ 566 h 143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9691" h="1433599">
                          <a:moveTo>
                            <a:pt x="842575" y="566"/>
                          </a:moveTo>
                          <a:cubicBezTo>
                            <a:pt x="834053" y="2123"/>
                            <a:pt x="780392" y="7190"/>
                            <a:pt x="723329" y="11828"/>
                          </a:cubicBezTo>
                          <a:cubicBezTo>
                            <a:pt x="603542" y="21563"/>
                            <a:pt x="418403" y="53162"/>
                            <a:pt x="367287" y="72596"/>
                          </a:cubicBezTo>
                          <a:cubicBezTo>
                            <a:pt x="347974" y="79939"/>
                            <a:pt x="305399" y="83176"/>
                            <a:pt x="272675" y="79791"/>
                          </a:cubicBezTo>
                          <a:cubicBezTo>
                            <a:pt x="239951" y="76405"/>
                            <a:pt x="206828" y="77834"/>
                            <a:pt x="199068" y="82966"/>
                          </a:cubicBezTo>
                          <a:cubicBezTo>
                            <a:pt x="184650" y="92501"/>
                            <a:pt x="176000" y="147708"/>
                            <a:pt x="163124" y="312375"/>
                          </a:cubicBezTo>
                          <a:cubicBezTo>
                            <a:pt x="159121" y="363569"/>
                            <a:pt x="150172" y="416056"/>
                            <a:pt x="143236" y="429015"/>
                          </a:cubicBezTo>
                          <a:cubicBezTo>
                            <a:pt x="136301" y="441974"/>
                            <a:pt x="130627" y="480808"/>
                            <a:pt x="130627" y="515314"/>
                          </a:cubicBezTo>
                          <a:cubicBezTo>
                            <a:pt x="130627" y="549820"/>
                            <a:pt x="122055" y="602350"/>
                            <a:pt x="111577" y="632046"/>
                          </a:cubicBezTo>
                          <a:cubicBezTo>
                            <a:pt x="101099" y="661742"/>
                            <a:pt x="92527" y="715610"/>
                            <a:pt x="92527" y="751753"/>
                          </a:cubicBezTo>
                          <a:cubicBezTo>
                            <a:pt x="92527" y="787895"/>
                            <a:pt x="86848" y="823146"/>
                            <a:pt x="79906" y="830087"/>
                          </a:cubicBezTo>
                          <a:cubicBezTo>
                            <a:pt x="61405" y="848588"/>
                            <a:pt x="6803" y="1160155"/>
                            <a:pt x="19786" y="1173139"/>
                          </a:cubicBezTo>
                          <a:cubicBezTo>
                            <a:pt x="23816" y="1177169"/>
                            <a:pt x="4262" y="1192751"/>
                            <a:pt x="2808" y="1233281"/>
                          </a:cubicBezTo>
                          <a:cubicBezTo>
                            <a:pt x="1354" y="1273811"/>
                            <a:pt x="-5964" y="1384058"/>
                            <a:pt x="11062" y="1416318"/>
                          </a:cubicBezTo>
                          <a:cubicBezTo>
                            <a:pt x="28088" y="1448578"/>
                            <a:pt x="83878" y="1425530"/>
                            <a:pt x="104965" y="1426840"/>
                          </a:cubicBezTo>
                          <a:cubicBezTo>
                            <a:pt x="126052" y="1428150"/>
                            <a:pt x="96077" y="1418572"/>
                            <a:pt x="137584" y="1424177"/>
                          </a:cubicBezTo>
                          <a:cubicBezTo>
                            <a:pt x="179091" y="1429782"/>
                            <a:pt x="276411" y="1427653"/>
                            <a:pt x="359227" y="1426547"/>
                          </a:cubicBezTo>
                          <a:cubicBezTo>
                            <a:pt x="442043" y="1425441"/>
                            <a:pt x="575918" y="1443632"/>
                            <a:pt x="634478" y="1417541"/>
                          </a:cubicBezTo>
                          <a:cubicBezTo>
                            <a:pt x="693038" y="1391450"/>
                            <a:pt x="707508" y="1390916"/>
                            <a:pt x="710587" y="1270000"/>
                          </a:cubicBezTo>
                          <a:cubicBezTo>
                            <a:pt x="711920" y="1217686"/>
                            <a:pt x="719134" y="1168759"/>
                            <a:pt x="726618" y="1161275"/>
                          </a:cubicBezTo>
                          <a:cubicBezTo>
                            <a:pt x="734103" y="1153790"/>
                            <a:pt x="740227" y="1111478"/>
                            <a:pt x="740227" y="1067248"/>
                          </a:cubicBezTo>
                          <a:cubicBezTo>
                            <a:pt x="740227" y="1023018"/>
                            <a:pt x="748800" y="966313"/>
                            <a:pt x="759277" y="941237"/>
                          </a:cubicBezTo>
                          <a:cubicBezTo>
                            <a:pt x="771749" y="911387"/>
                            <a:pt x="776325" y="870964"/>
                            <a:pt x="772530" y="824170"/>
                          </a:cubicBezTo>
                          <a:cubicBezTo>
                            <a:pt x="769342" y="784859"/>
                            <a:pt x="772341" y="726979"/>
                            <a:pt x="779195" y="695546"/>
                          </a:cubicBezTo>
                          <a:cubicBezTo>
                            <a:pt x="786048" y="664113"/>
                            <a:pt x="796657" y="592676"/>
                            <a:pt x="802770" y="536796"/>
                          </a:cubicBezTo>
                          <a:cubicBezTo>
                            <a:pt x="808882" y="480916"/>
                            <a:pt x="820034" y="412336"/>
                            <a:pt x="827552" y="384396"/>
                          </a:cubicBezTo>
                          <a:cubicBezTo>
                            <a:pt x="835070" y="356456"/>
                            <a:pt x="844215" y="298214"/>
                            <a:pt x="847874" y="254971"/>
                          </a:cubicBezTo>
                          <a:cubicBezTo>
                            <a:pt x="851533" y="211726"/>
                            <a:pt x="860242" y="172813"/>
                            <a:pt x="867227" y="168496"/>
                          </a:cubicBezTo>
                          <a:cubicBezTo>
                            <a:pt x="882723" y="158919"/>
                            <a:pt x="884288" y="13941"/>
                            <a:pt x="868998" y="4491"/>
                          </a:cubicBezTo>
                          <a:cubicBezTo>
                            <a:pt x="862988" y="776"/>
                            <a:pt x="851097" y="-990"/>
                            <a:pt x="842575" y="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形状 674">
                      <a:extLst>
                        <a:ext uri="{FF2B5EF4-FFF2-40B4-BE49-F238E27FC236}">
                          <a16:creationId xmlns="" xmlns:a16="http://schemas.microsoft.com/office/drawing/2014/main" id="{46DC0DAD-9F00-481B-BEC5-F32AB1972194}"/>
                        </a:ext>
                      </a:extLst>
                    </p:cNvPr>
                    <p:cNvSpPr/>
                    <p:nvPr/>
                  </p:nvSpPr>
                  <p:spPr>
                    <a:xfrm>
                      <a:off x="2972177" y="3983621"/>
                      <a:ext cx="134232" cy="185384"/>
                    </a:xfrm>
                    <a:custGeom>
                      <a:avLst/>
                      <a:gdLst/>
                      <a:ahLst/>
                      <a:cxnLst/>
                      <a:rect l="0" t="0" r="0" b="0"/>
                      <a:pathLst>
                        <a:path w="134232" h="185384">
                          <a:moveTo>
                            <a:pt x="42775" y="14646"/>
                          </a:moveTo>
                          <a:cubicBezTo>
                            <a:pt x="22967" y="31332"/>
                            <a:pt x="0" y="141057"/>
                            <a:pt x="12187" y="160776"/>
                          </a:cubicBezTo>
                          <a:cubicBezTo>
                            <a:pt x="15536" y="166195"/>
                            <a:pt x="29816" y="173647"/>
                            <a:pt x="43920" y="177335"/>
                          </a:cubicBezTo>
                          <a:cubicBezTo>
                            <a:pt x="74694" y="185383"/>
                            <a:pt x="98757" y="152842"/>
                            <a:pt x="118508" y="76472"/>
                          </a:cubicBezTo>
                          <a:cubicBezTo>
                            <a:pt x="132751" y="21402"/>
                            <a:pt x="134231" y="24082"/>
                            <a:pt x="77958" y="3050"/>
                          </a:cubicBezTo>
                          <a:cubicBezTo>
                            <a:pt x="69798" y="0"/>
                            <a:pt x="53966" y="5218"/>
                            <a:pt x="42775" y="14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形状 675">
                      <a:extLst>
                        <a:ext uri="{FF2B5EF4-FFF2-40B4-BE49-F238E27FC236}">
                          <a16:creationId xmlns="" xmlns:a16="http://schemas.microsoft.com/office/drawing/2014/main" id="{9E718150-1161-4BBA-802C-0790BEFFF77B}"/>
                        </a:ext>
                      </a:extLst>
                    </p:cNvPr>
                    <p:cNvSpPr/>
                    <p:nvPr/>
                  </p:nvSpPr>
                  <p:spPr>
                    <a:xfrm>
                      <a:off x="2933700" y="4233516"/>
                      <a:ext cx="140171" cy="146051"/>
                    </a:xfrm>
                    <a:custGeom>
                      <a:avLst/>
                      <a:gdLst/>
                      <a:ahLst/>
                      <a:cxnLst/>
                      <a:rect l="0" t="0" r="0" b="0"/>
                      <a:pathLst>
                        <a:path w="140171" h="146051">
                          <a:moveTo>
                            <a:pt x="19101" y="9525"/>
                          </a:moveTo>
                          <a:cubicBezTo>
                            <a:pt x="12583" y="14764"/>
                            <a:pt x="5618" y="47625"/>
                            <a:pt x="3625" y="82550"/>
                          </a:cubicBezTo>
                          <a:lnTo>
                            <a:pt x="0" y="146050"/>
                          </a:lnTo>
                          <a:lnTo>
                            <a:pt x="101600" y="146050"/>
                          </a:lnTo>
                          <a:lnTo>
                            <a:pt x="108176" y="82550"/>
                          </a:lnTo>
                          <a:cubicBezTo>
                            <a:pt x="111793" y="47625"/>
                            <a:pt x="122132" y="14764"/>
                            <a:pt x="131151" y="9525"/>
                          </a:cubicBezTo>
                          <a:cubicBezTo>
                            <a:pt x="140170" y="4286"/>
                            <a:pt x="121315" y="0"/>
                            <a:pt x="89251" y="0"/>
                          </a:cubicBezTo>
                          <a:cubicBezTo>
                            <a:pt x="57187" y="0"/>
                            <a:pt x="25620" y="4286"/>
                            <a:pt x="1910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7" name="任意多边形: 形状 676">
                      <a:extLst>
                        <a:ext uri="{FF2B5EF4-FFF2-40B4-BE49-F238E27FC236}">
                          <a16:creationId xmlns="" xmlns:a16="http://schemas.microsoft.com/office/drawing/2014/main" id="{71C1C35E-86FC-41C1-9560-D4D86EB6785B}"/>
                        </a:ext>
                      </a:extLst>
                    </p:cNvPr>
                    <p:cNvSpPr/>
                    <p:nvPr/>
                  </p:nvSpPr>
                  <p:spPr>
                    <a:xfrm>
                      <a:off x="2883104" y="4474816"/>
                      <a:ext cx="133652" cy="169647"/>
                    </a:xfrm>
                    <a:custGeom>
                      <a:avLst/>
                      <a:gdLst/>
                      <a:ahLst/>
                      <a:cxnLst/>
                      <a:rect l="0" t="0" r="0" b="0"/>
                      <a:pathLst>
                        <a:path w="133652" h="169647">
                          <a:moveTo>
                            <a:pt x="31546" y="30923"/>
                          </a:moveTo>
                          <a:cubicBezTo>
                            <a:pt x="31546" y="47931"/>
                            <a:pt x="25708" y="77201"/>
                            <a:pt x="18573" y="95968"/>
                          </a:cubicBezTo>
                          <a:cubicBezTo>
                            <a:pt x="0" y="144818"/>
                            <a:pt x="23179" y="169646"/>
                            <a:pt x="74819" y="156217"/>
                          </a:cubicBezTo>
                          <a:cubicBezTo>
                            <a:pt x="110016" y="147064"/>
                            <a:pt x="114851" y="139715"/>
                            <a:pt x="123281" y="82550"/>
                          </a:cubicBezTo>
                          <a:cubicBezTo>
                            <a:pt x="128431" y="47625"/>
                            <a:pt x="132937" y="14764"/>
                            <a:pt x="133294" y="9525"/>
                          </a:cubicBezTo>
                          <a:cubicBezTo>
                            <a:pt x="133651" y="4286"/>
                            <a:pt x="110904" y="0"/>
                            <a:pt x="82745" y="0"/>
                          </a:cubicBezTo>
                          <a:cubicBezTo>
                            <a:pt x="36964" y="0"/>
                            <a:pt x="31546" y="3273"/>
                            <a:pt x="31546" y="3092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8" name="任意多边形: 形状 677">
                      <a:extLst>
                        <a:ext uri="{FF2B5EF4-FFF2-40B4-BE49-F238E27FC236}">
                          <a16:creationId xmlns="" xmlns:a16="http://schemas.microsoft.com/office/drawing/2014/main" id="{DF6134E1-A9DD-49D6-88EF-14963AFB1D5B}"/>
                        </a:ext>
                      </a:extLst>
                    </p:cNvPr>
                    <p:cNvSpPr/>
                    <p:nvPr/>
                  </p:nvSpPr>
                  <p:spPr>
                    <a:xfrm>
                      <a:off x="3008538" y="4036464"/>
                      <a:ext cx="61726" cy="82752"/>
                    </a:xfrm>
                    <a:custGeom>
                      <a:avLst/>
                      <a:gdLst/>
                      <a:ahLst/>
                      <a:cxnLst/>
                      <a:rect l="0" t="0" r="0" b="0"/>
                      <a:pathLst>
                        <a:path w="61726" h="82752">
                          <a:moveTo>
                            <a:pt x="16179" y="15018"/>
                          </a:moveTo>
                          <a:cubicBezTo>
                            <a:pt x="0" y="31196"/>
                            <a:pt x="7485" y="82751"/>
                            <a:pt x="26012" y="82751"/>
                          </a:cubicBezTo>
                          <a:cubicBezTo>
                            <a:pt x="51123" y="82751"/>
                            <a:pt x="61725" y="62081"/>
                            <a:pt x="52126" y="31837"/>
                          </a:cubicBezTo>
                          <a:cubicBezTo>
                            <a:pt x="43909" y="5948"/>
                            <a:pt x="31197" y="0"/>
                            <a:pt x="16179" y="150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0" name="任意多边形: 形状 679">
                      <a:extLst>
                        <a:ext uri="{FF2B5EF4-FFF2-40B4-BE49-F238E27FC236}">
                          <a16:creationId xmlns="" xmlns:a16="http://schemas.microsoft.com/office/drawing/2014/main" id="{9FC2A145-BD78-4BB7-B88C-0B920E66A67D}"/>
                        </a:ext>
                      </a:extLst>
                    </p:cNvPr>
                    <p:cNvSpPr/>
                    <p:nvPr/>
                  </p:nvSpPr>
                  <p:spPr>
                    <a:xfrm>
                      <a:off x="2931547" y="4485325"/>
                      <a:ext cx="40254" cy="84742"/>
                    </a:xfrm>
                    <a:custGeom>
                      <a:avLst/>
                      <a:gdLst/>
                      <a:ahLst/>
                      <a:cxnLst/>
                      <a:rect l="0" t="0" r="0" b="0"/>
                      <a:pathLst>
                        <a:path w="40254" h="84742">
                          <a:moveTo>
                            <a:pt x="13786" y="32143"/>
                          </a:moveTo>
                          <a:cubicBezTo>
                            <a:pt x="0" y="68069"/>
                            <a:pt x="2406" y="84741"/>
                            <a:pt x="21377" y="84741"/>
                          </a:cubicBezTo>
                          <a:cubicBezTo>
                            <a:pt x="33764" y="84741"/>
                            <a:pt x="40253" y="72007"/>
                            <a:pt x="40253" y="47699"/>
                          </a:cubicBezTo>
                          <a:cubicBezTo>
                            <a:pt x="40253" y="8306"/>
                            <a:pt x="26120" y="0"/>
                            <a:pt x="13786" y="32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1" name="任意多边形: 形状 680">
                      <a:extLst>
                        <a:ext uri="{FF2B5EF4-FFF2-40B4-BE49-F238E27FC236}">
                          <a16:creationId xmlns="" xmlns:a16="http://schemas.microsoft.com/office/drawing/2014/main" id="{FC256FA8-30B9-4379-858D-A483946F474E}"/>
                        </a:ext>
                      </a:extLst>
                    </p:cNvPr>
                    <p:cNvSpPr/>
                    <p:nvPr/>
                  </p:nvSpPr>
                  <p:spPr>
                    <a:xfrm>
                      <a:off x="3435977" y="3888868"/>
                      <a:ext cx="2950607" cy="1024510"/>
                    </a:xfrm>
                    <a:custGeom>
                      <a:avLst/>
                      <a:gdLst/>
                      <a:ahLst/>
                      <a:cxnLst/>
                      <a:rect l="0" t="0" r="0" b="0"/>
                      <a:pathLst>
                        <a:path w="2950607" h="1024510">
                          <a:moveTo>
                            <a:pt x="17600" y="18364"/>
                          </a:moveTo>
                          <a:cubicBezTo>
                            <a:pt x="0" y="64229"/>
                            <a:pt x="6310" y="71654"/>
                            <a:pt x="71500" y="81778"/>
                          </a:cubicBezTo>
                          <a:cubicBezTo>
                            <a:pt x="107552" y="87376"/>
                            <a:pt x="143919" y="100235"/>
                            <a:pt x="152316" y="110353"/>
                          </a:cubicBezTo>
                          <a:cubicBezTo>
                            <a:pt x="161878" y="121874"/>
                            <a:pt x="191046" y="128748"/>
                            <a:pt x="230375" y="128748"/>
                          </a:cubicBezTo>
                          <a:cubicBezTo>
                            <a:pt x="278557" y="128748"/>
                            <a:pt x="303321" y="136492"/>
                            <a:pt x="336800" y="162028"/>
                          </a:cubicBezTo>
                          <a:cubicBezTo>
                            <a:pt x="372388" y="189172"/>
                            <a:pt x="383909" y="192423"/>
                            <a:pt x="399288" y="179660"/>
                          </a:cubicBezTo>
                          <a:cubicBezTo>
                            <a:pt x="416975" y="164981"/>
                            <a:pt x="435312" y="166410"/>
                            <a:pt x="509988" y="188286"/>
                          </a:cubicBezTo>
                          <a:cubicBezTo>
                            <a:pt x="526012" y="192980"/>
                            <a:pt x="562957" y="200430"/>
                            <a:pt x="592087" y="204840"/>
                          </a:cubicBezTo>
                          <a:cubicBezTo>
                            <a:pt x="671093" y="216803"/>
                            <a:pt x="688517" y="236312"/>
                            <a:pt x="676260" y="299086"/>
                          </a:cubicBezTo>
                          <a:cubicBezTo>
                            <a:pt x="666428" y="349434"/>
                            <a:pt x="664601" y="350998"/>
                            <a:pt x="615617" y="350998"/>
                          </a:cubicBezTo>
                          <a:cubicBezTo>
                            <a:pt x="570863" y="350998"/>
                            <a:pt x="565319" y="354322"/>
                            <a:pt x="566943" y="380183"/>
                          </a:cubicBezTo>
                          <a:cubicBezTo>
                            <a:pt x="568308" y="401913"/>
                            <a:pt x="582282" y="414673"/>
                            <a:pt x="621659" y="430140"/>
                          </a:cubicBezTo>
                          <a:cubicBezTo>
                            <a:pt x="668983" y="448730"/>
                            <a:pt x="673123" y="453672"/>
                            <a:pt x="661038" y="477156"/>
                          </a:cubicBezTo>
                          <a:cubicBezTo>
                            <a:pt x="653611" y="491589"/>
                            <a:pt x="644125" y="577693"/>
                            <a:pt x="639957" y="668498"/>
                          </a:cubicBezTo>
                          <a:cubicBezTo>
                            <a:pt x="635789" y="759303"/>
                            <a:pt x="626719" y="856458"/>
                            <a:pt x="619800" y="884398"/>
                          </a:cubicBezTo>
                          <a:cubicBezTo>
                            <a:pt x="599279" y="967274"/>
                            <a:pt x="603036" y="1001452"/>
                            <a:pt x="633741" y="1011197"/>
                          </a:cubicBezTo>
                          <a:cubicBezTo>
                            <a:pt x="675681" y="1024509"/>
                            <a:pt x="698957" y="997104"/>
                            <a:pt x="691521" y="943168"/>
                          </a:cubicBezTo>
                          <a:lnTo>
                            <a:pt x="685170" y="897098"/>
                          </a:lnTo>
                          <a:lnTo>
                            <a:pt x="1374146" y="901188"/>
                          </a:lnTo>
                          <a:cubicBezTo>
                            <a:pt x="1994978" y="904874"/>
                            <a:pt x="2274764" y="896996"/>
                            <a:pt x="2488573" y="869810"/>
                          </a:cubicBezTo>
                          <a:cubicBezTo>
                            <a:pt x="2513020" y="866702"/>
                            <a:pt x="2622244" y="867749"/>
                            <a:pt x="2731292" y="872139"/>
                          </a:cubicBezTo>
                          <a:cubicBezTo>
                            <a:pt x="2911581" y="879395"/>
                            <a:pt x="2930322" y="878135"/>
                            <a:pt x="2937955" y="858244"/>
                          </a:cubicBezTo>
                          <a:cubicBezTo>
                            <a:pt x="2950606" y="825275"/>
                            <a:pt x="2934755" y="790029"/>
                            <a:pt x="2903642" y="781952"/>
                          </a:cubicBezTo>
                          <a:cubicBezTo>
                            <a:pt x="2858911" y="770339"/>
                            <a:pt x="2618869" y="786490"/>
                            <a:pt x="2587618" y="803216"/>
                          </a:cubicBezTo>
                          <a:cubicBezTo>
                            <a:pt x="2568328" y="813539"/>
                            <a:pt x="2496618" y="817878"/>
                            <a:pt x="2368194" y="816491"/>
                          </a:cubicBezTo>
                          <a:cubicBezTo>
                            <a:pt x="2263270" y="815359"/>
                            <a:pt x="2125988" y="820542"/>
                            <a:pt x="2063123" y="828009"/>
                          </a:cubicBezTo>
                          <a:cubicBezTo>
                            <a:pt x="1990347" y="836653"/>
                            <a:pt x="1794262" y="838859"/>
                            <a:pt x="1523373" y="834081"/>
                          </a:cubicBezTo>
                          <a:cubicBezTo>
                            <a:pt x="1289375" y="829954"/>
                            <a:pt x="1012213" y="826457"/>
                            <a:pt x="907457" y="826311"/>
                          </a:cubicBezTo>
                          <a:cubicBezTo>
                            <a:pt x="802701" y="826165"/>
                            <a:pt x="711859" y="820914"/>
                            <a:pt x="705587" y="814642"/>
                          </a:cubicBezTo>
                          <a:cubicBezTo>
                            <a:pt x="692649" y="801704"/>
                            <a:pt x="719817" y="691183"/>
                            <a:pt x="738822" y="679437"/>
                          </a:cubicBezTo>
                          <a:cubicBezTo>
                            <a:pt x="745457" y="675336"/>
                            <a:pt x="757246" y="678341"/>
                            <a:pt x="765020" y="686115"/>
                          </a:cubicBezTo>
                          <a:cubicBezTo>
                            <a:pt x="782409" y="703504"/>
                            <a:pt x="1910358" y="692607"/>
                            <a:pt x="2056773" y="673635"/>
                          </a:cubicBezTo>
                          <a:cubicBezTo>
                            <a:pt x="2189582" y="656426"/>
                            <a:pt x="2246195" y="653923"/>
                            <a:pt x="2403257" y="658317"/>
                          </a:cubicBezTo>
                          <a:lnTo>
                            <a:pt x="2540192" y="662148"/>
                          </a:lnTo>
                          <a:lnTo>
                            <a:pt x="2544670" y="627223"/>
                          </a:lnTo>
                          <a:cubicBezTo>
                            <a:pt x="2547133" y="608014"/>
                            <a:pt x="2546762" y="588630"/>
                            <a:pt x="2543846" y="584147"/>
                          </a:cubicBezTo>
                          <a:cubicBezTo>
                            <a:pt x="2536448" y="572773"/>
                            <a:pt x="2216968" y="574374"/>
                            <a:pt x="2209173" y="585824"/>
                          </a:cubicBezTo>
                          <a:cubicBezTo>
                            <a:pt x="2205681" y="590954"/>
                            <a:pt x="2148531" y="598457"/>
                            <a:pt x="2082173" y="602497"/>
                          </a:cubicBezTo>
                          <a:cubicBezTo>
                            <a:pt x="2015815" y="606537"/>
                            <a:pt x="1872940" y="616265"/>
                            <a:pt x="1764673" y="624114"/>
                          </a:cubicBezTo>
                          <a:cubicBezTo>
                            <a:pt x="1624819" y="634253"/>
                            <a:pt x="1545760" y="634508"/>
                            <a:pt x="1491623" y="624994"/>
                          </a:cubicBezTo>
                          <a:cubicBezTo>
                            <a:pt x="1449713" y="617629"/>
                            <a:pt x="1309696" y="611931"/>
                            <a:pt x="1180473" y="612332"/>
                          </a:cubicBezTo>
                          <a:cubicBezTo>
                            <a:pt x="1051250" y="612733"/>
                            <a:pt x="898104" y="611853"/>
                            <a:pt x="840148" y="610377"/>
                          </a:cubicBezTo>
                          <a:lnTo>
                            <a:pt x="734772" y="607693"/>
                          </a:lnTo>
                          <a:lnTo>
                            <a:pt x="729623" y="467446"/>
                          </a:lnTo>
                          <a:lnTo>
                            <a:pt x="977273" y="470619"/>
                          </a:lnTo>
                          <a:cubicBezTo>
                            <a:pt x="1113481" y="472364"/>
                            <a:pt x="1319221" y="476211"/>
                            <a:pt x="1434473" y="479168"/>
                          </a:cubicBezTo>
                          <a:cubicBezTo>
                            <a:pt x="1549725" y="482124"/>
                            <a:pt x="1678313" y="485033"/>
                            <a:pt x="1720223" y="485631"/>
                          </a:cubicBezTo>
                          <a:cubicBezTo>
                            <a:pt x="1821593" y="487077"/>
                            <a:pt x="1970657" y="474837"/>
                            <a:pt x="2056773" y="457995"/>
                          </a:cubicBezTo>
                          <a:cubicBezTo>
                            <a:pt x="2113427" y="446916"/>
                            <a:pt x="2327279" y="423402"/>
                            <a:pt x="2412373" y="418896"/>
                          </a:cubicBezTo>
                          <a:cubicBezTo>
                            <a:pt x="2544293" y="411910"/>
                            <a:pt x="2564773" y="406158"/>
                            <a:pt x="2564773" y="376095"/>
                          </a:cubicBezTo>
                          <a:cubicBezTo>
                            <a:pt x="2564773" y="359624"/>
                            <a:pt x="2558711" y="342401"/>
                            <a:pt x="2551303" y="337822"/>
                          </a:cubicBezTo>
                          <a:cubicBezTo>
                            <a:pt x="2536136" y="328449"/>
                            <a:pt x="2423404" y="336123"/>
                            <a:pt x="2253623" y="358088"/>
                          </a:cubicBezTo>
                          <a:cubicBezTo>
                            <a:pt x="1984798" y="392866"/>
                            <a:pt x="1946903" y="397535"/>
                            <a:pt x="1910723" y="400337"/>
                          </a:cubicBezTo>
                          <a:cubicBezTo>
                            <a:pt x="1889768" y="401959"/>
                            <a:pt x="1865803" y="410583"/>
                            <a:pt x="1857468" y="419500"/>
                          </a:cubicBezTo>
                          <a:cubicBezTo>
                            <a:pt x="1842422" y="435597"/>
                            <a:pt x="1658291" y="431285"/>
                            <a:pt x="951873" y="398292"/>
                          </a:cubicBezTo>
                          <a:lnTo>
                            <a:pt x="755023" y="389098"/>
                          </a:lnTo>
                          <a:lnTo>
                            <a:pt x="755023" y="262098"/>
                          </a:lnTo>
                          <a:lnTo>
                            <a:pt x="804868" y="267767"/>
                          </a:lnTo>
                          <a:cubicBezTo>
                            <a:pt x="840836" y="271857"/>
                            <a:pt x="858194" y="267918"/>
                            <a:pt x="867215" y="253618"/>
                          </a:cubicBezTo>
                          <a:cubicBezTo>
                            <a:pt x="896294" y="207518"/>
                            <a:pt x="857266" y="187089"/>
                            <a:pt x="653423" y="141713"/>
                          </a:cubicBezTo>
                          <a:cubicBezTo>
                            <a:pt x="586813" y="126885"/>
                            <a:pt x="502064" y="105095"/>
                            <a:pt x="431173" y="84569"/>
                          </a:cubicBezTo>
                          <a:cubicBezTo>
                            <a:pt x="399741" y="75467"/>
                            <a:pt x="325446" y="57861"/>
                            <a:pt x="266073" y="45443"/>
                          </a:cubicBezTo>
                          <a:cubicBezTo>
                            <a:pt x="206700" y="33025"/>
                            <a:pt x="154689" y="20979"/>
                            <a:pt x="150492" y="18673"/>
                          </a:cubicBezTo>
                          <a:cubicBezTo>
                            <a:pt x="146295" y="16368"/>
                            <a:pt x="116404" y="10855"/>
                            <a:pt x="84067" y="6423"/>
                          </a:cubicBezTo>
                          <a:cubicBezTo>
                            <a:pt x="37211" y="0"/>
                            <a:pt x="23716" y="2425"/>
                            <a:pt x="17600" y="183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形状 681">
                      <a:extLst>
                        <a:ext uri="{FF2B5EF4-FFF2-40B4-BE49-F238E27FC236}">
                          <a16:creationId xmlns="" xmlns:a16="http://schemas.microsoft.com/office/drawing/2014/main" id="{DFE49844-2B65-4656-905C-6EB7DE4754C7}"/>
                        </a:ext>
                      </a:extLst>
                    </p:cNvPr>
                    <p:cNvSpPr/>
                    <p:nvPr/>
                  </p:nvSpPr>
                  <p:spPr>
                    <a:xfrm>
                      <a:off x="5181715" y="3903316"/>
                      <a:ext cx="895235" cy="558801"/>
                    </a:xfrm>
                    <a:custGeom>
                      <a:avLst/>
                      <a:gdLst/>
                      <a:ahLst/>
                      <a:cxnLst/>
                      <a:rect l="0" t="0" r="0" b="0"/>
                      <a:pathLst>
                        <a:path w="895235" h="558801">
                          <a:moveTo>
                            <a:pt x="869834" y="48683"/>
                          </a:moveTo>
                          <a:cubicBezTo>
                            <a:pt x="869834" y="106351"/>
                            <a:pt x="861617" y="117593"/>
                            <a:pt x="831317" y="101377"/>
                          </a:cubicBezTo>
                          <a:cubicBezTo>
                            <a:pt x="818955" y="94761"/>
                            <a:pt x="789702" y="92018"/>
                            <a:pt x="766312" y="95282"/>
                          </a:cubicBezTo>
                          <a:cubicBezTo>
                            <a:pt x="606088" y="117639"/>
                            <a:pt x="233487" y="178876"/>
                            <a:pt x="82434" y="207677"/>
                          </a:cubicBezTo>
                          <a:cubicBezTo>
                            <a:pt x="4063" y="222620"/>
                            <a:pt x="0" y="225158"/>
                            <a:pt x="2168" y="257815"/>
                          </a:cubicBezTo>
                          <a:cubicBezTo>
                            <a:pt x="3425" y="276734"/>
                            <a:pt x="12781" y="295409"/>
                            <a:pt x="22960" y="299315"/>
                          </a:cubicBezTo>
                          <a:cubicBezTo>
                            <a:pt x="33140" y="303222"/>
                            <a:pt x="86404" y="294392"/>
                            <a:pt x="141326" y="279695"/>
                          </a:cubicBezTo>
                          <a:cubicBezTo>
                            <a:pt x="196248" y="264998"/>
                            <a:pt x="269759" y="247888"/>
                            <a:pt x="304684" y="241672"/>
                          </a:cubicBezTo>
                          <a:cubicBezTo>
                            <a:pt x="339609" y="235457"/>
                            <a:pt x="393901" y="224507"/>
                            <a:pt x="425334" y="217339"/>
                          </a:cubicBezTo>
                          <a:cubicBezTo>
                            <a:pt x="456767" y="210171"/>
                            <a:pt x="509708" y="206915"/>
                            <a:pt x="542981" y="210103"/>
                          </a:cubicBezTo>
                          <a:cubicBezTo>
                            <a:pt x="586511" y="214274"/>
                            <a:pt x="607883" y="210615"/>
                            <a:pt x="619181" y="197055"/>
                          </a:cubicBezTo>
                          <a:cubicBezTo>
                            <a:pt x="638944" y="173339"/>
                            <a:pt x="830232" y="149993"/>
                            <a:pt x="855145" y="168257"/>
                          </a:cubicBezTo>
                          <a:cubicBezTo>
                            <a:pt x="868467" y="178024"/>
                            <a:pt x="870224" y="206187"/>
                            <a:pt x="863164" y="296757"/>
                          </a:cubicBezTo>
                          <a:cubicBezTo>
                            <a:pt x="853125" y="425539"/>
                            <a:pt x="862975" y="558800"/>
                            <a:pt x="882534" y="558800"/>
                          </a:cubicBezTo>
                          <a:cubicBezTo>
                            <a:pt x="890616" y="558800"/>
                            <a:pt x="895234" y="457200"/>
                            <a:pt x="895234" y="279400"/>
                          </a:cubicBezTo>
                          <a:cubicBezTo>
                            <a:pt x="895234" y="101600"/>
                            <a:pt x="890616" y="0"/>
                            <a:pt x="882534" y="0"/>
                          </a:cubicBezTo>
                          <a:cubicBezTo>
                            <a:pt x="875549" y="0"/>
                            <a:pt x="869834" y="21908"/>
                            <a:pt x="869834" y="486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形状 682">
                      <a:extLst>
                        <a:ext uri="{FF2B5EF4-FFF2-40B4-BE49-F238E27FC236}">
                          <a16:creationId xmlns="" xmlns:a16="http://schemas.microsoft.com/office/drawing/2014/main" id="{975B450C-C484-4D1E-9BF4-79C940820ADE}"/>
                        </a:ext>
                      </a:extLst>
                    </p:cNvPr>
                    <p:cNvSpPr/>
                    <p:nvPr/>
                  </p:nvSpPr>
                  <p:spPr>
                    <a:xfrm>
                      <a:off x="5831603" y="4082414"/>
                      <a:ext cx="169148" cy="113003"/>
                    </a:xfrm>
                    <a:custGeom>
                      <a:avLst/>
                      <a:gdLst/>
                      <a:ahLst/>
                      <a:cxnLst/>
                      <a:rect l="0" t="0" r="0" b="0"/>
                      <a:pathLst>
                        <a:path w="169148" h="113003">
                          <a:moveTo>
                            <a:pt x="52413" y="32922"/>
                          </a:moveTo>
                          <a:cubicBezTo>
                            <a:pt x="0" y="81227"/>
                            <a:pt x="10930" y="113002"/>
                            <a:pt x="79958" y="113002"/>
                          </a:cubicBezTo>
                          <a:cubicBezTo>
                            <a:pt x="147815" y="113002"/>
                            <a:pt x="169147" y="102370"/>
                            <a:pt x="169147" y="68552"/>
                          </a:cubicBezTo>
                          <a:cubicBezTo>
                            <a:pt x="169147" y="24728"/>
                            <a:pt x="88133" y="0"/>
                            <a:pt x="52413" y="329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4" name="任意多边形: 形状 683">
                      <a:extLst>
                        <a:ext uri="{FF2B5EF4-FFF2-40B4-BE49-F238E27FC236}">
                          <a16:creationId xmlns="" xmlns:a16="http://schemas.microsoft.com/office/drawing/2014/main" id="{E0815914-2F17-4F37-BC7E-CB472110BA47}"/>
                        </a:ext>
                      </a:extLst>
                    </p:cNvPr>
                    <p:cNvSpPr/>
                    <p:nvPr/>
                  </p:nvSpPr>
                  <p:spPr>
                    <a:xfrm>
                      <a:off x="5397515" y="4136941"/>
                      <a:ext cx="393988" cy="142018"/>
                    </a:xfrm>
                    <a:custGeom>
                      <a:avLst/>
                      <a:gdLst/>
                      <a:ahLst/>
                      <a:cxnLst/>
                      <a:rect l="0" t="0" r="0" b="0"/>
                      <a:pathLst>
                        <a:path w="393988" h="142018">
                          <a:moveTo>
                            <a:pt x="234935" y="16081"/>
                          </a:moveTo>
                          <a:cubicBezTo>
                            <a:pt x="9969" y="59325"/>
                            <a:pt x="0" y="62620"/>
                            <a:pt x="2411" y="92946"/>
                          </a:cubicBezTo>
                          <a:cubicBezTo>
                            <a:pt x="5567" y="132630"/>
                            <a:pt x="56327" y="142017"/>
                            <a:pt x="132694" y="117039"/>
                          </a:cubicBezTo>
                          <a:cubicBezTo>
                            <a:pt x="167104" y="105784"/>
                            <a:pt x="227045" y="96575"/>
                            <a:pt x="265896" y="96575"/>
                          </a:cubicBezTo>
                          <a:cubicBezTo>
                            <a:pt x="319602" y="96575"/>
                            <a:pt x="342624" y="90486"/>
                            <a:pt x="361935" y="71175"/>
                          </a:cubicBezTo>
                          <a:cubicBezTo>
                            <a:pt x="392569" y="40541"/>
                            <a:pt x="393987" y="25645"/>
                            <a:pt x="367246" y="15384"/>
                          </a:cubicBezTo>
                          <a:cubicBezTo>
                            <a:pt x="356197" y="11144"/>
                            <a:pt x="343339" y="5447"/>
                            <a:pt x="338671" y="2724"/>
                          </a:cubicBezTo>
                          <a:cubicBezTo>
                            <a:pt x="334004" y="0"/>
                            <a:pt x="287323" y="6011"/>
                            <a:pt x="234935" y="16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5" name="任意多边形: 形状 684">
                      <a:extLst>
                        <a:ext uri="{FF2B5EF4-FFF2-40B4-BE49-F238E27FC236}">
                          <a16:creationId xmlns="" xmlns:a16="http://schemas.microsoft.com/office/drawing/2014/main" id="{3079CD2E-1645-4029-8E59-58959EC57831}"/>
                        </a:ext>
                      </a:extLst>
                    </p:cNvPr>
                    <p:cNvSpPr/>
                    <p:nvPr/>
                  </p:nvSpPr>
                  <p:spPr>
                    <a:xfrm>
                      <a:off x="6386973" y="3896861"/>
                      <a:ext cx="147178" cy="112336"/>
                    </a:xfrm>
                    <a:custGeom>
                      <a:avLst/>
                      <a:gdLst/>
                      <a:ahLst/>
                      <a:cxnLst/>
                      <a:rect l="0" t="0" r="0" b="0"/>
                      <a:pathLst>
                        <a:path w="147178" h="112336">
                          <a:moveTo>
                            <a:pt x="12070" y="25505"/>
                          </a:moveTo>
                          <a:cubicBezTo>
                            <a:pt x="0" y="56958"/>
                            <a:pt x="17405" y="82655"/>
                            <a:pt x="50779" y="82655"/>
                          </a:cubicBezTo>
                          <a:cubicBezTo>
                            <a:pt x="68048" y="82655"/>
                            <a:pt x="85710" y="88370"/>
                            <a:pt x="90027" y="95355"/>
                          </a:cubicBezTo>
                          <a:cubicBezTo>
                            <a:pt x="100521" y="112335"/>
                            <a:pt x="147177" y="111654"/>
                            <a:pt x="147177" y="94520"/>
                          </a:cubicBezTo>
                          <a:cubicBezTo>
                            <a:pt x="147177" y="65823"/>
                            <a:pt x="119804" y="31855"/>
                            <a:pt x="96680" y="31855"/>
                          </a:cubicBezTo>
                          <a:cubicBezTo>
                            <a:pt x="83368" y="31855"/>
                            <a:pt x="68944" y="26140"/>
                            <a:pt x="64627" y="19155"/>
                          </a:cubicBezTo>
                          <a:cubicBezTo>
                            <a:pt x="52789" y="0"/>
                            <a:pt x="20353" y="3919"/>
                            <a:pt x="12070"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6" name="任意多边形: 形状 685">
                      <a:extLst>
                        <a:ext uri="{FF2B5EF4-FFF2-40B4-BE49-F238E27FC236}">
                          <a16:creationId xmlns="" xmlns:a16="http://schemas.microsoft.com/office/drawing/2014/main" id="{64EFCED0-3DC4-43A9-ADD5-F346A7227DAC}"/>
                        </a:ext>
                      </a:extLst>
                    </p:cNvPr>
                    <p:cNvSpPr/>
                    <p:nvPr/>
                  </p:nvSpPr>
                  <p:spPr>
                    <a:xfrm>
                      <a:off x="6592432" y="3959940"/>
                      <a:ext cx="310019" cy="133216"/>
                    </a:xfrm>
                    <a:custGeom>
                      <a:avLst/>
                      <a:gdLst/>
                      <a:ahLst/>
                      <a:cxnLst/>
                      <a:rect l="0" t="0" r="0" b="0"/>
                      <a:pathLst>
                        <a:path w="310019" h="133216">
                          <a:moveTo>
                            <a:pt x="9577" y="26536"/>
                          </a:moveTo>
                          <a:cubicBezTo>
                            <a:pt x="0" y="51493"/>
                            <a:pt x="23467" y="66669"/>
                            <a:pt x="87768" y="77103"/>
                          </a:cubicBezTo>
                          <a:cubicBezTo>
                            <a:pt x="115708" y="81637"/>
                            <a:pt x="164937" y="95934"/>
                            <a:pt x="197166" y="108874"/>
                          </a:cubicBezTo>
                          <a:cubicBezTo>
                            <a:pt x="257789" y="133215"/>
                            <a:pt x="310018" y="130126"/>
                            <a:pt x="310018" y="102200"/>
                          </a:cubicBezTo>
                          <a:cubicBezTo>
                            <a:pt x="310018" y="75827"/>
                            <a:pt x="279493" y="58455"/>
                            <a:pt x="209992" y="45274"/>
                          </a:cubicBezTo>
                          <a:cubicBezTo>
                            <a:pt x="173825" y="38416"/>
                            <a:pt x="133334" y="26970"/>
                            <a:pt x="120011" y="19840"/>
                          </a:cubicBezTo>
                          <a:cubicBezTo>
                            <a:pt x="82940" y="0"/>
                            <a:pt x="18254" y="3923"/>
                            <a:pt x="9577" y="265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7" name="任意多边形: 形状 686">
                      <a:extLst>
                        <a:ext uri="{FF2B5EF4-FFF2-40B4-BE49-F238E27FC236}">
                          <a16:creationId xmlns="" xmlns:a16="http://schemas.microsoft.com/office/drawing/2014/main" id="{92F37320-63A5-4260-8BD0-59096BE7A07D}"/>
                        </a:ext>
                      </a:extLst>
                    </p:cNvPr>
                    <p:cNvSpPr/>
                    <p:nvPr/>
                  </p:nvSpPr>
                  <p:spPr>
                    <a:xfrm>
                      <a:off x="6356440" y="3999728"/>
                      <a:ext cx="765785" cy="230192"/>
                    </a:xfrm>
                    <a:custGeom>
                      <a:avLst/>
                      <a:gdLst/>
                      <a:ahLst/>
                      <a:cxnLst/>
                      <a:rect l="0" t="0" r="0" b="0"/>
                      <a:pathLst>
                        <a:path w="765785" h="230192">
                          <a:moveTo>
                            <a:pt x="4192" y="25048"/>
                          </a:moveTo>
                          <a:cubicBezTo>
                            <a:pt x="0" y="35971"/>
                            <a:pt x="2500" y="57920"/>
                            <a:pt x="9746" y="73824"/>
                          </a:cubicBezTo>
                          <a:cubicBezTo>
                            <a:pt x="20205" y="96779"/>
                            <a:pt x="30721" y="101595"/>
                            <a:pt x="60757" y="97186"/>
                          </a:cubicBezTo>
                          <a:cubicBezTo>
                            <a:pt x="81567" y="94132"/>
                            <a:pt x="111059" y="98305"/>
                            <a:pt x="126296" y="106459"/>
                          </a:cubicBezTo>
                          <a:cubicBezTo>
                            <a:pt x="141533" y="114614"/>
                            <a:pt x="180765" y="124038"/>
                            <a:pt x="213480" y="127403"/>
                          </a:cubicBezTo>
                          <a:cubicBezTo>
                            <a:pt x="246194" y="130768"/>
                            <a:pt x="307640" y="141048"/>
                            <a:pt x="350027" y="150248"/>
                          </a:cubicBezTo>
                          <a:cubicBezTo>
                            <a:pt x="392414" y="159448"/>
                            <a:pt x="443850" y="170199"/>
                            <a:pt x="464327" y="174139"/>
                          </a:cubicBezTo>
                          <a:cubicBezTo>
                            <a:pt x="484805" y="178079"/>
                            <a:pt x="549443" y="192995"/>
                            <a:pt x="607967" y="207286"/>
                          </a:cubicBezTo>
                          <a:cubicBezTo>
                            <a:pt x="666491" y="221577"/>
                            <a:pt x="719355" y="230191"/>
                            <a:pt x="725442" y="226429"/>
                          </a:cubicBezTo>
                          <a:cubicBezTo>
                            <a:pt x="765784" y="201497"/>
                            <a:pt x="694397" y="149414"/>
                            <a:pt x="596810" y="132581"/>
                          </a:cubicBezTo>
                          <a:cubicBezTo>
                            <a:pt x="565377" y="127159"/>
                            <a:pt x="511085" y="115700"/>
                            <a:pt x="476160" y="107118"/>
                          </a:cubicBezTo>
                          <a:cubicBezTo>
                            <a:pt x="199179" y="39051"/>
                            <a:pt x="161835" y="31052"/>
                            <a:pt x="151345" y="37535"/>
                          </a:cubicBezTo>
                          <a:cubicBezTo>
                            <a:pt x="145505" y="41144"/>
                            <a:pt x="119776" y="35342"/>
                            <a:pt x="94168" y="24642"/>
                          </a:cubicBezTo>
                          <a:cubicBezTo>
                            <a:pt x="35192" y="0"/>
                            <a:pt x="13767" y="97"/>
                            <a:pt x="4192" y="25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8" name="任意多边形: 形状 687">
                      <a:extLst>
                        <a:ext uri="{FF2B5EF4-FFF2-40B4-BE49-F238E27FC236}">
                          <a16:creationId xmlns="" xmlns:a16="http://schemas.microsoft.com/office/drawing/2014/main" id="{FE9E737E-A264-42CF-837C-BC9D5667B48F}"/>
                        </a:ext>
                      </a:extLst>
                    </p:cNvPr>
                    <p:cNvSpPr/>
                    <p:nvPr/>
                  </p:nvSpPr>
                  <p:spPr>
                    <a:xfrm>
                      <a:off x="7946482" y="3989027"/>
                      <a:ext cx="950530" cy="846616"/>
                    </a:xfrm>
                    <a:custGeom>
                      <a:avLst/>
                      <a:gdLst/>
                      <a:ahLst/>
                      <a:cxnLst/>
                      <a:rect l="0" t="0" r="0" b="0"/>
                      <a:pathLst>
                        <a:path w="950530" h="846616">
                          <a:moveTo>
                            <a:pt x="860968" y="22293"/>
                          </a:moveTo>
                          <a:cubicBezTo>
                            <a:pt x="836521" y="31678"/>
                            <a:pt x="792601" y="42649"/>
                            <a:pt x="763370" y="46673"/>
                          </a:cubicBezTo>
                          <a:cubicBezTo>
                            <a:pt x="734138" y="50697"/>
                            <a:pt x="694654" y="59908"/>
                            <a:pt x="675626" y="67142"/>
                          </a:cubicBezTo>
                          <a:cubicBezTo>
                            <a:pt x="656599" y="74376"/>
                            <a:pt x="603363" y="83200"/>
                            <a:pt x="557325" y="86749"/>
                          </a:cubicBezTo>
                          <a:cubicBezTo>
                            <a:pt x="479868" y="92722"/>
                            <a:pt x="352102" y="116660"/>
                            <a:pt x="286428" y="137504"/>
                          </a:cubicBezTo>
                          <a:cubicBezTo>
                            <a:pt x="271215" y="142332"/>
                            <a:pt x="224242" y="148018"/>
                            <a:pt x="182043" y="150139"/>
                          </a:cubicBezTo>
                          <a:cubicBezTo>
                            <a:pt x="45164" y="157019"/>
                            <a:pt x="0" y="178074"/>
                            <a:pt x="18532" y="226368"/>
                          </a:cubicBezTo>
                          <a:cubicBezTo>
                            <a:pt x="23365" y="238963"/>
                            <a:pt x="46371" y="244489"/>
                            <a:pt x="93977" y="244489"/>
                          </a:cubicBezTo>
                          <a:cubicBezTo>
                            <a:pt x="151465" y="244489"/>
                            <a:pt x="162468" y="248162"/>
                            <a:pt x="162468" y="267349"/>
                          </a:cubicBezTo>
                          <a:cubicBezTo>
                            <a:pt x="162468" y="279922"/>
                            <a:pt x="154460" y="292781"/>
                            <a:pt x="144672" y="295924"/>
                          </a:cubicBezTo>
                          <a:cubicBezTo>
                            <a:pt x="111618" y="306539"/>
                            <a:pt x="116520" y="574689"/>
                            <a:pt x="149768" y="574689"/>
                          </a:cubicBezTo>
                          <a:cubicBezTo>
                            <a:pt x="156916" y="574689"/>
                            <a:pt x="162468" y="539052"/>
                            <a:pt x="162468" y="493178"/>
                          </a:cubicBezTo>
                          <a:cubicBezTo>
                            <a:pt x="162468" y="409158"/>
                            <a:pt x="170377" y="371489"/>
                            <a:pt x="188019" y="371489"/>
                          </a:cubicBezTo>
                          <a:cubicBezTo>
                            <a:pt x="193592" y="371489"/>
                            <a:pt x="193403" y="424353"/>
                            <a:pt x="187599" y="488964"/>
                          </a:cubicBezTo>
                          <a:cubicBezTo>
                            <a:pt x="162549" y="767812"/>
                            <a:pt x="160923" y="806824"/>
                            <a:pt x="173807" y="819708"/>
                          </a:cubicBezTo>
                          <a:cubicBezTo>
                            <a:pt x="192519" y="838421"/>
                            <a:pt x="214819" y="773728"/>
                            <a:pt x="207113" y="723087"/>
                          </a:cubicBezTo>
                          <a:cubicBezTo>
                            <a:pt x="202677" y="693943"/>
                            <a:pt x="204397" y="687963"/>
                            <a:pt x="213268" y="701689"/>
                          </a:cubicBezTo>
                          <a:cubicBezTo>
                            <a:pt x="220039" y="712167"/>
                            <a:pt x="228524" y="741833"/>
                            <a:pt x="232123" y="767614"/>
                          </a:cubicBezTo>
                          <a:cubicBezTo>
                            <a:pt x="238798" y="815422"/>
                            <a:pt x="261884" y="846615"/>
                            <a:pt x="260822" y="806391"/>
                          </a:cubicBezTo>
                          <a:cubicBezTo>
                            <a:pt x="260500" y="794207"/>
                            <a:pt x="260474" y="765665"/>
                            <a:pt x="260763" y="742964"/>
                          </a:cubicBezTo>
                          <a:cubicBezTo>
                            <a:pt x="261125" y="714537"/>
                            <a:pt x="255369" y="701689"/>
                            <a:pt x="242270" y="701689"/>
                          </a:cubicBezTo>
                          <a:cubicBezTo>
                            <a:pt x="230222" y="701689"/>
                            <a:pt x="224229" y="691215"/>
                            <a:pt x="225919" y="673114"/>
                          </a:cubicBezTo>
                          <a:cubicBezTo>
                            <a:pt x="228334" y="647256"/>
                            <a:pt x="228618" y="609728"/>
                            <a:pt x="228092" y="386230"/>
                          </a:cubicBezTo>
                          <a:cubicBezTo>
                            <a:pt x="228005" y="348935"/>
                            <a:pt x="224633" y="315121"/>
                            <a:pt x="220600" y="311088"/>
                          </a:cubicBezTo>
                          <a:cubicBezTo>
                            <a:pt x="216567" y="307055"/>
                            <a:pt x="213268" y="288481"/>
                            <a:pt x="213268" y="269811"/>
                          </a:cubicBezTo>
                          <a:cubicBezTo>
                            <a:pt x="213268" y="227373"/>
                            <a:pt x="254463" y="206389"/>
                            <a:pt x="337774" y="206389"/>
                          </a:cubicBezTo>
                          <a:cubicBezTo>
                            <a:pt x="370671" y="206389"/>
                            <a:pt x="414693" y="197110"/>
                            <a:pt x="435602" y="185769"/>
                          </a:cubicBezTo>
                          <a:cubicBezTo>
                            <a:pt x="476813" y="163417"/>
                            <a:pt x="539902" y="152480"/>
                            <a:pt x="748342" y="131556"/>
                          </a:cubicBezTo>
                          <a:cubicBezTo>
                            <a:pt x="822605" y="124101"/>
                            <a:pt x="898708" y="112168"/>
                            <a:pt x="917460" y="105039"/>
                          </a:cubicBezTo>
                          <a:cubicBezTo>
                            <a:pt x="948184" y="93358"/>
                            <a:pt x="950529" y="88094"/>
                            <a:pt x="941186" y="51787"/>
                          </a:cubicBezTo>
                          <a:cubicBezTo>
                            <a:pt x="928781" y="3583"/>
                            <a:pt x="919037" y="0"/>
                            <a:pt x="860968" y="222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9" name="任意多边形: 形状 688">
                      <a:extLst>
                        <a:ext uri="{FF2B5EF4-FFF2-40B4-BE49-F238E27FC236}">
                          <a16:creationId xmlns="" xmlns:a16="http://schemas.microsoft.com/office/drawing/2014/main" id="{0D1DB1D6-A18A-4163-A087-87D568F416BE}"/>
                        </a:ext>
                      </a:extLst>
                    </p:cNvPr>
                    <p:cNvSpPr/>
                    <p:nvPr/>
                  </p:nvSpPr>
                  <p:spPr>
                    <a:xfrm>
                      <a:off x="8925154" y="4000105"/>
                      <a:ext cx="773766" cy="1353430"/>
                    </a:xfrm>
                    <a:custGeom>
                      <a:avLst/>
                      <a:gdLst/>
                      <a:ahLst/>
                      <a:cxnLst/>
                      <a:rect l="0" t="0" r="0" b="0"/>
                      <a:pathLst>
                        <a:path w="773766" h="1353430">
                          <a:moveTo>
                            <a:pt x="4263" y="25007"/>
                          </a:moveTo>
                          <a:cubicBezTo>
                            <a:pt x="0" y="36115"/>
                            <a:pt x="281" y="51300"/>
                            <a:pt x="4887" y="58753"/>
                          </a:cubicBezTo>
                          <a:cubicBezTo>
                            <a:pt x="9492" y="66205"/>
                            <a:pt x="12551" y="91182"/>
                            <a:pt x="11683" y="114257"/>
                          </a:cubicBezTo>
                          <a:cubicBezTo>
                            <a:pt x="10816" y="137333"/>
                            <a:pt x="15639" y="159633"/>
                            <a:pt x="22400" y="163812"/>
                          </a:cubicBezTo>
                          <a:cubicBezTo>
                            <a:pt x="29163" y="167991"/>
                            <a:pt x="34695" y="215402"/>
                            <a:pt x="34695" y="269169"/>
                          </a:cubicBezTo>
                          <a:cubicBezTo>
                            <a:pt x="34695" y="322937"/>
                            <a:pt x="37888" y="384036"/>
                            <a:pt x="41789" y="404945"/>
                          </a:cubicBezTo>
                          <a:cubicBezTo>
                            <a:pt x="45691" y="425854"/>
                            <a:pt x="53860" y="497253"/>
                            <a:pt x="59942" y="563611"/>
                          </a:cubicBezTo>
                          <a:cubicBezTo>
                            <a:pt x="77741" y="757811"/>
                            <a:pt x="98024" y="906833"/>
                            <a:pt x="118953" y="997162"/>
                          </a:cubicBezTo>
                          <a:cubicBezTo>
                            <a:pt x="129696" y="1043528"/>
                            <a:pt x="137129" y="1114966"/>
                            <a:pt x="135471" y="1155912"/>
                          </a:cubicBezTo>
                          <a:cubicBezTo>
                            <a:pt x="133812" y="1196859"/>
                            <a:pt x="139852" y="1258051"/>
                            <a:pt x="148892" y="1291895"/>
                          </a:cubicBezTo>
                          <a:lnTo>
                            <a:pt x="165328" y="1353429"/>
                          </a:lnTo>
                          <a:lnTo>
                            <a:pt x="427902" y="1346434"/>
                          </a:lnTo>
                          <a:cubicBezTo>
                            <a:pt x="704404" y="1339067"/>
                            <a:pt x="773765" y="1327442"/>
                            <a:pt x="745369" y="1293227"/>
                          </a:cubicBezTo>
                          <a:cubicBezTo>
                            <a:pt x="736575" y="1282632"/>
                            <a:pt x="721865" y="1232720"/>
                            <a:pt x="712678" y="1182312"/>
                          </a:cubicBezTo>
                          <a:cubicBezTo>
                            <a:pt x="703491" y="1131904"/>
                            <a:pt x="686816" y="1042083"/>
                            <a:pt x="675621" y="982711"/>
                          </a:cubicBezTo>
                          <a:cubicBezTo>
                            <a:pt x="664426" y="923339"/>
                            <a:pt x="650589" y="834756"/>
                            <a:pt x="644872" y="785861"/>
                          </a:cubicBezTo>
                          <a:cubicBezTo>
                            <a:pt x="639156" y="736966"/>
                            <a:pt x="627718" y="665528"/>
                            <a:pt x="619456" y="627111"/>
                          </a:cubicBezTo>
                          <a:cubicBezTo>
                            <a:pt x="595389" y="515200"/>
                            <a:pt x="581284" y="429562"/>
                            <a:pt x="573995" y="351078"/>
                          </a:cubicBezTo>
                          <a:cubicBezTo>
                            <a:pt x="570255" y="310809"/>
                            <a:pt x="559027" y="263574"/>
                            <a:pt x="549045" y="246111"/>
                          </a:cubicBezTo>
                          <a:cubicBezTo>
                            <a:pt x="538420" y="227524"/>
                            <a:pt x="533341" y="195496"/>
                            <a:pt x="536795" y="168860"/>
                          </a:cubicBezTo>
                          <a:lnTo>
                            <a:pt x="542695" y="123358"/>
                          </a:lnTo>
                          <a:lnTo>
                            <a:pt x="463320" y="101760"/>
                          </a:lnTo>
                          <a:cubicBezTo>
                            <a:pt x="419664" y="89881"/>
                            <a:pt x="356058" y="77300"/>
                            <a:pt x="321974" y="73802"/>
                          </a:cubicBezTo>
                          <a:cubicBezTo>
                            <a:pt x="287889" y="70304"/>
                            <a:pt x="249689" y="61923"/>
                            <a:pt x="237083" y="55177"/>
                          </a:cubicBezTo>
                          <a:cubicBezTo>
                            <a:pt x="224478" y="48430"/>
                            <a:pt x="193603" y="42911"/>
                            <a:pt x="168472" y="42911"/>
                          </a:cubicBezTo>
                          <a:cubicBezTo>
                            <a:pt x="143341" y="42911"/>
                            <a:pt x="102262" y="34339"/>
                            <a:pt x="77186" y="23861"/>
                          </a:cubicBezTo>
                          <a:cubicBezTo>
                            <a:pt x="20080" y="0"/>
                            <a:pt x="13821" y="99"/>
                            <a:pt x="4263" y="25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0" name="任意多边形: 形状 689">
                      <a:extLst>
                        <a:ext uri="{FF2B5EF4-FFF2-40B4-BE49-F238E27FC236}">
                          <a16:creationId xmlns="" xmlns:a16="http://schemas.microsoft.com/office/drawing/2014/main" id="{577C3ED6-8DF8-4F52-A018-67B34F43FE78}"/>
                        </a:ext>
                      </a:extLst>
                    </p:cNvPr>
                    <p:cNvSpPr/>
                    <p:nvPr/>
                  </p:nvSpPr>
                  <p:spPr>
                    <a:xfrm>
                      <a:off x="9146014" y="4113856"/>
                      <a:ext cx="131337" cy="184628"/>
                    </a:xfrm>
                    <a:custGeom>
                      <a:avLst/>
                      <a:gdLst/>
                      <a:ahLst/>
                      <a:cxnLst/>
                      <a:rect l="0" t="0" r="0" b="0"/>
                      <a:pathLst>
                        <a:path w="131337" h="184628">
                          <a:moveTo>
                            <a:pt x="23563" y="26047"/>
                          </a:moveTo>
                          <a:cubicBezTo>
                            <a:pt x="0" y="49610"/>
                            <a:pt x="139" y="57088"/>
                            <a:pt x="25360" y="122835"/>
                          </a:cubicBezTo>
                          <a:cubicBezTo>
                            <a:pt x="37466" y="154392"/>
                            <a:pt x="51648" y="170460"/>
                            <a:pt x="67394" y="170460"/>
                          </a:cubicBezTo>
                          <a:cubicBezTo>
                            <a:pt x="80465" y="170460"/>
                            <a:pt x="100198" y="173929"/>
                            <a:pt x="111247" y="178169"/>
                          </a:cubicBezTo>
                          <a:cubicBezTo>
                            <a:pt x="128079" y="184627"/>
                            <a:pt x="131336" y="174448"/>
                            <a:pt x="131336" y="115389"/>
                          </a:cubicBezTo>
                          <a:cubicBezTo>
                            <a:pt x="131336" y="56945"/>
                            <a:pt x="126513" y="41522"/>
                            <a:pt x="103110" y="25130"/>
                          </a:cubicBezTo>
                          <a:cubicBezTo>
                            <a:pt x="67232" y="0"/>
                            <a:pt x="49405" y="206"/>
                            <a:pt x="23563" y="260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1" name="任意多边形: 形状 690">
                      <a:extLst>
                        <a:ext uri="{FF2B5EF4-FFF2-40B4-BE49-F238E27FC236}">
                          <a16:creationId xmlns="" xmlns:a16="http://schemas.microsoft.com/office/drawing/2014/main" id="{14B6BB01-5ECC-47F0-92EC-4D6394E82250}"/>
                        </a:ext>
                      </a:extLst>
                    </p:cNvPr>
                    <p:cNvSpPr/>
                    <p:nvPr/>
                  </p:nvSpPr>
                  <p:spPr>
                    <a:xfrm>
                      <a:off x="9182974" y="4338572"/>
                      <a:ext cx="132476" cy="175878"/>
                    </a:xfrm>
                    <a:custGeom>
                      <a:avLst/>
                      <a:gdLst/>
                      <a:ahLst/>
                      <a:cxnLst/>
                      <a:rect l="0" t="0" r="0" b="0"/>
                      <a:pathLst>
                        <a:path w="132476" h="175878">
                          <a:moveTo>
                            <a:pt x="21350" y="16611"/>
                          </a:moveTo>
                          <a:cubicBezTo>
                            <a:pt x="5970" y="35304"/>
                            <a:pt x="0" y="74431"/>
                            <a:pt x="10750" y="86079"/>
                          </a:cubicBezTo>
                          <a:cubicBezTo>
                            <a:pt x="13650" y="89222"/>
                            <a:pt x="17937" y="106082"/>
                            <a:pt x="20275" y="123544"/>
                          </a:cubicBezTo>
                          <a:cubicBezTo>
                            <a:pt x="23781" y="149737"/>
                            <a:pt x="33972" y="157095"/>
                            <a:pt x="78500" y="165586"/>
                          </a:cubicBezTo>
                          <a:lnTo>
                            <a:pt x="132475" y="175877"/>
                          </a:lnTo>
                          <a:lnTo>
                            <a:pt x="132475" y="106503"/>
                          </a:lnTo>
                          <a:cubicBezTo>
                            <a:pt x="132475" y="40108"/>
                            <a:pt x="130757" y="36530"/>
                            <a:pt x="92480" y="23187"/>
                          </a:cubicBezTo>
                          <a:cubicBezTo>
                            <a:pt x="70483" y="15518"/>
                            <a:pt x="49051" y="6560"/>
                            <a:pt x="44855" y="3280"/>
                          </a:cubicBezTo>
                          <a:cubicBezTo>
                            <a:pt x="40658" y="0"/>
                            <a:pt x="30081" y="5999"/>
                            <a:pt x="21350" y="16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2" name="任意多边形: 形状 691">
                      <a:extLst>
                        <a:ext uri="{FF2B5EF4-FFF2-40B4-BE49-F238E27FC236}">
                          <a16:creationId xmlns="" xmlns:a16="http://schemas.microsoft.com/office/drawing/2014/main" id="{A01EA220-BFA3-4497-97B0-C79F76103302}"/>
                        </a:ext>
                      </a:extLst>
                    </p:cNvPr>
                    <p:cNvSpPr/>
                    <p:nvPr/>
                  </p:nvSpPr>
                  <p:spPr>
                    <a:xfrm>
                      <a:off x="9220820" y="4589116"/>
                      <a:ext cx="133943" cy="165836"/>
                    </a:xfrm>
                    <a:custGeom>
                      <a:avLst/>
                      <a:gdLst/>
                      <a:ahLst/>
                      <a:cxnLst/>
                      <a:rect l="0" t="0" r="0" b="0"/>
                      <a:pathLst>
                        <a:path w="133943" h="165836">
                          <a:moveTo>
                            <a:pt x="14197" y="8467"/>
                          </a:moveTo>
                          <a:cubicBezTo>
                            <a:pt x="0" y="22663"/>
                            <a:pt x="4704" y="74561"/>
                            <a:pt x="24478" y="121885"/>
                          </a:cubicBezTo>
                          <a:cubicBezTo>
                            <a:pt x="41560" y="162768"/>
                            <a:pt x="46355" y="165835"/>
                            <a:pt x="78453" y="156402"/>
                          </a:cubicBezTo>
                          <a:cubicBezTo>
                            <a:pt x="109862" y="147172"/>
                            <a:pt x="114778" y="138136"/>
                            <a:pt x="123811" y="73025"/>
                          </a:cubicBezTo>
                          <a:lnTo>
                            <a:pt x="133942" y="0"/>
                          </a:lnTo>
                          <a:lnTo>
                            <a:pt x="78302" y="0"/>
                          </a:lnTo>
                          <a:cubicBezTo>
                            <a:pt x="47701" y="0"/>
                            <a:pt x="18853" y="3810"/>
                            <a:pt x="1419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3" name="任意多边形: 形状 692">
                      <a:extLst>
                        <a:ext uri="{FF2B5EF4-FFF2-40B4-BE49-F238E27FC236}">
                          <a16:creationId xmlns="" xmlns:a16="http://schemas.microsoft.com/office/drawing/2014/main" id="{A7A86CF3-8CE8-481A-960E-A31EA2F39CD6}"/>
                        </a:ext>
                      </a:extLst>
                    </p:cNvPr>
                    <p:cNvSpPr/>
                    <p:nvPr/>
                  </p:nvSpPr>
                  <p:spPr>
                    <a:xfrm>
                      <a:off x="9206340" y="4186616"/>
                      <a:ext cx="45611" cy="72301"/>
                    </a:xfrm>
                    <a:custGeom>
                      <a:avLst/>
                      <a:gdLst/>
                      <a:ahLst/>
                      <a:cxnLst/>
                      <a:rect l="0" t="0" r="0" b="0"/>
                      <a:pathLst>
                        <a:path w="45611" h="72301">
                          <a:moveTo>
                            <a:pt x="15977" y="17267"/>
                          </a:moveTo>
                          <a:cubicBezTo>
                            <a:pt x="0" y="33243"/>
                            <a:pt x="7512" y="72300"/>
                            <a:pt x="26560" y="72300"/>
                          </a:cubicBezTo>
                          <a:cubicBezTo>
                            <a:pt x="38414" y="72300"/>
                            <a:pt x="45610" y="60305"/>
                            <a:pt x="45610" y="40550"/>
                          </a:cubicBezTo>
                          <a:cubicBezTo>
                            <a:pt x="45610" y="9716"/>
                            <a:pt x="33243" y="0"/>
                            <a:pt x="15977" y="17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5" name="任意多边形: 形状 694">
                      <a:extLst>
                        <a:ext uri="{FF2B5EF4-FFF2-40B4-BE49-F238E27FC236}">
                          <a16:creationId xmlns="" xmlns:a16="http://schemas.microsoft.com/office/drawing/2014/main" id="{39962112-CCC3-45EF-A342-C23E2DCA6CDE}"/>
                        </a:ext>
                      </a:extLst>
                    </p:cNvPr>
                    <p:cNvSpPr/>
                    <p:nvPr/>
                  </p:nvSpPr>
                  <p:spPr>
                    <a:xfrm>
                      <a:off x="9290050" y="4652616"/>
                      <a:ext cx="25401" cy="63501"/>
                    </a:xfrm>
                    <a:custGeom>
                      <a:avLst/>
                      <a:gdLst/>
                      <a:ahLst/>
                      <a:cxnLst/>
                      <a:rect l="0" t="0" r="0" b="0"/>
                      <a:pathLst>
                        <a:path w="25401" h="63501">
                          <a:moveTo>
                            <a:pt x="0" y="31750"/>
                          </a:moveTo>
                          <a:cubicBezTo>
                            <a:pt x="0" y="49213"/>
                            <a:pt x="5715" y="63500"/>
                            <a:pt x="12700" y="63500"/>
                          </a:cubicBezTo>
                          <a:cubicBezTo>
                            <a:pt x="19685" y="63500"/>
                            <a:pt x="25400" y="49213"/>
                            <a:pt x="25400" y="31750"/>
                          </a:cubicBezTo>
                          <a:cubicBezTo>
                            <a:pt x="25400" y="14288"/>
                            <a:pt x="19685" y="0"/>
                            <a:pt x="12700" y="0"/>
                          </a:cubicBezTo>
                          <a:cubicBezTo>
                            <a:pt x="5715" y="0"/>
                            <a:pt x="0" y="14288"/>
                            <a:pt x="0" y="31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6" name="任意多边形: 形状 695">
                      <a:extLst>
                        <a:ext uri="{FF2B5EF4-FFF2-40B4-BE49-F238E27FC236}">
                          <a16:creationId xmlns="" xmlns:a16="http://schemas.microsoft.com/office/drawing/2014/main" id="{5158229E-6C07-4354-8B3A-38C9E1183A3D}"/>
                        </a:ext>
                      </a:extLst>
                    </p:cNvPr>
                    <p:cNvSpPr/>
                    <p:nvPr/>
                  </p:nvSpPr>
                  <p:spPr>
                    <a:xfrm>
                      <a:off x="5193407" y="4012009"/>
                      <a:ext cx="159654" cy="94181"/>
                    </a:xfrm>
                    <a:custGeom>
                      <a:avLst/>
                      <a:gdLst/>
                      <a:ahLst/>
                      <a:cxnLst/>
                      <a:rect l="0" t="0" r="0" b="0"/>
                      <a:pathLst>
                        <a:path w="159654" h="94181">
                          <a:moveTo>
                            <a:pt x="54868" y="20658"/>
                          </a:moveTo>
                          <a:cubicBezTo>
                            <a:pt x="0" y="50568"/>
                            <a:pt x="57816" y="94180"/>
                            <a:pt x="128737" y="76380"/>
                          </a:cubicBezTo>
                          <a:cubicBezTo>
                            <a:pt x="156111" y="69510"/>
                            <a:pt x="159653" y="63696"/>
                            <a:pt x="150853" y="40078"/>
                          </a:cubicBezTo>
                          <a:cubicBezTo>
                            <a:pt x="139439" y="9442"/>
                            <a:pt x="92766" y="0"/>
                            <a:pt x="54868" y="206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7" name="任意多边形: 形状 696">
                      <a:extLst>
                        <a:ext uri="{FF2B5EF4-FFF2-40B4-BE49-F238E27FC236}">
                          <a16:creationId xmlns="" xmlns:a16="http://schemas.microsoft.com/office/drawing/2014/main" id="{261F1E0F-865C-4E4C-A898-29F61259D22D}"/>
                        </a:ext>
                      </a:extLst>
                    </p:cNvPr>
                    <p:cNvSpPr/>
                    <p:nvPr/>
                  </p:nvSpPr>
                  <p:spPr>
                    <a:xfrm>
                      <a:off x="3580912" y="4020554"/>
                      <a:ext cx="45303" cy="230660"/>
                    </a:xfrm>
                    <a:custGeom>
                      <a:avLst/>
                      <a:gdLst/>
                      <a:ahLst/>
                      <a:cxnLst/>
                      <a:rect l="0" t="0" r="0" b="0"/>
                      <a:pathLst>
                        <a:path w="45303" h="230660">
                          <a:moveTo>
                            <a:pt x="8829" y="49198"/>
                          </a:moveTo>
                          <a:cubicBezTo>
                            <a:pt x="3058" y="64800"/>
                            <a:pt x="0" y="98028"/>
                            <a:pt x="2034" y="123039"/>
                          </a:cubicBezTo>
                          <a:cubicBezTo>
                            <a:pt x="4068" y="148049"/>
                            <a:pt x="6068" y="177084"/>
                            <a:pt x="6479" y="187562"/>
                          </a:cubicBezTo>
                          <a:cubicBezTo>
                            <a:pt x="8171" y="230659"/>
                            <a:pt x="31970" y="167290"/>
                            <a:pt x="38394" y="102587"/>
                          </a:cubicBezTo>
                          <a:cubicBezTo>
                            <a:pt x="45302" y="32998"/>
                            <a:pt x="27029" y="0"/>
                            <a:pt x="8829" y="491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8" name="任意多边形: 形状 697">
                      <a:extLst>
                        <a:ext uri="{FF2B5EF4-FFF2-40B4-BE49-F238E27FC236}">
                          <a16:creationId xmlns="" xmlns:a16="http://schemas.microsoft.com/office/drawing/2014/main" id="{5FAD9A38-D4D0-4F29-8869-27DADD0BF701}"/>
                        </a:ext>
                      </a:extLst>
                    </p:cNvPr>
                    <p:cNvSpPr/>
                    <p:nvPr/>
                  </p:nvSpPr>
                  <p:spPr>
                    <a:xfrm>
                      <a:off x="6955158" y="4037624"/>
                      <a:ext cx="119083" cy="100772"/>
                    </a:xfrm>
                    <a:custGeom>
                      <a:avLst/>
                      <a:gdLst/>
                      <a:ahLst/>
                      <a:cxnLst/>
                      <a:rect l="0" t="0" r="0" b="0"/>
                      <a:pathLst>
                        <a:path w="119083" h="100772">
                          <a:moveTo>
                            <a:pt x="19259" y="13859"/>
                          </a:moveTo>
                          <a:cubicBezTo>
                            <a:pt x="0" y="33117"/>
                            <a:pt x="11573" y="78834"/>
                            <a:pt x="37417" y="85592"/>
                          </a:cubicBezTo>
                          <a:cubicBezTo>
                            <a:pt x="95462" y="100771"/>
                            <a:pt x="119082" y="64976"/>
                            <a:pt x="76467" y="26410"/>
                          </a:cubicBezTo>
                          <a:cubicBezTo>
                            <a:pt x="51817" y="4103"/>
                            <a:pt x="33117" y="0"/>
                            <a:pt x="19259" y="138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9" name="任意多边形: 形状 698">
                      <a:extLst>
                        <a:ext uri="{FF2B5EF4-FFF2-40B4-BE49-F238E27FC236}">
                          <a16:creationId xmlns="" xmlns:a16="http://schemas.microsoft.com/office/drawing/2014/main" id="{092AE9F3-18E2-437C-B067-0E9FC8825BE3}"/>
                        </a:ext>
                      </a:extLst>
                    </p:cNvPr>
                    <p:cNvSpPr/>
                    <p:nvPr/>
                  </p:nvSpPr>
                  <p:spPr>
                    <a:xfrm>
                      <a:off x="6282952" y="4068042"/>
                      <a:ext cx="32303" cy="382261"/>
                    </a:xfrm>
                    <a:custGeom>
                      <a:avLst/>
                      <a:gdLst/>
                      <a:ahLst/>
                      <a:cxnLst/>
                      <a:rect l="0" t="0" r="0" b="0"/>
                      <a:pathLst>
                        <a:path w="32303" h="382261">
                          <a:moveTo>
                            <a:pt x="13450" y="32854"/>
                          </a:moveTo>
                          <a:cubicBezTo>
                            <a:pt x="0" y="58130"/>
                            <a:pt x="1352" y="321916"/>
                            <a:pt x="15102" y="354916"/>
                          </a:cubicBezTo>
                          <a:cubicBezTo>
                            <a:pt x="26495" y="382260"/>
                            <a:pt x="28774" y="358240"/>
                            <a:pt x="30462" y="192994"/>
                          </a:cubicBezTo>
                          <a:cubicBezTo>
                            <a:pt x="32302" y="12874"/>
                            <a:pt x="30934" y="0"/>
                            <a:pt x="13450" y="328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0" name="任意多边形: 形状 699">
                      <a:extLst>
                        <a:ext uri="{FF2B5EF4-FFF2-40B4-BE49-F238E27FC236}">
                          <a16:creationId xmlns="" xmlns:a16="http://schemas.microsoft.com/office/drawing/2014/main" id="{42F00DB2-C951-4E3B-8BDD-C7FDCCA5BC46}"/>
                        </a:ext>
                      </a:extLst>
                    </p:cNvPr>
                    <p:cNvSpPr/>
                    <p:nvPr/>
                  </p:nvSpPr>
                  <p:spPr>
                    <a:xfrm>
                      <a:off x="3760338" y="4122027"/>
                      <a:ext cx="35403" cy="263889"/>
                    </a:xfrm>
                    <a:custGeom>
                      <a:avLst/>
                      <a:gdLst/>
                      <a:ahLst/>
                      <a:cxnLst/>
                      <a:rect l="0" t="0" r="0" b="0"/>
                      <a:pathLst>
                        <a:path w="35403" h="263889">
                          <a:moveTo>
                            <a:pt x="13679" y="18355"/>
                          </a:moveTo>
                          <a:cubicBezTo>
                            <a:pt x="0" y="32033"/>
                            <a:pt x="3769" y="263888"/>
                            <a:pt x="17670" y="263888"/>
                          </a:cubicBezTo>
                          <a:cubicBezTo>
                            <a:pt x="24522" y="263888"/>
                            <a:pt x="30105" y="248172"/>
                            <a:pt x="30077" y="228963"/>
                          </a:cubicBezTo>
                          <a:cubicBezTo>
                            <a:pt x="30050" y="209754"/>
                            <a:pt x="31587" y="149733"/>
                            <a:pt x="33494" y="95584"/>
                          </a:cubicBezTo>
                          <a:cubicBezTo>
                            <a:pt x="35402" y="41433"/>
                            <a:pt x="33628" y="0"/>
                            <a:pt x="29554" y="3509"/>
                          </a:cubicBezTo>
                          <a:cubicBezTo>
                            <a:pt x="25479" y="7017"/>
                            <a:pt x="18335" y="13698"/>
                            <a:pt x="13679" y="18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1" name="任意多边形: 形状 700">
                      <a:extLst>
                        <a:ext uri="{FF2B5EF4-FFF2-40B4-BE49-F238E27FC236}">
                          <a16:creationId xmlns="" xmlns:a16="http://schemas.microsoft.com/office/drawing/2014/main" id="{A361D135-2A5C-4BEC-9C32-2DAF75148614}"/>
                        </a:ext>
                      </a:extLst>
                    </p:cNvPr>
                    <p:cNvSpPr/>
                    <p:nvPr/>
                  </p:nvSpPr>
                  <p:spPr>
                    <a:xfrm>
                      <a:off x="4333493" y="4112866"/>
                      <a:ext cx="37688" cy="75763"/>
                    </a:xfrm>
                    <a:custGeom>
                      <a:avLst/>
                      <a:gdLst/>
                      <a:ahLst/>
                      <a:cxnLst/>
                      <a:rect l="0" t="0" r="0" b="0"/>
                      <a:pathLst>
                        <a:path w="37688" h="75763">
                          <a:moveTo>
                            <a:pt x="2842" y="29123"/>
                          </a:moveTo>
                          <a:cubicBezTo>
                            <a:pt x="0" y="63283"/>
                            <a:pt x="9117" y="75762"/>
                            <a:pt x="28269" y="63925"/>
                          </a:cubicBezTo>
                          <a:cubicBezTo>
                            <a:pt x="37687" y="58105"/>
                            <a:pt x="36233" y="46787"/>
                            <a:pt x="23618" y="27728"/>
                          </a:cubicBezTo>
                          <a:lnTo>
                            <a:pt x="526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2" name="任意多边形: 形状 701">
                      <a:extLst>
                        <a:ext uri="{FF2B5EF4-FFF2-40B4-BE49-F238E27FC236}">
                          <a16:creationId xmlns="" xmlns:a16="http://schemas.microsoft.com/office/drawing/2014/main" id="{D5DAC8D5-2AA7-4E17-9E15-F71F7AAB6099}"/>
                        </a:ext>
                      </a:extLst>
                    </p:cNvPr>
                    <p:cNvSpPr/>
                    <p:nvPr/>
                  </p:nvSpPr>
                  <p:spPr>
                    <a:xfrm>
                      <a:off x="6389748" y="4126581"/>
                      <a:ext cx="155877" cy="99557"/>
                    </a:xfrm>
                    <a:custGeom>
                      <a:avLst/>
                      <a:gdLst/>
                      <a:ahLst/>
                      <a:cxnLst/>
                      <a:rect l="0" t="0" r="0" b="0"/>
                      <a:pathLst>
                        <a:path w="155877" h="99557">
                          <a:moveTo>
                            <a:pt x="9761" y="23169"/>
                          </a:moveTo>
                          <a:cubicBezTo>
                            <a:pt x="0" y="48605"/>
                            <a:pt x="13844" y="68834"/>
                            <a:pt x="41011" y="68834"/>
                          </a:cubicBezTo>
                          <a:cubicBezTo>
                            <a:pt x="53172" y="68834"/>
                            <a:pt x="69321" y="75033"/>
                            <a:pt x="76897" y="82609"/>
                          </a:cubicBezTo>
                          <a:cubicBezTo>
                            <a:pt x="93844" y="99556"/>
                            <a:pt x="134017" y="83492"/>
                            <a:pt x="148317" y="54050"/>
                          </a:cubicBezTo>
                          <a:cubicBezTo>
                            <a:pt x="155876" y="38488"/>
                            <a:pt x="150853" y="29572"/>
                            <a:pt x="129267" y="20234"/>
                          </a:cubicBezTo>
                          <a:cubicBezTo>
                            <a:pt x="82495" y="0"/>
                            <a:pt x="18044" y="1583"/>
                            <a:pt x="9761" y="23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3" name="任意多边形: 形状 702">
                      <a:extLst>
                        <a:ext uri="{FF2B5EF4-FFF2-40B4-BE49-F238E27FC236}">
                          <a16:creationId xmlns="" xmlns:a16="http://schemas.microsoft.com/office/drawing/2014/main" id="{ABBD01FD-6652-4447-959C-CFFF73FDA422}"/>
                        </a:ext>
                      </a:extLst>
                    </p:cNvPr>
                    <p:cNvSpPr/>
                    <p:nvPr/>
                  </p:nvSpPr>
                  <p:spPr>
                    <a:xfrm>
                      <a:off x="3441838" y="4138392"/>
                      <a:ext cx="101463" cy="76075"/>
                    </a:xfrm>
                    <a:custGeom>
                      <a:avLst/>
                      <a:gdLst/>
                      <a:ahLst/>
                      <a:cxnLst/>
                      <a:rect l="0" t="0" r="0" b="0"/>
                      <a:pathLst>
                        <a:path w="101463" h="76075">
                          <a:moveTo>
                            <a:pt x="2175" y="40377"/>
                          </a:moveTo>
                          <a:cubicBezTo>
                            <a:pt x="0" y="73942"/>
                            <a:pt x="2896" y="76074"/>
                            <a:pt x="50662" y="76074"/>
                          </a:cubicBezTo>
                          <a:cubicBezTo>
                            <a:pt x="98640" y="76074"/>
                            <a:pt x="101462" y="73957"/>
                            <a:pt x="101462" y="37974"/>
                          </a:cubicBezTo>
                          <a:cubicBezTo>
                            <a:pt x="101462" y="1874"/>
                            <a:pt x="98917" y="0"/>
                            <a:pt x="52975" y="2277"/>
                          </a:cubicBezTo>
                          <a:cubicBezTo>
                            <a:pt x="9478" y="4432"/>
                            <a:pt x="4249" y="8354"/>
                            <a:pt x="2175" y="40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4" name="任意多边形: 形状 703">
                      <a:extLst>
                        <a:ext uri="{FF2B5EF4-FFF2-40B4-BE49-F238E27FC236}">
                          <a16:creationId xmlns="" xmlns:a16="http://schemas.microsoft.com/office/drawing/2014/main" id="{F14D8B8A-5ECF-40D6-8CDA-CD83F2F9A447}"/>
                        </a:ext>
                      </a:extLst>
                    </p:cNvPr>
                    <p:cNvSpPr/>
                    <p:nvPr/>
                  </p:nvSpPr>
                  <p:spPr>
                    <a:xfrm>
                      <a:off x="6590472" y="4156788"/>
                      <a:ext cx="314013" cy="130621"/>
                    </a:xfrm>
                    <a:custGeom>
                      <a:avLst/>
                      <a:gdLst/>
                      <a:ahLst/>
                      <a:cxnLst/>
                      <a:rect l="0" t="0" r="0" b="0"/>
                      <a:pathLst>
                        <a:path w="314013" h="130621">
                          <a:moveTo>
                            <a:pt x="16702" y="16151"/>
                          </a:moveTo>
                          <a:cubicBezTo>
                            <a:pt x="0" y="37006"/>
                            <a:pt x="6444" y="64389"/>
                            <a:pt x="29402" y="70126"/>
                          </a:cubicBezTo>
                          <a:cubicBezTo>
                            <a:pt x="41626" y="73181"/>
                            <a:pt x="94490" y="81892"/>
                            <a:pt x="146877" y="89486"/>
                          </a:cubicBezTo>
                          <a:cubicBezTo>
                            <a:pt x="199265" y="97079"/>
                            <a:pt x="258338" y="109489"/>
                            <a:pt x="278152" y="117063"/>
                          </a:cubicBezTo>
                          <a:cubicBezTo>
                            <a:pt x="313618" y="130620"/>
                            <a:pt x="314012" y="130269"/>
                            <a:pt x="303552" y="94370"/>
                          </a:cubicBezTo>
                          <a:cubicBezTo>
                            <a:pt x="294217" y="62333"/>
                            <a:pt x="286561" y="57661"/>
                            <a:pt x="240497" y="55891"/>
                          </a:cubicBezTo>
                          <a:cubicBezTo>
                            <a:pt x="211661" y="54782"/>
                            <a:pt x="174513" y="45506"/>
                            <a:pt x="157947" y="35276"/>
                          </a:cubicBezTo>
                          <a:cubicBezTo>
                            <a:pt x="120812" y="12345"/>
                            <a:pt x="29637" y="0"/>
                            <a:pt x="16702" y="16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5" name="任意多边形: 形状 704">
                      <a:extLst>
                        <a:ext uri="{FF2B5EF4-FFF2-40B4-BE49-F238E27FC236}">
                          <a16:creationId xmlns="" xmlns:a16="http://schemas.microsoft.com/office/drawing/2014/main" id="{FCFCBD62-992D-4621-917D-F40787A57B8A}"/>
                        </a:ext>
                      </a:extLst>
                    </p:cNvPr>
                    <p:cNvSpPr/>
                    <p:nvPr/>
                  </p:nvSpPr>
                  <p:spPr>
                    <a:xfrm>
                      <a:off x="3651250" y="4176728"/>
                      <a:ext cx="89730" cy="82189"/>
                    </a:xfrm>
                    <a:custGeom>
                      <a:avLst/>
                      <a:gdLst/>
                      <a:ahLst/>
                      <a:cxnLst/>
                      <a:rect l="0" t="0" r="0" b="0"/>
                      <a:pathLst>
                        <a:path w="89730" h="82189">
                          <a:moveTo>
                            <a:pt x="0" y="28043"/>
                          </a:moveTo>
                          <a:cubicBezTo>
                            <a:pt x="0" y="60334"/>
                            <a:pt x="24432" y="82188"/>
                            <a:pt x="60534" y="82188"/>
                          </a:cubicBezTo>
                          <a:cubicBezTo>
                            <a:pt x="88100" y="82188"/>
                            <a:pt x="89729" y="78773"/>
                            <a:pt x="80219" y="40913"/>
                          </a:cubicBezTo>
                          <a:cubicBezTo>
                            <a:pt x="71435" y="5949"/>
                            <a:pt x="64510" y="0"/>
                            <a:pt x="34925" y="2008"/>
                          </a:cubicBezTo>
                          <a:cubicBezTo>
                            <a:pt x="10168" y="3689"/>
                            <a:pt x="0" y="11269"/>
                            <a:pt x="0" y="280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6" name="任意多边形: 形状 705">
                      <a:extLst>
                        <a:ext uri="{FF2B5EF4-FFF2-40B4-BE49-F238E27FC236}">
                          <a16:creationId xmlns="" xmlns:a16="http://schemas.microsoft.com/office/drawing/2014/main" id="{4E7582E0-ACCA-4F17-87A2-BA7F7A3816A4}"/>
                        </a:ext>
                      </a:extLst>
                    </p:cNvPr>
                    <p:cNvSpPr/>
                    <p:nvPr/>
                  </p:nvSpPr>
                  <p:spPr>
                    <a:xfrm>
                      <a:off x="4400550" y="4176771"/>
                      <a:ext cx="273150" cy="102653"/>
                    </a:xfrm>
                    <a:custGeom>
                      <a:avLst/>
                      <a:gdLst/>
                      <a:ahLst/>
                      <a:cxnLst/>
                      <a:rect l="0" t="0" r="0" b="0"/>
                      <a:pathLst>
                        <a:path w="273150" h="102653">
                          <a:moveTo>
                            <a:pt x="0" y="22173"/>
                          </a:moveTo>
                          <a:cubicBezTo>
                            <a:pt x="0" y="44574"/>
                            <a:pt x="46236" y="82145"/>
                            <a:pt x="73805" y="82145"/>
                          </a:cubicBezTo>
                          <a:cubicBezTo>
                            <a:pt x="86298" y="82145"/>
                            <a:pt x="103044" y="75621"/>
                            <a:pt x="111019" y="67646"/>
                          </a:cubicBezTo>
                          <a:cubicBezTo>
                            <a:pt x="121884" y="56781"/>
                            <a:pt x="136529" y="58373"/>
                            <a:pt x="169453" y="73996"/>
                          </a:cubicBezTo>
                          <a:cubicBezTo>
                            <a:pt x="229840" y="102652"/>
                            <a:pt x="252178" y="100176"/>
                            <a:pt x="261304" y="63817"/>
                          </a:cubicBezTo>
                          <a:cubicBezTo>
                            <a:pt x="273149" y="16621"/>
                            <a:pt x="258777" y="5945"/>
                            <a:pt x="183400" y="5945"/>
                          </a:cubicBezTo>
                          <a:cubicBezTo>
                            <a:pt x="130445" y="5945"/>
                            <a:pt x="114300" y="10396"/>
                            <a:pt x="114300" y="24995"/>
                          </a:cubicBezTo>
                          <a:cubicBezTo>
                            <a:pt x="114300" y="35473"/>
                            <a:pt x="106136" y="44045"/>
                            <a:pt x="96157" y="44045"/>
                          </a:cubicBezTo>
                          <a:cubicBezTo>
                            <a:pt x="86179" y="44045"/>
                            <a:pt x="69442" y="35473"/>
                            <a:pt x="58964" y="24995"/>
                          </a:cubicBezTo>
                          <a:cubicBezTo>
                            <a:pt x="35677" y="1708"/>
                            <a:pt x="0" y="0"/>
                            <a:pt x="0" y="22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7" name="任意多边形: 形状 706">
                      <a:extLst>
                        <a:ext uri="{FF2B5EF4-FFF2-40B4-BE49-F238E27FC236}">
                          <a16:creationId xmlns="" xmlns:a16="http://schemas.microsoft.com/office/drawing/2014/main" id="{1EED78EC-5D64-4A2A-8AB2-5F350A2097F5}"/>
                        </a:ext>
                      </a:extLst>
                    </p:cNvPr>
                    <p:cNvSpPr/>
                    <p:nvPr/>
                  </p:nvSpPr>
                  <p:spPr>
                    <a:xfrm>
                      <a:off x="8494415" y="4177133"/>
                      <a:ext cx="46336" cy="81784"/>
                    </a:xfrm>
                    <a:custGeom>
                      <a:avLst/>
                      <a:gdLst/>
                      <a:ahLst/>
                      <a:cxnLst/>
                      <a:rect l="0" t="0" r="0" b="0"/>
                      <a:pathLst>
                        <a:path w="46336" h="81784">
                          <a:moveTo>
                            <a:pt x="16356" y="14395"/>
                          </a:moveTo>
                          <a:cubicBezTo>
                            <a:pt x="0" y="30751"/>
                            <a:pt x="8276" y="81783"/>
                            <a:pt x="27285" y="81783"/>
                          </a:cubicBezTo>
                          <a:cubicBezTo>
                            <a:pt x="39016" y="81783"/>
                            <a:pt x="46335" y="69872"/>
                            <a:pt x="46335" y="50783"/>
                          </a:cubicBezTo>
                          <a:cubicBezTo>
                            <a:pt x="46335" y="18916"/>
                            <a:pt x="30751" y="0"/>
                            <a:pt x="16356" y="143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8" name="任意多边形: 形状 707">
                      <a:extLst>
                        <a:ext uri="{FF2B5EF4-FFF2-40B4-BE49-F238E27FC236}">
                          <a16:creationId xmlns="" xmlns:a16="http://schemas.microsoft.com/office/drawing/2014/main" id="{42527A8E-B094-4FA1-8F69-5F6CF6FC05C8}"/>
                        </a:ext>
                      </a:extLst>
                    </p:cNvPr>
                    <p:cNvSpPr/>
                    <p:nvPr/>
                  </p:nvSpPr>
                  <p:spPr>
                    <a:xfrm>
                      <a:off x="8828269" y="4173654"/>
                      <a:ext cx="67818" cy="47163"/>
                    </a:xfrm>
                    <a:custGeom>
                      <a:avLst/>
                      <a:gdLst/>
                      <a:ahLst/>
                      <a:cxnLst/>
                      <a:rect l="0" t="0" r="0" b="0"/>
                      <a:pathLst>
                        <a:path w="67818" h="47163">
                          <a:moveTo>
                            <a:pt x="13832" y="16744"/>
                          </a:moveTo>
                          <a:cubicBezTo>
                            <a:pt x="0" y="30577"/>
                            <a:pt x="16715" y="47162"/>
                            <a:pt x="44489" y="47162"/>
                          </a:cubicBezTo>
                          <a:cubicBezTo>
                            <a:pt x="64939" y="47162"/>
                            <a:pt x="67817" y="42616"/>
                            <a:pt x="58562" y="24937"/>
                          </a:cubicBezTo>
                          <a:cubicBezTo>
                            <a:pt x="47090" y="3025"/>
                            <a:pt x="30576" y="0"/>
                            <a:pt x="13832" y="16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9" name="任意多边形: 形状 708">
                      <a:extLst>
                        <a:ext uri="{FF2B5EF4-FFF2-40B4-BE49-F238E27FC236}">
                          <a16:creationId xmlns="" xmlns:a16="http://schemas.microsoft.com/office/drawing/2014/main" id="{EE1DD930-2E85-47A1-ABD9-7436165A1087}"/>
                        </a:ext>
                      </a:extLst>
                    </p:cNvPr>
                    <p:cNvSpPr/>
                    <p:nvPr/>
                  </p:nvSpPr>
                  <p:spPr>
                    <a:xfrm>
                      <a:off x="3818329" y="4198542"/>
                      <a:ext cx="96677" cy="101543"/>
                    </a:xfrm>
                    <a:custGeom>
                      <a:avLst/>
                      <a:gdLst/>
                      <a:ahLst/>
                      <a:cxnLst/>
                      <a:rect l="0" t="0" r="0" b="0"/>
                      <a:pathLst>
                        <a:path w="96677" h="101543">
                          <a:moveTo>
                            <a:pt x="19188" y="18041"/>
                          </a:moveTo>
                          <a:cubicBezTo>
                            <a:pt x="0" y="37228"/>
                            <a:pt x="12824" y="74577"/>
                            <a:pt x="43380" y="88499"/>
                          </a:cubicBezTo>
                          <a:cubicBezTo>
                            <a:pt x="72005" y="101542"/>
                            <a:pt x="76688" y="100331"/>
                            <a:pt x="81286" y="78702"/>
                          </a:cubicBezTo>
                          <a:cubicBezTo>
                            <a:pt x="84171" y="65129"/>
                            <a:pt x="89477" y="47547"/>
                            <a:pt x="93076" y="39630"/>
                          </a:cubicBezTo>
                          <a:cubicBezTo>
                            <a:pt x="96676" y="31714"/>
                            <a:pt x="83905" y="18933"/>
                            <a:pt x="64696" y="11229"/>
                          </a:cubicBezTo>
                          <a:cubicBezTo>
                            <a:pt x="45487" y="3524"/>
                            <a:pt x="29295" y="0"/>
                            <a:pt x="28713" y="3397"/>
                          </a:cubicBezTo>
                          <a:cubicBezTo>
                            <a:pt x="28131" y="6795"/>
                            <a:pt x="23844" y="13384"/>
                            <a:pt x="19188" y="180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0" name="任意多边形: 形状 709">
                      <a:extLst>
                        <a:ext uri="{FF2B5EF4-FFF2-40B4-BE49-F238E27FC236}">
                          <a16:creationId xmlns="" xmlns:a16="http://schemas.microsoft.com/office/drawing/2014/main" id="{632C0867-131B-4141-AEA0-9192966BC90E}"/>
                        </a:ext>
                      </a:extLst>
                    </p:cNvPr>
                    <p:cNvSpPr/>
                    <p:nvPr/>
                  </p:nvSpPr>
                  <p:spPr>
                    <a:xfrm>
                      <a:off x="7663935" y="4197035"/>
                      <a:ext cx="260866" cy="142962"/>
                    </a:xfrm>
                    <a:custGeom>
                      <a:avLst/>
                      <a:gdLst/>
                      <a:ahLst/>
                      <a:cxnLst/>
                      <a:rect l="0" t="0" r="0" b="0"/>
                      <a:pathLst>
                        <a:path w="260866" h="142962">
                          <a:moveTo>
                            <a:pt x="122754" y="56558"/>
                          </a:moveTo>
                          <a:cubicBezTo>
                            <a:pt x="0" y="127788"/>
                            <a:pt x="6553" y="142961"/>
                            <a:pt x="154074" y="129080"/>
                          </a:cubicBezTo>
                          <a:lnTo>
                            <a:pt x="260865" y="119031"/>
                          </a:lnTo>
                          <a:lnTo>
                            <a:pt x="260865" y="62055"/>
                          </a:lnTo>
                          <a:cubicBezTo>
                            <a:pt x="260865" y="21332"/>
                            <a:pt x="255430" y="4144"/>
                            <a:pt x="241815" y="1802"/>
                          </a:cubicBezTo>
                          <a:cubicBezTo>
                            <a:pt x="231337" y="0"/>
                            <a:pt x="177760" y="24640"/>
                            <a:pt x="122754" y="565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1" name="任意多边形: 形状 710">
                      <a:extLst>
                        <a:ext uri="{FF2B5EF4-FFF2-40B4-BE49-F238E27FC236}">
                          <a16:creationId xmlns="" xmlns:a16="http://schemas.microsoft.com/office/drawing/2014/main" id="{D1736BF5-1575-481A-BA7C-81547218653C}"/>
                        </a:ext>
                      </a:extLst>
                    </p:cNvPr>
                    <p:cNvSpPr/>
                    <p:nvPr/>
                  </p:nvSpPr>
                  <p:spPr>
                    <a:xfrm>
                      <a:off x="3935819" y="4221083"/>
                      <a:ext cx="46608" cy="133946"/>
                    </a:xfrm>
                    <a:custGeom>
                      <a:avLst/>
                      <a:gdLst/>
                      <a:ahLst/>
                      <a:cxnLst/>
                      <a:rect l="0" t="0" r="0" b="0"/>
                      <a:pathLst>
                        <a:path w="46608" h="133946">
                          <a:moveTo>
                            <a:pt x="12986" y="2158"/>
                          </a:moveTo>
                          <a:cubicBezTo>
                            <a:pt x="0" y="9194"/>
                            <a:pt x="821" y="126225"/>
                            <a:pt x="13880" y="129701"/>
                          </a:cubicBezTo>
                          <a:cubicBezTo>
                            <a:pt x="29815" y="133945"/>
                            <a:pt x="46607" y="14536"/>
                            <a:pt x="31397" y="5135"/>
                          </a:cubicBezTo>
                          <a:cubicBezTo>
                            <a:pt x="25255" y="1339"/>
                            <a:pt x="16970" y="0"/>
                            <a:pt x="12986" y="2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2" name="任意多边形: 形状 711">
                      <a:extLst>
                        <a:ext uri="{FF2B5EF4-FFF2-40B4-BE49-F238E27FC236}">
                          <a16:creationId xmlns="" xmlns:a16="http://schemas.microsoft.com/office/drawing/2014/main" id="{5FC3E8C6-7D31-4EAF-B14D-262CD3387FB1}"/>
                        </a:ext>
                      </a:extLst>
                    </p:cNvPr>
                    <p:cNvSpPr/>
                    <p:nvPr/>
                  </p:nvSpPr>
                  <p:spPr>
                    <a:xfrm>
                      <a:off x="4337050" y="4220816"/>
                      <a:ext cx="38101" cy="38101"/>
                    </a:xfrm>
                    <a:custGeom>
                      <a:avLst/>
                      <a:gdLst/>
                      <a:ahLst/>
                      <a:cxnLst/>
                      <a:rect l="0" t="0" r="0" b="0"/>
                      <a:pathLst>
                        <a:path w="38101" h="38101">
                          <a:moveTo>
                            <a:pt x="0" y="19050"/>
                          </a:moveTo>
                          <a:cubicBezTo>
                            <a:pt x="0" y="29528"/>
                            <a:pt x="8573" y="38100"/>
                            <a:pt x="19050" y="38100"/>
                          </a:cubicBezTo>
                          <a:cubicBezTo>
                            <a:pt x="29527" y="38100"/>
                            <a:pt x="38100" y="29528"/>
                            <a:pt x="38100" y="19050"/>
                          </a:cubicBezTo>
                          <a:cubicBezTo>
                            <a:pt x="38100" y="8572"/>
                            <a:pt x="29527" y="0"/>
                            <a:pt x="19050" y="0"/>
                          </a:cubicBezTo>
                          <a:cubicBezTo>
                            <a:pt x="8573" y="0"/>
                            <a:pt x="0" y="8572"/>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3" name="任意多边形: 形状 712">
                      <a:extLst>
                        <a:ext uri="{FF2B5EF4-FFF2-40B4-BE49-F238E27FC236}">
                          <a16:creationId xmlns="" xmlns:a16="http://schemas.microsoft.com/office/drawing/2014/main" id="{758F1D2F-58AB-4A8B-A877-C9F6C248D3F9}"/>
                        </a:ext>
                      </a:extLst>
                    </p:cNvPr>
                    <p:cNvSpPr/>
                    <p:nvPr/>
                  </p:nvSpPr>
                  <p:spPr>
                    <a:xfrm>
                      <a:off x="4687798" y="4224298"/>
                      <a:ext cx="48550" cy="60019"/>
                    </a:xfrm>
                    <a:custGeom>
                      <a:avLst/>
                      <a:gdLst/>
                      <a:ahLst/>
                      <a:cxnLst/>
                      <a:rect l="0" t="0" r="0" b="0"/>
                      <a:pathLst>
                        <a:path w="48550" h="60019">
                          <a:moveTo>
                            <a:pt x="13529" y="4773"/>
                          </a:moveTo>
                          <a:cubicBezTo>
                            <a:pt x="0" y="18302"/>
                            <a:pt x="3338" y="60018"/>
                            <a:pt x="17950" y="60018"/>
                          </a:cubicBezTo>
                          <a:cubicBezTo>
                            <a:pt x="36727" y="60018"/>
                            <a:pt x="48549" y="22437"/>
                            <a:pt x="34266" y="8153"/>
                          </a:cubicBezTo>
                          <a:cubicBezTo>
                            <a:pt x="27634" y="1521"/>
                            <a:pt x="18303" y="0"/>
                            <a:pt x="13529" y="47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4" name="任意多边形: 形状 713">
                      <a:extLst>
                        <a:ext uri="{FF2B5EF4-FFF2-40B4-BE49-F238E27FC236}">
                          <a16:creationId xmlns="" xmlns:a16="http://schemas.microsoft.com/office/drawing/2014/main" id="{4D99E637-2A2C-4A13-98F4-A8490DF1AE7D}"/>
                        </a:ext>
                      </a:extLst>
                    </p:cNvPr>
                    <p:cNvSpPr/>
                    <p:nvPr/>
                  </p:nvSpPr>
                  <p:spPr>
                    <a:xfrm>
                      <a:off x="5216256" y="4212504"/>
                      <a:ext cx="123229" cy="89617"/>
                    </a:xfrm>
                    <a:custGeom>
                      <a:avLst/>
                      <a:gdLst/>
                      <a:ahLst/>
                      <a:cxnLst/>
                      <a:rect l="0" t="0" r="0" b="0"/>
                      <a:pathLst>
                        <a:path w="123229" h="89617">
                          <a:moveTo>
                            <a:pt x="29568" y="32912"/>
                          </a:moveTo>
                          <a:cubicBezTo>
                            <a:pt x="0" y="65584"/>
                            <a:pt x="14327" y="89616"/>
                            <a:pt x="51847" y="70282"/>
                          </a:cubicBezTo>
                          <a:cubicBezTo>
                            <a:pt x="67135" y="62404"/>
                            <a:pt x="90321" y="51502"/>
                            <a:pt x="103372" y="46054"/>
                          </a:cubicBezTo>
                          <a:cubicBezTo>
                            <a:pt x="116422" y="40607"/>
                            <a:pt x="123228" y="29886"/>
                            <a:pt x="118497" y="22231"/>
                          </a:cubicBezTo>
                          <a:cubicBezTo>
                            <a:pt x="104758" y="0"/>
                            <a:pt x="53816" y="6118"/>
                            <a:pt x="29568" y="329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5" name="任意多边形: 形状 714">
                      <a:extLst>
                        <a:ext uri="{FF2B5EF4-FFF2-40B4-BE49-F238E27FC236}">
                          <a16:creationId xmlns="" xmlns:a16="http://schemas.microsoft.com/office/drawing/2014/main" id="{B0217D4D-4BB8-499E-9396-7B501A5891AE}"/>
                        </a:ext>
                      </a:extLst>
                    </p:cNvPr>
                    <p:cNvSpPr/>
                    <p:nvPr/>
                  </p:nvSpPr>
                  <p:spPr>
                    <a:xfrm>
                      <a:off x="8321704" y="4222763"/>
                      <a:ext cx="45312" cy="61554"/>
                    </a:xfrm>
                    <a:custGeom>
                      <a:avLst/>
                      <a:gdLst/>
                      <a:ahLst/>
                      <a:cxnLst/>
                      <a:rect l="0" t="0" r="0" b="0"/>
                      <a:pathLst>
                        <a:path w="45312" h="61554">
                          <a:moveTo>
                            <a:pt x="8280" y="15690"/>
                          </a:moveTo>
                          <a:cubicBezTo>
                            <a:pt x="0" y="37268"/>
                            <a:pt x="11127" y="61553"/>
                            <a:pt x="29295" y="61553"/>
                          </a:cubicBezTo>
                          <a:cubicBezTo>
                            <a:pt x="45311" y="61553"/>
                            <a:pt x="44618" y="14337"/>
                            <a:pt x="28455" y="4348"/>
                          </a:cubicBezTo>
                          <a:cubicBezTo>
                            <a:pt x="21421" y="0"/>
                            <a:pt x="12342" y="5104"/>
                            <a:pt x="8280" y="15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6" name="任意多边形: 形状 715">
                      <a:extLst>
                        <a:ext uri="{FF2B5EF4-FFF2-40B4-BE49-F238E27FC236}">
                          <a16:creationId xmlns="" xmlns:a16="http://schemas.microsoft.com/office/drawing/2014/main" id="{C592BB9F-0139-4849-BDC5-E3C72086910C}"/>
                        </a:ext>
                      </a:extLst>
                    </p:cNvPr>
                    <p:cNvSpPr/>
                    <p:nvPr/>
                  </p:nvSpPr>
                  <p:spPr>
                    <a:xfrm>
                      <a:off x="8631682" y="4220816"/>
                      <a:ext cx="46735" cy="25401"/>
                    </a:xfrm>
                    <a:custGeom>
                      <a:avLst/>
                      <a:gdLst/>
                      <a:ahLst/>
                      <a:cxnLst/>
                      <a:rect l="0" t="0" r="0" b="0"/>
                      <a:pathLst>
                        <a:path w="46735" h="25401">
                          <a:moveTo>
                            <a:pt x="4317" y="12700"/>
                          </a:moveTo>
                          <a:cubicBezTo>
                            <a:pt x="0" y="19685"/>
                            <a:pt x="8573" y="25400"/>
                            <a:pt x="23367" y="25400"/>
                          </a:cubicBezTo>
                          <a:cubicBezTo>
                            <a:pt x="38161" y="25400"/>
                            <a:pt x="46734" y="19685"/>
                            <a:pt x="42417" y="12700"/>
                          </a:cubicBezTo>
                          <a:cubicBezTo>
                            <a:pt x="38100" y="5715"/>
                            <a:pt x="29527" y="0"/>
                            <a:pt x="23367" y="0"/>
                          </a:cubicBezTo>
                          <a:cubicBezTo>
                            <a:pt x="17207" y="0"/>
                            <a:pt x="8634" y="5715"/>
                            <a:pt x="4317"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7" name="任意多边形: 形状 716">
                      <a:extLst>
                        <a:ext uri="{FF2B5EF4-FFF2-40B4-BE49-F238E27FC236}">
                          <a16:creationId xmlns="" xmlns:a16="http://schemas.microsoft.com/office/drawing/2014/main" id="{0F17F68E-C629-4F50-9905-AAF290DAD868}"/>
                        </a:ext>
                      </a:extLst>
                    </p:cNvPr>
                    <p:cNvSpPr/>
                    <p:nvPr/>
                  </p:nvSpPr>
                  <p:spPr>
                    <a:xfrm>
                      <a:off x="6386686" y="4242734"/>
                      <a:ext cx="1658765" cy="193983"/>
                    </a:xfrm>
                    <a:custGeom>
                      <a:avLst/>
                      <a:gdLst/>
                      <a:ahLst/>
                      <a:cxnLst/>
                      <a:rect l="0" t="0" r="0" b="0"/>
                      <a:pathLst>
                        <a:path w="1658765" h="193983">
                          <a:moveTo>
                            <a:pt x="12407" y="22400"/>
                          </a:moveTo>
                          <a:cubicBezTo>
                            <a:pt x="0" y="54732"/>
                            <a:pt x="22635" y="83559"/>
                            <a:pt x="59091" y="81855"/>
                          </a:cubicBezTo>
                          <a:cubicBezTo>
                            <a:pt x="114614" y="79259"/>
                            <a:pt x="215585" y="89298"/>
                            <a:pt x="287164" y="104532"/>
                          </a:cubicBezTo>
                          <a:cubicBezTo>
                            <a:pt x="527837" y="155753"/>
                            <a:pt x="609770" y="164485"/>
                            <a:pt x="966614" y="176950"/>
                          </a:cubicBezTo>
                          <a:cubicBezTo>
                            <a:pt x="1057419" y="180122"/>
                            <a:pt x="1143144" y="183413"/>
                            <a:pt x="1157114" y="184264"/>
                          </a:cubicBezTo>
                          <a:cubicBezTo>
                            <a:pt x="1171084" y="185114"/>
                            <a:pt x="1289670" y="187649"/>
                            <a:pt x="1420639" y="189896"/>
                          </a:cubicBezTo>
                          <a:lnTo>
                            <a:pt x="1658764" y="193982"/>
                          </a:lnTo>
                          <a:lnTo>
                            <a:pt x="1658764" y="117782"/>
                          </a:lnTo>
                          <a:lnTo>
                            <a:pt x="1179255" y="117782"/>
                          </a:lnTo>
                          <a:cubicBezTo>
                            <a:pt x="770845" y="117782"/>
                            <a:pt x="692226" y="114790"/>
                            <a:pt x="649030" y="97603"/>
                          </a:cubicBezTo>
                          <a:cubicBezTo>
                            <a:pt x="621136" y="86504"/>
                            <a:pt x="561167" y="72541"/>
                            <a:pt x="515764" y="66574"/>
                          </a:cubicBezTo>
                          <a:cubicBezTo>
                            <a:pt x="404136" y="51902"/>
                            <a:pt x="288918" y="30195"/>
                            <a:pt x="242714" y="15131"/>
                          </a:cubicBezTo>
                          <a:cubicBezTo>
                            <a:pt x="221759" y="8300"/>
                            <a:pt x="163322" y="2047"/>
                            <a:pt x="112853" y="1238"/>
                          </a:cubicBezTo>
                          <a:cubicBezTo>
                            <a:pt x="35717" y="0"/>
                            <a:pt x="19709" y="3373"/>
                            <a:pt x="12407" y="2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8" name="任意多边形: 形状 717">
                      <a:extLst>
                        <a:ext uri="{FF2B5EF4-FFF2-40B4-BE49-F238E27FC236}">
                          <a16:creationId xmlns="" xmlns:a16="http://schemas.microsoft.com/office/drawing/2014/main" id="{B1182097-890F-465E-A719-88D55866F2B6}"/>
                        </a:ext>
                      </a:extLst>
                    </p:cNvPr>
                    <p:cNvSpPr/>
                    <p:nvPr/>
                  </p:nvSpPr>
                  <p:spPr>
                    <a:xfrm>
                      <a:off x="6965950" y="4234117"/>
                      <a:ext cx="108966" cy="69913"/>
                    </a:xfrm>
                    <a:custGeom>
                      <a:avLst/>
                      <a:gdLst/>
                      <a:ahLst/>
                      <a:cxnLst/>
                      <a:rect l="0" t="0" r="0" b="0"/>
                      <a:pathLst>
                        <a:path w="108966" h="69913">
                          <a:moveTo>
                            <a:pt x="8467" y="20566"/>
                          </a:moveTo>
                          <a:cubicBezTo>
                            <a:pt x="3810" y="25222"/>
                            <a:pt x="0" y="36652"/>
                            <a:pt x="0" y="45966"/>
                          </a:cubicBezTo>
                          <a:cubicBezTo>
                            <a:pt x="0" y="65647"/>
                            <a:pt x="83067" y="69912"/>
                            <a:pt x="94856" y="50836"/>
                          </a:cubicBezTo>
                          <a:cubicBezTo>
                            <a:pt x="108965" y="28008"/>
                            <a:pt x="29032" y="0"/>
                            <a:pt x="8467" y="20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9" name="任意多边形: 形状 718">
                      <a:extLst>
                        <a:ext uri="{FF2B5EF4-FFF2-40B4-BE49-F238E27FC236}">
                          <a16:creationId xmlns="" xmlns:a16="http://schemas.microsoft.com/office/drawing/2014/main" id="{58C0AC6B-70D5-4781-9184-D49B99CDB774}"/>
                        </a:ext>
                      </a:extLst>
                    </p:cNvPr>
                    <p:cNvSpPr/>
                    <p:nvPr/>
                  </p:nvSpPr>
                  <p:spPr>
                    <a:xfrm>
                      <a:off x="8775979" y="4234726"/>
                      <a:ext cx="142266" cy="100391"/>
                    </a:xfrm>
                    <a:custGeom>
                      <a:avLst/>
                      <a:gdLst/>
                      <a:ahLst/>
                      <a:cxnLst/>
                      <a:rect l="0" t="0" r="0" b="0"/>
                      <a:pathLst>
                        <a:path w="142266" h="100391">
                          <a:moveTo>
                            <a:pt x="37820" y="9878"/>
                          </a:moveTo>
                          <a:cubicBezTo>
                            <a:pt x="4288" y="16992"/>
                            <a:pt x="0" y="22902"/>
                            <a:pt x="2052" y="59175"/>
                          </a:cubicBezTo>
                          <a:cubicBezTo>
                            <a:pt x="4312" y="99137"/>
                            <a:pt x="6100" y="100390"/>
                            <a:pt x="60895" y="100390"/>
                          </a:cubicBezTo>
                          <a:cubicBezTo>
                            <a:pt x="121402" y="100390"/>
                            <a:pt x="142265" y="75563"/>
                            <a:pt x="118078" y="32344"/>
                          </a:cubicBezTo>
                          <a:cubicBezTo>
                            <a:pt x="102874" y="5176"/>
                            <a:pt x="84384" y="0"/>
                            <a:pt x="37820" y="9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0" name="任意多边形: 形状 719">
                      <a:extLst>
                        <a:ext uri="{FF2B5EF4-FFF2-40B4-BE49-F238E27FC236}">
                          <a16:creationId xmlns="" xmlns:a16="http://schemas.microsoft.com/office/drawing/2014/main" id="{0792B9E0-C289-4E31-8890-4FD9A6A13A40}"/>
                        </a:ext>
                      </a:extLst>
                    </p:cNvPr>
                    <p:cNvSpPr/>
                    <p:nvPr/>
                  </p:nvSpPr>
                  <p:spPr>
                    <a:xfrm>
                      <a:off x="7964146" y="4251713"/>
                      <a:ext cx="43205" cy="87197"/>
                    </a:xfrm>
                    <a:custGeom>
                      <a:avLst/>
                      <a:gdLst/>
                      <a:ahLst/>
                      <a:cxnLst/>
                      <a:rect l="0" t="0" r="0" b="0"/>
                      <a:pathLst>
                        <a:path w="43205" h="87197">
                          <a:moveTo>
                            <a:pt x="10006" y="25448"/>
                          </a:moveTo>
                          <a:cubicBezTo>
                            <a:pt x="0" y="51523"/>
                            <a:pt x="14092" y="87196"/>
                            <a:pt x="30414" y="77108"/>
                          </a:cubicBezTo>
                          <a:cubicBezTo>
                            <a:pt x="37449" y="72761"/>
                            <a:pt x="43204" y="58449"/>
                            <a:pt x="43204" y="45303"/>
                          </a:cubicBezTo>
                          <a:cubicBezTo>
                            <a:pt x="43204" y="14015"/>
                            <a:pt x="19771" y="0"/>
                            <a:pt x="10006" y="254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1" name="任意多边形: 形状 720">
                      <a:extLst>
                        <a:ext uri="{FF2B5EF4-FFF2-40B4-BE49-F238E27FC236}">
                          <a16:creationId xmlns="" xmlns:a16="http://schemas.microsoft.com/office/drawing/2014/main" id="{B284616D-4DAA-467A-842B-F2E01370ECCE}"/>
                        </a:ext>
                      </a:extLst>
                    </p:cNvPr>
                    <p:cNvSpPr/>
                    <p:nvPr/>
                  </p:nvSpPr>
                  <p:spPr>
                    <a:xfrm>
                      <a:off x="8549551" y="4277860"/>
                      <a:ext cx="137341" cy="96855"/>
                    </a:xfrm>
                    <a:custGeom>
                      <a:avLst/>
                      <a:gdLst/>
                      <a:ahLst/>
                      <a:cxnLst/>
                      <a:rect l="0" t="0" r="0" b="0"/>
                      <a:pathLst>
                        <a:path w="137341" h="96855">
                          <a:moveTo>
                            <a:pt x="32420" y="21116"/>
                          </a:moveTo>
                          <a:cubicBezTo>
                            <a:pt x="0" y="53535"/>
                            <a:pt x="14203" y="80019"/>
                            <a:pt x="68971" y="89271"/>
                          </a:cubicBezTo>
                          <a:cubicBezTo>
                            <a:pt x="113849" y="96854"/>
                            <a:pt x="122036" y="94742"/>
                            <a:pt x="126193" y="74513"/>
                          </a:cubicBezTo>
                          <a:cubicBezTo>
                            <a:pt x="137340" y="20271"/>
                            <a:pt x="126106" y="0"/>
                            <a:pt x="86395" y="2700"/>
                          </a:cubicBezTo>
                          <a:cubicBezTo>
                            <a:pt x="65410" y="4127"/>
                            <a:pt x="41121" y="12414"/>
                            <a:pt x="32420" y="211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2" name="任意多边形: 形状 721">
                      <a:extLst>
                        <a:ext uri="{FF2B5EF4-FFF2-40B4-BE49-F238E27FC236}">
                          <a16:creationId xmlns="" xmlns:a16="http://schemas.microsoft.com/office/drawing/2014/main" id="{64C02CC3-AE32-4A9F-9572-D79CBD82FF65}"/>
                        </a:ext>
                      </a:extLst>
                    </p:cNvPr>
                    <p:cNvSpPr/>
                    <p:nvPr/>
                  </p:nvSpPr>
                  <p:spPr>
                    <a:xfrm>
                      <a:off x="3550184" y="4271482"/>
                      <a:ext cx="145517" cy="241435"/>
                    </a:xfrm>
                    <a:custGeom>
                      <a:avLst/>
                      <a:gdLst/>
                      <a:ahLst/>
                      <a:cxnLst/>
                      <a:rect l="0" t="0" r="0" b="0"/>
                      <a:pathLst>
                        <a:path w="145517" h="241435">
                          <a:moveTo>
                            <a:pt x="6507" y="37117"/>
                          </a:moveTo>
                          <a:cubicBezTo>
                            <a:pt x="2569" y="43487"/>
                            <a:pt x="0" y="92064"/>
                            <a:pt x="797" y="145067"/>
                          </a:cubicBezTo>
                          <a:cubicBezTo>
                            <a:pt x="1831" y="213902"/>
                            <a:pt x="6868" y="241434"/>
                            <a:pt x="18424" y="241434"/>
                          </a:cubicBezTo>
                          <a:cubicBezTo>
                            <a:pt x="27323" y="241434"/>
                            <a:pt x="37838" y="229064"/>
                            <a:pt x="41792" y="213945"/>
                          </a:cubicBezTo>
                          <a:cubicBezTo>
                            <a:pt x="47734" y="191225"/>
                            <a:pt x="52263" y="189181"/>
                            <a:pt x="67905" y="202163"/>
                          </a:cubicBezTo>
                          <a:cubicBezTo>
                            <a:pt x="91391" y="221654"/>
                            <a:pt x="145516" y="205018"/>
                            <a:pt x="145516" y="178309"/>
                          </a:cubicBezTo>
                          <a:cubicBezTo>
                            <a:pt x="145516" y="148774"/>
                            <a:pt x="98812" y="137938"/>
                            <a:pt x="72836" y="161445"/>
                          </a:cubicBezTo>
                          <a:cubicBezTo>
                            <a:pt x="51522" y="180734"/>
                            <a:pt x="50266" y="178639"/>
                            <a:pt x="50266" y="123791"/>
                          </a:cubicBezTo>
                          <a:cubicBezTo>
                            <a:pt x="50266" y="41239"/>
                            <a:pt x="29446" y="0"/>
                            <a:pt x="6507" y="37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3" name="任意多边形: 形状 722">
                      <a:extLst>
                        <a:ext uri="{FF2B5EF4-FFF2-40B4-BE49-F238E27FC236}">
                          <a16:creationId xmlns="" xmlns:a16="http://schemas.microsoft.com/office/drawing/2014/main" id="{B61F9F51-E0E1-4DA5-9D38-A85B4F24E643}"/>
                        </a:ext>
                      </a:extLst>
                    </p:cNvPr>
                    <p:cNvSpPr/>
                    <p:nvPr/>
                  </p:nvSpPr>
                  <p:spPr>
                    <a:xfrm>
                      <a:off x="8718550" y="4297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4" name="任意多边形: 形状 723">
                      <a:extLst>
                        <a:ext uri="{FF2B5EF4-FFF2-40B4-BE49-F238E27FC236}">
                          <a16:creationId xmlns="" xmlns:a16="http://schemas.microsoft.com/office/drawing/2014/main" id="{3356EAE2-C4FF-470D-AE03-F4B19C00B74A}"/>
                        </a:ext>
                      </a:extLst>
                    </p:cNvPr>
                    <p:cNvSpPr/>
                    <p:nvPr/>
                  </p:nvSpPr>
                  <p:spPr>
                    <a:xfrm>
                      <a:off x="8384195" y="4314068"/>
                      <a:ext cx="118455" cy="84549"/>
                    </a:xfrm>
                    <a:custGeom>
                      <a:avLst/>
                      <a:gdLst/>
                      <a:ahLst/>
                      <a:cxnLst/>
                      <a:rect l="0" t="0" r="0" b="0"/>
                      <a:pathLst>
                        <a:path w="118455" h="84549">
                          <a:moveTo>
                            <a:pt x="10434" y="21162"/>
                          </a:moveTo>
                          <a:cubicBezTo>
                            <a:pt x="0" y="38044"/>
                            <a:pt x="15118" y="84548"/>
                            <a:pt x="31040" y="84548"/>
                          </a:cubicBezTo>
                          <a:cubicBezTo>
                            <a:pt x="57962" y="84548"/>
                            <a:pt x="118454" y="44773"/>
                            <a:pt x="118454" y="27072"/>
                          </a:cubicBezTo>
                          <a:cubicBezTo>
                            <a:pt x="118454" y="5195"/>
                            <a:pt x="23513" y="0"/>
                            <a:pt x="10434" y="21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5" name="任意多边形: 形状 724">
                      <a:extLst>
                        <a:ext uri="{FF2B5EF4-FFF2-40B4-BE49-F238E27FC236}">
                          <a16:creationId xmlns="" xmlns:a16="http://schemas.microsoft.com/office/drawing/2014/main" id="{CCDDC7E8-B407-440A-B1B7-1DE8F1962A83}"/>
                        </a:ext>
                      </a:extLst>
                    </p:cNvPr>
                    <p:cNvSpPr/>
                    <p:nvPr/>
                  </p:nvSpPr>
                  <p:spPr>
                    <a:xfrm>
                      <a:off x="8182073" y="4338465"/>
                      <a:ext cx="182453" cy="91642"/>
                    </a:xfrm>
                    <a:custGeom>
                      <a:avLst/>
                      <a:gdLst/>
                      <a:ahLst/>
                      <a:cxnLst/>
                      <a:rect l="0" t="0" r="0" b="0"/>
                      <a:pathLst>
                        <a:path w="182453" h="91642">
                          <a:moveTo>
                            <a:pt x="53036" y="20179"/>
                          </a:moveTo>
                          <a:cubicBezTo>
                            <a:pt x="0" y="63124"/>
                            <a:pt x="62242" y="91641"/>
                            <a:pt x="135829" y="58112"/>
                          </a:cubicBezTo>
                          <a:cubicBezTo>
                            <a:pt x="169124" y="42942"/>
                            <a:pt x="182452" y="4670"/>
                            <a:pt x="150120" y="17078"/>
                          </a:cubicBezTo>
                          <a:cubicBezTo>
                            <a:pt x="140188" y="20889"/>
                            <a:pt x="120716" y="17935"/>
                            <a:pt x="106849" y="10513"/>
                          </a:cubicBezTo>
                          <a:cubicBezTo>
                            <a:pt x="87204" y="0"/>
                            <a:pt x="75319" y="2134"/>
                            <a:pt x="53036" y="20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6" name="任意多边形: 形状 725">
                      <a:extLst>
                        <a:ext uri="{FF2B5EF4-FFF2-40B4-BE49-F238E27FC236}">
                          <a16:creationId xmlns="" xmlns:a16="http://schemas.microsoft.com/office/drawing/2014/main" id="{BC44C22E-0ABA-49F3-BA27-1C9F39FDB3C1}"/>
                        </a:ext>
                      </a:extLst>
                    </p:cNvPr>
                    <p:cNvSpPr/>
                    <p:nvPr/>
                  </p:nvSpPr>
                  <p:spPr>
                    <a:xfrm>
                      <a:off x="5835650" y="4350106"/>
                      <a:ext cx="165101" cy="86611"/>
                    </a:xfrm>
                    <a:custGeom>
                      <a:avLst/>
                      <a:gdLst/>
                      <a:ahLst/>
                      <a:cxnLst/>
                      <a:rect l="0" t="0" r="0" b="0"/>
                      <a:pathLst>
                        <a:path w="165101" h="86611">
                          <a:moveTo>
                            <a:pt x="15875" y="17777"/>
                          </a:moveTo>
                          <a:cubicBezTo>
                            <a:pt x="7144" y="28390"/>
                            <a:pt x="0" y="48218"/>
                            <a:pt x="0" y="61841"/>
                          </a:cubicBezTo>
                          <a:cubicBezTo>
                            <a:pt x="0" y="83042"/>
                            <a:pt x="8997" y="86610"/>
                            <a:pt x="62461" y="86610"/>
                          </a:cubicBezTo>
                          <a:cubicBezTo>
                            <a:pt x="144602" y="86610"/>
                            <a:pt x="165100" y="77462"/>
                            <a:pt x="165100" y="40801"/>
                          </a:cubicBezTo>
                          <a:cubicBezTo>
                            <a:pt x="165100" y="13363"/>
                            <a:pt x="158622" y="9831"/>
                            <a:pt x="98425" y="4446"/>
                          </a:cubicBezTo>
                          <a:cubicBezTo>
                            <a:pt x="48714" y="0"/>
                            <a:pt x="27711" y="3391"/>
                            <a:pt x="15875" y="177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7" name="任意多边形: 形状 726">
                      <a:extLst>
                        <a:ext uri="{FF2B5EF4-FFF2-40B4-BE49-F238E27FC236}">
                          <a16:creationId xmlns="" xmlns:a16="http://schemas.microsoft.com/office/drawing/2014/main" id="{38D1F339-96E2-4F5D-9663-0CCC57ADB3CF}"/>
                        </a:ext>
                      </a:extLst>
                    </p:cNvPr>
                    <p:cNvSpPr/>
                    <p:nvPr/>
                  </p:nvSpPr>
                  <p:spPr>
                    <a:xfrm>
                      <a:off x="3393230" y="4370306"/>
                      <a:ext cx="128075" cy="108736"/>
                    </a:xfrm>
                    <a:custGeom>
                      <a:avLst/>
                      <a:gdLst/>
                      <a:ahLst/>
                      <a:cxnLst/>
                      <a:rect l="0" t="0" r="0" b="0"/>
                      <a:pathLst>
                        <a:path w="128075" h="108736">
                          <a:moveTo>
                            <a:pt x="28671" y="14866"/>
                          </a:moveTo>
                          <a:cubicBezTo>
                            <a:pt x="2825" y="24834"/>
                            <a:pt x="0" y="30642"/>
                            <a:pt x="11685" y="49791"/>
                          </a:cubicBezTo>
                          <a:cubicBezTo>
                            <a:pt x="19393" y="62424"/>
                            <a:pt x="44018" y="81125"/>
                            <a:pt x="66407" y="91350"/>
                          </a:cubicBezTo>
                          <a:cubicBezTo>
                            <a:pt x="104477" y="108735"/>
                            <a:pt x="107465" y="108323"/>
                            <a:pt x="112522" y="85000"/>
                          </a:cubicBezTo>
                          <a:cubicBezTo>
                            <a:pt x="115497" y="71283"/>
                            <a:pt x="120875" y="53834"/>
                            <a:pt x="124475" y="46224"/>
                          </a:cubicBezTo>
                          <a:cubicBezTo>
                            <a:pt x="128074" y="38614"/>
                            <a:pt x="116463" y="25755"/>
                            <a:pt x="98671" y="17649"/>
                          </a:cubicBezTo>
                          <a:cubicBezTo>
                            <a:pt x="59936" y="0"/>
                            <a:pt x="66540" y="262"/>
                            <a:pt x="28671" y="148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8" name="任意多边形: 形状 727">
                      <a:extLst>
                        <a:ext uri="{FF2B5EF4-FFF2-40B4-BE49-F238E27FC236}">
                          <a16:creationId xmlns="" xmlns:a16="http://schemas.microsoft.com/office/drawing/2014/main" id="{9522B4FB-00D8-4278-8669-90D166C62253}"/>
                        </a:ext>
                      </a:extLst>
                    </p:cNvPr>
                    <p:cNvSpPr/>
                    <p:nvPr/>
                  </p:nvSpPr>
                  <p:spPr>
                    <a:xfrm>
                      <a:off x="5369947" y="4372306"/>
                      <a:ext cx="402203" cy="99084"/>
                    </a:xfrm>
                    <a:custGeom>
                      <a:avLst/>
                      <a:gdLst/>
                      <a:ahLst/>
                      <a:cxnLst/>
                      <a:rect l="0" t="0" r="0" b="0"/>
                      <a:pathLst>
                        <a:path w="402203" h="99084">
                          <a:moveTo>
                            <a:pt x="237102" y="16045"/>
                          </a:moveTo>
                          <a:cubicBezTo>
                            <a:pt x="90400" y="40320"/>
                            <a:pt x="34718" y="54475"/>
                            <a:pt x="21028" y="70970"/>
                          </a:cubicBezTo>
                          <a:cubicBezTo>
                            <a:pt x="0" y="96307"/>
                            <a:pt x="20608" y="99083"/>
                            <a:pt x="189785" y="93703"/>
                          </a:cubicBezTo>
                          <a:cubicBezTo>
                            <a:pt x="347480" y="88688"/>
                            <a:pt x="402202" y="76665"/>
                            <a:pt x="402202" y="47033"/>
                          </a:cubicBezTo>
                          <a:cubicBezTo>
                            <a:pt x="402202" y="12790"/>
                            <a:pt x="334063" y="0"/>
                            <a:pt x="237102" y="160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9" name="任意多边形: 形状 728">
                      <a:extLst>
                        <a:ext uri="{FF2B5EF4-FFF2-40B4-BE49-F238E27FC236}">
                          <a16:creationId xmlns="" xmlns:a16="http://schemas.microsoft.com/office/drawing/2014/main" id="{4C7518CA-A021-457E-AA29-3B0BC6AABF1D}"/>
                        </a:ext>
                      </a:extLst>
                    </p:cNvPr>
                    <p:cNvSpPr/>
                    <p:nvPr/>
                  </p:nvSpPr>
                  <p:spPr>
                    <a:xfrm>
                      <a:off x="6393765" y="4379378"/>
                      <a:ext cx="151985" cy="70353"/>
                    </a:xfrm>
                    <a:custGeom>
                      <a:avLst/>
                      <a:gdLst/>
                      <a:ahLst/>
                      <a:cxnLst/>
                      <a:rect l="0" t="0" r="0" b="0"/>
                      <a:pathLst>
                        <a:path w="151985" h="70353">
                          <a:moveTo>
                            <a:pt x="8948" y="25181"/>
                          </a:moveTo>
                          <a:cubicBezTo>
                            <a:pt x="0" y="48501"/>
                            <a:pt x="9507" y="54387"/>
                            <a:pt x="72359" y="64438"/>
                          </a:cubicBezTo>
                          <a:cubicBezTo>
                            <a:pt x="109349" y="70352"/>
                            <a:pt x="126793" y="67365"/>
                            <a:pt x="138643" y="53087"/>
                          </a:cubicBezTo>
                          <a:cubicBezTo>
                            <a:pt x="151984" y="37011"/>
                            <a:pt x="150399" y="31394"/>
                            <a:pt x="129340" y="20124"/>
                          </a:cubicBezTo>
                          <a:cubicBezTo>
                            <a:pt x="91738" y="0"/>
                            <a:pt x="17413" y="3122"/>
                            <a:pt x="8948" y="251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0" name="任意多边形: 形状 729">
                      <a:extLst>
                        <a:ext uri="{FF2B5EF4-FFF2-40B4-BE49-F238E27FC236}">
                          <a16:creationId xmlns="" xmlns:a16="http://schemas.microsoft.com/office/drawing/2014/main" id="{495B8E25-36D1-4556-921F-9FC6E35BB617}"/>
                        </a:ext>
                      </a:extLst>
                    </p:cNvPr>
                    <p:cNvSpPr/>
                    <p:nvPr/>
                  </p:nvSpPr>
                  <p:spPr>
                    <a:xfrm>
                      <a:off x="6610350" y="4409871"/>
                      <a:ext cx="314968" cy="109304"/>
                    </a:xfrm>
                    <a:custGeom>
                      <a:avLst/>
                      <a:gdLst/>
                      <a:ahLst/>
                      <a:cxnLst/>
                      <a:rect l="0" t="0" r="0" b="0"/>
                      <a:pathLst>
                        <a:path w="314968" h="109304">
                          <a:moveTo>
                            <a:pt x="0" y="32417"/>
                          </a:moveTo>
                          <a:cubicBezTo>
                            <a:pt x="0" y="63569"/>
                            <a:pt x="2553" y="64700"/>
                            <a:pt x="60325" y="59152"/>
                          </a:cubicBezTo>
                          <a:cubicBezTo>
                            <a:pt x="95599" y="55765"/>
                            <a:pt x="141746" y="60960"/>
                            <a:pt x="171450" y="71661"/>
                          </a:cubicBezTo>
                          <a:cubicBezTo>
                            <a:pt x="275935" y="109303"/>
                            <a:pt x="314967" y="106217"/>
                            <a:pt x="297870" y="61664"/>
                          </a:cubicBezTo>
                          <a:cubicBezTo>
                            <a:pt x="290003" y="41161"/>
                            <a:pt x="138142" y="3600"/>
                            <a:pt x="53975" y="1339"/>
                          </a:cubicBezTo>
                          <a:cubicBezTo>
                            <a:pt x="4147" y="0"/>
                            <a:pt x="0" y="2388"/>
                            <a:pt x="0" y="324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1" name="任意多边形: 形状 730">
                      <a:extLst>
                        <a:ext uri="{FF2B5EF4-FFF2-40B4-BE49-F238E27FC236}">
                          <a16:creationId xmlns="" xmlns:a16="http://schemas.microsoft.com/office/drawing/2014/main" id="{49DC1B50-6F56-4317-8E07-4FE8C843C538}"/>
                        </a:ext>
                      </a:extLst>
                    </p:cNvPr>
                    <p:cNvSpPr/>
                    <p:nvPr/>
                  </p:nvSpPr>
                  <p:spPr>
                    <a:xfrm>
                      <a:off x="8528579" y="4413958"/>
                      <a:ext cx="53887" cy="91507"/>
                    </a:xfrm>
                    <a:custGeom>
                      <a:avLst/>
                      <a:gdLst/>
                      <a:ahLst/>
                      <a:cxnLst/>
                      <a:rect l="0" t="0" r="0" b="0"/>
                      <a:pathLst>
                        <a:path w="53887" h="91507">
                          <a:moveTo>
                            <a:pt x="13884" y="19554"/>
                          </a:moveTo>
                          <a:cubicBezTo>
                            <a:pt x="0" y="45496"/>
                            <a:pt x="18803" y="91506"/>
                            <a:pt x="38351" y="79424"/>
                          </a:cubicBezTo>
                          <a:cubicBezTo>
                            <a:pt x="53886" y="69823"/>
                            <a:pt x="53779" y="13725"/>
                            <a:pt x="38207" y="4101"/>
                          </a:cubicBezTo>
                          <a:cubicBezTo>
                            <a:pt x="31573" y="0"/>
                            <a:pt x="20627" y="6954"/>
                            <a:pt x="13884" y="195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2" name="任意多边形: 形状 731">
                      <a:extLst>
                        <a:ext uri="{FF2B5EF4-FFF2-40B4-BE49-F238E27FC236}">
                          <a16:creationId xmlns="" xmlns:a16="http://schemas.microsoft.com/office/drawing/2014/main" id="{70FD75D7-F118-4175-BD74-733D43553B27}"/>
                        </a:ext>
                      </a:extLst>
                    </p:cNvPr>
                    <p:cNvSpPr/>
                    <p:nvPr/>
                  </p:nvSpPr>
                  <p:spPr>
                    <a:xfrm>
                      <a:off x="3717377" y="4407493"/>
                      <a:ext cx="62744" cy="218717"/>
                    </a:xfrm>
                    <a:custGeom>
                      <a:avLst/>
                      <a:gdLst/>
                      <a:ahLst/>
                      <a:cxnLst/>
                      <a:rect l="0" t="0" r="0" b="0"/>
                      <a:pathLst>
                        <a:path w="62744" h="218717">
                          <a:moveTo>
                            <a:pt x="12916" y="27087"/>
                          </a:moveTo>
                          <a:cubicBezTo>
                            <a:pt x="11352" y="43374"/>
                            <a:pt x="7303" y="80522"/>
                            <a:pt x="3917" y="109637"/>
                          </a:cubicBezTo>
                          <a:cubicBezTo>
                            <a:pt x="0" y="143322"/>
                            <a:pt x="4103" y="171247"/>
                            <a:pt x="15198" y="186425"/>
                          </a:cubicBezTo>
                          <a:cubicBezTo>
                            <a:pt x="38802" y="218716"/>
                            <a:pt x="62743" y="201266"/>
                            <a:pt x="53304" y="158648"/>
                          </a:cubicBezTo>
                          <a:cubicBezTo>
                            <a:pt x="25031" y="30991"/>
                            <a:pt x="15516" y="0"/>
                            <a:pt x="12916" y="270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3" name="任意多边形: 形状 732">
                      <a:extLst>
                        <a:ext uri="{FF2B5EF4-FFF2-40B4-BE49-F238E27FC236}">
                          <a16:creationId xmlns="" xmlns:a16="http://schemas.microsoft.com/office/drawing/2014/main" id="{4BC36DDD-DCCF-4ABC-8D49-C358FF4DEF87}"/>
                        </a:ext>
                      </a:extLst>
                    </p:cNvPr>
                    <p:cNvSpPr/>
                    <p:nvPr/>
                  </p:nvSpPr>
                  <p:spPr>
                    <a:xfrm>
                      <a:off x="4300291" y="4412217"/>
                      <a:ext cx="152428" cy="62600"/>
                    </a:xfrm>
                    <a:custGeom>
                      <a:avLst/>
                      <a:gdLst/>
                      <a:ahLst/>
                      <a:cxnLst/>
                      <a:rect l="0" t="0" r="0" b="0"/>
                      <a:pathLst>
                        <a:path w="152428" h="62600">
                          <a:moveTo>
                            <a:pt x="19257" y="16591"/>
                          </a:moveTo>
                          <a:cubicBezTo>
                            <a:pt x="0" y="47273"/>
                            <a:pt x="23313" y="62599"/>
                            <a:pt x="89240" y="62599"/>
                          </a:cubicBezTo>
                          <a:cubicBezTo>
                            <a:pt x="149944" y="62599"/>
                            <a:pt x="152427" y="61263"/>
                            <a:pt x="142356" y="34024"/>
                          </a:cubicBezTo>
                          <a:cubicBezTo>
                            <a:pt x="134163" y="11867"/>
                            <a:pt x="120405" y="4705"/>
                            <a:pt x="81100" y="2135"/>
                          </a:cubicBezTo>
                          <a:cubicBezTo>
                            <a:pt x="48435" y="0"/>
                            <a:pt x="26443" y="5140"/>
                            <a:pt x="19257" y="16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4" name="任意多边形: 形状 733">
                      <a:extLst>
                        <a:ext uri="{FF2B5EF4-FFF2-40B4-BE49-F238E27FC236}">
                          <a16:creationId xmlns="" xmlns:a16="http://schemas.microsoft.com/office/drawing/2014/main" id="{C0A69594-D176-43F1-82D9-09499A4EC8C9}"/>
                        </a:ext>
                      </a:extLst>
                    </p:cNvPr>
                    <p:cNvSpPr/>
                    <p:nvPr/>
                  </p:nvSpPr>
                  <p:spPr>
                    <a:xfrm>
                      <a:off x="4494016" y="4413441"/>
                      <a:ext cx="189819" cy="74260"/>
                    </a:xfrm>
                    <a:custGeom>
                      <a:avLst/>
                      <a:gdLst/>
                      <a:ahLst/>
                      <a:cxnLst/>
                      <a:rect l="0" t="0" r="0" b="0"/>
                      <a:pathLst>
                        <a:path w="189819" h="74260">
                          <a:moveTo>
                            <a:pt x="30358" y="12636"/>
                          </a:moveTo>
                          <a:cubicBezTo>
                            <a:pt x="0" y="53290"/>
                            <a:pt x="39070" y="74259"/>
                            <a:pt x="126220" y="64085"/>
                          </a:cubicBezTo>
                          <a:cubicBezTo>
                            <a:pt x="174479" y="58451"/>
                            <a:pt x="189818" y="32357"/>
                            <a:pt x="153144" y="18284"/>
                          </a:cubicBezTo>
                          <a:cubicBezTo>
                            <a:pt x="114445" y="3433"/>
                            <a:pt x="39794" y="0"/>
                            <a:pt x="30358" y="12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5" name="任意多边形: 形状 734">
                      <a:extLst>
                        <a:ext uri="{FF2B5EF4-FFF2-40B4-BE49-F238E27FC236}">
                          <a16:creationId xmlns="" xmlns:a16="http://schemas.microsoft.com/office/drawing/2014/main" id="{944C21BC-034D-4F71-95C3-8303628F6D2D}"/>
                        </a:ext>
                      </a:extLst>
                    </p:cNvPr>
                    <p:cNvSpPr/>
                    <p:nvPr/>
                  </p:nvSpPr>
                  <p:spPr>
                    <a:xfrm>
                      <a:off x="4718050" y="4401927"/>
                      <a:ext cx="152401" cy="72889"/>
                    </a:xfrm>
                    <a:custGeom>
                      <a:avLst/>
                      <a:gdLst/>
                      <a:ahLst/>
                      <a:cxnLst/>
                      <a:rect l="0" t="0" r="0" b="0"/>
                      <a:pathLst>
                        <a:path w="152401" h="72889">
                          <a:moveTo>
                            <a:pt x="8467" y="30555"/>
                          </a:moveTo>
                          <a:cubicBezTo>
                            <a:pt x="3810" y="35211"/>
                            <a:pt x="0" y="46641"/>
                            <a:pt x="0" y="55955"/>
                          </a:cubicBezTo>
                          <a:cubicBezTo>
                            <a:pt x="0" y="68184"/>
                            <a:pt x="21167" y="72888"/>
                            <a:pt x="76200" y="72888"/>
                          </a:cubicBezTo>
                          <a:cubicBezTo>
                            <a:pt x="132611" y="72888"/>
                            <a:pt x="152400" y="68325"/>
                            <a:pt x="152400" y="55319"/>
                          </a:cubicBezTo>
                          <a:cubicBezTo>
                            <a:pt x="152400" y="19508"/>
                            <a:pt x="39021" y="0"/>
                            <a:pt x="8467" y="305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6" name="任意多边形: 形状 735">
                      <a:extLst>
                        <a:ext uri="{FF2B5EF4-FFF2-40B4-BE49-F238E27FC236}">
                          <a16:creationId xmlns="" xmlns:a16="http://schemas.microsoft.com/office/drawing/2014/main" id="{F1B674ED-E627-4047-AEEB-B70390FD2E82}"/>
                        </a:ext>
                      </a:extLst>
                    </p:cNvPr>
                    <p:cNvSpPr/>
                    <p:nvPr/>
                  </p:nvSpPr>
                  <p:spPr>
                    <a:xfrm>
                      <a:off x="8854500" y="4408550"/>
                      <a:ext cx="67250" cy="66572"/>
                    </a:xfrm>
                    <a:custGeom>
                      <a:avLst/>
                      <a:gdLst/>
                      <a:ahLst/>
                      <a:cxnLst/>
                      <a:rect l="0" t="0" r="0" b="0"/>
                      <a:pathLst>
                        <a:path w="67250" h="66572">
                          <a:moveTo>
                            <a:pt x="16449" y="15661"/>
                          </a:moveTo>
                          <a:cubicBezTo>
                            <a:pt x="0" y="26458"/>
                            <a:pt x="784" y="30653"/>
                            <a:pt x="22193" y="46378"/>
                          </a:cubicBezTo>
                          <a:cubicBezTo>
                            <a:pt x="49683" y="66571"/>
                            <a:pt x="67249" y="61655"/>
                            <a:pt x="67249" y="33766"/>
                          </a:cubicBezTo>
                          <a:cubicBezTo>
                            <a:pt x="67249" y="9603"/>
                            <a:pt x="40306" y="0"/>
                            <a:pt x="16449" y="156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7" name="任意多边形: 形状 736">
                      <a:extLst>
                        <a:ext uri="{FF2B5EF4-FFF2-40B4-BE49-F238E27FC236}">
                          <a16:creationId xmlns="" xmlns:a16="http://schemas.microsoft.com/office/drawing/2014/main" id="{66FC830D-6549-4C9B-A9DB-1B69CCCF430E}"/>
                        </a:ext>
                      </a:extLst>
                    </p:cNvPr>
                    <p:cNvSpPr/>
                    <p:nvPr/>
                  </p:nvSpPr>
                  <p:spPr>
                    <a:xfrm>
                      <a:off x="3788639" y="4428084"/>
                      <a:ext cx="151818" cy="249933"/>
                    </a:xfrm>
                    <a:custGeom>
                      <a:avLst/>
                      <a:gdLst/>
                      <a:ahLst/>
                      <a:cxnLst/>
                      <a:rect l="0" t="0" r="0" b="0"/>
                      <a:pathLst>
                        <a:path w="151818" h="249933">
                          <a:moveTo>
                            <a:pt x="10755" y="36236"/>
                          </a:moveTo>
                          <a:cubicBezTo>
                            <a:pt x="0" y="77363"/>
                            <a:pt x="12660" y="87724"/>
                            <a:pt x="67297" y="82514"/>
                          </a:cubicBezTo>
                          <a:lnTo>
                            <a:pt x="116611" y="77811"/>
                          </a:lnTo>
                          <a:lnTo>
                            <a:pt x="112236" y="128946"/>
                          </a:lnTo>
                          <a:cubicBezTo>
                            <a:pt x="105620" y="206278"/>
                            <a:pt x="113409" y="249932"/>
                            <a:pt x="133822" y="249932"/>
                          </a:cubicBezTo>
                          <a:cubicBezTo>
                            <a:pt x="143816" y="249932"/>
                            <a:pt x="151817" y="239931"/>
                            <a:pt x="151602" y="227707"/>
                          </a:cubicBezTo>
                          <a:cubicBezTo>
                            <a:pt x="151387" y="215483"/>
                            <a:pt x="151256" y="175054"/>
                            <a:pt x="151310" y="137865"/>
                          </a:cubicBezTo>
                          <a:cubicBezTo>
                            <a:pt x="151395" y="80205"/>
                            <a:pt x="147368" y="68712"/>
                            <a:pt x="123963" y="59813"/>
                          </a:cubicBezTo>
                          <a:cubicBezTo>
                            <a:pt x="108868" y="54074"/>
                            <a:pt x="88908" y="40210"/>
                            <a:pt x="79609" y="29005"/>
                          </a:cubicBezTo>
                          <a:cubicBezTo>
                            <a:pt x="55537" y="0"/>
                            <a:pt x="19234" y="3812"/>
                            <a:pt x="10755" y="362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8" name="任意多边形: 形状 737">
                      <a:extLst>
                        <a:ext uri="{FF2B5EF4-FFF2-40B4-BE49-F238E27FC236}">
                          <a16:creationId xmlns="" xmlns:a16="http://schemas.microsoft.com/office/drawing/2014/main" id="{E6F26197-40E3-45BA-8117-C0827E1D2F68}"/>
                        </a:ext>
                      </a:extLst>
                    </p:cNvPr>
                    <p:cNvSpPr/>
                    <p:nvPr/>
                  </p:nvSpPr>
                  <p:spPr>
                    <a:xfrm>
                      <a:off x="4923484" y="4436716"/>
                      <a:ext cx="138741" cy="50801"/>
                    </a:xfrm>
                    <a:custGeom>
                      <a:avLst/>
                      <a:gdLst/>
                      <a:ahLst/>
                      <a:cxnLst/>
                      <a:rect l="0" t="0" r="0" b="0"/>
                      <a:pathLst>
                        <a:path w="138741" h="50801">
                          <a:moveTo>
                            <a:pt x="19808" y="7592"/>
                          </a:moveTo>
                          <a:cubicBezTo>
                            <a:pt x="0" y="27399"/>
                            <a:pt x="29331" y="50800"/>
                            <a:pt x="73966" y="50800"/>
                          </a:cubicBezTo>
                          <a:cubicBezTo>
                            <a:pt x="103500" y="50800"/>
                            <a:pt x="124685" y="43930"/>
                            <a:pt x="128882" y="32992"/>
                          </a:cubicBezTo>
                          <a:cubicBezTo>
                            <a:pt x="138740" y="7303"/>
                            <a:pt x="126582" y="0"/>
                            <a:pt x="73966" y="0"/>
                          </a:cubicBezTo>
                          <a:cubicBezTo>
                            <a:pt x="48354" y="0"/>
                            <a:pt x="23983" y="3416"/>
                            <a:pt x="19808" y="7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9" name="任意多边形: 形状 738">
                      <a:extLst>
                        <a:ext uri="{FF2B5EF4-FFF2-40B4-BE49-F238E27FC236}">
                          <a16:creationId xmlns="" xmlns:a16="http://schemas.microsoft.com/office/drawing/2014/main" id="{FDBBEC17-05A7-4443-B9E6-CF14037E4B5B}"/>
                        </a:ext>
                      </a:extLst>
                    </p:cNvPr>
                    <p:cNvSpPr/>
                    <p:nvPr/>
                  </p:nvSpPr>
                  <p:spPr>
                    <a:xfrm>
                      <a:off x="5097737" y="4436716"/>
                      <a:ext cx="75180" cy="66902"/>
                    </a:xfrm>
                    <a:custGeom>
                      <a:avLst/>
                      <a:gdLst/>
                      <a:ahLst/>
                      <a:cxnLst/>
                      <a:rect l="0" t="0" r="0" b="0"/>
                      <a:pathLst>
                        <a:path w="75180" h="66902">
                          <a:moveTo>
                            <a:pt x="9539" y="9665"/>
                          </a:moveTo>
                          <a:cubicBezTo>
                            <a:pt x="0" y="25100"/>
                            <a:pt x="36335" y="66901"/>
                            <a:pt x="51268" y="57672"/>
                          </a:cubicBezTo>
                          <a:cubicBezTo>
                            <a:pt x="75179" y="42894"/>
                            <a:pt x="66919" y="0"/>
                            <a:pt x="40163" y="0"/>
                          </a:cubicBezTo>
                          <a:cubicBezTo>
                            <a:pt x="26605" y="0"/>
                            <a:pt x="12824" y="4349"/>
                            <a:pt x="9539" y="966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0" name="任意多边形: 形状 739">
                      <a:extLst>
                        <a:ext uri="{FF2B5EF4-FFF2-40B4-BE49-F238E27FC236}">
                          <a16:creationId xmlns="" xmlns:a16="http://schemas.microsoft.com/office/drawing/2014/main" id="{021C577C-EF0B-4083-AF18-D8083F9A3585}"/>
                        </a:ext>
                      </a:extLst>
                    </p:cNvPr>
                    <p:cNvSpPr/>
                    <p:nvPr/>
                  </p:nvSpPr>
                  <p:spPr>
                    <a:xfrm>
                      <a:off x="5230544" y="4436716"/>
                      <a:ext cx="72446" cy="59371"/>
                    </a:xfrm>
                    <a:custGeom>
                      <a:avLst/>
                      <a:gdLst/>
                      <a:ahLst/>
                      <a:cxnLst/>
                      <a:rect l="0" t="0" r="0" b="0"/>
                      <a:pathLst>
                        <a:path w="72446" h="59371">
                          <a:moveTo>
                            <a:pt x="3444" y="10132"/>
                          </a:moveTo>
                          <a:cubicBezTo>
                            <a:pt x="0" y="15704"/>
                            <a:pt x="1776" y="27696"/>
                            <a:pt x="7391" y="36781"/>
                          </a:cubicBezTo>
                          <a:cubicBezTo>
                            <a:pt x="21352" y="59370"/>
                            <a:pt x="64089" y="49224"/>
                            <a:pt x="69316" y="22079"/>
                          </a:cubicBezTo>
                          <a:cubicBezTo>
                            <a:pt x="72445" y="5834"/>
                            <a:pt x="65131" y="0"/>
                            <a:pt x="41637" y="0"/>
                          </a:cubicBezTo>
                          <a:cubicBezTo>
                            <a:pt x="24074" y="0"/>
                            <a:pt x="6887" y="4559"/>
                            <a:pt x="3444" y="101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1" name="任意多边形: 形状 740">
                      <a:extLst>
                        <a:ext uri="{FF2B5EF4-FFF2-40B4-BE49-F238E27FC236}">
                          <a16:creationId xmlns="" xmlns:a16="http://schemas.microsoft.com/office/drawing/2014/main" id="{816D5F06-ABF0-43C0-94B1-7F502D28FA37}"/>
                        </a:ext>
                      </a:extLst>
                    </p:cNvPr>
                    <p:cNvSpPr/>
                    <p:nvPr/>
                  </p:nvSpPr>
                  <p:spPr>
                    <a:xfrm>
                      <a:off x="8693150" y="4436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2" name="任意多边形: 形状 741">
                      <a:extLst>
                        <a:ext uri="{FF2B5EF4-FFF2-40B4-BE49-F238E27FC236}">
                          <a16:creationId xmlns="" xmlns:a16="http://schemas.microsoft.com/office/drawing/2014/main" id="{0199B176-B1C7-45A5-905E-228938FE239F}"/>
                        </a:ext>
                      </a:extLst>
                    </p:cNvPr>
                    <p:cNvSpPr/>
                    <p:nvPr/>
                  </p:nvSpPr>
                  <p:spPr>
                    <a:xfrm>
                      <a:off x="6299150" y="4462083"/>
                      <a:ext cx="35437" cy="81518"/>
                    </a:xfrm>
                    <a:custGeom>
                      <a:avLst/>
                      <a:gdLst/>
                      <a:ahLst/>
                      <a:cxnLst/>
                      <a:rect l="0" t="0" r="0" b="0"/>
                      <a:pathLst>
                        <a:path w="35437" h="81518">
                          <a:moveTo>
                            <a:pt x="3537" y="30501"/>
                          </a:moveTo>
                          <a:cubicBezTo>
                            <a:pt x="0" y="49001"/>
                            <a:pt x="2095" y="67222"/>
                            <a:pt x="8193" y="70990"/>
                          </a:cubicBezTo>
                          <a:cubicBezTo>
                            <a:pt x="25225" y="81517"/>
                            <a:pt x="35436" y="42374"/>
                            <a:pt x="21946" y="18269"/>
                          </a:cubicBezTo>
                          <a:cubicBezTo>
                            <a:pt x="11723" y="0"/>
                            <a:pt x="9024" y="1793"/>
                            <a:pt x="3537" y="305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3" name="任意多边形: 形状 742">
                      <a:extLst>
                        <a:ext uri="{FF2B5EF4-FFF2-40B4-BE49-F238E27FC236}">
                          <a16:creationId xmlns="" xmlns:a16="http://schemas.microsoft.com/office/drawing/2014/main" id="{F2EC3C9F-1ED8-423B-9B33-4F5F2E7AC6FE}"/>
                        </a:ext>
                      </a:extLst>
                    </p:cNvPr>
                    <p:cNvSpPr/>
                    <p:nvPr/>
                  </p:nvSpPr>
                  <p:spPr>
                    <a:xfrm>
                      <a:off x="6394228" y="4456688"/>
                      <a:ext cx="1691057" cy="187379"/>
                    </a:xfrm>
                    <a:custGeom>
                      <a:avLst/>
                      <a:gdLst/>
                      <a:ahLst/>
                      <a:cxnLst/>
                      <a:rect l="0" t="0" r="0" b="0"/>
                      <a:pathLst>
                        <a:path w="1691057" h="187379">
                          <a:moveTo>
                            <a:pt x="5177" y="23535"/>
                          </a:moveTo>
                          <a:cubicBezTo>
                            <a:pt x="1270" y="33715"/>
                            <a:pt x="0" y="52046"/>
                            <a:pt x="2354" y="64269"/>
                          </a:cubicBezTo>
                          <a:cubicBezTo>
                            <a:pt x="6793" y="87318"/>
                            <a:pt x="24636" y="90940"/>
                            <a:pt x="273272" y="119259"/>
                          </a:cubicBezTo>
                          <a:cubicBezTo>
                            <a:pt x="329152" y="125623"/>
                            <a:pt x="406305" y="136451"/>
                            <a:pt x="444722" y="143320"/>
                          </a:cubicBezTo>
                          <a:cubicBezTo>
                            <a:pt x="597527" y="170643"/>
                            <a:pt x="788119" y="180693"/>
                            <a:pt x="1218623" y="184131"/>
                          </a:cubicBezTo>
                          <a:cubicBezTo>
                            <a:pt x="1625412" y="187378"/>
                            <a:pt x="1669944" y="185710"/>
                            <a:pt x="1681887" y="166776"/>
                          </a:cubicBezTo>
                          <a:cubicBezTo>
                            <a:pt x="1691056" y="152240"/>
                            <a:pt x="1691020" y="141746"/>
                            <a:pt x="1681767" y="132493"/>
                          </a:cubicBezTo>
                          <a:cubicBezTo>
                            <a:pt x="1673108" y="123834"/>
                            <a:pt x="1486203" y="116896"/>
                            <a:pt x="1148652" y="112703"/>
                          </a:cubicBezTo>
                          <a:cubicBezTo>
                            <a:pt x="853287" y="109035"/>
                            <a:pt x="606939" y="100550"/>
                            <a:pt x="578072" y="93051"/>
                          </a:cubicBezTo>
                          <a:cubicBezTo>
                            <a:pt x="550132" y="85792"/>
                            <a:pt x="487267" y="75246"/>
                            <a:pt x="438372" y="69614"/>
                          </a:cubicBezTo>
                          <a:cubicBezTo>
                            <a:pt x="352633" y="59740"/>
                            <a:pt x="245508" y="40220"/>
                            <a:pt x="152622" y="17546"/>
                          </a:cubicBezTo>
                          <a:cubicBezTo>
                            <a:pt x="80744" y="0"/>
                            <a:pt x="13154" y="2746"/>
                            <a:pt x="5177" y="235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4" name="任意多边形: 形状 743">
                      <a:extLst>
                        <a:ext uri="{FF2B5EF4-FFF2-40B4-BE49-F238E27FC236}">
                          <a16:creationId xmlns="" xmlns:a16="http://schemas.microsoft.com/office/drawing/2014/main" id="{7BF545BE-E147-4802-8369-DFBFA1AEE378}"/>
                        </a:ext>
                      </a:extLst>
                    </p:cNvPr>
                    <p:cNvSpPr/>
                    <p:nvPr/>
                  </p:nvSpPr>
                  <p:spPr>
                    <a:xfrm>
                      <a:off x="6949849" y="4439708"/>
                      <a:ext cx="85951" cy="101465"/>
                    </a:xfrm>
                    <a:custGeom>
                      <a:avLst/>
                      <a:gdLst/>
                      <a:ahLst/>
                      <a:cxnLst/>
                      <a:rect l="0" t="0" r="0" b="0"/>
                      <a:pathLst>
                        <a:path w="85951" h="101465">
                          <a:moveTo>
                            <a:pt x="16100" y="22593"/>
                          </a:moveTo>
                          <a:cubicBezTo>
                            <a:pt x="0" y="33606"/>
                            <a:pt x="2757" y="40566"/>
                            <a:pt x="33897" y="67534"/>
                          </a:cubicBezTo>
                          <a:cubicBezTo>
                            <a:pt x="73078" y="101464"/>
                            <a:pt x="85950" y="96324"/>
                            <a:pt x="85950" y="46750"/>
                          </a:cubicBezTo>
                          <a:cubicBezTo>
                            <a:pt x="85950" y="12733"/>
                            <a:pt x="49130" y="0"/>
                            <a:pt x="16100" y="225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5" name="任意多边形: 形状 744">
                      <a:extLst>
                        <a:ext uri="{FF2B5EF4-FFF2-40B4-BE49-F238E27FC236}">
                          <a16:creationId xmlns="" xmlns:a16="http://schemas.microsoft.com/office/drawing/2014/main" id="{6B6C2F94-B6E3-44BB-AA0D-21D97876B644}"/>
                        </a:ext>
                      </a:extLst>
                    </p:cNvPr>
                    <p:cNvSpPr/>
                    <p:nvPr/>
                  </p:nvSpPr>
                  <p:spPr>
                    <a:xfrm>
                      <a:off x="3975548" y="4468914"/>
                      <a:ext cx="63053" cy="63053"/>
                    </a:xfrm>
                    <a:custGeom>
                      <a:avLst/>
                      <a:gdLst/>
                      <a:ahLst/>
                      <a:cxnLst/>
                      <a:rect l="0" t="0" r="0" b="0"/>
                      <a:pathLst>
                        <a:path w="63053" h="63053">
                          <a:moveTo>
                            <a:pt x="1793" y="33543"/>
                          </a:moveTo>
                          <a:cubicBezTo>
                            <a:pt x="0" y="57150"/>
                            <a:pt x="5902" y="63052"/>
                            <a:pt x="31302" y="63052"/>
                          </a:cubicBezTo>
                          <a:cubicBezTo>
                            <a:pt x="56702" y="63052"/>
                            <a:pt x="63052" y="56702"/>
                            <a:pt x="63052" y="31302"/>
                          </a:cubicBezTo>
                          <a:cubicBezTo>
                            <a:pt x="63052" y="5902"/>
                            <a:pt x="57150" y="0"/>
                            <a:pt x="33543" y="1793"/>
                          </a:cubicBezTo>
                          <a:cubicBezTo>
                            <a:pt x="12524" y="3390"/>
                            <a:pt x="3390" y="12524"/>
                            <a:pt x="1793" y="335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6" name="任意多边形: 形状 745">
                      <a:extLst>
                        <a:ext uri="{FF2B5EF4-FFF2-40B4-BE49-F238E27FC236}">
                          <a16:creationId xmlns="" xmlns:a16="http://schemas.microsoft.com/office/drawing/2014/main" id="{2403B35C-D9CB-47A2-9FC3-0590D8635839}"/>
                        </a:ext>
                      </a:extLst>
                    </p:cNvPr>
                    <p:cNvSpPr/>
                    <p:nvPr/>
                  </p:nvSpPr>
                  <p:spPr>
                    <a:xfrm>
                      <a:off x="7125943" y="4463407"/>
                      <a:ext cx="68017" cy="95239"/>
                    </a:xfrm>
                    <a:custGeom>
                      <a:avLst/>
                      <a:gdLst/>
                      <a:ahLst/>
                      <a:cxnLst/>
                      <a:rect l="0" t="0" r="0" b="0"/>
                      <a:pathLst>
                        <a:path w="68017" h="95239">
                          <a:moveTo>
                            <a:pt x="17490" y="37401"/>
                          </a:moveTo>
                          <a:cubicBezTo>
                            <a:pt x="0" y="70082"/>
                            <a:pt x="17709" y="95238"/>
                            <a:pt x="49594" y="83002"/>
                          </a:cubicBezTo>
                          <a:cubicBezTo>
                            <a:pt x="65652" y="76840"/>
                            <a:pt x="68016" y="67281"/>
                            <a:pt x="59973" y="41035"/>
                          </a:cubicBezTo>
                          <a:cubicBezTo>
                            <a:pt x="47663" y="869"/>
                            <a:pt x="37507" y="0"/>
                            <a:pt x="17490" y="374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7" name="任意多边形: 形状 746">
                      <a:extLst>
                        <a:ext uri="{FF2B5EF4-FFF2-40B4-BE49-F238E27FC236}">
                          <a16:creationId xmlns="" xmlns:a16="http://schemas.microsoft.com/office/drawing/2014/main" id="{BFFFB758-6C97-4E10-BDA8-0FEC8AB4B9FA}"/>
                        </a:ext>
                      </a:extLst>
                    </p:cNvPr>
                    <p:cNvSpPr/>
                    <p:nvPr/>
                  </p:nvSpPr>
                  <p:spPr>
                    <a:xfrm>
                      <a:off x="7219950" y="4459231"/>
                      <a:ext cx="155719" cy="91786"/>
                    </a:xfrm>
                    <a:custGeom>
                      <a:avLst/>
                      <a:gdLst/>
                      <a:ahLst/>
                      <a:cxnLst/>
                      <a:rect l="0" t="0" r="0" b="0"/>
                      <a:pathLst>
                        <a:path w="155719" h="91786">
                          <a:moveTo>
                            <a:pt x="15875" y="22952"/>
                          </a:moveTo>
                          <a:cubicBezTo>
                            <a:pt x="7144" y="33565"/>
                            <a:pt x="0" y="53393"/>
                            <a:pt x="0" y="67016"/>
                          </a:cubicBezTo>
                          <a:cubicBezTo>
                            <a:pt x="0" y="88233"/>
                            <a:pt x="8999" y="91785"/>
                            <a:pt x="62750" y="91785"/>
                          </a:cubicBezTo>
                          <a:cubicBezTo>
                            <a:pt x="136163" y="91785"/>
                            <a:pt x="155718" y="71970"/>
                            <a:pt x="114914" y="38928"/>
                          </a:cubicBezTo>
                          <a:cubicBezTo>
                            <a:pt x="74819" y="6462"/>
                            <a:pt x="34760" y="0"/>
                            <a:pt x="15875" y="22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8" name="任意多边形: 形状 747">
                      <a:extLst>
                        <a:ext uri="{FF2B5EF4-FFF2-40B4-BE49-F238E27FC236}">
                          <a16:creationId xmlns="" xmlns:a16="http://schemas.microsoft.com/office/drawing/2014/main" id="{901FBDAF-0655-414A-890C-26D2FD5E3E7F}"/>
                        </a:ext>
                      </a:extLst>
                    </p:cNvPr>
                    <p:cNvSpPr/>
                    <p:nvPr/>
                  </p:nvSpPr>
                  <p:spPr>
                    <a:xfrm>
                      <a:off x="8477250" y="44748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9" name="任意多边形: 形状 748">
                      <a:extLst>
                        <a:ext uri="{FF2B5EF4-FFF2-40B4-BE49-F238E27FC236}">
                          <a16:creationId xmlns="" xmlns:a16="http://schemas.microsoft.com/office/drawing/2014/main" id="{819A85D3-289B-4AC5-96A8-8B21E8F55BE4}"/>
                        </a:ext>
                      </a:extLst>
                    </p:cNvPr>
                    <p:cNvSpPr/>
                    <p:nvPr/>
                  </p:nvSpPr>
                  <p:spPr>
                    <a:xfrm>
                      <a:off x="7395425" y="4458622"/>
                      <a:ext cx="193707" cy="90780"/>
                    </a:xfrm>
                    <a:custGeom>
                      <a:avLst/>
                      <a:gdLst/>
                      <a:ahLst/>
                      <a:cxnLst/>
                      <a:rect l="0" t="0" r="0" b="0"/>
                      <a:pathLst>
                        <a:path w="193707" h="90780">
                          <a:moveTo>
                            <a:pt x="36186" y="36033"/>
                          </a:moveTo>
                          <a:cubicBezTo>
                            <a:pt x="0" y="64358"/>
                            <a:pt x="5974" y="72545"/>
                            <a:pt x="70925" y="83645"/>
                          </a:cubicBezTo>
                          <a:cubicBezTo>
                            <a:pt x="112671" y="90779"/>
                            <a:pt x="136818" y="89285"/>
                            <a:pt x="149470" y="78785"/>
                          </a:cubicBezTo>
                          <a:cubicBezTo>
                            <a:pt x="193706" y="42073"/>
                            <a:pt x="82221" y="0"/>
                            <a:pt x="36186" y="360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0" name="任意多边形: 形状 749">
                      <a:extLst>
                        <a:ext uri="{FF2B5EF4-FFF2-40B4-BE49-F238E27FC236}">
                          <a16:creationId xmlns="" xmlns:a16="http://schemas.microsoft.com/office/drawing/2014/main" id="{6D500421-C3F1-488F-BA05-053DC531AE2C}"/>
                        </a:ext>
                      </a:extLst>
                    </p:cNvPr>
                    <p:cNvSpPr/>
                    <p:nvPr/>
                  </p:nvSpPr>
                  <p:spPr>
                    <a:xfrm>
                      <a:off x="7601634" y="4482097"/>
                      <a:ext cx="175232" cy="73409"/>
                    </a:xfrm>
                    <a:custGeom>
                      <a:avLst/>
                      <a:gdLst/>
                      <a:ahLst/>
                      <a:cxnLst/>
                      <a:rect l="0" t="0" r="0" b="0"/>
                      <a:pathLst>
                        <a:path w="175232" h="73409">
                          <a:moveTo>
                            <a:pt x="3508" y="20738"/>
                          </a:moveTo>
                          <a:cubicBezTo>
                            <a:pt x="0" y="32655"/>
                            <a:pt x="816" y="48372"/>
                            <a:pt x="5322" y="55663"/>
                          </a:cubicBezTo>
                          <a:cubicBezTo>
                            <a:pt x="15375" y="71930"/>
                            <a:pt x="147442" y="73408"/>
                            <a:pt x="157358" y="57365"/>
                          </a:cubicBezTo>
                          <a:cubicBezTo>
                            <a:pt x="175231" y="28446"/>
                            <a:pt x="147936" y="9719"/>
                            <a:pt x="80310" y="4502"/>
                          </a:cubicBezTo>
                          <a:cubicBezTo>
                            <a:pt x="21959" y="0"/>
                            <a:pt x="8794" y="2784"/>
                            <a:pt x="3508" y="207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1" name="任意多边形: 形状 750">
                      <a:extLst>
                        <a:ext uri="{FF2B5EF4-FFF2-40B4-BE49-F238E27FC236}">
                          <a16:creationId xmlns="" xmlns:a16="http://schemas.microsoft.com/office/drawing/2014/main" id="{075B0516-92C9-4361-AAAB-240AF87B9349}"/>
                        </a:ext>
                      </a:extLst>
                    </p:cNvPr>
                    <p:cNvSpPr/>
                    <p:nvPr/>
                  </p:nvSpPr>
                  <p:spPr>
                    <a:xfrm>
                      <a:off x="7786847" y="4476855"/>
                      <a:ext cx="258573" cy="76026"/>
                    </a:xfrm>
                    <a:custGeom>
                      <a:avLst/>
                      <a:gdLst/>
                      <a:ahLst/>
                      <a:cxnLst/>
                      <a:rect l="0" t="0" r="0" b="0"/>
                      <a:pathLst>
                        <a:path w="258573" h="76026">
                          <a:moveTo>
                            <a:pt x="18575" y="19331"/>
                          </a:moveTo>
                          <a:cubicBezTo>
                            <a:pt x="0" y="33059"/>
                            <a:pt x="81" y="36199"/>
                            <a:pt x="19519" y="55838"/>
                          </a:cubicBezTo>
                          <a:cubicBezTo>
                            <a:pt x="37757" y="74265"/>
                            <a:pt x="56390" y="76025"/>
                            <a:pt x="150354" y="68198"/>
                          </a:cubicBezTo>
                          <a:cubicBezTo>
                            <a:pt x="247080" y="60141"/>
                            <a:pt x="258572" y="56606"/>
                            <a:pt x="248405" y="38041"/>
                          </a:cubicBezTo>
                          <a:cubicBezTo>
                            <a:pt x="239926" y="22559"/>
                            <a:pt x="229271" y="19718"/>
                            <a:pt x="208020" y="27271"/>
                          </a:cubicBezTo>
                          <a:cubicBezTo>
                            <a:pt x="189969" y="33688"/>
                            <a:pt x="169055" y="31587"/>
                            <a:pt x="152202" y="21666"/>
                          </a:cubicBezTo>
                          <a:cubicBezTo>
                            <a:pt x="117561" y="1272"/>
                            <a:pt x="44732" y="0"/>
                            <a:pt x="18575" y="193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2" name="任意多边形: 形状 751">
                      <a:extLst>
                        <a:ext uri="{FF2B5EF4-FFF2-40B4-BE49-F238E27FC236}">
                          <a16:creationId xmlns="" xmlns:a16="http://schemas.microsoft.com/office/drawing/2014/main" id="{9ED281CA-0B03-4BC1-8650-C0EE8DAFECDA}"/>
                        </a:ext>
                      </a:extLst>
                    </p:cNvPr>
                    <p:cNvSpPr/>
                    <p:nvPr/>
                  </p:nvSpPr>
                  <p:spPr>
                    <a:xfrm>
                      <a:off x="8597271" y="4487879"/>
                      <a:ext cx="132127" cy="107745"/>
                    </a:xfrm>
                    <a:custGeom>
                      <a:avLst/>
                      <a:gdLst/>
                      <a:ahLst/>
                      <a:cxnLst/>
                      <a:rect l="0" t="0" r="0" b="0"/>
                      <a:pathLst>
                        <a:path w="132127" h="107745">
                          <a:moveTo>
                            <a:pt x="48861" y="15025"/>
                          </a:moveTo>
                          <a:cubicBezTo>
                            <a:pt x="19248" y="27288"/>
                            <a:pt x="0" y="66970"/>
                            <a:pt x="13259" y="88423"/>
                          </a:cubicBezTo>
                          <a:cubicBezTo>
                            <a:pt x="25200" y="107744"/>
                            <a:pt x="103346" y="103795"/>
                            <a:pt x="120605" y="82999"/>
                          </a:cubicBezTo>
                          <a:cubicBezTo>
                            <a:pt x="131840" y="69461"/>
                            <a:pt x="132126" y="58005"/>
                            <a:pt x="121713" y="38549"/>
                          </a:cubicBezTo>
                          <a:cubicBezTo>
                            <a:pt x="104413" y="6222"/>
                            <a:pt x="85142" y="0"/>
                            <a:pt x="48861" y="15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3" name="任意多边形: 形状 752">
                      <a:extLst>
                        <a:ext uri="{FF2B5EF4-FFF2-40B4-BE49-F238E27FC236}">
                          <a16:creationId xmlns="" xmlns:a16="http://schemas.microsoft.com/office/drawing/2014/main" id="{289E2165-99FD-4139-816A-83888BAC4289}"/>
                        </a:ext>
                      </a:extLst>
                    </p:cNvPr>
                    <p:cNvSpPr/>
                    <p:nvPr/>
                  </p:nvSpPr>
                  <p:spPr>
                    <a:xfrm>
                      <a:off x="8756650" y="4500216"/>
                      <a:ext cx="195252" cy="114301"/>
                    </a:xfrm>
                    <a:custGeom>
                      <a:avLst/>
                      <a:gdLst/>
                      <a:ahLst/>
                      <a:cxnLst/>
                      <a:rect l="0" t="0" r="0" b="0"/>
                      <a:pathLst>
                        <a:path w="195252" h="114301">
                          <a:moveTo>
                            <a:pt x="57887" y="11508"/>
                          </a:moveTo>
                          <a:cubicBezTo>
                            <a:pt x="53975" y="17837"/>
                            <a:pt x="39350" y="20028"/>
                            <a:pt x="25388" y="16377"/>
                          </a:cubicBezTo>
                          <a:cubicBezTo>
                            <a:pt x="7215" y="11624"/>
                            <a:pt x="0" y="15994"/>
                            <a:pt x="0" y="31750"/>
                          </a:cubicBezTo>
                          <a:cubicBezTo>
                            <a:pt x="0" y="47265"/>
                            <a:pt x="7255" y="51865"/>
                            <a:pt x="24580" y="47335"/>
                          </a:cubicBezTo>
                          <a:cubicBezTo>
                            <a:pt x="38791" y="43618"/>
                            <a:pt x="52016" y="48351"/>
                            <a:pt x="55931" y="58553"/>
                          </a:cubicBezTo>
                          <a:cubicBezTo>
                            <a:pt x="59655" y="68259"/>
                            <a:pt x="80027" y="76200"/>
                            <a:pt x="101202" y="76200"/>
                          </a:cubicBezTo>
                          <a:cubicBezTo>
                            <a:pt x="126956" y="76200"/>
                            <a:pt x="139700" y="82506"/>
                            <a:pt x="139700" y="95250"/>
                          </a:cubicBezTo>
                          <a:cubicBezTo>
                            <a:pt x="139700" y="105728"/>
                            <a:pt x="148272" y="114300"/>
                            <a:pt x="158750" y="114300"/>
                          </a:cubicBezTo>
                          <a:cubicBezTo>
                            <a:pt x="184313" y="114300"/>
                            <a:pt x="183052" y="90119"/>
                            <a:pt x="156968" y="80109"/>
                          </a:cubicBezTo>
                          <a:cubicBezTo>
                            <a:pt x="137992" y="72827"/>
                            <a:pt x="138133" y="70655"/>
                            <a:pt x="158561" y="55718"/>
                          </a:cubicBezTo>
                          <a:cubicBezTo>
                            <a:pt x="195251" y="28889"/>
                            <a:pt x="172897" y="0"/>
                            <a:pt x="115448" y="0"/>
                          </a:cubicBezTo>
                          <a:cubicBezTo>
                            <a:pt x="87701" y="0"/>
                            <a:pt x="61799" y="5178"/>
                            <a:pt x="57887" y="115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4" name="任意多边形: 形状 753">
                      <a:extLst>
                        <a:ext uri="{FF2B5EF4-FFF2-40B4-BE49-F238E27FC236}">
                          <a16:creationId xmlns="" xmlns:a16="http://schemas.microsoft.com/office/drawing/2014/main" id="{72A0A715-7A17-4803-A990-C4711EFD8A14}"/>
                        </a:ext>
                      </a:extLst>
                    </p:cNvPr>
                    <p:cNvSpPr/>
                    <p:nvPr/>
                  </p:nvSpPr>
                  <p:spPr>
                    <a:xfrm>
                      <a:off x="8409808" y="4531149"/>
                      <a:ext cx="120590" cy="96068"/>
                    </a:xfrm>
                    <a:custGeom>
                      <a:avLst/>
                      <a:gdLst/>
                      <a:ahLst/>
                      <a:cxnLst/>
                      <a:rect l="0" t="0" r="0" b="0"/>
                      <a:pathLst>
                        <a:path w="120590" h="96068">
                          <a:moveTo>
                            <a:pt x="11393" y="18085"/>
                          </a:moveTo>
                          <a:cubicBezTo>
                            <a:pt x="0" y="36521"/>
                            <a:pt x="26158" y="96067"/>
                            <a:pt x="45650" y="96067"/>
                          </a:cubicBezTo>
                          <a:cubicBezTo>
                            <a:pt x="54966" y="96067"/>
                            <a:pt x="72873" y="88545"/>
                            <a:pt x="85446" y="79353"/>
                          </a:cubicBezTo>
                          <a:cubicBezTo>
                            <a:pt x="120589" y="53655"/>
                            <a:pt x="97463" y="0"/>
                            <a:pt x="52655" y="3276"/>
                          </a:cubicBezTo>
                          <a:cubicBezTo>
                            <a:pt x="34159" y="4629"/>
                            <a:pt x="15591" y="11293"/>
                            <a:pt x="11393" y="180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5" name="任意多边形: 形状 754">
                      <a:extLst>
                        <a:ext uri="{FF2B5EF4-FFF2-40B4-BE49-F238E27FC236}">
                          <a16:creationId xmlns="" xmlns:a16="http://schemas.microsoft.com/office/drawing/2014/main" id="{DE499C0D-552C-4C52-867C-24D351DB1689}"/>
                        </a:ext>
                      </a:extLst>
                    </p:cNvPr>
                    <p:cNvSpPr/>
                    <p:nvPr/>
                  </p:nvSpPr>
                  <p:spPr>
                    <a:xfrm>
                      <a:off x="8533395" y="4538316"/>
                      <a:ext cx="43769" cy="34537"/>
                    </a:xfrm>
                    <a:custGeom>
                      <a:avLst/>
                      <a:gdLst/>
                      <a:ahLst/>
                      <a:cxnLst/>
                      <a:rect l="0" t="0" r="0" b="0"/>
                      <a:pathLst>
                        <a:path w="43769" h="34537">
                          <a:moveTo>
                            <a:pt x="3248" y="13371"/>
                          </a:moveTo>
                          <a:cubicBezTo>
                            <a:pt x="0" y="32724"/>
                            <a:pt x="24191" y="34536"/>
                            <a:pt x="36686" y="15875"/>
                          </a:cubicBezTo>
                          <a:cubicBezTo>
                            <a:pt x="43768" y="5299"/>
                            <a:pt x="40337" y="0"/>
                            <a:pt x="26404" y="0"/>
                          </a:cubicBezTo>
                          <a:cubicBezTo>
                            <a:pt x="14902" y="0"/>
                            <a:pt x="4482" y="6017"/>
                            <a:pt x="3248" y="133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6" name="任意多边形: 形状 755">
                      <a:extLst>
                        <a:ext uri="{FF2B5EF4-FFF2-40B4-BE49-F238E27FC236}">
                          <a16:creationId xmlns="" xmlns:a16="http://schemas.microsoft.com/office/drawing/2014/main" id="{9E3E8160-1823-4AE4-BCFD-F409B3765BD3}"/>
                        </a:ext>
                      </a:extLst>
                    </p:cNvPr>
                    <p:cNvSpPr/>
                    <p:nvPr/>
                  </p:nvSpPr>
                  <p:spPr>
                    <a:xfrm>
                      <a:off x="3486150" y="4551016"/>
                      <a:ext cx="75271" cy="225072"/>
                    </a:xfrm>
                    <a:custGeom>
                      <a:avLst/>
                      <a:gdLst/>
                      <a:ahLst/>
                      <a:cxnLst/>
                      <a:rect l="0" t="0" r="0" b="0"/>
                      <a:pathLst>
                        <a:path w="75271" h="225072">
                          <a:moveTo>
                            <a:pt x="0" y="11950"/>
                          </a:moveTo>
                          <a:cubicBezTo>
                            <a:pt x="0" y="18523"/>
                            <a:pt x="5715" y="27433"/>
                            <a:pt x="12700" y="31750"/>
                          </a:cubicBezTo>
                          <a:cubicBezTo>
                            <a:pt x="19735" y="36098"/>
                            <a:pt x="22966" y="69007"/>
                            <a:pt x="19943" y="105525"/>
                          </a:cubicBezTo>
                          <a:cubicBezTo>
                            <a:pt x="16727" y="144366"/>
                            <a:pt x="21045" y="184147"/>
                            <a:pt x="30452" y="202357"/>
                          </a:cubicBezTo>
                          <a:cubicBezTo>
                            <a:pt x="39233" y="219356"/>
                            <a:pt x="46732" y="225071"/>
                            <a:pt x="47116" y="215057"/>
                          </a:cubicBezTo>
                          <a:cubicBezTo>
                            <a:pt x="47499" y="205043"/>
                            <a:pt x="54705" y="180904"/>
                            <a:pt x="63128" y="161413"/>
                          </a:cubicBezTo>
                          <a:cubicBezTo>
                            <a:pt x="72833" y="138956"/>
                            <a:pt x="75270" y="102907"/>
                            <a:pt x="69780" y="62988"/>
                          </a:cubicBezTo>
                          <a:cubicBezTo>
                            <a:pt x="62124" y="7323"/>
                            <a:pt x="57564" y="0"/>
                            <a:pt x="30558" y="0"/>
                          </a:cubicBezTo>
                          <a:cubicBezTo>
                            <a:pt x="13751" y="0"/>
                            <a:pt x="0" y="5378"/>
                            <a:pt x="0" y="119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7" name="任意多边形: 形状 756">
                      <a:extLst>
                        <a:ext uri="{FF2B5EF4-FFF2-40B4-BE49-F238E27FC236}">
                          <a16:creationId xmlns="" xmlns:a16="http://schemas.microsoft.com/office/drawing/2014/main" id="{829FF7D4-8CAF-41EC-BDF7-6845868DE88B}"/>
                        </a:ext>
                      </a:extLst>
                    </p:cNvPr>
                    <p:cNvSpPr/>
                    <p:nvPr/>
                  </p:nvSpPr>
                  <p:spPr>
                    <a:xfrm>
                      <a:off x="8232888" y="4542421"/>
                      <a:ext cx="110786" cy="92586"/>
                    </a:xfrm>
                    <a:custGeom>
                      <a:avLst/>
                      <a:gdLst/>
                      <a:ahLst/>
                      <a:cxnLst/>
                      <a:rect l="0" t="0" r="0" b="0"/>
                      <a:pathLst>
                        <a:path w="110786" h="92586">
                          <a:moveTo>
                            <a:pt x="25286" y="15341"/>
                          </a:moveTo>
                          <a:cubicBezTo>
                            <a:pt x="388" y="35322"/>
                            <a:pt x="0" y="36641"/>
                            <a:pt x="10770" y="64706"/>
                          </a:cubicBezTo>
                          <a:cubicBezTo>
                            <a:pt x="19355" y="87081"/>
                            <a:pt x="85647" y="92585"/>
                            <a:pt x="98381" y="71981"/>
                          </a:cubicBezTo>
                          <a:cubicBezTo>
                            <a:pt x="110785" y="51913"/>
                            <a:pt x="92495" y="9178"/>
                            <a:pt x="68880" y="3050"/>
                          </a:cubicBezTo>
                          <a:cubicBezTo>
                            <a:pt x="57127" y="0"/>
                            <a:pt x="37510" y="5531"/>
                            <a:pt x="25286" y="153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8" name="任意多边形: 形状 757">
                      <a:extLst>
                        <a:ext uri="{FF2B5EF4-FFF2-40B4-BE49-F238E27FC236}">
                          <a16:creationId xmlns="" xmlns:a16="http://schemas.microsoft.com/office/drawing/2014/main" id="{2CBB7387-A44B-46A3-A8DC-0175CA70AE05}"/>
                        </a:ext>
                      </a:extLst>
                    </p:cNvPr>
                    <p:cNvSpPr/>
                    <p:nvPr/>
                  </p:nvSpPr>
                  <p:spPr>
                    <a:xfrm>
                      <a:off x="8362150" y="4550799"/>
                      <a:ext cx="13732" cy="53580"/>
                    </a:xfrm>
                    <a:custGeom>
                      <a:avLst/>
                      <a:gdLst/>
                      <a:ahLst/>
                      <a:cxnLst/>
                      <a:rect l="0" t="0" r="0" b="0"/>
                      <a:pathLst>
                        <a:path w="13732" h="53580">
                          <a:moveTo>
                            <a:pt x="2526" y="17199"/>
                          </a:moveTo>
                          <a:cubicBezTo>
                            <a:pt x="0" y="30031"/>
                            <a:pt x="1920" y="44319"/>
                            <a:pt x="6792" y="48949"/>
                          </a:cubicBezTo>
                          <a:cubicBezTo>
                            <a:pt x="11664" y="53579"/>
                            <a:pt x="13731" y="43080"/>
                            <a:pt x="11385" y="25617"/>
                          </a:cubicBezTo>
                          <a:cubicBezTo>
                            <a:pt x="8240" y="2213"/>
                            <a:pt x="5911" y="0"/>
                            <a:pt x="2526" y="171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9" name="任意多边形: 形状 758">
                      <a:extLst>
                        <a:ext uri="{FF2B5EF4-FFF2-40B4-BE49-F238E27FC236}">
                          <a16:creationId xmlns="" xmlns:a16="http://schemas.microsoft.com/office/drawing/2014/main" id="{1582459D-F402-4429-899F-1433B0C255A0}"/>
                        </a:ext>
                      </a:extLst>
                    </p:cNvPr>
                    <p:cNvSpPr/>
                    <p:nvPr/>
                  </p:nvSpPr>
                  <p:spPr>
                    <a:xfrm>
                      <a:off x="5357075" y="4591171"/>
                      <a:ext cx="422739" cy="99546"/>
                    </a:xfrm>
                    <a:custGeom>
                      <a:avLst/>
                      <a:gdLst/>
                      <a:ahLst/>
                      <a:cxnLst/>
                      <a:rect l="0" t="0" r="0" b="0"/>
                      <a:pathLst>
                        <a:path w="422739" h="99546">
                          <a:moveTo>
                            <a:pt x="199292" y="25506"/>
                          </a:moveTo>
                          <a:cubicBezTo>
                            <a:pt x="112044" y="38857"/>
                            <a:pt x="35675" y="54765"/>
                            <a:pt x="29584" y="60856"/>
                          </a:cubicBezTo>
                          <a:cubicBezTo>
                            <a:pt x="0" y="90440"/>
                            <a:pt x="42710" y="99545"/>
                            <a:pt x="211070" y="99545"/>
                          </a:cubicBezTo>
                          <a:cubicBezTo>
                            <a:pt x="395723" y="99545"/>
                            <a:pt x="422738" y="91568"/>
                            <a:pt x="412803" y="39976"/>
                          </a:cubicBezTo>
                          <a:cubicBezTo>
                            <a:pt x="405622" y="2686"/>
                            <a:pt x="365978" y="0"/>
                            <a:pt x="19929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0" name="任意多边形: 形状 759">
                      <a:extLst>
                        <a:ext uri="{FF2B5EF4-FFF2-40B4-BE49-F238E27FC236}">
                          <a16:creationId xmlns="" xmlns:a16="http://schemas.microsoft.com/office/drawing/2014/main" id="{E8E99117-C94B-4B8D-9279-DE8F509744E6}"/>
                        </a:ext>
                      </a:extLst>
                    </p:cNvPr>
                    <p:cNvSpPr/>
                    <p:nvPr/>
                  </p:nvSpPr>
                  <p:spPr>
                    <a:xfrm>
                      <a:off x="5841534" y="4586015"/>
                      <a:ext cx="150750" cy="88529"/>
                    </a:xfrm>
                    <a:custGeom>
                      <a:avLst/>
                      <a:gdLst/>
                      <a:ahLst/>
                      <a:cxnLst/>
                      <a:rect l="0" t="0" r="0" b="0"/>
                      <a:pathLst>
                        <a:path w="150750" h="88529">
                          <a:moveTo>
                            <a:pt x="9098" y="32102"/>
                          </a:moveTo>
                          <a:cubicBezTo>
                            <a:pt x="963" y="41904"/>
                            <a:pt x="0" y="55573"/>
                            <a:pt x="6683" y="66386"/>
                          </a:cubicBezTo>
                          <a:cubicBezTo>
                            <a:pt x="20367" y="88528"/>
                            <a:pt x="104732" y="75314"/>
                            <a:pt x="133816" y="46473"/>
                          </a:cubicBezTo>
                          <a:cubicBezTo>
                            <a:pt x="150749" y="29682"/>
                            <a:pt x="150749" y="26244"/>
                            <a:pt x="133816" y="15536"/>
                          </a:cubicBezTo>
                          <a:cubicBezTo>
                            <a:pt x="109246" y="0"/>
                            <a:pt x="26633" y="10973"/>
                            <a:pt x="9098" y="321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1" name="任意多边形: 形状 760">
                      <a:extLst>
                        <a:ext uri="{FF2B5EF4-FFF2-40B4-BE49-F238E27FC236}">
                          <a16:creationId xmlns="" xmlns:a16="http://schemas.microsoft.com/office/drawing/2014/main" id="{C49E6D87-3474-4153-A4AF-F981DCDD3298}"/>
                        </a:ext>
                      </a:extLst>
                    </p:cNvPr>
                    <p:cNvSpPr/>
                    <p:nvPr/>
                  </p:nvSpPr>
                  <p:spPr>
                    <a:xfrm>
                      <a:off x="6387035" y="4585035"/>
                      <a:ext cx="160088" cy="81823"/>
                    </a:xfrm>
                    <a:custGeom>
                      <a:avLst/>
                      <a:gdLst/>
                      <a:ahLst/>
                      <a:cxnLst/>
                      <a:rect l="0" t="0" r="0" b="0"/>
                      <a:pathLst>
                        <a:path w="160088" h="81823">
                          <a:moveTo>
                            <a:pt x="11680" y="36685"/>
                          </a:moveTo>
                          <a:cubicBezTo>
                            <a:pt x="0" y="67121"/>
                            <a:pt x="23783" y="81822"/>
                            <a:pt x="78005" y="77682"/>
                          </a:cubicBezTo>
                          <a:cubicBezTo>
                            <a:pt x="137217" y="73161"/>
                            <a:pt x="160087" y="46549"/>
                            <a:pt x="126140" y="21672"/>
                          </a:cubicBezTo>
                          <a:cubicBezTo>
                            <a:pt x="96565" y="0"/>
                            <a:pt x="22005" y="9779"/>
                            <a:pt x="11680" y="366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2" name="任意多边形: 形状 761">
                      <a:extLst>
                        <a:ext uri="{FF2B5EF4-FFF2-40B4-BE49-F238E27FC236}">
                          <a16:creationId xmlns="" xmlns:a16="http://schemas.microsoft.com/office/drawing/2014/main" id="{15AAD702-CFD2-4975-AD07-F4E8A368D5CF}"/>
                        </a:ext>
                      </a:extLst>
                    </p:cNvPr>
                    <p:cNvSpPr/>
                    <p:nvPr/>
                  </p:nvSpPr>
                  <p:spPr>
                    <a:xfrm>
                      <a:off x="4278163" y="4606058"/>
                      <a:ext cx="181675" cy="83054"/>
                    </a:xfrm>
                    <a:custGeom>
                      <a:avLst/>
                      <a:gdLst/>
                      <a:ahLst/>
                      <a:cxnLst/>
                      <a:rect l="0" t="0" r="0" b="0"/>
                      <a:pathLst>
                        <a:path w="181675" h="83054">
                          <a:moveTo>
                            <a:pt x="18966" y="37261"/>
                          </a:moveTo>
                          <a:cubicBezTo>
                            <a:pt x="0" y="72699"/>
                            <a:pt x="18551" y="83053"/>
                            <a:pt x="84287" y="73721"/>
                          </a:cubicBezTo>
                          <a:cubicBezTo>
                            <a:pt x="147018" y="64816"/>
                            <a:pt x="181674" y="27125"/>
                            <a:pt x="139145" y="14058"/>
                          </a:cubicBezTo>
                          <a:cubicBezTo>
                            <a:pt x="93387" y="0"/>
                            <a:pt x="32629" y="11730"/>
                            <a:pt x="18966" y="372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3" name="任意多边形: 形状 762">
                      <a:extLst>
                        <a:ext uri="{FF2B5EF4-FFF2-40B4-BE49-F238E27FC236}">
                          <a16:creationId xmlns="" xmlns:a16="http://schemas.microsoft.com/office/drawing/2014/main" id="{C163537D-3B5E-4076-B04C-6DCF7EABEA15}"/>
                        </a:ext>
                      </a:extLst>
                    </p:cNvPr>
                    <p:cNvSpPr/>
                    <p:nvPr/>
                  </p:nvSpPr>
                  <p:spPr>
                    <a:xfrm>
                      <a:off x="8682575" y="4616167"/>
                      <a:ext cx="37191" cy="23750"/>
                    </a:xfrm>
                    <a:custGeom>
                      <a:avLst/>
                      <a:gdLst/>
                      <a:ahLst/>
                      <a:cxnLst/>
                      <a:rect l="0" t="0" r="0" b="0"/>
                      <a:pathLst>
                        <a:path w="37191" h="23750">
                          <a:moveTo>
                            <a:pt x="4909" y="9942"/>
                          </a:moveTo>
                          <a:cubicBezTo>
                            <a:pt x="0" y="17886"/>
                            <a:pt x="5863" y="23749"/>
                            <a:pt x="18716" y="23749"/>
                          </a:cubicBezTo>
                          <a:cubicBezTo>
                            <a:pt x="34802" y="23749"/>
                            <a:pt x="37190" y="19885"/>
                            <a:pt x="27248" y="9942"/>
                          </a:cubicBezTo>
                          <a:cubicBezTo>
                            <a:pt x="17306" y="0"/>
                            <a:pt x="11054" y="0"/>
                            <a:pt x="4909" y="99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4" name="任意多边形: 形状 763">
                      <a:extLst>
                        <a:ext uri="{FF2B5EF4-FFF2-40B4-BE49-F238E27FC236}">
                          <a16:creationId xmlns="" xmlns:a16="http://schemas.microsoft.com/office/drawing/2014/main" id="{DFC89BB6-9961-4290-AED5-3F443BAF77D8}"/>
                        </a:ext>
                      </a:extLst>
                    </p:cNvPr>
                    <p:cNvSpPr/>
                    <p:nvPr/>
                  </p:nvSpPr>
                  <p:spPr>
                    <a:xfrm>
                      <a:off x="3359924" y="4622400"/>
                      <a:ext cx="131028" cy="104681"/>
                    </a:xfrm>
                    <a:custGeom>
                      <a:avLst/>
                      <a:gdLst/>
                      <a:ahLst/>
                      <a:cxnLst/>
                      <a:rect l="0" t="0" r="0" b="0"/>
                      <a:pathLst>
                        <a:path w="131028" h="104681">
                          <a:moveTo>
                            <a:pt x="17830" y="18238"/>
                          </a:moveTo>
                          <a:cubicBezTo>
                            <a:pt x="0" y="47088"/>
                            <a:pt x="24280" y="91622"/>
                            <a:pt x="62404" y="99995"/>
                          </a:cubicBezTo>
                          <a:cubicBezTo>
                            <a:pt x="83195" y="104562"/>
                            <a:pt x="106061" y="104680"/>
                            <a:pt x="113216" y="100257"/>
                          </a:cubicBezTo>
                          <a:cubicBezTo>
                            <a:pt x="131027" y="89250"/>
                            <a:pt x="129621" y="38691"/>
                            <a:pt x="110986" y="20056"/>
                          </a:cubicBezTo>
                          <a:cubicBezTo>
                            <a:pt x="92161" y="1231"/>
                            <a:pt x="29101" y="0"/>
                            <a:pt x="17830" y="182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5" name="任意多边形: 形状 764">
                      <a:extLst>
                        <a:ext uri="{FF2B5EF4-FFF2-40B4-BE49-F238E27FC236}">
                          <a16:creationId xmlns="" xmlns:a16="http://schemas.microsoft.com/office/drawing/2014/main" id="{DE546CA7-3E18-4F5B-853F-8C4403489934}"/>
                        </a:ext>
                      </a:extLst>
                    </p:cNvPr>
                    <p:cNvSpPr/>
                    <p:nvPr/>
                  </p:nvSpPr>
                  <p:spPr>
                    <a:xfrm>
                      <a:off x="4494498" y="4623634"/>
                      <a:ext cx="162110" cy="77916"/>
                    </a:xfrm>
                    <a:custGeom>
                      <a:avLst/>
                      <a:gdLst/>
                      <a:ahLst/>
                      <a:cxnLst/>
                      <a:rect l="0" t="0" r="0" b="0"/>
                      <a:pathLst>
                        <a:path w="162110" h="77916">
                          <a:moveTo>
                            <a:pt x="18588" y="24757"/>
                          </a:moveTo>
                          <a:cubicBezTo>
                            <a:pt x="0" y="47155"/>
                            <a:pt x="1126" y="48007"/>
                            <a:pt x="72167" y="65263"/>
                          </a:cubicBezTo>
                          <a:cubicBezTo>
                            <a:pt x="124252" y="77915"/>
                            <a:pt x="132217" y="76846"/>
                            <a:pt x="148367" y="55042"/>
                          </a:cubicBezTo>
                          <a:cubicBezTo>
                            <a:pt x="160306" y="38922"/>
                            <a:pt x="162109" y="26633"/>
                            <a:pt x="153702" y="18685"/>
                          </a:cubicBezTo>
                          <a:cubicBezTo>
                            <a:pt x="133940" y="0"/>
                            <a:pt x="35462" y="4426"/>
                            <a:pt x="18588" y="247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6" name="任意多边形: 形状 765">
                      <a:extLst>
                        <a:ext uri="{FF2B5EF4-FFF2-40B4-BE49-F238E27FC236}">
                          <a16:creationId xmlns="" xmlns:a16="http://schemas.microsoft.com/office/drawing/2014/main" id="{61AA5E2F-89C9-4DCE-BE37-B69CD5BE8121}"/>
                        </a:ext>
                      </a:extLst>
                    </p:cNvPr>
                    <p:cNvSpPr/>
                    <p:nvPr/>
                  </p:nvSpPr>
                  <p:spPr>
                    <a:xfrm>
                      <a:off x="6588035" y="4623196"/>
                      <a:ext cx="337776" cy="104707"/>
                    </a:xfrm>
                    <a:custGeom>
                      <a:avLst/>
                      <a:gdLst/>
                      <a:ahLst/>
                      <a:cxnLst/>
                      <a:rect l="0" t="0" r="0" b="0"/>
                      <a:pathLst>
                        <a:path w="337776" h="104707">
                          <a:moveTo>
                            <a:pt x="21291" y="24303"/>
                          </a:moveTo>
                          <a:cubicBezTo>
                            <a:pt x="0" y="49956"/>
                            <a:pt x="13856" y="59279"/>
                            <a:pt x="89849" y="70436"/>
                          </a:cubicBezTo>
                          <a:cubicBezTo>
                            <a:pt x="126047" y="75750"/>
                            <a:pt x="190599" y="86563"/>
                            <a:pt x="233297" y="94465"/>
                          </a:cubicBezTo>
                          <a:cubicBezTo>
                            <a:pt x="286594" y="104328"/>
                            <a:pt x="313480" y="104706"/>
                            <a:pt x="319063" y="95672"/>
                          </a:cubicBezTo>
                          <a:cubicBezTo>
                            <a:pt x="337775" y="65395"/>
                            <a:pt x="309021" y="46051"/>
                            <a:pt x="215572" y="26050"/>
                          </a:cubicBezTo>
                          <a:cubicBezTo>
                            <a:pt x="96161" y="492"/>
                            <a:pt x="41461" y="0"/>
                            <a:pt x="21291" y="243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7" name="任意多边形: 形状 766">
                      <a:extLst>
                        <a:ext uri="{FF2B5EF4-FFF2-40B4-BE49-F238E27FC236}">
                          <a16:creationId xmlns="" xmlns:a16="http://schemas.microsoft.com/office/drawing/2014/main" id="{206D35BF-A4A7-4A54-B824-7DBC829219A2}"/>
                        </a:ext>
                      </a:extLst>
                    </p:cNvPr>
                    <p:cNvSpPr/>
                    <p:nvPr/>
                  </p:nvSpPr>
                  <p:spPr>
                    <a:xfrm>
                      <a:off x="8711285" y="4621429"/>
                      <a:ext cx="85938" cy="99959"/>
                    </a:xfrm>
                    <a:custGeom>
                      <a:avLst/>
                      <a:gdLst/>
                      <a:ahLst/>
                      <a:cxnLst/>
                      <a:rect l="0" t="0" r="0" b="0"/>
                      <a:pathLst>
                        <a:path w="85938" h="99959">
                          <a:moveTo>
                            <a:pt x="45365" y="23930"/>
                          </a:moveTo>
                          <a:cubicBezTo>
                            <a:pt x="45365" y="33909"/>
                            <a:pt x="36112" y="51326"/>
                            <a:pt x="24803" y="62635"/>
                          </a:cubicBezTo>
                          <a:cubicBezTo>
                            <a:pt x="0" y="87438"/>
                            <a:pt x="8749" y="99958"/>
                            <a:pt x="43235" y="89013"/>
                          </a:cubicBezTo>
                          <a:cubicBezTo>
                            <a:pt x="72218" y="79814"/>
                            <a:pt x="85937" y="52406"/>
                            <a:pt x="75358" y="24837"/>
                          </a:cubicBezTo>
                          <a:cubicBezTo>
                            <a:pt x="66067" y="626"/>
                            <a:pt x="45365" y="0"/>
                            <a:pt x="45365" y="239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8" name="任意多边形: 形状 767">
                      <a:extLst>
                        <a:ext uri="{FF2B5EF4-FFF2-40B4-BE49-F238E27FC236}">
                          <a16:creationId xmlns="" xmlns:a16="http://schemas.microsoft.com/office/drawing/2014/main" id="{A78991BB-D327-45DE-8743-379214A3CEFB}"/>
                        </a:ext>
                      </a:extLst>
                    </p:cNvPr>
                    <p:cNvSpPr/>
                    <p:nvPr/>
                  </p:nvSpPr>
                  <p:spPr>
                    <a:xfrm>
                      <a:off x="4707846" y="4632683"/>
                      <a:ext cx="151927" cy="60085"/>
                    </a:xfrm>
                    <a:custGeom>
                      <a:avLst/>
                      <a:gdLst/>
                      <a:ahLst/>
                      <a:cxnLst/>
                      <a:rect l="0" t="0" r="0" b="0"/>
                      <a:pathLst>
                        <a:path w="151927" h="60085">
                          <a:moveTo>
                            <a:pt x="16271" y="20391"/>
                          </a:moveTo>
                          <a:cubicBezTo>
                            <a:pt x="0" y="46718"/>
                            <a:pt x="30137" y="60084"/>
                            <a:pt x="81504" y="49323"/>
                          </a:cubicBezTo>
                          <a:cubicBezTo>
                            <a:pt x="151926" y="34568"/>
                            <a:pt x="149310" y="0"/>
                            <a:pt x="78030" y="3409"/>
                          </a:cubicBezTo>
                          <a:cubicBezTo>
                            <a:pt x="48976" y="4799"/>
                            <a:pt x="21185" y="12440"/>
                            <a:pt x="16271" y="203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9" name="任意多边形: 形状 768">
                      <a:extLst>
                        <a:ext uri="{FF2B5EF4-FFF2-40B4-BE49-F238E27FC236}">
                          <a16:creationId xmlns="" xmlns:a16="http://schemas.microsoft.com/office/drawing/2014/main" id="{36A58130-65AD-4653-9453-7522047CC13E}"/>
                        </a:ext>
                      </a:extLst>
                    </p:cNvPr>
                    <p:cNvSpPr/>
                    <p:nvPr/>
                  </p:nvSpPr>
                  <p:spPr>
                    <a:xfrm>
                      <a:off x="4915598" y="4624771"/>
                      <a:ext cx="161796" cy="64723"/>
                    </a:xfrm>
                    <a:custGeom>
                      <a:avLst/>
                      <a:gdLst/>
                      <a:ahLst/>
                      <a:cxnLst/>
                      <a:rect l="0" t="0" r="0" b="0"/>
                      <a:pathLst>
                        <a:path w="161796" h="64723">
                          <a:moveTo>
                            <a:pt x="11317" y="28952"/>
                          </a:moveTo>
                          <a:cubicBezTo>
                            <a:pt x="0" y="47263"/>
                            <a:pt x="3402" y="49239"/>
                            <a:pt x="62801" y="58854"/>
                          </a:cubicBezTo>
                          <a:cubicBezTo>
                            <a:pt x="99046" y="64722"/>
                            <a:pt x="120879" y="61527"/>
                            <a:pt x="139001" y="47703"/>
                          </a:cubicBezTo>
                          <a:cubicBezTo>
                            <a:pt x="160927" y="30978"/>
                            <a:pt x="161795" y="26584"/>
                            <a:pt x="145351" y="15581"/>
                          </a:cubicBezTo>
                          <a:cubicBezTo>
                            <a:pt x="122066" y="0"/>
                            <a:pt x="23109" y="9872"/>
                            <a:pt x="11317" y="28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0" name="任意多边形: 形状 769">
                      <a:extLst>
                        <a:ext uri="{FF2B5EF4-FFF2-40B4-BE49-F238E27FC236}">
                          <a16:creationId xmlns="" xmlns:a16="http://schemas.microsoft.com/office/drawing/2014/main" id="{EB93A102-156F-4A3F-B20E-93CE820CC5EB}"/>
                        </a:ext>
                      </a:extLst>
                    </p:cNvPr>
                    <p:cNvSpPr/>
                    <p:nvPr/>
                  </p:nvSpPr>
                  <p:spPr>
                    <a:xfrm>
                      <a:off x="5105429" y="4639916"/>
                      <a:ext cx="62364" cy="73429"/>
                    </a:xfrm>
                    <a:custGeom>
                      <a:avLst/>
                      <a:gdLst/>
                      <a:ahLst/>
                      <a:cxnLst/>
                      <a:rect l="0" t="0" r="0" b="0"/>
                      <a:pathLst>
                        <a:path w="62364" h="73429">
                          <a:moveTo>
                            <a:pt x="10585" y="19904"/>
                          </a:moveTo>
                          <a:cubicBezTo>
                            <a:pt x="0" y="47487"/>
                            <a:pt x="26872" y="73428"/>
                            <a:pt x="46106" y="54194"/>
                          </a:cubicBezTo>
                          <a:cubicBezTo>
                            <a:pt x="62363" y="37937"/>
                            <a:pt x="52292" y="0"/>
                            <a:pt x="31720" y="0"/>
                          </a:cubicBezTo>
                          <a:cubicBezTo>
                            <a:pt x="24297" y="0"/>
                            <a:pt x="14786" y="8957"/>
                            <a:pt x="10585" y="199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1" name="任意多边形: 形状 770">
                      <a:extLst>
                        <a:ext uri="{FF2B5EF4-FFF2-40B4-BE49-F238E27FC236}">
                          <a16:creationId xmlns="" xmlns:a16="http://schemas.microsoft.com/office/drawing/2014/main" id="{15440EFB-707C-4F05-AFB3-6FA7C5255D4C}"/>
                        </a:ext>
                      </a:extLst>
                    </p:cNvPr>
                    <p:cNvSpPr/>
                    <p:nvPr/>
                  </p:nvSpPr>
                  <p:spPr>
                    <a:xfrm>
                      <a:off x="5222008" y="4632107"/>
                      <a:ext cx="100387" cy="71420"/>
                    </a:xfrm>
                    <a:custGeom>
                      <a:avLst/>
                      <a:gdLst/>
                      <a:ahLst/>
                      <a:cxnLst/>
                      <a:rect l="0" t="0" r="0" b="0"/>
                      <a:pathLst>
                        <a:path w="100387" h="71420">
                          <a:moveTo>
                            <a:pt x="8143" y="28141"/>
                          </a:moveTo>
                          <a:cubicBezTo>
                            <a:pt x="0" y="49361"/>
                            <a:pt x="5264" y="53933"/>
                            <a:pt x="50308" y="64764"/>
                          </a:cubicBezTo>
                          <a:cubicBezTo>
                            <a:pt x="77983" y="71419"/>
                            <a:pt x="100386" y="42829"/>
                            <a:pt x="85884" y="19363"/>
                          </a:cubicBezTo>
                          <a:cubicBezTo>
                            <a:pt x="73917" y="0"/>
                            <a:pt x="16452" y="6488"/>
                            <a:pt x="8143" y="281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2" name="任意多边形: 形状 771">
                      <a:extLst>
                        <a:ext uri="{FF2B5EF4-FFF2-40B4-BE49-F238E27FC236}">
                          <a16:creationId xmlns="" xmlns:a16="http://schemas.microsoft.com/office/drawing/2014/main" id="{4D361BCF-A617-48C2-B9E9-5C0EB3DCFE64}"/>
                        </a:ext>
                      </a:extLst>
                    </p:cNvPr>
                    <p:cNvSpPr/>
                    <p:nvPr/>
                  </p:nvSpPr>
                  <p:spPr>
                    <a:xfrm>
                      <a:off x="8890788" y="4639194"/>
                      <a:ext cx="45217" cy="60551"/>
                    </a:xfrm>
                    <a:custGeom>
                      <a:avLst/>
                      <a:gdLst/>
                      <a:ahLst/>
                      <a:cxnLst/>
                      <a:rect l="0" t="0" r="0" b="0"/>
                      <a:pathLst>
                        <a:path w="45217" h="60551">
                          <a:moveTo>
                            <a:pt x="10759" y="18196"/>
                          </a:moveTo>
                          <a:cubicBezTo>
                            <a:pt x="0" y="46235"/>
                            <a:pt x="14314" y="60550"/>
                            <a:pt x="33714" y="41150"/>
                          </a:cubicBezTo>
                          <a:cubicBezTo>
                            <a:pt x="45168" y="29696"/>
                            <a:pt x="45216" y="22597"/>
                            <a:pt x="33918" y="11298"/>
                          </a:cubicBezTo>
                          <a:cubicBezTo>
                            <a:pt x="22620" y="0"/>
                            <a:pt x="17112" y="1641"/>
                            <a:pt x="10759" y="181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3" name="任意多边形: 形状 772">
                      <a:extLst>
                        <a:ext uri="{FF2B5EF4-FFF2-40B4-BE49-F238E27FC236}">
                          <a16:creationId xmlns="" xmlns:a16="http://schemas.microsoft.com/office/drawing/2014/main" id="{E960BA3E-38B0-4882-923D-4C2027B590F7}"/>
                        </a:ext>
                      </a:extLst>
                    </p:cNvPr>
                    <p:cNvSpPr/>
                    <p:nvPr/>
                  </p:nvSpPr>
                  <p:spPr>
                    <a:xfrm>
                      <a:off x="3569608" y="4646669"/>
                      <a:ext cx="87992" cy="86754"/>
                    </a:xfrm>
                    <a:custGeom>
                      <a:avLst/>
                      <a:gdLst/>
                      <a:ahLst/>
                      <a:cxnLst/>
                      <a:rect l="0" t="0" r="0" b="0"/>
                      <a:pathLst>
                        <a:path w="87992" h="86754">
                          <a:moveTo>
                            <a:pt x="11615" y="31902"/>
                          </a:moveTo>
                          <a:cubicBezTo>
                            <a:pt x="0" y="68496"/>
                            <a:pt x="20244" y="86753"/>
                            <a:pt x="57869" y="73615"/>
                          </a:cubicBezTo>
                          <a:cubicBezTo>
                            <a:pt x="78728" y="66332"/>
                            <a:pt x="87991" y="53333"/>
                            <a:pt x="87991" y="31347"/>
                          </a:cubicBezTo>
                          <a:cubicBezTo>
                            <a:pt x="87991" y="4811"/>
                            <a:pt x="82434" y="0"/>
                            <a:pt x="54151" y="2048"/>
                          </a:cubicBezTo>
                          <a:cubicBezTo>
                            <a:pt x="31926" y="3658"/>
                            <a:pt x="17327" y="13904"/>
                            <a:pt x="11615" y="319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4" name="任意多边形: 形状 773">
                      <a:extLst>
                        <a:ext uri="{FF2B5EF4-FFF2-40B4-BE49-F238E27FC236}">
                          <a16:creationId xmlns="" xmlns:a16="http://schemas.microsoft.com/office/drawing/2014/main" id="{1CF47858-F8D9-40D7-87FE-1712FDFC2D48}"/>
                        </a:ext>
                      </a:extLst>
                    </p:cNvPr>
                    <p:cNvSpPr/>
                    <p:nvPr/>
                  </p:nvSpPr>
                  <p:spPr>
                    <a:xfrm>
                      <a:off x="8362950" y="4648859"/>
                      <a:ext cx="19051" cy="51436"/>
                    </a:xfrm>
                    <a:custGeom>
                      <a:avLst/>
                      <a:gdLst/>
                      <a:ahLst/>
                      <a:cxnLst/>
                      <a:rect l="0" t="0" r="0" b="0"/>
                      <a:pathLst>
                        <a:path w="19051" h="51436">
                          <a:moveTo>
                            <a:pt x="0" y="29157"/>
                          </a:moveTo>
                          <a:cubicBezTo>
                            <a:pt x="0" y="44291"/>
                            <a:pt x="4286" y="51435"/>
                            <a:pt x="9525" y="45032"/>
                          </a:cubicBezTo>
                          <a:cubicBezTo>
                            <a:pt x="14764" y="38629"/>
                            <a:pt x="19050" y="25770"/>
                            <a:pt x="19050" y="16457"/>
                          </a:cubicBezTo>
                          <a:cubicBezTo>
                            <a:pt x="19050" y="7144"/>
                            <a:pt x="14764" y="0"/>
                            <a:pt x="9525" y="582"/>
                          </a:cubicBezTo>
                          <a:cubicBezTo>
                            <a:pt x="4286" y="1164"/>
                            <a:pt x="0" y="14023"/>
                            <a:pt x="0" y="291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5" name="任意多边形: 形状 774">
                      <a:extLst>
                        <a:ext uri="{FF2B5EF4-FFF2-40B4-BE49-F238E27FC236}">
                          <a16:creationId xmlns="" xmlns:a16="http://schemas.microsoft.com/office/drawing/2014/main" id="{43424632-D8C1-4C75-9428-B13775E2A283}"/>
                        </a:ext>
                      </a:extLst>
                    </p:cNvPr>
                    <p:cNvSpPr/>
                    <p:nvPr/>
                  </p:nvSpPr>
                  <p:spPr>
                    <a:xfrm>
                      <a:off x="3765574" y="4672119"/>
                      <a:ext cx="95227" cy="85073"/>
                    </a:xfrm>
                    <a:custGeom>
                      <a:avLst/>
                      <a:gdLst/>
                      <a:ahLst/>
                      <a:cxnLst/>
                      <a:rect l="0" t="0" r="0" b="0"/>
                      <a:pathLst>
                        <a:path w="95227" h="85073">
                          <a:moveTo>
                            <a:pt x="4487" y="25158"/>
                          </a:moveTo>
                          <a:cubicBezTo>
                            <a:pt x="0" y="36853"/>
                            <a:pt x="5519" y="54982"/>
                            <a:pt x="17090" y="66553"/>
                          </a:cubicBezTo>
                          <a:cubicBezTo>
                            <a:pt x="35400" y="84863"/>
                            <a:pt x="40859" y="85072"/>
                            <a:pt x="66451" y="68437"/>
                          </a:cubicBezTo>
                          <a:cubicBezTo>
                            <a:pt x="82277" y="58151"/>
                            <a:pt x="95226" y="38442"/>
                            <a:pt x="95226" y="24640"/>
                          </a:cubicBezTo>
                          <a:cubicBezTo>
                            <a:pt x="95226" y="4291"/>
                            <a:pt x="87402" y="0"/>
                            <a:pt x="53849" y="1948"/>
                          </a:cubicBezTo>
                          <a:cubicBezTo>
                            <a:pt x="28882" y="3398"/>
                            <a:pt x="9305" y="12603"/>
                            <a:pt x="4487"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6" name="任意多边形: 形状 775">
                      <a:extLst>
                        <a:ext uri="{FF2B5EF4-FFF2-40B4-BE49-F238E27FC236}">
                          <a16:creationId xmlns="" xmlns:a16="http://schemas.microsoft.com/office/drawing/2014/main" id="{E910B7D0-853C-4408-B123-EE636E0AF919}"/>
                        </a:ext>
                      </a:extLst>
                    </p:cNvPr>
                    <p:cNvSpPr/>
                    <p:nvPr/>
                  </p:nvSpPr>
                  <p:spPr>
                    <a:xfrm>
                      <a:off x="6967189" y="4660940"/>
                      <a:ext cx="108447" cy="93062"/>
                    </a:xfrm>
                    <a:custGeom>
                      <a:avLst/>
                      <a:gdLst/>
                      <a:ahLst/>
                      <a:cxnLst/>
                      <a:rect l="0" t="0" r="0" b="0"/>
                      <a:pathLst>
                        <a:path w="108447" h="93062">
                          <a:moveTo>
                            <a:pt x="6927" y="22035"/>
                          </a:moveTo>
                          <a:cubicBezTo>
                            <a:pt x="941" y="31533"/>
                            <a:pt x="0" y="51774"/>
                            <a:pt x="4837" y="67014"/>
                          </a:cubicBezTo>
                          <a:cubicBezTo>
                            <a:pt x="12205" y="90228"/>
                            <a:pt x="19105" y="93061"/>
                            <a:pt x="47367" y="84475"/>
                          </a:cubicBezTo>
                          <a:cubicBezTo>
                            <a:pt x="94702" y="70094"/>
                            <a:pt x="108446" y="43263"/>
                            <a:pt x="79386" y="21967"/>
                          </a:cubicBezTo>
                          <a:cubicBezTo>
                            <a:pt x="49409" y="0"/>
                            <a:pt x="20797" y="27"/>
                            <a:pt x="6927" y="22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7" name="任意多边形: 形状 776">
                      <a:extLst>
                        <a:ext uri="{FF2B5EF4-FFF2-40B4-BE49-F238E27FC236}">
                          <a16:creationId xmlns="" xmlns:a16="http://schemas.microsoft.com/office/drawing/2014/main" id="{3EB01826-E59D-43FF-921F-3C6334254C68}"/>
                        </a:ext>
                      </a:extLst>
                    </p:cNvPr>
                    <p:cNvSpPr/>
                    <p:nvPr/>
                  </p:nvSpPr>
                  <p:spPr>
                    <a:xfrm>
                      <a:off x="8578850" y="4678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8" name="任意多边形: 形状 777">
                      <a:extLst>
                        <a:ext uri="{FF2B5EF4-FFF2-40B4-BE49-F238E27FC236}">
                          <a16:creationId xmlns="" xmlns:a16="http://schemas.microsoft.com/office/drawing/2014/main" id="{E77FB145-1F9A-4E76-BD90-C8FB51EFC2AB}"/>
                        </a:ext>
                      </a:extLst>
                    </p:cNvPr>
                    <p:cNvSpPr/>
                    <p:nvPr/>
                  </p:nvSpPr>
                  <p:spPr>
                    <a:xfrm>
                      <a:off x="7200914" y="4679006"/>
                      <a:ext cx="171648" cy="102311"/>
                    </a:xfrm>
                    <a:custGeom>
                      <a:avLst/>
                      <a:gdLst/>
                      <a:ahLst/>
                      <a:cxnLst/>
                      <a:rect l="0" t="0" r="0" b="0"/>
                      <a:pathLst>
                        <a:path w="171648" h="102311">
                          <a:moveTo>
                            <a:pt x="28337" y="34856"/>
                          </a:moveTo>
                          <a:cubicBezTo>
                            <a:pt x="0" y="69000"/>
                            <a:pt x="81033" y="102310"/>
                            <a:pt x="138647" y="80201"/>
                          </a:cubicBezTo>
                          <a:cubicBezTo>
                            <a:pt x="171647" y="67538"/>
                            <a:pt x="162504" y="26169"/>
                            <a:pt x="123811" y="13073"/>
                          </a:cubicBezTo>
                          <a:cubicBezTo>
                            <a:pt x="85187" y="0"/>
                            <a:pt x="50742" y="7859"/>
                            <a:pt x="28337" y="348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9" name="任意多边形: 形状 778">
                      <a:extLst>
                        <a:ext uri="{FF2B5EF4-FFF2-40B4-BE49-F238E27FC236}">
                          <a16:creationId xmlns="" xmlns:a16="http://schemas.microsoft.com/office/drawing/2014/main" id="{A461B5BB-B9A5-45E2-9DCE-EDA3E8AD4EAA}"/>
                        </a:ext>
                      </a:extLst>
                    </p:cNvPr>
                    <p:cNvSpPr/>
                    <p:nvPr/>
                  </p:nvSpPr>
                  <p:spPr>
                    <a:xfrm>
                      <a:off x="7410428" y="4685621"/>
                      <a:ext cx="184709" cy="81296"/>
                    </a:xfrm>
                    <a:custGeom>
                      <a:avLst/>
                      <a:gdLst/>
                      <a:ahLst/>
                      <a:cxnLst/>
                      <a:rect l="0" t="0" r="0" b="0"/>
                      <a:pathLst>
                        <a:path w="184709" h="81296">
                          <a:moveTo>
                            <a:pt x="25555" y="23983"/>
                          </a:moveTo>
                          <a:cubicBezTo>
                            <a:pt x="0" y="54775"/>
                            <a:pt x="19841" y="81295"/>
                            <a:pt x="68434" y="81295"/>
                          </a:cubicBezTo>
                          <a:cubicBezTo>
                            <a:pt x="153165" y="81295"/>
                            <a:pt x="184708" y="42142"/>
                            <a:pt x="119844" y="17481"/>
                          </a:cubicBezTo>
                          <a:cubicBezTo>
                            <a:pt x="73868" y="0"/>
                            <a:pt x="43735" y="2079"/>
                            <a:pt x="25555" y="239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0" name="任意多边形: 形状 779">
                      <a:extLst>
                        <a:ext uri="{FF2B5EF4-FFF2-40B4-BE49-F238E27FC236}">
                          <a16:creationId xmlns="" xmlns:a16="http://schemas.microsoft.com/office/drawing/2014/main" id="{E0EB7525-AC70-4D30-B0EC-9312F1AF75F3}"/>
                        </a:ext>
                      </a:extLst>
                    </p:cNvPr>
                    <p:cNvSpPr/>
                    <p:nvPr/>
                  </p:nvSpPr>
                  <p:spPr>
                    <a:xfrm>
                      <a:off x="7626350" y="4668246"/>
                      <a:ext cx="175328" cy="108524"/>
                    </a:xfrm>
                    <a:custGeom>
                      <a:avLst/>
                      <a:gdLst/>
                      <a:ahLst/>
                      <a:cxnLst/>
                      <a:rect l="0" t="0" r="0" b="0"/>
                      <a:pathLst>
                        <a:path w="175328" h="108524">
                          <a:moveTo>
                            <a:pt x="19957" y="42427"/>
                          </a:moveTo>
                          <a:cubicBezTo>
                            <a:pt x="8981" y="53403"/>
                            <a:pt x="0" y="67080"/>
                            <a:pt x="0" y="72818"/>
                          </a:cubicBezTo>
                          <a:cubicBezTo>
                            <a:pt x="0" y="101720"/>
                            <a:pt x="115713" y="108523"/>
                            <a:pt x="138583" y="80966"/>
                          </a:cubicBezTo>
                          <a:cubicBezTo>
                            <a:pt x="175327" y="36692"/>
                            <a:pt x="62384" y="0"/>
                            <a:pt x="19957" y="424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1" name="任意多边形: 形状 780">
                      <a:extLst>
                        <a:ext uri="{FF2B5EF4-FFF2-40B4-BE49-F238E27FC236}">
                          <a16:creationId xmlns="" xmlns:a16="http://schemas.microsoft.com/office/drawing/2014/main" id="{B4AEDB7C-17B4-410A-AA6E-72EEF837FEF8}"/>
                        </a:ext>
                      </a:extLst>
                    </p:cNvPr>
                    <p:cNvSpPr/>
                    <p:nvPr/>
                  </p:nvSpPr>
                  <p:spPr>
                    <a:xfrm>
                      <a:off x="7823757" y="4680230"/>
                      <a:ext cx="159696" cy="93235"/>
                    </a:xfrm>
                    <a:custGeom>
                      <a:avLst/>
                      <a:gdLst/>
                      <a:ahLst/>
                      <a:cxnLst/>
                      <a:rect l="0" t="0" r="0" b="0"/>
                      <a:pathLst>
                        <a:path w="159696" h="93235">
                          <a:moveTo>
                            <a:pt x="21668" y="17403"/>
                          </a:moveTo>
                          <a:cubicBezTo>
                            <a:pt x="0" y="44353"/>
                            <a:pt x="1735" y="69711"/>
                            <a:pt x="25882" y="78977"/>
                          </a:cubicBezTo>
                          <a:cubicBezTo>
                            <a:pt x="63033" y="93234"/>
                            <a:pt x="142567" y="87229"/>
                            <a:pt x="149309" y="69659"/>
                          </a:cubicBezTo>
                          <a:cubicBezTo>
                            <a:pt x="159695" y="42595"/>
                            <a:pt x="142839" y="26547"/>
                            <a:pt x="88314" y="11588"/>
                          </a:cubicBezTo>
                          <a:cubicBezTo>
                            <a:pt x="46076" y="0"/>
                            <a:pt x="34875" y="978"/>
                            <a:pt x="21668" y="17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2" name="任意多边形: 形状 781">
                      <a:extLst>
                        <a:ext uri="{FF2B5EF4-FFF2-40B4-BE49-F238E27FC236}">
                          <a16:creationId xmlns="" xmlns:a16="http://schemas.microsoft.com/office/drawing/2014/main" id="{7C83701A-D7E1-4274-9477-35C0E44684CD}"/>
                        </a:ext>
                      </a:extLst>
                    </p:cNvPr>
                    <p:cNvSpPr/>
                    <p:nvPr/>
                  </p:nvSpPr>
                  <p:spPr>
                    <a:xfrm>
                      <a:off x="8515350" y="4690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3" name="任意多边形: 形状 782">
                      <a:extLst>
                        <a:ext uri="{FF2B5EF4-FFF2-40B4-BE49-F238E27FC236}">
                          <a16:creationId xmlns="" xmlns:a16="http://schemas.microsoft.com/office/drawing/2014/main" id="{795FC90F-665D-478B-A74D-87BEF78029FA}"/>
                        </a:ext>
                      </a:extLst>
                    </p:cNvPr>
                    <p:cNvSpPr/>
                    <p:nvPr/>
                  </p:nvSpPr>
                  <p:spPr>
                    <a:xfrm>
                      <a:off x="3674400" y="4695850"/>
                      <a:ext cx="61636" cy="183012"/>
                    </a:xfrm>
                    <a:custGeom>
                      <a:avLst/>
                      <a:gdLst/>
                      <a:ahLst/>
                      <a:cxnLst/>
                      <a:rect l="0" t="0" r="0" b="0"/>
                      <a:pathLst>
                        <a:path w="61636" h="183012">
                          <a:moveTo>
                            <a:pt x="16678" y="22162"/>
                          </a:moveTo>
                          <a:cubicBezTo>
                            <a:pt x="0" y="43361"/>
                            <a:pt x="568" y="147660"/>
                            <a:pt x="17484" y="170108"/>
                          </a:cubicBezTo>
                          <a:cubicBezTo>
                            <a:pt x="26789" y="182456"/>
                            <a:pt x="34234" y="183011"/>
                            <a:pt x="47118" y="172319"/>
                          </a:cubicBezTo>
                          <a:cubicBezTo>
                            <a:pt x="60928" y="160858"/>
                            <a:pt x="61635" y="143813"/>
                            <a:pt x="50701" y="85977"/>
                          </a:cubicBezTo>
                          <a:cubicBezTo>
                            <a:pt x="34627" y="961"/>
                            <a:pt x="34114" y="0"/>
                            <a:pt x="16678" y="22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4" name="任意多边形: 形状 783">
                      <a:extLst>
                        <a:ext uri="{FF2B5EF4-FFF2-40B4-BE49-F238E27FC236}">
                          <a16:creationId xmlns="" xmlns:a16="http://schemas.microsoft.com/office/drawing/2014/main" id="{F4682A20-830C-4AC6-AC87-E1AB493DFA82}"/>
                        </a:ext>
                      </a:extLst>
                    </p:cNvPr>
                    <p:cNvSpPr/>
                    <p:nvPr/>
                  </p:nvSpPr>
                  <p:spPr>
                    <a:xfrm>
                      <a:off x="3933246" y="4688524"/>
                      <a:ext cx="106427" cy="78393"/>
                    </a:xfrm>
                    <a:custGeom>
                      <a:avLst/>
                      <a:gdLst/>
                      <a:ahLst/>
                      <a:cxnLst/>
                      <a:rect l="0" t="0" r="0" b="0"/>
                      <a:pathLst>
                        <a:path w="106427" h="78393">
                          <a:moveTo>
                            <a:pt x="17778" y="20155"/>
                          </a:moveTo>
                          <a:cubicBezTo>
                            <a:pt x="0" y="47620"/>
                            <a:pt x="18826" y="78392"/>
                            <a:pt x="53406" y="78392"/>
                          </a:cubicBezTo>
                          <a:cubicBezTo>
                            <a:pt x="91865" y="78392"/>
                            <a:pt x="106426" y="58188"/>
                            <a:pt x="85842" y="33386"/>
                          </a:cubicBezTo>
                          <a:cubicBezTo>
                            <a:pt x="63388" y="6331"/>
                            <a:pt x="30824" y="0"/>
                            <a:pt x="17778" y="201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5" name="任意多边形: 形状 784">
                      <a:extLst>
                        <a:ext uri="{FF2B5EF4-FFF2-40B4-BE49-F238E27FC236}">
                          <a16:creationId xmlns="" xmlns:a16="http://schemas.microsoft.com/office/drawing/2014/main" id="{B59A5DE1-0B73-431B-A0AB-48E0B03A6ECA}"/>
                        </a:ext>
                      </a:extLst>
                    </p:cNvPr>
                    <p:cNvSpPr/>
                    <p:nvPr/>
                  </p:nvSpPr>
                  <p:spPr>
                    <a:xfrm>
                      <a:off x="6382213" y="4698004"/>
                      <a:ext cx="1724250" cy="173206"/>
                    </a:xfrm>
                    <a:custGeom>
                      <a:avLst/>
                      <a:gdLst/>
                      <a:ahLst/>
                      <a:cxnLst/>
                      <a:rect l="0" t="0" r="0" b="0"/>
                      <a:pathLst>
                        <a:path w="1724250" h="173206">
                          <a:moveTo>
                            <a:pt x="16396" y="25591"/>
                          </a:moveTo>
                          <a:cubicBezTo>
                            <a:pt x="0" y="68319"/>
                            <a:pt x="21028" y="76464"/>
                            <a:pt x="172790" y="86170"/>
                          </a:cubicBezTo>
                          <a:cubicBezTo>
                            <a:pt x="255618" y="91468"/>
                            <a:pt x="361055" y="104048"/>
                            <a:pt x="407093" y="114127"/>
                          </a:cubicBezTo>
                          <a:cubicBezTo>
                            <a:pt x="453132" y="124206"/>
                            <a:pt x="544572" y="132568"/>
                            <a:pt x="610293" y="132710"/>
                          </a:cubicBezTo>
                          <a:cubicBezTo>
                            <a:pt x="682930" y="132867"/>
                            <a:pt x="756840" y="141043"/>
                            <a:pt x="798777" y="153562"/>
                          </a:cubicBezTo>
                          <a:cubicBezTo>
                            <a:pt x="857911" y="171214"/>
                            <a:pt x="919293" y="173205"/>
                            <a:pt x="1228427" y="167498"/>
                          </a:cubicBezTo>
                          <a:cubicBezTo>
                            <a:pt x="1469151" y="163055"/>
                            <a:pt x="1593815" y="156114"/>
                            <a:pt x="1603303" y="146626"/>
                          </a:cubicBezTo>
                          <a:cubicBezTo>
                            <a:pt x="1611120" y="138809"/>
                            <a:pt x="1636039" y="132412"/>
                            <a:pt x="1658678" y="132412"/>
                          </a:cubicBezTo>
                          <a:cubicBezTo>
                            <a:pt x="1702725" y="132412"/>
                            <a:pt x="1724249" y="114822"/>
                            <a:pt x="1699169" y="99323"/>
                          </a:cubicBezTo>
                          <a:cubicBezTo>
                            <a:pt x="1690764" y="94128"/>
                            <a:pt x="1506362" y="87685"/>
                            <a:pt x="1289387" y="85006"/>
                          </a:cubicBezTo>
                          <a:cubicBezTo>
                            <a:pt x="806341" y="79041"/>
                            <a:pt x="329918" y="49602"/>
                            <a:pt x="215437" y="18643"/>
                          </a:cubicBezTo>
                          <a:cubicBezTo>
                            <a:pt x="146493" y="0"/>
                            <a:pt x="24584" y="4255"/>
                            <a:pt x="16396" y="25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6" name="任意多边形: 形状 785">
                      <a:extLst>
                        <a:ext uri="{FF2B5EF4-FFF2-40B4-BE49-F238E27FC236}">
                          <a16:creationId xmlns="" xmlns:a16="http://schemas.microsoft.com/office/drawing/2014/main" id="{808E1542-8DE1-4E4A-8DF6-97C1437D5D58}"/>
                        </a:ext>
                      </a:extLst>
                    </p:cNvPr>
                    <p:cNvSpPr/>
                    <p:nvPr/>
                  </p:nvSpPr>
                  <p:spPr>
                    <a:xfrm>
                      <a:off x="7138327" y="4691020"/>
                      <a:ext cx="37173" cy="56847"/>
                    </a:xfrm>
                    <a:custGeom>
                      <a:avLst/>
                      <a:gdLst/>
                      <a:ahLst/>
                      <a:cxnLst/>
                      <a:rect l="0" t="0" r="0" b="0"/>
                      <a:pathLst>
                        <a:path w="37173" h="56847">
                          <a:moveTo>
                            <a:pt x="1216" y="33491"/>
                          </a:moveTo>
                          <a:cubicBezTo>
                            <a:pt x="0" y="46737"/>
                            <a:pt x="7318" y="56846"/>
                            <a:pt x="18122" y="56846"/>
                          </a:cubicBezTo>
                          <a:cubicBezTo>
                            <a:pt x="28662" y="56846"/>
                            <a:pt x="37172" y="45577"/>
                            <a:pt x="37172" y="31620"/>
                          </a:cubicBezTo>
                          <a:cubicBezTo>
                            <a:pt x="37172" y="0"/>
                            <a:pt x="4132" y="1720"/>
                            <a:pt x="1216" y="33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7" name="任意多边形: 形状 786">
                      <a:extLst>
                        <a:ext uri="{FF2B5EF4-FFF2-40B4-BE49-F238E27FC236}">
                          <a16:creationId xmlns="" xmlns:a16="http://schemas.microsoft.com/office/drawing/2014/main" id="{03BD19E8-1208-4123-933B-84EB92151F8C}"/>
                        </a:ext>
                      </a:extLst>
                    </p:cNvPr>
                    <p:cNvSpPr/>
                    <p:nvPr/>
                  </p:nvSpPr>
                  <p:spPr>
                    <a:xfrm>
                      <a:off x="7997977" y="4691897"/>
                      <a:ext cx="41124" cy="82173"/>
                    </a:xfrm>
                    <a:custGeom>
                      <a:avLst/>
                      <a:gdLst/>
                      <a:ahLst/>
                      <a:cxnLst/>
                      <a:rect l="0" t="0" r="0" b="0"/>
                      <a:pathLst>
                        <a:path w="41124" h="82173">
                          <a:moveTo>
                            <a:pt x="4166" y="22370"/>
                          </a:moveTo>
                          <a:cubicBezTo>
                            <a:pt x="0" y="29111"/>
                            <a:pt x="186" y="43996"/>
                            <a:pt x="4580" y="55447"/>
                          </a:cubicBezTo>
                          <a:cubicBezTo>
                            <a:pt x="14835" y="82172"/>
                            <a:pt x="41123" y="64275"/>
                            <a:pt x="41123" y="30569"/>
                          </a:cubicBezTo>
                          <a:cubicBezTo>
                            <a:pt x="41123" y="5133"/>
                            <a:pt x="17991" y="0"/>
                            <a:pt x="4166" y="22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8" name="任意多边形: 形状 787">
                      <a:extLst>
                        <a:ext uri="{FF2B5EF4-FFF2-40B4-BE49-F238E27FC236}">
                          <a16:creationId xmlns="" xmlns:a16="http://schemas.microsoft.com/office/drawing/2014/main" id="{1655E2AD-4D49-4D9D-B3EA-4A6CF40AC3E0}"/>
                        </a:ext>
                      </a:extLst>
                    </p:cNvPr>
                    <p:cNvSpPr/>
                    <p:nvPr/>
                  </p:nvSpPr>
                  <p:spPr>
                    <a:xfrm>
                      <a:off x="8820150" y="4716999"/>
                      <a:ext cx="168019" cy="88018"/>
                    </a:xfrm>
                    <a:custGeom>
                      <a:avLst/>
                      <a:gdLst/>
                      <a:ahLst/>
                      <a:cxnLst/>
                      <a:rect l="0" t="0" r="0" b="0"/>
                      <a:pathLst>
                        <a:path w="168019" h="88018">
                          <a:moveTo>
                            <a:pt x="34925" y="19675"/>
                          </a:moveTo>
                          <a:cubicBezTo>
                            <a:pt x="14813" y="30195"/>
                            <a:pt x="0" y="48562"/>
                            <a:pt x="0" y="62980"/>
                          </a:cubicBezTo>
                          <a:cubicBezTo>
                            <a:pt x="0" y="84474"/>
                            <a:pt x="8766" y="88017"/>
                            <a:pt x="61945" y="88017"/>
                          </a:cubicBezTo>
                          <a:cubicBezTo>
                            <a:pt x="139160" y="88017"/>
                            <a:pt x="168018" y="62296"/>
                            <a:pt x="124780" y="32011"/>
                          </a:cubicBezTo>
                          <a:cubicBezTo>
                            <a:pt x="80671" y="1116"/>
                            <a:pt x="72541" y="0"/>
                            <a:pt x="34925" y="19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9" name="任意多边形: 形状 788">
                      <a:extLst>
                        <a:ext uri="{FF2B5EF4-FFF2-40B4-BE49-F238E27FC236}">
                          <a16:creationId xmlns="" xmlns:a16="http://schemas.microsoft.com/office/drawing/2014/main" id="{37A3A858-70BB-4213-BC6E-ED2B0037323D}"/>
                        </a:ext>
                      </a:extLst>
                    </p:cNvPr>
                    <p:cNvSpPr/>
                    <p:nvPr/>
                  </p:nvSpPr>
                  <p:spPr>
                    <a:xfrm>
                      <a:off x="8560673" y="4735407"/>
                      <a:ext cx="176928" cy="94739"/>
                    </a:xfrm>
                    <a:custGeom>
                      <a:avLst/>
                      <a:gdLst/>
                      <a:ahLst/>
                      <a:cxnLst/>
                      <a:rect l="0" t="0" r="0" b="0"/>
                      <a:pathLst>
                        <a:path w="176928" h="94739">
                          <a:moveTo>
                            <a:pt x="83270" y="8680"/>
                          </a:moveTo>
                          <a:cubicBezTo>
                            <a:pt x="74167" y="10758"/>
                            <a:pt x="51636" y="12459"/>
                            <a:pt x="33199" y="12459"/>
                          </a:cubicBezTo>
                          <a:cubicBezTo>
                            <a:pt x="5973" y="12459"/>
                            <a:pt x="0" y="18078"/>
                            <a:pt x="1387" y="42383"/>
                          </a:cubicBezTo>
                          <a:cubicBezTo>
                            <a:pt x="3759" y="83936"/>
                            <a:pt x="15760" y="91736"/>
                            <a:pt x="44432" y="70357"/>
                          </a:cubicBezTo>
                          <a:cubicBezTo>
                            <a:pt x="66151" y="54161"/>
                            <a:pt x="70869" y="54642"/>
                            <a:pt x="85412" y="74531"/>
                          </a:cubicBezTo>
                          <a:cubicBezTo>
                            <a:pt x="98304" y="92161"/>
                            <a:pt x="109944" y="94738"/>
                            <a:pt x="139387" y="86484"/>
                          </a:cubicBezTo>
                          <a:cubicBezTo>
                            <a:pt x="170293" y="77819"/>
                            <a:pt x="176927" y="69226"/>
                            <a:pt x="176927" y="37859"/>
                          </a:cubicBezTo>
                          <a:cubicBezTo>
                            <a:pt x="176927" y="3328"/>
                            <a:pt x="173315" y="0"/>
                            <a:pt x="138373" y="2330"/>
                          </a:cubicBezTo>
                          <a:cubicBezTo>
                            <a:pt x="117168" y="3743"/>
                            <a:pt x="92372" y="6601"/>
                            <a:pt x="83270" y="8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0" name="任意多边形: 形状 789">
                      <a:extLst>
                        <a:ext uri="{FF2B5EF4-FFF2-40B4-BE49-F238E27FC236}">
                          <a16:creationId xmlns="" xmlns:a16="http://schemas.microsoft.com/office/drawing/2014/main" id="{5331890E-7CD4-4B01-9C1B-5D463B7EDB36}"/>
                        </a:ext>
                      </a:extLst>
                    </p:cNvPr>
                    <p:cNvSpPr/>
                    <p:nvPr/>
                  </p:nvSpPr>
                  <p:spPr>
                    <a:xfrm>
                      <a:off x="8418030" y="4754216"/>
                      <a:ext cx="149572" cy="107272"/>
                    </a:xfrm>
                    <a:custGeom>
                      <a:avLst/>
                      <a:gdLst/>
                      <a:ahLst/>
                      <a:cxnLst/>
                      <a:rect l="0" t="0" r="0" b="0"/>
                      <a:pathLst>
                        <a:path w="149572" h="107272">
                          <a:moveTo>
                            <a:pt x="16887" y="8467"/>
                          </a:moveTo>
                          <a:cubicBezTo>
                            <a:pt x="0" y="25353"/>
                            <a:pt x="8986" y="62909"/>
                            <a:pt x="32985" y="75753"/>
                          </a:cubicBezTo>
                          <a:cubicBezTo>
                            <a:pt x="91876" y="107271"/>
                            <a:pt x="149571" y="75572"/>
                            <a:pt x="123154" y="26212"/>
                          </a:cubicBezTo>
                          <a:cubicBezTo>
                            <a:pt x="113335" y="7863"/>
                            <a:pt x="96561" y="0"/>
                            <a:pt x="67240" y="0"/>
                          </a:cubicBezTo>
                          <a:cubicBezTo>
                            <a:pt x="44202" y="0"/>
                            <a:pt x="21543" y="3810"/>
                            <a:pt x="1688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1" name="任意多边形: 形状 790">
                      <a:extLst>
                        <a:ext uri="{FF2B5EF4-FFF2-40B4-BE49-F238E27FC236}">
                          <a16:creationId xmlns="" xmlns:a16="http://schemas.microsoft.com/office/drawing/2014/main" id="{DAC47D25-A9A2-475B-BDA2-B725822C5E8F}"/>
                        </a:ext>
                      </a:extLst>
                    </p:cNvPr>
                    <p:cNvSpPr/>
                    <p:nvPr/>
                  </p:nvSpPr>
                  <p:spPr>
                    <a:xfrm>
                      <a:off x="8243021" y="4772899"/>
                      <a:ext cx="137204" cy="86707"/>
                    </a:xfrm>
                    <a:custGeom>
                      <a:avLst/>
                      <a:gdLst/>
                      <a:ahLst/>
                      <a:cxnLst/>
                      <a:rect l="0" t="0" r="0" b="0"/>
                      <a:pathLst>
                        <a:path w="137204" h="86707">
                          <a:moveTo>
                            <a:pt x="10455" y="25159"/>
                          </a:moveTo>
                          <a:cubicBezTo>
                            <a:pt x="0" y="52404"/>
                            <a:pt x="13779" y="67200"/>
                            <a:pt x="58821" y="77093"/>
                          </a:cubicBezTo>
                          <a:cubicBezTo>
                            <a:pt x="102590" y="86706"/>
                            <a:pt x="137203" y="58814"/>
                            <a:pt x="124048" y="24533"/>
                          </a:cubicBezTo>
                          <a:cubicBezTo>
                            <a:pt x="114634" y="0"/>
                            <a:pt x="19909" y="522"/>
                            <a:pt x="10455" y="251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2" name="任意多边形: 形状 791">
                      <a:extLst>
                        <a:ext uri="{FF2B5EF4-FFF2-40B4-BE49-F238E27FC236}">
                          <a16:creationId xmlns="" xmlns:a16="http://schemas.microsoft.com/office/drawing/2014/main" id="{6DCF9858-CB6B-481D-8176-F84D6AD0A605}"/>
                        </a:ext>
                      </a:extLst>
                    </p:cNvPr>
                    <p:cNvSpPr/>
                    <p:nvPr/>
                  </p:nvSpPr>
                  <p:spPr>
                    <a:xfrm>
                      <a:off x="3469149" y="4779818"/>
                      <a:ext cx="54556" cy="75999"/>
                    </a:xfrm>
                    <a:custGeom>
                      <a:avLst/>
                      <a:gdLst/>
                      <a:ahLst/>
                      <a:cxnLst/>
                      <a:rect l="0" t="0" r="0" b="0"/>
                      <a:pathLst>
                        <a:path w="54556" h="75999">
                          <a:moveTo>
                            <a:pt x="9532" y="29884"/>
                          </a:moveTo>
                          <a:cubicBezTo>
                            <a:pt x="0" y="54724"/>
                            <a:pt x="12987" y="75998"/>
                            <a:pt x="37684" y="75998"/>
                          </a:cubicBezTo>
                          <a:cubicBezTo>
                            <a:pt x="52606" y="75998"/>
                            <a:pt x="54555" y="68460"/>
                            <a:pt x="46459" y="42068"/>
                          </a:cubicBezTo>
                          <a:cubicBezTo>
                            <a:pt x="34969" y="4609"/>
                            <a:pt x="21000" y="0"/>
                            <a:pt x="9532" y="29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3" name="任意多边形: 形状 792">
                      <a:extLst>
                        <a:ext uri="{FF2B5EF4-FFF2-40B4-BE49-F238E27FC236}">
                          <a16:creationId xmlns="" xmlns:a16="http://schemas.microsoft.com/office/drawing/2014/main" id="{B3F6D305-53CE-4E09-B032-87BFD862C952}"/>
                        </a:ext>
                      </a:extLst>
                    </p:cNvPr>
                    <p:cNvSpPr/>
                    <p:nvPr/>
                  </p:nvSpPr>
                  <p:spPr>
                    <a:xfrm>
                      <a:off x="3862182" y="4781205"/>
                      <a:ext cx="44419" cy="93662"/>
                    </a:xfrm>
                    <a:custGeom>
                      <a:avLst/>
                      <a:gdLst/>
                      <a:ahLst/>
                      <a:cxnLst/>
                      <a:rect l="0" t="0" r="0" b="0"/>
                      <a:pathLst>
                        <a:path w="44419" h="93662">
                          <a:moveTo>
                            <a:pt x="7995" y="20636"/>
                          </a:moveTo>
                          <a:cubicBezTo>
                            <a:pt x="0" y="26782"/>
                            <a:pt x="451" y="41425"/>
                            <a:pt x="9267" y="61911"/>
                          </a:cubicBezTo>
                          <a:lnTo>
                            <a:pt x="22928" y="93661"/>
                          </a:lnTo>
                          <a:lnTo>
                            <a:pt x="33764" y="52386"/>
                          </a:lnTo>
                          <a:cubicBezTo>
                            <a:pt x="44418" y="11805"/>
                            <a:pt x="34837" y="0"/>
                            <a:pt x="7995" y="20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4" name="任意多边形: 形状 793">
                      <a:extLst>
                        <a:ext uri="{FF2B5EF4-FFF2-40B4-BE49-F238E27FC236}">
                          <a16:creationId xmlns="" xmlns:a16="http://schemas.microsoft.com/office/drawing/2014/main" id="{3896AF7E-F8EA-46A8-B3E8-E33F1FEDB9AD}"/>
                        </a:ext>
                      </a:extLst>
                    </p:cNvPr>
                    <p:cNvSpPr/>
                    <p:nvPr/>
                  </p:nvSpPr>
                  <p:spPr>
                    <a:xfrm>
                      <a:off x="4136264" y="4807564"/>
                      <a:ext cx="109109" cy="99053"/>
                    </a:xfrm>
                    <a:custGeom>
                      <a:avLst/>
                      <a:gdLst/>
                      <a:ahLst/>
                      <a:cxnLst/>
                      <a:rect l="0" t="0" r="0" b="0"/>
                      <a:pathLst>
                        <a:path w="109109" h="99053">
                          <a:moveTo>
                            <a:pt x="23944" y="28048"/>
                          </a:moveTo>
                          <a:cubicBezTo>
                            <a:pt x="0" y="56898"/>
                            <a:pt x="19026" y="99052"/>
                            <a:pt x="55990" y="99052"/>
                          </a:cubicBezTo>
                          <a:cubicBezTo>
                            <a:pt x="95463" y="99052"/>
                            <a:pt x="109108" y="65697"/>
                            <a:pt x="83971" y="30651"/>
                          </a:cubicBezTo>
                          <a:cubicBezTo>
                            <a:pt x="62461" y="661"/>
                            <a:pt x="47222" y="0"/>
                            <a:pt x="23944" y="28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5" name="任意多边形: 形状 794">
                      <a:extLst>
                        <a:ext uri="{FF2B5EF4-FFF2-40B4-BE49-F238E27FC236}">
                          <a16:creationId xmlns="" xmlns:a16="http://schemas.microsoft.com/office/drawing/2014/main" id="{C0CDD915-67CA-425F-8B98-67CCE38412EB}"/>
                        </a:ext>
                      </a:extLst>
                    </p:cNvPr>
                    <p:cNvSpPr/>
                    <p:nvPr/>
                  </p:nvSpPr>
                  <p:spPr>
                    <a:xfrm>
                      <a:off x="6014541" y="4814448"/>
                      <a:ext cx="351888" cy="136619"/>
                    </a:xfrm>
                    <a:custGeom>
                      <a:avLst/>
                      <a:gdLst/>
                      <a:ahLst/>
                      <a:cxnLst/>
                      <a:rect l="0" t="0" r="0" b="0"/>
                      <a:pathLst>
                        <a:path w="351888" h="136619">
                          <a:moveTo>
                            <a:pt x="20076" y="11735"/>
                          </a:moveTo>
                          <a:cubicBezTo>
                            <a:pt x="1874" y="29936"/>
                            <a:pt x="0" y="61833"/>
                            <a:pt x="15349" y="92168"/>
                          </a:cubicBezTo>
                          <a:cubicBezTo>
                            <a:pt x="30102" y="121327"/>
                            <a:pt x="39157" y="124144"/>
                            <a:pt x="126286" y="126681"/>
                          </a:cubicBezTo>
                          <a:cubicBezTo>
                            <a:pt x="178466" y="128201"/>
                            <a:pt x="246845" y="131059"/>
                            <a:pt x="278239" y="133031"/>
                          </a:cubicBezTo>
                          <a:lnTo>
                            <a:pt x="335319" y="136618"/>
                          </a:lnTo>
                          <a:lnTo>
                            <a:pt x="343148" y="79468"/>
                          </a:lnTo>
                          <a:cubicBezTo>
                            <a:pt x="347453" y="48035"/>
                            <a:pt x="351159" y="18032"/>
                            <a:pt x="351384" y="12793"/>
                          </a:cubicBezTo>
                          <a:cubicBezTo>
                            <a:pt x="351887" y="1023"/>
                            <a:pt x="31810" y="0"/>
                            <a:pt x="20076" y="117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6" name="任意多边形: 形状 795">
                      <a:extLst>
                        <a:ext uri="{FF2B5EF4-FFF2-40B4-BE49-F238E27FC236}">
                          <a16:creationId xmlns="" xmlns:a16="http://schemas.microsoft.com/office/drawing/2014/main" id="{0CEEA00A-7FEA-4A1D-A638-34EA3CD4DD06}"/>
                        </a:ext>
                      </a:extLst>
                    </p:cNvPr>
                    <p:cNvSpPr/>
                    <p:nvPr/>
                  </p:nvSpPr>
                  <p:spPr>
                    <a:xfrm>
                      <a:off x="8928269" y="4816382"/>
                      <a:ext cx="44282" cy="39435"/>
                    </a:xfrm>
                    <a:custGeom>
                      <a:avLst/>
                      <a:gdLst/>
                      <a:ahLst/>
                      <a:cxnLst/>
                      <a:rect l="0" t="0" r="0" b="0"/>
                      <a:pathLst>
                        <a:path w="44282" h="39435">
                          <a:moveTo>
                            <a:pt x="14302" y="10146"/>
                          </a:moveTo>
                          <a:cubicBezTo>
                            <a:pt x="0" y="24448"/>
                            <a:pt x="5592" y="39434"/>
                            <a:pt x="25231" y="39434"/>
                          </a:cubicBezTo>
                          <a:cubicBezTo>
                            <a:pt x="35709" y="39434"/>
                            <a:pt x="44281" y="34056"/>
                            <a:pt x="44281" y="27484"/>
                          </a:cubicBezTo>
                          <a:cubicBezTo>
                            <a:pt x="44281" y="11469"/>
                            <a:pt x="24449" y="0"/>
                            <a:pt x="14302" y="101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7" name="任意多边形: 形状 796">
                      <a:extLst>
                        <a:ext uri="{FF2B5EF4-FFF2-40B4-BE49-F238E27FC236}">
                          <a16:creationId xmlns="" xmlns:a16="http://schemas.microsoft.com/office/drawing/2014/main" id="{05AA0F37-0E20-45C7-A48E-07755C67683F}"/>
                        </a:ext>
                      </a:extLst>
                    </p:cNvPr>
                    <p:cNvSpPr/>
                    <p:nvPr/>
                  </p:nvSpPr>
                  <p:spPr>
                    <a:xfrm>
                      <a:off x="4362717" y="4828148"/>
                      <a:ext cx="377827" cy="135619"/>
                    </a:xfrm>
                    <a:custGeom>
                      <a:avLst/>
                      <a:gdLst/>
                      <a:ahLst/>
                      <a:cxnLst/>
                      <a:rect l="0" t="0" r="0" b="0"/>
                      <a:pathLst>
                        <a:path w="377827" h="135619">
                          <a:moveTo>
                            <a:pt x="5200" y="16397"/>
                          </a:moveTo>
                          <a:cubicBezTo>
                            <a:pt x="1369" y="22596"/>
                            <a:pt x="0" y="25320"/>
                            <a:pt x="2158" y="22451"/>
                          </a:cubicBezTo>
                          <a:cubicBezTo>
                            <a:pt x="8118" y="14529"/>
                            <a:pt x="131388" y="22985"/>
                            <a:pt x="145035" y="32252"/>
                          </a:cubicBezTo>
                          <a:cubicBezTo>
                            <a:pt x="151609" y="36716"/>
                            <a:pt x="146833" y="47794"/>
                            <a:pt x="134421" y="56869"/>
                          </a:cubicBezTo>
                          <a:cubicBezTo>
                            <a:pt x="122009" y="65945"/>
                            <a:pt x="110916" y="87376"/>
                            <a:pt x="109769" y="104494"/>
                          </a:cubicBezTo>
                          <a:cubicBezTo>
                            <a:pt x="107791" y="134006"/>
                            <a:pt x="111300" y="135618"/>
                            <a:pt x="177533" y="135618"/>
                          </a:cubicBezTo>
                          <a:lnTo>
                            <a:pt x="247383" y="135618"/>
                          </a:lnTo>
                          <a:lnTo>
                            <a:pt x="247383" y="91293"/>
                          </a:lnTo>
                          <a:cubicBezTo>
                            <a:pt x="247383" y="52117"/>
                            <a:pt x="242957" y="46127"/>
                            <a:pt x="209283" y="39731"/>
                          </a:cubicBezTo>
                          <a:cubicBezTo>
                            <a:pt x="186499" y="35404"/>
                            <a:pt x="213333" y="31086"/>
                            <a:pt x="276033" y="28991"/>
                          </a:cubicBezTo>
                          <a:cubicBezTo>
                            <a:pt x="333701" y="27063"/>
                            <a:pt x="377826" y="20539"/>
                            <a:pt x="374089" y="14492"/>
                          </a:cubicBezTo>
                          <a:cubicBezTo>
                            <a:pt x="365132" y="0"/>
                            <a:pt x="14214" y="1811"/>
                            <a:pt x="5200" y="16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8" name="任意多边形: 形状 797">
                      <a:extLst>
                        <a:ext uri="{FF2B5EF4-FFF2-40B4-BE49-F238E27FC236}">
                          <a16:creationId xmlns="" xmlns:a16="http://schemas.microsoft.com/office/drawing/2014/main" id="{31621C7D-94F3-482D-874C-8CF266AA4AB7}"/>
                        </a:ext>
                      </a:extLst>
                    </p:cNvPr>
                    <p:cNvSpPr/>
                    <p:nvPr/>
                  </p:nvSpPr>
                  <p:spPr>
                    <a:xfrm>
                      <a:off x="4927208" y="4829661"/>
                      <a:ext cx="1075395" cy="114070"/>
                    </a:xfrm>
                    <a:custGeom>
                      <a:avLst/>
                      <a:gdLst/>
                      <a:ahLst/>
                      <a:cxnLst/>
                      <a:rect l="0" t="0" r="0" b="0"/>
                      <a:pathLst>
                        <a:path w="1075395" h="114070">
                          <a:moveTo>
                            <a:pt x="654442" y="14131"/>
                          </a:moveTo>
                          <a:cubicBezTo>
                            <a:pt x="222896" y="29599"/>
                            <a:pt x="51840" y="40122"/>
                            <a:pt x="28967" y="52607"/>
                          </a:cubicBezTo>
                          <a:cubicBezTo>
                            <a:pt x="1715" y="67483"/>
                            <a:pt x="0" y="97050"/>
                            <a:pt x="25815" y="106957"/>
                          </a:cubicBezTo>
                          <a:cubicBezTo>
                            <a:pt x="36305" y="110982"/>
                            <a:pt x="270607" y="114069"/>
                            <a:pt x="546486" y="113817"/>
                          </a:cubicBezTo>
                          <a:lnTo>
                            <a:pt x="1048084" y="113359"/>
                          </a:lnTo>
                          <a:lnTo>
                            <a:pt x="1055833" y="82486"/>
                          </a:lnTo>
                          <a:cubicBezTo>
                            <a:pt x="1075394" y="4547"/>
                            <a:pt x="1048694" y="0"/>
                            <a:pt x="654442" y="141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9" name="任意多边形: 形状 798">
                      <a:extLst>
                        <a:ext uri="{FF2B5EF4-FFF2-40B4-BE49-F238E27FC236}">
                          <a16:creationId xmlns="" xmlns:a16="http://schemas.microsoft.com/office/drawing/2014/main" id="{249A88F4-EDB9-43EB-9A02-051357705139}"/>
                        </a:ext>
                      </a:extLst>
                    </p:cNvPr>
                    <p:cNvSpPr/>
                    <p:nvPr/>
                  </p:nvSpPr>
                  <p:spPr>
                    <a:xfrm>
                      <a:off x="6389958" y="4839653"/>
                      <a:ext cx="996927" cy="126679"/>
                    </a:xfrm>
                    <a:custGeom>
                      <a:avLst/>
                      <a:gdLst/>
                      <a:ahLst/>
                      <a:cxnLst/>
                      <a:rect l="0" t="0" r="0" b="0"/>
                      <a:pathLst>
                        <a:path w="996927" h="126679">
                          <a:moveTo>
                            <a:pt x="20007" y="18428"/>
                          </a:moveTo>
                          <a:cubicBezTo>
                            <a:pt x="1371" y="37064"/>
                            <a:pt x="0" y="72939"/>
                            <a:pt x="16729" y="104197"/>
                          </a:cubicBezTo>
                          <a:cubicBezTo>
                            <a:pt x="27959" y="125181"/>
                            <a:pt x="47548" y="126678"/>
                            <a:pt x="254854" y="122395"/>
                          </a:cubicBezTo>
                          <a:cubicBezTo>
                            <a:pt x="379092" y="119829"/>
                            <a:pt x="583612" y="119549"/>
                            <a:pt x="709342" y="121773"/>
                          </a:cubicBezTo>
                          <a:cubicBezTo>
                            <a:pt x="974820" y="126471"/>
                            <a:pt x="996926" y="124621"/>
                            <a:pt x="986920" y="98544"/>
                          </a:cubicBezTo>
                          <a:cubicBezTo>
                            <a:pt x="981587" y="84648"/>
                            <a:pt x="952589" y="78412"/>
                            <a:pt x="876268" y="74752"/>
                          </a:cubicBezTo>
                          <a:cubicBezTo>
                            <a:pt x="819384" y="72024"/>
                            <a:pt x="758555" y="64360"/>
                            <a:pt x="741092" y="57723"/>
                          </a:cubicBezTo>
                          <a:cubicBezTo>
                            <a:pt x="723630" y="51085"/>
                            <a:pt x="663622" y="44385"/>
                            <a:pt x="607742" y="42832"/>
                          </a:cubicBezTo>
                          <a:cubicBezTo>
                            <a:pt x="551862" y="41280"/>
                            <a:pt x="488997" y="38057"/>
                            <a:pt x="468042" y="35671"/>
                          </a:cubicBezTo>
                          <a:cubicBezTo>
                            <a:pt x="447087" y="33284"/>
                            <a:pt x="381364" y="25572"/>
                            <a:pt x="321992" y="18531"/>
                          </a:cubicBezTo>
                          <a:cubicBezTo>
                            <a:pt x="166078" y="43"/>
                            <a:pt x="38435" y="0"/>
                            <a:pt x="20007" y="18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0" name="任意多边形: 形状 799">
                      <a:extLst>
                        <a:ext uri="{FF2B5EF4-FFF2-40B4-BE49-F238E27FC236}">
                          <a16:creationId xmlns="" xmlns:a16="http://schemas.microsoft.com/office/drawing/2014/main" id="{5180BB20-59AF-46FC-BFB1-EB43205389AC}"/>
                        </a:ext>
                      </a:extLst>
                    </p:cNvPr>
                    <p:cNvSpPr/>
                    <p:nvPr/>
                  </p:nvSpPr>
                  <p:spPr>
                    <a:xfrm>
                      <a:off x="8556569" y="4850266"/>
                      <a:ext cx="67674" cy="76813"/>
                    </a:xfrm>
                    <a:custGeom>
                      <a:avLst/>
                      <a:gdLst/>
                      <a:ahLst/>
                      <a:cxnLst/>
                      <a:rect l="0" t="0" r="0" b="0"/>
                      <a:pathLst>
                        <a:path w="67674" h="76813">
                          <a:moveTo>
                            <a:pt x="10979" y="22915"/>
                          </a:moveTo>
                          <a:cubicBezTo>
                            <a:pt x="0" y="36144"/>
                            <a:pt x="1271" y="44183"/>
                            <a:pt x="16313" y="56667"/>
                          </a:cubicBezTo>
                          <a:cubicBezTo>
                            <a:pt x="40586" y="76812"/>
                            <a:pt x="67673" y="55571"/>
                            <a:pt x="56116" y="25454"/>
                          </a:cubicBezTo>
                          <a:cubicBezTo>
                            <a:pt x="46709" y="940"/>
                            <a:pt x="29998" y="0"/>
                            <a:pt x="10979" y="229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1" name="任意多边形: 形状 800">
                      <a:extLst>
                        <a:ext uri="{FF2B5EF4-FFF2-40B4-BE49-F238E27FC236}">
                          <a16:creationId xmlns="" xmlns:a16="http://schemas.microsoft.com/office/drawing/2014/main" id="{6A7F56D6-41AD-4EA1-AB51-055DBF19A018}"/>
                        </a:ext>
                      </a:extLst>
                    </p:cNvPr>
                    <p:cNvSpPr/>
                    <p:nvPr/>
                  </p:nvSpPr>
                  <p:spPr>
                    <a:xfrm>
                      <a:off x="8785208" y="4855816"/>
                      <a:ext cx="38582" cy="91330"/>
                    </a:xfrm>
                    <a:custGeom>
                      <a:avLst/>
                      <a:gdLst/>
                      <a:ahLst/>
                      <a:cxnLst/>
                      <a:rect l="0" t="0" r="0" b="0"/>
                      <a:pathLst>
                        <a:path w="38582" h="91330">
                          <a:moveTo>
                            <a:pt x="6948" y="29054"/>
                          </a:moveTo>
                          <a:cubicBezTo>
                            <a:pt x="0" y="65404"/>
                            <a:pt x="8037" y="91329"/>
                            <a:pt x="23325" y="81879"/>
                          </a:cubicBezTo>
                          <a:cubicBezTo>
                            <a:pt x="38229" y="72668"/>
                            <a:pt x="38581" y="0"/>
                            <a:pt x="23722" y="0"/>
                          </a:cubicBezTo>
                          <a:cubicBezTo>
                            <a:pt x="17551" y="0"/>
                            <a:pt x="10003" y="13074"/>
                            <a:pt x="6948" y="290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2" name="任意多边形: 形状 801">
                      <a:extLst>
                        <a:ext uri="{FF2B5EF4-FFF2-40B4-BE49-F238E27FC236}">
                          <a16:creationId xmlns="" xmlns:a16="http://schemas.microsoft.com/office/drawing/2014/main" id="{B61FEBD5-FCBA-4501-9B1F-FB6F652462F9}"/>
                        </a:ext>
                      </a:extLst>
                    </p:cNvPr>
                    <p:cNvSpPr/>
                    <p:nvPr/>
                  </p:nvSpPr>
                  <p:spPr>
                    <a:xfrm>
                      <a:off x="43116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3" name="任意多边形: 形状 802">
                      <a:extLst>
                        <a:ext uri="{FF2B5EF4-FFF2-40B4-BE49-F238E27FC236}">
                          <a16:creationId xmlns="" xmlns:a16="http://schemas.microsoft.com/office/drawing/2014/main" id="{7FE836B9-03AA-4D03-A6BE-28A17E5ADB19}"/>
                        </a:ext>
                      </a:extLst>
                    </p:cNvPr>
                    <p:cNvSpPr/>
                    <p:nvPr/>
                  </p:nvSpPr>
                  <p:spPr>
                    <a:xfrm>
                      <a:off x="87185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4" name="任意多边形: 形状 803">
                      <a:extLst>
                        <a:ext uri="{FF2B5EF4-FFF2-40B4-BE49-F238E27FC236}">
                          <a16:creationId xmlns="" xmlns:a16="http://schemas.microsoft.com/office/drawing/2014/main" id="{9D1E5E94-3B0E-44BB-B56B-C42BC7CC674A}"/>
                        </a:ext>
                      </a:extLst>
                    </p:cNvPr>
                    <p:cNvSpPr/>
                    <p:nvPr/>
                  </p:nvSpPr>
                  <p:spPr>
                    <a:xfrm>
                      <a:off x="4662221" y="4864808"/>
                      <a:ext cx="221711" cy="128166"/>
                    </a:xfrm>
                    <a:custGeom>
                      <a:avLst/>
                      <a:gdLst/>
                      <a:ahLst/>
                      <a:cxnLst/>
                      <a:rect l="0" t="0" r="0" b="0"/>
                      <a:pathLst>
                        <a:path w="221711" h="128166">
                          <a:moveTo>
                            <a:pt x="49479" y="13000"/>
                          </a:moveTo>
                          <a:cubicBezTo>
                            <a:pt x="35509" y="16491"/>
                            <a:pt x="19880" y="25829"/>
                            <a:pt x="14749" y="33752"/>
                          </a:cubicBezTo>
                          <a:cubicBezTo>
                            <a:pt x="0" y="56523"/>
                            <a:pt x="15379" y="103157"/>
                            <a:pt x="42409" y="117622"/>
                          </a:cubicBezTo>
                          <a:cubicBezTo>
                            <a:pt x="62108" y="128165"/>
                            <a:pt x="73633" y="124765"/>
                            <a:pt x="99521" y="100773"/>
                          </a:cubicBezTo>
                          <a:cubicBezTo>
                            <a:pt x="117358" y="84241"/>
                            <a:pt x="141971" y="70062"/>
                            <a:pt x="154216" y="69263"/>
                          </a:cubicBezTo>
                          <a:cubicBezTo>
                            <a:pt x="208364" y="65728"/>
                            <a:pt x="221710" y="58622"/>
                            <a:pt x="213650" y="37618"/>
                          </a:cubicBezTo>
                          <a:cubicBezTo>
                            <a:pt x="205180" y="15544"/>
                            <a:pt x="101514" y="0"/>
                            <a:pt x="49479" y="13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5" name="任意多边形: 形状 804">
                      <a:extLst>
                        <a:ext uri="{FF2B5EF4-FFF2-40B4-BE49-F238E27FC236}">
                          <a16:creationId xmlns="" xmlns:a16="http://schemas.microsoft.com/office/drawing/2014/main" id="{DF5B2787-A2CC-40B0-97CA-1BE697C56EE0}"/>
                        </a:ext>
                      </a:extLst>
                    </p:cNvPr>
                    <p:cNvSpPr/>
                    <p:nvPr/>
                  </p:nvSpPr>
                  <p:spPr>
                    <a:xfrm>
                      <a:off x="3327400" y="4893916"/>
                      <a:ext cx="978804" cy="121456"/>
                    </a:xfrm>
                    <a:custGeom>
                      <a:avLst/>
                      <a:gdLst/>
                      <a:ahLst/>
                      <a:cxnLst/>
                      <a:rect l="0" t="0" r="0" b="0"/>
                      <a:pathLst>
                        <a:path w="978804" h="121456">
                          <a:moveTo>
                            <a:pt x="11407" y="17841"/>
                          </a:moveTo>
                          <a:cubicBezTo>
                            <a:pt x="7641" y="27654"/>
                            <a:pt x="3534" y="51942"/>
                            <a:pt x="2280" y="71816"/>
                          </a:cubicBezTo>
                          <a:lnTo>
                            <a:pt x="0" y="107950"/>
                          </a:lnTo>
                          <a:lnTo>
                            <a:pt x="260350" y="110908"/>
                          </a:lnTo>
                          <a:cubicBezTo>
                            <a:pt x="403543" y="112535"/>
                            <a:pt x="597852" y="116069"/>
                            <a:pt x="692150" y="118762"/>
                          </a:cubicBezTo>
                          <a:cubicBezTo>
                            <a:pt x="786448" y="121455"/>
                            <a:pt x="880903" y="121386"/>
                            <a:pt x="902052" y="118607"/>
                          </a:cubicBezTo>
                          <a:cubicBezTo>
                            <a:pt x="939717" y="113661"/>
                            <a:pt x="978803" y="72810"/>
                            <a:pt x="965879" y="51899"/>
                          </a:cubicBezTo>
                          <a:cubicBezTo>
                            <a:pt x="959787" y="42041"/>
                            <a:pt x="627858" y="24485"/>
                            <a:pt x="457767" y="25024"/>
                          </a:cubicBezTo>
                          <a:cubicBezTo>
                            <a:pt x="416168" y="25155"/>
                            <a:pt x="376449" y="19579"/>
                            <a:pt x="369502" y="12632"/>
                          </a:cubicBezTo>
                          <a:cubicBezTo>
                            <a:pt x="362389" y="5519"/>
                            <a:pt x="282890" y="0"/>
                            <a:pt x="187561" y="0"/>
                          </a:cubicBezTo>
                          <a:cubicBezTo>
                            <a:pt x="53880" y="0"/>
                            <a:pt x="16812" y="3754"/>
                            <a:pt x="11407" y="178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6" name="任意多边形: 形状 805">
                      <a:extLst>
                        <a:ext uri="{FF2B5EF4-FFF2-40B4-BE49-F238E27FC236}">
                          <a16:creationId xmlns="" xmlns:a16="http://schemas.microsoft.com/office/drawing/2014/main" id="{8E724BD1-0E25-4849-8FCE-1E2198D87808}"/>
                        </a:ext>
                      </a:extLst>
                    </p:cNvPr>
                    <p:cNvSpPr/>
                    <p:nvPr/>
                  </p:nvSpPr>
                  <p:spPr>
                    <a:xfrm>
                      <a:off x="4373624" y="4892403"/>
                      <a:ext cx="13972" cy="67462"/>
                    </a:xfrm>
                    <a:custGeom>
                      <a:avLst/>
                      <a:gdLst/>
                      <a:ahLst/>
                      <a:cxnLst/>
                      <a:rect l="0" t="0" r="0" b="0"/>
                      <a:pathLst>
                        <a:path w="13972" h="67462">
                          <a:moveTo>
                            <a:pt x="2257" y="24592"/>
                          </a:moveTo>
                          <a:cubicBezTo>
                            <a:pt x="0" y="40777"/>
                            <a:pt x="2209" y="57922"/>
                            <a:pt x="7167" y="62692"/>
                          </a:cubicBezTo>
                          <a:cubicBezTo>
                            <a:pt x="12124" y="67461"/>
                            <a:pt x="13971" y="54218"/>
                            <a:pt x="11271" y="33263"/>
                          </a:cubicBezTo>
                          <a:cubicBezTo>
                            <a:pt x="7168" y="1426"/>
                            <a:pt x="5687" y="0"/>
                            <a:pt x="2257" y="24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7" name="任意多边形: 形状 806">
                      <a:extLst>
                        <a:ext uri="{FF2B5EF4-FFF2-40B4-BE49-F238E27FC236}">
                          <a16:creationId xmlns="" xmlns:a16="http://schemas.microsoft.com/office/drawing/2014/main" id="{C6414B29-F641-4D07-BD9B-D5F1615D00AA}"/>
                        </a:ext>
                      </a:extLst>
                    </p:cNvPr>
                    <p:cNvSpPr/>
                    <p:nvPr/>
                  </p:nvSpPr>
                  <p:spPr>
                    <a:xfrm>
                      <a:off x="7425150" y="4892996"/>
                      <a:ext cx="187399" cy="127799"/>
                    </a:xfrm>
                    <a:custGeom>
                      <a:avLst/>
                      <a:gdLst/>
                      <a:ahLst/>
                      <a:cxnLst/>
                      <a:rect l="0" t="0" r="0" b="0"/>
                      <a:pathLst>
                        <a:path w="187399" h="127799">
                          <a:moveTo>
                            <a:pt x="93250" y="10035"/>
                          </a:moveTo>
                          <a:cubicBezTo>
                            <a:pt x="5347" y="25865"/>
                            <a:pt x="0" y="89820"/>
                            <a:pt x="86580" y="89820"/>
                          </a:cubicBezTo>
                          <a:cubicBezTo>
                            <a:pt x="99231" y="89820"/>
                            <a:pt x="113119" y="99036"/>
                            <a:pt x="117442" y="110300"/>
                          </a:cubicBezTo>
                          <a:cubicBezTo>
                            <a:pt x="123806" y="126886"/>
                            <a:pt x="128894" y="127798"/>
                            <a:pt x="144200" y="115095"/>
                          </a:cubicBezTo>
                          <a:cubicBezTo>
                            <a:pt x="187398" y="79244"/>
                            <a:pt x="148968" y="0"/>
                            <a:pt x="93250" y="10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8" name="任意多边形: 形状 807">
                      <a:extLst>
                        <a:ext uri="{FF2B5EF4-FFF2-40B4-BE49-F238E27FC236}">
                          <a16:creationId xmlns="" xmlns:a16="http://schemas.microsoft.com/office/drawing/2014/main" id="{D00E8E7A-3B0D-4185-8797-B09879162723}"/>
                        </a:ext>
                      </a:extLst>
                    </p:cNvPr>
                    <p:cNvSpPr/>
                    <p:nvPr/>
                  </p:nvSpPr>
                  <p:spPr>
                    <a:xfrm>
                      <a:off x="7635935" y="4907309"/>
                      <a:ext cx="155853" cy="120284"/>
                    </a:xfrm>
                    <a:custGeom>
                      <a:avLst/>
                      <a:gdLst/>
                      <a:ahLst/>
                      <a:cxnLst/>
                      <a:rect l="0" t="0" r="0" b="0"/>
                      <a:pathLst>
                        <a:path w="155853" h="120284">
                          <a:moveTo>
                            <a:pt x="11582" y="20474"/>
                          </a:moveTo>
                          <a:cubicBezTo>
                            <a:pt x="0" y="32055"/>
                            <a:pt x="846" y="108993"/>
                            <a:pt x="12640" y="116811"/>
                          </a:cubicBezTo>
                          <a:cubicBezTo>
                            <a:pt x="17879" y="120283"/>
                            <a:pt x="47882" y="119554"/>
                            <a:pt x="79315" y="115191"/>
                          </a:cubicBezTo>
                          <a:cubicBezTo>
                            <a:pt x="130052" y="108147"/>
                            <a:pt x="137609" y="102811"/>
                            <a:pt x="146658" y="67638"/>
                          </a:cubicBezTo>
                          <a:cubicBezTo>
                            <a:pt x="155852" y="31901"/>
                            <a:pt x="153364" y="26629"/>
                            <a:pt x="121258" y="13836"/>
                          </a:cubicBezTo>
                          <a:cubicBezTo>
                            <a:pt x="86534" y="0"/>
                            <a:pt x="28546" y="3509"/>
                            <a:pt x="11582" y="20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9" name="任意多边形: 形状 808">
                      <a:extLst>
                        <a:ext uri="{FF2B5EF4-FFF2-40B4-BE49-F238E27FC236}">
                          <a16:creationId xmlns="" xmlns:a16="http://schemas.microsoft.com/office/drawing/2014/main" id="{4B1A91A4-29F3-4BD5-8CA6-C68E0860A654}"/>
                        </a:ext>
                      </a:extLst>
                    </p:cNvPr>
                    <p:cNvSpPr/>
                    <p:nvPr/>
                  </p:nvSpPr>
                  <p:spPr>
                    <a:xfrm>
                      <a:off x="7848929" y="4903317"/>
                      <a:ext cx="148908" cy="131544"/>
                    </a:xfrm>
                    <a:custGeom>
                      <a:avLst/>
                      <a:gdLst/>
                      <a:ahLst/>
                      <a:cxnLst/>
                      <a:rect l="0" t="0" r="0" b="0"/>
                      <a:pathLst>
                        <a:path w="148908" h="131544">
                          <a:moveTo>
                            <a:pt x="11024" y="33976"/>
                          </a:moveTo>
                          <a:cubicBezTo>
                            <a:pt x="7230" y="43864"/>
                            <a:pt x="3123" y="65295"/>
                            <a:pt x="1898" y="81601"/>
                          </a:cubicBezTo>
                          <a:cubicBezTo>
                            <a:pt x="0" y="106861"/>
                            <a:pt x="7520" y="112764"/>
                            <a:pt x="52712" y="121485"/>
                          </a:cubicBezTo>
                          <a:cubicBezTo>
                            <a:pt x="104833" y="131543"/>
                            <a:pt x="106135" y="130917"/>
                            <a:pt x="127746" y="85376"/>
                          </a:cubicBezTo>
                          <a:cubicBezTo>
                            <a:pt x="148907" y="40781"/>
                            <a:pt x="148823" y="38364"/>
                            <a:pt x="125504" y="21360"/>
                          </a:cubicBezTo>
                          <a:cubicBezTo>
                            <a:pt x="96212" y="0"/>
                            <a:pt x="20876" y="8302"/>
                            <a:pt x="11024" y="33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0" name="任意多边形: 形状 809">
                      <a:extLst>
                        <a:ext uri="{FF2B5EF4-FFF2-40B4-BE49-F238E27FC236}">
                          <a16:creationId xmlns="" xmlns:a16="http://schemas.microsoft.com/office/drawing/2014/main" id="{8C82C313-60AB-4D17-97C0-E3B7AABE66B1}"/>
                        </a:ext>
                      </a:extLst>
                    </p:cNvPr>
                    <p:cNvSpPr/>
                    <p:nvPr/>
                  </p:nvSpPr>
                  <p:spPr>
                    <a:xfrm>
                      <a:off x="4787900" y="4950408"/>
                      <a:ext cx="2724151" cy="135080"/>
                    </a:xfrm>
                    <a:custGeom>
                      <a:avLst/>
                      <a:gdLst/>
                      <a:ahLst/>
                      <a:cxnLst/>
                      <a:rect l="0" t="0" r="0" b="0"/>
                      <a:pathLst>
                        <a:path w="2724151" h="135080">
                          <a:moveTo>
                            <a:pt x="31750" y="6076"/>
                          </a:moveTo>
                          <a:cubicBezTo>
                            <a:pt x="8794" y="12169"/>
                            <a:pt x="0" y="23138"/>
                            <a:pt x="0" y="45680"/>
                          </a:cubicBezTo>
                          <a:lnTo>
                            <a:pt x="0" y="76858"/>
                          </a:lnTo>
                          <a:lnTo>
                            <a:pt x="558800" y="86154"/>
                          </a:lnTo>
                          <a:cubicBezTo>
                            <a:pt x="866140" y="91266"/>
                            <a:pt x="1240472" y="98987"/>
                            <a:pt x="1390650" y="103311"/>
                          </a:cubicBezTo>
                          <a:cubicBezTo>
                            <a:pt x="1540828" y="107635"/>
                            <a:pt x="1902301" y="116552"/>
                            <a:pt x="2193925" y="123126"/>
                          </a:cubicBezTo>
                          <a:lnTo>
                            <a:pt x="2724150" y="135079"/>
                          </a:lnTo>
                          <a:lnTo>
                            <a:pt x="2724150" y="103543"/>
                          </a:lnTo>
                          <a:cubicBezTo>
                            <a:pt x="2724150" y="86198"/>
                            <a:pt x="2718402" y="68454"/>
                            <a:pt x="2711375" y="64112"/>
                          </a:cubicBezTo>
                          <a:cubicBezTo>
                            <a:pt x="2699962" y="57058"/>
                            <a:pt x="1828342" y="36900"/>
                            <a:pt x="1079500" y="26371"/>
                          </a:cubicBezTo>
                          <a:cubicBezTo>
                            <a:pt x="822456" y="22757"/>
                            <a:pt x="589428" y="16462"/>
                            <a:pt x="209550" y="2874"/>
                          </a:cubicBezTo>
                          <a:cubicBezTo>
                            <a:pt x="129223" y="0"/>
                            <a:pt x="49213" y="1441"/>
                            <a:pt x="31750" y="60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1" name="任意多边形: 形状 810">
                      <a:extLst>
                        <a:ext uri="{FF2B5EF4-FFF2-40B4-BE49-F238E27FC236}">
                          <a16:creationId xmlns="" xmlns:a16="http://schemas.microsoft.com/office/drawing/2014/main" id="{89D17DA5-C26A-4F68-B048-0A7D1204EBE6}"/>
                        </a:ext>
                      </a:extLst>
                    </p:cNvPr>
                    <p:cNvSpPr/>
                    <p:nvPr/>
                  </p:nvSpPr>
                  <p:spPr>
                    <a:xfrm>
                      <a:off x="7983606" y="4961521"/>
                      <a:ext cx="1020327" cy="122896"/>
                    </a:xfrm>
                    <a:custGeom>
                      <a:avLst/>
                      <a:gdLst/>
                      <a:ahLst/>
                      <a:cxnLst/>
                      <a:rect l="0" t="0" r="0" b="0"/>
                      <a:pathLst>
                        <a:path w="1020327" h="122896">
                          <a:moveTo>
                            <a:pt x="842894" y="6802"/>
                          </a:moveTo>
                          <a:cubicBezTo>
                            <a:pt x="828924" y="11916"/>
                            <a:pt x="643186" y="17710"/>
                            <a:pt x="430144" y="19678"/>
                          </a:cubicBezTo>
                          <a:cubicBezTo>
                            <a:pt x="9025" y="23569"/>
                            <a:pt x="0" y="25315"/>
                            <a:pt x="61686" y="90977"/>
                          </a:cubicBezTo>
                          <a:lnTo>
                            <a:pt x="91672" y="122895"/>
                          </a:lnTo>
                          <a:lnTo>
                            <a:pt x="551949" y="122895"/>
                          </a:lnTo>
                          <a:cubicBezTo>
                            <a:pt x="905746" y="122895"/>
                            <a:pt x="1013436" y="119269"/>
                            <a:pt x="1017452" y="107220"/>
                          </a:cubicBezTo>
                          <a:cubicBezTo>
                            <a:pt x="1020326" y="98599"/>
                            <a:pt x="1011665" y="72882"/>
                            <a:pt x="998206" y="50070"/>
                          </a:cubicBezTo>
                          <a:cubicBezTo>
                            <a:pt x="978126" y="16038"/>
                            <a:pt x="964275" y="7600"/>
                            <a:pt x="921015" y="3050"/>
                          </a:cubicBezTo>
                          <a:cubicBezTo>
                            <a:pt x="892018" y="0"/>
                            <a:pt x="856864" y="1689"/>
                            <a:pt x="842894" y="68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2" name="任意多边形: 形状 811">
                      <a:extLst>
                        <a:ext uri="{FF2B5EF4-FFF2-40B4-BE49-F238E27FC236}">
                          <a16:creationId xmlns="" xmlns:a16="http://schemas.microsoft.com/office/drawing/2014/main" id="{8CBA2C1B-ADA3-4EC1-9A4A-CAF2FF71F171}"/>
                        </a:ext>
                      </a:extLst>
                    </p:cNvPr>
                    <p:cNvSpPr/>
                    <p:nvPr/>
                  </p:nvSpPr>
                  <p:spPr>
                    <a:xfrm>
                      <a:off x="4122312" y="5009604"/>
                      <a:ext cx="604555" cy="310701"/>
                    </a:xfrm>
                    <a:custGeom>
                      <a:avLst/>
                      <a:gdLst/>
                      <a:ahLst/>
                      <a:cxnLst/>
                      <a:rect l="0" t="0" r="0" b="0"/>
                      <a:pathLst>
                        <a:path w="604555" h="310701">
                          <a:moveTo>
                            <a:pt x="203635" y="28662"/>
                          </a:moveTo>
                          <a:cubicBezTo>
                            <a:pt x="188786" y="44468"/>
                            <a:pt x="176638" y="66428"/>
                            <a:pt x="176638" y="77463"/>
                          </a:cubicBezTo>
                          <a:cubicBezTo>
                            <a:pt x="176638" y="95107"/>
                            <a:pt x="116551" y="150197"/>
                            <a:pt x="81388" y="164791"/>
                          </a:cubicBezTo>
                          <a:cubicBezTo>
                            <a:pt x="68880" y="169982"/>
                            <a:pt x="0" y="294671"/>
                            <a:pt x="3428" y="305915"/>
                          </a:cubicBezTo>
                          <a:cubicBezTo>
                            <a:pt x="4396" y="309091"/>
                            <a:pt x="105201" y="310700"/>
                            <a:pt x="227438" y="309490"/>
                          </a:cubicBezTo>
                          <a:lnTo>
                            <a:pt x="449688" y="307290"/>
                          </a:lnTo>
                          <a:lnTo>
                            <a:pt x="453462" y="276776"/>
                          </a:lnTo>
                          <a:cubicBezTo>
                            <a:pt x="456987" y="248269"/>
                            <a:pt x="468217" y="220428"/>
                            <a:pt x="518517" y="115489"/>
                          </a:cubicBezTo>
                          <a:cubicBezTo>
                            <a:pt x="529835" y="91876"/>
                            <a:pt x="553348" y="68519"/>
                            <a:pt x="572433" y="61929"/>
                          </a:cubicBezTo>
                          <a:cubicBezTo>
                            <a:pt x="596807" y="53513"/>
                            <a:pt x="604554" y="43654"/>
                            <a:pt x="600120" y="26698"/>
                          </a:cubicBezTo>
                          <a:cubicBezTo>
                            <a:pt x="594513" y="5256"/>
                            <a:pt x="577750" y="3011"/>
                            <a:pt x="412297" y="1540"/>
                          </a:cubicBezTo>
                          <a:cubicBezTo>
                            <a:pt x="238970" y="0"/>
                            <a:pt x="229392" y="1245"/>
                            <a:pt x="203635" y="286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3" name="任意多边形: 形状 812">
                      <a:extLst>
                        <a:ext uri="{FF2B5EF4-FFF2-40B4-BE49-F238E27FC236}">
                          <a16:creationId xmlns="" xmlns:a16="http://schemas.microsoft.com/office/drawing/2014/main" id="{3D0962CF-6B11-4E4C-A5C5-6E306AF593F0}"/>
                        </a:ext>
                      </a:extLst>
                    </p:cNvPr>
                    <p:cNvSpPr/>
                    <p:nvPr/>
                  </p:nvSpPr>
                  <p:spPr>
                    <a:xfrm>
                      <a:off x="3250831" y="5056483"/>
                      <a:ext cx="803429" cy="264305"/>
                    </a:xfrm>
                    <a:custGeom>
                      <a:avLst/>
                      <a:gdLst>
                        <a:gd name="connsiteX0" fmla="*/ 190490 w 800937"/>
                        <a:gd name="connsiteY0" fmla="*/ 11003 h 240677"/>
                        <a:gd name="connsiteX1" fmla="*/ 182023 w 800937"/>
                        <a:gd name="connsiteY1" fmla="*/ 87203 h 240677"/>
                        <a:gd name="connsiteX2" fmla="*/ 182023 w 800937"/>
                        <a:gd name="connsiteY2" fmla="*/ 154936 h 240677"/>
                        <a:gd name="connsiteX3" fmla="*/ 99074 w 800937"/>
                        <a:gd name="connsiteY3" fmla="*/ 154936 h 240677"/>
                        <a:gd name="connsiteX4" fmla="*/ 9479 w 800937"/>
                        <a:gd name="connsiteY4" fmla="*/ 233636 h 240677"/>
                        <a:gd name="connsiteX5" fmla="*/ 404636 w 800937"/>
                        <a:gd name="connsiteY5" fmla="*/ 229517 h 240677"/>
                        <a:gd name="connsiteX6" fmla="*/ 785273 w 800937"/>
                        <a:gd name="connsiteY6" fmla="*/ 224786 h 240677"/>
                        <a:gd name="connsiteX7" fmla="*/ 795716 w 800937"/>
                        <a:gd name="connsiteY7" fmla="*/ 195443 h 240677"/>
                        <a:gd name="connsiteX8" fmla="*/ 720455 w 800937"/>
                        <a:gd name="connsiteY8" fmla="*/ 143738 h 240677"/>
                        <a:gd name="connsiteX9" fmla="*/ 613823 w 800937"/>
                        <a:gd name="connsiteY9" fmla="*/ 84639 h 240677"/>
                        <a:gd name="connsiteX10" fmla="*/ 579665 w 800937"/>
                        <a:gd name="connsiteY10" fmla="*/ 81911 h 240677"/>
                        <a:gd name="connsiteX11" fmla="*/ 515352 w 800937"/>
                        <a:gd name="connsiteY11" fmla="*/ 136475 h 240677"/>
                        <a:gd name="connsiteX12" fmla="*/ 436023 w 800937"/>
                        <a:gd name="connsiteY12" fmla="*/ 95246 h 240677"/>
                        <a:gd name="connsiteX13" fmla="*/ 396158 w 800937"/>
                        <a:gd name="connsiteY13" fmla="*/ 100961 h 240677"/>
                        <a:gd name="connsiteX14" fmla="*/ 303662 w 800937"/>
                        <a:gd name="connsiteY14" fmla="*/ 146063 h 240677"/>
                        <a:gd name="connsiteX15" fmla="*/ 229304 w 800937"/>
                        <a:gd name="connsiteY15" fmla="*/ 156239 h 240677"/>
                        <a:gd name="connsiteX16" fmla="*/ 236212 w 800937"/>
                        <a:gd name="connsiteY16" fmla="*/ 104738 h 240677"/>
                        <a:gd name="connsiteX17" fmla="*/ 190490 w 800937"/>
                        <a:gd name="connsiteY17" fmla="*/ 11003 h 240677"/>
                        <a:gd name="connsiteX0" fmla="*/ 201586 w 812032"/>
                        <a:gd name="connsiteY0" fmla="*/ 11002 h 249467"/>
                        <a:gd name="connsiteX1" fmla="*/ 193119 w 812032"/>
                        <a:gd name="connsiteY1" fmla="*/ 87202 h 249467"/>
                        <a:gd name="connsiteX2" fmla="*/ 193119 w 812032"/>
                        <a:gd name="connsiteY2" fmla="*/ 154935 h 249467"/>
                        <a:gd name="connsiteX3" fmla="*/ 110170 w 812032"/>
                        <a:gd name="connsiteY3" fmla="*/ 154935 h 249467"/>
                        <a:gd name="connsiteX4" fmla="*/ 20575 w 812032"/>
                        <a:gd name="connsiteY4" fmla="*/ 233635 h 249467"/>
                        <a:gd name="connsiteX5" fmla="*/ 426171 w 812032"/>
                        <a:gd name="connsiteY5" fmla="*/ 247783 h 249467"/>
                        <a:gd name="connsiteX6" fmla="*/ 796369 w 812032"/>
                        <a:gd name="connsiteY6" fmla="*/ 224785 h 249467"/>
                        <a:gd name="connsiteX7" fmla="*/ 806812 w 812032"/>
                        <a:gd name="connsiteY7" fmla="*/ 195442 h 249467"/>
                        <a:gd name="connsiteX8" fmla="*/ 731551 w 812032"/>
                        <a:gd name="connsiteY8" fmla="*/ 143737 h 249467"/>
                        <a:gd name="connsiteX9" fmla="*/ 624919 w 812032"/>
                        <a:gd name="connsiteY9" fmla="*/ 84638 h 249467"/>
                        <a:gd name="connsiteX10" fmla="*/ 590761 w 812032"/>
                        <a:gd name="connsiteY10" fmla="*/ 81910 h 249467"/>
                        <a:gd name="connsiteX11" fmla="*/ 526448 w 812032"/>
                        <a:gd name="connsiteY11" fmla="*/ 136474 h 249467"/>
                        <a:gd name="connsiteX12" fmla="*/ 447119 w 812032"/>
                        <a:gd name="connsiteY12" fmla="*/ 95245 h 249467"/>
                        <a:gd name="connsiteX13" fmla="*/ 407254 w 812032"/>
                        <a:gd name="connsiteY13" fmla="*/ 100960 h 249467"/>
                        <a:gd name="connsiteX14" fmla="*/ 314758 w 812032"/>
                        <a:gd name="connsiteY14" fmla="*/ 146062 h 249467"/>
                        <a:gd name="connsiteX15" fmla="*/ 240400 w 812032"/>
                        <a:gd name="connsiteY15" fmla="*/ 156238 h 249467"/>
                        <a:gd name="connsiteX16" fmla="*/ 247308 w 812032"/>
                        <a:gd name="connsiteY16" fmla="*/ 104737 h 249467"/>
                        <a:gd name="connsiteX17" fmla="*/ 201586 w 812032"/>
                        <a:gd name="connsiteY17" fmla="*/ 11002 h 249467"/>
                        <a:gd name="connsiteX0" fmla="*/ 201586 w 812032"/>
                        <a:gd name="connsiteY0" fmla="*/ 11002 h 256102"/>
                        <a:gd name="connsiteX1" fmla="*/ 193119 w 812032"/>
                        <a:gd name="connsiteY1" fmla="*/ 87202 h 256102"/>
                        <a:gd name="connsiteX2" fmla="*/ 193119 w 812032"/>
                        <a:gd name="connsiteY2" fmla="*/ 154935 h 256102"/>
                        <a:gd name="connsiteX3" fmla="*/ 110170 w 812032"/>
                        <a:gd name="connsiteY3" fmla="*/ 154935 h 256102"/>
                        <a:gd name="connsiteX4" fmla="*/ 20575 w 812032"/>
                        <a:gd name="connsiteY4" fmla="*/ 233635 h 256102"/>
                        <a:gd name="connsiteX5" fmla="*/ 426171 w 812032"/>
                        <a:gd name="connsiteY5" fmla="*/ 247783 h 256102"/>
                        <a:gd name="connsiteX6" fmla="*/ 798978 w 812032"/>
                        <a:gd name="connsiteY6" fmla="*/ 256102 h 256102"/>
                        <a:gd name="connsiteX7" fmla="*/ 806812 w 812032"/>
                        <a:gd name="connsiteY7" fmla="*/ 195442 h 256102"/>
                        <a:gd name="connsiteX8" fmla="*/ 731551 w 812032"/>
                        <a:gd name="connsiteY8" fmla="*/ 143737 h 256102"/>
                        <a:gd name="connsiteX9" fmla="*/ 624919 w 812032"/>
                        <a:gd name="connsiteY9" fmla="*/ 84638 h 256102"/>
                        <a:gd name="connsiteX10" fmla="*/ 590761 w 812032"/>
                        <a:gd name="connsiteY10" fmla="*/ 81910 h 256102"/>
                        <a:gd name="connsiteX11" fmla="*/ 526448 w 812032"/>
                        <a:gd name="connsiteY11" fmla="*/ 136474 h 256102"/>
                        <a:gd name="connsiteX12" fmla="*/ 447119 w 812032"/>
                        <a:gd name="connsiteY12" fmla="*/ 95245 h 256102"/>
                        <a:gd name="connsiteX13" fmla="*/ 407254 w 812032"/>
                        <a:gd name="connsiteY13" fmla="*/ 100960 h 256102"/>
                        <a:gd name="connsiteX14" fmla="*/ 314758 w 812032"/>
                        <a:gd name="connsiteY14" fmla="*/ 146062 h 256102"/>
                        <a:gd name="connsiteX15" fmla="*/ 240400 w 812032"/>
                        <a:gd name="connsiteY15" fmla="*/ 156238 h 256102"/>
                        <a:gd name="connsiteX16" fmla="*/ 247308 w 812032"/>
                        <a:gd name="connsiteY16" fmla="*/ 104737 h 256102"/>
                        <a:gd name="connsiteX17" fmla="*/ 201586 w 812032"/>
                        <a:gd name="connsiteY17" fmla="*/ 11002 h 256102"/>
                        <a:gd name="connsiteX0" fmla="*/ 201400 w 811846"/>
                        <a:gd name="connsiteY0" fmla="*/ 11002 h 264083"/>
                        <a:gd name="connsiteX1" fmla="*/ 192933 w 811846"/>
                        <a:gd name="connsiteY1" fmla="*/ 87202 h 264083"/>
                        <a:gd name="connsiteX2" fmla="*/ 192933 w 811846"/>
                        <a:gd name="connsiteY2" fmla="*/ 154935 h 264083"/>
                        <a:gd name="connsiteX3" fmla="*/ 109984 w 811846"/>
                        <a:gd name="connsiteY3" fmla="*/ 154935 h 264083"/>
                        <a:gd name="connsiteX4" fmla="*/ 20389 w 811846"/>
                        <a:gd name="connsiteY4" fmla="*/ 233635 h 264083"/>
                        <a:gd name="connsiteX5" fmla="*/ 423374 w 811846"/>
                        <a:gd name="connsiteY5" fmla="*/ 263441 h 264083"/>
                        <a:gd name="connsiteX6" fmla="*/ 798792 w 811846"/>
                        <a:gd name="connsiteY6" fmla="*/ 256102 h 264083"/>
                        <a:gd name="connsiteX7" fmla="*/ 806626 w 811846"/>
                        <a:gd name="connsiteY7" fmla="*/ 195442 h 264083"/>
                        <a:gd name="connsiteX8" fmla="*/ 731365 w 811846"/>
                        <a:gd name="connsiteY8" fmla="*/ 143737 h 264083"/>
                        <a:gd name="connsiteX9" fmla="*/ 624733 w 811846"/>
                        <a:gd name="connsiteY9" fmla="*/ 84638 h 264083"/>
                        <a:gd name="connsiteX10" fmla="*/ 590575 w 811846"/>
                        <a:gd name="connsiteY10" fmla="*/ 81910 h 264083"/>
                        <a:gd name="connsiteX11" fmla="*/ 526262 w 811846"/>
                        <a:gd name="connsiteY11" fmla="*/ 136474 h 264083"/>
                        <a:gd name="connsiteX12" fmla="*/ 446933 w 811846"/>
                        <a:gd name="connsiteY12" fmla="*/ 95245 h 264083"/>
                        <a:gd name="connsiteX13" fmla="*/ 407068 w 811846"/>
                        <a:gd name="connsiteY13" fmla="*/ 100960 h 264083"/>
                        <a:gd name="connsiteX14" fmla="*/ 314572 w 811846"/>
                        <a:gd name="connsiteY14" fmla="*/ 146062 h 264083"/>
                        <a:gd name="connsiteX15" fmla="*/ 240214 w 811846"/>
                        <a:gd name="connsiteY15" fmla="*/ 156238 h 264083"/>
                        <a:gd name="connsiteX16" fmla="*/ 247122 w 811846"/>
                        <a:gd name="connsiteY16" fmla="*/ 104737 h 264083"/>
                        <a:gd name="connsiteX17" fmla="*/ 201400 w 811846"/>
                        <a:gd name="connsiteY17" fmla="*/ 11002 h 264083"/>
                        <a:gd name="connsiteX0" fmla="*/ 192983 w 803429"/>
                        <a:gd name="connsiteY0" fmla="*/ 11002 h 264305"/>
                        <a:gd name="connsiteX1" fmla="*/ 184516 w 803429"/>
                        <a:gd name="connsiteY1" fmla="*/ 87202 h 264305"/>
                        <a:gd name="connsiteX2" fmla="*/ 184516 w 803429"/>
                        <a:gd name="connsiteY2" fmla="*/ 154935 h 264305"/>
                        <a:gd name="connsiteX3" fmla="*/ 101567 w 803429"/>
                        <a:gd name="connsiteY3" fmla="*/ 154935 h 264305"/>
                        <a:gd name="connsiteX4" fmla="*/ 22410 w 803429"/>
                        <a:gd name="connsiteY4" fmla="*/ 238855 h 264305"/>
                        <a:gd name="connsiteX5" fmla="*/ 414957 w 803429"/>
                        <a:gd name="connsiteY5" fmla="*/ 263441 h 264305"/>
                        <a:gd name="connsiteX6" fmla="*/ 790375 w 803429"/>
                        <a:gd name="connsiteY6" fmla="*/ 256102 h 264305"/>
                        <a:gd name="connsiteX7" fmla="*/ 798209 w 803429"/>
                        <a:gd name="connsiteY7" fmla="*/ 195442 h 264305"/>
                        <a:gd name="connsiteX8" fmla="*/ 722948 w 803429"/>
                        <a:gd name="connsiteY8" fmla="*/ 143737 h 264305"/>
                        <a:gd name="connsiteX9" fmla="*/ 616316 w 803429"/>
                        <a:gd name="connsiteY9" fmla="*/ 84638 h 264305"/>
                        <a:gd name="connsiteX10" fmla="*/ 582158 w 803429"/>
                        <a:gd name="connsiteY10" fmla="*/ 81910 h 264305"/>
                        <a:gd name="connsiteX11" fmla="*/ 517845 w 803429"/>
                        <a:gd name="connsiteY11" fmla="*/ 136474 h 264305"/>
                        <a:gd name="connsiteX12" fmla="*/ 438516 w 803429"/>
                        <a:gd name="connsiteY12" fmla="*/ 95245 h 264305"/>
                        <a:gd name="connsiteX13" fmla="*/ 398651 w 803429"/>
                        <a:gd name="connsiteY13" fmla="*/ 100960 h 264305"/>
                        <a:gd name="connsiteX14" fmla="*/ 306155 w 803429"/>
                        <a:gd name="connsiteY14" fmla="*/ 146062 h 264305"/>
                        <a:gd name="connsiteX15" fmla="*/ 231797 w 803429"/>
                        <a:gd name="connsiteY15" fmla="*/ 156238 h 264305"/>
                        <a:gd name="connsiteX16" fmla="*/ 238705 w 803429"/>
                        <a:gd name="connsiteY16" fmla="*/ 104737 h 264305"/>
                        <a:gd name="connsiteX17" fmla="*/ 192983 w 803429"/>
                        <a:gd name="connsiteY17" fmla="*/ 11002 h 26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429" h="264305">
                          <a:moveTo>
                            <a:pt x="192983" y="11002"/>
                          </a:moveTo>
                          <a:cubicBezTo>
                            <a:pt x="188326" y="15658"/>
                            <a:pt x="184516" y="49948"/>
                            <a:pt x="184516" y="87202"/>
                          </a:cubicBezTo>
                          <a:lnTo>
                            <a:pt x="184516" y="154935"/>
                          </a:lnTo>
                          <a:lnTo>
                            <a:pt x="101567" y="154935"/>
                          </a:lnTo>
                          <a:cubicBezTo>
                            <a:pt x="14442" y="154935"/>
                            <a:pt x="-29822" y="220771"/>
                            <a:pt x="22410" y="238855"/>
                          </a:cubicBezTo>
                          <a:cubicBezTo>
                            <a:pt x="74642" y="256939"/>
                            <a:pt x="88406" y="267499"/>
                            <a:pt x="414957" y="263441"/>
                          </a:cubicBezTo>
                          <a:lnTo>
                            <a:pt x="790375" y="256102"/>
                          </a:lnTo>
                          <a:lnTo>
                            <a:pt x="798209" y="195442"/>
                          </a:lnTo>
                          <a:cubicBezTo>
                            <a:pt x="815191" y="147722"/>
                            <a:pt x="790910" y="131041"/>
                            <a:pt x="722948" y="143737"/>
                          </a:cubicBezTo>
                          <a:cubicBezTo>
                            <a:pt x="645315" y="158241"/>
                            <a:pt x="616316" y="142169"/>
                            <a:pt x="616316" y="84638"/>
                          </a:cubicBezTo>
                          <a:cubicBezTo>
                            <a:pt x="616316" y="29114"/>
                            <a:pt x="595732" y="27470"/>
                            <a:pt x="582158" y="81910"/>
                          </a:cubicBezTo>
                          <a:cubicBezTo>
                            <a:pt x="573385" y="117094"/>
                            <a:pt x="563895" y="125146"/>
                            <a:pt x="517845" y="136474"/>
                          </a:cubicBezTo>
                          <a:cubicBezTo>
                            <a:pt x="457196" y="151393"/>
                            <a:pt x="438516" y="141685"/>
                            <a:pt x="438516" y="95245"/>
                          </a:cubicBezTo>
                          <a:cubicBezTo>
                            <a:pt x="438516" y="55855"/>
                            <a:pt x="420755" y="58401"/>
                            <a:pt x="398651" y="100960"/>
                          </a:cubicBezTo>
                          <a:cubicBezTo>
                            <a:pt x="383226" y="130660"/>
                            <a:pt x="369389" y="137407"/>
                            <a:pt x="306155" y="146062"/>
                          </a:cubicBezTo>
                          <a:lnTo>
                            <a:pt x="231797" y="156238"/>
                          </a:lnTo>
                          <a:lnTo>
                            <a:pt x="238705" y="104737"/>
                          </a:lnTo>
                          <a:cubicBezTo>
                            <a:pt x="249494" y="24293"/>
                            <a:pt x="226609" y="-22625"/>
                            <a:pt x="192983" y="11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4" name="任意多边形: 形状 813">
                      <a:extLst>
                        <a:ext uri="{FF2B5EF4-FFF2-40B4-BE49-F238E27FC236}">
                          <a16:creationId xmlns="" xmlns:a16="http://schemas.microsoft.com/office/drawing/2014/main" id="{FB75ECE0-174D-42C3-9A17-7A147197A0AC}"/>
                        </a:ext>
                      </a:extLst>
                    </p:cNvPr>
                    <p:cNvSpPr/>
                    <p:nvPr/>
                  </p:nvSpPr>
                  <p:spPr>
                    <a:xfrm>
                      <a:off x="4066596" y="5061168"/>
                      <a:ext cx="71158" cy="124849"/>
                    </a:xfrm>
                    <a:custGeom>
                      <a:avLst/>
                      <a:gdLst/>
                      <a:ahLst/>
                      <a:cxnLst/>
                      <a:rect l="0" t="0" r="0" b="0"/>
                      <a:pathLst>
                        <a:path w="71158" h="124849">
                          <a:moveTo>
                            <a:pt x="16007" y="36783"/>
                          </a:moveTo>
                          <a:cubicBezTo>
                            <a:pt x="0" y="66692"/>
                            <a:pt x="16729" y="124848"/>
                            <a:pt x="41340" y="124848"/>
                          </a:cubicBezTo>
                          <a:cubicBezTo>
                            <a:pt x="60055" y="124848"/>
                            <a:pt x="71157" y="67787"/>
                            <a:pt x="58854" y="34830"/>
                          </a:cubicBezTo>
                          <a:cubicBezTo>
                            <a:pt x="45851" y="0"/>
                            <a:pt x="35439" y="474"/>
                            <a:pt x="16007" y="367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5" name="任意多边形: 形状 814">
                      <a:extLst>
                        <a:ext uri="{FF2B5EF4-FFF2-40B4-BE49-F238E27FC236}">
                          <a16:creationId xmlns="" xmlns:a16="http://schemas.microsoft.com/office/drawing/2014/main" id="{A27CFE8B-0AAB-4465-AE1D-360F6BCDE04C}"/>
                        </a:ext>
                      </a:extLst>
                    </p:cNvPr>
                    <p:cNvSpPr/>
                    <p:nvPr/>
                  </p:nvSpPr>
                  <p:spPr>
                    <a:xfrm>
                      <a:off x="4997450" y="5067203"/>
                      <a:ext cx="232182" cy="261146"/>
                    </a:xfrm>
                    <a:custGeom>
                      <a:avLst/>
                      <a:gdLst/>
                      <a:ahLst/>
                      <a:cxnLst/>
                      <a:rect l="0" t="0" r="0" b="0"/>
                      <a:pathLst>
                        <a:path w="232182" h="261146">
                          <a:moveTo>
                            <a:pt x="9525" y="7277"/>
                          </a:moveTo>
                          <a:cubicBezTo>
                            <a:pt x="4286" y="13906"/>
                            <a:pt x="0" y="69588"/>
                            <a:pt x="0" y="131016"/>
                          </a:cubicBezTo>
                          <a:cubicBezTo>
                            <a:pt x="0" y="192444"/>
                            <a:pt x="4286" y="245422"/>
                            <a:pt x="9525" y="248745"/>
                          </a:cubicBezTo>
                          <a:cubicBezTo>
                            <a:pt x="14764" y="252068"/>
                            <a:pt x="58282" y="256112"/>
                            <a:pt x="106233" y="257731"/>
                          </a:cubicBezTo>
                          <a:cubicBezTo>
                            <a:pt x="207307" y="261145"/>
                            <a:pt x="232181" y="247181"/>
                            <a:pt x="201606" y="204188"/>
                          </a:cubicBezTo>
                          <a:cubicBezTo>
                            <a:pt x="185221" y="181148"/>
                            <a:pt x="170692" y="176424"/>
                            <a:pt x="122517" y="178474"/>
                          </a:cubicBezTo>
                          <a:lnTo>
                            <a:pt x="63500" y="180986"/>
                          </a:lnTo>
                          <a:lnTo>
                            <a:pt x="63500" y="107004"/>
                          </a:lnTo>
                          <a:cubicBezTo>
                            <a:pt x="63500" y="52212"/>
                            <a:pt x="57735" y="28121"/>
                            <a:pt x="41275" y="14123"/>
                          </a:cubicBezTo>
                          <a:cubicBezTo>
                            <a:pt x="27857" y="2713"/>
                            <a:pt x="15276" y="0"/>
                            <a:pt x="9525" y="72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6" name="任意多边形: 形状 815">
                      <a:extLst>
                        <a:ext uri="{FF2B5EF4-FFF2-40B4-BE49-F238E27FC236}">
                          <a16:creationId xmlns="" xmlns:a16="http://schemas.microsoft.com/office/drawing/2014/main" id="{84A8BB49-A372-4A32-8305-0B61B1D6AD48}"/>
                        </a:ext>
                      </a:extLst>
                    </p:cNvPr>
                    <p:cNvSpPr/>
                    <p:nvPr/>
                  </p:nvSpPr>
                  <p:spPr>
                    <a:xfrm>
                      <a:off x="7613650" y="5071716"/>
                      <a:ext cx="640703" cy="323343"/>
                    </a:xfrm>
                    <a:custGeom>
                      <a:avLst/>
                      <a:gdLst/>
                      <a:ahLst/>
                      <a:cxnLst/>
                      <a:rect l="0" t="0" r="0" b="0"/>
                      <a:pathLst>
                        <a:path w="640703" h="323343">
                          <a:moveTo>
                            <a:pt x="0" y="25158"/>
                          </a:moveTo>
                          <a:cubicBezTo>
                            <a:pt x="0" y="41559"/>
                            <a:pt x="11317" y="53156"/>
                            <a:pt x="32511" y="58476"/>
                          </a:cubicBezTo>
                          <a:cubicBezTo>
                            <a:pt x="78626" y="70050"/>
                            <a:pt x="179403" y="209696"/>
                            <a:pt x="180891" y="264084"/>
                          </a:cubicBezTo>
                          <a:cubicBezTo>
                            <a:pt x="181520" y="287093"/>
                            <a:pt x="186335" y="308576"/>
                            <a:pt x="191590" y="311824"/>
                          </a:cubicBezTo>
                          <a:cubicBezTo>
                            <a:pt x="209517" y="322903"/>
                            <a:pt x="634919" y="323342"/>
                            <a:pt x="636946" y="312282"/>
                          </a:cubicBezTo>
                          <a:cubicBezTo>
                            <a:pt x="640702" y="291789"/>
                            <a:pt x="514651" y="162779"/>
                            <a:pt x="473075" y="144566"/>
                          </a:cubicBezTo>
                          <a:cubicBezTo>
                            <a:pt x="450374" y="134620"/>
                            <a:pt x="428833" y="116599"/>
                            <a:pt x="425206" y="104517"/>
                          </a:cubicBezTo>
                          <a:cubicBezTo>
                            <a:pt x="421580" y="92435"/>
                            <a:pt x="402758" y="63976"/>
                            <a:pt x="383380" y="41275"/>
                          </a:cubicBezTo>
                          <a:lnTo>
                            <a:pt x="348148" y="0"/>
                          </a:lnTo>
                          <a:lnTo>
                            <a:pt x="174074" y="0"/>
                          </a:lnTo>
                          <a:cubicBezTo>
                            <a:pt x="9025" y="0"/>
                            <a:pt x="0" y="1304"/>
                            <a:pt x="0"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7" name="任意多边形: 形状 816">
                      <a:extLst>
                        <a:ext uri="{FF2B5EF4-FFF2-40B4-BE49-F238E27FC236}">
                          <a16:creationId xmlns="" xmlns:a16="http://schemas.microsoft.com/office/drawing/2014/main" id="{8CB554B8-F004-4EB5-9FF8-67336A8EFA7E}"/>
                        </a:ext>
                      </a:extLst>
                    </p:cNvPr>
                    <p:cNvSpPr/>
                    <p:nvPr/>
                  </p:nvSpPr>
                  <p:spPr>
                    <a:xfrm>
                      <a:off x="5231979" y="5084233"/>
                      <a:ext cx="2072889" cy="265652"/>
                    </a:xfrm>
                    <a:custGeom>
                      <a:avLst/>
                      <a:gdLst/>
                      <a:ahLst/>
                      <a:cxnLst/>
                      <a:rect l="0" t="0" r="0" b="0"/>
                      <a:pathLst>
                        <a:path w="2072889" h="265652">
                          <a:moveTo>
                            <a:pt x="17560" y="8825"/>
                          </a:moveTo>
                          <a:cubicBezTo>
                            <a:pt x="1536" y="17518"/>
                            <a:pt x="0" y="36737"/>
                            <a:pt x="8242" y="125444"/>
                          </a:cubicBezTo>
                          <a:cubicBezTo>
                            <a:pt x="13669" y="183861"/>
                            <a:pt x="21179" y="234724"/>
                            <a:pt x="24930" y="238475"/>
                          </a:cubicBezTo>
                          <a:cubicBezTo>
                            <a:pt x="28681" y="242226"/>
                            <a:pt x="193293" y="244303"/>
                            <a:pt x="390735" y="243091"/>
                          </a:cubicBezTo>
                          <a:cubicBezTo>
                            <a:pt x="662800" y="241422"/>
                            <a:pt x="1963362" y="258382"/>
                            <a:pt x="2060580" y="264867"/>
                          </a:cubicBezTo>
                          <a:cubicBezTo>
                            <a:pt x="2072326" y="265651"/>
                            <a:pt x="2072888" y="254577"/>
                            <a:pt x="2062918" y="218765"/>
                          </a:cubicBezTo>
                          <a:cubicBezTo>
                            <a:pt x="2055702" y="192843"/>
                            <a:pt x="2046551" y="157346"/>
                            <a:pt x="2042582" y="139883"/>
                          </a:cubicBezTo>
                          <a:cubicBezTo>
                            <a:pt x="2036294" y="112212"/>
                            <a:pt x="2034778" y="114042"/>
                            <a:pt x="2030779" y="154125"/>
                          </a:cubicBezTo>
                          <a:cubicBezTo>
                            <a:pt x="2026528" y="196739"/>
                            <a:pt x="2022529" y="200703"/>
                            <a:pt x="1976340" y="208089"/>
                          </a:cubicBezTo>
                          <a:cubicBezTo>
                            <a:pt x="1893270" y="221372"/>
                            <a:pt x="1884265" y="211960"/>
                            <a:pt x="1882008" y="109493"/>
                          </a:cubicBezTo>
                          <a:lnTo>
                            <a:pt x="1880021" y="19233"/>
                          </a:lnTo>
                          <a:lnTo>
                            <a:pt x="978321" y="12344"/>
                          </a:lnTo>
                          <a:cubicBezTo>
                            <a:pt x="482386" y="8555"/>
                            <a:pt x="67649" y="3871"/>
                            <a:pt x="56684" y="1936"/>
                          </a:cubicBezTo>
                          <a:cubicBezTo>
                            <a:pt x="45718" y="0"/>
                            <a:pt x="28113" y="3101"/>
                            <a:pt x="17560" y="8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8" name="任意多边形: 形状 817">
                      <a:extLst>
                        <a:ext uri="{FF2B5EF4-FFF2-40B4-BE49-F238E27FC236}">
                          <a16:creationId xmlns="" xmlns:a16="http://schemas.microsoft.com/office/drawing/2014/main" id="{BD50065A-3D30-40D0-957E-E6115D922D8B}"/>
                        </a:ext>
                      </a:extLst>
                    </p:cNvPr>
                    <p:cNvSpPr/>
                    <p:nvPr/>
                  </p:nvSpPr>
                  <p:spPr>
                    <a:xfrm>
                      <a:off x="7537380" y="5084416"/>
                      <a:ext cx="38239" cy="27306"/>
                    </a:xfrm>
                    <a:custGeom>
                      <a:avLst/>
                      <a:gdLst/>
                      <a:ahLst/>
                      <a:cxnLst/>
                      <a:rect l="0" t="0" r="0" b="0"/>
                      <a:pathLst>
                        <a:path w="38239" h="27306">
                          <a:moveTo>
                            <a:pt x="2503" y="13653"/>
                          </a:moveTo>
                          <a:cubicBezTo>
                            <a:pt x="5006" y="21161"/>
                            <a:pt x="12483" y="27305"/>
                            <a:pt x="19119" y="27305"/>
                          </a:cubicBezTo>
                          <a:cubicBezTo>
                            <a:pt x="25755" y="27305"/>
                            <a:pt x="33232" y="21161"/>
                            <a:pt x="35735" y="13653"/>
                          </a:cubicBezTo>
                          <a:cubicBezTo>
                            <a:pt x="38238" y="6144"/>
                            <a:pt x="30761" y="0"/>
                            <a:pt x="19119" y="0"/>
                          </a:cubicBezTo>
                          <a:cubicBezTo>
                            <a:pt x="7477" y="0"/>
                            <a:pt x="0" y="6144"/>
                            <a:pt x="2503" y="136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9" name="任意多边形: 形状 818">
                      <a:extLst>
                        <a:ext uri="{FF2B5EF4-FFF2-40B4-BE49-F238E27FC236}">
                          <a16:creationId xmlns="" xmlns:a16="http://schemas.microsoft.com/office/drawing/2014/main" id="{653B2EE5-1387-4574-9AD4-2EC7B4C95C73}"/>
                        </a:ext>
                      </a:extLst>
                    </p:cNvPr>
                    <p:cNvSpPr/>
                    <p:nvPr/>
                  </p:nvSpPr>
                  <p:spPr>
                    <a:xfrm>
                      <a:off x="4692650" y="5101463"/>
                      <a:ext cx="39674" cy="74613"/>
                    </a:xfrm>
                    <a:custGeom>
                      <a:avLst/>
                      <a:gdLst/>
                      <a:ahLst/>
                      <a:cxnLst/>
                      <a:rect l="0" t="0" r="0" b="0"/>
                      <a:pathLst>
                        <a:path w="39674" h="74613">
                          <a:moveTo>
                            <a:pt x="8467" y="16820"/>
                          </a:moveTo>
                          <a:cubicBezTo>
                            <a:pt x="3810" y="21476"/>
                            <a:pt x="0" y="36240"/>
                            <a:pt x="0" y="49628"/>
                          </a:cubicBezTo>
                          <a:cubicBezTo>
                            <a:pt x="0" y="74612"/>
                            <a:pt x="11078" y="67073"/>
                            <a:pt x="29458" y="29583"/>
                          </a:cubicBezTo>
                          <a:cubicBezTo>
                            <a:pt x="39673" y="8748"/>
                            <a:pt x="25286" y="0"/>
                            <a:pt x="8467" y="16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0" name="任意多边形: 形状 819">
                      <a:extLst>
                        <a:ext uri="{FF2B5EF4-FFF2-40B4-BE49-F238E27FC236}">
                          <a16:creationId xmlns="" xmlns:a16="http://schemas.microsoft.com/office/drawing/2014/main" id="{31E4D799-E983-41BD-8F2A-E6F2427AA020}"/>
                        </a:ext>
                      </a:extLst>
                    </p:cNvPr>
                    <p:cNvSpPr/>
                    <p:nvPr/>
                  </p:nvSpPr>
                  <p:spPr>
                    <a:xfrm>
                      <a:off x="4707361" y="5090953"/>
                      <a:ext cx="106805" cy="215714"/>
                    </a:xfrm>
                    <a:custGeom>
                      <a:avLst/>
                      <a:gdLst/>
                      <a:ahLst/>
                      <a:cxnLst/>
                      <a:rect l="0" t="0" r="0" b="0"/>
                      <a:pathLst>
                        <a:path w="106805" h="215714">
                          <a:moveTo>
                            <a:pt x="50444" y="53788"/>
                          </a:moveTo>
                          <a:cubicBezTo>
                            <a:pt x="42739" y="66012"/>
                            <a:pt x="39215" y="89851"/>
                            <a:pt x="42612" y="106763"/>
                          </a:cubicBezTo>
                          <a:cubicBezTo>
                            <a:pt x="46341" y="125329"/>
                            <a:pt x="40194" y="147010"/>
                            <a:pt x="27098" y="161481"/>
                          </a:cubicBezTo>
                          <a:cubicBezTo>
                            <a:pt x="0" y="191425"/>
                            <a:pt x="10335" y="215713"/>
                            <a:pt x="50173" y="215713"/>
                          </a:cubicBezTo>
                          <a:cubicBezTo>
                            <a:pt x="76717" y="215713"/>
                            <a:pt x="81832" y="207806"/>
                            <a:pt x="90814" y="152892"/>
                          </a:cubicBezTo>
                          <a:cubicBezTo>
                            <a:pt x="106804" y="55134"/>
                            <a:pt x="84345" y="0"/>
                            <a:pt x="50444" y="537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1" name="任意多边形: 形状 820">
                      <a:extLst>
                        <a:ext uri="{FF2B5EF4-FFF2-40B4-BE49-F238E27FC236}">
                          <a16:creationId xmlns="" xmlns:a16="http://schemas.microsoft.com/office/drawing/2014/main" id="{CEF18AFE-B67C-423D-8316-4DE24D20F348}"/>
                        </a:ext>
                      </a:extLst>
                    </p:cNvPr>
                    <p:cNvSpPr/>
                    <p:nvPr/>
                  </p:nvSpPr>
                  <p:spPr>
                    <a:xfrm>
                      <a:off x="4858151" y="5117866"/>
                      <a:ext cx="91600" cy="172097"/>
                    </a:xfrm>
                    <a:custGeom>
                      <a:avLst/>
                      <a:gdLst/>
                      <a:ahLst/>
                      <a:cxnLst/>
                      <a:rect l="0" t="0" r="0" b="0"/>
                      <a:pathLst>
                        <a:path w="91600" h="172097">
                          <a:moveTo>
                            <a:pt x="4929" y="62772"/>
                          </a:moveTo>
                          <a:cubicBezTo>
                            <a:pt x="0" y="89046"/>
                            <a:pt x="2574" y="121728"/>
                            <a:pt x="11036" y="140300"/>
                          </a:cubicBezTo>
                          <a:cubicBezTo>
                            <a:pt x="25483" y="172008"/>
                            <a:pt x="25936" y="172096"/>
                            <a:pt x="47557" y="147413"/>
                          </a:cubicBezTo>
                          <a:cubicBezTo>
                            <a:pt x="81649" y="108490"/>
                            <a:pt x="91599" y="72272"/>
                            <a:pt x="76135" y="43378"/>
                          </a:cubicBezTo>
                          <a:cubicBezTo>
                            <a:pt x="52920" y="0"/>
                            <a:pt x="14755" y="10394"/>
                            <a:pt x="4929" y="627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2" name="任意多边形: 形状 821">
                      <a:extLst>
                        <a:ext uri="{FF2B5EF4-FFF2-40B4-BE49-F238E27FC236}">
                          <a16:creationId xmlns="" xmlns:a16="http://schemas.microsoft.com/office/drawing/2014/main" id="{AD0B3E13-B1BB-4B84-8BE7-E2740E0CE34D}"/>
                        </a:ext>
                      </a:extLst>
                    </p:cNvPr>
                    <p:cNvSpPr/>
                    <p:nvPr/>
                  </p:nvSpPr>
                  <p:spPr>
                    <a:xfrm>
                      <a:off x="7493000" y="5112724"/>
                      <a:ext cx="212688" cy="253013"/>
                    </a:xfrm>
                    <a:custGeom>
                      <a:avLst/>
                      <a:gdLst/>
                      <a:ahLst/>
                      <a:cxnLst/>
                      <a:rect l="0" t="0" r="0" b="0"/>
                      <a:pathLst>
                        <a:path w="212688" h="253013">
                          <a:moveTo>
                            <a:pt x="12490" y="50557"/>
                          </a:moveTo>
                          <a:cubicBezTo>
                            <a:pt x="8367" y="66985"/>
                            <a:pt x="3870" y="114539"/>
                            <a:pt x="2497" y="156234"/>
                          </a:cubicBezTo>
                          <a:lnTo>
                            <a:pt x="0" y="232042"/>
                          </a:lnTo>
                          <a:lnTo>
                            <a:pt x="93991" y="242191"/>
                          </a:lnTo>
                          <a:cubicBezTo>
                            <a:pt x="194202" y="253012"/>
                            <a:pt x="212687" y="246781"/>
                            <a:pt x="201969" y="205794"/>
                          </a:cubicBezTo>
                          <a:cubicBezTo>
                            <a:pt x="190883" y="163403"/>
                            <a:pt x="151123" y="145583"/>
                            <a:pt x="117208" y="167805"/>
                          </a:cubicBezTo>
                          <a:cubicBezTo>
                            <a:pt x="75884" y="194881"/>
                            <a:pt x="60003" y="177633"/>
                            <a:pt x="48389" y="93063"/>
                          </a:cubicBezTo>
                          <a:cubicBezTo>
                            <a:pt x="37634" y="14747"/>
                            <a:pt x="25179" y="0"/>
                            <a:pt x="12490" y="505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3" name="任意多边形: 形状 822">
                      <a:extLst>
                        <a:ext uri="{FF2B5EF4-FFF2-40B4-BE49-F238E27FC236}">
                          <a16:creationId xmlns="" xmlns:a16="http://schemas.microsoft.com/office/drawing/2014/main" id="{0F20428F-4EB6-42E9-ADA2-34F25B9719B3}"/>
                        </a:ext>
                      </a:extLst>
                    </p:cNvPr>
                    <p:cNvSpPr/>
                    <p:nvPr/>
                  </p:nvSpPr>
                  <p:spPr>
                    <a:xfrm>
                      <a:off x="7262462" y="5142167"/>
                      <a:ext cx="20989" cy="34642"/>
                    </a:xfrm>
                    <a:custGeom>
                      <a:avLst/>
                      <a:gdLst/>
                      <a:ahLst/>
                      <a:cxnLst/>
                      <a:rect l="0" t="0" r="0" b="0"/>
                      <a:pathLst>
                        <a:path w="20989" h="34642">
                          <a:moveTo>
                            <a:pt x="2941" y="21624"/>
                          </a:moveTo>
                          <a:cubicBezTo>
                            <a:pt x="0" y="30355"/>
                            <a:pt x="2857" y="34641"/>
                            <a:pt x="9291" y="31149"/>
                          </a:cubicBezTo>
                          <a:cubicBezTo>
                            <a:pt x="15724" y="27657"/>
                            <a:pt x="20988" y="20513"/>
                            <a:pt x="20988" y="15274"/>
                          </a:cubicBezTo>
                          <a:cubicBezTo>
                            <a:pt x="20988" y="0"/>
                            <a:pt x="8777" y="4297"/>
                            <a:pt x="2941" y="216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4" name="任意多边形: 形状 823">
                      <a:extLst>
                        <a:ext uri="{FF2B5EF4-FFF2-40B4-BE49-F238E27FC236}">
                          <a16:creationId xmlns="" xmlns:a16="http://schemas.microsoft.com/office/drawing/2014/main" id="{1B5CA2E4-DFDF-48AC-9C07-CAE9D7F5AF96}"/>
                        </a:ext>
                      </a:extLst>
                    </p:cNvPr>
                    <p:cNvSpPr/>
                    <p:nvPr/>
                  </p:nvSpPr>
                  <p:spPr>
                    <a:xfrm>
                      <a:off x="7340496" y="5133293"/>
                      <a:ext cx="108055" cy="191624"/>
                    </a:xfrm>
                    <a:custGeom>
                      <a:avLst/>
                      <a:gdLst/>
                      <a:ahLst/>
                      <a:cxnLst/>
                      <a:rect l="0" t="0" r="0" b="0"/>
                      <a:pathLst>
                        <a:path w="108055" h="191624">
                          <a:moveTo>
                            <a:pt x="45590" y="57397"/>
                          </a:moveTo>
                          <a:cubicBezTo>
                            <a:pt x="363" y="130576"/>
                            <a:pt x="0" y="173470"/>
                            <a:pt x="44554" y="179958"/>
                          </a:cubicBezTo>
                          <a:cubicBezTo>
                            <a:pt x="55032" y="181484"/>
                            <a:pt x="73605" y="184913"/>
                            <a:pt x="85829" y="187578"/>
                          </a:cubicBezTo>
                          <a:cubicBezTo>
                            <a:pt x="104387" y="191623"/>
                            <a:pt x="108054" y="183117"/>
                            <a:pt x="108054" y="136023"/>
                          </a:cubicBezTo>
                          <a:cubicBezTo>
                            <a:pt x="108054" y="105002"/>
                            <a:pt x="102876" y="76422"/>
                            <a:pt x="96546" y="72510"/>
                          </a:cubicBezTo>
                          <a:cubicBezTo>
                            <a:pt x="90217" y="68598"/>
                            <a:pt x="88026" y="53973"/>
                            <a:pt x="91677" y="40010"/>
                          </a:cubicBezTo>
                          <a:cubicBezTo>
                            <a:pt x="102140" y="0"/>
                            <a:pt x="74654" y="10369"/>
                            <a:pt x="45590" y="57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5" name="任意多边形: 形状 824">
                      <a:extLst>
                        <a:ext uri="{FF2B5EF4-FFF2-40B4-BE49-F238E27FC236}">
                          <a16:creationId xmlns="" xmlns:a16="http://schemas.microsoft.com/office/drawing/2014/main" id="{95C41670-2C74-4F2D-900B-B525CEBFB196}"/>
                        </a:ext>
                      </a:extLst>
                    </p:cNvPr>
                    <p:cNvSpPr/>
                    <p:nvPr/>
                  </p:nvSpPr>
                  <p:spPr>
                    <a:xfrm>
                      <a:off x="8079792" y="5147916"/>
                      <a:ext cx="51436" cy="19051"/>
                    </a:xfrm>
                    <a:custGeom>
                      <a:avLst/>
                      <a:gdLst/>
                      <a:ahLst/>
                      <a:cxnLst/>
                      <a:rect l="0" t="0" r="0" b="0"/>
                      <a:pathLst>
                        <a:path w="51436" h="19051">
                          <a:moveTo>
                            <a:pt x="582" y="9525"/>
                          </a:moveTo>
                          <a:cubicBezTo>
                            <a:pt x="0" y="14764"/>
                            <a:pt x="7144" y="19050"/>
                            <a:pt x="16457" y="19050"/>
                          </a:cubicBezTo>
                          <a:cubicBezTo>
                            <a:pt x="25770" y="19050"/>
                            <a:pt x="38629" y="14764"/>
                            <a:pt x="45032" y="9525"/>
                          </a:cubicBezTo>
                          <a:cubicBezTo>
                            <a:pt x="51435" y="4286"/>
                            <a:pt x="44291" y="0"/>
                            <a:pt x="29157" y="0"/>
                          </a:cubicBezTo>
                          <a:cubicBezTo>
                            <a:pt x="14023" y="0"/>
                            <a:pt x="1164" y="4286"/>
                            <a:pt x="582"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6" name="任意多边形: 形状 825">
                      <a:extLst>
                        <a:ext uri="{FF2B5EF4-FFF2-40B4-BE49-F238E27FC236}">
                          <a16:creationId xmlns="" xmlns:a16="http://schemas.microsoft.com/office/drawing/2014/main" id="{83C471A4-9E4B-4C3A-9859-2ECE22CD6A54}"/>
                        </a:ext>
                      </a:extLst>
                    </p:cNvPr>
                    <p:cNvSpPr/>
                    <p:nvPr/>
                  </p:nvSpPr>
                  <p:spPr>
                    <a:xfrm>
                      <a:off x="8604250" y="5138254"/>
                      <a:ext cx="51437" cy="111263"/>
                    </a:xfrm>
                    <a:custGeom>
                      <a:avLst/>
                      <a:gdLst/>
                      <a:ahLst/>
                      <a:cxnLst/>
                      <a:rect l="0" t="0" r="0" b="0"/>
                      <a:pathLst>
                        <a:path w="51437" h="111263">
                          <a:moveTo>
                            <a:pt x="8731" y="17864"/>
                          </a:moveTo>
                          <a:cubicBezTo>
                            <a:pt x="3929" y="22666"/>
                            <a:pt x="0" y="45645"/>
                            <a:pt x="0" y="68929"/>
                          </a:cubicBezTo>
                          <a:cubicBezTo>
                            <a:pt x="0" y="103209"/>
                            <a:pt x="4978" y="111262"/>
                            <a:pt x="26167" y="111262"/>
                          </a:cubicBezTo>
                          <a:cubicBezTo>
                            <a:pt x="50052" y="111262"/>
                            <a:pt x="51436" y="106643"/>
                            <a:pt x="42042" y="58269"/>
                          </a:cubicBezTo>
                          <a:cubicBezTo>
                            <a:pt x="31998" y="6554"/>
                            <a:pt x="26595" y="0"/>
                            <a:pt x="8731" y="178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7" name="任意多边形: 形状 826">
                      <a:extLst>
                        <a:ext uri="{FF2B5EF4-FFF2-40B4-BE49-F238E27FC236}">
                          <a16:creationId xmlns="" xmlns:a16="http://schemas.microsoft.com/office/drawing/2014/main" id="{4CC78878-80A7-4602-A3B4-62AED42C04F4}"/>
                        </a:ext>
                      </a:extLst>
                    </p:cNvPr>
                    <p:cNvSpPr/>
                    <p:nvPr/>
                  </p:nvSpPr>
                  <p:spPr>
                    <a:xfrm>
                      <a:off x="8811625" y="5121594"/>
                      <a:ext cx="64248" cy="113856"/>
                    </a:xfrm>
                    <a:custGeom>
                      <a:avLst/>
                      <a:gdLst/>
                      <a:ahLst/>
                      <a:cxnLst/>
                      <a:rect l="0" t="0" r="0" b="0"/>
                      <a:pathLst>
                        <a:path w="64248" h="113856">
                          <a:moveTo>
                            <a:pt x="13402" y="44630"/>
                          </a:moveTo>
                          <a:cubicBezTo>
                            <a:pt x="0" y="79556"/>
                            <a:pt x="2280" y="94124"/>
                            <a:pt x="22885" y="105198"/>
                          </a:cubicBezTo>
                          <a:cubicBezTo>
                            <a:pt x="38991" y="113855"/>
                            <a:pt x="45428" y="109019"/>
                            <a:pt x="51848" y="83441"/>
                          </a:cubicBezTo>
                          <a:cubicBezTo>
                            <a:pt x="64247" y="34039"/>
                            <a:pt x="30528" y="0"/>
                            <a:pt x="13402" y="446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8" name="任意多边形: 形状 827">
                      <a:extLst>
                        <a:ext uri="{FF2B5EF4-FFF2-40B4-BE49-F238E27FC236}">
                          <a16:creationId xmlns="" xmlns:a16="http://schemas.microsoft.com/office/drawing/2014/main" id="{A8E20938-187F-48CF-871A-44FE60CF2CF8}"/>
                        </a:ext>
                      </a:extLst>
                    </p:cNvPr>
                    <p:cNvSpPr/>
                    <p:nvPr/>
                  </p:nvSpPr>
                  <p:spPr>
                    <a:xfrm>
                      <a:off x="7600950" y="5157232"/>
                      <a:ext cx="85981" cy="66884"/>
                    </a:xfrm>
                    <a:custGeom>
                      <a:avLst/>
                      <a:gdLst/>
                      <a:ahLst/>
                      <a:cxnLst/>
                      <a:rect l="0" t="0" r="0" b="0"/>
                      <a:pathLst>
                        <a:path w="85981" h="66884">
                          <a:moveTo>
                            <a:pt x="0" y="15044"/>
                          </a:moveTo>
                          <a:cubicBezTo>
                            <a:pt x="0" y="46154"/>
                            <a:pt x="18318" y="66883"/>
                            <a:pt x="45809" y="66883"/>
                          </a:cubicBezTo>
                          <a:cubicBezTo>
                            <a:pt x="85980" y="66883"/>
                            <a:pt x="84772" y="36766"/>
                            <a:pt x="43852" y="18122"/>
                          </a:cubicBezTo>
                          <a:cubicBezTo>
                            <a:pt x="4823" y="338"/>
                            <a:pt x="0" y="0"/>
                            <a:pt x="0" y="150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9" name="任意多边形: 形状 828">
                      <a:extLst>
                        <a:ext uri="{FF2B5EF4-FFF2-40B4-BE49-F238E27FC236}">
                          <a16:creationId xmlns="" xmlns:a16="http://schemas.microsoft.com/office/drawing/2014/main" id="{03B92EB9-F188-4B6B-A8F5-7DDFD9E1A657}"/>
                        </a:ext>
                      </a:extLst>
                    </p:cNvPr>
                    <p:cNvSpPr/>
                    <p:nvPr/>
                  </p:nvSpPr>
                  <p:spPr>
                    <a:xfrm>
                      <a:off x="8901491" y="5173316"/>
                      <a:ext cx="17473" cy="35879"/>
                    </a:xfrm>
                    <a:custGeom>
                      <a:avLst/>
                      <a:gdLst/>
                      <a:ahLst/>
                      <a:cxnLst/>
                      <a:rect l="0" t="0" r="0" b="0"/>
                      <a:pathLst>
                        <a:path w="17473" h="35879">
                          <a:moveTo>
                            <a:pt x="2683" y="22225"/>
                          </a:moveTo>
                          <a:cubicBezTo>
                            <a:pt x="0" y="34449"/>
                            <a:pt x="70" y="35878"/>
                            <a:pt x="2839" y="25400"/>
                          </a:cubicBezTo>
                          <a:cubicBezTo>
                            <a:pt x="5608" y="14922"/>
                            <a:pt x="10660" y="4921"/>
                            <a:pt x="14066" y="3175"/>
                          </a:cubicBezTo>
                          <a:cubicBezTo>
                            <a:pt x="17472" y="1429"/>
                            <a:pt x="17402" y="0"/>
                            <a:pt x="13909" y="0"/>
                          </a:cubicBezTo>
                          <a:cubicBezTo>
                            <a:pt x="10416" y="0"/>
                            <a:pt x="5365" y="10001"/>
                            <a:pt x="2683"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0" name="任意多边形: 形状 829">
                      <a:extLst>
                        <a:ext uri="{FF2B5EF4-FFF2-40B4-BE49-F238E27FC236}">
                          <a16:creationId xmlns="" xmlns:a16="http://schemas.microsoft.com/office/drawing/2014/main" id="{ECB44002-7750-4224-BA0F-C8F8CC767FF5}"/>
                        </a:ext>
                      </a:extLst>
                    </p:cNvPr>
                    <p:cNvSpPr/>
                    <p:nvPr/>
                  </p:nvSpPr>
                  <p:spPr>
                    <a:xfrm>
                      <a:off x="8147194" y="5186016"/>
                      <a:ext cx="37956" cy="42537"/>
                    </a:xfrm>
                    <a:custGeom>
                      <a:avLst/>
                      <a:gdLst/>
                      <a:ahLst/>
                      <a:cxnLst/>
                      <a:rect l="0" t="0" r="0" b="0"/>
                      <a:pathLst>
                        <a:path w="37956" h="42537">
                          <a:moveTo>
                            <a:pt x="2765" y="15081"/>
                          </a:moveTo>
                          <a:cubicBezTo>
                            <a:pt x="10615" y="38630"/>
                            <a:pt x="37955" y="42536"/>
                            <a:pt x="37955" y="20108"/>
                          </a:cubicBezTo>
                          <a:cubicBezTo>
                            <a:pt x="37955" y="9049"/>
                            <a:pt x="28906" y="0"/>
                            <a:pt x="17847" y="0"/>
                          </a:cubicBezTo>
                          <a:cubicBezTo>
                            <a:pt x="6787" y="0"/>
                            <a:pt x="0" y="6786"/>
                            <a:pt x="2765" y="15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1" name="任意多边形: 形状 830">
                      <a:extLst>
                        <a:ext uri="{FF2B5EF4-FFF2-40B4-BE49-F238E27FC236}">
                          <a16:creationId xmlns="" xmlns:a16="http://schemas.microsoft.com/office/drawing/2014/main" id="{D1401DAA-B2E1-4A18-AECF-FD7BB11677FD}"/>
                        </a:ext>
                      </a:extLst>
                    </p:cNvPr>
                    <p:cNvSpPr/>
                    <p:nvPr/>
                  </p:nvSpPr>
                  <p:spPr>
                    <a:xfrm>
                      <a:off x="8308542" y="5200316"/>
                      <a:ext cx="755074" cy="163875"/>
                    </a:xfrm>
                    <a:custGeom>
                      <a:avLst/>
                      <a:gdLst/>
                      <a:ahLst/>
                      <a:cxnLst/>
                      <a:rect l="0" t="0" r="0" b="0"/>
                      <a:pathLst>
                        <a:path w="755074" h="163875">
                          <a:moveTo>
                            <a:pt x="130607" y="35750"/>
                          </a:moveTo>
                          <a:cubicBezTo>
                            <a:pt x="130607" y="73188"/>
                            <a:pt x="128578" y="74600"/>
                            <a:pt x="74816" y="74600"/>
                          </a:cubicBezTo>
                          <a:cubicBezTo>
                            <a:pt x="15211" y="74600"/>
                            <a:pt x="0" y="89814"/>
                            <a:pt x="12358" y="137070"/>
                          </a:cubicBezTo>
                          <a:cubicBezTo>
                            <a:pt x="19360" y="163847"/>
                            <a:pt x="19942" y="163874"/>
                            <a:pt x="370095" y="154170"/>
                          </a:cubicBezTo>
                          <a:cubicBezTo>
                            <a:pt x="643324" y="146598"/>
                            <a:pt x="723224" y="140644"/>
                            <a:pt x="731704" y="127226"/>
                          </a:cubicBezTo>
                          <a:cubicBezTo>
                            <a:pt x="755073" y="90248"/>
                            <a:pt x="715843" y="84618"/>
                            <a:pt x="448116" y="86526"/>
                          </a:cubicBezTo>
                          <a:cubicBezTo>
                            <a:pt x="169934" y="88508"/>
                            <a:pt x="140023" y="83551"/>
                            <a:pt x="152074" y="37466"/>
                          </a:cubicBezTo>
                          <a:cubicBezTo>
                            <a:pt x="155454" y="24541"/>
                            <a:pt x="152007" y="10127"/>
                            <a:pt x="144414" y="5434"/>
                          </a:cubicBezTo>
                          <a:cubicBezTo>
                            <a:pt x="135621" y="0"/>
                            <a:pt x="130607" y="11009"/>
                            <a:pt x="130607" y="35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2" name="任意多边形: 形状 831">
                      <a:extLst>
                        <a:ext uri="{FF2B5EF4-FFF2-40B4-BE49-F238E27FC236}">
                          <a16:creationId xmlns="" xmlns:a16="http://schemas.microsoft.com/office/drawing/2014/main" id="{82691105-38B2-495E-93F4-44101E2D420E}"/>
                        </a:ext>
                      </a:extLst>
                    </p:cNvPr>
                    <p:cNvSpPr/>
                    <p:nvPr/>
                  </p:nvSpPr>
                  <p:spPr>
                    <a:xfrm>
                      <a:off x="8223250" y="52622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3" name="任意多边形: 形状 832">
                      <a:extLst>
                        <a:ext uri="{FF2B5EF4-FFF2-40B4-BE49-F238E27FC236}">
                          <a16:creationId xmlns="" xmlns:a16="http://schemas.microsoft.com/office/drawing/2014/main" id="{7896FB9E-8C34-47EE-A233-BEC136AF8F79}"/>
                        </a:ext>
                      </a:extLst>
                    </p:cNvPr>
                    <p:cNvSpPr/>
                    <p:nvPr/>
                  </p:nvSpPr>
                  <p:spPr>
                    <a:xfrm>
                      <a:off x="4667250" y="5286401"/>
                      <a:ext cx="23750" cy="37191"/>
                    </a:xfrm>
                    <a:custGeom>
                      <a:avLst/>
                      <a:gdLst/>
                      <a:ahLst/>
                      <a:cxnLst/>
                      <a:rect l="0" t="0" r="0" b="0"/>
                      <a:pathLst>
                        <a:path w="23750" h="37191">
                          <a:moveTo>
                            <a:pt x="0" y="18474"/>
                          </a:moveTo>
                          <a:cubicBezTo>
                            <a:pt x="0" y="31327"/>
                            <a:pt x="5863" y="37190"/>
                            <a:pt x="13807" y="32281"/>
                          </a:cubicBezTo>
                          <a:cubicBezTo>
                            <a:pt x="23749" y="26136"/>
                            <a:pt x="23749" y="19884"/>
                            <a:pt x="13807" y="9942"/>
                          </a:cubicBezTo>
                          <a:cubicBezTo>
                            <a:pt x="3864" y="0"/>
                            <a:pt x="0" y="2388"/>
                            <a:pt x="0" y="18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54" name="任意多边形: 形状 553">
                  <a:extLst>
                    <a:ext uri="{FF2B5EF4-FFF2-40B4-BE49-F238E27FC236}">
                      <a16:creationId xmlns="" xmlns:a16="http://schemas.microsoft.com/office/drawing/2014/main" id="{CAEB5495-28EF-4ACE-B669-7C8802D4CDF1}"/>
                    </a:ext>
                  </a:extLst>
                </p:cNvPr>
                <p:cNvSpPr/>
                <p:nvPr/>
              </p:nvSpPr>
              <p:spPr>
                <a:xfrm>
                  <a:off x="3196497" y="5103500"/>
                  <a:ext cx="114675" cy="184716"/>
                </a:xfrm>
                <a:custGeom>
                  <a:avLst/>
                  <a:gdLst>
                    <a:gd name="connsiteX0" fmla="*/ 62438 w 114675"/>
                    <a:gd name="connsiteY0" fmla="*/ 61539 h 184716"/>
                    <a:gd name="connsiteX1" fmla="*/ 42502 w 114675"/>
                    <a:gd name="connsiteY1" fmla="*/ 68799 h 184716"/>
                    <a:gd name="connsiteX2" fmla="*/ 52053 w 114675"/>
                    <a:gd name="connsiteY2" fmla="*/ 139745 h 184716"/>
                    <a:gd name="connsiteX3" fmla="*/ 77418 w 114675"/>
                    <a:gd name="connsiteY3" fmla="*/ 86416 h 184716"/>
                    <a:gd name="connsiteX4" fmla="*/ 62438 w 114675"/>
                    <a:gd name="connsiteY4" fmla="*/ 61539 h 184716"/>
                    <a:gd name="connsiteX5" fmla="*/ 67191 w 114675"/>
                    <a:gd name="connsiteY5" fmla="*/ 913 h 184716"/>
                    <a:gd name="connsiteX6" fmla="*/ 106578 w 114675"/>
                    <a:gd name="connsiteY6" fmla="*/ 77818 h 184716"/>
                    <a:gd name="connsiteX7" fmla="*/ 34129 w 114675"/>
                    <a:gd name="connsiteY7" fmla="*/ 183466 h 184716"/>
                    <a:gd name="connsiteX8" fmla="*/ 3307 w 114675"/>
                    <a:gd name="connsiteY8" fmla="*/ 166122 h 184716"/>
                    <a:gd name="connsiteX9" fmla="*/ 33017 w 114675"/>
                    <a:gd name="connsiteY9" fmla="*/ 13059 h 184716"/>
                    <a:gd name="connsiteX10" fmla="*/ 67191 w 114675"/>
                    <a:gd name="connsiteY10" fmla="*/ 913 h 1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75" h="184716">
                      <a:moveTo>
                        <a:pt x="62438" y="61539"/>
                      </a:moveTo>
                      <a:cubicBezTo>
                        <a:pt x="56530" y="58558"/>
                        <a:pt x="49796" y="60934"/>
                        <a:pt x="42502" y="68799"/>
                      </a:cubicBezTo>
                      <a:cubicBezTo>
                        <a:pt x="26787" y="85744"/>
                        <a:pt x="34057" y="139745"/>
                        <a:pt x="52053" y="139745"/>
                      </a:cubicBezTo>
                      <a:cubicBezTo>
                        <a:pt x="76444" y="139745"/>
                        <a:pt x="86742" y="118095"/>
                        <a:pt x="77418" y="86416"/>
                      </a:cubicBezTo>
                      <a:cubicBezTo>
                        <a:pt x="73428" y="72857"/>
                        <a:pt x="68346" y="64520"/>
                        <a:pt x="62438" y="61539"/>
                      </a:cubicBezTo>
                      <a:close/>
                      <a:moveTo>
                        <a:pt x="67191" y="913"/>
                      </a:moveTo>
                      <a:cubicBezTo>
                        <a:pt x="121850" y="22943"/>
                        <a:pt x="120413" y="20136"/>
                        <a:pt x="106578" y="77818"/>
                      </a:cubicBezTo>
                      <a:cubicBezTo>
                        <a:pt x="87394" y="157811"/>
                        <a:pt x="64021" y="191896"/>
                        <a:pt x="34129" y="183466"/>
                      </a:cubicBezTo>
                      <a:cubicBezTo>
                        <a:pt x="20430" y="179603"/>
                        <a:pt x="6560" y="171798"/>
                        <a:pt x="3307" y="166122"/>
                      </a:cubicBezTo>
                      <a:cubicBezTo>
                        <a:pt x="-8531" y="145467"/>
                        <a:pt x="13777" y="30537"/>
                        <a:pt x="33017" y="13059"/>
                      </a:cubicBezTo>
                      <a:cubicBezTo>
                        <a:pt x="43887" y="3184"/>
                        <a:pt x="59265" y="-2282"/>
                        <a:pt x="67191" y="91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5" name="任意多边形: 形状 554">
                  <a:extLst>
                    <a:ext uri="{FF2B5EF4-FFF2-40B4-BE49-F238E27FC236}">
                      <a16:creationId xmlns="" xmlns:a16="http://schemas.microsoft.com/office/drawing/2014/main" id="{3041ABA1-6A10-4207-B6FE-39721FFFFCE3}"/>
                    </a:ext>
                  </a:extLst>
                </p:cNvPr>
                <p:cNvSpPr/>
                <p:nvPr/>
              </p:nvSpPr>
              <p:spPr>
                <a:xfrm>
                  <a:off x="3150592" y="5362969"/>
                  <a:ext cx="129580" cy="152979"/>
                </a:xfrm>
                <a:custGeom>
                  <a:avLst/>
                  <a:gdLst>
                    <a:gd name="connsiteX0" fmla="*/ 70300 w 129580"/>
                    <a:gd name="connsiteY0" fmla="*/ 41024 h 152979"/>
                    <a:gd name="connsiteX1" fmla="*/ 51399 w 129580"/>
                    <a:gd name="connsiteY1" fmla="*/ 48775 h 152979"/>
                    <a:gd name="connsiteX2" fmla="*/ 43175 w 129580"/>
                    <a:gd name="connsiteY2" fmla="*/ 95334 h 152979"/>
                    <a:gd name="connsiteX3" fmla="*/ 67847 w 129580"/>
                    <a:gd name="connsiteY3" fmla="*/ 133024 h 152979"/>
                    <a:gd name="connsiteX4" fmla="*/ 85030 w 129580"/>
                    <a:gd name="connsiteY4" fmla="*/ 60949 h 152979"/>
                    <a:gd name="connsiteX5" fmla="*/ 70300 w 129580"/>
                    <a:gd name="connsiteY5" fmla="*/ 41024 h 152979"/>
                    <a:gd name="connsiteX6" fmla="*/ 86691 w 129580"/>
                    <a:gd name="connsiteY6" fmla="*/ 0 h 152979"/>
                    <a:gd name="connsiteX7" fmla="*/ 127390 w 129580"/>
                    <a:gd name="connsiteY7" fmla="*/ 9977 h 152979"/>
                    <a:gd name="connsiteX8" fmla="*/ 105074 w 129580"/>
                    <a:gd name="connsiteY8" fmla="*/ 86467 h 152979"/>
                    <a:gd name="connsiteX9" fmla="*/ 98686 w 129580"/>
                    <a:gd name="connsiteY9" fmla="*/ 152979 h 152979"/>
                    <a:gd name="connsiteX10" fmla="*/ 0 w 129580"/>
                    <a:gd name="connsiteY10" fmla="*/ 152979 h 152979"/>
                    <a:gd name="connsiteX11" fmla="*/ 3521 w 129580"/>
                    <a:gd name="connsiteY11" fmla="*/ 86467 h 152979"/>
                    <a:gd name="connsiteX12" fmla="*/ 18553 w 129580"/>
                    <a:gd name="connsiteY12" fmla="*/ 9977 h 152979"/>
                    <a:gd name="connsiteX13" fmla="*/ 86691 w 129580"/>
                    <a:gd name="connsiteY13" fmla="*/ 0 h 15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580" h="152979">
                      <a:moveTo>
                        <a:pt x="70300" y="41024"/>
                      </a:moveTo>
                      <a:cubicBezTo>
                        <a:pt x="64574" y="38951"/>
                        <a:pt x="58153" y="41491"/>
                        <a:pt x="51399" y="48775"/>
                      </a:cubicBezTo>
                      <a:cubicBezTo>
                        <a:pt x="46876" y="53652"/>
                        <a:pt x="43175" y="74604"/>
                        <a:pt x="43175" y="95334"/>
                      </a:cubicBezTo>
                      <a:cubicBezTo>
                        <a:pt x="43175" y="124155"/>
                        <a:pt x="48980" y="133024"/>
                        <a:pt x="67847" y="133024"/>
                      </a:cubicBezTo>
                      <a:cubicBezTo>
                        <a:pt x="93080" y="133024"/>
                        <a:pt x="100140" y="103410"/>
                        <a:pt x="85030" y="60949"/>
                      </a:cubicBezTo>
                      <a:cubicBezTo>
                        <a:pt x="81057" y="49782"/>
                        <a:pt x="76026" y="43096"/>
                        <a:pt x="70300" y="41024"/>
                      </a:cubicBezTo>
                      <a:close/>
                      <a:moveTo>
                        <a:pt x="86691" y="0"/>
                      </a:moveTo>
                      <a:cubicBezTo>
                        <a:pt x="117836" y="0"/>
                        <a:pt x="136150" y="4490"/>
                        <a:pt x="127390" y="9977"/>
                      </a:cubicBezTo>
                      <a:cubicBezTo>
                        <a:pt x="118629" y="15465"/>
                        <a:pt x="108587" y="49885"/>
                        <a:pt x="105074" y="86467"/>
                      </a:cubicBezTo>
                      <a:lnTo>
                        <a:pt x="98686" y="152979"/>
                      </a:lnTo>
                      <a:lnTo>
                        <a:pt x="0" y="152979"/>
                      </a:lnTo>
                      <a:lnTo>
                        <a:pt x="3521" y="86467"/>
                      </a:lnTo>
                      <a:cubicBezTo>
                        <a:pt x="5457" y="49885"/>
                        <a:pt x="12222" y="15465"/>
                        <a:pt x="18553" y="9977"/>
                      </a:cubicBezTo>
                      <a:cubicBezTo>
                        <a:pt x="24885" y="4490"/>
                        <a:pt x="55547" y="0"/>
                        <a:pt x="8669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6" name="任意多边形: 形状 555">
                  <a:extLst>
                    <a:ext uri="{FF2B5EF4-FFF2-40B4-BE49-F238E27FC236}">
                      <a16:creationId xmlns="" xmlns:a16="http://schemas.microsoft.com/office/drawing/2014/main" id="{7A2566E4-11AA-428E-ABD9-AD3258ADDE35}"/>
                    </a:ext>
                  </a:extLst>
                </p:cNvPr>
                <p:cNvSpPr/>
                <p:nvPr/>
              </p:nvSpPr>
              <p:spPr>
                <a:xfrm>
                  <a:off x="3113318" y="5615715"/>
                  <a:ext cx="117604" cy="167415"/>
                </a:xfrm>
                <a:custGeom>
                  <a:avLst/>
                  <a:gdLst>
                    <a:gd name="connsiteX0" fmla="*/ 65920 w 117604"/>
                    <a:gd name="connsiteY0" fmla="*/ 24725 h 167415"/>
                    <a:gd name="connsiteX1" fmla="*/ 48573 w 117604"/>
                    <a:gd name="connsiteY1" fmla="*/ 44676 h 167415"/>
                    <a:gd name="connsiteX2" fmla="*/ 55946 w 117604"/>
                    <a:gd name="connsiteY2" fmla="*/ 99769 h 167415"/>
                    <a:gd name="connsiteX3" fmla="*/ 74281 w 117604"/>
                    <a:gd name="connsiteY3" fmla="*/ 60970 h 167415"/>
                    <a:gd name="connsiteX4" fmla="*/ 65920 w 117604"/>
                    <a:gd name="connsiteY4" fmla="*/ 24725 h 167415"/>
                    <a:gd name="connsiteX5" fmla="*/ 68501 w 117604"/>
                    <a:gd name="connsiteY5" fmla="*/ 0 h 167415"/>
                    <a:gd name="connsiteX6" fmla="*/ 117600 w 117604"/>
                    <a:gd name="connsiteY6" fmla="*/ 9977 h 167415"/>
                    <a:gd name="connsiteX7" fmla="*/ 107875 w 117604"/>
                    <a:gd name="connsiteY7" fmla="*/ 86466 h 167415"/>
                    <a:gd name="connsiteX8" fmla="*/ 60802 w 117604"/>
                    <a:gd name="connsiteY8" fmla="*/ 163628 h 167415"/>
                    <a:gd name="connsiteX9" fmla="*/ 6169 w 117604"/>
                    <a:gd name="connsiteY9" fmla="*/ 100521 h 167415"/>
                    <a:gd name="connsiteX10" fmla="*/ 18770 w 117604"/>
                    <a:gd name="connsiteY10" fmla="*/ 32390 h 167415"/>
                    <a:gd name="connsiteX11" fmla="*/ 68501 w 117604"/>
                    <a:gd name="connsiteY11" fmla="*/ 0 h 1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04" h="167415">
                      <a:moveTo>
                        <a:pt x="65920" y="24725"/>
                      </a:moveTo>
                      <a:cubicBezTo>
                        <a:pt x="60990" y="21600"/>
                        <a:pt x="54563" y="27842"/>
                        <a:pt x="48573" y="44676"/>
                      </a:cubicBezTo>
                      <a:cubicBezTo>
                        <a:pt x="35182" y="82306"/>
                        <a:pt x="37519" y="99769"/>
                        <a:pt x="55946" y="99769"/>
                      </a:cubicBezTo>
                      <a:cubicBezTo>
                        <a:pt x="67978" y="99769"/>
                        <a:pt x="74281" y="86431"/>
                        <a:pt x="74281" y="60970"/>
                      </a:cubicBezTo>
                      <a:cubicBezTo>
                        <a:pt x="74281" y="40339"/>
                        <a:pt x="70849" y="27849"/>
                        <a:pt x="65920" y="24725"/>
                      </a:cubicBezTo>
                      <a:close/>
                      <a:moveTo>
                        <a:pt x="68501" y="0"/>
                      </a:moveTo>
                      <a:cubicBezTo>
                        <a:pt x="95853" y="0"/>
                        <a:pt x="117947" y="4490"/>
                        <a:pt x="117600" y="9977"/>
                      </a:cubicBezTo>
                      <a:cubicBezTo>
                        <a:pt x="117254" y="15465"/>
                        <a:pt x="112877" y="49885"/>
                        <a:pt x="107875" y="86466"/>
                      </a:cubicBezTo>
                      <a:cubicBezTo>
                        <a:pt x="99686" y="146343"/>
                        <a:pt x="94990" y="154041"/>
                        <a:pt x="60802" y="163628"/>
                      </a:cubicBezTo>
                      <a:cubicBezTo>
                        <a:pt x="10643" y="177694"/>
                        <a:pt x="-11871" y="151688"/>
                        <a:pt x="6169" y="100521"/>
                      </a:cubicBezTo>
                      <a:cubicBezTo>
                        <a:pt x="13100" y="80864"/>
                        <a:pt x="18770" y="50205"/>
                        <a:pt x="18770" y="32390"/>
                      </a:cubicBezTo>
                      <a:cubicBezTo>
                        <a:pt x="18770" y="3429"/>
                        <a:pt x="24033" y="0"/>
                        <a:pt x="6850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7" name="任意多边形: 形状 556">
                  <a:extLst>
                    <a:ext uri="{FF2B5EF4-FFF2-40B4-BE49-F238E27FC236}">
                      <a16:creationId xmlns="" xmlns:a16="http://schemas.microsoft.com/office/drawing/2014/main" id="{F36A7593-B468-4208-9C83-8F229BFBB7A5}"/>
                    </a:ext>
                  </a:extLst>
                </p:cNvPr>
                <p:cNvSpPr/>
                <p:nvPr/>
              </p:nvSpPr>
              <p:spPr>
                <a:xfrm>
                  <a:off x="9190719" y="5244410"/>
                  <a:ext cx="121586" cy="181616"/>
                </a:xfrm>
                <a:custGeom>
                  <a:avLst/>
                  <a:gdLst>
                    <a:gd name="connsiteX0" fmla="*/ 88813 w 121586"/>
                    <a:gd name="connsiteY0" fmla="*/ 80820 h 181616"/>
                    <a:gd name="connsiteX1" fmla="*/ 68132 w 121586"/>
                    <a:gd name="connsiteY1" fmla="*/ 87519 h 181616"/>
                    <a:gd name="connsiteX2" fmla="*/ 78411 w 121586"/>
                    <a:gd name="connsiteY2" fmla="*/ 145163 h 181616"/>
                    <a:gd name="connsiteX3" fmla="*/ 96915 w 121586"/>
                    <a:gd name="connsiteY3" fmla="*/ 111907 h 181616"/>
                    <a:gd name="connsiteX4" fmla="*/ 88813 w 121586"/>
                    <a:gd name="connsiteY4" fmla="*/ 80820 h 181616"/>
                    <a:gd name="connsiteX5" fmla="*/ 51882 w 121586"/>
                    <a:gd name="connsiteY5" fmla="*/ 3 h 181616"/>
                    <a:gd name="connsiteX6" fmla="*/ 94170 w 121586"/>
                    <a:gd name="connsiteY6" fmla="*/ 19543 h 181616"/>
                    <a:gd name="connsiteX7" fmla="*/ 121586 w 121586"/>
                    <a:gd name="connsiteY7" fmla="*/ 114084 h 181616"/>
                    <a:gd name="connsiteX8" fmla="*/ 102073 w 121586"/>
                    <a:gd name="connsiteY8" fmla="*/ 179843 h 181616"/>
                    <a:gd name="connsiteX9" fmla="*/ 59478 w 121586"/>
                    <a:gd name="connsiteY9" fmla="*/ 171768 h 181616"/>
                    <a:gd name="connsiteX10" fmla="*/ 18650 w 121586"/>
                    <a:gd name="connsiteY10" fmla="*/ 121884 h 181616"/>
                    <a:gd name="connsiteX11" fmla="*/ 16904 w 121586"/>
                    <a:gd name="connsiteY11" fmla="*/ 20504 h 181616"/>
                    <a:gd name="connsiteX12" fmla="*/ 51882 w 121586"/>
                    <a:gd name="connsiteY12" fmla="*/ 3 h 18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586" h="181616">
                      <a:moveTo>
                        <a:pt x="88813" y="80820"/>
                      </a:moveTo>
                      <a:cubicBezTo>
                        <a:pt x="83713" y="76499"/>
                        <a:pt x="76517" y="78476"/>
                        <a:pt x="68132" y="87519"/>
                      </a:cubicBezTo>
                      <a:cubicBezTo>
                        <a:pt x="52613" y="104253"/>
                        <a:pt x="59910" y="145163"/>
                        <a:pt x="78411" y="145163"/>
                      </a:cubicBezTo>
                      <a:cubicBezTo>
                        <a:pt x="89925" y="145163"/>
                        <a:pt x="96915" y="132599"/>
                        <a:pt x="96915" y="111907"/>
                      </a:cubicBezTo>
                      <a:cubicBezTo>
                        <a:pt x="96915" y="95759"/>
                        <a:pt x="93912" y="85140"/>
                        <a:pt x="88813" y="80820"/>
                      </a:cubicBezTo>
                      <a:close/>
                      <a:moveTo>
                        <a:pt x="51882" y="3"/>
                      </a:moveTo>
                      <a:cubicBezTo>
                        <a:pt x="63704" y="-144"/>
                        <a:pt x="76746" y="6382"/>
                        <a:pt x="94170" y="19543"/>
                      </a:cubicBezTo>
                      <a:cubicBezTo>
                        <a:pt x="116901" y="36713"/>
                        <a:pt x="121586" y="52868"/>
                        <a:pt x="121586" y="114084"/>
                      </a:cubicBezTo>
                      <a:cubicBezTo>
                        <a:pt x="121586" y="175945"/>
                        <a:pt x="118422" y="186607"/>
                        <a:pt x="102073" y="179843"/>
                      </a:cubicBezTo>
                      <a:cubicBezTo>
                        <a:pt x="91341" y="175402"/>
                        <a:pt x="72174" y="171768"/>
                        <a:pt x="59478" y="171768"/>
                      </a:cubicBezTo>
                      <a:cubicBezTo>
                        <a:pt x="44184" y="171768"/>
                        <a:pt x="30408" y="154938"/>
                        <a:pt x="18650" y="121884"/>
                      </a:cubicBezTo>
                      <a:cubicBezTo>
                        <a:pt x="-5848" y="53018"/>
                        <a:pt x="-5983" y="45185"/>
                        <a:pt x="16904" y="20504"/>
                      </a:cubicBezTo>
                      <a:cubicBezTo>
                        <a:pt x="29455" y="6971"/>
                        <a:pt x="40059" y="150"/>
                        <a:pt x="51882" y="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8" name="任意多边形: 形状 557">
                  <a:extLst>
                    <a:ext uri="{FF2B5EF4-FFF2-40B4-BE49-F238E27FC236}">
                      <a16:creationId xmlns="" xmlns:a16="http://schemas.microsoft.com/office/drawing/2014/main" id="{932F607F-6FDA-4757-9A6C-A3AB2845433E}"/>
                    </a:ext>
                  </a:extLst>
                </p:cNvPr>
                <p:cNvSpPr/>
                <p:nvPr/>
              </p:nvSpPr>
              <p:spPr>
                <a:xfrm>
                  <a:off x="9225777" y="5475505"/>
                  <a:ext cx="123535" cy="181725"/>
                </a:xfrm>
                <a:custGeom>
                  <a:avLst/>
                  <a:gdLst>
                    <a:gd name="connsiteX0" fmla="*/ 80472 w 123535"/>
                    <a:gd name="connsiteY0" fmla="*/ 68234 h 181725"/>
                    <a:gd name="connsiteX1" fmla="*/ 70424 w 123535"/>
                    <a:gd name="connsiteY1" fmla="*/ 68893 h 181725"/>
                    <a:gd name="connsiteX2" fmla="*/ 74579 w 123535"/>
                    <a:gd name="connsiteY2" fmla="*/ 140211 h 181725"/>
                    <a:gd name="connsiteX3" fmla="*/ 94115 w 123535"/>
                    <a:gd name="connsiteY3" fmla="*/ 121065 h 181725"/>
                    <a:gd name="connsiteX4" fmla="*/ 80472 w 123535"/>
                    <a:gd name="connsiteY4" fmla="*/ 68234 h 181725"/>
                    <a:gd name="connsiteX5" fmla="*/ 38428 w 123535"/>
                    <a:gd name="connsiteY5" fmla="*/ 940 h 181725"/>
                    <a:gd name="connsiteX6" fmla="*/ 84687 w 123535"/>
                    <a:gd name="connsiteY6" fmla="*/ 21791 h 181725"/>
                    <a:gd name="connsiteX7" fmla="*/ 123535 w 123535"/>
                    <a:gd name="connsiteY7" fmla="*/ 109060 h 181725"/>
                    <a:gd name="connsiteX8" fmla="*/ 123535 w 123535"/>
                    <a:gd name="connsiteY8" fmla="*/ 181725 h 181725"/>
                    <a:gd name="connsiteX9" fmla="*/ 71108 w 123535"/>
                    <a:gd name="connsiteY9" fmla="*/ 170946 h 181725"/>
                    <a:gd name="connsiteX10" fmla="*/ 14553 w 123535"/>
                    <a:gd name="connsiteY10" fmla="*/ 126909 h 181725"/>
                    <a:gd name="connsiteX11" fmla="*/ 5301 w 123535"/>
                    <a:gd name="connsiteY11" fmla="*/ 87667 h 181725"/>
                    <a:gd name="connsiteX12" fmla="*/ 15597 w 123535"/>
                    <a:gd name="connsiteY12" fmla="*/ 14903 h 181725"/>
                    <a:gd name="connsiteX13" fmla="*/ 38428 w 123535"/>
                    <a:gd name="connsiteY13" fmla="*/ 940 h 18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35" h="181725">
                      <a:moveTo>
                        <a:pt x="80472" y="68234"/>
                      </a:moveTo>
                      <a:cubicBezTo>
                        <a:pt x="77041" y="65741"/>
                        <a:pt x="73511" y="65565"/>
                        <a:pt x="70424" y="68893"/>
                      </a:cubicBezTo>
                      <a:cubicBezTo>
                        <a:pt x="57055" y="83310"/>
                        <a:pt x="60369" y="140211"/>
                        <a:pt x="74579" y="140211"/>
                      </a:cubicBezTo>
                      <a:cubicBezTo>
                        <a:pt x="81577" y="140211"/>
                        <a:pt x="90367" y="131596"/>
                        <a:pt x="94115" y="121065"/>
                      </a:cubicBezTo>
                      <a:cubicBezTo>
                        <a:pt x="100176" y="104032"/>
                        <a:pt x="90766" y="75712"/>
                        <a:pt x="80472" y="68234"/>
                      </a:cubicBezTo>
                      <a:close/>
                      <a:moveTo>
                        <a:pt x="38428" y="940"/>
                      </a:moveTo>
                      <a:cubicBezTo>
                        <a:pt x="42503" y="4375"/>
                        <a:pt x="63321" y="13758"/>
                        <a:pt x="84687" y="21791"/>
                      </a:cubicBezTo>
                      <a:cubicBezTo>
                        <a:pt x="121866" y="35767"/>
                        <a:pt x="123535" y="39515"/>
                        <a:pt x="123535" y="109060"/>
                      </a:cubicBezTo>
                      <a:lnTo>
                        <a:pt x="123535" y="181725"/>
                      </a:lnTo>
                      <a:lnTo>
                        <a:pt x="71108" y="170946"/>
                      </a:lnTo>
                      <a:cubicBezTo>
                        <a:pt x="27857" y="162052"/>
                        <a:pt x="17958" y="154345"/>
                        <a:pt x="14553" y="126909"/>
                      </a:cubicBezTo>
                      <a:cubicBezTo>
                        <a:pt x="12282" y="108619"/>
                        <a:pt x="8118" y="90959"/>
                        <a:pt x="5301" y="87667"/>
                      </a:cubicBezTo>
                      <a:cubicBezTo>
                        <a:pt x="-5141" y="75466"/>
                        <a:pt x="658" y="34483"/>
                        <a:pt x="15597" y="14903"/>
                      </a:cubicBezTo>
                      <a:cubicBezTo>
                        <a:pt x="24077" y="3788"/>
                        <a:pt x="34351" y="-2496"/>
                        <a:pt x="38428" y="94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59" name="任意多边形: 形状 558">
                  <a:extLst>
                    <a:ext uri="{FF2B5EF4-FFF2-40B4-BE49-F238E27FC236}">
                      <a16:creationId xmlns="" xmlns:a16="http://schemas.microsoft.com/office/drawing/2014/main" id="{6B5585D9-D72D-4D8C-8356-1C7BA32C5B17}"/>
                    </a:ext>
                  </a:extLst>
                </p:cNvPr>
                <p:cNvSpPr/>
                <p:nvPr/>
              </p:nvSpPr>
              <p:spPr>
                <a:xfrm>
                  <a:off x="9263210" y="5735438"/>
                  <a:ext cx="124289" cy="168467"/>
                </a:xfrm>
                <a:custGeom>
                  <a:avLst/>
                  <a:gdLst>
                    <a:gd name="connsiteX0" fmla="*/ 73768 w 124289"/>
                    <a:gd name="connsiteY0" fmla="*/ 66512 h 168467"/>
                    <a:gd name="connsiteX1" fmla="*/ 61432 w 124289"/>
                    <a:gd name="connsiteY1" fmla="*/ 99769 h 168467"/>
                    <a:gd name="connsiteX2" fmla="*/ 73768 w 124289"/>
                    <a:gd name="connsiteY2" fmla="*/ 133025 h 168467"/>
                    <a:gd name="connsiteX3" fmla="*/ 86103 w 124289"/>
                    <a:gd name="connsiteY3" fmla="*/ 99769 h 168467"/>
                    <a:gd name="connsiteX4" fmla="*/ 73768 w 124289"/>
                    <a:gd name="connsiteY4" fmla="*/ 66512 h 168467"/>
                    <a:gd name="connsiteX5" fmla="*/ 70245 w 124289"/>
                    <a:gd name="connsiteY5" fmla="*/ 0 h 168467"/>
                    <a:gd name="connsiteX6" fmla="*/ 124289 w 124289"/>
                    <a:gd name="connsiteY6" fmla="*/ 0 h 168467"/>
                    <a:gd name="connsiteX7" fmla="*/ 114449 w 124289"/>
                    <a:gd name="connsiteY7" fmla="*/ 76489 h 168467"/>
                    <a:gd name="connsiteX8" fmla="*/ 70391 w 124289"/>
                    <a:gd name="connsiteY8" fmla="*/ 163822 h 168467"/>
                    <a:gd name="connsiteX9" fmla="*/ 17964 w 124289"/>
                    <a:gd name="connsiteY9" fmla="*/ 127667 h 168467"/>
                    <a:gd name="connsiteX10" fmla="*/ 7978 w 124289"/>
                    <a:gd name="connsiteY10" fmla="*/ 8869 h 168467"/>
                    <a:gd name="connsiteX11" fmla="*/ 70245 w 124289"/>
                    <a:gd name="connsiteY11" fmla="*/ 0 h 16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89" h="168467">
                      <a:moveTo>
                        <a:pt x="73768" y="66512"/>
                      </a:moveTo>
                      <a:cubicBezTo>
                        <a:pt x="66983" y="66512"/>
                        <a:pt x="61432" y="81478"/>
                        <a:pt x="61432" y="99769"/>
                      </a:cubicBezTo>
                      <a:cubicBezTo>
                        <a:pt x="61432" y="118060"/>
                        <a:pt x="66983" y="133025"/>
                        <a:pt x="73768" y="133025"/>
                      </a:cubicBezTo>
                      <a:cubicBezTo>
                        <a:pt x="80552" y="133025"/>
                        <a:pt x="86103" y="118060"/>
                        <a:pt x="86103" y="99769"/>
                      </a:cubicBezTo>
                      <a:cubicBezTo>
                        <a:pt x="86103" y="81478"/>
                        <a:pt x="80552" y="66512"/>
                        <a:pt x="73768" y="66512"/>
                      </a:cubicBezTo>
                      <a:close/>
                      <a:moveTo>
                        <a:pt x="70245" y="0"/>
                      </a:moveTo>
                      <a:lnTo>
                        <a:pt x="124289" y="0"/>
                      </a:lnTo>
                      <a:lnTo>
                        <a:pt x="114449" y="76489"/>
                      </a:lnTo>
                      <a:cubicBezTo>
                        <a:pt x="105675" y="144689"/>
                        <a:pt x="100900" y="154154"/>
                        <a:pt x="70391" y="163822"/>
                      </a:cubicBezTo>
                      <a:cubicBezTo>
                        <a:pt x="39214" y="173702"/>
                        <a:pt x="34556" y="170490"/>
                        <a:pt x="17964" y="127667"/>
                      </a:cubicBezTo>
                      <a:cubicBezTo>
                        <a:pt x="-1243" y="78098"/>
                        <a:pt x="-5812" y="23738"/>
                        <a:pt x="7978" y="8869"/>
                      </a:cubicBezTo>
                      <a:cubicBezTo>
                        <a:pt x="12500" y="3991"/>
                        <a:pt x="40521" y="0"/>
                        <a:pt x="70245"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grpSp>
      <p:sp>
        <p:nvSpPr>
          <p:cNvPr id="836" name="文本占位符 56">
            <a:extLst>
              <a:ext uri="{FF2B5EF4-FFF2-40B4-BE49-F238E27FC236}">
                <a16:creationId xmlns="" xmlns:a16="http://schemas.microsoft.com/office/drawing/2014/main" id="{383076DF-BD83-4FCD-B367-2EBC0B23F76B}"/>
              </a:ext>
            </a:extLst>
          </p:cNvPr>
          <p:cNvSpPr>
            <a:spLocks noGrp="1"/>
          </p:cNvSpPr>
          <p:nvPr userDrawn="1">
            <p:ph type="body" sz="quarter" idx="18" hasCustomPrompt="1"/>
          </p:nvPr>
        </p:nvSpPr>
        <p:spPr>
          <a:xfrm>
            <a:off x="5138850" y="4886736"/>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Tree>
    <p:extLst>
      <p:ext uri="{BB962C8B-B14F-4D97-AF65-F5344CB8AC3E}">
        <p14:creationId xmlns:p14="http://schemas.microsoft.com/office/powerpoint/2010/main" val="113890753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内容页-02">
    <p:spTree>
      <p:nvGrpSpPr>
        <p:cNvPr id="1" name=""/>
        <p:cNvGrpSpPr/>
        <p:nvPr/>
      </p:nvGrpSpPr>
      <p:grpSpPr>
        <a:xfrm>
          <a:off x="0" y="0"/>
          <a:ext cx="0" cy="0"/>
          <a:chOff x="0" y="0"/>
          <a:chExt cx="0" cy="0"/>
        </a:xfrm>
      </p:grpSpPr>
      <p:grpSp>
        <p:nvGrpSpPr>
          <p:cNvPr id="137" name="组合 136">
            <a:extLst>
              <a:ext uri="{FF2B5EF4-FFF2-40B4-BE49-F238E27FC236}">
                <a16:creationId xmlns="" xmlns:a16="http://schemas.microsoft.com/office/drawing/2014/main" id="{2EE37C79-265B-4577-B483-14E0F43CB57D}"/>
              </a:ext>
            </a:extLst>
          </p:cNvPr>
          <p:cNvGrpSpPr/>
          <p:nvPr userDrawn="1"/>
        </p:nvGrpSpPr>
        <p:grpSpPr>
          <a:xfrm>
            <a:off x="-16378" y="3246962"/>
            <a:ext cx="12224756" cy="3104337"/>
            <a:chOff x="-16378" y="3753663"/>
            <a:chExt cx="12224756" cy="3104337"/>
          </a:xfrm>
        </p:grpSpPr>
        <p:sp>
          <p:nvSpPr>
            <p:cNvPr id="138" name="任意多边形: 形状 137">
              <a:extLst>
                <a:ext uri="{FF2B5EF4-FFF2-40B4-BE49-F238E27FC236}">
                  <a16:creationId xmlns="" xmlns:a16="http://schemas.microsoft.com/office/drawing/2014/main" id="{3DA628D9-A13E-4A76-BA50-433B4794B399}"/>
                </a:ext>
              </a:extLst>
            </p:cNvPr>
            <p:cNvSpPr/>
            <p:nvPr/>
          </p:nvSpPr>
          <p:spPr>
            <a:xfrm>
              <a:off x="-16378" y="3753663"/>
              <a:ext cx="12224756" cy="3104337"/>
            </a:xfrm>
            <a:custGeom>
              <a:avLst/>
              <a:gdLst/>
              <a:ahLst/>
              <a:cxnLst/>
              <a:rect l="0" t="0" r="0" b="0"/>
              <a:pathLst>
                <a:path w="12224756" h="3104337">
                  <a:moveTo>
                    <a:pt x="9910011" y="50208"/>
                  </a:moveTo>
                  <a:cubicBezTo>
                    <a:pt x="9907831" y="62732"/>
                    <a:pt x="9887769" y="119882"/>
                    <a:pt x="9865430" y="177208"/>
                  </a:cubicBezTo>
                  <a:lnTo>
                    <a:pt x="9824812" y="281438"/>
                  </a:lnTo>
                  <a:lnTo>
                    <a:pt x="9669787" y="287788"/>
                  </a:lnTo>
                  <a:cubicBezTo>
                    <a:pt x="9493224" y="295020"/>
                    <a:pt x="9500028" y="301546"/>
                    <a:pt x="9560054" y="182537"/>
                  </a:cubicBezTo>
                  <a:cubicBezTo>
                    <a:pt x="9591039" y="121103"/>
                    <a:pt x="9600552" y="59188"/>
                    <a:pt x="9579006" y="59188"/>
                  </a:cubicBezTo>
                  <a:cubicBezTo>
                    <a:pt x="9560731" y="59188"/>
                    <a:pt x="9462867" y="278738"/>
                    <a:pt x="9470032" y="303663"/>
                  </a:cubicBezTo>
                  <a:cubicBezTo>
                    <a:pt x="9475327" y="322087"/>
                    <a:pt x="9468059" y="325888"/>
                    <a:pt x="9427536" y="325888"/>
                  </a:cubicBezTo>
                  <a:cubicBezTo>
                    <a:pt x="9400650" y="325888"/>
                    <a:pt x="9335570" y="329530"/>
                    <a:pt x="9282914" y="333981"/>
                  </a:cubicBezTo>
                  <a:lnTo>
                    <a:pt x="9187176" y="342074"/>
                  </a:lnTo>
                  <a:lnTo>
                    <a:pt x="9186779" y="299056"/>
                  </a:lnTo>
                  <a:cubicBezTo>
                    <a:pt x="9186525" y="271506"/>
                    <a:pt x="9199711" y="237154"/>
                    <a:pt x="9223451" y="203519"/>
                  </a:cubicBezTo>
                  <a:cubicBezTo>
                    <a:pt x="9253834" y="160474"/>
                    <a:pt x="9259301" y="142147"/>
                    <a:pt x="9253766" y="101919"/>
                  </a:cubicBezTo>
                  <a:cubicBezTo>
                    <a:pt x="9247280" y="54781"/>
                    <a:pt x="9246233" y="53843"/>
                    <a:pt x="9227320" y="78238"/>
                  </a:cubicBezTo>
                  <a:cubicBezTo>
                    <a:pt x="9188698" y="128053"/>
                    <a:pt x="9111489" y="295050"/>
                    <a:pt x="9102547" y="348113"/>
                  </a:cubicBezTo>
                  <a:lnTo>
                    <a:pt x="9093450" y="402088"/>
                  </a:lnTo>
                  <a:lnTo>
                    <a:pt x="8966188" y="402088"/>
                  </a:lnTo>
                  <a:lnTo>
                    <a:pt x="8968437" y="341763"/>
                  </a:lnTo>
                  <a:cubicBezTo>
                    <a:pt x="8969966" y="300757"/>
                    <a:pt x="8982525" y="261628"/>
                    <a:pt x="9007653" y="219578"/>
                  </a:cubicBezTo>
                  <a:cubicBezTo>
                    <a:pt x="9036600" y="171141"/>
                    <a:pt x="9043143" y="147718"/>
                    <a:pt x="9037813" y="111628"/>
                  </a:cubicBezTo>
                  <a:lnTo>
                    <a:pt x="9031007" y="65538"/>
                  </a:lnTo>
                  <a:lnTo>
                    <a:pt x="9008553" y="107074"/>
                  </a:lnTo>
                  <a:cubicBezTo>
                    <a:pt x="8894356" y="318323"/>
                    <a:pt x="8878439" y="358914"/>
                    <a:pt x="8860316" y="485095"/>
                  </a:cubicBezTo>
                  <a:cubicBezTo>
                    <a:pt x="8803872" y="878073"/>
                    <a:pt x="8803416" y="884684"/>
                    <a:pt x="8809779" y="1218063"/>
                  </a:cubicBezTo>
                  <a:lnTo>
                    <a:pt x="8816020" y="1545088"/>
                  </a:lnTo>
                  <a:lnTo>
                    <a:pt x="8741272" y="1545088"/>
                  </a:lnTo>
                  <a:cubicBezTo>
                    <a:pt x="8689353" y="1545088"/>
                    <a:pt x="8653473" y="1537354"/>
                    <a:pt x="8623797" y="1519766"/>
                  </a:cubicBezTo>
                  <a:cubicBezTo>
                    <a:pt x="8591665" y="1500723"/>
                    <a:pt x="8566505" y="1496000"/>
                    <a:pt x="8522333" y="1500716"/>
                  </a:cubicBezTo>
                  <a:cubicBezTo>
                    <a:pt x="8490027" y="1504166"/>
                    <a:pt x="8446799" y="1503629"/>
                    <a:pt x="8426271" y="1499523"/>
                  </a:cubicBezTo>
                  <a:cubicBezTo>
                    <a:pt x="8393484" y="1492966"/>
                    <a:pt x="8389606" y="1487562"/>
                    <a:pt x="8394374" y="1455073"/>
                  </a:cubicBezTo>
                  <a:lnTo>
                    <a:pt x="8399803" y="1418088"/>
                  </a:lnTo>
                  <a:lnTo>
                    <a:pt x="8299937" y="1411565"/>
                  </a:lnTo>
                  <a:cubicBezTo>
                    <a:pt x="8245010" y="1407977"/>
                    <a:pt x="8190266" y="1404504"/>
                    <a:pt x="8178284" y="1403848"/>
                  </a:cubicBezTo>
                  <a:cubicBezTo>
                    <a:pt x="8158208" y="1402749"/>
                    <a:pt x="8158457" y="1398815"/>
                    <a:pt x="8181459" y="1353727"/>
                  </a:cubicBezTo>
                  <a:cubicBezTo>
                    <a:pt x="8195549" y="1326110"/>
                    <a:pt x="8203455" y="1292134"/>
                    <a:pt x="8199613" y="1275719"/>
                  </a:cubicBezTo>
                  <a:cubicBezTo>
                    <a:pt x="8192860" y="1246867"/>
                    <a:pt x="8192560" y="1246937"/>
                    <a:pt x="8161543" y="1284738"/>
                  </a:cubicBezTo>
                  <a:cubicBezTo>
                    <a:pt x="8144348" y="1305693"/>
                    <a:pt x="8126965" y="1344269"/>
                    <a:pt x="8122915" y="1370463"/>
                  </a:cubicBezTo>
                  <a:lnTo>
                    <a:pt x="8115550" y="1418088"/>
                  </a:lnTo>
                  <a:lnTo>
                    <a:pt x="8002235" y="1418088"/>
                  </a:lnTo>
                  <a:cubicBezTo>
                    <a:pt x="7939911" y="1418088"/>
                    <a:pt x="7888920" y="1414428"/>
                    <a:pt x="7888920" y="1409954"/>
                  </a:cubicBezTo>
                  <a:cubicBezTo>
                    <a:pt x="7888920" y="1405480"/>
                    <a:pt x="7901342" y="1376946"/>
                    <a:pt x="7916526" y="1346544"/>
                  </a:cubicBezTo>
                  <a:cubicBezTo>
                    <a:pt x="7960864" y="1257767"/>
                    <a:pt x="7924955" y="1258283"/>
                    <a:pt x="7857639" y="1347388"/>
                  </a:cubicBezTo>
                  <a:cubicBezTo>
                    <a:pt x="7829932" y="1384063"/>
                    <a:pt x="7822868" y="1386462"/>
                    <a:pt x="7736709" y="1388467"/>
                  </a:cubicBezTo>
                  <a:lnTo>
                    <a:pt x="7645205" y="1390597"/>
                  </a:lnTo>
                  <a:lnTo>
                    <a:pt x="7647526" y="1356717"/>
                  </a:lnTo>
                  <a:cubicBezTo>
                    <a:pt x="7648803" y="1338084"/>
                    <a:pt x="7650775" y="1311986"/>
                    <a:pt x="7651909" y="1298723"/>
                  </a:cubicBezTo>
                  <a:cubicBezTo>
                    <a:pt x="7655127" y="1261078"/>
                    <a:pt x="7642649" y="1272897"/>
                    <a:pt x="7611509" y="1336993"/>
                  </a:cubicBezTo>
                  <a:lnTo>
                    <a:pt x="7582857" y="1395967"/>
                  </a:lnTo>
                  <a:lnTo>
                    <a:pt x="7524566" y="1387978"/>
                  </a:lnTo>
                  <a:cubicBezTo>
                    <a:pt x="7492506" y="1383583"/>
                    <a:pt x="7449781" y="1379988"/>
                    <a:pt x="7429622" y="1379988"/>
                  </a:cubicBezTo>
                  <a:cubicBezTo>
                    <a:pt x="7393140" y="1379988"/>
                    <a:pt x="7393059" y="1379812"/>
                    <a:pt x="7412297" y="1342609"/>
                  </a:cubicBezTo>
                  <a:cubicBezTo>
                    <a:pt x="7438952" y="1291064"/>
                    <a:pt x="7414588" y="1280933"/>
                    <a:pt x="7379173" y="1328835"/>
                  </a:cubicBezTo>
                  <a:cubicBezTo>
                    <a:pt x="7352013" y="1365570"/>
                    <a:pt x="7346575" y="1367288"/>
                    <a:pt x="7257435" y="1367288"/>
                  </a:cubicBezTo>
                  <a:cubicBezTo>
                    <a:pt x="7169119" y="1367288"/>
                    <a:pt x="7164830" y="1365974"/>
                    <a:pt x="7177274" y="1342723"/>
                  </a:cubicBezTo>
                  <a:cubicBezTo>
                    <a:pt x="7197541" y="1304852"/>
                    <a:pt x="7194472" y="1284615"/>
                    <a:pt x="7171370" y="1303788"/>
                  </a:cubicBezTo>
                  <a:cubicBezTo>
                    <a:pt x="7154821" y="1317523"/>
                    <a:pt x="7152320" y="1310224"/>
                    <a:pt x="7152320" y="1248193"/>
                  </a:cubicBezTo>
                  <a:cubicBezTo>
                    <a:pt x="7152320" y="1179109"/>
                    <a:pt x="7151207" y="1176788"/>
                    <a:pt x="7118079" y="1176788"/>
                  </a:cubicBezTo>
                  <a:lnTo>
                    <a:pt x="7083837" y="1176788"/>
                  </a:lnTo>
                  <a:lnTo>
                    <a:pt x="7126736" y="1132528"/>
                  </a:lnTo>
                  <a:cubicBezTo>
                    <a:pt x="7150329" y="1108185"/>
                    <a:pt x="7166169" y="1084804"/>
                    <a:pt x="7161934" y="1080569"/>
                  </a:cubicBezTo>
                  <a:cubicBezTo>
                    <a:pt x="7146554" y="1065189"/>
                    <a:pt x="7102500" y="1090075"/>
                    <a:pt x="7058091" y="1139230"/>
                  </a:cubicBezTo>
                  <a:cubicBezTo>
                    <a:pt x="7019810" y="1181602"/>
                    <a:pt x="7004827" y="1189488"/>
                    <a:pt x="6962603" y="1189488"/>
                  </a:cubicBezTo>
                  <a:cubicBezTo>
                    <a:pt x="6899400" y="1189488"/>
                    <a:pt x="6890714" y="1175661"/>
                    <a:pt x="6930461" y="1138320"/>
                  </a:cubicBezTo>
                  <a:cubicBezTo>
                    <a:pt x="7003972" y="1069261"/>
                    <a:pt x="6937771" y="1069493"/>
                    <a:pt x="6852755" y="1138592"/>
                  </a:cubicBezTo>
                  <a:cubicBezTo>
                    <a:pt x="6798270" y="1182876"/>
                    <a:pt x="6782329" y="1189249"/>
                    <a:pt x="6726870" y="1188916"/>
                  </a:cubicBezTo>
                  <a:lnTo>
                    <a:pt x="6663370" y="1188534"/>
                  </a:lnTo>
                  <a:lnTo>
                    <a:pt x="6720222" y="1151672"/>
                  </a:lnTo>
                  <a:cubicBezTo>
                    <a:pt x="6751491" y="1131398"/>
                    <a:pt x="6773106" y="1110840"/>
                    <a:pt x="6768255" y="1105989"/>
                  </a:cubicBezTo>
                  <a:cubicBezTo>
                    <a:pt x="6752436" y="1090171"/>
                    <a:pt x="6683660" y="1127886"/>
                    <a:pt x="6639806" y="1176429"/>
                  </a:cubicBezTo>
                  <a:cubicBezTo>
                    <a:pt x="6604901" y="1215064"/>
                    <a:pt x="6585727" y="1225163"/>
                    <a:pt x="6536816" y="1230676"/>
                  </a:cubicBezTo>
                  <a:lnTo>
                    <a:pt x="6476717" y="1237450"/>
                  </a:lnTo>
                  <a:lnTo>
                    <a:pt x="6528768" y="1184413"/>
                  </a:lnTo>
                  <a:cubicBezTo>
                    <a:pt x="6593653" y="1118300"/>
                    <a:pt x="6597131" y="1095038"/>
                    <a:pt x="6539545" y="1112330"/>
                  </a:cubicBezTo>
                  <a:cubicBezTo>
                    <a:pt x="6516594" y="1119221"/>
                    <a:pt x="6473430" y="1152305"/>
                    <a:pt x="6442319" y="1186848"/>
                  </a:cubicBezTo>
                  <a:cubicBezTo>
                    <a:pt x="6392858" y="1241765"/>
                    <a:pt x="6381962" y="1248071"/>
                    <a:pt x="6348387" y="1241204"/>
                  </a:cubicBezTo>
                  <a:lnTo>
                    <a:pt x="6310405" y="1233436"/>
                  </a:lnTo>
                  <a:lnTo>
                    <a:pt x="6356713" y="1198116"/>
                  </a:lnTo>
                  <a:cubicBezTo>
                    <a:pt x="6408088" y="1158930"/>
                    <a:pt x="6419191" y="1124137"/>
                    <a:pt x="6376783" y="1135227"/>
                  </a:cubicBezTo>
                  <a:cubicBezTo>
                    <a:pt x="6362353" y="1139001"/>
                    <a:pt x="6320727" y="1169342"/>
                    <a:pt x="6284280" y="1202652"/>
                  </a:cubicBezTo>
                  <a:cubicBezTo>
                    <a:pt x="6229976" y="1252283"/>
                    <a:pt x="6211716" y="1262012"/>
                    <a:pt x="6183129" y="1256547"/>
                  </a:cubicBezTo>
                  <a:lnTo>
                    <a:pt x="6148244" y="1249879"/>
                  </a:lnTo>
                  <a:lnTo>
                    <a:pt x="6199432" y="1212235"/>
                  </a:lnTo>
                  <a:cubicBezTo>
                    <a:pt x="6227585" y="1191530"/>
                    <a:pt x="6250620" y="1169370"/>
                    <a:pt x="6250620" y="1162989"/>
                  </a:cubicBezTo>
                  <a:cubicBezTo>
                    <a:pt x="6250620" y="1132275"/>
                    <a:pt x="6188008" y="1157853"/>
                    <a:pt x="6121419" y="1215770"/>
                  </a:cubicBezTo>
                  <a:cubicBezTo>
                    <a:pt x="6057562" y="1271311"/>
                    <a:pt x="6042863" y="1278723"/>
                    <a:pt x="6014370" y="1269745"/>
                  </a:cubicBezTo>
                  <a:cubicBezTo>
                    <a:pt x="5981993" y="1259543"/>
                    <a:pt x="5982618" y="1258605"/>
                    <a:pt x="6046132" y="1222053"/>
                  </a:cubicBezTo>
                  <a:cubicBezTo>
                    <a:pt x="6117311" y="1181089"/>
                    <a:pt x="6127248" y="1164088"/>
                    <a:pt x="6080011" y="1164088"/>
                  </a:cubicBezTo>
                  <a:cubicBezTo>
                    <a:pt x="6061937" y="1164088"/>
                    <a:pt x="6016247" y="1190456"/>
                    <a:pt x="5969980" y="1227588"/>
                  </a:cubicBezTo>
                  <a:cubicBezTo>
                    <a:pt x="5926462" y="1262513"/>
                    <a:pt x="5882096" y="1291088"/>
                    <a:pt x="5871387" y="1291088"/>
                  </a:cubicBezTo>
                  <a:cubicBezTo>
                    <a:pt x="5860678" y="1291088"/>
                    <a:pt x="5875902" y="1273449"/>
                    <a:pt x="5905218" y="1251889"/>
                  </a:cubicBezTo>
                  <a:cubicBezTo>
                    <a:pt x="5997065" y="1184345"/>
                    <a:pt x="5961004" y="1147060"/>
                    <a:pt x="5862790" y="1208022"/>
                  </a:cubicBezTo>
                  <a:cubicBezTo>
                    <a:pt x="5835114" y="1225200"/>
                    <a:pt x="5810155" y="1242346"/>
                    <a:pt x="5807327" y="1246122"/>
                  </a:cubicBezTo>
                  <a:cubicBezTo>
                    <a:pt x="5804498" y="1249898"/>
                    <a:pt x="5812527" y="1241558"/>
                    <a:pt x="5825170" y="1227588"/>
                  </a:cubicBezTo>
                  <a:cubicBezTo>
                    <a:pt x="5847676" y="1202718"/>
                    <a:pt x="5847352" y="1202188"/>
                    <a:pt x="5809643" y="1202188"/>
                  </a:cubicBezTo>
                  <a:cubicBezTo>
                    <a:pt x="5788461" y="1202188"/>
                    <a:pt x="5764016" y="1210761"/>
                    <a:pt x="5755320" y="1221238"/>
                  </a:cubicBezTo>
                  <a:cubicBezTo>
                    <a:pt x="5737799" y="1242350"/>
                    <a:pt x="5711153" y="1247679"/>
                    <a:pt x="5723570" y="1227588"/>
                  </a:cubicBezTo>
                  <a:cubicBezTo>
                    <a:pt x="5735042" y="1209026"/>
                    <a:pt x="5708712" y="1212068"/>
                    <a:pt x="5665789" y="1234264"/>
                  </a:cubicBezTo>
                  <a:cubicBezTo>
                    <a:pt x="5644312" y="1245371"/>
                    <a:pt x="5628320" y="1248081"/>
                    <a:pt x="5628320" y="1240614"/>
                  </a:cubicBezTo>
                  <a:cubicBezTo>
                    <a:pt x="5628320" y="1220519"/>
                    <a:pt x="5582604" y="1225210"/>
                    <a:pt x="5564373" y="1247176"/>
                  </a:cubicBezTo>
                  <a:cubicBezTo>
                    <a:pt x="5554415" y="1259176"/>
                    <a:pt x="5543565" y="1262214"/>
                    <a:pt x="5536369" y="1255018"/>
                  </a:cubicBezTo>
                  <a:cubicBezTo>
                    <a:pt x="5521931" y="1240579"/>
                    <a:pt x="5360745" y="1272504"/>
                    <a:pt x="5299063" y="1302019"/>
                  </a:cubicBezTo>
                  <a:cubicBezTo>
                    <a:pt x="5235670" y="1332353"/>
                    <a:pt x="4976183" y="1584789"/>
                    <a:pt x="4844648" y="1744086"/>
                  </a:cubicBezTo>
                  <a:cubicBezTo>
                    <a:pt x="4651238" y="1978317"/>
                    <a:pt x="4539743" y="2171108"/>
                    <a:pt x="4489674" y="2357888"/>
                  </a:cubicBezTo>
                  <a:lnTo>
                    <a:pt x="4460736" y="2465838"/>
                  </a:lnTo>
                  <a:lnTo>
                    <a:pt x="4466270" y="2059438"/>
                  </a:lnTo>
                  <a:lnTo>
                    <a:pt x="4336095" y="2062183"/>
                  </a:lnTo>
                  <a:cubicBezTo>
                    <a:pt x="4264499" y="2063693"/>
                    <a:pt x="4203053" y="2066551"/>
                    <a:pt x="4199548" y="2068533"/>
                  </a:cubicBezTo>
                  <a:cubicBezTo>
                    <a:pt x="4196043" y="2070516"/>
                    <a:pt x="4097460" y="2072319"/>
                    <a:pt x="3980473" y="2072540"/>
                  </a:cubicBezTo>
                  <a:cubicBezTo>
                    <a:pt x="3655566" y="2073154"/>
                    <a:pt x="2709458" y="2135617"/>
                    <a:pt x="2687149" y="2157926"/>
                  </a:cubicBezTo>
                  <a:cubicBezTo>
                    <a:pt x="2682547" y="2162528"/>
                    <a:pt x="2682391" y="2175696"/>
                    <a:pt x="2686801" y="2187189"/>
                  </a:cubicBezTo>
                  <a:cubicBezTo>
                    <a:pt x="2693815" y="2205468"/>
                    <a:pt x="2707536" y="2206730"/>
                    <a:pt x="2796322" y="2197262"/>
                  </a:cubicBezTo>
                  <a:lnTo>
                    <a:pt x="2897824" y="2186438"/>
                  </a:lnTo>
                  <a:lnTo>
                    <a:pt x="2896819" y="2224538"/>
                  </a:lnTo>
                  <a:cubicBezTo>
                    <a:pt x="2896267" y="2245493"/>
                    <a:pt x="2895790" y="2258352"/>
                    <a:pt x="2895759" y="2253113"/>
                  </a:cubicBezTo>
                  <a:cubicBezTo>
                    <a:pt x="2895728" y="2247874"/>
                    <a:pt x="2839030" y="2243588"/>
                    <a:pt x="2769762" y="2243588"/>
                  </a:cubicBezTo>
                  <a:cubicBezTo>
                    <a:pt x="2652287" y="2243588"/>
                    <a:pt x="2643820" y="2241880"/>
                    <a:pt x="2643820" y="2218188"/>
                  </a:cubicBezTo>
                  <a:cubicBezTo>
                    <a:pt x="2643820" y="2193998"/>
                    <a:pt x="2635353" y="2192788"/>
                    <a:pt x="2466020" y="2192788"/>
                  </a:cubicBezTo>
                  <a:cubicBezTo>
                    <a:pt x="2368230" y="2192788"/>
                    <a:pt x="2284516" y="2197074"/>
                    <a:pt x="2279990" y="2202313"/>
                  </a:cubicBezTo>
                  <a:cubicBezTo>
                    <a:pt x="2267674" y="2216566"/>
                    <a:pt x="2266137" y="2240723"/>
                    <a:pt x="2271050" y="2342818"/>
                  </a:cubicBezTo>
                  <a:lnTo>
                    <a:pt x="2275520" y="2435697"/>
                  </a:lnTo>
                  <a:lnTo>
                    <a:pt x="2182740" y="2415038"/>
                  </a:lnTo>
                  <a:lnTo>
                    <a:pt x="2187086" y="2224538"/>
                  </a:lnTo>
                  <a:cubicBezTo>
                    <a:pt x="2189475" y="2119763"/>
                    <a:pt x="2191777" y="1999748"/>
                    <a:pt x="2192200" y="1957838"/>
                  </a:cubicBezTo>
                  <a:lnTo>
                    <a:pt x="2192970" y="1881638"/>
                  </a:lnTo>
                  <a:lnTo>
                    <a:pt x="2088195" y="1884318"/>
                  </a:lnTo>
                  <a:cubicBezTo>
                    <a:pt x="1992096" y="1886777"/>
                    <a:pt x="1983420" y="1889143"/>
                    <a:pt x="1983420" y="1912893"/>
                  </a:cubicBezTo>
                  <a:cubicBezTo>
                    <a:pt x="1983420" y="1936487"/>
                    <a:pt x="1975519" y="1938788"/>
                    <a:pt x="1894520" y="1938788"/>
                  </a:cubicBezTo>
                  <a:cubicBezTo>
                    <a:pt x="1813476" y="1938788"/>
                    <a:pt x="1805620" y="1936496"/>
                    <a:pt x="1805620" y="1912854"/>
                  </a:cubicBezTo>
                  <a:cubicBezTo>
                    <a:pt x="1805620" y="1889051"/>
                    <a:pt x="1797011" y="1886703"/>
                    <a:pt x="1700845" y="1884279"/>
                  </a:cubicBezTo>
                  <a:lnTo>
                    <a:pt x="1596070" y="1881638"/>
                  </a:lnTo>
                  <a:lnTo>
                    <a:pt x="1600720" y="1992382"/>
                  </a:lnTo>
                  <a:lnTo>
                    <a:pt x="1407895" y="1978463"/>
                  </a:lnTo>
                  <a:cubicBezTo>
                    <a:pt x="1301841" y="1970808"/>
                    <a:pt x="1042191" y="1963808"/>
                    <a:pt x="830895" y="1962908"/>
                  </a:cubicBezTo>
                  <a:lnTo>
                    <a:pt x="446720" y="1961270"/>
                  </a:lnTo>
                  <a:lnTo>
                    <a:pt x="446720" y="1911929"/>
                  </a:lnTo>
                  <a:cubicBezTo>
                    <a:pt x="446720" y="1863483"/>
                    <a:pt x="445742" y="1862457"/>
                    <a:pt x="392745" y="1855352"/>
                  </a:cubicBezTo>
                  <a:cubicBezTo>
                    <a:pt x="363059" y="1851372"/>
                    <a:pt x="275905" y="1843345"/>
                    <a:pt x="199070" y="1837514"/>
                  </a:cubicBezTo>
                  <a:cubicBezTo>
                    <a:pt x="122235" y="1831683"/>
                    <a:pt x="49369" y="1825701"/>
                    <a:pt x="37145" y="1824219"/>
                  </a:cubicBezTo>
                  <a:cubicBezTo>
                    <a:pt x="891" y="1819825"/>
                    <a:pt x="11886" y="1844119"/>
                    <a:pt x="49011" y="1850437"/>
                  </a:cubicBezTo>
                  <a:cubicBezTo>
                    <a:pt x="67760" y="1853628"/>
                    <a:pt x="88239" y="1866239"/>
                    <a:pt x="94519" y="1878463"/>
                  </a:cubicBezTo>
                  <a:cubicBezTo>
                    <a:pt x="104124" y="1897160"/>
                    <a:pt x="100056" y="1900688"/>
                    <a:pt x="68895" y="1900688"/>
                  </a:cubicBezTo>
                  <a:cubicBezTo>
                    <a:pt x="15035" y="1900688"/>
                    <a:pt x="10223" y="1913446"/>
                    <a:pt x="48868" y="1953782"/>
                  </a:cubicBezTo>
                  <a:lnTo>
                    <a:pt x="83172" y="1989588"/>
                  </a:lnTo>
                  <a:lnTo>
                    <a:pt x="49046" y="1989588"/>
                  </a:lnTo>
                  <a:cubicBezTo>
                    <a:pt x="30277" y="1989588"/>
                    <a:pt x="14920" y="1995303"/>
                    <a:pt x="14920" y="2002288"/>
                  </a:cubicBezTo>
                  <a:cubicBezTo>
                    <a:pt x="14920" y="2009273"/>
                    <a:pt x="32732" y="2014988"/>
                    <a:pt x="54501" y="2014988"/>
                  </a:cubicBezTo>
                  <a:cubicBezTo>
                    <a:pt x="89067" y="2014988"/>
                    <a:pt x="92308" y="2017804"/>
                    <a:pt x="80075" y="2037213"/>
                  </a:cubicBezTo>
                  <a:cubicBezTo>
                    <a:pt x="72370" y="2049437"/>
                    <a:pt x="68846" y="2080869"/>
                    <a:pt x="72243" y="2107063"/>
                  </a:cubicBezTo>
                  <a:cubicBezTo>
                    <a:pt x="75797" y="2134464"/>
                    <a:pt x="73027" y="2154688"/>
                    <a:pt x="65720" y="2154688"/>
                  </a:cubicBezTo>
                  <a:cubicBezTo>
                    <a:pt x="58735" y="2154688"/>
                    <a:pt x="53020" y="2132439"/>
                    <a:pt x="53020" y="2105247"/>
                  </a:cubicBezTo>
                  <a:cubicBezTo>
                    <a:pt x="53020" y="2071359"/>
                    <a:pt x="46029" y="2051898"/>
                    <a:pt x="30795" y="2043384"/>
                  </a:cubicBezTo>
                  <a:cubicBezTo>
                    <a:pt x="10075" y="2031804"/>
                    <a:pt x="8570" y="2043540"/>
                    <a:pt x="8570" y="2216650"/>
                  </a:cubicBezTo>
                  <a:cubicBezTo>
                    <a:pt x="8570" y="2389489"/>
                    <a:pt x="9229" y="2394649"/>
                    <a:pt x="18095" y="2291213"/>
                  </a:cubicBezTo>
                  <a:cubicBezTo>
                    <a:pt x="27312" y="2183686"/>
                    <a:pt x="28648" y="2180088"/>
                    <a:pt x="59370" y="2180088"/>
                  </a:cubicBezTo>
                  <a:cubicBezTo>
                    <a:pt x="97660" y="2180088"/>
                    <a:pt x="97937" y="2181801"/>
                    <a:pt x="65798" y="2219911"/>
                  </a:cubicBezTo>
                  <a:cubicBezTo>
                    <a:pt x="34420" y="2257120"/>
                    <a:pt x="34381" y="2265081"/>
                    <a:pt x="65323" y="2317149"/>
                  </a:cubicBezTo>
                  <a:cubicBezTo>
                    <a:pt x="112382" y="2396339"/>
                    <a:pt x="109664" y="2497588"/>
                    <a:pt x="60478" y="2497588"/>
                  </a:cubicBezTo>
                  <a:cubicBezTo>
                    <a:pt x="32065" y="2497588"/>
                    <a:pt x="8367" y="2534215"/>
                    <a:pt x="25618" y="2551466"/>
                  </a:cubicBezTo>
                  <a:cubicBezTo>
                    <a:pt x="33704" y="2559552"/>
                    <a:pt x="40320" y="2582705"/>
                    <a:pt x="40320" y="2602917"/>
                  </a:cubicBezTo>
                  <a:cubicBezTo>
                    <a:pt x="40320" y="2628985"/>
                    <a:pt x="47702" y="2641596"/>
                    <a:pt x="65720" y="2646308"/>
                  </a:cubicBezTo>
                  <a:cubicBezTo>
                    <a:pt x="79690" y="2649961"/>
                    <a:pt x="88060" y="2653713"/>
                    <a:pt x="84320" y="2654644"/>
                  </a:cubicBezTo>
                  <a:cubicBezTo>
                    <a:pt x="80580" y="2655576"/>
                    <a:pt x="72662" y="2673125"/>
                    <a:pt x="66724" y="2693643"/>
                  </a:cubicBezTo>
                  <a:cubicBezTo>
                    <a:pt x="56897" y="2727601"/>
                    <a:pt x="59782" y="2733014"/>
                    <a:pt x="98878" y="2753968"/>
                  </a:cubicBezTo>
                  <a:cubicBezTo>
                    <a:pt x="122501" y="2766629"/>
                    <a:pt x="152967" y="2776988"/>
                    <a:pt x="166581" y="2776988"/>
                  </a:cubicBezTo>
                  <a:cubicBezTo>
                    <a:pt x="180314" y="2776988"/>
                    <a:pt x="195883" y="2789188"/>
                    <a:pt x="201552" y="2804392"/>
                  </a:cubicBezTo>
                  <a:cubicBezTo>
                    <a:pt x="207172" y="2819464"/>
                    <a:pt x="224567" y="2840827"/>
                    <a:pt x="240209" y="2851866"/>
                  </a:cubicBezTo>
                  <a:cubicBezTo>
                    <a:pt x="266687" y="2870553"/>
                    <a:pt x="270627" y="2870032"/>
                    <a:pt x="297359" y="2844312"/>
                  </a:cubicBezTo>
                  <a:cubicBezTo>
                    <a:pt x="332380" y="2810617"/>
                    <a:pt x="325658" y="2796038"/>
                    <a:pt x="275101" y="2796038"/>
                  </a:cubicBezTo>
                  <a:cubicBezTo>
                    <a:pt x="248002" y="2796038"/>
                    <a:pt x="239896" y="2791599"/>
                    <a:pt x="247329" y="2780829"/>
                  </a:cubicBezTo>
                  <a:cubicBezTo>
                    <a:pt x="253142" y="2772406"/>
                    <a:pt x="251601" y="2753988"/>
                    <a:pt x="243876" y="2739554"/>
                  </a:cubicBezTo>
                  <a:cubicBezTo>
                    <a:pt x="226139" y="2706411"/>
                    <a:pt x="243814" y="2706099"/>
                    <a:pt x="281620" y="2738888"/>
                  </a:cubicBezTo>
                  <a:cubicBezTo>
                    <a:pt x="297728" y="2752858"/>
                    <a:pt x="327653" y="2764288"/>
                    <a:pt x="348122" y="2764288"/>
                  </a:cubicBezTo>
                  <a:cubicBezTo>
                    <a:pt x="379509" y="2764288"/>
                    <a:pt x="383523" y="2760807"/>
                    <a:pt x="373759" y="2742063"/>
                  </a:cubicBezTo>
                  <a:cubicBezTo>
                    <a:pt x="367391" y="2729839"/>
                    <a:pt x="352627" y="2720869"/>
                    <a:pt x="340950" y="2722130"/>
                  </a:cubicBezTo>
                  <a:cubicBezTo>
                    <a:pt x="329274" y="2723390"/>
                    <a:pt x="319720" y="2721355"/>
                    <a:pt x="319720" y="2717608"/>
                  </a:cubicBezTo>
                  <a:cubicBezTo>
                    <a:pt x="319720" y="2708007"/>
                    <a:pt x="386786" y="2656338"/>
                    <a:pt x="399248" y="2656338"/>
                  </a:cubicBezTo>
                  <a:cubicBezTo>
                    <a:pt x="404912" y="2656338"/>
                    <a:pt x="414260" y="2648711"/>
                    <a:pt x="420021" y="2639389"/>
                  </a:cubicBezTo>
                  <a:cubicBezTo>
                    <a:pt x="427791" y="2626817"/>
                    <a:pt x="432483" y="2630040"/>
                    <a:pt x="438192" y="2651870"/>
                  </a:cubicBezTo>
                  <a:cubicBezTo>
                    <a:pt x="442425" y="2668057"/>
                    <a:pt x="440360" y="2686828"/>
                    <a:pt x="433604" y="2693584"/>
                  </a:cubicBezTo>
                  <a:cubicBezTo>
                    <a:pt x="406709" y="2720479"/>
                    <a:pt x="420659" y="2737674"/>
                    <a:pt x="462595" y="2729319"/>
                  </a:cubicBezTo>
                  <a:cubicBezTo>
                    <a:pt x="492715" y="2723318"/>
                    <a:pt x="516917" y="2728473"/>
                    <a:pt x="552146" y="2748393"/>
                  </a:cubicBezTo>
                  <a:cubicBezTo>
                    <a:pt x="578698" y="2763407"/>
                    <a:pt x="608124" y="2772736"/>
                    <a:pt x="617537" y="2769124"/>
                  </a:cubicBezTo>
                  <a:cubicBezTo>
                    <a:pt x="638238" y="2761180"/>
                    <a:pt x="655660" y="2784642"/>
                    <a:pt x="637427" y="2795910"/>
                  </a:cubicBezTo>
                  <a:cubicBezTo>
                    <a:pt x="630328" y="2800297"/>
                    <a:pt x="624520" y="2818504"/>
                    <a:pt x="624520" y="2836369"/>
                  </a:cubicBezTo>
                  <a:cubicBezTo>
                    <a:pt x="624520" y="2862598"/>
                    <a:pt x="619631" y="2867572"/>
                    <a:pt x="599120" y="2862208"/>
                  </a:cubicBezTo>
                  <a:cubicBezTo>
                    <a:pt x="568852" y="2854293"/>
                    <a:pt x="565983" y="2869057"/>
                    <a:pt x="593371" y="2891787"/>
                  </a:cubicBezTo>
                  <a:cubicBezTo>
                    <a:pt x="610905" y="2906339"/>
                    <a:pt x="610563" y="2908509"/>
                    <a:pt x="590196" y="2911934"/>
                  </a:cubicBezTo>
                  <a:cubicBezTo>
                    <a:pt x="569643" y="2915391"/>
                    <a:pt x="568435" y="2924039"/>
                    <a:pt x="578064" y="2998780"/>
                  </a:cubicBezTo>
                  <a:lnTo>
                    <a:pt x="588757" y="3081788"/>
                  </a:lnTo>
                  <a:lnTo>
                    <a:pt x="428839" y="3081788"/>
                  </a:lnTo>
                  <a:cubicBezTo>
                    <a:pt x="340883" y="3081788"/>
                    <a:pt x="268920" y="3078418"/>
                    <a:pt x="268920" y="3074299"/>
                  </a:cubicBezTo>
                  <a:cubicBezTo>
                    <a:pt x="268920" y="3070180"/>
                    <a:pt x="278921" y="3053135"/>
                    <a:pt x="291145" y="3036421"/>
                  </a:cubicBezTo>
                  <a:cubicBezTo>
                    <a:pt x="311926" y="3008007"/>
                    <a:pt x="311965" y="3005932"/>
                    <a:pt x="291744" y="3004486"/>
                  </a:cubicBezTo>
                  <a:cubicBezTo>
                    <a:pt x="272357" y="3003099"/>
                    <a:pt x="272840" y="2999257"/>
                    <a:pt x="296415" y="2967371"/>
                  </a:cubicBezTo>
                  <a:cubicBezTo>
                    <a:pt x="326459" y="2926733"/>
                    <a:pt x="318982" y="2903988"/>
                    <a:pt x="275579" y="2903988"/>
                  </a:cubicBezTo>
                  <a:cubicBezTo>
                    <a:pt x="259111" y="2903988"/>
                    <a:pt x="243394" y="2897261"/>
                    <a:pt x="240654" y="2889039"/>
                  </a:cubicBezTo>
                  <a:cubicBezTo>
                    <a:pt x="230699" y="2859174"/>
                    <a:pt x="205267" y="2894082"/>
                    <a:pt x="199148" y="2946013"/>
                  </a:cubicBezTo>
                  <a:cubicBezTo>
                    <a:pt x="194609" y="2984532"/>
                    <a:pt x="199665" y="3010642"/>
                    <a:pt x="217445" y="3040513"/>
                  </a:cubicBezTo>
                  <a:lnTo>
                    <a:pt x="242014" y="3081788"/>
                  </a:lnTo>
                  <a:lnTo>
                    <a:pt x="153867" y="3081788"/>
                  </a:lnTo>
                  <a:cubicBezTo>
                    <a:pt x="76751" y="3081788"/>
                    <a:pt x="65720" y="3078865"/>
                    <a:pt x="65720" y="3058427"/>
                  </a:cubicBezTo>
                  <a:cubicBezTo>
                    <a:pt x="65720" y="3031880"/>
                    <a:pt x="113938" y="2986791"/>
                    <a:pt x="140537" y="2988465"/>
                  </a:cubicBezTo>
                  <a:cubicBezTo>
                    <a:pt x="154760" y="2989360"/>
                    <a:pt x="155345" y="2995470"/>
                    <a:pt x="143538" y="3019807"/>
                  </a:cubicBezTo>
                  <a:cubicBezTo>
                    <a:pt x="130557" y="3046563"/>
                    <a:pt x="131164" y="3048195"/>
                    <a:pt x="148818" y="3034000"/>
                  </a:cubicBezTo>
                  <a:cubicBezTo>
                    <a:pt x="164781" y="3021165"/>
                    <a:pt x="166718" y="3005947"/>
                    <a:pt x="158517" y="2957800"/>
                  </a:cubicBezTo>
                  <a:lnTo>
                    <a:pt x="148270" y="2897638"/>
                  </a:lnTo>
                  <a:lnTo>
                    <a:pt x="92349" y="2900038"/>
                  </a:lnTo>
                  <a:cubicBezTo>
                    <a:pt x="27815" y="2902807"/>
                    <a:pt x="0" y="2915993"/>
                    <a:pt x="8764" y="2939663"/>
                  </a:cubicBezTo>
                  <a:cubicBezTo>
                    <a:pt x="12150" y="2948806"/>
                    <a:pt x="20105" y="2953082"/>
                    <a:pt x="26443" y="2949165"/>
                  </a:cubicBezTo>
                  <a:cubicBezTo>
                    <a:pt x="40223" y="2940649"/>
                    <a:pt x="38235" y="3066287"/>
                    <a:pt x="24445" y="3075455"/>
                  </a:cubicBezTo>
                  <a:cubicBezTo>
                    <a:pt x="19206" y="3078938"/>
                    <a:pt x="14920" y="3087503"/>
                    <a:pt x="14920" y="3094488"/>
                  </a:cubicBezTo>
                  <a:cubicBezTo>
                    <a:pt x="14920" y="3102948"/>
                    <a:pt x="1663401" y="3104336"/>
                    <a:pt x="4952045" y="3098648"/>
                  </a:cubicBezTo>
                  <a:cubicBezTo>
                    <a:pt x="7667464" y="3093950"/>
                    <a:pt x="9651998" y="3086185"/>
                    <a:pt x="9362120" y="3081391"/>
                  </a:cubicBezTo>
                  <a:cubicBezTo>
                    <a:pt x="9072242" y="3076596"/>
                    <a:pt x="8701951" y="3071160"/>
                    <a:pt x="8539250" y="3069309"/>
                  </a:cubicBezTo>
                  <a:cubicBezTo>
                    <a:pt x="8376549" y="3067459"/>
                    <a:pt x="8245535" y="3063840"/>
                    <a:pt x="8248107" y="3061268"/>
                  </a:cubicBezTo>
                  <a:cubicBezTo>
                    <a:pt x="8253033" y="3056342"/>
                    <a:pt x="9780476" y="3065605"/>
                    <a:pt x="11295704" y="3079750"/>
                  </a:cubicBezTo>
                  <a:cubicBezTo>
                    <a:pt x="11789897" y="3084363"/>
                    <a:pt x="12197090" y="3087042"/>
                    <a:pt x="12200579" y="3085703"/>
                  </a:cubicBezTo>
                  <a:cubicBezTo>
                    <a:pt x="12224755" y="3076422"/>
                    <a:pt x="11566254" y="3060997"/>
                    <a:pt x="10987720" y="3057294"/>
                  </a:cubicBezTo>
                  <a:cubicBezTo>
                    <a:pt x="10607038" y="3054857"/>
                    <a:pt x="10272710" y="3051511"/>
                    <a:pt x="10244770" y="3049857"/>
                  </a:cubicBezTo>
                  <a:cubicBezTo>
                    <a:pt x="10216830" y="3048204"/>
                    <a:pt x="9873930" y="3042718"/>
                    <a:pt x="9482770" y="3037667"/>
                  </a:cubicBezTo>
                  <a:cubicBezTo>
                    <a:pt x="9091610" y="3032616"/>
                    <a:pt x="8768713" y="3025399"/>
                    <a:pt x="8765220" y="3021628"/>
                  </a:cubicBezTo>
                  <a:cubicBezTo>
                    <a:pt x="8758310" y="3014167"/>
                    <a:pt x="9484457" y="3022558"/>
                    <a:pt x="10851195" y="3045731"/>
                  </a:cubicBezTo>
                  <a:lnTo>
                    <a:pt x="11724320" y="3060536"/>
                  </a:lnTo>
                  <a:lnTo>
                    <a:pt x="11724320" y="3033062"/>
                  </a:lnTo>
                  <a:cubicBezTo>
                    <a:pt x="11724320" y="3017951"/>
                    <a:pt x="11729400" y="3005588"/>
                    <a:pt x="11735609" y="3005588"/>
                  </a:cubicBezTo>
                  <a:cubicBezTo>
                    <a:pt x="11741818" y="3005588"/>
                    <a:pt x="11743247" y="3012732"/>
                    <a:pt x="11738784" y="3021463"/>
                  </a:cubicBezTo>
                  <a:cubicBezTo>
                    <a:pt x="11732516" y="3033726"/>
                    <a:pt x="11784854" y="3039571"/>
                    <a:pt x="11968795" y="3047149"/>
                  </a:cubicBezTo>
                  <a:cubicBezTo>
                    <a:pt x="12177859" y="3055764"/>
                    <a:pt x="12206920" y="3054601"/>
                    <a:pt x="12206920" y="3037624"/>
                  </a:cubicBezTo>
                  <a:cubicBezTo>
                    <a:pt x="12206920" y="3022591"/>
                    <a:pt x="12183602" y="3016306"/>
                    <a:pt x="12102145" y="3009382"/>
                  </a:cubicBezTo>
                  <a:lnTo>
                    <a:pt x="11997370" y="3000476"/>
                  </a:lnTo>
                  <a:lnTo>
                    <a:pt x="12102145" y="3002498"/>
                  </a:lnTo>
                  <a:cubicBezTo>
                    <a:pt x="12186393" y="3004124"/>
                    <a:pt x="12206920" y="3000892"/>
                    <a:pt x="12206920" y="2986004"/>
                  </a:cubicBezTo>
                  <a:cubicBezTo>
                    <a:pt x="12206920" y="2970514"/>
                    <a:pt x="12171880" y="2967488"/>
                    <a:pt x="11992501" y="2967488"/>
                  </a:cubicBezTo>
                  <a:cubicBezTo>
                    <a:pt x="11790102" y="2967488"/>
                    <a:pt x="11777717" y="2966090"/>
                    <a:pt x="11771562" y="2942555"/>
                  </a:cubicBezTo>
                  <a:cubicBezTo>
                    <a:pt x="11759673" y="2897091"/>
                    <a:pt x="11776764" y="2880837"/>
                    <a:pt x="11819442" y="2897022"/>
                  </a:cubicBezTo>
                  <a:cubicBezTo>
                    <a:pt x="11847316" y="2907593"/>
                    <a:pt x="11852866" y="2914233"/>
                    <a:pt x="11840311" y="2921993"/>
                  </a:cubicBezTo>
                  <a:cubicBezTo>
                    <a:pt x="11813546" y="2938535"/>
                    <a:pt x="11832815" y="2941260"/>
                    <a:pt x="12025945" y="2948243"/>
                  </a:cubicBezTo>
                  <a:cubicBezTo>
                    <a:pt x="12200635" y="2954561"/>
                    <a:pt x="12206920" y="2953906"/>
                    <a:pt x="12206920" y="2929388"/>
                  </a:cubicBezTo>
                  <a:cubicBezTo>
                    <a:pt x="12206920" y="2898821"/>
                    <a:pt x="12197122" y="2895315"/>
                    <a:pt x="12098970" y="2890760"/>
                  </a:cubicBezTo>
                  <a:cubicBezTo>
                    <a:pt x="12057060" y="2888815"/>
                    <a:pt x="12044201" y="2887776"/>
                    <a:pt x="12070395" y="2888451"/>
                  </a:cubicBezTo>
                  <a:cubicBezTo>
                    <a:pt x="12109064" y="2889448"/>
                    <a:pt x="12118020" y="2885164"/>
                    <a:pt x="12118020" y="2865674"/>
                  </a:cubicBezTo>
                  <a:cubicBezTo>
                    <a:pt x="12118020" y="2842727"/>
                    <a:pt x="12119663" y="2842612"/>
                    <a:pt x="12155300" y="2863065"/>
                  </a:cubicBezTo>
                  <a:cubicBezTo>
                    <a:pt x="12196519" y="2886722"/>
                    <a:pt x="12219552" y="2877361"/>
                    <a:pt x="12194475" y="2847145"/>
                  </a:cubicBezTo>
                  <a:cubicBezTo>
                    <a:pt x="12183489" y="2833907"/>
                    <a:pt x="12182917" y="2827788"/>
                    <a:pt x="12192665" y="2827788"/>
                  </a:cubicBezTo>
                  <a:cubicBezTo>
                    <a:pt x="12200505" y="2827788"/>
                    <a:pt x="12206920" y="2816358"/>
                    <a:pt x="12206920" y="2802388"/>
                  </a:cubicBezTo>
                  <a:cubicBezTo>
                    <a:pt x="12206920" y="2781826"/>
                    <a:pt x="12198453" y="2776988"/>
                    <a:pt x="12162470" y="2776988"/>
                  </a:cubicBezTo>
                  <a:cubicBezTo>
                    <a:pt x="12131425" y="2776988"/>
                    <a:pt x="12118020" y="2771243"/>
                    <a:pt x="12118020" y="2757938"/>
                  </a:cubicBezTo>
                  <a:cubicBezTo>
                    <a:pt x="12118020" y="2744633"/>
                    <a:pt x="12131425" y="2738888"/>
                    <a:pt x="12162470" y="2738888"/>
                  </a:cubicBezTo>
                  <a:cubicBezTo>
                    <a:pt x="12217304" y="2738888"/>
                    <a:pt x="12224720" y="2704124"/>
                    <a:pt x="12171995" y="2694243"/>
                  </a:cubicBezTo>
                  <a:cubicBezTo>
                    <a:pt x="12108829" y="2682407"/>
                    <a:pt x="12093643" y="2662469"/>
                    <a:pt x="12152945" y="2669233"/>
                  </a:cubicBezTo>
                  <a:cubicBezTo>
                    <a:pt x="12200505" y="2674656"/>
                    <a:pt x="12206920" y="2672369"/>
                    <a:pt x="12206920" y="2649988"/>
                  </a:cubicBezTo>
                  <a:cubicBezTo>
                    <a:pt x="12206920" y="2626744"/>
                    <a:pt x="12198453" y="2624588"/>
                    <a:pt x="12107183" y="2624588"/>
                  </a:cubicBezTo>
                  <a:cubicBezTo>
                    <a:pt x="11943572" y="2624588"/>
                    <a:pt x="11850693" y="2611366"/>
                    <a:pt x="11848823" y="2587808"/>
                  </a:cubicBezTo>
                  <a:cubicBezTo>
                    <a:pt x="11847491" y="2571026"/>
                    <a:pt x="11861548" y="2567511"/>
                    <a:pt x="11928638" y="2567853"/>
                  </a:cubicBezTo>
                  <a:cubicBezTo>
                    <a:pt x="11973426" y="2568080"/>
                    <a:pt x="12054361" y="2575963"/>
                    <a:pt x="12108495" y="2585368"/>
                  </a:cubicBezTo>
                  <a:cubicBezTo>
                    <a:pt x="12205799" y="2602275"/>
                    <a:pt x="12206920" y="2602162"/>
                    <a:pt x="12206920" y="2575429"/>
                  </a:cubicBezTo>
                  <a:cubicBezTo>
                    <a:pt x="12206920" y="2549813"/>
                    <a:pt x="12200801" y="2548388"/>
                    <a:pt x="12090845" y="2548388"/>
                  </a:cubicBezTo>
                  <a:cubicBezTo>
                    <a:pt x="11985818" y="2548388"/>
                    <a:pt x="11972560" y="2545668"/>
                    <a:pt x="11951549" y="2519813"/>
                  </a:cubicBezTo>
                  <a:lnTo>
                    <a:pt x="11928328" y="2491238"/>
                  </a:lnTo>
                  <a:lnTo>
                    <a:pt x="11934274" y="2519813"/>
                  </a:lnTo>
                  <a:cubicBezTo>
                    <a:pt x="11939856" y="2546639"/>
                    <a:pt x="11936916" y="2547987"/>
                    <a:pt x="11886245" y="2541843"/>
                  </a:cubicBezTo>
                  <a:cubicBezTo>
                    <a:pt x="11855023" y="2538058"/>
                    <a:pt x="11842827" y="2532992"/>
                    <a:pt x="11857314" y="2529827"/>
                  </a:cubicBezTo>
                  <a:cubicBezTo>
                    <a:pt x="11881068" y="2524636"/>
                    <a:pt x="11881151" y="2523891"/>
                    <a:pt x="11858917" y="2515359"/>
                  </a:cubicBezTo>
                  <a:cubicBezTo>
                    <a:pt x="11843324" y="2509376"/>
                    <a:pt x="11831538" y="2513399"/>
                    <a:pt x="11823717" y="2527376"/>
                  </a:cubicBezTo>
                  <a:cubicBezTo>
                    <a:pt x="11809040" y="2553603"/>
                    <a:pt x="11762420" y="2555095"/>
                    <a:pt x="11762420" y="2529338"/>
                  </a:cubicBezTo>
                  <a:cubicBezTo>
                    <a:pt x="11762420" y="2500580"/>
                    <a:pt x="11732354" y="2506449"/>
                    <a:pt x="11699270" y="2541666"/>
                  </a:cubicBezTo>
                  <a:cubicBezTo>
                    <a:pt x="11674816" y="2567696"/>
                    <a:pt x="11672539" y="2576354"/>
                    <a:pt x="11685911" y="2592466"/>
                  </a:cubicBezTo>
                  <a:cubicBezTo>
                    <a:pt x="11696911" y="2605719"/>
                    <a:pt x="11697502" y="2611888"/>
                    <a:pt x="11687775" y="2611888"/>
                  </a:cubicBezTo>
                  <a:cubicBezTo>
                    <a:pt x="11667959" y="2611888"/>
                    <a:pt x="11669943" y="2636583"/>
                    <a:pt x="11691182" y="2654302"/>
                  </a:cubicBezTo>
                  <a:cubicBezTo>
                    <a:pt x="11711294" y="2671081"/>
                    <a:pt x="11741427" y="2764288"/>
                    <a:pt x="11726741" y="2764288"/>
                  </a:cubicBezTo>
                  <a:cubicBezTo>
                    <a:pt x="11721436" y="2764288"/>
                    <a:pt x="11707100" y="2747366"/>
                    <a:pt x="11694883" y="2726684"/>
                  </a:cubicBezTo>
                  <a:cubicBezTo>
                    <a:pt x="11680685" y="2702649"/>
                    <a:pt x="11655638" y="2684155"/>
                    <a:pt x="11625469" y="2675431"/>
                  </a:cubicBezTo>
                  <a:cubicBezTo>
                    <a:pt x="11594961" y="2666609"/>
                    <a:pt x="11334638" y="2660820"/>
                    <a:pt x="10889325" y="2659060"/>
                  </a:cubicBezTo>
                  <a:cubicBezTo>
                    <a:pt x="10487604" y="2657473"/>
                    <a:pt x="10203016" y="2651590"/>
                    <a:pt x="10206700" y="2644950"/>
                  </a:cubicBezTo>
                  <a:cubicBezTo>
                    <a:pt x="10210407" y="2638270"/>
                    <a:pt x="10512324" y="2637404"/>
                    <a:pt x="10936920" y="2642856"/>
                  </a:cubicBezTo>
                  <a:cubicBezTo>
                    <a:pt x="11624658" y="2651685"/>
                    <a:pt x="11698181" y="2649177"/>
                    <a:pt x="11648675" y="2618581"/>
                  </a:cubicBezTo>
                  <a:cubicBezTo>
                    <a:pt x="11641995" y="2614452"/>
                    <a:pt x="11639476" y="2603397"/>
                    <a:pt x="11643076" y="2594013"/>
                  </a:cubicBezTo>
                  <a:cubicBezTo>
                    <a:pt x="11646677" y="2584630"/>
                    <a:pt x="11632321" y="2557667"/>
                    <a:pt x="11611173" y="2534095"/>
                  </a:cubicBezTo>
                  <a:cubicBezTo>
                    <a:pt x="11588754" y="2509106"/>
                    <a:pt x="11575203" y="2500504"/>
                    <a:pt x="11578672" y="2513463"/>
                  </a:cubicBezTo>
                  <a:cubicBezTo>
                    <a:pt x="11583507" y="2531529"/>
                    <a:pt x="11576303" y="2535688"/>
                    <a:pt x="11540170" y="2535688"/>
                  </a:cubicBezTo>
                  <a:cubicBezTo>
                    <a:pt x="11508721" y="2535688"/>
                    <a:pt x="11495720" y="2530000"/>
                    <a:pt x="11495720" y="2516239"/>
                  </a:cubicBezTo>
                  <a:cubicBezTo>
                    <a:pt x="11495720" y="2487550"/>
                    <a:pt x="11518948" y="2483208"/>
                    <a:pt x="11607576" y="2495329"/>
                  </a:cubicBezTo>
                  <a:cubicBezTo>
                    <a:pt x="11651388" y="2501321"/>
                    <a:pt x="11690038" y="2501685"/>
                    <a:pt x="11693465" y="2496139"/>
                  </a:cubicBezTo>
                  <a:cubicBezTo>
                    <a:pt x="11702557" y="2481428"/>
                    <a:pt x="11685432" y="2421388"/>
                    <a:pt x="11672143" y="2421388"/>
                  </a:cubicBezTo>
                  <a:cubicBezTo>
                    <a:pt x="11665916" y="2421388"/>
                    <a:pt x="11660820" y="2429961"/>
                    <a:pt x="11660820" y="2440438"/>
                  </a:cubicBezTo>
                  <a:cubicBezTo>
                    <a:pt x="11660820" y="2450915"/>
                    <a:pt x="11655105" y="2459488"/>
                    <a:pt x="11648120" y="2459488"/>
                  </a:cubicBezTo>
                  <a:cubicBezTo>
                    <a:pt x="11641135" y="2459488"/>
                    <a:pt x="11635420" y="2448058"/>
                    <a:pt x="11635420" y="2434088"/>
                  </a:cubicBezTo>
                  <a:cubicBezTo>
                    <a:pt x="11635420" y="2414154"/>
                    <a:pt x="11645669" y="2407537"/>
                    <a:pt x="11683045" y="2403341"/>
                  </a:cubicBezTo>
                  <a:cubicBezTo>
                    <a:pt x="11713574" y="2399913"/>
                    <a:pt x="11727251" y="2402572"/>
                    <a:pt x="11721145" y="2410749"/>
                  </a:cubicBezTo>
                  <a:cubicBezTo>
                    <a:pt x="11715907" y="2417765"/>
                    <a:pt x="11711620" y="2439431"/>
                    <a:pt x="11711620" y="2458897"/>
                  </a:cubicBezTo>
                  <a:lnTo>
                    <a:pt x="11711620" y="2494289"/>
                  </a:lnTo>
                  <a:lnTo>
                    <a:pt x="11917995" y="2494134"/>
                  </a:lnTo>
                  <a:cubicBezTo>
                    <a:pt x="12031501" y="2494049"/>
                    <a:pt x="12129574" y="2494826"/>
                    <a:pt x="12135934" y="2495861"/>
                  </a:cubicBezTo>
                  <a:cubicBezTo>
                    <a:pt x="12142294" y="2496897"/>
                    <a:pt x="12138008" y="2487257"/>
                    <a:pt x="12126409" y="2474441"/>
                  </a:cubicBezTo>
                  <a:cubicBezTo>
                    <a:pt x="12095327" y="2440096"/>
                    <a:pt x="12099866" y="2434088"/>
                    <a:pt x="12156898" y="2434088"/>
                  </a:cubicBezTo>
                  <a:lnTo>
                    <a:pt x="12208476" y="2434088"/>
                  </a:lnTo>
                  <a:lnTo>
                    <a:pt x="12196362" y="2272163"/>
                  </a:lnTo>
                  <a:cubicBezTo>
                    <a:pt x="12189699" y="2183104"/>
                    <a:pt x="12177452" y="2090731"/>
                    <a:pt x="12169147" y="2066890"/>
                  </a:cubicBezTo>
                  <a:cubicBezTo>
                    <a:pt x="12157290" y="2032851"/>
                    <a:pt x="12157486" y="2017117"/>
                    <a:pt x="12170059" y="1993623"/>
                  </a:cubicBezTo>
                  <a:cubicBezTo>
                    <a:pt x="12178866" y="1977167"/>
                    <a:pt x="12187817" y="1968099"/>
                    <a:pt x="12189951" y="1973471"/>
                  </a:cubicBezTo>
                  <a:cubicBezTo>
                    <a:pt x="12192085" y="1978843"/>
                    <a:pt x="12196776" y="1976431"/>
                    <a:pt x="12200375" y="1968113"/>
                  </a:cubicBezTo>
                  <a:cubicBezTo>
                    <a:pt x="12203975" y="1959794"/>
                    <a:pt x="12200113" y="1948780"/>
                    <a:pt x="12191795" y="1943639"/>
                  </a:cubicBezTo>
                  <a:cubicBezTo>
                    <a:pt x="12183476" y="1938498"/>
                    <a:pt x="12174546" y="1940661"/>
                    <a:pt x="12171951" y="1948446"/>
                  </a:cubicBezTo>
                  <a:cubicBezTo>
                    <a:pt x="12162397" y="1977107"/>
                    <a:pt x="12118020" y="1913437"/>
                    <a:pt x="12118020" y="1871068"/>
                  </a:cubicBezTo>
                  <a:lnTo>
                    <a:pt x="12118020" y="1828748"/>
                  </a:lnTo>
                  <a:lnTo>
                    <a:pt x="12038645" y="1828318"/>
                  </a:lnTo>
                  <a:cubicBezTo>
                    <a:pt x="11975884" y="1827978"/>
                    <a:pt x="11958788" y="1832046"/>
                    <a:pt x="11956968" y="1847751"/>
                  </a:cubicBezTo>
                  <a:cubicBezTo>
                    <a:pt x="11955518" y="1860263"/>
                    <a:pt x="11948888" y="1854934"/>
                    <a:pt x="11939054" y="1833351"/>
                  </a:cubicBezTo>
                  <a:cubicBezTo>
                    <a:pt x="11930468" y="1814506"/>
                    <a:pt x="11918645" y="1799088"/>
                    <a:pt x="11912781" y="1799088"/>
                  </a:cubicBezTo>
                  <a:cubicBezTo>
                    <a:pt x="11906917" y="1799088"/>
                    <a:pt x="11902120" y="1791512"/>
                    <a:pt x="11902120" y="1782252"/>
                  </a:cubicBezTo>
                  <a:cubicBezTo>
                    <a:pt x="11902120" y="1760288"/>
                    <a:pt x="11845686" y="1707355"/>
                    <a:pt x="11834353" y="1718689"/>
                  </a:cubicBezTo>
                  <a:cubicBezTo>
                    <a:pt x="11829549" y="1723492"/>
                    <a:pt x="11825778" y="1744975"/>
                    <a:pt x="11825972" y="1766430"/>
                  </a:cubicBezTo>
                  <a:cubicBezTo>
                    <a:pt x="11826212" y="1792993"/>
                    <a:pt x="11823615" y="1798347"/>
                    <a:pt x="11817831" y="1783213"/>
                  </a:cubicBezTo>
                  <a:cubicBezTo>
                    <a:pt x="11803510" y="1745735"/>
                    <a:pt x="11788238" y="1758331"/>
                    <a:pt x="11779335" y="1814963"/>
                  </a:cubicBezTo>
                  <a:cubicBezTo>
                    <a:pt x="11772317" y="1859605"/>
                    <a:pt x="11771066" y="1861454"/>
                    <a:pt x="11772098" y="1825656"/>
                  </a:cubicBezTo>
                  <a:cubicBezTo>
                    <a:pt x="11775567" y="1705429"/>
                    <a:pt x="11815131" y="1131213"/>
                    <a:pt x="11826432" y="1037088"/>
                  </a:cubicBezTo>
                  <a:cubicBezTo>
                    <a:pt x="11860819" y="750670"/>
                    <a:pt x="11744735" y="435289"/>
                    <a:pt x="11536663" y="249838"/>
                  </a:cubicBezTo>
                  <a:cubicBezTo>
                    <a:pt x="11458142" y="179853"/>
                    <a:pt x="11451251" y="176773"/>
                    <a:pt x="11439820" y="206562"/>
                  </a:cubicBezTo>
                  <a:cubicBezTo>
                    <a:pt x="11434681" y="219951"/>
                    <a:pt x="11454240" y="252607"/>
                    <a:pt x="11496867" y="301812"/>
                  </a:cubicBezTo>
                  <a:cubicBezTo>
                    <a:pt x="11550229" y="363409"/>
                    <a:pt x="11557240" y="376688"/>
                    <a:pt x="11536400" y="376688"/>
                  </a:cubicBezTo>
                  <a:cubicBezTo>
                    <a:pt x="11519701" y="376688"/>
                    <a:pt x="11494391" y="351802"/>
                    <a:pt x="11462134" y="303663"/>
                  </a:cubicBezTo>
                  <a:cubicBezTo>
                    <a:pt x="11397659" y="207446"/>
                    <a:pt x="11344494" y="148088"/>
                    <a:pt x="11322793" y="148088"/>
                  </a:cubicBezTo>
                  <a:cubicBezTo>
                    <a:pt x="11295286" y="148088"/>
                    <a:pt x="11302017" y="179861"/>
                    <a:pt x="11340746" y="232840"/>
                  </a:cubicBezTo>
                  <a:cubicBezTo>
                    <a:pt x="11362929" y="263186"/>
                    <a:pt x="11375613" y="295748"/>
                    <a:pt x="11374517" y="319538"/>
                  </a:cubicBezTo>
                  <a:cubicBezTo>
                    <a:pt x="11372941" y="353778"/>
                    <a:pt x="11369020" y="357216"/>
                    <a:pt x="11335817" y="353476"/>
                  </a:cubicBezTo>
                  <a:cubicBezTo>
                    <a:pt x="11294191" y="348786"/>
                    <a:pt x="11264476" y="317199"/>
                    <a:pt x="11233415" y="244622"/>
                  </a:cubicBezTo>
                  <a:cubicBezTo>
                    <a:pt x="11193683" y="151785"/>
                    <a:pt x="11096123" y="68001"/>
                    <a:pt x="11102524" y="132213"/>
                  </a:cubicBezTo>
                  <a:cubicBezTo>
                    <a:pt x="11103742" y="144437"/>
                    <a:pt x="11120907" y="180155"/>
                    <a:pt x="11140667" y="211588"/>
                  </a:cubicBezTo>
                  <a:cubicBezTo>
                    <a:pt x="11160427" y="243020"/>
                    <a:pt x="11185640" y="287964"/>
                    <a:pt x="11196694" y="311463"/>
                  </a:cubicBezTo>
                  <a:cubicBezTo>
                    <a:pt x="11215088" y="350561"/>
                    <a:pt x="11215068" y="353525"/>
                    <a:pt x="11196468" y="346388"/>
                  </a:cubicBezTo>
                  <a:cubicBezTo>
                    <a:pt x="11185289" y="342098"/>
                    <a:pt x="11137647" y="338588"/>
                    <a:pt x="11090595" y="338588"/>
                  </a:cubicBezTo>
                  <a:lnTo>
                    <a:pt x="11005048" y="338588"/>
                  </a:lnTo>
                  <a:lnTo>
                    <a:pt x="10963740" y="238537"/>
                  </a:lnTo>
                  <a:cubicBezTo>
                    <a:pt x="10915149" y="120848"/>
                    <a:pt x="10891886" y="84588"/>
                    <a:pt x="10864973" y="84588"/>
                  </a:cubicBezTo>
                  <a:cubicBezTo>
                    <a:pt x="10835685" y="84588"/>
                    <a:pt x="10843557" y="131048"/>
                    <a:pt x="10886708" y="212854"/>
                  </a:cubicBezTo>
                  <a:cubicBezTo>
                    <a:pt x="10907340" y="251968"/>
                    <a:pt x="10924220" y="290544"/>
                    <a:pt x="10924220" y="298579"/>
                  </a:cubicBezTo>
                  <a:cubicBezTo>
                    <a:pt x="10924220" y="308706"/>
                    <a:pt x="10881358" y="313188"/>
                    <a:pt x="10784520" y="313188"/>
                  </a:cubicBezTo>
                  <a:cubicBezTo>
                    <a:pt x="10658752" y="313188"/>
                    <a:pt x="10644820" y="310921"/>
                    <a:pt x="10644820" y="290456"/>
                  </a:cubicBezTo>
                  <a:cubicBezTo>
                    <a:pt x="10644820" y="270505"/>
                    <a:pt x="10608851" y="144043"/>
                    <a:pt x="10585363" y="81413"/>
                  </a:cubicBezTo>
                  <a:cubicBezTo>
                    <a:pt x="10554831" y="0"/>
                    <a:pt x="10541165" y="143767"/>
                    <a:pt x="10569670" y="246513"/>
                  </a:cubicBezTo>
                  <a:lnTo>
                    <a:pt x="10584643" y="300488"/>
                  </a:lnTo>
                  <a:lnTo>
                    <a:pt x="10437681" y="300488"/>
                  </a:lnTo>
                  <a:cubicBezTo>
                    <a:pt x="10343992" y="300488"/>
                    <a:pt x="10287571" y="295395"/>
                    <a:pt x="10282036" y="286438"/>
                  </a:cubicBezTo>
                  <a:cubicBezTo>
                    <a:pt x="10277259" y="278711"/>
                    <a:pt x="10272622" y="230404"/>
                    <a:pt x="10271730" y="179091"/>
                  </a:cubicBezTo>
                  <a:cubicBezTo>
                    <a:pt x="10268852" y="13732"/>
                    <a:pt x="10215979" y="25231"/>
                    <a:pt x="10209900" y="192538"/>
                  </a:cubicBezTo>
                  <a:lnTo>
                    <a:pt x="10206670" y="281438"/>
                  </a:lnTo>
                  <a:lnTo>
                    <a:pt x="10055172" y="284457"/>
                  </a:lnTo>
                  <a:cubicBezTo>
                    <a:pt x="9971848" y="286117"/>
                    <a:pt x="9901117" y="284919"/>
                    <a:pt x="9897993" y="281794"/>
                  </a:cubicBezTo>
                  <a:cubicBezTo>
                    <a:pt x="9894867" y="278669"/>
                    <a:pt x="9902220" y="234034"/>
                    <a:pt x="9914331" y="182606"/>
                  </a:cubicBezTo>
                  <a:cubicBezTo>
                    <a:pt x="9929083" y="119963"/>
                    <a:pt x="9932659" y="78924"/>
                    <a:pt x="9925162" y="58269"/>
                  </a:cubicBezTo>
                  <a:cubicBezTo>
                    <a:pt x="9916078" y="33235"/>
                    <a:pt x="9913229" y="31719"/>
                    <a:pt x="9910011" y="50208"/>
                  </a:cubicBezTo>
                  <a:close/>
                </a:path>
              </a:pathLst>
            </a:custGeom>
            <a:solidFill>
              <a:srgbClr val="EEEAE6">
                <a:alpha val="32000"/>
              </a:srgbClr>
            </a:solid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nvGrpSpPr>
            <p:cNvPr id="139" name="组合 138">
              <a:extLst>
                <a:ext uri="{FF2B5EF4-FFF2-40B4-BE49-F238E27FC236}">
                  <a16:creationId xmlns="" xmlns:a16="http://schemas.microsoft.com/office/drawing/2014/main" id="{4620FAEC-469D-437E-8B9D-DDB58113DDB5}"/>
                </a:ext>
              </a:extLst>
            </p:cNvPr>
            <p:cNvGrpSpPr/>
            <p:nvPr/>
          </p:nvGrpSpPr>
          <p:grpSpPr>
            <a:xfrm>
              <a:off x="-1458" y="3858888"/>
              <a:ext cx="12191119" cy="2976205"/>
              <a:chOff x="187228" y="985737"/>
              <a:chExt cx="12191119" cy="2976205"/>
            </a:xfrm>
            <a:solidFill>
              <a:srgbClr val="F9F9F9"/>
            </a:solidFill>
          </p:grpSpPr>
          <p:sp>
            <p:nvSpPr>
              <p:cNvPr id="140" name="任意多边形: 形状 139">
                <a:extLst>
                  <a:ext uri="{FF2B5EF4-FFF2-40B4-BE49-F238E27FC236}">
                    <a16:creationId xmlns="" xmlns:a16="http://schemas.microsoft.com/office/drawing/2014/main" id="{AF2D92BA-FD91-4E3B-92AC-BC2337DF5677}"/>
                  </a:ext>
                </a:extLst>
              </p:cNvPr>
              <p:cNvSpPr/>
              <p:nvPr/>
            </p:nvSpPr>
            <p:spPr>
              <a:xfrm>
                <a:off x="11036929" y="985737"/>
                <a:ext cx="181400" cy="466580"/>
              </a:xfrm>
              <a:custGeom>
                <a:avLst/>
                <a:gdLst/>
                <a:ahLst/>
                <a:cxnLst/>
                <a:rect l="0" t="0" r="0" b="0"/>
                <a:pathLst>
                  <a:path w="181400" h="466580">
                    <a:moveTo>
                      <a:pt x="4289" y="17462"/>
                    </a:moveTo>
                    <a:cubicBezTo>
                      <a:pt x="8579" y="34925"/>
                      <a:pt x="28883" y="79794"/>
                      <a:pt x="49409" y="117173"/>
                    </a:cubicBezTo>
                    <a:cubicBezTo>
                      <a:pt x="69936" y="154551"/>
                      <a:pt x="83743" y="192916"/>
                      <a:pt x="80093" y="202428"/>
                    </a:cubicBezTo>
                    <a:cubicBezTo>
                      <a:pt x="70760" y="226751"/>
                      <a:pt x="139849" y="452729"/>
                      <a:pt x="158522" y="458953"/>
                    </a:cubicBezTo>
                    <a:cubicBezTo>
                      <a:pt x="181399" y="466579"/>
                      <a:pt x="177134" y="428099"/>
                      <a:pt x="149988" y="381956"/>
                    </a:cubicBezTo>
                    <a:cubicBezTo>
                      <a:pt x="136837" y="359602"/>
                      <a:pt x="122070" y="312737"/>
                      <a:pt x="117171" y="277812"/>
                    </a:cubicBezTo>
                    <a:cubicBezTo>
                      <a:pt x="112273" y="242887"/>
                      <a:pt x="83117" y="162877"/>
                      <a:pt x="52379" y="100012"/>
                    </a:cubicBezTo>
                    <a:cubicBezTo>
                      <a:pt x="21640" y="37147"/>
                      <a:pt x="0" y="0"/>
                      <a:pt x="4289" y="174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1" name="任意多边形: 形状 140">
                <a:extLst>
                  <a:ext uri="{FF2B5EF4-FFF2-40B4-BE49-F238E27FC236}">
                    <a16:creationId xmlns="" xmlns:a16="http://schemas.microsoft.com/office/drawing/2014/main" id="{5B37A683-6533-45E2-86AD-49EE02B47B95}"/>
                  </a:ext>
                </a:extLst>
              </p:cNvPr>
              <p:cNvSpPr/>
              <p:nvPr/>
            </p:nvSpPr>
            <p:spPr>
              <a:xfrm>
                <a:off x="10743871" y="1004547"/>
                <a:ext cx="37049" cy="119186"/>
              </a:xfrm>
              <a:custGeom>
                <a:avLst/>
                <a:gdLst/>
                <a:ahLst/>
                <a:cxnLst/>
                <a:rect l="0" t="0" r="0" b="0"/>
                <a:pathLst>
                  <a:path w="37049" h="119186">
                    <a:moveTo>
                      <a:pt x="5391" y="43103"/>
                    </a:moveTo>
                    <a:cubicBezTo>
                      <a:pt x="9645" y="71043"/>
                      <a:pt x="18084" y="99142"/>
                      <a:pt x="24141" y="105545"/>
                    </a:cubicBezTo>
                    <a:cubicBezTo>
                      <a:pt x="37048" y="119185"/>
                      <a:pt x="26129" y="55148"/>
                      <a:pt x="9164" y="17703"/>
                    </a:cubicBezTo>
                    <a:cubicBezTo>
                      <a:pt x="1144" y="0"/>
                      <a:pt x="0" y="7698"/>
                      <a:pt x="5391" y="431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2" name="任意多边形: 形状 141">
                <a:extLst>
                  <a:ext uri="{FF2B5EF4-FFF2-40B4-BE49-F238E27FC236}">
                    <a16:creationId xmlns="" xmlns:a16="http://schemas.microsoft.com/office/drawing/2014/main" id="{A88D6460-A961-4C4E-8DF9-4F4AD3A70FD9}"/>
                  </a:ext>
                </a:extLst>
              </p:cNvPr>
              <p:cNvSpPr/>
              <p:nvPr/>
            </p:nvSpPr>
            <p:spPr>
              <a:xfrm>
                <a:off x="9131756" y="1031164"/>
                <a:ext cx="59363" cy="91451"/>
              </a:xfrm>
              <a:custGeom>
                <a:avLst/>
                <a:gdLst/>
                <a:ahLst/>
                <a:cxnLst/>
                <a:rect l="0" t="0" r="0" b="0"/>
                <a:pathLst>
                  <a:path w="59363" h="91451">
                    <a:moveTo>
                      <a:pt x="30298" y="42475"/>
                    </a:moveTo>
                    <a:cubicBezTo>
                      <a:pt x="18569" y="67072"/>
                      <a:pt x="6367" y="88432"/>
                      <a:pt x="3183" y="89941"/>
                    </a:cubicBezTo>
                    <a:cubicBezTo>
                      <a:pt x="0" y="91450"/>
                      <a:pt x="11842" y="73572"/>
                      <a:pt x="29502" y="50212"/>
                    </a:cubicBezTo>
                    <a:cubicBezTo>
                      <a:pt x="47160" y="26851"/>
                      <a:pt x="59362" y="5492"/>
                      <a:pt x="56616" y="2746"/>
                    </a:cubicBezTo>
                    <a:cubicBezTo>
                      <a:pt x="53871" y="0"/>
                      <a:pt x="42027" y="17879"/>
                      <a:pt x="30298" y="424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3" name="任意多边形: 形状 142">
                <a:extLst>
                  <a:ext uri="{FF2B5EF4-FFF2-40B4-BE49-F238E27FC236}">
                    <a16:creationId xmlns="" xmlns:a16="http://schemas.microsoft.com/office/drawing/2014/main" id="{263448B2-DB37-41FE-B585-71BE987CCB57}"/>
                  </a:ext>
                </a:extLst>
              </p:cNvPr>
              <p:cNvSpPr/>
              <p:nvPr/>
            </p:nvSpPr>
            <p:spPr>
              <a:xfrm>
                <a:off x="11294870" y="991003"/>
                <a:ext cx="237186" cy="1992446"/>
              </a:xfrm>
              <a:custGeom>
                <a:avLst/>
                <a:gdLst/>
                <a:ahLst/>
                <a:cxnLst/>
                <a:rect l="0" t="0" r="0" b="0"/>
                <a:pathLst>
                  <a:path w="237186" h="1992446">
                    <a:moveTo>
                      <a:pt x="11630" y="37823"/>
                    </a:moveTo>
                    <a:cubicBezTo>
                      <a:pt x="14891" y="48425"/>
                      <a:pt x="31786" y="78037"/>
                      <a:pt x="49175" y="103628"/>
                    </a:cubicBezTo>
                    <a:cubicBezTo>
                      <a:pt x="66564" y="129218"/>
                      <a:pt x="109946" y="243416"/>
                      <a:pt x="145579" y="357401"/>
                    </a:cubicBezTo>
                    <a:lnTo>
                      <a:pt x="210367" y="564646"/>
                    </a:lnTo>
                    <a:lnTo>
                      <a:pt x="202734" y="812296"/>
                    </a:lnTo>
                    <a:cubicBezTo>
                      <a:pt x="198535" y="948503"/>
                      <a:pt x="189549" y="1182819"/>
                      <a:pt x="182764" y="1332996"/>
                    </a:cubicBezTo>
                    <a:cubicBezTo>
                      <a:pt x="164519" y="1736820"/>
                      <a:pt x="163873" y="1975436"/>
                      <a:pt x="180997" y="1986019"/>
                    </a:cubicBezTo>
                    <a:cubicBezTo>
                      <a:pt x="191394" y="1992445"/>
                      <a:pt x="193711" y="1967522"/>
                      <a:pt x="189392" y="1895721"/>
                    </a:cubicBezTo>
                    <a:cubicBezTo>
                      <a:pt x="183932" y="1804983"/>
                      <a:pt x="187497" y="1693749"/>
                      <a:pt x="217192" y="1028196"/>
                    </a:cubicBezTo>
                    <a:cubicBezTo>
                      <a:pt x="235911" y="608638"/>
                      <a:pt x="237185" y="545509"/>
                      <a:pt x="227758" y="504321"/>
                    </a:cubicBezTo>
                    <a:cubicBezTo>
                      <a:pt x="222563" y="481620"/>
                      <a:pt x="212997" y="426242"/>
                      <a:pt x="206502" y="381258"/>
                    </a:cubicBezTo>
                    <a:cubicBezTo>
                      <a:pt x="198014" y="322477"/>
                      <a:pt x="184576" y="286753"/>
                      <a:pt x="158727" y="254258"/>
                    </a:cubicBezTo>
                    <a:cubicBezTo>
                      <a:pt x="138946" y="229392"/>
                      <a:pt x="111121" y="183274"/>
                      <a:pt x="96893" y="151775"/>
                    </a:cubicBezTo>
                    <a:cubicBezTo>
                      <a:pt x="71503" y="95562"/>
                      <a:pt x="0" y="0"/>
                      <a:pt x="11630" y="378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7" name="任意多边形: 形状 146">
                <a:extLst>
                  <a:ext uri="{FF2B5EF4-FFF2-40B4-BE49-F238E27FC236}">
                    <a16:creationId xmlns="" xmlns:a16="http://schemas.microsoft.com/office/drawing/2014/main" id="{87FEE432-E785-46F6-A1E0-1886CC085279}"/>
                  </a:ext>
                </a:extLst>
              </p:cNvPr>
              <p:cNvSpPr/>
              <p:nvPr/>
            </p:nvSpPr>
            <p:spPr>
              <a:xfrm>
                <a:off x="11486324" y="1037711"/>
                <a:ext cx="312137" cy="1866814"/>
              </a:xfrm>
              <a:custGeom>
                <a:avLst/>
                <a:gdLst/>
                <a:ahLst/>
                <a:cxnLst/>
                <a:rect l="0" t="0" r="0" b="0"/>
                <a:pathLst>
                  <a:path w="312137" h="1866814">
                    <a:moveTo>
                      <a:pt x="21423" y="35830"/>
                    </a:moveTo>
                    <a:cubicBezTo>
                      <a:pt x="34551" y="56515"/>
                      <a:pt x="63026" y="92283"/>
                      <a:pt x="84700" y="115315"/>
                    </a:cubicBezTo>
                    <a:cubicBezTo>
                      <a:pt x="116852" y="149481"/>
                      <a:pt x="120729" y="159279"/>
                      <a:pt x="105758" y="168532"/>
                    </a:cubicBezTo>
                    <a:cubicBezTo>
                      <a:pt x="90650" y="177869"/>
                      <a:pt x="94673" y="189987"/>
                      <a:pt x="128534" y="237137"/>
                    </a:cubicBezTo>
                    <a:cubicBezTo>
                      <a:pt x="151152" y="268632"/>
                      <a:pt x="181397" y="330410"/>
                      <a:pt x="195745" y="374420"/>
                    </a:cubicBezTo>
                    <a:cubicBezTo>
                      <a:pt x="210092" y="418431"/>
                      <a:pt x="236375" y="476268"/>
                      <a:pt x="254150" y="502948"/>
                    </a:cubicBezTo>
                    <a:lnTo>
                      <a:pt x="286469" y="551458"/>
                    </a:lnTo>
                    <a:lnTo>
                      <a:pt x="271804" y="725198"/>
                    </a:lnTo>
                    <a:cubicBezTo>
                      <a:pt x="263739" y="820756"/>
                      <a:pt x="254366" y="950374"/>
                      <a:pt x="250977" y="1013239"/>
                    </a:cubicBezTo>
                    <a:cubicBezTo>
                      <a:pt x="247588" y="1076104"/>
                      <a:pt x="242163" y="1176116"/>
                      <a:pt x="238922" y="1235489"/>
                    </a:cubicBezTo>
                    <a:cubicBezTo>
                      <a:pt x="227495" y="1444806"/>
                      <a:pt x="229334" y="1828981"/>
                      <a:pt x="241872" y="1851383"/>
                    </a:cubicBezTo>
                    <a:cubicBezTo>
                      <a:pt x="250506" y="1866813"/>
                      <a:pt x="255184" y="1797314"/>
                      <a:pt x="256930" y="1627652"/>
                    </a:cubicBezTo>
                    <a:cubicBezTo>
                      <a:pt x="258324" y="1492290"/>
                      <a:pt x="270351" y="1189046"/>
                      <a:pt x="283656" y="953777"/>
                    </a:cubicBezTo>
                    <a:cubicBezTo>
                      <a:pt x="311301" y="464960"/>
                      <a:pt x="312136" y="472722"/>
                      <a:pt x="212462" y="292524"/>
                    </a:cubicBezTo>
                    <a:cubicBezTo>
                      <a:pt x="148432" y="176767"/>
                      <a:pt x="52231" y="37963"/>
                      <a:pt x="19588" y="14237"/>
                    </a:cubicBezTo>
                    <a:cubicBezTo>
                      <a:pt x="0" y="0"/>
                      <a:pt x="204" y="2397"/>
                      <a:pt x="21423" y="358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8" name="任意多边形: 形状 147">
                <a:extLst>
                  <a:ext uri="{FF2B5EF4-FFF2-40B4-BE49-F238E27FC236}">
                    <a16:creationId xmlns="" xmlns:a16="http://schemas.microsoft.com/office/drawing/2014/main" id="{09B1116C-FA50-4E52-A891-9A9E93FA6379}"/>
                  </a:ext>
                </a:extLst>
              </p:cNvPr>
              <p:cNvSpPr/>
              <p:nvPr/>
            </p:nvSpPr>
            <p:spPr>
              <a:xfrm>
                <a:off x="11629928" y="1071446"/>
                <a:ext cx="376367" cy="1801567"/>
              </a:xfrm>
              <a:custGeom>
                <a:avLst/>
                <a:gdLst/>
                <a:ahLst/>
                <a:cxnLst/>
                <a:rect l="0" t="0" r="0" b="0"/>
                <a:pathLst>
                  <a:path w="376367" h="1801567">
                    <a:moveTo>
                      <a:pt x="0" y="25725"/>
                    </a:moveTo>
                    <a:cubicBezTo>
                      <a:pt x="0" y="30680"/>
                      <a:pt x="34932" y="75321"/>
                      <a:pt x="77627" y="124928"/>
                    </a:cubicBezTo>
                    <a:cubicBezTo>
                      <a:pt x="120321" y="174534"/>
                      <a:pt x="173095" y="244232"/>
                      <a:pt x="194901" y="279812"/>
                    </a:cubicBezTo>
                    <a:cubicBezTo>
                      <a:pt x="216707" y="315392"/>
                      <a:pt x="243862" y="359374"/>
                      <a:pt x="255246" y="377549"/>
                    </a:cubicBezTo>
                    <a:cubicBezTo>
                      <a:pt x="266629" y="395724"/>
                      <a:pt x="291862" y="460586"/>
                      <a:pt x="311317" y="521686"/>
                    </a:cubicBezTo>
                    <a:lnTo>
                      <a:pt x="346691" y="632778"/>
                    </a:lnTo>
                    <a:lnTo>
                      <a:pt x="331752" y="812491"/>
                    </a:lnTo>
                    <a:cubicBezTo>
                      <a:pt x="298837" y="1208445"/>
                      <a:pt x="279380" y="1481979"/>
                      <a:pt x="274252" y="1620853"/>
                    </a:cubicBezTo>
                    <a:cubicBezTo>
                      <a:pt x="267580" y="1801566"/>
                      <a:pt x="272419" y="1755496"/>
                      <a:pt x="304936" y="1328753"/>
                    </a:cubicBezTo>
                    <a:cubicBezTo>
                      <a:pt x="319039" y="1143651"/>
                      <a:pt x="336217" y="946483"/>
                      <a:pt x="343106" y="890603"/>
                    </a:cubicBezTo>
                    <a:cubicBezTo>
                      <a:pt x="376366" y="620836"/>
                      <a:pt x="335979" y="429417"/>
                      <a:pt x="206258" y="242002"/>
                    </a:cubicBezTo>
                    <a:cubicBezTo>
                      <a:pt x="141324" y="148189"/>
                      <a:pt x="0" y="0"/>
                      <a:pt x="0" y="257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9" name="任意多边形: 形状 148">
                <a:extLst>
                  <a:ext uri="{FF2B5EF4-FFF2-40B4-BE49-F238E27FC236}">
                    <a16:creationId xmlns="" xmlns:a16="http://schemas.microsoft.com/office/drawing/2014/main" id="{00A7C6D9-42DD-4F93-89B5-07AF028229E7}"/>
                  </a:ext>
                </a:extLst>
              </p:cNvPr>
              <p:cNvSpPr/>
              <p:nvPr/>
            </p:nvSpPr>
            <p:spPr>
              <a:xfrm>
                <a:off x="10346115" y="1115691"/>
                <a:ext cx="70843" cy="1582769"/>
              </a:xfrm>
              <a:custGeom>
                <a:avLst/>
                <a:gdLst/>
                <a:ahLst/>
                <a:cxnLst/>
                <a:rect l="0" t="0" r="0" b="0"/>
                <a:pathLst>
                  <a:path w="70843" h="1582769">
                    <a:moveTo>
                      <a:pt x="48472" y="306608"/>
                    </a:moveTo>
                    <a:cubicBezTo>
                      <a:pt x="43116" y="484726"/>
                      <a:pt x="36155" y="673321"/>
                      <a:pt x="33004" y="725708"/>
                    </a:cubicBezTo>
                    <a:cubicBezTo>
                      <a:pt x="29853" y="778096"/>
                      <a:pt x="24346" y="898110"/>
                      <a:pt x="20765" y="992408"/>
                    </a:cubicBezTo>
                    <a:cubicBezTo>
                      <a:pt x="17185" y="1086706"/>
                      <a:pt x="10515" y="1258156"/>
                      <a:pt x="5943" y="1373408"/>
                    </a:cubicBezTo>
                    <a:cubicBezTo>
                      <a:pt x="0" y="1523220"/>
                      <a:pt x="1635" y="1582768"/>
                      <a:pt x="11679" y="1582292"/>
                    </a:cubicBezTo>
                    <a:cubicBezTo>
                      <a:pt x="20552" y="1581872"/>
                      <a:pt x="25655" y="1549120"/>
                      <a:pt x="25531" y="1493392"/>
                    </a:cubicBezTo>
                    <a:cubicBezTo>
                      <a:pt x="25189" y="1340655"/>
                      <a:pt x="52216" y="561362"/>
                      <a:pt x="63606" y="395508"/>
                    </a:cubicBezTo>
                    <a:cubicBezTo>
                      <a:pt x="69603" y="308196"/>
                      <a:pt x="70842" y="179608"/>
                      <a:pt x="66360" y="109758"/>
                    </a:cubicBezTo>
                    <a:cubicBezTo>
                      <a:pt x="59318" y="0"/>
                      <a:pt x="56889" y="26724"/>
                      <a:pt x="48472" y="3066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0" name="任意多边形: 形状 149">
                <a:extLst>
                  <a:ext uri="{FF2B5EF4-FFF2-40B4-BE49-F238E27FC236}">
                    <a16:creationId xmlns="" xmlns:a16="http://schemas.microsoft.com/office/drawing/2014/main" id="{FD223CCB-A4C0-4854-BA3C-A023FA4699C7}"/>
                  </a:ext>
                </a:extLst>
              </p:cNvPr>
              <p:cNvSpPr/>
              <p:nvPr/>
            </p:nvSpPr>
            <p:spPr>
              <a:xfrm>
                <a:off x="10766033" y="1112428"/>
                <a:ext cx="90645" cy="322573"/>
              </a:xfrm>
              <a:custGeom>
                <a:avLst/>
                <a:gdLst/>
                <a:ahLst/>
                <a:cxnLst/>
                <a:rect l="0" t="0" r="0" b="0"/>
                <a:pathLst>
                  <a:path w="90645" h="322573">
                    <a:moveTo>
                      <a:pt x="6087" y="113022"/>
                    </a:moveTo>
                    <a:cubicBezTo>
                      <a:pt x="13989" y="258089"/>
                      <a:pt x="32691" y="322572"/>
                      <a:pt x="66864" y="322572"/>
                    </a:cubicBezTo>
                    <a:cubicBezTo>
                      <a:pt x="89549" y="322572"/>
                      <a:pt x="90644" y="318970"/>
                      <a:pt x="77478" y="287647"/>
                    </a:cubicBezTo>
                    <a:cubicBezTo>
                      <a:pt x="69404" y="268438"/>
                      <a:pt x="56433" y="221290"/>
                      <a:pt x="48656" y="182872"/>
                    </a:cubicBezTo>
                    <a:cubicBezTo>
                      <a:pt x="40877" y="144454"/>
                      <a:pt x="26716" y="87304"/>
                      <a:pt x="17186" y="55872"/>
                    </a:cubicBezTo>
                    <a:cubicBezTo>
                      <a:pt x="248" y="0"/>
                      <a:pt x="0" y="1278"/>
                      <a:pt x="6087" y="11302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1" name="任意多边形: 形状 150">
                <a:extLst>
                  <a:ext uri="{FF2B5EF4-FFF2-40B4-BE49-F238E27FC236}">
                    <a16:creationId xmlns="" xmlns:a16="http://schemas.microsoft.com/office/drawing/2014/main" id="{AA735268-8434-4D11-A720-19602CD37B39}"/>
                  </a:ext>
                </a:extLst>
              </p:cNvPr>
              <p:cNvSpPr/>
              <p:nvPr/>
            </p:nvSpPr>
            <p:spPr>
              <a:xfrm>
                <a:off x="9018505" y="1144623"/>
                <a:ext cx="123918" cy="532150"/>
              </a:xfrm>
              <a:custGeom>
                <a:avLst/>
                <a:gdLst/>
                <a:ahLst/>
                <a:cxnLst/>
                <a:rect l="0" t="0" r="0" b="0"/>
                <a:pathLst>
                  <a:path w="123918" h="532150">
                    <a:moveTo>
                      <a:pt x="93875" y="24665"/>
                    </a:moveTo>
                    <a:cubicBezTo>
                      <a:pt x="51008" y="88861"/>
                      <a:pt x="18592" y="252570"/>
                      <a:pt x="3343" y="481866"/>
                    </a:cubicBezTo>
                    <a:cubicBezTo>
                      <a:pt x="0" y="532149"/>
                      <a:pt x="3100" y="523020"/>
                      <a:pt x="14836" y="448027"/>
                    </a:cubicBezTo>
                    <a:cubicBezTo>
                      <a:pt x="23674" y="391542"/>
                      <a:pt x="39737" y="319316"/>
                      <a:pt x="50531" y="287524"/>
                    </a:cubicBezTo>
                    <a:cubicBezTo>
                      <a:pt x="81315" y="196853"/>
                      <a:pt x="123917" y="22410"/>
                      <a:pt x="118932" y="7451"/>
                    </a:cubicBezTo>
                    <a:cubicBezTo>
                      <a:pt x="116447" y="0"/>
                      <a:pt x="105172" y="7746"/>
                      <a:pt x="93875" y="2466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2" name="任意多边形: 形状 151">
                <a:extLst>
                  <a:ext uri="{FF2B5EF4-FFF2-40B4-BE49-F238E27FC236}">
                    <a16:creationId xmlns="" xmlns:a16="http://schemas.microsoft.com/office/drawing/2014/main" id="{1C39A891-06C7-4B10-8E7D-DEE56DE31292}"/>
                  </a:ext>
                </a:extLst>
              </p:cNvPr>
              <p:cNvSpPr/>
              <p:nvPr/>
            </p:nvSpPr>
            <p:spPr>
              <a:xfrm>
                <a:off x="9251203" y="1140348"/>
                <a:ext cx="102216" cy="294652"/>
              </a:xfrm>
              <a:custGeom>
                <a:avLst/>
                <a:gdLst/>
                <a:ahLst/>
                <a:cxnLst/>
                <a:rect l="0" t="0" r="0" b="0"/>
                <a:pathLst>
                  <a:path w="102216" h="294652">
                    <a:moveTo>
                      <a:pt x="58140" y="60849"/>
                    </a:moveTo>
                    <a:cubicBezTo>
                      <a:pt x="43354" y="88158"/>
                      <a:pt x="25085" y="145671"/>
                      <a:pt x="17541" y="188656"/>
                    </a:cubicBezTo>
                    <a:cubicBezTo>
                      <a:pt x="0" y="288602"/>
                      <a:pt x="233" y="294651"/>
                      <a:pt x="21608" y="294651"/>
                    </a:cubicBezTo>
                    <a:cubicBezTo>
                      <a:pt x="33819" y="294651"/>
                      <a:pt x="42016" y="271770"/>
                      <a:pt x="47770" y="221626"/>
                    </a:cubicBezTo>
                    <a:cubicBezTo>
                      <a:pt x="52378" y="181462"/>
                      <a:pt x="64909" y="124476"/>
                      <a:pt x="75616" y="94989"/>
                    </a:cubicBezTo>
                    <a:cubicBezTo>
                      <a:pt x="102215" y="21741"/>
                      <a:pt x="91086" y="0"/>
                      <a:pt x="58140" y="608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3" name="任意多边形: 形状 152">
                <a:extLst>
                  <a:ext uri="{FF2B5EF4-FFF2-40B4-BE49-F238E27FC236}">
                    <a16:creationId xmlns="" xmlns:a16="http://schemas.microsoft.com/office/drawing/2014/main" id="{F4A043DD-BC2F-4DA3-A11C-90CC9BD95C82}"/>
                  </a:ext>
                </a:extLst>
              </p:cNvPr>
              <p:cNvSpPr/>
              <p:nvPr/>
            </p:nvSpPr>
            <p:spPr>
              <a:xfrm>
                <a:off x="9936028" y="1152819"/>
                <a:ext cx="104614" cy="1387082"/>
              </a:xfrm>
              <a:custGeom>
                <a:avLst/>
                <a:gdLst/>
                <a:ahLst/>
                <a:cxnLst/>
                <a:rect l="0" t="0" r="0" b="0"/>
                <a:pathLst>
                  <a:path w="104614" h="1387082">
                    <a:moveTo>
                      <a:pt x="76714" y="40881"/>
                    </a:moveTo>
                    <a:cubicBezTo>
                      <a:pt x="44863" y="228634"/>
                      <a:pt x="43653" y="246679"/>
                      <a:pt x="11072" y="1018781"/>
                    </a:cubicBezTo>
                    <a:cubicBezTo>
                      <a:pt x="0" y="1281186"/>
                      <a:pt x="1140" y="1387081"/>
                      <a:pt x="15038" y="1387081"/>
                    </a:cubicBezTo>
                    <a:cubicBezTo>
                      <a:pt x="22694" y="1387081"/>
                      <a:pt x="28301" y="1342000"/>
                      <a:pt x="28860" y="1275956"/>
                    </a:cubicBezTo>
                    <a:cubicBezTo>
                      <a:pt x="30138" y="1124854"/>
                      <a:pt x="41419" y="718604"/>
                      <a:pt x="49931" y="517131"/>
                    </a:cubicBezTo>
                    <a:cubicBezTo>
                      <a:pt x="56621" y="358791"/>
                      <a:pt x="62161" y="309894"/>
                      <a:pt x="94353" y="125033"/>
                    </a:cubicBezTo>
                    <a:cubicBezTo>
                      <a:pt x="103859" y="70447"/>
                      <a:pt x="104613" y="34041"/>
                      <a:pt x="96546" y="19140"/>
                    </a:cubicBezTo>
                    <a:cubicBezTo>
                      <a:pt x="86187" y="0"/>
                      <a:pt x="83069" y="3417"/>
                      <a:pt x="76714" y="408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4" name="任意多边形: 形状 153">
                <a:extLst>
                  <a:ext uri="{FF2B5EF4-FFF2-40B4-BE49-F238E27FC236}">
                    <a16:creationId xmlns="" xmlns:a16="http://schemas.microsoft.com/office/drawing/2014/main" id="{401C427C-601F-4D55-ABDB-8144046C3B94}"/>
                  </a:ext>
                </a:extLst>
              </p:cNvPr>
              <p:cNvSpPr/>
              <p:nvPr/>
            </p:nvSpPr>
            <p:spPr>
              <a:xfrm>
                <a:off x="9660128" y="1192289"/>
                <a:ext cx="350217" cy="243503"/>
              </a:xfrm>
              <a:custGeom>
                <a:avLst/>
                <a:gdLst/>
                <a:ahLst/>
                <a:cxnLst/>
                <a:rect l="0" t="0" r="0" b="0"/>
                <a:pathLst>
                  <a:path w="350217" h="243503">
                    <a:moveTo>
                      <a:pt x="280700" y="14282"/>
                    </a:moveTo>
                    <a:cubicBezTo>
                      <a:pt x="270222" y="21148"/>
                      <a:pt x="248143" y="26179"/>
                      <a:pt x="231636" y="25462"/>
                    </a:cubicBezTo>
                    <a:cubicBezTo>
                      <a:pt x="215127" y="24746"/>
                      <a:pt x="165755" y="28000"/>
                      <a:pt x="121920" y="32695"/>
                    </a:cubicBezTo>
                    <a:cubicBezTo>
                      <a:pt x="45012" y="40931"/>
                      <a:pt x="41525" y="42868"/>
                      <a:pt x="22412" y="87995"/>
                    </a:cubicBezTo>
                    <a:cubicBezTo>
                      <a:pt x="11517" y="113716"/>
                      <a:pt x="2019" y="159227"/>
                      <a:pt x="1302" y="189131"/>
                    </a:cubicBezTo>
                    <a:lnTo>
                      <a:pt x="0" y="243502"/>
                    </a:lnTo>
                    <a:lnTo>
                      <a:pt x="299750" y="223660"/>
                    </a:lnTo>
                    <a:lnTo>
                      <a:pt x="309194" y="128410"/>
                    </a:lnTo>
                    <a:cubicBezTo>
                      <a:pt x="314388" y="76023"/>
                      <a:pt x="324210" y="28874"/>
                      <a:pt x="331020" y="23635"/>
                    </a:cubicBezTo>
                    <a:cubicBezTo>
                      <a:pt x="350216" y="8869"/>
                      <a:pt x="302496" y="0"/>
                      <a:pt x="280700" y="142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5" name="任意多边形: 形状 154">
                <a:extLst>
                  <a:ext uri="{FF2B5EF4-FFF2-40B4-BE49-F238E27FC236}">
                    <a16:creationId xmlns="" xmlns:a16="http://schemas.microsoft.com/office/drawing/2014/main" id="{D2492A98-B144-4E80-B8FA-9175888AEB3F}"/>
                  </a:ext>
                </a:extLst>
              </p:cNvPr>
              <p:cNvSpPr/>
              <p:nvPr/>
            </p:nvSpPr>
            <p:spPr>
              <a:xfrm>
                <a:off x="10025018" y="1200049"/>
                <a:ext cx="353961" cy="214277"/>
              </a:xfrm>
              <a:custGeom>
                <a:avLst/>
                <a:gdLst/>
                <a:ahLst/>
                <a:cxnLst/>
                <a:rect l="0" t="0" r="0" b="0"/>
                <a:pathLst>
                  <a:path w="353961" h="214277">
                    <a:moveTo>
                      <a:pt x="31284" y="14906"/>
                    </a:moveTo>
                    <a:cubicBezTo>
                      <a:pt x="24975" y="20678"/>
                      <a:pt x="16626" y="67998"/>
                      <a:pt x="12731" y="120062"/>
                    </a:cubicBezTo>
                    <a:cubicBezTo>
                      <a:pt x="8836" y="172125"/>
                      <a:pt x="4009" y="213059"/>
                      <a:pt x="2005" y="211026"/>
                    </a:cubicBezTo>
                    <a:cubicBezTo>
                      <a:pt x="0" y="208993"/>
                      <a:pt x="78370" y="208892"/>
                      <a:pt x="176160" y="210802"/>
                    </a:cubicBezTo>
                    <a:lnTo>
                      <a:pt x="353960" y="214276"/>
                    </a:lnTo>
                    <a:lnTo>
                      <a:pt x="353960" y="0"/>
                    </a:lnTo>
                    <a:lnTo>
                      <a:pt x="198358" y="2206"/>
                    </a:lnTo>
                    <a:cubicBezTo>
                      <a:pt x="112777" y="3420"/>
                      <a:pt x="37594" y="9135"/>
                      <a:pt x="31284" y="1490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6" name="任意多边形: 形状 155">
                <a:extLst>
                  <a:ext uri="{FF2B5EF4-FFF2-40B4-BE49-F238E27FC236}">
                    <a16:creationId xmlns="" xmlns:a16="http://schemas.microsoft.com/office/drawing/2014/main" id="{F7C8BED5-616B-42BF-8ECC-7C57E13107AD}"/>
                  </a:ext>
                </a:extLst>
              </p:cNvPr>
              <p:cNvSpPr/>
              <p:nvPr/>
            </p:nvSpPr>
            <p:spPr>
              <a:xfrm>
                <a:off x="10436080" y="1200049"/>
                <a:ext cx="344713" cy="250841"/>
              </a:xfrm>
              <a:custGeom>
                <a:avLst/>
                <a:gdLst/>
                <a:ahLst/>
                <a:cxnLst/>
                <a:rect l="0" t="0" r="0" b="0"/>
                <a:pathLst>
                  <a:path w="344713" h="250841">
                    <a:moveTo>
                      <a:pt x="6374" y="117475"/>
                    </a:moveTo>
                    <a:lnTo>
                      <a:pt x="12748" y="234950"/>
                    </a:lnTo>
                    <a:lnTo>
                      <a:pt x="157759" y="234950"/>
                    </a:lnTo>
                    <a:cubicBezTo>
                      <a:pt x="237516" y="234950"/>
                      <a:pt x="312472" y="238673"/>
                      <a:pt x="324330" y="243223"/>
                    </a:cubicBezTo>
                    <a:cubicBezTo>
                      <a:pt x="344180" y="250840"/>
                      <a:pt x="344712" y="244551"/>
                      <a:pt x="331050" y="163848"/>
                    </a:cubicBezTo>
                    <a:cubicBezTo>
                      <a:pt x="322889" y="115642"/>
                      <a:pt x="316131" y="63671"/>
                      <a:pt x="316032" y="48358"/>
                    </a:cubicBezTo>
                    <a:cubicBezTo>
                      <a:pt x="315860" y="21760"/>
                      <a:pt x="308802" y="20059"/>
                      <a:pt x="157926" y="10258"/>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7" name="任意多边形: 形状 156">
                <a:extLst>
                  <a:ext uri="{FF2B5EF4-FFF2-40B4-BE49-F238E27FC236}">
                    <a16:creationId xmlns="" xmlns:a16="http://schemas.microsoft.com/office/drawing/2014/main" id="{75D970C9-E7FD-4BC6-B35F-CE83FA51353D}"/>
                  </a:ext>
                </a:extLst>
              </p:cNvPr>
              <p:cNvSpPr/>
              <p:nvPr/>
            </p:nvSpPr>
            <p:spPr>
              <a:xfrm>
                <a:off x="9305664" y="1228307"/>
                <a:ext cx="311138" cy="206694"/>
              </a:xfrm>
              <a:custGeom>
                <a:avLst/>
                <a:gdLst/>
                <a:ahLst/>
                <a:cxnLst/>
                <a:rect l="0" t="0" r="0" b="0"/>
                <a:pathLst>
                  <a:path w="311138" h="206694">
                    <a:moveTo>
                      <a:pt x="177964" y="5112"/>
                    </a:moveTo>
                    <a:cubicBezTo>
                      <a:pt x="104621" y="9495"/>
                      <a:pt x="43922" y="16638"/>
                      <a:pt x="43075" y="20987"/>
                    </a:cubicBezTo>
                    <a:cubicBezTo>
                      <a:pt x="42229" y="25335"/>
                      <a:pt x="37614" y="58457"/>
                      <a:pt x="32822" y="94590"/>
                    </a:cubicBezTo>
                    <a:cubicBezTo>
                      <a:pt x="28028" y="130723"/>
                      <a:pt x="18518" y="170728"/>
                      <a:pt x="11688" y="183490"/>
                    </a:cubicBezTo>
                    <a:cubicBezTo>
                      <a:pt x="0" y="205329"/>
                      <a:pt x="7765" y="206693"/>
                      <a:pt x="143734" y="206693"/>
                    </a:cubicBezTo>
                    <a:lnTo>
                      <a:pt x="288196" y="206693"/>
                    </a:lnTo>
                    <a:lnTo>
                      <a:pt x="299362" y="108268"/>
                    </a:lnTo>
                    <a:cubicBezTo>
                      <a:pt x="305503" y="54134"/>
                      <a:pt x="310705" y="6986"/>
                      <a:pt x="310921" y="3493"/>
                    </a:cubicBezTo>
                    <a:cubicBezTo>
                      <a:pt x="311137" y="0"/>
                      <a:pt x="251307" y="729"/>
                      <a:pt x="177964" y="51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8" name="任意多边形: 形状 157">
                <a:extLst>
                  <a:ext uri="{FF2B5EF4-FFF2-40B4-BE49-F238E27FC236}">
                    <a16:creationId xmlns="" xmlns:a16="http://schemas.microsoft.com/office/drawing/2014/main" id="{3352A1A3-4AE4-4225-AB7C-55EDBE43B897}"/>
                  </a:ext>
                </a:extLst>
              </p:cNvPr>
              <p:cNvSpPr/>
              <p:nvPr/>
            </p:nvSpPr>
            <p:spPr>
              <a:xfrm>
                <a:off x="10832528" y="1231799"/>
                <a:ext cx="329604" cy="215646"/>
              </a:xfrm>
              <a:custGeom>
                <a:avLst/>
                <a:gdLst/>
                <a:ahLst/>
                <a:cxnLst/>
                <a:rect l="0" t="0" r="0" b="0"/>
                <a:pathLst>
                  <a:path w="329604" h="215646">
                    <a:moveTo>
                      <a:pt x="5573" y="47625"/>
                    </a:moveTo>
                    <a:cubicBezTo>
                      <a:pt x="8639" y="73819"/>
                      <a:pt x="19454" y="118691"/>
                      <a:pt x="29606" y="147341"/>
                    </a:cubicBezTo>
                    <a:lnTo>
                      <a:pt x="48064" y="199433"/>
                    </a:lnTo>
                    <a:lnTo>
                      <a:pt x="146507" y="201240"/>
                    </a:lnTo>
                    <a:cubicBezTo>
                      <a:pt x="200651" y="202234"/>
                      <a:pt x="264135" y="205940"/>
                      <a:pt x="287584" y="209474"/>
                    </a:cubicBezTo>
                    <a:cubicBezTo>
                      <a:pt x="328528" y="215645"/>
                      <a:pt x="329603" y="214768"/>
                      <a:pt x="314710" y="187325"/>
                    </a:cubicBezTo>
                    <a:cubicBezTo>
                      <a:pt x="306180" y="171609"/>
                      <a:pt x="290908" y="127318"/>
                      <a:pt x="280771" y="88900"/>
                    </a:cubicBezTo>
                    <a:cubicBezTo>
                      <a:pt x="270634" y="50482"/>
                      <a:pt x="255907" y="14764"/>
                      <a:pt x="248043" y="9525"/>
                    </a:cubicBezTo>
                    <a:cubicBezTo>
                      <a:pt x="240179" y="4286"/>
                      <a:pt x="181152" y="0"/>
                      <a:pt x="116873" y="0"/>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9" name="任意多边形: 形状 158">
                <a:extLst>
                  <a:ext uri="{FF2B5EF4-FFF2-40B4-BE49-F238E27FC236}">
                    <a16:creationId xmlns="" xmlns:a16="http://schemas.microsoft.com/office/drawing/2014/main" id="{BA99C641-1D6E-4A65-A845-451D308A19B0}"/>
                  </a:ext>
                </a:extLst>
              </p:cNvPr>
              <p:cNvSpPr/>
              <p:nvPr/>
            </p:nvSpPr>
            <p:spPr>
              <a:xfrm>
                <a:off x="11186255" y="1239725"/>
                <a:ext cx="277725" cy="234367"/>
              </a:xfrm>
              <a:custGeom>
                <a:avLst/>
                <a:gdLst/>
                <a:ahLst/>
                <a:cxnLst/>
                <a:rect l="0" t="0" r="0" b="0"/>
                <a:pathLst>
                  <a:path w="277725" h="234367">
                    <a:moveTo>
                      <a:pt x="9023" y="11857"/>
                    </a:moveTo>
                    <a:cubicBezTo>
                      <a:pt x="0" y="20880"/>
                      <a:pt x="10879" y="98776"/>
                      <a:pt x="26570" y="137497"/>
                    </a:cubicBezTo>
                    <a:cubicBezTo>
                      <a:pt x="32370" y="151812"/>
                      <a:pt x="40009" y="173114"/>
                      <a:pt x="43545" y="184835"/>
                    </a:cubicBezTo>
                    <a:cubicBezTo>
                      <a:pt x="48420" y="200997"/>
                      <a:pt x="66084" y="206496"/>
                      <a:pt x="116648" y="207594"/>
                    </a:cubicBezTo>
                    <a:cubicBezTo>
                      <a:pt x="153319" y="208390"/>
                      <a:pt x="204564" y="214740"/>
                      <a:pt x="230524" y="221704"/>
                    </a:cubicBezTo>
                    <a:lnTo>
                      <a:pt x="277724" y="234366"/>
                    </a:lnTo>
                    <a:lnTo>
                      <a:pt x="251119" y="167195"/>
                    </a:lnTo>
                    <a:cubicBezTo>
                      <a:pt x="236486" y="130251"/>
                      <a:pt x="219877" y="84838"/>
                      <a:pt x="214210" y="66277"/>
                    </a:cubicBezTo>
                    <a:cubicBezTo>
                      <a:pt x="207208" y="43340"/>
                      <a:pt x="190439" y="28345"/>
                      <a:pt x="161865" y="19469"/>
                    </a:cubicBezTo>
                    <a:cubicBezTo>
                      <a:pt x="114147" y="4645"/>
                      <a:pt x="20880" y="0"/>
                      <a:pt x="9023" y="1185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0" name="任意多边形: 形状 159">
                <a:extLst>
                  <a:ext uri="{FF2B5EF4-FFF2-40B4-BE49-F238E27FC236}">
                    <a16:creationId xmlns="" xmlns:a16="http://schemas.microsoft.com/office/drawing/2014/main" id="{BE722A4A-A1D2-41E5-ADE1-A11DD55E69AA}"/>
                  </a:ext>
                </a:extLst>
              </p:cNvPr>
              <p:cNvSpPr/>
              <p:nvPr/>
            </p:nvSpPr>
            <p:spPr>
              <a:xfrm>
                <a:off x="9552336" y="1270235"/>
                <a:ext cx="94507" cy="1256965"/>
              </a:xfrm>
              <a:custGeom>
                <a:avLst/>
                <a:gdLst/>
                <a:ahLst/>
                <a:cxnLst/>
                <a:rect l="0" t="0" r="0" b="0"/>
                <a:pathLst>
                  <a:path w="94507" h="1256965">
                    <a:moveTo>
                      <a:pt x="73162" y="75028"/>
                    </a:moveTo>
                    <a:cubicBezTo>
                      <a:pt x="71225" y="128823"/>
                      <a:pt x="64426" y="159196"/>
                      <a:pt x="53260" y="163928"/>
                    </a:cubicBezTo>
                    <a:cubicBezTo>
                      <a:pt x="40078" y="169513"/>
                      <a:pt x="33049" y="260246"/>
                      <a:pt x="21708" y="571164"/>
                    </a:cubicBezTo>
                    <a:cubicBezTo>
                      <a:pt x="0" y="1166314"/>
                      <a:pt x="82" y="1256964"/>
                      <a:pt x="22331" y="1256964"/>
                    </a:cubicBezTo>
                    <a:cubicBezTo>
                      <a:pt x="37982" y="1256964"/>
                      <a:pt x="42219" y="1183207"/>
                      <a:pt x="50237" y="771189"/>
                    </a:cubicBezTo>
                    <a:cubicBezTo>
                      <a:pt x="56781" y="434920"/>
                      <a:pt x="65672" y="249503"/>
                      <a:pt x="79126" y="168732"/>
                    </a:cubicBezTo>
                    <a:cubicBezTo>
                      <a:pt x="91543" y="94181"/>
                      <a:pt x="94506" y="41447"/>
                      <a:pt x="87332" y="22682"/>
                    </a:cubicBezTo>
                    <a:cubicBezTo>
                      <a:pt x="78661" y="0"/>
                      <a:pt x="75435" y="11917"/>
                      <a:pt x="73162" y="7502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1" name="任意多边形: 形状 160">
                <a:extLst>
                  <a:ext uri="{FF2B5EF4-FFF2-40B4-BE49-F238E27FC236}">
                    <a16:creationId xmlns="" xmlns:a16="http://schemas.microsoft.com/office/drawing/2014/main" id="{9EDE5A34-D803-43EB-B8F1-E82A724ED885}"/>
                  </a:ext>
                </a:extLst>
              </p:cNvPr>
              <p:cNvSpPr/>
              <p:nvPr/>
            </p:nvSpPr>
            <p:spPr>
              <a:xfrm>
                <a:off x="11505414" y="1282599"/>
                <a:ext cx="186778" cy="230624"/>
              </a:xfrm>
              <a:custGeom>
                <a:avLst/>
                <a:gdLst/>
                <a:ahLst/>
                <a:cxnLst/>
                <a:rect l="0" t="0" r="0" b="0"/>
                <a:pathLst>
                  <a:path w="186778" h="230624">
                    <a:moveTo>
                      <a:pt x="17807" y="59168"/>
                    </a:moveTo>
                    <a:cubicBezTo>
                      <a:pt x="27601" y="91711"/>
                      <a:pt x="32844" y="130287"/>
                      <a:pt x="29459" y="144893"/>
                    </a:cubicBezTo>
                    <a:cubicBezTo>
                      <a:pt x="19227" y="189037"/>
                      <a:pt x="50564" y="215859"/>
                      <a:pt x="122296" y="224355"/>
                    </a:cubicBezTo>
                    <a:cubicBezTo>
                      <a:pt x="175223" y="230623"/>
                      <a:pt x="186777" y="228704"/>
                      <a:pt x="181658" y="214494"/>
                    </a:cubicBezTo>
                    <a:cubicBezTo>
                      <a:pt x="178162" y="204790"/>
                      <a:pt x="166215" y="168281"/>
                      <a:pt x="155108" y="133364"/>
                    </a:cubicBezTo>
                    <a:cubicBezTo>
                      <a:pt x="120696" y="25175"/>
                      <a:pt x="100255" y="0"/>
                      <a:pt x="46819" y="0"/>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2" name="任意多边形: 形状 161">
                <a:extLst>
                  <a:ext uri="{FF2B5EF4-FFF2-40B4-BE49-F238E27FC236}">
                    <a16:creationId xmlns="" xmlns:a16="http://schemas.microsoft.com/office/drawing/2014/main" id="{D8431520-5F50-453F-88B3-49E74967FEE4}"/>
                  </a:ext>
                </a:extLst>
              </p:cNvPr>
              <p:cNvSpPr/>
              <p:nvPr/>
            </p:nvSpPr>
            <p:spPr>
              <a:xfrm>
                <a:off x="11706128" y="1282599"/>
                <a:ext cx="190939" cy="244490"/>
              </a:xfrm>
              <a:custGeom>
                <a:avLst/>
                <a:gdLst/>
                <a:ahLst/>
                <a:cxnLst/>
                <a:rect l="0" t="0" r="0" b="0"/>
                <a:pathLst>
                  <a:path w="190939" h="244490">
                    <a:moveTo>
                      <a:pt x="0" y="7053"/>
                    </a:moveTo>
                    <a:cubicBezTo>
                      <a:pt x="0" y="10932"/>
                      <a:pt x="20003" y="51798"/>
                      <a:pt x="44450" y="97867"/>
                    </a:cubicBezTo>
                    <a:cubicBezTo>
                      <a:pt x="68897" y="143935"/>
                      <a:pt x="88900" y="192197"/>
                      <a:pt x="88900" y="205114"/>
                    </a:cubicBezTo>
                    <a:cubicBezTo>
                      <a:pt x="88900" y="218031"/>
                      <a:pt x="93900" y="228600"/>
                      <a:pt x="100013" y="228600"/>
                    </a:cubicBezTo>
                    <a:cubicBezTo>
                      <a:pt x="106125" y="228600"/>
                      <a:pt x="129125" y="232200"/>
                      <a:pt x="151126" y="236600"/>
                    </a:cubicBezTo>
                    <a:cubicBezTo>
                      <a:pt x="190571" y="244489"/>
                      <a:pt x="190938" y="244105"/>
                      <a:pt x="177544" y="208878"/>
                    </a:cubicBezTo>
                    <a:cubicBezTo>
                      <a:pt x="150456" y="137630"/>
                      <a:pt x="49565" y="0"/>
                      <a:pt x="24425" y="0"/>
                    </a:cubicBezTo>
                    <a:cubicBezTo>
                      <a:pt x="10991" y="0"/>
                      <a:pt x="0" y="3174"/>
                      <a:pt x="0" y="70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3" name="任意多边形: 形状 162">
                <a:extLst>
                  <a:ext uri="{FF2B5EF4-FFF2-40B4-BE49-F238E27FC236}">
                    <a16:creationId xmlns="" xmlns:a16="http://schemas.microsoft.com/office/drawing/2014/main" id="{5C1A6FD5-63FD-46C9-89CD-876BD39198A5}"/>
                  </a:ext>
                </a:extLst>
              </p:cNvPr>
              <p:cNvSpPr/>
              <p:nvPr/>
            </p:nvSpPr>
            <p:spPr>
              <a:xfrm>
                <a:off x="9084706" y="1291590"/>
                <a:ext cx="181136" cy="153595"/>
              </a:xfrm>
              <a:custGeom>
                <a:avLst/>
                <a:gdLst/>
                <a:ahLst/>
                <a:cxnLst/>
                <a:rect l="0" t="0" r="0" b="0"/>
                <a:pathLst>
                  <a:path w="181136" h="153595">
                    <a:moveTo>
                      <a:pt x="91121" y="19351"/>
                    </a:moveTo>
                    <a:cubicBezTo>
                      <a:pt x="52035" y="28578"/>
                      <a:pt x="39438" y="39942"/>
                      <a:pt x="19664" y="83807"/>
                    </a:cubicBezTo>
                    <a:cubicBezTo>
                      <a:pt x="6461" y="113096"/>
                      <a:pt x="0" y="141632"/>
                      <a:pt x="5307" y="147219"/>
                    </a:cubicBezTo>
                    <a:cubicBezTo>
                      <a:pt x="10615" y="152807"/>
                      <a:pt x="43486" y="153594"/>
                      <a:pt x="78356" y="148968"/>
                    </a:cubicBezTo>
                    <a:cubicBezTo>
                      <a:pt x="138149" y="141036"/>
                      <a:pt x="142569" y="137845"/>
                      <a:pt x="156039" y="92885"/>
                    </a:cubicBezTo>
                    <a:cubicBezTo>
                      <a:pt x="181135" y="9122"/>
                      <a:pt x="173082" y="0"/>
                      <a:pt x="91121" y="193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4" name="任意多边形: 形状 163">
                <a:extLst>
                  <a:ext uri="{FF2B5EF4-FFF2-40B4-BE49-F238E27FC236}">
                    <a16:creationId xmlns="" xmlns:a16="http://schemas.microsoft.com/office/drawing/2014/main" id="{97004C4B-D461-49DC-ABA1-634265CC4222}"/>
                  </a:ext>
                </a:extLst>
              </p:cNvPr>
              <p:cNvSpPr/>
              <p:nvPr/>
            </p:nvSpPr>
            <p:spPr>
              <a:xfrm>
                <a:off x="9648728" y="1441498"/>
                <a:ext cx="317501" cy="82402"/>
              </a:xfrm>
              <a:custGeom>
                <a:avLst/>
                <a:gdLst/>
                <a:ahLst/>
                <a:cxnLst/>
                <a:rect l="0" t="0" r="0" b="0"/>
                <a:pathLst>
                  <a:path w="317501" h="82402">
                    <a:moveTo>
                      <a:pt x="60325" y="9214"/>
                    </a:moveTo>
                    <a:cubicBezTo>
                      <a:pt x="7789" y="18806"/>
                      <a:pt x="0" y="24242"/>
                      <a:pt x="0" y="51315"/>
                    </a:cubicBezTo>
                    <a:lnTo>
                      <a:pt x="0" y="82401"/>
                    </a:lnTo>
                    <a:lnTo>
                      <a:pt x="317500" y="82401"/>
                    </a:lnTo>
                    <a:lnTo>
                      <a:pt x="317500" y="6201"/>
                    </a:lnTo>
                    <a:lnTo>
                      <a:pt x="219075" y="2200"/>
                    </a:lnTo>
                    <a:cubicBezTo>
                      <a:pt x="164941" y="0"/>
                      <a:pt x="93504" y="3156"/>
                      <a:pt x="60325" y="92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5" name="任意多边形: 形状 164">
                <a:extLst>
                  <a:ext uri="{FF2B5EF4-FFF2-40B4-BE49-F238E27FC236}">
                    <a16:creationId xmlns="" xmlns:a16="http://schemas.microsoft.com/office/drawing/2014/main" id="{FA314FB9-EE83-4C3B-878D-723A8A146083}"/>
                  </a:ext>
                </a:extLst>
              </p:cNvPr>
              <p:cNvSpPr/>
              <p:nvPr/>
            </p:nvSpPr>
            <p:spPr>
              <a:xfrm>
                <a:off x="9051457" y="1445490"/>
                <a:ext cx="170062" cy="91111"/>
              </a:xfrm>
              <a:custGeom>
                <a:avLst/>
                <a:gdLst/>
                <a:ahLst/>
                <a:cxnLst/>
                <a:rect l="0" t="0" r="0" b="0"/>
                <a:pathLst>
                  <a:path w="170062" h="91111">
                    <a:moveTo>
                      <a:pt x="76736" y="17991"/>
                    </a:moveTo>
                    <a:cubicBezTo>
                      <a:pt x="12748" y="34624"/>
                      <a:pt x="0" y="43916"/>
                      <a:pt x="6916" y="68885"/>
                    </a:cubicBezTo>
                    <a:cubicBezTo>
                      <a:pt x="11804" y="86537"/>
                      <a:pt x="27138" y="91110"/>
                      <a:pt x="81440" y="91110"/>
                    </a:cubicBezTo>
                    <a:cubicBezTo>
                      <a:pt x="140948" y="91110"/>
                      <a:pt x="150744" y="87532"/>
                      <a:pt x="157027" y="63506"/>
                    </a:cubicBezTo>
                    <a:cubicBezTo>
                      <a:pt x="170061" y="13666"/>
                      <a:pt x="145951" y="0"/>
                      <a:pt x="76736" y="179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6" name="任意多边形: 形状 165">
                <a:extLst>
                  <a:ext uri="{FF2B5EF4-FFF2-40B4-BE49-F238E27FC236}">
                    <a16:creationId xmlns="" xmlns:a16="http://schemas.microsoft.com/office/drawing/2014/main" id="{7099D87C-DD3D-4CED-AD38-3A1686D78482}"/>
                  </a:ext>
                </a:extLst>
              </p:cNvPr>
              <p:cNvSpPr/>
              <p:nvPr/>
            </p:nvSpPr>
            <p:spPr>
              <a:xfrm>
                <a:off x="9203061" y="1460399"/>
                <a:ext cx="51711" cy="1079501"/>
              </a:xfrm>
              <a:custGeom>
                <a:avLst/>
                <a:gdLst/>
                <a:ahLst/>
                <a:cxnLst/>
                <a:rect l="0" t="0" r="0" b="0"/>
                <a:pathLst>
                  <a:path w="51711" h="1079501">
                    <a:moveTo>
                      <a:pt x="15931" y="327025"/>
                    </a:moveTo>
                    <a:cubicBezTo>
                      <a:pt x="0" y="681144"/>
                      <a:pt x="5630" y="1079500"/>
                      <a:pt x="26567" y="1079500"/>
                    </a:cubicBezTo>
                    <a:cubicBezTo>
                      <a:pt x="34833" y="1079500"/>
                      <a:pt x="37061" y="985288"/>
                      <a:pt x="32948" y="809625"/>
                    </a:cubicBezTo>
                    <a:cubicBezTo>
                      <a:pt x="29473" y="661194"/>
                      <a:pt x="33240" y="418306"/>
                      <a:pt x="41320" y="269875"/>
                    </a:cubicBezTo>
                    <a:cubicBezTo>
                      <a:pt x="51030" y="91521"/>
                      <a:pt x="51710" y="0"/>
                      <a:pt x="43328" y="0"/>
                    </a:cubicBezTo>
                    <a:cubicBezTo>
                      <a:pt x="35591" y="0"/>
                      <a:pt x="24904" y="127565"/>
                      <a:pt x="15931" y="3270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7" name="任意多边形: 形状 166">
                <a:extLst>
                  <a:ext uri="{FF2B5EF4-FFF2-40B4-BE49-F238E27FC236}">
                    <a16:creationId xmlns="" xmlns:a16="http://schemas.microsoft.com/office/drawing/2014/main" id="{1DFD262C-F1EF-4A1D-A562-7A615A3D81CA}"/>
                  </a:ext>
                </a:extLst>
              </p:cNvPr>
              <p:cNvSpPr/>
              <p:nvPr/>
            </p:nvSpPr>
            <p:spPr>
              <a:xfrm>
                <a:off x="9280428" y="1460399"/>
                <a:ext cx="301279" cy="63501"/>
              </a:xfrm>
              <a:custGeom>
                <a:avLst/>
                <a:gdLst/>
                <a:ahLst/>
                <a:cxnLst/>
                <a:rect l="0" t="0" r="0" b="0"/>
                <a:pathLst>
                  <a:path w="301279" h="63501">
                    <a:moveTo>
                      <a:pt x="0" y="0"/>
                    </a:moveTo>
                    <a:lnTo>
                      <a:pt x="0" y="63500"/>
                    </a:lnTo>
                    <a:lnTo>
                      <a:pt x="144569" y="63500"/>
                    </a:lnTo>
                    <a:cubicBezTo>
                      <a:pt x="288692" y="63500"/>
                      <a:pt x="289158" y="63402"/>
                      <a:pt x="295208" y="31750"/>
                    </a:cubicBezTo>
                    <a:lnTo>
                      <a:pt x="301278"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8" name="任意多边形: 形状 167">
                <a:extLst>
                  <a:ext uri="{FF2B5EF4-FFF2-40B4-BE49-F238E27FC236}">
                    <a16:creationId xmlns="" xmlns:a16="http://schemas.microsoft.com/office/drawing/2014/main" id="{53912F22-BDD6-422C-986F-DB27FC8D32BB}"/>
                  </a:ext>
                </a:extLst>
              </p:cNvPr>
              <p:cNvSpPr/>
              <p:nvPr/>
            </p:nvSpPr>
            <p:spPr>
              <a:xfrm>
                <a:off x="10029728" y="1460399"/>
                <a:ext cx="355601" cy="63501"/>
              </a:xfrm>
              <a:custGeom>
                <a:avLst/>
                <a:gdLst/>
                <a:ahLst/>
                <a:cxnLst/>
                <a:rect l="0" t="0" r="0" b="0"/>
                <a:pathLst>
                  <a:path w="355601" h="63501">
                    <a:moveTo>
                      <a:pt x="0" y="24041"/>
                    </a:moveTo>
                    <a:cubicBezTo>
                      <a:pt x="0" y="58958"/>
                      <a:pt x="22778" y="63500"/>
                      <a:pt x="197889" y="63500"/>
                    </a:cubicBezTo>
                    <a:lnTo>
                      <a:pt x="355600" y="63500"/>
                    </a:lnTo>
                    <a:lnTo>
                      <a:pt x="355600" y="0"/>
                    </a:lnTo>
                    <a:lnTo>
                      <a:pt x="177800" y="0"/>
                    </a:lnTo>
                    <a:cubicBezTo>
                      <a:pt x="11816" y="0"/>
                      <a:pt x="0" y="1598"/>
                      <a:pt x="0" y="240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69" name="任意多边形: 形状 168">
                <a:extLst>
                  <a:ext uri="{FF2B5EF4-FFF2-40B4-BE49-F238E27FC236}">
                    <a16:creationId xmlns="" xmlns:a16="http://schemas.microsoft.com/office/drawing/2014/main" id="{1DE1860D-72A4-4DD4-B628-D6098A5C7F80}"/>
                  </a:ext>
                </a:extLst>
              </p:cNvPr>
              <p:cNvSpPr/>
              <p:nvPr/>
            </p:nvSpPr>
            <p:spPr>
              <a:xfrm>
                <a:off x="10430500" y="1454179"/>
                <a:ext cx="342179" cy="50483"/>
              </a:xfrm>
              <a:custGeom>
                <a:avLst/>
                <a:gdLst/>
                <a:ahLst/>
                <a:cxnLst/>
                <a:rect l="0" t="0" r="0" b="0"/>
                <a:pathLst>
                  <a:path w="342179" h="50483">
                    <a:moveTo>
                      <a:pt x="10153" y="25447"/>
                    </a:moveTo>
                    <a:cubicBezTo>
                      <a:pt x="5938" y="36430"/>
                      <a:pt x="1768" y="44501"/>
                      <a:pt x="884" y="43384"/>
                    </a:cubicBezTo>
                    <a:cubicBezTo>
                      <a:pt x="0" y="42266"/>
                      <a:pt x="76431" y="43449"/>
                      <a:pt x="170728" y="46011"/>
                    </a:cubicBezTo>
                    <a:cubicBezTo>
                      <a:pt x="335264" y="50482"/>
                      <a:pt x="342178" y="49646"/>
                      <a:pt x="342178" y="25270"/>
                    </a:cubicBezTo>
                    <a:cubicBezTo>
                      <a:pt x="342178" y="1050"/>
                      <a:pt x="334646" y="0"/>
                      <a:pt x="179996" y="2675"/>
                    </a:cubicBezTo>
                    <a:cubicBezTo>
                      <a:pt x="45971" y="4992"/>
                      <a:pt x="16485" y="8946"/>
                      <a:pt x="10153" y="2544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0" name="任意多边形: 形状 169">
                <a:extLst>
                  <a:ext uri="{FF2B5EF4-FFF2-40B4-BE49-F238E27FC236}">
                    <a16:creationId xmlns="" xmlns:a16="http://schemas.microsoft.com/office/drawing/2014/main" id="{122B77EF-6F6F-4E05-9434-F7D8B25FF8B3}"/>
                  </a:ext>
                </a:extLst>
              </p:cNvPr>
              <p:cNvSpPr/>
              <p:nvPr/>
            </p:nvSpPr>
            <p:spPr>
              <a:xfrm>
                <a:off x="10753100" y="1472782"/>
                <a:ext cx="406929" cy="1248411"/>
              </a:xfrm>
              <a:custGeom>
                <a:avLst/>
                <a:gdLst/>
                <a:ahLst/>
                <a:cxnLst/>
                <a:rect l="0" t="0" r="0" b="0"/>
                <a:pathLst>
                  <a:path w="406929" h="1248411">
                    <a:moveTo>
                      <a:pt x="48459" y="38418"/>
                    </a:moveTo>
                    <a:cubicBezTo>
                      <a:pt x="43389" y="76836"/>
                      <a:pt x="36127" y="240040"/>
                      <a:pt x="32322" y="401095"/>
                    </a:cubicBezTo>
                    <a:cubicBezTo>
                      <a:pt x="28516" y="562150"/>
                      <a:pt x="19026" y="819325"/>
                      <a:pt x="11231" y="972595"/>
                    </a:cubicBezTo>
                    <a:cubicBezTo>
                      <a:pt x="3437" y="1125865"/>
                      <a:pt x="0" y="1248410"/>
                      <a:pt x="3593" y="1244918"/>
                    </a:cubicBezTo>
                    <a:cubicBezTo>
                      <a:pt x="11196" y="1237528"/>
                      <a:pt x="22165" y="1132652"/>
                      <a:pt x="31821" y="975043"/>
                    </a:cubicBezTo>
                    <a:lnTo>
                      <a:pt x="38628" y="863918"/>
                    </a:lnTo>
                    <a:lnTo>
                      <a:pt x="121178" y="846948"/>
                    </a:lnTo>
                    <a:lnTo>
                      <a:pt x="79903" y="848316"/>
                    </a:lnTo>
                    <a:cubicBezTo>
                      <a:pt x="50538" y="849290"/>
                      <a:pt x="38628" y="844017"/>
                      <a:pt x="38628" y="830043"/>
                    </a:cubicBezTo>
                    <a:cubicBezTo>
                      <a:pt x="38628" y="816975"/>
                      <a:pt x="45670" y="813103"/>
                      <a:pt x="59668" y="818474"/>
                    </a:cubicBezTo>
                    <a:cubicBezTo>
                      <a:pt x="71239" y="822915"/>
                      <a:pt x="151249" y="830123"/>
                      <a:pt x="237468" y="834493"/>
                    </a:cubicBezTo>
                    <a:cubicBezTo>
                      <a:pt x="377346" y="841582"/>
                      <a:pt x="394228" y="840201"/>
                      <a:pt x="394228" y="821670"/>
                    </a:cubicBezTo>
                    <a:cubicBezTo>
                      <a:pt x="394228" y="810248"/>
                      <a:pt x="378512" y="795312"/>
                      <a:pt x="359303" y="788481"/>
                    </a:cubicBezTo>
                    <a:cubicBezTo>
                      <a:pt x="318857" y="774096"/>
                      <a:pt x="64028" y="775901"/>
                      <a:pt x="64028" y="790572"/>
                    </a:cubicBezTo>
                    <a:cubicBezTo>
                      <a:pt x="64028" y="795987"/>
                      <a:pt x="56884" y="797573"/>
                      <a:pt x="48153" y="794095"/>
                    </a:cubicBezTo>
                    <a:cubicBezTo>
                      <a:pt x="35952" y="789235"/>
                      <a:pt x="34672" y="758370"/>
                      <a:pt x="42620" y="660745"/>
                    </a:cubicBezTo>
                    <a:cubicBezTo>
                      <a:pt x="48308" y="590880"/>
                      <a:pt x="58310" y="533718"/>
                      <a:pt x="64845" y="533718"/>
                    </a:cubicBezTo>
                    <a:cubicBezTo>
                      <a:pt x="71381" y="533718"/>
                      <a:pt x="76728" y="541464"/>
                      <a:pt x="76728" y="550931"/>
                    </a:cubicBezTo>
                    <a:cubicBezTo>
                      <a:pt x="76728" y="563394"/>
                      <a:pt x="98637" y="568627"/>
                      <a:pt x="156103" y="569891"/>
                    </a:cubicBezTo>
                    <a:cubicBezTo>
                      <a:pt x="199759" y="570852"/>
                      <a:pt x="274054" y="574536"/>
                      <a:pt x="321203" y="578078"/>
                    </a:cubicBezTo>
                    <a:cubicBezTo>
                      <a:pt x="405106" y="584381"/>
                      <a:pt x="406928" y="583868"/>
                      <a:pt x="406928" y="553908"/>
                    </a:cubicBezTo>
                    <a:cubicBezTo>
                      <a:pt x="406928" y="524709"/>
                      <a:pt x="402037" y="522891"/>
                      <a:pt x="300811" y="514459"/>
                    </a:cubicBezTo>
                    <a:cubicBezTo>
                      <a:pt x="242447" y="509597"/>
                      <a:pt x="161676" y="504798"/>
                      <a:pt x="121321" y="503794"/>
                    </a:cubicBezTo>
                    <a:lnTo>
                      <a:pt x="47946" y="501968"/>
                    </a:lnTo>
                    <a:lnTo>
                      <a:pt x="52812" y="235268"/>
                    </a:lnTo>
                    <a:cubicBezTo>
                      <a:pt x="55488" y="88583"/>
                      <a:pt x="53529" y="0"/>
                      <a:pt x="48459" y="384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1" name="任意多边形: 形状 170">
                <a:extLst>
                  <a:ext uri="{FF2B5EF4-FFF2-40B4-BE49-F238E27FC236}">
                    <a16:creationId xmlns="" xmlns:a16="http://schemas.microsoft.com/office/drawing/2014/main" id="{823F4EA2-6405-4FBA-826A-D846A7F5ED31}"/>
                  </a:ext>
                </a:extLst>
              </p:cNvPr>
              <p:cNvSpPr/>
              <p:nvPr/>
            </p:nvSpPr>
            <p:spPr>
              <a:xfrm>
                <a:off x="10855228" y="1443283"/>
                <a:ext cx="330201" cy="86981"/>
              </a:xfrm>
              <a:custGeom>
                <a:avLst/>
                <a:gdLst/>
                <a:ahLst/>
                <a:cxnLst/>
                <a:rect l="0" t="0" r="0" b="0"/>
                <a:pathLst>
                  <a:path w="330201" h="86981">
                    <a:moveTo>
                      <a:pt x="0" y="42915"/>
                    </a:moveTo>
                    <a:cubicBezTo>
                      <a:pt x="0" y="57104"/>
                      <a:pt x="4287" y="68210"/>
                      <a:pt x="9525" y="67594"/>
                    </a:cubicBezTo>
                    <a:cubicBezTo>
                      <a:pt x="14763" y="66979"/>
                      <a:pt x="89059" y="71126"/>
                      <a:pt x="174625" y="76811"/>
                    </a:cubicBezTo>
                    <a:cubicBezTo>
                      <a:pt x="327679" y="86980"/>
                      <a:pt x="330200" y="86713"/>
                      <a:pt x="330200" y="60364"/>
                    </a:cubicBezTo>
                    <a:cubicBezTo>
                      <a:pt x="330200" y="36266"/>
                      <a:pt x="319060" y="32127"/>
                      <a:pt x="219075" y="19075"/>
                    </a:cubicBezTo>
                    <a:cubicBezTo>
                      <a:pt x="72952" y="0"/>
                      <a:pt x="0" y="7938"/>
                      <a:pt x="0" y="429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2" name="任意多边形: 形状 171">
                <a:extLst>
                  <a:ext uri="{FF2B5EF4-FFF2-40B4-BE49-F238E27FC236}">
                    <a16:creationId xmlns="" xmlns:a16="http://schemas.microsoft.com/office/drawing/2014/main" id="{B84B0258-AF86-40E8-9E73-DCDFE05521E7}"/>
                  </a:ext>
                </a:extLst>
              </p:cNvPr>
              <p:cNvSpPr/>
              <p:nvPr/>
            </p:nvSpPr>
            <p:spPr>
              <a:xfrm>
                <a:off x="11136426" y="1473099"/>
                <a:ext cx="328403" cy="1426012"/>
              </a:xfrm>
              <a:custGeom>
                <a:avLst/>
                <a:gdLst/>
                <a:ahLst/>
                <a:cxnLst/>
                <a:rect l="0" t="0" r="0" b="0"/>
                <a:pathLst>
                  <a:path w="328403" h="1426012">
                    <a:moveTo>
                      <a:pt x="54562" y="92075"/>
                    </a:moveTo>
                    <a:cubicBezTo>
                      <a:pt x="50635" y="142716"/>
                      <a:pt x="45228" y="207010"/>
                      <a:pt x="42546" y="234950"/>
                    </a:cubicBezTo>
                    <a:cubicBezTo>
                      <a:pt x="39864" y="262890"/>
                      <a:pt x="36747" y="390049"/>
                      <a:pt x="35621" y="517525"/>
                    </a:cubicBezTo>
                    <a:cubicBezTo>
                      <a:pt x="34322" y="664506"/>
                      <a:pt x="28856" y="749300"/>
                      <a:pt x="20682" y="749300"/>
                    </a:cubicBezTo>
                    <a:cubicBezTo>
                      <a:pt x="13593" y="749300"/>
                      <a:pt x="10109" y="753586"/>
                      <a:pt x="12941" y="758825"/>
                    </a:cubicBezTo>
                    <a:cubicBezTo>
                      <a:pt x="15772" y="764064"/>
                      <a:pt x="14206" y="862648"/>
                      <a:pt x="9459" y="977900"/>
                    </a:cubicBezTo>
                    <a:cubicBezTo>
                      <a:pt x="0" y="1207599"/>
                      <a:pt x="5467" y="1426011"/>
                      <a:pt x="20427" y="1416071"/>
                    </a:cubicBezTo>
                    <a:cubicBezTo>
                      <a:pt x="25665" y="1412591"/>
                      <a:pt x="28225" y="1334009"/>
                      <a:pt x="26114" y="1241446"/>
                    </a:cubicBezTo>
                    <a:lnTo>
                      <a:pt x="22276" y="1073150"/>
                    </a:lnTo>
                    <a:lnTo>
                      <a:pt x="175339" y="1083768"/>
                    </a:lnTo>
                    <a:cubicBezTo>
                      <a:pt x="313062" y="1093322"/>
                      <a:pt x="328402" y="1092298"/>
                      <a:pt x="328402" y="1073554"/>
                    </a:cubicBezTo>
                    <a:cubicBezTo>
                      <a:pt x="328402" y="1055659"/>
                      <a:pt x="307370" y="1052148"/>
                      <a:pt x="179177" y="1048647"/>
                    </a:cubicBezTo>
                    <a:cubicBezTo>
                      <a:pt x="97103" y="1046405"/>
                      <a:pt x="30115" y="1039571"/>
                      <a:pt x="30315" y="1033460"/>
                    </a:cubicBezTo>
                    <a:cubicBezTo>
                      <a:pt x="41877" y="679007"/>
                      <a:pt x="58599" y="353915"/>
                      <a:pt x="75145" y="161925"/>
                    </a:cubicBezTo>
                    <a:cubicBezTo>
                      <a:pt x="85114" y="46259"/>
                      <a:pt x="85187" y="0"/>
                      <a:pt x="75401" y="0"/>
                    </a:cubicBezTo>
                    <a:cubicBezTo>
                      <a:pt x="67519" y="0"/>
                      <a:pt x="58670" y="39094"/>
                      <a:pt x="54562" y="920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3" name="任意多边形: 形状 172">
                <a:extLst>
                  <a:ext uri="{FF2B5EF4-FFF2-40B4-BE49-F238E27FC236}">
                    <a16:creationId xmlns="" xmlns:a16="http://schemas.microsoft.com/office/drawing/2014/main" id="{43A6EE30-70C6-47D1-9580-4D05E57F03A7}"/>
                  </a:ext>
                </a:extLst>
              </p:cNvPr>
              <p:cNvSpPr/>
              <p:nvPr/>
            </p:nvSpPr>
            <p:spPr>
              <a:xfrm>
                <a:off x="11236228" y="1458155"/>
                <a:ext cx="253182" cy="91145"/>
              </a:xfrm>
              <a:custGeom>
                <a:avLst/>
                <a:gdLst/>
                <a:ahLst/>
                <a:cxnLst/>
                <a:rect l="0" t="0" r="0" b="0"/>
                <a:pathLst>
                  <a:path w="253182" h="91145">
                    <a:moveTo>
                      <a:pt x="0" y="44857"/>
                    </a:moveTo>
                    <a:cubicBezTo>
                      <a:pt x="0" y="72899"/>
                      <a:pt x="4969" y="74880"/>
                      <a:pt x="79375" y="76517"/>
                    </a:cubicBezTo>
                    <a:cubicBezTo>
                      <a:pt x="123031" y="77478"/>
                      <a:pt x="179997" y="81162"/>
                      <a:pt x="205966" y="84704"/>
                    </a:cubicBezTo>
                    <a:lnTo>
                      <a:pt x="253181" y="91144"/>
                    </a:lnTo>
                    <a:lnTo>
                      <a:pt x="236319" y="56219"/>
                    </a:lnTo>
                    <a:cubicBezTo>
                      <a:pt x="221986" y="26532"/>
                      <a:pt x="209191" y="20054"/>
                      <a:pt x="151003" y="13025"/>
                    </a:cubicBezTo>
                    <a:cubicBezTo>
                      <a:pt x="43177" y="0"/>
                      <a:pt x="0" y="9102"/>
                      <a:pt x="0" y="4485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4" name="任意多边形: 形状 173">
                <a:extLst>
                  <a:ext uri="{FF2B5EF4-FFF2-40B4-BE49-F238E27FC236}">
                    <a16:creationId xmlns="" xmlns:a16="http://schemas.microsoft.com/office/drawing/2014/main" id="{0941BA1D-D082-4336-8C09-5FA8DD7AEC7F}"/>
                  </a:ext>
                </a:extLst>
              </p:cNvPr>
              <p:cNvSpPr/>
              <p:nvPr/>
            </p:nvSpPr>
            <p:spPr>
              <a:xfrm>
                <a:off x="11553728" y="1502679"/>
                <a:ext cx="178630" cy="71303"/>
              </a:xfrm>
              <a:custGeom>
                <a:avLst/>
                <a:gdLst/>
                <a:ahLst/>
                <a:cxnLst/>
                <a:rect l="0" t="0" r="0" b="0"/>
                <a:pathLst>
                  <a:path w="178630" h="71303">
                    <a:moveTo>
                      <a:pt x="0" y="38608"/>
                    </a:moveTo>
                    <a:cubicBezTo>
                      <a:pt x="0" y="49447"/>
                      <a:pt x="15547" y="56570"/>
                      <a:pt x="41275" y="57519"/>
                    </a:cubicBezTo>
                    <a:cubicBezTo>
                      <a:pt x="63976" y="58356"/>
                      <a:pt x="104457" y="61961"/>
                      <a:pt x="131233" y="65530"/>
                    </a:cubicBezTo>
                    <a:cubicBezTo>
                      <a:pt x="174527" y="71302"/>
                      <a:pt x="178629" y="69559"/>
                      <a:pt x="168286" y="49795"/>
                    </a:cubicBezTo>
                    <a:cubicBezTo>
                      <a:pt x="147352" y="9795"/>
                      <a:pt x="0" y="0"/>
                      <a:pt x="0" y="386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5" name="任意多边形: 形状 174">
                <a:extLst>
                  <a:ext uri="{FF2B5EF4-FFF2-40B4-BE49-F238E27FC236}">
                    <a16:creationId xmlns="" xmlns:a16="http://schemas.microsoft.com/office/drawing/2014/main" id="{A721F4CE-E34A-443B-BE05-975F9A0A6174}"/>
                  </a:ext>
                </a:extLst>
              </p:cNvPr>
              <p:cNvSpPr/>
              <p:nvPr/>
            </p:nvSpPr>
            <p:spPr>
              <a:xfrm>
                <a:off x="10029728" y="15365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6" name="任意多边形: 形状 175">
                <a:extLst>
                  <a:ext uri="{FF2B5EF4-FFF2-40B4-BE49-F238E27FC236}">
                    <a16:creationId xmlns="" xmlns:a16="http://schemas.microsoft.com/office/drawing/2014/main" id="{209B2C26-3D7C-4B59-A9FE-844E1BEDB7D2}"/>
                  </a:ext>
                </a:extLst>
              </p:cNvPr>
              <p:cNvSpPr/>
              <p:nvPr/>
            </p:nvSpPr>
            <p:spPr>
              <a:xfrm>
                <a:off x="10436128" y="1536599"/>
                <a:ext cx="74431" cy="29237"/>
              </a:xfrm>
              <a:custGeom>
                <a:avLst/>
                <a:gdLst/>
                <a:ahLst/>
                <a:cxnLst/>
                <a:rect l="0" t="0" r="0" b="0"/>
                <a:pathLst>
                  <a:path w="74431" h="29237">
                    <a:moveTo>
                      <a:pt x="0" y="12700"/>
                    </a:moveTo>
                    <a:cubicBezTo>
                      <a:pt x="0" y="29236"/>
                      <a:pt x="59630" y="29236"/>
                      <a:pt x="69850" y="12700"/>
                    </a:cubicBezTo>
                    <a:cubicBezTo>
                      <a:pt x="74430" y="5291"/>
                      <a:pt x="61515" y="0"/>
                      <a:pt x="38850" y="0"/>
                    </a:cubicBezTo>
                    <a:cubicBezTo>
                      <a:pt x="1748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7" name="任意多边形: 形状 176">
                <a:extLst>
                  <a:ext uri="{FF2B5EF4-FFF2-40B4-BE49-F238E27FC236}">
                    <a16:creationId xmlns="" xmlns:a16="http://schemas.microsoft.com/office/drawing/2014/main" id="{5808815F-C324-4B62-A216-893167F88A75}"/>
                  </a:ext>
                </a:extLst>
              </p:cNvPr>
              <p:cNvSpPr/>
              <p:nvPr/>
            </p:nvSpPr>
            <p:spPr>
              <a:xfrm>
                <a:off x="10537728" y="1536599"/>
                <a:ext cx="63501" cy="25401"/>
              </a:xfrm>
              <a:custGeom>
                <a:avLst/>
                <a:gdLst/>
                <a:ahLst/>
                <a:cxnLst/>
                <a:rect l="0" t="0" r="0" b="0"/>
                <a:pathLst>
                  <a:path w="63501" h="25401">
                    <a:moveTo>
                      <a:pt x="0" y="12700"/>
                    </a:moveTo>
                    <a:cubicBezTo>
                      <a:pt x="0" y="19685"/>
                      <a:pt x="14288" y="25400"/>
                      <a:pt x="31750" y="25400"/>
                    </a:cubicBezTo>
                    <a:cubicBezTo>
                      <a:pt x="49213" y="25400"/>
                      <a:pt x="63500" y="19685"/>
                      <a:pt x="63500" y="12700"/>
                    </a:cubicBezTo>
                    <a:cubicBezTo>
                      <a:pt x="63500" y="5715"/>
                      <a:pt x="49213" y="0"/>
                      <a:pt x="31750" y="0"/>
                    </a:cubicBezTo>
                    <a:cubicBezTo>
                      <a:pt x="14288"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8" name="任意多边形: 形状 177">
                <a:extLst>
                  <a:ext uri="{FF2B5EF4-FFF2-40B4-BE49-F238E27FC236}">
                    <a16:creationId xmlns="" xmlns:a16="http://schemas.microsoft.com/office/drawing/2014/main" id="{83E79F52-FE92-4DC8-9A5C-165B8ABE8E48}"/>
                  </a:ext>
                </a:extLst>
              </p:cNvPr>
              <p:cNvSpPr/>
              <p:nvPr/>
            </p:nvSpPr>
            <p:spPr>
              <a:xfrm>
                <a:off x="10639328" y="1532763"/>
                <a:ext cx="74431" cy="29237"/>
              </a:xfrm>
              <a:custGeom>
                <a:avLst/>
                <a:gdLst/>
                <a:ahLst/>
                <a:cxnLst/>
                <a:rect l="0" t="0" r="0" b="0"/>
                <a:pathLst>
                  <a:path w="74431" h="29237">
                    <a:moveTo>
                      <a:pt x="0" y="16536"/>
                    </a:moveTo>
                    <a:cubicBezTo>
                      <a:pt x="0" y="23521"/>
                      <a:pt x="17483" y="29236"/>
                      <a:pt x="38850" y="29236"/>
                    </a:cubicBezTo>
                    <a:cubicBezTo>
                      <a:pt x="61515" y="29236"/>
                      <a:pt x="74430" y="23945"/>
                      <a:pt x="69850" y="16536"/>
                    </a:cubicBezTo>
                    <a:cubicBezTo>
                      <a:pt x="59630" y="0"/>
                      <a:pt x="0" y="0"/>
                      <a:pt x="0" y="16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79" name="任意多边形: 形状 178">
                <a:extLst>
                  <a:ext uri="{FF2B5EF4-FFF2-40B4-BE49-F238E27FC236}">
                    <a16:creationId xmlns="" xmlns:a16="http://schemas.microsoft.com/office/drawing/2014/main" id="{99958AEC-66D4-468D-A893-A2EE88A45FB8}"/>
                  </a:ext>
                </a:extLst>
              </p:cNvPr>
              <p:cNvSpPr/>
              <p:nvPr/>
            </p:nvSpPr>
            <p:spPr>
              <a:xfrm>
                <a:off x="10742961" y="1533025"/>
                <a:ext cx="46735" cy="28975"/>
              </a:xfrm>
              <a:custGeom>
                <a:avLst/>
                <a:gdLst/>
                <a:ahLst/>
                <a:cxnLst/>
                <a:rect l="0" t="0" r="0" b="0"/>
                <a:pathLst>
                  <a:path w="46735" h="28975">
                    <a:moveTo>
                      <a:pt x="4317" y="16274"/>
                    </a:moveTo>
                    <a:cubicBezTo>
                      <a:pt x="0" y="23259"/>
                      <a:pt x="8573" y="28974"/>
                      <a:pt x="23367" y="28974"/>
                    </a:cubicBezTo>
                    <a:cubicBezTo>
                      <a:pt x="38161" y="28974"/>
                      <a:pt x="46734" y="23259"/>
                      <a:pt x="42417" y="16274"/>
                    </a:cubicBezTo>
                    <a:cubicBezTo>
                      <a:pt x="32359" y="0"/>
                      <a:pt x="14375" y="0"/>
                      <a:pt x="4317" y="162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0" name="任意多边形: 形状 179">
                <a:extLst>
                  <a:ext uri="{FF2B5EF4-FFF2-40B4-BE49-F238E27FC236}">
                    <a16:creationId xmlns="" xmlns:a16="http://schemas.microsoft.com/office/drawing/2014/main" id="{3BD49D5D-48A9-49DC-B491-6A7AFA722204}"/>
                  </a:ext>
                </a:extLst>
              </p:cNvPr>
              <p:cNvSpPr/>
              <p:nvPr/>
            </p:nvSpPr>
            <p:spPr>
              <a:xfrm>
                <a:off x="10835527" y="1528965"/>
                <a:ext cx="45102" cy="58435"/>
              </a:xfrm>
              <a:custGeom>
                <a:avLst/>
                <a:gdLst/>
                <a:ahLst/>
                <a:cxnLst/>
                <a:rect l="0" t="0" r="0" b="0"/>
                <a:pathLst>
                  <a:path w="45102" h="58435">
                    <a:moveTo>
                      <a:pt x="15468" y="16101"/>
                    </a:moveTo>
                    <a:cubicBezTo>
                      <a:pt x="0" y="31568"/>
                      <a:pt x="6717" y="58434"/>
                      <a:pt x="26051" y="58434"/>
                    </a:cubicBezTo>
                    <a:cubicBezTo>
                      <a:pt x="36634" y="58434"/>
                      <a:pt x="45101" y="47145"/>
                      <a:pt x="45101" y="33034"/>
                    </a:cubicBezTo>
                    <a:cubicBezTo>
                      <a:pt x="45101" y="7733"/>
                      <a:pt x="31568" y="0"/>
                      <a:pt x="15468" y="161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1" name="任意多边形: 形状 180">
                <a:extLst>
                  <a:ext uri="{FF2B5EF4-FFF2-40B4-BE49-F238E27FC236}">
                    <a16:creationId xmlns="" xmlns:a16="http://schemas.microsoft.com/office/drawing/2014/main" id="{6F95791F-4C2D-4D64-B8E0-5A20EED97F60}"/>
                  </a:ext>
                </a:extLst>
              </p:cNvPr>
              <p:cNvSpPr/>
              <p:nvPr/>
            </p:nvSpPr>
            <p:spPr>
              <a:xfrm>
                <a:off x="11807728" y="1536131"/>
                <a:ext cx="110481" cy="57657"/>
              </a:xfrm>
              <a:custGeom>
                <a:avLst/>
                <a:gdLst/>
                <a:ahLst/>
                <a:cxnLst/>
                <a:rect l="0" t="0" r="0" b="0"/>
                <a:pathLst>
                  <a:path w="110481" h="57657">
                    <a:moveTo>
                      <a:pt x="0" y="18702"/>
                    </a:moveTo>
                    <a:cubicBezTo>
                      <a:pt x="0" y="41932"/>
                      <a:pt x="52815" y="57656"/>
                      <a:pt x="80932" y="42797"/>
                    </a:cubicBezTo>
                    <a:cubicBezTo>
                      <a:pt x="110480" y="27182"/>
                      <a:pt x="88564" y="4483"/>
                      <a:pt x="41275" y="1725"/>
                    </a:cubicBezTo>
                    <a:cubicBezTo>
                      <a:pt x="11685" y="0"/>
                      <a:pt x="0" y="4806"/>
                      <a:pt x="0" y="1870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2" name="任意多边形: 形状 181">
                <a:extLst>
                  <a:ext uri="{FF2B5EF4-FFF2-40B4-BE49-F238E27FC236}">
                    <a16:creationId xmlns="" xmlns:a16="http://schemas.microsoft.com/office/drawing/2014/main" id="{4C0D1D99-32F8-4282-8EBA-5411FC664C84}"/>
                  </a:ext>
                </a:extLst>
              </p:cNvPr>
              <p:cNvSpPr/>
              <p:nvPr/>
            </p:nvSpPr>
            <p:spPr>
              <a:xfrm>
                <a:off x="9293128" y="15492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3" name="任意多边形: 形状 182">
                <a:extLst>
                  <a:ext uri="{FF2B5EF4-FFF2-40B4-BE49-F238E27FC236}">
                    <a16:creationId xmlns="" xmlns:a16="http://schemas.microsoft.com/office/drawing/2014/main" id="{198C00AB-9182-4AEB-AD0A-3EE8428C3B05}"/>
                  </a:ext>
                </a:extLst>
              </p:cNvPr>
              <p:cNvSpPr/>
              <p:nvPr/>
            </p:nvSpPr>
            <p:spPr>
              <a:xfrm>
                <a:off x="9356628" y="1549299"/>
                <a:ext cx="61603" cy="29219"/>
              </a:xfrm>
              <a:custGeom>
                <a:avLst/>
                <a:gdLst/>
                <a:ahLst/>
                <a:cxnLst/>
                <a:rect l="0" t="0" r="0" b="0"/>
                <a:pathLst>
                  <a:path w="61603" h="29219">
                    <a:moveTo>
                      <a:pt x="0" y="12700"/>
                    </a:moveTo>
                    <a:cubicBezTo>
                      <a:pt x="0" y="29218"/>
                      <a:pt x="46941" y="29218"/>
                      <a:pt x="57150" y="12700"/>
                    </a:cubicBezTo>
                    <a:cubicBezTo>
                      <a:pt x="61602" y="5497"/>
                      <a:pt x="50932" y="0"/>
                      <a:pt x="32500" y="0"/>
                    </a:cubicBezTo>
                    <a:cubicBezTo>
                      <a:pt x="1462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4" name="任意多边形: 形状 183">
                <a:extLst>
                  <a:ext uri="{FF2B5EF4-FFF2-40B4-BE49-F238E27FC236}">
                    <a16:creationId xmlns="" xmlns:a16="http://schemas.microsoft.com/office/drawing/2014/main" id="{FBE40402-891A-40E3-8F17-2D5A31105252}"/>
                  </a:ext>
                </a:extLst>
              </p:cNvPr>
              <p:cNvSpPr/>
              <p:nvPr/>
            </p:nvSpPr>
            <p:spPr>
              <a:xfrm>
                <a:off x="9458228" y="1549299"/>
                <a:ext cx="48768" cy="29190"/>
              </a:xfrm>
              <a:custGeom>
                <a:avLst/>
                <a:gdLst/>
                <a:ahLst/>
                <a:cxnLst/>
                <a:rect l="0" t="0" r="0" b="0"/>
                <a:pathLst>
                  <a:path w="48768" h="29190">
                    <a:moveTo>
                      <a:pt x="0" y="12700"/>
                    </a:moveTo>
                    <a:cubicBezTo>
                      <a:pt x="0" y="29189"/>
                      <a:pt x="34259" y="29189"/>
                      <a:pt x="44450" y="12700"/>
                    </a:cubicBezTo>
                    <a:cubicBezTo>
                      <a:pt x="48767" y="5715"/>
                      <a:pt x="40532" y="0"/>
                      <a:pt x="26150" y="0"/>
                    </a:cubicBezTo>
                    <a:cubicBezTo>
                      <a:pt x="11767"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5" name="任意多边形: 形状 184">
                <a:extLst>
                  <a:ext uri="{FF2B5EF4-FFF2-40B4-BE49-F238E27FC236}">
                    <a16:creationId xmlns="" xmlns:a16="http://schemas.microsoft.com/office/drawing/2014/main" id="{8F62C191-E570-4BB6-AE34-8D7E5547004F}"/>
                  </a:ext>
                </a:extLst>
              </p:cNvPr>
              <p:cNvSpPr/>
              <p:nvPr/>
            </p:nvSpPr>
            <p:spPr>
              <a:xfrm>
                <a:off x="9547128" y="1549299"/>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6" name="任意多边形: 形状 185">
                <a:extLst>
                  <a:ext uri="{FF2B5EF4-FFF2-40B4-BE49-F238E27FC236}">
                    <a16:creationId xmlns="" xmlns:a16="http://schemas.microsoft.com/office/drawing/2014/main" id="{9D7B7BB8-4F06-4854-A72D-652658C40624}"/>
                  </a:ext>
                </a:extLst>
              </p:cNvPr>
              <p:cNvSpPr/>
              <p:nvPr/>
            </p:nvSpPr>
            <p:spPr>
              <a:xfrm>
                <a:off x="9636822" y="1541740"/>
                <a:ext cx="43181" cy="9695"/>
              </a:xfrm>
              <a:custGeom>
                <a:avLst/>
                <a:gdLst/>
                <a:ahLst/>
                <a:cxnLst/>
                <a:rect l="0" t="0" r="0" b="0"/>
                <a:pathLst>
                  <a:path w="43181" h="9695">
                    <a:moveTo>
                      <a:pt x="18256" y="4060"/>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7" name="任意多边形: 形状 186">
                <a:extLst>
                  <a:ext uri="{FF2B5EF4-FFF2-40B4-BE49-F238E27FC236}">
                    <a16:creationId xmlns="" xmlns:a16="http://schemas.microsoft.com/office/drawing/2014/main" id="{DFA1C0A3-139F-41C1-97B2-5C86F1F28638}"/>
                  </a:ext>
                </a:extLst>
              </p:cNvPr>
              <p:cNvSpPr/>
              <p:nvPr/>
            </p:nvSpPr>
            <p:spPr>
              <a:xfrm>
                <a:off x="9725722" y="15393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8" name="任意多边形: 形状 187">
                <a:extLst>
                  <a:ext uri="{FF2B5EF4-FFF2-40B4-BE49-F238E27FC236}">
                    <a16:creationId xmlns="" xmlns:a16="http://schemas.microsoft.com/office/drawing/2014/main" id="{EB5B7FF3-1D67-4252-A468-BD1B5934A7C6}"/>
                  </a:ext>
                </a:extLst>
              </p:cNvPr>
              <p:cNvSpPr/>
              <p:nvPr/>
            </p:nvSpPr>
            <p:spPr>
              <a:xfrm>
                <a:off x="9813761" y="1549299"/>
                <a:ext cx="38168" cy="101601"/>
              </a:xfrm>
              <a:custGeom>
                <a:avLst/>
                <a:gdLst/>
                <a:ahLst/>
                <a:cxnLst/>
                <a:rect l="0" t="0" r="0" b="0"/>
                <a:pathLst>
                  <a:path w="38168" h="101601">
                    <a:moveTo>
                      <a:pt x="12767" y="30711"/>
                    </a:moveTo>
                    <a:cubicBezTo>
                      <a:pt x="12767" y="47603"/>
                      <a:pt x="9298" y="70463"/>
                      <a:pt x="5058" y="81511"/>
                    </a:cubicBezTo>
                    <a:cubicBezTo>
                      <a:pt x="0" y="94694"/>
                      <a:pt x="4366" y="101600"/>
                      <a:pt x="17758" y="101600"/>
                    </a:cubicBezTo>
                    <a:cubicBezTo>
                      <a:pt x="33101" y="101600"/>
                      <a:pt x="38167" y="88992"/>
                      <a:pt x="38167" y="50800"/>
                    </a:cubicBezTo>
                    <a:cubicBezTo>
                      <a:pt x="38167" y="22860"/>
                      <a:pt x="32452" y="0"/>
                      <a:pt x="25467" y="0"/>
                    </a:cubicBezTo>
                    <a:cubicBezTo>
                      <a:pt x="18482" y="0"/>
                      <a:pt x="12767" y="13820"/>
                      <a:pt x="12767" y="307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9" name="任意多边形: 形状 188">
                <a:extLst>
                  <a:ext uri="{FF2B5EF4-FFF2-40B4-BE49-F238E27FC236}">
                    <a16:creationId xmlns="" xmlns:a16="http://schemas.microsoft.com/office/drawing/2014/main" id="{25C8A6C0-51CC-4437-91E9-2640D094AB36}"/>
                  </a:ext>
                </a:extLst>
              </p:cNvPr>
              <p:cNvSpPr/>
              <p:nvPr/>
            </p:nvSpPr>
            <p:spPr>
              <a:xfrm>
                <a:off x="9869039" y="15492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0" name="任意多边形: 形状 189">
                <a:extLst>
                  <a:ext uri="{FF2B5EF4-FFF2-40B4-BE49-F238E27FC236}">
                    <a16:creationId xmlns="" xmlns:a16="http://schemas.microsoft.com/office/drawing/2014/main" id="{43724EE1-E8D7-4942-AD64-024A2BC622F9}"/>
                  </a:ext>
                </a:extLst>
              </p:cNvPr>
              <p:cNvSpPr/>
              <p:nvPr/>
            </p:nvSpPr>
            <p:spPr>
              <a:xfrm>
                <a:off x="9905585" y="15492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1" name="任意多边形: 形状 190">
                <a:extLst>
                  <a:ext uri="{FF2B5EF4-FFF2-40B4-BE49-F238E27FC236}">
                    <a16:creationId xmlns="" xmlns:a16="http://schemas.microsoft.com/office/drawing/2014/main" id="{24F8DCBF-40DC-4E2D-B79C-2E949CFA98F9}"/>
                  </a:ext>
                </a:extLst>
              </p:cNvPr>
              <p:cNvSpPr/>
              <p:nvPr/>
            </p:nvSpPr>
            <p:spPr>
              <a:xfrm>
                <a:off x="10324685" y="15492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2" name="任意多边形: 形状 191">
                <a:extLst>
                  <a:ext uri="{FF2B5EF4-FFF2-40B4-BE49-F238E27FC236}">
                    <a16:creationId xmlns="" xmlns:a16="http://schemas.microsoft.com/office/drawing/2014/main" id="{DAA2DCB3-E0CD-490B-A027-F75E93136180}"/>
                  </a:ext>
                </a:extLst>
              </p:cNvPr>
              <p:cNvSpPr/>
              <p:nvPr/>
            </p:nvSpPr>
            <p:spPr>
              <a:xfrm>
                <a:off x="10912983" y="1549299"/>
                <a:ext cx="69246" cy="77327"/>
              </a:xfrm>
              <a:custGeom>
                <a:avLst/>
                <a:gdLst/>
                <a:ahLst/>
                <a:cxnLst/>
                <a:rect l="0" t="0" r="0" b="0"/>
                <a:pathLst>
                  <a:path w="69246" h="77327">
                    <a:moveTo>
                      <a:pt x="1727" y="28575"/>
                    </a:moveTo>
                    <a:cubicBezTo>
                      <a:pt x="0" y="49735"/>
                      <a:pt x="8458" y="59851"/>
                      <a:pt x="34320" y="67558"/>
                    </a:cubicBezTo>
                    <a:cubicBezTo>
                      <a:pt x="67096" y="77326"/>
                      <a:pt x="69245" y="75567"/>
                      <a:pt x="69245" y="38983"/>
                    </a:cubicBezTo>
                    <a:cubicBezTo>
                      <a:pt x="69245" y="5599"/>
                      <a:pt x="64564" y="0"/>
                      <a:pt x="36652" y="0"/>
                    </a:cubicBezTo>
                    <a:cubicBezTo>
                      <a:pt x="12008" y="0"/>
                      <a:pt x="3489" y="6970"/>
                      <a:pt x="1727"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3" name="任意多边形: 形状 192">
                <a:extLst>
                  <a:ext uri="{FF2B5EF4-FFF2-40B4-BE49-F238E27FC236}">
                    <a16:creationId xmlns="" xmlns:a16="http://schemas.microsoft.com/office/drawing/2014/main" id="{B7E244E4-7C18-418E-8CC2-821B63A8B15F}"/>
                  </a:ext>
                </a:extLst>
              </p:cNvPr>
              <p:cNvSpPr/>
              <p:nvPr/>
            </p:nvSpPr>
            <p:spPr>
              <a:xfrm>
                <a:off x="11020328" y="1549299"/>
                <a:ext cx="63501" cy="76201"/>
              </a:xfrm>
              <a:custGeom>
                <a:avLst/>
                <a:gdLst/>
                <a:ahLst/>
                <a:cxnLst/>
                <a:rect l="0" t="0" r="0" b="0"/>
                <a:pathLst>
                  <a:path w="63501" h="76201">
                    <a:moveTo>
                      <a:pt x="0" y="38100"/>
                    </a:moveTo>
                    <a:cubicBezTo>
                      <a:pt x="0" y="70273"/>
                      <a:pt x="4939" y="76200"/>
                      <a:pt x="31750" y="76200"/>
                    </a:cubicBezTo>
                    <a:cubicBezTo>
                      <a:pt x="58561" y="76200"/>
                      <a:pt x="63500" y="70273"/>
                      <a:pt x="63500" y="38100"/>
                    </a:cubicBezTo>
                    <a:cubicBezTo>
                      <a:pt x="63500" y="5927"/>
                      <a:pt x="58561" y="0"/>
                      <a:pt x="31750" y="0"/>
                    </a:cubicBezTo>
                    <a:cubicBezTo>
                      <a:pt x="4939" y="0"/>
                      <a:pt x="0" y="5927"/>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4" name="任意多边形: 形状 193">
                <a:extLst>
                  <a:ext uri="{FF2B5EF4-FFF2-40B4-BE49-F238E27FC236}">
                    <a16:creationId xmlns="" xmlns:a16="http://schemas.microsoft.com/office/drawing/2014/main" id="{7E503EA8-6A27-48BF-9E47-4E0A898EA66A}"/>
                  </a:ext>
                </a:extLst>
              </p:cNvPr>
              <p:cNvSpPr/>
              <p:nvPr/>
            </p:nvSpPr>
            <p:spPr>
              <a:xfrm>
                <a:off x="11121928" y="1538108"/>
                <a:ext cx="63635" cy="49293"/>
              </a:xfrm>
              <a:custGeom>
                <a:avLst/>
                <a:gdLst/>
                <a:ahLst/>
                <a:cxnLst/>
                <a:rect l="0" t="0" r="0" b="0"/>
                <a:pathLst>
                  <a:path w="63635" h="49293">
                    <a:moveTo>
                      <a:pt x="0" y="29359"/>
                    </a:moveTo>
                    <a:cubicBezTo>
                      <a:pt x="0" y="42326"/>
                      <a:pt x="11466" y="49292"/>
                      <a:pt x="32808" y="49292"/>
                    </a:cubicBezTo>
                    <a:cubicBezTo>
                      <a:pt x="59999" y="49292"/>
                      <a:pt x="63634" y="45486"/>
                      <a:pt x="54039" y="27067"/>
                    </a:cubicBezTo>
                    <a:cubicBezTo>
                      <a:pt x="39938" y="0"/>
                      <a:pt x="0" y="1694"/>
                      <a:pt x="0" y="293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5" name="任意多边形: 形状 194">
                <a:extLst>
                  <a:ext uri="{FF2B5EF4-FFF2-40B4-BE49-F238E27FC236}">
                    <a16:creationId xmlns="" xmlns:a16="http://schemas.microsoft.com/office/drawing/2014/main" id="{2BEF38CF-EF25-4353-9581-66422B1F900C}"/>
                  </a:ext>
                </a:extLst>
              </p:cNvPr>
              <p:cNvSpPr/>
              <p:nvPr/>
            </p:nvSpPr>
            <p:spPr>
              <a:xfrm>
                <a:off x="9064528" y="15619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6" name="任意多边形: 形状 195">
                <a:extLst>
                  <a:ext uri="{FF2B5EF4-FFF2-40B4-BE49-F238E27FC236}">
                    <a16:creationId xmlns="" xmlns:a16="http://schemas.microsoft.com/office/drawing/2014/main" id="{7756BE9B-48ED-4A95-8862-0DFD9314E8B2}"/>
                  </a:ext>
                </a:extLst>
              </p:cNvPr>
              <p:cNvSpPr/>
              <p:nvPr/>
            </p:nvSpPr>
            <p:spPr>
              <a:xfrm>
                <a:off x="9154222" y="1554440"/>
                <a:ext cx="43181" cy="9695"/>
              </a:xfrm>
              <a:custGeom>
                <a:avLst/>
                <a:gdLst/>
                <a:ahLst/>
                <a:cxnLst/>
                <a:rect l="0" t="0" r="0" b="0"/>
                <a:pathLst>
                  <a:path w="43181" h="9695">
                    <a:moveTo>
                      <a:pt x="18256" y="4060"/>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7" name="任意多边形: 形状 196">
                <a:extLst>
                  <a:ext uri="{FF2B5EF4-FFF2-40B4-BE49-F238E27FC236}">
                    <a16:creationId xmlns="" xmlns:a16="http://schemas.microsoft.com/office/drawing/2014/main" id="{942AB00A-D455-41CB-A12E-C45A30E2395D}"/>
                  </a:ext>
                </a:extLst>
              </p:cNvPr>
              <p:cNvSpPr/>
              <p:nvPr/>
            </p:nvSpPr>
            <p:spPr>
              <a:xfrm>
                <a:off x="10603921" y="1560284"/>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7"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8" name="任意多边形: 形状 197">
                <a:extLst>
                  <a:ext uri="{FF2B5EF4-FFF2-40B4-BE49-F238E27FC236}">
                    <a16:creationId xmlns="" xmlns:a16="http://schemas.microsoft.com/office/drawing/2014/main" id="{5B89A05A-CD86-4CED-996D-74A9DBCB33CB}"/>
                  </a:ext>
                </a:extLst>
              </p:cNvPr>
              <p:cNvSpPr/>
              <p:nvPr/>
            </p:nvSpPr>
            <p:spPr>
              <a:xfrm>
                <a:off x="11241766" y="1561999"/>
                <a:ext cx="17110" cy="45721"/>
              </a:xfrm>
              <a:custGeom>
                <a:avLst/>
                <a:gdLst/>
                <a:ahLst/>
                <a:cxnLst/>
                <a:rect l="0" t="0" r="0" b="0"/>
                <a:pathLst>
                  <a:path w="17110" h="45721">
                    <a:moveTo>
                      <a:pt x="2541" y="28575"/>
                    </a:moveTo>
                    <a:cubicBezTo>
                      <a:pt x="0" y="44291"/>
                      <a:pt x="104" y="45720"/>
                      <a:pt x="2773" y="31750"/>
                    </a:cubicBezTo>
                    <a:cubicBezTo>
                      <a:pt x="5442" y="17780"/>
                      <a:pt x="10379" y="4921"/>
                      <a:pt x="13744" y="3175"/>
                    </a:cubicBezTo>
                    <a:cubicBezTo>
                      <a:pt x="17109" y="1429"/>
                      <a:pt x="17005" y="0"/>
                      <a:pt x="13512" y="0"/>
                    </a:cubicBezTo>
                    <a:cubicBezTo>
                      <a:pt x="10019" y="0"/>
                      <a:pt x="5083" y="12859"/>
                      <a:pt x="2541"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99" name="任意多边形: 形状 198">
                <a:extLst>
                  <a:ext uri="{FF2B5EF4-FFF2-40B4-BE49-F238E27FC236}">
                    <a16:creationId xmlns="" xmlns:a16="http://schemas.microsoft.com/office/drawing/2014/main" id="{BA1DEE9A-4218-4F54-A1B8-8226BAE85392}"/>
                  </a:ext>
                </a:extLst>
              </p:cNvPr>
              <p:cNvSpPr/>
              <p:nvPr/>
            </p:nvSpPr>
            <p:spPr>
              <a:xfrm>
                <a:off x="11217187" y="1556077"/>
                <a:ext cx="101592" cy="164674"/>
              </a:xfrm>
              <a:custGeom>
                <a:avLst/>
                <a:gdLst/>
                <a:ahLst/>
                <a:cxnLst/>
                <a:rect l="0" t="0" r="0" b="0"/>
                <a:pathLst>
                  <a:path w="101592" h="164674">
                    <a:moveTo>
                      <a:pt x="53999" y="63107"/>
                    </a:moveTo>
                    <a:cubicBezTo>
                      <a:pt x="49866" y="99774"/>
                      <a:pt x="38565" y="128069"/>
                      <a:pt x="23718" y="138926"/>
                    </a:cubicBezTo>
                    <a:cubicBezTo>
                      <a:pt x="10690" y="148452"/>
                      <a:pt x="22" y="156149"/>
                      <a:pt x="11" y="156029"/>
                    </a:cubicBezTo>
                    <a:cubicBezTo>
                      <a:pt x="0" y="155910"/>
                      <a:pt x="22851" y="157806"/>
                      <a:pt x="50791" y="160242"/>
                    </a:cubicBezTo>
                    <a:lnTo>
                      <a:pt x="101591" y="164673"/>
                    </a:lnTo>
                    <a:lnTo>
                      <a:pt x="101591" y="82123"/>
                    </a:lnTo>
                    <a:cubicBezTo>
                      <a:pt x="101591" y="13578"/>
                      <a:pt x="98113" y="0"/>
                      <a:pt x="81091" y="2091"/>
                    </a:cubicBezTo>
                    <a:cubicBezTo>
                      <a:pt x="66691" y="3860"/>
                      <a:pt x="58631" y="22011"/>
                      <a:pt x="53999" y="6310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0" name="任意多边形: 形状 199">
                <a:extLst>
                  <a:ext uri="{FF2B5EF4-FFF2-40B4-BE49-F238E27FC236}">
                    <a16:creationId xmlns="" xmlns:a16="http://schemas.microsoft.com/office/drawing/2014/main" id="{4DC2FBC1-0069-479B-8366-BF6EF1C44753}"/>
                  </a:ext>
                </a:extLst>
              </p:cNvPr>
              <p:cNvSpPr/>
              <p:nvPr/>
            </p:nvSpPr>
            <p:spPr>
              <a:xfrm>
                <a:off x="11346791" y="1549751"/>
                <a:ext cx="118038" cy="190050"/>
              </a:xfrm>
              <a:custGeom>
                <a:avLst/>
                <a:gdLst/>
                <a:ahLst/>
                <a:cxnLst/>
                <a:rect l="0" t="0" r="0" b="0"/>
                <a:pathLst>
                  <a:path w="118038" h="190050">
                    <a:moveTo>
                      <a:pt x="38662" y="18995"/>
                    </a:moveTo>
                    <a:cubicBezTo>
                      <a:pt x="10317" y="41742"/>
                      <a:pt x="0" y="110017"/>
                      <a:pt x="18092" y="155124"/>
                    </a:cubicBezTo>
                    <a:cubicBezTo>
                      <a:pt x="29506" y="183582"/>
                      <a:pt x="40056" y="190049"/>
                      <a:pt x="75068" y="190049"/>
                    </a:cubicBezTo>
                    <a:lnTo>
                      <a:pt x="118037" y="190049"/>
                    </a:lnTo>
                    <a:lnTo>
                      <a:pt x="118037" y="121106"/>
                    </a:lnTo>
                    <a:cubicBezTo>
                      <a:pt x="118037" y="75364"/>
                      <a:pt x="111321" y="45447"/>
                      <a:pt x="98080" y="32206"/>
                    </a:cubicBezTo>
                    <a:cubicBezTo>
                      <a:pt x="66887" y="1014"/>
                      <a:pt x="62330" y="0"/>
                      <a:pt x="38662" y="189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1" name="任意多边形: 形状 200">
                <a:extLst>
                  <a:ext uri="{FF2B5EF4-FFF2-40B4-BE49-F238E27FC236}">
                    <a16:creationId xmlns="" xmlns:a16="http://schemas.microsoft.com/office/drawing/2014/main" id="{135051C5-5FA2-4B5B-9410-164595B68FB5}"/>
                  </a:ext>
                </a:extLst>
              </p:cNvPr>
              <p:cNvSpPr/>
              <p:nvPr/>
            </p:nvSpPr>
            <p:spPr>
              <a:xfrm>
                <a:off x="10311985" y="15746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2" name="任意多边形: 形状 201">
                <a:extLst>
                  <a:ext uri="{FF2B5EF4-FFF2-40B4-BE49-F238E27FC236}">
                    <a16:creationId xmlns="" xmlns:a16="http://schemas.microsoft.com/office/drawing/2014/main" id="{EFE3C09C-44A3-48B4-AF21-7999CD27AC59}"/>
                  </a:ext>
                </a:extLst>
              </p:cNvPr>
              <p:cNvSpPr/>
              <p:nvPr/>
            </p:nvSpPr>
            <p:spPr>
              <a:xfrm>
                <a:off x="9521728" y="1576573"/>
                <a:ext cx="43393" cy="29878"/>
              </a:xfrm>
              <a:custGeom>
                <a:avLst/>
                <a:gdLst/>
                <a:ahLst/>
                <a:cxnLst/>
                <a:rect l="0" t="0" r="0" b="0"/>
                <a:pathLst>
                  <a:path w="43393" h="29878">
                    <a:moveTo>
                      <a:pt x="0" y="23117"/>
                    </a:moveTo>
                    <a:cubicBezTo>
                      <a:pt x="0" y="29877"/>
                      <a:pt x="10001" y="27381"/>
                      <a:pt x="22225" y="17572"/>
                    </a:cubicBezTo>
                    <a:cubicBezTo>
                      <a:pt x="43392" y="585"/>
                      <a:pt x="43392" y="0"/>
                      <a:pt x="22225" y="5281"/>
                    </a:cubicBezTo>
                    <a:cubicBezTo>
                      <a:pt x="10001" y="8331"/>
                      <a:pt x="0" y="16357"/>
                      <a:pt x="0" y="2311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3" name="任意多边形: 形状 202">
                <a:extLst>
                  <a:ext uri="{FF2B5EF4-FFF2-40B4-BE49-F238E27FC236}">
                    <a16:creationId xmlns="" xmlns:a16="http://schemas.microsoft.com/office/drawing/2014/main" id="{38278D51-FA96-4731-8245-F28D7B5BCB87}"/>
                  </a:ext>
                </a:extLst>
              </p:cNvPr>
              <p:cNvSpPr/>
              <p:nvPr/>
            </p:nvSpPr>
            <p:spPr>
              <a:xfrm>
                <a:off x="9648728" y="1587399"/>
                <a:ext cx="50801" cy="38101"/>
              </a:xfrm>
              <a:custGeom>
                <a:avLst/>
                <a:gdLst/>
                <a:ahLst/>
                <a:cxnLst/>
                <a:rect l="0" t="0" r="0" b="0"/>
                <a:pathLst>
                  <a:path w="50801" h="38101">
                    <a:moveTo>
                      <a:pt x="0" y="19050"/>
                    </a:moveTo>
                    <a:cubicBezTo>
                      <a:pt x="0" y="29633"/>
                      <a:pt x="11289" y="38100"/>
                      <a:pt x="25400" y="38100"/>
                    </a:cubicBezTo>
                    <a:cubicBezTo>
                      <a:pt x="39511" y="38100"/>
                      <a:pt x="50800" y="29633"/>
                      <a:pt x="50800" y="19050"/>
                    </a:cubicBezTo>
                    <a:cubicBezTo>
                      <a:pt x="50800" y="8467"/>
                      <a:pt x="39511" y="0"/>
                      <a:pt x="25400" y="0"/>
                    </a:cubicBezTo>
                    <a:cubicBezTo>
                      <a:pt x="11289" y="0"/>
                      <a:pt x="0" y="846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4" name="任意多边形: 形状 203">
                <a:extLst>
                  <a:ext uri="{FF2B5EF4-FFF2-40B4-BE49-F238E27FC236}">
                    <a16:creationId xmlns="" xmlns:a16="http://schemas.microsoft.com/office/drawing/2014/main" id="{8BC47DAC-5BF3-45E7-80ED-F280456DF8C0}"/>
                  </a:ext>
                </a:extLst>
              </p:cNvPr>
              <p:cNvSpPr/>
              <p:nvPr/>
            </p:nvSpPr>
            <p:spPr>
              <a:xfrm>
                <a:off x="9724928" y="15873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5" name="任意多边形: 形状 204">
                <a:extLst>
                  <a:ext uri="{FF2B5EF4-FFF2-40B4-BE49-F238E27FC236}">
                    <a16:creationId xmlns="" xmlns:a16="http://schemas.microsoft.com/office/drawing/2014/main" id="{9CD9D88C-146E-4BAE-828E-C492C137D0A2}"/>
                  </a:ext>
                </a:extLst>
              </p:cNvPr>
              <p:cNvSpPr/>
              <p:nvPr/>
            </p:nvSpPr>
            <p:spPr>
              <a:xfrm>
                <a:off x="10105928" y="1587399"/>
                <a:ext cx="76201" cy="38101"/>
              </a:xfrm>
              <a:custGeom>
                <a:avLst/>
                <a:gdLst/>
                <a:ahLst/>
                <a:cxnLst/>
                <a:rect l="0" t="0" r="0" b="0"/>
                <a:pathLst>
                  <a:path w="76201" h="38101">
                    <a:moveTo>
                      <a:pt x="0" y="19050"/>
                    </a:moveTo>
                    <a:cubicBezTo>
                      <a:pt x="0" y="31750"/>
                      <a:pt x="12700" y="38100"/>
                      <a:pt x="38100" y="38100"/>
                    </a:cubicBezTo>
                    <a:cubicBezTo>
                      <a:pt x="63500" y="38100"/>
                      <a:pt x="76200" y="31750"/>
                      <a:pt x="76200" y="19050"/>
                    </a:cubicBezTo>
                    <a:cubicBezTo>
                      <a:pt x="76200" y="6350"/>
                      <a:pt x="63500" y="0"/>
                      <a:pt x="38100" y="0"/>
                    </a:cubicBezTo>
                    <a:cubicBezTo>
                      <a:pt x="12700" y="0"/>
                      <a:pt x="0" y="6350"/>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6" name="任意多边形: 形状 205">
                <a:extLst>
                  <a:ext uri="{FF2B5EF4-FFF2-40B4-BE49-F238E27FC236}">
                    <a16:creationId xmlns="" xmlns:a16="http://schemas.microsoft.com/office/drawing/2014/main" id="{B5EBADDD-5079-46B6-A2E0-58BC375D01A2}"/>
                  </a:ext>
                </a:extLst>
              </p:cNvPr>
              <p:cNvSpPr/>
              <p:nvPr/>
            </p:nvSpPr>
            <p:spPr>
              <a:xfrm>
                <a:off x="10207528" y="1587399"/>
                <a:ext cx="76201" cy="63501"/>
              </a:xfrm>
              <a:custGeom>
                <a:avLst/>
                <a:gdLst/>
                <a:ahLst/>
                <a:cxnLst/>
                <a:rect l="0" t="0" r="0" b="0"/>
                <a:pathLst>
                  <a:path w="76201" h="63501">
                    <a:moveTo>
                      <a:pt x="0" y="31750"/>
                    </a:moveTo>
                    <a:cubicBezTo>
                      <a:pt x="0" y="58561"/>
                      <a:pt x="5927" y="63500"/>
                      <a:pt x="38100" y="63500"/>
                    </a:cubicBezTo>
                    <a:cubicBezTo>
                      <a:pt x="70273" y="63500"/>
                      <a:pt x="76200" y="58561"/>
                      <a:pt x="76200" y="31750"/>
                    </a:cubicBezTo>
                    <a:cubicBezTo>
                      <a:pt x="76200" y="4939"/>
                      <a:pt x="70273" y="0"/>
                      <a:pt x="38100" y="0"/>
                    </a:cubicBezTo>
                    <a:cubicBezTo>
                      <a:pt x="5927" y="0"/>
                      <a:pt x="0" y="4939"/>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7" name="任意多边形: 形状 206">
                <a:extLst>
                  <a:ext uri="{FF2B5EF4-FFF2-40B4-BE49-F238E27FC236}">
                    <a16:creationId xmlns="" xmlns:a16="http://schemas.microsoft.com/office/drawing/2014/main" id="{A5C1CC83-05CD-46E3-9A04-0D7ED161CE60}"/>
                  </a:ext>
                </a:extLst>
              </p:cNvPr>
              <p:cNvSpPr/>
              <p:nvPr/>
            </p:nvSpPr>
            <p:spPr>
              <a:xfrm>
                <a:off x="11469969" y="1587399"/>
                <a:ext cx="17473" cy="35878"/>
              </a:xfrm>
              <a:custGeom>
                <a:avLst/>
                <a:gdLst/>
                <a:ahLst/>
                <a:cxnLst/>
                <a:rect l="0" t="0" r="0" b="0"/>
                <a:pathLst>
                  <a:path w="17473" h="35878">
                    <a:moveTo>
                      <a:pt x="2683" y="22225"/>
                    </a:moveTo>
                    <a:cubicBezTo>
                      <a:pt x="0" y="34449"/>
                      <a:pt x="70" y="35877"/>
                      <a:pt x="2839" y="25400"/>
                    </a:cubicBezTo>
                    <a:cubicBezTo>
                      <a:pt x="5608" y="14923"/>
                      <a:pt x="10660" y="4921"/>
                      <a:pt x="14066" y="3175"/>
                    </a:cubicBezTo>
                    <a:cubicBezTo>
                      <a:pt x="17472" y="1429"/>
                      <a:pt x="17402" y="0"/>
                      <a:pt x="13909" y="0"/>
                    </a:cubicBezTo>
                    <a:cubicBezTo>
                      <a:pt x="10416" y="0"/>
                      <a:pt x="5365" y="10001"/>
                      <a:pt x="2683"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8" name="任意多边形: 形状 207">
                <a:extLst>
                  <a:ext uri="{FF2B5EF4-FFF2-40B4-BE49-F238E27FC236}">
                    <a16:creationId xmlns="" xmlns:a16="http://schemas.microsoft.com/office/drawing/2014/main" id="{2BB989E3-43F1-4FEC-80C6-B93B86932704}"/>
                  </a:ext>
                </a:extLst>
              </p:cNvPr>
              <p:cNvSpPr/>
              <p:nvPr/>
            </p:nvSpPr>
            <p:spPr>
              <a:xfrm>
                <a:off x="11643422" y="15774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9" name="任意多边形: 形状 208">
                <a:extLst>
                  <a:ext uri="{FF2B5EF4-FFF2-40B4-BE49-F238E27FC236}">
                    <a16:creationId xmlns="" xmlns:a16="http://schemas.microsoft.com/office/drawing/2014/main" id="{3F34CDA3-E04C-4163-949D-E50D0D01D87D}"/>
                  </a:ext>
                </a:extLst>
              </p:cNvPr>
              <p:cNvSpPr/>
              <p:nvPr/>
            </p:nvSpPr>
            <p:spPr>
              <a:xfrm>
                <a:off x="9166128" y="16000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0" name="任意多边形: 形状 209">
                <a:extLst>
                  <a:ext uri="{FF2B5EF4-FFF2-40B4-BE49-F238E27FC236}">
                    <a16:creationId xmlns="" xmlns:a16="http://schemas.microsoft.com/office/drawing/2014/main" id="{710EFD5D-8D32-4EC0-9D10-F1C5C6D806F0}"/>
                  </a:ext>
                </a:extLst>
              </p:cNvPr>
              <p:cNvSpPr/>
              <p:nvPr/>
            </p:nvSpPr>
            <p:spPr>
              <a:xfrm>
                <a:off x="9445528" y="1600099"/>
                <a:ext cx="63501" cy="63501"/>
              </a:xfrm>
              <a:custGeom>
                <a:avLst/>
                <a:gdLst/>
                <a:ahLst/>
                <a:cxnLst/>
                <a:rect l="0" t="0" r="0" b="0"/>
                <a:pathLst>
                  <a:path w="63501" h="63501">
                    <a:moveTo>
                      <a:pt x="0" y="31750"/>
                    </a:moveTo>
                    <a:cubicBezTo>
                      <a:pt x="0" y="57150"/>
                      <a:pt x="6350" y="63500"/>
                      <a:pt x="31750" y="63500"/>
                    </a:cubicBezTo>
                    <a:cubicBezTo>
                      <a:pt x="57150" y="63500"/>
                      <a:pt x="63500" y="57150"/>
                      <a:pt x="63500" y="31750"/>
                    </a:cubicBezTo>
                    <a:cubicBezTo>
                      <a:pt x="63500" y="6350"/>
                      <a:pt x="57150" y="0"/>
                      <a:pt x="31750" y="0"/>
                    </a:cubicBezTo>
                    <a:cubicBezTo>
                      <a:pt x="6350" y="0"/>
                      <a:pt x="0" y="6350"/>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1" name="任意多边形: 形状 210">
                <a:extLst>
                  <a:ext uri="{FF2B5EF4-FFF2-40B4-BE49-F238E27FC236}">
                    <a16:creationId xmlns="" xmlns:a16="http://schemas.microsoft.com/office/drawing/2014/main" id="{DADCD0E7-1E08-4920-B22C-2CA6A7DEE913}"/>
                  </a:ext>
                </a:extLst>
              </p:cNvPr>
              <p:cNvSpPr/>
              <p:nvPr/>
            </p:nvSpPr>
            <p:spPr>
              <a:xfrm>
                <a:off x="9902728" y="16000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2" name="任意多边形: 形状 211">
                <a:extLst>
                  <a:ext uri="{FF2B5EF4-FFF2-40B4-BE49-F238E27FC236}">
                    <a16:creationId xmlns="" xmlns:a16="http://schemas.microsoft.com/office/drawing/2014/main" id="{E385587D-CFE3-47DF-B7EB-B2C948EE6C75}"/>
                  </a:ext>
                </a:extLst>
              </p:cNvPr>
              <p:cNvSpPr/>
              <p:nvPr/>
            </p:nvSpPr>
            <p:spPr>
              <a:xfrm>
                <a:off x="10017028" y="16000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3" name="任意多边形: 形状 212">
                <a:extLst>
                  <a:ext uri="{FF2B5EF4-FFF2-40B4-BE49-F238E27FC236}">
                    <a16:creationId xmlns="" xmlns:a16="http://schemas.microsoft.com/office/drawing/2014/main" id="{2393178A-101D-4E37-89A3-D38F4E43AE97}"/>
                  </a:ext>
                </a:extLst>
              </p:cNvPr>
              <p:cNvSpPr/>
              <p:nvPr/>
            </p:nvSpPr>
            <p:spPr>
              <a:xfrm>
                <a:off x="10321828" y="1599482"/>
                <a:ext cx="68059" cy="54665"/>
              </a:xfrm>
              <a:custGeom>
                <a:avLst/>
                <a:gdLst/>
                <a:ahLst/>
                <a:cxnLst/>
                <a:rect l="0" t="0" r="0" b="0"/>
                <a:pathLst>
                  <a:path w="68059" h="54665">
                    <a:moveTo>
                      <a:pt x="0" y="17330"/>
                    </a:moveTo>
                    <a:cubicBezTo>
                      <a:pt x="0" y="38996"/>
                      <a:pt x="47295" y="54664"/>
                      <a:pt x="58409" y="36680"/>
                    </a:cubicBezTo>
                    <a:cubicBezTo>
                      <a:pt x="68058" y="21067"/>
                      <a:pt x="51095" y="4500"/>
                      <a:pt x="22225" y="1339"/>
                    </a:cubicBezTo>
                    <a:cubicBezTo>
                      <a:pt x="10001" y="0"/>
                      <a:pt x="0" y="7196"/>
                      <a:pt x="0" y="173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4" name="任意多边形: 形状 213">
                <a:extLst>
                  <a:ext uri="{FF2B5EF4-FFF2-40B4-BE49-F238E27FC236}">
                    <a16:creationId xmlns="" xmlns:a16="http://schemas.microsoft.com/office/drawing/2014/main" id="{66ED5002-CC26-4A51-9265-E2FD48EA361A}"/>
                  </a:ext>
                </a:extLst>
              </p:cNvPr>
              <p:cNvSpPr/>
              <p:nvPr/>
            </p:nvSpPr>
            <p:spPr>
              <a:xfrm>
                <a:off x="10436128" y="1603274"/>
                <a:ext cx="63501" cy="34926"/>
              </a:xfrm>
              <a:custGeom>
                <a:avLst/>
                <a:gdLst/>
                <a:ahLst/>
                <a:cxnLst/>
                <a:rect l="0" t="0" r="0" b="0"/>
                <a:pathLst>
                  <a:path w="63501" h="34926">
                    <a:moveTo>
                      <a:pt x="0" y="17463"/>
                    </a:moveTo>
                    <a:cubicBezTo>
                      <a:pt x="0" y="27623"/>
                      <a:pt x="13277" y="34925"/>
                      <a:pt x="31750" y="34925"/>
                    </a:cubicBezTo>
                    <a:cubicBezTo>
                      <a:pt x="50223" y="34925"/>
                      <a:pt x="63500" y="27623"/>
                      <a:pt x="63500" y="17463"/>
                    </a:cubicBezTo>
                    <a:cubicBezTo>
                      <a:pt x="63500" y="7302"/>
                      <a:pt x="50223" y="0"/>
                      <a:pt x="31750" y="0"/>
                    </a:cubicBezTo>
                    <a:cubicBezTo>
                      <a:pt x="13277" y="0"/>
                      <a:pt x="0" y="7302"/>
                      <a:pt x="0" y="174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5" name="任意多边形: 形状 214">
                <a:extLst>
                  <a:ext uri="{FF2B5EF4-FFF2-40B4-BE49-F238E27FC236}">
                    <a16:creationId xmlns="" xmlns:a16="http://schemas.microsoft.com/office/drawing/2014/main" id="{B26A0427-EFB3-48B6-A8E8-597B4F29240F}"/>
                  </a:ext>
                </a:extLst>
              </p:cNvPr>
              <p:cNvSpPr/>
              <p:nvPr/>
            </p:nvSpPr>
            <p:spPr>
              <a:xfrm>
                <a:off x="10525028" y="1600099"/>
                <a:ext cx="76201" cy="50801"/>
              </a:xfrm>
              <a:custGeom>
                <a:avLst/>
                <a:gdLst/>
                <a:ahLst/>
                <a:cxnLst/>
                <a:rect l="0" t="0" r="0" b="0"/>
                <a:pathLst>
                  <a:path w="76201" h="50801">
                    <a:moveTo>
                      <a:pt x="0" y="25400"/>
                    </a:moveTo>
                    <a:cubicBezTo>
                      <a:pt x="0" y="45156"/>
                      <a:pt x="8467" y="50800"/>
                      <a:pt x="38100" y="50800"/>
                    </a:cubicBezTo>
                    <a:cubicBezTo>
                      <a:pt x="67733" y="50800"/>
                      <a:pt x="76200" y="45156"/>
                      <a:pt x="76200" y="25400"/>
                    </a:cubicBezTo>
                    <a:cubicBezTo>
                      <a:pt x="76200" y="5644"/>
                      <a:pt x="67733" y="0"/>
                      <a:pt x="38100" y="0"/>
                    </a:cubicBezTo>
                    <a:cubicBezTo>
                      <a:pt x="8467" y="0"/>
                      <a:pt x="0" y="5644"/>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6" name="任意多边形: 形状 215">
                <a:extLst>
                  <a:ext uri="{FF2B5EF4-FFF2-40B4-BE49-F238E27FC236}">
                    <a16:creationId xmlns="" xmlns:a16="http://schemas.microsoft.com/office/drawing/2014/main" id="{CF7E1436-6CB2-4C66-9E17-18A62130F4A4}"/>
                  </a:ext>
                </a:extLst>
              </p:cNvPr>
              <p:cNvSpPr/>
              <p:nvPr/>
            </p:nvSpPr>
            <p:spPr>
              <a:xfrm>
                <a:off x="10740928" y="1593481"/>
                <a:ext cx="36479" cy="56065"/>
              </a:xfrm>
              <a:custGeom>
                <a:avLst/>
                <a:gdLst/>
                <a:ahLst/>
                <a:cxnLst/>
                <a:rect l="0" t="0" r="0" b="0"/>
                <a:pathLst>
                  <a:path w="36479" h="56065">
                    <a:moveTo>
                      <a:pt x="0" y="32018"/>
                    </a:moveTo>
                    <a:cubicBezTo>
                      <a:pt x="0" y="51031"/>
                      <a:pt x="4804" y="56064"/>
                      <a:pt x="15875" y="48650"/>
                    </a:cubicBezTo>
                    <a:cubicBezTo>
                      <a:pt x="36478" y="34855"/>
                      <a:pt x="36478" y="0"/>
                      <a:pt x="15875" y="2686"/>
                    </a:cubicBezTo>
                    <a:cubicBezTo>
                      <a:pt x="7144" y="3824"/>
                      <a:pt x="0" y="17024"/>
                      <a:pt x="0" y="320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7" name="任意多边形: 形状 216">
                <a:extLst>
                  <a:ext uri="{FF2B5EF4-FFF2-40B4-BE49-F238E27FC236}">
                    <a16:creationId xmlns="" xmlns:a16="http://schemas.microsoft.com/office/drawing/2014/main" id="{C9B85ACD-7909-4E73-B0E2-41AC296EFA50}"/>
                  </a:ext>
                </a:extLst>
              </p:cNvPr>
              <p:cNvSpPr/>
              <p:nvPr/>
            </p:nvSpPr>
            <p:spPr>
              <a:xfrm>
                <a:off x="9050839" y="1602220"/>
                <a:ext cx="77190" cy="36994"/>
              </a:xfrm>
              <a:custGeom>
                <a:avLst/>
                <a:gdLst/>
                <a:ahLst/>
                <a:cxnLst/>
                <a:rect l="0" t="0" r="0" b="0"/>
                <a:pathLst>
                  <a:path w="77190" h="36994">
                    <a:moveTo>
                      <a:pt x="13689" y="10579"/>
                    </a:moveTo>
                    <a:cubicBezTo>
                      <a:pt x="44421" y="30440"/>
                      <a:pt x="77189" y="36993"/>
                      <a:pt x="77189" y="23279"/>
                    </a:cubicBezTo>
                    <a:cubicBezTo>
                      <a:pt x="77189" y="16294"/>
                      <a:pt x="58615" y="7809"/>
                      <a:pt x="35914" y="4423"/>
                    </a:cubicBezTo>
                    <a:cubicBezTo>
                      <a:pt x="6255" y="0"/>
                      <a:pt x="0" y="1732"/>
                      <a:pt x="13689" y="105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8" name="任意多边形: 形状 217">
                <a:extLst>
                  <a:ext uri="{FF2B5EF4-FFF2-40B4-BE49-F238E27FC236}">
                    <a16:creationId xmlns="" xmlns:a16="http://schemas.microsoft.com/office/drawing/2014/main" id="{5E40EB5E-5624-4D59-831C-CF88F65FB19D}"/>
                  </a:ext>
                </a:extLst>
              </p:cNvPr>
              <p:cNvSpPr/>
              <p:nvPr/>
            </p:nvSpPr>
            <p:spPr>
              <a:xfrm>
                <a:off x="9293128" y="1612799"/>
                <a:ext cx="25401" cy="88901"/>
              </a:xfrm>
              <a:custGeom>
                <a:avLst/>
                <a:gdLst/>
                <a:ahLst/>
                <a:cxnLst/>
                <a:rect l="0" t="0" r="0" b="0"/>
                <a:pathLst>
                  <a:path w="25401" h="88901">
                    <a:moveTo>
                      <a:pt x="0" y="44450"/>
                    </a:moveTo>
                    <a:cubicBezTo>
                      <a:pt x="0" y="68898"/>
                      <a:pt x="5715" y="88900"/>
                      <a:pt x="12700" y="88900"/>
                    </a:cubicBezTo>
                    <a:cubicBezTo>
                      <a:pt x="19685" y="88900"/>
                      <a:pt x="25400" y="68898"/>
                      <a:pt x="25400" y="44450"/>
                    </a:cubicBezTo>
                    <a:cubicBezTo>
                      <a:pt x="25400" y="20002"/>
                      <a:pt x="19685" y="0"/>
                      <a:pt x="12700" y="0"/>
                    </a:cubicBezTo>
                    <a:cubicBezTo>
                      <a:pt x="5715" y="0"/>
                      <a:pt x="0" y="20002"/>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9" name="任意多边形: 形状 218">
                <a:extLst>
                  <a:ext uri="{FF2B5EF4-FFF2-40B4-BE49-F238E27FC236}">
                    <a16:creationId xmlns="" xmlns:a16="http://schemas.microsoft.com/office/drawing/2014/main" id="{07FCA29F-9C78-47A6-A4D4-8901BB338310}"/>
                  </a:ext>
                </a:extLst>
              </p:cNvPr>
              <p:cNvSpPr/>
              <p:nvPr/>
            </p:nvSpPr>
            <p:spPr>
              <a:xfrm>
                <a:off x="9356628" y="1612799"/>
                <a:ext cx="50801" cy="50801"/>
              </a:xfrm>
              <a:custGeom>
                <a:avLst/>
                <a:gdLst/>
                <a:ahLst/>
                <a:cxnLst/>
                <a:rect l="0" t="0" r="0" b="0"/>
                <a:pathLst>
                  <a:path w="50801" h="50801">
                    <a:moveTo>
                      <a:pt x="0" y="25400"/>
                    </a:moveTo>
                    <a:cubicBezTo>
                      <a:pt x="0" y="42333"/>
                      <a:pt x="8467" y="50800"/>
                      <a:pt x="25400" y="50800"/>
                    </a:cubicBezTo>
                    <a:cubicBezTo>
                      <a:pt x="42333" y="50800"/>
                      <a:pt x="50800" y="42333"/>
                      <a:pt x="50800" y="25400"/>
                    </a:cubicBezTo>
                    <a:cubicBezTo>
                      <a:pt x="50800" y="8467"/>
                      <a:pt x="42333" y="0"/>
                      <a:pt x="25400" y="0"/>
                    </a:cubicBezTo>
                    <a:cubicBezTo>
                      <a:pt x="8467" y="0"/>
                      <a:pt x="0" y="8467"/>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0" name="任意多边形: 形状 219">
                <a:extLst>
                  <a:ext uri="{FF2B5EF4-FFF2-40B4-BE49-F238E27FC236}">
                    <a16:creationId xmlns="" xmlns:a16="http://schemas.microsoft.com/office/drawing/2014/main" id="{C813E93C-3805-46D3-B38F-8CF2BECE6C7B}"/>
                  </a:ext>
                </a:extLst>
              </p:cNvPr>
              <p:cNvSpPr/>
              <p:nvPr/>
            </p:nvSpPr>
            <p:spPr>
              <a:xfrm>
                <a:off x="9854700" y="1598341"/>
                <a:ext cx="32087" cy="75945"/>
              </a:xfrm>
              <a:custGeom>
                <a:avLst/>
                <a:gdLst/>
                <a:ahLst/>
                <a:cxnLst/>
                <a:rect l="0" t="0" r="0" b="0"/>
                <a:pathLst>
                  <a:path w="32087" h="75945">
                    <a:moveTo>
                      <a:pt x="4471" y="29585"/>
                    </a:moveTo>
                    <a:cubicBezTo>
                      <a:pt x="7472" y="48381"/>
                      <a:pt x="15643" y="67292"/>
                      <a:pt x="22628" y="71609"/>
                    </a:cubicBezTo>
                    <a:cubicBezTo>
                      <a:pt x="29642" y="75944"/>
                      <a:pt x="32086" y="72015"/>
                      <a:pt x="28085" y="62833"/>
                    </a:cubicBezTo>
                    <a:lnTo>
                      <a:pt x="9928" y="20809"/>
                    </a:lnTo>
                    <a:cubicBezTo>
                      <a:pt x="986" y="0"/>
                      <a:pt x="0" y="1587"/>
                      <a:pt x="4471" y="2958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1" name="任意多边形: 形状 220">
                <a:extLst>
                  <a:ext uri="{FF2B5EF4-FFF2-40B4-BE49-F238E27FC236}">
                    <a16:creationId xmlns="" xmlns:a16="http://schemas.microsoft.com/office/drawing/2014/main" id="{6622D648-A37F-467D-8EC1-5FF889612E50}"/>
                  </a:ext>
                </a:extLst>
              </p:cNvPr>
              <p:cNvSpPr/>
              <p:nvPr/>
            </p:nvSpPr>
            <p:spPr>
              <a:xfrm>
                <a:off x="10626628" y="1612799"/>
                <a:ext cx="94182" cy="37513"/>
              </a:xfrm>
              <a:custGeom>
                <a:avLst/>
                <a:gdLst/>
                <a:ahLst/>
                <a:cxnLst/>
                <a:rect l="0" t="0" r="0" b="0"/>
                <a:pathLst>
                  <a:path w="94182" h="37513">
                    <a:moveTo>
                      <a:pt x="0" y="19855"/>
                    </a:moveTo>
                    <a:cubicBezTo>
                      <a:pt x="0" y="35485"/>
                      <a:pt x="7222" y="37512"/>
                      <a:pt x="33947" y="29380"/>
                    </a:cubicBezTo>
                    <a:cubicBezTo>
                      <a:pt x="89240" y="12554"/>
                      <a:pt x="94181" y="0"/>
                      <a:pt x="45508" y="0"/>
                    </a:cubicBezTo>
                    <a:cubicBezTo>
                      <a:pt x="12703" y="0"/>
                      <a:pt x="0" y="5542"/>
                      <a:pt x="0" y="198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2" name="任意多边形: 形状 221">
                <a:extLst>
                  <a:ext uri="{FF2B5EF4-FFF2-40B4-BE49-F238E27FC236}">
                    <a16:creationId xmlns="" xmlns:a16="http://schemas.microsoft.com/office/drawing/2014/main" id="{79919C94-968A-45B2-992B-030AD095AEE8}"/>
                  </a:ext>
                </a:extLst>
              </p:cNvPr>
              <p:cNvSpPr/>
              <p:nvPr/>
            </p:nvSpPr>
            <p:spPr>
              <a:xfrm>
                <a:off x="10886063" y="1616831"/>
                <a:ext cx="16451" cy="77907"/>
              </a:xfrm>
              <a:custGeom>
                <a:avLst/>
                <a:gdLst/>
                <a:ahLst/>
                <a:cxnLst/>
                <a:rect l="0" t="0" r="0" b="0"/>
                <a:pathLst>
                  <a:path w="16451" h="77907">
                    <a:moveTo>
                      <a:pt x="1541" y="37783"/>
                    </a:moveTo>
                    <a:cubicBezTo>
                      <a:pt x="4294" y="77788"/>
                      <a:pt x="4484" y="77906"/>
                      <a:pt x="12155" y="44342"/>
                    </a:cubicBezTo>
                    <a:cubicBezTo>
                      <a:pt x="16450" y="25546"/>
                      <a:pt x="15189" y="7215"/>
                      <a:pt x="9352" y="3608"/>
                    </a:cubicBezTo>
                    <a:cubicBezTo>
                      <a:pt x="3515" y="0"/>
                      <a:pt x="0" y="15379"/>
                      <a:pt x="1541" y="3778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3" name="任意多边形: 形状 222">
                <a:extLst>
                  <a:ext uri="{FF2B5EF4-FFF2-40B4-BE49-F238E27FC236}">
                    <a16:creationId xmlns="" xmlns:a16="http://schemas.microsoft.com/office/drawing/2014/main" id="{CC8C7B7A-7956-43BA-A06E-1154BF3D83D4}"/>
                  </a:ext>
                </a:extLst>
              </p:cNvPr>
              <p:cNvSpPr/>
              <p:nvPr/>
            </p:nvSpPr>
            <p:spPr>
              <a:xfrm>
                <a:off x="11570510" y="1612799"/>
                <a:ext cx="59419" cy="139701"/>
              </a:xfrm>
              <a:custGeom>
                <a:avLst/>
                <a:gdLst/>
                <a:ahLst/>
                <a:cxnLst/>
                <a:rect l="0" t="0" r="0" b="0"/>
                <a:pathLst>
                  <a:path w="59419" h="139701">
                    <a:moveTo>
                      <a:pt x="14794" y="34925"/>
                    </a:moveTo>
                    <a:cubicBezTo>
                      <a:pt x="0" y="114131"/>
                      <a:pt x="4330" y="139700"/>
                      <a:pt x="32537" y="139700"/>
                    </a:cubicBezTo>
                    <a:cubicBezTo>
                      <a:pt x="56653" y="139700"/>
                      <a:pt x="59418" y="132516"/>
                      <a:pt x="59418" y="69850"/>
                    </a:cubicBezTo>
                    <a:cubicBezTo>
                      <a:pt x="59418" y="16228"/>
                      <a:pt x="54992" y="0"/>
                      <a:pt x="40368" y="0"/>
                    </a:cubicBezTo>
                    <a:cubicBezTo>
                      <a:pt x="29635" y="0"/>
                      <a:pt x="18470" y="15247"/>
                      <a:pt x="14794"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4" name="任意多边形: 形状 223">
                <a:extLst>
                  <a:ext uri="{FF2B5EF4-FFF2-40B4-BE49-F238E27FC236}">
                    <a16:creationId xmlns="" xmlns:a16="http://schemas.microsoft.com/office/drawing/2014/main" id="{E126D0EE-04EA-44A4-92A9-D413C4C66441}"/>
                  </a:ext>
                </a:extLst>
              </p:cNvPr>
              <p:cNvSpPr/>
              <p:nvPr/>
            </p:nvSpPr>
            <p:spPr>
              <a:xfrm>
                <a:off x="9534361" y="1625499"/>
                <a:ext cx="38168" cy="76201"/>
              </a:xfrm>
              <a:custGeom>
                <a:avLst/>
                <a:gdLst/>
                <a:ahLst/>
                <a:cxnLst/>
                <a:rect l="0" t="0" r="0" b="0"/>
                <a:pathLst>
                  <a:path w="38168" h="76201">
                    <a:moveTo>
                      <a:pt x="12767" y="18011"/>
                    </a:moveTo>
                    <a:cubicBezTo>
                      <a:pt x="12767" y="27917"/>
                      <a:pt x="9298" y="45063"/>
                      <a:pt x="5058" y="56111"/>
                    </a:cubicBezTo>
                    <a:cubicBezTo>
                      <a:pt x="0" y="69294"/>
                      <a:pt x="4366" y="76200"/>
                      <a:pt x="17758" y="76200"/>
                    </a:cubicBezTo>
                    <a:cubicBezTo>
                      <a:pt x="31968" y="76200"/>
                      <a:pt x="38167" y="64627"/>
                      <a:pt x="38167" y="38100"/>
                    </a:cubicBezTo>
                    <a:cubicBezTo>
                      <a:pt x="38167" y="17145"/>
                      <a:pt x="32452" y="0"/>
                      <a:pt x="25467" y="0"/>
                    </a:cubicBezTo>
                    <a:cubicBezTo>
                      <a:pt x="18482" y="0"/>
                      <a:pt x="12767" y="8105"/>
                      <a:pt x="12767" y="180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5" name="任意多边形: 形状 224">
                <a:extLst>
                  <a:ext uri="{FF2B5EF4-FFF2-40B4-BE49-F238E27FC236}">
                    <a16:creationId xmlns="" xmlns:a16="http://schemas.microsoft.com/office/drawing/2014/main" id="{1357E489-75CA-4F79-B06D-391D99BE7D7D}"/>
                  </a:ext>
                </a:extLst>
              </p:cNvPr>
              <p:cNvSpPr/>
              <p:nvPr/>
            </p:nvSpPr>
            <p:spPr>
              <a:xfrm>
                <a:off x="11110022" y="16155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6" name="任意多边形: 形状 225">
                <a:extLst>
                  <a:ext uri="{FF2B5EF4-FFF2-40B4-BE49-F238E27FC236}">
                    <a16:creationId xmlns="" xmlns:a16="http://schemas.microsoft.com/office/drawing/2014/main" id="{9A4541EC-B114-4266-8121-64C4A7BC09D5}"/>
                  </a:ext>
                </a:extLst>
              </p:cNvPr>
              <p:cNvSpPr/>
              <p:nvPr/>
            </p:nvSpPr>
            <p:spPr>
              <a:xfrm>
                <a:off x="11669771" y="1625499"/>
                <a:ext cx="61967" cy="118076"/>
              </a:xfrm>
              <a:custGeom>
                <a:avLst/>
                <a:gdLst/>
                <a:ahLst/>
                <a:cxnLst/>
                <a:rect l="0" t="0" r="0" b="0"/>
                <a:pathLst>
                  <a:path w="61967" h="118076">
                    <a:moveTo>
                      <a:pt x="3860" y="16417"/>
                    </a:moveTo>
                    <a:cubicBezTo>
                      <a:pt x="395" y="25447"/>
                      <a:pt x="0" y="52593"/>
                      <a:pt x="2983" y="76742"/>
                    </a:cubicBezTo>
                    <a:cubicBezTo>
                      <a:pt x="7970" y="117128"/>
                      <a:pt x="9018" y="118075"/>
                      <a:pt x="16031" y="88551"/>
                    </a:cubicBezTo>
                    <a:cubicBezTo>
                      <a:pt x="20225" y="70896"/>
                      <a:pt x="32553" y="43750"/>
                      <a:pt x="43427" y="28226"/>
                    </a:cubicBezTo>
                    <a:cubicBezTo>
                      <a:pt x="61966" y="1758"/>
                      <a:pt x="61546" y="0"/>
                      <a:pt x="36679" y="0"/>
                    </a:cubicBezTo>
                    <a:cubicBezTo>
                      <a:pt x="22094" y="0"/>
                      <a:pt x="7325" y="7388"/>
                      <a:pt x="3860" y="1641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7" name="任意多边形: 形状 226">
                <a:extLst>
                  <a:ext uri="{FF2B5EF4-FFF2-40B4-BE49-F238E27FC236}">
                    <a16:creationId xmlns="" xmlns:a16="http://schemas.microsoft.com/office/drawing/2014/main" id="{19BBAF81-418B-4641-8D51-FF055D6ACE2F}"/>
                  </a:ext>
                </a:extLst>
              </p:cNvPr>
              <p:cNvSpPr/>
              <p:nvPr/>
            </p:nvSpPr>
            <p:spPr>
              <a:xfrm>
                <a:off x="11825489" y="1625499"/>
                <a:ext cx="58440" cy="139701"/>
              </a:xfrm>
              <a:custGeom>
                <a:avLst/>
                <a:gdLst/>
                <a:ahLst/>
                <a:cxnLst/>
                <a:rect l="0" t="0" r="0" b="0"/>
                <a:pathLst>
                  <a:path w="58440" h="139701">
                    <a:moveTo>
                      <a:pt x="3242" y="9539"/>
                    </a:moveTo>
                    <a:cubicBezTo>
                      <a:pt x="0" y="14786"/>
                      <a:pt x="405" y="46219"/>
                      <a:pt x="4145" y="79389"/>
                    </a:cubicBezTo>
                    <a:cubicBezTo>
                      <a:pt x="9557" y="127412"/>
                      <a:pt x="15781" y="139700"/>
                      <a:pt x="34691" y="139700"/>
                    </a:cubicBezTo>
                    <a:cubicBezTo>
                      <a:pt x="55010" y="139700"/>
                      <a:pt x="58439" y="129614"/>
                      <a:pt x="58439" y="69850"/>
                    </a:cubicBezTo>
                    <a:cubicBezTo>
                      <a:pt x="58439" y="9175"/>
                      <a:pt x="55201" y="0"/>
                      <a:pt x="33789" y="0"/>
                    </a:cubicBezTo>
                    <a:cubicBezTo>
                      <a:pt x="20230" y="0"/>
                      <a:pt x="6485" y="4293"/>
                      <a:pt x="3242" y="95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8" name="任意多边形: 形状 227">
                <a:extLst>
                  <a:ext uri="{FF2B5EF4-FFF2-40B4-BE49-F238E27FC236}">
                    <a16:creationId xmlns="" xmlns:a16="http://schemas.microsoft.com/office/drawing/2014/main" id="{C91A050C-E8EC-4205-A49B-F1CE89391283}"/>
                  </a:ext>
                </a:extLst>
              </p:cNvPr>
              <p:cNvSpPr/>
              <p:nvPr/>
            </p:nvSpPr>
            <p:spPr>
              <a:xfrm>
                <a:off x="11855502" y="1598776"/>
                <a:ext cx="79085" cy="1182424"/>
              </a:xfrm>
              <a:custGeom>
                <a:avLst/>
                <a:gdLst/>
                <a:ahLst/>
                <a:cxnLst/>
                <a:rect l="0" t="0" r="0" b="0"/>
                <a:pathLst>
                  <a:path w="79085" h="1182424">
                    <a:moveTo>
                      <a:pt x="64577" y="141382"/>
                    </a:moveTo>
                    <a:cubicBezTo>
                      <a:pt x="61282" y="207542"/>
                      <a:pt x="51841" y="310250"/>
                      <a:pt x="43596" y="369623"/>
                    </a:cubicBezTo>
                    <a:cubicBezTo>
                      <a:pt x="22989" y="518022"/>
                      <a:pt x="4674" y="798542"/>
                      <a:pt x="1930" y="1007798"/>
                    </a:cubicBezTo>
                    <a:cubicBezTo>
                      <a:pt x="0" y="1154968"/>
                      <a:pt x="2612" y="1182423"/>
                      <a:pt x="18541" y="1182423"/>
                    </a:cubicBezTo>
                    <a:cubicBezTo>
                      <a:pt x="33952" y="1182423"/>
                      <a:pt x="36610" y="1165421"/>
                      <a:pt x="32937" y="1090348"/>
                    </a:cubicBezTo>
                    <a:cubicBezTo>
                      <a:pt x="30460" y="1039707"/>
                      <a:pt x="31454" y="969698"/>
                      <a:pt x="35147" y="934773"/>
                    </a:cubicBezTo>
                    <a:cubicBezTo>
                      <a:pt x="49938" y="794877"/>
                      <a:pt x="79084" y="280072"/>
                      <a:pt x="78288" y="172773"/>
                    </a:cubicBezTo>
                    <a:cubicBezTo>
                      <a:pt x="77101" y="12551"/>
                      <a:pt x="71618" y="0"/>
                      <a:pt x="64577" y="1413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29" name="任意多边形: 形状 228">
                <a:extLst>
                  <a:ext uri="{FF2B5EF4-FFF2-40B4-BE49-F238E27FC236}">
                    <a16:creationId xmlns="" xmlns:a16="http://schemas.microsoft.com/office/drawing/2014/main" id="{44DB3F6E-C2C2-485B-8E85-4048C1D3EA0D}"/>
                  </a:ext>
                </a:extLst>
              </p:cNvPr>
              <p:cNvSpPr/>
              <p:nvPr/>
            </p:nvSpPr>
            <p:spPr>
              <a:xfrm>
                <a:off x="9140728" y="1642269"/>
                <a:ext cx="57151" cy="17983"/>
              </a:xfrm>
              <a:custGeom>
                <a:avLst/>
                <a:gdLst/>
                <a:ahLst/>
                <a:cxnLst/>
                <a:rect l="0" t="0" r="0" b="0"/>
                <a:pathLst>
                  <a:path w="57151" h="17983">
                    <a:moveTo>
                      <a:pt x="0" y="9729"/>
                    </a:moveTo>
                    <a:cubicBezTo>
                      <a:pt x="0" y="16110"/>
                      <a:pt x="12859" y="17982"/>
                      <a:pt x="28575" y="13889"/>
                    </a:cubicBezTo>
                    <a:lnTo>
                      <a:pt x="57150" y="6448"/>
                    </a:lnTo>
                    <a:lnTo>
                      <a:pt x="28575" y="2288"/>
                    </a:lnTo>
                    <a:cubicBezTo>
                      <a:pt x="12859" y="0"/>
                      <a:pt x="0" y="3348"/>
                      <a:pt x="0" y="97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0" name="任意多边形: 形状 229">
                <a:extLst>
                  <a:ext uri="{FF2B5EF4-FFF2-40B4-BE49-F238E27FC236}">
                    <a16:creationId xmlns="" xmlns:a16="http://schemas.microsoft.com/office/drawing/2014/main" id="{BDBE7A57-109E-4498-81B4-9CF032A31B6E}"/>
                  </a:ext>
                </a:extLst>
              </p:cNvPr>
              <p:cNvSpPr/>
              <p:nvPr/>
            </p:nvSpPr>
            <p:spPr>
              <a:xfrm>
                <a:off x="10174966" y="1638199"/>
                <a:ext cx="17110" cy="45721"/>
              </a:xfrm>
              <a:custGeom>
                <a:avLst/>
                <a:gdLst/>
                <a:ahLst/>
                <a:cxnLst/>
                <a:rect l="0" t="0" r="0" b="0"/>
                <a:pathLst>
                  <a:path w="17110" h="45721">
                    <a:moveTo>
                      <a:pt x="2541" y="28575"/>
                    </a:moveTo>
                    <a:cubicBezTo>
                      <a:pt x="0" y="44291"/>
                      <a:pt x="104" y="45720"/>
                      <a:pt x="2773" y="31750"/>
                    </a:cubicBezTo>
                    <a:cubicBezTo>
                      <a:pt x="5442" y="17780"/>
                      <a:pt x="10379" y="4921"/>
                      <a:pt x="13744" y="3175"/>
                    </a:cubicBezTo>
                    <a:cubicBezTo>
                      <a:pt x="17109" y="1429"/>
                      <a:pt x="17005" y="0"/>
                      <a:pt x="13512" y="0"/>
                    </a:cubicBezTo>
                    <a:cubicBezTo>
                      <a:pt x="10019" y="0"/>
                      <a:pt x="5083" y="12859"/>
                      <a:pt x="2541"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1" name="任意多边形: 形状 230">
                <a:extLst>
                  <a:ext uri="{FF2B5EF4-FFF2-40B4-BE49-F238E27FC236}">
                    <a16:creationId xmlns="" xmlns:a16="http://schemas.microsoft.com/office/drawing/2014/main" id="{CCB7BE54-8DC2-4EB0-8AC1-657032023F27}"/>
                  </a:ext>
                </a:extLst>
              </p:cNvPr>
              <p:cNvSpPr/>
              <p:nvPr/>
            </p:nvSpPr>
            <p:spPr>
              <a:xfrm>
                <a:off x="10842528" y="1638199"/>
                <a:ext cx="34926" cy="63501"/>
              </a:xfrm>
              <a:custGeom>
                <a:avLst/>
                <a:gdLst/>
                <a:ahLst/>
                <a:cxnLst/>
                <a:rect l="0" t="0" r="0" b="0"/>
                <a:pathLst>
                  <a:path w="34926" h="63501">
                    <a:moveTo>
                      <a:pt x="0" y="31750"/>
                    </a:moveTo>
                    <a:cubicBezTo>
                      <a:pt x="0" y="50223"/>
                      <a:pt x="7303" y="63500"/>
                      <a:pt x="17463" y="63500"/>
                    </a:cubicBezTo>
                    <a:cubicBezTo>
                      <a:pt x="27622" y="63500"/>
                      <a:pt x="34925" y="50223"/>
                      <a:pt x="34925" y="31750"/>
                    </a:cubicBezTo>
                    <a:cubicBezTo>
                      <a:pt x="34925" y="13277"/>
                      <a:pt x="27622" y="0"/>
                      <a:pt x="17463" y="0"/>
                    </a:cubicBezTo>
                    <a:cubicBezTo>
                      <a:pt x="7303" y="0"/>
                      <a:pt x="0" y="13277"/>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2" name="任意多边形: 形状 231">
                <a:extLst>
                  <a:ext uri="{FF2B5EF4-FFF2-40B4-BE49-F238E27FC236}">
                    <a16:creationId xmlns="" xmlns:a16="http://schemas.microsoft.com/office/drawing/2014/main" id="{55427E60-A3F7-4158-B280-91A9D39B81B4}"/>
                  </a:ext>
                </a:extLst>
              </p:cNvPr>
              <p:cNvSpPr/>
              <p:nvPr/>
            </p:nvSpPr>
            <p:spPr>
              <a:xfrm>
                <a:off x="9640122" y="1643295"/>
                <a:ext cx="46707" cy="58406"/>
              </a:xfrm>
              <a:custGeom>
                <a:avLst/>
                <a:gdLst/>
                <a:ahLst/>
                <a:cxnLst/>
                <a:rect l="0" t="0" r="0" b="0"/>
                <a:pathLst>
                  <a:path w="46707" h="58406">
                    <a:moveTo>
                      <a:pt x="4926" y="33005"/>
                    </a:moveTo>
                    <a:cubicBezTo>
                      <a:pt x="0" y="51845"/>
                      <a:pt x="4536" y="58405"/>
                      <a:pt x="22495" y="58405"/>
                    </a:cubicBezTo>
                    <a:cubicBezTo>
                      <a:pt x="38239" y="58405"/>
                      <a:pt x="46706" y="49522"/>
                      <a:pt x="46706" y="33005"/>
                    </a:cubicBezTo>
                    <a:cubicBezTo>
                      <a:pt x="46706" y="0"/>
                      <a:pt x="13557" y="0"/>
                      <a:pt x="4926" y="330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3" name="任意多边形: 形状 232">
                <a:extLst>
                  <a:ext uri="{FF2B5EF4-FFF2-40B4-BE49-F238E27FC236}">
                    <a16:creationId xmlns="" xmlns:a16="http://schemas.microsoft.com/office/drawing/2014/main" id="{E59C79BD-D429-472E-88CB-78EE6BFA547E}"/>
                  </a:ext>
                </a:extLst>
              </p:cNvPr>
              <p:cNvSpPr/>
              <p:nvPr/>
            </p:nvSpPr>
            <p:spPr>
              <a:xfrm>
                <a:off x="9680478" y="1641378"/>
                <a:ext cx="120651" cy="25609"/>
              </a:xfrm>
              <a:custGeom>
                <a:avLst/>
                <a:gdLst/>
                <a:ahLst/>
                <a:cxnLst/>
                <a:rect l="0" t="0" r="0" b="0"/>
                <a:pathLst>
                  <a:path w="120651" h="25609">
                    <a:moveTo>
                      <a:pt x="60325" y="15139"/>
                    </a:moveTo>
                    <a:cubicBezTo>
                      <a:pt x="93504" y="23466"/>
                      <a:pt x="120650" y="25608"/>
                      <a:pt x="120650" y="19900"/>
                    </a:cubicBezTo>
                    <a:cubicBezTo>
                      <a:pt x="120650" y="14191"/>
                      <a:pt x="93504" y="7379"/>
                      <a:pt x="60325" y="4761"/>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4" name="任意多边形: 形状 233">
                <a:extLst>
                  <a:ext uri="{FF2B5EF4-FFF2-40B4-BE49-F238E27FC236}">
                    <a16:creationId xmlns="" xmlns:a16="http://schemas.microsoft.com/office/drawing/2014/main" id="{C5994F20-7DB2-4DA8-ABB3-A25A7840C440}"/>
                  </a:ext>
                </a:extLst>
              </p:cNvPr>
              <p:cNvSpPr/>
              <p:nvPr/>
            </p:nvSpPr>
            <p:spPr>
              <a:xfrm>
                <a:off x="10913100" y="1643019"/>
                <a:ext cx="88878" cy="69510"/>
              </a:xfrm>
              <a:custGeom>
                <a:avLst/>
                <a:gdLst/>
                <a:ahLst/>
                <a:cxnLst/>
                <a:rect l="0" t="0" r="0" b="0"/>
                <a:pathLst>
                  <a:path w="88878" h="69510">
                    <a:moveTo>
                      <a:pt x="10011" y="27478"/>
                    </a:moveTo>
                    <a:cubicBezTo>
                      <a:pt x="5874" y="38256"/>
                      <a:pt x="1768" y="46025"/>
                      <a:pt x="884" y="44741"/>
                    </a:cubicBezTo>
                    <a:cubicBezTo>
                      <a:pt x="0" y="43457"/>
                      <a:pt x="17199" y="48871"/>
                      <a:pt x="39103" y="56772"/>
                    </a:cubicBezTo>
                    <a:cubicBezTo>
                      <a:pt x="74418" y="69509"/>
                      <a:pt x="79656" y="68356"/>
                      <a:pt x="85347" y="46594"/>
                    </a:cubicBezTo>
                    <a:cubicBezTo>
                      <a:pt x="88877" y="33095"/>
                      <a:pt x="88577" y="18862"/>
                      <a:pt x="84680" y="14965"/>
                    </a:cubicBezTo>
                    <a:cubicBezTo>
                      <a:pt x="69715" y="0"/>
                      <a:pt x="17176" y="8804"/>
                      <a:pt x="10011" y="274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5" name="任意多边形: 形状 234">
                <a:extLst>
                  <a:ext uri="{FF2B5EF4-FFF2-40B4-BE49-F238E27FC236}">
                    <a16:creationId xmlns="" xmlns:a16="http://schemas.microsoft.com/office/drawing/2014/main" id="{803B679A-EB61-4549-9C97-82B8CBF26AD1}"/>
                  </a:ext>
                </a:extLst>
              </p:cNvPr>
              <p:cNvSpPr/>
              <p:nvPr/>
            </p:nvSpPr>
            <p:spPr>
              <a:xfrm>
                <a:off x="11724366" y="1650899"/>
                <a:ext cx="17110" cy="45721"/>
              </a:xfrm>
              <a:custGeom>
                <a:avLst/>
                <a:gdLst/>
                <a:ahLst/>
                <a:cxnLst/>
                <a:rect l="0" t="0" r="0" b="0"/>
                <a:pathLst>
                  <a:path w="17110" h="45721">
                    <a:moveTo>
                      <a:pt x="2541" y="28575"/>
                    </a:moveTo>
                    <a:cubicBezTo>
                      <a:pt x="0" y="44291"/>
                      <a:pt x="104" y="45720"/>
                      <a:pt x="2773" y="31750"/>
                    </a:cubicBezTo>
                    <a:cubicBezTo>
                      <a:pt x="5442" y="17780"/>
                      <a:pt x="10379" y="4921"/>
                      <a:pt x="13744" y="3175"/>
                    </a:cubicBezTo>
                    <a:cubicBezTo>
                      <a:pt x="17109" y="1429"/>
                      <a:pt x="17005" y="0"/>
                      <a:pt x="13512" y="0"/>
                    </a:cubicBezTo>
                    <a:cubicBezTo>
                      <a:pt x="10019" y="0"/>
                      <a:pt x="5083" y="12859"/>
                      <a:pt x="2541"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6" name="任意多边形: 形状 235">
                <a:extLst>
                  <a:ext uri="{FF2B5EF4-FFF2-40B4-BE49-F238E27FC236}">
                    <a16:creationId xmlns="" xmlns:a16="http://schemas.microsoft.com/office/drawing/2014/main" id="{53546BC2-FFB3-4B87-8269-6B49BAE4E6CB}"/>
                  </a:ext>
                </a:extLst>
              </p:cNvPr>
              <p:cNvSpPr/>
              <p:nvPr/>
            </p:nvSpPr>
            <p:spPr>
              <a:xfrm>
                <a:off x="10017028" y="1663599"/>
                <a:ext cx="50801" cy="38101"/>
              </a:xfrm>
              <a:custGeom>
                <a:avLst/>
                <a:gdLst/>
                <a:ahLst/>
                <a:cxnLst/>
                <a:rect l="0" t="0" r="0" b="0"/>
                <a:pathLst>
                  <a:path w="50801" h="38101">
                    <a:moveTo>
                      <a:pt x="0" y="19050"/>
                    </a:moveTo>
                    <a:cubicBezTo>
                      <a:pt x="0" y="29633"/>
                      <a:pt x="11289" y="38100"/>
                      <a:pt x="25400" y="38100"/>
                    </a:cubicBezTo>
                    <a:cubicBezTo>
                      <a:pt x="39511" y="38100"/>
                      <a:pt x="50800" y="29633"/>
                      <a:pt x="50800" y="19050"/>
                    </a:cubicBezTo>
                    <a:cubicBezTo>
                      <a:pt x="50800" y="8467"/>
                      <a:pt x="39511" y="0"/>
                      <a:pt x="25400" y="0"/>
                    </a:cubicBezTo>
                    <a:cubicBezTo>
                      <a:pt x="11289" y="0"/>
                      <a:pt x="0" y="846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7" name="任意多边形: 形状 236">
                <a:extLst>
                  <a:ext uri="{FF2B5EF4-FFF2-40B4-BE49-F238E27FC236}">
                    <a16:creationId xmlns="" xmlns:a16="http://schemas.microsoft.com/office/drawing/2014/main" id="{DD328206-61FB-49DD-8829-DC228AC7318D}"/>
                  </a:ext>
                </a:extLst>
              </p:cNvPr>
              <p:cNvSpPr/>
              <p:nvPr/>
            </p:nvSpPr>
            <p:spPr>
              <a:xfrm>
                <a:off x="10105928" y="16635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8" name="任意多边形: 形状 237">
                <a:extLst>
                  <a:ext uri="{FF2B5EF4-FFF2-40B4-BE49-F238E27FC236}">
                    <a16:creationId xmlns="" xmlns:a16="http://schemas.microsoft.com/office/drawing/2014/main" id="{5310032A-2E0D-43F2-BA2D-13C4E32DCED1}"/>
                  </a:ext>
                </a:extLst>
              </p:cNvPr>
              <p:cNvSpPr/>
              <p:nvPr/>
            </p:nvSpPr>
            <p:spPr>
              <a:xfrm>
                <a:off x="11020328" y="1663599"/>
                <a:ext cx="63501" cy="50801"/>
              </a:xfrm>
              <a:custGeom>
                <a:avLst/>
                <a:gdLst/>
                <a:ahLst/>
                <a:cxnLst/>
                <a:rect l="0" t="0" r="0" b="0"/>
                <a:pathLst>
                  <a:path w="63501" h="50801">
                    <a:moveTo>
                      <a:pt x="0" y="25400"/>
                    </a:moveTo>
                    <a:cubicBezTo>
                      <a:pt x="0" y="44027"/>
                      <a:pt x="8467" y="50800"/>
                      <a:pt x="31750" y="50800"/>
                    </a:cubicBezTo>
                    <a:cubicBezTo>
                      <a:pt x="55033" y="50800"/>
                      <a:pt x="63500" y="44027"/>
                      <a:pt x="63500" y="25400"/>
                    </a:cubicBezTo>
                    <a:cubicBezTo>
                      <a:pt x="63500" y="6773"/>
                      <a:pt x="55033" y="0"/>
                      <a:pt x="31750" y="0"/>
                    </a:cubicBezTo>
                    <a:cubicBezTo>
                      <a:pt x="8467" y="0"/>
                      <a:pt x="0" y="6773"/>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39" name="任意多边形: 形状 238">
                <a:extLst>
                  <a:ext uri="{FF2B5EF4-FFF2-40B4-BE49-F238E27FC236}">
                    <a16:creationId xmlns="" xmlns:a16="http://schemas.microsoft.com/office/drawing/2014/main" id="{E9382C61-FF33-4AAF-A96C-13D8D86FC675}"/>
                  </a:ext>
                </a:extLst>
              </p:cNvPr>
              <p:cNvSpPr/>
              <p:nvPr/>
            </p:nvSpPr>
            <p:spPr>
              <a:xfrm>
                <a:off x="9051828" y="1672463"/>
                <a:ext cx="74431" cy="29237"/>
              </a:xfrm>
              <a:custGeom>
                <a:avLst/>
                <a:gdLst/>
                <a:ahLst/>
                <a:cxnLst/>
                <a:rect l="0" t="0" r="0" b="0"/>
                <a:pathLst>
                  <a:path w="74431" h="29237">
                    <a:moveTo>
                      <a:pt x="0" y="16536"/>
                    </a:moveTo>
                    <a:cubicBezTo>
                      <a:pt x="0" y="23521"/>
                      <a:pt x="17483" y="29236"/>
                      <a:pt x="38850" y="29236"/>
                    </a:cubicBezTo>
                    <a:cubicBezTo>
                      <a:pt x="61515" y="29236"/>
                      <a:pt x="74430" y="23945"/>
                      <a:pt x="69850" y="16536"/>
                    </a:cubicBezTo>
                    <a:cubicBezTo>
                      <a:pt x="59630" y="0"/>
                      <a:pt x="0" y="0"/>
                      <a:pt x="0" y="16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0" name="任意多边形: 形状 239">
                <a:extLst>
                  <a:ext uri="{FF2B5EF4-FFF2-40B4-BE49-F238E27FC236}">
                    <a16:creationId xmlns="" xmlns:a16="http://schemas.microsoft.com/office/drawing/2014/main" id="{D36A78C0-FD38-47BA-8CA6-8B8ED543CB7B}"/>
                  </a:ext>
                </a:extLst>
              </p:cNvPr>
              <p:cNvSpPr/>
              <p:nvPr/>
            </p:nvSpPr>
            <p:spPr>
              <a:xfrm>
                <a:off x="9902728" y="1672511"/>
                <a:ext cx="48768" cy="29190"/>
              </a:xfrm>
              <a:custGeom>
                <a:avLst/>
                <a:gdLst/>
                <a:ahLst/>
                <a:cxnLst/>
                <a:rect l="0" t="0" r="0" b="0"/>
                <a:pathLst>
                  <a:path w="48768" h="29190">
                    <a:moveTo>
                      <a:pt x="0" y="16489"/>
                    </a:moveTo>
                    <a:cubicBezTo>
                      <a:pt x="0" y="23474"/>
                      <a:pt x="11767" y="29189"/>
                      <a:pt x="26150" y="29189"/>
                    </a:cubicBezTo>
                    <a:cubicBezTo>
                      <a:pt x="40532" y="29189"/>
                      <a:pt x="48767" y="23474"/>
                      <a:pt x="44450" y="16489"/>
                    </a:cubicBezTo>
                    <a:cubicBezTo>
                      <a:pt x="34259" y="0"/>
                      <a:pt x="0" y="0"/>
                      <a:pt x="0" y="164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1" name="任意多边形: 形状 240">
                <a:extLst>
                  <a:ext uri="{FF2B5EF4-FFF2-40B4-BE49-F238E27FC236}">
                    <a16:creationId xmlns="" xmlns:a16="http://schemas.microsoft.com/office/drawing/2014/main" id="{22F836AB-978A-46D0-812D-82EA8D5FA8F2}"/>
                  </a:ext>
                </a:extLst>
              </p:cNvPr>
              <p:cNvSpPr/>
              <p:nvPr/>
            </p:nvSpPr>
            <p:spPr>
              <a:xfrm>
                <a:off x="10220228" y="1662950"/>
                <a:ext cx="53894" cy="35806"/>
              </a:xfrm>
              <a:custGeom>
                <a:avLst/>
                <a:gdLst/>
                <a:ahLst/>
                <a:cxnLst/>
                <a:rect l="0" t="0" r="0" b="0"/>
                <a:pathLst>
                  <a:path w="53894" h="35806">
                    <a:moveTo>
                      <a:pt x="0" y="26050"/>
                    </a:moveTo>
                    <a:cubicBezTo>
                      <a:pt x="0" y="33035"/>
                      <a:pt x="12859" y="35805"/>
                      <a:pt x="28575" y="32206"/>
                    </a:cubicBezTo>
                    <a:cubicBezTo>
                      <a:pt x="52264" y="26780"/>
                      <a:pt x="53893" y="23556"/>
                      <a:pt x="38100" y="13350"/>
                    </a:cubicBezTo>
                    <a:cubicBezTo>
                      <a:pt x="17442" y="0"/>
                      <a:pt x="0" y="5814"/>
                      <a:pt x="0" y="26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2" name="任意多边形: 形状 241">
                <a:extLst>
                  <a:ext uri="{FF2B5EF4-FFF2-40B4-BE49-F238E27FC236}">
                    <a16:creationId xmlns="" xmlns:a16="http://schemas.microsoft.com/office/drawing/2014/main" id="{EA811BEC-D9B4-4593-8660-4E985FA6BBE9}"/>
                  </a:ext>
                </a:extLst>
              </p:cNvPr>
              <p:cNvSpPr/>
              <p:nvPr/>
            </p:nvSpPr>
            <p:spPr>
              <a:xfrm>
                <a:off x="10588528" y="1676299"/>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3" name="任意多边形: 形状 242">
                <a:extLst>
                  <a:ext uri="{FF2B5EF4-FFF2-40B4-BE49-F238E27FC236}">
                    <a16:creationId xmlns="" xmlns:a16="http://schemas.microsoft.com/office/drawing/2014/main" id="{060FD43E-94F5-40AC-BACE-BE321F1426C2}"/>
                  </a:ext>
                </a:extLst>
              </p:cNvPr>
              <p:cNvSpPr/>
              <p:nvPr/>
            </p:nvSpPr>
            <p:spPr>
              <a:xfrm>
                <a:off x="11121928" y="1681002"/>
                <a:ext cx="58297" cy="33398"/>
              </a:xfrm>
              <a:custGeom>
                <a:avLst/>
                <a:gdLst/>
                <a:ahLst/>
                <a:cxnLst/>
                <a:rect l="0" t="0" r="0" b="0"/>
                <a:pathLst>
                  <a:path w="58297" h="33398">
                    <a:moveTo>
                      <a:pt x="0" y="15536"/>
                    </a:moveTo>
                    <a:cubicBezTo>
                      <a:pt x="0" y="25360"/>
                      <a:pt x="11430" y="33397"/>
                      <a:pt x="25400" y="33397"/>
                    </a:cubicBezTo>
                    <a:cubicBezTo>
                      <a:pt x="58296" y="33397"/>
                      <a:pt x="58296" y="12920"/>
                      <a:pt x="25400" y="4317"/>
                    </a:cubicBezTo>
                    <a:cubicBezTo>
                      <a:pt x="8892" y="0"/>
                      <a:pt x="0" y="3927"/>
                      <a:pt x="0" y="15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4" name="任意多边形: 形状 243">
                <a:extLst>
                  <a:ext uri="{FF2B5EF4-FFF2-40B4-BE49-F238E27FC236}">
                    <a16:creationId xmlns="" xmlns:a16="http://schemas.microsoft.com/office/drawing/2014/main" id="{D0CFF7F3-3749-4303-A8F1-1F094B026949}"/>
                  </a:ext>
                </a:extLst>
              </p:cNvPr>
              <p:cNvSpPr/>
              <p:nvPr/>
            </p:nvSpPr>
            <p:spPr>
              <a:xfrm>
                <a:off x="9154222" y="1681440"/>
                <a:ext cx="43181" cy="9695"/>
              </a:xfrm>
              <a:custGeom>
                <a:avLst/>
                <a:gdLst/>
                <a:ahLst/>
                <a:cxnLst/>
                <a:rect l="0" t="0" r="0" b="0"/>
                <a:pathLst>
                  <a:path w="43181" h="9695">
                    <a:moveTo>
                      <a:pt x="18256" y="4060"/>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5" name="任意多边形: 形状 244">
                <a:extLst>
                  <a:ext uri="{FF2B5EF4-FFF2-40B4-BE49-F238E27FC236}">
                    <a16:creationId xmlns="" xmlns:a16="http://schemas.microsoft.com/office/drawing/2014/main" id="{F9B368F0-1EF4-42EE-B9EA-8CB4578375A7}"/>
                  </a:ext>
                </a:extLst>
              </p:cNvPr>
              <p:cNvSpPr/>
              <p:nvPr/>
            </p:nvSpPr>
            <p:spPr>
              <a:xfrm>
                <a:off x="9433622" y="16790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6" name="任意多边形: 形状 245">
                <a:extLst>
                  <a:ext uri="{FF2B5EF4-FFF2-40B4-BE49-F238E27FC236}">
                    <a16:creationId xmlns="" xmlns:a16="http://schemas.microsoft.com/office/drawing/2014/main" id="{BC9AD0AA-410A-49D8-8AF9-6D30744D8822}"/>
                  </a:ext>
                </a:extLst>
              </p:cNvPr>
              <p:cNvSpPr/>
              <p:nvPr/>
            </p:nvSpPr>
            <p:spPr>
              <a:xfrm>
                <a:off x="9713022" y="16790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7" name="任意多边形: 形状 246">
                <a:extLst>
                  <a:ext uri="{FF2B5EF4-FFF2-40B4-BE49-F238E27FC236}">
                    <a16:creationId xmlns="" xmlns:a16="http://schemas.microsoft.com/office/drawing/2014/main" id="{E0633C12-7A10-467D-B3CA-912E177633B4}"/>
                  </a:ext>
                </a:extLst>
              </p:cNvPr>
              <p:cNvSpPr/>
              <p:nvPr/>
            </p:nvSpPr>
            <p:spPr>
              <a:xfrm>
                <a:off x="9801922" y="16790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8" name="任意多边形: 形状 247">
                <a:extLst>
                  <a:ext uri="{FF2B5EF4-FFF2-40B4-BE49-F238E27FC236}">
                    <a16:creationId xmlns="" xmlns:a16="http://schemas.microsoft.com/office/drawing/2014/main" id="{0E23562E-2BB1-4E8F-A83B-E79E1803899E}"/>
                  </a:ext>
                </a:extLst>
              </p:cNvPr>
              <p:cNvSpPr/>
              <p:nvPr/>
            </p:nvSpPr>
            <p:spPr>
              <a:xfrm>
                <a:off x="10309922" y="16790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9" name="任意多边形: 形状 248">
                <a:extLst>
                  <a:ext uri="{FF2B5EF4-FFF2-40B4-BE49-F238E27FC236}">
                    <a16:creationId xmlns="" xmlns:a16="http://schemas.microsoft.com/office/drawing/2014/main" id="{F2C63F46-0B90-4B39-B4ED-AD851F90FA1B}"/>
                  </a:ext>
                </a:extLst>
              </p:cNvPr>
              <p:cNvSpPr/>
              <p:nvPr/>
            </p:nvSpPr>
            <p:spPr>
              <a:xfrm>
                <a:off x="10438985" y="1688999"/>
                <a:ext cx="102285" cy="5374"/>
              </a:xfrm>
              <a:custGeom>
                <a:avLst/>
                <a:gdLst/>
                <a:ahLst/>
                <a:cxnLst/>
                <a:rect l="0" t="0" r="0" b="0"/>
                <a:pathLst>
                  <a:path w="102285" h="5374">
                    <a:moveTo>
                      <a:pt x="60643" y="5373"/>
                    </a:moveTo>
                    <a:cubicBezTo>
                      <a:pt x="96819" y="5373"/>
                      <a:pt x="102284" y="4217"/>
                      <a:pt x="73343" y="2687"/>
                    </a:cubicBezTo>
                    <a:cubicBezTo>
                      <a:pt x="45403" y="1209"/>
                      <a:pt x="19686" y="0"/>
                      <a:pt x="16193" y="0"/>
                    </a:cubicBezTo>
                    <a:cubicBezTo>
                      <a:pt x="12700" y="0"/>
                      <a:pt x="6986" y="1209"/>
                      <a:pt x="3493" y="2687"/>
                    </a:cubicBezTo>
                    <a:cubicBezTo>
                      <a:pt x="0" y="4164"/>
                      <a:pt x="25718" y="5373"/>
                      <a:pt x="60643" y="53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0" name="任意多边形: 形状 249">
                <a:extLst>
                  <a:ext uri="{FF2B5EF4-FFF2-40B4-BE49-F238E27FC236}">
                    <a16:creationId xmlns="" xmlns:a16="http://schemas.microsoft.com/office/drawing/2014/main" id="{54568CCC-A6C5-4B73-B374-0727D4142D96}"/>
                  </a:ext>
                </a:extLst>
              </p:cNvPr>
              <p:cNvSpPr/>
              <p:nvPr/>
            </p:nvSpPr>
            <p:spPr>
              <a:xfrm>
                <a:off x="10642185" y="16889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1" name="任意多边形: 形状 250">
                <a:extLst>
                  <a:ext uri="{FF2B5EF4-FFF2-40B4-BE49-F238E27FC236}">
                    <a16:creationId xmlns="" xmlns:a16="http://schemas.microsoft.com/office/drawing/2014/main" id="{63A79B79-9BE3-4762-B3A5-01BCE6D3C4D0}"/>
                  </a:ext>
                </a:extLst>
              </p:cNvPr>
              <p:cNvSpPr/>
              <p:nvPr/>
            </p:nvSpPr>
            <p:spPr>
              <a:xfrm>
                <a:off x="10729022" y="1681440"/>
                <a:ext cx="43181" cy="9695"/>
              </a:xfrm>
              <a:custGeom>
                <a:avLst/>
                <a:gdLst/>
                <a:ahLst/>
                <a:cxnLst/>
                <a:rect l="0" t="0" r="0" b="0"/>
                <a:pathLst>
                  <a:path w="43181" h="9695">
                    <a:moveTo>
                      <a:pt x="18256" y="4060"/>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2" name="任意多边形: 形状 251">
                <a:extLst>
                  <a:ext uri="{FF2B5EF4-FFF2-40B4-BE49-F238E27FC236}">
                    <a16:creationId xmlns="" xmlns:a16="http://schemas.microsoft.com/office/drawing/2014/main" id="{4E36C69B-E413-448C-81FA-FBC3F433115D}"/>
                  </a:ext>
                </a:extLst>
              </p:cNvPr>
              <p:cNvSpPr/>
              <p:nvPr/>
            </p:nvSpPr>
            <p:spPr>
              <a:xfrm>
                <a:off x="9013728" y="1727099"/>
                <a:ext cx="190501" cy="50801"/>
              </a:xfrm>
              <a:custGeom>
                <a:avLst/>
                <a:gdLst/>
                <a:ahLst/>
                <a:cxnLst/>
                <a:rect l="0" t="0" r="0" b="0"/>
                <a:pathLst>
                  <a:path w="190501" h="50801">
                    <a:moveTo>
                      <a:pt x="0" y="25400"/>
                    </a:moveTo>
                    <a:cubicBezTo>
                      <a:pt x="0" y="48542"/>
                      <a:pt x="8467" y="50800"/>
                      <a:pt x="95250" y="50800"/>
                    </a:cubicBezTo>
                    <a:cubicBezTo>
                      <a:pt x="182033" y="50800"/>
                      <a:pt x="190500" y="48542"/>
                      <a:pt x="190500" y="25400"/>
                    </a:cubicBezTo>
                    <a:cubicBezTo>
                      <a:pt x="190500" y="2258"/>
                      <a:pt x="182033" y="0"/>
                      <a:pt x="95250" y="0"/>
                    </a:cubicBezTo>
                    <a:cubicBezTo>
                      <a:pt x="8467" y="0"/>
                      <a:pt x="0" y="2258"/>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3" name="任意多边形: 形状 252">
                <a:extLst>
                  <a:ext uri="{FF2B5EF4-FFF2-40B4-BE49-F238E27FC236}">
                    <a16:creationId xmlns="" xmlns:a16="http://schemas.microsoft.com/office/drawing/2014/main" id="{2D53045F-D8A1-4F23-980B-81CE7CF4411F}"/>
                  </a:ext>
                </a:extLst>
              </p:cNvPr>
              <p:cNvSpPr/>
              <p:nvPr/>
            </p:nvSpPr>
            <p:spPr>
              <a:xfrm>
                <a:off x="9267728" y="1727099"/>
                <a:ext cx="304801" cy="50801"/>
              </a:xfrm>
              <a:custGeom>
                <a:avLst/>
                <a:gdLst/>
                <a:ahLst/>
                <a:cxnLst/>
                <a:rect l="0" t="0" r="0" b="0"/>
                <a:pathLst>
                  <a:path w="304801" h="50801">
                    <a:moveTo>
                      <a:pt x="0" y="25400"/>
                    </a:moveTo>
                    <a:cubicBezTo>
                      <a:pt x="0" y="49389"/>
                      <a:pt x="8467" y="50800"/>
                      <a:pt x="152400" y="50800"/>
                    </a:cubicBezTo>
                    <a:cubicBezTo>
                      <a:pt x="296333" y="50800"/>
                      <a:pt x="304800" y="49389"/>
                      <a:pt x="304800" y="25400"/>
                    </a:cubicBezTo>
                    <a:cubicBezTo>
                      <a:pt x="304800" y="1411"/>
                      <a:pt x="296333" y="0"/>
                      <a:pt x="152400" y="0"/>
                    </a:cubicBezTo>
                    <a:cubicBezTo>
                      <a:pt x="8467" y="0"/>
                      <a:pt x="0" y="1411"/>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4" name="任意多边形: 形状 253">
                <a:extLst>
                  <a:ext uri="{FF2B5EF4-FFF2-40B4-BE49-F238E27FC236}">
                    <a16:creationId xmlns="" xmlns:a16="http://schemas.microsoft.com/office/drawing/2014/main" id="{446A7A51-317D-43F5-A826-DEE8778B9BB1}"/>
                  </a:ext>
                </a:extLst>
              </p:cNvPr>
              <p:cNvSpPr/>
              <p:nvPr/>
            </p:nvSpPr>
            <p:spPr>
              <a:xfrm>
                <a:off x="9636028" y="1727099"/>
                <a:ext cx="317501" cy="50801"/>
              </a:xfrm>
              <a:custGeom>
                <a:avLst/>
                <a:gdLst/>
                <a:ahLst/>
                <a:cxnLst/>
                <a:rect l="0" t="0" r="0" b="0"/>
                <a:pathLst>
                  <a:path w="317501" h="50801">
                    <a:moveTo>
                      <a:pt x="0" y="25400"/>
                    </a:moveTo>
                    <a:cubicBezTo>
                      <a:pt x="0" y="49445"/>
                      <a:pt x="8467" y="50800"/>
                      <a:pt x="158750" y="50800"/>
                    </a:cubicBezTo>
                    <a:cubicBezTo>
                      <a:pt x="309033" y="50800"/>
                      <a:pt x="317500" y="49445"/>
                      <a:pt x="317500" y="25400"/>
                    </a:cubicBezTo>
                    <a:cubicBezTo>
                      <a:pt x="317500" y="1355"/>
                      <a:pt x="309033" y="0"/>
                      <a:pt x="158750" y="0"/>
                    </a:cubicBezTo>
                    <a:cubicBezTo>
                      <a:pt x="8467" y="0"/>
                      <a:pt x="0" y="1355"/>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5" name="任意多边形: 形状 254">
                <a:extLst>
                  <a:ext uri="{FF2B5EF4-FFF2-40B4-BE49-F238E27FC236}">
                    <a16:creationId xmlns="" xmlns:a16="http://schemas.microsoft.com/office/drawing/2014/main" id="{CF6295CB-89F1-49C0-962F-FCDE6D1829A0}"/>
                  </a:ext>
                </a:extLst>
              </p:cNvPr>
              <p:cNvSpPr/>
              <p:nvPr/>
            </p:nvSpPr>
            <p:spPr>
              <a:xfrm>
                <a:off x="10017028" y="1727099"/>
                <a:ext cx="355601" cy="51336"/>
              </a:xfrm>
              <a:custGeom>
                <a:avLst/>
                <a:gdLst/>
                <a:ahLst/>
                <a:cxnLst/>
                <a:rect l="0" t="0" r="0" b="0"/>
                <a:pathLst>
                  <a:path w="355601" h="51336">
                    <a:moveTo>
                      <a:pt x="0" y="19050"/>
                    </a:moveTo>
                    <a:cubicBezTo>
                      <a:pt x="0" y="34961"/>
                      <a:pt x="25990" y="38100"/>
                      <a:pt x="157711" y="38100"/>
                    </a:cubicBezTo>
                    <a:cubicBezTo>
                      <a:pt x="244453" y="38100"/>
                      <a:pt x="324462" y="41569"/>
                      <a:pt x="335511" y="45809"/>
                    </a:cubicBezTo>
                    <a:cubicBezTo>
                      <a:pt x="349913" y="51335"/>
                      <a:pt x="355600" y="45942"/>
                      <a:pt x="355600" y="26759"/>
                    </a:cubicBezTo>
                    <a:cubicBezTo>
                      <a:pt x="355600" y="821"/>
                      <a:pt x="350143" y="0"/>
                      <a:pt x="177800" y="0"/>
                    </a:cubicBezTo>
                    <a:cubicBezTo>
                      <a:pt x="28222" y="0"/>
                      <a:pt x="0" y="3024"/>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6" name="任意多边形: 形状 255">
                <a:extLst>
                  <a:ext uri="{FF2B5EF4-FFF2-40B4-BE49-F238E27FC236}">
                    <a16:creationId xmlns="" xmlns:a16="http://schemas.microsoft.com/office/drawing/2014/main" id="{DD4A3EA3-67B7-4471-8D1D-7A257B4AF922}"/>
                  </a:ext>
                </a:extLst>
              </p:cNvPr>
              <p:cNvSpPr/>
              <p:nvPr/>
            </p:nvSpPr>
            <p:spPr>
              <a:xfrm>
                <a:off x="10436128" y="1727099"/>
                <a:ext cx="342901" cy="38101"/>
              </a:xfrm>
              <a:custGeom>
                <a:avLst/>
                <a:gdLst/>
                <a:ahLst/>
                <a:cxnLst/>
                <a:rect l="0" t="0" r="0" b="0"/>
                <a:pathLst>
                  <a:path w="342901" h="38101">
                    <a:moveTo>
                      <a:pt x="0" y="19050"/>
                    </a:moveTo>
                    <a:cubicBezTo>
                      <a:pt x="0" y="35043"/>
                      <a:pt x="27517" y="38100"/>
                      <a:pt x="171450" y="38100"/>
                    </a:cubicBezTo>
                    <a:cubicBezTo>
                      <a:pt x="315383" y="38100"/>
                      <a:pt x="342900" y="35043"/>
                      <a:pt x="342900" y="19050"/>
                    </a:cubicBezTo>
                    <a:cubicBezTo>
                      <a:pt x="342900" y="3057"/>
                      <a:pt x="315383" y="0"/>
                      <a:pt x="171450" y="0"/>
                    </a:cubicBezTo>
                    <a:cubicBezTo>
                      <a:pt x="27517" y="0"/>
                      <a:pt x="0" y="305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7" name="任意多边形: 形状 256">
                <a:extLst>
                  <a:ext uri="{FF2B5EF4-FFF2-40B4-BE49-F238E27FC236}">
                    <a16:creationId xmlns="" xmlns:a16="http://schemas.microsoft.com/office/drawing/2014/main" id="{D8AEF75A-280F-476A-A0EA-202BA2495078}"/>
                  </a:ext>
                </a:extLst>
              </p:cNvPr>
              <p:cNvSpPr/>
              <p:nvPr/>
            </p:nvSpPr>
            <p:spPr>
              <a:xfrm>
                <a:off x="10842528" y="1714544"/>
                <a:ext cx="330201" cy="63019"/>
              </a:xfrm>
              <a:custGeom>
                <a:avLst/>
                <a:gdLst/>
                <a:ahLst/>
                <a:cxnLst/>
                <a:rect l="0" t="0" r="0" b="0"/>
                <a:pathLst>
                  <a:path w="330201" h="63019">
                    <a:moveTo>
                      <a:pt x="0" y="30125"/>
                    </a:moveTo>
                    <a:cubicBezTo>
                      <a:pt x="0" y="39788"/>
                      <a:pt x="10001" y="48282"/>
                      <a:pt x="22225" y="49001"/>
                    </a:cubicBezTo>
                    <a:cubicBezTo>
                      <a:pt x="260423" y="63018"/>
                      <a:pt x="330200" y="62290"/>
                      <a:pt x="330200" y="45787"/>
                    </a:cubicBezTo>
                    <a:cubicBezTo>
                      <a:pt x="330200" y="12922"/>
                      <a:pt x="264614" y="0"/>
                      <a:pt x="130175" y="6379"/>
                    </a:cubicBezTo>
                    <a:cubicBezTo>
                      <a:pt x="30785" y="11095"/>
                      <a:pt x="0" y="16711"/>
                      <a:pt x="0" y="301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8" name="任意多边形: 形状 257">
                <a:extLst>
                  <a:ext uri="{FF2B5EF4-FFF2-40B4-BE49-F238E27FC236}">
                    <a16:creationId xmlns="" xmlns:a16="http://schemas.microsoft.com/office/drawing/2014/main" id="{AF440646-C210-49BB-A5D7-4C748553AD4F}"/>
                  </a:ext>
                </a:extLst>
              </p:cNvPr>
              <p:cNvSpPr/>
              <p:nvPr/>
            </p:nvSpPr>
            <p:spPr>
              <a:xfrm>
                <a:off x="11888339" y="17270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9" name="任意多边形: 形状 258">
                <a:extLst>
                  <a:ext uri="{FF2B5EF4-FFF2-40B4-BE49-F238E27FC236}">
                    <a16:creationId xmlns="" xmlns:a16="http://schemas.microsoft.com/office/drawing/2014/main" id="{4D251937-EFF9-42B8-88FF-C6EE5E09EADC}"/>
                  </a:ext>
                </a:extLst>
              </p:cNvPr>
              <p:cNvSpPr/>
              <p:nvPr/>
            </p:nvSpPr>
            <p:spPr>
              <a:xfrm>
                <a:off x="11223528" y="1749909"/>
                <a:ext cx="284912" cy="56776"/>
              </a:xfrm>
              <a:custGeom>
                <a:avLst/>
                <a:gdLst/>
                <a:ahLst/>
                <a:cxnLst/>
                <a:rect l="0" t="0" r="0" b="0"/>
                <a:pathLst>
                  <a:path w="284912" h="56776">
                    <a:moveTo>
                      <a:pt x="0" y="17923"/>
                    </a:moveTo>
                    <a:cubicBezTo>
                      <a:pt x="0" y="32027"/>
                      <a:pt x="20567" y="39222"/>
                      <a:pt x="78063" y="45232"/>
                    </a:cubicBezTo>
                    <a:cubicBezTo>
                      <a:pt x="188498" y="56775"/>
                      <a:pt x="263989" y="55352"/>
                      <a:pt x="272507" y="41569"/>
                    </a:cubicBezTo>
                    <a:cubicBezTo>
                      <a:pt x="284911" y="21498"/>
                      <a:pt x="261495" y="15910"/>
                      <a:pt x="128472" y="7192"/>
                    </a:cubicBezTo>
                    <a:cubicBezTo>
                      <a:pt x="18721" y="0"/>
                      <a:pt x="0" y="1563"/>
                      <a:pt x="0" y="179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0" name="任意多边形: 形状 259">
                <a:extLst>
                  <a:ext uri="{FF2B5EF4-FFF2-40B4-BE49-F238E27FC236}">
                    <a16:creationId xmlns="" xmlns:a16="http://schemas.microsoft.com/office/drawing/2014/main" id="{908E5ED2-CC40-44E0-803F-8FA8C37CB249}"/>
                  </a:ext>
                </a:extLst>
              </p:cNvPr>
              <p:cNvSpPr/>
              <p:nvPr/>
            </p:nvSpPr>
            <p:spPr>
              <a:xfrm>
                <a:off x="11553728" y="1762140"/>
                <a:ext cx="190501" cy="53861"/>
              </a:xfrm>
              <a:custGeom>
                <a:avLst/>
                <a:gdLst/>
                <a:ahLst/>
                <a:cxnLst/>
                <a:rect l="0" t="0" r="0" b="0"/>
                <a:pathLst>
                  <a:path w="190501" h="53861">
                    <a:moveTo>
                      <a:pt x="0" y="26798"/>
                    </a:moveTo>
                    <a:cubicBezTo>
                      <a:pt x="0" y="52008"/>
                      <a:pt x="6517" y="53860"/>
                      <a:pt x="95250" y="53860"/>
                    </a:cubicBezTo>
                    <a:cubicBezTo>
                      <a:pt x="171450" y="53860"/>
                      <a:pt x="190500" y="50050"/>
                      <a:pt x="190500" y="34810"/>
                    </a:cubicBezTo>
                    <a:cubicBezTo>
                      <a:pt x="190500" y="16020"/>
                      <a:pt x="141239" y="4944"/>
                      <a:pt x="41275" y="1259"/>
                    </a:cubicBezTo>
                    <a:cubicBezTo>
                      <a:pt x="7146" y="0"/>
                      <a:pt x="0" y="4422"/>
                      <a:pt x="0" y="267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1" name="任意多边形: 形状 260">
                <a:extLst>
                  <a:ext uri="{FF2B5EF4-FFF2-40B4-BE49-F238E27FC236}">
                    <a16:creationId xmlns="" xmlns:a16="http://schemas.microsoft.com/office/drawing/2014/main" id="{0512AB19-2916-4FB3-8832-58E8E0448606}"/>
                  </a:ext>
                </a:extLst>
              </p:cNvPr>
              <p:cNvSpPr/>
              <p:nvPr/>
            </p:nvSpPr>
            <p:spPr>
              <a:xfrm>
                <a:off x="10415794" y="1770898"/>
                <a:ext cx="58435" cy="45102"/>
              </a:xfrm>
              <a:custGeom>
                <a:avLst/>
                <a:gdLst/>
                <a:ahLst/>
                <a:cxnLst/>
                <a:rect l="0" t="0" r="0" b="0"/>
                <a:pathLst>
                  <a:path w="58435" h="45102">
                    <a:moveTo>
                      <a:pt x="16101" y="15468"/>
                    </a:moveTo>
                    <a:cubicBezTo>
                      <a:pt x="0" y="31569"/>
                      <a:pt x="7732" y="45101"/>
                      <a:pt x="33034" y="45101"/>
                    </a:cubicBezTo>
                    <a:cubicBezTo>
                      <a:pt x="47145" y="45101"/>
                      <a:pt x="58434" y="36634"/>
                      <a:pt x="58434" y="26051"/>
                    </a:cubicBezTo>
                    <a:cubicBezTo>
                      <a:pt x="58434" y="6716"/>
                      <a:pt x="31568" y="0"/>
                      <a:pt x="16101" y="154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2" name="任意多边形: 形状 261">
                <a:extLst>
                  <a:ext uri="{FF2B5EF4-FFF2-40B4-BE49-F238E27FC236}">
                    <a16:creationId xmlns="" xmlns:a16="http://schemas.microsoft.com/office/drawing/2014/main" id="{FB94FB0B-0EE2-4F52-BD2B-2E59D554C1FD}"/>
                  </a:ext>
                </a:extLst>
              </p:cNvPr>
              <p:cNvSpPr/>
              <p:nvPr/>
            </p:nvSpPr>
            <p:spPr>
              <a:xfrm>
                <a:off x="10512328" y="1777899"/>
                <a:ext cx="76201" cy="38101"/>
              </a:xfrm>
              <a:custGeom>
                <a:avLst/>
                <a:gdLst/>
                <a:ahLst/>
                <a:cxnLst/>
                <a:rect l="0" t="0" r="0" b="0"/>
                <a:pathLst>
                  <a:path w="76201" h="38101">
                    <a:moveTo>
                      <a:pt x="0" y="19050"/>
                    </a:moveTo>
                    <a:cubicBezTo>
                      <a:pt x="0" y="31750"/>
                      <a:pt x="12700" y="38100"/>
                      <a:pt x="38100" y="38100"/>
                    </a:cubicBezTo>
                    <a:cubicBezTo>
                      <a:pt x="63500" y="38100"/>
                      <a:pt x="76200" y="31750"/>
                      <a:pt x="76200" y="19050"/>
                    </a:cubicBezTo>
                    <a:cubicBezTo>
                      <a:pt x="76200" y="6350"/>
                      <a:pt x="63500" y="0"/>
                      <a:pt x="38100" y="0"/>
                    </a:cubicBezTo>
                    <a:cubicBezTo>
                      <a:pt x="12700" y="0"/>
                      <a:pt x="0" y="6350"/>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3" name="任意多边形: 形状 262">
                <a:extLst>
                  <a:ext uri="{FF2B5EF4-FFF2-40B4-BE49-F238E27FC236}">
                    <a16:creationId xmlns="" xmlns:a16="http://schemas.microsoft.com/office/drawing/2014/main" id="{698C0779-5E30-438C-B07E-4ADE9774CCDA}"/>
                  </a:ext>
                </a:extLst>
              </p:cNvPr>
              <p:cNvSpPr/>
              <p:nvPr/>
            </p:nvSpPr>
            <p:spPr>
              <a:xfrm>
                <a:off x="10613928" y="1777899"/>
                <a:ext cx="76201" cy="38101"/>
              </a:xfrm>
              <a:custGeom>
                <a:avLst/>
                <a:gdLst/>
                <a:ahLst/>
                <a:cxnLst/>
                <a:rect l="0" t="0" r="0" b="0"/>
                <a:pathLst>
                  <a:path w="76201" h="38101">
                    <a:moveTo>
                      <a:pt x="0" y="19050"/>
                    </a:moveTo>
                    <a:cubicBezTo>
                      <a:pt x="0" y="31750"/>
                      <a:pt x="12700" y="38100"/>
                      <a:pt x="38100" y="38100"/>
                    </a:cubicBezTo>
                    <a:cubicBezTo>
                      <a:pt x="63500" y="38100"/>
                      <a:pt x="76200" y="31750"/>
                      <a:pt x="76200" y="19050"/>
                    </a:cubicBezTo>
                    <a:cubicBezTo>
                      <a:pt x="76200" y="6350"/>
                      <a:pt x="63500" y="0"/>
                      <a:pt x="38100" y="0"/>
                    </a:cubicBezTo>
                    <a:cubicBezTo>
                      <a:pt x="12700" y="0"/>
                      <a:pt x="0" y="6350"/>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4" name="任意多边形: 形状 263">
                <a:extLst>
                  <a:ext uri="{FF2B5EF4-FFF2-40B4-BE49-F238E27FC236}">
                    <a16:creationId xmlns="" xmlns:a16="http://schemas.microsoft.com/office/drawing/2014/main" id="{D40761A5-6889-4CEF-8B7E-9100B47B7328}"/>
                  </a:ext>
                </a:extLst>
              </p:cNvPr>
              <p:cNvSpPr/>
              <p:nvPr/>
            </p:nvSpPr>
            <p:spPr>
              <a:xfrm>
                <a:off x="10711099" y="1770322"/>
                <a:ext cx="67930" cy="45679"/>
              </a:xfrm>
              <a:custGeom>
                <a:avLst/>
                <a:gdLst/>
                <a:ahLst/>
                <a:cxnLst/>
                <a:rect l="0" t="0" r="0" b="0"/>
                <a:pathLst>
                  <a:path w="67930" h="45679">
                    <a:moveTo>
                      <a:pt x="13241" y="15699"/>
                    </a:moveTo>
                    <a:cubicBezTo>
                      <a:pt x="0" y="28940"/>
                      <a:pt x="16771" y="45678"/>
                      <a:pt x="43279" y="45678"/>
                    </a:cubicBezTo>
                    <a:cubicBezTo>
                      <a:pt x="56837" y="45678"/>
                      <a:pt x="67929" y="37105"/>
                      <a:pt x="67929" y="26628"/>
                    </a:cubicBezTo>
                    <a:cubicBezTo>
                      <a:pt x="67929" y="7791"/>
                      <a:pt x="28941" y="0"/>
                      <a:pt x="13241" y="1569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5" name="任意多边形: 形状 264">
                <a:extLst>
                  <a:ext uri="{FF2B5EF4-FFF2-40B4-BE49-F238E27FC236}">
                    <a16:creationId xmlns="" xmlns:a16="http://schemas.microsoft.com/office/drawing/2014/main" id="{1939FC20-2066-40EB-949D-FC5C331FB741}"/>
                  </a:ext>
                </a:extLst>
              </p:cNvPr>
              <p:cNvSpPr/>
              <p:nvPr/>
            </p:nvSpPr>
            <p:spPr>
              <a:xfrm>
                <a:off x="11799029" y="1764193"/>
                <a:ext cx="110300" cy="68539"/>
              </a:xfrm>
              <a:custGeom>
                <a:avLst/>
                <a:gdLst/>
                <a:ahLst/>
                <a:cxnLst/>
                <a:rect l="0" t="0" r="0" b="0"/>
                <a:pathLst>
                  <a:path w="110300" h="68539">
                    <a:moveTo>
                      <a:pt x="5036" y="30333"/>
                    </a:moveTo>
                    <a:cubicBezTo>
                      <a:pt x="0" y="43459"/>
                      <a:pt x="9381" y="51307"/>
                      <a:pt x="36622" y="56756"/>
                    </a:cubicBezTo>
                    <a:cubicBezTo>
                      <a:pt x="95536" y="68538"/>
                      <a:pt x="110299" y="66274"/>
                      <a:pt x="110299" y="45456"/>
                    </a:cubicBezTo>
                    <a:cubicBezTo>
                      <a:pt x="110299" y="13451"/>
                      <a:pt x="16676" y="0"/>
                      <a:pt x="5036" y="303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6" name="任意多边形: 形状 265">
                <a:extLst>
                  <a:ext uri="{FF2B5EF4-FFF2-40B4-BE49-F238E27FC236}">
                    <a16:creationId xmlns="" xmlns:a16="http://schemas.microsoft.com/office/drawing/2014/main" id="{EF5576CA-7DF9-49A2-A922-20DD219A5AB5}"/>
                  </a:ext>
                </a:extLst>
              </p:cNvPr>
              <p:cNvSpPr/>
              <p:nvPr/>
            </p:nvSpPr>
            <p:spPr>
              <a:xfrm>
                <a:off x="9481718" y="1776969"/>
                <a:ext cx="89417" cy="36618"/>
              </a:xfrm>
              <a:custGeom>
                <a:avLst/>
                <a:gdLst/>
                <a:ahLst/>
                <a:cxnLst/>
                <a:rect l="0" t="0" r="0" b="0"/>
                <a:pathLst>
                  <a:path w="89417" h="36618">
                    <a:moveTo>
                      <a:pt x="14610" y="13630"/>
                    </a:moveTo>
                    <a:cubicBezTo>
                      <a:pt x="0" y="23072"/>
                      <a:pt x="6835" y="27466"/>
                      <a:pt x="43935" y="32486"/>
                    </a:cubicBezTo>
                    <a:cubicBezTo>
                      <a:pt x="74474" y="36617"/>
                      <a:pt x="89416" y="34348"/>
                      <a:pt x="84460" y="26330"/>
                    </a:cubicBezTo>
                    <a:cubicBezTo>
                      <a:pt x="72300" y="6655"/>
                      <a:pt x="35700" y="0"/>
                      <a:pt x="14610" y="136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7" name="任意多边形: 形状 266">
                <a:extLst>
                  <a:ext uri="{FF2B5EF4-FFF2-40B4-BE49-F238E27FC236}">
                    <a16:creationId xmlns="" xmlns:a16="http://schemas.microsoft.com/office/drawing/2014/main" id="{C44D5C89-E371-4ABD-9596-504B0B4351BA}"/>
                  </a:ext>
                </a:extLst>
              </p:cNvPr>
              <p:cNvSpPr/>
              <p:nvPr/>
            </p:nvSpPr>
            <p:spPr>
              <a:xfrm>
                <a:off x="9636028" y="1786811"/>
                <a:ext cx="48768" cy="29190"/>
              </a:xfrm>
              <a:custGeom>
                <a:avLst/>
                <a:gdLst/>
                <a:ahLst/>
                <a:cxnLst/>
                <a:rect l="0" t="0" r="0" b="0"/>
                <a:pathLst>
                  <a:path w="48768" h="29190">
                    <a:moveTo>
                      <a:pt x="0" y="16489"/>
                    </a:moveTo>
                    <a:cubicBezTo>
                      <a:pt x="0" y="23474"/>
                      <a:pt x="11767" y="29189"/>
                      <a:pt x="26150" y="29189"/>
                    </a:cubicBezTo>
                    <a:cubicBezTo>
                      <a:pt x="40532" y="29189"/>
                      <a:pt x="48767" y="23474"/>
                      <a:pt x="44450" y="16489"/>
                    </a:cubicBezTo>
                    <a:cubicBezTo>
                      <a:pt x="34259" y="0"/>
                      <a:pt x="0" y="0"/>
                      <a:pt x="0" y="164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8" name="任意多边形: 形状 267">
                <a:extLst>
                  <a:ext uri="{FF2B5EF4-FFF2-40B4-BE49-F238E27FC236}">
                    <a16:creationId xmlns="" xmlns:a16="http://schemas.microsoft.com/office/drawing/2014/main" id="{1719D50A-C251-4FA5-805A-21402917591A}"/>
                  </a:ext>
                </a:extLst>
              </p:cNvPr>
              <p:cNvSpPr/>
              <p:nvPr/>
            </p:nvSpPr>
            <p:spPr>
              <a:xfrm>
                <a:off x="9714126" y="1790599"/>
                <a:ext cx="61603" cy="29219"/>
              </a:xfrm>
              <a:custGeom>
                <a:avLst/>
                <a:gdLst/>
                <a:ahLst/>
                <a:cxnLst/>
                <a:rect l="0" t="0" r="0" b="0"/>
                <a:pathLst>
                  <a:path w="61603" h="29219">
                    <a:moveTo>
                      <a:pt x="4452" y="12700"/>
                    </a:moveTo>
                    <a:cubicBezTo>
                      <a:pt x="14661" y="29218"/>
                      <a:pt x="61602" y="29218"/>
                      <a:pt x="61602" y="12700"/>
                    </a:cubicBezTo>
                    <a:cubicBezTo>
                      <a:pt x="61602" y="5715"/>
                      <a:pt x="46977" y="0"/>
                      <a:pt x="29102" y="0"/>
                    </a:cubicBezTo>
                    <a:cubicBezTo>
                      <a:pt x="10670" y="0"/>
                      <a:pt x="0" y="5497"/>
                      <a:pt x="4452"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69" name="任意多边形: 形状 268">
                <a:extLst>
                  <a:ext uri="{FF2B5EF4-FFF2-40B4-BE49-F238E27FC236}">
                    <a16:creationId xmlns="" xmlns:a16="http://schemas.microsoft.com/office/drawing/2014/main" id="{5A9E557A-E31D-4EB7-9C9A-6F7763547033}"/>
                  </a:ext>
                </a:extLst>
              </p:cNvPr>
              <p:cNvSpPr/>
              <p:nvPr/>
            </p:nvSpPr>
            <p:spPr>
              <a:xfrm>
                <a:off x="9813828" y="1779721"/>
                <a:ext cx="52717" cy="33334"/>
              </a:xfrm>
              <a:custGeom>
                <a:avLst/>
                <a:gdLst/>
                <a:ahLst/>
                <a:cxnLst/>
                <a:rect l="0" t="0" r="0" b="0"/>
                <a:pathLst>
                  <a:path w="52717" h="33334">
                    <a:moveTo>
                      <a:pt x="0" y="23578"/>
                    </a:moveTo>
                    <a:cubicBezTo>
                      <a:pt x="0" y="30563"/>
                      <a:pt x="4287" y="33333"/>
                      <a:pt x="9525" y="29734"/>
                    </a:cubicBezTo>
                    <a:cubicBezTo>
                      <a:pt x="14763" y="26134"/>
                      <a:pt x="27622" y="17649"/>
                      <a:pt x="38100" y="10878"/>
                    </a:cubicBezTo>
                    <a:cubicBezTo>
                      <a:pt x="52716" y="1432"/>
                      <a:pt x="50499" y="0"/>
                      <a:pt x="28575" y="4722"/>
                    </a:cubicBezTo>
                    <a:cubicBezTo>
                      <a:pt x="12859" y="8108"/>
                      <a:pt x="0" y="16593"/>
                      <a:pt x="0" y="235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0" name="任意多边形: 形状 269">
                <a:extLst>
                  <a:ext uri="{FF2B5EF4-FFF2-40B4-BE49-F238E27FC236}">
                    <a16:creationId xmlns="" xmlns:a16="http://schemas.microsoft.com/office/drawing/2014/main" id="{A478B1E0-1BA3-4172-9788-E22698CFDCF4}"/>
                  </a:ext>
                </a:extLst>
              </p:cNvPr>
              <p:cNvSpPr/>
              <p:nvPr/>
            </p:nvSpPr>
            <p:spPr>
              <a:xfrm>
                <a:off x="9902728" y="17905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1" name="任意多边形: 形状 270">
                <a:extLst>
                  <a:ext uri="{FF2B5EF4-FFF2-40B4-BE49-F238E27FC236}">
                    <a16:creationId xmlns="" xmlns:a16="http://schemas.microsoft.com/office/drawing/2014/main" id="{FBD629B7-3109-4E03-A4C2-7D7FD6D4241F}"/>
                  </a:ext>
                </a:extLst>
              </p:cNvPr>
              <p:cNvSpPr/>
              <p:nvPr/>
            </p:nvSpPr>
            <p:spPr>
              <a:xfrm>
                <a:off x="10017028" y="1790599"/>
                <a:ext cx="38101" cy="76201"/>
              </a:xfrm>
              <a:custGeom>
                <a:avLst/>
                <a:gdLst/>
                <a:ahLst/>
                <a:cxnLst/>
                <a:rect l="0" t="0" r="0" b="0"/>
                <a:pathLst>
                  <a:path w="38101" h="76201">
                    <a:moveTo>
                      <a:pt x="0" y="38100"/>
                    </a:moveTo>
                    <a:cubicBezTo>
                      <a:pt x="0" y="63500"/>
                      <a:pt x="6350" y="76200"/>
                      <a:pt x="19050" y="76200"/>
                    </a:cubicBezTo>
                    <a:cubicBezTo>
                      <a:pt x="31750" y="76200"/>
                      <a:pt x="38100" y="63500"/>
                      <a:pt x="38100" y="38100"/>
                    </a:cubicBezTo>
                    <a:cubicBezTo>
                      <a:pt x="38100" y="12700"/>
                      <a:pt x="31750" y="0"/>
                      <a:pt x="19050" y="0"/>
                    </a:cubicBezTo>
                    <a:cubicBezTo>
                      <a:pt x="6350" y="0"/>
                      <a:pt x="0" y="12700"/>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2" name="任意多边形: 形状 271">
                <a:extLst>
                  <a:ext uri="{FF2B5EF4-FFF2-40B4-BE49-F238E27FC236}">
                    <a16:creationId xmlns="" xmlns:a16="http://schemas.microsoft.com/office/drawing/2014/main" id="{980F954E-6129-4E5E-83C7-DCED72365BF9}"/>
                  </a:ext>
                </a:extLst>
              </p:cNvPr>
              <p:cNvSpPr/>
              <p:nvPr/>
            </p:nvSpPr>
            <p:spPr>
              <a:xfrm>
                <a:off x="10086878" y="1780082"/>
                <a:ext cx="82551" cy="28501"/>
              </a:xfrm>
              <a:custGeom>
                <a:avLst/>
                <a:gdLst/>
                <a:ahLst/>
                <a:cxnLst/>
                <a:rect l="0" t="0" r="0" b="0"/>
                <a:pathLst>
                  <a:path w="82551" h="28501">
                    <a:moveTo>
                      <a:pt x="41275" y="16860"/>
                    </a:moveTo>
                    <a:cubicBezTo>
                      <a:pt x="63976" y="26133"/>
                      <a:pt x="82550" y="28500"/>
                      <a:pt x="82550" y="22119"/>
                    </a:cubicBezTo>
                    <a:cubicBezTo>
                      <a:pt x="82550" y="15738"/>
                      <a:pt x="63976" y="8151"/>
                      <a:pt x="41275" y="5259"/>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3" name="任意多边形: 形状 272">
                <a:extLst>
                  <a:ext uri="{FF2B5EF4-FFF2-40B4-BE49-F238E27FC236}">
                    <a16:creationId xmlns="" xmlns:a16="http://schemas.microsoft.com/office/drawing/2014/main" id="{FED25660-4B1E-4E11-A626-E9BE5F0CDEB0}"/>
                  </a:ext>
                </a:extLst>
              </p:cNvPr>
              <p:cNvSpPr/>
              <p:nvPr/>
            </p:nvSpPr>
            <p:spPr>
              <a:xfrm>
                <a:off x="10210385" y="17905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4" name="任意多边形: 形状 273">
                <a:extLst>
                  <a:ext uri="{FF2B5EF4-FFF2-40B4-BE49-F238E27FC236}">
                    <a16:creationId xmlns="" xmlns:a16="http://schemas.microsoft.com/office/drawing/2014/main" id="{224045A8-8DCB-4117-9C55-700AB1288497}"/>
                  </a:ext>
                </a:extLst>
              </p:cNvPr>
              <p:cNvSpPr/>
              <p:nvPr/>
            </p:nvSpPr>
            <p:spPr>
              <a:xfrm>
                <a:off x="10309128" y="1790599"/>
                <a:ext cx="63501" cy="25401"/>
              </a:xfrm>
              <a:custGeom>
                <a:avLst/>
                <a:gdLst/>
                <a:ahLst/>
                <a:cxnLst/>
                <a:rect l="0" t="0" r="0" b="0"/>
                <a:pathLst>
                  <a:path w="63501" h="25401">
                    <a:moveTo>
                      <a:pt x="0" y="12700"/>
                    </a:moveTo>
                    <a:cubicBezTo>
                      <a:pt x="0" y="19685"/>
                      <a:pt x="14288" y="25400"/>
                      <a:pt x="31750" y="25400"/>
                    </a:cubicBezTo>
                    <a:cubicBezTo>
                      <a:pt x="49213" y="25400"/>
                      <a:pt x="63500" y="19685"/>
                      <a:pt x="63500" y="12700"/>
                    </a:cubicBezTo>
                    <a:cubicBezTo>
                      <a:pt x="63500" y="5715"/>
                      <a:pt x="49213" y="0"/>
                      <a:pt x="31750" y="0"/>
                    </a:cubicBezTo>
                    <a:cubicBezTo>
                      <a:pt x="14288"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5" name="任意多边形: 形状 274">
                <a:extLst>
                  <a:ext uri="{FF2B5EF4-FFF2-40B4-BE49-F238E27FC236}">
                    <a16:creationId xmlns="" xmlns:a16="http://schemas.microsoft.com/office/drawing/2014/main" id="{E2501623-C23F-4B16-9788-F03E68D75A4E}"/>
                  </a:ext>
                </a:extLst>
              </p:cNvPr>
              <p:cNvSpPr/>
              <p:nvPr/>
            </p:nvSpPr>
            <p:spPr>
              <a:xfrm>
                <a:off x="10831861" y="1786866"/>
                <a:ext cx="36068" cy="29134"/>
              </a:xfrm>
              <a:custGeom>
                <a:avLst/>
                <a:gdLst/>
                <a:ahLst/>
                <a:cxnLst/>
                <a:rect l="0" t="0" r="0" b="0"/>
                <a:pathLst>
                  <a:path w="36068" h="29134">
                    <a:moveTo>
                      <a:pt x="4317" y="16433"/>
                    </a:moveTo>
                    <a:cubicBezTo>
                      <a:pt x="0" y="23418"/>
                      <a:pt x="5377" y="29133"/>
                      <a:pt x="16267" y="29133"/>
                    </a:cubicBezTo>
                    <a:cubicBezTo>
                      <a:pt x="27157" y="29133"/>
                      <a:pt x="36067" y="23418"/>
                      <a:pt x="36067" y="16433"/>
                    </a:cubicBezTo>
                    <a:cubicBezTo>
                      <a:pt x="36067" y="0"/>
                      <a:pt x="14473" y="0"/>
                      <a:pt x="4317" y="164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6" name="任意多边形: 形状 275">
                <a:extLst>
                  <a:ext uri="{FF2B5EF4-FFF2-40B4-BE49-F238E27FC236}">
                    <a16:creationId xmlns="" xmlns:a16="http://schemas.microsoft.com/office/drawing/2014/main" id="{C2C1627A-83DF-429F-A64E-6C314D094C56}"/>
                  </a:ext>
                </a:extLst>
              </p:cNvPr>
              <p:cNvSpPr/>
              <p:nvPr/>
            </p:nvSpPr>
            <p:spPr>
              <a:xfrm>
                <a:off x="10918728" y="1790599"/>
                <a:ext cx="61603" cy="29219"/>
              </a:xfrm>
              <a:custGeom>
                <a:avLst/>
                <a:gdLst/>
                <a:ahLst/>
                <a:cxnLst/>
                <a:rect l="0" t="0" r="0" b="0"/>
                <a:pathLst>
                  <a:path w="61603" h="29219">
                    <a:moveTo>
                      <a:pt x="0" y="12700"/>
                    </a:moveTo>
                    <a:cubicBezTo>
                      <a:pt x="0" y="29218"/>
                      <a:pt x="46941" y="29218"/>
                      <a:pt x="57150" y="12700"/>
                    </a:cubicBezTo>
                    <a:cubicBezTo>
                      <a:pt x="61602" y="5497"/>
                      <a:pt x="50932" y="0"/>
                      <a:pt x="32500" y="0"/>
                    </a:cubicBezTo>
                    <a:cubicBezTo>
                      <a:pt x="1462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7" name="任意多边形: 形状 276">
                <a:extLst>
                  <a:ext uri="{FF2B5EF4-FFF2-40B4-BE49-F238E27FC236}">
                    <a16:creationId xmlns="" xmlns:a16="http://schemas.microsoft.com/office/drawing/2014/main" id="{B62F662F-78E5-454B-8673-372965874949}"/>
                  </a:ext>
                </a:extLst>
              </p:cNvPr>
              <p:cNvSpPr/>
              <p:nvPr/>
            </p:nvSpPr>
            <p:spPr>
              <a:xfrm>
                <a:off x="10980544" y="1776639"/>
                <a:ext cx="101925" cy="36977"/>
              </a:xfrm>
              <a:custGeom>
                <a:avLst/>
                <a:gdLst/>
                <a:ahLst/>
                <a:cxnLst/>
                <a:rect l="0" t="0" r="0" b="0"/>
                <a:pathLst>
                  <a:path w="101925" h="36977">
                    <a:moveTo>
                      <a:pt x="14384" y="13960"/>
                    </a:moveTo>
                    <a:cubicBezTo>
                      <a:pt x="0" y="23256"/>
                      <a:pt x="8739" y="27874"/>
                      <a:pt x="50059" y="32816"/>
                    </a:cubicBezTo>
                    <a:cubicBezTo>
                      <a:pt x="84849" y="36976"/>
                      <a:pt x="101924" y="34734"/>
                      <a:pt x="96934" y="26660"/>
                    </a:cubicBezTo>
                    <a:cubicBezTo>
                      <a:pt x="85130" y="7561"/>
                      <a:pt x="35986" y="0"/>
                      <a:pt x="14384" y="139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8" name="任意多边形: 形状 277">
                <a:extLst>
                  <a:ext uri="{FF2B5EF4-FFF2-40B4-BE49-F238E27FC236}">
                    <a16:creationId xmlns="" xmlns:a16="http://schemas.microsoft.com/office/drawing/2014/main" id="{4760F9B3-05FE-42E6-9D61-B488A6289147}"/>
                  </a:ext>
                </a:extLst>
              </p:cNvPr>
              <p:cNvSpPr/>
              <p:nvPr/>
            </p:nvSpPr>
            <p:spPr>
              <a:xfrm>
                <a:off x="9258177" y="1793943"/>
                <a:ext cx="104802" cy="90782"/>
              </a:xfrm>
              <a:custGeom>
                <a:avLst/>
                <a:gdLst/>
                <a:ahLst/>
                <a:cxnLst/>
                <a:rect l="0" t="0" r="0" b="0"/>
                <a:pathLst>
                  <a:path w="104802" h="90782">
                    <a:moveTo>
                      <a:pt x="4703" y="50631"/>
                    </a:moveTo>
                    <a:cubicBezTo>
                      <a:pt x="0" y="90687"/>
                      <a:pt x="96" y="90781"/>
                      <a:pt x="7974" y="53806"/>
                    </a:cubicBezTo>
                    <a:cubicBezTo>
                      <a:pt x="14639" y="22531"/>
                      <a:pt x="24038" y="14299"/>
                      <a:pt x="60447" y="7853"/>
                    </a:cubicBezTo>
                    <a:lnTo>
                      <a:pt x="104801" y="0"/>
                    </a:lnTo>
                    <a:lnTo>
                      <a:pt x="57176" y="4678"/>
                    </a:lnTo>
                    <a:cubicBezTo>
                      <a:pt x="14101" y="8909"/>
                      <a:pt x="9087" y="13300"/>
                      <a:pt x="4703" y="5063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79" name="任意多边形: 形状 278">
                <a:extLst>
                  <a:ext uri="{FF2B5EF4-FFF2-40B4-BE49-F238E27FC236}">
                    <a16:creationId xmlns="" xmlns:a16="http://schemas.microsoft.com/office/drawing/2014/main" id="{A104E8E4-0049-4E90-AB35-0EEAF0598632}"/>
                  </a:ext>
                </a:extLst>
              </p:cNvPr>
              <p:cNvSpPr/>
              <p:nvPr/>
            </p:nvSpPr>
            <p:spPr>
              <a:xfrm>
                <a:off x="9410285" y="18032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0" name="任意多边形: 形状 279">
                <a:extLst>
                  <a:ext uri="{FF2B5EF4-FFF2-40B4-BE49-F238E27FC236}">
                    <a16:creationId xmlns="" xmlns:a16="http://schemas.microsoft.com/office/drawing/2014/main" id="{390F04D0-564D-42B2-BB1B-1B12665DD983}"/>
                  </a:ext>
                </a:extLst>
              </p:cNvPr>
              <p:cNvSpPr/>
              <p:nvPr/>
            </p:nvSpPr>
            <p:spPr>
              <a:xfrm>
                <a:off x="10831214" y="1793831"/>
                <a:ext cx="63107" cy="47009"/>
              </a:xfrm>
              <a:custGeom>
                <a:avLst/>
                <a:gdLst/>
                <a:ahLst/>
                <a:cxnLst/>
                <a:rect l="0" t="0" r="0" b="0"/>
                <a:pathLst>
                  <a:path w="63107" h="47009">
                    <a:moveTo>
                      <a:pt x="44538" y="11712"/>
                    </a:moveTo>
                    <a:cubicBezTo>
                      <a:pt x="48010" y="26876"/>
                      <a:pt x="41188" y="32850"/>
                      <a:pt x="20839" y="32464"/>
                    </a:cubicBezTo>
                    <a:cubicBezTo>
                      <a:pt x="0" y="32068"/>
                      <a:pt x="1971" y="34039"/>
                      <a:pt x="28120" y="39745"/>
                    </a:cubicBezTo>
                    <a:cubicBezTo>
                      <a:pt x="61410" y="47008"/>
                      <a:pt x="63106" y="45523"/>
                      <a:pt x="51819" y="18993"/>
                    </a:cubicBezTo>
                    <a:cubicBezTo>
                      <a:pt x="45131" y="3277"/>
                      <a:pt x="41855" y="0"/>
                      <a:pt x="44538" y="117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1" name="任意多边形: 形状 280">
                <a:extLst>
                  <a:ext uri="{FF2B5EF4-FFF2-40B4-BE49-F238E27FC236}">
                    <a16:creationId xmlns="" xmlns:a16="http://schemas.microsoft.com/office/drawing/2014/main" id="{0E05972E-B570-4512-AD6E-0000E234DE08}"/>
                  </a:ext>
                </a:extLst>
              </p:cNvPr>
              <p:cNvSpPr/>
              <p:nvPr/>
            </p:nvSpPr>
            <p:spPr>
              <a:xfrm>
                <a:off x="11109228" y="1803299"/>
                <a:ext cx="74314" cy="39071"/>
              </a:xfrm>
              <a:custGeom>
                <a:avLst/>
                <a:gdLst/>
                <a:ahLst/>
                <a:cxnLst/>
                <a:rect l="0" t="0" r="0" b="0"/>
                <a:pathLst>
                  <a:path w="74314" h="39071">
                    <a:moveTo>
                      <a:pt x="0" y="11951"/>
                    </a:moveTo>
                    <a:cubicBezTo>
                      <a:pt x="0" y="30194"/>
                      <a:pt x="20796" y="39070"/>
                      <a:pt x="43304" y="30432"/>
                    </a:cubicBezTo>
                    <a:cubicBezTo>
                      <a:pt x="74313" y="18533"/>
                      <a:pt x="67277" y="0"/>
                      <a:pt x="31750" y="0"/>
                    </a:cubicBezTo>
                    <a:cubicBezTo>
                      <a:pt x="14288" y="0"/>
                      <a:pt x="0" y="5378"/>
                      <a:pt x="0" y="119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2" name="任意多边形: 形状 281">
                <a:extLst>
                  <a:ext uri="{FF2B5EF4-FFF2-40B4-BE49-F238E27FC236}">
                    <a16:creationId xmlns="" xmlns:a16="http://schemas.microsoft.com/office/drawing/2014/main" id="{4F050234-5CC4-4D38-88BB-75E5050D64D0}"/>
                  </a:ext>
                </a:extLst>
              </p:cNvPr>
              <p:cNvSpPr/>
              <p:nvPr/>
            </p:nvSpPr>
            <p:spPr>
              <a:xfrm>
                <a:off x="11256463" y="1815999"/>
                <a:ext cx="166303" cy="145552"/>
              </a:xfrm>
              <a:custGeom>
                <a:avLst/>
                <a:gdLst/>
                <a:ahLst/>
                <a:cxnLst/>
                <a:rect l="0" t="0" r="0" b="0"/>
                <a:pathLst>
                  <a:path w="166303" h="145552">
                    <a:moveTo>
                      <a:pt x="8540" y="53975"/>
                    </a:moveTo>
                    <a:cubicBezTo>
                      <a:pt x="2004" y="83661"/>
                      <a:pt x="0" y="111781"/>
                      <a:pt x="4086" y="116464"/>
                    </a:cubicBezTo>
                    <a:cubicBezTo>
                      <a:pt x="8172" y="121146"/>
                      <a:pt x="40088" y="129607"/>
                      <a:pt x="75011" y="135264"/>
                    </a:cubicBezTo>
                    <a:lnTo>
                      <a:pt x="138506" y="145551"/>
                    </a:lnTo>
                    <a:lnTo>
                      <a:pt x="149682" y="92575"/>
                    </a:lnTo>
                    <a:cubicBezTo>
                      <a:pt x="166302" y="13793"/>
                      <a:pt x="156373" y="0"/>
                      <a:pt x="83042" y="0"/>
                    </a:cubicBezTo>
                    <a:lnTo>
                      <a:pt x="204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3" name="任意多边形: 形状 282">
                <a:extLst>
                  <a:ext uri="{FF2B5EF4-FFF2-40B4-BE49-F238E27FC236}">
                    <a16:creationId xmlns="" xmlns:a16="http://schemas.microsoft.com/office/drawing/2014/main" id="{B1BDDB3D-06B1-4C71-BF77-BE2952F6823B}"/>
                  </a:ext>
                </a:extLst>
              </p:cNvPr>
              <p:cNvSpPr/>
              <p:nvPr/>
            </p:nvSpPr>
            <p:spPr>
              <a:xfrm>
                <a:off x="9016585" y="18286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4" name="任意多边形: 形状 283">
                <a:extLst>
                  <a:ext uri="{FF2B5EF4-FFF2-40B4-BE49-F238E27FC236}">
                    <a16:creationId xmlns="" xmlns:a16="http://schemas.microsoft.com/office/drawing/2014/main" id="{E107F560-0969-4005-99EF-2B340381864E}"/>
                  </a:ext>
                </a:extLst>
              </p:cNvPr>
              <p:cNvSpPr/>
              <p:nvPr/>
            </p:nvSpPr>
            <p:spPr>
              <a:xfrm>
                <a:off x="11439428" y="1828699"/>
                <a:ext cx="50136" cy="146051"/>
              </a:xfrm>
              <a:custGeom>
                <a:avLst/>
                <a:gdLst/>
                <a:ahLst/>
                <a:cxnLst/>
                <a:rect l="0" t="0" r="0" b="0"/>
                <a:pathLst>
                  <a:path w="50136" h="146051">
                    <a:moveTo>
                      <a:pt x="0" y="12301"/>
                    </a:moveTo>
                    <a:cubicBezTo>
                      <a:pt x="0" y="19067"/>
                      <a:pt x="8272" y="21428"/>
                      <a:pt x="18383" y="17548"/>
                    </a:cubicBezTo>
                    <a:cubicBezTo>
                      <a:pt x="33134" y="11888"/>
                      <a:pt x="36424" y="23890"/>
                      <a:pt x="35032" y="78272"/>
                    </a:cubicBezTo>
                    <a:lnTo>
                      <a:pt x="33297" y="146050"/>
                    </a:lnTo>
                    <a:lnTo>
                      <a:pt x="42049" y="73025"/>
                    </a:lnTo>
                    <a:cubicBezTo>
                      <a:pt x="50135" y="5550"/>
                      <a:pt x="48870" y="0"/>
                      <a:pt x="25400" y="0"/>
                    </a:cubicBezTo>
                    <a:cubicBezTo>
                      <a:pt x="11430" y="0"/>
                      <a:pt x="0" y="5536"/>
                      <a:pt x="0" y="123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5" name="任意多边形: 形状 284">
                <a:extLst>
                  <a:ext uri="{FF2B5EF4-FFF2-40B4-BE49-F238E27FC236}">
                    <a16:creationId xmlns="" xmlns:a16="http://schemas.microsoft.com/office/drawing/2014/main" id="{7FCEDBD9-2338-45B4-BFB0-513A7CEF052A}"/>
                  </a:ext>
                </a:extLst>
              </p:cNvPr>
              <p:cNvSpPr/>
              <p:nvPr/>
            </p:nvSpPr>
            <p:spPr>
              <a:xfrm>
                <a:off x="9282284" y="1822349"/>
                <a:ext cx="28845" cy="123774"/>
              </a:xfrm>
              <a:custGeom>
                <a:avLst/>
                <a:gdLst/>
                <a:ahLst/>
                <a:cxnLst/>
                <a:rect l="0" t="0" r="0" b="0"/>
                <a:pathLst>
                  <a:path w="28845" h="123774">
                    <a:moveTo>
                      <a:pt x="337" y="63500"/>
                    </a:moveTo>
                    <a:cubicBezTo>
                      <a:pt x="0" y="115868"/>
                      <a:pt x="2741" y="123773"/>
                      <a:pt x="15965" y="108595"/>
                    </a:cubicBezTo>
                    <a:cubicBezTo>
                      <a:pt x="28762" y="93908"/>
                      <a:pt x="28844" y="81082"/>
                      <a:pt x="16372" y="45095"/>
                    </a:cubicBezTo>
                    <a:lnTo>
                      <a:pt x="744"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6" name="任意多边形: 形状 285">
                <a:extLst>
                  <a:ext uri="{FF2B5EF4-FFF2-40B4-BE49-F238E27FC236}">
                    <a16:creationId xmlns="" xmlns:a16="http://schemas.microsoft.com/office/drawing/2014/main" id="{152293F7-6AD9-4D33-8B25-C4949E5AA2D8}"/>
                  </a:ext>
                </a:extLst>
              </p:cNvPr>
              <p:cNvSpPr/>
              <p:nvPr/>
            </p:nvSpPr>
            <p:spPr>
              <a:xfrm>
                <a:off x="10093228" y="1841399"/>
                <a:ext cx="79775" cy="37308"/>
              </a:xfrm>
              <a:custGeom>
                <a:avLst/>
                <a:gdLst/>
                <a:ahLst/>
                <a:cxnLst/>
                <a:rect l="0" t="0" r="0" b="0"/>
                <a:pathLst>
                  <a:path w="79775" h="37308">
                    <a:moveTo>
                      <a:pt x="0" y="19894"/>
                    </a:moveTo>
                    <a:cubicBezTo>
                      <a:pt x="0" y="35029"/>
                      <a:pt x="6600" y="37307"/>
                      <a:pt x="27595" y="29419"/>
                    </a:cubicBezTo>
                    <a:cubicBezTo>
                      <a:pt x="75248" y="11514"/>
                      <a:pt x="79774" y="0"/>
                      <a:pt x="39158" y="0"/>
                    </a:cubicBezTo>
                    <a:cubicBezTo>
                      <a:pt x="12080" y="0"/>
                      <a:pt x="0" y="6137"/>
                      <a:pt x="0" y="1989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7" name="任意多边形: 形状 286">
                <a:extLst>
                  <a:ext uri="{FF2B5EF4-FFF2-40B4-BE49-F238E27FC236}">
                    <a16:creationId xmlns="" xmlns:a16="http://schemas.microsoft.com/office/drawing/2014/main" id="{4BEB70EC-09EA-4D25-B5AD-80F1F538980C}"/>
                  </a:ext>
                </a:extLst>
              </p:cNvPr>
              <p:cNvSpPr/>
              <p:nvPr/>
            </p:nvSpPr>
            <p:spPr>
              <a:xfrm>
                <a:off x="10188270" y="1832619"/>
                <a:ext cx="95459" cy="46881"/>
              </a:xfrm>
              <a:custGeom>
                <a:avLst/>
                <a:gdLst/>
                <a:ahLst/>
                <a:cxnLst/>
                <a:rect l="0" t="0" r="0" b="0"/>
                <a:pathLst>
                  <a:path w="95459" h="46881">
                    <a:moveTo>
                      <a:pt x="15370" y="16901"/>
                    </a:moveTo>
                    <a:cubicBezTo>
                      <a:pt x="0" y="32271"/>
                      <a:pt x="20827" y="46880"/>
                      <a:pt x="58108" y="46880"/>
                    </a:cubicBezTo>
                    <a:cubicBezTo>
                      <a:pt x="82841" y="46880"/>
                      <a:pt x="95458" y="40445"/>
                      <a:pt x="95458" y="27830"/>
                    </a:cubicBezTo>
                    <a:cubicBezTo>
                      <a:pt x="95458" y="8622"/>
                      <a:pt x="32271" y="0"/>
                      <a:pt x="15370" y="169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8" name="任意多边形: 形状 287">
                <a:extLst>
                  <a:ext uri="{FF2B5EF4-FFF2-40B4-BE49-F238E27FC236}">
                    <a16:creationId xmlns="" xmlns:a16="http://schemas.microsoft.com/office/drawing/2014/main" id="{D160EC83-D73A-4AD4-A518-887A4AE7C7E8}"/>
                  </a:ext>
                </a:extLst>
              </p:cNvPr>
              <p:cNvSpPr/>
              <p:nvPr/>
            </p:nvSpPr>
            <p:spPr>
              <a:xfrm>
                <a:off x="10436128" y="1837423"/>
                <a:ext cx="152401" cy="67477"/>
              </a:xfrm>
              <a:custGeom>
                <a:avLst/>
                <a:gdLst/>
                <a:ahLst/>
                <a:cxnLst/>
                <a:rect l="0" t="0" r="0" b="0"/>
                <a:pathLst>
                  <a:path w="152401" h="67477">
                    <a:moveTo>
                      <a:pt x="8599" y="12310"/>
                    </a:moveTo>
                    <a:cubicBezTo>
                      <a:pt x="3870" y="17039"/>
                      <a:pt x="0" y="31387"/>
                      <a:pt x="0" y="44193"/>
                    </a:cubicBezTo>
                    <a:cubicBezTo>
                      <a:pt x="0" y="64183"/>
                      <a:pt x="10776" y="67476"/>
                      <a:pt x="76200" y="67476"/>
                    </a:cubicBezTo>
                    <a:cubicBezTo>
                      <a:pt x="143933" y="67476"/>
                      <a:pt x="152400" y="64654"/>
                      <a:pt x="152400" y="42076"/>
                    </a:cubicBezTo>
                    <a:cubicBezTo>
                      <a:pt x="152400" y="23403"/>
                      <a:pt x="141469" y="14718"/>
                      <a:pt x="111125" y="9282"/>
                    </a:cubicBezTo>
                    <a:cubicBezTo>
                      <a:pt x="59314" y="0"/>
                      <a:pt x="19741" y="1169"/>
                      <a:pt x="8599" y="123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89" name="任意多边形: 形状 288">
                <a:extLst>
                  <a:ext uri="{FF2B5EF4-FFF2-40B4-BE49-F238E27FC236}">
                    <a16:creationId xmlns="" xmlns:a16="http://schemas.microsoft.com/office/drawing/2014/main" id="{D21C5BA8-8FC8-453F-9C71-380319389DE2}"/>
                  </a:ext>
                </a:extLst>
              </p:cNvPr>
              <p:cNvSpPr/>
              <p:nvPr/>
            </p:nvSpPr>
            <p:spPr>
              <a:xfrm>
                <a:off x="10906028" y="1841399"/>
                <a:ext cx="76201" cy="63501"/>
              </a:xfrm>
              <a:custGeom>
                <a:avLst/>
                <a:gdLst/>
                <a:ahLst/>
                <a:cxnLst/>
                <a:rect l="0" t="0" r="0" b="0"/>
                <a:pathLst>
                  <a:path w="76201" h="63501">
                    <a:moveTo>
                      <a:pt x="0" y="31750"/>
                    </a:moveTo>
                    <a:cubicBezTo>
                      <a:pt x="0" y="58561"/>
                      <a:pt x="5927" y="63500"/>
                      <a:pt x="38100" y="63500"/>
                    </a:cubicBezTo>
                    <a:cubicBezTo>
                      <a:pt x="70273" y="63500"/>
                      <a:pt x="76200" y="58561"/>
                      <a:pt x="76200" y="31750"/>
                    </a:cubicBezTo>
                    <a:cubicBezTo>
                      <a:pt x="76200" y="4939"/>
                      <a:pt x="70273" y="0"/>
                      <a:pt x="38100" y="0"/>
                    </a:cubicBezTo>
                    <a:cubicBezTo>
                      <a:pt x="5927" y="0"/>
                      <a:pt x="0" y="4939"/>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0" name="任意多边形: 形状 289">
                <a:extLst>
                  <a:ext uri="{FF2B5EF4-FFF2-40B4-BE49-F238E27FC236}">
                    <a16:creationId xmlns="" xmlns:a16="http://schemas.microsoft.com/office/drawing/2014/main" id="{A0F62E8A-EBFE-4135-B6B8-B9823B5CB4F4}"/>
                  </a:ext>
                </a:extLst>
              </p:cNvPr>
              <p:cNvSpPr/>
              <p:nvPr/>
            </p:nvSpPr>
            <p:spPr>
              <a:xfrm>
                <a:off x="11007628" y="1829694"/>
                <a:ext cx="85800" cy="81411"/>
              </a:xfrm>
              <a:custGeom>
                <a:avLst/>
                <a:gdLst/>
                <a:ahLst/>
                <a:cxnLst/>
                <a:rect l="0" t="0" r="0" b="0"/>
                <a:pathLst>
                  <a:path w="85800" h="81411">
                    <a:moveTo>
                      <a:pt x="0" y="42014"/>
                    </a:moveTo>
                    <a:cubicBezTo>
                      <a:pt x="0" y="65893"/>
                      <a:pt x="7979" y="73493"/>
                      <a:pt x="37612" y="77843"/>
                    </a:cubicBezTo>
                    <a:cubicBezTo>
                      <a:pt x="61922" y="81410"/>
                      <a:pt x="77592" y="77195"/>
                      <a:pt x="81917" y="65924"/>
                    </a:cubicBezTo>
                    <a:cubicBezTo>
                      <a:pt x="85799" y="55807"/>
                      <a:pt x="82979" y="51965"/>
                      <a:pt x="75200" y="56773"/>
                    </a:cubicBezTo>
                    <a:cubicBezTo>
                      <a:pt x="67825" y="61331"/>
                      <a:pt x="58651" y="53056"/>
                      <a:pt x="54814" y="38383"/>
                    </a:cubicBezTo>
                    <a:cubicBezTo>
                      <a:pt x="44776" y="0"/>
                      <a:pt x="0" y="2966"/>
                      <a:pt x="0" y="420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1" name="任意多边形: 形状 290">
                <a:extLst>
                  <a:ext uri="{FF2B5EF4-FFF2-40B4-BE49-F238E27FC236}">
                    <a16:creationId xmlns="" xmlns:a16="http://schemas.microsoft.com/office/drawing/2014/main" id="{DD937F34-536A-4E59-BEDB-30C0436D5292}"/>
                  </a:ext>
                </a:extLst>
              </p:cNvPr>
              <p:cNvSpPr/>
              <p:nvPr/>
            </p:nvSpPr>
            <p:spPr>
              <a:xfrm>
                <a:off x="11216836" y="1841399"/>
                <a:ext cx="16663" cy="65406"/>
              </a:xfrm>
              <a:custGeom>
                <a:avLst/>
                <a:gdLst/>
                <a:ahLst/>
                <a:cxnLst/>
                <a:rect l="0" t="0" r="0" b="0"/>
                <a:pathLst>
                  <a:path w="16663" h="65406">
                    <a:moveTo>
                      <a:pt x="2374" y="41275"/>
                    </a:moveTo>
                    <a:cubicBezTo>
                      <a:pt x="0" y="63976"/>
                      <a:pt x="127" y="65405"/>
                      <a:pt x="2657" y="44450"/>
                    </a:cubicBezTo>
                    <a:cubicBezTo>
                      <a:pt x="5188" y="23495"/>
                      <a:pt x="9989" y="4921"/>
                      <a:pt x="13325" y="3175"/>
                    </a:cubicBezTo>
                    <a:cubicBezTo>
                      <a:pt x="16662" y="1429"/>
                      <a:pt x="16535" y="0"/>
                      <a:pt x="13042" y="0"/>
                    </a:cubicBezTo>
                    <a:cubicBezTo>
                      <a:pt x="9549" y="0"/>
                      <a:pt x="4749" y="18574"/>
                      <a:pt x="2374" y="412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2" name="任意多边形: 形状 291">
                <a:extLst>
                  <a:ext uri="{FF2B5EF4-FFF2-40B4-BE49-F238E27FC236}">
                    <a16:creationId xmlns="" xmlns:a16="http://schemas.microsoft.com/office/drawing/2014/main" id="{35E2B48E-CA2E-4ECC-BC70-925A3A1E2FC3}"/>
                  </a:ext>
                </a:extLst>
              </p:cNvPr>
              <p:cNvSpPr/>
              <p:nvPr/>
            </p:nvSpPr>
            <p:spPr>
              <a:xfrm>
                <a:off x="11559614" y="1841399"/>
                <a:ext cx="67293" cy="151188"/>
              </a:xfrm>
              <a:custGeom>
                <a:avLst/>
                <a:gdLst/>
                <a:ahLst/>
                <a:cxnLst/>
                <a:rect l="0" t="0" r="0" b="0"/>
                <a:pathLst>
                  <a:path w="67293" h="151188">
                    <a:moveTo>
                      <a:pt x="12684" y="15875"/>
                    </a:moveTo>
                    <a:cubicBezTo>
                      <a:pt x="0" y="45358"/>
                      <a:pt x="4978" y="137066"/>
                      <a:pt x="19757" y="146200"/>
                    </a:cubicBezTo>
                    <a:cubicBezTo>
                      <a:pt x="27826" y="151187"/>
                      <a:pt x="36116" y="147478"/>
                      <a:pt x="38181" y="137958"/>
                    </a:cubicBezTo>
                    <a:cubicBezTo>
                      <a:pt x="67135" y="4453"/>
                      <a:pt x="67292" y="0"/>
                      <a:pt x="43050" y="0"/>
                    </a:cubicBezTo>
                    <a:cubicBezTo>
                      <a:pt x="30105" y="0"/>
                      <a:pt x="16441" y="7144"/>
                      <a:pt x="12684"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3" name="任意多边形: 形状 292">
                <a:extLst>
                  <a:ext uri="{FF2B5EF4-FFF2-40B4-BE49-F238E27FC236}">
                    <a16:creationId xmlns="" xmlns:a16="http://schemas.microsoft.com/office/drawing/2014/main" id="{1928FC34-3336-4CAD-B7EC-A70FCEFC64CD}"/>
                  </a:ext>
                </a:extLst>
              </p:cNvPr>
              <p:cNvSpPr/>
              <p:nvPr/>
            </p:nvSpPr>
            <p:spPr>
              <a:xfrm>
                <a:off x="11639065" y="1839584"/>
                <a:ext cx="25713" cy="154216"/>
              </a:xfrm>
              <a:custGeom>
                <a:avLst/>
                <a:gdLst/>
                <a:ahLst/>
                <a:cxnLst/>
                <a:rect l="0" t="0" r="0" b="0"/>
                <a:pathLst>
                  <a:path w="25713" h="154216">
                    <a:moveTo>
                      <a:pt x="11459" y="41709"/>
                    </a:moveTo>
                    <a:cubicBezTo>
                      <a:pt x="0" y="99003"/>
                      <a:pt x="1781" y="154215"/>
                      <a:pt x="15088" y="154215"/>
                    </a:cubicBezTo>
                    <a:cubicBezTo>
                      <a:pt x="21426" y="154215"/>
                      <a:pt x="25712" y="119371"/>
                      <a:pt x="24613" y="76784"/>
                    </a:cubicBezTo>
                    <a:cubicBezTo>
                      <a:pt x="23513" y="34197"/>
                      <a:pt x="21880" y="0"/>
                      <a:pt x="20984" y="790"/>
                    </a:cubicBezTo>
                    <a:cubicBezTo>
                      <a:pt x="20088" y="1581"/>
                      <a:pt x="15803" y="19994"/>
                      <a:pt x="11459" y="417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4" name="任意多边形: 形状 293">
                <a:extLst>
                  <a:ext uri="{FF2B5EF4-FFF2-40B4-BE49-F238E27FC236}">
                    <a16:creationId xmlns="" xmlns:a16="http://schemas.microsoft.com/office/drawing/2014/main" id="{BDA74B03-8743-49EC-A6AF-4E863F397F9E}"/>
                  </a:ext>
                </a:extLst>
              </p:cNvPr>
              <p:cNvSpPr/>
              <p:nvPr/>
            </p:nvSpPr>
            <p:spPr>
              <a:xfrm>
                <a:off x="11700566" y="1840677"/>
                <a:ext cx="45217" cy="60551"/>
              </a:xfrm>
              <a:custGeom>
                <a:avLst/>
                <a:gdLst/>
                <a:ahLst/>
                <a:cxnLst/>
                <a:rect l="0" t="0" r="0" b="0"/>
                <a:pathLst>
                  <a:path w="45217" h="60551">
                    <a:moveTo>
                      <a:pt x="10759" y="18196"/>
                    </a:moveTo>
                    <a:cubicBezTo>
                      <a:pt x="0" y="46235"/>
                      <a:pt x="14314" y="60550"/>
                      <a:pt x="33714" y="41150"/>
                    </a:cubicBezTo>
                    <a:cubicBezTo>
                      <a:pt x="45168" y="29696"/>
                      <a:pt x="45216" y="22597"/>
                      <a:pt x="33918" y="11298"/>
                    </a:cubicBezTo>
                    <a:cubicBezTo>
                      <a:pt x="22620" y="0"/>
                      <a:pt x="17112" y="1641"/>
                      <a:pt x="10759" y="1819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5" name="任意多边形: 形状 294">
                <a:extLst>
                  <a:ext uri="{FF2B5EF4-FFF2-40B4-BE49-F238E27FC236}">
                    <a16:creationId xmlns="" xmlns:a16="http://schemas.microsoft.com/office/drawing/2014/main" id="{78924C6C-1559-4BAB-9BFA-C1F25F2B254B}"/>
                  </a:ext>
                </a:extLst>
              </p:cNvPr>
              <p:cNvSpPr/>
              <p:nvPr/>
            </p:nvSpPr>
            <p:spPr>
              <a:xfrm>
                <a:off x="11779209" y="1831337"/>
                <a:ext cx="118273" cy="20180"/>
              </a:xfrm>
              <a:custGeom>
                <a:avLst/>
                <a:gdLst/>
                <a:ahLst/>
                <a:cxnLst/>
                <a:rect l="0" t="0" r="0" b="0"/>
                <a:pathLst>
                  <a:path w="118273" h="20180">
                    <a:moveTo>
                      <a:pt x="34869" y="10062"/>
                    </a:moveTo>
                    <a:cubicBezTo>
                      <a:pt x="55824" y="15394"/>
                      <a:pt x="84399" y="19863"/>
                      <a:pt x="98369" y="19993"/>
                    </a:cubicBezTo>
                    <a:cubicBezTo>
                      <a:pt x="118272" y="20179"/>
                      <a:pt x="116898" y="18030"/>
                      <a:pt x="92019" y="10062"/>
                    </a:cubicBezTo>
                    <a:cubicBezTo>
                      <a:pt x="74557" y="4470"/>
                      <a:pt x="45982" y="0"/>
                      <a:pt x="28519" y="131"/>
                    </a:cubicBezTo>
                    <a:cubicBezTo>
                      <a:pt x="0" y="343"/>
                      <a:pt x="646" y="1354"/>
                      <a:pt x="34869" y="100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6" name="任意多边形: 形状 295">
                <a:extLst>
                  <a:ext uri="{FF2B5EF4-FFF2-40B4-BE49-F238E27FC236}">
                    <a16:creationId xmlns="" xmlns:a16="http://schemas.microsoft.com/office/drawing/2014/main" id="{0F79CE28-5BF1-4C29-981B-C91307D6E7E1}"/>
                  </a:ext>
                </a:extLst>
              </p:cNvPr>
              <p:cNvSpPr/>
              <p:nvPr/>
            </p:nvSpPr>
            <p:spPr>
              <a:xfrm>
                <a:off x="9128028" y="1845595"/>
                <a:ext cx="59764" cy="59306"/>
              </a:xfrm>
              <a:custGeom>
                <a:avLst/>
                <a:gdLst/>
                <a:ahLst/>
                <a:cxnLst/>
                <a:rect l="0" t="0" r="0" b="0"/>
                <a:pathLst>
                  <a:path w="59764" h="59306">
                    <a:moveTo>
                      <a:pt x="0" y="33905"/>
                    </a:moveTo>
                    <a:cubicBezTo>
                      <a:pt x="0" y="52268"/>
                      <a:pt x="8467" y="59305"/>
                      <a:pt x="30561" y="59305"/>
                    </a:cubicBezTo>
                    <a:cubicBezTo>
                      <a:pt x="54870" y="59305"/>
                      <a:pt x="59763" y="54108"/>
                      <a:pt x="54480" y="33905"/>
                    </a:cubicBezTo>
                    <a:cubicBezTo>
                      <a:pt x="45613" y="0"/>
                      <a:pt x="0" y="0"/>
                      <a:pt x="0" y="339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7" name="任意多边形: 形状 296">
                <a:extLst>
                  <a:ext uri="{FF2B5EF4-FFF2-40B4-BE49-F238E27FC236}">
                    <a16:creationId xmlns="" xmlns:a16="http://schemas.microsoft.com/office/drawing/2014/main" id="{0E0073AF-E68D-45ED-9F0A-408E08A7096E}"/>
                  </a:ext>
                </a:extLst>
              </p:cNvPr>
              <p:cNvSpPr/>
              <p:nvPr/>
            </p:nvSpPr>
            <p:spPr>
              <a:xfrm>
                <a:off x="9325082" y="1847953"/>
                <a:ext cx="44247" cy="44247"/>
              </a:xfrm>
              <a:custGeom>
                <a:avLst/>
                <a:gdLst/>
                <a:ahLst/>
                <a:cxnLst/>
                <a:rect l="0" t="0" r="0" b="0"/>
                <a:pathLst>
                  <a:path w="44247" h="44247">
                    <a:moveTo>
                      <a:pt x="14613" y="14613"/>
                    </a:moveTo>
                    <a:cubicBezTo>
                      <a:pt x="0" y="29226"/>
                      <a:pt x="5364" y="44246"/>
                      <a:pt x="25196" y="44246"/>
                    </a:cubicBezTo>
                    <a:cubicBezTo>
                      <a:pt x="35674" y="44246"/>
                      <a:pt x="44246" y="35673"/>
                      <a:pt x="44246" y="25196"/>
                    </a:cubicBezTo>
                    <a:cubicBezTo>
                      <a:pt x="44246" y="5364"/>
                      <a:pt x="29226" y="0"/>
                      <a:pt x="14613" y="146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8" name="任意多边形: 形状 297">
                <a:extLst>
                  <a:ext uri="{FF2B5EF4-FFF2-40B4-BE49-F238E27FC236}">
                    <a16:creationId xmlns="" xmlns:a16="http://schemas.microsoft.com/office/drawing/2014/main" id="{81A650C0-2D9F-42F6-B1CF-718BC02F1A93}"/>
                  </a:ext>
                </a:extLst>
              </p:cNvPr>
              <p:cNvSpPr/>
              <p:nvPr/>
            </p:nvSpPr>
            <p:spPr>
              <a:xfrm>
                <a:off x="9398628" y="1846589"/>
                <a:ext cx="72301" cy="45611"/>
              </a:xfrm>
              <a:custGeom>
                <a:avLst/>
                <a:gdLst/>
                <a:ahLst/>
                <a:cxnLst/>
                <a:rect l="0" t="0" r="0" b="0"/>
                <a:pathLst>
                  <a:path w="72301" h="45611">
                    <a:moveTo>
                      <a:pt x="17267" y="15977"/>
                    </a:moveTo>
                    <a:cubicBezTo>
                      <a:pt x="0" y="33244"/>
                      <a:pt x="9716" y="45610"/>
                      <a:pt x="40550" y="45610"/>
                    </a:cubicBezTo>
                    <a:cubicBezTo>
                      <a:pt x="60305" y="45610"/>
                      <a:pt x="72300" y="38413"/>
                      <a:pt x="72300" y="26560"/>
                    </a:cubicBezTo>
                    <a:cubicBezTo>
                      <a:pt x="72300" y="7511"/>
                      <a:pt x="33243" y="0"/>
                      <a:pt x="17267" y="159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99" name="任意多边形: 形状 298">
                <a:extLst>
                  <a:ext uri="{FF2B5EF4-FFF2-40B4-BE49-F238E27FC236}">
                    <a16:creationId xmlns="" xmlns:a16="http://schemas.microsoft.com/office/drawing/2014/main" id="{13A2EB98-D89D-4ED8-9C0B-916E9122B0F1}"/>
                  </a:ext>
                </a:extLst>
              </p:cNvPr>
              <p:cNvSpPr/>
              <p:nvPr/>
            </p:nvSpPr>
            <p:spPr>
              <a:xfrm>
                <a:off x="9513122" y="1854099"/>
                <a:ext cx="46707" cy="58406"/>
              </a:xfrm>
              <a:custGeom>
                <a:avLst/>
                <a:gdLst/>
                <a:ahLst/>
                <a:cxnLst/>
                <a:rect l="0" t="0" r="0" b="0"/>
                <a:pathLst>
                  <a:path w="46707" h="58406">
                    <a:moveTo>
                      <a:pt x="4926" y="25400"/>
                    </a:moveTo>
                    <a:cubicBezTo>
                      <a:pt x="13557" y="58405"/>
                      <a:pt x="46706" y="58405"/>
                      <a:pt x="46706" y="25400"/>
                    </a:cubicBezTo>
                    <a:cubicBezTo>
                      <a:pt x="46706" y="8883"/>
                      <a:pt x="38239" y="0"/>
                      <a:pt x="22495" y="0"/>
                    </a:cubicBezTo>
                    <a:cubicBezTo>
                      <a:pt x="4536" y="0"/>
                      <a:pt x="0" y="6560"/>
                      <a:pt x="4926"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0" name="任意多边形: 形状 299">
                <a:extLst>
                  <a:ext uri="{FF2B5EF4-FFF2-40B4-BE49-F238E27FC236}">
                    <a16:creationId xmlns="" xmlns:a16="http://schemas.microsoft.com/office/drawing/2014/main" id="{F61A94CA-8DD5-49C7-A74A-055EA42BFCC4}"/>
                  </a:ext>
                </a:extLst>
              </p:cNvPr>
              <p:cNvSpPr/>
              <p:nvPr/>
            </p:nvSpPr>
            <p:spPr>
              <a:xfrm>
                <a:off x="9636028" y="1854099"/>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1" name="任意多边形: 形状 300">
                <a:extLst>
                  <a:ext uri="{FF2B5EF4-FFF2-40B4-BE49-F238E27FC236}">
                    <a16:creationId xmlns="" xmlns:a16="http://schemas.microsoft.com/office/drawing/2014/main" id="{CF609D70-F68E-4462-A57B-401001E3C5A2}"/>
                  </a:ext>
                </a:extLst>
              </p:cNvPr>
              <p:cNvSpPr/>
              <p:nvPr/>
            </p:nvSpPr>
            <p:spPr>
              <a:xfrm>
                <a:off x="9712228" y="1854099"/>
                <a:ext cx="63501" cy="50801"/>
              </a:xfrm>
              <a:custGeom>
                <a:avLst/>
                <a:gdLst/>
                <a:ahLst/>
                <a:cxnLst/>
                <a:rect l="0" t="0" r="0" b="0"/>
                <a:pathLst>
                  <a:path w="63501" h="50801">
                    <a:moveTo>
                      <a:pt x="0" y="25400"/>
                    </a:moveTo>
                    <a:cubicBezTo>
                      <a:pt x="0" y="44027"/>
                      <a:pt x="8467" y="50800"/>
                      <a:pt x="31750" y="50800"/>
                    </a:cubicBezTo>
                    <a:cubicBezTo>
                      <a:pt x="55033" y="50800"/>
                      <a:pt x="63500" y="44027"/>
                      <a:pt x="63500" y="25400"/>
                    </a:cubicBezTo>
                    <a:cubicBezTo>
                      <a:pt x="63500" y="6773"/>
                      <a:pt x="55033" y="0"/>
                      <a:pt x="31750" y="0"/>
                    </a:cubicBezTo>
                    <a:cubicBezTo>
                      <a:pt x="8467" y="0"/>
                      <a:pt x="0" y="6773"/>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2" name="任意多边形: 形状 301">
                <a:extLst>
                  <a:ext uri="{FF2B5EF4-FFF2-40B4-BE49-F238E27FC236}">
                    <a16:creationId xmlns="" xmlns:a16="http://schemas.microsoft.com/office/drawing/2014/main" id="{499000D5-D45C-4E4D-B41D-E0E4E1131030}"/>
                  </a:ext>
                </a:extLst>
              </p:cNvPr>
              <p:cNvSpPr/>
              <p:nvPr/>
            </p:nvSpPr>
            <p:spPr>
              <a:xfrm>
                <a:off x="9808488" y="1842816"/>
                <a:ext cx="56141" cy="57970"/>
              </a:xfrm>
              <a:custGeom>
                <a:avLst/>
                <a:gdLst/>
                <a:ahLst/>
                <a:cxnLst/>
                <a:rect l="0" t="0" r="0" b="0"/>
                <a:pathLst>
                  <a:path w="56141" h="57970">
                    <a:moveTo>
                      <a:pt x="1234" y="25959"/>
                    </a:moveTo>
                    <a:cubicBezTo>
                      <a:pt x="0" y="34030"/>
                      <a:pt x="11849" y="44955"/>
                      <a:pt x="27565" y="50235"/>
                    </a:cubicBezTo>
                    <a:cubicBezTo>
                      <a:pt x="50581" y="57969"/>
                      <a:pt x="56140" y="55114"/>
                      <a:pt x="56140" y="35560"/>
                    </a:cubicBezTo>
                    <a:cubicBezTo>
                      <a:pt x="56140" y="8907"/>
                      <a:pt x="5203" y="0"/>
                      <a:pt x="1234" y="259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3" name="任意多边形: 形状 302">
                <a:extLst>
                  <a:ext uri="{FF2B5EF4-FFF2-40B4-BE49-F238E27FC236}">
                    <a16:creationId xmlns="" xmlns:a16="http://schemas.microsoft.com/office/drawing/2014/main" id="{A9B73E60-5158-4E8C-983B-3A582B28E2AC}"/>
                  </a:ext>
                </a:extLst>
              </p:cNvPr>
              <p:cNvSpPr/>
              <p:nvPr/>
            </p:nvSpPr>
            <p:spPr>
              <a:xfrm>
                <a:off x="9905901" y="1858812"/>
                <a:ext cx="56122" cy="33389"/>
              </a:xfrm>
              <a:custGeom>
                <a:avLst/>
                <a:gdLst/>
                <a:ahLst/>
                <a:cxnLst/>
                <a:rect l="0" t="0" r="0" b="0"/>
                <a:pathLst>
                  <a:path w="56122" h="33389">
                    <a:moveTo>
                      <a:pt x="4627" y="15140"/>
                    </a:moveTo>
                    <a:cubicBezTo>
                      <a:pt x="0" y="27196"/>
                      <a:pt x="6108" y="33388"/>
                      <a:pt x="22625" y="33388"/>
                    </a:cubicBezTo>
                    <a:cubicBezTo>
                      <a:pt x="51524" y="33388"/>
                      <a:pt x="56121" y="13965"/>
                      <a:pt x="29628" y="3799"/>
                    </a:cubicBezTo>
                    <a:cubicBezTo>
                      <a:pt x="19729" y="0"/>
                      <a:pt x="8478" y="5103"/>
                      <a:pt x="4627" y="151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4" name="任意多边形: 形状 303">
                <a:extLst>
                  <a:ext uri="{FF2B5EF4-FFF2-40B4-BE49-F238E27FC236}">
                    <a16:creationId xmlns="" xmlns:a16="http://schemas.microsoft.com/office/drawing/2014/main" id="{0486EAFF-61BA-4561-8A4C-36DEFC519D0A}"/>
                  </a:ext>
                </a:extLst>
              </p:cNvPr>
              <p:cNvSpPr/>
              <p:nvPr/>
            </p:nvSpPr>
            <p:spPr>
              <a:xfrm>
                <a:off x="10321828" y="18540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5" name="任意多边形: 形状 304">
                <a:extLst>
                  <a:ext uri="{FF2B5EF4-FFF2-40B4-BE49-F238E27FC236}">
                    <a16:creationId xmlns="" xmlns:a16="http://schemas.microsoft.com/office/drawing/2014/main" id="{D5B2102B-9401-4553-B96A-995BA9B566C4}"/>
                  </a:ext>
                </a:extLst>
              </p:cNvPr>
              <p:cNvSpPr/>
              <p:nvPr/>
            </p:nvSpPr>
            <p:spPr>
              <a:xfrm>
                <a:off x="10613928" y="1854099"/>
                <a:ext cx="82673" cy="50801"/>
              </a:xfrm>
              <a:custGeom>
                <a:avLst/>
                <a:gdLst/>
                <a:ahLst/>
                <a:cxnLst/>
                <a:rect l="0" t="0" r="0" b="0"/>
                <a:pathLst>
                  <a:path w="82673" h="50801">
                    <a:moveTo>
                      <a:pt x="0" y="25400"/>
                    </a:moveTo>
                    <a:cubicBezTo>
                      <a:pt x="0" y="43724"/>
                      <a:pt x="8467" y="50800"/>
                      <a:pt x="30391" y="50800"/>
                    </a:cubicBezTo>
                    <a:cubicBezTo>
                      <a:pt x="59551" y="50800"/>
                      <a:pt x="82672" y="23405"/>
                      <a:pt x="66858" y="7592"/>
                    </a:cubicBezTo>
                    <a:cubicBezTo>
                      <a:pt x="62683" y="3416"/>
                      <a:pt x="45931" y="0"/>
                      <a:pt x="29633" y="0"/>
                    </a:cubicBezTo>
                    <a:cubicBezTo>
                      <a:pt x="8467" y="0"/>
                      <a:pt x="0" y="7257"/>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6" name="任意多边形: 形状 305">
                <a:extLst>
                  <a:ext uri="{FF2B5EF4-FFF2-40B4-BE49-F238E27FC236}">
                    <a16:creationId xmlns="" xmlns:a16="http://schemas.microsoft.com/office/drawing/2014/main" id="{E637FBBC-31A7-4E9B-BAC7-19D8052F2CDB}"/>
                  </a:ext>
                </a:extLst>
              </p:cNvPr>
              <p:cNvSpPr/>
              <p:nvPr/>
            </p:nvSpPr>
            <p:spPr>
              <a:xfrm>
                <a:off x="11109228" y="1842908"/>
                <a:ext cx="63635" cy="49293"/>
              </a:xfrm>
              <a:custGeom>
                <a:avLst/>
                <a:gdLst/>
                <a:ahLst/>
                <a:cxnLst/>
                <a:rect l="0" t="0" r="0" b="0"/>
                <a:pathLst>
                  <a:path w="63635" h="49293">
                    <a:moveTo>
                      <a:pt x="0" y="29359"/>
                    </a:moveTo>
                    <a:cubicBezTo>
                      <a:pt x="0" y="42326"/>
                      <a:pt x="11466" y="49292"/>
                      <a:pt x="32808" y="49292"/>
                    </a:cubicBezTo>
                    <a:cubicBezTo>
                      <a:pt x="59999" y="49292"/>
                      <a:pt x="63634" y="45486"/>
                      <a:pt x="54039" y="27067"/>
                    </a:cubicBezTo>
                    <a:cubicBezTo>
                      <a:pt x="39938" y="0"/>
                      <a:pt x="0" y="1694"/>
                      <a:pt x="0" y="293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7" name="任意多边形: 形状 306">
                <a:extLst>
                  <a:ext uri="{FF2B5EF4-FFF2-40B4-BE49-F238E27FC236}">
                    <a16:creationId xmlns="" xmlns:a16="http://schemas.microsoft.com/office/drawing/2014/main" id="{18507A60-8338-41F0-82CC-CE1DCC36FAE5}"/>
                  </a:ext>
                </a:extLst>
              </p:cNvPr>
              <p:cNvSpPr/>
              <p:nvPr/>
            </p:nvSpPr>
            <p:spPr>
              <a:xfrm>
                <a:off x="10711099" y="1859222"/>
                <a:ext cx="67930" cy="45679"/>
              </a:xfrm>
              <a:custGeom>
                <a:avLst/>
                <a:gdLst/>
                <a:ahLst/>
                <a:cxnLst/>
                <a:rect l="0" t="0" r="0" b="0"/>
                <a:pathLst>
                  <a:path w="67930" h="45679">
                    <a:moveTo>
                      <a:pt x="13241" y="15699"/>
                    </a:moveTo>
                    <a:cubicBezTo>
                      <a:pt x="0" y="28940"/>
                      <a:pt x="16771" y="45678"/>
                      <a:pt x="43279" y="45678"/>
                    </a:cubicBezTo>
                    <a:cubicBezTo>
                      <a:pt x="56837" y="45678"/>
                      <a:pt x="67929" y="37105"/>
                      <a:pt x="67929" y="26628"/>
                    </a:cubicBezTo>
                    <a:cubicBezTo>
                      <a:pt x="67929" y="7791"/>
                      <a:pt x="28941" y="0"/>
                      <a:pt x="13241" y="1569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8" name="任意多边形: 形状 307">
                <a:extLst>
                  <a:ext uri="{FF2B5EF4-FFF2-40B4-BE49-F238E27FC236}">
                    <a16:creationId xmlns="" xmlns:a16="http://schemas.microsoft.com/office/drawing/2014/main" id="{9E535462-2319-4438-96E6-D16AC0D2026D}"/>
                  </a:ext>
                </a:extLst>
              </p:cNvPr>
              <p:cNvSpPr/>
              <p:nvPr/>
            </p:nvSpPr>
            <p:spPr>
              <a:xfrm>
                <a:off x="10829828" y="18667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09" name="任意多边形: 形状 308">
                <a:extLst>
                  <a:ext uri="{FF2B5EF4-FFF2-40B4-BE49-F238E27FC236}">
                    <a16:creationId xmlns="" xmlns:a16="http://schemas.microsoft.com/office/drawing/2014/main" id="{FA99E624-6129-476D-AF69-C016267ABCEC}"/>
                  </a:ext>
                </a:extLst>
              </p:cNvPr>
              <p:cNvSpPr/>
              <p:nvPr/>
            </p:nvSpPr>
            <p:spPr>
              <a:xfrm>
                <a:off x="9026428" y="1879499"/>
                <a:ext cx="63501" cy="25401"/>
              </a:xfrm>
              <a:custGeom>
                <a:avLst/>
                <a:gdLst/>
                <a:ahLst/>
                <a:cxnLst/>
                <a:rect l="0" t="0" r="0" b="0"/>
                <a:pathLst>
                  <a:path w="63501" h="25401">
                    <a:moveTo>
                      <a:pt x="0" y="12700"/>
                    </a:moveTo>
                    <a:cubicBezTo>
                      <a:pt x="0" y="19685"/>
                      <a:pt x="14288" y="25400"/>
                      <a:pt x="31750" y="25400"/>
                    </a:cubicBezTo>
                    <a:cubicBezTo>
                      <a:pt x="49213" y="25400"/>
                      <a:pt x="63500" y="19685"/>
                      <a:pt x="63500" y="12700"/>
                    </a:cubicBezTo>
                    <a:cubicBezTo>
                      <a:pt x="63500" y="5715"/>
                      <a:pt x="49213" y="0"/>
                      <a:pt x="31750" y="0"/>
                    </a:cubicBezTo>
                    <a:cubicBezTo>
                      <a:pt x="14288"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0" name="任意多边形: 形状 309">
                <a:extLst>
                  <a:ext uri="{FF2B5EF4-FFF2-40B4-BE49-F238E27FC236}">
                    <a16:creationId xmlns="" xmlns:a16="http://schemas.microsoft.com/office/drawing/2014/main" id="{43D447EE-8989-467C-B0A2-5E22B8D7DA8F}"/>
                  </a:ext>
                </a:extLst>
              </p:cNvPr>
              <p:cNvSpPr/>
              <p:nvPr/>
            </p:nvSpPr>
            <p:spPr>
              <a:xfrm>
                <a:off x="10056102" y="1865910"/>
                <a:ext cx="23596" cy="52111"/>
              </a:xfrm>
              <a:custGeom>
                <a:avLst/>
                <a:gdLst/>
                <a:ahLst/>
                <a:cxnLst/>
                <a:rect l="0" t="0" r="0" b="0"/>
                <a:pathLst>
                  <a:path w="23596" h="52111">
                    <a:moveTo>
                      <a:pt x="1696" y="15886"/>
                    </a:moveTo>
                    <a:cubicBezTo>
                      <a:pt x="0" y="27628"/>
                      <a:pt x="4969" y="41163"/>
                      <a:pt x="12740" y="45966"/>
                    </a:cubicBezTo>
                    <a:cubicBezTo>
                      <a:pt x="22681" y="52110"/>
                      <a:pt x="23595" y="45784"/>
                      <a:pt x="15824" y="24618"/>
                    </a:cubicBezTo>
                    <a:cubicBezTo>
                      <a:pt x="7605" y="2233"/>
                      <a:pt x="3991" y="0"/>
                      <a:pt x="1696" y="158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1" name="任意多边形: 形状 310">
                <a:extLst>
                  <a:ext uri="{FF2B5EF4-FFF2-40B4-BE49-F238E27FC236}">
                    <a16:creationId xmlns="" xmlns:a16="http://schemas.microsoft.com/office/drawing/2014/main" id="{429579CB-CFC5-43A9-B0E2-1D0301030B32}"/>
                  </a:ext>
                </a:extLst>
              </p:cNvPr>
              <p:cNvSpPr/>
              <p:nvPr/>
            </p:nvSpPr>
            <p:spPr>
              <a:xfrm>
                <a:off x="10163078" y="1872217"/>
                <a:ext cx="36455" cy="84427"/>
              </a:xfrm>
              <a:custGeom>
                <a:avLst/>
                <a:gdLst/>
                <a:ahLst/>
                <a:cxnLst/>
                <a:rect l="0" t="0" r="0" b="0"/>
                <a:pathLst>
                  <a:path w="36455" h="84427">
                    <a:moveTo>
                      <a:pt x="0" y="41277"/>
                    </a:moveTo>
                    <a:cubicBezTo>
                      <a:pt x="0" y="69896"/>
                      <a:pt x="5611" y="84426"/>
                      <a:pt x="15875" y="82393"/>
                    </a:cubicBezTo>
                    <a:cubicBezTo>
                      <a:pt x="36454" y="78317"/>
                      <a:pt x="36454" y="25105"/>
                      <a:pt x="15875" y="9249"/>
                    </a:cubicBezTo>
                    <a:cubicBezTo>
                      <a:pt x="3872" y="0"/>
                      <a:pt x="0" y="7811"/>
                      <a:pt x="0" y="412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2" name="任意多边形: 形状 311">
                <a:extLst>
                  <a:ext uri="{FF2B5EF4-FFF2-40B4-BE49-F238E27FC236}">
                    <a16:creationId xmlns="" xmlns:a16="http://schemas.microsoft.com/office/drawing/2014/main" id="{4948FFBB-FD54-49D6-99CE-11761ABC29FF}"/>
                  </a:ext>
                </a:extLst>
              </p:cNvPr>
              <p:cNvSpPr/>
              <p:nvPr/>
            </p:nvSpPr>
            <p:spPr>
              <a:xfrm>
                <a:off x="11445594" y="1879499"/>
                <a:ext cx="16507" cy="75249"/>
              </a:xfrm>
              <a:custGeom>
                <a:avLst/>
                <a:gdLst/>
                <a:ahLst/>
                <a:cxnLst/>
                <a:rect l="0" t="0" r="0" b="0"/>
                <a:pathLst>
                  <a:path w="16507" h="75249">
                    <a:moveTo>
                      <a:pt x="2319" y="47625"/>
                    </a:moveTo>
                    <a:cubicBezTo>
                      <a:pt x="0" y="73819"/>
                      <a:pt x="131" y="75248"/>
                      <a:pt x="2607" y="50800"/>
                    </a:cubicBezTo>
                    <a:cubicBezTo>
                      <a:pt x="5084" y="26352"/>
                      <a:pt x="9838" y="4921"/>
                      <a:pt x="13172" y="3175"/>
                    </a:cubicBezTo>
                    <a:cubicBezTo>
                      <a:pt x="16506" y="1429"/>
                      <a:pt x="16377" y="0"/>
                      <a:pt x="12884" y="0"/>
                    </a:cubicBezTo>
                    <a:cubicBezTo>
                      <a:pt x="9391" y="0"/>
                      <a:pt x="4637" y="21431"/>
                      <a:pt x="2319" y="476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3" name="任意多边形: 形状 312">
                <a:extLst>
                  <a:ext uri="{FF2B5EF4-FFF2-40B4-BE49-F238E27FC236}">
                    <a16:creationId xmlns="" xmlns:a16="http://schemas.microsoft.com/office/drawing/2014/main" id="{BB50B0E7-B840-45E6-93DC-4564966A1190}"/>
                  </a:ext>
                </a:extLst>
              </p:cNvPr>
              <p:cNvSpPr/>
              <p:nvPr/>
            </p:nvSpPr>
            <p:spPr>
              <a:xfrm>
                <a:off x="11786739" y="18794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4" name="任意多边形: 形状 313">
                <a:extLst>
                  <a:ext uri="{FF2B5EF4-FFF2-40B4-BE49-F238E27FC236}">
                    <a16:creationId xmlns="" xmlns:a16="http://schemas.microsoft.com/office/drawing/2014/main" id="{1B205922-FB8A-40CF-9B3F-625849B193E3}"/>
                  </a:ext>
                </a:extLst>
              </p:cNvPr>
              <p:cNvSpPr/>
              <p:nvPr/>
            </p:nvSpPr>
            <p:spPr>
              <a:xfrm>
                <a:off x="11782914" y="1864935"/>
                <a:ext cx="94846" cy="420965"/>
              </a:xfrm>
              <a:custGeom>
                <a:avLst/>
                <a:gdLst/>
                <a:ahLst/>
                <a:cxnLst/>
                <a:rect l="0" t="0" r="0" b="0"/>
                <a:pathLst>
                  <a:path w="94846" h="420965">
                    <a:moveTo>
                      <a:pt x="44578" y="37716"/>
                    </a:moveTo>
                    <a:cubicBezTo>
                      <a:pt x="30664" y="81552"/>
                      <a:pt x="0" y="363858"/>
                      <a:pt x="6052" y="392389"/>
                    </a:cubicBezTo>
                    <a:cubicBezTo>
                      <a:pt x="10379" y="412786"/>
                      <a:pt x="21201" y="420964"/>
                      <a:pt x="43864" y="420964"/>
                    </a:cubicBezTo>
                    <a:cubicBezTo>
                      <a:pt x="67854" y="420964"/>
                      <a:pt x="74190" y="415532"/>
                      <a:pt x="69790" y="398739"/>
                    </a:cubicBezTo>
                    <a:cubicBezTo>
                      <a:pt x="66586" y="386515"/>
                      <a:pt x="71731" y="296504"/>
                      <a:pt x="81225" y="198714"/>
                    </a:cubicBezTo>
                    <a:cubicBezTo>
                      <a:pt x="94185" y="65205"/>
                      <a:pt x="94845" y="18590"/>
                      <a:pt x="83874" y="11583"/>
                    </a:cubicBezTo>
                    <a:cubicBezTo>
                      <a:pt x="65736" y="0"/>
                      <a:pt x="54090" y="7746"/>
                      <a:pt x="44578" y="377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5" name="任意多边形: 形状 314">
                <a:extLst>
                  <a:ext uri="{FF2B5EF4-FFF2-40B4-BE49-F238E27FC236}">
                    <a16:creationId xmlns="" xmlns:a16="http://schemas.microsoft.com/office/drawing/2014/main" id="{BAAE8C17-D1ED-4856-BFF0-FDEABE8AB648}"/>
                  </a:ext>
                </a:extLst>
              </p:cNvPr>
              <p:cNvSpPr/>
              <p:nvPr/>
            </p:nvSpPr>
            <p:spPr>
              <a:xfrm>
                <a:off x="10685757" y="1888287"/>
                <a:ext cx="27467" cy="65175"/>
              </a:xfrm>
              <a:custGeom>
                <a:avLst/>
                <a:gdLst/>
                <a:ahLst/>
                <a:cxnLst/>
                <a:rect l="0" t="0" r="0" b="0"/>
                <a:pathLst>
                  <a:path w="27467" h="65175">
                    <a:moveTo>
                      <a:pt x="2418" y="27357"/>
                    </a:moveTo>
                    <a:cubicBezTo>
                      <a:pt x="0" y="42393"/>
                      <a:pt x="5165" y="57557"/>
                      <a:pt x="13896" y="61054"/>
                    </a:cubicBezTo>
                    <a:cubicBezTo>
                      <a:pt x="24181" y="65174"/>
                      <a:pt x="27466" y="59586"/>
                      <a:pt x="23226" y="45188"/>
                    </a:cubicBezTo>
                    <a:cubicBezTo>
                      <a:pt x="10967" y="3555"/>
                      <a:pt x="6819" y="0"/>
                      <a:pt x="2418" y="2735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6" name="任意多边形: 形状 315">
                <a:extLst>
                  <a:ext uri="{FF2B5EF4-FFF2-40B4-BE49-F238E27FC236}">
                    <a16:creationId xmlns="" xmlns:a16="http://schemas.microsoft.com/office/drawing/2014/main" id="{0664EB1F-A34C-4A71-90C3-5D267B827ABC}"/>
                  </a:ext>
                </a:extLst>
              </p:cNvPr>
              <p:cNvSpPr/>
              <p:nvPr/>
            </p:nvSpPr>
            <p:spPr>
              <a:xfrm>
                <a:off x="9476466" y="1904899"/>
                <a:ext cx="17110" cy="45721"/>
              </a:xfrm>
              <a:custGeom>
                <a:avLst/>
                <a:gdLst/>
                <a:ahLst/>
                <a:cxnLst/>
                <a:rect l="0" t="0" r="0" b="0"/>
                <a:pathLst>
                  <a:path w="17110" h="45721">
                    <a:moveTo>
                      <a:pt x="2541" y="28575"/>
                    </a:moveTo>
                    <a:cubicBezTo>
                      <a:pt x="0" y="44291"/>
                      <a:pt x="104" y="45720"/>
                      <a:pt x="2773" y="31750"/>
                    </a:cubicBezTo>
                    <a:cubicBezTo>
                      <a:pt x="5442" y="17780"/>
                      <a:pt x="10379" y="4921"/>
                      <a:pt x="13744" y="3175"/>
                    </a:cubicBezTo>
                    <a:cubicBezTo>
                      <a:pt x="17109" y="1429"/>
                      <a:pt x="17005" y="0"/>
                      <a:pt x="13512" y="0"/>
                    </a:cubicBezTo>
                    <a:cubicBezTo>
                      <a:pt x="10019" y="0"/>
                      <a:pt x="5083" y="12859"/>
                      <a:pt x="2541"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7" name="任意多边形: 形状 316">
                <a:extLst>
                  <a:ext uri="{FF2B5EF4-FFF2-40B4-BE49-F238E27FC236}">
                    <a16:creationId xmlns="" xmlns:a16="http://schemas.microsoft.com/office/drawing/2014/main" id="{BA66E6CB-881B-4AB8-BBBA-75B6AD84C986}"/>
                  </a:ext>
                </a:extLst>
              </p:cNvPr>
              <p:cNvSpPr/>
              <p:nvPr/>
            </p:nvSpPr>
            <p:spPr>
              <a:xfrm>
                <a:off x="11533866" y="1904899"/>
                <a:ext cx="17110" cy="45721"/>
              </a:xfrm>
              <a:custGeom>
                <a:avLst/>
                <a:gdLst/>
                <a:ahLst/>
                <a:cxnLst/>
                <a:rect l="0" t="0" r="0" b="0"/>
                <a:pathLst>
                  <a:path w="17110" h="45721">
                    <a:moveTo>
                      <a:pt x="2541" y="28575"/>
                    </a:moveTo>
                    <a:cubicBezTo>
                      <a:pt x="0" y="44291"/>
                      <a:pt x="104" y="45720"/>
                      <a:pt x="2773" y="31750"/>
                    </a:cubicBezTo>
                    <a:cubicBezTo>
                      <a:pt x="5442" y="17780"/>
                      <a:pt x="10379" y="4921"/>
                      <a:pt x="13744" y="3175"/>
                    </a:cubicBezTo>
                    <a:cubicBezTo>
                      <a:pt x="17109" y="1429"/>
                      <a:pt x="17005" y="0"/>
                      <a:pt x="13512" y="0"/>
                    </a:cubicBezTo>
                    <a:cubicBezTo>
                      <a:pt x="10019" y="0"/>
                      <a:pt x="5083" y="12859"/>
                      <a:pt x="2541"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8" name="任意多边形: 形状 317">
                <a:extLst>
                  <a:ext uri="{FF2B5EF4-FFF2-40B4-BE49-F238E27FC236}">
                    <a16:creationId xmlns="" xmlns:a16="http://schemas.microsoft.com/office/drawing/2014/main" id="{16B93E96-19D7-4466-AEA5-12330F85FF6A}"/>
                  </a:ext>
                </a:extLst>
              </p:cNvPr>
              <p:cNvSpPr/>
              <p:nvPr/>
            </p:nvSpPr>
            <p:spPr>
              <a:xfrm>
                <a:off x="11693428" y="1906570"/>
                <a:ext cx="29167" cy="85561"/>
              </a:xfrm>
              <a:custGeom>
                <a:avLst/>
                <a:gdLst/>
                <a:ahLst/>
                <a:cxnLst/>
                <a:rect l="0" t="0" r="0" b="0"/>
                <a:pathLst>
                  <a:path w="29167" h="85561">
                    <a:moveTo>
                      <a:pt x="0" y="42780"/>
                    </a:moveTo>
                    <a:cubicBezTo>
                      <a:pt x="0" y="70179"/>
                      <a:pt x="5127" y="85560"/>
                      <a:pt x="12700" y="80880"/>
                    </a:cubicBezTo>
                    <a:cubicBezTo>
                      <a:pt x="29166" y="70703"/>
                      <a:pt x="29166" y="14857"/>
                      <a:pt x="12700" y="4680"/>
                    </a:cubicBezTo>
                    <a:cubicBezTo>
                      <a:pt x="5127" y="0"/>
                      <a:pt x="0" y="15381"/>
                      <a:pt x="0" y="427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19" name="任意多边形: 形状 318">
                <a:extLst>
                  <a:ext uri="{FF2B5EF4-FFF2-40B4-BE49-F238E27FC236}">
                    <a16:creationId xmlns="" xmlns:a16="http://schemas.microsoft.com/office/drawing/2014/main" id="{6A588A7D-48E7-4747-AD55-D271AFD832D5}"/>
                  </a:ext>
                </a:extLst>
              </p:cNvPr>
              <p:cNvSpPr/>
              <p:nvPr/>
            </p:nvSpPr>
            <p:spPr>
              <a:xfrm>
                <a:off x="10011831" y="1913101"/>
                <a:ext cx="28596" cy="34820"/>
              </a:xfrm>
              <a:custGeom>
                <a:avLst/>
                <a:gdLst/>
                <a:ahLst/>
                <a:cxnLst/>
                <a:rect l="0" t="0" r="0" b="0"/>
                <a:pathLst>
                  <a:path w="28596" h="34820">
                    <a:moveTo>
                      <a:pt x="983" y="18910"/>
                    </a:moveTo>
                    <a:cubicBezTo>
                      <a:pt x="0" y="28446"/>
                      <a:pt x="4832" y="34819"/>
                      <a:pt x="11721" y="33073"/>
                    </a:cubicBezTo>
                    <a:cubicBezTo>
                      <a:pt x="26970" y="29208"/>
                      <a:pt x="28595" y="0"/>
                      <a:pt x="13509" y="919"/>
                    </a:cubicBezTo>
                    <a:cubicBezTo>
                      <a:pt x="7603" y="1278"/>
                      <a:pt x="1966" y="9375"/>
                      <a:pt x="983" y="189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0" name="任意多边形: 形状 319">
                <a:extLst>
                  <a:ext uri="{FF2B5EF4-FFF2-40B4-BE49-F238E27FC236}">
                    <a16:creationId xmlns="" xmlns:a16="http://schemas.microsoft.com/office/drawing/2014/main" id="{189609E1-9882-4E18-BEEC-6F98B848FFD5}"/>
                  </a:ext>
                </a:extLst>
              </p:cNvPr>
              <p:cNvSpPr/>
              <p:nvPr/>
            </p:nvSpPr>
            <p:spPr>
              <a:xfrm>
                <a:off x="10093228" y="1917599"/>
                <a:ext cx="67974" cy="48277"/>
              </a:xfrm>
              <a:custGeom>
                <a:avLst/>
                <a:gdLst/>
                <a:ahLst/>
                <a:cxnLst/>
                <a:rect l="0" t="0" r="0" b="0"/>
                <a:pathLst>
                  <a:path w="67974" h="48277">
                    <a:moveTo>
                      <a:pt x="0" y="25320"/>
                    </a:moveTo>
                    <a:cubicBezTo>
                      <a:pt x="0" y="45044"/>
                      <a:pt x="4913" y="48276"/>
                      <a:pt x="22225" y="39943"/>
                    </a:cubicBezTo>
                    <a:cubicBezTo>
                      <a:pt x="62605" y="20506"/>
                      <a:pt x="67973" y="0"/>
                      <a:pt x="32681" y="0"/>
                    </a:cubicBezTo>
                    <a:cubicBezTo>
                      <a:pt x="8501" y="0"/>
                      <a:pt x="0" y="6586"/>
                      <a:pt x="0" y="2532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1" name="任意多边形: 形状 320">
                <a:extLst>
                  <a:ext uri="{FF2B5EF4-FFF2-40B4-BE49-F238E27FC236}">
                    <a16:creationId xmlns="" xmlns:a16="http://schemas.microsoft.com/office/drawing/2014/main" id="{01B7CA95-CBE4-4F5C-BAEF-9F76FED1EDAD}"/>
                  </a:ext>
                </a:extLst>
              </p:cNvPr>
              <p:cNvSpPr/>
              <p:nvPr/>
            </p:nvSpPr>
            <p:spPr>
              <a:xfrm>
                <a:off x="10207528" y="1917599"/>
                <a:ext cx="88901" cy="50801"/>
              </a:xfrm>
              <a:custGeom>
                <a:avLst/>
                <a:gdLst/>
                <a:ahLst/>
                <a:cxnLst/>
                <a:rect l="0" t="0" r="0" b="0"/>
                <a:pathLst>
                  <a:path w="88901" h="50801">
                    <a:moveTo>
                      <a:pt x="0" y="25400"/>
                    </a:moveTo>
                    <a:cubicBezTo>
                      <a:pt x="0" y="45962"/>
                      <a:pt x="8467" y="50800"/>
                      <a:pt x="44450" y="50800"/>
                    </a:cubicBezTo>
                    <a:cubicBezTo>
                      <a:pt x="80433" y="50800"/>
                      <a:pt x="88900" y="45962"/>
                      <a:pt x="88900" y="25400"/>
                    </a:cubicBezTo>
                    <a:cubicBezTo>
                      <a:pt x="88900" y="4838"/>
                      <a:pt x="80433" y="0"/>
                      <a:pt x="44450" y="0"/>
                    </a:cubicBezTo>
                    <a:cubicBezTo>
                      <a:pt x="8467" y="0"/>
                      <a:pt x="0" y="4838"/>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2" name="任意多边形: 形状 321">
                <a:extLst>
                  <a:ext uri="{FF2B5EF4-FFF2-40B4-BE49-F238E27FC236}">
                    <a16:creationId xmlns="" xmlns:a16="http://schemas.microsoft.com/office/drawing/2014/main" id="{D4704FF0-C0A4-49CC-9E0E-012933241832}"/>
                  </a:ext>
                </a:extLst>
              </p:cNvPr>
              <p:cNvSpPr/>
              <p:nvPr/>
            </p:nvSpPr>
            <p:spPr>
              <a:xfrm>
                <a:off x="10321282" y="1917599"/>
                <a:ext cx="51347" cy="58878"/>
              </a:xfrm>
              <a:custGeom>
                <a:avLst/>
                <a:gdLst/>
                <a:ahLst/>
                <a:cxnLst/>
                <a:rect l="0" t="0" r="0" b="0"/>
                <a:pathLst>
                  <a:path w="51347" h="58878">
                    <a:moveTo>
                      <a:pt x="2936" y="22079"/>
                    </a:moveTo>
                    <a:cubicBezTo>
                      <a:pt x="9311" y="55185"/>
                      <a:pt x="51346" y="58877"/>
                      <a:pt x="51346" y="26331"/>
                    </a:cubicBezTo>
                    <a:cubicBezTo>
                      <a:pt x="51346" y="8156"/>
                      <a:pt x="43190" y="0"/>
                      <a:pt x="25015" y="0"/>
                    </a:cubicBezTo>
                    <a:cubicBezTo>
                      <a:pt x="6840" y="0"/>
                      <a:pt x="0" y="6839"/>
                      <a:pt x="2936" y="220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3" name="任意多边形: 形状 322">
                <a:extLst>
                  <a:ext uri="{FF2B5EF4-FFF2-40B4-BE49-F238E27FC236}">
                    <a16:creationId xmlns="" xmlns:a16="http://schemas.microsoft.com/office/drawing/2014/main" id="{48C13449-D66F-4FAC-8922-8885D30FDBFE}"/>
                  </a:ext>
                </a:extLst>
              </p:cNvPr>
              <p:cNvSpPr/>
              <p:nvPr/>
            </p:nvSpPr>
            <p:spPr>
              <a:xfrm>
                <a:off x="10423428" y="1915907"/>
                <a:ext cx="27095" cy="54187"/>
              </a:xfrm>
              <a:custGeom>
                <a:avLst/>
                <a:gdLst/>
                <a:ahLst/>
                <a:cxnLst/>
                <a:rect l="0" t="0" r="0" b="0"/>
                <a:pathLst>
                  <a:path w="27095" h="54187">
                    <a:moveTo>
                      <a:pt x="0" y="27093"/>
                    </a:moveTo>
                    <a:cubicBezTo>
                      <a:pt x="0" y="50800"/>
                      <a:pt x="3387" y="54186"/>
                      <a:pt x="15240" y="42333"/>
                    </a:cubicBezTo>
                    <a:cubicBezTo>
                      <a:pt x="27094" y="30480"/>
                      <a:pt x="27094" y="23706"/>
                      <a:pt x="15240" y="11853"/>
                    </a:cubicBezTo>
                    <a:cubicBezTo>
                      <a:pt x="3387" y="0"/>
                      <a:pt x="0" y="3386"/>
                      <a:pt x="0" y="2709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4" name="任意多边形: 形状 323">
                <a:extLst>
                  <a:ext uri="{FF2B5EF4-FFF2-40B4-BE49-F238E27FC236}">
                    <a16:creationId xmlns="" xmlns:a16="http://schemas.microsoft.com/office/drawing/2014/main" id="{FEBECEA5-170B-4852-861D-255820E26200}"/>
                  </a:ext>
                </a:extLst>
              </p:cNvPr>
              <p:cNvSpPr/>
              <p:nvPr/>
            </p:nvSpPr>
            <p:spPr>
              <a:xfrm>
                <a:off x="10872339" y="19175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5" name="任意多边形: 形状 324">
                <a:extLst>
                  <a:ext uri="{FF2B5EF4-FFF2-40B4-BE49-F238E27FC236}">
                    <a16:creationId xmlns="" xmlns:a16="http://schemas.microsoft.com/office/drawing/2014/main" id="{F18021B3-E447-4472-B041-DC3D7A57D9B0}"/>
                  </a:ext>
                </a:extLst>
              </p:cNvPr>
              <p:cNvSpPr/>
              <p:nvPr/>
            </p:nvSpPr>
            <p:spPr>
              <a:xfrm>
                <a:off x="11095789" y="1917599"/>
                <a:ext cx="79707" cy="59371"/>
              </a:xfrm>
              <a:custGeom>
                <a:avLst/>
                <a:gdLst/>
                <a:ahLst/>
                <a:cxnLst/>
                <a:rect l="0" t="0" r="0" b="0"/>
                <a:pathLst>
                  <a:path w="79707" h="59371">
                    <a:moveTo>
                      <a:pt x="3129" y="22079"/>
                    </a:moveTo>
                    <a:cubicBezTo>
                      <a:pt x="8356" y="49224"/>
                      <a:pt x="51093" y="59370"/>
                      <a:pt x="65054" y="36781"/>
                    </a:cubicBezTo>
                    <a:cubicBezTo>
                      <a:pt x="79706" y="13074"/>
                      <a:pt x="67533" y="0"/>
                      <a:pt x="30808" y="0"/>
                    </a:cubicBezTo>
                    <a:cubicBezTo>
                      <a:pt x="7314" y="0"/>
                      <a:pt x="0" y="5834"/>
                      <a:pt x="3129" y="220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6" name="任意多边形: 形状 325">
                <a:extLst>
                  <a:ext uri="{FF2B5EF4-FFF2-40B4-BE49-F238E27FC236}">
                    <a16:creationId xmlns="" xmlns:a16="http://schemas.microsoft.com/office/drawing/2014/main" id="{A62E56D2-8625-425F-AC95-4C371A4E841B}"/>
                  </a:ext>
                </a:extLst>
              </p:cNvPr>
              <p:cNvSpPr/>
              <p:nvPr/>
            </p:nvSpPr>
            <p:spPr>
              <a:xfrm>
                <a:off x="9521728" y="1930299"/>
                <a:ext cx="38101" cy="38101"/>
              </a:xfrm>
              <a:custGeom>
                <a:avLst/>
                <a:gdLst/>
                <a:ahLst/>
                <a:cxnLst/>
                <a:rect l="0" t="0" r="0" b="0"/>
                <a:pathLst>
                  <a:path w="38101" h="38101">
                    <a:moveTo>
                      <a:pt x="0" y="19050"/>
                    </a:moveTo>
                    <a:cubicBezTo>
                      <a:pt x="0" y="29527"/>
                      <a:pt x="8572" y="38100"/>
                      <a:pt x="19050" y="38100"/>
                    </a:cubicBezTo>
                    <a:cubicBezTo>
                      <a:pt x="29528" y="38100"/>
                      <a:pt x="38100" y="29527"/>
                      <a:pt x="38100" y="19050"/>
                    </a:cubicBezTo>
                    <a:cubicBezTo>
                      <a:pt x="38100" y="8573"/>
                      <a:pt x="29528" y="0"/>
                      <a:pt x="19050" y="0"/>
                    </a:cubicBezTo>
                    <a:cubicBezTo>
                      <a:pt x="8572"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7" name="任意多边形: 形状 326">
                <a:extLst>
                  <a:ext uri="{FF2B5EF4-FFF2-40B4-BE49-F238E27FC236}">
                    <a16:creationId xmlns="" xmlns:a16="http://schemas.microsoft.com/office/drawing/2014/main" id="{6342C569-E88F-4021-B862-1705FCE950A9}"/>
                  </a:ext>
                </a:extLst>
              </p:cNvPr>
              <p:cNvSpPr/>
              <p:nvPr/>
            </p:nvSpPr>
            <p:spPr>
              <a:xfrm>
                <a:off x="9636028" y="19302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8" name="任意多边形: 形状 327">
                <a:extLst>
                  <a:ext uri="{FF2B5EF4-FFF2-40B4-BE49-F238E27FC236}">
                    <a16:creationId xmlns="" xmlns:a16="http://schemas.microsoft.com/office/drawing/2014/main" id="{9AC00F69-FF67-4D90-9920-199ECC77F29C}"/>
                  </a:ext>
                </a:extLst>
              </p:cNvPr>
              <p:cNvSpPr/>
              <p:nvPr/>
            </p:nvSpPr>
            <p:spPr>
              <a:xfrm>
                <a:off x="9714261" y="1926511"/>
                <a:ext cx="48768" cy="29190"/>
              </a:xfrm>
              <a:custGeom>
                <a:avLst/>
                <a:gdLst/>
                <a:ahLst/>
                <a:cxnLst/>
                <a:rect l="0" t="0" r="0" b="0"/>
                <a:pathLst>
                  <a:path w="48768" h="29190">
                    <a:moveTo>
                      <a:pt x="4317" y="16489"/>
                    </a:moveTo>
                    <a:cubicBezTo>
                      <a:pt x="0" y="23474"/>
                      <a:pt x="8235" y="29189"/>
                      <a:pt x="22617" y="29189"/>
                    </a:cubicBezTo>
                    <a:cubicBezTo>
                      <a:pt x="37000" y="29189"/>
                      <a:pt x="48767" y="23474"/>
                      <a:pt x="48767" y="16489"/>
                    </a:cubicBezTo>
                    <a:cubicBezTo>
                      <a:pt x="48767" y="0"/>
                      <a:pt x="14508" y="0"/>
                      <a:pt x="4317" y="164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29" name="任意多边形: 形状 328">
                <a:extLst>
                  <a:ext uri="{FF2B5EF4-FFF2-40B4-BE49-F238E27FC236}">
                    <a16:creationId xmlns="" xmlns:a16="http://schemas.microsoft.com/office/drawing/2014/main" id="{8481249E-C923-4B36-927B-2F7A5A62E2A0}"/>
                  </a:ext>
                </a:extLst>
              </p:cNvPr>
              <p:cNvSpPr/>
              <p:nvPr/>
            </p:nvSpPr>
            <p:spPr>
              <a:xfrm>
                <a:off x="9813828" y="1926481"/>
                <a:ext cx="61603" cy="29219"/>
              </a:xfrm>
              <a:custGeom>
                <a:avLst/>
                <a:gdLst/>
                <a:ahLst/>
                <a:cxnLst/>
                <a:rect l="0" t="0" r="0" b="0"/>
                <a:pathLst>
                  <a:path w="61603" h="29219">
                    <a:moveTo>
                      <a:pt x="0" y="16518"/>
                    </a:moveTo>
                    <a:cubicBezTo>
                      <a:pt x="0" y="23503"/>
                      <a:pt x="14625" y="29218"/>
                      <a:pt x="32500" y="29218"/>
                    </a:cubicBezTo>
                    <a:cubicBezTo>
                      <a:pt x="50932" y="29218"/>
                      <a:pt x="61602" y="23721"/>
                      <a:pt x="57150" y="16518"/>
                    </a:cubicBezTo>
                    <a:cubicBezTo>
                      <a:pt x="46941" y="0"/>
                      <a:pt x="0" y="0"/>
                      <a:pt x="0" y="165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0" name="任意多边形: 形状 329">
                <a:extLst>
                  <a:ext uri="{FF2B5EF4-FFF2-40B4-BE49-F238E27FC236}">
                    <a16:creationId xmlns="" xmlns:a16="http://schemas.microsoft.com/office/drawing/2014/main" id="{DBF0EA61-2EE1-44E7-BC8C-D42C6E77E67D}"/>
                  </a:ext>
                </a:extLst>
              </p:cNvPr>
              <p:cNvSpPr/>
              <p:nvPr/>
            </p:nvSpPr>
            <p:spPr>
              <a:xfrm>
                <a:off x="9902728" y="1933430"/>
                <a:ext cx="43393" cy="19051"/>
              </a:xfrm>
              <a:custGeom>
                <a:avLst/>
                <a:gdLst/>
                <a:ahLst/>
                <a:cxnLst/>
                <a:rect l="0" t="0" r="0" b="0"/>
                <a:pathLst>
                  <a:path w="43393" h="19051">
                    <a:moveTo>
                      <a:pt x="0" y="9979"/>
                    </a:moveTo>
                    <a:cubicBezTo>
                      <a:pt x="0" y="16739"/>
                      <a:pt x="10001" y="19050"/>
                      <a:pt x="22225" y="15115"/>
                    </a:cubicBezTo>
                    <a:cubicBezTo>
                      <a:pt x="43392" y="8301"/>
                      <a:pt x="43392" y="7715"/>
                      <a:pt x="22225" y="2824"/>
                    </a:cubicBezTo>
                    <a:cubicBezTo>
                      <a:pt x="10001" y="0"/>
                      <a:pt x="0" y="3219"/>
                      <a:pt x="0" y="99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1" name="任意多边形: 形状 330">
                <a:extLst>
                  <a:ext uri="{FF2B5EF4-FFF2-40B4-BE49-F238E27FC236}">
                    <a16:creationId xmlns="" xmlns:a16="http://schemas.microsoft.com/office/drawing/2014/main" id="{BF03EB7A-ACBB-41D5-BD04-186D2776C149}"/>
                  </a:ext>
                </a:extLst>
              </p:cNvPr>
              <p:cNvSpPr/>
              <p:nvPr/>
            </p:nvSpPr>
            <p:spPr>
              <a:xfrm>
                <a:off x="10449583" y="1915550"/>
                <a:ext cx="119896" cy="54030"/>
              </a:xfrm>
              <a:custGeom>
                <a:avLst/>
                <a:gdLst/>
                <a:ahLst/>
                <a:cxnLst/>
                <a:rect l="0" t="0" r="0" b="0"/>
                <a:pathLst>
                  <a:path w="119896" h="54030">
                    <a:moveTo>
                      <a:pt x="21470" y="16509"/>
                    </a:moveTo>
                    <a:cubicBezTo>
                      <a:pt x="0" y="45941"/>
                      <a:pt x="13068" y="54029"/>
                      <a:pt x="65920" y="44021"/>
                    </a:cubicBezTo>
                    <a:cubicBezTo>
                      <a:pt x="95607" y="38399"/>
                      <a:pt x="119895" y="28085"/>
                      <a:pt x="119895" y="21100"/>
                    </a:cubicBezTo>
                    <a:cubicBezTo>
                      <a:pt x="119895" y="4029"/>
                      <a:pt x="33513" y="0"/>
                      <a:pt x="21470" y="165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2" name="任意多边形: 形状 331">
                <a:extLst>
                  <a:ext uri="{FF2B5EF4-FFF2-40B4-BE49-F238E27FC236}">
                    <a16:creationId xmlns="" xmlns:a16="http://schemas.microsoft.com/office/drawing/2014/main" id="{103B21AF-43A1-4959-A92A-3325D3D449C7}"/>
                  </a:ext>
                </a:extLst>
              </p:cNvPr>
              <p:cNvSpPr/>
              <p:nvPr/>
            </p:nvSpPr>
            <p:spPr>
              <a:xfrm>
                <a:off x="10613928" y="1930299"/>
                <a:ext cx="63501" cy="25401"/>
              </a:xfrm>
              <a:custGeom>
                <a:avLst/>
                <a:gdLst/>
                <a:ahLst/>
                <a:cxnLst/>
                <a:rect l="0" t="0" r="0" b="0"/>
                <a:pathLst>
                  <a:path w="63501" h="25401">
                    <a:moveTo>
                      <a:pt x="0" y="12700"/>
                    </a:moveTo>
                    <a:cubicBezTo>
                      <a:pt x="0" y="19685"/>
                      <a:pt x="14288" y="25400"/>
                      <a:pt x="31750" y="25400"/>
                    </a:cubicBezTo>
                    <a:cubicBezTo>
                      <a:pt x="49213" y="25400"/>
                      <a:pt x="63500" y="19685"/>
                      <a:pt x="63500" y="12700"/>
                    </a:cubicBezTo>
                    <a:cubicBezTo>
                      <a:pt x="63500" y="5715"/>
                      <a:pt x="49213" y="0"/>
                      <a:pt x="31750" y="0"/>
                    </a:cubicBezTo>
                    <a:cubicBezTo>
                      <a:pt x="14288"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3" name="任意多边形: 形状 332">
                <a:extLst>
                  <a:ext uri="{FF2B5EF4-FFF2-40B4-BE49-F238E27FC236}">
                    <a16:creationId xmlns="" xmlns:a16="http://schemas.microsoft.com/office/drawing/2014/main" id="{21DA8AE1-4DCD-4FC0-B04C-0C60BF110B5C}"/>
                  </a:ext>
                </a:extLst>
              </p:cNvPr>
              <p:cNvSpPr/>
              <p:nvPr/>
            </p:nvSpPr>
            <p:spPr>
              <a:xfrm>
                <a:off x="10906028" y="1926711"/>
                <a:ext cx="73328" cy="45602"/>
              </a:xfrm>
              <a:custGeom>
                <a:avLst/>
                <a:gdLst/>
                <a:ahLst/>
                <a:cxnLst/>
                <a:rect l="0" t="0" r="0" b="0"/>
                <a:pathLst>
                  <a:path w="73328" h="45602">
                    <a:moveTo>
                      <a:pt x="0" y="15432"/>
                    </a:moveTo>
                    <a:cubicBezTo>
                      <a:pt x="0" y="30965"/>
                      <a:pt x="46894" y="45601"/>
                      <a:pt x="63594" y="35280"/>
                    </a:cubicBezTo>
                    <a:cubicBezTo>
                      <a:pt x="70755" y="30854"/>
                      <a:pt x="73327" y="21913"/>
                      <a:pt x="69307" y="15410"/>
                    </a:cubicBezTo>
                    <a:cubicBezTo>
                      <a:pt x="59784" y="0"/>
                      <a:pt x="0" y="19"/>
                      <a:pt x="0" y="154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4" name="任意多边形: 形状 333">
                <a:extLst>
                  <a:ext uri="{FF2B5EF4-FFF2-40B4-BE49-F238E27FC236}">
                    <a16:creationId xmlns="" xmlns:a16="http://schemas.microsoft.com/office/drawing/2014/main" id="{31496290-AEBA-4262-ACEA-A5BA41CEA0E0}"/>
                  </a:ext>
                </a:extLst>
              </p:cNvPr>
              <p:cNvSpPr/>
              <p:nvPr/>
            </p:nvSpPr>
            <p:spPr>
              <a:xfrm>
                <a:off x="9029285" y="1942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5" name="任意多边形: 形状 334">
                <a:extLst>
                  <a:ext uri="{FF2B5EF4-FFF2-40B4-BE49-F238E27FC236}">
                    <a16:creationId xmlns="" xmlns:a16="http://schemas.microsoft.com/office/drawing/2014/main" id="{72D9C416-8B01-4B24-ABEA-7775EB06DF75}"/>
                  </a:ext>
                </a:extLst>
              </p:cNvPr>
              <p:cNvSpPr/>
              <p:nvPr/>
            </p:nvSpPr>
            <p:spPr>
              <a:xfrm>
                <a:off x="9130885" y="1942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6" name="任意多边形: 形状 335">
                <a:extLst>
                  <a:ext uri="{FF2B5EF4-FFF2-40B4-BE49-F238E27FC236}">
                    <a16:creationId xmlns="" xmlns:a16="http://schemas.microsoft.com/office/drawing/2014/main" id="{51E894D0-457B-47AE-BF10-91D53BD5FA10}"/>
                  </a:ext>
                </a:extLst>
              </p:cNvPr>
              <p:cNvSpPr/>
              <p:nvPr/>
            </p:nvSpPr>
            <p:spPr>
              <a:xfrm>
                <a:off x="9300754" y="1928638"/>
                <a:ext cx="72053" cy="40265"/>
              </a:xfrm>
              <a:custGeom>
                <a:avLst/>
                <a:gdLst/>
                <a:ahLst/>
                <a:cxnLst/>
                <a:rect l="0" t="0" r="0" b="0"/>
                <a:pathLst>
                  <a:path w="72053" h="40265">
                    <a:moveTo>
                      <a:pt x="20096" y="21420"/>
                    </a:moveTo>
                    <a:cubicBezTo>
                      <a:pt x="37817" y="39426"/>
                      <a:pt x="44324" y="40264"/>
                      <a:pt x="58196" y="26330"/>
                    </a:cubicBezTo>
                    <a:cubicBezTo>
                      <a:pt x="72052" y="12410"/>
                      <a:pt x="68384" y="8683"/>
                      <a:pt x="36824" y="4616"/>
                    </a:cubicBezTo>
                    <a:cubicBezTo>
                      <a:pt x="998" y="0"/>
                      <a:pt x="0" y="1003"/>
                      <a:pt x="20096" y="2142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7" name="任意多边形: 形状 336">
                <a:extLst>
                  <a:ext uri="{FF2B5EF4-FFF2-40B4-BE49-F238E27FC236}">
                    <a16:creationId xmlns="" xmlns:a16="http://schemas.microsoft.com/office/drawing/2014/main" id="{00B4AE04-BAF8-4EE4-9D6E-2941E8027EEF}"/>
                  </a:ext>
                </a:extLst>
              </p:cNvPr>
              <p:cNvSpPr/>
              <p:nvPr/>
            </p:nvSpPr>
            <p:spPr>
              <a:xfrm>
                <a:off x="9409326" y="1942999"/>
                <a:ext cx="61603" cy="29219"/>
              </a:xfrm>
              <a:custGeom>
                <a:avLst/>
                <a:gdLst/>
                <a:ahLst/>
                <a:cxnLst/>
                <a:rect l="0" t="0" r="0" b="0"/>
                <a:pathLst>
                  <a:path w="61603" h="29219">
                    <a:moveTo>
                      <a:pt x="4452" y="12700"/>
                    </a:moveTo>
                    <a:cubicBezTo>
                      <a:pt x="14661" y="29218"/>
                      <a:pt x="61602" y="29218"/>
                      <a:pt x="61602" y="12700"/>
                    </a:cubicBezTo>
                    <a:cubicBezTo>
                      <a:pt x="61602" y="5715"/>
                      <a:pt x="46977" y="0"/>
                      <a:pt x="29102" y="0"/>
                    </a:cubicBezTo>
                    <a:cubicBezTo>
                      <a:pt x="10670" y="0"/>
                      <a:pt x="0" y="5497"/>
                      <a:pt x="4452"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8" name="任意多边形: 形状 337">
                <a:extLst>
                  <a:ext uri="{FF2B5EF4-FFF2-40B4-BE49-F238E27FC236}">
                    <a16:creationId xmlns="" xmlns:a16="http://schemas.microsoft.com/office/drawing/2014/main" id="{288ECE51-63CC-41D8-A4CE-E50BADF21FE2}"/>
                  </a:ext>
                </a:extLst>
              </p:cNvPr>
              <p:cNvSpPr/>
              <p:nvPr/>
            </p:nvSpPr>
            <p:spPr>
              <a:xfrm>
                <a:off x="10716322" y="19330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39" name="任意多边形: 形状 338">
                <a:extLst>
                  <a:ext uri="{FF2B5EF4-FFF2-40B4-BE49-F238E27FC236}">
                    <a16:creationId xmlns="" xmlns:a16="http://schemas.microsoft.com/office/drawing/2014/main" id="{C6F9DA9E-4EA7-4545-B946-DFFC1970B5D2}"/>
                  </a:ext>
                </a:extLst>
              </p:cNvPr>
              <p:cNvSpPr/>
              <p:nvPr/>
            </p:nvSpPr>
            <p:spPr>
              <a:xfrm>
                <a:off x="10828613" y="1942999"/>
                <a:ext cx="37191" cy="23750"/>
              </a:xfrm>
              <a:custGeom>
                <a:avLst/>
                <a:gdLst/>
                <a:ahLst/>
                <a:cxnLst/>
                <a:rect l="0" t="0" r="0" b="0"/>
                <a:pathLst>
                  <a:path w="37191" h="23750">
                    <a:moveTo>
                      <a:pt x="9942" y="13807"/>
                    </a:moveTo>
                    <a:cubicBezTo>
                      <a:pt x="19884" y="23749"/>
                      <a:pt x="26137" y="23749"/>
                      <a:pt x="32281" y="13807"/>
                    </a:cubicBezTo>
                    <a:cubicBezTo>
                      <a:pt x="37190" y="5863"/>
                      <a:pt x="31327" y="0"/>
                      <a:pt x="18474" y="0"/>
                    </a:cubicBezTo>
                    <a:cubicBezTo>
                      <a:pt x="2388" y="0"/>
                      <a:pt x="0" y="3864"/>
                      <a:pt x="9942" y="1380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0" name="任意多边形: 形状 339">
                <a:extLst>
                  <a:ext uri="{FF2B5EF4-FFF2-40B4-BE49-F238E27FC236}">
                    <a16:creationId xmlns="" xmlns:a16="http://schemas.microsoft.com/office/drawing/2014/main" id="{506506B3-6C03-483C-AE14-3525A2B5CFC8}"/>
                  </a:ext>
                </a:extLst>
              </p:cNvPr>
              <p:cNvSpPr/>
              <p:nvPr/>
            </p:nvSpPr>
            <p:spPr>
              <a:xfrm>
                <a:off x="10996698" y="1942999"/>
                <a:ext cx="74431" cy="29237"/>
              </a:xfrm>
              <a:custGeom>
                <a:avLst/>
                <a:gdLst/>
                <a:ahLst/>
                <a:cxnLst/>
                <a:rect l="0" t="0" r="0" b="0"/>
                <a:pathLst>
                  <a:path w="74431" h="29237">
                    <a:moveTo>
                      <a:pt x="4580" y="12700"/>
                    </a:moveTo>
                    <a:cubicBezTo>
                      <a:pt x="14800" y="29236"/>
                      <a:pt x="74430" y="29236"/>
                      <a:pt x="74430" y="12700"/>
                    </a:cubicBezTo>
                    <a:cubicBezTo>
                      <a:pt x="74430" y="5715"/>
                      <a:pt x="56947" y="0"/>
                      <a:pt x="35580" y="0"/>
                    </a:cubicBezTo>
                    <a:cubicBezTo>
                      <a:pt x="12915" y="0"/>
                      <a:pt x="0" y="5291"/>
                      <a:pt x="458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1" name="任意多边形: 形状 340">
                <a:extLst>
                  <a:ext uri="{FF2B5EF4-FFF2-40B4-BE49-F238E27FC236}">
                    <a16:creationId xmlns="" xmlns:a16="http://schemas.microsoft.com/office/drawing/2014/main" id="{B77C0148-B24C-4332-8C1F-2CA88C6ED282}"/>
                  </a:ext>
                </a:extLst>
              </p:cNvPr>
              <p:cNvSpPr/>
              <p:nvPr/>
            </p:nvSpPr>
            <p:spPr>
              <a:xfrm>
                <a:off x="9013728" y="1981099"/>
                <a:ext cx="190501" cy="64324"/>
              </a:xfrm>
              <a:custGeom>
                <a:avLst/>
                <a:gdLst/>
                <a:ahLst/>
                <a:cxnLst/>
                <a:rect l="0" t="0" r="0" b="0"/>
                <a:pathLst>
                  <a:path w="190501" h="64324">
                    <a:moveTo>
                      <a:pt x="0" y="25400"/>
                    </a:moveTo>
                    <a:cubicBezTo>
                      <a:pt x="0" y="47939"/>
                      <a:pt x="8467" y="50800"/>
                      <a:pt x="75161" y="50800"/>
                    </a:cubicBezTo>
                    <a:cubicBezTo>
                      <a:pt x="116500" y="50800"/>
                      <a:pt x="159362" y="54269"/>
                      <a:pt x="170411" y="58509"/>
                    </a:cubicBezTo>
                    <a:cubicBezTo>
                      <a:pt x="185564" y="64323"/>
                      <a:pt x="190500" y="58082"/>
                      <a:pt x="190500" y="33109"/>
                    </a:cubicBezTo>
                    <a:cubicBezTo>
                      <a:pt x="190500" y="373"/>
                      <a:pt x="189426" y="0"/>
                      <a:pt x="95250" y="0"/>
                    </a:cubicBezTo>
                    <a:cubicBezTo>
                      <a:pt x="8467" y="0"/>
                      <a:pt x="0" y="2258"/>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2" name="任意多边形: 形状 341">
                <a:extLst>
                  <a:ext uri="{FF2B5EF4-FFF2-40B4-BE49-F238E27FC236}">
                    <a16:creationId xmlns="" xmlns:a16="http://schemas.microsoft.com/office/drawing/2014/main" id="{86F5CE93-7087-44AF-BC67-5D91485A9DFE}"/>
                  </a:ext>
                </a:extLst>
              </p:cNvPr>
              <p:cNvSpPr/>
              <p:nvPr/>
            </p:nvSpPr>
            <p:spPr>
              <a:xfrm>
                <a:off x="9267728" y="1981099"/>
                <a:ext cx="292101" cy="63501"/>
              </a:xfrm>
              <a:custGeom>
                <a:avLst/>
                <a:gdLst/>
                <a:ahLst/>
                <a:cxnLst/>
                <a:rect l="0" t="0" r="0" b="0"/>
                <a:pathLst>
                  <a:path w="292101" h="63501">
                    <a:moveTo>
                      <a:pt x="0" y="0"/>
                    </a:moveTo>
                    <a:lnTo>
                      <a:pt x="0" y="63500"/>
                    </a:lnTo>
                    <a:lnTo>
                      <a:pt x="292100" y="63500"/>
                    </a:lnTo>
                    <a:lnTo>
                      <a:pt x="2921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3" name="任意多边形: 形状 342">
                <a:extLst>
                  <a:ext uri="{FF2B5EF4-FFF2-40B4-BE49-F238E27FC236}">
                    <a16:creationId xmlns="" xmlns:a16="http://schemas.microsoft.com/office/drawing/2014/main" id="{7DCB67EC-288C-4BF0-909F-86D6A1209388}"/>
                  </a:ext>
                </a:extLst>
              </p:cNvPr>
              <p:cNvSpPr/>
              <p:nvPr/>
            </p:nvSpPr>
            <p:spPr>
              <a:xfrm>
                <a:off x="9636028" y="1981099"/>
                <a:ext cx="313979" cy="63501"/>
              </a:xfrm>
              <a:custGeom>
                <a:avLst/>
                <a:gdLst/>
                <a:ahLst/>
                <a:cxnLst/>
                <a:rect l="0" t="0" r="0" b="0"/>
                <a:pathLst>
                  <a:path w="313979" h="63501">
                    <a:moveTo>
                      <a:pt x="0" y="0"/>
                    </a:moveTo>
                    <a:lnTo>
                      <a:pt x="0" y="63500"/>
                    </a:lnTo>
                    <a:lnTo>
                      <a:pt x="313978" y="63500"/>
                    </a:lnTo>
                    <a:lnTo>
                      <a:pt x="307908" y="31750"/>
                    </a:lnTo>
                    <a:cubicBezTo>
                      <a:pt x="301840" y="5"/>
                      <a:pt x="301815" y="0"/>
                      <a:pt x="150919"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4" name="任意多边形: 形状 343">
                <a:extLst>
                  <a:ext uri="{FF2B5EF4-FFF2-40B4-BE49-F238E27FC236}">
                    <a16:creationId xmlns="" xmlns:a16="http://schemas.microsoft.com/office/drawing/2014/main" id="{907A6812-9F0B-41B2-8B5C-07208862823E}"/>
                  </a:ext>
                </a:extLst>
              </p:cNvPr>
              <p:cNvSpPr/>
              <p:nvPr/>
            </p:nvSpPr>
            <p:spPr>
              <a:xfrm>
                <a:off x="10004328" y="1974749"/>
                <a:ext cx="370068" cy="69851"/>
              </a:xfrm>
              <a:custGeom>
                <a:avLst/>
                <a:gdLst/>
                <a:ahLst/>
                <a:cxnLst/>
                <a:rect l="0" t="0" r="0" b="0"/>
                <a:pathLst>
                  <a:path w="370068" h="69851">
                    <a:moveTo>
                      <a:pt x="0" y="5653"/>
                    </a:moveTo>
                    <a:lnTo>
                      <a:pt x="0" y="69850"/>
                    </a:lnTo>
                    <a:lnTo>
                      <a:pt x="370067" y="69850"/>
                    </a:lnTo>
                    <a:lnTo>
                      <a:pt x="34925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5" name="任意多边形: 形状 344">
                <a:extLst>
                  <a:ext uri="{FF2B5EF4-FFF2-40B4-BE49-F238E27FC236}">
                    <a16:creationId xmlns="" xmlns:a16="http://schemas.microsoft.com/office/drawing/2014/main" id="{B4A6E2E1-34E2-41BB-A8BC-80DBC5BAA983}"/>
                  </a:ext>
                </a:extLst>
              </p:cNvPr>
              <p:cNvSpPr/>
              <p:nvPr/>
            </p:nvSpPr>
            <p:spPr>
              <a:xfrm>
                <a:off x="10423428" y="1981099"/>
                <a:ext cx="342901" cy="63501"/>
              </a:xfrm>
              <a:custGeom>
                <a:avLst/>
                <a:gdLst/>
                <a:ahLst/>
                <a:cxnLst/>
                <a:rect l="0" t="0" r="0" b="0"/>
                <a:pathLst>
                  <a:path w="342901" h="63501">
                    <a:moveTo>
                      <a:pt x="0" y="0"/>
                    </a:moveTo>
                    <a:lnTo>
                      <a:pt x="0" y="63500"/>
                    </a:lnTo>
                    <a:lnTo>
                      <a:pt x="342900" y="63500"/>
                    </a:lnTo>
                    <a:lnTo>
                      <a:pt x="3429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6" name="任意多边形: 形状 345">
                <a:extLst>
                  <a:ext uri="{FF2B5EF4-FFF2-40B4-BE49-F238E27FC236}">
                    <a16:creationId xmlns="" xmlns:a16="http://schemas.microsoft.com/office/drawing/2014/main" id="{FE7C30AE-0FA4-4DE7-BE87-E68D1B1DB923}"/>
                  </a:ext>
                </a:extLst>
              </p:cNvPr>
              <p:cNvSpPr/>
              <p:nvPr/>
            </p:nvSpPr>
            <p:spPr>
              <a:xfrm>
                <a:off x="11181582" y="1986682"/>
                <a:ext cx="307369" cy="74137"/>
              </a:xfrm>
              <a:custGeom>
                <a:avLst/>
                <a:gdLst/>
                <a:ahLst/>
                <a:cxnLst/>
                <a:rect l="0" t="0" r="0" b="0"/>
                <a:pathLst>
                  <a:path w="307369" h="74137">
                    <a:moveTo>
                      <a:pt x="41946" y="26167"/>
                    </a:moveTo>
                    <a:cubicBezTo>
                      <a:pt x="41946" y="36644"/>
                      <a:pt x="37659" y="46101"/>
                      <a:pt x="32421" y="47181"/>
                    </a:cubicBezTo>
                    <a:cubicBezTo>
                      <a:pt x="0" y="53867"/>
                      <a:pt x="102631" y="69590"/>
                      <a:pt x="192864" y="71760"/>
                    </a:cubicBezTo>
                    <a:cubicBezTo>
                      <a:pt x="291677" y="74136"/>
                      <a:pt x="300474" y="72317"/>
                      <a:pt x="304070" y="48759"/>
                    </a:cubicBezTo>
                    <a:cubicBezTo>
                      <a:pt x="307368" y="27149"/>
                      <a:pt x="298879" y="21931"/>
                      <a:pt x="249388" y="15147"/>
                    </a:cubicBezTo>
                    <a:cubicBezTo>
                      <a:pt x="138880" y="0"/>
                      <a:pt x="41946" y="5150"/>
                      <a:pt x="41946" y="261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7" name="任意多边形: 形状 346">
                <a:extLst>
                  <a:ext uri="{FF2B5EF4-FFF2-40B4-BE49-F238E27FC236}">
                    <a16:creationId xmlns="" xmlns:a16="http://schemas.microsoft.com/office/drawing/2014/main" id="{07C2FFE4-0E87-4C04-842B-951014249D74}"/>
                  </a:ext>
                </a:extLst>
              </p:cNvPr>
              <p:cNvSpPr/>
              <p:nvPr/>
            </p:nvSpPr>
            <p:spPr>
              <a:xfrm>
                <a:off x="11541028" y="1991535"/>
                <a:ext cx="190501" cy="78465"/>
              </a:xfrm>
              <a:custGeom>
                <a:avLst/>
                <a:gdLst/>
                <a:ahLst/>
                <a:cxnLst/>
                <a:rect l="0" t="0" r="0" b="0"/>
                <a:pathLst>
                  <a:path w="190501" h="78465">
                    <a:moveTo>
                      <a:pt x="0" y="38777"/>
                    </a:moveTo>
                    <a:cubicBezTo>
                      <a:pt x="0" y="65607"/>
                      <a:pt x="43715" y="78464"/>
                      <a:pt x="134938" y="78464"/>
                    </a:cubicBezTo>
                    <a:cubicBezTo>
                      <a:pt x="180647" y="78464"/>
                      <a:pt x="190500" y="74273"/>
                      <a:pt x="190500" y="54833"/>
                    </a:cubicBezTo>
                    <a:cubicBezTo>
                      <a:pt x="190500" y="36196"/>
                      <a:pt x="175067" y="28167"/>
                      <a:pt x="117475" y="16843"/>
                    </a:cubicBezTo>
                    <a:cubicBezTo>
                      <a:pt x="31811" y="0"/>
                      <a:pt x="0" y="5939"/>
                      <a:pt x="0" y="387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8" name="任意多边形: 形状 347">
                <a:extLst>
                  <a:ext uri="{FF2B5EF4-FFF2-40B4-BE49-F238E27FC236}">
                    <a16:creationId xmlns="" xmlns:a16="http://schemas.microsoft.com/office/drawing/2014/main" id="{CB75E665-B0A1-46CF-99F0-82B9FA6A483F}"/>
                  </a:ext>
                </a:extLst>
              </p:cNvPr>
              <p:cNvSpPr/>
              <p:nvPr/>
            </p:nvSpPr>
            <p:spPr>
              <a:xfrm>
                <a:off x="9013728" y="2057299"/>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49" name="任意多边形: 形状 348">
                <a:extLst>
                  <a:ext uri="{FF2B5EF4-FFF2-40B4-BE49-F238E27FC236}">
                    <a16:creationId xmlns="" xmlns:a16="http://schemas.microsoft.com/office/drawing/2014/main" id="{90C3C883-F995-47DC-9E76-3E3BFEE8563B}"/>
                  </a:ext>
                </a:extLst>
              </p:cNvPr>
              <p:cNvSpPr/>
              <p:nvPr/>
            </p:nvSpPr>
            <p:spPr>
              <a:xfrm>
                <a:off x="9080085" y="2057299"/>
                <a:ext cx="102285" cy="5374"/>
              </a:xfrm>
              <a:custGeom>
                <a:avLst/>
                <a:gdLst/>
                <a:ahLst/>
                <a:cxnLst/>
                <a:rect l="0" t="0" r="0" b="0"/>
                <a:pathLst>
                  <a:path w="102285" h="5374">
                    <a:moveTo>
                      <a:pt x="60643" y="5373"/>
                    </a:moveTo>
                    <a:cubicBezTo>
                      <a:pt x="96819" y="5373"/>
                      <a:pt x="102284" y="4217"/>
                      <a:pt x="73343" y="2687"/>
                    </a:cubicBezTo>
                    <a:cubicBezTo>
                      <a:pt x="45403" y="1209"/>
                      <a:pt x="19686" y="0"/>
                      <a:pt x="16193" y="0"/>
                    </a:cubicBezTo>
                    <a:cubicBezTo>
                      <a:pt x="12700" y="0"/>
                      <a:pt x="6986" y="1209"/>
                      <a:pt x="3493" y="2687"/>
                    </a:cubicBezTo>
                    <a:cubicBezTo>
                      <a:pt x="0" y="4164"/>
                      <a:pt x="25718" y="5373"/>
                      <a:pt x="60643" y="53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0" name="任意多边形: 形状 349">
                <a:extLst>
                  <a:ext uri="{FF2B5EF4-FFF2-40B4-BE49-F238E27FC236}">
                    <a16:creationId xmlns="" xmlns:a16="http://schemas.microsoft.com/office/drawing/2014/main" id="{F385C2EF-0D37-4DEB-9AFD-41F67FDF6AE5}"/>
                  </a:ext>
                </a:extLst>
              </p:cNvPr>
              <p:cNvSpPr/>
              <p:nvPr/>
            </p:nvSpPr>
            <p:spPr>
              <a:xfrm>
                <a:off x="9278734" y="2057299"/>
                <a:ext cx="27095" cy="27094"/>
              </a:xfrm>
              <a:custGeom>
                <a:avLst/>
                <a:gdLst/>
                <a:ahLst/>
                <a:cxnLst/>
                <a:rect l="0" t="0" r="0" b="0"/>
                <a:pathLst>
                  <a:path w="27095" h="27094">
                    <a:moveTo>
                      <a:pt x="11854" y="15240"/>
                    </a:moveTo>
                    <a:cubicBezTo>
                      <a:pt x="23707" y="27093"/>
                      <a:pt x="27094" y="27093"/>
                      <a:pt x="27094" y="15240"/>
                    </a:cubicBezTo>
                    <a:cubicBezTo>
                      <a:pt x="27094" y="6858"/>
                      <a:pt x="20236" y="0"/>
                      <a:pt x="11854" y="0"/>
                    </a:cubicBezTo>
                    <a:cubicBezTo>
                      <a:pt x="0" y="0"/>
                      <a:pt x="0" y="3387"/>
                      <a:pt x="11854"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1" name="任意多边形: 形状 350">
                <a:extLst>
                  <a:ext uri="{FF2B5EF4-FFF2-40B4-BE49-F238E27FC236}">
                    <a16:creationId xmlns="" xmlns:a16="http://schemas.microsoft.com/office/drawing/2014/main" id="{198528B3-595A-4A80-A3D7-0EC52F1B0CFA}"/>
                  </a:ext>
                </a:extLst>
              </p:cNvPr>
              <p:cNvSpPr/>
              <p:nvPr/>
            </p:nvSpPr>
            <p:spPr>
              <a:xfrm>
                <a:off x="7098222" y="2069999"/>
                <a:ext cx="201007" cy="186633"/>
              </a:xfrm>
              <a:custGeom>
                <a:avLst/>
                <a:gdLst/>
                <a:ahLst/>
                <a:cxnLst/>
                <a:rect l="0" t="0" r="0" b="0"/>
                <a:pathLst>
                  <a:path w="201007" h="186633">
                    <a:moveTo>
                      <a:pt x="69945" y="73025"/>
                    </a:moveTo>
                    <a:lnTo>
                      <a:pt x="0" y="146050"/>
                    </a:lnTo>
                    <a:lnTo>
                      <a:pt x="81937" y="163098"/>
                    </a:lnTo>
                    <a:cubicBezTo>
                      <a:pt x="195047" y="186632"/>
                      <a:pt x="201006" y="182621"/>
                      <a:pt x="201006" y="82949"/>
                    </a:cubicBezTo>
                    <a:cubicBezTo>
                      <a:pt x="201006" y="3800"/>
                      <a:pt x="199606" y="0"/>
                      <a:pt x="170448" y="0"/>
                    </a:cubicBezTo>
                    <a:cubicBezTo>
                      <a:pt x="149824" y="0"/>
                      <a:pt x="117154" y="23738"/>
                      <a:pt x="69945" y="730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2" name="任意多边形: 形状 351">
                <a:extLst>
                  <a:ext uri="{FF2B5EF4-FFF2-40B4-BE49-F238E27FC236}">
                    <a16:creationId xmlns="" xmlns:a16="http://schemas.microsoft.com/office/drawing/2014/main" id="{936424DE-C447-4709-AF7D-E17C240DE817}"/>
                  </a:ext>
                </a:extLst>
              </p:cNvPr>
              <p:cNvSpPr/>
              <p:nvPr/>
            </p:nvSpPr>
            <p:spPr>
              <a:xfrm>
                <a:off x="9445528" y="2060693"/>
                <a:ext cx="107951" cy="24976"/>
              </a:xfrm>
              <a:custGeom>
                <a:avLst/>
                <a:gdLst/>
                <a:ahLst/>
                <a:cxnLst/>
                <a:rect l="0" t="0" r="0" b="0"/>
                <a:pathLst>
                  <a:path w="107951" h="24976">
                    <a:moveTo>
                      <a:pt x="0" y="19415"/>
                    </a:moveTo>
                    <a:cubicBezTo>
                      <a:pt x="0" y="24975"/>
                      <a:pt x="24288" y="22881"/>
                      <a:pt x="53975" y="14762"/>
                    </a:cubicBezTo>
                    <a:lnTo>
                      <a:pt x="107950" y="0"/>
                    </a:lnTo>
                    <a:lnTo>
                      <a:pt x="53975" y="4653"/>
                    </a:lnTo>
                    <a:cubicBezTo>
                      <a:pt x="24288" y="7212"/>
                      <a:pt x="0" y="13855"/>
                      <a:pt x="0" y="194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3" name="任意多边形: 形状 352">
                <a:extLst>
                  <a:ext uri="{FF2B5EF4-FFF2-40B4-BE49-F238E27FC236}">
                    <a16:creationId xmlns="" xmlns:a16="http://schemas.microsoft.com/office/drawing/2014/main" id="{15A3EBF2-40D3-4C3C-A92C-FC7CB8FA04C4}"/>
                  </a:ext>
                </a:extLst>
              </p:cNvPr>
              <p:cNvSpPr/>
              <p:nvPr/>
            </p:nvSpPr>
            <p:spPr>
              <a:xfrm>
                <a:off x="9996039" y="20699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4" name="任意多边形: 形状 353">
                <a:extLst>
                  <a:ext uri="{FF2B5EF4-FFF2-40B4-BE49-F238E27FC236}">
                    <a16:creationId xmlns="" xmlns:a16="http://schemas.microsoft.com/office/drawing/2014/main" id="{A1D4C750-34C0-441C-8EC8-323D8A2719CB}"/>
                  </a:ext>
                </a:extLst>
              </p:cNvPr>
              <p:cNvSpPr/>
              <p:nvPr/>
            </p:nvSpPr>
            <p:spPr>
              <a:xfrm>
                <a:off x="10042428" y="2069999"/>
                <a:ext cx="127001" cy="25401"/>
              </a:xfrm>
              <a:custGeom>
                <a:avLst/>
                <a:gdLst/>
                <a:ahLst/>
                <a:cxnLst/>
                <a:rect l="0" t="0" r="0" b="0"/>
                <a:pathLst>
                  <a:path w="127001" h="25401">
                    <a:moveTo>
                      <a:pt x="0" y="12700"/>
                    </a:moveTo>
                    <a:cubicBezTo>
                      <a:pt x="0" y="19685"/>
                      <a:pt x="28575" y="25400"/>
                      <a:pt x="63500" y="25400"/>
                    </a:cubicBezTo>
                    <a:cubicBezTo>
                      <a:pt x="98425" y="25400"/>
                      <a:pt x="127000" y="19685"/>
                      <a:pt x="127000" y="12700"/>
                    </a:cubicBezTo>
                    <a:cubicBezTo>
                      <a:pt x="127000" y="5715"/>
                      <a:pt x="98425" y="0"/>
                      <a:pt x="63500" y="0"/>
                    </a:cubicBezTo>
                    <a:cubicBezTo>
                      <a:pt x="2857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5" name="任意多边形: 形状 354">
                <a:extLst>
                  <a:ext uri="{FF2B5EF4-FFF2-40B4-BE49-F238E27FC236}">
                    <a16:creationId xmlns="" xmlns:a16="http://schemas.microsoft.com/office/drawing/2014/main" id="{141B7140-6165-43E7-BAB7-CE38F7142AD7}"/>
                  </a:ext>
                </a:extLst>
              </p:cNvPr>
              <p:cNvSpPr/>
              <p:nvPr/>
            </p:nvSpPr>
            <p:spPr>
              <a:xfrm>
                <a:off x="10188954" y="2067171"/>
                <a:ext cx="94775" cy="22930"/>
              </a:xfrm>
              <a:custGeom>
                <a:avLst/>
                <a:gdLst/>
                <a:ahLst/>
                <a:cxnLst/>
                <a:rect l="0" t="0" r="0" b="0"/>
                <a:pathLst>
                  <a:path w="94775" h="22930">
                    <a:moveTo>
                      <a:pt x="582" y="1004"/>
                    </a:moveTo>
                    <a:cubicBezTo>
                      <a:pt x="0" y="0"/>
                      <a:pt x="20955" y="5573"/>
                      <a:pt x="47149" y="13386"/>
                    </a:cubicBezTo>
                    <a:cubicBezTo>
                      <a:pt x="76838" y="22243"/>
                      <a:pt x="94774" y="22929"/>
                      <a:pt x="94774" y="15210"/>
                    </a:cubicBezTo>
                    <a:cubicBezTo>
                      <a:pt x="94774" y="8400"/>
                      <a:pt x="73819" y="2828"/>
                      <a:pt x="48207" y="2828"/>
                    </a:cubicBezTo>
                    <a:cubicBezTo>
                      <a:pt x="22595" y="2828"/>
                      <a:pt x="1164" y="2007"/>
                      <a:pt x="582" y="100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6" name="任意多边形: 形状 355">
                <a:extLst>
                  <a:ext uri="{FF2B5EF4-FFF2-40B4-BE49-F238E27FC236}">
                    <a16:creationId xmlns="" xmlns:a16="http://schemas.microsoft.com/office/drawing/2014/main" id="{8D50EE9D-087A-4A40-A6A4-DE6209F28BC1}"/>
                  </a:ext>
                </a:extLst>
              </p:cNvPr>
              <p:cNvSpPr/>
              <p:nvPr/>
            </p:nvSpPr>
            <p:spPr>
              <a:xfrm>
                <a:off x="10298305" y="2059380"/>
                <a:ext cx="53421" cy="29935"/>
              </a:xfrm>
              <a:custGeom>
                <a:avLst/>
                <a:gdLst/>
                <a:ahLst/>
                <a:cxnLst/>
                <a:rect l="0" t="0" r="0" b="0"/>
                <a:pathLst>
                  <a:path w="53421" h="29935">
                    <a:moveTo>
                      <a:pt x="4127" y="22760"/>
                    </a:moveTo>
                    <a:cubicBezTo>
                      <a:pt x="8562" y="29934"/>
                      <a:pt x="20559" y="27666"/>
                      <a:pt x="33452" y="17215"/>
                    </a:cubicBezTo>
                    <a:cubicBezTo>
                      <a:pt x="53420" y="1031"/>
                      <a:pt x="52782" y="0"/>
                      <a:pt x="25948" y="5074"/>
                    </a:cubicBezTo>
                    <a:cubicBezTo>
                      <a:pt x="9820" y="8124"/>
                      <a:pt x="0" y="16083"/>
                      <a:pt x="4127" y="227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7" name="任意多边形: 形状 356">
                <a:extLst>
                  <a:ext uri="{FF2B5EF4-FFF2-40B4-BE49-F238E27FC236}">
                    <a16:creationId xmlns="" xmlns:a16="http://schemas.microsoft.com/office/drawing/2014/main" id="{BD7CB50E-B95A-4C98-B064-D28863EE5A49}"/>
                  </a:ext>
                </a:extLst>
              </p:cNvPr>
              <p:cNvSpPr/>
              <p:nvPr/>
            </p:nvSpPr>
            <p:spPr>
              <a:xfrm>
                <a:off x="10413585" y="2069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8" name="任意多边形: 形状 357">
                <a:extLst>
                  <a:ext uri="{FF2B5EF4-FFF2-40B4-BE49-F238E27FC236}">
                    <a16:creationId xmlns="" xmlns:a16="http://schemas.microsoft.com/office/drawing/2014/main" id="{15ED06D0-BDB7-4FC9-9E30-0A5CC916E03B}"/>
                  </a:ext>
                </a:extLst>
              </p:cNvPr>
              <p:cNvSpPr/>
              <p:nvPr/>
            </p:nvSpPr>
            <p:spPr>
              <a:xfrm>
                <a:off x="10908885" y="2069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59" name="任意多边形: 形状 358">
                <a:extLst>
                  <a:ext uri="{FF2B5EF4-FFF2-40B4-BE49-F238E27FC236}">
                    <a16:creationId xmlns="" xmlns:a16="http://schemas.microsoft.com/office/drawing/2014/main" id="{2654A5D2-1A0C-4C4A-BEFB-BBD2EA34D8B6}"/>
                  </a:ext>
                </a:extLst>
              </p:cNvPr>
              <p:cNvSpPr/>
              <p:nvPr/>
            </p:nvSpPr>
            <p:spPr>
              <a:xfrm>
                <a:off x="11010485" y="20699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0" name="任意多边形: 形状 359">
                <a:extLst>
                  <a:ext uri="{FF2B5EF4-FFF2-40B4-BE49-F238E27FC236}">
                    <a16:creationId xmlns="" xmlns:a16="http://schemas.microsoft.com/office/drawing/2014/main" id="{6EC18893-5D70-4A23-8FD9-D9433BF4AC78}"/>
                  </a:ext>
                </a:extLst>
              </p:cNvPr>
              <p:cNvSpPr/>
              <p:nvPr/>
            </p:nvSpPr>
            <p:spPr>
              <a:xfrm>
                <a:off x="11261628" y="2072244"/>
                <a:ext cx="179192" cy="138616"/>
              </a:xfrm>
              <a:custGeom>
                <a:avLst/>
                <a:gdLst/>
                <a:ahLst/>
                <a:cxnLst/>
                <a:rect l="0" t="0" r="0" b="0"/>
                <a:pathLst>
                  <a:path w="179192" h="138616">
                    <a:moveTo>
                      <a:pt x="8861" y="5827"/>
                    </a:moveTo>
                    <a:cubicBezTo>
                      <a:pt x="3987" y="10701"/>
                      <a:pt x="0" y="42572"/>
                      <a:pt x="0" y="76652"/>
                    </a:cubicBezTo>
                    <a:lnTo>
                      <a:pt x="0" y="138615"/>
                    </a:lnTo>
                    <a:lnTo>
                      <a:pt x="158750" y="118405"/>
                    </a:lnTo>
                    <a:lnTo>
                      <a:pt x="179191" y="10455"/>
                    </a:lnTo>
                    <a:lnTo>
                      <a:pt x="116035" y="10455"/>
                    </a:lnTo>
                    <a:cubicBezTo>
                      <a:pt x="81298" y="10455"/>
                      <a:pt x="44968" y="7420"/>
                      <a:pt x="35300" y="3710"/>
                    </a:cubicBezTo>
                    <a:cubicBezTo>
                      <a:pt x="25633" y="0"/>
                      <a:pt x="13736" y="953"/>
                      <a:pt x="8861" y="58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1" name="任意多边形: 形状 360">
                <a:extLst>
                  <a:ext uri="{FF2B5EF4-FFF2-40B4-BE49-F238E27FC236}">
                    <a16:creationId xmlns="" xmlns:a16="http://schemas.microsoft.com/office/drawing/2014/main" id="{D7A166D2-6FA7-4BF8-AA69-0D1230777ADC}"/>
                  </a:ext>
                </a:extLst>
              </p:cNvPr>
              <p:cNvSpPr/>
              <p:nvPr/>
            </p:nvSpPr>
            <p:spPr>
              <a:xfrm>
                <a:off x="5984873" y="2097242"/>
                <a:ext cx="74465" cy="57772"/>
              </a:xfrm>
              <a:custGeom>
                <a:avLst/>
                <a:gdLst/>
                <a:ahLst/>
                <a:cxnLst/>
                <a:rect l="0" t="0" r="0" b="0"/>
                <a:pathLst>
                  <a:path w="74465" h="57772">
                    <a:moveTo>
                      <a:pt x="63680" y="10014"/>
                    </a:moveTo>
                    <a:cubicBezTo>
                      <a:pt x="52895" y="20027"/>
                      <a:pt x="31276" y="36800"/>
                      <a:pt x="15638" y="47285"/>
                    </a:cubicBezTo>
                    <a:cubicBezTo>
                      <a:pt x="0" y="57771"/>
                      <a:pt x="8823" y="49578"/>
                      <a:pt x="35246" y="29078"/>
                    </a:cubicBezTo>
                    <a:cubicBezTo>
                      <a:pt x="61669" y="8579"/>
                      <a:pt x="74464" y="0"/>
                      <a:pt x="63680" y="100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2" name="任意多边形: 形状 361">
                <a:extLst>
                  <a:ext uri="{FF2B5EF4-FFF2-40B4-BE49-F238E27FC236}">
                    <a16:creationId xmlns="" xmlns:a16="http://schemas.microsoft.com/office/drawing/2014/main" id="{275DB759-C8E5-48DD-9F86-D920E382F787}"/>
                  </a:ext>
                </a:extLst>
              </p:cNvPr>
              <p:cNvSpPr/>
              <p:nvPr/>
            </p:nvSpPr>
            <p:spPr>
              <a:xfrm>
                <a:off x="6015918" y="2106195"/>
                <a:ext cx="141587" cy="126680"/>
              </a:xfrm>
              <a:custGeom>
                <a:avLst/>
                <a:gdLst/>
                <a:ahLst/>
                <a:cxnLst/>
                <a:rect l="0" t="0" r="0" b="0"/>
                <a:pathLst>
                  <a:path w="141587" h="126680">
                    <a:moveTo>
                      <a:pt x="113882" y="20955"/>
                    </a:moveTo>
                    <a:cubicBezTo>
                      <a:pt x="86179" y="41910"/>
                      <a:pt x="45074" y="78688"/>
                      <a:pt x="22537" y="102684"/>
                    </a:cubicBezTo>
                    <a:cubicBezTo>
                      <a:pt x="0" y="126679"/>
                      <a:pt x="22666" y="109534"/>
                      <a:pt x="72906" y="64584"/>
                    </a:cubicBezTo>
                    <a:cubicBezTo>
                      <a:pt x="123146" y="19633"/>
                      <a:pt x="141586" y="0"/>
                      <a:pt x="113882" y="209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3" name="任意多边形: 形状 362">
                <a:extLst>
                  <a:ext uri="{FF2B5EF4-FFF2-40B4-BE49-F238E27FC236}">
                    <a16:creationId xmlns="" xmlns:a16="http://schemas.microsoft.com/office/drawing/2014/main" id="{AA83474B-09DD-4FB3-83DC-C05ED44318A1}"/>
                  </a:ext>
                </a:extLst>
              </p:cNvPr>
              <p:cNvSpPr/>
              <p:nvPr/>
            </p:nvSpPr>
            <p:spPr>
              <a:xfrm>
                <a:off x="6881282" y="2067657"/>
                <a:ext cx="264187" cy="180144"/>
              </a:xfrm>
              <a:custGeom>
                <a:avLst/>
                <a:gdLst/>
                <a:ahLst/>
                <a:cxnLst/>
                <a:rect l="0" t="0" r="0" b="0"/>
                <a:pathLst>
                  <a:path w="264187" h="180144">
                    <a:moveTo>
                      <a:pt x="98915" y="61381"/>
                    </a:moveTo>
                    <a:cubicBezTo>
                      <a:pt x="68325" y="86866"/>
                      <a:pt x="33555" y="124014"/>
                      <a:pt x="21648" y="143931"/>
                    </a:cubicBezTo>
                    <a:lnTo>
                      <a:pt x="0" y="180143"/>
                    </a:lnTo>
                    <a:lnTo>
                      <a:pt x="62096" y="180143"/>
                    </a:lnTo>
                    <a:cubicBezTo>
                      <a:pt x="154512" y="180143"/>
                      <a:pt x="183834" y="163788"/>
                      <a:pt x="226280" y="88567"/>
                    </a:cubicBezTo>
                    <a:lnTo>
                      <a:pt x="264186" y="21393"/>
                    </a:lnTo>
                    <a:lnTo>
                      <a:pt x="236290" y="13134"/>
                    </a:lnTo>
                    <a:cubicBezTo>
                      <a:pt x="191931" y="0"/>
                      <a:pt x="158497" y="11742"/>
                      <a:pt x="98915" y="613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4" name="任意多边形: 形状 363">
                <a:extLst>
                  <a:ext uri="{FF2B5EF4-FFF2-40B4-BE49-F238E27FC236}">
                    <a16:creationId xmlns="" xmlns:a16="http://schemas.microsoft.com/office/drawing/2014/main" id="{804D8431-0445-4C1E-A59F-7EF0F18F9005}"/>
                  </a:ext>
                </a:extLst>
              </p:cNvPr>
              <p:cNvSpPr/>
              <p:nvPr/>
            </p:nvSpPr>
            <p:spPr>
              <a:xfrm>
                <a:off x="8994678" y="2098530"/>
                <a:ext cx="69851" cy="19414"/>
              </a:xfrm>
              <a:custGeom>
                <a:avLst/>
                <a:gdLst/>
                <a:ahLst/>
                <a:cxnLst/>
                <a:rect l="0" t="0" r="0" b="0"/>
                <a:pathLst>
                  <a:path w="69851" h="19414">
                    <a:moveTo>
                      <a:pt x="69850" y="3629"/>
                    </a:moveTo>
                    <a:cubicBezTo>
                      <a:pt x="69850" y="362"/>
                      <a:pt x="54134" y="0"/>
                      <a:pt x="34925" y="2824"/>
                    </a:cubicBezTo>
                    <a:lnTo>
                      <a:pt x="0" y="7960"/>
                    </a:lnTo>
                    <a:lnTo>
                      <a:pt x="34925" y="15115"/>
                    </a:lnTo>
                    <a:cubicBezTo>
                      <a:pt x="54134" y="19050"/>
                      <a:pt x="69850" y="19413"/>
                      <a:pt x="69850" y="1592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5" name="任意多边形: 形状 364">
                <a:extLst>
                  <a:ext uri="{FF2B5EF4-FFF2-40B4-BE49-F238E27FC236}">
                    <a16:creationId xmlns="" xmlns:a16="http://schemas.microsoft.com/office/drawing/2014/main" id="{005EEA40-0FF3-481E-9761-CBA9ED7F2A54}"/>
                  </a:ext>
                </a:extLst>
              </p:cNvPr>
              <p:cNvSpPr/>
              <p:nvPr/>
            </p:nvSpPr>
            <p:spPr>
              <a:xfrm>
                <a:off x="9612811" y="2063649"/>
                <a:ext cx="30875" cy="137283"/>
              </a:xfrm>
              <a:custGeom>
                <a:avLst/>
                <a:gdLst/>
                <a:ahLst/>
                <a:cxnLst/>
                <a:rect l="0" t="0" r="0" b="0"/>
                <a:pathLst>
                  <a:path w="30875" h="137283">
                    <a:moveTo>
                      <a:pt x="0" y="69850"/>
                    </a:moveTo>
                    <a:cubicBezTo>
                      <a:pt x="0" y="133790"/>
                      <a:pt x="1427" y="137282"/>
                      <a:pt x="16860" y="111125"/>
                    </a:cubicBezTo>
                    <a:cubicBezTo>
                      <a:pt x="30874" y="87375"/>
                      <a:pt x="30874" y="75581"/>
                      <a:pt x="16860" y="41275"/>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6" name="任意多边形: 形状 365">
                <a:extLst>
                  <a:ext uri="{FF2B5EF4-FFF2-40B4-BE49-F238E27FC236}">
                    <a16:creationId xmlns="" xmlns:a16="http://schemas.microsoft.com/office/drawing/2014/main" id="{419066AB-EA43-4F4E-ABCC-393E48CFFBAC}"/>
                  </a:ext>
                </a:extLst>
              </p:cNvPr>
              <p:cNvSpPr/>
              <p:nvPr/>
            </p:nvSpPr>
            <p:spPr>
              <a:xfrm>
                <a:off x="11210828" y="2084733"/>
                <a:ext cx="25401" cy="34035"/>
              </a:xfrm>
              <a:custGeom>
                <a:avLst/>
                <a:gdLst/>
                <a:ahLst/>
                <a:cxnLst/>
                <a:rect l="0" t="0" r="0" b="0"/>
                <a:pathLst>
                  <a:path w="25401" h="34035">
                    <a:moveTo>
                      <a:pt x="0" y="9168"/>
                    </a:moveTo>
                    <a:cubicBezTo>
                      <a:pt x="0" y="16153"/>
                      <a:pt x="5715" y="25400"/>
                      <a:pt x="12700" y="29717"/>
                    </a:cubicBezTo>
                    <a:cubicBezTo>
                      <a:pt x="19685" y="34034"/>
                      <a:pt x="25400" y="31851"/>
                      <a:pt x="25400" y="24866"/>
                    </a:cubicBezTo>
                    <a:cubicBezTo>
                      <a:pt x="25400" y="17881"/>
                      <a:pt x="19685" y="8634"/>
                      <a:pt x="12700" y="4317"/>
                    </a:cubicBezTo>
                    <a:cubicBezTo>
                      <a:pt x="5715" y="0"/>
                      <a:pt x="0" y="2183"/>
                      <a:pt x="0" y="91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7" name="任意多边形: 形状 366">
                <a:extLst>
                  <a:ext uri="{FF2B5EF4-FFF2-40B4-BE49-F238E27FC236}">
                    <a16:creationId xmlns="" xmlns:a16="http://schemas.microsoft.com/office/drawing/2014/main" id="{D1D15A47-E9A5-41C0-B068-4721FDB2874E}"/>
                  </a:ext>
                </a:extLst>
              </p:cNvPr>
              <p:cNvSpPr/>
              <p:nvPr/>
            </p:nvSpPr>
            <p:spPr>
              <a:xfrm>
                <a:off x="11517301" y="2073013"/>
                <a:ext cx="17378" cy="187020"/>
              </a:xfrm>
              <a:custGeom>
                <a:avLst/>
                <a:gdLst/>
                <a:ahLst/>
                <a:cxnLst/>
                <a:rect l="0" t="0" r="0" b="0"/>
                <a:pathLst>
                  <a:path w="17378" h="187020">
                    <a:moveTo>
                      <a:pt x="7992" y="41436"/>
                    </a:moveTo>
                    <a:cubicBezTo>
                      <a:pt x="0" y="84693"/>
                      <a:pt x="4411" y="187019"/>
                      <a:pt x="14202" y="185492"/>
                    </a:cubicBezTo>
                    <a:cubicBezTo>
                      <a:pt x="15948" y="185219"/>
                      <a:pt x="17377" y="141265"/>
                      <a:pt x="17377" y="87816"/>
                    </a:cubicBezTo>
                    <a:cubicBezTo>
                      <a:pt x="17377" y="8550"/>
                      <a:pt x="15647" y="0"/>
                      <a:pt x="7992" y="414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8" name="任意多边形: 形状 367">
                <a:extLst>
                  <a:ext uri="{FF2B5EF4-FFF2-40B4-BE49-F238E27FC236}">
                    <a16:creationId xmlns="" xmlns:a16="http://schemas.microsoft.com/office/drawing/2014/main" id="{F46D7B15-0F27-4F5B-A7F1-0A41079FEDA6}"/>
                  </a:ext>
                </a:extLst>
              </p:cNvPr>
              <p:cNvSpPr/>
              <p:nvPr/>
            </p:nvSpPr>
            <p:spPr>
              <a:xfrm>
                <a:off x="9297369" y="2068250"/>
                <a:ext cx="34327" cy="142715"/>
              </a:xfrm>
              <a:custGeom>
                <a:avLst/>
                <a:gdLst/>
                <a:ahLst/>
                <a:cxnLst/>
                <a:rect l="0" t="0" r="0" b="0"/>
                <a:pathLst>
                  <a:path w="34327" h="142715">
                    <a:moveTo>
                      <a:pt x="3002" y="62074"/>
                    </a:moveTo>
                    <a:cubicBezTo>
                      <a:pt x="0" y="81283"/>
                      <a:pt x="2456" y="108429"/>
                      <a:pt x="8459" y="122399"/>
                    </a:cubicBezTo>
                    <a:cubicBezTo>
                      <a:pt x="17189" y="142714"/>
                      <a:pt x="20823" y="135723"/>
                      <a:pt x="26616" y="87474"/>
                    </a:cubicBezTo>
                    <a:cubicBezTo>
                      <a:pt x="34326" y="23260"/>
                      <a:pt x="12701" y="0"/>
                      <a:pt x="3002" y="620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69" name="任意多边形: 形状 368">
                <a:extLst>
                  <a:ext uri="{FF2B5EF4-FFF2-40B4-BE49-F238E27FC236}">
                    <a16:creationId xmlns="" xmlns:a16="http://schemas.microsoft.com/office/drawing/2014/main" id="{E43AB5FB-5E16-474D-9DA2-D9959A5B195D}"/>
                  </a:ext>
                </a:extLst>
              </p:cNvPr>
              <p:cNvSpPr/>
              <p:nvPr/>
            </p:nvSpPr>
            <p:spPr>
              <a:xfrm>
                <a:off x="9661428" y="2095399"/>
                <a:ext cx="114301" cy="63501"/>
              </a:xfrm>
              <a:custGeom>
                <a:avLst/>
                <a:gdLst/>
                <a:ahLst/>
                <a:cxnLst/>
                <a:rect l="0" t="0" r="0" b="0"/>
                <a:pathLst>
                  <a:path w="114301" h="63501">
                    <a:moveTo>
                      <a:pt x="0" y="31750"/>
                    </a:moveTo>
                    <a:cubicBezTo>
                      <a:pt x="0" y="60913"/>
                      <a:pt x="4656" y="63500"/>
                      <a:pt x="57150" y="63500"/>
                    </a:cubicBezTo>
                    <a:cubicBezTo>
                      <a:pt x="109644" y="63500"/>
                      <a:pt x="114300" y="60913"/>
                      <a:pt x="114300" y="31750"/>
                    </a:cubicBezTo>
                    <a:cubicBezTo>
                      <a:pt x="114300" y="2587"/>
                      <a:pt x="109644" y="0"/>
                      <a:pt x="57150" y="0"/>
                    </a:cubicBezTo>
                    <a:cubicBezTo>
                      <a:pt x="4656" y="0"/>
                      <a:pt x="0" y="2587"/>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0" name="任意多边形: 形状 369">
                <a:extLst>
                  <a:ext uri="{FF2B5EF4-FFF2-40B4-BE49-F238E27FC236}">
                    <a16:creationId xmlns="" xmlns:a16="http://schemas.microsoft.com/office/drawing/2014/main" id="{9C661775-9026-47B9-BEA0-7F138F024F73}"/>
                  </a:ext>
                </a:extLst>
              </p:cNvPr>
              <p:cNvSpPr/>
              <p:nvPr/>
            </p:nvSpPr>
            <p:spPr>
              <a:xfrm>
                <a:off x="9795597" y="2095399"/>
                <a:ext cx="69032" cy="64318"/>
              </a:xfrm>
              <a:custGeom>
                <a:avLst/>
                <a:gdLst/>
                <a:ahLst/>
                <a:cxnLst/>
                <a:rect l="0" t="0" r="0" b="0"/>
                <a:pathLst>
                  <a:path w="69032" h="64318">
                    <a:moveTo>
                      <a:pt x="1472" y="22225"/>
                    </a:moveTo>
                    <a:cubicBezTo>
                      <a:pt x="0" y="36508"/>
                      <a:pt x="11662" y="48169"/>
                      <a:pt x="34106" y="54858"/>
                    </a:cubicBezTo>
                    <a:cubicBezTo>
                      <a:pt x="65845" y="64317"/>
                      <a:pt x="69031" y="62290"/>
                      <a:pt x="69031" y="32633"/>
                    </a:cubicBezTo>
                    <a:cubicBezTo>
                      <a:pt x="69031" y="6056"/>
                      <a:pt x="62976" y="0"/>
                      <a:pt x="36397" y="0"/>
                    </a:cubicBezTo>
                    <a:cubicBezTo>
                      <a:pt x="14658" y="0"/>
                      <a:pt x="2999" y="7419"/>
                      <a:pt x="1472"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1" name="任意多边形: 形状 370">
                <a:extLst>
                  <a:ext uri="{FF2B5EF4-FFF2-40B4-BE49-F238E27FC236}">
                    <a16:creationId xmlns="" xmlns:a16="http://schemas.microsoft.com/office/drawing/2014/main" id="{9FAA0031-785F-45B1-810A-9135C3BAD3A1}"/>
                  </a:ext>
                </a:extLst>
              </p:cNvPr>
              <p:cNvSpPr/>
              <p:nvPr/>
            </p:nvSpPr>
            <p:spPr>
              <a:xfrm>
                <a:off x="9902728" y="2095399"/>
                <a:ext cx="38101" cy="38101"/>
              </a:xfrm>
              <a:custGeom>
                <a:avLst/>
                <a:gdLst/>
                <a:ahLst/>
                <a:cxnLst/>
                <a:rect l="0" t="0" r="0" b="0"/>
                <a:pathLst>
                  <a:path w="38101" h="38101">
                    <a:moveTo>
                      <a:pt x="0" y="19050"/>
                    </a:moveTo>
                    <a:cubicBezTo>
                      <a:pt x="0" y="29527"/>
                      <a:pt x="8572" y="38100"/>
                      <a:pt x="19050" y="38100"/>
                    </a:cubicBezTo>
                    <a:cubicBezTo>
                      <a:pt x="29528" y="38100"/>
                      <a:pt x="38100" y="29527"/>
                      <a:pt x="38100" y="19050"/>
                    </a:cubicBezTo>
                    <a:cubicBezTo>
                      <a:pt x="38100" y="8573"/>
                      <a:pt x="29528" y="0"/>
                      <a:pt x="19050" y="0"/>
                    </a:cubicBezTo>
                    <a:cubicBezTo>
                      <a:pt x="8572"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2" name="任意多边形: 形状 371">
                <a:extLst>
                  <a:ext uri="{FF2B5EF4-FFF2-40B4-BE49-F238E27FC236}">
                    <a16:creationId xmlns="" xmlns:a16="http://schemas.microsoft.com/office/drawing/2014/main" id="{5AD15D51-5EC9-4B70-833A-DBC1B1DCE60B}"/>
                  </a:ext>
                </a:extLst>
              </p:cNvPr>
              <p:cNvSpPr/>
              <p:nvPr/>
            </p:nvSpPr>
            <p:spPr>
              <a:xfrm>
                <a:off x="10407616" y="2089841"/>
                <a:ext cx="80738" cy="92644"/>
              </a:xfrm>
              <a:custGeom>
                <a:avLst/>
                <a:gdLst/>
                <a:ahLst/>
                <a:cxnLst/>
                <a:rect l="0" t="0" r="0" b="0"/>
                <a:pathLst>
                  <a:path w="80738" h="92644">
                    <a:moveTo>
                      <a:pt x="62397" y="27784"/>
                    </a:moveTo>
                    <a:cubicBezTo>
                      <a:pt x="66339" y="66389"/>
                      <a:pt x="64352" y="68719"/>
                      <a:pt x="31687" y="63801"/>
                    </a:cubicBezTo>
                    <a:cubicBezTo>
                      <a:pt x="0" y="59030"/>
                      <a:pt x="654" y="60123"/>
                      <a:pt x="38749" y="75593"/>
                    </a:cubicBezTo>
                    <a:lnTo>
                      <a:pt x="80737" y="92643"/>
                    </a:lnTo>
                    <a:lnTo>
                      <a:pt x="69459" y="39576"/>
                    </a:lnTo>
                    <a:cubicBezTo>
                      <a:pt x="61868" y="3855"/>
                      <a:pt x="59560" y="0"/>
                      <a:pt x="62397" y="2778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3" name="任意多边形: 形状 372">
                <a:extLst>
                  <a:ext uri="{FF2B5EF4-FFF2-40B4-BE49-F238E27FC236}">
                    <a16:creationId xmlns="" xmlns:a16="http://schemas.microsoft.com/office/drawing/2014/main" id="{87E708FF-FA40-4E06-B82D-F8753066C93B}"/>
                  </a:ext>
                </a:extLst>
              </p:cNvPr>
              <p:cNvSpPr/>
              <p:nvPr/>
            </p:nvSpPr>
            <p:spPr>
              <a:xfrm>
                <a:off x="10499628" y="2089677"/>
                <a:ext cx="57151" cy="69622"/>
              </a:xfrm>
              <a:custGeom>
                <a:avLst/>
                <a:gdLst/>
                <a:ahLst/>
                <a:cxnLst/>
                <a:rect l="0" t="0" r="0" b="0"/>
                <a:pathLst>
                  <a:path w="57151" h="69622">
                    <a:moveTo>
                      <a:pt x="0" y="37473"/>
                    </a:moveTo>
                    <a:cubicBezTo>
                      <a:pt x="0" y="66754"/>
                      <a:pt x="3552" y="69621"/>
                      <a:pt x="28575" y="60542"/>
                    </a:cubicBezTo>
                    <a:cubicBezTo>
                      <a:pt x="45227" y="54499"/>
                      <a:pt x="57150" y="39575"/>
                      <a:pt x="57150" y="24773"/>
                    </a:cubicBezTo>
                    <a:cubicBezTo>
                      <a:pt x="57150" y="6208"/>
                      <a:pt x="49461" y="0"/>
                      <a:pt x="28575" y="1704"/>
                    </a:cubicBezTo>
                    <a:cubicBezTo>
                      <a:pt x="6768" y="3484"/>
                      <a:pt x="0" y="11955"/>
                      <a:pt x="0" y="374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4" name="任意多边形: 形状 373">
                <a:extLst>
                  <a:ext uri="{FF2B5EF4-FFF2-40B4-BE49-F238E27FC236}">
                    <a16:creationId xmlns="" xmlns:a16="http://schemas.microsoft.com/office/drawing/2014/main" id="{957C723D-AD6B-47B4-8683-73A7B099908E}"/>
                  </a:ext>
                </a:extLst>
              </p:cNvPr>
              <p:cNvSpPr/>
              <p:nvPr/>
            </p:nvSpPr>
            <p:spPr>
              <a:xfrm>
                <a:off x="10817128" y="2095399"/>
                <a:ext cx="139701" cy="140538"/>
              </a:xfrm>
              <a:custGeom>
                <a:avLst/>
                <a:gdLst/>
                <a:ahLst/>
                <a:cxnLst/>
                <a:rect l="0" t="0" r="0" b="0"/>
                <a:pathLst>
                  <a:path w="139701" h="140538">
                    <a:moveTo>
                      <a:pt x="0" y="66748"/>
                    </a:moveTo>
                    <a:lnTo>
                      <a:pt x="0" y="133497"/>
                    </a:lnTo>
                    <a:lnTo>
                      <a:pt x="69850" y="137327"/>
                    </a:lnTo>
                    <a:cubicBezTo>
                      <a:pt x="128390" y="140537"/>
                      <a:pt x="139700" y="137693"/>
                      <a:pt x="139700" y="119763"/>
                    </a:cubicBezTo>
                    <a:cubicBezTo>
                      <a:pt x="139700" y="101707"/>
                      <a:pt x="129665" y="99333"/>
                      <a:pt x="75398" y="104547"/>
                    </a:cubicBezTo>
                    <a:lnTo>
                      <a:pt x="11097" y="110726"/>
                    </a:lnTo>
                    <a:lnTo>
                      <a:pt x="18605" y="55363"/>
                    </a:lnTo>
                    <a:cubicBezTo>
                      <a:pt x="23259" y="21044"/>
                      <a:pt x="21151" y="0"/>
                      <a:pt x="13057" y="0"/>
                    </a:cubicBezTo>
                    <a:cubicBezTo>
                      <a:pt x="5771" y="0"/>
                      <a:pt x="0" y="29501"/>
                      <a:pt x="0" y="667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5" name="任意多边形: 形状 374">
                <a:extLst>
                  <a:ext uri="{FF2B5EF4-FFF2-40B4-BE49-F238E27FC236}">
                    <a16:creationId xmlns="" xmlns:a16="http://schemas.microsoft.com/office/drawing/2014/main" id="{D04F8C7A-8EA8-407C-9ADB-4B1041AE3F34}"/>
                  </a:ext>
                </a:extLst>
              </p:cNvPr>
              <p:cNvSpPr/>
              <p:nvPr/>
            </p:nvSpPr>
            <p:spPr>
              <a:xfrm>
                <a:off x="11126277" y="2095399"/>
                <a:ext cx="37980" cy="96198"/>
              </a:xfrm>
              <a:custGeom>
                <a:avLst/>
                <a:gdLst/>
                <a:ahLst/>
                <a:cxnLst/>
                <a:rect l="0" t="0" r="0" b="0"/>
                <a:pathLst>
                  <a:path w="37980" h="96198">
                    <a:moveTo>
                      <a:pt x="5560" y="38659"/>
                    </a:moveTo>
                    <a:cubicBezTo>
                      <a:pt x="0" y="76543"/>
                      <a:pt x="9521" y="96197"/>
                      <a:pt x="25630" y="80088"/>
                    </a:cubicBezTo>
                    <a:cubicBezTo>
                      <a:pt x="37979" y="67739"/>
                      <a:pt x="35325" y="0"/>
                      <a:pt x="22493" y="0"/>
                    </a:cubicBezTo>
                    <a:cubicBezTo>
                      <a:pt x="16300" y="0"/>
                      <a:pt x="8680" y="17397"/>
                      <a:pt x="5560" y="386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6" name="任意多边形: 形状 375">
                <a:extLst>
                  <a:ext uri="{FF2B5EF4-FFF2-40B4-BE49-F238E27FC236}">
                    <a16:creationId xmlns="" xmlns:a16="http://schemas.microsoft.com/office/drawing/2014/main" id="{BD5B4899-67CB-44C5-B149-4A67D08BC89C}"/>
                  </a:ext>
                </a:extLst>
              </p:cNvPr>
              <p:cNvSpPr/>
              <p:nvPr/>
            </p:nvSpPr>
            <p:spPr>
              <a:xfrm>
                <a:off x="11198063" y="2076349"/>
                <a:ext cx="267926" cy="184151"/>
              </a:xfrm>
              <a:custGeom>
                <a:avLst/>
                <a:gdLst/>
                <a:ahLst/>
                <a:cxnLst/>
                <a:rect l="0" t="0" r="0" b="0"/>
                <a:pathLst>
                  <a:path w="267926" h="184151">
                    <a:moveTo>
                      <a:pt x="241066" y="69850"/>
                    </a:moveTo>
                    <a:lnTo>
                      <a:pt x="235015" y="139700"/>
                    </a:lnTo>
                    <a:lnTo>
                      <a:pt x="136590" y="142546"/>
                    </a:lnTo>
                    <a:cubicBezTo>
                      <a:pt x="29935" y="145629"/>
                      <a:pt x="0" y="166863"/>
                      <a:pt x="98490" y="169571"/>
                    </a:cubicBezTo>
                    <a:cubicBezTo>
                      <a:pt x="131669" y="170483"/>
                      <a:pt x="183365" y="174136"/>
                      <a:pt x="213371" y="177690"/>
                    </a:cubicBezTo>
                    <a:lnTo>
                      <a:pt x="267925" y="184150"/>
                    </a:lnTo>
                    <a:lnTo>
                      <a:pt x="247117"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7" name="任意多边形: 形状 376">
                <a:extLst>
                  <a:ext uri="{FF2B5EF4-FFF2-40B4-BE49-F238E27FC236}">
                    <a16:creationId xmlns="" xmlns:a16="http://schemas.microsoft.com/office/drawing/2014/main" id="{371C042E-2E96-4C43-83BF-B44FA08B42DE}"/>
                  </a:ext>
                </a:extLst>
              </p:cNvPr>
              <p:cNvSpPr/>
              <p:nvPr/>
            </p:nvSpPr>
            <p:spPr>
              <a:xfrm>
                <a:off x="11560357" y="2091314"/>
                <a:ext cx="130895" cy="181886"/>
              </a:xfrm>
              <a:custGeom>
                <a:avLst/>
                <a:gdLst/>
                <a:ahLst/>
                <a:cxnLst/>
                <a:rect l="0" t="0" r="0" b="0"/>
                <a:pathLst>
                  <a:path w="130895" h="181886">
                    <a:moveTo>
                      <a:pt x="21946" y="7209"/>
                    </a:moveTo>
                    <a:cubicBezTo>
                      <a:pt x="3465" y="20525"/>
                      <a:pt x="0" y="151234"/>
                      <a:pt x="17835" y="162257"/>
                    </a:cubicBezTo>
                    <a:cubicBezTo>
                      <a:pt x="24306" y="166256"/>
                      <a:pt x="33538" y="138018"/>
                      <a:pt x="38349" y="99507"/>
                    </a:cubicBezTo>
                    <a:cubicBezTo>
                      <a:pt x="49995" y="6293"/>
                      <a:pt x="69571" y="10167"/>
                      <a:pt x="69571" y="105685"/>
                    </a:cubicBezTo>
                    <a:cubicBezTo>
                      <a:pt x="69571" y="171948"/>
                      <a:pt x="72702" y="181885"/>
                      <a:pt x="93581" y="181885"/>
                    </a:cubicBezTo>
                    <a:cubicBezTo>
                      <a:pt x="111816" y="181885"/>
                      <a:pt x="118912" y="170576"/>
                      <a:pt x="123081" y="134872"/>
                    </a:cubicBezTo>
                    <a:cubicBezTo>
                      <a:pt x="130894" y="67940"/>
                      <a:pt x="121024" y="29485"/>
                      <a:pt x="96031" y="29485"/>
                    </a:cubicBezTo>
                    <a:cubicBezTo>
                      <a:pt x="84272" y="29485"/>
                      <a:pt x="66364" y="21899"/>
                      <a:pt x="56236" y="12628"/>
                    </a:cubicBezTo>
                    <a:cubicBezTo>
                      <a:pt x="44628" y="2003"/>
                      <a:pt x="31952" y="0"/>
                      <a:pt x="21946" y="72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8" name="任意多边形: 形状 377">
                <a:extLst>
                  <a:ext uri="{FF2B5EF4-FFF2-40B4-BE49-F238E27FC236}">
                    <a16:creationId xmlns="" xmlns:a16="http://schemas.microsoft.com/office/drawing/2014/main" id="{AD758EEE-9617-424D-A7F7-48E5EDB787F1}"/>
                  </a:ext>
                </a:extLst>
              </p:cNvPr>
              <p:cNvSpPr/>
              <p:nvPr/>
            </p:nvSpPr>
            <p:spPr>
              <a:xfrm>
                <a:off x="5910130" y="2128701"/>
                <a:ext cx="25401" cy="25401"/>
              </a:xfrm>
              <a:custGeom>
                <a:avLst/>
                <a:gdLst/>
                <a:ahLst/>
                <a:cxnLst/>
                <a:rect l="0" t="0" r="0" b="0"/>
                <a:pathLst>
                  <a:path w="25401" h="25401">
                    <a:moveTo>
                      <a:pt x="12700" y="12700"/>
                    </a:moveTo>
                    <a:lnTo>
                      <a:pt x="0" y="25400"/>
                    </a:lnTo>
                    <a:lnTo>
                      <a:pt x="254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79" name="任意多边形: 形状 378">
                <a:extLst>
                  <a:ext uri="{FF2B5EF4-FFF2-40B4-BE49-F238E27FC236}">
                    <a16:creationId xmlns="" xmlns:a16="http://schemas.microsoft.com/office/drawing/2014/main" id="{6BBCB4DC-14ED-4DD7-BD9B-69BBA5053180}"/>
                  </a:ext>
                </a:extLst>
              </p:cNvPr>
              <p:cNvSpPr/>
              <p:nvPr/>
            </p:nvSpPr>
            <p:spPr>
              <a:xfrm>
                <a:off x="6676382" y="2100938"/>
                <a:ext cx="269381" cy="160736"/>
              </a:xfrm>
              <a:custGeom>
                <a:avLst/>
                <a:gdLst/>
                <a:ahLst/>
                <a:cxnLst/>
                <a:rect l="0" t="0" r="0" b="0"/>
                <a:pathLst>
                  <a:path w="269381" h="160736">
                    <a:moveTo>
                      <a:pt x="150011" y="9743"/>
                    </a:moveTo>
                    <a:cubicBezTo>
                      <a:pt x="137919" y="16246"/>
                      <a:pt x="99220" y="48329"/>
                      <a:pt x="64013" y="81039"/>
                    </a:cubicBezTo>
                    <a:lnTo>
                      <a:pt x="0" y="140512"/>
                    </a:lnTo>
                    <a:lnTo>
                      <a:pt x="164125" y="160735"/>
                    </a:lnTo>
                    <a:lnTo>
                      <a:pt x="173073" y="125223"/>
                    </a:lnTo>
                    <a:cubicBezTo>
                      <a:pt x="177995" y="105692"/>
                      <a:pt x="201677" y="71138"/>
                      <a:pt x="225700" y="48437"/>
                    </a:cubicBezTo>
                    <a:lnTo>
                      <a:pt x="269380" y="7162"/>
                    </a:lnTo>
                    <a:lnTo>
                      <a:pt x="220688" y="2542"/>
                    </a:lnTo>
                    <a:cubicBezTo>
                      <a:pt x="193908" y="0"/>
                      <a:pt x="162103" y="3241"/>
                      <a:pt x="150011" y="97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0" name="任意多边形: 形状 379">
                <a:extLst>
                  <a:ext uri="{FF2B5EF4-FFF2-40B4-BE49-F238E27FC236}">
                    <a16:creationId xmlns="" xmlns:a16="http://schemas.microsoft.com/office/drawing/2014/main" id="{F6862465-621F-4FA5-A907-1A653576DD64}"/>
                  </a:ext>
                </a:extLst>
              </p:cNvPr>
              <p:cNvSpPr/>
              <p:nvPr/>
            </p:nvSpPr>
            <p:spPr>
              <a:xfrm>
                <a:off x="9166128" y="2103551"/>
                <a:ext cx="21888" cy="64928"/>
              </a:xfrm>
              <a:custGeom>
                <a:avLst/>
                <a:gdLst/>
                <a:ahLst/>
                <a:cxnLst/>
                <a:rect l="0" t="0" r="0" b="0"/>
                <a:pathLst>
                  <a:path w="21888" h="64928">
                    <a:moveTo>
                      <a:pt x="0" y="36299"/>
                    </a:moveTo>
                    <a:cubicBezTo>
                      <a:pt x="0" y="54926"/>
                      <a:pt x="4287" y="64927"/>
                      <a:pt x="9525" y="58524"/>
                    </a:cubicBezTo>
                    <a:cubicBezTo>
                      <a:pt x="21887" y="43415"/>
                      <a:pt x="21887" y="0"/>
                      <a:pt x="9525" y="1374"/>
                    </a:cubicBezTo>
                    <a:cubicBezTo>
                      <a:pt x="4287" y="1956"/>
                      <a:pt x="0" y="17672"/>
                      <a:pt x="0" y="3629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1" name="任意多边形: 形状 380">
                <a:extLst>
                  <a:ext uri="{FF2B5EF4-FFF2-40B4-BE49-F238E27FC236}">
                    <a16:creationId xmlns="" xmlns:a16="http://schemas.microsoft.com/office/drawing/2014/main" id="{D5104AA7-3BC0-4EF8-A3C4-834DD034F7BA}"/>
                  </a:ext>
                </a:extLst>
              </p:cNvPr>
              <p:cNvSpPr/>
              <p:nvPr/>
            </p:nvSpPr>
            <p:spPr>
              <a:xfrm>
                <a:off x="9343928" y="2108099"/>
                <a:ext cx="63501" cy="50801"/>
              </a:xfrm>
              <a:custGeom>
                <a:avLst/>
                <a:gdLst/>
                <a:ahLst/>
                <a:cxnLst/>
                <a:rect l="0" t="0" r="0" b="0"/>
                <a:pathLst>
                  <a:path w="63501" h="50801">
                    <a:moveTo>
                      <a:pt x="0" y="25400"/>
                    </a:moveTo>
                    <a:cubicBezTo>
                      <a:pt x="0" y="44027"/>
                      <a:pt x="8467" y="50800"/>
                      <a:pt x="31750" y="50800"/>
                    </a:cubicBezTo>
                    <a:cubicBezTo>
                      <a:pt x="55033" y="50800"/>
                      <a:pt x="63500" y="44027"/>
                      <a:pt x="63500" y="25400"/>
                    </a:cubicBezTo>
                    <a:cubicBezTo>
                      <a:pt x="63500" y="6773"/>
                      <a:pt x="55033" y="0"/>
                      <a:pt x="31750" y="0"/>
                    </a:cubicBezTo>
                    <a:cubicBezTo>
                      <a:pt x="8467" y="0"/>
                      <a:pt x="0" y="6773"/>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2" name="任意多边形: 形状 381">
                <a:extLst>
                  <a:ext uri="{FF2B5EF4-FFF2-40B4-BE49-F238E27FC236}">
                    <a16:creationId xmlns="" xmlns:a16="http://schemas.microsoft.com/office/drawing/2014/main" id="{8642C019-3114-41E2-A53D-D05B3C7BF700}"/>
                  </a:ext>
                </a:extLst>
              </p:cNvPr>
              <p:cNvSpPr/>
              <p:nvPr/>
            </p:nvSpPr>
            <p:spPr>
              <a:xfrm>
                <a:off x="9540538" y="2108099"/>
                <a:ext cx="15670" cy="107951"/>
              </a:xfrm>
              <a:custGeom>
                <a:avLst/>
                <a:gdLst/>
                <a:ahLst/>
                <a:cxnLst/>
                <a:rect l="0" t="0" r="0" b="0"/>
                <a:pathLst>
                  <a:path w="15670" h="107951">
                    <a:moveTo>
                      <a:pt x="1135" y="53975"/>
                    </a:moveTo>
                    <a:lnTo>
                      <a:pt x="3196" y="107950"/>
                    </a:lnTo>
                    <a:lnTo>
                      <a:pt x="11243" y="53975"/>
                    </a:lnTo>
                    <a:cubicBezTo>
                      <a:pt x="15669" y="24289"/>
                      <a:pt x="14741" y="0"/>
                      <a:pt x="9181" y="0"/>
                    </a:cubicBezTo>
                    <a:cubicBezTo>
                      <a:pt x="3621" y="0"/>
                      <a:pt x="0" y="24289"/>
                      <a:pt x="1135" y="539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3" name="任意多边形: 形状 382">
                <a:extLst>
                  <a:ext uri="{FF2B5EF4-FFF2-40B4-BE49-F238E27FC236}">
                    <a16:creationId xmlns="" xmlns:a16="http://schemas.microsoft.com/office/drawing/2014/main" id="{DAE24A04-7D9E-4C99-979B-7B1FF16C71DE}"/>
                  </a:ext>
                </a:extLst>
              </p:cNvPr>
              <p:cNvSpPr/>
              <p:nvPr/>
            </p:nvSpPr>
            <p:spPr>
              <a:xfrm>
                <a:off x="10326408" y="2085457"/>
                <a:ext cx="33437" cy="121762"/>
              </a:xfrm>
              <a:custGeom>
                <a:avLst/>
                <a:gdLst/>
                <a:ahLst/>
                <a:cxnLst/>
                <a:rect l="0" t="0" r="0" b="0"/>
                <a:pathLst>
                  <a:path w="33437" h="121762">
                    <a:moveTo>
                      <a:pt x="4720" y="46971"/>
                    </a:moveTo>
                    <a:cubicBezTo>
                      <a:pt x="1221" y="60352"/>
                      <a:pt x="0" y="73211"/>
                      <a:pt x="2006" y="75546"/>
                    </a:cubicBezTo>
                    <a:cubicBezTo>
                      <a:pt x="4012" y="77881"/>
                      <a:pt x="8404" y="91222"/>
                      <a:pt x="11764" y="105192"/>
                    </a:cubicBezTo>
                    <a:cubicBezTo>
                      <a:pt x="15749" y="121761"/>
                      <a:pt x="20594" y="111826"/>
                      <a:pt x="25696" y="76617"/>
                    </a:cubicBezTo>
                    <a:cubicBezTo>
                      <a:pt x="33436" y="23224"/>
                      <a:pt x="17003" y="0"/>
                      <a:pt x="4720" y="469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4" name="任意多边形: 形状 383">
                <a:extLst>
                  <a:ext uri="{FF2B5EF4-FFF2-40B4-BE49-F238E27FC236}">
                    <a16:creationId xmlns="" xmlns:a16="http://schemas.microsoft.com/office/drawing/2014/main" id="{BAB5709F-4525-41B5-B6B6-267B0C2CFC1B}"/>
                  </a:ext>
                </a:extLst>
              </p:cNvPr>
              <p:cNvSpPr/>
              <p:nvPr/>
            </p:nvSpPr>
            <p:spPr>
              <a:xfrm>
                <a:off x="10410728" y="2108099"/>
                <a:ext cx="38101" cy="38101"/>
              </a:xfrm>
              <a:custGeom>
                <a:avLst/>
                <a:gdLst/>
                <a:ahLst/>
                <a:cxnLst/>
                <a:rect l="0" t="0" r="0" b="0"/>
                <a:pathLst>
                  <a:path w="38101" h="38101">
                    <a:moveTo>
                      <a:pt x="0" y="19050"/>
                    </a:moveTo>
                    <a:cubicBezTo>
                      <a:pt x="0" y="29527"/>
                      <a:pt x="8572" y="38100"/>
                      <a:pt x="19050" y="38100"/>
                    </a:cubicBezTo>
                    <a:cubicBezTo>
                      <a:pt x="29528" y="38100"/>
                      <a:pt x="38100" y="29527"/>
                      <a:pt x="38100" y="19050"/>
                    </a:cubicBezTo>
                    <a:cubicBezTo>
                      <a:pt x="38100" y="8573"/>
                      <a:pt x="29528" y="0"/>
                      <a:pt x="19050" y="0"/>
                    </a:cubicBezTo>
                    <a:cubicBezTo>
                      <a:pt x="8572"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5" name="任意多边形: 形状 384">
                <a:extLst>
                  <a:ext uri="{FF2B5EF4-FFF2-40B4-BE49-F238E27FC236}">
                    <a16:creationId xmlns="" xmlns:a16="http://schemas.microsoft.com/office/drawing/2014/main" id="{1931CCB5-B7DC-42E5-9F57-DD82985FAB59}"/>
                  </a:ext>
                </a:extLst>
              </p:cNvPr>
              <p:cNvSpPr/>
              <p:nvPr/>
            </p:nvSpPr>
            <p:spPr>
              <a:xfrm>
                <a:off x="10601228" y="2108099"/>
                <a:ext cx="76201" cy="50801"/>
              </a:xfrm>
              <a:custGeom>
                <a:avLst/>
                <a:gdLst/>
                <a:ahLst/>
                <a:cxnLst/>
                <a:rect l="0" t="0" r="0" b="0"/>
                <a:pathLst>
                  <a:path w="76201" h="50801">
                    <a:moveTo>
                      <a:pt x="0" y="25400"/>
                    </a:moveTo>
                    <a:cubicBezTo>
                      <a:pt x="0" y="45156"/>
                      <a:pt x="8467" y="50800"/>
                      <a:pt x="38100" y="50800"/>
                    </a:cubicBezTo>
                    <a:cubicBezTo>
                      <a:pt x="67733" y="50800"/>
                      <a:pt x="76200" y="45156"/>
                      <a:pt x="76200" y="25400"/>
                    </a:cubicBezTo>
                    <a:cubicBezTo>
                      <a:pt x="76200" y="5644"/>
                      <a:pt x="67733" y="0"/>
                      <a:pt x="38100" y="0"/>
                    </a:cubicBezTo>
                    <a:cubicBezTo>
                      <a:pt x="8467" y="0"/>
                      <a:pt x="0" y="5644"/>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6" name="任意多边形: 形状 385">
                <a:extLst>
                  <a:ext uri="{FF2B5EF4-FFF2-40B4-BE49-F238E27FC236}">
                    <a16:creationId xmlns="" xmlns:a16="http://schemas.microsoft.com/office/drawing/2014/main" id="{C4312B40-9468-45E3-9BD8-E14393DB9A2C}"/>
                  </a:ext>
                </a:extLst>
              </p:cNvPr>
              <p:cNvSpPr/>
              <p:nvPr/>
            </p:nvSpPr>
            <p:spPr>
              <a:xfrm>
                <a:off x="10715528" y="2108099"/>
                <a:ext cx="50801" cy="50801"/>
              </a:xfrm>
              <a:custGeom>
                <a:avLst/>
                <a:gdLst/>
                <a:ahLst/>
                <a:cxnLst/>
                <a:rect l="0" t="0" r="0" b="0"/>
                <a:pathLst>
                  <a:path w="50801" h="50801">
                    <a:moveTo>
                      <a:pt x="0" y="25400"/>
                    </a:moveTo>
                    <a:cubicBezTo>
                      <a:pt x="0" y="42333"/>
                      <a:pt x="8467" y="50800"/>
                      <a:pt x="25400" y="50800"/>
                    </a:cubicBezTo>
                    <a:cubicBezTo>
                      <a:pt x="42333" y="50800"/>
                      <a:pt x="50800" y="42333"/>
                      <a:pt x="50800" y="25400"/>
                    </a:cubicBezTo>
                    <a:cubicBezTo>
                      <a:pt x="50800" y="8467"/>
                      <a:pt x="42333" y="0"/>
                      <a:pt x="25400" y="0"/>
                    </a:cubicBezTo>
                    <a:cubicBezTo>
                      <a:pt x="8467" y="0"/>
                      <a:pt x="0" y="8467"/>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7" name="任意多边形: 形状 386">
                <a:extLst>
                  <a:ext uri="{FF2B5EF4-FFF2-40B4-BE49-F238E27FC236}">
                    <a16:creationId xmlns="" xmlns:a16="http://schemas.microsoft.com/office/drawing/2014/main" id="{48383625-3BB0-42CE-912E-D496989D357D}"/>
                  </a:ext>
                </a:extLst>
              </p:cNvPr>
              <p:cNvSpPr/>
              <p:nvPr/>
            </p:nvSpPr>
            <p:spPr>
              <a:xfrm>
                <a:off x="10855228" y="2108099"/>
                <a:ext cx="114301" cy="63501"/>
              </a:xfrm>
              <a:custGeom>
                <a:avLst/>
                <a:gdLst/>
                <a:ahLst/>
                <a:cxnLst/>
                <a:rect l="0" t="0" r="0" b="0"/>
                <a:pathLst>
                  <a:path w="114301" h="63501">
                    <a:moveTo>
                      <a:pt x="0" y="31750"/>
                    </a:moveTo>
                    <a:cubicBezTo>
                      <a:pt x="0" y="60913"/>
                      <a:pt x="4656" y="63500"/>
                      <a:pt x="57150" y="63500"/>
                    </a:cubicBezTo>
                    <a:cubicBezTo>
                      <a:pt x="109644" y="63500"/>
                      <a:pt x="114300" y="60913"/>
                      <a:pt x="114300" y="31750"/>
                    </a:cubicBezTo>
                    <a:cubicBezTo>
                      <a:pt x="114300" y="2587"/>
                      <a:pt x="109644" y="0"/>
                      <a:pt x="57150" y="0"/>
                    </a:cubicBezTo>
                    <a:cubicBezTo>
                      <a:pt x="4656" y="0"/>
                      <a:pt x="0" y="2587"/>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8" name="任意多边形: 形状 387">
                <a:extLst>
                  <a:ext uri="{FF2B5EF4-FFF2-40B4-BE49-F238E27FC236}">
                    <a16:creationId xmlns="" xmlns:a16="http://schemas.microsoft.com/office/drawing/2014/main" id="{66296578-6331-41C9-8A57-74F5F293E12C}"/>
                  </a:ext>
                </a:extLst>
              </p:cNvPr>
              <p:cNvSpPr/>
              <p:nvPr/>
            </p:nvSpPr>
            <p:spPr>
              <a:xfrm>
                <a:off x="10994928" y="2103087"/>
                <a:ext cx="106791" cy="67615"/>
              </a:xfrm>
              <a:custGeom>
                <a:avLst/>
                <a:gdLst/>
                <a:ahLst/>
                <a:cxnLst/>
                <a:rect l="0" t="0" r="0" b="0"/>
                <a:pathLst>
                  <a:path w="106791" h="67615">
                    <a:moveTo>
                      <a:pt x="0" y="36763"/>
                    </a:moveTo>
                    <a:cubicBezTo>
                      <a:pt x="0" y="62670"/>
                      <a:pt x="5259" y="67614"/>
                      <a:pt x="28575" y="63628"/>
                    </a:cubicBezTo>
                    <a:cubicBezTo>
                      <a:pt x="44291" y="60941"/>
                      <a:pt x="65334" y="59512"/>
                      <a:pt x="75336" y="60453"/>
                    </a:cubicBezTo>
                    <a:cubicBezTo>
                      <a:pt x="85339" y="61393"/>
                      <a:pt x="96937" y="52624"/>
                      <a:pt x="101111" y="40965"/>
                    </a:cubicBezTo>
                    <a:cubicBezTo>
                      <a:pt x="106790" y="25098"/>
                      <a:pt x="99423" y="17913"/>
                      <a:pt x="71812" y="12390"/>
                    </a:cubicBezTo>
                    <a:cubicBezTo>
                      <a:pt x="9861" y="0"/>
                      <a:pt x="0" y="3347"/>
                      <a:pt x="0" y="36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89" name="任意多边形: 形状 388">
                <a:extLst>
                  <a:ext uri="{FF2B5EF4-FFF2-40B4-BE49-F238E27FC236}">
                    <a16:creationId xmlns="" xmlns:a16="http://schemas.microsoft.com/office/drawing/2014/main" id="{60643CC2-9CE6-4910-9CAC-71017DB14115}"/>
                  </a:ext>
                </a:extLst>
              </p:cNvPr>
              <p:cNvSpPr/>
              <p:nvPr/>
            </p:nvSpPr>
            <p:spPr>
              <a:xfrm>
                <a:off x="11691734" y="2108099"/>
                <a:ext cx="27095" cy="27094"/>
              </a:xfrm>
              <a:custGeom>
                <a:avLst/>
                <a:gdLst/>
                <a:ahLst/>
                <a:cxnLst/>
                <a:rect l="0" t="0" r="0" b="0"/>
                <a:pathLst>
                  <a:path w="27095" h="27094">
                    <a:moveTo>
                      <a:pt x="11854" y="15240"/>
                    </a:moveTo>
                    <a:cubicBezTo>
                      <a:pt x="23707" y="27093"/>
                      <a:pt x="27094" y="27093"/>
                      <a:pt x="27094" y="15240"/>
                    </a:cubicBezTo>
                    <a:cubicBezTo>
                      <a:pt x="27094" y="6858"/>
                      <a:pt x="20236" y="0"/>
                      <a:pt x="11854" y="0"/>
                    </a:cubicBezTo>
                    <a:cubicBezTo>
                      <a:pt x="0" y="0"/>
                      <a:pt x="0" y="3387"/>
                      <a:pt x="11854"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0" name="任意多边形: 形状 389">
                <a:extLst>
                  <a:ext uri="{FF2B5EF4-FFF2-40B4-BE49-F238E27FC236}">
                    <a16:creationId xmlns="" xmlns:a16="http://schemas.microsoft.com/office/drawing/2014/main" id="{9640372F-2DAD-4132-82AA-C191ECA4F5AE}"/>
                  </a:ext>
                </a:extLst>
              </p:cNvPr>
              <p:cNvSpPr/>
              <p:nvPr/>
            </p:nvSpPr>
            <p:spPr>
              <a:xfrm>
                <a:off x="5782448" y="2132413"/>
                <a:ext cx="74850" cy="56380"/>
              </a:xfrm>
              <a:custGeom>
                <a:avLst/>
                <a:gdLst/>
                <a:ahLst/>
                <a:cxnLst/>
                <a:rect l="0" t="0" r="0" b="0"/>
                <a:pathLst>
                  <a:path w="74850" h="56380">
                    <a:moveTo>
                      <a:pt x="36513" y="26486"/>
                    </a:moveTo>
                    <a:cubicBezTo>
                      <a:pt x="12514" y="43949"/>
                      <a:pt x="0" y="56379"/>
                      <a:pt x="8704" y="54110"/>
                    </a:cubicBezTo>
                    <a:cubicBezTo>
                      <a:pt x="17408" y="51841"/>
                      <a:pt x="37044" y="37553"/>
                      <a:pt x="52339" y="22360"/>
                    </a:cubicBezTo>
                    <a:cubicBezTo>
                      <a:pt x="74849" y="0"/>
                      <a:pt x="71833" y="787"/>
                      <a:pt x="36513" y="264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1" name="任意多边形: 形状 390">
                <a:extLst>
                  <a:ext uri="{FF2B5EF4-FFF2-40B4-BE49-F238E27FC236}">
                    <a16:creationId xmlns="" xmlns:a16="http://schemas.microsoft.com/office/drawing/2014/main" id="{7599307A-7C27-4E09-B31C-D2E443D232B7}"/>
                  </a:ext>
                </a:extLst>
              </p:cNvPr>
              <p:cNvSpPr/>
              <p:nvPr/>
            </p:nvSpPr>
            <p:spPr>
              <a:xfrm>
                <a:off x="9432828" y="2120732"/>
                <a:ext cx="101601" cy="38168"/>
              </a:xfrm>
              <a:custGeom>
                <a:avLst/>
                <a:gdLst/>
                <a:ahLst/>
                <a:cxnLst/>
                <a:rect l="0" t="0" r="0" b="0"/>
                <a:pathLst>
                  <a:path w="101601" h="38168">
                    <a:moveTo>
                      <a:pt x="0" y="17758"/>
                    </a:moveTo>
                    <a:cubicBezTo>
                      <a:pt x="0" y="33102"/>
                      <a:pt x="12608" y="38167"/>
                      <a:pt x="50800" y="38167"/>
                    </a:cubicBezTo>
                    <a:cubicBezTo>
                      <a:pt x="78740" y="38167"/>
                      <a:pt x="101600" y="32452"/>
                      <a:pt x="101600" y="25467"/>
                    </a:cubicBezTo>
                    <a:cubicBezTo>
                      <a:pt x="101600" y="18482"/>
                      <a:pt x="87780" y="12767"/>
                      <a:pt x="70889" y="12767"/>
                    </a:cubicBezTo>
                    <a:cubicBezTo>
                      <a:pt x="53997" y="12767"/>
                      <a:pt x="31138" y="9298"/>
                      <a:pt x="20089" y="5058"/>
                    </a:cubicBezTo>
                    <a:cubicBezTo>
                      <a:pt x="6907" y="0"/>
                      <a:pt x="0" y="4366"/>
                      <a:pt x="0" y="1775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2" name="任意多边形: 形状 391">
                <a:extLst>
                  <a:ext uri="{FF2B5EF4-FFF2-40B4-BE49-F238E27FC236}">
                    <a16:creationId xmlns="" xmlns:a16="http://schemas.microsoft.com/office/drawing/2014/main" id="{EBC1672C-3580-4AD0-B4E7-68308949BD48}"/>
                  </a:ext>
                </a:extLst>
              </p:cNvPr>
              <p:cNvSpPr/>
              <p:nvPr/>
            </p:nvSpPr>
            <p:spPr>
              <a:xfrm>
                <a:off x="10044302" y="2120799"/>
                <a:ext cx="29878" cy="43393"/>
              </a:xfrm>
              <a:custGeom>
                <a:avLst/>
                <a:gdLst/>
                <a:ahLst/>
                <a:cxnLst/>
                <a:rect l="0" t="0" r="0" b="0"/>
                <a:pathLst>
                  <a:path w="29878" h="43393">
                    <a:moveTo>
                      <a:pt x="5281" y="22225"/>
                    </a:moveTo>
                    <a:cubicBezTo>
                      <a:pt x="0" y="43392"/>
                      <a:pt x="586" y="43392"/>
                      <a:pt x="17572" y="22225"/>
                    </a:cubicBezTo>
                    <a:cubicBezTo>
                      <a:pt x="27382" y="10001"/>
                      <a:pt x="29877" y="0"/>
                      <a:pt x="23117" y="0"/>
                    </a:cubicBezTo>
                    <a:cubicBezTo>
                      <a:pt x="16357" y="0"/>
                      <a:pt x="8331" y="10001"/>
                      <a:pt x="5281"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3" name="任意多边形: 形状 392">
                <a:extLst>
                  <a:ext uri="{FF2B5EF4-FFF2-40B4-BE49-F238E27FC236}">
                    <a16:creationId xmlns="" xmlns:a16="http://schemas.microsoft.com/office/drawing/2014/main" id="{8676363F-DC52-4F40-AB97-924B777A8EA3}"/>
                  </a:ext>
                </a:extLst>
              </p:cNvPr>
              <p:cNvSpPr/>
              <p:nvPr/>
            </p:nvSpPr>
            <p:spPr>
              <a:xfrm>
                <a:off x="10093228" y="21207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4" name="任意多边形: 形状 393">
                <a:extLst>
                  <a:ext uri="{FF2B5EF4-FFF2-40B4-BE49-F238E27FC236}">
                    <a16:creationId xmlns="" xmlns:a16="http://schemas.microsoft.com/office/drawing/2014/main" id="{9937A0CE-937D-48D2-8AFB-B3EE3D46E1A7}"/>
                  </a:ext>
                </a:extLst>
              </p:cNvPr>
              <p:cNvSpPr/>
              <p:nvPr/>
            </p:nvSpPr>
            <p:spPr>
              <a:xfrm>
                <a:off x="10194828" y="2120799"/>
                <a:ext cx="114301" cy="36336"/>
              </a:xfrm>
              <a:custGeom>
                <a:avLst/>
                <a:gdLst/>
                <a:ahLst/>
                <a:cxnLst/>
                <a:rect l="0" t="0" r="0" b="0"/>
                <a:pathLst>
                  <a:path w="114301" h="36336">
                    <a:moveTo>
                      <a:pt x="0" y="11219"/>
                    </a:moveTo>
                    <a:cubicBezTo>
                      <a:pt x="0" y="17389"/>
                      <a:pt x="10001" y="23026"/>
                      <a:pt x="22225" y="23745"/>
                    </a:cubicBezTo>
                    <a:cubicBezTo>
                      <a:pt x="34449" y="24465"/>
                      <a:pt x="60166" y="27989"/>
                      <a:pt x="79375" y="31577"/>
                    </a:cubicBezTo>
                    <a:cubicBezTo>
                      <a:pt x="104852" y="36335"/>
                      <a:pt x="114300" y="32947"/>
                      <a:pt x="114300" y="19050"/>
                    </a:cubicBezTo>
                    <a:cubicBezTo>
                      <a:pt x="114300" y="4939"/>
                      <a:pt x="99483" y="0"/>
                      <a:pt x="57150" y="0"/>
                    </a:cubicBezTo>
                    <a:cubicBezTo>
                      <a:pt x="25718" y="0"/>
                      <a:pt x="0" y="5048"/>
                      <a:pt x="0" y="112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5" name="任意多边形: 形状 394">
                <a:extLst>
                  <a:ext uri="{FF2B5EF4-FFF2-40B4-BE49-F238E27FC236}">
                    <a16:creationId xmlns="" xmlns:a16="http://schemas.microsoft.com/office/drawing/2014/main" id="{80197491-0F72-4469-B38A-C7CE1879035C}"/>
                  </a:ext>
                </a:extLst>
              </p:cNvPr>
              <p:cNvSpPr/>
              <p:nvPr/>
            </p:nvSpPr>
            <p:spPr>
              <a:xfrm>
                <a:off x="5888893" y="2135204"/>
                <a:ext cx="93774" cy="48284"/>
              </a:xfrm>
              <a:custGeom>
                <a:avLst/>
                <a:gdLst/>
                <a:ahLst/>
                <a:cxnLst/>
                <a:rect l="0" t="0" r="0" b="0"/>
                <a:pathLst>
                  <a:path w="93774" h="48284">
                    <a:moveTo>
                      <a:pt x="37025" y="22642"/>
                    </a:moveTo>
                    <a:cubicBezTo>
                      <a:pt x="13518" y="36750"/>
                      <a:pt x="0" y="48283"/>
                      <a:pt x="6985" y="48271"/>
                    </a:cubicBezTo>
                    <a:cubicBezTo>
                      <a:pt x="27418" y="48237"/>
                      <a:pt x="93773" y="10999"/>
                      <a:pt x="86450" y="3676"/>
                    </a:cubicBezTo>
                    <a:cubicBezTo>
                      <a:pt x="82773" y="0"/>
                      <a:pt x="60533" y="8535"/>
                      <a:pt x="37025" y="226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6" name="任意多边形: 形状 395">
                <a:extLst>
                  <a:ext uri="{FF2B5EF4-FFF2-40B4-BE49-F238E27FC236}">
                    <a16:creationId xmlns="" xmlns:a16="http://schemas.microsoft.com/office/drawing/2014/main" id="{7B4FF8DF-1DAE-4161-91F6-01E960BAE82B}"/>
                  </a:ext>
                </a:extLst>
              </p:cNvPr>
              <p:cNvSpPr/>
              <p:nvPr/>
            </p:nvSpPr>
            <p:spPr>
              <a:xfrm>
                <a:off x="6510122" y="2125619"/>
                <a:ext cx="233263" cy="142704"/>
              </a:xfrm>
              <a:custGeom>
                <a:avLst/>
                <a:gdLst/>
                <a:ahLst/>
                <a:cxnLst/>
                <a:rect l="0" t="0" r="0" b="0"/>
                <a:pathLst>
                  <a:path w="233263" h="142704">
                    <a:moveTo>
                      <a:pt x="105901" y="5971"/>
                    </a:moveTo>
                    <a:cubicBezTo>
                      <a:pt x="89867" y="10513"/>
                      <a:pt x="59479" y="39948"/>
                      <a:pt x="38374" y="71380"/>
                    </a:cubicBezTo>
                    <a:lnTo>
                      <a:pt x="0" y="128530"/>
                    </a:lnTo>
                    <a:lnTo>
                      <a:pt x="83556" y="136366"/>
                    </a:lnTo>
                    <a:cubicBezTo>
                      <a:pt x="151129" y="142703"/>
                      <a:pt x="164502" y="141056"/>
                      <a:pt x="153465" y="127757"/>
                    </a:cubicBezTo>
                    <a:cubicBezTo>
                      <a:pt x="143203" y="115392"/>
                      <a:pt x="151408" y="98482"/>
                      <a:pt x="186539" y="59596"/>
                    </a:cubicBezTo>
                    <a:lnTo>
                      <a:pt x="233262" y="7880"/>
                    </a:lnTo>
                    <a:lnTo>
                      <a:pt x="184158" y="2796"/>
                    </a:lnTo>
                    <a:cubicBezTo>
                      <a:pt x="157152" y="0"/>
                      <a:pt x="121937" y="1428"/>
                      <a:pt x="105901" y="59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7" name="任意多边形: 形状 396">
                <a:extLst>
                  <a:ext uri="{FF2B5EF4-FFF2-40B4-BE49-F238E27FC236}">
                    <a16:creationId xmlns="" xmlns:a16="http://schemas.microsoft.com/office/drawing/2014/main" id="{9EFBBBD9-FF44-4984-B01F-52A93E600583}"/>
                  </a:ext>
                </a:extLst>
              </p:cNvPr>
              <p:cNvSpPr/>
              <p:nvPr/>
            </p:nvSpPr>
            <p:spPr>
              <a:xfrm>
                <a:off x="9013728" y="21334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8" name="任意多边形: 形状 397">
                <a:extLst>
                  <a:ext uri="{FF2B5EF4-FFF2-40B4-BE49-F238E27FC236}">
                    <a16:creationId xmlns="" xmlns:a16="http://schemas.microsoft.com/office/drawing/2014/main" id="{D1034D6F-5A10-497C-A84A-BEBF1F109FDD}"/>
                  </a:ext>
                </a:extLst>
              </p:cNvPr>
              <p:cNvSpPr/>
              <p:nvPr/>
            </p:nvSpPr>
            <p:spPr>
              <a:xfrm>
                <a:off x="10004328" y="21334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99" name="任意多边形: 形状 398">
                <a:extLst>
                  <a:ext uri="{FF2B5EF4-FFF2-40B4-BE49-F238E27FC236}">
                    <a16:creationId xmlns="" xmlns:a16="http://schemas.microsoft.com/office/drawing/2014/main" id="{5A31EB84-E4F4-4FB1-A7DF-707C2EF9691C}"/>
                  </a:ext>
                </a:extLst>
              </p:cNvPr>
              <p:cNvSpPr/>
              <p:nvPr/>
            </p:nvSpPr>
            <p:spPr>
              <a:xfrm>
                <a:off x="11208072" y="2135888"/>
                <a:ext cx="40860" cy="60045"/>
              </a:xfrm>
              <a:custGeom>
                <a:avLst/>
                <a:gdLst/>
                <a:ahLst/>
                <a:cxnLst/>
                <a:rect l="0" t="0" r="0" b="0"/>
                <a:pathLst>
                  <a:path w="40860" h="60045">
                    <a:moveTo>
                      <a:pt x="17118" y="14659"/>
                    </a:moveTo>
                    <a:cubicBezTo>
                      <a:pt x="8065" y="25567"/>
                      <a:pt x="468" y="41910"/>
                      <a:pt x="234" y="50977"/>
                    </a:cubicBezTo>
                    <a:cubicBezTo>
                      <a:pt x="0" y="60044"/>
                      <a:pt x="3330" y="57461"/>
                      <a:pt x="7632" y="45237"/>
                    </a:cubicBezTo>
                    <a:cubicBezTo>
                      <a:pt x="11935" y="33013"/>
                      <a:pt x="21647" y="23012"/>
                      <a:pt x="29214" y="23012"/>
                    </a:cubicBezTo>
                    <a:cubicBezTo>
                      <a:pt x="36781" y="23012"/>
                      <a:pt x="40859" y="16670"/>
                      <a:pt x="38275" y="8919"/>
                    </a:cubicBezTo>
                    <a:cubicBezTo>
                      <a:pt x="35302" y="0"/>
                      <a:pt x="27535" y="2107"/>
                      <a:pt x="17118" y="146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0" name="任意多边形: 形状 399">
                <a:extLst>
                  <a:ext uri="{FF2B5EF4-FFF2-40B4-BE49-F238E27FC236}">
                    <a16:creationId xmlns="" xmlns:a16="http://schemas.microsoft.com/office/drawing/2014/main" id="{CEA9C83A-0E1C-48AB-BB0F-9FCC933C2FBB}"/>
                  </a:ext>
                </a:extLst>
              </p:cNvPr>
              <p:cNvSpPr/>
              <p:nvPr/>
            </p:nvSpPr>
            <p:spPr>
              <a:xfrm>
                <a:off x="6328873" y="2133629"/>
                <a:ext cx="208356" cy="139572"/>
              </a:xfrm>
              <a:custGeom>
                <a:avLst/>
                <a:gdLst/>
                <a:ahLst/>
                <a:cxnLst/>
                <a:rect l="0" t="0" r="0" b="0"/>
                <a:pathLst>
                  <a:path w="208356" h="139572">
                    <a:moveTo>
                      <a:pt x="113105" y="12139"/>
                    </a:moveTo>
                    <a:cubicBezTo>
                      <a:pt x="99135" y="18001"/>
                      <a:pt x="67971" y="49071"/>
                      <a:pt x="43853" y="81184"/>
                    </a:cubicBezTo>
                    <a:lnTo>
                      <a:pt x="0" y="139571"/>
                    </a:lnTo>
                    <a:lnTo>
                      <a:pt x="64979" y="139571"/>
                    </a:lnTo>
                    <a:cubicBezTo>
                      <a:pt x="126603" y="139571"/>
                      <a:pt x="131981" y="136819"/>
                      <a:pt x="169156" y="86269"/>
                    </a:cubicBezTo>
                    <a:cubicBezTo>
                      <a:pt x="190716" y="56953"/>
                      <a:pt x="208355" y="28378"/>
                      <a:pt x="208355" y="22769"/>
                    </a:cubicBezTo>
                    <a:cubicBezTo>
                      <a:pt x="208355" y="7402"/>
                      <a:pt x="142033" y="0"/>
                      <a:pt x="113105" y="121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1" name="任意多边形: 形状 400">
                <a:extLst>
                  <a:ext uri="{FF2B5EF4-FFF2-40B4-BE49-F238E27FC236}">
                    <a16:creationId xmlns="" xmlns:a16="http://schemas.microsoft.com/office/drawing/2014/main" id="{7D17A7A9-0F5B-45E7-884A-27B88EDFA866}"/>
                  </a:ext>
                </a:extLst>
              </p:cNvPr>
              <p:cNvSpPr/>
              <p:nvPr/>
            </p:nvSpPr>
            <p:spPr>
              <a:xfrm>
                <a:off x="5846630" y="2179501"/>
                <a:ext cx="25401" cy="25401"/>
              </a:xfrm>
              <a:custGeom>
                <a:avLst/>
                <a:gdLst/>
                <a:ahLst/>
                <a:cxnLst/>
                <a:rect l="0" t="0" r="0" b="0"/>
                <a:pathLst>
                  <a:path w="25401" h="25401">
                    <a:moveTo>
                      <a:pt x="12700" y="12700"/>
                    </a:moveTo>
                    <a:lnTo>
                      <a:pt x="0" y="25400"/>
                    </a:lnTo>
                    <a:lnTo>
                      <a:pt x="254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2" name="任意多边形: 形状 401">
                <a:extLst>
                  <a:ext uri="{FF2B5EF4-FFF2-40B4-BE49-F238E27FC236}">
                    <a16:creationId xmlns="" xmlns:a16="http://schemas.microsoft.com/office/drawing/2014/main" id="{3EBF4AF6-3441-4A5E-8A91-E6F7F6353ACF}"/>
                  </a:ext>
                </a:extLst>
              </p:cNvPr>
              <p:cNvSpPr/>
              <p:nvPr/>
            </p:nvSpPr>
            <p:spPr>
              <a:xfrm>
                <a:off x="6169042" y="2158899"/>
                <a:ext cx="206043" cy="137269"/>
              </a:xfrm>
              <a:custGeom>
                <a:avLst/>
                <a:gdLst/>
                <a:ahLst/>
                <a:cxnLst/>
                <a:rect l="0" t="0" r="0" b="0"/>
                <a:pathLst>
                  <a:path w="206043" h="137269">
                    <a:moveTo>
                      <a:pt x="58636" y="68634"/>
                    </a:moveTo>
                    <a:lnTo>
                      <a:pt x="0" y="137268"/>
                    </a:lnTo>
                    <a:lnTo>
                      <a:pt x="47568" y="123880"/>
                    </a:lnTo>
                    <a:cubicBezTo>
                      <a:pt x="109777" y="106371"/>
                      <a:pt x="110181" y="106106"/>
                      <a:pt x="161771" y="49002"/>
                    </a:cubicBezTo>
                    <a:lnTo>
                      <a:pt x="206042" y="0"/>
                    </a:lnTo>
                    <a:lnTo>
                      <a:pt x="161656" y="0"/>
                    </a:lnTo>
                    <a:cubicBezTo>
                      <a:pt x="123652" y="0"/>
                      <a:pt x="108843" y="9866"/>
                      <a:pt x="58636" y="6863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3" name="任意多边形: 形状 402">
                <a:extLst>
                  <a:ext uri="{FF2B5EF4-FFF2-40B4-BE49-F238E27FC236}">
                    <a16:creationId xmlns="" xmlns:a16="http://schemas.microsoft.com/office/drawing/2014/main" id="{52AD16C5-DDCD-4E6B-A430-6055BE0535E6}"/>
                  </a:ext>
                </a:extLst>
              </p:cNvPr>
              <p:cNvSpPr/>
              <p:nvPr/>
            </p:nvSpPr>
            <p:spPr>
              <a:xfrm>
                <a:off x="10161869" y="2158899"/>
                <a:ext cx="17473" cy="35878"/>
              </a:xfrm>
              <a:custGeom>
                <a:avLst/>
                <a:gdLst/>
                <a:ahLst/>
                <a:cxnLst/>
                <a:rect l="0" t="0" r="0" b="0"/>
                <a:pathLst>
                  <a:path w="17473" h="35878">
                    <a:moveTo>
                      <a:pt x="2683" y="22225"/>
                    </a:moveTo>
                    <a:cubicBezTo>
                      <a:pt x="0" y="34449"/>
                      <a:pt x="70" y="35877"/>
                      <a:pt x="2839" y="25400"/>
                    </a:cubicBezTo>
                    <a:cubicBezTo>
                      <a:pt x="5608" y="14923"/>
                      <a:pt x="10660" y="4921"/>
                      <a:pt x="14066" y="3175"/>
                    </a:cubicBezTo>
                    <a:cubicBezTo>
                      <a:pt x="17472" y="1429"/>
                      <a:pt x="17402" y="0"/>
                      <a:pt x="13909" y="0"/>
                    </a:cubicBezTo>
                    <a:cubicBezTo>
                      <a:pt x="10416" y="0"/>
                      <a:pt x="5365" y="10001"/>
                      <a:pt x="2683"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4" name="任意多边形: 形状 403">
                <a:extLst>
                  <a:ext uri="{FF2B5EF4-FFF2-40B4-BE49-F238E27FC236}">
                    <a16:creationId xmlns="" xmlns:a16="http://schemas.microsoft.com/office/drawing/2014/main" id="{C447A7CD-406E-42BE-AF5A-EEF8E1EB001D}"/>
                  </a:ext>
                </a:extLst>
              </p:cNvPr>
              <p:cNvSpPr/>
              <p:nvPr/>
            </p:nvSpPr>
            <p:spPr>
              <a:xfrm>
                <a:off x="11710539" y="21588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5" name="任意多边形: 形状 404">
                <a:extLst>
                  <a:ext uri="{FF2B5EF4-FFF2-40B4-BE49-F238E27FC236}">
                    <a16:creationId xmlns="" xmlns:a16="http://schemas.microsoft.com/office/drawing/2014/main" id="{A9283B04-8E6E-4882-8943-55202BD2C184}"/>
                  </a:ext>
                </a:extLst>
              </p:cNvPr>
              <p:cNvSpPr/>
              <p:nvPr/>
            </p:nvSpPr>
            <p:spPr>
              <a:xfrm>
                <a:off x="9080363" y="2165910"/>
                <a:ext cx="47666" cy="43791"/>
              </a:xfrm>
              <a:custGeom>
                <a:avLst/>
                <a:gdLst/>
                <a:ahLst/>
                <a:cxnLst/>
                <a:rect l="0" t="0" r="0" b="0"/>
                <a:pathLst>
                  <a:path w="47666" h="43791">
                    <a:moveTo>
                      <a:pt x="4972" y="24740"/>
                    </a:moveTo>
                    <a:cubicBezTo>
                      <a:pt x="0" y="37698"/>
                      <a:pt x="5657" y="43790"/>
                      <a:pt x="22663" y="43790"/>
                    </a:cubicBezTo>
                    <a:cubicBezTo>
                      <a:pt x="36421" y="43790"/>
                      <a:pt x="47665" y="35222"/>
                      <a:pt x="47665" y="24740"/>
                    </a:cubicBezTo>
                    <a:cubicBezTo>
                      <a:pt x="47665" y="0"/>
                      <a:pt x="14466" y="0"/>
                      <a:pt x="4972" y="247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6" name="任意多边形: 形状 405">
                <a:extLst>
                  <a:ext uri="{FF2B5EF4-FFF2-40B4-BE49-F238E27FC236}">
                    <a16:creationId xmlns="" xmlns:a16="http://schemas.microsoft.com/office/drawing/2014/main" id="{DBC2788B-38DA-4036-940F-FED56D287A6B}"/>
                  </a:ext>
                </a:extLst>
              </p:cNvPr>
              <p:cNvSpPr/>
              <p:nvPr/>
            </p:nvSpPr>
            <p:spPr>
              <a:xfrm>
                <a:off x="5443585" y="2198958"/>
                <a:ext cx="256711" cy="276582"/>
              </a:xfrm>
              <a:custGeom>
                <a:avLst/>
                <a:gdLst/>
                <a:ahLst/>
                <a:cxnLst/>
                <a:rect l="0" t="0" r="0" b="0"/>
                <a:pathLst>
                  <a:path w="256711" h="276582">
                    <a:moveTo>
                      <a:pt x="246795" y="10155"/>
                    </a:moveTo>
                    <a:cubicBezTo>
                      <a:pt x="71476" y="189717"/>
                      <a:pt x="0" y="267532"/>
                      <a:pt x="5413" y="272944"/>
                    </a:cubicBezTo>
                    <a:cubicBezTo>
                      <a:pt x="9050" y="276581"/>
                      <a:pt x="68904" y="214787"/>
                      <a:pt x="138424" y="135624"/>
                    </a:cubicBezTo>
                    <a:cubicBezTo>
                      <a:pt x="207943" y="56461"/>
                      <a:pt x="256710" y="0"/>
                      <a:pt x="246795" y="101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7" name="任意多边形: 形状 406">
                <a:extLst>
                  <a:ext uri="{FF2B5EF4-FFF2-40B4-BE49-F238E27FC236}">
                    <a16:creationId xmlns="" xmlns:a16="http://schemas.microsoft.com/office/drawing/2014/main" id="{F754423D-4A87-43B9-89C6-C2706C7AEB43}"/>
                  </a:ext>
                </a:extLst>
              </p:cNvPr>
              <p:cNvSpPr/>
              <p:nvPr/>
            </p:nvSpPr>
            <p:spPr>
              <a:xfrm>
                <a:off x="5885218" y="2188578"/>
                <a:ext cx="77222" cy="65573"/>
              </a:xfrm>
              <a:custGeom>
                <a:avLst/>
                <a:gdLst/>
                <a:ahLst/>
                <a:cxnLst/>
                <a:rect l="0" t="0" r="0" b="0"/>
                <a:pathLst>
                  <a:path w="77222" h="65573">
                    <a:moveTo>
                      <a:pt x="65390" y="5929"/>
                    </a:moveTo>
                    <a:cubicBezTo>
                      <a:pt x="54839" y="0"/>
                      <a:pt x="39848" y="9192"/>
                      <a:pt x="24380" y="31078"/>
                    </a:cubicBezTo>
                    <a:lnTo>
                      <a:pt x="0" y="65572"/>
                    </a:lnTo>
                    <a:lnTo>
                      <a:pt x="41010" y="40424"/>
                    </a:lnTo>
                    <a:cubicBezTo>
                      <a:pt x="70185" y="22533"/>
                      <a:pt x="77221" y="12578"/>
                      <a:pt x="65390" y="59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8" name="任意多边形: 形状 407">
                <a:extLst>
                  <a:ext uri="{FF2B5EF4-FFF2-40B4-BE49-F238E27FC236}">
                    <a16:creationId xmlns="" xmlns:a16="http://schemas.microsoft.com/office/drawing/2014/main" id="{C5307DB7-8B58-4A5C-930A-7D5E6908760E}"/>
                  </a:ext>
                </a:extLst>
              </p:cNvPr>
              <p:cNvSpPr/>
              <p:nvPr/>
            </p:nvSpPr>
            <p:spPr>
              <a:xfrm>
                <a:off x="6005131" y="2178129"/>
                <a:ext cx="171758" cy="114121"/>
              </a:xfrm>
              <a:custGeom>
                <a:avLst/>
                <a:gdLst/>
                <a:ahLst/>
                <a:cxnLst/>
                <a:rect l="0" t="0" r="0" b="0"/>
                <a:pathLst>
                  <a:path w="171758" h="114121">
                    <a:moveTo>
                      <a:pt x="58074" y="59458"/>
                    </a:moveTo>
                    <a:lnTo>
                      <a:pt x="0" y="114120"/>
                    </a:lnTo>
                    <a:lnTo>
                      <a:pt x="40624" y="110489"/>
                    </a:lnTo>
                    <a:cubicBezTo>
                      <a:pt x="70086" y="107856"/>
                      <a:pt x="93968" y="92155"/>
                      <a:pt x="127547" y="53339"/>
                    </a:cubicBezTo>
                    <a:cubicBezTo>
                      <a:pt x="170492" y="3698"/>
                      <a:pt x="171757" y="0"/>
                      <a:pt x="144998" y="2308"/>
                    </a:cubicBezTo>
                    <a:cubicBezTo>
                      <a:pt x="129131" y="3676"/>
                      <a:pt x="90015" y="29394"/>
                      <a:pt x="58074" y="5945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09" name="任意多边形: 形状 408">
                <a:extLst>
                  <a:ext uri="{FF2B5EF4-FFF2-40B4-BE49-F238E27FC236}">
                    <a16:creationId xmlns="" xmlns:a16="http://schemas.microsoft.com/office/drawing/2014/main" id="{CEA4432A-B80B-425E-8BFD-BADC668B0ECA}"/>
                  </a:ext>
                </a:extLst>
              </p:cNvPr>
              <p:cNvSpPr/>
              <p:nvPr/>
            </p:nvSpPr>
            <p:spPr>
              <a:xfrm>
                <a:off x="9661428" y="2180438"/>
                <a:ext cx="112745" cy="29263"/>
              </a:xfrm>
              <a:custGeom>
                <a:avLst/>
                <a:gdLst/>
                <a:ahLst/>
                <a:cxnLst/>
                <a:rect l="0" t="0" r="0" b="0"/>
                <a:pathLst>
                  <a:path w="112745" h="29263">
                    <a:moveTo>
                      <a:pt x="0" y="16562"/>
                    </a:moveTo>
                    <a:cubicBezTo>
                      <a:pt x="0" y="23547"/>
                      <a:pt x="26055" y="29262"/>
                      <a:pt x="57900" y="29262"/>
                    </a:cubicBezTo>
                    <a:cubicBezTo>
                      <a:pt x="93265" y="29262"/>
                      <a:pt x="112744" y="24319"/>
                      <a:pt x="107950" y="16562"/>
                    </a:cubicBezTo>
                    <a:cubicBezTo>
                      <a:pt x="97714" y="0"/>
                      <a:pt x="0" y="0"/>
                      <a:pt x="0" y="165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0" name="任意多边形: 形状 409">
                <a:extLst>
                  <a:ext uri="{FF2B5EF4-FFF2-40B4-BE49-F238E27FC236}">
                    <a16:creationId xmlns="" xmlns:a16="http://schemas.microsoft.com/office/drawing/2014/main" id="{64E900B6-26B6-4A09-B67E-731862AA7A38}"/>
                  </a:ext>
                </a:extLst>
              </p:cNvPr>
              <p:cNvSpPr/>
              <p:nvPr/>
            </p:nvSpPr>
            <p:spPr>
              <a:xfrm>
                <a:off x="9804526" y="2180238"/>
                <a:ext cx="60103" cy="42677"/>
              </a:xfrm>
              <a:custGeom>
                <a:avLst/>
                <a:gdLst/>
                <a:ahLst/>
                <a:cxnLst/>
                <a:rect l="0" t="0" r="0" b="0"/>
                <a:pathLst>
                  <a:path w="60103" h="42677">
                    <a:moveTo>
                      <a:pt x="5414" y="12183"/>
                    </a:moveTo>
                    <a:cubicBezTo>
                      <a:pt x="947" y="16650"/>
                      <a:pt x="0" y="24686"/>
                      <a:pt x="3310" y="30041"/>
                    </a:cubicBezTo>
                    <a:cubicBezTo>
                      <a:pt x="11119" y="42676"/>
                      <a:pt x="60102" y="29945"/>
                      <a:pt x="60102" y="15281"/>
                    </a:cubicBezTo>
                    <a:cubicBezTo>
                      <a:pt x="60102" y="2408"/>
                      <a:pt x="17597" y="0"/>
                      <a:pt x="5414" y="1218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1" name="任意多边形: 形状 410">
                <a:extLst>
                  <a:ext uri="{FF2B5EF4-FFF2-40B4-BE49-F238E27FC236}">
                    <a16:creationId xmlns="" xmlns:a16="http://schemas.microsoft.com/office/drawing/2014/main" id="{FFB41BBB-A4E7-4513-BE60-29D1B23024AD}"/>
                  </a:ext>
                </a:extLst>
              </p:cNvPr>
              <p:cNvSpPr/>
              <p:nvPr/>
            </p:nvSpPr>
            <p:spPr>
              <a:xfrm>
                <a:off x="9902728" y="2184299"/>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2" name="任意多边形: 形状 411">
                <a:extLst>
                  <a:ext uri="{FF2B5EF4-FFF2-40B4-BE49-F238E27FC236}">
                    <a16:creationId xmlns="" xmlns:a16="http://schemas.microsoft.com/office/drawing/2014/main" id="{68F9F4E3-5D8B-4DB7-9B3A-7F07AF376BA5}"/>
                  </a:ext>
                </a:extLst>
              </p:cNvPr>
              <p:cNvSpPr/>
              <p:nvPr/>
            </p:nvSpPr>
            <p:spPr>
              <a:xfrm>
                <a:off x="10029728" y="2184299"/>
                <a:ext cx="127001" cy="25401"/>
              </a:xfrm>
              <a:custGeom>
                <a:avLst/>
                <a:gdLst/>
                <a:ahLst/>
                <a:cxnLst/>
                <a:rect l="0" t="0" r="0" b="0"/>
                <a:pathLst>
                  <a:path w="127001" h="25401">
                    <a:moveTo>
                      <a:pt x="0" y="12700"/>
                    </a:moveTo>
                    <a:cubicBezTo>
                      <a:pt x="0" y="19685"/>
                      <a:pt x="28575" y="25400"/>
                      <a:pt x="63500" y="25400"/>
                    </a:cubicBezTo>
                    <a:cubicBezTo>
                      <a:pt x="98425" y="25400"/>
                      <a:pt x="127000" y="19685"/>
                      <a:pt x="127000" y="12700"/>
                    </a:cubicBezTo>
                    <a:cubicBezTo>
                      <a:pt x="127000" y="5715"/>
                      <a:pt x="98425" y="0"/>
                      <a:pt x="63500" y="0"/>
                    </a:cubicBezTo>
                    <a:cubicBezTo>
                      <a:pt x="2857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3" name="任意多边形: 形状 412">
                <a:extLst>
                  <a:ext uri="{FF2B5EF4-FFF2-40B4-BE49-F238E27FC236}">
                    <a16:creationId xmlns="" xmlns:a16="http://schemas.microsoft.com/office/drawing/2014/main" id="{D7BC5965-D7A2-49FA-87C0-1A39D8B2B703}"/>
                  </a:ext>
                </a:extLst>
              </p:cNvPr>
              <p:cNvSpPr/>
              <p:nvPr/>
            </p:nvSpPr>
            <p:spPr>
              <a:xfrm>
                <a:off x="10194828" y="2184299"/>
                <a:ext cx="127001" cy="35750"/>
              </a:xfrm>
              <a:custGeom>
                <a:avLst/>
                <a:gdLst/>
                <a:ahLst/>
                <a:cxnLst/>
                <a:rect l="0" t="0" r="0" b="0"/>
                <a:pathLst>
                  <a:path w="127001" h="35750">
                    <a:moveTo>
                      <a:pt x="0" y="11038"/>
                    </a:moveTo>
                    <a:cubicBezTo>
                      <a:pt x="0" y="17109"/>
                      <a:pt x="18574" y="22761"/>
                      <a:pt x="41275" y="23599"/>
                    </a:cubicBezTo>
                    <a:cubicBezTo>
                      <a:pt x="63976" y="24436"/>
                      <a:pt x="92551" y="28041"/>
                      <a:pt x="104775" y="31610"/>
                    </a:cubicBezTo>
                    <a:cubicBezTo>
                      <a:pt x="118949" y="35749"/>
                      <a:pt x="127000" y="31198"/>
                      <a:pt x="127000" y="19050"/>
                    </a:cubicBezTo>
                    <a:cubicBezTo>
                      <a:pt x="127000" y="4657"/>
                      <a:pt x="111478" y="0"/>
                      <a:pt x="63500" y="0"/>
                    </a:cubicBezTo>
                    <a:cubicBezTo>
                      <a:pt x="28575" y="0"/>
                      <a:pt x="0" y="4967"/>
                      <a:pt x="0" y="11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4" name="任意多边形: 形状 413">
                <a:extLst>
                  <a:ext uri="{FF2B5EF4-FFF2-40B4-BE49-F238E27FC236}">
                    <a16:creationId xmlns="" xmlns:a16="http://schemas.microsoft.com/office/drawing/2014/main" id="{DB102D6A-1595-45EE-A576-AD50AC750C67}"/>
                  </a:ext>
                </a:extLst>
              </p:cNvPr>
              <p:cNvSpPr/>
              <p:nvPr/>
            </p:nvSpPr>
            <p:spPr>
              <a:xfrm>
                <a:off x="10410728" y="2173237"/>
                <a:ext cx="50589" cy="49164"/>
              </a:xfrm>
              <a:custGeom>
                <a:avLst/>
                <a:gdLst/>
                <a:ahLst/>
                <a:cxnLst/>
                <a:rect l="0" t="0" r="0" b="0"/>
                <a:pathLst>
                  <a:path w="50589" h="49164">
                    <a:moveTo>
                      <a:pt x="0" y="29182"/>
                    </a:moveTo>
                    <a:cubicBezTo>
                      <a:pt x="0" y="40963"/>
                      <a:pt x="10858" y="49163"/>
                      <a:pt x="26458" y="49163"/>
                    </a:cubicBezTo>
                    <a:cubicBezTo>
                      <a:pt x="47623" y="49163"/>
                      <a:pt x="50588" y="44716"/>
                      <a:pt x="41281" y="26938"/>
                    </a:cubicBezTo>
                    <a:cubicBezTo>
                      <a:pt x="27177" y="0"/>
                      <a:pt x="0" y="1477"/>
                      <a:pt x="0" y="291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5" name="任意多边形: 形状 414">
                <a:extLst>
                  <a:ext uri="{FF2B5EF4-FFF2-40B4-BE49-F238E27FC236}">
                    <a16:creationId xmlns="" xmlns:a16="http://schemas.microsoft.com/office/drawing/2014/main" id="{95356EE3-AF31-4C79-9547-768701C5E654}"/>
                  </a:ext>
                </a:extLst>
              </p:cNvPr>
              <p:cNvSpPr/>
              <p:nvPr/>
            </p:nvSpPr>
            <p:spPr>
              <a:xfrm>
                <a:off x="5890541" y="2196999"/>
                <a:ext cx="135951" cy="114994"/>
              </a:xfrm>
              <a:custGeom>
                <a:avLst/>
                <a:gdLst/>
                <a:ahLst/>
                <a:cxnLst/>
                <a:rect l="0" t="0" r="0" b="0"/>
                <a:pathLst>
                  <a:path w="135951" h="114994">
                    <a:moveTo>
                      <a:pt x="51347" y="47625"/>
                    </a:moveTo>
                    <a:lnTo>
                      <a:pt x="0" y="95250"/>
                    </a:lnTo>
                    <a:lnTo>
                      <a:pt x="35936" y="105459"/>
                    </a:lnTo>
                    <a:cubicBezTo>
                      <a:pt x="69497" y="114993"/>
                      <a:pt x="73436" y="112055"/>
                      <a:pt x="95553" y="61009"/>
                    </a:cubicBezTo>
                    <a:cubicBezTo>
                      <a:pt x="108578" y="30946"/>
                      <a:pt x="124087" y="4921"/>
                      <a:pt x="130019" y="3175"/>
                    </a:cubicBezTo>
                    <a:cubicBezTo>
                      <a:pt x="135950" y="1429"/>
                      <a:pt x="132229" y="0"/>
                      <a:pt x="121748" y="0"/>
                    </a:cubicBezTo>
                    <a:cubicBezTo>
                      <a:pt x="111269" y="0"/>
                      <a:pt x="79588" y="21431"/>
                      <a:pt x="51347" y="476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6" name="任意多边形: 形状 415">
                <a:extLst>
                  <a:ext uri="{FF2B5EF4-FFF2-40B4-BE49-F238E27FC236}">
                    <a16:creationId xmlns="" xmlns:a16="http://schemas.microsoft.com/office/drawing/2014/main" id="{D522764C-6D70-43EA-B63F-EA758AA6935D}"/>
                  </a:ext>
                </a:extLst>
              </p:cNvPr>
              <p:cNvSpPr/>
              <p:nvPr/>
            </p:nvSpPr>
            <p:spPr>
              <a:xfrm>
                <a:off x="9141522" y="2189440"/>
                <a:ext cx="43181" cy="9695"/>
              </a:xfrm>
              <a:custGeom>
                <a:avLst/>
                <a:gdLst/>
                <a:ahLst/>
                <a:cxnLst/>
                <a:rect l="0" t="0" r="0" b="0"/>
                <a:pathLst>
                  <a:path w="43181" h="9695">
                    <a:moveTo>
                      <a:pt x="18256" y="4060"/>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7" name="任意多边形: 形状 416">
                <a:extLst>
                  <a:ext uri="{FF2B5EF4-FFF2-40B4-BE49-F238E27FC236}">
                    <a16:creationId xmlns="" xmlns:a16="http://schemas.microsoft.com/office/drawing/2014/main" id="{A1422AFC-F4D7-44F4-B85E-AD7C06B0FFDD}"/>
                  </a:ext>
                </a:extLst>
              </p:cNvPr>
              <p:cNvSpPr/>
              <p:nvPr/>
            </p:nvSpPr>
            <p:spPr>
              <a:xfrm>
                <a:off x="9345826" y="2196999"/>
                <a:ext cx="61603" cy="29219"/>
              </a:xfrm>
              <a:custGeom>
                <a:avLst/>
                <a:gdLst/>
                <a:ahLst/>
                <a:cxnLst/>
                <a:rect l="0" t="0" r="0" b="0"/>
                <a:pathLst>
                  <a:path w="61603" h="29219">
                    <a:moveTo>
                      <a:pt x="4452" y="12700"/>
                    </a:moveTo>
                    <a:cubicBezTo>
                      <a:pt x="14661" y="29218"/>
                      <a:pt x="61602" y="29218"/>
                      <a:pt x="61602" y="12700"/>
                    </a:cubicBezTo>
                    <a:cubicBezTo>
                      <a:pt x="61602" y="5715"/>
                      <a:pt x="46977" y="0"/>
                      <a:pt x="29102" y="0"/>
                    </a:cubicBezTo>
                    <a:cubicBezTo>
                      <a:pt x="10670" y="0"/>
                      <a:pt x="0" y="5497"/>
                      <a:pt x="4452"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8" name="任意多边形: 形状 417">
                <a:extLst>
                  <a:ext uri="{FF2B5EF4-FFF2-40B4-BE49-F238E27FC236}">
                    <a16:creationId xmlns="" xmlns:a16="http://schemas.microsoft.com/office/drawing/2014/main" id="{5A630867-2CE9-4544-A560-FF43400F1AF4}"/>
                  </a:ext>
                </a:extLst>
              </p:cNvPr>
              <p:cNvSpPr/>
              <p:nvPr/>
            </p:nvSpPr>
            <p:spPr>
              <a:xfrm>
                <a:off x="9432828" y="2196999"/>
                <a:ext cx="88901" cy="25401"/>
              </a:xfrm>
              <a:custGeom>
                <a:avLst/>
                <a:gdLst/>
                <a:ahLst/>
                <a:cxnLst/>
                <a:rect l="0" t="0" r="0" b="0"/>
                <a:pathLst>
                  <a:path w="88901" h="25401">
                    <a:moveTo>
                      <a:pt x="0" y="12700"/>
                    </a:moveTo>
                    <a:cubicBezTo>
                      <a:pt x="0" y="19685"/>
                      <a:pt x="20003" y="25400"/>
                      <a:pt x="44450" y="25400"/>
                    </a:cubicBezTo>
                    <a:cubicBezTo>
                      <a:pt x="68897" y="25400"/>
                      <a:pt x="88900" y="19685"/>
                      <a:pt x="88900" y="12700"/>
                    </a:cubicBezTo>
                    <a:cubicBezTo>
                      <a:pt x="88900" y="5715"/>
                      <a:pt x="68897" y="0"/>
                      <a:pt x="44450" y="0"/>
                    </a:cubicBezTo>
                    <a:cubicBezTo>
                      <a:pt x="2000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19" name="任意多边形: 形状 418">
                <a:extLst>
                  <a:ext uri="{FF2B5EF4-FFF2-40B4-BE49-F238E27FC236}">
                    <a16:creationId xmlns="" xmlns:a16="http://schemas.microsoft.com/office/drawing/2014/main" id="{3A6A1BB7-AE73-4C3B-BFA3-3A5DE122FBA1}"/>
                  </a:ext>
                </a:extLst>
              </p:cNvPr>
              <p:cNvSpPr/>
              <p:nvPr/>
            </p:nvSpPr>
            <p:spPr>
              <a:xfrm>
                <a:off x="10499628" y="21969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0" name="任意多边形: 形状 419">
                <a:extLst>
                  <a:ext uri="{FF2B5EF4-FFF2-40B4-BE49-F238E27FC236}">
                    <a16:creationId xmlns="" xmlns:a16="http://schemas.microsoft.com/office/drawing/2014/main" id="{46E7FE4A-D0E2-4045-BD38-A9411BCE28F9}"/>
                  </a:ext>
                </a:extLst>
              </p:cNvPr>
              <p:cNvSpPr/>
              <p:nvPr/>
            </p:nvSpPr>
            <p:spPr>
              <a:xfrm>
                <a:off x="10601228" y="21969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1" name="任意多边形: 形状 420">
                <a:extLst>
                  <a:ext uri="{FF2B5EF4-FFF2-40B4-BE49-F238E27FC236}">
                    <a16:creationId xmlns="" xmlns:a16="http://schemas.microsoft.com/office/drawing/2014/main" id="{6CAA60FB-E36C-4D78-B705-49C3AA77F4E7}"/>
                  </a:ext>
                </a:extLst>
              </p:cNvPr>
              <p:cNvSpPr/>
              <p:nvPr/>
            </p:nvSpPr>
            <p:spPr>
              <a:xfrm>
                <a:off x="10715528" y="2196999"/>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2" name="任意多边形: 形状 421">
                <a:extLst>
                  <a:ext uri="{FF2B5EF4-FFF2-40B4-BE49-F238E27FC236}">
                    <a16:creationId xmlns="" xmlns:a16="http://schemas.microsoft.com/office/drawing/2014/main" id="{BBDB665C-2BD5-4836-BDD7-107D18E9D506}"/>
                  </a:ext>
                </a:extLst>
              </p:cNvPr>
              <p:cNvSpPr/>
              <p:nvPr/>
            </p:nvSpPr>
            <p:spPr>
              <a:xfrm>
                <a:off x="10982228" y="2185621"/>
                <a:ext cx="76568" cy="49479"/>
              </a:xfrm>
              <a:custGeom>
                <a:avLst/>
                <a:gdLst/>
                <a:ahLst/>
                <a:cxnLst/>
                <a:rect l="0" t="0" r="0" b="0"/>
                <a:pathLst>
                  <a:path w="76568" h="49479">
                    <a:moveTo>
                      <a:pt x="0" y="29584"/>
                    </a:moveTo>
                    <a:cubicBezTo>
                      <a:pt x="0" y="43341"/>
                      <a:pt x="12080" y="49478"/>
                      <a:pt x="39158" y="49478"/>
                    </a:cubicBezTo>
                    <a:cubicBezTo>
                      <a:pt x="72390" y="49478"/>
                      <a:pt x="76567" y="46114"/>
                      <a:pt x="66754" y="27253"/>
                    </a:cubicBezTo>
                    <a:cubicBezTo>
                      <a:pt x="52575" y="0"/>
                      <a:pt x="0" y="1836"/>
                      <a:pt x="0" y="2958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3" name="任意多边形: 形状 422">
                <a:extLst>
                  <a:ext uri="{FF2B5EF4-FFF2-40B4-BE49-F238E27FC236}">
                    <a16:creationId xmlns="" xmlns:a16="http://schemas.microsoft.com/office/drawing/2014/main" id="{9FDD3A65-5F27-4C6C-99E5-46CFA27B2A86}"/>
                  </a:ext>
                </a:extLst>
              </p:cNvPr>
              <p:cNvSpPr/>
              <p:nvPr/>
            </p:nvSpPr>
            <p:spPr>
              <a:xfrm>
                <a:off x="11083828" y="2198706"/>
                <a:ext cx="28576" cy="20664"/>
              </a:xfrm>
              <a:custGeom>
                <a:avLst/>
                <a:gdLst/>
                <a:ahLst/>
                <a:cxnLst/>
                <a:rect l="0" t="0" r="0" b="0"/>
                <a:pathLst>
                  <a:path w="28576" h="20664">
                    <a:moveTo>
                      <a:pt x="0" y="10363"/>
                    </a:moveTo>
                    <a:cubicBezTo>
                      <a:pt x="0" y="17695"/>
                      <a:pt x="7144" y="20663"/>
                      <a:pt x="15875" y="16958"/>
                    </a:cubicBezTo>
                    <a:cubicBezTo>
                      <a:pt x="28575" y="11569"/>
                      <a:pt x="28575" y="8903"/>
                      <a:pt x="15875" y="3627"/>
                    </a:cubicBezTo>
                    <a:cubicBezTo>
                      <a:pt x="7144" y="0"/>
                      <a:pt x="0" y="3031"/>
                      <a:pt x="0" y="103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4" name="任意多边形: 形状 423">
                <a:extLst>
                  <a:ext uri="{FF2B5EF4-FFF2-40B4-BE49-F238E27FC236}">
                    <a16:creationId xmlns="" xmlns:a16="http://schemas.microsoft.com/office/drawing/2014/main" id="{E01E8A03-5F79-4809-9446-40AE452B8B39}"/>
                  </a:ext>
                </a:extLst>
              </p:cNvPr>
              <p:cNvSpPr/>
              <p:nvPr/>
            </p:nvSpPr>
            <p:spPr>
              <a:xfrm>
                <a:off x="5749083" y="2198718"/>
                <a:ext cx="167145" cy="125282"/>
              </a:xfrm>
              <a:custGeom>
                <a:avLst/>
                <a:gdLst/>
                <a:ahLst/>
                <a:cxnLst/>
                <a:rect l="0" t="0" r="0" b="0"/>
                <a:pathLst>
                  <a:path w="167145" h="125282">
                    <a:moveTo>
                      <a:pt x="54348" y="61996"/>
                    </a:moveTo>
                    <a:lnTo>
                      <a:pt x="0" y="125281"/>
                    </a:lnTo>
                    <a:lnTo>
                      <a:pt x="36943" y="125281"/>
                    </a:lnTo>
                    <a:cubicBezTo>
                      <a:pt x="65322" y="125281"/>
                      <a:pt x="84741" y="112034"/>
                      <a:pt x="120716" y="68131"/>
                    </a:cubicBezTo>
                    <a:cubicBezTo>
                      <a:pt x="166907" y="11761"/>
                      <a:pt x="167144" y="10897"/>
                      <a:pt x="138120" y="4846"/>
                    </a:cubicBezTo>
                    <a:cubicBezTo>
                      <a:pt x="114877" y="0"/>
                      <a:pt x="97277" y="12007"/>
                      <a:pt x="54348" y="6199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5" name="任意多边形: 形状 424">
                <a:extLst>
                  <a:ext uri="{FF2B5EF4-FFF2-40B4-BE49-F238E27FC236}">
                    <a16:creationId xmlns="" xmlns:a16="http://schemas.microsoft.com/office/drawing/2014/main" id="{636067EB-D16C-4DBE-9892-E0B8BD6B9F7D}"/>
                  </a:ext>
                </a:extLst>
              </p:cNvPr>
              <p:cNvSpPr/>
              <p:nvPr/>
            </p:nvSpPr>
            <p:spPr>
              <a:xfrm>
                <a:off x="5541830" y="2243001"/>
                <a:ext cx="25401" cy="25401"/>
              </a:xfrm>
              <a:custGeom>
                <a:avLst/>
                <a:gdLst/>
                <a:ahLst/>
                <a:cxnLst/>
                <a:rect l="0" t="0" r="0" b="0"/>
                <a:pathLst>
                  <a:path w="25401" h="25401">
                    <a:moveTo>
                      <a:pt x="12700" y="12700"/>
                    </a:moveTo>
                    <a:lnTo>
                      <a:pt x="0" y="25400"/>
                    </a:lnTo>
                    <a:lnTo>
                      <a:pt x="254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6" name="任意多边形: 形状 425">
                <a:extLst>
                  <a:ext uri="{FF2B5EF4-FFF2-40B4-BE49-F238E27FC236}">
                    <a16:creationId xmlns="" xmlns:a16="http://schemas.microsoft.com/office/drawing/2014/main" id="{7DCDBEB2-EDAE-4E17-A19C-D4726A583402}"/>
                  </a:ext>
                </a:extLst>
              </p:cNvPr>
              <p:cNvSpPr/>
              <p:nvPr/>
            </p:nvSpPr>
            <p:spPr>
              <a:xfrm>
                <a:off x="6139334" y="2237964"/>
                <a:ext cx="43237" cy="34395"/>
              </a:xfrm>
              <a:custGeom>
                <a:avLst/>
                <a:gdLst/>
                <a:ahLst/>
                <a:cxnLst/>
                <a:rect l="0" t="0" r="0" b="0"/>
                <a:pathLst>
                  <a:path w="43237" h="34395">
                    <a:moveTo>
                      <a:pt x="15929" y="16656"/>
                    </a:moveTo>
                    <a:cubicBezTo>
                      <a:pt x="0" y="33684"/>
                      <a:pt x="709" y="34394"/>
                      <a:pt x="21879" y="22606"/>
                    </a:cubicBezTo>
                    <a:cubicBezTo>
                      <a:pt x="35098" y="15245"/>
                      <a:pt x="43236" y="6545"/>
                      <a:pt x="39964" y="3272"/>
                    </a:cubicBezTo>
                    <a:cubicBezTo>
                      <a:pt x="36691" y="0"/>
                      <a:pt x="25876" y="6022"/>
                      <a:pt x="15929" y="166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7" name="任意多边形: 形状 426">
                <a:extLst>
                  <a:ext uri="{FF2B5EF4-FFF2-40B4-BE49-F238E27FC236}">
                    <a16:creationId xmlns="" xmlns:a16="http://schemas.microsoft.com/office/drawing/2014/main" id="{679A040A-3290-412C-9D6F-41A298F1ADBE}"/>
                  </a:ext>
                </a:extLst>
              </p:cNvPr>
              <p:cNvSpPr/>
              <p:nvPr/>
            </p:nvSpPr>
            <p:spPr>
              <a:xfrm>
                <a:off x="7785315" y="2236365"/>
                <a:ext cx="21144" cy="35095"/>
              </a:xfrm>
              <a:custGeom>
                <a:avLst/>
                <a:gdLst/>
                <a:ahLst/>
                <a:cxnLst/>
                <a:rect l="0" t="0" r="0" b="0"/>
                <a:pathLst>
                  <a:path w="21144" h="35095">
                    <a:moveTo>
                      <a:pt x="5339" y="15912"/>
                    </a:moveTo>
                    <a:cubicBezTo>
                      <a:pt x="0" y="29825"/>
                      <a:pt x="1756" y="35094"/>
                      <a:pt x="10029" y="29981"/>
                    </a:cubicBezTo>
                    <a:cubicBezTo>
                      <a:pt x="17302" y="25485"/>
                      <a:pt x="21143" y="15476"/>
                      <a:pt x="18564" y="7738"/>
                    </a:cubicBezTo>
                    <a:cubicBezTo>
                      <a:pt x="15985" y="0"/>
                      <a:pt x="10034" y="3678"/>
                      <a:pt x="5339" y="159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8" name="任意多边形: 形状 427">
                <a:extLst>
                  <a:ext uri="{FF2B5EF4-FFF2-40B4-BE49-F238E27FC236}">
                    <a16:creationId xmlns="" xmlns:a16="http://schemas.microsoft.com/office/drawing/2014/main" id="{3705578F-196F-43B6-81FB-BF69EE306841}"/>
                  </a:ext>
                </a:extLst>
              </p:cNvPr>
              <p:cNvSpPr/>
              <p:nvPr/>
            </p:nvSpPr>
            <p:spPr>
              <a:xfrm>
                <a:off x="9013728" y="2235099"/>
                <a:ext cx="187682" cy="50801"/>
              </a:xfrm>
              <a:custGeom>
                <a:avLst/>
                <a:gdLst/>
                <a:ahLst/>
                <a:cxnLst/>
                <a:rect l="0" t="0" r="0" b="0"/>
                <a:pathLst>
                  <a:path w="187682" h="50801">
                    <a:moveTo>
                      <a:pt x="0" y="25400"/>
                    </a:moveTo>
                    <a:cubicBezTo>
                      <a:pt x="0" y="48514"/>
                      <a:pt x="8467" y="50800"/>
                      <a:pt x="94061" y="50800"/>
                    </a:cubicBezTo>
                    <a:cubicBezTo>
                      <a:pt x="181870" y="50800"/>
                      <a:pt x="187681" y="49112"/>
                      <a:pt x="181480" y="25400"/>
                    </a:cubicBezTo>
                    <a:cubicBezTo>
                      <a:pt x="175649" y="3103"/>
                      <a:pt x="164157" y="0"/>
                      <a:pt x="87419" y="0"/>
                    </a:cubicBezTo>
                    <a:cubicBezTo>
                      <a:pt x="8467" y="0"/>
                      <a:pt x="0" y="2460"/>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29" name="任意多边形: 形状 428">
                <a:extLst>
                  <a:ext uri="{FF2B5EF4-FFF2-40B4-BE49-F238E27FC236}">
                    <a16:creationId xmlns="" xmlns:a16="http://schemas.microsoft.com/office/drawing/2014/main" id="{2A55407A-E769-43F3-BE59-770EA1515AC3}"/>
                  </a:ext>
                </a:extLst>
              </p:cNvPr>
              <p:cNvSpPr/>
              <p:nvPr/>
            </p:nvSpPr>
            <p:spPr>
              <a:xfrm>
                <a:off x="9255028" y="2235099"/>
                <a:ext cx="292101" cy="50801"/>
              </a:xfrm>
              <a:custGeom>
                <a:avLst/>
                <a:gdLst/>
                <a:ahLst/>
                <a:cxnLst/>
                <a:rect l="0" t="0" r="0" b="0"/>
                <a:pathLst>
                  <a:path w="292101" h="50801">
                    <a:moveTo>
                      <a:pt x="0" y="25400"/>
                    </a:moveTo>
                    <a:cubicBezTo>
                      <a:pt x="0" y="49328"/>
                      <a:pt x="8467" y="50800"/>
                      <a:pt x="146050" y="50800"/>
                    </a:cubicBezTo>
                    <a:cubicBezTo>
                      <a:pt x="260594" y="50800"/>
                      <a:pt x="292100" y="47081"/>
                      <a:pt x="292100" y="33559"/>
                    </a:cubicBezTo>
                    <a:cubicBezTo>
                      <a:pt x="292100" y="14992"/>
                      <a:pt x="191980" y="0"/>
                      <a:pt x="67987" y="0"/>
                    </a:cubicBezTo>
                    <a:cubicBezTo>
                      <a:pt x="8467" y="0"/>
                      <a:pt x="0" y="3163"/>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0" name="任意多边形: 形状 429">
                <a:extLst>
                  <a:ext uri="{FF2B5EF4-FFF2-40B4-BE49-F238E27FC236}">
                    <a16:creationId xmlns="" xmlns:a16="http://schemas.microsoft.com/office/drawing/2014/main" id="{D33AEE97-F310-48D0-BA09-18AD73CFB6EE}"/>
                  </a:ext>
                </a:extLst>
              </p:cNvPr>
              <p:cNvSpPr/>
              <p:nvPr/>
            </p:nvSpPr>
            <p:spPr>
              <a:xfrm>
                <a:off x="9623328" y="2235099"/>
                <a:ext cx="317501" cy="38101"/>
              </a:xfrm>
              <a:custGeom>
                <a:avLst/>
                <a:gdLst/>
                <a:ahLst/>
                <a:cxnLst/>
                <a:rect l="0" t="0" r="0" b="0"/>
                <a:pathLst>
                  <a:path w="317501" h="38101">
                    <a:moveTo>
                      <a:pt x="0" y="19050"/>
                    </a:moveTo>
                    <a:cubicBezTo>
                      <a:pt x="0" y="34967"/>
                      <a:pt x="26105" y="38100"/>
                      <a:pt x="158750" y="38100"/>
                    </a:cubicBezTo>
                    <a:cubicBezTo>
                      <a:pt x="291395" y="38100"/>
                      <a:pt x="317500" y="34967"/>
                      <a:pt x="317500" y="19050"/>
                    </a:cubicBezTo>
                    <a:cubicBezTo>
                      <a:pt x="317500" y="3133"/>
                      <a:pt x="291395" y="0"/>
                      <a:pt x="158750" y="0"/>
                    </a:cubicBezTo>
                    <a:cubicBezTo>
                      <a:pt x="26105" y="0"/>
                      <a:pt x="0" y="313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1" name="任意多边形: 形状 430">
                <a:extLst>
                  <a:ext uri="{FF2B5EF4-FFF2-40B4-BE49-F238E27FC236}">
                    <a16:creationId xmlns="" xmlns:a16="http://schemas.microsoft.com/office/drawing/2014/main" id="{789C75E7-0B84-49B9-A407-1D722B30EFC1}"/>
                  </a:ext>
                </a:extLst>
              </p:cNvPr>
              <p:cNvSpPr/>
              <p:nvPr/>
            </p:nvSpPr>
            <p:spPr>
              <a:xfrm>
                <a:off x="9986145" y="2235099"/>
                <a:ext cx="373784" cy="51268"/>
              </a:xfrm>
              <a:custGeom>
                <a:avLst/>
                <a:gdLst/>
                <a:ahLst/>
                <a:cxnLst/>
                <a:rect l="0" t="0" r="0" b="0"/>
                <a:pathLst>
                  <a:path w="373784" h="51268">
                    <a:moveTo>
                      <a:pt x="1535" y="15875"/>
                    </a:moveTo>
                    <a:cubicBezTo>
                      <a:pt x="0" y="27570"/>
                      <a:pt x="48730" y="34350"/>
                      <a:pt x="186617" y="41624"/>
                    </a:cubicBezTo>
                    <a:cubicBezTo>
                      <a:pt x="369408" y="51267"/>
                      <a:pt x="373783" y="50896"/>
                      <a:pt x="373783" y="25749"/>
                    </a:cubicBezTo>
                    <a:cubicBezTo>
                      <a:pt x="373783" y="1062"/>
                      <a:pt x="366152" y="0"/>
                      <a:pt x="188702" y="0"/>
                    </a:cubicBezTo>
                    <a:cubicBezTo>
                      <a:pt x="50216" y="0"/>
                      <a:pt x="3096" y="3997"/>
                      <a:pt x="1535"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2" name="任意多边形: 形状 431">
                <a:extLst>
                  <a:ext uri="{FF2B5EF4-FFF2-40B4-BE49-F238E27FC236}">
                    <a16:creationId xmlns="" xmlns:a16="http://schemas.microsoft.com/office/drawing/2014/main" id="{5ECE4438-53F1-47E6-AF30-6129F854851F}"/>
                  </a:ext>
                </a:extLst>
              </p:cNvPr>
              <p:cNvSpPr/>
              <p:nvPr/>
            </p:nvSpPr>
            <p:spPr>
              <a:xfrm>
                <a:off x="10410728" y="2238069"/>
                <a:ext cx="374619" cy="60747"/>
              </a:xfrm>
              <a:custGeom>
                <a:avLst/>
                <a:gdLst/>
                <a:ahLst/>
                <a:cxnLst/>
                <a:rect l="0" t="0" r="0" b="0"/>
                <a:pathLst>
                  <a:path w="374619" h="60747">
                    <a:moveTo>
                      <a:pt x="0" y="22142"/>
                    </a:moveTo>
                    <a:cubicBezTo>
                      <a:pt x="0" y="40494"/>
                      <a:pt x="13207" y="44448"/>
                      <a:pt x="79375" y="45903"/>
                    </a:cubicBezTo>
                    <a:cubicBezTo>
                      <a:pt x="123031" y="46864"/>
                      <a:pt x="199847" y="50548"/>
                      <a:pt x="250075" y="54090"/>
                    </a:cubicBezTo>
                    <a:cubicBezTo>
                      <a:pt x="344467" y="60746"/>
                      <a:pt x="374618" y="48285"/>
                      <a:pt x="341158" y="16448"/>
                    </a:cubicBezTo>
                    <a:cubicBezTo>
                      <a:pt x="328826" y="4713"/>
                      <a:pt x="277302" y="0"/>
                      <a:pt x="161925" y="53"/>
                    </a:cubicBezTo>
                    <a:cubicBezTo>
                      <a:pt x="16795" y="120"/>
                      <a:pt x="0" y="2411"/>
                      <a:pt x="0" y="221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3" name="任意多边形: 形状 432">
                <a:extLst>
                  <a:ext uri="{FF2B5EF4-FFF2-40B4-BE49-F238E27FC236}">
                    <a16:creationId xmlns="" xmlns:a16="http://schemas.microsoft.com/office/drawing/2014/main" id="{37A4CBFE-93D7-495F-91FD-6EDB192A5F6B}"/>
                  </a:ext>
                </a:extLst>
              </p:cNvPr>
              <p:cNvSpPr/>
              <p:nvPr/>
            </p:nvSpPr>
            <p:spPr>
              <a:xfrm>
                <a:off x="7043792" y="2253329"/>
                <a:ext cx="221674" cy="70672"/>
              </a:xfrm>
              <a:custGeom>
                <a:avLst/>
                <a:gdLst/>
                <a:ahLst/>
                <a:cxnLst/>
                <a:rect l="0" t="0" r="0" b="0"/>
                <a:pathLst>
                  <a:path w="221674" h="70672">
                    <a:moveTo>
                      <a:pt x="20947" y="35210"/>
                    </a:moveTo>
                    <a:lnTo>
                      <a:pt x="0" y="70671"/>
                    </a:lnTo>
                    <a:lnTo>
                      <a:pt x="100959" y="70671"/>
                    </a:lnTo>
                    <a:cubicBezTo>
                      <a:pt x="182894" y="70671"/>
                      <a:pt x="203428" y="66739"/>
                      <a:pt x="209926" y="49803"/>
                    </a:cubicBezTo>
                    <a:cubicBezTo>
                      <a:pt x="221673" y="19192"/>
                      <a:pt x="206946" y="11933"/>
                      <a:pt x="120091" y="5521"/>
                    </a:cubicBezTo>
                    <a:cubicBezTo>
                      <a:pt x="45304" y="0"/>
                      <a:pt x="40982" y="1295"/>
                      <a:pt x="20947" y="352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4" name="任意多边形: 形状 433">
                <a:extLst>
                  <a:ext uri="{FF2B5EF4-FFF2-40B4-BE49-F238E27FC236}">
                    <a16:creationId xmlns="" xmlns:a16="http://schemas.microsoft.com/office/drawing/2014/main" id="{16B8BCC7-9EC0-4712-8B2E-D1529C14F86C}"/>
                  </a:ext>
                </a:extLst>
              </p:cNvPr>
              <p:cNvSpPr/>
              <p:nvPr/>
            </p:nvSpPr>
            <p:spPr>
              <a:xfrm>
                <a:off x="5330728" y="2286027"/>
                <a:ext cx="167815" cy="175090"/>
              </a:xfrm>
              <a:custGeom>
                <a:avLst/>
                <a:gdLst/>
                <a:ahLst/>
                <a:cxnLst/>
                <a:rect l="0" t="0" r="0" b="0"/>
                <a:pathLst>
                  <a:path w="167815" h="175090">
                    <a:moveTo>
                      <a:pt x="160091" y="5911"/>
                    </a:moveTo>
                    <a:cubicBezTo>
                      <a:pt x="145456" y="0"/>
                      <a:pt x="0" y="147779"/>
                      <a:pt x="0" y="168559"/>
                    </a:cubicBezTo>
                    <a:cubicBezTo>
                      <a:pt x="0" y="175089"/>
                      <a:pt x="39180" y="142441"/>
                      <a:pt x="87066" y="96007"/>
                    </a:cubicBezTo>
                    <a:cubicBezTo>
                      <a:pt x="134953" y="49573"/>
                      <a:pt x="167814" y="9029"/>
                      <a:pt x="160091" y="59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5" name="任意多边形: 形状 434">
                <a:extLst>
                  <a:ext uri="{FF2B5EF4-FFF2-40B4-BE49-F238E27FC236}">
                    <a16:creationId xmlns="" xmlns:a16="http://schemas.microsoft.com/office/drawing/2014/main" id="{C2DBC20E-451F-49EC-B5E6-783DB22D0C09}"/>
                  </a:ext>
                </a:extLst>
              </p:cNvPr>
              <p:cNvSpPr/>
              <p:nvPr/>
            </p:nvSpPr>
            <p:spPr>
              <a:xfrm>
                <a:off x="5485988" y="2269073"/>
                <a:ext cx="181291" cy="223698"/>
              </a:xfrm>
              <a:custGeom>
                <a:avLst/>
                <a:gdLst/>
                <a:ahLst/>
                <a:cxnLst/>
                <a:rect l="0" t="0" r="0" b="0"/>
                <a:pathLst>
                  <a:path w="181291" h="223698">
                    <a:moveTo>
                      <a:pt x="89406" y="103970"/>
                    </a:moveTo>
                    <a:cubicBezTo>
                      <a:pt x="38870" y="163354"/>
                      <a:pt x="0" y="214420"/>
                      <a:pt x="3028" y="217448"/>
                    </a:cubicBezTo>
                    <a:cubicBezTo>
                      <a:pt x="9276" y="223697"/>
                      <a:pt x="181290" y="18591"/>
                      <a:pt x="181290" y="4892"/>
                    </a:cubicBezTo>
                    <a:cubicBezTo>
                      <a:pt x="181290" y="0"/>
                      <a:pt x="139942" y="44585"/>
                      <a:pt x="89406" y="10397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6" name="任意多边形: 形状 435">
                <a:extLst>
                  <a:ext uri="{FF2B5EF4-FFF2-40B4-BE49-F238E27FC236}">
                    <a16:creationId xmlns="" xmlns:a16="http://schemas.microsoft.com/office/drawing/2014/main" id="{6A1405DA-EC54-4250-AB8A-A11345C2879C}"/>
                  </a:ext>
                </a:extLst>
              </p:cNvPr>
              <p:cNvSpPr/>
              <p:nvPr/>
            </p:nvSpPr>
            <p:spPr>
              <a:xfrm>
                <a:off x="5859330" y="2293801"/>
                <a:ext cx="25401" cy="25401"/>
              </a:xfrm>
              <a:custGeom>
                <a:avLst/>
                <a:gdLst/>
                <a:ahLst/>
                <a:cxnLst/>
                <a:rect l="0" t="0" r="0" b="0"/>
                <a:pathLst>
                  <a:path w="25401" h="25401">
                    <a:moveTo>
                      <a:pt x="12700" y="12700"/>
                    </a:moveTo>
                    <a:lnTo>
                      <a:pt x="0" y="25400"/>
                    </a:lnTo>
                    <a:lnTo>
                      <a:pt x="254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7" name="任意多边形: 形状 436">
                <a:extLst>
                  <a:ext uri="{FF2B5EF4-FFF2-40B4-BE49-F238E27FC236}">
                    <a16:creationId xmlns="" xmlns:a16="http://schemas.microsoft.com/office/drawing/2014/main" id="{85DA2A42-CC4A-4CDF-AB1D-25D8477BB673}"/>
                  </a:ext>
                </a:extLst>
              </p:cNvPr>
              <p:cNvSpPr/>
              <p:nvPr/>
            </p:nvSpPr>
            <p:spPr>
              <a:xfrm>
                <a:off x="5845038" y="2270757"/>
                <a:ext cx="914441" cy="59609"/>
              </a:xfrm>
              <a:custGeom>
                <a:avLst/>
                <a:gdLst/>
                <a:ahLst/>
                <a:cxnLst/>
                <a:rect l="0" t="0" r="0" b="0"/>
                <a:pathLst>
                  <a:path w="914441" h="59609">
                    <a:moveTo>
                      <a:pt x="730290" y="4776"/>
                    </a:moveTo>
                    <a:cubicBezTo>
                      <a:pt x="488519" y="16178"/>
                      <a:pt x="0" y="59608"/>
                      <a:pt x="114340" y="59535"/>
                    </a:cubicBezTo>
                    <a:cubicBezTo>
                      <a:pt x="163235" y="59504"/>
                      <a:pt x="280393" y="52008"/>
                      <a:pt x="374690" y="42878"/>
                    </a:cubicBezTo>
                    <a:cubicBezTo>
                      <a:pt x="468987" y="33747"/>
                      <a:pt x="629007" y="23570"/>
                      <a:pt x="730290" y="20262"/>
                    </a:cubicBezTo>
                    <a:cubicBezTo>
                      <a:pt x="831572" y="16954"/>
                      <a:pt x="914440" y="10162"/>
                      <a:pt x="914440" y="5170"/>
                    </a:cubicBezTo>
                    <a:cubicBezTo>
                      <a:pt x="914440" y="177"/>
                      <a:pt x="831572" y="0"/>
                      <a:pt x="730290" y="47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8" name="任意多边形: 形状 437">
                <a:extLst>
                  <a:ext uri="{FF2B5EF4-FFF2-40B4-BE49-F238E27FC236}">
                    <a16:creationId xmlns="" xmlns:a16="http://schemas.microsoft.com/office/drawing/2014/main" id="{0F977F8A-0049-4BA6-B29D-455512CA265F}"/>
                  </a:ext>
                </a:extLst>
              </p:cNvPr>
              <p:cNvSpPr/>
              <p:nvPr/>
            </p:nvSpPr>
            <p:spPr>
              <a:xfrm>
                <a:off x="6776730" y="2268127"/>
                <a:ext cx="256468" cy="56379"/>
              </a:xfrm>
              <a:custGeom>
                <a:avLst/>
                <a:gdLst/>
                <a:ahLst/>
                <a:cxnLst/>
                <a:rect l="0" t="0" r="0" b="0"/>
                <a:pathLst>
                  <a:path w="256468" h="56379">
                    <a:moveTo>
                      <a:pt x="198648" y="6432"/>
                    </a:moveTo>
                    <a:cubicBezTo>
                      <a:pt x="177693" y="11017"/>
                      <a:pt x="128024" y="18301"/>
                      <a:pt x="88273" y="22620"/>
                    </a:cubicBezTo>
                    <a:cubicBezTo>
                      <a:pt x="48521" y="26939"/>
                      <a:pt x="11902" y="37098"/>
                      <a:pt x="6898" y="45196"/>
                    </a:cubicBezTo>
                    <a:cubicBezTo>
                      <a:pt x="0" y="56356"/>
                      <a:pt x="17491" y="56378"/>
                      <a:pt x="79173" y="45286"/>
                    </a:cubicBezTo>
                    <a:cubicBezTo>
                      <a:pt x="123929" y="37238"/>
                      <a:pt x="182399" y="33470"/>
                      <a:pt x="209104" y="36913"/>
                    </a:cubicBezTo>
                    <a:cubicBezTo>
                      <a:pt x="252119" y="42459"/>
                      <a:pt x="256467" y="40601"/>
                      <a:pt x="247204" y="20634"/>
                    </a:cubicBezTo>
                    <a:cubicBezTo>
                      <a:pt x="239136" y="3244"/>
                      <a:pt x="228045" y="0"/>
                      <a:pt x="198648" y="64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39" name="任意多边形: 形状 438">
                <a:extLst>
                  <a:ext uri="{FF2B5EF4-FFF2-40B4-BE49-F238E27FC236}">
                    <a16:creationId xmlns="" xmlns:a16="http://schemas.microsoft.com/office/drawing/2014/main" id="{0175F72B-071F-46B2-BBD2-953BB889E1CF}"/>
                  </a:ext>
                </a:extLst>
              </p:cNvPr>
              <p:cNvSpPr/>
              <p:nvPr/>
            </p:nvSpPr>
            <p:spPr>
              <a:xfrm>
                <a:off x="7273243" y="2273199"/>
                <a:ext cx="229186" cy="63501"/>
              </a:xfrm>
              <a:custGeom>
                <a:avLst/>
                <a:gdLst/>
                <a:ahLst/>
                <a:cxnLst/>
                <a:rect l="0" t="0" r="0" b="0"/>
                <a:pathLst>
                  <a:path w="229186" h="63501">
                    <a:moveTo>
                      <a:pt x="20803" y="31750"/>
                    </a:moveTo>
                    <a:lnTo>
                      <a:pt x="0" y="63500"/>
                    </a:lnTo>
                    <a:lnTo>
                      <a:pt x="101446" y="63500"/>
                    </a:lnTo>
                    <a:cubicBezTo>
                      <a:pt x="188744" y="63500"/>
                      <a:pt x="204724" y="60074"/>
                      <a:pt x="216039" y="38935"/>
                    </a:cubicBezTo>
                    <a:cubicBezTo>
                      <a:pt x="223269" y="25424"/>
                      <a:pt x="229185" y="11137"/>
                      <a:pt x="229185" y="7185"/>
                    </a:cubicBezTo>
                    <a:cubicBezTo>
                      <a:pt x="229185" y="3233"/>
                      <a:pt x="186980" y="0"/>
                      <a:pt x="135395" y="0"/>
                    </a:cubicBezTo>
                    <a:cubicBezTo>
                      <a:pt x="49368" y="0"/>
                      <a:pt x="39885" y="2627"/>
                      <a:pt x="20803"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0" name="任意多边形: 形状 439">
                <a:extLst>
                  <a:ext uri="{FF2B5EF4-FFF2-40B4-BE49-F238E27FC236}">
                    <a16:creationId xmlns="" xmlns:a16="http://schemas.microsoft.com/office/drawing/2014/main" id="{EB2D7051-161E-4BEB-9A3C-833159AB7056}"/>
                  </a:ext>
                </a:extLst>
              </p:cNvPr>
              <p:cNvSpPr/>
              <p:nvPr/>
            </p:nvSpPr>
            <p:spPr>
              <a:xfrm>
                <a:off x="11192635" y="2258011"/>
                <a:ext cx="284894" cy="66461"/>
              </a:xfrm>
              <a:custGeom>
                <a:avLst/>
                <a:gdLst/>
                <a:ahLst/>
                <a:cxnLst/>
                <a:rect l="0" t="0" r="0" b="0"/>
                <a:pathLst>
                  <a:path w="284894" h="66461">
                    <a:moveTo>
                      <a:pt x="11321" y="28733"/>
                    </a:moveTo>
                    <a:cubicBezTo>
                      <a:pt x="6717" y="36183"/>
                      <a:pt x="2093" y="41219"/>
                      <a:pt x="1046" y="39925"/>
                    </a:cubicBezTo>
                    <a:cubicBezTo>
                      <a:pt x="0" y="38631"/>
                      <a:pt x="63437" y="44516"/>
                      <a:pt x="142018" y="53002"/>
                    </a:cubicBezTo>
                    <a:cubicBezTo>
                      <a:pt x="266628" y="66460"/>
                      <a:pt x="284893" y="66030"/>
                      <a:pt x="284893" y="49641"/>
                    </a:cubicBezTo>
                    <a:cubicBezTo>
                      <a:pt x="284893" y="39306"/>
                      <a:pt x="269177" y="24547"/>
                      <a:pt x="249968" y="16843"/>
                    </a:cubicBezTo>
                    <a:cubicBezTo>
                      <a:pt x="207974" y="0"/>
                      <a:pt x="23395" y="9196"/>
                      <a:pt x="11321" y="287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1" name="任意多边形: 形状 440">
                <a:extLst>
                  <a:ext uri="{FF2B5EF4-FFF2-40B4-BE49-F238E27FC236}">
                    <a16:creationId xmlns="" xmlns:a16="http://schemas.microsoft.com/office/drawing/2014/main" id="{E45D2A76-BDB5-4823-AF90-2EA5DFA391DA}"/>
                  </a:ext>
                </a:extLst>
              </p:cNvPr>
              <p:cNvSpPr/>
              <p:nvPr/>
            </p:nvSpPr>
            <p:spPr>
              <a:xfrm>
                <a:off x="7459299" y="2285899"/>
                <a:ext cx="281683" cy="167862"/>
              </a:xfrm>
              <a:custGeom>
                <a:avLst/>
                <a:gdLst/>
                <a:ahLst/>
                <a:cxnLst/>
                <a:rect l="0" t="0" r="0" b="0"/>
                <a:pathLst>
                  <a:path w="281683" h="167862">
                    <a:moveTo>
                      <a:pt x="40241" y="60325"/>
                    </a:moveTo>
                    <a:cubicBezTo>
                      <a:pt x="17462" y="93504"/>
                      <a:pt x="0" y="127028"/>
                      <a:pt x="1435" y="134824"/>
                    </a:cubicBezTo>
                    <a:cubicBezTo>
                      <a:pt x="4856" y="153394"/>
                      <a:pt x="116641" y="167861"/>
                      <a:pt x="179297" y="157842"/>
                    </a:cubicBezTo>
                    <a:cubicBezTo>
                      <a:pt x="226864" y="150236"/>
                      <a:pt x="229147" y="147537"/>
                      <a:pt x="246730" y="78159"/>
                    </a:cubicBezTo>
                    <a:cubicBezTo>
                      <a:pt x="256740" y="38664"/>
                      <a:pt x="269793" y="4921"/>
                      <a:pt x="275737" y="3175"/>
                    </a:cubicBezTo>
                    <a:cubicBezTo>
                      <a:pt x="281682" y="1429"/>
                      <a:pt x="240446" y="0"/>
                      <a:pt x="184101" y="0"/>
                    </a:cubicBezTo>
                    <a:lnTo>
                      <a:pt x="81657"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2" name="任意多边形: 形状 441">
                <a:extLst>
                  <a:ext uri="{FF2B5EF4-FFF2-40B4-BE49-F238E27FC236}">
                    <a16:creationId xmlns="" xmlns:a16="http://schemas.microsoft.com/office/drawing/2014/main" id="{37CE3325-AC39-42E9-8373-8A90819E9880}"/>
                  </a:ext>
                </a:extLst>
              </p:cNvPr>
              <p:cNvSpPr/>
              <p:nvPr/>
            </p:nvSpPr>
            <p:spPr>
              <a:xfrm>
                <a:off x="11528328" y="2282755"/>
                <a:ext cx="190501" cy="52554"/>
              </a:xfrm>
              <a:custGeom>
                <a:avLst/>
                <a:gdLst/>
                <a:ahLst/>
                <a:cxnLst/>
                <a:rect l="0" t="0" r="0" b="0"/>
                <a:pathLst>
                  <a:path w="190501" h="52554">
                    <a:moveTo>
                      <a:pt x="0" y="18764"/>
                    </a:moveTo>
                    <a:cubicBezTo>
                      <a:pt x="0" y="31599"/>
                      <a:pt x="13622" y="38424"/>
                      <a:pt x="41275" y="39444"/>
                    </a:cubicBezTo>
                    <a:cubicBezTo>
                      <a:pt x="63976" y="40281"/>
                      <a:pt x="106838" y="43886"/>
                      <a:pt x="136525" y="47455"/>
                    </a:cubicBezTo>
                    <a:cubicBezTo>
                      <a:pt x="178920" y="52553"/>
                      <a:pt x="190500" y="49858"/>
                      <a:pt x="190500" y="34895"/>
                    </a:cubicBezTo>
                    <a:cubicBezTo>
                      <a:pt x="190500" y="13749"/>
                      <a:pt x="151928" y="3784"/>
                      <a:pt x="60325" y="1266"/>
                    </a:cubicBezTo>
                    <a:cubicBezTo>
                      <a:pt x="14286" y="0"/>
                      <a:pt x="0" y="4144"/>
                      <a:pt x="0" y="187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3" name="任意多边形: 形状 442">
                <a:extLst>
                  <a:ext uri="{FF2B5EF4-FFF2-40B4-BE49-F238E27FC236}">
                    <a16:creationId xmlns="" xmlns:a16="http://schemas.microsoft.com/office/drawing/2014/main" id="{A4738175-BFB6-481B-A170-D82792CAB190}"/>
                  </a:ext>
                </a:extLst>
              </p:cNvPr>
              <p:cNvSpPr/>
              <p:nvPr/>
            </p:nvSpPr>
            <p:spPr>
              <a:xfrm>
                <a:off x="7719136" y="2298599"/>
                <a:ext cx="278593" cy="155748"/>
              </a:xfrm>
              <a:custGeom>
                <a:avLst/>
                <a:gdLst/>
                <a:ahLst/>
                <a:cxnLst/>
                <a:rect l="0" t="0" r="0" b="0"/>
                <a:pathLst>
                  <a:path w="278593" h="155748">
                    <a:moveTo>
                      <a:pt x="30302" y="64763"/>
                    </a:moveTo>
                    <a:cubicBezTo>
                      <a:pt x="12252" y="100382"/>
                      <a:pt x="0" y="132042"/>
                      <a:pt x="3076" y="135117"/>
                    </a:cubicBezTo>
                    <a:cubicBezTo>
                      <a:pt x="6151" y="138193"/>
                      <a:pt x="56612" y="144092"/>
                      <a:pt x="115210" y="148228"/>
                    </a:cubicBezTo>
                    <a:lnTo>
                      <a:pt x="221752" y="155747"/>
                    </a:lnTo>
                    <a:lnTo>
                      <a:pt x="250172" y="92862"/>
                    </a:lnTo>
                    <a:cubicBezTo>
                      <a:pt x="265803" y="58276"/>
                      <a:pt x="278592" y="23233"/>
                      <a:pt x="278592" y="14989"/>
                    </a:cubicBezTo>
                    <a:cubicBezTo>
                      <a:pt x="278592" y="4648"/>
                      <a:pt x="245182" y="0"/>
                      <a:pt x="170856" y="0"/>
                    </a:cubicBezTo>
                    <a:lnTo>
                      <a:pt x="6312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4" name="任意多边形: 形状 443">
                <a:extLst>
                  <a:ext uri="{FF2B5EF4-FFF2-40B4-BE49-F238E27FC236}">
                    <a16:creationId xmlns="" xmlns:a16="http://schemas.microsoft.com/office/drawing/2014/main" id="{05ECE364-AF0C-40F2-B104-05E9D5D85012}"/>
                  </a:ext>
                </a:extLst>
              </p:cNvPr>
              <p:cNvSpPr/>
              <p:nvPr/>
            </p:nvSpPr>
            <p:spPr>
              <a:xfrm>
                <a:off x="9611422" y="22886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5" name="任意多边形: 形状 444">
                <a:extLst>
                  <a:ext uri="{FF2B5EF4-FFF2-40B4-BE49-F238E27FC236}">
                    <a16:creationId xmlns="" xmlns:a16="http://schemas.microsoft.com/office/drawing/2014/main" id="{66A8772D-FC29-4E54-8CC0-E69E45DB369D}"/>
                  </a:ext>
                </a:extLst>
              </p:cNvPr>
              <p:cNvSpPr/>
              <p:nvPr/>
            </p:nvSpPr>
            <p:spPr>
              <a:xfrm>
                <a:off x="9700322" y="2288606"/>
                <a:ext cx="50642" cy="7915"/>
              </a:xfrm>
              <a:custGeom>
                <a:avLst/>
                <a:gdLst/>
                <a:ahLst/>
                <a:cxnLst/>
                <a:rect l="0" t="0" r="0" b="0"/>
                <a:pathLst>
                  <a:path w="50642" h="7915">
                    <a:moveTo>
                      <a:pt x="24606" y="5039"/>
                    </a:moveTo>
                    <a:cubicBezTo>
                      <a:pt x="42069" y="7397"/>
                      <a:pt x="50641" y="6619"/>
                      <a:pt x="43656" y="3310"/>
                    </a:cubicBezTo>
                    <a:cubicBezTo>
                      <a:pt x="36671" y="0"/>
                      <a:pt x="29527" y="150"/>
                      <a:pt x="27781" y="3643"/>
                    </a:cubicBezTo>
                    <a:cubicBezTo>
                      <a:pt x="26035" y="7136"/>
                      <a:pt x="17462" y="7914"/>
                      <a:pt x="8731" y="5373"/>
                    </a:cubicBezTo>
                    <a:cubicBezTo>
                      <a:pt x="0" y="2831"/>
                      <a:pt x="7144" y="2681"/>
                      <a:pt x="24606" y="50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6" name="任意多边形: 形状 445">
                <a:extLst>
                  <a:ext uri="{FF2B5EF4-FFF2-40B4-BE49-F238E27FC236}">
                    <a16:creationId xmlns="" xmlns:a16="http://schemas.microsoft.com/office/drawing/2014/main" id="{679034EE-6D36-4FAC-909E-361406307EB6}"/>
                  </a:ext>
                </a:extLst>
              </p:cNvPr>
              <p:cNvSpPr/>
              <p:nvPr/>
            </p:nvSpPr>
            <p:spPr>
              <a:xfrm>
                <a:off x="9803985" y="22985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7" name="任意多边形: 形状 446">
                <a:extLst>
                  <a:ext uri="{FF2B5EF4-FFF2-40B4-BE49-F238E27FC236}">
                    <a16:creationId xmlns="" xmlns:a16="http://schemas.microsoft.com/office/drawing/2014/main" id="{50DE1B6A-7BB9-4420-8C73-3161A0AB1558}"/>
                  </a:ext>
                </a:extLst>
              </p:cNvPr>
              <p:cNvSpPr/>
              <p:nvPr/>
            </p:nvSpPr>
            <p:spPr>
              <a:xfrm>
                <a:off x="9994866" y="2290781"/>
                <a:ext cx="209727" cy="71320"/>
              </a:xfrm>
              <a:custGeom>
                <a:avLst/>
                <a:gdLst/>
                <a:ahLst/>
                <a:cxnLst/>
                <a:rect l="0" t="0" r="0" b="0"/>
                <a:pathLst>
                  <a:path w="209727" h="71320">
                    <a:moveTo>
                      <a:pt x="38037" y="10910"/>
                    </a:moveTo>
                    <a:cubicBezTo>
                      <a:pt x="72814" y="19102"/>
                      <a:pt x="85662" y="28763"/>
                      <a:pt x="85662" y="46724"/>
                    </a:cubicBezTo>
                    <a:cubicBezTo>
                      <a:pt x="85662" y="60251"/>
                      <a:pt x="91762" y="71319"/>
                      <a:pt x="99218" y="71319"/>
                    </a:cubicBezTo>
                    <a:cubicBezTo>
                      <a:pt x="106994" y="71319"/>
                      <a:pt x="109337" y="60490"/>
                      <a:pt x="104712" y="45919"/>
                    </a:cubicBezTo>
                    <a:cubicBezTo>
                      <a:pt x="97633" y="23615"/>
                      <a:pt x="104107" y="19437"/>
                      <a:pt x="157831" y="11639"/>
                    </a:cubicBezTo>
                    <a:cubicBezTo>
                      <a:pt x="209726" y="4107"/>
                      <a:pt x="201663" y="2526"/>
                      <a:pt x="104712" y="1225"/>
                    </a:cubicBezTo>
                    <a:cubicBezTo>
                      <a:pt x="13422" y="0"/>
                      <a:pt x="0" y="1949"/>
                      <a:pt x="38037" y="109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8" name="任意多边形: 形状 447">
                <a:extLst>
                  <a:ext uri="{FF2B5EF4-FFF2-40B4-BE49-F238E27FC236}">
                    <a16:creationId xmlns="" xmlns:a16="http://schemas.microsoft.com/office/drawing/2014/main" id="{7665C853-1525-4A98-8774-FF4A463EB36E}"/>
                  </a:ext>
                </a:extLst>
              </p:cNvPr>
              <p:cNvSpPr/>
              <p:nvPr/>
            </p:nvSpPr>
            <p:spPr>
              <a:xfrm>
                <a:off x="6289578" y="2301199"/>
                <a:ext cx="406401" cy="33807"/>
              </a:xfrm>
              <a:custGeom>
                <a:avLst/>
                <a:gdLst/>
                <a:ahLst/>
                <a:cxnLst/>
                <a:rect l="0" t="0" r="0" b="0"/>
                <a:pathLst>
                  <a:path w="406401" h="33807">
                    <a:moveTo>
                      <a:pt x="158750" y="17641"/>
                    </a:moveTo>
                    <a:lnTo>
                      <a:pt x="0" y="33806"/>
                    </a:lnTo>
                    <a:lnTo>
                      <a:pt x="158750" y="27430"/>
                    </a:lnTo>
                    <a:cubicBezTo>
                      <a:pt x="246063" y="23924"/>
                      <a:pt x="337503" y="16318"/>
                      <a:pt x="361950" y="10527"/>
                    </a:cubicBezTo>
                    <a:lnTo>
                      <a:pt x="406400" y="0"/>
                    </a:lnTo>
                    <a:lnTo>
                      <a:pt x="361950" y="738"/>
                    </a:lnTo>
                    <a:cubicBezTo>
                      <a:pt x="337503" y="1144"/>
                      <a:pt x="246063" y="8750"/>
                      <a:pt x="158750" y="176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49" name="任意多边形: 形状 448">
                <a:extLst>
                  <a:ext uri="{FF2B5EF4-FFF2-40B4-BE49-F238E27FC236}">
                    <a16:creationId xmlns="" xmlns:a16="http://schemas.microsoft.com/office/drawing/2014/main" id="{19CAB0BB-F352-4BB2-A860-6C7F6135E687}"/>
                  </a:ext>
                </a:extLst>
              </p:cNvPr>
              <p:cNvSpPr/>
              <p:nvPr/>
            </p:nvSpPr>
            <p:spPr>
              <a:xfrm>
                <a:off x="8260127" y="2307850"/>
                <a:ext cx="285600" cy="134306"/>
              </a:xfrm>
              <a:custGeom>
                <a:avLst/>
                <a:gdLst/>
                <a:ahLst/>
                <a:cxnLst/>
                <a:rect l="0" t="0" r="0" b="0"/>
                <a:pathLst>
                  <a:path w="285600" h="134306">
                    <a:moveTo>
                      <a:pt x="36138" y="45732"/>
                    </a:moveTo>
                    <a:cubicBezTo>
                      <a:pt x="0" y="132222"/>
                      <a:pt x="2679" y="134305"/>
                      <a:pt x="128126" y="117235"/>
                    </a:cubicBezTo>
                    <a:cubicBezTo>
                      <a:pt x="250131" y="100633"/>
                      <a:pt x="249117" y="101104"/>
                      <a:pt x="270672" y="51074"/>
                    </a:cubicBezTo>
                    <a:cubicBezTo>
                      <a:pt x="285599" y="16426"/>
                      <a:pt x="285282" y="16098"/>
                      <a:pt x="230735" y="9689"/>
                    </a:cubicBezTo>
                    <a:cubicBezTo>
                      <a:pt x="200494" y="6135"/>
                      <a:pt x="148644" y="2486"/>
                      <a:pt x="115513" y="1580"/>
                    </a:cubicBezTo>
                    <a:cubicBezTo>
                      <a:pt x="57772" y="0"/>
                      <a:pt x="54481" y="1831"/>
                      <a:pt x="36138" y="457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0" name="任意多边形: 形状 449">
                <a:extLst>
                  <a:ext uri="{FF2B5EF4-FFF2-40B4-BE49-F238E27FC236}">
                    <a16:creationId xmlns="" xmlns:a16="http://schemas.microsoft.com/office/drawing/2014/main" id="{AE8BF641-FE70-43BC-8670-FC986FA71906}"/>
                  </a:ext>
                </a:extLst>
              </p:cNvPr>
              <p:cNvSpPr/>
              <p:nvPr/>
            </p:nvSpPr>
            <p:spPr>
              <a:xfrm>
                <a:off x="9346785" y="23112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1" name="任意多边形: 形状 450">
                <a:extLst>
                  <a:ext uri="{FF2B5EF4-FFF2-40B4-BE49-F238E27FC236}">
                    <a16:creationId xmlns="" xmlns:a16="http://schemas.microsoft.com/office/drawing/2014/main" id="{3071D7BE-1950-412C-9676-F5E37D7E4951}"/>
                  </a:ext>
                </a:extLst>
              </p:cNvPr>
              <p:cNvSpPr/>
              <p:nvPr/>
            </p:nvSpPr>
            <p:spPr>
              <a:xfrm>
                <a:off x="10410728" y="23112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2" name="任意多边形: 形状 451">
                <a:extLst>
                  <a:ext uri="{FF2B5EF4-FFF2-40B4-BE49-F238E27FC236}">
                    <a16:creationId xmlns="" xmlns:a16="http://schemas.microsoft.com/office/drawing/2014/main" id="{272803B0-5DA0-4DC7-9538-51BC6AF0419B}"/>
                  </a:ext>
                </a:extLst>
              </p:cNvPr>
              <p:cNvSpPr/>
              <p:nvPr/>
            </p:nvSpPr>
            <p:spPr>
              <a:xfrm>
                <a:off x="10499628" y="2307463"/>
                <a:ext cx="74431" cy="29237"/>
              </a:xfrm>
              <a:custGeom>
                <a:avLst/>
                <a:gdLst/>
                <a:ahLst/>
                <a:cxnLst/>
                <a:rect l="0" t="0" r="0" b="0"/>
                <a:pathLst>
                  <a:path w="74431" h="29237">
                    <a:moveTo>
                      <a:pt x="0" y="16536"/>
                    </a:moveTo>
                    <a:cubicBezTo>
                      <a:pt x="0" y="23521"/>
                      <a:pt x="17483" y="29236"/>
                      <a:pt x="38850" y="29236"/>
                    </a:cubicBezTo>
                    <a:cubicBezTo>
                      <a:pt x="61515" y="29236"/>
                      <a:pt x="74430" y="23945"/>
                      <a:pt x="69850" y="16536"/>
                    </a:cubicBezTo>
                    <a:cubicBezTo>
                      <a:pt x="59630" y="0"/>
                      <a:pt x="0" y="0"/>
                      <a:pt x="0" y="16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3" name="任意多边形: 形状 452">
                <a:extLst>
                  <a:ext uri="{FF2B5EF4-FFF2-40B4-BE49-F238E27FC236}">
                    <a16:creationId xmlns="" xmlns:a16="http://schemas.microsoft.com/office/drawing/2014/main" id="{ED4B1298-18F5-4548-AFAA-6517090378BB}"/>
                  </a:ext>
                </a:extLst>
              </p:cNvPr>
              <p:cNvSpPr/>
              <p:nvPr/>
            </p:nvSpPr>
            <p:spPr>
              <a:xfrm>
                <a:off x="10601228" y="23112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4" name="任意多边形: 形状 453">
                <a:extLst>
                  <a:ext uri="{FF2B5EF4-FFF2-40B4-BE49-F238E27FC236}">
                    <a16:creationId xmlns="" xmlns:a16="http://schemas.microsoft.com/office/drawing/2014/main" id="{E7EDD43A-BFFC-4184-B46B-9E86ABE84D2B}"/>
                  </a:ext>
                </a:extLst>
              </p:cNvPr>
              <p:cNvSpPr/>
              <p:nvPr/>
            </p:nvSpPr>
            <p:spPr>
              <a:xfrm>
                <a:off x="10668233" y="2311230"/>
                <a:ext cx="84512" cy="46768"/>
              </a:xfrm>
              <a:custGeom>
                <a:avLst/>
                <a:gdLst/>
                <a:ahLst/>
                <a:cxnLst/>
                <a:rect l="0" t="0" r="0" b="0"/>
                <a:pathLst>
                  <a:path w="84512" h="46768">
                    <a:moveTo>
                      <a:pt x="23130" y="16615"/>
                    </a:moveTo>
                    <a:cubicBezTo>
                      <a:pt x="0" y="39745"/>
                      <a:pt x="7177" y="46767"/>
                      <a:pt x="47846" y="40798"/>
                    </a:cubicBezTo>
                    <a:cubicBezTo>
                      <a:pt x="69104" y="37678"/>
                      <a:pt x="84511" y="29166"/>
                      <a:pt x="82083" y="21882"/>
                    </a:cubicBezTo>
                    <a:cubicBezTo>
                      <a:pt x="75864" y="3228"/>
                      <a:pt x="39745" y="0"/>
                      <a:pt x="23130" y="166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5" name="任意多边形: 形状 454">
                <a:extLst>
                  <a:ext uri="{FF2B5EF4-FFF2-40B4-BE49-F238E27FC236}">
                    <a16:creationId xmlns="" xmlns:a16="http://schemas.microsoft.com/office/drawing/2014/main" id="{A1C07C7E-EEFB-410A-AE6F-C90636277086}"/>
                  </a:ext>
                </a:extLst>
              </p:cNvPr>
              <p:cNvSpPr/>
              <p:nvPr/>
            </p:nvSpPr>
            <p:spPr>
              <a:xfrm>
                <a:off x="11782328" y="2311299"/>
                <a:ext cx="88901" cy="38101"/>
              </a:xfrm>
              <a:custGeom>
                <a:avLst/>
                <a:gdLst/>
                <a:ahLst/>
                <a:cxnLst/>
                <a:rect l="0" t="0" r="0" b="0"/>
                <a:pathLst>
                  <a:path w="88901" h="38101">
                    <a:moveTo>
                      <a:pt x="0" y="19050"/>
                    </a:moveTo>
                    <a:cubicBezTo>
                      <a:pt x="0" y="32355"/>
                      <a:pt x="13405" y="38100"/>
                      <a:pt x="44450" y="38100"/>
                    </a:cubicBezTo>
                    <a:cubicBezTo>
                      <a:pt x="75495" y="38100"/>
                      <a:pt x="88900" y="32355"/>
                      <a:pt x="88900" y="19050"/>
                    </a:cubicBezTo>
                    <a:cubicBezTo>
                      <a:pt x="88900" y="5745"/>
                      <a:pt x="75495" y="0"/>
                      <a:pt x="44450" y="0"/>
                    </a:cubicBezTo>
                    <a:cubicBezTo>
                      <a:pt x="13405" y="0"/>
                      <a:pt x="0" y="5745"/>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6" name="任意多边形: 形状 455">
                <a:extLst>
                  <a:ext uri="{FF2B5EF4-FFF2-40B4-BE49-F238E27FC236}">
                    <a16:creationId xmlns="" xmlns:a16="http://schemas.microsoft.com/office/drawing/2014/main" id="{490F1682-8E7D-442B-B7E5-3A360DE3E68A}"/>
                  </a:ext>
                </a:extLst>
              </p:cNvPr>
              <p:cNvSpPr/>
              <p:nvPr/>
            </p:nvSpPr>
            <p:spPr>
              <a:xfrm>
                <a:off x="7979651" y="2311496"/>
                <a:ext cx="284778" cy="134553"/>
              </a:xfrm>
              <a:custGeom>
                <a:avLst/>
                <a:gdLst/>
                <a:ahLst/>
                <a:cxnLst/>
                <a:rect l="0" t="0" r="0" b="0"/>
                <a:pathLst>
                  <a:path w="284778" h="134553">
                    <a:moveTo>
                      <a:pt x="26588" y="58155"/>
                    </a:moveTo>
                    <a:cubicBezTo>
                      <a:pt x="13807" y="90140"/>
                      <a:pt x="2376" y="115143"/>
                      <a:pt x="1188" y="113717"/>
                    </a:cubicBezTo>
                    <a:cubicBezTo>
                      <a:pt x="0" y="112292"/>
                      <a:pt x="54397" y="116396"/>
                      <a:pt x="122072" y="122839"/>
                    </a:cubicBezTo>
                    <a:lnTo>
                      <a:pt x="245117" y="134552"/>
                    </a:lnTo>
                    <a:lnTo>
                      <a:pt x="264947" y="82628"/>
                    </a:lnTo>
                    <a:cubicBezTo>
                      <a:pt x="275854" y="54070"/>
                      <a:pt x="284777" y="26610"/>
                      <a:pt x="284777" y="21604"/>
                    </a:cubicBezTo>
                    <a:cubicBezTo>
                      <a:pt x="284777" y="16599"/>
                      <a:pt x="231914" y="9691"/>
                      <a:pt x="167302" y="6252"/>
                    </a:cubicBezTo>
                    <a:lnTo>
                      <a:pt x="49827"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7" name="任意多边形: 形状 456">
                <a:extLst>
                  <a:ext uri="{FF2B5EF4-FFF2-40B4-BE49-F238E27FC236}">
                    <a16:creationId xmlns="" xmlns:a16="http://schemas.microsoft.com/office/drawing/2014/main" id="{685B4C78-41B6-4940-9AC5-201CA22E5807}"/>
                  </a:ext>
                </a:extLst>
              </p:cNvPr>
              <p:cNvSpPr/>
              <p:nvPr/>
            </p:nvSpPr>
            <p:spPr>
              <a:xfrm>
                <a:off x="9064528" y="2323999"/>
                <a:ext cx="38101" cy="38101"/>
              </a:xfrm>
              <a:custGeom>
                <a:avLst/>
                <a:gdLst/>
                <a:ahLst/>
                <a:cxnLst/>
                <a:rect l="0" t="0" r="0" b="0"/>
                <a:pathLst>
                  <a:path w="38101" h="38101">
                    <a:moveTo>
                      <a:pt x="0" y="19050"/>
                    </a:moveTo>
                    <a:cubicBezTo>
                      <a:pt x="0" y="29527"/>
                      <a:pt x="8572" y="38100"/>
                      <a:pt x="19050" y="38100"/>
                    </a:cubicBezTo>
                    <a:cubicBezTo>
                      <a:pt x="29528" y="38100"/>
                      <a:pt x="38100" y="29527"/>
                      <a:pt x="38100" y="19050"/>
                    </a:cubicBezTo>
                    <a:cubicBezTo>
                      <a:pt x="38100" y="8573"/>
                      <a:pt x="29528" y="0"/>
                      <a:pt x="19050" y="0"/>
                    </a:cubicBezTo>
                    <a:cubicBezTo>
                      <a:pt x="8572"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8" name="任意多边形: 形状 457">
                <a:extLst>
                  <a:ext uri="{FF2B5EF4-FFF2-40B4-BE49-F238E27FC236}">
                    <a16:creationId xmlns="" xmlns:a16="http://schemas.microsoft.com/office/drawing/2014/main" id="{F6DB34BA-37DB-4C07-AB8F-81BE34FF1E13}"/>
                  </a:ext>
                </a:extLst>
              </p:cNvPr>
              <p:cNvSpPr/>
              <p:nvPr/>
            </p:nvSpPr>
            <p:spPr>
              <a:xfrm>
                <a:off x="9128028" y="2323999"/>
                <a:ext cx="50801" cy="38101"/>
              </a:xfrm>
              <a:custGeom>
                <a:avLst/>
                <a:gdLst/>
                <a:ahLst/>
                <a:cxnLst/>
                <a:rect l="0" t="0" r="0" b="0"/>
                <a:pathLst>
                  <a:path w="50801" h="38101">
                    <a:moveTo>
                      <a:pt x="0" y="19050"/>
                    </a:moveTo>
                    <a:cubicBezTo>
                      <a:pt x="0" y="29633"/>
                      <a:pt x="11289" y="38100"/>
                      <a:pt x="25400" y="38100"/>
                    </a:cubicBezTo>
                    <a:cubicBezTo>
                      <a:pt x="39511" y="38100"/>
                      <a:pt x="50800" y="29633"/>
                      <a:pt x="50800" y="19050"/>
                    </a:cubicBezTo>
                    <a:cubicBezTo>
                      <a:pt x="50800" y="8467"/>
                      <a:pt x="39511" y="0"/>
                      <a:pt x="25400" y="0"/>
                    </a:cubicBezTo>
                    <a:cubicBezTo>
                      <a:pt x="11289" y="0"/>
                      <a:pt x="0" y="846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59" name="任意多边形: 形状 458">
                <a:extLst>
                  <a:ext uri="{FF2B5EF4-FFF2-40B4-BE49-F238E27FC236}">
                    <a16:creationId xmlns="" xmlns:a16="http://schemas.microsoft.com/office/drawing/2014/main" id="{9A8460DB-9450-4584-BD5D-5B0234CFFA47}"/>
                  </a:ext>
                </a:extLst>
              </p:cNvPr>
              <p:cNvSpPr/>
              <p:nvPr/>
            </p:nvSpPr>
            <p:spPr>
              <a:xfrm>
                <a:off x="9991628" y="2320163"/>
                <a:ext cx="74431" cy="29237"/>
              </a:xfrm>
              <a:custGeom>
                <a:avLst/>
                <a:gdLst/>
                <a:ahLst/>
                <a:cxnLst/>
                <a:rect l="0" t="0" r="0" b="0"/>
                <a:pathLst>
                  <a:path w="74431" h="29237">
                    <a:moveTo>
                      <a:pt x="0" y="16536"/>
                    </a:moveTo>
                    <a:cubicBezTo>
                      <a:pt x="0" y="23521"/>
                      <a:pt x="17483" y="29236"/>
                      <a:pt x="38850" y="29236"/>
                    </a:cubicBezTo>
                    <a:cubicBezTo>
                      <a:pt x="61515" y="29236"/>
                      <a:pt x="74430" y="23945"/>
                      <a:pt x="69850" y="16536"/>
                    </a:cubicBezTo>
                    <a:cubicBezTo>
                      <a:pt x="59630" y="0"/>
                      <a:pt x="0" y="0"/>
                      <a:pt x="0" y="16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0" name="任意多边形: 形状 459">
                <a:extLst>
                  <a:ext uri="{FF2B5EF4-FFF2-40B4-BE49-F238E27FC236}">
                    <a16:creationId xmlns="" xmlns:a16="http://schemas.microsoft.com/office/drawing/2014/main" id="{B0FCD824-DEDB-4E88-9BE7-FB81A08CCC2F}"/>
                  </a:ext>
                </a:extLst>
              </p:cNvPr>
              <p:cNvSpPr/>
              <p:nvPr/>
            </p:nvSpPr>
            <p:spPr>
              <a:xfrm>
                <a:off x="10118628" y="2323999"/>
                <a:ext cx="139701" cy="25401"/>
              </a:xfrm>
              <a:custGeom>
                <a:avLst/>
                <a:gdLst/>
                <a:ahLst/>
                <a:cxnLst/>
                <a:rect l="0" t="0" r="0" b="0"/>
                <a:pathLst>
                  <a:path w="139701" h="25401">
                    <a:moveTo>
                      <a:pt x="0" y="12700"/>
                    </a:moveTo>
                    <a:cubicBezTo>
                      <a:pt x="0" y="19685"/>
                      <a:pt x="31432" y="25400"/>
                      <a:pt x="69850" y="25400"/>
                    </a:cubicBezTo>
                    <a:cubicBezTo>
                      <a:pt x="108268" y="25400"/>
                      <a:pt x="139700" y="19685"/>
                      <a:pt x="139700" y="12700"/>
                    </a:cubicBezTo>
                    <a:cubicBezTo>
                      <a:pt x="139700" y="5715"/>
                      <a:pt x="108268" y="0"/>
                      <a:pt x="69850" y="0"/>
                    </a:cubicBezTo>
                    <a:cubicBezTo>
                      <a:pt x="3143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1" name="任意多边形: 形状 460">
                <a:extLst>
                  <a:ext uri="{FF2B5EF4-FFF2-40B4-BE49-F238E27FC236}">
                    <a16:creationId xmlns="" xmlns:a16="http://schemas.microsoft.com/office/drawing/2014/main" id="{A47A4543-3B49-4B8F-A05E-367319641FDC}"/>
                  </a:ext>
                </a:extLst>
              </p:cNvPr>
              <p:cNvSpPr/>
              <p:nvPr/>
            </p:nvSpPr>
            <p:spPr>
              <a:xfrm>
                <a:off x="10296428" y="2323999"/>
                <a:ext cx="63501" cy="25401"/>
              </a:xfrm>
              <a:custGeom>
                <a:avLst/>
                <a:gdLst/>
                <a:ahLst/>
                <a:cxnLst/>
                <a:rect l="0" t="0" r="0" b="0"/>
                <a:pathLst>
                  <a:path w="63501" h="25401">
                    <a:moveTo>
                      <a:pt x="0" y="12700"/>
                    </a:moveTo>
                    <a:cubicBezTo>
                      <a:pt x="0" y="19685"/>
                      <a:pt x="14288" y="25400"/>
                      <a:pt x="31750" y="25400"/>
                    </a:cubicBezTo>
                    <a:cubicBezTo>
                      <a:pt x="49213" y="25400"/>
                      <a:pt x="63500" y="19685"/>
                      <a:pt x="63500" y="12700"/>
                    </a:cubicBezTo>
                    <a:cubicBezTo>
                      <a:pt x="63500" y="5715"/>
                      <a:pt x="49213" y="0"/>
                      <a:pt x="31750" y="0"/>
                    </a:cubicBezTo>
                    <a:cubicBezTo>
                      <a:pt x="14288"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2" name="任意多边形: 形状 461">
                <a:extLst>
                  <a:ext uri="{FF2B5EF4-FFF2-40B4-BE49-F238E27FC236}">
                    <a16:creationId xmlns="" xmlns:a16="http://schemas.microsoft.com/office/drawing/2014/main" id="{EF8D9835-EB2D-414E-B50B-FB647FCB8828}"/>
                  </a:ext>
                </a:extLst>
              </p:cNvPr>
              <p:cNvSpPr/>
              <p:nvPr/>
            </p:nvSpPr>
            <p:spPr>
              <a:xfrm>
                <a:off x="10465939" y="23239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3" name="任意多边形: 形状 462">
                <a:extLst>
                  <a:ext uri="{FF2B5EF4-FFF2-40B4-BE49-F238E27FC236}">
                    <a16:creationId xmlns="" xmlns:a16="http://schemas.microsoft.com/office/drawing/2014/main" id="{5478CFA2-6364-4C65-AF0B-A00A01888BBF}"/>
                  </a:ext>
                </a:extLst>
              </p:cNvPr>
              <p:cNvSpPr/>
              <p:nvPr/>
            </p:nvSpPr>
            <p:spPr>
              <a:xfrm>
                <a:off x="10896185" y="2323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4" name="任意多边形: 形状 463">
                <a:extLst>
                  <a:ext uri="{FF2B5EF4-FFF2-40B4-BE49-F238E27FC236}">
                    <a16:creationId xmlns="" xmlns:a16="http://schemas.microsoft.com/office/drawing/2014/main" id="{B1402622-7746-4DAB-87CD-026DBA30E9E2}"/>
                  </a:ext>
                </a:extLst>
              </p:cNvPr>
              <p:cNvSpPr/>
              <p:nvPr/>
            </p:nvSpPr>
            <p:spPr>
              <a:xfrm>
                <a:off x="10970322" y="23140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5" name="任意多边形: 形状 464">
                <a:extLst>
                  <a:ext uri="{FF2B5EF4-FFF2-40B4-BE49-F238E27FC236}">
                    <a16:creationId xmlns="" xmlns:a16="http://schemas.microsoft.com/office/drawing/2014/main" id="{8B9482DA-87A9-47E9-83CA-DDFFB851F4A2}"/>
                  </a:ext>
                </a:extLst>
              </p:cNvPr>
              <p:cNvSpPr/>
              <p:nvPr/>
            </p:nvSpPr>
            <p:spPr>
              <a:xfrm>
                <a:off x="11071922" y="2316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6" name="任意多边形: 形状 465">
                <a:extLst>
                  <a:ext uri="{FF2B5EF4-FFF2-40B4-BE49-F238E27FC236}">
                    <a16:creationId xmlns="" xmlns:a16="http://schemas.microsoft.com/office/drawing/2014/main" id="{88AEA1EE-F90C-4FD3-9C31-1BD21C17CC06}"/>
                  </a:ext>
                </a:extLst>
              </p:cNvPr>
              <p:cNvSpPr/>
              <p:nvPr/>
            </p:nvSpPr>
            <p:spPr>
              <a:xfrm>
                <a:off x="5285493" y="2343049"/>
                <a:ext cx="91934" cy="88901"/>
              </a:xfrm>
              <a:custGeom>
                <a:avLst/>
                <a:gdLst/>
                <a:ahLst/>
                <a:cxnLst/>
                <a:rect l="0" t="0" r="0" b="0"/>
                <a:pathLst>
                  <a:path w="91934" h="88901">
                    <a:moveTo>
                      <a:pt x="45967" y="44450"/>
                    </a:moveTo>
                    <a:lnTo>
                      <a:pt x="0" y="88900"/>
                    </a:lnTo>
                    <a:lnTo>
                      <a:pt x="9193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7" name="任意多边形: 形状 466">
                <a:extLst>
                  <a:ext uri="{FF2B5EF4-FFF2-40B4-BE49-F238E27FC236}">
                    <a16:creationId xmlns="" xmlns:a16="http://schemas.microsoft.com/office/drawing/2014/main" id="{F4551DAC-B25E-4FAD-BACB-986095E5C2CC}"/>
                  </a:ext>
                </a:extLst>
              </p:cNvPr>
              <p:cNvSpPr/>
              <p:nvPr/>
            </p:nvSpPr>
            <p:spPr>
              <a:xfrm>
                <a:off x="6556394" y="2332452"/>
                <a:ext cx="198767" cy="28976"/>
              </a:xfrm>
              <a:custGeom>
                <a:avLst/>
                <a:gdLst/>
                <a:ahLst/>
                <a:cxnLst/>
                <a:rect l="0" t="0" r="0" b="0"/>
                <a:pathLst>
                  <a:path w="198767" h="28976">
                    <a:moveTo>
                      <a:pt x="88784" y="4455"/>
                    </a:moveTo>
                    <a:cubicBezTo>
                      <a:pt x="47" y="11002"/>
                      <a:pt x="0" y="11025"/>
                      <a:pt x="63384" y="17155"/>
                    </a:cubicBezTo>
                    <a:cubicBezTo>
                      <a:pt x="185591" y="28975"/>
                      <a:pt x="198766" y="28514"/>
                      <a:pt x="187941" y="12793"/>
                    </a:cubicBezTo>
                    <a:cubicBezTo>
                      <a:pt x="180974" y="2674"/>
                      <a:pt x="149172" y="0"/>
                      <a:pt x="88784" y="44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8" name="任意多边形: 形状 467">
                <a:extLst>
                  <a:ext uri="{FF2B5EF4-FFF2-40B4-BE49-F238E27FC236}">
                    <a16:creationId xmlns="" xmlns:a16="http://schemas.microsoft.com/office/drawing/2014/main" id="{30A05837-7FB3-4132-9085-DA9A35BA7460}"/>
                  </a:ext>
                </a:extLst>
              </p:cNvPr>
              <p:cNvSpPr/>
              <p:nvPr/>
            </p:nvSpPr>
            <p:spPr>
              <a:xfrm>
                <a:off x="6870285" y="2336699"/>
                <a:ext cx="131091" cy="5504"/>
              </a:xfrm>
              <a:custGeom>
                <a:avLst/>
                <a:gdLst/>
                <a:ahLst/>
                <a:cxnLst/>
                <a:rect l="0" t="0" r="0" b="0"/>
                <a:pathLst>
                  <a:path w="131091" h="5504">
                    <a:moveTo>
                      <a:pt x="73343" y="5503"/>
                    </a:moveTo>
                    <a:cubicBezTo>
                      <a:pt x="127399" y="5503"/>
                      <a:pt x="131090" y="4704"/>
                      <a:pt x="86043" y="2752"/>
                    </a:cubicBezTo>
                    <a:cubicBezTo>
                      <a:pt x="51118" y="1238"/>
                      <a:pt x="19686" y="0"/>
                      <a:pt x="16193" y="0"/>
                    </a:cubicBezTo>
                    <a:cubicBezTo>
                      <a:pt x="12700" y="0"/>
                      <a:pt x="6986" y="1238"/>
                      <a:pt x="3493" y="2752"/>
                    </a:cubicBezTo>
                    <a:cubicBezTo>
                      <a:pt x="0" y="4265"/>
                      <a:pt x="31433" y="5503"/>
                      <a:pt x="73343" y="55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69" name="任意多边形: 形状 468">
                <a:extLst>
                  <a:ext uri="{FF2B5EF4-FFF2-40B4-BE49-F238E27FC236}">
                    <a16:creationId xmlns="" xmlns:a16="http://schemas.microsoft.com/office/drawing/2014/main" id="{B0F1E848-B1DA-43CD-A298-F694BB91EE99}"/>
                  </a:ext>
                </a:extLst>
              </p:cNvPr>
              <p:cNvSpPr/>
              <p:nvPr/>
            </p:nvSpPr>
            <p:spPr>
              <a:xfrm>
                <a:off x="9255028" y="2336699"/>
                <a:ext cx="38101" cy="76201"/>
              </a:xfrm>
              <a:custGeom>
                <a:avLst/>
                <a:gdLst/>
                <a:ahLst/>
                <a:cxnLst/>
                <a:rect l="0" t="0" r="0" b="0"/>
                <a:pathLst>
                  <a:path w="38101" h="76201">
                    <a:moveTo>
                      <a:pt x="0" y="38100"/>
                    </a:moveTo>
                    <a:cubicBezTo>
                      <a:pt x="0" y="63500"/>
                      <a:pt x="6350" y="76200"/>
                      <a:pt x="19050" y="76200"/>
                    </a:cubicBezTo>
                    <a:cubicBezTo>
                      <a:pt x="31750" y="76200"/>
                      <a:pt x="38100" y="63500"/>
                      <a:pt x="38100" y="38100"/>
                    </a:cubicBezTo>
                    <a:cubicBezTo>
                      <a:pt x="38100" y="12700"/>
                      <a:pt x="31750" y="0"/>
                      <a:pt x="19050" y="0"/>
                    </a:cubicBezTo>
                    <a:cubicBezTo>
                      <a:pt x="6350" y="0"/>
                      <a:pt x="0" y="12700"/>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0" name="任意多边形: 形状 469">
                <a:extLst>
                  <a:ext uri="{FF2B5EF4-FFF2-40B4-BE49-F238E27FC236}">
                    <a16:creationId xmlns="" xmlns:a16="http://schemas.microsoft.com/office/drawing/2014/main" id="{D05D3BAF-063F-44D4-809C-485BBE587618}"/>
                  </a:ext>
                </a:extLst>
              </p:cNvPr>
              <p:cNvSpPr/>
              <p:nvPr/>
            </p:nvSpPr>
            <p:spPr>
              <a:xfrm>
                <a:off x="9311635" y="2336699"/>
                <a:ext cx="16857" cy="55564"/>
              </a:xfrm>
              <a:custGeom>
                <a:avLst/>
                <a:gdLst/>
                <a:ahLst/>
                <a:cxnLst/>
                <a:rect l="0" t="0" r="0" b="0"/>
                <a:pathLst>
                  <a:path w="16857" h="55564">
                    <a:moveTo>
                      <a:pt x="2446" y="34925"/>
                    </a:moveTo>
                    <a:cubicBezTo>
                      <a:pt x="0" y="54134"/>
                      <a:pt x="121" y="55563"/>
                      <a:pt x="2713" y="38100"/>
                    </a:cubicBezTo>
                    <a:cubicBezTo>
                      <a:pt x="5306" y="20638"/>
                      <a:pt x="10165" y="4921"/>
                      <a:pt x="13510" y="3175"/>
                    </a:cubicBezTo>
                    <a:cubicBezTo>
                      <a:pt x="16856" y="1429"/>
                      <a:pt x="16736" y="0"/>
                      <a:pt x="13243" y="0"/>
                    </a:cubicBezTo>
                    <a:cubicBezTo>
                      <a:pt x="9750" y="0"/>
                      <a:pt x="4892" y="15716"/>
                      <a:pt x="244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1" name="任意多边形: 形状 470">
                <a:extLst>
                  <a:ext uri="{FF2B5EF4-FFF2-40B4-BE49-F238E27FC236}">
                    <a16:creationId xmlns="" xmlns:a16="http://schemas.microsoft.com/office/drawing/2014/main" id="{AC9232C2-6D7B-4226-B946-62669888A2EB}"/>
                  </a:ext>
                </a:extLst>
              </p:cNvPr>
              <p:cNvSpPr/>
              <p:nvPr/>
            </p:nvSpPr>
            <p:spPr>
              <a:xfrm>
                <a:off x="10963587" y="2325747"/>
                <a:ext cx="107542" cy="33266"/>
              </a:xfrm>
              <a:custGeom>
                <a:avLst/>
                <a:gdLst/>
                <a:ahLst/>
                <a:cxnLst/>
                <a:rect l="0" t="0" r="0" b="0"/>
                <a:pathLst>
                  <a:path w="107542" h="33266">
                    <a:moveTo>
                      <a:pt x="37691" y="10953"/>
                    </a:moveTo>
                    <a:cubicBezTo>
                      <a:pt x="0" y="20544"/>
                      <a:pt x="170" y="20732"/>
                      <a:pt x="53566" y="28500"/>
                    </a:cubicBezTo>
                    <a:cubicBezTo>
                      <a:pt x="86317" y="33265"/>
                      <a:pt x="107541" y="31359"/>
                      <a:pt x="107541" y="23653"/>
                    </a:cubicBezTo>
                    <a:cubicBezTo>
                      <a:pt x="107541" y="4874"/>
                      <a:pt x="80736" y="0"/>
                      <a:pt x="37691" y="109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2" name="任意多边形: 形状 471">
                <a:extLst>
                  <a:ext uri="{FF2B5EF4-FFF2-40B4-BE49-F238E27FC236}">
                    <a16:creationId xmlns="" xmlns:a16="http://schemas.microsoft.com/office/drawing/2014/main" id="{1C1F3F47-4411-4D6A-90A9-854E937929EA}"/>
                  </a:ext>
                </a:extLst>
              </p:cNvPr>
              <p:cNvSpPr/>
              <p:nvPr/>
            </p:nvSpPr>
            <p:spPr>
              <a:xfrm>
                <a:off x="11124621" y="2334984"/>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7"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3" name="任意多边形: 形状 472">
                <a:extLst>
                  <a:ext uri="{FF2B5EF4-FFF2-40B4-BE49-F238E27FC236}">
                    <a16:creationId xmlns="" xmlns:a16="http://schemas.microsoft.com/office/drawing/2014/main" id="{5CC4B7EC-1AE6-45B6-9B16-6ED0DC4569D2}"/>
                  </a:ext>
                </a:extLst>
              </p:cNvPr>
              <p:cNvSpPr/>
              <p:nvPr/>
            </p:nvSpPr>
            <p:spPr>
              <a:xfrm>
                <a:off x="11198128" y="2336699"/>
                <a:ext cx="44708" cy="86426"/>
              </a:xfrm>
              <a:custGeom>
                <a:avLst/>
                <a:gdLst/>
                <a:ahLst/>
                <a:cxnLst/>
                <a:rect l="0" t="0" r="0" b="0"/>
                <a:pathLst>
                  <a:path w="44708" h="86426">
                    <a:moveTo>
                      <a:pt x="0" y="44051"/>
                    </a:moveTo>
                    <a:cubicBezTo>
                      <a:pt x="0" y="77991"/>
                      <a:pt x="4373" y="86425"/>
                      <a:pt x="19050" y="80793"/>
                    </a:cubicBezTo>
                    <a:cubicBezTo>
                      <a:pt x="44707" y="70947"/>
                      <a:pt x="44707" y="0"/>
                      <a:pt x="19050" y="0"/>
                    </a:cubicBezTo>
                    <a:cubicBezTo>
                      <a:pt x="5778" y="0"/>
                      <a:pt x="0" y="13361"/>
                      <a:pt x="0" y="440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4" name="任意多边形: 形状 473">
                <a:extLst>
                  <a:ext uri="{FF2B5EF4-FFF2-40B4-BE49-F238E27FC236}">
                    <a16:creationId xmlns="" xmlns:a16="http://schemas.microsoft.com/office/drawing/2014/main" id="{E085B417-7C9E-468A-A1E1-E0E6C4272ED6}"/>
                  </a:ext>
                </a:extLst>
              </p:cNvPr>
              <p:cNvSpPr/>
              <p:nvPr/>
            </p:nvSpPr>
            <p:spPr>
              <a:xfrm>
                <a:off x="11274328" y="2328627"/>
                <a:ext cx="177801" cy="146389"/>
              </a:xfrm>
              <a:custGeom>
                <a:avLst/>
                <a:gdLst/>
                <a:ahLst/>
                <a:cxnLst/>
                <a:rect l="0" t="0" r="0" b="0"/>
                <a:pathLst>
                  <a:path w="177801" h="146389">
                    <a:moveTo>
                      <a:pt x="0" y="70325"/>
                    </a:moveTo>
                    <a:lnTo>
                      <a:pt x="0" y="132578"/>
                    </a:lnTo>
                    <a:lnTo>
                      <a:pt x="75523" y="141343"/>
                    </a:lnTo>
                    <a:cubicBezTo>
                      <a:pt x="117060" y="146164"/>
                      <a:pt x="157065" y="146388"/>
                      <a:pt x="164423" y="141841"/>
                    </a:cubicBezTo>
                    <a:cubicBezTo>
                      <a:pt x="171780" y="137294"/>
                      <a:pt x="177800" y="108970"/>
                      <a:pt x="177800" y="78899"/>
                    </a:cubicBezTo>
                    <a:lnTo>
                      <a:pt x="177800" y="24225"/>
                    </a:lnTo>
                    <a:lnTo>
                      <a:pt x="118877" y="16148"/>
                    </a:lnTo>
                    <a:cubicBezTo>
                      <a:pt x="1064" y="0"/>
                      <a:pt x="0" y="485"/>
                      <a:pt x="0" y="703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5" name="任意多边形: 形状 474">
                <a:extLst>
                  <a:ext uri="{FF2B5EF4-FFF2-40B4-BE49-F238E27FC236}">
                    <a16:creationId xmlns="" xmlns:a16="http://schemas.microsoft.com/office/drawing/2014/main" id="{131C6295-0BC1-4B85-8142-0DB65633CBA2}"/>
                  </a:ext>
                </a:extLst>
              </p:cNvPr>
              <p:cNvSpPr/>
              <p:nvPr/>
            </p:nvSpPr>
            <p:spPr>
              <a:xfrm>
                <a:off x="5663786" y="2349399"/>
                <a:ext cx="160187" cy="5604"/>
              </a:xfrm>
              <a:custGeom>
                <a:avLst/>
                <a:gdLst/>
                <a:ahLst/>
                <a:cxnLst/>
                <a:rect l="0" t="0" r="0" b="0"/>
                <a:pathLst>
                  <a:path w="160187" h="5604">
                    <a:moveTo>
                      <a:pt x="86042" y="5603"/>
                    </a:moveTo>
                    <a:cubicBezTo>
                      <a:pt x="157726" y="5603"/>
                      <a:pt x="160186" y="5060"/>
                      <a:pt x="98742" y="2801"/>
                    </a:cubicBezTo>
                    <a:cubicBezTo>
                      <a:pt x="56832" y="1261"/>
                      <a:pt x="19684" y="0"/>
                      <a:pt x="16192" y="0"/>
                    </a:cubicBezTo>
                    <a:cubicBezTo>
                      <a:pt x="12700" y="0"/>
                      <a:pt x="6984" y="1261"/>
                      <a:pt x="3492" y="2801"/>
                    </a:cubicBezTo>
                    <a:cubicBezTo>
                      <a:pt x="0" y="4342"/>
                      <a:pt x="37147" y="5603"/>
                      <a:pt x="86042" y="56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6" name="任意多边形: 形状 475">
                <a:extLst>
                  <a:ext uri="{FF2B5EF4-FFF2-40B4-BE49-F238E27FC236}">
                    <a16:creationId xmlns="" xmlns:a16="http://schemas.microsoft.com/office/drawing/2014/main" id="{35830BB4-2B2D-4E86-9AC2-CEF05A997893}"/>
                  </a:ext>
                </a:extLst>
              </p:cNvPr>
              <p:cNvSpPr/>
              <p:nvPr/>
            </p:nvSpPr>
            <p:spPr>
              <a:xfrm>
                <a:off x="6011333" y="2369356"/>
                <a:ext cx="116638" cy="5444"/>
              </a:xfrm>
              <a:custGeom>
                <a:avLst/>
                <a:gdLst/>
                <a:ahLst/>
                <a:cxnLst/>
                <a:rect l="0" t="0" r="0" b="0"/>
                <a:pathLst>
                  <a:path w="116638" h="5444">
                    <a:moveTo>
                      <a:pt x="49645" y="0"/>
                    </a:moveTo>
                    <a:cubicBezTo>
                      <a:pt x="4490" y="0"/>
                      <a:pt x="0" y="962"/>
                      <a:pt x="36945" y="2722"/>
                    </a:cubicBezTo>
                    <a:cubicBezTo>
                      <a:pt x="68378" y="4218"/>
                      <a:pt x="96953" y="5443"/>
                      <a:pt x="100445" y="5443"/>
                    </a:cubicBezTo>
                    <a:cubicBezTo>
                      <a:pt x="103937" y="5443"/>
                      <a:pt x="109653" y="4218"/>
                      <a:pt x="113145" y="2722"/>
                    </a:cubicBezTo>
                    <a:cubicBezTo>
                      <a:pt x="116637" y="1225"/>
                      <a:pt x="88062" y="0"/>
                      <a:pt x="49645"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7" name="任意多边形: 形状 476">
                <a:extLst>
                  <a:ext uri="{FF2B5EF4-FFF2-40B4-BE49-F238E27FC236}">
                    <a16:creationId xmlns="" xmlns:a16="http://schemas.microsoft.com/office/drawing/2014/main" id="{BC963F80-0983-4C6C-BA5A-FE441E8C9655}"/>
                  </a:ext>
                </a:extLst>
              </p:cNvPr>
              <p:cNvSpPr/>
              <p:nvPr/>
            </p:nvSpPr>
            <p:spPr>
              <a:xfrm>
                <a:off x="6133686" y="2349399"/>
                <a:ext cx="116638" cy="5444"/>
              </a:xfrm>
              <a:custGeom>
                <a:avLst/>
                <a:gdLst/>
                <a:ahLst/>
                <a:cxnLst/>
                <a:rect l="0" t="0" r="0" b="0"/>
                <a:pathLst>
                  <a:path w="116638" h="5444">
                    <a:moveTo>
                      <a:pt x="66992" y="5443"/>
                    </a:moveTo>
                    <a:cubicBezTo>
                      <a:pt x="112147" y="5443"/>
                      <a:pt x="116637" y="4481"/>
                      <a:pt x="79692" y="2721"/>
                    </a:cubicBezTo>
                    <a:cubicBezTo>
                      <a:pt x="48259" y="1225"/>
                      <a:pt x="19684" y="0"/>
                      <a:pt x="16192" y="0"/>
                    </a:cubicBezTo>
                    <a:cubicBezTo>
                      <a:pt x="12700" y="0"/>
                      <a:pt x="6984" y="1225"/>
                      <a:pt x="3492" y="2721"/>
                    </a:cubicBezTo>
                    <a:cubicBezTo>
                      <a:pt x="0" y="4218"/>
                      <a:pt x="28575" y="5443"/>
                      <a:pt x="66992" y="54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8" name="任意多边形: 形状 477">
                <a:extLst>
                  <a:ext uri="{FF2B5EF4-FFF2-40B4-BE49-F238E27FC236}">
                    <a16:creationId xmlns="" xmlns:a16="http://schemas.microsoft.com/office/drawing/2014/main" id="{B23D5E18-D59E-46EE-8F0A-3EBDD9A47BE1}"/>
                  </a:ext>
                </a:extLst>
              </p:cNvPr>
              <p:cNvSpPr/>
              <p:nvPr/>
            </p:nvSpPr>
            <p:spPr>
              <a:xfrm>
                <a:off x="6981728" y="2337396"/>
                <a:ext cx="241301" cy="136084"/>
              </a:xfrm>
              <a:custGeom>
                <a:avLst/>
                <a:gdLst/>
                <a:ahLst/>
                <a:cxnLst/>
                <a:rect l="0" t="0" r="0" b="0"/>
                <a:pathLst>
                  <a:path w="241301" h="136084">
                    <a:moveTo>
                      <a:pt x="22225" y="63010"/>
                    </a:moveTo>
                    <a:cubicBezTo>
                      <a:pt x="10001" y="97664"/>
                      <a:pt x="0" y="128940"/>
                      <a:pt x="0" y="132511"/>
                    </a:cubicBezTo>
                    <a:cubicBezTo>
                      <a:pt x="0" y="136081"/>
                      <a:pt x="18574" y="136083"/>
                      <a:pt x="41275" y="132513"/>
                    </a:cubicBezTo>
                    <a:cubicBezTo>
                      <a:pt x="63976" y="128944"/>
                      <a:pt x="107128" y="125292"/>
                      <a:pt x="137168" y="124397"/>
                    </a:cubicBezTo>
                    <a:cubicBezTo>
                      <a:pt x="187044" y="122912"/>
                      <a:pt x="193935" y="118558"/>
                      <a:pt x="216543" y="74243"/>
                    </a:cubicBezTo>
                    <a:cubicBezTo>
                      <a:pt x="230160" y="47553"/>
                      <a:pt x="241300" y="22630"/>
                      <a:pt x="241300" y="18859"/>
                    </a:cubicBezTo>
                    <a:cubicBezTo>
                      <a:pt x="241300" y="15088"/>
                      <a:pt x="197009" y="9302"/>
                      <a:pt x="142875" y="6002"/>
                    </a:cubicBezTo>
                    <a:lnTo>
                      <a:pt x="4445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79" name="任意多边形: 形状 478">
                <a:extLst>
                  <a:ext uri="{FF2B5EF4-FFF2-40B4-BE49-F238E27FC236}">
                    <a16:creationId xmlns="" xmlns:a16="http://schemas.microsoft.com/office/drawing/2014/main" id="{D6CCFE42-0A97-439A-B255-BC2354A4B03A}"/>
                  </a:ext>
                </a:extLst>
              </p:cNvPr>
              <p:cNvSpPr/>
              <p:nvPr/>
            </p:nvSpPr>
            <p:spPr>
              <a:xfrm>
                <a:off x="7210328" y="2341686"/>
                <a:ext cx="476251" cy="132568"/>
              </a:xfrm>
              <a:custGeom>
                <a:avLst/>
                <a:gdLst/>
                <a:ahLst/>
                <a:cxnLst/>
                <a:rect l="0" t="0" r="0" b="0"/>
                <a:pathLst>
                  <a:path w="476251" h="132568">
                    <a:moveTo>
                      <a:pt x="28399" y="55892"/>
                    </a:moveTo>
                    <a:cubicBezTo>
                      <a:pt x="12780" y="83683"/>
                      <a:pt x="0" y="110349"/>
                      <a:pt x="0" y="115150"/>
                    </a:cubicBezTo>
                    <a:cubicBezTo>
                      <a:pt x="0" y="119951"/>
                      <a:pt x="45734" y="119173"/>
                      <a:pt x="101629" y="113421"/>
                    </a:cubicBezTo>
                    <a:cubicBezTo>
                      <a:pt x="179053" y="105454"/>
                      <a:pt x="204765" y="106744"/>
                      <a:pt x="209579" y="118838"/>
                    </a:cubicBezTo>
                    <a:cubicBezTo>
                      <a:pt x="214394" y="130930"/>
                      <a:pt x="246918" y="132567"/>
                      <a:pt x="346075" y="125705"/>
                    </a:cubicBezTo>
                    <a:lnTo>
                      <a:pt x="476250" y="116697"/>
                    </a:lnTo>
                    <a:lnTo>
                      <a:pt x="355739" y="118859"/>
                    </a:lnTo>
                    <a:cubicBezTo>
                      <a:pt x="289458" y="120047"/>
                      <a:pt x="230392" y="116185"/>
                      <a:pt x="224482" y="110276"/>
                    </a:cubicBezTo>
                    <a:cubicBezTo>
                      <a:pt x="218573" y="104366"/>
                      <a:pt x="222944" y="81730"/>
                      <a:pt x="234195" y="59972"/>
                    </a:cubicBezTo>
                    <a:lnTo>
                      <a:pt x="254652" y="20413"/>
                    </a:lnTo>
                    <a:lnTo>
                      <a:pt x="194001" y="13923"/>
                    </a:lnTo>
                    <a:cubicBezTo>
                      <a:pt x="63881" y="0"/>
                      <a:pt x="59137" y="1202"/>
                      <a:pt x="28399" y="558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0" name="任意多边形: 形状 479">
                <a:extLst>
                  <a:ext uri="{FF2B5EF4-FFF2-40B4-BE49-F238E27FC236}">
                    <a16:creationId xmlns="" xmlns:a16="http://schemas.microsoft.com/office/drawing/2014/main" id="{99F3CE6E-3A22-4929-9B37-CD5E65B6B75D}"/>
                  </a:ext>
                </a:extLst>
              </p:cNvPr>
              <p:cNvSpPr/>
              <p:nvPr/>
            </p:nvSpPr>
            <p:spPr>
              <a:xfrm>
                <a:off x="9356628" y="2349399"/>
                <a:ext cx="50801" cy="63501"/>
              </a:xfrm>
              <a:custGeom>
                <a:avLst/>
                <a:gdLst/>
                <a:ahLst/>
                <a:cxnLst/>
                <a:rect l="0" t="0" r="0" b="0"/>
                <a:pathLst>
                  <a:path w="50801" h="63501">
                    <a:moveTo>
                      <a:pt x="0" y="31750"/>
                    </a:moveTo>
                    <a:cubicBezTo>
                      <a:pt x="0" y="55033"/>
                      <a:pt x="6773" y="63500"/>
                      <a:pt x="25400" y="63500"/>
                    </a:cubicBezTo>
                    <a:cubicBezTo>
                      <a:pt x="44027" y="63500"/>
                      <a:pt x="50800" y="55033"/>
                      <a:pt x="50800" y="31750"/>
                    </a:cubicBezTo>
                    <a:cubicBezTo>
                      <a:pt x="50800" y="8467"/>
                      <a:pt x="44027" y="0"/>
                      <a:pt x="25400" y="0"/>
                    </a:cubicBezTo>
                    <a:cubicBezTo>
                      <a:pt x="6773" y="0"/>
                      <a:pt x="0" y="8467"/>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1" name="任意多边形: 形状 480">
                <a:extLst>
                  <a:ext uri="{FF2B5EF4-FFF2-40B4-BE49-F238E27FC236}">
                    <a16:creationId xmlns="" xmlns:a16="http://schemas.microsoft.com/office/drawing/2014/main" id="{D9BFF8F2-5827-467B-A687-A5DFCF33932A}"/>
                  </a:ext>
                </a:extLst>
              </p:cNvPr>
              <p:cNvSpPr/>
              <p:nvPr/>
            </p:nvSpPr>
            <p:spPr>
              <a:xfrm>
                <a:off x="9432828" y="2349399"/>
                <a:ext cx="63501" cy="63501"/>
              </a:xfrm>
              <a:custGeom>
                <a:avLst/>
                <a:gdLst/>
                <a:ahLst/>
                <a:cxnLst/>
                <a:rect l="0" t="0" r="0" b="0"/>
                <a:pathLst>
                  <a:path w="63501" h="63501">
                    <a:moveTo>
                      <a:pt x="0" y="31750"/>
                    </a:moveTo>
                    <a:cubicBezTo>
                      <a:pt x="0" y="57150"/>
                      <a:pt x="6350" y="63500"/>
                      <a:pt x="31750" y="63500"/>
                    </a:cubicBezTo>
                    <a:cubicBezTo>
                      <a:pt x="57150" y="63500"/>
                      <a:pt x="63500" y="57150"/>
                      <a:pt x="63500" y="31750"/>
                    </a:cubicBezTo>
                    <a:cubicBezTo>
                      <a:pt x="63500" y="6350"/>
                      <a:pt x="57150" y="0"/>
                      <a:pt x="31750" y="0"/>
                    </a:cubicBezTo>
                    <a:cubicBezTo>
                      <a:pt x="6350" y="0"/>
                      <a:pt x="0" y="6350"/>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2" name="任意多边形: 形状 481">
                <a:extLst>
                  <a:ext uri="{FF2B5EF4-FFF2-40B4-BE49-F238E27FC236}">
                    <a16:creationId xmlns="" xmlns:a16="http://schemas.microsoft.com/office/drawing/2014/main" id="{528E66CD-ED50-4CFD-AA11-BB87F52F4B35}"/>
                  </a:ext>
                </a:extLst>
              </p:cNvPr>
              <p:cNvSpPr/>
              <p:nvPr/>
            </p:nvSpPr>
            <p:spPr>
              <a:xfrm>
                <a:off x="9623328" y="2349399"/>
                <a:ext cx="50801" cy="38101"/>
              </a:xfrm>
              <a:custGeom>
                <a:avLst/>
                <a:gdLst/>
                <a:ahLst/>
                <a:cxnLst/>
                <a:rect l="0" t="0" r="0" b="0"/>
                <a:pathLst>
                  <a:path w="50801" h="38101">
                    <a:moveTo>
                      <a:pt x="0" y="19050"/>
                    </a:moveTo>
                    <a:cubicBezTo>
                      <a:pt x="0" y="29633"/>
                      <a:pt x="11289" y="38100"/>
                      <a:pt x="25400" y="38100"/>
                    </a:cubicBezTo>
                    <a:cubicBezTo>
                      <a:pt x="39511" y="38100"/>
                      <a:pt x="50800" y="29633"/>
                      <a:pt x="50800" y="19050"/>
                    </a:cubicBezTo>
                    <a:cubicBezTo>
                      <a:pt x="50800" y="8467"/>
                      <a:pt x="39511" y="0"/>
                      <a:pt x="25400" y="0"/>
                    </a:cubicBezTo>
                    <a:cubicBezTo>
                      <a:pt x="11289" y="0"/>
                      <a:pt x="0" y="846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3" name="任意多边形: 形状 482">
                <a:extLst>
                  <a:ext uri="{FF2B5EF4-FFF2-40B4-BE49-F238E27FC236}">
                    <a16:creationId xmlns="" xmlns:a16="http://schemas.microsoft.com/office/drawing/2014/main" id="{7C2FC809-8FCF-4FC0-A54A-55823DC728C2}"/>
                  </a:ext>
                </a:extLst>
              </p:cNvPr>
              <p:cNvSpPr/>
              <p:nvPr/>
            </p:nvSpPr>
            <p:spPr>
              <a:xfrm>
                <a:off x="9699528" y="2349399"/>
                <a:ext cx="88901" cy="50801"/>
              </a:xfrm>
              <a:custGeom>
                <a:avLst/>
                <a:gdLst/>
                <a:ahLst/>
                <a:cxnLst/>
                <a:rect l="0" t="0" r="0" b="0"/>
                <a:pathLst>
                  <a:path w="88901" h="50801">
                    <a:moveTo>
                      <a:pt x="0" y="25400"/>
                    </a:moveTo>
                    <a:cubicBezTo>
                      <a:pt x="0" y="45962"/>
                      <a:pt x="8467" y="50800"/>
                      <a:pt x="44450" y="50800"/>
                    </a:cubicBezTo>
                    <a:cubicBezTo>
                      <a:pt x="80433" y="50800"/>
                      <a:pt x="88900" y="45962"/>
                      <a:pt x="88900" y="25400"/>
                    </a:cubicBezTo>
                    <a:cubicBezTo>
                      <a:pt x="88900" y="4838"/>
                      <a:pt x="80433" y="0"/>
                      <a:pt x="44450" y="0"/>
                    </a:cubicBezTo>
                    <a:cubicBezTo>
                      <a:pt x="8467" y="0"/>
                      <a:pt x="0" y="4838"/>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4" name="任意多边形: 形状 483">
                <a:extLst>
                  <a:ext uri="{FF2B5EF4-FFF2-40B4-BE49-F238E27FC236}">
                    <a16:creationId xmlns="" xmlns:a16="http://schemas.microsoft.com/office/drawing/2014/main" id="{0B80C312-D381-4133-BBC2-0A4B901DAEC9}"/>
                  </a:ext>
                </a:extLst>
              </p:cNvPr>
              <p:cNvSpPr/>
              <p:nvPr/>
            </p:nvSpPr>
            <p:spPr>
              <a:xfrm>
                <a:off x="9813828" y="2349399"/>
                <a:ext cx="98386" cy="62289"/>
              </a:xfrm>
              <a:custGeom>
                <a:avLst/>
                <a:gdLst/>
                <a:ahLst/>
                <a:cxnLst/>
                <a:rect l="0" t="0" r="0" b="0"/>
                <a:pathLst>
                  <a:path w="98386" h="62289">
                    <a:moveTo>
                      <a:pt x="0" y="25400"/>
                    </a:moveTo>
                    <a:cubicBezTo>
                      <a:pt x="0" y="62288"/>
                      <a:pt x="82934" y="62288"/>
                      <a:pt x="92580" y="25400"/>
                    </a:cubicBezTo>
                    <a:cubicBezTo>
                      <a:pt x="98385" y="3201"/>
                      <a:pt x="92970" y="0"/>
                      <a:pt x="49611" y="0"/>
                    </a:cubicBezTo>
                    <a:cubicBezTo>
                      <a:pt x="8467" y="0"/>
                      <a:pt x="0" y="4335"/>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5" name="任意多边形: 形状 484">
                <a:extLst>
                  <a:ext uri="{FF2B5EF4-FFF2-40B4-BE49-F238E27FC236}">
                    <a16:creationId xmlns="" xmlns:a16="http://schemas.microsoft.com/office/drawing/2014/main" id="{A773C965-0A73-4FF7-898B-14EF00D564C1}"/>
                  </a:ext>
                </a:extLst>
              </p:cNvPr>
              <p:cNvSpPr/>
              <p:nvPr/>
            </p:nvSpPr>
            <p:spPr>
              <a:xfrm>
                <a:off x="10260609" y="2351123"/>
                <a:ext cx="28549" cy="67597"/>
              </a:xfrm>
              <a:custGeom>
                <a:avLst/>
                <a:gdLst/>
                <a:ahLst/>
                <a:cxnLst/>
                <a:rect l="0" t="0" r="0" b="0"/>
                <a:pathLst>
                  <a:path w="28549" h="67597">
                    <a:moveTo>
                      <a:pt x="5160" y="32452"/>
                    </a:moveTo>
                    <a:cubicBezTo>
                      <a:pt x="0" y="67463"/>
                      <a:pt x="216" y="67596"/>
                      <a:pt x="16746" y="39613"/>
                    </a:cubicBezTo>
                    <a:cubicBezTo>
                      <a:pt x="26260" y="23507"/>
                      <a:pt x="28548" y="7982"/>
                      <a:pt x="22004" y="3938"/>
                    </a:cubicBezTo>
                    <a:cubicBezTo>
                      <a:pt x="15633" y="0"/>
                      <a:pt x="8052" y="12832"/>
                      <a:pt x="5160" y="3245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6" name="任意多边形: 形状 485">
                <a:extLst>
                  <a:ext uri="{FF2B5EF4-FFF2-40B4-BE49-F238E27FC236}">
                    <a16:creationId xmlns="" xmlns:a16="http://schemas.microsoft.com/office/drawing/2014/main" id="{7A01DC14-9211-4CC0-AC2A-AF21AB75EC69}"/>
                  </a:ext>
                </a:extLst>
              </p:cNvPr>
              <p:cNvSpPr/>
              <p:nvPr/>
            </p:nvSpPr>
            <p:spPr>
              <a:xfrm>
                <a:off x="11556585" y="2349399"/>
                <a:ext cx="81599" cy="5196"/>
              </a:xfrm>
              <a:custGeom>
                <a:avLst/>
                <a:gdLst/>
                <a:ahLst/>
                <a:cxnLst/>
                <a:rect l="0" t="0" r="0" b="0"/>
                <a:pathLst>
                  <a:path w="81599" h="5196">
                    <a:moveTo>
                      <a:pt x="47943" y="5195"/>
                    </a:moveTo>
                    <a:cubicBezTo>
                      <a:pt x="75883" y="5195"/>
                      <a:pt x="81598" y="4026"/>
                      <a:pt x="60643" y="2598"/>
                    </a:cubicBezTo>
                    <a:cubicBezTo>
                      <a:pt x="39688" y="1169"/>
                      <a:pt x="19686" y="0"/>
                      <a:pt x="16193" y="0"/>
                    </a:cubicBezTo>
                    <a:cubicBezTo>
                      <a:pt x="12700" y="0"/>
                      <a:pt x="6986" y="1169"/>
                      <a:pt x="3493" y="2598"/>
                    </a:cubicBezTo>
                    <a:cubicBezTo>
                      <a:pt x="0" y="4026"/>
                      <a:pt x="20003" y="5195"/>
                      <a:pt x="47943"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7" name="任意多边形: 形状 486">
                <a:extLst>
                  <a:ext uri="{FF2B5EF4-FFF2-40B4-BE49-F238E27FC236}">
                    <a16:creationId xmlns="" xmlns:a16="http://schemas.microsoft.com/office/drawing/2014/main" id="{999ED1CE-3BC9-45DB-A80B-2FE644B01628}"/>
                  </a:ext>
                </a:extLst>
              </p:cNvPr>
              <p:cNvSpPr/>
              <p:nvPr/>
            </p:nvSpPr>
            <p:spPr>
              <a:xfrm>
                <a:off x="5006878" y="2368449"/>
                <a:ext cx="269286" cy="297244"/>
              </a:xfrm>
              <a:custGeom>
                <a:avLst/>
                <a:gdLst/>
                <a:ahLst/>
                <a:cxnLst/>
                <a:rect l="0" t="0" r="0" b="0"/>
                <a:pathLst>
                  <a:path w="269286" h="297244">
                    <a:moveTo>
                      <a:pt x="197521" y="63500"/>
                    </a:moveTo>
                    <a:cubicBezTo>
                      <a:pt x="158051" y="98425"/>
                      <a:pt x="97462" y="165305"/>
                      <a:pt x="62879" y="212122"/>
                    </a:cubicBezTo>
                    <a:lnTo>
                      <a:pt x="0" y="297243"/>
                    </a:lnTo>
                    <a:lnTo>
                      <a:pt x="65686" y="218472"/>
                    </a:lnTo>
                    <a:cubicBezTo>
                      <a:pt x="101813" y="175147"/>
                      <a:pt x="162402" y="108267"/>
                      <a:pt x="200328" y="69850"/>
                    </a:cubicBezTo>
                    <a:lnTo>
                      <a:pt x="269285"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8" name="任意多边形: 形状 487">
                <a:extLst>
                  <a:ext uri="{FF2B5EF4-FFF2-40B4-BE49-F238E27FC236}">
                    <a16:creationId xmlns="" xmlns:a16="http://schemas.microsoft.com/office/drawing/2014/main" id="{907CAF23-1F61-45EA-8736-D387601424A2}"/>
                  </a:ext>
                </a:extLst>
              </p:cNvPr>
              <p:cNvSpPr/>
              <p:nvPr/>
            </p:nvSpPr>
            <p:spPr>
              <a:xfrm>
                <a:off x="6385622" y="23521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89" name="任意多边形: 形状 488">
                <a:extLst>
                  <a:ext uri="{FF2B5EF4-FFF2-40B4-BE49-F238E27FC236}">
                    <a16:creationId xmlns="" xmlns:a16="http://schemas.microsoft.com/office/drawing/2014/main" id="{FDC0730D-4E6D-428E-9C8D-D0A36EE70E1B}"/>
                  </a:ext>
                </a:extLst>
              </p:cNvPr>
              <p:cNvSpPr/>
              <p:nvPr/>
            </p:nvSpPr>
            <p:spPr>
              <a:xfrm>
                <a:off x="6462627" y="2351999"/>
                <a:ext cx="80952" cy="27368"/>
              </a:xfrm>
              <a:custGeom>
                <a:avLst/>
                <a:gdLst/>
                <a:ahLst/>
                <a:cxnLst/>
                <a:rect l="0" t="0" r="0" b="0"/>
                <a:pathLst>
                  <a:path w="80952" h="27368">
                    <a:moveTo>
                      <a:pt x="3787" y="21240"/>
                    </a:moveTo>
                    <a:cubicBezTo>
                      <a:pt x="7573" y="27367"/>
                      <a:pt x="26485" y="25094"/>
                      <a:pt x="45811" y="16190"/>
                    </a:cubicBezTo>
                    <a:lnTo>
                      <a:pt x="80951" y="0"/>
                    </a:lnTo>
                    <a:lnTo>
                      <a:pt x="38926" y="5050"/>
                    </a:lnTo>
                    <a:cubicBezTo>
                      <a:pt x="15813" y="7827"/>
                      <a:pt x="0" y="15113"/>
                      <a:pt x="3787" y="21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0" name="任意多边形: 形状 489">
                <a:extLst>
                  <a:ext uri="{FF2B5EF4-FFF2-40B4-BE49-F238E27FC236}">
                    <a16:creationId xmlns="" xmlns:a16="http://schemas.microsoft.com/office/drawing/2014/main" id="{3F3D83BD-37BC-4986-8004-A460250A026B}"/>
                  </a:ext>
                </a:extLst>
              </p:cNvPr>
              <p:cNvSpPr/>
              <p:nvPr/>
            </p:nvSpPr>
            <p:spPr>
              <a:xfrm>
                <a:off x="6686530" y="2354022"/>
                <a:ext cx="295199" cy="84279"/>
              </a:xfrm>
              <a:custGeom>
                <a:avLst/>
                <a:gdLst/>
                <a:ahLst/>
                <a:cxnLst/>
                <a:rect l="0" t="0" r="0" b="0"/>
                <a:pathLst>
                  <a:path w="295199" h="84279">
                    <a:moveTo>
                      <a:pt x="131578" y="7269"/>
                    </a:moveTo>
                    <a:cubicBezTo>
                      <a:pt x="29641" y="14123"/>
                      <a:pt x="24573" y="15915"/>
                      <a:pt x="12554" y="49353"/>
                    </a:cubicBezTo>
                    <a:lnTo>
                      <a:pt x="0" y="84278"/>
                    </a:lnTo>
                    <a:lnTo>
                      <a:pt x="127088" y="84278"/>
                    </a:lnTo>
                    <a:cubicBezTo>
                      <a:pt x="248151" y="84278"/>
                      <a:pt x="255149" y="82794"/>
                      <a:pt x="274688" y="52975"/>
                    </a:cubicBezTo>
                    <a:cubicBezTo>
                      <a:pt x="285968" y="35758"/>
                      <a:pt x="295198" y="18613"/>
                      <a:pt x="295198" y="14875"/>
                    </a:cubicBezTo>
                    <a:cubicBezTo>
                      <a:pt x="295198" y="2581"/>
                      <a:pt x="239678" y="0"/>
                      <a:pt x="131578" y="726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1" name="任意多边形: 形状 490">
                <a:extLst>
                  <a:ext uri="{FF2B5EF4-FFF2-40B4-BE49-F238E27FC236}">
                    <a16:creationId xmlns="" xmlns:a16="http://schemas.microsoft.com/office/drawing/2014/main" id="{A45D91CC-CA27-4329-931F-D1C958B5A326}"/>
                  </a:ext>
                </a:extLst>
              </p:cNvPr>
              <p:cNvSpPr/>
              <p:nvPr/>
            </p:nvSpPr>
            <p:spPr>
              <a:xfrm>
                <a:off x="10391336" y="2362099"/>
                <a:ext cx="16663" cy="65406"/>
              </a:xfrm>
              <a:custGeom>
                <a:avLst/>
                <a:gdLst/>
                <a:ahLst/>
                <a:cxnLst/>
                <a:rect l="0" t="0" r="0" b="0"/>
                <a:pathLst>
                  <a:path w="16663" h="65406">
                    <a:moveTo>
                      <a:pt x="2374" y="41275"/>
                    </a:moveTo>
                    <a:cubicBezTo>
                      <a:pt x="0" y="63976"/>
                      <a:pt x="127" y="65405"/>
                      <a:pt x="2657" y="44450"/>
                    </a:cubicBezTo>
                    <a:cubicBezTo>
                      <a:pt x="5188" y="23495"/>
                      <a:pt x="9989" y="4921"/>
                      <a:pt x="13325" y="3175"/>
                    </a:cubicBezTo>
                    <a:cubicBezTo>
                      <a:pt x="16662" y="1429"/>
                      <a:pt x="16535" y="0"/>
                      <a:pt x="13042" y="0"/>
                    </a:cubicBezTo>
                    <a:cubicBezTo>
                      <a:pt x="9549" y="0"/>
                      <a:pt x="4749" y="18574"/>
                      <a:pt x="2374" y="412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2" name="任意多边形: 形状 491">
                <a:extLst>
                  <a:ext uri="{FF2B5EF4-FFF2-40B4-BE49-F238E27FC236}">
                    <a16:creationId xmlns="" xmlns:a16="http://schemas.microsoft.com/office/drawing/2014/main" id="{050BADD8-C575-4187-9006-CC9F65AD012A}"/>
                  </a:ext>
                </a:extLst>
              </p:cNvPr>
              <p:cNvSpPr/>
              <p:nvPr/>
            </p:nvSpPr>
            <p:spPr>
              <a:xfrm>
                <a:off x="5336293" y="2381149"/>
                <a:ext cx="91934" cy="88901"/>
              </a:xfrm>
              <a:custGeom>
                <a:avLst/>
                <a:gdLst/>
                <a:ahLst/>
                <a:cxnLst/>
                <a:rect l="0" t="0" r="0" b="0"/>
                <a:pathLst>
                  <a:path w="91934" h="88901">
                    <a:moveTo>
                      <a:pt x="45967" y="44450"/>
                    </a:moveTo>
                    <a:lnTo>
                      <a:pt x="0" y="88900"/>
                    </a:lnTo>
                    <a:lnTo>
                      <a:pt x="9193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3" name="任意多边形: 形状 492">
                <a:extLst>
                  <a:ext uri="{FF2B5EF4-FFF2-40B4-BE49-F238E27FC236}">
                    <a16:creationId xmlns="" xmlns:a16="http://schemas.microsoft.com/office/drawing/2014/main" id="{5A45A2D5-1DD0-4D66-9A3C-1A9896D84E67}"/>
                  </a:ext>
                </a:extLst>
              </p:cNvPr>
              <p:cNvSpPr/>
              <p:nvPr/>
            </p:nvSpPr>
            <p:spPr>
              <a:xfrm>
                <a:off x="5803486" y="2374799"/>
                <a:ext cx="160187" cy="5604"/>
              </a:xfrm>
              <a:custGeom>
                <a:avLst/>
                <a:gdLst/>
                <a:ahLst/>
                <a:cxnLst/>
                <a:rect l="0" t="0" r="0" b="0"/>
                <a:pathLst>
                  <a:path w="160187" h="5604">
                    <a:moveTo>
                      <a:pt x="86042" y="5603"/>
                    </a:moveTo>
                    <a:cubicBezTo>
                      <a:pt x="157726" y="5603"/>
                      <a:pt x="160186" y="5060"/>
                      <a:pt x="98742" y="2801"/>
                    </a:cubicBezTo>
                    <a:cubicBezTo>
                      <a:pt x="56832" y="1261"/>
                      <a:pt x="19684" y="0"/>
                      <a:pt x="16192" y="0"/>
                    </a:cubicBezTo>
                    <a:cubicBezTo>
                      <a:pt x="12700" y="0"/>
                      <a:pt x="6984" y="1261"/>
                      <a:pt x="3492" y="2801"/>
                    </a:cubicBezTo>
                    <a:cubicBezTo>
                      <a:pt x="0" y="4342"/>
                      <a:pt x="37147" y="5603"/>
                      <a:pt x="86042" y="56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4" name="任意多边形: 形状 493">
                <a:extLst>
                  <a:ext uri="{FF2B5EF4-FFF2-40B4-BE49-F238E27FC236}">
                    <a16:creationId xmlns="" xmlns:a16="http://schemas.microsoft.com/office/drawing/2014/main" id="{F5849FCD-85D3-42A4-858D-AFD5B41C3638}"/>
                  </a:ext>
                </a:extLst>
              </p:cNvPr>
              <p:cNvSpPr/>
              <p:nvPr/>
            </p:nvSpPr>
            <p:spPr>
              <a:xfrm>
                <a:off x="6235286" y="2374799"/>
                <a:ext cx="61913" cy="4940"/>
              </a:xfrm>
              <a:custGeom>
                <a:avLst/>
                <a:gdLst/>
                <a:ahLst/>
                <a:cxnLst/>
                <a:rect l="0" t="0" r="0" b="0"/>
                <a:pathLst>
                  <a:path w="61913" h="4940">
                    <a:moveTo>
                      <a:pt x="35242" y="4939"/>
                    </a:moveTo>
                    <a:cubicBezTo>
                      <a:pt x="56197" y="4939"/>
                      <a:pt x="61912" y="3828"/>
                      <a:pt x="47942" y="2469"/>
                    </a:cubicBezTo>
                    <a:cubicBezTo>
                      <a:pt x="33972" y="1111"/>
                      <a:pt x="19684" y="0"/>
                      <a:pt x="16192" y="0"/>
                    </a:cubicBezTo>
                    <a:cubicBezTo>
                      <a:pt x="12700" y="0"/>
                      <a:pt x="6984" y="1111"/>
                      <a:pt x="3492" y="2469"/>
                    </a:cubicBezTo>
                    <a:cubicBezTo>
                      <a:pt x="0" y="3828"/>
                      <a:pt x="14287" y="4939"/>
                      <a:pt x="35242"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5" name="任意多边形: 形状 494">
                <a:extLst>
                  <a:ext uri="{FF2B5EF4-FFF2-40B4-BE49-F238E27FC236}">
                    <a16:creationId xmlns="" xmlns:a16="http://schemas.microsoft.com/office/drawing/2014/main" id="{30245E5C-6B6F-4290-B0CE-ACBE67A10AF6}"/>
                  </a:ext>
                </a:extLst>
              </p:cNvPr>
              <p:cNvSpPr/>
              <p:nvPr/>
            </p:nvSpPr>
            <p:spPr>
              <a:xfrm>
                <a:off x="9526139" y="23747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6" name="任意多边形: 形状 495">
                <a:extLst>
                  <a:ext uri="{FF2B5EF4-FFF2-40B4-BE49-F238E27FC236}">
                    <a16:creationId xmlns="" xmlns:a16="http://schemas.microsoft.com/office/drawing/2014/main" id="{D694FC9C-12FA-45F9-8804-0690BAB7192A}"/>
                  </a:ext>
                </a:extLst>
              </p:cNvPr>
              <p:cNvSpPr/>
              <p:nvPr/>
            </p:nvSpPr>
            <p:spPr>
              <a:xfrm>
                <a:off x="10423859" y="2374362"/>
                <a:ext cx="37239" cy="64375"/>
              </a:xfrm>
              <a:custGeom>
                <a:avLst/>
                <a:gdLst/>
                <a:ahLst/>
                <a:cxnLst/>
                <a:rect l="0" t="0" r="0" b="0"/>
                <a:pathLst>
                  <a:path w="37239" h="64375">
                    <a:moveTo>
                      <a:pt x="4649" y="18217"/>
                    </a:moveTo>
                    <a:cubicBezTo>
                      <a:pt x="0" y="30332"/>
                      <a:pt x="2483" y="46531"/>
                      <a:pt x="10166" y="54214"/>
                    </a:cubicBezTo>
                    <a:cubicBezTo>
                      <a:pt x="20327" y="64374"/>
                      <a:pt x="26442" y="62177"/>
                      <a:pt x="32589" y="46157"/>
                    </a:cubicBezTo>
                    <a:cubicBezTo>
                      <a:pt x="37238" y="34042"/>
                      <a:pt x="34755" y="17843"/>
                      <a:pt x="27072" y="10160"/>
                    </a:cubicBezTo>
                    <a:cubicBezTo>
                      <a:pt x="16911" y="0"/>
                      <a:pt x="10796" y="2197"/>
                      <a:pt x="4649" y="1821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7" name="任意多边形: 形状 496">
                <a:extLst>
                  <a:ext uri="{FF2B5EF4-FFF2-40B4-BE49-F238E27FC236}">
                    <a16:creationId xmlns="" xmlns:a16="http://schemas.microsoft.com/office/drawing/2014/main" id="{42F53254-80DD-42BC-A580-9F093D8653C5}"/>
                  </a:ext>
                </a:extLst>
              </p:cNvPr>
              <p:cNvSpPr/>
              <p:nvPr/>
            </p:nvSpPr>
            <p:spPr>
              <a:xfrm>
                <a:off x="10486928" y="2374799"/>
                <a:ext cx="83363" cy="70205"/>
              </a:xfrm>
              <a:custGeom>
                <a:avLst/>
                <a:gdLst/>
                <a:ahLst/>
                <a:cxnLst/>
                <a:rect l="0" t="0" r="0" b="0"/>
                <a:pathLst>
                  <a:path w="83363" h="70205">
                    <a:moveTo>
                      <a:pt x="0" y="30361"/>
                    </a:moveTo>
                    <a:cubicBezTo>
                      <a:pt x="0" y="55241"/>
                      <a:pt x="7550" y="61603"/>
                      <a:pt x="41832" y="65605"/>
                    </a:cubicBezTo>
                    <a:cubicBezTo>
                      <a:pt x="81226" y="70204"/>
                      <a:pt x="83362" y="68435"/>
                      <a:pt x="78490" y="35244"/>
                    </a:cubicBezTo>
                    <a:cubicBezTo>
                      <a:pt x="74206" y="6053"/>
                      <a:pt x="67021" y="0"/>
                      <a:pt x="36658" y="0"/>
                    </a:cubicBezTo>
                    <a:cubicBezTo>
                      <a:pt x="6470" y="0"/>
                      <a:pt x="0" y="5359"/>
                      <a:pt x="0" y="303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8" name="任意多边形: 形状 497">
                <a:extLst>
                  <a:ext uri="{FF2B5EF4-FFF2-40B4-BE49-F238E27FC236}">
                    <a16:creationId xmlns="" xmlns:a16="http://schemas.microsoft.com/office/drawing/2014/main" id="{BB2CDDD3-9A55-49A6-A206-AA506AF8E997}"/>
                  </a:ext>
                </a:extLst>
              </p:cNvPr>
              <p:cNvSpPr/>
              <p:nvPr/>
            </p:nvSpPr>
            <p:spPr>
              <a:xfrm>
                <a:off x="10588528" y="2374799"/>
                <a:ext cx="76201" cy="63501"/>
              </a:xfrm>
              <a:custGeom>
                <a:avLst/>
                <a:gdLst/>
                <a:ahLst/>
                <a:cxnLst/>
                <a:rect l="0" t="0" r="0" b="0"/>
                <a:pathLst>
                  <a:path w="76201" h="63501">
                    <a:moveTo>
                      <a:pt x="8467" y="8467"/>
                    </a:moveTo>
                    <a:cubicBezTo>
                      <a:pt x="3810" y="13123"/>
                      <a:pt x="0" y="27411"/>
                      <a:pt x="0" y="40217"/>
                    </a:cubicBezTo>
                    <a:cubicBezTo>
                      <a:pt x="0" y="57620"/>
                      <a:pt x="9621" y="63500"/>
                      <a:pt x="38100" y="63500"/>
                    </a:cubicBezTo>
                    <a:cubicBezTo>
                      <a:pt x="70273" y="63500"/>
                      <a:pt x="76200" y="58561"/>
                      <a:pt x="76200" y="31750"/>
                    </a:cubicBezTo>
                    <a:cubicBezTo>
                      <a:pt x="76200" y="6955"/>
                      <a:pt x="69709" y="0"/>
                      <a:pt x="46567" y="0"/>
                    </a:cubicBezTo>
                    <a:cubicBezTo>
                      <a:pt x="30269" y="0"/>
                      <a:pt x="13123" y="3810"/>
                      <a:pt x="8467"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99" name="任意多边形: 形状 498">
                <a:extLst>
                  <a:ext uri="{FF2B5EF4-FFF2-40B4-BE49-F238E27FC236}">
                    <a16:creationId xmlns="" xmlns:a16="http://schemas.microsoft.com/office/drawing/2014/main" id="{1340977E-23D5-4485-A60B-FC770AC7A317}"/>
                  </a:ext>
                </a:extLst>
              </p:cNvPr>
              <p:cNvSpPr/>
              <p:nvPr/>
            </p:nvSpPr>
            <p:spPr>
              <a:xfrm>
                <a:off x="10880628" y="2374799"/>
                <a:ext cx="76201" cy="50801"/>
              </a:xfrm>
              <a:custGeom>
                <a:avLst/>
                <a:gdLst/>
                <a:ahLst/>
                <a:cxnLst/>
                <a:rect l="0" t="0" r="0" b="0"/>
                <a:pathLst>
                  <a:path w="76201" h="50801">
                    <a:moveTo>
                      <a:pt x="0" y="25400"/>
                    </a:moveTo>
                    <a:cubicBezTo>
                      <a:pt x="0" y="45156"/>
                      <a:pt x="8467" y="50800"/>
                      <a:pt x="38100" y="50800"/>
                    </a:cubicBezTo>
                    <a:cubicBezTo>
                      <a:pt x="67733" y="50800"/>
                      <a:pt x="76200" y="45156"/>
                      <a:pt x="76200" y="25400"/>
                    </a:cubicBezTo>
                    <a:cubicBezTo>
                      <a:pt x="76200" y="5644"/>
                      <a:pt x="67733" y="0"/>
                      <a:pt x="38100" y="0"/>
                    </a:cubicBezTo>
                    <a:cubicBezTo>
                      <a:pt x="8467" y="0"/>
                      <a:pt x="0" y="5644"/>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0" name="任意多边形: 形状 499">
                <a:extLst>
                  <a:ext uri="{FF2B5EF4-FFF2-40B4-BE49-F238E27FC236}">
                    <a16:creationId xmlns="" xmlns:a16="http://schemas.microsoft.com/office/drawing/2014/main" id="{D56EB2F7-8CB2-4079-A997-CCAB2C4D2CD7}"/>
                  </a:ext>
                </a:extLst>
              </p:cNvPr>
              <p:cNvSpPr/>
              <p:nvPr/>
            </p:nvSpPr>
            <p:spPr>
              <a:xfrm>
                <a:off x="10982228" y="2366124"/>
                <a:ext cx="58129" cy="77665"/>
              </a:xfrm>
              <a:custGeom>
                <a:avLst/>
                <a:gdLst/>
                <a:ahLst/>
                <a:cxnLst/>
                <a:rect l="0" t="0" r="0" b="0"/>
                <a:pathLst>
                  <a:path w="58129" h="77665">
                    <a:moveTo>
                      <a:pt x="0" y="32716"/>
                    </a:moveTo>
                    <a:cubicBezTo>
                      <a:pt x="0" y="57004"/>
                      <a:pt x="31644" y="77664"/>
                      <a:pt x="50753" y="65853"/>
                    </a:cubicBezTo>
                    <a:cubicBezTo>
                      <a:pt x="56452" y="62331"/>
                      <a:pt x="58128" y="48025"/>
                      <a:pt x="54477" y="34062"/>
                    </a:cubicBezTo>
                    <a:cubicBezTo>
                      <a:pt x="45865" y="1133"/>
                      <a:pt x="0" y="0"/>
                      <a:pt x="0" y="327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1" name="任意多边形: 形状 500">
                <a:extLst>
                  <a:ext uri="{FF2B5EF4-FFF2-40B4-BE49-F238E27FC236}">
                    <a16:creationId xmlns="" xmlns:a16="http://schemas.microsoft.com/office/drawing/2014/main" id="{4D0F5A8D-D8FC-4F1A-BF91-DABDB9E599DD}"/>
                  </a:ext>
                </a:extLst>
              </p:cNvPr>
              <p:cNvSpPr/>
              <p:nvPr/>
            </p:nvSpPr>
            <p:spPr>
              <a:xfrm>
                <a:off x="11065999" y="2374799"/>
                <a:ext cx="81180" cy="51003"/>
              </a:xfrm>
              <a:custGeom>
                <a:avLst/>
                <a:gdLst/>
                <a:ahLst/>
                <a:cxnLst/>
                <a:rect l="0" t="0" r="0" b="0"/>
                <a:pathLst>
                  <a:path w="81180" h="51003">
                    <a:moveTo>
                      <a:pt x="9512" y="19598"/>
                    </a:moveTo>
                    <a:cubicBezTo>
                      <a:pt x="0" y="44385"/>
                      <a:pt x="6702" y="51002"/>
                      <a:pt x="37622" y="47351"/>
                    </a:cubicBezTo>
                    <a:cubicBezTo>
                      <a:pt x="51139" y="45756"/>
                      <a:pt x="66899" y="34449"/>
                      <a:pt x="72647" y="22225"/>
                    </a:cubicBezTo>
                    <a:cubicBezTo>
                      <a:pt x="81179" y="4077"/>
                      <a:pt x="77037" y="0"/>
                      <a:pt x="50063" y="0"/>
                    </a:cubicBezTo>
                    <a:cubicBezTo>
                      <a:pt x="31896" y="0"/>
                      <a:pt x="13648" y="8819"/>
                      <a:pt x="9512" y="195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2" name="任意多边形: 形状 501">
                <a:extLst>
                  <a:ext uri="{FF2B5EF4-FFF2-40B4-BE49-F238E27FC236}">
                    <a16:creationId xmlns="" xmlns:a16="http://schemas.microsoft.com/office/drawing/2014/main" id="{8AD46BAC-51C3-4AF5-862C-A4E5650AF1AD}"/>
                  </a:ext>
                </a:extLst>
              </p:cNvPr>
              <p:cNvSpPr/>
              <p:nvPr/>
            </p:nvSpPr>
            <p:spPr>
              <a:xfrm>
                <a:off x="11837539" y="23747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3" name="任意多边形: 形状 502">
                <a:extLst>
                  <a:ext uri="{FF2B5EF4-FFF2-40B4-BE49-F238E27FC236}">
                    <a16:creationId xmlns="" xmlns:a16="http://schemas.microsoft.com/office/drawing/2014/main" id="{4F11509A-95CF-4ED6-82CD-BC5BC6745739}"/>
                  </a:ext>
                </a:extLst>
              </p:cNvPr>
              <p:cNvSpPr/>
              <p:nvPr/>
            </p:nvSpPr>
            <p:spPr>
              <a:xfrm>
                <a:off x="5612986" y="2387499"/>
                <a:ext cx="160187" cy="5604"/>
              </a:xfrm>
              <a:custGeom>
                <a:avLst/>
                <a:gdLst/>
                <a:ahLst/>
                <a:cxnLst/>
                <a:rect l="0" t="0" r="0" b="0"/>
                <a:pathLst>
                  <a:path w="160187" h="5604">
                    <a:moveTo>
                      <a:pt x="86042" y="5603"/>
                    </a:moveTo>
                    <a:cubicBezTo>
                      <a:pt x="157726" y="5603"/>
                      <a:pt x="160186" y="5060"/>
                      <a:pt x="98742" y="2801"/>
                    </a:cubicBezTo>
                    <a:cubicBezTo>
                      <a:pt x="56832" y="1261"/>
                      <a:pt x="19684" y="0"/>
                      <a:pt x="16192" y="0"/>
                    </a:cubicBezTo>
                    <a:cubicBezTo>
                      <a:pt x="12700" y="0"/>
                      <a:pt x="6984" y="1261"/>
                      <a:pt x="3492" y="2801"/>
                    </a:cubicBezTo>
                    <a:cubicBezTo>
                      <a:pt x="0" y="4342"/>
                      <a:pt x="37147" y="5603"/>
                      <a:pt x="86042" y="56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4" name="任意多边形: 形状 503">
                <a:extLst>
                  <a:ext uri="{FF2B5EF4-FFF2-40B4-BE49-F238E27FC236}">
                    <a16:creationId xmlns="" xmlns:a16="http://schemas.microsoft.com/office/drawing/2014/main" id="{643DC952-A690-402F-A6A2-BD7EB1B23614}"/>
                  </a:ext>
                </a:extLst>
              </p:cNvPr>
              <p:cNvSpPr/>
              <p:nvPr/>
            </p:nvSpPr>
            <p:spPr>
              <a:xfrm>
                <a:off x="6048278" y="2376982"/>
                <a:ext cx="93528" cy="28755"/>
              </a:xfrm>
              <a:custGeom>
                <a:avLst/>
                <a:gdLst/>
                <a:ahLst/>
                <a:cxnLst/>
                <a:rect l="0" t="0" r="0" b="0"/>
                <a:pathLst>
                  <a:path w="93528" h="28755">
                    <a:moveTo>
                      <a:pt x="41214" y="16844"/>
                    </a:moveTo>
                    <a:cubicBezTo>
                      <a:pt x="64875" y="26514"/>
                      <a:pt x="85478" y="28754"/>
                      <a:pt x="89589" y="22102"/>
                    </a:cubicBezTo>
                    <a:cubicBezTo>
                      <a:pt x="93527" y="15730"/>
                      <a:pt x="74980" y="8151"/>
                      <a:pt x="48375" y="5259"/>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5" name="任意多边形: 形状 504">
                <a:extLst>
                  <a:ext uri="{FF2B5EF4-FFF2-40B4-BE49-F238E27FC236}">
                    <a16:creationId xmlns="" xmlns:a16="http://schemas.microsoft.com/office/drawing/2014/main" id="{EB979581-EE80-4CB1-A152-27EE49F8736B}"/>
                  </a:ext>
                </a:extLst>
              </p:cNvPr>
              <p:cNvSpPr/>
              <p:nvPr/>
            </p:nvSpPr>
            <p:spPr>
              <a:xfrm>
                <a:off x="6289715" y="2375793"/>
                <a:ext cx="172091" cy="87907"/>
              </a:xfrm>
              <a:custGeom>
                <a:avLst/>
                <a:gdLst/>
                <a:ahLst/>
                <a:cxnLst/>
                <a:rect l="0" t="0" r="0" b="0"/>
                <a:pathLst>
                  <a:path w="172091" h="87907">
                    <a:moveTo>
                      <a:pt x="76063" y="8139"/>
                    </a:moveTo>
                    <a:cubicBezTo>
                      <a:pt x="38102" y="11773"/>
                      <a:pt x="22856" y="19871"/>
                      <a:pt x="15738" y="40181"/>
                    </a:cubicBezTo>
                    <a:cubicBezTo>
                      <a:pt x="0" y="85090"/>
                      <a:pt x="3486" y="87906"/>
                      <a:pt x="74820" y="87906"/>
                    </a:cubicBezTo>
                    <a:cubicBezTo>
                      <a:pt x="139633" y="87906"/>
                      <a:pt x="144163" y="85798"/>
                      <a:pt x="156710" y="49806"/>
                    </a:cubicBezTo>
                    <a:cubicBezTo>
                      <a:pt x="172090" y="5685"/>
                      <a:pt x="161086" y="0"/>
                      <a:pt x="76063" y="81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6" name="任意多边形: 形状 505">
                <a:extLst>
                  <a:ext uri="{FF2B5EF4-FFF2-40B4-BE49-F238E27FC236}">
                    <a16:creationId xmlns="" xmlns:a16="http://schemas.microsoft.com/office/drawing/2014/main" id="{3A9C1EA9-C42F-4481-B704-FEC11E8D4494}"/>
                  </a:ext>
                </a:extLst>
              </p:cNvPr>
              <p:cNvSpPr/>
              <p:nvPr/>
            </p:nvSpPr>
            <p:spPr>
              <a:xfrm>
                <a:off x="6473332" y="2387499"/>
                <a:ext cx="187952" cy="65565"/>
              </a:xfrm>
              <a:custGeom>
                <a:avLst/>
                <a:gdLst/>
                <a:ahLst/>
                <a:cxnLst/>
                <a:rect l="0" t="0" r="0" b="0"/>
                <a:pathLst>
                  <a:path w="187952" h="65565">
                    <a:moveTo>
                      <a:pt x="14937" y="32782"/>
                    </a:moveTo>
                    <a:lnTo>
                      <a:pt x="0" y="65564"/>
                    </a:lnTo>
                    <a:lnTo>
                      <a:pt x="79573" y="50145"/>
                    </a:lnTo>
                    <a:cubicBezTo>
                      <a:pt x="123338" y="41665"/>
                      <a:pt x="163345" y="28341"/>
                      <a:pt x="168476" y="20538"/>
                    </a:cubicBezTo>
                    <a:cubicBezTo>
                      <a:pt x="173609" y="12735"/>
                      <a:pt x="180752" y="4921"/>
                      <a:pt x="184351" y="3175"/>
                    </a:cubicBezTo>
                    <a:cubicBezTo>
                      <a:pt x="187951" y="1429"/>
                      <a:pt x="154666" y="0"/>
                      <a:pt x="110385" y="0"/>
                    </a:cubicBezTo>
                    <a:cubicBezTo>
                      <a:pt x="36154" y="0"/>
                      <a:pt x="28708" y="2557"/>
                      <a:pt x="14937" y="327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7" name="任意多边形: 形状 506">
                <a:extLst>
                  <a:ext uri="{FF2B5EF4-FFF2-40B4-BE49-F238E27FC236}">
                    <a16:creationId xmlns="" xmlns:a16="http://schemas.microsoft.com/office/drawing/2014/main" id="{D971A631-D237-4442-A6A3-E1BE8631850E}"/>
                  </a:ext>
                </a:extLst>
              </p:cNvPr>
              <p:cNvSpPr/>
              <p:nvPr/>
            </p:nvSpPr>
            <p:spPr>
              <a:xfrm>
                <a:off x="9991628" y="2387499"/>
                <a:ext cx="50801" cy="88901"/>
              </a:xfrm>
              <a:custGeom>
                <a:avLst/>
                <a:gdLst/>
                <a:ahLst/>
                <a:cxnLst/>
                <a:rect l="0" t="0" r="0" b="0"/>
                <a:pathLst>
                  <a:path w="50801" h="88901">
                    <a:moveTo>
                      <a:pt x="0" y="44450"/>
                    </a:moveTo>
                    <a:cubicBezTo>
                      <a:pt x="0" y="80433"/>
                      <a:pt x="4838" y="88900"/>
                      <a:pt x="25400" y="88900"/>
                    </a:cubicBezTo>
                    <a:cubicBezTo>
                      <a:pt x="45962" y="88900"/>
                      <a:pt x="50800" y="80433"/>
                      <a:pt x="50800" y="44450"/>
                    </a:cubicBezTo>
                    <a:cubicBezTo>
                      <a:pt x="50800" y="8467"/>
                      <a:pt x="45962" y="0"/>
                      <a:pt x="25400" y="0"/>
                    </a:cubicBezTo>
                    <a:cubicBezTo>
                      <a:pt x="4838" y="0"/>
                      <a:pt x="0" y="8467"/>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8" name="任意多边形: 形状 507">
                <a:extLst>
                  <a:ext uri="{FF2B5EF4-FFF2-40B4-BE49-F238E27FC236}">
                    <a16:creationId xmlns="" xmlns:a16="http://schemas.microsoft.com/office/drawing/2014/main" id="{A4BC9B77-ABA7-40B0-8D84-32140CF13768}"/>
                  </a:ext>
                </a:extLst>
              </p:cNvPr>
              <p:cNvSpPr/>
              <p:nvPr/>
            </p:nvSpPr>
            <p:spPr>
              <a:xfrm>
                <a:off x="10080528" y="2387499"/>
                <a:ext cx="76201" cy="88901"/>
              </a:xfrm>
              <a:custGeom>
                <a:avLst/>
                <a:gdLst/>
                <a:ahLst/>
                <a:cxnLst/>
                <a:rect l="0" t="0" r="0" b="0"/>
                <a:pathLst>
                  <a:path w="76201" h="88901">
                    <a:moveTo>
                      <a:pt x="0" y="44450"/>
                    </a:moveTo>
                    <a:cubicBezTo>
                      <a:pt x="0" y="85372"/>
                      <a:pt x="3024" y="88900"/>
                      <a:pt x="38100" y="88900"/>
                    </a:cubicBezTo>
                    <a:cubicBezTo>
                      <a:pt x="73176" y="88900"/>
                      <a:pt x="76200" y="85372"/>
                      <a:pt x="76200" y="44450"/>
                    </a:cubicBezTo>
                    <a:cubicBezTo>
                      <a:pt x="76200" y="3528"/>
                      <a:pt x="73176" y="0"/>
                      <a:pt x="38100" y="0"/>
                    </a:cubicBezTo>
                    <a:cubicBezTo>
                      <a:pt x="3024" y="0"/>
                      <a:pt x="0" y="3528"/>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09" name="任意多边形: 形状 508">
                <a:extLst>
                  <a:ext uri="{FF2B5EF4-FFF2-40B4-BE49-F238E27FC236}">
                    <a16:creationId xmlns="" xmlns:a16="http://schemas.microsoft.com/office/drawing/2014/main" id="{FA5B93B0-41D1-408D-B4F7-6D0A867382D5}"/>
                  </a:ext>
                </a:extLst>
              </p:cNvPr>
              <p:cNvSpPr/>
              <p:nvPr/>
            </p:nvSpPr>
            <p:spPr>
              <a:xfrm>
                <a:off x="10182128" y="2387499"/>
                <a:ext cx="76201" cy="88901"/>
              </a:xfrm>
              <a:custGeom>
                <a:avLst/>
                <a:gdLst/>
                <a:ahLst/>
                <a:cxnLst/>
                <a:rect l="0" t="0" r="0" b="0"/>
                <a:pathLst>
                  <a:path w="76201" h="88901">
                    <a:moveTo>
                      <a:pt x="0" y="44450"/>
                    </a:moveTo>
                    <a:cubicBezTo>
                      <a:pt x="0" y="85372"/>
                      <a:pt x="3024" y="88900"/>
                      <a:pt x="38100" y="88900"/>
                    </a:cubicBezTo>
                    <a:cubicBezTo>
                      <a:pt x="73176" y="88900"/>
                      <a:pt x="76200" y="85372"/>
                      <a:pt x="76200" y="44450"/>
                    </a:cubicBezTo>
                    <a:cubicBezTo>
                      <a:pt x="76200" y="3528"/>
                      <a:pt x="73176" y="0"/>
                      <a:pt x="38100" y="0"/>
                    </a:cubicBezTo>
                    <a:cubicBezTo>
                      <a:pt x="3024" y="0"/>
                      <a:pt x="0" y="3528"/>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0" name="任意多边形: 形状 509">
                <a:extLst>
                  <a:ext uri="{FF2B5EF4-FFF2-40B4-BE49-F238E27FC236}">
                    <a16:creationId xmlns="" xmlns:a16="http://schemas.microsoft.com/office/drawing/2014/main" id="{AC970CF2-82BE-4F05-9E3E-EF6C5DF60C80}"/>
                  </a:ext>
                </a:extLst>
              </p:cNvPr>
              <p:cNvSpPr/>
              <p:nvPr/>
            </p:nvSpPr>
            <p:spPr>
              <a:xfrm>
                <a:off x="10296428" y="2387499"/>
                <a:ext cx="38101" cy="99235"/>
              </a:xfrm>
              <a:custGeom>
                <a:avLst/>
                <a:gdLst/>
                <a:ahLst/>
                <a:cxnLst/>
                <a:rect l="0" t="0" r="0" b="0"/>
                <a:pathLst>
                  <a:path w="38101" h="99235">
                    <a:moveTo>
                      <a:pt x="0" y="43091"/>
                    </a:moveTo>
                    <a:cubicBezTo>
                      <a:pt x="0" y="69679"/>
                      <a:pt x="7296" y="88982"/>
                      <a:pt x="19050" y="93493"/>
                    </a:cubicBezTo>
                    <a:cubicBezTo>
                      <a:pt x="34011" y="99234"/>
                      <a:pt x="38100" y="89985"/>
                      <a:pt x="38100" y="50401"/>
                    </a:cubicBezTo>
                    <a:cubicBezTo>
                      <a:pt x="38100" y="14067"/>
                      <a:pt x="32783" y="0"/>
                      <a:pt x="19050" y="0"/>
                    </a:cubicBezTo>
                    <a:cubicBezTo>
                      <a:pt x="5859" y="0"/>
                      <a:pt x="0" y="13255"/>
                      <a:pt x="0" y="430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1" name="任意多边形: 形状 510">
                <a:extLst>
                  <a:ext uri="{FF2B5EF4-FFF2-40B4-BE49-F238E27FC236}">
                    <a16:creationId xmlns="" xmlns:a16="http://schemas.microsoft.com/office/drawing/2014/main" id="{243C7D53-E462-4613-A901-E5368EB6C0ED}"/>
                  </a:ext>
                </a:extLst>
              </p:cNvPr>
              <p:cNvSpPr/>
              <p:nvPr/>
            </p:nvSpPr>
            <p:spPr>
              <a:xfrm>
                <a:off x="10702828" y="2387499"/>
                <a:ext cx="25401" cy="50801"/>
              </a:xfrm>
              <a:custGeom>
                <a:avLst/>
                <a:gdLst/>
                <a:ahLst/>
                <a:cxnLst/>
                <a:rect l="0" t="0" r="0" b="0"/>
                <a:pathLst>
                  <a:path w="25401" h="50801">
                    <a:moveTo>
                      <a:pt x="0" y="25400"/>
                    </a:moveTo>
                    <a:cubicBezTo>
                      <a:pt x="0" y="39370"/>
                      <a:pt x="5715" y="50800"/>
                      <a:pt x="12700" y="50800"/>
                    </a:cubicBezTo>
                    <a:cubicBezTo>
                      <a:pt x="19685" y="50800"/>
                      <a:pt x="25400" y="39370"/>
                      <a:pt x="25400" y="25400"/>
                    </a:cubicBezTo>
                    <a:cubicBezTo>
                      <a:pt x="25400" y="11430"/>
                      <a:pt x="19685" y="0"/>
                      <a:pt x="12700" y="0"/>
                    </a:cubicBezTo>
                    <a:cubicBezTo>
                      <a:pt x="5715" y="0"/>
                      <a:pt x="0" y="11430"/>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2" name="任意多边形: 形状 511">
                <a:extLst>
                  <a:ext uri="{FF2B5EF4-FFF2-40B4-BE49-F238E27FC236}">
                    <a16:creationId xmlns="" xmlns:a16="http://schemas.microsoft.com/office/drawing/2014/main" id="{9438E469-8084-49F7-B4FD-23F07EAA7EA3}"/>
                  </a:ext>
                </a:extLst>
              </p:cNvPr>
              <p:cNvSpPr/>
              <p:nvPr/>
            </p:nvSpPr>
            <p:spPr>
              <a:xfrm>
                <a:off x="10733133" y="2378786"/>
                <a:ext cx="6861" cy="99545"/>
              </a:xfrm>
              <a:custGeom>
                <a:avLst/>
                <a:gdLst/>
                <a:ahLst/>
                <a:cxnLst/>
                <a:rect l="0" t="0" r="0" b="0"/>
                <a:pathLst>
                  <a:path w="6861" h="99545">
                    <a:moveTo>
                      <a:pt x="513" y="36993"/>
                    </a:moveTo>
                    <a:cubicBezTo>
                      <a:pt x="0" y="63024"/>
                      <a:pt x="1572" y="88741"/>
                      <a:pt x="4006" y="94143"/>
                    </a:cubicBezTo>
                    <a:cubicBezTo>
                      <a:pt x="6440" y="99544"/>
                      <a:pt x="6860" y="78246"/>
                      <a:pt x="4939" y="46813"/>
                    </a:cubicBezTo>
                    <a:cubicBezTo>
                      <a:pt x="2208" y="2145"/>
                      <a:pt x="1241" y="0"/>
                      <a:pt x="513" y="3699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3" name="任意多边形: 形状 512">
                <a:extLst>
                  <a:ext uri="{FF2B5EF4-FFF2-40B4-BE49-F238E27FC236}">
                    <a16:creationId xmlns="" xmlns:a16="http://schemas.microsoft.com/office/drawing/2014/main" id="{4CF72F57-4366-42CE-AAC4-8CDF597695CC}"/>
                  </a:ext>
                </a:extLst>
              </p:cNvPr>
              <p:cNvSpPr/>
              <p:nvPr/>
            </p:nvSpPr>
            <p:spPr>
              <a:xfrm>
                <a:off x="10804428" y="2387499"/>
                <a:ext cx="52937" cy="101601"/>
              </a:xfrm>
              <a:custGeom>
                <a:avLst/>
                <a:gdLst/>
                <a:ahLst/>
                <a:cxnLst/>
                <a:rect l="0" t="0" r="0" b="0"/>
                <a:pathLst>
                  <a:path w="52937" h="101601">
                    <a:moveTo>
                      <a:pt x="0" y="50800"/>
                    </a:moveTo>
                    <a:cubicBezTo>
                      <a:pt x="0" y="87489"/>
                      <a:pt x="5292" y="101600"/>
                      <a:pt x="19050" y="101600"/>
                    </a:cubicBezTo>
                    <a:cubicBezTo>
                      <a:pt x="29528" y="101600"/>
                      <a:pt x="38100" y="96599"/>
                      <a:pt x="38100" y="90488"/>
                    </a:cubicBezTo>
                    <a:cubicBezTo>
                      <a:pt x="38100" y="84376"/>
                      <a:pt x="41672" y="61516"/>
                      <a:pt x="46038" y="39688"/>
                    </a:cubicBezTo>
                    <a:cubicBezTo>
                      <a:pt x="52936" y="5198"/>
                      <a:pt x="50440" y="0"/>
                      <a:pt x="26988" y="0"/>
                    </a:cubicBezTo>
                    <a:cubicBezTo>
                      <a:pt x="3969" y="0"/>
                      <a:pt x="0" y="7471"/>
                      <a:pt x="0" y="508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4" name="任意多边形: 形状 513">
                <a:extLst>
                  <a:ext uri="{FF2B5EF4-FFF2-40B4-BE49-F238E27FC236}">
                    <a16:creationId xmlns="" xmlns:a16="http://schemas.microsoft.com/office/drawing/2014/main" id="{C24BA6FE-5E58-4E35-A623-3C915AE11939}"/>
                  </a:ext>
                </a:extLst>
              </p:cNvPr>
              <p:cNvSpPr/>
              <p:nvPr/>
            </p:nvSpPr>
            <p:spPr>
              <a:xfrm>
                <a:off x="11642628" y="2379620"/>
                <a:ext cx="23415" cy="135998"/>
              </a:xfrm>
              <a:custGeom>
                <a:avLst/>
                <a:gdLst/>
                <a:ahLst/>
                <a:cxnLst/>
                <a:rect l="0" t="0" r="0" b="0"/>
                <a:pathLst>
                  <a:path w="23415" h="135998">
                    <a:moveTo>
                      <a:pt x="3175" y="8804"/>
                    </a:moveTo>
                    <a:cubicBezTo>
                      <a:pt x="1429" y="17609"/>
                      <a:pt x="0" y="50720"/>
                      <a:pt x="0" y="82386"/>
                    </a:cubicBezTo>
                    <a:cubicBezTo>
                      <a:pt x="0" y="123081"/>
                      <a:pt x="3962" y="135997"/>
                      <a:pt x="13515" y="126444"/>
                    </a:cubicBezTo>
                    <a:cubicBezTo>
                      <a:pt x="22303" y="117655"/>
                      <a:pt x="23414" y="91927"/>
                      <a:pt x="16690" y="52863"/>
                    </a:cubicBezTo>
                    <a:cubicBezTo>
                      <a:pt x="11002" y="19826"/>
                      <a:pt x="4921" y="0"/>
                      <a:pt x="3175" y="880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5" name="任意多边形: 形状 514">
                <a:extLst>
                  <a:ext uri="{FF2B5EF4-FFF2-40B4-BE49-F238E27FC236}">
                    <a16:creationId xmlns="" xmlns:a16="http://schemas.microsoft.com/office/drawing/2014/main" id="{ACEAA352-08EF-4DA1-9F0B-49D0EF07ADA1}"/>
                  </a:ext>
                </a:extLst>
              </p:cNvPr>
              <p:cNvSpPr/>
              <p:nvPr/>
            </p:nvSpPr>
            <p:spPr>
              <a:xfrm>
                <a:off x="11680728" y="2387499"/>
                <a:ext cx="38261" cy="127001"/>
              </a:xfrm>
              <a:custGeom>
                <a:avLst/>
                <a:gdLst/>
                <a:ahLst/>
                <a:cxnLst/>
                <a:rect l="0" t="0" r="0" b="0"/>
                <a:pathLst>
                  <a:path w="38261" h="127001">
                    <a:moveTo>
                      <a:pt x="0" y="63500"/>
                    </a:moveTo>
                    <a:cubicBezTo>
                      <a:pt x="0" y="98425"/>
                      <a:pt x="5715" y="127000"/>
                      <a:pt x="12700" y="127000"/>
                    </a:cubicBezTo>
                    <a:cubicBezTo>
                      <a:pt x="19828" y="127000"/>
                      <a:pt x="22690" y="108893"/>
                      <a:pt x="19224" y="85725"/>
                    </a:cubicBezTo>
                    <a:cubicBezTo>
                      <a:pt x="15826" y="63024"/>
                      <a:pt x="19350" y="34449"/>
                      <a:pt x="27055" y="22225"/>
                    </a:cubicBezTo>
                    <a:cubicBezTo>
                      <a:pt x="38260" y="4447"/>
                      <a:pt x="36954" y="0"/>
                      <a:pt x="20531" y="0"/>
                    </a:cubicBezTo>
                    <a:cubicBezTo>
                      <a:pt x="4360" y="0"/>
                      <a:pt x="0" y="13486"/>
                      <a:pt x="0" y="635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6" name="任意多边形: 形状 515">
                <a:extLst>
                  <a:ext uri="{FF2B5EF4-FFF2-40B4-BE49-F238E27FC236}">
                    <a16:creationId xmlns="" xmlns:a16="http://schemas.microsoft.com/office/drawing/2014/main" id="{3AB35B33-2AD7-4057-9C4B-4ABFC7AF77A0}"/>
                  </a:ext>
                </a:extLst>
              </p:cNvPr>
              <p:cNvSpPr/>
              <p:nvPr/>
            </p:nvSpPr>
            <p:spPr>
              <a:xfrm>
                <a:off x="11767623" y="2387499"/>
                <a:ext cx="62585" cy="127001"/>
              </a:xfrm>
              <a:custGeom>
                <a:avLst/>
                <a:gdLst/>
                <a:ahLst/>
                <a:cxnLst/>
                <a:rect l="0" t="0" r="0" b="0"/>
                <a:pathLst>
                  <a:path w="62585" h="127001">
                    <a:moveTo>
                      <a:pt x="14705" y="23813"/>
                    </a:moveTo>
                    <a:cubicBezTo>
                      <a:pt x="14705" y="36909"/>
                      <a:pt x="11133" y="65484"/>
                      <a:pt x="6768" y="87313"/>
                    </a:cubicBezTo>
                    <a:cubicBezTo>
                      <a:pt x="0" y="121148"/>
                      <a:pt x="2564" y="127000"/>
                      <a:pt x="24156" y="127000"/>
                    </a:cubicBezTo>
                    <a:cubicBezTo>
                      <a:pt x="45246" y="127000"/>
                      <a:pt x="49736" y="117972"/>
                      <a:pt x="51004" y="73025"/>
                    </a:cubicBezTo>
                    <a:cubicBezTo>
                      <a:pt x="51841" y="43339"/>
                      <a:pt x="55446" y="14764"/>
                      <a:pt x="59015" y="9525"/>
                    </a:cubicBezTo>
                    <a:cubicBezTo>
                      <a:pt x="62584" y="4286"/>
                      <a:pt x="54075" y="0"/>
                      <a:pt x="40105" y="0"/>
                    </a:cubicBezTo>
                    <a:cubicBezTo>
                      <a:pt x="23736" y="0"/>
                      <a:pt x="14705" y="8467"/>
                      <a:pt x="14705" y="238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7" name="任意多边形: 形状 516">
                <a:extLst>
                  <a:ext uri="{FF2B5EF4-FFF2-40B4-BE49-F238E27FC236}">
                    <a16:creationId xmlns="" xmlns:a16="http://schemas.microsoft.com/office/drawing/2014/main" id="{6BD87FBE-8443-472C-A32B-6051D3FC29D7}"/>
                  </a:ext>
                </a:extLst>
              </p:cNvPr>
              <p:cNvSpPr/>
              <p:nvPr/>
            </p:nvSpPr>
            <p:spPr>
              <a:xfrm>
                <a:off x="4978829" y="2425179"/>
                <a:ext cx="276495" cy="349695"/>
              </a:xfrm>
              <a:custGeom>
                <a:avLst/>
                <a:gdLst/>
                <a:ahLst/>
                <a:cxnLst/>
                <a:rect l="0" t="0" r="0" b="0"/>
                <a:pathLst>
                  <a:path w="276495" h="349695">
                    <a:moveTo>
                      <a:pt x="213857" y="63921"/>
                    </a:moveTo>
                    <a:cubicBezTo>
                      <a:pt x="169367" y="109323"/>
                      <a:pt x="102046" y="193506"/>
                      <a:pt x="64255" y="250992"/>
                    </a:cubicBezTo>
                    <a:cubicBezTo>
                      <a:pt x="26464" y="308479"/>
                      <a:pt x="0" y="349694"/>
                      <a:pt x="5447" y="342582"/>
                    </a:cubicBezTo>
                    <a:cubicBezTo>
                      <a:pt x="10893" y="335470"/>
                      <a:pt x="29637" y="306529"/>
                      <a:pt x="47099" y="278269"/>
                    </a:cubicBezTo>
                    <a:cubicBezTo>
                      <a:pt x="64562" y="250009"/>
                      <a:pt x="127427" y="171646"/>
                      <a:pt x="186799" y="104129"/>
                    </a:cubicBezTo>
                    <a:cubicBezTo>
                      <a:pt x="270388" y="9074"/>
                      <a:pt x="276494" y="0"/>
                      <a:pt x="213857" y="6392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8" name="任意多边形: 形状 517">
                <a:extLst>
                  <a:ext uri="{FF2B5EF4-FFF2-40B4-BE49-F238E27FC236}">
                    <a16:creationId xmlns="" xmlns:a16="http://schemas.microsoft.com/office/drawing/2014/main" id="{9CA79A2B-005D-4C65-8BD2-105D58C92BE6}"/>
                  </a:ext>
                </a:extLst>
              </p:cNvPr>
              <p:cNvSpPr/>
              <p:nvPr/>
            </p:nvSpPr>
            <p:spPr>
              <a:xfrm>
                <a:off x="8538577" y="2392795"/>
                <a:ext cx="271247" cy="98281"/>
              </a:xfrm>
              <a:custGeom>
                <a:avLst/>
                <a:gdLst/>
                <a:ahLst/>
                <a:cxnLst/>
                <a:rect l="0" t="0" r="0" b="0"/>
                <a:pathLst>
                  <a:path w="271247" h="98281">
                    <a:moveTo>
                      <a:pt x="12618" y="29775"/>
                    </a:moveTo>
                    <a:cubicBezTo>
                      <a:pt x="3209" y="41919"/>
                      <a:pt x="0" y="56533"/>
                      <a:pt x="5487" y="62251"/>
                    </a:cubicBezTo>
                    <a:cubicBezTo>
                      <a:pt x="17797" y="75082"/>
                      <a:pt x="253947" y="98280"/>
                      <a:pt x="247813" y="86056"/>
                    </a:cubicBezTo>
                    <a:cubicBezTo>
                      <a:pt x="245384" y="81215"/>
                      <a:pt x="250107" y="67565"/>
                      <a:pt x="258308" y="55724"/>
                    </a:cubicBezTo>
                    <a:cubicBezTo>
                      <a:pt x="271246" y="37045"/>
                      <a:pt x="266830" y="32509"/>
                      <a:pt x="224962" y="21478"/>
                    </a:cubicBezTo>
                    <a:cubicBezTo>
                      <a:pt x="143443" y="0"/>
                      <a:pt x="32324" y="4342"/>
                      <a:pt x="12618" y="297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19" name="任意多边形: 形状 518">
                <a:extLst>
                  <a:ext uri="{FF2B5EF4-FFF2-40B4-BE49-F238E27FC236}">
                    <a16:creationId xmlns="" xmlns:a16="http://schemas.microsoft.com/office/drawing/2014/main" id="{A3A2C374-2B4A-494C-B4E5-F6EC2868B3DC}"/>
                  </a:ext>
                </a:extLst>
              </p:cNvPr>
              <p:cNvSpPr/>
              <p:nvPr/>
            </p:nvSpPr>
            <p:spPr>
              <a:xfrm>
                <a:off x="9051828" y="2400199"/>
                <a:ext cx="50275" cy="68376"/>
              </a:xfrm>
              <a:custGeom>
                <a:avLst/>
                <a:gdLst/>
                <a:ahLst/>
                <a:cxnLst/>
                <a:rect l="0" t="0" r="0" b="0"/>
                <a:pathLst>
                  <a:path w="50275" h="68376">
                    <a:moveTo>
                      <a:pt x="0" y="32681"/>
                    </a:moveTo>
                    <a:cubicBezTo>
                      <a:pt x="0" y="68375"/>
                      <a:pt x="23089" y="62578"/>
                      <a:pt x="42159" y="22095"/>
                    </a:cubicBezTo>
                    <a:cubicBezTo>
                      <a:pt x="50274" y="4866"/>
                      <a:pt x="46778" y="0"/>
                      <a:pt x="26284" y="0"/>
                    </a:cubicBezTo>
                    <a:cubicBezTo>
                      <a:pt x="6515" y="0"/>
                      <a:pt x="0" y="8100"/>
                      <a:pt x="0" y="326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0" name="任意多边形: 形状 519">
                <a:extLst>
                  <a:ext uri="{FF2B5EF4-FFF2-40B4-BE49-F238E27FC236}">
                    <a16:creationId xmlns="" xmlns:a16="http://schemas.microsoft.com/office/drawing/2014/main" id="{C9F08679-FCA9-4817-9A73-2119E725984A}"/>
                  </a:ext>
                </a:extLst>
              </p:cNvPr>
              <p:cNvSpPr/>
              <p:nvPr/>
            </p:nvSpPr>
            <p:spPr>
              <a:xfrm>
                <a:off x="11526265" y="2400199"/>
                <a:ext cx="90964" cy="115910"/>
              </a:xfrm>
              <a:custGeom>
                <a:avLst/>
                <a:gdLst/>
                <a:ahLst/>
                <a:cxnLst/>
                <a:rect l="0" t="0" r="0" b="0"/>
                <a:pathLst>
                  <a:path w="90964" h="115910">
                    <a:moveTo>
                      <a:pt x="14763" y="44450"/>
                    </a:moveTo>
                    <a:cubicBezTo>
                      <a:pt x="14763" y="68898"/>
                      <a:pt x="10476" y="90329"/>
                      <a:pt x="5238" y="92075"/>
                    </a:cubicBezTo>
                    <a:cubicBezTo>
                      <a:pt x="0" y="93821"/>
                      <a:pt x="17144" y="99898"/>
                      <a:pt x="43338" y="105580"/>
                    </a:cubicBezTo>
                    <a:lnTo>
                      <a:pt x="90963" y="115909"/>
                    </a:lnTo>
                    <a:lnTo>
                      <a:pt x="90963" y="57955"/>
                    </a:lnTo>
                    <a:cubicBezTo>
                      <a:pt x="90963" y="2027"/>
                      <a:pt x="89631" y="0"/>
                      <a:pt x="52863" y="0"/>
                    </a:cubicBezTo>
                    <a:cubicBezTo>
                      <a:pt x="17787" y="0"/>
                      <a:pt x="14763" y="3528"/>
                      <a:pt x="14763"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1" name="任意多边形: 形状 520">
                <a:extLst>
                  <a:ext uri="{FF2B5EF4-FFF2-40B4-BE49-F238E27FC236}">
                    <a16:creationId xmlns="" xmlns:a16="http://schemas.microsoft.com/office/drawing/2014/main" id="{AE6F710A-3838-4F4B-8376-E8CBCC2248BF}"/>
                  </a:ext>
                </a:extLst>
              </p:cNvPr>
              <p:cNvSpPr/>
              <p:nvPr/>
            </p:nvSpPr>
            <p:spPr>
              <a:xfrm>
                <a:off x="5384212" y="2419249"/>
                <a:ext cx="44142" cy="72409"/>
              </a:xfrm>
              <a:custGeom>
                <a:avLst/>
                <a:gdLst/>
                <a:ahLst/>
                <a:cxnLst/>
                <a:rect l="0" t="0" r="0" b="0"/>
                <a:pathLst>
                  <a:path w="44142" h="72409">
                    <a:moveTo>
                      <a:pt x="20365" y="30327"/>
                    </a:moveTo>
                    <a:cubicBezTo>
                      <a:pt x="7287" y="47007"/>
                      <a:pt x="0" y="64067"/>
                      <a:pt x="4170" y="68238"/>
                    </a:cubicBezTo>
                    <a:cubicBezTo>
                      <a:pt x="8341" y="72408"/>
                      <a:pt x="19041" y="58761"/>
                      <a:pt x="27947" y="37910"/>
                    </a:cubicBezTo>
                    <a:lnTo>
                      <a:pt x="44141"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2" name="任意多边形: 形状 521">
                <a:extLst>
                  <a:ext uri="{FF2B5EF4-FFF2-40B4-BE49-F238E27FC236}">
                    <a16:creationId xmlns="" xmlns:a16="http://schemas.microsoft.com/office/drawing/2014/main" id="{2FE1CE25-4617-4796-A4A2-63EF68A05CE8}"/>
                  </a:ext>
                </a:extLst>
              </p:cNvPr>
              <p:cNvSpPr/>
              <p:nvPr/>
            </p:nvSpPr>
            <p:spPr>
              <a:xfrm>
                <a:off x="6118813" y="2412899"/>
                <a:ext cx="148561" cy="50801"/>
              </a:xfrm>
              <a:custGeom>
                <a:avLst/>
                <a:gdLst/>
                <a:ahLst/>
                <a:cxnLst/>
                <a:rect l="0" t="0" r="0" b="0"/>
                <a:pathLst>
                  <a:path w="148561" h="50801">
                    <a:moveTo>
                      <a:pt x="27255" y="15240"/>
                    </a:moveTo>
                    <a:cubicBezTo>
                      <a:pt x="0" y="42495"/>
                      <a:pt x="10926" y="50800"/>
                      <a:pt x="74034" y="50800"/>
                    </a:cubicBezTo>
                    <a:cubicBezTo>
                      <a:pt x="125372" y="50800"/>
                      <a:pt x="137197" y="46426"/>
                      <a:pt x="142695" y="25400"/>
                    </a:cubicBezTo>
                    <a:cubicBezTo>
                      <a:pt x="148560" y="2973"/>
                      <a:pt x="143085" y="0"/>
                      <a:pt x="95916" y="0"/>
                    </a:cubicBezTo>
                    <a:cubicBezTo>
                      <a:pt x="66535" y="0"/>
                      <a:pt x="35637" y="6858"/>
                      <a:pt x="27255"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3" name="任意多边形: 形状 522">
                <a:extLst>
                  <a:ext uri="{FF2B5EF4-FFF2-40B4-BE49-F238E27FC236}">
                    <a16:creationId xmlns="" xmlns:a16="http://schemas.microsoft.com/office/drawing/2014/main" id="{7ED438C2-4680-4D6F-AAB5-9E5EE5E62183}"/>
                  </a:ext>
                </a:extLst>
              </p:cNvPr>
              <p:cNvSpPr/>
              <p:nvPr/>
            </p:nvSpPr>
            <p:spPr>
              <a:xfrm>
                <a:off x="9141522" y="24053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4" name="任意多边形: 形状 523">
                <a:extLst>
                  <a:ext uri="{FF2B5EF4-FFF2-40B4-BE49-F238E27FC236}">
                    <a16:creationId xmlns="" xmlns:a16="http://schemas.microsoft.com/office/drawing/2014/main" id="{1C340208-A693-40D6-9D73-ADCDD4B7DDFB}"/>
                  </a:ext>
                </a:extLst>
              </p:cNvPr>
              <p:cNvSpPr/>
              <p:nvPr/>
            </p:nvSpPr>
            <p:spPr>
              <a:xfrm>
                <a:off x="9626185" y="24128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5" name="任意多边形: 形状 524">
                <a:extLst>
                  <a:ext uri="{FF2B5EF4-FFF2-40B4-BE49-F238E27FC236}">
                    <a16:creationId xmlns="" xmlns:a16="http://schemas.microsoft.com/office/drawing/2014/main" id="{CEAF54D1-0BE4-46CC-8D7C-355FDDADEFB1}"/>
                  </a:ext>
                </a:extLst>
              </p:cNvPr>
              <p:cNvSpPr/>
              <p:nvPr/>
            </p:nvSpPr>
            <p:spPr>
              <a:xfrm>
                <a:off x="5678333" y="2418706"/>
                <a:ext cx="234354" cy="54211"/>
              </a:xfrm>
              <a:custGeom>
                <a:avLst/>
                <a:gdLst/>
                <a:ahLst/>
                <a:cxnLst/>
                <a:rect l="0" t="0" r="0" b="0"/>
                <a:pathLst>
                  <a:path w="234354" h="54211">
                    <a:moveTo>
                      <a:pt x="52445" y="3423"/>
                    </a:moveTo>
                    <a:cubicBezTo>
                      <a:pt x="31490" y="6406"/>
                      <a:pt x="11773" y="16980"/>
                      <a:pt x="8630" y="26920"/>
                    </a:cubicBezTo>
                    <a:cubicBezTo>
                      <a:pt x="0" y="54210"/>
                      <a:pt x="218012" y="53241"/>
                      <a:pt x="228488" y="25943"/>
                    </a:cubicBezTo>
                    <a:cubicBezTo>
                      <a:pt x="234353" y="10659"/>
                      <a:pt x="221440" y="6014"/>
                      <a:pt x="163172" y="2446"/>
                    </a:cubicBezTo>
                    <a:cubicBezTo>
                      <a:pt x="123227" y="0"/>
                      <a:pt x="73400" y="440"/>
                      <a:pt x="52445" y="34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6" name="任意多边形: 形状 525">
                <a:extLst>
                  <a:ext uri="{FF2B5EF4-FFF2-40B4-BE49-F238E27FC236}">
                    <a16:creationId xmlns="" xmlns:a16="http://schemas.microsoft.com/office/drawing/2014/main" id="{35BF70DC-96D3-4EB6-B902-7A7D107B3241}"/>
                  </a:ext>
                </a:extLst>
              </p:cNvPr>
              <p:cNvSpPr/>
              <p:nvPr/>
            </p:nvSpPr>
            <p:spPr>
              <a:xfrm>
                <a:off x="5953028" y="2425599"/>
                <a:ext cx="152087" cy="37746"/>
              </a:xfrm>
              <a:custGeom>
                <a:avLst/>
                <a:gdLst/>
                <a:ahLst/>
                <a:cxnLst/>
                <a:rect l="0" t="0" r="0" b="0"/>
                <a:pathLst>
                  <a:path w="152087" h="37746">
                    <a:moveTo>
                      <a:pt x="0" y="19714"/>
                    </a:moveTo>
                    <a:cubicBezTo>
                      <a:pt x="0" y="36173"/>
                      <a:pt x="9795" y="37745"/>
                      <a:pt x="59327" y="29239"/>
                    </a:cubicBezTo>
                    <a:cubicBezTo>
                      <a:pt x="146429" y="14280"/>
                      <a:pt x="152086" y="0"/>
                      <a:pt x="70908" y="0"/>
                    </a:cubicBezTo>
                    <a:cubicBezTo>
                      <a:pt x="15284" y="0"/>
                      <a:pt x="0" y="4249"/>
                      <a:pt x="0" y="197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7" name="任意多边形: 形状 526">
                <a:extLst>
                  <a:ext uri="{FF2B5EF4-FFF2-40B4-BE49-F238E27FC236}">
                    <a16:creationId xmlns="" xmlns:a16="http://schemas.microsoft.com/office/drawing/2014/main" id="{2F413545-E4F1-495B-A14A-5B11DD9F4D9C}"/>
                  </a:ext>
                </a:extLst>
              </p:cNvPr>
              <p:cNvSpPr/>
              <p:nvPr/>
            </p:nvSpPr>
            <p:spPr>
              <a:xfrm>
                <a:off x="9255028" y="24255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8" name="任意多边形: 形状 527">
                <a:extLst>
                  <a:ext uri="{FF2B5EF4-FFF2-40B4-BE49-F238E27FC236}">
                    <a16:creationId xmlns="" xmlns:a16="http://schemas.microsoft.com/office/drawing/2014/main" id="{3732D3B1-3B7A-4F8A-BCCD-E0DF3F69DA25}"/>
                  </a:ext>
                </a:extLst>
              </p:cNvPr>
              <p:cNvSpPr/>
              <p:nvPr/>
            </p:nvSpPr>
            <p:spPr>
              <a:xfrm>
                <a:off x="5568544" y="2428367"/>
                <a:ext cx="92887" cy="48034"/>
              </a:xfrm>
              <a:custGeom>
                <a:avLst/>
                <a:gdLst/>
                <a:ahLst/>
                <a:cxnLst/>
                <a:rect l="0" t="0" r="0" b="0"/>
                <a:pathLst>
                  <a:path w="92887" h="48034">
                    <a:moveTo>
                      <a:pt x="16932" y="23037"/>
                    </a:moveTo>
                    <a:cubicBezTo>
                      <a:pt x="0" y="46161"/>
                      <a:pt x="1072" y="48033"/>
                      <a:pt x="31252" y="48033"/>
                    </a:cubicBezTo>
                    <a:cubicBezTo>
                      <a:pt x="49194" y="48033"/>
                      <a:pt x="70988" y="39460"/>
                      <a:pt x="79684" y="28983"/>
                    </a:cubicBezTo>
                    <a:cubicBezTo>
                      <a:pt x="92886" y="13076"/>
                      <a:pt x="90523" y="8952"/>
                      <a:pt x="65364" y="3987"/>
                    </a:cubicBezTo>
                    <a:cubicBezTo>
                      <a:pt x="45162" y="0"/>
                      <a:pt x="29203" y="6277"/>
                      <a:pt x="16932" y="2303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29" name="任意多边形: 形状 528">
                <a:extLst>
                  <a:ext uri="{FF2B5EF4-FFF2-40B4-BE49-F238E27FC236}">
                    <a16:creationId xmlns="" xmlns:a16="http://schemas.microsoft.com/office/drawing/2014/main" id="{2795BE1D-1CFA-4EA8-A758-B1DD5F56B3F8}"/>
                  </a:ext>
                </a:extLst>
              </p:cNvPr>
              <p:cNvSpPr/>
              <p:nvPr/>
            </p:nvSpPr>
            <p:spPr>
              <a:xfrm>
                <a:off x="9343928" y="2426755"/>
                <a:ext cx="93373" cy="33864"/>
              </a:xfrm>
              <a:custGeom>
                <a:avLst/>
                <a:gdLst/>
                <a:ahLst/>
                <a:cxnLst/>
                <a:rect l="0" t="0" r="0" b="0"/>
                <a:pathLst>
                  <a:path w="93373" h="33864">
                    <a:moveTo>
                      <a:pt x="0" y="24244"/>
                    </a:moveTo>
                    <a:cubicBezTo>
                      <a:pt x="0" y="31807"/>
                      <a:pt x="19265" y="33863"/>
                      <a:pt x="47625" y="29328"/>
                    </a:cubicBezTo>
                    <a:cubicBezTo>
                      <a:pt x="92432" y="22163"/>
                      <a:pt x="93372" y="21110"/>
                      <a:pt x="63500" y="11544"/>
                    </a:cubicBezTo>
                    <a:cubicBezTo>
                      <a:pt x="27453" y="0"/>
                      <a:pt x="0" y="5490"/>
                      <a:pt x="0" y="242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0" name="任意多边形: 形状 529">
                <a:extLst>
                  <a:ext uri="{FF2B5EF4-FFF2-40B4-BE49-F238E27FC236}">
                    <a16:creationId xmlns="" xmlns:a16="http://schemas.microsoft.com/office/drawing/2014/main" id="{F6E8FDE8-4EB9-438E-BD9E-63BBBDF5AA7F}"/>
                  </a:ext>
                </a:extLst>
              </p:cNvPr>
              <p:cNvSpPr/>
              <p:nvPr/>
            </p:nvSpPr>
            <p:spPr>
              <a:xfrm>
                <a:off x="9612526" y="2434481"/>
                <a:ext cx="61603" cy="29219"/>
              </a:xfrm>
              <a:custGeom>
                <a:avLst/>
                <a:gdLst/>
                <a:ahLst/>
                <a:cxnLst/>
                <a:rect l="0" t="0" r="0" b="0"/>
                <a:pathLst>
                  <a:path w="61603" h="29219">
                    <a:moveTo>
                      <a:pt x="4452" y="16518"/>
                    </a:moveTo>
                    <a:cubicBezTo>
                      <a:pt x="0" y="23721"/>
                      <a:pt x="10670" y="29218"/>
                      <a:pt x="29102" y="29218"/>
                    </a:cubicBezTo>
                    <a:cubicBezTo>
                      <a:pt x="46977" y="29218"/>
                      <a:pt x="61602" y="23503"/>
                      <a:pt x="61602" y="16518"/>
                    </a:cubicBezTo>
                    <a:cubicBezTo>
                      <a:pt x="61602" y="0"/>
                      <a:pt x="14661" y="0"/>
                      <a:pt x="4452" y="165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1" name="任意多边形: 形状 530">
                <a:extLst>
                  <a:ext uri="{FF2B5EF4-FFF2-40B4-BE49-F238E27FC236}">
                    <a16:creationId xmlns="" xmlns:a16="http://schemas.microsoft.com/office/drawing/2014/main" id="{EBCB32EF-24D6-4DF0-A21A-13DAEEF74D27}"/>
                  </a:ext>
                </a:extLst>
              </p:cNvPr>
              <p:cNvSpPr/>
              <p:nvPr/>
            </p:nvSpPr>
            <p:spPr>
              <a:xfrm>
                <a:off x="9821607" y="2438299"/>
                <a:ext cx="81122" cy="33028"/>
              </a:xfrm>
              <a:custGeom>
                <a:avLst/>
                <a:gdLst/>
                <a:ahLst/>
                <a:cxnLst/>
                <a:rect l="0" t="0" r="0" b="0"/>
                <a:pathLst>
                  <a:path w="81122" h="33028">
                    <a:moveTo>
                      <a:pt x="4921" y="6350"/>
                    </a:moveTo>
                    <a:cubicBezTo>
                      <a:pt x="4921" y="9842"/>
                      <a:pt x="3492" y="14098"/>
                      <a:pt x="1746" y="15807"/>
                    </a:cubicBezTo>
                    <a:cubicBezTo>
                      <a:pt x="0" y="17517"/>
                      <a:pt x="17145" y="22563"/>
                      <a:pt x="39846" y="27021"/>
                    </a:cubicBezTo>
                    <a:cubicBezTo>
                      <a:pt x="70424" y="33027"/>
                      <a:pt x="81121" y="30576"/>
                      <a:pt x="81121" y="17564"/>
                    </a:cubicBezTo>
                    <a:cubicBezTo>
                      <a:pt x="81121" y="6515"/>
                      <a:pt x="66989" y="0"/>
                      <a:pt x="43021" y="0"/>
                    </a:cubicBezTo>
                    <a:cubicBezTo>
                      <a:pt x="22066" y="0"/>
                      <a:pt x="4921" y="2858"/>
                      <a:pt x="4921" y="63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2" name="任意多边形: 形状 531">
                <a:extLst>
                  <a:ext uri="{FF2B5EF4-FFF2-40B4-BE49-F238E27FC236}">
                    <a16:creationId xmlns="" xmlns:a16="http://schemas.microsoft.com/office/drawing/2014/main" id="{DD7E5255-7E86-44FF-88DD-45E3E5DE25B3}"/>
                  </a:ext>
                </a:extLst>
              </p:cNvPr>
              <p:cNvSpPr/>
              <p:nvPr/>
            </p:nvSpPr>
            <p:spPr>
              <a:xfrm>
                <a:off x="11210828" y="2441223"/>
                <a:ext cx="158021" cy="59741"/>
              </a:xfrm>
              <a:custGeom>
                <a:avLst/>
                <a:gdLst/>
                <a:ahLst/>
                <a:cxnLst/>
                <a:rect l="0" t="0" r="0" b="0"/>
                <a:pathLst>
                  <a:path w="158021" h="59741">
                    <a:moveTo>
                      <a:pt x="9039" y="4971"/>
                    </a:moveTo>
                    <a:cubicBezTo>
                      <a:pt x="4067" y="9943"/>
                      <a:pt x="0" y="24488"/>
                      <a:pt x="0" y="37294"/>
                    </a:cubicBezTo>
                    <a:cubicBezTo>
                      <a:pt x="0" y="58302"/>
                      <a:pt x="7756" y="59740"/>
                      <a:pt x="79375" y="52008"/>
                    </a:cubicBezTo>
                    <a:cubicBezTo>
                      <a:pt x="157735" y="43549"/>
                      <a:pt x="158020" y="43378"/>
                      <a:pt x="101600" y="38640"/>
                    </a:cubicBezTo>
                    <a:cubicBezTo>
                      <a:pt x="70039" y="35989"/>
                      <a:pt x="38546" y="25353"/>
                      <a:pt x="31264" y="14886"/>
                    </a:cubicBezTo>
                    <a:cubicBezTo>
                      <a:pt x="24012" y="4462"/>
                      <a:pt x="14010" y="0"/>
                      <a:pt x="9039" y="49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3" name="任意多边形: 形状 532">
                <a:extLst>
                  <a:ext uri="{FF2B5EF4-FFF2-40B4-BE49-F238E27FC236}">
                    <a16:creationId xmlns="" xmlns:a16="http://schemas.microsoft.com/office/drawing/2014/main" id="{52EC5604-F6F4-42DD-9B9F-D637D7C89C64}"/>
                  </a:ext>
                </a:extLst>
              </p:cNvPr>
              <p:cNvSpPr/>
              <p:nvPr/>
            </p:nvSpPr>
            <p:spPr>
              <a:xfrm>
                <a:off x="6929713" y="2450999"/>
                <a:ext cx="37191" cy="23750"/>
              </a:xfrm>
              <a:custGeom>
                <a:avLst/>
                <a:gdLst/>
                <a:ahLst/>
                <a:cxnLst/>
                <a:rect l="0" t="0" r="0" b="0"/>
                <a:pathLst>
                  <a:path w="37191" h="23750">
                    <a:moveTo>
                      <a:pt x="9942" y="13807"/>
                    </a:moveTo>
                    <a:cubicBezTo>
                      <a:pt x="19884" y="23749"/>
                      <a:pt x="26137" y="23749"/>
                      <a:pt x="32281" y="13807"/>
                    </a:cubicBezTo>
                    <a:cubicBezTo>
                      <a:pt x="37190" y="5863"/>
                      <a:pt x="31327" y="0"/>
                      <a:pt x="18474" y="0"/>
                    </a:cubicBezTo>
                    <a:cubicBezTo>
                      <a:pt x="2388" y="0"/>
                      <a:pt x="0" y="3864"/>
                      <a:pt x="9942" y="1380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4" name="任意多边形: 形状 533">
                <a:extLst>
                  <a:ext uri="{FF2B5EF4-FFF2-40B4-BE49-F238E27FC236}">
                    <a16:creationId xmlns="" xmlns:a16="http://schemas.microsoft.com/office/drawing/2014/main" id="{51C429F3-E46B-414D-8EAD-577FFB3C7C33}"/>
                  </a:ext>
                </a:extLst>
              </p:cNvPr>
              <p:cNvSpPr/>
              <p:nvPr/>
            </p:nvSpPr>
            <p:spPr>
              <a:xfrm>
                <a:off x="8823228" y="2450999"/>
                <a:ext cx="165101" cy="63501"/>
              </a:xfrm>
              <a:custGeom>
                <a:avLst/>
                <a:gdLst/>
                <a:ahLst/>
                <a:cxnLst/>
                <a:rect l="0" t="0" r="0" b="0"/>
                <a:pathLst>
                  <a:path w="165101" h="63501">
                    <a:moveTo>
                      <a:pt x="13146" y="24565"/>
                    </a:moveTo>
                    <a:cubicBezTo>
                      <a:pt x="5916" y="38076"/>
                      <a:pt x="0" y="52363"/>
                      <a:pt x="0" y="56315"/>
                    </a:cubicBezTo>
                    <a:cubicBezTo>
                      <a:pt x="0" y="60267"/>
                      <a:pt x="37147" y="63500"/>
                      <a:pt x="82550" y="63500"/>
                    </a:cubicBezTo>
                    <a:cubicBezTo>
                      <a:pt x="162137" y="63500"/>
                      <a:pt x="165100" y="62360"/>
                      <a:pt x="165100" y="31750"/>
                    </a:cubicBezTo>
                    <a:cubicBezTo>
                      <a:pt x="165100" y="1757"/>
                      <a:pt x="161260" y="0"/>
                      <a:pt x="95696" y="0"/>
                    </a:cubicBezTo>
                    <a:cubicBezTo>
                      <a:pt x="40078" y="0"/>
                      <a:pt x="23682" y="4879"/>
                      <a:pt x="13146" y="2456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5" name="任意多边形: 形状 534">
                <a:extLst>
                  <a:ext uri="{FF2B5EF4-FFF2-40B4-BE49-F238E27FC236}">
                    <a16:creationId xmlns="" xmlns:a16="http://schemas.microsoft.com/office/drawing/2014/main" id="{152BB2DB-481C-4862-9895-6941A0BDE3DE}"/>
                  </a:ext>
                </a:extLst>
              </p:cNvPr>
              <p:cNvSpPr/>
              <p:nvPr/>
            </p:nvSpPr>
            <p:spPr>
              <a:xfrm>
                <a:off x="9128822" y="24410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6" name="任意多边形: 形状 535">
                <a:extLst>
                  <a:ext uri="{FF2B5EF4-FFF2-40B4-BE49-F238E27FC236}">
                    <a16:creationId xmlns="" xmlns:a16="http://schemas.microsoft.com/office/drawing/2014/main" id="{D0383DDA-6DC7-43C4-8A55-E5E91AFFA189}"/>
                  </a:ext>
                </a:extLst>
              </p:cNvPr>
              <p:cNvSpPr/>
              <p:nvPr/>
            </p:nvSpPr>
            <p:spPr>
              <a:xfrm>
                <a:off x="9471722" y="2443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7" name="任意多边形: 形状 536">
                <a:extLst>
                  <a:ext uri="{FF2B5EF4-FFF2-40B4-BE49-F238E27FC236}">
                    <a16:creationId xmlns="" xmlns:a16="http://schemas.microsoft.com/office/drawing/2014/main" id="{BC121951-779B-49C6-815E-89E8DFA1ADF2}"/>
                  </a:ext>
                </a:extLst>
              </p:cNvPr>
              <p:cNvSpPr/>
              <p:nvPr/>
            </p:nvSpPr>
            <p:spPr>
              <a:xfrm>
                <a:off x="9727785" y="2450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8" name="任意多边形: 形状 537">
                <a:extLst>
                  <a:ext uri="{FF2B5EF4-FFF2-40B4-BE49-F238E27FC236}">
                    <a16:creationId xmlns="" xmlns:a16="http://schemas.microsoft.com/office/drawing/2014/main" id="{3D756B2D-A213-43E0-A560-6C3B2AC63838}"/>
                  </a:ext>
                </a:extLst>
              </p:cNvPr>
              <p:cNvSpPr/>
              <p:nvPr/>
            </p:nvSpPr>
            <p:spPr>
              <a:xfrm>
                <a:off x="5196546" y="2474327"/>
                <a:ext cx="89733" cy="97324"/>
              </a:xfrm>
              <a:custGeom>
                <a:avLst/>
                <a:gdLst/>
                <a:ahLst/>
                <a:cxnLst/>
                <a:rect l="0" t="0" r="0" b="0"/>
                <a:pathLst>
                  <a:path w="89733" h="97324">
                    <a:moveTo>
                      <a:pt x="44866" y="48661"/>
                    </a:moveTo>
                    <a:lnTo>
                      <a:pt x="0" y="97323"/>
                    </a:lnTo>
                    <a:lnTo>
                      <a:pt x="89732"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39" name="任意多边形: 形状 538">
                <a:extLst>
                  <a:ext uri="{FF2B5EF4-FFF2-40B4-BE49-F238E27FC236}">
                    <a16:creationId xmlns="" xmlns:a16="http://schemas.microsoft.com/office/drawing/2014/main" id="{2591D80F-AB83-4F8C-B5EF-04891573620E}"/>
                  </a:ext>
                </a:extLst>
              </p:cNvPr>
              <p:cNvSpPr/>
              <p:nvPr/>
            </p:nvSpPr>
            <p:spPr>
              <a:xfrm>
                <a:off x="6436422" y="24561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0" name="任意多边形: 形状 539">
                <a:extLst>
                  <a:ext uri="{FF2B5EF4-FFF2-40B4-BE49-F238E27FC236}">
                    <a16:creationId xmlns="" xmlns:a16="http://schemas.microsoft.com/office/drawing/2014/main" id="{48CD0B07-3555-4F9E-8998-6E5419A8B85F}"/>
                  </a:ext>
                </a:extLst>
              </p:cNvPr>
              <p:cNvSpPr/>
              <p:nvPr/>
            </p:nvSpPr>
            <p:spPr>
              <a:xfrm>
                <a:off x="10413219" y="2454685"/>
                <a:ext cx="152489" cy="36164"/>
              </a:xfrm>
              <a:custGeom>
                <a:avLst/>
                <a:gdLst/>
                <a:ahLst/>
                <a:cxnLst/>
                <a:rect l="0" t="0" r="0" b="0"/>
                <a:pathLst>
                  <a:path w="152489" h="36164">
                    <a:moveTo>
                      <a:pt x="16559" y="9015"/>
                    </a:moveTo>
                    <a:cubicBezTo>
                      <a:pt x="57670" y="26681"/>
                      <a:pt x="152488" y="36163"/>
                      <a:pt x="143559" y="21715"/>
                    </a:cubicBezTo>
                    <a:cubicBezTo>
                      <a:pt x="139242" y="14730"/>
                      <a:pt x="103186" y="6559"/>
                      <a:pt x="63434" y="3558"/>
                    </a:cubicBezTo>
                    <a:cubicBezTo>
                      <a:pt x="16316" y="0"/>
                      <a:pt x="0" y="1899"/>
                      <a:pt x="16559" y="90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1" name="任意多边形: 形状 540">
                <a:extLst>
                  <a:ext uri="{FF2B5EF4-FFF2-40B4-BE49-F238E27FC236}">
                    <a16:creationId xmlns="" xmlns:a16="http://schemas.microsoft.com/office/drawing/2014/main" id="{FDD572EE-F621-4EA1-A9C1-87B15D4CF897}"/>
                  </a:ext>
                </a:extLst>
              </p:cNvPr>
              <p:cNvSpPr/>
              <p:nvPr/>
            </p:nvSpPr>
            <p:spPr>
              <a:xfrm>
                <a:off x="10588528" y="24636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2" name="任意多边形: 形状 541">
                <a:extLst>
                  <a:ext uri="{FF2B5EF4-FFF2-40B4-BE49-F238E27FC236}">
                    <a16:creationId xmlns="" xmlns:a16="http://schemas.microsoft.com/office/drawing/2014/main" id="{15E3B254-BAA7-464F-8D4C-3D44BF4EF870}"/>
                  </a:ext>
                </a:extLst>
              </p:cNvPr>
              <p:cNvSpPr/>
              <p:nvPr/>
            </p:nvSpPr>
            <p:spPr>
              <a:xfrm>
                <a:off x="10880628" y="2463699"/>
                <a:ext cx="88901" cy="25401"/>
              </a:xfrm>
              <a:custGeom>
                <a:avLst/>
                <a:gdLst/>
                <a:ahLst/>
                <a:cxnLst/>
                <a:rect l="0" t="0" r="0" b="0"/>
                <a:pathLst>
                  <a:path w="88901" h="25401">
                    <a:moveTo>
                      <a:pt x="0" y="12700"/>
                    </a:moveTo>
                    <a:cubicBezTo>
                      <a:pt x="0" y="19685"/>
                      <a:pt x="20003" y="25400"/>
                      <a:pt x="44450" y="25400"/>
                    </a:cubicBezTo>
                    <a:cubicBezTo>
                      <a:pt x="68897" y="25400"/>
                      <a:pt x="88900" y="19685"/>
                      <a:pt x="88900" y="12700"/>
                    </a:cubicBezTo>
                    <a:cubicBezTo>
                      <a:pt x="88900" y="5715"/>
                      <a:pt x="68897" y="0"/>
                      <a:pt x="44450" y="0"/>
                    </a:cubicBezTo>
                    <a:cubicBezTo>
                      <a:pt x="2000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3" name="任意多边形: 形状 542">
                <a:extLst>
                  <a:ext uri="{FF2B5EF4-FFF2-40B4-BE49-F238E27FC236}">
                    <a16:creationId xmlns="" xmlns:a16="http://schemas.microsoft.com/office/drawing/2014/main" id="{F6C71A06-9F2B-4A8C-A879-9771F3C65A23}"/>
                  </a:ext>
                </a:extLst>
              </p:cNvPr>
              <p:cNvSpPr/>
              <p:nvPr/>
            </p:nvSpPr>
            <p:spPr>
              <a:xfrm>
                <a:off x="10982228" y="2463699"/>
                <a:ext cx="65464" cy="36933"/>
              </a:xfrm>
              <a:custGeom>
                <a:avLst/>
                <a:gdLst/>
                <a:ahLst/>
                <a:cxnLst/>
                <a:rect l="0" t="0" r="0" b="0"/>
                <a:pathLst>
                  <a:path w="65464" h="36933">
                    <a:moveTo>
                      <a:pt x="0" y="19933"/>
                    </a:moveTo>
                    <a:cubicBezTo>
                      <a:pt x="0" y="34246"/>
                      <a:pt x="5986" y="36932"/>
                      <a:pt x="21230" y="29458"/>
                    </a:cubicBezTo>
                    <a:cubicBezTo>
                      <a:pt x="61680" y="9628"/>
                      <a:pt x="65463" y="0"/>
                      <a:pt x="32808" y="0"/>
                    </a:cubicBezTo>
                    <a:cubicBezTo>
                      <a:pt x="11466" y="0"/>
                      <a:pt x="0" y="6966"/>
                      <a:pt x="0" y="199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4" name="任意多边形: 形状 543">
                <a:extLst>
                  <a:ext uri="{FF2B5EF4-FFF2-40B4-BE49-F238E27FC236}">
                    <a16:creationId xmlns="" xmlns:a16="http://schemas.microsoft.com/office/drawing/2014/main" id="{7B944DAF-7A8D-43F6-8CE9-F0454D019EE6}"/>
                  </a:ext>
                </a:extLst>
              </p:cNvPr>
              <p:cNvSpPr/>
              <p:nvPr/>
            </p:nvSpPr>
            <p:spPr>
              <a:xfrm>
                <a:off x="11083828" y="2452508"/>
                <a:ext cx="63635" cy="49293"/>
              </a:xfrm>
              <a:custGeom>
                <a:avLst/>
                <a:gdLst/>
                <a:ahLst/>
                <a:cxnLst/>
                <a:rect l="0" t="0" r="0" b="0"/>
                <a:pathLst>
                  <a:path w="63635" h="49293">
                    <a:moveTo>
                      <a:pt x="0" y="29359"/>
                    </a:moveTo>
                    <a:cubicBezTo>
                      <a:pt x="0" y="42326"/>
                      <a:pt x="11466" y="49292"/>
                      <a:pt x="32808" y="49292"/>
                    </a:cubicBezTo>
                    <a:cubicBezTo>
                      <a:pt x="59999" y="49292"/>
                      <a:pt x="63634" y="45486"/>
                      <a:pt x="54039" y="27067"/>
                    </a:cubicBezTo>
                    <a:cubicBezTo>
                      <a:pt x="39938" y="0"/>
                      <a:pt x="0" y="1694"/>
                      <a:pt x="0" y="293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5" name="任意多边形: 形状 544">
                <a:extLst>
                  <a:ext uri="{FF2B5EF4-FFF2-40B4-BE49-F238E27FC236}">
                    <a16:creationId xmlns="" xmlns:a16="http://schemas.microsoft.com/office/drawing/2014/main" id="{F67483AE-CE66-4EC3-AB8C-B33108A7C784}"/>
                  </a:ext>
                </a:extLst>
              </p:cNvPr>
              <p:cNvSpPr/>
              <p:nvPr/>
            </p:nvSpPr>
            <p:spPr>
              <a:xfrm>
                <a:off x="5770359" y="2473049"/>
                <a:ext cx="177590" cy="13873"/>
              </a:xfrm>
              <a:custGeom>
                <a:avLst/>
                <a:gdLst/>
                <a:ahLst/>
                <a:cxnLst/>
                <a:rect l="0" t="0" r="0" b="0"/>
                <a:pathLst>
                  <a:path w="177590" h="13873">
                    <a:moveTo>
                      <a:pt x="68369" y="4227"/>
                    </a:moveTo>
                    <a:cubicBezTo>
                      <a:pt x="0" y="11748"/>
                      <a:pt x="539" y="11938"/>
                      <a:pt x="93769" y="13176"/>
                    </a:cubicBezTo>
                    <a:cubicBezTo>
                      <a:pt x="146157" y="13872"/>
                      <a:pt x="177589" y="10414"/>
                      <a:pt x="163619" y="5492"/>
                    </a:cubicBezTo>
                    <a:cubicBezTo>
                      <a:pt x="149649" y="569"/>
                      <a:pt x="106786" y="0"/>
                      <a:pt x="68369" y="42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6" name="任意多边形: 形状 545">
                <a:extLst>
                  <a:ext uri="{FF2B5EF4-FFF2-40B4-BE49-F238E27FC236}">
                    <a16:creationId xmlns="" xmlns:a16="http://schemas.microsoft.com/office/drawing/2014/main" id="{9E364D9B-C674-4652-8F3D-D116045118E8}"/>
                  </a:ext>
                </a:extLst>
              </p:cNvPr>
              <p:cNvSpPr/>
              <p:nvPr/>
            </p:nvSpPr>
            <p:spPr>
              <a:xfrm>
                <a:off x="6252042" y="2469494"/>
                <a:ext cx="667269" cy="67804"/>
              </a:xfrm>
              <a:custGeom>
                <a:avLst/>
                <a:gdLst/>
                <a:ahLst/>
                <a:cxnLst/>
                <a:rect l="0" t="0" r="0" b="0"/>
                <a:pathLst>
                  <a:path w="667269" h="67804">
                    <a:moveTo>
                      <a:pt x="253954" y="15267"/>
                    </a:moveTo>
                    <a:cubicBezTo>
                      <a:pt x="60641" y="30770"/>
                      <a:pt x="0" y="43453"/>
                      <a:pt x="20616" y="64070"/>
                    </a:cubicBezTo>
                    <a:cubicBezTo>
                      <a:pt x="24349" y="67803"/>
                      <a:pt x="115408" y="62203"/>
                      <a:pt x="222970" y="51627"/>
                    </a:cubicBezTo>
                    <a:cubicBezTo>
                      <a:pt x="330531" y="41050"/>
                      <a:pt x="467842" y="35233"/>
                      <a:pt x="528106" y="38701"/>
                    </a:cubicBezTo>
                    <a:cubicBezTo>
                      <a:pt x="615608" y="43736"/>
                      <a:pt x="640860" y="41169"/>
                      <a:pt x="653486" y="25956"/>
                    </a:cubicBezTo>
                    <a:cubicBezTo>
                      <a:pt x="667268" y="9349"/>
                      <a:pt x="656474" y="6335"/>
                      <a:pt x="569316" y="2450"/>
                    </a:cubicBezTo>
                    <a:cubicBezTo>
                      <a:pt x="514327" y="0"/>
                      <a:pt x="372414" y="5767"/>
                      <a:pt x="253954" y="152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7" name="任意多边形: 形状 546">
                <a:extLst>
                  <a:ext uri="{FF2B5EF4-FFF2-40B4-BE49-F238E27FC236}">
                    <a16:creationId xmlns="" xmlns:a16="http://schemas.microsoft.com/office/drawing/2014/main" id="{CDF2E237-5355-418D-961B-11C10AF76D17}"/>
                  </a:ext>
                </a:extLst>
              </p:cNvPr>
              <p:cNvSpPr/>
              <p:nvPr/>
            </p:nvSpPr>
            <p:spPr>
              <a:xfrm>
                <a:off x="8471873" y="2477323"/>
                <a:ext cx="44438" cy="90894"/>
              </a:xfrm>
              <a:custGeom>
                <a:avLst/>
                <a:gdLst/>
                <a:ahLst/>
                <a:cxnLst/>
                <a:rect l="0" t="0" r="0" b="0"/>
                <a:pathLst>
                  <a:path w="44438" h="90894">
                    <a:moveTo>
                      <a:pt x="22623" y="38424"/>
                    </a:moveTo>
                    <a:cubicBezTo>
                      <a:pt x="14831" y="60778"/>
                      <a:pt x="6000" y="82501"/>
                      <a:pt x="3000" y="86697"/>
                    </a:cubicBezTo>
                    <a:cubicBezTo>
                      <a:pt x="0" y="90893"/>
                      <a:pt x="8595" y="74824"/>
                      <a:pt x="22101" y="50986"/>
                    </a:cubicBezTo>
                    <a:cubicBezTo>
                      <a:pt x="35606" y="27148"/>
                      <a:pt x="44437" y="5425"/>
                      <a:pt x="41724" y="2713"/>
                    </a:cubicBezTo>
                    <a:cubicBezTo>
                      <a:pt x="39011" y="0"/>
                      <a:pt x="30416" y="16070"/>
                      <a:pt x="22623" y="384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8" name="任意多边形: 形状 547">
                <a:extLst>
                  <a:ext uri="{FF2B5EF4-FFF2-40B4-BE49-F238E27FC236}">
                    <a16:creationId xmlns="" xmlns:a16="http://schemas.microsoft.com/office/drawing/2014/main" id="{C8439C79-C53E-4D64-82CC-6C2E5650AB2F}"/>
                  </a:ext>
                </a:extLst>
              </p:cNvPr>
              <p:cNvSpPr/>
              <p:nvPr/>
            </p:nvSpPr>
            <p:spPr>
              <a:xfrm>
                <a:off x="9013728" y="2476399"/>
                <a:ext cx="177801" cy="61440"/>
              </a:xfrm>
              <a:custGeom>
                <a:avLst/>
                <a:gdLst/>
                <a:ahLst/>
                <a:cxnLst/>
                <a:rect l="0" t="0" r="0" b="0"/>
                <a:pathLst>
                  <a:path w="177801" h="61440">
                    <a:moveTo>
                      <a:pt x="0" y="30416"/>
                    </a:moveTo>
                    <a:cubicBezTo>
                      <a:pt x="0" y="56643"/>
                      <a:pt x="5685" y="60578"/>
                      <a:pt x="41275" y="58991"/>
                    </a:cubicBezTo>
                    <a:cubicBezTo>
                      <a:pt x="63976" y="57978"/>
                      <a:pt x="103981" y="58217"/>
                      <a:pt x="130175" y="59520"/>
                    </a:cubicBezTo>
                    <a:cubicBezTo>
                      <a:pt x="168719" y="61439"/>
                      <a:pt x="177800" y="57460"/>
                      <a:pt x="177800" y="38654"/>
                    </a:cubicBezTo>
                    <a:cubicBezTo>
                      <a:pt x="177800" y="8635"/>
                      <a:pt x="153454" y="0"/>
                      <a:pt x="68811" y="0"/>
                    </a:cubicBezTo>
                    <a:cubicBezTo>
                      <a:pt x="4684" y="0"/>
                      <a:pt x="0" y="2070"/>
                      <a:pt x="0" y="304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49" name="任意多边形: 形状 548">
                <a:extLst>
                  <a:ext uri="{FF2B5EF4-FFF2-40B4-BE49-F238E27FC236}">
                    <a16:creationId xmlns="" xmlns:a16="http://schemas.microsoft.com/office/drawing/2014/main" id="{CC001195-2D11-4D45-9033-C666060C3EAD}"/>
                  </a:ext>
                </a:extLst>
              </p:cNvPr>
              <p:cNvSpPr/>
              <p:nvPr/>
            </p:nvSpPr>
            <p:spPr>
              <a:xfrm>
                <a:off x="10678222" y="24688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0" name="任意多边形: 形状 549">
                <a:extLst>
                  <a:ext uri="{FF2B5EF4-FFF2-40B4-BE49-F238E27FC236}">
                    <a16:creationId xmlns="" xmlns:a16="http://schemas.microsoft.com/office/drawing/2014/main" id="{5E8E9D8D-D887-4823-A74A-E7492CC8DBD9}"/>
                  </a:ext>
                </a:extLst>
              </p:cNvPr>
              <p:cNvSpPr/>
              <p:nvPr/>
            </p:nvSpPr>
            <p:spPr>
              <a:xfrm>
                <a:off x="11397482" y="2470492"/>
                <a:ext cx="67181" cy="29746"/>
              </a:xfrm>
              <a:custGeom>
                <a:avLst/>
                <a:gdLst/>
                <a:ahLst/>
                <a:cxnLst/>
                <a:rect l="0" t="0" r="0" b="0"/>
                <a:pathLst>
                  <a:path w="67181" h="29746">
                    <a:moveTo>
                      <a:pt x="22896" y="6718"/>
                    </a:moveTo>
                    <a:cubicBezTo>
                      <a:pt x="0" y="15826"/>
                      <a:pt x="1042" y="17536"/>
                      <a:pt x="33479" y="24064"/>
                    </a:cubicBezTo>
                    <a:cubicBezTo>
                      <a:pt x="61702" y="29745"/>
                      <a:pt x="67180" y="27566"/>
                      <a:pt x="58879" y="13961"/>
                    </a:cubicBezTo>
                    <a:cubicBezTo>
                      <a:pt x="51842" y="2427"/>
                      <a:pt x="39785" y="0"/>
                      <a:pt x="22896" y="67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1" name="任意多边形: 形状 550">
                <a:extLst>
                  <a:ext uri="{FF2B5EF4-FFF2-40B4-BE49-F238E27FC236}">
                    <a16:creationId xmlns="" xmlns:a16="http://schemas.microsoft.com/office/drawing/2014/main" id="{0A368181-D3D9-47BE-BEEF-C86EC85D7AE1}"/>
                  </a:ext>
                </a:extLst>
              </p:cNvPr>
              <p:cNvSpPr/>
              <p:nvPr/>
            </p:nvSpPr>
            <p:spPr>
              <a:xfrm>
                <a:off x="6920096" y="2482749"/>
                <a:ext cx="184478" cy="33052"/>
              </a:xfrm>
              <a:custGeom>
                <a:avLst/>
                <a:gdLst/>
                <a:ahLst/>
                <a:cxnLst/>
                <a:rect l="0" t="0" r="0" b="0"/>
                <a:pathLst>
                  <a:path w="184478" h="33052">
                    <a:moveTo>
                      <a:pt x="4498" y="14791"/>
                    </a:moveTo>
                    <a:cubicBezTo>
                      <a:pt x="12317" y="33051"/>
                      <a:pt x="165506" y="31266"/>
                      <a:pt x="178642" y="12763"/>
                    </a:cubicBezTo>
                    <a:cubicBezTo>
                      <a:pt x="184477" y="4543"/>
                      <a:pt x="153965" y="0"/>
                      <a:pt x="92932" y="0"/>
                    </a:cubicBezTo>
                    <a:cubicBezTo>
                      <a:pt x="25660" y="0"/>
                      <a:pt x="0" y="4292"/>
                      <a:pt x="4498" y="147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2" name="任意多边形: 形状 551">
                <a:extLst>
                  <a:ext uri="{FF2B5EF4-FFF2-40B4-BE49-F238E27FC236}">
                    <a16:creationId xmlns="" xmlns:a16="http://schemas.microsoft.com/office/drawing/2014/main" id="{58C0C7B0-3170-4602-9887-7EF28B4B20E4}"/>
                  </a:ext>
                </a:extLst>
              </p:cNvPr>
              <p:cNvSpPr/>
              <p:nvPr/>
            </p:nvSpPr>
            <p:spPr>
              <a:xfrm>
                <a:off x="8531128" y="2487086"/>
                <a:ext cx="251056" cy="49671"/>
              </a:xfrm>
              <a:custGeom>
                <a:avLst/>
                <a:gdLst/>
                <a:ahLst/>
                <a:cxnLst/>
                <a:rect l="0" t="0" r="0" b="0"/>
                <a:pathLst>
                  <a:path w="251056" h="49671">
                    <a:moveTo>
                      <a:pt x="0" y="24273"/>
                    </a:moveTo>
                    <a:cubicBezTo>
                      <a:pt x="0" y="47819"/>
                      <a:pt x="8251" y="49670"/>
                      <a:pt x="111125" y="49207"/>
                    </a:cubicBezTo>
                    <a:cubicBezTo>
                      <a:pt x="176477" y="48912"/>
                      <a:pt x="226093" y="43013"/>
                      <a:pt x="231580" y="34885"/>
                    </a:cubicBezTo>
                    <a:cubicBezTo>
                      <a:pt x="236713" y="27284"/>
                      <a:pt x="243856" y="19635"/>
                      <a:pt x="247455" y="17889"/>
                    </a:cubicBezTo>
                    <a:cubicBezTo>
                      <a:pt x="251055" y="16143"/>
                      <a:pt x="214709" y="14714"/>
                      <a:pt x="166688" y="14714"/>
                    </a:cubicBezTo>
                    <a:cubicBezTo>
                      <a:pt x="118666" y="14714"/>
                      <a:pt x="61516" y="11142"/>
                      <a:pt x="39688" y="6777"/>
                    </a:cubicBezTo>
                    <a:cubicBezTo>
                      <a:pt x="5807" y="0"/>
                      <a:pt x="0" y="2560"/>
                      <a:pt x="0" y="242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3" name="任意多边形: 形状 552">
                <a:extLst>
                  <a:ext uri="{FF2B5EF4-FFF2-40B4-BE49-F238E27FC236}">
                    <a16:creationId xmlns="" xmlns:a16="http://schemas.microsoft.com/office/drawing/2014/main" id="{D24014C0-F8F8-4D73-8210-BC2ED46FBF29}"/>
                  </a:ext>
                </a:extLst>
              </p:cNvPr>
              <p:cNvSpPr/>
              <p:nvPr/>
            </p:nvSpPr>
            <p:spPr>
              <a:xfrm>
                <a:off x="9255028" y="2489099"/>
                <a:ext cx="292101" cy="53610"/>
              </a:xfrm>
              <a:custGeom>
                <a:avLst/>
                <a:gdLst/>
                <a:ahLst/>
                <a:cxnLst/>
                <a:rect l="0" t="0" r="0" b="0"/>
                <a:pathLst>
                  <a:path w="292101" h="53610">
                    <a:moveTo>
                      <a:pt x="0" y="27126"/>
                    </a:moveTo>
                    <a:cubicBezTo>
                      <a:pt x="0" y="52091"/>
                      <a:pt x="4696" y="53609"/>
                      <a:pt x="58923" y="46176"/>
                    </a:cubicBezTo>
                    <a:cubicBezTo>
                      <a:pt x="91330" y="41734"/>
                      <a:pt x="157052" y="38100"/>
                      <a:pt x="204973" y="38100"/>
                    </a:cubicBezTo>
                    <a:cubicBezTo>
                      <a:pt x="273952" y="38100"/>
                      <a:pt x="292100" y="34132"/>
                      <a:pt x="292100" y="19050"/>
                    </a:cubicBezTo>
                    <a:cubicBezTo>
                      <a:pt x="292100" y="3221"/>
                      <a:pt x="267405" y="0"/>
                      <a:pt x="146050" y="0"/>
                    </a:cubicBezTo>
                    <a:cubicBezTo>
                      <a:pt x="5369" y="0"/>
                      <a:pt x="0" y="997"/>
                      <a:pt x="0" y="2712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4" name="任意多边形: 形状 553">
                <a:extLst>
                  <a:ext uri="{FF2B5EF4-FFF2-40B4-BE49-F238E27FC236}">
                    <a16:creationId xmlns="" xmlns:a16="http://schemas.microsoft.com/office/drawing/2014/main" id="{D2061A31-CCC6-40AA-8F16-9FC89583E1BE}"/>
                  </a:ext>
                </a:extLst>
              </p:cNvPr>
              <p:cNvSpPr/>
              <p:nvPr/>
            </p:nvSpPr>
            <p:spPr>
              <a:xfrm>
                <a:off x="9610628" y="2482856"/>
                <a:ext cx="318829" cy="54897"/>
              </a:xfrm>
              <a:custGeom>
                <a:avLst/>
                <a:gdLst/>
                <a:ahLst/>
                <a:cxnLst/>
                <a:rect l="0" t="0" r="0" b="0"/>
                <a:pathLst>
                  <a:path w="318829" h="54897">
                    <a:moveTo>
                      <a:pt x="0" y="24523"/>
                    </a:moveTo>
                    <a:cubicBezTo>
                      <a:pt x="0" y="41001"/>
                      <a:pt x="13386" y="43344"/>
                      <a:pt x="79375" y="38421"/>
                    </a:cubicBezTo>
                    <a:cubicBezTo>
                      <a:pt x="123031" y="35164"/>
                      <a:pt x="194802" y="37576"/>
                      <a:pt x="238865" y="43781"/>
                    </a:cubicBezTo>
                    <a:cubicBezTo>
                      <a:pt x="317806" y="54896"/>
                      <a:pt x="318828" y="54657"/>
                      <a:pt x="308564" y="27477"/>
                    </a:cubicBezTo>
                    <a:cubicBezTo>
                      <a:pt x="298611" y="1123"/>
                      <a:pt x="291499" y="0"/>
                      <a:pt x="149073" y="2298"/>
                    </a:cubicBezTo>
                    <a:cubicBezTo>
                      <a:pt x="23484" y="4324"/>
                      <a:pt x="0" y="7825"/>
                      <a:pt x="0" y="245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5" name="任意多边形: 形状 554">
                <a:extLst>
                  <a:ext uri="{FF2B5EF4-FFF2-40B4-BE49-F238E27FC236}">
                    <a16:creationId xmlns="" xmlns:a16="http://schemas.microsoft.com/office/drawing/2014/main" id="{C991BC0F-83A4-4A31-8A2F-642DA3CE0144}"/>
                  </a:ext>
                </a:extLst>
              </p:cNvPr>
              <p:cNvSpPr/>
              <p:nvPr/>
            </p:nvSpPr>
            <p:spPr>
              <a:xfrm>
                <a:off x="9991628" y="2491344"/>
                <a:ext cx="355601" cy="48556"/>
              </a:xfrm>
              <a:custGeom>
                <a:avLst/>
                <a:gdLst/>
                <a:ahLst/>
                <a:cxnLst/>
                <a:rect l="0" t="0" r="0" b="0"/>
                <a:pathLst>
                  <a:path w="355601" h="48556">
                    <a:moveTo>
                      <a:pt x="8861" y="5827"/>
                    </a:moveTo>
                    <a:cubicBezTo>
                      <a:pt x="3987" y="10701"/>
                      <a:pt x="0" y="22308"/>
                      <a:pt x="0" y="31622"/>
                    </a:cubicBezTo>
                    <a:cubicBezTo>
                      <a:pt x="0" y="44926"/>
                      <a:pt x="38100" y="48555"/>
                      <a:pt x="177800" y="48555"/>
                    </a:cubicBezTo>
                    <a:cubicBezTo>
                      <a:pt x="327378" y="48555"/>
                      <a:pt x="355600" y="45531"/>
                      <a:pt x="355600" y="29505"/>
                    </a:cubicBezTo>
                    <a:cubicBezTo>
                      <a:pt x="355600" y="13637"/>
                      <a:pt x="330315" y="10455"/>
                      <a:pt x="204239" y="10455"/>
                    </a:cubicBezTo>
                    <a:cubicBezTo>
                      <a:pt x="120990" y="10455"/>
                      <a:pt x="44968" y="7420"/>
                      <a:pt x="35300" y="3710"/>
                    </a:cubicBezTo>
                    <a:cubicBezTo>
                      <a:pt x="25633" y="0"/>
                      <a:pt x="13736" y="953"/>
                      <a:pt x="8861" y="58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6" name="任意多边形: 形状 555">
                <a:extLst>
                  <a:ext uri="{FF2B5EF4-FFF2-40B4-BE49-F238E27FC236}">
                    <a16:creationId xmlns="" xmlns:a16="http://schemas.microsoft.com/office/drawing/2014/main" id="{3DDC64A6-7EAE-44C9-899A-1410CF86DBE5}"/>
                  </a:ext>
                </a:extLst>
              </p:cNvPr>
              <p:cNvSpPr/>
              <p:nvPr/>
            </p:nvSpPr>
            <p:spPr>
              <a:xfrm>
                <a:off x="11824839" y="24890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7" name="任意多边形: 形状 556">
                <a:extLst>
                  <a:ext uri="{FF2B5EF4-FFF2-40B4-BE49-F238E27FC236}">
                    <a16:creationId xmlns="" xmlns:a16="http://schemas.microsoft.com/office/drawing/2014/main" id="{8FAE2254-386C-4376-8C91-83513BD264BD}"/>
                  </a:ext>
                </a:extLst>
              </p:cNvPr>
              <p:cNvSpPr/>
              <p:nvPr/>
            </p:nvSpPr>
            <p:spPr>
              <a:xfrm>
                <a:off x="5330728" y="2498066"/>
                <a:ext cx="36068" cy="29134"/>
              </a:xfrm>
              <a:custGeom>
                <a:avLst/>
                <a:gdLst/>
                <a:ahLst/>
                <a:cxnLst/>
                <a:rect l="0" t="0" r="0" b="0"/>
                <a:pathLst>
                  <a:path w="36068" h="29134">
                    <a:moveTo>
                      <a:pt x="0" y="16433"/>
                    </a:moveTo>
                    <a:cubicBezTo>
                      <a:pt x="0" y="23418"/>
                      <a:pt x="8910" y="29133"/>
                      <a:pt x="19800" y="29133"/>
                    </a:cubicBezTo>
                    <a:cubicBezTo>
                      <a:pt x="30689" y="29133"/>
                      <a:pt x="36067" y="23418"/>
                      <a:pt x="31750" y="16433"/>
                    </a:cubicBezTo>
                    <a:cubicBezTo>
                      <a:pt x="21594" y="0"/>
                      <a:pt x="0" y="0"/>
                      <a:pt x="0" y="164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8" name="任意多边形: 形状 557">
                <a:extLst>
                  <a:ext uri="{FF2B5EF4-FFF2-40B4-BE49-F238E27FC236}">
                    <a16:creationId xmlns="" xmlns:a16="http://schemas.microsoft.com/office/drawing/2014/main" id="{20CB7B04-4AB1-4E9B-A195-9C2C908AE0D7}"/>
                  </a:ext>
                </a:extLst>
              </p:cNvPr>
              <p:cNvSpPr/>
              <p:nvPr/>
            </p:nvSpPr>
            <p:spPr>
              <a:xfrm>
                <a:off x="5421661" y="2501799"/>
                <a:ext cx="46735" cy="25401"/>
              </a:xfrm>
              <a:custGeom>
                <a:avLst/>
                <a:gdLst/>
                <a:ahLst/>
                <a:cxnLst/>
                <a:rect l="0" t="0" r="0" b="0"/>
                <a:pathLst>
                  <a:path w="46735" h="25401">
                    <a:moveTo>
                      <a:pt x="4317" y="12700"/>
                    </a:moveTo>
                    <a:cubicBezTo>
                      <a:pt x="0" y="19685"/>
                      <a:pt x="5041" y="25400"/>
                      <a:pt x="15518" y="25400"/>
                    </a:cubicBezTo>
                    <a:cubicBezTo>
                      <a:pt x="25996" y="25400"/>
                      <a:pt x="38100" y="19685"/>
                      <a:pt x="42417" y="12700"/>
                    </a:cubicBezTo>
                    <a:cubicBezTo>
                      <a:pt x="46734" y="5715"/>
                      <a:pt x="41693" y="0"/>
                      <a:pt x="31216" y="0"/>
                    </a:cubicBezTo>
                    <a:cubicBezTo>
                      <a:pt x="20738" y="0"/>
                      <a:pt x="8634" y="5715"/>
                      <a:pt x="4317"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59" name="任意多边形: 形状 558">
                <a:extLst>
                  <a:ext uri="{FF2B5EF4-FFF2-40B4-BE49-F238E27FC236}">
                    <a16:creationId xmlns="" xmlns:a16="http://schemas.microsoft.com/office/drawing/2014/main" id="{B4789A85-5FBD-44B6-A87C-72FA63B8AE44}"/>
                  </a:ext>
                </a:extLst>
              </p:cNvPr>
              <p:cNvSpPr/>
              <p:nvPr/>
            </p:nvSpPr>
            <p:spPr>
              <a:xfrm>
                <a:off x="5510045" y="2501799"/>
                <a:ext cx="106331" cy="39057"/>
              </a:xfrm>
              <a:custGeom>
                <a:avLst/>
                <a:gdLst/>
                <a:ahLst/>
                <a:cxnLst/>
                <a:rect l="0" t="0" r="0" b="0"/>
                <a:pathLst>
                  <a:path w="106331" h="39057">
                    <a:moveTo>
                      <a:pt x="19650" y="8467"/>
                    </a:moveTo>
                    <a:cubicBezTo>
                      <a:pt x="0" y="28116"/>
                      <a:pt x="13330" y="39056"/>
                      <a:pt x="45130" y="29380"/>
                    </a:cubicBezTo>
                    <a:cubicBezTo>
                      <a:pt x="97077" y="13573"/>
                      <a:pt x="106330" y="0"/>
                      <a:pt x="65158" y="0"/>
                    </a:cubicBezTo>
                    <a:cubicBezTo>
                      <a:pt x="44785" y="0"/>
                      <a:pt x="24306" y="3810"/>
                      <a:pt x="19650"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0" name="任意多边形: 形状 559">
                <a:extLst>
                  <a:ext uri="{FF2B5EF4-FFF2-40B4-BE49-F238E27FC236}">
                    <a16:creationId xmlns="" xmlns:a16="http://schemas.microsoft.com/office/drawing/2014/main" id="{4EE7BE24-6EEB-41E4-B0E5-EDAF1072D5D0}"/>
                  </a:ext>
                </a:extLst>
              </p:cNvPr>
              <p:cNvSpPr/>
              <p:nvPr/>
            </p:nvSpPr>
            <p:spPr>
              <a:xfrm>
                <a:off x="5663786" y="2501799"/>
                <a:ext cx="71756" cy="5081"/>
              </a:xfrm>
              <a:custGeom>
                <a:avLst/>
                <a:gdLst/>
                <a:ahLst/>
                <a:cxnLst/>
                <a:rect l="0" t="0" r="0" b="0"/>
                <a:pathLst>
                  <a:path w="71756" h="5081">
                    <a:moveTo>
                      <a:pt x="41592" y="5080"/>
                    </a:moveTo>
                    <a:cubicBezTo>
                      <a:pt x="66039" y="5080"/>
                      <a:pt x="71755" y="3937"/>
                      <a:pt x="54292" y="2540"/>
                    </a:cubicBezTo>
                    <a:cubicBezTo>
                      <a:pt x="36830" y="1143"/>
                      <a:pt x="19684" y="0"/>
                      <a:pt x="16192" y="0"/>
                    </a:cubicBezTo>
                    <a:cubicBezTo>
                      <a:pt x="12700" y="0"/>
                      <a:pt x="6984" y="1143"/>
                      <a:pt x="3492" y="2540"/>
                    </a:cubicBezTo>
                    <a:cubicBezTo>
                      <a:pt x="0" y="3937"/>
                      <a:pt x="17145" y="5080"/>
                      <a:pt x="41592"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1" name="任意多边形: 形状 560">
                <a:extLst>
                  <a:ext uri="{FF2B5EF4-FFF2-40B4-BE49-F238E27FC236}">
                    <a16:creationId xmlns="" xmlns:a16="http://schemas.microsoft.com/office/drawing/2014/main" id="{CED1DA6C-60A1-4C00-97BE-BE232070FD8E}"/>
                  </a:ext>
                </a:extLst>
              </p:cNvPr>
              <p:cNvSpPr/>
              <p:nvPr/>
            </p:nvSpPr>
            <p:spPr>
              <a:xfrm>
                <a:off x="6088938" y="2495532"/>
                <a:ext cx="147752" cy="57069"/>
              </a:xfrm>
              <a:custGeom>
                <a:avLst/>
                <a:gdLst/>
                <a:ahLst/>
                <a:cxnLst/>
                <a:rect l="0" t="0" r="0" b="0"/>
                <a:pathLst>
                  <a:path w="147752" h="57069">
                    <a:moveTo>
                      <a:pt x="23377" y="31074"/>
                    </a:moveTo>
                    <a:cubicBezTo>
                      <a:pt x="0" y="56907"/>
                      <a:pt x="215" y="57068"/>
                      <a:pt x="58065" y="57068"/>
                    </a:cubicBezTo>
                    <a:cubicBezTo>
                      <a:pt x="105226" y="57068"/>
                      <a:pt x="119311" y="51644"/>
                      <a:pt x="132268" y="28493"/>
                    </a:cubicBezTo>
                    <a:cubicBezTo>
                      <a:pt x="147751" y="828"/>
                      <a:pt x="146647" y="0"/>
                      <a:pt x="97581" y="2499"/>
                    </a:cubicBezTo>
                    <a:cubicBezTo>
                      <a:pt x="65103" y="4154"/>
                      <a:pt x="38452" y="14417"/>
                      <a:pt x="23377" y="310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2" name="任意多边形: 形状 561">
                <a:extLst>
                  <a:ext uri="{FF2B5EF4-FFF2-40B4-BE49-F238E27FC236}">
                    <a16:creationId xmlns="" xmlns:a16="http://schemas.microsoft.com/office/drawing/2014/main" id="{487B137F-D672-4F50-AA45-67F3975843AA}"/>
                  </a:ext>
                </a:extLst>
              </p:cNvPr>
              <p:cNvSpPr/>
              <p:nvPr/>
            </p:nvSpPr>
            <p:spPr>
              <a:xfrm>
                <a:off x="7102854" y="2491306"/>
                <a:ext cx="1388056" cy="60795"/>
              </a:xfrm>
              <a:custGeom>
                <a:avLst/>
                <a:gdLst/>
                <a:ahLst/>
                <a:cxnLst/>
                <a:rect l="0" t="0" r="0" b="0"/>
                <a:pathLst>
                  <a:path w="1388056" h="60795">
                    <a:moveTo>
                      <a:pt x="767874" y="11379"/>
                    </a:moveTo>
                    <a:cubicBezTo>
                      <a:pt x="375162" y="24079"/>
                      <a:pt x="19057" y="43877"/>
                      <a:pt x="9385" y="53548"/>
                    </a:cubicBezTo>
                    <a:cubicBezTo>
                      <a:pt x="5126" y="57808"/>
                      <a:pt x="1164" y="60794"/>
                      <a:pt x="582" y="60185"/>
                    </a:cubicBezTo>
                    <a:cubicBezTo>
                      <a:pt x="0" y="59575"/>
                      <a:pt x="305262" y="53590"/>
                      <a:pt x="678941" y="46883"/>
                    </a:cubicBezTo>
                    <a:cubicBezTo>
                      <a:pt x="1074723" y="39780"/>
                      <a:pt x="1363408" y="29638"/>
                      <a:pt x="1370456" y="22591"/>
                    </a:cubicBezTo>
                    <a:cubicBezTo>
                      <a:pt x="1388055" y="4992"/>
                      <a:pt x="1119757" y="0"/>
                      <a:pt x="767874" y="113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3" name="任意多边形: 形状 562">
                <a:extLst>
                  <a:ext uri="{FF2B5EF4-FFF2-40B4-BE49-F238E27FC236}">
                    <a16:creationId xmlns="" xmlns:a16="http://schemas.microsoft.com/office/drawing/2014/main" id="{EDF25D5A-4268-4419-A6D6-8DBE1DBBA6C6}"/>
                  </a:ext>
                </a:extLst>
              </p:cNvPr>
              <p:cNvSpPr/>
              <p:nvPr/>
            </p:nvSpPr>
            <p:spPr>
              <a:xfrm>
                <a:off x="10398028" y="2496013"/>
                <a:ext cx="355601" cy="56587"/>
              </a:xfrm>
              <a:custGeom>
                <a:avLst/>
                <a:gdLst/>
                <a:ahLst/>
                <a:cxnLst/>
                <a:rect l="0" t="0" r="0" b="0"/>
                <a:pathLst>
                  <a:path w="355601" h="56587">
                    <a:moveTo>
                      <a:pt x="0" y="23477"/>
                    </a:moveTo>
                    <a:cubicBezTo>
                      <a:pt x="0" y="51568"/>
                      <a:pt x="29995" y="56586"/>
                      <a:pt x="197889" y="56586"/>
                    </a:cubicBezTo>
                    <a:cubicBezTo>
                      <a:pt x="322010" y="56586"/>
                      <a:pt x="355600" y="52926"/>
                      <a:pt x="355600" y="39399"/>
                    </a:cubicBezTo>
                    <a:cubicBezTo>
                      <a:pt x="355600" y="27164"/>
                      <a:pt x="327608" y="19847"/>
                      <a:pt x="258434" y="13999"/>
                    </a:cubicBezTo>
                    <a:cubicBezTo>
                      <a:pt x="92824" y="0"/>
                      <a:pt x="0" y="3405"/>
                      <a:pt x="0" y="234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4" name="任意多边形: 形状 563">
                <a:extLst>
                  <a:ext uri="{FF2B5EF4-FFF2-40B4-BE49-F238E27FC236}">
                    <a16:creationId xmlns="" xmlns:a16="http://schemas.microsoft.com/office/drawing/2014/main" id="{71E0EE23-8434-4EE8-ABF3-D75280D6E5A3}"/>
                  </a:ext>
                </a:extLst>
              </p:cNvPr>
              <p:cNvSpPr/>
              <p:nvPr/>
            </p:nvSpPr>
            <p:spPr>
              <a:xfrm>
                <a:off x="10804428" y="2514499"/>
                <a:ext cx="330201" cy="38101"/>
              </a:xfrm>
              <a:custGeom>
                <a:avLst/>
                <a:gdLst/>
                <a:ahLst/>
                <a:cxnLst/>
                <a:rect l="0" t="0" r="0" b="0"/>
                <a:pathLst>
                  <a:path w="330201" h="38101">
                    <a:moveTo>
                      <a:pt x="0" y="19050"/>
                    </a:moveTo>
                    <a:cubicBezTo>
                      <a:pt x="0" y="35006"/>
                      <a:pt x="26811" y="38100"/>
                      <a:pt x="165100" y="38100"/>
                    </a:cubicBezTo>
                    <a:cubicBezTo>
                      <a:pt x="303389" y="38100"/>
                      <a:pt x="330200" y="35006"/>
                      <a:pt x="330200" y="19050"/>
                    </a:cubicBezTo>
                    <a:cubicBezTo>
                      <a:pt x="330200" y="3094"/>
                      <a:pt x="303389" y="0"/>
                      <a:pt x="165100" y="0"/>
                    </a:cubicBezTo>
                    <a:cubicBezTo>
                      <a:pt x="26811" y="0"/>
                      <a:pt x="0" y="3094"/>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5" name="任意多边形: 形状 564">
                <a:extLst>
                  <a:ext uri="{FF2B5EF4-FFF2-40B4-BE49-F238E27FC236}">
                    <a16:creationId xmlns="" xmlns:a16="http://schemas.microsoft.com/office/drawing/2014/main" id="{17ECC6B2-8729-47DD-B17B-F693668F0939}"/>
                  </a:ext>
                </a:extLst>
              </p:cNvPr>
              <p:cNvSpPr/>
              <p:nvPr/>
            </p:nvSpPr>
            <p:spPr>
              <a:xfrm>
                <a:off x="5038211" y="2556409"/>
                <a:ext cx="137820" cy="172792"/>
              </a:xfrm>
              <a:custGeom>
                <a:avLst/>
                <a:gdLst/>
                <a:ahLst/>
                <a:cxnLst/>
                <a:rect l="0" t="0" r="0" b="0"/>
                <a:pathLst>
                  <a:path w="137820" h="172792">
                    <a:moveTo>
                      <a:pt x="111689" y="27940"/>
                    </a:moveTo>
                    <a:cubicBezTo>
                      <a:pt x="85558" y="55880"/>
                      <a:pt x="45546" y="106045"/>
                      <a:pt x="22773" y="139418"/>
                    </a:cubicBezTo>
                    <a:cubicBezTo>
                      <a:pt x="0" y="172791"/>
                      <a:pt x="21379" y="149931"/>
                      <a:pt x="70283" y="88618"/>
                    </a:cubicBezTo>
                    <a:cubicBezTo>
                      <a:pt x="119186" y="27305"/>
                      <a:pt x="137819" y="0"/>
                      <a:pt x="111689" y="279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6" name="任意多边形: 形状 565">
                <a:extLst>
                  <a:ext uri="{FF2B5EF4-FFF2-40B4-BE49-F238E27FC236}">
                    <a16:creationId xmlns="" xmlns:a16="http://schemas.microsoft.com/office/drawing/2014/main" id="{90345F99-102E-4FE9-87AB-BCC6A2A86A18}"/>
                  </a:ext>
                </a:extLst>
              </p:cNvPr>
              <p:cNvSpPr/>
              <p:nvPr/>
            </p:nvSpPr>
            <p:spPr>
              <a:xfrm>
                <a:off x="5358198" y="2530350"/>
                <a:ext cx="60204" cy="28937"/>
              </a:xfrm>
              <a:custGeom>
                <a:avLst/>
                <a:gdLst/>
                <a:ahLst/>
                <a:cxnLst/>
                <a:rect l="0" t="0" r="0" b="0"/>
                <a:pathLst>
                  <a:path w="60204" h="28937">
                    <a:moveTo>
                      <a:pt x="10827" y="15662"/>
                    </a:moveTo>
                    <a:cubicBezTo>
                      <a:pt x="0" y="28708"/>
                      <a:pt x="4226" y="28936"/>
                      <a:pt x="32585" y="16836"/>
                    </a:cubicBezTo>
                    <a:cubicBezTo>
                      <a:pt x="55525" y="7049"/>
                      <a:pt x="60203" y="1411"/>
                      <a:pt x="46022" y="646"/>
                    </a:cubicBezTo>
                    <a:cubicBezTo>
                      <a:pt x="34055" y="0"/>
                      <a:pt x="18218" y="6758"/>
                      <a:pt x="10827" y="156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7" name="任意多边形: 形状 566">
                <a:extLst>
                  <a:ext uri="{FF2B5EF4-FFF2-40B4-BE49-F238E27FC236}">
                    <a16:creationId xmlns="" xmlns:a16="http://schemas.microsoft.com/office/drawing/2014/main" id="{8E45BCA5-8689-4B4E-B5AD-B945056409EE}"/>
                  </a:ext>
                </a:extLst>
              </p:cNvPr>
              <p:cNvSpPr/>
              <p:nvPr/>
            </p:nvSpPr>
            <p:spPr>
              <a:xfrm>
                <a:off x="5907028" y="2520038"/>
                <a:ext cx="144394" cy="49359"/>
              </a:xfrm>
              <a:custGeom>
                <a:avLst/>
                <a:gdLst/>
                <a:ahLst/>
                <a:cxnLst/>
                <a:rect l="0" t="0" r="0" b="0"/>
                <a:pathLst>
                  <a:path w="144394" h="49359">
                    <a:moveTo>
                      <a:pt x="42825" y="9775"/>
                    </a:moveTo>
                    <a:cubicBezTo>
                      <a:pt x="0" y="32615"/>
                      <a:pt x="17898" y="49358"/>
                      <a:pt x="68225" y="33535"/>
                    </a:cubicBezTo>
                    <a:cubicBezTo>
                      <a:pt x="94419" y="25300"/>
                      <a:pt x="124137" y="15997"/>
                      <a:pt x="134265" y="12862"/>
                    </a:cubicBezTo>
                    <a:cubicBezTo>
                      <a:pt x="144393" y="9727"/>
                      <a:pt x="132963" y="5083"/>
                      <a:pt x="108865" y="2542"/>
                    </a:cubicBezTo>
                    <a:cubicBezTo>
                      <a:pt x="84767" y="0"/>
                      <a:pt x="55049" y="3255"/>
                      <a:pt x="42825" y="97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8" name="任意多边形: 形状 567">
                <a:extLst>
                  <a:ext uri="{FF2B5EF4-FFF2-40B4-BE49-F238E27FC236}">
                    <a16:creationId xmlns="" xmlns:a16="http://schemas.microsoft.com/office/drawing/2014/main" id="{4803FC29-E887-44BF-B2A9-2102210BDB85}"/>
                  </a:ext>
                </a:extLst>
              </p:cNvPr>
              <p:cNvSpPr/>
              <p:nvPr/>
            </p:nvSpPr>
            <p:spPr>
              <a:xfrm>
                <a:off x="11510135" y="2523495"/>
                <a:ext cx="195994" cy="56279"/>
              </a:xfrm>
              <a:custGeom>
                <a:avLst/>
                <a:gdLst/>
                <a:ahLst/>
                <a:cxnLst/>
                <a:rect l="0" t="0" r="0" b="0"/>
                <a:pathLst>
                  <a:path w="195994" h="56279">
                    <a:moveTo>
                      <a:pt x="12004" y="16143"/>
                    </a:moveTo>
                    <a:cubicBezTo>
                      <a:pt x="7025" y="24201"/>
                      <a:pt x="2093" y="29930"/>
                      <a:pt x="1046" y="28875"/>
                    </a:cubicBezTo>
                    <a:cubicBezTo>
                      <a:pt x="0" y="27820"/>
                      <a:pt x="43434" y="33893"/>
                      <a:pt x="97568" y="42371"/>
                    </a:cubicBezTo>
                    <a:cubicBezTo>
                      <a:pt x="186367" y="56278"/>
                      <a:pt x="195993" y="55762"/>
                      <a:pt x="195993" y="37095"/>
                    </a:cubicBezTo>
                    <a:cubicBezTo>
                      <a:pt x="195993" y="21429"/>
                      <a:pt x="179799" y="14820"/>
                      <a:pt x="129318" y="9881"/>
                    </a:cubicBezTo>
                    <a:cubicBezTo>
                      <a:pt x="28327" y="0"/>
                      <a:pt x="21765" y="350"/>
                      <a:pt x="12004" y="161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69" name="任意多边形: 形状 568">
                <a:extLst>
                  <a:ext uri="{FF2B5EF4-FFF2-40B4-BE49-F238E27FC236}">
                    <a16:creationId xmlns="" xmlns:a16="http://schemas.microsoft.com/office/drawing/2014/main" id="{1D32420C-150B-4230-AEFC-26D0DE67C86E}"/>
                  </a:ext>
                </a:extLst>
              </p:cNvPr>
              <p:cNvSpPr/>
              <p:nvPr/>
            </p:nvSpPr>
            <p:spPr>
              <a:xfrm>
                <a:off x="5739969" y="2531612"/>
                <a:ext cx="137727" cy="46389"/>
              </a:xfrm>
              <a:custGeom>
                <a:avLst/>
                <a:gdLst/>
                <a:ahLst/>
                <a:cxnLst/>
                <a:rect l="0" t="0" r="0" b="0"/>
                <a:pathLst>
                  <a:path w="137727" h="46389">
                    <a:moveTo>
                      <a:pt x="19384" y="10349"/>
                    </a:moveTo>
                    <a:cubicBezTo>
                      <a:pt x="0" y="36307"/>
                      <a:pt x="11111" y="46388"/>
                      <a:pt x="59104" y="46388"/>
                    </a:cubicBezTo>
                    <a:cubicBezTo>
                      <a:pt x="87384" y="46388"/>
                      <a:pt x="115080" y="38278"/>
                      <a:pt x="124159" y="27338"/>
                    </a:cubicBezTo>
                    <a:cubicBezTo>
                      <a:pt x="137726" y="10991"/>
                      <a:pt x="132091" y="7529"/>
                      <a:pt x="84439" y="2941"/>
                    </a:cubicBezTo>
                    <a:cubicBezTo>
                      <a:pt x="53897" y="0"/>
                      <a:pt x="24623" y="3333"/>
                      <a:pt x="19384" y="103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0" name="任意多边形: 形状 569">
                <a:extLst>
                  <a:ext uri="{FF2B5EF4-FFF2-40B4-BE49-F238E27FC236}">
                    <a16:creationId xmlns="" xmlns:a16="http://schemas.microsoft.com/office/drawing/2014/main" id="{74074F63-8C15-4DCD-B090-61515175350C}"/>
                  </a:ext>
                </a:extLst>
              </p:cNvPr>
              <p:cNvSpPr/>
              <p:nvPr/>
            </p:nvSpPr>
            <p:spPr>
              <a:xfrm>
                <a:off x="6648136" y="2529444"/>
                <a:ext cx="444771" cy="47016"/>
              </a:xfrm>
              <a:custGeom>
                <a:avLst/>
                <a:gdLst/>
                <a:ahLst/>
                <a:cxnLst/>
                <a:rect l="0" t="0" r="0" b="0"/>
                <a:pathLst>
                  <a:path w="444771" h="47016">
                    <a:moveTo>
                      <a:pt x="114517" y="13555"/>
                    </a:moveTo>
                    <a:cubicBezTo>
                      <a:pt x="60383" y="19400"/>
                      <a:pt x="13234" y="28238"/>
                      <a:pt x="9740" y="33195"/>
                    </a:cubicBezTo>
                    <a:cubicBezTo>
                      <a:pt x="0" y="47015"/>
                      <a:pt x="414124" y="36603"/>
                      <a:pt x="428050" y="22678"/>
                    </a:cubicBezTo>
                    <a:cubicBezTo>
                      <a:pt x="444770" y="5958"/>
                      <a:pt x="240035" y="0"/>
                      <a:pt x="114517" y="135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1" name="任意多边形: 形状 570">
                <a:extLst>
                  <a:ext uri="{FF2B5EF4-FFF2-40B4-BE49-F238E27FC236}">
                    <a16:creationId xmlns="" xmlns:a16="http://schemas.microsoft.com/office/drawing/2014/main" id="{B7F9257B-C849-467A-8B50-E55897227A99}"/>
                  </a:ext>
                </a:extLst>
              </p:cNvPr>
              <p:cNvSpPr/>
              <p:nvPr/>
            </p:nvSpPr>
            <p:spPr>
              <a:xfrm>
                <a:off x="9458228" y="2534971"/>
                <a:ext cx="317501" cy="157329"/>
              </a:xfrm>
              <a:custGeom>
                <a:avLst/>
                <a:gdLst/>
                <a:ahLst/>
                <a:cxnLst/>
                <a:rect l="0" t="0" r="0" b="0"/>
                <a:pathLst>
                  <a:path w="317501" h="157329">
                    <a:moveTo>
                      <a:pt x="165100" y="1739"/>
                    </a:moveTo>
                    <a:cubicBezTo>
                      <a:pt x="12376" y="5741"/>
                      <a:pt x="0" y="12662"/>
                      <a:pt x="0" y="94070"/>
                    </a:cubicBezTo>
                    <a:lnTo>
                      <a:pt x="0" y="157328"/>
                    </a:lnTo>
                    <a:lnTo>
                      <a:pt x="317500" y="157328"/>
                    </a:lnTo>
                    <a:lnTo>
                      <a:pt x="317500" y="88228"/>
                    </a:lnTo>
                    <a:cubicBezTo>
                      <a:pt x="317500" y="46893"/>
                      <a:pt x="311121" y="14999"/>
                      <a:pt x="301625" y="8853"/>
                    </a:cubicBezTo>
                    <a:cubicBezTo>
                      <a:pt x="292894" y="3202"/>
                      <a:pt x="231457" y="0"/>
                      <a:pt x="165100" y="17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2" name="任意多边形: 形状 571">
                <a:extLst>
                  <a:ext uri="{FF2B5EF4-FFF2-40B4-BE49-F238E27FC236}">
                    <a16:creationId xmlns="" xmlns:a16="http://schemas.microsoft.com/office/drawing/2014/main" id="{EB13A444-8024-4F3B-BC1D-B6FC240392DF}"/>
                  </a:ext>
                </a:extLst>
              </p:cNvPr>
              <p:cNvSpPr/>
              <p:nvPr/>
            </p:nvSpPr>
            <p:spPr>
              <a:xfrm>
                <a:off x="11769628" y="2539899"/>
                <a:ext cx="76201" cy="38101"/>
              </a:xfrm>
              <a:custGeom>
                <a:avLst/>
                <a:gdLst/>
                <a:ahLst/>
                <a:cxnLst/>
                <a:rect l="0" t="0" r="0" b="0"/>
                <a:pathLst>
                  <a:path w="76201" h="38101">
                    <a:moveTo>
                      <a:pt x="0" y="19050"/>
                    </a:moveTo>
                    <a:cubicBezTo>
                      <a:pt x="0" y="31750"/>
                      <a:pt x="12700" y="38100"/>
                      <a:pt x="38100" y="38100"/>
                    </a:cubicBezTo>
                    <a:cubicBezTo>
                      <a:pt x="63500" y="38100"/>
                      <a:pt x="76200" y="31750"/>
                      <a:pt x="76200" y="19050"/>
                    </a:cubicBezTo>
                    <a:cubicBezTo>
                      <a:pt x="76200" y="6350"/>
                      <a:pt x="63500" y="0"/>
                      <a:pt x="38100" y="0"/>
                    </a:cubicBezTo>
                    <a:cubicBezTo>
                      <a:pt x="12700" y="0"/>
                      <a:pt x="0" y="6350"/>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3" name="任意多边形: 形状 572">
                <a:extLst>
                  <a:ext uri="{FF2B5EF4-FFF2-40B4-BE49-F238E27FC236}">
                    <a16:creationId xmlns="" xmlns:a16="http://schemas.microsoft.com/office/drawing/2014/main" id="{1C1919F8-8267-419E-8728-42F2E2A4752F}"/>
                  </a:ext>
                </a:extLst>
              </p:cNvPr>
              <p:cNvSpPr/>
              <p:nvPr/>
            </p:nvSpPr>
            <p:spPr>
              <a:xfrm>
                <a:off x="5255322" y="25450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4" name="任意多边形: 形状 573">
                <a:extLst>
                  <a:ext uri="{FF2B5EF4-FFF2-40B4-BE49-F238E27FC236}">
                    <a16:creationId xmlns="" xmlns:a16="http://schemas.microsoft.com/office/drawing/2014/main" id="{CAAAF23C-54DC-4709-9F3E-5D91FEC0EB30}"/>
                  </a:ext>
                </a:extLst>
              </p:cNvPr>
              <p:cNvSpPr/>
              <p:nvPr/>
            </p:nvSpPr>
            <p:spPr>
              <a:xfrm>
                <a:off x="5660928" y="2552599"/>
                <a:ext cx="48768" cy="29190"/>
              </a:xfrm>
              <a:custGeom>
                <a:avLst/>
                <a:gdLst/>
                <a:ahLst/>
                <a:cxnLst/>
                <a:rect l="0" t="0" r="0" b="0"/>
                <a:pathLst>
                  <a:path w="48768" h="29190">
                    <a:moveTo>
                      <a:pt x="0" y="12700"/>
                    </a:moveTo>
                    <a:cubicBezTo>
                      <a:pt x="0" y="29189"/>
                      <a:pt x="34259" y="29189"/>
                      <a:pt x="44450" y="12700"/>
                    </a:cubicBezTo>
                    <a:cubicBezTo>
                      <a:pt x="48767" y="5715"/>
                      <a:pt x="40532" y="0"/>
                      <a:pt x="26150" y="0"/>
                    </a:cubicBezTo>
                    <a:cubicBezTo>
                      <a:pt x="11767"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5" name="任意多边形: 形状 574">
                <a:extLst>
                  <a:ext uri="{FF2B5EF4-FFF2-40B4-BE49-F238E27FC236}">
                    <a16:creationId xmlns="" xmlns:a16="http://schemas.microsoft.com/office/drawing/2014/main" id="{7E4701D0-19C9-4E05-93A5-C5CEA6FB848E}"/>
                  </a:ext>
                </a:extLst>
              </p:cNvPr>
              <p:cNvSpPr/>
              <p:nvPr/>
            </p:nvSpPr>
            <p:spPr>
              <a:xfrm>
                <a:off x="6410068" y="2543178"/>
                <a:ext cx="203361" cy="47704"/>
              </a:xfrm>
              <a:custGeom>
                <a:avLst/>
                <a:gdLst/>
                <a:ahLst/>
                <a:cxnLst/>
                <a:rect l="0" t="0" r="0" b="0"/>
                <a:pathLst>
                  <a:path w="203361" h="47704">
                    <a:moveTo>
                      <a:pt x="19891" y="31277"/>
                    </a:moveTo>
                    <a:cubicBezTo>
                      <a:pt x="16024" y="41355"/>
                      <a:pt x="9999" y="47703"/>
                      <a:pt x="6502" y="45386"/>
                    </a:cubicBezTo>
                    <a:cubicBezTo>
                      <a:pt x="0" y="41076"/>
                      <a:pt x="105586" y="33732"/>
                      <a:pt x="168435" y="34121"/>
                    </a:cubicBezTo>
                    <a:cubicBezTo>
                      <a:pt x="187644" y="34241"/>
                      <a:pt x="203360" y="28525"/>
                      <a:pt x="203360" y="21420"/>
                    </a:cubicBezTo>
                    <a:cubicBezTo>
                      <a:pt x="203360" y="0"/>
                      <a:pt x="28284" y="9406"/>
                      <a:pt x="19891" y="312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6" name="任意多边形: 形状 575">
                <a:extLst>
                  <a:ext uri="{FF2B5EF4-FFF2-40B4-BE49-F238E27FC236}">
                    <a16:creationId xmlns="" xmlns:a16="http://schemas.microsoft.com/office/drawing/2014/main" id="{D05CFF02-3859-4273-ADB9-4A60D57BFE1F}"/>
                  </a:ext>
                </a:extLst>
              </p:cNvPr>
              <p:cNvSpPr/>
              <p:nvPr/>
            </p:nvSpPr>
            <p:spPr>
              <a:xfrm>
                <a:off x="9093383" y="2552599"/>
                <a:ext cx="339446" cy="168024"/>
              </a:xfrm>
              <a:custGeom>
                <a:avLst/>
                <a:gdLst/>
                <a:ahLst/>
                <a:cxnLst/>
                <a:rect l="0" t="0" r="0" b="0"/>
                <a:pathLst>
                  <a:path w="339446" h="168024">
                    <a:moveTo>
                      <a:pt x="34356" y="53975"/>
                    </a:moveTo>
                    <a:cubicBezTo>
                      <a:pt x="3621" y="168023"/>
                      <a:pt x="0" y="165100"/>
                      <a:pt x="172008" y="165100"/>
                    </a:cubicBezTo>
                    <a:lnTo>
                      <a:pt x="323782" y="165100"/>
                    </a:lnTo>
                    <a:lnTo>
                      <a:pt x="325090" y="130175"/>
                    </a:lnTo>
                    <a:cubicBezTo>
                      <a:pt x="325809" y="110966"/>
                      <a:pt x="329334" y="73819"/>
                      <a:pt x="332921" y="47625"/>
                    </a:cubicBezTo>
                    <a:lnTo>
                      <a:pt x="339445" y="0"/>
                    </a:lnTo>
                    <a:lnTo>
                      <a:pt x="48901"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7" name="任意多边形: 形状 576">
                <a:extLst>
                  <a:ext uri="{FF2B5EF4-FFF2-40B4-BE49-F238E27FC236}">
                    <a16:creationId xmlns="" xmlns:a16="http://schemas.microsoft.com/office/drawing/2014/main" id="{4248B620-64E0-448B-AAF2-DBF922A87598}"/>
                  </a:ext>
                </a:extLst>
              </p:cNvPr>
              <p:cNvSpPr/>
              <p:nvPr/>
            </p:nvSpPr>
            <p:spPr>
              <a:xfrm>
                <a:off x="9813828" y="2548926"/>
                <a:ext cx="292101" cy="143374"/>
              </a:xfrm>
              <a:custGeom>
                <a:avLst/>
                <a:gdLst/>
                <a:ahLst/>
                <a:cxnLst/>
                <a:rect l="0" t="0" r="0" b="0"/>
                <a:pathLst>
                  <a:path w="292101" h="143374">
                    <a:moveTo>
                      <a:pt x="0" y="0"/>
                    </a:moveTo>
                    <a:lnTo>
                      <a:pt x="0" y="143373"/>
                    </a:lnTo>
                    <a:lnTo>
                      <a:pt x="292100" y="143373"/>
                    </a:lnTo>
                    <a:lnTo>
                      <a:pt x="292100" y="16373"/>
                    </a:lnTo>
                    <a:lnTo>
                      <a:pt x="225425" y="9933"/>
                    </a:lnTo>
                    <a:cubicBezTo>
                      <a:pt x="188754" y="6390"/>
                      <a:pt x="123031" y="2707"/>
                      <a:pt x="79375" y="174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8" name="任意多边形: 形状 577">
                <a:extLst>
                  <a:ext uri="{FF2B5EF4-FFF2-40B4-BE49-F238E27FC236}">
                    <a16:creationId xmlns="" xmlns:a16="http://schemas.microsoft.com/office/drawing/2014/main" id="{F5C2DDA5-8CF6-4E71-BDF7-1812E85AF2ED}"/>
                  </a:ext>
                </a:extLst>
              </p:cNvPr>
              <p:cNvSpPr/>
              <p:nvPr/>
            </p:nvSpPr>
            <p:spPr>
              <a:xfrm>
                <a:off x="5469672" y="2565299"/>
                <a:ext cx="103113" cy="38101"/>
              </a:xfrm>
              <a:custGeom>
                <a:avLst/>
                <a:gdLst/>
                <a:ahLst/>
                <a:cxnLst/>
                <a:rect l="0" t="0" r="0" b="0"/>
                <a:pathLst>
                  <a:path w="103113" h="38101">
                    <a:moveTo>
                      <a:pt x="13456" y="19050"/>
                    </a:moveTo>
                    <a:cubicBezTo>
                      <a:pt x="0" y="35263"/>
                      <a:pt x="3319" y="38100"/>
                      <a:pt x="35746" y="38100"/>
                    </a:cubicBezTo>
                    <a:cubicBezTo>
                      <a:pt x="56701" y="38100"/>
                      <a:pt x="80960" y="29527"/>
                      <a:pt x="89656" y="19050"/>
                    </a:cubicBezTo>
                    <a:cubicBezTo>
                      <a:pt x="103112" y="2837"/>
                      <a:pt x="99793" y="0"/>
                      <a:pt x="67366" y="0"/>
                    </a:cubicBezTo>
                    <a:cubicBezTo>
                      <a:pt x="46411" y="0"/>
                      <a:pt x="22152" y="8573"/>
                      <a:pt x="13456"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79" name="任意多边形: 形状 578">
                <a:extLst>
                  <a:ext uri="{FF2B5EF4-FFF2-40B4-BE49-F238E27FC236}">
                    <a16:creationId xmlns="" xmlns:a16="http://schemas.microsoft.com/office/drawing/2014/main" id="{71086B1B-C334-4015-9E2D-F6CF0EBC891D}"/>
                  </a:ext>
                </a:extLst>
              </p:cNvPr>
              <p:cNvSpPr/>
              <p:nvPr/>
            </p:nvSpPr>
            <p:spPr>
              <a:xfrm>
                <a:off x="5552978" y="2564889"/>
                <a:ext cx="68007" cy="89505"/>
              </a:xfrm>
              <a:custGeom>
                <a:avLst/>
                <a:gdLst/>
                <a:ahLst/>
                <a:cxnLst/>
                <a:rect l="0" t="0" r="0" b="0"/>
                <a:pathLst>
                  <a:path w="68007" h="89505">
                    <a:moveTo>
                      <a:pt x="29049" y="43314"/>
                    </a:moveTo>
                    <a:lnTo>
                      <a:pt x="0" y="89504"/>
                    </a:lnTo>
                    <a:lnTo>
                      <a:pt x="35441" y="49706"/>
                    </a:lnTo>
                    <a:cubicBezTo>
                      <a:pt x="54933" y="27818"/>
                      <a:pt x="68006" y="7032"/>
                      <a:pt x="64489" y="3516"/>
                    </a:cubicBezTo>
                    <a:cubicBezTo>
                      <a:pt x="60974" y="0"/>
                      <a:pt x="45025" y="17909"/>
                      <a:pt x="29049" y="433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0" name="任意多边形: 形状 579">
                <a:extLst>
                  <a:ext uri="{FF2B5EF4-FFF2-40B4-BE49-F238E27FC236}">
                    <a16:creationId xmlns="" xmlns:a16="http://schemas.microsoft.com/office/drawing/2014/main" id="{FABF1334-2020-449E-B084-FE51D72212C8}"/>
                  </a:ext>
                </a:extLst>
              </p:cNvPr>
              <p:cNvSpPr/>
              <p:nvPr/>
            </p:nvSpPr>
            <p:spPr>
              <a:xfrm>
                <a:off x="6216152" y="2554630"/>
                <a:ext cx="181377" cy="49821"/>
              </a:xfrm>
              <a:custGeom>
                <a:avLst/>
                <a:gdLst/>
                <a:ahLst/>
                <a:cxnLst/>
                <a:rect l="0" t="0" r="0" b="0"/>
                <a:pathLst>
                  <a:path w="181377" h="49821">
                    <a:moveTo>
                      <a:pt x="51201" y="13507"/>
                    </a:moveTo>
                    <a:cubicBezTo>
                      <a:pt x="0" y="30326"/>
                      <a:pt x="8614" y="49820"/>
                      <a:pt x="63901" y="42247"/>
                    </a:cubicBezTo>
                    <a:cubicBezTo>
                      <a:pt x="90095" y="38659"/>
                      <a:pt x="127242" y="35135"/>
                      <a:pt x="146451" y="34415"/>
                    </a:cubicBezTo>
                    <a:cubicBezTo>
                      <a:pt x="165660" y="33696"/>
                      <a:pt x="181376" y="28059"/>
                      <a:pt x="181376" y="21889"/>
                    </a:cubicBezTo>
                    <a:cubicBezTo>
                      <a:pt x="181376" y="5734"/>
                      <a:pt x="92321" y="0"/>
                      <a:pt x="51201" y="1350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1" name="任意多边形: 形状 580">
                <a:extLst>
                  <a:ext uri="{FF2B5EF4-FFF2-40B4-BE49-F238E27FC236}">
                    <a16:creationId xmlns="" xmlns:a16="http://schemas.microsoft.com/office/drawing/2014/main" id="{4707F568-A5EB-4E80-A4F8-1A12ECC2460D}"/>
                  </a:ext>
                </a:extLst>
              </p:cNvPr>
              <p:cNvSpPr/>
              <p:nvPr/>
            </p:nvSpPr>
            <p:spPr>
              <a:xfrm>
                <a:off x="7616728" y="2557360"/>
                <a:ext cx="838201" cy="59475"/>
              </a:xfrm>
              <a:custGeom>
                <a:avLst/>
                <a:gdLst/>
                <a:ahLst/>
                <a:cxnLst/>
                <a:rect l="0" t="0" r="0" b="0"/>
                <a:pathLst>
                  <a:path w="838201" h="59475">
                    <a:moveTo>
                      <a:pt x="320675" y="11105"/>
                    </a:moveTo>
                    <a:cubicBezTo>
                      <a:pt x="40970" y="19796"/>
                      <a:pt x="0" y="23635"/>
                      <a:pt x="0" y="41151"/>
                    </a:cubicBezTo>
                    <a:cubicBezTo>
                      <a:pt x="0" y="58644"/>
                      <a:pt x="8599" y="59474"/>
                      <a:pt x="66675" y="47588"/>
                    </a:cubicBezTo>
                    <a:cubicBezTo>
                      <a:pt x="103346" y="40083"/>
                      <a:pt x="291941" y="33081"/>
                      <a:pt x="485775" y="32029"/>
                    </a:cubicBezTo>
                    <a:cubicBezTo>
                      <a:pt x="679609" y="30976"/>
                      <a:pt x="838200" y="25126"/>
                      <a:pt x="838200" y="19028"/>
                    </a:cubicBezTo>
                    <a:cubicBezTo>
                      <a:pt x="838200" y="2450"/>
                      <a:pt x="678112" y="0"/>
                      <a:pt x="320675" y="111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2" name="任意多边形: 形状 581">
                <a:extLst>
                  <a:ext uri="{FF2B5EF4-FFF2-40B4-BE49-F238E27FC236}">
                    <a16:creationId xmlns="" xmlns:a16="http://schemas.microsoft.com/office/drawing/2014/main" id="{74CE56D8-71D3-428A-98B5-8968BC115E5D}"/>
                  </a:ext>
                </a:extLst>
              </p:cNvPr>
              <p:cNvSpPr/>
              <p:nvPr/>
            </p:nvSpPr>
            <p:spPr>
              <a:xfrm>
                <a:off x="8480963" y="2552649"/>
                <a:ext cx="276828" cy="139651"/>
              </a:xfrm>
              <a:custGeom>
                <a:avLst/>
                <a:gdLst/>
                <a:ahLst/>
                <a:cxnLst/>
                <a:rect l="0" t="0" r="0" b="0"/>
                <a:pathLst>
                  <a:path w="276828" h="139651">
                    <a:moveTo>
                      <a:pt x="21305" y="27302"/>
                    </a:moveTo>
                    <a:cubicBezTo>
                      <a:pt x="11205" y="36706"/>
                      <a:pt x="2280" y="65831"/>
                      <a:pt x="1471" y="92025"/>
                    </a:cubicBezTo>
                    <a:lnTo>
                      <a:pt x="0" y="139650"/>
                    </a:lnTo>
                    <a:lnTo>
                      <a:pt x="252386" y="139650"/>
                    </a:lnTo>
                    <a:lnTo>
                      <a:pt x="266410" y="87568"/>
                    </a:lnTo>
                    <a:cubicBezTo>
                      <a:pt x="276827" y="48882"/>
                      <a:pt x="276685" y="31733"/>
                      <a:pt x="265857" y="20893"/>
                    </a:cubicBezTo>
                    <a:cubicBezTo>
                      <a:pt x="244986" y="0"/>
                      <a:pt x="44998" y="5241"/>
                      <a:pt x="21305" y="2730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3" name="任意多边形: 形状 582">
                <a:extLst>
                  <a:ext uri="{FF2B5EF4-FFF2-40B4-BE49-F238E27FC236}">
                    <a16:creationId xmlns="" xmlns:a16="http://schemas.microsoft.com/office/drawing/2014/main" id="{7D38B815-5863-42D8-8030-CC083565BEA8}"/>
                  </a:ext>
                </a:extLst>
              </p:cNvPr>
              <p:cNvSpPr/>
              <p:nvPr/>
            </p:nvSpPr>
            <p:spPr>
              <a:xfrm>
                <a:off x="8771200" y="2565299"/>
                <a:ext cx="332985" cy="124277"/>
              </a:xfrm>
              <a:custGeom>
                <a:avLst/>
                <a:gdLst/>
                <a:ahLst/>
                <a:cxnLst/>
                <a:rect l="0" t="0" r="0" b="0"/>
                <a:pathLst>
                  <a:path w="332985" h="124277">
                    <a:moveTo>
                      <a:pt x="15732" y="15875"/>
                    </a:moveTo>
                    <a:cubicBezTo>
                      <a:pt x="8798" y="24606"/>
                      <a:pt x="2421" y="52372"/>
                      <a:pt x="1562" y="77576"/>
                    </a:cubicBezTo>
                    <a:lnTo>
                      <a:pt x="0" y="123403"/>
                    </a:lnTo>
                    <a:lnTo>
                      <a:pt x="143489" y="123966"/>
                    </a:lnTo>
                    <a:cubicBezTo>
                      <a:pt x="222408" y="124276"/>
                      <a:pt x="290596" y="120799"/>
                      <a:pt x="295019" y="116240"/>
                    </a:cubicBezTo>
                    <a:cubicBezTo>
                      <a:pt x="299442" y="111680"/>
                      <a:pt x="309793" y="83661"/>
                      <a:pt x="318022" y="53975"/>
                    </a:cubicBezTo>
                    <a:lnTo>
                      <a:pt x="332984" y="0"/>
                    </a:lnTo>
                    <a:lnTo>
                      <a:pt x="180662" y="0"/>
                    </a:lnTo>
                    <a:cubicBezTo>
                      <a:pt x="73995" y="0"/>
                      <a:pt x="24561" y="4758"/>
                      <a:pt x="15732"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4" name="任意多边形: 形状 583">
                <a:extLst>
                  <a:ext uri="{FF2B5EF4-FFF2-40B4-BE49-F238E27FC236}">
                    <a16:creationId xmlns="" xmlns:a16="http://schemas.microsoft.com/office/drawing/2014/main" id="{32557DB1-23C1-4033-9169-DA8ABBA09140}"/>
                  </a:ext>
                </a:extLst>
              </p:cNvPr>
              <p:cNvSpPr/>
              <p:nvPr/>
            </p:nvSpPr>
            <p:spPr>
              <a:xfrm>
                <a:off x="10131328" y="2565299"/>
                <a:ext cx="215901" cy="139701"/>
              </a:xfrm>
              <a:custGeom>
                <a:avLst/>
                <a:gdLst/>
                <a:ahLst/>
                <a:cxnLst/>
                <a:rect l="0" t="0" r="0" b="0"/>
                <a:pathLst>
                  <a:path w="215901" h="139701">
                    <a:moveTo>
                      <a:pt x="0" y="0"/>
                    </a:moveTo>
                    <a:lnTo>
                      <a:pt x="0" y="139700"/>
                    </a:lnTo>
                    <a:lnTo>
                      <a:pt x="200237" y="139700"/>
                    </a:lnTo>
                    <a:lnTo>
                      <a:pt x="201545" y="104775"/>
                    </a:lnTo>
                    <a:cubicBezTo>
                      <a:pt x="202264" y="85566"/>
                      <a:pt x="205789" y="54134"/>
                      <a:pt x="209376" y="34925"/>
                    </a:cubicBezTo>
                    <a:lnTo>
                      <a:pt x="2159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5" name="任意多边形: 形状 584">
                <a:extLst>
                  <a:ext uri="{FF2B5EF4-FFF2-40B4-BE49-F238E27FC236}">
                    <a16:creationId xmlns="" xmlns:a16="http://schemas.microsoft.com/office/drawing/2014/main" id="{23406902-F449-408E-A71C-3BA2243D6CE6}"/>
                  </a:ext>
                </a:extLst>
              </p:cNvPr>
              <p:cNvSpPr/>
              <p:nvPr/>
            </p:nvSpPr>
            <p:spPr>
              <a:xfrm>
                <a:off x="10398028" y="2561452"/>
                <a:ext cx="87222" cy="29249"/>
              </a:xfrm>
              <a:custGeom>
                <a:avLst/>
                <a:gdLst/>
                <a:ahLst/>
                <a:cxnLst/>
                <a:rect l="0" t="0" r="0" b="0"/>
                <a:pathLst>
                  <a:path w="87222" h="29249">
                    <a:moveTo>
                      <a:pt x="0" y="16548"/>
                    </a:moveTo>
                    <a:cubicBezTo>
                      <a:pt x="0" y="23533"/>
                      <a:pt x="20340" y="29248"/>
                      <a:pt x="45200" y="29248"/>
                    </a:cubicBezTo>
                    <a:cubicBezTo>
                      <a:pt x="72099" y="29248"/>
                      <a:pt x="87221" y="24106"/>
                      <a:pt x="82550" y="16548"/>
                    </a:cubicBezTo>
                    <a:cubicBezTo>
                      <a:pt x="72323" y="0"/>
                      <a:pt x="0" y="0"/>
                      <a:pt x="0" y="165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6" name="任意多边形: 形状 585">
                <a:extLst>
                  <a:ext uri="{FF2B5EF4-FFF2-40B4-BE49-F238E27FC236}">
                    <a16:creationId xmlns="" xmlns:a16="http://schemas.microsoft.com/office/drawing/2014/main" id="{AFA19403-22D9-49A3-8C2F-06D20D4C45EE}"/>
                  </a:ext>
                </a:extLst>
              </p:cNvPr>
              <p:cNvSpPr/>
              <p:nvPr/>
            </p:nvSpPr>
            <p:spPr>
              <a:xfrm>
                <a:off x="5254071" y="2577999"/>
                <a:ext cx="77115" cy="38101"/>
              </a:xfrm>
              <a:custGeom>
                <a:avLst/>
                <a:gdLst/>
                <a:ahLst/>
                <a:cxnLst/>
                <a:rect l="0" t="0" r="0" b="0"/>
                <a:pathLst>
                  <a:path w="77115" h="38101">
                    <a:moveTo>
                      <a:pt x="13157" y="19050"/>
                    </a:moveTo>
                    <a:cubicBezTo>
                      <a:pt x="0" y="34903"/>
                      <a:pt x="1609" y="38100"/>
                      <a:pt x="22747" y="38100"/>
                    </a:cubicBezTo>
                    <a:cubicBezTo>
                      <a:pt x="36717" y="38100"/>
                      <a:pt x="55261" y="29527"/>
                      <a:pt x="63957" y="19050"/>
                    </a:cubicBezTo>
                    <a:cubicBezTo>
                      <a:pt x="77114" y="3197"/>
                      <a:pt x="75505" y="0"/>
                      <a:pt x="54367" y="0"/>
                    </a:cubicBezTo>
                    <a:cubicBezTo>
                      <a:pt x="40397" y="0"/>
                      <a:pt x="21853" y="8573"/>
                      <a:pt x="13157"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7" name="任意多边形: 形状 586">
                <a:extLst>
                  <a:ext uri="{FF2B5EF4-FFF2-40B4-BE49-F238E27FC236}">
                    <a16:creationId xmlns="" xmlns:a16="http://schemas.microsoft.com/office/drawing/2014/main" id="{FB376CB4-0761-42DC-9BEC-ED52693AC320}"/>
                  </a:ext>
                </a:extLst>
              </p:cNvPr>
              <p:cNvSpPr/>
              <p:nvPr/>
            </p:nvSpPr>
            <p:spPr>
              <a:xfrm>
                <a:off x="5371253" y="2568458"/>
                <a:ext cx="35219" cy="28397"/>
              </a:xfrm>
              <a:custGeom>
                <a:avLst/>
                <a:gdLst/>
                <a:ahLst/>
                <a:cxnLst/>
                <a:rect l="0" t="0" r="0" b="0"/>
                <a:pathLst>
                  <a:path w="35219" h="28397">
                    <a:moveTo>
                      <a:pt x="3925" y="22241"/>
                    </a:moveTo>
                    <a:lnTo>
                      <a:pt x="0" y="28396"/>
                    </a:lnTo>
                    <a:cubicBezTo>
                      <a:pt x="2159" y="24797"/>
                      <a:pt x="12497" y="16312"/>
                      <a:pt x="22975" y="9541"/>
                    </a:cubicBezTo>
                    <a:cubicBezTo>
                      <a:pt x="33453" y="2770"/>
                      <a:pt x="35218" y="0"/>
                      <a:pt x="26900" y="3386"/>
                    </a:cubicBezTo>
                    <a:cubicBezTo>
                      <a:pt x="18580" y="6771"/>
                      <a:pt x="8242" y="15256"/>
                      <a:pt x="3925" y="222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8" name="任意多边形: 形状 587">
                <a:extLst>
                  <a:ext uri="{FF2B5EF4-FFF2-40B4-BE49-F238E27FC236}">
                    <a16:creationId xmlns="" xmlns:a16="http://schemas.microsoft.com/office/drawing/2014/main" id="{FCC6E27D-7A30-4E25-A238-44570BEEEE0D}"/>
                  </a:ext>
                </a:extLst>
              </p:cNvPr>
              <p:cNvSpPr/>
              <p:nvPr/>
            </p:nvSpPr>
            <p:spPr>
              <a:xfrm>
                <a:off x="6045060" y="2577999"/>
                <a:ext cx="150731" cy="38282"/>
              </a:xfrm>
              <a:custGeom>
                <a:avLst/>
                <a:gdLst/>
                <a:ahLst/>
                <a:cxnLst/>
                <a:rect l="0" t="0" r="0" b="0"/>
                <a:pathLst>
                  <a:path w="150731" h="38282">
                    <a:moveTo>
                      <a:pt x="5408" y="17923"/>
                    </a:moveTo>
                    <a:cubicBezTo>
                      <a:pt x="0" y="32015"/>
                      <a:pt x="11928" y="35408"/>
                      <a:pt x="61216" y="33798"/>
                    </a:cubicBezTo>
                    <a:cubicBezTo>
                      <a:pt x="95694" y="32671"/>
                      <a:pt x="126752" y="33646"/>
                      <a:pt x="130235" y="35964"/>
                    </a:cubicBezTo>
                    <a:cubicBezTo>
                      <a:pt x="133718" y="38281"/>
                      <a:pt x="140037" y="31137"/>
                      <a:pt x="144277" y="20089"/>
                    </a:cubicBezTo>
                    <a:cubicBezTo>
                      <a:pt x="150730" y="3271"/>
                      <a:pt x="140612" y="0"/>
                      <a:pt x="82136" y="0"/>
                    </a:cubicBezTo>
                    <a:cubicBezTo>
                      <a:pt x="33715" y="0"/>
                      <a:pt x="10176" y="5499"/>
                      <a:pt x="5408" y="179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9" name="任意多边形: 形状 588">
                <a:extLst>
                  <a:ext uri="{FF2B5EF4-FFF2-40B4-BE49-F238E27FC236}">
                    <a16:creationId xmlns="" xmlns:a16="http://schemas.microsoft.com/office/drawing/2014/main" id="{33B085AE-2EF9-45DA-97E2-15ED9EF82C48}"/>
                  </a:ext>
                </a:extLst>
              </p:cNvPr>
              <p:cNvSpPr/>
              <p:nvPr/>
            </p:nvSpPr>
            <p:spPr>
              <a:xfrm>
                <a:off x="10527885" y="2577999"/>
                <a:ext cx="71757" cy="5081"/>
              </a:xfrm>
              <a:custGeom>
                <a:avLst/>
                <a:gdLst/>
                <a:ahLst/>
                <a:cxnLst/>
                <a:rect l="0" t="0" r="0" b="0"/>
                <a:pathLst>
                  <a:path w="71757" h="5081">
                    <a:moveTo>
                      <a:pt x="41593" y="5080"/>
                    </a:moveTo>
                    <a:cubicBezTo>
                      <a:pt x="66040" y="5080"/>
                      <a:pt x="71756" y="3937"/>
                      <a:pt x="54293" y="2540"/>
                    </a:cubicBezTo>
                    <a:cubicBezTo>
                      <a:pt x="36831" y="1143"/>
                      <a:pt x="19686" y="0"/>
                      <a:pt x="16193" y="0"/>
                    </a:cubicBezTo>
                    <a:cubicBezTo>
                      <a:pt x="12700" y="0"/>
                      <a:pt x="6986" y="1143"/>
                      <a:pt x="3493" y="2540"/>
                    </a:cubicBezTo>
                    <a:cubicBezTo>
                      <a:pt x="0" y="3937"/>
                      <a:pt x="17146"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0" name="任意多边形: 形状 589">
                <a:extLst>
                  <a:ext uri="{FF2B5EF4-FFF2-40B4-BE49-F238E27FC236}">
                    <a16:creationId xmlns="" xmlns:a16="http://schemas.microsoft.com/office/drawing/2014/main" id="{5BA6F4C2-4272-47E5-83B0-7F1A9E19DE26}"/>
                  </a:ext>
                </a:extLst>
              </p:cNvPr>
              <p:cNvSpPr/>
              <p:nvPr/>
            </p:nvSpPr>
            <p:spPr>
              <a:xfrm>
                <a:off x="10618339" y="25779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1" name="任意多边形: 形状 590">
                <a:extLst>
                  <a:ext uri="{FF2B5EF4-FFF2-40B4-BE49-F238E27FC236}">
                    <a16:creationId xmlns="" xmlns:a16="http://schemas.microsoft.com/office/drawing/2014/main" id="{1B15D730-D27E-4C31-B3D8-76C2C566067C}"/>
                  </a:ext>
                </a:extLst>
              </p:cNvPr>
              <p:cNvSpPr/>
              <p:nvPr/>
            </p:nvSpPr>
            <p:spPr>
              <a:xfrm>
                <a:off x="10653926" y="2577999"/>
                <a:ext cx="61603" cy="29219"/>
              </a:xfrm>
              <a:custGeom>
                <a:avLst/>
                <a:gdLst/>
                <a:ahLst/>
                <a:cxnLst/>
                <a:rect l="0" t="0" r="0" b="0"/>
                <a:pathLst>
                  <a:path w="61603" h="29219">
                    <a:moveTo>
                      <a:pt x="4452" y="12700"/>
                    </a:moveTo>
                    <a:cubicBezTo>
                      <a:pt x="14661" y="29218"/>
                      <a:pt x="61602" y="29218"/>
                      <a:pt x="61602" y="12700"/>
                    </a:cubicBezTo>
                    <a:cubicBezTo>
                      <a:pt x="61602" y="5715"/>
                      <a:pt x="46977" y="0"/>
                      <a:pt x="29102" y="0"/>
                    </a:cubicBezTo>
                    <a:cubicBezTo>
                      <a:pt x="10670" y="0"/>
                      <a:pt x="0" y="5497"/>
                      <a:pt x="4452"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2" name="任意多边形: 形状 591">
                <a:extLst>
                  <a:ext uri="{FF2B5EF4-FFF2-40B4-BE49-F238E27FC236}">
                    <a16:creationId xmlns="" xmlns:a16="http://schemas.microsoft.com/office/drawing/2014/main" id="{419FF559-241C-4391-B6FD-60F08BC336A3}"/>
                  </a:ext>
                </a:extLst>
              </p:cNvPr>
              <p:cNvSpPr/>
              <p:nvPr/>
            </p:nvSpPr>
            <p:spPr>
              <a:xfrm>
                <a:off x="10730105" y="2558949"/>
                <a:ext cx="21485" cy="57151"/>
              </a:xfrm>
              <a:custGeom>
                <a:avLst/>
                <a:gdLst/>
                <a:ahLst/>
                <a:cxnLst/>
                <a:rect l="0" t="0" r="0" b="0"/>
                <a:pathLst>
                  <a:path w="21485" h="57151">
                    <a:moveTo>
                      <a:pt x="1321" y="28575"/>
                    </a:moveTo>
                    <a:cubicBezTo>
                      <a:pt x="0" y="44291"/>
                      <a:pt x="4875" y="57150"/>
                      <a:pt x="12153" y="57150"/>
                    </a:cubicBezTo>
                    <a:cubicBezTo>
                      <a:pt x="20619" y="57150"/>
                      <a:pt x="21484" y="46855"/>
                      <a:pt x="14554" y="28575"/>
                    </a:cubicBezTo>
                    <a:lnTo>
                      <a:pt x="37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3" name="任意多边形: 形状 592">
                <a:extLst>
                  <a:ext uri="{FF2B5EF4-FFF2-40B4-BE49-F238E27FC236}">
                    <a16:creationId xmlns="" xmlns:a16="http://schemas.microsoft.com/office/drawing/2014/main" id="{9491397F-B03F-4117-8ACB-18FDABBF9F2F}"/>
                  </a:ext>
                </a:extLst>
              </p:cNvPr>
              <p:cNvSpPr/>
              <p:nvPr/>
            </p:nvSpPr>
            <p:spPr>
              <a:xfrm>
                <a:off x="10792522" y="2570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4" name="任意多边形: 形状 593">
                <a:extLst>
                  <a:ext uri="{FF2B5EF4-FFF2-40B4-BE49-F238E27FC236}">
                    <a16:creationId xmlns="" xmlns:a16="http://schemas.microsoft.com/office/drawing/2014/main" id="{0FC8A805-B2DC-46AC-BB9B-C72B16153487}"/>
                  </a:ext>
                </a:extLst>
              </p:cNvPr>
              <p:cNvSpPr/>
              <p:nvPr/>
            </p:nvSpPr>
            <p:spPr>
              <a:xfrm>
                <a:off x="10862890" y="2565699"/>
                <a:ext cx="72254" cy="33529"/>
              </a:xfrm>
              <a:custGeom>
                <a:avLst/>
                <a:gdLst/>
                <a:ahLst/>
                <a:cxnLst/>
                <a:rect l="0" t="0" r="0" b="0"/>
                <a:pathLst>
                  <a:path w="72254" h="33529">
                    <a:moveTo>
                      <a:pt x="23508" y="18024"/>
                    </a:moveTo>
                    <a:cubicBezTo>
                      <a:pt x="44809" y="33501"/>
                      <a:pt x="50212" y="33528"/>
                      <a:pt x="61608" y="18216"/>
                    </a:cubicBezTo>
                    <a:cubicBezTo>
                      <a:pt x="72253" y="3914"/>
                      <a:pt x="67328" y="335"/>
                      <a:pt x="36788" y="182"/>
                    </a:cubicBezTo>
                    <a:cubicBezTo>
                      <a:pt x="701" y="0"/>
                      <a:pt x="0" y="943"/>
                      <a:pt x="23508" y="180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5" name="任意多边形: 形状 594">
                <a:extLst>
                  <a:ext uri="{FF2B5EF4-FFF2-40B4-BE49-F238E27FC236}">
                    <a16:creationId xmlns="" xmlns:a16="http://schemas.microsoft.com/office/drawing/2014/main" id="{B52E327F-841B-487A-927F-48C593BD48F2}"/>
                  </a:ext>
                </a:extLst>
              </p:cNvPr>
              <p:cNvSpPr/>
              <p:nvPr/>
            </p:nvSpPr>
            <p:spPr>
              <a:xfrm>
                <a:off x="10969528" y="25779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6" name="任意多边形: 形状 595">
                <a:extLst>
                  <a:ext uri="{FF2B5EF4-FFF2-40B4-BE49-F238E27FC236}">
                    <a16:creationId xmlns="" xmlns:a16="http://schemas.microsoft.com/office/drawing/2014/main" id="{415A7D07-8118-4D3D-A5DB-FDD27294E1FB}"/>
                  </a:ext>
                </a:extLst>
              </p:cNvPr>
              <p:cNvSpPr/>
              <p:nvPr/>
            </p:nvSpPr>
            <p:spPr>
              <a:xfrm>
                <a:off x="10806650" y="2567523"/>
                <a:ext cx="264543" cy="75605"/>
              </a:xfrm>
              <a:custGeom>
                <a:avLst/>
                <a:gdLst/>
                <a:ahLst/>
                <a:cxnLst/>
                <a:rect l="0" t="0" r="0" b="0"/>
                <a:pathLst>
                  <a:path w="264543" h="75605">
                    <a:moveTo>
                      <a:pt x="233730" y="20002"/>
                    </a:moveTo>
                    <a:cubicBezTo>
                      <a:pt x="239032" y="48334"/>
                      <a:pt x="238024" y="48531"/>
                      <a:pt x="115253" y="43230"/>
                    </a:cubicBezTo>
                    <a:cubicBezTo>
                      <a:pt x="47149" y="40289"/>
                      <a:pt x="0" y="41145"/>
                      <a:pt x="10478" y="45134"/>
                    </a:cubicBezTo>
                    <a:cubicBezTo>
                      <a:pt x="20956" y="49122"/>
                      <a:pt x="33727" y="58672"/>
                      <a:pt x="38858" y="66356"/>
                    </a:cubicBezTo>
                    <a:cubicBezTo>
                      <a:pt x="43991" y="74040"/>
                      <a:pt x="51134" y="75604"/>
                      <a:pt x="54733" y="69831"/>
                    </a:cubicBezTo>
                    <a:cubicBezTo>
                      <a:pt x="61959" y="58243"/>
                      <a:pt x="110733" y="51781"/>
                      <a:pt x="207328" y="49613"/>
                    </a:cubicBezTo>
                    <a:cubicBezTo>
                      <a:pt x="242253" y="48829"/>
                      <a:pt x="264542" y="43989"/>
                      <a:pt x="256858" y="38857"/>
                    </a:cubicBezTo>
                    <a:cubicBezTo>
                      <a:pt x="249174" y="33726"/>
                      <a:pt x="239624" y="20954"/>
                      <a:pt x="235635" y="10477"/>
                    </a:cubicBezTo>
                    <a:cubicBezTo>
                      <a:pt x="231647" y="0"/>
                      <a:pt x="230789" y="4286"/>
                      <a:pt x="233730" y="2000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7" name="任意多边形: 形状 596">
                <a:extLst>
                  <a:ext uri="{FF2B5EF4-FFF2-40B4-BE49-F238E27FC236}">
                    <a16:creationId xmlns="" xmlns:a16="http://schemas.microsoft.com/office/drawing/2014/main" id="{AEF23448-6521-4336-8C9D-68FEE8CDF8AD}"/>
                  </a:ext>
                </a:extLst>
              </p:cNvPr>
              <p:cNvSpPr/>
              <p:nvPr/>
            </p:nvSpPr>
            <p:spPr>
              <a:xfrm>
                <a:off x="11073985" y="25779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8" name="任意多边形: 形状 597">
                <a:extLst>
                  <a:ext uri="{FF2B5EF4-FFF2-40B4-BE49-F238E27FC236}">
                    <a16:creationId xmlns="" xmlns:a16="http://schemas.microsoft.com/office/drawing/2014/main" id="{5D849B8C-4095-4C93-AD9E-A30F589455D8}"/>
                  </a:ext>
                </a:extLst>
              </p:cNvPr>
              <p:cNvSpPr/>
              <p:nvPr/>
            </p:nvSpPr>
            <p:spPr>
              <a:xfrm>
                <a:off x="11202539" y="25779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99" name="任意多边形: 形状 598">
                <a:extLst>
                  <a:ext uri="{FF2B5EF4-FFF2-40B4-BE49-F238E27FC236}">
                    <a16:creationId xmlns="" xmlns:a16="http://schemas.microsoft.com/office/drawing/2014/main" id="{92852A8A-4489-4D6A-85CE-885B61C3F491}"/>
                  </a:ext>
                </a:extLst>
              </p:cNvPr>
              <p:cNvSpPr/>
              <p:nvPr/>
            </p:nvSpPr>
            <p:spPr>
              <a:xfrm>
                <a:off x="11225434" y="2574507"/>
                <a:ext cx="184340" cy="143142"/>
              </a:xfrm>
              <a:custGeom>
                <a:avLst/>
                <a:gdLst/>
                <a:ahLst/>
                <a:cxnLst/>
                <a:rect l="0" t="0" r="0" b="0"/>
                <a:pathLst>
                  <a:path w="184340" h="143142">
                    <a:moveTo>
                      <a:pt x="8994" y="3492"/>
                    </a:moveTo>
                    <a:cubicBezTo>
                      <a:pt x="0" y="36063"/>
                      <a:pt x="4365" y="113398"/>
                      <a:pt x="15613" y="120772"/>
                    </a:cubicBezTo>
                    <a:cubicBezTo>
                      <a:pt x="23440" y="125904"/>
                      <a:pt x="59134" y="133048"/>
                      <a:pt x="94932" y="136647"/>
                    </a:cubicBezTo>
                    <a:cubicBezTo>
                      <a:pt x="159512" y="143141"/>
                      <a:pt x="160081" y="142883"/>
                      <a:pt x="167957" y="103505"/>
                    </a:cubicBezTo>
                    <a:cubicBezTo>
                      <a:pt x="184339" y="21589"/>
                      <a:pt x="182561" y="19308"/>
                      <a:pt x="93321" y="7795"/>
                    </a:cubicBezTo>
                    <a:cubicBezTo>
                      <a:pt x="47906" y="1936"/>
                      <a:pt x="9958" y="0"/>
                      <a:pt x="8994" y="34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0" name="任意多边形: 形状 599">
                <a:extLst>
                  <a:ext uri="{FF2B5EF4-FFF2-40B4-BE49-F238E27FC236}">
                    <a16:creationId xmlns="" xmlns:a16="http://schemas.microsoft.com/office/drawing/2014/main" id="{730DFD3A-E9E8-43A4-BB68-2A3E1F90ECF1}"/>
                  </a:ext>
                </a:extLst>
              </p:cNvPr>
              <p:cNvSpPr/>
              <p:nvPr/>
            </p:nvSpPr>
            <p:spPr>
              <a:xfrm>
                <a:off x="5862826" y="2590699"/>
                <a:ext cx="175113" cy="40869"/>
              </a:xfrm>
              <a:custGeom>
                <a:avLst/>
                <a:gdLst/>
                <a:ahLst/>
                <a:cxnLst/>
                <a:rect l="0" t="0" r="0" b="0"/>
                <a:pathLst>
                  <a:path w="175113" h="40869">
                    <a:moveTo>
                      <a:pt x="22469" y="8467"/>
                    </a:moveTo>
                    <a:cubicBezTo>
                      <a:pt x="0" y="30935"/>
                      <a:pt x="18753" y="40868"/>
                      <a:pt x="72257" y="34837"/>
                    </a:cubicBezTo>
                    <a:cubicBezTo>
                      <a:pt x="158841" y="25078"/>
                      <a:pt x="175112" y="0"/>
                      <a:pt x="94859" y="0"/>
                    </a:cubicBezTo>
                    <a:cubicBezTo>
                      <a:pt x="59701" y="0"/>
                      <a:pt x="27125" y="3810"/>
                      <a:pt x="22469"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1" name="任意多边形: 形状 600">
                <a:extLst>
                  <a:ext uri="{FF2B5EF4-FFF2-40B4-BE49-F238E27FC236}">
                    <a16:creationId xmlns="" xmlns:a16="http://schemas.microsoft.com/office/drawing/2014/main" id="{916C6519-8037-4544-A24A-A921E08D3E8A}"/>
                  </a:ext>
                </a:extLst>
              </p:cNvPr>
              <p:cNvSpPr/>
              <p:nvPr/>
            </p:nvSpPr>
            <p:spPr>
              <a:xfrm>
                <a:off x="7096028" y="2590699"/>
                <a:ext cx="239154" cy="37705"/>
              </a:xfrm>
              <a:custGeom>
                <a:avLst/>
                <a:gdLst/>
                <a:ahLst/>
                <a:cxnLst/>
                <a:rect l="0" t="0" r="0" b="0"/>
                <a:pathLst>
                  <a:path w="239154" h="37705">
                    <a:moveTo>
                      <a:pt x="0" y="19564"/>
                    </a:moveTo>
                    <a:cubicBezTo>
                      <a:pt x="0" y="36354"/>
                      <a:pt x="13808" y="37704"/>
                      <a:pt x="97403" y="29089"/>
                    </a:cubicBezTo>
                    <a:cubicBezTo>
                      <a:pt x="233128" y="15100"/>
                      <a:pt x="239153" y="0"/>
                      <a:pt x="109008" y="0"/>
                    </a:cubicBezTo>
                    <a:cubicBezTo>
                      <a:pt x="19307" y="0"/>
                      <a:pt x="0" y="3465"/>
                      <a:pt x="0" y="195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2" name="任意多边形: 形状 601">
                <a:extLst>
                  <a:ext uri="{FF2B5EF4-FFF2-40B4-BE49-F238E27FC236}">
                    <a16:creationId xmlns="" xmlns:a16="http://schemas.microsoft.com/office/drawing/2014/main" id="{82A52E72-EFF0-4C2A-A78B-07F0E929D4D3}"/>
                  </a:ext>
                </a:extLst>
              </p:cNvPr>
              <p:cNvSpPr/>
              <p:nvPr/>
            </p:nvSpPr>
            <p:spPr>
              <a:xfrm>
                <a:off x="7350028" y="2590699"/>
                <a:ext cx="245360" cy="38150"/>
              </a:xfrm>
              <a:custGeom>
                <a:avLst/>
                <a:gdLst/>
                <a:ahLst/>
                <a:cxnLst/>
                <a:rect l="0" t="0" r="0" b="0"/>
                <a:pathLst>
                  <a:path w="245360" h="38150">
                    <a:moveTo>
                      <a:pt x="0" y="19923"/>
                    </a:moveTo>
                    <a:cubicBezTo>
                      <a:pt x="0" y="37602"/>
                      <a:pt x="11086" y="38149"/>
                      <a:pt x="98425" y="24785"/>
                    </a:cubicBezTo>
                    <a:cubicBezTo>
                      <a:pt x="243429" y="2598"/>
                      <a:pt x="245359" y="0"/>
                      <a:pt x="116840" y="0"/>
                    </a:cubicBezTo>
                    <a:cubicBezTo>
                      <a:pt x="19174" y="0"/>
                      <a:pt x="0" y="3269"/>
                      <a:pt x="0" y="199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3" name="任意多边形: 形状 602">
                <a:extLst>
                  <a:ext uri="{FF2B5EF4-FFF2-40B4-BE49-F238E27FC236}">
                    <a16:creationId xmlns="" xmlns:a16="http://schemas.microsoft.com/office/drawing/2014/main" id="{ABB6DDC4-43EE-4600-BD11-BFABCD1DFEA9}"/>
                  </a:ext>
                </a:extLst>
              </p:cNvPr>
              <p:cNvSpPr/>
              <p:nvPr/>
            </p:nvSpPr>
            <p:spPr>
              <a:xfrm>
                <a:off x="11398697" y="2573014"/>
                <a:ext cx="26660" cy="153736"/>
              </a:xfrm>
              <a:custGeom>
                <a:avLst/>
                <a:gdLst/>
                <a:ahLst/>
                <a:cxnLst/>
                <a:rect l="0" t="0" r="0" b="0"/>
                <a:pathLst>
                  <a:path w="26660" h="153736">
                    <a:moveTo>
                      <a:pt x="8616" y="58961"/>
                    </a:moveTo>
                    <a:cubicBezTo>
                      <a:pt x="9814" y="92140"/>
                      <a:pt x="7661" y="129287"/>
                      <a:pt x="3831" y="141511"/>
                    </a:cubicBezTo>
                    <a:cubicBezTo>
                      <a:pt x="0" y="153735"/>
                      <a:pt x="4345" y="146065"/>
                      <a:pt x="13485" y="124467"/>
                    </a:cubicBezTo>
                    <a:cubicBezTo>
                      <a:pt x="25266" y="96632"/>
                      <a:pt x="26659" y="72595"/>
                      <a:pt x="18271" y="41917"/>
                    </a:cubicBezTo>
                    <a:cubicBezTo>
                      <a:pt x="6810" y="0"/>
                      <a:pt x="6505" y="537"/>
                      <a:pt x="8616" y="589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4" name="任意多边形: 形状 603">
                <a:extLst>
                  <a:ext uri="{FF2B5EF4-FFF2-40B4-BE49-F238E27FC236}">
                    <a16:creationId xmlns="" xmlns:a16="http://schemas.microsoft.com/office/drawing/2014/main" id="{F239C162-B9FD-4269-9D15-21AA7F5D34A7}"/>
                  </a:ext>
                </a:extLst>
              </p:cNvPr>
              <p:cNvSpPr/>
              <p:nvPr/>
            </p:nvSpPr>
            <p:spPr>
              <a:xfrm>
                <a:off x="11422393" y="2563614"/>
                <a:ext cx="48449" cy="203248"/>
              </a:xfrm>
              <a:custGeom>
                <a:avLst/>
                <a:gdLst/>
                <a:ahLst/>
                <a:cxnLst/>
                <a:rect l="0" t="0" r="0" b="0"/>
                <a:pathLst>
                  <a:path w="48449" h="203248">
                    <a:moveTo>
                      <a:pt x="7636" y="100110"/>
                    </a:moveTo>
                    <a:cubicBezTo>
                      <a:pt x="672" y="140950"/>
                      <a:pt x="0" y="178266"/>
                      <a:pt x="6110" y="184777"/>
                    </a:cubicBezTo>
                    <a:cubicBezTo>
                      <a:pt x="23443" y="203247"/>
                      <a:pt x="29125" y="189050"/>
                      <a:pt x="37865" y="105431"/>
                    </a:cubicBezTo>
                    <a:cubicBezTo>
                      <a:pt x="48448" y="4180"/>
                      <a:pt x="24706" y="0"/>
                      <a:pt x="7636" y="1001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5" name="任意多边形: 形状 604">
                <a:extLst>
                  <a:ext uri="{FF2B5EF4-FFF2-40B4-BE49-F238E27FC236}">
                    <a16:creationId xmlns="" xmlns:a16="http://schemas.microsoft.com/office/drawing/2014/main" id="{14B35C78-8B73-49C4-8B87-F3FAEE81DF0A}"/>
                  </a:ext>
                </a:extLst>
              </p:cNvPr>
              <p:cNvSpPr/>
              <p:nvPr/>
            </p:nvSpPr>
            <p:spPr>
              <a:xfrm>
                <a:off x="11530209" y="2587021"/>
                <a:ext cx="59739" cy="29079"/>
              </a:xfrm>
              <a:custGeom>
                <a:avLst/>
                <a:gdLst/>
                <a:ahLst/>
                <a:cxnLst/>
                <a:rect l="0" t="0" r="0" b="0"/>
                <a:pathLst>
                  <a:path w="59739" h="29079">
                    <a:moveTo>
                      <a:pt x="4469" y="16378"/>
                    </a:moveTo>
                    <a:cubicBezTo>
                      <a:pt x="0" y="23609"/>
                      <a:pt x="10937" y="29078"/>
                      <a:pt x="29869" y="29078"/>
                    </a:cubicBezTo>
                    <a:cubicBezTo>
                      <a:pt x="48801" y="29078"/>
                      <a:pt x="59738" y="23609"/>
                      <a:pt x="55269" y="16378"/>
                    </a:cubicBezTo>
                    <a:cubicBezTo>
                      <a:pt x="45147" y="0"/>
                      <a:pt x="14591" y="0"/>
                      <a:pt x="4469" y="163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6" name="任意多边形: 形状 605">
                <a:extLst>
                  <a:ext uri="{FF2B5EF4-FFF2-40B4-BE49-F238E27FC236}">
                    <a16:creationId xmlns="" xmlns:a16="http://schemas.microsoft.com/office/drawing/2014/main" id="{1BE04B24-5C4A-4AC2-8084-88065478FD21}"/>
                  </a:ext>
                </a:extLst>
              </p:cNvPr>
              <p:cNvSpPr/>
              <p:nvPr/>
            </p:nvSpPr>
            <p:spPr>
              <a:xfrm>
                <a:off x="5105500" y="2606019"/>
                <a:ext cx="167080" cy="174333"/>
              </a:xfrm>
              <a:custGeom>
                <a:avLst/>
                <a:gdLst/>
                <a:ahLst/>
                <a:cxnLst/>
                <a:rect l="0" t="0" r="0" b="0"/>
                <a:pathLst>
                  <a:path w="167080" h="174333">
                    <a:moveTo>
                      <a:pt x="57462" y="70679"/>
                    </a:moveTo>
                    <a:cubicBezTo>
                      <a:pt x="1684" y="139862"/>
                      <a:pt x="0" y="144241"/>
                      <a:pt x="23118" y="159937"/>
                    </a:cubicBezTo>
                    <a:cubicBezTo>
                      <a:pt x="44319" y="174332"/>
                      <a:pt x="47428" y="173366"/>
                      <a:pt x="47428" y="152380"/>
                    </a:cubicBezTo>
                    <a:cubicBezTo>
                      <a:pt x="47428" y="139146"/>
                      <a:pt x="58712" y="118106"/>
                      <a:pt x="72504" y="105624"/>
                    </a:cubicBezTo>
                    <a:cubicBezTo>
                      <a:pt x="86295" y="93143"/>
                      <a:pt x="100968" y="72255"/>
                      <a:pt x="105110" y="59206"/>
                    </a:cubicBezTo>
                    <a:cubicBezTo>
                      <a:pt x="109251" y="46157"/>
                      <a:pt x="125113" y="31960"/>
                      <a:pt x="140359" y="27658"/>
                    </a:cubicBezTo>
                    <a:cubicBezTo>
                      <a:pt x="166988" y="20142"/>
                      <a:pt x="167079" y="19585"/>
                      <a:pt x="142678" y="13489"/>
                    </a:cubicBezTo>
                    <a:cubicBezTo>
                      <a:pt x="128708" y="9998"/>
                      <a:pt x="117016" y="5069"/>
                      <a:pt x="116697" y="2535"/>
                    </a:cubicBezTo>
                    <a:cubicBezTo>
                      <a:pt x="116378" y="0"/>
                      <a:pt x="89722" y="30665"/>
                      <a:pt x="57462" y="7067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7" name="任意多边形: 形状 606">
                <a:extLst>
                  <a:ext uri="{FF2B5EF4-FFF2-40B4-BE49-F238E27FC236}">
                    <a16:creationId xmlns="" xmlns:a16="http://schemas.microsoft.com/office/drawing/2014/main" id="{CC67E8EE-C41B-478A-8080-D9903942E375}"/>
                  </a:ext>
                </a:extLst>
              </p:cNvPr>
              <p:cNvSpPr/>
              <p:nvPr/>
            </p:nvSpPr>
            <p:spPr>
              <a:xfrm>
                <a:off x="5711680" y="2598491"/>
                <a:ext cx="127049" cy="47273"/>
              </a:xfrm>
              <a:custGeom>
                <a:avLst/>
                <a:gdLst/>
                <a:ahLst/>
                <a:cxnLst/>
                <a:rect l="0" t="0" r="0" b="0"/>
                <a:pathLst>
                  <a:path w="127049" h="47273">
                    <a:moveTo>
                      <a:pt x="5876" y="18453"/>
                    </a:moveTo>
                    <a:cubicBezTo>
                      <a:pt x="1272" y="25903"/>
                      <a:pt x="0" y="34494"/>
                      <a:pt x="3051" y="37544"/>
                    </a:cubicBezTo>
                    <a:cubicBezTo>
                      <a:pt x="12778" y="47272"/>
                      <a:pt x="127048" y="27308"/>
                      <a:pt x="127048" y="15882"/>
                    </a:cubicBezTo>
                    <a:cubicBezTo>
                      <a:pt x="127048" y="0"/>
                      <a:pt x="15822" y="2360"/>
                      <a:pt x="5876" y="184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8" name="任意多边形: 形状 607">
                <a:extLst>
                  <a:ext uri="{FF2B5EF4-FFF2-40B4-BE49-F238E27FC236}">
                    <a16:creationId xmlns="" xmlns:a16="http://schemas.microsoft.com/office/drawing/2014/main" id="{496FC7C7-E612-4977-9D9A-92F08E9261D4}"/>
                  </a:ext>
                </a:extLst>
              </p:cNvPr>
              <p:cNvSpPr/>
              <p:nvPr/>
            </p:nvSpPr>
            <p:spPr>
              <a:xfrm>
                <a:off x="6828013" y="2603399"/>
                <a:ext cx="227922" cy="38101"/>
              </a:xfrm>
              <a:custGeom>
                <a:avLst/>
                <a:gdLst/>
                <a:ahLst/>
                <a:cxnLst/>
                <a:rect l="0" t="0" r="0" b="0"/>
                <a:pathLst>
                  <a:path w="227922" h="38101">
                    <a:moveTo>
                      <a:pt x="22482" y="8467"/>
                    </a:moveTo>
                    <a:cubicBezTo>
                      <a:pt x="0" y="30948"/>
                      <a:pt x="22149" y="38100"/>
                      <a:pt x="114256" y="38100"/>
                    </a:cubicBezTo>
                    <a:cubicBezTo>
                      <a:pt x="191644" y="38100"/>
                      <a:pt x="216164" y="33757"/>
                      <a:pt x="221808" y="19050"/>
                    </a:cubicBezTo>
                    <a:cubicBezTo>
                      <a:pt x="227921" y="3120"/>
                      <a:pt x="212890" y="0"/>
                      <a:pt x="130033" y="0"/>
                    </a:cubicBezTo>
                    <a:cubicBezTo>
                      <a:pt x="75537" y="0"/>
                      <a:pt x="27138" y="3810"/>
                      <a:pt x="22482"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09" name="任意多边形: 形状 608">
                <a:extLst>
                  <a:ext uri="{FF2B5EF4-FFF2-40B4-BE49-F238E27FC236}">
                    <a16:creationId xmlns="" xmlns:a16="http://schemas.microsoft.com/office/drawing/2014/main" id="{F2AFE9E4-C487-436A-926F-BD583766ECCE}"/>
                  </a:ext>
                </a:extLst>
              </p:cNvPr>
              <p:cNvSpPr/>
              <p:nvPr/>
            </p:nvSpPr>
            <p:spPr>
              <a:xfrm>
                <a:off x="11178535" y="2603399"/>
                <a:ext cx="16857" cy="55564"/>
              </a:xfrm>
              <a:custGeom>
                <a:avLst/>
                <a:gdLst/>
                <a:ahLst/>
                <a:cxnLst/>
                <a:rect l="0" t="0" r="0" b="0"/>
                <a:pathLst>
                  <a:path w="16857" h="55564">
                    <a:moveTo>
                      <a:pt x="2446" y="34925"/>
                    </a:moveTo>
                    <a:cubicBezTo>
                      <a:pt x="0" y="54134"/>
                      <a:pt x="121" y="55563"/>
                      <a:pt x="2713" y="38100"/>
                    </a:cubicBezTo>
                    <a:cubicBezTo>
                      <a:pt x="5306" y="20638"/>
                      <a:pt x="10165" y="4921"/>
                      <a:pt x="13510" y="3175"/>
                    </a:cubicBezTo>
                    <a:cubicBezTo>
                      <a:pt x="16856" y="1429"/>
                      <a:pt x="16736" y="0"/>
                      <a:pt x="13243" y="0"/>
                    </a:cubicBezTo>
                    <a:cubicBezTo>
                      <a:pt x="9750" y="0"/>
                      <a:pt x="4892" y="15716"/>
                      <a:pt x="244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0" name="任意多边形: 形状 609">
                <a:extLst>
                  <a:ext uri="{FF2B5EF4-FFF2-40B4-BE49-F238E27FC236}">
                    <a16:creationId xmlns="" xmlns:a16="http://schemas.microsoft.com/office/drawing/2014/main" id="{FC580970-5868-4633-BA6F-79CA80F03E7F}"/>
                  </a:ext>
                </a:extLst>
              </p:cNvPr>
              <p:cNvSpPr/>
              <p:nvPr/>
            </p:nvSpPr>
            <p:spPr>
              <a:xfrm>
                <a:off x="11769628" y="2606157"/>
                <a:ext cx="52108" cy="175043"/>
              </a:xfrm>
              <a:custGeom>
                <a:avLst/>
                <a:gdLst/>
                <a:ahLst/>
                <a:cxnLst/>
                <a:rect l="0" t="0" r="0" b="0"/>
                <a:pathLst>
                  <a:path w="52108" h="175043">
                    <a:moveTo>
                      <a:pt x="0" y="87331"/>
                    </a:moveTo>
                    <a:cubicBezTo>
                      <a:pt x="0" y="156830"/>
                      <a:pt x="3956" y="175042"/>
                      <a:pt x="19050" y="175042"/>
                    </a:cubicBezTo>
                    <a:cubicBezTo>
                      <a:pt x="33350" y="175042"/>
                      <a:pt x="36551" y="164749"/>
                      <a:pt x="31890" y="133767"/>
                    </a:cubicBezTo>
                    <a:cubicBezTo>
                      <a:pt x="28474" y="111066"/>
                      <a:pt x="31945" y="74745"/>
                      <a:pt x="39603" y="53055"/>
                    </a:cubicBezTo>
                    <a:cubicBezTo>
                      <a:pt x="52107" y="17639"/>
                      <a:pt x="50798" y="12904"/>
                      <a:pt x="26763" y="6619"/>
                    </a:cubicBezTo>
                    <a:cubicBezTo>
                      <a:pt x="1453" y="0"/>
                      <a:pt x="0" y="4383"/>
                      <a:pt x="0" y="8733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1" name="任意多边形: 形状 610">
                <a:extLst>
                  <a:ext uri="{FF2B5EF4-FFF2-40B4-BE49-F238E27FC236}">
                    <a16:creationId xmlns="" xmlns:a16="http://schemas.microsoft.com/office/drawing/2014/main" id="{C6C66D76-8122-4B0C-AE13-D954933BAE9D}"/>
                  </a:ext>
                </a:extLst>
              </p:cNvPr>
              <p:cNvSpPr/>
              <p:nvPr/>
            </p:nvSpPr>
            <p:spPr>
              <a:xfrm>
                <a:off x="5610584" y="2611590"/>
                <a:ext cx="63045" cy="48237"/>
              </a:xfrm>
              <a:custGeom>
                <a:avLst/>
                <a:gdLst/>
                <a:ahLst/>
                <a:cxnLst/>
                <a:rect l="0" t="0" r="0" b="0"/>
                <a:pathLst>
                  <a:path w="63045" h="48237">
                    <a:moveTo>
                      <a:pt x="5372" y="18054"/>
                    </a:moveTo>
                    <a:cubicBezTo>
                      <a:pt x="768" y="25504"/>
                      <a:pt x="0" y="34598"/>
                      <a:pt x="3665" y="38264"/>
                    </a:cubicBezTo>
                    <a:cubicBezTo>
                      <a:pt x="13638" y="48236"/>
                      <a:pt x="63044" y="30006"/>
                      <a:pt x="63044" y="16353"/>
                    </a:cubicBezTo>
                    <a:cubicBezTo>
                      <a:pt x="63044" y="0"/>
                      <a:pt x="15667" y="1397"/>
                      <a:pt x="5372" y="1805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2" name="任意多边形: 形状 611">
                <a:extLst>
                  <a:ext uri="{FF2B5EF4-FFF2-40B4-BE49-F238E27FC236}">
                    <a16:creationId xmlns="" xmlns:a16="http://schemas.microsoft.com/office/drawing/2014/main" id="{F95E0D73-BF0E-48ED-B45C-9890A564E63E}"/>
                  </a:ext>
                </a:extLst>
              </p:cNvPr>
              <p:cNvSpPr/>
              <p:nvPr/>
            </p:nvSpPr>
            <p:spPr>
              <a:xfrm>
                <a:off x="6398089" y="2610123"/>
                <a:ext cx="189940" cy="44077"/>
              </a:xfrm>
              <a:custGeom>
                <a:avLst/>
                <a:gdLst/>
                <a:ahLst/>
                <a:cxnLst/>
                <a:rect l="0" t="0" r="0" b="0"/>
                <a:pathLst>
                  <a:path w="189940" h="44077">
                    <a:moveTo>
                      <a:pt x="110" y="21851"/>
                    </a:moveTo>
                    <a:cubicBezTo>
                      <a:pt x="219" y="41023"/>
                      <a:pt x="13268" y="44076"/>
                      <a:pt x="95087" y="44076"/>
                    </a:cubicBezTo>
                    <a:cubicBezTo>
                      <a:pt x="171303" y="44076"/>
                      <a:pt x="189939" y="40300"/>
                      <a:pt x="189939" y="24858"/>
                    </a:cubicBezTo>
                    <a:cubicBezTo>
                      <a:pt x="189939" y="9681"/>
                      <a:pt x="169964" y="5007"/>
                      <a:pt x="94961" y="2633"/>
                    </a:cubicBezTo>
                    <a:cubicBezTo>
                      <a:pt x="11788" y="0"/>
                      <a:pt x="0" y="2388"/>
                      <a:pt x="110" y="218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3" name="任意多边形: 形状 612">
                <a:extLst>
                  <a:ext uri="{FF2B5EF4-FFF2-40B4-BE49-F238E27FC236}">
                    <a16:creationId xmlns="" xmlns:a16="http://schemas.microsoft.com/office/drawing/2014/main" id="{8B330211-21D8-41FC-AC50-B6FED7802A35}"/>
                  </a:ext>
                </a:extLst>
              </p:cNvPr>
              <p:cNvSpPr/>
              <p:nvPr/>
            </p:nvSpPr>
            <p:spPr>
              <a:xfrm>
                <a:off x="6614038" y="2616099"/>
                <a:ext cx="216387" cy="32203"/>
              </a:xfrm>
              <a:custGeom>
                <a:avLst/>
                <a:gdLst/>
                <a:ahLst/>
                <a:cxnLst/>
                <a:rect l="0" t="0" r="0" b="0"/>
                <a:pathLst>
                  <a:path w="216387" h="32203">
                    <a:moveTo>
                      <a:pt x="20557" y="8467"/>
                    </a:moveTo>
                    <a:cubicBezTo>
                      <a:pt x="0" y="29023"/>
                      <a:pt x="17299" y="32202"/>
                      <a:pt x="91465" y="21495"/>
                    </a:cubicBezTo>
                    <a:cubicBezTo>
                      <a:pt x="211104" y="4224"/>
                      <a:pt x="216386" y="0"/>
                      <a:pt x="118346" y="0"/>
                    </a:cubicBezTo>
                    <a:cubicBezTo>
                      <a:pt x="69219" y="0"/>
                      <a:pt x="25213" y="3810"/>
                      <a:pt x="20557"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4" name="任意多边形: 形状 613">
                <a:extLst>
                  <a:ext uri="{FF2B5EF4-FFF2-40B4-BE49-F238E27FC236}">
                    <a16:creationId xmlns="" xmlns:a16="http://schemas.microsoft.com/office/drawing/2014/main" id="{3AA2A57B-2EFE-4062-8C8F-C1A5FDDCBF06}"/>
                  </a:ext>
                </a:extLst>
              </p:cNvPr>
              <p:cNvSpPr/>
              <p:nvPr/>
            </p:nvSpPr>
            <p:spPr>
              <a:xfrm>
                <a:off x="8177493" y="2616099"/>
                <a:ext cx="31399" cy="28576"/>
              </a:xfrm>
              <a:custGeom>
                <a:avLst/>
                <a:gdLst/>
                <a:ahLst/>
                <a:cxnLst/>
                <a:rect l="0" t="0" r="0" b="0"/>
                <a:pathLst>
                  <a:path w="31399" h="28576">
                    <a:moveTo>
                      <a:pt x="4771" y="15875"/>
                    </a:moveTo>
                    <a:cubicBezTo>
                      <a:pt x="0" y="28575"/>
                      <a:pt x="2667" y="28575"/>
                      <a:pt x="18102" y="15875"/>
                    </a:cubicBezTo>
                    <a:cubicBezTo>
                      <a:pt x="28715" y="7144"/>
                      <a:pt x="31398" y="0"/>
                      <a:pt x="24066" y="0"/>
                    </a:cubicBezTo>
                    <a:cubicBezTo>
                      <a:pt x="16734" y="0"/>
                      <a:pt x="8051" y="7144"/>
                      <a:pt x="477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5" name="任意多边形: 形状 614">
                <a:extLst>
                  <a:ext uri="{FF2B5EF4-FFF2-40B4-BE49-F238E27FC236}">
                    <a16:creationId xmlns="" xmlns:a16="http://schemas.microsoft.com/office/drawing/2014/main" id="{A757077D-D99A-4623-8E56-C07696FC5063}"/>
                  </a:ext>
                </a:extLst>
              </p:cNvPr>
              <p:cNvSpPr/>
              <p:nvPr/>
            </p:nvSpPr>
            <p:spPr>
              <a:xfrm>
                <a:off x="10398028" y="26160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6" name="任意多边形: 形状 615">
                <a:extLst>
                  <a:ext uri="{FF2B5EF4-FFF2-40B4-BE49-F238E27FC236}">
                    <a16:creationId xmlns="" xmlns:a16="http://schemas.microsoft.com/office/drawing/2014/main" id="{243E03C9-D4EA-42B0-AB95-4DBE080192DF}"/>
                  </a:ext>
                </a:extLst>
              </p:cNvPr>
              <p:cNvSpPr/>
              <p:nvPr/>
            </p:nvSpPr>
            <p:spPr>
              <a:xfrm>
                <a:off x="10474228" y="2618344"/>
                <a:ext cx="88901" cy="99104"/>
              </a:xfrm>
              <a:custGeom>
                <a:avLst/>
                <a:gdLst/>
                <a:ahLst/>
                <a:cxnLst/>
                <a:rect l="0" t="0" r="0" b="0"/>
                <a:pathLst>
                  <a:path w="88901" h="99104">
                    <a:moveTo>
                      <a:pt x="8861" y="5827"/>
                    </a:moveTo>
                    <a:cubicBezTo>
                      <a:pt x="3987" y="10701"/>
                      <a:pt x="0" y="30215"/>
                      <a:pt x="0" y="49191"/>
                    </a:cubicBezTo>
                    <a:cubicBezTo>
                      <a:pt x="0" y="76728"/>
                      <a:pt x="7037" y="85039"/>
                      <a:pt x="34853" y="90357"/>
                    </a:cubicBezTo>
                    <a:cubicBezTo>
                      <a:pt x="80607" y="99103"/>
                      <a:pt x="88900" y="92574"/>
                      <a:pt x="88900" y="47805"/>
                    </a:cubicBezTo>
                    <a:cubicBezTo>
                      <a:pt x="88900" y="24029"/>
                      <a:pt x="82354" y="10455"/>
                      <a:pt x="70889" y="10455"/>
                    </a:cubicBezTo>
                    <a:cubicBezTo>
                      <a:pt x="60982" y="10455"/>
                      <a:pt x="44968" y="7420"/>
                      <a:pt x="35300" y="3710"/>
                    </a:cubicBezTo>
                    <a:cubicBezTo>
                      <a:pt x="25633" y="0"/>
                      <a:pt x="13736" y="953"/>
                      <a:pt x="8861" y="58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7" name="任意多边形: 形状 616">
                <a:extLst>
                  <a:ext uri="{FF2B5EF4-FFF2-40B4-BE49-F238E27FC236}">
                    <a16:creationId xmlns="" xmlns:a16="http://schemas.microsoft.com/office/drawing/2014/main" id="{AE85A84F-8012-49C3-9C43-06515365FA32}"/>
                  </a:ext>
                </a:extLst>
              </p:cNvPr>
              <p:cNvSpPr/>
              <p:nvPr/>
            </p:nvSpPr>
            <p:spPr>
              <a:xfrm>
                <a:off x="10567286" y="2627827"/>
                <a:ext cx="19774" cy="82743"/>
              </a:xfrm>
              <a:custGeom>
                <a:avLst/>
                <a:gdLst/>
                <a:ahLst/>
                <a:cxnLst/>
                <a:rect l="0" t="0" r="0" b="0"/>
                <a:pathLst>
                  <a:path w="19774" h="82743">
                    <a:moveTo>
                      <a:pt x="15788" y="3985"/>
                    </a:moveTo>
                    <a:cubicBezTo>
                      <a:pt x="11802" y="0"/>
                      <a:pt x="6599" y="16266"/>
                      <a:pt x="4224" y="40131"/>
                    </a:cubicBezTo>
                    <a:cubicBezTo>
                      <a:pt x="0" y="82586"/>
                      <a:pt x="156" y="82742"/>
                      <a:pt x="11471" y="47377"/>
                    </a:cubicBezTo>
                    <a:cubicBezTo>
                      <a:pt x="17830" y="27497"/>
                      <a:pt x="19773" y="7970"/>
                      <a:pt x="15788" y="398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8" name="任意多边形: 形状 617">
                <a:extLst>
                  <a:ext uri="{FF2B5EF4-FFF2-40B4-BE49-F238E27FC236}">
                    <a16:creationId xmlns="" xmlns:a16="http://schemas.microsoft.com/office/drawing/2014/main" id="{192932E5-C478-4C8A-82CB-A3C37961935C}"/>
                  </a:ext>
                </a:extLst>
              </p:cNvPr>
              <p:cNvSpPr/>
              <p:nvPr/>
            </p:nvSpPr>
            <p:spPr>
              <a:xfrm>
                <a:off x="11048829" y="2597049"/>
                <a:ext cx="41350" cy="133073"/>
              </a:xfrm>
              <a:custGeom>
                <a:avLst/>
                <a:gdLst/>
                <a:ahLst/>
                <a:cxnLst/>
                <a:rect l="0" t="0" r="0" b="0"/>
                <a:pathLst>
                  <a:path w="41350" h="133073">
                    <a:moveTo>
                      <a:pt x="39137" y="62155"/>
                    </a:moveTo>
                    <a:cubicBezTo>
                      <a:pt x="37403" y="110888"/>
                      <a:pt x="31917" y="125434"/>
                      <a:pt x="13737" y="129513"/>
                    </a:cubicBezTo>
                    <a:cubicBezTo>
                      <a:pt x="0" y="132595"/>
                      <a:pt x="902" y="133072"/>
                      <a:pt x="15949" y="130684"/>
                    </a:cubicBezTo>
                    <a:cubicBezTo>
                      <a:pt x="37414" y="127277"/>
                      <a:pt x="41349" y="116842"/>
                      <a:pt x="41349" y="63326"/>
                    </a:cubicBezTo>
                    <a:lnTo>
                      <a:pt x="41349"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19" name="任意多边形: 形状 618">
                <a:extLst>
                  <a:ext uri="{FF2B5EF4-FFF2-40B4-BE49-F238E27FC236}">
                    <a16:creationId xmlns="" xmlns:a16="http://schemas.microsoft.com/office/drawing/2014/main" id="{1AB0279C-AA36-438E-8B90-F87D3896030E}"/>
                  </a:ext>
                </a:extLst>
              </p:cNvPr>
              <p:cNvSpPr/>
              <p:nvPr/>
            </p:nvSpPr>
            <p:spPr>
              <a:xfrm>
                <a:off x="11115525" y="2616099"/>
                <a:ext cx="16375" cy="85091"/>
              </a:xfrm>
              <a:custGeom>
                <a:avLst/>
                <a:gdLst/>
                <a:ahLst/>
                <a:cxnLst/>
                <a:rect l="0" t="0" r="0" b="0"/>
                <a:pathLst>
                  <a:path w="16375" h="85091">
                    <a:moveTo>
                      <a:pt x="2271" y="53975"/>
                    </a:moveTo>
                    <a:cubicBezTo>
                      <a:pt x="0" y="83661"/>
                      <a:pt x="129" y="85090"/>
                      <a:pt x="2559" y="57150"/>
                    </a:cubicBezTo>
                    <a:cubicBezTo>
                      <a:pt x="4989" y="29210"/>
                      <a:pt x="9706" y="4921"/>
                      <a:pt x="13041" y="3175"/>
                    </a:cubicBezTo>
                    <a:cubicBezTo>
                      <a:pt x="16374" y="1429"/>
                      <a:pt x="16246" y="0"/>
                      <a:pt x="12753" y="0"/>
                    </a:cubicBezTo>
                    <a:cubicBezTo>
                      <a:pt x="9260" y="0"/>
                      <a:pt x="4544" y="24289"/>
                      <a:pt x="2271" y="539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0" name="任意多边形: 形状 619">
                <a:extLst>
                  <a:ext uri="{FF2B5EF4-FFF2-40B4-BE49-F238E27FC236}">
                    <a16:creationId xmlns="" xmlns:a16="http://schemas.microsoft.com/office/drawing/2014/main" id="{449A95A2-BB36-451D-B2D0-B73C03D557AA}"/>
                  </a:ext>
                </a:extLst>
              </p:cNvPr>
              <p:cNvSpPr/>
              <p:nvPr/>
            </p:nvSpPr>
            <p:spPr>
              <a:xfrm>
                <a:off x="11645485" y="26160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1" name="任意多边形: 形状 620">
                <a:extLst>
                  <a:ext uri="{FF2B5EF4-FFF2-40B4-BE49-F238E27FC236}">
                    <a16:creationId xmlns="" xmlns:a16="http://schemas.microsoft.com/office/drawing/2014/main" id="{A81D0811-9DBC-4E44-9C4A-3EFD804D5B8F}"/>
                  </a:ext>
                </a:extLst>
              </p:cNvPr>
              <p:cNvSpPr/>
              <p:nvPr/>
            </p:nvSpPr>
            <p:spPr>
              <a:xfrm>
                <a:off x="5459499" y="2624963"/>
                <a:ext cx="74430" cy="29237"/>
              </a:xfrm>
              <a:custGeom>
                <a:avLst/>
                <a:gdLst/>
                <a:ahLst/>
                <a:cxnLst/>
                <a:rect l="0" t="0" r="0" b="0"/>
                <a:pathLst>
                  <a:path w="74430" h="29237">
                    <a:moveTo>
                      <a:pt x="4579" y="16536"/>
                    </a:moveTo>
                    <a:cubicBezTo>
                      <a:pt x="0" y="23945"/>
                      <a:pt x="12914" y="29236"/>
                      <a:pt x="35579" y="29236"/>
                    </a:cubicBezTo>
                    <a:cubicBezTo>
                      <a:pt x="56947" y="29236"/>
                      <a:pt x="74429" y="23521"/>
                      <a:pt x="74429" y="16536"/>
                    </a:cubicBezTo>
                    <a:cubicBezTo>
                      <a:pt x="74429" y="0"/>
                      <a:pt x="14799" y="0"/>
                      <a:pt x="4579" y="16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2" name="任意多边形: 形状 621">
                <a:extLst>
                  <a:ext uri="{FF2B5EF4-FFF2-40B4-BE49-F238E27FC236}">
                    <a16:creationId xmlns="" xmlns:a16="http://schemas.microsoft.com/office/drawing/2014/main" id="{1C713301-DBBA-4C9B-9EC7-06A14AA1B724}"/>
                  </a:ext>
                </a:extLst>
              </p:cNvPr>
              <p:cNvSpPr/>
              <p:nvPr/>
            </p:nvSpPr>
            <p:spPr>
              <a:xfrm>
                <a:off x="6207028" y="2628799"/>
                <a:ext cx="181097" cy="37749"/>
              </a:xfrm>
              <a:custGeom>
                <a:avLst/>
                <a:gdLst/>
                <a:ahLst/>
                <a:cxnLst/>
                <a:rect l="0" t="0" r="0" b="0"/>
                <a:pathLst>
                  <a:path w="181097" h="37749">
                    <a:moveTo>
                      <a:pt x="0" y="19656"/>
                    </a:moveTo>
                    <a:cubicBezTo>
                      <a:pt x="0" y="36278"/>
                      <a:pt x="11118" y="37748"/>
                      <a:pt x="72017" y="29181"/>
                    </a:cubicBezTo>
                    <a:cubicBezTo>
                      <a:pt x="175274" y="14655"/>
                      <a:pt x="181096" y="0"/>
                      <a:pt x="83608" y="0"/>
                    </a:cubicBezTo>
                    <a:cubicBezTo>
                      <a:pt x="16611" y="0"/>
                      <a:pt x="0" y="3905"/>
                      <a:pt x="0" y="196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3" name="任意多边形: 形状 622">
                <a:extLst>
                  <a:ext uri="{FF2B5EF4-FFF2-40B4-BE49-F238E27FC236}">
                    <a16:creationId xmlns="" xmlns:a16="http://schemas.microsoft.com/office/drawing/2014/main" id="{F792223F-B217-4257-B85D-D70382D3AFFE}"/>
                  </a:ext>
                </a:extLst>
              </p:cNvPr>
              <p:cNvSpPr/>
              <p:nvPr/>
            </p:nvSpPr>
            <p:spPr>
              <a:xfrm>
                <a:off x="11506054" y="2628799"/>
                <a:ext cx="31716" cy="76309"/>
              </a:xfrm>
              <a:custGeom>
                <a:avLst/>
                <a:gdLst/>
                <a:ahLst/>
                <a:cxnLst/>
                <a:rect l="0" t="0" r="0" b="0"/>
                <a:pathLst>
                  <a:path w="31716" h="76309">
                    <a:moveTo>
                      <a:pt x="4117" y="41275"/>
                    </a:moveTo>
                    <a:cubicBezTo>
                      <a:pt x="0" y="72406"/>
                      <a:pt x="1342" y="76308"/>
                      <a:pt x="9574" y="57150"/>
                    </a:cubicBezTo>
                    <a:cubicBezTo>
                      <a:pt x="15577" y="43180"/>
                      <a:pt x="23748" y="24606"/>
                      <a:pt x="27731" y="15875"/>
                    </a:cubicBezTo>
                    <a:cubicBezTo>
                      <a:pt x="31715" y="7144"/>
                      <a:pt x="29259" y="0"/>
                      <a:pt x="22274" y="0"/>
                    </a:cubicBezTo>
                    <a:cubicBezTo>
                      <a:pt x="15289" y="0"/>
                      <a:pt x="7118" y="18574"/>
                      <a:pt x="4117" y="412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4" name="任意多边形: 形状 623">
                <a:extLst>
                  <a:ext uri="{FF2B5EF4-FFF2-40B4-BE49-F238E27FC236}">
                    <a16:creationId xmlns="" xmlns:a16="http://schemas.microsoft.com/office/drawing/2014/main" id="{3A1FCE08-938B-4BDC-8409-26D5C77818A7}"/>
                  </a:ext>
                </a:extLst>
              </p:cNvPr>
              <p:cNvSpPr/>
              <p:nvPr/>
            </p:nvSpPr>
            <p:spPr>
              <a:xfrm>
                <a:off x="11953519" y="2627917"/>
                <a:ext cx="374143" cy="496184"/>
              </a:xfrm>
              <a:custGeom>
                <a:avLst/>
                <a:gdLst/>
                <a:ahLst/>
                <a:cxnLst/>
                <a:rect l="0" t="0" r="0" b="0"/>
                <a:pathLst>
                  <a:path w="374143" h="496184">
                    <a:moveTo>
                      <a:pt x="70109" y="50128"/>
                    </a:moveTo>
                    <a:cubicBezTo>
                      <a:pt x="70109" y="108359"/>
                      <a:pt x="55757" y="117123"/>
                      <a:pt x="31166" y="73908"/>
                    </a:cubicBezTo>
                    <a:cubicBezTo>
                      <a:pt x="16949" y="48924"/>
                      <a:pt x="13775" y="63634"/>
                      <a:pt x="5910" y="190962"/>
                    </a:cubicBezTo>
                    <a:cubicBezTo>
                      <a:pt x="0" y="286637"/>
                      <a:pt x="1844" y="356340"/>
                      <a:pt x="11286" y="394162"/>
                    </a:cubicBezTo>
                    <a:cubicBezTo>
                      <a:pt x="19191" y="425826"/>
                      <a:pt x="24745" y="440303"/>
                      <a:pt x="23628" y="426333"/>
                    </a:cubicBezTo>
                    <a:cubicBezTo>
                      <a:pt x="22512" y="412363"/>
                      <a:pt x="20183" y="372912"/>
                      <a:pt x="18454" y="338665"/>
                    </a:cubicBezTo>
                    <a:lnTo>
                      <a:pt x="15311" y="276397"/>
                    </a:lnTo>
                    <a:lnTo>
                      <a:pt x="68110" y="284840"/>
                    </a:lnTo>
                    <a:cubicBezTo>
                      <a:pt x="127242" y="294296"/>
                      <a:pt x="131542" y="286884"/>
                      <a:pt x="101092" y="228000"/>
                    </a:cubicBezTo>
                    <a:cubicBezTo>
                      <a:pt x="90192" y="206923"/>
                      <a:pt x="80388" y="177203"/>
                      <a:pt x="79305" y="161955"/>
                    </a:cubicBezTo>
                    <a:cubicBezTo>
                      <a:pt x="77600" y="137962"/>
                      <a:pt x="80510" y="139357"/>
                      <a:pt x="100943" y="172333"/>
                    </a:cubicBezTo>
                    <a:cubicBezTo>
                      <a:pt x="113926" y="193288"/>
                      <a:pt x="134259" y="224721"/>
                      <a:pt x="146125" y="242183"/>
                    </a:cubicBezTo>
                    <a:cubicBezTo>
                      <a:pt x="157990" y="259646"/>
                      <a:pt x="175744" y="296793"/>
                      <a:pt x="185579" y="324733"/>
                    </a:cubicBezTo>
                    <a:cubicBezTo>
                      <a:pt x="202075" y="371600"/>
                      <a:pt x="203642" y="372829"/>
                      <a:pt x="205822" y="340608"/>
                    </a:cubicBezTo>
                    <a:cubicBezTo>
                      <a:pt x="209338" y="288635"/>
                      <a:pt x="244867" y="295600"/>
                      <a:pt x="255123" y="350273"/>
                    </a:cubicBezTo>
                    <a:cubicBezTo>
                      <a:pt x="259724" y="374798"/>
                      <a:pt x="268649" y="398053"/>
                      <a:pt x="274956" y="401951"/>
                    </a:cubicBezTo>
                    <a:cubicBezTo>
                      <a:pt x="281263" y="405849"/>
                      <a:pt x="283077" y="414451"/>
                      <a:pt x="278988" y="421068"/>
                    </a:cubicBezTo>
                    <a:cubicBezTo>
                      <a:pt x="274900" y="427684"/>
                      <a:pt x="266233" y="429809"/>
                      <a:pt x="259732" y="425791"/>
                    </a:cubicBezTo>
                    <a:cubicBezTo>
                      <a:pt x="242339" y="415041"/>
                      <a:pt x="245318" y="463112"/>
                      <a:pt x="263149" y="480943"/>
                    </a:cubicBezTo>
                    <a:cubicBezTo>
                      <a:pt x="271531" y="489325"/>
                      <a:pt x="290999" y="496183"/>
                      <a:pt x="306410" y="496183"/>
                    </a:cubicBezTo>
                    <a:cubicBezTo>
                      <a:pt x="332567" y="496183"/>
                      <a:pt x="333523" y="493224"/>
                      <a:pt x="320790" y="451733"/>
                    </a:cubicBezTo>
                    <a:cubicBezTo>
                      <a:pt x="313286" y="427285"/>
                      <a:pt x="301780" y="407283"/>
                      <a:pt x="295219" y="407283"/>
                    </a:cubicBezTo>
                    <a:cubicBezTo>
                      <a:pt x="288659" y="407283"/>
                      <a:pt x="286552" y="398787"/>
                      <a:pt x="290537" y="388403"/>
                    </a:cubicBezTo>
                    <a:cubicBezTo>
                      <a:pt x="294521" y="378019"/>
                      <a:pt x="281578" y="331541"/>
                      <a:pt x="261775" y="285119"/>
                    </a:cubicBezTo>
                    <a:cubicBezTo>
                      <a:pt x="224808" y="198464"/>
                      <a:pt x="221801" y="139045"/>
                      <a:pt x="255810" y="167270"/>
                    </a:cubicBezTo>
                    <a:cubicBezTo>
                      <a:pt x="265434" y="175258"/>
                      <a:pt x="273309" y="188392"/>
                      <a:pt x="273309" y="196458"/>
                    </a:cubicBezTo>
                    <a:cubicBezTo>
                      <a:pt x="273309" y="204523"/>
                      <a:pt x="290614" y="230069"/>
                      <a:pt x="311765" y="253226"/>
                    </a:cubicBezTo>
                    <a:cubicBezTo>
                      <a:pt x="343503" y="287975"/>
                      <a:pt x="348879" y="302476"/>
                      <a:pt x="342544" y="336245"/>
                    </a:cubicBezTo>
                    <a:cubicBezTo>
                      <a:pt x="337106" y="365231"/>
                      <a:pt x="340706" y="382007"/>
                      <a:pt x="354889" y="393777"/>
                    </a:cubicBezTo>
                    <a:cubicBezTo>
                      <a:pt x="372600" y="408477"/>
                      <a:pt x="374142" y="405453"/>
                      <a:pt x="368257" y="367563"/>
                    </a:cubicBezTo>
                    <a:cubicBezTo>
                      <a:pt x="364600" y="344006"/>
                      <a:pt x="347480" y="290443"/>
                      <a:pt x="330216" y="248533"/>
                    </a:cubicBezTo>
                    <a:cubicBezTo>
                      <a:pt x="312952" y="206623"/>
                      <a:pt x="298770" y="155188"/>
                      <a:pt x="298702" y="134233"/>
                    </a:cubicBezTo>
                    <a:cubicBezTo>
                      <a:pt x="298586" y="98598"/>
                      <a:pt x="295739" y="96360"/>
                      <a:pt x="254719" y="99638"/>
                    </a:cubicBezTo>
                    <a:cubicBezTo>
                      <a:pt x="224081" y="102087"/>
                      <a:pt x="212835" y="108293"/>
                      <a:pt x="217414" y="120224"/>
                    </a:cubicBezTo>
                    <a:cubicBezTo>
                      <a:pt x="227547" y="146631"/>
                      <a:pt x="167683" y="146390"/>
                      <a:pt x="152659" y="119964"/>
                    </a:cubicBezTo>
                    <a:cubicBezTo>
                      <a:pt x="145674" y="107678"/>
                      <a:pt x="129849" y="86920"/>
                      <a:pt x="117491" y="73835"/>
                    </a:cubicBezTo>
                    <a:cubicBezTo>
                      <a:pt x="105134" y="60749"/>
                      <a:pt x="97927" y="45345"/>
                      <a:pt x="101476" y="39602"/>
                    </a:cubicBezTo>
                    <a:cubicBezTo>
                      <a:pt x="105025" y="33859"/>
                      <a:pt x="99420" y="22099"/>
                      <a:pt x="89019" y="13467"/>
                    </a:cubicBezTo>
                    <a:cubicBezTo>
                      <a:pt x="72793" y="0"/>
                      <a:pt x="70109" y="5202"/>
                      <a:pt x="70109" y="5012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5" name="任意多边形: 形状 624">
                <a:extLst>
                  <a:ext uri="{FF2B5EF4-FFF2-40B4-BE49-F238E27FC236}">
                    <a16:creationId xmlns="" xmlns:a16="http://schemas.microsoft.com/office/drawing/2014/main" id="{2C9962DB-C667-4543-A531-DDE2A39016C4}"/>
                  </a:ext>
                </a:extLst>
              </p:cNvPr>
              <p:cNvSpPr/>
              <p:nvPr/>
            </p:nvSpPr>
            <p:spPr>
              <a:xfrm>
                <a:off x="5332645" y="2641499"/>
                <a:ext cx="72367" cy="25401"/>
              </a:xfrm>
              <a:custGeom>
                <a:avLst/>
                <a:gdLst/>
                <a:ahLst/>
                <a:cxnLst/>
                <a:rect l="0" t="0" r="0" b="0"/>
                <a:pathLst>
                  <a:path w="72367" h="25401">
                    <a:moveTo>
                      <a:pt x="4433" y="12700"/>
                    </a:moveTo>
                    <a:cubicBezTo>
                      <a:pt x="0" y="19873"/>
                      <a:pt x="10401" y="25400"/>
                      <a:pt x="28334" y="25400"/>
                    </a:cubicBezTo>
                    <a:cubicBezTo>
                      <a:pt x="45796" y="25400"/>
                      <a:pt x="63616" y="19685"/>
                      <a:pt x="67933" y="12700"/>
                    </a:cubicBezTo>
                    <a:cubicBezTo>
                      <a:pt x="72366" y="5527"/>
                      <a:pt x="61965" y="0"/>
                      <a:pt x="44032" y="0"/>
                    </a:cubicBezTo>
                    <a:cubicBezTo>
                      <a:pt x="26570" y="0"/>
                      <a:pt x="8750" y="5715"/>
                      <a:pt x="4433"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6" name="任意多边形: 形状 625">
                <a:extLst>
                  <a:ext uri="{FF2B5EF4-FFF2-40B4-BE49-F238E27FC236}">
                    <a16:creationId xmlns="" xmlns:a16="http://schemas.microsoft.com/office/drawing/2014/main" id="{0E85750F-9046-402D-B1C1-0D732DCD463E}"/>
                  </a:ext>
                </a:extLst>
              </p:cNvPr>
              <p:cNvSpPr/>
              <p:nvPr/>
            </p:nvSpPr>
            <p:spPr>
              <a:xfrm>
                <a:off x="5997907" y="2629758"/>
                <a:ext cx="178840" cy="50993"/>
              </a:xfrm>
              <a:custGeom>
                <a:avLst/>
                <a:gdLst/>
                <a:ahLst/>
                <a:cxnLst/>
                <a:rect l="0" t="0" r="0" b="0"/>
                <a:pathLst>
                  <a:path w="178840" h="50993">
                    <a:moveTo>
                      <a:pt x="34496" y="14146"/>
                    </a:moveTo>
                    <a:cubicBezTo>
                      <a:pt x="0" y="40564"/>
                      <a:pt x="19373" y="50992"/>
                      <a:pt x="84293" y="40950"/>
                    </a:cubicBezTo>
                    <a:cubicBezTo>
                      <a:pt x="120412" y="35362"/>
                      <a:pt x="155178" y="26505"/>
                      <a:pt x="161551" y="21266"/>
                    </a:cubicBezTo>
                    <a:cubicBezTo>
                      <a:pt x="178839" y="7054"/>
                      <a:pt x="52966" y="0"/>
                      <a:pt x="34496" y="1414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7" name="任意多边形: 形状 626">
                <a:extLst>
                  <a:ext uri="{FF2B5EF4-FFF2-40B4-BE49-F238E27FC236}">
                    <a16:creationId xmlns="" xmlns:a16="http://schemas.microsoft.com/office/drawing/2014/main" id="{EFAA3106-ADF1-43B1-B5DC-0E6DE34A6119}"/>
                  </a:ext>
                </a:extLst>
              </p:cNvPr>
              <p:cNvSpPr/>
              <p:nvPr/>
            </p:nvSpPr>
            <p:spPr>
              <a:xfrm>
                <a:off x="7343581" y="2641499"/>
                <a:ext cx="25595" cy="63501"/>
              </a:xfrm>
              <a:custGeom>
                <a:avLst/>
                <a:gdLst/>
                <a:ahLst/>
                <a:cxnLst/>
                <a:rect l="0" t="0" r="0" b="0"/>
                <a:pathLst>
                  <a:path w="25595" h="63501">
                    <a:moveTo>
                      <a:pt x="3339" y="31750"/>
                    </a:moveTo>
                    <a:cubicBezTo>
                      <a:pt x="0" y="49213"/>
                      <a:pt x="1526" y="63500"/>
                      <a:pt x="6728" y="63500"/>
                    </a:cubicBezTo>
                    <a:cubicBezTo>
                      <a:pt x="11930" y="63500"/>
                      <a:pt x="18917" y="49213"/>
                      <a:pt x="22255" y="31750"/>
                    </a:cubicBezTo>
                    <a:cubicBezTo>
                      <a:pt x="25594" y="14288"/>
                      <a:pt x="24068" y="0"/>
                      <a:pt x="18866" y="0"/>
                    </a:cubicBezTo>
                    <a:cubicBezTo>
                      <a:pt x="13664" y="0"/>
                      <a:pt x="6677" y="14288"/>
                      <a:pt x="3339"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8" name="任意多边形: 形状 627">
                <a:extLst>
                  <a:ext uri="{FF2B5EF4-FFF2-40B4-BE49-F238E27FC236}">
                    <a16:creationId xmlns="" xmlns:a16="http://schemas.microsoft.com/office/drawing/2014/main" id="{A5E9E16D-E206-41DE-9EAD-9D60B55A5460}"/>
                  </a:ext>
                </a:extLst>
              </p:cNvPr>
              <p:cNvSpPr/>
              <p:nvPr/>
            </p:nvSpPr>
            <p:spPr>
              <a:xfrm>
                <a:off x="7566913" y="2630168"/>
                <a:ext cx="265716" cy="49433"/>
              </a:xfrm>
              <a:custGeom>
                <a:avLst/>
                <a:gdLst/>
                <a:ahLst/>
                <a:cxnLst/>
                <a:rect l="0" t="0" r="0" b="0"/>
                <a:pathLst>
                  <a:path w="265716" h="49433">
                    <a:moveTo>
                      <a:pt x="110140" y="14385"/>
                    </a:moveTo>
                    <a:cubicBezTo>
                      <a:pt x="0" y="30763"/>
                      <a:pt x="21987" y="49432"/>
                      <a:pt x="151415" y="49432"/>
                    </a:cubicBezTo>
                    <a:cubicBezTo>
                      <a:pt x="244548" y="49432"/>
                      <a:pt x="265715" y="45904"/>
                      <a:pt x="265715" y="30382"/>
                    </a:cubicBezTo>
                    <a:cubicBezTo>
                      <a:pt x="265715" y="6050"/>
                      <a:pt x="206877" y="0"/>
                      <a:pt x="110140" y="1438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29" name="任意多边形: 形状 628">
                <a:extLst>
                  <a:ext uri="{FF2B5EF4-FFF2-40B4-BE49-F238E27FC236}">
                    <a16:creationId xmlns="" xmlns:a16="http://schemas.microsoft.com/office/drawing/2014/main" id="{BA077399-5623-44EF-82EE-720AE120EE1F}"/>
                  </a:ext>
                </a:extLst>
              </p:cNvPr>
              <p:cNvSpPr/>
              <p:nvPr/>
            </p:nvSpPr>
            <p:spPr>
              <a:xfrm>
                <a:off x="7541341" y="2638314"/>
                <a:ext cx="862788" cy="103438"/>
              </a:xfrm>
              <a:custGeom>
                <a:avLst/>
                <a:gdLst/>
                <a:ahLst/>
                <a:cxnLst/>
                <a:rect l="0" t="0" r="0" b="0"/>
                <a:pathLst>
                  <a:path w="862788" h="103438">
                    <a:moveTo>
                      <a:pt x="335421" y="16397"/>
                    </a:moveTo>
                    <a:cubicBezTo>
                      <a:pt x="332329" y="21399"/>
                      <a:pt x="347342" y="29001"/>
                      <a:pt x="368785" y="33290"/>
                    </a:cubicBezTo>
                    <a:cubicBezTo>
                      <a:pt x="444070" y="48347"/>
                      <a:pt x="382812" y="60367"/>
                      <a:pt x="214047" y="63653"/>
                    </a:cubicBezTo>
                    <a:cubicBezTo>
                      <a:pt x="120321" y="65478"/>
                      <a:pt x="35065" y="71144"/>
                      <a:pt x="24587" y="76243"/>
                    </a:cubicBezTo>
                    <a:cubicBezTo>
                      <a:pt x="0" y="88209"/>
                      <a:pt x="210052" y="97732"/>
                      <a:pt x="573862" y="101146"/>
                    </a:cubicBezTo>
                    <a:cubicBezTo>
                      <a:pt x="818004" y="103437"/>
                      <a:pt x="862787" y="101026"/>
                      <a:pt x="862787" y="85586"/>
                    </a:cubicBezTo>
                    <a:cubicBezTo>
                      <a:pt x="862787" y="70809"/>
                      <a:pt x="822098" y="65432"/>
                      <a:pt x="650062" y="57475"/>
                    </a:cubicBezTo>
                    <a:cubicBezTo>
                      <a:pt x="523272" y="51610"/>
                      <a:pt x="437337" y="42504"/>
                      <a:pt x="437337" y="34935"/>
                    </a:cubicBezTo>
                    <a:cubicBezTo>
                      <a:pt x="437337" y="27397"/>
                      <a:pt x="474766" y="23290"/>
                      <a:pt x="529412" y="24830"/>
                    </a:cubicBezTo>
                    <a:cubicBezTo>
                      <a:pt x="584537" y="26383"/>
                      <a:pt x="621487" y="22287"/>
                      <a:pt x="621487" y="14622"/>
                    </a:cubicBezTo>
                    <a:cubicBezTo>
                      <a:pt x="621487" y="0"/>
                      <a:pt x="344492" y="1718"/>
                      <a:pt x="335421" y="163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0" name="任意多边形: 形状 629">
                <a:extLst>
                  <a:ext uri="{FF2B5EF4-FFF2-40B4-BE49-F238E27FC236}">
                    <a16:creationId xmlns="" xmlns:a16="http://schemas.microsoft.com/office/drawing/2014/main" id="{CB4C063E-2D36-47BA-B0EB-62A183DC75C2}"/>
                  </a:ext>
                </a:extLst>
              </p:cNvPr>
              <p:cNvSpPr/>
              <p:nvPr/>
            </p:nvSpPr>
            <p:spPr>
              <a:xfrm>
                <a:off x="8214979" y="2637468"/>
                <a:ext cx="214550" cy="29433"/>
              </a:xfrm>
              <a:custGeom>
                <a:avLst/>
                <a:gdLst/>
                <a:ahLst/>
                <a:cxnLst/>
                <a:rect l="0" t="0" r="0" b="0"/>
                <a:pathLst>
                  <a:path w="214550" h="29433">
                    <a:moveTo>
                      <a:pt x="4999" y="16732"/>
                    </a:moveTo>
                    <a:cubicBezTo>
                      <a:pt x="0" y="24821"/>
                      <a:pt x="36617" y="29432"/>
                      <a:pt x="105849" y="29432"/>
                    </a:cubicBezTo>
                    <a:cubicBezTo>
                      <a:pt x="169849" y="29432"/>
                      <a:pt x="214549" y="24209"/>
                      <a:pt x="214549" y="16732"/>
                    </a:cubicBezTo>
                    <a:cubicBezTo>
                      <a:pt x="214549" y="0"/>
                      <a:pt x="15340" y="0"/>
                      <a:pt x="4999" y="167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1" name="任意多边形: 形状 630">
                <a:extLst>
                  <a:ext uri="{FF2B5EF4-FFF2-40B4-BE49-F238E27FC236}">
                    <a16:creationId xmlns="" xmlns:a16="http://schemas.microsoft.com/office/drawing/2014/main" id="{297F828A-1F6B-4BF4-8FB5-F291BAA4DA0B}"/>
                  </a:ext>
                </a:extLst>
              </p:cNvPr>
              <p:cNvSpPr/>
              <p:nvPr/>
            </p:nvSpPr>
            <p:spPr>
              <a:xfrm>
                <a:off x="8432592" y="2632590"/>
                <a:ext cx="23395" cy="95572"/>
              </a:xfrm>
              <a:custGeom>
                <a:avLst/>
                <a:gdLst/>
                <a:ahLst/>
                <a:cxnLst/>
                <a:rect l="0" t="0" r="0" b="0"/>
                <a:pathLst>
                  <a:path w="23395" h="95572">
                    <a:moveTo>
                      <a:pt x="6594" y="38455"/>
                    </a:moveTo>
                    <a:cubicBezTo>
                      <a:pt x="1429" y="59605"/>
                      <a:pt x="0" y="79707"/>
                      <a:pt x="3419" y="83126"/>
                    </a:cubicBezTo>
                    <a:cubicBezTo>
                      <a:pt x="15864" y="95571"/>
                      <a:pt x="23394" y="74623"/>
                      <a:pt x="19734" y="37749"/>
                    </a:cubicBezTo>
                    <a:lnTo>
                      <a:pt x="15986"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2" name="任意多边形: 形状 631">
                <a:extLst>
                  <a:ext uri="{FF2B5EF4-FFF2-40B4-BE49-F238E27FC236}">
                    <a16:creationId xmlns="" xmlns:a16="http://schemas.microsoft.com/office/drawing/2014/main" id="{292C27C6-E579-4608-87F2-16B027311261}"/>
                  </a:ext>
                </a:extLst>
              </p:cNvPr>
              <p:cNvSpPr/>
              <p:nvPr/>
            </p:nvSpPr>
            <p:spPr>
              <a:xfrm>
                <a:off x="10601228" y="2624875"/>
                <a:ext cx="89913" cy="67426"/>
              </a:xfrm>
              <a:custGeom>
                <a:avLst/>
                <a:gdLst/>
                <a:ahLst/>
                <a:cxnLst/>
                <a:rect l="0" t="0" r="0" b="0"/>
                <a:pathLst>
                  <a:path w="89913" h="67426">
                    <a:moveTo>
                      <a:pt x="0" y="41220"/>
                    </a:moveTo>
                    <a:cubicBezTo>
                      <a:pt x="0" y="62804"/>
                      <a:pt x="8002" y="67425"/>
                      <a:pt x="45381" y="67425"/>
                    </a:cubicBezTo>
                    <a:cubicBezTo>
                      <a:pt x="87106" y="67425"/>
                      <a:pt x="89912" y="65122"/>
                      <a:pt x="80202" y="38850"/>
                    </a:cubicBezTo>
                    <a:cubicBezTo>
                      <a:pt x="65845" y="0"/>
                      <a:pt x="0" y="1946"/>
                      <a:pt x="0" y="4122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3" name="任意多边形: 形状 632">
                <a:extLst>
                  <a:ext uri="{FF2B5EF4-FFF2-40B4-BE49-F238E27FC236}">
                    <a16:creationId xmlns="" xmlns:a16="http://schemas.microsoft.com/office/drawing/2014/main" id="{C0F8F575-6717-4597-853A-079476826CBF}"/>
                  </a:ext>
                </a:extLst>
              </p:cNvPr>
              <p:cNvSpPr/>
              <p:nvPr/>
            </p:nvSpPr>
            <p:spPr>
              <a:xfrm>
                <a:off x="10715528" y="2641499"/>
                <a:ext cx="25401" cy="88901"/>
              </a:xfrm>
              <a:custGeom>
                <a:avLst/>
                <a:gdLst/>
                <a:ahLst/>
                <a:cxnLst/>
                <a:rect l="0" t="0" r="0" b="0"/>
                <a:pathLst>
                  <a:path w="25401" h="88901">
                    <a:moveTo>
                      <a:pt x="0" y="44450"/>
                    </a:moveTo>
                    <a:cubicBezTo>
                      <a:pt x="0" y="68898"/>
                      <a:pt x="5715" y="88900"/>
                      <a:pt x="12700" y="88900"/>
                    </a:cubicBezTo>
                    <a:cubicBezTo>
                      <a:pt x="19685" y="88900"/>
                      <a:pt x="25400" y="68898"/>
                      <a:pt x="25400" y="44450"/>
                    </a:cubicBezTo>
                    <a:cubicBezTo>
                      <a:pt x="25400" y="20002"/>
                      <a:pt x="19685" y="0"/>
                      <a:pt x="12700" y="0"/>
                    </a:cubicBezTo>
                    <a:cubicBezTo>
                      <a:pt x="5715" y="0"/>
                      <a:pt x="0" y="20002"/>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4" name="任意多边形: 形状 633">
                <a:extLst>
                  <a:ext uri="{FF2B5EF4-FFF2-40B4-BE49-F238E27FC236}">
                    <a16:creationId xmlns="" xmlns:a16="http://schemas.microsoft.com/office/drawing/2014/main" id="{44373B29-6CB7-4515-9A6D-CB12A9F6CEB9}"/>
                  </a:ext>
                </a:extLst>
              </p:cNvPr>
              <p:cNvSpPr/>
              <p:nvPr/>
            </p:nvSpPr>
            <p:spPr>
              <a:xfrm>
                <a:off x="10792522" y="26339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5" name="任意多边形: 形状 634">
                <a:extLst>
                  <a:ext uri="{FF2B5EF4-FFF2-40B4-BE49-F238E27FC236}">
                    <a16:creationId xmlns="" xmlns:a16="http://schemas.microsoft.com/office/drawing/2014/main" id="{305E84BB-8AF3-4E14-AE7F-E0E2CFF54F29}"/>
                  </a:ext>
                </a:extLst>
              </p:cNvPr>
              <p:cNvSpPr/>
              <p:nvPr/>
            </p:nvSpPr>
            <p:spPr>
              <a:xfrm>
                <a:off x="11826594" y="2641499"/>
                <a:ext cx="16507" cy="75249"/>
              </a:xfrm>
              <a:custGeom>
                <a:avLst/>
                <a:gdLst/>
                <a:ahLst/>
                <a:cxnLst/>
                <a:rect l="0" t="0" r="0" b="0"/>
                <a:pathLst>
                  <a:path w="16507" h="75249">
                    <a:moveTo>
                      <a:pt x="2319" y="47625"/>
                    </a:moveTo>
                    <a:cubicBezTo>
                      <a:pt x="0" y="73819"/>
                      <a:pt x="131" y="75248"/>
                      <a:pt x="2607" y="50800"/>
                    </a:cubicBezTo>
                    <a:cubicBezTo>
                      <a:pt x="5084" y="26352"/>
                      <a:pt x="9838" y="4921"/>
                      <a:pt x="13172" y="3175"/>
                    </a:cubicBezTo>
                    <a:cubicBezTo>
                      <a:pt x="16506" y="1429"/>
                      <a:pt x="16377" y="0"/>
                      <a:pt x="12884" y="0"/>
                    </a:cubicBezTo>
                    <a:cubicBezTo>
                      <a:pt x="9391" y="0"/>
                      <a:pt x="4637" y="21431"/>
                      <a:pt x="2319" y="476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6" name="任意多边形: 形状 635">
                <a:extLst>
                  <a:ext uri="{FF2B5EF4-FFF2-40B4-BE49-F238E27FC236}">
                    <a16:creationId xmlns="" xmlns:a16="http://schemas.microsoft.com/office/drawing/2014/main" id="{5A523558-F218-4F9D-BDDE-DD10A2E8BFBE}"/>
                  </a:ext>
                </a:extLst>
              </p:cNvPr>
              <p:cNvSpPr/>
              <p:nvPr/>
            </p:nvSpPr>
            <p:spPr>
              <a:xfrm>
                <a:off x="5231553" y="2644658"/>
                <a:ext cx="35219" cy="28397"/>
              </a:xfrm>
              <a:custGeom>
                <a:avLst/>
                <a:gdLst/>
                <a:ahLst/>
                <a:cxnLst/>
                <a:rect l="0" t="0" r="0" b="0"/>
                <a:pathLst>
                  <a:path w="35219" h="28397">
                    <a:moveTo>
                      <a:pt x="3925" y="22241"/>
                    </a:moveTo>
                    <a:lnTo>
                      <a:pt x="0" y="28396"/>
                    </a:lnTo>
                    <a:cubicBezTo>
                      <a:pt x="2159" y="24797"/>
                      <a:pt x="12497" y="16312"/>
                      <a:pt x="22975" y="9541"/>
                    </a:cubicBezTo>
                    <a:cubicBezTo>
                      <a:pt x="33453" y="2770"/>
                      <a:pt x="35218" y="0"/>
                      <a:pt x="26900" y="3386"/>
                    </a:cubicBezTo>
                    <a:cubicBezTo>
                      <a:pt x="18580" y="6771"/>
                      <a:pt x="8242" y="15256"/>
                      <a:pt x="3925" y="222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7" name="任意多边形: 形状 636">
                <a:extLst>
                  <a:ext uri="{FF2B5EF4-FFF2-40B4-BE49-F238E27FC236}">
                    <a16:creationId xmlns="" xmlns:a16="http://schemas.microsoft.com/office/drawing/2014/main" id="{54439468-12B0-44B6-B275-A79A79EFF19E}"/>
                  </a:ext>
                </a:extLst>
              </p:cNvPr>
              <p:cNvSpPr/>
              <p:nvPr/>
            </p:nvSpPr>
            <p:spPr>
              <a:xfrm>
                <a:off x="5842961" y="2654199"/>
                <a:ext cx="149448" cy="31377"/>
              </a:xfrm>
              <a:custGeom>
                <a:avLst/>
                <a:gdLst/>
                <a:ahLst/>
                <a:cxnLst/>
                <a:rect l="0" t="0" r="0" b="0"/>
                <a:pathLst>
                  <a:path w="149448" h="31377">
                    <a:moveTo>
                      <a:pt x="4851" y="16505"/>
                    </a:moveTo>
                    <a:cubicBezTo>
                      <a:pt x="0" y="29145"/>
                      <a:pt x="12063" y="31376"/>
                      <a:pt x="56349" y="26030"/>
                    </a:cubicBezTo>
                    <a:cubicBezTo>
                      <a:pt x="138262" y="16143"/>
                      <a:pt x="149447" y="0"/>
                      <a:pt x="74384" y="0"/>
                    </a:cubicBezTo>
                    <a:cubicBezTo>
                      <a:pt x="34253" y="0"/>
                      <a:pt x="8873" y="6025"/>
                      <a:pt x="4851" y="165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8" name="任意多边形: 形状 637">
                <a:extLst>
                  <a:ext uri="{FF2B5EF4-FFF2-40B4-BE49-F238E27FC236}">
                    <a16:creationId xmlns="" xmlns:a16="http://schemas.microsoft.com/office/drawing/2014/main" id="{5AFE047B-5797-4E87-A16A-ABEEDDD32217}"/>
                  </a:ext>
                </a:extLst>
              </p:cNvPr>
              <p:cNvSpPr/>
              <p:nvPr/>
            </p:nvSpPr>
            <p:spPr>
              <a:xfrm>
                <a:off x="7057928" y="2648460"/>
                <a:ext cx="279662" cy="61623"/>
              </a:xfrm>
              <a:custGeom>
                <a:avLst/>
                <a:gdLst/>
                <a:ahLst/>
                <a:cxnLst/>
                <a:rect l="0" t="0" r="0" b="0"/>
                <a:pathLst>
                  <a:path w="279662" h="61623">
                    <a:moveTo>
                      <a:pt x="132" y="22654"/>
                    </a:moveTo>
                    <a:lnTo>
                      <a:pt x="0" y="53138"/>
                    </a:lnTo>
                    <a:cubicBezTo>
                      <a:pt x="0" y="61622"/>
                      <a:pt x="255775" y="46298"/>
                      <a:pt x="264800" y="37273"/>
                    </a:cubicBezTo>
                    <a:cubicBezTo>
                      <a:pt x="279661" y="22412"/>
                      <a:pt x="247545" y="15468"/>
                      <a:pt x="128030" y="7697"/>
                    </a:cubicBezTo>
                    <a:cubicBezTo>
                      <a:pt x="9646" y="0"/>
                      <a:pt x="253" y="1098"/>
                      <a:pt x="132" y="2265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9" name="任意多边形: 形状 638">
                <a:extLst>
                  <a:ext uri="{FF2B5EF4-FFF2-40B4-BE49-F238E27FC236}">
                    <a16:creationId xmlns="" xmlns:a16="http://schemas.microsoft.com/office/drawing/2014/main" id="{7AE8FF11-3AD0-4594-87ED-AAC6A9F8C26E}"/>
                  </a:ext>
                </a:extLst>
              </p:cNvPr>
              <p:cNvSpPr/>
              <p:nvPr/>
            </p:nvSpPr>
            <p:spPr>
              <a:xfrm>
                <a:off x="7388128" y="2654199"/>
                <a:ext cx="181096" cy="37749"/>
              </a:xfrm>
              <a:custGeom>
                <a:avLst/>
                <a:gdLst/>
                <a:ahLst/>
                <a:cxnLst/>
                <a:rect l="0" t="0" r="0" b="0"/>
                <a:pathLst>
                  <a:path w="181096" h="37749">
                    <a:moveTo>
                      <a:pt x="0" y="19656"/>
                    </a:moveTo>
                    <a:cubicBezTo>
                      <a:pt x="0" y="36278"/>
                      <a:pt x="11118" y="37748"/>
                      <a:pt x="72017" y="29181"/>
                    </a:cubicBezTo>
                    <a:cubicBezTo>
                      <a:pt x="175274" y="14655"/>
                      <a:pt x="181095" y="0"/>
                      <a:pt x="83608" y="0"/>
                    </a:cubicBezTo>
                    <a:cubicBezTo>
                      <a:pt x="16611" y="0"/>
                      <a:pt x="0" y="3905"/>
                      <a:pt x="0" y="196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0" name="任意多边形: 形状 639">
                <a:extLst>
                  <a:ext uri="{FF2B5EF4-FFF2-40B4-BE49-F238E27FC236}">
                    <a16:creationId xmlns="" xmlns:a16="http://schemas.microsoft.com/office/drawing/2014/main" id="{6D01DECA-C98B-45DE-8FAF-2440627152E4}"/>
                  </a:ext>
                </a:extLst>
              </p:cNvPr>
              <p:cNvSpPr/>
              <p:nvPr/>
            </p:nvSpPr>
            <p:spPr>
              <a:xfrm>
                <a:off x="10880628" y="2654199"/>
                <a:ext cx="63501" cy="76201"/>
              </a:xfrm>
              <a:custGeom>
                <a:avLst/>
                <a:gdLst/>
                <a:ahLst/>
                <a:cxnLst/>
                <a:rect l="0" t="0" r="0" b="0"/>
                <a:pathLst>
                  <a:path w="63501" h="76201">
                    <a:moveTo>
                      <a:pt x="0" y="38100"/>
                    </a:moveTo>
                    <a:cubicBezTo>
                      <a:pt x="0" y="70273"/>
                      <a:pt x="4939" y="76200"/>
                      <a:pt x="31750" y="76200"/>
                    </a:cubicBezTo>
                    <a:cubicBezTo>
                      <a:pt x="58561" y="76200"/>
                      <a:pt x="63500" y="70273"/>
                      <a:pt x="63500" y="38100"/>
                    </a:cubicBezTo>
                    <a:cubicBezTo>
                      <a:pt x="63500" y="5927"/>
                      <a:pt x="58561" y="0"/>
                      <a:pt x="31750" y="0"/>
                    </a:cubicBezTo>
                    <a:cubicBezTo>
                      <a:pt x="4939" y="0"/>
                      <a:pt x="0" y="5927"/>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1" name="任意多边形: 形状 640">
                <a:extLst>
                  <a:ext uri="{FF2B5EF4-FFF2-40B4-BE49-F238E27FC236}">
                    <a16:creationId xmlns="" xmlns:a16="http://schemas.microsoft.com/office/drawing/2014/main" id="{DCFD46AC-21E6-4C63-B55F-2499765FB24E}"/>
                  </a:ext>
                </a:extLst>
              </p:cNvPr>
              <p:cNvSpPr/>
              <p:nvPr/>
            </p:nvSpPr>
            <p:spPr>
              <a:xfrm>
                <a:off x="10982228" y="2654199"/>
                <a:ext cx="88901" cy="73266"/>
              </a:xfrm>
              <a:custGeom>
                <a:avLst/>
                <a:gdLst/>
                <a:ahLst/>
                <a:cxnLst/>
                <a:rect l="0" t="0" r="0" b="0"/>
                <a:pathLst>
                  <a:path w="88901" h="73266">
                    <a:moveTo>
                      <a:pt x="0" y="38100"/>
                    </a:moveTo>
                    <a:cubicBezTo>
                      <a:pt x="0" y="59055"/>
                      <a:pt x="4287" y="73265"/>
                      <a:pt x="9525" y="69677"/>
                    </a:cubicBezTo>
                    <a:cubicBezTo>
                      <a:pt x="14763" y="66089"/>
                      <a:pt x="34766" y="62565"/>
                      <a:pt x="53975" y="61845"/>
                    </a:cubicBezTo>
                    <a:cubicBezTo>
                      <a:pt x="81940" y="60798"/>
                      <a:pt x="88900" y="54506"/>
                      <a:pt x="88900" y="30269"/>
                    </a:cubicBezTo>
                    <a:cubicBezTo>
                      <a:pt x="88900" y="4143"/>
                      <a:pt x="82817" y="0"/>
                      <a:pt x="44450" y="0"/>
                    </a:cubicBezTo>
                    <a:cubicBezTo>
                      <a:pt x="3528" y="0"/>
                      <a:pt x="0" y="3024"/>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2" name="任意多边形: 形状 641">
                <a:extLst>
                  <a:ext uri="{FF2B5EF4-FFF2-40B4-BE49-F238E27FC236}">
                    <a16:creationId xmlns="" xmlns:a16="http://schemas.microsoft.com/office/drawing/2014/main" id="{BA84083E-95A8-4BA0-B8FF-0A5CA100EA7A}"/>
                  </a:ext>
                </a:extLst>
              </p:cNvPr>
              <p:cNvSpPr/>
              <p:nvPr/>
            </p:nvSpPr>
            <p:spPr>
              <a:xfrm>
                <a:off x="11194953" y="2644436"/>
                <a:ext cx="193676" cy="111364"/>
              </a:xfrm>
              <a:custGeom>
                <a:avLst/>
                <a:gdLst/>
                <a:ahLst/>
                <a:cxnLst/>
                <a:rect l="0" t="0" r="0" b="0"/>
                <a:pathLst>
                  <a:path w="193676" h="111364">
                    <a:moveTo>
                      <a:pt x="11557" y="11351"/>
                    </a:moveTo>
                    <a:cubicBezTo>
                      <a:pt x="13932" y="22701"/>
                      <a:pt x="12303" y="49847"/>
                      <a:pt x="7938" y="71676"/>
                    </a:cubicBezTo>
                    <a:lnTo>
                      <a:pt x="0" y="111363"/>
                    </a:lnTo>
                    <a:lnTo>
                      <a:pt x="96838" y="111363"/>
                    </a:lnTo>
                    <a:cubicBezTo>
                      <a:pt x="150098" y="111363"/>
                      <a:pt x="193675" y="106234"/>
                      <a:pt x="193675" y="99965"/>
                    </a:cubicBezTo>
                    <a:cubicBezTo>
                      <a:pt x="193675" y="86401"/>
                      <a:pt x="127388" y="76801"/>
                      <a:pt x="70655" y="82149"/>
                    </a:cubicBezTo>
                    <a:cubicBezTo>
                      <a:pt x="33339" y="85666"/>
                      <a:pt x="29290" y="82251"/>
                      <a:pt x="18712" y="38338"/>
                    </a:cubicBezTo>
                    <a:cubicBezTo>
                      <a:pt x="12402" y="12144"/>
                      <a:pt x="9183" y="0"/>
                      <a:pt x="11557" y="113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3" name="任意多边形: 形状 642">
                <a:extLst>
                  <a:ext uri="{FF2B5EF4-FFF2-40B4-BE49-F238E27FC236}">
                    <a16:creationId xmlns="" xmlns:a16="http://schemas.microsoft.com/office/drawing/2014/main" id="{7A227491-C694-4577-9360-8D947AD936CD}"/>
                  </a:ext>
                </a:extLst>
              </p:cNvPr>
              <p:cNvSpPr/>
              <p:nvPr/>
            </p:nvSpPr>
            <p:spPr>
              <a:xfrm>
                <a:off x="11526630" y="2649678"/>
                <a:ext cx="179499" cy="118822"/>
              </a:xfrm>
              <a:custGeom>
                <a:avLst/>
                <a:gdLst/>
                <a:ahLst/>
                <a:cxnLst/>
                <a:rect l="0" t="0" r="0" b="0"/>
                <a:pathLst>
                  <a:path w="179499" h="118822">
                    <a:moveTo>
                      <a:pt x="15436" y="32044"/>
                    </a:moveTo>
                    <a:cubicBezTo>
                      <a:pt x="7216" y="48339"/>
                      <a:pt x="378" y="74530"/>
                      <a:pt x="239" y="90246"/>
                    </a:cubicBezTo>
                    <a:cubicBezTo>
                      <a:pt x="0" y="117208"/>
                      <a:pt x="5054" y="118821"/>
                      <a:pt x="89742" y="118821"/>
                    </a:cubicBezTo>
                    <a:lnTo>
                      <a:pt x="179498" y="118821"/>
                    </a:lnTo>
                    <a:lnTo>
                      <a:pt x="179498" y="68021"/>
                    </a:lnTo>
                    <a:cubicBezTo>
                      <a:pt x="179498" y="17746"/>
                      <a:pt x="178940" y="17154"/>
                      <a:pt x="125523" y="10698"/>
                    </a:cubicBezTo>
                    <a:cubicBezTo>
                      <a:pt x="37011" y="0"/>
                      <a:pt x="31012" y="1163"/>
                      <a:pt x="15436" y="320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4" name="任意多边形: 形状 643">
                <a:extLst>
                  <a:ext uri="{FF2B5EF4-FFF2-40B4-BE49-F238E27FC236}">
                    <a16:creationId xmlns="" xmlns:a16="http://schemas.microsoft.com/office/drawing/2014/main" id="{D08591C4-53FD-410D-9A25-5C1CB8E4838A}"/>
                  </a:ext>
                </a:extLst>
              </p:cNvPr>
              <p:cNvSpPr/>
              <p:nvPr/>
            </p:nvSpPr>
            <p:spPr>
              <a:xfrm>
                <a:off x="5058332" y="2673249"/>
                <a:ext cx="65792" cy="76201"/>
              </a:xfrm>
              <a:custGeom>
                <a:avLst/>
                <a:gdLst/>
                <a:ahLst/>
                <a:cxnLst/>
                <a:rect l="0" t="0" r="0" b="0"/>
                <a:pathLst>
                  <a:path w="65792" h="76201">
                    <a:moveTo>
                      <a:pt x="30166" y="38100"/>
                    </a:moveTo>
                    <a:cubicBezTo>
                      <a:pt x="10572" y="59055"/>
                      <a:pt x="0" y="76200"/>
                      <a:pt x="6672" y="76200"/>
                    </a:cubicBezTo>
                    <a:cubicBezTo>
                      <a:pt x="13344" y="76200"/>
                      <a:pt x="29375" y="59055"/>
                      <a:pt x="42297" y="38100"/>
                    </a:cubicBezTo>
                    <a:lnTo>
                      <a:pt x="65791"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5" name="任意多边形: 形状 644">
                <a:extLst>
                  <a:ext uri="{FF2B5EF4-FFF2-40B4-BE49-F238E27FC236}">
                    <a16:creationId xmlns="" xmlns:a16="http://schemas.microsoft.com/office/drawing/2014/main" id="{C3DC0A7B-58F9-4A42-A3DC-B763F2FDC75C}"/>
                  </a:ext>
                </a:extLst>
              </p:cNvPr>
              <p:cNvSpPr/>
              <p:nvPr/>
            </p:nvSpPr>
            <p:spPr>
              <a:xfrm>
                <a:off x="5677371" y="2653665"/>
                <a:ext cx="123258" cy="45122"/>
              </a:xfrm>
              <a:custGeom>
                <a:avLst/>
                <a:gdLst/>
                <a:ahLst/>
                <a:cxnLst/>
                <a:rect l="0" t="0" r="0" b="0"/>
                <a:pathLst>
                  <a:path w="123258" h="45122">
                    <a:moveTo>
                      <a:pt x="18482" y="15296"/>
                    </a:moveTo>
                    <a:cubicBezTo>
                      <a:pt x="0" y="40046"/>
                      <a:pt x="9543" y="45121"/>
                      <a:pt x="66107" y="40623"/>
                    </a:cubicBezTo>
                    <a:cubicBezTo>
                      <a:pt x="97540" y="38123"/>
                      <a:pt x="123257" y="30938"/>
                      <a:pt x="123257" y="24656"/>
                    </a:cubicBezTo>
                    <a:cubicBezTo>
                      <a:pt x="123257" y="8340"/>
                      <a:pt x="29904" y="0"/>
                      <a:pt x="18482" y="1529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6" name="任意多边形: 形状 645">
                <a:extLst>
                  <a:ext uri="{FF2B5EF4-FFF2-40B4-BE49-F238E27FC236}">
                    <a16:creationId xmlns="" xmlns:a16="http://schemas.microsoft.com/office/drawing/2014/main" id="{66576F8B-1B61-4600-BA8C-BA676A77CFF7}"/>
                  </a:ext>
                </a:extLst>
              </p:cNvPr>
              <p:cNvSpPr/>
              <p:nvPr/>
            </p:nvSpPr>
            <p:spPr>
              <a:xfrm>
                <a:off x="6817041" y="2660901"/>
                <a:ext cx="237736" cy="44242"/>
              </a:xfrm>
              <a:custGeom>
                <a:avLst/>
                <a:gdLst/>
                <a:ahLst/>
                <a:cxnLst/>
                <a:rect l="0" t="0" r="0" b="0"/>
                <a:pathLst>
                  <a:path w="237736" h="44242">
                    <a:moveTo>
                      <a:pt x="78" y="22384"/>
                    </a:moveTo>
                    <a:cubicBezTo>
                      <a:pt x="0" y="43129"/>
                      <a:pt x="8504" y="44241"/>
                      <a:pt x="97193" y="35084"/>
                    </a:cubicBezTo>
                    <a:cubicBezTo>
                      <a:pt x="232581" y="21106"/>
                      <a:pt x="237735" y="6886"/>
                      <a:pt x="108838" y="2960"/>
                    </a:cubicBezTo>
                    <a:cubicBezTo>
                      <a:pt x="11669" y="0"/>
                      <a:pt x="154" y="2056"/>
                      <a:pt x="78" y="2238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7" name="任意多边形: 形状 646">
                <a:extLst>
                  <a:ext uri="{FF2B5EF4-FFF2-40B4-BE49-F238E27FC236}">
                    <a16:creationId xmlns="" xmlns:a16="http://schemas.microsoft.com/office/drawing/2014/main" id="{CB14F366-4757-4243-9A27-1974BAF0267E}"/>
                  </a:ext>
                </a:extLst>
              </p:cNvPr>
              <p:cNvSpPr/>
              <p:nvPr/>
            </p:nvSpPr>
            <p:spPr>
              <a:xfrm>
                <a:off x="5586761" y="2675811"/>
                <a:ext cx="48768" cy="29190"/>
              </a:xfrm>
              <a:custGeom>
                <a:avLst/>
                <a:gdLst/>
                <a:ahLst/>
                <a:cxnLst/>
                <a:rect l="0" t="0" r="0" b="0"/>
                <a:pathLst>
                  <a:path w="48768" h="29190">
                    <a:moveTo>
                      <a:pt x="4317" y="16489"/>
                    </a:moveTo>
                    <a:cubicBezTo>
                      <a:pt x="0" y="23474"/>
                      <a:pt x="8235" y="29189"/>
                      <a:pt x="22617" y="29189"/>
                    </a:cubicBezTo>
                    <a:cubicBezTo>
                      <a:pt x="37000" y="29189"/>
                      <a:pt x="48767" y="23474"/>
                      <a:pt x="48767" y="16489"/>
                    </a:cubicBezTo>
                    <a:cubicBezTo>
                      <a:pt x="48767" y="0"/>
                      <a:pt x="14508" y="0"/>
                      <a:pt x="4317" y="164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8" name="任意多边形: 形状 647">
                <a:extLst>
                  <a:ext uri="{FF2B5EF4-FFF2-40B4-BE49-F238E27FC236}">
                    <a16:creationId xmlns="" xmlns:a16="http://schemas.microsoft.com/office/drawing/2014/main" id="{F79119B9-9881-4C8A-BFEE-C6EC971DF500}"/>
                  </a:ext>
                </a:extLst>
              </p:cNvPr>
              <p:cNvSpPr/>
              <p:nvPr/>
            </p:nvSpPr>
            <p:spPr>
              <a:xfrm>
                <a:off x="6384828" y="2676467"/>
                <a:ext cx="187659" cy="56368"/>
              </a:xfrm>
              <a:custGeom>
                <a:avLst/>
                <a:gdLst/>
                <a:ahLst/>
                <a:cxnLst/>
                <a:rect l="0" t="0" r="0" b="0"/>
                <a:pathLst>
                  <a:path w="187659" h="56368">
                    <a:moveTo>
                      <a:pt x="73025" y="6913"/>
                    </a:moveTo>
                    <a:cubicBezTo>
                      <a:pt x="18966" y="14413"/>
                      <a:pt x="0" y="22292"/>
                      <a:pt x="0" y="37252"/>
                    </a:cubicBezTo>
                    <a:cubicBezTo>
                      <a:pt x="0" y="54226"/>
                      <a:pt x="12057" y="56367"/>
                      <a:pt x="75338" y="50628"/>
                    </a:cubicBezTo>
                    <a:cubicBezTo>
                      <a:pt x="164582" y="42536"/>
                      <a:pt x="187658" y="32167"/>
                      <a:pt x="163032" y="11224"/>
                    </a:cubicBezTo>
                    <a:cubicBezTo>
                      <a:pt x="151445" y="1370"/>
                      <a:pt x="122852" y="0"/>
                      <a:pt x="73025" y="69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49" name="任意多边形: 形状 648">
                <a:extLst>
                  <a:ext uri="{FF2B5EF4-FFF2-40B4-BE49-F238E27FC236}">
                    <a16:creationId xmlns="" xmlns:a16="http://schemas.microsoft.com/office/drawing/2014/main" id="{85E6F901-4D88-42B6-9BBE-7AEE4A7E68EE}"/>
                  </a:ext>
                </a:extLst>
              </p:cNvPr>
              <p:cNvSpPr/>
              <p:nvPr/>
            </p:nvSpPr>
            <p:spPr>
              <a:xfrm>
                <a:off x="6592828" y="2674336"/>
                <a:ext cx="185701" cy="33855"/>
              </a:xfrm>
              <a:custGeom>
                <a:avLst/>
                <a:gdLst/>
                <a:ahLst/>
                <a:cxnLst/>
                <a:rect l="0" t="0" r="0" b="0"/>
                <a:pathLst>
                  <a:path w="185701" h="33855">
                    <a:moveTo>
                      <a:pt x="11046" y="19897"/>
                    </a:moveTo>
                    <a:cubicBezTo>
                      <a:pt x="0" y="30943"/>
                      <a:pt x="19620" y="33854"/>
                      <a:pt x="91055" y="31768"/>
                    </a:cubicBezTo>
                    <a:cubicBezTo>
                      <a:pt x="143110" y="30248"/>
                      <a:pt x="185700" y="23663"/>
                      <a:pt x="185700" y="17134"/>
                    </a:cubicBezTo>
                    <a:cubicBezTo>
                      <a:pt x="185700" y="0"/>
                      <a:pt x="28455" y="2488"/>
                      <a:pt x="11046" y="198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0" name="任意多边形: 形状 649">
                <a:extLst>
                  <a:ext uri="{FF2B5EF4-FFF2-40B4-BE49-F238E27FC236}">
                    <a16:creationId xmlns="" xmlns:a16="http://schemas.microsoft.com/office/drawing/2014/main" id="{6FEA9A09-2114-45F0-B8C3-1CCF5510ED00}"/>
                  </a:ext>
                </a:extLst>
              </p:cNvPr>
              <p:cNvSpPr/>
              <p:nvPr/>
            </p:nvSpPr>
            <p:spPr>
              <a:xfrm>
                <a:off x="10398028" y="26795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1" name="任意多边形: 形状 650">
                <a:extLst>
                  <a:ext uri="{FF2B5EF4-FFF2-40B4-BE49-F238E27FC236}">
                    <a16:creationId xmlns="" xmlns:a16="http://schemas.microsoft.com/office/drawing/2014/main" id="{8FA0F8DF-CA43-4512-AFAA-DD89A963CC81}"/>
                  </a:ext>
                </a:extLst>
              </p:cNvPr>
              <p:cNvSpPr/>
              <p:nvPr/>
            </p:nvSpPr>
            <p:spPr>
              <a:xfrm>
                <a:off x="5402746" y="2692299"/>
                <a:ext cx="93123" cy="43161"/>
              </a:xfrm>
              <a:custGeom>
                <a:avLst/>
                <a:gdLst/>
                <a:ahLst/>
                <a:cxnLst/>
                <a:rect l="0" t="0" r="0" b="0"/>
                <a:pathLst>
                  <a:path w="93123" h="43161">
                    <a:moveTo>
                      <a:pt x="10477" y="12790"/>
                    </a:moveTo>
                    <a:cubicBezTo>
                      <a:pt x="0" y="29741"/>
                      <a:pt x="36523" y="43160"/>
                      <a:pt x="56363" y="29649"/>
                    </a:cubicBezTo>
                    <a:cubicBezTo>
                      <a:pt x="93055" y="4663"/>
                      <a:pt x="93122" y="0"/>
                      <a:pt x="56790" y="0"/>
                    </a:cubicBezTo>
                    <a:cubicBezTo>
                      <a:pt x="35665" y="0"/>
                      <a:pt x="14824" y="5755"/>
                      <a:pt x="10477" y="1279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2" name="任意多边形: 形状 651">
                <a:extLst>
                  <a:ext uri="{FF2B5EF4-FFF2-40B4-BE49-F238E27FC236}">
                    <a16:creationId xmlns="" xmlns:a16="http://schemas.microsoft.com/office/drawing/2014/main" id="{DB746DC6-5FC9-4AE7-B070-866F093710E2}"/>
                  </a:ext>
                </a:extLst>
              </p:cNvPr>
              <p:cNvSpPr/>
              <p:nvPr/>
            </p:nvSpPr>
            <p:spPr>
              <a:xfrm>
                <a:off x="6161037" y="2679992"/>
                <a:ext cx="185884" cy="59333"/>
              </a:xfrm>
              <a:custGeom>
                <a:avLst/>
                <a:gdLst/>
                <a:ahLst/>
                <a:cxnLst/>
                <a:rect l="0" t="0" r="0" b="0"/>
                <a:pathLst>
                  <a:path w="185884" h="59333">
                    <a:moveTo>
                      <a:pt x="58691" y="8895"/>
                    </a:moveTo>
                    <a:cubicBezTo>
                      <a:pt x="34244" y="11767"/>
                      <a:pt x="11669" y="22283"/>
                      <a:pt x="8526" y="32262"/>
                    </a:cubicBezTo>
                    <a:cubicBezTo>
                      <a:pt x="0" y="59332"/>
                      <a:pt x="167192" y="58437"/>
                      <a:pt x="177584" y="31357"/>
                    </a:cubicBezTo>
                    <a:cubicBezTo>
                      <a:pt x="185883" y="9728"/>
                      <a:pt x="134391" y="0"/>
                      <a:pt x="58691" y="88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3" name="任意多边形: 形状 652">
                <a:extLst>
                  <a:ext uri="{FF2B5EF4-FFF2-40B4-BE49-F238E27FC236}">
                    <a16:creationId xmlns="" xmlns:a16="http://schemas.microsoft.com/office/drawing/2014/main" id="{45E34786-6AD9-4029-B5ED-993D7BBF6108}"/>
                  </a:ext>
                </a:extLst>
              </p:cNvPr>
              <p:cNvSpPr/>
              <p:nvPr/>
            </p:nvSpPr>
            <p:spPr>
              <a:xfrm>
                <a:off x="10804428" y="2685680"/>
                <a:ext cx="36479" cy="56066"/>
              </a:xfrm>
              <a:custGeom>
                <a:avLst/>
                <a:gdLst/>
                <a:ahLst/>
                <a:cxnLst/>
                <a:rect l="0" t="0" r="0" b="0"/>
                <a:pathLst>
                  <a:path w="36479" h="56066">
                    <a:moveTo>
                      <a:pt x="0" y="32019"/>
                    </a:moveTo>
                    <a:cubicBezTo>
                      <a:pt x="0" y="51032"/>
                      <a:pt x="4804" y="56065"/>
                      <a:pt x="15875" y="48651"/>
                    </a:cubicBezTo>
                    <a:cubicBezTo>
                      <a:pt x="36478" y="34856"/>
                      <a:pt x="36478" y="0"/>
                      <a:pt x="15875" y="2687"/>
                    </a:cubicBezTo>
                    <a:cubicBezTo>
                      <a:pt x="7144" y="3825"/>
                      <a:pt x="0" y="17025"/>
                      <a:pt x="0" y="320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4" name="任意多边形: 形状 653">
                <a:extLst>
                  <a:ext uri="{FF2B5EF4-FFF2-40B4-BE49-F238E27FC236}">
                    <a16:creationId xmlns="" xmlns:a16="http://schemas.microsoft.com/office/drawing/2014/main" id="{706502CA-828D-45B2-8D2D-B0971E0C8CCE}"/>
                  </a:ext>
                </a:extLst>
              </p:cNvPr>
              <p:cNvSpPr/>
              <p:nvPr/>
            </p:nvSpPr>
            <p:spPr>
              <a:xfrm>
                <a:off x="5292628" y="2704999"/>
                <a:ext cx="74430" cy="29237"/>
              </a:xfrm>
              <a:custGeom>
                <a:avLst/>
                <a:gdLst/>
                <a:ahLst/>
                <a:cxnLst/>
                <a:rect l="0" t="0" r="0" b="0"/>
                <a:pathLst>
                  <a:path w="74430" h="29237">
                    <a:moveTo>
                      <a:pt x="0" y="12700"/>
                    </a:moveTo>
                    <a:cubicBezTo>
                      <a:pt x="0" y="29236"/>
                      <a:pt x="59630" y="29236"/>
                      <a:pt x="69850" y="12700"/>
                    </a:cubicBezTo>
                    <a:cubicBezTo>
                      <a:pt x="74429" y="5291"/>
                      <a:pt x="61515" y="0"/>
                      <a:pt x="38850" y="0"/>
                    </a:cubicBezTo>
                    <a:cubicBezTo>
                      <a:pt x="1748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5" name="任意多边形: 形状 654">
                <a:extLst>
                  <a:ext uri="{FF2B5EF4-FFF2-40B4-BE49-F238E27FC236}">
                    <a16:creationId xmlns="" xmlns:a16="http://schemas.microsoft.com/office/drawing/2014/main" id="{4A22B225-8FA2-4E0E-803A-136B1BADD698}"/>
                  </a:ext>
                </a:extLst>
              </p:cNvPr>
              <p:cNvSpPr/>
              <p:nvPr/>
            </p:nvSpPr>
            <p:spPr>
              <a:xfrm>
                <a:off x="5809306" y="2712515"/>
                <a:ext cx="147635" cy="46008"/>
              </a:xfrm>
              <a:custGeom>
                <a:avLst/>
                <a:gdLst/>
                <a:ahLst/>
                <a:cxnLst/>
                <a:rect l="0" t="0" r="0" b="0"/>
                <a:pathLst>
                  <a:path w="147635" h="46008">
                    <a:moveTo>
                      <a:pt x="10243" y="16449"/>
                    </a:moveTo>
                    <a:cubicBezTo>
                      <a:pt x="0" y="43143"/>
                      <a:pt x="8945" y="46007"/>
                      <a:pt x="72708" y="36445"/>
                    </a:cubicBezTo>
                    <a:cubicBezTo>
                      <a:pt x="146981" y="25307"/>
                      <a:pt x="147634" y="9063"/>
                      <a:pt x="74042" y="3210"/>
                    </a:cubicBezTo>
                    <a:cubicBezTo>
                      <a:pt x="33686" y="0"/>
                      <a:pt x="15073" y="3863"/>
                      <a:pt x="10243" y="164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6" name="任意多边形: 形状 655">
                <a:extLst>
                  <a:ext uri="{FF2B5EF4-FFF2-40B4-BE49-F238E27FC236}">
                    <a16:creationId xmlns="" xmlns:a16="http://schemas.microsoft.com/office/drawing/2014/main" id="{03815F75-0766-450B-BF59-55D9077D8DDE}"/>
                  </a:ext>
                </a:extLst>
              </p:cNvPr>
              <p:cNvSpPr/>
              <p:nvPr/>
            </p:nvSpPr>
            <p:spPr>
              <a:xfrm>
                <a:off x="5976197" y="2697440"/>
                <a:ext cx="168252" cy="45660"/>
              </a:xfrm>
              <a:custGeom>
                <a:avLst/>
                <a:gdLst/>
                <a:ahLst/>
                <a:cxnLst/>
                <a:rect l="0" t="0" r="0" b="0"/>
                <a:pathLst>
                  <a:path w="168252" h="45660">
                    <a:moveTo>
                      <a:pt x="30806" y="9964"/>
                    </a:moveTo>
                    <a:cubicBezTo>
                      <a:pt x="0" y="33556"/>
                      <a:pt x="15620" y="45659"/>
                      <a:pt x="76876" y="45659"/>
                    </a:cubicBezTo>
                    <a:cubicBezTo>
                      <a:pt x="116445" y="45659"/>
                      <a:pt x="144532" y="38778"/>
                      <a:pt x="154631" y="26609"/>
                    </a:cubicBezTo>
                    <a:cubicBezTo>
                      <a:pt x="168251" y="10198"/>
                      <a:pt x="161868" y="6883"/>
                      <a:pt x="108561" y="2682"/>
                    </a:cubicBezTo>
                    <a:cubicBezTo>
                      <a:pt x="74527" y="0"/>
                      <a:pt x="39537" y="3277"/>
                      <a:pt x="30806" y="99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7" name="任意多边形: 形状 656">
                <a:extLst>
                  <a:ext uri="{FF2B5EF4-FFF2-40B4-BE49-F238E27FC236}">
                    <a16:creationId xmlns="" xmlns:a16="http://schemas.microsoft.com/office/drawing/2014/main" id="{6E10B6D7-AADE-45C9-A239-707337F9F3C3}"/>
                  </a:ext>
                </a:extLst>
              </p:cNvPr>
              <p:cNvSpPr/>
              <p:nvPr/>
            </p:nvSpPr>
            <p:spPr>
              <a:xfrm>
                <a:off x="9464290" y="2698460"/>
                <a:ext cx="730586" cy="26134"/>
              </a:xfrm>
              <a:custGeom>
                <a:avLst/>
                <a:gdLst/>
                <a:ahLst/>
                <a:cxnLst/>
                <a:rect l="0" t="0" r="0" b="0"/>
                <a:pathLst>
                  <a:path w="730586" h="26134">
                    <a:moveTo>
                      <a:pt x="63788" y="7170"/>
                    </a:moveTo>
                    <a:cubicBezTo>
                      <a:pt x="0" y="11552"/>
                      <a:pt x="84350" y="16279"/>
                      <a:pt x="290439" y="19870"/>
                    </a:cubicBezTo>
                    <a:cubicBezTo>
                      <a:pt x="649906" y="26133"/>
                      <a:pt x="730585" y="23064"/>
                      <a:pt x="486813" y="12401"/>
                    </a:cubicBezTo>
                    <a:cubicBezTo>
                      <a:pt x="217205" y="607"/>
                      <a:pt x="168139" y="0"/>
                      <a:pt x="63788" y="717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8" name="任意多边形: 形状 657">
                <a:extLst>
                  <a:ext uri="{FF2B5EF4-FFF2-40B4-BE49-F238E27FC236}">
                    <a16:creationId xmlns="" xmlns:a16="http://schemas.microsoft.com/office/drawing/2014/main" id="{F79D5B70-CCDE-48B7-AC9C-688751D0778D}"/>
                  </a:ext>
                </a:extLst>
              </p:cNvPr>
              <p:cNvSpPr/>
              <p:nvPr/>
            </p:nvSpPr>
            <p:spPr>
              <a:xfrm>
                <a:off x="10602022" y="2697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59" name="任意多边形: 形状 658">
                <a:extLst>
                  <a:ext uri="{FF2B5EF4-FFF2-40B4-BE49-F238E27FC236}">
                    <a16:creationId xmlns="" xmlns:a16="http://schemas.microsoft.com/office/drawing/2014/main" id="{C0DF2DF5-14A4-47F6-9A99-0E675540F345}"/>
                  </a:ext>
                </a:extLst>
              </p:cNvPr>
              <p:cNvSpPr/>
              <p:nvPr/>
            </p:nvSpPr>
            <p:spPr>
              <a:xfrm>
                <a:off x="5193105" y="2706848"/>
                <a:ext cx="39661" cy="31662"/>
              </a:xfrm>
              <a:custGeom>
                <a:avLst/>
                <a:gdLst/>
                <a:ahLst/>
                <a:cxnLst/>
                <a:rect l="0" t="0" r="0" b="0"/>
                <a:pathLst>
                  <a:path w="39661" h="31662">
                    <a:moveTo>
                      <a:pt x="4370" y="23708"/>
                    </a:moveTo>
                    <a:cubicBezTo>
                      <a:pt x="9285" y="31661"/>
                      <a:pt x="18049" y="29386"/>
                      <a:pt x="27345" y="17744"/>
                    </a:cubicBezTo>
                    <a:cubicBezTo>
                      <a:pt x="39660" y="2321"/>
                      <a:pt x="38226" y="0"/>
                      <a:pt x="19398" y="4887"/>
                    </a:cubicBezTo>
                    <a:cubicBezTo>
                      <a:pt x="6762" y="8167"/>
                      <a:pt x="0" y="16637"/>
                      <a:pt x="4370" y="237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0" name="任意多边形: 形状 659">
                <a:extLst>
                  <a:ext uri="{FF2B5EF4-FFF2-40B4-BE49-F238E27FC236}">
                    <a16:creationId xmlns="" xmlns:a16="http://schemas.microsoft.com/office/drawing/2014/main" id="{77D35AB0-26AA-4C26-A9C2-D59BA30C18A5}"/>
                  </a:ext>
                </a:extLst>
              </p:cNvPr>
              <p:cNvSpPr/>
              <p:nvPr/>
            </p:nvSpPr>
            <p:spPr>
              <a:xfrm>
                <a:off x="7033581" y="2708916"/>
                <a:ext cx="494248" cy="59691"/>
              </a:xfrm>
              <a:custGeom>
                <a:avLst/>
                <a:gdLst/>
                <a:ahLst/>
                <a:cxnLst/>
                <a:rect l="0" t="0" r="0" b="0"/>
                <a:pathLst>
                  <a:path w="494248" h="59691">
                    <a:moveTo>
                      <a:pt x="219265" y="11931"/>
                    </a:moveTo>
                    <a:cubicBezTo>
                      <a:pt x="52845" y="20170"/>
                      <a:pt x="12719" y="25771"/>
                      <a:pt x="6640" y="41614"/>
                    </a:cubicBezTo>
                    <a:cubicBezTo>
                      <a:pt x="0" y="58916"/>
                      <a:pt x="14699" y="59690"/>
                      <a:pt x="135571" y="48397"/>
                    </a:cubicBezTo>
                    <a:cubicBezTo>
                      <a:pt x="210605" y="41387"/>
                      <a:pt x="322003" y="38179"/>
                      <a:pt x="383122" y="41267"/>
                    </a:cubicBezTo>
                    <a:cubicBezTo>
                      <a:pt x="475929" y="45957"/>
                      <a:pt x="494247" y="43743"/>
                      <a:pt x="494247" y="27833"/>
                    </a:cubicBezTo>
                    <a:cubicBezTo>
                      <a:pt x="494247" y="1964"/>
                      <a:pt x="460272" y="0"/>
                      <a:pt x="219265" y="1193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1" name="任意多边形: 形状 660">
                <a:extLst>
                  <a:ext uri="{FF2B5EF4-FFF2-40B4-BE49-F238E27FC236}">
                    <a16:creationId xmlns="" xmlns:a16="http://schemas.microsoft.com/office/drawing/2014/main" id="{3F4FF87C-EA01-4651-89B0-1B2B5E937B67}"/>
                  </a:ext>
                </a:extLst>
              </p:cNvPr>
              <p:cNvSpPr/>
              <p:nvPr/>
            </p:nvSpPr>
            <p:spPr>
              <a:xfrm>
                <a:off x="8737052" y="2710394"/>
                <a:ext cx="295727" cy="40797"/>
              </a:xfrm>
              <a:custGeom>
                <a:avLst/>
                <a:gdLst/>
                <a:ahLst/>
                <a:cxnLst/>
                <a:rect l="0" t="0" r="0" b="0"/>
                <a:pathLst>
                  <a:path w="295727" h="40797">
                    <a:moveTo>
                      <a:pt x="2305" y="26260"/>
                    </a:moveTo>
                    <a:cubicBezTo>
                      <a:pt x="4075" y="38318"/>
                      <a:pt x="9506" y="40796"/>
                      <a:pt x="17231" y="33071"/>
                    </a:cubicBezTo>
                    <a:cubicBezTo>
                      <a:pt x="23911" y="26391"/>
                      <a:pt x="89304" y="16218"/>
                      <a:pt x="162551" y="10463"/>
                    </a:cubicBezTo>
                    <a:lnTo>
                      <a:pt x="295726" y="0"/>
                    </a:lnTo>
                    <a:lnTo>
                      <a:pt x="147625" y="3653"/>
                    </a:lnTo>
                    <a:cubicBezTo>
                      <a:pt x="24897" y="6680"/>
                      <a:pt x="0" y="10553"/>
                      <a:pt x="2305" y="262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2" name="任意多边形: 形状 661">
                <a:extLst>
                  <a:ext uri="{FF2B5EF4-FFF2-40B4-BE49-F238E27FC236}">
                    <a16:creationId xmlns="" xmlns:a16="http://schemas.microsoft.com/office/drawing/2014/main" id="{6382139D-C828-40E2-B015-BAAEA67C6DEB}"/>
                  </a:ext>
                </a:extLst>
              </p:cNvPr>
              <p:cNvSpPr/>
              <p:nvPr/>
            </p:nvSpPr>
            <p:spPr>
              <a:xfrm>
                <a:off x="5515313" y="2721805"/>
                <a:ext cx="121345" cy="27672"/>
              </a:xfrm>
              <a:custGeom>
                <a:avLst/>
                <a:gdLst/>
                <a:ahLst/>
                <a:cxnLst/>
                <a:rect l="0" t="0" r="0" b="0"/>
                <a:pathLst>
                  <a:path w="121345" h="27672">
                    <a:moveTo>
                      <a:pt x="31315" y="12386"/>
                    </a:moveTo>
                    <a:cubicBezTo>
                      <a:pt x="0" y="27063"/>
                      <a:pt x="159" y="27269"/>
                      <a:pt x="42957" y="27456"/>
                    </a:cubicBezTo>
                    <a:cubicBezTo>
                      <a:pt x="92387" y="27671"/>
                      <a:pt x="121344" y="11384"/>
                      <a:pt x="86348" y="3050"/>
                    </a:cubicBezTo>
                    <a:cubicBezTo>
                      <a:pt x="73543" y="0"/>
                      <a:pt x="48778" y="4201"/>
                      <a:pt x="31315" y="123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3" name="任意多边形: 形状 662">
                <a:extLst>
                  <a:ext uri="{FF2B5EF4-FFF2-40B4-BE49-F238E27FC236}">
                    <a16:creationId xmlns="" xmlns:a16="http://schemas.microsoft.com/office/drawing/2014/main" id="{AB8812AA-FB65-4E31-9EA4-58A02F2FB35D}"/>
                  </a:ext>
                </a:extLst>
              </p:cNvPr>
              <p:cNvSpPr/>
              <p:nvPr/>
            </p:nvSpPr>
            <p:spPr>
              <a:xfrm>
                <a:off x="5648673" y="2730399"/>
                <a:ext cx="126556" cy="39797"/>
              </a:xfrm>
              <a:custGeom>
                <a:avLst/>
                <a:gdLst/>
                <a:ahLst/>
                <a:cxnLst/>
                <a:rect l="0" t="0" r="0" b="0"/>
                <a:pathLst>
                  <a:path w="126556" h="39797">
                    <a:moveTo>
                      <a:pt x="7009" y="20753"/>
                    </a:moveTo>
                    <a:cubicBezTo>
                      <a:pt x="0" y="39018"/>
                      <a:pt x="4024" y="39796"/>
                      <a:pt x="40575" y="27243"/>
                    </a:cubicBezTo>
                    <a:cubicBezTo>
                      <a:pt x="63417" y="19398"/>
                      <a:pt x="92106" y="15774"/>
                      <a:pt x="104330" y="19190"/>
                    </a:cubicBezTo>
                    <a:cubicBezTo>
                      <a:pt x="116554" y="22605"/>
                      <a:pt x="126555" y="19685"/>
                      <a:pt x="126555" y="12700"/>
                    </a:cubicBezTo>
                    <a:cubicBezTo>
                      <a:pt x="126555" y="5715"/>
                      <a:pt x="101449" y="0"/>
                      <a:pt x="70764" y="0"/>
                    </a:cubicBezTo>
                    <a:cubicBezTo>
                      <a:pt x="30852" y="0"/>
                      <a:pt x="12706" y="5907"/>
                      <a:pt x="7009" y="207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4" name="任意多边形: 形状 663">
                <a:extLst>
                  <a:ext uri="{FF2B5EF4-FFF2-40B4-BE49-F238E27FC236}">
                    <a16:creationId xmlns="" xmlns:a16="http://schemas.microsoft.com/office/drawing/2014/main" id="{1302200C-DDA2-418C-A67F-00F5BACCA175}"/>
                  </a:ext>
                </a:extLst>
              </p:cNvPr>
              <p:cNvSpPr/>
              <p:nvPr/>
            </p:nvSpPr>
            <p:spPr>
              <a:xfrm>
                <a:off x="6786307" y="2718323"/>
                <a:ext cx="225336" cy="50241"/>
              </a:xfrm>
              <a:custGeom>
                <a:avLst/>
                <a:gdLst/>
                <a:ahLst/>
                <a:cxnLst/>
                <a:rect l="0" t="0" r="0" b="0"/>
                <a:pathLst>
                  <a:path w="225336" h="50241">
                    <a:moveTo>
                      <a:pt x="62071" y="10897"/>
                    </a:moveTo>
                    <a:cubicBezTo>
                      <a:pt x="27146" y="15039"/>
                      <a:pt x="0" y="24142"/>
                      <a:pt x="1746" y="31127"/>
                    </a:cubicBezTo>
                    <a:cubicBezTo>
                      <a:pt x="6524" y="50240"/>
                      <a:pt x="199075" y="47333"/>
                      <a:pt x="212053" y="27952"/>
                    </a:cubicBezTo>
                    <a:cubicBezTo>
                      <a:pt x="225335" y="8116"/>
                      <a:pt x="153965" y="0"/>
                      <a:pt x="62071" y="108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5" name="任意多边形: 形状 664">
                <a:extLst>
                  <a:ext uri="{FF2B5EF4-FFF2-40B4-BE49-F238E27FC236}">
                    <a16:creationId xmlns="" xmlns:a16="http://schemas.microsoft.com/office/drawing/2014/main" id="{68F68F5C-0AE7-4142-9856-5B2A385545E7}"/>
                  </a:ext>
                </a:extLst>
              </p:cNvPr>
              <p:cNvSpPr/>
              <p:nvPr/>
            </p:nvSpPr>
            <p:spPr>
              <a:xfrm>
                <a:off x="9050933" y="2719928"/>
                <a:ext cx="721250" cy="249770"/>
              </a:xfrm>
              <a:custGeom>
                <a:avLst/>
                <a:gdLst/>
                <a:ahLst/>
                <a:cxnLst/>
                <a:rect l="0" t="0" r="0" b="0"/>
                <a:pathLst>
                  <a:path w="721250" h="249770">
                    <a:moveTo>
                      <a:pt x="14016" y="17522"/>
                    </a:moveTo>
                    <a:cubicBezTo>
                      <a:pt x="19912" y="24893"/>
                      <a:pt x="19983" y="51999"/>
                      <a:pt x="14173" y="77757"/>
                    </a:cubicBezTo>
                    <a:cubicBezTo>
                      <a:pt x="8364" y="103516"/>
                      <a:pt x="8274" y="121709"/>
                      <a:pt x="13976" y="118186"/>
                    </a:cubicBezTo>
                    <a:cubicBezTo>
                      <a:pt x="19677" y="114663"/>
                      <a:pt x="28092" y="94700"/>
                      <a:pt x="32677" y="73825"/>
                    </a:cubicBezTo>
                    <a:lnTo>
                      <a:pt x="41013" y="35871"/>
                    </a:lnTo>
                    <a:lnTo>
                      <a:pt x="198754" y="35871"/>
                    </a:lnTo>
                    <a:cubicBezTo>
                      <a:pt x="326459" y="35871"/>
                      <a:pt x="356495" y="39301"/>
                      <a:pt x="356495" y="53882"/>
                    </a:cubicBezTo>
                    <a:cubicBezTo>
                      <a:pt x="356495" y="63788"/>
                      <a:pt x="359964" y="80934"/>
                      <a:pt x="364204" y="91982"/>
                    </a:cubicBezTo>
                    <a:cubicBezTo>
                      <a:pt x="370175" y="107542"/>
                      <a:pt x="365163" y="110865"/>
                      <a:pt x="341979" y="106724"/>
                    </a:cubicBezTo>
                    <a:cubicBezTo>
                      <a:pt x="318407" y="102513"/>
                      <a:pt x="316364" y="103953"/>
                      <a:pt x="332365" y="113497"/>
                    </a:cubicBezTo>
                    <a:cubicBezTo>
                      <a:pt x="348050" y="122853"/>
                      <a:pt x="351320" y="139827"/>
                      <a:pt x="346699" y="187908"/>
                    </a:cubicBezTo>
                    <a:cubicBezTo>
                      <a:pt x="341080" y="246397"/>
                      <a:pt x="342359" y="249769"/>
                      <a:pt x="367655" y="243154"/>
                    </a:cubicBezTo>
                    <a:cubicBezTo>
                      <a:pt x="388412" y="237726"/>
                      <a:pt x="394595" y="226247"/>
                      <a:pt x="394595" y="193140"/>
                    </a:cubicBezTo>
                    <a:cubicBezTo>
                      <a:pt x="394595" y="159492"/>
                      <a:pt x="400793" y="148381"/>
                      <a:pt x="423170" y="141918"/>
                    </a:cubicBezTo>
                    <a:cubicBezTo>
                      <a:pt x="450606" y="133994"/>
                      <a:pt x="450660" y="133713"/>
                      <a:pt x="424514" y="134854"/>
                    </a:cubicBezTo>
                    <a:cubicBezTo>
                      <a:pt x="404606" y="135724"/>
                      <a:pt x="393769" y="125136"/>
                      <a:pt x="384216" y="95482"/>
                    </a:cubicBezTo>
                    <a:cubicBezTo>
                      <a:pt x="377029" y="73174"/>
                      <a:pt x="374995" y="50952"/>
                      <a:pt x="379697" y="46100"/>
                    </a:cubicBezTo>
                    <a:cubicBezTo>
                      <a:pt x="384399" y="41249"/>
                      <a:pt x="453967" y="36249"/>
                      <a:pt x="534295" y="34990"/>
                    </a:cubicBezTo>
                    <a:cubicBezTo>
                      <a:pt x="673966" y="32800"/>
                      <a:pt x="680576" y="33879"/>
                      <a:pt x="685637" y="59686"/>
                    </a:cubicBezTo>
                    <a:cubicBezTo>
                      <a:pt x="696647" y="115836"/>
                      <a:pt x="688300" y="137778"/>
                      <a:pt x="658120" y="132014"/>
                    </a:cubicBezTo>
                    <a:cubicBezTo>
                      <a:pt x="632749" y="127168"/>
                      <a:pt x="632393" y="127672"/>
                      <a:pt x="654945" y="136510"/>
                    </a:cubicBezTo>
                    <a:cubicBezTo>
                      <a:pt x="676628" y="145007"/>
                      <a:pt x="683338" y="138342"/>
                      <a:pt x="700797" y="90965"/>
                    </a:cubicBezTo>
                    <a:lnTo>
                      <a:pt x="721249" y="35465"/>
                    </a:lnTo>
                    <a:lnTo>
                      <a:pt x="688097" y="22878"/>
                    </a:lnTo>
                    <a:cubicBezTo>
                      <a:pt x="641258" y="5095"/>
                      <a:pt x="0" y="0"/>
                      <a:pt x="14016" y="1752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6" name="任意多边形: 形状 665">
                <a:extLst>
                  <a:ext uri="{FF2B5EF4-FFF2-40B4-BE49-F238E27FC236}">
                    <a16:creationId xmlns="" xmlns:a16="http://schemas.microsoft.com/office/drawing/2014/main" id="{172D3ACA-CCEB-4535-8E67-4B63DE17FBD5}"/>
                  </a:ext>
                </a:extLst>
              </p:cNvPr>
              <p:cNvSpPr/>
              <p:nvPr/>
            </p:nvSpPr>
            <p:spPr>
              <a:xfrm>
                <a:off x="5241828" y="2743099"/>
                <a:ext cx="27094" cy="27094"/>
              </a:xfrm>
              <a:custGeom>
                <a:avLst/>
                <a:gdLst/>
                <a:ahLst/>
                <a:cxnLst/>
                <a:rect l="0" t="0" r="0" b="0"/>
                <a:pathLst>
                  <a:path w="27094" h="27094">
                    <a:moveTo>
                      <a:pt x="0" y="15240"/>
                    </a:moveTo>
                    <a:cubicBezTo>
                      <a:pt x="0" y="27093"/>
                      <a:pt x="3387" y="27093"/>
                      <a:pt x="15240" y="15240"/>
                    </a:cubicBezTo>
                    <a:cubicBezTo>
                      <a:pt x="27093" y="3387"/>
                      <a:pt x="27093" y="0"/>
                      <a:pt x="15240" y="0"/>
                    </a:cubicBezTo>
                    <a:cubicBezTo>
                      <a:pt x="6858" y="0"/>
                      <a:pt x="0" y="6858"/>
                      <a:pt x="0"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7" name="任意多边形: 形状 666">
                <a:extLst>
                  <a:ext uri="{FF2B5EF4-FFF2-40B4-BE49-F238E27FC236}">
                    <a16:creationId xmlns="" xmlns:a16="http://schemas.microsoft.com/office/drawing/2014/main" id="{EDF68FBA-BE95-4E35-B33E-5E9F8549E94E}"/>
                  </a:ext>
                </a:extLst>
              </p:cNvPr>
              <p:cNvSpPr/>
              <p:nvPr/>
            </p:nvSpPr>
            <p:spPr>
              <a:xfrm>
                <a:off x="6122540" y="27430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8" name="任意多边形: 形状 667">
                <a:extLst>
                  <a:ext uri="{FF2B5EF4-FFF2-40B4-BE49-F238E27FC236}">
                    <a16:creationId xmlns="" xmlns:a16="http://schemas.microsoft.com/office/drawing/2014/main" id="{3179F8FA-54F5-49FD-899C-AA2BAD02E84E}"/>
                  </a:ext>
                </a:extLst>
              </p:cNvPr>
              <p:cNvSpPr/>
              <p:nvPr/>
            </p:nvSpPr>
            <p:spPr>
              <a:xfrm>
                <a:off x="6563470" y="2737012"/>
                <a:ext cx="204511" cy="44188"/>
              </a:xfrm>
              <a:custGeom>
                <a:avLst/>
                <a:gdLst/>
                <a:ahLst/>
                <a:cxnLst/>
                <a:rect l="0" t="0" r="0" b="0"/>
                <a:pathLst>
                  <a:path w="204511" h="44188">
                    <a:moveTo>
                      <a:pt x="5617" y="21962"/>
                    </a:moveTo>
                    <a:cubicBezTo>
                      <a:pt x="10725" y="40153"/>
                      <a:pt x="26559" y="44187"/>
                      <a:pt x="92853" y="44187"/>
                    </a:cubicBezTo>
                    <a:cubicBezTo>
                      <a:pt x="150351" y="44187"/>
                      <a:pt x="178565" y="38503"/>
                      <a:pt x="190108" y="24595"/>
                    </a:cubicBezTo>
                    <a:cubicBezTo>
                      <a:pt x="204510" y="7242"/>
                      <a:pt x="194541" y="4702"/>
                      <a:pt x="102873" y="2370"/>
                    </a:cubicBezTo>
                    <a:cubicBezTo>
                      <a:pt x="9712" y="0"/>
                      <a:pt x="0" y="1956"/>
                      <a:pt x="5617" y="219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69" name="任意多边形: 形状 668">
                <a:extLst>
                  <a:ext uri="{FF2B5EF4-FFF2-40B4-BE49-F238E27FC236}">
                    <a16:creationId xmlns="" xmlns:a16="http://schemas.microsoft.com/office/drawing/2014/main" id="{4E5C06AB-7A77-4247-AA2C-C6C5AA749F58}"/>
                  </a:ext>
                </a:extLst>
              </p:cNvPr>
              <p:cNvSpPr/>
              <p:nvPr/>
            </p:nvSpPr>
            <p:spPr>
              <a:xfrm>
                <a:off x="8770651" y="2740886"/>
                <a:ext cx="281178" cy="65714"/>
              </a:xfrm>
              <a:custGeom>
                <a:avLst/>
                <a:gdLst/>
                <a:ahLst/>
                <a:cxnLst/>
                <a:rect l="0" t="0" r="0" b="0"/>
                <a:pathLst>
                  <a:path w="281178" h="65714">
                    <a:moveTo>
                      <a:pt x="666" y="7505"/>
                    </a:moveTo>
                    <a:cubicBezTo>
                      <a:pt x="1277" y="13908"/>
                      <a:pt x="1777" y="29624"/>
                      <a:pt x="1777" y="42430"/>
                    </a:cubicBezTo>
                    <a:cubicBezTo>
                      <a:pt x="1777" y="63596"/>
                      <a:pt x="14477" y="65713"/>
                      <a:pt x="141477" y="65713"/>
                    </a:cubicBezTo>
                    <a:cubicBezTo>
                      <a:pt x="271163" y="65713"/>
                      <a:pt x="281177" y="63951"/>
                      <a:pt x="281177" y="41130"/>
                    </a:cubicBezTo>
                    <a:cubicBezTo>
                      <a:pt x="281177" y="18920"/>
                      <a:pt x="267588" y="15549"/>
                      <a:pt x="140366" y="6205"/>
                    </a:cubicBezTo>
                    <a:cubicBezTo>
                      <a:pt x="55887" y="0"/>
                      <a:pt x="0" y="520"/>
                      <a:pt x="666" y="75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0" name="任意多边形: 形状 669">
                <a:extLst>
                  <a:ext uri="{FF2B5EF4-FFF2-40B4-BE49-F238E27FC236}">
                    <a16:creationId xmlns="" xmlns:a16="http://schemas.microsoft.com/office/drawing/2014/main" id="{A7676B12-D97B-4B62-8CA5-D0225E357BC9}"/>
                  </a:ext>
                </a:extLst>
              </p:cNvPr>
              <p:cNvSpPr/>
              <p:nvPr/>
            </p:nvSpPr>
            <p:spPr>
              <a:xfrm>
                <a:off x="10150378" y="2735255"/>
                <a:ext cx="322160" cy="12766"/>
              </a:xfrm>
              <a:custGeom>
                <a:avLst/>
                <a:gdLst/>
                <a:ahLst/>
                <a:cxnLst/>
                <a:rect l="0" t="0" r="0" b="0"/>
                <a:pathLst>
                  <a:path w="322160" h="12766">
                    <a:moveTo>
                      <a:pt x="160750" y="7097"/>
                    </a:moveTo>
                    <a:cubicBezTo>
                      <a:pt x="249162" y="11000"/>
                      <a:pt x="321691" y="12765"/>
                      <a:pt x="321925" y="11019"/>
                    </a:cubicBezTo>
                    <a:cubicBezTo>
                      <a:pt x="322159" y="9273"/>
                      <a:pt x="249822" y="6079"/>
                      <a:pt x="161175" y="3922"/>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1" name="任意多边形: 形状 670">
                <a:extLst>
                  <a:ext uri="{FF2B5EF4-FFF2-40B4-BE49-F238E27FC236}">
                    <a16:creationId xmlns="" xmlns:a16="http://schemas.microsoft.com/office/drawing/2014/main" id="{A27D983E-ABB7-4624-9DAF-2328ABC88B57}"/>
                  </a:ext>
                </a:extLst>
              </p:cNvPr>
              <p:cNvSpPr/>
              <p:nvPr/>
            </p:nvSpPr>
            <p:spPr>
              <a:xfrm>
                <a:off x="225328" y="2753625"/>
                <a:ext cx="597646" cy="707948"/>
              </a:xfrm>
              <a:custGeom>
                <a:avLst/>
                <a:gdLst/>
                <a:ahLst/>
                <a:cxnLst/>
                <a:rect l="0" t="0" r="0" b="0"/>
                <a:pathLst>
                  <a:path w="597646" h="707948">
                    <a:moveTo>
                      <a:pt x="69803" y="143962"/>
                    </a:moveTo>
                    <a:cubicBezTo>
                      <a:pt x="66094" y="227414"/>
                      <a:pt x="55369" y="308152"/>
                      <a:pt x="44286" y="336048"/>
                    </a:cubicBezTo>
                    <a:cubicBezTo>
                      <a:pt x="25476" y="383392"/>
                      <a:pt x="29990" y="446674"/>
                      <a:pt x="52177" y="446674"/>
                    </a:cubicBezTo>
                    <a:cubicBezTo>
                      <a:pt x="58405" y="446674"/>
                      <a:pt x="63500" y="485762"/>
                      <a:pt x="63500" y="533535"/>
                    </a:cubicBezTo>
                    <a:cubicBezTo>
                      <a:pt x="63500" y="613863"/>
                      <a:pt x="61112" y="621485"/>
                      <a:pt x="31750" y="634863"/>
                    </a:cubicBezTo>
                    <a:cubicBezTo>
                      <a:pt x="13125" y="643349"/>
                      <a:pt x="0" y="659942"/>
                      <a:pt x="0" y="675002"/>
                    </a:cubicBezTo>
                    <a:cubicBezTo>
                      <a:pt x="0" y="703447"/>
                      <a:pt x="13047" y="707947"/>
                      <a:pt x="34197" y="686798"/>
                    </a:cubicBezTo>
                    <a:cubicBezTo>
                      <a:pt x="44232" y="676762"/>
                      <a:pt x="55250" y="676762"/>
                      <a:pt x="74002" y="686798"/>
                    </a:cubicBezTo>
                    <a:cubicBezTo>
                      <a:pt x="106745" y="704321"/>
                      <a:pt x="118132" y="704449"/>
                      <a:pt x="107455" y="687174"/>
                    </a:cubicBezTo>
                    <a:cubicBezTo>
                      <a:pt x="102866" y="679749"/>
                      <a:pt x="109130" y="662604"/>
                      <a:pt x="121374" y="649074"/>
                    </a:cubicBezTo>
                    <a:cubicBezTo>
                      <a:pt x="142113" y="626157"/>
                      <a:pt x="142199" y="622885"/>
                      <a:pt x="122618" y="601249"/>
                    </a:cubicBezTo>
                    <a:cubicBezTo>
                      <a:pt x="93958" y="569579"/>
                      <a:pt x="94943" y="568011"/>
                      <a:pt x="149225" y="558902"/>
                    </a:cubicBezTo>
                    <a:cubicBezTo>
                      <a:pt x="186853" y="552587"/>
                      <a:pt x="202848" y="556378"/>
                      <a:pt x="225425" y="576960"/>
                    </a:cubicBezTo>
                    <a:cubicBezTo>
                      <a:pt x="241141" y="591288"/>
                      <a:pt x="254000" y="610698"/>
                      <a:pt x="254000" y="620092"/>
                    </a:cubicBezTo>
                    <a:cubicBezTo>
                      <a:pt x="254000" y="629487"/>
                      <a:pt x="255429" y="634229"/>
                      <a:pt x="257175" y="630629"/>
                    </a:cubicBezTo>
                    <a:cubicBezTo>
                      <a:pt x="258921" y="627030"/>
                      <a:pt x="266065" y="619886"/>
                      <a:pt x="273050" y="614754"/>
                    </a:cubicBezTo>
                    <a:cubicBezTo>
                      <a:pt x="308503" y="588708"/>
                      <a:pt x="330200" y="558712"/>
                      <a:pt x="330200" y="535746"/>
                    </a:cubicBezTo>
                    <a:cubicBezTo>
                      <a:pt x="330200" y="511715"/>
                      <a:pt x="338362" y="510174"/>
                      <a:pt x="465667" y="510174"/>
                    </a:cubicBezTo>
                    <a:cubicBezTo>
                      <a:pt x="540173" y="510174"/>
                      <a:pt x="597645" y="506686"/>
                      <a:pt x="593382" y="502422"/>
                    </a:cubicBezTo>
                    <a:cubicBezTo>
                      <a:pt x="589118" y="498159"/>
                      <a:pt x="526730" y="488158"/>
                      <a:pt x="454740" y="480197"/>
                    </a:cubicBezTo>
                    <a:lnTo>
                      <a:pt x="323850" y="465724"/>
                    </a:lnTo>
                    <a:lnTo>
                      <a:pt x="328468" y="395874"/>
                    </a:lnTo>
                    <a:cubicBezTo>
                      <a:pt x="334619" y="302853"/>
                      <a:pt x="338030" y="270750"/>
                      <a:pt x="356468" y="132349"/>
                    </a:cubicBezTo>
                    <a:lnTo>
                      <a:pt x="372118" y="14874"/>
                    </a:lnTo>
                    <a:lnTo>
                      <a:pt x="341634" y="7932"/>
                    </a:lnTo>
                    <a:cubicBezTo>
                      <a:pt x="324868" y="4115"/>
                      <a:pt x="258286" y="768"/>
                      <a:pt x="193675" y="495"/>
                    </a:cubicBezTo>
                    <a:lnTo>
                      <a:pt x="762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2" name="任意多边形: 形状 671">
                <a:extLst>
                  <a:ext uri="{FF2B5EF4-FFF2-40B4-BE49-F238E27FC236}">
                    <a16:creationId xmlns="" xmlns:a16="http://schemas.microsoft.com/office/drawing/2014/main" id="{9E693CC0-0BF5-4282-AE08-E7A68DAA8BCA}"/>
                  </a:ext>
                </a:extLst>
              </p:cNvPr>
              <p:cNvSpPr/>
              <p:nvPr/>
            </p:nvSpPr>
            <p:spPr>
              <a:xfrm>
                <a:off x="5356717" y="2755799"/>
                <a:ext cx="121751" cy="38893"/>
              </a:xfrm>
              <a:custGeom>
                <a:avLst/>
                <a:gdLst/>
                <a:ahLst/>
                <a:cxnLst/>
                <a:rect l="0" t="0" r="0" b="0"/>
                <a:pathLst>
                  <a:path w="121751" h="38893">
                    <a:moveTo>
                      <a:pt x="20578" y="8467"/>
                    </a:moveTo>
                    <a:cubicBezTo>
                      <a:pt x="0" y="29044"/>
                      <a:pt x="15014" y="38892"/>
                      <a:pt x="52404" y="29342"/>
                    </a:cubicBezTo>
                    <a:cubicBezTo>
                      <a:pt x="112134" y="14086"/>
                      <a:pt x="121750" y="0"/>
                      <a:pt x="72436" y="0"/>
                    </a:cubicBezTo>
                    <a:cubicBezTo>
                      <a:pt x="48570" y="0"/>
                      <a:pt x="25234" y="3810"/>
                      <a:pt x="20578"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3" name="任意多边形: 形状 672">
                <a:extLst>
                  <a:ext uri="{FF2B5EF4-FFF2-40B4-BE49-F238E27FC236}">
                    <a16:creationId xmlns="" xmlns:a16="http://schemas.microsoft.com/office/drawing/2014/main" id="{67B19CC0-4F25-4DA6-8685-B1BD797AC9ED}"/>
                  </a:ext>
                </a:extLst>
              </p:cNvPr>
              <p:cNvSpPr/>
              <p:nvPr/>
            </p:nvSpPr>
            <p:spPr>
              <a:xfrm>
                <a:off x="6348128" y="2751861"/>
                <a:ext cx="176401" cy="29340"/>
              </a:xfrm>
              <a:custGeom>
                <a:avLst/>
                <a:gdLst/>
                <a:ahLst/>
                <a:cxnLst/>
                <a:rect l="0" t="0" r="0" b="0"/>
                <a:pathLst>
                  <a:path w="176401" h="29340">
                    <a:moveTo>
                      <a:pt x="4950" y="16639"/>
                    </a:moveTo>
                    <a:cubicBezTo>
                      <a:pt x="0" y="24648"/>
                      <a:pt x="30218" y="29339"/>
                      <a:pt x="86750" y="29339"/>
                    </a:cubicBezTo>
                    <a:cubicBezTo>
                      <a:pt x="138050" y="29339"/>
                      <a:pt x="176400" y="23906"/>
                      <a:pt x="176400" y="16639"/>
                    </a:cubicBezTo>
                    <a:cubicBezTo>
                      <a:pt x="176400" y="0"/>
                      <a:pt x="15233" y="0"/>
                      <a:pt x="4950" y="166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4" name="任意多边形: 形状 673">
                <a:extLst>
                  <a:ext uri="{FF2B5EF4-FFF2-40B4-BE49-F238E27FC236}">
                    <a16:creationId xmlns="" xmlns:a16="http://schemas.microsoft.com/office/drawing/2014/main" id="{761FB7EB-F20E-495B-B1F0-1824BFA339C6}"/>
                  </a:ext>
                </a:extLst>
              </p:cNvPr>
              <p:cNvSpPr/>
              <p:nvPr/>
            </p:nvSpPr>
            <p:spPr>
              <a:xfrm>
                <a:off x="7519231" y="2767719"/>
                <a:ext cx="20491" cy="28485"/>
              </a:xfrm>
              <a:custGeom>
                <a:avLst/>
                <a:gdLst/>
                <a:ahLst/>
                <a:cxnLst/>
                <a:rect l="0" t="0" r="0" b="0"/>
                <a:pathLst>
                  <a:path w="20491" h="28485">
                    <a:moveTo>
                      <a:pt x="16270" y="4221"/>
                    </a:moveTo>
                    <a:cubicBezTo>
                      <a:pt x="12050" y="0"/>
                      <a:pt x="6191" y="4644"/>
                      <a:pt x="3249" y="14539"/>
                    </a:cubicBezTo>
                    <a:cubicBezTo>
                      <a:pt x="0" y="25475"/>
                      <a:pt x="3009" y="28484"/>
                      <a:pt x="10922" y="22212"/>
                    </a:cubicBezTo>
                    <a:cubicBezTo>
                      <a:pt x="18084" y="16537"/>
                      <a:pt x="20490" y="8441"/>
                      <a:pt x="16270" y="422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5" name="任意多边形: 形状 674">
                <a:extLst>
                  <a:ext uri="{FF2B5EF4-FFF2-40B4-BE49-F238E27FC236}">
                    <a16:creationId xmlns="" xmlns:a16="http://schemas.microsoft.com/office/drawing/2014/main" id="{62F0478A-D5B5-49AF-B6A5-D4A1E809C939}"/>
                  </a:ext>
                </a:extLst>
              </p:cNvPr>
              <p:cNvSpPr/>
              <p:nvPr/>
            </p:nvSpPr>
            <p:spPr>
              <a:xfrm>
                <a:off x="9934815" y="2755799"/>
                <a:ext cx="171829" cy="44451"/>
              </a:xfrm>
              <a:custGeom>
                <a:avLst/>
                <a:gdLst/>
                <a:ahLst/>
                <a:cxnLst/>
                <a:rect l="0" t="0" r="0" b="0"/>
                <a:pathLst>
                  <a:path w="171829" h="44451">
                    <a:moveTo>
                      <a:pt x="1954" y="22225"/>
                    </a:moveTo>
                    <a:cubicBezTo>
                      <a:pt x="0" y="41177"/>
                      <a:pt x="10886" y="44450"/>
                      <a:pt x="75863" y="44450"/>
                    </a:cubicBezTo>
                    <a:cubicBezTo>
                      <a:pt x="136003" y="44450"/>
                      <a:pt x="154257" y="39766"/>
                      <a:pt x="162472" y="22225"/>
                    </a:cubicBezTo>
                    <a:cubicBezTo>
                      <a:pt x="171828" y="2245"/>
                      <a:pt x="164363" y="0"/>
                      <a:pt x="88563" y="0"/>
                    </a:cubicBezTo>
                    <a:cubicBezTo>
                      <a:pt x="17601" y="0"/>
                      <a:pt x="3884" y="3520"/>
                      <a:pt x="1954"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6" name="任意多边形: 形状 675">
                <a:extLst>
                  <a:ext uri="{FF2B5EF4-FFF2-40B4-BE49-F238E27FC236}">
                    <a16:creationId xmlns="" xmlns:a16="http://schemas.microsoft.com/office/drawing/2014/main" id="{CEBF96A9-3E13-4D07-BE39-BCD68123F5C1}"/>
                  </a:ext>
                </a:extLst>
              </p:cNvPr>
              <p:cNvSpPr/>
              <p:nvPr/>
            </p:nvSpPr>
            <p:spPr>
              <a:xfrm>
                <a:off x="10502357" y="2755799"/>
                <a:ext cx="251272" cy="50801"/>
              </a:xfrm>
              <a:custGeom>
                <a:avLst/>
                <a:gdLst/>
                <a:ahLst/>
                <a:cxnLst/>
                <a:rect l="0" t="0" r="0" b="0"/>
                <a:pathLst>
                  <a:path w="251272" h="50801">
                    <a:moveTo>
                      <a:pt x="6291" y="25400"/>
                    </a:moveTo>
                    <a:cubicBezTo>
                      <a:pt x="12338" y="48523"/>
                      <a:pt x="23614" y="50800"/>
                      <a:pt x="132102" y="50800"/>
                    </a:cubicBezTo>
                    <a:cubicBezTo>
                      <a:pt x="197645" y="50800"/>
                      <a:pt x="251271" y="48410"/>
                      <a:pt x="251271" y="45489"/>
                    </a:cubicBezTo>
                    <a:cubicBezTo>
                      <a:pt x="251271" y="6507"/>
                      <a:pt x="232171" y="0"/>
                      <a:pt x="117751" y="0"/>
                    </a:cubicBezTo>
                    <a:cubicBezTo>
                      <a:pt x="5901" y="0"/>
                      <a:pt x="0" y="1345"/>
                      <a:pt x="6291"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7" name="任意多边形: 形状 676">
                <a:extLst>
                  <a:ext uri="{FF2B5EF4-FFF2-40B4-BE49-F238E27FC236}">
                    <a16:creationId xmlns="" xmlns:a16="http://schemas.microsoft.com/office/drawing/2014/main" id="{541FF3AE-1F28-41FE-B0EA-AF5A559216D5}"/>
                  </a:ext>
                </a:extLst>
              </p:cNvPr>
              <p:cNvSpPr/>
              <p:nvPr/>
            </p:nvSpPr>
            <p:spPr>
              <a:xfrm>
                <a:off x="10804428" y="2756231"/>
                <a:ext cx="292323" cy="59507"/>
              </a:xfrm>
              <a:custGeom>
                <a:avLst/>
                <a:gdLst/>
                <a:ahLst/>
                <a:cxnLst/>
                <a:rect l="0" t="0" r="0" b="0"/>
                <a:pathLst>
                  <a:path w="292323" h="59507">
                    <a:moveTo>
                      <a:pt x="0" y="23253"/>
                    </a:moveTo>
                    <a:cubicBezTo>
                      <a:pt x="0" y="44035"/>
                      <a:pt x="15460" y="47378"/>
                      <a:pt x="142549" y="54083"/>
                    </a:cubicBezTo>
                    <a:cubicBezTo>
                      <a:pt x="220951" y="58219"/>
                      <a:pt x="287196" y="59506"/>
                      <a:pt x="289759" y="56943"/>
                    </a:cubicBezTo>
                    <a:cubicBezTo>
                      <a:pt x="292322" y="54379"/>
                      <a:pt x="290771" y="40788"/>
                      <a:pt x="286312" y="26739"/>
                    </a:cubicBezTo>
                    <a:cubicBezTo>
                      <a:pt x="278857" y="3250"/>
                      <a:pt x="267021" y="1146"/>
                      <a:pt x="139102" y="570"/>
                    </a:cubicBezTo>
                    <a:cubicBezTo>
                      <a:pt x="12398" y="0"/>
                      <a:pt x="0" y="2021"/>
                      <a:pt x="0" y="232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8" name="任意多边形: 形状 677">
                <a:extLst>
                  <a:ext uri="{FF2B5EF4-FFF2-40B4-BE49-F238E27FC236}">
                    <a16:creationId xmlns="" xmlns:a16="http://schemas.microsoft.com/office/drawing/2014/main" id="{CF9EA366-E54E-42F5-8CB9-5CE71B370DFD}"/>
                  </a:ext>
                </a:extLst>
              </p:cNvPr>
              <p:cNvSpPr/>
              <p:nvPr/>
            </p:nvSpPr>
            <p:spPr>
              <a:xfrm>
                <a:off x="11098367" y="2736749"/>
                <a:ext cx="40890" cy="307711"/>
              </a:xfrm>
              <a:custGeom>
                <a:avLst/>
                <a:gdLst/>
                <a:ahLst/>
                <a:cxnLst/>
                <a:rect l="0" t="0" r="0" b="0"/>
                <a:pathLst>
                  <a:path w="40890" h="307711">
                    <a:moveTo>
                      <a:pt x="7174" y="120650"/>
                    </a:moveTo>
                    <a:cubicBezTo>
                      <a:pt x="11121" y="187008"/>
                      <a:pt x="18918" y="252730"/>
                      <a:pt x="24500" y="266700"/>
                    </a:cubicBezTo>
                    <a:cubicBezTo>
                      <a:pt x="40889" y="307710"/>
                      <a:pt x="36928" y="218436"/>
                      <a:pt x="17176" y="101600"/>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79" name="任意多边形: 形状 678">
                <a:extLst>
                  <a:ext uri="{FF2B5EF4-FFF2-40B4-BE49-F238E27FC236}">
                    <a16:creationId xmlns="" xmlns:a16="http://schemas.microsoft.com/office/drawing/2014/main" id="{07D87859-EBD8-413E-BF6C-7B68CE47963C}"/>
                  </a:ext>
                </a:extLst>
              </p:cNvPr>
              <p:cNvSpPr/>
              <p:nvPr/>
            </p:nvSpPr>
            <p:spPr>
              <a:xfrm>
                <a:off x="5251584" y="2760250"/>
                <a:ext cx="53613" cy="32260"/>
              </a:xfrm>
              <a:custGeom>
                <a:avLst/>
                <a:gdLst/>
                <a:ahLst/>
                <a:cxnLst/>
                <a:rect l="0" t="0" r="0" b="0"/>
                <a:pathLst>
                  <a:path w="53613" h="32260">
                    <a:moveTo>
                      <a:pt x="15644" y="8462"/>
                    </a:moveTo>
                    <a:cubicBezTo>
                      <a:pt x="0" y="18397"/>
                      <a:pt x="1892" y="21730"/>
                      <a:pt x="26227" y="27104"/>
                    </a:cubicBezTo>
                    <a:cubicBezTo>
                      <a:pt x="49565" y="32259"/>
                      <a:pt x="53612" y="29688"/>
                      <a:pt x="45277" y="15006"/>
                    </a:cubicBezTo>
                    <a:cubicBezTo>
                      <a:pt x="37875" y="1967"/>
                      <a:pt x="28968" y="0"/>
                      <a:pt x="15644" y="84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0" name="任意多边形: 形状 679">
                <a:extLst>
                  <a:ext uri="{FF2B5EF4-FFF2-40B4-BE49-F238E27FC236}">
                    <a16:creationId xmlns="" xmlns:a16="http://schemas.microsoft.com/office/drawing/2014/main" id="{3162F035-7ED0-4AB7-9217-3B1D6E848286}"/>
                  </a:ext>
                </a:extLst>
              </p:cNvPr>
              <p:cNvSpPr/>
              <p:nvPr/>
            </p:nvSpPr>
            <p:spPr>
              <a:xfrm>
                <a:off x="5953126" y="2768499"/>
                <a:ext cx="152303" cy="38101"/>
              </a:xfrm>
              <a:custGeom>
                <a:avLst/>
                <a:gdLst/>
                <a:ahLst/>
                <a:cxnLst/>
                <a:rect l="0" t="0" r="0" b="0"/>
                <a:pathLst>
                  <a:path w="152303" h="38101">
                    <a:moveTo>
                      <a:pt x="21069" y="8467"/>
                    </a:moveTo>
                    <a:cubicBezTo>
                      <a:pt x="0" y="29535"/>
                      <a:pt x="17743" y="38100"/>
                      <a:pt x="82452" y="38100"/>
                    </a:cubicBezTo>
                    <a:cubicBezTo>
                      <a:pt x="136074" y="38100"/>
                      <a:pt x="152302" y="33674"/>
                      <a:pt x="152302" y="19050"/>
                    </a:cubicBezTo>
                    <a:cubicBezTo>
                      <a:pt x="152302" y="4744"/>
                      <a:pt x="137015" y="0"/>
                      <a:pt x="90919" y="0"/>
                    </a:cubicBezTo>
                    <a:cubicBezTo>
                      <a:pt x="57158" y="0"/>
                      <a:pt x="25725" y="3810"/>
                      <a:pt x="21069"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1" name="任意多边形: 形状 680">
                <a:extLst>
                  <a:ext uri="{FF2B5EF4-FFF2-40B4-BE49-F238E27FC236}">
                    <a16:creationId xmlns="" xmlns:a16="http://schemas.microsoft.com/office/drawing/2014/main" id="{7CD531E8-D98D-4C63-941D-ADA297792F6A}"/>
                  </a:ext>
                </a:extLst>
              </p:cNvPr>
              <p:cNvSpPr/>
              <p:nvPr/>
            </p:nvSpPr>
            <p:spPr>
              <a:xfrm>
                <a:off x="6156228" y="2759312"/>
                <a:ext cx="139907" cy="31402"/>
              </a:xfrm>
              <a:custGeom>
                <a:avLst/>
                <a:gdLst/>
                <a:ahLst/>
                <a:cxnLst/>
                <a:rect l="0" t="0" r="0" b="0"/>
                <a:pathLst>
                  <a:path w="139907" h="31402">
                    <a:moveTo>
                      <a:pt x="0" y="21888"/>
                    </a:moveTo>
                    <a:cubicBezTo>
                      <a:pt x="0" y="28873"/>
                      <a:pt x="10001" y="31401"/>
                      <a:pt x="22225" y="27506"/>
                    </a:cubicBezTo>
                    <a:cubicBezTo>
                      <a:pt x="34449" y="23611"/>
                      <a:pt x="67310" y="15696"/>
                      <a:pt x="95250" y="9917"/>
                    </a:cubicBezTo>
                    <a:cubicBezTo>
                      <a:pt x="139906" y="680"/>
                      <a:pt x="137218" y="0"/>
                      <a:pt x="73025" y="4299"/>
                    </a:cubicBezTo>
                    <a:cubicBezTo>
                      <a:pt x="32861" y="6988"/>
                      <a:pt x="0" y="14903"/>
                      <a:pt x="0" y="2188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2" name="任意多边形: 形状 681">
                <a:extLst>
                  <a:ext uri="{FF2B5EF4-FFF2-40B4-BE49-F238E27FC236}">
                    <a16:creationId xmlns="" xmlns:a16="http://schemas.microsoft.com/office/drawing/2014/main" id="{370B7819-BEB7-4C7F-AEBC-0B9EE8A08ABB}"/>
                  </a:ext>
                </a:extLst>
              </p:cNvPr>
              <p:cNvSpPr/>
              <p:nvPr/>
            </p:nvSpPr>
            <p:spPr>
              <a:xfrm>
                <a:off x="8413867" y="2769265"/>
                <a:ext cx="307188" cy="37867"/>
              </a:xfrm>
              <a:custGeom>
                <a:avLst/>
                <a:gdLst/>
                <a:ahLst/>
                <a:cxnLst/>
                <a:rect l="0" t="0" r="0" b="0"/>
                <a:pathLst>
                  <a:path w="307188" h="37867">
                    <a:moveTo>
                      <a:pt x="9386" y="17101"/>
                    </a:moveTo>
                    <a:cubicBezTo>
                      <a:pt x="0" y="37866"/>
                      <a:pt x="284862" y="36085"/>
                      <a:pt x="298934" y="15290"/>
                    </a:cubicBezTo>
                    <a:cubicBezTo>
                      <a:pt x="307187" y="3093"/>
                      <a:pt x="276817" y="0"/>
                      <a:pt x="162607" y="1407"/>
                    </a:cubicBezTo>
                    <a:cubicBezTo>
                      <a:pt x="70268" y="2545"/>
                      <a:pt x="13329" y="8376"/>
                      <a:pt x="9386" y="171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3" name="任意多边形: 形状 682">
                <a:extLst>
                  <a:ext uri="{FF2B5EF4-FFF2-40B4-BE49-F238E27FC236}">
                    <a16:creationId xmlns="" xmlns:a16="http://schemas.microsoft.com/office/drawing/2014/main" id="{08D6B311-6F0A-4E80-9FA2-1FAB0E29F131}"/>
                  </a:ext>
                </a:extLst>
              </p:cNvPr>
              <p:cNvSpPr/>
              <p:nvPr/>
            </p:nvSpPr>
            <p:spPr>
              <a:xfrm>
                <a:off x="9757029" y="2756979"/>
                <a:ext cx="172867" cy="75021"/>
              </a:xfrm>
              <a:custGeom>
                <a:avLst/>
                <a:gdLst/>
                <a:ahLst/>
                <a:cxnLst/>
                <a:rect l="0" t="0" r="0" b="0"/>
                <a:pathLst>
                  <a:path w="172867" h="75021">
                    <a:moveTo>
                      <a:pt x="34574" y="18562"/>
                    </a:moveTo>
                    <a:cubicBezTo>
                      <a:pt x="0" y="61293"/>
                      <a:pt x="14881" y="75020"/>
                      <a:pt x="95783" y="75020"/>
                    </a:cubicBezTo>
                    <a:lnTo>
                      <a:pt x="172866" y="75020"/>
                    </a:lnTo>
                    <a:lnTo>
                      <a:pt x="162458" y="40095"/>
                    </a:lnTo>
                    <a:cubicBezTo>
                      <a:pt x="153601" y="10377"/>
                      <a:pt x="144474" y="4706"/>
                      <a:pt x="101249" y="2056"/>
                    </a:cubicBezTo>
                    <a:cubicBezTo>
                      <a:pt x="67714" y="0"/>
                      <a:pt x="45054" y="5609"/>
                      <a:pt x="34574" y="185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4" name="任意多边形: 形状 683">
                <a:extLst>
                  <a:ext uri="{FF2B5EF4-FFF2-40B4-BE49-F238E27FC236}">
                    <a16:creationId xmlns="" xmlns:a16="http://schemas.microsoft.com/office/drawing/2014/main" id="{3D976AEE-1E33-4B88-A692-259E67580C7B}"/>
                  </a:ext>
                </a:extLst>
              </p:cNvPr>
              <p:cNvSpPr/>
              <p:nvPr/>
            </p:nvSpPr>
            <p:spPr>
              <a:xfrm>
                <a:off x="10113266" y="2768499"/>
                <a:ext cx="157763" cy="51489"/>
              </a:xfrm>
              <a:custGeom>
                <a:avLst/>
                <a:gdLst/>
                <a:ahLst/>
                <a:cxnLst/>
                <a:rect l="0" t="0" r="0" b="0"/>
                <a:pathLst>
                  <a:path w="157763" h="51489">
                    <a:moveTo>
                      <a:pt x="1379" y="15875"/>
                    </a:moveTo>
                    <a:cubicBezTo>
                      <a:pt x="0" y="26206"/>
                      <a:pt x="26937" y="35298"/>
                      <a:pt x="78510" y="41909"/>
                    </a:cubicBezTo>
                    <a:cubicBezTo>
                      <a:pt x="153242" y="51488"/>
                      <a:pt x="157762" y="50583"/>
                      <a:pt x="157762" y="26034"/>
                    </a:cubicBezTo>
                    <a:cubicBezTo>
                      <a:pt x="157762" y="2647"/>
                      <a:pt x="149921" y="0"/>
                      <a:pt x="80631" y="0"/>
                    </a:cubicBezTo>
                    <a:cubicBezTo>
                      <a:pt x="28523" y="0"/>
                      <a:pt x="2812" y="5150"/>
                      <a:pt x="1379"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5" name="任意多边形: 形状 684">
                <a:extLst>
                  <a:ext uri="{FF2B5EF4-FFF2-40B4-BE49-F238E27FC236}">
                    <a16:creationId xmlns="" xmlns:a16="http://schemas.microsoft.com/office/drawing/2014/main" id="{DE4FBCE8-7C3A-4EA3-AED1-0208137C4E84}"/>
                  </a:ext>
                </a:extLst>
              </p:cNvPr>
              <p:cNvSpPr/>
              <p:nvPr/>
            </p:nvSpPr>
            <p:spPr>
              <a:xfrm>
                <a:off x="11185428" y="2768499"/>
                <a:ext cx="203201" cy="55958"/>
              </a:xfrm>
              <a:custGeom>
                <a:avLst/>
                <a:gdLst/>
                <a:ahLst/>
                <a:cxnLst/>
                <a:rect l="0" t="0" r="0" b="0"/>
                <a:pathLst>
                  <a:path w="203201" h="55958">
                    <a:moveTo>
                      <a:pt x="0" y="17324"/>
                    </a:moveTo>
                    <a:cubicBezTo>
                      <a:pt x="0" y="28306"/>
                      <a:pt x="21570" y="37604"/>
                      <a:pt x="58923" y="42724"/>
                    </a:cubicBezTo>
                    <a:cubicBezTo>
                      <a:pt x="155469" y="55957"/>
                      <a:pt x="203200" y="52776"/>
                      <a:pt x="203200" y="33109"/>
                    </a:cubicBezTo>
                    <a:cubicBezTo>
                      <a:pt x="203200" y="7841"/>
                      <a:pt x="174381" y="0"/>
                      <a:pt x="81511" y="0"/>
                    </a:cubicBezTo>
                    <a:cubicBezTo>
                      <a:pt x="21134" y="0"/>
                      <a:pt x="0" y="4492"/>
                      <a:pt x="0" y="173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6" name="任意多边形: 形状 685">
                <a:extLst>
                  <a:ext uri="{FF2B5EF4-FFF2-40B4-BE49-F238E27FC236}">
                    <a16:creationId xmlns="" xmlns:a16="http://schemas.microsoft.com/office/drawing/2014/main" id="{A510BA23-75DC-4A9F-9F94-11CAA0069945}"/>
                  </a:ext>
                </a:extLst>
              </p:cNvPr>
              <p:cNvSpPr/>
              <p:nvPr/>
            </p:nvSpPr>
            <p:spPr>
              <a:xfrm>
                <a:off x="11928325" y="2768499"/>
                <a:ext cx="16375" cy="85091"/>
              </a:xfrm>
              <a:custGeom>
                <a:avLst/>
                <a:gdLst/>
                <a:ahLst/>
                <a:cxnLst/>
                <a:rect l="0" t="0" r="0" b="0"/>
                <a:pathLst>
                  <a:path w="16375" h="85091">
                    <a:moveTo>
                      <a:pt x="2271" y="53975"/>
                    </a:moveTo>
                    <a:cubicBezTo>
                      <a:pt x="0" y="83661"/>
                      <a:pt x="129" y="85090"/>
                      <a:pt x="2559" y="57150"/>
                    </a:cubicBezTo>
                    <a:cubicBezTo>
                      <a:pt x="4989" y="29210"/>
                      <a:pt x="9706" y="4921"/>
                      <a:pt x="13041" y="3175"/>
                    </a:cubicBezTo>
                    <a:cubicBezTo>
                      <a:pt x="16374" y="1429"/>
                      <a:pt x="16246" y="0"/>
                      <a:pt x="12753" y="0"/>
                    </a:cubicBezTo>
                    <a:cubicBezTo>
                      <a:pt x="9260" y="0"/>
                      <a:pt x="4544" y="24289"/>
                      <a:pt x="2271" y="539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7" name="任意多边形: 形状 686">
                <a:extLst>
                  <a:ext uri="{FF2B5EF4-FFF2-40B4-BE49-F238E27FC236}">
                    <a16:creationId xmlns="" xmlns:a16="http://schemas.microsoft.com/office/drawing/2014/main" id="{692DF934-0667-4565-AC67-AC4E54ECDF14}"/>
                  </a:ext>
                </a:extLst>
              </p:cNvPr>
              <p:cNvSpPr/>
              <p:nvPr/>
            </p:nvSpPr>
            <p:spPr>
              <a:xfrm>
                <a:off x="5165628" y="27811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8" name="任意多边形: 形状 687">
                <a:extLst>
                  <a:ext uri="{FF2B5EF4-FFF2-40B4-BE49-F238E27FC236}">
                    <a16:creationId xmlns="" xmlns:a16="http://schemas.microsoft.com/office/drawing/2014/main" id="{3910F0DC-340C-4181-B937-B69467F7E1FA}"/>
                  </a:ext>
                </a:extLst>
              </p:cNvPr>
              <p:cNvSpPr/>
              <p:nvPr/>
            </p:nvSpPr>
            <p:spPr>
              <a:xfrm>
                <a:off x="5777193" y="2772912"/>
                <a:ext cx="148038" cy="46389"/>
              </a:xfrm>
              <a:custGeom>
                <a:avLst/>
                <a:gdLst/>
                <a:ahLst/>
                <a:cxnLst/>
                <a:rect l="0" t="0" r="0" b="0"/>
                <a:pathLst>
                  <a:path w="148038" h="46389">
                    <a:moveTo>
                      <a:pt x="20260" y="10349"/>
                    </a:moveTo>
                    <a:cubicBezTo>
                      <a:pt x="0" y="37480"/>
                      <a:pt x="13006" y="46388"/>
                      <a:pt x="72876" y="46388"/>
                    </a:cubicBezTo>
                    <a:cubicBezTo>
                      <a:pt x="116397" y="46388"/>
                      <a:pt x="137208" y="40680"/>
                      <a:pt x="142328" y="27338"/>
                    </a:cubicBezTo>
                    <a:cubicBezTo>
                      <a:pt x="148037" y="12459"/>
                      <a:pt x="136518" y="7117"/>
                      <a:pt x="89712" y="2941"/>
                    </a:cubicBezTo>
                    <a:cubicBezTo>
                      <a:pt x="56752" y="0"/>
                      <a:pt x="25499" y="3333"/>
                      <a:pt x="20260" y="103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89" name="任意多边形: 形状 688">
                <a:extLst>
                  <a:ext uri="{FF2B5EF4-FFF2-40B4-BE49-F238E27FC236}">
                    <a16:creationId xmlns="" xmlns:a16="http://schemas.microsoft.com/office/drawing/2014/main" id="{39284463-7DCF-4EFE-9E70-0C1C569EC168}"/>
                  </a:ext>
                </a:extLst>
              </p:cNvPr>
              <p:cNvSpPr/>
              <p:nvPr/>
            </p:nvSpPr>
            <p:spPr>
              <a:xfrm>
                <a:off x="7543377" y="2775815"/>
                <a:ext cx="846855" cy="37136"/>
              </a:xfrm>
              <a:custGeom>
                <a:avLst/>
                <a:gdLst/>
                <a:ahLst/>
                <a:cxnLst/>
                <a:rect l="0" t="0" r="0" b="0"/>
                <a:pathLst>
                  <a:path w="846855" h="37136">
                    <a:moveTo>
                      <a:pt x="8820" y="10677"/>
                    </a:moveTo>
                    <a:cubicBezTo>
                      <a:pt x="9387" y="17080"/>
                      <a:pt x="6991" y="25652"/>
                      <a:pt x="3496" y="29727"/>
                    </a:cubicBezTo>
                    <a:cubicBezTo>
                      <a:pt x="0" y="33801"/>
                      <a:pt x="185735" y="37135"/>
                      <a:pt x="416238" y="37135"/>
                    </a:cubicBezTo>
                    <a:cubicBezTo>
                      <a:pt x="750713" y="37135"/>
                      <a:pt x="836619" y="33765"/>
                      <a:pt x="841693" y="20447"/>
                    </a:cubicBezTo>
                    <a:cubicBezTo>
                      <a:pt x="846854" y="6900"/>
                      <a:pt x="768971" y="3314"/>
                      <a:pt x="427920" y="1397"/>
                    </a:cubicBezTo>
                    <a:cubicBezTo>
                      <a:pt x="179450" y="0"/>
                      <a:pt x="8211" y="3792"/>
                      <a:pt x="8820" y="106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0" name="任意多边形: 形状 689">
                <a:extLst>
                  <a:ext uri="{FF2B5EF4-FFF2-40B4-BE49-F238E27FC236}">
                    <a16:creationId xmlns="" xmlns:a16="http://schemas.microsoft.com/office/drawing/2014/main" id="{C8CF4EC7-CA05-4967-9078-DA1B779BE4B7}"/>
                  </a:ext>
                </a:extLst>
              </p:cNvPr>
              <p:cNvSpPr/>
              <p:nvPr/>
            </p:nvSpPr>
            <p:spPr>
              <a:xfrm>
                <a:off x="10296428" y="2781199"/>
                <a:ext cx="165101" cy="38101"/>
              </a:xfrm>
              <a:custGeom>
                <a:avLst/>
                <a:gdLst/>
                <a:ahLst/>
                <a:cxnLst/>
                <a:rect l="0" t="0" r="0" b="0"/>
                <a:pathLst>
                  <a:path w="165101" h="38101">
                    <a:moveTo>
                      <a:pt x="0" y="19050"/>
                    </a:moveTo>
                    <a:cubicBezTo>
                      <a:pt x="0" y="34030"/>
                      <a:pt x="17639" y="38100"/>
                      <a:pt x="82550" y="38100"/>
                    </a:cubicBezTo>
                    <a:cubicBezTo>
                      <a:pt x="147461" y="38100"/>
                      <a:pt x="165100" y="34030"/>
                      <a:pt x="165100" y="19050"/>
                    </a:cubicBezTo>
                    <a:cubicBezTo>
                      <a:pt x="165100" y="4070"/>
                      <a:pt x="147461" y="0"/>
                      <a:pt x="82550" y="0"/>
                    </a:cubicBezTo>
                    <a:cubicBezTo>
                      <a:pt x="17639" y="0"/>
                      <a:pt x="0" y="4070"/>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1" name="任意多边形: 形状 690">
                <a:extLst>
                  <a:ext uri="{FF2B5EF4-FFF2-40B4-BE49-F238E27FC236}">
                    <a16:creationId xmlns="" xmlns:a16="http://schemas.microsoft.com/office/drawing/2014/main" id="{5B5AD738-5884-4CA1-BAE1-BD26635176D5}"/>
                  </a:ext>
                </a:extLst>
              </p:cNvPr>
              <p:cNvSpPr/>
              <p:nvPr/>
            </p:nvSpPr>
            <p:spPr>
              <a:xfrm>
                <a:off x="11385625" y="2763499"/>
                <a:ext cx="53651" cy="289537"/>
              </a:xfrm>
              <a:custGeom>
                <a:avLst/>
                <a:gdLst/>
                <a:ahLst/>
                <a:cxnLst/>
                <a:rect l="0" t="0" r="0" b="0"/>
                <a:pathLst>
                  <a:path w="53651" h="289537">
                    <a:moveTo>
                      <a:pt x="10659" y="24050"/>
                    </a:moveTo>
                    <a:cubicBezTo>
                      <a:pt x="16925" y="38020"/>
                      <a:pt x="22878" y="92313"/>
                      <a:pt x="23886" y="144700"/>
                    </a:cubicBezTo>
                    <a:cubicBezTo>
                      <a:pt x="26274" y="268789"/>
                      <a:pt x="30259" y="289536"/>
                      <a:pt x="39740" y="227250"/>
                    </a:cubicBezTo>
                    <a:cubicBezTo>
                      <a:pt x="53650" y="135856"/>
                      <a:pt x="45386" y="42202"/>
                      <a:pt x="21414" y="19565"/>
                    </a:cubicBezTo>
                    <a:cubicBezTo>
                      <a:pt x="695" y="0"/>
                      <a:pt x="0" y="290"/>
                      <a:pt x="10659" y="24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2" name="任意多边形: 形状 691">
                <a:extLst>
                  <a:ext uri="{FF2B5EF4-FFF2-40B4-BE49-F238E27FC236}">
                    <a16:creationId xmlns="" xmlns:a16="http://schemas.microsoft.com/office/drawing/2014/main" id="{E5827055-9DFB-431C-BDC8-BF3E9CA262B2}"/>
                  </a:ext>
                </a:extLst>
              </p:cNvPr>
              <p:cNvSpPr/>
              <p:nvPr/>
            </p:nvSpPr>
            <p:spPr>
              <a:xfrm>
                <a:off x="11431139" y="27811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3" name="任意多边形: 形状 692">
                <a:extLst>
                  <a:ext uri="{FF2B5EF4-FFF2-40B4-BE49-F238E27FC236}">
                    <a16:creationId xmlns="" xmlns:a16="http://schemas.microsoft.com/office/drawing/2014/main" id="{F4AFCD54-303C-4900-A1E4-50CBAB0E2F10}"/>
                  </a:ext>
                </a:extLst>
              </p:cNvPr>
              <p:cNvSpPr/>
              <p:nvPr/>
            </p:nvSpPr>
            <p:spPr>
              <a:xfrm>
                <a:off x="1469928" y="2793899"/>
                <a:ext cx="497076" cy="788795"/>
              </a:xfrm>
              <a:custGeom>
                <a:avLst/>
                <a:gdLst/>
                <a:ahLst/>
                <a:cxnLst/>
                <a:rect l="0" t="0" r="0" b="0"/>
                <a:pathLst>
                  <a:path w="497076" h="788795">
                    <a:moveTo>
                      <a:pt x="325209" y="20089"/>
                    </a:moveTo>
                    <a:cubicBezTo>
                      <a:pt x="307849" y="65326"/>
                      <a:pt x="316296" y="74864"/>
                      <a:pt x="371475" y="72329"/>
                    </a:cubicBezTo>
                    <a:lnTo>
                      <a:pt x="425450" y="69850"/>
                    </a:lnTo>
                    <a:lnTo>
                      <a:pt x="421983" y="114300"/>
                    </a:lnTo>
                    <a:cubicBezTo>
                      <a:pt x="420075" y="138748"/>
                      <a:pt x="412932" y="167953"/>
                      <a:pt x="406108" y="179200"/>
                    </a:cubicBezTo>
                    <a:cubicBezTo>
                      <a:pt x="399283" y="190448"/>
                      <a:pt x="390203" y="253313"/>
                      <a:pt x="385929" y="318900"/>
                    </a:cubicBezTo>
                    <a:cubicBezTo>
                      <a:pt x="381654" y="384488"/>
                      <a:pt x="374006" y="492442"/>
                      <a:pt x="368933" y="558800"/>
                    </a:cubicBezTo>
                    <a:cubicBezTo>
                      <a:pt x="363860" y="625158"/>
                      <a:pt x="361642" y="658019"/>
                      <a:pt x="364004" y="631825"/>
                    </a:cubicBezTo>
                    <a:lnTo>
                      <a:pt x="368300" y="584200"/>
                    </a:lnTo>
                    <a:lnTo>
                      <a:pt x="244475" y="577207"/>
                    </a:lnTo>
                    <a:cubicBezTo>
                      <a:pt x="97368" y="568900"/>
                      <a:pt x="13509" y="572617"/>
                      <a:pt x="4087" y="587861"/>
                    </a:cubicBezTo>
                    <a:cubicBezTo>
                      <a:pt x="313" y="593968"/>
                      <a:pt x="12137" y="614529"/>
                      <a:pt x="30363" y="633552"/>
                    </a:cubicBezTo>
                    <a:cubicBezTo>
                      <a:pt x="71633" y="676629"/>
                      <a:pt x="71877" y="685800"/>
                      <a:pt x="31750" y="685800"/>
                    </a:cubicBezTo>
                    <a:cubicBezTo>
                      <a:pt x="14288" y="685800"/>
                      <a:pt x="0" y="691927"/>
                      <a:pt x="0" y="699415"/>
                    </a:cubicBezTo>
                    <a:cubicBezTo>
                      <a:pt x="0" y="708956"/>
                      <a:pt x="55113" y="709906"/>
                      <a:pt x="184168" y="702590"/>
                    </a:cubicBezTo>
                    <a:lnTo>
                      <a:pt x="368335" y="692150"/>
                    </a:lnTo>
                    <a:lnTo>
                      <a:pt x="374668" y="732636"/>
                    </a:lnTo>
                    <a:cubicBezTo>
                      <a:pt x="378795" y="759023"/>
                      <a:pt x="386528" y="770595"/>
                      <a:pt x="396875" y="765865"/>
                    </a:cubicBezTo>
                    <a:cubicBezTo>
                      <a:pt x="405606" y="761874"/>
                      <a:pt x="424833" y="765400"/>
                      <a:pt x="439600" y="773701"/>
                    </a:cubicBezTo>
                    <a:lnTo>
                      <a:pt x="466451" y="788794"/>
                    </a:lnTo>
                    <a:lnTo>
                      <a:pt x="468709" y="422972"/>
                    </a:lnTo>
                    <a:cubicBezTo>
                      <a:pt x="470072" y="202138"/>
                      <a:pt x="476189" y="45825"/>
                      <a:pt x="484143" y="28575"/>
                    </a:cubicBezTo>
                    <a:cubicBezTo>
                      <a:pt x="497075" y="528"/>
                      <a:pt x="495800" y="0"/>
                      <a:pt x="415118" y="0"/>
                    </a:cubicBezTo>
                    <a:cubicBezTo>
                      <a:pt x="351878" y="0"/>
                      <a:pt x="331139" y="4634"/>
                      <a:pt x="325209" y="200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4" name="任意多边形: 形状 693">
                <a:extLst>
                  <a:ext uri="{FF2B5EF4-FFF2-40B4-BE49-F238E27FC236}">
                    <a16:creationId xmlns="" xmlns:a16="http://schemas.microsoft.com/office/drawing/2014/main" id="{0DA29F76-412B-40A9-8EA0-C0221307109D}"/>
                  </a:ext>
                </a:extLst>
              </p:cNvPr>
              <p:cNvSpPr/>
              <p:nvPr/>
            </p:nvSpPr>
            <p:spPr>
              <a:xfrm>
                <a:off x="2181128" y="2793899"/>
                <a:ext cx="179791" cy="779464"/>
              </a:xfrm>
              <a:custGeom>
                <a:avLst/>
                <a:gdLst/>
                <a:ahLst/>
                <a:cxnLst/>
                <a:rect l="0" t="0" r="0" b="0"/>
                <a:pathLst>
                  <a:path w="179791" h="779464">
                    <a:moveTo>
                      <a:pt x="0" y="12700"/>
                    </a:moveTo>
                    <a:cubicBezTo>
                      <a:pt x="0" y="19685"/>
                      <a:pt x="31433" y="25400"/>
                      <a:pt x="69850" y="25400"/>
                    </a:cubicBezTo>
                    <a:lnTo>
                      <a:pt x="139700" y="25400"/>
                    </a:lnTo>
                    <a:lnTo>
                      <a:pt x="139700" y="88900"/>
                    </a:lnTo>
                    <a:cubicBezTo>
                      <a:pt x="139700" y="134498"/>
                      <a:pt x="134747" y="152400"/>
                      <a:pt x="122131" y="152400"/>
                    </a:cubicBezTo>
                    <a:cubicBezTo>
                      <a:pt x="96900" y="152400"/>
                      <a:pt x="75508" y="192042"/>
                      <a:pt x="82723" y="225425"/>
                    </a:cubicBezTo>
                    <a:cubicBezTo>
                      <a:pt x="86625" y="243474"/>
                      <a:pt x="98256" y="254000"/>
                      <a:pt x="114300" y="254000"/>
                    </a:cubicBezTo>
                    <a:cubicBezTo>
                      <a:pt x="135394" y="254000"/>
                      <a:pt x="139700" y="262467"/>
                      <a:pt x="139700" y="303944"/>
                    </a:cubicBezTo>
                    <a:cubicBezTo>
                      <a:pt x="139700" y="342735"/>
                      <a:pt x="134027" y="355689"/>
                      <a:pt x="114300" y="361950"/>
                    </a:cubicBezTo>
                    <a:cubicBezTo>
                      <a:pt x="78940" y="373173"/>
                      <a:pt x="78940" y="438933"/>
                      <a:pt x="114300" y="448180"/>
                    </a:cubicBezTo>
                    <a:cubicBezTo>
                      <a:pt x="149559" y="457400"/>
                      <a:pt x="149559" y="520500"/>
                      <a:pt x="114300" y="529720"/>
                    </a:cubicBezTo>
                    <a:cubicBezTo>
                      <a:pt x="82975" y="537912"/>
                      <a:pt x="77276" y="609600"/>
                      <a:pt x="107950" y="609600"/>
                    </a:cubicBezTo>
                    <a:cubicBezTo>
                      <a:pt x="127506" y="609600"/>
                      <a:pt x="132971" y="642761"/>
                      <a:pt x="119291" y="678411"/>
                    </a:cubicBezTo>
                    <a:cubicBezTo>
                      <a:pt x="115052" y="689460"/>
                      <a:pt x="103621" y="698500"/>
                      <a:pt x="93891" y="698500"/>
                    </a:cubicBezTo>
                    <a:cubicBezTo>
                      <a:pt x="82736" y="698500"/>
                      <a:pt x="74493" y="716095"/>
                      <a:pt x="71580" y="746125"/>
                    </a:cubicBezTo>
                    <a:cubicBezTo>
                      <a:pt x="69038" y="772319"/>
                      <a:pt x="69442" y="779463"/>
                      <a:pt x="72478" y="762000"/>
                    </a:cubicBezTo>
                    <a:cubicBezTo>
                      <a:pt x="75513" y="744538"/>
                      <a:pt x="89767" y="726218"/>
                      <a:pt x="104154" y="721290"/>
                    </a:cubicBezTo>
                    <a:cubicBezTo>
                      <a:pt x="127564" y="713270"/>
                      <a:pt x="130306" y="701936"/>
                      <a:pt x="130270" y="613340"/>
                    </a:cubicBezTo>
                    <a:cubicBezTo>
                      <a:pt x="130248" y="558895"/>
                      <a:pt x="134496" y="508635"/>
                      <a:pt x="139711" y="501650"/>
                    </a:cubicBezTo>
                    <a:cubicBezTo>
                      <a:pt x="144925" y="494665"/>
                      <a:pt x="156076" y="378936"/>
                      <a:pt x="164491" y="244475"/>
                    </a:cubicBezTo>
                    <a:lnTo>
                      <a:pt x="179790" y="0"/>
                    </a:lnTo>
                    <a:lnTo>
                      <a:pt x="89895" y="0"/>
                    </a:lnTo>
                    <a:cubicBezTo>
                      <a:pt x="38432" y="0"/>
                      <a:pt x="0" y="5430"/>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5" name="任意多边形: 形状 694">
                <a:extLst>
                  <a:ext uri="{FF2B5EF4-FFF2-40B4-BE49-F238E27FC236}">
                    <a16:creationId xmlns="" xmlns:a16="http://schemas.microsoft.com/office/drawing/2014/main" id="{ED7F83B1-6FF5-45CD-9ED0-52D07F6D55F8}"/>
                  </a:ext>
                </a:extLst>
              </p:cNvPr>
              <p:cNvSpPr/>
              <p:nvPr/>
            </p:nvSpPr>
            <p:spPr>
              <a:xfrm>
                <a:off x="5066061" y="2790166"/>
                <a:ext cx="36068" cy="29134"/>
              </a:xfrm>
              <a:custGeom>
                <a:avLst/>
                <a:gdLst/>
                <a:ahLst/>
                <a:cxnLst/>
                <a:rect l="0" t="0" r="0" b="0"/>
                <a:pathLst>
                  <a:path w="36068" h="29134">
                    <a:moveTo>
                      <a:pt x="4317" y="16433"/>
                    </a:moveTo>
                    <a:cubicBezTo>
                      <a:pt x="0" y="23418"/>
                      <a:pt x="5378" y="29133"/>
                      <a:pt x="16267" y="29133"/>
                    </a:cubicBezTo>
                    <a:cubicBezTo>
                      <a:pt x="27157" y="29133"/>
                      <a:pt x="36067" y="23418"/>
                      <a:pt x="36067" y="16433"/>
                    </a:cubicBezTo>
                    <a:cubicBezTo>
                      <a:pt x="36067" y="0"/>
                      <a:pt x="14473" y="0"/>
                      <a:pt x="4317" y="164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6" name="任意多边形: 形状 695">
                <a:extLst>
                  <a:ext uri="{FF2B5EF4-FFF2-40B4-BE49-F238E27FC236}">
                    <a16:creationId xmlns="" xmlns:a16="http://schemas.microsoft.com/office/drawing/2014/main" id="{D20153FD-CBCE-495D-AB6F-058E614FCF9E}"/>
                  </a:ext>
                </a:extLst>
              </p:cNvPr>
              <p:cNvSpPr/>
              <p:nvPr/>
            </p:nvSpPr>
            <p:spPr>
              <a:xfrm>
                <a:off x="5067015" y="2781096"/>
                <a:ext cx="70993" cy="143840"/>
              </a:xfrm>
              <a:custGeom>
                <a:avLst/>
                <a:gdLst/>
                <a:ahLst/>
                <a:cxnLst/>
                <a:rect l="0" t="0" r="0" b="0"/>
                <a:pathLst>
                  <a:path w="70993" h="143840">
                    <a:moveTo>
                      <a:pt x="30971" y="55938"/>
                    </a:moveTo>
                    <a:cubicBezTo>
                      <a:pt x="1077" y="132007"/>
                      <a:pt x="0" y="143839"/>
                      <a:pt x="27673" y="92178"/>
                    </a:cubicBezTo>
                    <a:cubicBezTo>
                      <a:pt x="39834" y="69477"/>
                      <a:pt x="55474" y="50903"/>
                      <a:pt x="62429" y="50903"/>
                    </a:cubicBezTo>
                    <a:cubicBezTo>
                      <a:pt x="70137" y="50903"/>
                      <a:pt x="70992" y="40364"/>
                      <a:pt x="64619" y="23913"/>
                    </a:cubicBezTo>
                    <a:cubicBezTo>
                      <a:pt x="55355" y="0"/>
                      <a:pt x="51519" y="3650"/>
                      <a:pt x="30971" y="559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7" name="任意多边形: 形状 696">
                <a:extLst>
                  <a:ext uri="{FF2B5EF4-FFF2-40B4-BE49-F238E27FC236}">
                    <a16:creationId xmlns="" xmlns:a16="http://schemas.microsoft.com/office/drawing/2014/main" id="{84BAE1B9-5A84-48B7-AAEC-328221A0DEFA}"/>
                  </a:ext>
                </a:extLst>
              </p:cNvPr>
              <p:cNvSpPr/>
              <p:nvPr/>
            </p:nvSpPr>
            <p:spPr>
              <a:xfrm>
                <a:off x="5173002" y="2796265"/>
                <a:ext cx="67731" cy="111614"/>
              </a:xfrm>
              <a:custGeom>
                <a:avLst/>
                <a:gdLst/>
                <a:ahLst/>
                <a:cxnLst/>
                <a:rect l="0" t="0" r="0" b="0"/>
                <a:pathLst>
                  <a:path w="67731" h="111614">
                    <a:moveTo>
                      <a:pt x="30159" y="39068"/>
                    </a:moveTo>
                    <a:cubicBezTo>
                      <a:pt x="13372" y="61682"/>
                      <a:pt x="0" y="88654"/>
                      <a:pt x="441" y="99007"/>
                    </a:cubicBezTo>
                    <a:cubicBezTo>
                      <a:pt x="979" y="111613"/>
                      <a:pt x="5113" y="109516"/>
                      <a:pt x="12958" y="92657"/>
                    </a:cubicBezTo>
                    <a:cubicBezTo>
                      <a:pt x="19401" y="78812"/>
                      <a:pt x="34821" y="53887"/>
                      <a:pt x="47225" y="37268"/>
                    </a:cubicBezTo>
                    <a:cubicBezTo>
                      <a:pt x="59628" y="20649"/>
                      <a:pt x="67730" y="5004"/>
                      <a:pt x="65228" y="2502"/>
                    </a:cubicBezTo>
                    <a:cubicBezTo>
                      <a:pt x="62726" y="0"/>
                      <a:pt x="46944" y="16455"/>
                      <a:pt x="30159" y="390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8" name="任意多边形: 形状 697">
                <a:extLst>
                  <a:ext uri="{FF2B5EF4-FFF2-40B4-BE49-F238E27FC236}">
                    <a16:creationId xmlns="" xmlns:a16="http://schemas.microsoft.com/office/drawing/2014/main" id="{5BCA90B9-B529-4945-AF96-CE6B1F126B5A}"/>
                  </a:ext>
                </a:extLst>
              </p:cNvPr>
              <p:cNvSpPr/>
              <p:nvPr/>
            </p:nvSpPr>
            <p:spPr>
              <a:xfrm>
                <a:off x="5625381" y="2798133"/>
                <a:ext cx="126014" cy="33868"/>
              </a:xfrm>
              <a:custGeom>
                <a:avLst/>
                <a:gdLst/>
                <a:ahLst/>
                <a:cxnLst/>
                <a:rect l="0" t="0" r="0" b="0"/>
                <a:pathLst>
                  <a:path w="126014" h="33868">
                    <a:moveTo>
                      <a:pt x="4742" y="16934"/>
                    </a:moveTo>
                    <a:cubicBezTo>
                      <a:pt x="0" y="29292"/>
                      <a:pt x="11862" y="33867"/>
                      <a:pt x="48645" y="33867"/>
                    </a:cubicBezTo>
                    <a:cubicBezTo>
                      <a:pt x="76366" y="33867"/>
                      <a:pt x="100397" y="32438"/>
                      <a:pt x="102048" y="30692"/>
                    </a:cubicBezTo>
                    <a:cubicBezTo>
                      <a:pt x="126013" y="5338"/>
                      <a:pt x="120155" y="0"/>
                      <a:pt x="68367" y="0"/>
                    </a:cubicBezTo>
                    <a:cubicBezTo>
                      <a:pt x="32477" y="0"/>
                      <a:pt x="8825" y="6295"/>
                      <a:pt x="4742" y="1693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99" name="任意多边形: 形状 698">
                <a:extLst>
                  <a:ext uri="{FF2B5EF4-FFF2-40B4-BE49-F238E27FC236}">
                    <a16:creationId xmlns="" xmlns:a16="http://schemas.microsoft.com/office/drawing/2014/main" id="{AE628E28-1C29-46E1-9BC8-8AB4C93E0A71}"/>
                  </a:ext>
                </a:extLst>
              </p:cNvPr>
              <p:cNvSpPr/>
              <p:nvPr/>
            </p:nvSpPr>
            <p:spPr>
              <a:xfrm>
                <a:off x="7019828" y="2789494"/>
                <a:ext cx="249382" cy="54657"/>
              </a:xfrm>
              <a:custGeom>
                <a:avLst/>
                <a:gdLst/>
                <a:ahLst/>
                <a:cxnLst/>
                <a:rect l="0" t="0" r="0" b="0"/>
                <a:pathLst>
                  <a:path w="249382" h="54657">
                    <a:moveTo>
                      <a:pt x="47625" y="8310"/>
                    </a:moveTo>
                    <a:cubicBezTo>
                      <a:pt x="18624" y="14555"/>
                      <a:pt x="0" y="25927"/>
                      <a:pt x="0" y="37390"/>
                    </a:cubicBezTo>
                    <a:cubicBezTo>
                      <a:pt x="0" y="53289"/>
                      <a:pt x="15772" y="54656"/>
                      <a:pt x="101485" y="46185"/>
                    </a:cubicBezTo>
                    <a:cubicBezTo>
                      <a:pt x="217782" y="34691"/>
                      <a:pt x="249381" y="9099"/>
                      <a:pt x="155575" y="2378"/>
                    </a:cubicBezTo>
                    <a:cubicBezTo>
                      <a:pt x="122396" y="0"/>
                      <a:pt x="73819" y="2670"/>
                      <a:pt x="47625" y="83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0" name="任意多边形: 形状 699">
                <a:extLst>
                  <a:ext uri="{FF2B5EF4-FFF2-40B4-BE49-F238E27FC236}">
                    <a16:creationId xmlns="" xmlns:a16="http://schemas.microsoft.com/office/drawing/2014/main" id="{FBD422ED-F719-41B3-B4A1-60E157FCDD52}"/>
                  </a:ext>
                </a:extLst>
              </p:cNvPr>
              <p:cNvSpPr/>
              <p:nvPr/>
            </p:nvSpPr>
            <p:spPr>
              <a:xfrm>
                <a:off x="7286528" y="2793253"/>
                <a:ext cx="215901" cy="38747"/>
              </a:xfrm>
              <a:custGeom>
                <a:avLst/>
                <a:gdLst/>
                <a:ahLst/>
                <a:cxnLst/>
                <a:rect l="0" t="0" r="0" b="0"/>
                <a:pathLst>
                  <a:path w="215901" h="38747">
                    <a:moveTo>
                      <a:pt x="0" y="21319"/>
                    </a:moveTo>
                    <a:cubicBezTo>
                      <a:pt x="0" y="34721"/>
                      <a:pt x="24930" y="38746"/>
                      <a:pt x="107950" y="38746"/>
                    </a:cubicBezTo>
                    <a:cubicBezTo>
                      <a:pt x="196674" y="38746"/>
                      <a:pt x="215900" y="35263"/>
                      <a:pt x="215900" y="19193"/>
                    </a:cubicBezTo>
                    <a:cubicBezTo>
                      <a:pt x="215900" y="2955"/>
                      <a:pt x="197595" y="0"/>
                      <a:pt x="107950" y="1766"/>
                    </a:cubicBezTo>
                    <a:cubicBezTo>
                      <a:pt x="25964" y="3381"/>
                      <a:pt x="0" y="8084"/>
                      <a:pt x="0" y="213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1" name="任意多边形: 形状 700">
                <a:extLst>
                  <a:ext uri="{FF2B5EF4-FFF2-40B4-BE49-F238E27FC236}">
                    <a16:creationId xmlns="" xmlns:a16="http://schemas.microsoft.com/office/drawing/2014/main" id="{9034ACD2-F422-4865-AB56-9EC546625DD8}"/>
                  </a:ext>
                </a:extLst>
              </p:cNvPr>
              <p:cNvSpPr/>
              <p:nvPr/>
            </p:nvSpPr>
            <p:spPr>
              <a:xfrm>
                <a:off x="8718928" y="2769513"/>
                <a:ext cx="37060" cy="298020"/>
              </a:xfrm>
              <a:custGeom>
                <a:avLst/>
                <a:gdLst/>
                <a:ahLst/>
                <a:cxnLst/>
                <a:rect l="0" t="0" r="0" b="0"/>
                <a:pathLst>
                  <a:path w="37060" h="298020">
                    <a:moveTo>
                      <a:pt x="10817" y="43410"/>
                    </a:moveTo>
                    <a:cubicBezTo>
                      <a:pt x="662" y="69874"/>
                      <a:pt x="0" y="298019"/>
                      <a:pt x="10108" y="287911"/>
                    </a:cubicBezTo>
                    <a:cubicBezTo>
                      <a:pt x="14183" y="283836"/>
                      <a:pt x="14641" y="250023"/>
                      <a:pt x="11127" y="212769"/>
                    </a:cubicBezTo>
                    <a:cubicBezTo>
                      <a:pt x="7420" y="173479"/>
                      <a:pt x="11544" y="125447"/>
                      <a:pt x="20946" y="98387"/>
                    </a:cubicBezTo>
                    <a:cubicBezTo>
                      <a:pt x="37059" y="52018"/>
                      <a:pt x="27475" y="0"/>
                      <a:pt x="10817" y="434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2" name="任意多边形: 形状 701">
                <a:extLst>
                  <a:ext uri="{FF2B5EF4-FFF2-40B4-BE49-F238E27FC236}">
                    <a16:creationId xmlns="" xmlns:a16="http://schemas.microsoft.com/office/drawing/2014/main" id="{C7657FDD-FEAD-4CC5-8F61-037704011D1F}"/>
                  </a:ext>
                </a:extLst>
              </p:cNvPr>
              <p:cNvSpPr/>
              <p:nvPr/>
            </p:nvSpPr>
            <p:spPr>
              <a:xfrm>
                <a:off x="11502928" y="2793899"/>
                <a:ext cx="139701" cy="38877"/>
              </a:xfrm>
              <a:custGeom>
                <a:avLst/>
                <a:gdLst/>
                <a:ahLst/>
                <a:cxnLst/>
                <a:rect l="0" t="0" r="0" b="0"/>
                <a:pathLst>
                  <a:path w="139701" h="38877">
                    <a:moveTo>
                      <a:pt x="0" y="12700"/>
                    </a:moveTo>
                    <a:cubicBezTo>
                      <a:pt x="0" y="19685"/>
                      <a:pt x="15716" y="22621"/>
                      <a:pt x="34925" y="19223"/>
                    </a:cubicBezTo>
                    <a:cubicBezTo>
                      <a:pt x="54134" y="15826"/>
                      <a:pt x="85566" y="19350"/>
                      <a:pt x="104775" y="27055"/>
                    </a:cubicBezTo>
                    <a:cubicBezTo>
                      <a:pt x="134249" y="38876"/>
                      <a:pt x="139700" y="37858"/>
                      <a:pt x="139700" y="20531"/>
                    </a:cubicBezTo>
                    <a:cubicBezTo>
                      <a:pt x="139700" y="4112"/>
                      <a:pt x="125712" y="0"/>
                      <a:pt x="69850" y="0"/>
                    </a:cubicBezTo>
                    <a:cubicBezTo>
                      <a:pt x="31432"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3" name="任意多边形: 形状 702">
                <a:extLst>
                  <a:ext uri="{FF2B5EF4-FFF2-40B4-BE49-F238E27FC236}">
                    <a16:creationId xmlns="" xmlns:a16="http://schemas.microsoft.com/office/drawing/2014/main" id="{C0BF9D89-CD9A-4881-AD60-409A8BFD6314}"/>
                  </a:ext>
                </a:extLst>
              </p:cNvPr>
              <p:cNvSpPr/>
              <p:nvPr/>
            </p:nvSpPr>
            <p:spPr>
              <a:xfrm>
                <a:off x="11680728" y="2795933"/>
                <a:ext cx="25401" cy="34035"/>
              </a:xfrm>
              <a:custGeom>
                <a:avLst/>
                <a:gdLst/>
                <a:ahLst/>
                <a:cxnLst/>
                <a:rect l="0" t="0" r="0" b="0"/>
                <a:pathLst>
                  <a:path w="25401" h="34035">
                    <a:moveTo>
                      <a:pt x="0" y="9168"/>
                    </a:moveTo>
                    <a:cubicBezTo>
                      <a:pt x="0" y="16153"/>
                      <a:pt x="5715" y="25400"/>
                      <a:pt x="12700" y="29717"/>
                    </a:cubicBezTo>
                    <a:cubicBezTo>
                      <a:pt x="19685" y="34034"/>
                      <a:pt x="25400" y="31851"/>
                      <a:pt x="25400" y="24866"/>
                    </a:cubicBezTo>
                    <a:cubicBezTo>
                      <a:pt x="25400" y="17881"/>
                      <a:pt x="19685" y="8634"/>
                      <a:pt x="12700" y="4317"/>
                    </a:cubicBezTo>
                    <a:cubicBezTo>
                      <a:pt x="5715" y="0"/>
                      <a:pt x="0" y="2183"/>
                      <a:pt x="0" y="91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4" name="任意多边形: 形状 703">
                <a:extLst>
                  <a:ext uri="{FF2B5EF4-FFF2-40B4-BE49-F238E27FC236}">
                    <a16:creationId xmlns="" xmlns:a16="http://schemas.microsoft.com/office/drawing/2014/main" id="{57004C25-FA01-4F7F-A914-2EDCA320D637}"/>
                  </a:ext>
                </a:extLst>
              </p:cNvPr>
              <p:cNvSpPr/>
              <p:nvPr/>
            </p:nvSpPr>
            <p:spPr>
              <a:xfrm>
                <a:off x="11754903" y="2796214"/>
                <a:ext cx="125297" cy="52461"/>
              </a:xfrm>
              <a:custGeom>
                <a:avLst/>
                <a:gdLst/>
                <a:ahLst/>
                <a:cxnLst/>
                <a:rect l="0" t="0" r="0" b="0"/>
                <a:pathLst>
                  <a:path w="125297" h="52461">
                    <a:moveTo>
                      <a:pt x="9580" y="18175"/>
                    </a:moveTo>
                    <a:cubicBezTo>
                      <a:pt x="0" y="43139"/>
                      <a:pt x="28853" y="52460"/>
                      <a:pt x="76534" y="39806"/>
                    </a:cubicBezTo>
                    <a:cubicBezTo>
                      <a:pt x="125296" y="26866"/>
                      <a:pt x="112900" y="2002"/>
                      <a:pt x="56991" y="608"/>
                    </a:cubicBezTo>
                    <a:cubicBezTo>
                      <a:pt x="32621" y="0"/>
                      <a:pt x="13891" y="6940"/>
                      <a:pt x="9580" y="181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5" name="任意多边形: 形状 704">
                <a:extLst>
                  <a:ext uri="{FF2B5EF4-FFF2-40B4-BE49-F238E27FC236}">
                    <a16:creationId xmlns="" xmlns:a16="http://schemas.microsoft.com/office/drawing/2014/main" id="{D7F0CF0C-E242-41E4-8DCE-FBE02006361E}"/>
                  </a:ext>
                </a:extLst>
              </p:cNvPr>
              <p:cNvSpPr/>
              <p:nvPr/>
            </p:nvSpPr>
            <p:spPr>
              <a:xfrm>
                <a:off x="4918489" y="2811239"/>
                <a:ext cx="110721" cy="26888"/>
              </a:xfrm>
              <a:custGeom>
                <a:avLst/>
                <a:gdLst/>
                <a:ahLst/>
                <a:cxnLst/>
                <a:rect l="0" t="0" r="0" b="0"/>
                <a:pathLst>
                  <a:path w="110721" h="26888">
                    <a:moveTo>
                      <a:pt x="17183" y="11111"/>
                    </a:moveTo>
                    <a:cubicBezTo>
                      <a:pt x="0" y="24640"/>
                      <a:pt x="4911" y="26887"/>
                      <a:pt x="48975" y="25661"/>
                    </a:cubicBezTo>
                    <a:cubicBezTo>
                      <a:pt x="77638" y="24863"/>
                      <a:pt x="103470" y="17719"/>
                      <a:pt x="106381" y="9786"/>
                    </a:cubicBezTo>
                    <a:cubicBezTo>
                      <a:pt x="109291" y="1852"/>
                      <a:pt x="110720" y="1076"/>
                      <a:pt x="109556" y="8061"/>
                    </a:cubicBezTo>
                    <a:cubicBezTo>
                      <a:pt x="106785" y="24683"/>
                      <a:pt x="47326" y="24573"/>
                      <a:pt x="41781" y="7936"/>
                    </a:cubicBezTo>
                    <a:cubicBezTo>
                      <a:pt x="39135" y="0"/>
                      <a:pt x="29757" y="1211"/>
                      <a:pt x="17183" y="111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6" name="任意多边形: 形状 705">
                <a:extLst>
                  <a:ext uri="{FF2B5EF4-FFF2-40B4-BE49-F238E27FC236}">
                    <a16:creationId xmlns="" xmlns:a16="http://schemas.microsoft.com/office/drawing/2014/main" id="{639C530F-0434-4E48-9039-A90BAF0DC9BF}"/>
                  </a:ext>
                </a:extLst>
              </p:cNvPr>
              <p:cNvSpPr/>
              <p:nvPr/>
            </p:nvSpPr>
            <p:spPr>
              <a:xfrm>
                <a:off x="5339951" y="2794941"/>
                <a:ext cx="105078" cy="63503"/>
              </a:xfrm>
              <a:custGeom>
                <a:avLst/>
                <a:gdLst/>
                <a:ahLst/>
                <a:cxnLst/>
                <a:rect l="0" t="0" r="0" b="0"/>
                <a:pathLst>
                  <a:path w="105078" h="63503">
                    <a:moveTo>
                      <a:pt x="36275" y="9986"/>
                    </a:moveTo>
                    <a:cubicBezTo>
                      <a:pt x="13536" y="14909"/>
                      <a:pt x="0" y="25501"/>
                      <a:pt x="1234" y="37405"/>
                    </a:cubicBezTo>
                    <a:cubicBezTo>
                      <a:pt x="3941" y="63502"/>
                      <a:pt x="105077" y="55681"/>
                      <a:pt x="105077" y="29374"/>
                    </a:cubicBezTo>
                    <a:cubicBezTo>
                      <a:pt x="105077" y="6392"/>
                      <a:pt x="82394" y="0"/>
                      <a:pt x="36275" y="99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7" name="任意多边形: 形状 706">
                <a:extLst>
                  <a:ext uri="{FF2B5EF4-FFF2-40B4-BE49-F238E27FC236}">
                    <a16:creationId xmlns="" xmlns:a16="http://schemas.microsoft.com/office/drawing/2014/main" id="{17EF945F-930A-46B6-9BBE-7A11352A0177}"/>
                  </a:ext>
                </a:extLst>
              </p:cNvPr>
              <p:cNvSpPr/>
              <p:nvPr/>
            </p:nvSpPr>
            <p:spPr>
              <a:xfrm>
                <a:off x="5472182" y="2806599"/>
                <a:ext cx="122040" cy="36269"/>
              </a:xfrm>
              <a:custGeom>
                <a:avLst/>
                <a:gdLst/>
                <a:ahLst/>
                <a:cxnLst/>
                <a:rect l="0" t="0" r="0" b="0"/>
                <a:pathLst>
                  <a:path w="122040" h="36269">
                    <a:moveTo>
                      <a:pt x="6318" y="19142"/>
                    </a:moveTo>
                    <a:cubicBezTo>
                      <a:pt x="0" y="35607"/>
                      <a:pt x="5582" y="36268"/>
                      <a:pt x="46234" y="23868"/>
                    </a:cubicBezTo>
                    <a:cubicBezTo>
                      <a:pt x="72228" y="15940"/>
                      <a:pt x="101783" y="7326"/>
                      <a:pt x="111911" y="4726"/>
                    </a:cubicBezTo>
                    <a:cubicBezTo>
                      <a:pt x="122039" y="2127"/>
                      <a:pt x="104077" y="0"/>
                      <a:pt x="71995" y="0"/>
                    </a:cubicBezTo>
                    <a:cubicBezTo>
                      <a:pt x="31736" y="0"/>
                      <a:pt x="11388" y="5931"/>
                      <a:pt x="6318" y="191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8" name="任意多边形: 形状 707">
                <a:extLst>
                  <a:ext uri="{FF2B5EF4-FFF2-40B4-BE49-F238E27FC236}">
                    <a16:creationId xmlns="" xmlns:a16="http://schemas.microsoft.com/office/drawing/2014/main" id="{35246007-24B9-4AE6-B4BA-5442ECCA2393}"/>
                  </a:ext>
                </a:extLst>
              </p:cNvPr>
              <p:cNvSpPr/>
              <p:nvPr/>
            </p:nvSpPr>
            <p:spPr>
              <a:xfrm>
                <a:off x="6549928" y="2806354"/>
                <a:ext cx="188758" cy="47370"/>
              </a:xfrm>
              <a:custGeom>
                <a:avLst/>
                <a:gdLst/>
                <a:ahLst/>
                <a:cxnLst/>
                <a:rect l="0" t="0" r="0" b="0"/>
                <a:pathLst>
                  <a:path w="188758" h="47370">
                    <a:moveTo>
                      <a:pt x="0" y="20869"/>
                    </a:moveTo>
                    <a:cubicBezTo>
                      <a:pt x="0" y="47369"/>
                      <a:pt x="172286" y="45634"/>
                      <a:pt x="182494" y="19031"/>
                    </a:cubicBezTo>
                    <a:cubicBezTo>
                      <a:pt x="188757" y="2711"/>
                      <a:pt x="175179" y="0"/>
                      <a:pt x="94953" y="1554"/>
                    </a:cubicBezTo>
                    <a:cubicBezTo>
                      <a:pt x="23706" y="2933"/>
                      <a:pt x="0" y="7755"/>
                      <a:pt x="0" y="2086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09" name="任意多边形: 形状 708">
                <a:extLst>
                  <a:ext uri="{FF2B5EF4-FFF2-40B4-BE49-F238E27FC236}">
                    <a16:creationId xmlns="" xmlns:a16="http://schemas.microsoft.com/office/drawing/2014/main" id="{62C1F8E4-25FB-4BF0-ACE3-E034F85737BD}"/>
                  </a:ext>
                </a:extLst>
              </p:cNvPr>
              <p:cNvSpPr/>
              <p:nvPr/>
            </p:nvSpPr>
            <p:spPr>
              <a:xfrm>
                <a:off x="6758581" y="2806599"/>
                <a:ext cx="222603" cy="41593"/>
              </a:xfrm>
              <a:custGeom>
                <a:avLst/>
                <a:gdLst/>
                <a:ahLst/>
                <a:cxnLst/>
                <a:rect l="0" t="0" r="0" b="0"/>
                <a:pathLst>
                  <a:path w="222603" h="41593">
                    <a:moveTo>
                      <a:pt x="19947" y="11661"/>
                    </a:moveTo>
                    <a:cubicBezTo>
                      <a:pt x="19947" y="18075"/>
                      <a:pt x="14156" y="28076"/>
                      <a:pt x="7078" y="33886"/>
                    </a:cubicBezTo>
                    <a:cubicBezTo>
                      <a:pt x="0" y="39696"/>
                      <a:pt x="41379" y="41592"/>
                      <a:pt x="99031" y="38100"/>
                    </a:cubicBezTo>
                    <a:cubicBezTo>
                      <a:pt x="162307" y="34267"/>
                      <a:pt x="208046" y="25458"/>
                      <a:pt x="214431" y="15875"/>
                    </a:cubicBezTo>
                    <a:cubicBezTo>
                      <a:pt x="222602" y="3612"/>
                      <a:pt x="201679" y="0"/>
                      <a:pt x="122478" y="0"/>
                    </a:cubicBezTo>
                    <a:cubicBezTo>
                      <a:pt x="66086" y="0"/>
                      <a:pt x="19947" y="5248"/>
                      <a:pt x="19947" y="116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0" name="任意多边形: 形状 709">
                <a:extLst>
                  <a:ext uri="{FF2B5EF4-FFF2-40B4-BE49-F238E27FC236}">
                    <a16:creationId xmlns="" xmlns:a16="http://schemas.microsoft.com/office/drawing/2014/main" id="{2F3E350C-BB29-4AEE-BFAB-F57106D9F415}"/>
                  </a:ext>
                </a:extLst>
              </p:cNvPr>
              <p:cNvSpPr/>
              <p:nvPr/>
            </p:nvSpPr>
            <p:spPr>
              <a:xfrm>
                <a:off x="10443483" y="2789869"/>
                <a:ext cx="34166" cy="267887"/>
              </a:xfrm>
              <a:custGeom>
                <a:avLst/>
                <a:gdLst/>
                <a:ahLst/>
                <a:cxnLst/>
                <a:rect l="0" t="0" r="0" b="0"/>
                <a:pathLst>
                  <a:path w="34166" h="267887">
                    <a:moveTo>
                      <a:pt x="10785" y="54830"/>
                    </a:moveTo>
                    <a:cubicBezTo>
                      <a:pt x="0" y="101208"/>
                      <a:pt x="970" y="114726"/>
                      <a:pt x="15930" y="126548"/>
                    </a:cubicBezTo>
                    <a:cubicBezTo>
                      <a:pt x="29960" y="137635"/>
                      <a:pt x="32310" y="156600"/>
                      <a:pt x="25767" y="205923"/>
                    </a:cubicBezTo>
                    <a:cubicBezTo>
                      <a:pt x="21039" y="241567"/>
                      <a:pt x="21653" y="267886"/>
                      <a:pt x="27133" y="264409"/>
                    </a:cubicBezTo>
                    <a:cubicBezTo>
                      <a:pt x="32612" y="260932"/>
                      <a:pt x="34165" y="199496"/>
                      <a:pt x="30585" y="127884"/>
                    </a:cubicBezTo>
                    <a:cubicBezTo>
                      <a:pt x="24338" y="2966"/>
                      <a:pt x="23535" y="0"/>
                      <a:pt x="10785" y="548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1" name="任意多边形: 形状 710">
                <a:extLst>
                  <a:ext uri="{FF2B5EF4-FFF2-40B4-BE49-F238E27FC236}">
                    <a16:creationId xmlns="" xmlns:a16="http://schemas.microsoft.com/office/drawing/2014/main" id="{E7339A95-207D-4EE6-A367-E40BCB8F3D80}"/>
                  </a:ext>
                </a:extLst>
              </p:cNvPr>
              <p:cNvSpPr/>
              <p:nvPr/>
            </p:nvSpPr>
            <p:spPr>
              <a:xfrm>
                <a:off x="6307752" y="2807778"/>
                <a:ext cx="204077" cy="33970"/>
              </a:xfrm>
              <a:custGeom>
                <a:avLst/>
                <a:gdLst/>
                <a:ahLst/>
                <a:cxnLst/>
                <a:rect l="0" t="0" r="0" b="0"/>
                <a:pathLst>
                  <a:path w="204077" h="33970">
                    <a:moveTo>
                      <a:pt x="45326" y="11522"/>
                    </a:moveTo>
                    <a:cubicBezTo>
                      <a:pt x="0" y="19638"/>
                      <a:pt x="5816" y="21496"/>
                      <a:pt x="99301" y="28770"/>
                    </a:cubicBezTo>
                    <a:cubicBezTo>
                      <a:pt x="166119" y="33969"/>
                      <a:pt x="204076" y="32321"/>
                      <a:pt x="204076" y="24222"/>
                    </a:cubicBezTo>
                    <a:cubicBezTo>
                      <a:pt x="204076" y="7552"/>
                      <a:pt x="109677" y="0"/>
                      <a:pt x="45326" y="1152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2" name="任意多边形: 形状 711">
                <a:extLst>
                  <a:ext uri="{FF2B5EF4-FFF2-40B4-BE49-F238E27FC236}">
                    <a16:creationId xmlns="" xmlns:a16="http://schemas.microsoft.com/office/drawing/2014/main" id="{C6958C06-CCD9-464A-8A83-733836700B48}"/>
                  </a:ext>
                </a:extLst>
              </p:cNvPr>
              <p:cNvSpPr/>
              <p:nvPr/>
            </p:nvSpPr>
            <p:spPr>
              <a:xfrm>
                <a:off x="10512328" y="2819299"/>
                <a:ext cx="266701" cy="38101"/>
              </a:xfrm>
              <a:custGeom>
                <a:avLst/>
                <a:gdLst/>
                <a:ahLst/>
                <a:cxnLst/>
                <a:rect l="0" t="0" r="0" b="0"/>
                <a:pathLst>
                  <a:path w="266701" h="38101">
                    <a:moveTo>
                      <a:pt x="0" y="19050"/>
                    </a:moveTo>
                    <a:cubicBezTo>
                      <a:pt x="0" y="34774"/>
                      <a:pt x="23283" y="38100"/>
                      <a:pt x="133350" y="38100"/>
                    </a:cubicBezTo>
                    <a:cubicBezTo>
                      <a:pt x="206693" y="38100"/>
                      <a:pt x="266700" y="33099"/>
                      <a:pt x="266700" y="26988"/>
                    </a:cubicBezTo>
                    <a:cubicBezTo>
                      <a:pt x="266700" y="10508"/>
                      <a:pt x="199327" y="0"/>
                      <a:pt x="93663" y="0"/>
                    </a:cubicBezTo>
                    <a:cubicBezTo>
                      <a:pt x="18873" y="0"/>
                      <a:pt x="0" y="3839"/>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3" name="任意多边形: 形状 712">
                <a:extLst>
                  <a:ext uri="{FF2B5EF4-FFF2-40B4-BE49-F238E27FC236}">
                    <a16:creationId xmlns="" xmlns:a16="http://schemas.microsoft.com/office/drawing/2014/main" id="{DFC516AA-10C3-4BAD-8C8F-B7BCD14892CB}"/>
                  </a:ext>
                </a:extLst>
              </p:cNvPr>
              <p:cNvSpPr/>
              <p:nvPr/>
            </p:nvSpPr>
            <p:spPr>
              <a:xfrm>
                <a:off x="5749092" y="2825649"/>
                <a:ext cx="153137" cy="72947"/>
              </a:xfrm>
              <a:custGeom>
                <a:avLst/>
                <a:gdLst/>
                <a:ahLst/>
                <a:cxnLst/>
                <a:rect l="0" t="0" r="0" b="0"/>
                <a:pathLst>
                  <a:path w="153137" h="72947">
                    <a:moveTo>
                      <a:pt x="7169" y="36612"/>
                    </a:moveTo>
                    <a:cubicBezTo>
                      <a:pt x="0" y="71958"/>
                      <a:pt x="1132" y="72946"/>
                      <a:pt x="39927" y="65187"/>
                    </a:cubicBezTo>
                    <a:cubicBezTo>
                      <a:pt x="62028" y="60766"/>
                      <a:pt x="96542" y="57150"/>
                      <a:pt x="116624" y="57150"/>
                    </a:cubicBezTo>
                    <a:cubicBezTo>
                      <a:pt x="139497" y="57150"/>
                      <a:pt x="153136" y="50492"/>
                      <a:pt x="153136" y="39326"/>
                    </a:cubicBezTo>
                    <a:cubicBezTo>
                      <a:pt x="153136" y="27519"/>
                      <a:pt x="129749" y="17872"/>
                      <a:pt x="83865" y="10751"/>
                    </a:cubicBezTo>
                    <a:lnTo>
                      <a:pt x="14594"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4" name="任意多边形: 形状 713">
                <a:extLst>
                  <a:ext uri="{FF2B5EF4-FFF2-40B4-BE49-F238E27FC236}">
                    <a16:creationId xmlns="" xmlns:a16="http://schemas.microsoft.com/office/drawing/2014/main" id="{970A35E9-E440-4262-8664-B4CA257A02EB}"/>
                  </a:ext>
                </a:extLst>
              </p:cNvPr>
              <p:cNvSpPr/>
              <p:nvPr/>
            </p:nvSpPr>
            <p:spPr>
              <a:xfrm>
                <a:off x="6130828" y="2825042"/>
                <a:ext cx="169340" cy="55074"/>
              </a:xfrm>
              <a:custGeom>
                <a:avLst/>
                <a:gdLst/>
                <a:ahLst/>
                <a:cxnLst/>
                <a:rect l="0" t="0" r="0" b="0"/>
                <a:pathLst>
                  <a:path w="169340" h="55074">
                    <a:moveTo>
                      <a:pt x="0" y="30860"/>
                    </a:moveTo>
                    <a:cubicBezTo>
                      <a:pt x="0" y="54367"/>
                      <a:pt x="4140" y="55073"/>
                      <a:pt x="66675" y="42231"/>
                    </a:cubicBezTo>
                    <a:cubicBezTo>
                      <a:pt x="164147" y="22214"/>
                      <a:pt x="169339" y="0"/>
                      <a:pt x="75796" y="3203"/>
                    </a:cubicBezTo>
                    <a:cubicBezTo>
                      <a:pt x="9683" y="5466"/>
                      <a:pt x="0" y="8999"/>
                      <a:pt x="0" y="308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5" name="任意多边形: 形状 714">
                <a:extLst>
                  <a:ext uri="{FF2B5EF4-FFF2-40B4-BE49-F238E27FC236}">
                    <a16:creationId xmlns="" xmlns:a16="http://schemas.microsoft.com/office/drawing/2014/main" id="{BAC6DD78-BE46-4EDF-B976-6632E70F39FD}"/>
                  </a:ext>
                </a:extLst>
              </p:cNvPr>
              <p:cNvSpPr/>
              <p:nvPr/>
            </p:nvSpPr>
            <p:spPr>
              <a:xfrm>
                <a:off x="7515128" y="2830307"/>
                <a:ext cx="27095" cy="27094"/>
              </a:xfrm>
              <a:custGeom>
                <a:avLst/>
                <a:gdLst/>
                <a:ahLst/>
                <a:cxnLst/>
                <a:rect l="0" t="0" r="0" b="0"/>
                <a:pathLst>
                  <a:path w="27095" h="27094">
                    <a:moveTo>
                      <a:pt x="0" y="11853"/>
                    </a:moveTo>
                    <a:cubicBezTo>
                      <a:pt x="0" y="20235"/>
                      <a:pt x="6858" y="27093"/>
                      <a:pt x="15240" y="27093"/>
                    </a:cubicBezTo>
                    <a:cubicBezTo>
                      <a:pt x="27094" y="27093"/>
                      <a:pt x="27094" y="23706"/>
                      <a:pt x="15240" y="11853"/>
                    </a:cubicBezTo>
                    <a:cubicBezTo>
                      <a:pt x="3387" y="0"/>
                      <a:pt x="0" y="0"/>
                      <a:pt x="0" y="118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6" name="任意多边形: 形状 715">
                <a:extLst>
                  <a:ext uri="{FF2B5EF4-FFF2-40B4-BE49-F238E27FC236}">
                    <a16:creationId xmlns="" xmlns:a16="http://schemas.microsoft.com/office/drawing/2014/main" id="{71F0D1F8-204B-4993-8C27-BF3F1189E030}"/>
                  </a:ext>
                </a:extLst>
              </p:cNvPr>
              <p:cNvSpPr/>
              <p:nvPr/>
            </p:nvSpPr>
            <p:spPr>
              <a:xfrm>
                <a:off x="9929726" y="2826743"/>
                <a:ext cx="188903" cy="57750"/>
              </a:xfrm>
              <a:custGeom>
                <a:avLst/>
                <a:gdLst/>
                <a:ahLst/>
                <a:cxnLst/>
                <a:rect l="0" t="0" r="0" b="0"/>
                <a:pathLst>
                  <a:path w="188903" h="57750">
                    <a:moveTo>
                      <a:pt x="4798" y="14781"/>
                    </a:moveTo>
                    <a:cubicBezTo>
                      <a:pt x="8828" y="24932"/>
                      <a:pt x="37663" y="30656"/>
                      <a:pt x="84762" y="30656"/>
                    </a:cubicBezTo>
                    <a:cubicBezTo>
                      <a:pt x="125275" y="30656"/>
                      <a:pt x="165280" y="37514"/>
                      <a:pt x="173662" y="45896"/>
                    </a:cubicBezTo>
                    <a:cubicBezTo>
                      <a:pt x="185515" y="57749"/>
                      <a:pt x="188902" y="55239"/>
                      <a:pt x="188902" y="34600"/>
                    </a:cubicBezTo>
                    <a:cubicBezTo>
                      <a:pt x="188902" y="10453"/>
                      <a:pt x="180333" y="7652"/>
                      <a:pt x="93698" y="3485"/>
                    </a:cubicBezTo>
                    <a:cubicBezTo>
                      <a:pt x="21237" y="0"/>
                      <a:pt x="0" y="2698"/>
                      <a:pt x="4798" y="147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7" name="任意多边形: 形状 716">
                <a:extLst>
                  <a:ext uri="{FF2B5EF4-FFF2-40B4-BE49-F238E27FC236}">
                    <a16:creationId xmlns="" xmlns:a16="http://schemas.microsoft.com/office/drawing/2014/main" id="{3680CDC2-AEE6-4F5B-BDB3-94D6448FB244}"/>
                  </a:ext>
                </a:extLst>
              </p:cNvPr>
              <p:cNvSpPr/>
              <p:nvPr/>
            </p:nvSpPr>
            <p:spPr>
              <a:xfrm>
                <a:off x="10800076" y="2821225"/>
                <a:ext cx="293823" cy="46267"/>
              </a:xfrm>
              <a:custGeom>
                <a:avLst/>
                <a:gdLst/>
                <a:ahLst/>
                <a:cxnLst/>
                <a:rect l="0" t="0" r="0" b="0"/>
                <a:pathLst>
                  <a:path w="293823" h="46267">
                    <a:moveTo>
                      <a:pt x="1130" y="20300"/>
                    </a:moveTo>
                    <a:cubicBezTo>
                      <a:pt x="0" y="30031"/>
                      <a:pt x="262910" y="46266"/>
                      <a:pt x="286630" y="37930"/>
                    </a:cubicBezTo>
                    <a:cubicBezTo>
                      <a:pt x="293822" y="35403"/>
                      <a:pt x="288973" y="25489"/>
                      <a:pt x="275854" y="15899"/>
                    </a:cubicBezTo>
                    <a:cubicBezTo>
                      <a:pt x="257954" y="2815"/>
                      <a:pt x="220836" y="0"/>
                      <a:pt x="127119" y="4620"/>
                    </a:cubicBezTo>
                    <a:cubicBezTo>
                      <a:pt x="58433" y="8005"/>
                      <a:pt x="1738" y="15061"/>
                      <a:pt x="1130" y="203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8" name="任意多边形: 形状 717">
                <a:extLst>
                  <a:ext uri="{FF2B5EF4-FFF2-40B4-BE49-F238E27FC236}">
                    <a16:creationId xmlns="" xmlns:a16="http://schemas.microsoft.com/office/drawing/2014/main" id="{96A257E4-442D-4100-AD7E-8C874C1C863D}"/>
                  </a:ext>
                </a:extLst>
              </p:cNvPr>
              <p:cNvSpPr/>
              <p:nvPr/>
            </p:nvSpPr>
            <p:spPr>
              <a:xfrm>
                <a:off x="11198128" y="2829986"/>
                <a:ext cx="208253" cy="156309"/>
              </a:xfrm>
              <a:custGeom>
                <a:avLst/>
                <a:gdLst/>
                <a:ahLst/>
                <a:cxnLst/>
                <a:rect l="0" t="0" r="0" b="0"/>
                <a:pathLst>
                  <a:path w="208253" h="156309">
                    <a:moveTo>
                      <a:pt x="34020" y="10328"/>
                    </a:moveTo>
                    <a:cubicBezTo>
                      <a:pt x="29279" y="15068"/>
                      <a:pt x="25400" y="40219"/>
                      <a:pt x="25400" y="66217"/>
                    </a:cubicBezTo>
                    <a:cubicBezTo>
                      <a:pt x="25400" y="109514"/>
                      <a:pt x="28877" y="114140"/>
                      <a:pt x="66768" y="121248"/>
                    </a:cubicBezTo>
                    <a:cubicBezTo>
                      <a:pt x="89521" y="125516"/>
                      <a:pt x="126668" y="123694"/>
                      <a:pt x="149318" y="117198"/>
                    </a:cubicBezTo>
                    <a:cubicBezTo>
                      <a:pt x="190545" y="105374"/>
                      <a:pt x="208252" y="119484"/>
                      <a:pt x="170411" y="134005"/>
                    </a:cubicBezTo>
                    <a:cubicBezTo>
                      <a:pt x="138579" y="146221"/>
                      <a:pt x="51482" y="142973"/>
                      <a:pt x="24565" y="128567"/>
                    </a:cubicBezTo>
                    <a:cubicBezTo>
                      <a:pt x="10716" y="121155"/>
                      <a:pt x="0" y="120509"/>
                      <a:pt x="0" y="127086"/>
                    </a:cubicBezTo>
                    <a:cubicBezTo>
                      <a:pt x="0" y="133502"/>
                      <a:pt x="10001" y="139340"/>
                      <a:pt x="22225" y="140059"/>
                    </a:cubicBezTo>
                    <a:cubicBezTo>
                      <a:pt x="34449" y="140779"/>
                      <a:pt x="73311" y="144303"/>
                      <a:pt x="108585" y="147891"/>
                    </a:cubicBezTo>
                    <a:cubicBezTo>
                      <a:pt x="191340" y="156308"/>
                      <a:pt x="205468" y="143030"/>
                      <a:pt x="187696" y="73541"/>
                    </a:cubicBezTo>
                    <a:cubicBezTo>
                      <a:pt x="180315" y="44678"/>
                      <a:pt x="172265" y="17686"/>
                      <a:pt x="169808" y="13557"/>
                    </a:cubicBezTo>
                    <a:cubicBezTo>
                      <a:pt x="163425" y="2832"/>
                      <a:pt x="44348" y="0"/>
                      <a:pt x="34020" y="1032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19" name="任意多边形: 形状 718">
                <a:extLst>
                  <a:ext uri="{FF2B5EF4-FFF2-40B4-BE49-F238E27FC236}">
                    <a16:creationId xmlns="" xmlns:a16="http://schemas.microsoft.com/office/drawing/2014/main" id="{0E80E43C-07FD-44B1-9935-ABAD04F5A0C5}"/>
                  </a:ext>
                </a:extLst>
              </p:cNvPr>
              <p:cNvSpPr/>
              <p:nvPr/>
            </p:nvSpPr>
            <p:spPr>
              <a:xfrm>
                <a:off x="1977928" y="2844699"/>
                <a:ext cx="317501" cy="76201"/>
              </a:xfrm>
              <a:custGeom>
                <a:avLst/>
                <a:gdLst/>
                <a:ahLst/>
                <a:cxnLst/>
                <a:rect l="0" t="0" r="0" b="0"/>
                <a:pathLst>
                  <a:path w="317501" h="76201">
                    <a:moveTo>
                      <a:pt x="0" y="0"/>
                    </a:moveTo>
                    <a:lnTo>
                      <a:pt x="0" y="76200"/>
                    </a:lnTo>
                    <a:lnTo>
                      <a:pt x="317500" y="76200"/>
                    </a:lnTo>
                    <a:lnTo>
                      <a:pt x="3175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0" name="任意多边形: 形状 719">
                <a:extLst>
                  <a:ext uri="{FF2B5EF4-FFF2-40B4-BE49-F238E27FC236}">
                    <a16:creationId xmlns="" xmlns:a16="http://schemas.microsoft.com/office/drawing/2014/main" id="{84F62370-B403-4978-AE40-471286DBC177}"/>
                  </a:ext>
                </a:extLst>
              </p:cNvPr>
              <p:cNvSpPr/>
              <p:nvPr/>
            </p:nvSpPr>
            <p:spPr>
              <a:xfrm>
                <a:off x="5129561" y="2844699"/>
                <a:ext cx="46735" cy="25401"/>
              </a:xfrm>
              <a:custGeom>
                <a:avLst/>
                <a:gdLst/>
                <a:ahLst/>
                <a:cxnLst/>
                <a:rect l="0" t="0" r="0" b="0"/>
                <a:pathLst>
                  <a:path w="46735" h="25401">
                    <a:moveTo>
                      <a:pt x="4317" y="12700"/>
                    </a:moveTo>
                    <a:cubicBezTo>
                      <a:pt x="0" y="19685"/>
                      <a:pt x="5041" y="25400"/>
                      <a:pt x="15518" y="25400"/>
                    </a:cubicBezTo>
                    <a:cubicBezTo>
                      <a:pt x="25996" y="25400"/>
                      <a:pt x="38100" y="19685"/>
                      <a:pt x="42417" y="12700"/>
                    </a:cubicBezTo>
                    <a:cubicBezTo>
                      <a:pt x="46734" y="5715"/>
                      <a:pt x="41693" y="0"/>
                      <a:pt x="31216" y="0"/>
                    </a:cubicBezTo>
                    <a:cubicBezTo>
                      <a:pt x="20738" y="0"/>
                      <a:pt x="8634" y="5715"/>
                      <a:pt x="4317"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1" name="任意多边形: 形状 720">
                <a:extLst>
                  <a:ext uri="{FF2B5EF4-FFF2-40B4-BE49-F238E27FC236}">
                    <a16:creationId xmlns="" xmlns:a16="http://schemas.microsoft.com/office/drawing/2014/main" id="{0D233E11-3A60-49A1-9F24-87489AF0353B}"/>
                  </a:ext>
                </a:extLst>
              </p:cNvPr>
              <p:cNvSpPr/>
              <p:nvPr/>
            </p:nvSpPr>
            <p:spPr>
              <a:xfrm>
                <a:off x="5229922" y="28371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2" name="任意多边形: 形状 721">
                <a:extLst>
                  <a:ext uri="{FF2B5EF4-FFF2-40B4-BE49-F238E27FC236}">
                    <a16:creationId xmlns="" xmlns:a16="http://schemas.microsoft.com/office/drawing/2014/main" id="{FEB155C9-5AEF-4DB2-8A80-7E42C55D9131}"/>
                  </a:ext>
                </a:extLst>
              </p:cNvPr>
              <p:cNvSpPr/>
              <p:nvPr/>
            </p:nvSpPr>
            <p:spPr>
              <a:xfrm>
                <a:off x="5940328" y="2844699"/>
                <a:ext cx="135468" cy="38101"/>
              </a:xfrm>
              <a:custGeom>
                <a:avLst/>
                <a:gdLst/>
                <a:ahLst/>
                <a:cxnLst/>
                <a:rect l="0" t="0" r="0" b="0"/>
                <a:pathLst>
                  <a:path w="135468" h="38101">
                    <a:moveTo>
                      <a:pt x="0" y="19050"/>
                    </a:moveTo>
                    <a:cubicBezTo>
                      <a:pt x="0" y="33602"/>
                      <a:pt x="15992" y="38100"/>
                      <a:pt x="67733" y="38100"/>
                    </a:cubicBezTo>
                    <a:cubicBezTo>
                      <a:pt x="119474" y="38100"/>
                      <a:pt x="135467" y="33602"/>
                      <a:pt x="135467" y="19050"/>
                    </a:cubicBezTo>
                    <a:cubicBezTo>
                      <a:pt x="135467" y="4498"/>
                      <a:pt x="119474" y="0"/>
                      <a:pt x="67733" y="0"/>
                    </a:cubicBezTo>
                    <a:cubicBezTo>
                      <a:pt x="15992" y="0"/>
                      <a:pt x="0" y="4498"/>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3" name="任意多边形: 形状 722">
                <a:extLst>
                  <a:ext uri="{FF2B5EF4-FFF2-40B4-BE49-F238E27FC236}">
                    <a16:creationId xmlns="" xmlns:a16="http://schemas.microsoft.com/office/drawing/2014/main" id="{D627F4D3-2B42-489E-809F-F64D7C076DD6}"/>
                  </a:ext>
                </a:extLst>
              </p:cNvPr>
              <p:cNvSpPr/>
              <p:nvPr/>
            </p:nvSpPr>
            <p:spPr>
              <a:xfrm>
                <a:off x="8404197" y="2838356"/>
                <a:ext cx="304732" cy="57144"/>
              </a:xfrm>
              <a:custGeom>
                <a:avLst/>
                <a:gdLst/>
                <a:ahLst/>
                <a:cxnLst/>
                <a:rect l="0" t="0" r="0" b="0"/>
                <a:pathLst>
                  <a:path w="304732" h="57144">
                    <a:moveTo>
                      <a:pt x="6305" y="28568"/>
                    </a:moveTo>
                    <a:cubicBezTo>
                      <a:pt x="12392" y="56065"/>
                      <a:pt x="17849" y="57143"/>
                      <a:pt x="150972" y="57143"/>
                    </a:cubicBezTo>
                    <a:cubicBezTo>
                      <a:pt x="287361" y="57143"/>
                      <a:pt x="304731" y="51868"/>
                      <a:pt x="304731" y="10452"/>
                    </a:cubicBezTo>
                    <a:cubicBezTo>
                      <a:pt x="304731" y="6869"/>
                      <a:pt x="236162" y="3050"/>
                      <a:pt x="152355" y="1965"/>
                    </a:cubicBezTo>
                    <a:cubicBezTo>
                      <a:pt x="490" y="0"/>
                      <a:pt x="0" y="89"/>
                      <a:pt x="6305" y="285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4" name="任意多边形: 形状 723">
                <a:extLst>
                  <a:ext uri="{FF2B5EF4-FFF2-40B4-BE49-F238E27FC236}">
                    <a16:creationId xmlns="" xmlns:a16="http://schemas.microsoft.com/office/drawing/2014/main" id="{69276E57-C5A9-49AD-A526-870ADEB1A815}"/>
                  </a:ext>
                </a:extLst>
              </p:cNvPr>
              <p:cNvSpPr/>
              <p:nvPr/>
            </p:nvSpPr>
            <p:spPr>
              <a:xfrm>
                <a:off x="8743337" y="2836715"/>
                <a:ext cx="276742" cy="46085"/>
              </a:xfrm>
              <a:custGeom>
                <a:avLst/>
                <a:gdLst/>
                <a:ahLst/>
                <a:cxnLst/>
                <a:rect l="0" t="0" r="0" b="0"/>
                <a:pathLst>
                  <a:path w="276742" h="46085">
                    <a:moveTo>
                      <a:pt x="25274" y="16035"/>
                    </a:moveTo>
                    <a:cubicBezTo>
                      <a:pt x="0" y="41310"/>
                      <a:pt x="27636" y="46084"/>
                      <a:pt x="146566" y="36990"/>
                    </a:cubicBezTo>
                    <a:cubicBezTo>
                      <a:pt x="218246" y="31508"/>
                      <a:pt x="276741" y="21328"/>
                      <a:pt x="276741" y="14335"/>
                    </a:cubicBezTo>
                    <a:cubicBezTo>
                      <a:pt x="276741" y="0"/>
                      <a:pt x="39707" y="1602"/>
                      <a:pt x="25274" y="1603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5" name="任意多边形: 形状 724">
                <a:extLst>
                  <a:ext uri="{FF2B5EF4-FFF2-40B4-BE49-F238E27FC236}">
                    <a16:creationId xmlns="" xmlns:a16="http://schemas.microsoft.com/office/drawing/2014/main" id="{C1B10590-0A95-40B0-A06D-E67DF417F69F}"/>
                  </a:ext>
                </a:extLst>
              </p:cNvPr>
              <p:cNvSpPr/>
              <p:nvPr/>
            </p:nvSpPr>
            <p:spPr>
              <a:xfrm>
                <a:off x="9763234" y="2831055"/>
                <a:ext cx="152195" cy="163731"/>
              </a:xfrm>
              <a:custGeom>
                <a:avLst/>
                <a:gdLst/>
                <a:ahLst/>
                <a:cxnLst/>
                <a:rect l="0" t="0" r="0" b="0"/>
                <a:pathLst>
                  <a:path w="152195" h="163731">
                    <a:moveTo>
                      <a:pt x="66469" y="16630"/>
                    </a:moveTo>
                    <a:cubicBezTo>
                      <a:pt x="13506" y="27528"/>
                      <a:pt x="12377" y="28855"/>
                      <a:pt x="6247" y="87366"/>
                    </a:cubicBezTo>
                    <a:lnTo>
                      <a:pt x="0" y="146995"/>
                    </a:lnTo>
                    <a:lnTo>
                      <a:pt x="152194" y="163730"/>
                    </a:lnTo>
                    <a:lnTo>
                      <a:pt x="152194" y="88688"/>
                    </a:lnTo>
                    <a:cubicBezTo>
                      <a:pt x="152194" y="4127"/>
                      <a:pt x="147284" y="0"/>
                      <a:pt x="66469" y="166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6" name="任意多边形: 形状 725">
                <a:extLst>
                  <a:ext uri="{FF2B5EF4-FFF2-40B4-BE49-F238E27FC236}">
                    <a16:creationId xmlns="" xmlns:a16="http://schemas.microsoft.com/office/drawing/2014/main" id="{D6FB709A-5508-42EF-8369-D2F61CBC1A30}"/>
                  </a:ext>
                </a:extLst>
              </p:cNvPr>
              <p:cNvSpPr/>
              <p:nvPr/>
            </p:nvSpPr>
            <p:spPr>
              <a:xfrm>
                <a:off x="11497438" y="2831610"/>
                <a:ext cx="208691" cy="127390"/>
              </a:xfrm>
              <a:custGeom>
                <a:avLst/>
                <a:gdLst/>
                <a:ahLst/>
                <a:cxnLst/>
                <a:rect l="0" t="0" r="0" b="0"/>
                <a:pathLst>
                  <a:path w="208691" h="127390">
                    <a:moveTo>
                      <a:pt x="21337" y="22623"/>
                    </a:moveTo>
                    <a:cubicBezTo>
                      <a:pt x="2113" y="29032"/>
                      <a:pt x="0" y="76589"/>
                      <a:pt x="18940" y="76589"/>
                    </a:cubicBezTo>
                    <a:cubicBezTo>
                      <a:pt x="26337" y="76589"/>
                      <a:pt x="29227" y="71473"/>
                      <a:pt x="25362" y="65220"/>
                    </a:cubicBezTo>
                    <a:cubicBezTo>
                      <a:pt x="21498" y="58967"/>
                      <a:pt x="26462" y="50732"/>
                      <a:pt x="36393" y="46922"/>
                    </a:cubicBezTo>
                    <a:cubicBezTo>
                      <a:pt x="50605" y="41468"/>
                      <a:pt x="52940" y="49296"/>
                      <a:pt x="47358" y="83691"/>
                    </a:cubicBezTo>
                    <a:lnTo>
                      <a:pt x="40267" y="127389"/>
                    </a:lnTo>
                    <a:lnTo>
                      <a:pt x="124478" y="127389"/>
                    </a:lnTo>
                    <a:cubicBezTo>
                      <a:pt x="170795" y="127389"/>
                      <a:pt x="208690" y="124235"/>
                      <a:pt x="208690" y="120380"/>
                    </a:cubicBezTo>
                    <a:cubicBezTo>
                      <a:pt x="208690" y="116525"/>
                      <a:pt x="192974" y="87820"/>
                      <a:pt x="173765" y="56592"/>
                    </a:cubicBezTo>
                    <a:cubicBezTo>
                      <a:pt x="139590" y="1031"/>
                      <a:pt x="137749" y="0"/>
                      <a:pt x="88012" y="8576"/>
                    </a:cubicBezTo>
                    <a:cubicBezTo>
                      <a:pt x="60056" y="13397"/>
                      <a:pt x="30053" y="19718"/>
                      <a:pt x="21337" y="226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7" name="任意多边形: 形状 726">
                <a:extLst>
                  <a:ext uri="{FF2B5EF4-FFF2-40B4-BE49-F238E27FC236}">
                    <a16:creationId xmlns="" xmlns:a16="http://schemas.microsoft.com/office/drawing/2014/main" id="{243139BD-14DC-432C-9211-9D171CFC4EF7}"/>
                  </a:ext>
                </a:extLst>
              </p:cNvPr>
              <p:cNvSpPr/>
              <p:nvPr/>
            </p:nvSpPr>
            <p:spPr>
              <a:xfrm>
                <a:off x="12302664" y="2844541"/>
                <a:ext cx="22733" cy="27960"/>
              </a:xfrm>
              <a:custGeom>
                <a:avLst/>
                <a:gdLst/>
                <a:ahLst/>
                <a:cxnLst/>
                <a:rect l="0" t="0" r="0" b="0"/>
                <a:pathLst>
                  <a:path w="22733" h="27960">
                    <a:moveTo>
                      <a:pt x="4722" y="14291"/>
                    </a:moveTo>
                    <a:cubicBezTo>
                      <a:pt x="8885" y="23980"/>
                      <a:pt x="15323" y="27959"/>
                      <a:pt x="19028" y="23133"/>
                    </a:cubicBezTo>
                    <a:cubicBezTo>
                      <a:pt x="22732" y="18306"/>
                      <a:pt x="19326" y="10378"/>
                      <a:pt x="11458" y="5515"/>
                    </a:cubicBezTo>
                    <a:cubicBezTo>
                      <a:pt x="2534" y="0"/>
                      <a:pt x="0" y="3301"/>
                      <a:pt x="4722" y="142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8" name="任意多边形: 形状 727">
                <a:extLst>
                  <a:ext uri="{FF2B5EF4-FFF2-40B4-BE49-F238E27FC236}">
                    <a16:creationId xmlns="" xmlns:a16="http://schemas.microsoft.com/office/drawing/2014/main" id="{1C29FC28-150D-44AE-B302-55446017DCA9}"/>
                  </a:ext>
                </a:extLst>
              </p:cNvPr>
              <p:cNvSpPr/>
              <p:nvPr/>
            </p:nvSpPr>
            <p:spPr>
              <a:xfrm>
                <a:off x="5592874" y="2857399"/>
                <a:ext cx="128433" cy="21940"/>
              </a:xfrm>
              <a:custGeom>
                <a:avLst/>
                <a:gdLst/>
                <a:ahLst/>
                <a:cxnLst/>
                <a:rect l="0" t="0" r="0" b="0"/>
                <a:pathLst>
                  <a:path w="128433" h="21940">
                    <a:moveTo>
                      <a:pt x="1379" y="9525"/>
                    </a:moveTo>
                    <a:cubicBezTo>
                      <a:pt x="0" y="21939"/>
                      <a:pt x="106856" y="21939"/>
                      <a:pt x="122029" y="9525"/>
                    </a:cubicBezTo>
                    <a:cubicBezTo>
                      <a:pt x="128432" y="4286"/>
                      <a:pt x="104143" y="0"/>
                      <a:pt x="68054" y="0"/>
                    </a:cubicBezTo>
                    <a:cubicBezTo>
                      <a:pt x="31965" y="0"/>
                      <a:pt x="1961" y="4286"/>
                      <a:pt x="1379" y="95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29" name="任意多边形: 形状 728">
                <a:extLst>
                  <a:ext uri="{FF2B5EF4-FFF2-40B4-BE49-F238E27FC236}">
                    <a16:creationId xmlns="" xmlns:a16="http://schemas.microsoft.com/office/drawing/2014/main" id="{1652F05A-6C36-49EF-B324-C551C531C662}"/>
                  </a:ext>
                </a:extLst>
              </p:cNvPr>
              <p:cNvSpPr/>
              <p:nvPr/>
            </p:nvSpPr>
            <p:spPr>
              <a:xfrm>
                <a:off x="6085169" y="2857399"/>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0" name="任意多边形: 形状 729">
                <a:extLst>
                  <a:ext uri="{FF2B5EF4-FFF2-40B4-BE49-F238E27FC236}">
                    <a16:creationId xmlns="" xmlns:a16="http://schemas.microsoft.com/office/drawing/2014/main" id="{3CD43DD7-950F-4070-B013-D90B1C7D03EB}"/>
                  </a:ext>
                </a:extLst>
              </p:cNvPr>
              <p:cNvSpPr/>
              <p:nvPr/>
            </p:nvSpPr>
            <p:spPr>
              <a:xfrm>
                <a:off x="6400386" y="2857399"/>
                <a:ext cx="91440" cy="5293"/>
              </a:xfrm>
              <a:custGeom>
                <a:avLst/>
                <a:gdLst/>
                <a:ahLst/>
                <a:cxnLst/>
                <a:rect l="0" t="0" r="0" b="0"/>
                <a:pathLst>
                  <a:path w="91440" h="5293">
                    <a:moveTo>
                      <a:pt x="54292" y="5292"/>
                    </a:moveTo>
                    <a:cubicBezTo>
                      <a:pt x="85725" y="5292"/>
                      <a:pt x="91439" y="4101"/>
                      <a:pt x="66992" y="2646"/>
                    </a:cubicBezTo>
                    <a:cubicBezTo>
                      <a:pt x="42545" y="1191"/>
                      <a:pt x="19684" y="0"/>
                      <a:pt x="16192" y="0"/>
                    </a:cubicBezTo>
                    <a:cubicBezTo>
                      <a:pt x="12700" y="0"/>
                      <a:pt x="6984" y="1191"/>
                      <a:pt x="3492" y="2646"/>
                    </a:cubicBezTo>
                    <a:cubicBezTo>
                      <a:pt x="0" y="4101"/>
                      <a:pt x="22859" y="5292"/>
                      <a:pt x="54292" y="52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1" name="任意多边形: 形状 730">
                <a:extLst>
                  <a:ext uri="{FF2B5EF4-FFF2-40B4-BE49-F238E27FC236}">
                    <a16:creationId xmlns="" xmlns:a16="http://schemas.microsoft.com/office/drawing/2014/main" id="{18F0E905-9C9A-49B1-9F6E-5C44D11BE6A5}"/>
                  </a:ext>
                </a:extLst>
              </p:cNvPr>
              <p:cNvSpPr/>
              <p:nvPr/>
            </p:nvSpPr>
            <p:spPr>
              <a:xfrm>
                <a:off x="7524051" y="2846010"/>
                <a:ext cx="262389" cy="57137"/>
              </a:xfrm>
              <a:custGeom>
                <a:avLst/>
                <a:gdLst/>
                <a:ahLst/>
                <a:cxnLst/>
                <a:rect l="0" t="0" r="0" b="0"/>
                <a:pathLst>
                  <a:path w="262389" h="57137">
                    <a:moveTo>
                      <a:pt x="86327" y="10457"/>
                    </a:moveTo>
                    <a:cubicBezTo>
                      <a:pt x="33459" y="14787"/>
                      <a:pt x="0" y="22886"/>
                      <a:pt x="3777" y="30439"/>
                    </a:cubicBezTo>
                    <a:cubicBezTo>
                      <a:pt x="11367" y="45619"/>
                      <a:pt x="206831" y="57136"/>
                      <a:pt x="240114" y="44364"/>
                    </a:cubicBezTo>
                    <a:cubicBezTo>
                      <a:pt x="262388" y="35817"/>
                      <a:pt x="262312" y="34622"/>
                      <a:pt x="238371" y="17250"/>
                    </a:cubicBezTo>
                    <a:cubicBezTo>
                      <a:pt x="224597" y="7256"/>
                      <a:pt x="204755" y="0"/>
                      <a:pt x="194277" y="1126"/>
                    </a:cubicBezTo>
                    <a:cubicBezTo>
                      <a:pt x="183799" y="2253"/>
                      <a:pt x="135222" y="6451"/>
                      <a:pt x="86327" y="1045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2" name="任意多边形: 形状 731">
                <a:extLst>
                  <a:ext uri="{FF2B5EF4-FFF2-40B4-BE49-F238E27FC236}">
                    <a16:creationId xmlns="" xmlns:a16="http://schemas.microsoft.com/office/drawing/2014/main" id="{6B06D157-F2C6-4B33-8E17-11557287AA67}"/>
                  </a:ext>
                </a:extLst>
              </p:cNvPr>
              <p:cNvSpPr/>
              <p:nvPr/>
            </p:nvSpPr>
            <p:spPr>
              <a:xfrm>
                <a:off x="7792277" y="2857399"/>
                <a:ext cx="281652" cy="38101"/>
              </a:xfrm>
              <a:custGeom>
                <a:avLst/>
                <a:gdLst/>
                <a:ahLst/>
                <a:cxnLst/>
                <a:rect l="0" t="0" r="0" b="0"/>
                <a:pathLst>
                  <a:path w="281652" h="38101">
                    <a:moveTo>
                      <a:pt x="23418" y="8467"/>
                    </a:moveTo>
                    <a:cubicBezTo>
                      <a:pt x="0" y="31885"/>
                      <a:pt x="26193" y="38100"/>
                      <a:pt x="148301" y="38100"/>
                    </a:cubicBezTo>
                    <a:cubicBezTo>
                      <a:pt x="258368" y="38100"/>
                      <a:pt x="281651" y="34774"/>
                      <a:pt x="281651" y="19050"/>
                    </a:cubicBezTo>
                    <a:cubicBezTo>
                      <a:pt x="281651" y="3408"/>
                      <a:pt x="259308" y="0"/>
                      <a:pt x="156768" y="0"/>
                    </a:cubicBezTo>
                    <a:cubicBezTo>
                      <a:pt x="88082" y="0"/>
                      <a:pt x="28074" y="3810"/>
                      <a:pt x="23418"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3" name="任意多边形: 形状 732">
                <a:extLst>
                  <a:ext uri="{FF2B5EF4-FFF2-40B4-BE49-F238E27FC236}">
                    <a16:creationId xmlns="" xmlns:a16="http://schemas.microsoft.com/office/drawing/2014/main" id="{D928481D-8840-4D10-9DEB-73C0F14C5897}"/>
                  </a:ext>
                </a:extLst>
              </p:cNvPr>
              <p:cNvSpPr/>
              <p:nvPr/>
            </p:nvSpPr>
            <p:spPr>
              <a:xfrm>
                <a:off x="9077228" y="2857399"/>
                <a:ext cx="304801" cy="38101"/>
              </a:xfrm>
              <a:custGeom>
                <a:avLst/>
                <a:gdLst/>
                <a:ahLst/>
                <a:cxnLst/>
                <a:rect l="0" t="0" r="0" b="0"/>
                <a:pathLst>
                  <a:path w="304801" h="38101">
                    <a:moveTo>
                      <a:pt x="0" y="19050"/>
                    </a:moveTo>
                    <a:cubicBezTo>
                      <a:pt x="0" y="34925"/>
                      <a:pt x="25400" y="38100"/>
                      <a:pt x="152400" y="38100"/>
                    </a:cubicBezTo>
                    <a:cubicBezTo>
                      <a:pt x="279400" y="38100"/>
                      <a:pt x="304800" y="34925"/>
                      <a:pt x="304800" y="19050"/>
                    </a:cubicBezTo>
                    <a:cubicBezTo>
                      <a:pt x="304800" y="3175"/>
                      <a:pt x="279400" y="0"/>
                      <a:pt x="152400" y="0"/>
                    </a:cubicBezTo>
                    <a:cubicBezTo>
                      <a:pt x="25400" y="0"/>
                      <a:pt x="0" y="3175"/>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4" name="任意多边形: 形状 733">
                <a:extLst>
                  <a:ext uri="{FF2B5EF4-FFF2-40B4-BE49-F238E27FC236}">
                    <a16:creationId xmlns="" xmlns:a16="http://schemas.microsoft.com/office/drawing/2014/main" id="{684A2CD7-1F13-4056-AF1D-CC012DAD1003}"/>
                  </a:ext>
                </a:extLst>
              </p:cNvPr>
              <p:cNvSpPr/>
              <p:nvPr/>
            </p:nvSpPr>
            <p:spPr>
              <a:xfrm>
                <a:off x="10131328" y="2857399"/>
                <a:ext cx="304801" cy="38964"/>
              </a:xfrm>
              <a:custGeom>
                <a:avLst/>
                <a:gdLst/>
                <a:ahLst/>
                <a:cxnLst/>
                <a:rect l="0" t="0" r="0" b="0"/>
                <a:pathLst>
                  <a:path w="304801" h="38964">
                    <a:moveTo>
                      <a:pt x="0" y="11341"/>
                    </a:moveTo>
                    <a:cubicBezTo>
                      <a:pt x="0" y="17579"/>
                      <a:pt x="4287" y="22335"/>
                      <a:pt x="9525" y="21911"/>
                    </a:cubicBezTo>
                    <a:cubicBezTo>
                      <a:pt x="14763" y="21487"/>
                      <a:pt x="83344" y="25407"/>
                      <a:pt x="161925" y="30621"/>
                    </a:cubicBezTo>
                    <a:cubicBezTo>
                      <a:pt x="287633" y="38963"/>
                      <a:pt x="304800" y="37693"/>
                      <a:pt x="304800" y="20051"/>
                    </a:cubicBezTo>
                    <a:cubicBezTo>
                      <a:pt x="304800" y="2897"/>
                      <a:pt x="282783" y="0"/>
                      <a:pt x="152400" y="0"/>
                    </a:cubicBezTo>
                    <a:cubicBezTo>
                      <a:pt x="68580" y="0"/>
                      <a:pt x="0" y="5104"/>
                      <a:pt x="0" y="113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5" name="任意多边形: 形状 734">
                <a:extLst>
                  <a:ext uri="{FF2B5EF4-FFF2-40B4-BE49-F238E27FC236}">
                    <a16:creationId xmlns="" xmlns:a16="http://schemas.microsoft.com/office/drawing/2014/main" id="{57030CA7-C5D0-4159-B845-50AD37787C45}"/>
                  </a:ext>
                </a:extLst>
              </p:cNvPr>
              <p:cNvSpPr/>
              <p:nvPr/>
            </p:nvSpPr>
            <p:spPr>
              <a:xfrm>
                <a:off x="11680728" y="2858034"/>
                <a:ext cx="27162" cy="41365"/>
              </a:xfrm>
              <a:custGeom>
                <a:avLst/>
                <a:gdLst/>
                <a:ahLst/>
                <a:cxnLst/>
                <a:rect l="0" t="0" r="0" b="0"/>
                <a:pathLst>
                  <a:path w="27162" h="41365">
                    <a:moveTo>
                      <a:pt x="0" y="7684"/>
                    </a:moveTo>
                    <a:cubicBezTo>
                      <a:pt x="0" y="15368"/>
                      <a:pt x="6871" y="26641"/>
                      <a:pt x="15269" y="32735"/>
                    </a:cubicBezTo>
                    <a:cubicBezTo>
                      <a:pt x="27161" y="41364"/>
                      <a:pt x="27161" y="38274"/>
                      <a:pt x="15269" y="18764"/>
                    </a:cubicBezTo>
                    <a:cubicBezTo>
                      <a:pt x="6871" y="4986"/>
                      <a:pt x="0" y="0"/>
                      <a:pt x="0" y="768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6" name="任意多边形: 形状 735">
                <a:extLst>
                  <a:ext uri="{FF2B5EF4-FFF2-40B4-BE49-F238E27FC236}">
                    <a16:creationId xmlns="" xmlns:a16="http://schemas.microsoft.com/office/drawing/2014/main" id="{5EEA0990-F2B0-4B96-B7E2-E43962A211BA}"/>
                  </a:ext>
                </a:extLst>
              </p:cNvPr>
              <p:cNvSpPr/>
              <p:nvPr/>
            </p:nvSpPr>
            <p:spPr>
              <a:xfrm>
                <a:off x="11737623" y="2852795"/>
                <a:ext cx="92855" cy="144305"/>
              </a:xfrm>
              <a:custGeom>
                <a:avLst/>
                <a:gdLst/>
                <a:ahLst/>
                <a:cxnLst/>
                <a:rect l="0" t="0" r="0" b="0"/>
                <a:pathLst>
                  <a:path w="92855" h="144305">
                    <a:moveTo>
                      <a:pt x="27772" y="13071"/>
                    </a:moveTo>
                    <a:cubicBezTo>
                      <a:pt x="0" y="40842"/>
                      <a:pt x="33082" y="144304"/>
                      <a:pt x="69734" y="144304"/>
                    </a:cubicBezTo>
                    <a:cubicBezTo>
                      <a:pt x="80431" y="144304"/>
                      <a:pt x="92854" y="41102"/>
                      <a:pt x="84996" y="17526"/>
                    </a:cubicBezTo>
                    <a:cubicBezTo>
                      <a:pt x="80174" y="3062"/>
                      <a:pt x="40842" y="0"/>
                      <a:pt x="27772" y="130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7" name="任意多边形: 形状 736">
                <a:extLst>
                  <a:ext uri="{FF2B5EF4-FFF2-40B4-BE49-F238E27FC236}">
                    <a16:creationId xmlns="" xmlns:a16="http://schemas.microsoft.com/office/drawing/2014/main" id="{B34FDB60-0882-486F-BA10-11390D32AA12}"/>
                  </a:ext>
                </a:extLst>
              </p:cNvPr>
              <p:cNvSpPr/>
              <p:nvPr/>
            </p:nvSpPr>
            <p:spPr>
              <a:xfrm>
                <a:off x="11845828" y="2862008"/>
                <a:ext cx="45421" cy="133592"/>
              </a:xfrm>
              <a:custGeom>
                <a:avLst/>
                <a:gdLst/>
                <a:ahLst/>
                <a:cxnLst/>
                <a:rect l="0" t="0" r="0" b="0"/>
                <a:pathLst>
                  <a:path w="45421" h="133592">
                    <a:moveTo>
                      <a:pt x="0" y="16380"/>
                    </a:moveTo>
                    <a:cubicBezTo>
                      <a:pt x="0" y="26616"/>
                      <a:pt x="5646" y="31502"/>
                      <a:pt x="12547" y="27237"/>
                    </a:cubicBezTo>
                    <a:cubicBezTo>
                      <a:pt x="20548" y="22291"/>
                      <a:pt x="22138" y="41042"/>
                      <a:pt x="16936" y="78999"/>
                    </a:cubicBezTo>
                    <a:cubicBezTo>
                      <a:pt x="12044" y="114687"/>
                      <a:pt x="13377" y="133591"/>
                      <a:pt x="20264" y="126214"/>
                    </a:cubicBezTo>
                    <a:cubicBezTo>
                      <a:pt x="26581" y="119448"/>
                      <a:pt x="35102" y="90525"/>
                      <a:pt x="39198" y="61940"/>
                    </a:cubicBezTo>
                    <a:cubicBezTo>
                      <a:pt x="45420" y="18518"/>
                      <a:pt x="42809" y="8965"/>
                      <a:pt x="23323" y="3869"/>
                    </a:cubicBezTo>
                    <a:cubicBezTo>
                      <a:pt x="8528" y="0"/>
                      <a:pt x="0" y="4575"/>
                      <a:pt x="0" y="163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8" name="任意多边形: 形状 737">
                <a:extLst>
                  <a:ext uri="{FF2B5EF4-FFF2-40B4-BE49-F238E27FC236}">
                    <a16:creationId xmlns="" xmlns:a16="http://schemas.microsoft.com/office/drawing/2014/main" id="{9919191A-A751-46A1-935A-FC0B9970846B}"/>
                  </a:ext>
                </a:extLst>
              </p:cNvPr>
              <p:cNvSpPr/>
              <p:nvPr/>
            </p:nvSpPr>
            <p:spPr>
              <a:xfrm>
                <a:off x="609797" y="2867841"/>
                <a:ext cx="1279232" cy="57232"/>
              </a:xfrm>
              <a:custGeom>
                <a:avLst/>
                <a:gdLst/>
                <a:ahLst/>
                <a:cxnLst/>
                <a:rect l="0" t="0" r="0" b="0"/>
                <a:pathLst>
                  <a:path w="1279232" h="57232">
                    <a:moveTo>
                      <a:pt x="5849" y="18155"/>
                    </a:moveTo>
                    <a:cubicBezTo>
                      <a:pt x="0" y="33396"/>
                      <a:pt x="28188" y="37939"/>
                      <a:pt x="171122" y="44794"/>
                    </a:cubicBezTo>
                    <a:cubicBezTo>
                      <a:pt x="430434" y="57231"/>
                      <a:pt x="1279231" y="54845"/>
                      <a:pt x="1279231" y="41679"/>
                    </a:cubicBezTo>
                    <a:cubicBezTo>
                      <a:pt x="1279231" y="20884"/>
                      <a:pt x="910221" y="2691"/>
                      <a:pt x="458740" y="1227"/>
                    </a:cubicBezTo>
                    <a:cubicBezTo>
                      <a:pt x="80502" y="0"/>
                      <a:pt x="11830" y="2567"/>
                      <a:pt x="5849" y="181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39" name="任意多边形: 形状 738">
                <a:extLst>
                  <a:ext uri="{FF2B5EF4-FFF2-40B4-BE49-F238E27FC236}">
                    <a16:creationId xmlns="" xmlns:a16="http://schemas.microsoft.com/office/drawing/2014/main" id="{5EBEF916-FEFA-499B-9E71-CD40502D6EF9}"/>
                  </a:ext>
                </a:extLst>
              </p:cNvPr>
              <p:cNvSpPr/>
              <p:nvPr/>
            </p:nvSpPr>
            <p:spPr>
              <a:xfrm>
                <a:off x="5446590" y="2870099"/>
                <a:ext cx="123877" cy="25401"/>
              </a:xfrm>
              <a:custGeom>
                <a:avLst/>
                <a:gdLst/>
                <a:ahLst/>
                <a:cxnLst/>
                <a:rect l="0" t="0" r="0" b="0"/>
                <a:pathLst>
                  <a:path w="123877" h="25401">
                    <a:moveTo>
                      <a:pt x="4788" y="12700"/>
                    </a:moveTo>
                    <a:cubicBezTo>
                      <a:pt x="0" y="20448"/>
                      <a:pt x="19223" y="25400"/>
                      <a:pt x="54089" y="25400"/>
                    </a:cubicBezTo>
                    <a:cubicBezTo>
                      <a:pt x="85521" y="25400"/>
                      <a:pt x="114771" y="19685"/>
                      <a:pt x="119088" y="12700"/>
                    </a:cubicBezTo>
                    <a:cubicBezTo>
                      <a:pt x="123876" y="4952"/>
                      <a:pt x="104653" y="0"/>
                      <a:pt x="69787" y="0"/>
                    </a:cubicBezTo>
                    <a:cubicBezTo>
                      <a:pt x="38355" y="0"/>
                      <a:pt x="9105" y="5715"/>
                      <a:pt x="4788"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0" name="任意多边形: 形状 739">
                <a:extLst>
                  <a:ext uri="{FF2B5EF4-FFF2-40B4-BE49-F238E27FC236}">
                    <a16:creationId xmlns="" xmlns:a16="http://schemas.microsoft.com/office/drawing/2014/main" id="{8304C761-D26C-4DB7-80A3-53A37E0BDAA5}"/>
                  </a:ext>
                </a:extLst>
              </p:cNvPr>
              <p:cNvSpPr/>
              <p:nvPr/>
            </p:nvSpPr>
            <p:spPr>
              <a:xfrm>
                <a:off x="6533418" y="2874333"/>
                <a:ext cx="7621" cy="42335"/>
              </a:xfrm>
              <a:custGeom>
                <a:avLst/>
                <a:gdLst/>
                <a:ahLst/>
                <a:cxnLst/>
                <a:rect l="0" t="0" r="0" b="0"/>
                <a:pathLst>
                  <a:path w="7621" h="42335">
                    <a:moveTo>
                      <a:pt x="3810" y="8467"/>
                    </a:moveTo>
                    <a:cubicBezTo>
                      <a:pt x="1714" y="15452"/>
                      <a:pt x="0" y="26882"/>
                      <a:pt x="0" y="33867"/>
                    </a:cubicBezTo>
                    <a:cubicBezTo>
                      <a:pt x="0" y="42334"/>
                      <a:pt x="1270" y="42334"/>
                      <a:pt x="3810" y="33867"/>
                    </a:cubicBezTo>
                    <a:cubicBezTo>
                      <a:pt x="5906" y="26882"/>
                      <a:pt x="7620" y="15452"/>
                      <a:pt x="7620" y="8467"/>
                    </a:cubicBezTo>
                    <a:cubicBezTo>
                      <a:pt x="7620" y="0"/>
                      <a:pt x="6350" y="0"/>
                      <a:pt x="3810"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1" name="任意多边形: 形状 740">
                <a:extLst>
                  <a:ext uri="{FF2B5EF4-FFF2-40B4-BE49-F238E27FC236}">
                    <a16:creationId xmlns="" xmlns:a16="http://schemas.microsoft.com/office/drawing/2014/main" id="{FB4F1EFD-9EC1-4DDD-9143-85B6BC17FCCB}"/>
                  </a:ext>
                </a:extLst>
              </p:cNvPr>
              <p:cNvSpPr/>
              <p:nvPr/>
            </p:nvSpPr>
            <p:spPr>
              <a:xfrm>
                <a:off x="7007128" y="2859754"/>
                <a:ext cx="221744" cy="60635"/>
              </a:xfrm>
              <a:custGeom>
                <a:avLst/>
                <a:gdLst/>
                <a:ahLst/>
                <a:cxnLst/>
                <a:rect l="0" t="0" r="0" b="0"/>
                <a:pathLst>
                  <a:path w="221744" h="60635">
                    <a:moveTo>
                      <a:pt x="79375" y="13413"/>
                    </a:moveTo>
                    <a:cubicBezTo>
                      <a:pt x="22223" y="21184"/>
                      <a:pt x="0" y="29521"/>
                      <a:pt x="0" y="43189"/>
                    </a:cubicBezTo>
                    <a:cubicBezTo>
                      <a:pt x="0" y="59263"/>
                      <a:pt x="15063" y="60634"/>
                      <a:pt x="98285" y="52134"/>
                    </a:cubicBezTo>
                    <a:cubicBezTo>
                      <a:pt x="152341" y="46612"/>
                      <a:pt x="201337" y="34951"/>
                      <a:pt x="207166" y="26220"/>
                    </a:cubicBezTo>
                    <a:cubicBezTo>
                      <a:pt x="221743" y="4382"/>
                      <a:pt x="178018" y="0"/>
                      <a:pt x="79375" y="134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2" name="任意多边形: 形状 741">
                <a:extLst>
                  <a:ext uri="{FF2B5EF4-FFF2-40B4-BE49-F238E27FC236}">
                    <a16:creationId xmlns="" xmlns:a16="http://schemas.microsoft.com/office/drawing/2014/main" id="{C46009E8-3B9D-4DF3-AD02-64A10EBE2BB8}"/>
                  </a:ext>
                </a:extLst>
              </p:cNvPr>
              <p:cNvSpPr/>
              <p:nvPr/>
            </p:nvSpPr>
            <p:spPr>
              <a:xfrm>
                <a:off x="7261128" y="2870099"/>
                <a:ext cx="228601" cy="38101"/>
              </a:xfrm>
              <a:custGeom>
                <a:avLst/>
                <a:gdLst/>
                <a:ahLst/>
                <a:cxnLst/>
                <a:rect l="0" t="0" r="0" b="0"/>
                <a:pathLst>
                  <a:path w="228601" h="38101">
                    <a:moveTo>
                      <a:pt x="0" y="19050"/>
                    </a:moveTo>
                    <a:cubicBezTo>
                      <a:pt x="0" y="34572"/>
                      <a:pt x="21167" y="38100"/>
                      <a:pt x="114300" y="38100"/>
                    </a:cubicBezTo>
                    <a:cubicBezTo>
                      <a:pt x="207433" y="38100"/>
                      <a:pt x="228600" y="34572"/>
                      <a:pt x="228600" y="19050"/>
                    </a:cubicBezTo>
                    <a:cubicBezTo>
                      <a:pt x="228600" y="3528"/>
                      <a:pt x="207433" y="0"/>
                      <a:pt x="114300" y="0"/>
                    </a:cubicBezTo>
                    <a:cubicBezTo>
                      <a:pt x="21167" y="0"/>
                      <a:pt x="0" y="3528"/>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3" name="任意多边形: 形状 742">
                <a:extLst>
                  <a:ext uri="{FF2B5EF4-FFF2-40B4-BE49-F238E27FC236}">
                    <a16:creationId xmlns="" xmlns:a16="http://schemas.microsoft.com/office/drawing/2014/main" id="{EF0B450A-5561-4A68-B6F2-A138312ABBAE}"/>
                  </a:ext>
                </a:extLst>
              </p:cNvPr>
              <p:cNvSpPr/>
              <p:nvPr/>
            </p:nvSpPr>
            <p:spPr>
              <a:xfrm>
                <a:off x="8086628" y="2864416"/>
                <a:ext cx="303569" cy="55919"/>
              </a:xfrm>
              <a:custGeom>
                <a:avLst/>
                <a:gdLst/>
                <a:ahLst/>
                <a:cxnLst/>
                <a:rect l="0" t="0" r="0" b="0"/>
                <a:pathLst>
                  <a:path w="303569" h="55919">
                    <a:moveTo>
                      <a:pt x="0" y="32829"/>
                    </a:moveTo>
                    <a:cubicBezTo>
                      <a:pt x="0" y="54425"/>
                      <a:pt x="8565" y="55918"/>
                      <a:pt x="98425" y="49993"/>
                    </a:cubicBezTo>
                    <a:cubicBezTo>
                      <a:pt x="152559" y="46424"/>
                      <a:pt x="221138" y="42819"/>
                      <a:pt x="250825" y="41982"/>
                    </a:cubicBezTo>
                    <a:cubicBezTo>
                      <a:pt x="294341" y="40755"/>
                      <a:pt x="303568" y="36475"/>
                      <a:pt x="298441" y="19896"/>
                    </a:cubicBezTo>
                    <a:cubicBezTo>
                      <a:pt x="292944" y="2120"/>
                      <a:pt x="272287" y="0"/>
                      <a:pt x="146041" y="4254"/>
                    </a:cubicBezTo>
                    <a:cubicBezTo>
                      <a:pt x="13821" y="8709"/>
                      <a:pt x="0" y="11413"/>
                      <a:pt x="0" y="328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4" name="任意多边形: 形状 743">
                <a:extLst>
                  <a:ext uri="{FF2B5EF4-FFF2-40B4-BE49-F238E27FC236}">
                    <a16:creationId xmlns="" xmlns:a16="http://schemas.microsoft.com/office/drawing/2014/main" id="{4DB6A65A-BE22-4D1E-9F28-9866A21DF9E3}"/>
                  </a:ext>
                </a:extLst>
              </p:cNvPr>
              <p:cNvSpPr/>
              <p:nvPr/>
            </p:nvSpPr>
            <p:spPr>
              <a:xfrm>
                <a:off x="9043539" y="28700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5" name="任意多边形: 形状 744">
                <a:extLst>
                  <a:ext uri="{FF2B5EF4-FFF2-40B4-BE49-F238E27FC236}">
                    <a16:creationId xmlns="" xmlns:a16="http://schemas.microsoft.com/office/drawing/2014/main" id="{51623D15-76E9-465E-91D8-84ECCA4C51CE}"/>
                  </a:ext>
                </a:extLst>
              </p:cNvPr>
              <p:cNvSpPr/>
              <p:nvPr/>
            </p:nvSpPr>
            <p:spPr>
              <a:xfrm>
                <a:off x="4987828" y="2884925"/>
                <a:ext cx="23750" cy="37192"/>
              </a:xfrm>
              <a:custGeom>
                <a:avLst/>
                <a:gdLst/>
                <a:ahLst/>
                <a:cxnLst/>
                <a:rect l="0" t="0" r="0" b="0"/>
                <a:pathLst>
                  <a:path w="23750" h="37192">
                    <a:moveTo>
                      <a:pt x="0" y="18715"/>
                    </a:moveTo>
                    <a:cubicBezTo>
                      <a:pt x="0" y="34802"/>
                      <a:pt x="3864" y="37191"/>
                      <a:pt x="13807" y="27248"/>
                    </a:cubicBezTo>
                    <a:cubicBezTo>
                      <a:pt x="23749" y="17306"/>
                      <a:pt x="23749" y="11053"/>
                      <a:pt x="13807" y="4909"/>
                    </a:cubicBezTo>
                    <a:cubicBezTo>
                      <a:pt x="5863" y="0"/>
                      <a:pt x="0" y="5863"/>
                      <a:pt x="0" y="187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6" name="任意多边形: 形状 745">
                <a:extLst>
                  <a:ext uri="{FF2B5EF4-FFF2-40B4-BE49-F238E27FC236}">
                    <a16:creationId xmlns="" xmlns:a16="http://schemas.microsoft.com/office/drawing/2014/main" id="{B8E743EC-98EE-4DAE-B366-8C2F733D81F6}"/>
                  </a:ext>
                </a:extLst>
              </p:cNvPr>
              <p:cNvSpPr/>
              <p:nvPr/>
            </p:nvSpPr>
            <p:spPr>
              <a:xfrm>
                <a:off x="5318028" y="2872295"/>
                <a:ext cx="89658" cy="37344"/>
              </a:xfrm>
              <a:custGeom>
                <a:avLst/>
                <a:gdLst/>
                <a:ahLst/>
                <a:cxnLst/>
                <a:rect l="0" t="0" r="0" b="0"/>
                <a:pathLst>
                  <a:path w="89658" h="37344">
                    <a:moveTo>
                      <a:pt x="0" y="23204"/>
                    </a:moveTo>
                    <a:cubicBezTo>
                      <a:pt x="0" y="37343"/>
                      <a:pt x="46718" y="29557"/>
                      <a:pt x="76200" y="10504"/>
                    </a:cubicBezTo>
                    <a:cubicBezTo>
                      <a:pt x="89657" y="1807"/>
                      <a:pt x="81269" y="0"/>
                      <a:pt x="47625" y="4349"/>
                    </a:cubicBezTo>
                    <a:cubicBezTo>
                      <a:pt x="21431" y="7734"/>
                      <a:pt x="0" y="16219"/>
                      <a:pt x="0" y="2320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7" name="任意多边形: 形状 746">
                <a:extLst>
                  <a:ext uri="{FF2B5EF4-FFF2-40B4-BE49-F238E27FC236}">
                    <a16:creationId xmlns="" xmlns:a16="http://schemas.microsoft.com/office/drawing/2014/main" id="{B7B9517F-94D9-4DF0-8F35-9DB79245FE52}"/>
                  </a:ext>
                </a:extLst>
              </p:cNvPr>
              <p:cNvSpPr/>
              <p:nvPr/>
            </p:nvSpPr>
            <p:spPr>
              <a:xfrm>
                <a:off x="6294639" y="2876935"/>
                <a:ext cx="178910" cy="57654"/>
              </a:xfrm>
              <a:custGeom>
                <a:avLst/>
                <a:gdLst/>
                <a:ahLst/>
                <a:cxnLst/>
                <a:rect l="0" t="0" r="0" b="0"/>
                <a:pathLst>
                  <a:path w="178910" h="57654">
                    <a:moveTo>
                      <a:pt x="14015" y="31215"/>
                    </a:moveTo>
                    <a:cubicBezTo>
                      <a:pt x="0" y="57402"/>
                      <a:pt x="1098" y="57653"/>
                      <a:pt x="86126" y="47711"/>
                    </a:cubicBezTo>
                    <a:cubicBezTo>
                      <a:pt x="147159" y="40574"/>
                      <a:pt x="173513" y="32030"/>
                      <a:pt x="176028" y="18564"/>
                    </a:cubicBezTo>
                    <a:cubicBezTo>
                      <a:pt x="178909" y="3141"/>
                      <a:pt x="165179" y="0"/>
                      <a:pt x="103916" y="2069"/>
                    </a:cubicBezTo>
                    <a:cubicBezTo>
                      <a:pt x="41625" y="4172"/>
                      <a:pt x="25730" y="9325"/>
                      <a:pt x="14015" y="312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8" name="任意多边形: 形状 747">
                <a:extLst>
                  <a:ext uri="{FF2B5EF4-FFF2-40B4-BE49-F238E27FC236}">
                    <a16:creationId xmlns="" xmlns:a16="http://schemas.microsoft.com/office/drawing/2014/main" id="{ED0B5F31-EE28-4C2E-B483-5968AFA5B4D3}"/>
                  </a:ext>
                </a:extLst>
              </p:cNvPr>
              <p:cNvSpPr/>
              <p:nvPr/>
            </p:nvSpPr>
            <p:spPr>
              <a:xfrm>
                <a:off x="6547913" y="2882799"/>
                <a:ext cx="167116" cy="53119"/>
              </a:xfrm>
              <a:custGeom>
                <a:avLst/>
                <a:gdLst/>
                <a:ahLst/>
                <a:cxnLst/>
                <a:rect l="0" t="0" r="0" b="0"/>
                <a:pathLst>
                  <a:path w="167116" h="53119">
                    <a:moveTo>
                      <a:pt x="14036" y="26670"/>
                    </a:moveTo>
                    <a:cubicBezTo>
                      <a:pt x="0" y="52896"/>
                      <a:pt x="891" y="53118"/>
                      <a:pt x="67564" y="40044"/>
                    </a:cubicBezTo>
                    <a:cubicBezTo>
                      <a:pt x="104854" y="32732"/>
                      <a:pt x="142509" y="29303"/>
                      <a:pt x="151240" y="32424"/>
                    </a:cubicBezTo>
                    <a:cubicBezTo>
                      <a:pt x="159971" y="35546"/>
                      <a:pt x="167115" y="29527"/>
                      <a:pt x="167115" y="19050"/>
                    </a:cubicBezTo>
                    <a:cubicBezTo>
                      <a:pt x="167115" y="4441"/>
                      <a:pt x="150937" y="0"/>
                      <a:pt x="97711" y="0"/>
                    </a:cubicBezTo>
                    <a:cubicBezTo>
                      <a:pt x="40205" y="0"/>
                      <a:pt x="25862" y="4571"/>
                      <a:pt x="14036" y="2667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49" name="任意多边形: 形状 748">
                <a:extLst>
                  <a:ext uri="{FF2B5EF4-FFF2-40B4-BE49-F238E27FC236}">
                    <a16:creationId xmlns="" xmlns:a16="http://schemas.microsoft.com/office/drawing/2014/main" id="{6202B564-FED8-4411-B001-F4E4C5220E89}"/>
                  </a:ext>
                </a:extLst>
              </p:cNvPr>
              <p:cNvSpPr/>
              <p:nvPr/>
            </p:nvSpPr>
            <p:spPr>
              <a:xfrm>
                <a:off x="6753128" y="2882799"/>
                <a:ext cx="239154" cy="37705"/>
              </a:xfrm>
              <a:custGeom>
                <a:avLst/>
                <a:gdLst/>
                <a:ahLst/>
                <a:cxnLst/>
                <a:rect l="0" t="0" r="0" b="0"/>
                <a:pathLst>
                  <a:path w="239154" h="37705">
                    <a:moveTo>
                      <a:pt x="0" y="19564"/>
                    </a:moveTo>
                    <a:cubicBezTo>
                      <a:pt x="0" y="36354"/>
                      <a:pt x="13808" y="37704"/>
                      <a:pt x="97403" y="29089"/>
                    </a:cubicBezTo>
                    <a:cubicBezTo>
                      <a:pt x="233128" y="15100"/>
                      <a:pt x="239153" y="0"/>
                      <a:pt x="109008" y="0"/>
                    </a:cubicBezTo>
                    <a:cubicBezTo>
                      <a:pt x="19307" y="0"/>
                      <a:pt x="0" y="3465"/>
                      <a:pt x="0" y="195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0" name="任意多边形: 形状 749">
                <a:extLst>
                  <a:ext uri="{FF2B5EF4-FFF2-40B4-BE49-F238E27FC236}">
                    <a16:creationId xmlns="" xmlns:a16="http://schemas.microsoft.com/office/drawing/2014/main" id="{C2F25BF6-9727-443F-8B98-02DCE0BC3960}"/>
                  </a:ext>
                </a:extLst>
              </p:cNvPr>
              <p:cNvSpPr/>
              <p:nvPr/>
            </p:nvSpPr>
            <p:spPr>
              <a:xfrm>
                <a:off x="9458228" y="2885044"/>
                <a:ext cx="266701" cy="60405"/>
              </a:xfrm>
              <a:custGeom>
                <a:avLst/>
                <a:gdLst/>
                <a:ahLst/>
                <a:cxnLst/>
                <a:rect l="0" t="0" r="0" b="0"/>
                <a:pathLst>
                  <a:path w="266701" h="60405">
                    <a:moveTo>
                      <a:pt x="8861" y="5827"/>
                    </a:moveTo>
                    <a:cubicBezTo>
                      <a:pt x="3987" y="10701"/>
                      <a:pt x="0" y="25166"/>
                      <a:pt x="0" y="37972"/>
                    </a:cubicBezTo>
                    <a:cubicBezTo>
                      <a:pt x="0" y="58188"/>
                      <a:pt x="7945" y="60404"/>
                      <a:pt x="60325" y="54795"/>
                    </a:cubicBezTo>
                    <a:cubicBezTo>
                      <a:pt x="93504" y="51241"/>
                      <a:pt x="153512" y="47588"/>
                      <a:pt x="193675" y="46676"/>
                    </a:cubicBezTo>
                    <a:cubicBezTo>
                      <a:pt x="245984" y="45488"/>
                      <a:pt x="266700" y="40115"/>
                      <a:pt x="266700" y="27736"/>
                    </a:cubicBezTo>
                    <a:cubicBezTo>
                      <a:pt x="266700" y="14530"/>
                      <a:pt x="241490" y="10455"/>
                      <a:pt x="159789" y="10455"/>
                    </a:cubicBezTo>
                    <a:cubicBezTo>
                      <a:pt x="100988" y="10455"/>
                      <a:pt x="44968" y="7420"/>
                      <a:pt x="35300" y="3710"/>
                    </a:cubicBezTo>
                    <a:cubicBezTo>
                      <a:pt x="25633" y="0"/>
                      <a:pt x="13736" y="953"/>
                      <a:pt x="8861" y="58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1" name="任意多边形: 形状 750">
                <a:extLst>
                  <a:ext uri="{FF2B5EF4-FFF2-40B4-BE49-F238E27FC236}">
                    <a16:creationId xmlns="" xmlns:a16="http://schemas.microsoft.com/office/drawing/2014/main" id="{44ED6074-84D5-455E-91C1-57A7A5953080}"/>
                  </a:ext>
                </a:extLst>
              </p:cNvPr>
              <p:cNvSpPr/>
              <p:nvPr/>
            </p:nvSpPr>
            <p:spPr>
              <a:xfrm>
                <a:off x="9952044" y="2882799"/>
                <a:ext cx="142669" cy="76201"/>
              </a:xfrm>
              <a:custGeom>
                <a:avLst/>
                <a:gdLst/>
                <a:ahLst/>
                <a:cxnLst/>
                <a:rect l="0" t="0" r="0" b="0"/>
                <a:pathLst>
                  <a:path w="142669" h="76201">
                    <a:moveTo>
                      <a:pt x="14184" y="18011"/>
                    </a:moveTo>
                    <a:cubicBezTo>
                      <a:pt x="14184" y="27917"/>
                      <a:pt x="10715" y="45063"/>
                      <a:pt x="6475" y="56111"/>
                    </a:cubicBezTo>
                    <a:cubicBezTo>
                      <a:pt x="0" y="72985"/>
                      <a:pt x="10380" y="76200"/>
                      <a:pt x="71334" y="76200"/>
                    </a:cubicBezTo>
                    <a:cubicBezTo>
                      <a:pt x="132288" y="76200"/>
                      <a:pt x="142668" y="72985"/>
                      <a:pt x="136193" y="56111"/>
                    </a:cubicBezTo>
                    <a:cubicBezTo>
                      <a:pt x="131953" y="45063"/>
                      <a:pt x="128484" y="27917"/>
                      <a:pt x="128484" y="18011"/>
                    </a:cubicBezTo>
                    <a:cubicBezTo>
                      <a:pt x="128484" y="5131"/>
                      <a:pt x="112203" y="0"/>
                      <a:pt x="71334" y="0"/>
                    </a:cubicBezTo>
                    <a:cubicBezTo>
                      <a:pt x="30465" y="0"/>
                      <a:pt x="14184" y="5131"/>
                      <a:pt x="14184" y="180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2" name="任意多边形: 形状 751">
                <a:extLst>
                  <a:ext uri="{FF2B5EF4-FFF2-40B4-BE49-F238E27FC236}">
                    <a16:creationId xmlns="" xmlns:a16="http://schemas.microsoft.com/office/drawing/2014/main" id="{F21CAD29-314F-46AF-A0F0-AFC78FE37EA7}"/>
                  </a:ext>
                </a:extLst>
              </p:cNvPr>
              <p:cNvSpPr/>
              <p:nvPr/>
            </p:nvSpPr>
            <p:spPr>
              <a:xfrm>
                <a:off x="10512328" y="2882799"/>
                <a:ext cx="286621" cy="167180"/>
              </a:xfrm>
              <a:custGeom>
                <a:avLst/>
                <a:gdLst/>
                <a:ahLst/>
                <a:cxnLst/>
                <a:rect l="0" t="0" r="0" b="0"/>
                <a:pathLst>
                  <a:path w="286621" h="167180">
                    <a:moveTo>
                      <a:pt x="0" y="0"/>
                    </a:moveTo>
                    <a:lnTo>
                      <a:pt x="0" y="152400"/>
                    </a:lnTo>
                    <a:lnTo>
                      <a:pt x="106363" y="152400"/>
                    </a:lnTo>
                    <a:cubicBezTo>
                      <a:pt x="164862" y="152400"/>
                      <a:pt x="229351" y="155725"/>
                      <a:pt x="249672" y="159789"/>
                    </a:cubicBezTo>
                    <a:lnTo>
                      <a:pt x="286620" y="167179"/>
                    </a:lnTo>
                    <a:lnTo>
                      <a:pt x="276103" y="105814"/>
                    </a:lnTo>
                    <a:cubicBezTo>
                      <a:pt x="270318" y="72064"/>
                      <a:pt x="265727" y="34449"/>
                      <a:pt x="265901" y="22225"/>
                    </a:cubicBezTo>
                    <a:cubicBezTo>
                      <a:pt x="266181" y="2452"/>
                      <a:pt x="251531" y="0"/>
                      <a:pt x="133108"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3" name="任意多边形: 形状 752">
                <a:extLst>
                  <a:ext uri="{FF2B5EF4-FFF2-40B4-BE49-F238E27FC236}">
                    <a16:creationId xmlns="" xmlns:a16="http://schemas.microsoft.com/office/drawing/2014/main" id="{F101BB32-96A2-4190-B1FF-F2FDA05C9AE8}"/>
                  </a:ext>
                </a:extLst>
              </p:cNvPr>
              <p:cNvSpPr/>
              <p:nvPr/>
            </p:nvSpPr>
            <p:spPr>
              <a:xfrm>
                <a:off x="4640040" y="2895499"/>
                <a:ext cx="436689" cy="900878"/>
              </a:xfrm>
              <a:custGeom>
                <a:avLst/>
                <a:gdLst/>
                <a:ahLst/>
                <a:cxnLst/>
                <a:rect l="0" t="0" r="0" b="0"/>
                <a:pathLst>
                  <a:path w="436689" h="900878">
                    <a:moveTo>
                      <a:pt x="185458" y="47625"/>
                    </a:moveTo>
                    <a:cubicBezTo>
                      <a:pt x="70420" y="192780"/>
                      <a:pt x="18512" y="378200"/>
                      <a:pt x="10630" y="672116"/>
                    </a:cubicBezTo>
                    <a:cubicBezTo>
                      <a:pt x="7553" y="786827"/>
                      <a:pt x="3575" y="879157"/>
                      <a:pt x="1787" y="877292"/>
                    </a:cubicBezTo>
                    <a:cubicBezTo>
                      <a:pt x="0" y="875428"/>
                      <a:pt x="97122" y="880921"/>
                      <a:pt x="217613" y="889499"/>
                    </a:cubicBezTo>
                    <a:cubicBezTo>
                      <a:pt x="365800" y="900049"/>
                      <a:pt x="436688" y="900877"/>
                      <a:pt x="436688" y="892057"/>
                    </a:cubicBezTo>
                    <a:cubicBezTo>
                      <a:pt x="436688" y="861574"/>
                      <a:pt x="386625" y="854746"/>
                      <a:pt x="223203" y="862940"/>
                    </a:cubicBezTo>
                    <a:cubicBezTo>
                      <a:pt x="130233" y="867601"/>
                      <a:pt x="51477" y="867062"/>
                      <a:pt x="48189" y="861741"/>
                    </a:cubicBezTo>
                    <a:cubicBezTo>
                      <a:pt x="44901" y="856421"/>
                      <a:pt x="45694" y="838191"/>
                      <a:pt x="49951" y="821230"/>
                    </a:cubicBezTo>
                    <a:cubicBezTo>
                      <a:pt x="57409" y="791513"/>
                      <a:pt x="63079" y="790045"/>
                      <a:pt x="205914" y="780837"/>
                    </a:cubicBezTo>
                    <a:cubicBezTo>
                      <a:pt x="287437" y="775582"/>
                      <a:pt x="372712" y="774088"/>
                      <a:pt x="395413" y="777518"/>
                    </a:cubicBezTo>
                    <a:cubicBezTo>
                      <a:pt x="418114" y="780948"/>
                      <a:pt x="436688" y="778860"/>
                      <a:pt x="436688" y="772877"/>
                    </a:cubicBezTo>
                    <a:cubicBezTo>
                      <a:pt x="436688" y="755060"/>
                      <a:pt x="371425" y="745910"/>
                      <a:pt x="300163" y="753736"/>
                    </a:cubicBezTo>
                    <a:cubicBezTo>
                      <a:pt x="235520" y="760836"/>
                      <a:pt x="233270" y="760009"/>
                      <a:pt x="226333" y="726604"/>
                    </a:cubicBezTo>
                    <a:lnTo>
                      <a:pt x="219178" y="692150"/>
                    </a:lnTo>
                    <a:lnTo>
                      <a:pt x="214042" y="727075"/>
                    </a:lnTo>
                    <a:cubicBezTo>
                      <a:pt x="209702" y="756592"/>
                      <a:pt x="202788" y="762000"/>
                      <a:pt x="169388" y="762000"/>
                    </a:cubicBezTo>
                    <a:cubicBezTo>
                      <a:pt x="132029" y="762000"/>
                      <a:pt x="129919" y="759397"/>
                      <a:pt x="130768" y="714375"/>
                    </a:cubicBezTo>
                    <a:lnTo>
                      <a:pt x="131666" y="666750"/>
                    </a:lnTo>
                    <a:lnTo>
                      <a:pt x="114834" y="711200"/>
                    </a:lnTo>
                    <a:cubicBezTo>
                      <a:pt x="105576" y="735648"/>
                      <a:pt x="87666" y="760441"/>
                      <a:pt x="75033" y="766296"/>
                    </a:cubicBezTo>
                    <a:cubicBezTo>
                      <a:pt x="54692" y="775724"/>
                      <a:pt x="52998" y="772274"/>
                      <a:pt x="60226" y="736133"/>
                    </a:cubicBezTo>
                    <a:cubicBezTo>
                      <a:pt x="64715" y="713689"/>
                      <a:pt x="68388" y="687824"/>
                      <a:pt x="68388" y="678656"/>
                    </a:cubicBezTo>
                    <a:cubicBezTo>
                      <a:pt x="68388" y="666608"/>
                      <a:pt x="91268" y="661988"/>
                      <a:pt x="150938" y="661988"/>
                    </a:cubicBezTo>
                    <a:cubicBezTo>
                      <a:pt x="208932" y="661988"/>
                      <a:pt x="232037" y="666474"/>
                      <a:pt x="228611" y="677069"/>
                    </a:cubicBezTo>
                    <a:cubicBezTo>
                      <a:pt x="225256" y="687444"/>
                      <a:pt x="227528" y="687197"/>
                      <a:pt x="235893" y="676275"/>
                    </a:cubicBezTo>
                    <a:cubicBezTo>
                      <a:pt x="242579" y="667544"/>
                      <a:pt x="265231" y="660400"/>
                      <a:pt x="286228" y="660400"/>
                    </a:cubicBezTo>
                    <a:cubicBezTo>
                      <a:pt x="322697" y="660400"/>
                      <a:pt x="323799" y="661963"/>
                      <a:pt x="310846" y="695325"/>
                    </a:cubicBezTo>
                    <a:cubicBezTo>
                      <a:pt x="297495" y="729715"/>
                      <a:pt x="297593" y="729812"/>
                      <a:pt x="317246" y="701675"/>
                    </a:cubicBezTo>
                    <a:cubicBezTo>
                      <a:pt x="331213" y="681678"/>
                      <a:pt x="350006" y="673100"/>
                      <a:pt x="379847" y="673100"/>
                    </a:cubicBezTo>
                    <a:cubicBezTo>
                      <a:pt x="403300" y="673100"/>
                      <a:pt x="425494" y="668237"/>
                      <a:pt x="429168" y="662293"/>
                    </a:cubicBezTo>
                    <a:cubicBezTo>
                      <a:pt x="432842" y="656349"/>
                      <a:pt x="378710" y="648005"/>
                      <a:pt x="308876" y="643750"/>
                    </a:cubicBezTo>
                    <a:cubicBezTo>
                      <a:pt x="239042" y="639496"/>
                      <a:pt x="176366" y="632592"/>
                      <a:pt x="169596" y="628408"/>
                    </a:cubicBezTo>
                    <a:cubicBezTo>
                      <a:pt x="162827" y="624224"/>
                      <a:pt x="157288" y="589086"/>
                      <a:pt x="157288" y="550324"/>
                    </a:cubicBezTo>
                    <a:cubicBezTo>
                      <a:pt x="157288" y="480470"/>
                      <a:pt x="156991" y="479921"/>
                      <a:pt x="123716" y="488273"/>
                    </a:cubicBezTo>
                    <a:cubicBezTo>
                      <a:pt x="90335" y="496650"/>
                      <a:pt x="90161" y="496315"/>
                      <a:pt x="93082" y="429324"/>
                    </a:cubicBezTo>
                    <a:cubicBezTo>
                      <a:pt x="97903" y="318778"/>
                      <a:pt x="105262" y="285539"/>
                      <a:pt x="124300" y="288316"/>
                    </a:cubicBezTo>
                    <a:cubicBezTo>
                      <a:pt x="135887" y="290006"/>
                      <a:pt x="139692" y="282472"/>
                      <a:pt x="135449" y="266245"/>
                    </a:cubicBezTo>
                    <a:cubicBezTo>
                      <a:pt x="131502" y="251154"/>
                      <a:pt x="136635" y="238681"/>
                      <a:pt x="148695" y="234053"/>
                    </a:cubicBezTo>
                    <a:cubicBezTo>
                      <a:pt x="159524" y="229898"/>
                      <a:pt x="165248" y="218326"/>
                      <a:pt x="161415" y="208337"/>
                    </a:cubicBezTo>
                    <a:cubicBezTo>
                      <a:pt x="157583" y="198349"/>
                      <a:pt x="160751" y="182580"/>
                      <a:pt x="168457" y="173295"/>
                    </a:cubicBezTo>
                    <a:cubicBezTo>
                      <a:pt x="176163" y="164010"/>
                      <a:pt x="179197" y="153142"/>
                      <a:pt x="175199" y="149144"/>
                    </a:cubicBezTo>
                    <a:cubicBezTo>
                      <a:pt x="167101" y="141046"/>
                      <a:pt x="182573" y="76720"/>
                      <a:pt x="197243" y="57498"/>
                    </a:cubicBezTo>
                    <a:cubicBezTo>
                      <a:pt x="218689" y="29398"/>
                      <a:pt x="250947" y="13539"/>
                      <a:pt x="264232" y="24565"/>
                    </a:cubicBezTo>
                    <a:cubicBezTo>
                      <a:pt x="272697" y="31591"/>
                      <a:pt x="287502" y="29059"/>
                      <a:pt x="302626" y="18000"/>
                    </a:cubicBezTo>
                    <a:cubicBezTo>
                      <a:pt x="325342" y="1390"/>
                      <a:pt x="323226" y="0"/>
                      <a:pt x="275222" y="0"/>
                    </a:cubicBezTo>
                    <a:cubicBezTo>
                      <a:pt x="230286" y="0"/>
                      <a:pt x="218061" y="6486"/>
                      <a:pt x="185458" y="476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4" name="任意多边形: 形状 753">
                <a:extLst>
                  <a:ext uri="{FF2B5EF4-FFF2-40B4-BE49-F238E27FC236}">
                    <a16:creationId xmlns="" xmlns:a16="http://schemas.microsoft.com/office/drawing/2014/main" id="{FE8524C6-270B-42D2-9525-C92BEC57C31C}"/>
                  </a:ext>
                </a:extLst>
              </p:cNvPr>
              <p:cNvSpPr/>
              <p:nvPr/>
            </p:nvSpPr>
            <p:spPr>
              <a:xfrm>
                <a:off x="5205645" y="2895499"/>
                <a:ext cx="72367" cy="25401"/>
              </a:xfrm>
              <a:custGeom>
                <a:avLst/>
                <a:gdLst/>
                <a:ahLst/>
                <a:cxnLst/>
                <a:rect l="0" t="0" r="0" b="0"/>
                <a:pathLst>
                  <a:path w="72367" h="25401">
                    <a:moveTo>
                      <a:pt x="4433" y="12700"/>
                    </a:moveTo>
                    <a:cubicBezTo>
                      <a:pt x="0" y="19873"/>
                      <a:pt x="10401" y="25400"/>
                      <a:pt x="28334" y="25400"/>
                    </a:cubicBezTo>
                    <a:cubicBezTo>
                      <a:pt x="45796" y="25400"/>
                      <a:pt x="63616" y="19685"/>
                      <a:pt x="67933" y="12700"/>
                    </a:cubicBezTo>
                    <a:cubicBezTo>
                      <a:pt x="72366" y="5527"/>
                      <a:pt x="61965" y="0"/>
                      <a:pt x="44032" y="0"/>
                    </a:cubicBezTo>
                    <a:cubicBezTo>
                      <a:pt x="26570" y="0"/>
                      <a:pt x="8750" y="5715"/>
                      <a:pt x="4433"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5" name="任意多边形: 形状 754">
                <a:extLst>
                  <a:ext uri="{FF2B5EF4-FFF2-40B4-BE49-F238E27FC236}">
                    <a16:creationId xmlns="" xmlns:a16="http://schemas.microsoft.com/office/drawing/2014/main" id="{CA7ED351-9F59-45A9-9ACA-901F63000671}"/>
                  </a:ext>
                </a:extLst>
              </p:cNvPr>
              <p:cNvSpPr/>
              <p:nvPr/>
            </p:nvSpPr>
            <p:spPr>
              <a:xfrm>
                <a:off x="6118128" y="2884965"/>
                <a:ext cx="152401" cy="58906"/>
              </a:xfrm>
              <a:custGeom>
                <a:avLst/>
                <a:gdLst/>
                <a:ahLst/>
                <a:cxnLst/>
                <a:rect l="0" t="0" r="0" b="0"/>
                <a:pathLst>
                  <a:path w="152401" h="58906">
                    <a:moveTo>
                      <a:pt x="53975" y="13519"/>
                    </a:moveTo>
                    <a:cubicBezTo>
                      <a:pt x="20497" y="20408"/>
                      <a:pt x="0" y="31596"/>
                      <a:pt x="0" y="42980"/>
                    </a:cubicBezTo>
                    <a:cubicBezTo>
                      <a:pt x="0" y="54466"/>
                      <a:pt x="8317" y="58905"/>
                      <a:pt x="22225" y="54844"/>
                    </a:cubicBezTo>
                    <a:cubicBezTo>
                      <a:pt x="34449" y="51275"/>
                      <a:pt x="68739" y="47670"/>
                      <a:pt x="98425" y="46833"/>
                    </a:cubicBezTo>
                    <a:cubicBezTo>
                      <a:pt x="134903" y="45804"/>
                      <a:pt x="152400" y="39674"/>
                      <a:pt x="152400" y="27922"/>
                    </a:cubicBezTo>
                    <a:cubicBezTo>
                      <a:pt x="152400" y="4789"/>
                      <a:pt x="119673" y="0"/>
                      <a:pt x="53975" y="135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6" name="任意多边形: 形状 755">
                <a:extLst>
                  <a:ext uri="{FF2B5EF4-FFF2-40B4-BE49-F238E27FC236}">
                    <a16:creationId xmlns="" xmlns:a16="http://schemas.microsoft.com/office/drawing/2014/main" id="{BD3507F9-D372-4D35-9BE0-D087B0E04E85}"/>
                  </a:ext>
                </a:extLst>
              </p:cNvPr>
              <p:cNvSpPr/>
              <p:nvPr/>
            </p:nvSpPr>
            <p:spPr>
              <a:xfrm>
                <a:off x="10815040" y="2889149"/>
                <a:ext cx="303826" cy="156502"/>
              </a:xfrm>
              <a:custGeom>
                <a:avLst/>
                <a:gdLst/>
                <a:ahLst/>
                <a:cxnLst/>
                <a:rect l="0" t="0" r="0" b="0"/>
                <a:pathLst>
                  <a:path w="303826" h="156502">
                    <a:moveTo>
                      <a:pt x="6914" y="26008"/>
                    </a:moveTo>
                    <a:cubicBezTo>
                      <a:pt x="11245" y="37294"/>
                      <a:pt x="14788" y="70962"/>
                      <a:pt x="14788" y="100827"/>
                    </a:cubicBezTo>
                    <a:lnTo>
                      <a:pt x="14788" y="155126"/>
                    </a:lnTo>
                    <a:lnTo>
                      <a:pt x="159356" y="155817"/>
                    </a:lnTo>
                    <a:cubicBezTo>
                      <a:pt x="302661" y="156501"/>
                      <a:pt x="303825" y="156267"/>
                      <a:pt x="292628" y="129054"/>
                    </a:cubicBezTo>
                    <a:cubicBezTo>
                      <a:pt x="286415" y="113954"/>
                      <a:pt x="279829" y="78740"/>
                      <a:pt x="277994" y="50800"/>
                    </a:cubicBezTo>
                    <a:lnTo>
                      <a:pt x="274656" y="0"/>
                    </a:lnTo>
                    <a:lnTo>
                      <a:pt x="136848" y="2745"/>
                    </a:lnTo>
                    <a:cubicBezTo>
                      <a:pt x="15838" y="5155"/>
                      <a:pt x="0" y="7991"/>
                      <a:pt x="6914" y="260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7" name="任意多边形: 形状 756">
                <a:extLst>
                  <a:ext uri="{FF2B5EF4-FFF2-40B4-BE49-F238E27FC236}">
                    <a16:creationId xmlns="" xmlns:a16="http://schemas.microsoft.com/office/drawing/2014/main" id="{C96AE569-B0BA-420A-824F-054525A5E5F5}"/>
                  </a:ext>
                </a:extLst>
              </p:cNvPr>
              <p:cNvSpPr/>
              <p:nvPr/>
            </p:nvSpPr>
            <p:spPr>
              <a:xfrm>
                <a:off x="5079910" y="2908199"/>
                <a:ext cx="70084" cy="88901"/>
              </a:xfrm>
              <a:custGeom>
                <a:avLst/>
                <a:gdLst/>
                <a:ahLst/>
                <a:cxnLst/>
                <a:rect l="0" t="0" r="0" b="0"/>
                <a:pathLst>
                  <a:path w="70084" h="88901">
                    <a:moveTo>
                      <a:pt x="12838" y="44450"/>
                    </a:moveTo>
                    <a:cubicBezTo>
                      <a:pt x="0" y="86280"/>
                      <a:pt x="909" y="88900"/>
                      <a:pt x="28275" y="88900"/>
                    </a:cubicBezTo>
                    <a:cubicBezTo>
                      <a:pt x="51215" y="88900"/>
                      <a:pt x="57632" y="81526"/>
                      <a:pt x="58663" y="53975"/>
                    </a:cubicBezTo>
                    <a:cubicBezTo>
                      <a:pt x="59383" y="34766"/>
                      <a:pt x="62907" y="14764"/>
                      <a:pt x="66495" y="9525"/>
                    </a:cubicBezTo>
                    <a:cubicBezTo>
                      <a:pt x="70083" y="4286"/>
                      <a:pt x="62547" y="0"/>
                      <a:pt x="49749" y="0"/>
                    </a:cubicBezTo>
                    <a:cubicBezTo>
                      <a:pt x="34221" y="0"/>
                      <a:pt x="21941" y="14787"/>
                      <a:pt x="12838"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8" name="任意多边形: 形状 757">
                <a:extLst>
                  <a:ext uri="{FF2B5EF4-FFF2-40B4-BE49-F238E27FC236}">
                    <a16:creationId xmlns="" xmlns:a16="http://schemas.microsoft.com/office/drawing/2014/main" id="{05ACA011-F6C4-422F-AE95-34D8A690A1A5}"/>
                  </a:ext>
                </a:extLst>
              </p:cNvPr>
              <p:cNvSpPr/>
              <p:nvPr/>
            </p:nvSpPr>
            <p:spPr>
              <a:xfrm>
                <a:off x="5884782" y="2896840"/>
                <a:ext cx="189852" cy="63807"/>
              </a:xfrm>
              <a:custGeom>
                <a:avLst/>
                <a:gdLst/>
                <a:ahLst/>
                <a:cxnLst/>
                <a:rect l="0" t="0" r="0" b="0"/>
                <a:pathLst>
                  <a:path w="189852" h="63807">
                    <a:moveTo>
                      <a:pt x="55546" y="7815"/>
                    </a:moveTo>
                    <a:cubicBezTo>
                      <a:pt x="0" y="17780"/>
                      <a:pt x="10367" y="45515"/>
                      <a:pt x="73158" y="54930"/>
                    </a:cubicBezTo>
                    <a:cubicBezTo>
                      <a:pt x="132343" y="63806"/>
                      <a:pt x="189851" y="46153"/>
                      <a:pt x="175802" y="23423"/>
                    </a:cubicBezTo>
                    <a:cubicBezTo>
                      <a:pt x="166753" y="8780"/>
                      <a:pt x="99105" y="0"/>
                      <a:pt x="55546" y="78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59" name="任意多边形: 形状 758">
                <a:extLst>
                  <a:ext uri="{FF2B5EF4-FFF2-40B4-BE49-F238E27FC236}">
                    <a16:creationId xmlns="" xmlns:a16="http://schemas.microsoft.com/office/drawing/2014/main" id="{133ED753-C406-47F8-9C01-F8FB7A6BBC98}"/>
                  </a:ext>
                </a:extLst>
              </p:cNvPr>
              <p:cNvSpPr/>
              <p:nvPr/>
            </p:nvSpPr>
            <p:spPr>
              <a:xfrm>
                <a:off x="9916888" y="2898368"/>
                <a:ext cx="203211" cy="187224"/>
              </a:xfrm>
              <a:custGeom>
                <a:avLst/>
                <a:gdLst/>
                <a:ahLst/>
                <a:cxnLst/>
                <a:rect l="0" t="0" r="0" b="0"/>
                <a:pathLst>
                  <a:path w="203211" h="187224">
                    <a:moveTo>
                      <a:pt x="189040" y="48974"/>
                    </a:moveTo>
                    <a:lnTo>
                      <a:pt x="189040" y="88116"/>
                    </a:lnTo>
                    <a:lnTo>
                      <a:pt x="93761" y="77549"/>
                    </a:lnTo>
                    <a:cubicBezTo>
                      <a:pt x="21147" y="69496"/>
                      <a:pt x="0" y="70614"/>
                      <a:pt x="4861" y="82251"/>
                    </a:cubicBezTo>
                    <a:cubicBezTo>
                      <a:pt x="8970" y="92086"/>
                      <a:pt x="37230" y="96606"/>
                      <a:pt x="84265" y="94951"/>
                    </a:cubicBezTo>
                    <a:cubicBezTo>
                      <a:pt x="156805" y="92399"/>
                      <a:pt x="157359" y="92656"/>
                      <a:pt x="167658" y="133657"/>
                    </a:cubicBezTo>
                    <a:cubicBezTo>
                      <a:pt x="181115" y="187223"/>
                      <a:pt x="203210" y="187223"/>
                      <a:pt x="196804" y="133657"/>
                    </a:cubicBezTo>
                    <a:cubicBezTo>
                      <a:pt x="194089" y="110956"/>
                      <a:pt x="192660" y="70954"/>
                      <a:pt x="193629" y="44764"/>
                    </a:cubicBezTo>
                    <a:cubicBezTo>
                      <a:pt x="194597" y="18574"/>
                      <a:pt x="193961" y="0"/>
                      <a:pt x="192215" y="3489"/>
                    </a:cubicBezTo>
                    <a:cubicBezTo>
                      <a:pt x="190469" y="6978"/>
                      <a:pt x="189040" y="27446"/>
                      <a:pt x="189040" y="489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0" name="任意多边形: 形状 759">
                <a:extLst>
                  <a:ext uri="{FF2B5EF4-FFF2-40B4-BE49-F238E27FC236}">
                    <a16:creationId xmlns="" xmlns:a16="http://schemas.microsoft.com/office/drawing/2014/main" id="{E888EE9F-150E-4AF8-BC13-29B904AE13A8}"/>
                  </a:ext>
                </a:extLst>
              </p:cNvPr>
              <p:cNvSpPr/>
              <p:nvPr/>
            </p:nvSpPr>
            <p:spPr>
              <a:xfrm>
                <a:off x="10299285" y="29081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1" name="任意多边形: 形状 760">
                <a:extLst>
                  <a:ext uri="{FF2B5EF4-FFF2-40B4-BE49-F238E27FC236}">
                    <a16:creationId xmlns="" xmlns:a16="http://schemas.microsoft.com/office/drawing/2014/main" id="{2E971366-CCF7-45A4-B464-CCE29A0B82D2}"/>
                  </a:ext>
                </a:extLst>
              </p:cNvPr>
              <p:cNvSpPr/>
              <p:nvPr/>
            </p:nvSpPr>
            <p:spPr>
              <a:xfrm>
                <a:off x="5001322" y="29133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2" name="任意多边形: 形状 761">
                <a:extLst>
                  <a:ext uri="{FF2B5EF4-FFF2-40B4-BE49-F238E27FC236}">
                    <a16:creationId xmlns="" xmlns:a16="http://schemas.microsoft.com/office/drawing/2014/main" id="{B8D06677-0EA4-4D6D-B7E1-5DCBE45950F7}"/>
                  </a:ext>
                </a:extLst>
              </p:cNvPr>
              <p:cNvSpPr/>
              <p:nvPr/>
            </p:nvSpPr>
            <p:spPr>
              <a:xfrm>
                <a:off x="5358986" y="2920899"/>
                <a:ext cx="52071" cy="4764"/>
              </a:xfrm>
              <a:custGeom>
                <a:avLst/>
                <a:gdLst/>
                <a:ahLst/>
                <a:cxnLst/>
                <a:rect l="0" t="0" r="0" b="0"/>
                <a:pathLst>
                  <a:path w="52071" h="4764">
                    <a:moveTo>
                      <a:pt x="28892" y="4763"/>
                    </a:moveTo>
                    <a:cubicBezTo>
                      <a:pt x="46355" y="4763"/>
                      <a:pt x="52070" y="3691"/>
                      <a:pt x="41592" y="2381"/>
                    </a:cubicBezTo>
                    <a:cubicBezTo>
                      <a:pt x="31114" y="1072"/>
                      <a:pt x="19684" y="0"/>
                      <a:pt x="16192" y="0"/>
                    </a:cubicBezTo>
                    <a:cubicBezTo>
                      <a:pt x="12700" y="0"/>
                      <a:pt x="6984" y="1072"/>
                      <a:pt x="3492" y="2381"/>
                    </a:cubicBezTo>
                    <a:cubicBezTo>
                      <a:pt x="0" y="3691"/>
                      <a:pt x="11430" y="4763"/>
                      <a:pt x="28892"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3" name="任意多边形: 形状 762">
                <a:extLst>
                  <a:ext uri="{FF2B5EF4-FFF2-40B4-BE49-F238E27FC236}">
                    <a16:creationId xmlns="" xmlns:a16="http://schemas.microsoft.com/office/drawing/2014/main" id="{29E0CA02-B35F-4CB6-B6B1-38964E4B40FF}"/>
                  </a:ext>
                </a:extLst>
              </p:cNvPr>
              <p:cNvSpPr/>
              <p:nvPr/>
            </p:nvSpPr>
            <p:spPr>
              <a:xfrm>
                <a:off x="5584728" y="2920899"/>
                <a:ext cx="115450" cy="61036"/>
              </a:xfrm>
              <a:custGeom>
                <a:avLst/>
                <a:gdLst/>
                <a:ahLst/>
                <a:cxnLst/>
                <a:rect l="0" t="0" r="0" b="0"/>
                <a:pathLst>
                  <a:path w="115450" h="61036">
                    <a:moveTo>
                      <a:pt x="0" y="18808"/>
                    </a:moveTo>
                    <a:cubicBezTo>
                      <a:pt x="0" y="57983"/>
                      <a:pt x="104408" y="61035"/>
                      <a:pt x="111910" y="22079"/>
                    </a:cubicBezTo>
                    <a:cubicBezTo>
                      <a:pt x="115449" y="3706"/>
                      <a:pt x="106414" y="0"/>
                      <a:pt x="58081" y="0"/>
                    </a:cubicBezTo>
                    <a:cubicBezTo>
                      <a:pt x="15252" y="0"/>
                      <a:pt x="0" y="4939"/>
                      <a:pt x="0" y="188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4" name="任意多边形: 形状 763">
                <a:extLst>
                  <a:ext uri="{FF2B5EF4-FFF2-40B4-BE49-F238E27FC236}">
                    <a16:creationId xmlns="" xmlns:a16="http://schemas.microsoft.com/office/drawing/2014/main" id="{2F09FA37-1503-4C22-ACFB-410967393183}"/>
                  </a:ext>
                </a:extLst>
              </p:cNvPr>
              <p:cNvSpPr/>
              <p:nvPr/>
            </p:nvSpPr>
            <p:spPr>
              <a:xfrm>
                <a:off x="5737128" y="2920899"/>
                <a:ext cx="152087" cy="37746"/>
              </a:xfrm>
              <a:custGeom>
                <a:avLst/>
                <a:gdLst/>
                <a:ahLst/>
                <a:cxnLst/>
                <a:rect l="0" t="0" r="0" b="0"/>
                <a:pathLst>
                  <a:path w="152087" h="37746">
                    <a:moveTo>
                      <a:pt x="0" y="19714"/>
                    </a:moveTo>
                    <a:cubicBezTo>
                      <a:pt x="0" y="36173"/>
                      <a:pt x="9795" y="37745"/>
                      <a:pt x="59327" y="29239"/>
                    </a:cubicBezTo>
                    <a:cubicBezTo>
                      <a:pt x="146429" y="14280"/>
                      <a:pt x="152086" y="0"/>
                      <a:pt x="70908" y="0"/>
                    </a:cubicBezTo>
                    <a:cubicBezTo>
                      <a:pt x="15284" y="0"/>
                      <a:pt x="0" y="4249"/>
                      <a:pt x="0" y="197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5" name="任意多边形: 形状 764">
                <a:extLst>
                  <a:ext uri="{FF2B5EF4-FFF2-40B4-BE49-F238E27FC236}">
                    <a16:creationId xmlns="" xmlns:a16="http://schemas.microsoft.com/office/drawing/2014/main" id="{A3C41363-E3A4-4194-A3D2-6ECBF7A1BBC3}"/>
                  </a:ext>
                </a:extLst>
              </p:cNvPr>
              <p:cNvSpPr/>
              <p:nvPr/>
            </p:nvSpPr>
            <p:spPr>
              <a:xfrm>
                <a:off x="7778327" y="2920899"/>
                <a:ext cx="38035" cy="45070"/>
              </a:xfrm>
              <a:custGeom>
                <a:avLst/>
                <a:gdLst/>
                <a:ahLst/>
                <a:cxnLst/>
                <a:rect l="0" t="0" r="0" b="0"/>
                <a:pathLst>
                  <a:path w="38035" h="45070">
                    <a:moveTo>
                      <a:pt x="3653" y="15875"/>
                    </a:moveTo>
                    <a:cubicBezTo>
                      <a:pt x="0" y="43550"/>
                      <a:pt x="4615" y="45069"/>
                      <a:pt x="22947" y="22225"/>
                    </a:cubicBezTo>
                    <a:cubicBezTo>
                      <a:pt x="37983" y="3488"/>
                      <a:pt x="38034" y="0"/>
                      <a:pt x="23266" y="0"/>
                    </a:cubicBezTo>
                    <a:cubicBezTo>
                      <a:pt x="13631" y="0"/>
                      <a:pt x="4806" y="7144"/>
                      <a:pt x="3653"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6" name="任意多边形: 形状 765">
                <a:extLst>
                  <a:ext uri="{FF2B5EF4-FFF2-40B4-BE49-F238E27FC236}">
                    <a16:creationId xmlns="" xmlns:a16="http://schemas.microsoft.com/office/drawing/2014/main" id="{510F36B1-6D38-4BFD-8E8A-912C09A8282D}"/>
                  </a:ext>
                </a:extLst>
              </p:cNvPr>
              <p:cNvSpPr/>
              <p:nvPr/>
            </p:nvSpPr>
            <p:spPr>
              <a:xfrm>
                <a:off x="8759728" y="2905452"/>
                <a:ext cx="279401" cy="66248"/>
              </a:xfrm>
              <a:custGeom>
                <a:avLst/>
                <a:gdLst/>
                <a:ahLst/>
                <a:cxnLst/>
                <a:rect l="0" t="0" r="0" b="0"/>
                <a:pathLst>
                  <a:path w="279401" h="66248">
                    <a:moveTo>
                      <a:pt x="0" y="40847"/>
                    </a:moveTo>
                    <a:cubicBezTo>
                      <a:pt x="0" y="64708"/>
                      <a:pt x="8467" y="66247"/>
                      <a:pt x="139700" y="66247"/>
                    </a:cubicBezTo>
                    <a:cubicBezTo>
                      <a:pt x="248787" y="66247"/>
                      <a:pt x="279400" y="62475"/>
                      <a:pt x="279400" y="49034"/>
                    </a:cubicBezTo>
                    <a:cubicBezTo>
                      <a:pt x="279400" y="27830"/>
                      <a:pt x="117521" y="0"/>
                      <a:pt x="47625" y="9187"/>
                    </a:cubicBezTo>
                    <a:cubicBezTo>
                      <a:pt x="10554" y="14060"/>
                      <a:pt x="0" y="21075"/>
                      <a:pt x="0" y="4084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7" name="任意多边形: 形状 766">
                <a:extLst>
                  <a:ext uri="{FF2B5EF4-FFF2-40B4-BE49-F238E27FC236}">
                    <a16:creationId xmlns="" xmlns:a16="http://schemas.microsoft.com/office/drawing/2014/main" id="{03E601ED-C287-47DC-AD5E-389B17C3DCFA}"/>
                  </a:ext>
                </a:extLst>
              </p:cNvPr>
              <p:cNvSpPr/>
              <p:nvPr/>
            </p:nvSpPr>
            <p:spPr>
              <a:xfrm>
                <a:off x="9616978" y="2914708"/>
                <a:ext cx="134551" cy="64643"/>
              </a:xfrm>
              <a:custGeom>
                <a:avLst/>
                <a:gdLst/>
                <a:ahLst/>
                <a:cxnLst/>
                <a:rect l="0" t="0" r="0" b="0"/>
                <a:pathLst>
                  <a:path w="134551" h="64643">
                    <a:moveTo>
                      <a:pt x="116203" y="15716"/>
                    </a:moveTo>
                    <a:cubicBezTo>
                      <a:pt x="120368" y="42480"/>
                      <a:pt x="116827" y="43996"/>
                      <a:pt x="60325" y="39638"/>
                    </a:cubicBezTo>
                    <a:lnTo>
                      <a:pt x="0" y="34985"/>
                    </a:lnTo>
                    <a:lnTo>
                      <a:pt x="134550" y="64642"/>
                    </a:lnTo>
                    <a:lnTo>
                      <a:pt x="123153" y="25891"/>
                    </a:lnTo>
                    <a:cubicBezTo>
                      <a:pt x="116884" y="4579"/>
                      <a:pt x="113757" y="0"/>
                      <a:pt x="116203" y="157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8" name="任意多边形: 形状 767">
                <a:extLst>
                  <a:ext uri="{FF2B5EF4-FFF2-40B4-BE49-F238E27FC236}">
                    <a16:creationId xmlns="" xmlns:a16="http://schemas.microsoft.com/office/drawing/2014/main" id="{C63DB81F-3D5D-4FE8-8C47-BC9ADBCE0F09}"/>
                  </a:ext>
                </a:extLst>
              </p:cNvPr>
              <p:cNvSpPr/>
              <p:nvPr/>
            </p:nvSpPr>
            <p:spPr>
              <a:xfrm>
                <a:off x="11506734" y="2901849"/>
                <a:ext cx="193045" cy="95251"/>
              </a:xfrm>
              <a:custGeom>
                <a:avLst/>
                <a:gdLst/>
                <a:ahLst/>
                <a:cxnLst/>
                <a:rect l="0" t="0" r="0" b="0"/>
                <a:pathLst>
                  <a:path w="193045" h="95251">
                    <a:moveTo>
                      <a:pt x="4447" y="47625"/>
                    </a:moveTo>
                    <a:lnTo>
                      <a:pt x="8894" y="95250"/>
                    </a:lnTo>
                    <a:lnTo>
                      <a:pt x="193044" y="77503"/>
                    </a:lnTo>
                    <a:lnTo>
                      <a:pt x="23177" y="81469"/>
                    </a:ln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69" name="任意多边形: 形状 768">
                <a:extLst>
                  <a:ext uri="{FF2B5EF4-FFF2-40B4-BE49-F238E27FC236}">
                    <a16:creationId xmlns="" xmlns:a16="http://schemas.microsoft.com/office/drawing/2014/main" id="{C26C5389-2C0F-46D9-B31F-DB06DA26F1DF}"/>
                  </a:ext>
                </a:extLst>
              </p:cNvPr>
              <p:cNvSpPr/>
              <p:nvPr/>
            </p:nvSpPr>
            <p:spPr>
              <a:xfrm>
                <a:off x="621885" y="2933599"/>
                <a:ext cx="644844" cy="6116"/>
              </a:xfrm>
              <a:custGeom>
                <a:avLst/>
                <a:gdLst/>
                <a:ahLst/>
                <a:cxnLst/>
                <a:rect l="0" t="0" r="0" b="0"/>
                <a:pathLst>
                  <a:path w="644844" h="6116">
                    <a:moveTo>
                      <a:pt x="320993" y="6115"/>
                    </a:moveTo>
                    <a:lnTo>
                      <a:pt x="644843" y="6115"/>
                    </a:lnTo>
                    <a:lnTo>
                      <a:pt x="333693" y="3057"/>
                    </a:lnTo>
                    <a:cubicBezTo>
                      <a:pt x="162561" y="1376"/>
                      <a:pt x="19686" y="0"/>
                      <a:pt x="16193" y="0"/>
                    </a:cubicBezTo>
                    <a:cubicBezTo>
                      <a:pt x="12700" y="0"/>
                      <a:pt x="6986" y="1376"/>
                      <a:pt x="3493" y="3057"/>
                    </a:cubicBezTo>
                    <a:cubicBezTo>
                      <a:pt x="0" y="4739"/>
                      <a:pt x="142875" y="6115"/>
                      <a:pt x="320993" y="61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0" name="任意多边形: 形状 769">
                <a:extLst>
                  <a:ext uri="{FF2B5EF4-FFF2-40B4-BE49-F238E27FC236}">
                    <a16:creationId xmlns="" xmlns:a16="http://schemas.microsoft.com/office/drawing/2014/main" id="{965208FC-84FC-40C7-AD93-205CA14A3378}"/>
                  </a:ext>
                </a:extLst>
              </p:cNvPr>
              <p:cNvSpPr/>
              <p:nvPr/>
            </p:nvSpPr>
            <p:spPr>
              <a:xfrm>
                <a:off x="4937028" y="2933599"/>
                <a:ext cx="27094" cy="27094"/>
              </a:xfrm>
              <a:custGeom>
                <a:avLst/>
                <a:gdLst/>
                <a:ahLst/>
                <a:cxnLst/>
                <a:rect l="0" t="0" r="0" b="0"/>
                <a:pathLst>
                  <a:path w="27094" h="27094">
                    <a:moveTo>
                      <a:pt x="0" y="15240"/>
                    </a:moveTo>
                    <a:cubicBezTo>
                      <a:pt x="0" y="27093"/>
                      <a:pt x="3387" y="27093"/>
                      <a:pt x="15240" y="15240"/>
                    </a:cubicBezTo>
                    <a:cubicBezTo>
                      <a:pt x="27093" y="3387"/>
                      <a:pt x="27093" y="0"/>
                      <a:pt x="15240" y="0"/>
                    </a:cubicBezTo>
                    <a:cubicBezTo>
                      <a:pt x="6858" y="0"/>
                      <a:pt x="0" y="6858"/>
                      <a:pt x="0"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1" name="任意多边形: 形状 770">
                <a:extLst>
                  <a:ext uri="{FF2B5EF4-FFF2-40B4-BE49-F238E27FC236}">
                    <a16:creationId xmlns="" xmlns:a16="http://schemas.microsoft.com/office/drawing/2014/main" id="{09893166-8BF5-40E2-B328-C150934B77C1}"/>
                  </a:ext>
                </a:extLst>
              </p:cNvPr>
              <p:cNvSpPr/>
              <p:nvPr/>
            </p:nvSpPr>
            <p:spPr>
              <a:xfrm>
                <a:off x="5416004" y="2929232"/>
                <a:ext cx="118383" cy="42469"/>
              </a:xfrm>
              <a:custGeom>
                <a:avLst/>
                <a:gdLst/>
                <a:ahLst/>
                <a:cxnLst/>
                <a:rect l="0" t="0" r="0" b="0"/>
                <a:pathLst>
                  <a:path w="118383" h="42469">
                    <a:moveTo>
                      <a:pt x="57599" y="8310"/>
                    </a:moveTo>
                    <a:cubicBezTo>
                      <a:pt x="0" y="22672"/>
                      <a:pt x="6060" y="42468"/>
                      <a:pt x="68055" y="42468"/>
                    </a:cubicBezTo>
                    <a:cubicBezTo>
                      <a:pt x="112840" y="42468"/>
                      <a:pt x="118382" y="39483"/>
                      <a:pt x="109330" y="20243"/>
                    </a:cubicBezTo>
                    <a:cubicBezTo>
                      <a:pt x="100887" y="2298"/>
                      <a:pt x="90926" y="0"/>
                      <a:pt x="57599" y="83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2" name="任意多边形: 形状 771">
                <a:extLst>
                  <a:ext uri="{FF2B5EF4-FFF2-40B4-BE49-F238E27FC236}">
                    <a16:creationId xmlns="" xmlns:a16="http://schemas.microsoft.com/office/drawing/2014/main" id="{AA21329F-7E43-430E-919B-0EACB72BEA52}"/>
                  </a:ext>
                </a:extLst>
              </p:cNvPr>
              <p:cNvSpPr/>
              <p:nvPr/>
            </p:nvSpPr>
            <p:spPr>
              <a:xfrm>
                <a:off x="7822326" y="2922959"/>
                <a:ext cx="214354" cy="24650"/>
              </a:xfrm>
              <a:custGeom>
                <a:avLst/>
                <a:gdLst/>
                <a:ahLst/>
                <a:cxnLst/>
                <a:rect l="0" t="0" r="0" b="0"/>
                <a:pathLst>
                  <a:path w="214354" h="24650">
                    <a:moveTo>
                      <a:pt x="29352" y="10640"/>
                    </a:moveTo>
                    <a:cubicBezTo>
                      <a:pt x="84408" y="24649"/>
                      <a:pt x="214353" y="24649"/>
                      <a:pt x="181752" y="10640"/>
                    </a:cubicBezTo>
                    <a:cubicBezTo>
                      <a:pt x="167782" y="4637"/>
                      <a:pt x="119205" y="0"/>
                      <a:pt x="73802" y="335"/>
                    </a:cubicBezTo>
                    <a:cubicBezTo>
                      <a:pt x="10204" y="805"/>
                      <a:pt x="0" y="3171"/>
                      <a:pt x="29352" y="106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3" name="任意多边形: 形状 772">
                <a:extLst>
                  <a:ext uri="{FF2B5EF4-FFF2-40B4-BE49-F238E27FC236}">
                    <a16:creationId xmlns="" xmlns:a16="http://schemas.microsoft.com/office/drawing/2014/main" id="{A38BAB91-7486-412B-982F-F648207F0E73}"/>
                  </a:ext>
                </a:extLst>
              </p:cNvPr>
              <p:cNvSpPr/>
              <p:nvPr/>
            </p:nvSpPr>
            <p:spPr>
              <a:xfrm>
                <a:off x="8058160" y="2924281"/>
                <a:ext cx="327675" cy="45821"/>
              </a:xfrm>
              <a:custGeom>
                <a:avLst/>
                <a:gdLst/>
                <a:ahLst/>
                <a:cxnLst/>
                <a:rect l="0" t="0" r="0" b="0"/>
                <a:pathLst>
                  <a:path w="327675" h="45821">
                    <a:moveTo>
                      <a:pt x="98318" y="8777"/>
                    </a:moveTo>
                    <a:cubicBezTo>
                      <a:pt x="9417" y="15340"/>
                      <a:pt x="0" y="18282"/>
                      <a:pt x="22977" y="32318"/>
                    </a:cubicBezTo>
                    <a:cubicBezTo>
                      <a:pt x="42566" y="44285"/>
                      <a:pt x="81010" y="45820"/>
                      <a:pt x="174345" y="38364"/>
                    </a:cubicBezTo>
                    <a:cubicBezTo>
                      <a:pt x="243156" y="32867"/>
                      <a:pt x="304682" y="24083"/>
                      <a:pt x="311070" y="18844"/>
                    </a:cubicBezTo>
                    <a:cubicBezTo>
                      <a:pt x="327674" y="5227"/>
                      <a:pt x="217208" y="0"/>
                      <a:pt x="98318" y="87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4" name="任意多边形: 形状 773">
                <a:extLst>
                  <a:ext uri="{FF2B5EF4-FFF2-40B4-BE49-F238E27FC236}">
                    <a16:creationId xmlns="" xmlns:a16="http://schemas.microsoft.com/office/drawing/2014/main" id="{9FDAFAE1-D8F7-4EE0-B2E9-D7E8F9A07BCC}"/>
                  </a:ext>
                </a:extLst>
              </p:cNvPr>
              <p:cNvSpPr/>
              <p:nvPr/>
            </p:nvSpPr>
            <p:spPr>
              <a:xfrm>
                <a:off x="8404128" y="2933599"/>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5" name="任意多边形: 形状 774">
                <a:extLst>
                  <a:ext uri="{FF2B5EF4-FFF2-40B4-BE49-F238E27FC236}">
                    <a16:creationId xmlns="" xmlns:a16="http://schemas.microsoft.com/office/drawing/2014/main" id="{606D0462-5B30-4032-BB0C-2A89C1FE03F3}"/>
                  </a:ext>
                </a:extLst>
              </p:cNvPr>
              <p:cNvSpPr/>
              <p:nvPr/>
            </p:nvSpPr>
            <p:spPr>
              <a:xfrm>
                <a:off x="8480328" y="2928314"/>
                <a:ext cx="209551" cy="43078"/>
              </a:xfrm>
              <a:custGeom>
                <a:avLst/>
                <a:gdLst/>
                <a:ahLst/>
                <a:cxnLst/>
                <a:rect l="0" t="0" r="0" b="0"/>
                <a:pathLst>
                  <a:path w="209551" h="43078">
                    <a:moveTo>
                      <a:pt x="0" y="24336"/>
                    </a:moveTo>
                    <a:cubicBezTo>
                      <a:pt x="0" y="41778"/>
                      <a:pt x="13577" y="43077"/>
                      <a:pt x="104775" y="34356"/>
                    </a:cubicBezTo>
                    <a:cubicBezTo>
                      <a:pt x="162401" y="28845"/>
                      <a:pt x="209550" y="18621"/>
                      <a:pt x="209550" y="11636"/>
                    </a:cubicBezTo>
                    <a:cubicBezTo>
                      <a:pt x="209550" y="3979"/>
                      <a:pt x="167946" y="0"/>
                      <a:pt x="104775" y="1616"/>
                    </a:cubicBezTo>
                    <a:cubicBezTo>
                      <a:pt x="18943" y="3812"/>
                      <a:pt x="0" y="7920"/>
                      <a:pt x="0" y="243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6" name="任意多边形: 形状 775">
                <a:extLst>
                  <a:ext uri="{FF2B5EF4-FFF2-40B4-BE49-F238E27FC236}">
                    <a16:creationId xmlns="" xmlns:a16="http://schemas.microsoft.com/office/drawing/2014/main" id="{8D089897-83BA-46BC-AFF9-025D8D82DD64}"/>
                  </a:ext>
                </a:extLst>
              </p:cNvPr>
              <p:cNvSpPr/>
              <p:nvPr/>
            </p:nvSpPr>
            <p:spPr>
              <a:xfrm>
                <a:off x="9064528" y="2928301"/>
                <a:ext cx="298451" cy="42973"/>
              </a:xfrm>
              <a:custGeom>
                <a:avLst/>
                <a:gdLst/>
                <a:ahLst/>
                <a:cxnLst/>
                <a:rect l="0" t="0" r="0" b="0"/>
                <a:pathLst>
                  <a:path w="298451" h="42973">
                    <a:moveTo>
                      <a:pt x="0" y="24349"/>
                    </a:moveTo>
                    <a:cubicBezTo>
                      <a:pt x="0" y="41762"/>
                      <a:pt x="18200" y="42972"/>
                      <a:pt x="149225" y="34265"/>
                    </a:cubicBezTo>
                    <a:cubicBezTo>
                      <a:pt x="233631" y="28656"/>
                      <a:pt x="298450" y="18832"/>
                      <a:pt x="298450" y="11649"/>
                    </a:cubicBezTo>
                    <a:cubicBezTo>
                      <a:pt x="298450" y="3745"/>
                      <a:pt x="242098" y="0"/>
                      <a:pt x="149225" y="1733"/>
                    </a:cubicBezTo>
                    <a:cubicBezTo>
                      <a:pt x="23621" y="4077"/>
                      <a:pt x="0" y="7656"/>
                      <a:pt x="0" y="243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7" name="任意多边形: 形状 776">
                <a:extLst>
                  <a:ext uri="{FF2B5EF4-FFF2-40B4-BE49-F238E27FC236}">
                    <a16:creationId xmlns="" xmlns:a16="http://schemas.microsoft.com/office/drawing/2014/main" id="{2176D13E-DEB5-4DDA-9A13-D18D86CA7EB9}"/>
                  </a:ext>
                </a:extLst>
              </p:cNvPr>
              <p:cNvSpPr/>
              <p:nvPr/>
            </p:nvSpPr>
            <p:spPr>
              <a:xfrm>
                <a:off x="10144028" y="2928545"/>
                <a:ext cx="317501" cy="54531"/>
              </a:xfrm>
              <a:custGeom>
                <a:avLst/>
                <a:gdLst/>
                <a:ahLst/>
                <a:cxnLst/>
                <a:rect l="0" t="0" r="0" b="0"/>
                <a:pathLst>
                  <a:path w="317501" h="54531">
                    <a:moveTo>
                      <a:pt x="0" y="22443"/>
                    </a:moveTo>
                    <a:cubicBezTo>
                      <a:pt x="0" y="33282"/>
                      <a:pt x="15547" y="40405"/>
                      <a:pt x="41275" y="41354"/>
                    </a:cubicBezTo>
                    <a:cubicBezTo>
                      <a:pt x="63976" y="42191"/>
                      <a:pt x="135413" y="45796"/>
                      <a:pt x="200025" y="49365"/>
                    </a:cubicBezTo>
                    <a:cubicBezTo>
                      <a:pt x="293516" y="54530"/>
                      <a:pt x="317500" y="52346"/>
                      <a:pt x="317500" y="38668"/>
                    </a:cubicBezTo>
                    <a:cubicBezTo>
                      <a:pt x="317500" y="26433"/>
                      <a:pt x="289508" y="19116"/>
                      <a:pt x="220334" y="13268"/>
                    </a:cubicBezTo>
                    <a:cubicBezTo>
                      <a:pt x="63371" y="0"/>
                      <a:pt x="0" y="2639"/>
                      <a:pt x="0" y="224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8" name="任意多边形: 形状 777">
                <a:extLst>
                  <a:ext uri="{FF2B5EF4-FFF2-40B4-BE49-F238E27FC236}">
                    <a16:creationId xmlns="" xmlns:a16="http://schemas.microsoft.com/office/drawing/2014/main" id="{C8366BB7-CC17-4ECB-AC43-48CB31EE79BF}"/>
                  </a:ext>
                </a:extLst>
              </p:cNvPr>
              <p:cNvSpPr/>
              <p:nvPr/>
            </p:nvSpPr>
            <p:spPr>
              <a:xfrm>
                <a:off x="11987350" y="2917262"/>
                <a:ext cx="151828" cy="168739"/>
              </a:xfrm>
              <a:custGeom>
                <a:avLst/>
                <a:gdLst/>
                <a:ahLst/>
                <a:cxnLst/>
                <a:rect l="0" t="0" r="0" b="0"/>
                <a:pathLst>
                  <a:path w="151828" h="168739">
                    <a:moveTo>
                      <a:pt x="844" y="57613"/>
                    </a:moveTo>
                    <a:cubicBezTo>
                      <a:pt x="2627" y="126505"/>
                      <a:pt x="30060" y="168738"/>
                      <a:pt x="73025" y="168738"/>
                    </a:cubicBezTo>
                    <a:cubicBezTo>
                      <a:pt x="133791" y="168738"/>
                      <a:pt x="151827" y="157693"/>
                      <a:pt x="135017" y="130776"/>
                    </a:cubicBezTo>
                    <a:cubicBezTo>
                      <a:pt x="127116" y="118124"/>
                      <a:pt x="113119" y="110662"/>
                      <a:pt x="103914" y="114195"/>
                    </a:cubicBezTo>
                    <a:cubicBezTo>
                      <a:pt x="91257" y="119052"/>
                      <a:pt x="89162" y="110690"/>
                      <a:pt x="95322" y="79892"/>
                    </a:cubicBezTo>
                    <a:cubicBezTo>
                      <a:pt x="104851" y="32247"/>
                      <a:pt x="73501" y="0"/>
                      <a:pt x="27551" y="10183"/>
                    </a:cubicBezTo>
                    <a:cubicBezTo>
                      <a:pt x="5637" y="15039"/>
                      <a:pt x="0" y="25049"/>
                      <a:pt x="844" y="576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79" name="任意多边形: 形状 778">
                <a:extLst>
                  <a:ext uri="{FF2B5EF4-FFF2-40B4-BE49-F238E27FC236}">
                    <a16:creationId xmlns="" xmlns:a16="http://schemas.microsoft.com/office/drawing/2014/main" id="{A415DF82-FF76-40A4-AA20-39C69C02AACC}"/>
                  </a:ext>
                </a:extLst>
              </p:cNvPr>
              <p:cNvSpPr/>
              <p:nvPr/>
            </p:nvSpPr>
            <p:spPr>
              <a:xfrm>
                <a:off x="1421985" y="2946299"/>
                <a:ext cx="454344" cy="6025"/>
              </a:xfrm>
              <a:custGeom>
                <a:avLst/>
                <a:gdLst/>
                <a:ahLst/>
                <a:cxnLst/>
                <a:rect l="0" t="0" r="0" b="0"/>
                <a:pathLst>
                  <a:path w="454344" h="6025">
                    <a:moveTo>
                      <a:pt x="225743" y="6024"/>
                    </a:moveTo>
                    <a:lnTo>
                      <a:pt x="454343" y="6024"/>
                    </a:lnTo>
                    <a:lnTo>
                      <a:pt x="238443" y="3012"/>
                    </a:lnTo>
                    <a:cubicBezTo>
                      <a:pt x="119698" y="1356"/>
                      <a:pt x="19686" y="0"/>
                      <a:pt x="16193" y="0"/>
                    </a:cubicBezTo>
                    <a:cubicBezTo>
                      <a:pt x="12700" y="0"/>
                      <a:pt x="6986" y="1356"/>
                      <a:pt x="3493" y="3012"/>
                    </a:cubicBezTo>
                    <a:cubicBezTo>
                      <a:pt x="0" y="4669"/>
                      <a:pt x="100013" y="6024"/>
                      <a:pt x="225743" y="60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0" name="任意多边形: 形状 779">
                <a:extLst>
                  <a:ext uri="{FF2B5EF4-FFF2-40B4-BE49-F238E27FC236}">
                    <a16:creationId xmlns="" xmlns:a16="http://schemas.microsoft.com/office/drawing/2014/main" id="{DD02A74B-8F05-41E3-BDBA-A088D1C61DDE}"/>
                  </a:ext>
                </a:extLst>
              </p:cNvPr>
              <p:cNvSpPr/>
              <p:nvPr/>
            </p:nvSpPr>
            <p:spPr>
              <a:xfrm>
                <a:off x="2003328" y="2946299"/>
                <a:ext cx="254001" cy="101601"/>
              </a:xfrm>
              <a:custGeom>
                <a:avLst/>
                <a:gdLst/>
                <a:ahLst/>
                <a:cxnLst/>
                <a:rect l="0" t="0" r="0" b="0"/>
                <a:pathLst>
                  <a:path w="254001" h="101601">
                    <a:moveTo>
                      <a:pt x="0" y="0"/>
                    </a:moveTo>
                    <a:lnTo>
                      <a:pt x="0" y="101600"/>
                    </a:lnTo>
                    <a:lnTo>
                      <a:pt x="254000" y="101600"/>
                    </a:lnTo>
                    <a:lnTo>
                      <a:pt x="2540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1" name="任意多边形: 形状 780">
                <a:extLst>
                  <a:ext uri="{FF2B5EF4-FFF2-40B4-BE49-F238E27FC236}">
                    <a16:creationId xmlns="" xmlns:a16="http://schemas.microsoft.com/office/drawing/2014/main" id="{48101220-D98C-4605-9A44-E7678A70E5F9}"/>
                  </a:ext>
                </a:extLst>
              </p:cNvPr>
              <p:cNvSpPr/>
              <p:nvPr/>
            </p:nvSpPr>
            <p:spPr>
              <a:xfrm>
                <a:off x="5293105" y="2944951"/>
                <a:ext cx="88424" cy="44297"/>
              </a:xfrm>
              <a:custGeom>
                <a:avLst/>
                <a:gdLst/>
                <a:ahLst/>
                <a:cxnLst/>
                <a:rect l="0" t="0" r="0" b="0"/>
                <a:pathLst>
                  <a:path w="88424" h="44297">
                    <a:moveTo>
                      <a:pt x="5436" y="14756"/>
                    </a:moveTo>
                    <a:cubicBezTo>
                      <a:pt x="785" y="22281"/>
                      <a:pt x="0" y="31460"/>
                      <a:pt x="3693" y="35153"/>
                    </a:cubicBezTo>
                    <a:cubicBezTo>
                      <a:pt x="12837" y="44296"/>
                      <a:pt x="88423" y="26980"/>
                      <a:pt x="88423" y="15741"/>
                    </a:cubicBezTo>
                    <a:cubicBezTo>
                      <a:pt x="88423" y="877"/>
                      <a:pt x="14556" y="0"/>
                      <a:pt x="5436" y="147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2" name="任意多边形: 形状 781">
                <a:extLst>
                  <a:ext uri="{FF2B5EF4-FFF2-40B4-BE49-F238E27FC236}">
                    <a16:creationId xmlns="" xmlns:a16="http://schemas.microsoft.com/office/drawing/2014/main" id="{44FDEA67-2385-4575-9891-74F6E6841A7A}"/>
                  </a:ext>
                </a:extLst>
              </p:cNvPr>
              <p:cNvSpPr/>
              <p:nvPr/>
            </p:nvSpPr>
            <p:spPr>
              <a:xfrm>
                <a:off x="6979910" y="2935110"/>
                <a:ext cx="217719" cy="33618"/>
              </a:xfrm>
              <a:custGeom>
                <a:avLst/>
                <a:gdLst/>
                <a:ahLst/>
                <a:cxnLst/>
                <a:rect l="0" t="0" r="0" b="0"/>
                <a:pathLst>
                  <a:path w="217719" h="33618">
                    <a:moveTo>
                      <a:pt x="52618" y="11189"/>
                    </a:moveTo>
                    <a:cubicBezTo>
                      <a:pt x="0" y="19370"/>
                      <a:pt x="4279" y="20729"/>
                      <a:pt x="106593" y="28332"/>
                    </a:cubicBezTo>
                    <a:cubicBezTo>
                      <a:pt x="177715" y="33617"/>
                      <a:pt x="217718" y="32017"/>
                      <a:pt x="217718" y="23889"/>
                    </a:cubicBezTo>
                    <a:cubicBezTo>
                      <a:pt x="217718" y="7164"/>
                      <a:pt x="124587" y="0"/>
                      <a:pt x="52618" y="111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3" name="任意多边形: 形状 782">
                <a:extLst>
                  <a:ext uri="{FF2B5EF4-FFF2-40B4-BE49-F238E27FC236}">
                    <a16:creationId xmlns="" xmlns:a16="http://schemas.microsoft.com/office/drawing/2014/main" id="{8D3A0BE6-3431-4AB5-AEB6-2C2ECDFC73BA}"/>
                  </a:ext>
                </a:extLst>
              </p:cNvPr>
              <p:cNvSpPr/>
              <p:nvPr/>
            </p:nvSpPr>
            <p:spPr>
              <a:xfrm>
                <a:off x="7246590" y="2946299"/>
                <a:ext cx="243299" cy="18341"/>
              </a:xfrm>
              <a:custGeom>
                <a:avLst/>
                <a:gdLst/>
                <a:ahLst/>
                <a:cxnLst/>
                <a:rect l="0" t="0" r="0" b="0"/>
                <a:pathLst>
                  <a:path w="243299" h="18341">
                    <a:moveTo>
                      <a:pt x="2928" y="5323"/>
                    </a:moveTo>
                    <a:cubicBezTo>
                      <a:pt x="12513" y="14909"/>
                      <a:pt x="229032" y="18340"/>
                      <a:pt x="238318" y="9053"/>
                    </a:cubicBezTo>
                    <a:cubicBezTo>
                      <a:pt x="243298" y="4074"/>
                      <a:pt x="191174" y="0"/>
                      <a:pt x="122488" y="0"/>
                    </a:cubicBezTo>
                    <a:cubicBezTo>
                      <a:pt x="53802" y="0"/>
                      <a:pt x="0" y="2395"/>
                      <a:pt x="2928" y="532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4" name="任意多边形: 形状 783">
                <a:extLst>
                  <a:ext uri="{FF2B5EF4-FFF2-40B4-BE49-F238E27FC236}">
                    <a16:creationId xmlns="" xmlns:a16="http://schemas.microsoft.com/office/drawing/2014/main" id="{CD051B61-18E9-48F0-AEEA-FB6F381836DD}"/>
                  </a:ext>
                </a:extLst>
              </p:cNvPr>
              <p:cNvSpPr/>
              <p:nvPr/>
            </p:nvSpPr>
            <p:spPr>
              <a:xfrm>
                <a:off x="7527828" y="2938064"/>
                <a:ext cx="219524" cy="33662"/>
              </a:xfrm>
              <a:custGeom>
                <a:avLst/>
                <a:gdLst/>
                <a:ahLst/>
                <a:cxnLst/>
                <a:rect l="0" t="0" r="0" b="0"/>
                <a:pathLst>
                  <a:path w="219524" h="33662">
                    <a:moveTo>
                      <a:pt x="0" y="20936"/>
                    </a:moveTo>
                    <a:cubicBezTo>
                      <a:pt x="0" y="33661"/>
                      <a:pt x="62281" y="29439"/>
                      <a:pt x="177800" y="8884"/>
                    </a:cubicBezTo>
                    <a:cubicBezTo>
                      <a:pt x="219523" y="1460"/>
                      <a:pt x="203240" y="0"/>
                      <a:pt x="117475" y="3476"/>
                    </a:cubicBezTo>
                    <a:cubicBezTo>
                      <a:pt x="50798" y="6178"/>
                      <a:pt x="0" y="13728"/>
                      <a:pt x="0" y="209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5" name="任意多边形: 形状 784">
                <a:extLst>
                  <a:ext uri="{FF2B5EF4-FFF2-40B4-BE49-F238E27FC236}">
                    <a16:creationId xmlns="" xmlns:a16="http://schemas.microsoft.com/office/drawing/2014/main" id="{B1A1EC9A-25B7-4B75-82C5-2916C549F2AB}"/>
                  </a:ext>
                </a:extLst>
              </p:cNvPr>
              <p:cNvSpPr/>
              <p:nvPr/>
            </p:nvSpPr>
            <p:spPr>
              <a:xfrm>
                <a:off x="11719419" y="2936119"/>
                <a:ext cx="63787" cy="175916"/>
              </a:xfrm>
              <a:custGeom>
                <a:avLst/>
                <a:gdLst/>
                <a:ahLst/>
                <a:cxnLst/>
                <a:rect l="0" t="0" r="0" b="0"/>
                <a:pathLst>
                  <a:path w="63787" h="175916">
                    <a:moveTo>
                      <a:pt x="4296" y="26055"/>
                    </a:moveTo>
                    <a:cubicBezTo>
                      <a:pt x="0" y="34786"/>
                      <a:pt x="534" y="55822"/>
                      <a:pt x="5484" y="72801"/>
                    </a:cubicBezTo>
                    <a:cubicBezTo>
                      <a:pt x="20969" y="125917"/>
                      <a:pt x="28953" y="155772"/>
                      <a:pt x="31192" y="168930"/>
                    </a:cubicBezTo>
                    <a:cubicBezTo>
                      <a:pt x="32380" y="175915"/>
                      <a:pt x="40851" y="173868"/>
                      <a:pt x="50017" y="164381"/>
                    </a:cubicBezTo>
                    <a:cubicBezTo>
                      <a:pt x="63786" y="150129"/>
                      <a:pt x="62930" y="135232"/>
                      <a:pt x="45096" y="78656"/>
                    </a:cubicBezTo>
                    <a:cubicBezTo>
                      <a:pt x="22481" y="6914"/>
                      <a:pt x="17119" y="0"/>
                      <a:pt x="4296" y="260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6" name="任意多边形: 形状 785">
                <a:extLst>
                  <a:ext uri="{FF2B5EF4-FFF2-40B4-BE49-F238E27FC236}">
                    <a16:creationId xmlns="" xmlns:a16="http://schemas.microsoft.com/office/drawing/2014/main" id="{F060E7D5-DB60-414E-843A-A8DCF01011E1}"/>
                  </a:ext>
                </a:extLst>
              </p:cNvPr>
              <p:cNvSpPr/>
              <p:nvPr/>
            </p:nvSpPr>
            <p:spPr>
              <a:xfrm>
                <a:off x="606328" y="2950774"/>
                <a:ext cx="385092" cy="175894"/>
              </a:xfrm>
              <a:custGeom>
                <a:avLst/>
                <a:gdLst/>
                <a:ahLst/>
                <a:cxnLst/>
                <a:rect l="0" t="0" r="0" b="0"/>
                <a:pathLst>
                  <a:path w="385092" h="175894">
                    <a:moveTo>
                      <a:pt x="0" y="6499"/>
                    </a:moveTo>
                    <a:lnTo>
                      <a:pt x="0" y="97126"/>
                    </a:lnTo>
                    <a:lnTo>
                      <a:pt x="110520" y="97126"/>
                    </a:lnTo>
                    <a:cubicBezTo>
                      <a:pt x="217051" y="97126"/>
                      <a:pt x="222516" y="98556"/>
                      <a:pt x="261900" y="136729"/>
                    </a:cubicBezTo>
                    <a:cubicBezTo>
                      <a:pt x="301829" y="175430"/>
                      <a:pt x="303724" y="175893"/>
                      <a:pt x="345055" y="157091"/>
                    </a:cubicBezTo>
                    <a:cubicBezTo>
                      <a:pt x="384615" y="139096"/>
                      <a:pt x="385091" y="138177"/>
                      <a:pt x="352425" y="142889"/>
                    </a:cubicBezTo>
                    <a:cubicBezTo>
                      <a:pt x="318401" y="147796"/>
                      <a:pt x="317500" y="146325"/>
                      <a:pt x="317500" y="85839"/>
                    </a:cubicBezTo>
                    <a:cubicBezTo>
                      <a:pt x="317500" y="24840"/>
                      <a:pt x="316666" y="23528"/>
                      <a:pt x="269875" y="10933"/>
                    </a:cubicBezTo>
                    <a:cubicBezTo>
                      <a:pt x="243681" y="3882"/>
                      <a:pt x="172244" y="0"/>
                      <a:pt x="111125" y="230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7" name="任意多边形: 形状 786">
                <a:extLst>
                  <a:ext uri="{FF2B5EF4-FFF2-40B4-BE49-F238E27FC236}">
                    <a16:creationId xmlns="" xmlns:a16="http://schemas.microsoft.com/office/drawing/2014/main" id="{BF547452-2A45-4FEA-9CF6-8AC582ED0216}"/>
                  </a:ext>
                </a:extLst>
              </p:cNvPr>
              <p:cNvSpPr/>
              <p:nvPr/>
            </p:nvSpPr>
            <p:spPr>
              <a:xfrm>
                <a:off x="5178328" y="29589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8" name="任意多边形: 形状 787">
                <a:extLst>
                  <a:ext uri="{FF2B5EF4-FFF2-40B4-BE49-F238E27FC236}">
                    <a16:creationId xmlns="" xmlns:a16="http://schemas.microsoft.com/office/drawing/2014/main" id="{60E6AEFC-BAE2-4AD9-A642-48BA15146F72}"/>
                  </a:ext>
                </a:extLst>
              </p:cNvPr>
              <p:cNvSpPr/>
              <p:nvPr/>
            </p:nvSpPr>
            <p:spPr>
              <a:xfrm>
                <a:off x="6043375" y="2958999"/>
                <a:ext cx="33709" cy="41176"/>
              </a:xfrm>
              <a:custGeom>
                <a:avLst/>
                <a:gdLst/>
                <a:ahLst/>
                <a:cxnLst/>
                <a:rect l="0" t="0" r="0" b="0"/>
                <a:pathLst>
                  <a:path w="33709" h="41176">
                    <a:moveTo>
                      <a:pt x="5098" y="22225"/>
                    </a:moveTo>
                    <a:cubicBezTo>
                      <a:pt x="0" y="40629"/>
                      <a:pt x="1059" y="41175"/>
                      <a:pt x="11253" y="25400"/>
                    </a:cubicBezTo>
                    <a:cubicBezTo>
                      <a:pt x="18024" y="14923"/>
                      <a:pt x="26509" y="4921"/>
                      <a:pt x="30108" y="3175"/>
                    </a:cubicBezTo>
                    <a:cubicBezTo>
                      <a:pt x="33708" y="1429"/>
                      <a:pt x="30938" y="0"/>
                      <a:pt x="23953" y="0"/>
                    </a:cubicBezTo>
                    <a:cubicBezTo>
                      <a:pt x="16968" y="0"/>
                      <a:pt x="8483" y="10001"/>
                      <a:pt x="5098"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89" name="任意多边形: 形状 788">
                <a:extLst>
                  <a:ext uri="{FF2B5EF4-FFF2-40B4-BE49-F238E27FC236}">
                    <a16:creationId xmlns="" xmlns:a16="http://schemas.microsoft.com/office/drawing/2014/main" id="{59B9DEE9-4453-48AE-B304-3A241AC84931}"/>
                  </a:ext>
                </a:extLst>
              </p:cNvPr>
              <p:cNvSpPr/>
              <p:nvPr/>
            </p:nvSpPr>
            <p:spPr>
              <a:xfrm>
                <a:off x="6540086" y="2958999"/>
                <a:ext cx="145612" cy="5557"/>
              </a:xfrm>
              <a:custGeom>
                <a:avLst/>
                <a:gdLst/>
                <a:ahLst/>
                <a:cxnLst/>
                <a:rect l="0" t="0" r="0" b="0"/>
                <a:pathLst>
                  <a:path w="145612" h="5557">
                    <a:moveTo>
                      <a:pt x="79692" y="5556"/>
                    </a:moveTo>
                    <a:cubicBezTo>
                      <a:pt x="142587" y="5556"/>
                      <a:pt x="145611" y="4895"/>
                      <a:pt x="92392" y="2778"/>
                    </a:cubicBezTo>
                    <a:cubicBezTo>
                      <a:pt x="53974" y="1250"/>
                      <a:pt x="19684" y="0"/>
                      <a:pt x="16192" y="0"/>
                    </a:cubicBezTo>
                    <a:cubicBezTo>
                      <a:pt x="12700" y="0"/>
                      <a:pt x="6984" y="1250"/>
                      <a:pt x="3492" y="2778"/>
                    </a:cubicBezTo>
                    <a:cubicBezTo>
                      <a:pt x="0" y="4306"/>
                      <a:pt x="34289" y="5556"/>
                      <a:pt x="79692" y="55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0" name="任意多边形: 形状 789">
                <a:extLst>
                  <a:ext uri="{FF2B5EF4-FFF2-40B4-BE49-F238E27FC236}">
                    <a16:creationId xmlns="" xmlns:a16="http://schemas.microsoft.com/office/drawing/2014/main" id="{04721048-0B85-4FF8-AA91-FE2DB315A814}"/>
                  </a:ext>
                </a:extLst>
              </p:cNvPr>
              <p:cNvSpPr/>
              <p:nvPr/>
            </p:nvSpPr>
            <p:spPr>
              <a:xfrm>
                <a:off x="6728522" y="2951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1" name="任意多边形: 形状 790">
                <a:extLst>
                  <a:ext uri="{FF2B5EF4-FFF2-40B4-BE49-F238E27FC236}">
                    <a16:creationId xmlns="" xmlns:a16="http://schemas.microsoft.com/office/drawing/2014/main" id="{66631109-33A5-4657-A168-8576CA27FA02}"/>
                  </a:ext>
                </a:extLst>
              </p:cNvPr>
              <p:cNvSpPr/>
              <p:nvPr/>
            </p:nvSpPr>
            <p:spPr>
              <a:xfrm>
                <a:off x="6832185" y="2958999"/>
                <a:ext cx="71757" cy="5081"/>
              </a:xfrm>
              <a:custGeom>
                <a:avLst/>
                <a:gdLst/>
                <a:ahLst/>
                <a:cxnLst/>
                <a:rect l="0" t="0" r="0" b="0"/>
                <a:pathLst>
                  <a:path w="71757" h="5081">
                    <a:moveTo>
                      <a:pt x="41593" y="5080"/>
                    </a:moveTo>
                    <a:cubicBezTo>
                      <a:pt x="66040" y="5080"/>
                      <a:pt x="71756" y="3937"/>
                      <a:pt x="54293" y="2540"/>
                    </a:cubicBezTo>
                    <a:cubicBezTo>
                      <a:pt x="36831" y="1143"/>
                      <a:pt x="19686" y="0"/>
                      <a:pt x="16193" y="0"/>
                    </a:cubicBezTo>
                    <a:cubicBezTo>
                      <a:pt x="12700" y="0"/>
                      <a:pt x="6986" y="1143"/>
                      <a:pt x="3493" y="2540"/>
                    </a:cubicBezTo>
                    <a:cubicBezTo>
                      <a:pt x="0" y="3937"/>
                      <a:pt x="17146"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2" name="任意多边形: 形状 791">
                <a:extLst>
                  <a:ext uri="{FF2B5EF4-FFF2-40B4-BE49-F238E27FC236}">
                    <a16:creationId xmlns="" xmlns:a16="http://schemas.microsoft.com/office/drawing/2014/main" id="{F50AD003-A4AB-4320-B3BB-728138C9A011}"/>
                  </a:ext>
                </a:extLst>
              </p:cNvPr>
              <p:cNvSpPr/>
              <p:nvPr/>
            </p:nvSpPr>
            <p:spPr>
              <a:xfrm>
                <a:off x="975531" y="2971699"/>
                <a:ext cx="150241" cy="279128"/>
              </a:xfrm>
              <a:custGeom>
                <a:avLst/>
                <a:gdLst/>
                <a:ahLst/>
                <a:cxnLst/>
                <a:rect l="0" t="0" r="0" b="0"/>
                <a:pathLst>
                  <a:path w="150241" h="279128">
                    <a:moveTo>
                      <a:pt x="41598" y="57544"/>
                    </a:moveTo>
                    <a:cubicBezTo>
                      <a:pt x="31079" y="113846"/>
                      <a:pt x="31532" y="115010"/>
                      <a:pt x="62597" y="111519"/>
                    </a:cubicBezTo>
                    <a:cubicBezTo>
                      <a:pt x="107084" y="106518"/>
                      <a:pt x="114388" y="131179"/>
                      <a:pt x="72122" y="143680"/>
                    </a:cubicBezTo>
                    <a:cubicBezTo>
                      <a:pt x="52913" y="149361"/>
                      <a:pt x="37197" y="160161"/>
                      <a:pt x="37197" y="167679"/>
                    </a:cubicBezTo>
                    <a:cubicBezTo>
                      <a:pt x="37197" y="175198"/>
                      <a:pt x="28156" y="187961"/>
                      <a:pt x="17107" y="196040"/>
                    </a:cubicBezTo>
                    <a:cubicBezTo>
                      <a:pt x="0" y="208549"/>
                      <a:pt x="6347" y="215809"/>
                      <a:pt x="59849" y="244929"/>
                    </a:cubicBezTo>
                    <a:lnTo>
                      <a:pt x="122682" y="279127"/>
                    </a:lnTo>
                    <a:lnTo>
                      <a:pt x="125551" y="212588"/>
                    </a:lnTo>
                    <a:cubicBezTo>
                      <a:pt x="127128" y="175992"/>
                      <a:pt x="133329" y="113189"/>
                      <a:pt x="139329" y="73025"/>
                    </a:cubicBezTo>
                    <a:lnTo>
                      <a:pt x="150240" y="0"/>
                    </a:lnTo>
                    <a:lnTo>
                      <a:pt x="101294" y="0"/>
                    </a:lnTo>
                    <a:cubicBezTo>
                      <a:pt x="53283" y="0"/>
                      <a:pt x="52143" y="1099"/>
                      <a:pt x="41598" y="575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3" name="任意多边形: 形状 792">
                <a:extLst>
                  <a:ext uri="{FF2B5EF4-FFF2-40B4-BE49-F238E27FC236}">
                    <a16:creationId xmlns="" xmlns:a16="http://schemas.microsoft.com/office/drawing/2014/main" id="{0CF85598-56E9-40A0-9C72-0BD177B95D6B}"/>
                  </a:ext>
                </a:extLst>
              </p:cNvPr>
              <p:cNvSpPr/>
              <p:nvPr/>
            </p:nvSpPr>
            <p:spPr>
              <a:xfrm>
                <a:off x="1281743" y="2971699"/>
                <a:ext cx="558955" cy="292101"/>
              </a:xfrm>
              <a:custGeom>
                <a:avLst/>
                <a:gdLst/>
                <a:ahLst/>
                <a:cxnLst/>
                <a:rect l="0" t="0" r="0" b="0"/>
                <a:pathLst>
                  <a:path w="558955" h="292101">
                    <a:moveTo>
                      <a:pt x="99285" y="64689"/>
                    </a:moveTo>
                    <a:cubicBezTo>
                      <a:pt x="99285" y="118575"/>
                      <a:pt x="95067" y="130481"/>
                      <a:pt x="74028" y="135983"/>
                    </a:cubicBezTo>
                    <a:cubicBezTo>
                      <a:pt x="60136" y="139616"/>
                      <a:pt x="51657" y="147258"/>
                      <a:pt x="55185" y="152966"/>
                    </a:cubicBezTo>
                    <a:cubicBezTo>
                      <a:pt x="58713" y="158675"/>
                      <a:pt x="55791" y="166935"/>
                      <a:pt x="48692" y="171322"/>
                    </a:cubicBezTo>
                    <a:cubicBezTo>
                      <a:pt x="41593" y="175709"/>
                      <a:pt x="35785" y="192106"/>
                      <a:pt x="35785" y="207760"/>
                    </a:cubicBezTo>
                    <a:cubicBezTo>
                      <a:pt x="35785" y="223413"/>
                      <a:pt x="28689" y="243316"/>
                      <a:pt x="20016" y="251989"/>
                    </a:cubicBezTo>
                    <a:cubicBezTo>
                      <a:pt x="0" y="272005"/>
                      <a:pt x="12004" y="277300"/>
                      <a:pt x="96110" y="285555"/>
                    </a:cubicBezTo>
                    <a:lnTo>
                      <a:pt x="162785" y="292100"/>
                    </a:lnTo>
                    <a:lnTo>
                      <a:pt x="162785" y="248400"/>
                    </a:lnTo>
                    <a:cubicBezTo>
                      <a:pt x="162785" y="224364"/>
                      <a:pt x="167594" y="201727"/>
                      <a:pt x="173473" y="198094"/>
                    </a:cubicBezTo>
                    <a:cubicBezTo>
                      <a:pt x="179351" y="194461"/>
                      <a:pt x="265074" y="190724"/>
                      <a:pt x="363968" y="189789"/>
                    </a:cubicBezTo>
                    <a:cubicBezTo>
                      <a:pt x="462862" y="188854"/>
                      <a:pt x="547146" y="182636"/>
                      <a:pt x="551265" y="175971"/>
                    </a:cubicBezTo>
                    <a:cubicBezTo>
                      <a:pt x="558954" y="163531"/>
                      <a:pt x="227382" y="148528"/>
                      <a:pt x="185010" y="159398"/>
                    </a:cubicBezTo>
                    <a:cubicBezTo>
                      <a:pt x="165538" y="164394"/>
                      <a:pt x="162785" y="154874"/>
                      <a:pt x="162785" y="82550"/>
                    </a:cubicBezTo>
                    <a:cubicBezTo>
                      <a:pt x="162785" y="2963"/>
                      <a:pt x="161645" y="0"/>
                      <a:pt x="131035" y="0"/>
                    </a:cubicBezTo>
                    <a:cubicBezTo>
                      <a:pt x="101324" y="0"/>
                      <a:pt x="99285" y="4154"/>
                      <a:pt x="99285" y="646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4" name="任意多边形: 形状 793">
                <a:extLst>
                  <a:ext uri="{FF2B5EF4-FFF2-40B4-BE49-F238E27FC236}">
                    <a16:creationId xmlns="" xmlns:a16="http://schemas.microsoft.com/office/drawing/2014/main" id="{AD18E6C4-73C6-42A4-BB15-5768636625F3}"/>
                  </a:ext>
                </a:extLst>
              </p:cNvPr>
              <p:cNvSpPr/>
              <p:nvPr/>
            </p:nvSpPr>
            <p:spPr>
              <a:xfrm>
                <a:off x="1463578" y="2962029"/>
                <a:ext cx="374651" cy="151833"/>
              </a:xfrm>
              <a:custGeom>
                <a:avLst/>
                <a:gdLst/>
                <a:ahLst/>
                <a:cxnLst/>
                <a:rect l="0" t="0" r="0" b="0"/>
                <a:pathLst>
                  <a:path w="374651" h="151833">
                    <a:moveTo>
                      <a:pt x="2541" y="76346"/>
                    </a:moveTo>
                    <a:lnTo>
                      <a:pt x="0" y="143021"/>
                    </a:lnTo>
                    <a:lnTo>
                      <a:pt x="66675" y="147784"/>
                    </a:lnTo>
                    <a:cubicBezTo>
                      <a:pt x="103346" y="150403"/>
                      <a:pt x="187643" y="151832"/>
                      <a:pt x="254000" y="150959"/>
                    </a:cubicBezTo>
                    <a:lnTo>
                      <a:pt x="374650" y="149371"/>
                    </a:lnTo>
                    <a:lnTo>
                      <a:pt x="374650" y="25909"/>
                    </a:lnTo>
                    <a:lnTo>
                      <a:pt x="301625" y="11550"/>
                    </a:lnTo>
                    <a:cubicBezTo>
                      <a:pt x="261461" y="3653"/>
                      <a:pt x="178309" y="0"/>
                      <a:pt x="116841" y="3431"/>
                    </a:cubicBezTo>
                    <a:lnTo>
                      <a:pt x="5082" y="9671"/>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5" name="任意多边形: 形状 794">
                <a:extLst>
                  <a:ext uri="{FF2B5EF4-FFF2-40B4-BE49-F238E27FC236}">
                    <a16:creationId xmlns="" xmlns:a16="http://schemas.microsoft.com/office/drawing/2014/main" id="{C10AC005-E92A-4A12-93C8-7F22CC618024}"/>
                  </a:ext>
                </a:extLst>
              </p:cNvPr>
              <p:cNvSpPr/>
              <p:nvPr/>
            </p:nvSpPr>
            <p:spPr>
              <a:xfrm>
                <a:off x="6283228" y="2971699"/>
                <a:ext cx="190501" cy="25401"/>
              </a:xfrm>
              <a:custGeom>
                <a:avLst/>
                <a:gdLst/>
                <a:ahLst/>
                <a:cxnLst/>
                <a:rect l="0" t="0" r="0" b="0"/>
                <a:pathLst>
                  <a:path w="190501" h="25401">
                    <a:moveTo>
                      <a:pt x="0" y="12700"/>
                    </a:moveTo>
                    <a:cubicBezTo>
                      <a:pt x="0" y="20038"/>
                      <a:pt x="40217" y="25400"/>
                      <a:pt x="95250" y="25400"/>
                    </a:cubicBezTo>
                    <a:cubicBezTo>
                      <a:pt x="150283" y="25400"/>
                      <a:pt x="190500" y="20038"/>
                      <a:pt x="190500" y="12700"/>
                    </a:cubicBezTo>
                    <a:cubicBezTo>
                      <a:pt x="190500" y="5362"/>
                      <a:pt x="150283" y="0"/>
                      <a:pt x="95250" y="0"/>
                    </a:cubicBezTo>
                    <a:cubicBezTo>
                      <a:pt x="40217" y="0"/>
                      <a:pt x="0" y="5362"/>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6" name="任意多边形: 形状 795">
                <a:extLst>
                  <a:ext uri="{FF2B5EF4-FFF2-40B4-BE49-F238E27FC236}">
                    <a16:creationId xmlns="" xmlns:a16="http://schemas.microsoft.com/office/drawing/2014/main" id="{3C7E4732-6C1E-490E-B844-1279D86769BC}"/>
                  </a:ext>
                </a:extLst>
              </p:cNvPr>
              <p:cNvSpPr/>
              <p:nvPr/>
            </p:nvSpPr>
            <p:spPr>
              <a:xfrm>
                <a:off x="7868168" y="2964948"/>
                <a:ext cx="216056" cy="132959"/>
              </a:xfrm>
              <a:custGeom>
                <a:avLst/>
                <a:gdLst/>
                <a:ahLst/>
                <a:cxnLst/>
                <a:rect l="0" t="0" r="0" b="0"/>
                <a:pathLst>
                  <a:path w="216056" h="132959">
                    <a:moveTo>
                      <a:pt x="3162" y="12398"/>
                    </a:moveTo>
                    <a:cubicBezTo>
                      <a:pt x="6323" y="15540"/>
                      <a:pt x="46057" y="19841"/>
                      <a:pt x="91460" y="21956"/>
                    </a:cubicBezTo>
                    <a:cubicBezTo>
                      <a:pt x="169085" y="25573"/>
                      <a:pt x="174630" y="27881"/>
                      <a:pt x="184407" y="60639"/>
                    </a:cubicBezTo>
                    <a:lnTo>
                      <a:pt x="194803" y="95475"/>
                    </a:lnTo>
                    <a:lnTo>
                      <a:pt x="98682" y="87350"/>
                    </a:lnTo>
                    <a:cubicBezTo>
                      <a:pt x="30144" y="81557"/>
                      <a:pt x="2560" y="83404"/>
                      <a:pt x="2560" y="93789"/>
                    </a:cubicBezTo>
                    <a:cubicBezTo>
                      <a:pt x="2560" y="103445"/>
                      <a:pt x="34651" y="108352"/>
                      <a:pt x="97810" y="108352"/>
                    </a:cubicBezTo>
                    <a:cubicBezTo>
                      <a:pt x="168237" y="108352"/>
                      <a:pt x="191744" y="112489"/>
                      <a:pt x="188010" y="124227"/>
                    </a:cubicBezTo>
                    <a:cubicBezTo>
                      <a:pt x="185233" y="132958"/>
                      <a:pt x="188002" y="120100"/>
                      <a:pt x="194165" y="95652"/>
                    </a:cubicBezTo>
                    <a:cubicBezTo>
                      <a:pt x="216055" y="8816"/>
                      <a:pt x="206633" y="0"/>
                      <a:pt x="95733" y="3543"/>
                    </a:cubicBezTo>
                    <a:cubicBezTo>
                      <a:pt x="41657" y="5271"/>
                      <a:pt x="0" y="9256"/>
                      <a:pt x="3162" y="123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7" name="任意多边形: 形状 796">
                <a:extLst>
                  <a:ext uri="{FF2B5EF4-FFF2-40B4-BE49-F238E27FC236}">
                    <a16:creationId xmlns="" xmlns:a16="http://schemas.microsoft.com/office/drawing/2014/main" id="{5F18208A-922A-4198-8DF0-5948A2112B35}"/>
                  </a:ext>
                </a:extLst>
              </p:cNvPr>
              <p:cNvSpPr/>
              <p:nvPr/>
            </p:nvSpPr>
            <p:spPr>
              <a:xfrm>
                <a:off x="11140318" y="2971637"/>
                <a:ext cx="261011" cy="62212"/>
              </a:xfrm>
              <a:custGeom>
                <a:avLst/>
                <a:gdLst/>
                <a:ahLst/>
                <a:cxnLst/>
                <a:rect l="0" t="0" r="0" b="0"/>
                <a:pathLst>
                  <a:path w="261011" h="62212">
                    <a:moveTo>
                      <a:pt x="13555" y="7048"/>
                    </a:moveTo>
                    <a:cubicBezTo>
                      <a:pt x="0" y="33614"/>
                      <a:pt x="31315" y="44940"/>
                      <a:pt x="143535" y="54062"/>
                    </a:cubicBezTo>
                    <a:cubicBezTo>
                      <a:pt x="243795" y="62211"/>
                      <a:pt x="261010" y="60815"/>
                      <a:pt x="261010" y="44537"/>
                    </a:cubicBezTo>
                    <a:cubicBezTo>
                      <a:pt x="261010" y="29104"/>
                      <a:pt x="240890" y="25463"/>
                      <a:pt x="155600" y="25463"/>
                    </a:cubicBezTo>
                    <a:cubicBezTo>
                      <a:pt x="90548" y="25463"/>
                      <a:pt x="44355" y="19628"/>
                      <a:pt x="34950" y="10223"/>
                    </a:cubicBezTo>
                    <a:cubicBezTo>
                      <a:pt x="26048" y="1320"/>
                      <a:pt x="17150" y="0"/>
                      <a:pt x="13555" y="70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8" name="任意多边形: 形状 797">
                <a:extLst>
                  <a:ext uri="{FF2B5EF4-FFF2-40B4-BE49-F238E27FC236}">
                    <a16:creationId xmlns="" xmlns:a16="http://schemas.microsoft.com/office/drawing/2014/main" id="{4BF59740-59B7-4557-8B6B-22434BD4B926}"/>
                  </a:ext>
                </a:extLst>
              </p:cNvPr>
              <p:cNvSpPr/>
              <p:nvPr/>
            </p:nvSpPr>
            <p:spPr>
              <a:xfrm>
                <a:off x="949228" y="2984399"/>
                <a:ext cx="50801" cy="88901"/>
              </a:xfrm>
              <a:custGeom>
                <a:avLst/>
                <a:gdLst/>
                <a:ahLst/>
                <a:cxnLst/>
                <a:rect l="0" t="0" r="0" b="0"/>
                <a:pathLst>
                  <a:path w="50801" h="88901">
                    <a:moveTo>
                      <a:pt x="0" y="44450"/>
                    </a:moveTo>
                    <a:cubicBezTo>
                      <a:pt x="0" y="80433"/>
                      <a:pt x="4838" y="88900"/>
                      <a:pt x="25400" y="88900"/>
                    </a:cubicBezTo>
                    <a:cubicBezTo>
                      <a:pt x="45962" y="88900"/>
                      <a:pt x="50800" y="80433"/>
                      <a:pt x="50800" y="44450"/>
                    </a:cubicBezTo>
                    <a:cubicBezTo>
                      <a:pt x="50800" y="8467"/>
                      <a:pt x="45962" y="0"/>
                      <a:pt x="25400" y="0"/>
                    </a:cubicBezTo>
                    <a:cubicBezTo>
                      <a:pt x="4838" y="0"/>
                      <a:pt x="0" y="8467"/>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99" name="任意多边形: 形状 798">
                <a:extLst>
                  <a:ext uri="{FF2B5EF4-FFF2-40B4-BE49-F238E27FC236}">
                    <a16:creationId xmlns="" xmlns:a16="http://schemas.microsoft.com/office/drawing/2014/main" id="{05632095-401C-4F04-8ED0-48914F0B58BD}"/>
                  </a:ext>
                </a:extLst>
              </p:cNvPr>
              <p:cNvSpPr/>
              <p:nvPr/>
            </p:nvSpPr>
            <p:spPr>
              <a:xfrm>
                <a:off x="2844037" y="2974969"/>
                <a:ext cx="1343692" cy="72788"/>
              </a:xfrm>
              <a:custGeom>
                <a:avLst/>
                <a:gdLst/>
                <a:ahLst/>
                <a:cxnLst/>
                <a:rect l="0" t="0" r="0" b="0"/>
                <a:pathLst>
                  <a:path w="1343692" h="72788">
                    <a:moveTo>
                      <a:pt x="1134141" y="4927"/>
                    </a:moveTo>
                    <a:cubicBezTo>
                      <a:pt x="847385" y="17700"/>
                      <a:pt x="249006" y="51161"/>
                      <a:pt x="143541" y="60320"/>
                    </a:cubicBezTo>
                    <a:cubicBezTo>
                      <a:pt x="0" y="72787"/>
                      <a:pt x="91613" y="71020"/>
                      <a:pt x="797591" y="47705"/>
                    </a:cubicBezTo>
                    <a:cubicBezTo>
                      <a:pt x="1003649" y="40900"/>
                      <a:pt x="1210817" y="34764"/>
                      <a:pt x="1257966" y="34070"/>
                    </a:cubicBezTo>
                    <a:cubicBezTo>
                      <a:pt x="1305115" y="33376"/>
                      <a:pt x="1343691" y="27548"/>
                      <a:pt x="1343691" y="21119"/>
                    </a:cubicBezTo>
                    <a:cubicBezTo>
                      <a:pt x="1343691" y="7645"/>
                      <a:pt x="1244751" y="0"/>
                      <a:pt x="1134141" y="49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0" name="任意多边形: 形状 799">
                <a:extLst>
                  <a:ext uri="{FF2B5EF4-FFF2-40B4-BE49-F238E27FC236}">
                    <a16:creationId xmlns="" xmlns:a16="http://schemas.microsoft.com/office/drawing/2014/main" id="{FD28BEBB-C323-46FD-97B9-A248C39F595F}"/>
                  </a:ext>
                </a:extLst>
              </p:cNvPr>
              <p:cNvSpPr/>
              <p:nvPr/>
            </p:nvSpPr>
            <p:spPr>
              <a:xfrm>
                <a:off x="4213128" y="2984399"/>
                <a:ext cx="127001" cy="25401"/>
              </a:xfrm>
              <a:custGeom>
                <a:avLst/>
                <a:gdLst/>
                <a:ahLst/>
                <a:cxnLst/>
                <a:rect l="0" t="0" r="0" b="0"/>
                <a:pathLst>
                  <a:path w="127001" h="25401">
                    <a:moveTo>
                      <a:pt x="0" y="12700"/>
                    </a:moveTo>
                    <a:cubicBezTo>
                      <a:pt x="0" y="19685"/>
                      <a:pt x="28575" y="25400"/>
                      <a:pt x="63500" y="25400"/>
                    </a:cubicBezTo>
                    <a:cubicBezTo>
                      <a:pt x="98425" y="25400"/>
                      <a:pt x="127000" y="19685"/>
                      <a:pt x="127000" y="12700"/>
                    </a:cubicBezTo>
                    <a:cubicBezTo>
                      <a:pt x="127000" y="5715"/>
                      <a:pt x="98425" y="0"/>
                      <a:pt x="63500" y="0"/>
                    </a:cubicBezTo>
                    <a:cubicBezTo>
                      <a:pt x="2857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1" name="任意多边形: 形状 800">
                <a:extLst>
                  <a:ext uri="{FF2B5EF4-FFF2-40B4-BE49-F238E27FC236}">
                    <a16:creationId xmlns="" xmlns:a16="http://schemas.microsoft.com/office/drawing/2014/main" id="{ABDF8BE3-2F58-4896-9BBB-E0D266FA1A5A}"/>
                  </a:ext>
                </a:extLst>
              </p:cNvPr>
              <p:cNvSpPr/>
              <p:nvPr/>
            </p:nvSpPr>
            <p:spPr>
              <a:xfrm>
                <a:off x="4987828" y="2973664"/>
                <a:ext cx="28576" cy="31399"/>
              </a:xfrm>
              <a:custGeom>
                <a:avLst/>
                <a:gdLst/>
                <a:ahLst/>
                <a:cxnLst/>
                <a:rect l="0" t="0" r="0" b="0"/>
                <a:pathLst>
                  <a:path w="28576" h="31399">
                    <a:moveTo>
                      <a:pt x="0" y="24066"/>
                    </a:moveTo>
                    <a:cubicBezTo>
                      <a:pt x="0" y="31398"/>
                      <a:pt x="7144" y="28715"/>
                      <a:pt x="15875" y="18102"/>
                    </a:cubicBezTo>
                    <a:cubicBezTo>
                      <a:pt x="28575" y="2666"/>
                      <a:pt x="28575" y="0"/>
                      <a:pt x="15875" y="4771"/>
                    </a:cubicBezTo>
                    <a:cubicBezTo>
                      <a:pt x="7144" y="8051"/>
                      <a:pt x="0" y="16734"/>
                      <a:pt x="0" y="240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2" name="任意多边形: 形状 801">
                <a:extLst>
                  <a:ext uri="{FF2B5EF4-FFF2-40B4-BE49-F238E27FC236}">
                    <a16:creationId xmlns="" xmlns:a16="http://schemas.microsoft.com/office/drawing/2014/main" id="{2D5A1363-9781-43EB-B3A3-EBE606D3381F}"/>
                  </a:ext>
                </a:extLst>
              </p:cNvPr>
              <p:cNvSpPr/>
              <p:nvPr/>
            </p:nvSpPr>
            <p:spPr>
              <a:xfrm>
                <a:off x="5524326" y="2984399"/>
                <a:ext cx="47292" cy="35223"/>
              </a:xfrm>
              <a:custGeom>
                <a:avLst/>
                <a:gdLst/>
                <a:ahLst/>
                <a:cxnLst/>
                <a:rect l="0" t="0" r="0" b="0"/>
                <a:pathLst>
                  <a:path w="47292" h="35223">
                    <a:moveTo>
                      <a:pt x="4884" y="18724"/>
                    </a:moveTo>
                    <a:cubicBezTo>
                      <a:pt x="11215" y="35222"/>
                      <a:pt x="14294" y="35222"/>
                      <a:pt x="30793" y="18724"/>
                    </a:cubicBezTo>
                    <a:cubicBezTo>
                      <a:pt x="47291" y="2225"/>
                      <a:pt x="46437" y="0"/>
                      <a:pt x="23608" y="0"/>
                    </a:cubicBezTo>
                    <a:cubicBezTo>
                      <a:pt x="5996" y="0"/>
                      <a:pt x="0" y="5996"/>
                      <a:pt x="4884" y="187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3" name="任意多边形: 形状 802">
                <a:extLst>
                  <a:ext uri="{FF2B5EF4-FFF2-40B4-BE49-F238E27FC236}">
                    <a16:creationId xmlns="" xmlns:a16="http://schemas.microsoft.com/office/drawing/2014/main" id="{B2A47072-3BE0-4DB1-BFAD-7A5C0A260284}"/>
                  </a:ext>
                </a:extLst>
              </p:cNvPr>
              <p:cNvSpPr/>
              <p:nvPr/>
            </p:nvSpPr>
            <p:spPr>
              <a:xfrm>
                <a:off x="5693916" y="2975447"/>
                <a:ext cx="159353" cy="59753"/>
              </a:xfrm>
              <a:custGeom>
                <a:avLst/>
                <a:gdLst/>
                <a:ahLst/>
                <a:cxnLst/>
                <a:rect l="0" t="0" r="0" b="0"/>
                <a:pathLst>
                  <a:path w="159353" h="59753">
                    <a:moveTo>
                      <a:pt x="65437" y="11901"/>
                    </a:moveTo>
                    <a:cubicBezTo>
                      <a:pt x="7223" y="25605"/>
                      <a:pt x="0" y="59752"/>
                      <a:pt x="55314" y="59752"/>
                    </a:cubicBezTo>
                    <a:cubicBezTo>
                      <a:pt x="100460" y="59752"/>
                      <a:pt x="159352" y="34904"/>
                      <a:pt x="150014" y="19795"/>
                    </a:cubicBezTo>
                    <a:cubicBezTo>
                      <a:pt x="139115" y="2159"/>
                      <a:pt x="115989" y="0"/>
                      <a:pt x="65437" y="119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4" name="任意多边形: 形状 803">
                <a:extLst>
                  <a:ext uri="{FF2B5EF4-FFF2-40B4-BE49-F238E27FC236}">
                    <a16:creationId xmlns="" xmlns:a16="http://schemas.microsoft.com/office/drawing/2014/main" id="{1A2174E3-6C83-4809-8629-9FADCE4F3EE0}"/>
                  </a:ext>
                </a:extLst>
              </p:cNvPr>
              <p:cNvSpPr/>
              <p:nvPr/>
            </p:nvSpPr>
            <p:spPr>
              <a:xfrm>
                <a:off x="5889528" y="2984399"/>
                <a:ext cx="150954" cy="29276"/>
              </a:xfrm>
              <a:custGeom>
                <a:avLst/>
                <a:gdLst/>
                <a:ahLst/>
                <a:cxnLst/>
                <a:rect l="0" t="0" r="0" b="0"/>
                <a:pathLst>
                  <a:path w="150954" h="29276">
                    <a:moveTo>
                      <a:pt x="0" y="12700"/>
                    </a:moveTo>
                    <a:cubicBezTo>
                      <a:pt x="0" y="29275"/>
                      <a:pt x="135806" y="29275"/>
                      <a:pt x="146050" y="12700"/>
                    </a:cubicBezTo>
                    <a:cubicBezTo>
                      <a:pt x="150953" y="4767"/>
                      <a:pt x="125015" y="0"/>
                      <a:pt x="76950" y="0"/>
                    </a:cubicBezTo>
                    <a:cubicBezTo>
                      <a:pt x="34117" y="0"/>
                      <a:pt x="0" y="5631"/>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5" name="任意多边形: 形状 804">
                <a:extLst>
                  <a:ext uri="{FF2B5EF4-FFF2-40B4-BE49-F238E27FC236}">
                    <a16:creationId xmlns="" xmlns:a16="http://schemas.microsoft.com/office/drawing/2014/main" id="{3E746B7A-1E99-451F-9048-0B3444466466}"/>
                  </a:ext>
                </a:extLst>
              </p:cNvPr>
              <p:cNvSpPr/>
              <p:nvPr/>
            </p:nvSpPr>
            <p:spPr>
              <a:xfrm>
                <a:off x="6092728" y="2984399"/>
                <a:ext cx="139701" cy="25401"/>
              </a:xfrm>
              <a:custGeom>
                <a:avLst/>
                <a:gdLst/>
                <a:ahLst/>
                <a:cxnLst/>
                <a:rect l="0" t="0" r="0" b="0"/>
                <a:pathLst>
                  <a:path w="139701" h="25401">
                    <a:moveTo>
                      <a:pt x="0" y="12700"/>
                    </a:moveTo>
                    <a:cubicBezTo>
                      <a:pt x="0" y="19685"/>
                      <a:pt x="31433" y="25400"/>
                      <a:pt x="69850" y="25400"/>
                    </a:cubicBezTo>
                    <a:cubicBezTo>
                      <a:pt x="108267" y="25400"/>
                      <a:pt x="139700" y="19685"/>
                      <a:pt x="139700" y="12700"/>
                    </a:cubicBezTo>
                    <a:cubicBezTo>
                      <a:pt x="139700" y="5715"/>
                      <a:pt x="108267" y="0"/>
                      <a:pt x="69850" y="0"/>
                    </a:cubicBezTo>
                    <a:cubicBezTo>
                      <a:pt x="3143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6" name="任意多边形: 形状 805">
                <a:extLst>
                  <a:ext uri="{FF2B5EF4-FFF2-40B4-BE49-F238E27FC236}">
                    <a16:creationId xmlns="" xmlns:a16="http://schemas.microsoft.com/office/drawing/2014/main" id="{D10090E1-B2D6-4015-BD35-FAAA74A283C5}"/>
                  </a:ext>
                </a:extLst>
              </p:cNvPr>
              <p:cNvSpPr/>
              <p:nvPr/>
            </p:nvSpPr>
            <p:spPr>
              <a:xfrm>
                <a:off x="7644985" y="2984399"/>
                <a:ext cx="189449" cy="5683"/>
              </a:xfrm>
              <a:custGeom>
                <a:avLst/>
                <a:gdLst/>
                <a:ahLst/>
                <a:cxnLst/>
                <a:rect l="0" t="0" r="0" b="0"/>
                <a:pathLst>
                  <a:path w="189449" h="5683">
                    <a:moveTo>
                      <a:pt x="98743" y="5682"/>
                    </a:moveTo>
                    <a:cubicBezTo>
                      <a:pt x="187892" y="5682"/>
                      <a:pt x="189448" y="5333"/>
                      <a:pt x="111443" y="2841"/>
                    </a:cubicBezTo>
                    <a:cubicBezTo>
                      <a:pt x="62548" y="1278"/>
                      <a:pt x="19686" y="0"/>
                      <a:pt x="16193" y="0"/>
                    </a:cubicBezTo>
                    <a:cubicBezTo>
                      <a:pt x="12700" y="0"/>
                      <a:pt x="6986" y="1278"/>
                      <a:pt x="3493" y="2841"/>
                    </a:cubicBezTo>
                    <a:cubicBezTo>
                      <a:pt x="0" y="4403"/>
                      <a:pt x="42863" y="5682"/>
                      <a:pt x="98743" y="56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7" name="任意多边形: 形状 806">
                <a:extLst>
                  <a:ext uri="{FF2B5EF4-FFF2-40B4-BE49-F238E27FC236}">
                    <a16:creationId xmlns="" xmlns:a16="http://schemas.microsoft.com/office/drawing/2014/main" id="{048ECC40-4D12-4561-AF12-9FC4708DE7C3}"/>
                  </a:ext>
                </a:extLst>
              </p:cNvPr>
              <p:cNvSpPr/>
              <p:nvPr/>
            </p:nvSpPr>
            <p:spPr>
              <a:xfrm>
                <a:off x="8442228" y="2984399"/>
                <a:ext cx="34445" cy="38514"/>
              </a:xfrm>
              <a:custGeom>
                <a:avLst/>
                <a:gdLst/>
                <a:ahLst/>
                <a:cxnLst/>
                <a:rect l="0" t="0" r="0" b="0"/>
                <a:pathLst>
                  <a:path w="34445" h="38514">
                    <a:moveTo>
                      <a:pt x="0" y="11950"/>
                    </a:moveTo>
                    <a:cubicBezTo>
                      <a:pt x="0" y="33241"/>
                      <a:pt x="22524" y="38513"/>
                      <a:pt x="30021" y="18977"/>
                    </a:cubicBezTo>
                    <a:cubicBezTo>
                      <a:pt x="34444" y="7450"/>
                      <a:pt x="29981" y="0"/>
                      <a:pt x="18652" y="0"/>
                    </a:cubicBezTo>
                    <a:cubicBezTo>
                      <a:pt x="8393" y="0"/>
                      <a:pt x="0" y="5378"/>
                      <a:pt x="0" y="119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8" name="任意多边形: 形状 807">
                <a:extLst>
                  <a:ext uri="{FF2B5EF4-FFF2-40B4-BE49-F238E27FC236}">
                    <a16:creationId xmlns="" xmlns:a16="http://schemas.microsoft.com/office/drawing/2014/main" id="{6BF6E283-ECB6-4929-AE59-5B1019BF9EC2}"/>
                  </a:ext>
                </a:extLst>
              </p:cNvPr>
              <p:cNvSpPr/>
              <p:nvPr/>
            </p:nvSpPr>
            <p:spPr>
              <a:xfrm>
                <a:off x="9007602" y="2972818"/>
                <a:ext cx="432352" cy="75082"/>
              </a:xfrm>
              <a:custGeom>
                <a:avLst/>
                <a:gdLst/>
                <a:ahLst/>
                <a:cxnLst/>
                <a:rect l="0" t="0" r="0" b="0"/>
                <a:pathLst>
                  <a:path w="432352" h="75082">
                    <a:moveTo>
                      <a:pt x="41051" y="14212"/>
                    </a:moveTo>
                    <a:cubicBezTo>
                      <a:pt x="56767" y="20722"/>
                      <a:pt x="66856" y="32794"/>
                      <a:pt x="63471" y="41039"/>
                    </a:cubicBezTo>
                    <a:cubicBezTo>
                      <a:pt x="60085" y="49285"/>
                      <a:pt x="62855" y="47458"/>
                      <a:pt x="69626" y="36981"/>
                    </a:cubicBezTo>
                    <a:cubicBezTo>
                      <a:pt x="79832" y="21188"/>
                      <a:pt x="83056" y="22817"/>
                      <a:pt x="88481" y="46506"/>
                    </a:cubicBezTo>
                    <a:cubicBezTo>
                      <a:pt x="94804" y="74114"/>
                      <a:pt x="99995" y="75081"/>
                      <a:pt x="241826" y="75081"/>
                    </a:cubicBezTo>
                    <a:cubicBezTo>
                      <a:pt x="403680" y="75081"/>
                      <a:pt x="432351" y="54770"/>
                      <a:pt x="287951" y="42404"/>
                    </a:cubicBezTo>
                    <a:cubicBezTo>
                      <a:pt x="241215" y="38401"/>
                      <a:pt x="174401" y="30182"/>
                      <a:pt x="139476" y="24138"/>
                    </a:cubicBezTo>
                    <a:cubicBezTo>
                      <a:pt x="0" y="0"/>
                      <a:pt x="8906" y="898"/>
                      <a:pt x="41051" y="142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09" name="任意多边形: 形状 808">
                <a:extLst>
                  <a:ext uri="{FF2B5EF4-FFF2-40B4-BE49-F238E27FC236}">
                    <a16:creationId xmlns="" xmlns:a16="http://schemas.microsoft.com/office/drawing/2014/main" id="{3E47BB47-F68F-4B00-B3D3-CB3017D35812}"/>
                  </a:ext>
                </a:extLst>
              </p:cNvPr>
              <p:cNvSpPr/>
              <p:nvPr/>
            </p:nvSpPr>
            <p:spPr>
              <a:xfrm>
                <a:off x="9344722" y="29768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0" name="任意多边形: 形状 809">
                <a:extLst>
                  <a:ext uri="{FF2B5EF4-FFF2-40B4-BE49-F238E27FC236}">
                    <a16:creationId xmlns="" xmlns:a16="http://schemas.microsoft.com/office/drawing/2014/main" id="{00045977-0325-4A40-845B-734E3337C852}"/>
                  </a:ext>
                </a:extLst>
              </p:cNvPr>
              <p:cNvSpPr/>
              <p:nvPr/>
            </p:nvSpPr>
            <p:spPr>
              <a:xfrm>
                <a:off x="9420128" y="2981672"/>
                <a:ext cx="304801" cy="91629"/>
              </a:xfrm>
              <a:custGeom>
                <a:avLst/>
                <a:gdLst/>
                <a:ahLst/>
                <a:cxnLst/>
                <a:rect l="0" t="0" r="0" b="0"/>
                <a:pathLst>
                  <a:path w="304801" h="91629">
                    <a:moveTo>
                      <a:pt x="0" y="0"/>
                    </a:moveTo>
                    <a:lnTo>
                      <a:pt x="0" y="75201"/>
                    </a:lnTo>
                    <a:lnTo>
                      <a:pt x="97166" y="83415"/>
                    </a:lnTo>
                    <a:cubicBezTo>
                      <a:pt x="150608" y="87932"/>
                      <a:pt x="219187" y="91628"/>
                      <a:pt x="249566" y="91628"/>
                    </a:cubicBezTo>
                    <a:cubicBezTo>
                      <a:pt x="302471" y="91628"/>
                      <a:pt x="304800" y="90021"/>
                      <a:pt x="304800" y="53528"/>
                    </a:cubicBezTo>
                    <a:cubicBezTo>
                      <a:pt x="304800" y="32573"/>
                      <a:pt x="300513" y="12350"/>
                      <a:pt x="295275" y="8588"/>
                    </a:cubicBezTo>
                    <a:cubicBezTo>
                      <a:pt x="290037" y="4826"/>
                      <a:pt x="221456" y="1355"/>
                      <a:pt x="142875" y="8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1" name="任意多边形: 形状 810">
                <a:extLst>
                  <a:ext uri="{FF2B5EF4-FFF2-40B4-BE49-F238E27FC236}">
                    <a16:creationId xmlns="" xmlns:a16="http://schemas.microsoft.com/office/drawing/2014/main" id="{667ED7E2-856D-47E1-B436-36E6A24A7292}"/>
                  </a:ext>
                </a:extLst>
              </p:cNvPr>
              <p:cNvSpPr/>
              <p:nvPr/>
            </p:nvSpPr>
            <p:spPr>
              <a:xfrm>
                <a:off x="1139728" y="2997099"/>
                <a:ext cx="215901" cy="88901"/>
              </a:xfrm>
              <a:custGeom>
                <a:avLst/>
                <a:gdLst/>
                <a:ahLst/>
                <a:cxnLst/>
                <a:rect l="0" t="0" r="0" b="0"/>
                <a:pathLst>
                  <a:path w="215901" h="88901">
                    <a:moveTo>
                      <a:pt x="0" y="0"/>
                    </a:moveTo>
                    <a:lnTo>
                      <a:pt x="0" y="88900"/>
                    </a:lnTo>
                    <a:lnTo>
                      <a:pt x="215900" y="88900"/>
                    </a:lnTo>
                    <a:lnTo>
                      <a:pt x="2159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2" name="任意多边形: 形状 811">
                <a:extLst>
                  <a:ext uri="{FF2B5EF4-FFF2-40B4-BE49-F238E27FC236}">
                    <a16:creationId xmlns="" xmlns:a16="http://schemas.microsoft.com/office/drawing/2014/main" id="{5D01A581-C7BD-45BB-8D4D-2F250AA7EA3F}"/>
                  </a:ext>
                </a:extLst>
              </p:cNvPr>
              <p:cNvSpPr/>
              <p:nvPr/>
            </p:nvSpPr>
            <p:spPr>
              <a:xfrm>
                <a:off x="1956940" y="29970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3" name="任意多边形: 形状 812">
                <a:extLst>
                  <a:ext uri="{FF2B5EF4-FFF2-40B4-BE49-F238E27FC236}">
                    <a16:creationId xmlns="" xmlns:a16="http://schemas.microsoft.com/office/drawing/2014/main" id="{248FD7DF-072F-4F6B-881A-3D6C01FDC09F}"/>
                  </a:ext>
                </a:extLst>
              </p:cNvPr>
              <p:cNvSpPr/>
              <p:nvPr/>
            </p:nvSpPr>
            <p:spPr>
              <a:xfrm>
                <a:off x="4343248" y="2997099"/>
                <a:ext cx="111181" cy="50801"/>
              </a:xfrm>
              <a:custGeom>
                <a:avLst/>
                <a:gdLst/>
                <a:ahLst/>
                <a:cxnLst/>
                <a:rect l="0" t="0" r="0" b="0"/>
                <a:pathLst>
                  <a:path w="111181" h="50801">
                    <a:moveTo>
                      <a:pt x="5900" y="25400"/>
                    </a:moveTo>
                    <a:cubicBezTo>
                      <a:pt x="0" y="47962"/>
                      <a:pt x="5510" y="50800"/>
                      <a:pt x="55219" y="50800"/>
                    </a:cubicBezTo>
                    <a:cubicBezTo>
                      <a:pt x="102713" y="50800"/>
                      <a:pt x="111180" y="46957"/>
                      <a:pt x="111180" y="25400"/>
                    </a:cubicBezTo>
                    <a:cubicBezTo>
                      <a:pt x="111180" y="4360"/>
                      <a:pt x="102713" y="0"/>
                      <a:pt x="61861" y="0"/>
                    </a:cubicBezTo>
                    <a:cubicBezTo>
                      <a:pt x="23223" y="0"/>
                      <a:pt x="11104" y="5501"/>
                      <a:pt x="590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4" name="任意多边形: 形状 813">
                <a:extLst>
                  <a:ext uri="{FF2B5EF4-FFF2-40B4-BE49-F238E27FC236}">
                    <a16:creationId xmlns="" xmlns:a16="http://schemas.microsoft.com/office/drawing/2014/main" id="{D5630243-58AA-409E-A1C8-53252996C83F}"/>
                  </a:ext>
                </a:extLst>
              </p:cNvPr>
              <p:cNvSpPr/>
              <p:nvPr/>
            </p:nvSpPr>
            <p:spPr>
              <a:xfrm>
                <a:off x="4263928" y="2997099"/>
                <a:ext cx="370579" cy="799058"/>
              </a:xfrm>
              <a:custGeom>
                <a:avLst/>
                <a:gdLst/>
                <a:ahLst/>
                <a:cxnLst/>
                <a:rect l="0" t="0" r="0" b="0"/>
                <a:pathLst>
                  <a:path w="370579" h="799058">
                    <a:moveTo>
                      <a:pt x="207219" y="28575"/>
                    </a:moveTo>
                    <a:cubicBezTo>
                      <a:pt x="198172" y="53508"/>
                      <a:pt x="184303" y="58430"/>
                      <a:pt x="98425" y="67189"/>
                    </a:cubicBezTo>
                    <a:cubicBezTo>
                      <a:pt x="5549" y="76661"/>
                      <a:pt x="0" y="78959"/>
                      <a:pt x="0" y="107950"/>
                    </a:cubicBezTo>
                    <a:cubicBezTo>
                      <a:pt x="0" y="138033"/>
                      <a:pt x="2049" y="138617"/>
                      <a:pt x="98425" y="136011"/>
                    </a:cubicBezTo>
                    <a:cubicBezTo>
                      <a:pt x="196071" y="133371"/>
                      <a:pt x="196836" y="133601"/>
                      <a:pt x="195101" y="165100"/>
                    </a:cubicBezTo>
                    <a:cubicBezTo>
                      <a:pt x="194139" y="182563"/>
                      <a:pt x="192320" y="298783"/>
                      <a:pt x="191060" y="423367"/>
                    </a:cubicBezTo>
                    <a:lnTo>
                      <a:pt x="188768" y="649884"/>
                    </a:lnTo>
                    <a:lnTo>
                      <a:pt x="230909" y="639267"/>
                    </a:lnTo>
                    <a:cubicBezTo>
                      <a:pt x="272208" y="628862"/>
                      <a:pt x="273259" y="629633"/>
                      <a:pt x="283500" y="677884"/>
                    </a:cubicBezTo>
                    <a:cubicBezTo>
                      <a:pt x="293536" y="725172"/>
                      <a:pt x="292774" y="726823"/>
                      <a:pt x="264198" y="719650"/>
                    </a:cubicBezTo>
                    <a:cubicBezTo>
                      <a:pt x="247834" y="715544"/>
                      <a:pt x="208842" y="717426"/>
                      <a:pt x="177548" y="723834"/>
                    </a:cubicBezTo>
                    <a:lnTo>
                      <a:pt x="120650" y="735485"/>
                    </a:lnTo>
                    <a:lnTo>
                      <a:pt x="207231" y="742392"/>
                    </a:lnTo>
                    <a:cubicBezTo>
                      <a:pt x="286806" y="748741"/>
                      <a:pt x="293156" y="751366"/>
                      <a:pt x="285706" y="774838"/>
                    </a:cubicBezTo>
                    <a:cubicBezTo>
                      <a:pt x="278343" y="798036"/>
                      <a:pt x="280494" y="799057"/>
                      <a:pt x="309182" y="785986"/>
                    </a:cubicBezTo>
                    <a:cubicBezTo>
                      <a:pt x="339551" y="772149"/>
                      <a:pt x="340792" y="766909"/>
                      <a:pt x="341541" y="649324"/>
                    </a:cubicBezTo>
                    <a:cubicBezTo>
                      <a:pt x="341969" y="582073"/>
                      <a:pt x="348678" y="408464"/>
                      <a:pt x="356449" y="263525"/>
                    </a:cubicBezTo>
                    <a:lnTo>
                      <a:pt x="370578" y="0"/>
                    </a:lnTo>
                    <a:lnTo>
                      <a:pt x="294082" y="0"/>
                    </a:lnTo>
                    <a:cubicBezTo>
                      <a:pt x="226293" y="0"/>
                      <a:pt x="216407" y="3252"/>
                      <a:pt x="207219"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5" name="任意多边形: 形状 814">
                <a:extLst>
                  <a:ext uri="{FF2B5EF4-FFF2-40B4-BE49-F238E27FC236}">
                    <a16:creationId xmlns="" xmlns:a16="http://schemas.microsoft.com/office/drawing/2014/main" id="{436783B2-11E1-46A4-A46E-72F5BFAD4090}"/>
                  </a:ext>
                </a:extLst>
              </p:cNvPr>
              <p:cNvSpPr/>
              <p:nvPr/>
            </p:nvSpPr>
            <p:spPr>
              <a:xfrm>
                <a:off x="5731871" y="2988915"/>
                <a:ext cx="1754971" cy="311347"/>
              </a:xfrm>
              <a:custGeom>
                <a:avLst/>
                <a:gdLst/>
                <a:ahLst/>
                <a:cxnLst/>
                <a:rect l="0" t="0" r="0" b="0"/>
                <a:pathLst>
                  <a:path w="1754971" h="311347">
                    <a:moveTo>
                      <a:pt x="1053007" y="8855"/>
                    </a:moveTo>
                    <a:cubicBezTo>
                      <a:pt x="411798" y="19024"/>
                      <a:pt x="462097" y="16360"/>
                      <a:pt x="492391" y="38544"/>
                    </a:cubicBezTo>
                    <a:cubicBezTo>
                      <a:pt x="508746" y="50520"/>
                      <a:pt x="513350" y="64085"/>
                      <a:pt x="507410" y="82799"/>
                    </a:cubicBezTo>
                    <a:cubicBezTo>
                      <a:pt x="499762" y="106895"/>
                      <a:pt x="489416" y="109785"/>
                      <a:pt x="410801" y="109785"/>
                    </a:cubicBezTo>
                    <a:cubicBezTo>
                      <a:pt x="351153" y="109785"/>
                      <a:pt x="322757" y="104906"/>
                      <a:pt x="322757" y="94658"/>
                    </a:cubicBezTo>
                    <a:cubicBezTo>
                      <a:pt x="322757" y="86338"/>
                      <a:pt x="315099" y="90003"/>
                      <a:pt x="305740" y="102802"/>
                    </a:cubicBezTo>
                    <a:cubicBezTo>
                      <a:pt x="290571" y="123547"/>
                      <a:pt x="282640" y="124449"/>
                      <a:pt x="232715" y="111109"/>
                    </a:cubicBezTo>
                    <a:cubicBezTo>
                      <a:pt x="199851" y="102327"/>
                      <a:pt x="184579" y="101505"/>
                      <a:pt x="195757" y="109119"/>
                    </a:cubicBezTo>
                    <a:cubicBezTo>
                      <a:pt x="206235" y="116257"/>
                      <a:pt x="278401" y="125041"/>
                      <a:pt x="356127" y="128640"/>
                    </a:cubicBezTo>
                    <a:cubicBezTo>
                      <a:pt x="483019" y="134517"/>
                      <a:pt x="498144" y="132916"/>
                      <a:pt x="504272" y="112960"/>
                    </a:cubicBezTo>
                    <a:cubicBezTo>
                      <a:pt x="508026" y="100736"/>
                      <a:pt x="514441" y="89306"/>
                      <a:pt x="518527" y="87560"/>
                    </a:cubicBezTo>
                    <a:cubicBezTo>
                      <a:pt x="522613" y="85814"/>
                      <a:pt x="525957" y="75812"/>
                      <a:pt x="525957" y="65335"/>
                    </a:cubicBezTo>
                    <a:cubicBezTo>
                      <a:pt x="525957" y="49127"/>
                      <a:pt x="559118" y="46285"/>
                      <a:pt x="748207" y="46285"/>
                    </a:cubicBezTo>
                    <a:cubicBezTo>
                      <a:pt x="975178" y="46285"/>
                      <a:pt x="998127" y="51635"/>
                      <a:pt x="955217" y="94545"/>
                    </a:cubicBezTo>
                    <a:cubicBezTo>
                      <a:pt x="943363" y="106398"/>
                      <a:pt x="945245" y="109785"/>
                      <a:pt x="963684" y="109785"/>
                    </a:cubicBezTo>
                    <a:cubicBezTo>
                      <a:pt x="976723" y="109785"/>
                      <a:pt x="983782" y="106176"/>
                      <a:pt x="979370" y="101765"/>
                    </a:cubicBezTo>
                    <a:cubicBezTo>
                      <a:pt x="974960" y="97354"/>
                      <a:pt x="977066" y="83067"/>
                      <a:pt x="984051" y="70015"/>
                    </a:cubicBezTo>
                    <a:cubicBezTo>
                      <a:pt x="995200" y="49181"/>
                      <a:pt x="1012841" y="46285"/>
                      <a:pt x="1128595" y="46285"/>
                    </a:cubicBezTo>
                    <a:cubicBezTo>
                      <a:pt x="1201110" y="46285"/>
                      <a:pt x="1260466" y="50571"/>
                      <a:pt x="1260496" y="55810"/>
                    </a:cubicBezTo>
                    <a:cubicBezTo>
                      <a:pt x="1260527" y="61049"/>
                      <a:pt x="1263861" y="61049"/>
                      <a:pt x="1267905" y="55810"/>
                    </a:cubicBezTo>
                    <a:cubicBezTo>
                      <a:pt x="1278287" y="42359"/>
                      <a:pt x="1465757" y="43894"/>
                      <a:pt x="1465757" y="57430"/>
                    </a:cubicBezTo>
                    <a:cubicBezTo>
                      <a:pt x="1465757" y="63560"/>
                      <a:pt x="1456924" y="75905"/>
                      <a:pt x="1446129" y="84865"/>
                    </a:cubicBezTo>
                    <a:cubicBezTo>
                      <a:pt x="1435333" y="93824"/>
                      <a:pt x="1429748" y="109616"/>
                      <a:pt x="1433717" y="119959"/>
                    </a:cubicBezTo>
                    <a:cubicBezTo>
                      <a:pt x="1437686" y="130301"/>
                      <a:pt x="1437561" y="149388"/>
                      <a:pt x="1433439" y="162374"/>
                    </a:cubicBezTo>
                    <a:cubicBezTo>
                      <a:pt x="1426490" y="184269"/>
                      <a:pt x="1411935" y="185685"/>
                      <a:pt x="1233126" y="181854"/>
                    </a:cubicBezTo>
                    <a:cubicBezTo>
                      <a:pt x="1095173" y="178898"/>
                      <a:pt x="1057472" y="180913"/>
                      <a:pt x="1100632" y="188934"/>
                    </a:cubicBezTo>
                    <a:cubicBezTo>
                      <a:pt x="1165034" y="200903"/>
                      <a:pt x="1167729" y="204618"/>
                      <a:pt x="1148572" y="255008"/>
                    </a:cubicBezTo>
                    <a:cubicBezTo>
                      <a:pt x="1135007" y="290684"/>
                      <a:pt x="1105843" y="295211"/>
                      <a:pt x="990984" y="279468"/>
                    </a:cubicBezTo>
                    <a:cubicBezTo>
                      <a:pt x="936957" y="272063"/>
                      <a:pt x="931945" y="268445"/>
                      <a:pt x="933805" y="238193"/>
                    </a:cubicBezTo>
                    <a:cubicBezTo>
                      <a:pt x="934926" y="219956"/>
                      <a:pt x="941385" y="200749"/>
                      <a:pt x="948158" y="195510"/>
                    </a:cubicBezTo>
                    <a:cubicBezTo>
                      <a:pt x="955521" y="189816"/>
                      <a:pt x="953969" y="185985"/>
                      <a:pt x="944299" y="185985"/>
                    </a:cubicBezTo>
                    <a:cubicBezTo>
                      <a:pt x="935403" y="185985"/>
                      <a:pt x="931467" y="189328"/>
                      <a:pt x="935554" y="193415"/>
                    </a:cubicBezTo>
                    <a:cubicBezTo>
                      <a:pt x="939640" y="197501"/>
                      <a:pt x="937245" y="217304"/>
                      <a:pt x="930232" y="237422"/>
                    </a:cubicBezTo>
                    <a:lnTo>
                      <a:pt x="917480" y="274001"/>
                    </a:lnTo>
                    <a:lnTo>
                      <a:pt x="559794" y="270768"/>
                    </a:lnTo>
                    <a:cubicBezTo>
                      <a:pt x="363066" y="268990"/>
                      <a:pt x="156387" y="267760"/>
                      <a:pt x="100507" y="268035"/>
                    </a:cubicBezTo>
                    <a:cubicBezTo>
                      <a:pt x="1163" y="268524"/>
                      <a:pt x="0" y="268887"/>
                      <a:pt x="48120" y="284410"/>
                    </a:cubicBezTo>
                    <a:cubicBezTo>
                      <a:pt x="82735" y="295576"/>
                      <a:pt x="203906" y="300285"/>
                      <a:pt x="456636" y="300285"/>
                    </a:cubicBezTo>
                    <a:cubicBezTo>
                      <a:pt x="654253" y="300285"/>
                      <a:pt x="814988" y="301714"/>
                      <a:pt x="813824" y="303460"/>
                    </a:cubicBezTo>
                    <a:cubicBezTo>
                      <a:pt x="812660" y="305206"/>
                      <a:pt x="952559" y="307695"/>
                      <a:pt x="1124711" y="308990"/>
                    </a:cubicBezTo>
                    <a:lnTo>
                      <a:pt x="1437715" y="311346"/>
                    </a:lnTo>
                    <a:lnTo>
                      <a:pt x="1443186" y="274065"/>
                    </a:lnTo>
                    <a:cubicBezTo>
                      <a:pt x="1449329" y="232209"/>
                      <a:pt x="1434254" y="222885"/>
                      <a:pt x="1423977" y="262185"/>
                    </a:cubicBezTo>
                    <a:cubicBezTo>
                      <a:pt x="1417889" y="285469"/>
                      <a:pt x="1406654" y="287585"/>
                      <a:pt x="1289146" y="287585"/>
                    </a:cubicBezTo>
                    <a:cubicBezTo>
                      <a:pt x="1177881" y="287585"/>
                      <a:pt x="1160142" y="284651"/>
                      <a:pt x="1154781" y="265360"/>
                    </a:cubicBezTo>
                    <a:cubicBezTo>
                      <a:pt x="1151383" y="253136"/>
                      <a:pt x="1154997" y="232791"/>
                      <a:pt x="1162811" y="220148"/>
                    </a:cubicBezTo>
                    <a:cubicBezTo>
                      <a:pt x="1174852" y="200665"/>
                      <a:pt x="1196895" y="196794"/>
                      <a:pt x="1307443" y="194748"/>
                    </a:cubicBezTo>
                    <a:lnTo>
                      <a:pt x="1437870" y="192335"/>
                    </a:lnTo>
                    <a:lnTo>
                      <a:pt x="1438009" y="154235"/>
                    </a:lnTo>
                    <a:cubicBezTo>
                      <a:pt x="1438086" y="133280"/>
                      <a:pt x="1447115" y="98990"/>
                      <a:pt x="1458074" y="78035"/>
                    </a:cubicBezTo>
                    <a:cubicBezTo>
                      <a:pt x="1477709" y="40489"/>
                      <a:pt x="1479788" y="39843"/>
                      <a:pt x="1601039" y="33585"/>
                    </a:cubicBezTo>
                    <a:cubicBezTo>
                      <a:pt x="1668711" y="30093"/>
                      <a:pt x="1729298" y="22949"/>
                      <a:pt x="1735676" y="17710"/>
                    </a:cubicBezTo>
                    <a:cubicBezTo>
                      <a:pt x="1754970" y="1864"/>
                      <a:pt x="1611323" y="0"/>
                      <a:pt x="1053007" y="885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6" name="任意多边形: 形状 815">
                <a:extLst>
                  <a:ext uri="{FF2B5EF4-FFF2-40B4-BE49-F238E27FC236}">
                    <a16:creationId xmlns="" xmlns:a16="http://schemas.microsoft.com/office/drawing/2014/main" id="{F7D80B7C-B03B-4D56-9286-D85652EA475A}"/>
                  </a:ext>
                </a:extLst>
              </p:cNvPr>
              <p:cNvSpPr/>
              <p:nvPr/>
            </p:nvSpPr>
            <p:spPr>
              <a:xfrm>
                <a:off x="11444569" y="2997099"/>
                <a:ext cx="17473" cy="35878"/>
              </a:xfrm>
              <a:custGeom>
                <a:avLst/>
                <a:gdLst/>
                <a:ahLst/>
                <a:cxnLst/>
                <a:rect l="0" t="0" r="0" b="0"/>
                <a:pathLst>
                  <a:path w="17473" h="35878">
                    <a:moveTo>
                      <a:pt x="2683" y="22225"/>
                    </a:moveTo>
                    <a:cubicBezTo>
                      <a:pt x="0" y="34449"/>
                      <a:pt x="70" y="35877"/>
                      <a:pt x="2839" y="25400"/>
                    </a:cubicBezTo>
                    <a:cubicBezTo>
                      <a:pt x="5608" y="14923"/>
                      <a:pt x="10660" y="4921"/>
                      <a:pt x="14066" y="3175"/>
                    </a:cubicBezTo>
                    <a:cubicBezTo>
                      <a:pt x="17472" y="1429"/>
                      <a:pt x="17402" y="0"/>
                      <a:pt x="13909" y="0"/>
                    </a:cubicBezTo>
                    <a:cubicBezTo>
                      <a:pt x="10416" y="0"/>
                      <a:pt x="5365" y="10001"/>
                      <a:pt x="2683"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7" name="任意多边形: 形状 816">
                <a:extLst>
                  <a:ext uri="{FF2B5EF4-FFF2-40B4-BE49-F238E27FC236}">
                    <a16:creationId xmlns="" xmlns:a16="http://schemas.microsoft.com/office/drawing/2014/main" id="{4B22159C-B05F-4BEF-BE37-888153507883}"/>
                  </a:ext>
                </a:extLst>
              </p:cNvPr>
              <p:cNvSpPr/>
              <p:nvPr/>
            </p:nvSpPr>
            <p:spPr>
              <a:xfrm>
                <a:off x="4857531" y="3010664"/>
                <a:ext cx="28717" cy="40688"/>
              </a:xfrm>
              <a:custGeom>
                <a:avLst/>
                <a:gdLst/>
                <a:ahLst/>
                <a:cxnLst/>
                <a:rect l="0" t="0" r="0" b="0"/>
                <a:pathLst>
                  <a:path w="28717" h="40688">
                    <a:moveTo>
                      <a:pt x="8117" y="20234"/>
                    </a:moveTo>
                    <a:cubicBezTo>
                      <a:pt x="0" y="39463"/>
                      <a:pt x="1223" y="40687"/>
                      <a:pt x="15047" y="27163"/>
                    </a:cubicBezTo>
                    <a:cubicBezTo>
                      <a:pt x="24280" y="18131"/>
                      <a:pt x="28716" y="7622"/>
                      <a:pt x="24905" y="3811"/>
                    </a:cubicBezTo>
                    <a:cubicBezTo>
                      <a:pt x="21094" y="0"/>
                      <a:pt x="13539" y="7390"/>
                      <a:pt x="8117" y="2023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8" name="任意多边形: 形状 817">
                <a:extLst>
                  <a:ext uri="{FF2B5EF4-FFF2-40B4-BE49-F238E27FC236}">
                    <a16:creationId xmlns="" xmlns:a16="http://schemas.microsoft.com/office/drawing/2014/main" id="{E39752AF-D530-48EC-BDE8-BC94C6F51254}"/>
                  </a:ext>
                </a:extLst>
              </p:cNvPr>
              <p:cNvSpPr/>
              <p:nvPr/>
            </p:nvSpPr>
            <p:spPr>
              <a:xfrm>
                <a:off x="4940515" y="3011065"/>
                <a:ext cx="21144" cy="35095"/>
              </a:xfrm>
              <a:custGeom>
                <a:avLst/>
                <a:gdLst/>
                <a:ahLst/>
                <a:cxnLst/>
                <a:rect l="0" t="0" r="0" b="0"/>
                <a:pathLst>
                  <a:path w="21144" h="35095">
                    <a:moveTo>
                      <a:pt x="5339" y="15912"/>
                    </a:moveTo>
                    <a:cubicBezTo>
                      <a:pt x="0" y="29825"/>
                      <a:pt x="1756" y="35094"/>
                      <a:pt x="10029" y="29981"/>
                    </a:cubicBezTo>
                    <a:cubicBezTo>
                      <a:pt x="17302" y="25485"/>
                      <a:pt x="21143" y="15476"/>
                      <a:pt x="18564" y="7738"/>
                    </a:cubicBezTo>
                    <a:cubicBezTo>
                      <a:pt x="15985" y="0"/>
                      <a:pt x="10033" y="3678"/>
                      <a:pt x="5339" y="159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19" name="任意多边形: 形状 818">
                <a:extLst>
                  <a:ext uri="{FF2B5EF4-FFF2-40B4-BE49-F238E27FC236}">
                    <a16:creationId xmlns="" xmlns:a16="http://schemas.microsoft.com/office/drawing/2014/main" id="{0BCF0F6B-BE55-441A-93E8-741A41D6C447}"/>
                  </a:ext>
                </a:extLst>
              </p:cNvPr>
              <p:cNvSpPr/>
              <p:nvPr/>
            </p:nvSpPr>
            <p:spPr>
              <a:xfrm>
                <a:off x="4969885" y="2992280"/>
                <a:ext cx="82794" cy="114477"/>
              </a:xfrm>
              <a:custGeom>
                <a:avLst/>
                <a:gdLst/>
                <a:ahLst/>
                <a:cxnLst/>
                <a:rect l="0" t="0" r="0" b="0"/>
                <a:pathLst>
                  <a:path w="82794" h="114477">
                    <a:moveTo>
                      <a:pt x="24293" y="17519"/>
                    </a:moveTo>
                    <a:cubicBezTo>
                      <a:pt x="0" y="27958"/>
                      <a:pt x="201" y="28749"/>
                      <a:pt x="28909" y="35676"/>
                    </a:cubicBezTo>
                    <a:cubicBezTo>
                      <a:pt x="53677" y="41652"/>
                      <a:pt x="57981" y="49355"/>
                      <a:pt x="53524" y="79726"/>
                    </a:cubicBezTo>
                    <a:cubicBezTo>
                      <a:pt x="48777" y="112067"/>
                      <a:pt x="50528" y="114476"/>
                      <a:pt x="67957" y="99581"/>
                    </a:cubicBezTo>
                    <a:cubicBezTo>
                      <a:pt x="78867" y="90257"/>
                      <a:pt x="82793" y="85124"/>
                      <a:pt x="76681" y="88174"/>
                    </a:cubicBezTo>
                    <a:cubicBezTo>
                      <a:pt x="70568" y="91224"/>
                      <a:pt x="68997" y="76574"/>
                      <a:pt x="73188" y="55619"/>
                    </a:cubicBezTo>
                    <a:cubicBezTo>
                      <a:pt x="81717" y="12976"/>
                      <a:pt x="65063" y="0"/>
                      <a:pt x="24293" y="175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0" name="任意多边形: 形状 819">
                <a:extLst>
                  <a:ext uri="{FF2B5EF4-FFF2-40B4-BE49-F238E27FC236}">
                    <a16:creationId xmlns="" xmlns:a16="http://schemas.microsoft.com/office/drawing/2014/main" id="{EDC74E73-2AAA-45DB-A555-ED820EE34146}"/>
                  </a:ext>
                </a:extLst>
              </p:cNvPr>
              <p:cNvSpPr/>
              <p:nvPr/>
            </p:nvSpPr>
            <p:spPr>
              <a:xfrm>
                <a:off x="5396037" y="3001512"/>
                <a:ext cx="119669" cy="47794"/>
              </a:xfrm>
              <a:custGeom>
                <a:avLst/>
                <a:gdLst/>
                <a:ahLst/>
                <a:cxnLst/>
                <a:rect l="0" t="0" r="0" b="0"/>
                <a:pathLst>
                  <a:path w="119669" h="47794">
                    <a:moveTo>
                      <a:pt x="20416" y="10349"/>
                    </a:moveTo>
                    <a:cubicBezTo>
                      <a:pt x="0" y="37689"/>
                      <a:pt x="11395" y="47793"/>
                      <a:pt x="51184" y="37630"/>
                    </a:cubicBezTo>
                    <a:cubicBezTo>
                      <a:pt x="111599" y="22199"/>
                      <a:pt x="119668" y="8927"/>
                      <a:pt x="72274" y="2941"/>
                    </a:cubicBezTo>
                    <a:cubicBezTo>
                      <a:pt x="48991" y="0"/>
                      <a:pt x="25655" y="3333"/>
                      <a:pt x="20416" y="103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1" name="任意多边形: 形状 820">
                <a:extLst>
                  <a:ext uri="{FF2B5EF4-FFF2-40B4-BE49-F238E27FC236}">
                    <a16:creationId xmlns="" xmlns:a16="http://schemas.microsoft.com/office/drawing/2014/main" id="{AFF7DC39-741A-4277-A77E-0CA60CD51ECE}"/>
                  </a:ext>
                </a:extLst>
              </p:cNvPr>
              <p:cNvSpPr/>
              <p:nvPr/>
            </p:nvSpPr>
            <p:spPr>
              <a:xfrm>
                <a:off x="5560884" y="3005937"/>
                <a:ext cx="112745" cy="29264"/>
              </a:xfrm>
              <a:custGeom>
                <a:avLst/>
                <a:gdLst/>
                <a:ahLst/>
                <a:cxnLst/>
                <a:rect l="0" t="0" r="0" b="0"/>
                <a:pathLst>
                  <a:path w="112745" h="29264">
                    <a:moveTo>
                      <a:pt x="4794" y="16563"/>
                    </a:moveTo>
                    <a:cubicBezTo>
                      <a:pt x="0" y="24320"/>
                      <a:pt x="19479" y="29263"/>
                      <a:pt x="54844" y="29263"/>
                    </a:cubicBezTo>
                    <a:cubicBezTo>
                      <a:pt x="86689" y="29263"/>
                      <a:pt x="112744" y="23548"/>
                      <a:pt x="112744" y="16563"/>
                    </a:cubicBezTo>
                    <a:cubicBezTo>
                      <a:pt x="112744" y="0"/>
                      <a:pt x="15030" y="0"/>
                      <a:pt x="4794" y="165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2" name="任意多边形: 形状 821">
                <a:extLst>
                  <a:ext uri="{FF2B5EF4-FFF2-40B4-BE49-F238E27FC236}">
                    <a16:creationId xmlns="" xmlns:a16="http://schemas.microsoft.com/office/drawing/2014/main" id="{EE3CD530-3963-48E3-A7E4-45AF5AD933E6}"/>
                  </a:ext>
                </a:extLst>
              </p:cNvPr>
              <p:cNvSpPr/>
              <p:nvPr/>
            </p:nvSpPr>
            <p:spPr>
              <a:xfrm>
                <a:off x="7489728" y="2997884"/>
                <a:ext cx="368301" cy="62717"/>
              </a:xfrm>
              <a:custGeom>
                <a:avLst/>
                <a:gdLst/>
                <a:ahLst/>
                <a:cxnLst/>
                <a:rect l="0" t="0" r="0" b="0"/>
                <a:pathLst>
                  <a:path w="368301" h="62717">
                    <a:moveTo>
                      <a:pt x="9050" y="19800"/>
                    </a:moveTo>
                    <a:cubicBezTo>
                      <a:pt x="4073" y="24777"/>
                      <a:pt x="0" y="36469"/>
                      <a:pt x="0" y="45783"/>
                    </a:cubicBezTo>
                    <a:cubicBezTo>
                      <a:pt x="0" y="59115"/>
                      <a:pt x="39158" y="62716"/>
                      <a:pt x="184150" y="62716"/>
                    </a:cubicBezTo>
                    <a:cubicBezTo>
                      <a:pt x="332670" y="62716"/>
                      <a:pt x="368300" y="59309"/>
                      <a:pt x="368300" y="45108"/>
                    </a:cubicBezTo>
                    <a:cubicBezTo>
                      <a:pt x="368300" y="17891"/>
                      <a:pt x="261473" y="0"/>
                      <a:pt x="132875" y="5680"/>
                    </a:cubicBezTo>
                    <a:cubicBezTo>
                      <a:pt x="69748" y="8469"/>
                      <a:pt x="14027" y="14822"/>
                      <a:pt x="9050" y="198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3" name="任意多边形: 形状 822">
                <a:extLst>
                  <a:ext uri="{FF2B5EF4-FFF2-40B4-BE49-F238E27FC236}">
                    <a16:creationId xmlns="" xmlns:a16="http://schemas.microsoft.com/office/drawing/2014/main" id="{DBF7DF1B-42BD-44AF-8715-DA133C3C1F91}"/>
                  </a:ext>
                </a:extLst>
              </p:cNvPr>
              <p:cNvSpPr/>
              <p:nvPr/>
            </p:nvSpPr>
            <p:spPr>
              <a:xfrm>
                <a:off x="8112028" y="3004846"/>
                <a:ext cx="281607" cy="43054"/>
              </a:xfrm>
              <a:custGeom>
                <a:avLst/>
                <a:gdLst/>
                <a:ahLst/>
                <a:cxnLst/>
                <a:rect l="0" t="0" r="0" b="0"/>
                <a:pathLst>
                  <a:path w="281607" h="43054">
                    <a:moveTo>
                      <a:pt x="0" y="24003"/>
                    </a:moveTo>
                    <a:cubicBezTo>
                      <a:pt x="0" y="39600"/>
                      <a:pt x="21872" y="43053"/>
                      <a:pt x="120650" y="43053"/>
                    </a:cubicBezTo>
                    <a:cubicBezTo>
                      <a:pt x="256617" y="43053"/>
                      <a:pt x="281606" y="25484"/>
                      <a:pt x="163237" y="13112"/>
                    </a:cubicBezTo>
                    <a:cubicBezTo>
                      <a:pt x="37783" y="0"/>
                      <a:pt x="0" y="2520"/>
                      <a:pt x="0" y="240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4" name="任意多边形: 形状 823">
                <a:extLst>
                  <a:ext uri="{FF2B5EF4-FFF2-40B4-BE49-F238E27FC236}">
                    <a16:creationId xmlns="" xmlns:a16="http://schemas.microsoft.com/office/drawing/2014/main" id="{F2D5065F-EFEB-4629-856F-EB6F54E450D9}"/>
                  </a:ext>
                </a:extLst>
              </p:cNvPr>
              <p:cNvSpPr/>
              <p:nvPr/>
            </p:nvSpPr>
            <p:spPr>
              <a:xfrm>
                <a:off x="8480328" y="3009799"/>
                <a:ext cx="203201" cy="38101"/>
              </a:xfrm>
              <a:custGeom>
                <a:avLst/>
                <a:gdLst/>
                <a:ahLst/>
                <a:cxnLst/>
                <a:rect l="0" t="0" r="0" b="0"/>
                <a:pathLst>
                  <a:path w="203201" h="38101">
                    <a:moveTo>
                      <a:pt x="0" y="19050"/>
                    </a:moveTo>
                    <a:cubicBezTo>
                      <a:pt x="0" y="34396"/>
                      <a:pt x="19755" y="38100"/>
                      <a:pt x="101600" y="38100"/>
                    </a:cubicBezTo>
                    <a:cubicBezTo>
                      <a:pt x="183445" y="38100"/>
                      <a:pt x="203200" y="34396"/>
                      <a:pt x="203200" y="19050"/>
                    </a:cubicBezTo>
                    <a:cubicBezTo>
                      <a:pt x="203200" y="3704"/>
                      <a:pt x="183445" y="0"/>
                      <a:pt x="101600" y="0"/>
                    </a:cubicBezTo>
                    <a:cubicBezTo>
                      <a:pt x="19755" y="0"/>
                      <a:pt x="0" y="3704"/>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5" name="任意多边形: 形状 824">
                <a:extLst>
                  <a:ext uri="{FF2B5EF4-FFF2-40B4-BE49-F238E27FC236}">
                    <a16:creationId xmlns="" xmlns:a16="http://schemas.microsoft.com/office/drawing/2014/main" id="{3E6C2679-2AE5-4843-8A7D-A5F5243E0812}"/>
                  </a:ext>
                </a:extLst>
              </p:cNvPr>
              <p:cNvSpPr/>
              <p:nvPr/>
            </p:nvSpPr>
            <p:spPr>
              <a:xfrm>
                <a:off x="8748454" y="2993144"/>
                <a:ext cx="325367" cy="47544"/>
              </a:xfrm>
              <a:custGeom>
                <a:avLst/>
                <a:gdLst/>
                <a:ahLst/>
                <a:cxnLst/>
                <a:rect l="0" t="0" r="0" b="0"/>
                <a:pathLst>
                  <a:path w="325367" h="47544">
                    <a:moveTo>
                      <a:pt x="4910" y="32531"/>
                    </a:moveTo>
                    <a:cubicBezTo>
                      <a:pt x="0" y="44777"/>
                      <a:pt x="29763" y="47543"/>
                      <a:pt x="135085" y="44630"/>
                    </a:cubicBezTo>
                    <a:cubicBezTo>
                      <a:pt x="286662" y="40439"/>
                      <a:pt x="325366" y="33062"/>
                      <a:pt x="284324" y="16185"/>
                    </a:cubicBezTo>
                    <a:cubicBezTo>
                      <a:pt x="244962" y="0"/>
                      <a:pt x="12500" y="13599"/>
                      <a:pt x="4910" y="3253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6" name="任意多边形: 形状 825">
                <a:extLst>
                  <a:ext uri="{FF2B5EF4-FFF2-40B4-BE49-F238E27FC236}">
                    <a16:creationId xmlns="" xmlns:a16="http://schemas.microsoft.com/office/drawing/2014/main" id="{9C5B3A8D-7D55-4B19-966E-2402E354945A}"/>
                  </a:ext>
                </a:extLst>
              </p:cNvPr>
              <p:cNvSpPr/>
              <p:nvPr/>
            </p:nvSpPr>
            <p:spPr>
              <a:xfrm>
                <a:off x="9767735" y="3009799"/>
                <a:ext cx="157087" cy="64627"/>
              </a:xfrm>
              <a:custGeom>
                <a:avLst/>
                <a:gdLst/>
                <a:ahLst/>
                <a:cxnLst/>
                <a:rect l="0" t="0" r="0" b="0"/>
                <a:pathLst>
                  <a:path w="157087" h="64627">
                    <a:moveTo>
                      <a:pt x="15600" y="22225"/>
                    </a:moveTo>
                    <a:cubicBezTo>
                      <a:pt x="0" y="42648"/>
                      <a:pt x="5047" y="45268"/>
                      <a:pt x="77855" y="54538"/>
                    </a:cubicBezTo>
                    <a:lnTo>
                      <a:pt x="157086" y="64626"/>
                    </a:lnTo>
                    <a:lnTo>
                      <a:pt x="150909" y="32313"/>
                    </a:lnTo>
                    <a:cubicBezTo>
                      <a:pt x="145402" y="3507"/>
                      <a:pt x="138646" y="0"/>
                      <a:pt x="88653" y="0"/>
                    </a:cubicBezTo>
                    <a:cubicBezTo>
                      <a:pt x="50178" y="0"/>
                      <a:pt x="27246" y="6977"/>
                      <a:pt x="15600"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7" name="任意多边形: 形状 826">
                <a:extLst>
                  <a:ext uri="{FF2B5EF4-FFF2-40B4-BE49-F238E27FC236}">
                    <a16:creationId xmlns="" xmlns:a16="http://schemas.microsoft.com/office/drawing/2014/main" id="{92E96CC9-2200-4494-AC52-C0B16B1D7AF0}"/>
                  </a:ext>
                </a:extLst>
              </p:cNvPr>
              <p:cNvSpPr/>
              <p:nvPr/>
            </p:nvSpPr>
            <p:spPr>
              <a:xfrm>
                <a:off x="11502928" y="3009799"/>
                <a:ext cx="250666" cy="38101"/>
              </a:xfrm>
              <a:custGeom>
                <a:avLst/>
                <a:gdLst/>
                <a:ahLst/>
                <a:cxnLst/>
                <a:rect l="0" t="0" r="0" b="0"/>
                <a:pathLst>
                  <a:path w="250666" h="38101">
                    <a:moveTo>
                      <a:pt x="0" y="19050"/>
                    </a:moveTo>
                    <a:cubicBezTo>
                      <a:pt x="0" y="34489"/>
                      <a:pt x="20461" y="38100"/>
                      <a:pt x="107950" y="38100"/>
                    </a:cubicBezTo>
                    <a:cubicBezTo>
                      <a:pt x="216101" y="38100"/>
                      <a:pt x="250665" y="22828"/>
                      <a:pt x="176213" y="7938"/>
                    </a:cubicBezTo>
                    <a:cubicBezTo>
                      <a:pt x="154384" y="3572"/>
                      <a:pt x="105807" y="0"/>
                      <a:pt x="68263" y="0"/>
                    </a:cubicBezTo>
                    <a:cubicBezTo>
                      <a:pt x="16052" y="0"/>
                      <a:pt x="0" y="4479"/>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8" name="任意多边形: 形状 827">
                <a:extLst>
                  <a:ext uri="{FF2B5EF4-FFF2-40B4-BE49-F238E27FC236}">
                    <a16:creationId xmlns="" xmlns:a16="http://schemas.microsoft.com/office/drawing/2014/main" id="{7B33A233-9A1B-4F42-BB18-18FD2298CFE6}"/>
                  </a:ext>
                </a:extLst>
              </p:cNvPr>
              <p:cNvSpPr/>
              <p:nvPr/>
            </p:nvSpPr>
            <p:spPr>
              <a:xfrm>
                <a:off x="11785592" y="3009799"/>
                <a:ext cx="135211" cy="69851"/>
              </a:xfrm>
              <a:custGeom>
                <a:avLst/>
                <a:gdLst/>
                <a:ahLst/>
                <a:cxnLst/>
                <a:rect l="0" t="0" r="0" b="0"/>
                <a:pathLst>
                  <a:path w="135211" h="69851">
                    <a:moveTo>
                      <a:pt x="2036" y="34925"/>
                    </a:moveTo>
                    <a:cubicBezTo>
                      <a:pt x="3869" y="65534"/>
                      <a:pt x="9298" y="69850"/>
                      <a:pt x="45964" y="69850"/>
                    </a:cubicBezTo>
                    <a:cubicBezTo>
                      <a:pt x="77390" y="69850"/>
                      <a:pt x="93698" y="61160"/>
                      <a:pt x="111505" y="34925"/>
                    </a:cubicBezTo>
                    <a:lnTo>
                      <a:pt x="135210" y="0"/>
                    </a:lnTo>
                    <a:lnTo>
                      <a:pt x="67577" y="0"/>
                    </a:lnTo>
                    <a:cubicBezTo>
                      <a:pt x="1755" y="0"/>
                      <a:pt x="0" y="935"/>
                      <a:pt x="203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29" name="任意多边形: 形状 828">
                <a:extLst>
                  <a:ext uri="{FF2B5EF4-FFF2-40B4-BE49-F238E27FC236}">
                    <a16:creationId xmlns="" xmlns:a16="http://schemas.microsoft.com/office/drawing/2014/main" id="{31516767-6408-4CCB-BDB0-1F48533BEE76}"/>
                  </a:ext>
                </a:extLst>
              </p:cNvPr>
              <p:cNvSpPr/>
              <p:nvPr/>
            </p:nvSpPr>
            <p:spPr>
              <a:xfrm>
                <a:off x="11902574" y="3013122"/>
                <a:ext cx="71113" cy="85579"/>
              </a:xfrm>
              <a:custGeom>
                <a:avLst/>
                <a:gdLst/>
                <a:ahLst/>
                <a:cxnLst/>
                <a:rect l="0" t="0" r="0" b="0"/>
                <a:pathLst>
                  <a:path w="71113" h="85579">
                    <a:moveTo>
                      <a:pt x="21776" y="28403"/>
                    </a:moveTo>
                    <a:cubicBezTo>
                      <a:pt x="0" y="76197"/>
                      <a:pt x="2885" y="85578"/>
                      <a:pt x="39360" y="85578"/>
                    </a:cubicBezTo>
                    <a:cubicBezTo>
                      <a:pt x="70121" y="85578"/>
                      <a:pt x="71112" y="83603"/>
                      <a:pt x="56873" y="50653"/>
                    </a:cubicBezTo>
                    <a:cubicBezTo>
                      <a:pt x="48573" y="31444"/>
                      <a:pt x="40660" y="11162"/>
                      <a:pt x="39290" y="5581"/>
                    </a:cubicBezTo>
                    <a:cubicBezTo>
                      <a:pt x="37920" y="0"/>
                      <a:pt x="30038" y="10270"/>
                      <a:pt x="21776" y="284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0" name="任意多边形: 形状 829">
                <a:extLst>
                  <a:ext uri="{FF2B5EF4-FFF2-40B4-BE49-F238E27FC236}">
                    <a16:creationId xmlns="" xmlns:a16="http://schemas.microsoft.com/office/drawing/2014/main" id="{A66FF3A7-4C46-4463-8045-8BFE51B4032E}"/>
                  </a:ext>
                </a:extLst>
              </p:cNvPr>
              <p:cNvSpPr/>
              <p:nvPr/>
            </p:nvSpPr>
            <p:spPr>
              <a:xfrm>
                <a:off x="5149450" y="3017311"/>
                <a:ext cx="79964" cy="43290"/>
              </a:xfrm>
              <a:custGeom>
                <a:avLst/>
                <a:gdLst/>
                <a:ahLst/>
                <a:cxnLst/>
                <a:rect l="0" t="0" r="0" b="0"/>
                <a:pathLst>
                  <a:path w="79964" h="43290">
                    <a:moveTo>
                      <a:pt x="35228" y="2884"/>
                    </a:moveTo>
                    <a:cubicBezTo>
                      <a:pt x="21258" y="5508"/>
                      <a:pt x="7256" y="15672"/>
                      <a:pt x="4113" y="25472"/>
                    </a:cubicBezTo>
                    <a:cubicBezTo>
                      <a:pt x="0" y="38297"/>
                      <a:pt x="10046" y="43289"/>
                      <a:pt x="39969" y="43289"/>
                    </a:cubicBezTo>
                    <a:cubicBezTo>
                      <a:pt x="75268" y="43289"/>
                      <a:pt x="79963" y="39881"/>
                      <a:pt x="71084" y="20701"/>
                    </a:cubicBezTo>
                    <a:cubicBezTo>
                      <a:pt x="64762" y="7045"/>
                      <a:pt x="50585" y="0"/>
                      <a:pt x="35228" y="288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1" name="任意多边形: 形状 830">
                <a:extLst>
                  <a:ext uri="{FF2B5EF4-FFF2-40B4-BE49-F238E27FC236}">
                    <a16:creationId xmlns="" xmlns:a16="http://schemas.microsoft.com/office/drawing/2014/main" id="{7F3B0D75-C301-4FAC-A9EE-9FA60E885B8E}"/>
                  </a:ext>
                </a:extLst>
              </p:cNvPr>
              <p:cNvSpPr/>
              <p:nvPr/>
            </p:nvSpPr>
            <p:spPr>
              <a:xfrm>
                <a:off x="5279928" y="3022499"/>
                <a:ext cx="88901" cy="25401"/>
              </a:xfrm>
              <a:custGeom>
                <a:avLst/>
                <a:gdLst/>
                <a:ahLst/>
                <a:cxnLst/>
                <a:rect l="0" t="0" r="0" b="0"/>
                <a:pathLst>
                  <a:path w="88901" h="25401">
                    <a:moveTo>
                      <a:pt x="0" y="12700"/>
                    </a:moveTo>
                    <a:cubicBezTo>
                      <a:pt x="0" y="19685"/>
                      <a:pt x="20003" y="25400"/>
                      <a:pt x="44450" y="25400"/>
                    </a:cubicBezTo>
                    <a:cubicBezTo>
                      <a:pt x="68897" y="25400"/>
                      <a:pt x="88900" y="19685"/>
                      <a:pt x="88900" y="12700"/>
                    </a:cubicBezTo>
                    <a:cubicBezTo>
                      <a:pt x="88900" y="5715"/>
                      <a:pt x="68897" y="0"/>
                      <a:pt x="44450" y="0"/>
                    </a:cubicBezTo>
                    <a:cubicBezTo>
                      <a:pt x="2000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2" name="任意多边形: 形状 831">
                <a:extLst>
                  <a:ext uri="{FF2B5EF4-FFF2-40B4-BE49-F238E27FC236}">
                    <a16:creationId xmlns="" xmlns:a16="http://schemas.microsoft.com/office/drawing/2014/main" id="{F5F1E5E9-4BA4-4686-A118-81D0FCEB721A}"/>
                  </a:ext>
                </a:extLst>
              </p:cNvPr>
              <p:cNvSpPr/>
              <p:nvPr/>
            </p:nvSpPr>
            <p:spPr>
              <a:xfrm>
                <a:off x="7898985" y="3022499"/>
                <a:ext cx="116640" cy="5444"/>
              </a:xfrm>
              <a:custGeom>
                <a:avLst/>
                <a:gdLst/>
                <a:ahLst/>
                <a:cxnLst/>
                <a:rect l="0" t="0" r="0" b="0"/>
                <a:pathLst>
                  <a:path w="116640" h="5444">
                    <a:moveTo>
                      <a:pt x="66993" y="5443"/>
                    </a:moveTo>
                    <a:cubicBezTo>
                      <a:pt x="112148" y="5443"/>
                      <a:pt x="116639" y="4481"/>
                      <a:pt x="79693" y="2721"/>
                    </a:cubicBezTo>
                    <a:cubicBezTo>
                      <a:pt x="48261" y="1225"/>
                      <a:pt x="19686" y="0"/>
                      <a:pt x="16193" y="0"/>
                    </a:cubicBezTo>
                    <a:cubicBezTo>
                      <a:pt x="12700" y="0"/>
                      <a:pt x="6986" y="1225"/>
                      <a:pt x="3493" y="2721"/>
                    </a:cubicBezTo>
                    <a:cubicBezTo>
                      <a:pt x="0" y="4218"/>
                      <a:pt x="28575" y="5443"/>
                      <a:pt x="66993" y="54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3" name="任意多边形: 形状 832">
                <a:extLst>
                  <a:ext uri="{FF2B5EF4-FFF2-40B4-BE49-F238E27FC236}">
                    <a16:creationId xmlns="" xmlns:a16="http://schemas.microsoft.com/office/drawing/2014/main" id="{B991DB00-A3E9-4D4E-9B78-43CEBB94E08C}"/>
                  </a:ext>
                </a:extLst>
              </p:cNvPr>
              <p:cNvSpPr/>
              <p:nvPr/>
            </p:nvSpPr>
            <p:spPr>
              <a:xfrm>
                <a:off x="8380761" y="3018711"/>
                <a:ext cx="48768" cy="29190"/>
              </a:xfrm>
              <a:custGeom>
                <a:avLst/>
                <a:gdLst/>
                <a:ahLst/>
                <a:cxnLst/>
                <a:rect l="0" t="0" r="0" b="0"/>
                <a:pathLst>
                  <a:path w="48768" h="29190">
                    <a:moveTo>
                      <a:pt x="4317" y="16489"/>
                    </a:moveTo>
                    <a:cubicBezTo>
                      <a:pt x="0" y="23474"/>
                      <a:pt x="8235" y="29189"/>
                      <a:pt x="22617" y="29189"/>
                    </a:cubicBezTo>
                    <a:cubicBezTo>
                      <a:pt x="37000" y="29189"/>
                      <a:pt x="48767" y="23474"/>
                      <a:pt x="48767" y="16489"/>
                    </a:cubicBezTo>
                    <a:cubicBezTo>
                      <a:pt x="48767" y="0"/>
                      <a:pt x="14508" y="0"/>
                      <a:pt x="4317" y="164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4" name="任意多边形: 形状 833">
                <a:extLst>
                  <a:ext uri="{FF2B5EF4-FFF2-40B4-BE49-F238E27FC236}">
                    <a16:creationId xmlns="" xmlns:a16="http://schemas.microsoft.com/office/drawing/2014/main" id="{36E76DFB-BFD2-4015-8E34-71995BAE05DD}"/>
                  </a:ext>
                </a:extLst>
              </p:cNvPr>
              <p:cNvSpPr/>
              <p:nvPr/>
            </p:nvSpPr>
            <p:spPr>
              <a:xfrm>
                <a:off x="9940828" y="3018628"/>
                <a:ext cx="138224" cy="29272"/>
              </a:xfrm>
              <a:custGeom>
                <a:avLst/>
                <a:gdLst/>
                <a:ahLst/>
                <a:cxnLst/>
                <a:rect l="0" t="0" r="0" b="0"/>
                <a:pathLst>
                  <a:path w="138224" h="29272">
                    <a:moveTo>
                      <a:pt x="0" y="16571"/>
                    </a:moveTo>
                    <a:cubicBezTo>
                      <a:pt x="0" y="23556"/>
                      <a:pt x="31770" y="29271"/>
                      <a:pt x="70600" y="29271"/>
                    </a:cubicBezTo>
                    <a:cubicBezTo>
                      <a:pt x="114432" y="29271"/>
                      <a:pt x="138223" y="24456"/>
                      <a:pt x="133350" y="16571"/>
                    </a:cubicBezTo>
                    <a:cubicBezTo>
                      <a:pt x="123108" y="0"/>
                      <a:pt x="0" y="0"/>
                      <a:pt x="0" y="165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5" name="任意多边形: 形状 834">
                <a:extLst>
                  <a:ext uri="{FF2B5EF4-FFF2-40B4-BE49-F238E27FC236}">
                    <a16:creationId xmlns="" xmlns:a16="http://schemas.microsoft.com/office/drawing/2014/main" id="{9E42FC71-4A94-4BEE-ADE1-F4C8696C18A6}"/>
                  </a:ext>
                </a:extLst>
              </p:cNvPr>
              <p:cNvSpPr/>
              <p:nvPr/>
            </p:nvSpPr>
            <p:spPr>
              <a:xfrm>
                <a:off x="10118248" y="3016525"/>
                <a:ext cx="306409" cy="44075"/>
              </a:xfrm>
              <a:custGeom>
                <a:avLst/>
                <a:gdLst/>
                <a:ahLst/>
                <a:cxnLst/>
                <a:rect l="0" t="0" r="0" b="0"/>
                <a:pathLst>
                  <a:path w="306409" h="44075">
                    <a:moveTo>
                      <a:pt x="22296" y="13691"/>
                    </a:moveTo>
                    <a:cubicBezTo>
                      <a:pt x="0" y="35987"/>
                      <a:pt x="38592" y="44074"/>
                      <a:pt x="167288" y="44074"/>
                    </a:cubicBezTo>
                    <a:cubicBezTo>
                      <a:pt x="296588" y="44074"/>
                      <a:pt x="306408" y="42374"/>
                      <a:pt x="295680" y="21849"/>
                    </a:cubicBezTo>
                    <a:cubicBezTo>
                      <a:pt x="285640" y="2641"/>
                      <a:pt x="266877" y="0"/>
                      <a:pt x="157443" y="2395"/>
                    </a:cubicBezTo>
                    <a:cubicBezTo>
                      <a:pt x="87801" y="3919"/>
                      <a:pt x="26985" y="9002"/>
                      <a:pt x="22296" y="136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6" name="任意多边形: 形状 835">
                <a:extLst>
                  <a:ext uri="{FF2B5EF4-FFF2-40B4-BE49-F238E27FC236}">
                    <a16:creationId xmlns="" xmlns:a16="http://schemas.microsoft.com/office/drawing/2014/main" id="{BD390CC1-CE54-40AE-A9CE-B13ED2E94086}"/>
                  </a:ext>
                </a:extLst>
              </p:cNvPr>
              <p:cNvSpPr/>
              <p:nvPr/>
            </p:nvSpPr>
            <p:spPr>
              <a:xfrm>
                <a:off x="3108228" y="3028475"/>
                <a:ext cx="1028701" cy="121025"/>
              </a:xfrm>
              <a:custGeom>
                <a:avLst/>
                <a:gdLst/>
                <a:ahLst/>
                <a:cxnLst/>
                <a:rect l="0" t="0" r="0" b="0"/>
                <a:pathLst>
                  <a:path w="1028701" h="121025">
                    <a:moveTo>
                      <a:pt x="749300" y="7329"/>
                    </a:moveTo>
                    <a:cubicBezTo>
                      <a:pt x="661988" y="12433"/>
                      <a:pt x="457676" y="23807"/>
                      <a:pt x="295275" y="32605"/>
                    </a:cubicBezTo>
                    <a:lnTo>
                      <a:pt x="0" y="48601"/>
                    </a:lnTo>
                    <a:lnTo>
                      <a:pt x="0" y="121024"/>
                    </a:lnTo>
                    <a:lnTo>
                      <a:pt x="188440" y="121024"/>
                    </a:lnTo>
                    <a:cubicBezTo>
                      <a:pt x="292082" y="121024"/>
                      <a:pt x="523539" y="117250"/>
                      <a:pt x="702790" y="112638"/>
                    </a:cubicBezTo>
                    <a:lnTo>
                      <a:pt x="1028700" y="104252"/>
                    </a:lnTo>
                    <a:lnTo>
                      <a:pt x="1028700" y="6724"/>
                    </a:lnTo>
                    <a:lnTo>
                      <a:pt x="968375" y="2386"/>
                    </a:lnTo>
                    <a:cubicBezTo>
                      <a:pt x="935196" y="0"/>
                      <a:pt x="836613" y="2224"/>
                      <a:pt x="749300" y="73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7" name="任意多边形: 形状 836">
                <a:extLst>
                  <a:ext uri="{FF2B5EF4-FFF2-40B4-BE49-F238E27FC236}">
                    <a16:creationId xmlns="" xmlns:a16="http://schemas.microsoft.com/office/drawing/2014/main" id="{78AD1156-7F1E-4485-B958-9CCB4F6F9F0F}"/>
                  </a:ext>
                </a:extLst>
              </p:cNvPr>
              <p:cNvSpPr/>
              <p:nvPr/>
            </p:nvSpPr>
            <p:spPr>
              <a:xfrm>
                <a:off x="4162328" y="3035199"/>
                <a:ext cx="90242" cy="101601"/>
              </a:xfrm>
              <a:custGeom>
                <a:avLst/>
                <a:gdLst/>
                <a:ahLst/>
                <a:cxnLst/>
                <a:rect l="0" t="0" r="0" b="0"/>
                <a:pathLst>
                  <a:path w="90242" h="101601">
                    <a:moveTo>
                      <a:pt x="0" y="50800"/>
                    </a:moveTo>
                    <a:cubicBezTo>
                      <a:pt x="0" y="98778"/>
                      <a:pt x="2117" y="101600"/>
                      <a:pt x="38100" y="101600"/>
                    </a:cubicBezTo>
                    <a:cubicBezTo>
                      <a:pt x="70975" y="101600"/>
                      <a:pt x="75353" y="97681"/>
                      <a:pt x="70023" y="73025"/>
                    </a:cubicBezTo>
                    <a:cubicBezTo>
                      <a:pt x="66626" y="57309"/>
                      <a:pt x="70150" y="34449"/>
                      <a:pt x="77855" y="22225"/>
                    </a:cubicBezTo>
                    <a:cubicBezTo>
                      <a:pt x="90241" y="2573"/>
                      <a:pt x="86545" y="0"/>
                      <a:pt x="45931" y="0"/>
                    </a:cubicBezTo>
                    <a:cubicBezTo>
                      <a:pt x="812" y="0"/>
                      <a:pt x="0" y="897"/>
                      <a:pt x="0" y="508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8" name="任意多边形: 形状 837">
                <a:extLst>
                  <a:ext uri="{FF2B5EF4-FFF2-40B4-BE49-F238E27FC236}">
                    <a16:creationId xmlns="" xmlns:a16="http://schemas.microsoft.com/office/drawing/2014/main" id="{F74AF942-B64B-4234-8AD1-5F57D5BE3336}"/>
                  </a:ext>
                </a:extLst>
              </p:cNvPr>
              <p:cNvSpPr/>
              <p:nvPr/>
            </p:nvSpPr>
            <p:spPr>
              <a:xfrm>
                <a:off x="4264722" y="30252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39" name="任意多边形: 形状 838">
                <a:extLst>
                  <a:ext uri="{FF2B5EF4-FFF2-40B4-BE49-F238E27FC236}">
                    <a16:creationId xmlns="" xmlns:a16="http://schemas.microsoft.com/office/drawing/2014/main" id="{C8131553-C969-4E0A-A81C-008104826C26}"/>
                  </a:ext>
                </a:extLst>
              </p:cNvPr>
              <p:cNvSpPr/>
              <p:nvPr/>
            </p:nvSpPr>
            <p:spPr>
              <a:xfrm>
                <a:off x="5064028" y="30351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0" name="任意多边形: 形状 839">
                <a:extLst>
                  <a:ext uri="{FF2B5EF4-FFF2-40B4-BE49-F238E27FC236}">
                    <a16:creationId xmlns="" xmlns:a16="http://schemas.microsoft.com/office/drawing/2014/main" id="{CD19BA89-8FCE-4542-A390-AAABC84CAF4F}"/>
                  </a:ext>
                </a:extLst>
              </p:cNvPr>
              <p:cNvSpPr/>
              <p:nvPr/>
            </p:nvSpPr>
            <p:spPr>
              <a:xfrm>
                <a:off x="5496073" y="3031523"/>
                <a:ext cx="18806" cy="40502"/>
              </a:xfrm>
              <a:custGeom>
                <a:avLst/>
                <a:gdLst/>
                <a:ahLst/>
                <a:cxnLst/>
                <a:rect l="0" t="0" r="0" b="0"/>
                <a:pathLst>
                  <a:path w="18806" h="40502">
                    <a:moveTo>
                      <a:pt x="7117" y="19676"/>
                    </a:moveTo>
                    <a:cubicBezTo>
                      <a:pt x="0" y="35301"/>
                      <a:pt x="0" y="40501"/>
                      <a:pt x="7117" y="32973"/>
                    </a:cubicBezTo>
                    <a:cubicBezTo>
                      <a:pt x="13546" y="26173"/>
                      <a:pt x="18805" y="14627"/>
                      <a:pt x="18805" y="7313"/>
                    </a:cubicBezTo>
                    <a:cubicBezTo>
                      <a:pt x="18805" y="0"/>
                      <a:pt x="13546" y="5563"/>
                      <a:pt x="7117" y="196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1" name="任意多边形: 形状 840">
                <a:extLst>
                  <a:ext uri="{FF2B5EF4-FFF2-40B4-BE49-F238E27FC236}">
                    <a16:creationId xmlns="" xmlns:a16="http://schemas.microsoft.com/office/drawing/2014/main" id="{A51DE177-4B30-4D98-AD1B-2EF4D4ACD162}"/>
                  </a:ext>
                </a:extLst>
              </p:cNvPr>
              <p:cNvSpPr/>
              <p:nvPr/>
            </p:nvSpPr>
            <p:spPr>
              <a:xfrm>
                <a:off x="8444105" y="3016149"/>
                <a:ext cx="21485" cy="57151"/>
              </a:xfrm>
              <a:custGeom>
                <a:avLst/>
                <a:gdLst/>
                <a:ahLst/>
                <a:cxnLst/>
                <a:rect l="0" t="0" r="0" b="0"/>
                <a:pathLst>
                  <a:path w="21485" h="57151">
                    <a:moveTo>
                      <a:pt x="1321" y="28575"/>
                    </a:moveTo>
                    <a:cubicBezTo>
                      <a:pt x="0" y="44291"/>
                      <a:pt x="4875" y="57150"/>
                      <a:pt x="12153" y="57150"/>
                    </a:cubicBezTo>
                    <a:cubicBezTo>
                      <a:pt x="20619" y="57150"/>
                      <a:pt x="21484" y="46855"/>
                      <a:pt x="14554" y="28575"/>
                    </a:cubicBezTo>
                    <a:lnTo>
                      <a:pt x="37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2" name="任意多边形: 形状 841">
                <a:extLst>
                  <a:ext uri="{FF2B5EF4-FFF2-40B4-BE49-F238E27FC236}">
                    <a16:creationId xmlns="" xmlns:a16="http://schemas.microsoft.com/office/drawing/2014/main" id="{7CE394EC-1D8F-4250-BB82-3A988BEB752B}"/>
                  </a:ext>
                </a:extLst>
              </p:cNvPr>
              <p:cNvSpPr/>
              <p:nvPr/>
            </p:nvSpPr>
            <p:spPr>
              <a:xfrm>
                <a:off x="1959411" y="3047899"/>
                <a:ext cx="15755" cy="196425"/>
              </a:xfrm>
              <a:custGeom>
                <a:avLst/>
                <a:gdLst/>
                <a:ahLst/>
                <a:cxnLst/>
                <a:rect l="0" t="0" r="0" b="0"/>
                <a:pathLst>
                  <a:path w="15755" h="196425">
                    <a:moveTo>
                      <a:pt x="2125" y="123825"/>
                    </a:moveTo>
                    <a:cubicBezTo>
                      <a:pt x="0" y="195075"/>
                      <a:pt x="90" y="196424"/>
                      <a:pt x="2336" y="127000"/>
                    </a:cubicBezTo>
                    <a:cubicBezTo>
                      <a:pt x="4482" y="60642"/>
                      <a:pt x="9001" y="4921"/>
                      <a:pt x="12378" y="3175"/>
                    </a:cubicBezTo>
                    <a:cubicBezTo>
                      <a:pt x="15754" y="1429"/>
                      <a:pt x="15659" y="0"/>
                      <a:pt x="12167" y="0"/>
                    </a:cubicBezTo>
                    <a:cubicBezTo>
                      <a:pt x="8675" y="0"/>
                      <a:pt x="4156" y="55721"/>
                      <a:pt x="2125" y="1238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3" name="任意多边形: 形状 842">
                <a:extLst>
                  <a:ext uri="{FF2B5EF4-FFF2-40B4-BE49-F238E27FC236}">
                    <a16:creationId xmlns="" xmlns:a16="http://schemas.microsoft.com/office/drawing/2014/main" id="{EBD0086D-D30F-4697-925C-2144C0BA88B3}"/>
                  </a:ext>
                </a:extLst>
              </p:cNvPr>
              <p:cNvSpPr/>
              <p:nvPr/>
            </p:nvSpPr>
            <p:spPr>
              <a:xfrm>
                <a:off x="6080028" y="3047899"/>
                <a:ext cx="139701" cy="25401"/>
              </a:xfrm>
              <a:custGeom>
                <a:avLst/>
                <a:gdLst/>
                <a:ahLst/>
                <a:cxnLst/>
                <a:rect l="0" t="0" r="0" b="0"/>
                <a:pathLst>
                  <a:path w="139701" h="25401">
                    <a:moveTo>
                      <a:pt x="0" y="12700"/>
                    </a:moveTo>
                    <a:cubicBezTo>
                      <a:pt x="0" y="19685"/>
                      <a:pt x="31433" y="25400"/>
                      <a:pt x="69850" y="25400"/>
                    </a:cubicBezTo>
                    <a:cubicBezTo>
                      <a:pt x="108267" y="25400"/>
                      <a:pt x="139700" y="19685"/>
                      <a:pt x="139700" y="12700"/>
                    </a:cubicBezTo>
                    <a:cubicBezTo>
                      <a:pt x="139700" y="5715"/>
                      <a:pt x="108267" y="0"/>
                      <a:pt x="69850" y="0"/>
                    </a:cubicBezTo>
                    <a:cubicBezTo>
                      <a:pt x="3143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4" name="任意多边形: 形状 843">
                <a:extLst>
                  <a:ext uri="{FF2B5EF4-FFF2-40B4-BE49-F238E27FC236}">
                    <a16:creationId xmlns="" xmlns:a16="http://schemas.microsoft.com/office/drawing/2014/main" id="{6EF428DD-399D-4C75-B3C2-AF5D69BB4FEC}"/>
                  </a:ext>
                </a:extLst>
              </p:cNvPr>
              <p:cNvSpPr/>
              <p:nvPr/>
            </p:nvSpPr>
            <p:spPr>
              <a:xfrm>
                <a:off x="12160058" y="3039998"/>
                <a:ext cx="26794" cy="58702"/>
              </a:xfrm>
              <a:custGeom>
                <a:avLst/>
                <a:gdLst/>
                <a:ahLst/>
                <a:cxnLst/>
                <a:rect l="0" t="0" r="0" b="0"/>
                <a:pathLst>
                  <a:path w="26794" h="58702">
                    <a:moveTo>
                      <a:pt x="6445" y="8812"/>
                    </a:moveTo>
                    <a:cubicBezTo>
                      <a:pt x="0" y="41335"/>
                      <a:pt x="3623" y="58701"/>
                      <a:pt x="16854" y="58701"/>
                    </a:cubicBezTo>
                    <a:cubicBezTo>
                      <a:pt x="25682" y="58701"/>
                      <a:pt x="26793" y="47165"/>
                      <a:pt x="20029" y="25745"/>
                    </a:cubicBezTo>
                    <a:cubicBezTo>
                      <a:pt x="14303" y="7620"/>
                      <a:pt x="8191" y="0"/>
                      <a:pt x="6445" y="88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5" name="任意多边形: 形状 844">
                <a:extLst>
                  <a:ext uri="{FF2B5EF4-FFF2-40B4-BE49-F238E27FC236}">
                    <a16:creationId xmlns="" xmlns:a16="http://schemas.microsoft.com/office/drawing/2014/main" id="{F3F9E9A1-833F-4EB9-AFA0-9FF85745FFD7}"/>
                  </a:ext>
                </a:extLst>
              </p:cNvPr>
              <p:cNvSpPr/>
              <p:nvPr/>
            </p:nvSpPr>
            <p:spPr>
              <a:xfrm>
                <a:off x="4888921" y="3058884"/>
                <a:ext cx="22537" cy="27116"/>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6" name="任意多边形: 形状 845">
                <a:extLst>
                  <a:ext uri="{FF2B5EF4-FFF2-40B4-BE49-F238E27FC236}">
                    <a16:creationId xmlns="" xmlns:a16="http://schemas.microsoft.com/office/drawing/2014/main" id="{44A23B9B-6292-46A3-B975-8E854CCE1B9B}"/>
                  </a:ext>
                </a:extLst>
              </p:cNvPr>
              <p:cNvSpPr/>
              <p:nvPr/>
            </p:nvSpPr>
            <p:spPr>
              <a:xfrm>
                <a:off x="4950522" y="30530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7" name="任意多边形: 形状 846">
                <a:extLst>
                  <a:ext uri="{FF2B5EF4-FFF2-40B4-BE49-F238E27FC236}">
                    <a16:creationId xmlns="" xmlns:a16="http://schemas.microsoft.com/office/drawing/2014/main" id="{6FDB2391-B86C-4C7C-8D40-616A85DDA76C}"/>
                  </a:ext>
                </a:extLst>
              </p:cNvPr>
              <p:cNvSpPr/>
              <p:nvPr/>
            </p:nvSpPr>
            <p:spPr>
              <a:xfrm>
                <a:off x="5852853" y="3060599"/>
                <a:ext cx="174951" cy="25401"/>
              </a:xfrm>
              <a:custGeom>
                <a:avLst/>
                <a:gdLst/>
                <a:ahLst/>
                <a:cxnLst/>
                <a:rect l="0" t="0" r="0" b="0"/>
                <a:pathLst>
                  <a:path w="174951" h="25401">
                    <a:moveTo>
                      <a:pt x="4925" y="12700"/>
                    </a:moveTo>
                    <a:cubicBezTo>
                      <a:pt x="0" y="20669"/>
                      <a:pt x="27827" y="25400"/>
                      <a:pt x="79626" y="25400"/>
                    </a:cubicBezTo>
                    <a:cubicBezTo>
                      <a:pt x="125029" y="25400"/>
                      <a:pt x="165708" y="19685"/>
                      <a:pt x="170025" y="12700"/>
                    </a:cubicBezTo>
                    <a:cubicBezTo>
                      <a:pt x="174950" y="4731"/>
                      <a:pt x="147123" y="0"/>
                      <a:pt x="95324" y="0"/>
                    </a:cubicBezTo>
                    <a:cubicBezTo>
                      <a:pt x="49921" y="0"/>
                      <a:pt x="9242" y="5715"/>
                      <a:pt x="4925"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8" name="任意多边形: 形状 847">
                <a:extLst>
                  <a:ext uri="{FF2B5EF4-FFF2-40B4-BE49-F238E27FC236}">
                    <a16:creationId xmlns="" xmlns:a16="http://schemas.microsoft.com/office/drawing/2014/main" id="{38D1C6DB-90C6-4792-9C84-BC78D17587CC}"/>
                  </a:ext>
                </a:extLst>
              </p:cNvPr>
              <p:cNvSpPr/>
              <p:nvPr/>
            </p:nvSpPr>
            <p:spPr>
              <a:xfrm>
                <a:off x="6730585" y="3060599"/>
                <a:ext cx="233520" cy="5774"/>
              </a:xfrm>
              <a:custGeom>
                <a:avLst/>
                <a:gdLst/>
                <a:ahLst/>
                <a:cxnLst/>
                <a:rect l="0" t="0" r="0" b="0"/>
                <a:pathLst>
                  <a:path w="233520" h="5774">
                    <a:moveTo>
                      <a:pt x="117793" y="5773"/>
                    </a:moveTo>
                    <a:cubicBezTo>
                      <a:pt x="232939" y="5773"/>
                      <a:pt x="233519" y="5641"/>
                      <a:pt x="130493" y="2886"/>
                    </a:cubicBezTo>
                    <a:cubicBezTo>
                      <a:pt x="71121" y="1299"/>
                      <a:pt x="19686" y="0"/>
                      <a:pt x="16193" y="0"/>
                    </a:cubicBezTo>
                    <a:cubicBezTo>
                      <a:pt x="12700" y="0"/>
                      <a:pt x="6986" y="1299"/>
                      <a:pt x="3493" y="2886"/>
                    </a:cubicBezTo>
                    <a:cubicBezTo>
                      <a:pt x="0" y="4474"/>
                      <a:pt x="51436" y="5773"/>
                      <a:pt x="117793" y="57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49" name="任意多边形: 形状 848">
                <a:extLst>
                  <a:ext uri="{FF2B5EF4-FFF2-40B4-BE49-F238E27FC236}">
                    <a16:creationId xmlns="" xmlns:a16="http://schemas.microsoft.com/office/drawing/2014/main" id="{15D0BA5E-0930-4ACF-98EB-80815668DA99}"/>
                  </a:ext>
                </a:extLst>
              </p:cNvPr>
              <p:cNvSpPr/>
              <p:nvPr/>
            </p:nvSpPr>
            <p:spPr>
              <a:xfrm>
                <a:off x="10565985" y="3060599"/>
                <a:ext cx="233520" cy="5774"/>
              </a:xfrm>
              <a:custGeom>
                <a:avLst/>
                <a:gdLst/>
                <a:ahLst/>
                <a:cxnLst/>
                <a:rect l="0" t="0" r="0" b="0"/>
                <a:pathLst>
                  <a:path w="233520" h="5774">
                    <a:moveTo>
                      <a:pt x="117793" y="5773"/>
                    </a:moveTo>
                    <a:cubicBezTo>
                      <a:pt x="232939" y="5773"/>
                      <a:pt x="233519" y="5641"/>
                      <a:pt x="130493" y="2886"/>
                    </a:cubicBezTo>
                    <a:cubicBezTo>
                      <a:pt x="71121" y="1299"/>
                      <a:pt x="19686" y="0"/>
                      <a:pt x="16193" y="0"/>
                    </a:cubicBezTo>
                    <a:cubicBezTo>
                      <a:pt x="12700" y="0"/>
                      <a:pt x="6986" y="1299"/>
                      <a:pt x="3493" y="2886"/>
                    </a:cubicBezTo>
                    <a:cubicBezTo>
                      <a:pt x="0" y="4474"/>
                      <a:pt x="51436" y="5773"/>
                      <a:pt x="117793" y="57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0" name="任意多边形: 形状 849">
                <a:extLst>
                  <a:ext uri="{FF2B5EF4-FFF2-40B4-BE49-F238E27FC236}">
                    <a16:creationId xmlns="" xmlns:a16="http://schemas.microsoft.com/office/drawing/2014/main" id="{E85EB6B7-0998-4E43-8613-5AC6FDA7B2B4}"/>
                  </a:ext>
                </a:extLst>
              </p:cNvPr>
              <p:cNvSpPr/>
              <p:nvPr/>
            </p:nvSpPr>
            <p:spPr>
              <a:xfrm>
                <a:off x="10883485" y="3060599"/>
                <a:ext cx="145613" cy="5557"/>
              </a:xfrm>
              <a:custGeom>
                <a:avLst/>
                <a:gdLst/>
                <a:ahLst/>
                <a:cxnLst/>
                <a:rect l="0" t="0" r="0" b="0"/>
                <a:pathLst>
                  <a:path w="145613" h="5557">
                    <a:moveTo>
                      <a:pt x="79693" y="5556"/>
                    </a:moveTo>
                    <a:cubicBezTo>
                      <a:pt x="142588" y="5556"/>
                      <a:pt x="145612" y="4895"/>
                      <a:pt x="92393" y="2778"/>
                    </a:cubicBezTo>
                    <a:cubicBezTo>
                      <a:pt x="53975" y="1250"/>
                      <a:pt x="19686" y="0"/>
                      <a:pt x="16193" y="0"/>
                    </a:cubicBezTo>
                    <a:cubicBezTo>
                      <a:pt x="12700" y="0"/>
                      <a:pt x="6986" y="1250"/>
                      <a:pt x="3493" y="2778"/>
                    </a:cubicBezTo>
                    <a:cubicBezTo>
                      <a:pt x="0" y="4306"/>
                      <a:pt x="34290" y="5556"/>
                      <a:pt x="79693" y="55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1" name="任意多边形: 形状 850">
                <a:extLst>
                  <a:ext uri="{FF2B5EF4-FFF2-40B4-BE49-F238E27FC236}">
                    <a16:creationId xmlns="" xmlns:a16="http://schemas.microsoft.com/office/drawing/2014/main" id="{594969D9-83A6-4136-9CDB-F8F143BBEE3E}"/>
                  </a:ext>
                </a:extLst>
              </p:cNvPr>
              <p:cNvSpPr/>
              <p:nvPr/>
            </p:nvSpPr>
            <p:spPr>
              <a:xfrm>
                <a:off x="12345539" y="30605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2" name="任意多边形: 形状 851">
                <a:extLst>
                  <a:ext uri="{FF2B5EF4-FFF2-40B4-BE49-F238E27FC236}">
                    <a16:creationId xmlns="" xmlns:a16="http://schemas.microsoft.com/office/drawing/2014/main" id="{C4E1AB23-7B76-44B7-890B-2DEF4A8B834D}"/>
                  </a:ext>
                </a:extLst>
              </p:cNvPr>
              <p:cNvSpPr/>
              <p:nvPr/>
            </p:nvSpPr>
            <p:spPr>
              <a:xfrm>
                <a:off x="710785" y="3073299"/>
                <a:ext cx="81599" cy="5196"/>
              </a:xfrm>
              <a:custGeom>
                <a:avLst/>
                <a:gdLst/>
                <a:ahLst/>
                <a:cxnLst/>
                <a:rect l="0" t="0" r="0" b="0"/>
                <a:pathLst>
                  <a:path w="81599" h="5196">
                    <a:moveTo>
                      <a:pt x="47943" y="5195"/>
                    </a:moveTo>
                    <a:cubicBezTo>
                      <a:pt x="75883" y="5195"/>
                      <a:pt x="81598" y="4026"/>
                      <a:pt x="60643" y="2598"/>
                    </a:cubicBezTo>
                    <a:cubicBezTo>
                      <a:pt x="39688" y="1169"/>
                      <a:pt x="19686" y="0"/>
                      <a:pt x="16193" y="0"/>
                    </a:cubicBezTo>
                    <a:cubicBezTo>
                      <a:pt x="12700" y="0"/>
                      <a:pt x="6986" y="1169"/>
                      <a:pt x="3493" y="2598"/>
                    </a:cubicBezTo>
                    <a:cubicBezTo>
                      <a:pt x="0" y="4026"/>
                      <a:pt x="20003" y="5195"/>
                      <a:pt x="47943"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3" name="任意多边形: 形状 852">
                <a:extLst>
                  <a:ext uri="{FF2B5EF4-FFF2-40B4-BE49-F238E27FC236}">
                    <a16:creationId xmlns="" xmlns:a16="http://schemas.microsoft.com/office/drawing/2014/main" id="{93BE8376-8F72-4900-B271-0FB39A4B10D5}"/>
                  </a:ext>
                </a:extLst>
              </p:cNvPr>
              <p:cNvSpPr/>
              <p:nvPr/>
            </p:nvSpPr>
            <p:spPr>
              <a:xfrm>
                <a:off x="1982864" y="3073299"/>
                <a:ext cx="312565" cy="63501"/>
              </a:xfrm>
              <a:custGeom>
                <a:avLst/>
                <a:gdLst/>
                <a:ahLst/>
                <a:cxnLst/>
                <a:rect l="0" t="0" r="0" b="0"/>
                <a:pathLst>
                  <a:path w="312565" h="63501">
                    <a:moveTo>
                      <a:pt x="15473" y="20089"/>
                    </a:moveTo>
                    <a:cubicBezTo>
                      <a:pt x="0" y="60409"/>
                      <a:pt x="10302" y="63500"/>
                      <a:pt x="160164" y="63500"/>
                    </a:cubicBezTo>
                    <a:lnTo>
                      <a:pt x="312564" y="63500"/>
                    </a:lnTo>
                    <a:lnTo>
                      <a:pt x="312564" y="0"/>
                    </a:lnTo>
                    <a:lnTo>
                      <a:pt x="167873" y="0"/>
                    </a:lnTo>
                    <a:cubicBezTo>
                      <a:pt x="47649" y="0"/>
                      <a:pt x="21878" y="3397"/>
                      <a:pt x="15473" y="200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4" name="任意多边形: 形状 853">
                <a:extLst>
                  <a:ext uri="{FF2B5EF4-FFF2-40B4-BE49-F238E27FC236}">
                    <a16:creationId xmlns="" xmlns:a16="http://schemas.microsoft.com/office/drawing/2014/main" id="{F066CC14-D4DF-41D8-B741-724872E9DFC5}"/>
                  </a:ext>
                </a:extLst>
              </p:cNvPr>
              <p:cNvSpPr/>
              <p:nvPr/>
            </p:nvSpPr>
            <p:spPr>
              <a:xfrm>
                <a:off x="5222778" y="3064175"/>
                <a:ext cx="146051" cy="24435"/>
              </a:xfrm>
              <a:custGeom>
                <a:avLst/>
                <a:gdLst/>
                <a:ahLst/>
                <a:cxnLst/>
                <a:rect l="0" t="0" r="0" b="0"/>
                <a:pathLst>
                  <a:path w="146051" h="24435">
                    <a:moveTo>
                      <a:pt x="73025" y="14440"/>
                    </a:moveTo>
                    <a:cubicBezTo>
                      <a:pt x="113189" y="22381"/>
                      <a:pt x="146050" y="24434"/>
                      <a:pt x="146050" y="19001"/>
                    </a:cubicBezTo>
                    <a:cubicBezTo>
                      <a:pt x="146050" y="13569"/>
                      <a:pt x="113189" y="7071"/>
                      <a:pt x="73025" y="4562"/>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5" name="任意多边形: 形状 854">
                <a:extLst>
                  <a:ext uri="{FF2B5EF4-FFF2-40B4-BE49-F238E27FC236}">
                    <a16:creationId xmlns="" xmlns:a16="http://schemas.microsoft.com/office/drawing/2014/main" id="{F8EF3A2B-CFDB-45D0-9145-C4E47EB0BA6B}"/>
                  </a:ext>
                </a:extLst>
              </p:cNvPr>
              <p:cNvSpPr/>
              <p:nvPr/>
            </p:nvSpPr>
            <p:spPr>
              <a:xfrm>
                <a:off x="5520489" y="3073299"/>
                <a:ext cx="152092" cy="38663"/>
              </a:xfrm>
              <a:custGeom>
                <a:avLst/>
                <a:gdLst/>
                <a:ahLst/>
                <a:cxnLst/>
                <a:rect l="0" t="0" r="0" b="0"/>
                <a:pathLst>
                  <a:path w="152092" h="38663">
                    <a:moveTo>
                      <a:pt x="21906" y="8467"/>
                    </a:moveTo>
                    <a:cubicBezTo>
                      <a:pt x="0" y="30372"/>
                      <a:pt x="17739" y="38662"/>
                      <a:pt x="66421" y="29271"/>
                    </a:cubicBezTo>
                    <a:cubicBezTo>
                      <a:pt x="142037" y="14684"/>
                      <a:pt x="152091" y="0"/>
                      <a:pt x="86464" y="0"/>
                    </a:cubicBezTo>
                    <a:cubicBezTo>
                      <a:pt x="55614" y="0"/>
                      <a:pt x="26562" y="3810"/>
                      <a:pt x="21906"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6" name="任意多边形: 形状 855">
                <a:extLst>
                  <a:ext uri="{FF2B5EF4-FFF2-40B4-BE49-F238E27FC236}">
                    <a16:creationId xmlns="" xmlns:a16="http://schemas.microsoft.com/office/drawing/2014/main" id="{0C1E246A-2469-400A-85FD-0BD9E1465B6F}"/>
                  </a:ext>
                </a:extLst>
              </p:cNvPr>
              <p:cNvSpPr/>
              <p:nvPr/>
            </p:nvSpPr>
            <p:spPr>
              <a:xfrm>
                <a:off x="5675315" y="3073299"/>
                <a:ext cx="138965" cy="38101"/>
              </a:xfrm>
              <a:custGeom>
                <a:avLst/>
                <a:gdLst/>
                <a:ahLst/>
                <a:cxnLst/>
                <a:rect l="0" t="0" r="0" b="0"/>
                <a:pathLst>
                  <a:path w="138965" h="38101">
                    <a:moveTo>
                      <a:pt x="19480" y="8467"/>
                    </a:moveTo>
                    <a:cubicBezTo>
                      <a:pt x="0" y="27946"/>
                      <a:pt x="13973" y="38100"/>
                      <a:pt x="60258" y="38100"/>
                    </a:cubicBezTo>
                    <a:cubicBezTo>
                      <a:pt x="88538" y="38100"/>
                      <a:pt x="116234" y="29990"/>
                      <a:pt x="125313" y="19050"/>
                    </a:cubicBezTo>
                    <a:cubicBezTo>
                      <a:pt x="138964" y="2601"/>
                      <a:pt x="133395" y="0"/>
                      <a:pt x="84535" y="0"/>
                    </a:cubicBezTo>
                    <a:cubicBezTo>
                      <a:pt x="53411" y="0"/>
                      <a:pt x="24136" y="3810"/>
                      <a:pt x="19480"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7" name="任意多边形: 形状 856">
                <a:extLst>
                  <a:ext uri="{FF2B5EF4-FFF2-40B4-BE49-F238E27FC236}">
                    <a16:creationId xmlns="" xmlns:a16="http://schemas.microsoft.com/office/drawing/2014/main" id="{93746058-5033-4606-9A39-8FD7FDAB6E4C}"/>
                  </a:ext>
                </a:extLst>
              </p:cNvPr>
              <p:cNvSpPr/>
              <p:nvPr/>
            </p:nvSpPr>
            <p:spPr>
              <a:xfrm>
                <a:off x="7604822" y="30633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8" name="任意多边形: 形状 857">
                <a:extLst>
                  <a:ext uri="{FF2B5EF4-FFF2-40B4-BE49-F238E27FC236}">
                    <a16:creationId xmlns="" xmlns:a16="http://schemas.microsoft.com/office/drawing/2014/main" id="{D6810CD9-DC8B-4135-B8B1-DE456C324C88}"/>
                  </a:ext>
                </a:extLst>
              </p:cNvPr>
              <p:cNvSpPr/>
              <p:nvPr/>
            </p:nvSpPr>
            <p:spPr>
              <a:xfrm>
                <a:off x="7748139" y="30732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59" name="任意多边形: 形状 858">
                <a:extLst>
                  <a:ext uri="{FF2B5EF4-FFF2-40B4-BE49-F238E27FC236}">
                    <a16:creationId xmlns="" xmlns:a16="http://schemas.microsoft.com/office/drawing/2014/main" id="{F9C2DA7C-75DF-4D7F-A088-C3070D8C124D}"/>
                  </a:ext>
                </a:extLst>
              </p:cNvPr>
              <p:cNvSpPr/>
              <p:nvPr/>
            </p:nvSpPr>
            <p:spPr>
              <a:xfrm>
                <a:off x="8969278" y="3067285"/>
                <a:ext cx="381001" cy="259920"/>
              </a:xfrm>
              <a:custGeom>
                <a:avLst/>
                <a:gdLst/>
                <a:ahLst/>
                <a:cxnLst/>
                <a:rect l="0" t="0" r="0" b="0"/>
                <a:pathLst>
                  <a:path w="381001" h="259920">
                    <a:moveTo>
                      <a:pt x="55231" y="21889"/>
                    </a:moveTo>
                    <a:cubicBezTo>
                      <a:pt x="51792" y="30620"/>
                      <a:pt x="50817" y="64910"/>
                      <a:pt x="53064" y="98089"/>
                    </a:cubicBezTo>
                    <a:cubicBezTo>
                      <a:pt x="56889" y="154560"/>
                      <a:pt x="55325" y="158102"/>
                      <a:pt x="28575" y="153537"/>
                    </a:cubicBezTo>
                    <a:lnTo>
                      <a:pt x="0" y="148661"/>
                    </a:lnTo>
                    <a:lnTo>
                      <a:pt x="28575" y="160819"/>
                    </a:lnTo>
                    <a:cubicBezTo>
                      <a:pt x="48930" y="169479"/>
                      <a:pt x="57150" y="183669"/>
                      <a:pt x="57150" y="210145"/>
                    </a:cubicBezTo>
                    <a:cubicBezTo>
                      <a:pt x="57150" y="257288"/>
                      <a:pt x="88667" y="259919"/>
                      <a:pt x="92542" y="213100"/>
                    </a:cubicBezTo>
                    <a:cubicBezTo>
                      <a:pt x="94099" y="194283"/>
                      <a:pt x="99632" y="171510"/>
                      <a:pt x="104837" y="162495"/>
                    </a:cubicBezTo>
                    <a:cubicBezTo>
                      <a:pt x="111434" y="151068"/>
                      <a:pt x="107569" y="147967"/>
                      <a:pt x="92075" y="152259"/>
                    </a:cubicBezTo>
                    <a:cubicBezTo>
                      <a:pt x="67501" y="159065"/>
                      <a:pt x="66251" y="154184"/>
                      <a:pt x="77788" y="96502"/>
                    </a:cubicBezTo>
                    <a:lnTo>
                      <a:pt x="85725" y="56814"/>
                    </a:lnTo>
                    <a:lnTo>
                      <a:pt x="381000" y="38622"/>
                    </a:lnTo>
                    <a:lnTo>
                      <a:pt x="231775" y="40977"/>
                    </a:lnTo>
                    <a:cubicBezTo>
                      <a:pt x="107918" y="42932"/>
                      <a:pt x="82550" y="40160"/>
                      <a:pt x="82550" y="24673"/>
                    </a:cubicBezTo>
                    <a:cubicBezTo>
                      <a:pt x="82550" y="1906"/>
                      <a:pt x="63852" y="0"/>
                      <a:pt x="55231" y="218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0" name="任意多边形: 形状 859">
                <a:extLst>
                  <a:ext uri="{FF2B5EF4-FFF2-40B4-BE49-F238E27FC236}">
                    <a16:creationId xmlns="" xmlns:a16="http://schemas.microsoft.com/office/drawing/2014/main" id="{9CB4E125-A60D-4A82-894F-E639E2780BE9}"/>
                  </a:ext>
                </a:extLst>
              </p:cNvPr>
              <p:cNvSpPr/>
              <p:nvPr/>
            </p:nvSpPr>
            <p:spPr>
              <a:xfrm>
                <a:off x="9402507" y="3066949"/>
                <a:ext cx="336294" cy="63501"/>
              </a:xfrm>
              <a:custGeom>
                <a:avLst/>
                <a:gdLst/>
                <a:ahLst/>
                <a:cxnLst/>
                <a:rect l="0" t="0" r="0" b="0"/>
                <a:pathLst>
                  <a:path w="336294" h="63501">
                    <a:moveTo>
                      <a:pt x="166846" y="9894"/>
                    </a:moveTo>
                    <a:cubicBezTo>
                      <a:pt x="37283" y="17810"/>
                      <a:pt x="4921" y="23521"/>
                      <a:pt x="4921" y="38469"/>
                    </a:cubicBezTo>
                    <a:cubicBezTo>
                      <a:pt x="4921" y="48743"/>
                      <a:pt x="3492" y="54888"/>
                      <a:pt x="1746" y="52124"/>
                    </a:cubicBezTo>
                    <a:cubicBezTo>
                      <a:pt x="0" y="49359"/>
                      <a:pt x="74559" y="50788"/>
                      <a:pt x="167432" y="55299"/>
                    </a:cubicBezTo>
                    <a:lnTo>
                      <a:pt x="336293" y="63500"/>
                    </a:lnTo>
                    <a:lnTo>
                      <a:pt x="328771"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1" name="任意多边形: 形状 860">
                <a:extLst>
                  <a:ext uri="{FF2B5EF4-FFF2-40B4-BE49-F238E27FC236}">
                    <a16:creationId xmlns="" xmlns:a16="http://schemas.microsoft.com/office/drawing/2014/main" id="{206E4F15-5D59-4C34-9D15-D766442970BB}"/>
                  </a:ext>
                </a:extLst>
              </p:cNvPr>
              <p:cNvSpPr/>
              <p:nvPr/>
            </p:nvSpPr>
            <p:spPr>
              <a:xfrm>
                <a:off x="11175585" y="30732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2" name="任意多边形: 形状 861">
                <a:extLst>
                  <a:ext uri="{FF2B5EF4-FFF2-40B4-BE49-F238E27FC236}">
                    <a16:creationId xmlns="" xmlns:a16="http://schemas.microsoft.com/office/drawing/2014/main" id="{BD20D500-EFB8-4DFD-9062-7822FD217FF6}"/>
                  </a:ext>
                </a:extLst>
              </p:cNvPr>
              <p:cNvSpPr/>
              <p:nvPr/>
            </p:nvSpPr>
            <p:spPr>
              <a:xfrm>
                <a:off x="11242578" y="3065400"/>
                <a:ext cx="257346" cy="48216"/>
              </a:xfrm>
              <a:custGeom>
                <a:avLst/>
                <a:gdLst/>
                <a:ahLst/>
                <a:cxnLst/>
                <a:rect l="0" t="0" r="0" b="0"/>
                <a:pathLst>
                  <a:path w="257346" h="48216">
                    <a:moveTo>
                      <a:pt x="114300" y="7900"/>
                    </a:moveTo>
                    <a:cubicBezTo>
                      <a:pt x="177165" y="12245"/>
                      <a:pt x="208597" y="17537"/>
                      <a:pt x="184150" y="19661"/>
                    </a:cubicBezTo>
                    <a:lnTo>
                      <a:pt x="139700" y="23521"/>
                    </a:lnTo>
                    <a:lnTo>
                      <a:pt x="190500" y="33422"/>
                    </a:lnTo>
                    <a:cubicBezTo>
                      <a:pt x="218440" y="38867"/>
                      <a:pt x="245721" y="44743"/>
                      <a:pt x="251124" y="46479"/>
                    </a:cubicBezTo>
                    <a:cubicBezTo>
                      <a:pt x="256527" y="48215"/>
                      <a:pt x="257345" y="40245"/>
                      <a:pt x="252940" y="28768"/>
                    </a:cubicBezTo>
                    <a:cubicBezTo>
                      <a:pt x="246435" y="11815"/>
                      <a:pt x="221959" y="7159"/>
                      <a:pt x="122466" y="3950"/>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3" name="任意多边形: 形状 862">
                <a:extLst>
                  <a:ext uri="{FF2B5EF4-FFF2-40B4-BE49-F238E27FC236}">
                    <a16:creationId xmlns="" xmlns:a16="http://schemas.microsoft.com/office/drawing/2014/main" id="{61B416C0-BE59-40AD-8F1D-39263ECC7AC4}"/>
                  </a:ext>
                </a:extLst>
              </p:cNvPr>
              <p:cNvSpPr/>
              <p:nvPr/>
            </p:nvSpPr>
            <p:spPr>
              <a:xfrm>
                <a:off x="11620085" y="3073299"/>
                <a:ext cx="91441" cy="5293"/>
              </a:xfrm>
              <a:custGeom>
                <a:avLst/>
                <a:gdLst/>
                <a:ahLst/>
                <a:cxnLst/>
                <a:rect l="0" t="0" r="0" b="0"/>
                <a:pathLst>
                  <a:path w="91441" h="5293">
                    <a:moveTo>
                      <a:pt x="54293" y="5292"/>
                    </a:moveTo>
                    <a:cubicBezTo>
                      <a:pt x="85725" y="5292"/>
                      <a:pt x="91440" y="4101"/>
                      <a:pt x="66993" y="2646"/>
                    </a:cubicBezTo>
                    <a:cubicBezTo>
                      <a:pt x="42546" y="1191"/>
                      <a:pt x="19686" y="0"/>
                      <a:pt x="16193" y="0"/>
                    </a:cubicBezTo>
                    <a:cubicBezTo>
                      <a:pt x="12700" y="0"/>
                      <a:pt x="6986" y="1191"/>
                      <a:pt x="3493" y="2646"/>
                    </a:cubicBezTo>
                    <a:cubicBezTo>
                      <a:pt x="0" y="4101"/>
                      <a:pt x="22861" y="5292"/>
                      <a:pt x="54293" y="52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4" name="任意多边形: 形状 863">
                <a:extLst>
                  <a:ext uri="{FF2B5EF4-FFF2-40B4-BE49-F238E27FC236}">
                    <a16:creationId xmlns="" xmlns:a16="http://schemas.microsoft.com/office/drawing/2014/main" id="{BF25B666-58FB-46FA-AB67-52E803F67A40}"/>
                  </a:ext>
                </a:extLst>
              </p:cNvPr>
              <p:cNvSpPr/>
              <p:nvPr/>
            </p:nvSpPr>
            <p:spPr>
              <a:xfrm>
                <a:off x="5432328" y="30859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5" name="任意多边形: 形状 864">
                <a:extLst>
                  <a:ext uri="{FF2B5EF4-FFF2-40B4-BE49-F238E27FC236}">
                    <a16:creationId xmlns="" xmlns:a16="http://schemas.microsoft.com/office/drawing/2014/main" id="{6BCDCE10-D8A1-4E57-90EC-988C7C6BE295}"/>
                  </a:ext>
                </a:extLst>
              </p:cNvPr>
              <p:cNvSpPr/>
              <p:nvPr/>
            </p:nvSpPr>
            <p:spPr>
              <a:xfrm>
                <a:off x="6971721" y="3084284"/>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7"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6" name="任意多边形: 形状 865">
                <a:extLst>
                  <a:ext uri="{FF2B5EF4-FFF2-40B4-BE49-F238E27FC236}">
                    <a16:creationId xmlns="" xmlns:a16="http://schemas.microsoft.com/office/drawing/2014/main" id="{A772F9FE-9C2C-4AE1-98BA-5668F75EBFF0}"/>
                  </a:ext>
                </a:extLst>
              </p:cNvPr>
              <p:cNvSpPr/>
              <p:nvPr/>
            </p:nvSpPr>
            <p:spPr>
              <a:xfrm>
                <a:off x="12304905" y="3066949"/>
                <a:ext cx="21485" cy="57151"/>
              </a:xfrm>
              <a:custGeom>
                <a:avLst/>
                <a:gdLst/>
                <a:ahLst/>
                <a:cxnLst/>
                <a:rect l="0" t="0" r="0" b="0"/>
                <a:pathLst>
                  <a:path w="21485" h="57151">
                    <a:moveTo>
                      <a:pt x="1321" y="28575"/>
                    </a:moveTo>
                    <a:cubicBezTo>
                      <a:pt x="0" y="44291"/>
                      <a:pt x="4875" y="57150"/>
                      <a:pt x="12153" y="57150"/>
                    </a:cubicBezTo>
                    <a:cubicBezTo>
                      <a:pt x="20619" y="57150"/>
                      <a:pt x="21484" y="46855"/>
                      <a:pt x="14554" y="28575"/>
                    </a:cubicBezTo>
                    <a:lnTo>
                      <a:pt x="37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7" name="任意多边形: 形状 866">
                <a:extLst>
                  <a:ext uri="{FF2B5EF4-FFF2-40B4-BE49-F238E27FC236}">
                    <a16:creationId xmlns="" xmlns:a16="http://schemas.microsoft.com/office/drawing/2014/main" id="{3215FA8D-61DC-4F1F-9BE8-059DE7CC3BED}"/>
                  </a:ext>
                </a:extLst>
              </p:cNvPr>
              <p:cNvSpPr/>
              <p:nvPr/>
            </p:nvSpPr>
            <p:spPr>
              <a:xfrm>
                <a:off x="596485" y="3098699"/>
                <a:ext cx="218812" cy="5746"/>
              </a:xfrm>
              <a:custGeom>
                <a:avLst/>
                <a:gdLst/>
                <a:ahLst/>
                <a:cxnLst/>
                <a:rect l="0" t="0" r="0" b="0"/>
                <a:pathLst>
                  <a:path w="218812" h="5746">
                    <a:moveTo>
                      <a:pt x="111443" y="5745"/>
                    </a:moveTo>
                    <a:cubicBezTo>
                      <a:pt x="217945" y="5745"/>
                      <a:pt x="218811" y="5549"/>
                      <a:pt x="124143" y="2873"/>
                    </a:cubicBezTo>
                    <a:cubicBezTo>
                      <a:pt x="68263" y="1293"/>
                      <a:pt x="19686" y="0"/>
                      <a:pt x="16193" y="0"/>
                    </a:cubicBezTo>
                    <a:cubicBezTo>
                      <a:pt x="12700" y="0"/>
                      <a:pt x="6986" y="1293"/>
                      <a:pt x="3493" y="2873"/>
                    </a:cubicBezTo>
                    <a:cubicBezTo>
                      <a:pt x="0" y="4453"/>
                      <a:pt x="48578" y="5745"/>
                      <a:pt x="111443" y="574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8" name="任意多边形: 形状 867">
                <a:extLst>
                  <a:ext uri="{FF2B5EF4-FFF2-40B4-BE49-F238E27FC236}">
                    <a16:creationId xmlns="" xmlns:a16="http://schemas.microsoft.com/office/drawing/2014/main" id="{7874089C-5979-48F4-BB7D-9BBBA930D29C}"/>
                  </a:ext>
                </a:extLst>
              </p:cNvPr>
              <p:cNvSpPr/>
              <p:nvPr/>
            </p:nvSpPr>
            <p:spPr>
              <a:xfrm>
                <a:off x="574625" y="3091243"/>
                <a:ext cx="286510" cy="136691"/>
              </a:xfrm>
              <a:custGeom>
                <a:avLst/>
                <a:gdLst/>
                <a:ahLst/>
                <a:cxnLst/>
                <a:rect l="0" t="0" r="0" b="0"/>
                <a:pathLst>
                  <a:path w="286510" h="136691">
                    <a:moveTo>
                      <a:pt x="251836" y="13371"/>
                    </a:moveTo>
                    <a:cubicBezTo>
                      <a:pt x="246016" y="16624"/>
                      <a:pt x="188092" y="26061"/>
                      <a:pt x="123117" y="34342"/>
                    </a:cubicBezTo>
                    <a:cubicBezTo>
                      <a:pt x="9306" y="48848"/>
                      <a:pt x="4888" y="50607"/>
                      <a:pt x="2467" y="82403"/>
                    </a:cubicBezTo>
                    <a:cubicBezTo>
                      <a:pt x="0" y="114789"/>
                      <a:pt x="1939" y="115596"/>
                      <a:pt x="106104" y="125491"/>
                    </a:cubicBezTo>
                    <a:cubicBezTo>
                      <a:pt x="223991" y="136690"/>
                      <a:pt x="274614" y="120424"/>
                      <a:pt x="262540" y="75226"/>
                    </a:cubicBezTo>
                    <a:cubicBezTo>
                      <a:pt x="259114" y="62401"/>
                      <a:pt x="263309" y="41906"/>
                      <a:pt x="271863" y="29682"/>
                    </a:cubicBezTo>
                    <a:cubicBezTo>
                      <a:pt x="286509" y="8752"/>
                      <a:pt x="275763" y="0"/>
                      <a:pt x="251836" y="133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69" name="任意多边形: 形状 868">
                <a:extLst>
                  <a:ext uri="{FF2B5EF4-FFF2-40B4-BE49-F238E27FC236}">
                    <a16:creationId xmlns="" xmlns:a16="http://schemas.microsoft.com/office/drawing/2014/main" id="{7C915FB0-9E8E-45CE-A29E-724E210133F6}"/>
                  </a:ext>
                </a:extLst>
              </p:cNvPr>
              <p:cNvSpPr/>
              <p:nvPr/>
            </p:nvSpPr>
            <p:spPr>
              <a:xfrm>
                <a:off x="2467957" y="3098699"/>
                <a:ext cx="242019" cy="296969"/>
              </a:xfrm>
              <a:custGeom>
                <a:avLst/>
                <a:gdLst/>
                <a:ahLst/>
                <a:cxnLst/>
                <a:rect l="0" t="0" r="0" b="0"/>
                <a:pathLst>
                  <a:path w="242019" h="296969">
                    <a:moveTo>
                      <a:pt x="21026" y="25228"/>
                    </a:moveTo>
                    <a:cubicBezTo>
                      <a:pt x="2298" y="55217"/>
                      <a:pt x="0" y="147643"/>
                      <a:pt x="17711" y="158589"/>
                    </a:cubicBezTo>
                    <a:cubicBezTo>
                      <a:pt x="25629" y="163483"/>
                      <a:pt x="24900" y="174685"/>
                      <a:pt x="15707" y="189406"/>
                    </a:cubicBezTo>
                    <a:cubicBezTo>
                      <a:pt x="424" y="213878"/>
                      <a:pt x="11230" y="264350"/>
                      <a:pt x="27503" y="244504"/>
                    </a:cubicBezTo>
                    <a:cubicBezTo>
                      <a:pt x="32738" y="238119"/>
                      <a:pt x="41527" y="182993"/>
                      <a:pt x="47033" y="122001"/>
                    </a:cubicBezTo>
                    <a:cubicBezTo>
                      <a:pt x="56231" y="20123"/>
                      <a:pt x="59329" y="10913"/>
                      <a:pt x="85133" y="8729"/>
                    </a:cubicBezTo>
                    <a:cubicBezTo>
                      <a:pt x="112794" y="6386"/>
                      <a:pt x="113172" y="8572"/>
                      <a:pt x="110024" y="152400"/>
                    </a:cubicBezTo>
                    <a:cubicBezTo>
                      <a:pt x="107041" y="288708"/>
                      <a:pt x="108229" y="296968"/>
                      <a:pt x="127840" y="276225"/>
                    </a:cubicBezTo>
                    <a:cubicBezTo>
                      <a:pt x="139397" y="264001"/>
                      <a:pt x="165303" y="254000"/>
                      <a:pt x="185410" y="254000"/>
                    </a:cubicBezTo>
                    <a:cubicBezTo>
                      <a:pt x="212245" y="254000"/>
                      <a:pt x="221630" y="248089"/>
                      <a:pt x="220696" y="231775"/>
                    </a:cubicBezTo>
                    <a:cubicBezTo>
                      <a:pt x="219997" y="219551"/>
                      <a:pt x="224508" y="162401"/>
                      <a:pt x="230721" y="104775"/>
                    </a:cubicBezTo>
                    <a:lnTo>
                      <a:pt x="242018" y="0"/>
                    </a:lnTo>
                    <a:lnTo>
                      <a:pt x="139399" y="0"/>
                    </a:lnTo>
                    <a:cubicBezTo>
                      <a:pt x="50769" y="0"/>
                      <a:pt x="34633" y="3439"/>
                      <a:pt x="21026" y="2522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0" name="任意多边形: 形状 869">
                <a:extLst>
                  <a:ext uri="{FF2B5EF4-FFF2-40B4-BE49-F238E27FC236}">
                    <a16:creationId xmlns="" xmlns:a16="http://schemas.microsoft.com/office/drawing/2014/main" id="{4C16A069-8A68-44CF-834F-1AD77F1016D9}"/>
                  </a:ext>
                </a:extLst>
              </p:cNvPr>
              <p:cNvSpPr/>
              <p:nvPr/>
            </p:nvSpPr>
            <p:spPr>
              <a:xfrm>
                <a:off x="2758978" y="3087511"/>
                <a:ext cx="31751" cy="314509"/>
              </a:xfrm>
              <a:custGeom>
                <a:avLst/>
                <a:gdLst/>
                <a:ahLst/>
                <a:cxnLst/>
                <a:rect l="0" t="0" r="0" b="0"/>
                <a:pathLst>
                  <a:path w="31751" h="314509">
                    <a:moveTo>
                      <a:pt x="0" y="150915"/>
                    </a:moveTo>
                    <a:cubicBezTo>
                      <a:pt x="0" y="260981"/>
                      <a:pt x="4409" y="305069"/>
                      <a:pt x="15875" y="309648"/>
                    </a:cubicBezTo>
                    <a:cubicBezTo>
                      <a:pt x="28045" y="314508"/>
                      <a:pt x="31750" y="280423"/>
                      <a:pt x="31750" y="163588"/>
                    </a:cubicBezTo>
                    <a:cubicBezTo>
                      <a:pt x="31750" y="53512"/>
                      <a:pt x="27341" y="9429"/>
                      <a:pt x="15875" y="4855"/>
                    </a:cubicBezTo>
                    <a:cubicBezTo>
                      <a:pt x="3705" y="0"/>
                      <a:pt x="0" y="34089"/>
                      <a:pt x="0" y="15091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1" name="任意多边形: 形状 870">
                <a:extLst>
                  <a:ext uri="{FF2B5EF4-FFF2-40B4-BE49-F238E27FC236}">
                    <a16:creationId xmlns="" xmlns:a16="http://schemas.microsoft.com/office/drawing/2014/main" id="{6E3136B0-04DA-43A5-A3A8-385C62892C69}"/>
                  </a:ext>
                </a:extLst>
              </p:cNvPr>
              <p:cNvSpPr/>
              <p:nvPr/>
            </p:nvSpPr>
            <p:spPr>
              <a:xfrm>
                <a:off x="5227257" y="3085544"/>
                <a:ext cx="103472" cy="64535"/>
              </a:xfrm>
              <a:custGeom>
                <a:avLst/>
                <a:gdLst/>
                <a:ahLst/>
                <a:cxnLst/>
                <a:rect l="0" t="0" r="0" b="0"/>
                <a:pathLst>
                  <a:path w="103472" h="64535">
                    <a:moveTo>
                      <a:pt x="42393" y="15974"/>
                    </a:moveTo>
                    <a:cubicBezTo>
                      <a:pt x="0" y="32906"/>
                      <a:pt x="3900" y="43515"/>
                      <a:pt x="56824" y="55235"/>
                    </a:cubicBezTo>
                    <a:cubicBezTo>
                      <a:pt x="98819" y="64534"/>
                      <a:pt x="103471" y="62951"/>
                      <a:pt x="103471" y="39360"/>
                    </a:cubicBezTo>
                    <a:cubicBezTo>
                      <a:pt x="103471" y="8071"/>
                      <a:pt x="82390" y="0"/>
                      <a:pt x="42393" y="159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2" name="任意多边形: 形状 871">
                <a:extLst>
                  <a:ext uri="{FF2B5EF4-FFF2-40B4-BE49-F238E27FC236}">
                    <a16:creationId xmlns="" xmlns:a16="http://schemas.microsoft.com/office/drawing/2014/main" id="{272426D6-C26A-4F29-8545-5D76DDD88A16}"/>
                  </a:ext>
                </a:extLst>
              </p:cNvPr>
              <p:cNvSpPr/>
              <p:nvPr/>
            </p:nvSpPr>
            <p:spPr>
              <a:xfrm>
                <a:off x="5826028" y="3088268"/>
                <a:ext cx="54904" cy="32574"/>
              </a:xfrm>
              <a:custGeom>
                <a:avLst/>
                <a:gdLst/>
                <a:ahLst/>
                <a:cxnLst/>
                <a:rect l="0" t="0" r="0" b="0"/>
                <a:pathLst>
                  <a:path w="54904" h="32574">
                    <a:moveTo>
                      <a:pt x="0" y="23132"/>
                    </a:moveTo>
                    <a:cubicBezTo>
                      <a:pt x="0" y="30117"/>
                      <a:pt x="1429" y="32573"/>
                      <a:pt x="3175" y="28589"/>
                    </a:cubicBezTo>
                    <a:cubicBezTo>
                      <a:pt x="4921" y="24606"/>
                      <a:pt x="17780" y="16435"/>
                      <a:pt x="31750" y="10432"/>
                    </a:cubicBezTo>
                    <a:cubicBezTo>
                      <a:pt x="54903" y="483"/>
                      <a:pt x="54622" y="0"/>
                      <a:pt x="28575" y="4975"/>
                    </a:cubicBezTo>
                    <a:cubicBezTo>
                      <a:pt x="12859" y="7976"/>
                      <a:pt x="0" y="16147"/>
                      <a:pt x="0" y="231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3" name="任意多边形: 形状 872">
                <a:extLst>
                  <a:ext uri="{FF2B5EF4-FFF2-40B4-BE49-F238E27FC236}">
                    <a16:creationId xmlns="" xmlns:a16="http://schemas.microsoft.com/office/drawing/2014/main" id="{6297056E-DCF0-4A49-8DD9-C0CA200A5F65}"/>
                  </a:ext>
                </a:extLst>
              </p:cNvPr>
              <p:cNvSpPr/>
              <p:nvPr/>
            </p:nvSpPr>
            <p:spPr>
              <a:xfrm>
                <a:off x="7198947" y="3092349"/>
                <a:ext cx="544094" cy="61023"/>
              </a:xfrm>
              <a:custGeom>
                <a:avLst/>
                <a:gdLst/>
                <a:ahLst/>
                <a:cxnLst/>
                <a:rect l="0" t="0" r="0" b="0"/>
                <a:pathLst>
                  <a:path w="544094" h="61023">
                    <a:moveTo>
                      <a:pt x="0" y="0"/>
                    </a:moveTo>
                    <a:lnTo>
                      <a:pt x="46" y="61022"/>
                    </a:lnTo>
                    <a:lnTo>
                      <a:pt x="172822" y="52736"/>
                    </a:lnTo>
                    <a:cubicBezTo>
                      <a:pt x="267848" y="48179"/>
                      <a:pt x="390414" y="44450"/>
                      <a:pt x="445189" y="44450"/>
                    </a:cubicBezTo>
                    <a:cubicBezTo>
                      <a:pt x="533990" y="44450"/>
                      <a:pt x="544093" y="42042"/>
                      <a:pt x="538433" y="22225"/>
                    </a:cubicBezTo>
                    <a:cubicBezTo>
                      <a:pt x="532648" y="1968"/>
                      <a:pt x="508532" y="0"/>
                      <a:pt x="266043"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4" name="任意多边形: 形状 873">
                <a:extLst>
                  <a:ext uri="{FF2B5EF4-FFF2-40B4-BE49-F238E27FC236}">
                    <a16:creationId xmlns="" xmlns:a16="http://schemas.microsoft.com/office/drawing/2014/main" id="{7C5D3A0A-ED54-436F-950D-99000B8778F5}"/>
                  </a:ext>
                </a:extLst>
              </p:cNvPr>
              <p:cNvSpPr/>
              <p:nvPr/>
            </p:nvSpPr>
            <p:spPr>
              <a:xfrm>
                <a:off x="7794528" y="3098699"/>
                <a:ext cx="241301" cy="38101"/>
              </a:xfrm>
              <a:custGeom>
                <a:avLst/>
                <a:gdLst/>
                <a:ahLst/>
                <a:cxnLst/>
                <a:rect l="0" t="0" r="0" b="0"/>
                <a:pathLst>
                  <a:path w="241301" h="38101">
                    <a:moveTo>
                      <a:pt x="0" y="19050"/>
                    </a:moveTo>
                    <a:cubicBezTo>
                      <a:pt x="0" y="34647"/>
                      <a:pt x="21872" y="38100"/>
                      <a:pt x="120650" y="38100"/>
                    </a:cubicBezTo>
                    <a:cubicBezTo>
                      <a:pt x="219428" y="38100"/>
                      <a:pt x="241300" y="34647"/>
                      <a:pt x="241300" y="19050"/>
                    </a:cubicBezTo>
                    <a:cubicBezTo>
                      <a:pt x="241300" y="3453"/>
                      <a:pt x="219428" y="0"/>
                      <a:pt x="120650" y="0"/>
                    </a:cubicBezTo>
                    <a:cubicBezTo>
                      <a:pt x="21872" y="0"/>
                      <a:pt x="0" y="345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5" name="任意多边形: 形状 874">
                <a:extLst>
                  <a:ext uri="{FF2B5EF4-FFF2-40B4-BE49-F238E27FC236}">
                    <a16:creationId xmlns="" xmlns:a16="http://schemas.microsoft.com/office/drawing/2014/main" id="{4E82BB2A-B464-49A4-BFDB-BB2CE3473FC7}"/>
                  </a:ext>
                </a:extLst>
              </p:cNvPr>
              <p:cNvSpPr/>
              <p:nvPr/>
            </p:nvSpPr>
            <p:spPr>
              <a:xfrm>
                <a:off x="8372195" y="3098699"/>
                <a:ext cx="641534" cy="131319"/>
              </a:xfrm>
              <a:custGeom>
                <a:avLst/>
                <a:gdLst/>
                <a:ahLst/>
                <a:cxnLst/>
                <a:rect l="0" t="0" r="0" b="0"/>
                <a:pathLst>
                  <a:path w="641534" h="131319">
                    <a:moveTo>
                      <a:pt x="4468" y="56179"/>
                    </a:moveTo>
                    <a:lnTo>
                      <a:pt x="8936" y="112358"/>
                    </a:lnTo>
                    <a:lnTo>
                      <a:pt x="101554" y="121037"/>
                    </a:lnTo>
                    <a:cubicBezTo>
                      <a:pt x="211265" y="131318"/>
                      <a:pt x="298633" y="119582"/>
                      <a:pt x="298633" y="94563"/>
                    </a:cubicBezTo>
                    <a:cubicBezTo>
                      <a:pt x="298633" y="81320"/>
                      <a:pt x="263891" y="74636"/>
                      <a:pt x="155908" y="67105"/>
                    </a:cubicBezTo>
                    <a:cubicBezTo>
                      <a:pt x="45042" y="59372"/>
                      <a:pt x="13565" y="53159"/>
                      <a:pt x="14891" y="39271"/>
                    </a:cubicBezTo>
                    <a:cubicBezTo>
                      <a:pt x="16316" y="24352"/>
                      <a:pt x="49620" y="22736"/>
                      <a:pt x="216116" y="29512"/>
                    </a:cubicBezTo>
                    <a:cubicBezTo>
                      <a:pt x="427946" y="38132"/>
                      <a:pt x="641533" y="28737"/>
                      <a:pt x="641533" y="10798"/>
                    </a:cubicBezTo>
                    <a:cubicBezTo>
                      <a:pt x="641533" y="4859"/>
                      <a:pt x="497188" y="0"/>
                      <a:pt x="320767" y="0"/>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6" name="任意多边形: 形状 875">
                <a:extLst>
                  <a:ext uri="{FF2B5EF4-FFF2-40B4-BE49-F238E27FC236}">
                    <a16:creationId xmlns="" xmlns:a16="http://schemas.microsoft.com/office/drawing/2014/main" id="{D26534CB-6256-41B0-B6D1-604764EE21DA}"/>
                  </a:ext>
                </a:extLst>
              </p:cNvPr>
              <p:cNvSpPr/>
              <p:nvPr/>
            </p:nvSpPr>
            <p:spPr>
              <a:xfrm>
                <a:off x="9775728" y="3098699"/>
                <a:ext cx="314388" cy="37592"/>
              </a:xfrm>
              <a:custGeom>
                <a:avLst/>
                <a:gdLst/>
                <a:ahLst/>
                <a:cxnLst/>
                <a:rect l="0" t="0" r="0" b="0"/>
                <a:pathLst>
                  <a:path w="314388" h="37592">
                    <a:moveTo>
                      <a:pt x="0" y="19441"/>
                    </a:moveTo>
                    <a:cubicBezTo>
                      <a:pt x="0" y="36351"/>
                      <a:pt x="19290" y="37591"/>
                      <a:pt x="148187" y="28966"/>
                    </a:cubicBezTo>
                    <a:cubicBezTo>
                      <a:pt x="229691" y="23512"/>
                      <a:pt x="301604" y="14764"/>
                      <a:pt x="307996" y="9525"/>
                    </a:cubicBezTo>
                    <a:cubicBezTo>
                      <a:pt x="314387" y="4286"/>
                      <a:pt x="247703" y="0"/>
                      <a:pt x="159808" y="0"/>
                    </a:cubicBezTo>
                    <a:cubicBezTo>
                      <a:pt x="24795" y="0"/>
                      <a:pt x="0" y="3016"/>
                      <a:pt x="0" y="194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7" name="任意多边形: 形状 876">
                <a:extLst>
                  <a:ext uri="{FF2B5EF4-FFF2-40B4-BE49-F238E27FC236}">
                    <a16:creationId xmlns="" xmlns:a16="http://schemas.microsoft.com/office/drawing/2014/main" id="{C3A99046-E3C1-4FAE-A778-F26B9CB7CFC2}"/>
                  </a:ext>
                </a:extLst>
              </p:cNvPr>
              <p:cNvSpPr/>
              <p:nvPr/>
            </p:nvSpPr>
            <p:spPr>
              <a:xfrm>
                <a:off x="10096438" y="3098699"/>
                <a:ext cx="174591" cy="63278"/>
              </a:xfrm>
              <a:custGeom>
                <a:avLst/>
                <a:gdLst/>
                <a:ahLst/>
                <a:cxnLst/>
                <a:rect l="0" t="0" r="0" b="0"/>
                <a:pathLst>
                  <a:path w="174591" h="63278">
                    <a:moveTo>
                      <a:pt x="10240" y="23998"/>
                    </a:moveTo>
                    <a:cubicBezTo>
                      <a:pt x="0" y="43132"/>
                      <a:pt x="1840" y="48245"/>
                      <a:pt x="19318" y="49225"/>
                    </a:cubicBezTo>
                    <a:cubicBezTo>
                      <a:pt x="31375" y="49900"/>
                      <a:pt x="71244" y="53389"/>
                      <a:pt x="107915" y="56977"/>
                    </a:cubicBezTo>
                    <a:cubicBezTo>
                      <a:pt x="172308" y="63277"/>
                      <a:pt x="174590" y="62413"/>
                      <a:pt x="174590" y="31750"/>
                    </a:cubicBezTo>
                    <a:cubicBezTo>
                      <a:pt x="174590" y="1432"/>
                      <a:pt x="171174" y="0"/>
                      <a:pt x="98836" y="0"/>
                    </a:cubicBezTo>
                    <a:cubicBezTo>
                      <a:pt x="37557" y="0"/>
                      <a:pt x="20630" y="4585"/>
                      <a:pt x="10240" y="239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8" name="任意多边形: 形状 877">
                <a:extLst>
                  <a:ext uri="{FF2B5EF4-FFF2-40B4-BE49-F238E27FC236}">
                    <a16:creationId xmlns="" xmlns:a16="http://schemas.microsoft.com/office/drawing/2014/main" id="{EBE8F08A-A7AF-468E-BF21-53DE3F095225}"/>
                  </a:ext>
                </a:extLst>
              </p:cNvPr>
              <p:cNvSpPr/>
              <p:nvPr/>
            </p:nvSpPr>
            <p:spPr>
              <a:xfrm>
                <a:off x="10296428" y="3098699"/>
                <a:ext cx="177801" cy="50801"/>
              </a:xfrm>
              <a:custGeom>
                <a:avLst/>
                <a:gdLst/>
                <a:ahLst/>
                <a:cxnLst/>
                <a:rect l="0" t="0" r="0" b="0"/>
                <a:pathLst>
                  <a:path w="177801" h="50801">
                    <a:moveTo>
                      <a:pt x="0" y="25400"/>
                    </a:moveTo>
                    <a:cubicBezTo>
                      <a:pt x="0" y="48381"/>
                      <a:pt x="8467" y="50800"/>
                      <a:pt x="88900" y="50800"/>
                    </a:cubicBezTo>
                    <a:cubicBezTo>
                      <a:pt x="169333" y="50800"/>
                      <a:pt x="177800" y="48381"/>
                      <a:pt x="177800" y="25400"/>
                    </a:cubicBezTo>
                    <a:cubicBezTo>
                      <a:pt x="177800" y="2419"/>
                      <a:pt x="169333" y="0"/>
                      <a:pt x="88900" y="0"/>
                    </a:cubicBezTo>
                    <a:cubicBezTo>
                      <a:pt x="8467" y="0"/>
                      <a:pt x="0" y="2419"/>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79" name="任意多边形: 形状 878">
                <a:extLst>
                  <a:ext uri="{FF2B5EF4-FFF2-40B4-BE49-F238E27FC236}">
                    <a16:creationId xmlns="" xmlns:a16="http://schemas.microsoft.com/office/drawing/2014/main" id="{352F13E7-5149-4F7C-A60D-8FA52907D1DA}"/>
                  </a:ext>
                </a:extLst>
              </p:cNvPr>
              <p:cNvSpPr/>
              <p:nvPr/>
            </p:nvSpPr>
            <p:spPr>
              <a:xfrm>
                <a:off x="4937028" y="3109169"/>
                <a:ext cx="31751" cy="37726"/>
              </a:xfrm>
              <a:custGeom>
                <a:avLst/>
                <a:gdLst/>
                <a:ahLst/>
                <a:cxnLst/>
                <a:rect l="0" t="0" r="0" b="0"/>
                <a:pathLst>
                  <a:path w="31751" h="37726">
                    <a:moveTo>
                      <a:pt x="15875" y="6162"/>
                    </a:moveTo>
                    <a:cubicBezTo>
                      <a:pt x="7144" y="12009"/>
                      <a:pt x="0" y="22507"/>
                      <a:pt x="0" y="29492"/>
                    </a:cubicBezTo>
                    <a:cubicBezTo>
                      <a:pt x="0" y="36855"/>
                      <a:pt x="6672" y="37725"/>
                      <a:pt x="15875" y="31562"/>
                    </a:cubicBezTo>
                    <a:cubicBezTo>
                      <a:pt x="24606" y="25716"/>
                      <a:pt x="31750" y="15217"/>
                      <a:pt x="31750" y="8232"/>
                    </a:cubicBezTo>
                    <a:cubicBezTo>
                      <a:pt x="31750" y="869"/>
                      <a:pt x="25078" y="0"/>
                      <a:pt x="15875" y="61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0" name="任意多边形: 形状 879">
                <a:extLst>
                  <a:ext uri="{FF2B5EF4-FFF2-40B4-BE49-F238E27FC236}">
                    <a16:creationId xmlns="" xmlns:a16="http://schemas.microsoft.com/office/drawing/2014/main" id="{F61C996D-60FF-4B23-A962-68FE3CDBF657}"/>
                  </a:ext>
                </a:extLst>
              </p:cNvPr>
              <p:cNvSpPr/>
              <p:nvPr/>
            </p:nvSpPr>
            <p:spPr>
              <a:xfrm>
                <a:off x="5019743" y="3100712"/>
                <a:ext cx="57183" cy="34352"/>
              </a:xfrm>
              <a:custGeom>
                <a:avLst/>
                <a:gdLst/>
                <a:ahLst/>
                <a:cxnLst/>
                <a:rect l="0" t="0" r="0" b="0"/>
                <a:pathLst>
                  <a:path w="57183" h="34352">
                    <a:moveTo>
                      <a:pt x="12903" y="16363"/>
                    </a:moveTo>
                    <a:cubicBezTo>
                      <a:pt x="6120" y="26452"/>
                      <a:pt x="405" y="34351"/>
                      <a:pt x="203" y="33917"/>
                    </a:cubicBezTo>
                    <a:cubicBezTo>
                      <a:pt x="0" y="33483"/>
                      <a:pt x="14123" y="27208"/>
                      <a:pt x="31585" y="19973"/>
                    </a:cubicBezTo>
                    <a:cubicBezTo>
                      <a:pt x="53080" y="11068"/>
                      <a:pt x="57182" y="5398"/>
                      <a:pt x="44285" y="2420"/>
                    </a:cubicBezTo>
                    <a:cubicBezTo>
                      <a:pt x="33807" y="0"/>
                      <a:pt x="19685" y="6275"/>
                      <a:pt x="12903" y="163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1" name="任意多边形: 形状 880">
                <a:extLst>
                  <a:ext uri="{FF2B5EF4-FFF2-40B4-BE49-F238E27FC236}">
                    <a16:creationId xmlns="" xmlns:a16="http://schemas.microsoft.com/office/drawing/2014/main" id="{86EFDB3D-7B39-4216-A683-E9316326EA5A}"/>
                  </a:ext>
                </a:extLst>
              </p:cNvPr>
              <p:cNvSpPr/>
              <p:nvPr/>
            </p:nvSpPr>
            <p:spPr>
              <a:xfrm>
                <a:off x="5127528" y="3111399"/>
                <a:ext cx="76201" cy="25401"/>
              </a:xfrm>
              <a:custGeom>
                <a:avLst/>
                <a:gdLst/>
                <a:ahLst/>
                <a:cxnLst/>
                <a:rect l="0" t="0" r="0" b="0"/>
                <a:pathLst>
                  <a:path w="76201" h="25401">
                    <a:moveTo>
                      <a:pt x="0" y="12700"/>
                    </a:moveTo>
                    <a:cubicBezTo>
                      <a:pt x="0" y="19685"/>
                      <a:pt x="17145" y="25400"/>
                      <a:pt x="38100" y="25400"/>
                    </a:cubicBezTo>
                    <a:cubicBezTo>
                      <a:pt x="59055" y="25400"/>
                      <a:pt x="76200" y="19685"/>
                      <a:pt x="76200" y="12700"/>
                    </a:cubicBezTo>
                    <a:cubicBezTo>
                      <a:pt x="76200" y="5715"/>
                      <a:pt x="59055" y="0"/>
                      <a:pt x="38100" y="0"/>
                    </a:cubicBezTo>
                    <a:cubicBezTo>
                      <a:pt x="1714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2" name="任意多边形: 形状 881">
                <a:extLst>
                  <a:ext uri="{FF2B5EF4-FFF2-40B4-BE49-F238E27FC236}">
                    <a16:creationId xmlns="" xmlns:a16="http://schemas.microsoft.com/office/drawing/2014/main" id="{5B3893C8-0020-45C4-9A54-09F1D4889A9E}"/>
                  </a:ext>
                </a:extLst>
              </p:cNvPr>
              <p:cNvSpPr/>
              <p:nvPr/>
            </p:nvSpPr>
            <p:spPr>
              <a:xfrm>
                <a:off x="6468235" y="3107219"/>
                <a:ext cx="195994" cy="51108"/>
              </a:xfrm>
              <a:custGeom>
                <a:avLst/>
                <a:gdLst/>
                <a:ahLst/>
                <a:cxnLst/>
                <a:rect l="0" t="0" r="0" b="0"/>
                <a:pathLst>
                  <a:path w="195994" h="51108">
                    <a:moveTo>
                      <a:pt x="2971" y="14550"/>
                    </a:moveTo>
                    <a:cubicBezTo>
                      <a:pt x="2959" y="23746"/>
                      <a:pt x="2093" y="30099"/>
                      <a:pt x="1046" y="28668"/>
                    </a:cubicBezTo>
                    <a:cubicBezTo>
                      <a:pt x="0" y="27238"/>
                      <a:pt x="43434" y="32240"/>
                      <a:pt x="97568" y="39784"/>
                    </a:cubicBezTo>
                    <a:cubicBezTo>
                      <a:pt x="178804" y="51107"/>
                      <a:pt x="195993" y="50486"/>
                      <a:pt x="195993" y="36233"/>
                    </a:cubicBezTo>
                    <a:cubicBezTo>
                      <a:pt x="195993" y="24117"/>
                      <a:pt x="167200" y="15811"/>
                      <a:pt x="99493" y="8397"/>
                    </a:cubicBezTo>
                    <a:cubicBezTo>
                      <a:pt x="22812" y="0"/>
                      <a:pt x="2989" y="1264"/>
                      <a:pt x="2971" y="145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3" name="任意多边形: 形状 882">
                <a:extLst>
                  <a:ext uri="{FF2B5EF4-FFF2-40B4-BE49-F238E27FC236}">
                    <a16:creationId xmlns="" xmlns:a16="http://schemas.microsoft.com/office/drawing/2014/main" id="{BF490462-9702-44BE-9985-7F3A4F65A6CD}"/>
                  </a:ext>
                </a:extLst>
              </p:cNvPr>
              <p:cNvSpPr/>
              <p:nvPr/>
            </p:nvSpPr>
            <p:spPr>
              <a:xfrm>
                <a:off x="10486928" y="3102117"/>
                <a:ext cx="341069" cy="47383"/>
              </a:xfrm>
              <a:custGeom>
                <a:avLst/>
                <a:gdLst/>
                <a:ahLst/>
                <a:cxnLst/>
                <a:rect l="0" t="0" r="0" b="0"/>
                <a:pathLst>
                  <a:path w="341069" h="47383">
                    <a:moveTo>
                      <a:pt x="0" y="28332"/>
                    </a:moveTo>
                    <a:cubicBezTo>
                      <a:pt x="0" y="44322"/>
                      <a:pt x="27473" y="47382"/>
                      <a:pt x="171052" y="47382"/>
                    </a:cubicBezTo>
                    <a:cubicBezTo>
                      <a:pt x="317879" y="47382"/>
                      <a:pt x="341068" y="44684"/>
                      <a:pt x="334793" y="28332"/>
                    </a:cubicBezTo>
                    <a:cubicBezTo>
                      <a:pt x="323921" y="0"/>
                      <a:pt x="0" y="0"/>
                      <a:pt x="0" y="283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4" name="任意多边形: 形状 883">
                <a:extLst>
                  <a:ext uri="{FF2B5EF4-FFF2-40B4-BE49-F238E27FC236}">
                    <a16:creationId xmlns="" xmlns:a16="http://schemas.microsoft.com/office/drawing/2014/main" id="{73EDCE25-AC76-40A1-8DDF-796B5CF3F102}"/>
                  </a:ext>
                </a:extLst>
              </p:cNvPr>
              <p:cNvSpPr/>
              <p:nvPr/>
            </p:nvSpPr>
            <p:spPr>
              <a:xfrm>
                <a:off x="10855228" y="3106656"/>
                <a:ext cx="304801" cy="53890"/>
              </a:xfrm>
              <a:custGeom>
                <a:avLst/>
                <a:gdLst/>
                <a:ahLst/>
                <a:cxnLst/>
                <a:rect l="0" t="0" r="0" b="0"/>
                <a:pathLst>
                  <a:path w="304801" h="53890">
                    <a:moveTo>
                      <a:pt x="0" y="21912"/>
                    </a:moveTo>
                    <a:cubicBezTo>
                      <a:pt x="0" y="34703"/>
                      <a:pt x="25090" y="39540"/>
                      <a:pt x="98425" y="40886"/>
                    </a:cubicBezTo>
                    <a:cubicBezTo>
                      <a:pt x="152559" y="41879"/>
                      <a:pt x="221138" y="45584"/>
                      <a:pt x="250825" y="49118"/>
                    </a:cubicBezTo>
                    <a:cubicBezTo>
                      <a:pt x="290901" y="53889"/>
                      <a:pt x="304800" y="51118"/>
                      <a:pt x="304800" y="38357"/>
                    </a:cubicBezTo>
                    <a:cubicBezTo>
                      <a:pt x="304800" y="26122"/>
                      <a:pt x="276808" y="18805"/>
                      <a:pt x="207634" y="12957"/>
                    </a:cubicBezTo>
                    <a:cubicBezTo>
                      <a:pt x="54350" y="0"/>
                      <a:pt x="0" y="2344"/>
                      <a:pt x="0" y="219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5" name="任意多边形: 形状 884">
                <a:extLst>
                  <a:ext uri="{FF2B5EF4-FFF2-40B4-BE49-F238E27FC236}">
                    <a16:creationId xmlns="" xmlns:a16="http://schemas.microsoft.com/office/drawing/2014/main" id="{8C012B31-71E6-457D-A536-66BC6341F311}"/>
                  </a:ext>
                </a:extLst>
              </p:cNvPr>
              <p:cNvSpPr/>
              <p:nvPr/>
            </p:nvSpPr>
            <p:spPr>
              <a:xfrm>
                <a:off x="12064585" y="3111399"/>
                <a:ext cx="71757" cy="5081"/>
              </a:xfrm>
              <a:custGeom>
                <a:avLst/>
                <a:gdLst/>
                <a:ahLst/>
                <a:cxnLst/>
                <a:rect l="0" t="0" r="0" b="0"/>
                <a:pathLst>
                  <a:path w="71757" h="5081">
                    <a:moveTo>
                      <a:pt x="41593" y="5080"/>
                    </a:moveTo>
                    <a:cubicBezTo>
                      <a:pt x="66040" y="5080"/>
                      <a:pt x="71756" y="3937"/>
                      <a:pt x="54293" y="2540"/>
                    </a:cubicBezTo>
                    <a:cubicBezTo>
                      <a:pt x="36831" y="1143"/>
                      <a:pt x="19686" y="0"/>
                      <a:pt x="16193" y="0"/>
                    </a:cubicBezTo>
                    <a:cubicBezTo>
                      <a:pt x="12700" y="0"/>
                      <a:pt x="6986" y="1143"/>
                      <a:pt x="3493" y="2540"/>
                    </a:cubicBezTo>
                    <a:cubicBezTo>
                      <a:pt x="0" y="3937"/>
                      <a:pt x="17146"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6" name="任意多边形: 形状 885">
                <a:extLst>
                  <a:ext uri="{FF2B5EF4-FFF2-40B4-BE49-F238E27FC236}">
                    <a16:creationId xmlns="" xmlns:a16="http://schemas.microsoft.com/office/drawing/2014/main" id="{FC4360C8-AE2A-4503-9DF0-351DC6913094}"/>
                  </a:ext>
                </a:extLst>
              </p:cNvPr>
              <p:cNvSpPr/>
              <p:nvPr/>
            </p:nvSpPr>
            <p:spPr>
              <a:xfrm>
                <a:off x="951261" y="3120366"/>
                <a:ext cx="36068" cy="29134"/>
              </a:xfrm>
              <a:custGeom>
                <a:avLst/>
                <a:gdLst/>
                <a:ahLst/>
                <a:cxnLst/>
                <a:rect l="0" t="0" r="0" b="0"/>
                <a:pathLst>
                  <a:path w="36068" h="29134">
                    <a:moveTo>
                      <a:pt x="4317" y="16433"/>
                    </a:moveTo>
                    <a:cubicBezTo>
                      <a:pt x="0" y="23418"/>
                      <a:pt x="5378" y="29133"/>
                      <a:pt x="16268" y="29133"/>
                    </a:cubicBezTo>
                    <a:cubicBezTo>
                      <a:pt x="27157" y="29133"/>
                      <a:pt x="36067" y="23418"/>
                      <a:pt x="36067" y="16433"/>
                    </a:cubicBezTo>
                    <a:cubicBezTo>
                      <a:pt x="36067" y="0"/>
                      <a:pt x="14473" y="0"/>
                      <a:pt x="4317" y="164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7" name="任意多边形: 形状 886">
                <a:extLst>
                  <a:ext uri="{FF2B5EF4-FFF2-40B4-BE49-F238E27FC236}">
                    <a16:creationId xmlns="" xmlns:a16="http://schemas.microsoft.com/office/drawing/2014/main" id="{41376B8F-1A77-4403-91F5-9559D5FBF372}"/>
                  </a:ext>
                </a:extLst>
              </p:cNvPr>
              <p:cNvSpPr/>
              <p:nvPr/>
            </p:nvSpPr>
            <p:spPr>
              <a:xfrm>
                <a:off x="2709133" y="3124099"/>
                <a:ext cx="43496" cy="266113"/>
              </a:xfrm>
              <a:custGeom>
                <a:avLst/>
                <a:gdLst/>
                <a:ahLst/>
                <a:cxnLst/>
                <a:rect l="0" t="0" r="0" b="0"/>
                <a:pathLst>
                  <a:path w="43496" h="266113">
                    <a:moveTo>
                      <a:pt x="9387" y="127027"/>
                    </a:moveTo>
                    <a:cubicBezTo>
                      <a:pt x="0" y="242322"/>
                      <a:pt x="1098" y="254638"/>
                      <a:pt x="21270" y="260377"/>
                    </a:cubicBezTo>
                    <a:cubicBezTo>
                      <a:pt x="41427" y="266112"/>
                      <a:pt x="43495" y="254292"/>
                      <a:pt x="43495" y="133350"/>
                    </a:cubicBezTo>
                    <a:cubicBezTo>
                      <a:pt x="43495" y="59030"/>
                      <a:pt x="38235" y="0"/>
                      <a:pt x="31612" y="0"/>
                    </a:cubicBezTo>
                    <a:cubicBezTo>
                      <a:pt x="25077" y="0"/>
                      <a:pt x="15075" y="57162"/>
                      <a:pt x="9387" y="1270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8" name="任意多边形: 形状 887">
                <a:extLst>
                  <a:ext uri="{FF2B5EF4-FFF2-40B4-BE49-F238E27FC236}">
                    <a16:creationId xmlns="" xmlns:a16="http://schemas.microsoft.com/office/drawing/2014/main" id="{38BB49F4-6972-489D-BC75-1E10CC9EACB5}"/>
                  </a:ext>
                </a:extLst>
              </p:cNvPr>
              <p:cNvSpPr/>
              <p:nvPr/>
            </p:nvSpPr>
            <p:spPr>
              <a:xfrm>
                <a:off x="6246641" y="3124099"/>
                <a:ext cx="185875" cy="53314"/>
              </a:xfrm>
              <a:custGeom>
                <a:avLst/>
                <a:gdLst/>
                <a:ahLst/>
                <a:cxnLst/>
                <a:rect l="0" t="0" r="0" b="0"/>
                <a:pathLst>
                  <a:path w="185875" h="53314">
                    <a:moveTo>
                      <a:pt x="5897" y="20868"/>
                    </a:moveTo>
                    <a:cubicBezTo>
                      <a:pt x="1493" y="32345"/>
                      <a:pt x="0" y="43846"/>
                      <a:pt x="2579" y="46425"/>
                    </a:cubicBezTo>
                    <a:cubicBezTo>
                      <a:pt x="9467" y="53313"/>
                      <a:pt x="165859" y="20691"/>
                      <a:pt x="179483" y="9525"/>
                    </a:cubicBezTo>
                    <a:cubicBezTo>
                      <a:pt x="185874" y="4286"/>
                      <a:pt x="151234" y="0"/>
                      <a:pt x="102504" y="0"/>
                    </a:cubicBezTo>
                    <a:cubicBezTo>
                      <a:pt x="32035" y="0"/>
                      <a:pt x="12266" y="4270"/>
                      <a:pt x="5897" y="208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89" name="任意多边形: 形状 888">
                <a:extLst>
                  <a:ext uri="{FF2B5EF4-FFF2-40B4-BE49-F238E27FC236}">
                    <a16:creationId xmlns="" xmlns:a16="http://schemas.microsoft.com/office/drawing/2014/main" id="{C9AF651D-CC00-45DC-9980-1C70EC740728}"/>
                  </a:ext>
                </a:extLst>
              </p:cNvPr>
              <p:cNvSpPr/>
              <p:nvPr/>
            </p:nvSpPr>
            <p:spPr>
              <a:xfrm>
                <a:off x="6702328" y="3124099"/>
                <a:ext cx="241301" cy="25401"/>
              </a:xfrm>
              <a:custGeom>
                <a:avLst/>
                <a:gdLst/>
                <a:ahLst/>
                <a:cxnLst/>
                <a:rect l="0" t="0" r="0" b="0"/>
                <a:pathLst>
                  <a:path w="241301" h="25401">
                    <a:moveTo>
                      <a:pt x="0" y="12700"/>
                    </a:moveTo>
                    <a:cubicBezTo>
                      <a:pt x="0" y="20276"/>
                      <a:pt x="48683" y="25400"/>
                      <a:pt x="120650" y="25400"/>
                    </a:cubicBezTo>
                    <a:cubicBezTo>
                      <a:pt x="192617" y="25400"/>
                      <a:pt x="241300" y="20276"/>
                      <a:pt x="241300" y="12700"/>
                    </a:cubicBezTo>
                    <a:cubicBezTo>
                      <a:pt x="241300" y="5124"/>
                      <a:pt x="192617" y="0"/>
                      <a:pt x="120650" y="0"/>
                    </a:cubicBezTo>
                    <a:cubicBezTo>
                      <a:pt x="48683" y="0"/>
                      <a:pt x="0" y="5124"/>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0" name="任意多边形: 形状 889">
                <a:extLst>
                  <a:ext uri="{FF2B5EF4-FFF2-40B4-BE49-F238E27FC236}">
                    <a16:creationId xmlns="" xmlns:a16="http://schemas.microsoft.com/office/drawing/2014/main" id="{8BFA24D6-B225-4E9F-9FA5-CA1340B59985}"/>
                  </a:ext>
                </a:extLst>
              </p:cNvPr>
              <p:cNvSpPr/>
              <p:nvPr/>
            </p:nvSpPr>
            <p:spPr>
              <a:xfrm>
                <a:off x="6983150" y="3120201"/>
                <a:ext cx="163679" cy="29299"/>
              </a:xfrm>
              <a:custGeom>
                <a:avLst/>
                <a:gdLst/>
                <a:ahLst/>
                <a:cxnLst/>
                <a:rect l="0" t="0" r="0" b="0"/>
                <a:pathLst>
                  <a:path w="163679" h="29299">
                    <a:moveTo>
                      <a:pt x="4928" y="16598"/>
                    </a:moveTo>
                    <a:cubicBezTo>
                      <a:pt x="0" y="24572"/>
                      <a:pt x="28079" y="29298"/>
                      <a:pt x="80378" y="29298"/>
                    </a:cubicBezTo>
                    <a:cubicBezTo>
                      <a:pt x="127445" y="29298"/>
                      <a:pt x="163678" y="23774"/>
                      <a:pt x="163678" y="16598"/>
                    </a:cubicBezTo>
                    <a:cubicBezTo>
                      <a:pt x="163678" y="0"/>
                      <a:pt x="15186" y="0"/>
                      <a:pt x="4928" y="165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1" name="任意多边形: 形状 890">
                <a:extLst>
                  <a:ext uri="{FF2B5EF4-FFF2-40B4-BE49-F238E27FC236}">
                    <a16:creationId xmlns="" xmlns:a16="http://schemas.microsoft.com/office/drawing/2014/main" id="{DB28AD75-E2DC-47DE-983D-19BACFBC3439}"/>
                  </a:ext>
                </a:extLst>
              </p:cNvPr>
              <p:cNvSpPr/>
              <p:nvPr/>
            </p:nvSpPr>
            <p:spPr>
              <a:xfrm>
                <a:off x="8073928" y="3124099"/>
                <a:ext cx="279401" cy="25401"/>
              </a:xfrm>
              <a:custGeom>
                <a:avLst/>
                <a:gdLst/>
                <a:ahLst/>
                <a:cxnLst/>
                <a:rect l="0" t="0" r="0" b="0"/>
                <a:pathLst>
                  <a:path w="279401" h="25401">
                    <a:moveTo>
                      <a:pt x="0" y="12700"/>
                    </a:moveTo>
                    <a:cubicBezTo>
                      <a:pt x="0" y="20397"/>
                      <a:pt x="55033" y="25400"/>
                      <a:pt x="139700" y="25400"/>
                    </a:cubicBezTo>
                    <a:cubicBezTo>
                      <a:pt x="224367" y="25400"/>
                      <a:pt x="279400" y="20397"/>
                      <a:pt x="279400" y="12700"/>
                    </a:cubicBezTo>
                    <a:cubicBezTo>
                      <a:pt x="279400" y="5003"/>
                      <a:pt x="224367" y="0"/>
                      <a:pt x="139700" y="0"/>
                    </a:cubicBezTo>
                    <a:cubicBezTo>
                      <a:pt x="55033" y="0"/>
                      <a:pt x="0" y="5003"/>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2" name="任意多边形: 形状 891">
                <a:extLst>
                  <a:ext uri="{FF2B5EF4-FFF2-40B4-BE49-F238E27FC236}">
                    <a16:creationId xmlns="" xmlns:a16="http://schemas.microsoft.com/office/drawing/2014/main" id="{06FD6740-C5F9-4B18-A62E-7554A63238D6}"/>
                  </a:ext>
                </a:extLst>
              </p:cNvPr>
              <p:cNvSpPr/>
              <p:nvPr/>
            </p:nvSpPr>
            <p:spPr>
              <a:xfrm>
                <a:off x="11198128" y="3111377"/>
                <a:ext cx="279401" cy="63436"/>
              </a:xfrm>
              <a:custGeom>
                <a:avLst/>
                <a:gdLst/>
                <a:ahLst/>
                <a:cxnLst/>
                <a:rect l="0" t="0" r="0" b="0"/>
                <a:pathLst>
                  <a:path w="279401" h="63436">
                    <a:moveTo>
                      <a:pt x="0" y="31772"/>
                    </a:moveTo>
                    <a:cubicBezTo>
                      <a:pt x="0" y="47357"/>
                      <a:pt x="21757" y="50822"/>
                      <a:pt x="119611" y="50822"/>
                    </a:cubicBezTo>
                    <a:cubicBezTo>
                      <a:pt x="185397" y="50822"/>
                      <a:pt x="248262" y="54291"/>
                      <a:pt x="259311" y="58531"/>
                    </a:cubicBezTo>
                    <a:cubicBezTo>
                      <a:pt x="272092" y="63435"/>
                      <a:pt x="279400" y="59354"/>
                      <a:pt x="279400" y="47312"/>
                    </a:cubicBezTo>
                    <a:cubicBezTo>
                      <a:pt x="279400" y="14846"/>
                      <a:pt x="215805" y="0"/>
                      <a:pt x="104775" y="6545"/>
                    </a:cubicBezTo>
                    <a:cubicBezTo>
                      <a:pt x="22854" y="11375"/>
                      <a:pt x="0" y="16877"/>
                      <a:pt x="0" y="3177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3" name="任意多边形: 形状 892">
                <a:extLst>
                  <a:ext uri="{FF2B5EF4-FFF2-40B4-BE49-F238E27FC236}">
                    <a16:creationId xmlns="" xmlns:a16="http://schemas.microsoft.com/office/drawing/2014/main" id="{22FDFE0A-8877-4177-8BAA-AC916C0EEFD5}"/>
                  </a:ext>
                </a:extLst>
              </p:cNvPr>
              <p:cNvSpPr/>
              <p:nvPr/>
            </p:nvSpPr>
            <p:spPr>
              <a:xfrm>
                <a:off x="853775" y="3123772"/>
                <a:ext cx="72727" cy="68035"/>
              </a:xfrm>
              <a:custGeom>
                <a:avLst/>
                <a:gdLst/>
                <a:ahLst/>
                <a:cxnLst/>
                <a:rect l="0" t="0" r="0" b="0"/>
                <a:pathLst>
                  <a:path w="72727" h="68035">
                    <a:moveTo>
                      <a:pt x="10935" y="32626"/>
                    </a:moveTo>
                    <a:cubicBezTo>
                      <a:pt x="0" y="61124"/>
                      <a:pt x="13064" y="68034"/>
                      <a:pt x="45281" y="50792"/>
                    </a:cubicBezTo>
                    <a:cubicBezTo>
                      <a:pt x="72591" y="36176"/>
                      <a:pt x="72726" y="35144"/>
                      <a:pt x="49544" y="18207"/>
                    </a:cubicBezTo>
                    <a:cubicBezTo>
                      <a:pt x="24621" y="0"/>
                      <a:pt x="23260" y="508"/>
                      <a:pt x="10935" y="3262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4" name="任意多边形: 形状 893">
                <a:extLst>
                  <a:ext uri="{FF2B5EF4-FFF2-40B4-BE49-F238E27FC236}">
                    <a16:creationId xmlns="" xmlns:a16="http://schemas.microsoft.com/office/drawing/2014/main" id="{26E33D75-7AF1-4428-91FF-73E50DAC09A9}"/>
                  </a:ext>
                </a:extLst>
              </p:cNvPr>
              <p:cNvSpPr/>
              <p:nvPr/>
            </p:nvSpPr>
            <p:spPr>
              <a:xfrm>
                <a:off x="4848922" y="31292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5" name="任意多边形: 形状 894">
                <a:extLst>
                  <a:ext uri="{FF2B5EF4-FFF2-40B4-BE49-F238E27FC236}">
                    <a16:creationId xmlns="" xmlns:a16="http://schemas.microsoft.com/office/drawing/2014/main" id="{4B5C3CCD-C4D9-4A81-9E64-DFAA338F0CC7}"/>
                  </a:ext>
                </a:extLst>
              </p:cNvPr>
              <p:cNvSpPr/>
              <p:nvPr/>
            </p:nvSpPr>
            <p:spPr>
              <a:xfrm>
                <a:off x="5508528" y="3135135"/>
                <a:ext cx="127001" cy="52465"/>
              </a:xfrm>
              <a:custGeom>
                <a:avLst/>
                <a:gdLst/>
                <a:ahLst/>
                <a:cxnLst/>
                <a:rect l="0" t="0" r="0" b="0"/>
                <a:pathLst>
                  <a:path w="127001" h="52465">
                    <a:moveTo>
                      <a:pt x="8101" y="20730"/>
                    </a:moveTo>
                    <a:cubicBezTo>
                      <a:pt x="3646" y="32341"/>
                      <a:pt x="0" y="44232"/>
                      <a:pt x="0" y="47153"/>
                    </a:cubicBezTo>
                    <a:cubicBezTo>
                      <a:pt x="0" y="50074"/>
                      <a:pt x="28575" y="52464"/>
                      <a:pt x="63500" y="52464"/>
                    </a:cubicBezTo>
                    <a:cubicBezTo>
                      <a:pt x="111478" y="52464"/>
                      <a:pt x="127000" y="47807"/>
                      <a:pt x="127000" y="33414"/>
                    </a:cubicBezTo>
                    <a:cubicBezTo>
                      <a:pt x="127000" y="16016"/>
                      <a:pt x="90498" y="2701"/>
                      <a:pt x="36676" y="467"/>
                    </a:cubicBezTo>
                    <a:cubicBezTo>
                      <a:pt x="25416" y="0"/>
                      <a:pt x="12557" y="9118"/>
                      <a:pt x="8101" y="207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6" name="任意多边形: 形状 895">
                <a:extLst>
                  <a:ext uri="{FF2B5EF4-FFF2-40B4-BE49-F238E27FC236}">
                    <a16:creationId xmlns="" xmlns:a16="http://schemas.microsoft.com/office/drawing/2014/main" id="{C9E6C518-6961-41A8-96C1-729987665CD3}"/>
                  </a:ext>
                </a:extLst>
              </p:cNvPr>
              <p:cNvSpPr/>
              <p:nvPr/>
            </p:nvSpPr>
            <p:spPr>
              <a:xfrm>
                <a:off x="5663041" y="3128557"/>
                <a:ext cx="150288" cy="46343"/>
              </a:xfrm>
              <a:custGeom>
                <a:avLst/>
                <a:gdLst/>
                <a:ahLst/>
                <a:cxnLst/>
                <a:rect l="0" t="0" r="0" b="0"/>
                <a:pathLst>
                  <a:path w="150288" h="46343">
                    <a:moveTo>
                      <a:pt x="5994" y="27292"/>
                    </a:moveTo>
                    <a:cubicBezTo>
                      <a:pt x="0" y="42914"/>
                      <a:pt x="12324" y="46342"/>
                      <a:pt x="74485" y="46342"/>
                    </a:cubicBezTo>
                    <a:cubicBezTo>
                      <a:pt x="133398" y="46342"/>
                      <a:pt x="150287" y="42097"/>
                      <a:pt x="150287" y="27292"/>
                    </a:cubicBezTo>
                    <a:cubicBezTo>
                      <a:pt x="150287" y="0"/>
                      <a:pt x="16467" y="0"/>
                      <a:pt x="5994" y="272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7" name="任意多边形: 形状 896">
                <a:extLst>
                  <a:ext uri="{FF2B5EF4-FFF2-40B4-BE49-F238E27FC236}">
                    <a16:creationId xmlns="" xmlns:a16="http://schemas.microsoft.com/office/drawing/2014/main" id="{FD9EC594-45BD-4782-9ED0-5FE6B620E490}"/>
                  </a:ext>
                </a:extLst>
              </p:cNvPr>
              <p:cNvSpPr/>
              <p:nvPr/>
            </p:nvSpPr>
            <p:spPr>
              <a:xfrm>
                <a:off x="5864128" y="3136799"/>
                <a:ext cx="152401" cy="38101"/>
              </a:xfrm>
              <a:custGeom>
                <a:avLst/>
                <a:gdLst/>
                <a:ahLst/>
                <a:cxnLst/>
                <a:rect l="0" t="0" r="0" b="0"/>
                <a:pathLst>
                  <a:path w="152401" h="38101">
                    <a:moveTo>
                      <a:pt x="0" y="19050"/>
                    </a:moveTo>
                    <a:cubicBezTo>
                      <a:pt x="0" y="33867"/>
                      <a:pt x="16933" y="38100"/>
                      <a:pt x="76200" y="38100"/>
                    </a:cubicBezTo>
                    <a:cubicBezTo>
                      <a:pt x="135467" y="38100"/>
                      <a:pt x="152400" y="33867"/>
                      <a:pt x="152400" y="19050"/>
                    </a:cubicBezTo>
                    <a:cubicBezTo>
                      <a:pt x="152400" y="4233"/>
                      <a:pt x="135467" y="0"/>
                      <a:pt x="76200" y="0"/>
                    </a:cubicBezTo>
                    <a:cubicBezTo>
                      <a:pt x="16933" y="0"/>
                      <a:pt x="0" y="423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8" name="任意多边形: 形状 897">
                <a:extLst>
                  <a:ext uri="{FF2B5EF4-FFF2-40B4-BE49-F238E27FC236}">
                    <a16:creationId xmlns="" xmlns:a16="http://schemas.microsoft.com/office/drawing/2014/main" id="{D1C6062C-3DAC-4AD2-99F4-C6D0B3529176}"/>
                  </a:ext>
                </a:extLst>
              </p:cNvPr>
              <p:cNvSpPr/>
              <p:nvPr/>
            </p:nvSpPr>
            <p:spPr>
              <a:xfrm>
                <a:off x="6055183" y="3139044"/>
                <a:ext cx="150154" cy="35856"/>
              </a:xfrm>
              <a:custGeom>
                <a:avLst/>
                <a:gdLst/>
                <a:ahLst/>
                <a:cxnLst/>
                <a:rect l="0" t="0" r="0" b="0"/>
                <a:pathLst>
                  <a:path w="150154" h="35856">
                    <a:moveTo>
                      <a:pt x="21006" y="5827"/>
                    </a:moveTo>
                    <a:cubicBezTo>
                      <a:pt x="0" y="26833"/>
                      <a:pt x="16191" y="35855"/>
                      <a:pt x="74895" y="35855"/>
                    </a:cubicBezTo>
                    <a:cubicBezTo>
                      <a:pt x="109408" y="35855"/>
                      <a:pt x="141178" y="30140"/>
                      <a:pt x="145495" y="23155"/>
                    </a:cubicBezTo>
                    <a:cubicBezTo>
                      <a:pt x="150153" y="15618"/>
                      <a:pt x="135390" y="10455"/>
                      <a:pt x="109183" y="10455"/>
                    </a:cubicBezTo>
                    <a:cubicBezTo>
                      <a:pt x="84895" y="10455"/>
                      <a:pt x="57113" y="7420"/>
                      <a:pt x="47445" y="3710"/>
                    </a:cubicBezTo>
                    <a:cubicBezTo>
                      <a:pt x="37778" y="0"/>
                      <a:pt x="25881" y="953"/>
                      <a:pt x="21006" y="58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99" name="任意多边形: 形状 898">
                <a:extLst>
                  <a:ext uri="{FF2B5EF4-FFF2-40B4-BE49-F238E27FC236}">
                    <a16:creationId xmlns="" xmlns:a16="http://schemas.microsoft.com/office/drawing/2014/main" id="{89191014-24FA-40E0-9193-51E87E816DEC}"/>
                  </a:ext>
                </a:extLst>
              </p:cNvPr>
              <p:cNvSpPr/>
              <p:nvPr/>
            </p:nvSpPr>
            <p:spPr>
              <a:xfrm>
                <a:off x="11515628" y="3136799"/>
                <a:ext cx="241301" cy="53610"/>
              </a:xfrm>
              <a:custGeom>
                <a:avLst/>
                <a:gdLst/>
                <a:ahLst/>
                <a:cxnLst/>
                <a:rect l="0" t="0" r="0" b="0"/>
                <a:pathLst>
                  <a:path w="241301" h="53610">
                    <a:moveTo>
                      <a:pt x="0" y="19050"/>
                    </a:moveTo>
                    <a:cubicBezTo>
                      <a:pt x="0" y="33370"/>
                      <a:pt x="15325" y="38100"/>
                      <a:pt x="61727" y="38100"/>
                    </a:cubicBezTo>
                    <a:cubicBezTo>
                      <a:pt x="95678" y="38100"/>
                      <a:pt x="149970" y="41734"/>
                      <a:pt x="182377" y="46176"/>
                    </a:cubicBezTo>
                    <a:cubicBezTo>
                      <a:pt x="236604" y="53609"/>
                      <a:pt x="241300" y="52091"/>
                      <a:pt x="241300" y="27126"/>
                    </a:cubicBezTo>
                    <a:cubicBezTo>
                      <a:pt x="241300" y="1328"/>
                      <a:pt x="235393" y="0"/>
                      <a:pt x="120650" y="0"/>
                    </a:cubicBezTo>
                    <a:cubicBezTo>
                      <a:pt x="21872" y="0"/>
                      <a:pt x="0" y="345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0" name="任意多边形: 形状 899">
                <a:extLst>
                  <a:ext uri="{FF2B5EF4-FFF2-40B4-BE49-F238E27FC236}">
                    <a16:creationId xmlns="" xmlns:a16="http://schemas.microsoft.com/office/drawing/2014/main" id="{051C820F-D34F-4387-8736-E0DACC9FC779}"/>
                  </a:ext>
                </a:extLst>
              </p:cNvPr>
              <p:cNvSpPr/>
              <p:nvPr/>
            </p:nvSpPr>
            <p:spPr>
              <a:xfrm>
                <a:off x="11795028" y="3134903"/>
                <a:ext cx="406401" cy="65944"/>
              </a:xfrm>
              <a:custGeom>
                <a:avLst/>
                <a:gdLst/>
                <a:ahLst/>
                <a:cxnLst/>
                <a:rect l="0" t="0" r="0" b="0"/>
                <a:pathLst>
                  <a:path w="406401" h="65944">
                    <a:moveTo>
                      <a:pt x="0" y="18312"/>
                    </a:moveTo>
                    <a:cubicBezTo>
                      <a:pt x="0" y="33081"/>
                      <a:pt x="25817" y="37129"/>
                      <a:pt x="130175" y="38723"/>
                    </a:cubicBezTo>
                    <a:cubicBezTo>
                      <a:pt x="201771" y="39817"/>
                      <a:pt x="293212" y="46818"/>
                      <a:pt x="333375" y="54280"/>
                    </a:cubicBezTo>
                    <a:cubicBezTo>
                      <a:pt x="396147" y="65943"/>
                      <a:pt x="406400" y="65143"/>
                      <a:pt x="406400" y="48582"/>
                    </a:cubicBezTo>
                    <a:cubicBezTo>
                      <a:pt x="406400" y="18971"/>
                      <a:pt x="292460" y="1505"/>
                      <a:pt x="92075" y="399"/>
                    </a:cubicBezTo>
                    <a:cubicBezTo>
                      <a:pt x="19858" y="0"/>
                      <a:pt x="0" y="3864"/>
                      <a:pt x="0" y="183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1" name="任意多边形: 形状 900">
                <a:extLst>
                  <a:ext uri="{FF2B5EF4-FFF2-40B4-BE49-F238E27FC236}">
                    <a16:creationId xmlns="" xmlns:a16="http://schemas.microsoft.com/office/drawing/2014/main" id="{CE7FBDD3-034B-46B7-9DF6-CED52FD2816E}"/>
                  </a:ext>
                </a:extLst>
              </p:cNvPr>
              <p:cNvSpPr/>
              <p:nvPr/>
            </p:nvSpPr>
            <p:spPr>
              <a:xfrm>
                <a:off x="322460" y="3147596"/>
                <a:ext cx="1261769" cy="736306"/>
              </a:xfrm>
              <a:custGeom>
                <a:avLst/>
                <a:gdLst/>
                <a:ahLst/>
                <a:cxnLst/>
                <a:rect l="0" t="0" r="0" b="0"/>
                <a:pathLst>
                  <a:path w="1261769" h="736306">
                    <a:moveTo>
                      <a:pt x="799890" y="53761"/>
                    </a:moveTo>
                    <a:cubicBezTo>
                      <a:pt x="802463" y="92761"/>
                      <a:pt x="800927" y="128311"/>
                      <a:pt x="796477" y="132761"/>
                    </a:cubicBezTo>
                    <a:cubicBezTo>
                      <a:pt x="792026" y="137211"/>
                      <a:pt x="770595" y="127637"/>
                      <a:pt x="748852" y="111485"/>
                    </a:cubicBezTo>
                    <a:cubicBezTo>
                      <a:pt x="706269" y="79853"/>
                      <a:pt x="646048" y="52703"/>
                      <a:pt x="618467" y="52703"/>
                    </a:cubicBezTo>
                    <a:cubicBezTo>
                      <a:pt x="609062" y="52703"/>
                      <a:pt x="599939" y="43706"/>
                      <a:pt x="598193" y="32711"/>
                    </a:cubicBezTo>
                    <a:cubicBezTo>
                      <a:pt x="595775" y="17484"/>
                      <a:pt x="592377" y="18997"/>
                      <a:pt x="583938" y="39061"/>
                    </a:cubicBezTo>
                    <a:cubicBezTo>
                      <a:pt x="575140" y="59978"/>
                      <a:pt x="564678" y="64135"/>
                      <a:pt x="533138" y="59248"/>
                    </a:cubicBezTo>
                    <a:cubicBezTo>
                      <a:pt x="483378" y="51536"/>
                      <a:pt x="513821" y="74398"/>
                      <a:pt x="566443" y="84258"/>
                    </a:cubicBezTo>
                    <a:cubicBezTo>
                      <a:pt x="607859" y="92019"/>
                      <a:pt x="610227" y="104249"/>
                      <a:pt x="576267" y="134982"/>
                    </a:cubicBezTo>
                    <a:cubicBezTo>
                      <a:pt x="549921" y="158825"/>
                      <a:pt x="552683" y="179703"/>
                      <a:pt x="582184" y="179703"/>
                    </a:cubicBezTo>
                    <a:cubicBezTo>
                      <a:pt x="593260" y="179703"/>
                      <a:pt x="598767" y="167034"/>
                      <a:pt x="597310" y="144908"/>
                    </a:cubicBezTo>
                    <a:cubicBezTo>
                      <a:pt x="595398" y="115875"/>
                      <a:pt x="599874" y="110439"/>
                      <a:pt x="624335" y="112084"/>
                    </a:cubicBezTo>
                    <a:cubicBezTo>
                      <a:pt x="674442" y="115453"/>
                      <a:pt x="688702" y="125799"/>
                      <a:pt x="681451" y="153526"/>
                    </a:cubicBezTo>
                    <a:cubicBezTo>
                      <a:pt x="676953" y="170725"/>
                      <a:pt x="664224" y="179703"/>
                      <a:pt x="644337" y="179703"/>
                    </a:cubicBezTo>
                    <a:cubicBezTo>
                      <a:pt x="627268" y="179703"/>
                      <a:pt x="614068" y="187243"/>
                      <a:pt x="614068" y="196992"/>
                    </a:cubicBezTo>
                    <a:cubicBezTo>
                      <a:pt x="614068" y="228083"/>
                      <a:pt x="672213" y="204898"/>
                      <a:pt x="696238" y="164227"/>
                    </a:cubicBezTo>
                    <a:cubicBezTo>
                      <a:pt x="713980" y="134191"/>
                      <a:pt x="721400" y="129603"/>
                      <a:pt x="729326" y="143766"/>
                    </a:cubicBezTo>
                    <a:cubicBezTo>
                      <a:pt x="741479" y="165481"/>
                      <a:pt x="709866" y="204221"/>
                      <a:pt x="668093" y="218802"/>
                    </a:cubicBezTo>
                    <a:cubicBezTo>
                      <a:pt x="590741" y="245804"/>
                      <a:pt x="588668" y="245800"/>
                      <a:pt x="588668" y="218659"/>
                    </a:cubicBezTo>
                    <a:cubicBezTo>
                      <a:pt x="588668" y="199619"/>
                      <a:pt x="580523" y="192403"/>
                      <a:pt x="559035" y="192403"/>
                    </a:cubicBezTo>
                    <a:cubicBezTo>
                      <a:pt x="514735" y="192403"/>
                      <a:pt x="509091" y="178585"/>
                      <a:pt x="539966" y="145720"/>
                    </a:cubicBezTo>
                    <a:cubicBezTo>
                      <a:pt x="559886" y="124516"/>
                      <a:pt x="562568" y="116203"/>
                      <a:pt x="549487" y="116203"/>
                    </a:cubicBezTo>
                    <a:cubicBezTo>
                      <a:pt x="539472" y="116203"/>
                      <a:pt x="524140" y="127633"/>
                      <a:pt x="515415" y="141603"/>
                    </a:cubicBezTo>
                    <a:cubicBezTo>
                      <a:pt x="501512" y="163866"/>
                      <a:pt x="485799" y="167003"/>
                      <a:pt x="388186" y="167003"/>
                    </a:cubicBezTo>
                    <a:cubicBezTo>
                      <a:pt x="258283" y="167003"/>
                      <a:pt x="219868" y="184063"/>
                      <a:pt x="230033" y="237239"/>
                    </a:cubicBezTo>
                    <a:cubicBezTo>
                      <a:pt x="235827" y="267545"/>
                      <a:pt x="240205" y="269630"/>
                      <a:pt x="282904" y="262416"/>
                    </a:cubicBezTo>
                    <a:cubicBezTo>
                      <a:pt x="308508" y="258090"/>
                      <a:pt x="343489" y="258778"/>
                      <a:pt x="360638" y="263945"/>
                    </a:cubicBezTo>
                    <a:cubicBezTo>
                      <a:pt x="381901" y="270351"/>
                      <a:pt x="361523" y="274390"/>
                      <a:pt x="296568" y="276643"/>
                    </a:cubicBezTo>
                    <a:cubicBezTo>
                      <a:pt x="244181" y="278461"/>
                      <a:pt x="192112" y="274927"/>
                      <a:pt x="180859" y="268790"/>
                    </a:cubicBezTo>
                    <a:cubicBezTo>
                      <a:pt x="169607" y="262653"/>
                      <a:pt x="146747" y="256326"/>
                      <a:pt x="130059" y="254729"/>
                    </a:cubicBezTo>
                    <a:cubicBezTo>
                      <a:pt x="103444" y="252183"/>
                      <a:pt x="100004" y="256755"/>
                      <a:pt x="102049" y="291965"/>
                    </a:cubicBezTo>
                    <a:cubicBezTo>
                      <a:pt x="103555" y="317877"/>
                      <a:pt x="98453" y="332103"/>
                      <a:pt x="87656" y="332103"/>
                    </a:cubicBezTo>
                    <a:cubicBezTo>
                      <a:pt x="78457" y="332103"/>
                      <a:pt x="63823" y="342104"/>
                      <a:pt x="55137" y="354328"/>
                    </a:cubicBezTo>
                    <a:cubicBezTo>
                      <a:pt x="40096" y="375495"/>
                      <a:pt x="39378" y="375495"/>
                      <a:pt x="40072" y="354328"/>
                    </a:cubicBezTo>
                    <a:cubicBezTo>
                      <a:pt x="40473" y="342104"/>
                      <a:pt x="32626" y="332103"/>
                      <a:pt x="22635" y="332103"/>
                    </a:cubicBezTo>
                    <a:cubicBezTo>
                      <a:pt x="1020" y="332103"/>
                      <a:pt x="0" y="344099"/>
                      <a:pt x="17666" y="390562"/>
                    </a:cubicBezTo>
                    <a:cubicBezTo>
                      <a:pt x="26285" y="413232"/>
                      <a:pt x="26669" y="437309"/>
                      <a:pt x="18772" y="459960"/>
                    </a:cubicBezTo>
                    <a:cubicBezTo>
                      <a:pt x="7585" y="492051"/>
                      <a:pt x="9448" y="495051"/>
                      <a:pt x="43675" y="500074"/>
                    </a:cubicBezTo>
                    <a:cubicBezTo>
                      <a:pt x="85880" y="506269"/>
                      <a:pt x="89204" y="496637"/>
                      <a:pt x="60157" y="452306"/>
                    </a:cubicBezTo>
                    <a:cubicBezTo>
                      <a:pt x="40872" y="422874"/>
                      <a:pt x="41069" y="421003"/>
                      <a:pt x="63452" y="421003"/>
                    </a:cubicBezTo>
                    <a:cubicBezTo>
                      <a:pt x="76546" y="421003"/>
                      <a:pt x="94396" y="409573"/>
                      <a:pt x="103121" y="395603"/>
                    </a:cubicBezTo>
                    <a:cubicBezTo>
                      <a:pt x="112523" y="380547"/>
                      <a:pt x="113767" y="370203"/>
                      <a:pt x="106176" y="370203"/>
                    </a:cubicBezTo>
                    <a:cubicBezTo>
                      <a:pt x="94327" y="370203"/>
                      <a:pt x="89100" y="353078"/>
                      <a:pt x="96543" y="338648"/>
                    </a:cubicBezTo>
                    <a:cubicBezTo>
                      <a:pt x="98289" y="335262"/>
                      <a:pt x="110781" y="340541"/>
                      <a:pt x="124301" y="350380"/>
                    </a:cubicBezTo>
                    <a:cubicBezTo>
                      <a:pt x="144890" y="365361"/>
                      <a:pt x="146207" y="371493"/>
                      <a:pt x="132406" y="388123"/>
                    </a:cubicBezTo>
                    <a:cubicBezTo>
                      <a:pt x="123342" y="399044"/>
                      <a:pt x="119335" y="416861"/>
                      <a:pt x="123500" y="427717"/>
                    </a:cubicBezTo>
                    <a:cubicBezTo>
                      <a:pt x="129668" y="443790"/>
                      <a:pt x="137114" y="440872"/>
                      <a:pt x="163606" y="412004"/>
                    </a:cubicBezTo>
                    <a:cubicBezTo>
                      <a:pt x="181498" y="392506"/>
                      <a:pt x="190592" y="380990"/>
                      <a:pt x="183815" y="386414"/>
                    </a:cubicBezTo>
                    <a:cubicBezTo>
                      <a:pt x="166200" y="400510"/>
                      <a:pt x="151432" y="345159"/>
                      <a:pt x="168306" y="328285"/>
                    </a:cubicBezTo>
                    <a:cubicBezTo>
                      <a:pt x="178455" y="318136"/>
                      <a:pt x="182268" y="318485"/>
                      <a:pt x="182268" y="329563"/>
                    </a:cubicBezTo>
                    <a:cubicBezTo>
                      <a:pt x="182268" y="337945"/>
                      <a:pt x="190840" y="344803"/>
                      <a:pt x="201318" y="344803"/>
                    </a:cubicBezTo>
                    <a:cubicBezTo>
                      <a:pt x="213259" y="344803"/>
                      <a:pt x="218149" y="336510"/>
                      <a:pt x="214422" y="322578"/>
                    </a:cubicBezTo>
                    <a:cubicBezTo>
                      <a:pt x="210196" y="306783"/>
                      <a:pt x="215593" y="309166"/>
                      <a:pt x="233075" y="330813"/>
                    </a:cubicBezTo>
                    <a:cubicBezTo>
                      <a:pt x="253587" y="356211"/>
                      <a:pt x="260905" y="358591"/>
                      <a:pt x="277121" y="345132"/>
                    </a:cubicBezTo>
                    <a:cubicBezTo>
                      <a:pt x="287817" y="336256"/>
                      <a:pt x="296568" y="333693"/>
                      <a:pt x="296568" y="339438"/>
                    </a:cubicBezTo>
                    <a:cubicBezTo>
                      <a:pt x="296568" y="345183"/>
                      <a:pt x="302904" y="343547"/>
                      <a:pt x="310649" y="335802"/>
                    </a:cubicBezTo>
                    <a:cubicBezTo>
                      <a:pt x="320957" y="325494"/>
                      <a:pt x="343076" y="328033"/>
                      <a:pt x="393199" y="345278"/>
                    </a:cubicBezTo>
                    <a:cubicBezTo>
                      <a:pt x="446812" y="363724"/>
                      <a:pt x="461668" y="365172"/>
                      <a:pt x="461668" y="351950"/>
                    </a:cubicBezTo>
                    <a:cubicBezTo>
                      <a:pt x="461668" y="342664"/>
                      <a:pt x="449663" y="331926"/>
                      <a:pt x="434990" y="328089"/>
                    </a:cubicBezTo>
                    <a:cubicBezTo>
                      <a:pt x="409358" y="321386"/>
                      <a:pt x="411588" y="294003"/>
                      <a:pt x="437767" y="294003"/>
                    </a:cubicBezTo>
                    <a:cubicBezTo>
                      <a:pt x="444752" y="294003"/>
                      <a:pt x="447337" y="299068"/>
                      <a:pt x="443510" y="305259"/>
                    </a:cubicBezTo>
                    <a:cubicBezTo>
                      <a:pt x="439684" y="311450"/>
                      <a:pt x="447919" y="319487"/>
                      <a:pt x="461811" y="323120"/>
                    </a:cubicBezTo>
                    <a:cubicBezTo>
                      <a:pt x="475702" y="326753"/>
                      <a:pt x="484123" y="331689"/>
                      <a:pt x="480524" y="334089"/>
                    </a:cubicBezTo>
                    <a:cubicBezTo>
                      <a:pt x="476924" y="336489"/>
                      <a:pt x="471658" y="349493"/>
                      <a:pt x="468822" y="362987"/>
                    </a:cubicBezTo>
                    <a:cubicBezTo>
                      <a:pt x="463810" y="386829"/>
                      <a:pt x="462113" y="386896"/>
                      <a:pt x="408691" y="365337"/>
                    </a:cubicBezTo>
                    <a:cubicBezTo>
                      <a:pt x="338082" y="336843"/>
                      <a:pt x="334668" y="337119"/>
                      <a:pt x="334668" y="371320"/>
                    </a:cubicBezTo>
                    <a:cubicBezTo>
                      <a:pt x="334668" y="387068"/>
                      <a:pt x="325913" y="409627"/>
                      <a:pt x="315212" y="421451"/>
                    </a:cubicBezTo>
                    <a:cubicBezTo>
                      <a:pt x="297281" y="441265"/>
                      <a:pt x="299958" y="443513"/>
                      <a:pt x="349383" y="450143"/>
                    </a:cubicBezTo>
                    <a:cubicBezTo>
                      <a:pt x="393629" y="456077"/>
                      <a:pt x="404253" y="453357"/>
                      <a:pt x="410114" y="434594"/>
                    </a:cubicBezTo>
                    <a:cubicBezTo>
                      <a:pt x="424163" y="389619"/>
                      <a:pt x="499768" y="411898"/>
                      <a:pt x="499768" y="461012"/>
                    </a:cubicBezTo>
                    <a:cubicBezTo>
                      <a:pt x="499768" y="473238"/>
                      <a:pt x="506912" y="486382"/>
                      <a:pt x="515643" y="490222"/>
                    </a:cubicBezTo>
                    <a:cubicBezTo>
                      <a:pt x="528343" y="495807"/>
                      <a:pt x="528343" y="501139"/>
                      <a:pt x="515643" y="516884"/>
                    </a:cubicBezTo>
                    <a:cubicBezTo>
                      <a:pt x="489829" y="548887"/>
                      <a:pt x="484545" y="569058"/>
                      <a:pt x="505811" y="554415"/>
                    </a:cubicBezTo>
                    <a:cubicBezTo>
                      <a:pt x="531141" y="536973"/>
                      <a:pt x="552708" y="570447"/>
                      <a:pt x="542593" y="611503"/>
                    </a:cubicBezTo>
                    <a:cubicBezTo>
                      <a:pt x="531656" y="655891"/>
                      <a:pt x="536134" y="723233"/>
                      <a:pt x="550618" y="732184"/>
                    </a:cubicBezTo>
                    <a:cubicBezTo>
                      <a:pt x="557287" y="736305"/>
                      <a:pt x="575705" y="732741"/>
                      <a:pt x="591547" y="724262"/>
                    </a:cubicBezTo>
                    <a:lnTo>
                      <a:pt x="620350" y="708847"/>
                    </a:lnTo>
                    <a:lnTo>
                      <a:pt x="584989" y="697060"/>
                    </a:lnTo>
                    <a:cubicBezTo>
                      <a:pt x="557191" y="687794"/>
                      <a:pt x="550091" y="678063"/>
                      <a:pt x="551794" y="651563"/>
                    </a:cubicBezTo>
                    <a:cubicBezTo>
                      <a:pt x="553959" y="617863"/>
                      <a:pt x="573983" y="583978"/>
                      <a:pt x="601943" y="566698"/>
                    </a:cubicBezTo>
                    <a:cubicBezTo>
                      <a:pt x="613263" y="559702"/>
                      <a:pt x="613266" y="566188"/>
                      <a:pt x="601955" y="594039"/>
                    </a:cubicBezTo>
                    <a:cubicBezTo>
                      <a:pt x="593800" y="614122"/>
                      <a:pt x="593101" y="621980"/>
                      <a:pt x="600403" y="611503"/>
                    </a:cubicBezTo>
                    <a:cubicBezTo>
                      <a:pt x="611876" y="595040"/>
                      <a:pt x="614568" y="594954"/>
                      <a:pt x="620224" y="610868"/>
                    </a:cubicBezTo>
                    <a:cubicBezTo>
                      <a:pt x="625314" y="625191"/>
                      <a:pt x="630155" y="625896"/>
                      <a:pt x="642008" y="614043"/>
                    </a:cubicBezTo>
                    <a:cubicBezTo>
                      <a:pt x="666010" y="590041"/>
                      <a:pt x="687036" y="596175"/>
                      <a:pt x="687710" y="627378"/>
                    </a:cubicBezTo>
                    <a:cubicBezTo>
                      <a:pt x="688313" y="655308"/>
                      <a:pt x="691603" y="655953"/>
                      <a:pt x="833398" y="655951"/>
                    </a:cubicBezTo>
                    <a:cubicBezTo>
                      <a:pt x="964469" y="655950"/>
                      <a:pt x="980069" y="653498"/>
                      <a:pt x="995053" y="630551"/>
                    </a:cubicBezTo>
                    <a:cubicBezTo>
                      <a:pt x="1010600" y="606742"/>
                      <a:pt x="1009488" y="605813"/>
                      <a:pt x="977290" y="615705"/>
                    </a:cubicBezTo>
                    <a:cubicBezTo>
                      <a:pt x="951425" y="623651"/>
                      <a:pt x="934482" y="620187"/>
                      <a:pt x="908681" y="601677"/>
                    </a:cubicBezTo>
                    <a:cubicBezTo>
                      <a:pt x="885149" y="584796"/>
                      <a:pt x="866463" y="580266"/>
                      <a:pt x="849018" y="587211"/>
                    </a:cubicBezTo>
                    <a:cubicBezTo>
                      <a:pt x="825282" y="596660"/>
                      <a:pt x="825897" y="598298"/>
                      <a:pt x="858400" y="612207"/>
                    </a:cubicBezTo>
                    <a:cubicBezTo>
                      <a:pt x="877530" y="620393"/>
                      <a:pt x="890052" y="632156"/>
                      <a:pt x="886226" y="638347"/>
                    </a:cubicBezTo>
                    <a:cubicBezTo>
                      <a:pt x="876432" y="654193"/>
                      <a:pt x="757011" y="652425"/>
                      <a:pt x="747037" y="636286"/>
                    </a:cubicBezTo>
                    <a:cubicBezTo>
                      <a:pt x="741411" y="627183"/>
                      <a:pt x="733137" y="627675"/>
                      <a:pt x="720887" y="637841"/>
                    </a:cubicBezTo>
                    <a:cubicBezTo>
                      <a:pt x="706761" y="649565"/>
                      <a:pt x="702968" y="648510"/>
                      <a:pt x="702968" y="632858"/>
                    </a:cubicBezTo>
                    <a:cubicBezTo>
                      <a:pt x="702968" y="602207"/>
                      <a:pt x="727550" y="594126"/>
                      <a:pt x="752393" y="616609"/>
                    </a:cubicBezTo>
                    <a:cubicBezTo>
                      <a:pt x="773484" y="635695"/>
                      <a:pt x="818668" y="646770"/>
                      <a:pt x="800232" y="628334"/>
                    </a:cubicBezTo>
                    <a:cubicBezTo>
                      <a:pt x="795519" y="623621"/>
                      <a:pt x="804568" y="606514"/>
                      <a:pt x="820341" y="590318"/>
                    </a:cubicBezTo>
                    <a:cubicBezTo>
                      <a:pt x="841136" y="568964"/>
                      <a:pt x="858617" y="562593"/>
                      <a:pt x="883943" y="567137"/>
                    </a:cubicBezTo>
                    <a:cubicBezTo>
                      <a:pt x="903152" y="570583"/>
                      <a:pt x="918868" y="579118"/>
                      <a:pt x="918868" y="586103"/>
                    </a:cubicBezTo>
                    <a:cubicBezTo>
                      <a:pt x="918868" y="593088"/>
                      <a:pt x="933720" y="598803"/>
                      <a:pt x="951872" y="598803"/>
                    </a:cubicBezTo>
                    <a:lnTo>
                      <a:pt x="984877" y="598803"/>
                    </a:lnTo>
                    <a:lnTo>
                      <a:pt x="958222" y="553627"/>
                    </a:lnTo>
                    <a:cubicBezTo>
                      <a:pt x="943563" y="528780"/>
                      <a:pt x="931568" y="505466"/>
                      <a:pt x="931568" y="501818"/>
                    </a:cubicBezTo>
                    <a:cubicBezTo>
                      <a:pt x="931568" y="489439"/>
                      <a:pt x="1001312" y="499946"/>
                      <a:pt x="1020468" y="515211"/>
                    </a:cubicBezTo>
                    <a:cubicBezTo>
                      <a:pt x="1056025" y="543546"/>
                      <a:pt x="1115530" y="564653"/>
                      <a:pt x="1172868" y="569268"/>
                    </a:cubicBezTo>
                    <a:cubicBezTo>
                      <a:pt x="1204300" y="571798"/>
                      <a:pt x="1222874" y="570622"/>
                      <a:pt x="1214143" y="566655"/>
                    </a:cubicBezTo>
                    <a:cubicBezTo>
                      <a:pt x="1205412" y="562687"/>
                      <a:pt x="1198268" y="551505"/>
                      <a:pt x="1198268" y="541806"/>
                    </a:cubicBezTo>
                    <a:cubicBezTo>
                      <a:pt x="1198268" y="531190"/>
                      <a:pt x="1181844" y="522595"/>
                      <a:pt x="1157006" y="520212"/>
                    </a:cubicBezTo>
                    <a:cubicBezTo>
                      <a:pt x="1127135" y="517346"/>
                      <a:pt x="1114709" y="509241"/>
                      <a:pt x="1111997" y="490853"/>
                    </a:cubicBezTo>
                    <a:cubicBezTo>
                      <a:pt x="1108520" y="467286"/>
                      <a:pt x="1098534" y="465453"/>
                      <a:pt x="973647" y="465453"/>
                    </a:cubicBezTo>
                    <a:lnTo>
                      <a:pt x="839044" y="465453"/>
                    </a:lnTo>
                    <a:lnTo>
                      <a:pt x="832565" y="500378"/>
                    </a:lnTo>
                    <a:cubicBezTo>
                      <a:pt x="826497" y="533089"/>
                      <a:pt x="804568" y="550497"/>
                      <a:pt x="804568" y="522603"/>
                    </a:cubicBezTo>
                    <a:cubicBezTo>
                      <a:pt x="804568" y="498585"/>
                      <a:pt x="783226" y="509945"/>
                      <a:pt x="768779" y="541653"/>
                    </a:cubicBezTo>
                    <a:cubicBezTo>
                      <a:pt x="760822" y="559116"/>
                      <a:pt x="748475" y="573403"/>
                      <a:pt x="741340" y="573403"/>
                    </a:cubicBezTo>
                    <a:cubicBezTo>
                      <a:pt x="726393" y="573403"/>
                      <a:pt x="712331" y="509789"/>
                      <a:pt x="723092" y="490853"/>
                    </a:cubicBezTo>
                    <a:cubicBezTo>
                      <a:pt x="727062" y="483868"/>
                      <a:pt x="729364" y="485574"/>
                      <a:pt x="728208" y="494645"/>
                    </a:cubicBezTo>
                    <a:cubicBezTo>
                      <a:pt x="726567" y="507520"/>
                      <a:pt x="722110" y="507820"/>
                      <a:pt x="707880" y="496010"/>
                    </a:cubicBezTo>
                    <a:cubicBezTo>
                      <a:pt x="686067" y="477907"/>
                      <a:pt x="687725" y="476477"/>
                      <a:pt x="647530" y="548041"/>
                    </a:cubicBezTo>
                    <a:cubicBezTo>
                      <a:pt x="629888" y="579453"/>
                      <a:pt x="617999" y="599027"/>
                      <a:pt x="621111" y="591540"/>
                    </a:cubicBezTo>
                    <a:cubicBezTo>
                      <a:pt x="624222" y="584053"/>
                      <a:pt x="633311" y="546906"/>
                      <a:pt x="641308" y="508990"/>
                    </a:cubicBezTo>
                    <a:cubicBezTo>
                      <a:pt x="656893" y="435097"/>
                      <a:pt x="663819" y="430023"/>
                      <a:pt x="701975" y="464554"/>
                    </a:cubicBezTo>
                    <a:cubicBezTo>
                      <a:pt x="725619" y="485952"/>
                      <a:pt x="727269" y="485368"/>
                      <a:pt x="746107" y="448938"/>
                    </a:cubicBezTo>
                    <a:cubicBezTo>
                      <a:pt x="765399" y="411632"/>
                      <a:pt x="765110" y="410818"/>
                      <a:pt x="725810" y="391784"/>
                    </a:cubicBezTo>
                    <a:cubicBezTo>
                      <a:pt x="685995" y="372501"/>
                      <a:pt x="662254" y="375718"/>
                      <a:pt x="600513" y="408761"/>
                    </a:cubicBezTo>
                    <a:cubicBezTo>
                      <a:pt x="579224" y="420154"/>
                      <a:pt x="575968" y="417584"/>
                      <a:pt x="575968" y="389386"/>
                    </a:cubicBezTo>
                    <a:cubicBezTo>
                      <a:pt x="575968" y="355478"/>
                      <a:pt x="604826" y="337381"/>
                      <a:pt x="675220" y="327144"/>
                    </a:cubicBezTo>
                    <a:cubicBezTo>
                      <a:pt x="697567" y="323895"/>
                      <a:pt x="692301" y="328146"/>
                      <a:pt x="659939" y="339482"/>
                    </a:cubicBezTo>
                    <a:cubicBezTo>
                      <a:pt x="606826" y="358086"/>
                      <a:pt x="593610" y="366678"/>
                      <a:pt x="603264" y="376332"/>
                    </a:cubicBezTo>
                    <a:cubicBezTo>
                      <a:pt x="606635" y="379703"/>
                      <a:pt x="627362" y="375679"/>
                      <a:pt x="649325" y="367389"/>
                    </a:cubicBezTo>
                    <a:cubicBezTo>
                      <a:pt x="688394" y="352642"/>
                      <a:pt x="739219" y="364299"/>
                      <a:pt x="787249" y="399024"/>
                    </a:cubicBezTo>
                    <a:cubicBezTo>
                      <a:pt x="809917" y="415411"/>
                      <a:pt x="831862" y="338739"/>
                      <a:pt x="816255" y="297688"/>
                    </a:cubicBezTo>
                    <a:cubicBezTo>
                      <a:pt x="809257" y="279282"/>
                      <a:pt x="806443" y="256636"/>
                      <a:pt x="810001" y="247363"/>
                    </a:cubicBezTo>
                    <a:cubicBezTo>
                      <a:pt x="820219" y="220736"/>
                      <a:pt x="799708" y="227733"/>
                      <a:pt x="781343" y="257140"/>
                    </a:cubicBezTo>
                    <a:cubicBezTo>
                      <a:pt x="758753" y="293313"/>
                      <a:pt x="749170" y="279890"/>
                      <a:pt x="768031" y="238494"/>
                    </a:cubicBezTo>
                    <a:cubicBezTo>
                      <a:pt x="776399" y="220129"/>
                      <a:pt x="791615" y="205103"/>
                      <a:pt x="801844" y="205103"/>
                    </a:cubicBezTo>
                    <a:cubicBezTo>
                      <a:pt x="815587" y="205103"/>
                      <a:pt x="818523" y="195502"/>
                      <a:pt x="813089" y="168332"/>
                    </a:cubicBezTo>
                    <a:cubicBezTo>
                      <a:pt x="807017" y="137976"/>
                      <a:pt x="810580" y="130293"/>
                      <a:pt x="833507" y="124298"/>
                    </a:cubicBezTo>
                    <a:cubicBezTo>
                      <a:pt x="879577" y="112250"/>
                      <a:pt x="882853" y="133611"/>
                      <a:pt x="844057" y="193094"/>
                    </a:cubicBezTo>
                    <a:lnTo>
                      <a:pt x="807234" y="249553"/>
                    </a:lnTo>
                    <a:lnTo>
                      <a:pt x="859215" y="329345"/>
                    </a:lnTo>
                    <a:lnTo>
                      <a:pt x="805998" y="410099"/>
                    </a:lnTo>
                    <a:cubicBezTo>
                      <a:pt x="765153" y="472079"/>
                      <a:pt x="759899" y="485225"/>
                      <a:pt x="783400" y="466646"/>
                    </a:cubicBezTo>
                    <a:cubicBezTo>
                      <a:pt x="800240" y="453332"/>
                      <a:pt x="823016" y="445891"/>
                      <a:pt x="834014" y="450111"/>
                    </a:cubicBezTo>
                    <a:cubicBezTo>
                      <a:pt x="849722" y="456139"/>
                      <a:pt x="855826" y="445671"/>
                      <a:pt x="862481" y="401294"/>
                    </a:cubicBezTo>
                    <a:cubicBezTo>
                      <a:pt x="871501" y="341145"/>
                      <a:pt x="886604" y="328568"/>
                      <a:pt x="899818" y="370203"/>
                    </a:cubicBezTo>
                    <a:cubicBezTo>
                      <a:pt x="904252" y="384173"/>
                      <a:pt x="916767" y="395603"/>
                      <a:pt x="927629" y="395603"/>
                    </a:cubicBezTo>
                    <a:cubicBezTo>
                      <a:pt x="943190" y="395603"/>
                      <a:pt x="944224" y="391803"/>
                      <a:pt x="932506" y="377684"/>
                    </a:cubicBezTo>
                    <a:cubicBezTo>
                      <a:pt x="922340" y="365434"/>
                      <a:pt x="921848" y="357160"/>
                      <a:pt x="930951" y="351534"/>
                    </a:cubicBezTo>
                    <a:cubicBezTo>
                      <a:pt x="938276" y="347008"/>
                      <a:pt x="944268" y="348971"/>
                      <a:pt x="944268" y="355898"/>
                    </a:cubicBezTo>
                    <a:cubicBezTo>
                      <a:pt x="944268" y="362824"/>
                      <a:pt x="956273" y="372302"/>
                      <a:pt x="970946" y="376959"/>
                    </a:cubicBezTo>
                    <a:cubicBezTo>
                      <a:pt x="1012899" y="390274"/>
                      <a:pt x="981248" y="408223"/>
                      <a:pt x="921642" y="404919"/>
                    </a:cubicBezTo>
                    <a:cubicBezTo>
                      <a:pt x="877143" y="402453"/>
                      <a:pt x="869185" y="405471"/>
                      <a:pt x="874443" y="422819"/>
                    </a:cubicBezTo>
                    <a:cubicBezTo>
                      <a:pt x="883729" y="453456"/>
                      <a:pt x="908594" y="459103"/>
                      <a:pt x="1034207" y="459103"/>
                    </a:cubicBezTo>
                    <a:cubicBezTo>
                      <a:pt x="1129810" y="459103"/>
                      <a:pt x="1147468" y="462288"/>
                      <a:pt x="1147468" y="479530"/>
                    </a:cubicBezTo>
                    <a:cubicBezTo>
                      <a:pt x="1147468" y="494544"/>
                      <a:pt x="1155262" y="498000"/>
                      <a:pt x="1176883" y="492574"/>
                    </a:cubicBezTo>
                    <a:cubicBezTo>
                      <a:pt x="1193902" y="488302"/>
                      <a:pt x="1217987" y="493378"/>
                      <a:pt x="1234033" y="504617"/>
                    </a:cubicBezTo>
                    <a:cubicBezTo>
                      <a:pt x="1260195" y="522942"/>
                      <a:pt x="1261768" y="522346"/>
                      <a:pt x="1261768" y="494125"/>
                    </a:cubicBezTo>
                    <a:cubicBezTo>
                      <a:pt x="1261768" y="471767"/>
                      <a:pt x="1251109" y="460351"/>
                      <a:pt x="1219591" y="448954"/>
                    </a:cubicBezTo>
                    <a:cubicBezTo>
                      <a:pt x="1196394" y="440566"/>
                      <a:pt x="1165661" y="433703"/>
                      <a:pt x="1151296" y="433703"/>
                    </a:cubicBezTo>
                    <a:cubicBezTo>
                      <a:pt x="1112275" y="433703"/>
                      <a:pt x="1094641" y="403898"/>
                      <a:pt x="1101226" y="349073"/>
                    </a:cubicBezTo>
                    <a:lnTo>
                      <a:pt x="1107077" y="300353"/>
                    </a:lnTo>
                    <a:lnTo>
                      <a:pt x="1114573" y="343745"/>
                    </a:lnTo>
                    <a:cubicBezTo>
                      <a:pt x="1125831" y="408918"/>
                      <a:pt x="1139182" y="380403"/>
                      <a:pt x="1129048" y="312828"/>
                    </a:cubicBezTo>
                    <a:cubicBezTo>
                      <a:pt x="1120360" y="254892"/>
                      <a:pt x="1119848" y="254372"/>
                      <a:pt x="1080079" y="263107"/>
                    </a:cubicBezTo>
                    <a:cubicBezTo>
                      <a:pt x="1057975" y="267962"/>
                      <a:pt x="1026770" y="280531"/>
                      <a:pt x="1010733" y="291039"/>
                    </a:cubicBezTo>
                    <a:cubicBezTo>
                      <a:pt x="966956" y="319722"/>
                      <a:pt x="961628" y="299982"/>
                      <a:pt x="1003161" y="262985"/>
                    </a:cubicBezTo>
                    <a:cubicBezTo>
                      <a:pt x="1027371" y="241418"/>
                      <a:pt x="1049065" y="232704"/>
                      <a:pt x="1068093" y="236900"/>
                    </a:cubicBezTo>
                    <a:cubicBezTo>
                      <a:pt x="1094014" y="242618"/>
                      <a:pt x="1096668" y="238485"/>
                      <a:pt x="1096668" y="192403"/>
                    </a:cubicBezTo>
                    <a:cubicBezTo>
                      <a:pt x="1096668" y="141768"/>
                      <a:pt x="1096506" y="141603"/>
                      <a:pt x="1046842" y="141603"/>
                    </a:cubicBezTo>
                    <a:cubicBezTo>
                      <a:pt x="985285" y="141603"/>
                      <a:pt x="933057" y="182192"/>
                      <a:pt x="899846" y="255840"/>
                    </a:cubicBezTo>
                    <a:cubicBezTo>
                      <a:pt x="880559" y="298611"/>
                      <a:pt x="874130" y="304384"/>
                      <a:pt x="864650" y="287444"/>
                    </a:cubicBezTo>
                    <a:cubicBezTo>
                      <a:pt x="850993" y="263040"/>
                      <a:pt x="897467" y="144415"/>
                      <a:pt x="930007" y="120622"/>
                    </a:cubicBezTo>
                    <a:cubicBezTo>
                      <a:pt x="948014" y="107455"/>
                      <a:pt x="945826" y="103903"/>
                      <a:pt x="912503" y="92218"/>
                    </a:cubicBezTo>
                    <a:cubicBezTo>
                      <a:pt x="891556" y="84873"/>
                      <a:pt x="860131" y="77264"/>
                      <a:pt x="842668" y="75308"/>
                    </a:cubicBezTo>
                    <a:cubicBezTo>
                      <a:pt x="817359" y="72474"/>
                      <a:pt x="809325" y="62736"/>
                      <a:pt x="803065" y="27303"/>
                    </a:cubicBezTo>
                    <a:cubicBezTo>
                      <a:pt x="798241" y="0"/>
                      <a:pt x="797016" y="10206"/>
                      <a:pt x="799890" y="537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2" name="任意多边形: 形状 901">
                <a:extLst>
                  <a:ext uri="{FF2B5EF4-FFF2-40B4-BE49-F238E27FC236}">
                    <a16:creationId xmlns="" xmlns:a16="http://schemas.microsoft.com/office/drawing/2014/main" id="{66420966-9FA4-4BD3-A005-3E03A1C7A763}"/>
                  </a:ext>
                </a:extLst>
              </p:cNvPr>
              <p:cNvSpPr/>
              <p:nvPr/>
            </p:nvSpPr>
            <p:spPr>
              <a:xfrm>
                <a:off x="1161265" y="3133828"/>
                <a:ext cx="27900" cy="69774"/>
              </a:xfrm>
              <a:custGeom>
                <a:avLst/>
                <a:gdLst/>
                <a:ahLst/>
                <a:cxnLst/>
                <a:rect l="0" t="0" r="0" b="0"/>
                <a:pathLst>
                  <a:path w="27900" h="69774">
                    <a:moveTo>
                      <a:pt x="3237" y="34722"/>
                    </a:moveTo>
                    <a:cubicBezTo>
                      <a:pt x="0" y="65307"/>
                      <a:pt x="2405" y="69773"/>
                      <a:pt x="15432" y="57366"/>
                    </a:cubicBezTo>
                    <a:cubicBezTo>
                      <a:pt x="26656" y="46676"/>
                      <a:pt x="27899" y="34928"/>
                      <a:pt x="19464" y="19266"/>
                    </a:cubicBezTo>
                    <a:cubicBezTo>
                      <a:pt x="9089" y="0"/>
                      <a:pt x="6668" y="2306"/>
                      <a:pt x="3237" y="3472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3" name="任意多边形: 形状 902">
                <a:extLst>
                  <a:ext uri="{FF2B5EF4-FFF2-40B4-BE49-F238E27FC236}">
                    <a16:creationId xmlns="" xmlns:a16="http://schemas.microsoft.com/office/drawing/2014/main" id="{DE81B25B-990E-49C1-BAEA-0360C6363B7F}"/>
                  </a:ext>
                </a:extLst>
              </p:cNvPr>
              <p:cNvSpPr/>
              <p:nvPr/>
            </p:nvSpPr>
            <p:spPr>
              <a:xfrm>
                <a:off x="1213164" y="3147194"/>
                <a:ext cx="91665" cy="78506"/>
              </a:xfrm>
              <a:custGeom>
                <a:avLst/>
                <a:gdLst/>
                <a:ahLst/>
                <a:cxnLst/>
                <a:rect l="0" t="0" r="0" b="0"/>
                <a:pathLst>
                  <a:path w="91665" h="78506">
                    <a:moveTo>
                      <a:pt x="8941" y="5480"/>
                    </a:moveTo>
                    <a:cubicBezTo>
                      <a:pt x="5353" y="7226"/>
                      <a:pt x="1829" y="24371"/>
                      <a:pt x="1109" y="43580"/>
                    </a:cubicBezTo>
                    <a:cubicBezTo>
                      <a:pt x="0" y="73195"/>
                      <a:pt x="4902" y="78505"/>
                      <a:pt x="33347" y="78505"/>
                    </a:cubicBezTo>
                    <a:cubicBezTo>
                      <a:pt x="57670" y="78505"/>
                      <a:pt x="70298" y="69549"/>
                      <a:pt x="79278" y="45928"/>
                    </a:cubicBezTo>
                    <a:cubicBezTo>
                      <a:pt x="86090" y="28011"/>
                      <a:pt x="91664" y="10866"/>
                      <a:pt x="91664" y="7828"/>
                    </a:cubicBezTo>
                    <a:cubicBezTo>
                      <a:pt x="91664" y="2029"/>
                      <a:pt x="20199" y="0"/>
                      <a:pt x="8941" y="54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4" name="任意多边形: 形状 903">
                <a:extLst>
                  <a:ext uri="{FF2B5EF4-FFF2-40B4-BE49-F238E27FC236}">
                    <a16:creationId xmlns="" xmlns:a16="http://schemas.microsoft.com/office/drawing/2014/main" id="{5E17791D-4000-4A3E-9AC7-A453A0216DA1}"/>
                  </a:ext>
                </a:extLst>
              </p:cNvPr>
              <p:cNvSpPr/>
              <p:nvPr/>
            </p:nvSpPr>
            <p:spPr>
              <a:xfrm>
                <a:off x="1990628" y="3143149"/>
                <a:ext cx="255534" cy="95251"/>
              </a:xfrm>
              <a:custGeom>
                <a:avLst/>
                <a:gdLst/>
                <a:ahLst/>
                <a:cxnLst/>
                <a:rect l="0" t="0" r="0" b="0"/>
                <a:pathLst>
                  <a:path w="255534" h="95251">
                    <a:moveTo>
                      <a:pt x="117475" y="9985"/>
                    </a:moveTo>
                    <a:lnTo>
                      <a:pt x="0" y="19970"/>
                    </a:lnTo>
                    <a:lnTo>
                      <a:pt x="0" y="95250"/>
                    </a:lnTo>
                    <a:lnTo>
                      <a:pt x="255533" y="95250"/>
                    </a:lnTo>
                    <a:lnTo>
                      <a:pt x="23495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5" name="任意多边形: 形状 904">
                <a:extLst>
                  <a:ext uri="{FF2B5EF4-FFF2-40B4-BE49-F238E27FC236}">
                    <a16:creationId xmlns="" xmlns:a16="http://schemas.microsoft.com/office/drawing/2014/main" id="{FD2C7923-897D-4F89-873F-8A041DF42C62}"/>
                  </a:ext>
                </a:extLst>
              </p:cNvPr>
              <p:cNvSpPr/>
              <p:nvPr/>
            </p:nvSpPr>
            <p:spPr>
              <a:xfrm>
                <a:off x="2800769" y="3149499"/>
                <a:ext cx="258368" cy="279401"/>
              </a:xfrm>
              <a:custGeom>
                <a:avLst/>
                <a:gdLst/>
                <a:ahLst/>
                <a:cxnLst/>
                <a:rect l="0" t="0" r="0" b="0"/>
                <a:pathLst>
                  <a:path w="258368" h="279401">
                    <a:moveTo>
                      <a:pt x="15359" y="100561"/>
                    </a:moveTo>
                    <a:cubicBezTo>
                      <a:pt x="15359" y="155870"/>
                      <a:pt x="11538" y="211081"/>
                      <a:pt x="6867" y="223253"/>
                    </a:cubicBezTo>
                    <a:cubicBezTo>
                      <a:pt x="0" y="241147"/>
                      <a:pt x="3644" y="244005"/>
                      <a:pt x="25904" y="238184"/>
                    </a:cubicBezTo>
                    <a:cubicBezTo>
                      <a:pt x="41045" y="234224"/>
                      <a:pt x="56417" y="235812"/>
                      <a:pt x="60063" y="241712"/>
                    </a:cubicBezTo>
                    <a:cubicBezTo>
                      <a:pt x="63710" y="247612"/>
                      <a:pt x="53714" y="255474"/>
                      <a:pt x="37851" y="259183"/>
                    </a:cubicBezTo>
                    <a:cubicBezTo>
                      <a:pt x="21988" y="262893"/>
                      <a:pt x="61873" y="268959"/>
                      <a:pt x="126484" y="272664"/>
                    </a:cubicBezTo>
                    <a:lnTo>
                      <a:pt x="243959" y="279400"/>
                    </a:lnTo>
                    <a:lnTo>
                      <a:pt x="243959" y="159789"/>
                    </a:lnTo>
                    <a:cubicBezTo>
                      <a:pt x="243959" y="94002"/>
                      <a:pt x="247428" y="31137"/>
                      <a:pt x="251668" y="20089"/>
                    </a:cubicBezTo>
                    <a:cubicBezTo>
                      <a:pt x="258367" y="2629"/>
                      <a:pt x="243406" y="0"/>
                      <a:pt x="137368" y="0"/>
                    </a:cubicBezTo>
                    <a:lnTo>
                      <a:pt x="15359"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6" name="任意多边形: 形状 905">
                <a:extLst>
                  <a:ext uri="{FF2B5EF4-FFF2-40B4-BE49-F238E27FC236}">
                    <a16:creationId xmlns="" xmlns:a16="http://schemas.microsoft.com/office/drawing/2014/main" id="{015F7835-A9D4-40D2-8675-F8EC19AE7095}"/>
                  </a:ext>
                </a:extLst>
              </p:cNvPr>
              <p:cNvSpPr/>
              <p:nvPr/>
            </p:nvSpPr>
            <p:spPr>
              <a:xfrm>
                <a:off x="4029743" y="3142606"/>
                <a:ext cx="274260" cy="591094"/>
              </a:xfrm>
              <a:custGeom>
                <a:avLst/>
                <a:gdLst/>
                <a:ahLst/>
                <a:cxnLst/>
                <a:rect l="0" t="0" r="0" b="0"/>
                <a:pathLst>
                  <a:path w="274260" h="591094">
                    <a:moveTo>
                      <a:pt x="60844" y="9516"/>
                    </a:moveTo>
                    <a:cubicBezTo>
                      <a:pt x="35786" y="20090"/>
                      <a:pt x="32396" y="35780"/>
                      <a:pt x="19400" y="201288"/>
                    </a:cubicBezTo>
                    <a:cubicBezTo>
                      <a:pt x="778" y="438441"/>
                      <a:pt x="0" y="591093"/>
                      <a:pt x="17412" y="591093"/>
                    </a:cubicBezTo>
                    <a:cubicBezTo>
                      <a:pt x="25982" y="591093"/>
                      <a:pt x="29060" y="566517"/>
                      <a:pt x="25764" y="524418"/>
                    </a:cubicBezTo>
                    <a:cubicBezTo>
                      <a:pt x="19591" y="445602"/>
                      <a:pt x="25473" y="356285"/>
                      <a:pt x="38192" y="335707"/>
                    </a:cubicBezTo>
                    <a:cubicBezTo>
                      <a:pt x="43174" y="327645"/>
                      <a:pt x="45020" y="286083"/>
                      <a:pt x="42293" y="243346"/>
                    </a:cubicBezTo>
                    <a:cubicBezTo>
                      <a:pt x="37460" y="167607"/>
                      <a:pt x="38138" y="165643"/>
                      <a:pt x="69085" y="165643"/>
                    </a:cubicBezTo>
                    <a:cubicBezTo>
                      <a:pt x="97988" y="165643"/>
                      <a:pt x="100659" y="170198"/>
                      <a:pt x="98867" y="216443"/>
                    </a:cubicBezTo>
                    <a:cubicBezTo>
                      <a:pt x="93216" y="362332"/>
                      <a:pt x="93613" y="463460"/>
                      <a:pt x="100030" y="513273"/>
                    </a:cubicBezTo>
                    <a:cubicBezTo>
                      <a:pt x="106159" y="560844"/>
                      <a:pt x="109915" y="566537"/>
                      <a:pt x="126235" y="552993"/>
                    </a:cubicBezTo>
                    <a:cubicBezTo>
                      <a:pt x="137699" y="543479"/>
                      <a:pt x="151313" y="541595"/>
                      <a:pt x="160423" y="548263"/>
                    </a:cubicBezTo>
                    <a:cubicBezTo>
                      <a:pt x="169199" y="554687"/>
                      <a:pt x="173707" y="554507"/>
                      <a:pt x="171148" y="547836"/>
                    </a:cubicBezTo>
                    <a:cubicBezTo>
                      <a:pt x="168714" y="541487"/>
                      <a:pt x="184319" y="539845"/>
                      <a:pt x="205957" y="544172"/>
                    </a:cubicBezTo>
                    <a:lnTo>
                      <a:pt x="245179" y="552017"/>
                    </a:lnTo>
                    <a:lnTo>
                      <a:pt x="245601" y="479480"/>
                    </a:lnTo>
                    <a:cubicBezTo>
                      <a:pt x="245832" y="439585"/>
                      <a:pt x="252375" y="316932"/>
                      <a:pt x="260140" y="206918"/>
                    </a:cubicBezTo>
                    <a:lnTo>
                      <a:pt x="274259" y="6893"/>
                    </a:lnTo>
                    <a:lnTo>
                      <a:pt x="181197" y="2446"/>
                    </a:lnTo>
                    <a:cubicBezTo>
                      <a:pt x="130013" y="0"/>
                      <a:pt x="75854" y="3181"/>
                      <a:pt x="60844" y="95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7" name="任意多边形: 形状 906">
                <a:extLst>
                  <a:ext uri="{FF2B5EF4-FFF2-40B4-BE49-F238E27FC236}">
                    <a16:creationId xmlns="" xmlns:a16="http://schemas.microsoft.com/office/drawing/2014/main" id="{B7CD41A1-F29D-49F6-9FFD-F125EEF91AE0}"/>
                  </a:ext>
                </a:extLst>
              </p:cNvPr>
              <p:cNvSpPr/>
              <p:nvPr/>
            </p:nvSpPr>
            <p:spPr>
              <a:xfrm>
                <a:off x="8035828" y="3147807"/>
                <a:ext cx="304801" cy="154094"/>
              </a:xfrm>
              <a:custGeom>
                <a:avLst/>
                <a:gdLst/>
                <a:ahLst/>
                <a:cxnLst/>
                <a:rect l="0" t="0" r="0" b="0"/>
                <a:pathLst>
                  <a:path w="304801" h="154094">
                    <a:moveTo>
                      <a:pt x="0" y="75353"/>
                    </a:moveTo>
                    <a:lnTo>
                      <a:pt x="0" y="154093"/>
                    </a:lnTo>
                    <a:lnTo>
                      <a:pt x="144691" y="154093"/>
                    </a:lnTo>
                    <a:cubicBezTo>
                      <a:pt x="287637" y="154093"/>
                      <a:pt x="304800" y="149100"/>
                      <a:pt x="304800" y="107511"/>
                    </a:cubicBezTo>
                    <a:cubicBezTo>
                      <a:pt x="304800" y="103989"/>
                      <a:pt x="236213" y="100170"/>
                      <a:pt x="152384" y="99025"/>
                    </a:cubicBezTo>
                    <a:cubicBezTo>
                      <a:pt x="36155" y="97437"/>
                      <a:pt x="1478" y="93174"/>
                      <a:pt x="6334" y="81068"/>
                    </a:cubicBezTo>
                    <a:cubicBezTo>
                      <a:pt x="10909" y="69657"/>
                      <a:pt x="53772" y="65193"/>
                      <a:pt x="158750" y="65193"/>
                    </a:cubicBezTo>
                    <a:cubicBezTo>
                      <a:pt x="280105" y="65193"/>
                      <a:pt x="304800" y="61972"/>
                      <a:pt x="304800" y="46143"/>
                    </a:cubicBezTo>
                    <a:cubicBezTo>
                      <a:pt x="304800" y="30386"/>
                      <a:pt x="281094" y="27093"/>
                      <a:pt x="167640" y="27093"/>
                    </a:cubicBezTo>
                    <a:cubicBezTo>
                      <a:pt x="77894" y="27093"/>
                      <a:pt x="25212" y="21825"/>
                      <a:pt x="15240" y="11853"/>
                    </a:cubicBezTo>
                    <a:cubicBezTo>
                      <a:pt x="3387" y="0"/>
                      <a:pt x="0" y="14111"/>
                      <a:pt x="0" y="753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8" name="任意多边形: 形状 907">
                <a:extLst>
                  <a:ext uri="{FF2B5EF4-FFF2-40B4-BE49-F238E27FC236}">
                    <a16:creationId xmlns="" xmlns:a16="http://schemas.microsoft.com/office/drawing/2014/main" id="{0A2ADE92-D1EC-4366-B97A-3D1A0CFAA869}"/>
                  </a:ext>
                </a:extLst>
              </p:cNvPr>
              <p:cNvSpPr/>
              <p:nvPr/>
            </p:nvSpPr>
            <p:spPr>
              <a:xfrm>
                <a:off x="9194385" y="31494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09" name="任意多边形: 形状 908">
                <a:extLst>
                  <a:ext uri="{FF2B5EF4-FFF2-40B4-BE49-F238E27FC236}">
                    <a16:creationId xmlns="" xmlns:a16="http://schemas.microsoft.com/office/drawing/2014/main" id="{9A65BE81-EB10-4FF3-AD26-C6DA083F7EE6}"/>
                  </a:ext>
                </a:extLst>
              </p:cNvPr>
              <p:cNvSpPr/>
              <p:nvPr/>
            </p:nvSpPr>
            <p:spPr>
              <a:xfrm>
                <a:off x="3063778" y="3155653"/>
                <a:ext cx="971551" cy="580974"/>
              </a:xfrm>
              <a:custGeom>
                <a:avLst/>
                <a:gdLst/>
                <a:ahLst/>
                <a:cxnLst/>
                <a:rect l="0" t="0" r="0" b="0"/>
                <a:pathLst>
                  <a:path w="971551" h="580974">
                    <a:moveTo>
                      <a:pt x="260350" y="6148"/>
                    </a:moveTo>
                    <a:cubicBezTo>
                      <a:pt x="99749" y="10310"/>
                      <a:pt x="0" y="17762"/>
                      <a:pt x="0" y="25596"/>
                    </a:cubicBezTo>
                    <a:cubicBezTo>
                      <a:pt x="0" y="32581"/>
                      <a:pt x="17145" y="38296"/>
                      <a:pt x="38100" y="38296"/>
                    </a:cubicBezTo>
                    <a:cubicBezTo>
                      <a:pt x="74789" y="38296"/>
                      <a:pt x="76200" y="40413"/>
                      <a:pt x="76200" y="95446"/>
                    </a:cubicBezTo>
                    <a:cubicBezTo>
                      <a:pt x="76200" y="147815"/>
                      <a:pt x="73278" y="153117"/>
                      <a:pt x="41275" y="158823"/>
                    </a:cubicBezTo>
                    <a:cubicBezTo>
                      <a:pt x="22066" y="162248"/>
                      <a:pt x="6350" y="171046"/>
                      <a:pt x="6350" y="178374"/>
                    </a:cubicBezTo>
                    <a:cubicBezTo>
                      <a:pt x="6350" y="185754"/>
                      <a:pt x="19097" y="188641"/>
                      <a:pt x="34925" y="184847"/>
                    </a:cubicBezTo>
                    <a:cubicBezTo>
                      <a:pt x="60196" y="178788"/>
                      <a:pt x="64697" y="184350"/>
                      <a:pt x="73850" y="232944"/>
                    </a:cubicBezTo>
                    <a:cubicBezTo>
                      <a:pt x="83147" y="282306"/>
                      <a:pt x="81533" y="288590"/>
                      <a:pt x="57975" y="294751"/>
                    </a:cubicBezTo>
                    <a:cubicBezTo>
                      <a:pt x="27929" y="302608"/>
                      <a:pt x="22096" y="336746"/>
                      <a:pt x="50800" y="336746"/>
                    </a:cubicBezTo>
                    <a:cubicBezTo>
                      <a:pt x="65411" y="336746"/>
                      <a:pt x="69850" y="352930"/>
                      <a:pt x="69850" y="406197"/>
                    </a:cubicBezTo>
                    <a:cubicBezTo>
                      <a:pt x="69850" y="464660"/>
                      <a:pt x="73067" y="474414"/>
                      <a:pt x="90182" y="467847"/>
                    </a:cubicBezTo>
                    <a:cubicBezTo>
                      <a:pt x="101364" y="463556"/>
                      <a:pt x="112707" y="465164"/>
                      <a:pt x="115387" y="471420"/>
                    </a:cubicBezTo>
                    <a:cubicBezTo>
                      <a:pt x="118068" y="477677"/>
                      <a:pt x="123206" y="478510"/>
                      <a:pt x="126805" y="473271"/>
                    </a:cubicBezTo>
                    <a:cubicBezTo>
                      <a:pt x="130405" y="468032"/>
                      <a:pt x="150495" y="463746"/>
                      <a:pt x="171450" y="463746"/>
                    </a:cubicBezTo>
                    <a:cubicBezTo>
                      <a:pt x="203931" y="463746"/>
                      <a:pt x="208835" y="467960"/>
                      <a:pt x="204703" y="492321"/>
                    </a:cubicBezTo>
                    <a:cubicBezTo>
                      <a:pt x="202037" y="508037"/>
                      <a:pt x="203521" y="503751"/>
                      <a:pt x="208002" y="482796"/>
                    </a:cubicBezTo>
                    <a:cubicBezTo>
                      <a:pt x="216110" y="444880"/>
                      <a:pt x="216577" y="444696"/>
                      <a:pt x="304800" y="444696"/>
                    </a:cubicBezTo>
                    <a:cubicBezTo>
                      <a:pt x="393367" y="444696"/>
                      <a:pt x="393457" y="444732"/>
                      <a:pt x="400050" y="482796"/>
                    </a:cubicBezTo>
                    <a:cubicBezTo>
                      <a:pt x="406167" y="518114"/>
                      <a:pt x="416782" y="527246"/>
                      <a:pt x="451715" y="527246"/>
                    </a:cubicBezTo>
                    <a:cubicBezTo>
                      <a:pt x="459175" y="527246"/>
                      <a:pt x="453071" y="510101"/>
                      <a:pt x="438150" y="489146"/>
                    </a:cubicBezTo>
                    <a:lnTo>
                      <a:pt x="411020" y="451046"/>
                    </a:lnTo>
                    <a:lnTo>
                      <a:pt x="456335" y="451046"/>
                    </a:lnTo>
                    <a:cubicBezTo>
                      <a:pt x="498218" y="451046"/>
                      <a:pt x="501650" y="453931"/>
                      <a:pt x="501650" y="489146"/>
                    </a:cubicBezTo>
                    <a:cubicBezTo>
                      <a:pt x="501650" y="514546"/>
                      <a:pt x="508000" y="527246"/>
                      <a:pt x="520700" y="527246"/>
                    </a:cubicBezTo>
                    <a:cubicBezTo>
                      <a:pt x="543447" y="527246"/>
                      <a:pt x="544200" y="521191"/>
                      <a:pt x="525739" y="486696"/>
                    </a:cubicBezTo>
                    <a:cubicBezTo>
                      <a:pt x="506296" y="450367"/>
                      <a:pt x="522319" y="443323"/>
                      <a:pt x="631037" y="440403"/>
                    </a:cubicBezTo>
                    <a:cubicBezTo>
                      <a:pt x="750610" y="437191"/>
                      <a:pt x="769576" y="443829"/>
                      <a:pt x="763672" y="486827"/>
                    </a:cubicBezTo>
                    <a:cubicBezTo>
                      <a:pt x="761099" y="505565"/>
                      <a:pt x="762527" y="500894"/>
                      <a:pt x="766847" y="476446"/>
                    </a:cubicBezTo>
                    <a:lnTo>
                      <a:pt x="774700" y="431996"/>
                    </a:lnTo>
                    <a:lnTo>
                      <a:pt x="854107" y="436263"/>
                    </a:lnTo>
                    <a:cubicBezTo>
                      <a:pt x="925030" y="440073"/>
                      <a:pt x="934309" y="443697"/>
                      <a:pt x="940957" y="470183"/>
                    </a:cubicBezTo>
                    <a:cubicBezTo>
                      <a:pt x="950998" y="510192"/>
                      <a:pt x="934973" y="531575"/>
                      <a:pt x="885719" y="543888"/>
                    </a:cubicBezTo>
                    <a:cubicBezTo>
                      <a:pt x="845075" y="554048"/>
                      <a:pt x="844550" y="553602"/>
                      <a:pt x="844550" y="508963"/>
                    </a:cubicBezTo>
                    <a:cubicBezTo>
                      <a:pt x="844550" y="477237"/>
                      <a:pt x="838866" y="463746"/>
                      <a:pt x="825500" y="463746"/>
                    </a:cubicBezTo>
                    <a:cubicBezTo>
                      <a:pt x="812885" y="463746"/>
                      <a:pt x="806450" y="476363"/>
                      <a:pt x="806450" y="501096"/>
                    </a:cubicBezTo>
                    <a:cubicBezTo>
                      <a:pt x="806450" y="547070"/>
                      <a:pt x="789595" y="559377"/>
                      <a:pt x="763024" y="532806"/>
                    </a:cubicBezTo>
                    <a:cubicBezTo>
                      <a:pt x="745732" y="515513"/>
                      <a:pt x="742950" y="515357"/>
                      <a:pt x="742950" y="531680"/>
                    </a:cubicBezTo>
                    <a:cubicBezTo>
                      <a:pt x="742950" y="542716"/>
                      <a:pt x="754882" y="550835"/>
                      <a:pt x="771525" y="551125"/>
                    </a:cubicBezTo>
                    <a:cubicBezTo>
                      <a:pt x="787241" y="551398"/>
                      <a:pt x="835819" y="558226"/>
                      <a:pt x="879475" y="566297"/>
                    </a:cubicBezTo>
                    <a:lnTo>
                      <a:pt x="958850" y="580973"/>
                    </a:lnTo>
                    <a:lnTo>
                      <a:pt x="958850" y="496959"/>
                    </a:lnTo>
                    <a:cubicBezTo>
                      <a:pt x="958850" y="415812"/>
                      <a:pt x="957767" y="412946"/>
                      <a:pt x="927100" y="412946"/>
                    </a:cubicBezTo>
                    <a:cubicBezTo>
                      <a:pt x="901089" y="412946"/>
                      <a:pt x="894167" y="405486"/>
                      <a:pt x="888805" y="371671"/>
                    </a:cubicBezTo>
                    <a:cubicBezTo>
                      <a:pt x="877659" y="301372"/>
                      <a:pt x="856810" y="284360"/>
                      <a:pt x="863795" y="351262"/>
                    </a:cubicBezTo>
                    <a:cubicBezTo>
                      <a:pt x="868706" y="398315"/>
                      <a:pt x="865672" y="411870"/>
                      <a:pt x="848776" y="418354"/>
                    </a:cubicBezTo>
                    <a:cubicBezTo>
                      <a:pt x="818500" y="429972"/>
                      <a:pt x="797277" y="401405"/>
                      <a:pt x="795224" y="346271"/>
                    </a:cubicBezTo>
                    <a:lnTo>
                      <a:pt x="793450" y="298646"/>
                    </a:lnTo>
                    <a:lnTo>
                      <a:pt x="882500" y="298646"/>
                    </a:lnTo>
                    <a:cubicBezTo>
                      <a:pt x="948023" y="298646"/>
                      <a:pt x="971550" y="294194"/>
                      <a:pt x="971550" y="281795"/>
                    </a:cubicBezTo>
                    <a:cubicBezTo>
                      <a:pt x="971550" y="270297"/>
                      <a:pt x="959449" y="266721"/>
                      <a:pt x="933450" y="270537"/>
                    </a:cubicBezTo>
                    <a:cubicBezTo>
                      <a:pt x="896969" y="275891"/>
                      <a:pt x="895023" y="273774"/>
                      <a:pt x="887640" y="220712"/>
                    </a:cubicBezTo>
                    <a:lnTo>
                      <a:pt x="879930" y="165296"/>
                    </a:lnTo>
                    <a:lnTo>
                      <a:pt x="874192" y="225621"/>
                    </a:lnTo>
                    <a:cubicBezTo>
                      <a:pt x="868565" y="284789"/>
                      <a:pt x="867617" y="285946"/>
                      <a:pt x="824753" y="285946"/>
                    </a:cubicBezTo>
                    <a:cubicBezTo>
                      <a:pt x="794091" y="285946"/>
                      <a:pt x="779097" y="279314"/>
                      <a:pt x="774505" y="263721"/>
                    </a:cubicBezTo>
                    <a:cubicBezTo>
                      <a:pt x="768545" y="243478"/>
                      <a:pt x="767526" y="243644"/>
                      <a:pt x="763087" y="265572"/>
                    </a:cubicBezTo>
                    <a:cubicBezTo>
                      <a:pt x="756677" y="297235"/>
                      <a:pt x="717550" y="283240"/>
                      <a:pt x="717550" y="249283"/>
                    </a:cubicBezTo>
                    <a:cubicBezTo>
                      <a:pt x="717550" y="235665"/>
                      <a:pt x="710425" y="211197"/>
                      <a:pt x="701716" y="194910"/>
                    </a:cubicBezTo>
                    <a:cubicBezTo>
                      <a:pt x="686461" y="166379"/>
                      <a:pt x="685648" y="167154"/>
                      <a:pt x="679491" y="216096"/>
                    </a:cubicBezTo>
                    <a:cubicBezTo>
                      <a:pt x="675544" y="247468"/>
                      <a:pt x="664601" y="270877"/>
                      <a:pt x="650875" y="277304"/>
                    </a:cubicBezTo>
                    <a:cubicBezTo>
                      <a:pt x="632572" y="285876"/>
                      <a:pt x="627495" y="280273"/>
                      <a:pt x="622105" y="245554"/>
                    </a:cubicBezTo>
                    <a:cubicBezTo>
                      <a:pt x="618506" y="222367"/>
                      <a:pt x="610021" y="194823"/>
                      <a:pt x="603250" y="184346"/>
                    </a:cubicBezTo>
                    <a:cubicBezTo>
                      <a:pt x="594373" y="170610"/>
                      <a:pt x="592656" y="176520"/>
                      <a:pt x="597095" y="205532"/>
                    </a:cubicBezTo>
                    <a:cubicBezTo>
                      <a:pt x="600480" y="227662"/>
                      <a:pt x="599781" y="254809"/>
                      <a:pt x="595541" y="265857"/>
                    </a:cubicBezTo>
                    <a:cubicBezTo>
                      <a:pt x="584980" y="293379"/>
                      <a:pt x="519864" y="291865"/>
                      <a:pt x="503711" y="263721"/>
                    </a:cubicBezTo>
                    <a:cubicBezTo>
                      <a:pt x="491563" y="242554"/>
                      <a:pt x="491210" y="242554"/>
                      <a:pt x="496303" y="263721"/>
                    </a:cubicBezTo>
                    <a:cubicBezTo>
                      <a:pt x="500042" y="279262"/>
                      <a:pt x="494011" y="285946"/>
                      <a:pt x="476250" y="285946"/>
                    </a:cubicBezTo>
                    <a:cubicBezTo>
                      <a:pt x="457852" y="285946"/>
                      <a:pt x="450850" y="277479"/>
                      <a:pt x="450850" y="255235"/>
                    </a:cubicBezTo>
                    <a:cubicBezTo>
                      <a:pt x="450850" y="238343"/>
                      <a:pt x="443706" y="211197"/>
                      <a:pt x="434975" y="194910"/>
                    </a:cubicBezTo>
                    <a:cubicBezTo>
                      <a:pt x="419915" y="166816"/>
                      <a:pt x="418774" y="168229"/>
                      <a:pt x="412750" y="222446"/>
                    </a:cubicBezTo>
                    <a:cubicBezTo>
                      <a:pt x="407576" y="269013"/>
                      <a:pt x="401696" y="279596"/>
                      <a:pt x="381000" y="279596"/>
                    </a:cubicBezTo>
                    <a:cubicBezTo>
                      <a:pt x="361732" y="279596"/>
                      <a:pt x="353960" y="268865"/>
                      <a:pt x="348807" y="235146"/>
                    </a:cubicBezTo>
                    <a:lnTo>
                      <a:pt x="342014" y="190696"/>
                    </a:lnTo>
                    <a:lnTo>
                      <a:pt x="331947" y="244671"/>
                    </a:lnTo>
                    <a:cubicBezTo>
                      <a:pt x="322821" y="293604"/>
                      <a:pt x="318403" y="298646"/>
                      <a:pt x="284657" y="298646"/>
                    </a:cubicBezTo>
                    <a:cubicBezTo>
                      <a:pt x="252305" y="298646"/>
                      <a:pt x="249261" y="301571"/>
                      <a:pt x="261395" y="321000"/>
                    </a:cubicBezTo>
                    <a:cubicBezTo>
                      <a:pt x="282874" y="355393"/>
                      <a:pt x="248645" y="419296"/>
                      <a:pt x="208743" y="419296"/>
                    </a:cubicBezTo>
                    <a:cubicBezTo>
                      <a:pt x="180215" y="419296"/>
                      <a:pt x="177720" y="414340"/>
                      <a:pt x="176775" y="355796"/>
                    </a:cubicBezTo>
                    <a:cubicBezTo>
                      <a:pt x="175796" y="295092"/>
                      <a:pt x="174258" y="292400"/>
                      <a:pt x="141850" y="294666"/>
                    </a:cubicBezTo>
                    <a:cubicBezTo>
                      <a:pt x="114323" y="296591"/>
                      <a:pt x="106724" y="290622"/>
                      <a:pt x="101427" y="262916"/>
                    </a:cubicBezTo>
                    <a:cubicBezTo>
                      <a:pt x="87638" y="190798"/>
                      <a:pt x="90138" y="184346"/>
                      <a:pt x="131869" y="184346"/>
                    </a:cubicBezTo>
                    <a:cubicBezTo>
                      <a:pt x="167716" y="184346"/>
                      <a:pt x="171009" y="187641"/>
                      <a:pt x="166772" y="219271"/>
                    </a:cubicBezTo>
                    <a:cubicBezTo>
                      <a:pt x="164199" y="238480"/>
                      <a:pt x="165628" y="234194"/>
                      <a:pt x="169947" y="209746"/>
                    </a:cubicBezTo>
                    <a:lnTo>
                      <a:pt x="177800" y="165296"/>
                    </a:lnTo>
                    <a:lnTo>
                      <a:pt x="260350" y="164520"/>
                    </a:lnTo>
                    <a:cubicBezTo>
                      <a:pt x="305753" y="164094"/>
                      <a:pt x="364331" y="165523"/>
                      <a:pt x="390525" y="167695"/>
                    </a:cubicBezTo>
                    <a:cubicBezTo>
                      <a:pt x="424667" y="170527"/>
                      <a:pt x="436360" y="167152"/>
                      <a:pt x="431828" y="155771"/>
                    </a:cubicBezTo>
                    <a:cubicBezTo>
                      <a:pt x="426989" y="143618"/>
                      <a:pt x="398699" y="142334"/>
                      <a:pt x="311178" y="150292"/>
                    </a:cubicBezTo>
                    <a:lnTo>
                      <a:pt x="196850" y="160689"/>
                    </a:lnTo>
                    <a:lnTo>
                      <a:pt x="180691" y="89096"/>
                    </a:lnTo>
                    <a:lnTo>
                      <a:pt x="181537" y="124021"/>
                    </a:lnTo>
                    <a:cubicBezTo>
                      <a:pt x="182272" y="154368"/>
                      <a:pt x="177505" y="158946"/>
                      <a:pt x="145167" y="158946"/>
                    </a:cubicBezTo>
                    <a:cubicBezTo>
                      <a:pt x="109525" y="158946"/>
                      <a:pt x="107950" y="156528"/>
                      <a:pt x="107950" y="101796"/>
                    </a:cubicBezTo>
                    <a:cubicBezTo>
                      <a:pt x="107950" y="47183"/>
                      <a:pt x="109782" y="44343"/>
                      <a:pt x="149225" y="37834"/>
                    </a:cubicBezTo>
                    <a:cubicBezTo>
                      <a:pt x="171926" y="34087"/>
                      <a:pt x="263366" y="30589"/>
                      <a:pt x="352425" y="30061"/>
                    </a:cubicBezTo>
                    <a:lnTo>
                      <a:pt x="514350" y="29102"/>
                    </a:lnTo>
                    <a:lnTo>
                      <a:pt x="514350" y="94024"/>
                    </a:lnTo>
                    <a:cubicBezTo>
                      <a:pt x="514350" y="149139"/>
                      <a:pt x="510993" y="158252"/>
                      <a:pt x="492125" y="154349"/>
                    </a:cubicBezTo>
                    <a:cubicBezTo>
                      <a:pt x="459172" y="147533"/>
                      <a:pt x="585332" y="146804"/>
                      <a:pt x="672751" y="153305"/>
                    </a:cubicBezTo>
                    <a:cubicBezTo>
                      <a:pt x="744297" y="158626"/>
                      <a:pt x="747000" y="157824"/>
                      <a:pt x="720376" y="139176"/>
                    </a:cubicBezTo>
                    <a:cubicBezTo>
                      <a:pt x="704555" y="128095"/>
                      <a:pt x="692150" y="125304"/>
                      <a:pt x="692150" y="132826"/>
                    </a:cubicBezTo>
                    <a:cubicBezTo>
                      <a:pt x="692150" y="140207"/>
                      <a:pt x="677863" y="146246"/>
                      <a:pt x="660400" y="146246"/>
                    </a:cubicBezTo>
                    <a:cubicBezTo>
                      <a:pt x="632761" y="146246"/>
                      <a:pt x="627620" y="139256"/>
                      <a:pt x="620695" y="92271"/>
                    </a:cubicBezTo>
                    <a:lnTo>
                      <a:pt x="612740" y="38296"/>
                    </a:lnTo>
                    <a:lnTo>
                      <a:pt x="605616" y="92842"/>
                    </a:lnTo>
                    <a:cubicBezTo>
                      <a:pt x="598872" y="144476"/>
                      <a:pt x="596762" y="146850"/>
                      <a:pt x="566117" y="137292"/>
                    </a:cubicBezTo>
                    <a:cubicBezTo>
                      <a:pt x="540805" y="129399"/>
                      <a:pt x="531919" y="116114"/>
                      <a:pt x="525385" y="76396"/>
                    </a:cubicBezTo>
                    <a:cubicBezTo>
                      <a:pt x="520609" y="47361"/>
                      <a:pt x="522104" y="25841"/>
                      <a:pt x="528875" y="26169"/>
                    </a:cubicBezTo>
                    <a:cubicBezTo>
                      <a:pt x="548048" y="27096"/>
                      <a:pt x="691421" y="13188"/>
                      <a:pt x="698430" y="9721"/>
                    </a:cubicBezTo>
                    <a:cubicBezTo>
                      <a:pt x="714508" y="1769"/>
                      <a:pt x="497548" y="0"/>
                      <a:pt x="260350" y="61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0" name="任意多边形: 形状 909">
                <a:extLst>
                  <a:ext uri="{FF2B5EF4-FFF2-40B4-BE49-F238E27FC236}">
                    <a16:creationId xmlns="" xmlns:a16="http://schemas.microsoft.com/office/drawing/2014/main" id="{2F0DD18A-4EFC-410F-B550-A158D8E84C37}"/>
                  </a:ext>
                </a:extLst>
              </p:cNvPr>
              <p:cNvSpPr/>
              <p:nvPr/>
            </p:nvSpPr>
            <p:spPr>
              <a:xfrm>
                <a:off x="3835309" y="3143149"/>
                <a:ext cx="181564" cy="165099"/>
              </a:xfrm>
              <a:custGeom>
                <a:avLst/>
                <a:gdLst/>
                <a:ahLst/>
                <a:cxnLst/>
                <a:rect l="0" t="0" r="0" b="0"/>
                <a:pathLst>
                  <a:path w="181564" h="165099">
                    <a:moveTo>
                      <a:pt x="97332" y="63500"/>
                    </a:moveTo>
                    <a:cubicBezTo>
                      <a:pt x="92536" y="121363"/>
                      <a:pt x="89251" y="127000"/>
                      <a:pt x="60319" y="127000"/>
                    </a:cubicBezTo>
                    <a:cubicBezTo>
                      <a:pt x="33996" y="127000"/>
                      <a:pt x="27227" y="119402"/>
                      <a:pt x="20716" y="82550"/>
                    </a:cubicBezTo>
                    <a:cubicBezTo>
                      <a:pt x="13232" y="40192"/>
                      <a:pt x="13083" y="40082"/>
                      <a:pt x="17541" y="80210"/>
                    </a:cubicBezTo>
                    <a:cubicBezTo>
                      <a:pt x="20114" y="103370"/>
                      <a:pt x="16954" y="132157"/>
                      <a:pt x="10519" y="144181"/>
                    </a:cubicBezTo>
                    <a:cubicBezTo>
                      <a:pt x="0" y="163836"/>
                      <a:pt x="4165" y="165098"/>
                      <a:pt x="51794" y="156689"/>
                    </a:cubicBezTo>
                    <a:cubicBezTo>
                      <a:pt x="80931" y="151544"/>
                      <a:pt x="124772" y="146190"/>
                      <a:pt x="149219" y="144790"/>
                    </a:cubicBezTo>
                    <a:cubicBezTo>
                      <a:pt x="173666" y="143390"/>
                      <a:pt x="181563" y="142794"/>
                      <a:pt x="166766" y="143465"/>
                    </a:cubicBezTo>
                    <a:cubicBezTo>
                      <a:pt x="144392" y="144480"/>
                      <a:pt x="136728" y="132509"/>
                      <a:pt x="121230" y="72343"/>
                    </a:cubicBezTo>
                    <a:lnTo>
                      <a:pt x="102595"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1" name="任意多边形: 形状 910">
                <a:extLst>
                  <a:ext uri="{FF2B5EF4-FFF2-40B4-BE49-F238E27FC236}">
                    <a16:creationId xmlns="" xmlns:a16="http://schemas.microsoft.com/office/drawing/2014/main" id="{F13E48A5-E5D3-4917-BB22-9414F39F7C80}"/>
                  </a:ext>
                </a:extLst>
              </p:cNvPr>
              <p:cNvSpPr/>
              <p:nvPr/>
            </p:nvSpPr>
            <p:spPr>
              <a:xfrm>
                <a:off x="4340128" y="3162199"/>
                <a:ext cx="114301" cy="127001"/>
              </a:xfrm>
              <a:custGeom>
                <a:avLst/>
                <a:gdLst/>
                <a:ahLst/>
                <a:cxnLst/>
                <a:rect l="0" t="0" r="0" b="0"/>
                <a:pathLst>
                  <a:path w="114301" h="127001">
                    <a:moveTo>
                      <a:pt x="0" y="0"/>
                    </a:moveTo>
                    <a:lnTo>
                      <a:pt x="0" y="127000"/>
                    </a:lnTo>
                    <a:lnTo>
                      <a:pt x="114300" y="127000"/>
                    </a:lnTo>
                    <a:lnTo>
                      <a:pt x="1143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2" name="任意多边形: 形状 911">
                <a:extLst>
                  <a:ext uri="{FF2B5EF4-FFF2-40B4-BE49-F238E27FC236}">
                    <a16:creationId xmlns="" xmlns:a16="http://schemas.microsoft.com/office/drawing/2014/main" id="{6938D079-4E1D-4002-A114-C73C28201852}"/>
                  </a:ext>
                </a:extLst>
              </p:cNvPr>
              <p:cNvSpPr/>
              <p:nvPr/>
            </p:nvSpPr>
            <p:spPr>
              <a:xfrm>
                <a:off x="5368828" y="3162199"/>
                <a:ext cx="101601" cy="25401"/>
              </a:xfrm>
              <a:custGeom>
                <a:avLst/>
                <a:gdLst/>
                <a:ahLst/>
                <a:cxnLst/>
                <a:rect l="0" t="0" r="0" b="0"/>
                <a:pathLst>
                  <a:path w="101601" h="25401">
                    <a:moveTo>
                      <a:pt x="0" y="12700"/>
                    </a:moveTo>
                    <a:cubicBezTo>
                      <a:pt x="0" y="19685"/>
                      <a:pt x="22860" y="25400"/>
                      <a:pt x="50800" y="25400"/>
                    </a:cubicBezTo>
                    <a:cubicBezTo>
                      <a:pt x="78740" y="25400"/>
                      <a:pt x="101600" y="19685"/>
                      <a:pt x="101600" y="12700"/>
                    </a:cubicBezTo>
                    <a:cubicBezTo>
                      <a:pt x="101600" y="5715"/>
                      <a:pt x="78740" y="0"/>
                      <a:pt x="50800" y="0"/>
                    </a:cubicBezTo>
                    <a:cubicBezTo>
                      <a:pt x="2286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3" name="任意多边形: 形状 912">
                <a:extLst>
                  <a:ext uri="{FF2B5EF4-FFF2-40B4-BE49-F238E27FC236}">
                    <a16:creationId xmlns="" xmlns:a16="http://schemas.microsoft.com/office/drawing/2014/main" id="{D30117B2-0C3B-40DB-A7A3-4926A13E7FE8}"/>
                  </a:ext>
                </a:extLst>
              </p:cNvPr>
              <p:cNvSpPr/>
              <p:nvPr/>
            </p:nvSpPr>
            <p:spPr>
              <a:xfrm>
                <a:off x="8696180" y="3155849"/>
                <a:ext cx="317549" cy="57151"/>
              </a:xfrm>
              <a:custGeom>
                <a:avLst/>
                <a:gdLst/>
                <a:ahLst/>
                <a:cxnLst/>
                <a:rect l="0" t="0" r="0" b="0"/>
                <a:pathLst>
                  <a:path w="317549" h="57151">
                    <a:moveTo>
                      <a:pt x="6374" y="28575"/>
                    </a:moveTo>
                    <a:cubicBezTo>
                      <a:pt x="12551" y="56267"/>
                      <a:pt x="17459" y="57150"/>
                      <a:pt x="165148" y="57150"/>
                    </a:cubicBezTo>
                    <a:cubicBezTo>
                      <a:pt x="289385" y="57150"/>
                      <a:pt x="317548" y="53768"/>
                      <a:pt x="317548" y="38847"/>
                    </a:cubicBezTo>
                    <a:cubicBezTo>
                      <a:pt x="317548" y="24433"/>
                      <a:pt x="283809" y="18361"/>
                      <a:pt x="158774" y="10272"/>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4" name="任意多边形: 形状 913">
                <a:extLst>
                  <a:ext uri="{FF2B5EF4-FFF2-40B4-BE49-F238E27FC236}">
                    <a16:creationId xmlns="" xmlns:a16="http://schemas.microsoft.com/office/drawing/2014/main" id="{56808EBD-91DC-4E0C-B568-2BBBC7C9E12A}"/>
                  </a:ext>
                </a:extLst>
              </p:cNvPr>
              <p:cNvSpPr/>
              <p:nvPr/>
            </p:nvSpPr>
            <p:spPr>
              <a:xfrm>
                <a:off x="12226828" y="3156237"/>
                <a:ext cx="128161" cy="56330"/>
              </a:xfrm>
              <a:custGeom>
                <a:avLst/>
                <a:gdLst/>
                <a:ahLst/>
                <a:cxnLst/>
                <a:rect l="0" t="0" r="0" b="0"/>
                <a:pathLst>
                  <a:path w="128161" h="56330">
                    <a:moveTo>
                      <a:pt x="0" y="22835"/>
                    </a:moveTo>
                    <a:cubicBezTo>
                      <a:pt x="0" y="32881"/>
                      <a:pt x="10001" y="41688"/>
                      <a:pt x="22225" y="42407"/>
                    </a:cubicBezTo>
                    <a:cubicBezTo>
                      <a:pt x="34449" y="43127"/>
                      <a:pt x="63443" y="46651"/>
                      <a:pt x="86656" y="50239"/>
                    </a:cubicBezTo>
                    <a:cubicBezTo>
                      <a:pt x="126059" y="56329"/>
                      <a:pt x="128160" y="54864"/>
                      <a:pt x="118292" y="28187"/>
                    </a:cubicBezTo>
                    <a:cubicBezTo>
                      <a:pt x="109374" y="4079"/>
                      <a:pt x="99302" y="0"/>
                      <a:pt x="53861" y="2091"/>
                    </a:cubicBezTo>
                    <a:cubicBezTo>
                      <a:pt x="16630" y="3805"/>
                      <a:pt x="0" y="10210"/>
                      <a:pt x="0" y="2283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5" name="任意多边形: 形状 914">
                <a:extLst>
                  <a:ext uri="{FF2B5EF4-FFF2-40B4-BE49-F238E27FC236}">
                    <a16:creationId xmlns="" xmlns:a16="http://schemas.microsoft.com/office/drawing/2014/main" id="{FA5C6ADE-F385-4612-8A15-40B897B55231}"/>
                  </a:ext>
                </a:extLst>
              </p:cNvPr>
              <p:cNvSpPr/>
              <p:nvPr/>
            </p:nvSpPr>
            <p:spPr>
              <a:xfrm>
                <a:off x="1455355" y="3169237"/>
                <a:ext cx="384201" cy="132958"/>
              </a:xfrm>
              <a:custGeom>
                <a:avLst/>
                <a:gdLst/>
                <a:ahLst/>
                <a:cxnLst/>
                <a:rect l="0" t="0" r="0" b="0"/>
                <a:pathLst>
                  <a:path w="384201" h="132958">
                    <a:moveTo>
                      <a:pt x="145551" y="8781"/>
                    </a:moveTo>
                    <a:cubicBezTo>
                      <a:pt x="28302" y="18228"/>
                      <a:pt x="15211" y="21843"/>
                      <a:pt x="5851" y="47358"/>
                    </a:cubicBezTo>
                    <a:cubicBezTo>
                      <a:pt x="0" y="63308"/>
                      <a:pt x="1028" y="87980"/>
                      <a:pt x="8223" y="104274"/>
                    </a:cubicBezTo>
                    <a:cubicBezTo>
                      <a:pt x="20626" y="132363"/>
                      <a:pt x="24930" y="132957"/>
                      <a:pt x="192373" y="129674"/>
                    </a:cubicBezTo>
                    <a:lnTo>
                      <a:pt x="363823" y="126312"/>
                    </a:lnTo>
                    <a:lnTo>
                      <a:pt x="384200" y="5662"/>
                    </a:lnTo>
                    <a:lnTo>
                      <a:pt x="329562" y="2009"/>
                    </a:lnTo>
                    <a:cubicBezTo>
                      <a:pt x="299510" y="0"/>
                      <a:pt x="216706" y="3047"/>
                      <a:pt x="145551" y="87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6" name="任意多边形: 形状 915">
                <a:extLst>
                  <a:ext uri="{FF2B5EF4-FFF2-40B4-BE49-F238E27FC236}">
                    <a16:creationId xmlns="" xmlns:a16="http://schemas.microsoft.com/office/drawing/2014/main" id="{4FDA05A9-3FE3-43F6-A880-78E55CD8B7AE}"/>
                  </a:ext>
                </a:extLst>
              </p:cNvPr>
              <p:cNvSpPr/>
              <p:nvPr/>
            </p:nvSpPr>
            <p:spPr>
              <a:xfrm>
                <a:off x="3969887" y="3174899"/>
                <a:ext cx="52742" cy="88901"/>
              </a:xfrm>
              <a:custGeom>
                <a:avLst/>
                <a:gdLst/>
                <a:ahLst/>
                <a:cxnLst/>
                <a:rect l="0" t="0" r="0" b="0"/>
                <a:pathLst>
                  <a:path w="52742" h="88901">
                    <a:moveTo>
                      <a:pt x="8464" y="9525"/>
                    </a:moveTo>
                    <a:cubicBezTo>
                      <a:pt x="0" y="22578"/>
                      <a:pt x="27622" y="88900"/>
                      <a:pt x="41522" y="88900"/>
                    </a:cubicBezTo>
                    <a:cubicBezTo>
                      <a:pt x="47692" y="88900"/>
                      <a:pt x="52741" y="68898"/>
                      <a:pt x="52741" y="44450"/>
                    </a:cubicBezTo>
                    <a:cubicBezTo>
                      <a:pt x="52741" y="13406"/>
                      <a:pt x="46996" y="0"/>
                      <a:pt x="33691" y="0"/>
                    </a:cubicBezTo>
                    <a:cubicBezTo>
                      <a:pt x="23213" y="0"/>
                      <a:pt x="11862" y="4286"/>
                      <a:pt x="8464" y="95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7" name="任意多边形: 形状 916">
                <a:extLst>
                  <a:ext uri="{FF2B5EF4-FFF2-40B4-BE49-F238E27FC236}">
                    <a16:creationId xmlns="" xmlns:a16="http://schemas.microsoft.com/office/drawing/2014/main" id="{4B429650-720E-4536-850F-42384CB9FDB5}"/>
                  </a:ext>
                </a:extLst>
              </p:cNvPr>
              <p:cNvSpPr/>
              <p:nvPr/>
            </p:nvSpPr>
            <p:spPr>
              <a:xfrm>
                <a:off x="5005216" y="3174899"/>
                <a:ext cx="71823" cy="46139"/>
              </a:xfrm>
              <a:custGeom>
                <a:avLst/>
                <a:gdLst/>
                <a:ahLst/>
                <a:cxnLst/>
                <a:rect l="0" t="0" r="0" b="0"/>
                <a:pathLst>
                  <a:path w="71823" h="46139">
                    <a:moveTo>
                      <a:pt x="4753" y="23790"/>
                    </a:moveTo>
                    <a:cubicBezTo>
                      <a:pt x="0" y="41967"/>
                      <a:pt x="4046" y="46138"/>
                      <a:pt x="21906" y="41468"/>
                    </a:cubicBezTo>
                    <a:cubicBezTo>
                      <a:pt x="34762" y="38106"/>
                      <a:pt x="51882" y="27400"/>
                      <a:pt x="59951" y="17678"/>
                    </a:cubicBezTo>
                    <a:cubicBezTo>
                      <a:pt x="71822" y="3374"/>
                      <a:pt x="68548" y="0"/>
                      <a:pt x="42798" y="0"/>
                    </a:cubicBezTo>
                    <a:cubicBezTo>
                      <a:pt x="22373" y="0"/>
                      <a:pt x="8746" y="8521"/>
                      <a:pt x="4753" y="2379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8" name="任意多边形: 形状 917">
                <a:extLst>
                  <a:ext uri="{FF2B5EF4-FFF2-40B4-BE49-F238E27FC236}">
                    <a16:creationId xmlns="" xmlns:a16="http://schemas.microsoft.com/office/drawing/2014/main" id="{CC644184-7BF9-4B38-A6DA-0BB6F4B3DECC}"/>
                  </a:ext>
                </a:extLst>
              </p:cNvPr>
              <p:cNvSpPr/>
              <p:nvPr/>
            </p:nvSpPr>
            <p:spPr>
              <a:xfrm>
                <a:off x="6424893" y="3174899"/>
                <a:ext cx="31399" cy="28576"/>
              </a:xfrm>
              <a:custGeom>
                <a:avLst/>
                <a:gdLst/>
                <a:ahLst/>
                <a:cxnLst/>
                <a:rect l="0" t="0" r="0" b="0"/>
                <a:pathLst>
                  <a:path w="31399" h="28576">
                    <a:moveTo>
                      <a:pt x="4771" y="15875"/>
                    </a:moveTo>
                    <a:cubicBezTo>
                      <a:pt x="0" y="28575"/>
                      <a:pt x="2667" y="28575"/>
                      <a:pt x="18102" y="15875"/>
                    </a:cubicBezTo>
                    <a:cubicBezTo>
                      <a:pt x="28715" y="7144"/>
                      <a:pt x="31398" y="0"/>
                      <a:pt x="24066" y="0"/>
                    </a:cubicBezTo>
                    <a:cubicBezTo>
                      <a:pt x="16734" y="0"/>
                      <a:pt x="8051" y="7144"/>
                      <a:pt x="477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19" name="任意多边形: 形状 918">
                <a:extLst>
                  <a:ext uri="{FF2B5EF4-FFF2-40B4-BE49-F238E27FC236}">
                    <a16:creationId xmlns="" xmlns:a16="http://schemas.microsoft.com/office/drawing/2014/main" id="{5271ABCD-C024-4B39-8CE8-4EBA4D630C40}"/>
                  </a:ext>
                </a:extLst>
              </p:cNvPr>
              <p:cNvSpPr/>
              <p:nvPr/>
            </p:nvSpPr>
            <p:spPr>
              <a:xfrm>
                <a:off x="7184995" y="3168584"/>
                <a:ext cx="241234" cy="57116"/>
              </a:xfrm>
              <a:custGeom>
                <a:avLst/>
                <a:gdLst/>
                <a:ahLst/>
                <a:cxnLst/>
                <a:rect l="0" t="0" r="0" b="0"/>
                <a:pathLst>
                  <a:path w="241234" h="57116">
                    <a:moveTo>
                      <a:pt x="6271" y="28540"/>
                    </a:moveTo>
                    <a:cubicBezTo>
                      <a:pt x="12293" y="55585"/>
                      <a:pt x="18751" y="57115"/>
                      <a:pt x="126933" y="57115"/>
                    </a:cubicBezTo>
                    <a:cubicBezTo>
                      <a:pt x="194666" y="57115"/>
                      <a:pt x="241233" y="51941"/>
                      <a:pt x="241233" y="44415"/>
                    </a:cubicBezTo>
                    <a:cubicBezTo>
                      <a:pt x="241233" y="8961"/>
                      <a:pt x="228702" y="4710"/>
                      <a:pt x="117396" y="2402"/>
                    </a:cubicBezTo>
                    <a:cubicBezTo>
                      <a:pt x="1606" y="0"/>
                      <a:pt x="0" y="378"/>
                      <a:pt x="6271" y="285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0" name="任意多边形: 形状 919">
                <a:extLst>
                  <a:ext uri="{FF2B5EF4-FFF2-40B4-BE49-F238E27FC236}">
                    <a16:creationId xmlns="" xmlns:a16="http://schemas.microsoft.com/office/drawing/2014/main" id="{65BE517C-EAAE-4963-9CE4-62EC72FB024B}"/>
                  </a:ext>
                </a:extLst>
              </p:cNvPr>
              <p:cNvSpPr/>
              <p:nvPr/>
            </p:nvSpPr>
            <p:spPr>
              <a:xfrm>
                <a:off x="7464328" y="3174365"/>
                <a:ext cx="264754" cy="51336"/>
              </a:xfrm>
              <a:custGeom>
                <a:avLst/>
                <a:gdLst/>
                <a:ahLst/>
                <a:cxnLst/>
                <a:rect l="0" t="0" r="0" b="0"/>
                <a:pathLst>
                  <a:path w="264754" h="51336">
                    <a:moveTo>
                      <a:pt x="0" y="24576"/>
                    </a:moveTo>
                    <a:cubicBezTo>
                      <a:pt x="0" y="49985"/>
                      <a:pt x="6340" y="51335"/>
                      <a:pt x="125641" y="51335"/>
                    </a:cubicBezTo>
                    <a:cubicBezTo>
                      <a:pt x="225606" y="51335"/>
                      <a:pt x="252776" y="47442"/>
                      <a:pt x="258593" y="32285"/>
                    </a:cubicBezTo>
                    <a:cubicBezTo>
                      <a:pt x="264753" y="16232"/>
                      <a:pt x="248145" y="13235"/>
                      <a:pt x="153040" y="13235"/>
                    </a:cubicBezTo>
                    <a:cubicBezTo>
                      <a:pt x="90966" y="13235"/>
                      <a:pt x="31138" y="9766"/>
                      <a:pt x="20089" y="5526"/>
                    </a:cubicBezTo>
                    <a:cubicBezTo>
                      <a:pt x="5687" y="0"/>
                      <a:pt x="0" y="5393"/>
                      <a:pt x="0" y="245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1" name="任意多边形: 形状 920">
                <a:extLst>
                  <a:ext uri="{FF2B5EF4-FFF2-40B4-BE49-F238E27FC236}">
                    <a16:creationId xmlns="" xmlns:a16="http://schemas.microsoft.com/office/drawing/2014/main" id="{210F9893-934F-4410-8929-536CD7AC1D37}"/>
                  </a:ext>
                </a:extLst>
              </p:cNvPr>
              <p:cNvSpPr/>
              <p:nvPr/>
            </p:nvSpPr>
            <p:spPr>
              <a:xfrm>
                <a:off x="7749513" y="3167319"/>
                <a:ext cx="273616" cy="57368"/>
              </a:xfrm>
              <a:custGeom>
                <a:avLst/>
                <a:gdLst/>
                <a:ahLst/>
                <a:cxnLst/>
                <a:rect l="0" t="0" r="0" b="0"/>
                <a:pathLst>
                  <a:path w="273616" h="57368">
                    <a:moveTo>
                      <a:pt x="12388" y="21700"/>
                    </a:moveTo>
                    <a:cubicBezTo>
                      <a:pt x="0" y="41744"/>
                      <a:pt x="11841" y="44495"/>
                      <a:pt x="142081" y="51835"/>
                    </a:cubicBezTo>
                    <a:cubicBezTo>
                      <a:pt x="240233" y="57367"/>
                      <a:pt x="259390" y="55272"/>
                      <a:pt x="265906" y="38291"/>
                    </a:cubicBezTo>
                    <a:cubicBezTo>
                      <a:pt x="270146" y="27243"/>
                      <a:pt x="273615" y="15812"/>
                      <a:pt x="273615" y="12891"/>
                    </a:cubicBezTo>
                    <a:cubicBezTo>
                      <a:pt x="273615" y="0"/>
                      <a:pt x="20524" y="8534"/>
                      <a:pt x="12388" y="21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2" name="任意多边形: 形状 921">
                <a:extLst>
                  <a:ext uri="{FF2B5EF4-FFF2-40B4-BE49-F238E27FC236}">
                    <a16:creationId xmlns="" xmlns:a16="http://schemas.microsoft.com/office/drawing/2014/main" id="{99C2FCB9-15C3-410E-BEFE-2F8CC0295C95}"/>
                  </a:ext>
                </a:extLst>
              </p:cNvPr>
              <p:cNvSpPr/>
              <p:nvPr/>
            </p:nvSpPr>
            <p:spPr>
              <a:xfrm>
                <a:off x="9713022" y="31673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3" name="任意多边形: 形状 922">
                <a:extLst>
                  <a:ext uri="{FF2B5EF4-FFF2-40B4-BE49-F238E27FC236}">
                    <a16:creationId xmlns="" xmlns:a16="http://schemas.microsoft.com/office/drawing/2014/main" id="{71A36428-B9E7-424E-B477-24630BAE7713}"/>
                  </a:ext>
                </a:extLst>
              </p:cNvPr>
              <p:cNvSpPr/>
              <p:nvPr/>
            </p:nvSpPr>
            <p:spPr>
              <a:xfrm>
                <a:off x="9854785" y="3174899"/>
                <a:ext cx="233520" cy="5774"/>
              </a:xfrm>
              <a:custGeom>
                <a:avLst/>
                <a:gdLst/>
                <a:ahLst/>
                <a:cxnLst/>
                <a:rect l="0" t="0" r="0" b="0"/>
                <a:pathLst>
                  <a:path w="233520" h="5774">
                    <a:moveTo>
                      <a:pt x="117793" y="5773"/>
                    </a:moveTo>
                    <a:cubicBezTo>
                      <a:pt x="232939" y="5773"/>
                      <a:pt x="233519" y="5641"/>
                      <a:pt x="130493" y="2886"/>
                    </a:cubicBezTo>
                    <a:cubicBezTo>
                      <a:pt x="71121" y="1299"/>
                      <a:pt x="19686" y="0"/>
                      <a:pt x="16193" y="0"/>
                    </a:cubicBezTo>
                    <a:cubicBezTo>
                      <a:pt x="12700" y="0"/>
                      <a:pt x="6986" y="1299"/>
                      <a:pt x="3493" y="2886"/>
                    </a:cubicBezTo>
                    <a:cubicBezTo>
                      <a:pt x="0" y="4474"/>
                      <a:pt x="51436" y="5773"/>
                      <a:pt x="117793" y="57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4" name="任意多边形: 形状 923">
                <a:extLst>
                  <a:ext uri="{FF2B5EF4-FFF2-40B4-BE49-F238E27FC236}">
                    <a16:creationId xmlns="" xmlns:a16="http://schemas.microsoft.com/office/drawing/2014/main" id="{5E686C0B-A109-4093-9BEE-7BD75B61B46E}"/>
                  </a:ext>
                </a:extLst>
              </p:cNvPr>
              <p:cNvSpPr/>
              <p:nvPr/>
            </p:nvSpPr>
            <p:spPr>
              <a:xfrm>
                <a:off x="10123453" y="3177144"/>
                <a:ext cx="338076" cy="57977"/>
              </a:xfrm>
              <a:custGeom>
                <a:avLst/>
                <a:gdLst/>
                <a:ahLst/>
                <a:cxnLst/>
                <a:rect l="0" t="0" r="0" b="0"/>
                <a:pathLst>
                  <a:path w="338076" h="57977">
                    <a:moveTo>
                      <a:pt x="4912" y="4952"/>
                    </a:moveTo>
                    <a:cubicBezTo>
                      <a:pt x="519" y="9344"/>
                      <a:pt x="0" y="20952"/>
                      <a:pt x="3759" y="30747"/>
                    </a:cubicBezTo>
                    <a:cubicBezTo>
                      <a:pt x="14208" y="57976"/>
                      <a:pt x="338075" y="56773"/>
                      <a:pt x="338075" y="29505"/>
                    </a:cubicBezTo>
                    <a:cubicBezTo>
                      <a:pt x="338075" y="13684"/>
                      <a:pt x="313496" y="10455"/>
                      <a:pt x="193064" y="10455"/>
                    </a:cubicBezTo>
                    <a:cubicBezTo>
                      <a:pt x="113307" y="10455"/>
                      <a:pt x="40143" y="7420"/>
                      <a:pt x="30475" y="3710"/>
                    </a:cubicBezTo>
                    <a:cubicBezTo>
                      <a:pt x="20808" y="0"/>
                      <a:pt x="9304" y="559"/>
                      <a:pt x="4912" y="495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5" name="任意多边形: 形状 924">
                <a:extLst>
                  <a:ext uri="{FF2B5EF4-FFF2-40B4-BE49-F238E27FC236}">
                    <a16:creationId xmlns="" xmlns:a16="http://schemas.microsoft.com/office/drawing/2014/main" id="{D02C07FF-C854-4D2B-9906-0E5171D23BAA}"/>
                  </a:ext>
                </a:extLst>
              </p:cNvPr>
              <p:cNvSpPr/>
              <p:nvPr/>
            </p:nvSpPr>
            <p:spPr>
              <a:xfrm>
                <a:off x="11026678" y="3165068"/>
                <a:ext cx="152272" cy="92383"/>
              </a:xfrm>
              <a:custGeom>
                <a:avLst/>
                <a:gdLst/>
                <a:ahLst/>
                <a:cxnLst/>
                <a:rect l="0" t="0" r="0" b="0"/>
                <a:pathLst>
                  <a:path w="152272" h="92383">
                    <a:moveTo>
                      <a:pt x="146050" y="47932"/>
                    </a:moveTo>
                    <a:lnTo>
                      <a:pt x="146050" y="86032"/>
                    </a:lnTo>
                    <a:lnTo>
                      <a:pt x="0" y="77602"/>
                    </a:lnTo>
                    <a:lnTo>
                      <a:pt x="151826" y="92382"/>
                    </a:lnTo>
                    <a:lnTo>
                      <a:pt x="152113" y="44764"/>
                    </a:lnTo>
                    <a:cubicBezTo>
                      <a:pt x="152271" y="18574"/>
                      <a:pt x="150971" y="0"/>
                      <a:pt x="149225" y="3489"/>
                    </a:cubicBezTo>
                    <a:cubicBezTo>
                      <a:pt x="147479" y="6978"/>
                      <a:pt x="146050" y="26977"/>
                      <a:pt x="146050" y="479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6" name="任意多边形: 形状 925">
                <a:extLst>
                  <a:ext uri="{FF2B5EF4-FFF2-40B4-BE49-F238E27FC236}">
                    <a16:creationId xmlns="" xmlns:a16="http://schemas.microsoft.com/office/drawing/2014/main" id="{76588DBA-22B8-49BD-8003-68C0831164D1}"/>
                  </a:ext>
                </a:extLst>
              </p:cNvPr>
              <p:cNvSpPr/>
              <p:nvPr/>
            </p:nvSpPr>
            <p:spPr>
              <a:xfrm>
                <a:off x="11769628" y="3173207"/>
                <a:ext cx="27095" cy="27094"/>
              </a:xfrm>
              <a:custGeom>
                <a:avLst/>
                <a:gdLst/>
                <a:ahLst/>
                <a:cxnLst/>
                <a:rect l="0" t="0" r="0" b="0"/>
                <a:pathLst>
                  <a:path w="27095" h="27094">
                    <a:moveTo>
                      <a:pt x="0" y="11853"/>
                    </a:moveTo>
                    <a:cubicBezTo>
                      <a:pt x="0" y="20235"/>
                      <a:pt x="6858" y="27093"/>
                      <a:pt x="15240" y="27093"/>
                    </a:cubicBezTo>
                    <a:cubicBezTo>
                      <a:pt x="27094" y="27093"/>
                      <a:pt x="27094" y="23706"/>
                      <a:pt x="15240" y="11853"/>
                    </a:cubicBezTo>
                    <a:cubicBezTo>
                      <a:pt x="3387" y="0"/>
                      <a:pt x="0" y="0"/>
                      <a:pt x="0" y="118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7" name="任意多边形: 形状 926">
                <a:extLst>
                  <a:ext uri="{FF2B5EF4-FFF2-40B4-BE49-F238E27FC236}">
                    <a16:creationId xmlns="" xmlns:a16="http://schemas.microsoft.com/office/drawing/2014/main" id="{E4738365-62E0-4B24-921E-50099568DA39}"/>
                  </a:ext>
                </a:extLst>
              </p:cNvPr>
              <p:cNvSpPr/>
              <p:nvPr/>
            </p:nvSpPr>
            <p:spPr>
              <a:xfrm>
                <a:off x="3699896" y="3165350"/>
                <a:ext cx="41469" cy="111151"/>
              </a:xfrm>
              <a:custGeom>
                <a:avLst/>
                <a:gdLst/>
                <a:ahLst/>
                <a:cxnLst/>
                <a:rect l="0" t="0" r="0" b="0"/>
                <a:pathLst>
                  <a:path w="41469" h="111151">
                    <a:moveTo>
                      <a:pt x="3133" y="42775"/>
                    </a:moveTo>
                    <a:cubicBezTo>
                      <a:pt x="6149" y="83957"/>
                      <a:pt x="17406" y="111150"/>
                      <a:pt x="31437" y="111150"/>
                    </a:cubicBezTo>
                    <a:cubicBezTo>
                      <a:pt x="40400" y="111150"/>
                      <a:pt x="41468" y="95463"/>
                      <a:pt x="34612" y="64503"/>
                    </a:cubicBezTo>
                    <a:cubicBezTo>
                      <a:pt x="23996" y="16563"/>
                      <a:pt x="0" y="0"/>
                      <a:pt x="3133" y="427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8" name="任意多边形: 形状 927">
                <a:extLst>
                  <a:ext uri="{FF2B5EF4-FFF2-40B4-BE49-F238E27FC236}">
                    <a16:creationId xmlns="" xmlns:a16="http://schemas.microsoft.com/office/drawing/2014/main" id="{6E4C3E42-7DED-493D-B463-49ECFF6CA555}"/>
                  </a:ext>
                </a:extLst>
              </p:cNvPr>
              <p:cNvSpPr/>
              <p:nvPr/>
            </p:nvSpPr>
            <p:spPr>
              <a:xfrm>
                <a:off x="3799108" y="3187599"/>
                <a:ext cx="33021" cy="88901"/>
              </a:xfrm>
              <a:custGeom>
                <a:avLst/>
                <a:gdLst/>
                <a:ahLst/>
                <a:cxnLst/>
                <a:rect l="0" t="0" r="0" b="0"/>
                <a:pathLst>
                  <a:path w="33021" h="88901">
                    <a:moveTo>
                      <a:pt x="0" y="44450"/>
                    </a:moveTo>
                    <a:cubicBezTo>
                      <a:pt x="0" y="72455"/>
                      <a:pt x="6108" y="88900"/>
                      <a:pt x="16510" y="88900"/>
                    </a:cubicBezTo>
                    <a:cubicBezTo>
                      <a:pt x="26912" y="88900"/>
                      <a:pt x="33020" y="72455"/>
                      <a:pt x="33020" y="44450"/>
                    </a:cubicBezTo>
                    <a:cubicBezTo>
                      <a:pt x="33020" y="16445"/>
                      <a:pt x="26912" y="0"/>
                      <a:pt x="16510" y="0"/>
                    </a:cubicBezTo>
                    <a:cubicBezTo>
                      <a:pt x="6108" y="0"/>
                      <a:pt x="0" y="16445"/>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29" name="任意多边形: 形状 928">
                <a:extLst>
                  <a:ext uri="{FF2B5EF4-FFF2-40B4-BE49-F238E27FC236}">
                    <a16:creationId xmlns="" xmlns:a16="http://schemas.microsoft.com/office/drawing/2014/main" id="{9C968E8C-CC0A-427D-8B95-B4B45719075D}"/>
                  </a:ext>
                </a:extLst>
              </p:cNvPr>
              <p:cNvSpPr/>
              <p:nvPr/>
            </p:nvSpPr>
            <p:spPr>
              <a:xfrm>
                <a:off x="3882861" y="3187599"/>
                <a:ext cx="38168" cy="76201"/>
              </a:xfrm>
              <a:custGeom>
                <a:avLst/>
                <a:gdLst/>
                <a:ahLst/>
                <a:cxnLst/>
                <a:rect l="0" t="0" r="0" b="0"/>
                <a:pathLst>
                  <a:path w="38168" h="76201">
                    <a:moveTo>
                      <a:pt x="5058" y="20089"/>
                    </a:moveTo>
                    <a:cubicBezTo>
                      <a:pt x="9298" y="31137"/>
                      <a:pt x="12767" y="48283"/>
                      <a:pt x="12767" y="58189"/>
                    </a:cubicBezTo>
                    <a:cubicBezTo>
                      <a:pt x="12767" y="68095"/>
                      <a:pt x="18482" y="76200"/>
                      <a:pt x="25467" y="76200"/>
                    </a:cubicBezTo>
                    <a:cubicBezTo>
                      <a:pt x="32452" y="76200"/>
                      <a:pt x="38167" y="59055"/>
                      <a:pt x="38167" y="38100"/>
                    </a:cubicBezTo>
                    <a:cubicBezTo>
                      <a:pt x="38167" y="11573"/>
                      <a:pt x="31968" y="0"/>
                      <a:pt x="17758" y="0"/>
                    </a:cubicBezTo>
                    <a:cubicBezTo>
                      <a:pt x="4366" y="0"/>
                      <a:pt x="0" y="6906"/>
                      <a:pt x="5058" y="200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0" name="任意多边形: 形状 929">
                <a:extLst>
                  <a:ext uri="{FF2B5EF4-FFF2-40B4-BE49-F238E27FC236}">
                    <a16:creationId xmlns="" xmlns:a16="http://schemas.microsoft.com/office/drawing/2014/main" id="{FB9A2389-E643-41DB-AD89-954BC0F8CA9A}"/>
                  </a:ext>
                </a:extLst>
              </p:cNvPr>
              <p:cNvSpPr/>
              <p:nvPr/>
            </p:nvSpPr>
            <p:spPr>
              <a:xfrm>
                <a:off x="4827661" y="3178426"/>
                <a:ext cx="42874" cy="53712"/>
              </a:xfrm>
              <a:custGeom>
                <a:avLst/>
                <a:gdLst/>
                <a:ahLst/>
                <a:cxnLst/>
                <a:rect l="0" t="0" r="0" b="0"/>
                <a:pathLst>
                  <a:path w="42874" h="53712">
                    <a:moveTo>
                      <a:pt x="14485" y="15239"/>
                    </a:moveTo>
                    <a:cubicBezTo>
                      <a:pt x="0" y="36325"/>
                      <a:pt x="12476" y="53711"/>
                      <a:pt x="32993" y="41031"/>
                    </a:cubicBezTo>
                    <a:cubicBezTo>
                      <a:pt x="41164" y="35981"/>
                      <a:pt x="42873" y="24814"/>
                      <a:pt x="37013" y="14766"/>
                    </a:cubicBezTo>
                    <a:cubicBezTo>
                      <a:pt x="28400" y="0"/>
                      <a:pt x="24902" y="74"/>
                      <a:pt x="14485" y="152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1" name="任意多边形: 形状 930">
                <a:extLst>
                  <a:ext uri="{FF2B5EF4-FFF2-40B4-BE49-F238E27FC236}">
                    <a16:creationId xmlns="" xmlns:a16="http://schemas.microsoft.com/office/drawing/2014/main" id="{FA4E4A5D-6B14-435F-9855-8257FE45560D}"/>
                  </a:ext>
                </a:extLst>
              </p:cNvPr>
              <p:cNvSpPr/>
              <p:nvPr/>
            </p:nvSpPr>
            <p:spPr>
              <a:xfrm>
                <a:off x="4924328" y="3187599"/>
                <a:ext cx="48768" cy="29190"/>
              </a:xfrm>
              <a:custGeom>
                <a:avLst/>
                <a:gdLst/>
                <a:ahLst/>
                <a:cxnLst/>
                <a:rect l="0" t="0" r="0" b="0"/>
                <a:pathLst>
                  <a:path w="48768" h="29190">
                    <a:moveTo>
                      <a:pt x="0" y="12700"/>
                    </a:moveTo>
                    <a:cubicBezTo>
                      <a:pt x="0" y="29189"/>
                      <a:pt x="34259" y="29189"/>
                      <a:pt x="44450" y="12700"/>
                    </a:cubicBezTo>
                    <a:cubicBezTo>
                      <a:pt x="48767" y="5715"/>
                      <a:pt x="40532" y="0"/>
                      <a:pt x="26150" y="0"/>
                    </a:cubicBezTo>
                    <a:cubicBezTo>
                      <a:pt x="11767"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2" name="任意多边形: 形状 931">
                <a:extLst>
                  <a:ext uri="{FF2B5EF4-FFF2-40B4-BE49-F238E27FC236}">
                    <a16:creationId xmlns="" xmlns:a16="http://schemas.microsoft.com/office/drawing/2014/main" id="{D3F609BB-9906-403E-96DA-FAF8F0C0DA8B}"/>
                  </a:ext>
                </a:extLst>
              </p:cNvPr>
              <p:cNvSpPr/>
              <p:nvPr/>
            </p:nvSpPr>
            <p:spPr>
              <a:xfrm>
                <a:off x="9064528" y="3182543"/>
                <a:ext cx="1041401" cy="36768"/>
              </a:xfrm>
              <a:custGeom>
                <a:avLst/>
                <a:gdLst/>
                <a:ahLst/>
                <a:cxnLst/>
                <a:rect l="0" t="0" r="0" b="0"/>
                <a:pathLst>
                  <a:path w="1041401" h="36768">
                    <a:moveTo>
                      <a:pt x="0" y="16056"/>
                    </a:moveTo>
                    <a:cubicBezTo>
                      <a:pt x="0" y="26285"/>
                      <a:pt x="48742" y="29188"/>
                      <a:pt x="168275" y="26077"/>
                    </a:cubicBezTo>
                    <a:cubicBezTo>
                      <a:pt x="260826" y="23669"/>
                      <a:pt x="495141" y="25964"/>
                      <a:pt x="688975" y="31177"/>
                    </a:cubicBezTo>
                    <a:cubicBezTo>
                      <a:pt x="896810" y="36767"/>
                      <a:pt x="1041400" y="35958"/>
                      <a:pt x="1041400" y="29206"/>
                    </a:cubicBezTo>
                    <a:cubicBezTo>
                      <a:pt x="1041400" y="22812"/>
                      <a:pt x="874543" y="14805"/>
                      <a:pt x="663575" y="11073"/>
                    </a:cubicBezTo>
                    <a:cubicBezTo>
                      <a:pt x="37565" y="0"/>
                      <a:pt x="0" y="282"/>
                      <a:pt x="0" y="160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3" name="任意多边形: 形状 932">
                <a:extLst>
                  <a:ext uri="{FF2B5EF4-FFF2-40B4-BE49-F238E27FC236}">
                    <a16:creationId xmlns="" xmlns:a16="http://schemas.microsoft.com/office/drawing/2014/main" id="{EC2675E9-0053-4344-9707-922ABFA55BF4}"/>
                  </a:ext>
                </a:extLst>
              </p:cNvPr>
              <p:cNvSpPr/>
              <p:nvPr/>
            </p:nvSpPr>
            <p:spPr>
              <a:xfrm>
                <a:off x="10486928" y="3187599"/>
                <a:ext cx="330201" cy="38101"/>
              </a:xfrm>
              <a:custGeom>
                <a:avLst/>
                <a:gdLst/>
                <a:ahLst/>
                <a:cxnLst/>
                <a:rect l="0" t="0" r="0" b="0"/>
                <a:pathLst>
                  <a:path w="330201" h="38101">
                    <a:moveTo>
                      <a:pt x="0" y="19050"/>
                    </a:moveTo>
                    <a:cubicBezTo>
                      <a:pt x="0" y="35006"/>
                      <a:pt x="26811" y="38100"/>
                      <a:pt x="165100" y="38100"/>
                    </a:cubicBezTo>
                    <a:cubicBezTo>
                      <a:pt x="303389" y="38100"/>
                      <a:pt x="330200" y="35006"/>
                      <a:pt x="330200" y="19050"/>
                    </a:cubicBezTo>
                    <a:cubicBezTo>
                      <a:pt x="330200" y="3094"/>
                      <a:pt x="303389" y="0"/>
                      <a:pt x="165100" y="0"/>
                    </a:cubicBezTo>
                    <a:cubicBezTo>
                      <a:pt x="26811" y="0"/>
                      <a:pt x="0" y="3094"/>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4" name="任意多边形: 形状 933">
                <a:extLst>
                  <a:ext uri="{FF2B5EF4-FFF2-40B4-BE49-F238E27FC236}">
                    <a16:creationId xmlns="" xmlns:a16="http://schemas.microsoft.com/office/drawing/2014/main" id="{344E960B-85A6-4B50-BD02-EC96590E3DAB}"/>
                  </a:ext>
                </a:extLst>
              </p:cNvPr>
              <p:cNvSpPr/>
              <p:nvPr/>
            </p:nvSpPr>
            <p:spPr>
              <a:xfrm>
                <a:off x="10852696" y="3183251"/>
                <a:ext cx="303725" cy="48045"/>
              </a:xfrm>
              <a:custGeom>
                <a:avLst/>
                <a:gdLst/>
                <a:ahLst/>
                <a:cxnLst/>
                <a:rect l="0" t="0" r="0" b="0"/>
                <a:pathLst>
                  <a:path w="303725" h="48045">
                    <a:moveTo>
                      <a:pt x="14" y="14719"/>
                    </a:moveTo>
                    <a:cubicBezTo>
                      <a:pt x="0" y="23915"/>
                      <a:pt x="3089" y="34539"/>
                      <a:pt x="6877" y="38328"/>
                    </a:cubicBezTo>
                    <a:cubicBezTo>
                      <a:pt x="16593" y="48044"/>
                      <a:pt x="283330" y="37969"/>
                      <a:pt x="297366" y="27356"/>
                    </a:cubicBezTo>
                    <a:cubicBezTo>
                      <a:pt x="303724" y="22548"/>
                      <a:pt x="239427" y="13975"/>
                      <a:pt x="154483" y="8306"/>
                    </a:cubicBezTo>
                    <a:cubicBezTo>
                      <a:pt x="30016" y="0"/>
                      <a:pt x="34" y="1244"/>
                      <a:pt x="14" y="147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5" name="任意多边形: 形状 934">
                <a:extLst>
                  <a:ext uri="{FF2B5EF4-FFF2-40B4-BE49-F238E27FC236}">
                    <a16:creationId xmlns="" xmlns:a16="http://schemas.microsoft.com/office/drawing/2014/main" id="{6FCD591B-FEFC-46B5-8EA4-EDDC4CE4285F}"/>
                  </a:ext>
                </a:extLst>
              </p:cNvPr>
              <p:cNvSpPr/>
              <p:nvPr/>
            </p:nvSpPr>
            <p:spPr>
              <a:xfrm>
                <a:off x="3527328" y="3192907"/>
                <a:ext cx="38101" cy="108994"/>
              </a:xfrm>
              <a:custGeom>
                <a:avLst/>
                <a:gdLst/>
                <a:ahLst/>
                <a:cxnLst/>
                <a:rect l="0" t="0" r="0" b="0"/>
                <a:pathLst>
                  <a:path w="38101" h="108994">
                    <a:moveTo>
                      <a:pt x="8121" y="16205"/>
                    </a:moveTo>
                    <a:cubicBezTo>
                      <a:pt x="3655" y="20672"/>
                      <a:pt x="0" y="43376"/>
                      <a:pt x="0" y="66660"/>
                    </a:cubicBezTo>
                    <a:cubicBezTo>
                      <a:pt x="0" y="95823"/>
                      <a:pt x="5927" y="108993"/>
                      <a:pt x="19050" y="108993"/>
                    </a:cubicBezTo>
                    <a:cubicBezTo>
                      <a:pt x="32293" y="108993"/>
                      <a:pt x="38100" y="95671"/>
                      <a:pt x="38100" y="65293"/>
                    </a:cubicBezTo>
                    <a:cubicBezTo>
                      <a:pt x="38100" y="22554"/>
                      <a:pt x="24326" y="0"/>
                      <a:pt x="8121" y="162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6" name="任意多边形: 形状 935">
                <a:extLst>
                  <a:ext uri="{FF2B5EF4-FFF2-40B4-BE49-F238E27FC236}">
                    <a16:creationId xmlns="" xmlns:a16="http://schemas.microsoft.com/office/drawing/2014/main" id="{9003C2E8-7EED-4127-BC63-CB0397621DEB}"/>
                  </a:ext>
                </a:extLst>
              </p:cNvPr>
              <p:cNvSpPr/>
              <p:nvPr/>
            </p:nvSpPr>
            <p:spPr>
              <a:xfrm>
                <a:off x="3628928" y="32002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7" name="任意多边形: 形状 936">
                <a:extLst>
                  <a:ext uri="{FF2B5EF4-FFF2-40B4-BE49-F238E27FC236}">
                    <a16:creationId xmlns="" xmlns:a16="http://schemas.microsoft.com/office/drawing/2014/main" id="{B05D079C-2534-4B6F-BD4C-C5E92AE68B5A}"/>
                  </a:ext>
                </a:extLst>
              </p:cNvPr>
              <p:cNvSpPr/>
              <p:nvPr/>
            </p:nvSpPr>
            <p:spPr>
              <a:xfrm>
                <a:off x="4774621" y="3198584"/>
                <a:ext cx="22537" cy="27116"/>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8" name="任意多边形: 形状 937">
                <a:extLst>
                  <a:ext uri="{FF2B5EF4-FFF2-40B4-BE49-F238E27FC236}">
                    <a16:creationId xmlns="" xmlns:a16="http://schemas.microsoft.com/office/drawing/2014/main" id="{0C2A24FB-10B9-4261-B41C-E769BF59C1C6}"/>
                  </a:ext>
                </a:extLst>
              </p:cNvPr>
              <p:cNvSpPr/>
              <p:nvPr/>
            </p:nvSpPr>
            <p:spPr>
              <a:xfrm>
                <a:off x="6461028" y="3200299"/>
                <a:ext cx="204581" cy="49988"/>
              </a:xfrm>
              <a:custGeom>
                <a:avLst/>
                <a:gdLst/>
                <a:ahLst/>
                <a:cxnLst/>
                <a:rect l="0" t="0" r="0" b="0"/>
                <a:pathLst>
                  <a:path w="204581" h="49988">
                    <a:moveTo>
                      <a:pt x="8467" y="8467"/>
                    </a:moveTo>
                    <a:cubicBezTo>
                      <a:pt x="3810" y="13123"/>
                      <a:pt x="0" y="24814"/>
                      <a:pt x="0" y="34447"/>
                    </a:cubicBezTo>
                    <a:cubicBezTo>
                      <a:pt x="0" y="48540"/>
                      <a:pt x="15476" y="49987"/>
                      <a:pt x="79244" y="41855"/>
                    </a:cubicBezTo>
                    <a:cubicBezTo>
                      <a:pt x="192076" y="27467"/>
                      <a:pt x="204580" y="0"/>
                      <a:pt x="98298" y="0"/>
                    </a:cubicBezTo>
                    <a:cubicBezTo>
                      <a:pt x="53548" y="0"/>
                      <a:pt x="13123" y="3810"/>
                      <a:pt x="8467"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39" name="任意多边形: 形状 938">
                <a:extLst>
                  <a:ext uri="{FF2B5EF4-FFF2-40B4-BE49-F238E27FC236}">
                    <a16:creationId xmlns="" xmlns:a16="http://schemas.microsoft.com/office/drawing/2014/main" id="{6619D257-F6F5-40AF-9F34-9ED6A61F6CE2}"/>
                  </a:ext>
                </a:extLst>
              </p:cNvPr>
              <p:cNvSpPr/>
              <p:nvPr/>
            </p:nvSpPr>
            <p:spPr>
              <a:xfrm>
                <a:off x="6692516" y="3200299"/>
                <a:ext cx="176463" cy="50801"/>
              </a:xfrm>
              <a:custGeom>
                <a:avLst/>
                <a:gdLst/>
                <a:ahLst/>
                <a:cxnLst/>
                <a:rect l="0" t="0" r="0" b="0"/>
                <a:pathLst>
                  <a:path w="176463" h="50801">
                    <a:moveTo>
                      <a:pt x="6132" y="25400"/>
                    </a:moveTo>
                    <a:cubicBezTo>
                      <a:pt x="0" y="48848"/>
                      <a:pt x="5742" y="50800"/>
                      <a:pt x="80851" y="50800"/>
                    </a:cubicBezTo>
                    <a:cubicBezTo>
                      <a:pt x="125600" y="50800"/>
                      <a:pt x="162212" y="48410"/>
                      <a:pt x="162212" y="45489"/>
                    </a:cubicBezTo>
                    <a:cubicBezTo>
                      <a:pt x="162212" y="42568"/>
                      <a:pt x="165681" y="31137"/>
                      <a:pt x="169921" y="20089"/>
                    </a:cubicBezTo>
                    <a:cubicBezTo>
                      <a:pt x="176462" y="3042"/>
                      <a:pt x="165147" y="0"/>
                      <a:pt x="95202" y="0"/>
                    </a:cubicBezTo>
                    <a:cubicBezTo>
                      <a:pt x="23455" y="0"/>
                      <a:pt x="11913" y="3291"/>
                      <a:pt x="6132"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0" name="任意多边形: 形状 939">
                <a:extLst>
                  <a:ext uri="{FF2B5EF4-FFF2-40B4-BE49-F238E27FC236}">
                    <a16:creationId xmlns="" xmlns:a16="http://schemas.microsoft.com/office/drawing/2014/main" id="{00891DA0-4FA5-429B-BB88-7FDFC71C2D8E}"/>
                  </a:ext>
                </a:extLst>
              </p:cNvPr>
              <p:cNvSpPr/>
              <p:nvPr/>
            </p:nvSpPr>
            <p:spPr>
              <a:xfrm>
                <a:off x="6918228" y="3200299"/>
                <a:ext cx="228066" cy="59302"/>
              </a:xfrm>
              <a:custGeom>
                <a:avLst/>
                <a:gdLst/>
                <a:ahLst/>
                <a:cxnLst/>
                <a:rect l="0" t="0" r="0" b="0"/>
                <a:pathLst>
                  <a:path w="228066" h="59302">
                    <a:moveTo>
                      <a:pt x="7709" y="20089"/>
                    </a:moveTo>
                    <a:cubicBezTo>
                      <a:pt x="3469" y="31137"/>
                      <a:pt x="0" y="42790"/>
                      <a:pt x="0" y="45983"/>
                    </a:cubicBezTo>
                    <a:cubicBezTo>
                      <a:pt x="0" y="59301"/>
                      <a:pt x="210076" y="30533"/>
                      <a:pt x="219863" y="15875"/>
                    </a:cubicBezTo>
                    <a:cubicBezTo>
                      <a:pt x="228065" y="3590"/>
                      <a:pt x="206144" y="0"/>
                      <a:pt x="122940" y="0"/>
                    </a:cubicBezTo>
                    <a:cubicBezTo>
                      <a:pt x="36609" y="0"/>
                      <a:pt x="13898" y="3959"/>
                      <a:pt x="7709" y="200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1" name="任意多边形: 形状 940">
                <a:extLst>
                  <a:ext uri="{FF2B5EF4-FFF2-40B4-BE49-F238E27FC236}">
                    <a16:creationId xmlns="" xmlns:a16="http://schemas.microsoft.com/office/drawing/2014/main" id="{9F12F12F-5416-4124-9189-695DAD493F1B}"/>
                  </a:ext>
                </a:extLst>
              </p:cNvPr>
              <p:cNvSpPr/>
              <p:nvPr/>
            </p:nvSpPr>
            <p:spPr>
              <a:xfrm>
                <a:off x="11198128" y="3180942"/>
                <a:ext cx="309561" cy="57459"/>
              </a:xfrm>
              <a:custGeom>
                <a:avLst/>
                <a:gdLst/>
                <a:ahLst/>
                <a:cxnLst/>
                <a:rect l="0" t="0" r="0" b="0"/>
                <a:pathLst>
                  <a:path w="309561" h="57459">
                    <a:moveTo>
                      <a:pt x="0" y="38408"/>
                    </a:moveTo>
                    <a:cubicBezTo>
                      <a:pt x="0" y="54187"/>
                      <a:pt x="23989" y="57458"/>
                      <a:pt x="139700" y="57458"/>
                    </a:cubicBezTo>
                    <a:cubicBezTo>
                      <a:pt x="279833" y="57458"/>
                      <a:pt x="309560" y="47117"/>
                      <a:pt x="244475" y="21013"/>
                    </a:cubicBezTo>
                    <a:cubicBezTo>
                      <a:pt x="192085" y="0"/>
                      <a:pt x="0" y="13668"/>
                      <a:pt x="0" y="3840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2" name="任意多边形: 形状 941">
                <a:extLst>
                  <a:ext uri="{FF2B5EF4-FFF2-40B4-BE49-F238E27FC236}">
                    <a16:creationId xmlns="" xmlns:a16="http://schemas.microsoft.com/office/drawing/2014/main" id="{FBBC4F4E-AE7F-4F13-9F83-CCB263A97927}"/>
                  </a:ext>
                </a:extLst>
              </p:cNvPr>
              <p:cNvSpPr/>
              <p:nvPr/>
            </p:nvSpPr>
            <p:spPr>
              <a:xfrm>
                <a:off x="3329340" y="3212999"/>
                <a:ext cx="57777" cy="88224"/>
              </a:xfrm>
              <a:custGeom>
                <a:avLst/>
                <a:gdLst/>
                <a:ahLst/>
                <a:cxnLst/>
                <a:rect l="0" t="0" r="0" b="0"/>
                <a:pathLst>
                  <a:path w="57777" h="88224">
                    <a:moveTo>
                      <a:pt x="9946" y="28575"/>
                    </a:moveTo>
                    <a:cubicBezTo>
                      <a:pt x="0" y="50099"/>
                      <a:pt x="1149" y="61642"/>
                      <a:pt x="14603" y="75353"/>
                    </a:cubicBezTo>
                    <a:cubicBezTo>
                      <a:pt x="24427" y="85365"/>
                      <a:pt x="31892" y="88223"/>
                      <a:pt x="31193" y="81703"/>
                    </a:cubicBezTo>
                    <a:cubicBezTo>
                      <a:pt x="30493" y="75184"/>
                      <a:pt x="36758" y="54134"/>
                      <a:pt x="45114" y="34925"/>
                    </a:cubicBezTo>
                    <a:cubicBezTo>
                      <a:pt x="57776" y="5817"/>
                      <a:pt x="57212" y="0"/>
                      <a:pt x="41728" y="0"/>
                    </a:cubicBezTo>
                    <a:cubicBezTo>
                      <a:pt x="31509" y="0"/>
                      <a:pt x="17208" y="12859"/>
                      <a:pt x="9946"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3" name="任意多边形: 形状 942">
                <a:extLst>
                  <a:ext uri="{FF2B5EF4-FFF2-40B4-BE49-F238E27FC236}">
                    <a16:creationId xmlns="" xmlns:a16="http://schemas.microsoft.com/office/drawing/2014/main" id="{84A87198-FFB6-435B-BEAD-1A4AAE221888}"/>
                  </a:ext>
                </a:extLst>
              </p:cNvPr>
              <p:cNvSpPr/>
              <p:nvPr/>
            </p:nvSpPr>
            <p:spPr>
              <a:xfrm>
                <a:off x="3425728" y="3212999"/>
                <a:ext cx="50801" cy="76201"/>
              </a:xfrm>
              <a:custGeom>
                <a:avLst/>
                <a:gdLst/>
                <a:ahLst/>
                <a:cxnLst/>
                <a:rect l="0" t="0" r="0" b="0"/>
                <a:pathLst>
                  <a:path w="50801" h="76201">
                    <a:moveTo>
                      <a:pt x="0" y="38100"/>
                    </a:moveTo>
                    <a:cubicBezTo>
                      <a:pt x="0" y="67733"/>
                      <a:pt x="5645" y="76200"/>
                      <a:pt x="25400" y="76200"/>
                    </a:cubicBezTo>
                    <a:cubicBezTo>
                      <a:pt x="45155" y="76200"/>
                      <a:pt x="50800" y="67733"/>
                      <a:pt x="50800" y="38100"/>
                    </a:cubicBezTo>
                    <a:cubicBezTo>
                      <a:pt x="50800" y="8467"/>
                      <a:pt x="45155" y="0"/>
                      <a:pt x="25400" y="0"/>
                    </a:cubicBezTo>
                    <a:cubicBezTo>
                      <a:pt x="5645" y="0"/>
                      <a:pt x="0" y="8467"/>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4" name="任意多边形: 形状 943">
                <a:extLst>
                  <a:ext uri="{FF2B5EF4-FFF2-40B4-BE49-F238E27FC236}">
                    <a16:creationId xmlns="" xmlns:a16="http://schemas.microsoft.com/office/drawing/2014/main" id="{8BA0EFC8-8F91-4297-AC0E-892AA9F51706}"/>
                  </a:ext>
                </a:extLst>
              </p:cNvPr>
              <p:cNvSpPr/>
              <p:nvPr/>
            </p:nvSpPr>
            <p:spPr>
              <a:xfrm>
                <a:off x="3760340" y="32129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5" name="任意多边形: 形状 944">
                <a:extLst>
                  <a:ext uri="{FF2B5EF4-FFF2-40B4-BE49-F238E27FC236}">
                    <a16:creationId xmlns="" xmlns:a16="http://schemas.microsoft.com/office/drawing/2014/main" id="{16469786-C48F-4774-B0C6-A827AA549266}"/>
                  </a:ext>
                </a:extLst>
              </p:cNvPr>
              <p:cNvSpPr/>
              <p:nvPr/>
            </p:nvSpPr>
            <p:spPr>
              <a:xfrm>
                <a:off x="5066886" y="3212999"/>
                <a:ext cx="81598" cy="5196"/>
              </a:xfrm>
              <a:custGeom>
                <a:avLst/>
                <a:gdLst/>
                <a:ahLst/>
                <a:cxnLst/>
                <a:rect l="0" t="0" r="0" b="0"/>
                <a:pathLst>
                  <a:path w="81598" h="5196">
                    <a:moveTo>
                      <a:pt x="47942" y="5195"/>
                    </a:moveTo>
                    <a:cubicBezTo>
                      <a:pt x="75882" y="5195"/>
                      <a:pt x="81597" y="4026"/>
                      <a:pt x="60642" y="2598"/>
                    </a:cubicBezTo>
                    <a:cubicBezTo>
                      <a:pt x="39687" y="1169"/>
                      <a:pt x="19684" y="0"/>
                      <a:pt x="16192" y="0"/>
                    </a:cubicBezTo>
                    <a:cubicBezTo>
                      <a:pt x="12700" y="0"/>
                      <a:pt x="6984" y="1169"/>
                      <a:pt x="3492" y="2598"/>
                    </a:cubicBezTo>
                    <a:cubicBezTo>
                      <a:pt x="0" y="4026"/>
                      <a:pt x="20002" y="5195"/>
                      <a:pt x="47942"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6" name="任意多边形: 形状 945">
                <a:extLst>
                  <a:ext uri="{FF2B5EF4-FFF2-40B4-BE49-F238E27FC236}">
                    <a16:creationId xmlns="" xmlns:a16="http://schemas.microsoft.com/office/drawing/2014/main" id="{17A7266D-3546-4F75-A982-F2009E397779}"/>
                  </a:ext>
                </a:extLst>
              </p:cNvPr>
              <p:cNvSpPr/>
              <p:nvPr/>
            </p:nvSpPr>
            <p:spPr>
              <a:xfrm>
                <a:off x="5484292" y="3201248"/>
                <a:ext cx="316337" cy="62160"/>
              </a:xfrm>
              <a:custGeom>
                <a:avLst/>
                <a:gdLst/>
                <a:ahLst/>
                <a:cxnLst/>
                <a:rect l="0" t="0" r="0" b="0"/>
                <a:pathLst>
                  <a:path w="316337" h="62160">
                    <a:moveTo>
                      <a:pt x="60260" y="14646"/>
                    </a:moveTo>
                    <a:cubicBezTo>
                      <a:pt x="34671" y="20783"/>
                      <a:pt x="10445" y="34375"/>
                      <a:pt x="6425" y="44851"/>
                    </a:cubicBezTo>
                    <a:cubicBezTo>
                      <a:pt x="0" y="61594"/>
                      <a:pt x="15613" y="62159"/>
                      <a:pt x="135501" y="49519"/>
                    </a:cubicBezTo>
                    <a:cubicBezTo>
                      <a:pt x="210513" y="41610"/>
                      <a:pt x="281887" y="35772"/>
                      <a:pt x="294111" y="36544"/>
                    </a:cubicBezTo>
                    <a:cubicBezTo>
                      <a:pt x="306335" y="37316"/>
                      <a:pt x="316336" y="32054"/>
                      <a:pt x="316336" y="24850"/>
                    </a:cubicBezTo>
                    <a:cubicBezTo>
                      <a:pt x="316336" y="7770"/>
                      <a:pt x="121332" y="0"/>
                      <a:pt x="60260" y="1464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7" name="任意多边形: 形状 946">
                <a:extLst>
                  <a:ext uri="{FF2B5EF4-FFF2-40B4-BE49-F238E27FC236}">
                    <a16:creationId xmlns="" xmlns:a16="http://schemas.microsoft.com/office/drawing/2014/main" id="{104AFFAB-61CE-4509-814E-3A48C75E5892}"/>
                  </a:ext>
                </a:extLst>
              </p:cNvPr>
              <p:cNvSpPr/>
              <p:nvPr/>
            </p:nvSpPr>
            <p:spPr>
              <a:xfrm>
                <a:off x="5826028" y="3212999"/>
                <a:ext cx="584201" cy="41313"/>
              </a:xfrm>
              <a:custGeom>
                <a:avLst/>
                <a:gdLst/>
                <a:ahLst/>
                <a:cxnLst/>
                <a:rect l="0" t="0" r="0" b="0"/>
                <a:pathLst>
                  <a:path w="584201" h="41313">
                    <a:moveTo>
                      <a:pt x="0" y="21044"/>
                    </a:moveTo>
                    <a:cubicBezTo>
                      <a:pt x="0" y="40129"/>
                      <a:pt x="19706" y="41312"/>
                      <a:pt x="211578" y="33744"/>
                    </a:cubicBezTo>
                    <a:cubicBezTo>
                      <a:pt x="327946" y="29155"/>
                      <a:pt x="459391" y="25400"/>
                      <a:pt x="503678" y="25400"/>
                    </a:cubicBezTo>
                    <a:cubicBezTo>
                      <a:pt x="548893" y="25400"/>
                      <a:pt x="584200" y="19831"/>
                      <a:pt x="584200" y="12700"/>
                    </a:cubicBezTo>
                    <a:cubicBezTo>
                      <a:pt x="584200" y="4601"/>
                      <a:pt x="478367" y="0"/>
                      <a:pt x="292100" y="0"/>
                    </a:cubicBezTo>
                    <a:cubicBezTo>
                      <a:pt x="28619" y="0"/>
                      <a:pt x="0" y="2062"/>
                      <a:pt x="0" y="210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8" name="任意多边形: 形状 947">
                <a:extLst>
                  <a:ext uri="{FF2B5EF4-FFF2-40B4-BE49-F238E27FC236}">
                    <a16:creationId xmlns="" xmlns:a16="http://schemas.microsoft.com/office/drawing/2014/main" id="{50FDA14B-0610-4671-AAFD-891BB3521F20}"/>
                  </a:ext>
                </a:extLst>
              </p:cNvPr>
              <p:cNvSpPr/>
              <p:nvPr/>
            </p:nvSpPr>
            <p:spPr>
              <a:xfrm>
                <a:off x="11511826" y="3212999"/>
                <a:ext cx="257803" cy="37696"/>
              </a:xfrm>
              <a:custGeom>
                <a:avLst/>
                <a:gdLst/>
                <a:ahLst/>
                <a:cxnLst/>
                <a:rect l="0" t="0" r="0" b="0"/>
                <a:pathLst>
                  <a:path w="257803" h="37696">
                    <a:moveTo>
                      <a:pt x="598" y="9525"/>
                    </a:moveTo>
                    <a:cubicBezTo>
                      <a:pt x="0" y="14764"/>
                      <a:pt x="57627" y="23543"/>
                      <a:pt x="128656" y="29035"/>
                    </a:cubicBezTo>
                    <a:cubicBezTo>
                      <a:pt x="240672" y="37695"/>
                      <a:pt x="257802" y="36432"/>
                      <a:pt x="257802" y="19510"/>
                    </a:cubicBezTo>
                    <a:cubicBezTo>
                      <a:pt x="257802" y="3253"/>
                      <a:pt x="236448" y="0"/>
                      <a:pt x="129744" y="0"/>
                    </a:cubicBezTo>
                    <a:cubicBezTo>
                      <a:pt x="59312" y="0"/>
                      <a:pt x="1196" y="4286"/>
                      <a:pt x="598" y="95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49" name="任意多边形: 形状 948">
                <a:extLst>
                  <a:ext uri="{FF2B5EF4-FFF2-40B4-BE49-F238E27FC236}">
                    <a16:creationId xmlns="" xmlns:a16="http://schemas.microsoft.com/office/drawing/2014/main" id="{7F1DAD12-7A66-4129-A81D-7B8EE09FBE44}"/>
                  </a:ext>
                </a:extLst>
              </p:cNvPr>
              <p:cNvSpPr/>
              <p:nvPr/>
            </p:nvSpPr>
            <p:spPr>
              <a:xfrm>
                <a:off x="11784182" y="3207328"/>
                <a:ext cx="226747" cy="56472"/>
              </a:xfrm>
              <a:custGeom>
                <a:avLst/>
                <a:gdLst/>
                <a:ahLst/>
                <a:cxnLst/>
                <a:rect l="0" t="0" r="0" b="0"/>
                <a:pathLst>
                  <a:path w="226747" h="56472">
                    <a:moveTo>
                      <a:pt x="18163" y="16805"/>
                    </a:moveTo>
                    <a:cubicBezTo>
                      <a:pt x="0" y="46194"/>
                      <a:pt x="27912" y="56471"/>
                      <a:pt x="125896" y="56471"/>
                    </a:cubicBezTo>
                    <a:cubicBezTo>
                      <a:pt x="207074" y="56471"/>
                      <a:pt x="226746" y="52755"/>
                      <a:pt x="226746" y="37421"/>
                    </a:cubicBezTo>
                    <a:cubicBezTo>
                      <a:pt x="226746" y="25721"/>
                      <a:pt x="210822" y="15879"/>
                      <a:pt x="185471" y="11911"/>
                    </a:cubicBezTo>
                    <a:cubicBezTo>
                      <a:pt x="109373" y="0"/>
                      <a:pt x="27062" y="2408"/>
                      <a:pt x="18163" y="168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0" name="任意多边形: 形状 949">
                <a:extLst>
                  <a:ext uri="{FF2B5EF4-FFF2-40B4-BE49-F238E27FC236}">
                    <a16:creationId xmlns="" xmlns:a16="http://schemas.microsoft.com/office/drawing/2014/main" id="{98402AFE-54CC-4FA6-8C19-7460921918E2}"/>
                  </a:ext>
                </a:extLst>
              </p:cNvPr>
              <p:cNvSpPr/>
              <p:nvPr/>
            </p:nvSpPr>
            <p:spPr>
              <a:xfrm>
                <a:off x="3095528" y="3225699"/>
                <a:ext cx="38101" cy="76201"/>
              </a:xfrm>
              <a:custGeom>
                <a:avLst/>
                <a:gdLst/>
                <a:ahLst/>
                <a:cxnLst/>
                <a:rect l="0" t="0" r="0" b="0"/>
                <a:pathLst>
                  <a:path w="38101" h="76201">
                    <a:moveTo>
                      <a:pt x="0" y="38100"/>
                    </a:moveTo>
                    <a:cubicBezTo>
                      <a:pt x="0" y="63500"/>
                      <a:pt x="6350" y="76200"/>
                      <a:pt x="19050" y="76200"/>
                    </a:cubicBezTo>
                    <a:cubicBezTo>
                      <a:pt x="31750" y="76200"/>
                      <a:pt x="38100" y="63500"/>
                      <a:pt x="38100" y="38100"/>
                    </a:cubicBezTo>
                    <a:cubicBezTo>
                      <a:pt x="38100" y="12700"/>
                      <a:pt x="31750" y="0"/>
                      <a:pt x="19050" y="0"/>
                    </a:cubicBezTo>
                    <a:cubicBezTo>
                      <a:pt x="6350" y="0"/>
                      <a:pt x="0" y="12700"/>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1" name="任意多边形: 形状 950">
                <a:extLst>
                  <a:ext uri="{FF2B5EF4-FFF2-40B4-BE49-F238E27FC236}">
                    <a16:creationId xmlns="" xmlns:a16="http://schemas.microsoft.com/office/drawing/2014/main" id="{DE54AE0E-9F69-4190-A9AE-31BBC6810F4C}"/>
                  </a:ext>
                </a:extLst>
              </p:cNvPr>
              <p:cNvSpPr/>
              <p:nvPr/>
            </p:nvSpPr>
            <p:spPr>
              <a:xfrm>
                <a:off x="3197128" y="32256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2" name="任意多边形: 形状 951">
                <a:extLst>
                  <a:ext uri="{FF2B5EF4-FFF2-40B4-BE49-F238E27FC236}">
                    <a16:creationId xmlns="" xmlns:a16="http://schemas.microsoft.com/office/drawing/2014/main" id="{FB79BB3E-4D80-49BC-A650-588305602282}"/>
                  </a:ext>
                </a:extLst>
              </p:cNvPr>
              <p:cNvSpPr/>
              <p:nvPr/>
            </p:nvSpPr>
            <p:spPr>
              <a:xfrm>
                <a:off x="3273328" y="3225699"/>
                <a:ext cx="38168" cy="74168"/>
              </a:xfrm>
              <a:custGeom>
                <a:avLst/>
                <a:gdLst/>
                <a:ahLst/>
                <a:cxnLst/>
                <a:rect l="0" t="0" r="0" b="0"/>
                <a:pathLst>
                  <a:path w="38168" h="74168">
                    <a:moveTo>
                      <a:pt x="0" y="31000"/>
                    </a:moveTo>
                    <a:cubicBezTo>
                      <a:pt x="0" y="48051"/>
                      <a:pt x="5715" y="65533"/>
                      <a:pt x="12700" y="69850"/>
                    </a:cubicBezTo>
                    <a:cubicBezTo>
                      <a:pt x="19685" y="74167"/>
                      <a:pt x="25400" y="69257"/>
                      <a:pt x="25400" y="58938"/>
                    </a:cubicBezTo>
                    <a:cubicBezTo>
                      <a:pt x="25400" y="48620"/>
                      <a:pt x="28869" y="31137"/>
                      <a:pt x="33109" y="20089"/>
                    </a:cubicBezTo>
                    <a:cubicBezTo>
                      <a:pt x="38167" y="6906"/>
                      <a:pt x="33801" y="0"/>
                      <a:pt x="20409" y="0"/>
                    </a:cubicBezTo>
                    <a:cubicBezTo>
                      <a:pt x="7238" y="0"/>
                      <a:pt x="0" y="10994"/>
                      <a:pt x="0" y="310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3" name="任意多边形: 形状 952">
                <a:extLst>
                  <a:ext uri="{FF2B5EF4-FFF2-40B4-BE49-F238E27FC236}">
                    <a16:creationId xmlns="" xmlns:a16="http://schemas.microsoft.com/office/drawing/2014/main" id="{BE38C980-DFAD-48FF-A8D3-CDB20E81DE95}"/>
                  </a:ext>
                </a:extLst>
              </p:cNvPr>
              <p:cNvSpPr/>
              <p:nvPr/>
            </p:nvSpPr>
            <p:spPr>
              <a:xfrm>
                <a:off x="4874502" y="3212110"/>
                <a:ext cx="23596" cy="52111"/>
              </a:xfrm>
              <a:custGeom>
                <a:avLst/>
                <a:gdLst/>
                <a:ahLst/>
                <a:cxnLst/>
                <a:rect l="0" t="0" r="0" b="0"/>
                <a:pathLst>
                  <a:path w="23596" h="52111">
                    <a:moveTo>
                      <a:pt x="1696" y="15887"/>
                    </a:moveTo>
                    <a:cubicBezTo>
                      <a:pt x="0" y="27627"/>
                      <a:pt x="4969" y="41163"/>
                      <a:pt x="12740" y="45966"/>
                    </a:cubicBezTo>
                    <a:cubicBezTo>
                      <a:pt x="22682" y="52110"/>
                      <a:pt x="23595" y="45785"/>
                      <a:pt x="15824" y="24618"/>
                    </a:cubicBezTo>
                    <a:cubicBezTo>
                      <a:pt x="7605" y="2233"/>
                      <a:pt x="3991" y="0"/>
                      <a:pt x="1696" y="1588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4" name="任意多边形: 形状 953">
                <a:extLst>
                  <a:ext uri="{FF2B5EF4-FFF2-40B4-BE49-F238E27FC236}">
                    <a16:creationId xmlns="" xmlns:a16="http://schemas.microsoft.com/office/drawing/2014/main" id="{6C66B22E-02F5-40DA-AEB9-4835DF2DDFCF}"/>
                  </a:ext>
                </a:extLst>
              </p:cNvPr>
              <p:cNvSpPr/>
              <p:nvPr/>
            </p:nvSpPr>
            <p:spPr>
              <a:xfrm>
                <a:off x="5332266" y="3225699"/>
                <a:ext cx="112763" cy="38101"/>
              </a:xfrm>
              <a:custGeom>
                <a:avLst/>
                <a:gdLst/>
                <a:ahLst/>
                <a:cxnLst/>
                <a:rect l="0" t="0" r="0" b="0"/>
                <a:pathLst>
                  <a:path w="112763" h="38101">
                    <a:moveTo>
                      <a:pt x="19629" y="8467"/>
                    </a:moveTo>
                    <a:cubicBezTo>
                      <a:pt x="0" y="28095"/>
                      <a:pt x="14293" y="38100"/>
                      <a:pt x="61962" y="38100"/>
                    </a:cubicBezTo>
                    <a:cubicBezTo>
                      <a:pt x="98651" y="38100"/>
                      <a:pt x="112762" y="32808"/>
                      <a:pt x="112762" y="19050"/>
                    </a:cubicBezTo>
                    <a:cubicBezTo>
                      <a:pt x="112762" y="5927"/>
                      <a:pt x="99591" y="0"/>
                      <a:pt x="70429" y="0"/>
                    </a:cubicBezTo>
                    <a:cubicBezTo>
                      <a:pt x="47145" y="0"/>
                      <a:pt x="24285" y="3810"/>
                      <a:pt x="19629"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5" name="任意多边形: 形状 954">
                <a:extLst>
                  <a:ext uri="{FF2B5EF4-FFF2-40B4-BE49-F238E27FC236}">
                    <a16:creationId xmlns="" xmlns:a16="http://schemas.microsoft.com/office/drawing/2014/main" id="{C14F9BDB-C710-4518-A4A7-0DC630AAEBED}"/>
                  </a:ext>
                </a:extLst>
              </p:cNvPr>
              <p:cNvSpPr/>
              <p:nvPr/>
            </p:nvSpPr>
            <p:spPr>
              <a:xfrm>
                <a:off x="8724485" y="32256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6" name="任意多边形: 形状 955">
                <a:extLst>
                  <a:ext uri="{FF2B5EF4-FFF2-40B4-BE49-F238E27FC236}">
                    <a16:creationId xmlns="" xmlns:a16="http://schemas.microsoft.com/office/drawing/2014/main" id="{CB60F56B-F133-41A6-8F55-43544A3506AE}"/>
                  </a:ext>
                </a:extLst>
              </p:cNvPr>
              <p:cNvSpPr/>
              <p:nvPr/>
            </p:nvSpPr>
            <p:spPr>
              <a:xfrm>
                <a:off x="12030732" y="3219413"/>
                <a:ext cx="184745" cy="71349"/>
              </a:xfrm>
              <a:custGeom>
                <a:avLst/>
                <a:gdLst/>
                <a:ahLst/>
                <a:cxnLst/>
                <a:rect l="0" t="0" r="0" b="0"/>
                <a:pathLst>
                  <a:path w="184745" h="71349">
                    <a:moveTo>
                      <a:pt x="1374" y="19924"/>
                    </a:moveTo>
                    <a:cubicBezTo>
                      <a:pt x="0" y="29509"/>
                      <a:pt x="24002" y="35485"/>
                      <a:pt x="69096" y="36787"/>
                    </a:cubicBezTo>
                    <a:cubicBezTo>
                      <a:pt x="107514" y="37896"/>
                      <a:pt x="149428" y="46409"/>
                      <a:pt x="162239" y="55704"/>
                    </a:cubicBezTo>
                    <a:cubicBezTo>
                      <a:pt x="183800" y="71348"/>
                      <a:pt x="184744" y="69903"/>
                      <a:pt x="174939" y="36271"/>
                    </a:cubicBezTo>
                    <a:cubicBezTo>
                      <a:pt x="164610" y="840"/>
                      <a:pt x="162346" y="0"/>
                      <a:pt x="83924" y="2507"/>
                    </a:cubicBezTo>
                    <a:cubicBezTo>
                      <a:pt x="33966" y="4104"/>
                      <a:pt x="2695" y="10702"/>
                      <a:pt x="1374" y="1992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7" name="任意多边形: 形状 956">
                <a:extLst>
                  <a:ext uri="{FF2B5EF4-FFF2-40B4-BE49-F238E27FC236}">
                    <a16:creationId xmlns="" xmlns:a16="http://schemas.microsoft.com/office/drawing/2014/main" id="{78F08093-F8A6-43B0-BDD9-8A5C21034FDE}"/>
                  </a:ext>
                </a:extLst>
              </p:cNvPr>
              <p:cNvSpPr/>
              <p:nvPr/>
            </p:nvSpPr>
            <p:spPr>
              <a:xfrm>
                <a:off x="12239528" y="3225165"/>
                <a:ext cx="127001" cy="66171"/>
              </a:xfrm>
              <a:custGeom>
                <a:avLst/>
                <a:gdLst/>
                <a:ahLst/>
                <a:cxnLst/>
                <a:rect l="0" t="0" r="0" b="0"/>
                <a:pathLst>
                  <a:path w="127001" h="66171">
                    <a:moveTo>
                      <a:pt x="0" y="24576"/>
                    </a:moveTo>
                    <a:cubicBezTo>
                      <a:pt x="0" y="42274"/>
                      <a:pt x="8064" y="51335"/>
                      <a:pt x="23813" y="51335"/>
                    </a:cubicBezTo>
                    <a:cubicBezTo>
                      <a:pt x="36909" y="51335"/>
                      <a:pt x="65484" y="54907"/>
                      <a:pt x="87313" y="59273"/>
                    </a:cubicBezTo>
                    <a:cubicBezTo>
                      <a:pt x="121802" y="66170"/>
                      <a:pt x="127000" y="63675"/>
                      <a:pt x="127000" y="40223"/>
                    </a:cubicBezTo>
                    <a:cubicBezTo>
                      <a:pt x="127000" y="17969"/>
                      <a:pt x="119384" y="13235"/>
                      <a:pt x="83589" y="13235"/>
                    </a:cubicBezTo>
                    <a:cubicBezTo>
                      <a:pt x="59713" y="13235"/>
                      <a:pt x="31138" y="9766"/>
                      <a:pt x="20089" y="5526"/>
                    </a:cubicBezTo>
                    <a:cubicBezTo>
                      <a:pt x="5687" y="0"/>
                      <a:pt x="0" y="5393"/>
                      <a:pt x="0" y="245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8" name="任意多边形: 形状 957">
                <a:extLst>
                  <a:ext uri="{FF2B5EF4-FFF2-40B4-BE49-F238E27FC236}">
                    <a16:creationId xmlns="" xmlns:a16="http://schemas.microsoft.com/office/drawing/2014/main" id="{C8B04BCA-F7A1-4F4D-89FB-7034D7A92031}"/>
                  </a:ext>
                </a:extLst>
              </p:cNvPr>
              <p:cNvSpPr/>
              <p:nvPr/>
            </p:nvSpPr>
            <p:spPr>
              <a:xfrm>
                <a:off x="4987828" y="3237086"/>
                <a:ext cx="60610" cy="102914"/>
              </a:xfrm>
              <a:custGeom>
                <a:avLst/>
                <a:gdLst/>
                <a:ahLst/>
                <a:cxnLst/>
                <a:rect l="0" t="0" r="0" b="0"/>
                <a:pathLst>
                  <a:path w="60610" h="102914">
                    <a:moveTo>
                      <a:pt x="8606" y="9640"/>
                    </a:moveTo>
                    <a:cubicBezTo>
                      <a:pt x="3873" y="14373"/>
                      <a:pt x="0" y="37296"/>
                      <a:pt x="0" y="60580"/>
                    </a:cubicBezTo>
                    <a:cubicBezTo>
                      <a:pt x="0" y="96732"/>
                      <a:pt x="4426" y="102913"/>
                      <a:pt x="30309" y="102913"/>
                    </a:cubicBezTo>
                    <a:cubicBezTo>
                      <a:pt x="56876" y="102913"/>
                      <a:pt x="60609" y="97035"/>
                      <a:pt x="60553" y="55288"/>
                    </a:cubicBezTo>
                    <a:cubicBezTo>
                      <a:pt x="60518" y="29094"/>
                      <a:pt x="59738" y="6944"/>
                      <a:pt x="58820" y="6066"/>
                    </a:cubicBezTo>
                    <a:cubicBezTo>
                      <a:pt x="52479" y="0"/>
                      <a:pt x="15622" y="2624"/>
                      <a:pt x="8606" y="96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59" name="任意多边形: 形状 958">
                <a:extLst>
                  <a:ext uri="{FF2B5EF4-FFF2-40B4-BE49-F238E27FC236}">
                    <a16:creationId xmlns="" xmlns:a16="http://schemas.microsoft.com/office/drawing/2014/main" id="{84752C8F-35BF-46EC-B35B-0AA164EB1CF5}"/>
                  </a:ext>
                </a:extLst>
              </p:cNvPr>
              <p:cNvSpPr/>
              <p:nvPr/>
            </p:nvSpPr>
            <p:spPr>
              <a:xfrm>
                <a:off x="5102128" y="3238399"/>
                <a:ext cx="84428" cy="88960"/>
              </a:xfrm>
              <a:custGeom>
                <a:avLst/>
                <a:gdLst/>
                <a:ahLst/>
                <a:cxnLst/>
                <a:rect l="0" t="0" r="0" b="0"/>
                <a:pathLst>
                  <a:path w="84428" h="88960">
                    <a:moveTo>
                      <a:pt x="0" y="38100"/>
                    </a:moveTo>
                    <a:cubicBezTo>
                      <a:pt x="0" y="84108"/>
                      <a:pt x="27723" y="88959"/>
                      <a:pt x="56430" y="47974"/>
                    </a:cubicBezTo>
                    <a:cubicBezTo>
                      <a:pt x="84427" y="8003"/>
                      <a:pt x="81369" y="0"/>
                      <a:pt x="38100" y="0"/>
                    </a:cubicBezTo>
                    <a:cubicBezTo>
                      <a:pt x="4233" y="0"/>
                      <a:pt x="0" y="4233"/>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0" name="任意多边形: 形状 959">
                <a:extLst>
                  <a:ext uri="{FF2B5EF4-FFF2-40B4-BE49-F238E27FC236}">
                    <a16:creationId xmlns="" xmlns:a16="http://schemas.microsoft.com/office/drawing/2014/main" id="{F388C479-F42B-46C8-B282-C75A23754B54}"/>
                  </a:ext>
                </a:extLst>
              </p:cNvPr>
              <p:cNvSpPr/>
              <p:nvPr/>
            </p:nvSpPr>
            <p:spPr>
              <a:xfrm>
                <a:off x="5216428" y="3238399"/>
                <a:ext cx="90061" cy="63501"/>
              </a:xfrm>
              <a:custGeom>
                <a:avLst/>
                <a:gdLst/>
                <a:ahLst/>
                <a:cxnLst/>
                <a:rect l="0" t="0" r="0" b="0"/>
                <a:pathLst>
                  <a:path w="90061" h="63501">
                    <a:moveTo>
                      <a:pt x="0" y="31750"/>
                    </a:moveTo>
                    <a:cubicBezTo>
                      <a:pt x="0" y="58561"/>
                      <a:pt x="5927" y="63500"/>
                      <a:pt x="38100" y="63500"/>
                    </a:cubicBezTo>
                    <a:cubicBezTo>
                      <a:pt x="59055" y="63500"/>
                      <a:pt x="76200" y="58252"/>
                      <a:pt x="76200" y="51839"/>
                    </a:cubicBezTo>
                    <a:cubicBezTo>
                      <a:pt x="76200" y="45425"/>
                      <a:pt x="79669" y="31137"/>
                      <a:pt x="83909" y="20089"/>
                    </a:cubicBezTo>
                    <a:cubicBezTo>
                      <a:pt x="90060" y="4059"/>
                      <a:pt x="82363" y="0"/>
                      <a:pt x="45809" y="0"/>
                    </a:cubicBezTo>
                    <a:cubicBezTo>
                      <a:pt x="5413" y="0"/>
                      <a:pt x="0" y="3752"/>
                      <a:pt x="0" y="317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1" name="任意多边形: 形状 960">
                <a:extLst>
                  <a:ext uri="{FF2B5EF4-FFF2-40B4-BE49-F238E27FC236}">
                    <a16:creationId xmlns="" xmlns:a16="http://schemas.microsoft.com/office/drawing/2014/main" id="{CD5F6A76-2F45-42D8-B62E-E7EAE2E82D26}"/>
                  </a:ext>
                </a:extLst>
              </p:cNvPr>
              <p:cNvSpPr/>
              <p:nvPr/>
            </p:nvSpPr>
            <p:spPr>
              <a:xfrm>
                <a:off x="8676635" y="3238399"/>
                <a:ext cx="16857" cy="55564"/>
              </a:xfrm>
              <a:custGeom>
                <a:avLst/>
                <a:gdLst/>
                <a:ahLst/>
                <a:cxnLst/>
                <a:rect l="0" t="0" r="0" b="0"/>
                <a:pathLst>
                  <a:path w="16857" h="55564">
                    <a:moveTo>
                      <a:pt x="2446" y="34925"/>
                    </a:moveTo>
                    <a:cubicBezTo>
                      <a:pt x="0" y="54134"/>
                      <a:pt x="121" y="55563"/>
                      <a:pt x="2713" y="38100"/>
                    </a:cubicBezTo>
                    <a:cubicBezTo>
                      <a:pt x="5306" y="20638"/>
                      <a:pt x="10165" y="4921"/>
                      <a:pt x="13510" y="3175"/>
                    </a:cubicBezTo>
                    <a:cubicBezTo>
                      <a:pt x="16856" y="1429"/>
                      <a:pt x="16736" y="0"/>
                      <a:pt x="13243" y="0"/>
                    </a:cubicBezTo>
                    <a:cubicBezTo>
                      <a:pt x="9750" y="0"/>
                      <a:pt x="4892" y="15716"/>
                      <a:pt x="244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2" name="任意多边形: 形状 961">
                <a:extLst>
                  <a:ext uri="{FF2B5EF4-FFF2-40B4-BE49-F238E27FC236}">
                    <a16:creationId xmlns="" xmlns:a16="http://schemas.microsoft.com/office/drawing/2014/main" id="{5D8F901E-6483-4F45-A7FB-050E76F18EC9}"/>
                  </a:ext>
                </a:extLst>
              </p:cNvPr>
              <p:cNvSpPr/>
              <p:nvPr/>
            </p:nvSpPr>
            <p:spPr>
              <a:xfrm>
                <a:off x="10121485" y="3238399"/>
                <a:ext cx="91441" cy="5293"/>
              </a:xfrm>
              <a:custGeom>
                <a:avLst/>
                <a:gdLst/>
                <a:ahLst/>
                <a:cxnLst/>
                <a:rect l="0" t="0" r="0" b="0"/>
                <a:pathLst>
                  <a:path w="91441" h="5293">
                    <a:moveTo>
                      <a:pt x="54293" y="5292"/>
                    </a:moveTo>
                    <a:cubicBezTo>
                      <a:pt x="85725" y="5292"/>
                      <a:pt x="91440" y="4101"/>
                      <a:pt x="66993" y="2646"/>
                    </a:cubicBezTo>
                    <a:cubicBezTo>
                      <a:pt x="42546" y="1191"/>
                      <a:pt x="19686" y="0"/>
                      <a:pt x="16193" y="0"/>
                    </a:cubicBezTo>
                    <a:cubicBezTo>
                      <a:pt x="12700" y="0"/>
                      <a:pt x="6986" y="1191"/>
                      <a:pt x="3493" y="2646"/>
                    </a:cubicBezTo>
                    <a:cubicBezTo>
                      <a:pt x="0" y="4101"/>
                      <a:pt x="22861" y="5292"/>
                      <a:pt x="54293" y="52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3" name="任意多边形: 形状 962">
                <a:extLst>
                  <a:ext uri="{FF2B5EF4-FFF2-40B4-BE49-F238E27FC236}">
                    <a16:creationId xmlns="" xmlns:a16="http://schemas.microsoft.com/office/drawing/2014/main" id="{ACADDBBA-70B0-4481-8626-9F604D0AE039}"/>
                  </a:ext>
                </a:extLst>
              </p:cNvPr>
              <p:cNvSpPr/>
              <p:nvPr/>
            </p:nvSpPr>
            <p:spPr>
              <a:xfrm>
                <a:off x="4889481" y="3241376"/>
                <a:ext cx="60248" cy="98624"/>
              </a:xfrm>
              <a:custGeom>
                <a:avLst/>
                <a:gdLst/>
                <a:ahLst/>
                <a:cxnLst/>
                <a:rect l="0" t="0" r="0" b="0"/>
                <a:pathLst>
                  <a:path w="60248" h="98624">
                    <a:moveTo>
                      <a:pt x="15624" y="19248"/>
                    </a:moveTo>
                    <a:cubicBezTo>
                      <a:pt x="0" y="42060"/>
                      <a:pt x="7150" y="98623"/>
                      <a:pt x="25657" y="98623"/>
                    </a:cubicBezTo>
                    <a:cubicBezTo>
                      <a:pt x="46410" y="98623"/>
                      <a:pt x="60247" y="72805"/>
                      <a:pt x="60247" y="34084"/>
                    </a:cubicBezTo>
                    <a:cubicBezTo>
                      <a:pt x="60247" y="10454"/>
                      <a:pt x="28806" y="0"/>
                      <a:pt x="15624" y="192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4" name="任意多边形: 形状 963">
                <a:extLst>
                  <a:ext uri="{FF2B5EF4-FFF2-40B4-BE49-F238E27FC236}">
                    <a16:creationId xmlns="" xmlns:a16="http://schemas.microsoft.com/office/drawing/2014/main" id="{5D14E1C3-825A-44C7-BE82-AFAB29578355}"/>
                  </a:ext>
                </a:extLst>
              </p:cNvPr>
              <p:cNvSpPr/>
              <p:nvPr/>
            </p:nvSpPr>
            <p:spPr>
              <a:xfrm>
                <a:off x="7455418" y="3238020"/>
                <a:ext cx="555011" cy="76112"/>
              </a:xfrm>
              <a:custGeom>
                <a:avLst/>
                <a:gdLst/>
                <a:ahLst/>
                <a:cxnLst/>
                <a:rect l="0" t="0" r="0" b="0"/>
                <a:pathLst>
                  <a:path w="555011" h="76112">
                    <a:moveTo>
                      <a:pt x="5720" y="36605"/>
                    </a:moveTo>
                    <a:cubicBezTo>
                      <a:pt x="0" y="58479"/>
                      <a:pt x="10373" y="60259"/>
                      <a:pt x="153464" y="61954"/>
                    </a:cubicBezTo>
                    <a:cubicBezTo>
                      <a:pt x="238107" y="62957"/>
                      <a:pt x="363081" y="66658"/>
                      <a:pt x="431185" y="70178"/>
                    </a:cubicBezTo>
                    <a:cubicBezTo>
                      <a:pt x="545937" y="76111"/>
                      <a:pt x="555010" y="74841"/>
                      <a:pt x="555010" y="52842"/>
                    </a:cubicBezTo>
                    <a:cubicBezTo>
                      <a:pt x="555010" y="11983"/>
                      <a:pt x="470159" y="0"/>
                      <a:pt x="229466" y="6870"/>
                    </a:cubicBezTo>
                    <a:cubicBezTo>
                      <a:pt x="31254" y="12527"/>
                      <a:pt x="11325" y="15175"/>
                      <a:pt x="5720" y="366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5" name="任意多边形: 形状 964">
                <a:extLst>
                  <a:ext uri="{FF2B5EF4-FFF2-40B4-BE49-F238E27FC236}">
                    <a16:creationId xmlns="" xmlns:a16="http://schemas.microsoft.com/office/drawing/2014/main" id="{BD39A4CB-E45D-47DC-9267-B331E88697E4}"/>
                  </a:ext>
                </a:extLst>
              </p:cNvPr>
              <p:cNvSpPr/>
              <p:nvPr/>
            </p:nvSpPr>
            <p:spPr>
              <a:xfrm>
                <a:off x="8360780" y="3244884"/>
                <a:ext cx="398949" cy="133216"/>
              </a:xfrm>
              <a:custGeom>
                <a:avLst/>
                <a:gdLst/>
                <a:ahLst/>
                <a:cxnLst/>
                <a:rect l="0" t="0" r="0" b="0"/>
                <a:pathLst>
                  <a:path w="398949" h="133216">
                    <a:moveTo>
                      <a:pt x="1167" y="21678"/>
                    </a:moveTo>
                    <a:cubicBezTo>
                      <a:pt x="0" y="30896"/>
                      <a:pt x="19732" y="42448"/>
                      <a:pt x="46627" y="48295"/>
                    </a:cubicBezTo>
                    <a:cubicBezTo>
                      <a:pt x="88389" y="57372"/>
                      <a:pt x="94148" y="63144"/>
                      <a:pt x="94148" y="95920"/>
                    </a:cubicBezTo>
                    <a:lnTo>
                      <a:pt x="94148" y="133215"/>
                    </a:lnTo>
                    <a:lnTo>
                      <a:pt x="246548" y="133215"/>
                    </a:lnTo>
                    <a:cubicBezTo>
                      <a:pt x="371420" y="133215"/>
                      <a:pt x="398948" y="129879"/>
                      <a:pt x="398948" y="114745"/>
                    </a:cubicBezTo>
                    <a:cubicBezTo>
                      <a:pt x="398948" y="101213"/>
                      <a:pt x="374332" y="93574"/>
                      <a:pt x="306873" y="86170"/>
                    </a:cubicBezTo>
                    <a:cubicBezTo>
                      <a:pt x="237987" y="78610"/>
                      <a:pt x="214798" y="71267"/>
                      <a:pt x="214798" y="57015"/>
                    </a:cubicBezTo>
                    <a:cubicBezTo>
                      <a:pt x="214798" y="41966"/>
                      <a:pt x="224945" y="39708"/>
                      <a:pt x="263118" y="46263"/>
                    </a:cubicBezTo>
                    <a:cubicBezTo>
                      <a:pt x="308670" y="54086"/>
                      <a:pt x="310843" y="52995"/>
                      <a:pt x="301065" y="27213"/>
                    </a:cubicBezTo>
                    <a:cubicBezTo>
                      <a:pt x="291197" y="1199"/>
                      <a:pt x="283682" y="0"/>
                      <a:pt x="146959" y="2628"/>
                    </a:cubicBezTo>
                    <a:cubicBezTo>
                      <a:pt x="41219" y="4661"/>
                      <a:pt x="2682" y="9696"/>
                      <a:pt x="1167" y="216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6" name="任意多边形: 形状 965">
                <a:extLst>
                  <a:ext uri="{FF2B5EF4-FFF2-40B4-BE49-F238E27FC236}">
                    <a16:creationId xmlns="" xmlns:a16="http://schemas.microsoft.com/office/drawing/2014/main" id="{A000A10A-B81F-450B-87DF-2EF8FC05E4AA}"/>
                  </a:ext>
                </a:extLst>
              </p:cNvPr>
              <p:cNvSpPr/>
              <p:nvPr/>
            </p:nvSpPr>
            <p:spPr>
              <a:xfrm>
                <a:off x="8772428" y="3244749"/>
                <a:ext cx="243094" cy="57151"/>
              </a:xfrm>
              <a:custGeom>
                <a:avLst/>
                <a:gdLst/>
                <a:ahLst/>
                <a:cxnLst/>
                <a:rect l="0" t="0" r="0" b="0"/>
                <a:pathLst>
                  <a:path w="243094" h="57151">
                    <a:moveTo>
                      <a:pt x="6677" y="10583"/>
                    </a:moveTo>
                    <a:cubicBezTo>
                      <a:pt x="3004" y="16404"/>
                      <a:pt x="0" y="29263"/>
                      <a:pt x="0" y="39158"/>
                    </a:cubicBezTo>
                    <a:cubicBezTo>
                      <a:pt x="0" y="53428"/>
                      <a:pt x="25154" y="57150"/>
                      <a:pt x="121581" y="57150"/>
                    </a:cubicBezTo>
                    <a:cubicBezTo>
                      <a:pt x="242372" y="57150"/>
                      <a:pt x="243093" y="56964"/>
                      <a:pt x="232452" y="28575"/>
                    </a:cubicBezTo>
                    <a:cubicBezTo>
                      <a:pt x="222541" y="2134"/>
                      <a:pt x="213961" y="0"/>
                      <a:pt x="117548" y="0"/>
                    </a:cubicBezTo>
                    <a:cubicBezTo>
                      <a:pt x="60241" y="0"/>
                      <a:pt x="10350" y="4763"/>
                      <a:pt x="6677" y="1058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7" name="任意多边形: 形状 966">
                <a:extLst>
                  <a:ext uri="{FF2B5EF4-FFF2-40B4-BE49-F238E27FC236}">
                    <a16:creationId xmlns="" xmlns:a16="http://schemas.microsoft.com/office/drawing/2014/main" id="{9CAE93F3-1D86-4FF1-A74C-5C25F6024873}"/>
                  </a:ext>
                </a:extLst>
              </p:cNvPr>
              <p:cNvSpPr/>
              <p:nvPr/>
            </p:nvSpPr>
            <p:spPr>
              <a:xfrm>
                <a:off x="9063091" y="3248779"/>
                <a:ext cx="230756" cy="40421"/>
              </a:xfrm>
              <a:custGeom>
                <a:avLst/>
                <a:gdLst/>
                <a:ahLst/>
                <a:cxnLst/>
                <a:rect l="0" t="0" r="0" b="0"/>
                <a:pathLst>
                  <a:path w="230756" h="40421">
                    <a:moveTo>
                      <a:pt x="19893" y="13497"/>
                    </a:moveTo>
                    <a:cubicBezTo>
                      <a:pt x="0" y="33390"/>
                      <a:pt x="26960" y="40420"/>
                      <a:pt x="123145" y="40420"/>
                    </a:cubicBezTo>
                    <a:cubicBezTo>
                      <a:pt x="202003" y="40420"/>
                      <a:pt x="230755" y="36224"/>
                      <a:pt x="227097" y="25251"/>
                    </a:cubicBezTo>
                    <a:cubicBezTo>
                      <a:pt x="222251" y="10713"/>
                      <a:pt x="33390" y="0"/>
                      <a:pt x="19893" y="134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8" name="任意多边形: 形状 967">
                <a:extLst>
                  <a:ext uri="{FF2B5EF4-FFF2-40B4-BE49-F238E27FC236}">
                    <a16:creationId xmlns="" xmlns:a16="http://schemas.microsoft.com/office/drawing/2014/main" id="{2301A80D-A5D3-47D7-B08C-AC64E67221D6}"/>
                  </a:ext>
                </a:extLst>
              </p:cNvPr>
              <p:cNvSpPr/>
              <p:nvPr/>
            </p:nvSpPr>
            <p:spPr>
              <a:xfrm>
                <a:off x="9339326" y="3238541"/>
                <a:ext cx="226853" cy="34907"/>
              </a:xfrm>
              <a:custGeom>
                <a:avLst/>
                <a:gdLst/>
                <a:ahLst/>
                <a:cxnLst/>
                <a:rect l="0" t="0" r="0" b="0"/>
                <a:pathLst>
                  <a:path w="226853" h="34907">
                    <a:moveTo>
                      <a:pt x="10952" y="25259"/>
                    </a:moveTo>
                    <a:cubicBezTo>
                      <a:pt x="15823" y="33141"/>
                      <a:pt x="58266" y="34906"/>
                      <a:pt x="122827" y="29912"/>
                    </a:cubicBezTo>
                    <a:lnTo>
                      <a:pt x="226852" y="21865"/>
                    </a:lnTo>
                    <a:lnTo>
                      <a:pt x="163352" y="11975"/>
                    </a:lnTo>
                    <a:cubicBezTo>
                      <a:pt x="86474" y="0"/>
                      <a:pt x="0" y="7538"/>
                      <a:pt x="10952" y="252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69" name="任意多边形: 形状 968">
                <a:extLst>
                  <a:ext uri="{FF2B5EF4-FFF2-40B4-BE49-F238E27FC236}">
                    <a16:creationId xmlns="" xmlns:a16="http://schemas.microsoft.com/office/drawing/2014/main" id="{795A6572-FCFA-45F3-9917-DC13D05586CE}"/>
                  </a:ext>
                </a:extLst>
              </p:cNvPr>
              <p:cNvSpPr/>
              <p:nvPr/>
            </p:nvSpPr>
            <p:spPr>
              <a:xfrm>
                <a:off x="9420128" y="3240423"/>
                <a:ext cx="705094" cy="149065"/>
              </a:xfrm>
              <a:custGeom>
                <a:avLst/>
                <a:gdLst/>
                <a:ahLst/>
                <a:cxnLst/>
                <a:rect l="0" t="0" r="0" b="0"/>
                <a:pathLst>
                  <a:path w="705094" h="149065">
                    <a:moveTo>
                      <a:pt x="235023" y="13798"/>
                    </a:moveTo>
                    <a:cubicBezTo>
                      <a:pt x="200138" y="19915"/>
                      <a:pt x="166993" y="33145"/>
                      <a:pt x="161367" y="43198"/>
                    </a:cubicBezTo>
                    <a:cubicBezTo>
                      <a:pt x="155741" y="53252"/>
                      <a:pt x="137669" y="61477"/>
                      <a:pt x="121208" y="61477"/>
                    </a:cubicBezTo>
                    <a:cubicBezTo>
                      <a:pt x="97530" y="61477"/>
                      <a:pt x="92666" y="66783"/>
                      <a:pt x="97920" y="86877"/>
                    </a:cubicBezTo>
                    <a:cubicBezTo>
                      <a:pt x="103768" y="109239"/>
                      <a:pt x="98310" y="112277"/>
                      <a:pt x="52281" y="112277"/>
                    </a:cubicBezTo>
                    <a:cubicBezTo>
                      <a:pt x="23526" y="112277"/>
                      <a:pt x="0" y="117262"/>
                      <a:pt x="0" y="123354"/>
                    </a:cubicBezTo>
                    <a:cubicBezTo>
                      <a:pt x="0" y="129446"/>
                      <a:pt x="18574" y="134481"/>
                      <a:pt x="41275" y="134543"/>
                    </a:cubicBezTo>
                    <a:cubicBezTo>
                      <a:pt x="63976" y="134605"/>
                      <a:pt x="220529" y="137898"/>
                      <a:pt x="389170" y="141860"/>
                    </a:cubicBezTo>
                    <a:lnTo>
                      <a:pt x="695790" y="149064"/>
                    </a:lnTo>
                    <a:lnTo>
                      <a:pt x="701792" y="117668"/>
                    </a:lnTo>
                    <a:cubicBezTo>
                      <a:pt x="705093" y="100399"/>
                      <a:pt x="702845" y="83212"/>
                      <a:pt x="696797" y="79474"/>
                    </a:cubicBezTo>
                    <a:cubicBezTo>
                      <a:pt x="690749" y="75736"/>
                      <a:pt x="685800" y="78730"/>
                      <a:pt x="685800" y="86127"/>
                    </a:cubicBezTo>
                    <a:cubicBezTo>
                      <a:pt x="685800" y="93830"/>
                      <a:pt x="658213" y="99577"/>
                      <a:pt x="621242" y="99577"/>
                    </a:cubicBezTo>
                    <a:cubicBezTo>
                      <a:pt x="568657" y="99577"/>
                      <a:pt x="556473" y="95455"/>
                      <a:pt x="555548" y="77352"/>
                    </a:cubicBezTo>
                    <a:cubicBezTo>
                      <a:pt x="554621" y="59197"/>
                      <a:pt x="564118" y="55568"/>
                      <a:pt x="607406" y="57535"/>
                    </a:cubicBezTo>
                    <a:cubicBezTo>
                      <a:pt x="646173" y="59297"/>
                      <a:pt x="660400" y="55035"/>
                      <a:pt x="660400" y="41660"/>
                    </a:cubicBezTo>
                    <a:cubicBezTo>
                      <a:pt x="660400" y="26758"/>
                      <a:pt x="632023" y="23377"/>
                      <a:pt x="506942" y="23377"/>
                    </a:cubicBezTo>
                    <a:cubicBezTo>
                      <a:pt x="422539" y="23377"/>
                      <a:pt x="352986" y="27663"/>
                      <a:pt x="352378" y="32902"/>
                    </a:cubicBezTo>
                    <a:cubicBezTo>
                      <a:pt x="351772" y="38141"/>
                      <a:pt x="392253" y="46974"/>
                      <a:pt x="442337" y="52532"/>
                    </a:cubicBezTo>
                    <a:cubicBezTo>
                      <a:pt x="508912" y="59920"/>
                      <a:pt x="533400" y="67604"/>
                      <a:pt x="533400" y="81107"/>
                    </a:cubicBezTo>
                    <a:cubicBezTo>
                      <a:pt x="533400" y="96161"/>
                      <a:pt x="504038" y="99997"/>
                      <a:pt x="374650" y="101845"/>
                    </a:cubicBezTo>
                    <a:cubicBezTo>
                      <a:pt x="191535" y="104461"/>
                      <a:pt x="145582" y="99485"/>
                      <a:pt x="148468" y="77352"/>
                    </a:cubicBezTo>
                    <a:cubicBezTo>
                      <a:pt x="149903" y="66343"/>
                      <a:pt x="178074" y="61477"/>
                      <a:pt x="240369" y="61477"/>
                    </a:cubicBezTo>
                    <a:cubicBezTo>
                      <a:pt x="321733" y="61477"/>
                      <a:pt x="330200" y="59083"/>
                      <a:pt x="330200" y="36077"/>
                    </a:cubicBezTo>
                    <a:cubicBezTo>
                      <a:pt x="330200" y="3860"/>
                      <a:pt x="313710" y="0"/>
                      <a:pt x="235023" y="137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0" name="任意多边形: 形状 969">
                <a:extLst>
                  <a:ext uri="{FF2B5EF4-FFF2-40B4-BE49-F238E27FC236}">
                    <a16:creationId xmlns="" xmlns:a16="http://schemas.microsoft.com/office/drawing/2014/main" id="{6E3E48BB-EFA4-4942-9139-B1E07CE02E4B}"/>
                  </a:ext>
                </a:extLst>
              </p:cNvPr>
              <p:cNvSpPr/>
              <p:nvPr/>
            </p:nvSpPr>
            <p:spPr>
              <a:xfrm>
                <a:off x="10553285" y="3251099"/>
                <a:ext cx="262974" cy="5822"/>
              </a:xfrm>
              <a:custGeom>
                <a:avLst/>
                <a:gdLst/>
                <a:ahLst/>
                <a:cxnLst/>
                <a:rect l="0" t="0" r="0" b="0"/>
                <a:pathLst>
                  <a:path w="262974" h="5822">
                    <a:moveTo>
                      <a:pt x="130493" y="5821"/>
                    </a:moveTo>
                    <a:cubicBezTo>
                      <a:pt x="262881" y="5821"/>
                      <a:pt x="262973" y="5800"/>
                      <a:pt x="143193" y="2910"/>
                    </a:cubicBezTo>
                    <a:cubicBezTo>
                      <a:pt x="76836" y="1310"/>
                      <a:pt x="19686" y="0"/>
                      <a:pt x="16193" y="0"/>
                    </a:cubicBezTo>
                    <a:cubicBezTo>
                      <a:pt x="12700" y="0"/>
                      <a:pt x="6986" y="1310"/>
                      <a:pt x="3493" y="2910"/>
                    </a:cubicBezTo>
                    <a:cubicBezTo>
                      <a:pt x="0" y="4511"/>
                      <a:pt x="57150" y="5821"/>
                      <a:pt x="130493" y="582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1" name="任意多边形: 形状 970">
                <a:extLst>
                  <a:ext uri="{FF2B5EF4-FFF2-40B4-BE49-F238E27FC236}">
                    <a16:creationId xmlns="" xmlns:a16="http://schemas.microsoft.com/office/drawing/2014/main" id="{5ACB1EBF-24E2-4E9E-9259-C01A319952FE}"/>
                  </a:ext>
                </a:extLst>
              </p:cNvPr>
              <p:cNvSpPr/>
              <p:nvPr/>
            </p:nvSpPr>
            <p:spPr>
              <a:xfrm>
                <a:off x="10845385" y="3251099"/>
                <a:ext cx="91441" cy="5293"/>
              </a:xfrm>
              <a:custGeom>
                <a:avLst/>
                <a:gdLst/>
                <a:ahLst/>
                <a:cxnLst/>
                <a:rect l="0" t="0" r="0" b="0"/>
                <a:pathLst>
                  <a:path w="91441" h="5293">
                    <a:moveTo>
                      <a:pt x="54293" y="5292"/>
                    </a:moveTo>
                    <a:cubicBezTo>
                      <a:pt x="85725" y="5292"/>
                      <a:pt x="91440" y="4101"/>
                      <a:pt x="66993" y="2646"/>
                    </a:cubicBezTo>
                    <a:cubicBezTo>
                      <a:pt x="42546" y="1191"/>
                      <a:pt x="19686" y="0"/>
                      <a:pt x="16193" y="0"/>
                    </a:cubicBezTo>
                    <a:cubicBezTo>
                      <a:pt x="12700" y="0"/>
                      <a:pt x="6986" y="1191"/>
                      <a:pt x="3493" y="2646"/>
                    </a:cubicBezTo>
                    <a:cubicBezTo>
                      <a:pt x="0" y="4101"/>
                      <a:pt x="22861" y="5292"/>
                      <a:pt x="54293" y="529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2" name="任意多边形: 形状 971">
                <a:extLst>
                  <a:ext uri="{FF2B5EF4-FFF2-40B4-BE49-F238E27FC236}">
                    <a16:creationId xmlns="" xmlns:a16="http://schemas.microsoft.com/office/drawing/2014/main" id="{B6AFA7A4-CBF3-478A-9D2C-4472FD6E27BA}"/>
                  </a:ext>
                </a:extLst>
              </p:cNvPr>
              <p:cNvSpPr/>
              <p:nvPr/>
            </p:nvSpPr>
            <p:spPr>
              <a:xfrm>
                <a:off x="1990628" y="3263799"/>
                <a:ext cx="304801" cy="38101"/>
              </a:xfrm>
              <a:custGeom>
                <a:avLst/>
                <a:gdLst/>
                <a:ahLst/>
                <a:cxnLst/>
                <a:rect l="0" t="0" r="0" b="0"/>
                <a:pathLst>
                  <a:path w="304801" h="38101">
                    <a:moveTo>
                      <a:pt x="0" y="19050"/>
                    </a:moveTo>
                    <a:cubicBezTo>
                      <a:pt x="0" y="34925"/>
                      <a:pt x="25400" y="38100"/>
                      <a:pt x="152400" y="38100"/>
                    </a:cubicBezTo>
                    <a:cubicBezTo>
                      <a:pt x="279400" y="38100"/>
                      <a:pt x="304800" y="34925"/>
                      <a:pt x="304800" y="19050"/>
                    </a:cubicBezTo>
                    <a:cubicBezTo>
                      <a:pt x="304800" y="3175"/>
                      <a:pt x="279400" y="0"/>
                      <a:pt x="152400" y="0"/>
                    </a:cubicBezTo>
                    <a:cubicBezTo>
                      <a:pt x="25400" y="0"/>
                      <a:pt x="0" y="3175"/>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3" name="任意多边形: 形状 972">
                <a:extLst>
                  <a:ext uri="{FF2B5EF4-FFF2-40B4-BE49-F238E27FC236}">
                    <a16:creationId xmlns="" xmlns:a16="http://schemas.microsoft.com/office/drawing/2014/main" id="{4BBD7965-8EA7-4FF5-94F5-1A05646677EB}"/>
                  </a:ext>
                </a:extLst>
              </p:cNvPr>
              <p:cNvSpPr/>
              <p:nvPr/>
            </p:nvSpPr>
            <p:spPr>
              <a:xfrm>
                <a:off x="4810101" y="3263799"/>
                <a:ext cx="56699" cy="88901"/>
              </a:xfrm>
              <a:custGeom>
                <a:avLst/>
                <a:gdLst/>
                <a:ahLst/>
                <a:cxnLst/>
                <a:rect l="0" t="0" r="0" b="0"/>
                <a:pathLst>
                  <a:path w="56699" h="88901">
                    <a:moveTo>
                      <a:pt x="12627" y="24361"/>
                    </a:moveTo>
                    <a:cubicBezTo>
                      <a:pt x="12627" y="37760"/>
                      <a:pt x="9158" y="57763"/>
                      <a:pt x="4918" y="68811"/>
                    </a:cubicBezTo>
                    <a:cubicBezTo>
                      <a:pt x="0" y="81627"/>
                      <a:pt x="4106" y="88900"/>
                      <a:pt x="16259" y="88900"/>
                    </a:cubicBezTo>
                    <a:cubicBezTo>
                      <a:pt x="26737" y="88900"/>
                      <a:pt x="38779" y="79860"/>
                      <a:pt x="43018" y="68811"/>
                    </a:cubicBezTo>
                    <a:cubicBezTo>
                      <a:pt x="56698" y="33161"/>
                      <a:pt x="51233" y="0"/>
                      <a:pt x="31677" y="0"/>
                    </a:cubicBezTo>
                    <a:cubicBezTo>
                      <a:pt x="21199" y="0"/>
                      <a:pt x="12627" y="10963"/>
                      <a:pt x="12627" y="243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4" name="任意多边形: 形状 973">
                <a:extLst>
                  <a:ext uri="{FF2B5EF4-FFF2-40B4-BE49-F238E27FC236}">
                    <a16:creationId xmlns="" xmlns:a16="http://schemas.microsoft.com/office/drawing/2014/main" id="{9E304E01-985F-4599-95D3-3B83D90DD176}"/>
                  </a:ext>
                </a:extLst>
              </p:cNvPr>
              <p:cNvSpPr/>
              <p:nvPr/>
            </p:nvSpPr>
            <p:spPr>
              <a:xfrm>
                <a:off x="7197628" y="3263799"/>
                <a:ext cx="228601" cy="38101"/>
              </a:xfrm>
              <a:custGeom>
                <a:avLst/>
                <a:gdLst/>
                <a:ahLst/>
                <a:cxnLst/>
                <a:rect l="0" t="0" r="0" b="0"/>
                <a:pathLst>
                  <a:path w="228601" h="38101">
                    <a:moveTo>
                      <a:pt x="0" y="19050"/>
                    </a:moveTo>
                    <a:cubicBezTo>
                      <a:pt x="0" y="34572"/>
                      <a:pt x="21167" y="38100"/>
                      <a:pt x="114300" y="38100"/>
                    </a:cubicBezTo>
                    <a:cubicBezTo>
                      <a:pt x="207433" y="38100"/>
                      <a:pt x="228600" y="34572"/>
                      <a:pt x="228600" y="19050"/>
                    </a:cubicBezTo>
                    <a:cubicBezTo>
                      <a:pt x="228600" y="3528"/>
                      <a:pt x="207433" y="0"/>
                      <a:pt x="114300" y="0"/>
                    </a:cubicBezTo>
                    <a:cubicBezTo>
                      <a:pt x="21167" y="0"/>
                      <a:pt x="0" y="3528"/>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5" name="任意多边形: 形状 974">
                <a:extLst>
                  <a:ext uri="{FF2B5EF4-FFF2-40B4-BE49-F238E27FC236}">
                    <a16:creationId xmlns="" xmlns:a16="http://schemas.microsoft.com/office/drawing/2014/main" id="{89DEFB49-26D0-416E-8B66-59940B60E60E}"/>
                  </a:ext>
                </a:extLst>
              </p:cNvPr>
              <p:cNvSpPr/>
              <p:nvPr/>
            </p:nvSpPr>
            <p:spPr>
              <a:xfrm>
                <a:off x="8709074" y="3263799"/>
                <a:ext cx="37955" cy="42537"/>
              </a:xfrm>
              <a:custGeom>
                <a:avLst/>
                <a:gdLst/>
                <a:ahLst/>
                <a:cxnLst/>
                <a:rect l="0" t="0" r="0" b="0"/>
                <a:pathLst>
                  <a:path w="37955" h="42537">
                    <a:moveTo>
                      <a:pt x="2765" y="15081"/>
                    </a:moveTo>
                    <a:cubicBezTo>
                      <a:pt x="10614" y="38630"/>
                      <a:pt x="37954" y="42536"/>
                      <a:pt x="37954" y="20108"/>
                    </a:cubicBezTo>
                    <a:cubicBezTo>
                      <a:pt x="37954" y="9049"/>
                      <a:pt x="28905" y="0"/>
                      <a:pt x="17846" y="0"/>
                    </a:cubicBezTo>
                    <a:cubicBezTo>
                      <a:pt x="6786" y="0"/>
                      <a:pt x="0" y="6787"/>
                      <a:pt x="2765" y="1508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6" name="任意多边形: 形状 975">
                <a:extLst>
                  <a:ext uri="{FF2B5EF4-FFF2-40B4-BE49-F238E27FC236}">
                    <a16:creationId xmlns="" xmlns:a16="http://schemas.microsoft.com/office/drawing/2014/main" id="{E46D151A-4DFA-4E80-B0DB-2F89C7876D5D}"/>
                  </a:ext>
                </a:extLst>
              </p:cNvPr>
              <p:cNvSpPr/>
              <p:nvPr/>
            </p:nvSpPr>
            <p:spPr>
              <a:xfrm>
                <a:off x="9251694" y="3263799"/>
                <a:ext cx="178786" cy="53099"/>
              </a:xfrm>
              <a:custGeom>
                <a:avLst/>
                <a:gdLst/>
                <a:ahLst/>
                <a:cxnLst/>
                <a:rect l="0" t="0" r="0" b="0"/>
                <a:pathLst>
                  <a:path w="178786" h="53099">
                    <a:moveTo>
                      <a:pt x="54134" y="19050"/>
                    </a:moveTo>
                    <a:cubicBezTo>
                      <a:pt x="54134" y="32452"/>
                      <a:pt x="43779" y="36771"/>
                      <a:pt x="19209" y="33617"/>
                    </a:cubicBezTo>
                    <a:cubicBezTo>
                      <a:pt x="0" y="31152"/>
                      <a:pt x="20003" y="35506"/>
                      <a:pt x="63659" y="43293"/>
                    </a:cubicBezTo>
                    <a:cubicBezTo>
                      <a:pt x="107315" y="51081"/>
                      <a:pt x="143034" y="53098"/>
                      <a:pt x="143034" y="47776"/>
                    </a:cubicBezTo>
                    <a:cubicBezTo>
                      <a:pt x="143034" y="42454"/>
                      <a:pt x="153035" y="34178"/>
                      <a:pt x="165259" y="29384"/>
                    </a:cubicBezTo>
                    <a:cubicBezTo>
                      <a:pt x="178785" y="24079"/>
                      <a:pt x="165533" y="20351"/>
                      <a:pt x="131403" y="19859"/>
                    </a:cubicBezTo>
                    <a:cubicBezTo>
                      <a:pt x="100558" y="19414"/>
                      <a:pt x="75793" y="14764"/>
                      <a:pt x="76369" y="9525"/>
                    </a:cubicBezTo>
                    <a:cubicBezTo>
                      <a:pt x="76946" y="4286"/>
                      <a:pt x="72179" y="0"/>
                      <a:pt x="65776" y="0"/>
                    </a:cubicBezTo>
                    <a:cubicBezTo>
                      <a:pt x="59372" y="0"/>
                      <a:pt x="54134" y="8573"/>
                      <a:pt x="54134"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7" name="任意多边形: 形状 976">
                <a:extLst>
                  <a:ext uri="{FF2B5EF4-FFF2-40B4-BE49-F238E27FC236}">
                    <a16:creationId xmlns="" xmlns:a16="http://schemas.microsoft.com/office/drawing/2014/main" id="{33B95161-DE46-4155-9625-250E1B9101A5}"/>
                  </a:ext>
                </a:extLst>
              </p:cNvPr>
              <p:cNvSpPr/>
              <p:nvPr/>
            </p:nvSpPr>
            <p:spPr>
              <a:xfrm>
                <a:off x="10113135" y="3262102"/>
                <a:ext cx="703994" cy="50927"/>
              </a:xfrm>
              <a:custGeom>
                <a:avLst/>
                <a:gdLst/>
                <a:ahLst/>
                <a:cxnLst/>
                <a:rect l="0" t="0" r="0" b="0"/>
                <a:pathLst>
                  <a:path w="703994" h="50927">
                    <a:moveTo>
                      <a:pt x="10058" y="17287"/>
                    </a:moveTo>
                    <a:cubicBezTo>
                      <a:pt x="6148" y="23612"/>
                      <a:pt x="2093" y="27685"/>
                      <a:pt x="1046" y="26337"/>
                    </a:cubicBezTo>
                    <a:cubicBezTo>
                      <a:pt x="0" y="24988"/>
                      <a:pt x="157734" y="30817"/>
                      <a:pt x="351568" y="39288"/>
                    </a:cubicBezTo>
                    <a:cubicBezTo>
                      <a:pt x="610539" y="50606"/>
                      <a:pt x="703993" y="50926"/>
                      <a:pt x="703993" y="40496"/>
                    </a:cubicBezTo>
                    <a:cubicBezTo>
                      <a:pt x="703993" y="32689"/>
                      <a:pt x="693992" y="21166"/>
                      <a:pt x="681768" y="14890"/>
                    </a:cubicBezTo>
                    <a:cubicBezTo>
                      <a:pt x="652768" y="0"/>
                      <a:pt x="19344" y="2260"/>
                      <a:pt x="10058" y="1728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8" name="任意多边形: 形状 977">
                <a:extLst>
                  <a:ext uri="{FF2B5EF4-FFF2-40B4-BE49-F238E27FC236}">
                    <a16:creationId xmlns="" xmlns:a16="http://schemas.microsoft.com/office/drawing/2014/main" id="{18FD7229-2BC1-432D-A2EE-AD70559B443F}"/>
                  </a:ext>
                </a:extLst>
              </p:cNvPr>
              <p:cNvSpPr/>
              <p:nvPr/>
            </p:nvSpPr>
            <p:spPr>
              <a:xfrm>
                <a:off x="11353385" y="3263799"/>
                <a:ext cx="174803" cy="5645"/>
              </a:xfrm>
              <a:custGeom>
                <a:avLst/>
                <a:gdLst/>
                <a:ahLst/>
                <a:cxnLst/>
                <a:rect l="0" t="0" r="0" b="0"/>
                <a:pathLst>
                  <a:path w="174803" h="5645">
                    <a:moveTo>
                      <a:pt x="92393" y="5644"/>
                    </a:moveTo>
                    <a:cubicBezTo>
                      <a:pt x="172826" y="5644"/>
                      <a:pt x="174802" y="5205"/>
                      <a:pt x="105093" y="2822"/>
                    </a:cubicBezTo>
                    <a:cubicBezTo>
                      <a:pt x="59690" y="1270"/>
                      <a:pt x="19686" y="0"/>
                      <a:pt x="16193" y="0"/>
                    </a:cubicBezTo>
                    <a:cubicBezTo>
                      <a:pt x="12700" y="0"/>
                      <a:pt x="6986" y="1270"/>
                      <a:pt x="3493" y="2822"/>
                    </a:cubicBezTo>
                    <a:cubicBezTo>
                      <a:pt x="0" y="4375"/>
                      <a:pt x="40006" y="5644"/>
                      <a:pt x="92393" y="56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79" name="任意多边形: 形状 978">
                <a:extLst>
                  <a:ext uri="{FF2B5EF4-FFF2-40B4-BE49-F238E27FC236}">
                    <a16:creationId xmlns="" xmlns:a16="http://schemas.microsoft.com/office/drawing/2014/main" id="{7F9F85BE-CF58-4CE4-88FF-9B2EDB3D3C2B}"/>
                  </a:ext>
                </a:extLst>
              </p:cNvPr>
              <p:cNvSpPr/>
              <p:nvPr/>
            </p:nvSpPr>
            <p:spPr>
              <a:xfrm>
                <a:off x="580928" y="3274005"/>
                <a:ext cx="240296" cy="25764"/>
              </a:xfrm>
              <a:custGeom>
                <a:avLst/>
                <a:gdLst/>
                <a:ahLst/>
                <a:cxnLst/>
                <a:rect l="0" t="0" r="0" b="0"/>
                <a:pathLst>
                  <a:path w="240296" h="25764">
                    <a:moveTo>
                      <a:pt x="0" y="16147"/>
                    </a:moveTo>
                    <a:cubicBezTo>
                      <a:pt x="0" y="25763"/>
                      <a:pt x="32866" y="25287"/>
                      <a:pt x="111125" y="14538"/>
                    </a:cubicBezTo>
                    <a:cubicBezTo>
                      <a:pt x="172244" y="6144"/>
                      <a:pt x="227489" y="0"/>
                      <a:pt x="233892" y="885"/>
                    </a:cubicBezTo>
                    <a:cubicBezTo>
                      <a:pt x="240295" y="1770"/>
                      <a:pt x="190288" y="2494"/>
                      <a:pt x="122767" y="2494"/>
                    </a:cubicBezTo>
                    <a:cubicBezTo>
                      <a:pt x="43674" y="2494"/>
                      <a:pt x="0" y="7351"/>
                      <a:pt x="0" y="1614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0" name="任意多边形: 形状 979">
                <a:extLst>
                  <a:ext uri="{FF2B5EF4-FFF2-40B4-BE49-F238E27FC236}">
                    <a16:creationId xmlns="" xmlns:a16="http://schemas.microsoft.com/office/drawing/2014/main" id="{B6F6B597-65FE-4A8D-88F6-0B4DBD5F61E2}"/>
                  </a:ext>
                </a:extLst>
              </p:cNvPr>
              <p:cNvSpPr/>
              <p:nvPr/>
            </p:nvSpPr>
            <p:spPr>
              <a:xfrm>
                <a:off x="1225197" y="3282849"/>
                <a:ext cx="39759" cy="35984"/>
              </a:xfrm>
              <a:custGeom>
                <a:avLst/>
                <a:gdLst/>
                <a:ahLst/>
                <a:cxnLst/>
                <a:rect l="0" t="0" r="0" b="0"/>
                <a:pathLst>
                  <a:path w="39759" h="35984">
                    <a:moveTo>
                      <a:pt x="28666" y="0"/>
                    </a:moveTo>
                    <a:cubicBezTo>
                      <a:pt x="19443" y="0"/>
                      <a:pt x="9063" y="8573"/>
                      <a:pt x="5599" y="19050"/>
                    </a:cubicBezTo>
                    <a:cubicBezTo>
                      <a:pt x="0" y="35983"/>
                      <a:pt x="1863" y="35983"/>
                      <a:pt x="22368" y="19050"/>
                    </a:cubicBezTo>
                    <a:cubicBezTo>
                      <a:pt x="37626" y="6449"/>
                      <a:pt x="39758" y="0"/>
                      <a:pt x="28666"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1" name="任意多边形: 形状 980">
                <a:extLst>
                  <a:ext uri="{FF2B5EF4-FFF2-40B4-BE49-F238E27FC236}">
                    <a16:creationId xmlns="" xmlns:a16="http://schemas.microsoft.com/office/drawing/2014/main" id="{CDB35B01-C2A6-4007-9735-17A0797AB9EE}"/>
                  </a:ext>
                </a:extLst>
              </p:cNvPr>
              <p:cNvSpPr/>
              <p:nvPr/>
            </p:nvSpPr>
            <p:spPr>
              <a:xfrm>
                <a:off x="10925418" y="3265910"/>
                <a:ext cx="120311" cy="50065"/>
              </a:xfrm>
              <a:custGeom>
                <a:avLst/>
                <a:gdLst/>
                <a:ahLst/>
                <a:cxnLst/>
                <a:rect l="0" t="0" r="0" b="0"/>
                <a:pathLst>
                  <a:path w="120311" h="50065">
                    <a:moveTo>
                      <a:pt x="37760" y="17398"/>
                    </a:moveTo>
                    <a:cubicBezTo>
                      <a:pt x="103732" y="47606"/>
                      <a:pt x="120310" y="50064"/>
                      <a:pt x="120310" y="29639"/>
                    </a:cubicBezTo>
                    <a:cubicBezTo>
                      <a:pt x="120310" y="16126"/>
                      <a:pt x="102777" y="9043"/>
                      <a:pt x="59985" y="5271"/>
                    </a:cubicBezTo>
                    <a:cubicBezTo>
                      <a:pt x="199" y="0"/>
                      <a:pt x="0" y="108"/>
                      <a:pt x="37760" y="173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2" name="任意多边形: 形状 981">
                <a:extLst>
                  <a:ext uri="{FF2B5EF4-FFF2-40B4-BE49-F238E27FC236}">
                    <a16:creationId xmlns="" xmlns:a16="http://schemas.microsoft.com/office/drawing/2014/main" id="{51FCD998-1DCA-437F-AB7D-CCEE8A77FE9B}"/>
                  </a:ext>
                </a:extLst>
              </p:cNvPr>
              <p:cNvSpPr/>
              <p:nvPr/>
            </p:nvSpPr>
            <p:spPr>
              <a:xfrm>
                <a:off x="5141895" y="3282278"/>
                <a:ext cx="49173" cy="57722"/>
              </a:xfrm>
              <a:custGeom>
                <a:avLst/>
                <a:gdLst/>
                <a:ahLst/>
                <a:cxnLst/>
                <a:rect l="0" t="0" r="0" b="0"/>
                <a:pathLst>
                  <a:path w="49173" h="57722">
                    <a:moveTo>
                      <a:pt x="14208" y="28860"/>
                    </a:moveTo>
                    <a:cubicBezTo>
                      <a:pt x="0" y="54692"/>
                      <a:pt x="1092" y="57721"/>
                      <a:pt x="24616" y="57721"/>
                    </a:cubicBezTo>
                    <a:cubicBezTo>
                      <a:pt x="46537" y="57721"/>
                      <a:pt x="49172" y="52930"/>
                      <a:pt x="40491" y="28860"/>
                    </a:cubicBezTo>
                    <a:lnTo>
                      <a:pt x="3008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3" name="任意多边形: 形状 982">
                <a:extLst>
                  <a:ext uri="{FF2B5EF4-FFF2-40B4-BE49-F238E27FC236}">
                    <a16:creationId xmlns="" xmlns:a16="http://schemas.microsoft.com/office/drawing/2014/main" id="{11D93AA3-C072-41F4-AE15-D7A15F8A2B44}"/>
                  </a:ext>
                </a:extLst>
              </p:cNvPr>
              <p:cNvSpPr/>
              <p:nvPr/>
            </p:nvSpPr>
            <p:spPr>
              <a:xfrm>
                <a:off x="11118647" y="3276785"/>
                <a:ext cx="79482" cy="34762"/>
              </a:xfrm>
              <a:custGeom>
                <a:avLst/>
                <a:gdLst/>
                <a:ahLst/>
                <a:cxnLst/>
                <a:rect l="0" t="0" r="0" b="0"/>
                <a:pathLst>
                  <a:path w="79482" h="34762">
                    <a:moveTo>
                      <a:pt x="22331" y="12414"/>
                    </a:moveTo>
                    <a:cubicBezTo>
                      <a:pt x="0" y="22010"/>
                      <a:pt x="1918" y="24204"/>
                      <a:pt x="38206" y="30571"/>
                    </a:cubicBezTo>
                    <a:cubicBezTo>
                      <a:pt x="62084" y="34761"/>
                      <a:pt x="79481" y="32461"/>
                      <a:pt x="79481" y="25114"/>
                    </a:cubicBezTo>
                    <a:cubicBezTo>
                      <a:pt x="79481" y="6280"/>
                      <a:pt x="51220" y="0"/>
                      <a:pt x="22331" y="1241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4" name="任意多边形: 形状 983">
                <a:extLst>
                  <a:ext uri="{FF2B5EF4-FFF2-40B4-BE49-F238E27FC236}">
                    <a16:creationId xmlns="" xmlns:a16="http://schemas.microsoft.com/office/drawing/2014/main" id="{117C936E-17F0-462F-844F-DDA83E18CC06}"/>
                  </a:ext>
                </a:extLst>
              </p:cNvPr>
              <p:cNvSpPr/>
              <p:nvPr/>
            </p:nvSpPr>
            <p:spPr>
              <a:xfrm>
                <a:off x="11426728" y="3289199"/>
                <a:ext cx="63501" cy="38101"/>
              </a:xfrm>
              <a:custGeom>
                <a:avLst/>
                <a:gdLst/>
                <a:ahLst/>
                <a:cxnLst/>
                <a:rect l="0" t="0" r="0" b="0"/>
                <a:pathLst>
                  <a:path w="63501" h="38101">
                    <a:moveTo>
                      <a:pt x="0" y="19050"/>
                    </a:moveTo>
                    <a:cubicBezTo>
                      <a:pt x="0" y="30903"/>
                      <a:pt x="11995" y="38100"/>
                      <a:pt x="31750" y="38100"/>
                    </a:cubicBezTo>
                    <a:cubicBezTo>
                      <a:pt x="51505" y="38100"/>
                      <a:pt x="63500" y="30903"/>
                      <a:pt x="63500" y="19050"/>
                    </a:cubicBezTo>
                    <a:cubicBezTo>
                      <a:pt x="63500" y="7197"/>
                      <a:pt x="51505" y="0"/>
                      <a:pt x="31750" y="0"/>
                    </a:cubicBezTo>
                    <a:cubicBezTo>
                      <a:pt x="11995" y="0"/>
                      <a:pt x="0" y="7197"/>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5" name="任意多边形: 形状 984">
                <a:extLst>
                  <a:ext uri="{FF2B5EF4-FFF2-40B4-BE49-F238E27FC236}">
                    <a16:creationId xmlns="" xmlns:a16="http://schemas.microsoft.com/office/drawing/2014/main" id="{D4B186F7-E714-475D-A8A9-9AF07D5C3396}"/>
                  </a:ext>
                </a:extLst>
              </p:cNvPr>
              <p:cNvSpPr/>
              <p:nvPr/>
            </p:nvSpPr>
            <p:spPr>
              <a:xfrm>
                <a:off x="11528328" y="3286948"/>
                <a:ext cx="255408" cy="53052"/>
              </a:xfrm>
              <a:custGeom>
                <a:avLst/>
                <a:gdLst/>
                <a:ahLst/>
                <a:cxnLst/>
                <a:rect l="0" t="0" r="0" b="0"/>
                <a:pathLst>
                  <a:path w="255408" h="53052">
                    <a:moveTo>
                      <a:pt x="0" y="26427"/>
                    </a:moveTo>
                    <a:cubicBezTo>
                      <a:pt x="0" y="51697"/>
                      <a:pt x="6507" y="53051"/>
                      <a:pt x="127931" y="53051"/>
                    </a:cubicBezTo>
                    <a:cubicBezTo>
                      <a:pt x="241987" y="53051"/>
                      <a:pt x="255407" y="50686"/>
                      <a:pt x="251664" y="31250"/>
                    </a:cubicBezTo>
                    <a:cubicBezTo>
                      <a:pt x="248118" y="12837"/>
                      <a:pt x="228233" y="8699"/>
                      <a:pt x="123733" y="4626"/>
                    </a:cubicBezTo>
                    <a:cubicBezTo>
                      <a:pt x="5038" y="0"/>
                      <a:pt x="0" y="888"/>
                      <a:pt x="0" y="2642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6" name="任意多边形: 形状 985">
                <a:extLst>
                  <a:ext uri="{FF2B5EF4-FFF2-40B4-BE49-F238E27FC236}">
                    <a16:creationId xmlns="" xmlns:a16="http://schemas.microsoft.com/office/drawing/2014/main" id="{60D602B7-4098-4689-A7AD-1DABC9B3FEFA}"/>
                  </a:ext>
                </a:extLst>
              </p:cNvPr>
              <p:cNvSpPr/>
              <p:nvPr/>
            </p:nvSpPr>
            <p:spPr>
              <a:xfrm>
                <a:off x="11906182" y="3291147"/>
                <a:ext cx="45313" cy="61554"/>
              </a:xfrm>
              <a:custGeom>
                <a:avLst/>
                <a:gdLst/>
                <a:ahLst/>
                <a:cxnLst/>
                <a:rect l="0" t="0" r="0" b="0"/>
                <a:pathLst>
                  <a:path w="45313" h="61554">
                    <a:moveTo>
                      <a:pt x="8281" y="15690"/>
                    </a:moveTo>
                    <a:cubicBezTo>
                      <a:pt x="0" y="37268"/>
                      <a:pt x="11128" y="61553"/>
                      <a:pt x="29296" y="61553"/>
                    </a:cubicBezTo>
                    <a:cubicBezTo>
                      <a:pt x="45312" y="61553"/>
                      <a:pt x="44619" y="14337"/>
                      <a:pt x="28456" y="4348"/>
                    </a:cubicBezTo>
                    <a:cubicBezTo>
                      <a:pt x="21422" y="0"/>
                      <a:pt x="12343" y="5104"/>
                      <a:pt x="8281" y="1569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7" name="任意多边形: 形状 986">
                <a:extLst>
                  <a:ext uri="{FF2B5EF4-FFF2-40B4-BE49-F238E27FC236}">
                    <a16:creationId xmlns="" xmlns:a16="http://schemas.microsoft.com/office/drawing/2014/main" id="{A83C7DAA-FF23-4509-8C78-852AF09DB4DA}"/>
                  </a:ext>
                </a:extLst>
              </p:cNvPr>
              <p:cNvSpPr/>
              <p:nvPr/>
            </p:nvSpPr>
            <p:spPr>
              <a:xfrm>
                <a:off x="4751669" y="3301899"/>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8" name="任意多边形: 形状 987">
                <a:extLst>
                  <a:ext uri="{FF2B5EF4-FFF2-40B4-BE49-F238E27FC236}">
                    <a16:creationId xmlns="" xmlns:a16="http://schemas.microsoft.com/office/drawing/2014/main" id="{F20DFE5C-D86A-4437-9598-3B28860C8F7D}"/>
                  </a:ext>
                </a:extLst>
              </p:cNvPr>
              <p:cNvSpPr/>
              <p:nvPr/>
            </p:nvSpPr>
            <p:spPr>
              <a:xfrm>
                <a:off x="5330728" y="3301899"/>
                <a:ext cx="114301" cy="25401"/>
              </a:xfrm>
              <a:custGeom>
                <a:avLst/>
                <a:gdLst/>
                <a:ahLst/>
                <a:cxnLst/>
                <a:rect l="0" t="0" r="0" b="0"/>
                <a:pathLst>
                  <a:path w="114301" h="25401">
                    <a:moveTo>
                      <a:pt x="0" y="12700"/>
                    </a:moveTo>
                    <a:cubicBezTo>
                      <a:pt x="0" y="19685"/>
                      <a:pt x="25717" y="25400"/>
                      <a:pt x="57150" y="25400"/>
                    </a:cubicBezTo>
                    <a:cubicBezTo>
                      <a:pt x="88583" y="25400"/>
                      <a:pt x="114300" y="19685"/>
                      <a:pt x="114300" y="12700"/>
                    </a:cubicBezTo>
                    <a:cubicBezTo>
                      <a:pt x="114300" y="5715"/>
                      <a:pt x="88583" y="0"/>
                      <a:pt x="57150" y="0"/>
                    </a:cubicBezTo>
                    <a:cubicBezTo>
                      <a:pt x="25717"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89" name="任意多边形: 形状 988">
                <a:extLst>
                  <a:ext uri="{FF2B5EF4-FFF2-40B4-BE49-F238E27FC236}">
                    <a16:creationId xmlns="" xmlns:a16="http://schemas.microsoft.com/office/drawing/2014/main" id="{AF794EEE-6DD3-460F-A0C2-BB4A6626BB9C}"/>
                  </a:ext>
                </a:extLst>
              </p:cNvPr>
              <p:cNvSpPr/>
              <p:nvPr/>
            </p:nvSpPr>
            <p:spPr>
              <a:xfrm>
                <a:off x="5471881" y="3293047"/>
                <a:ext cx="601798" cy="25691"/>
              </a:xfrm>
              <a:custGeom>
                <a:avLst/>
                <a:gdLst/>
                <a:ahLst/>
                <a:cxnLst/>
                <a:rect l="0" t="0" r="0" b="0"/>
                <a:pathLst>
                  <a:path w="601798" h="25691">
                    <a:moveTo>
                      <a:pt x="97800" y="14629"/>
                    </a:moveTo>
                    <a:cubicBezTo>
                      <a:pt x="177210" y="25640"/>
                      <a:pt x="252812" y="25690"/>
                      <a:pt x="402600" y="14831"/>
                    </a:cubicBezTo>
                    <a:lnTo>
                      <a:pt x="601797" y="391"/>
                    </a:lnTo>
                    <a:lnTo>
                      <a:pt x="296997" y="188"/>
                    </a:lnTo>
                    <a:cubicBezTo>
                      <a:pt x="14717" y="0"/>
                      <a:pt x="0" y="1067"/>
                      <a:pt x="97800" y="146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0" name="任意多边形: 形状 989">
                <a:extLst>
                  <a:ext uri="{FF2B5EF4-FFF2-40B4-BE49-F238E27FC236}">
                    <a16:creationId xmlns="" xmlns:a16="http://schemas.microsoft.com/office/drawing/2014/main" id="{54D94FE9-EBB1-4F7A-885F-DE111A4EFAE4}"/>
                  </a:ext>
                </a:extLst>
              </p:cNvPr>
              <p:cNvSpPr/>
              <p:nvPr/>
            </p:nvSpPr>
            <p:spPr>
              <a:xfrm>
                <a:off x="6131432" y="3295777"/>
                <a:ext cx="393097" cy="44223"/>
              </a:xfrm>
              <a:custGeom>
                <a:avLst/>
                <a:gdLst/>
                <a:ahLst/>
                <a:cxnLst/>
                <a:rect l="0" t="0" r="0" b="0"/>
                <a:pathLst>
                  <a:path w="393097" h="44223">
                    <a:moveTo>
                      <a:pt x="5815" y="21997"/>
                    </a:moveTo>
                    <a:cubicBezTo>
                      <a:pt x="11439" y="41897"/>
                      <a:pt x="32027" y="44222"/>
                      <a:pt x="202596" y="44222"/>
                    </a:cubicBezTo>
                    <a:cubicBezTo>
                      <a:pt x="363923" y="44222"/>
                      <a:pt x="393096" y="41289"/>
                      <a:pt x="393096" y="25068"/>
                    </a:cubicBezTo>
                    <a:cubicBezTo>
                      <a:pt x="393096" y="8952"/>
                      <a:pt x="361883" y="5426"/>
                      <a:pt x="196315" y="2843"/>
                    </a:cubicBezTo>
                    <a:cubicBezTo>
                      <a:pt x="14161" y="0"/>
                      <a:pt x="0" y="1424"/>
                      <a:pt x="5815" y="219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1" name="任意多边形: 形状 990">
                <a:extLst>
                  <a:ext uri="{FF2B5EF4-FFF2-40B4-BE49-F238E27FC236}">
                    <a16:creationId xmlns="" xmlns:a16="http://schemas.microsoft.com/office/drawing/2014/main" id="{744A5A9F-1B80-4769-BD2E-AD2F1D20A163}"/>
                  </a:ext>
                </a:extLst>
              </p:cNvPr>
              <p:cNvSpPr/>
              <p:nvPr/>
            </p:nvSpPr>
            <p:spPr>
              <a:xfrm>
                <a:off x="11060305" y="3282849"/>
                <a:ext cx="21485" cy="57151"/>
              </a:xfrm>
              <a:custGeom>
                <a:avLst/>
                <a:gdLst/>
                <a:ahLst/>
                <a:cxnLst/>
                <a:rect l="0" t="0" r="0" b="0"/>
                <a:pathLst>
                  <a:path w="21485" h="57151">
                    <a:moveTo>
                      <a:pt x="1321" y="28575"/>
                    </a:moveTo>
                    <a:cubicBezTo>
                      <a:pt x="0" y="44291"/>
                      <a:pt x="4875" y="57150"/>
                      <a:pt x="12153" y="57150"/>
                    </a:cubicBezTo>
                    <a:cubicBezTo>
                      <a:pt x="20619" y="57150"/>
                      <a:pt x="21484" y="46855"/>
                      <a:pt x="14554" y="28575"/>
                    </a:cubicBezTo>
                    <a:lnTo>
                      <a:pt x="37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2" name="任意多边形: 形状 991">
                <a:extLst>
                  <a:ext uri="{FF2B5EF4-FFF2-40B4-BE49-F238E27FC236}">
                    <a16:creationId xmlns="" xmlns:a16="http://schemas.microsoft.com/office/drawing/2014/main" id="{301DD04A-CA9F-4BA0-BC56-716DBF8B35C1}"/>
                  </a:ext>
                </a:extLst>
              </p:cNvPr>
              <p:cNvSpPr/>
              <p:nvPr/>
            </p:nvSpPr>
            <p:spPr>
              <a:xfrm>
                <a:off x="11353273" y="3291518"/>
                <a:ext cx="60870" cy="48483"/>
              </a:xfrm>
              <a:custGeom>
                <a:avLst/>
                <a:gdLst/>
                <a:ahLst/>
                <a:cxnLst/>
                <a:rect l="0" t="0" r="0" b="0"/>
                <a:pathLst>
                  <a:path w="60870" h="48483">
                    <a:moveTo>
                      <a:pt x="5602" y="28809"/>
                    </a:moveTo>
                    <a:cubicBezTo>
                      <a:pt x="0" y="43406"/>
                      <a:pt x="6414" y="48482"/>
                      <a:pt x="30462" y="48482"/>
                    </a:cubicBezTo>
                    <a:cubicBezTo>
                      <a:pt x="57294" y="48482"/>
                      <a:pt x="60869" y="44657"/>
                      <a:pt x="51236" y="26257"/>
                    </a:cubicBezTo>
                    <a:cubicBezTo>
                      <a:pt x="37489" y="0"/>
                      <a:pt x="16200" y="1191"/>
                      <a:pt x="5602" y="288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3" name="任意多边形: 形状 992">
                <a:extLst>
                  <a:ext uri="{FF2B5EF4-FFF2-40B4-BE49-F238E27FC236}">
                    <a16:creationId xmlns="" xmlns:a16="http://schemas.microsoft.com/office/drawing/2014/main" id="{9C2F4290-182E-4A89-A5BD-D14F2243848A}"/>
                  </a:ext>
                </a:extLst>
              </p:cNvPr>
              <p:cNvSpPr/>
              <p:nvPr/>
            </p:nvSpPr>
            <p:spPr>
              <a:xfrm>
                <a:off x="11960368" y="3296522"/>
                <a:ext cx="44211" cy="57858"/>
              </a:xfrm>
              <a:custGeom>
                <a:avLst/>
                <a:gdLst/>
                <a:ahLst/>
                <a:cxnLst/>
                <a:rect l="0" t="0" r="0" b="0"/>
                <a:pathLst>
                  <a:path w="44211" h="57858">
                    <a:moveTo>
                      <a:pt x="12331" y="30536"/>
                    </a:moveTo>
                    <a:cubicBezTo>
                      <a:pt x="26953" y="57857"/>
                      <a:pt x="44210" y="50540"/>
                      <a:pt x="44210" y="17019"/>
                    </a:cubicBezTo>
                    <a:cubicBezTo>
                      <a:pt x="44210" y="7123"/>
                      <a:pt x="33763" y="0"/>
                      <a:pt x="20996" y="1189"/>
                    </a:cubicBezTo>
                    <a:cubicBezTo>
                      <a:pt x="1321" y="3022"/>
                      <a:pt x="0" y="7495"/>
                      <a:pt x="12331" y="30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4" name="任意多边形: 形状 993">
                <a:extLst>
                  <a:ext uri="{FF2B5EF4-FFF2-40B4-BE49-F238E27FC236}">
                    <a16:creationId xmlns="" xmlns:a16="http://schemas.microsoft.com/office/drawing/2014/main" id="{15D84166-3C13-478D-9B41-5B79027B83B9}"/>
                  </a:ext>
                </a:extLst>
              </p:cNvPr>
              <p:cNvSpPr/>
              <p:nvPr/>
            </p:nvSpPr>
            <p:spPr>
              <a:xfrm>
                <a:off x="12046742" y="3300788"/>
                <a:ext cx="188859" cy="51913"/>
              </a:xfrm>
              <a:custGeom>
                <a:avLst/>
                <a:gdLst/>
                <a:ahLst/>
                <a:cxnLst/>
                <a:rect l="0" t="0" r="0" b="0"/>
                <a:pathLst>
                  <a:path w="188859" h="51913">
                    <a:moveTo>
                      <a:pt x="7005" y="20490"/>
                    </a:moveTo>
                    <a:cubicBezTo>
                      <a:pt x="11395" y="31930"/>
                      <a:pt x="14986" y="43680"/>
                      <a:pt x="14986" y="46601"/>
                    </a:cubicBezTo>
                    <a:cubicBezTo>
                      <a:pt x="14986" y="49522"/>
                      <a:pt x="51467" y="51912"/>
                      <a:pt x="96055" y="51912"/>
                    </a:cubicBezTo>
                    <a:cubicBezTo>
                      <a:pt x="164369" y="51912"/>
                      <a:pt x="178094" y="48201"/>
                      <a:pt x="183293" y="28322"/>
                    </a:cubicBezTo>
                    <a:cubicBezTo>
                      <a:pt x="188858" y="7038"/>
                      <a:pt x="180153" y="4486"/>
                      <a:pt x="94242" y="2212"/>
                    </a:cubicBezTo>
                    <a:cubicBezTo>
                      <a:pt x="10677" y="0"/>
                      <a:pt x="0" y="2237"/>
                      <a:pt x="7005" y="2049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5" name="任意多边形: 形状 994">
                <a:extLst>
                  <a:ext uri="{FF2B5EF4-FFF2-40B4-BE49-F238E27FC236}">
                    <a16:creationId xmlns="" xmlns:a16="http://schemas.microsoft.com/office/drawing/2014/main" id="{0CCA800F-AD6A-489B-9F65-EA24612A0A3E}"/>
                  </a:ext>
                </a:extLst>
              </p:cNvPr>
              <p:cNvSpPr/>
              <p:nvPr/>
            </p:nvSpPr>
            <p:spPr>
              <a:xfrm>
                <a:off x="6095421" y="3312884"/>
                <a:ext cx="22537" cy="27116"/>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6" name="任意多边形: 形状 995">
                <a:extLst>
                  <a:ext uri="{FF2B5EF4-FFF2-40B4-BE49-F238E27FC236}">
                    <a16:creationId xmlns="" xmlns:a16="http://schemas.microsoft.com/office/drawing/2014/main" id="{66902AEE-30E6-4200-BCD1-3048AEACAE34}"/>
                  </a:ext>
                </a:extLst>
              </p:cNvPr>
              <p:cNvSpPr/>
              <p:nvPr/>
            </p:nvSpPr>
            <p:spPr>
              <a:xfrm>
                <a:off x="6530878" y="3303468"/>
                <a:ext cx="641167" cy="22545"/>
              </a:xfrm>
              <a:custGeom>
                <a:avLst/>
                <a:gdLst/>
                <a:ahLst/>
                <a:cxnLst/>
                <a:rect l="0" t="0" r="0" b="0"/>
                <a:pathLst>
                  <a:path w="641167" h="22545">
                    <a:moveTo>
                      <a:pt x="292100" y="11132"/>
                    </a:moveTo>
                    <a:lnTo>
                      <a:pt x="0" y="18203"/>
                    </a:lnTo>
                    <a:lnTo>
                      <a:pt x="323850" y="20823"/>
                    </a:lnTo>
                    <a:cubicBezTo>
                      <a:pt x="536624" y="22544"/>
                      <a:pt x="641166" y="19220"/>
                      <a:pt x="628650" y="11132"/>
                    </a:cubicBezTo>
                    <a:cubicBezTo>
                      <a:pt x="618172" y="4361"/>
                      <a:pt x="603885" y="0"/>
                      <a:pt x="596900" y="1441"/>
                    </a:cubicBezTo>
                    <a:cubicBezTo>
                      <a:pt x="589915" y="2882"/>
                      <a:pt x="452755" y="7243"/>
                      <a:pt x="292100" y="111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7" name="任意多边形: 形状 996">
                <a:extLst>
                  <a:ext uri="{FF2B5EF4-FFF2-40B4-BE49-F238E27FC236}">
                    <a16:creationId xmlns="" xmlns:a16="http://schemas.microsoft.com/office/drawing/2014/main" id="{03A5BA32-6A87-4A1A-82DD-71477F28D3D4}"/>
                  </a:ext>
                </a:extLst>
              </p:cNvPr>
              <p:cNvSpPr/>
              <p:nvPr/>
            </p:nvSpPr>
            <p:spPr>
              <a:xfrm>
                <a:off x="7261549" y="3308835"/>
                <a:ext cx="761580" cy="69500"/>
              </a:xfrm>
              <a:custGeom>
                <a:avLst/>
                <a:gdLst/>
                <a:ahLst/>
                <a:cxnLst/>
                <a:rect l="0" t="0" r="0" b="0"/>
                <a:pathLst>
                  <a:path w="761580" h="69500">
                    <a:moveTo>
                      <a:pt x="5907" y="21140"/>
                    </a:moveTo>
                    <a:cubicBezTo>
                      <a:pt x="11642" y="40694"/>
                      <a:pt x="37349" y="42861"/>
                      <a:pt x="263104" y="42821"/>
                    </a:cubicBezTo>
                    <a:cubicBezTo>
                      <a:pt x="401058" y="42797"/>
                      <a:pt x="569650" y="49142"/>
                      <a:pt x="637754" y="56922"/>
                    </a:cubicBezTo>
                    <a:cubicBezTo>
                      <a:pt x="747843" y="69499"/>
                      <a:pt x="761579" y="68854"/>
                      <a:pt x="761579" y="51116"/>
                    </a:cubicBezTo>
                    <a:cubicBezTo>
                      <a:pt x="761579" y="29208"/>
                      <a:pt x="691124" y="23406"/>
                      <a:pt x="231332" y="7456"/>
                    </a:cubicBezTo>
                    <a:cubicBezTo>
                      <a:pt x="16414" y="0"/>
                      <a:pt x="0" y="997"/>
                      <a:pt x="5907" y="211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8" name="任意多边形: 形状 997">
                <a:extLst>
                  <a:ext uri="{FF2B5EF4-FFF2-40B4-BE49-F238E27FC236}">
                    <a16:creationId xmlns="" xmlns:a16="http://schemas.microsoft.com/office/drawing/2014/main" id="{4F5EBB99-86BA-4AF8-8ACD-BA88E2FF6F0B}"/>
                  </a:ext>
                </a:extLst>
              </p:cNvPr>
              <p:cNvSpPr/>
              <p:nvPr/>
            </p:nvSpPr>
            <p:spPr>
              <a:xfrm>
                <a:off x="9763822" y="33070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999" name="任意多边形: 形状 998">
                <a:extLst>
                  <a:ext uri="{FF2B5EF4-FFF2-40B4-BE49-F238E27FC236}">
                    <a16:creationId xmlns="" xmlns:a16="http://schemas.microsoft.com/office/drawing/2014/main" id="{BE0B4DBD-653D-4B92-B13A-14C1895F7463}"/>
                  </a:ext>
                </a:extLst>
              </p:cNvPr>
              <p:cNvSpPr/>
              <p:nvPr/>
            </p:nvSpPr>
            <p:spPr>
              <a:xfrm>
                <a:off x="1471464" y="3324569"/>
                <a:ext cx="354065" cy="28132"/>
              </a:xfrm>
              <a:custGeom>
                <a:avLst/>
                <a:gdLst/>
                <a:ahLst/>
                <a:cxnLst/>
                <a:rect l="0" t="0" r="0" b="0"/>
                <a:pathLst>
                  <a:path w="354065" h="28132">
                    <a:moveTo>
                      <a:pt x="3711" y="17216"/>
                    </a:moveTo>
                    <a:cubicBezTo>
                      <a:pt x="0" y="23219"/>
                      <a:pt x="77312" y="28131"/>
                      <a:pt x="175515" y="28131"/>
                    </a:cubicBezTo>
                    <a:cubicBezTo>
                      <a:pt x="284552" y="28131"/>
                      <a:pt x="354064" y="23249"/>
                      <a:pt x="354064" y="15592"/>
                    </a:cubicBezTo>
                    <a:cubicBezTo>
                      <a:pt x="354064" y="0"/>
                      <a:pt x="13375" y="1580"/>
                      <a:pt x="3711" y="172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0" name="任意多边形: 形状 999">
                <a:extLst>
                  <a:ext uri="{FF2B5EF4-FFF2-40B4-BE49-F238E27FC236}">
                    <a16:creationId xmlns="" xmlns:a16="http://schemas.microsoft.com/office/drawing/2014/main" id="{B959770F-CFF0-4B3B-8FD1-8EE563A10DCF}"/>
                  </a:ext>
                </a:extLst>
              </p:cNvPr>
              <p:cNvSpPr/>
              <p:nvPr/>
            </p:nvSpPr>
            <p:spPr>
              <a:xfrm>
                <a:off x="1990628" y="3327299"/>
                <a:ext cx="254001" cy="76201"/>
              </a:xfrm>
              <a:custGeom>
                <a:avLst/>
                <a:gdLst/>
                <a:ahLst/>
                <a:cxnLst/>
                <a:rect l="0" t="0" r="0" b="0"/>
                <a:pathLst>
                  <a:path w="254001" h="76201">
                    <a:moveTo>
                      <a:pt x="0" y="0"/>
                    </a:moveTo>
                    <a:lnTo>
                      <a:pt x="0" y="76200"/>
                    </a:lnTo>
                    <a:lnTo>
                      <a:pt x="254000" y="76200"/>
                    </a:lnTo>
                    <a:lnTo>
                      <a:pt x="2540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1" name="任意多边形: 形状 1000">
                <a:extLst>
                  <a:ext uri="{FF2B5EF4-FFF2-40B4-BE49-F238E27FC236}">
                    <a16:creationId xmlns="" xmlns:a16="http://schemas.microsoft.com/office/drawing/2014/main" id="{9E81409A-DD80-41FA-B8FD-8C593D6FD7AF}"/>
                  </a:ext>
                </a:extLst>
              </p:cNvPr>
              <p:cNvSpPr/>
              <p:nvPr/>
            </p:nvSpPr>
            <p:spPr>
              <a:xfrm>
                <a:off x="3794028" y="3327299"/>
                <a:ext cx="25401" cy="88901"/>
              </a:xfrm>
              <a:custGeom>
                <a:avLst/>
                <a:gdLst/>
                <a:ahLst/>
                <a:cxnLst/>
                <a:rect l="0" t="0" r="0" b="0"/>
                <a:pathLst>
                  <a:path w="25401" h="88901">
                    <a:moveTo>
                      <a:pt x="0" y="44450"/>
                    </a:moveTo>
                    <a:cubicBezTo>
                      <a:pt x="0" y="68898"/>
                      <a:pt x="5715" y="88900"/>
                      <a:pt x="12700" y="88900"/>
                    </a:cubicBezTo>
                    <a:cubicBezTo>
                      <a:pt x="19685" y="88900"/>
                      <a:pt x="25400" y="68898"/>
                      <a:pt x="25400" y="44450"/>
                    </a:cubicBezTo>
                    <a:cubicBezTo>
                      <a:pt x="25400" y="20002"/>
                      <a:pt x="19685" y="0"/>
                      <a:pt x="12700" y="0"/>
                    </a:cubicBezTo>
                    <a:cubicBezTo>
                      <a:pt x="5715" y="0"/>
                      <a:pt x="0" y="20002"/>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2" name="任意多边形: 形状 1001">
                <a:extLst>
                  <a:ext uri="{FF2B5EF4-FFF2-40B4-BE49-F238E27FC236}">
                    <a16:creationId xmlns="" xmlns:a16="http://schemas.microsoft.com/office/drawing/2014/main" id="{F8563B92-6044-42E1-A6D2-C0F3EB025031}"/>
                  </a:ext>
                </a:extLst>
              </p:cNvPr>
              <p:cNvSpPr/>
              <p:nvPr/>
            </p:nvSpPr>
            <p:spPr>
              <a:xfrm>
                <a:off x="3870228" y="3327299"/>
                <a:ext cx="50801" cy="88901"/>
              </a:xfrm>
              <a:custGeom>
                <a:avLst/>
                <a:gdLst/>
                <a:ahLst/>
                <a:cxnLst/>
                <a:rect l="0" t="0" r="0" b="0"/>
                <a:pathLst>
                  <a:path w="50801" h="88901">
                    <a:moveTo>
                      <a:pt x="0" y="44450"/>
                    </a:moveTo>
                    <a:cubicBezTo>
                      <a:pt x="0" y="80433"/>
                      <a:pt x="4838" y="88900"/>
                      <a:pt x="25400" y="88900"/>
                    </a:cubicBezTo>
                    <a:cubicBezTo>
                      <a:pt x="45962" y="88900"/>
                      <a:pt x="50800" y="80433"/>
                      <a:pt x="50800" y="44450"/>
                    </a:cubicBezTo>
                    <a:cubicBezTo>
                      <a:pt x="50800" y="8467"/>
                      <a:pt x="45962" y="0"/>
                      <a:pt x="25400" y="0"/>
                    </a:cubicBezTo>
                    <a:cubicBezTo>
                      <a:pt x="4838" y="0"/>
                      <a:pt x="0" y="8467"/>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3" name="任意多边形: 形状 1002">
                <a:extLst>
                  <a:ext uri="{FF2B5EF4-FFF2-40B4-BE49-F238E27FC236}">
                    <a16:creationId xmlns="" xmlns:a16="http://schemas.microsoft.com/office/drawing/2014/main" id="{B57E51FA-5482-46AA-BD8A-0E7553C3A393}"/>
                  </a:ext>
                </a:extLst>
              </p:cNvPr>
              <p:cNvSpPr/>
              <p:nvPr/>
            </p:nvSpPr>
            <p:spPr>
              <a:xfrm>
                <a:off x="3978539" y="3327299"/>
                <a:ext cx="31390" cy="102136"/>
              </a:xfrm>
              <a:custGeom>
                <a:avLst/>
                <a:gdLst/>
                <a:ahLst/>
                <a:cxnLst/>
                <a:rect l="0" t="0" r="0" b="0"/>
                <a:pathLst>
                  <a:path w="31390" h="102136">
                    <a:moveTo>
                      <a:pt x="3579" y="44450"/>
                    </a:moveTo>
                    <a:cubicBezTo>
                      <a:pt x="10313" y="102135"/>
                      <a:pt x="31389" y="102135"/>
                      <a:pt x="31389" y="44450"/>
                    </a:cubicBezTo>
                    <a:cubicBezTo>
                      <a:pt x="31389" y="16459"/>
                      <a:pt x="25279" y="0"/>
                      <a:pt x="14889" y="0"/>
                    </a:cubicBezTo>
                    <a:cubicBezTo>
                      <a:pt x="3510" y="0"/>
                      <a:pt x="0" y="13796"/>
                      <a:pt x="3579"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4" name="任意多边形: 形状 1003">
                <a:extLst>
                  <a:ext uri="{FF2B5EF4-FFF2-40B4-BE49-F238E27FC236}">
                    <a16:creationId xmlns="" xmlns:a16="http://schemas.microsoft.com/office/drawing/2014/main" id="{E3E4320A-F94A-47E9-9A7F-25C5FE390DDA}"/>
                  </a:ext>
                </a:extLst>
              </p:cNvPr>
              <p:cNvSpPr/>
              <p:nvPr/>
            </p:nvSpPr>
            <p:spPr>
              <a:xfrm>
                <a:off x="356309" y="3322564"/>
                <a:ext cx="95738" cy="127117"/>
              </a:xfrm>
              <a:custGeom>
                <a:avLst/>
                <a:gdLst/>
                <a:ahLst/>
                <a:cxnLst/>
                <a:rect l="0" t="0" r="0" b="0"/>
                <a:pathLst>
                  <a:path w="95738" h="127117">
                    <a:moveTo>
                      <a:pt x="17566" y="42172"/>
                    </a:moveTo>
                    <a:cubicBezTo>
                      <a:pt x="21334" y="56581"/>
                      <a:pt x="18077" y="76010"/>
                      <a:pt x="10328" y="85346"/>
                    </a:cubicBezTo>
                    <a:cubicBezTo>
                      <a:pt x="2579" y="94683"/>
                      <a:pt x="0" y="106082"/>
                      <a:pt x="4596" y="110679"/>
                    </a:cubicBezTo>
                    <a:cubicBezTo>
                      <a:pt x="21033" y="127116"/>
                      <a:pt x="43971" y="118599"/>
                      <a:pt x="50499" y="93635"/>
                    </a:cubicBezTo>
                    <a:cubicBezTo>
                      <a:pt x="54152" y="79665"/>
                      <a:pt x="51961" y="68235"/>
                      <a:pt x="45630" y="68235"/>
                    </a:cubicBezTo>
                    <a:cubicBezTo>
                      <a:pt x="39299" y="68235"/>
                      <a:pt x="34119" y="59662"/>
                      <a:pt x="34119" y="49185"/>
                    </a:cubicBezTo>
                    <a:cubicBezTo>
                      <a:pt x="34119" y="38708"/>
                      <a:pt x="42691" y="30135"/>
                      <a:pt x="53169" y="30135"/>
                    </a:cubicBezTo>
                    <a:cubicBezTo>
                      <a:pt x="63647" y="30135"/>
                      <a:pt x="72219" y="38708"/>
                      <a:pt x="72219" y="49185"/>
                    </a:cubicBezTo>
                    <a:cubicBezTo>
                      <a:pt x="72219" y="59662"/>
                      <a:pt x="78353" y="68235"/>
                      <a:pt x="85850" y="68235"/>
                    </a:cubicBezTo>
                    <a:cubicBezTo>
                      <a:pt x="94649" y="68235"/>
                      <a:pt x="95737" y="58104"/>
                      <a:pt x="88921" y="39660"/>
                    </a:cubicBezTo>
                    <a:cubicBezTo>
                      <a:pt x="74264" y="0"/>
                      <a:pt x="7156" y="2363"/>
                      <a:pt x="17566" y="4217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5" name="任意多边形: 形状 1004">
                <a:extLst>
                  <a:ext uri="{FF2B5EF4-FFF2-40B4-BE49-F238E27FC236}">
                    <a16:creationId xmlns="" xmlns:a16="http://schemas.microsoft.com/office/drawing/2014/main" id="{D32678C0-5EB7-4DE6-BD55-517ABE9BCF31}"/>
                  </a:ext>
                </a:extLst>
              </p:cNvPr>
              <p:cNvSpPr/>
              <p:nvPr/>
            </p:nvSpPr>
            <p:spPr>
              <a:xfrm>
                <a:off x="3439741" y="3339999"/>
                <a:ext cx="24088" cy="99534"/>
              </a:xfrm>
              <a:custGeom>
                <a:avLst/>
                <a:gdLst/>
                <a:ahLst/>
                <a:cxnLst/>
                <a:rect l="0" t="0" r="0" b="0"/>
                <a:pathLst>
                  <a:path w="24088" h="99534">
                    <a:moveTo>
                      <a:pt x="829" y="34925"/>
                    </a:moveTo>
                    <a:cubicBezTo>
                      <a:pt x="3164" y="89060"/>
                      <a:pt x="24087" y="99533"/>
                      <a:pt x="24087" y="46567"/>
                    </a:cubicBezTo>
                    <a:cubicBezTo>
                      <a:pt x="24087" y="20955"/>
                      <a:pt x="18515" y="0"/>
                      <a:pt x="11704" y="0"/>
                    </a:cubicBezTo>
                    <a:cubicBezTo>
                      <a:pt x="4894" y="0"/>
                      <a:pt x="0" y="15716"/>
                      <a:pt x="829"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6" name="任意多边形: 形状 1005">
                <a:extLst>
                  <a:ext uri="{FF2B5EF4-FFF2-40B4-BE49-F238E27FC236}">
                    <a16:creationId xmlns="" xmlns:a16="http://schemas.microsoft.com/office/drawing/2014/main" id="{B64D9966-DEE0-4C85-9C6A-F340385FBE5C}"/>
                  </a:ext>
                </a:extLst>
              </p:cNvPr>
              <p:cNvSpPr/>
              <p:nvPr/>
            </p:nvSpPr>
            <p:spPr>
              <a:xfrm>
                <a:off x="3523183" y="3327322"/>
                <a:ext cx="29546" cy="86755"/>
              </a:xfrm>
              <a:custGeom>
                <a:avLst/>
                <a:gdLst/>
                <a:ahLst/>
                <a:cxnLst/>
                <a:rect l="0" t="0" r="0" b="0"/>
                <a:pathLst>
                  <a:path w="29546" h="86755">
                    <a:moveTo>
                      <a:pt x="2793" y="44399"/>
                    </a:moveTo>
                    <a:cubicBezTo>
                      <a:pt x="0" y="62128"/>
                      <a:pt x="4798" y="78934"/>
                      <a:pt x="13670" y="82499"/>
                    </a:cubicBezTo>
                    <a:cubicBezTo>
                      <a:pt x="24260" y="86754"/>
                      <a:pt x="29545" y="76194"/>
                      <a:pt x="29545" y="50778"/>
                    </a:cubicBezTo>
                    <a:cubicBezTo>
                      <a:pt x="29545" y="4711"/>
                      <a:pt x="9788" y="0"/>
                      <a:pt x="2793" y="4439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7" name="任意多边形: 形状 1006">
                <a:extLst>
                  <a:ext uri="{FF2B5EF4-FFF2-40B4-BE49-F238E27FC236}">
                    <a16:creationId xmlns="" xmlns:a16="http://schemas.microsoft.com/office/drawing/2014/main" id="{20A9333E-0850-48C8-BFAF-DA312B985C23}"/>
                  </a:ext>
                </a:extLst>
              </p:cNvPr>
              <p:cNvSpPr/>
              <p:nvPr/>
            </p:nvSpPr>
            <p:spPr>
              <a:xfrm>
                <a:off x="3590828" y="3327391"/>
                <a:ext cx="50801" cy="88810"/>
              </a:xfrm>
              <a:custGeom>
                <a:avLst/>
                <a:gdLst/>
                <a:ahLst/>
                <a:cxnLst/>
                <a:rect l="0" t="0" r="0" b="0"/>
                <a:pathLst>
                  <a:path w="50801" h="88810">
                    <a:moveTo>
                      <a:pt x="8467" y="21076"/>
                    </a:moveTo>
                    <a:cubicBezTo>
                      <a:pt x="3810" y="25732"/>
                      <a:pt x="0" y="42877"/>
                      <a:pt x="0" y="59176"/>
                    </a:cubicBezTo>
                    <a:cubicBezTo>
                      <a:pt x="0" y="80342"/>
                      <a:pt x="7257" y="88809"/>
                      <a:pt x="25400" y="88809"/>
                    </a:cubicBezTo>
                    <a:cubicBezTo>
                      <a:pt x="45155" y="88809"/>
                      <a:pt x="50800" y="80342"/>
                      <a:pt x="50800" y="50709"/>
                    </a:cubicBezTo>
                    <a:cubicBezTo>
                      <a:pt x="50800" y="14880"/>
                      <a:pt x="29542" y="0"/>
                      <a:pt x="8467" y="210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8" name="任意多边形: 形状 1007">
                <a:extLst>
                  <a:ext uri="{FF2B5EF4-FFF2-40B4-BE49-F238E27FC236}">
                    <a16:creationId xmlns="" xmlns:a16="http://schemas.microsoft.com/office/drawing/2014/main" id="{5BF0B4A4-64A9-4031-B603-B1060A7C6F2A}"/>
                  </a:ext>
                </a:extLst>
              </p:cNvPr>
              <p:cNvSpPr/>
              <p:nvPr/>
            </p:nvSpPr>
            <p:spPr>
              <a:xfrm>
                <a:off x="3705128" y="33399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09" name="任意多边形: 形状 1008">
                <a:extLst>
                  <a:ext uri="{FF2B5EF4-FFF2-40B4-BE49-F238E27FC236}">
                    <a16:creationId xmlns="" xmlns:a16="http://schemas.microsoft.com/office/drawing/2014/main" id="{B8BC1CAB-1999-4AD4-A8F4-CC6A16463EA6}"/>
                  </a:ext>
                </a:extLst>
              </p:cNvPr>
              <p:cNvSpPr/>
              <p:nvPr/>
            </p:nvSpPr>
            <p:spPr>
              <a:xfrm>
                <a:off x="4340128" y="3339999"/>
                <a:ext cx="101601" cy="101601"/>
              </a:xfrm>
              <a:custGeom>
                <a:avLst/>
                <a:gdLst/>
                <a:ahLst/>
                <a:cxnLst/>
                <a:rect l="0" t="0" r="0" b="0"/>
                <a:pathLst>
                  <a:path w="101601" h="101601">
                    <a:moveTo>
                      <a:pt x="0" y="50800"/>
                    </a:moveTo>
                    <a:cubicBezTo>
                      <a:pt x="0" y="101600"/>
                      <a:pt x="0" y="101600"/>
                      <a:pt x="50800" y="101600"/>
                    </a:cubicBezTo>
                    <a:cubicBezTo>
                      <a:pt x="101600" y="101600"/>
                      <a:pt x="101600" y="101600"/>
                      <a:pt x="101600" y="50800"/>
                    </a:cubicBezTo>
                    <a:cubicBezTo>
                      <a:pt x="101600" y="0"/>
                      <a:pt x="101600" y="0"/>
                      <a:pt x="50800" y="0"/>
                    </a:cubicBezTo>
                    <a:cubicBezTo>
                      <a:pt x="0" y="0"/>
                      <a:pt x="0" y="0"/>
                      <a:pt x="0" y="508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0" name="任意多边形: 形状 1009">
                <a:extLst>
                  <a:ext uri="{FF2B5EF4-FFF2-40B4-BE49-F238E27FC236}">
                    <a16:creationId xmlns="" xmlns:a16="http://schemas.microsoft.com/office/drawing/2014/main" id="{15EE654D-FE46-44D9-97AD-B33AE37487AE}"/>
                  </a:ext>
                </a:extLst>
              </p:cNvPr>
              <p:cNvSpPr/>
              <p:nvPr/>
            </p:nvSpPr>
            <p:spPr>
              <a:xfrm>
                <a:off x="4949728" y="3338307"/>
                <a:ext cx="27094" cy="27094"/>
              </a:xfrm>
              <a:custGeom>
                <a:avLst/>
                <a:gdLst/>
                <a:ahLst/>
                <a:cxnLst/>
                <a:rect l="0" t="0" r="0" b="0"/>
                <a:pathLst>
                  <a:path w="27094" h="27094">
                    <a:moveTo>
                      <a:pt x="0" y="11853"/>
                    </a:moveTo>
                    <a:cubicBezTo>
                      <a:pt x="0" y="20235"/>
                      <a:pt x="6858" y="27093"/>
                      <a:pt x="15240" y="27093"/>
                    </a:cubicBezTo>
                    <a:cubicBezTo>
                      <a:pt x="27093" y="27093"/>
                      <a:pt x="27093" y="23706"/>
                      <a:pt x="15240" y="11853"/>
                    </a:cubicBezTo>
                    <a:cubicBezTo>
                      <a:pt x="3387" y="0"/>
                      <a:pt x="0" y="0"/>
                      <a:pt x="0" y="118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1" name="任意多边形: 形状 1010">
                <a:extLst>
                  <a:ext uri="{FF2B5EF4-FFF2-40B4-BE49-F238E27FC236}">
                    <a16:creationId xmlns="" xmlns:a16="http://schemas.microsoft.com/office/drawing/2014/main" id="{79A87812-10A7-4691-8252-32B103A56FC8}"/>
                  </a:ext>
                </a:extLst>
              </p:cNvPr>
              <p:cNvSpPr/>
              <p:nvPr/>
            </p:nvSpPr>
            <p:spPr>
              <a:xfrm>
                <a:off x="5409786" y="3339999"/>
                <a:ext cx="403543" cy="5988"/>
              </a:xfrm>
              <a:custGeom>
                <a:avLst/>
                <a:gdLst/>
                <a:ahLst/>
                <a:cxnLst/>
                <a:rect l="0" t="0" r="0" b="0"/>
                <a:pathLst>
                  <a:path w="403543" h="5988">
                    <a:moveTo>
                      <a:pt x="200342" y="5987"/>
                    </a:moveTo>
                    <a:lnTo>
                      <a:pt x="403542" y="5987"/>
                    </a:lnTo>
                    <a:lnTo>
                      <a:pt x="213042" y="2994"/>
                    </a:lnTo>
                    <a:cubicBezTo>
                      <a:pt x="108267" y="1347"/>
                      <a:pt x="19684" y="0"/>
                      <a:pt x="16192" y="0"/>
                    </a:cubicBezTo>
                    <a:cubicBezTo>
                      <a:pt x="12700" y="0"/>
                      <a:pt x="6984" y="1347"/>
                      <a:pt x="3492" y="2994"/>
                    </a:cubicBezTo>
                    <a:cubicBezTo>
                      <a:pt x="0" y="4640"/>
                      <a:pt x="88582" y="5987"/>
                      <a:pt x="200342" y="598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2" name="任意多边形: 形状 1011">
                <a:extLst>
                  <a:ext uri="{FF2B5EF4-FFF2-40B4-BE49-F238E27FC236}">
                    <a16:creationId xmlns="" xmlns:a16="http://schemas.microsoft.com/office/drawing/2014/main" id="{9521A288-27EF-473C-B536-012E7577D9AB}"/>
                  </a:ext>
                </a:extLst>
              </p:cNvPr>
              <p:cNvSpPr/>
              <p:nvPr/>
            </p:nvSpPr>
            <p:spPr>
              <a:xfrm>
                <a:off x="5968586" y="3339999"/>
                <a:ext cx="81598" cy="5196"/>
              </a:xfrm>
              <a:custGeom>
                <a:avLst/>
                <a:gdLst/>
                <a:ahLst/>
                <a:cxnLst/>
                <a:rect l="0" t="0" r="0" b="0"/>
                <a:pathLst>
                  <a:path w="81598" h="5196">
                    <a:moveTo>
                      <a:pt x="47942" y="5195"/>
                    </a:moveTo>
                    <a:cubicBezTo>
                      <a:pt x="75882" y="5195"/>
                      <a:pt x="81597" y="4026"/>
                      <a:pt x="60642" y="2598"/>
                    </a:cubicBezTo>
                    <a:cubicBezTo>
                      <a:pt x="39687" y="1169"/>
                      <a:pt x="19684" y="0"/>
                      <a:pt x="16192" y="0"/>
                    </a:cubicBezTo>
                    <a:cubicBezTo>
                      <a:pt x="12700" y="0"/>
                      <a:pt x="6984" y="1169"/>
                      <a:pt x="3492" y="2598"/>
                    </a:cubicBezTo>
                    <a:cubicBezTo>
                      <a:pt x="0" y="4026"/>
                      <a:pt x="20002" y="5195"/>
                      <a:pt x="47942"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3" name="任意多边形: 形状 1012">
                <a:extLst>
                  <a:ext uri="{FF2B5EF4-FFF2-40B4-BE49-F238E27FC236}">
                    <a16:creationId xmlns="" xmlns:a16="http://schemas.microsoft.com/office/drawing/2014/main" id="{E1D3398E-A4F9-430A-BD22-129B6F0D750B}"/>
                  </a:ext>
                </a:extLst>
              </p:cNvPr>
              <p:cNvSpPr/>
              <p:nvPr/>
            </p:nvSpPr>
            <p:spPr>
              <a:xfrm>
                <a:off x="7185722" y="33300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4" name="任意多边形: 形状 1013">
                <a:extLst>
                  <a:ext uri="{FF2B5EF4-FFF2-40B4-BE49-F238E27FC236}">
                    <a16:creationId xmlns="" xmlns:a16="http://schemas.microsoft.com/office/drawing/2014/main" id="{6A131C69-A9A8-48B8-8215-AB69EC7AA499}"/>
                  </a:ext>
                </a:extLst>
              </p:cNvPr>
              <p:cNvSpPr/>
              <p:nvPr/>
            </p:nvSpPr>
            <p:spPr>
              <a:xfrm>
                <a:off x="8035828" y="3339999"/>
                <a:ext cx="381001" cy="38101"/>
              </a:xfrm>
              <a:custGeom>
                <a:avLst/>
                <a:gdLst/>
                <a:ahLst/>
                <a:cxnLst/>
                <a:rect l="0" t="0" r="0" b="0"/>
                <a:pathLst>
                  <a:path w="381001" h="38101">
                    <a:moveTo>
                      <a:pt x="0" y="19050"/>
                    </a:moveTo>
                    <a:cubicBezTo>
                      <a:pt x="0" y="35137"/>
                      <a:pt x="29633" y="38100"/>
                      <a:pt x="190500" y="38100"/>
                    </a:cubicBezTo>
                    <a:cubicBezTo>
                      <a:pt x="351367" y="38100"/>
                      <a:pt x="381000" y="35137"/>
                      <a:pt x="381000" y="19050"/>
                    </a:cubicBezTo>
                    <a:cubicBezTo>
                      <a:pt x="381000" y="2963"/>
                      <a:pt x="351367" y="0"/>
                      <a:pt x="190500" y="0"/>
                    </a:cubicBezTo>
                    <a:cubicBezTo>
                      <a:pt x="29633" y="0"/>
                      <a:pt x="0" y="296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5" name="任意多边形: 形状 1014">
                <a:extLst>
                  <a:ext uri="{FF2B5EF4-FFF2-40B4-BE49-F238E27FC236}">
                    <a16:creationId xmlns="" xmlns:a16="http://schemas.microsoft.com/office/drawing/2014/main" id="{39CBF9A2-BDFE-49B6-914B-6A838AE18C3A}"/>
                  </a:ext>
                </a:extLst>
              </p:cNvPr>
              <p:cNvSpPr/>
              <p:nvPr/>
            </p:nvSpPr>
            <p:spPr>
              <a:xfrm>
                <a:off x="8797828" y="3339999"/>
                <a:ext cx="315651" cy="47321"/>
              </a:xfrm>
              <a:custGeom>
                <a:avLst/>
                <a:gdLst/>
                <a:ahLst/>
                <a:cxnLst/>
                <a:rect l="0" t="0" r="0" b="0"/>
                <a:pathLst>
                  <a:path w="315651" h="47321">
                    <a:moveTo>
                      <a:pt x="0" y="19050"/>
                    </a:moveTo>
                    <a:cubicBezTo>
                      <a:pt x="0" y="47320"/>
                      <a:pt x="298545" y="47320"/>
                      <a:pt x="309393" y="19050"/>
                    </a:cubicBezTo>
                    <a:cubicBezTo>
                      <a:pt x="315650" y="2744"/>
                      <a:pt x="293891" y="0"/>
                      <a:pt x="158352" y="0"/>
                    </a:cubicBezTo>
                    <a:cubicBezTo>
                      <a:pt x="26061" y="0"/>
                      <a:pt x="0" y="3135"/>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6" name="任意多边形: 形状 1015">
                <a:extLst>
                  <a:ext uri="{FF2B5EF4-FFF2-40B4-BE49-F238E27FC236}">
                    <a16:creationId xmlns="" xmlns:a16="http://schemas.microsoft.com/office/drawing/2014/main" id="{02429C4F-4C11-4E24-BCBD-FDAB1039986E}"/>
                  </a:ext>
                </a:extLst>
              </p:cNvPr>
              <p:cNvSpPr/>
              <p:nvPr/>
            </p:nvSpPr>
            <p:spPr>
              <a:xfrm>
                <a:off x="9140728" y="3339999"/>
                <a:ext cx="228601" cy="38101"/>
              </a:xfrm>
              <a:custGeom>
                <a:avLst/>
                <a:gdLst/>
                <a:ahLst/>
                <a:cxnLst/>
                <a:rect l="0" t="0" r="0" b="0"/>
                <a:pathLst>
                  <a:path w="228601" h="38101">
                    <a:moveTo>
                      <a:pt x="0" y="19050"/>
                    </a:moveTo>
                    <a:cubicBezTo>
                      <a:pt x="0" y="34572"/>
                      <a:pt x="21167" y="38100"/>
                      <a:pt x="114300" y="38100"/>
                    </a:cubicBezTo>
                    <a:cubicBezTo>
                      <a:pt x="207433" y="38100"/>
                      <a:pt x="228600" y="34572"/>
                      <a:pt x="228600" y="19050"/>
                    </a:cubicBezTo>
                    <a:cubicBezTo>
                      <a:pt x="228600" y="3528"/>
                      <a:pt x="207433" y="0"/>
                      <a:pt x="114300" y="0"/>
                    </a:cubicBezTo>
                    <a:cubicBezTo>
                      <a:pt x="21167" y="0"/>
                      <a:pt x="0" y="3528"/>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7" name="任意多边形: 形状 1016">
                <a:extLst>
                  <a:ext uri="{FF2B5EF4-FFF2-40B4-BE49-F238E27FC236}">
                    <a16:creationId xmlns="" xmlns:a16="http://schemas.microsoft.com/office/drawing/2014/main" id="{C5C482E3-83BB-4DA5-96F4-D82E26ACC978}"/>
                  </a:ext>
                </a:extLst>
              </p:cNvPr>
              <p:cNvSpPr/>
              <p:nvPr/>
            </p:nvSpPr>
            <p:spPr>
              <a:xfrm>
                <a:off x="3254657" y="3337610"/>
                <a:ext cx="44072" cy="103990"/>
              </a:xfrm>
              <a:custGeom>
                <a:avLst/>
                <a:gdLst/>
                <a:ahLst/>
                <a:cxnLst/>
                <a:rect l="0" t="0" r="0" b="0"/>
                <a:pathLst>
                  <a:path w="44072" h="103990">
                    <a:moveTo>
                      <a:pt x="13680" y="35178"/>
                    </a:moveTo>
                    <a:cubicBezTo>
                      <a:pt x="0" y="70828"/>
                      <a:pt x="5465" y="103989"/>
                      <a:pt x="25021" y="103989"/>
                    </a:cubicBezTo>
                    <a:cubicBezTo>
                      <a:pt x="38326" y="103989"/>
                      <a:pt x="44071" y="90583"/>
                      <a:pt x="44071" y="59539"/>
                    </a:cubicBezTo>
                    <a:cubicBezTo>
                      <a:pt x="44071" y="13540"/>
                      <a:pt x="27179" y="0"/>
                      <a:pt x="13680" y="351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8" name="任意多边形: 形状 1017">
                <a:extLst>
                  <a:ext uri="{FF2B5EF4-FFF2-40B4-BE49-F238E27FC236}">
                    <a16:creationId xmlns="" xmlns:a16="http://schemas.microsoft.com/office/drawing/2014/main" id="{46EED796-EB8F-48C5-B433-19B0B50701E6}"/>
                  </a:ext>
                </a:extLst>
              </p:cNvPr>
              <p:cNvSpPr/>
              <p:nvPr/>
            </p:nvSpPr>
            <p:spPr>
              <a:xfrm>
                <a:off x="3336828" y="3352699"/>
                <a:ext cx="57189" cy="91501"/>
              </a:xfrm>
              <a:custGeom>
                <a:avLst/>
                <a:gdLst/>
                <a:ahLst/>
                <a:cxnLst/>
                <a:rect l="0" t="0" r="0" b="0"/>
                <a:pathLst>
                  <a:path w="57189" h="91501">
                    <a:moveTo>
                      <a:pt x="0" y="38100"/>
                    </a:moveTo>
                    <a:cubicBezTo>
                      <a:pt x="0" y="79165"/>
                      <a:pt x="29511" y="91500"/>
                      <a:pt x="43091" y="56111"/>
                    </a:cubicBezTo>
                    <a:cubicBezTo>
                      <a:pt x="57188" y="19376"/>
                      <a:pt x="51079" y="0"/>
                      <a:pt x="25400" y="0"/>
                    </a:cubicBezTo>
                    <a:cubicBezTo>
                      <a:pt x="5645" y="0"/>
                      <a:pt x="0" y="8467"/>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19" name="任意多边形: 形状 1018">
                <a:extLst>
                  <a:ext uri="{FF2B5EF4-FFF2-40B4-BE49-F238E27FC236}">
                    <a16:creationId xmlns="" xmlns:a16="http://schemas.microsoft.com/office/drawing/2014/main" id="{1B1DE805-9027-4155-A9CC-E4AA00E4074F}"/>
                  </a:ext>
                </a:extLst>
              </p:cNvPr>
              <p:cNvSpPr/>
              <p:nvPr/>
            </p:nvSpPr>
            <p:spPr>
              <a:xfrm>
                <a:off x="6092728" y="3349162"/>
                <a:ext cx="1079501" cy="158846"/>
              </a:xfrm>
              <a:custGeom>
                <a:avLst/>
                <a:gdLst/>
                <a:ahLst/>
                <a:cxnLst/>
                <a:rect l="0" t="0" r="0" b="0"/>
                <a:pathLst>
                  <a:path w="1079501" h="158846">
                    <a:moveTo>
                      <a:pt x="0" y="0"/>
                    </a:moveTo>
                    <a:lnTo>
                      <a:pt x="0" y="143238"/>
                    </a:lnTo>
                    <a:lnTo>
                      <a:pt x="257175" y="137032"/>
                    </a:lnTo>
                    <a:cubicBezTo>
                      <a:pt x="398621" y="133619"/>
                      <a:pt x="641509" y="137130"/>
                      <a:pt x="796925" y="144835"/>
                    </a:cubicBezTo>
                    <a:lnTo>
                      <a:pt x="1079500" y="158845"/>
                    </a:lnTo>
                    <a:lnTo>
                      <a:pt x="1079500" y="16238"/>
                    </a:lnTo>
                    <a:lnTo>
                      <a:pt x="600075" y="9778"/>
                    </a:lnTo>
                    <a:cubicBezTo>
                      <a:pt x="336391" y="6224"/>
                      <a:pt x="93504" y="2571"/>
                      <a:pt x="60325" y="16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0" name="任意多边形: 形状 1019">
                <a:extLst>
                  <a:ext uri="{FF2B5EF4-FFF2-40B4-BE49-F238E27FC236}">
                    <a16:creationId xmlns="" xmlns:a16="http://schemas.microsoft.com/office/drawing/2014/main" id="{1BF09475-5350-4D53-A2DD-CA840CBCD5F9}"/>
                  </a:ext>
                </a:extLst>
              </p:cNvPr>
              <p:cNvSpPr/>
              <p:nvPr/>
            </p:nvSpPr>
            <p:spPr>
              <a:xfrm>
                <a:off x="8471101" y="3352699"/>
                <a:ext cx="2904438" cy="444501"/>
              </a:xfrm>
              <a:custGeom>
                <a:avLst/>
                <a:gdLst/>
                <a:ahLst/>
                <a:cxnLst/>
                <a:rect l="0" t="0" r="0" b="0"/>
                <a:pathLst>
                  <a:path w="2904438" h="444501">
                    <a:moveTo>
                      <a:pt x="1668694" y="8467"/>
                    </a:moveTo>
                    <a:cubicBezTo>
                      <a:pt x="1646397" y="30764"/>
                      <a:pt x="1667882" y="38100"/>
                      <a:pt x="1755477" y="38100"/>
                    </a:cubicBezTo>
                    <a:cubicBezTo>
                      <a:pt x="1834144" y="38100"/>
                      <a:pt x="1850727" y="41622"/>
                      <a:pt x="1850727" y="58329"/>
                    </a:cubicBezTo>
                    <a:cubicBezTo>
                      <a:pt x="1850727" y="76751"/>
                      <a:pt x="1808475" y="77166"/>
                      <a:pt x="1377652" y="62969"/>
                    </a:cubicBezTo>
                    <a:cubicBezTo>
                      <a:pt x="1117461" y="54395"/>
                      <a:pt x="904514" y="45736"/>
                      <a:pt x="904437" y="43726"/>
                    </a:cubicBezTo>
                    <a:cubicBezTo>
                      <a:pt x="904360" y="41716"/>
                      <a:pt x="764342" y="39383"/>
                      <a:pt x="593287" y="38541"/>
                    </a:cubicBezTo>
                    <a:cubicBezTo>
                      <a:pt x="271949" y="36959"/>
                      <a:pt x="0" y="45807"/>
                      <a:pt x="11659" y="57465"/>
                    </a:cubicBezTo>
                    <a:cubicBezTo>
                      <a:pt x="15324" y="61130"/>
                      <a:pt x="216937" y="64371"/>
                      <a:pt x="459686" y="64666"/>
                    </a:cubicBezTo>
                    <a:cubicBezTo>
                      <a:pt x="885032" y="65183"/>
                      <a:pt x="901283" y="66093"/>
                      <a:pt x="907470" y="89751"/>
                    </a:cubicBezTo>
                    <a:cubicBezTo>
                      <a:pt x="911001" y="103253"/>
                      <a:pt x="924653" y="114300"/>
                      <a:pt x="937808" y="114300"/>
                    </a:cubicBezTo>
                    <a:cubicBezTo>
                      <a:pt x="955059" y="114300"/>
                      <a:pt x="961727" y="123444"/>
                      <a:pt x="961727" y="147101"/>
                    </a:cubicBezTo>
                    <a:lnTo>
                      <a:pt x="961727" y="179902"/>
                    </a:lnTo>
                    <a:lnTo>
                      <a:pt x="237827" y="161453"/>
                    </a:lnTo>
                    <a:lnTo>
                      <a:pt x="237827" y="263104"/>
                    </a:lnTo>
                    <a:lnTo>
                      <a:pt x="482302" y="265258"/>
                    </a:lnTo>
                    <a:cubicBezTo>
                      <a:pt x="616764" y="266442"/>
                      <a:pt x="776783" y="273752"/>
                      <a:pt x="837902" y="281502"/>
                    </a:cubicBezTo>
                    <a:cubicBezTo>
                      <a:pt x="920733" y="292005"/>
                      <a:pt x="949027" y="291915"/>
                      <a:pt x="949027" y="281146"/>
                    </a:cubicBezTo>
                    <a:cubicBezTo>
                      <a:pt x="949027" y="271862"/>
                      <a:pt x="920098" y="266700"/>
                      <a:pt x="868065" y="266700"/>
                    </a:cubicBezTo>
                    <a:cubicBezTo>
                      <a:pt x="740834" y="266700"/>
                      <a:pt x="706860" y="256489"/>
                      <a:pt x="703894" y="217356"/>
                    </a:cubicBezTo>
                    <a:cubicBezTo>
                      <a:pt x="701380" y="184192"/>
                      <a:pt x="701496" y="184151"/>
                      <a:pt x="796627" y="185204"/>
                    </a:cubicBezTo>
                    <a:cubicBezTo>
                      <a:pt x="849015" y="185783"/>
                      <a:pt x="970458" y="190070"/>
                      <a:pt x="1066502" y="194729"/>
                    </a:cubicBezTo>
                    <a:lnTo>
                      <a:pt x="1241127" y="203200"/>
                    </a:lnTo>
                    <a:lnTo>
                      <a:pt x="1241127" y="234950"/>
                    </a:lnTo>
                    <a:cubicBezTo>
                      <a:pt x="1241127" y="266700"/>
                      <a:pt x="1241127" y="266700"/>
                      <a:pt x="1114127" y="266700"/>
                    </a:cubicBezTo>
                    <a:cubicBezTo>
                      <a:pt x="1016068" y="266700"/>
                      <a:pt x="987127" y="270601"/>
                      <a:pt x="987127" y="283820"/>
                    </a:cubicBezTo>
                    <a:cubicBezTo>
                      <a:pt x="987127" y="302266"/>
                      <a:pt x="1157483" y="317500"/>
                      <a:pt x="1363753" y="317500"/>
                    </a:cubicBezTo>
                    <a:cubicBezTo>
                      <a:pt x="1463660" y="317500"/>
                      <a:pt x="1469727" y="319060"/>
                      <a:pt x="1469727" y="344751"/>
                    </a:cubicBezTo>
                    <a:lnTo>
                      <a:pt x="1469727" y="372003"/>
                    </a:lnTo>
                    <a:lnTo>
                      <a:pt x="1009883" y="365394"/>
                    </a:lnTo>
                    <a:cubicBezTo>
                      <a:pt x="747842" y="361628"/>
                      <a:pt x="548364" y="353761"/>
                      <a:pt x="546145" y="347104"/>
                    </a:cubicBezTo>
                    <a:cubicBezTo>
                      <a:pt x="544004" y="340680"/>
                      <a:pt x="512333" y="336343"/>
                      <a:pt x="475764" y="337465"/>
                    </a:cubicBezTo>
                    <a:cubicBezTo>
                      <a:pt x="412892" y="339395"/>
                      <a:pt x="411866" y="339944"/>
                      <a:pt x="456902" y="347553"/>
                    </a:cubicBezTo>
                    <a:cubicBezTo>
                      <a:pt x="497544" y="354420"/>
                      <a:pt x="503812" y="359790"/>
                      <a:pt x="499651" y="384175"/>
                    </a:cubicBezTo>
                    <a:cubicBezTo>
                      <a:pt x="495951" y="405850"/>
                      <a:pt x="497800" y="408448"/>
                      <a:pt x="507306" y="394932"/>
                    </a:cubicBezTo>
                    <a:cubicBezTo>
                      <a:pt x="517793" y="380021"/>
                      <a:pt x="613382" y="377552"/>
                      <a:pt x="1093207" y="379795"/>
                    </a:cubicBezTo>
                    <a:cubicBezTo>
                      <a:pt x="1408561" y="381270"/>
                      <a:pt x="1708011" y="386756"/>
                      <a:pt x="1758652" y="391988"/>
                    </a:cubicBezTo>
                    <a:cubicBezTo>
                      <a:pt x="1829886" y="399347"/>
                      <a:pt x="1850727" y="397826"/>
                      <a:pt x="1850727" y="385269"/>
                    </a:cubicBezTo>
                    <a:cubicBezTo>
                      <a:pt x="1850727" y="373361"/>
                      <a:pt x="1804249" y="366402"/>
                      <a:pt x="1676259" y="359144"/>
                    </a:cubicBezTo>
                    <a:cubicBezTo>
                      <a:pt x="1553257" y="352169"/>
                      <a:pt x="1502450" y="344794"/>
                      <a:pt x="1504026" y="334144"/>
                    </a:cubicBezTo>
                    <a:cubicBezTo>
                      <a:pt x="1505255" y="325835"/>
                      <a:pt x="1528044" y="313975"/>
                      <a:pt x="1554669" y="307787"/>
                    </a:cubicBezTo>
                    <a:cubicBezTo>
                      <a:pt x="1588227" y="299989"/>
                      <a:pt x="1549368" y="297805"/>
                      <a:pt x="1428003" y="300669"/>
                    </a:cubicBezTo>
                    <a:lnTo>
                      <a:pt x="1252929" y="304800"/>
                    </a:lnTo>
                    <a:lnTo>
                      <a:pt x="1247782" y="184150"/>
                    </a:lnTo>
                    <a:lnTo>
                      <a:pt x="1301605" y="191135"/>
                    </a:lnTo>
                    <a:cubicBezTo>
                      <a:pt x="1331207" y="194977"/>
                      <a:pt x="1472584" y="199263"/>
                      <a:pt x="1615777" y="200660"/>
                    </a:cubicBezTo>
                    <a:cubicBezTo>
                      <a:pt x="1837604" y="202824"/>
                      <a:pt x="1876127" y="206019"/>
                      <a:pt x="1876127" y="222250"/>
                    </a:cubicBezTo>
                    <a:cubicBezTo>
                      <a:pt x="1876127" y="235363"/>
                      <a:pt x="1867221" y="239382"/>
                      <a:pt x="1847552" y="235145"/>
                    </a:cubicBezTo>
                    <a:cubicBezTo>
                      <a:pt x="1820350" y="229285"/>
                      <a:pt x="1820132" y="229832"/>
                      <a:pt x="1843023" y="246544"/>
                    </a:cubicBezTo>
                    <a:cubicBezTo>
                      <a:pt x="1858752" y="258028"/>
                      <a:pt x="1864656" y="273331"/>
                      <a:pt x="1860091" y="290787"/>
                    </a:cubicBezTo>
                    <a:cubicBezTo>
                      <a:pt x="1856252" y="305465"/>
                      <a:pt x="1857183" y="319991"/>
                      <a:pt x="1862159" y="323066"/>
                    </a:cubicBezTo>
                    <a:cubicBezTo>
                      <a:pt x="1867135" y="326142"/>
                      <a:pt x="1868831" y="349008"/>
                      <a:pt x="1865928" y="373879"/>
                    </a:cubicBezTo>
                    <a:lnTo>
                      <a:pt x="1860648" y="419100"/>
                    </a:lnTo>
                    <a:lnTo>
                      <a:pt x="1785837" y="419100"/>
                    </a:lnTo>
                    <a:cubicBezTo>
                      <a:pt x="1744430" y="419100"/>
                      <a:pt x="1711027" y="424771"/>
                      <a:pt x="1711027" y="431800"/>
                    </a:cubicBezTo>
                    <a:cubicBezTo>
                      <a:pt x="1711027" y="439057"/>
                      <a:pt x="1749127" y="444500"/>
                      <a:pt x="1799927" y="444500"/>
                    </a:cubicBezTo>
                    <a:cubicBezTo>
                      <a:pt x="1871639" y="444500"/>
                      <a:pt x="1888827" y="440706"/>
                      <a:pt x="1888827" y="424876"/>
                    </a:cubicBezTo>
                    <a:cubicBezTo>
                      <a:pt x="1888827" y="407637"/>
                      <a:pt x="1943256" y="404675"/>
                      <a:pt x="2336502" y="400513"/>
                    </a:cubicBezTo>
                    <a:cubicBezTo>
                      <a:pt x="2798880" y="395619"/>
                      <a:pt x="2904437" y="383705"/>
                      <a:pt x="2536527" y="377936"/>
                    </a:cubicBezTo>
                    <a:lnTo>
                      <a:pt x="2326977" y="374650"/>
                    </a:lnTo>
                    <a:lnTo>
                      <a:pt x="2322825" y="336550"/>
                    </a:lnTo>
                    <a:cubicBezTo>
                      <a:pt x="2320541" y="315595"/>
                      <a:pt x="2316255" y="295878"/>
                      <a:pt x="2313300" y="292735"/>
                    </a:cubicBezTo>
                    <a:cubicBezTo>
                      <a:pt x="2310345" y="289592"/>
                      <a:pt x="2304500" y="272447"/>
                      <a:pt x="2300311" y="254635"/>
                    </a:cubicBezTo>
                    <a:lnTo>
                      <a:pt x="2292695" y="222250"/>
                    </a:lnTo>
                    <a:lnTo>
                      <a:pt x="2283278" y="254000"/>
                    </a:lnTo>
                    <a:cubicBezTo>
                      <a:pt x="2277036" y="275045"/>
                      <a:pt x="2280081" y="293188"/>
                      <a:pt x="2292312" y="307810"/>
                    </a:cubicBezTo>
                    <a:cubicBezTo>
                      <a:pt x="2303769" y="321508"/>
                      <a:pt x="2307727" y="341968"/>
                      <a:pt x="2302753" y="361785"/>
                    </a:cubicBezTo>
                    <a:cubicBezTo>
                      <a:pt x="2294933" y="392941"/>
                      <a:pt x="2292711" y="393516"/>
                      <a:pt x="2209260" y="385972"/>
                    </a:cubicBezTo>
                    <a:cubicBezTo>
                      <a:pt x="1980874" y="365324"/>
                      <a:pt x="1970735" y="363300"/>
                      <a:pt x="1981564" y="340531"/>
                    </a:cubicBezTo>
                    <a:cubicBezTo>
                      <a:pt x="1989994" y="322806"/>
                      <a:pt x="1982327" y="317330"/>
                      <a:pt x="1937114" y="308781"/>
                    </a:cubicBezTo>
                    <a:lnTo>
                      <a:pt x="1882477" y="298450"/>
                    </a:lnTo>
                    <a:lnTo>
                      <a:pt x="1885993" y="228600"/>
                    </a:lnTo>
                    <a:cubicBezTo>
                      <a:pt x="1892086" y="107528"/>
                      <a:pt x="1879071" y="112872"/>
                      <a:pt x="2165457" y="113851"/>
                    </a:cubicBezTo>
                    <a:cubicBezTo>
                      <a:pt x="2303189" y="114322"/>
                      <a:pt x="2514461" y="120457"/>
                      <a:pt x="2634952" y="127484"/>
                    </a:cubicBezTo>
                    <a:cubicBezTo>
                      <a:pt x="2850569" y="140059"/>
                      <a:pt x="2854027" y="139855"/>
                      <a:pt x="2854027" y="114580"/>
                    </a:cubicBezTo>
                    <a:cubicBezTo>
                      <a:pt x="2854027" y="89643"/>
                      <a:pt x="2844567" y="88709"/>
                      <a:pt x="2527002" y="82283"/>
                    </a:cubicBezTo>
                    <a:cubicBezTo>
                      <a:pt x="2347139" y="78643"/>
                      <a:pt x="2131397" y="72184"/>
                      <a:pt x="2047577" y="67928"/>
                    </a:cubicBezTo>
                    <a:cubicBezTo>
                      <a:pt x="1963757" y="63673"/>
                      <a:pt x="1896034" y="61316"/>
                      <a:pt x="1897080" y="62691"/>
                    </a:cubicBezTo>
                    <a:cubicBezTo>
                      <a:pt x="1898127" y="64065"/>
                      <a:pt x="1903235" y="58311"/>
                      <a:pt x="1908431" y="49903"/>
                    </a:cubicBezTo>
                    <a:cubicBezTo>
                      <a:pt x="1915487" y="38487"/>
                      <a:pt x="2006655" y="35234"/>
                      <a:pt x="2268478" y="37058"/>
                    </a:cubicBezTo>
                    <a:cubicBezTo>
                      <a:pt x="2461308" y="38401"/>
                      <a:pt x="2627649" y="41912"/>
                      <a:pt x="2638127" y="44860"/>
                    </a:cubicBezTo>
                    <a:cubicBezTo>
                      <a:pt x="2674013" y="54957"/>
                      <a:pt x="2705779" y="41840"/>
                      <a:pt x="2697526" y="20332"/>
                    </a:cubicBezTo>
                    <a:cubicBezTo>
                      <a:pt x="2690553" y="2160"/>
                      <a:pt x="2635940" y="0"/>
                      <a:pt x="2183442" y="0"/>
                    </a:cubicBezTo>
                    <a:cubicBezTo>
                      <a:pt x="1904987" y="0"/>
                      <a:pt x="1673350" y="3810"/>
                      <a:pt x="1668694"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1" name="任意多边形: 形状 1020">
                <a:extLst>
                  <a:ext uri="{FF2B5EF4-FFF2-40B4-BE49-F238E27FC236}">
                    <a16:creationId xmlns="" xmlns:a16="http://schemas.microsoft.com/office/drawing/2014/main" id="{9B9326B7-0EEB-4FF1-9912-552E965C2548}"/>
                  </a:ext>
                </a:extLst>
              </p:cNvPr>
              <p:cNvSpPr/>
              <p:nvPr/>
            </p:nvSpPr>
            <p:spPr>
              <a:xfrm>
                <a:off x="11629928" y="33526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2" name="任意多边形: 形状 1021">
                <a:extLst>
                  <a:ext uri="{FF2B5EF4-FFF2-40B4-BE49-F238E27FC236}">
                    <a16:creationId xmlns="" xmlns:a16="http://schemas.microsoft.com/office/drawing/2014/main" id="{0ED8EDEA-EED1-49B1-A2B0-E375C4F90C2F}"/>
                  </a:ext>
                </a:extLst>
              </p:cNvPr>
              <p:cNvSpPr/>
              <p:nvPr/>
            </p:nvSpPr>
            <p:spPr>
              <a:xfrm>
                <a:off x="3095528" y="33653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3" name="任意多边形: 形状 1022">
                <a:extLst>
                  <a:ext uri="{FF2B5EF4-FFF2-40B4-BE49-F238E27FC236}">
                    <a16:creationId xmlns="" xmlns:a16="http://schemas.microsoft.com/office/drawing/2014/main" id="{9F649863-A451-40A3-8189-35F2322679ED}"/>
                  </a:ext>
                </a:extLst>
              </p:cNvPr>
              <p:cNvSpPr/>
              <p:nvPr/>
            </p:nvSpPr>
            <p:spPr>
              <a:xfrm>
                <a:off x="3823840" y="33653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4" name="任意多边形: 形状 1023">
                <a:extLst>
                  <a:ext uri="{FF2B5EF4-FFF2-40B4-BE49-F238E27FC236}">
                    <a16:creationId xmlns="" xmlns:a16="http://schemas.microsoft.com/office/drawing/2014/main" id="{EC235522-CC63-4359-B08D-528A3B50D740}"/>
                  </a:ext>
                </a:extLst>
              </p:cNvPr>
              <p:cNvSpPr/>
              <p:nvPr/>
            </p:nvSpPr>
            <p:spPr>
              <a:xfrm>
                <a:off x="4805942" y="3360249"/>
                <a:ext cx="1134387" cy="144806"/>
              </a:xfrm>
              <a:custGeom>
                <a:avLst/>
                <a:gdLst/>
                <a:ahLst/>
                <a:cxnLst/>
                <a:rect l="0" t="0" r="0" b="0"/>
                <a:pathLst>
                  <a:path w="1134387" h="144806">
                    <a:moveTo>
                      <a:pt x="522931" y="8321"/>
                    </a:moveTo>
                    <a:lnTo>
                      <a:pt x="19427" y="18137"/>
                    </a:lnTo>
                    <a:lnTo>
                      <a:pt x="7384" y="65619"/>
                    </a:lnTo>
                    <a:cubicBezTo>
                      <a:pt x="300" y="93551"/>
                      <a:pt x="0" y="119533"/>
                      <a:pt x="6656" y="128722"/>
                    </a:cubicBezTo>
                    <a:cubicBezTo>
                      <a:pt x="15309" y="140668"/>
                      <a:pt x="149279" y="144397"/>
                      <a:pt x="576178" y="144573"/>
                    </a:cubicBezTo>
                    <a:lnTo>
                      <a:pt x="1134386" y="144805"/>
                    </a:lnTo>
                    <a:lnTo>
                      <a:pt x="1134386" y="5151"/>
                    </a:lnTo>
                    <a:lnTo>
                      <a:pt x="1080411" y="1828"/>
                    </a:lnTo>
                    <a:cubicBezTo>
                      <a:pt x="1050725" y="0"/>
                      <a:pt x="799859" y="2922"/>
                      <a:pt x="522931" y="832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5" name="任意多边形: 形状 1024">
                <a:extLst>
                  <a:ext uri="{FF2B5EF4-FFF2-40B4-BE49-F238E27FC236}">
                    <a16:creationId xmlns="" xmlns:a16="http://schemas.microsoft.com/office/drawing/2014/main" id="{DED98800-FA8A-461D-95E5-35ECBECF8152}"/>
                  </a:ext>
                </a:extLst>
              </p:cNvPr>
              <p:cNvSpPr/>
              <p:nvPr/>
            </p:nvSpPr>
            <p:spPr>
              <a:xfrm>
                <a:off x="5953028" y="3372666"/>
                <a:ext cx="114301" cy="118525"/>
              </a:xfrm>
              <a:custGeom>
                <a:avLst/>
                <a:gdLst/>
                <a:ahLst/>
                <a:cxnLst/>
                <a:rect l="0" t="0" r="0" b="0"/>
                <a:pathLst>
                  <a:path w="114301" h="118525">
                    <a:moveTo>
                      <a:pt x="6610" y="15686"/>
                    </a:moveTo>
                    <a:cubicBezTo>
                      <a:pt x="2974" y="25159"/>
                      <a:pt x="0" y="52445"/>
                      <a:pt x="0" y="76322"/>
                    </a:cubicBezTo>
                    <a:cubicBezTo>
                      <a:pt x="0" y="111684"/>
                      <a:pt x="4121" y="118524"/>
                      <a:pt x="22225" y="113210"/>
                    </a:cubicBezTo>
                    <a:cubicBezTo>
                      <a:pt x="34449" y="109622"/>
                      <a:pt x="60166" y="106098"/>
                      <a:pt x="79375" y="105378"/>
                    </a:cubicBezTo>
                    <a:cubicBezTo>
                      <a:pt x="111082" y="104191"/>
                      <a:pt x="114300" y="99649"/>
                      <a:pt x="114300" y="56086"/>
                    </a:cubicBezTo>
                    <a:cubicBezTo>
                      <a:pt x="114300" y="9419"/>
                      <a:pt x="112912" y="7969"/>
                      <a:pt x="63760" y="3281"/>
                    </a:cubicBezTo>
                    <a:cubicBezTo>
                      <a:pt x="29355" y="0"/>
                      <a:pt x="11109" y="3960"/>
                      <a:pt x="6610" y="156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6" name="任意多边形: 形状 1025">
                <a:extLst>
                  <a:ext uri="{FF2B5EF4-FFF2-40B4-BE49-F238E27FC236}">
                    <a16:creationId xmlns="" xmlns:a16="http://schemas.microsoft.com/office/drawing/2014/main" id="{84DD29A9-4E35-4DFA-ACC7-A7E21BADFAA0}"/>
                  </a:ext>
                </a:extLst>
              </p:cNvPr>
              <p:cNvSpPr/>
              <p:nvPr/>
            </p:nvSpPr>
            <p:spPr>
              <a:xfrm>
                <a:off x="11180016" y="3352886"/>
                <a:ext cx="310213" cy="59431"/>
              </a:xfrm>
              <a:custGeom>
                <a:avLst/>
                <a:gdLst/>
                <a:ahLst/>
                <a:cxnLst/>
                <a:rect l="0" t="0" r="0" b="0"/>
                <a:pathLst>
                  <a:path w="310213" h="59431">
                    <a:moveTo>
                      <a:pt x="1495" y="28388"/>
                    </a:moveTo>
                    <a:cubicBezTo>
                      <a:pt x="0" y="39942"/>
                      <a:pt x="41735" y="46565"/>
                      <a:pt x="154826" y="52719"/>
                    </a:cubicBezTo>
                    <a:cubicBezTo>
                      <a:pt x="278147" y="59430"/>
                      <a:pt x="310212" y="57771"/>
                      <a:pt x="310212" y="44675"/>
                    </a:cubicBezTo>
                    <a:cubicBezTo>
                      <a:pt x="310212" y="13599"/>
                      <a:pt x="243433" y="0"/>
                      <a:pt x="121956" y="6336"/>
                    </a:cubicBezTo>
                    <a:cubicBezTo>
                      <a:pt x="40604" y="10580"/>
                      <a:pt x="2907" y="17481"/>
                      <a:pt x="1495" y="2838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7" name="任意多边形: 形状 1026">
                <a:extLst>
                  <a:ext uri="{FF2B5EF4-FFF2-40B4-BE49-F238E27FC236}">
                    <a16:creationId xmlns="" xmlns:a16="http://schemas.microsoft.com/office/drawing/2014/main" id="{FEC64434-83AE-4185-BDD5-859E25E2DBC5}"/>
                  </a:ext>
                </a:extLst>
              </p:cNvPr>
              <p:cNvSpPr/>
              <p:nvPr/>
            </p:nvSpPr>
            <p:spPr>
              <a:xfrm>
                <a:off x="11497620" y="3359049"/>
                <a:ext cx="148502" cy="159555"/>
              </a:xfrm>
              <a:custGeom>
                <a:avLst/>
                <a:gdLst/>
                <a:ahLst/>
                <a:cxnLst/>
                <a:rect l="0" t="0" r="0" b="0"/>
                <a:pathLst>
                  <a:path w="148502" h="159555">
                    <a:moveTo>
                      <a:pt x="1155" y="21442"/>
                    </a:moveTo>
                    <a:cubicBezTo>
                      <a:pt x="0" y="31115"/>
                      <a:pt x="19416" y="42455"/>
                      <a:pt x="47458" y="48487"/>
                    </a:cubicBezTo>
                    <a:cubicBezTo>
                      <a:pt x="97539" y="59259"/>
                      <a:pt x="95920" y="68980"/>
                      <a:pt x="41143" y="86389"/>
                    </a:cubicBezTo>
                    <a:cubicBezTo>
                      <a:pt x="15500" y="94538"/>
                      <a:pt x="10296" y="102917"/>
                      <a:pt x="15138" y="128250"/>
                    </a:cubicBezTo>
                    <a:cubicBezTo>
                      <a:pt x="20973" y="158769"/>
                      <a:pt x="23564" y="159554"/>
                      <a:pt x="86276" y="149811"/>
                    </a:cubicBezTo>
                    <a:cubicBezTo>
                      <a:pt x="122071" y="144250"/>
                      <a:pt x="148501" y="134095"/>
                      <a:pt x="145008" y="127243"/>
                    </a:cubicBezTo>
                    <a:cubicBezTo>
                      <a:pt x="141515" y="120392"/>
                      <a:pt x="130086" y="114677"/>
                      <a:pt x="119608" y="114543"/>
                    </a:cubicBezTo>
                    <a:cubicBezTo>
                      <a:pt x="105533" y="114364"/>
                      <a:pt x="100558" y="99375"/>
                      <a:pt x="100558" y="57150"/>
                    </a:cubicBezTo>
                    <a:lnTo>
                      <a:pt x="100558" y="0"/>
                    </a:lnTo>
                    <a:lnTo>
                      <a:pt x="51851" y="2392"/>
                    </a:lnTo>
                    <a:cubicBezTo>
                      <a:pt x="22567" y="3830"/>
                      <a:pt x="2351" y="11426"/>
                      <a:pt x="1155" y="214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8" name="任意多边形: 形状 1027">
                <a:extLst>
                  <a:ext uri="{FF2B5EF4-FFF2-40B4-BE49-F238E27FC236}">
                    <a16:creationId xmlns="" xmlns:a16="http://schemas.microsoft.com/office/drawing/2014/main" id="{1517AB4A-DB85-48E3-9854-15B5271EC8DB}"/>
                  </a:ext>
                </a:extLst>
              </p:cNvPr>
              <p:cNvSpPr/>
              <p:nvPr/>
            </p:nvSpPr>
            <p:spPr>
              <a:xfrm>
                <a:off x="2677450" y="3363121"/>
                <a:ext cx="73743" cy="144101"/>
              </a:xfrm>
              <a:custGeom>
                <a:avLst/>
                <a:gdLst/>
                <a:ahLst/>
                <a:cxnLst/>
                <a:rect l="0" t="0" r="0" b="0"/>
                <a:pathLst>
                  <a:path w="73743" h="144101">
                    <a:moveTo>
                      <a:pt x="6163" y="40378"/>
                    </a:moveTo>
                    <a:cubicBezTo>
                      <a:pt x="14619" y="90943"/>
                      <a:pt x="27400" y="125244"/>
                      <a:pt x="42886" y="138931"/>
                    </a:cubicBezTo>
                    <a:cubicBezTo>
                      <a:pt x="48733" y="144100"/>
                      <a:pt x="52482" y="140212"/>
                      <a:pt x="51217" y="130293"/>
                    </a:cubicBezTo>
                    <a:cubicBezTo>
                      <a:pt x="49952" y="120374"/>
                      <a:pt x="55501" y="108190"/>
                      <a:pt x="63547" y="103217"/>
                    </a:cubicBezTo>
                    <a:cubicBezTo>
                      <a:pt x="73742" y="96916"/>
                      <a:pt x="70505" y="86505"/>
                      <a:pt x="52864" y="68864"/>
                    </a:cubicBezTo>
                    <a:cubicBezTo>
                      <a:pt x="38943" y="54943"/>
                      <a:pt x="21068" y="32837"/>
                      <a:pt x="13141" y="19741"/>
                    </a:cubicBezTo>
                    <a:cubicBezTo>
                      <a:pt x="1193" y="0"/>
                      <a:pt x="0" y="3529"/>
                      <a:pt x="6163" y="403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29" name="任意多边形: 形状 1028">
                <a:extLst>
                  <a:ext uri="{FF2B5EF4-FFF2-40B4-BE49-F238E27FC236}">
                    <a16:creationId xmlns="" xmlns:a16="http://schemas.microsoft.com/office/drawing/2014/main" id="{A15A6091-C144-454F-B709-AB158D42F155}"/>
                  </a:ext>
                </a:extLst>
              </p:cNvPr>
              <p:cNvSpPr/>
              <p:nvPr/>
            </p:nvSpPr>
            <p:spPr>
              <a:xfrm>
                <a:off x="7197628" y="3378099"/>
                <a:ext cx="38101" cy="127001"/>
              </a:xfrm>
              <a:custGeom>
                <a:avLst/>
                <a:gdLst/>
                <a:ahLst/>
                <a:cxnLst/>
                <a:rect l="0" t="0" r="0" b="0"/>
                <a:pathLst>
                  <a:path w="38101" h="127001">
                    <a:moveTo>
                      <a:pt x="0" y="63500"/>
                    </a:moveTo>
                    <a:cubicBezTo>
                      <a:pt x="0" y="111478"/>
                      <a:pt x="4656" y="127000"/>
                      <a:pt x="19050" y="127000"/>
                    </a:cubicBezTo>
                    <a:cubicBezTo>
                      <a:pt x="33444" y="127000"/>
                      <a:pt x="38100" y="111478"/>
                      <a:pt x="38100" y="63500"/>
                    </a:cubicBezTo>
                    <a:cubicBezTo>
                      <a:pt x="38100" y="15522"/>
                      <a:pt x="33444" y="0"/>
                      <a:pt x="19050" y="0"/>
                    </a:cubicBezTo>
                    <a:cubicBezTo>
                      <a:pt x="4656" y="0"/>
                      <a:pt x="0" y="15522"/>
                      <a:pt x="0" y="635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0" name="任意多边形: 形状 1029">
                <a:extLst>
                  <a:ext uri="{FF2B5EF4-FFF2-40B4-BE49-F238E27FC236}">
                    <a16:creationId xmlns="" xmlns:a16="http://schemas.microsoft.com/office/drawing/2014/main" id="{3178B165-8A04-457A-B78B-102AED3D34C3}"/>
                  </a:ext>
                </a:extLst>
              </p:cNvPr>
              <p:cNvSpPr/>
              <p:nvPr/>
            </p:nvSpPr>
            <p:spPr>
              <a:xfrm>
                <a:off x="7248428" y="3378099"/>
                <a:ext cx="520701" cy="177801"/>
              </a:xfrm>
              <a:custGeom>
                <a:avLst/>
                <a:gdLst/>
                <a:ahLst/>
                <a:cxnLst/>
                <a:rect l="0" t="0" r="0" b="0"/>
                <a:pathLst>
                  <a:path w="520701" h="177801">
                    <a:moveTo>
                      <a:pt x="0" y="0"/>
                    </a:moveTo>
                    <a:lnTo>
                      <a:pt x="0" y="177800"/>
                    </a:lnTo>
                    <a:lnTo>
                      <a:pt x="520700" y="177800"/>
                    </a:lnTo>
                    <a:lnTo>
                      <a:pt x="5207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1" name="任意多边形: 形状 1030">
                <a:extLst>
                  <a:ext uri="{FF2B5EF4-FFF2-40B4-BE49-F238E27FC236}">
                    <a16:creationId xmlns="" xmlns:a16="http://schemas.microsoft.com/office/drawing/2014/main" id="{F37373C9-1C8F-41FA-BE9B-5C3C03EE8844}"/>
                  </a:ext>
                </a:extLst>
              </p:cNvPr>
              <p:cNvSpPr/>
              <p:nvPr/>
            </p:nvSpPr>
            <p:spPr>
              <a:xfrm>
                <a:off x="7776335" y="3387530"/>
                <a:ext cx="745119" cy="53352"/>
              </a:xfrm>
              <a:custGeom>
                <a:avLst/>
                <a:gdLst/>
                <a:ahLst/>
                <a:cxnLst/>
                <a:rect l="0" t="0" r="0" b="0"/>
                <a:pathLst>
                  <a:path w="745119" h="53352">
                    <a:moveTo>
                      <a:pt x="11073" y="17216"/>
                    </a:moveTo>
                    <a:cubicBezTo>
                      <a:pt x="6605" y="24445"/>
                      <a:pt x="2093" y="29186"/>
                      <a:pt x="1046" y="27751"/>
                    </a:cubicBezTo>
                    <a:cubicBezTo>
                      <a:pt x="0" y="26315"/>
                      <a:pt x="152019" y="31591"/>
                      <a:pt x="338868" y="39474"/>
                    </a:cubicBezTo>
                    <a:cubicBezTo>
                      <a:pt x="667785" y="53351"/>
                      <a:pt x="745118" y="47454"/>
                      <a:pt x="630968" y="17198"/>
                    </a:cubicBezTo>
                    <a:cubicBezTo>
                      <a:pt x="566084" y="0"/>
                      <a:pt x="21703" y="16"/>
                      <a:pt x="11073" y="172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2" name="任意多边形: 形状 1031">
                <a:extLst>
                  <a:ext uri="{FF2B5EF4-FFF2-40B4-BE49-F238E27FC236}">
                    <a16:creationId xmlns="" xmlns:a16="http://schemas.microsoft.com/office/drawing/2014/main" id="{CEED028F-EB22-4242-A056-E649A1DD778D}"/>
                  </a:ext>
                </a:extLst>
              </p:cNvPr>
              <p:cNvSpPr/>
              <p:nvPr/>
            </p:nvSpPr>
            <p:spPr>
              <a:xfrm>
                <a:off x="11668028" y="3386937"/>
                <a:ext cx="112745" cy="29264"/>
              </a:xfrm>
              <a:custGeom>
                <a:avLst/>
                <a:gdLst/>
                <a:ahLst/>
                <a:cxnLst/>
                <a:rect l="0" t="0" r="0" b="0"/>
                <a:pathLst>
                  <a:path w="112745" h="29264">
                    <a:moveTo>
                      <a:pt x="0" y="16563"/>
                    </a:moveTo>
                    <a:cubicBezTo>
                      <a:pt x="0" y="23548"/>
                      <a:pt x="26055" y="29263"/>
                      <a:pt x="57900" y="29263"/>
                    </a:cubicBezTo>
                    <a:cubicBezTo>
                      <a:pt x="93265" y="29263"/>
                      <a:pt x="112744" y="24320"/>
                      <a:pt x="107950" y="16563"/>
                    </a:cubicBezTo>
                    <a:cubicBezTo>
                      <a:pt x="97714" y="0"/>
                      <a:pt x="0" y="0"/>
                      <a:pt x="0" y="165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3" name="任意多边形: 形状 1032">
                <a:extLst>
                  <a:ext uri="{FF2B5EF4-FFF2-40B4-BE49-F238E27FC236}">
                    <a16:creationId xmlns="" xmlns:a16="http://schemas.microsoft.com/office/drawing/2014/main" id="{EF22065C-4AB8-43ED-B07C-6DFB1E34ED39}"/>
                  </a:ext>
                </a:extLst>
              </p:cNvPr>
              <p:cNvSpPr/>
              <p:nvPr/>
            </p:nvSpPr>
            <p:spPr>
              <a:xfrm>
                <a:off x="1977928" y="3414338"/>
                <a:ext cx="304801" cy="52663"/>
              </a:xfrm>
              <a:custGeom>
                <a:avLst/>
                <a:gdLst/>
                <a:ahLst/>
                <a:cxnLst/>
                <a:rect l="0" t="0" r="0" b="0"/>
                <a:pathLst>
                  <a:path w="304801" h="52663">
                    <a:moveTo>
                      <a:pt x="5721" y="13074"/>
                    </a:moveTo>
                    <a:cubicBezTo>
                      <a:pt x="2575" y="16221"/>
                      <a:pt x="0" y="26415"/>
                      <a:pt x="0" y="35729"/>
                    </a:cubicBezTo>
                    <a:cubicBezTo>
                      <a:pt x="0" y="48899"/>
                      <a:pt x="33867" y="52662"/>
                      <a:pt x="152400" y="52662"/>
                    </a:cubicBezTo>
                    <a:cubicBezTo>
                      <a:pt x="298257" y="52662"/>
                      <a:pt x="304800" y="51529"/>
                      <a:pt x="304800" y="26262"/>
                    </a:cubicBezTo>
                    <a:cubicBezTo>
                      <a:pt x="304800" y="837"/>
                      <a:pt x="299386" y="0"/>
                      <a:pt x="158121" y="3607"/>
                    </a:cubicBezTo>
                    <a:cubicBezTo>
                      <a:pt x="77448" y="5667"/>
                      <a:pt x="8868" y="9927"/>
                      <a:pt x="5721" y="130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4" name="任意多边形: 形状 1033">
                <a:extLst>
                  <a:ext uri="{FF2B5EF4-FFF2-40B4-BE49-F238E27FC236}">
                    <a16:creationId xmlns="" xmlns:a16="http://schemas.microsoft.com/office/drawing/2014/main" id="{99F3A6B0-CBD5-47F1-BFCE-9D8D77C27256}"/>
                  </a:ext>
                </a:extLst>
              </p:cNvPr>
              <p:cNvSpPr/>
              <p:nvPr/>
            </p:nvSpPr>
            <p:spPr>
              <a:xfrm>
                <a:off x="2749118" y="3408339"/>
                <a:ext cx="53522" cy="46402"/>
              </a:xfrm>
              <a:custGeom>
                <a:avLst/>
                <a:gdLst/>
                <a:ahLst/>
                <a:cxnLst/>
                <a:rect l="0" t="0" r="0" b="0"/>
                <a:pathLst>
                  <a:path w="53522" h="46402">
                    <a:moveTo>
                      <a:pt x="899" y="19097"/>
                    </a:moveTo>
                    <a:cubicBezTo>
                      <a:pt x="0" y="23395"/>
                      <a:pt x="11799" y="31645"/>
                      <a:pt x="27119" y="37431"/>
                    </a:cubicBezTo>
                    <a:cubicBezTo>
                      <a:pt x="50868" y="46401"/>
                      <a:pt x="53521" y="44564"/>
                      <a:pt x="45117" y="24969"/>
                    </a:cubicBezTo>
                    <a:cubicBezTo>
                      <a:pt x="36191" y="4156"/>
                      <a:pt x="4893" y="0"/>
                      <a:pt x="899" y="1909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5" name="任意多边形: 形状 1034">
                <a:extLst>
                  <a:ext uri="{FF2B5EF4-FFF2-40B4-BE49-F238E27FC236}">
                    <a16:creationId xmlns="" xmlns:a16="http://schemas.microsoft.com/office/drawing/2014/main" id="{069744B6-8E23-41C3-906C-8821C3A834FB}"/>
                  </a:ext>
                </a:extLst>
              </p:cNvPr>
              <p:cNvSpPr/>
              <p:nvPr/>
            </p:nvSpPr>
            <p:spPr>
              <a:xfrm>
                <a:off x="11870462" y="3410591"/>
                <a:ext cx="51567" cy="62166"/>
              </a:xfrm>
              <a:custGeom>
                <a:avLst/>
                <a:gdLst/>
                <a:ahLst/>
                <a:cxnLst/>
                <a:rect l="0" t="0" r="0" b="0"/>
                <a:pathLst>
                  <a:path w="51567" h="62166">
                    <a:moveTo>
                      <a:pt x="13211" y="24965"/>
                    </a:moveTo>
                    <a:cubicBezTo>
                      <a:pt x="4376" y="35611"/>
                      <a:pt x="0" y="47176"/>
                      <a:pt x="3488" y="50664"/>
                    </a:cubicBezTo>
                    <a:cubicBezTo>
                      <a:pt x="14989" y="62165"/>
                      <a:pt x="51566" y="41346"/>
                      <a:pt x="51566" y="23299"/>
                    </a:cubicBezTo>
                    <a:cubicBezTo>
                      <a:pt x="51566" y="0"/>
                      <a:pt x="33271" y="795"/>
                      <a:pt x="13211" y="2496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6" name="任意多边形: 形状 1035">
                <a:extLst>
                  <a:ext uri="{FF2B5EF4-FFF2-40B4-BE49-F238E27FC236}">
                    <a16:creationId xmlns="" xmlns:a16="http://schemas.microsoft.com/office/drawing/2014/main" id="{41E62D38-B5FB-4122-BEDF-477FA8F2C684}"/>
                  </a:ext>
                </a:extLst>
              </p:cNvPr>
              <p:cNvSpPr/>
              <p:nvPr/>
            </p:nvSpPr>
            <p:spPr>
              <a:xfrm>
                <a:off x="1453797" y="3411966"/>
                <a:ext cx="39759" cy="35984"/>
              </a:xfrm>
              <a:custGeom>
                <a:avLst/>
                <a:gdLst/>
                <a:ahLst/>
                <a:cxnLst/>
                <a:rect l="0" t="0" r="0" b="0"/>
                <a:pathLst>
                  <a:path w="39759" h="35984">
                    <a:moveTo>
                      <a:pt x="5599" y="16933"/>
                    </a:moveTo>
                    <a:cubicBezTo>
                      <a:pt x="9063" y="27410"/>
                      <a:pt x="19443" y="35983"/>
                      <a:pt x="28666" y="35983"/>
                    </a:cubicBezTo>
                    <a:cubicBezTo>
                      <a:pt x="39758" y="35983"/>
                      <a:pt x="37626" y="29534"/>
                      <a:pt x="22368" y="16933"/>
                    </a:cubicBezTo>
                    <a:cubicBezTo>
                      <a:pt x="1863" y="0"/>
                      <a:pt x="0" y="0"/>
                      <a:pt x="5599" y="169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7" name="任意多边形: 形状 1036">
                <a:extLst>
                  <a:ext uri="{FF2B5EF4-FFF2-40B4-BE49-F238E27FC236}">
                    <a16:creationId xmlns="" xmlns:a16="http://schemas.microsoft.com/office/drawing/2014/main" id="{7C399454-2A90-4415-8DE5-08E275D82786}"/>
                  </a:ext>
                </a:extLst>
              </p:cNvPr>
              <p:cNvSpPr/>
              <p:nvPr/>
            </p:nvSpPr>
            <p:spPr>
              <a:xfrm>
                <a:off x="1945836" y="3428899"/>
                <a:ext cx="16663" cy="65406"/>
              </a:xfrm>
              <a:custGeom>
                <a:avLst/>
                <a:gdLst/>
                <a:ahLst/>
                <a:cxnLst/>
                <a:rect l="0" t="0" r="0" b="0"/>
                <a:pathLst>
                  <a:path w="16663" h="65406">
                    <a:moveTo>
                      <a:pt x="2374" y="41275"/>
                    </a:moveTo>
                    <a:cubicBezTo>
                      <a:pt x="0" y="63976"/>
                      <a:pt x="127" y="65405"/>
                      <a:pt x="2658" y="44450"/>
                    </a:cubicBezTo>
                    <a:cubicBezTo>
                      <a:pt x="5188" y="23495"/>
                      <a:pt x="9988" y="4921"/>
                      <a:pt x="13325" y="3175"/>
                    </a:cubicBezTo>
                    <a:cubicBezTo>
                      <a:pt x="16662" y="1429"/>
                      <a:pt x="16534" y="0"/>
                      <a:pt x="13042" y="0"/>
                    </a:cubicBezTo>
                    <a:cubicBezTo>
                      <a:pt x="9550" y="0"/>
                      <a:pt x="4749" y="18574"/>
                      <a:pt x="2374" y="412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8" name="任意多边形: 形状 1037">
                <a:extLst>
                  <a:ext uri="{FF2B5EF4-FFF2-40B4-BE49-F238E27FC236}">
                    <a16:creationId xmlns="" xmlns:a16="http://schemas.microsoft.com/office/drawing/2014/main" id="{8231C134-471E-4F76-8C8E-58304055306B}"/>
                  </a:ext>
                </a:extLst>
              </p:cNvPr>
              <p:cNvSpPr/>
              <p:nvPr/>
            </p:nvSpPr>
            <p:spPr>
              <a:xfrm>
                <a:off x="8423259" y="3441599"/>
                <a:ext cx="234870" cy="331228"/>
              </a:xfrm>
              <a:custGeom>
                <a:avLst/>
                <a:gdLst/>
                <a:ahLst/>
                <a:cxnLst/>
                <a:rect l="0" t="0" r="0" b="0"/>
                <a:pathLst>
                  <a:path w="234870" h="331228">
                    <a:moveTo>
                      <a:pt x="82469" y="25400"/>
                    </a:moveTo>
                    <a:cubicBezTo>
                      <a:pt x="82469" y="47353"/>
                      <a:pt x="90936" y="50800"/>
                      <a:pt x="144853" y="50800"/>
                    </a:cubicBezTo>
                    <a:lnTo>
                      <a:pt x="207237" y="50800"/>
                    </a:lnTo>
                    <a:lnTo>
                      <a:pt x="215964" y="102456"/>
                    </a:lnTo>
                    <a:cubicBezTo>
                      <a:pt x="220764" y="130866"/>
                      <a:pt x="219837" y="153235"/>
                      <a:pt x="213905" y="152163"/>
                    </a:cubicBezTo>
                    <a:cubicBezTo>
                      <a:pt x="207973" y="151091"/>
                      <a:pt x="171687" y="151905"/>
                      <a:pt x="133269" y="153972"/>
                    </a:cubicBezTo>
                    <a:lnTo>
                      <a:pt x="63419" y="157730"/>
                    </a:lnTo>
                    <a:lnTo>
                      <a:pt x="65648" y="113954"/>
                    </a:lnTo>
                    <a:cubicBezTo>
                      <a:pt x="67087" y="85686"/>
                      <a:pt x="60339" y="64635"/>
                      <a:pt x="46598" y="54528"/>
                    </a:cubicBezTo>
                    <a:cubicBezTo>
                      <a:pt x="27294" y="40330"/>
                      <a:pt x="24536" y="48567"/>
                      <a:pt x="16885" y="143263"/>
                    </a:cubicBezTo>
                    <a:cubicBezTo>
                      <a:pt x="12246" y="200676"/>
                      <a:pt x="6531" y="261938"/>
                      <a:pt x="4185" y="279400"/>
                    </a:cubicBezTo>
                    <a:cubicBezTo>
                      <a:pt x="0" y="310544"/>
                      <a:pt x="2041" y="311342"/>
                      <a:pt x="111044" y="321189"/>
                    </a:cubicBezTo>
                    <a:lnTo>
                      <a:pt x="222169" y="331227"/>
                    </a:lnTo>
                    <a:lnTo>
                      <a:pt x="214817" y="295789"/>
                    </a:lnTo>
                    <a:cubicBezTo>
                      <a:pt x="210773" y="276297"/>
                      <a:pt x="207439" y="270351"/>
                      <a:pt x="207408" y="282575"/>
                    </a:cubicBezTo>
                    <a:cubicBezTo>
                      <a:pt x="207361" y="301231"/>
                      <a:pt x="195286" y="304800"/>
                      <a:pt x="132211" y="304800"/>
                    </a:cubicBezTo>
                    <a:lnTo>
                      <a:pt x="57069" y="304800"/>
                    </a:lnTo>
                    <a:lnTo>
                      <a:pt x="57069" y="256117"/>
                    </a:lnTo>
                    <a:cubicBezTo>
                      <a:pt x="57069" y="229341"/>
                      <a:pt x="59607" y="204895"/>
                      <a:pt x="62709" y="201794"/>
                    </a:cubicBezTo>
                    <a:cubicBezTo>
                      <a:pt x="65810" y="198692"/>
                      <a:pt x="105816" y="199298"/>
                      <a:pt x="151609" y="203140"/>
                    </a:cubicBezTo>
                    <a:lnTo>
                      <a:pt x="234869" y="210127"/>
                    </a:lnTo>
                    <a:lnTo>
                      <a:pt x="234869" y="0"/>
                    </a:lnTo>
                    <a:lnTo>
                      <a:pt x="158669" y="0"/>
                    </a:lnTo>
                    <a:cubicBezTo>
                      <a:pt x="90936" y="0"/>
                      <a:pt x="82469" y="2822"/>
                      <a:pt x="82469"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39" name="任意多边形: 形状 1038">
                <a:extLst>
                  <a:ext uri="{FF2B5EF4-FFF2-40B4-BE49-F238E27FC236}">
                    <a16:creationId xmlns="" xmlns:a16="http://schemas.microsoft.com/office/drawing/2014/main" id="{E312ADC6-2DEF-48FD-AA3F-534BCE74BABC}"/>
                  </a:ext>
                </a:extLst>
              </p:cNvPr>
              <p:cNvSpPr/>
              <p:nvPr/>
            </p:nvSpPr>
            <p:spPr>
              <a:xfrm>
                <a:off x="8686274" y="3432640"/>
                <a:ext cx="149655" cy="35650"/>
              </a:xfrm>
              <a:custGeom>
                <a:avLst/>
                <a:gdLst/>
                <a:ahLst/>
                <a:cxnLst/>
                <a:rect l="0" t="0" r="0" b="0"/>
                <a:pathLst>
                  <a:path w="149655" h="35650">
                    <a:moveTo>
                      <a:pt x="16304" y="8960"/>
                    </a:moveTo>
                    <a:cubicBezTo>
                      <a:pt x="58126" y="26932"/>
                      <a:pt x="149654" y="35649"/>
                      <a:pt x="149654" y="21660"/>
                    </a:cubicBezTo>
                    <a:cubicBezTo>
                      <a:pt x="149654" y="14675"/>
                      <a:pt x="113935" y="6504"/>
                      <a:pt x="70279" y="3503"/>
                    </a:cubicBezTo>
                    <a:cubicBezTo>
                      <a:pt x="19329" y="0"/>
                      <a:pt x="0" y="1954"/>
                      <a:pt x="16304" y="89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0" name="任意多边形: 形状 1039">
                <a:extLst>
                  <a:ext uri="{FF2B5EF4-FFF2-40B4-BE49-F238E27FC236}">
                    <a16:creationId xmlns="" xmlns:a16="http://schemas.microsoft.com/office/drawing/2014/main" id="{0C4DD758-9F03-4284-9646-3A022C06856D}"/>
                  </a:ext>
                </a:extLst>
              </p:cNvPr>
              <p:cNvSpPr/>
              <p:nvPr/>
            </p:nvSpPr>
            <p:spPr>
              <a:xfrm>
                <a:off x="8875540" y="3441599"/>
                <a:ext cx="125489" cy="29268"/>
              </a:xfrm>
              <a:custGeom>
                <a:avLst/>
                <a:gdLst/>
                <a:ahLst/>
                <a:cxnLst/>
                <a:rect l="0" t="0" r="0" b="0"/>
                <a:pathLst>
                  <a:path w="125489" h="29268">
                    <a:moveTo>
                      <a:pt x="4838" y="12700"/>
                    </a:moveTo>
                    <a:cubicBezTo>
                      <a:pt x="15077" y="29267"/>
                      <a:pt x="125488" y="29267"/>
                      <a:pt x="125488" y="12700"/>
                    </a:cubicBezTo>
                    <a:cubicBezTo>
                      <a:pt x="125488" y="5715"/>
                      <a:pt x="96576" y="0"/>
                      <a:pt x="61238" y="0"/>
                    </a:cubicBezTo>
                    <a:cubicBezTo>
                      <a:pt x="21639" y="0"/>
                      <a:pt x="0" y="4873"/>
                      <a:pt x="4838"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1" name="任意多边形: 形状 1040">
                <a:extLst>
                  <a:ext uri="{FF2B5EF4-FFF2-40B4-BE49-F238E27FC236}">
                    <a16:creationId xmlns="" xmlns:a16="http://schemas.microsoft.com/office/drawing/2014/main" id="{248EA892-34E9-4DBE-AF7E-A54FCC3DFE3D}"/>
                  </a:ext>
                </a:extLst>
              </p:cNvPr>
              <p:cNvSpPr/>
              <p:nvPr/>
            </p:nvSpPr>
            <p:spPr>
              <a:xfrm>
                <a:off x="9038188" y="3432690"/>
                <a:ext cx="150134" cy="16119"/>
              </a:xfrm>
              <a:custGeom>
                <a:avLst/>
                <a:gdLst/>
                <a:ahLst/>
                <a:cxnLst/>
                <a:rect l="0" t="0" r="0" b="0"/>
                <a:pathLst>
                  <a:path w="150134" h="16119">
                    <a:moveTo>
                      <a:pt x="58090" y="8907"/>
                    </a:moveTo>
                    <a:cubicBezTo>
                      <a:pt x="93015" y="14024"/>
                      <a:pt x="129877" y="16118"/>
                      <a:pt x="140005" y="13560"/>
                    </a:cubicBezTo>
                    <a:cubicBezTo>
                      <a:pt x="150133" y="11003"/>
                      <a:pt x="121558" y="6816"/>
                      <a:pt x="76505" y="4257"/>
                    </a:cubicBezTo>
                    <a:cubicBezTo>
                      <a:pt x="1569" y="0"/>
                      <a:pt x="0" y="396"/>
                      <a:pt x="58090" y="890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2" name="任意多边形: 形状 1041">
                <a:extLst>
                  <a:ext uri="{FF2B5EF4-FFF2-40B4-BE49-F238E27FC236}">
                    <a16:creationId xmlns="" xmlns:a16="http://schemas.microsoft.com/office/drawing/2014/main" id="{76C6C1CF-FA2C-4943-9716-1A150259347B}"/>
                  </a:ext>
                </a:extLst>
              </p:cNvPr>
              <p:cNvSpPr/>
              <p:nvPr/>
            </p:nvSpPr>
            <p:spPr>
              <a:xfrm>
                <a:off x="9219449" y="3432591"/>
                <a:ext cx="137180" cy="35491"/>
              </a:xfrm>
              <a:custGeom>
                <a:avLst/>
                <a:gdLst/>
                <a:ahLst/>
                <a:cxnLst/>
                <a:rect l="0" t="0" r="0" b="0"/>
                <a:pathLst>
                  <a:path w="137180" h="35491">
                    <a:moveTo>
                      <a:pt x="16529" y="9009"/>
                    </a:moveTo>
                    <a:cubicBezTo>
                      <a:pt x="59005" y="27262"/>
                      <a:pt x="137179" y="35490"/>
                      <a:pt x="137179" y="21709"/>
                    </a:cubicBezTo>
                    <a:cubicBezTo>
                      <a:pt x="137179" y="14724"/>
                      <a:pt x="104317" y="6553"/>
                      <a:pt x="64154" y="3552"/>
                    </a:cubicBezTo>
                    <a:cubicBezTo>
                      <a:pt x="16633" y="0"/>
                      <a:pt x="0" y="1906"/>
                      <a:pt x="16529" y="90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3" name="任意多边形: 形状 1042">
                <a:extLst>
                  <a:ext uri="{FF2B5EF4-FFF2-40B4-BE49-F238E27FC236}">
                    <a16:creationId xmlns="" xmlns:a16="http://schemas.microsoft.com/office/drawing/2014/main" id="{49FF26EA-B7D8-4D28-899D-00819D07860E}"/>
                  </a:ext>
                </a:extLst>
              </p:cNvPr>
              <p:cNvSpPr/>
              <p:nvPr/>
            </p:nvSpPr>
            <p:spPr>
              <a:xfrm>
                <a:off x="231136" y="3441958"/>
                <a:ext cx="77738" cy="75843"/>
              </a:xfrm>
              <a:custGeom>
                <a:avLst/>
                <a:gdLst/>
                <a:ahLst/>
                <a:cxnLst/>
                <a:rect l="0" t="0" r="0" b="0"/>
                <a:pathLst>
                  <a:path w="77738" h="75843">
                    <a:moveTo>
                      <a:pt x="20506" y="30291"/>
                    </a:moveTo>
                    <a:cubicBezTo>
                      <a:pt x="0" y="54999"/>
                      <a:pt x="13482" y="75842"/>
                      <a:pt x="49969" y="75842"/>
                    </a:cubicBezTo>
                    <a:cubicBezTo>
                      <a:pt x="75054" y="75842"/>
                      <a:pt x="77737" y="71255"/>
                      <a:pt x="70397" y="40917"/>
                    </a:cubicBezTo>
                    <a:cubicBezTo>
                      <a:pt x="61304" y="3335"/>
                      <a:pt x="45645" y="0"/>
                      <a:pt x="20506" y="302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4" name="任意多边形: 形状 1043">
                <a:extLst>
                  <a:ext uri="{FF2B5EF4-FFF2-40B4-BE49-F238E27FC236}">
                    <a16:creationId xmlns="" xmlns:a16="http://schemas.microsoft.com/office/drawing/2014/main" id="{77A0E0E0-6814-4D5B-A742-6C0ECFF8688C}"/>
                  </a:ext>
                </a:extLst>
              </p:cNvPr>
              <p:cNvSpPr/>
              <p:nvPr/>
            </p:nvSpPr>
            <p:spPr>
              <a:xfrm>
                <a:off x="2993522" y="3480810"/>
                <a:ext cx="63186" cy="215973"/>
              </a:xfrm>
              <a:custGeom>
                <a:avLst/>
                <a:gdLst/>
                <a:ahLst/>
                <a:cxnLst/>
                <a:rect l="0" t="0" r="0" b="0"/>
                <a:pathLst>
                  <a:path w="63186" h="215973">
                    <a:moveTo>
                      <a:pt x="60701" y="40164"/>
                    </a:moveTo>
                    <a:cubicBezTo>
                      <a:pt x="63185" y="96762"/>
                      <a:pt x="59789" y="113189"/>
                      <a:pt x="45606" y="113189"/>
                    </a:cubicBezTo>
                    <a:cubicBezTo>
                      <a:pt x="35540" y="113189"/>
                      <a:pt x="23674" y="119064"/>
                      <a:pt x="19235" y="126246"/>
                    </a:cubicBezTo>
                    <a:cubicBezTo>
                      <a:pt x="7507" y="145222"/>
                      <a:pt x="0" y="215972"/>
                      <a:pt x="10534" y="208244"/>
                    </a:cubicBezTo>
                    <a:cubicBezTo>
                      <a:pt x="15441" y="204645"/>
                      <a:pt x="28029" y="196290"/>
                      <a:pt x="38506" y="189677"/>
                    </a:cubicBezTo>
                    <a:cubicBezTo>
                      <a:pt x="52944" y="180564"/>
                      <a:pt x="57549" y="152172"/>
                      <a:pt x="57526" y="72396"/>
                    </a:cubicBezTo>
                    <a:cubicBezTo>
                      <a:pt x="57510" y="14505"/>
                      <a:pt x="58938" y="0"/>
                      <a:pt x="60701" y="401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5" name="任意多边形: 形状 1044">
                <a:extLst>
                  <a:ext uri="{FF2B5EF4-FFF2-40B4-BE49-F238E27FC236}">
                    <a16:creationId xmlns="" xmlns:a16="http://schemas.microsoft.com/office/drawing/2014/main" id="{D95DBC70-E2E1-47D6-9743-8ABE80EA60E8}"/>
                  </a:ext>
                </a:extLst>
              </p:cNvPr>
              <p:cNvSpPr/>
              <p:nvPr/>
            </p:nvSpPr>
            <p:spPr>
              <a:xfrm>
                <a:off x="4302822" y="34443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6" name="任意多边形: 形状 1045">
                <a:extLst>
                  <a:ext uri="{FF2B5EF4-FFF2-40B4-BE49-F238E27FC236}">
                    <a16:creationId xmlns="" xmlns:a16="http://schemas.microsoft.com/office/drawing/2014/main" id="{D041464E-4017-4AA1-9AF2-7FD09E489F6F}"/>
                  </a:ext>
                </a:extLst>
              </p:cNvPr>
              <p:cNvSpPr/>
              <p:nvPr/>
            </p:nvSpPr>
            <p:spPr>
              <a:xfrm>
                <a:off x="7762778" y="3454299"/>
                <a:ext cx="666751" cy="203201"/>
              </a:xfrm>
              <a:custGeom>
                <a:avLst/>
                <a:gdLst/>
                <a:ahLst/>
                <a:cxnLst/>
                <a:rect l="0" t="0" r="0" b="0"/>
                <a:pathLst>
                  <a:path w="666751" h="203201">
                    <a:moveTo>
                      <a:pt x="10700" y="62944"/>
                    </a:moveTo>
                    <a:lnTo>
                      <a:pt x="0" y="125888"/>
                    </a:lnTo>
                    <a:lnTo>
                      <a:pt x="50800" y="129619"/>
                    </a:lnTo>
                    <a:cubicBezTo>
                      <a:pt x="93782" y="132776"/>
                      <a:pt x="103201" y="138725"/>
                      <a:pt x="112009" y="168275"/>
                    </a:cubicBezTo>
                    <a:lnTo>
                      <a:pt x="122417" y="203200"/>
                    </a:lnTo>
                    <a:lnTo>
                      <a:pt x="666750" y="203200"/>
                    </a:lnTo>
                    <a:lnTo>
                      <a:pt x="666750" y="0"/>
                    </a:lnTo>
                    <a:lnTo>
                      <a:pt x="21401"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7" name="任意多边形: 形状 1046">
                <a:extLst>
                  <a:ext uri="{FF2B5EF4-FFF2-40B4-BE49-F238E27FC236}">
                    <a16:creationId xmlns="" xmlns:a16="http://schemas.microsoft.com/office/drawing/2014/main" id="{CBD19950-F05F-46C7-A860-CB0DD43F0918}"/>
                  </a:ext>
                </a:extLst>
              </p:cNvPr>
              <p:cNvSpPr/>
              <p:nvPr/>
            </p:nvSpPr>
            <p:spPr>
              <a:xfrm>
                <a:off x="11350528" y="3454299"/>
                <a:ext cx="139701" cy="38101"/>
              </a:xfrm>
              <a:custGeom>
                <a:avLst/>
                <a:gdLst/>
                <a:ahLst/>
                <a:cxnLst/>
                <a:rect l="0" t="0" r="0" b="0"/>
                <a:pathLst>
                  <a:path w="139701" h="38101">
                    <a:moveTo>
                      <a:pt x="0" y="19050"/>
                    </a:moveTo>
                    <a:cubicBezTo>
                      <a:pt x="0" y="33674"/>
                      <a:pt x="16228" y="38100"/>
                      <a:pt x="69850" y="38100"/>
                    </a:cubicBezTo>
                    <a:cubicBezTo>
                      <a:pt x="123472" y="38100"/>
                      <a:pt x="139700" y="33674"/>
                      <a:pt x="139700" y="19050"/>
                    </a:cubicBezTo>
                    <a:cubicBezTo>
                      <a:pt x="139700" y="4426"/>
                      <a:pt x="123472" y="0"/>
                      <a:pt x="69850" y="0"/>
                    </a:cubicBezTo>
                    <a:cubicBezTo>
                      <a:pt x="16228" y="0"/>
                      <a:pt x="0" y="4426"/>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8" name="任意多边形: 形状 1047">
                <a:extLst>
                  <a:ext uri="{FF2B5EF4-FFF2-40B4-BE49-F238E27FC236}">
                    <a16:creationId xmlns="" xmlns:a16="http://schemas.microsoft.com/office/drawing/2014/main" id="{0C5D3AF9-6950-4980-A394-8DA7FD5DA367}"/>
                  </a:ext>
                </a:extLst>
              </p:cNvPr>
              <p:cNvSpPr/>
              <p:nvPr/>
            </p:nvSpPr>
            <p:spPr>
              <a:xfrm>
                <a:off x="11665055" y="3443930"/>
                <a:ext cx="125615" cy="51694"/>
              </a:xfrm>
              <a:custGeom>
                <a:avLst/>
                <a:gdLst/>
                <a:ahLst/>
                <a:cxnLst/>
                <a:rect l="0" t="0" r="0" b="0"/>
                <a:pathLst>
                  <a:path w="125615" h="51694">
                    <a:moveTo>
                      <a:pt x="44248" y="13116"/>
                    </a:moveTo>
                    <a:cubicBezTo>
                      <a:pt x="0" y="31142"/>
                      <a:pt x="9056" y="51693"/>
                      <a:pt x="55967" y="39712"/>
                    </a:cubicBezTo>
                    <a:cubicBezTo>
                      <a:pt x="78127" y="34051"/>
                      <a:pt x="101464" y="25134"/>
                      <a:pt x="107825" y="19895"/>
                    </a:cubicBezTo>
                    <a:cubicBezTo>
                      <a:pt x="125614" y="5243"/>
                      <a:pt x="76444" y="0"/>
                      <a:pt x="44248" y="1311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49" name="任意多边形: 形状 1048">
                <a:extLst>
                  <a:ext uri="{FF2B5EF4-FFF2-40B4-BE49-F238E27FC236}">
                    <a16:creationId xmlns="" xmlns:a16="http://schemas.microsoft.com/office/drawing/2014/main" id="{9AE08211-23B5-4ABF-AE44-1F8F21EF1C43}"/>
                  </a:ext>
                </a:extLst>
              </p:cNvPr>
              <p:cNvSpPr/>
              <p:nvPr/>
            </p:nvSpPr>
            <p:spPr>
              <a:xfrm>
                <a:off x="11922256" y="3454299"/>
                <a:ext cx="76965" cy="58769"/>
              </a:xfrm>
              <a:custGeom>
                <a:avLst/>
                <a:gdLst/>
                <a:ahLst/>
                <a:cxnLst/>
                <a:rect l="0" t="0" r="0" b="0"/>
                <a:pathLst>
                  <a:path w="76965" h="58769">
                    <a:moveTo>
                      <a:pt x="12472" y="11661"/>
                    </a:moveTo>
                    <a:cubicBezTo>
                      <a:pt x="12472" y="18075"/>
                      <a:pt x="9283" y="31633"/>
                      <a:pt x="5385" y="41791"/>
                    </a:cubicBezTo>
                    <a:cubicBezTo>
                      <a:pt x="0" y="55824"/>
                      <a:pt x="6100" y="58768"/>
                      <a:pt x="30785" y="54049"/>
                    </a:cubicBezTo>
                    <a:cubicBezTo>
                      <a:pt x="70882" y="46384"/>
                      <a:pt x="76964" y="0"/>
                      <a:pt x="37872" y="0"/>
                    </a:cubicBezTo>
                    <a:cubicBezTo>
                      <a:pt x="23902" y="0"/>
                      <a:pt x="12472" y="5248"/>
                      <a:pt x="12472" y="116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0" name="任意多边形: 形状 1049">
                <a:extLst>
                  <a:ext uri="{FF2B5EF4-FFF2-40B4-BE49-F238E27FC236}">
                    <a16:creationId xmlns="" xmlns:a16="http://schemas.microsoft.com/office/drawing/2014/main" id="{52EB9513-C390-4661-B540-CEA9CE8E29F7}"/>
                  </a:ext>
                </a:extLst>
              </p:cNvPr>
              <p:cNvSpPr/>
              <p:nvPr/>
            </p:nvSpPr>
            <p:spPr>
              <a:xfrm>
                <a:off x="3882928" y="3466999"/>
                <a:ext cx="34612" cy="104808"/>
              </a:xfrm>
              <a:custGeom>
                <a:avLst/>
                <a:gdLst/>
                <a:ahLst/>
                <a:cxnLst/>
                <a:rect l="0" t="0" r="0" b="0"/>
                <a:pathLst>
                  <a:path w="34612" h="104808">
                    <a:moveTo>
                      <a:pt x="0" y="44450"/>
                    </a:moveTo>
                    <a:cubicBezTo>
                      <a:pt x="0" y="94139"/>
                      <a:pt x="19398" y="104807"/>
                      <a:pt x="27993" y="59846"/>
                    </a:cubicBezTo>
                    <a:cubicBezTo>
                      <a:pt x="34611" y="25223"/>
                      <a:pt x="27720" y="0"/>
                      <a:pt x="11642" y="0"/>
                    </a:cubicBezTo>
                    <a:cubicBezTo>
                      <a:pt x="5239" y="0"/>
                      <a:pt x="0" y="20002"/>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1" name="任意多边形: 形状 1050">
                <a:extLst>
                  <a:ext uri="{FF2B5EF4-FFF2-40B4-BE49-F238E27FC236}">
                    <a16:creationId xmlns="" xmlns:a16="http://schemas.microsoft.com/office/drawing/2014/main" id="{DB29BDAA-1046-48EA-854F-3B7E7A69818B}"/>
                  </a:ext>
                </a:extLst>
              </p:cNvPr>
              <p:cNvSpPr/>
              <p:nvPr/>
            </p:nvSpPr>
            <p:spPr>
              <a:xfrm>
                <a:off x="3969436" y="3466999"/>
                <a:ext cx="40493" cy="107777"/>
              </a:xfrm>
              <a:custGeom>
                <a:avLst/>
                <a:gdLst/>
                <a:ahLst/>
                <a:cxnLst/>
                <a:rect l="0" t="0" r="0" b="0"/>
                <a:pathLst>
                  <a:path w="40493" h="107777">
                    <a:moveTo>
                      <a:pt x="737" y="22225"/>
                    </a:moveTo>
                    <a:cubicBezTo>
                      <a:pt x="4976" y="94263"/>
                      <a:pt x="40492" y="107776"/>
                      <a:pt x="40492" y="37350"/>
                    </a:cubicBezTo>
                    <a:cubicBezTo>
                      <a:pt x="40492" y="11419"/>
                      <a:pt x="34215" y="0"/>
                      <a:pt x="19961" y="0"/>
                    </a:cubicBezTo>
                    <a:cubicBezTo>
                      <a:pt x="8376" y="0"/>
                      <a:pt x="0" y="9684"/>
                      <a:pt x="737"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2" name="任意多边形: 形状 1051">
                <a:extLst>
                  <a:ext uri="{FF2B5EF4-FFF2-40B4-BE49-F238E27FC236}">
                    <a16:creationId xmlns="" xmlns:a16="http://schemas.microsoft.com/office/drawing/2014/main" id="{E1C37017-0EF7-44DC-885E-50393C12C9DF}"/>
                  </a:ext>
                </a:extLst>
              </p:cNvPr>
              <p:cNvSpPr/>
              <p:nvPr/>
            </p:nvSpPr>
            <p:spPr>
              <a:xfrm>
                <a:off x="8654089" y="3469085"/>
                <a:ext cx="765729" cy="326618"/>
              </a:xfrm>
              <a:custGeom>
                <a:avLst/>
                <a:gdLst/>
                <a:ahLst/>
                <a:cxnLst/>
                <a:rect l="0" t="0" r="0" b="0"/>
                <a:pathLst>
                  <a:path w="765729" h="326618">
                    <a:moveTo>
                      <a:pt x="7924" y="156376"/>
                    </a:moveTo>
                    <a:cubicBezTo>
                      <a:pt x="0" y="279540"/>
                      <a:pt x="1273" y="316887"/>
                      <a:pt x="13564" y="321786"/>
                    </a:cubicBezTo>
                    <a:cubicBezTo>
                      <a:pt x="25683" y="326617"/>
                      <a:pt x="29439" y="295232"/>
                      <a:pt x="29439" y="189164"/>
                    </a:cubicBezTo>
                    <a:cubicBezTo>
                      <a:pt x="29439" y="99137"/>
                      <a:pt x="34519" y="47073"/>
                      <a:pt x="43867" y="41296"/>
                    </a:cubicBezTo>
                    <a:cubicBezTo>
                      <a:pt x="51802" y="36392"/>
                      <a:pt x="218110" y="33579"/>
                      <a:pt x="413440" y="35044"/>
                    </a:cubicBezTo>
                    <a:cubicBezTo>
                      <a:pt x="629232" y="36663"/>
                      <a:pt x="765728" y="33086"/>
                      <a:pt x="761304" y="25927"/>
                    </a:cubicBezTo>
                    <a:cubicBezTo>
                      <a:pt x="757165" y="19231"/>
                      <a:pt x="599436" y="13106"/>
                      <a:pt x="395825" y="11735"/>
                    </a:cubicBezTo>
                    <a:cubicBezTo>
                      <a:pt x="198816" y="10410"/>
                      <a:pt x="33247" y="6618"/>
                      <a:pt x="27893" y="3309"/>
                    </a:cubicBezTo>
                    <a:cubicBezTo>
                      <a:pt x="22540" y="0"/>
                      <a:pt x="13554" y="68880"/>
                      <a:pt x="7924" y="1563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3" name="任意多边形: 形状 1052">
                <a:extLst>
                  <a:ext uri="{FF2B5EF4-FFF2-40B4-BE49-F238E27FC236}">
                    <a16:creationId xmlns="" xmlns:a16="http://schemas.microsoft.com/office/drawing/2014/main" id="{4BFC970E-8FB0-40A7-9729-F8452BB3EA0E}"/>
                  </a:ext>
                </a:extLst>
              </p:cNvPr>
              <p:cNvSpPr/>
              <p:nvPr/>
            </p:nvSpPr>
            <p:spPr>
              <a:xfrm>
                <a:off x="2770599" y="3468956"/>
                <a:ext cx="277305" cy="235191"/>
              </a:xfrm>
              <a:custGeom>
                <a:avLst/>
                <a:gdLst/>
                <a:ahLst/>
                <a:cxnLst/>
                <a:rect l="0" t="0" r="0" b="0"/>
                <a:pathLst>
                  <a:path w="277305" h="235191">
                    <a:moveTo>
                      <a:pt x="4889" y="14471"/>
                    </a:moveTo>
                    <a:cubicBezTo>
                      <a:pt x="0" y="23291"/>
                      <a:pt x="2124" y="54636"/>
                      <a:pt x="9609" y="84126"/>
                    </a:cubicBezTo>
                    <a:cubicBezTo>
                      <a:pt x="19274" y="122203"/>
                      <a:pt x="29832" y="137744"/>
                      <a:pt x="46035" y="137744"/>
                    </a:cubicBezTo>
                    <a:cubicBezTo>
                      <a:pt x="77837" y="137744"/>
                      <a:pt x="109029" y="150994"/>
                      <a:pt x="109029" y="164503"/>
                    </a:cubicBezTo>
                    <a:cubicBezTo>
                      <a:pt x="109029" y="170740"/>
                      <a:pt x="94562" y="175844"/>
                      <a:pt x="76880" y="175844"/>
                    </a:cubicBezTo>
                    <a:cubicBezTo>
                      <a:pt x="47007" y="175844"/>
                      <a:pt x="20735" y="206083"/>
                      <a:pt x="36720" y="222069"/>
                    </a:cubicBezTo>
                    <a:cubicBezTo>
                      <a:pt x="49842" y="235190"/>
                      <a:pt x="191537" y="194803"/>
                      <a:pt x="193846" y="177283"/>
                    </a:cubicBezTo>
                    <a:cubicBezTo>
                      <a:pt x="195092" y="167822"/>
                      <a:pt x="210707" y="144847"/>
                      <a:pt x="228545" y="126228"/>
                    </a:cubicBezTo>
                    <a:cubicBezTo>
                      <a:pt x="246383" y="107609"/>
                      <a:pt x="264651" y="74008"/>
                      <a:pt x="269141" y="51560"/>
                    </a:cubicBezTo>
                    <a:lnTo>
                      <a:pt x="277304" y="10744"/>
                    </a:lnTo>
                    <a:lnTo>
                      <a:pt x="145542" y="4589"/>
                    </a:lnTo>
                    <a:cubicBezTo>
                      <a:pt x="47323" y="0"/>
                      <a:pt x="11516" y="2516"/>
                      <a:pt x="4889" y="144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4" name="任意多边形: 形状 1053">
                <a:extLst>
                  <a:ext uri="{FF2B5EF4-FFF2-40B4-BE49-F238E27FC236}">
                    <a16:creationId xmlns="" xmlns:a16="http://schemas.microsoft.com/office/drawing/2014/main" id="{378D2F82-4A19-4A10-82A5-6439E7BDA9FD}"/>
                  </a:ext>
                </a:extLst>
              </p:cNvPr>
              <p:cNvSpPr/>
              <p:nvPr/>
            </p:nvSpPr>
            <p:spPr>
              <a:xfrm>
                <a:off x="4324253" y="3469671"/>
                <a:ext cx="117476" cy="111630"/>
              </a:xfrm>
              <a:custGeom>
                <a:avLst/>
                <a:gdLst/>
                <a:ahLst/>
                <a:cxnLst/>
                <a:rect l="0" t="0" r="0" b="0"/>
                <a:pathLst>
                  <a:path w="117476" h="111630">
                    <a:moveTo>
                      <a:pt x="25591" y="14030"/>
                    </a:moveTo>
                    <a:cubicBezTo>
                      <a:pt x="20458" y="23001"/>
                      <a:pt x="12600" y="48631"/>
                      <a:pt x="8129" y="70985"/>
                    </a:cubicBezTo>
                    <a:lnTo>
                      <a:pt x="0" y="111629"/>
                    </a:lnTo>
                    <a:lnTo>
                      <a:pt x="117475" y="111629"/>
                    </a:lnTo>
                    <a:lnTo>
                      <a:pt x="117475" y="60829"/>
                    </a:lnTo>
                    <a:cubicBezTo>
                      <a:pt x="117475" y="13245"/>
                      <a:pt x="114862" y="9639"/>
                      <a:pt x="76200" y="3874"/>
                    </a:cubicBezTo>
                    <a:cubicBezTo>
                      <a:pt x="50227" y="0"/>
                      <a:pt x="31465" y="3765"/>
                      <a:pt x="25591" y="140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5" name="任意多边形: 形状 1054">
                <a:extLst>
                  <a:ext uri="{FF2B5EF4-FFF2-40B4-BE49-F238E27FC236}">
                    <a16:creationId xmlns="" xmlns:a16="http://schemas.microsoft.com/office/drawing/2014/main" id="{727EE6CE-CE63-445A-A723-F36FB7C3C260}"/>
                  </a:ext>
                </a:extLst>
              </p:cNvPr>
              <p:cNvSpPr/>
              <p:nvPr/>
            </p:nvSpPr>
            <p:spPr>
              <a:xfrm>
                <a:off x="11873921" y="3477984"/>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7"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6" name="任意多边形: 形状 1055">
                <a:extLst>
                  <a:ext uri="{FF2B5EF4-FFF2-40B4-BE49-F238E27FC236}">
                    <a16:creationId xmlns="" xmlns:a16="http://schemas.microsoft.com/office/drawing/2014/main" id="{5F75F7E0-04D0-4922-A47A-5A5ECC2DF334}"/>
                  </a:ext>
                </a:extLst>
              </p:cNvPr>
              <p:cNvSpPr/>
              <p:nvPr/>
            </p:nvSpPr>
            <p:spPr>
              <a:xfrm>
                <a:off x="1970101" y="3492399"/>
                <a:ext cx="270129" cy="113794"/>
              </a:xfrm>
              <a:custGeom>
                <a:avLst/>
                <a:gdLst/>
                <a:ahLst/>
                <a:cxnLst/>
                <a:rect l="0" t="0" r="0" b="0"/>
                <a:pathLst>
                  <a:path w="270129" h="113794">
                    <a:moveTo>
                      <a:pt x="3380" y="60325"/>
                    </a:moveTo>
                    <a:cubicBezTo>
                      <a:pt x="0" y="106175"/>
                      <a:pt x="1726" y="113793"/>
                      <a:pt x="10573" y="92075"/>
                    </a:cubicBezTo>
                    <a:cubicBezTo>
                      <a:pt x="24182" y="58670"/>
                      <a:pt x="36939" y="56327"/>
                      <a:pt x="63049" y="82437"/>
                    </a:cubicBezTo>
                    <a:cubicBezTo>
                      <a:pt x="76464" y="95851"/>
                      <a:pt x="83441" y="97009"/>
                      <a:pt x="86975" y="86405"/>
                    </a:cubicBezTo>
                    <a:cubicBezTo>
                      <a:pt x="90134" y="76930"/>
                      <a:pt x="122731" y="71438"/>
                      <a:pt x="175804" y="71438"/>
                    </a:cubicBezTo>
                    <a:cubicBezTo>
                      <a:pt x="258007" y="71438"/>
                      <a:pt x="259745" y="70740"/>
                      <a:pt x="264886" y="35719"/>
                    </a:cubicBezTo>
                    <a:lnTo>
                      <a:pt x="270128" y="0"/>
                    </a:lnTo>
                    <a:lnTo>
                      <a:pt x="7827"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7" name="任意多边形: 形状 1056">
                <a:extLst>
                  <a:ext uri="{FF2B5EF4-FFF2-40B4-BE49-F238E27FC236}">
                    <a16:creationId xmlns="" xmlns:a16="http://schemas.microsoft.com/office/drawing/2014/main" id="{88E19DC4-6693-41D8-9D32-39FDDBC7020B}"/>
                  </a:ext>
                </a:extLst>
              </p:cNvPr>
              <p:cNvSpPr/>
              <p:nvPr/>
            </p:nvSpPr>
            <p:spPr>
              <a:xfrm>
                <a:off x="2320828" y="3492399"/>
                <a:ext cx="27094" cy="27094"/>
              </a:xfrm>
              <a:custGeom>
                <a:avLst/>
                <a:gdLst/>
                <a:ahLst/>
                <a:cxnLst/>
                <a:rect l="0" t="0" r="0" b="0"/>
                <a:pathLst>
                  <a:path w="27094" h="27094">
                    <a:moveTo>
                      <a:pt x="0" y="15240"/>
                    </a:moveTo>
                    <a:cubicBezTo>
                      <a:pt x="0" y="27093"/>
                      <a:pt x="3387" y="27093"/>
                      <a:pt x="15240" y="15240"/>
                    </a:cubicBezTo>
                    <a:cubicBezTo>
                      <a:pt x="27093" y="3387"/>
                      <a:pt x="27093" y="0"/>
                      <a:pt x="15240" y="0"/>
                    </a:cubicBezTo>
                    <a:cubicBezTo>
                      <a:pt x="6858" y="0"/>
                      <a:pt x="0" y="6858"/>
                      <a:pt x="0"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8" name="任意多边形: 形状 1057">
                <a:extLst>
                  <a:ext uri="{FF2B5EF4-FFF2-40B4-BE49-F238E27FC236}">
                    <a16:creationId xmlns="" xmlns:a16="http://schemas.microsoft.com/office/drawing/2014/main" id="{95FB308E-7515-4945-A6E9-BF91154B288C}"/>
                  </a:ext>
                </a:extLst>
              </p:cNvPr>
              <p:cNvSpPr/>
              <p:nvPr/>
            </p:nvSpPr>
            <p:spPr>
              <a:xfrm>
                <a:off x="3260691" y="3492399"/>
                <a:ext cx="48159" cy="88038"/>
              </a:xfrm>
              <a:custGeom>
                <a:avLst/>
                <a:gdLst/>
                <a:ahLst/>
                <a:cxnLst/>
                <a:rect l="0" t="0" r="0" b="0"/>
                <a:pathLst>
                  <a:path w="48159" h="88038">
                    <a:moveTo>
                      <a:pt x="1482" y="28575"/>
                    </a:moveTo>
                    <a:cubicBezTo>
                      <a:pt x="4331" y="68717"/>
                      <a:pt x="25360" y="88037"/>
                      <a:pt x="32183" y="56782"/>
                    </a:cubicBezTo>
                    <a:cubicBezTo>
                      <a:pt x="35189" y="43014"/>
                      <a:pt x="40593" y="24606"/>
                      <a:pt x="44192" y="15875"/>
                    </a:cubicBezTo>
                    <a:cubicBezTo>
                      <a:pt x="48158" y="6256"/>
                      <a:pt x="40632" y="0"/>
                      <a:pt x="25095" y="0"/>
                    </a:cubicBezTo>
                    <a:cubicBezTo>
                      <a:pt x="6369" y="0"/>
                      <a:pt x="0" y="7707"/>
                      <a:pt x="1482"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59" name="任意多边形: 形状 1058">
                <a:extLst>
                  <a:ext uri="{FF2B5EF4-FFF2-40B4-BE49-F238E27FC236}">
                    <a16:creationId xmlns="" xmlns:a16="http://schemas.microsoft.com/office/drawing/2014/main" id="{4CE60CAF-275A-4B75-B6E2-6886FBCBD101}"/>
                  </a:ext>
                </a:extLst>
              </p:cNvPr>
              <p:cNvSpPr/>
              <p:nvPr/>
            </p:nvSpPr>
            <p:spPr>
              <a:xfrm>
                <a:off x="2681899" y="3508082"/>
                <a:ext cx="35524" cy="63253"/>
              </a:xfrm>
              <a:custGeom>
                <a:avLst/>
                <a:gdLst/>
                <a:ahLst/>
                <a:cxnLst/>
                <a:rect l="0" t="0" r="0" b="0"/>
                <a:pathLst>
                  <a:path w="35524" h="63253">
                    <a:moveTo>
                      <a:pt x="3772" y="21565"/>
                    </a:moveTo>
                    <a:cubicBezTo>
                      <a:pt x="0" y="35990"/>
                      <a:pt x="1493" y="50622"/>
                      <a:pt x="7090" y="54081"/>
                    </a:cubicBezTo>
                    <a:cubicBezTo>
                      <a:pt x="21928" y="63252"/>
                      <a:pt x="35523" y="20231"/>
                      <a:pt x="22046" y="6754"/>
                    </a:cubicBezTo>
                    <a:cubicBezTo>
                      <a:pt x="15292" y="0"/>
                      <a:pt x="7830" y="6048"/>
                      <a:pt x="3772" y="2156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0" name="任意多边形: 形状 1059">
                <a:extLst>
                  <a:ext uri="{FF2B5EF4-FFF2-40B4-BE49-F238E27FC236}">
                    <a16:creationId xmlns="" xmlns:a16="http://schemas.microsoft.com/office/drawing/2014/main" id="{CC22ADD4-1039-45CF-A77D-CA63EF208804}"/>
                  </a:ext>
                </a:extLst>
              </p:cNvPr>
              <p:cNvSpPr/>
              <p:nvPr/>
            </p:nvSpPr>
            <p:spPr>
              <a:xfrm>
                <a:off x="3088599" y="3486049"/>
                <a:ext cx="16417" cy="120651"/>
              </a:xfrm>
              <a:custGeom>
                <a:avLst/>
                <a:gdLst/>
                <a:ahLst/>
                <a:cxnLst/>
                <a:rect l="0" t="0" r="0" b="0"/>
                <a:pathLst>
                  <a:path w="16417" h="120651">
                    <a:moveTo>
                      <a:pt x="113" y="60325"/>
                    </a:moveTo>
                    <a:cubicBezTo>
                      <a:pt x="0" y="93504"/>
                      <a:pt x="4674" y="120650"/>
                      <a:pt x="10499" y="120650"/>
                    </a:cubicBezTo>
                    <a:cubicBezTo>
                      <a:pt x="16324" y="120650"/>
                      <a:pt x="16416" y="93504"/>
                      <a:pt x="10704" y="60325"/>
                    </a:cubicBezTo>
                    <a:lnTo>
                      <a:pt x="318"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1" name="任意多边形: 形状 1060">
                <a:extLst>
                  <a:ext uri="{FF2B5EF4-FFF2-40B4-BE49-F238E27FC236}">
                    <a16:creationId xmlns="" xmlns:a16="http://schemas.microsoft.com/office/drawing/2014/main" id="{E50072B1-41F9-4664-A9EA-AEC65A31C5F7}"/>
                  </a:ext>
                </a:extLst>
              </p:cNvPr>
              <p:cNvSpPr/>
              <p:nvPr/>
            </p:nvSpPr>
            <p:spPr>
              <a:xfrm>
                <a:off x="5953028" y="3490905"/>
                <a:ext cx="164846" cy="318995"/>
              </a:xfrm>
              <a:custGeom>
                <a:avLst/>
                <a:gdLst/>
                <a:ahLst/>
                <a:cxnLst/>
                <a:rect l="0" t="0" r="0" b="0"/>
                <a:pathLst>
                  <a:path w="164846" h="318995">
                    <a:moveTo>
                      <a:pt x="28575" y="16940"/>
                    </a:moveTo>
                    <a:cubicBezTo>
                      <a:pt x="1511" y="27965"/>
                      <a:pt x="0" y="35589"/>
                      <a:pt x="0" y="161088"/>
                    </a:cubicBezTo>
                    <a:lnTo>
                      <a:pt x="0" y="293594"/>
                    </a:lnTo>
                    <a:lnTo>
                      <a:pt x="37350" y="293594"/>
                    </a:lnTo>
                    <a:cubicBezTo>
                      <a:pt x="57893" y="293594"/>
                      <a:pt x="78233" y="299309"/>
                      <a:pt x="82550" y="306294"/>
                    </a:cubicBezTo>
                    <a:cubicBezTo>
                      <a:pt x="86867" y="313279"/>
                      <a:pt x="103553" y="318994"/>
                      <a:pt x="119631" y="318994"/>
                    </a:cubicBezTo>
                    <a:cubicBezTo>
                      <a:pt x="146558" y="318994"/>
                      <a:pt x="148993" y="313238"/>
                      <a:pt x="150521" y="245969"/>
                    </a:cubicBezTo>
                    <a:cubicBezTo>
                      <a:pt x="151433" y="205805"/>
                      <a:pt x="155086" y="140749"/>
                      <a:pt x="158640" y="101400"/>
                    </a:cubicBezTo>
                    <a:cubicBezTo>
                      <a:pt x="164845" y="32683"/>
                      <a:pt x="163720" y="29303"/>
                      <a:pt x="130175" y="15849"/>
                    </a:cubicBezTo>
                    <a:cubicBezTo>
                      <a:pt x="90661" y="0"/>
                      <a:pt x="69603" y="227"/>
                      <a:pt x="28575" y="169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2" name="任意多边形: 形状 1061">
                <a:extLst>
                  <a:ext uri="{FF2B5EF4-FFF2-40B4-BE49-F238E27FC236}">
                    <a16:creationId xmlns="" xmlns:a16="http://schemas.microsoft.com/office/drawing/2014/main" id="{F9925CF5-0060-4EB6-9E78-D5A9C6F06495}"/>
                  </a:ext>
                </a:extLst>
              </p:cNvPr>
              <p:cNvSpPr/>
              <p:nvPr/>
            </p:nvSpPr>
            <p:spPr>
              <a:xfrm>
                <a:off x="11696285" y="3505099"/>
                <a:ext cx="71757" cy="5081"/>
              </a:xfrm>
              <a:custGeom>
                <a:avLst/>
                <a:gdLst/>
                <a:ahLst/>
                <a:cxnLst/>
                <a:rect l="0" t="0" r="0" b="0"/>
                <a:pathLst>
                  <a:path w="71757" h="5081">
                    <a:moveTo>
                      <a:pt x="41593" y="5080"/>
                    </a:moveTo>
                    <a:cubicBezTo>
                      <a:pt x="66040" y="5080"/>
                      <a:pt x="71756" y="3937"/>
                      <a:pt x="54293" y="2540"/>
                    </a:cubicBezTo>
                    <a:cubicBezTo>
                      <a:pt x="36831" y="1143"/>
                      <a:pt x="19686" y="0"/>
                      <a:pt x="16193" y="0"/>
                    </a:cubicBezTo>
                    <a:cubicBezTo>
                      <a:pt x="12700" y="0"/>
                      <a:pt x="6986" y="1143"/>
                      <a:pt x="3493" y="2540"/>
                    </a:cubicBezTo>
                    <a:cubicBezTo>
                      <a:pt x="0" y="3937"/>
                      <a:pt x="17146"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3" name="任意多边形: 形状 1062">
                <a:extLst>
                  <a:ext uri="{FF2B5EF4-FFF2-40B4-BE49-F238E27FC236}">
                    <a16:creationId xmlns="" xmlns:a16="http://schemas.microsoft.com/office/drawing/2014/main" id="{D049A98F-E083-4183-91AB-6571D27F29B8}"/>
                  </a:ext>
                </a:extLst>
              </p:cNvPr>
              <p:cNvSpPr/>
              <p:nvPr/>
            </p:nvSpPr>
            <p:spPr>
              <a:xfrm>
                <a:off x="11899549" y="3501083"/>
                <a:ext cx="365155" cy="270718"/>
              </a:xfrm>
              <a:custGeom>
                <a:avLst/>
                <a:gdLst/>
                <a:ahLst/>
                <a:cxnLst/>
                <a:rect l="0" t="0" r="0" b="0"/>
                <a:pathLst>
                  <a:path w="365155" h="270718">
                    <a:moveTo>
                      <a:pt x="117703" y="13542"/>
                    </a:moveTo>
                    <a:cubicBezTo>
                      <a:pt x="121619" y="23294"/>
                      <a:pt x="148729" y="29417"/>
                      <a:pt x="187988" y="29417"/>
                    </a:cubicBezTo>
                    <a:cubicBezTo>
                      <a:pt x="238729" y="29417"/>
                      <a:pt x="252794" y="33997"/>
                      <a:pt x="256252" y="51642"/>
                    </a:cubicBezTo>
                    <a:cubicBezTo>
                      <a:pt x="259244" y="66910"/>
                      <a:pt x="250171" y="76378"/>
                      <a:pt x="227267" y="81889"/>
                    </a:cubicBezTo>
                    <a:lnTo>
                      <a:pt x="193929" y="89912"/>
                    </a:lnTo>
                    <a:lnTo>
                      <a:pt x="228854" y="97764"/>
                    </a:lnTo>
                    <a:cubicBezTo>
                      <a:pt x="263044" y="105452"/>
                      <a:pt x="278384" y="131017"/>
                      <a:pt x="248805" y="131017"/>
                    </a:cubicBezTo>
                    <a:cubicBezTo>
                      <a:pt x="222884" y="131017"/>
                      <a:pt x="149479" y="100975"/>
                      <a:pt x="149479" y="90366"/>
                    </a:cubicBezTo>
                    <a:cubicBezTo>
                      <a:pt x="149479" y="84784"/>
                      <a:pt x="172816" y="80217"/>
                      <a:pt x="201337" y="80217"/>
                    </a:cubicBezTo>
                    <a:cubicBezTo>
                      <a:pt x="246669" y="80217"/>
                      <a:pt x="251739" y="77420"/>
                      <a:pt x="241620" y="57992"/>
                    </a:cubicBezTo>
                    <a:cubicBezTo>
                      <a:pt x="233026" y="41493"/>
                      <a:pt x="216334" y="36403"/>
                      <a:pt x="176826" y="38237"/>
                    </a:cubicBezTo>
                    <a:cubicBezTo>
                      <a:pt x="112946" y="41201"/>
                      <a:pt x="113133" y="41074"/>
                      <a:pt x="119233" y="77042"/>
                    </a:cubicBezTo>
                    <a:cubicBezTo>
                      <a:pt x="123600" y="102792"/>
                      <a:pt x="118964" y="105617"/>
                      <a:pt x="72348" y="105617"/>
                    </a:cubicBezTo>
                    <a:cubicBezTo>
                      <a:pt x="5689" y="105617"/>
                      <a:pt x="0" y="133816"/>
                      <a:pt x="63858" y="147697"/>
                    </a:cubicBezTo>
                    <a:cubicBezTo>
                      <a:pt x="95436" y="154561"/>
                      <a:pt x="111379" y="153495"/>
                      <a:pt x="111379" y="144522"/>
                    </a:cubicBezTo>
                    <a:cubicBezTo>
                      <a:pt x="111379" y="137094"/>
                      <a:pt x="116301" y="131017"/>
                      <a:pt x="122318" y="131017"/>
                    </a:cubicBezTo>
                    <a:cubicBezTo>
                      <a:pt x="128335" y="131017"/>
                      <a:pt x="130437" y="145768"/>
                      <a:pt x="126990" y="163797"/>
                    </a:cubicBezTo>
                    <a:cubicBezTo>
                      <a:pt x="122654" y="186483"/>
                      <a:pt x="111958" y="197237"/>
                      <a:pt x="92256" y="198722"/>
                    </a:cubicBezTo>
                    <a:cubicBezTo>
                      <a:pt x="65639" y="200727"/>
                      <a:pt x="64896" y="203139"/>
                      <a:pt x="80824" y="235792"/>
                    </a:cubicBezTo>
                    <a:cubicBezTo>
                      <a:pt x="95611" y="266105"/>
                      <a:pt x="105321" y="270717"/>
                      <a:pt x="154361" y="270717"/>
                    </a:cubicBezTo>
                    <a:cubicBezTo>
                      <a:pt x="200912" y="270717"/>
                      <a:pt x="215197" y="264763"/>
                      <a:pt x="235490" y="236906"/>
                    </a:cubicBezTo>
                    <a:cubicBezTo>
                      <a:pt x="251868" y="214423"/>
                      <a:pt x="267115" y="205780"/>
                      <a:pt x="280999" y="211107"/>
                    </a:cubicBezTo>
                    <a:cubicBezTo>
                      <a:pt x="307124" y="221132"/>
                      <a:pt x="308473" y="257284"/>
                      <a:pt x="282829" y="260134"/>
                    </a:cubicBezTo>
                    <a:cubicBezTo>
                      <a:pt x="265896" y="262015"/>
                      <a:pt x="265896" y="262250"/>
                      <a:pt x="282829" y="262250"/>
                    </a:cubicBezTo>
                    <a:cubicBezTo>
                      <a:pt x="360887" y="262250"/>
                      <a:pt x="362440" y="261010"/>
                      <a:pt x="363616" y="197692"/>
                    </a:cubicBezTo>
                    <a:cubicBezTo>
                      <a:pt x="365154" y="114997"/>
                      <a:pt x="348617" y="45802"/>
                      <a:pt x="330326" y="58396"/>
                    </a:cubicBezTo>
                    <a:cubicBezTo>
                      <a:pt x="321721" y="64322"/>
                      <a:pt x="310571" y="58359"/>
                      <a:pt x="302679" y="43611"/>
                    </a:cubicBezTo>
                    <a:cubicBezTo>
                      <a:pt x="292521" y="24632"/>
                      <a:pt x="268783" y="16433"/>
                      <a:pt x="200389" y="8282"/>
                    </a:cubicBezTo>
                    <a:cubicBezTo>
                      <a:pt x="130901" y="0"/>
                      <a:pt x="112727" y="1156"/>
                      <a:pt x="117703" y="135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4" name="任意多边形: 形状 1063">
                <a:extLst>
                  <a:ext uri="{FF2B5EF4-FFF2-40B4-BE49-F238E27FC236}">
                    <a16:creationId xmlns="" xmlns:a16="http://schemas.microsoft.com/office/drawing/2014/main" id="{5C987B9C-CFA5-419B-87C5-00A67D695500}"/>
                  </a:ext>
                </a:extLst>
              </p:cNvPr>
              <p:cNvSpPr/>
              <p:nvPr/>
            </p:nvSpPr>
            <p:spPr>
              <a:xfrm>
                <a:off x="1469928" y="3512077"/>
                <a:ext cx="329020" cy="127192"/>
              </a:xfrm>
              <a:custGeom>
                <a:avLst/>
                <a:gdLst/>
                <a:ahLst/>
                <a:cxnLst/>
                <a:rect l="0" t="0" r="0" b="0"/>
                <a:pathLst>
                  <a:path w="329020" h="127192">
                    <a:moveTo>
                      <a:pt x="117475" y="8841"/>
                    </a:moveTo>
                    <a:cubicBezTo>
                      <a:pt x="52864" y="14617"/>
                      <a:pt x="0" y="23603"/>
                      <a:pt x="0" y="28810"/>
                    </a:cubicBezTo>
                    <a:cubicBezTo>
                      <a:pt x="0" y="34017"/>
                      <a:pt x="26476" y="46095"/>
                      <a:pt x="58836" y="55650"/>
                    </a:cubicBezTo>
                    <a:cubicBezTo>
                      <a:pt x="95956" y="66610"/>
                      <a:pt x="119940" y="81696"/>
                      <a:pt x="123817" y="96522"/>
                    </a:cubicBezTo>
                    <a:cubicBezTo>
                      <a:pt x="130561" y="122311"/>
                      <a:pt x="146471" y="127191"/>
                      <a:pt x="158795" y="107251"/>
                    </a:cubicBezTo>
                    <a:cubicBezTo>
                      <a:pt x="163136" y="100226"/>
                      <a:pt x="192074" y="95438"/>
                      <a:pt x="223100" y="96612"/>
                    </a:cubicBezTo>
                    <a:cubicBezTo>
                      <a:pt x="254126" y="97785"/>
                      <a:pt x="278057" y="93532"/>
                      <a:pt x="276280" y="87159"/>
                    </a:cubicBezTo>
                    <a:cubicBezTo>
                      <a:pt x="274504" y="80787"/>
                      <a:pt x="285643" y="59857"/>
                      <a:pt x="301034" y="40648"/>
                    </a:cubicBezTo>
                    <a:lnTo>
                      <a:pt x="329019" y="5723"/>
                    </a:lnTo>
                    <a:lnTo>
                      <a:pt x="281984" y="2031"/>
                    </a:lnTo>
                    <a:cubicBezTo>
                      <a:pt x="256115" y="0"/>
                      <a:pt x="182086" y="3065"/>
                      <a:pt x="117475" y="88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5" name="任意多边形: 形状 1064">
                <a:extLst>
                  <a:ext uri="{FF2B5EF4-FFF2-40B4-BE49-F238E27FC236}">
                    <a16:creationId xmlns="" xmlns:a16="http://schemas.microsoft.com/office/drawing/2014/main" id="{898696A3-1E44-4460-8088-5631DB21FD12}"/>
                  </a:ext>
                </a:extLst>
              </p:cNvPr>
              <p:cNvSpPr/>
              <p:nvPr/>
            </p:nvSpPr>
            <p:spPr>
              <a:xfrm>
                <a:off x="5014022" y="3507807"/>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6" name="任意多边形: 形状 1065">
                <a:extLst>
                  <a:ext uri="{FF2B5EF4-FFF2-40B4-BE49-F238E27FC236}">
                    <a16:creationId xmlns="" xmlns:a16="http://schemas.microsoft.com/office/drawing/2014/main" id="{3244F0A7-330E-412C-AB57-2CF5865C1FBF}"/>
                  </a:ext>
                </a:extLst>
              </p:cNvPr>
              <p:cNvSpPr/>
              <p:nvPr/>
            </p:nvSpPr>
            <p:spPr>
              <a:xfrm>
                <a:off x="5458522" y="35102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7" name="任意多边形: 形状 1066">
                <a:extLst>
                  <a:ext uri="{FF2B5EF4-FFF2-40B4-BE49-F238E27FC236}">
                    <a16:creationId xmlns="" xmlns:a16="http://schemas.microsoft.com/office/drawing/2014/main" id="{E39537E6-E6EA-4FDF-9848-4E6A6F29AEB4}"/>
                  </a:ext>
                </a:extLst>
              </p:cNvPr>
              <p:cNvSpPr/>
              <p:nvPr/>
            </p:nvSpPr>
            <p:spPr>
              <a:xfrm>
                <a:off x="5585522" y="3510240"/>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8" name="任意多边形: 形状 1067">
                <a:extLst>
                  <a:ext uri="{FF2B5EF4-FFF2-40B4-BE49-F238E27FC236}">
                    <a16:creationId xmlns="" xmlns:a16="http://schemas.microsoft.com/office/drawing/2014/main" id="{04C988B7-7433-46EB-87EC-B63E6BE350D0}"/>
                  </a:ext>
                </a:extLst>
              </p:cNvPr>
              <p:cNvSpPr/>
              <p:nvPr/>
            </p:nvSpPr>
            <p:spPr>
              <a:xfrm>
                <a:off x="6419689" y="3469706"/>
                <a:ext cx="41340" cy="302094"/>
              </a:xfrm>
              <a:custGeom>
                <a:avLst/>
                <a:gdLst/>
                <a:ahLst/>
                <a:cxnLst/>
                <a:rect l="0" t="0" r="0" b="0"/>
                <a:pathLst>
                  <a:path w="41340" h="302094">
                    <a:moveTo>
                      <a:pt x="9479" y="102068"/>
                    </a:moveTo>
                    <a:cubicBezTo>
                      <a:pt x="5925" y="131754"/>
                      <a:pt x="2272" y="188904"/>
                      <a:pt x="1360" y="229068"/>
                    </a:cubicBezTo>
                    <a:cubicBezTo>
                      <a:pt x="0" y="288945"/>
                      <a:pt x="3449" y="302093"/>
                      <a:pt x="20520" y="302093"/>
                    </a:cubicBezTo>
                    <a:cubicBezTo>
                      <a:pt x="38424" y="302093"/>
                      <a:pt x="41339" y="284311"/>
                      <a:pt x="41339" y="175093"/>
                    </a:cubicBezTo>
                    <a:cubicBezTo>
                      <a:pt x="41339" y="45024"/>
                      <a:pt x="21695" y="0"/>
                      <a:pt x="9479" y="1020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69" name="任意多边形: 形状 1068">
                <a:extLst>
                  <a:ext uri="{FF2B5EF4-FFF2-40B4-BE49-F238E27FC236}">
                    <a16:creationId xmlns="" xmlns:a16="http://schemas.microsoft.com/office/drawing/2014/main" id="{9380D2C3-2A70-41FF-A0D4-D9AD29623373}"/>
                  </a:ext>
                </a:extLst>
              </p:cNvPr>
              <p:cNvSpPr/>
              <p:nvPr/>
            </p:nvSpPr>
            <p:spPr>
              <a:xfrm>
                <a:off x="6469820" y="3517799"/>
                <a:ext cx="36448" cy="253648"/>
              </a:xfrm>
              <a:custGeom>
                <a:avLst/>
                <a:gdLst/>
                <a:ahLst/>
                <a:cxnLst/>
                <a:rect l="0" t="0" r="0" b="0"/>
                <a:pathLst>
                  <a:path w="36448" h="253648">
                    <a:moveTo>
                      <a:pt x="7408" y="117475"/>
                    </a:moveTo>
                    <a:cubicBezTo>
                      <a:pt x="681" y="182086"/>
                      <a:pt x="0" y="240189"/>
                      <a:pt x="5893" y="246592"/>
                    </a:cubicBezTo>
                    <a:cubicBezTo>
                      <a:pt x="12387" y="253647"/>
                      <a:pt x="15912" y="253647"/>
                      <a:pt x="14840" y="246592"/>
                    </a:cubicBezTo>
                    <a:cubicBezTo>
                      <a:pt x="13868" y="240189"/>
                      <a:pt x="19430" y="182086"/>
                      <a:pt x="27200" y="117475"/>
                    </a:cubicBezTo>
                    <a:cubicBezTo>
                      <a:pt x="34970" y="52864"/>
                      <a:pt x="36447" y="0"/>
                      <a:pt x="30483" y="0"/>
                    </a:cubicBezTo>
                    <a:cubicBezTo>
                      <a:pt x="24518" y="0"/>
                      <a:pt x="14134" y="52864"/>
                      <a:pt x="7408" y="1174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0" name="任意多边形: 形状 1069">
                <a:extLst>
                  <a:ext uri="{FF2B5EF4-FFF2-40B4-BE49-F238E27FC236}">
                    <a16:creationId xmlns="" xmlns:a16="http://schemas.microsoft.com/office/drawing/2014/main" id="{486CC58C-6F33-4B8A-871A-32D95BEB1CF9}"/>
                  </a:ext>
                </a:extLst>
              </p:cNvPr>
              <p:cNvSpPr/>
              <p:nvPr/>
            </p:nvSpPr>
            <p:spPr>
              <a:xfrm>
                <a:off x="6534125" y="3517799"/>
                <a:ext cx="35995" cy="240948"/>
              </a:xfrm>
              <a:custGeom>
                <a:avLst/>
                <a:gdLst/>
                <a:ahLst/>
                <a:cxnLst/>
                <a:rect l="0" t="0" r="0" b="0"/>
                <a:pathLst>
                  <a:path w="35995" h="240948">
                    <a:moveTo>
                      <a:pt x="6871" y="111125"/>
                    </a:moveTo>
                    <a:cubicBezTo>
                      <a:pt x="569" y="172244"/>
                      <a:pt x="0" y="227489"/>
                      <a:pt x="5607" y="233892"/>
                    </a:cubicBezTo>
                    <a:cubicBezTo>
                      <a:pt x="11787" y="240947"/>
                      <a:pt x="15106" y="240947"/>
                      <a:pt x="14033" y="233892"/>
                    </a:cubicBezTo>
                    <a:cubicBezTo>
                      <a:pt x="13060" y="227489"/>
                      <a:pt x="18713" y="172244"/>
                      <a:pt x="26595" y="111125"/>
                    </a:cubicBezTo>
                    <a:cubicBezTo>
                      <a:pt x="34670" y="48509"/>
                      <a:pt x="35994" y="0"/>
                      <a:pt x="29628" y="0"/>
                    </a:cubicBezTo>
                    <a:cubicBezTo>
                      <a:pt x="23414" y="0"/>
                      <a:pt x="13174" y="50006"/>
                      <a:pt x="6871" y="1111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1" name="任意多边形: 形状 1070">
                <a:extLst>
                  <a:ext uri="{FF2B5EF4-FFF2-40B4-BE49-F238E27FC236}">
                    <a16:creationId xmlns="" xmlns:a16="http://schemas.microsoft.com/office/drawing/2014/main" id="{A32CF0BB-9B35-4B34-B4E4-E45C6BCCA919}"/>
                  </a:ext>
                </a:extLst>
              </p:cNvPr>
              <p:cNvSpPr/>
              <p:nvPr/>
            </p:nvSpPr>
            <p:spPr>
              <a:xfrm>
                <a:off x="6963041" y="3517799"/>
                <a:ext cx="15945" cy="134303"/>
              </a:xfrm>
              <a:custGeom>
                <a:avLst/>
                <a:gdLst/>
                <a:ahLst/>
                <a:cxnLst/>
                <a:rect l="0" t="0" r="0" b="0"/>
                <a:pathLst>
                  <a:path w="15945" h="134303">
                    <a:moveTo>
                      <a:pt x="2124" y="85725"/>
                    </a:moveTo>
                    <a:cubicBezTo>
                      <a:pt x="0" y="132874"/>
                      <a:pt x="114" y="134302"/>
                      <a:pt x="2378" y="88900"/>
                    </a:cubicBezTo>
                    <a:cubicBezTo>
                      <a:pt x="4642" y="43498"/>
                      <a:pt x="9238" y="4921"/>
                      <a:pt x="12591" y="3175"/>
                    </a:cubicBezTo>
                    <a:cubicBezTo>
                      <a:pt x="15944" y="1429"/>
                      <a:pt x="15830" y="0"/>
                      <a:pt x="12337" y="0"/>
                    </a:cubicBezTo>
                    <a:cubicBezTo>
                      <a:pt x="8844" y="0"/>
                      <a:pt x="4249" y="38576"/>
                      <a:pt x="2124" y="857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2" name="任意多边形: 形状 1071">
                <a:extLst>
                  <a:ext uri="{FF2B5EF4-FFF2-40B4-BE49-F238E27FC236}">
                    <a16:creationId xmlns="" xmlns:a16="http://schemas.microsoft.com/office/drawing/2014/main" id="{7811C355-F27C-42A2-AEFF-FF47A02BADC7}"/>
                  </a:ext>
                </a:extLst>
              </p:cNvPr>
              <p:cNvSpPr/>
              <p:nvPr/>
            </p:nvSpPr>
            <p:spPr>
              <a:xfrm>
                <a:off x="7035385" y="35177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3" name="任意多边形: 形状 1072">
                <a:extLst>
                  <a:ext uri="{FF2B5EF4-FFF2-40B4-BE49-F238E27FC236}">
                    <a16:creationId xmlns="" xmlns:a16="http://schemas.microsoft.com/office/drawing/2014/main" id="{AC93D2A2-EB19-493F-9B93-66040B925CE0}"/>
                  </a:ext>
                </a:extLst>
              </p:cNvPr>
              <p:cNvSpPr/>
              <p:nvPr/>
            </p:nvSpPr>
            <p:spPr>
              <a:xfrm>
                <a:off x="8502828" y="3517799"/>
                <a:ext cx="117201" cy="76201"/>
              </a:xfrm>
              <a:custGeom>
                <a:avLst/>
                <a:gdLst/>
                <a:ahLst/>
                <a:cxnLst/>
                <a:rect l="0" t="0" r="0" b="0"/>
                <a:pathLst>
                  <a:path w="117201" h="76201">
                    <a:moveTo>
                      <a:pt x="9076" y="3175"/>
                    </a:moveTo>
                    <a:cubicBezTo>
                      <a:pt x="5489" y="4921"/>
                      <a:pt x="1964" y="22066"/>
                      <a:pt x="1245" y="41275"/>
                    </a:cubicBezTo>
                    <a:cubicBezTo>
                      <a:pt x="0" y="74520"/>
                      <a:pt x="2757" y="76200"/>
                      <a:pt x="58569" y="76200"/>
                    </a:cubicBezTo>
                    <a:cubicBezTo>
                      <a:pt x="115248" y="76200"/>
                      <a:pt x="117200" y="74931"/>
                      <a:pt x="117200" y="38100"/>
                    </a:cubicBezTo>
                    <a:cubicBezTo>
                      <a:pt x="117200" y="2117"/>
                      <a:pt x="114378" y="0"/>
                      <a:pt x="66400" y="0"/>
                    </a:cubicBezTo>
                    <a:cubicBezTo>
                      <a:pt x="38460" y="0"/>
                      <a:pt x="12665" y="1429"/>
                      <a:pt x="9076" y="31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4" name="任意多边形: 形状 1073">
                <a:extLst>
                  <a:ext uri="{FF2B5EF4-FFF2-40B4-BE49-F238E27FC236}">
                    <a16:creationId xmlns="" xmlns:a16="http://schemas.microsoft.com/office/drawing/2014/main" id="{02CBDF04-971E-4E0A-A6A8-B1493FFAF5DA}"/>
                  </a:ext>
                </a:extLst>
              </p:cNvPr>
              <p:cNvSpPr/>
              <p:nvPr/>
            </p:nvSpPr>
            <p:spPr>
              <a:xfrm>
                <a:off x="2603584" y="3531244"/>
                <a:ext cx="33377" cy="101837"/>
              </a:xfrm>
              <a:custGeom>
                <a:avLst/>
                <a:gdLst/>
                <a:ahLst/>
                <a:cxnLst/>
                <a:rect l="0" t="0" r="0" b="0"/>
                <a:pathLst>
                  <a:path w="33377" h="101837">
                    <a:moveTo>
                      <a:pt x="18025" y="16812"/>
                    </a:moveTo>
                    <a:cubicBezTo>
                      <a:pt x="13250" y="29254"/>
                      <a:pt x="7061" y="54682"/>
                      <a:pt x="4270" y="73320"/>
                    </a:cubicBezTo>
                    <a:cubicBezTo>
                      <a:pt x="0" y="101836"/>
                      <a:pt x="2057" y="100297"/>
                      <a:pt x="17254" y="63608"/>
                    </a:cubicBezTo>
                    <a:cubicBezTo>
                      <a:pt x="27186" y="39630"/>
                      <a:pt x="33376" y="14201"/>
                      <a:pt x="31009" y="7100"/>
                    </a:cubicBezTo>
                    <a:cubicBezTo>
                      <a:pt x="28642" y="0"/>
                      <a:pt x="22799" y="4370"/>
                      <a:pt x="18025" y="168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5" name="任意多边形: 形状 1074">
                <a:extLst>
                  <a:ext uri="{FF2B5EF4-FFF2-40B4-BE49-F238E27FC236}">
                    <a16:creationId xmlns="" xmlns:a16="http://schemas.microsoft.com/office/drawing/2014/main" id="{3D9658FC-AB13-4C2F-8119-90F2BE257DD2}"/>
                  </a:ext>
                </a:extLst>
              </p:cNvPr>
              <p:cNvSpPr/>
              <p:nvPr/>
            </p:nvSpPr>
            <p:spPr>
              <a:xfrm>
                <a:off x="7153731" y="3530499"/>
                <a:ext cx="15742" cy="173738"/>
              </a:xfrm>
              <a:custGeom>
                <a:avLst/>
                <a:gdLst/>
                <a:ahLst/>
                <a:cxnLst/>
                <a:rect l="0" t="0" r="0" b="0"/>
                <a:pathLst>
                  <a:path w="15742" h="173738">
                    <a:moveTo>
                      <a:pt x="2058" y="111125"/>
                    </a:moveTo>
                    <a:cubicBezTo>
                      <a:pt x="0" y="172310"/>
                      <a:pt x="101" y="173737"/>
                      <a:pt x="2282" y="114300"/>
                    </a:cubicBezTo>
                    <a:cubicBezTo>
                      <a:pt x="4462" y="54927"/>
                      <a:pt x="9001" y="4921"/>
                      <a:pt x="12371" y="3175"/>
                    </a:cubicBezTo>
                    <a:cubicBezTo>
                      <a:pt x="15741" y="1429"/>
                      <a:pt x="15640" y="0"/>
                      <a:pt x="12147" y="0"/>
                    </a:cubicBezTo>
                    <a:cubicBezTo>
                      <a:pt x="8654" y="0"/>
                      <a:pt x="4115" y="50006"/>
                      <a:pt x="2058" y="1111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6" name="任意多边形: 形状 1075">
                <a:extLst>
                  <a:ext uri="{FF2B5EF4-FFF2-40B4-BE49-F238E27FC236}">
                    <a16:creationId xmlns="" xmlns:a16="http://schemas.microsoft.com/office/drawing/2014/main" id="{AA0BB8AB-A466-462F-8E93-F7068AA52038}"/>
                  </a:ext>
                </a:extLst>
              </p:cNvPr>
              <p:cNvSpPr/>
              <p:nvPr/>
            </p:nvSpPr>
            <p:spPr>
              <a:xfrm>
                <a:off x="7197628" y="3530499"/>
                <a:ext cx="50801" cy="228601"/>
              </a:xfrm>
              <a:custGeom>
                <a:avLst/>
                <a:gdLst/>
                <a:ahLst/>
                <a:cxnLst/>
                <a:rect l="0" t="0" r="0" b="0"/>
                <a:pathLst>
                  <a:path w="50801" h="228601">
                    <a:moveTo>
                      <a:pt x="0" y="114300"/>
                    </a:moveTo>
                    <a:cubicBezTo>
                      <a:pt x="0" y="220133"/>
                      <a:pt x="1881" y="228600"/>
                      <a:pt x="25400" y="228600"/>
                    </a:cubicBezTo>
                    <a:cubicBezTo>
                      <a:pt x="48171" y="228600"/>
                      <a:pt x="50800" y="220133"/>
                      <a:pt x="50800" y="146800"/>
                    </a:cubicBezTo>
                    <a:cubicBezTo>
                      <a:pt x="50800" y="101809"/>
                      <a:pt x="45085" y="61467"/>
                      <a:pt x="38100" y="57150"/>
                    </a:cubicBezTo>
                    <a:cubicBezTo>
                      <a:pt x="31115" y="52833"/>
                      <a:pt x="25400" y="38208"/>
                      <a:pt x="25400" y="24650"/>
                    </a:cubicBezTo>
                    <a:cubicBezTo>
                      <a:pt x="25400" y="11093"/>
                      <a:pt x="19685" y="0"/>
                      <a:pt x="12700" y="0"/>
                    </a:cubicBezTo>
                    <a:cubicBezTo>
                      <a:pt x="5174" y="0"/>
                      <a:pt x="0" y="46567"/>
                      <a:pt x="0" y="1143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7" name="任意多边形: 形状 1076">
                <a:extLst>
                  <a:ext uri="{FF2B5EF4-FFF2-40B4-BE49-F238E27FC236}">
                    <a16:creationId xmlns="" xmlns:a16="http://schemas.microsoft.com/office/drawing/2014/main" id="{0C8AB133-328F-44B9-9DD7-842214AE8FC2}"/>
                  </a:ext>
                </a:extLst>
              </p:cNvPr>
              <p:cNvSpPr/>
              <p:nvPr/>
            </p:nvSpPr>
            <p:spPr>
              <a:xfrm>
                <a:off x="11912979" y="3526159"/>
                <a:ext cx="93238" cy="53096"/>
              </a:xfrm>
              <a:custGeom>
                <a:avLst/>
                <a:gdLst/>
                <a:ahLst/>
                <a:cxnLst/>
                <a:rect l="0" t="0" r="0" b="0"/>
                <a:pathLst>
                  <a:path w="93238" h="53096">
                    <a:moveTo>
                      <a:pt x="34449" y="22333"/>
                    </a:moveTo>
                    <a:cubicBezTo>
                      <a:pt x="34449" y="32228"/>
                      <a:pt x="24448" y="40349"/>
                      <a:pt x="12224" y="40380"/>
                    </a:cubicBezTo>
                    <a:cubicBezTo>
                      <a:pt x="0" y="40411"/>
                      <a:pt x="10819" y="43744"/>
                      <a:pt x="36265" y="47788"/>
                    </a:cubicBezTo>
                    <a:cubicBezTo>
                      <a:pt x="69658" y="53095"/>
                      <a:pt x="84453" y="50133"/>
                      <a:pt x="89439" y="37142"/>
                    </a:cubicBezTo>
                    <a:cubicBezTo>
                      <a:pt x="93237" y="27243"/>
                      <a:pt x="87666" y="15813"/>
                      <a:pt x="77058" y="11742"/>
                    </a:cubicBezTo>
                    <a:cubicBezTo>
                      <a:pt x="46458" y="0"/>
                      <a:pt x="34449" y="2985"/>
                      <a:pt x="34449" y="223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8" name="任意多边形: 形状 1077">
                <a:extLst>
                  <a:ext uri="{FF2B5EF4-FFF2-40B4-BE49-F238E27FC236}">
                    <a16:creationId xmlns="" xmlns:a16="http://schemas.microsoft.com/office/drawing/2014/main" id="{4DE7F815-474B-4683-9E7C-DEF2F98D923D}"/>
                  </a:ext>
                </a:extLst>
              </p:cNvPr>
              <p:cNvSpPr/>
              <p:nvPr/>
            </p:nvSpPr>
            <p:spPr>
              <a:xfrm>
                <a:off x="255306" y="3532992"/>
                <a:ext cx="76222" cy="100475"/>
              </a:xfrm>
              <a:custGeom>
                <a:avLst/>
                <a:gdLst/>
                <a:ahLst/>
                <a:cxnLst/>
                <a:rect l="0" t="0" r="0" b="0"/>
                <a:pathLst>
                  <a:path w="76222" h="100475">
                    <a:moveTo>
                      <a:pt x="12795" y="34082"/>
                    </a:moveTo>
                    <a:cubicBezTo>
                      <a:pt x="0" y="64413"/>
                      <a:pt x="1663" y="69695"/>
                      <a:pt x="27908" y="82081"/>
                    </a:cubicBezTo>
                    <a:cubicBezTo>
                      <a:pt x="66883" y="100474"/>
                      <a:pt x="76221" y="77709"/>
                      <a:pt x="48026" y="33039"/>
                    </a:cubicBezTo>
                    <a:lnTo>
                      <a:pt x="27172"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79" name="任意多边形: 形状 1078">
                <a:extLst>
                  <a:ext uri="{FF2B5EF4-FFF2-40B4-BE49-F238E27FC236}">
                    <a16:creationId xmlns="" xmlns:a16="http://schemas.microsoft.com/office/drawing/2014/main" id="{D80D0121-92E0-4633-A8C9-140F6E69A141}"/>
                  </a:ext>
                </a:extLst>
              </p:cNvPr>
              <p:cNvSpPr/>
              <p:nvPr/>
            </p:nvSpPr>
            <p:spPr>
              <a:xfrm>
                <a:off x="1711350" y="3527141"/>
                <a:ext cx="317379" cy="237840"/>
              </a:xfrm>
              <a:custGeom>
                <a:avLst/>
                <a:gdLst/>
                <a:ahLst/>
                <a:cxnLst/>
                <a:rect l="0" t="0" r="0" b="0"/>
                <a:pathLst>
                  <a:path w="317379" h="237840">
                    <a:moveTo>
                      <a:pt x="69726" y="22409"/>
                    </a:moveTo>
                    <a:cubicBezTo>
                      <a:pt x="62905" y="36379"/>
                      <a:pt x="57257" y="75248"/>
                      <a:pt x="57176" y="108785"/>
                    </a:cubicBezTo>
                    <a:cubicBezTo>
                      <a:pt x="57082" y="147665"/>
                      <a:pt x="51445" y="170000"/>
                      <a:pt x="41620" y="170421"/>
                    </a:cubicBezTo>
                    <a:cubicBezTo>
                      <a:pt x="33146" y="170784"/>
                      <a:pt x="19587" y="179064"/>
                      <a:pt x="11490" y="188820"/>
                    </a:cubicBezTo>
                    <a:cubicBezTo>
                      <a:pt x="0" y="202664"/>
                      <a:pt x="950" y="206559"/>
                      <a:pt x="15818" y="206559"/>
                    </a:cubicBezTo>
                    <a:cubicBezTo>
                      <a:pt x="26295" y="206559"/>
                      <a:pt x="41236" y="214233"/>
                      <a:pt x="49020" y="223611"/>
                    </a:cubicBezTo>
                    <a:cubicBezTo>
                      <a:pt x="60719" y="237707"/>
                      <a:pt x="72547" y="237839"/>
                      <a:pt x="117250" y="224368"/>
                    </a:cubicBezTo>
                    <a:cubicBezTo>
                      <a:pt x="147076" y="215381"/>
                      <a:pt x="204077" y="210581"/>
                      <a:pt x="244353" y="213666"/>
                    </a:cubicBezTo>
                    <a:cubicBezTo>
                      <a:pt x="290984" y="217237"/>
                      <a:pt x="317378" y="214377"/>
                      <a:pt x="317378" y="205752"/>
                    </a:cubicBezTo>
                    <a:cubicBezTo>
                      <a:pt x="317378" y="197104"/>
                      <a:pt x="280596" y="193217"/>
                      <a:pt x="215134" y="194948"/>
                    </a:cubicBezTo>
                    <a:cubicBezTo>
                      <a:pt x="93888" y="198153"/>
                      <a:pt x="78291" y="188744"/>
                      <a:pt x="98062" y="124322"/>
                    </a:cubicBezTo>
                    <a:cubicBezTo>
                      <a:pt x="106302" y="97475"/>
                      <a:pt x="107001" y="79559"/>
                      <a:pt x="99809" y="79559"/>
                    </a:cubicBezTo>
                    <a:cubicBezTo>
                      <a:pt x="93213" y="79559"/>
                      <a:pt x="86537" y="60985"/>
                      <a:pt x="84972" y="38284"/>
                    </a:cubicBezTo>
                    <a:cubicBezTo>
                      <a:pt x="82463" y="1869"/>
                      <a:pt x="80668" y="0"/>
                      <a:pt x="69726" y="224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0" name="任意多边形: 形状 1079">
                <a:extLst>
                  <a:ext uri="{FF2B5EF4-FFF2-40B4-BE49-F238E27FC236}">
                    <a16:creationId xmlns="" xmlns:a16="http://schemas.microsoft.com/office/drawing/2014/main" id="{35A72F7E-913E-4212-A978-4B257DDC3485}"/>
                  </a:ext>
                </a:extLst>
              </p:cNvPr>
              <p:cNvSpPr/>
              <p:nvPr/>
            </p:nvSpPr>
            <p:spPr>
              <a:xfrm>
                <a:off x="2700428" y="3537073"/>
                <a:ext cx="98169" cy="133127"/>
              </a:xfrm>
              <a:custGeom>
                <a:avLst/>
                <a:gdLst/>
                <a:ahLst/>
                <a:cxnLst/>
                <a:rect l="0" t="0" r="0" b="0"/>
                <a:pathLst>
                  <a:path w="98169" h="133127">
                    <a:moveTo>
                      <a:pt x="26861" y="14846"/>
                    </a:moveTo>
                    <a:cubicBezTo>
                      <a:pt x="0" y="37116"/>
                      <a:pt x="13123" y="133126"/>
                      <a:pt x="43027" y="133126"/>
                    </a:cubicBezTo>
                    <a:cubicBezTo>
                      <a:pt x="51953" y="133126"/>
                      <a:pt x="68662" y="122140"/>
                      <a:pt x="80158" y="108713"/>
                    </a:cubicBezTo>
                    <a:cubicBezTo>
                      <a:pt x="97716" y="88207"/>
                      <a:pt x="98168" y="83189"/>
                      <a:pt x="82981" y="77361"/>
                    </a:cubicBezTo>
                    <a:cubicBezTo>
                      <a:pt x="73036" y="73545"/>
                      <a:pt x="64900" y="59151"/>
                      <a:pt x="64900" y="45374"/>
                    </a:cubicBezTo>
                    <a:cubicBezTo>
                      <a:pt x="64900" y="16157"/>
                      <a:pt x="44768" y="0"/>
                      <a:pt x="26861" y="1484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1" name="任意多边形: 形状 1080">
                <a:extLst>
                  <a:ext uri="{FF2B5EF4-FFF2-40B4-BE49-F238E27FC236}">
                    <a16:creationId xmlns="" xmlns:a16="http://schemas.microsoft.com/office/drawing/2014/main" id="{1B3A2911-F597-44E1-A16B-620C8489A0CB}"/>
                  </a:ext>
                </a:extLst>
              </p:cNvPr>
              <p:cNvSpPr/>
              <p:nvPr/>
            </p:nvSpPr>
            <p:spPr>
              <a:xfrm>
                <a:off x="5109450" y="3543199"/>
                <a:ext cx="310179" cy="272401"/>
              </a:xfrm>
              <a:custGeom>
                <a:avLst/>
                <a:gdLst/>
                <a:ahLst/>
                <a:cxnLst/>
                <a:rect l="0" t="0" r="0" b="0"/>
                <a:pathLst>
                  <a:path w="310179" h="272401">
                    <a:moveTo>
                      <a:pt x="8548" y="117475"/>
                    </a:moveTo>
                    <a:cubicBezTo>
                      <a:pt x="363" y="191488"/>
                      <a:pt x="0" y="240823"/>
                      <a:pt x="7567" y="250825"/>
                    </a:cubicBezTo>
                    <a:cubicBezTo>
                      <a:pt x="21792" y="269628"/>
                      <a:pt x="119678" y="272400"/>
                      <a:pt x="119678" y="254000"/>
                    </a:cubicBezTo>
                    <a:cubicBezTo>
                      <a:pt x="119678" y="246662"/>
                      <a:pt x="159895" y="241300"/>
                      <a:pt x="214928" y="241300"/>
                    </a:cubicBezTo>
                    <a:lnTo>
                      <a:pt x="310178" y="241300"/>
                    </a:lnTo>
                    <a:lnTo>
                      <a:pt x="310178" y="0"/>
                    </a:lnTo>
                    <a:lnTo>
                      <a:pt x="272078" y="0"/>
                    </a:lnTo>
                    <a:cubicBezTo>
                      <a:pt x="251123" y="0"/>
                      <a:pt x="230939" y="7144"/>
                      <a:pt x="227224" y="15875"/>
                    </a:cubicBezTo>
                    <a:cubicBezTo>
                      <a:pt x="221821" y="28575"/>
                      <a:pt x="218366" y="28575"/>
                      <a:pt x="209949" y="15875"/>
                    </a:cubicBezTo>
                    <a:cubicBezTo>
                      <a:pt x="203197" y="5688"/>
                      <a:pt x="167561" y="0"/>
                      <a:pt x="110483" y="0"/>
                    </a:cubicBezTo>
                    <a:lnTo>
                      <a:pt x="21539"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2" name="任意多边形: 形状 1081">
                <a:extLst>
                  <a:ext uri="{FF2B5EF4-FFF2-40B4-BE49-F238E27FC236}">
                    <a16:creationId xmlns="" xmlns:a16="http://schemas.microsoft.com/office/drawing/2014/main" id="{E336A52B-26B0-4839-9804-152665646749}"/>
                  </a:ext>
                </a:extLst>
              </p:cNvPr>
              <p:cNvSpPr/>
              <p:nvPr/>
            </p:nvSpPr>
            <p:spPr>
              <a:xfrm>
                <a:off x="5454405" y="3540294"/>
                <a:ext cx="473224" cy="244206"/>
              </a:xfrm>
              <a:custGeom>
                <a:avLst/>
                <a:gdLst/>
                <a:ahLst/>
                <a:cxnLst/>
                <a:rect l="0" t="0" r="0" b="0"/>
                <a:pathLst>
                  <a:path w="473224" h="244206">
                    <a:moveTo>
                      <a:pt x="9533" y="68127"/>
                    </a:moveTo>
                    <a:cubicBezTo>
                      <a:pt x="5964" y="105598"/>
                      <a:pt x="2359" y="160544"/>
                      <a:pt x="1522" y="190230"/>
                    </a:cubicBezTo>
                    <a:lnTo>
                      <a:pt x="0" y="244205"/>
                    </a:lnTo>
                    <a:lnTo>
                      <a:pt x="473223" y="244205"/>
                    </a:lnTo>
                    <a:lnTo>
                      <a:pt x="473223" y="129905"/>
                    </a:lnTo>
                    <a:cubicBezTo>
                      <a:pt x="473223" y="67040"/>
                      <a:pt x="468937" y="12479"/>
                      <a:pt x="463698" y="8659"/>
                    </a:cubicBezTo>
                    <a:cubicBezTo>
                      <a:pt x="458459" y="4838"/>
                      <a:pt x="355589" y="1327"/>
                      <a:pt x="235098" y="856"/>
                    </a:cubicBezTo>
                    <a:lnTo>
                      <a:pt x="1602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3" name="任意多边形: 形状 1082">
                <a:extLst>
                  <a:ext uri="{FF2B5EF4-FFF2-40B4-BE49-F238E27FC236}">
                    <a16:creationId xmlns="" xmlns:a16="http://schemas.microsoft.com/office/drawing/2014/main" id="{292DA8A0-F0A1-43C0-818E-EBFF96AA3E53}"/>
                  </a:ext>
                </a:extLst>
              </p:cNvPr>
              <p:cNvSpPr/>
              <p:nvPr/>
            </p:nvSpPr>
            <p:spPr>
              <a:xfrm>
                <a:off x="6127101" y="3543199"/>
                <a:ext cx="285408" cy="266701"/>
              </a:xfrm>
              <a:custGeom>
                <a:avLst/>
                <a:gdLst/>
                <a:ahLst/>
                <a:cxnLst/>
                <a:rect l="0" t="0" r="0" b="0"/>
                <a:pathLst>
                  <a:path w="285408" h="266701">
                    <a:moveTo>
                      <a:pt x="16427" y="36184"/>
                    </a:moveTo>
                    <a:cubicBezTo>
                      <a:pt x="16427" y="56085"/>
                      <a:pt x="12731" y="116093"/>
                      <a:pt x="8214" y="169534"/>
                    </a:cubicBezTo>
                    <a:lnTo>
                      <a:pt x="0" y="266700"/>
                    </a:lnTo>
                    <a:lnTo>
                      <a:pt x="122514" y="266700"/>
                    </a:lnTo>
                    <a:cubicBezTo>
                      <a:pt x="219745" y="266700"/>
                      <a:pt x="245027" y="262987"/>
                      <a:pt x="245027" y="248708"/>
                    </a:cubicBezTo>
                    <a:cubicBezTo>
                      <a:pt x="245027" y="238813"/>
                      <a:pt x="247162" y="225954"/>
                      <a:pt x="249772" y="220133"/>
                    </a:cubicBezTo>
                    <a:cubicBezTo>
                      <a:pt x="252382" y="214313"/>
                      <a:pt x="261467" y="162401"/>
                      <a:pt x="269962" y="104775"/>
                    </a:cubicBezTo>
                    <a:lnTo>
                      <a:pt x="285407" y="0"/>
                    </a:lnTo>
                    <a:lnTo>
                      <a:pt x="16427"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4" name="任意多边形: 形状 1083">
                <a:extLst>
                  <a:ext uri="{FF2B5EF4-FFF2-40B4-BE49-F238E27FC236}">
                    <a16:creationId xmlns="" xmlns:a16="http://schemas.microsoft.com/office/drawing/2014/main" id="{CE53DC43-9301-45F8-B014-94F9973F359F}"/>
                  </a:ext>
                </a:extLst>
              </p:cNvPr>
              <p:cNvSpPr/>
              <p:nvPr/>
            </p:nvSpPr>
            <p:spPr>
              <a:xfrm>
                <a:off x="6613428" y="3543199"/>
                <a:ext cx="330201" cy="190501"/>
              </a:xfrm>
              <a:custGeom>
                <a:avLst/>
                <a:gdLst/>
                <a:ahLst/>
                <a:cxnLst/>
                <a:rect l="0" t="0" r="0" b="0"/>
                <a:pathLst>
                  <a:path w="330201" h="190501">
                    <a:moveTo>
                      <a:pt x="0" y="0"/>
                    </a:moveTo>
                    <a:lnTo>
                      <a:pt x="0" y="190500"/>
                    </a:lnTo>
                    <a:lnTo>
                      <a:pt x="330200" y="190500"/>
                    </a:lnTo>
                    <a:lnTo>
                      <a:pt x="3302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5" name="任意多边形: 形状 1084">
                <a:extLst>
                  <a:ext uri="{FF2B5EF4-FFF2-40B4-BE49-F238E27FC236}">
                    <a16:creationId xmlns="" xmlns:a16="http://schemas.microsoft.com/office/drawing/2014/main" id="{321C7595-6BC1-4CDA-933C-22C2DCFA8018}"/>
                  </a:ext>
                </a:extLst>
              </p:cNvPr>
              <p:cNvSpPr/>
              <p:nvPr/>
            </p:nvSpPr>
            <p:spPr>
              <a:xfrm>
                <a:off x="6981778" y="3543199"/>
                <a:ext cx="139651" cy="228649"/>
              </a:xfrm>
              <a:custGeom>
                <a:avLst/>
                <a:gdLst/>
                <a:ahLst/>
                <a:cxnLst/>
                <a:rect l="0" t="0" r="0" b="0"/>
                <a:pathLst>
                  <a:path w="139651" h="228649">
                    <a:moveTo>
                      <a:pt x="16392" y="85725"/>
                    </a:moveTo>
                    <a:cubicBezTo>
                      <a:pt x="0" y="204567"/>
                      <a:pt x="11628" y="228648"/>
                      <a:pt x="83894" y="225503"/>
                    </a:cubicBezTo>
                    <a:lnTo>
                      <a:pt x="139650" y="223076"/>
                    </a:lnTo>
                    <a:lnTo>
                      <a:pt x="139650" y="0"/>
                    </a:lnTo>
                    <a:lnTo>
                      <a:pt x="28216"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6" name="任意多边形: 形状 1085">
                <a:extLst>
                  <a:ext uri="{FF2B5EF4-FFF2-40B4-BE49-F238E27FC236}">
                    <a16:creationId xmlns="" xmlns:a16="http://schemas.microsoft.com/office/drawing/2014/main" id="{6D2D06D5-410A-400A-BB4D-593F565337EC}"/>
                  </a:ext>
                </a:extLst>
              </p:cNvPr>
              <p:cNvSpPr/>
              <p:nvPr/>
            </p:nvSpPr>
            <p:spPr>
              <a:xfrm>
                <a:off x="10486928" y="3550273"/>
                <a:ext cx="1270001" cy="108921"/>
              </a:xfrm>
              <a:custGeom>
                <a:avLst/>
                <a:gdLst/>
                <a:ahLst/>
                <a:cxnLst/>
                <a:rect l="0" t="0" r="0" b="0"/>
                <a:pathLst>
                  <a:path w="1270001" h="108921">
                    <a:moveTo>
                      <a:pt x="0" y="17562"/>
                    </a:moveTo>
                    <a:cubicBezTo>
                      <a:pt x="0" y="29358"/>
                      <a:pt x="19906" y="31075"/>
                      <a:pt x="79375" y="24408"/>
                    </a:cubicBezTo>
                    <a:cubicBezTo>
                      <a:pt x="123031" y="19514"/>
                      <a:pt x="270193" y="16317"/>
                      <a:pt x="406400" y="17305"/>
                    </a:cubicBezTo>
                    <a:cubicBezTo>
                      <a:pt x="626300" y="18898"/>
                      <a:pt x="652271" y="21262"/>
                      <a:pt x="638175" y="38394"/>
                    </a:cubicBezTo>
                    <a:cubicBezTo>
                      <a:pt x="615223" y="66290"/>
                      <a:pt x="618630" y="81827"/>
                      <a:pt x="647700" y="81827"/>
                    </a:cubicBezTo>
                    <a:cubicBezTo>
                      <a:pt x="661670" y="81827"/>
                      <a:pt x="673100" y="88685"/>
                      <a:pt x="673100" y="97067"/>
                    </a:cubicBezTo>
                    <a:cubicBezTo>
                      <a:pt x="673100" y="108920"/>
                      <a:pt x="676487" y="108920"/>
                      <a:pt x="688340" y="97067"/>
                    </a:cubicBezTo>
                    <a:cubicBezTo>
                      <a:pt x="697241" y="88166"/>
                      <a:pt x="739939" y="81827"/>
                      <a:pt x="790998" y="81827"/>
                    </a:cubicBezTo>
                    <a:cubicBezTo>
                      <a:pt x="870269" y="81827"/>
                      <a:pt x="877320" y="79756"/>
                      <a:pt x="866652" y="59602"/>
                    </a:cubicBezTo>
                    <a:cubicBezTo>
                      <a:pt x="857143" y="41639"/>
                      <a:pt x="837661" y="37377"/>
                      <a:pt x="765058" y="37377"/>
                    </a:cubicBezTo>
                    <a:cubicBezTo>
                      <a:pt x="715652" y="37377"/>
                      <a:pt x="673797" y="35948"/>
                      <a:pt x="672047" y="34202"/>
                    </a:cubicBezTo>
                    <a:cubicBezTo>
                      <a:pt x="670298" y="32456"/>
                      <a:pt x="720051" y="31027"/>
                      <a:pt x="782609" y="31027"/>
                    </a:cubicBezTo>
                    <a:cubicBezTo>
                      <a:pt x="893452" y="31027"/>
                      <a:pt x="896176" y="31740"/>
                      <a:pt x="889501" y="59005"/>
                    </a:cubicBezTo>
                    <a:cubicBezTo>
                      <a:pt x="882842" y="86198"/>
                      <a:pt x="885503" y="86928"/>
                      <a:pt x="984250" y="85023"/>
                    </a:cubicBezTo>
                    <a:cubicBezTo>
                      <a:pt x="1040130" y="83945"/>
                      <a:pt x="1127284" y="85642"/>
                      <a:pt x="1177925" y="88795"/>
                    </a:cubicBezTo>
                    <a:cubicBezTo>
                      <a:pt x="1253851" y="93522"/>
                      <a:pt x="1270000" y="91186"/>
                      <a:pt x="1270000" y="75477"/>
                    </a:cubicBezTo>
                    <a:cubicBezTo>
                      <a:pt x="1270000" y="61636"/>
                      <a:pt x="1255738" y="56427"/>
                      <a:pt x="1217841" y="56427"/>
                    </a:cubicBezTo>
                    <a:cubicBezTo>
                      <a:pt x="1176696" y="56427"/>
                      <a:pt x="1167226" y="52405"/>
                      <a:pt x="1172993" y="37377"/>
                    </a:cubicBezTo>
                    <a:cubicBezTo>
                      <a:pt x="1179363" y="20777"/>
                      <a:pt x="1129305" y="17495"/>
                      <a:pt x="783827" y="11861"/>
                    </a:cubicBezTo>
                    <a:cubicBezTo>
                      <a:pt x="56552" y="0"/>
                      <a:pt x="0" y="411"/>
                      <a:pt x="0" y="175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7" name="任意多边形: 形状 1086">
                <a:extLst>
                  <a:ext uri="{FF2B5EF4-FFF2-40B4-BE49-F238E27FC236}">
                    <a16:creationId xmlns="" xmlns:a16="http://schemas.microsoft.com/office/drawing/2014/main" id="{28B4609D-1242-4B57-B282-33A9DE6F2047}"/>
                  </a:ext>
                </a:extLst>
              </p:cNvPr>
              <p:cNvSpPr/>
              <p:nvPr/>
            </p:nvSpPr>
            <p:spPr>
              <a:xfrm>
                <a:off x="1945635" y="3568599"/>
                <a:ext cx="16857" cy="55564"/>
              </a:xfrm>
              <a:custGeom>
                <a:avLst/>
                <a:gdLst/>
                <a:ahLst/>
                <a:cxnLst/>
                <a:rect l="0" t="0" r="0" b="0"/>
                <a:pathLst>
                  <a:path w="16857" h="55564">
                    <a:moveTo>
                      <a:pt x="2446" y="34925"/>
                    </a:moveTo>
                    <a:cubicBezTo>
                      <a:pt x="0" y="54134"/>
                      <a:pt x="120" y="55563"/>
                      <a:pt x="2713" y="38100"/>
                    </a:cubicBezTo>
                    <a:cubicBezTo>
                      <a:pt x="5306" y="20638"/>
                      <a:pt x="10165" y="4921"/>
                      <a:pt x="13510" y="3175"/>
                    </a:cubicBezTo>
                    <a:cubicBezTo>
                      <a:pt x="16856" y="1429"/>
                      <a:pt x="16735" y="0"/>
                      <a:pt x="13243" y="0"/>
                    </a:cubicBezTo>
                    <a:cubicBezTo>
                      <a:pt x="9751" y="0"/>
                      <a:pt x="4892" y="15716"/>
                      <a:pt x="244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8" name="任意多边形: 形状 1087">
                <a:extLst>
                  <a:ext uri="{FF2B5EF4-FFF2-40B4-BE49-F238E27FC236}">
                    <a16:creationId xmlns="" xmlns:a16="http://schemas.microsoft.com/office/drawing/2014/main" id="{28810AB1-3337-4160-B910-67B949B1FE53}"/>
                  </a:ext>
                </a:extLst>
              </p:cNvPr>
              <p:cNvSpPr/>
              <p:nvPr/>
            </p:nvSpPr>
            <p:spPr>
              <a:xfrm>
                <a:off x="4716817" y="3568599"/>
                <a:ext cx="45412" cy="87722"/>
              </a:xfrm>
              <a:custGeom>
                <a:avLst/>
                <a:gdLst/>
                <a:ahLst/>
                <a:cxnLst/>
                <a:rect l="0" t="0" r="0" b="0"/>
                <a:pathLst>
                  <a:path w="45412" h="87722">
                    <a:moveTo>
                      <a:pt x="11420" y="33249"/>
                    </a:moveTo>
                    <a:cubicBezTo>
                      <a:pt x="0" y="78749"/>
                      <a:pt x="13260" y="87721"/>
                      <a:pt x="29356" y="45385"/>
                    </a:cubicBezTo>
                    <a:cubicBezTo>
                      <a:pt x="45277" y="3509"/>
                      <a:pt x="45411" y="0"/>
                      <a:pt x="31088" y="0"/>
                    </a:cubicBezTo>
                    <a:cubicBezTo>
                      <a:pt x="24860" y="0"/>
                      <a:pt x="16010" y="14962"/>
                      <a:pt x="11420" y="332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89" name="任意多边形: 形状 1088">
                <a:extLst>
                  <a:ext uri="{FF2B5EF4-FFF2-40B4-BE49-F238E27FC236}">
                    <a16:creationId xmlns="" xmlns:a16="http://schemas.microsoft.com/office/drawing/2014/main" id="{C51F567A-CC6F-43D1-9672-36ADF6BB2D46}"/>
                  </a:ext>
                </a:extLst>
              </p:cNvPr>
              <p:cNvSpPr/>
              <p:nvPr/>
            </p:nvSpPr>
            <p:spPr>
              <a:xfrm>
                <a:off x="4793027" y="3560540"/>
                <a:ext cx="55102" cy="71560"/>
              </a:xfrm>
              <a:custGeom>
                <a:avLst/>
                <a:gdLst/>
                <a:ahLst/>
                <a:cxnLst/>
                <a:rect l="0" t="0" r="0" b="0"/>
                <a:pathLst>
                  <a:path w="55102" h="71560">
                    <a:moveTo>
                      <a:pt x="12010" y="28148"/>
                    </a:moveTo>
                    <a:cubicBezTo>
                      <a:pt x="0" y="59444"/>
                      <a:pt x="2786" y="71559"/>
                      <a:pt x="21992" y="71559"/>
                    </a:cubicBezTo>
                    <a:cubicBezTo>
                      <a:pt x="38633" y="71559"/>
                      <a:pt x="55101" y="45774"/>
                      <a:pt x="55101" y="19720"/>
                    </a:cubicBezTo>
                    <a:cubicBezTo>
                      <a:pt x="55101" y="0"/>
                      <a:pt x="20191" y="6827"/>
                      <a:pt x="12010" y="281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0" name="任意多边形: 形状 1089">
                <a:extLst>
                  <a:ext uri="{FF2B5EF4-FFF2-40B4-BE49-F238E27FC236}">
                    <a16:creationId xmlns="" xmlns:a16="http://schemas.microsoft.com/office/drawing/2014/main" id="{8F3D1FF4-3C22-4B9F-B56D-C088E35EF2DB}"/>
                  </a:ext>
                </a:extLst>
              </p:cNvPr>
              <p:cNvSpPr/>
              <p:nvPr/>
            </p:nvSpPr>
            <p:spPr>
              <a:xfrm>
                <a:off x="9191528" y="3568599"/>
                <a:ext cx="508670" cy="24491"/>
              </a:xfrm>
              <a:custGeom>
                <a:avLst/>
                <a:gdLst/>
                <a:ahLst/>
                <a:cxnLst/>
                <a:rect l="0" t="0" r="0" b="0"/>
                <a:pathLst>
                  <a:path w="508670" h="24491">
                    <a:moveTo>
                      <a:pt x="0" y="12700"/>
                    </a:moveTo>
                    <a:cubicBezTo>
                      <a:pt x="0" y="20595"/>
                      <a:pt x="42045" y="23434"/>
                      <a:pt x="111125" y="20205"/>
                    </a:cubicBezTo>
                    <a:cubicBezTo>
                      <a:pt x="172244" y="17347"/>
                      <a:pt x="285032" y="17596"/>
                      <a:pt x="361766" y="20757"/>
                    </a:cubicBezTo>
                    <a:cubicBezTo>
                      <a:pt x="452351" y="24490"/>
                      <a:pt x="502831" y="21858"/>
                      <a:pt x="505699" y="13253"/>
                    </a:cubicBezTo>
                    <a:cubicBezTo>
                      <a:pt x="508669" y="4342"/>
                      <a:pt x="426546" y="0"/>
                      <a:pt x="255058" y="0"/>
                    </a:cubicBezTo>
                    <a:cubicBezTo>
                      <a:pt x="93486" y="0"/>
                      <a:pt x="0" y="465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1" name="任意多边形: 形状 1090">
                <a:extLst>
                  <a:ext uri="{FF2B5EF4-FFF2-40B4-BE49-F238E27FC236}">
                    <a16:creationId xmlns="" xmlns:a16="http://schemas.microsoft.com/office/drawing/2014/main" id="{57DDF57C-D5B1-4FD9-BDA5-7CFE9B3CEB95}"/>
                  </a:ext>
                </a:extLst>
              </p:cNvPr>
              <p:cNvSpPr/>
              <p:nvPr/>
            </p:nvSpPr>
            <p:spPr>
              <a:xfrm>
                <a:off x="11681606" y="3569069"/>
                <a:ext cx="86740" cy="24931"/>
              </a:xfrm>
              <a:custGeom>
                <a:avLst/>
                <a:gdLst/>
                <a:ahLst/>
                <a:cxnLst/>
                <a:rect l="0" t="0" r="0" b="0"/>
                <a:pathLst>
                  <a:path w="86740" h="24931">
                    <a:moveTo>
                      <a:pt x="5112" y="11647"/>
                    </a:moveTo>
                    <a:cubicBezTo>
                      <a:pt x="9627" y="18953"/>
                      <a:pt x="28224" y="24930"/>
                      <a:pt x="46438" y="24930"/>
                    </a:cubicBezTo>
                    <a:cubicBezTo>
                      <a:pt x="86739" y="24930"/>
                      <a:pt x="74228" y="8719"/>
                      <a:pt x="29282" y="2700"/>
                    </a:cubicBezTo>
                    <a:cubicBezTo>
                      <a:pt x="9123" y="0"/>
                      <a:pt x="0" y="3377"/>
                      <a:pt x="5112" y="1164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2" name="任意多边形: 形状 1091">
                <a:extLst>
                  <a:ext uri="{FF2B5EF4-FFF2-40B4-BE49-F238E27FC236}">
                    <a16:creationId xmlns="" xmlns:a16="http://schemas.microsoft.com/office/drawing/2014/main" id="{AB06A8E4-EF59-4DBD-8AA6-C0697E1A03BE}"/>
                  </a:ext>
                </a:extLst>
              </p:cNvPr>
              <p:cNvSpPr/>
              <p:nvPr/>
            </p:nvSpPr>
            <p:spPr>
              <a:xfrm>
                <a:off x="1842410" y="3581299"/>
                <a:ext cx="42437" cy="57962"/>
              </a:xfrm>
              <a:custGeom>
                <a:avLst/>
                <a:gdLst/>
                <a:ahLst/>
                <a:cxnLst/>
                <a:rect l="0" t="0" r="0" b="0"/>
                <a:pathLst>
                  <a:path w="42437" h="57962">
                    <a:moveTo>
                      <a:pt x="4838" y="25400"/>
                    </a:moveTo>
                    <a:cubicBezTo>
                      <a:pt x="13353" y="57961"/>
                      <a:pt x="29083" y="57961"/>
                      <a:pt x="37598" y="25400"/>
                    </a:cubicBezTo>
                    <a:cubicBezTo>
                      <a:pt x="42436" y="6898"/>
                      <a:pt x="37988" y="0"/>
                      <a:pt x="21218" y="0"/>
                    </a:cubicBezTo>
                    <a:cubicBezTo>
                      <a:pt x="4448" y="0"/>
                      <a:pt x="0" y="6898"/>
                      <a:pt x="4838"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3" name="任意多边形: 形状 1092">
                <a:extLst>
                  <a:ext uri="{FF2B5EF4-FFF2-40B4-BE49-F238E27FC236}">
                    <a16:creationId xmlns="" xmlns:a16="http://schemas.microsoft.com/office/drawing/2014/main" id="{6CB88559-1DE3-4775-8C41-84C7FEAB91E3}"/>
                  </a:ext>
                </a:extLst>
              </p:cNvPr>
              <p:cNvSpPr/>
              <p:nvPr/>
            </p:nvSpPr>
            <p:spPr>
              <a:xfrm>
                <a:off x="2081583" y="3579724"/>
                <a:ext cx="147905" cy="149524"/>
              </a:xfrm>
              <a:custGeom>
                <a:avLst/>
                <a:gdLst/>
                <a:ahLst/>
                <a:cxnLst/>
                <a:rect l="0" t="0" r="0" b="0"/>
                <a:pathLst>
                  <a:path w="147905" h="149524">
                    <a:moveTo>
                      <a:pt x="5196" y="12819"/>
                    </a:moveTo>
                    <a:cubicBezTo>
                      <a:pt x="0" y="21225"/>
                      <a:pt x="3200" y="24437"/>
                      <a:pt x="13070" y="20725"/>
                    </a:cubicBezTo>
                    <a:cubicBezTo>
                      <a:pt x="37152" y="11670"/>
                      <a:pt x="77846" y="89764"/>
                      <a:pt x="60154" y="111082"/>
                    </a:cubicBezTo>
                    <a:cubicBezTo>
                      <a:pt x="38863" y="136735"/>
                      <a:pt x="55903" y="149523"/>
                      <a:pt x="103909" y="143918"/>
                    </a:cubicBezTo>
                    <a:cubicBezTo>
                      <a:pt x="147193" y="138865"/>
                      <a:pt x="147904" y="137811"/>
                      <a:pt x="147231" y="79703"/>
                    </a:cubicBezTo>
                    <a:cubicBezTo>
                      <a:pt x="146855" y="47211"/>
                      <a:pt x="144881" y="18391"/>
                      <a:pt x="142844" y="15658"/>
                    </a:cubicBezTo>
                    <a:cubicBezTo>
                      <a:pt x="133013" y="2474"/>
                      <a:pt x="13118" y="0"/>
                      <a:pt x="5196" y="128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4" name="任意多边形: 形状 1093">
                <a:extLst>
                  <a:ext uri="{FF2B5EF4-FFF2-40B4-BE49-F238E27FC236}">
                    <a16:creationId xmlns="" xmlns:a16="http://schemas.microsoft.com/office/drawing/2014/main" id="{83334975-055C-4235-9D36-26CF33E2A0CB}"/>
                  </a:ext>
                </a:extLst>
              </p:cNvPr>
              <p:cNvSpPr/>
              <p:nvPr/>
            </p:nvSpPr>
            <p:spPr>
              <a:xfrm>
                <a:off x="2282728" y="3577445"/>
                <a:ext cx="410366" cy="138889"/>
              </a:xfrm>
              <a:custGeom>
                <a:avLst/>
                <a:gdLst/>
                <a:ahLst/>
                <a:cxnLst/>
                <a:rect l="0" t="0" r="0" b="0"/>
                <a:pathLst>
                  <a:path w="410366" h="138889">
                    <a:moveTo>
                      <a:pt x="0" y="57885"/>
                    </a:moveTo>
                    <a:cubicBezTo>
                      <a:pt x="0" y="104826"/>
                      <a:pt x="3345" y="114265"/>
                      <a:pt x="15875" y="102679"/>
                    </a:cubicBezTo>
                    <a:cubicBezTo>
                      <a:pt x="28333" y="91159"/>
                      <a:pt x="29728" y="93541"/>
                      <a:pt x="22358" y="113744"/>
                    </a:cubicBezTo>
                    <a:cubicBezTo>
                      <a:pt x="13312" y="138538"/>
                      <a:pt x="14952" y="138888"/>
                      <a:pt x="66808" y="123229"/>
                    </a:cubicBezTo>
                    <a:cubicBezTo>
                      <a:pt x="96421" y="114286"/>
                      <a:pt x="186373" y="106541"/>
                      <a:pt x="266700" y="106018"/>
                    </a:cubicBezTo>
                    <a:cubicBezTo>
                      <a:pt x="347027" y="105494"/>
                      <a:pt x="408270" y="103268"/>
                      <a:pt x="402795" y="101070"/>
                    </a:cubicBezTo>
                    <a:cubicBezTo>
                      <a:pt x="397320" y="98872"/>
                      <a:pt x="396502" y="87530"/>
                      <a:pt x="400979" y="75865"/>
                    </a:cubicBezTo>
                    <a:cubicBezTo>
                      <a:pt x="410365" y="51405"/>
                      <a:pt x="384815" y="46418"/>
                      <a:pt x="373647" y="70530"/>
                    </a:cubicBezTo>
                    <a:cubicBezTo>
                      <a:pt x="369603" y="79261"/>
                      <a:pt x="366169" y="81816"/>
                      <a:pt x="366015" y="76207"/>
                    </a:cubicBezTo>
                    <a:cubicBezTo>
                      <a:pt x="365861" y="70598"/>
                      <a:pt x="358606" y="75757"/>
                      <a:pt x="349894" y="87672"/>
                    </a:cubicBezTo>
                    <a:cubicBezTo>
                      <a:pt x="331950" y="112212"/>
                      <a:pt x="304800" y="101822"/>
                      <a:pt x="304800" y="70415"/>
                    </a:cubicBezTo>
                    <a:cubicBezTo>
                      <a:pt x="304800" y="54206"/>
                      <a:pt x="301413" y="52962"/>
                      <a:pt x="289560" y="64815"/>
                    </a:cubicBezTo>
                    <a:cubicBezTo>
                      <a:pt x="264903" y="89472"/>
                      <a:pt x="229102" y="82352"/>
                      <a:pt x="214290" y="49844"/>
                    </a:cubicBezTo>
                    <a:cubicBezTo>
                      <a:pt x="195740" y="9130"/>
                      <a:pt x="149222" y="18520"/>
                      <a:pt x="159842" y="60834"/>
                    </a:cubicBezTo>
                    <a:cubicBezTo>
                      <a:pt x="165701" y="84178"/>
                      <a:pt x="160586" y="91134"/>
                      <a:pt x="132350" y="98221"/>
                    </a:cubicBezTo>
                    <a:cubicBezTo>
                      <a:pt x="106588" y="104687"/>
                      <a:pt x="93314" y="101018"/>
                      <a:pt x="80774" y="83966"/>
                    </a:cubicBezTo>
                    <a:cubicBezTo>
                      <a:pt x="71487" y="71338"/>
                      <a:pt x="66659" y="53861"/>
                      <a:pt x="70045" y="45130"/>
                    </a:cubicBezTo>
                    <a:cubicBezTo>
                      <a:pt x="73430" y="36399"/>
                      <a:pt x="71475" y="29255"/>
                      <a:pt x="65699" y="29255"/>
                    </a:cubicBezTo>
                    <a:cubicBezTo>
                      <a:pt x="59924" y="29255"/>
                      <a:pt x="57715" y="46400"/>
                      <a:pt x="60791" y="67355"/>
                    </a:cubicBezTo>
                    <a:cubicBezTo>
                      <a:pt x="63866" y="88310"/>
                      <a:pt x="60734" y="105455"/>
                      <a:pt x="53829" y="105455"/>
                    </a:cubicBezTo>
                    <a:cubicBezTo>
                      <a:pt x="46924" y="105455"/>
                      <a:pt x="41275" y="90657"/>
                      <a:pt x="41275" y="72571"/>
                    </a:cubicBezTo>
                    <a:cubicBezTo>
                      <a:pt x="41275" y="54485"/>
                      <a:pt x="31988" y="30400"/>
                      <a:pt x="20638" y="19050"/>
                    </a:cubicBezTo>
                    <a:cubicBezTo>
                      <a:pt x="1588" y="0"/>
                      <a:pt x="0" y="2987"/>
                      <a:pt x="0" y="5788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5" name="任意多边形: 形状 1094">
                <a:extLst>
                  <a:ext uri="{FF2B5EF4-FFF2-40B4-BE49-F238E27FC236}">
                    <a16:creationId xmlns="" xmlns:a16="http://schemas.microsoft.com/office/drawing/2014/main" id="{3DA8C2E8-3EA3-41F7-88B7-E7BE7F917D06}"/>
                  </a:ext>
                </a:extLst>
              </p:cNvPr>
              <p:cNvSpPr/>
              <p:nvPr/>
            </p:nvSpPr>
            <p:spPr>
              <a:xfrm>
                <a:off x="4984558" y="3573398"/>
                <a:ext cx="26794" cy="58702"/>
              </a:xfrm>
              <a:custGeom>
                <a:avLst/>
                <a:gdLst/>
                <a:ahLst/>
                <a:cxnLst/>
                <a:rect l="0" t="0" r="0" b="0"/>
                <a:pathLst>
                  <a:path w="26794" h="58702">
                    <a:moveTo>
                      <a:pt x="6445" y="8812"/>
                    </a:moveTo>
                    <a:cubicBezTo>
                      <a:pt x="0" y="41335"/>
                      <a:pt x="3623" y="58701"/>
                      <a:pt x="16853" y="58701"/>
                    </a:cubicBezTo>
                    <a:cubicBezTo>
                      <a:pt x="25682" y="58701"/>
                      <a:pt x="26793" y="47165"/>
                      <a:pt x="20028" y="25745"/>
                    </a:cubicBezTo>
                    <a:cubicBezTo>
                      <a:pt x="14304" y="7620"/>
                      <a:pt x="8191" y="0"/>
                      <a:pt x="6445" y="88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6" name="任意多边形: 形状 1095">
                <a:extLst>
                  <a:ext uri="{FF2B5EF4-FFF2-40B4-BE49-F238E27FC236}">
                    <a16:creationId xmlns="" xmlns:a16="http://schemas.microsoft.com/office/drawing/2014/main" id="{AC6983BB-38E3-4B17-B8A3-2B9AF2D6C17D}"/>
                  </a:ext>
                </a:extLst>
              </p:cNvPr>
              <p:cNvSpPr/>
              <p:nvPr/>
            </p:nvSpPr>
            <p:spPr>
              <a:xfrm>
                <a:off x="5049839" y="3563698"/>
                <a:ext cx="25030" cy="69476"/>
              </a:xfrm>
              <a:custGeom>
                <a:avLst/>
                <a:gdLst/>
                <a:ahLst/>
                <a:cxnLst/>
                <a:rect l="0" t="0" r="0" b="0"/>
                <a:pathLst>
                  <a:path w="25030" h="69476">
                    <a:moveTo>
                      <a:pt x="4549" y="28165"/>
                    </a:moveTo>
                    <a:cubicBezTo>
                      <a:pt x="280" y="69475"/>
                      <a:pt x="0" y="68401"/>
                      <a:pt x="15072" y="68401"/>
                    </a:cubicBezTo>
                    <a:cubicBezTo>
                      <a:pt x="23975" y="68401"/>
                      <a:pt x="25029" y="56366"/>
                      <a:pt x="18133" y="33476"/>
                    </a:cubicBezTo>
                    <a:cubicBezTo>
                      <a:pt x="8124" y="259"/>
                      <a:pt x="7460" y="0"/>
                      <a:pt x="4549" y="2816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7" name="任意多边形: 形状 1096">
                <a:extLst>
                  <a:ext uri="{FF2B5EF4-FFF2-40B4-BE49-F238E27FC236}">
                    <a16:creationId xmlns="" xmlns:a16="http://schemas.microsoft.com/office/drawing/2014/main" id="{B7AB0540-142D-4538-BA8F-B348CD073F5F}"/>
                  </a:ext>
                </a:extLst>
              </p:cNvPr>
              <p:cNvSpPr/>
              <p:nvPr/>
            </p:nvSpPr>
            <p:spPr>
              <a:xfrm>
                <a:off x="1996166" y="3593999"/>
                <a:ext cx="17110" cy="45721"/>
              </a:xfrm>
              <a:custGeom>
                <a:avLst/>
                <a:gdLst/>
                <a:ahLst/>
                <a:cxnLst/>
                <a:rect l="0" t="0" r="0" b="0"/>
                <a:pathLst>
                  <a:path w="17110" h="45721">
                    <a:moveTo>
                      <a:pt x="2542" y="28575"/>
                    </a:moveTo>
                    <a:cubicBezTo>
                      <a:pt x="0" y="44291"/>
                      <a:pt x="104" y="45720"/>
                      <a:pt x="2773" y="31750"/>
                    </a:cubicBezTo>
                    <a:cubicBezTo>
                      <a:pt x="5442" y="17780"/>
                      <a:pt x="10378" y="4921"/>
                      <a:pt x="13744" y="3175"/>
                    </a:cubicBezTo>
                    <a:cubicBezTo>
                      <a:pt x="17109" y="1429"/>
                      <a:pt x="17004" y="0"/>
                      <a:pt x="13512" y="0"/>
                    </a:cubicBezTo>
                    <a:cubicBezTo>
                      <a:pt x="10020" y="0"/>
                      <a:pt x="5083" y="12859"/>
                      <a:pt x="2542"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8" name="任意多边形: 形状 1097">
                <a:extLst>
                  <a:ext uri="{FF2B5EF4-FFF2-40B4-BE49-F238E27FC236}">
                    <a16:creationId xmlns="" xmlns:a16="http://schemas.microsoft.com/office/drawing/2014/main" id="{BE8EDDF8-D971-4EEC-BBA2-A79AAEFEC77A}"/>
                  </a:ext>
                </a:extLst>
              </p:cNvPr>
              <p:cNvSpPr/>
              <p:nvPr/>
            </p:nvSpPr>
            <p:spPr>
              <a:xfrm>
                <a:off x="4295135" y="3593999"/>
                <a:ext cx="16857" cy="55564"/>
              </a:xfrm>
              <a:custGeom>
                <a:avLst/>
                <a:gdLst/>
                <a:ahLst/>
                <a:cxnLst/>
                <a:rect l="0" t="0" r="0" b="0"/>
                <a:pathLst>
                  <a:path w="16857" h="55564">
                    <a:moveTo>
                      <a:pt x="2446" y="34925"/>
                    </a:moveTo>
                    <a:cubicBezTo>
                      <a:pt x="0" y="54134"/>
                      <a:pt x="120" y="55563"/>
                      <a:pt x="2713" y="38100"/>
                    </a:cubicBezTo>
                    <a:cubicBezTo>
                      <a:pt x="5306" y="20638"/>
                      <a:pt x="10165" y="4921"/>
                      <a:pt x="13510" y="3175"/>
                    </a:cubicBezTo>
                    <a:cubicBezTo>
                      <a:pt x="16856" y="1429"/>
                      <a:pt x="16735" y="0"/>
                      <a:pt x="13243" y="0"/>
                    </a:cubicBezTo>
                    <a:cubicBezTo>
                      <a:pt x="9751" y="0"/>
                      <a:pt x="4892" y="15716"/>
                      <a:pt x="2446" y="349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099" name="任意多边形: 形状 1098">
                <a:extLst>
                  <a:ext uri="{FF2B5EF4-FFF2-40B4-BE49-F238E27FC236}">
                    <a16:creationId xmlns="" xmlns:a16="http://schemas.microsoft.com/office/drawing/2014/main" id="{7F4214B4-6154-4524-B7D6-D922319E7F14}"/>
                  </a:ext>
                </a:extLst>
              </p:cNvPr>
              <p:cNvSpPr/>
              <p:nvPr/>
            </p:nvSpPr>
            <p:spPr>
              <a:xfrm>
                <a:off x="7273828" y="3593999"/>
                <a:ext cx="241301" cy="165101"/>
              </a:xfrm>
              <a:custGeom>
                <a:avLst/>
                <a:gdLst/>
                <a:ahLst/>
                <a:cxnLst/>
                <a:rect l="0" t="0" r="0" b="0"/>
                <a:pathLst>
                  <a:path w="241301" h="165101">
                    <a:moveTo>
                      <a:pt x="0" y="0"/>
                    </a:moveTo>
                    <a:lnTo>
                      <a:pt x="0" y="165100"/>
                    </a:lnTo>
                    <a:lnTo>
                      <a:pt x="241300" y="165100"/>
                    </a:lnTo>
                    <a:lnTo>
                      <a:pt x="24130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0" name="任意多边形: 形状 1099">
                <a:extLst>
                  <a:ext uri="{FF2B5EF4-FFF2-40B4-BE49-F238E27FC236}">
                    <a16:creationId xmlns="" xmlns:a16="http://schemas.microsoft.com/office/drawing/2014/main" id="{7000438A-5E0B-42F9-96B4-50D6528B500A}"/>
                  </a:ext>
                </a:extLst>
              </p:cNvPr>
              <p:cNvSpPr/>
              <p:nvPr/>
            </p:nvSpPr>
            <p:spPr>
              <a:xfrm>
                <a:off x="7534479" y="3593999"/>
                <a:ext cx="16011" cy="124461"/>
              </a:xfrm>
              <a:custGeom>
                <a:avLst/>
                <a:gdLst/>
                <a:ahLst/>
                <a:cxnLst/>
                <a:rect l="0" t="0" r="0" b="0"/>
                <a:pathLst>
                  <a:path w="16011" h="124461">
                    <a:moveTo>
                      <a:pt x="2146" y="79375"/>
                    </a:moveTo>
                    <a:cubicBezTo>
                      <a:pt x="0" y="123031"/>
                      <a:pt x="117" y="124460"/>
                      <a:pt x="2407" y="82550"/>
                    </a:cubicBezTo>
                    <a:cubicBezTo>
                      <a:pt x="4699" y="40640"/>
                      <a:pt x="9312" y="4921"/>
                      <a:pt x="12661" y="3175"/>
                    </a:cubicBezTo>
                    <a:cubicBezTo>
                      <a:pt x="16010" y="1429"/>
                      <a:pt x="15892" y="0"/>
                      <a:pt x="12399" y="0"/>
                    </a:cubicBezTo>
                    <a:cubicBezTo>
                      <a:pt x="8906" y="0"/>
                      <a:pt x="4293" y="35719"/>
                      <a:pt x="2146" y="793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1" name="任意多边形: 形状 1100">
                <a:extLst>
                  <a:ext uri="{FF2B5EF4-FFF2-40B4-BE49-F238E27FC236}">
                    <a16:creationId xmlns="" xmlns:a16="http://schemas.microsoft.com/office/drawing/2014/main" id="{453CF0AD-D852-4DC1-9166-4E564DAFC164}"/>
                  </a:ext>
                </a:extLst>
              </p:cNvPr>
              <p:cNvSpPr/>
              <p:nvPr/>
            </p:nvSpPr>
            <p:spPr>
              <a:xfrm>
                <a:off x="7578628" y="3593999"/>
                <a:ext cx="175349" cy="165101"/>
              </a:xfrm>
              <a:custGeom>
                <a:avLst/>
                <a:gdLst/>
                <a:ahLst/>
                <a:cxnLst/>
                <a:rect l="0" t="0" r="0" b="0"/>
                <a:pathLst>
                  <a:path w="175349" h="165101">
                    <a:moveTo>
                      <a:pt x="0" y="0"/>
                    </a:moveTo>
                    <a:lnTo>
                      <a:pt x="0" y="165100"/>
                    </a:lnTo>
                    <a:lnTo>
                      <a:pt x="175348" y="165100"/>
                    </a:lnTo>
                    <a:lnTo>
                      <a:pt x="173399" y="97070"/>
                    </a:lnTo>
                    <a:cubicBezTo>
                      <a:pt x="172327" y="59653"/>
                      <a:pt x="172460" y="22506"/>
                      <a:pt x="173694" y="14520"/>
                    </a:cubicBezTo>
                    <a:cubicBezTo>
                      <a:pt x="175195" y="4808"/>
                      <a:pt x="146807" y="0"/>
                      <a:pt x="87969" y="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2" name="任意多边形: 形状 1101">
                <a:extLst>
                  <a:ext uri="{FF2B5EF4-FFF2-40B4-BE49-F238E27FC236}">
                    <a16:creationId xmlns="" xmlns:a16="http://schemas.microsoft.com/office/drawing/2014/main" id="{16A707A8-03F8-4AFF-B080-D87662FFB5A7}"/>
                  </a:ext>
                </a:extLst>
              </p:cNvPr>
              <p:cNvSpPr/>
              <p:nvPr/>
            </p:nvSpPr>
            <p:spPr>
              <a:xfrm>
                <a:off x="10385328" y="3593999"/>
                <a:ext cx="76201" cy="50801"/>
              </a:xfrm>
              <a:custGeom>
                <a:avLst/>
                <a:gdLst/>
                <a:ahLst/>
                <a:cxnLst/>
                <a:rect l="0" t="0" r="0" b="0"/>
                <a:pathLst>
                  <a:path w="76201" h="50801">
                    <a:moveTo>
                      <a:pt x="0" y="25400"/>
                    </a:moveTo>
                    <a:cubicBezTo>
                      <a:pt x="0" y="45156"/>
                      <a:pt x="8467" y="50800"/>
                      <a:pt x="38100" y="50800"/>
                    </a:cubicBezTo>
                    <a:cubicBezTo>
                      <a:pt x="67733" y="50800"/>
                      <a:pt x="76200" y="45156"/>
                      <a:pt x="76200" y="25400"/>
                    </a:cubicBezTo>
                    <a:cubicBezTo>
                      <a:pt x="76200" y="5644"/>
                      <a:pt x="67733" y="0"/>
                      <a:pt x="38100" y="0"/>
                    </a:cubicBezTo>
                    <a:cubicBezTo>
                      <a:pt x="8467" y="0"/>
                      <a:pt x="0" y="5644"/>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3" name="任意多边形: 形状 1102">
                <a:extLst>
                  <a:ext uri="{FF2B5EF4-FFF2-40B4-BE49-F238E27FC236}">
                    <a16:creationId xmlns="" xmlns:a16="http://schemas.microsoft.com/office/drawing/2014/main" id="{B594C94E-53AA-4CED-B616-6F506B3301AE}"/>
                  </a:ext>
                </a:extLst>
              </p:cNvPr>
              <p:cNvSpPr/>
              <p:nvPr/>
            </p:nvSpPr>
            <p:spPr>
              <a:xfrm>
                <a:off x="10486928" y="3593999"/>
                <a:ext cx="152401" cy="38101"/>
              </a:xfrm>
              <a:custGeom>
                <a:avLst/>
                <a:gdLst/>
                <a:ahLst/>
                <a:cxnLst/>
                <a:rect l="0" t="0" r="0" b="0"/>
                <a:pathLst>
                  <a:path w="152401" h="38101">
                    <a:moveTo>
                      <a:pt x="0" y="19050"/>
                    </a:moveTo>
                    <a:cubicBezTo>
                      <a:pt x="0" y="33867"/>
                      <a:pt x="16933" y="38100"/>
                      <a:pt x="76200" y="38100"/>
                    </a:cubicBezTo>
                    <a:cubicBezTo>
                      <a:pt x="135467" y="38100"/>
                      <a:pt x="152400" y="33867"/>
                      <a:pt x="152400" y="19050"/>
                    </a:cubicBezTo>
                    <a:cubicBezTo>
                      <a:pt x="152400" y="4233"/>
                      <a:pt x="135467" y="0"/>
                      <a:pt x="76200" y="0"/>
                    </a:cubicBezTo>
                    <a:cubicBezTo>
                      <a:pt x="16933" y="0"/>
                      <a:pt x="0" y="423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4" name="任意多边形: 形状 1103">
                <a:extLst>
                  <a:ext uri="{FF2B5EF4-FFF2-40B4-BE49-F238E27FC236}">
                    <a16:creationId xmlns="" xmlns:a16="http://schemas.microsoft.com/office/drawing/2014/main" id="{186969EC-5759-4E17-8829-62348D92CAA9}"/>
                  </a:ext>
                </a:extLst>
              </p:cNvPr>
              <p:cNvSpPr/>
              <p:nvPr/>
            </p:nvSpPr>
            <p:spPr>
              <a:xfrm>
                <a:off x="10664728" y="3581627"/>
                <a:ext cx="89435" cy="50473"/>
              </a:xfrm>
              <a:custGeom>
                <a:avLst/>
                <a:gdLst/>
                <a:ahLst/>
                <a:cxnLst/>
                <a:rect l="0" t="0" r="0" b="0"/>
                <a:pathLst>
                  <a:path w="89435" h="50473">
                    <a:moveTo>
                      <a:pt x="0" y="30617"/>
                    </a:moveTo>
                    <a:cubicBezTo>
                      <a:pt x="0" y="44930"/>
                      <a:pt x="12703" y="50472"/>
                      <a:pt x="45508" y="50472"/>
                    </a:cubicBezTo>
                    <a:cubicBezTo>
                      <a:pt x="84787" y="50472"/>
                      <a:pt x="89434" y="47430"/>
                      <a:pt x="79456" y="28247"/>
                    </a:cubicBezTo>
                    <a:cubicBezTo>
                      <a:pt x="64761" y="0"/>
                      <a:pt x="0" y="1932"/>
                      <a:pt x="0" y="3061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5" name="任意多边形: 形状 1104">
                <a:extLst>
                  <a:ext uri="{FF2B5EF4-FFF2-40B4-BE49-F238E27FC236}">
                    <a16:creationId xmlns="" xmlns:a16="http://schemas.microsoft.com/office/drawing/2014/main" id="{E7975146-2833-436B-8DB0-82E9883142D7}"/>
                  </a:ext>
                </a:extLst>
              </p:cNvPr>
              <p:cNvSpPr/>
              <p:nvPr/>
            </p:nvSpPr>
            <p:spPr>
              <a:xfrm>
                <a:off x="10791728" y="3593999"/>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6" name="任意多边形: 形状 1105">
                <a:extLst>
                  <a:ext uri="{FF2B5EF4-FFF2-40B4-BE49-F238E27FC236}">
                    <a16:creationId xmlns="" xmlns:a16="http://schemas.microsoft.com/office/drawing/2014/main" id="{3D963E5B-50CF-40CF-84CF-A623E2A6AF75}"/>
                  </a:ext>
                </a:extLst>
              </p:cNvPr>
              <p:cNvSpPr/>
              <p:nvPr/>
            </p:nvSpPr>
            <p:spPr>
              <a:xfrm>
                <a:off x="10855228" y="3593999"/>
                <a:ext cx="177801" cy="38101"/>
              </a:xfrm>
              <a:custGeom>
                <a:avLst/>
                <a:gdLst/>
                <a:ahLst/>
                <a:cxnLst/>
                <a:rect l="0" t="0" r="0" b="0"/>
                <a:pathLst>
                  <a:path w="177801" h="38101">
                    <a:moveTo>
                      <a:pt x="0" y="11341"/>
                    </a:moveTo>
                    <a:cubicBezTo>
                      <a:pt x="0" y="29481"/>
                      <a:pt x="35106" y="38100"/>
                      <a:pt x="108989" y="38100"/>
                    </a:cubicBezTo>
                    <a:cubicBezTo>
                      <a:pt x="161688" y="38100"/>
                      <a:pt x="177800" y="33639"/>
                      <a:pt x="177800" y="19050"/>
                    </a:cubicBezTo>
                    <a:cubicBezTo>
                      <a:pt x="177800" y="3931"/>
                      <a:pt x="159455" y="0"/>
                      <a:pt x="88900" y="0"/>
                    </a:cubicBezTo>
                    <a:cubicBezTo>
                      <a:pt x="40005" y="0"/>
                      <a:pt x="0" y="5104"/>
                      <a:pt x="0" y="113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7" name="任意多边形: 形状 1106">
                <a:extLst>
                  <a:ext uri="{FF2B5EF4-FFF2-40B4-BE49-F238E27FC236}">
                    <a16:creationId xmlns="" xmlns:a16="http://schemas.microsoft.com/office/drawing/2014/main" id="{E44FD52D-5637-4523-9A3E-F03F78349E0A}"/>
                  </a:ext>
                </a:extLst>
              </p:cNvPr>
              <p:cNvSpPr/>
              <p:nvPr/>
            </p:nvSpPr>
            <p:spPr>
              <a:xfrm>
                <a:off x="10818867" y="3585981"/>
                <a:ext cx="328462" cy="81631"/>
              </a:xfrm>
              <a:custGeom>
                <a:avLst/>
                <a:gdLst/>
                <a:ahLst/>
                <a:cxnLst/>
                <a:rect l="0" t="0" r="0" b="0"/>
                <a:pathLst>
                  <a:path w="328462" h="81631">
                    <a:moveTo>
                      <a:pt x="239561" y="34319"/>
                    </a:moveTo>
                    <a:cubicBezTo>
                      <a:pt x="239561" y="59807"/>
                      <a:pt x="235829" y="60298"/>
                      <a:pt x="118882" y="50194"/>
                    </a:cubicBezTo>
                    <a:cubicBezTo>
                      <a:pt x="32219" y="42707"/>
                      <a:pt x="0" y="43712"/>
                      <a:pt x="4582" y="53761"/>
                    </a:cubicBezTo>
                    <a:cubicBezTo>
                      <a:pt x="8318" y="61956"/>
                      <a:pt x="51743" y="68502"/>
                      <a:pt x="109386" y="69560"/>
                    </a:cubicBezTo>
                    <a:cubicBezTo>
                      <a:pt x="163520" y="70553"/>
                      <a:pt x="234957" y="74258"/>
                      <a:pt x="268136" y="77792"/>
                    </a:cubicBezTo>
                    <a:cubicBezTo>
                      <a:pt x="304170" y="81630"/>
                      <a:pt x="328461" y="79104"/>
                      <a:pt x="328461" y="71518"/>
                    </a:cubicBezTo>
                    <a:cubicBezTo>
                      <a:pt x="328461" y="64533"/>
                      <a:pt x="317697" y="58818"/>
                      <a:pt x="304542" y="58818"/>
                    </a:cubicBezTo>
                    <a:cubicBezTo>
                      <a:pt x="291304" y="58818"/>
                      <a:pt x="277657" y="47476"/>
                      <a:pt x="273981" y="33418"/>
                    </a:cubicBezTo>
                    <a:cubicBezTo>
                      <a:pt x="265242" y="0"/>
                      <a:pt x="239561" y="673"/>
                      <a:pt x="239561" y="343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8" name="任意多边形: 形状 1107">
                <a:extLst>
                  <a:ext uri="{FF2B5EF4-FFF2-40B4-BE49-F238E27FC236}">
                    <a16:creationId xmlns="" xmlns:a16="http://schemas.microsoft.com/office/drawing/2014/main" id="{AA6CB94B-603B-4D5E-ACF8-486E919D46BA}"/>
                  </a:ext>
                </a:extLst>
              </p:cNvPr>
              <p:cNvSpPr/>
              <p:nvPr/>
            </p:nvSpPr>
            <p:spPr>
              <a:xfrm>
                <a:off x="1891721" y="3604984"/>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6"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09" name="任意多边形: 形状 1108">
                <a:extLst>
                  <a:ext uri="{FF2B5EF4-FFF2-40B4-BE49-F238E27FC236}">
                    <a16:creationId xmlns="" xmlns:a16="http://schemas.microsoft.com/office/drawing/2014/main" id="{EC2F8689-8AFD-4FA6-BEDD-18B8DFD95524}"/>
                  </a:ext>
                </a:extLst>
              </p:cNvPr>
              <p:cNvSpPr/>
              <p:nvPr/>
            </p:nvSpPr>
            <p:spPr>
              <a:xfrm>
                <a:off x="2376566" y="3600559"/>
                <a:ext cx="32160" cy="52984"/>
              </a:xfrm>
              <a:custGeom>
                <a:avLst/>
                <a:gdLst/>
                <a:ahLst/>
                <a:cxnLst/>
                <a:rect l="0" t="0" r="0" b="0"/>
                <a:pathLst>
                  <a:path w="32160" h="52984">
                    <a:moveTo>
                      <a:pt x="4025" y="31321"/>
                    </a:moveTo>
                    <a:cubicBezTo>
                      <a:pt x="7859" y="45983"/>
                      <a:pt x="14555" y="52983"/>
                      <a:pt x="18904" y="46877"/>
                    </a:cubicBezTo>
                    <a:cubicBezTo>
                      <a:pt x="32159" y="28268"/>
                      <a:pt x="27728" y="0"/>
                      <a:pt x="11933" y="2401"/>
                    </a:cubicBezTo>
                    <a:cubicBezTo>
                      <a:pt x="3343" y="3706"/>
                      <a:pt x="0" y="15931"/>
                      <a:pt x="4025" y="3132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0" name="任意多边形: 形状 1109">
                <a:extLst>
                  <a:ext uri="{FF2B5EF4-FFF2-40B4-BE49-F238E27FC236}">
                    <a16:creationId xmlns="" xmlns:a16="http://schemas.microsoft.com/office/drawing/2014/main" id="{15FF2D3A-6864-435D-A66A-FC117252BA06}"/>
                  </a:ext>
                </a:extLst>
              </p:cNvPr>
              <p:cNvSpPr/>
              <p:nvPr/>
            </p:nvSpPr>
            <p:spPr>
              <a:xfrm>
                <a:off x="11795028" y="3619399"/>
                <a:ext cx="38101" cy="74428"/>
              </a:xfrm>
              <a:custGeom>
                <a:avLst/>
                <a:gdLst/>
                <a:ahLst/>
                <a:cxnLst/>
                <a:rect l="0" t="0" r="0" b="0"/>
                <a:pathLst>
                  <a:path w="38101" h="74428">
                    <a:moveTo>
                      <a:pt x="38100" y="6350"/>
                    </a:moveTo>
                    <a:cubicBezTo>
                      <a:pt x="38100" y="2858"/>
                      <a:pt x="29528" y="0"/>
                      <a:pt x="19050" y="0"/>
                    </a:cubicBezTo>
                    <a:cubicBezTo>
                      <a:pt x="8572" y="0"/>
                      <a:pt x="0" y="5715"/>
                      <a:pt x="0" y="12700"/>
                    </a:cubicBezTo>
                    <a:cubicBezTo>
                      <a:pt x="0" y="19685"/>
                      <a:pt x="5535" y="25400"/>
                      <a:pt x="12302" y="25400"/>
                    </a:cubicBezTo>
                    <a:cubicBezTo>
                      <a:pt x="19067" y="25400"/>
                      <a:pt x="21535" y="33394"/>
                      <a:pt x="17786" y="43165"/>
                    </a:cubicBezTo>
                    <a:cubicBezTo>
                      <a:pt x="14036" y="52936"/>
                      <a:pt x="17073" y="64704"/>
                      <a:pt x="24534" y="69315"/>
                    </a:cubicBezTo>
                    <a:cubicBezTo>
                      <a:pt x="32805" y="74427"/>
                      <a:pt x="38100" y="65015"/>
                      <a:pt x="38100" y="452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1" name="任意多边形: 形状 1110">
                <a:extLst>
                  <a:ext uri="{FF2B5EF4-FFF2-40B4-BE49-F238E27FC236}">
                    <a16:creationId xmlns="" xmlns:a16="http://schemas.microsoft.com/office/drawing/2014/main" id="{AC3B4F29-0067-4E06-8E20-A980ED06F2C6}"/>
                  </a:ext>
                </a:extLst>
              </p:cNvPr>
              <p:cNvSpPr/>
              <p:nvPr/>
            </p:nvSpPr>
            <p:spPr>
              <a:xfrm>
                <a:off x="1977928" y="3619399"/>
                <a:ext cx="114804" cy="78199"/>
              </a:xfrm>
              <a:custGeom>
                <a:avLst/>
                <a:gdLst/>
                <a:ahLst/>
                <a:cxnLst/>
                <a:rect l="0" t="0" r="0" b="0"/>
                <a:pathLst>
                  <a:path w="114804" h="78199">
                    <a:moveTo>
                      <a:pt x="63500" y="24650"/>
                    </a:moveTo>
                    <a:cubicBezTo>
                      <a:pt x="63500" y="60255"/>
                      <a:pt x="37081" y="71257"/>
                      <a:pt x="17123" y="43963"/>
                    </a:cubicBezTo>
                    <a:cubicBezTo>
                      <a:pt x="936" y="21826"/>
                      <a:pt x="0" y="22144"/>
                      <a:pt x="0" y="49786"/>
                    </a:cubicBezTo>
                    <a:cubicBezTo>
                      <a:pt x="0" y="77436"/>
                      <a:pt x="2245" y="78198"/>
                      <a:pt x="41275" y="63781"/>
                    </a:cubicBezTo>
                    <a:cubicBezTo>
                      <a:pt x="63976" y="55395"/>
                      <a:pt x="83269" y="47616"/>
                      <a:pt x="84147" y="46492"/>
                    </a:cubicBezTo>
                    <a:cubicBezTo>
                      <a:pt x="113763" y="8625"/>
                      <a:pt x="114803" y="0"/>
                      <a:pt x="89756" y="0"/>
                    </a:cubicBezTo>
                    <a:cubicBezTo>
                      <a:pt x="72233" y="0"/>
                      <a:pt x="63500" y="8199"/>
                      <a:pt x="63500" y="246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2" name="任意多边形: 形状 1111">
                <a:extLst>
                  <a:ext uri="{FF2B5EF4-FFF2-40B4-BE49-F238E27FC236}">
                    <a16:creationId xmlns="" xmlns:a16="http://schemas.microsoft.com/office/drawing/2014/main" id="{BD0352AD-3462-4FB8-992F-6E99DAACBB2D}"/>
                  </a:ext>
                </a:extLst>
              </p:cNvPr>
              <p:cNvSpPr/>
              <p:nvPr/>
            </p:nvSpPr>
            <p:spPr>
              <a:xfrm>
                <a:off x="3606879" y="3619399"/>
                <a:ext cx="19384" cy="43393"/>
              </a:xfrm>
              <a:custGeom>
                <a:avLst/>
                <a:gdLst/>
                <a:ahLst/>
                <a:cxnLst/>
                <a:rect l="0" t="0" r="0" b="0"/>
                <a:pathLst>
                  <a:path w="19384" h="43393">
                    <a:moveTo>
                      <a:pt x="5727" y="22225"/>
                    </a:moveTo>
                    <a:cubicBezTo>
                      <a:pt x="15224" y="43392"/>
                      <a:pt x="15812" y="43392"/>
                      <a:pt x="18076" y="22225"/>
                    </a:cubicBezTo>
                    <a:cubicBezTo>
                      <a:pt x="19383" y="10001"/>
                      <a:pt x="14896" y="0"/>
                      <a:pt x="8104" y="0"/>
                    </a:cubicBezTo>
                    <a:cubicBezTo>
                      <a:pt x="1011" y="0"/>
                      <a:pt x="0" y="9460"/>
                      <a:pt x="5727"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3" name="任意多边形: 形状 1112">
                <a:extLst>
                  <a:ext uri="{FF2B5EF4-FFF2-40B4-BE49-F238E27FC236}">
                    <a16:creationId xmlns="" xmlns:a16="http://schemas.microsoft.com/office/drawing/2014/main" id="{C9B3788E-F942-4103-9D0D-BF7FD22A9784}"/>
                  </a:ext>
                </a:extLst>
              </p:cNvPr>
              <p:cNvSpPr/>
              <p:nvPr/>
            </p:nvSpPr>
            <p:spPr>
              <a:xfrm>
                <a:off x="3654328" y="3618831"/>
                <a:ext cx="37951" cy="64069"/>
              </a:xfrm>
              <a:custGeom>
                <a:avLst/>
                <a:gdLst/>
                <a:ahLst/>
                <a:cxnLst/>
                <a:rect l="0" t="0" r="0" b="0"/>
                <a:pathLst>
                  <a:path w="37951" h="64069">
                    <a:moveTo>
                      <a:pt x="0" y="29891"/>
                    </a:moveTo>
                    <a:cubicBezTo>
                      <a:pt x="0" y="51804"/>
                      <a:pt x="6836" y="64068"/>
                      <a:pt x="19050" y="64068"/>
                    </a:cubicBezTo>
                    <a:cubicBezTo>
                      <a:pt x="37950" y="64068"/>
                      <a:pt x="35945" y="49217"/>
                      <a:pt x="12296" y="14016"/>
                    </a:cubicBezTo>
                    <a:cubicBezTo>
                      <a:pt x="2880" y="0"/>
                      <a:pt x="0" y="3719"/>
                      <a:pt x="0" y="298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4" name="任意多边形: 形状 1113">
                <a:extLst>
                  <a:ext uri="{FF2B5EF4-FFF2-40B4-BE49-F238E27FC236}">
                    <a16:creationId xmlns="" xmlns:a16="http://schemas.microsoft.com/office/drawing/2014/main" id="{2BDDADC2-5B21-40DC-9A52-A404B6DF3CDA}"/>
                  </a:ext>
                </a:extLst>
              </p:cNvPr>
              <p:cNvSpPr/>
              <p:nvPr/>
            </p:nvSpPr>
            <p:spPr>
              <a:xfrm>
                <a:off x="3692428" y="3619399"/>
                <a:ext cx="34445" cy="38514"/>
              </a:xfrm>
              <a:custGeom>
                <a:avLst/>
                <a:gdLst/>
                <a:ahLst/>
                <a:cxnLst/>
                <a:rect l="0" t="0" r="0" b="0"/>
                <a:pathLst>
                  <a:path w="34445" h="38514">
                    <a:moveTo>
                      <a:pt x="0" y="11950"/>
                    </a:moveTo>
                    <a:cubicBezTo>
                      <a:pt x="0" y="33241"/>
                      <a:pt x="22524" y="38513"/>
                      <a:pt x="30021" y="18977"/>
                    </a:cubicBezTo>
                    <a:cubicBezTo>
                      <a:pt x="34444" y="7450"/>
                      <a:pt x="29981" y="0"/>
                      <a:pt x="18652" y="0"/>
                    </a:cubicBezTo>
                    <a:cubicBezTo>
                      <a:pt x="8393" y="0"/>
                      <a:pt x="0" y="5378"/>
                      <a:pt x="0" y="119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5" name="任意多边形: 形状 1114">
                <a:extLst>
                  <a:ext uri="{FF2B5EF4-FFF2-40B4-BE49-F238E27FC236}">
                    <a16:creationId xmlns="" xmlns:a16="http://schemas.microsoft.com/office/drawing/2014/main" id="{34D348D5-20C6-40D9-A2CB-1DB16619A980}"/>
                  </a:ext>
                </a:extLst>
              </p:cNvPr>
              <p:cNvSpPr/>
              <p:nvPr/>
            </p:nvSpPr>
            <p:spPr>
              <a:xfrm>
                <a:off x="3731336" y="3600349"/>
                <a:ext cx="56585" cy="82551"/>
              </a:xfrm>
              <a:custGeom>
                <a:avLst/>
                <a:gdLst/>
                <a:ahLst/>
                <a:cxnLst/>
                <a:rect l="0" t="0" r="0" b="0"/>
                <a:pathLst>
                  <a:path w="56585" h="82551">
                    <a:moveTo>
                      <a:pt x="5946" y="41275"/>
                    </a:moveTo>
                    <a:cubicBezTo>
                      <a:pt x="9631" y="66854"/>
                      <a:pt x="19136" y="82550"/>
                      <a:pt x="30942" y="82550"/>
                    </a:cubicBezTo>
                    <a:cubicBezTo>
                      <a:pt x="56584" y="82550"/>
                      <a:pt x="54918" y="68115"/>
                      <a:pt x="24996" y="31002"/>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6" name="任意多边形: 形状 1115">
                <a:extLst>
                  <a:ext uri="{FF2B5EF4-FFF2-40B4-BE49-F238E27FC236}">
                    <a16:creationId xmlns="" xmlns:a16="http://schemas.microsoft.com/office/drawing/2014/main" id="{5C2D73B3-83F9-411A-A07F-2C79188E5FF4}"/>
                  </a:ext>
                </a:extLst>
              </p:cNvPr>
              <p:cNvSpPr/>
              <p:nvPr/>
            </p:nvSpPr>
            <p:spPr>
              <a:xfrm>
                <a:off x="3783034" y="3619399"/>
                <a:ext cx="20664" cy="28576"/>
              </a:xfrm>
              <a:custGeom>
                <a:avLst/>
                <a:gdLst/>
                <a:ahLst/>
                <a:cxnLst/>
                <a:rect l="0" t="0" r="0" b="0"/>
                <a:pathLst>
                  <a:path w="20664" h="28576">
                    <a:moveTo>
                      <a:pt x="3627" y="15875"/>
                    </a:moveTo>
                    <a:cubicBezTo>
                      <a:pt x="8903" y="28575"/>
                      <a:pt x="11569" y="28575"/>
                      <a:pt x="16958" y="15875"/>
                    </a:cubicBezTo>
                    <a:cubicBezTo>
                      <a:pt x="20663" y="7144"/>
                      <a:pt x="17695" y="0"/>
                      <a:pt x="10363" y="0"/>
                    </a:cubicBezTo>
                    <a:cubicBezTo>
                      <a:pt x="3031" y="0"/>
                      <a:pt x="0" y="7144"/>
                      <a:pt x="3627"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7" name="任意多边形: 形状 1116">
                <a:extLst>
                  <a:ext uri="{FF2B5EF4-FFF2-40B4-BE49-F238E27FC236}">
                    <a16:creationId xmlns="" xmlns:a16="http://schemas.microsoft.com/office/drawing/2014/main" id="{18F60F45-4185-4409-8704-29787684204C}"/>
                  </a:ext>
                </a:extLst>
              </p:cNvPr>
              <p:cNvSpPr/>
              <p:nvPr/>
            </p:nvSpPr>
            <p:spPr>
              <a:xfrm>
                <a:off x="3925093" y="3600349"/>
                <a:ext cx="18726" cy="82551"/>
              </a:xfrm>
              <a:custGeom>
                <a:avLst/>
                <a:gdLst/>
                <a:ahLst/>
                <a:cxnLst/>
                <a:rect l="0" t="0" r="0" b="0"/>
                <a:pathLst>
                  <a:path w="18726" h="82551">
                    <a:moveTo>
                      <a:pt x="663" y="41275"/>
                    </a:moveTo>
                    <a:cubicBezTo>
                      <a:pt x="0" y="63976"/>
                      <a:pt x="4759" y="82550"/>
                      <a:pt x="11240" y="82550"/>
                    </a:cubicBezTo>
                    <a:cubicBezTo>
                      <a:pt x="18236" y="82550"/>
                      <a:pt x="18725" y="65782"/>
                      <a:pt x="12446" y="41275"/>
                    </a:cubicBezTo>
                    <a:lnTo>
                      <a:pt x="1869"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8" name="任意多边形: 形状 1117">
                <a:extLst>
                  <a:ext uri="{FF2B5EF4-FFF2-40B4-BE49-F238E27FC236}">
                    <a16:creationId xmlns="" xmlns:a16="http://schemas.microsoft.com/office/drawing/2014/main" id="{C4F5EBDF-5F53-48B0-AB30-D373F09CB6F4}"/>
                  </a:ext>
                </a:extLst>
              </p:cNvPr>
              <p:cNvSpPr/>
              <p:nvPr/>
            </p:nvSpPr>
            <p:spPr>
              <a:xfrm>
                <a:off x="3959880" y="3619399"/>
                <a:ext cx="31096" cy="63501"/>
              </a:xfrm>
              <a:custGeom>
                <a:avLst/>
                <a:gdLst/>
                <a:ahLst/>
                <a:cxnLst/>
                <a:rect l="0" t="0" r="0" b="0"/>
                <a:pathLst>
                  <a:path w="31096" h="63501">
                    <a:moveTo>
                      <a:pt x="4239" y="20089"/>
                    </a:moveTo>
                    <a:cubicBezTo>
                      <a:pt x="8479" y="31137"/>
                      <a:pt x="11948" y="45425"/>
                      <a:pt x="11948" y="51839"/>
                    </a:cubicBezTo>
                    <a:cubicBezTo>
                      <a:pt x="11948" y="58252"/>
                      <a:pt x="16871" y="63500"/>
                      <a:pt x="22887" y="63500"/>
                    </a:cubicBezTo>
                    <a:cubicBezTo>
                      <a:pt x="28903" y="63500"/>
                      <a:pt x="31095" y="49213"/>
                      <a:pt x="27756" y="31750"/>
                    </a:cubicBezTo>
                    <a:cubicBezTo>
                      <a:pt x="24418" y="14288"/>
                      <a:pt x="16027" y="0"/>
                      <a:pt x="9109" y="0"/>
                    </a:cubicBezTo>
                    <a:cubicBezTo>
                      <a:pt x="2191" y="0"/>
                      <a:pt x="0" y="9040"/>
                      <a:pt x="4239" y="200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19" name="任意多边形: 形状 1118">
                <a:extLst>
                  <a:ext uri="{FF2B5EF4-FFF2-40B4-BE49-F238E27FC236}">
                    <a16:creationId xmlns="" xmlns:a16="http://schemas.microsoft.com/office/drawing/2014/main" id="{0F10149B-45E5-4F1E-B3C0-C2CAD7C51844}"/>
                  </a:ext>
                </a:extLst>
              </p:cNvPr>
              <p:cNvSpPr/>
              <p:nvPr/>
            </p:nvSpPr>
            <p:spPr>
              <a:xfrm>
                <a:off x="4340128" y="3619399"/>
                <a:ext cx="104827" cy="44744"/>
              </a:xfrm>
              <a:custGeom>
                <a:avLst/>
                <a:gdLst/>
                <a:ahLst/>
                <a:cxnLst/>
                <a:rect l="0" t="0" r="0" b="0"/>
                <a:pathLst>
                  <a:path w="104827" h="44744">
                    <a:moveTo>
                      <a:pt x="0" y="22850"/>
                    </a:moveTo>
                    <a:cubicBezTo>
                      <a:pt x="0" y="41486"/>
                      <a:pt x="8198" y="44743"/>
                      <a:pt x="44450" y="40510"/>
                    </a:cubicBezTo>
                    <a:cubicBezTo>
                      <a:pt x="104826" y="33462"/>
                      <a:pt x="104826" y="0"/>
                      <a:pt x="44450" y="0"/>
                    </a:cubicBezTo>
                    <a:cubicBezTo>
                      <a:pt x="10120" y="0"/>
                      <a:pt x="0" y="5202"/>
                      <a:pt x="0" y="228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0" name="任意多边形: 形状 1119">
                <a:extLst>
                  <a:ext uri="{FF2B5EF4-FFF2-40B4-BE49-F238E27FC236}">
                    <a16:creationId xmlns="" xmlns:a16="http://schemas.microsoft.com/office/drawing/2014/main" id="{FD8D7662-4F36-4950-8B74-9E6512C7DBDC}"/>
                  </a:ext>
                </a:extLst>
              </p:cNvPr>
              <p:cNvSpPr/>
              <p:nvPr/>
            </p:nvSpPr>
            <p:spPr>
              <a:xfrm>
                <a:off x="7819928" y="3619399"/>
                <a:ext cx="596901" cy="156128"/>
              </a:xfrm>
              <a:custGeom>
                <a:avLst/>
                <a:gdLst/>
                <a:ahLst/>
                <a:cxnLst/>
                <a:rect l="0" t="0" r="0" b="0"/>
                <a:pathLst>
                  <a:path w="596901" h="156128">
                    <a:moveTo>
                      <a:pt x="0" y="69850"/>
                    </a:moveTo>
                    <a:lnTo>
                      <a:pt x="0" y="139700"/>
                    </a:lnTo>
                    <a:lnTo>
                      <a:pt x="85725" y="133563"/>
                    </a:lnTo>
                    <a:cubicBezTo>
                      <a:pt x="132874" y="130188"/>
                      <a:pt x="267176" y="133884"/>
                      <a:pt x="384175" y="141776"/>
                    </a:cubicBezTo>
                    <a:lnTo>
                      <a:pt x="596900" y="156127"/>
                    </a:lnTo>
                    <a:lnTo>
                      <a:pt x="596900" y="88900"/>
                    </a:lnTo>
                    <a:lnTo>
                      <a:pt x="324600" y="88900"/>
                    </a:lnTo>
                    <a:cubicBezTo>
                      <a:pt x="79916" y="88900"/>
                      <a:pt x="50653" y="86646"/>
                      <a:pt x="36066" y="66675"/>
                    </a:cubicBezTo>
                    <a:cubicBezTo>
                      <a:pt x="26341" y="53360"/>
                      <a:pt x="23860" y="35540"/>
                      <a:pt x="29876" y="22225"/>
                    </a:cubicBezTo>
                    <a:cubicBezTo>
                      <a:pt x="37105" y="6226"/>
                      <a:pt x="34327" y="0"/>
                      <a:pt x="19959" y="0"/>
                    </a:cubicBezTo>
                    <a:cubicBezTo>
                      <a:pt x="4233" y="0"/>
                      <a:pt x="0" y="14814"/>
                      <a:pt x="0" y="698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1" name="任意多边形: 形状 1120">
                <a:extLst>
                  <a:ext uri="{FF2B5EF4-FFF2-40B4-BE49-F238E27FC236}">
                    <a16:creationId xmlns="" xmlns:a16="http://schemas.microsoft.com/office/drawing/2014/main" id="{75D04DA7-321A-4C5B-AAD1-A1AE1D32631F}"/>
                  </a:ext>
                </a:extLst>
              </p:cNvPr>
              <p:cNvSpPr/>
              <p:nvPr/>
            </p:nvSpPr>
            <p:spPr>
              <a:xfrm>
                <a:off x="1613145" y="3627173"/>
                <a:ext cx="86743" cy="81128"/>
              </a:xfrm>
              <a:custGeom>
                <a:avLst/>
                <a:gdLst/>
                <a:ahLst/>
                <a:cxnLst/>
                <a:rect l="0" t="0" r="0" b="0"/>
                <a:pathLst>
                  <a:path w="86743" h="81128">
                    <a:moveTo>
                      <a:pt x="17650" y="13394"/>
                    </a:moveTo>
                    <a:cubicBezTo>
                      <a:pt x="0" y="31043"/>
                      <a:pt x="9138" y="81127"/>
                      <a:pt x="30008" y="81127"/>
                    </a:cubicBezTo>
                    <a:cubicBezTo>
                      <a:pt x="60017" y="81127"/>
                      <a:pt x="86742" y="40917"/>
                      <a:pt x="70078" y="20838"/>
                    </a:cubicBezTo>
                    <a:cubicBezTo>
                      <a:pt x="55688" y="3499"/>
                      <a:pt x="31043" y="0"/>
                      <a:pt x="17650" y="1339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2" name="任意多边形: 形状 1121">
                <a:extLst>
                  <a:ext uri="{FF2B5EF4-FFF2-40B4-BE49-F238E27FC236}">
                    <a16:creationId xmlns="" xmlns:a16="http://schemas.microsoft.com/office/drawing/2014/main" id="{FADA572C-E04C-4B73-BD91-0ED16CA8E7B9}"/>
                  </a:ext>
                </a:extLst>
              </p:cNvPr>
              <p:cNvSpPr/>
              <p:nvPr/>
            </p:nvSpPr>
            <p:spPr>
              <a:xfrm>
                <a:off x="2097369" y="3632099"/>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4" y="10001"/>
                      <a:pt x="2682"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3" name="任意多边形: 形状 1122">
                <a:extLst>
                  <a:ext uri="{FF2B5EF4-FFF2-40B4-BE49-F238E27FC236}">
                    <a16:creationId xmlns="" xmlns:a16="http://schemas.microsoft.com/office/drawing/2014/main" id="{2DAFD438-FFB8-45F5-A5FF-41F54CA664B1}"/>
                  </a:ext>
                </a:extLst>
              </p:cNvPr>
              <p:cNvSpPr/>
              <p:nvPr/>
            </p:nvSpPr>
            <p:spPr>
              <a:xfrm>
                <a:off x="3082828" y="3622698"/>
                <a:ext cx="32579" cy="72903"/>
              </a:xfrm>
              <a:custGeom>
                <a:avLst/>
                <a:gdLst/>
                <a:ahLst/>
                <a:cxnLst/>
                <a:rect l="0" t="0" r="0" b="0"/>
                <a:pathLst>
                  <a:path w="32579" h="72903">
                    <a:moveTo>
                      <a:pt x="0" y="41152"/>
                    </a:moveTo>
                    <a:cubicBezTo>
                      <a:pt x="0" y="59470"/>
                      <a:pt x="7314" y="72902"/>
                      <a:pt x="17289" y="72902"/>
                    </a:cubicBezTo>
                    <a:cubicBezTo>
                      <a:pt x="28882" y="72902"/>
                      <a:pt x="32578" y="62442"/>
                      <a:pt x="28508" y="41152"/>
                    </a:cubicBezTo>
                    <a:cubicBezTo>
                      <a:pt x="20642" y="0"/>
                      <a:pt x="0" y="0"/>
                      <a:pt x="0" y="4115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4" name="任意多边形: 形状 1123">
                <a:extLst>
                  <a:ext uri="{FF2B5EF4-FFF2-40B4-BE49-F238E27FC236}">
                    <a16:creationId xmlns="" xmlns:a16="http://schemas.microsoft.com/office/drawing/2014/main" id="{FDD8030B-092E-469D-9759-52E549807A44}"/>
                  </a:ext>
                </a:extLst>
              </p:cNvPr>
              <p:cNvSpPr/>
              <p:nvPr/>
            </p:nvSpPr>
            <p:spPr>
              <a:xfrm>
                <a:off x="3219104" y="3627098"/>
                <a:ext cx="549525" cy="100650"/>
              </a:xfrm>
              <a:custGeom>
                <a:avLst/>
                <a:gdLst/>
                <a:ahLst/>
                <a:cxnLst/>
                <a:rect l="0" t="0" r="0" b="0"/>
                <a:pathLst>
                  <a:path w="549525" h="100650">
                    <a:moveTo>
                      <a:pt x="92324" y="42170"/>
                    </a:moveTo>
                    <a:cubicBezTo>
                      <a:pt x="92324" y="72609"/>
                      <a:pt x="86786" y="81201"/>
                      <a:pt x="67166" y="81201"/>
                    </a:cubicBezTo>
                    <a:cubicBezTo>
                      <a:pt x="50922" y="81201"/>
                      <a:pt x="39184" y="69951"/>
                      <a:pt x="34039" y="49451"/>
                    </a:cubicBezTo>
                    <a:cubicBezTo>
                      <a:pt x="29656" y="31989"/>
                      <a:pt x="20975" y="17701"/>
                      <a:pt x="14747" y="17701"/>
                    </a:cubicBezTo>
                    <a:cubicBezTo>
                      <a:pt x="0" y="17701"/>
                      <a:pt x="239" y="51520"/>
                      <a:pt x="15184" y="79445"/>
                    </a:cubicBezTo>
                    <a:cubicBezTo>
                      <a:pt x="25985" y="99627"/>
                      <a:pt x="46960" y="100649"/>
                      <a:pt x="272359" y="91975"/>
                    </a:cubicBezTo>
                    <a:cubicBezTo>
                      <a:pt x="407337" y="86781"/>
                      <a:pt x="524918" y="85090"/>
                      <a:pt x="533649" y="88216"/>
                    </a:cubicBezTo>
                    <a:cubicBezTo>
                      <a:pt x="542380" y="91343"/>
                      <a:pt x="549524" y="87754"/>
                      <a:pt x="549524" y="80242"/>
                    </a:cubicBezTo>
                    <a:cubicBezTo>
                      <a:pt x="549524" y="72729"/>
                      <a:pt x="522378" y="64687"/>
                      <a:pt x="489199" y="62370"/>
                    </a:cubicBezTo>
                    <a:cubicBezTo>
                      <a:pt x="456020" y="60052"/>
                      <a:pt x="423159" y="56950"/>
                      <a:pt x="416174" y="55475"/>
                    </a:cubicBezTo>
                    <a:cubicBezTo>
                      <a:pt x="409189" y="54000"/>
                      <a:pt x="397759" y="54136"/>
                      <a:pt x="390774" y="55777"/>
                    </a:cubicBezTo>
                    <a:cubicBezTo>
                      <a:pt x="383789" y="57419"/>
                      <a:pt x="358071" y="60087"/>
                      <a:pt x="333624" y="61706"/>
                    </a:cubicBezTo>
                    <a:cubicBezTo>
                      <a:pt x="309177" y="63326"/>
                      <a:pt x="279841" y="71405"/>
                      <a:pt x="268435" y="79661"/>
                    </a:cubicBezTo>
                    <a:cubicBezTo>
                      <a:pt x="250588" y="92576"/>
                      <a:pt x="246522" y="88416"/>
                      <a:pt x="239284" y="49835"/>
                    </a:cubicBezTo>
                    <a:cubicBezTo>
                      <a:pt x="233065" y="16683"/>
                      <a:pt x="224405" y="5001"/>
                      <a:pt x="206048" y="5001"/>
                    </a:cubicBezTo>
                    <a:cubicBezTo>
                      <a:pt x="186801" y="5001"/>
                      <a:pt x="181224" y="13769"/>
                      <a:pt x="181224" y="44032"/>
                    </a:cubicBezTo>
                    <a:cubicBezTo>
                      <a:pt x="181224" y="79211"/>
                      <a:pt x="178403" y="82008"/>
                      <a:pt x="152649" y="72371"/>
                    </a:cubicBezTo>
                    <a:cubicBezTo>
                      <a:pt x="133646" y="65260"/>
                      <a:pt x="124074" y="51201"/>
                      <a:pt x="124074" y="30401"/>
                    </a:cubicBezTo>
                    <a:cubicBezTo>
                      <a:pt x="124074" y="12776"/>
                      <a:pt x="117145" y="0"/>
                      <a:pt x="108199" y="1131"/>
                    </a:cubicBezTo>
                    <a:cubicBezTo>
                      <a:pt x="99378" y="2247"/>
                      <a:pt x="92324" y="20482"/>
                      <a:pt x="92324" y="4217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5" name="任意多边形: 形状 1124">
                <a:extLst>
                  <a:ext uri="{FF2B5EF4-FFF2-40B4-BE49-F238E27FC236}">
                    <a16:creationId xmlns="" xmlns:a16="http://schemas.microsoft.com/office/drawing/2014/main" id="{032A66AC-1314-4EE3-A45C-5E2BF76ED07E}"/>
                  </a:ext>
                </a:extLst>
              </p:cNvPr>
              <p:cNvSpPr/>
              <p:nvPr/>
            </p:nvSpPr>
            <p:spPr>
              <a:xfrm>
                <a:off x="11808431" y="3624185"/>
                <a:ext cx="60069" cy="152281"/>
              </a:xfrm>
              <a:custGeom>
                <a:avLst/>
                <a:gdLst/>
                <a:ahLst/>
                <a:cxnLst/>
                <a:rect l="0" t="0" r="0" b="0"/>
                <a:pathLst>
                  <a:path w="60069" h="152281">
                    <a:moveTo>
                      <a:pt x="40572" y="8817"/>
                    </a:moveTo>
                    <a:cubicBezTo>
                      <a:pt x="38826" y="17634"/>
                      <a:pt x="34138" y="45326"/>
                      <a:pt x="30154" y="70356"/>
                    </a:cubicBezTo>
                    <a:cubicBezTo>
                      <a:pt x="23945" y="109373"/>
                      <a:pt x="21355" y="112241"/>
                      <a:pt x="11997" y="90464"/>
                    </a:cubicBezTo>
                    <a:cubicBezTo>
                      <a:pt x="4800" y="73716"/>
                      <a:pt x="844" y="71553"/>
                      <a:pt x="384" y="84114"/>
                    </a:cubicBezTo>
                    <a:cubicBezTo>
                      <a:pt x="0" y="94591"/>
                      <a:pt x="7843" y="114400"/>
                      <a:pt x="17812" y="128134"/>
                    </a:cubicBezTo>
                    <a:cubicBezTo>
                      <a:pt x="35341" y="152280"/>
                      <a:pt x="36402" y="151884"/>
                      <a:pt x="49989" y="116148"/>
                    </a:cubicBezTo>
                    <a:cubicBezTo>
                      <a:pt x="58539" y="93660"/>
                      <a:pt x="60068" y="62280"/>
                      <a:pt x="53893" y="35990"/>
                    </a:cubicBezTo>
                    <a:cubicBezTo>
                      <a:pt x="48313" y="12228"/>
                      <a:pt x="42318" y="0"/>
                      <a:pt x="40572" y="881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6" name="任意多边形: 形状 1125">
                <a:extLst>
                  <a:ext uri="{FF2B5EF4-FFF2-40B4-BE49-F238E27FC236}">
                    <a16:creationId xmlns="" xmlns:a16="http://schemas.microsoft.com/office/drawing/2014/main" id="{23DBB541-BA00-4154-8955-E8E4864B6899}"/>
                  </a:ext>
                </a:extLst>
              </p:cNvPr>
              <p:cNvSpPr/>
              <p:nvPr/>
            </p:nvSpPr>
            <p:spPr>
              <a:xfrm>
                <a:off x="1715640" y="36447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7" name="任意多边形: 形状 1126">
                <a:extLst>
                  <a:ext uri="{FF2B5EF4-FFF2-40B4-BE49-F238E27FC236}">
                    <a16:creationId xmlns="" xmlns:a16="http://schemas.microsoft.com/office/drawing/2014/main" id="{82BD8B3F-5043-44A3-9CFD-49AD9DC051F4}"/>
                  </a:ext>
                </a:extLst>
              </p:cNvPr>
              <p:cNvSpPr/>
              <p:nvPr/>
            </p:nvSpPr>
            <p:spPr>
              <a:xfrm>
                <a:off x="1818366" y="3644799"/>
                <a:ext cx="17110" cy="45721"/>
              </a:xfrm>
              <a:custGeom>
                <a:avLst/>
                <a:gdLst/>
                <a:ahLst/>
                <a:cxnLst/>
                <a:rect l="0" t="0" r="0" b="0"/>
                <a:pathLst>
                  <a:path w="17110" h="45721">
                    <a:moveTo>
                      <a:pt x="2542" y="28575"/>
                    </a:moveTo>
                    <a:cubicBezTo>
                      <a:pt x="0" y="44291"/>
                      <a:pt x="104" y="45720"/>
                      <a:pt x="2773" y="31750"/>
                    </a:cubicBezTo>
                    <a:cubicBezTo>
                      <a:pt x="5442" y="17780"/>
                      <a:pt x="10378" y="4921"/>
                      <a:pt x="13744" y="3175"/>
                    </a:cubicBezTo>
                    <a:cubicBezTo>
                      <a:pt x="17109" y="1429"/>
                      <a:pt x="17004" y="0"/>
                      <a:pt x="13512" y="0"/>
                    </a:cubicBezTo>
                    <a:cubicBezTo>
                      <a:pt x="10020" y="0"/>
                      <a:pt x="5083" y="12859"/>
                      <a:pt x="2542"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8" name="任意多边形: 形状 1127">
                <a:extLst>
                  <a:ext uri="{FF2B5EF4-FFF2-40B4-BE49-F238E27FC236}">
                    <a16:creationId xmlns="" xmlns:a16="http://schemas.microsoft.com/office/drawing/2014/main" id="{E8D539B4-2FF9-4EEA-AAC9-3D4CF8197B59}"/>
                  </a:ext>
                </a:extLst>
              </p:cNvPr>
              <p:cNvSpPr/>
              <p:nvPr/>
            </p:nvSpPr>
            <p:spPr>
              <a:xfrm>
                <a:off x="1866016" y="3644799"/>
                <a:ext cx="62401" cy="50761"/>
              </a:xfrm>
              <a:custGeom>
                <a:avLst/>
                <a:gdLst/>
                <a:ahLst/>
                <a:cxnLst/>
                <a:rect l="0" t="0" r="0" b="0"/>
                <a:pathLst>
                  <a:path w="62401" h="50761">
                    <a:moveTo>
                      <a:pt x="6637" y="25383"/>
                    </a:moveTo>
                    <a:cubicBezTo>
                      <a:pt x="0" y="50760"/>
                      <a:pt x="6" y="50760"/>
                      <a:pt x="32268" y="25383"/>
                    </a:cubicBezTo>
                    <a:cubicBezTo>
                      <a:pt x="61847" y="2116"/>
                      <a:pt x="62400" y="0"/>
                      <a:pt x="38906" y="0"/>
                    </a:cubicBezTo>
                    <a:cubicBezTo>
                      <a:pt x="23961" y="0"/>
                      <a:pt x="10507" y="10583"/>
                      <a:pt x="6637" y="2538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29" name="任意多边形: 形状 1128">
                <a:extLst>
                  <a:ext uri="{FF2B5EF4-FFF2-40B4-BE49-F238E27FC236}">
                    <a16:creationId xmlns="" xmlns:a16="http://schemas.microsoft.com/office/drawing/2014/main" id="{8DB1AE19-0E86-4017-87DF-A89A000BBF6B}"/>
                  </a:ext>
                </a:extLst>
              </p:cNvPr>
              <p:cNvSpPr/>
              <p:nvPr/>
            </p:nvSpPr>
            <p:spPr>
              <a:xfrm>
                <a:off x="3133628" y="3644799"/>
                <a:ext cx="38101" cy="47666"/>
              </a:xfrm>
              <a:custGeom>
                <a:avLst/>
                <a:gdLst/>
                <a:ahLst/>
                <a:cxnLst/>
                <a:rect l="0" t="0" r="0" b="0"/>
                <a:pathLst>
                  <a:path w="38101" h="47666">
                    <a:moveTo>
                      <a:pt x="0" y="17691"/>
                    </a:moveTo>
                    <a:cubicBezTo>
                      <a:pt x="0" y="27421"/>
                      <a:pt x="8573" y="38672"/>
                      <a:pt x="19050" y="42693"/>
                    </a:cubicBezTo>
                    <a:cubicBezTo>
                      <a:pt x="32008" y="47665"/>
                      <a:pt x="38100" y="42007"/>
                      <a:pt x="38100" y="25001"/>
                    </a:cubicBezTo>
                    <a:cubicBezTo>
                      <a:pt x="38100" y="11245"/>
                      <a:pt x="29532" y="0"/>
                      <a:pt x="19050" y="0"/>
                    </a:cubicBezTo>
                    <a:cubicBezTo>
                      <a:pt x="8573" y="0"/>
                      <a:pt x="0" y="7961"/>
                      <a:pt x="0" y="1769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0" name="任意多边形: 形状 1129">
                <a:extLst>
                  <a:ext uri="{FF2B5EF4-FFF2-40B4-BE49-F238E27FC236}">
                    <a16:creationId xmlns="" xmlns:a16="http://schemas.microsoft.com/office/drawing/2014/main" id="{4A0AEE76-000D-4701-806E-226D0C41C17F}"/>
                  </a:ext>
                </a:extLst>
              </p:cNvPr>
              <p:cNvSpPr/>
              <p:nvPr/>
            </p:nvSpPr>
            <p:spPr>
              <a:xfrm>
                <a:off x="8721628" y="3644799"/>
                <a:ext cx="266701" cy="38168"/>
              </a:xfrm>
              <a:custGeom>
                <a:avLst/>
                <a:gdLst/>
                <a:ahLst/>
                <a:cxnLst/>
                <a:rect l="0" t="0" r="0" b="0"/>
                <a:pathLst>
                  <a:path w="266701" h="38168">
                    <a:moveTo>
                      <a:pt x="0" y="12700"/>
                    </a:moveTo>
                    <a:cubicBezTo>
                      <a:pt x="0" y="20217"/>
                      <a:pt x="46220" y="25400"/>
                      <a:pt x="113261" y="25400"/>
                    </a:cubicBezTo>
                    <a:cubicBezTo>
                      <a:pt x="175555" y="25400"/>
                      <a:pt x="235562" y="28869"/>
                      <a:pt x="246611" y="33109"/>
                    </a:cubicBezTo>
                    <a:cubicBezTo>
                      <a:pt x="259793" y="38167"/>
                      <a:pt x="266700" y="33801"/>
                      <a:pt x="266700" y="20409"/>
                    </a:cubicBezTo>
                    <a:cubicBezTo>
                      <a:pt x="266700" y="2960"/>
                      <a:pt x="247362" y="0"/>
                      <a:pt x="133350" y="0"/>
                    </a:cubicBezTo>
                    <a:cubicBezTo>
                      <a:pt x="52917" y="0"/>
                      <a:pt x="0" y="5040"/>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1" name="任意多边形: 形状 1130">
                <a:extLst>
                  <a:ext uri="{FF2B5EF4-FFF2-40B4-BE49-F238E27FC236}">
                    <a16:creationId xmlns="" xmlns:a16="http://schemas.microsoft.com/office/drawing/2014/main" id="{C3313B66-027B-460B-86F4-FE4E2C6916C3}"/>
                  </a:ext>
                </a:extLst>
              </p:cNvPr>
              <p:cNvSpPr/>
              <p:nvPr/>
            </p:nvSpPr>
            <p:spPr>
              <a:xfrm>
                <a:off x="9039128" y="3642186"/>
                <a:ext cx="873445" cy="46798"/>
              </a:xfrm>
              <a:custGeom>
                <a:avLst/>
                <a:gdLst/>
                <a:ahLst/>
                <a:cxnLst/>
                <a:rect l="0" t="0" r="0" b="0"/>
                <a:pathLst>
                  <a:path w="873445" h="46798">
                    <a:moveTo>
                      <a:pt x="0" y="19646"/>
                    </a:moveTo>
                    <a:cubicBezTo>
                      <a:pt x="0" y="32825"/>
                      <a:pt x="11815" y="39677"/>
                      <a:pt x="34925" y="39900"/>
                    </a:cubicBezTo>
                    <a:cubicBezTo>
                      <a:pt x="410844" y="43525"/>
                      <a:pt x="865081" y="46797"/>
                      <a:pt x="869954" y="45915"/>
                    </a:cubicBezTo>
                    <a:cubicBezTo>
                      <a:pt x="873444" y="45283"/>
                      <a:pt x="772092" y="43455"/>
                      <a:pt x="644726" y="41852"/>
                    </a:cubicBezTo>
                    <a:cubicBezTo>
                      <a:pt x="479878" y="39778"/>
                      <a:pt x="409435" y="34433"/>
                      <a:pt x="400251" y="23303"/>
                    </a:cubicBezTo>
                    <a:cubicBezTo>
                      <a:pt x="391683" y="12919"/>
                      <a:pt x="338293" y="6683"/>
                      <a:pt x="241300" y="4737"/>
                    </a:cubicBezTo>
                    <a:cubicBezTo>
                      <a:pt x="160972" y="3126"/>
                      <a:pt x="73819" y="1340"/>
                      <a:pt x="47625" y="769"/>
                    </a:cubicBezTo>
                    <a:cubicBezTo>
                      <a:pt x="12396" y="0"/>
                      <a:pt x="0" y="4914"/>
                      <a:pt x="0" y="1964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2" name="任意多边形: 形状 1131">
                <a:extLst>
                  <a:ext uri="{FF2B5EF4-FFF2-40B4-BE49-F238E27FC236}">
                    <a16:creationId xmlns="" xmlns:a16="http://schemas.microsoft.com/office/drawing/2014/main" id="{7956B3C7-32A4-447A-B2A6-2EDDF80AF65D}"/>
                  </a:ext>
                </a:extLst>
              </p:cNvPr>
              <p:cNvSpPr/>
              <p:nvPr/>
            </p:nvSpPr>
            <p:spPr>
              <a:xfrm>
                <a:off x="4341610" y="3646023"/>
                <a:ext cx="189019" cy="80854"/>
              </a:xfrm>
              <a:custGeom>
                <a:avLst/>
                <a:gdLst/>
                <a:ahLst/>
                <a:cxnLst/>
                <a:rect l="0" t="0" r="0" b="0"/>
                <a:pathLst>
                  <a:path w="189019" h="80854">
                    <a:moveTo>
                      <a:pt x="78250" y="16201"/>
                    </a:moveTo>
                    <a:cubicBezTo>
                      <a:pt x="2564" y="29922"/>
                      <a:pt x="0" y="31596"/>
                      <a:pt x="17447" y="55902"/>
                    </a:cubicBezTo>
                    <a:cubicBezTo>
                      <a:pt x="35323" y="80806"/>
                      <a:pt x="36856" y="80853"/>
                      <a:pt x="99873" y="58472"/>
                    </a:cubicBezTo>
                    <a:cubicBezTo>
                      <a:pt x="135190" y="45928"/>
                      <a:pt x="169695" y="39133"/>
                      <a:pt x="176551" y="43370"/>
                    </a:cubicBezTo>
                    <a:cubicBezTo>
                      <a:pt x="183408" y="47608"/>
                      <a:pt x="189018" y="42165"/>
                      <a:pt x="189018" y="31276"/>
                    </a:cubicBezTo>
                    <a:cubicBezTo>
                      <a:pt x="189018" y="2911"/>
                      <a:pt x="167624" y="0"/>
                      <a:pt x="78250" y="1620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3" name="任意多边形: 形状 1132">
                <a:extLst>
                  <a:ext uri="{FF2B5EF4-FFF2-40B4-BE49-F238E27FC236}">
                    <a16:creationId xmlns="" xmlns:a16="http://schemas.microsoft.com/office/drawing/2014/main" id="{0C35EC0D-1B60-4C03-9CAC-9A68BAAF2463}"/>
                  </a:ext>
                </a:extLst>
              </p:cNvPr>
              <p:cNvSpPr/>
              <p:nvPr/>
            </p:nvSpPr>
            <p:spPr>
              <a:xfrm>
                <a:off x="8493028" y="3654352"/>
                <a:ext cx="137912" cy="66648"/>
              </a:xfrm>
              <a:custGeom>
                <a:avLst/>
                <a:gdLst/>
                <a:ahLst/>
                <a:cxnLst/>
                <a:rect l="0" t="0" r="0" b="0"/>
                <a:pathLst>
                  <a:path w="137912" h="66648">
                    <a:moveTo>
                      <a:pt x="0" y="33235"/>
                    </a:moveTo>
                    <a:cubicBezTo>
                      <a:pt x="0" y="64756"/>
                      <a:pt x="3510" y="66647"/>
                      <a:pt x="62019" y="66647"/>
                    </a:cubicBezTo>
                    <a:cubicBezTo>
                      <a:pt x="113357" y="66647"/>
                      <a:pt x="125182" y="62273"/>
                      <a:pt x="130680" y="41247"/>
                    </a:cubicBezTo>
                    <a:cubicBezTo>
                      <a:pt x="137911" y="13595"/>
                      <a:pt x="116695" y="4126"/>
                      <a:pt x="41275" y="1346"/>
                    </a:cubicBezTo>
                    <a:cubicBezTo>
                      <a:pt x="4782" y="0"/>
                      <a:pt x="0" y="3694"/>
                      <a:pt x="0" y="3323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4" name="任意多边形: 形状 1133">
                <a:extLst>
                  <a:ext uri="{FF2B5EF4-FFF2-40B4-BE49-F238E27FC236}">
                    <a16:creationId xmlns="" xmlns:a16="http://schemas.microsoft.com/office/drawing/2014/main" id="{EA7D03D7-A337-4A0B-8BA8-4577E4BB98F8}"/>
                  </a:ext>
                </a:extLst>
              </p:cNvPr>
              <p:cNvSpPr/>
              <p:nvPr/>
            </p:nvSpPr>
            <p:spPr>
              <a:xfrm>
                <a:off x="1532201" y="3664924"/>
                <a:ext cx="51374" cy="43377"/>
              </a:xfrm>
              <a:custGeom>
                <a:avLst/>
                <a:gdLst/>
                <a:ahLst/>
                <a:cxnLst/>
                <a:rect l="0" t="0" r="0" b="0"/>
                <a:pathLst>
                  <a:path w="51374" h="43377">
                    <a:moveTo>
                      <a:pt x="9334" y="24326"/>
                    </a:moveTo>
                    <a:cubicBezTo>
                      <a:pt x="13355" y="34803"/>
                      <a:pt x="25014" y="43376"/>
                      <a:pt x="35243" y="43376"/>
                    </a:cubicBezTo>
                    <a:cubicBezTo>
                      <a:pt x="51373" y="43376"/>
                      <a:pt x="51313" y="40848"/>
                      <a:pt x="34791" y="24326"/>
                    </a:cubicBezTo>
                    <a:cubicBezTo>
                      <a:pt x="10466" y="0"/>
                      <a:pt x="0" y="0"/>
                      <a:pt x="9334" y="2432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5" name="任意多边形: 形状 1134">
                <a:extLst>
                  <a:ext uri="{FF2B5EF4-FFF2-40B4-BE49-F238E27FC236}">
                    <a16:creationId xmlns="" xmlns:a16="http://schemas.microsoft.com/office/drawing/2014/main" id="{ED836D6D-2BD5-49BF-B515-4540B75DDD2A}"/>
                  </a:ext>
                </a:extLst>
              </p:cNvPr>
              <p:cNvSpPr/>
              <p:nvPr/>
            </p:nvSpPr>
            <p:spPr>
              <a:xfrm>
                <a:off x="11894934" y="3670199"/>
                <a:ext cx="27095" cy="27094"/>
              </a:xfrm>
              <a:custGeom>
                <a:avLst/>
                <a:gdLst/>
                <a:ahLst/>
                <a:cxnLst/>
                <a:rect l="0" t="0" r="0" b="0"/>
                <a:pathLst>
                  <a:path w="27095" h="27094">
                    <a:moveTo>
                      <a:pt x="11854" y="15240"/>
                    </a:moveTo>
                    <a:cubicBezTo>
                      <a:pt x="23707" y="27093"/>
                      <a:pt x="27094" y="27093"/>
                      <a:pt x="27094" y="15240"/>
                    </a:cubicBezTo>
                    <a:cubicBezTo>
                      <a:pt x="27094" y="6858"/>
                      <a:pt x="20236" y="0"/>
                      <a:pt x="11854" y="0"/>
                    </a:cubicBezTo>
                    <a:cubicBezTo>
                      <a:pt x="0" y="0"/>
                      <a:pt x="0" y="3387"/>
                      <a:pt x="11854" y="1524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6" name="任意多边形: 形状 1135">
                <a:extLst>
                  <a:ext uri="{FF2B5EF4-FFF2-40B4-BE49-F238E27FC236}">
                    <a16:creationId xmlns="" xmlns:a16="http://schemas.microsoft.com/office/drawing/2014/main" id="{368684DF-A264-41F3-A64D-7D4EE1A29F5E}"/>
                  </a:ext>
                </a:extLst>
              </p:cNvPr>
              <p:cNvSpPr/>
              <p:nvPr/>
            </p:nvSpPr>
            <p:spPr>
              <a:xfrm>
                <a:off x="10474228" y="3682899"/>
                <a:ext cx="279401" cy="38101"/>
              </a:xfrm>
              <a:custGeom>
                <a:avLst/>
                <a:gdLst/>
                <a:ahLst/>
                <a:cxnLst/>
                <a:rect l="0" t="0" r="0" b="0"/>
                <a:pathLst>
                  <a:path w="279401" h="38101">
                    <a:moveTo>
                      <a:pt x="0" y="19050"/>
                    </a:moveTo>
                    <a:cubicBezTo>
                      <a:pt x="0" y="34829"/>
                      <a:pt x="23989" y="38100"/>
                      <a:pt x="139700" y="38100"/>
                    </a:cubicBezTo>
                    <a:cubicBezTo>
                      <a:pt x="255411" y="38100"/>
                      <a:pt x="279400" y="34829"/>
                      <a:pt x="279400" y="19050"/>
                    </a:cubicBezTo>
                    <a:cubicBezTo>
                      <a:pt x="279400" y="3271"/>
                      <a:pt x="255411" y="0"/>
                      <a:pt x="139700" y="0"/>
                    </a:cubicBezTo>
                    <a:cubicBezTo>
                      <a:pt x="23989" y="0"/>
                      <a:pt x="0" y="3271"/>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7" name="任意多边形: 形状 1136">
                <a:extLst>
                  <a:ext uri="{FF2B5EF4-FFF2-40B4-BE49-F238E27FC236}">
                    <a16:creationId xmlns="" xmlns:a16="http://schemas.microsoft.com/office/drawing/2014/main" id="{252614A5-BB1B-44E6-B76A-7139B7F3CBAE}"/>
                  </a:ext>
                </a:extLst>
              </p:cNvPr>
              <p:cNvSpPr/>
              <p:nvPr/>
            </p:nvSpPr>
            <p:spPr>
              <a:xfrm>
                <a:off x="10829828" y="3679121"/>
                <a:ext cx="977901" cy="54980"/>
              </a:xfrm>
              <a:custGeom>
                <a:avLst/>
                <a:gdLst/>
                <a:ahLst/>
                <a:cxnLst/>
                <a:rect l="0" t="0" r="0" b="0"/>
                <a:pathLst>
                  <a:path w="977901" h="54980">
                    <a:moveTo>
                      <a:pt x="0" y="19350"/>
                    </a:moveTo>
                    <a:cubicBezTo>
                      <a:pt x="0" y="36048"/>
                      <a:pt x="24823" y="38838"/>
                      <a:pt x="168275" y="38269"/>
                    </a:cubicBezTo>
                    <a:cubicBezTo>
                      <a:pt x="260826" y="37901"/>
                      <a:pt x="480854" y="41737"/>
                      <a:pt x="657225" y="46793"/>
                    </a:cubicBezTo>
                    <a:cubicBezTo>
                      <a:pt x="942814" y="54979"/>
                      <a:pt x="977900" y="53823"/>
                      <a:pt x="977900" y="36232"/>
                    </a:cubicBezTo>
                    <a:cubicBezTo>
                      <a:pt x="977900" y="12413"/>
                      <a:pt x="833036" y="4730"/>
                      <a:pt x="327025" y="1712"/>
                    </a:cubicBezTo>
                    <a:cubicBezTo>
                      <a:pt x="39972" y="0"/>
                      <a:pt x="0" y="2156"/>
                      <a:pt x="0" y="193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8" name="任意多边形: 形状 1137">
                <a:extLst>
                  <a:ext uri="{FF2B5EF4-FFF2-40B4-BE49-F238E27FC236}">
                    <a16:creationId xmlns="" xmlns:a16="http://schemas.microsoft.com/office/drawing/2014/main" id="{E5B0BF7A-6322-4F4D-A020-00094F8E097F}"/>
                  </a:ext>
                </a:extLst>
              </p:cNvPr>
              <p:cNvSpPr/>
              <p:nvPr/>
            </p:nvSpPr>
            <p:spPr>
              <a:xfrm>
                <a:off x="4292021" y="3693885"/>
                <a:ext cx="22537" cy="27116"/>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39" name="任意多边形: 形状 1138">
                <a:extLst>
                  <a:ext uri="{FF2B5EF4-FFF2-40B4-BE49-F238E27FC236}">
                    <a16:creationId xmlns="" xmlns:a16="http://schemas.microsoft.com/office/drawing/2014/main" id="{D2820B87-A829-45EE-B7E6-88AF3C860677}"/>
                  </a:ext>
                </a:extLst>
              </p:cNvPr>
              <p:cNvSpPr/>
              <p:nvPr/>
            </p:nvSpPr>
            <p:spPr>
              <a:xfrm>
                <a:off x="4772107" y="3689698"/>
                <a:ext cx="50622" cy="65284"/>
              </a:xfrm>
              <a:custGeom>
                <a:avLst/>
                <a:gdLst/>
                <a:ahLst/>
                <a:cxnLst/>
                <a:rect l="0" t="0" r="0" b="0"/>
                <a:pathLst>
                  <a:path w="50622" h="65284">
                    <a:moveTo>
                      <a:pt x="4203" y="25499"/>
                    </a:moveTo>
                    <a:cubicBezTo>
                      <a:pt x="67" y="36277"/>
                      <a:pt x="0" y="48414"/>
                      <a:pt x="4054" y="52468"/>
                    </a:cubicBezTo>
                    <a:cubicBezTo>
                      <a:pt x="16869" y="65283"/>
                      <a:pt x="50621" y="45627"/>
                      <a:pt x="50621" y="25350"/>
                    </a:cubicBezTo>
                    <a:cubicBezTo>
                      <a:pt x="50621" y="0"/>
                      <a:pt x="13943" y="118"/>
                      <a:pt x="4203" y="2549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0" name="任意多边形: 形状 1139">
                <a:extLst>
                  <a:ext uri="{FF2B5EF4-FFF2-40B4-BE49-F238E27FC236}">
                    <a16:creationId xmlns="" xmlns:a16="http://schemas.microsoft.com/office/drawing/2014/main" id="{466A0705-2715-4DA9-B7B6-63FD2652416C}"/>
                  </a:ext>
                </a:extLst>
              </p:cNvPr>
              <p:cNvSpPr/>
              <p:nvPr/>
            </p:nvSpPr>
            <p:spPr>
              <a:xfrm>
                <a:off x="4859081" y="3694930"/>
                <a:ext cx="26722" cy="40835"/>
              </a:xfrm>
              <a:custGeom>
                <a:avLst/>
                <a:gdLst/>
                <a:ahLst/>
                <a:cxnLst/>
                <a:rect l="0" t="0" r="0" b="0"/>
                <a:pathLst>
                  <a:path w="26722" h="40835">
                    <a:moveTo>
                      <a:pt x="12542" y="11253"/>
                    </a:moveTo>
                    <a:cubicBezTo>
                      <a:pt x="11494" y="19403"/>
                      <a:pt x="7549" y="30356"/>
                      <a:pt x="3774" y="35595"/>
                    </a:cubicBezTo>
                    <a:cubicBezTo>
                      <a:pt x="0" y="40834"/>
                      <a:pt x="4421" y="37730"/>
                      <a:pt x="13599" y="28697"/>
                    </a:cubicBezTo>
                    <a:cubicBezTo>
                      <a:pt x="22776" y="19665"/>
                      <a:pt x="26721" y="8711"/>
                      <a:pt x="22366" y="4356"/>
                    </a:cubicBezTo>
                    <a:cubicBezTo>
                      <a:pt x="18010" y="0"/>
                      <a:pt x="13590" y="3104"/>
                      <a:pt x="12542" y="112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1" name="任意多边形: 形状 1140">
                <a:extLst>
                  <a:ext uri="{FF2B5EF4-FFF2-40B4-BE49-F238E27FC236}">
                    <a16:creationId xmlns="" xmlns:a16="http://schemas.microsoft.com/office/drawing/2014/main" id="{606725E4-ACE1-4D98-8AD6-2F3F5711B2FD}"/>
                  </a:ext>
                </a:extLst>
              </p:cNvPr>
              <p:cNvSpPr/>
              <p:nvPr/>
            </p:nvSpPr>
            <p:spPr>
              <a:xfrm>
                <a:off x="4928801" y="3685803"/>
                <a:ext cx="46328" cy="73048"/>
              </a:xfrm>
              <a:custGeom>
                <a:avLst/>
                <a:gdLst/>
                <a:ahLst/>
                <a:cxnLst/>
                <a:rect l="0" t="0" r="0" b="0"/>
                <a:pathLst>
                  <a:path w="46328" h="73048">
                    <a:moveTo>
                      <a:pt x="8639" y="34425"/>
                    </a:moveTo>
                    <a:cubicBezTo>
                      <a:pt x="407" y="49809"/>
                      <a:pt x="0" y="61861"/>
                      <a:pt x="7555" y="66531"/>
                    </a:cubicBezTo>
                    <a:cubicBezTo>
                      <a:pt x="18099" y="73047"/>
                      <a:pt x="46327" y="36972"/>
                      <a:pt x="46327" y="16981"/>
                    </a:cubicBezTo>
                    <a:cubicBezTo>
                      <a:pt x="46327" y="0"/>
                      <a:pt x="20720" y="11852"/>
                      <a:pt x="8639" y="344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2" name="任意多边形: 形状 1141">
                <a:extLst>
                  <a:ext uri="{FF2B5EF4-FFF2-40B4-BE49-F238E27FC236}">
                    <a16:creationId xmlns="" xmlns:a16="http://schemas.microsoft.com/office/drawing/2014/main" id="{CCA37288-03DE-46BD-80F3-2DCF24D76652}"/>
                  </a:ext>
                </a:extLst>
              </p:cNvPr>
              <p:cNvSpPr/>
              <p:nvPr/>
            </p:nvSpPr>
            <p:spPr>
              <a:xfrm>
                <a:off x="416622" y="3698308"/>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3" name="任意多边形: 形状 1142">
                <a:extLst>
                  <a:ext uri="{FF2B5EF4-FFF2-40B4-BE49-F238E27FC236}">
                    <a16:creationId xmlns="" xmlns:a16="http://schemas.microsoft.com/office/drawing/2014/main" id="{22322251-1C82-4A55-B83A-7F0D00F738BE}"/>
                  </a:ext>
                </a:extLst>
              </p:cNvPr>
              <p:cNvSpPr/>
              <p:nvPr/>
            </p:nvSpPr>
            <p:spPr>
              <a:xfrm>
                <a:off x="2045638" y="3697646"/>
                <a:ext cx="46653" cy="39861"/>
              </a:xfrm>
              <a:custGeom>
                <a:avLst/>
                <a:gdLst/>
                <a:ahLst/>
                <a:cxnLst/>
                <a:rect l="0" t="0" r="0" b="0"/>
                <a:pathLst>
                  <a:path w="46653" h="39861">
                    <a:moveTo>
                      <a:pt x="4357" y="28505"/>
                    </a:moveTo>
                    <a:cubicBezTo>
                      <a:pt x="0" y="39860"/>
                      <a:pt x="7594" y="37578"/>
                      <a:pt x="25223" y="22234"/>
                    </a:cubicBezTo>
                    <a:cubicBezTo>
                      <a:pt x="44588" y="5380"/>
                      <a:pt x="46652" y="0"/>
                      <a:pt x="32074" y="4382"/>
                    </a:cubicBezTo>
                    <a:cubicBezTo>
                      <a:pt x="20597" y="7832"/>
                      <a:pt x="8125" y="18687"/>
                      <a:pt x="4357" y="285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4" name="任意多边形: 形状 1143">
                <a:extLst>
                  <a:ext uri="{FF2B5EF4-FFF2-40B4-BE49-F238E27FC236}">
                    <a16:creationId xmlns="" xmlns:a16="http://schemas.microsoft.com/office/drawing/2014/main" id="{8A2378EE-BAA5-4D53-A18C-59ED0C9DC954}"/>
                  </a:ext>
                </a:extLst>
              </p:cNvPr>
              <p:cNvSpPr/>
              <p:nvPr/>
            </p:nvSpPr>
            <p:spPr>
              <a:xfrm>
                <a:off x="2327178" y="3695505"/>
                <a:ext cx="549399" cy="57815"/>
              </a:xfrm>
              <a:custGeom>
                <a:avLst/>
                <a:gdLst/>
                <a:ahLst/>
                <a:cxnLst/>
                <a:rect l="0" t="0" r="0" b="0"/>
                <a:pathLst>
                  <a:path w="549399" h="57815">
                    <a:moveTo>
                      <a:pt x="127000" y="10386"/>
                    </a:moveTo>
                    <a:lnTo>
                      <a:pt x="0" y="14328"/>
                    </a:lnTo>
                    <a:lnTo>
                      <a:pt x="47331" y="38225"/>
                    </a:lnTo>
                    <a:cubicBezTo>
                      <a:pt x="73363" y="51368"/>
                      <a:pt x="97324" y="57814"/>
                      <a:pt x="100578" y="52549"/>
                    </a:cubicBezTo>
                    <a:cubicBezTo>
                      <a:pt x="103831" y="47285"/>
                      <a:pt x="173973" y="38847"/>
                      <a:pt x="256447" y="33798"/>
                    </a:cubicBezTo>
                    <a:cubicBezTo>
                      <a:pt x="549398" y="15867"/>
                      <a:pt x="461669" y="0"/>
                      <a:pt x="127000" y="1038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5" name="任意多边形: 形状 1144">
                <a:extLst>
                  <a:ext uri="{FF2B5EF4-FFF2-40B4-BE49-F238E27FC236}">
                    <a16:creationId xmlns="" xmlns:a16="http://schemas.microsoft.com/office/drawing/2014/main" id="{0A15F29C-EF27-4BA6-9834-B040E513A9FC}"/>
                  </a:ext>
                </a:extLst>
              </p:cNvPr>
              <p:cNvSpPr/>
              <p:nvPr/>
            </p:nvSpPr>
            <p:spPr>
              <a:xfrm>
                <a:off x="2847878" y="3697353"/>
                <a:ext cx="138010" cy="38255"/>
              </a:xfrm>
              <a:custGeom>
                <a:avLst/>
                <a:gdLst/>
                <a:ahLst/>
                <a:cxnLst/>
                <a:rect l="0" t="0" r="0" b="0"/>
                <a:pathLst>
                  <a:path w="138010" h="38255">
                    <a:moveTo>
                      <a:pt x="47766" y="20471"/>
                    </a:moveTo>
                    <a:cubicBezTo>
                      <a:pt x="91036" y="38254"/>
                      <a:pt x="97612" y="38213"/>
                      <a:pt x="117616" y="20034"/>
                    </a:cubicBezTo>
                    <a:cubicBezTo>
                      <a:pt x="138009" y="1503"/>
                      <a:pt x="134351" y="0"/>
                      <a:pt x="69850" y="403"/>
                    </a:cubicBezTo>
                    <a:lnTo>
                      <a:pt x="0" y="84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6" name="任意多边形: 形状 1145">
                <a:extLst>
                  <a:ext uri="{FF2B5EF4-FFF2-40B4-BE49-F238E27FC236}">
                    <a16:creationId xmlns="" xmlns:a16="http://schemas.microsoft.com/office/drawing/2014/main" id="{BB91EF80-768E-4893-A365-3D489E4C2371}"/>
                  </a:ext>
                </a:extLst>
              </p:cNvPr>
              <p:cNvSpPr/>
              <p:nvPr/>
            </p:nvSpPr>
            <p:spPr>
              <a:xfrm>
                <a:off x="2993026" y="3694190"/>
                <a:ext cx="115134" cy="26115"/>
              </a:xfrm>
              <a:custGeom>
                <a:avLst/>
                <a:gdLst/>
                <a:ahLst/>
                <a:cxnLst/>
                <a:rect l="0" t="0" r="0" b="0"/>
                <a:pathLst>
                  <a:path w="115134" h="26115">
                    <a:moveTo>
                      <a:pt x="13602" y="14109"/>
                    </a:moveTo>
                    <a:cubicBezTo>
                      <a:pt x="0" y="22899"/>
                      <a:pt x="12712" y="26114"/>
                      <a:pt x="58052" y="25349"/>
                    </a:cubicBezTo>
                    <a:cubicBezTo>
                      <a:pt x="108714" y="24494"/>
                      <a:pt x="115133" y="22221"/>
                      <a:pt x="89802" y="14109"/>
                    </a:cubicBezTo>
                    <a:cubicBezTo>
                      <a:pt x="45748" y="0"/>
                      <a:pt x="35433" y="0"/>
                      <a:pt x="13602" y="141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7" name="任意多边形: 形状 1146">
                <a:extLst>
                  <a:ext uri="{FF2B5EF4-FFF2-40B4-BE49-F238E27FC236}">
                    <a16:creationId xmlns="" xmlns:a16="http://schemas.microsoft.com/office/drawing/2014/main" id="{DC34B29C-0EF6-4E50-B0E5-5C2A5729E211}"/>
                  </a:ext>
                </a:extLst>
              </p:cNvPr>
              <p:cNvSpPr/>
              <p:nvPr/>
            </p:nvSpPr>
            <p:spPr>
              <a:xfrm>
                <a:off x="5002406" y="3689249"/>
                <a:ext cx="21483" cy="57151"/>
              </a:xfrm>
              <a:custGeom>
                <a:avLst/>
                <a:gdLst/>
                <a:ahLst/>
                <a:cxnLst/>
                <a:rect l="0" t="0" r="0" b="0"/>
                <a:pathLst>
                  <a:path w="21483" h="57151">
                    <a:moveTo>
                      <a:pt x="1320" y="28575"/>
                    </a:moveTo>
                    <a:cubicBezTo>
                      <a:pt x="0" y="44291"/>
                      <a:pt x="4874" y="57150"/>
                      <a:pt x="12152" y="57150"/>
                    </a:cubicBezTo>
                    <a:cubicBezTo>
                      <a:pt x="20617" y="57150"/>
                      <a:pt x="21482" y="46855"/>
                      <a:pt x="14553" y="28575"/>
                    </a:cubicBezTo>
                    <a:lnTo>
                      <a:pt x="3722"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8" name="任意多边形: 形状 1147">
                <a:extLst>
                  <a:ext uri="{FF2B5EF4-FFF2-40B4-BE49-F238E27FC236}">
                    <a16:creationId xmlns="" xmlns:a16="http://schemas.microsoft.com/office/drawing/2014/main" id="{A0F5FE73-BF73-4630-BDBD-EE174035B756}"/>
                  </a:ext>
                </a:extLst>
              </p:cNvPr>
              <p:cNvSpPr/>
              <p:nvPr/>
            </p:nvSpPr>
            <p:spPr>
              <a:xfrm>
                <a:off x="5055740" y="3708299"/>
                <a:ext cx="18131" cy="26036"/>
              </a:xfrm>
              <a:custGeom>
                <a:avLst/>
                <a:gdLst/>
                <a:ahLst/>
                <a:cxnLst/>
                <a:rect l="0" t="0" r="0" b="0"/>
                <a:pathLst>
                  <a:path w="18131" h="26036">
                    <a:moveTo>
                      <a:pt x="2941" y="15875"/>
                    </a:moveTo>
                    <a:cubicBezTo>
                      <a:pt x="0" y="24606"/>
                      <a:pt x="0" y="26035"/>
                      <a:pt x="2941" y="19050"/>
                    </a:cubicBezTo>
                    <a:cubicBezTo>
                      <a:pt x="5882" y="12065"/>
                      <a:pt x="11146" y="4921"/>
                      <a:pt x="14638" y="3175"/>
                    </a:cubicBezTo>
                    <a:cubicBezTo>
                      <a:pt x="18130" y="1429"/>
                      <a:pt x="18130" y="0"/>
                      <a:pt x="14638" y="0"/>
                    </a:cubicBezTo>
                    <a:cubicBezTo>
                      <a:pt x="11146" y="0"/>
                      <a:pt x="5882"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49" name="任意多边形: 形状 1148">
                <a:extLst>
                  <a:ext uri="{FF2B5EF4-FFF2-40B4-BE49-F238E27FC236}">
                    <a16:creationId xmlns="" xmlns:a16="http://schemas.microsoft.com/office/drawing/2014/main" id="{BE1F19E6-4078-443A-91C0-1860659649A5}"/>
                  </a:ext>
                </a:extLst>
              </p:cNvPr>
              <p:cNvSpPr/>
              <p:nvPr/>
            </p:nvSpPr>
            <p:spPr>
              <a:xfrm>
                <a:off x="12291122" y="37007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0" name="任意多边形: 形状 1149">
                <a:extLst>
                  <a:ext uri="{FF2B5EF4-FFF2-40B4-BE49-F238E27FC236}">
                    <a16:creationId xmlns="" xmlns:a16="http://schemas.microsoft.com/office/drawing/2014/main" id="{652AAF53-DD55-4EBF-95B8-B068D8F7FAA0}"/>
                  </a:ext>
                </a:extLst>
              </p:cNvPr>
              <p:cNvSpPr/>
              <p:nvPr/>
            </p:nvSpPr>
            <p:spPr>
              <a:xfrm>
                <a:off x="1573418" y="3711856"/>
                <a:ext cx="112411" cy="35051"/>
              </a:xfrm>
              <a:custGeom>
                <a:avLst/>
                <a:gdLst/>
                <a:ahLst/>
                <a:cxnLst/>
                <a:rect l="0" t="0" r="0" b="0"/>
                <a:pathLst>
                  <a:path w="112411" h="35051">
                    <a:moveTo>
                      <a:pt x="17160" y="9144"/>
                    </a:moveTo>
                    <a:cubicBezTo>
                      <a:pt x="61718" y="28291"/>
                      <a:pt x="112410" y="35050"/>
                      <a:pt x="112410" y="21844"/>
                    </a:cubicBezTo>
                    <a:cubicBezTo>
                      <a:pt x="112410" y="14859"/>
                      <a:pt x="85264" y="6688"/>
                      <a:pt x="52085" y="3687"/>
                    </a:cubicBezTo>
                    <a:cubicBezTo>
                      <a:pt x="11330" y="0"/>
                      <a:pt x="0" y="1770"/>
                      <a:pt x="17160" y="91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1" name="任意多边形: 形状 1150">
                <a:extLst>
                  <a:ext uri="{FF2B5EF4-FFF2-40B4-BE49-F238E27FC236}">
                    <a16:creationId xmlns="" xmlns:a16="http://schemas.microsoft.com/office/drawing/2014/main" id="{62DE8733-2A74-48F5-A3B4-C72AD9C2F5C0}"/>
                  </a:ext>
                </a:extLst>
              </p:cNvPr>
              <p:cNvSpPr/>
              <p:nvPr/>
            </p:nvSpPr>
            <p:spPr>
              <a:xfrm>
                <a:off x="3159822" y="37134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2" name="任意多边形: 形状 1151">
                <a:extLst>
                  <a:ext uri="{FF2B5EF4-FFF2-40B4-BE49-F238E27FC236}">
                    <a16:creationId xmlns="" xmlns:a16="http://schemas.microsoft.com/office/drawing/2014/main" id="{FC84B0C8-2445-47D8-B000-2DD9BBE222CA}"/>
                  </a:ext>
                </a:extLst>
              </p:cNvPr>
              <p:cNvSpPr/>
              <p:nvPr/>
            </p:nvSpPr>
            <p:spPr>
              <a:xfrm>
                <a:off x="2913970" y="3712960"/>
                <a:ext cx="1615256" cy="171498"/>
              </a:xfrm>
              <a:custGeom>
                <a:avLst/>
                <a:gdLst/>
                <a:ahLst/>
                <a:cxnLst/>
                <a:rect l="0" t="0" r="0" b="0"/>
                <a:pathLst>
                  <a:path w="1615256" h="171498">
                    <a:moveTo>
                      <a:pt x="840702" y="11572"/>
                    </a:moveTo>
                    <a:cubicBezTo>
                      <a:pt x="826695" y="22276"/>
                      <a:pt x="737393" y="28575"/>
                      <a:pt x="552796" y="31879"/>
                    </a:cubicBezTo>
                    <a:cubicBezTo>
                      <a:pt x="346786" y="35567"/>
                      <a:pt x="286584" y="40291"/>
                      <a:pt x="291231" y="52400"/>
                    </a:cubicBezTo>
                    <a:cubicBezTo>
                      <a:pt x="294551" y="61052"/>
                      <a:pt x="329197" y="71426"/>
                      <a:pt x="368222" y="75454"/>
                    </a:cubicBezTo>
                    <a:cubicBezTo>
                      <a:pt x="454019" y="84309"/>
                      <a:pt x="487510" y="107730"/>
                      <a:pt x="414987" y="108158"/>
                    </a:cubicBezTo>
                    <a:cubicBezTo>
                      <a:pt x="387884" y="108319"/>
                      <a:pt x="288556" y="111944"/>
                      <a:pt x="194258" y="116216"/>
                    </a:cubicBezTo>
                    <a:cubicBezTo>
                      <a:pt x="42903" y="123073"/>
                      <a:pt x="21427" y="126809"/>
                      <a:pt x="11028" y="148094"/>
                    </a:cubicBezTo>
                    <a:cubicBezTo>
                      <a:pt x="0" y="170668"/>
                      <a:pt x="2834" y="171497"/>
                      <a:pt x="55478" y="161094"/>
                    </a:cubicBezTo>
                    <a:cubicBezTo>
                      <a:pt x="86405" y="154983"/>
                      <a:pt x="446036" y="148678"/>
                      <a:pt x="854658" y="147084"/>
                    </a:cubicBezTo>
                    <a:cubicBezTo>
                      <a:pt x="1493934" y="144589"/>
                      <a:pt x="1580772" y="142097"/>
                      <a:pt x="1476958" y="129228"/>
                    </a:cubicBezTo>
                    <a:cubicBezTo>
                      <a:pt x="1378390" y="117009"/>
                      <a:pt x="1364014" y="112685"/>
                      <a:pt x="1398410" y="105605"/>
                    </a:cubicBezTo>
                    <a:cubicBezTo>
                      <a:pt x="1421566" y="100839"/>
                      <a:pt x="1480482" y="96939"/>
                      <a:pt x="1529334" y="96939"/>
                    </a:cubicBezTo>
                    <a:cubicBezTo>
                      <a:pt x="1585315" y="96939"/>
                      <a:pt x="1615255" y="92243"/>
                      <a:pt x="1610308" y="84239"/>
                    </a:cubicBezTo>
                    <a:cubicBezTo>
                      <a:pt x="1605991" y="77254"/>
                      <a:pt x="1582457" y="71539"/>
                      <a:pt x="1558009" y="71539"/>
                    </a:cubicBezTo>
                    <a:cubicBezTo>
                      <a:pt x="1531610" y="71539"/>
                      <a:pt x="1516746" y="66382"/>
                      <a:pt x="1521408" y="58839"/>
                    </a:cubicBezTo>
                    <a:cubicBezTo>
                      <a:pt x="1529531" y="45696"/>
                      <a:pt x="1484165" y="37646"/>
                      <a:pt x="1337258" y="26164"/>
                    </a:cubicBezTo>
                    <a:cubicBezTo>
                      <a:pt x="1221981" y="17154"/>
                      <a:pt x="1212124" y="17555"/>
                      <a:pt x="1138279" y="34262"/>
                    </a:cubicBezTo>
                    <a:cubicBezTo>
                      <a:pt x="1070986" y="49487"/>
                      <a:pt x="934424" y="35444"/>
                      <a:pt x="883361" y="8047"/>
                    </a:cubicBezTo>
                    <a:cubicBezTo>
                      <a:pt x="868361" y="0"/>
                      <a:pt x="854328" y="1159"/>
                      <a:pt x="840702" y="1157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3" name="任意多边形: 形状 1152">
                <a:extLst>
                  <a:ext uri="{FF2B5EF4-FFF2-40B4-BE49-F238E27FC236}">
                    <a16:creationId xmlns="" xmlns:a16="http://schemas.microsoft.com/office/drawing/2014/main" id="{58CB9E56-C3CA-4877-87F2-946D5752FCB8}"/>
                  </a:ext>
                </a:extLst>
              </p:cNvPr>
              <p:cNvSpPr/>
              <p:nvPr/>
            </p:nvSpPr>
            <p:spPr>
              <a:xfrm>
                <a:off x="8721628" y="3720999"/>
                <a:ext cx="241301" cy="50801"/>
              </a:xfrm>
              <a:custGeom>
                <a:avLst/>
                <a:gdLst/>
                <a:ahLst/>
                <a:cxnLst/>
                <a:rect l="0" t="0" r="0" b="0"/>
                <a:pathLst>
                  <a:path w="241301" h="50801">
                    <a:moveTo>
                      <a:pt x="0" y="25400"/>
                    </a:moveTo>
                    <a:cubicBezTo>
                      <a:pt x="0" y="49018"/>
                      <a:pt x="8467" y="50800"/>
                      <a:pt x="120650" y="50800"/>
                    </a:cubicBezTo>
                    <a:cubicBezTo>
                      <a:pt x="232833" y="50800"/>
                      <a:pt x="241300" y="49018"/>
                      <a:pt x="241300" y="25400"/>
                    </a:cubicBezTo>
                    <a:cubicBezTo>
                      <a:pt x="241300" y="1782"/>
                      <a:pt x="232833" y="0"/>
                      <a:pt x="120650" y="0"/>
                    </a:cubicBezTo>
                    <a:cubicBezTo>
                      <a:pt x="8467" y="0"/>
                      <a:pt x="0" y="1782"/>
                      <a:pt x="0" y="254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4" name="任意多边形: 形状 1153">
                <a:extLst>
                  <a:ext uri="{FF2B5EF4-FFF2-40B4-BE49-F238E27FC236}">
                    <a16:creationId xmlns="" xmlns:a16="http://schemas.microsoft.com/office/drawing/2014/main" id="{D3BDB894-7093-4B75-BA75-52B581B36E3E}"/>
                  </a:ext>
                </a:extLst>
              </p:cNvPr>
              <p:cNvSpPr/>
              <p:nvPr/>
            </p:nvSpPr>
            <p:spPr>
              <a:xfrm>
                <a:off x="11866304" y="3710523"/>
                <a:ext cx="28787" cy="99378"/>
              </a:xfrm>
              <a:custGeom>
                <a:avLst/>
                <a:gdLst/>
                <a:ahLst/>
                <a:cxnLst/>
                <a:rect l="0" t="0" r="0" b="0"/>
                <a:pathLst>
                  <a:path w="28787" h="99378">
                    <a:moveTo>
                      <a:pt x="6885" y="10477"/>
                    </a:moveTo>
                    <a:cubicBezTo>
                      <a:pt x="0" y="67298"/>
                      <a:pt x="3618" y="99377"/>
                      <a:pt x="16909" y="99377"/>
                    </a:cubicBezTo>
                    <a:cubicBezTo>
                      <a:pt x="27806" y="99377"/>
                      <a:pt x="28786" y="84748"/>
                      <a:pt x="20525" y="45402"/>
                    </a:cubicBezTo>
                    <a:cubicBezTo>
                      <a:pt x="14293" y="15716"/>
                      <a:pt x="8155" y="0"/>
                      <a:pt x="6885" y="1047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5" name="任意多边形: 形状 1154">
                <a:extLst>
                  <a:ext uri="{FF2B5EF4-FFF2-40B4-BE49-F238E27FC236}">
                    <a16:creationId xmlns="" xmlns:a16="http://schemas.microsoft.com/office/drawing/2014/main" id="{88FDF10A-FBB0-486D-B9C0-44147AE86CDB}"/>
                  </a:ext>
                </a:extLst>
              </p:cNvPr>
              <p:cNvSpPr/>
              <p:nvPr/>
            </p:nvSpPr>
            <p:spPr>
              <a:xfrm>
                <a:off x="807418" y="3722320"/>
                <a:ext cx="66608" cy="74880"/>
              </a:xfrm>
              <a:custGeom>
                <a:avLst/>
                <a:gdLst/>
                <a:ahLst/>
                <a:cxnLst/>
                <a:rect l="0" t="0" r="0" b="0"/>
                <a:pathLst>
                  <a:path w="66608" h="74880">
                    <a:moveTo>
                      <a:pt x="11205" y="15764"/>
                    </a:moveTo>
                    <a:cubicBezTo>
                      <a:pt x="0" y="34555"/>
                      <a:pt x="11744" y="74879"/>
                      <a:pt x="28422" y="74879"/>
                    </a:cubicBezTo>
                    <a:cubicBezTo>
                      <a:pt x="43383" y="74879"/>
                      <a:pt x="66607" y="29309"/>
                      <a:pt x="56696" y="19399"/>
                    </a:cubicBezTo>
                    <a:cubicBezTo>
                      <a:pt x="38747" y="1450"/>
                      <a:pt x="20604" y="0"/>
                      <a:pt x="11205" y="1576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6" name="任意多边形: 形状 1155">
                <a:extLst>
                  <a:ext uri="{FF2B5EF4-FFF2-40B4-BE49-F238E27FC236}">
                    <a16:creationId xmlns="" xmlns:a16="http://schemas.microsoft.com/office/drawing/2014/main" id="{05D0A0AF-B400-4A42-8D6B-83578B0E915C}"/>
                  </a:ext>
                </a:extLst>
              </p:cNvPr>
              <p:cNvSpPr/>
              <p:nvPr/>
            </p:nvSpPr>
            <p:spPr>
              <a:xfrm>
                <a:off x="1939828" y="3737070"/>
                <a:ext cx="813799" cy="75538"/>
              </a:xfrm>
              <a:custGeom>
                <a:avLst/>
                <a:gdLst/>
                <a:ahLst/>
                <a:cxnLst/>
                <a:rect l="0" t="0" r="0" b="0"/>
                <a:pathLst>
                  <a:path w="813799" h="75538">
                    <a:moveTo>
                      <a:pt x="135178" y="15495"/>
                    </a:moveTo>
                    <a:cubicBezTo>
                      <a:pt x="129836" y="29418"/>
                      <a:pt x="113190" y="31898"/>
                      <a:pt x="64101" y="26084"/>
                    </a:cubicBezTo>
                    <a:cubicBezTo>
                      <a:pt x="24869" y="21437"/>
                      <a:pt x="0" y="23407"/>
                      <a:pt x="0" y="31160"/>
                    </a:cubicBezTo>
                    <a:cubicBezTo>
                      <a:pt x="0" y="38989"/>
                      <a:pt x="73970" y="44178"/>
                      <a:pt x="193675" y="44747"/>
                    </a:cubicBezTo>
                    <a:cubicBezTo>
                      <a:pt x="300196" y="45252"/>
                      <a:pt x="447358" y="52695"/>
                      <a:pt x="520700" y="61287"/>
                    </a:cubicBezTo>
                    <a:cubicBezTo>
                      <a:pt x="594042" y="69878"/>
                      <a:pt x="690101" y="75537"/>
                      <a:pt x="734163" y="73863"/>
                    </a:cubicBezTo>
                    <a:cubicBezTo>
                      <a:pt x="810609" y="70957"/>
                      <a:pt x="813798" y="69556"/>
                      <a:pt x="803860" y="43249"/>
                    </a:cubicBezTo>
                    <a:cubicBezTo>
                      <a:pt x="793968" y="17062"/>
                      <a:pt x="786605" y="15818"/>
                      <a:pt x="657016" y="18439"/>
                    </a:cubicBezTo>
                    <a:cubicBezTo>
                      <a:pt x="581980" y="19956"/>
                      <a:pt x="509529" y="27115"/>
                      <a:pt x="496014" y="34348"/>
                    </a:cubicBezTo>
                    <a:cubicBezTo>
                      <a:pt x="478648" y="43642"/>
                      <a:pt x="468860" y="43322"/>
                      <a:pt x="462640" y="33258"/>
                    </a:cubicBezTo>
                    <a:cubicBezTo>
                      <a:pt x="457008" y="24144"/>
                      <a:pt x="412145" y="19809"/>
                      <a:pt x="338044" y="21216"/>
                    </a:cubicBezTo>
                    <a:cubicBezTo>
                      <a:pt x="274357" y="22426"/>
                      <a:pt x="204229" y="17543"/>
                      <a:pt x="182202" y="10365"/>
                    </a:cubicBezTo>
                    <a:cubicBezTo>
                      <a:pt x="150394" y="0"/>
                      <a:pt x="140719" y="1055"/>
                      <a:pt x="135178" y="154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7" name="任意多边形: 形状 1156">
                <a:extLst>
                  <a:ext uri="{FF2B5EF4-FFF2-40B4-BE49-F238E27FC236}">
                    <a16:creationId xmlns="" xmlns:a16="http://schemas.microsoft.com/office/drawing/2014/main" id="{A1C37E96-50DF-4A34-97FA-E0886D679F60}"/>
                  </a:ext>
                </a:extLst>
              </p:cNvPr>
              <p:cNvSpPr/>
              <p:nvPr/>
            </p:nvSpPr>
            <p:spPr>
              <a:xfrm>
                <a:off x="2232722" y="3723708"/>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8" name="任意多边形: 形状 1157">
                <a:extLst>
                  <a:ext uri="{FF2B5EF4-FFF2-40B4-BE49-F238E27FC236}">
                    <a16:creationId xmlns="" xmlns:a16="http://schemas.microsoft.com/office/drawing/2014/main" id="{A9330F82-2AC0-4FF0-821B-D843B5B233E7}"/>
                  </a:ext>
                </a:extLst>
              </p:cNvPr>
              <p:cNvSpPr/>
              <p:nvPr/>
            </p:nvSpPr>
            <p:spPr>
              <a:xfrm>
                <a:off x="11922028" y="3733699"/>
                <a:ext cx="29219" cy="61603"/>
              </a:xfrm>
              <a:custGeom>
                <a:avLst/>
                <a:gdLst/>
                <a:ahLst/>
                <a:cxnLst/>
                <a:rect l="0" t="0" r="0" b="0"/>
                <a:pathLst>
                  <a:path w="29219" h="61603">
                    <a:moveTo>
                      <a:pt x="0" y="32500"/>
                    </a:moveTo>
                    <a:cubicBezTo>
                      <a:pt x="0" y="50932"/>
                      <a:pt x="5497" y="61602"/>
                      <a:pt x="12700" y="57150"/>
                    </a:cubicBezTo>
                    <a:cubicBezTo>
                      <a:pt x="29218" y="46941"/>
                      <a:pt x="29218" y="0"/>
                      <a:pt x="12700" y="0"/>
                    </a:cubicBezTo>
                    <a:cubicBezTo>
                      <a:pt x="5715" y="0"/>
                      <a:pt x="0" y="14625"/>
                      <a:pt x="0" y="325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59" name="任意多边形: 形状 1158">
                <a:extLst>
                  <a:ext uri="{FF2B5EF4-FFF2-40B4-BE49-F238E27FC236}">
                    <a16:creationId xmlns="" xmlns:a16="http://schemas.microsoft.com/office/drawing/2014/main" id="{CCA64A1A-4B61-46D3-A4BE-6469D4FDB97B}"/>
                  </a:ext>
                </a:extLst>
              </p:cNvPr>
              <p:cNvSpPr/>
              <p:nvPr/>
            </p:nvSpPr>
            <p:spPr>
              <a:xfrm>
                <a:off x="2169222" y="3736408"/>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0" name="任意多边形: 形状 1159">
                <a:extLst>
                  <a:ext uri="{FF2B5EF4-FFF2-40B4-BE49-F238E27FC236}">
                    <a16:creationId xmlns="" xmlns:a16="http://schemas.microsoft.com/office/drawing/2014/main" id="{8EEB8489-4249-4F09-8EA9-D58A966AFEC8}"/>
                  </a:ext>
                </a:extLst>
              </p:cNvPr>
              <p:cNvSpPr/>
              <p:nvPr/>
            </p:nvSpPr>
            <p:spPr>
              <a:xfrm>
                <a:off x="2828682" y="3748567"/>
                <a:ext cx="379292" cy="112134"/>
              </a:xfrm>
              <a:custGeom>
                <a:avLst/>
                <a:gdLst/>
                <a:ahLst/>
                <a:cxnLst/>
                <a:rect l="0" t="0" r="0" b="0"/>
                <a:pathLst>
                  <a:path w="379292" h="112134">
                    <a:moveTo>
                      <a:pt x="23666" y="19149"/>
                    </a:moveTo>
                    <a:cubicBezTo>
                      <a:pt x="16394" y="27910"/>
                      <a:pt x="10213" y="39557"/>
                      <a:pt x="9929" y="45031"/>
                    </a:cubicBezTo>
                    <a:cubicBezTo>
                      <a:pt x="9646" y="50505"/>
                      <a:pt x="7127" y="67842"/>
                      <a:pt x="4333" y="83558"/>
                    </a:cubicBezTo>
                    <a:cubicBezTo>
                      <a:pt x="0" y="107929"/>
                      <a:pt x="4814" y="112133"/>
                      <a:pt x="37050" y="112133"/>
                    </a:cubicBezTo>
                    <a:cubicBezTo>
                      <a:pt x="57838" y="112133"/>
                      <a:pt x="77888" y="107213"/>
                      <a:pt x="81604" y="101199"/>
                    </a:cubicBezTo>
                    <a:cubicBezTo>
                      <a:pt x="91174" y="85715"/>
                      <a:pt x="221811" y="61792"/>
                      <a:pt x="307193" y="59888"/>
                    </a:cubicBezTo>
                    <a:lnTo>
                      <a:pt x="379291" y="58280"/>
                    </a:lnTo>
                    <a:lnTo>
                      <a:pt x="351643" y="29087"/>
                    </a:lnTo>
                    <a:cubicBezTo>
                      <a:pt x="325760" y="1757"/>
                      <a:pt x="314835" y="0"/>
                      <a:pt x="180441" y="1556"/>
                    </a:cubicBezTo>
                    <a:cubicBezTo>
                      <a:pt x="82608" y="2689"/>
                      <a:pt x="32676" y="8292"/>
                      <a:pt x="23666" y="1914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1" name="任意多边形: 形状 1160">
                <a:extLst>
                  <a:ext uri="{FF2B5EF4-FFF2-40B4-BE49-F238E27FC236}">
                    <a16:creationId xmlns="" xmlns:a16="http://schemas.microsoft.com/office/drawing/2014/main" id="{D2F072AD-4DB3-4996-8BE6-8741E72294C9}"/>
                  </a:ext>
                </a:extLst>
              </p:cNvPr>
              <p:cNvSpPr/>
              <p:nvPr/>
            </p:nvSpPr>
            <p:spPr>
              <a:xfrm>
                <a:off x="11300522" y="37388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2" name="任意多边形: 形状 1161">
                <a:extLst>
                  <a:ext uri="{FF2B5EF4-FFF2-40B4-BE49-F238E27FC236}">
                    <a16:creationId xmlns="" xmlns:a16="http://schemas.microsoft.com/office/drawing/2014/main" id="{2CDA6681-2650-4BF3-BCDB-894ED304FB28}"/>
                  </a:ext>
                </a:extLst>
              </p:cNvPr>
              <p:cNvSpPr/>
              <p:nvPr/>
            </p:nvSpPr>
            <p:spPr>
              <a:xfrm>
                <a:off x="1548615" y="3752339"/>
                <a:ext cx="176144" cy="51304"/>
              </a:xfrm>
              <a:custGeom>
                <a:avLst/>
                <a:gdLst/>
                <a:ahLst/>
                <a:cxnLst/>
                <a:rect l="0" t="0" r="0" b="0"/>
                <a:pathLst>
                  <a:path w="176144" h="51304">
                    <a:moveTo>
                      <a:pt x="91898" y="20860"/>
                    </a:moveTo>
                    <a:cubicBezTo>
                      <a:pt x="86779" y="29142"/>
                      <a:pt x="65393" y="32072"/>
                      <a:pt x="40064" y="27962"/>
                    </a:cubicBezTo>
                    <a:cubicBezTo>
                      <a:pt x="15078" y="23907"/>
                      <a:pt x="0" y="25909"/>
                      <a:pt x="4210" y="32722"/>
                    </a:cubicBezTo>
                    <a:cubicBezTo>
                      <a:pt x="15694" y="51303"/>
                      <a:pt x="160534" y="43196"/>
                      <a:pt x="168073" y="23550"/>
                    </a:cubicBezTo>
                    <a:cubicBezTo>
                      <a:pt x="176143" y="2520"/>
                      <a:pt x="104790" y="0"/>
                      <a:pt x="91898" y="208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3" name="任意多边形: 形状 1162">
                <a:extLst>
                  <a:ext uri="{FF2B5EF4-FFF2-40B4-BE49-F238E27FC236}">
                    <a16:creationId xmlns="" xmlns:a16="http://schemas.microsoft.com/office/drawing/2014/main" id="{5E84CEBF-3380-460B-A4FB-64147A9249AD}"/>
                  </a:ext>
                </a:extLst>
              </p:cNvPr>
              <p:cNvSpPr/>
              <p:nvPr/>
            </p:nvSpPr>
            <p:spPr>
              <a:xfrm>
                <a:off x="6908385" y="3759099"/>
                <a:ext cx="61914" cy="4940"/>
              </a:xfrm>
              <a:custGeom>
                <a:avLst/>
                <a:gdLst/>
                <a:ahLst/>
                <a:cxnLst/>
                <a:rect l="0" t="0" r="0" b="0"/>
                <a:pathLst>
                  <a:path w="61914" h="4940">
                    <a:moveTo>
                      <a:pt x="35243" y="4939"/>
                    </a:moveTo>
                    <a:cubicBezTo>
                      <a:pt x="56198" y="4939"/>
                      <a:pt x="61913" y="3828"/>
                      <a:pt x="47943" y="2469"/>
                    </a:cubicBezTo>
                    <a:cubicBezTo>
                      <a:pt x="33973" y="1111"/>
                      <a:pt x="19686" y="0"/>
                      <a:pt x="16193" y="0"/>
                    </a:cubicBezTo>
                    <a:cubicBezTo>
                      <a:pt x="12700" y="0"/>
                      <a:pt x="6986" y="1111"/>
                      <a:pt x="3493" y="2469"/>
                    </a:cubicBezTo>
                    <a:cubicBezTo>
                      <a:pt x="0" y="3828"/>
                      <a:pt x="14288" y="4939"/>
                      <a:pt x="35243" y="49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4" name="任意多边形: 形状 1163">
                <a:extLst>
                  <a:ext uri="{FF2B5EF4-FFF2-40B4-BE49-F238E27FC236}">
                    <a16:creationId xmlns="" xmlns:a16="http://schemas.microsoft.com/office/drawing/2014/main" id="{5AEC3156-FF8D-419C-BBD3-1A20F706E3FF}"/>
                  </a:ext>
                </a:extLst>
              </p:cNvPr>
              <p:cNvSpPr/>
              <p:nvPr/>
            </p:nvSpPr>
            <p:spPr>
              <a:xfrm>
                <a:off x="11645485" y="3759099"/>
                <a:ext cx="145613" cy="5557"/>
              </a:xfrm>
              <a:custGeom>
                <a:avLst/>
                <a:gdLst/>
                <a:ahLst/>
                <a:cxnLst/>
                <a:rect l="0" t="0" r="0" b="0"/>
                <a:pathLst>
                  <a:path w="145613" h="5557">
                    <a:moveTo>
                      <a:pt x="79693" y="5556"/>
                    </a:moveTo>
                    <a:cubicBezTo>
                      <a:pt x="142588" y="5556"/>
                      <a:pt x="145612" y="4895"/>
                      <a:pt x="92393" y="2778"/>
                    </a:cubicBezTo>
                    <a:cubicBezTo>
                      <a:pt x="53975" y="1250"/>
                      <a:pt x="19686" y="0"/>
                      <a:pt x="16193" y="0"/>
                    </a:cubicBezTo>
                    <a:cubicBezTo>
                      <a:pt x="12700" y="0"/>
                      <a:pt x="6986" y="1250"/>
                      <a:pt x="3493" y="2778"/>
                    </a:cubicBezTo>
                    <a:cubicBezTo>
                      <a:pt x="0" y="4306"/>
                      <a:pt x="34290" y="5556"/>
                      <a:pt x="79693" y="55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5" name="任意多边形: 形状 1164">
                <a:extLst>
                  <a:ext uri="{FF2B5EF4-FFF2-40B4-BE49-F238E27FC236}">
                    <a16:creationId xmlns="" xmlns:a16="http://schemas.microsoft.com/office/drawing/2014/main" id="{2BD5B096-DD75-46F8-B85B-0FE8D3C716DB}"/>
                  </a:ext>
                </a:extLst>
              </p:cNvPr>
              <p:cNvSpPr/>
              <p:nvPr/>
            </p:nvSpPr>
            <p:spPr>
              <a:xfrm>
                <a:off x="1285778" y="3763371"/>
                <a:ext cx="261248" cy="46561"/>
              </a:xfrm>
              <a:custGeom>
                <a:avLst/>
                <a:gdLst/>
                <a:ahLst/>
                <a:cxnLst/>
                <a:rect l="0" t="0" r="0" b="0"/>
                <a:pathLst>
                  <a:path w="261248" h="46561">
                    <a:moveTo>
                      <a:pt x="166545" y="17567"/>
                    </a:moveTo>
                    <a:cubicBezTo>
                      <a:pt x="162010" y="22103"/>
                      <a:pt x="122681" y="30482"/>
                      <a:pt x="79149" y="36187"/>
                    </a:cubicBezTo>
                    <a:lnTo>
                      <a:pt x="0" y="46560"/>
                    </a:lnTo>
                    <a:lnTo>
                      <a:pt x="218670" y="46529"/>
                    </a:lnTo>
                    <a:cubicBezTo>
                      <a:pt x="260439" y="46529"/>
                      <a:pt x="261247" y="45647"/>
                      <a:pt x="239032" y="24304"/>
                    </a:cubicBezTo>
                    <a:cubicBezTo>
                      <a:pt x="216909" y="3048"/>
                      <a:pt x="184112" y="0"/>
                      <a:pt x="166545" y="175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6" name="任意多边形: 形状 1165">
                <a:extLst>
                  <a:ext uri="{FF2B5EF4-FFF2-40B4-BE49-F238E27FC236}">
                    <a16:creationId xmlns="" xmlns:a16="http://schemas.microsoft.com/office/drawing/2014/main" id="{623EEA61-F665-40E8-BD9E-C9678B8DF802}"/>
                  </a:ext>
                </a:extLst>
              </p:cNvPr>
              <p:cNvSpPr/>
              <p:nvPr/>
            </p:nvSpPr>
            <p:spPr>
              <a:xfrm>
                <a:off x="1721553" y="3759475"/>
                <a:ext cx="206625" cy="37726"/>
              </a:xfrm>
              <a:custGeom>
                <a:avLst/>
                <a:gdLst/>
                <a:ahLst/>
                <a:cxnLst/>
                <a:rect l="0" t="0" r="0" b="0"/>
                <a:pathLst>
                  <a:path w="206625" h="37726">
                    <a:moveTo>
                      <a:pt x="507" y="21850"/>
                    </a:moveTo>
                    <a:cubicBezTo>
                      <a:pt x="772" y="33233"/>
                      <a:pt x="30432" y="37725"/>
                      <a:pt x="105342" y="37725"/>
                    </a:cubicBezTo>
                    <a:cubicBezTo>
                      <a:pt x="188956" y="37725"/>
                      <a:pt x="206624" y="34556"/>
                      <a:pt x="193856" y="21850"/>
                    </a:cubicBezTo>
                    <a:cubicBezTo>
                      <a:pt x="171899" y="0"/>
                      <a:pt x="0" y="0"/>
                      <a:pt x="507" y="218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7" name="任意多边形: 形状 1166">
                <a:extLst>
                  <a:ext uri="{FF2B5EF4-FFF2-40B4-BE49-F238E27FC236}">
                    <a16:creationId xmlns="" xmlns:a16="http://schemas.microsoft.com/office/drawing/2014/main" id="{EB116661-3674-437A-9318-BF959EBCC359}"/>
                  </a:ext>
                </a:extLst>
              </p:cNvPr>
              <p:cNvSpPr/>
              <p:nvPr/>
            </p:nvSpPr>
            <p:spPr>
              <a:xfrm>
                <a:off x="10338622" y="3771799"/>
                <a:ext cx="846807" cy="103994"/>
              </a:xfrm>
              <a:custGeom>
                <a:avLst/>
                <a:gdLst/>
                <a:ahLst/>
                <a:cxnLst/>
                <a:rect l="0" t="0" r="0" b="0"/>
                <a:pathLst>
                  <a:path w="846807" h="103994">
                    <a:moveTo>
                      <a:pt x="46706" y="19050"/>
                    </a:moveTo>
                    <a:cubicBezTo>
                      <a:pt x="46706" y="29527"/>
                      <a:pt x="35811" y="38100"/>
                      <a:pt x="22495" y="38100"/>
                    </a:cubicBezTo>
                    <a:cubicBezTo>
                      <a:pt x="4536" y="38100"/>
                      <a:pt x="0" y="44660"/>
                      <a:pt x="4926" y="63500"/>
                    </a:cubicBezTo>
                    <a:cubicBezTo>
                      <a:pt x="11395" y="88237"/>
                      <a:pt x="19568" y="88736"/>
                      <a:pt x="318062" y="82626"/>
                    </a:cubicBezTo>
                    <a:cubicBezTo>
                      <a:pt x="511861" y="78659"/>
                      <a:pt x="665416" y="81686"/>
                      <a:pt x="735681" y="90858"/>
                    </a:cubicBezTo>
                    <a:cubicBezTo>
                      <a:pt x="836301" y="103993"/>
                      <a:pt x="846806" y="103386"/>
                      <a:pt x="846806" y="84432"/>
                    </a:cubicBezTo>
                    <a:cubicBezTo>
                      <a:pt x="846806" y="66591"/>
                      <a:pt x="824768" y="62421"/>
                      <a:pt x="697581" y="56194"/>
                    </a:cubicBezTo>
                    <a:cubicBezTo>
                      <a:pt x="426773" y="42937"/>
                      <a:pt x="270258" y="39697"/>
                      <a:pt x="170531" y="45285"/>
                    </a:cubicBezTo>
                    <a:cubicBezTo>
                      <a:pt x="78734" y="50429"/>
                      <a:pt x="72106" y="49089"/>
                      <a:pt x="72106" y="25400"/>
                    </a:cubicBezTo>
                    <a:cubicBezTo>
                      <a:pt x="72106" y="11430"/>
                      <a:pt x="66391" y="0"/>
                      <a:pt x="59406" y="0"/>
                    </a:cubicBezTo>
                    <a:cubicBezTo>
                      <a:pt x="52421" y="0"/>
                      <a:pt x="46706" y="8573"/>
                      <a:pt x="46706"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8" name="任意多边形: 形状 1167">
                <a:extLst>
                  <a:ext uri="{FF2B5EF4-FFF2-40B4-BE49-F238E27FC236}">
                    <a16:creationId xmlns="" xmlns:a16="http://schemas.microsoft.com/office/drawing/2014/main" id="{A9AEDD06-4E52-4729-BCAE-2D81B9885F35}"/>
                  </a:ext>
                </a:extLst>
              </p:cNvPr>
              <p:cNvSpPr/>
              <p:nvPr/>
            </p:nvSpPr>
            <p:spPr>
              <a:xfrm>
                <a:off x="12102774" y="3768848"/>
                <a:ext cx="102208" cy="39396"/>
              </a:xfrm>
              <a:custGeom>
                <a:avLst/>
                <a:gdLst/>
                <a:ahLst/>
                <a:cxnLst/>
                <a:rect l="0" t="0" r="0" b="0"/>
                <a:pathLst>
                  <a:path w="102208" h="39396">
                    <a:moveTo>
                      <a:pt x="18221" y="11419"/>
                    </a:moveTo>
                    <a:cubicBezTo>
                      <a:pt x="13564" y="16075"/>
                      <a:pt x="6922" y="20362"/>
                      <a:pt x="3461" y="20944"/>
                    </a:cubicBezTo>
                    <a:cubicBezTo>
                      <a:pt x="0" y="21526"/>
                      <a:pt x="20926" y="25946"/>
                      <a:pt x="49964" y="30767"/>
                    </a:cubicBezTo>
                    <a:cubicBezTo>
                      <a:pt x="101933" y="39395"/>
                      <a:pt x="102207" y="39246"/>
                      <a:pt x="67505" y="21242"/>
                    </a:cubicBezTo>
                    <a:cubicBezTo>
                      <a:pt x="26562" y="0"/>
                      <a:pt x="29127" y="512"/>
                      <a:pt x="18221" y="114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69" name="任意多边形: 形状 1168">
                <a:extLst>
                  <a:ext uri="{FF2B5EF4-FFF2-40B4-BE49-F238E27FC236}">
                    <a16:creationId xmlns="" xmlns:a16="http://schemas.microsoft.com/office/drawing/2014/main" id="{20E51FB4-D918-4B05-9EDF-0FEA7DA9A760}"/>
                  </a:ext>
                </a:extLst>
              </p:cNvPr>
              <p:cNvSpPr/>
              <p:nvPr/>
            </p:nvSpPr>
            <p:spPr>
              <a:xfrm>
                <a:off x="2793421" y="3782785"/>
                <a:ext cx="22537" cy="27116"/>
              </a:xfrm>
              <a:custGeom>
                <a:avLst/>
                <a:gdLst/>
                <a:ahLst/>
                <a:cxnLst/>
                <a:rect l="0" t="0" r="0" b="0"/>
                <a:pathLst>
                  <a:path w="22537" h="27116">
                    <a:moveTo>
                      <a:pt x="5233" y="11866"/>
                    </a:moveTo>
                    <a:cubicBezTo>
                      <a:pt x="0" y="20332"/>
                      <a:pt x="2261" y="27115"/>
                      <a:pt x="10316" y="27115"/>
                    </a:cubicBezTo>
                    <a:cubicBezTo>
                      <a:pt x="18295" y="27115"/>
                      <a:pt x="22536" y="20253"/>
                      <a:pt x="19741" y="11866"/>
                    </a:cubicBezTo>
                    <a:cubicBezTo>
                      <a:pt x="15785" y="0"/>
                      <a:pt x="12566" y="0"/>
                      <a:pt x="5233" y="1186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0" name="任意多边形: 形状 1169">
                <a:extLst>
                  <a:ext uri="{FF2B5EF4-FFF2-40B4-BE49-F238E27FC236}">
                    <a16:creationId xmlns="" xmlns:a16="http://schemas.microsoft.com/office/drawing/2014/main" id="{BF4633B8-41A4-4FDF-979A-90D56CAF19D3}"/>
                  </a:ext>
                </a:extLst>
              </p:cNvPr>
              <p:cNvSpPr/>
              <p:nvPr/>
            </p:nvSpPr>
            <p:spPr>
              <a:xfrm>
                <a:off x="8356185" y="3784499"/>
                <a:ext cx="102285" cy="5374"/>
              </a:xfrm>
              <a:custGeom>
                <a:avLst/>
                <a:gdLst/>
                <a:ahLst/>
                <a:cxnLst/>
                <a:rect l="0" t="0" r="0" b="0"/>
                <a:pathLst>
                  <a:path w="102285" h="5374">
                    <a:moveTo>
                      <a:pt x="60643" y="5373"/>
                    </a:moveTo>
                    <a:cubicBezTo>
                      <a:pt x="96819" y="5373"/>
                      <a:pt x="102284" y="4217"/>
                      <a:pt x="73343" y="2686"/>
                    </a:cubicBezTo>
                    <a:cubicBezTo>
                      <a:pt x="45403" y="1209"/>
                      <a:pt x="19686" y="0"/>
                      <a:pt x="16193" y="0"/>
                    </a:cubicBezTo>
                    <a:cubicBezTo>
                      <a:pt x="12700" y="0"/>
                      <a:pt x="6986" y="1209"/>
                      <a:pt x="3493" y="2686"/>
                    </a:cubicBezTo>
                    <a:cubicBezTo>
                      <a:pt x="0" y="4164"/>
                      <a:pt x="25718" y="5373"/>
                      <a:pt x="60643" y="53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1" name="任意多边形: 形状 1170">
                <a:extLst>
                  <a:ext uri="{FF2B5EF4-FFF2-40B4-BE49-F238E27FC236}">
                    <a16:creationId xmlns="" xmlns:a16="http://schemas.microsoft.com/office/drawing/2014/main" id="{BF894951-4DA1-4275-B07E-59377A44B27C}"/>
                  </a:ext>
                </a:extLst>
              </p:cNvPr>
              <p:cNvSpPr/>
              <p:nvPr/>
            </p:nvSpPr>
            <p:spPr>
              <a:xfrm>
                <a:off x="10436128" y="3773650"/>
                <a:ext cx="227045" cy="36251"/>
              </a:xfrm>
              <a:custGeom>
                <a:avLst/>
                <a:gdLst/>
                <a:ahLst/>
                <a:cxnLst/>
                <a:rect l="0" t="0" r="0" b="0"/>
                <a:pathLst>
                  <a:path w="227045" h="36251">
                    <a:moveTo>
                      <a:pt x="0" y="22670"/>
                    </a:moveTo>
                    <a:cubicBezTo>
                      <a:pt x="0" y="31304"/>
                      <a:pt x="41632" y="36250"/>
                      <a:pt x="114300" y="36250"/>
                    </a:cubicBezTo>
                    <a:cubicBezTo>
                      <a:pt x="200671" y="36250"/>
                      <a:pt x="227044" y="32371"/>
                      <a:pt x="222229" y="20375"/>
                    </a:cubicBezTo>
                    <a:cubicBezTo>
                      <a:pt x="214051" y="0"/>
                      <a:pt x="0" y="2211"/>
                      <a:pt x="0" y="2267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2" name="任意多边形: 形状 1171">
                <a:extLst>
                  <a:ext uri="{FF2B5EF4-FFF2-40B4-BE49-F238E27FC236}">
                    <a16:creationId xmlns="" xmlns:a16="http://schemas.microsoft.com/office/drawing/2014/main" id="{EAAE4D1D-1F58-4ECC-A193-1404C0FEA1D9}"/>
                  </a:ext>
                </a:extLst>
              </p:cNvPr>
              <p:cNvSpPr/>
              <p:nvPr/>
            </p:nvSpPr>
            <p:spPr>
              <a:xfrm>
                <a:off x="225328" y="3787658"/>
                <a:ext cx="98434" cy="111142"/>
              </a:xfrm>
              <a:custGeom>
                <a:avLst/>
                <a:gdLst/>
                <a:ahLst/>
                <a:cxnLst/>
                <a:rect l="0" t="0" r="0" b="0"/>
                <a:pathLst>
                  <a:path w="98434" h="111142">
                    <a:moveTo>
                      <a:pt x="0" y="60341"/>
                    </a:moveTo>
                    <a:cubicBezTo>
                      <a:pt x="0" y="88281"/>
                      <a:pt x="1649" y="111141"/>
                      <a:pt x="3665" y="111141"/>
                    </a:cubicBezTo>
                    <a:cubicBezTo>
                      <a:pt x="5680" y="111141"/>
                      <a:pt x="27853" y="100677"/>
                      <a:pt x="52938" y="87888"/>
                    </a:cubicBezTo>
                    <a:cubicBezTo>
                      <a:pt x="98354" y="64734"/>
                      <a:pt x="98433" y="64549"/>
                      <a:pt x="71499" y="44185"/>
                    </a:cubicBezTo>
                    <a:cubicBezTo>
                      <a:pt x="45117" y="24239"/>
                      <a:pt x="45077" y="23711"/>
                      <a:pt x="69850" y="22793"/>
                    </a:cubicBezTo>
                    <a:cubicBezTo>
                      <a:pt x="90967" y="22011"/>
                      <a:pt x="92038" y="19776"/>
                      <a:pt x="76200" y="9541"/>
                    </a:cubicBezTo>
                    <a:cubicBezTo>
                      <a:pt x="65722" y="2770"/>
                      <a:pt x="44291" y="0"/>
                      <a:pt x="28575" y="3386"/>
                    </a:cubicBezTo>
                    <a:cubicBezTo>
                      <a:pt x="4730" y="8522"/>
                      <a:pt x="0" y="17950"/>
                      <a:pt x="0" y="603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3" name="任意多边形: 形状 1172">
                <a:extLst>
                  <a:ext uri="{FF2B5EF4-FFF2-40B4-BE49-F238E27FC236}">
                    <a16:creationId xmlns="" xmlns:a16="http://schemas.microsoft.com/office/drawing/2014/main" id="{66B119E8-E395-470C-B3A0-3E43DFDCA1F9}"/>
                  </a:ext>
                </a:extLst>
              </p:cNvPr>
              <p:cNvSpPr/>
              <p:nvPr/>
            </p:nvSpPr>
            <p:spPr>
              <a:xfrm>
                <a:off x="936528" y="3797199"/>
                <a:ext cx="64171" cy="43615"/>
              </a:xfrm>
              <a:custGeom>
                <a:avLst/>
                <a:gdLst/>
                <a:ahLst/>
                <a:cxnLst/>
                <a:rect l="0" t="0" r="0" b="0"/>
                <a:pathLst>
                  <a:path w="64171" h="43615">
                    <a:moveTo>
                      <a:pt x="0" y="19050"/>
                    </a:moveTo>
                    <a:cubicBezTo>
                      <a:pt x="0" y="43614"/>
                      <a:pt x="30414" y="43614"/>
                      <a:pt x="50800" y="19050"/>
                    </a:cubicBezTo>
                    <a:cubicBezTo>
                      <a:pt x="64170" y="2940"/>
                      <a:pt x="61470" y="0"/>
                      <a:pt x="33305" y="0"/>
                    </a:cubicBezTo>
                    <a:cubicBezTo>
                      <a:pt x="12167" y="0"/>
                      <a:pt x="0" y="6959"/>
                      <a:pt x="0" y="190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4" name="任意多边形: 形状 1173">
                <a:extLst>
                  <a:ext uri="{FF2B5EF4-FFF2-40B4-BE49-F238E27FC236}">
                    <a16:creationId xmlns="" xmlns:a16="http://schemas.microsoft.com/office/drawing/2014/main" id="{B94242A0-6809-4277-A4D1-E4C64499BC10}"/>
                  </a:ext>
                </a:extLst>
              </p:cNvPr>
              <p:cNvSpPr/>
              <p:nvPr/>
            </p:nvSpPr>
            <p:spPr>
              <a:xfrm>
                <a:off x="4571586" y="3797199"/>
                <a:ext cx="160187" cy="5604"/>
              </a:xfrm>
              <a:custGeom>
                <a:avLst/>
                <a:gdLst/>
                <a:ahLst/>
                <a:cxnLst/>
                <a:rect l="0" t="0" r="0" b="0"/>
                <a:pathLst>
                  <a:path w="160187" h="5604">
                    <a:moveTo>
                      <a:pt x="86042" y="5603"/>
                    </a:moveTo>
                    <a:cubicBezTo>
                      <a:pt x="157726" y="5603"/>
                      <a:pt x="160186" y="5060"/>
                      <a:pt x="98742" y="2801"/>
                    </a:cubicBezTo>
                    <a:cubicBezTo>
                      <a:pt x="56832" y="1261"/>
                      <a:pt x="19684" y="0"/>
                      <a:pt x="16192" y="0"/>
                    </a:cubicBezTo>
                    <a:cubicBezTo>
                      <a:pt x="12700" y="0"/>
                      <a:pt x="6984" y="1261"/>
                      <a:pt x="3492" y="2801"/>
                    </a:cubicBezTo>
                    <a:cubicBezTo>
                      <a:pt x="0" y="4342"/>
                      <a:pt x="37147" y="5603"/>
                      <a:pt x="86042" y="56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5" name="任意多边形: 形状 1174">
                <a:extLst>
                  <a:ext uri="{FF2B5EF4-FFF2-40B4-BE49-F238E27FC236}">
                    <a16:creationId xmlns="" xmlns:a16="http://schemas.microsoft.com/office/drawing/2014/main" id="{8296F716-159A-42F1-A386-00D9D2F2F328}"/>
                  </a:ext>
                </a:extLst>
              </p:cNvPr>
              <p:cNvSpPr/>
              <p:nvPr/>
            </p:nvSpPr>
            <p:spPr>
              <a:xfrm>
                <a:off x="6381336" y="3784485"/>
                <a:ext cx="2139234" cy="38074"/>
              </a:xfrm>
              <a:custGeom>
                <a:avLst/>
                <a:gdLst/>
                <a:ahLst/>
                <a:cxnLst/>
                <a:rect l="0" t="0" r="0" b="0"/>
                <a:pathLst>
                  <a:path w="2139234" h="38074">
                    <a:moveTo>
                      <a:pt x="3492" y="3560"/>
                    </a:moveTo>
                    <a:cubicBezTo>
                      <a:pt x="6984" y="7119"/>
                      <a:pt x="389889" y="13553"/>
                      <a:pt x="854392" y="17856"/>
                    </a:cubicBezTo>
                    <a:cubicBezTo>
                      <a:pt x="1318895" y="22159"/>
                      <a:pt x="1798955" y="29023"/>
                      <a:pt x="1921192" y="33107"/>
                    </a:cubicBezTo>
                    <a:cubicBezTo>
                      <a:pt x="2069787" y="38073"/>
                      <a:pt x="2139233" y="36313"/>
                      <a:pt x="2130742" y="27796"/>
                    </a:cubicBezTo>
                    <a:cubicBezTo>
                      <a:pt x="2122598" y="19629"/>
                      <a:pt x="1737574" y="11835"/>
                      <a:pt x="1057592" y="6073"/>
                    </a:cubicBezTo>
                    <a:cubicBezTo>
                      <a:pt x="474345" y="1131"/>
                      <a:pt x="0" y="0"/>
                      <a:pt x="3492" y="356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6" name="任意多边形: 形状 1175">
                <a:extLst>
                  <a:ext uri="{FF2B5EF4-FFF2-40B4-BE49-F238E27FC236}">
                    <a16:creationId xmlns="" xmlns:a16="http://schemas.microsoft.com/office/drawing/2014/main" id="{AF03E148-349B-498C-A83D-052187865767}"/>
                  </a:ext>
                </a:extLst>
              </p:cNvPr>
              <p:cNvSpPr/>
              <p:nvPr/>
            </p:nvSpPr>
            <p:spPr>
              <a:xfrm>
                <a:off x="9448385" y="3797199"/>
                <a:ext cx="543244" cy="6075"/>
              </a:xfrm>
              <a:custGeom>
                <a:avLst/>
                <a:gdLst/>
                <a:ahLst/>
                <a:cxnLst/>
                <a:rect l="0" t="0" r="0" b="0"/>
                <a:pathLst>
                  <a:path w="543244" h="6075">
                    <a:moveTo>
                      <a:pt x="270193" y="6074"/>
                    </a:moveTo>
                    <a:lnTo>
                      <a:pt x="543243" y="6074"/>
                    </a:lnTo>
                    <a:lnTo>
                      <a:pt x="282893" y="3037"/>
                    </a:lnTo>
                    <a:cubicBezTo>
                      <a:pt x="139700" y="1367"/>
                      <a:pt x="19686" y="0"/>
                      <a:pt x="16193" y="0"/>
                    </a:cubicBezTo>
                    <a:cubicBezTo>
                      <a:pt x="12700" y="0"/>
                      <a:pt x="6986" y="1367"/>
                      <a:pt x="3493" y="3037"/>
                    </a:cubicBezTo>
                    <a:cubicBezTo>
                      <a:pt x="0" y="4707"/>
                      <a:pt x="120015" y="6074"/>
                      <a:pt x="270193" y="60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7" name="任意多边形: 形状 1176">
                <a:extLst>
                  <a:ext uri="{FF2B5EF4-FFF2-40B4-BE49-F238E27FC236}">
                    <a16:creationId xmlns="" xmlns:a16="http://schemas.microsoft.com/office/drawing/2014/main" id="{E815AA3F-1BF2-46F3-844B-0F00BAE69E79}"/>
                  </a:ext>
                </a:extLst>
              </p:cNvPr>
              <p:cNvSpPr/>
              <p:nvPr/>
            </p:nvSpPr>
            <p:spPr>
              <a:xfrm>
                <a:off x="10669764" y="3793769"/>
                <a:ext cx="1054669" cy="18596"/>
              </a:xfrm>
              <a:custGeom>
                <a:avLst/>
                <a:gdLst/>
                <a:ahLst/>
                <a:cxnLst/>
                <a:rect l="0" t="0" r="0" b="0"/>
                <a:pathLst>
                  <a:path w="1054669" h="18596">
                    <a:moveTo>
                      <a:pt x="8919" y="8920"/>
                    </a:moveTo>
                    <a:cubicBezTo>
                      <a:pt x="11938" y="11938"/>
                      <a:pt x="250627" y="15624"/>
                      <a:pt x="539340" y="17110"/>
                    </a:cubicBezTo>
                    <a:cubicBezTo>
                      <a:pt x="828053" y="18595"/>
                      <a:pt x="1054668" y="16125"/>
                      <a:pt x="1042929" y="11621"/>
                    </a:cubicBezTo>
                    <a:cubicBezTo>
                      <a:pt x="1019588" y="2664"/>
                      <a:pt x="0" y="0"/>
                      <a:pt x="8919" y="892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8" name="任意多边形: 形状 1177">
                <a:extLst>
                  <a:ext uri="{FF2B5EF4-FFF2-40B4-BE49-F238E27FC236}">
                    <a16:creationId xmlns="" xmlns:a16="http://schemas.microsoft.com/office/drawing/2014/main" id="{74BEE4D7-CB64-4E58-BDF7-BECF8DBF6751}"/>
                  </a:ext>
                </a:extLst>
              </p:cNvPr>
              <p:cNvSpPr/>
              <p:nvPr/>
            </p:nvSpPr>
            <p:spPr>
              <a:xfrm>
                <a:off x="380887" y="3798003"/>
                <a:ext cx="92092" cy="75998"/>
              </a:xfrm>
              <a:custGeom>
                <a:avLst/>
                <a:gdLst/>
                <a:ahLst/>
                <a:cxnLst/>
                <a:rect l="0" t="0" r="0" b="0"/>
                <a:pathLst>
                  <a:path w="92092" h="75998">
                    <a:moveTo>
                      <a:pt x="3385" y="21422"/>
                    </a:moveTo>
                    <a:cubicBezTo>
                      <a:pt x="0" y="26661"/>
                      <a:pt x="4892" y="41382"/>
                      <a:pt x="14256" y="54136"/>
                    </a:cubicBezTo>
                    <a:cubicBezTo>
                      <a:pt x="30306" y="75997"/>
                      <a:pt x="33025" y="75110"/>
                      <a:pt x="61687" y="38663"/>
                    </a:cubicBezTo>
                    <a:lnTo>
                      <a:pt x="92091" y="0"/>
                    </a:lnTo>
                    <a:lnTo>
                      <a:pt x="50816" y="5948"/>
                    </a:lnTo>
                    <a:cubicBezTo>
                      <a:pt x="28115" y="9220"/>
                      <a:pt x="6771" y="16183"/>
                      <a:pt x="3385" y="2142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79" name="任意多边形: 形状 1178">
                <a:extLst>
                  <a:ext uri="{FF2B5EF4-FFF2-40B4-BE49-F238E27FC236}">
                    <a16:creationId xmlns="" xmlns:a16="http://schemas.microsoft.com/office/drawing/2014/main" id="{43EB060E-CD8D-48A2-962A-D315DB526F51}"/>
                  </a:ext>
                </a:extLst>
              </p:cNvPr>
              <p:cNvSpPr/>
              <p:nvPr/>
            </p:nvSpPr>
            <p:spPr>
              <a:xfrm>
                <a:off x="1637885" y="3809899"/>
                <a:ext cx="467044" cy="6034"/>
              </a:xfrm>
              <a:custGeom>
                <a:avLst/>
                <a:gdLst/>
                <a:ahLst/>
                <a:cxnLst/>
                <a:rect l="0" t="0" r="0" b="0"/>
                <a:pathLst>
                  <a:path w="467044" h="6034">
                    <a:moveTo>
                      <a:pt x="232093" y="6033"/>
                    </a:moveTo>
                    <a:lnTo>
                      <a:pt x="467043" y="6033"/>
                    </a:lnTo>
                    <a:lnTo>
                      <a:pt x="244793" y="3016"/>
                    </a:lnTo>
                    <a:cubicBezTo>
                      <a:pt x="122556" y="1357"/>
                      <a:pt x="19686" y="0"/>
                      <a:pt x="16193" y="0"/>
                    </a:cubicBezTo>
                    <a:cubicBezTo>
                      <a:pt x="12700" y="0"/>
                      <a:pt x="6986" y="1357"/>
                      <a:pt x="3493" y="3016"/>
                    </a:cubicBezTo>
                    <a:cubicBezTo>
                      <a:pt x="0" y="4675"/>
                      <a:pt x="102870" y="6033"/>
                      <a:pt x="232093" y="60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0" name="任意多边形: 形状 1179">
                <a:extLst>
                  <a:ext uri="{FF2B5EF4-FFF2-40B4-BE49-F238E27FC236}">
                    <a16:creationId xmlns="" xmlns:a16="http://schemas.microsoft.com/office/drawing/2014/main" id="{E2FEF58C-D5D8-4FBC-B4BB-2F61F9F7F629}"/>
                  </a:ext>
                </a:extLst>
              </p:cNvPr>
              <p:cNvSpPr/>
              <p:nvPr/>
            </p:nvSpPr>
            <p:spPr>
              <a:xfrm>
                <a:off x="2120486" y="3809899"/>
                <a:ext cx="81598" cy="5196"/>
              </a:xfrm>
              <a:custGeom>
                <a:avLst/>
                <a:gdLst/>
                <a:ahLst/>
                <a:cxnLst/>
                <a:rect l="0" t="0" r="0" b="0"/>
                <a:pathLst>
                  <a:path w="81598" h="5196">
                    <a:moveTo>
                      <a:pt x="47942" y="5195"/>
                    </a:moveTo>
                    <a:cubicBezTo>
                      <a:pt x="75882" y="5195"/>
                      <a:pt x="81597" y="4026"/>
                      <a:pt x="60642" y="2598"/>
                    </a:cubicBezTo>
                    <a:cubicBezTo>
                      <a:pt x="39687" y="1169"/>
                      <a:pt x="19684" y="0"/>
                      <a:pt x="16192" y="0"/>
                    </a:cubicBezTo>
                    <a:cubicBezTo>
                      <a:pt x="12700" y="0"/>
                      <a:pt x="6984" y="1169"/>
                      <a:pt x="3492" y="2598"/>
                    </a:cubicBezTo>
                    <a:cubicBezTo>
                      <a:pt x="0" y="4026"/>
                      <a:pt x="20002" y="5195"/>
                      <a:pt x="47942"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1" name="任意多边形: 形状 1180">
                <a:extLst>
                  <a:ext uri="{FF2B5EF4-FFF2-40B4-BE49-F238E27FC236}">
                    <a16:creationId xmlns="" xmlns:a16="http://schemas.microsoft.com/office/drawing/2014/main" id="{F22610F6-1CFC-4A1B-902E-1B0F7F64931E}"/>
                  </a:ext>
                </a:extLst>
              </p:cNvPr>
              <p:cNvSpPr/>
              <p:nvPr/>
            </p:nvSpPr>
            <p:spPr>
              <a:xfrm>
                <a:off x="4486408" y="3802329"/>
                <a:ext cx="2563012" cy="58199"/>
              </a:xfrm>
              <a:custGeom>
                <a:avLst/>
                <a:gdLst/>
                <a:ahLst/>
                <a:cxnLst/>
                <a:rect l="0" t="0" r="0" b="0"/>
                <a:pathLst>
                  <a:path w="2563012" h="58199">
                    <a:moveTo>
                      <a:pt x="336320" y="7719"/>
                    </a:moveTo>
                    <a:cubicBezTo>
                      <a:pt x="304887" y="13586"/>
                      <a:pt x="216305" y="19479"/>
                      <a:pt x="139470" y="20813"/>
                    </a:cubicBezTo>
                    <a:cubicBezTo>
                      <a:pt x="230" y="23231"/>
                      <a:pt x="0" y="23287"/>
                      <a:pt x="69620" y="37630"/>
                    </a:cubicBezTo>
                    <a:cubicBezTo>
                      <a:pt x="161585" y="56576"/>
                      <a:pt x="2549381" y="58198"/>
                      <a:pt x="2558820" y="39320"/>
                    </a:cubicBezTo>
                    <a:cubicBezTo>
                      <a:pt x="2563011" y="30938"/>
                      <a:pt x="2211088" y="23822"/>
                      <a:pt x="1523770" y="18390"/>
                    </a:cubicBezTo>
                    <a:cubicBezTo>
                      <a:pt x="951000" y="13864"/>
                      <a:pt x="462367" y="7211"/>
                      <a:pt x="437920" y="3605"/>
                    </a:cubicBezTo>
                    <a:cubicBezTo>
                      <a:pt x="413473" y="0"/>
                      <a:pt x="367753" y="1851"/>
                      <a:pt x="336320" y="771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2" name="任意多边形: 形状 1181">
                <a:extLst>
                  <a:ext uri="{FF2B5EF4-FFF2-40B4-BE49-F238E27FC236}">
                    <a16:creationId xmlns="" xmlns:a16="http://schemas.microsoft.com/office/drawing/2014/main" id="{D99152C9-1FBA-4AD2-9B92-AADBE958A798}"/>
                  </a:ext>
                </a:extLst>
              </p:cNvPr>
              <p:cNvSpPr/>
              <p:nvPr/>
            </p:nvSpPr>
            <p:spPr>
              <a:xfrm>
                <a:off x="8544554" y="3803791"/>
                <a:ext cx="876846" cy="50429"/>
              </a:xfrm>
              <a:custGeom>
                <a:avLst/>
                <a:gdLst/>
                <a:ahLst/>
                <a:cxnLst/>
                <a:rect l="0" t="0" r="0" b="0"/>
                <a:pathLst>
                  <a:path w="876846" h="50429">
                    <a:moveTo>
                      <a:pt x="7701" y="15448"/>
                    </a:moveTo>
                    <a:cubicBezTo>
                      <a:pt x="0" y="27907"/>
                      <a:pt x="860887" y="50428"/>
                      <a:pt x="873225" y="38091"/>
                    </a:cubicBezTo>
                    <a:cubicBezTo>
                      <a:pt x="876845" y="34470"/>
                      <a:pt x="874569" y="26368"/>
                      <a:pt x="868166" y="20086"/>
                    </a:cubicBezTo>
                    <a:cubicBezTo>
                      <a:pt x="852281" y="4501"/>
                      <a:pt x="17248" y="0"/>
                      <a:pt x="7701" y="1544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3" name="任意多边形: 形状 1182">
                <a:extLst>
                  <a:ext uri="{FF2B5EF4-FFF2-40B4-BE49-F238E27FC236}">
                    <a16:creationId xmlns="" xmlns:a16="http://schemas.microsoft.com/office/drawing/2014/main" id="{C7365A03-2549-47A9-9721-E65DD0500A5C}"/>
                  </a:ext>
                </a:extLst>
              </p:cNvPr>
              <p:cNvSpPr/>
              <p:nvPr/>
            </p:nvSpPr>
            <p:spPr>
              <a:xfrm>
                <a:off x="11747085" y="3809899"/>
                <a:ext cx="81599" cy="5196"/>
              </a:xfrm>
              <a:custGeom>
                <a:avLst/>
                <a:gdLst/>
                <a:ahLst/>
                <a:cxnLst/>
                <a:rect l="0" t="0" r="0" b="0"/>
                <a:pathLst>
                  <a:path w="81599" h="5196">
                    <a:moveTo>
                      <a:pt x="47943" y="5195"/>
                    </a:moveTo>
                    <a:cubicBezTo>
                      <a:pt x="75883" y="5195"/>
                      <a:pt x="81598" y="4026"/>
                      <a:pt x="60643" y="2598"/>
                    </a:cubicBezTo>
                    <a:cubicBezTo>
                      <a:pt x="39688" y="1169"/>
                      <a:pt x="19686" y="0"/>
                      <a:pt x="16193" y="0"/>
                    </a:cubicBezTo>
                    <a:cubicBezTo>
                      <a:pt x="12700" y="0"/>
                      <a:pt x="6986" y="1169"/>
                      <a:pt x="3493" y="2598"/>
                    </a:cubicBezTo>
                    <a:cubicBezTo>
                      <a:pt x="0" y="4026"/>
                      <a:pt x="20003" y="5195"/>
                      <a:pt x="47943"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4" name="任意多边形: 形状 1183">
                <a:extLst>
                  <a:ext uri="{FF2B5EF4-FFF2-40B4-BE49-F238E27FC236}">
                    <a16:creationId xmlns="" xmlns:a16="http://schemas.microsoft.com/office/drawing/2014/main" id="{453CB844-5698-4D44-AA26-1A6AF9276586}"/>
                  </a:ext>
                </a:extLst>
              </p:cNvPr>
              <p:cNvSpPr/>
              <p:nvPr/>
            </p:nvSpPr>
            <p:spPr>
              <a:xfrm>
                <a:off x="761146" y="3827102"/>
                <a:ext cx="64154" cy="34650"/>
              </a:xfrm>
              <a:custGeom>
                <a:avLst/>
                <a:gdLst/>
                <a:ahLst/>
                <a:cxnLst/>
                <a:rect l="0" t="0" r="0" b="0"/>
                <a:pathLst>
                  <a:path w="64154" h="34650">
                    <a:moveTo>
                      <a:pt x="18302" y="4410"/>
                    </a:moveTo>
                    <a:cubicBezTo>
                      <a:pt x="0" y="22712"/>
                      <a:pt x="12018" y="34649"/>
                      <a:pt x="38857" y="24827"/>
                    </a:cubicBezTo>
                    <a:cubicBezTo>
                      <a:pt x="62873" y="16037"/>
                      <a:pt x="64153" y="12935"/>
                      <a:pt x="46877" y="5380"/>
                    </a:cubicBezTo>
                    <a:cubicBezTo>
                      <a:pt x="35571" y="436"/>
                      <a:pt x="22713" y="0"/>
                      <a:pt x="18302" y="44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5" name="任意多边形: 形状 1184">
                <a:extLst>
                  <a:ext uri="{FF2B5EF4-FFF2-40B4-BE49-F238E27FC236}">
                    <a16:creationId xmlns="" xmlns:a16="http://schemas.microsoft.com/office/drawing/2014/main" id="{6690C975-3D2D-4B23-B8FE-0CA2FAE5AC8F}"/>
                  </a:ext>
                </a:extLst>
              </p:cNvPr>
              <p:cNvSpPr/>
              <p:nvPr/>
            </p:nvSpPr>
            <p:spPr>
              <a:xfrm>
                <a:off x="2705129" y="3810616"/>
                <a:ext cx="111000" cy="50085"/>
              </a:xfrm>
              <a:custGeom>
                <a:avLst/>
                <a:gdLst/>
                <a:ahLst/>
                <a:cxnLst/>
                <a:rect l="0" t="0" r="0" b="0"/>
                <a:pathLst>
                  <a:path w="111000" h="50085">
                    <a:moveTo>
                      <a:pt x="25274" y="14389"/>
                    </a:moveTo>
                    <a:cubicBezTo>
                      <a:pt x="0" y="33745"/>
                      <a:pt x="6791" y="50084"/>
                      <a:pt x="40110" y="50084"/>
                    </a:cubicBezTo>
                    <a:cubicBezTo>
                      <a:pt x="78993" y="50084"/>
                      <a:pt x="110999" y="38003"/>
                      <a:pt x="110999" y="23325"/>
                    </a:cubicBezTo>
                    <a:cubicBezTo>
                      <a:pt x="110999" y="6979"/>
                      <a:pt x="44061" y="0"/>
                      <a:pt x="25274" y="1438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6" name="任意多边形: 形状 1185">
                <a:extLst>
                  <a:ext uri="{FF2B5EF4-FFF2-40B4-BE49-F238E27FC236}">
                    <a16:creationId xmlns="" xmlns:a16="http://schemas.microsoft.com/office/drawing/2014/main" id="{02D7E240-3E63-4E74-B93B-5A9FB38D6E65}"/>
                  </a:ext>
                </a:extLst>
              </p:cNvPr>
              <p:cNvSpPr/>
              <p:nvPr/>
            </p:nvSpPr>
            <p:spPr>
              <a:xfrm>
                <a:off x="9458228" y="3818721"/>
                <a:ext cx="890743" cy="31650"/>
              </a:xfrm>
              <a:custGeom>
                <a:avLst/>
                <a:gdLst/>
                <a:ahLst/>
                <a:cxnLst/>
                <a:rect l="0" t="0" r="0" b="0"/>
                <a:pathLst>
                  <a:path w="890743" h="31650">
                    <a:moveTo>
                      <a:pt x="0" y="16443"/>
                    </a:moveTo>
                    <a:cubicBezTo>
                      <a:pt x="0" y="26007"/>
                      <a:pt x="832781" y="31649"/>
                      <a:pt x="862965" y="22289"/>
                    </a:cubicBezTo>
                    <a:cubicBezTo>
                      <a:pt x="890742" y="13676"/>
                      <a:pt x="373931" y="0"/>
                      <a:pt x="174625" y="4074"/>
                    </a:cubicBezTo>
                    <a:cubicBezTo>
                      <a:pt x="78581" y="6037"/>
                      <a:pt x="0" y="11603"/>
                      <a:pt x="0" y="164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7" name="任意多边形: 形状 1186">
                <a:extLst>
                  <a:ext uri="{FF2B5EF4-FFF2-40B4-BE49-F238E27FC236}">
                    <a16:creationId xmlns="" xmlns:a16="http://schemas.microsoft.com/office/drawing/2014/main" id="{4A4AA343-A414-4745-BFEC-25B4244C141E}"/>
                  </a:ext>
                </a:extLst>
              </p:cNvPr>
              <p:cNvSpPr/>
              <p:nvPr/>
            </p:nvSpPr>
            <p:spPr>
              <a:xfrm>
                <a:off x="898428" y="3836400"/>
                <a:ext cx="7025866" cy="125542"/>
              </a:xfrm>
              <a:custGeom>
                <a:avLst/>
                <a:gdLst/>
                <a:ahLst/>
                <a:cxnLst/>
                <a:rect l="0" t="0" r="0" b="0"/>
                <a:pathLst>
                  <a:path w="7025866" h="125542">
                    <a:moveTo>
                      <a:pt x="77408" y="1862"/>
                    </a:moveTo>
                    <a:cubicBezTo>
                      <a:pt x="68527" y="3725"/>
                      <a:pt x="52331" y="25251"/>
                      <a:pt x="41418" y="49699"/>
                    </a:cubicBezTo>
                    <a:cubicBezTo>
                      <a:pt x="30505" y="74147"/>
                      <a:pt x="22017" y="87005"/>
                      <a:pt x="22557" y="78274"/>
                    </a:cubicBezTo>
                    <a:cubicBezTo>
                      <a:pt x="23096" y="69543"/>
                      <a:pt x="18242" y="62399"/>
                      <a:pt x="11769" y="62399"/>
                    </a:cubicBezTo>
                    <a:cubicBezTo>
                      <a:pt x="5296" y="62399"/>
                      <a:pt x="0" y="70972"/>
                      <a:pt x="0" y="81449"/>
                    </a:cubicBezTo>
                    <a:cubicBezTo>
                      <a:pt x="0" y="91926"/>
                      <a:pt x="6052" y="100499"/>
                      <a:pt x="13449" y="100499"/>
                    </a:cubicBezTo>
                    <a:cubicBezTo>
                      <a:pt x="20847" y="100499"/>
                      <a:pt x="22900" y="106969"/>
                      <a:pt x="18013" y="114877"/>
                    </a:cubicBezTo>
                    <a:cubicBezTo>
                      <a:pt x="11422" y="125541"/>
                      <a:pt x="189168" y="125034"/>
                      <a:pt x="706239" y="112911"/>
                    </a:cubicBezTo>
                    <a:cubicBezTo>
                      <a:pt x="1175765" y="101902"/>
                      <a:pt x="2352817" y="96080"/>
                      <a:pt x="4311650" y="95077"/>
                    </a:cubicBezTo>
                    <a:cubicBezTo>
                      <a:pt x="6274302" y="94071"/>
                      <a:pt x="7025865" y="90347"/>
                      <a:pt x="6623050" y="83623"/>
                    </a:cubicBezTo>
                    <a:cubicBezTo>
                      <a:pt x="5355084" y="62458"/>
                      <a:pt x="953186" y="75151"/>
                      <a:pt x="371794" y="101649"/>
                    </a:cubicBezTo>
                    <a:cubicBezTo>
                      <a:pt x="209568" y="109043"/>
                      <a:pt x="70964" y="111462"/>
                      <a:pt x="63785" y="107025"/>
                    </a:cubicBezTo>
                    <a:cubicBezTo>
                      <a:pt x="56215" y="102347"/>
                      <a:pt x="54547" y="84610"/>
                      <a:pt x="59814" y="64803"/>
                    </a:cubicBezTo>
                    <a:cubicBezTo>
                      <a:pt x="70645" y="24071"/>
                      <a:pt x="70432" y="24299"/>
                      <a:pt x="97790" y="24299"/>
                    </a:cubicBezTo>
                    <a:cubicBezTo>
                      <a:pt x="112419" y="24299"/>
                      <a:pt x="115217" y="20136"/>
                      <a:pt x="106468" y="11387"/>
                    </a:cubicBezTo>
                    <a:cubicBezTo>
                      <a:pt x="99367" y="4286"/>
                      <a:pt x="86290" y="0"/>
                      <a:pt x="77408" y="186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8" name="任意多边形: 形状 1187">
                <a:extLst>
                  <a:ext uri="{FF2B5EF4-FFF2-40B4-BE49-F238E27FC236}">
                    <a16:creationId xmlns="" xmlns:a16="http://schemas.microsoft.com/office/drawing/2014/main" id="{C8377594-8E9D-4435-8682-9074CF36C8EA}"/>
                  </a:ext>
                </a:extLst>
              </p:cNvPr>
              <p:cNvSpPr/>
              <p:nvPr/>
            </p:nvSpPr>
            <p:spPr>
              <a:xfrm>
                <a:off x="1028285" y="3835299"/>
                <a:ext cx="102285" cy="5374"/>
              </a:xfrm>
              <a:custGeom>
                <a:avLst/>
                <a:gdLst/>
                <a:ahLst/>
                <a:cxnLst/>
                <a:rect l="0" t="0" r="0" b="0"/>
                <a:pathLst>
                  <a:path w="102285" h="5374">
                    <a:moveTo>
                      <a:pt x="60643" y="5373"/>
                    </a:moveTo>
                    <a:cubicBezTo>
                      <a:pt x="96819" y="5373"/>
                      <a:pt x="102284" y="4217"/>
                      <a:pt x="73343" y="2686"/>
                    </a:cubicBezTo>
                    <a:cubicBezTo>
                      <a:pt x="45403" y="1209"/>
                      <a:pt x="19686" y="0"/>
                      <a:pt x="16193" y="0"/>
                    </a:cubicBezTo>
                    <a:cubicBezTo>
                      <a:pt x="12700" y="0"/>
                      <a:pt x="6986" y="1209"/>
                      <a:pt x="3493" y="2686"/>
                    </a:cubicBezTo>
                    <a:cubicBezTo>
                      <a:pt x="0" y="4164"/>
                      <a:pt x="25718" y="5373"/>
                      <a:pt x="60643" y="537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89" name="任意多边形: 形状 1188">
                <a:extLst>
                  <a:ext uri="{FF2B5EF4-FFF2-40B4-BE49-F238E27FC236}">
                    <a16:creationId xmlns="" xmlns:a16="http://schemas.microsoft.com/office/drawing/2014/main" id="{870BF997-595F-445E-961B-FFCB47412D51}"/>
                  </a:ext>
                </a:extLst>
              </p:cNvPr>
              <p:cNvSpPr/>
              <p:nvPr/>
            </p:nvSpPr>
            <p:spPr>
              <a:xfrm>
                <a:off x="1320385" y="3835299"/>
                <a:ext cx="71757" cy="5081"/>
              </a:xfrm>
              <a:custGeom>
                <a:avLst/>
                <a:gdLst/>
                <a:ahLst/>
                <a:cxnLst/>
                <a:rect l="0" t="0" r="0" b="0"/>
                <a:pathLst>
                  <a:path w="71757" h="5081">
                    <a:moveTo>
                      <a:pt x="41593" y="5080"/>
                    </a:moveTo>
                    <a:cubicBezTo>
                      <a:pt x="66041" y="5080"/>
                      <a:pt x="71756" y="3937"/>
                      <a:pt x="54293" y="2540"/>
                    </a:cubicBezTo>
                    <a:cubicBezTo>
                      <a:pt x="36831" y="1143"/>
                      <a:pt x="19686" y="0"/>
                      <a:pt x="16193" y="0"/>
                    </a:cubicBezTo>
                    <a:cubicBezTo>
                      <a:pt x="12700" y="0"/>
                      <a:pt x="6986" y="1143"/>
                      <a:pt x="3493" y="2540"/>
                    </a:cubicBezTo>
                    <a:cubicBezTo>
                      <a:pt x="0" y="3937"/>
                      <a:pt x="17145"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0" name="任意多边形: 形状 1189">
                <a:extLst>
                  <a:ext uri="{FF2B5EF4-FFF2-40B4-BE49-F238E27FC236}">
                    <a16:creationId xmlns="" xmlns:a16="http://schemas.microsoft.com/office/drawing/2014/main" id="{C55ACE34-9EA5-4CE4-A64E-13DA78222D8B}"/>
                  </a:ext>
                </a:extLst>
              </p:cNvPr>
              <p:cNvSpPr/>
              <p:nvPr/>
            </p:nvSpPr>
            <p:spPr>
              <a:xfrm>
                <a:off x="1421985" y="3835299"/>
                <a:ext cx="52071" cy="4764"/>
              </a:xfrm>
              <a:custGeom>
                <a:avLst/>
                <a:gdLst/>
                <a:ahLst/>
                <a:cxnLst/>
                <a:rect l="0" t="0" r="0" b="0"/>
                <a:pathLst>
                  <a:path w="52071" h="4764">
                    <a:moveTo>
                      <a:pt x="28893" y="4763"/>
                    </a:moveTo>
                    <a:cubicBezTo>
                      <a:pt x="46356" y="4763"/>
                      <a:pt x="52070" y="3691"/>
                      <a:pt x="41593" y="2381"/>
                    </a:cubicBezTo>
                    <a:cubicBezTo>
                      <a:pt x="31116"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1" name="任意多边形: 形状 1190">
                <a:extLst>
                  <a:ext uri="{FF2B5EF4-FFF2-40B4-BE49-F238E27FC236}">
                    <a16:creationId xmlns="" xmlns:a16="http://schemas.microsoft.com/office/drawing/2014/main" id="{6AC21BDF-1DF6-4118-A3FD-AFE5CA5528CB}"/>
                  </a:ext>
                </a:extLst>
              </p:cNvPr>
              <p:cNvSpPr/>
              <p:nvPr/>
            </p:nvSpPr>
            <p:spPr>
              <a:xfrm>
                <a:off x="1857754" y="3823249"/>
                <a:ext cx="894875" cy="86822"/>
              </a:xfrm>
              <a:custGeom>
                <a:avLst/>
                <a:gdLst/>
                <a:ahLst/>
                <a:cxnLst/>
                <a:rect l="0" t="0" r="0" b="0"/>
                <a:pathLst>
                  <a:path w="894875" h="86822">
                    <a:moveTo>
                      <a:pt x="751758" y="14905"/>
                    </a:moveTo>
                    <a:cubicBezTo>
                      <a:pt x="732416" y="21225"/>
                      <a:pt x="719895" y="31740"/>
                      <a:pt x="723932" y="38273"/>
                    </a:cubicBezTo>
                    <a:cubicBezTo>
                      <a:pt x="727970" y="44805"/>
                      <a:pt x="726650" y="47976"/>
                      <a:pt x="720999" y="45320"/>
                    </a:cubicBezTo>
                    <a:cubicBezTo>
                      <a:pt x="703727" y="37201"/>
                      <a:pt x="19833" y="70057"/>
                      <a:pt x="10433" y="79458"/>
                    </a:cubicBezTo>
                    <a:cubicBezTo>
                      <a:pt x="5597" y="84293"/>
                      <a:pt x="1164" y="86821"/>
                      <a:pt x="582" y="85075"/>
                    </a:cubicBezTo>
                    <a:cubicBezTo>
                      <a:pt x="0" y="83329"/>
                      <a:pt x="200978" y="82928"/>
                      <a:pt x="447199" y="84184"/>
                    </a:cubicBezTo>
                    <a:cubicBezTo>
                      <a:pt x="716302" y="85557"/>
                      <a:pt x="894874" y="81758"/>
                      <a:pt x="894874" y="74659"/>
                    </a:cubicBezTo>
                    <a:cubicBezTo>
                      <a:pt x="894874" y="68164"/>
                      <a:pt x="886350" y="62850"/>
                      <a:pt x="875932" y="62850"/>
                    </a:cubicBezTo>
                    <a:cubicBezTo>
                      <a:pt x="865513" y="62850"/>
                      <a:pt x="849851" y="51420"/>
                      <a:pt x="841127" y="37450"/>
                    </a:cubicBezTo>
                    <a:cubicBezTo>
                      <a:pt x="821546" y="6097"/>
                      <a:pt x="797377" y="0"/>
                      <a:pt x="751758" y="1490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2" name="任意多边形: 形状 1191">
                <a:extLst>
                  <a:ext uri="{FF2B5EF4-FFF2-40B4-BE49-F238E27FC236}">
                    <a16:creationId xmlns="" xmlns:a16="http://schemas.microsoft.com/office/drawing/2014/main" id="{9AA7263C-EA4E-4CBD-8063-828E58CD9C5E}"/>
                  </a:ext>
                </a:extLst>
              </p:cNvPr>
              <p:cNvSpPr/>
              <p:nvPr/>
            </p:nvSpPr>
            <p:spPr>
              <a:xfrm>
                <a:off x="7083328" y="3835495"/>
                <a:ext cx="1854201" cy="64851"/>
              </a:xfrm>
              <a:custGeom>
                <a:avLst/>
                <a:gdLst/>
                <a:ahLst/>
                <a:cxnLst/>
                <a:rect l="0" t="0" r="0" b="0"/>
                <a:pathLst>
                  <a:path w="1854201" h="64851">
                    <a:moveTo>
                      <a:pt x="0" y="17231"/>
                    </a:moveTo>
                    <a:cubicBezTo>
                      <a:pt x="0" y="31490"/>
                      <a:pt x="93556" y="34816"/>
                      <a:pt x="536575" y="36309"/>
                    </a:cubicBezTo>
                    <a:cubicBezTo>
                      <a:pt x="831691" y="37304"/>
                      <a:pt x="1248887" y="44496"/>
                      <a:pt x="1463675" y="52293"/>
                    </a:cubicBezTo>
                    <a:cubicBezTo>
                      <a:pt x="1809643" y="64850"/>
                      <a:pt x="1854200" y="64281"/>
                      <a:pt x="1854200" y="47303"/>
                    </a:cubicBezTo>
                    <a:cubicBezTo>
                      <a:pt x="1854200" y="30889"/>
                      <a:pt x="1794501" y="26149"/>
                      <a:pt x="1438275" y="14275"/>
                    </a:cubicBezTo>
                    <a:cubicBezTo>
                      <a:pt x="1209516" y="6650"/>
                      <a:pt x="792321" y="311"/>
                      <a:pt x="511175" y="187"/>
                    </a:cubicBezTo>
                    <a:cubicBezTo>
                      <a:pt x="88572" y="0"/>
                      <a:pt x="0" y="2953"/>
                      <a:pt x="0" y="1723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3" name="任意多边形: 形状 1192">
                <a:extLst>
                  <a:ext uri="{FF2B5EF4-FFF2-40B4-BE49-F238E27FC236}">
                    <a16:creationId xmlns="" xmlns:a16="http://schemas.microsoft.com/office/drawing/2014/main" id="{5E2C42EF-8A3C-4BB6-ACA4-689634A3AD38}"/>
                  </a:ext>
                </a:extLst>
              </p:cNvPr>
              <p:cNvSpPr/>
              <p:nvPr/>
            </p:nvSpPr>
            <p:spPr>
              <a:xfrm>
                <a:off x="11210828" y="3829195"/>
                <a:ext cx="649120" cy="44205"/>
              </a:xfrm>
              <a:custGeom>
                <a:avLst/>
                <a:gdLst/>
                <a:ahLst/>
                <a:cxnLst/>
                <a:rect l="0" t="0" r="0" b="0"/>
                <a:pathLst>
                  <a:path w="649120" h="44205">
                    <a:moveTo>
                      <a:pt x="0" y="24936"/>
                    </a:moveTo>
                    <a:cubicBezTo>
                      <a:pt x="0" y="41658"/>
                      <a:pt x="42933" y="44204"/>
                      <a:pt x="324908" y="44204"/>
                    </a:cubicBezTo>
                    <a:cubicBezTo>
                      <a:pt x="630310" y="44204"/>
                      <a:pt x="649119" y="42870"/>
                      <a:pt x="638181" y="21979"/>
                    </a:cubicBezTo>
                    <a:cubicBezTo>
                      <a:pt x="627514" y="1602"/>
                      <a:pt x="600501" y="0"/>
                      <a:pt x="313273" y="2711"/>
                    </a:cubicBezTo>
                    <a:cubicBezTo>
                      <a:pt x="42998" y="5262"/>
                      <a:pt x="0" y="8313"/>
                      <a:pt x="0" y="249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4" name="任意多边形: 形状 1193">
                <a:extLst>
                  <a:ext uri="{FF2B5EF4-FFF2-40B4-BE49-F238E27FC236}">
                    <a16:creationId xmlns="" xmlns:a16="http://schemas.microsoft.com/office/drawing/2014/main" id="{C0A5B876-6BD1-4AC3-AE47-53C69245909B}"/>
                  </a:ext>
                </a:extLst>
              </p:cNvPr>
              <p:cNvSpPr/>
              <p:nvPr/>
            </p:nvSpPr>
            <p:spPr>
              <a:xfrm>
                <a:off x="11872022" y="38277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5" name="任意多边形: 形状 1194">
                <a:extLst>
                  <a:ext uri="{FF2B5EF4-FFF2-40B4-BE49-F238E27FC236}">
                    <a16:creationId xmlns="" xmlns:a16="http://schemas.microsoft.com/office/drawing/2014/main" id="{C5ACF720-21B0-4DE1-B2FA-AB078489C870}"/>
                  </a:ext>
                </a:extLst>
              </p:cNvPr>
              <p:cNvSpPr/>
              <p:nvPr/>
            </p:nvSpPr>
            <p:spPr>
              <a:xfrm>
                <a:off x="1241328" y="3847999"/>
                <a:ext cx="50801" cy="25401"/>
              </a:xfrm>
              <a:custGeom>
                <a:avLst/>
                <a:gdLst/>
                <a:ahLst/>
                <a:cxnLst/>
                <a:rect l="0" t="0" r="0" b="0"/>
                <a:pathLst>
                  <a:path w="50801" h="25401">
                    <a:moveTo>
                      <a:pt x="0" y="12700"/>
                    </a:moveTo>
                    <a:cubicBezTo>
                      <a:pt x="0" y="19685"/>
                      <a:pt x="11430" y="25400"/>
                      <a:pt x="25400" y="25400"/>
                    </a:cubicBezTo>
                    <a:cubicBezTo>
                      <a:pt x="39370" y="25400"/>
                      <a:pt x="50800" y="19685"/>
                      <a:pt x="50800" y="12700"/>
                    </a:cubicBezTo>
                    <a:cubicBezTo>
                      <a:pt x="50800" y="5715"/>
                      <a:pt x="39370" y="0"/>
                      <a:pt x="25400" y="0"/>
                    </a:cubicBezTo>
                    <a:cubicBezTo>
                      <a:pt x="11430"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6" name="任意多边形: 形状 1195">
                <a:extLst>
                  <a:ext uri="{FF2B5EF4-FFF2-40B4-BE49-F238E27FC236}">
                    <a16:creationId xmlns="" xmlns:a16="http://schemas.microsoft.com/office/drawing/2014/main" id="{2815694C-8509-49B7-BDB9-BA62038AE894}"/>
                  </a:ext>
                </a:extLst>
              </p:cNvPr>
              <p:cNvSpPr/>
              <p:nvPr/>
            </p:nvSpPr>
            <p:spPr>
              <a:xfrm>
                <a:off x="1879186" y="3860699"/>
                <a:ext cx="174802" cy="5645"/>
              </a:xfrm>
              <a:custGeom>
                <a:avLst/>
                <a:gdLst/>
                <a:ahLst/>
                <a:cxnLst/>
                <a:rect l="0" t="0" r="0" b="0"/>
                <a:pathLst>
                  <a:path w="174802" h="5645">
                    <a:moveTo>
                      <a:pt x="92392" y="5644"/>
                    </a:moveTo>
                    <a:cubicBezTo>
                      <a:pt x="172825" y="5644"/>
                      <a:pt x="174801" y="5205"/>
                      <a:pt x="105092" y="2822"/>
                    </a:cubicBezTo>
                    <a:cubicBezTo>
                      <a:pt x="59690" y="1270"/>
                      <a:pt x="19684" y="0"/>
                      <a:pt x="16192" y="0"/>
                    </a:cubicBezTo>
                    <a:cubicBezTo>
                      <a:pt x="12700" y="0"/>
                      <a:pt x="6984" y="1270"/>
                      <a:pt x="3492" y="2822"/>
                    </a:cubicBezTo>
                    <a:cubicBezTo>
                      <a:pt x="0" y="4375"/>
                      <a:pt x="40005" y="5644"/>
                      <a:pt x="92392" y="564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7" name="任意多边形: 形状 1196">
                <a:extLst>
                  <a:ext uri="{FF2B5EF4-FFF2-40B4-BE49-F238E27FC236}">
                    <a16:creationId xmlns="" xmlns:a16="http://schemas.microsoft.com/office/drawing/2014/main" id="{C0AE4C21-5BD7-4405-B509-86927AAFD3C4}"/>
                  </a:ext>
                </a:extLst>
              </p:cNvPr>
              <p:cNvSpPr/>
              <p:nvPr/>
            </p:nvSpPr>
            <p:spPr>
              <a:xfrm>
                <a:off x="8962928" y="3858458"/>
                <a:ext cx="2908301" cy="56365"/>
              </a:xfrm>
              <a:custGeom>
                <a:avLst/>
                <a:gdLst/>
                <a:ahLst/>
                <a:cxnLst/>
                <a:rect l="0" t="0" r="0" b="0"/>
                <a:pathLst>
                  <a:path w="2908301" h="56365">
                    <a:moveTo>
                      <a:pt x="0" y="13642"/>
                    </a:moveTo>
                    <a:cubicBezTo>
                      <a:pt x="0" y="23248"/>
                      <a:pt x="44840" y="26392"/>
                      <a:pt x="142875" y="23659"/>
                    </a:cubicBezTo>
                    <a:cubicBezTo>
                      <a:pt x="221456" y="21469"/>
                      <a:pt x="302895" y="20751"/>
                      <a:pt x="323850" y="22065"/>
                    </a:cubicBezTo>
                    <a:cubicBezTo>
                      <a:pt x="344805" y="23379"/>
                      <a:pt x="822007" y="28413"/>
                      <a:pt x="1384300" y="33253"/>
                    </a:cubicBezTo>
                    <a:cubicBezTo>
                      <a:pt x="1946593" y="38093"/>
                      <a:pt x="2519521" y="46208"/>
                      <a:pt x="2657475" y="51286"/>
                    </a:cubicBezTo>
                    <a:cubicBezTo>
                      <a:pt x="2795429" y="56364"/>
                      <a:pt x="2908300" y="55979"/>
                      <a:pt x="2908300" y="50430"/>
                    </a:cubicBezTo>
                    <a:cubicBezTo>
                      <a:pt x="2908300" y="44882"/>
                      <a:pt x="2786856" y="36755"/>
                      <a:pt x="2638425" y="32371"/>
                    </a:cubicBezTo>
                    <a:cubicBezTo>
                      <a:pt x="2489994" y="27987"/>
                      <a:pt x="2354263" y="22952"/>
                      <a:pt x="2336800" y="21181"/>
                    </a:cubicBezTo>
                    <a:cubicBezTo>
                      <a:pt x="2302745" y="17728"/>
                      <a:pt x="817770" y="2846"/>
                      <a:pt x="307975" y="849"/>
                    </a:cubicBezTo>
                    <a:cubicBezTo>
                      <a:pt x="91335" y="0"/>
                      <a:pt x="0" y="3794"/>
                      <a:pt x="0" y="1364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8" name="任意多边形: 形状 1197">
                <a:extLst>
                  <a:ext uri="{FF2B5EF4-FFF2-40B4-BE49-F238E27FC236}">
                    <a16:creationId xmlns="" xmlns:a16="http://schemas.microsoft.com/office/drawing/2014/main" id="{431D55C0-7BEE-46CA-AE40-D4D91BF57127}"/>
                  </a:ext>
                </a:extLst>
              </p:cNvPr>
              <p:cNvSpPr/>
              <p:nvPr/>
            </p:nvSpPr>
            <p:spPr>
              <a:xfrm>
                <a:off x="403128" y="3886099"/>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199" name="任意多边形: 形状 1198">
                <a:extLst>
                  <a:ext uri="{FF2B5EF4-FFF2-40B4-BE49-F238E27FC236}">
                    <a16:creationId xmlns="" xmlns:a16="http://schemas.microsoft.com/office/drawing/2014/main" id="{FE2A65DF-F526-46E6-ACC3-FA2B97BB3700}"/>
                  </a:ext>
                </a:extLst>
              </p:cNvPr>
              <p:cNvSpPr/>
              <p:nvPr/>
            </p:nvSpPr>
            <p:spPr>
              <a:xfrm>
                <a:off x="775760" y="3870350"/>
                <a:ext cx="59169" cy="68399"/>
              </a:xfrm>
              <a:custGeom>
                <a:avLst/>
                <a:gdLst/>
                <a:ahLst/>
                <a:cxnLst/>
                <a:rect l="0" t="0" r="0" b="0"/>
                <a:pathLst>
                  <a:path w="59169" h="68399">
                    <a:moveTo>
                      <a:pt x="5906" y="17572"/>
                    </a:moveTo>
                    <a:cubicBezTo>
                      <a:pt x="1060" y="24457"/>
                      <a:pt x="0" y="37662"/>
                      <a:pt x="3552" y="46916"/>
                    </a:cubicBezTo>
                    <a:cubicBezTo>
                      <a:pt x="11795" y="68398"/>
                      <a:pt x="59168" y="56816"/>
                      <a:pt x="59168" y="33318"/>
                    </a:cubicBezTo>
                    <a:cubicBezTo>
                      <a:pt x="59168" y="12088"/>
                      <a:pt x="18276" y="0"/>
                      <a:pt x="5906" y="1757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0" name="任意多边形: 形状 1199">
                <a:extLst>
                  <a:ext uri="{FF2B5EF4-FFF2-40B4-BE49-F238E27FC236}">
                    <a16:creationId xmlns="" xmlns:a16="http://schemas.microsoft.com/office/drawing/2014/main" id="{960DFDF0-77EB-4FE0-B57C-895ECCBE70B0}"/>
                  </a:ext>
                </a:extLst>
              </p:cNvPr>
              <p:cNvSpPr/>
              <p:nvPr/>
            </p:nvSpPr>
            <p:spPr>
              <a:xfrm>
                <a:off x="975819" y="3894239"/>
                <a:ext cx="683419" cy="29962"/>
              </a:xfrm>
              <a:custGeom>
                <a:avLst/>
                <a:gdLst/>
                <a:ahLst/>
                <a:cxnLst/>
                <a:rect l="0" t="0" r="0" b="0"/>
                <a:pathLst>
                  <a:path w="683419" h="29962">
                    <a:moveTo>
                      <a:pt x="5159" y="17261"/>
                    </a:moveTo>
                    <a:cubicBezTo>
                      <a:pt x="0" y="25608"/>
                      <a:pt x="115344" y="29961"/>
                      <a:pt x="341709" y="29961"/>
                    </a:cubicBezTo>
                    <a:cubicBezTo>
                      <a:pt x="568074" y="29961"/>
                      <a:pt x="683418" y="25608"/>
                      <a:pt x="678259" y="17261"/>
                    </a:cubicBezTo>
                    <a:cubicBezTo>
                      <a:pt x="667591" y="0"/>
                      <a:pt x="15827" y="0"/>
                      <a:pt x="5159" y="1726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1" name="任意多边形: 形状 1200">
                <a:extLst>
                  <a:ext uri="{FF2B5EF4-FFF2-40B4-BE49-F238E27FC236}">
                    <a16:creationId xmlns="" xmlns:a16="http://schemas.microsoft.com/office/drawing/2014/main" id="{80E7B99A-DA25-45F4-B398-48AAC8FB5EF6}"/>
                  </a:ext>
                </a:extLst>
              </p:cNvPr>
              <p:cNvSpPr/>
              <p:nvPr/>
            </p:nvSpPr>
            <p:spPr>
              <a:xfrm>
                <a:off x="1711228" y="3887206"/>
                <a:ext cx="130317" cy="33996"/>
              </a:xfrm>
              <a:custGeom>
                <a:avLst/>
                <a:gdLst/>
                <a:ahLst/>
                <a:cxnLst/>
                <a:rect l="0" t="0" r="0" b="0"/>
                <a:pathLst>
                  <a:path w="130317" h="33996">
                    <a:moveTo>
                      <a:pt x="0" y="24293"/>
                    </a:moveTo>
                    <a:cubicBezTo>
                      <a:pt x="0" y="32144"/>
                      <a:pt x="25457" y="33995"/>
                      <a:pt x="66675" y="29140"/>
                    </a:cubicBezTo>
                    <a:cubicBezTo>
                      <a:pt x="128040" y="21913"/>
                      <a:pt x="130316" y="20516"/>
                      <a:pt x="95250" y="11593"/>
                    </a:cubicBezTo>
                    <a:cubicBezTo>
                      <a:pt x="49691" y="0"/>
                      <a:pt x="0" y="6626"/>
                      <a:pt x="0" y="2429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2" name="任意多边形: 形状 1201">
                <a:extLst>
                  <a:ext uri="{FF2B5EF4-FFF2-40B4-BE49-F238E27FC236}">
                    <a16:creationId xmlns="" xmlns:a16="http://schemas.microsoft.com/office/drawing/2014/main" id="{A7BA345C-7891-46B3-B4D1-A63FDDF4F02F}"/>
                  </a:ext>
                </a:extLst>
              </p:cNvPr>
              <p:cNvSpPr/>
              <p:nvPr/>
            </p:nvSpPr>
            <p:spPr>
              <a:xfrm>
                <a:off x="2780886" y="3898799"/>
                <a:ext cx="632143" cy="6111"/>
              </a:xfrm>
              <a:custGeom>
                <a:avLst/>
                <a:gdLst/>
                <a:ahLst/>
                <a:cxnLst/>
                <a:rect l="0" t="0" r="0" b="0"/>
                <a:pathLst>
                  <a:path w="632143" h="6111">
                    <a:moveTo>
                      <a:pt x="314642" y="6110"/>
                    </a:moveTo>
                    <a:lnTo>
                      <a:pt x="632142" y="6110"/>
                    </a:lnTo>
                    <a:lnTo>
                      <a:pt x="327342" y="3055"/>
                    </a:lnTo>
                    <a:cubicBezTo>
                      <a:pt x="159702" y="1375"/>
                      <a:pt x="19684" y="0"/>
                      <a:pt x="16192" y="0"/>
                    </a:cubicBezTo>
                    <a:cubicBezTo>
                      <a:pt x="12700" y="0"/>
                      <a:pt x="6984" y="1375"/>
                      <a:pt x="3492" y="3055"/>
                    </a:cubicBezTo>
                    <a:cubicBezTo>
                      <a:pt x="0" y="4736"/>
                      <a:pt x="140017" y="6110"/>
                      <a:pt x="314642" y="61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3" name="任意多边形: 形状 1202">
                <a:extLst>
                  <a:ext uri="{FF2B5EF4-FFF2-40B4-BE49-F238E27FC236}">
                    <a16:creationId xmlns="" xmlns:a16="http://schemas.microsoft.com/office/drawing/2014/main" id="{6121A846-B21A-4AEC-8407-B91F7A2EC90B}"/>
                  </a:ext>
                </a:extLst>
              </p:cNvPr>
              <p:cNvSpPr/>
              <p:nvPr/>
            </p:nvSpPr>
            <p:spPr>
              <a:xfrm>
                <a:off x="3428586" y="3898799"/>
                <a:ext cx="116638" cy="5444"/>
              </a:xfrm>
              <a:custGeom>
                <a:avLst/>
                <a:gdLst/>
                <a:ahLst/>
                <a:cxnLst/>
                <a:rect l="0" t="0" r="0" b="0"/>
                <a:pathLst>
                  <a:path w="116638" h="5444">
                    <a:moveTo>
                      <a:pt x="66992" y="5443"/>
                    </a:moveTo>
                    <a:cubicBezTo>
                      <a:pt x="112147" y="5443"/>
                      <a:pt x="116637" y="4481"/>
                      <a:pt x="79692" y="2721"/>
                    </a:cubicBezTo>
                    <a:cubicBezTo>
                      <a:pt x="48259" y="1225"/>
                      <a:pt x="19684" y="0"/>
                      <a:pt x="16192" y="0"/>
                    </a:cubicBezTo>
                    <a:cubicBezTo>
                      <a:pt x="12700" y="0"/>
                      <a:pt x="6984" y="1225"/>
                      <a:pt x="3492" y="2721"/>
                    </a:cubicBezTo>
                    <a:cubicBezTo>
                      <a:pt x="0" y="4218"/>
                      <a:pt x="28575" y="5443"/>
                      <a:pt x="66992" y="544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4" name="任意多边形: 形状 1203">
                <a:extLst>
                  <a:ext uri="{FF2B5EF4-FFF2-40B4-BE49-F238E27FC236}">
                    <a16:creationId xmlns="" xmlns:a16="http://schemas.microsoft.com/office/drawing/2014/main" id="{C7E23DD3-895A-4FF8-B4C9-FFA663D14DFC}"/>
                  </a:ext>
                </a:extLst>
              </p:cNvPr>
              <p:cNvSpPr/>
              <p:nvPr/>
            </p:nvSpPr>
            <p:spPr>
              <a:xfrm>
                <a:off x="7302085" y="3898799"/>
                <a:ext cx="467044" cy="6034"/>
              </a:xfrm>
              <a:custGeom>
                <a:avLst/>
                <a:gdLst/>
                <a:ahLst/>
                <a:cxnLst/>
                <a:rect l="0" t="0" r="0" b="0"/>
                <a:pathLst>
                  <a:path w="467044" h="6034">
                    <a:moveTo>
                      <a:pt x="232093" y="6033"/>
                    </a:moveTo>
                    <a:lnTo>
                      <a:pt x="467043" y="6033"/>
                    </a:lnTo>
                    <a:lnTo>
                      <a:pt x="244793" y="3016"/>
                    </a:lnTo>
                    <a:cubicBezTo>
                      <a:pt x="122556" y="1357"/>
                      <a:pt x="19686" y="0"/>
                      <a:pt x="16193" y="0"/>
                    </a:cubicBezTo>
                    <a:cubicBezTo>
                      <a:pt x="12700" y="0"/>
                      <a:pt x="6986" y="1357"/>
                      <a:pt x="3493" y="3016"/>
                    </a:cubicBezTo>
                    <a:cubicBezTo>
                      <a:pt x="0" y="4675"/>
                      <a:pt x="102871" y="6033"/>
                      <a:pt x="232093" y="60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5" name="任意多边形: 形状 1204">
                <a:extLst>
                  <a:ext uri="{FF2B5EF4-FFF2-40B4-BE49-F238E27FC236}">
                    <a16:creationId xmlns="" xmlns:a16="http://schemas.microsoft.com/office/drawing/2014/main" id="{3ABD60F8-19C2-4AB7-9195-DCAC08D7FFC7}"/>
                  </a:ext>
                </a:extLst>
              </p:cNvPr>
              <p:cNvSpPr/>
              <p:nvPr/>
            </p:nvSpPr>
            <p:spPr>
              <a:xfrm>
                <a:off x="8658922" y="39039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6" name="任意多边形: 形状 1205">
                <a:extLst>
                  <a:ext uri="{FF2B5EF4-FFF2-40B4-BE49-F238E27FC236}">
                    <a16:creationId xmlns="" xmlns:a16="http://schemas.microsoft.com/office/drawing/2014/main" id="{1F913019-C706-4BAC-BE7A-81E34EEC153F}"/>
                  </a:ext>
                </a:extLst>
              </p:cNvPr>
              <p:cNvSpPr/>
              <p:nvPr/>
            </p:nvSpPr>
            <p:spPr>
              <a:xfrm>
                <a:off x="12240322" y="39039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7" name="任意多边形: 形状 1206">
                <a:extLst>
                  <a:ext uri="{FF2B5EF4-FFF2-40B4-BE49-F238E27FC236}">
                    <a16:creationId xmlns="" xmlns:a16="http://schemas.microsoft.com/office/drawing/2014/main" id="{DB6CBB21-88D0-49E3-87A9-594722CFFCB9}"/>
                  </a:ext>
                </a:extLst>
              </p:cNvPr>
              <p:cNvSpPr/>
              <p:nvPr/>
            </p:nvSpPr>
            <p:spPr>
              <a:xfrm>
                <a:off x="791137" y="3938447"/>
                <a:ext cx="105844" cy="20950"/>
              </a:xfrm>
              <a:custGeom>
                <a:avLst/>
                <a:gdLst/>
                <a:ahLst/>
                <a:cxnLst/>
                <a:rect l="0" t="0" r="0" b="0"/>
                <a:pathLst>
                  <a:path w="105844" h="20950">
                    <a:moveTo>
                      <a:pt x="16328" y="6529"/>
                    </a:moveTo>
                    <a:cubicBezTo>
                      <a:pt x="0" y="8090"/>
                      <a:pt x="14125" y="12627"/>
                      <a:pt x="47716" y="16610"/>
                    </a:cubicBezTo>
                    <a:cubicBezTo>
                      <a:pt x="84301" y="20949"/>
                      <a:pt x="105843" y="19085"/>
                      <a:pt x="101440" y="11961"/>
                    </a:cubicBezTo>
                    <a:cubicBezTo>
                      <a:pt x="94435" y="627"/>
                      <a:pt x="84616" y="0"/>
                      <a:pt x="16328" y="652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8" name="任意多边形: 形状 1207">
                <a:extLst>
                  <a:ext uri="{FF2B5EF4-FFF2-40B4-BE49-F238E27FC236}">
                    <a16:creationId xmlns="" xmlns:a16="http://schemas.microsoft.com/office/drawing/2014/main" id="{F7B2FF7E-070E-4205-A48C-F8A7AB362541}"/>
                  </a:ext>
                </a:extLst>
              </p:cNvPr>
              <p:cNvSpPr/>
              <p:nvPr/>
            </p:nvSpPr>
            <p:spPr>
              <a:xfrm>
                <a:off x="8203785" y="3949599"/>
                <a:ext cx="52072" cy="4764"/>
              </a:xfrm>
              <a:custGeom>
                <a:avLst/>
                <a:gdLst/>
                <a:ahLst/>
                <a:cxnLst/>
                <a:rect l="0" t="0" r="0" b="0"/>
                <a:pathLst>
                  <a:path w="52072" h="4764">
                    <a:moveTo>
                      <a:pt x="28893" y="4763"/>
                    </a:moveTo>
                    <a:cubicBezTo>
                      <a:pt x="46356" y="4763"/>
                      <a:pt x="52071" y="3691"/>
                      <a:pt x="41593" y="2381"/>
                    </a:cubicBezTo>
                    <a:cubicBezTo>
                      <a:pt x="31115" y="1072"/>
                      <a:pt x="19686" y="0"/>
                      <a:pt x="16193" y="0"/>
                    </a:cubicBezTo>
                    <a:cubicBezTo>
                      <a:pt x="12700" y="0"/>
                      <a:pt x="6986" y="1072"/>
                      <a:pt x="3493" y="2381"/>
                    </a:cubicBezTo>
                    <a:cubicBezTo>
                      <a:pt x="0" y="3691"/>
                      <a:pt x="11431" y="4763"/>
                      <a:pt x="28893" y="476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09" name="任意多边形: 形状 1208">
                <a:extLst>
                  <a:ext uri="{FF2B5EF4-FFF2-40B4-BE49-F238E27FC236}">
                    <a16:creationId xmlns="" xmlns:a16="http://schemas.microsoft.com/office/drawing/2014/main" id="{218AE110-5E0A-477C-AF45-64EE626BA95D}"/>
                  </a:ext>
                </a:extLst>
              </p:cNvPr>
              <p:cNvSpPr/>
              <p:nvPr/>
            </p:nvSpPr>
            <p:spPr>
              <a:xfrm>
                <a:off x="12205111" y="2850788"/>
                <a:ext cx="73866" cy="106509"/>
              </a:xfrm>
              <a:custGeom>
                <a:avLst/>
                <a:gdLst/>
                <a:ahLst/>
                <a:cxnLst/>
                <a:rect l="0" t="0" r="0" b="0"/>
                <a:pathLst>
                  <a:path w="73866" h="106509">
                    <a:moveTo>
                      <a:pt x="3200" y="8812"/>
                    </a:moveTo>
                    <a:cubicBezTo>
                      <a:pt x="0" y="11094"/>
                      <a:pt x="10578" y="35225"/>
                      <a:pt x="26707" y="62435"/>
                    </a:cubicBezTo>
                    <a:cubicBezTo>
                      <a:pt x="45336" y="93864"/>
                      <a:pt x="59371" y="106508"/>
                      <a:pt x="65185" y="97100"/>
                    </a:cubicBezTo>
                    <a:cubicBezTo>
                      <a:pt x="73865" y="83055"/>
                      <a:pt x="15554" y="0"/>
                      <a:pt x="3200" y="881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0" name="任意多边形: 形状 1209">
                <a:extLst>
                  <a:ext uri="{FF2B5EF4-FFF2-40B4-BE49-F238E27FC236}">
                    <a16:creationId xmlns="" xmlns:a16="http://schemas.microsoft.com/office/drawing/2014/main" id="{6A2C119D-0FEF-4C73-8505-93975514BA4A}"/>
                  </a:ext>
                </a:extLst>
              </p:cNvPr>
              <p:cNvSpPr/>
              <p:nvPr/>
            </p:nvSpPr>
            <p:spPr>
              <a:xfrm>
                <a:off x="12094928" y="2899343"/>
                <a:ext cx="52758" cy="132426"/>
              </a:xfrm>
              <a:custGeom>
                <a:avLst/>
                <a:gdLst/>
                <a:ahLst/>
                <a:cxnLst/>
                <a:rect l="0" t="0" r="0" b="0"/>
                <a:pathLst>
                  <a:path w="52758" h="132426">
                    <a:moveTo>
                      <a:pt x="2928" y="42868"/>
                    </a:moveTo>
                    <a:cubicBezTo>
                      <a:pt x="0" y="66841"/>
                      <a:pt x="8011" y="88961"/>
                      <a:pt x="27125" y="109677"/>
                    </a:cubicBezTo>
                    <a:cubicBezTo>
                      <a:pt x="42841" y="126710"/>
                      <a:pt x="52757" y="132425"/>
                      <a:pt x="49159" y="122377"/>
                    </a:cubicBezTo>
                    <a:cubicBezTo>
                      <a:pt x="45561" y="112328"/>
                      <a:pt x="38048" y="85640"/>
                      <a:pt x="32463" y="63069"/>
                    </a:cubicBezTo>
                    <a:cubicBezTo>
                      <a:pt x="18626" y="7155"/>
                      <a:pt x="8165" y="0"/>
                      <a:pt x="2928" y="428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1" name="任意多边形: 形状 1210">
                <a:extLst>
                  <a:ext uri="{FF2B5EF4-FFF2-40B4-BE49-F238E27FC236}">
                    <a16:creationId xmlns="" xmlns:a16="http://schemas.microsoft.com/office/drawing/2014/main" id="{E3E76D07-7601-48A2-9D58-3D9876E2F5E3}"/>
                  </a:ext>
                </a:extLst>
              </p:cNvPr>
              <p:cNvSpPr/>
              <p:nvPr/>
            </p:nvSpPr>
            <p:spPr>
              <a:xfrm>
                <a:off x="12180439" y="2984399"/>
                <a:ext cx="18133" cy="26036"/>
              </a:xfrm>
              <a:custGeom>
                <a:avLst/>
                <a:gdLst/>
                <a:ahLst/>
                <a:cxnLst/>
                <a:rect l="0" t="0" r="0" b="0"/>
                <a:pathLst>
                  <a:path w="18133" h="26036">
                    <a:moveTo>
                      <a:pt x="2941" y="15875"/>
                    </a:moveTo>
                    <a:cubicBezTo>
                      <a:pt x="0" y="24606"/>
                      <a:pt x="0" y="26035"/>
                      <a:pt x="2941" y="19050"/>
                    </a:cubicBezTo>
                    <a:cubicBezTo>
                      <a:pt x="5883" y="12065"/>
                      <a:pt x="11146" y="4921"/>
                      <a:pt x="14639" y="3175"/>
                    </a:cubicBezTo>
                    <a:cubicBezTo>
                      <a:pt x="18132" y="1429"/>
                      <a:pt x="18132" y="0"/>
                      <a:pt x="14639" y="0"/>
                    </a:cubicBezTo>
                    <a:cubicBezTo>
                      <a:pt x="11146" y="0"/>
                      <a:pt x="5883" y="7144"/>
                      <a:pt x="2941" y="158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2" name="任意多边形: 形状 1211">
                <a:extLst>
                  <a:ext uri="{FF2B5EF4-FFF2-40B4-BE49-F238E27FC236}">
                    <a16:creationId xmlns="" xmlns:a16="http://schemas.microsoft.com/office/drawing/2014/main" id="{67CAB068-BDF8-4770-BE90-FCD323637F81}"/>
                  </a:ext>
                </a:extLst>
              </p:cNvPr>
              <p:cNvSpPr/>
              <p:nvPr/>
            </p:nvSpPr>
            <p:spPr>
              <a:xfrm>
                <a:off x="9097135" y="2767027"/>
                <a:ext cx="311174" cy="40478"/>
              </a:xfrm>
              <a:custGeom>
                <a:avLst/>
                <a:gdLst/>
                <a:ahLst/>
                <a:cxnLst/>
                <a:rect l="0" t="0" r="0" b="0"/>
                <a:pathLst>
                  <a:path w="311174" h="40478">
                    <a:moveTo>
                      <a:pt x="12443" y="13202"/>
                    </a:moveTo>
                    <a:cubicBezTo>
                      <a:pt x="7222" y="21650"/>
                      <a:pt x="2093" y="27650"/>
                      <a:pt x="1046" y="26536"/>
                    </a:cubicBezTo>
                    <a:cubicBezTo>
                      <a:pt x="0" y="25421"/>
                      <a:pt x="56293" y="28179"/>
                      <a:pt x="126143" y="32663"/>
                    </a:cubicBezTo>
                    <a:cubicBezTo>
                      <a:pt x="247874" y="40477"/>
                      <a:pt x="311173" y="36218"/>
                      <a:pt x="296176" y="21222"/>
                    </a:cubicBezTo>
                    <a:cubicBezTo>
                      <a:pt x="292309" y="17355"/>
                      <a:pt x="229023" y="10512"/>
                      <a:pt x="155540" y="6016"/>
                    </a:cubicBezTo>
                    <a:cubicBezTo>
                      <a:pt x="57219" y="0"/>
                      <a:pt x="19429" y="1898"/>
                      <a:pt x="12443" y="1320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3" name="任意多边形: 形状 1212">
                <a:extLst>
                  <a:ext uri="{FF2B5EF4-FFF2-40B4-BE49-F238E27FC236}">
                    <a16:creationId xmlns="" xmlns:a16="http://schemas.microsoft.com/office/drawing/2014/main" id="{862C6295-3876-43AF-BFAD-26D134852111}"/>
                  </a:ext>
                </a:extLst>
              </p:cNvPr>
              <p:cNvSpPr/>
              <p:nvPr/>
            </p:nvSpPr>
            <p:spPr>
              <a:xfrm>
                <a:off x="9458228" y="2769847"/>
                <a:ext cx="271577" cy="75319"/>
              </a:xfrm>
              <a:custGeom>
                <a:avLst/>
                <a:gdLst/>
                <a:ahLst/>
                <a:cxnLst/>
                <a:rect l="0" t="0" r="0" b="0"/>
                <a:pathLst>
                  <a:path w="271577" h="75319">
                    <a:moveTo>
                      <a:pt x="98425" y="14451"/>
                    </a:moveTo>
                    <a:cubicBezTo>
                      <a:pt x="12109" y="23772"/>
                      <a:pt x="0" y="28196"/>
                      <a:pt x="0" y="50410"/>
                    </a:cubicBezTo>
                    <a:cubicBezTo>
                      <a:pt x="0" y="74667"/>
                      <a:pt x="5248" y="75318"/>
                      <a:pt x="123825" y="65771"/>
                    </a:cubicBezTo>
                    <a:cubicBezTo>
                      <a:pt x="223040" y="57783"/>
                      <a:pt x="249719" y="51385"/>
                      <a:pt x="258059" y="33577"/>
                    </a:cubicBezTo>
                    <a:cubicBezTo>
                      <a:pt x="271576" y="4713"/>
                      <a:pt x="232242" y="0"/>
                      <a:pt x="98425" y="1445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4" name="任意多边形: 形状 1213">
                <a:extLst>
                  <a:ext uri="{FF2B5EF4-FFF2-40B4-BE49-F238E27FC236}">
                    <a16:creationId xmlns="" xmlns:a16="http://schemas.microsoft.com/office/drawing/2014/main" id="{D7F0219F-DD31-4DE2-93AB-9B0A29D6A2C8}"/>
                  </a:ext>
                </a:extLst>
              </p:cNvPr>
              <p:cNvSpPr/>
              <p:nvPr/>
            </p:nvSpPr>
            <p:spPr>
              <a:xfrm>
                <a:off x="4693390" y="3416199"/>
                <a:ext cx="96165" cy="114301"/>
              </a:xfrm>
              <a:custGeom>
                <a:avLst/>
                <a:gdLst/>
                <a:ahLst/>
                <a:cxnLst/>
                <a:rect l="0" t="0" r="0" b="0"/>
                <a:pathLst>
                  <a:path w="96165" h="114301">
                    <a:moveTo>
                      <a:pt x="17515" y="28575"/>
                    </a:moveTo>
                    <a:cubicBezTo>
                      <a:pt x="10146" y="44291"/>
                      <a:pt x="3105" y="70009"/>
                      <a:pt x="1869" y="85725"/>
                    </a:cubicBezTo>
                    <a:cubicBezTo>
                      <a:pt x="0" y="109473"/>
                      <a:pt x="6018" y="114300"/>
                      <a:pt x="37492" y="114300"/>
                    </a:cubicBezTo>
                    <a:cubicBezTo>
                      <a:pt x="69747" y="114300"/>
                      <a:pt x="76540" y="108415"/>
                      <a:pt x="83301" y="74613"/>
                    </a:cubicBezTo>
                    <a:cubicBezTo>
                      <a:pt x="96164" y="10294"/>
                      <a:pt x="93098" y="0"/>
                      <a:pt x="61076" y="0"/>
                    </a:cubicBezTo>
                    <a:cubicBezTo>
                      <a:pt x="42232" y="0"/>
                      <a:pt x="25885" y="10724"/>
                      <a:pt x="17515" y="2857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5" name="任意多边形: 形状 1214">
                <a:extLst>
                  <a:ext uri="{FF2B5EF4-FFF2-40B4-BE49-F238E27FC236}">
                    <a16:creationId xmlns="" xmlns:a16="http://schemas.microsoft.com/office/drawing/2014/main" id="{5AAB3C69-75F0-4DB4-8CB8-118B0FC53416}"/>
                  </a:ext>
                </a:extLst>
              </p:cNvPr>
              <p:cNvSpPr/>
              <p:nvPr/>
            </p:nvSpPr>
            <p:spPr>
              <a:xfrm>
                <a:off x="4720265" y="3409849"/>
                <a:ext cx="37111" cy="120578"/>
              </a:xfrm>
              <a:custGeom>
                <a:avLst/>
                <a:gdLst/>
                <a:ahLst/>
                <a:cxnLst/>
                <a:rect l="0" t="0" r="0" b="0"/>
                <a:pathLst>
                  <a:path w="37111" h="120578">
                    <a:moveTo>
                      <a:pt x="10281" y="49684"/>
                    </a:moveTo>
                    <a:cubicBezTo>
                      <a:pt x="0" y="103270"/>
                      <a:pt x="6016" y="120577"/>
                      <a:pt x="27468" y="99126"/>
                    </a:cubicBezTo>
                    <a:cubicBezTo>
                      <a:pt x="36052" y="90541"/>
                      <a:pt x="37110" y="70089"/>
                      <a:pt x="30381" y="42822"/>
                    </a:cubicBezTo>
                    <a:lnTo>
                      <a:pt x="19813"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6" name="任意多边形: 形状 1215">
                <a:extLst>
                  <a:ext uri="{FF2B5EF4-FFF2-40B4-BE49-F238E27FC236}">
                    <a16:creationId xmlns="" xmlns:a16="http://schemas.microsoft.com/office/drawing/2014/main" id="{3E397401-A984-4746-9DA4-4C686594190C}"/>
                  </a:ext>
                </a:extLst>
              </p:cNvPr>
              <p:cNvSpPr/>
              <p:nvPr/>
            </p:nvSpPr>
            <p:spPr>
              <a:xfrm>
                <a:off x="4900299" y="3568599"/>
                <a:ext cx="33785" cy="65425"/>
              </a:xfrm>
              <a:custGeom>
                <a:avLst/>
                <a:gdLst/>
                <a:ahLst/>
                <a:cxnLst/>
                <a:rect l="0" t="0" r="0" b="0"/>
                <a:pathLst>
                  <a:path w="33785" h="65425">
                    <a:moveTo>
                      <a:pt x="4675" y="26357"/>
                    </a:moveTo>
                    <a:cubicBezTo>
                      <a:pt x="74" y="40854"/>
                      <a:pt x="0" y="56404"/>
                      <a:pt x="4510" y="60914"/>
                    </a:cubicBezTo>
                    <a:cubicBezTo>
                      <a:pt x="9020" y="65424"/>
                      <a:pt x="15169" y="57850"/>
                      <a:pt x="18175" y="44082"/>
                    </a:cubicBezTo>
                    <a:cubicBezTo>
                      <a:pt x="21181" y="30314"/>
                      <a:pt x="26585" y="14764"/>
                      <a:pt x="30184" y="9525"/>
                    </a:cubicBezTo>
                    <a:cubicBezTo>
                      <a:pt x="33784" y="4286"/>
                      <a:pt x="31399" y="0"/>
                      <a:pt x="24885" y="0"/>
                    </a:cubicBezTo>
                    <a:cubicBezTo>
                      <a:pt x="18370" y="0"/>
                      <a:pt x="9276" y="11861"/>
                      <a:pt x="4675" y="2635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7" name="任意多边形: 形状 1216">
                <a:extLst>
                  <a:ext uri="{FF2B5EF4-FFF2-40B4-BE49-F238E27FC236}">
                    <a16:creationId xmlns="" xmlns:a16="http://schemas.microsoft.com/office/drawing/2014/main" id="{8FB7B312-E59B-49FF-8438-EEEFDFBEAB94}"/>
                  </a:ext>
                </a:extLst>
              </p:cNvPr>
              <p:cNvSpPr/>
              <p:nvPr/>
            </p:nvSpPr>
            <p:spPr>
              <a:xfrm>
                <a:off x="6283228" y="3046066"/>
                <a:ext cx="165458" cy="47761"/>
              </a:xfrm>
              <a:custGeom>
                <a:avLst/>
                <a:gdLst/>
                <a:ahLst/>
                <a:cxnLst/>
                <a:rect l="0" t="0" r="0" b="0"/>
                <a:pathLst>
                  <a:path w="165458" h="47761">
                    <a:moveTo>
                      <a:pt x="0" y="12156"/>
                    </a:moveTo>
                    <a:cubicBezTo>
                      <a:pt x="0" y="26748"/>
                      <a:pt x="136106" y="47760"/>
                      <a:pt x="148748" y="35119"/>
                    </a:cubicBezTo>
                    <a:cubicBezTo>
                      <a:pt x="165457" y="18409"/>
                      <a:pt x="130606" y="4174"/>
                      <a:pt x="66675" y="1595"/>
                    </a:cubicBezTo>
                    <a:cubicBezTo>
                      <a:pt x="27130" y="0"/>
                      <a:pt x="0" y="4298"/>
                      <a:pt x="0" y="121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8" name="任意多边形: 形状 1217">
                <a:extLst>
                  <a:ext uri="{FF2B5EF4-FFF2-40B4-BE49-F238E27FC236}">
                    <a16:creationId xmlns="" xmlns:a16="http://schemas.microsoft.com/office/drawing/2014/main" id="{C005A97F-2072-4580-BB08-4463F0F68793}"/>
                  </a:ext>
                </a:extLst>
              </p:cNvPr>
              <p:cNvSpPr/>
              <p:nvPr/>
            </p:nvSpPr>
            <p:spPr>
              <a:xfrm>
                <a:off x="7021305" y="3044028"/>
                <a:ext cx="138224" cy="29272"/>
              </a:xfrm>
              <a:custGeom>
                <a:avLst/>
                <a:gdLst/>
                <a:ahLst/>
                <a:cxnLst/>
                <a:rect l="0" t="0" r="0" b="0"/>
                <a:pathLst>
                  <a:path w="138224" h="29272">
                    <a:moveTo>
                      <a:pt x="4873" y="16571"/>
                    </a:moveTo>
                    <a:cubicBezTo>
                      <a:pt x="0" y="24456"/>
                      <a:pt x="23791" y="29271"/>
                      <a:pt x="67623" y="29271"/>
                    </a:cubicBezTo>
                    <a:cubicBezTo>
                      <a:pt x="106453" y="29271"/>
                      <a:pt x="138223" y="23556"/>
                      <a:pt x="138223" y="16571"/>
                    </a:cubicBezTo>
                    <a:cubicBezTo>
                      <a:pt x="138223" y="0"/>
                      <a:pt x="15115" y="0"/>
                      <a:pt x="4873" y="1657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19" name="任意多边形: 形状 1218">
                <a:extLst>
                  <a:ext uri="{FF2B5EF4-FFF2-40B4-BE49-F238E27FC236}">
                    <a16:creationId xmlns="" xmlns:a16="http://schemas.microsoft.com/office/drawing/2014/main" id="{6E2CF356-A829-4D7B-BCD3-C331ACD6F67F}"/>
                  </a:ext>
                </a:extLst>
              </p:cNvPr>
              <p:cNvSpPr/>
              <p:nvPr/>
            </p:nvSpPr>
            <p:spPr>
              <a:xfrm>
                <a:off x="6476586" y="3060599"/>
                <a:ext cx="189448" cy="5683"/>
              </a:xfrm>
              <a:custGeom>
                <a:avLst/>
                <a:gdLst/>
                <a:ahLst/>
                <a:cxnLst/>
                <a:rect l="0" t="0" r="0" b="0"/>
                <a:pathLst>
                  <a:path w="189448" h="5683">
                    <a:moveTo>
                      <a:pt x="98742" y="5682"/>
                    </a:moveTo>
                    <a:cubicBezTo>
                      <a:pt x="187891" y="5682"/>
                      <a:pt x="189447" y="5333"/>
                      <a:pt x="111442" y="2841"/>
                    </a:cubicBezTo>
                    <a:cubicBezTo>
                      <a:pt x="62547" y="1278"/>
                      <a:pt x="19684" y="0"/>
                      <a:pt x="16192" y="0"/>
                    </a:cubicBezTo>
                    <a:cubicBezTo>
                      <a:pt x="12700" y="0"/>
                      <a:pt x="6984" y="1278"/>
                      <a:pt x="3492" y="2841"/>
                    </a:cubicBezTo>
                    <a:cubicBezTo>
                      <a:pt x="0" y="4403"/>
                      <a:pt x="42862" y="5682"/>
                      <a:pt x="98742" y="568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0" name="任意多边形: 形状 1219">
                <a:extLst>
                  <a:ext uri="{FF2B5EF4-FFF2-40B4-BE49-F238E27FC236}">
                    <a16:creationId xmlns="" xmlns:a16="http://schemas.microsoft.com/office/drawing/2014/main" id="{6937FA28-C83F-4657-A1F4-CE67ADC5CAD9}"/>
                  </a:ext>
                </a:extLst>
              </p:cNvPr>
              <p:cNvSpPr/>
              <p:nvPr/>
            </p:nvSpPr>
            <p:spPr>
              <a:xfrm>
                <a:off x="2323954" y="3136799"/>
                <a:ext cx="366786" cy="439563"/>
              </a:xfrm>
              <a:custGeom>
                <a:avLst/>
                <a:gdLst/>
                <a:ahLst/>
                <a:cxnLst/>
                <a:rect l="0" t="0" r="0" b="0"/>
                <a:pathLst>
                  <a:path w="366786" h="439563">
                    <a:moveTo>
                      <a:pt x="225474" y="99632"/>
                    </a:moveTo>
                    <a:cubicBezTo>
                      <a:pt x="225474" y="180024"/>
                      <a:pt x="220989" y="203322"/>
                      <a:pt x="202249" y="220282"/>
                    </a:cubicBezTo>
                    <a:cubicBezTo>
                      <a:pt x="172573" y="247138"/>
                      <a:pt x="163050" y="246709"/>
                      <a:pt x="137974" y="217388"/>
                    </a:cubicBezTo>
                    <a:cubicBezTo>
                      <a:pt x="111725" y="186695"/>
                      <a:pt x="30180" y="184576"/>
                      <a:pt x="10873" y="214084"/>
                    </a:cubicBezTo>
                    <a:cubicBezTo>
                      <a:pt x="3364" y="225560"/>
                      <a:pt x="0" y="251366"/>
                      <a:pt x="3397" y="271430"/>
                    </a:cubicBezTo>
                    <a:cubicBezTo>
                      <a:pt x="8498" y="301552"/>
                      <a:pt x="12773" y="305256"/>
                      <a:pt x="27925" y="292680"/>
                    </a:cubicBezTo>
                    <a:cubicBezTo>
                      <a:pt x="62394" y="264073"/>
                      <a:pt x="92124" y="270216"/>
                      <a:pt x="92124" y="305946"/>
                    </a:cubicBezTo>
                    <a:cubicBezTo>
                      <a:pt x="92124" y="324039"/>
                      <a:pt x="98381" y="346898"/>
                      <a:pt x="106028" y="356746"/>
                    </a:cubicBezTo>
                    <a:cubicBezTo>
                      <a:pt x="113674" y="366593"/>
                      <a:pt x="126064" y="386753"/>
                      <a:pt x="133559" y="401545"/>
                    </a:cubicBezTo>
                    <a:cubicBezTo>
                      <a:pt x="141055" y="416337"/>
                      <a:pt x="161163" y="431112"/>
                      <a:pt x="178245" y="434377"/>
                    </a:cubicBezTo>
                    <a:cubicBezTo>
                      <a:pt x="205366" y="439562"/>
                      <a:pt x="208008" y="436959"/>
                      <a:pt x="199094" y="413832"/>
                    </a:cubicBezTo>
                    <a:cubicBezTo>
                      <a:pt x="193481" y="399267"/>
                      <a:pt x="188999" y="365235"/>
                      <a:pt x="189136" y="338206"/>
                    </a:cubicBezTo>
                    <a:lnTo>
                      <a:pt x="189383" y="289061"/>
                    </a:lnTo>
                    <a:lnTo>
                      <a:pt x="252626" y="295138"/>
                    </a:lnTo>
                    <a:cubicBezTo>
                      <a:pt x="326613" y="302247"/>
                      <a:pt x="351532" y="319780"/>
                      <a:pt x="327982" y="348155"/>
                    </a:cubicBezTo>
                    <a:cubicBezTo>
                      <a:pt x="319295" y="358623"/>
                      <a:pt x="316378" y="373969"/>
                      <a:pt x="321501" y="382257"/>
                    </a:cubicBezTo>
                    <a:cubicBezTo>
                      <a:pt x="338781" y="410217"/>
                      <a:pt x="366785" y="336090"/>
                      <a:pt x="352819" y="299357"/>
                    </a:cubicBezTo>
                    <a:cubicBezTo>
                      <a:pt x="346036" y="281517"/>
                      <a:pt x="343635" y="258715"/>
                      <a:pt x="347483" y="248687"/>
                    </a:cubicBezTo>
                    <a:cubicBezTo>
                      <a:pt x="352609" y="235331"/>
                      <a:pt x="347418" y="232300"/>
                      <a:pt x="328077" y="237358"/>
                    </a:cubicBezTo>
                    <a:cubicBezTo>
                      <a:pt x="313555" y="241155"/>
                      <a:pt x="301674" y="252168"/>
                      <a:pt x="301674" y="261831"/>
                    </a:cubicBezTo>
                    <a:cubicBezTo>
                      <a:pt x="301674" y="272146"/>
                      <a:pt x="288448" y="279400"/>
                      <a:pt x="269643" y="279400"/>
                    </a:cubicBezTo>
                    <a:lnTo>
                      <a:pt x="237613" y="279400"/>
                    </a:lnTo>
                    <a:lnTo>
                      <a:pt x="244880" y="139700"/>
                    </a:lnTo>
                    <a:cubicBezTo>
                      <a:pt x="249755" y="45976"/>
                      <a:pt x="247758" y="0"/>
                      <a:pt x="238810" y="0"/>
                    </a:cubicBezTo>
                    <a:cubicBezTo>
                      <a:pt x="230629" y="0"/>
                      <a:pt x="225474" y="38508"/>
                      <a:pt x="225474" y="9963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1" name="任意多边形: 形状 1220">
                <a:extLst>
                  <a:ext uri="{FF2B5EF4-FFF2-40B4-BE49-F238E27FC236}">
                    <a16:creationId xmlns="" xmlns:a16="http://schemas.microsoft.com/office/drawing/2014/main" id="{2FE53D69-4520-42ED-AF9C-E19155457691}"/>
                  </a:ext>
                </a:extLst>
              </p:cNvPr>
              <p:cNvSpPr/>
              <p:nvPr/>
            </p:nvSpPr>
            <p:spPr>
              <a:xfrm>
                <a:off x="2439975" y="3416199"/>
                <a:ext cx="42832" cy="19551"/>
              </a:xfrm>
              <a:custGeom>
                <a:avLst/>
                <a:gdLst/>
                <a:ahLst/>
                <a:cxnLst/>
                <a:rect l="0" t="0" r="0" b="0"/>
                <a:pathLst>
                  <a:path w="42832" h="19551">
                    <a:moveTo>
                      <a:pt x="3620" y="6350"/>
                    </a:moveTo>
                    <a:cubicBezTo>
                      <a:pt x="0" y="17210"/>
                      <a:pt x="24175" y="19550"/>
                      <a:pt x="36428" y="9525"/>
                    </a:cubicBezTo>
                    <a:cubicBezTo>
                      <a:pt x="42831" y="4286"/>
                      <a:pt x="38545" y="0"/>
                      <a:pt x="26903" y="0"/>
                    </a:cubicBezTo>
                    <a:cubicBezTo>
                      <a:pt x="15261" y="0"/>
                      <a:pt x="4784" y="2858"/>
                      <a:pt x="3620" y="63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2" name="任意多边形: 形状 1221">
                <a:extLst>
                  <a:ext uri="{FF2B5EF4-FFF2-40B4-BE49-F238E27FC236}">
                    <a16:creationId xmlns="" xmlns:a16="http://schemas.microsoft.com/office/drawing/2014/main" id="{0E3D9CBD-3C78-4A3C-85EB-6EF5BA805B15}"/>
                  </a:ext>
                </a:extLst>
              </p:cNvPr>
              <p:cNvSpPr/>
              <p:nvPr/>
            </p:nvSpPr>
            <p:spPr>
              <a:xfrm>
                <a:off x="2310775" y="3420634"/>
                <a:ext cx="137600" cy="170943"/>
              </a:xfrm>
              <a:custGeom>
                <a:avLst/>
                <a:gdLst/>
                <a:ahLst/>
                <a:cxnLst/>
                <a:rect l="0" t="0" r="0" b="0"/>
                <a:pathLst>
                  <a:path w="137600" h="170943">
                    <a:moveTo>
                      <a:pt x="47405" y="20110"/>
                    </a:moveTo>
                    <a:cubicBezTo>
                      <a:pt x="18365" y="31205"/>
                      <a:pt x="17751" y="33317"/>
                      <a:pt x="37701" y="53473"/>
                    </a:cubicBezTo>
                    <a:cubicBezTo>
                      <a:pt x="54383" y="70327"/>
                      <a:pt x="56275" y="82153"/>
                      <a:pt x="46431" y="108044"/>
                    </a:cubicBezTo>
                    <a:cubicBezTo>
                      <a:pt x="39519" y="126224"/>
                      <a:pt x="24220" y="142556"/>
                      <a:pt x="12433" y="144337"/>
                    </a:cubicBezTo>
                    <a:cubicBezTo>
                      <a:pt x="0" y="146216"/>
                      <a:pt x="5229" y="150324"/>
                      <a:pt x="24889" y="154120"/>
                    </a:cubicBezTo>
                    <a:cubicBezTo>
                      <a:pt x="43527" y="157720"/>
                      <a:pt x="66551" y="163649"/>
                      <a:pt x="76054" y="167295"/>
                    </a:cubicBezTo>
                    <a:cubicBezTo>
                      <a:pt x="85557" y="170942"/>
                      <a:pt x="103536" y="166464"/>
                      <a:pt x="116008" y="157344"/>
                    </a:cubicBezTo>
                    <a:cubicBezTo>
                      <a:pt x="137599" y="141557"/>
                      <a:pt x="137399" y="139130"/>
                      <a:pt x="111829" y="106624"/>
                    </a:cubicBezTo>
                    <a:cubicBezTo>
                      <a:pt x="91123" y="80300"/>
                      <a:pt x="87926" y="66969"/>
                      <a:pt x="97867" y="48394"/>
                    </a:cubicBezTo>
                    <a:cubicBezTo>
                      <a:pt x="118292" y="10230"/>
                      <a:pt x="100040" y="0"/>
                      <a:pt x="47405" y="2011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3" name="任意多边形: 形状 1222">
                <a:extLst>
                  <a:ext uri="{FF2B5EF4-FFF2-40B4-BE49-F238E27FC236}">
                    <a16:creationId xmlns="" xmlns:a16="http://schemas.microsoft.com/office/drawing/2014/main" id="{D03955B4-CB04-4CD8-8063-DAEA4A6C1D7D}"/>
                  </a:ext>
                </a:extLst>
              </p:cNvPr>
              <p:cNvSpPr/>
              <p:nvPr/>
            </p:nvSpPr>
            <p:spPr>
              <a:xfrm>
                <a:off x="2538168" y="3442076"/>
                <a:ext cx="72167" cy="170974"/>
              </a:xfrm>
              <a:custGeom>
                <a:avLst/>
                <a:gdLst/>
                <a:ahLst/>
                <a:cxnLst/>
                <a:rect l="0" t="0" r="0" b="0"/>
                <a:pathLst>
                  <a:path w="72167" h="170974">
                    <a:moveTo>
                      <a:pt x="83" y="41037"/>
                    </a:moveTo>
                    <a:cubicBezTo>
                      <a:pt x="0" y="63607"/>
                      <a:pt x="3235" y="102075"/>
                      <a:pt x="7272" y="126523"/>
                    </a:cubicBezTo>
                    <a:lnTo>
                      <a:pt x="14612" y="170973"/>
                    </a:lnTo>
                    <a:lnTo>
                      <a:pt x="30416" y="132873"/>
                    </a:lnTo>
                    <a:cubicBezTo>
                      <a:pt x="39108" y="111918"/>
                      <a:pt x="52677" y="85873"/>
                      <a:pt x="60569" y="74995"/>
                    </a:cubicBezTo>
                    <a:cubicBezTo>
                      <a:pt x="72166" y="59010"/>
                      <a:pt x="67756" y="49921"/>
                      <a:pt x="37576" y="27609"/>
                    </a:cubicBezTo>
                    <a:lnTo>
                      <a:pt x="234"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4" name="任意多边形: 形状 1223">
                <a:extLst>
                  <a:ext uri="{FF2B5EF4-FFF2-40B4-BE49-F238E27FC236}">
                    <a16:creationId xmlns="" xmlns:a16="http://schemas.microsoft.com/office/drawing/2014/main" id="{1FFC9C57-DA29-4CBE-A817-DB0B7E1F0060}"/>
                  </a:ext>
                </a:extLst>
              </p:cNvPr>
              <p:cNvSpPr/>
              <p:nvPr/>
            </p:nvSpPr>
            <p:spPr>
              <a:xfrm>
                <a:off x="2575622" y="3446740"/>
                <a:ext cx="43181" cy="9695"/>
              </a:xfrm>
              <a:custGeom>
                <a:avLst/>
                <a:gdLst/>
                <a:ahLst/>
                <a:cxnLst/>
                <a:rect l="0" t="0" r="0" b="0"/>
                <a:pathLst>
                  <a:path w="43181" h="9695">
                    <a:moveTo>
                      <a:pt x="18256" y="4059"/>
                    </a:moveTo>
                    <a:cubicBezTo>
                      <a:pt x="32226" y="7499"/>
                      <a:pt x="43180" y="9694"/>
                      <a:pt x="42598" y="8936"/>
                    </a:cubicBezTo>
                    <a:cubicBezTo>
                      <a:pt x="42016" y="8179"/>
                      <a:pt x="37729" y="7559"/>
                      <a:pt x="33073" y="7559"/>
                    </a:cubicBezTo>
                    <a:cubicBezTo>
                      <a:pt x="28416" y="7559"/>
                      <a:pt x="17462" y="5364"/>
                      <a:pt x="8731" y="2682"/>
                    </a:cubicBezTo>
                    <a:cubicBezTo>
                      <a:pt x="0" y="0"/>
                      <a:pt x="4286" y="620"/>
                      <a:pt x="18256" y="40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5" name="任意多边形: 形状 1224">
                <a:extLst>
                  <a:ext uri="{FF2B5EF4-FFF2-40B4-BE49-F238E27FC236}">
                    <a16:creationId xmlns="" xmlns:a16="http://schemas.microsoft.com/office/drawing/2014/main" id="{4FCB35E1-B190-41C6-8E44-7ACA899D4DB9}"/>
                  </a:ext>
                </a:extLst>
              </p:cNvPr>
              <p:cNvSpPr/>
              <p:nvPr/>
            </p:nvSpPr>
            <p:spPr>
              <a:xfrm>
                <a:off x="949228" y="3289199"/>
                <a:ext cx="38101" cy="25401"/>
              </a:xfrm>
              <a:custGeom>
                <a:avLst/>
                <a:gdLst/>
                <a:ahLst/>
                <a:cxnLst/>
                <a:rect l="0" t="0" r="0" b="0"/>
                <a:pathLst>
                  <a:path w="38101" h="25401">
                    <a:moveTo>
                      <a:pt x="0" y="12700"/>
                    </a:moveTo>
                    <a:cubicBezTo>
                      <a:pt x="0" y="19685"/>
                      <a:pt x="8573" y="25400"/>
                      <a:pt x="19050" y="25400"/>
                    </a:cubicBezTo>
                    <a:cubicBezTo>
                      <a:pt x="29527" y="25400"/>
                      <a:pt x="38100" y="19685"/>
                      <a:pt x="38100" y="12700"/>
                    </a:cubicBezTo>
                    <a:cubicBezTo>
                      <a:pt x="38100" y="5715"/>
                      <a:pt x="29527" y="0"/>
                      <a:pt x="19050" y="0"/>
                    </a:cubicBezTo>
                    <a:cubicBezTo>
                      <a:pt x="8573" y="0"/>
                      <a:pt x="0" y="5715"/>
                      <a:pt x="0" y="127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6" name="任意多边形: 形状 1225">
                <a:extLst>
                  <a:ext uri="{FF2B5EF4-FFF2-40B4-BE49-F238E27FC236}">
                    <a16:creationId xmlns="" xmlns:a16="http://schemas.microsoft.com/office/drawing/2014/main" id="{84EBF90F-E931-4E49-8E68-AE33A9CDBB19}"/>
                  </a:ext>
                </a:extLst>
              </p:cNvPr>
              <p:cNvSpPr/>
              <p:nvPr/>
            </p:nvSpPr>
            <p:spPr>
              <a:xfrm>
                <a:off x="774012" y="3377675"/>
                <a:ext cx="236811" cy="114152"/>
              </a:xfrm>
              <a:custGeom>
                <a:avLst/>
                <a:gdLst/>
                <a:ahLst/>
                <a:cxnLst/>
                <a:rect l="0" t="0" r="0" b="0"/>
                <a:pathLst>
                  <a:path w="236811" h="114152">
                    <a:moveTo>
                      <a:pt x="212391" y="29133"/>
                    </a:moveTo>
                    <a:cubicBezTo>
                      <a:pt x="192229" y="73383"/>
                      <a:pt x="141060" y="95812"/>
                      <a:pt x="113470" y="72493"/>
                    </a:cubicBezTo>
                    <a:cubicBezTo>
                      <a:pt x="86636" y="49814"/>
                      <a:pt x="31030" y="38299"/>
                      <a:pt x="10278" y="51125"/>
                    </a:cubicBezTo>
                    <a:cubicBezTo>
                      <a:pt x="0" y="57477"/>
                      <a:pt x="13246" y="64367"/>
                      <a:pt x="46552" y="69994"/>
                    </a:cubicBezTo>
                    <a:cubicBezTo>
                      <a:pt x="81123" y="75835"/>
                      <a:pt x="99016" y="85437"/>
                      <a:pt x="99016" y="98150"/>
                    </a:cubicBezTo>
                    <a:cubicBezTo>
                      <a:pt x="99016" y="113308"/>
                      <a:pt x="102418" y="114151"/>
                      <a:pt x="114891" y="102085"/>
                    </a:cubicBezTo>
                    <a:cubicBezTo>
                      <a:pt x="123622" y="93638"/>
                      <a:pt x="148552" y="84170"/>
                      <a:pt x="170291" y="81044"/>
                    </a:cubicBezTo>
                    <a:cubicBezTo>
                      <a:pt x="197298" y="77160"/>
                      <a:pt x="214542" y="64987"/>
                      <a:pt x="224741" y="42602"/>
                    </a:cubicBezTo>
                    <a:cubicBezTo>
                      <a:pt x="232950" y="24584"/>
                      <a:pt x="236810" y="6985"/>
                      <a:pt x="233317" y="3493"/>
                    </a:cubicBezTo>
                    <a:cubicBezTo>
                      <a:pt x="229824" y="0"/>
                      <a:pt x="220408" y="11538"/>
                      <a:pt x="212391" y="2913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7" name="任意多边形: 形状 1226">
                <a:extLst>
                  <a:ext uri="{FF2B5EF4-FFF2-40B4-BE49-F238E27FC236}">
                    <a16:creationId xmlns="" xmlns:a16="http://schemas.microsoft.com/office/drawing/2014/main" id="{A8610056-9BFA-4511-A779-E0A305F345B9}"/>
                  </a:ext>
                </a:extLst>
              </p:cNvPr>
              <p:cNvSpPr/>
              <p:nvPr/>
            </p:nvSpPr>
            <p:spPr>
              <a:xfrm>
                <a:off x="435082" y="3422753"/>
                <a:ext cx="44247" cy="44247"/>
              </a:xfrm>
              <a:custGeom>
                <a:avLst/>
                <a:gdLst/>
                <a:ahLst/>
                <a:cxnLst/>
                <a:rect l="0" t="0" r="0" b="0"/>
                <a:pathLst>
                  <a:path w="44247" h="44247">
                    <a:moveTo>
                      <a:pt x="14613" y="14613"/>
                    </a:moveTo>
                    <a:cubicBezTo>
                      <a:pt x="0" y="29226"/>
                      <a:pt x="5364" y="44246"/>
                      <a:pt x="25196" y="44246"/>
                    </a:cubicBezTo>
                    <a:cubicBezTo>
                      <a:pt x="35674" y="44246"/>
                      <a:pt x="44246" y="35673"/>
                      <a:pt x="44246" y="25196"/>
                    </a:cubicBezTo>
                    <a:cubicBezTo>
                      <a:pt x="44246" y="5364"/>
                      <a:pt x="29226" y="0"/>
                      <a:pt x="14613" y="1461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8" name="任意多边形: 形状 1227">
                <a:extLst>
                  <a:ext uri="{FF2B5EF4-FFF2-40B4-BE49-F238E27FC236}">
                    <a16:creationId xmlns="" xmlns:a16="http://schemas.microsoft.com/office/drawing/2014/main" id="{EF4788B2-1B60-49C2-BAAB-A7020E87D31D}"/>
                  </a:ext>
                </a:extLst>
              </p:cNvPr>
              <p:cNvSpPr/>
              <p:nvPr/>
            </p:nvSpPr>
            <p:spPr>
              <a:xfrm>
                <a:off x="1033934" y="3431764"/>
                <a:ext cx="43237" cy="34394"/>
              </a:xfrm>
              <a:custGeom>
                <a:avLst/>
                <a:gdLst/>
                <a:ahLst/>
                <a:cxnLst/>
                <a:rect l="0" t="0" r="0" b="0"/>
                <a:pathLst>
                  <a:path w="43237" h="34394">
                    <a:moveTo>
                      <a:pt x="15929" y="16656"/>
                    </a:moveTo>
                    <a:cubicBezTo>
                      <a:pt x="0" y="33684"/>
                      <a:pt x="709" y="34393"/>
                      <a:pt x="21879" y="22606"/>
                    </a:cubicBezTo>
                    <a:cubicBezTo>
                      <a:pt x="35098" y="15245"/>
                      <a:pt x="43236" y="6545"/>
                      <a:pt x="39964" y="3272"/>
                    </a:cubicBezTo>
                    <a:cubicBezTo>
                      <a:pt x="36691" y="0"/>
                      <a:pt x="25876" y="6022"/>
                      <a:pt x="15929" y="166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29" name="任意多边形: 形状 1228">
                <a:extLst>
                  <a:ext uri="{FF2B5EF4-FFF2-40B4-BE49-F238E27FC236}">
                    <a16:creationId xmlns="" xmlns:a16="http://schemas.microsoft.com/office/drawing/2014/main" id="{4798FF4C-4E3A-43F9-83B6-01DCB4B5178D}"/>
                  </a:ext>
                </a:extLst>
              </p:cNvPr>
              <p:cNvSpPr/>
              <p:nvPr/>
            </p:nvSpPr>
            <p:spPr>
              <a:xfrm>
                <a:off x="1261755" y="3456880"/>
                <a:ext cx="29865" cy="38081"/>
              </a:xfrm>
              <a:custGeom>
                <a:avLst/>
                <a:gdLst/>
                <a:ahLst/>
                <a:cxnLst/>
                <a:rect l="0" t="0" r="0" b="0"/>
                <a:pathLst>
                  <a:path w="29865" h="38081">
                    <a:moveTo>
                      <a:pt x="14233" y="5093"/>
                    </a:moveTo>
                    <a:cubicBezTo>
                      <a:pt x="0" y="19327"/>
                      <a:pt x="3257" y="38080"/>
                      <a:pt x="18343" y="28756"/>
                    </a:cubicBezTo>
                    <a:cubicBezTo>
                      <a:pt x="25697" y="24211"/>
                      <a:pt x="29864" y="14944"/>
                      <a:pt x="27604" y="8162"/>
                    </a:cubicBezTo>
                    <a:cubicBezTo>
                      <a:pt x="25343" y="1381"/>
                      <a:pt x="19327" y="0"/>
                      <a:pt x="14233" y="509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0" name="任意多边形: 形状 1229">
                <a:extLst>
                  <a:ext uri="{FF2B5EF4-FFF2-40B4-BE49-F238E27FC236}">
                    <a16:creationId xmlns="" xmlns:a16="http://schemas.microsoft.com/office/drawing/2014/main" id="{7A49D410-18A0-4F40-99B0-F2F0CA1F8168}"/>
                  </a:ext>
                </a:extLst>
              </p:cNvPr>
              <p:cNvSpPr/>
              <p:nvPr/>
            </p:nvSpPr>
            <p:spPr>
              <a:xfrm>
                <a:off x="750136" y="3574735"/>
                <a:ext cx="63188" cy="57242"/>
              </a:xfrm>
              <a:custGeom>
                <a:avLst/>
                <a:gdLst/>
                <a:ahLst/>
                <a:cxnLst/>
                <a:rect l="0" t="0" r="0" b="0"/>
                <a:pathLst>
                  <a:path w="63188" h="57242">
                    <a:moveTo>
                      <a:pt x="4551" y="14839"/>
                    </a:moveTo>
                    <a:cubicBezTo>
                      <a:pt x="0" y="19390"/>
                      <a:pt x="10477" y="30482"/>
                      <a:pt x="27834" y="39486"/>
                    </a:cubicBezTo>
                    <a:cubicBezTo>
                      <a:pt x="62057" y="57241"/>
                      <a:pt x="63187" y="56633"/>
                      <a:pt x="51683" y="26654"/>
                    </a:cubicBezTo>
                    <a:cubicBezTo>
                      <a:pt x="43803" y="6119"/>
                      <a:pt x="19391" y="0"/>
                      <a:pt x="4551" y="1483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1" name="任意多边形: 形状 1230">
                <a:extLst>
                  <a:ext uri="{FF2B5EF4-FFF2-40B4-BE49-F238E27FC236}">
                    <a16:creationId xmlns="" xmlns:a16="http://schemas.microsoft.com/office/drawing/2014/main" id="{41B1F30B-181E-4BB8-BB5D-2B56D2E6BE77}"/>
                  </a:ext>
                </a:extLst>
              </p:cNvPr>
              <p:cNvSpPr/>
              <p:nvPr/>
            </p:nvSpPr>
            <p:spPr>
              <a:xfrm>
                <a:off x="974628" y="3628281"/>
                <a:ext cx="61603" cy="29219"/>
              </a:xfrm>
              <a:custGeom>
                <a:avLst/>
                <a:gdLst/>
                <a:ahLst/>
                <a:cxnLst/>
                <a:rect l="0" t="0" r="0" b="0"/>
                <a:pathLst>
                  <a:path w="61603" h="29219">
                    <a:moveTo>
                      <a:pt x="0" y="16518"/>
                    </a:moveTo>
                    <a:cubicBezTo>
                      <a:pt x="0" y="23503"/>
                      <a:pt x="14625" y="29218"/>
                      <a:pt x="32499" y="29218"/>
                    </a:cubicBezTo>
                    <a:cubicBezTo>
                      <a:pt x="50932" y="29218"/>
                      <a:pt x="61602" y="23721"/>
                      <a:pt x="57150" y="16518"/>
                    </a:cubicBezTo>
                    <a:cubicBezTo>
                      <a:pt x="46941" y="0"/>
                      <a:pt x="0" y="0"/>
                      <a:pt x="0" y="165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2" name="任意多边形: 形状 1231">
                <a:extLst>
                  <a:ext uri="{FF2B5EF4-FFF2-40B4-BE49-F238E27FC236}">
                    <a16:creationId xmlns="" xmlns:a16="http://schemas.microsoft.com/office/drawing/2014/main" id="{49C613D1-971F-47D9-965B-DCBFD9E568CC}"/>
                  </a:ext>
                </a:extLst>
              </p:cNvPr>
              <p:cNvSpPr/>
              <p:nvPr/>
            </p:nvSpPr>
            <p:spPr>
              <a:xfrm>
                <a:off x="1292837" y="3658963"/>
                <a:ext cx="108149" cy="112838"/>
              </a:xfrm>
              <a:custGeom>
                <a:avLst/>
                <a:gdLst/>
                <a:ahLst/>
                <a:cxnLst/>
                <a:rect l="0" t="0" r="0" b="0"/>
                <a:pathLst>
                  <a:path w="108149" h="112838">
                    <a:moveTo>
                      <a:pt x="16241" y="50298"/>
                    </a:moveTo>
                    <a:cubicBezTo>
                      <a:pt x="26235" y="76774"/>
                      <a:pt x="38791" y="87437"/>
                      <a:pt x="59975" y="87437"/>
                    </a:cubicBezTo>
                    <a:cubicBezTo>
                      <a:pt x="76551" y="87437"/>
                      <a:pt x="86219" y="93053"/>
                      <a:pt x="81841" y="100137"/>
                    </a:cubicBezTo>
                    <a:cubicBezTo>
                      <a:pt x="77524" y="107122"/>
                      <a:pt x="81677" y="112837"/>
                      <a:pt x="91070" y="112837"/>
                    </a:cubicBezTo>
                    <a:cubicBezTo>
                      <a:pt x="100463" y="112837"/>
                      <a:pt x="108148" y="101407"/>
                      <a:pt x="108148" y="87437"/>
                    </a:cubicBezTo>
                    <a:cubicBezTo>
                      <a:pt x="108148" y="71791"/>
                      <a:pt x="99681" y="62037"/>
                      <a:pt x="86101" y="62037"/>
                    </a:cubicBezTo>
                    <a:cubicBezTo>
                      <a:pt x="73975" y="62037"/>
                      <a:pt x="56625" y="51605"/>
                      <a:pt x="47547" y="38854"/>
                    </a:cubicBezTo>
                    <a:cubicBezTo>
                      <a:pt x="19883" y="0"/>
                      <a:pt x="0" y="7269"/>
                      <a:pt x="16241" y="5029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3" name="任意多边形: 形状 1232">
                <a:extLst>
                  <a:ext uri="{FF2B5EF4-FFF2-40B4-BE49-F238E27FC236}">
                    <a16:creationId xmlns="" xmlns:a16="http://schemas.microsoft.com/office/drawing/2014/main" id="{9569CEDD-D44C-4E9E-8401-9655DF27BDD1}"/>
                  </a:ext>
                </a:extLst>
              </p:cNvPr>
              <p:cNvSpPr/>
              <p:nvPr/>
            </p:nvSpPr>
            <p:spPr>
              <a:xfrm>
                <a:off x="1100871" y="3734089"/>
                <a:ext cx="141215" cy="24623"/>
              </a:xfrm>
              <a:custGeom>
                <a:avLst/>
                <a:gdLst/>
                <a:ahLst/>
                <a:cxnLst/>
                <a:rect l="0" t="0" r="0" b="0"/>
                <a:pathLst>
                  <a:path w="141215" h="24623">
                    <a:moveTo>
                      <a:pt x="13457" y="12311"/>
                    </a:moveTo>
                    <a:cubicBezTo>
                      <a:pt x="0" y="21008"/>
                      <a:pt x="16777" y="24622"/>
                      <a:pt x="70607" y="24622"/>
                    </a:cubicBezTo>
                    <a:cubicBezTo>
                      <a:pt x="124437" y="24622"/>
                      <a:pt x="141214" y="21008"/>
                      <a:pt x="127757" y="12311"/>
                    </a:cubicBezTo>
                    <a:cubicBezTo>
                      <a:pt x="117280" y="5540"/>
                      <a:pt x="91562" y="0"/>
                      <a:pt x="70607" y="0"/>
                    </a:cubicBezTo>
                    <a:cubicBezTo>
                      <a:pt x="49652" y="0"/>
                      <a:pt x="23934" y="5540"/>
                      <a:pt x="13457" y="1231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4" name="任意多边形: 形状 1233">
                <a:extLst>
                  <a:ext uri="{FF2B5EF4-FFF2-40B4-BE49-F238E27FC236}">
                    <a16:creationId xmlns="" xmlns:a16="http://schemas.microsoft.com/office/drawing/2014/main" id="{887B6F7D-D893-46C1-8AE1-1B70AE04E854}"/>
                  </a:ext>
                </a:extLst>
              </p:cNvPr>
              <p:cNvSpPr/>
              <p:nvPr/>
            </p:nvSpPr>
            <p:spPr>
              <a:xfrm>
                <a:off x="1013522" y="3774508"/>
                <a:ext cx="50642" cy="7914"/>
              </a:xfrm>
              <a:custGeom>
                <a:avLst/>
                <a:gdLst/>
                <a:ahLst/>
                <a:cxnLst/>
                <a:rect l="0" t="0" r="0" b="0"/>
                <a:pathLst>
                  <a:path w="50642" h="7914">
                    <a:moveTo>
                      <a:pt x="24606" y="5038"/>
                    </a:moveTo>
                    <a:cubicBezTo>
                      <a:pt x="42069" y="7396"/>
                      <a:pt x="50641" y="6618"/>
                      <a:pt x="43656" y="3309"/>
                    </a:cubicBezTo>
                    <a:cubicBezTo>
                      <a:pt x="36671" y="0"/>
                      <a:pt x="29527" y="150"/>
                      <a:pt x="27781" y="3642"/>
                    </a:cubicBezTo>
                    <a:cubicBezTo>
                      <a:pt x="26035" y="7134"/>
                      <a:pt x="17462" y="7913"/>
                      <a:pt x="8731" y="5372"/>
                    </a:cubicBezTo>
                    <a:cubicBezTo>
                      <a:pt x="0" y="2830"/>
                      <a:pt x="7144" y="2680"/>
                      <a:pt x="24606" y="503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5" name="任意多边形: 形状 1234">
                <a:extLst>
                  <a:ext uri="{FF2B5EF4-FFF2-40B4-BE49-F238E27FC236}">
                    <a16:creationId xmlns="" xmlns:a16="http://schemas.microsoft.com/office/drawing/2014/main" id="{D2C2F986-8E43-49C9-BF30-2D83013262F1}"/>
                  </a:ext>
                </a:extLst>
              </p:cNvPr>
              <p:cNvSpPr/>
              <p:nvPr/>
            </p:nvSpPr>
            <p:spPr>
              <a:xfrm>
                <a:off x="4073428" y="3174899"/>
                <a:ext cx="76201" cy="127001"/>
              </a:xfrm>
              <a:custGeom>
                <a:avLst/>
                <a:gdLst/>
                <a:ahLst/>
                <a:cxnLst/>
                <a:rect l="0" t="0" r="0" b="0"/>
                <a:pathLst>
                  <a:path w="76201" h="127001">
                    <a:moveTo>
                      <a:pt x="8467" y="8467"/>
                    </a:moveTo>
                    <a:cubicBezTo>
                      <a:pt x="3810" y="13123"/>
                      <a:pt x="0" y="41698"/>
                      <a:pt x="0" y="71967"/>
                    </a:cubicBezTo>
                    <a:cubicBezTo>
                      <a:pt x="0" y="124648"/>
                      <a:pt x="1628" y="127000"/>
                      <a:pt x="38100" y="127000"/>
                    </a:cubicBezTo>
                    <a:cubicBezTo>
                      <a:pt x="75353" y="127000"/>
                      <a:pt x="76200" y="125589"/>
                      <a:pt x="76200" y="63500"/>
                    </a:cubicBezTo>
                    <a:cubicBezTo>
                      <a:pt x="76200" y="5443"/>
                      <a:pt x="73660" y="0"/>
                      <a:pt x="46567" y="0"/>
                    </a:cubicBezTo>
                    <a:cubicBezTo>
                      <a:pt x="30268" y="0"/>
                      <a:pt x="13123" y="3810"/>
                      <a:pt x="8467" y="84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6" name="任意多边形: 形状 1235">
                <a:extLst>
                  <a:ext uri="{FF2B5EF4-FFF2-40B4-BE49-F238E27FC236}">
                    <a16:creationId xmlns="" xmlns:a16="http://schemas.microsoft.com/office/drawing/2014/main" id="{59282AE7-284F-42D2-AFB9-0F573F0DFF8E}"/>
                  </a:ext>
                </a:extLst>
              </p:cNvPr>
              <p:cNvSpPr/>
              <p:nvPr/>
            </p:nvSpPr>
            <p:spPr>
              <a:xfrm>
                <a:off x="4098828" y="3187599"/>
                <a:ext cx="25401" cy="101601"/>
              </a:xfrm>
              <a:custGeom>
                <a:avLst/>
                <a:gdLst/>
                <a:ahLst/>
                <a:cxnLst/>
                <a:rect l="0" t="0" r="0" b="0"/>
                <a:pathLst>
                  <a:path w="25401" h="101601">
                    <a:moveTo>
                      <a:pt x="0" y="50800"/>
                    </a:moveTo>
                    <a:cubicBezTo>
                      <a:pt x="0" y="78740"/>
                      <a:pt x="5715" y="101600"/>
                      <a:pt x="12700" y="101600"/>
                    </a:cubicBezTo>
                    <a:cubicBezTo>
                      <a:pt x="19685" y="101600"/>
                      <a:pt x="25400" y="78740"/>
                      <a:pt x="25400" y="50800"/>
                    </a:cubicBezTo>
                    <a:cubicBezTo>
                      <a:pt x="25400" y="22860"/>
                      <a:pt x="19685" y="0"/>
                      <a:pt x="12700" y="0"/>
                    </a:cubicBezTo>
                    <a:cubicBezTo>
                      <a:pt x="5715" y="0"/>
                      <a:pt x="0" y="22860"/>
                      <a:pt x="0" y="508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7" name="任意多边形: 形状 1236">
                <a:extLst>
                  <a:ext uri="{FF2B5EF4-FFF2-40B4-BE49-F238E27FC236}">
                    <a16:creationId xmlns="" xmlns:a16="http://schemas.microsoft.com/office/drawing/2014/main" id="{3B9594BF-AD3A-4DF9-A661-71F16C5656FE}"/>
                  </a:ext>
                </a:extLst>
              </p:cNvPr>
              <p:cNvSpPr/>
              <p:nvPr/>
            </p:nvSpPr>
            <p:spPr>
              <a:xfrm>
                <a:off x="4093288" y="3324841"/>
                <a:ext cx="30941" cy="116760"/>
              </a:xfrm>
              <a:custGeom>
                <a:avLst/>
                <a:gdLst/>
                <a:ahLst/>
                <a:cxnLst/>
                <a:rect l="0" t="0" r="0" b="0"/>
                <a:pathLst>
                  <a:path w="30941" h="116760">
                    <a:moveTo>
                      <a:pt x="3363" y="65959"/>
                    </a:moveTo>
                    <a:cubicBezTo>
                      <a:pt x="0" y="101224"/>
                      <a:pt x="3476" y="116759"/>
                      <a:pt x="14729" y="116759"/>
                    </a:cubicBezTo>
                    <a:cubicBezTo>
                      <a:pt x="25175" y="116759"/>
                      <a:pt x="30940" y="98693"/>
                      <a:pt x="30940" y="65959"/>
                    </a:cubicBezTo>
                    <a:cubicBezTo>
                      <a:pt x="30940" y="0"/>
                      <a:pt x="9654" y="0"/>
                      <a:pt x="3363" y="659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8" name="任意多边形: 形状 1237">
                <a:extLst>
                  <a:ext uri="{FF2B5EF4-FFF2-40B4-BE49-F238E27FC236}">
                    <a16:creationId xmlns="" xmlns:a16="http://schemas.microsoft.com/office/drawing/2014/main" id="{47FEE3B0-495C-484D-BB4A-20736A07223B}"/>
                  </a:ext>
                </a:extLst>
              </p:cNvPr>
              <p:cNvSpPr/>
              <p:nvPr/>
            </p:nvSpPr>
            <p:spPr>
              <a:xfrm>
                <a:off x="4086128" y="3475957"/>
                <a:ext cx="17141" cy="126297"/>
              </a:xfrm>
              <a:custGeom>
                <a:avLst/>
                <a:gdLst/>
                <a:ahLst/>
                <a:cxnLst/>
                <a:rect l="0" t="0" r="0" b="0"/>
                <a:pathLst>
                  <a:path w="17141" h="126297">
                    <a:moveTo>
                      <a:pt x="0" y="62374"/>
                    </a:moveTo>
                    <a:cubicBezTo>
                      <a:pt x="0" y="126296"/>
                      <a:pt x="7626" y="116270"/>
                      <a:pt x="14805" y="42910"/>
                    </a:cubicBezTo>
                    <a:cubicBezTo>
                      <a:pt x="17140" y="19050"/>
                      <a:pt x="14764" y="0"/>
                      <a:pt x="9525" y="577"/>
                    </a:cubicBezTo>
                    <a:cubicBezTo>
                      <a:pt x="4286" y="1154"/>
                      <a:pt x="0" y="28962"/>
                      <a:pt x="0" y="62374"/>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39" name="任意多边形: 形状 1238">
                <a:extLst>
                  <a:ext uri="{FF2B5EF4-FFF2-40B4-BE49-F238E27FC236}">
                    <a16:creationId xmlns="" xmlns:a16="http://schemas.microsoft.com/office/drawing/2014/main" id="{216C4D5C-4628-46D5-B9E0-8D78B8F5EE69}"/>
                  </a:ext>
                </a:extLst>
              </p:cNvPr>
              <p:cNvSpPr/>
              <p:nvPr/>
            </p:nvSpPr>
            <p:spPr>
              <a:xfrm>
                <a:off x="4086128" y="3632099"/>
                <a:ext cx="29257" cy="99991"/>
              </a:xfrm>
              <a:custGeom>
                <a:avLst/>
                <a:gdLst/>
                <a:ahLst/>
                <a:cxnLst/>
                <a:rect l="0" t="0" r="0" b="0"/>
                <a:pathLst>
                  <a:path w="29257" h="99991">
                    <a:moveTo>
                      <a:pt x="0" y="51550"/>
                    </a:moveTo>
                    <a:cubicBezTo>
                      <a:pt x="0" y="82682"/>
                      <a:pt x="5030" y="99990"/>
                      <a:pt x="12700" y="95250"/>
                    </a:cubicBezTo>
                    <a:cubicBezTo>
                      <a:pt x="29256" y="85018"/>
                      <a:pt x="29256" y="0"/>
                      <a:pt x="12700" y="0"/>
                    </a:cubicBezTo>
                    <a:cubicBezTo>
                      <a:pt x="5715" y="0"/>
                      <a:pt x="0" y="23197"/>
                      <a:pt x="0" y="515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0" name="任意多边形: 形状 1239">
                <a:extLst>
                  <a:ext uri="{FF2B5EF4-FFF2-40B4-BE49-F238E27FC236}">
                    <a16:creationId xmlns="" xmlns:a16="http://schemas.microsoft.com/office/drawing/2014/main" id="{BDF271A1-CFE4-45F6-BB9E-491E8949F1B9}"/>
                  </a:ext>
                </a:extLst>
              </p:cNvPr>
              <p:cNvSpPr/>
              <p:nvPr/>
            </p:nvSpPr>
            <p:spPr>
              <a:xfrm>
                <a:off x="3179637" y="3336477"/>
                <a:ext cx="41161" cy="110619"/>
              </a:xfrm>
              <a:custGeom>
                <a:avLst/>
                <a:gdLst/>
                <a:ahLst/>
                <a:cxnLst/>
                <a:rect l="0" t="0" r="0" b="0"/>
                <a:pathLst>
                  <a:path w="41161" h="110619">
                    <a:moveTo>
                      <a:pt x="2692" y="36747"/>
                    </a:moveTo>
                    <a:cubicBezTo>
                      <a:pt x="6482" y="88493"/>
                      <a:pt x="17075" y="110618"/>
                      <a:pt x="31266" y="96427"/>
                    </a:cubicBezTo>
                    <a:cubicBezTo>
                      <a:pt x="39998" y="87695"/>
                      <a:pt x="41160" y="69692"/>
                      <a:pt x="34441" y="47257"/>
                    </a:cubicBezTo>
                    <a:cubicBezTo>
                      <a:pt x="22521" y="7455"/>
                      <a:pt x="0" y="0"/>
                      <a:pt x="2692" y="3674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1" name="任意多边形: 形状 1240">
                <a:extLst>
                  <a:ext uri="{FF2B5EF4-FFF2-40B4-BE49-F238E27FC236}">
                    <a16:creationId xmlns="" xmlns:a16="http://schemas.microsoft.com/office/drawing/2014/main" id="{4165BC6C-C034-4001-B8D8-F3AE977E901A}"/>
                  </a:ext>
                </a:extLst>
              </p:cNvPr>
              <p:cNvSpPr/>
              <p:nvPr/>
            </p:nvSpPr>
            <p:spPr>
              <a:xfrm>
                <a:off x="3349528" y="3454299"/>
                <a:ext cx="495301" cy="141103"/>
              </a:xfrm>
              <a:custGeom>
                <a:avLst/>
                <a:gdLst/>
                <a:ahLst/>
                <a:cxnLst/>
                <a:rect l="0" t="0" r="0" b="0"/>
                <a:pathLst>
                  <a:path w="495301" h="141103">
                    <a:moveTo>
                      <a:pt x="274992" y="8641"/>
                    </a:moveTo>
                    <a:cubicBezTo>
                      <a:pt x="272502" y="11131"/>
                      <a:pt x="209610" y="13801"/>
                      <a:pt x="135232" y="14573"/>
                    </a:cubicBezTo>
                    <a:lnTo>
                      <a:pt x="0" y="15978"/>
                    </a:lnTo>
                    <a:lnTo>
                      <a:pt x="0" y="79198"/>
                    </a:lnTo>
                    <a:cubicBezTo>
                      <a:pt x="0" y="131628"/>
                      <a:pt x="3428" y="141102"/>
                      <a:pt x="20089" y="134709"/>
                    </a:cubicBezTo>
                    <a:cubicBezTo>
                      <a:pt x="31138" y="130469"/>
                      <a:pt x="45045" y="127000"/>
                      <a:pt x="50995" y="127000"/>
                    </a:cubicBezTo>
                    <a:cubicBezTo>
                      <a:pt x="56945" y="127000"/>
                      <a:pt x="61336" y="108426"/>
                      <a:pt x="60754" y="85725"/>
                    </a:cubicBezTo>
                    <a:cubicBezTo>
                      <a:pt x="59760" y="47002"/>
                      <a:pt x="60204" y="47394"/>
                      <a:pt x="67947" y="92075"/>
                    </a:cubicBezTo>
                    <a:cubicBezTo>
                      <a:pt x="74256" y="128482"/>
                      <a:pt x="82183" y="139700"/>
                      <a:pt x="101600" y="139700"/>
                    </a:cubicBezTo>
                    <a:cubicBezTo>
                      <a:pt x="115570" y="139700"/>
                      <a:pt x="127000" y="133285"/>
                      <a:pt x="127000" y="125445"/>
                    </a:cubicBezTo>
                    <a:cubicBezTo>
                      <a:pt x="127000" y="115045"/>
                      <a:pt x="131740" y="115123"/>
                      <a:pt x="144526" y="125735"/>
                    </a:cubicBezTo>
                    <a:cubicBezTo>
                      <a:pt x="155992" y="135251"/>
                      <a:pt x="186729" y="137380"/>
                      <a:pt x="233426" y="131892"/>
                    </a:cubicBezTo>
                    <a:cubicBezTo>
                      <a:pt x="304310" y="123560"/>
                      <a:pt x="304800" y="123210"/>
                      <a:pt x="304800" y="80801"/>
                    </a:cubicBezTo>
                    <a:cubicBezTo>
                      <a:pt x="304800" y="57316"/>
                      <a:pt x="310153" y="38100"/>
                      <a:pt x="316695" y="38100"/>
                    </a:cubicBezTo>
                    <a:cubicBezTo>
                      <a:pt x="323238" y="38100"/>
                      <a:pt x="327524" y="53816"/>
                      <a:pt x="326220" y="73025"/>
                    </a:cubicBezTo>
                    <a:cubicBezTo>
                      <a:pt x="324315" y="101104"/>
                      <a:pt x="330711" y="109992"/>
                      <a:pt x="358854" y="118369"/>
                    </a:cubicBezTo>
                    <a:cubicBezTo>
                      <a:pt x="390632" y="127827"/>
                      <a:pt x="394361" y="125487"/>
                      <a:pt x="399324" y="92969"/>
                    </a:cubicBezTo>
                    <a:cubicBezTo>
                      <a:pt x="404276" y="60519"/>
                      <a:pt x="405463" y="59767"/>
                      <a:pt x="411945" y="84975"/>
                    </a:cubicBezTo>
                    <a:cubicBezTo>
                      <a:pt x="421522" y="122222"/>
                      <a:pt x="438703" y="130996"/>
                      <a:pt x="469638" y="114440"/>
                    </a:cubicBezTo>
                    <a:cubicBezTo>
                      <a:pt x="488763" y="104205"/>
                      <a:pt x="495300" y="87880"/>
                      <a:pt x="495300" y="50353"/>
                    </a:cubicBezTo>
                    <a:cubicBezTo>
                      <a:pt x="495300" y="4625"/>
                      <a:pt x="492275" y="0"/>
                      <a:pt x="462361" y="0"/>
                    </a:cubicBezTo>
                    <a:cubicBezTo>
                      <a:pt x="439214" y="0"/>
                      <a:pt x="427274" y="8216"/>
                      <a:pt x="422194" y="27638"/>
                    </a:cubicBezTo>
                    <a:lnTo>
                      <a:pt x="414967" y="55277"/>
                    </a:lnTo>
                    <a:lnTo>
                      <a:pt x="404700" y="27522"/>
                    </a:lnTo>
                    <a:cubicBezTo>
                      <a:pt x="396026" y="4075"/>
                      <a:pt x="385514" y="104"/>
                      <a:pt x="336976" y="1940"/>
                    </a:cubicBezTo>
                    <a:cubicBezTo>
                      <a:pt x="305375" y="3136"/>
                      <a:pt x="277482" y="6151"/>
                      <a:pt x="274992" y="8641"/>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2" name="任意多边形: 形状 1241">
                <a:extLst>
                  <a:ext uri="{FF2B5EF4-FFF2-40B4-BE49-F238E27FC236}">
                    <a16:creationId xmlns="" xmlns:a16="http://schemas.microsoft.com/office/drawing/2014/main" id="{35C680CA-BB25-47DF-92A3-49CD0A32ADCE}"/>
                  </a:ext>
                </a:extLst>
              </p:cNvPr>
              <p:cNvSpPr/>
              <p:nvPr/>
            </p:nvSpPr>
            <p:spPr>
              <a:xfrm>
                <a:off x="3794028" y="3466999"/>
                <a:ext cx="25401" cy="88901"/>
              </a:xfrm>
              <a:custGeom>
                <a:avLst/>
                <a:gdLst/>
                <a:ahLst/>
                <a:cxnLst/>
                <a:rect l="0" t="0" r="0" b="0"/>
                <a:pathLst>
                  <a:path w="25401" h="88901">
                    <a:moveTo>
                      <a:pt x="0" y="44450"/>
                    </a:moveTo>
                    <a:cubicBezTo>
                      <a:pt x="0" y="68898"/>
                      <a:pt x="5715" y="88900"/>
                      <a:pt x="12700" y="88900"/>
                    </a:cubicBezTo>
                    <a:cubicBezTo>
                      <a:pt x="19685" y="88900"/>
                      <a:pt x="25400" y="68898"/>
                      <a:pt x="25400" y="44450"/>
                    </a:cubicBezTo>
                    <a:cubicBezTo>
                      <a:pt x="25400" y="20002"/>
                      <a:pt x="19685" y="0"/>
                      <a:pt x="12700" y="0"/>
                    </a:cubicBezTo>
                    <a:cubicBezTo>
                      <a:pt x="5715" y="0"/>
                      <a:pt x="0" y="20002"/>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3" name="任意多边形: 形状 1242">
                <a:extLst>
                  <a:ext uri="{FF2B5EF4-FFF2-40B4-BE49-F238E27FC236}">
                    <a16:creationId xmlns="" xmlns:a16="http://schemas.microsoft.com/office/drawing/2014/main" id="{E59C816E-732C-480F-99A1-171406AC9172}"/>
                  </a:ext>
                </a:extLst>
              </p:cNvPr>
              <p:cNvSpPr/>
              <p:nvPr/>
            </p:nvSpPr>
            <p:spPr>
              <a:xfrm>
                <a:off x="3440694" y="3469712"/>
                <a:ext cx="8076" cy="78741"/>
              </a:xfrm>
              <a:custGeom>
                <a:avLst/>
                <a:gdLst/>
                <a:ahLst/>
                <a:cxnLst/>
                <a:rect l="0" t="0" r="0" b="0"/>
                <a:pathLst>
                  <a:path w="8076" h="78741">
                    <a:moveTo>
                      <a:pt x="1449" y="11076"/>
                    </a:moveTo>
                    <a:cubicBezTo>
                      <a:pt x="0" y="22152"/>
                      <a:pt x="1159" y="45012"/>
                      <a:pt x="4024" y="61876"/>
                    </a:cubicBezTo>
                    <a:cubicBezTo>
                      <a:pt x="6890" y="78740"/>
                      <a:pt x="8075" y="69678"/>
                      <a:pt x="6659" y="41738"/>
                    </a:cubicBezTo>
                    <a:cubicBezTo>
                      <a:pt x="5243" y="13798"/>
                      <a:pt x="2898" y="0"/>
                      <a:pt x="1449" y="1107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4" name="任意多边形: 形状 1243">
                <a:extLst>
                  <a:ext uri="{FF2B5EF4-FFF2-40B4-BE49-F238E27FC236}">
                    <a16:creationId xmlns="" xmlns:a16="http://schemas.microsoft.com/office/drawing/2014/main" id="{AA1823E0-0C10-4D06-AFB3-2A5ECF19AA97}"/>
                  </a:ext>
                </a:extLst>
              </p:cNvPr>
              <p:cNvSpPr/>
              <p:nvPr/>
            </p:nvSpPr>
            <p:spPr>
              <a:xfrm>
                <a:off x="3514628" y="3479699"/>
                <a:ext cx="38101" cy="88901"/>
              </a:xfrm>
              <a:custGeom>
                <a:avLst/>
                <a:gdLst/>
                <a:ahLst/>
                <a:cxnLst/>
                <a:rect l="0" t="0" r="0" b="0"/>
                <a:pathLst>
                  <a:path w="38101" h="88901">
                    <a:moveTo>
                      <a:pt x="0" y="44450"/>
                    </a:moveTo>
                    <a:cubicBezTo>
                      <a:pt x="0" y="75494"/>
                      <a:pt x="5745" y="88900"/>
                      <a:pt x="19050" y="88900"/>
                    </a:cubicBezTo>
                    <a:cubicBezTo>
                      <a:pt x="32355" y="88900"/>
                      <a:pt x="38100" y="75494"/>
                      <a:pt x="38100" y="44450"/>
                    </a:cubicBezTo>
                    <a:cubicBezTo>
                      <a:pt x="38100" y="13406"/>
                      <a:pt x="32355" y="0"/>
                      <a:pt x="19050" y="0"/>
                    </a:cubicBezTo>
                    <a:cubicBezTo>
                      <a:pt x="5745" y="0"/>
                      <a:pt x="0" y="13406"/>
                      <a:pt x="0" y="4445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5" name="任意多边形: 形状 1244">
                <a:extLst>
                  <a:ext uri="{FF2B5EF4-FFF2-40B4-BE49-F238E27FC236}">
                    <a16:creationId xmlns="" xmlns:a16="http://schemas.microsoft.com/office/drawing/2014/main" id="{FB69284D-B1B5-448F-86D7-90996FFF0464}"/>
                  </a:ext>
                </a:extLst>
              </p:cNvPr>
              <p:cNvSpPr/>
              <p:nvPr/>
            </p:nvSpPr>
            <p:spPr>
              <a:xfrm>
                <a:off x="3603528" y="3479699"/>
                <a:ext cx="38101" cy="76201"/>
              </a:xfrm>
              <a:custGeom>
                <a:avLst/>
                <a:gdLst/>
                <a:ahLst/>
                <a:cxnLst/>
                <a:rect l="0" t="0" r="0" b="0"/>
                <a:pathLst>
                  <a:path w="38101" h="76201">
                    <a:moveTo>
                      <a:pt x="0" y="38100"/>
                    </a:moveTo>
                    <a:cubicBezTo>
                      <a:pt x="0" y="63500"/>
                      <a:pt x="6350" y="76200"/>
                      <a:pt x="19050" y="76200"/>
                    </a:cubicBezTo>
                    <a:cubicBezTo>
                      <a:pt x="31750" y="76200"/>
                      <a:pt x="38100" y="63500"/>
                      <a:pt x="38100" y="38100"/>
                    </a:cubicBezTo>
                    <a:cubicBezTo>
                      <a:pt x="38100" y="12700"/>
                      <a:pt x="31750" y="0"/>
                      <a:pt x="19050" y="0"/>
                    </a:cubicBezTo>
                    <a:cubicBezTo>
                      <a:pt x="6350" y="0"/>
                      <a:pt x="0" y="12700"/>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6" name="任意多边形: 形状 1245">
                <a:extLst>
                  <a:ext uri="{FF2B5EF4-FFF2-40B4-BE49-F238E27FC236}">
                    <a16:creationId xmlns="" xmlns:a16="http://schemas.microsoft.com/office/drawing/2014/main" id="{640E2018-DE0E-4578-90FA-F28A1C8B56AA}"/>
                  </a:ext>
                </a:extLst>
              </p:cNvPr>
              <p:cNvSpPr/>
              <p:nvPr/>
            </p:nvSpPr>
            <p:spPr>
              <a:xfrm>
                <a:off x="3692005" y="3478741"/>
                <a:ext cx="43212" cy="89236"/>
              </a:xfrm>
              <a:custGeom>
                <a:avLst/>
                <a:gdLst/>
                <a:ahLst/>
                <a:cxnLst/>
                <a:rect l="0" t="0" r="0" b="0"/>
                <a:pathLst>
                  <a:path w="43212" h="89236">
                    <a:moveTo>
                      <a:pt x="1710" y="28506"/>
                    </a:moveTo>
                    <a:cubicBezTo>
                      <a:pt x="4888" y="69651"/>
                      <a:pt x="25747" y="89235"/>
                      <a:pt x="32848" y="57740"/>
                    </a:cubicBezTo>
                    <a:cubicBezTo>
                      <a:pt x="35951" y="43972"/>
                      <a:pt x="39861" y="27059"/>
                      <a:pt x="41536" y="20154"/>
                    </a:cubicBezTo>
                    <a:cubicBezTo>
                      <a:pt x="43211" y="13249"/>
                      <a:pt x="34421" y="5643"/>
                      <a:pt x="22002" y="3251"/>
                    </a:cubicBezTo>
                    <a:cubicBezTo>
                      <a:pt x="5121" y="0"/>
                      <a:pt x="0" y="6373"/>
                      <a:pt x="1710" y="2850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7" name="任意多边形: 形状 1246">
                <a:extLst>
                  <a:ext uri="{FF2B5EF4-FFF2-40B4-BE49-F238E27FC236}">
                    <a16:creationId xmlns="" xmlns:a16="http://schemas.microsoft.com/office/drawing/2014/main" id="{F67CA679-0117-481C-B842-4C65E2B7E280}"/>
                  </a:ext>
                </a:extLst>
              </p:cNvPr>
              <p:cNvSpPr/>
              <p:nvPr/>
            </p:nvSpPr>
            <p:spPr>
              <a:xfrm>
                <a:off x="3362228" y="3492399"/>
                <a:ext cx="25401" cy="76201"/>
              </a:xfrm>
              <a:custGeom>
                <a:avLst/>
                <a:gdLst/>
                <a:ahLst/>
                <a:cxnLst/>
                <a:rect l="0" t="0" r="0" b="0"/>
                <a:pathLst>
                  <a:path w="25401" h="76201">
                    <a:moveTo>
                      <a:pt x="0" y="38100"/>
                    </a:moveTo>
                    <a:cubicBezTo>
                      <a:pt x="0" y="59055"/>
                      <a:pt x="5715" y="76200"/>
                      <a:pt x="12700" y="76200"/>
                    </a:cubicBezTo>
                    <a:cubicBezTo>
                      <a:pt x="19685" y="76200"/>
                      <a:pt x="25400" y="59055"/>
                      <a:pt x="25400" y="38100"/>
                    </a:cubicBezTo>
                    <a:cubicBezTo>
                      <a:pt x="25400" y="17145"/>
                      <a:pt x="19685" y="0"/>
                      <a:pt x="12700" y="0"/>
                    </a:cubicBezTo>
                    <a:cubicBezTo>
                      <a:pt x="5715" y="0"/>
                      <a:pt x="0" y="17145"/>
                      <a:pt x="0" y="3810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8" name="任意多边形: 形状 1247">
                <a:extLst>
                  <a:ext uri="{FF2B5EF4-FFF2-40B4-BE49-F238E27FC236}">
                    <a16:creationId xmlns="" xmlns:a16="http://schemas.microsoft.com/office/drawing/2014/main" id="{686A61BD-FB06-467C-AAE8-988A8B857557}"/>
                  </a:ext>
                </a:extLst>
              </p:cNvPr>
              <p:cNvSpPr/>
              <p:nvPr/>
            </p:nvSpPr>
            <p:spPr>
              <a:xfrm>
                <a:off x="3155622" y="3460798"/>
                <a:ext cx="60557" cy="148686"/>
              </a:xfrm>
              <a:custGeom>
                <a:avLst/>
                <a:gdLst/>
                <a:ahLst/>
                <a:cxnLst/>
                <a:rect l="0" t="0" r="0" b="0"/>
                <a:pathLst>
                  <a:path w="60557" h="148686">
                    <a:moveTo>
                      <a:pt x="1439" y="46456"/>
                    </a:moveTo>
                    <a:cubicBezTo>
                      <a:pt x="4601" y="125713"/>
                      <a:pt x="13934" y="148685"/>
                      <a:pt x="38331" y="137259"/>
                    </a:cubicBezTo>
                    <a:cubicBezTo>
                      <a:pt x="55147" y="129384"/>
                      <a:pt x="60556" y="111396"/>
                      <a:pt x="60556" y="63351"/>
                    </a:cubicBezTo>
                    <a:cubicBezTo>
                      <a:pt x="60556" y="4235"/>
                      <a:pt x="58457" y="0"/>
                      <a:pt x="30154" y="2006"/>
                    </a:cubicBezTo>
                    <a:cubicBezTo>
                      <a:pt x="4222" y="3844"/>
                      <a:pt x="0" y="10381"/>
                      <a:pt x="1439" y="4645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49" name="任意多边形: 形状 1248">
                <a:extLst>
                  <a:ext uri="{FF2B5EF4-FFF2-40B4-BE49-F238E27FC236}">
                    <a16:creationId xmlns="" xmlns:a16="http://schemas.microsoft.com/office/drawing/2014/main" id="{CE32A72C-65C6-49C0-9D6F-A55B9164E339}"/>
                  </a:ext>
                </a:extLst>
              </p:cNvPr>
              <p:cNvSpPr/>
              <p:nvPr/>
            </p:nvSpPr>
            <p:spPr>
              <a:xfrm>
                <a:off x="3182054" y="3492399"/>
                <a:ext cx="40109" cy="90582"/>
              </a:xfrm>
              <a:custGeom>
                <a:avLst/>
                <a:gdLst/>
                <a:ahLst/>
                <a:cxnLst/>
                <a:rect l="0" t="0" r="0" b="0"/>
                <a:pathLst>
                  <a:path w="40109" h="90582">
                    <a:moveTo>
                      <a:pt x="719" y="22225"/>
                    </a:moveTo>
                    <a:cubicBezTo>
                      <a:pt x="3033" y="61547"/>
                      <a:pt x="14780" y="90581"/>
                      <a:pt x="25656" y="83859"/>
                    </a:cubicBezTo>
                    <a:cubicBezTo>
                      <a:pt x="40108" y="74927"/>
                      <a:pt x="28041" y="0"/>
                      <a:pt x="12151" y="0"/>
                    </a:cubicBezTo>
                    <a:cubicBezTo>
                      <a:pt x="5144" y="0"/>
                      <a:pt x="0" y="10001"/>
                      <a:pt x="719"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0" name="任意多边形: 形状 1249">
                <a:extLst>
                  <a:ext uri="{FF2B5EF4-FFF2-40B4-BE49-F238E27FC236}">
                    <a16:creationId xmlns="" xmlns:a16="http://schemas.microsoft.com/office/drawing/2014/main" id="{ECF27A59-E9CD-4CAB-AFD3-888738889DA7}"/>
                  </a:ext>
                </a:extLst>
              </p:cNvPr>
              <p:cNvSpPr/>
              <p:nvPr/>
            </p:nvSpPr>
            <p:spPr>
              <a:xfrm>
                <a:off x="3517739" y="3619399"/>
                <a:ext cx="29540" cy="40165"/>
              </a:xfrm>
              <a:custGeom>
                <a:avLst/>
                <a:gdLst/>
                <a:ahLst/>
                <a:cxnLst/>
                <a:rect l="0" t="0" r="0" b="0"/>
                <a:pathLst>
                  <a:path w="29540" h="40165">
                    <a:moveTo>
                      <a:pt x="5874" y="22225"/>
                    </a:moveTo>
                    <a:cubicBezTo>
                      <a:pt x="11308" y="34449"/>
                      <a:pt x="18081" y="40164"/>
                      <a:pt x="20926" y="34925"/>
                    </a:cubicBezTo>
                    <a:cubicBezTo>
                      <a:pt x="29539" y="19065"/>
                      <a:pt x="23106" y="0"/>
                      <a:pt x="9142" y="0"/>
                    </a:cubicBezTo>
                    <a:cubicBezTo>
                      <a:pt x="1324" y="0"/>
                      <a:pt x="0" y="9009"/>
                      <a:pt x="5874" y="2222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1" name="任意多边形: 形状 1250">
                <a:extLst>
                  <a:ext uri="{FF2B5EF4-FFF2-40B4-BE49-F238E27FC236}">
                    <a16:creationId xmlns="" xmlns:a16="http://schemas.microsoft.com/office/drawing/2014/main" id="{0A9C532E-AE57-4D56-AB4B-FAA3A1B52F1B}"/>
                  </a:ext>
                </a:extLst>
              </p:cNvPr>
              <p:cNvSpPr/>
              <p:nvPr/>
            </p:nvSpPr>
            <p:spPr>
              <a:xfrm>
                <a:off x="9440821" y="3461225"/>
                <a:ext cx="881274" cy="58652"/>
              </a:xfrm>
              <a:custGeom>
                <a:avLst/>
                <a:gdLst/>
                <a:ahLst/>
                <a:cxnLst/>
                <a:rect l="0" t="0" r="0" b="0"/>
                <a:pathLst>
                  <a:path w="881274" h="58652">
                    <a:moveTo>
                      <a:pt x="1302" y="14667"/>
                    </a:moveTo>
                    <a:cubicBezTo>
                      <a:pt x="0" y="29943"/>
                      <a:pt x="858611" y="58651"/>
                      <a:pt x="873436" y="43826"/>
                    </a:cubicBezTo>
                    <a:cubicBezTo>
                      <a:pt x="881273" y="35989"/>
                      <a:pt x="879893" y="25822"/>
                      <a:pt x="869594" y="15512"/>
                    </a:cubicBezTo>
                    <a:cubicBezTo>
                      <a:pt x="857160" y="3065"/>
                      <a:pt x="757209" y="0"/>
                      <a:pt x="427846" y="1967"/>
                    </a:cubicBezTo>
                    <a:cubicBezTo>
                      <a:pt x="193723" y="3364"/>
                      <a:pt x="1778" y="9079"/>
                      <a:pt x="1302" y="1466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2" name="任意多边形: 形状 1251">
                <a:extLst>
                  <a:ext uri="{FF2B5EF4-FFF2-40B4-BE49-F238E27FC236}">
                    <a16:creationId xmlns="" xmlns:a16="http://schemas.microsoft.com/office/drawing/2014/main" id="{EB793A3A-4B30-4CF7-8C9C-4562EE1FFD7B}"/>
                  </a:ext>
                </a:extLst>
              </p:cNvPr>
              <p:cNvSpPr/>
              <p:nvPr/>
            </p:nvSpPr>
            <p:spPr>
              <a:xfrm>
                <a:off x="8721628" y="3536849"/>
                <a:ext cx="446268" cy="69851"/>
              </a:xfrm>
              <a:custGeom>
                <a:avLst/>
                <a:gdLst/>
                <a:ahLst/>
                <a:cxnLst/>
                <a:rect l="0" t="0" r="0" b="0"/>
                <a:pathLst>
                  <a:path w="446268" h="69851">
                    <a:moveTo>
                      <a:pt x="0" y="5750"/>
                    </a:moveTo>
                    <a:lnTo>
                      <a:pt x="0" y="69850"/>
                    </a:lnTo>
                    <a:lnTo>
                      <a:pt x="446267" y="69850"/>
                    </a:lnTo>
                    <a:lnTo>
                      <a:pt x="42545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3" name="任意多边形: 形状 1252">
                <a:extLst>
                  <a:ext uri="{FF2B5EF4-FFF2-40B4-BE49-F238E27FC236}">
                    <a16:creationId xmlns="" xmlns:a16="http://schemas.microsoft.com/office/drawing/2014/main" id="{5B7531CA-6A67-4BED-A579-81D6CD401496}"/>
                  </a:ext>
                </a:extLst>
              </p:cNvPr>
              <p:cNvSpPr/>
              <p:nvPr/>
            </p:nvSpPr>
            <p:spPr>
              <a:xfrm>
                <a:off x="8735649" y="3551046"/>
                <a:ext cx="398730" cy="28240"/>
              </a:xfrm>
              <a:custGeom>
                <a:avLst/>
                <a:gdLst/>
                <a:ahLst/>
                <a:cxnLst/>
                <a:rect l="0" t="0" r="0" b="0"/>
                <a:pathLst>
                  <a:path w="398730" h="28240">
                    <a:moveTo>
                      <a:pt x="5007" y="14378"/>
                    </a:moveTo>
                    <a:cubicBezTo>
                      <a:pt x="9936" y="26658"/>
                      <a:pt x="55239" y="28239"/>
                      <a:pt x="205054" y="21362"/>
                    </a:cubicBezTo>
                    <a:lnTo>
                      <a:pt x="398729" y="12471"/>
                    </a:lnTo>
                    <a:lnTo>
                      <a:pt x="198682" y="5487"/>
                    </a:lnTo>
                    <a:cubicBezTo>
                      <a:pt x="41522" y="0"/>
                      <a:pt x="0" y="1906"/>
                      <a:pt x="5007" y="1437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4" name="任意多边形: 形状 1253">
                <a:extLst>
                  <a:ext uri="{FF2B5EF4-FFF2-40B4-BE49-F238E27FC236}">
                    <a16:creationId xmlns="" xmlns:a16="http://schemas.microsoft.com/office/drawing/2014/main" id="{12B8984B-D3E8-4150-B080-1549ECF971C0}"/>
                  </a:ext>
                </a:extLst>
              </p:cNvPr>
              <p:cNvSpPr/>
              <p:nvPr/>
            </p:nvSpPr>
            <p:spPr>
              <a:xfrm>
                <a:off x="10056465" y="3559293"/>
                <a:ext cx="119314" cy="25113"/>
              </a:xfrm>
              <a:custGeom>
                <a:avLst/>
                <a:gdLst/>
                <a:ahLst/>
                <a:cxnLst/>
                <a:rect l="0" t="0" r="0" b="0"/>
                <a:pathLst>
                  <a:path w="119314" h="25113">
                    <a:moveTo>
                      <a:pt x="3467" y="19503"/>
                    </a:moveTo>
                    <a:cubicBezTo>
                      <a:pt x="6932" y="25112"/>
                      <a:pt x="34416" y="23018"/>
                      <a:pt x="64540" y="14850"/>
                    </a:cubicBezTo>
                    <a:lnTo>
                      <a:pt x="119313" y="0"/>
                    </a:lnTo>
                    <a:lnTo>
                      <a:pt x="58238" y="4653"/>
                    </a:lnTo>
                    <a:cubicBezTo>
                      <a:pt x="24647" y="7212"/>
                      <a:pt x="0" y="13895"/>
                      <a:pt x="3467" y="1950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5" name="任意多边形: 形状 1254">
                <a:extLst>
                  <a:ext uri="{FF2B5EF4-FFF2-40B4-BE49-F238E27FC236}">
                    <a16:creationId xmlns="" xmlns:a16="http://schemas.microsoft.com/office/drawing/2014/main" id="{33698C95-06D1-4E6E-BBE2-96FAAC202800}"/>
                  </a:ext>
                </a:extLst>
              </p:cNvPr>
              <p:cNvSpPr/>
              <p:nvPr/>
            </p:nvSpPr>
            <p:spPr>
              <a:xfrm>
                <a:off x="10223085" y="3568599"/>
                <a:ext cx="81599" cy="5196"/>
              </a:xfrm>
              <a:custGeom>
                <a:avLst/>
                <a:gdLst/>
                <a:ahLst/>
                <a:cxnLst/>
                <a:rect l="0" t="0" r="0" b="0"/>
                <a:pathLst>
                  <a:path w="81599" h="5196">
                    <a:moveTo>
                      <a:pt x="47943" y="5195"/>
                    </a:moveTo>
                    <a:cubicBezTo>
                      <a:pt x="75883" y="5195"/>
                      <a:pt x="81598" y="4026"/>
                      <a:pt x="60643" y="2598"/>
                    </a:cubicBezTo>
                    <a:cubicBezTo>
                      <a:pt x="39688" y="1169"/>
                      <a:pt x="19686" y="0"/>
                      <a:pt x="16193" y="0"/>
                    </a:cubicBezTo>
                    <a:cubicBezTo>
                      <a:pt x="12700" y="0"/>
                      <a:pt x="6986" y="1169"/>
                      <a:pt x="3493" y="2598"/>
                    </a:cubicBezTo>
                    <a:cubicBezTo>
                      <a:pt x="0" y="4026"/>
                      <a:pt x="20003" y="5195"/>
                      <a:pt x="47943" y="519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6" name="任意多边形: 形状 1255">
                <a:extLst>
                  <a:ext uri="{FF2B5EF4-FFF2-40B4-BE49-F238E27FC236}">
                    <a16:creationId xmlns="" xmlns:a16="http://schemas.microsoft.com/office/drawing/2014/main" id="{F2108D2C-3695-438A-9F79-17984CB6F68A}"/>
                  </a:ext>
                </a:extLst>
              </p:cNvPr>
              <p:cNvSpPr/>
              <p:nvPr/>
            </p:nvSpPr>
            <p:spPr>
              <a:xfrm>
                <a:off x="9737628" y="3603510"/>
                <a:ext cx="571501" cy="41291"/>
              </a:xfrm>
              <a:custGeom>
                <a:avLst/>
                <a:gdLst/>
                <a:ahLst/>
                <a:cxnLst/>
                <a:rect l="0" t="0" r="0" b="0"/>
                <a:pathLst>
                  <a:path w="571501" h="41291">
                    <a:moveTo>
                      <a:pt x="0" y="12259"/>
                    </a:moveTo>
                    <a:cubicBezTo>
                      <a:pt x="0" y="32776"/>
                      <a:pt x="101080" y="41290"/>
                      <a:pt x="344673" y="41290"/>
                    </a:cubicBezTo>
                    <a:cubicBezTo>
                      <a:pt x="487425" y="41290"/>
                      <a:pt x="571500" y="36583"/>
                      <a:pt x="571500" y="28590"/>
                    </a:cubicBezTo>
                    <a:cubicBezTo>
                      <a:pt x="571500" y="9116"/>
                      <a:pt x="497646" y="3032"/>
                      <a:pt x="238125" y="1128"/>
                    </a:cubicBezTo>
                    <a:cubicBezTo>
                      <a:pt x="84492" y="0"/>
                      <a:pt x="0" y="3950"/>
                      <a:pt x="0" y="1225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7" name="任意多边形: 形状 1256">
                <a:extLst>
                  <a:ext uri="{FF2B5EF4-FFF2-40B4-BE49-F238E27FC236}">
                    <a16:creationId xmlns="" xmlns:a16="http://schemas.microsoft.com/office/drawing/2014/main" id="{F176B607-84D7-495C-A754-0891D94E12D4}"/>
                  </a:ext>
                </a:extLst>
              </p:cNvPr>
              <p:cNvSpPr/>
              <p:nvPr/>
            </p:nvSpPr>
            <p:spPr>
              <a:xfrm>
                <a:off x="10007185" y="3682899"/>
                <a:ext cx="71757" cy="5081"/>
              </a:xfrm>
              <a:custGeom>
                <a:avLst/>
                <a:gdLst/>
                <a:ahLst/>
                <a:cxnLst/>
                <a:rect l="0" t="0" r="0" b="0"/>
                <a:pathLst>
                  <a:path w="71757" h="5081">
                    <a:moveTo>
                      <a:pt x="41593" y="5080"/>
                    </a:moveTo>
                    <a:cubicBezTo>
                      <a:pt x="66040" y="5080"/>
                      <a:pt x="71756" y="3937"/>
                      <a:pt x="54293" y="2540"/>
                    </a:cubicBezTo>
                    <a:cubicBezTo>
                      <a:pt x="36831" y="1143"/>
                      <a:pt x="19686" y="0"/>
                      <a:pt x="16193" y="0"/>
                    </a:cubicBezTo>
                    <a:cubicBezTo>
                      <a:pt x="12700" y="0"/>
                      <a:pt x="6986" y="1143"/>
                      <a:pt x="3493" y="2540"/>
                    </a:cubicBezTo>
                    <a:cubicBezTo>
                      <a:pt x="0" y="3937"/>
                      <a:pt x="17146" y="5080"/>
                      <a:pt x="41593" y="508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8" name="任意多边形: 形状 1257">
                <a:extLst>
                  <a:ext uri="{FF2B5EF4-FFF2-40B4-BE49-F238E27FC236}">
                    <a16:creationId xmlns="" xmlns:a16="http://schemas.microsoft.com/office/drawing/2014/main" id="{F52B7551-E2C4-4205-89B9-1AA8328B86DD}"/>
                  </a:ext>
                </a:extLst>
              </p:cNvPr>
              <p:cNvSpPr/>
              <p:nvPr/>
            </p:nvSpPr>
            <p:spPr>
              <a:xfrm>
                <a:off x="10163078" y="3678787"/>
                <a:ext cx="158563" cy="27681"/>
              </a:xfrm>
              <a:custGeom>
                <a:avLst/>
                <a:gdLst/>
                <a:ahLst/>
                <a:cxnLst/>
                <a:rect l="0" t="0" r="0" b="0"/>
                <a:pathLst>
                  <a:path w="158563" h="27681">
                    <a:moveTo>
                      <a:pt x="69850" y="5218"/>
                    </a:moveTo>
                    <a:lnTo>
                      <a:pt x="0" y="12673"/>
                    </a:lnTo>
                    <a:lnTo>
                      <a:pt x="80433" y="21093"/>
                    </a:lnTo>
                    <a:cubicBezTo>
                      <a:pt x="143356" y="27680"/>
                      <a:pt x="158562" y="26057"/>
                      <a:pt x="150283" y="13638"/>
                    </a:cubicBezTo>
                    <a:cubicBezTo>
                      <a:pt x="142875" y="2526"/>
                      <a:pt x="118742" y="0"/>
                      <a:pt x="69850" y="521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59" name="任意多边形: 形状 1258">
                <a:extLst>
                  <a:ext uri="{FF2B5EF4-FFF2-40B4-BE49-F238E27FC236}">
                    <a16:creationId xmlns="" xmlns:a16="http://schemas.microsoft.com/office/drawing/2014/main" id="{26C16F62-8BF1-4F21-BDA1-B0E0B902E287}"/>
                  </a:ext>
                </a:extLst>
              </p:cNvPr>
              <p:cNvSpPr/>
              <p:nvPr/>
            </p:nvSpPr>
            <p:spPr>
              <a:xfrm>
                <a:off x="8982862" y="3742963"/>
                <a:ext cx="1162879" cy="41881"/>
              </a:xfrm>
              <a:custGeom>
                <a:avLst/>
                <a:gdLst/>
                <a:ahLst/>
                <a:cxnLst/>
                <a:rect l="0" t="0" r="0" b="0"/>
                <a:pathLst>
                  <a:path w="1162879" h="41881">
                    <a:moveTo>
                      <a:pt x="18166" y="15737"/>
                    </a:moveTo>
                    <a:cubicBezTo>
                      <a:pt x="18166" y="24313"/>
                      <a:pt x="65303" y="26664"/>
                      <a:pt x="154691" y="22545"/>
                    </a:cubicBezTo>
                    <a:cubicBezTo>
                      <a:pt x="229779" y="19085"/>
                      <a:pt x="487860" y="22861"/>
                      <a:pt x="728203" y="30937"/>
                    </a:cubicBezTo>
                    <a:cubicBezTo>
                      <a:pt x="1050239" y="41758"/>
                      <a:pt x="1162878" y="41880"/>
                      <a:pt x="1156400" y="31399"/>
                    </a:cubicBezTo>
                    <a:cubicBezTo>
                      <a:pt x="1150278" y="21494"/>
                      <a:pt x="992608" y="14882"/>
                      <a:pt x="636863" y="9613"/>
                    </a:cubicBezTo>
                    <a:cubicBezTo>
                      <a:pt x="0" y="180"/>
                      <a:pt x="18166" y="0"/>
                      <a:pt x="18166" y="15737"/>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0" name="任意多边形: 形状 1259">
                <a:extLst>
                  <a:ext uri="{FF2B5EF4-FFF2-40B4-BE49-F238E27FC236}">
                    <a16:creationId xmlns="" xmlns:a16="http://schemas.microsoft.com/office/drawing/2014/main" id="{123A7380-C6AB-45D0-BEAD-7F8FF7355D56}"/>
                  </a:ext>
                </a:extLst>
              </p:cNvPr>
              <p:cNvSpPr/>
              <p:nvPr/>
            </p:nvSpPr>
            <p:spPr>
              <a:xfrm>
                <a:off x="11382278" y="3572398"/>
                <a:ext cx="249105" cy="34322"/>
              </a:xfrm>
              <a:custGeom>
                <a:avLst/>
                <a:gdLst/>
                <a:ahLst/>
                <a:cxnLst/>
                <a:rect l="0" t="0" r="0" b="0"/>
                <a:pathLst>
                  <a:path w="249105" h="34322">
                    <a:moveTo>
                      <a:pt x="111842" y="18974"/>
                    </a:moveTo>
                    <a:cubicBezTo>
                      <a:pt x="195762" y="33210"/>
                      <a:pt x="227310" y="34321"/>
                      <a:pt x="238207" y="23425"/>
                    </a:cubicBezTo>
                    <a:cubicBezTo>
                      <a:pt x="249104" y="12528"/>
                      <a:pt x="221181" y="7791"/>
                      <a:pt x="126365" y="4451"/>
                    </a:cubicBezTo>
                    <a:lnTo>
                      <a:pt x="0" y="0"/>
                    </a:ln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1" name="任意多边形: 形状 1260">
                <a:extLst>
                  <a:ext uri="{FF2B5EF4-FFF2-40B4-BE49-F238E27FC236}">
                    <a16:creationId xmlns="" xmlns:a16="http://schemas.microsoft.com/office/drawing/2014/main" id="{68A22DB7-EA57-4938-BD40-CE7E88042603}"/>
                  </a:ext>
                </a:extLst>
              </p:cNvPr>
              <p:cNvSpPr/>
              <p:nvPr/>
            </p:nvSpPr>
            <p:spPr>
              <a:xfrm>
                <a:off x="6575328" y="1611107"/>
                <a:ext cx="27095" cy="27094"/>
              </a:xfrm>
              <a:custGeom>
                <a:avLst/>
                <a:gdLst/>
                <a:ahLst/>
                <a:cxnLst/>
                <a:rect l="0" t="0" r="0" b="0"/>
                <a:pathLst>
                  <a:path w="27095" h="27094">
                    <a:moveTo>
                      <a:pt x="0" y="11853"/>
                    </a:moveTo>
                    <a:cubicBezTo>
                      <a:pt x="0" y="20235"/>
                      <a:pt x="6858" y="27093"/>
                      <a:pt x="15240" y="27093"/>
                    </a:cubicBezTo>
                    <a:cubicBezTo>
                      <a:pt x="27094" y="27093"/>
                      <a:pt x="27094" y="23706"/>
                      <a:pt x="15240" y="11853"/>
                    </a:cubicBezTo>
                    <a:cubicBezTo>
                      <a:pt x="3387" y="0"/>
                      <a:pt x="0" y="0"/>
                      <a:pt x="0" y="11853"/>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2" name="任意多边形: 形状 1261">
                <a:extLst>
                  <a:ext uri="{FF2B5EF4-FFF2-40B4-BE49-F238E27FC236}">
                    <a16:creationId xmlns="" xmlns:a16="http://schemas.microsoft.com/office/drawing/2014/main" id="{70F7439A-D584-4D7F-B29F-53B3E0C7BDA5}"/>
                  </a:ext>
                </a:extLst>
              </p:cNvPr>
              <p:cNvSpPr/>
              <p:nvPr/>
            </p:nvSpPr>
            <p:spPr>
              <a:xfrm>
                <a:off x="12335069" y="3349076"/>
                <a:ext cx="43278" cy="41724"/>
              </a:xfrm>
              <a:custGeom>
                <a:avLst/>
                <a:gdLst/>
                <a:ahLst/>
                <a:cxnLst/>
                <a:rect l="0" t="0" r="0" b="0"/>
                <a:pathLst>
                  <a:path w="43278" h="41724">
                    <a:moveTo>
                      <a:pt x="15584" y="6630"/>
                    </a:moveTo>
                    <a:cubicBezTo>
                      <a:pt x="0" y="25952"/>
                      <a:pt x="4699" y="41723"/>
                      <a:pt x="26040" y="41723"/>
                    </a:cubicBezTo>
                    <a:cubicBezTo>
                      <a:pt x="40776" y="41723"/>
                      <a:pt x="43277" y="35567"/>
                      <a:pt x="35565" y="18272"/>
                    </a:cubicBezTo>
                    <a:cubicBezTo>
                      <a:pt x="29695" y="5106"/>
                      <a:pt x="20932" y="0"/>
                      <a:pt x="15584" y="6630"/>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3" name="任意多边形: 形状 1262">
                <a:extLst>
                  <a:ext uri="{FF2B5EF4-FFF2-40B4-BE49-F238E27FC236}">
                    <a16:creationId xmlns="" xmlns:a16="http://schemas.microsoft.com/office/drawing/2014/main" id="{1EEA9237-2E12-4EA0-84EB-F4CB6380951C}"/>
                  </a:ext>
                </a:extLst>
              </p:cNvPr>
              <p:cNvSpPr/>
              <p:nvPr/>
            </p:nvSpPr>
            <p:spPr>
              <a:xfrm>
                <a:off x="187228" y="3545233"/>
                <a:ext cx="25401" cy="59435"/>
              </a:xfrm>
              <a:custGeom>
                <a:avLst/>
                <a:gdLst/>
                <a:ahLst/>
                <a:cxnLst/>
                <a:rect l="0" t="0" r="0" b="0"/>
                <a:pathLst>
                  <a:path w="25401" h="59435">
                    <a:moveTo>
                      <a:pt x="0" y="21868"/>
                    </a:moveTo>
                    <a:cubicBezTo>
                      <a:pt x="0" y="35838"/>
                      <a:pt x="5715" y="50800"/>
                      <a:pt x="12700" y="55117"/>
                    </a:cubicBezTo>
                    <a:cubicBezTo>
                      <a:pt x="19685" y="59434"/>
                      <a:pt x="25400" y="51536"/>
                      <a:pt x="25400" y="37566"/>
                    </a:cubicBezTo>
                    <a:cubicBezTo>
                      <a:pt x="25400" y="23596"/>
                      <a:pt x="19685" y="8634"/>
                      <a:pt x="12700" y="4317"/>
                    </a:cubicBezTo>
                    <a:cubicBezTo>
                      <a:pt x="5715" y="0"/>
                      <a:pt x="0" y="7898"/>
                      <a:pt x="0" y="21868"/>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4" name="任意多边形: 形状 1263">
                <a:extLst>
                  <a:ext uri="{FF2B5EF4-FFF2-40B4-BE49-F238E27FC236}">
                    <a16:creationId xmlns="" xmlns:a16="http://schemas.microsoft.com/office/drawing/2014/main" id="{890BBB52-D87B-4442-9CB9-1960136285BD}"/>
                  </a:ext>
                </a:extLst>
              </p:cNvPr>
              <p:cNvSpPr/>
              <p:nvPr/>
            </p:nvSpPr>
            <p:spPr>
              <a:xfrm>
                <a:off x="187228" y="3640254"/>
                <a:ext cx="21856" cy="52224"/>
              </a:xfrm>
              <a:custGeom>
                <a:avLst/>
                <a:gdLst/>
                <a:ahLst/>
                <a:cxnLst/>
                <a:rect l="0" t="0" r="0" b="0"/>
                <a:pathLst>
                  <a:path w="21856" h="52224">
                    <a:moveTo>
                      <a:pt x="0" y="29945"/>
                    </a:moveTo>
                    <a:cubicBezTo>
                      <a:pt x="0" y="45079"/>
                      <a:pt x="4286" y="52223"/>
                      <a:pt x="9525" y="45820"/>
                    </a:cubicBezTo>
                    <a:cubicBezTo>
                      <a:pt x="21855" y="30750"/>
                      <a:pt x="21855" y="0"/>
                      <a:pt x="9525" y="1370"/>
                    </a:cubicBezTo>
                    <a:cubicBezTo>
                      <a:pt x="4286" y="1952"/>
                      <a:pt x="0" y="14811"/>
                      <a:pt x="0" y="29945"/>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5" name="任意多边形: 形状 1264">
                <a:extLst>
                  <a:ext uri="{FF2B5EF4-FFF2-40B4-BE49-F238E27FC236}">
                    <a16:creationId xmlns="" xmlns:a16="http://schemas.microsoft.com/office/drawing/2014/main" id="{E4CB3178-5E87-469B-9936-7D85D5122FFD}"/>
                  </a:ext>
                </a:extLst>
              </p:cNvPr>
              <p:cNvSpPr/>
              <p:nvPr/>
            </p:nvSpPr>
            <p:spPr>
              <a:xfrm>
                <a:off x="564044" y="3645268"/>
                <a:ext cx="167857" cy="302797"/>
              </a:xfrm>
              <a:custGeom>
                <a:avLst/>
                <a:gdLst/>
                <a:ahLst/>
                <a:cxnLst/>
                <a:rect l="0" t="0" r="0" b="0"/>
                <a:pathLst>
                  <a:path w="167857" h="302797">
                    <a:moveTo>
                      <a:pt x="44169" y="33772"/>
                    </a:moveTo>
                    <a:cubicBezTo>
                      <a:pt x="23544" y="47264"/>
                      <a:pt x="15181" y="63652"/>
                      <a:pt x="17137" y="86744"/>
                    </a:cubicBezTo>
                    <a:cubicBezTo>
                      <a:pt x="20441" y="125737"/>
                      <a:pt x="20348" y="145418"/>
                      <a:pt x="16635" y="193206"/>
                    </a:cubicBezTo>
                    <a:cubicBezTo>
                      <a:pt x="14102" y="225808"/>
                      <a:pt x="16765" y="227792"/>
                      <a:pt x="56678" y="223028"/>
                    </a:cubicBezTo>
                    <a:lnTo>
                      <a:pt x="99434" y="217925"/>
                    </a:lnTo>
                    <a:lnTo>
                      <a:pt x="0" y="260568"/>
                    </a:lnTo>
                    <a:lnTo>
                      <a:pt x="33919" y="282793"/>
                    </a:lnTo>
                    <a:cubicBezTo>
                      <a:pt x="63398" y="302108"/>
                      <a:pt x="72399" y="302796"/>
                      <a:pt x="102686" y="288048"/>
                    </a:cubicBezTo>
                    <a:cubicBezTo>
                      <a:pt x="150271" y="264878"/>
                      <a:pt x="167856" y="228131"/>
                      <a:pt x="131359" y="228131"/>
                    </a:cubicBezTo>
                    <a:lnTo>
                      <a:pt x="104368" y="228131"/>
                    </a:lnTo>
                    <a:lnTo>
                      <a:pt x="133651" y="190962"/>
                    </a:lnTo>
                    <a:cubicBezTo>
                      <a:pt x="151298" y="168563"/>
                      <a:pt x="156944" y="153005"/>
                      <a:pt x="147861" y="151811"/>
                    </a:cubicBezTo>
                    <a:cubicBezTo>
                      <a:pt x="139571" y="150721"/>
                      <a:pt x="136117" y="141153"/>
                      <a:pt x="140187" y="130548"/>
                    </a:cubicBezTo>
                    <a:cubicBezTo>
                      <a:pt x="144256" y="119944"/>
                      <a:pt x="139976" y="106565"/>
                      <a:pt x="130676" y="100817"/>
                    </a:cubicBezTo>
                    <a:cubicBezTo>
                      <a:pt x="116950" y="92334"/>
                      <a:pt x="116807" y="86704"/>
                      <a:pt x="129919" y="70905"/>
                    </a:cubicBezTo>
                    <a:cubicBezTo>
                      <a:pt x="164187" y="29615"/>
                      <a:pt x="95798" y="0"/>
                      <a:pt x="44169" y="33772"/>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6" name="任意多边形: 形状 1265">
                <a:extLst>
                  <a:ext uri="{FF2B5EF4-FFF2-40B4-BE49-F238E27FC236}">
                    <a16:creationId xmlns="" xmlns:a16="http://schemas.microsoft.com/office/drawing/2014/main" id="{C2DFF08C-A9B5-4365-94F4-819CD0DCE331}"/>
                  </a:ext>
                </a:extLst>
              </p:cNvPr>
              <p:cNvSpPr/>
              <p:nvPr/>
            </p:nvSpPr>
            <p:spPr>
              <a:xfrm>
                <a:off x="599332" y="3687312"/>
                <a:ext cx="83549" cy="109889"/>
              </a:xfrm>
              <a:custGeom>
                <a:avLst/>
                <a:gdLst/>
                <a:ahLst/>
                <a:cxnLst/>
                <a:rect l="0" t="0" r="0" b="0"/>
                <a:pathLst>
                  <a:path w="83549" h="109889">
                    <a:moveTo>
                      <a:pt x="16979" y="10196"/>
                    </a:moveTo>
                    <a:cubicBezTo>
                      <a:pt x="0" y="33797"/>
                      <a:pt x="36883" y="109888"/>
                      <a:pt x="65302" y="109888"/>
                    </a:cubicBezTo>
                    <a:cubicBezTo>
                      <a:pt x="82713" y="109888"/>
                      <a:pt x="83548" y="106565"/>
                      <a:pt x="70184" y="90462"/>
                    </a:cubicBezTo>
                    <a:cubicBezTo>
                      <a:pt x="57856" y="75608"/>
                      <a:pt x="57426" y="63652"/>
                      <a:pt x="68357" y="39662"/>
                    </a:cubicBezTo>
                    <a:cubicBezTo>
                      <a:pt x="81050" y="11803"/>
                      <a:pt x="79481" y="7689"/>
                      <a:pt x="54349" y="2941"/>
                    </a:cubicBezTo>
                    <a:cubicBezTo>
                      <a:pt x="38782" y="0"/>
                      <a:pt x="21966" y="3265"/>
                      <a:pt x="16979" y="1019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7" name="任意多边形: 形状 1266">
                <a:extLst>
                  <a:ext uri="{FF2B5EF4-FFF2-40B4-BE49-F238E27FC236}">
                    <a16:creationId xmlns="" xmlns:a16="http://schemas.microsoft.com/office/drawing/2014/main" id="{15CB4028-34FB-4079-8AD5-F1EE32B6B41D}"/>
                  </a:ext>
                </a:extLst>
              </p:cNvPr>
              <p:cNvSpPr/>
              <p:nvPr/>
            </p:nvSpPr>
            <p:spPr>
              <a:xfrm>
                <a:off x="595033" y="3802247"/>
                <a:ext cx="81146" cy="46812"/>
              </a:xfrm>
              <a:custGeom>
                <a:avLst/>
                <a:gdLst/>
                <a:ahLst/>
                <a:cxnLst/>
                <a:rect l="0" t="0" r="0" b="0"/>
                <a:pathLst>
                  <a:path w="81146" h="46812">
                    <a:moveTo>
                      <a:pt x="20345" y="15536"/>
                    </a:moveTo>
                    <a:cubicBezTo>
                      <a:pt x="0" y="35880"/>
                      <a:pt x="13157" y="46811"/>
                      <a:pt x="46220" y="37032"/>
                    </a:cubicBezTo>
                    <a:cubicBezTo>
                      <a:pt x="65429" y="31350"/>
                      <a:pt x="81145" y="20987"/>
                      <a:pt x="81145" y="14002"/>
                    </a:cubicBezTo>
                    <a:cubicBezTo>
                      <a:pt x="81145" y="0"/>
                      <a:pt x="34709" y="1171"/>
                      <a:pt x="20345" y="15536"/>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68" name="任意多边形: 形状 1267">
                <a:extLst>
                  <a:ext uri="{FF2B5EF4-FFF2-40B4-BE49-F238E27FC236}">
                    <a16:creationId xmlns="" xmlns:a16="http://schemas.microsoft.com/office/drawing/2014/main" id="{79966145-5D24-4B57-97F8-D0C34DD2C6D3}"/>
                  </a:ext>
                </a:extLst>
              </p:cNvPr>
              <p:cNvSpPr/>
              <p:nvPr/>
            </p:nvSpPr>
            <p:spPr>
              <a:xfrm>
                <a:off x="616967" y="3887890"/>
                <a:ext cx="67573" cy="37220"/>
              </a:xfrm>
              <a:custGeom>
                <a:avLst/>
                <a:gdLst/>
                <a:ahLst/>
                <a:cxnLst/>
                <a:rect l="0" t="0" r="0" b="0"/>
                <a:pathLst>
                  <a:path w="67573" h="37220">
                    <a:moveTo>
                      <a:pt x="8411" y="23609"/>
                    </a:moveTo>
                    <a:cubicBezTo>
                      <a:pt x="0" y="37219"/>
                      <a:pt x="21777" y="30997"/>
                      <a:pt x="52861" y="10909"/>
                    </a:cubicBezTo>
                    <a:cubicBezTo>
                      <a:pt x="67572" y="1402"/>
                      <a:pt x="65573" y="0"/>
                      <a:pt x="44086" y="4754"/>
                    </a:cubicBezTo>
                    <a:cubicBezTo>
                      <a:pt x="28782" y="8139"/>
                      <a:pt x="12728" y="16624"/>
                      <a:pt x="8411" y="23609"/>
                    </a:cubicBezTo>
                    <a:close/>
                  </a:path>
                </a:pathLst>
              </a:custGeom>
              <a:grpFill/>
              <a:ln>
                <a:solidFill>
                  <a:srgbClr val="EEEAE6">
                    <a:alpha val="32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grpSp>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77176284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图文页-01">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F106BB21-2DF8-4EB9-969D-BF6E630FE54F}"/>
              </a:ext>
            </a:extLst>
          </p:cNvPr>
          <p:cNvSpPr/>
          <p:nvPr userDrawn="1"/>
        </p:nvSpPr>
        <p:spPr>
          <a:xfrm>
            <a:off x="1" y="4378324"/>
            <a:ext cx="12192000" cy="200933"/>
          </a:xfrm>
          <a:prstGeom prst="rect">
            <a:avLst/>
          </a:prstGeom>
          <a:gradFill>
            <a:gsLst>
              <a:gs pos="2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图片占位符 4">
            <a:extLst>
              <a:ext uri="{FF2B5EF4-FFF2-40B4-BE49-F238E27FC236}">
                <a16:creationId xmlns="" xmlns:a16="http://schemas.microsoft.com/office/drawing/2014/main" id="{CC4CDD6C-BD3B-492D-8B17-CE6BDB662926}"/>
              </a:ext>
            </a:extLst>
          </p:cNvPr>
          <p:cNvSpPr>
            <a:spLocks noGrp="1"/>
          </p:cNvSpPr>
          <p:nvPr>
            <p:ph type="pic" sz="quarter" idx="10"/>
          </p:nvPr>
        </p:nvSpPr>
        <p:spPr>
          <a:xfrm>
            <a:off x="0" y="1338263"/>
            <a:ext cx="12190638" cy="3040062"/>
          </a:xfrm>
        </p:spPr>
        <p:txBody>
          <a:bodyPr/>
          <a:lstStyle/>
          <a:p>
            <a:endParaRPr lang="zh-CN" altLang="en-US"/>
          </a:p>
        </p:txBody>
      </p:sp>
    </p:spTree>
    <p:extLst>
      <p:ext uri="{BB962C8B-B14F-4D97-AF65-F5344CB8AC3E}">
        <p14:creationId xmlns:p14="http://schemas.microsoft.com/office/powerpoint/2010/main" val="26954767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图文页-02">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DF1E7718-137A-4299-AEA7-ABB82D03BD2D}"/>
              </a:ext>
            </a:extLst>
          </p:cNvPr>
          <p:cNvSpPr/>
          <p:nvPr userDrawn="1"/>
        </p:nvSpPr>
        <p:spPr>
          <a:xfrm>
            <a:off x="921717" y="2287504"/>
            <a:ext cx="5572770" cy="3133531"/>
          </a:xfrm>
          <a:prstGeom prst="rect">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1" name="组合 140">
            <a:extLst>
              <a:ext uri="{FF2B5EF4-FFF2-40B4-BE49-F238E27FC236}">
                <a16:creationId xmlns="" xmlns:a16="http://schemas.microsoft.com/office/drawing/2014/main" id="{995568FD-5C8B-4CDC-82FC-14AF692FDE8F}"/>
              </a:ext>
            </a:extLst>
          </p:cNvPr>
          <p:cNvGrpSpPr/>
          <p:nvPr userDrawn="1"/>
        </p:nvGrpSpPr>
        <p:grpSpPr>
          <a:xfrm rot="5400000" flipH="1">
            <a:off x="9772064" y="49138"/>
            <a:ext cx="231871" cy="4608000"/>
            <a:chOff x="4399082" y="1624876"/>
            <a:chExt cx="231871" cy="3276600"/>
          </a:xfrm>
        </p:grpSpPr>
        <p:cxnSp>
          <p:nvCxnSpPr>
            <p:cNvPr id="142" name="直接连接符 141">
              <a:extLst>
                <a:ext uri="{FF2B5EF4-FFF2-40B4-BE49-F238E27FC236}">
                  <a16:creationId xmlns="" xmlns:a16="http://schemas.microsoft.com/office/drawing/2014/main" id="{FFD11DBA-BB5A-4FE7-BC64-F5AD94620E9D}"/>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3" name="直接连接符 142">
              <a:extLst>
                <a:ext uri="{FF2B5EF4-FFF2-40B4-BE49-F238E27FC236}">
                  <a16:creationId xmlns="" xmlns:a16="http://schemas.microsoft.com/office/drawing/2014/main" id="{D6ABAAC9-7D37-45AC-85BA-42595763B63A}"/>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47" name="组合 146">
            <a:extLst>
              <a:ext uri="{FF2B5EF4-FFF2-40B4-BE49-F238E27FC236}">
                <a16:creationId xmlns="" xmlns:a16="http://schemas.microsoft.com/office/drawing/2014/main" id="{2087E0B5-D244-4BE7-A2EE-18F0A974D883}"/>
              </a:ext>
            </a:extLst>
          </p:cNvPr>
          <p:cNvGrpSpPr/>
          <p:nvPr userDrawn="1"/>
        </p:nvGrpSpPr>
        <p:grpSpPr>
          <a:xfrm rot="5400000" flipV="1">
            <a:off x="8678349" y="2899493"/>
            <a:ext cx="231871" cy="4608000"/>
            <a:chOff x="4399082" y="1624876"/>
            <a:chExt cx="231871" cy="3276600"/>
          </a:xfrm>
        </p:grpSpPr>
        <p:cxnSp>
          <p:nvCxnSpPr>
            <p:cNvPr id="148" name="直接连接符 147">
              <a:extLst>
                <a:ext uri="{FF2B5EF4-FFF2-40B4-BE49-F238E27FC236}">
                  <a16:creationId xmlns="" xmlns:a16="http://schemas.microsoft.com/office/drawing/2014/main" id="{0B834C29-59D4-4D6A-BCEF-9B4EF75465CF}"/>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9" name="直接连接符 148">
              <a:extLst>
                <a:ext uri="{FF2B5EF4-FFF2-40B4-BE49-F238E27FC236}">
                  <a16:creationId xmlns="" xmlns:a16="http://schemas.microsoft.com/office/drawing/2014/main" id="{0993A159-6C51-4B3A-8B4E-B9821F2063BB}"/>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50" name="自由: 形状 5">
            <a:extLst>
              <a:ext uri="{FF2B5EF4-FFF2-40B4-BE49-F238E27FC236}">
                <a16:creationId xmlns="" xmlns:a16="http://schemas.microsoft.com/office/drawing/2014/main" id="{AB732EE1-13E2-4E58-AB7D-5AC5E37DC1B1}"/>
              </a:ext>
            </a:extLst>
          </p:cNvPr>
          <p:cNvSpPr/>
          <p:nvPr userDrawn="1"/>
        </p:nvSpPr>
        <p:spPr>
          <a:xfrm rot="10800000">
            <a:off x="6568948" y="1564833"/>
            <a:ext cx="915963" cy="847135"/>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1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51" name="自由: 形状 6">
            <a:extLst>
              <a:ext uri="{FF2B5EF4-FFF2-40B4-BE49-F238E27FC236}">
                <a16:creationId xmlns="" xmlns:a16="http://schemas.microsoft.com/office/drawing/2014/main" id="{F2FA014D-2BD5-4601-B14B-4D0ECC194F44}"/>
              </a:ext>
            </a:extLst>
          </p:cNvPr>
          <p:cNvSpPr/>
          <p:nvPr userDrawn="1"/>
        </p:nvSpPr>
        <p:spPr>
          <a:xfrm>
            <a:off x="10656261" y="4707477"/>
            <a:ext cx="869670" cy="804322"/>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1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52" name="图片占位符 4">
            <a:extLst>
              <a:ext uri="{FF2B5EF4-FFF2-40B4-BE49-F238E27FC236}">
                <a16:creationId xmlns="" xmlns:a16="http://schemas.microsoft.com/office/drawing/2014/main" id="{24FE6DB0-7255-4B0B-A1E4-CF66100C6105}"/>
              </a:ext>
            </a:extLst>
          </p:cNvPr>
          <p:cNvSpPr>
            <a:spLocks noGrp="1"/>
          </p:cNvSpPr>
          <p:nvPr>
            <p:ph type="pic" sz="quarter" idx="10"/>
          </p:nvPr>
        </p:nvSpPr>
        <p:spPr>
          <a:xfrm>
            <a:off x="663896" y="2087383"/>
            <a:ext cx="5650431" cy="3173682"/>
          </a:xfrm>
          <a:noFill/>
          <a:ln>
            <a:noFill/>
          </a:ln>
          <a:effectLst>
            <a:outerShdw blurRad="127000" sx="102000" sy="102000" algn="ctr" rotWithShape="0">
              <a:schemeClr val="tx1">
                <a:alpha val="20000"/>
              </a:scheme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157493830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图文页-03">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47" name="矩形 146">
            <a:extLst>
              <a:ext uri="{FF2B5EF4-FFF2-40B4-BE49-F238E27FC236}">
                <a16:creationId xmlns="" xmlns:a16="http://schemas.microsoft.com/office/drawing/2014/main" id="{C2E2DD1F-FA61-490E-A292-A7A36D511F1E}"/>
              </a:ext>
            </a:extLst>
          </p:cNvPr>
          <p:cNvSpPr/>
          <p:nvPr userDrawn="1"/>
        </p:nvSpPr>
        <p:spPr>
          <a:xfrm>
            <a:off x="921717" y="1695323"/>
            <a:ext cx="5572770" cy="3133531"/>
          </a:xfrm>
          <a:prstGeom prst="rect">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图片占位符 4">
            <a:extLst>
              <a:ext uri="{FF2B5EF4-FFF2-40B4-BE49-F238E27FC236}">
                <a16:creationId xmlns="" xmlns:a16="http://schemas.microsoft.com/office/drawing/2014/main" id="{D1B442F3-AC00-447E-943F-D8E29DA84367}"/>
              </a:ext>
            </a:extLst>
          </p:cNvPr>
          <p:cNvSpPr>
            <a:spLocks noGrp="1"/>
          </p:cNvSpPr>
          <p:nvPr>
            <p:ph type="pic" sz="quarter" idx="11"/>
          </p:nvPr>
        </p:nvSpPr>
        <p:spPr>
          <a:xfrm>
            <a:off x="663896" y="1495202"/>
            <a:ext cx="5650431" cy="3173682"/>
          </a:xfrm>
          <a:noFill/>
          <a:ln>
            <a:noFill/>
          </a:ln>
          <a:effectLst>
            <a:outerShdw blurRad="127000" sx="102000" sy="102000" algn="ctr" rotWithShape="0">
              <a:schemeClr val="tx1">
                <a:alpha val="20000"/>
              </a:scheme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354082436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图文页-04">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41CA3C76-EB80-4F8D-AED7-3A0AF52345B4}"/>
              </a:ext>
            </a:extLst>
          </p:cNvPr>
          <p:cNvSpPr/>
          <p:nvPr userDrawn="1"/>
        </p:nvSpPr>
        <p:spPr>
          <a:xfrm>
            <a:off x="7735187" y="3892374"/>
            <a:ext cx="3798000" cy="2196000"/>
          </a:xfrm>
          <a:prstGeom prst="rect">
            <a:avLst/>
          </a:prstGeom>
          <a:gradFill>
            <a:gsLst>
              <a:gs pos="30000">
                <a:schemeClr val="accent1"/>
              </a:gs>
              <a:gs pos="100000">
                <a:schemeClr val="accent2"/>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38" name="矩形 137">
            <a:extLst>
              <a:ext uri="{FF2B5EF4-FFF2-40B4-BE49-F238E27FC236}">
                <a16:creationId xmlns="" xmlns:a16="http://schemas.microsoft.com/office/drawing/2014/main" id="{AC80293F-072D-4865-8910-55FDBA6CA2E0}"/>
              </a:ext>
            </a:extLst>
          </p:cNvPr>
          <p:cNvSpPr/>
          <p:nvPr userDrawn="1"/>
        </p:nvSpPr>
        <p:spPr>
          <a:xfrm>
            <a:off x="651414" y="1275296"/>
            <a:ext cx="3797072" cy="2196000"/>
          </a:xfrm>
          <a:prstGeom prst="rect">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52" name="图片占位符 4">
            <a:extLst>
              <a:ext uri="{FF2B5EF4-FFF2-40B4-BE49-F238E27FC236}">
                <a16:creationId xmlns="" xmlns:a16="http://schemas.microsoft.com/office/drawing/2014/main" id="{0D2209E0-D765-4181-B711-EBC76D9D91E5}"/>
              </a:ext>
            </a:extLst>
          </p:cNvPr>
          <p:cNvSpPr>
            <a:spLocks noGrp="1"/>
          </p:cNvSpPr>
          <p:nvPr>
            <p:ph type="pic" sz="quarter" idx="10"/>
          </p:nvPr>
        </p:nvSpPr>
        <p:spPr>
          <a:xfrm>
            <a:off x="791772" y="1398034"/>
            <a:ext cx="3769201" cy="2196000"/>
          </a:xfrm>
        </p:spPr>
        <p:txBody>
          <a:bodyPr/>
          <a:lstStyle/>
          <a:p>
            <a:endParaRPr lang="zh-CN" altLang="en-US"/>
          </a:p>
        </p:txBody>
      </p:sp>
      <p:sp>
        <p:nvSpPr>
          <p:cNvPr id="158" name="图片占位符 4">
            <a:extLst>
              <a:ext uri="{FF2B5EF4-FFF2-40B4-BE49-F238E27FC236}">
                <a16:creationId xmlns="" xmlns:a16="http://schemas.microsoft.com/office/drawing/2014/main" id="{5DF53F8D-0106-49C4-A1E2-641E06CE80D3}"/>
              </a:ext>
            </a:extLst>
          </p:cNvPr>
          <p:cNvSpPr>
            <a:spLocks noGrp="1"/>
          </p:cNvSpPr>
          <p:nvPr>
            <p:ph type="pic" sz="quarter" idx="11"/>
          </p:nvPr>
        </p:nvSpPr>
        <p:spPr>
          <a:xfrm>
            <a:off x="7626366" y="3777228"/>
            <a:ext cx="3769201" cy="2196000"/>
          </a:xfrm>
        </p:spPr>
        <p:txBody>
          <a:bodyPr/>
          <a:lstStyle/>
          <a:p>
            <a:endParaRPr lang="zh-CN" altLang="en-US"/>
          </a:p>
        </p:txBody>
      </p:sp>
    </p:spTree>
    <p:extLst>
      <p:ext uri="{BB962C8B-B14F-4D97-AF65-F5344CB8AC3E}">
        <p14:creationId xmlns:p14="http://schemas.microsoft.com/office/powerpoint/2010/main" val="2908475399"/>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图文页-05">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58" name="图片占位符 4">
            <a:extLst>
              <a:ext uri="{FF2B5EF4-FFF2-40B4-BE49-F238E27FC236}">
                <a16:creationId xmlns="" xmlns:a16="http://schemas.microsoft.com/office/drawing/2014/main" id="{3C5B2F60-B2D4-4417-8EFB-840079E7D419}"/>
              </a:ext>
            </a:extLst>
          </p:cNvPr>
          <p:cNvSpPr>
            <a:spLocks noGrp="1"/>
          </p:cNvSpPr>
          <p:nvPr>
            <p:ph type="pic" sz="quarter" idx="10"/>
          </p:nvPr>
        </p:nvSpPr>
        <p:spPr>
          <a:xfrm>
            <a:off x="658813" y="1651000"/>
            <a:ext cx="4504412" cy="4002088"/>
          </a:xfrm>
          <a:prstGeom prst="roundRect">
            <a:avLst>
              <a:gd name="adj" fmla="val 2387"/>
            </a:avLst>
          </a:prstGeom>
        </p:spPr>
        <p:txBody>
          <a:bodyPr/>
          <a:lstStyle/>
          <a:p>
            <a:endParaRPr lang="zh-CN" altLang="en-US"/>
          </a:p>
        </p:txBody>
      </p:sp>
    </p:spTree>
    <p:extLst>
      <p:ext uri="{BB962C8B-B14F-4D97-AF65-F5344CB8AC3E}">
        <p14:creationId xmlns:p14="http://schemas.microsoft.com/office/powerpoint/2010/main" val="179381602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图文页-06">
    <p:spTree>
      <p:nvGrpSpPr>
        <p:cNvPr id="1" name=""/>
        <p:cNvGrpSpPr/>
        <p:nvPr/>
      </p:nvGrpSpPr>
      <p:grpSpPr>
        <a:xfrm>
          <a:off x="0" y="0"/>
          <a:ext cx="0" cy="0"/>
          <a:chOff x="0" y="0"/>
          <a:chExt cx="0" cy="0"/>
        </a:xfrm>
      </p:grpSpPr>
      <p:sp>
        <p:nvSpPr>
          <p:cNvPr id="156" name="矩形 155">
            <a:extLst>
              <a:ext uri="{FF2B5EF4-FFF2-40B4-BE49-F238E27FC236}">
                <a16:creationId xmlns="" xmlns:a16="http://schemas.microsoft.com/office/drawing/2014/main" id="{BE24FCEF-9D25-49CD-9372-DB41E7E0B77E}"/>
              </a:ext>
            </a:extLst>
          </p:cNvPr>
          <p:cNvSpPr/>
          <p:nvPr userDrawn="1"/>
        </p:nvSpPr>
        <p:spPr>
          <a:xfrm rot="732084">
            <a:off x="1675669" y="3982118"/>
            <a:ext cx="11998129" cy="926300"/>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157" name="矩形 156">
            <a:extLst>
              <a:ext uri="{FF2B5EF4-FFF2-40B4-BE49-F238E27FC236}">
                <a16:creationId xmlns="" xmlns:a16="http://schemas.microsoft.com/office/drawing/2014/main" id="{F5F4A212-94E6-4E9C-835F-954215DE930D}"/>
              </a:ext>
            </a:extLst>
          </p:cNvPr>
          <p:cNvSpPr/>
          <p:nvPr userDrawn="1"/>
        </p:nvSpPr>
        <p:spPr>
          <a:xfrm rot="732084">
            <a:off x="-1481797" y="2723782"/>
            <a:ext cx="11998129" cy="926300"/>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折角 136">
            <a:extLst>
              <a:ext uri="{FF2B5EF4-FFF2-40B4-BE49-F238E27FC236}">
                <a16:creationId xmlns="" xmlns:a16="http://schemas.microsoft.com/office/drawing/2014/main" id="{F954CD86-2A32-45F0-910F-39BEAA6B6CEE}"/>
              </a:ext>
            </a:extLst>
          </p:cNvPr>
          <p:cNvSpPr/>
          <p:nvPr userDrawn="1"/>
        </p:nvSpPr>
        <p:spPr>
          <a:xfrm>
            <a:off x="658812" y="1534683"/>
            <a:ext cx="3205299" cy="4362534"/>
          </a:xfrm>
          <a:prstGeom prst="foldedCorner">
            <a:avLst/>
          </a:prstGeom>
          <a:solidFill>
            <a:srgbClr val="F9F9F9"/>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139" name="图片占位符 4">
            <a:extLst>
              <a:ext uri="{FF2B5EF4-FFF2-40B4-BE49-F238E27FC236}">
                <a16:creationId xmlns="" xmlns:a16="http://schemas.microsoft.com/office/drawing/2014/main" id="{3FBEE276-FC2E-42F0-94BF-4A20C6ADC4C7}"/>
              </a:ext>
            </a:extLst>
          </p:cNvPr>
          <p:cNvSpPr>
            <a:spLocks noGrp="1"/>
          </p:cNvSpPr>
          <p:nvPr userDrawn="1">
            <p:ph type="pic" sz="quarter" idx="10"/>
          </p:nvPr>
        </p:nvSpPr>
        <p:spPr>
          <a:xfrm>
            <a:off x="658813" y="1535113"/>
            <a:ext cx="3205298" cy="1800225"/>
          </a:xfrm>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0" name="矩形: 折角 139">
            <a:extLst>
              <a:ext uri="{FF2B5EF4-FFF2-40B4-BE49-F238E27FC236}">
                <a16:creationId xmlns="" xmlns:a16="http://schemas.microsoft.com/office/drawing/2014/main" id="{8CACEF68-52F0-40A9-87B4-743CFBF83F1A}"/>
              </a:ext>
            </a:extLst>
          </p:cNvPr>
          <p:cNvSpPr/>
          <p:nvPr userDrawn="1"/>
        </p:nvSpPr>
        <p:spPr>
          <a:xfrm>
            <a:off x="4493351" y="1534683"/>
            <a:ext cx="3205299" cy="4362534"/>
          </a:xfrm>
          <a:prstGeom prst="foldedCorner">
            <a:avLst/>
          </a:prstGeom>
          <a:solidFill>
            <a:srgbClr val="F9F9F9"/>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141" name="图片占位符 4">
            <a:extLst>
              <a:ext uri="{FF2B5EF4-FFF2-40B4-BE49-F238E27FC236}">
                <a16:creationId xmlns="" xmlns:a16="http://schemas.microsoft.com/office/drawing/2014/main" id="{63F41C82-7AAC-48F3-B1C4-01DE7350E67D}"/>
              </a:ext>
            </a:extLst>
          </p:cNvPr>
          <p:cNvSpPr>
            <a:spLocks noGrp="1"/>
          </p:cNvSpPr>
          <p:nvPr userDrawn="1">
            <p:ph type="pic" sz="quarter" idx="11"/>
          </p:nvPr>
        </p:nvSpPr>
        <p:spPr>
          <a:xfrm>
            <a:off x="4493352" y="1535113"/>
            <a:ext cx="3205298" cy="1800225"/>
          </a:xfrm>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42" name="矩形: 折角 141">
            <a:extLst>
              <a:ext uri="{FF2B5EF4-FFF2-40B4-BE49-F238E27FC236}">
                <a16:creationId xmlns="" xmlns:a16="http://schemas.microsoft.com/office/drawing/2014/main" id="{B8ADE124-364C-4654-9366-7F4E52391BC9}"/>
              </a:ext>
            </a:extLst>
          </p:cNvPr>
          <p:cNvSpPr/>
          <p:nvPr userDrawn="1"/>
        </p:nvSpPr>
        <p:spPr>
          <a:xfrm>
            <a:off x="8327889" y="1534683"/>
            <a:ext cx="3205299" cy="4362534"/>
          </a:xfrm>
          <a:prstGeom prst="foldedCorner">
            <a:avLst/>
          </a:prstGeom>
          <a:solidFill>
            <a:srgbClr val="F9F9F9"/>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143" name="图片占位符 4">
            <a:extLst>
              <a:ext uri="{FF2B5EF4-FFF2-40B4-BE49-F238E27FC236}">
                <a16:creationId xmlns="" xmlns:a16="http://schemas.microsoft.com/office/drawing/2014/main" id="{52B2217D-95B4-4187-8BF0-D6417C2EBCA1}"/>
              </a:ext>
            </a:extLst>
          </p:cNvPr>
          <p:cNvSpPr>
            <a:spLocks noGrp="1"/>
          </p:cNvSpPr>
          <p:nvPr userDrawn="1">
            <p:ph type="pic" sz="quarter" idx="12"/>
          </p:nvPr>
        </p:nvSpPr>
        <p:spPr>
          <a:xfrm>
            <a:off x="8327890" y="1535113"/>
            <a:ext cx="3205298" cy="1800225"/>
          </a:xfrm>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225630758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图文页-07">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5332BA9C-1433-4D8C-99C0-0D237430BE70}"/>
              </a:ext>
            </a:extLst>
          </p:cNvPr>
          <p:cNvSpPr/>
          <p:nvPr userDrawn="1"/>
        </p:nvSpPr>
        <p:spPr>
          <a:xfrm>
            <a:off x="656446" y="1429068"/>
            <a:ext cx="2439451" cy="4558016"/>
          </a:xfrm>
          <a:prstGeom prst="rect">
            <a:avLst/>
          </a:prstGeom>
          <a:solidFill>
            <a:schemeClr val="bg1"/>
          </a:solidFill>
          <a:ln>
            <a:noFill/>
          </a:ln>
          <a:effectLst>
            <a:outerShdw blurRad="190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42" name="矩形 141">
            <a:extLst>
              <a:ext uri="{FF2B5EF4-FFF2-40B4-BE49-F238E27FC236}">
                <a16:creationId xmlns="" xmlns:a16="http://schemas.microsoft.com/office/drawing/2014/main" id="{FFEE9977-E40E-4F15-BCA9-04B5931328BE}"/>
              </a:ext>
            </a:extLst>
          </p:cNvPr>
          <p:cNvSpPr/>
          <p:nvPr userDrawn="1"/>
        </p:nvSpPr>
        <p:spPr>
          <a:xfrm>
            <a:off x="3468270" y="1429068"/>
            <a:ext cx="2440799" cy="4558016"/>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rPr>
              <a:t>\</a:t>
            </a: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150" name="矩形 149">
            <a:extLst>
              <a:ext uri="{FF2B5EF4-FFF2-40B4-BE49-F238E27FC236}">
                <a16:creationId xmlns="" xmlns:a16="http://schemas.microsoft.com/office/drawing/2014/main" id="{26398776-03B7-4BB7-A660-F7E3E87839BC}"/>
              </a:ext>
            </a:extLst>
          </p:cNvPr>
          <p:cNvSpPr/>
          <p:nvPr userDrawn="1"/>
        </p:nvSpPr>
        <p:spPr>
          <a:xfrm>
            <a:off x="6284346" y="1429068"/>
            <a:ext cx="2439418" cy="4558016"/>
          </a:xfrm>
          <a:prstGeom prst="rect">
            <a:avLst/>
          </a:prstGeom>
          <a:solidFill>
            <a:schemeClr val="bg1"/>
          </a:solidFill>
          <a:ln>
            <a:noFill/>
          </a:ln>
          <a:effectLst>
            <a:outerShdw blurRad="190500" sx="102000" sy="102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prstClr val="white"/>
                </a:solidFill>
                <a:latin typeface="等线" panose="020F0502020204030204"/>
                <a:ea typeface="等线" panose="02010600030101010101" pitchFamily="2" charset="-122"/>
              </a:rPr>
              <a:t>\</a:t>
            </a:r>
            <a:endParaRPr lang="zh-CN" altLang="en-US" dirty="0">
              <a:solidFill>
                <a:prstClr val="white"/>
              </a:solidFill>
              <a:latin typeface="等线" panose="020F0502020204030204"/>
              <a:ea typeface="等线" panose="02010600030101010101" pitchFamily="2" charset="-122"/>
            </a:endParaRPr>
          </a:p>
        </p:txBody>
      </p:sp>
      <p:sp>
        <p:nvSpPr>
          <p:cNvPr id="155" name="矩形 154">
            <a:extLst>
              <a:ext uri="{FF2B5EF4-FFF2-40B4-BE49-F238E27FC236}">
                <a16:creationId xmlns="" xmlns:a16="http://schemas.microsoft.com/office/drawing/2014/main" id="{4E2A5421-43AE-43C8-A6A5-7AAE60AC6154}"/>
              </a:ext>
            </a:extLst>
          </p:cNvPr>
          <p:cNvSpPr/>
          <p:nvPr userDrawn="1"/>
        </p:nvSpPr>
        <p:spPr>
          <a:xfrm>
            <a:off x="9099041" y="1429068"/>
            <a:ext cx="2439418" cy="4558016"/>
          </a:xfrm>
          <a:prstGeom prst="rect">
            <a:avLst/>
          </a:prstGeom>
          <a:solidFill>
            <a:schemeClr val="bg1">
              <a:lumMod val="9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prstClr val="white"/>
                </a:solidFill>
                <a:latin typeface="等线" panose="020F0502020204030204"/>
                <a:ea typeface="等线" panose="02010600030101010101" pitchFamily="2" charset="-122"/>
              </a:rPr>
              <a:t>\</a:t>
            </a:r>
            <a:endParaRPr lang="zh-CN" altLang="en-US" dirty="0">
              <a:solidFill>
                <a:prstClr val="white"/>
              </a:solidFill>
              <a:latin typeface="等线" panose="020F0502020204030204"/>
              <a:ea typeface="等线" panose="02010600030101010101" pitchFamily="2" charset="-122"/>
            </a:endParaRPr>
          </a:p>
        </p:txBody>
      </p:sp>
      <p:sp>
        <p:nvSpPr>
          <p:cNvPr id="160" name="图片占位符 4">
            <a:extLst>
              <a:ext uri="{FF2B5EF4-FFF2-40B4-BE49-F238E27FC236}">
                <a16:creationId xmlns="" xmlns:a16="http://schemas.microsoft.com/office/drawing/2014/main" id="{AFC06247-94AF-4064-B11E-C4AE2AD3F12F}"/>
              </a:ext>
            </a:extLst>
          </p:cNvPr>
          <p:cNvSpPr>
            <a:spLocks noGrp="1"/>
          </p:cNvSpPr>
          <p:nvPr userDrawn="1">
            <p:ph type="pic" sz="quarter" idx="10"/>
          </p:nvPr>
        </p:nvSpPr>
        <p:spPr>
          <a:xfrm>
            <a:off x="655346" y="1412647"/>
            <a:ext cx="2441650" cy="2448153"/>
          </a:xfrm>
        </p:spPr>
        <p:txBody>
          <a:bodyPr/>
          <a:lstStyle/>
          <a:p>
            <a:endParaRPr lang="zh-CN" altLang="en-US"/>
          </a:p>
        </p:txBody>
      </p:sp>
      <p:sp>
        <p:nvSpPr>
          <p:cNvPr id="161" name="图片占位符 4">
            <a:extLst>
              <a:ext uri="{FF2B5EF4-FFF2-40B4-BE49-F238E27FC236}">
                <a16:creationId xmlns="" xmlns:a16="http://schemas.microsoft.com/office/drawing/2014/main" id="{2CDC54B4-8079-44F5-AFCF-D6740C939409}"/>
              </a:ext>
            </a:extLst>
          </p:cNvPr>
          <p:cNvSpPr>
            <a:spLocks noGrp="1"/>
          </p:cNvSpPr>
          <p:nvPr userDrawn="1">
            <p:ph type="pic" sz="quarter" idx="11"/>
          </p:nvPr>
        </p:nvSpPr>
        <p:spPr>
          <a:xfrm>
            <a:off x="3468270" y="1412647"/>
            <a:ext cx="2441650" cy="2448153"/>
          </a:xfrm>
        </p:spPr>
        <p:txBody>
          <a:bodyPr/>
          <a:lstStyle/>
          <a:p>
            <a:endParaRPr lang="zh-CN" altLang="en-US"/>
          </a:p>
        </p:txBody>
      </p:sp>
      <p:sp>
        <p:nvSpPr>
          <p:cNvPr id="162" name="图片占位符 4">
            <a:extLst>
              <a:ext uri="{FF2B5EF4-FFF2-40B4-BE49-F238E27FC236}">
                <a16:creationId xmlns="" xmlns:a16="http://schemas.microsoft.com/office/drawing/2014/main" id="{0D245CB8-C14E-4628-957E-ADACC22E59CA}"/>
              </a:ext>
            </a:extLst>
          </p:cNvPr>
          <p:cNvSpPr>
            <a:spLocks noGrp="1"/>
          </p:cNvSpPr>
          <p:nvPr userDrawn="1">
            <p:ph type="pic" sz="quarter" idx="12"/>
          </p:nvPr>
        </p:nvSpPr>
        <p:spPr>
          <a:xfrm>
            <a:off x="6284346" y="1412647"/>
            <a:ext cx="2441650" cy="2448153"/>
          </a:xfrm>
        </p:spPr>
        <p:txBody>
          <a:bodyPr/>
          <a:lstStyle/>
          <a:p>
            <a:endParaRPr lang="zh-CN" altLang="en-US"/>
          </a:p>
        </p:txBody>
      </p:sp>
      <p:sp>
        <p:nvSpPr>
          <p:cNvPr id="163" name="图片占位符 4">
            <a:extLst>
              <a:ext uri="{FF2B5EF4-FFF2-40B4-BE49-F238E27FC236}">
                <a16:creationId xmlns="" xmlns:a16="http://schemas.microsoft.com/office/drawing/2014/main" id="{9F899AD5-F1E5-4833-A078-1C8E2F8473C7}"/>
              </a:ext>
            </a:extLst>
          </p:cNvPr>
          <p:cNvSpPr>
            <a:spLocks noGrp="1"/>
          </p:cNvSpPr>
          <p:nvPr userDrawn="1">
            <p:ph type="pic" sz="quarter" idx="13"/>
          </p:nvPr>
        </p:nvSpPr>
        <p:spPr>
          <a:xfrm>
            <a:off x="9099041" y="1412647"/>
            <a:ext cx="2441650" cy="2448153"/>
          </a:xfrm>
        </p:spPr>
        <p:txBody>
          <a:bodyPr/>
          <a:lstStyle/>
          <a:p>
            <a:endParaRPr lang="zh-CN" altLang="en-US"/>
          </a:p>
        </p:txBody>
      </p:sp>
    </p:spTree>
    <p:extLst>
      <p:ext uri="{BB962C8B-B14F-4D97-AF65-F5344CB8AC3E}">
        <p14:creationId xmlns:p14="http://schemas.microsoft.com/office/powerpoint/2010/main" val="412228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图文页-08">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C9AAE2F8-E3B2-48B0-A0B6-B9AB99F90699}"/>
              </a:ext>
            </a:extLst>
          </p:cNvPr>
          <p:cNvSpPr/>
          <p:nvPr userDrawn="1"/>
        </p:nvSpPr>
        <p:spPr>
          <a:xfrm>
            <a:off x="0" y="3079913"/>
            <a:ext cx="12192000" cy="2021750"/>
          </a:xfrm>
          <a:prstGeom prst="rect">
            <a:avLst/>
          </a:prstGeom>
          <a:gradFill>
            <a:gsLst>
              <a:gs pos="30000">
                <a:schemeClr val="accent1">
                  <a:alpha val="30000"/>
                </a:schemeClr>
              </a:gs>
              <a:gs pos="100000">
                <a:schemeClr val="accent2">
                  <a:alpha val="3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矩形 137">
            <a:extLst>
              <a:ext uri="{FF2B5EF4-FFF2-40B4-BE49-F238E27FC236}">
                <a16:creationId xmlns="" xmlns:a16="http://schemas.microsoft.com/office/drawing/2014/main" id="{BE471B96-A08F-469F-9D12-37021E162B56}"/>
              </a:ext>
            </a:extLst>
          </p:cNvPr>
          <p:cNvSpPr/>
          <p:nvPr userDrawn="1"/>
        </p:nvSpPr>
        <p:spPr>
          <a:xfrm>
            <a:off x="667777" y="2075543"/>
            <a:ext cx="10856446" cy="4107842"/>
          </a:xfrm>
          <a:prstGeom prst="rect">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160" name="图片占位符 4">
            <a:extLst>
              <a:ext uri="{FF2B5EF4-FFF2-40B4-BE49-F238E27FC236}">
                <a16:creationId xmlns="" xmlns:a16="http://schemas.microsoft.com/office/drawing/2014/main" id="{1F07C187-6636-4140-A8CB-B00F0CA10353}"/>
              </a:ext>
            </a:extLst>
          </p:cNvPr>
          <p:cNvSpPr>
            <a:spLocks noGrp="1"/>
          </p:cNvSpPr>
          <p:nvPr>
            <p:ph type="pic" sz="quarter" idx="10"/>
          </p:nvPr>
        </p:nvSpPr>
        <p:spPr>
          <a:xfrm>
            <a:off x="953944" y="2263775"/>
            <a:ext cx="3199540" cy="1799976"/>
          </a:xfrm>
        </p:spPr>
        <p:txBody>
          <a:bodyPr/>
          <a:lstStyle/>
          <a:p>
            <a:endParaRPr lang="zh-CN" altLang="en-US"/>
          </a:p>
        </p:txBody>
      </p:sp>
      <p:sp>
        <p:nvSpPr>
          <p:cNvPr id="161" name="图片占位符 4">
            <a:extLst>
              <a:ext uri="{FF2B5EF4-FFF2-40B4-BE49-F238E27FC236}">
                <a16:creationId xmlns="" xmlns:a16="http://schemas.microsoft.com/office/drawing/2014/main" id="{5ABDAB98-95F4-45BE-968C-37F48CDA7566}"/>
              </a:ext>
            </a:extLst>
          </p:cNvPr>
          <p:cNvSpPr>
            <a:spLocks noGrp="1"/>
          </p:cNvSpPr>
          <p:nvPr>
            <p:ph type="pic" sz="quarter" idx="11"/>
          </p:nvPr>
        </p:nvSpPr>
        <p:spPr>
          <a:xfrm>
            <a:off x="4496230" y="2263775"/>
            <a:ext cx="3199540" cy="1799976"/>
          </a:xfrm>
        </p:spPr>
        <p:txBody>
          <a:bodyPr/>
          <a:lstStyle/>
          <a:p>
            <a:endParaRPr lang="zh-CN" altLang="en-US"/>
          </a:p>
        </p:txBody>
      </p:sp>
      <p:sp>
        <p:nvSpPr>
          <p:cNvPr id="162" name="图片占位符 4">
            <a:extLst>
              <a:ext uri="{FF2B5EF4-FFF2-40B4-BE49-F238E27FC236}">
                <a16:creationId xmlns="" xmlns:a16="http://schemas.microsoft.com/office/drawing/2014/main" id="{EFCCAB15-4442-4CA6-9A69-8BA0157A19BC}"/>
              </a:ext>
            </a:extLst>
          </p:cNvPr>
          <p:cNvSpPr>
            <a:spLocks noGrp="1"/>
          </p:cNvSpPr>
          <p:nvPr>
            <p:ph type="pic" sz="quarter" idx="12"/>
          </p:nvPr>
        </p:nvSpPr>
        <p:spPr>
          <a:xfrm>
            <a:off x="8038516" y="2263775"/>
            <a:ext cx="3199540" cy="1799976"/>
          </a:xfrm>
        </p:spPr>
        <p:txBody>
          <a:bodyPr/>
          <a:lstStyle/>
          <a:p>
            <a:endParaRPr lang="zh-CN" altLang="en-US"/>
          </a:p>
        </p:txBody>
      </p:sp>
      <p:sp>
        <p:nvSpPr>
          <p:cNvPr id="163" name="图片占位符 4">
            <a:extLst>
              <a:ext uri="{FF2B5EF4-FFF2-40B4-BE49-F238E27FC236}">
                <a16:creationId xmlns="" xmlns:a16="http://schemas.microsoft.com/office/drawing/2014/main" id="{3D51D9F8-DAC8-4314-B75D-71DBDF22B684}"/>
              </a:ext>
            </a:extLst>
          </p:cNvPr>
          <p:cNvSpPr>
            <a:spLocks noGrp="1"/>
          </p:cNvSpPr>
          <p:nvPr>
            <p:ph type="pic" sz="quarter" idx="13"/>
          </p:nvPr>
        </p:nvSpPr>
        <p:spPr>
          <a:xfrm>
            <a:off x="953944" y="4195049"/>
            <a:ext cx="3199540" cy="1799976"/>
          </a:xfrm>
        </p:spPr>
        <p:txBody>
          <a:bodyPr/>
          <a:lstStyle/>
          <a:p>
            <a:endParaRPr lang="zh-CN" altLang="en-US"/>
          </a:p>
        </p:txBody>
      </p:sp>
      <p:sp>
        <p:nvSpPr>
          <p:cNvPr id="164" name="图片占位符 4">
            <a:extLst>
              <a:ext uri="{FF2B5EF4-FFF2-40B4-BE49-F238E27FC236}">
                <a16:creationId xmlns="" xmlns:a16="http://schemas.microsoft.com/office/drawing/2014/main" id="{F80C4E07-0F94-4CFF-B8D4-AD916AA58C34}"/>
              </a:ext>
            </a:extLst>
          </p:cNvPr>
          <p:cNvSpPr>
            <a:spLocks noGrp="1"/>
          </p:cNvSpPr>
          <p:nvPr>
            <p:ph type="pic" sz="quarter" idx="14"/>
          </p:nvPr>
        </p:nvSpPr>
        <p:spPr>
          <a:xfrm>
            <a:off x="4496230" y="4195049"/>
            <a:ext cx="3199540" cy="1799976"/>
          </a:xfrm>
        </p:spPr>
        <p:txBody>
          <a:bodyPr/>
          <a:lstStyle/>
          <a:p>
            <a:endParaRPr lang="zh-CN" altLang="en-US"/>
          </a:p>
        </p:txBody>
      </p:sp>
      <p:sp>
        <p:nvSpPr>
          <p:cNvPr id="165" name="图片占位符 4">
            <a:extLst>
              <a:ext uri="{FF2B5EF4-FFF2-40B4-BE49-F238E27FC236}">
                <a16:creationId xmlns="" xmlns:a16="http://schemas.microsoft.com/office/drawing/2014/main" id="{310E3BF0-17AA-411B-B27E-2BA3E0418443}"/>
              </a:ext>
            </a:extLst>
          </p:cNvPr>
          <p:cNvSpPr>
            <a:spLocks noGrp="1"/>
          </p:cNvSpPr>
          <p:nvPr>
            <p:ph type="pic" sz="quarter" idx="15"/>
          </p:nvPr>
        </p:nvSpPr>
        <p:spPr>
          <a:xfrm>
            <a:off x="8038516" y="4195049"/>
            <a:ext cx="3199540" cy="1799976"/>
          </a:xfrm>
        </p:spPr>
        <p:txBody>
          <a:bodyPr/>
          <a:lstStyle/>
          <a:p>
            <a:endParaRPr lang="zh-CN" altLang="en-US"/>
          </a:p>
        </p:txBody>
      </p:sp>
    </p:spTree>
    <p:extLst>
      <p:ext uri="{BB962C8B-B14F-4D97-AF65-F5344CB8AC3E}">
        <p14:creationId xmlns:p14="http://schemas.microsoft.com/office/powerpoint/2010/main" val="66325853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图文页-09">
    <p:spTree>
      <p:nvGrpSpPr>
        <p:cNvPr id="1" name=""/>
        <p:cNvGrpSpPr/>
        <p:nvPr/>
      </p:nvGrpSpPr>
      <p:grpSpPr>
        <a:xfrm>
          <a:off x="0" y="0"/>
          <a:ext cx="0" cy="0"/>
          <a:chOff x="0" y="0"/>
          <a:chExt cx="0" cy="0"/>
        </a:xfrm>
      </p:grpSpPr>
      <p:sp>
        <p:nvSpPr>
          <p:cNvPr id="143" name="矩形 142">
            <a:extLst>
              <a:ext uri="{FF2B5EF4-FFF2-40B4-BE49-F238E27FC236}">
                <a16:creationId xmlns="" xmlns:a16="http://schemas.microsoft.com/office/drawing/2014/main" id="{A19FD3CB-395C-478A-8ABB-CE2E383ED058}"/>
              </a:ext>
            </a:extLst>
          </p:cNvPr>
          <p:cNvSpPr/>
          <p:nvPr/>
        </p:nvSpPr>
        <p:spPr>
          <a:xfrm rot="7055768">
            <a:off x="4147657" y="4256772"/>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47" name="矩形 146">
            <a:extLst>
              <a:ext uri="{FF2B5EF4-FFF2-40B4-BE49-F238E27FC236}">
                <a16:creationId xmlns="" xmlns:a16="http://schemas.microsoft.com/office/drawing/2014/main" id="{DCCC2297-B79F-449F-971F-EC58B60F9006}"/>
              </a:ext>
            </a:extLst>
          </p:cNvPr>
          <p:cNvSpPr/>
          <p:nvPr/>
        </p:nvSpPr>
        <p:spPr>
          <a:xfrm rot="7055768">
            <a:off x="6021284" y="2884864"/>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48" name="矩形 147">
            <a:extLst>
              <a:ext uri="{FF2B5EF4-FFF2-40B4-BE49-F238E27FC236}">
                <a16:creationId xmlns="" xmlns:a16="http://schemas.microsoft.com/office/drawing/2014/main" id="{A1D3FB3D-9813-4492-B9BF-FCA1F3CBBA1E}"/>
              </a:ext>
            </a:extLst>
          </p:cNvPr>
          <p:cNvSpPr/>
          <p:nvPr userDrawn="1"/>
        </p:nvSpPr>
        <p:spPr>
          <a:xfrm>
            <a:off x="5878285" y="0"/>
            <a:ext cx="3865661" cy="6858000"/>
          </a:xfrm>
          <a:prstGeom prst="rect">
            <a:avLst/>
          </a:prstGeom>
          <a:gradFill>
            <a:gsLst>
              <a:gs pos="65000">
                <a:srgbClr val="FFFFFF"/>
              </a:gs>
              <a:gs pos="35000">
                <a:schemeClr val="bg1"/>
              </a:gs>
              <a:gs pos="0">
                <a:schemeClr val="bg1">
                  <a:alpha val="0"/>
                </a:schemeClr>
              </a:gs>
              <a:gs pos="100000">
                <a:schemeClr val="bg1">
                  <a:alpha val="0"/>
                </a:schemeClr>
              </a:gs>
            </a:gsLst>
            <a:lin ang="5400000" scaled="0"/>
          </a:gradFill>
          <a:ln>
            <a:noFill/>
          </a:ln>
          <a:effectLst>
            <a:outerShdw blurRad="254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bg1">
                  <a:lumMod val="85000"/>
                </a:schemeClr>
              </a:solidFill>
              <a:effectLst>
                <a:outerShdw blurRad="63500" sx="102000" sy="102000" algn="ctr" rotWithShape="0">
                  <a:schemeClr val="tx1">
                    <a:alpha val="40000"/>
                  </a:schemeClr>
                </a:outerShdw>
              </a:effectLst>
            </a:endParaRPr>
          </a:p>
        </p:txBody>
      </p:sp>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67" name="图片占位符 4">
            <a:extLst>
              <a:ext uri="{FF2B5EF4-FFF2-40B4-BE49-F238E27FC236}">
                <a16:creationId xmlns="" xmlns:a16="http://schemas.microsoft.com/office/drawing/2014/main" id="{B0E002BB-0441-4674-A9F1-AECB4FA23E5D}"/>
              </a:ext>
            </a:extLst>
          </p:cNvPr>
          <p:cNvSpPr>
            <a:spLocks noGrp="1"/>
          </p:cNvSpPr>
          <p:nvPr userDrawn="1">
            <p:ph type="pic" sz="quarter" idx="16"/>
          </p:nvPr>
        </p:nvSpPr>
        <p:spPr>
          <a:xfrm>
            <a:off x="6062127" y="972504"/>
            <a:ext cx="1690656" cy="1690867"/>
          </a:xfrm>
        </p:spPr>
        <p:txBody>
          <a:bodyPr/>
          <a:lstStyle/>
          <a:p>
            <a:endParaRPr lang="zh-CN" altLang="en-US"/>
          </a:p>
        </p:txBody>
      </p:sp>
      <p:sp>
        <p:nvSpPr>
          <p:cNvPr id="168" name="图片占位符 4">
            <a:extLst>
              <a:ext uri="{FF2B5EF4-FFF2-40B4-BE49-F238E27FC236}">
                <a16:creationId xmlns="" xmlns:a16="http://schemas.microsoft.com/office/drawing/2014/main" id="{04B9804E-C240-49BE-BDB4-F25A1483E374}"/>
              </a:ext>
            </a:extLst>
          </p:cNvPr>
          <p:cNvSpPr>
            <a:spLocks noGrp="1"/>
          </p:cNvSpPr>
          <p:nvPr userDrawn="1">
            <p:ph type="pic" sz="quarter" idx="17"/>
          </p:nvPr>
        </p:nvSpPr>
        <p:spPr>
          <a:xfrm>
            <a:off x="7893131" y="972504"/>
            <a:ext cx="1690656" cy="1690867"/>
          </a:xfrm>
        </p:spPr>
        <p:txBody>
          <a:bodyPr/>
          <a:lstStyle/>
          <a:p>
            <a:endParaRPr lang="zh-CN" altLang="en-US" dirty="0"/>
          </a:p>
        </p:txBody>
      </p:sp>
      <p:sp>
        <p:nvSpPr>
          <p:cNvPr id="169" name="图片占位符 4">
            <a:extLst>
              <a:ext uri="{FF2B5EF4-FFF2-40B4-BE49-F238E27FC236}">
                <a16:creationId xmlns="" xmlns:a16="http://schemas.microsoft.com/office/drawing/2014/main" id="{0F8AEC66-7F02-4027-88AB-40CB7B7A9030}"/>
              </a:ext>
            </a:extLst>
          </p:cNvPr>
          <p:cNvSpPr>
            <a:spLocks noGrp="1"/>
          </p:cNvSpPr>
          <p:nvPr userDrawn="1">
            <p:ph type="pic" sz="quarter" idx="18"/>
          </p:nvPr>
        </p:nvSpPr>
        <p:spPr>
          <a:xfrm>
            <a:off x="6062127" y="2795430"/>
            <a:ext cx="1690656" cy="1690867"/>
          </a:xfrm>
        </p:spPr>
        <p:txBody>
          <a:bodyPr/>
          <a:lstStyle/>
          <a:p>
            <a:endParaRPr lang="zh-CN" altLang="en-US"/>
          </a:p>
        </p:txBody>
      </p:sp>
      <p:sp>
        <p:nvSpPr>
          <p:cNvPr id="170" name="图片占位符 4">
            <a:extLst>
              <a:ext uri="{FF2B5EF4-FFF2-40B4-BE49-F238E27FC236}">
                <a16:creationId xmlns="" xmlns:a16="http://schemas.microsoft.com/office/drawing/2014/main" id="{58FD9793-42BD-4191-A290-7B5A81483B4C}"/>
              </a:ext>
            </a:extLst>
          </p:cNvPr>
          <p:cNvSpPr>
            <a:spLocks noGrp="1"/>
          </p:cNvSpPr>
          <p:nvPr userDrawn="1">
            <p:ph type="pic" sz="quarter" idx="19"/>
          </p:nvPr>
        </p:nvSpPr>
        <p:spPr>
          <a:xfrm>
            <a:off x="7893131" y="2795430"/>
            <a:ext cx="1690656" cy="1690867"/>
          </a:xfrm>
        </p:spPr>
        <p:txBody>
          <a:bodyPr/>
          <a:lstStyle/>
          <a:p>
            <a:endParaRPr lang="zh-CN" altLang="en-US" dirty="0"/>
          </a:p>
        </p:txBody>
      </p:sp>
      <p:sp>
        <p:nvSpPr>
          <p:cNvPr id="171" name="图片占位符 4">
            <a:extLst>
              <a:ext uri="{FF2B5EF4-FFF2-40B4-BE49-F238E27FC236}">
                <a16:creationId xmlns="" xmlns:a16="http://schemas.microsoft.com/office/drawing/2014/main" id="{A93F521A-B862-4A8D-87CB-8E6F3F8A0D29}"/>
              </a:ext>
            </a:extLst>
          </p:cNvPr>
          <p:cNvSpPr>
            <a:spLocks noGrp="1"/>
          </p:cNvSpPr>
          <p:nvPr userDrawn="1">
            <p:ph type="pic" sz="quarter" idx="20"/>
          </p:nvPr>
        </p:nvSpPr>
        <p:spPr>
          <a:xfrm>
            <a:off x="6062127" y="4618356"/>
            <a:ext cx="1690656" cy="1690867"/>
          </a:xfrm>
        </p:spPr>
        <p:txBody>
          <a:bodyPr/>
          <a:lstStyle/>
          <a:p>
            <a:endParaRPr lang="zh-CN" altLang="en-US"/>
          </a:p>
        </p:txBody>
      </p:sp>
      <p:sp>
        <p:nvSpPr>
          <p:cNvPr id="172" name="图片占位符 4">
            <a:extLst>
              <a:ext uri="{FF2B5EF4-FFF2-40B4-BE49-F238E27FC236}">
                <a16:creationId xmlns="" xmlns:a16="http://schemas.microsoft.com/office/drawing/2014/main" id="{F945B620-F79C-4142-ACFD-6A726F97E08E}"/>
              </a:ext>
            </a:extLst>
          </p:cNvPr>
          <p:cNvSpPr>
            <a:spLocks noGrp="1"/>
          </p:cNvSpPr>
          <p:nvPr userDrawn="1">
            <p:ph type="pic" sz="quarter" idx="21"/>
          </p:nvPr>
        </p:nvSpPr>
        <p:spPr>
          <a:xfrm>
            <a:off x="7893131" y="4618356"/>
            <a:ext cx="1690656" cy="1690867"/>
          </a:xfrm>
        </p:spPr>
        <p:txBody>
          <a:bodyPr/>
          <a:lstStyle/>
          <a:p>
            <a:endParaRPr lang="zh-CN" altLang="en-US" dirty="0"/>
          </a:p>
        </p:txBody>
      </p:sp>
    </p:spTree>
    <p:extLst>
      <p:ext uri="{BB962C8B-B14F-4D97-AF65-F5344CB8AC3E}">
        <p14:creationId xmlns:p14="http://schemas.microsoft.com/office/powerpoint/2010/main" val="201891869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01">
    <p:spTree>
      <p:nvGrpSpPr>
        <p:cNvPr id="1" name=""/>
        <p:cNvGrpSpPr/>
        <p:nvPr/>
      </p:nvGrpSpPr>
      <p:grpSpPr>
        <a:xfrm>
          <a:off x="0" y="0"/>
          <a:ext cx="0" cy="0"/>
          <a:chOff x="0" y="0"/>
          <a:chExt cx="0" cy="0"/>
        </a:xfrm>
      </p:grpSpPr>
      <p:grpSp>
        <p:nvGrpSpPr>
          <p:cNvPr id="7" name="组合 6">
            <a:extLst>
              <a:ext uri="{FF2B5EF4-FFF2-40B4-BE49-F238E27FC236}">
                <a16:creationId xmlns="" xmlns:a16="http://schemas.microsoft.com/office/drawing/2014/main" id="{36256C25-C391-4554-87D7-502186562AA0}"/>
              </a:ext>
            </a:extLst>
          </p:cNvPr>
          <p:cNvGrpSpPr/>
          <p:nvPr userDrawn="1"/>
        </p:nvGrpSpPr>
        <p:grpSpPr>
          <a:xfrm>
            <a:off x="7104341" y="5047850"/>
            <a:ext cx="5087659" cy="1775127"/>
            <a:chOff x="7104341" y="4950115"/>
            <a:chExt cx="5087659" cy="1775127"/>
          </a:xfrm>
        </p:grpSpPr>
        <p:sp>
          <p:nvSpPr>
            <p:cNvPr id="8" name="任意多边形: 形状 7">
              <a:extLst>
                <a:ext uri="{FF2B5EF4-FFF2-40B4-BE49-F238E27FC236}">
                  <a16:creationId xmlns="" xmlns:a16="http://schemas.microsoft.com/office/drawing/2014/main" id="{9D1B75FC-A58A-4D01-B5B0-29A7FF6D7969}"/>
                </a:ext>
              </a:extLst>
            </p:cNvPr>
            <p:cNvSpPr/>
            <p:nvPr/>
          </p:nvSpPr>
          <p:spPr>
            <a:xfrm>
              <a:off x="7104341" y="4950115"/>
              <a:ext cx="5087659" cy="1775127"/>
            </a:xfrm>
            <a:custGeom>
              <a:avLst/>
              <a:gdLst/>
              <a:ahLst/>
              <a:cxnLst/>
              <a:rect l="0" t="0" r="0" b="0"/>
              <a:pathLst>
                <a:path w="6184901" h="2157964">
                  <a:moveTo>
                    <a:pt x="4111467" y="6529"/>
                  </a:moveTo>
                  <a:cubicBezTo>
                    <a:pt x="4093240" y="24756"/>
                    <a:pt x="4102605" y="74307"/>
                    <a:pt x="4145537" y="186809"/>
                  </a:cubicBezTo>
                  <a:cubicBezTo>
                    <a:pt x="4169428" y="249413"/>
                    <a:pt x="4192855" y="326515"/>
                    <a:pt x="4197599" y="358147"/>
                  </a:cubicBezTo>
                  <a:lnTo>
                    <a:pt x="4206223" y="415659"/>
                  </a:lnTo>
                  <a:lnTo>
                    <a:pt x="4111671" y="424520"/>
                  </a:lnTo>
                  <a:cubicBezTo>
                    <a:pt x="4059667" y="429393"/>
                    <a:pt x="4003378" y="428445"/>
                    <a:pt x="3986584" y="422412"/>
                  </a:cubicBezTo>
                  <a:cubicBezTo>
                    <a:pt x="3958336" y="412266"/>
                    <a:pt x="3955443" y="402897"/>
                    <a:pt x="3947939" y="297279"/>
                  </a:cubicBezTo>
                  <a:cubicBezTo>
                    <a:pt x="3943479" y="234488"/>
                    <a:pt x="3933918" y="165968"/>
                    <a:pt x="3926694" y="145013"/>
                  </a:cubicBezTo>
                  <a:cubicBezTo>
                    <a:pt x="3919470" y="124058"/>
                    <a:pt x="3912803" y="88039"/>
                    <a:pt x="3911879" y="64971"/>
                  </a:cubicBezTo>
                  <a:cubicBezTo>
                    <a:pt x="3910083" y="20134"/>
                    <a:pt x="3883867" y="0"/>
                    <a:pt x="3852460" y="19337"/>
                  </a:cubicBezTo>
                  <a:cubicBezTo>
                    <a:pt x="3833395" y="31076"/>
                    <a:pt x="3833597" y="39506"/>
                    <a:pt x="3859816" y="326430"/>
                  </a:cubicBezTo>
                  <a:lnTo>
                    <a:pt x="3868270" y="418947"/>
                  </a:lnTo>
                  <a:lnTo>
                    <a:pt x="3625850" y="399013"/>
                  </a:lnTo>
                  <a:lnTo>
                    <a:pt x="3619500" y="214863"/>
                  </a:lnTo>
                  <a:cubicBezTo>
                    <a:pt x="3616008" y="113581"/>
                    <a:pt x="3611125" y="26007"/>
                    <a:pt x="3608649" y="20255"/>
                  </a:cubicBezTo>
                  <a:cubicBezTo>
                    <a:pt x="3606173" y="14504"/>
                    <a:pt x="3595984" y="21454"/>
                    <a:pt x="3586005" y="35700"/>
                  </a:cubicBezTo>
                  <a:cubicBezTo>
                    <a:pt x="3572957" y="54329"/>
                    <a:pt x="3566868" y="109793"/>
                    <a:pt x="3564322" y="233209"/>
                  </a:cubicBezTo>
                  <a:cubicBezTo>
                    <a:pt x="3562375" y="327591"/>
                    <a:pt x="3558249" y="407347"/>
                    <a:pt x="3555152" y="410444"/>
                  </a:cubicBezTo>
                  <a:cubicBezTo>
                    <a:pt x="3552056" y="413540"/>
                    <a:pt x="3494717" y="420097"/>
                    <a:pt x="3427732" y="425014"/>
                  </a:cubicBezTo>
                  <a:cubicBezTo>
                    <a:pt x="3269511" y="436628"/>
                    <a:pt x="3268463" y="435074"/>
                    <a:pt x="3311718" y="252963"/>
                  </a:cubicBezTo>
                  <a:cubicBezTo>
                    <a:pt x="3354425" y="73161"/>
                    <a:pt x="3355075" y="43413"/>
                    <a:pt x="3316300" y="43413"/>
                  </a:cubicBezTo>
                  <a:cubicBezTo>
                    <a:pt x="3289364" y="43413"/>
                    <a:pt x="3283670" y="53464"/>
                    <a:pt x="3262873" y="137732"/>
                  </a:cubicBezTo>
                  <a:cubicBezTo>
                    <a:pt x="3250071" y="189607"/>
                    <a:pt x="3235733" y="271251"/>
                    <a:pt x="3231012" y="319162"/>
                  </a:cubicBezTo>
                  <a:cubicBezTo>
                    <a:pt x="3223578" y="394608"/>
                    <a:pt x="3218828" y="406881"/>
                    <a:pt x="3195539" y="410809"/>
                  </a:cubicBezTo>
                  <a:cubicBezTo>
                    <a:pt x="3156710" y="417357"/>
                    <a:pt x="2993016" y="418511"/>
                    <a:pt x="2978808" y="412336"/>
                  </a:cubicBezTo>
                  <a:cubicBezTo>
                    <a:pt x="2962224" y="405129"/>
                    <a:pt x="3017433" y="258889"/>
                    <a:pt x="3062191" y="191466"/>
                  </a:cubicBezTo>
                  <a:cubicBezTo>
                    <a:pt x="3106123" y="125288"/>
                    <a:pt x="3112875" y="49763"/>
                    <a:pt x="3074861" y="49763"/>
                  </a:cubicBezTo>
                  <a:cubicBezTo>
                    <a:pt x="3049932" y="49763"/>
                    <a:pt x="3009900" y="99304"/>
                    <a:pt x="3009900" y="130153"/>
                  </a:cubicBezTo>
                  <a:cubicBezTo>
                    <a:pt x="3009900" y="139935"/>
                    <a:pt x="2997807" y="163311"/>
                    <a:pt x="2983028" y="182100"/>
                  </a:cubicBezTo>
                  <a:cubicBezTo>
                    <a:pt x="2968248" y="200890"/>
                    <a:pt x="2949674" y="243094"/>
                    <a:pt x="2941753" y="275888"/>
                  </a:cubicBezTo>
                  <a:cubicBezTo>
                    <a:pt x="2933192" y="311327"/>
                    <a:pt x="2917911" y="339791"/>
                    <a:pt x="2904080" y="346058"/>
                  </a:cubicBezTo>
                  <a:cubicBezTo>
                    <a:pt x="2882034" y="356049"/>
                    <a:pt x="2881959" y="357873"/>
                    <a:pt x="2902658" y="380745"/>
                  </a:cubicBezTo>
                  <a:cubicBezTo>
                    <a:pt x="2933087" y="414369"/>
                    <a:pt x="2910174" y="438394"/>
                    <a:pt x="2837248" y="449329"/>
                  </a:cubicBezTo>
                  <a:cubicBezTo>
                    <a:pt x="2765792" y="460045"/>
                    <a:pt x="2730997" y="439897"/>
                    <a:pt x="2761930" y="405717"/>
                  </a:cubicBezTo>
                  <a:cubicBezTo>
                    <a:pt x="2772583" y="393945"/>
                    <a:pt x="2781300" y="369248"/>
                    <a:pt x="2781300" y="350835"/>
                  </a:cubicBezTo>
                  <a:cubicBezTo>
                    <a:pt x="2781300" y="330008"/>
                    <a:pt x="2791206" y="312055"/>
                    <a:pt x="2807515" y="303327"/>
                  </a:cubicBezTo>
                  <a:cubicBezTo>
                    <a:pt x="2828505" y="292093"/>
                    <a:pt x="2832072" y="281749"/>
                    <a:pt x="2825413" y="251429"/>
                  </a:cubicBezTo>
                  <a:cubicBezTo>
                    <a:pt x="2815951" y="208348"/>
                    <a:pt x="2845534" y="151401"/>
                    <a:pt x="2892425" y="122435"/>
                  </a:cubicBezTo>
                  <a:cubicBezTo>
                    <a:pt x="2930510" y="98907"/>
                    <a:pt x="2930025" y="62463"/>
                    <a:pt x="2891626" y="62463"/>
                  </a:cubicBezTo>
                  <a:cubicBezTo>
                    <a:pt x="2827688" y="62463"/>
                    <a:pt x="2764279" y="139071"/>
                    <a:pt x="2700988" y="292783"/>
                  </a:cubicBezTo>
                  <a:cubicBezTo>
                    <a:pt x="2653055" y="409195"/>
                    <a:pt x="2634549" y="436358"/>
                    <a:pt x="2592058" y="452676"/>
                  </a:cubicBezTo>
                  <a:cubicBezTo>
                    <a:pt x="2522963" y="479210"/>
                    <a:pt x="2522044" y="465031"/>
                    <a:pt x="2586810" y="371717"/>
                  </a:cubicBezTo>
                  <a:cubicBezTo>
                    <a:pt x="2602186" y="349563"/>
                    <a:pt x="2615361" y="309906"/>
                    <a:pt x="2616345" y="282817"/>
                  </a:cubicBezTo>
                  <a:cubicBezTo>
                    <a:pt x="2617774" y="243450"/>
                    <a:pt x="2630311" y="220292"/>
                    <a:pt x="2680638" y="164063"/>
                  </a:cubicBezTo>
                  <a:cubicBezTo>
                    <a:pt x="2773867" y="59899"/>
                    <a:pt x="2773968" y="44700"/>
                    <a:pt x="2681199" y="79895"/>
                  </a:cubicBezTo>
                  <a:cubicBezTo>
                    <a:pt x="2588592" y="115029"/>
                    <a:pt x="2540000" y="126563"/>
                    <a:pt x="2540000" y="113413"/>
                  </a:cubicBezTo>
                  <a:cubicBezTo>
                    <a:pt x="2540000" y="106174"/>
                    <a:pt x="2506727" y="100563"/>
                    <a:pt x="2463800" y="100563"/>
                  </a:cubicBezTo>
                  <a:cubicBezTo>
                    <a:pt x="2421890" y="100563"/>
                    <a:pt x="2387600" y="105258"/>
                    <a:pt x="2387600" y="110997"/>
                  </a:cubicBezTo>
                  <a:cubicBezTo>
                    <a:pt x="2387600" y="116736"/>
                    <a:pt x="2352995" y="158169"/>
                    <a:pt x="2310699" y="203072"/>
                  </a:cubicBezTo>
                  <a:cubicBezTo>
                    <a:pt x="2253051" y="264274"/>
                    <a:pt x="2224436" y="308368"/>
                    <a:pt x="2196399" y="379201"/>
                  </a:cubicBezTo>
                  <a:cubicBezTo>
                    <a:pt x="2175830" y="431169"/>
                    <a:pt x="2159000" y="483696"/>
                    <a:pt x="2159000" y="495926"/>
                  </a:cubicBezTo>
                  <a:cubicBezTo>
                    <a:pt x="2159000" y="508157"/>
                    <a:pt x="2153177" y="521763"/>
                    <a:pt x="2146059" y="526162"/>
                  </a:cubicBezTo>
                  <a:cubicBezTo>
                    <a:pt x="2138942" y="530561"/>
                    <a:pt x="2130845" y="552329"/>
                    <a:pt x="2128066" y="574536"/>
                  </a:cubicBezTo>
                  <a:cubicBezTo>
                    <a:pt x="2117465" y="659260"/>
                    <a:pt x="2120675" y="1027938"/>
                    <a:pt x="2133306" y="1176387"/>
                  </a:cubicBezTo>
                  <a:cubicBezTo>
                    <a:pt x="2149222" y="1363434"/>
                    <a:pt x="2149137" y="1363547"/>
                    <a:pt x="2004158" y="1348053"/>
                  </a:cubicBezTo>
                  <a:cubicBezTo>
                    <a:pt x="1911965" y="1338200"/>
                    <a:pt x="1911315" y="1337867"/>
                    <a:pt x="1906070" y="1297750"/>
                  </a:cubicBezTo>
                  <a:cubicBezTo>
                    <a:pt x="1903166" y="1275538"/>
                    <a:pt x="1893164" y="1254438"/>
                    <a:pt x="1883843" y="1250862"/>
                  </a:cubicBezTo>
                  <a:cubicBezTo>
                    <a:pt x="1874523" y="1247285"/>
                    <a:pt x="1802604" y="1240721"/>
                    <a:pt x="1724023" y="1236275"/>
                  </a:cubicBezTo>
                  <a:cubicBezTo>
                    <a:pt x="1645443" y="1231829"/>
                    <a:pt x="1569720" y="1221986"/>
                    <a:pt x="1555750" y="1214402"/>
                  </a:cubicBezTo>
                  <a:cubicBezTo>
                    <a:pt x="1539537" y="1205599"/>
                    <a:pt x="1454767" y="1201973"/>
                    <a:pt x="1321374" y="1204375"/>
                  </a:cubicBezTo>
                  <a:lnTo>
                    <a:pt x="1112399" y="1208137"/>
                  </a:lnTo>
                  <a:lnTo>
                    <a:pt x="1061024" y="1149454"/>
                  </a:lnTo>
                  <a:cubicBezTo>
                    <a:pt x="1032768" y="1117177"/>
                    <a:pt x="1005409" y="1093716"/>
                    <a:pt x="1000225" y="1097316"/>
                  </a:cubicBezTo>
                  <a:cubicBezTo>
                    <a:pt x="995041" y="1100917"/>
                    <a:pt x="977874" y="1079574"/>
                    <a:pt x="962075" y="1049888"/>
                  </a:cubicBezTo>
                  <a:cubicBezTo>
                    <a:pt x="929439" y="988562"/>
                    <a:pt x="910647" y="985688"/>
                    <a:pt x="853993" y="1033359"/>
                  </a:cubicBezTo>
                  <a:cubicBezTo>
                    <a:pt x="832813" y="1051181"/>
                    <a:pt x="809396" y="1065763"/>
                    <a:pt x="801956" y="1065763"/>
                  </a:cubicBezTo>
                  <a:cubicBezTo>
                    <a:pt x="758908" y="1065763"/>
                    <a:pt x="580921" y="1226137"/>
                    <a:pt x="510343" y="1328519"/>
                  </a:cubicBezTo>
                  <a:cubicBezTo>
                    <a:pt x="444673" y="1423781"/>
                    <a:pt x="329768" y="1641978"/>
                    <a:pt x="294218" y="1738924"/>
                  </a:cubicBezTo>
                  <a:cubicBezTo>
                    <a:pt x="275713" y="1789388"/>
                    <a:pt x="267923" y="1845013"/>
                    <a:pt x="266084" y="1939803"/>
                  </a:cubicBezTo>
                  <a:cubicBezTo>
                    <a:pt x="263636" y="2066046"/>
                    <a:pt x="262396" y="2071328"/>
                    <a:pt x="232544" y="2082678"/>
                  </a:cubicBezTo>
                  <a:cubicBezTo>
                    <a:pt x="215496" y="2089160"/>
                    <a:pt x="156199" y="2094463"/>
                    <a:pt x="100773" y="2094463"/>
                  </a:cubicBezTo>
                  <a:cubicBezTo>
                    <a:pt x="1748" y="2094463"/>
                    <a:pt x="0" y="2095014"/>
                    <a:pt x="0" y="2126213"/>
                  </a:cubicBezTo>
                  <a:lnTo>
                    <a:pt x="0" y="2157963"/>
                  </a:lnTo>
                  <a:lnTo>
                    <a:pt x="6184900" y="2157963"/>
                  </a:lnTo>
                  <a:lnTo>
                    <a:pt x="6184900" y="2094463"/>
                  </a:lnTo>
                  <a:lnTo>
                    <a:pt x="5845175" y="2086138"/>
                  </a:lnTo>
                  <a:cubicBezTo>
                    <a:pt x="5658326" y="2081559"/>
                    <a:pt x="5495358" y="2081790"/>
                    <a:pt x="5483023" y="2086650"/>
                  </a:cubicBezTo>
                  <a:cubicBezTo>
                    <a:pt x="5468575" y="2092344"/>
                    <a:pt x="5458011" y="2088750"/>
                    <a:pt x="5453329" y="2076550"/>
                  </a:cubicBezTo>
                  <a:cubicBezTo>
                    <a:pt x="5441107" y="2044699"/>
                    <a:pt x="5460668" y="1724816"/>
                    <a:pt x="5480034" y="1639843"/>
                  </a:cubicBezTo>
                  <a:cubicBezTo>
                    <a:pt x="5493560" y="1580497"/>
                    <a:pt x="5498443" y="1462592"/>
                    <a:pt x="5498970" y="1182643"/>
                  </a:cubicBezTo>
                  <a:cubicBezTo>
                    <a:pt x="5499360" y="975167"/>
                    <a:pt x="5500728" y="796840"/>
                    <a:pt x="5502009" y="786363"/>
                  </a:cubicBezTo>
                  <a:cubicBezTo>
                    <a:pt x="5503290" y="775886"/>
                    <a:pt x="5500174" y="744453"/>
                    <a:pt x="5495083" y="716513"/>
                  </a:cubicBezTo>
                  <a:cubicBezTo>
                    <a:pt x="5489993" y="688573"/>
                    <a:pt x="5482020" y="629130"/>
                    <a:pt x="5477365" y="584417"/>
                  </a:cubicBezTo>
                  <a:cubicBezTo>
                    <a:pt x="5471110" y="524339"/>
                    <a:pt x="5461006" y="494507"/>
                    <a:pt x="5438652" y="470117"/>
                  </a:cubicBezTo>
                  <a:cubicBezTo>
                    <a:pt x="5422015" y="451965"/>
                    <a:pt x="5370974" y="388536"/>
                    <a:pt x="5325227" y="329163"/>
                  </a:cubicBezTo>
                  <a:cubicBezTo>
                    <a:pt x="5172320" y="130711"/>
                    <a:pt x="5147118" y="115496"/>
                    <a:pt x="4961633" y="109645"/>
                  </a:cubicBezTo>
                  <a:cubicBezTo>
                    <a:pt x="4906238" y="107898"/>
                    <a:pt x="4872822" y="101191"/>
                    <a:pt x="4868927" y="91038"/>
                  </a:cubicBezTo>
                  <a:cubicBezTo>
                    <a:pt x="4858456" y="63738"/>
                    <a:pt x="4826854" y="73690"/>
                    <a:pt x="4818515" y="106913"/>
                  </a:cubicBezTo>
                  <a:cubicBezTo>
                    <a:pt x="4807816" y="149543"/>
                    <a:pt x="4789474" y="146967"/>
                    <a:pt x="4773297" y="100563"/>
                  </a:cubicBezTo>
                  <a:cubicBezTo>
                    <a:pt x="4763881" y="73553"/>
                    <a:pt x="4751752" y="62463"/>
                    <a:pt x="4731624" y="62463"/>
                  </a:cubicBezTo>
                  <a:cubicBezTo>
                    <a:pt x="4716009" y="62463"/>
                    <a:pt x="4699806" y="65891"/>
                    <a:pt x="4695616" y="70080"/>
                  </a:cubicBezTo>
                  <a:cubicBezTo>
                    <a:pt x="4681529" y="84168"/>
                    <a:pt x="4703402" y="131981"/>
                    <a:pt x="4744423" y="176763"/>
                  </a:cubicBezTo>
                  <a:cubicBezTo>
                    <a:pt x="4766817" y="201211"/>
                    <a:pt x="4791697" y="236413"/>
                    <a:pt x="4799711" y="254991"/>
                  </a:cubicBezTo>
                  <a:cubicBezTo>
                    <a:pt x="4807726" y="273569"/>
                    <a:pt x="4822635" y="295700"/>
                    <a:pt x="4832842" y="304171"/>
                  </a:cubicBezTo>
                  <a:cubicBezTo>
                    <a:pt x="4843049" y="312642"/>
                    <a:pt x="4848578" y="328875"/>
                    <a:pt x="4845128" y="340243"/>
                  </a:cubicBezTo>
                  <a:cubicBezTo>
                    <a:pt x="4841679" y="351612"/>
                    <a:pt x="4850251" y="380140"/>
                    <a:pt x="4864178" y="403640"/>
                  </a:cubicBezTo>
                  <a:cubicBezTo>
                    <a:pt x="4895791" y="456982"/>
                    <a:pt x="4895935" y="468863"/>
                    <a:pt x="4864965" y="468863"/>
                  </a:cubicBezTo>
                  <a:cubicBezTo>
                    <a:pt x="4835231" y="468863"/>
                    <a:pt x="4792927" y="412312"/>
                    <a:pt x="4773136" y="346107"/>
                  </a:cubicBezTo>
                  <a:cubicBezTo>
                    <a:pt x="4765130" y="319325"/>
                    <a:pt x="4753747" y="295700"/>
                    <a:pt x="4747840" y="293607"/>
                  </a:cubicBezTo>
                  <a:cubicBezTo>
                    <a:pt x="4741933" y="291514"/>
                    <a:pt x="4737100" y="284247"/>
                    <a:pt x="4737100" y="277460"/>
                  </a:cubicBezTo>
                  <a:cubicBezTo>
                    <a:pt x="4737100" y="262592"/>
                    <a:pt x="4658822" y="146601"/>
                    <a:pt x="4645148" y="141207"/>
                  </a:cubicBezTo>
                  <a:cubicBezTo>
                    <a:pt x="4639842" y="139114"/>
                    <a:pt x="4635500" y="129998"/>
                    <a:pt x="4635500" y="120950"/>
                  </a:cubicBezTo>
                  <a:cubicBezTo>
                    <a:pt x="4635500" y="96247"/>
                    <a:pt x="4592741" y="62463"/>
                    <a:pt x="4561475" y="62463"/>
                  </a:cubicBezTo>
                  <a:cubicBezTo>
                    <a:pt x="4546309" y="62463"/>
                    <a:pt x="4533900" y="70157"/>
                    <a:pt x="4533900" y="79562"/>
                  </a:cubicBezTo>
                  <a:cubicBezTo>
                    <a:pt x="4533900" y="105881"/>
                    <a:pt x="4568917" y="170036"/>
                    <a:pt x="4597306" y="195728"/>
                  </a:cubicBezTo>
                  <a:cubicBezTo>
                    <a:pt x="4611327" y="208417"/>
                    <a:pt x="4622800" y="225875"/>
                    <a:pt x="4622800" y="234523"/>
                  </a:cubicBezTo>
                  <a:cubicBezTo>
                    <a:pt x="4622800" y="243170"/>
                    <a:pt x="4631372" y="253535"/>
                    <a:pt x="4641850" y="257556"/>
                  </a:cubicBezTo>
                  <a:cubicBezTo>
                    <a:pt x="4652328" y="261576"/>
                    <a:pt x="4660900" y="271821"/>
                    <a:pt x="4660900" y="280321"/>
                  </a:cubicBezTo>
                  <a:cubicBezTo>
                    <a:pt x="4660900" y="288821"/>
                    <a:pt x="4673040" y="308698"/>
                    <a:pt x="4687878" y="324493"/>
                  </a:cubicBezTo>
                  <a:cubicBezTo>
                    <a:pt x="4705571" y="343326"/>
                    <a:pt x="4716222" y="373638"/>
                    <a:pt x="4718824" y="412568"/>
                  </a:cubicBezTo>
                  <a:lnTo>
                    <a:pt x="4722792" y="471926"/>
                  </a:lnTo>
                  <a:lnTo>
                    <a:pt x="4678895" y="464802"/>
                  </a:lnTo>
                  <a:cubicBezTo>
                    <a:pt x="4605862" y="452950"/>
                    <a:pt x="4550812" y="397193"/>
                    <a:pt x="4532436" y="316463"/>
                  </a:cubicBezTo>
                  <a:cubicBezTo>
                    <a:pt x="4523691" y="278045"/>
                    <a:pt x="4509655" y="235183"/>
                    <a:pt x="4501244" y="221213"/>
                  </a:cubicBezTo>
                  <a:cubicBezTo>
                    <a:pt x="4492833" y="207243"/>
                    <a:pt x="4485307" y="178607"/>
                    <a:pt x="4484520" y="157578"/>
                  </a:cubicBezTo>
                  <a:cubicBezTo>
                    <a:pt x="4482627" y="106977"/>
                    <a:pt x="4427172" y="47306"/>
                    <a:pt x="4383156" y="48506"/>
                  </a:cubicBezTo>
                  <a:cubicBezTo>
                    <a:pt x="4345862" y="49522"/>
                    <a:pt x="4343400" y="51940"/>
                    <a:pt x="4343400" y="87537"/>
                  </a:cubicBezTo>
                  <a:cubicBezTo>
                    <a:pt x="4343400" y="102283"/>
                    <a:pt x="4358370" y="120352"/>
                    <a:pt x="4379744" y="131405"/>
                  </a:cubicBezTo>
                  <a:cubicBezTo>
                    <a:pt x="4406526" y="145255"/>
                    <a:pt x="4418078" y="162460"/>
                    <a:pt x="4423651" y="196806"/>
                  </a:cubicBezTo>
                  <a:cubicBezTo>
                    <a:pt x="4427811" y="222440"/>
                    <a:pt x="4436415" y="249848"/>
                    <a:pt x="4442771" y="257713"/>
                  </a:cubicBezTo>
                  <a:cubicBezTo>
                    <a:pt x="4449127" y="265578"/>
                    <a:pt x="4460881" y="307984"/>
                    <a:pt x="4468890" y="351948"/>
                  </a:cubicBezTo>
                  <a:lnTo>
                    <a:pt x="4483453" y="431883"/>
                  </a:lnTo>
                  <a:lnTo>
                    <a:pt x="4384852" y="421798"/>
                  </a:lnTo>
                  <a:cubicBezTo>
                    <a:pt x="4297600" y="412874"/>
                    <a:pt x="4286471" y="408830"/>
                    <a:pt x="4288173" y="386672"/>
                  </a:cubicBezTo>
                  <a:cubicBezTo>
                    <a:pt x="4289230" y="372899"/>
                    <a:pt x="4282086" y="350196"/>
                    <a:pt x="4272298" y="336221"/>
                  </a:cubicBezTo>
                  <a:cubicBezTo>
                    <a:pt x="4262509" y="322246"/>
                    <a:pt x="4254500" y="288676"/>
                    <a:pt x="4254500" y="261623"/>
                  </a:cubicBezTo>
                  <a:cubicBezTo>
                    <a:pt x="4254500" y="232534"/>
                    <a:pt x="4243956" y="197626"/>
                    <a:pt x="4228696" y="176195"/>
                  </a:cubicBezTo>
                  <a:cubicBezTo>
                    <a:pt x="4211012" y="151360"/>
                    <a:pt x="4205441" y="129799"/>
                    <a:pt x="4210993" y="107678"/>
                  </a:cubicBezTo>
                  <a:cubicBezTo>
                    <a:pt x="4217442" y="81981"/>
                    <a:pt x="4212993" y="72385"/>
                    <a:pt x="4189172" y="60614"/>
                  </a:cubicBezTo>
                  <a:cubicBezTo>
                    <a:pt x="4172715" y="52483"/>
                    <a:pt x="4150607" y="34879"/>
                    <a:pt x="4140042" y="21495"/>
                  </a:cubicBezTo>
                  <a:cubicBezTo>
                    <a:pt x="4129478" y="8112"/>
                    <a:pt x="4116619" y="1377"/>
                    <a:pt x="4111467" y="6529"/>
                  </a:cubicBezTo>
                  <a:close/>
                </a:path>
              </a:pathLst>
            </a:custGeom>
            <a:solidFill>
              <a:srgbClr val="875E39">
                <a:alpha val="10000"/>
              </a:srgbClr>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任意多边形: 形状 8">
              <a:extLst>
                <a:ext uri="{FF2B5EF4-FFF2-40B4-BE49-F238E27FC236}">
                  <a16:creationId xmlns="" xmlns:a16="http://schemas.microsoft.com/office/drawing/2014/main" id="{303C1F0A-2C2C-4914-B92F-0A215FE47EB1}"/>
                </a:ext>
              </a:extLst>
            </p:cNvPr>
            <p:cNvSpPr/>
            <p:nvPr/>
          </p:nvSpPr>
          <p:spPr>
            <a:xfrm>
              <a:off x="11233097" y="5167238"/>
              <a:ext cx="18539" cy="22305"/>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 xmlns:a16="http://schemas.microsoft.com/office/drawing/2014/main" id="{4465BFF4-0A2F-43E2-B4CE-1D9A73E53683}"/>
                </a:ext>
              </a:extLst>
            </p:cNvPr>
            <p:cNvSpPr/>
            <p:nvPr/>
          </p:nvSpPr>
          <p:spPr>
            <a:xfrm>
              <a:off x="11157752" y="5189541"/>
              <a:ext cx="74103" cy="158325"/>
            </a:xfrm>
            <a:custGeom>
              <a:avLst/>
              <a:gdLst/>
              <a:ahLst/>
              <a:cxnLst/>
              <a:rect l="0" t="0" r="0" b="0"/>
              <a:pathLst>
                <a:path w="90085" h="192471">
                  <a:moveTo>
                    <a:pt x="0" y="50800"/>
                  </a:moveTo>
                  <a:cubicBezTo>
                    <a:pt x="0" y="78740"/>
                    <a:pt x="5552" y="101600"/>
                    <a:pt x="12337" y="101600"/>
                  </a:cubicBezTo>
                  <a:cubicBezTo>
                    <a:pt x="19122" y="101600"/>
                    <a:pt x="29485" y="120165"/>
                    <a:pt x="35364" y="142856"/>
                  </a:cubicBezTo>
                  <a:cubicBezTo>
                    <a:pt x="41578" y="166834"/>
                    <a:pt x="55557" y="185941"/>
                    <a:pt x="68745" y="188481"/>
                  </a:cubicBezTo>
                  <a:cubicBezTo>
                    <a:pt x="89459" y="192470"/>
                    <a:pt x="90084" y="188602"/>
                    <a:pt x="75928" y="144050"/>
                  </a:cubicBezTo>
                  <a:cubicBezTo>
                    <a:pt x="59711" y="93014"/>
                    <a:pt x="14005" y="0"/>
                    <a:pt x="5143" y="0"/>
                  </a:cubicBezTo>
                  <a:cubicBezTo>
                    <a:pt x="2315" y="0"/>
                    <a:pt x="0" y="22860"/>
                    <a:pt x="0" y="50800"/>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 xmlns:a16="http://schemas.microsoft.com/office/drawing/2014/main" id="{01A94D1E-A6B1-4B70-AE06-32D89E09FE12}"/>
                </a:ext>
              </a:extLst>
            </p:cNvPr>
            <p:cNvSpPr/>
            <p:nvPr/>
          </p:nvSpPr>
          <p:spPr>
            <a:xfrm>
              <a:off x="9079624" y="5199924"/>
              <a:ext cx="101230" cy="147451"/>
            </a:xfrm>
            <a:custGeom>
              <a:avLst/>
              <a:gdLst/>
              <a:ahLst/>
              <a:cxnLst/>
              <a:rect l="0" t="0" r="0" b="0"/>
              <a:pathLst>
                <a:path w="123062" h="179250">
                  <a:moveTo>
                    <a:pt x="85942" y="13829"/>
                  </a:moveTo>
                  <a:cubicBezTo>
                    <a:pt x="54339" y="50518"/>
                    <a:pt x="0" y="164289"/>
                    <a:pt x="10870" y="171007"/>
                  </a:cubicBezTo>
                  <a:cubicBezTo>
                    <a:pt x="24206" y="179249"/>
                    <a:pt x="30495" y="172137"/>
                    <a:pt x="85346" y="86787"/>
                  </a:cubicBezTo>
                  <a:cubicBezTo>
                    <a:pt x="113685" y="42691"/>
                    <a:pt x="123061" y="17446"/>
                    <a:pt x="114338" y="8723"/>
                  </a:cubicBezTo>
                  <a:cubicBezTo>
                    <a:pt x="105615" y="0"/>
                    <a:pt x="96432" y="1651"/>
                    <a:pt x="85942" y="1382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a:extLst>
                <a:ext uri="{FF2B5EF4-FFF2-40B4-BE49-F238E27FC236}">
                  <a16:creationId xmlns="" xmlns:a16="http://schemas.microsoft.com/office/drawing/2014/main" id="{B43996F5-9F70-4F59-9FC9-7A8183014233}"/>
                </a:ext>
              </a:extLst>
            </p:cNvPr>
            <p:cNvSpPr/>
            <p:nvPr/>
          </p:nvSpPr>
          <p:spPr>
            <a:xfrm>
              <a:off x="11262221" y="5205098"/>
              <a:ext cx="45968" cy="68023"/>
            </a:xfrm>
            <a:custGeom>
              <a:avLst/>
              <a:gdLst/>
              <a:ahLst/>
              <a:cxnLst/>
              <a:rect l="0" t="0" r="0" b="0"/>
              <a:pathLst>
                <a:path w="55882" h="82692">
                  <a:moveTo>
                    <a:pt x="0" y="24502"/>
                  </a:moveTo>
                  <a:cubicBezTo>
                    <a:pt x="0" y="56421"/>
                    <a:pt x="14948" y="82691"/>
                    <a:pt x="33109" y="82691"/>
                  </a:cubicBezTo>
                  <a:cubicBezTo>
                    <a:pt x="51829" y="82691"/>
                    <a:pt x="55881" y="59911"/>
                    <a:pt x="43091" y="26580"/>
                  </a:cubicBezTo>
                  <a:cubicBezTo>
                    <a:pt x="33512" y="1616"/>
                    <a:pt x="0" y="0"/>
                    <a:pt x="0" y="2450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 xmlns:a16="http://schemas.microsoft.com/office/drawing/2014/main" id="{BA84A14B-8121-481B-B8D0-299B6D6B594C}"/>
                </a:ext>
              </a:extLst>
            </p:cNvPr>
            <p:cNvSpPr/>
            <p:nvPr/>
          </p:nvSpPr>
          <p:spPr>
            <a:xfrm>
              <a:off x="11291632" y="5276943"/>
              <a:ext cx="83520" cy="103649"/>
            </a:xfrm>
            <a:custGeom>
              <a:avLst/>
              <a:gdLst/>
              <a:ahLst/>
              <a:cxnLst/>
              <a:rect l="0" t="0" r="0" b="0"/>
              <a:pathLst>
                <a:path w="101532" h="126003">
                  <a:moveTo>
                    <a:pt x="20053" y="26027"/>
                  </a:moveTo>
                  <a:cubicBezTo>
                    <a:pt x="0" y="78284"/>
                    <a:pt x="8526" y="103257"/>
                    <a:pt x="49974" y="113669"/>
                  </a:cubicBezTo>
                  <a:cubicBezTo>
                    <a:pt x="99070" y="126002"/>
                    <a:pt x="101531" y="115828"/>
                    <a:pt x="64594" y="53226"/>
                  </a:cubicBezTo>
                  <a:cubicBezTo>
                    <a:pt x="34964" y="3006"/>
                    <a:pt x="30041" y="0"/>
                    <a:pt x="20053" y="2602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 xmlns:a16="http://schemas.microsoft.com/office/drawing/2014/main" id="{6F80202F-389E-4B6D-A8C4-83110586E962}"/>
                </a:ext>
              </a:extLst>
            </p:cNvPr>
            <p:cNvSpPr/>
            <p:nvPr/>
          </p:nvSpPr>
          <p:spPr>
            <a:xfrm>
              <a:off x="9804875" y="5355108"/>
              <a:ext cx="225810" cy="90384"/>
            </a:xfrm>
            <a:custGeom>
              <a:avLst/>
              <a:gdLst/>
              <a:ahLst/>
              <a:cxnLst/>
              <a:rect l="0" t="0" r="0" b="0"/>
              <a:pathLst>
                <a:path w="274511" h="109877">
                  <a:moveTo>
                    <a:pt x="19146" y="8255"/>
                  </a:moveTo>
                  <a:cubicBezTo>
                    <a:pt x="13533" y="8266"/>
                    <a:pt x="6929" y="31136"/>
                    <a:pt x="4470" y="59076"/>
                  </a:cubicBezTo>
                  <a:lnTo>
                    <a:pt x="0" y="109876"/>
                  </a:lnTo>
                  <a:lnTo>
                    <a:pt x="254000" y="109876"/>
                  </a:lnTo>
                  <a:lnTo>
                    <a:pt x="274510" y="14626"/>
                  </a:lnTo>
                  <a:lnTo>
                    <a:pt x="213455" y="6118"/>
                  </a:lnTo>
                  <a:cubicBezTo>
                    <a:pt x="179875" y="1439"/>
                    <a:pt x="124714" y="0"/>
                    <a:pt x="90875" y="2922"/>
                  </a:cubicBezTo>
                  <a:cubicBezTo>
                    <a:pt x="57037" y="5843"/>
                    <a:pt x="24759" y="8243"/>
                    <a:pt x="19146" y="825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 xmlns:a16="http://schemas.microsoft.com/office/drawing/2014/main" id="{9FD819AB-202F-4DC5-B020-B7C994000097}"/>
                </a:ext>
              </a:extLst>
            </p:cNvPr>
            <p:cNvSpPr/>
            <p:nvPr/>
          </p:nvSpPr>
          <p:spPr>
            <a:xfrm>
              <a:off x="10358999" y="5350146"/>
              <a:ext cx="245669" cy="120395"/>
            </a:xfrm>
            <a:custGeom>
              <a:avLst/>
              <a:gdLst/>
              <a:ahLst/>
              <a:cxnLst/>
              <a:rect l="0" t="0" r="0" b="0"/>
              <a:pathLst>
                <a:path w="298653" h="146360">
                  <a:moveTo>
                    <a:pt x="115909" y="7653"/>
                  </a:moveTo>
                  <a:cubicBezTo>
                    <a:pt x="38497" y="13592"/>
                    <a:pt x="27892" y="17650"/>
                    <a:pt x="17484" y="45311"/>
                  </a:cubicBezTo>
                  <a:cubicBezTo>
                    <a:pt x="7484" y="71889"/>
                    <a:pt x="0" y="145732"/>
                    <a:pt x="8994" y="129081"/>
                  </a:cubicBezTo>
                  <a:cubicBezTo>
                    <a:pt x="10740" y="125848"/>
                    <a:pt x="67164" y="128063"/>
                    <a:pt x="134382" y="134002"/>
                  </a:cubicBezTo>
                  <a:cubicBezTo>
                    <a:pt x="274222" y="146359"/>
                    <a:pt x="298652" y="139339"/>
                    <a:pt x="274284" y="93806"/>
                  </a:cubicBezTo>
                  <a:cubicBezTo>
                    <a:pt x="265422" y="77248"/>
                    <a:pt x="257114" y="53467"/>
                    <a:pt x="255820" y="40959"/>
                  </a:cubicBezTo>
                  <a:cubicBezTo>
                    <a:pt x="252492" y="8766"/>
                    <a:pt x="215669" y="0"/>
                    <a:pt x="115909" y="765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a:extLst>
                <a:ext uri="{FF2B5EF4-FFF2-40B4-BE49-F238E27FC236}">
                  <a16:creationId xmlns="" xmlns:a16="http://schemas.microsoft.com/office/drawing/2014/main" id="{46613073-6B32-4069-8B5C-F396DE217CA4}"/>
                </a:ext>
              </a:extLst>
            </p:cNvPr>
            <p:cNvSpPr/>
            <p:nvPr/>
          </p:nvSpPr>
          <p:spPr>
            <a:xfrm>
              <a:off x="11429372" y="5356692"/>
              <a:ext cx="20894" cy="40115"/>
            </a:xfrm>
            <a:custGeom>
              <a:avLst/>
              <a:gdLst/>
              <a:ahLst/>
              <a:cxnLst/>
              <a:rect l="0" t="0" r="0" b="0"/>
              <a:pathLst>
                <a:path w="25401" h="48768">
                  <a:moveTo>
                    <a:pt x="0" y="18301"/>
                  </a:moveTo>
                  <a:cubicBezTo>
                    <a:pt x="0" y="28366"/>
                    <a:pt x="5715" y="40133"/>
                    <a:pt x="12700" y="44450"/>
                  </a:cubicBezTo>
                  <a:cubicBezTo>
                    <a:pt x="19685" y="48767"/>
                    <a:pt x="25400" y="40532"/>
                    <a:pt x="25400" y="26149"/>
                  </a:cubicBezTo>
                  <a:cubicBezTo>
                    <a:pt x="25400" y="11767"/>
                    <a:pt x="19685" y="0"/>
                    <a:pt x="12700" y="0"/>
                  </a:cubicBezTo>
                  <a:cubicBezTo>
                    <a:pt x="5715" y="0"/>
                    <a:pt x="0" y="8235"/>
                    <a:pt x="0" y="1830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 xmlns:a16="http://schemas.microsoft.com/office/drawing/2014/main" id="{D9667F4A-70E8-44D7-8187-EF839517861E}"/>
                </a:ext>
              </a:extLst>
            </p:cNvPr>
            <p:cNvSpPr/>
            <p:nvPr/>
          </p:nvSpPr>
          <p:spPr>
            <a:xfrm>
              <a:off x="10086942" y="5367139"/>
              <a:ext cx="228247" cy="78353"/>
            </a:xfrm>
            <a:custGeom>
              <a:avLst/>
              <a:gdLst/>
              <a:ahLst/>
              <a:cxnLst/>
              <a:rect l="0" t="0" r="0" b="0"/>
              <a:pathLst>
                <a:path w="277474" h="95251">
                  <a:moveTo>
                    <a:pt x="2445" y="47625"/>
                  </a:moveTo>
                  <a:lnTo>
                    <a:pt x="0" y="95250"/>
                  </a:lnTo>
                  <a:lnTo>
                    <a:pt x="133350" y="95250"/>
                  </a:lnTo>
                  <a:cubicBezTo>
                    <a:pt x="265152" y="95250"/>
                    <a:pt x="266742" y="94891"/>
                    <a:pt x="270340" y="64347"/>
                  </a:cubicBezTo>
                  <a:cubicBezTo>
                    <a:pt x="277473" y="3791"/>
                    <a:pt x="269383" y="0"/>
                    <a:pt x="133018" y="0"/>
                  </a:cubicBezTo>
                  <a:lnTo>
                    <a:pt x="4890" y="0"/>
                  </a:ln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 xmlns:a16="http://schemas.microsoft.com/office/drawing/2014/main" id="{14BB5285-2F4D-41E0-B11A-A76F216B5AAE}"/>
                </a:ext>
              </a:extLst>
            </p:cNvPr>
            <p:cNvSpPr/>
            <p:nvPr/>
          </p:nvSpPr>
          <p:spPr>
            <a:xfrm>
              <a:off x="10633433" y="5351764"/>
              <a:ext cx="191219" cy="139020"/>
            </a:xfrm>
            <a:custGeom>
              <a:avLst/>
              <a:gdLst/>
              <a:ahLst/>
              <a:cxnLst/>
              <a:rect l="0" t="0" r="0" b="0"/>
              <a:pathLst>
                <a:path w="232459" h="169002">
                  <a:moveTo>
                    <a:pt x="10098" y="70262"/>
                  </a:moveTo>
                  <a:cubicBezTo>
                    <a:pt x="0" y="133411"/>
                    <a:pt x="6726" y="145692"/>
                    <a:pt x="51407" y="145692"/>
                  </a:cubicBezTo>
                  <a:cubicBezTo>
                    <a:pt x="70553" y="145692"/>
                    <a:pt x="92299" y="151774"/>
                    <a:pt x="99732" y="159206"/>
                  </a:cubicBezTo>
                  <a:cubicBezTo>
                    <a:pt x="108385" y="167859"/>
                    <a:pt x="131003" y="169001"/>
                    <a:pt x="162598" y="162381"/>
                  </a:cubicBezTo>
                  <a:cubicBezTo>
                    <a:pt x="206509" y="153181"/>
                    <a:pt x="213078" y="146793"/>
                    <a:pt x="222203" y="104417"/>
                  </a:cubicBezTo>
                  <a:lnTo>
                    <a:pt x="232458" y="56792"/>
                  </a:lnTo>
                  <a:lnTo>
                    <a:pt x="150537" y="56792"/>
                  </a:lnTo>
                  <a:cubicBezTo>
                    <a:pt x="89433" y="56792"/>
                    <a:pt x="66758" y="51951"/>
                    <a:pt x="61305" y="37742"/>
                  </a:cubicBezTo>
                  <a:cubicBezTo>
                    <a:pt x="46822" y="0"/>
                    <a:pt x="18452" y="18017"/>
                    <a:pt x="10098" y="7026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 xmlns:a16="http://schemas.microsoft.com/office/drawing/2014/main" id="{91AC42F3-6E10-4A95-9990-E4628E0CD211}"/>
                </a:ext>
              </a:extLst>
            </p:cNvPr>
            <p:cNvSpPr/>
            <p:nvPr/>
          </p:nvSpPr>
          <p:spPr>
            <a:xfrm>
              <a:off x="9535844" y="5373254"/>
              <a:ext cx="230137" cy="101746"/>
            </a:xfrm>
            <a:custGeom>
              <a:avLst/>
              <a:gdLst/>
              <a:ahLst/>
              <a:cxnLst/>
              <a:rect l="0" t="0" r="0" b="0"/>
              <a:pathLst>
                <a:path w="279771" h="123690">
                  <a:moveTo>
                    <a:pt x="16138" y="36398"/>
                  </a:moveTo>
                  <a:cubicBezTo>
                    <a:pt x="0" y="78845"/>
                    <a:pt x="11533" y="105288"/>
                    <a:pt x="50442" y="115054"/>
                  </a:cubicBezTo>
                  <a:cubicBezTo>
                    <a:pt x="84846" y="123689"/>
                    <a:pt x="255709" y="112596"/>
                    <a:pt x="267332" y="100972"/>
                  </a:cubicBezTo>
                  <a:cubicBezTo>
                    <a:pt x="279770" y="88534"/>
                    <a:pt x="233012" y="5269"/>
                    <a:pt x="213588" y="5269"/>
                  </a:cubicBezTo>
                  <a:cubicBezTo>
                    <a:pt x="203345" y="5269"/>
                    <a:pt x="186108" y="12413"/>
                    <a:pt x="175283" y="21144"/>
                  </a:cubicBezTo>
                  <a:cubicBezTo>
                    <a:pt x="159538" y="33844"/>
                    <a:pt x="154206" y="33844"/>
                    <a:pt x="148621" y="21144"/>
                  </a:cubicBezTo>
                  <a:cubicBezTo>
                    <a:pt x="140276" y="2168"/>
                    <a:pt x="96857" y="0"/>
                    <a:pt x="85731" y="18003"/>
                  </a:cubicBezTo>
                  <a:cubicBezTo>
                    <a:pt x="80501" y="26466"/>
                    <a:pt x="69558" y="26294"/>
                    <a:pt x="53111" y="17492"/>
                  </a:cubicBezTo>
                  <a:cubicBezTo>
                    <a:pt x="32339" y="6376"/>
                    <a:pt x="26397" y="9414"/>
                    <a:pt x="16138" y="36398"/>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形状 19">
              <a:extLst>
                <a:ext uri="{FF2B5EF4-FFF2-40B4-BE49-F238E27FC236}">
                  <a16:creationId xmlns="" xmlns:a16="http://schemas.microsoft.com/office/drawing/2014/main" id="{F2DFBD82-D917-41F4-94FE-956B6618403E}"/>
                </a:ext>
              </a:extLst>
            </p:cNvPr>
            <p:cNvSpPr/>
            <p:nvPr/>
          </p:nvSpPr>
          <p:spPr>
            <a:xfrm>
              <a:off x="9350433" y="5398482"/>
              <a:ext cx="135812" cy="94023"/>
            </a:xfrm>
            <a:custGeom>
              <a:avLst/>
              <a:gdLst/>
              <a:ahLst/>
              <a:cxnLst/>
              <a:rect l="0" t="0" r="0" b="0"/>
              <a:pathLst>
                <a:path w="165101" h="114301">
                  <a:moveTo>
                    <a:pt x="8467" y="8467"/>
                  </a:moveTo>
                  <a:cubicBezTo>
                    <a:pt x="3810" y="13123"/>
                    <a:pt x="0" y="35372"/>
                    <a:pt x="0" y="57908"/>
                  </a:cubicBezTo>
                  <a:cubicBezTo>
                    <a:pt x="0" y="103351"/>
                    <a:pt x="16054" y="114300"/>
                    <a:pt x="82682" y="114300"/>
                  </a:cubicBezTo>
                  <a:cubicBezTo>
                    <a:pt x="135065" y="114300"/>
                    <a:pt x="165100" y="86200"/>
                    <a:pt x="165100" y="37193"/>
                  </a:cubicBezTo>
                  <a:cubicBezTo>
                    <a:pt x="165100" y="320"/>
                    <a:pt x="164463" y="0"/>
                    <a:pt x="91017" y="0"/>
                  </a:cubicBezTo>
                  <a:cubicBezTo>
                    <a:pt x="50271" y="0"/>
                    <a:pt x="13123" y="3810"/>
                    <a:pt x="8467" y="846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形状 20">
              <a:extLst>
                <a:ext uri="{FF2B5EF4-FFF2-40B4-BE49-F238E27FC236}">
                  <a16:creationId xmlns="" xmlns:a16="http://schemas.microsoft.com/office/drawing/2014/main" id="{BA787194-EBAB-40A9-954A-56AA0CCD695E}"/>
                </a:ext>
              </a:extLst>
            </p:cNvPr>
            <p:cNvSpPr/>
            <p:nvPr/>
          </p:nvSpPr>
          <p:spPr>
            <a:xfrm>
              <a:off x="10870462" y="5395911"/>
              <a:ext cx="156126" cy="98437"/>
            </a:xfrm>
            <a:custGeom>
              <a:avLst/>
              <a:gdLst/>
              <a:ahLst/>
              <a:cxnLst/>
              <a:rect l="0" t="0" r="0" b="0"/>
              <a:pathLst>
                <a:path w="189798" h="119668">
                  <a:moveTo>
                    <a:pt x="18839" y="12651"/>
                  </a:moveTo>
                  <a:cubicBezTo>
                    <a:pt x="12176" y="17890"/>
                    <a:pt x="5212" y="42178"/>
                    <a:pt x="3363" y="66626"/>
                  </a:cubicBezTo>
                  <a:lnTo>
                    <a:pt x="0" y="111076"/>
                  </a:lnTo>
                  <a:lnTo>
                    <a:pt x="69850" y="114369"/>
                  </a:lnTo>
                  <a:cubicBezTo>
                    <a:pt x="182228" y="119667"/>
                    <a:pt x="189797" y="115866"/>
                    <a:pt x="172319" y="62908"/>
                  </a:cubicBezTo>
                  <a:cubicBezTo>
                    <a:pt x="164180" y="38248"/>
                    <a:pt x="148758" y="14709"/>
                    <a:pt x="138047" y="10599"/>
                  </a:cubicBezTo>
                  <a:cubicBezTo>
                    <a:pt x="110426" y="0"/>
                    <a:pt x="33239" y="1329"/>
                    <a:pt x="18839" y="1265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a:extLst>
                <a:ext uri="{FF2B5EF4-FFF2-40B4-BE49-F238E27FC236}">
                  <a16:creationId xmlns="" xmlns:a16="http://schemas.microsoft.com/office/drawing/2014/main" id="{5F1C1152-5606-4159-B2CC-87796133449F}"/>
                </a:ext>
              </a:extLst>
            </p:cNvPr>
            <p:cNvSpPr/>
            <p:nvPr/>
          </p:nvSpPr>
          <p:spPr>
            <a:xfrm>
              <a:off x="9169942" y="5415189"/>
              <a:ext cx="107364" cy="87765"/>
            </a:xfrm>
            <a:custGeom>
              <a:avLst/>
              <a:gdLst/>
              <a:ahLst/>
              <a:cxnLst/>
              <a:rect l="0" t="0" r="0" b="0"/>
              <a:pathLst>
                <a:path w="130518" h="106692">
                  <a:moveTo>
                    <a:pt x="9166" y="45398"/>
                  </a:moveTo>
                  <a:cubicBezTo>
                    <a:pt x="0" y="74278"/>
                    <a:pt x="28960" y="106691"/>
                    <a:pt x="63929" y="106691"/>
                  </a:cubicBezTo>
                  <a:cubicBezTo>
                    <a:pt x="95843" y="106691"/>
                    <a:pt x="130517" y="80713"/>
                    <a:pt x="130517" y="56803"/>
                  </a:cubicBezTo>
                  <a:cubicBezTo>
                    <a:pt x="130517" y="10050"/>
                    <a:pt x="23575" y="0"/>
                    <a:pt x="9166" y="45398"/>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 xmlns:a16="http://schemas.microsoft.com/office/drawing/2014/main" id="{5379039B-6433-427B-BA3F-D39C3D79F2BC}"/>
                </a:ext>
              </a:extLst>
            </p:cNvPr>
            <p:cNvSpPr/>
            <p:nvPr/>
          </p:nvSpPr>
          <p:spPr>
            <a:xfrm>
              <a:off x="11069398" y="5429825"/>
              <a:ext cx="84333" cy="83056"/>
            </a:xfrm>
            <a:custGeom>
              <a:avLst/>
              <a:gdLst/>
              <a:ahLst/>
              <a:cxnLst/>
              <a:rect l="0" t="0" r="0" b="0"/>
              <a:pathLst>
                <a:path w="102520" h="100968">
                  <a:moveTo>
                    <a:pt x="1868" y="41169"/>
                  </a:moveTo>
                  <a:cubicBezTo>
                    <a:pt x="0" y="73109"/>
                    <a:pt x="5686" y="84672"/>
                    <a:pt x="27233" y="92746"/>
                  </a:cubicBezTo>
                  <a:cubicBezTo>
                    <a:pt x="49172" y="100967"/>
                    <a:pt x="59237" y="96697"/>
                    <a:pt x="75146" y="72416"/>
                  </a:cubicBezTo>
                  <a:cubicBezTo>
                    <a:pt x="102519" y="30641"/>
                    <a:pt x="88403" y="0"/>
                    <a:pt x="41785" y="0"/>
                  </a:cubicBezTo>
                  <a:cubicBezTo>
                    <a:pt x="8450" y="0"/>
                    <a:pt x="4009" y="4580"/>
                    <a:pt x="1868" y="4116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 xmlns:a16="http://schemas.microsoft.com/office/drawing/2014/main" id="{4FA7E37E-C6B4-4BF7-AAC9-72876D61A99A}"/>
                </a:ext>
              </a:extLst>
            </p:cNvPr>
            <p:cNvSpPr/>
            <p:nvPr/>
          </p:nvSpPr>
          <p:spPr>
            <a:xfrm>
              <a:off x="9038072" y="5428088"/>
              <a:ext cx="61636" cy="92456"/>
            </a:xfrm>
            <a:custGeom>
              <a:avLst/>
              <a:gdLst/>
              <a:ahLst/>
              <a:cxnLst/>
              <a:rect l="0" t="0" r="0" b="0"/>
              <a:pathLst>
                <a:path w="74928" h="112395">
                  <a:moveTo>
                    <a:pt x="19238" y="46112"/>
                  </a:moveTo>
                  <a:cubicBezTo>
                    <a:pt x="0" y="75472"/>
                    <a:pt x="252" y="78231"/>
                    <a:pt x="23292" y="90562"/>
                  </a:cubicBezTo>
                  <a:cubicBezTo>
                    <a:pt x="64085" y="112394"/>
                    <a:pt x="74927" y="105821"/>
                    <a:pt x="74927" y="59259"/>
                  </a:cubicBezTo>
                  <a:cubicBezTo>
                    <a:pt x="74927" y="6014"/>
                    <a:pt x="49451" y="0"/>
                    <a:pt x="19238" y="4611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形状 24">
              <a:extLst>
                <a:ext uri="{FF2B5EF4-FFF2-40B4-BE49-F238E27FC236}">
                  <a16:creationId xmlns="" xmlns:a16="http://schemas.microsoft.com/office/drawing/2014/main" id="{45454F4E-97AF-4BF9-AEAB-AAEA2F37217C}"/>
                </a:ext>
              </a:extLst>
            </p:cNvPr>
            <p:cNvSpPr/>
            <p:nvPr/>
          </p:nvSpPr>
          <p:spPr>
            <a:xfrm>
              <a:off x="11199090" y="5445776"/>
              <a:ext cx="63704" cy="88516"/>
            </a:xfrm>
            <a:custGeom>
              <a:avLst/>
              <a:gdLst/>
              <a:ahLst/>
              <a:cxnLst/>
              <a:rect l="0" t="0" r="0" b="0"/>
              <a:pathLst>
                <a:path w="77443" h="107606">
                  <a:moveTo>
                    <a:pt x="1143" y="33692"/>
                  </a:moveTo>
                  <a:cubicBezTo>
                    <a:pt x="3520" y="79610"/>
                    <a:pt x="22675" y="107605"/>
                    <a:pt x="51715" y="107605"/>
                  </a:cubicBezTo>
                  <a:cubicBezTo>
                    <a:pt x="76116" y="107605"/>
                    <a:pt x="77442" y="103208"/>
                    <a:pt x="67989" y="53630"/>
                  </a:cubicBezTo>
                  <a:cubicBezTo>
                    <a:pt x="59252" y="7808"/>
                    <a:pt x="53310" y="0"/>
                    <a:pt x="28657" y="1942"/>
                  </a:cubicBezTo>
                  <a:cubicBezTo>
                    <a:pt x="6898" y="3655"/>
                    <a:pt x="0" y="11616"/>
                    <a:pt x="1143" y="3369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 xmlns:a16="http://schemas.microsoft.com/office/drawing/2014/main" id="{8326ACA3-FC26-4F04-8DF9-F61EBB385F23}"/>
                </a:ext>
              </a:extLst>
            </p:cNvPr>
            <p:cNvSpPr/>
            <p:nvPr/>
          </p:nvSpPr>
          <p:spPr>
            <a:xfrm>
              <a:off x="11330114" y="5466459"/>
              <a:ext cx="63550" cy="79486"/>
            </a:xfrm>
            <a:custGeom>
              <a:avLst/>
              <a:gdLst/>
              <a:ahLst/>
              <a:cxnLst/>
              <a:rect l="0" t="0" r="0" b="0"/>
              <a:pathLst>
                <a:path w="77256" h="96628">
                  <a:moveTo>
                    <a:pt x="11243" y="24569"/>
                  </a:moveTo>
                  <a:cubicBezTo>
                    <a:pt x="0" y="53867"/>
                    <a:pt x="11274" y="88185"/>
                    <a:pt x="33551" y="92476"/>
                  </a:cubicBezTo>
                  <a:cubicBezTo>
                    <a:pt x="55107" y="96627"/>
                    <a:pt x="77255" y="41191"/>
                    <a:pt x="63155" y="18377"/>
                  </a:cubicBezTo>
                  <a:cubicBezTo>
                    <a:pt x="51797" y="0"/>
                    <a:pt x="19178" y="3891"/>
                    <a:pt x="11243" y="2456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 xmlns:a16="http://schemas.microsoft.com/office/drawing/2014/main" id="{460FCA65-8DD9-423F-97EA-03AE4A1DFE2A}"/>
                </a:ext>
              </a:extLst>
            </p:cNvPr>
            <p:cNvSpPr/>
            <p:nvPr/>
          </p:nvSpPr>
          <p:spPr>
            <a:xfrm>
              <a:off x="11429372" y="5485876"/>
              <a:ext cx="53058" cy="79755"/>
            </a:xfrm>
            <a:custGeom>
              <a:avLst/>
              <a:gdLst/>
              <a:ahLst/>
              <a:cxnLst/>
              <a:rect l="0" t="0" r="0" b="0"/>
              <a:pathLst>
                <a:path w="64501" h="96955">
                  <a:moveTo>
                    <a:pt x="0" y="57971"/>
                  </a:moveTo>
                  <a:cubicBezTo>
                    <a:pt x="0" y="91355"/>
                    <a:pt x="4681" y="96954"/>
                    <a:pt x="32594" y="96954"/>
                  </a:cubicBezTo>
                  <a:cubicBezTo>
                    <a:pt x="63026" y="96954"/>
                    <a:pt x="64500" y="94217"/>
                    <a:pt x="54819" y="55679"/>
                  </a:cubicBezTo>
                  <a:cubicBezTo>
                    <a:pt x="40832" y="0"/>
                    <a:pt x="0" y="1707"/>
                    <a:pt x="0" y="5797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a:extLst>
                <a:ext uri="{FF2B5EF4-FFF2-40B4-BE49-F238E27FC236}">
                  <a16:creationId xmlns="" xmlns:a16="http://schemas.microsoft.com/office/drawing/2014/main" id="{F25D226B-8CD5-4973-BD1A-4F4CCFBE7689}"/>
                </a:ext>
              </a:extLst>
            </p:cNvPr>
            <p:cNvSpPr/>
            <p:nvPr/>
          </p:nvSpPr>
          <p:spPr>
            <a:xfrm>
              <a:off x="9533430" y="5547365"/>
              <a:ext cx="213986" cy="101840"/>
            </a:xfrm>
            <a:custGeom>
              <a:avLst/>
              <a:gdLst/>
              <a:ahLst/>
              <a:cxnLst/>
              <a:rect l="0" t="0" r="0" b="0"/>
              <a:pathLst>
                <a:path w="260136" h="123804">
                  <a:moveTo>
                    <a:pt x="44235" y="8000"/>
                  </a:moveTo>
                  <a:cubicBezTo>
                    <a:pt x="4650" y="14993"/>
                    <a:pt x="0" y="19945"/>
                    <a:pt x="1754" y="53241"/>
                  </a:cubicBezTo>
                  <a:cubicBezTo>
                    <a:pt x="4380" y="103114"/>
                    <a:pt x="36285" y="123803"/>
                    <a:pt x="110570" y="123803"/>
                  </a:cubicBezTo>
                  <a:cubicBezTo>
                    <a:pt x="197361" y="123803"/>
                    <a:pt x="260135" y="95424"/>
                    <a:pt x="260135" y="56189"/>
                  </a:cubicBezTo>
                  <a:cubicBezTo>
                    <a:pt x="260135" y="31841"/>
                    <a:pt x="251810" y="23713"/>
                    <a:pt x="220448" y="17441"/>
                  </a:cubicBezTo>
                  <a:cubicBezTo>
                    <a:pt x="149246" y="3200"/>
                    <a:pt x="89515" y="0"/>
                    <a:pt x="44235" y="8000"/>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 xmlns:a16="http://schemas.microsoft.com/office/drawing/2014/main" id="{59031752-D69A-4ADA-96E9-91202D4E45ED}"/>
                </a:ext>
              </a:extLst>
            </p:cNvPr>
            <p:cNvSpPr/>
            <p:nvPr/>
          </p:nvSpPr>
          <p:spPr>
            <a:xfrm>
              <a:off x="9797573" y="5555182"/>
              <a:ext cx="251165" cy="83177"/>
            </a:xfrm>
            <a:custGeom>
              <a:avLst/>
              <a:gdLst/>
              <a:ahLst/>
              <a:cxnLst/>
              <a:rect l="0" t="0" r="0" b="0"/>
              <a:pathLst>
                <a:path w="305332" h="101116">
                  <a:moveTo>
                    <a:pt x="18958" y="9525"/>
                  </a:moveTo>
                  <a:cubicBezTo>
                    <a:pt x="0" y="24976"/>
                    <a:pt x="20018" y="96234"/>
                    <a:pt x="41333" y="89172"/>
                  </a:cubicBezTo>
                  <a:cubicBezTo>
                    <a:pt x="51422" y="85829"/>
                    <a:pt x="109601" y="87153"/>
                    <a:pt x="170618" y="92115"/>
                  </a:cubicBezTo>
                  <a:cubicBezTo>
                    <a:pt x="281305" y="101115"/>
                    <a:pt x="281578" y="101063"/>
                    <a:pt x="289463" y="69646"/>
                  </a:cubicBezTo>
                  <a:cubicBezTo>
                    <a:pt x="305331" y="6422"/>
                    <a:pt x="293088" y="0"/>
                    <a:pt x="156684" y="0"/>
                  </a:cubicBezTo>
                  <a:cubicBezTo>
                    <a:pt x="87363" y="0"/>
                    <a:pt x="25386" y="4286"/>
                    <a:pt x="18958" y="952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a:extLst>
                <a:ext uri="{FF2B5EF4-FFF2-40B4-BE49-F238E27FC236}">
                  <a16:creationId xmlns="" xmlns:a16="http://schemas.microsoft.com/office/drawing/2014/main" id="{599283EF-64EF-4CF1-9A5B-8D59ED12A37A}"/>
                </a:ext>
              </a:extLst>
            </p:cNvPr>
            <p:cNvSpPr/>
            <p:nvPr/>
          </p:nvSpPr>
          <p:spPr>
            <a:xfrm>
              <a:off x="10086942" y="5554241"/>
              <a:ext cx="224610" cy="71740"/>
            </a:xfrm>
            <a:custGeom>
              <a:avLst/>
              <a:gdLst/>
              <a:ahLst/>
              <a:cxnLst/>
              <a:rect l="0" t="0" r="0" b="0"/>
              <a:pathLst>
                <a:path w="273051" h="87213">
                  <a:moveTo>
                    <a:pt x="2374" y="40575"/>
                  </a:moveTo>
                  <a:lnTo>
                    <a:pt x="0" y="81150"/>
                  </a:lnTo>
                  <a:lnTo>
                    <a:pt x="114300" y="83779"/>
                  </a:lnTo>
                  <a:cubicBezTo>
                    <a:pt x="177165" y="85225"/>
                    <a:pt x="238601" y="86614"/>
                    <a:pt x="250825" y="86867"/>
                  </a:cubicBezTo>
                  <a:cubicBezTo>
                    <a:pt x="267449" y="87212"/>
                    <a:pt x="273050" y="77104"/>
                    <a:pt x="273050" y="46760"/>
                  </a:cubicBezTo>
                  <a:lnTo>
                    <a:pt x="273050" y="6193"/>
                  </a:lnTo>
                  <a:lnTo>
                    <a:pt x="4749" y="0"/>
                  </a:ln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a:extLst>
                <a:ext uri="{FF2B5EF4-FFF2-40B4-BE49-F238E27FC236}">
                  <a16:creationId xmlns="" xmlns:a16="http://schemas.microsoft.com/office/drawing/2014/main" id="{09968938-5F7F-445A-8CCC-3DABE58D1EFA}"/>
                </a:ext>
              </a:extLst>
            </p:cNvPr>
            <p:cNvSpPr/>
            <p:nvPr/>
          </p:nvSpPr>
          <p:spPr>
            <a:xfrm>
              <a:off x="10360057" y="5545200"/>
              <a:ext cx="242923" cy="86949"/>
            </a:xfrm>
            <a:custGeom>
              <a:avLst/>
              <a:gdLst/>
              <a:ahLst/>
              <a:cxnLst/>
              <a:rect l="0" t="0" r="0" b="0"/>
              <a:pathLst>
                <a:path w="295313" h="105701">
                  <a:moveTo>
                    <a:pt x="11243" y="24255"/>
                  </a:moveTo>
                  <a:cubicBezTo>
                    <a:pt x="0" y="42447"/>
                    <a:pt x="17627" y="100153"/>
                    <a:pt x="34370" y="99965"/>
                  </a:cubicBezTo>
                  <a:cubicBezTo>
                    <a:pt x="42406" y="99874"/>
                    <a:pt x="95972" y="101381"/>
                    <a:pt x="153405" y="103312"/>
                  </a:cubicBezTo>
                  <a:cubicBezTo>
                    <a:pt x="224403" y="105700"/>
                    <a:pt x="262930" y="101721"/>
                    <a:pt x="273769" y="90882"/>
                  </a:cubicBezTo>
                  <a:cubicBezTo>
                    <a:pt x="295312" y="69339"/>
                    <a:pt x="273834" y="36352"/>
                    <a:pt x="225580" y="16869"/>
                  </a:cubicBezTo>
                  <a:cubicBezTo>
                    <a:pt x="183802" y="0"/>
                    <a:pt x="22804" y="5549"/>
                    <a:pt x="11243" y="2425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 xmlns:a16="http://schemas.microsoft.com/office/drawing/2014/main" id="{919A850A-074E-41E3-8956-AE9FCF291FE6}"/>
                </a:ext>
              </a:extLst>
            </p:cNvPr>
            <p:cNvSpPr/>
            <p:nvPr/>
          </p:nvSpPr>
          <p:spPr>
            <a:xfrm>
              <a:off x="9335824" y="5551231"/>
              <a:ext cx="162480" cy="106053"/>
            </a:xfrm>
            <a:custGeom>
              <a:avLst/>
              <a:gdLst/>
              <a:ahLst/>
              <a:cxnLst/>
              <a:rect l="0" t="0" r="0" b="0"/>
              <a:pathLst>
                <a:path w="197521" h="128926">
                  <a:moveTo>
                    <a:pt x="20933" y="24871"/>
                  </a:moveTo>
                  <a:cubicBezTo>
                    <a:pt x="0" y="50314"/>
                    <a:pt x="693" y="99671"/>
                    <a:pt x="22235" y="117550"/>
                  </a:cubicBezTo>
                  <a:cubicBezTo>
                    <a:pt x="33423" y="126834"/>
                    <a:pt x="66982" y="128925"/>
                    <a:pt x="118467" y="123543"/>
                  </a:cubicBezTo>
                  <a:lnTo>
                    <a:pt x="197520" y="115280"/>
                  </a:lnTo>
                  <a:lnTo>
                    <a:pt x="184013" y="82267"/>
                  </a:lnTo>
                  <a:cubicBezTo>
                    <a:pt x="176583" y="64110"/>
                    <a:pt x="173284" y="42110"/>
                    <a:pt x="176681" y="33379"/>
                  </a:cubicBezTo>
                  <a:cubicBezTo>
                    <a:pt x="186583" y="7931"/>
                    <a:pt x="41396" y="0"/>
                    <a:pt x="20933" y="2487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 xmlns:a16="http://schemas.microsoft.com/office/drawing/2014/main" id="{406677C0-798C-47E2-8B5B-062EBBBD537C}"/>
                </a:ext>
              </a:extLst>
            </p:cNvPr>
            <p:cNvSpPr/>
            <p:nvPr/>
          </p:nvSpPr>
          <p:spPr>
            <a:xfrm>
              <a:off x="10639810" y="5553480"/>
              <a:ext cx="183641" cy="96608"/>
            </a:xfrm>
            <a:custGeom>
              <a:avLst/>
              <a:gdLst/>
              <a:ahLst/>
              <a:cxnLst/>
              <a:rect l="0" t="0" r="0" b="0"/>
              <a:pathLst>
                <a:path w="223247" h="117442">
                  <a:moveTo>
                    <a:pt x="3863" y="30931"/>
                  </a:moveTo>
                  <a:cubicBezTo>
                    <a:pt x="0" y="40998"/>
                    <a:pt x="781" y="60054"/>
                    <a:pt x="5599" y="73279"/>
                  </a:cubicBezTo>
                  <a:cubicBezTo>
                    <a:pt x="12770" y="92962"/>
                    <a:pt x="33301" y="99147"/>
                    <a:pt x="118802" y="107382"/>
                  </a:cubicBezTo>
                  <a:lnTo>
                    <a:pt x="223246" y="117441"/>
                  </a:lnTo>
                  <a:lnTo>
                    <a:pt x="223246" y="85907"/>
                  </a:lnTo>
                  <a:cubicBezTo>
                    <a:pt x="223246" y="68563"/>
                    <a:pt x="216203" y="50019"/>
                    <a:pt x="207594" y="44699"/>
                  </a:cubicBezTo>
                  <a:cubicBezTo>
                    <a:pt x="149945" y="9070"/>
                    <a:pt x="15732" y="0"/>
                    <a:pt x="3863" y="3093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形状 33">
              <a:extLst>
                <a:ext uri="{FF2B5EF4-FFF2-40B4-BE49-F238E27FC236}">
                  <a16:creationId xmlns="" xmlns:a16="http://schemas.microsoft.com/office/drawing/2014/main" id="{00A03A45-D26C-4BD8-9AE0-9AFE62893326}"/>
                </a:ext>
              </a:extLst>
            </p:cNvPr>
            <p:cNvSpPr/>
            <p:nvPr/>
          </p:nvSpPr>
          <p:spPr>
            <a:xfrm>
              <a:off x="9157966" y="5577898"/>
              <a:ext cx="123261" cy="92202"/>
            </a:xfrm>
            <a:custGeom>
              <a:avLst/>
              <a:gdLst/>
              <a:ahLst/>
              <a:cxnLst/>
              <a:rect l="0" t="0" r="0" b="0"/>
              <a:pathLst>
                <a:path w="149844" h="112088">
                  <a:moveTo>
                    <a:pt x="27600" y="16934"/>
                  </a:moveTo>
                  <a:cubicBezTo>
                    <a:pt x="322" y="39192"/>
                    <a:pt x="0" y="47962"/>
                    <a:pt x="25145" y="83861"/>
                  </a:cubicBezTo>
                  <a:cubicBezTo>
                    <a:pt x="37630" y="101686"/>
                    <a:pt x="58117" y="112087"/>
                    <a:pt x="80740" y="112087"/>
                  </a:cubicBezTo>
                  <a:cubicBezTo>
                    <a:pt x="128910" y="112087"/>
                    <a:pt x="149843" y="84947"/>
                    <a:pt x="136525" y="39761"/>
                  </a:cubicBezTo>
                  <a:cubicBezTo>
                    <a:pt x="128336" y="11979"/>
                    <a:pt x="117638" y="3549"/>
                    <a:pt x="87925" y="1468"/>
                  </a:cubicBezTo>
                  <a:cubicBezTo>
                    <a:pt x="66970" y="0"/>
                    <a:pt x="39824" y="6960"/>
                    <a:pt x="27600" y="1693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a:extLst>
                <a:ext uri="{FF2B5EF4-FFF2-40B4-BE49-F238E27FC236}">
                  <a16:creationId xmlns="" xmlns:a16="http://schemas.microsoft.com/office/drawing/2014/main" id="{DC6F9461-0D05-4173-A9F7-DB54EFA9548F}"/>
                </a:ext>
              </a:extLst>
            </p:cNvPr>
            <p:cNvSpPr/>
            <p:nvPr/>
          </p:nvSpPr>
          <p:spPr>
            <a:xfrm>
              <a:off x="10869981" y="5581854"/>
              <a:ext cx="155198" cy="80952"/>
            </a:xfrm>
            <a:custGeom>
              <a:avLst/>
              <a:gdLst/>
              <a:ahLst/>
              <a:cxnLst/>
              <a:rect l="0" t="0" r="0" b="0"/>
              <a:pathLst>
                <a:path w="188669" h="98411">
                  <a:moveTo>
                    <a:pt x="19184" y="31922"/>
                  </a:moveTo>
                  <a:cubicBezTo>
                    <a:pt x="0" y="67768"/>
                    <a:pt x="10957" y="77455"/>
                    <a:pt x="81231" y="86778"/>
                  </a:cubicBezTo>
                  <a:cubicBezTo>
                    <a:pt x="168920" y="98410"/>
                    <a:pt x="188668" y="88500"/>
                    <a:pt x="175897" y="39272"/>
                  </a:cubicBezTo>
                  <a:cubicBezTo>
                    <a:pt x="165950" y="932"/>
                    <a:pt x="163957" y="0"/>
                    <a:pt x="99146" y="3375"/>
                  </a:cubicBezTo>
                  <a:cubicBezTo>
                    <a:pt x="48106" y="6032"/>
                    <a:pt x="29481" y="12681"/>
                    <a:pt x="19184" y="3192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 xmlns:a16="http://schemas.microsoft.com/office/drawing/2014/main" id="{23084642-77A3-49EF-9F4A-F6D08C67DFC8}"/>
                </a:ext>
              </a:extLst>
            </p:cNvPr>
            <p:cNvSpPr/>
            <p:nvPr/>
          </p:nvSpPr>
          <p:spPr>
            <a:xfrm>
              <a:off x="11069256" y="5580113"/>
              <a:ext cx="79089" cy="90576"/>
            </a:xfrm>
            <a:custGeom>
              <a:avLst/>
              <a:gdLst/>
              <a:ahLst/>
              <a:cxnLst/>
              <a:rect l="0" t="0" r="0" b="0"/>
              <a:pathLst>
                <a:path w="96145" h="110111">
                  <a:moveTo>
                    <a:pt x="2002" y="55421"/>
                  </a:moveTo>
                  <a:cubicBezTo>
                    <a:pt x="0" y="84922"/>
                    <a:pt x="5973" y="91950"/>
                    <a:pt x="40464" y="100672"/>
                  </a:cubicBezTo>
                  <a:cubicBezTo>
                    <a:pt x="77786" y="110110"/>
                    <a:pt x="82028" y="108082"/>
                    <a:pt x="89808" y="77084"/>
                  </a:cubicBezTo>
                  <a:cubicBezTo>
                    <a:pt x="96144" y="51837"/>
                    <a:pt x="92200" y="38699"/>
                    <a:pt x="74376" y="25677"/>
                  </a:cubicBezTo>
                  <a:cubicBezTo>
                    <a:pt x="39228" y="0"/>
                    <a:pt x="4803" y="14148"/>
                    <a:pt x="2002" y="5542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 xmlns:a16="http://schemas.microsoft.com/office/drawing/2014/main" id="{04E97EF6-5B22-41B2-8FFC-6DC5D06FA2E8}"/>
                </a:ext>
              </a:extLst>
            </p:cNvPr>
            <p:cNvSpPr/>
            <p:nvPr/>
          </p:nvSpPr>
          <p:spPr>
            <a:xfrm>
              <a:off x="9068364" y="5599373"/>
              <a:ext cx="26118" cy="90842"/>
            </a:xfrm>
            <a:custGeom>
              <a:avLst/>
              <a:gdLst/>
              <a:ahLst/>
              <a:cxnLst/>
              <a:rect l="0" t="0" r="0" b="0"/>
              <a:pathLst>
                <a:path w="31751" h="110433">
                  <a:moveTo>
                    <a:pt x="8731" y="17985"/>
                  </a:moveTo>
                  <a:cubicBezTo>
                    <a:pt x="3929" y="22787"/>
                    <a:pt x="0" y="46185"/>
                    <a:pt x="0" y="69981"/>
                  </a:cubicBezTo>
                  <a:cubicBezTo>
                    <a:pt x="0" y="101795"/>
                    <a:pt x="4201" y="110432"/>
                    <a:pt x="15875" y="102615"/>
                  </a:cubicBezTo>
                  <a:cubicBezTo>
                    <a:pt x="24606" y="96769"/>
                    <a:pt x="31750" y="72537"/>
                    <a:pt x="31750" y="48767"/>
                  </a:cubicBezTo>
                  <a:cubicBezTo>
                    <a:pt x="31750" y="6731"/>
                    <a:pt x="26716" y="0"/>
                    <a:pt x="8731" y="1798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 xmlns:a16="http://schemas.microsoft.com/office/drawing/2014/main" id="{7EB7C4ED-A342-47F7-9193-A1220100DA30}"/>
                </a:ext>
              </a:extLst>
            </p:cNvPr>
            <p:cNvSpPr/>
            <p:nvPr/>
          </p:nvSpPr>
          <p:spPr>
            <a:xfrm>
              <a:off x="11196616" y="5628313"/>
              <a:ext cx="65607" cy="67128"/>
            </a:xfrm>
            <a:custGeom>
              <a:avLst/>
              <a:gdLst/>
              <a:ahLst/>
              <a:cxnLst/>
              <a:rect l="0" t="0" r="0" b="0"/>
              <a:pathLst>
                <a:path w="79756" h="81605">
                  <a:moveTo>
                    <a:pt x="10723" y="11377"/>
                  </a:moveTo>
                  <a:cubicBezTo>
                    <a:pt x="0" y="28727"/>
                    <a:pt x="48037" y="81604"/>
                    <a:pt x="64998" y="71121"/>
                  </a:cubicBezTo>
                  <a:cubicBezTo>
                    <a:pt x="73114" y="66105"/>
                    <a:pt x="79755" y="48051"/>
                    <a:pt x="79755" y="31000"/>
                  </a:cubicBezTo>
                  <a:cubicBezTo>
                    <a:pt x="79755" y="6600"/>
                    <a:pt x="73155" y="0"/>
                    <a:pt x="48755" y="0"/>
                  </a:cubicBezTo>
                  <a:cubicBezTo>
                    <a:pt x="31704" y="0"/>
                    <a:pt x="14590" y="5120"/>
                    <a:pt x="10723" y="1137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a:extLst>
                <a:ext uri="{FF2B5EF4-FFF2-40B4-BE49-F238E27FC236}">
                  <a16:creationId xmlns="" xmlns:a16="http://schemas.microsoft.com/office/drawing/2014/main" id="{A575563F-3542-4AD9-A671-E142D93DFBF8}"/>
                </a:ext>
              </a:extLst>
            </p:cNvPr>
            <p:cNvSpPr/>
            <p:nvPr/>
          </p:nvSpPr>
          <p:spPr>
            <a:xfrm>
              <a:off x="11327503" y="5638761"/>
              <a:ext cx="95372" cy="42808"/>
            </a:xfrm>
            <a:custGeom>
              <a:avLst/>
              <a:gdLst/>
              <a:ahLst/>
              <a:cxnLst/>
              <a:rect l="0" t="0" r="0" b="0"/>
              <a:pathLst>
                <a:path w="115941" h="52041">
                  <a:moveTo>
                    <a:pt x="3386" y="3175"/>
                  </a:moveTo>
                  <a:cubicBezTo>
                    <a:pt x="0" y="4921"/>
                    <a:pt x="5101" y="17125"/>
                    <a:pt x="14722" y="30294"/>
                  </a:cubicBezTo>
                  <a:cubicBezTo>
                    <a:pt x="27590" y="47907"/>
                    <a:pt x="40970" y="52040"/>
                    <a:pt x="65328" y="45927"/>
                  </a:cubicBezTo>
                  <a:cubicBezTo>
                    <a:pt x="115940" y="33224"/>
                    <a:pt x="107739" y="0"/>
                    <a:pt x="53991" y="0"/>
                  </a:cubicBezTo>
                  <a:cubicBezTo>
                    <a:pt x="29544" y="0"/>
                    <a:pt x="6771" y="1429"/>
                    <a:pt x="3386" y="317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a:extLst>
                <a:ext uri="{FF2B5EF4-FFF2-40B4-BE49-F238E27FC236}">
                  <a16:creationId xmlns="" xmlns:a16="http://schemas.microsoft.com/office/drawing/2014/main" id="{CB5BD8E2-3AF6-4459-A220-3F421F8FB2CA}"/>
                </a:ext>
              </a:extLst>
            </p:cNvPr>
            <p:cNvSpPr/>
            <p:nvPr/>
          </p:nvSpPr>
          <p:spPr>
            <a:xfrm>
              <a:off x="8961073" y="5635277"/>
              <a:ext cx="32705" cy="29600"/>
            </a:xfrm>
            <a:custGeom>
              <a:avLst/>
              <a:gdLst/>
              <a:ahLst/>
              <a:cxnLst/>
              <a:rect l="0" t="0" r="0" b="0"/>
              <a:pathLst>
                <a:path w="39759" h="35984">
                  <a:moveTo>
                    <a:pt x="5599" y="16933"/>
                  </a:moveTo>
                  <a:cubicBezTo>
                    <a:pt x="9063" y="27410"/>
                    <a:pt x="19444" y="35983"/>
                    <a:pt x="28666" y="35983"/>
                  </a:cubicBezTo>
                  <a:cubicBezTo>
                    <a:pt x="39758" y="35983"/>
                    <a:pt x="37626" y="29534"/>
                    <a:pt x="22368" y="16933"/>
                  </a:cubicBezTo>
                  <a:cubicBezTo>
                    <a:pt x="1863" y="0"/>
                    <a:pt x="0" y="0"/>
                    <a:pt x="5599" y="1693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 xmlns:a16="http://schemas.microsoft.com/office/drawing/2014/main" id="{D8A27FCB-630B-4CFE-9888-97E1F4694004}"/>
                </a:ext>
              </a:extLst>
            </p:cNvPr>
            <p:cNvSpPr/>
            <p:nvPr/>
          </p:nvSpPr>
          <p:spPr>
            <a:xfrm>
              <a:off x="11445069" y="5659651"/>
              <a:ext cx="51300" cy="60402"/>
            </a:xfrm>
            <a:custGeom>
              <a:avLst/>
              <a:gdLst/>
              <a:ahLst/>
              <a:cxnLst/>
              <a:rect l="0" t="0" r="0" b="0"/>
              <a:pathLst>
                <a:path w="62364" h="73429">
                  <a:moveTo>
                    <a:pt x="10585" y="19904"/>
                  </a:moveTo>
                  <a:cubicBezTo>
                    <a:pt x="0" y="47488"/>
                    <a:pt x="26872" y="73428"/>
                    <a:pt x="46106" y="54194"/>
                  </a:cubicBezTo>
                  <a:cubicBezTo>
                    <a:pt x="62363" y="37937"/>
                    <a:pt x="52292" y="0"/>
                    <a:pt x="31720" y="0"/>
                  </a:cubicBezTo>
                  <a:cubicBezTo>
                    <a:pt x="24296" y="0"/>
                    <a:pt x="14786" y="8957"/>
                    <a:pt x="10585" y="1990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 xmlns:a16="http://schemas.microsoft.com/office/drawing/2014/main" id="{38753B40-AADB-4861-A4A2-A30207E1B562}"/>
                </a:ext>
              </a:extLst>
            </p:cNvPr>
            <p:cNvSpPr/>
            <p:nvPr/>
          </p:nvSpPr>
          <p:spPr>
            <a:xfrm>
              <a:off x="9538476" y="5702703"/>
              <a:ext cx="212066" cy="118796"/>
            </a:xfrm>
            <a:custGeom>
              <a:avLst/>
              <a:gdLst/>
              <a:ahLst/>
              <a:cxnLst/>
              <a:rect l="0" t="0" r="0" b="0"/>
              <a:pathLst>
                <a:path w="257801" h="144416">
                  <a:moveTo>
                    <a:pt x="57150" y="15855"/>
                  </a:moveTo>
                  <a:cubicBezTo>
                    <a:pt x="13436" y="32331"/>
                    <a:pt x="0" y="50755"/>
                    <a:pt x="0" y="94223"/>
                  </a:cubicBezTo>
                  <a:cubicBezTo>
                    <a:pt x="0" y="135980"/>
                    <a:pt x="40355" y="144415"/>
                    <a:pt x="138986" y="123272"/>
                  </a:cubicBezTo>
                  <a:cubicBezTo>
                    <a:pt x="202392" y="109679"/>
                    <a:pt x="221757" y="99489"/>
                    <a:pt x="238985" y="70653"/>
                  </a:cubicBezTo>
                  <a:cubicBezTo>
                    <a:pt x="257373" y="39873"/>
                    <a:pt x="257800" y="33238"/>
                    <a:pt x="242048" y="23028"/>
                  </a:cubicBezTo>
                  <a:cubicBezTo>
                    <a:pt x="213351" y="4427"/>
                    <a:pt x="99218" y="0"/>
                    <a:pt x="57150" y="1585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形状 42">
              <a:extLst>
                <a:ext uri="{FF2B5EF4-FFF2-40B4-BE49-F238E27FC236}">
                  <a16:creationId xmlns="" xmlns:a16="http://schemas.microsoft.com/office/drawing/2014/main" id="{9BEBD1F0-03AF-41BD-9F72-20BF962EB9A5}"/>
                </a:ext>
              </a:extLst>
            </p:cNvPr>
            <p:cNvSpPr/>
            <p:nvPr/>
          </p:nvSpPr>
          <p:spPr>
            <a:xfrm>
              <a:off x="9812607" y="5706663"/>
              <a:ext cx="201207" cy="99476"/>
            </a:xfrm>
            <a:custGeom>
              <a:avLst/>
              <a:gdLst/>
              <a:ahLst/>
              <a:cxnLst/>
              <a:rect l="0" t="0" r="0" b="0"/>
              <a:pathLst>
                <a:path w="244600" h="120929">
                  <a:moveTo>
                    <a:pt x="4479" y="37919"/>
                  </a:moveTo>
                  <a:cubicBezTo>
                    <a:pt x="0" y="55768"/>
                    <a:pt x="2501" y="81894"/>
                    <a:pt x="10039" y="95978"/>
                  </a:cubicBezTo>
                  <a:cubicBezTo>
                    <a:pt x="22842" y="119901"/>
                    <a:pt x="31005" y="120928"/>
                    <a:pt x="134171" y="111592"/>
                  </a:cubicBezTo>
                  <a:lnTo>
                    <a:pt x="244599" y="101600"/>
                  </a:lnTo>
                  <a:lnTo>
                    <a:pt x="244599" y="0"/>
                  </a:lnTo>
                  <a:lnTo>
                    <a:pt x="128612" y="2733"/>
                  </a:lnTo>
                  <a:cubicBezTo>
                    <a:pt x="15774" y="5392"/>
                    <a:pt x="12403" y="6347"/>
                    <a:pt x="4479" y="3791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a:extLst>
                <a:ext uri="{FF2B5EF4-FFF2-40B4-BE49-F238E27FC236}">
                  <a16:creationId xmlns="" xmlns:a16="http://schemas.microsoft.com/office/drawing/2014/main" id="{734A7265-F3B6-41F4-AA06-C7AB5CF17BAF}"/>
                </a:ext>
              </a:extLst>
            </p:cNvPr>
            <p:cNvSpPr/>
            <p:nvPr/>
          </p:nvSpPr>
          <p:spPr>
            <a:xfrm>
              <a:off x="10095252" y="5713290"/>
              <a:ext cx="225768" cy="92619"/>
            </a:xfrm>
            <a:custGeom>
              <a:avLst/>
              <a:gdLst/>
              <a:ahLst/>
              <a:cxnLst/>
              <a:rect l="0" t="0" r="0" b="0"/>
              <a:pathLst>
                <a:path w="274460" h="112595">
                  <a:moveTo>
                    <a:pt x="3421" y="9662"/>
                  </a:moveTo>
                  <a:cubicBezTo>
                    <a:pt x="0" y="15198"/>
                    <a:pt x="592" y="40622"/>
                    <a:pt x="4736" y="66160"/>
                  </a:cubicBezTo>
                  <a:lnTo>
                    <a:pt x="12271" y="112594"/>
                  </a:lnTo>
                  <a:lnTo>
                    <a:pt x="137368" y="112594"/>
                  </a:lnTo>
                  <a:cubicBezTo>
                    <a:pt x="259220" y="112594"/>
                    <a:pt x="262665" y="111795"/>
                    <a:pt x="270203" y="81761"/>
                  </a:cubicBezTo>
                  <a:cubicBezTo>
                    <a:pt x="274459" y="64802"/>
                    <a:pt x="274404" y="39780"/>
                    <a:pt x="270079" y="26155"/>
                  </a:cubicBezTo>
                  <a:cubicBezTo>
                    <a:pt x="263004" y="3864"/>
                    <a:pt x="249568" y="1294"/>
                    <a:pt x="135929" y="491"/>
                  </a:cubicBezTo>
                  <a:cubicBezTo>
                    <a:pt x="66470" y="0"/>
                    <a:pt x="6842" y="4127"/>
                    <a:pt x="3421" y="966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形状 44">
              <a:extLst>
                <a:ext uri="{FF2B5EF4-FFF2-40B4-BE49-F238E27FC236}">
                  <a16:creationId xmlns="" xmlns:a16="http://schemas.microsoft.com/office/drawing/2014/main" id="{4B0F0944-14C2-4B63-BB08-607AFDDE834E}"/>
                </a:ext>
              </a:extLst>
            </p:cNvPr>
            <p:cNvSpPr/>
            <p:nvPr/>
          </p:nvSpPr>
          <p:spPr>
            <a:xfrm>
              <a:off x="10370319" y="5701291"/>
              <a:ext cx="211099" cy="102846"/>
            </a:xfrm>
            <a:custGeom>
              <a:avLst/>
              <a:gdLst/>
              <a:ahLst/>
              <a:cxnLst/>
              <a:rect l="0" t="0" r="0" b="0"/>
              <a:pathLst>
                <a:path w="256626" h="125027">
                  <a:moveTo>
                    <a:pt x="7933" y="13584"/>
                  </a:moveTo>
                  <a:cubicBezTo>
                    <a:pt x="0" y="54139"/>
                    <a:pt x="6187" y="99857"/>
                    <a:pt x="21307" y="112405"/>
                  </a:cubicBezTo>
                  <a:cubicBezTo>
                    <a:pt x="30914" y="120379"/>
                    <a:pt x="82853" y="125026"/>
                    <a:pt x="145132" y="123485"/>
                  </a:cubicBezTo>
                  <a:lnTo>
                    <a:pt x="252408" y="120831"/>
                  </a:lnTo>
                  <a:lnTo>
                    <a:pt x="255128" y="82912"/>
                  </a:lnTo>
                  <a:cubicBezTo>
                    <a:pt x="256625" y="62056"/>
                    <a:pt x="252883" y="40026"/>
                    <a:pt x="246814" y="33957"/>
                  </a:cubicBezTo>
                  <a:cubicBezTo>
                    <a:pt x="240744" y="27887"/>
                    <a:pt x="185227" y="17169"/>
                    <a:pt x="123443" y="10137"/>
                  </a:cubicBezTo>
                  <a:cubicBezTo>
                    <a:pt x="34366" y="0"/>
                    <a:pt x="10451" y="714"/>
                    <a:pt x="7933" y="1358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 xmlns:a16="http://schemas.microsoft.com/office/drawing/2014/main" id="{7AB01688-C414-4CAD-BCD9-54629C7F20CB}"/>
                </a:ext>
              </a:extLst>
            </p:cNvPr>
            <p:cNvSpPr/>
            <p:nvPr/>
          </p:nvSpPr>
          <p:spPr>
            <a:xfrm>
              <a:off x="10647775" y="5711741"/>
              <a:ext cx="179281" cy="102461"/>
            </a:xfrm>
            <a:custGeom>
              <a:avLst/>
              <a:gdLst/>
              <a:ahLst/>
              <a:cxnLst/>
              <a:rect l="0" t="0" r="0" b="0"/>
              <a:pathLst>
                <a:path w="217946" h="124558">
                  <a:moveTo>
                    <a:pt x="826" y="57609"/>
                  </a:moveTo>
                  <a:cubicBezTo>
                    <a:pt x="1625" y="110449"/>
                    <a:pt x="3194" y="112525"/>
                    <a:pt x="47283" y="119101"/>
                  </a:cubicBezTo>
                  <a:cubicBezTo>
                    <a:pt x="72379" y="122844"/>
                    <a:pt x="115773" y="124557"/>
                    <a:pt x="143713" y="122907"/>
                  </a:cubicBezTo>
                  <a:cubicBezTo>
                    <a:pt x="191020" y="120115"/>
                    <a:pt x="195215" y="116722"/>
                    <a:pt x="204728" y="73560"/>
                  </a:cubicBezTo>
                  <a:cubicBezTo>
                    <a:pt x="217945" y="13596"/>
                    <a:pt x="194816" y="0"/>
                    <a:pt x="82468" y="1685"/>
                  </a:cubicBezTo>
                  <a:lnTo>
                    <a:pt x="0" y="2922"/>
                  </a:ln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 xmlns:a16="http://schemas.microsoft.com/office/drawing/2014/main" id="{159249D5-578D-4F19-93D1-9B1BB4E5E1AC}"/>
                </a:ext>
              </a:extLst>
            </p:cNvPr>
            <p:cNvSpPr/>
            <p:nvPr/>
          </p:nvSpPr>
          <p:spPr>
            <a:xfrm>
              <a:off x="9340861" y="5726564"/>
              <a:ext cx="169962" cy="109409"/>
            </a:xfrm>
            <a:custGeom>
              <a:avLst/>
              <a:gdLst/>
              <a:ahLst/>
              <a:cxnLst/>
              <a:rect l="0" t="0" r="0" b="0"/>
              <a:pathLst>
                <a:path w="206618" h="133005">
                  <a:moveTo>
                    <a:pt x="28593" y="9755"/>
                  </a:moveTo>
                  <a:cubicBezTo>
                    <a:pt x="8054" y="26346"/>
                    <a:pt x="0" y="51034"/>
                    <a:pt x="3763" y="85859"/>
                  </a:cubicBezTo>
                  <a:cubicBezTo>
                    <a:pt x="6368" y="109963"/>
                    <a:pt x="17275" y="117456"/>
                    <a:pt x="62067" y="125918"/>
                  </a:cubicBezTo>
                  <a:cubicBezTo>
                    <a:pt x="92371" y="131643"/>
                    <a:pt x="130404" y="133004"/>
                    <a:pt x="146585" y="128943"/>
                  </a:cubicBezTo>
                  <a:cubicBezTo>
                    <a:pt x="183636" y="119643"/>
                    <a:pt x="206617" y="77937"/>
                    <a:pt x="196625" y="38126"/>
                  </a:cubicBezTo>
                  <a:cubicBezTo>
                    <a:pt x="189838" y="11083"/>
                    <a:pt x="180563" y="6997"/>
                    <a:pt x="116170" y="2682"/>
                  </a:cubicBezTo>
                  <a:cubicBezTo>
                    <a:pt x="76139" y="0"/>
                    <a:pt x="36730" y="3183"/>
                    <a:pt x="28593" y="975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 xmlns:a16="http://schemas.microsoft.com/office/drawing/2014/main" id="{8F44D8D3-5C70-42CE-ADC9-FC81804B6CE8}"/>
                </a:ext>
              </a:extLst>
            </p:cNvPr>
            <p:cNvSpPr/>
            <p:nvPr/>
          </p:nvSpPr>
          <p:spPr>
            <a:xfrm>
              <a:off x="10866385" y="5741086"/>
              <a:ext cx="155557" cy="97678"/>
            </a:xfrm>
            <a:custGeom>
              <a:avLst/>
              <a:gdLst/>
              <a:ahLst/>
              <a:cxnLst/>
              <a:rect l="0" t="0" r="0" b="0"/>
              <a:pathLst>
                <a:path w="189106" h="118744">
                  <a:moveTo>
                    <a:pt x="22792" y="31946"/>
                  </a:moveTo>
                  <a:cubicBezTo>
                    <a:pt x="0" y="81969"/>
                    <a:pt x="14856" y="99720"/>
                    <a:pt x="87584" y="109368"/>
                  </a:cubicBezTo>
                  <a:cubicBezTo>
                    <a:pt x="158256" y="118743"/>
                    <a:pt x="189105" y="105597"/>
                    <a:pt x="189105" y="66106"/>
                  </a:cubicBezTo>
                  <a:cubicBezTo>
                    <a:pt x="189105" y="32896"/>
                    <a:pt x="157747" y="12946"/>
                    <a:pt x="94305" y="5795"/>
                  </a:cubicBezTo>
                  <a:cubicBezTo>
                    <a:pt x="42893" y="0"/>
                    <a:pt x="36239" y="2433"/>
                    <a:pt x="22792" y="3194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形状 48">
              <a:extLst>
                <a:ext uri="{FF2B5EF4-FFF2-40B4-BE49-F238E27FC236}">
                  <a16:creationId xmlns="" xmlns:a16="http://schemas.microsoft.com/office/drawing/2014/main" id="{9F3A3744-3139-4065-B9FF-5551F722FFFF}"/>
                </a:ext>
              </a:extLst>
            </p:cNvPr>
            <p:cNvSpPr/>
            <p:nvPr/>
          </p:nvSpPr>
          <p:spPr>
            <a:xfrm>
              <a:off x="9167640" y="5748665"/>
              <a:ext cx="107985" cy="99035"/>
            </a:xfrm>
            <a:custGeom>
              <a:avLst/>
              <a:gdLst/>
              <a:ahLst/>
              <a:cxnLst/>
              <a:rect l="0" t="0" r="0" b="0"/>
              <a:pathLst>
                <a:path w="131274" h="120393">
                  <a:moveTo>
                    <a:pt x="27892" y="28701"/>
                  </a:moveTo>
                  <a:cubicBezTo>
                    <a:pt x="778" y="58662"/>
                    <a:pt x="0" y="102551"/>
                    <a:pt x="26405" y="112683"/>
                  </a:cubicBezTo>
                  <a:cubicBezTo>
                    <a:pt x="37453" y="116923"/>
                    <a:pt x="62471" y="120392"/>
                    <a:pt x="82000" y="120392"/>
                  </a:cubicBezTo>
                  <a:cubicBezTo>
                    <a:pt x="120655" y="120392"/>
                    <a:pt x="131273" y="101573"/>
                    <a:pt x="128578" y="37842"/>
                  </a:cubicBezTo>
                  <a:cubicBezTo>
                    <a:pt x="127128" y="3580"/>
                    <a:pt x="123062" y="0"/>
                    <a:pt x="88217" y="2301"/>
                  </a:cubicBezTo>
                  <a:cubicBezTo>
                    <a:pt x="66905" y="3708"/>
                    <a:pt x="39759" y="15588"/>
                    <a:pt x="27892" y="2870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a:extLst>
                <a:ext uri="{FF2B5EF4-FFF2-40B4-BE49-F238E27FC236}">
                  <a16:creationId xmlns="" xmlns:a16="http://schemas.microsoft.com/office/drawing/2014/main" id="{ED2406D3-2F2A-4546-B364-C7CB956D202A}"/>
                </a:ext>
              </a:extLst>
            </p:cNvPr>
            <p:cNvSpPr/>
            <p:nvPr/>
          </p:nvSpPr>
          <p:spPr>
            <a:xfrm>
              <a:off x="11064230" y="5748640"/>
              <a:ext cx="56960" cy="93835"/>
            </a:xfrm>
            <a:custGeom>
              <a:avLst/>
              <a:gdLst/>
              <a:ahLst/>
              <a:cxnLst/>
              <a:rect l="0" t="0" r="0" b="0"/>
              <a:pathLst>
                <a:path w="69244" h="114072">
                  <a:moveTo>
                    <a:pt x="4906" y="22772"/>
                  </a:moveTo>
                  <a:cubicBezTo>
                    <a:pt x="1033" y="32865"/>
                    <a:pt x="0" y="57537"/>
                    <a:pt x="2611" y="77597"/>
                  </a:cubicBezTo>
                  <a:cubicBezTo>
                    <a:pt x="6370" y="106483"/>
                    <a:pt x="13795" y="114071"/>
                    <a:pt x="38300" y="114071"/>
                  </a:cubicBezTo>
                  <a:cubicBezTo>
                    <a:pt x="66506" y="114071"/>
                    <a:pt x="69243" y="109017"/>
                    <a:pt x="69243" y="56921"/>
                  </a:cubicBezTo>
                  <a:cubicBezTo>
                    <a:pt x="69243" y="5391"/>
                    <a:pt x="66426" y="0"/>
                    <a:pt x="40596" y="2095"/>
                  </a:cubicBezTo>
                  <a:cubicBezTo>
                    <a:pt x="24840" y="3374"/>
                    <a:pt x="8780" y="12678"/>
                    <a:pt x="4906" y="2277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形状 50">
              <a:extLst>
                <a:ext uri="{FF2B5EF4-FFF2-40B4-BE49-F238E27FC236}">
                  <a16:creationId xmlns="" xmlns:a16="http://schemas.microsoft.com/office/drawing/2014/main" id="{2ADDD1A3-1F15-4A78-A105-7494E5E9DE2E}"/>
                </a:ext>
              </a:extLst>
            </p:cNvPr>
            <p:cNvSpPr/>
            <p:nvPr/>
          </p:nvSpPr>
          <p:spPr>
            <a:xfrm>
              <a:off x="9058834" y="5770589"/>
              <a:ext cx="60851" cy="85858"/>
            </a:xfrm>
            <a:custGeom>
              <a:avLst/>
              <a:gdLst/>
              <a:ahLst/>
              <a:cxnLst/>
              <a:rect l="0" t="0" r="0" b="0"/>
              <a:pathLst>
                <a:path w="73974" h="104375">
                  <a:moveTo>
                    <a:pt x="11941" y="23461"/>
                  </a:moveTo>
                  <a:cubicBezTo>
                    <a:pt x="394" y="37375"/>
                    <a:pt x="0" y="50220"/>
                    <a:pt x="10386" y="74261"/>
                  </a:cubicBezTo>
                  <a:cubicBezTo>
                    <a:pt x="18032" y="91958"/>
                    <a:pt x="25716" y="104374"/>
                    <a:pt x="27462" y="101852"/>
                  </a:cubicBezTo>
                  <a:cubicBezTo>
                    <a:pt x="29208" y="99330"/>
                    <a:pt x="41092" y="84746"/>
                    <a:pt x="53871" y="69443"/>
                  </a:cubicBezTo>
                  <a:cubicBezTo>
                    <a:pt x="72338" y="47328"/>
                    <a:pt x="73973" y="37848"/>
                    <a:pt x="61841" y="23230"/>
                  </a:cubicBezTo>
                  <a:cubicBezTo>
                    <a:pt x="42562" y="0"/>
                    <a:pt x="31369" y="52"/>
                    <a:pt x="11941" y="2346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 xmlns:a16="http://schemas.microsoft.com/office/drawing/2014/main" id="{B2055ED3-9976-43C2-80CF-43C535355717}"/>
                </a:ext>
              </a:extLst>
            </p:cNvPr>
            <p:cNvSpPr/>
            <p:nvPr/>
          </p:nvSpPr>
          <p:spPr>
            <a:xfrm>
              <a:off x="11192103" y="5763486"/>
              <a:ext cx="110899" cy="101502"/>
            </a:xfrm>
            <a:custGeom>
              <a:avLst/>
              <a:gdLst/>
              <a:ahLst/>
              <a:cxnLst/>
              <a:rect l="0" t="0" r="0" b="0"/>
              <a:pathLst>
                <a:path w="134816" h="123393">
                  <a:moveTo>
                    <a:pt x="24916" y="20837"/>
                  </a:moveTo>
                  <a:cubicBezTo>
                    <a:pt x="0" y="51121"/>
                    <a:pt x="5288" y="98426"/>
                    <a:pt x="34441" y="106050"/>
                  </a:cubicBezTo>
                  <a:cubicBezTo>
                    <a:pt x="100757" y="123392"/>
                    <a:pt x="134815" y="77384"/>
                    <a:pt x="87416" y="34488"/>
                  </a:cubicBezTo>
                  <a:cubicBezTo>
                    <a:pt x="51612" y="2087"/>
                    <a:pt x="42060" y="0"/>
                    <a:pt x="24916" y="2083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 xmlns:a16="http://schemas.microsoft.com/office/drawing/2014/main" id="{96FFDD86-E74B-4695-BBDB-5F1C8FF68AB0}"/>
                </a:ext>
              </a:extLst>
            </p:cNvPr>
            <p:cNvSpPr/>
            <p:nvPr/>
          </p:nvSpPr>
          <p:spPr>
            <a:xfrm>
              <a:off x="8985589" y="5790248"/>
              <a:ext cx="40989" cy="51823"/>
            </a:xfrm>
            <a:custGeom>
              <a:avLst/>
              <a:gdLst/>
              <a:ahLst/>
              <a:cxnLst/>
              <a:rect l="0" t="0" r="0" b="0"/>
              <a:pathLst>
                <a:path w="49828" h="63000">
                  <a:moveTo>
                    <a:pt x="4693" y="20143"/>
                  </a:moveTo>
                  <a:cubicBezTo>
                    <a:pt x="0" y="27736"/>
                    <a:pt x="2022" y="39811"/>
                    <a:pt x="9187" y="46976"/>
                  </a:cubicBezTo>
                  <a:cubicBezTo>
                    <a:pt x="25210" y="62999"/>
                    <a:pt x="49827" y="49467"/>
                    <a:pt x="49827" y="24636"/>
                  </a:cubicBezTo>
                  <a:cubicBezTo>
                    <a:pt x="49827" y="3255"/>
                    <a:pt x="17142" y="0"/>
                    <a:pt x="4693" y="2014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 xmlns:a16="http://schemas.microsoft.com/office/drawing/2014/main" id="{395EEC1D-79C4-4C7C-8E20-7492BFEA0B2B}"/>
                </a:ext>
              </a:extLst>
            </p:cNvPr>
            <p:cNvSpPr/>
            <p:nvPr/>
          </p:nvSpPr>
          <p:spPr>
            <a:xfrm>
              <a:off x="11339305" y="5792954"/>
              <a:ext cx="46669" cy="65190"/>
            </a:xfrm>
            <a:custGeom>
              <a:avLst/>
              <a:gdLst/>
              <a:ahLst/>
              <a:cxnLst/>
              <a:rect l="0" t="0" r="0" b="0"/>
              <a:pathLst>
                <a:path w="56734" h="79249">
                  <a:moveTo>
                    <a:pt x="16360" y="11515"/>
                  </a:moveTo>
                  <a:cubicBezTo>
                    <a:pt x="0" y="27874"/>
                    <a:pt x="7688" y="79248"/>
                    <a:pt x="26496" y="79248"/>
                  </a:cubicBezTo>
                  <a:cubicBezTo>
                    <a:pt x="42203" y="79248"/>
                    <a:pt x="53005" y="54769"/>
                    <a:pt x="55918" y="12573"/>
                  </a:cubicBezTo>
                  <a:cubicBezTo>
                    <a:pt x="56733" y="772"/>
                    <a:pt x="27874" y="0"/>
                    <a:pt x="16360" y="1151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形状 54">
              <a:extLst>
                <a:ext uri="{FF2B5EF4-FFF2-40B4-BE49-F238E27FC236}">
                  <a16:creationId xmlns="" xmlns:a16="http://schemas.microsoft.com/office/drawing/2014/main" id="{D9AE68D8-BEA3-4671-8201-32D97C37F59F}"/>
                </a:ext>
              </a:extLst>
            </p:cNvPr>
            <p:cNvSpPr/>
            <p:nvPr/>
          </p:nvSpPr>
          <p:spPr>
            <a:xfrm>
              <a:off x="11421860" y="5787861"/>
              <a:ext cx="57948" cy="61210"/>
            </a:xfrm>
            <a:custGeom>
              <a:avLst/>
              <a:gdLst/>
              <a:ahLst/>
              <a:cxnLst/>
              <a:rect l="0" t="0" r="0" b="0"/>
              <a:pathLst>
                <a:path w="70446" h="74411">
                  <a:moveTo>
                    <a:pt x="4092" y="19824"/>
                  </a:moveTo>
                  <a:cubicBezTo>
                    <a:pt x="0" y="26445"/>
                    <a:pt x="11609" y="41663"/>
                    <a:pt x="29890" y="53641"/>
                  </a:cubicBezTo>
                  <a:cubicBezTo>
                    <a:pt x="61587" y="74410"/>
                    <a:pt x="63340" y="74327"/>
                    <a:pt x="67675" y="51856"/>
                  </a:cubicBezTo>
                  <a:cubicBezTo>
                    <a:pt x="70175" y="38895"/>
                    <a:pt x="70445" y="22576"/>
                    <a:pt x="68273" y="15591"/>
                  </a:cubicBezTo>
                  <a:cubicBezTo>
                    <a:pt x="63426" y="0"/>
                    <a:pt x="14344" y="3237"/>
                    <a:pt x="4092" y="1982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形状 55">
              <a:extLst>
                <a:ext uri="{FF2B5EF4-FFF2-40B4-BE49-F238E27FC236}">
                  <a16:creationId xmlns="" xmlns:a16="http://schemas.microsoft.com/office/drawing/2014/main" id="{234A5A03-358A-4C9C-949B-754D70A8F619}"/>
                </a:ext>
              </a:extLst>
            </p:cNvPr>
            <p:cNvSpPr/>
            <p:nvPr/>
          </p:nvSpPr>
          <p:spPr>
            <a:xfrm>
              <a:off x="11544291" y="5837248"/>
              <a:ext cx="20894" cy="3134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形状 56">
              <a:extLst>
                <a:ext uri="{FF2B5EF4-FFF2-40B4-BE49-F238E27FC236}">
                  <a16:creationId xmlns="" xmlns:a16="http://schemas.microsoft.com/office/drawing/2014/main" id="{705BE14A-BD94-4D9B-BC76-401692CD7E68}"/>
                </a:ext>
              </a:extLst>
            </p:cNvPr>
            <p:cNvSpPr/>
            <p:nvPr/>
          </p:nvSpPr>
          <p:spPr>
            <a:xfrm>
              <a:off x="9815667" y="5883001"/>
              <a:ext cx="232546" cy="93863"/>
            </a:xfrm>
            <a:custGeom>
              <a:avLst/>
              <a:gdLst/>
              <a:ahLst/>
              <a:cxnLst/>
              <a:rect l="0" t="0" r="0" b="0"/>
              <a:pathLst>
                <a:path w="282699" h="114106">
                  <a:moveTo>
                    <a:pt x="31329" y="6473"/>
                  </a:moveTo>
                  <a:cubicBezTo>
                    <a:pt x="5205" y="13682"/>
                    <a:pt x="0" y="22381"/>
                    <a:pt x="1953" y="55564"/>
                  </a:cubicBezTo>
                  <a:cubicBezTo>
                    <a:pt x="4963" y="106688"/>
                    <a:pt x="30755" y="114105"/>
                    <a:pt x="158372" y="100546"/>
                  </a:cubicBezTo>
                  <a:cubicBezTo>
                    <a:pt x="231449" y="92781"/>
                    <a:pt x="256020" y="85102"/>
                    <a:pt x="264079" y="67506"/>
                  </a:cubicBezTo>
                  <a:cubicBezTo>
                    <a:pt x="282698" y="26855"/>
                    <a:pt x="250957" y="8264"/>
                    <a:pt x="153599" y="2796"/>
                  </a:cubicBezTo>
                  <a:cubicBezTo>
                    <a:pt x="103813" y="0"/>
                    <a:pt x="48792" y="1654"/>
                    <a:pt x="31329" y="647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 xmlns:a16="http://schemas.microsoft.com/office/drawing/2014/main" id="{28C460B4-24BD-48DA-811B-46CB55584474}"/>
                </a:ext>
              </a:extLst>
            </p:cNvPr>
            <p:cNvSpPr/>
            <p:nvPr/>
          </p:nvSpPr>
          <p:spPr>
            <a:xfrm>
              <a:off x="10088604" y="5889483"/>
              <a:ext cx="242751" cy="85790"/>
            </a:xfrm>
            <a:custGeom>
              <a:avLst/>
              <a:gdLst/>
              <a:ahLst/>
              <a:cxnLst/>
              <a:rect l="0" t="0" r="0" b="0"/>
              <a:pathLst>
                <a:path w="295105" h="104293">
                  <a:moveTo>
                    <a:pt x="12795" y="8467"/>
                  </a:moveTo>
                  <a:cubicBezTo>
                    <a:pt x="0" y="21262"/>
                    <a:pt x="2652" y="73665"/>
                    <a:pt x="16528" y="82241"/>
                  </a:cubicBezTo>
                  <a:cubicBezTo>
                    <a:pt x="23238" y="86388"/>
                    <a:pt x="83249" y="92901"/>
                    <a:pt x="149885" y="96713"/>
                  </a:cubicBezTo>
                  <a:cubicBezTo>
                    <a:pt x="282366" y="104292"/>
                    <a:pt x="295104" y="97855"/>
                    <a:pt x="278506" y="31722"/>
                  </a:cubicBezTo>
                  <a:cubicBezTo>
                    <a:pt x="270692" y="588"/>
                    <a:pt x="268232" y="0"/>
                    <a:pt x="145903" y="0"/>
                  </a:cubicBezTo>
                  <a:cubicBezTo>
                    <a:pt x="77350" y="0"/>
                    <a:pt x="17451" y="3810"/>
                    <a:pt x="12795" y="846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形状 58">
              <a:extLst>
                <a:ext uri="{FF2B5EF4-FFF2-40B4-BE49-F238E27FC236}">
                  <a16:creationId xmlns="" xmlns:a16="http://schemas.microsoft.com/office/drawing/2014/main" id="{74B177AB-2AD4-4E73-AF6A-8DF905797482}"/>
                </a:ext>
              </a:extLst>
            </p:cNvPr>
            <p:cNvSpPr/>
            <p:nvPr/>
          </p:nvSpPr>
          <p:spPr>
            <a:xfrm>
              <a:off x="10357174" y="5881094"/>
              <a:ext cx="226381" cy="85234"/>
            </a:xfrm>
            <a:custGeom>
              <a:avLst/>
              <a:gdLst/>
              <a:ahLst/>
              <a:cxnLst/>
              <a:rect l="0" t="0" r="0" b="0"/>
              <a:pathLst>
                <a:path w="275204" h="103617">
                  <a:moveTo>
                    <a:pt x="16311" y="14729"/>
                  </a:moveTo>
                  <a:cubicBezTo>
                    <a:pt x="0" y="41315"/>
                    <a:pt x="11544" y="78131"/>
                    <a:pt x="39898" y="89948"/>
                  </a:cubicBezTo>
                  <a:cubicBezTo>
                    <a:pt x="65869" y="100772"/>
                    <a:pt x="261750" y="103616"/>
                    <a:pt x="272046" y="93320"/>
                  </a:cubicBezTo>
                  <a:cubicBezTo>
                    <a:pt x="275203" y="90163"/>
                    <a:pt x="274134" y="73026"/>
                    <a:pt x="269669" y="55238"/>
                  </a:cubicBezTo>
                  <a:cubicBezTo>
                    <a:pt x="262117" y="25147"/>
                    <a:pt x="255163" y="22443"/>
                    <a:pt x="169719" y="16374"/>
                  </a:cubicBezTo>
                  <a:cubicBezTo>
                    <a:pt x="119211" y="12786"/>
                    <a:pt x="66456" y="6996"/>
                    <a:pt x="52486" y="3508"/>
                  </a:cubicBezTo>
                  <a:cubicBezTo>
                    <a:pt x="38433" y="0"/>
                    <a:pt x="22272" y="5012"/>
                    <a:pt x="16311" y="1472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形状 59">
              <a:extLst>
                <a:ext uri="{FF2B5EF4-FFF2-40B4-BE49-F238E27FC236}">
                  <a16:creationId xmlns="" xmlns:a16="http://schemas.microsoft.com/office/drawing/2014/main" id="{6213661E-50CC-4300-A0EB-293E39F1550C}"/>
                </a:ext>
              </a:extLst>
            </p:cNvPr>
            <p:cNvSpPr/>
            <p:nvPr/>
          </p:nvSpPr>
          <p:spPr>
            <a:xfrm>
              <a:off x="9350433" y="5891438"/>
              <a:ext cx="412845" cy="116403"/>
            </a:xfrm>
            <a:custGeom>
              <a:avLst/>
              <a:gdLst/>
              <a:ahLst/>
              <a:cxnLst/>
              <a:rect l="0" t="0" r="0" b="0"/>
              <a:pathLst>
                <a:path w="501883" h="141507">
                  <a:moveTo>
                    <a:pt x="311637" y="13447"/>
                  </a:moveTo>
                  <a:cubicBezTo>
                    <a:pt x="269995" y="19458"/>
                    <a:pt x="229798" y="29459"/>
                    <a:pt x="222311" y="35673"/>
                  </a:cubicBezTo>
                  <a:cubicBezTo>
                    <a:pt x="214057" y="42523"/>
                    <a:pt x="198867" y="39834"/>
                    <a:pt x="183724" y="28842"/>
                  </a:cubicBezTo>
                  <a:cubicBezTo>
                    <a:pt x="154134" y="7362"/>
                    <a:pt x="53803" y="4776"/>
                    <a:pt x="22225" y="24679"/>
                  </a:cubicBezTo>
                  <a:cubicBezTo>
                    <a:pt x="9831" y="32490"/>
                    <a:pt x="0" y="54155"/>
                    <a:pt x="0" y="73655"/>
                  </a:cubicBezTo>
                  <a:cubicBezTo>
                    <a:pt x="0" y="103977"/>
                    <a:pt x="7198" y="110638"/>
                    <a:pt x="54174" y="123791"/>
                  </a:cubicBezTo>
                  <a:cubicBezTo>
                    <a:pt x="117446" y="141506"/>
                    <a:pt x="164650" y="128642"/>
                    <a:pt x="194913" y="85436"/>
                  </a:cubicBezTo>
                  <a:cubicBezTo>
                    <a:pt x="213671" y="58655"/>
                    <a:pt x="216081" y="58321"/>
                    <a:pt x="246548" y="78284"/>
                  </a:cubicBezTo>
                  <a:cubicBezTo>
                    <a:pt x="278791" y="99411"/>
                    <a:pt x="431595" y="108253"/>
                    <a:pt x="475211" y="91515"/>
                  </a:cubicBezTo>
                  <a:cubicBezTo>
                    <a:pt x="501882" y="81281"/>
                    <a:pt x="500626" y="57181"/>
                    <a:pt x="472075" y="31342"/>
                  </a:cubicBezTo>
                  <a:cubicBezTo>
                    <a:pt x="442033" y="4154"/>
                    <a:pt x="404792" y="0"/>
                    <a:pt x="311637" y="13447"/>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形状 60">
              <a:extLst>
                <a:ext uri="{FF2B5EF4-FFF2-40B4-BE49-F238E27FC236}">
                  <a16:creationId xmlns="" xmlns:a16="http://schemas.microsoft.com/office/drawing/2014/main" id="{ADB8767E-1483-4EF1-B477-FE26517B879C}"/>
                </a:ext>
              </a:extLst>
            </p:cNvPr>
            <p:cNvSpPr/>
            <p:nvPr/>
          </p:nvSpPr>
          <p:spPr>
            <a:xfrm>
              <a:off x="10640628" y="5890456"/>
              <a:ext cx="171877" cy="66934"/>
            </a:xfrm>
            <a:custGeom>
              <a:avLst/>
              <a:gdLst/>
              <a:ahLst/>
              <a:cxnLst/>
              <a:rect l="0" t="0" r="0" b="0"/>
              <a:pathLst>
                <a:path w="208945" h="81369">
                  <a:moveTo>
                    <a:pt x="31750" y="10181"/>
                  </a:moveTo>
                  <a:cubicBezTo>
                    <a:pt x="8904" y="16536"/>
                    <a:pt x="0" y="27756"/>
                    <a:pt x="0" y="50191"/>
                  </a:cubicBezTo>
                  <a:cubicBezTo>
                    <a:pt x="0" y="80523"/>
                    <a:pt x="2583" y="81368"/>
                    <a:pt x="95250" y="81368"/>
                  </a:cubicBezTo>
                  <a:cubicBezTo>
                    <a:pt x="173496" y="81368"/>
                    <a:pt x="192358" y="77404"/>
                    <a:pt x="200906" y="59164"/>
                  </a:cubicBezTo>
                  <a:cubicBezTo>
                    <a:pt x="208944" y="42010"/>
                    <a:pt x="203700" y="34065"/>
                    <a:pt x="177854" y="24239"/>
                  </a:cubicBezTo>
                  <a:cubicBezTo>
                    <a:pt x="129599" y="5892"/>
                    <a:pt x="68354" y="0"/>
                    <a:pt x="31750" y="1018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形状 61">
              <a:extLst>
                <a:ext uri="{FF2B5EF4-FFF2-40B4-BE49-F238E27FC236}">
                  <a16:creationId xmlns="" xmlns:a16="http://schemas.microsoft.com/office/drawing/2014/main" id="{3755E1CF-3BDF-4735-8626-74789DFD3D41}"/>
                </a:ext>
              </a:extLst>
            </p:cNvPr>
            <p:cNvSpPr/>
            <p:nvPr/>
          </p:nvSpPr>
          <p:spPr>
            <a:xfrm>
              <a:off x="10865599" y="5901202"/>
              <a:ext cx="132453" cy="81997"/>
            </a:xfrm>
            <a:custGeom>
              <a:avLst/>
              <a:gdLst/>
              <a:ahLst/>
              <a:cxnLst/>
              <a:rect l="0" t="0" r="0" b="0"/>
              <a:pathLst>
                <a:path w="161018" h="99682">
                  <a:moveTo>
                    <a:pt x="17139" y="29465"/>
                  </a:moveTo>
                  <a:cubicBezTo>
                    <a:pt x="0" y="74129"/>
                    <a:pt x="6822" y="81103"/>
                    <a:pt x="77464" y="91140"/>
                  </a:cubicBezTo>
                  <a:cubicBezTo>
                    <a:pt x="137569" y="99681"/>
                    <a:pt x="150019" y="98039"/>
                    <a:pt x="156674" y="80695"/>
                  </a:cubicBezTo>
                  <a:cubicBezTo>
                    <a:pt x="161017" y="69377"/>
                    <a:pt x="158675" y="49101"/>
                    <a:pt x="151470" y="35637"/>
                  </a:cubicBezTo>
                  <a:cubicBezTo>
                    <a:pt x="135018" y="4896"/>
                    <a:pt x="28446" y="0"/>
                    <a:pt x="17139" y="2946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形状 62">
              <a:extLst>
                <a:ext uri="{FF2B5EF4-FFF2-40B4-BE49-F238E27FC236}">
                  <a16:creationId xmlns="" xmlns:a16="http://schemas.microsoft.com/office/drawing/2014/main" id="{BE6CD69F-462B-4736-8F5C-96D4E3CF16A3}"/>
                </a:ext>
              </a:extLst>
            </p:cNvPr>
            <p:cNvSpPr/>
            <p:nvPr/>
          </p:nvSpPr>
          <p:spPr>
            <a:xfrm>
              <a:off x="9162892" y="5926335"/>
              <a:ext cx="125880" cy="93701"/>
            </a:xfrm>
            <a:custGeom>
              <a:avLst/>
              <a:gdLst/>
              <a:ahLst/>
              <a:cxnLst/>
              <a:rect l="0" t="0" r="0" b="0"/>
              <a:pathLst>
                <a:path w="153029" h="113910">
                  <a:moveTo>
                    <a:pt x="45429" y="25275"/>
                  </a:moveTo>
                  <a:cubicBezTo>
                    <a:pt x="0" y="70705"/>
                    <a:pt x="35414" y="113909"/>
                    <a:pt x="107063" y="100467"/>
                  </a:cubicBezTo>
                  <a:cubicBezTo>
                    <a:pt x="152548" y="91934"/>
                    <a:pt x="153028" y="91202"/>
                    <a:pt x="142950" y="45736"/>
                  </a:cubicBezTo>
                  <a:cubicBezTo>
                    <a:pt x="134158" y="6067"/>
                    <a:pt x="128097" y="0"/>
                    <a:pt x="99404" y="2143"/>
                  </a:cubicBezTo>
                  <a:cubicBezTo>
                    <a:pt x="81071" y="3512"/>
                    <a:pt x="56783" y="13922"/>
                    <a:pt x="45429" y="2527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形状 63">
              <a:extLst>
                <a:ext uri="{FF2B5EF4-FFF2-40B4-BE49-F238E27FC236}">
                  <a16:creationId xmlns="" xmlns:a16="http://schemas.microsoft.com/office/drawing/2014/main" id="{03B6B977-79DD-40A5-A140-C4B57CBEF01C}"/>
                </a:ext>
              </a:extLst>
            </p:cNvPr>
            <p:cNvSpPr/>
            <p:nvPr/>
          </p:nvSpPr>
          <p:spPr>
            <a:xfrm>
              <a:off x="11070445" y="5925382"/>
              <a:ext cx="72981" cy="82570"/>
            </a:xfrm>
            <a:custGeom>
              <a:avLst/>
              <a:gdLst/>
              <a:ahLst/>
              <a:cxnLst/>
              <a:rect l="0" t="0" r="0" b="0"/>
              <a:pathLst>
                <a:path w="88721" h="100378">
                  <a:moveTo>
                    <a:pt x="9520" y="39841"/>
                  </a:moveTo>
                  <a:cubicBezTo>
                    <a:pt x="0" y="77772"/>
                    <a:pt x="17197" y="100377"/>
                    <a:pt x="50668" y="93931"/>
                  </a:cubicBezTo>
                  <a:cubicBezTo>
                    <a:pt x="82543" y="87793"/>
                    <a:pt x="88720" y="44407"/>
                    <a:pt x="60642" y="23875"/>
                  </a:cubicBezTo>
                  <a:cubicBezTo>
                    <a:pt x="27990" y="0"/>
                    <a:pt x="18799" y="2871"/>
                    <a:pt x="9520" y="3984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形状 64">
              <a:extLst>
                <a:ext uri="{FF2B5EF4-FFF2-40B4-BE49-F238E27FC236}">
                  <a16:creationId xmlns="" xmlns:a16="http://schemas.microsoft.com/office/drawing/2014/main" id="{EC844829-EFA0-4791-A7C3-A9393D17BD48}"/>
                </a:ext>
              </a:extLst>
            </p:cNvPr>
            <p:cNvSpPr/>
            <p:nvPr/>
          </p:nvSpPr>
          <p:spPr>
            <a:xfrm>
              <a:off x="9061992" y="5930241"/>
              <a:ext cx="73034" cy="76734"/>
            </a:xfrm>
            <a:custGeom>
              <a:avLst/>
              <a:gdLst/>
              <a:ahLst/>
              <a:cxnLst/>
              <a:rect l="0" t="0" r="0" b="0"/>
              <a:pathLst>
                <a:path w="88786" h="93282">
                  <a:moveTo>
                    <a:pt x="12341" y="33004"/>
                  </a:moveTo>
                  <a:cubicBezTo>
                    <a:pt x="0" y="65162"/>
                    <a:pt x="17472" y="93281"/>
                    <a:pt x="42487" y="81520"/>
                  </a:cubicBezTo>
                  <a:cubicBezTo>
                    <a:pt x="80293" y="63744"/>
                    <a:pt x="88785" y="37761"/>
                    <a:pt x="62973" y="18845"/>
                  </a:cubicBezTo>
                  <a:cubicBezTo>
                    <a:pt x="37257" y="0"/>
                    <a:pt x="23533" y="3838"/>
                    <a:pt x="12341" y="3300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形状 65">
              <a:extLst>
                <a:ext uri="{FF2B5EF4-FFF2-40B4-BE49-F238E27FC236}">
                  <a16:creationId xmlns="" xmlns:a16="http://schemas.microsoft.com/office/drawing/2014/main" id="{AF63D9C2-3687-4106-AEEE-8449DF9AAD51}"/>
                </a:ext>
              </a:extLst>
            </p:cNvPr>
            <p:cNvSpPr/>
            <p:nvPr/>
          </p:nvSpPr>
          <p:spPr>
            <a:xfrm>
              <a:off x="11184473" y="5936885"/>
              <a:ext cx="83082" cy="57070"/>
            </a:xfrm>
            <a:custGeom>
              <a:avLst/>
              <a:gdLst/>
              <a:ahLst/>
              <a:cxnLst/>
              <a:rect l="0" t="0" r="0" b="0"/>
              <a:pathLst>
                <a:path w="101000" h="69378">
                  <a:moveTo>
                    <a:pt x="10776" y="20504"/>
                  </a:moveTo>
                  <a:cubicBezTo>
                    <a:pt x="0" y="37940"/>
                    <a:pt x="39088" y="69377"/>
                    <a:pt x="71544" y="69377"/>
                  </a:cubicBezTo>
                  <a:cubicBezTo>
                    <a:pt x="99814" y="69377"/>
                    <a:pt x="100999" y="52273"/>
                    <a:pt x="74560" y="25834"/>
                  </a:cubicBezTo>
                  <a:cubicBezTo>
                    <a:pt x="51031" y="2305"/>
                    <a:pt x="23448" y="0"/>
                    <a:pt x="10776" y="2050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形状 66">
              <a:extLst>
                <a:ext uri="{FF2B5EF4-FFF2-40B4-BE49-F238E27FC236}">
                  <a16:creationId xmlns="" xmlns:a16="http://schemas.microsoft.com/office/drawing/2014/main" id="{9882106A-5726-49FF-B169-202187A77032}"/>
                </a:ext>
              </a:extLst>
            </p:cNvPr>
            <p:cNvSpPr/>
            <p:nvPr/>
          </p:nvSpPr>
          <p:spPr>
            <a:xfrm>
              <a:off x="8981055" y="5952167"/>
              <a:ext cx="33415" cy="67440"/>
            </a:xfrm>
            <a:custGeom>
              <a:avLst/>
              <a:gdLst/>
              <a:ahLst/>
              <a:cxnLst/>
              <a:rect l="0" t="0" r="0" b="0"/>
              <a:pathLst>
                <a:path w="40620" h="81985">
                  <a:moveTo>
                    <a:pt x="7313" y="9525"/>
                  </a:moveTo>
                  <a:cubicBezTo>
                    <a:pt x="0" y="15310"/>
                    <a:pt x="2861" y="31405"/>
                    <a:pt x="14600" y="50517"/>
                  </a:cubicBezTo>
                  <a:lnTo>
                    <a:pt x="33928" y="81984"/>
                  </a:lnTo>
                  <a:lnTo>
                    <a:pt x="36526" y="50517"/>
                  </a:lnTo>
                  <a:cubicBezTo>
                    <a:pt x="40619" y="949"/>
                    <a:pt x="40489" y="0"/>
                    <a:pt x="29639" y="0"/>
                  </a:cubicBezTo>
                  <a:cubicBezTo>
                    <a:pt x="23983" y="0"/>
                    <a:pt x="13937" y="4286"/>
                    <a:pt x="7313" y="952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形状 67">
              <a:extLst>
                <a:ext uri="{FF2B5EF4-FFF2-40B4-BE49-F238E27FC236}">
                  <a16:creationId xmlns="" xmlns:a16="http://schemas.microsoft.com/office/drawing/2014/main" id="{4F662497-78D8-4554-8649-DB906A9ED6D6}"/>
                </a:ext>
              </a:extLst>
            </p:cNvPr>
            <p:cNvSpPr/>
            <p:nvPr/>
          </p:nvSpPr>
          <p:spPr>
            <a:xfrm>
              <a:off x="11309233" y="5950893"/>
              <a:ext cx="67906" cy="68554"/>
            </a:xfrm>
            <a:custGeom>
              <a:avLst/>
              <a:gdLst/>
              <a:ahLst/>
              <a:cxnLst/>
              <a:rect l="0" t="0" r="0" b="0"/>
              <a:pathLst>
                <a:path w="82551" h="83338">
                  <a:moveTo>
                    <a:pt x="30446" y="13874"/>
                  </a:moveTo>
                  <a:lnTo>
                    <a:pt x="0" y="25391"/>
                  </a:lnTo>
                  <a:lnTo>
                    <a:pt x="27356" y="53070"/>
                  </a:lnTo>
                  <a:cubicBezTo>
                    <a:pt x="57271" y="83337"/>
                    <a:pt x="82550" y="77188"/>
                    <a:pt x="82550" y="39643"/>
                  </a:cubicBezTo>
                  <a:cubicBezTo>
                    <a:pt x="82550" y="7631"/>
                    <a:pt x="67121" y="0"/>
                    <a:pt x="30446" y="13874"/>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a:extLst>
                <a:ext uri="{FF2B5EF4-FFF2-40B4-BE49-F238E27FC236}">
                  <a16:creationId xmlns="" xmlns:a16="http://schemas.microsoft.com/office/drawing/2014/main" id="{CF0096B6-E992-48CD-B60D-09E89267D98D}"/>
                </a:ext>
              </a:extLst>
            </p:cNvPr>
            <p:cNvSpPr/>
            <p:nvPr/>
          </p:nvSpPr>
          <p:spPr>
            <a:xfrm>
              <a:off x="11425129" y="5964145"/>
              <a:ext cx="40810" cy="35034"/>
            </a:xfrm>
            <a:custGeom>
              <a:avLst/>
              <a:gdLst/>
              <a:ahLst/>
              <a:cxnLst/>
              <a:rect l="0" t="0" r="0" b="0"/>
              <a:pathLst>
                <a:path w="49611" h="42589">
                  <a:moveTo>
                    <a:pt x="1029" y="25682"/>
                  </a:moveTo>
                  <a:cubicBezTo>
                    <a:pt x="0" y="34980"/>
                    <a:pt x="10510" y="42588"/>
                    <a:pt x="24384" y="42588"/>
                  </a:cubicBezTo>
                  <a:cubicBezTo>
                    <a:pt x="38341" y="42588"/>
                    <a:pt x="49610" y="34077"/>
                    <a:pt x="49610" y="23538"/>
                  </a:cubicBezTo>
                  <a:cubicBezTo>
                    <a:pt x="49610" y="0"/>
                    <a:pt x="3647" y="2027"/>
                    <a:pt x="1029" y="2568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a:extLst>
                <a:ext uri="{FF2B5EF4-FFF2-40B4-BE49-F238E27FC236}">
                  <a16:creationId xmlns="" xmlns:a16="http://schemas.microsoft.com/office/drawing/2014/main" id="{68E28761-0C4E-4AA8-9B85-540001DAE995}"/>
                </a:ext>
              </a:extLst>
            </p:cNvPr>
            <p:cNvSpPr/>
            <p:nvPr/>
          </p:nvSpPr>
          <p:spPr>
            <a:xfrm>
              <a:off x="7732673" y="6008993"/>
              <a:ext cx="569671" cy="89543"/>
            </a:xfrm>
            <a:custGeom>
              <a:avLst/>
              <a:gdLst/>
              <a:ahLst/>
              <a:cxnLst/>
              <a:rect l="0" t="0" r="0" b="0"/>
              <a:pathLst>
                <a:path w="692530" h="108855">
                  <a:moveTo>
                    <a:pt x="160307" y="10623"/>
                  </a:moveTo>
                  <a:cubicBezTo>
                    <a:pt x="42093" y="19315"/>
                    <a:pt x="22176" y="24068"/>
                    <a:pt x="10201" y="46443"/>
                  </a:cubicBezTo>
                  <a:cubicBezTo>
                    <a:pt x="0" y="65504"/>
                    <a:pt x="438" y="77112"/>
                    <a:pt x="11878" y="90897"/>
                  </a:cubicBezTo>
                  <a:cubicBezTo>
                    <a:pt x="24898" y="106585"/>
                    <a:pt x="75537" y="108854"/>
                    <a:pt x="330091" y="105157"/>
                  </a:cubicBezTo>
                  <a:cubicBezTo>
                    <a:pt x="628358" y="100825"/>
                    <a:pt x="633294" y="100316"/>
                    <a:pt x="664907" y="70617"/>
                  </a:cubicBezTo>
                  <a:cubicBezTo>
                    <a:pt x="682554" y="54038"/>
                    <a:pt x="692529" y="36009"/>
                    <a:pt x="687073" y="30553"/>
                  </a:cubicBezTo>
                  <a:cubicBezTo>
                    <a:pt x="670351" y="13831"/>
                    <a:pt x="304790" y="0"/>
                    <a:pt x="160307" y="1062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a:extLst>
                <a:ext uri="{FF2B5EF4-FFF2-40B4-BE49-F238E27FC236}">
                  <a16:creationId xmlns="" xmlns:a16="http://schemas.microsoft.com/office/drawing/2014/main" id="{C07AE3DE-BCF2-4EBF-843E-3BF9E45AAF12}"/>
                </a:ext>
              </a:extLst>
            </p:cNvPr>
            <p:cNvSpPr/>
            <p:nvPr/>
          </p:nvSpPr>
          <p:spPr>
            <a:xfrm>
              <a:off x="8270833" y="6024834"/>
              <a:ext cx="952988" cy="193187"/>
            </a:xfrm>
            <a:custGeom>
              <a:avLst/>
              <a:gdLst/>
              <a:ahLst/>
              <a:cxnLst/>
              <a:rect l="0" t="0" r="0" b="0"/>
              <a:pathLst>
                <a:path w="1158518" h="234851">
                  <a:moveTo>
                    <a:pt x="100669" y="58750"/>
                  </a:moveTo>
                  <a:cubicBezTo>
                    <a:pt x="82609" y="91062"/>
                    <a:pt x="67833" y="130367"/>
                    <a:pt x="67833" y="146095"/>
                  </a:cubicBezTo>
                  <a:cubicBezTo>
                    <a:pt x="67833" y="161822"/>
                    <a:pt x="59018" y="182006"/>
                    <a:pt x="48245" y="190947"/>
                  </a:cubicBezTo>
                  <a:cubicBezTo>
                    <a:pt x="0" y="230986"/>
                    <a:pt x="50766" y="234850"/>
                    <a:pt x="595265" y="232582"/>
                  </a:cubicBezTo>
                  <a:cubicBezTo>
                    <a:pt x="891706" y="231347"/>
                    <a:pt x="1140050" y="226751"/>
                    <a:pt x="1147141" y="222369"/>
                  </a:cubicBezTo>
                  <a:cubicBezTo>
                    <a:pt x="1158517" y="215338"/>
                    <a:pt x="1155386" y="153085"/>
                    <a:pt x="1142094" y="122013"/>
                  </a:cubicBezTo>
                  <a:cubicBezTo>
                    <a:pt x="1139427" y="115778"/>
                    <a:pt x="971401" y="107206"/>
                    <a:pt x="768704" y="102963"/>
                  </a:cubicBezTo>
                  <a:cubicBezTo>
                    <a:pt x="566006" y="98721"/>
                    <a:pt x="399377" y="94467"/>
                    <a:pt x="398417" y="93511"/>
                  </a:cubicBezTo>
                  <a:cubicBezTo>
                    <a:pt x="397456" y="92554"/>
                    <a:pt x="393109" y="75409"/>
                    <a:pt x="388755" y="55411"/>
                  </a:cubicBezTo>
                  <a:cubicBezTo>
                    <a:pt x="384401" y="35412"/>
                    <a:pt x="378293" y="14764"/>
                    <a:pt x="375181" y="9525"/>
                  </a:cubicBezTo>
                  <a:cubicBezTo>
                    <a:pt x="372069" y="4286"/>
                    <a:pt x="316419" y="0"/>
                    <a:pt x="251514" y="0"/>
                  </a:cubicBezTo>
                  <a:lnTo>
                    <a:pt x="133505" y="0"/>
                  </a:ln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a:extLst>
                <a:ext uri="{FF2B5EF4-FFF2-40B4-BE49-F238E27FC236}">
                  <a16:creationId xmlns="" xmlns:a16="http://schemas.microsoft.com/office/drawing/2014/main" id="{D7F2EED7-66D2-468F-859D-B53D0FE8FD14}"/>
                </a:ext>
              </a:extLst>
            </p:cNvPr>
            <p:cNvSpPr/>
            <p:nvPr/>
          </p:nvSpPr>
          <p:spPr>
            <a:xfrm>
              <a:off x="9333661" y="6045620"/>
              <a:ext cx="194371" cy="115654"/>
            </a:xfrm>
            <a:custGeom>
              <a:avLst/>
              <a:gdLst/>
              <a:ahLst/>
              <a:cxnLst/>
              <a:rect l="0" t="0" r="0" b="0"/>
              <a:pathLst>
                <a:path w="236289" h="140596">
                  <a:moveTo>
                    <a:pt x="77538" y="10069"/>
                  </a:moveTo>
                  <a:cubicBezTo>
                    <a:pt x="20801" y="18365"/>
                    <a:pt x="0" y="80090"/>
                    <a:pt x="40345" y="120435"/>
                  </a:cubicBezTo>
                  <a:cubicBezTo>
                    <a:pt x="60506" y="140595"/>
                    <a:pt x="150183" y="139007"/>
                    <a:pt x="179397" y="117972"/>
                  </a:cubicBezTo>
                  <a:cubicBezTo>
                    <a:pt x="193805" y="107598"/>
                    <a:pt x="236288" y="53212"/>
                    <a:pt x="236288" y="45141"/>
                  </a:cubicBezTo>
                  <a:cubicBezTo>
                    <a:pt x="236288" y="39042"/>
                    <a:pt x="131227" y="0"/>
                    <a:pt x="121988" y="2666"/>
                  </a:cubicBezTo>
                  <a:cubicBezTo>
                    <a:pt x="118496" y="3673"/>
                    <a:pt x="98493" y="7005"/>
                    <a:pt x="77538" y="1006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a:extLst>
                <a:ext uri="{FF2B5EF4-FFF2-40B4-BE49-F238E27FC236}">
                  <a16:creationId xmlns="" xmlns:a16="http://schemas.microsoft.com/office/drawing/2014/main" id="{74E827CC-3D18-49C0-B7AE-DCF2A5BEA978}"/>
                </a:ext>
              </a:extLst>
            </p:cNvPr>
            <p:cNvSpPr/>
            <p:nvPr/>
          </p:nvSpPr>
          <p:spPr>
            <a:xfrm>
              <a:off x="9554147" y="6048952"/>
              <a:ext cx="213889" cy="97326"/>
            </a:xfrm>
            <a:custGeom>
              <a:avLst/>
              <a:gdLst/>
              <a:ahLst/>
              <a:cxnLst/>
              <a:rect l="0" t="0" r="0" b="0"/>
              <a:pathLst>
                <a:path w="260018" h="118315">
                  <a:moveTo>
                    <a:pt x="88900" y="8409"/>
                  </a:moveTo>
                  <a:lnTo>
                    <a:pt x="0" y="15691"/>
                  </a:lnTo>
                  <a:lnTo>
                    <a:pt x="9890" y="53521"/>
                  </a:lnTo>
                  <a:cubicBezTo>
                    <a:pt x="15329" y="74328"/>
                    <a:pt x="22755" y="94330"/>
                    <a:pt x="26392" y="97971"/>
                  </a:cubicBezTo>
                  <a:cubicBezTo>
                    <a:pt x="40309" y="111905"/>
                    <a:pt x="228692" y="118314"/>
                    <a:pt x="237930" y="105168"/>
                  </a:cubicBezTo>
                  <a:cubicBezTo>
                    <a:pt x="256522" y="78712"/>
                    <a:pt x="260017" y="39488"/>
                    <a:pt x="245110" y="24581"/>
                  </a:cubicBezTo>
                  <a:cubicBezTo>
                    <a:pt x="223877" y="3348"/>
                    <a:pt x="191545" y="0"/>
                    <a:pt x="88900" y="840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a:extLst>
                <a:ext uri="{FF2B5EF4-FFF2-40B4-BE49-F238E27FC236}">
                  <a16:creationId xmlns="" xmlns:a16="http://schemas.microsoft.com/office/drawing/2014/main" id="{B18A47F0-1D96-4D93-8FB7-B416190E689D}"/>
                </a:ext>
              </a:extLst>
            </p:cNvPr>
            <p:cNvSpPr/>
            <p:nvPr/>
          </p:nvSpPr>
          <p:spPr>
            <a:xfrm>
              <a:off x="9820545" y="6049604"/>
              <a:ext cx="235640" cy="98172"/>
            </a:xfrm>
            <a:custGeom>
              <a:avLst/>
              <a:gdLst/>
              <a:ahLst/>
              <a:cxnLst/>
              <a:rect l="0" t="0" r="0" b="0"/>
              <a:pathLst>
                <a:path w="286459" h="119344">
                  <a:moveTo>
                    <a:pt x="9525" y="10609"/>
                  </a:moveTo>
                  <a:cubicBezTo>
                    <a:pt x="4286" y="17625"/>
                    <a:pt x="0" y="44960"/>
                    <a:pt x="0" y="71354"/>
                  </a:cubicBezTo>
                  <a:lnTo>
                    <a:pt x="0" y="119343"/>
                  </a:lnTo>
                  <a:lnTo>
                    <a:pt x="92075" y="109796"/>
                  </a:lnTo>
                  <a:cubicBezTo>
                    <a:pt x="142716" y="104545"/>
                    <a:pt x="202057" y="102476"/>
                    <a:pt x="223944" y="105198"/>
                  </a:cubicBezTo>
                  <a:cubicBezTo>
                    <a:pt x="256251" y="109217"/>
                    <a:pt x="265088" y="104983"/>
                    <a:pt x="270917" y="82695"/>
                  </a:cubicBezTo>
                  <a:cubicBezTo>
                    <a:pt x="286458" y="23264"/>
                    <a:pt x="262201" y="8963"/>
                    <a:pt x="136078" y="3201"/>
                  </a:cubicBezTo>
                  <a:cubicBezTo>
                    <a:pt x="66025" y="0"/>
                    <a:pt x="15227" y="2973"/>
                    <a:pt x="9525" y="1060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 xmlns:a16="http://schemas.microsoft.com/office/drawing/2014/main" id="{DBF2D35D-233E-49F3-A9B4-8D6BAB2509D5}"/>
                </a:ext>
              </a:extLst>
            </p:cNvPr>
            <p:cNvSpPr/>
            <p:nvPr/>
          </p:nvSpPr>
          <p:spPr>
            <a:xfrm>
              <a:off x="10083377" y="6055456"/>
              <a:ext cx="238235" cy="87186"/>
            </a:xfrm>
            <a:custGeom>
              <a:avLst/>
              <a:gdLst/>
              <a:ahLst/>
              <a:cxnLst/>
              <a:rect l="0" t="0" r="0" b="0"/>
              <a:pathLst>
                <a:path w="289615" h="105988">
                  <a:moveTo>
                    <a:pt x="16175" y="18146"/>
                  </a:moveTo>
                  <a:cubicBezTo>
                    <a:pt x="0" y="60296"/>
                    <a:pt x="4525" y="96727"/>
                    <a:pt x="26560" y="101764"/>
                  </a:cubicBezTo>
                  <a:cubicBezTo>
                    <a:pt x="38784" y="104558"/>
                    <a:pt x="100111" y="105987"/>
                    <a:pt x="162843" y="104939"/>
                  </a:cubicBezTo>
                  <a:cubicBezTo>
                    <a:pt x="274114" y="103081"/>
                    <a:pt x="277102" y="102235"/>
                    <a:pt x="285103" y="70354"/>
                  </a:cubicBezTo>
                  <a:cubicBezTo>
                    <a:pt x="289614" y="52380"/>
                    <a:pt x="287500" y="31869"/>
                    <a:pt x="280404" y="24773"/>
                  </a:cubicBezTo>
                  <a:cubicBezTo>
                    <a:pt x="273309" y="17678"/>
                    <a:pt x="212616" y="8954"/>
                    <a:pt x="145531" y="5388"/>
                  </a:cubicBezTo>
                  <a:cubicBezTo>
                    <a:pt x="44182" y="0"/>
                    <a:pt x="22310" y="2157"/>
                    <a:pt x="16175" y="1814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形状 75">
              <a:extLst>
                <a:ext uri="{FF2B5EF4-FFF2-40B4-BE49-F238E27FC236}">
                  <a16:creationId xmlns="" xmlns:a16="http://schemas.microsoft.com/office/drawing/2014/main" id="{3E89663A-4CE9-47AC-A759-022F8F2C20E3}"/>
                </a:ext>
              </a:extLst>
            </p:cNvPr>
            <p:cNvSpPr/>
            <p:nvPr/>
          </p:nvSpPr>
          <p:spPr>
            <a:xfrm>
              <a:off x="10368706" y="6034406"/>
              <a:ext cx="230977" cy="128356"/>
            </a:xfrm>
            <a:custGeom>
              <a:avLst/>
              <a:gdLst/>
              <a:ahLst/>
              <a:cxnLst/>
              <a:rect l="0" t="0" r="0" b="0"/>
              <a:pathLst>
                <a:path w="280792" h="156039">
                  <a:moveTo>
                    <a:pt x="47274" y="29966"/>
                  </a:moveTo>
                  <a:cubicBezTo>
                    <a:pt x="11920" y="39543"/>
                    <a:pt x="4893" y="47660"/>
                    <a:pt x="2824" y="81305"/>
                  </a:cubicBezTo>
                  <a:cubicBezTo>
                    <a:pt x="0" y="127251"/>
                    <a:pt x="13877" y="133816"/>
                    <a:pt x="140417" y="146406"/>
                  </a:cubicBezTo>
                  <a:cubicBezTo>
                    <a:pt x="237233" y="156038"/>
                    <a:pt x="280791" y="132780"/>
                    <a:pt x="264615" y="80089"/>
                  </a:cubicBezTo>
                  <a:cubicBezTo>
                    <a:pt x="246286" y="20381"/>
                    <a:pt x="157908" y="0"/>
                    <a:pt x="47274" y="2996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a:extLst>
                <a:ext uri="{FF2B5EF4-FFF2-40B4-BE49-F238E27FC236}">
                  <a16:creationId xmlns="" xmlns:a16="http://schemas.microsoft.com/office/drawing/2014/main" id="{78F2B7BC-0CBD-44D7-ABF0-FD36BE7F2511}"/>
                </a:ext>
              </a:extLst>
            </p:cNvPr>
            <p:cNvSpPr/>
            <p:nvPr/>
          </p:nvSpPr>
          <p:spPr>
            <a:xfrm>
              <a:off x="10640628" y="6048012"/>
              <a:ext cx="182822" cy="100267"/>
            </a:xfrm>
            <a:custGeom>
              <a:avLst/>
              <a:gdLst/>
              <a:ahLst/>
              <a:cxnLst/>
              <a:rect l="0" t="0" r="0" b="0"/>
              <a:pathLst>
                <a:path w="222251" h="121892">
                  <a:moveTo>
                    <a:pt x="16278" y="14196"/>
                  </a:moveTo>
                  <a:cubicBezTo>
                    <a:pt x="11261" y="23180"/>
                    <a:pt x="5547" y="50309"/>
                    <a:pt x="3578" y="74481"/>
                  </a:cubicBezTo>
                  <a:lnTo>
                    <a:pt x="0" y="118431"/>
                  </a:lnTo>
                  <a:lnTo>
                    <a:pt x="82550" y="119841"/>
                  </a:lnTo>
                  <a:cubicBezTo>
                    <a:pt x="202522" y="121891"/>
                    <a:pt x="222250" y="116468"/>
                    <a:pt x="222250" y="81439"/>
                  </a:cubicBezTo>
                  <a:cubicBezTo>
                    <a:pt x="222250" y="37073"/>
                    <a:pt x="186562" y="14707"/>
                    <a:pt x="101600" y="5825"/>
                  </a:cubicBezTo>
                  <a:cubicBezTo>
                    <a:pt x="45881" y="0"/>
                    <a:pt x="22948" y="2250"/>
                    <a:pt x="16278" y="1419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形状 77">
              <a:extLst>
                <a:ext uri="{FF2B5EF4-FFF2-40B4-BE49-F238E27FC236}">
                  <a16:creationId xmlns="" xmlns:a16="http://schemas.microsoft.com/office/drawing/2014/main" id="{DAF6C02D-4139-452D-88A7-9EB066017FE9}"/>
                </a:ext>
              </a:extLst>
            </p:cNvPr>
            <p:cNvSpPr/>
            <p:nvPr/>
          </p:nvSpPr>
          <p:spPr>
            <a:xfrm>
              <a:off x="10875685" y="6063502"/>
              <a:ext cx="127760" cy="96523"/>
            </a:xfrm>
            <a:custGeom>
              <a:avLst/>
              <a:gdLst/>
              <a:ahLst/>
              <a:cxnLst/>
              <a:rect l="0" t="0" r="0" b="0"/>
              <a:pathLst>
                <a:path w="155314" h="117339">
                  <a:moveTo>
                    <a:pt x="9309" y="11973"/>
                  </a:moveTo>
                  <a:cubicBezTo>
                    <a:pt x="4189" y="17093"/>
                    <a:pt x="0" y="42728"/>
                    <a:pt x="0" y="68939"/>
                  </a:cubicBezTo>
                  <a:lnTo>
                    <a:pt x="0" y="116595"/>
                  </a:lnTo>
                  <a:lnTo>
                    <a:pt x="155313" y="117338"/>
                  </a:lnTo>
                  <a:lnTo>
                    <a:pt x="147268" y="77115"/>
                  </a:lnTo>
                  <a:cubicBezTo>
                    <a:pt x="142844" y="54993"/>
                    <a:pt x="134060" y="31729"/>
                    <a:pt x="127750" y="25419"/>
                  </a:cubicBezTo>
                  <a:cubicBezTo>
                    <a:pt x="112710" y="10379"/>
                    <a:pt x="21282" y="0"/>
                    <a:pt x="9309" y="1197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形状 78">
              <a:extLst>
                <a:ext uri="{FF2B5EF4-FFF2-40B4-BE49-F238E27FC236}">
                  <a16:creationId xmlns="" xmlns:a16="http://schemas.microsoft.com/office/drawing/2014/main" id="{E40E5BE3-A5DF-4C2B-9975-493C05C76AE7}"/>
                </a:ext>
              </a:extLst>
            </p:cNvPr>
            <p:cNvSpPr/>
            <p:nvPr/>
          </p:nvSpPr>
          <p:spPr>
            <a:xfrm>
              <a:off x="11057679" y="6069053"/>
              <a:ext cx="80064" cy="102494"/>
            </a:xfrm>
            <a:custGeom>
              <a:avLst/>
              <a:gdLst/>
              <a:ahLst/>
              <a:cxnLst/>
              <a:rect l="0" t="0" r="0" b="0"/>
              <a:pathLst>
                <a:path w="97331" h="124599">
                  <a:moveTo>
                    <a:pt x="18314" y="53505"/>
                  </a:moveTo>
                  <a:cubicBezTo>
                    <a:pt x="0" y="93700"/>
                    <a:pt x="21085" y="124598"/>
                    <a:pt x="66830" y="124598"/>
                  </a:cubicBezTo>
                  <a:cubicBezTo>
                    <a:pt x="96403" y="124598"/>
                    <a:pt x="97330" y="122177"/>
                    <a:pt x="87500" y="70623"/>
                  </a:cubicBezTo>
                  <a:cubicBezTo>
                    <a:pt x="75585" y="8138"/>
                    <a:pt x="42692" y="0"/>
                    <a:pt x="18314" y="5350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形状 79">
              <a:extLst>
                <a:ext uri="{FF2B5EF4-FFF2-40B4-BE49-F238E27FC236}">
                  <a16:creationId xmlns="" xmlns:a16="http://schemas.microsoft.com/office/drawing/2014/main" id="{6984B4EF-22AC-4490-823E-03B14A352145}"/>
                </a:ext>
              </a:extLst>
            </p:cNvPr>
            <p:cNvSpPr/>
            <p:nvPr/>
          </p:nvSpPr>
          <p:spPr>
            <a:xfrm>
              <a:off x="11187058" y="6079425"/>
              <a:ext cx="79967" cy="92125"/>
            </a:xfrm>
            <a:custGeom>
              <a:avLst/>
              <a:gdLst/>
              <a:ahLst/>
              <a:cxnLst/>
              <a:rect l="0" t="0" r="0" b="0"/>
              <a:pathLst>
                <a:path w="97214" h="111993">
                  <a:moveTo>
                    <a:pt x="9893" y="31231"/>
                  </a:moveTo>
                  <a:cubicBezTo>
                    <a:pt x="0" y="57014"/>
                    <a:pt x="34324" y="111992"/>
                    <a:pt x="60314" y="111992"/>
                  </a:cubicBezTo>
                  <a:cubicBezTo>
                    <a:pt x="87378" y="111992"/>
                    <a:pt x="97213" y="77761"/>
                    <a:pt x="80615" y="41332"/>
                  </a:cubicBezTo>
                  <a:cubicBezTo>
                    <a:pt x="64560" y="6096"/>
                    <a:pt x="21878" y="0"/>
                    <a:pt x="9893" y="3123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a:extLst>
                <a:ext uri="{FF2B5EF4-FFF2-40B4-BE49-F238E27FC236}">
                  <a16:creationId xmlns="" xmlns:a16="http://schemas.microsoft.com/office/drawing/2014/main" id="{1B6D93EF-2E82-4712-8FC0-1A2ABA3B5CFB}"/>
                </a:ext>
              </a:extLst>
            </p:cNvPr>
            <p:cNvSpPr/>
            <p:nvPr/>
          </p:nvSpPr>
          <p:spPr>
            <a:xfrm>
              <a:off x="11308578" y="6094808"/>
              <a:ext cx="68562" cy="105450"/>
            </a:xfrm>
            <a:custGeom>
              <a:avLst/>
              <a:gdLst/>
              <a:ahLst/>
              <a:cxnLst/>
              <a:rect l="0" t="0" r="0" b="0"/>
              <a:pathLst>
                <a:path w="83348" h="128192">
                  <a:moveTo>
                    <a:pt x="28605" y="19042"/>
                  </a:moveTo>
                  <a:cubicBezTo>
                    <a:pt x="0" y="35050"/>
                    <a:pt x="1433" y="71480"/>
                    <a:pt x="31747" y="98914"/>
                  </a:cubicBezTo>
                  <a:cubicBezTo>
                    <a:pt x="64098" y="128191"/>
                    <a:pt x="83347" y="114476"/>
                    <a:pt x="83347" y="62147"/>
                  </a:cubicBezTo>
                  <a:cubicBezTo>
                    <a:pt x="83347" y="16313"/>
                    <a:pt x="62630" y="0"/>
                    <a:pt x="28605" y="1904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形状 81">
              <a:extLst>
                <a:ext uri="{FF2B5EF4-FFF2-40B4-BE49-F238E27FC236}">
                  <a16:creationId xmlns="" xmlns:a16="http://schemas.microsoft.com/office/drawing/2014/main" id="{3A39E5AF-C238-4118-951F-5E9743D78AA8}"/>
                </a:ext>
              </a:extLst>
            </p:cNvPr>
            <p:cNvSpPr/>
            <p:nvPr/>
          </p:nvSpPr>
          <p:spPr>
            <a:xfrm>
              <a:off x="11429372" y="6119313"/>
              <a:ext cx="41733" cy="68570"/>
            </a:xfrm>
            <a:custGeom>
              <a:avLst/>
              <a:gdLst/>
              <a:ahLst/>
              <a:cxnLst/>
              <a:rect l="0" t="0" r="0" b="0"/>
              <a:pathLst>
                <a:path w="50734" h="83359">
                  <a:moveTo>
                    <a:pt x="0" y="39031"/>
                  </a:moveTo>
                  <a:cubicBezTo>
                    <a:pt x="0" y="83358"/>
                    <a:pt x="24350" y="77250"/>
                    <a:pt x="42119" y="28466"/>
                  </a:cubicBezTo>
                  <a:cubicBezTo>
                    <a:pt x="50733" y="4817"/>
                    <a:pt x="48047" y="0"/>
                    <a:pt x="26244" y="0"/>
                  </a:cubicBezTo>
                  <a:cubicBezTo>
                    <a:pt x="5412" y="0"/>
                    <a:pt x="0" y="8049"/>
                    <a:pt x="0" y="3903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形状 82">
              <a:extLst>
                <a:ext uri="{FF2B5EF4-FFF2-40B4-BE49-F238E27FC236}">
                  <a16:creationId xmlns="" xmlns:a16="http://schemas.microsoft.com/office/drawing/2014/main" id="{90B8F425-DD20-4286-921C-25C11F8415D3}"/>
                </a:ext>
              </a:extLst>
            </p:cNvPr>
            <p:cNvSpPr/>
            <p:nvPr/>
          </p:nvSpPr>
          <p:spPr>
            <a:xfrm>
              <a:off x="7393665" y="6146282"/>
              <a:ext cx="3591780" cy="532618"/>
            </a:xfrm>
            <a:custGeom>
              <a:avLst/>
              <a:gdLst/>
              <a:ahLst/>
              <a:cxnLst/>
              <a:rect l="0" t="0" r="0" b="0"/>
              <a:pathLst>
                <a:path w="4366410" h="647485">
                  <a:moveTo>
                    <a:pt x="161768" y="75273"/>
                  </a:moveTo>
                  <a:cubicBezTo>
                    <a:pt x="151529" y="99776"/>
                    <a:pt x="119890" y="158355"/>
                    <a:pt x="91458" y="205448"/>
                  </a:cubicBezTo>
                  <a:cubicBezTo>
                    <a:pt x="45887" y="280927"/>
                    <a:pt x="39146" y="302275"/>
                    <a:pt x="34555" y="385651"/>
                  </a:cubicBezTo>
                  <a:cubicBezTo>
                    <a:pt x="31690" y="437671"/>
                    <a:pt x="23616" y="485963"/>
                    <a:pt x="16613" y="492967"/>
                  </a:cubicBezTo>
                  <a:cubicBezTo>
                    <a:pt x="0" y="509579"/>
                    <a:pt x="252" y="584413"/>
                    <a:pt x="17026" y="615755"/>
                  </a:cubicBezTo>
                  <a:cubicBezTo>
                    <a:pt x="34007" y="647484"/>
                    <a:pt x="80088" y="647172"/>
                    <a:pt x="140262" y="614920"/>
                  </a:cubicBezTo>
                  <a:cubicBezTo>
                    <a:pt x="187010" y="589865"/>
                    <a:pt x="211916" y="589520"/>
                    <a:pt x="1975872" y="589520"/>
                  </a:cubicBezTo>
                  <a:cubicBezTo>
                    <a:pt x="3745392" y="589520"/>
                    <a:pt x="3764617" y="589788"/>
                    <a:pt x="3814416" y="615194"/>
                  </a:cubicBezTo>
                  <a:cubicBezTo>
                    <a:pt x="3861888" y="639412"/>
                    <a:pt x="3878234" y="640313"/>
                    <a:pt x="4102688" y="631069"/>
                  </a:cubicBezTo>
                  <a:lnTo>
                    <a:pt x="4340634" y="621270"/>
                  </a:lnTo>
                  <a:lnTo>
                    <a:pt x="4349923" y="557770"/>
                  </a:lnTo>
                  <a:cubicBezTo>
                    <a:pt x="4364349" y="459147"/>
                    <a:pt x="4366409" y="461916"/>
                    <a:pt x="4273196" y="454615"/>
                  </a:cubicBezTo>
                  <a:cubicBezTo>
                    <a:pt x="4135168" y="443804"/>
                    <a:pt x="2960171" y="450429"/>
                    <a:pt x="2938285" y="462142"/>
                  </a:cubicBezTo>
                  <a:cubicBezTo>
                    <a:pt x="2925663" y="468897"/>
                    <a:pt x="2909301" y="466425"/>
                    <a:pt x="2894369" y="455506"/>
                  </a:cubicBezTo>
                  <a:cubicBezTo>
                    <a:pt x="2881280" y="445935"/>
                    <a:pt x="2858501" y="439759"/>
                    <a:pt x="2843749" y="441782"/>
                  </a:cubicBezTo>
                  <a:cubicBezTo>
                    <a:pt x="2819085" y="445163"/>
                    <a:pt x="2378476" y="441032"/>
                    <a:pt x="2345139" y="437106"/>
                  </a:cubicBezTo>
                  <a:cubicBezTo>
                    <a:pt x="2337114" y="436162"/>
                    <a:pt x="2326775" y="441493"/>
                    <a:pt x="2322164" y="448954"/>
                  </a:cubicBezTo>
                  <a:cubicBezTo>
                    <a:pt x="2308382" y="471253"/>
                    <a:pt x="2269200" y="464372"/>
                    <a:pt x="2243809" y="435192"/>
                  </a:cubicBezTo>
                  <a:cubicBezTo>
                    <a:pt x="2224792" y="413339"/>
                    <a:pt x="2219916" y="386726"/>
                    <a:pt x="2219466" y="302338"/>
                  </a:cubicBezTo>
                  <a:cubicBezTo>
                    <a:pt x="2219156" y="244298"/>
                    <a:pt x="2214781" y="192689"/>
                    <a:pt x="2209743" y="187651"/>
                  </a:cubicBezTo>
                  <a:cubicBezTo>
                    <a:pt x="2193324" y="171231"/>
                    <a:pt x="1292552" y="160539"/>
                    <a:pt x="772229" y="170587"/>
                  </a:cubicBezTo>
                  <a:cubicBezTo>
                    <a:pt x="308967" y="179533"/>
                    <a:pt x="262772" y="178560"/>
                    <a:pt x="247689" y="159534"/>
                  </a:cubicBezTo>
                  <a:cubicBezTo>
                    <a:pt x="236772" y="145762"/>
                    <a:pt x="234382" y="125598"/>
                    <a:pt x="240657" y="100216"/>
                  </a:cubicBezTo>
                  <a:cubicBezTo>
                    <a:pt x="260199" y="21178"/>
                    <a:pt x="193219" y="0"/>
                    <a:pt x="161768" y="7527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形状 83">
              <a:extLst>
                <a:ext uri="{FF2B5EF4-FFF2-40B4-BE49-F238E27FC236}">
                  <a16:creationId xmlns="" xmlns:a16="http://schemas.microsoft.com/office/drawing/2014/main" id="{CE2A10F9-B38A-48C8-BC4A-702DA553A4C8}"/>
                </a:ext>
              </a:extLst>
            </p:cNvPr>
            <p:cNvSpPr/>
            <p:nvPr/>
          </p:nvSpPr>
          <p:spPr>
            <a:xfrm>
              <a:off x="7696065" y="6171548"/>
              <a:ext cx="537934" cy="58165"/>
            </a:xfrm>
            <a:custGeom>
              <a:avLst/>
              <a:gdLst/>
              <a:ahLst/>
              <a:cxnLst/>
              <a:rect l="0" t="0" r="0" b="0"/>
              <a:pathLst>
                <a:path w="653949" h="70709">
                  <a:moveTo>
                    <a:pt x="19801" y="15240"/>
                  </a:moveTo>
                  <a:cubicBezTo>
                    <a:pt x="0" y="35041"/>
                    <a:pt x="316" y="61209"/>
                    <a:pt x="20436" y="67833"/>
                  </a:cubicBezTo>
                  <a:cubicBezTo>
                    <a:pt x="29167" y="70708"/>
                    <a:pt x="170613" y="69480"/>
                    <a:pt x="334761" y="65105"/>
                  </a:cubicBezTo>
                  <a:cubicBezTo>
                    <a:pt x="629370" y="57252"/>
                    <a:pt x="633344" y="56782"/>
                    <a:pt x="643580" y="28575"/>
                  </a:cubicBezTo>
                  <a:lnTo>
                    <a:pt x="653948" y="0"/>
                  </a:lnTo>
                  <a:lnTo>
                    <a:pt x="344495" y="0"/>
                  </a:lnTo>
                  <a:cubicBezTo>
                    <a:pt x="120742" y="0"/>
                    <a:pt x="30820" y="4221"/>
                    <a:pt x="19801" y="15240"/>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形状 84">
              <a:extLst>
                <a:ext uri="{FF2B5EF4-FFF2-40B4-BE49-F238E27FC236}">
                  <a16:creationId xmlns="" xmlns:a16="http://schemas.microsoft.com/office/drawing/2014/main" id="{B359795B-C8DA-4489-AB2E-86D980FF30FF}"/>
                </a:ext>
              </a:extLst>
            </p:cNvPr>
            <p:cNvSpPr/>
            <p:nvPr/>
          </p:nvSpPr>
          <p:spPr>
            <a:xfrm>
              <a:off x="9831778" y="6217146"/>
              <a:ext cx="197155" cy="218861"/>
            </a:xfrm>
            <a:custGeom>
              <a:avLst/>
              <a:gdLst/>
              <a:ahLst/>
              <a:cxnLst/>
              <a:rect l="0" t="0" r="0" b="0"/>
              <a:pathLst>
                <a:path w="239675" h="266062">
                  <a:moveTo>
                    <a:pt x="59847" y="10781"/>
                  </a:moveTo>
                  <a:lnTo>
                    <a:pt x="0" y="22060"/>
                  </a:lnTo>
                  <a:lnTo>
                    <a:pt x="5076" y="129287"/>
                  </a:lnTo>
                  <a:cubicBezTo>
                    <a:pt x="7867" y="188262"/>
                    <a:pt x="13704" y="242264"/>
                    <a:pt x="18047" y="249290"/>
                  </a:cubicBezTo>
                  <a:cubicBezTo>
                    <a:pt x="28209" y="265732"/>
                    <a:pt x="223676" y="266061"/>
                    <a:pt x="233817" y="249653"/>
                  </a:cubicBezTo>
                  <a:cubicBezTo>
                    <a:pt x="238036" y="242826"/>
                    <a:pt x="239674" y="184247"/>
                    <a:pt x="237457" y="119478"/>
                  </a:cubicBezTo>
                  <a:lnTo>
                    <a:pt x="233425" y="1716"/>
                  </a:lnTo>
                  <a:lnTo>
                    <a:pt x="176560" y="609"/>
                  </a:lnTo>
                  <a:cubicBezTo>
                    <a:pt x="145284" y="0"/>
                    <a:pt x="92763" y="4578"/>
                    <a:pt x="59847" y="1078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形状 85">
              <a:extLst>
                <a:ext uri="{FF2B5EF4-FFF2-40B4-BE49-F238E27FC236}">
                  <a16:creationId xmlns="" xmlns:a16="http://schemas.microsoft.com/office/drawing/2014/main" id="{B5D35BCF-DBFC-4FD3-B814-FBEAF981206E}"/>
                </a:ext>
              </a:extLst>
            </p:cNvPr>
            <p:cNvSpPr/>
            <p:nvPr/>
          </p:nvSpPr>
          <p:spPr>
            <a:xfrm>
              <a:off x="10082314" y="6218557"/>
              <a:ext cx="241199" cy="214886"/>
            </a:xfrm>
            <a:custGeom>
              <a:avLst/>
              <a:gdLst/>
              <a:ahLst/>
              <a:cxnLst/>
              <a:rect l="0" t="0" r="0" b="0"/>
              <a:pathLst>
                <a:path w="293218" h="261229">
                  <a:moveTo>
                    <a:pt x="25540" y="15396"/>
                  </a:moveTo>
                  <a:cubicBezTo>
                    <a:pt x="6247" y="32318"/>
                    <a:pt x="0" y="136434"/>
                    <a:pt x="14437" y="200464"/>
                  </a:cubicBezTo>
                  <a:lnTo>
                    <a:pt x="28138" y="261228"/>
                  </a:lnTo>
                  <a:lnTo>
                    <a:pt x="259626" y="241300"/>
                  </a:lnTo>
                  <a:lnTo>
                    <a:pt x="277622" y="160985"/>
                  </a:lnTo>
                  <a:cubicBezTo>
                    <a:pt x="293217" y="91390"/>
                    <a:pt x="293180" y="75287"/>
                    <a:pt x="277347" y="40335"/>
                  </a:cubicBezTo>
                  <a:lnTo>
                    <a:pt x="259077" y="0"/>
                  </a:lnTo>
                  <a:lnTo>
                    <a:pt x="148012" y="2696"/>
                  </a:lnTo>
                  <a:cubicBezTo>
                    <a:pt x="86926" y="4178"/>
                    <a:pt x="31814" y="9893"/>
                    <a:pt x="25540" y="1539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形状 86">
              <a:extLst>
                <a:ext uri="{FF2B5EF4-FFF2-40B4-BE49-F238E27FC236}">
                  <a16:creationId xmlns="" xmlns:a16="http://schemas.microsoft.com/office/drawing/2014/main" id="{D92BB06F-CC66-42DF-BEA4-FF8B9935F9CB}"/>
                </a:ext>
              </a:extLst>
            </p:cNvPr>
            <p:cNvSpPr/>
            <p:nvPr/>
          </p:nvSpPr>
          <p:spPr>
            <a:xfrm>
              <a:off x="9575041" y="6219969"/>
              <a:ext cx="197562" cy="209186"/>
            </a:xfrm>
            <a:custGeom>
              <a:avLst/>
              <a:gdLst/>
              <a:ahLst/>
              <a:cxnLst/>
              <a:rect l="0" t="0" r="0" b="0"/>
              <a:pathLst>
                <a:path w="240171" h="254302">
                  <a:moveTo>
                    <a:pt x="69850" y="16233"/>
                  </a:moveTo>
                  <a:lnTo>
                    <a:pt x="0" y="23688"/>
                  </a:lnTo>
                  <a:lnTo>
                    <a:pt x="2595" y="123288"/>
                  </a:lnTo>
                  <a:cubicBezTo>
                    <a:pt x="4022" y="178068"/>
                    <a:pt x="11458" y="230440"/>
                    <a:pt x="19119" y="239671"/>
                  </a:cubicBezTo>
                  <a:cubicBezTo>
                    <a:pt x="29618" y="252322"/>
                    <a:pt x="55565" y="254301"/>
                    <a:pt x="124474" y="247707"/>
                  </a:cubicBezTo>
                  <a:lnTo>
                    <a:pt x="215900" y="238959"/>
                  </a:lnTo>
                  <a:lnTo>
                    <a:pt x="225981" y="145994"/>
                  </a:lnTo>
                  <a:cubicBezTo>
                    <a:pt x="240170" y="15145"/>
                    <a:pt x="221947" y="0"/>
                    <a:pt x="69850" y="1623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形状 87">
              <a:extLst>
                <a:ext uri="{FF2B5EF4-FFF2-40B4-BE49-F238E27FC236}">
                  <a16:creationId xmlns="" xmlns:a16="http://schemas.microsoft.com/office/drawing/2014/main" id="{19B4CE42-FD5B-4A8E-8120-469C3FFDABFF}"/>
                </a:ext>
              </a:extLst>
            </p:cNvPr>
            <p:cNvSpPr/>
            <p:nvPr/>
          </p:nvSpPr>
          <p:spPr>
            <a:xfrm>
              <a:off x="10367471" y="6228536"/>
              <a:ext cx="225698" cy="202517"/>
            </a:xfrm>
            <a:custGeom>
              <a:avLst/>
              <a:gdLst/>
              <a:ahLst/>
              <a:cxnLst/>
              <a:rect l="0" t="0" r="0" b="0"/>
              <a:pathLst>
                <a:path w="274374" h="246194">
                  <a:moveTo>
                    <a:pt x="17085" y="22799"/>
                  </a:moveTo>
                  <a:cubicBezTo>
                    <a:pt x="5058" y="33754"/>
                    <a:pt x="0" y="68192"/>
                    <a:pt x="763" y="133924"/>
                  </a:cubicBezTo>
                  <a:lnTo>
                    <a:pt x="1869" y="229174"/>
                  </a:lnTo>
                  <a:lnTo>
                    <a:pt x="109776" y="239290"/>
                  </a:lnTo>
                  <a:cubicBezTo>
                    <a:pt x="169125" y="244853"/>
                    <a:pt x="230481" y="246193"/>
                    <a:pt x="246123" y="242267"/>
                  </a:cubicBezTo>
                  <a:cubicBezTo>
                    <a:pt x="274186" y="235224"/>
                    <a:pt x="274373" y="233749"/>
                    <a:pt x="260301" y="130552"/>
                  </a:cubicBezTo>
                  <a:cubicBezTo>
                    <a:pt x="252458" y="73034"/>
                    <a:pt x="243266" y="21688"/>
                    <a:pt x="239875" y="16449"/>
                  </a:cubicBezTo>
                  <a:cubicBezTo>
                    <a:pt x="229226" y="0"/>
                    <a:pt x="36070" y="5505"/>
                    <a:pt x="17085" y="22799"/>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a:extLst>
                <a:ext uri="{FF2B5EF4-FFF2-40B4-BE49-F238E27FC236}">
                  <a16:creationId xmlns="" xmlns:a16="http://schemas.microsoft.com/office/drawing/2014/main" id="{26B68303-A5DC-4826-8C49-D26D75510DA1}"/>
                </a:ext>
              </a:extLst>
            </p:cNvPr>
            <p:cNvSpPr/>
            <p:nvPr/>
          </p:nvSpPr>
          <p:spPr>
            <a:xfrm>
              <a:off x="10638709" y="6223967"/>
              <a:ext cx="162934" cy="208759"/>
            </a:xfrm>
            <a:custGeom>
              <a:avLst/>
              <a:gdLst/>
              <a:ahLst/>
              <a:cxnLst/>
              <a:rect l="0" t="0" r="0" b="0"/>
              <a:pathLst>
                <a:path w="198073" h="253782">
                  <a:moveTo>
                    <a:pt x="24619" y="27635"/>
                  </a:moveTo>
                  <a:cubicBezTo>
                    <a:pt x="8679" y="46841"/>
                    <a:pt x="0" y="216754"/>
                    <a:pt x="13817" y="239111"/>
                  </a:cubicBezTo>
                  <a:cubicBezTo>
                    <a:pt x="19036" y="247555"/>
                    <a:pt x="55075" y="253781"/>
                    <a:pt x="98733" y="253781"/>
                  </a:cubicBezTo>
                  <a:cubicBezTo>
                    <a:pt x="163035" y="253781"/>
                    <a:pt x="174370" y="250397"/>
                    <a:pt x="173187" y="231556"/>
                  </a:cubicBezTo>
                  <a:cubicBezTo>
                    <a:pt x="172420" y="219332"/>
                    <a:pt x="178094" y="177752"/>
                    <a:pt x="185797" y="139155"/>
                  </a:cubicBezTo>
                  <a:cubicBezTo>
                    <a:pt x="198072" y="77648"/>
                    <a:pt x="197018" y="65630"/>
                    <a:pt x="177268" y="41871"/>
                  </a:cubicBezTo>
                  <a:cubicBezTo>
                    <a:pt x="150440" y="9595"/>
                    <a:pt x="47554" y="0"/>
                    <a:pt x="24619" y="27635"/>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形状 89">
              <a:extLst>
                <a:ext uri="{FF2B5EF4-FFF2-40B4-BE49-F238E27FC236}">
                  <a16:creationId xmlns="" xmlns:a16="http://schemas.microsoft.com/office/drawing/2014/main" id="{3671256C-0AD7-48D2-B823-DFC41C724EB2}"/>
                </a:ext>
              </a:extLst>
            </p:cNvPr>
            <p:cNvSpPr/>
            <p:nvPr/>
          </p:nvSpPr>
          <p:spPr>
            <a:xfrm>
              <a:off x="10854905" y="6233222"/>
              <a:ext cx="125251" cy="199502"/>
            </a:xfrm>
            <a:custGeom>
              <a:avLst/>
              <a:gdLst/>
              <a:ahLst/>
              <a:cxnLst/>
              <a:rect l="0" t="0" r="0" b="0"/>
              <a:pathLst>
                <a:path w="152263" h="242529">
                  <a:moveTo>
                    <a:pt x="18155" y="28512"/>
                  </a:moveTo>
                  <a:cubicBezTo>
                    <a:pt x="705" y="54363"/>
                    <a:pt x="0" y="70756"/>
                    <a:pt x="12917" y="150453"/>
                  </a:cubicBezTo>
                  <a:lnTo>
                    <a:pt x="27840" y="242528"/>
                  </a:lnTo>
                  <a:lnTo>
                    <a:pt x="152262" y="242528"/>
                  </a:lnTo>
                  <a:lnTo>
                    <a:pt x="148294" y="194903"/>
                  </a:lnTo>
                  <a:cubicBezTo>
                    <a:pt x="146112" y="168709"/>
                    <a:pt x="145157" y="124418"/>
                    <a:pt x="146171" y="96478"/>
                  </a:cubicBezTo>
                  <a:cubicBezTo>
                    <a:pt x="148745" y="25532"/>
                    <a:pt x="143644" y="14937"/>
                    <a:pt x="104282" y="9468"/>
                  </a:cubicBezTo>
                  <a:cubicBezTo>
                    <a:pt x="85268" y="6826"/>
                    <a:pt x="62648" y="3311"/>
                    <a:pt x="54013" y="1655"/>
                  </a:cubicBezTo>
                  <a:cubicBezTo>
                    <a:pt x="45379" y="0"/>
                    <a:pt x="29243" y="12086"/>
                    <a:pt x="18155" y="2851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形状 90">
              <a:extLst>
                <a:ext uri="{FF2B5EF4-FFF2-40B4-BE49-F238E27FC236}">
                  <a16:creationId xmlns="" xmlns:a16="http://schemas.microsoft.com/office/drawing/2014/main" id="{E208E47F-85A0-4BF9-A8FF-2490B9575E69}"/>
                </a:ext>
              </a:extLst>
            </p:cNvPr>
            <p:cNvSpPr/>
            <p:nvPr/>
          </p:nvSpPr>
          <p:spPr>
            <a:xfrm>
              <a:off x="9369618" y="6239453"/>
              <a:ext cx="142745" cy="181797"/>
            </a:xfrm>
            <a:custGeom>
              <a:avLst/>
              <a:gdLst/>
              <a:ahLst/>
              <a:cxnLst/>
              <a:rect l="0" t="0" r="0" b="0"/>
              <a:pathLst>
                <a:path w="173530" h="221005">
                  <a:moveTo>
                    <a:pt x="15489" y="18611"/>
                  </a:moveTo>
                  <a:cubicBezTo>
                    <a:pt x="2242" y="26798"/>
                    <a:pt x="0" y="50899"/>
                    <a:pt x="5920" y="121503"/>
                  </a:cubicBezTo>
                  <a:cubicBezTo>
                    <a:pt x="10171" y="172213"/>
                    <a:pt x="18190" y="215679"/>
                    <a:pt x="23739" y="218094"/>
                  </a:cubicBezTo>
                  <a:cubicBezTo>
                    <a:pt x="29289" y="220510"/>
                    <a:pt x="65262" y="221004"/>
                    <a:pt x="103679" y="219193"/>
                  </a:cubicBezTo>
                  <a:lnTo>
                    <a:pt x="173529" y="215900"/>
                  </a:lnTo>
                  <a:lnTo>
                    <a:pt x="173529" y="0"/>
                  </a:lnTo>
                  <a:lnTo>
                    <a:pt x="103159" y="3960"/>
                  </a:lnTo>
                  <a:cubicBezTo>
                    <a:pt x="64455" y="6138"/>
                    <a:pt x="25004" y="12731"/>
                    <a:pt x="15489" y="18611"/>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形状 91">
              <a:extLst>
                <a:ext uri="{FF2B5EF4-FFF2-40B4-BE49-F238E27FC236}">
                  <a16:creationId xmlns="" xmlns:a16="http://schemas.microsoft.com/office/drawing/2014/main" id="{DC069E52-817F-495C-810C-770D81F24D23}"/>
                </a:ext>
              </a:extLst>
            </p:cNvPr>
            <p:cNvSpPr/>
            <p:nvPr/>
          </p:nvSpPr>
          <p:spPr>
            <a:xfrm>
              <a:off x="11034423" y="6249928"/>
              <a:ext cx="107519" cy="407405"/>
            </a:xfrm>
            <a:custGeom>
              <a:avLst/>
              <a:gdLst/>
              <a:ahLst/>
              <a:cxnLst/>
              <a:rect l="0" t="0" r="0" b="0"/>
              <a:pathLst>
                <a:path w="130707" h="495269">
                  <a:moveTo>
                    <a:pt x="36904" y="14992"/>
                  </a:moveTo>
                  <a:cubicBezTo>
                    <a:pt x="25716" y="25278"/>
                    <a:pt x="0" y="346813"/>
                    <a:pt x="2556" y="444468"/>
                  </a:cubicBezTo>
                  <a:cubicBezTo>
                    <a:pt x="3804" y="492150"/>
                    <a:pt x="6223" y="495268"/>
                    <a:pt x="41985" y="495268"/>
                  </a:cubicBezTo>
                  <a:cubicBezTo>
                    <a:pt x="67037" y="495268"/>
                    <a:pt x="82385" y="487748"/>
                    <a:pt x="86802" y="473312"/>
                  </a:cubicBezTo>
                  <a:cubicBezTo>
                    <a:pt x="90496" y="461235"/>
                    <a:pt x="100497" y="444376"/>
                    <a:pt x="109027" y="435847"/>
                  </a:cubicBezTo>
                  <a:cubicBezTo>
                    <a:pt x="130706" y="414167"/>
                    <a:pt x="128343" y="386553"/>
                    <a:pt x="103239" y="368196"/>
                  </a:cubicBezTo>
                  <a:cubicBezTo>
                    <a:pt x="87189" y="356460"/>
                    <a:pt x="83991" y="342036"/>
                    <a:pt x="90258" y="309646"/>
                  </a:cubicBezTo>
                  <a:cubicBezTo>
                    <a:pt x="94831" y="286008"/>
                    <a:pt x="100128" y="206660"/>
                    <a:pt x="102029" y="133318"/>
                  </a:cubicBezTo>
                  <a:cubicBezTo>
                    <a:pt x="105438" y="1785"/>
                    <a:pt x="105095" y="0"/>
                    <a:pt x="76838" y="2292"/>
                  </a:cubicBezTo>
                  <a:cubicBezTo>
                    <a:pt x="61082" y="3571"/>
                    <a:pt x="43112" y="9286"/>
                    <a:pt x="36904" y="14992"/>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形状 92">
              <a:extLst>
                <a:ext uri="{FF2B5EF4-FFF2-40B4-BE49-F238E27FC236}">
                  <a16:creationId xmlns="" xmlns:a16="http://schemas.microsoft.com/office/drawing/2014/main" id="{A830A39E-EAD9-4056-A54D-1890D98B9114}"/>
                </a:ext>
              </a:extLst>
            </p:cNvPr>
            <p:cNvSpPr/>
            <p:nvPr/>
          </p:nvSpPr>
          <p:spPr>
            <a:xfrm>
              <a:off x="11189110" y="6265572"/>
              <a:ext cx="64574" cy="407432"/>
            </a:xfrm>
            <a:custGeom>
              <a:avLst/>
              <a:gdLst/>
              <a:ahLst/>
              <a:cxnLst/>
              <a:rect l="0" t="0" r="0" b="0"/>
              <a:pathLst>
                <a:path w="78501" h="495301">
                  <a:moveTo>
                    <a:pt x="8213" y="97166"/>
                  </a:moveTo>
                  <a:cubicBezTo>
                    <a:pt x="3696" y="150607"/>
                    <a:pt x="0" y="262050"/>
                    <a:pt x="0" y="344816"/>
                  </a:cubicBezTo>
                  <a:cubicBezTo>
                    <a:pt x="0" y="485308"/>
                    <a:pt x="1637" y="495300"/>
                    <a:pt x="24650" y="495300"/>
                  </a:cubicBezTo>
                  <a:cubicBezTo>
                    <a:pt x="38208" y="495300"/>
                    <a:pt x="53261" y="488891"/>
                    <a:pt x="58102" y="481059"/>
                  </a:cubicBezTo>
                  <a:cubicBezTo>
                    <a:pt x="62943" y="473227"/>
                    <a:pt x="69513" y="361784"/>
                    <a:pt x="72702" y="233409"/>
                  </a:cubicBezTo>
                  <a:lnTo>
                    <a:pt x="78500" y="0"/>
                  </a:lnTo>
                  <a:lnTo>
                    <a:pt x="47464" y="0"/>
                  </a:lnTo>
                  <a:cubicBezTo>
                    <a:pt x="17968" y="0"/>
                    <a:pt x="16019" y="4825"/>
                    <a:pt x="8213" y="97166"/>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a:extLst>
                <a:ext uri="{FF2B5EF4-FFF2-40B4-BE49-F238E27FC236}">
                  <a16:creationId xmlns="" xmlns:a16="http://schemas.microsoft.com/office/drawing/2014/main" id="{0CC3CD42-314D-46AE-9152-34B3E881D7D7}"/>
                </a:ext>
              </a:extLst>
            </p:cNvPr>
            <p:cNvSpPr/>
            <p:nvPr/>
          </p:nvSpPr>
          <p:spPr>
            <a:xfrm>
              <a:off x="11302577" y="6260954"/>
              <a:ext cx="70488" cy="431437"/>
            </a:xfrm>
            <a:custGeom>
              <a:avLst/>
              <a:gdLst/>
              <a:ahLst/>
              <a:cxnLst/>
              <a:rect l="0" t="0" r="0" b="0"/>
              <a:pathLst>
                <a:path w="85690" h="524484">
                  <a:moveTo>
                    <a:pt x="6954" y="21493"/>
                  </a:moveTo>
                  <a:cubicBezTo>
                    <a:pt x="2834" y="30224"/>
                    <a:pt x="0" y="138486"/>
                    <a:pt x="656" y="262076"/>
                  </a:cubicBezTo>
                  <a:cubicBezTo>
                    <a:pt x="1874" y="491710"/>
                    <a:pt x="9020" y="524483"/>
                    <a:pt x="49130" y="484373"/>
                  </a:cubicBezTo>
                  <a:cubicBezTo>
                    <a:pt x="64252" y="469252"/>
                    <a:pt x="70952" y="416791"/>
                    <a:pt x="78703" y="252812"/>
                  </a:cubicBezTo>
                  <a:cubicBezTo>
                    <a:pt x="84216" y="136206"/>
                    <a:pt x="85689" y="32884"/>
                    <a:pt x="81976" y="23209"/>
                  </a:cubicBezTo>
                  <a:cubicBezTo>
                    <a:pt x="73565" y="1291"/>
                    <a:pt x="17094" y="0"/>
                    <a:pt x="6954" y="2149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形状 94">
              <a:extLst>
                <a:ext uri="{FF2B5EF4-FFF2-40B4-BE49-F238E27FC236}">
                  <a16:creationId xmlns="" xmlns:a16="http://schemas.microsoft.com/office/drawing/2014/main" id="{CB8CA070-23E1-454F-88FD-17967640D732}"/>
                </a:ext>
              </a:extLst>
            </p:cNvPr>
            <p:cNvSpPr/>
            <p:nvPr/>
          </p:nvSpPr>
          <p:spPr>
            <a:xfrm>
              <a:off x="11428421" y="6279868"/>
              <a:ext cx="9589" cy="87478"/>
            </a:xfrm>
            <a:custGeom>
              <a:avLst/>
              <a:gdLst/>
              <a:ahLst/>
              <a:cxnLst/>
              <a:rect l="0" t="0" r="0" b="0"/>
              <a:pathLst>
                <a:path w="11656" h="106343">
                  <a:moveTo>
                    <a:pt x="2443" y="31063"/>
                  </a:moveTo>
                  <a:cubicBezTo>
                    <a:pt x="0" y="54209"/>
                    <a:pt x="1384" y="82784"/>
                    <a:pt x="5520" y="94563"/>
                  </a:cubicBezTo>
                  <a:cubicBezTo>
                    <a:pt x="9655" y="106342"/>
                    <a:pt x="11655" y="87404"/>
                    <a:pt x="9963" y="52479"/>
                  </a:cubicBezTo>
                  <a:cubicBezTo>
                    <a:pt x="7692" y="5609"/>
                    <a:pt x="5723" y="0"/>
                    <a:pt x="2443" y="31063"/>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形状 95">
              <a:extLst>
                <a:ext uri="{FF2B5EF4-FFF2-40B4-BE49-F238E27FC236}">
                  <a16:creationId xmlns="" xmlns:a16="http://schemas.microsoft.com/office/drawing/2014/main" id="{DCE39E39-11DE-49D9-8EB7-012D5CE16E41}"/>
                </a:ext>
              </a:extLst>
            </p:cNvPr>
            <p:cNvSpPr/>
            <p:nvPr/>
          </p:nvSpPr>
          <p:spPr>
            <a:xfrm>
              <a:off x="11424240" y="6394991"/>
              <a:ext cx="24098" cy="173548"/>
            </a:xfrm>
            <a:custGeom>
              <a:avLst/>
              <a:gdLst/>
              <a:ahLst/>
              <a:cxnLst/>
              <a:rect l="0" t="0" r="0" b="0"/>
              <a:pathLst>
                <a:path w="29294" h="210976">
                  <a:moveTo>
                    <a:pt x="9314" y="8768"/>
                  </a:moveTo>
                  <a:cubicBezTo>
                    <a:pt x="0" y="55531"/>
                    <a:pt x="7717" y="210975"/>
                    <a:pt x="19353" y="210975"/>
                  </a:cubicBezTo>
                  <a:cubicBezTo>
                    <a:pt x="28258" y="210975"/>
                    <a:pt x="29293" y="175409"/>
                    <a:pt x="22528" y="101901"/>
                  </a:cubicBezTo>
                  <a:cubicBezTo>
                    <a:pt x="17007" y="41911"/>
                    <a:pt x="11060" y="0"/>
                    <a:pt x="9314" y="8768"/>
                  </a:cubicBezTo>
                  <a:close/>
                </a:path>
              </a:pathLst>
            </a:custGeom>
            <a:solidFill>
              <a:srgbClr val="F9F9F9"/>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97" name="矩形 96">
            <a:extLst>
              <a:ext uri="{FF2B5EF4-FFF2-40B4-BE49-F238E27FC236}">
                <a16:creationId xmlns="" xmlns:a16="http://schemas.microsoft.com/office/drawing/2014/main" id="{E7EE7534-55E9-41E3-804F-070ED878CFEA}"/>
              </a:ext>
            </a:extLst>
          </p:cNvPr>
          <p:cNvSpPr/>
          <p:nvPr userDrawn="1"/>
        </p:nvSpPr>
        <p:spPr>
          <a:xfrm>
            <a:off x="1265387" y="0"/>
            <a:ext cx="2979967" cy="6858000"/>
          </a:xfrm>
          <a:prstGeom prst="rect">
            <a:avLst/>
          </a:prstGeom>
          <a:gradFill>
            <a:gsLst>
              <a:gs pos="0">
                <a:srgbClr val="BC1D2D"/>
              </a:gs>
              <a:gs pos="100000">
                <a:srgbClr val="E0522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grpSp>
        <p:nvGrpSpPr>
          <p:cNvPr id="98" name="组合 97">
            <a:extLst>
              <a:ext uri="{FF2B5EF4-FFF2-40B4-BE49-F238E27FC236}">
                <a16:creationId xmlns="" xmlns:a16="http://schemas.microsoft.com/office/drawing/2014/main" id="{BCA49BA7-5EB9-4ADB-A0B4-54D49316B489}"/>
              </a:ext>
            </a:extLst>
          </p:cNvPr>
          <p:cNvGrpSpPr/>
          <p:nvPr userDrawn="1"/>
        </p:nvGrpSpPr>
        <p:grpSpPr>
          <a:xfrm>
            <a:off x="9660493" y="394007"/>
            <a:ext cx="2083334" cy="583526"/>
            <a:chOff x="2626564" y="552104"/>
            <a:chExt cx="3414360" cy="956337"/>
          </a:xfrm>
        </p:grpSpPr>
        <p:pic>
          <p:nvPicPr>
            <p:cNvPr id="99" name="图片 98">
              <a:extLst>
                <a:ext uri="{FF2B5EF4-FFF2-40B4-BE49-F238E27FC236}">
                  <a16:creationId xmlns="" xmlns:a16="http://schemas.microsoft.com/office/drawing/2014/main" id="{C5BBE324-09B9-4845-B69E-14094FF4B010}"/>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00" name="图片 99">
              <a:extLst>
                <a:ext uri="{FF2B5EF4-FFF2-40B4-BE49-F238E27FC236}">
                  <a16:creationId xmlns="" xmlns:a16="http://schemas.microsoft.com/office/drawing/2014/main" id="{B2A30C48-64D5-4ECF-8DD4-412326141207}"/>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39" name="组合 138">
            <a:extLst>
              <a:ext uri="{FF2B5EF4-FFF2-40B4-BE49-F238E27FC236}">
                <a16:creationId xmlns="" xmlns:a16="http://schemas.microsoft.com/office/drawing/2014/main" id="{6845B19B-B30A-49F1-A962-84A62F1F86D4}"/>
              </a:ext>
            </a:extLst>
          </p:cNvPr>
          <p:cNvGrpSpPr/>
          <p:nvPr userDrawn="1"/>
        </p:nvGrpSpPr>
        <p:grpSpPr>
          <a:xfrm>
            <a:off x="6091993" y="1850691"/>
            <a:ext cx="4644651" cy="45719"/>
            <a:chOff x="6091993" y="1857948"/>
            <a:chExt cx="4644651" cy="45719"/>
          </a:xfrm>
        </p:grpSpPr>
        <p:cxnSp>
          <p:nvCxnSpPr>
            <p:cNvPr id="102" name="直接连接符 101">
              <a:extLst>
                <a:ext uri="{FF2B5EF4-FFF2-40B4-BE49-F238E27FC236}">
                  <a16:creationId xmlns="" xmlns:a16="http://schemas.microsoft.com/office/drawing/2014/main" id="{F8186D91-A440-42AA-B44B-F755121443D6}"/>
                </a:ext>
              </a:extLst>
            </p:cNvPr>
            <p:cNvCxnSpPr>
              <a:cxnSpLocks/>
            </p:cNvCxnSpPr>
            <p:nvPr/>
          </p:nvCxnSpPr>
          <p:spPr>
            <a:xfrm>
              <a:off x="6091993" y="1880808"/>
              <a:ext cx="4632155"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03" name="椭圆 102">
              <a:extLst>
                <a:ext uri="{FF2B5EF4-FFF2-40B4-BE49-F238E27FC236}">
                  <a16:creationId xmlns="" xmlns:a16="http://schemas.microsoft.com/office/drawing/2014/main" id="{1048BE23-83EF-4C84-8359-E0598FF3C261}"/>
                </a:ext>
              </a:extLst>
            </p:cNvPr>
            <p:cNvSpPr/>
            <p:nvPr/>
          </p:nvSpPr>
          <p:spPr>
            <a:xfrm>
              <a:off x="10690925" y="185794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grpSp>
        <p:nvGrpSpPr>
          <p:cNvPr id="125" name="组合 124">
            <a:extLst>
              <a:ext uri="{FF2B5EF4-FFF2-40B4-BE49-F238E27FC236}">
                <a16:creationId xmlns="" xmlns:a16="http://schemas.microsoft.com/office/drawing/2014/main" id="{3F80C202-2869-422C-9016-0B4F5DE879F5}"/>
              </a:ext>
            </a:extLst>
          </p:cNvPr>
          <p:cNvGrpSpPr/>
          <p:nvPr userDrawn="1"/>
        </p:nvGrpSpPr>
        <p:grpSpPr>
          <a:xfrm>
            <a:off x="1755816" y="2367602"/>
            <a:ext cx="1853382" cy="2308324"/>
            <a:chOff x="3034000" y="4734342"/>
            <a:chExt cx="1853382" cy="2308324"/>
          </a:xfrm>
        </p:grpSpPr>
        <p:sp>
          <p:nvSpPr>
            <p:cNvPr id="126" name="文本框 125">
              <a:extLst>
                <a:ext uri="{FF2B5EF4-FFF2-40B4-BE49-F238E27FC236}">
                  <a16:creationId xmlns="" xmlns:a16="http://schemas.microsoft.com/office/drawing/2014/main" id="{4855FE3C-4C07-408E-A0C7-C5D0358E7E6B}"/>
                </a:ext>
              </a:extLst>
            </p:cNvPr>
            <p:cNvSpPr txBox="1"/>
            <p:nvPr/>
          </p:nvSpPr>
          <p:spPr>
            <a:xfrm>
              <a:off x="3034000" y="4734342"/>
              <a:ext cx="1462910" cy="2308324"/>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zh-CN" altLang="en-US" sz="7200" b="1" i="0" u="none" strike="noStrike" kern="1200" cap="none" spc="600" normalizeH="0" baseline="0" noProof="0" dirty="0">
                  <a:ln>
                    <a:noFill/>
                  </a:ln>
                  <a:gradFill>
                    <a:gsLst>
                      <a:gs pos="31000">
                        <a:srgbClr val="EEEAE6"/>
                      </a:gs>
                      <a:gs pos="100000">
                        <a:srgbClr val="EEEAE6">
                          <a:alpha val="10000"/>
                        </a:srgbClr>
                      </a:gs>
                    </a:gsLst>
                    <a:lin ang="5400000" scaled="0"/>
                  </a:gradFill>
                  <a:effectLst/>
                  <a:uLnTx/>
                  <a:uFillTx/>
                  <a:latin typeface="微软雅黑" panose="020B0503020204020204" pitchFamily="34" charset="-122"/>
                  <a:ea typeface="微软雅黑" panose="020B0503020204020204" pitchFamily="34" charset="-122"/>
                </a:rPr>
                <a:t>目录</a:t>
              </a:r>
            </a:p>
          </p:txBody>
        </p:sp>
        <p:sp>
          <p:nvSpPr>
            <p:cNvPr id="127" name="文本框 126">
              <a:extLst>
                <a:ext uri="{FF2B5EF4-FFF2-40B4-BE49-F238E27FC236}">
                  <a16:creationId xmlns="" xmlns:a16="http://schemas.microsoft.com/office/drawing/2014/main" id="{AAA26266-EFCD-4FEB-8E37-14BB22D12508}"/>
                </a:ext>
              </a:extLst>
            </p:cNvPr>
            <p:cNvSpPr txBox="1"/>
            <p:nvPr/>
          </p:nvSpPr>
          <p:spPr>
            <a:xfrm>
              <a:off x="4394939" y="4850755"/>
              <a:ext cx="492443" cy="2075498"/>
            </a:xfrm>
            <a:prstGeom prst="rect">
              <a:avLst/>
            </a:prstGeom>
            <a:noFill/>
          </p:spPr>
          <p:txBody>
            <a:bodyPr vert="eaVert"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2000" b="0" i="0" u="none" strike="noStrike" kern="1200" cap="none" spc="300" normalizeH="0" baseline="0" noProof="0" dirty="0">
                  <a:ln>
                    <a:noFill/>
                  </a:ln>
                  <a:gradFill>
                    <a:gsLst>
                      <a:gs pos="0">
                        <a:srgbClr val="F9F9F9"/>
                      </a:gs>
                      <a:gs pos="75000">
                        <a:srgbClr val="F9F9F9"/>
                      </a:gs>
                    </a:gsLst>
                    <a:lin ang="10800000" scaled="0"/>
                  </a:gradFill>
                  <a:effectLst/>
                  <a:uLnTx/>
                  <a:uFillTx/>
                  <a:latin typeface="微软雅黑 Light" panose="020B0502040204020203" pitchFamily="34" charset="-122"/>
                  <a:ea typeface="微软雅黑 Light" panose="020B0502040204020203" pitchFamily="34" charset="-122"/>
                </a:rPr>
                <a:t>CONTENTS</a:t>
              </a:r>
              <a:endParaRPr kumimoji="0" lang="zh-CN" altLang="en-US" sz="2000" b="0" i="0" u="none" strike="noStrike" kern="1200" cap="none" spc="300" normalizeH="0" baseline="0" noProof="0" dirty="0">
                <a:ln>
                  <a:noFill/>
                </a:ln>
                <a:gradFill>
                  <a:gsLst>
                    <a:gs pos="0">
                      <a:srgbClr val="F9F9F9"/>
                    </a:gs>
                    <a:gs pos="75000">
                      <a:srgbClr val="F9F9F9"/>
                    </a:gs>
                  </a:gsLst>
                  <a:lin ang="10800000" scaled="0"/>
                </a:gradFill>
                <a:effectLst/>
                <a:uLnTx/>
                <a:uFillTx/>
                <a:latin typeface="微软雅黑 Light" panose="020B0502040204020203" pitchFamily="34" charset="-122"/>
                <a:ea typeface="微软雅黑 Light" panose="020B0502040204020203" pitchFamily="34" charset="-122"/>
              </a:endParaRPr>
            </a:p>
          </p:txBody>
        </p:sp>
      </p:grpSp>
      <p:grpSp>
        <p:nvGrpSpPr>
          <p:cNvPr id="128" name="组合 127">
            <a:extLst>
              <a:ext uri="{FF2B5EF4-FFF2-40B4-BE49-F238E27FC236}">
                <a16:creationId xmlns="" xmlns:a16="http://schemas.microsoft.com/office/drawing/2014/main" id="{BB3A4A84-7CCD-4251-BEB1-73A5AF5B8535}"/>
              </a:ext>
            </a:extLst>
          </p:cNvPr>
          <p:cNvGrpSpPr/>
          <p:nvPr userDrawn="1"/>
        </p:nvGrpSpPr>
        <p:grpSpPr>
          <a:xfrm flipH="1">
            <a:off x="1680330" y="0"/>
            <a:ext cx="231871" cy="3276600"/>
            <a:chOff x="4399082" y="1624876"/>
            <a:chExt cx="231871" cy="3276600"/>
          </a:xfrm>
        </p:grpSpPr>
        <p:cxnSp>
          <p:nvCxnSpPr>
            <p:cNvPr id="129" name="直接连接符 128">
              <a:extLst>
                <a:ext uri="{FF2B5EF4-FFF2-40B4-BE49-F238E27FC236}">
                  <a16:creationId xmlns="" xmlns:a16="http://schemas.microsoft.com/office/drawing/2014/main" id="{02C9DC64-F5E2-42BE-BAAA-D0900CA84AA6}"/>
                </a:ext>
              </a:extLst>
            </p:cNvPr>
            <p:cNvCxnSpPr>
              <a:cxnSpLocks/>
            </p:cNvCxnSpPr>
            <p:nvPr/>
          </p:nvCxnSpPr>
          <p:spPr>
            <a:xfrm rot="5400000" flipV="1">
              <a:off x="2992653" y="3263176"/>
              <a:ext cx="3276600" cy="0"/>
            </a:xfrm>
            <a:prstGeom prst="line">
              <a:avLst/>
            </a:prstGeom>
            <a:ln w="38100">
              <a:gradFill flip="none" rotWithShape="1">
                <a:gsLst>
                  <a:gs pos="29000">
                    <a:schemeClr val="accent4"/>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8CAF978B-2A0A-4E44-BC56-EAE0556F3A3D}"/>
                </a:ext>
              </a:extLst>
            </p:cNvPr>
            <p:cNvCxnSpPr>
              <a:cxnSpLocks/>
            </p:cNvCxnSpPr>
            <p:nvPr/>
          </p:nvCxnSpPr>
          <p:spPr>
            <a:xfrm rot="5400000" flipV="1">
              <a:off x="3608507" y="2415451"/>
              <a:ext cx="1581150" cy="0"/>
            </a:xfrm>
            <a:prstGeom prst="line">
              <a:avLst/>
            </a:prstGeom>
            <a:ln w="38100">
              <a:gradFill flip="none" rotWithShape="1">
                <a:gsLst>
                  <a:gs pos="29000">
                    <a:schemeClr val="accent4"/>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文本占位符 659">
            <a:extLst>
              <a:ext uri="{FF2B5EF4-FFF2-40B4-BE49-F238E27FC236}">
                <a16:creationId xmlns="" xmlns:a16="http://schemas.microsoft.com/office/drawing/2014/main" id="{CA707092-ABA7-4F2F-A022-58552D301B77}"/>
              </a:ext>
            </a:extLst>
          </p:cNvPr>
          <p:cNvSpPr>
            <a:spLocks noGrp="1"/>
          </p:cNvSpPr>
          <p:nvPr userDrawn="1">
            <p:ph type="body" sz="quarter" idx="16" hasCustomPrompt="1"/>
          </p:nvPr>
        </p:nvSpPr>
        <p:spPr>
          <a:xfrm>
            <a:off x="5981435" y="1428179"/>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38" name="文本占位符 663">
            <a:extLst>
              <a:ext uri="{FF2B5EF4-FFF2-40B4-BE49-F238E27FC236}">
                <a16:creationId xmlns="" xmlns:a16="http://schemas.microsoft.com/office/drawing/2014/main" id="{388115A2-C9AA-4725-BB0E-C25576056D65}"/>
              </a:ext>
            </a:extLst>
          </p:cNvPr>
          <p:cNvSpPr>
            <a:spLocks noGrp="1"/>
          </p:cNvSpPr>
          <p:nvPr userDrawn="1">
            <p:ph type="body" sz="quarter" idx="17" hasCustomPrompt="1"/>
          </p:nvPr>
        </p:nvSpPr>
        <p:spPr>
          <a:xfrm>
            <a:off x="5981435" y="1893295"/>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93" name="组合 192">
            <a:extLst>
              <a:ext uri="{FF2B5EF4-FFF2-40B4-BE49-F238E27FC236}">
                <a16:creationId xmlns="" xmlns:a16="http://schemas.microsoft.com/office/drawing/2014/main" id="{FE0A02AF-E266-4437-8F42-811175976656}"/>
              </a:ext>
            </a:extLst>
          </p:cNvPr>
          <p:cNvGrpSpPr/>
          <p:nvPr userDrawn="1"/>
        </p:nvGrpSpPr>
        <p:grpSpPr>
          <a:xfrm>
            <a:off x="6091993" y="2805264"/>
            <a:ext cx="4644651" cy="45719"/>
            <a:chOff x="6091993" y="1857948"/>
            <a:chExt cx="4644651" cy="45719"/>
          </a:xfrm>
        </p:grpSpPr>
        <p:cxnSp>
          <p:nvCxnSpPr>
            <p:cNvPr id="194" name="直接连接符 193">
              <a:extLst>
                <a:ext uri="{FF2B5EF4-FFF2-40B4-BE49-F238E27FC236}">
                  <a16:creationId xmlns="" xmlns:a16="http://schemas.microsoft.com/office/drawing/2014/main" id="{11383964-5FFB-4A34-B73E-2D9F98A6BFAA}"/>
                </a:ext>
              </a:extLst>
            </p:cNvPr>
            <p:cNvCxnSpPr>
              <a:cxnSpLocks/>
            </p:cNvCxnSpPr>
            <p:nvPr/>
          </p:nvCxnSpPr>
          <p:spPr>
            <a:xfrm>
              <a:off x="6091993" y="1880808"/>
              <a:ext cx="4632155"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95" name="椭圆 194">
              <a:extLst>
                <a:ext uri="{FF2B5EF4-FFF2-40B4-BE49-F238E27FC236}">
                  <a16:creationId xmlns="" xmlns:a16="http://schemas.microsoft.com/office/drawing/2014/main" id="{2E148BAC-57A1-42AE-AB80-B100AF6299AF}"/>
                </a:ext>
              </a:extLst>
            </p:cNvPr>
            <p:cNvSpPr/>
            <p:nvPr/>
          </p:nvSpPr>
          <p:spPr>
            <a:xfrm>
              <a:off x="10690925" y="185794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197" name="文本占位符 659">
            <a:extLst>
              <a:ext uri="{FF2B5EF4-FFF2-40B4-BE49-F238E27FC236}">
                <a16:creationId xmlns="" xmlns:a16="http://schemas.microsoft.com/office/drawing/2014/main" id="{432FCF29-CB16-426E-BDBA-61AA21989220}"/>
              </a:ext>
            </a:extLst>
          </p:cNvPr>
          <p:cNvSpPr>
            <a:spLocks noGrp="1"/>
          </p:cNvSpPr>
          <p:nvPr>
            <p:ph type="body" sz="quarter" idx="18" hasCustomPrompt="1"/>
          </p:nvPr>
        </p:nvSpPr>
        <p:spPr>
          <a:xfrm>
            <a:off x="5981435" y="2382752"/>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98" name="文本占位符 663">
            <a:extLst>
              <a:ext uri="{FF2B5EF4-FFF2-40B4-BE49-F238E27FC236}">
                <a16:creationId xmlns="" xmlns:a16="http://schemas.microsoft.com/office/drawing/2014/main" id="{FDEFF884-033A-4769-9006-A1DD8F66AC13}"/>
              </a:ext>
            </a:extLst>
          </p:cNvPr>
          <p:cNvSpPr>
            <a:spLocks noGrp="1"/>
          </p:cNvSpPr>
          <p:nvPr>
            <p:ph type="body" sz="quarter" idx="19" hasCustomPrompt="1"/>
          </p:nvPr>
        </p:nvSpPr>
        <p:spPr>
          <a:xfrm>
            <a:off x="5981435" y="2847868"/>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99" name="组合 198">
            <a:extLst>
              <a:ext uri="{FF2B5EF4-FFF2-40B4-BE49-F238E27FC236}">
                <a16:creationId xmlns="" xmlns:a16="http://schemas.microsoft.com/office/drawing/2014/main" id="{4DFE1C11-9141-42F4-B34E-832E7F13088A}"/>
              </a:ext>
            </a:extLst>
          </p:cNvPr>
          <p:cNvGrpSpPr/>
          <p:nvPr userDrawn="1"/>
        </p:nvGrpSpPr>
        <p:grpSpPr>
          <a:xfrm>
            <a:off x="6091993" y="3759837"/>
            <a:ext cx="4644651" cy="45719"/>
            <a:chOff x="6091993" y="1857948"/>
            <a:chExt cx="4644651" cy="45719"/>
          </a:xfrm>
        </p:grpSpPr>
        <p:cxnSp>
          <p:nvCxnSpPr>
            <p:cNvPr id="200" name="直接连接符 199">
              <a:extLst>
                <a:ext uri="{FF2B5EF4-FFF2-40B4-BE49-F238E27FC236}">
                  <a16:creationId xmlns="" xmlns:a16="http://schemas.microsoft.com/office/drawing/2014/main" id="{F972EA05-061E-4C4E-A68F-DF884F97B6A0}"/>
                </a:ext>
              </a:extLst>
            </p:cNvPr>
            <p:cNvCxnSpPr>
              <a:cxnSpLocks/>
            </p:cNvCxnSpPr>
            <p:nvPr/>
          </p:nvCxnSpPr>
          <p:spPr>
            <a:xfrm>
              <a:off x="6091993" y="1880808"/>
              <a:ext cx="4632155"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01" name="椭圆 200">
              <a:extLst>
                <a:ext uri="{FF2B5EF4-FFF2-40B4-BE49-F238E27FC236}">
                  <a16:creationId xmlns="" xmlns:a16="http://schemas.microsoft.com/office/drawing/2014/main" id="{D28A86AA-06DB-48FC-9424-CAE9634BC1F4}"/>
                </a:ext>
              </a:extLst>
            </p:cNvPr>
            <p:cNvSpPr/>
            <p:nvPr/>
          </p:nvSpPr>
          <p:spPr>
            <a:xfrm>
              <a:off x="10690925" y="185794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203" name="文本占位符 659">
            <a:extLst>
              <a:ext uri="{FF2B5EF4-FFF2-40B4-BE49-F238E27FC236}">
                <a16:creationId xmlns="" xmlns:a16="http://schemas.microsoft.com/office/drawing/2014/main" id="{228B5B12-719A-490B-8F55-C11F3DFCB20E}"/>
              </a:ext>
            </a:extLst>
          </p:cNvPr>
          <p:cNvSpPr>
            <a:spLocks noGrp="1"/>
          </p:cNvSpPr>
          <p:nvPr>
            <p:ph type="body" sz="quarter" idx="20" hasCustomPrompt="1"/>
          </p:nvPr>
        </p:nvSpPr>
        <p:spPr>
          <a:xfrm>
            <a:off x="5981435" y="3337325"/>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204" name="文本占位符 663">
            <a:extLst>
              <a:ext uri="{FF2B5EF4-FFF2-40B4-BE49-F238E27FC236}">
                <a16:creationId xmlns="" xmlns:a16="http://schemas.microsoft.com/office/drawing/2014/main" id="{76D70B76-EBA8-4BCF-B967-42D7B1482EB1}"/>
              </a:ext>
            </a:extLst>
          </p:cNvPr>
          <p:cNvSpPr>
            <a:spLocks noGrp="1"/>
          </p:cNvSpPr>
          <p:nvPr>
            <p:ph type="body" sz="quarter" idx="21" hasCustomPrompt="1"/>
          </p:nvPr>
        </p:nvSpPr>
        <p:spPr>
          <a:xfrm>
            <a:off x="5981435" y="3802441"/>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205" name="组合 204">
            <a:extLst>
              <a:ext uri="{FF2B5EF4-FFF2-40B4-BE49-F238E27FC236}">
                <a16:creationId xmlns="" xmlns:a16="http://schemas.microsoft.com/office/drawing/2014/main" id="{4A8CA9D7-4E12-43D4-86FE-C16D011A3985}"/>
              </a:ext>
            </a:extLst>
          </p:cNvPr>
          <p:cNvGrpSpPr/>
          <p:nvPr userDrawn="1"/>
        </p:nvGrpSpPr>
        <p:grpSpPr>
          <a:xfrm>
            <a:off x="6091993" y="4714410"/>
            <a:ext cx="4644651" cy="45719"/>
            <a:chOff x="6091993" y="1857948"/>
            <a:chExt cx="4644651" cy="45719"/>
          </a:xfrm>
        </p:grpSpPr>
        <p:cxnSp>
          <p:nvCxnSpPr>
            <p:cNvPr id="206" name="直接连接符 205">
              <a:extLst>
                <a:ext uri="{FF2B5EF4-FFF2-40B4-BE49-F238E27FC236}">
                  <a16:creationId xmlns="" xmlns:a16="http://schemas.microsoft.com/office/drawing/2014/main" id="{645219B6-4C75-40B5-B6A6-DD51C4C9BA5D}"/>
                </a:ext>
              </a:extLst>
            </p:cNvPr>
            <p:cNvCxnSpPr>
              <a:cxnSpLocks/>
            </p:cNvCxnSpPr>
            <p:nvPr/>
          </p:nvCxnSpPr>
          <p:spPr>
            <a:xfrm>
              <a:off x="6091993" y="1880808"/>
              <a:ext cx="4632155"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07" name="椭圆 206">
              <a:extLst>
                <a:ext uri="{FF2B5EF4-FFF2-40B4-BE49-F238E27FC236}">
                  <a16:creationId xmlns="" xmlns:a16="http://schemas.microsoft.com/office/drawing/2014/main" id="{888F1B8C-7811-472C-9A7B-6E22F2BD0365}"/>
                </a:ext>
              </a:extLst>
            </p:cNvPr>
            <p:cNvSpPr/>
            <p:nvPr/>
          </p:nvSpPr>
          <p:spPr>
            <a:xfrm>
              <a:off x="10690925" y="185794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209" name="文本占位符 659">
            <a:extLst>
              <a:ext uri="{FF2B5EF4-FFF2-40B4-BE49-F238E27FC236}">
                <a16:creationId xmlns="" xmlns:a16="http://schemas.microsoft.com/office/drawing/2014/main" id="{DDAD7EA1-0B83-4E22-B468-6AD9B96536F2}"/>
              </a:ext>
            </a:extLst>
          </p:cNvPr>
          <p:cNvSpPr>
            <a:spLocks noGrp="1"/>
          </p:cNvSpPr>
          <p:nvPr>
            <p:ph type="body" sz="quarter" idx="22" hasCustomPrompt="1"/>
          </p:nvPr>
        </p:nvSpPr>
        <p:spPr>
          <a:xfrm>
            <a:off x="5981435" y="4291898"/>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210" name="文本占位符 663">
            <a:extLst>
              <a:ext uri="{FF2B5EF4-FFF2-40B4-BE49-F238E27FC236}">
                <a16:creationId xmlns="" xmlns:a16="http://schemas.microsoft.com/office/drawing/2014/main" id="{DA4DD3CF-D1C3-4678-9336-D9B777C0A0CA}"/>
              </a:ext>
            </a:extLst>
          </p:cNvPr>
          <p:cNvSpPr>
            <a:spLocks noGrp="1"/>
          </p:cNvSpPr>
          <p:nvPr>
            <p:ph type="body" sz="quarter" idx="23" hasCustomPrompt="1"/>
          </p:nvPr>
        </p:nvSpPr>
        <p:spPr>
          <a:xfrm>
            <a:off x="5981435" y="4757014"/>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211" name="组合 210">
            <a:extLst>
              <a:ext uri="{FF2B5EF4-FFF2-40B4-BE49-F238E27FC236}">
                <a16:creationId xmlns="" xmlns:a16="http://schemas.microsoft.com/office/drawing/2014/main" id="{59BBAFA5-7827-4787-B2C8-BC0E2B68C95B}"/>
              </a:ext>
            </a:extLst>
          </p:cNvPr>
          <p:cNvGrpSpPr/>
          <p:nvPr userDrawn="1"/>
        </p:nvGrpSpPr>
        <p:grpSpPr>
          <a:xfrm>
            <a:off x="6091993" y="5668983"/>
            <a:ext cx="4644651" cy="45719"/>
            <a:chOff x="6091993" y="1857948"/>
            <a:chExt cx="4644651" cy="45719"/>
          </a:xfrm>
        </p:grpSpPr>
        <p:cxnSp>
          <p:nvCxnSpPr>
            <p:cNvPr id="212" name="直接连接符 211">
              <a:extLst>
                <a:ext uri="{FF2B5EF4-FFF2-40B4-BE49-F238E27FC236}">
                  <a16:creationId xmlns="" xmlns:a16="http://schemas.microsoft.com/office/drawing/2014/main" id="{674A15F2-0DDB-4BA1-8A62-AC1E1059A75C}"/>
                </a:ext>
              </a:extLst>
            </p:cNvPr>
            <p:cNvCxnSpPr>
              <a:cxnSpLocks/>
            </p:cNvCxnSpPr>
            <p:nvPr/>
          </p:nvCxnSpPr>
          <p:spPr>
            <a:xfrm>
              <a:off x="6091993" y="1880808"/>
              <a:ext cx="4632155" cy="0"/>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213" name="椭圆 212">
              <a:extLst>
                <a:ext uri="{FF2B5EF4-FFF2-40B4-BE49-F238E27FC236}">
                  <a16:creationId xmlns="" xmlns:a16="http://schemas.microsoft.com/office/drawing/2014/main" id="{39F1764C-CB4B-4924-9302-16C16745CD7C}"/>
                </a:ext>
              </a:extLst>
            </p:cNvPr>
            <p:cNvSpPr/>
            <p:nvPr/>
          </p:nvSpPr>
          <p:spPr>
            <a:xfrm>
              <a:off x="10690925" y="185794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215" name="文本占位符 659">
            <a:extLst>
              <a:ext uri="{FF2B5EF4-FFF2-40B4-BE49-F238E27FC236}">
                <a16:creationId xmlns="" xmlns:a16="http://schemas.microsoft.com/office/drawing/2014/main" id="{B3111552-E9C8-4539-A173-EFA101AEF118}"/>
              </a:ext>
            </a:extLst>
          </p:cNvPr>
          <p:cNvSpPr>
            <a:spLocks noGrp="1"/>
          </p:cNvSpPr>
          <p:nvPr>
            <p:ph type="body" sz="quarter" idx="24" hasCustomPrompt="1"/>
          </p:nvPr>
        </p:nvSpPr>
        <p:spPr>
          <a:xfrm>
            <a:off x="5981435" y="5246471"/>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216" name="文本占位符 663">
            <a:extLst>
              <a:ext uri="{FF2B5EF4-FFF2-40B4-BE49-F238E27FC236}">
                <a16:creationId xmlns="" xmlns:a16="http://schemas.microsoft.com/office/drawing/2014/main" id="{1A1A708B-D9CF-4950-9F93-3A8336B9E181}"/>
              </a:ext>
            </a:extLst>
          </p:cNvPr>
          <p:cNvSpPr>
            <a:spLocks noGrp="1"/>
          </p:cNvSpPr>
          <p:nvPr>
            <p:ph type="body" sz="quarter" idx="25" hasCustomPrompt="1"/>
          </p:nvPr>
        </p:nvSpPr>
        <p:spPr>
          <a:xfrm>
            <a:off x="5981435" y="5711587"/>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sp>
        <p:nvSpPr>
          <p:cNvPr id="141" name="文本占位符 2">
            <a:extLst>
              <a:ext uri="{FF2B5EF4-FFF2-40B4-BE49-F238E27FC236}">
                <a16:creationId xmlns="" xmlns:a16="http://schemas.microsoft.com/office/drawing/2014/main" id="{04EE4FCF-51FC-42D9-BD35-FF92A29728EF}"/>
              </a:ext>
            </a:extLst>
          </p:cNvPr>
          <p:cNvSpPr>
            <a:spLocks noGrp="1"/>
          </p:cNvSpPr>
          <p:nvPr>
            <p:ph type="body" sz="quarter" idx="26" hasCustomPrompt="1"/>
          </p:nvPr>
        </p:nvSpPr>
        <p:spPr>
          <a:xfrm>
            <a:off x="5103349" y="1471074"/>
            <a:ext cx="812514" cy="701731"/>
          </a:xfrm>
          <a:noFill/>
        </p:spPr>
        <p:txBody>
          <a:bodyPr wrap="square" rtlCol="0">
            <a:spAutoFit/>
          </a:bodyPr>
          <a:lstStyle>
            <a:lvl1pPr marL="0" indent="0">
              <a:buNone/>
              <a:defRPr lang="zh-CN" altLang="en-US" sz="4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01</a:t>
            </a:r>
            <a:endParaRPr lang="zh-CN" altLang="en-US" dirty="0"/>
          </a:p>
        </p:txBody>
      </p:sp>
      <p:sp>
        <p:nvSpPr>
          <p:cNvPr id="142" name="文本占位符 2">
            <a:extLst>
              <a:ext uri="{FF2B5EF4-FFF2-40B4-BE49-F238E27FC236}">
                <a16:creationId xmlns="" xmlns:a16="http://schemas.microsoft.com/office/drawing/2014/main" id="{3B76F0B1-9144-4469-B551-45E6DFF5355D}"/>
              </a:ext>
            </a:extLst>
          </p:cNvPr>
          <p:cNvSpPr>
            <a:spLocks noGrp="1"/>
          </p:cNvSpPr>
          <p:nvPr>
            <p:ph type="body" sz="quarter" idx="27" hasCustomPrompt="1"/>
          </p:nvPr>
        </p:nvSpPr>
        <p:spPr>
          <a:xfrm>
            <a:off x="5103349" y="2422018"/>
            <a:ext cx="812514" cy="701731"/>
          </a:xfrm>
          <a:noFill/>
        </p:spPr>
        <p:txBody>
          <a:bodyPr wrap="square" rtlCol="0">
            <a:spAutoFit/>
          </a:bodyPr>
          <a:lstStyle>
            <a:lvl1pPr marL="0" indent="0">
              <a:buNone/>
              <a:defRPr lang="zh-CN" altLang="en-US" sz="4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02</a:t>
            </a:r>
            <a:endParaRPr lang="zh-CN" altLang="en-US" dirty="0"/>
          </a:p>
        </p:txBody>
      </p:sp>
      <p:sp>
        <p:nvSpPr>
          <p:cNvPr id="143" name="文本占位符 2">
            <a:extLst>
              <a:ext uri="{FF2B5EF4-FFF2-40B4-BE49-F238E27FC236}">
                <a16:creationId xmlns="" xmlns:a16="http://schemas.microsoft.com/office/drawing/2014/main" id="{2BE3D463-0BA5-4E82-B33C-D516AABFC72A}"/>
              </a:ext>
            </a:extLst>
          </p:cNvPr>
          <p:cNvSpPr>
            <a:spLocks noGrp="1"/>
          </p:cNvSpPr>
          <p:nvPr>
            <p:ph type="body" sz="quarter" idx="28" hasCustomPrompt="1"/>
          </p:nvPr>
        </p:nvSpPr>
        <p:spPr>
          <a:xfrm>
            <a:off x="5103349" y="3372962"/>
            <a:ext cx="812514" cy="701731"/>
          </a:xfrm>
          <a:noFill/>
        </p:spPr>
        <p:txBody>
          <a:bodyPr wrap="square" rtlCol="0">
            <a:spAutoFit/>
          </a:bodyPr>
          <a:lstStyle>
            <a:lvl1pPr marL="0" indent="0">
              <a:buNone/>
              <a:defRPr lang="zh-CN" altLang="en-US" sz="4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03</a:t>
            </a:r>
            <a:endParaRPr lang="zh-CN" altLang="en-US" dirty="0"/>
          </a:p>
        </p:txBody>
      </p:sp>
      <p:sp>
        <p:nvSpPr>
          <p:cNvPr id="144" name="文本占位符 2">
            <a:extLst>
              <a:ext uri="{FF2B5EF4-FFF2-40B4-BE49-F238E27FC236}">
                <a16:creationId xmlns="" xmlns:a16="http://schemas.microsoft.com/office/drawing/2014/main" id="{CDA2A3FE-B731-4C0D-BBDC-2E0240EDC68A}"/>
              </a:ext>
            </a:extLst>
          </p:cNvPr>
          <p:cNvSpPr>
            <a:spLocks noGrp="1"/>
          </p:cNvSpPr>
          <p:nvPr>
            <p:ph type="body" sz="quarter" idx="29" hasCustomPrompt="1"/>
          </p:nvPr>
        </p:nvSpPr>
        <p:spPr>
          <a:xfrm>
            <a:off x="5103349" y="4323906"/>
            <a:ext cx="812514" cy="701731"/>
          </a:xfrm>
          <a:noFill/>
        </p:spPr>
        <p:txBody>
          <a:bodyPr wrap="square" rtlCol="0">
            <a:spAutoFit/>
          </a:bodyPr>
          <a:lstStyle>
            <a:lvl1pPr marL="0" indent="0">
              <a:buNone/>
              <a:defRPr lang="zh-CN" altLang="en-US" sz="4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04</a:t>
            </a:r>
            <a:endParaRPr lang="zh-CN" altLang="en-US" dirty="0"/>
          </a:p>
        </p:txBody>
      </p:sp>
      <p:sp>
        <p:nvSpPr>
          <p:cNvPr id="145" name="文本占位符 2">
            <a:extLst>
              <a:ext uri="{FF2B5EF4-FFF2-40B4-BE49-F238E27FC236}">
                <a16:creationId xmlns="" xmlns:a16="http://schemas.microsoft.com/office/drawing/2014/main" id="{6E6C507C-D1B9-45EE-A042-FC4D4089223B}"/>
              </a:ext>
            </a:extLst>
          </p:cNvPr>
          <p:cNvSpPr>
            <a:spLocks noGrp="1"/>
          </p:cNvSpPr>
          <p:nvPr>
            <p:ph type="body" sz="quarter" idx="30" hasCustomPrompt="1"/>
          </p:nvPr>
        </p:nvSpPr>
        <p:spPr>
          <a:xfrm>
            <a:off x="5103349" y="5274852"/>
            <a:ext cx="812514" cy="701731"/>
          </a:xfrm>
          <a:noFill/>
        </p:spPr>
        <p:txBody>
          <a:bodyPr wrap="square" rtlCol="0">
            <a:spAutoFit/>
          </a:bodyPr>
          <a:lstStyle>
            <a:lvl1pPr marL="0" indent="0">
              <a:buNone/>
              <a:defRPr lang="zh-CN" altLang="en-US" sz="4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05</a:t>
            </a:r>
            <a:endParaRPr lang="zh-CN" altLang="en-US" dirty="0"/>
          </a:p>
        </p:txBody>
      </p:sp>
    </p:spTree>
    <p:extLst>
      <p:ext uri="{BB962C8B-B14F-4D97-AF65-F5344CB8AC3E}">
        <p14:creationId xmlns:p14="http://schemas.microsoft.com/office/powerpoint/2010/main" val="214826733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图文页-10">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42" name="矩形 141">
            <a:extLst>
              <a:ext uri="{FF2B5EF4-FFF2-40B4-BE49-F238E27FC236}">
                <a16:creationId xmlns="" xmlns:a16="http://schemas.microsoft.com/office/drawing/2014/main" id="{4D46A240-B07A-40A1-959D-B0836AEF9AD3}"/>
              </a:ext>
            </a:extLst>
          </p:cNvPr>
          <p:cNvSpPr/>
          <p:nvPr userDrawn="1"/>
        </p:nvSpPr>
        <p:spPr>
          <a:xfrm>
            <a:off x="0" y="2058008"/>
            <a:ext cx="12192000" cy="4107842"/>
          </a:xfrm>
          <a:prstGeom prst="rect">
            <a:avLst/>
          </a:prstGeom>
          <a:gradFill>
            <a:gsLst>
              <a:gs pos="65000">
                <a:srgbClr val="FFFFFF"/>
              </a:gs>
              <a:gs pos="35000">
                <a:schemeClr val="bg1"/>
              </a:gs>
              <a:gs pos="0">
                <a:schemeClr val="bg1">
                  <a:alpha val="0"/>
                </a:schemeClr>
              </a:gs>
              <a:gs pos="100000">
                <a:schemeClr val="bg1">
                  <a:alpha val="0"/>
                </a:schemeClr>
              </a:gs>
            </a:gsLst>
            <a:lin ang="0" scaled="0"/>
          </a:gradFill>
          <a:ln>
            <a:noFill/>
          </a:ln>
          <a:effectLst>
            <a:outerShdw blurRad="254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cxnSp>
        <p:nvCxnSpPr>
          <p:cNvPr id="155" name="直接连接符 154">
            <a:extLst>
              <a:ext uri="{FF2B5EF4-FFF2-40B4-BE49-F238E27FC236}">
                <a16:creationId xmlns="" xmlns:a16="http://schemas.microsoft.com/office/drawing/2014/main" id="{CAF0847E-7F96-4E7D-B28A-829515633728}"/>
              </a:ext>
            </a:extLst>
          </p:cNvPr>
          <p:cNvCxnSpPr>
            <a:cxnSpLocks/>
          </p:cNvCxnSpPr>
          <p:nvPr userDrawn="1"/>
        </p:nvCxnSpPr>
        <p:spPr>
          <a:xfrm flipV="1">
            <a:off x="0" y="6165849"/>
            <a:ext cx="4608000" cy="0"/>
          </a:xfrm>
          <a:prstGeom prst="line">
            <a:avLst/>
          </a:prstGeom>
          <a:ln w="34925">
            <a:gradFill flip="none" rotWithShape="1">
              <a:gsLst>
                <a:gs pos="29000">
                  <a:schemeClr val="accent2"/>
                </a:gs>
                <a:gs pos="100000">
                  <a:schemeClr val="accent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6" name="直接连接符 155">
            <a:extLst>
              <a:ext uri="{FF2B5EF4-FFF2-40B4-BE49-F238E27FC236}">
                <a16:creationId xmlns="" xmlns:a16="http://schemas.microsoft.com/office/drawing/2014/main" id="{13FAC8E2-461D-4B5C-B53C-8ACAF745AEC3}"/>
              </a:ext>
            </a:extLst>
          </p:cNvPr>
          <p:cNvCxnSpPr>
            <a:cxnSpLocks/>
          </p:cNvCxnSpPr>
          <p:nvPr userDrawn="1"/>
        </p:nvCxnSpPr>
        <p:spPr>
          <a:xfrm flipH="1">
            <a:off x="7584001" y="2046729"/>
            <a:ext cx="4608000" cy="0"/>
          </a:xfrm>
          <a:prstGeom prst="line">
            <a:avLst/>
          </a:prstGeom>
          <a:ln w="34925">
            <a:gradFill flip="none" rotWithShape="1">
              <a:gsLst>
                <a:gs pos="29000">
                  <a:schemeClr val="accent2"/>
                </a:gs>
                <a:gs pos="100000">
                  <a:schemeClr val="accent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79" name="图片占位符 4">
            <a:extLst>
              <a:ext uri="{FF2B5EF4-FFF2-40B4-BE49-F238E27FC236}">
                <a16:creationId xmlns="" xmlns:a16="http://schemas.microsoft.com/office/drawing/2014/main" id="{7DDD4227-2FD5-4A93-A55E-78B53D80458C}"/>
              </a:ext>
            </a:extLst>
          </p:cNvPr>
          <p:cNvSpPr>
            <a:spLocks noGrp="1"/>
          </p:cNvSpPr>
          <p:nvPr>
            <p:ph type="pic" sz="quarter" idx="10"/>
          </p:nvPr>
        </p:nvSpPr>
        <p:spPr>
          <a:xfrm>
            <a:off x="9733188" y="2249488"/>
            <a:ext cx="1800000" cy="1800225"/>
          </a:xfrm>
        </p:spPr>
        <p:txBody>
          <a:bodyPr/>
          <a:lstStyle/>
          <a:p>
            <a:endParaRPr lang="zh-CN" altLang="en-US"/>
          </a:p>
        </p:txBody>
      </p:sp>
      <p:sp>
        <p:nvSpPr>
          <p:cNvPr id="180" name="图片占位符 4">
            <a:extLst>
              <a:ext uri="{FF2B5EF4-FFF2-40B4-BE49-F238E27FC236}">
                <a16:creationId xmlns="" xmlns:a16="http://schemas.microsoft.com/office/drawing/2014/main" id="{70ED0CA8-9099-483D-B609-BB103D552C97}"/>
              </a:ext>
            </a:extLst>
          </p:cNvPr>
          <p:cNvSpPr>
            <a:spLocks noGrp="1"/>
          </p:cNvSpPr>
          <p:nvPr>
            <p:ph type="pic" sz="quarter" idx="11"/>
          </p:nvPr>
        </p:nvSpPr>
        <p:spPr>
          <a:xfrm>
            <a:off x="9733188" y="4174360"/>
            <a:ext cx="1800000" cy="1800225"/>
          </a:xfrm>
        </p:spPr>
        <p:txBody>
          <a:bodyPr/>
          <a:lstStyle/>
          <a:p>
            <a:endParaRPr lang="zh-CN" altLang="en-US"/>
          </a:p>
        </p:txBody>
      </p:sp>
      <p:sp>
        <p:nvSpPr>
          <p:cNvPr id="181" name="图片占位符 4">
            <a:extLst>
              <a:ext uri="{FF2B5EF4-FFF2-40B4-BE49-F238E27FC236}">
                <a16:creationId xmlns="" xmlns:a16="http://schemas.microsoft.com/office/drawing/2014/main" id="{B82A15D5-2E80-4BC3-B4D0-6C170540C9A9}"/>
              </a:ext>
            </a:extLst>
          </p:cNvPr>
          <p:cNvSpPr>
            <a:spLocks noGrp="1"/>
          </p:cNvSpPr>
          <p:nvPr>
            <p:ph type="pic" sz="quarter" idx="12"/>
          </p:nvPr>
        </p:nvSpPr>
        <p:spPr>
          <a:xfrm>
            <a:off x="7715025" y="2249488"/>
            <a:ext cx="1800000" cy="1800225"/>
          </a:xfrm>
        </p:spPr>
        <p:txBody>
          <a:bodyPr/>
          <a:lstStyle/>
          <a:p>
            <a:endParaRPr lang="zh-CN" altLang="en-US"/>
          </a:p>
        </p:txBody>
      </p:sp>
      <p:sp>
        <p:nvSpPr>
          <p:cNvPr id="182" name="图片占位符 4">
            <a:extLst>
              <a:ext uri="{FF2B5EF4-FFF2-40B4-BE49-F238E27FC236}">
                <a16:creationId xmlns="" xmlns:a16="http://schemas.microsoft.com/office/drawing/2014/main" id="{6F2A94B9-9821-4B5C-ADC7-AFE7DA84B50F}"/>
              </a:ext>
            </a:extLst>
          </p:cNvPr>
          <p:cNvSpPr>
            <a:spLocks noGrp="1"/>
          </p:cNvSpPr>
          <p:nvPr>
            <p:ph type="pic" sz="quarter" idx="13"/>
          </p:nvPr>
        </p:nvSpPr>
        <p:spPr>
          <a:xfrm>
            <a:off x="7715025" y="4174360"/>
            <a:ext cx="1800000" cy="1800225"/>
          </a:xfrm>
        </p:spPr>
        <p:txBody>
          <a:bodyPr/>
          <a:lstStyle/>
          <a:p>
            <a:endParaRPr lang="zh-CN" altLang="en-US"/>
          </a:p>
        </p:txBody>
      </p:sp>
      <p:sp>
        <p:nvSpPr>
          <p:cNvPr id="183" name="图片占位符 4">
            <a:extLst>
              <a:ext uri="{FF2B5EF4-FFF2-40B4-BE49-F238E27FC236}">
                <a16:creationId xmlns="" xmlns:a16="http://schemas.microsoft.com/office/drawing/2014/main" id="{F608D558-7FEF-4431-8B45-765A74EA36B2}"/>
              </a:ext>
            </a:extLst>
          </p:cNvPr>
          <p:cNvSpPr>
            <a:spLocks noGrp="1"/>
          </p:cNvSpPr>
          <p:nvPr>
            <p:ph type="pic" sz="quarter" idx="14"/>
          </p:nvPr>
        </p:nvSpPr>
        <p:spPr>
          <a:xfrm>
            <a:off x="5696862" y="2249488"/>
            <a:ext cx="1800000" cy="1800225"/>
          </a:xfrm>
        </p:spPr>
        <p:txBody>
          <a:bodyPr/>
          <a:lstStyle/>
          <a:p>
            <a:endParaRPr lang="zh-CN" altLang="en-US"/>
          </a:p>
        </p:txBody>
      </p:sp>
      <p:sp>
        <p:nvSpPr>
          <p:cNvPr id="184" name="图片占位符 4">
            <a:extLst>
              <a:ext uri="{FF2B5EF4-FFF2-40B4-BE49-F238E27FC236}">
                <a16:creationId xmlns="" xmlns:a16="http://schemas.microsoft.com/office/drawing/2014/main" id="{CB489EBE-71A4-4A69-976F-810A36E8F9C4}"/>
              </a:ext>
            </a:extLst>
          </p:cNvPr>
          <p:cNvSpPr>
            <a:spLocks noGrp="1"/>
          </p:cNvSpPr>
          <p:nvPr>
            <p:ph type="pic" sz="quarter" idx="15"/>
          </p:nvPr>
        </p:nvSpPr>
        <p:spPr>
          <a:xfrm>
            <a:off x="5696862" y="4174360"/>
            <a:ext cx="1800000" cy="1800225"/>
          </a:xfrm>
        </p:spPr>
        <p:txBody>
          <a:bodyPr/>
          <a:lstStyle/>
          <a:p>
            <a:endParaRPr lang="zh-CN" altLang="en-US"/>
          </a:p>
        </p:txBody>
      </p:sp>
      <p:sp>
        <p:nvSpPr>
          <p:cNvPr id="185" name="图片占位符 4">
            <a:extLst>
              <a:ext uri="{FF2B5EF4-FFF2-40B4-BE49-F238E27FC236}">
                <a16:creationId xmlns="" xmlns:a16="http://schemas.microsoft.com/office/drawing/2014/main" id="{2959F09B-41F1-4D2C-A3BE-253062D72DFA}"/>
              </a:ext>
            </a:extLst>
          </p:cNvPr>
          <p:cNvSpPr>
            <a:spLocks noGrp="1"/>
          </p:cNvSpPr>
          <p:nvPr>
            <p:ph type="pic" sz="quarter" idx="16"/>
          </p:nvPr>
        </p:nvSpPr>
        <p:spPr>
          <a:xfrm>
            <a:off x="3678699" y="2249488"/>
            <a:ext cx="1800000" cy="1800225"/>
          </a:xfrm>
        </p:spPr>
        <p:txBody>
          <a:bodyPr/>
          <a:lstStyle/>
          <a:p>
            <a:endParaRPr lang="zh-CN" altLang="en-US"/>
          </a:p>
        </p:txBody>
      </p:sp>
      <p:sp>
        <p:nvSpPr>
          <p:cNvPr id="186" name="图片占位符 4">
            <a:extLst>
              <a:ext uri="{FF2B5EF4-FFF2-40B4-BE49-F238E27FC236}">
                <a16:creationId xmlns="" xmlns:a16="http://schemas.microsoft.com/office/drawing/2014/main" id="{C2FEE399-2D1F-4866-B509-1B3C9C512E0F}"/>
              </a:ext>
            </a:extLst>
          </p:cNvPr>
          <p:cNvSpPr>
            <a:spLocks noGrp="1"/>
          </p:cNvSpPr>
          <p:nvPr>
            <p:ph type="pic" sz="quarter" idx="17"/>
          </p:nvPr>
        </p:nvSpPr>
        <p:spPr>
          <a:xfrm>
            <a:off x="3678699" y="4174360"/>
            <a:ext cx="1800000" cy="1800225"/>
          </a:xfrm>
        </p:spPr>
        <p:txBody>
          <a:bodyPr/>
          <a:lstStyle/>
          <a:p>
            <a:endParaRPr lang="zh-CN" altLang="en-US"/>
          </a:p>
        </p:txBody>
      </p:sp>
      <p:sp>
        <p:nvSpPr>
          <p:cNvPr id="187" name="图片占位符 4">
            <a:extLst>
              <a:ext uri="{FF2B5EF4-FFF2-40B4-BE49-F238E27FC236}">
                <a16:creationId xmlns="" xmlns:a16="http://schemas.microsoft.com/office/drawing/2014/main" id="{BC3BDAD6-382F-408D-8948-4B435B8764F6}"/>
              </a:ext>
            </a:extLst>
          </p:cNvPr>
          <p:cNvSpPr>
            <a:spLocks noGrp="1"/>
          </p:cNvSpPr>
          <p:nvPr>
            <p:ph type="pic" sz="quarter" idx="18"/>
          </p:nvPr>
        </p:nvSpPr>
        <p:spPr>
          <a:xfrm>
            <a:off x="656010" y="2249488"/>
            <a:ext cx="2802878" cy="3724862"/>
          </a:xfrm>
        </p:spPr>
        <p:txBody>
          <a:bodyPr/>
          <a:lstStyle/>
          <a:p>
            <a:endParaRPr lang="zh-CN" altLang="en-US"/>
          </a:p>
        </p:txBody>
      </p:sp>
    </p:spTree>
    <p:extLst>
      <p:ext uri="{BB962C8B-B14F-4D97-AF65-F5344CB8AC3E}">
        <p14:creationId xmlns:p14="http://schemas.microsoft.com/office/powerpoint/2010/main" val="1288443149"/>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人物介绍页-01">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CC8F9967-70F5-4FA1-8E74-AAAF5F0FA54D}"/>
              </a:ext>
            </a:extLst>
          </p:cNvPr>
          <p:cNvSpPr/>
          <p:nvPr userDrawn="1"/>
        </p:nvSpPr>
        <p:spPr>
          <a:xfrm rot="239259">
            <a:off x="7271771" y="1675265"/>
            <a:ext cx="3677046" cy="3883718"/>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矩形 138">
            <a:extLst>
              <a:ext uri="{FF2B5EF4-FFF2-40B4-BE49-F238E27FC236}">
                <a16:creationId xmlns="" xmlns:a16="http://schemas.microsoft.com/office/drawing/2014/main" id="{F130E3BD-61C6-40D2-957D-453878E79BC6}"/>
              </a:ext>
            </a:extLst>
          </p:cNvPr>
          <p:cNvSpPr/>
          <p:nvPr/>
        </p:nvSpPr>
        <p:spPr>
          <a:xfrm rot="21333009">
            <a:off x="7280078" y="1683086"/>
            <a:ext cx="3677042" cy="3883714"/>
          </a:xfrm>
          <a:prstGeom prst="rect">
            <a:avLst/>
          </a:prstGeom>
          <a:solidFill>
            <a:schemeClr val="bg1">
              <a:lumMod val="95000"/>
            </a:schemeClr>
          </a:solidFill>
          <a:ln>
            <a:noFill/>
          </a:ln>
          <a:effectLst>
            <a:outerShdw blurRad="254000" sx="101000" sy="101000" algn="ct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图片占位符 4">
            <a:extLst>
              <a:ext uri="{FF2B5EF4-FFF2-40B4-BE49-F238E27FC236}">
                <a16:creationId xmlns="" xmlns:a16="http://schemas.microsoft.com/office/drawing/2014/main" id="{E2FFAB44-9A0C-47DE-83EC-B935E0BD92E9}"/>
              </a:ext>
            </a:extLst>
          </p:cNvPr>
          <p:cNvSpPr>
            <a:spLocks noGrp="1"/>
          </p:cNvSpPr>
          <p:nvPr>
            <p:ph type="pic" sz="quarter" idx="10"/>
          </p:nvPr>
        </p:nvSpPr>
        <p:spPr>
          <a:xfrm rot="21323486">
            <a:off x="7474102" y="1911103"/>
            <a:ext cx="3227151" cy="2665849"/>
          </a:xfrm>
        </p:spPr>
        <p:txBody>
          <a:bodyPr/>
          <a:lstStyle/>
          <a:p>
            <a:endParaRPr lang="zh-CN" altLang="en-US"/>
          </a:p>
        </p:txBody>
      </p:sp>
      <p:grpSp>
        <p:nvGrpSpPr>
          <p:cNvPr id="155" name="组合 154">
            <a:extLst>
              <a:ext uri="{FF2B5EF4-FFF2-40B4-BE49-F238E27FC236}">
                <a16:creationId xmlns="" xmlns:a16="http://schemas.microsoft.com/office/drawing/2014/main" id="{2FA35C1B-7C27-4CAD-A8E9-048AA4BBD49F}"/>
              </a:ext>
            </a:extLst>
          </p:cNvPr>
          <p:cNvGrpSpPr/>
          <p:nvPr userDrawn="1"/>
        </p:nvGrpSpPr>
        <p:grpSpPr>
          <a:xfrm rot="5400000" flipH="1">
            <a:off x="2683322" y="3267820"/>
            <a:ext cx="231871" cy="4204690"/>
            <a:chOff x="4399082" y="1624875"/>
            <a:chExt cx="231871" cy="2989819"/>
          </a:xfrm>
        </p:grpSpPr>
        <p:cxnSp>
          <p:nvCxnSpPr>
            <p:cNvPr id="156" name="直接连接符 155">
              <a:extLst>
                <a:ext uri="{FF2B5EF4-FFF2-40B4-BE49-F238E27FC236}">
                  <a16:creationId xmlns="" xmlns:a16="http://schemas.microsoft.com/office/drawing/2014/main" id="{955C47E7-8918-4423-AC5E-8E828AA8B29F}"/>
                </a:ext>
              </a:extLst>
            </p:cNvPr>
            <p:cNvCxnSpPr>
              <a:cxnSpLocks/>
            </p:cNvCxnSpPr>
            <p:nvPr/>
          </p:nvCxnSpPr>
          <p:spPr>
            <a:xfrm rot="5400000">
              <a:off x="3136043" y="3119785"/>
              <a:ext cx="2989819"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7" name="直接连接符 156">
              <a:extLst>
                <a:ext uri="{FF2B5EF4-FFF2-40B4-BE49-F238E27FC236}">
                  <a16:creationId xmlns="" xmlns:a16="http://schemas.microsoft.com/office/drawing/2014/main" id="{F415342D-894D-4028-94FF-09F8269DCDD6}"/>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58" name="组合 157">
            <a:extLst>
              <a:ext uri="{FF2B5EF4-FFF2-40B4-BE49-F238E27FC236}">
                <a16:creationId xmlns="" xmlns:a16="http://schemas.microsoft.com/office/drawing/2014/main" id="{B82719DB-8E85-461B-8A4F-284408557D3E}"/>
              </a:ext>
            </a:extLst>
          </p:cNvPr>
          <p:cNvGrpSpPr/>
          <p:nvPr userDrawn="1"/>
        </p:nvGrpSpPr>
        <p:grpSpPr>
          <a:xfrm rot="5400000" flipV="1">
            <a:off x="4896783" y="749292"/>
            <a:ext cx="231872" cy="3861156"/>
            <a:chOff x="4399082" y="1624875"/>
            <a:chExt cx="231872" cy="2745543"/>
          </a:xfrm>
        </p:grpSpPr>
        <p:cxnSp>
          <p:nvCxnSpPr>
            <p:cNvPr id="159" name="直接连接符 158">
              <a:extLst>
                <a:ext uri="{FF2B5EF4-FFF2-40B4-BE49-F238E27FC236}">
                  <a16:creationId xmlns="" xmlns:a16="http://schemas.microsoft.com/office/drawing/2014/main" id="{53841E46-0D6B-46EA-A5B4-EF4CC073DD6C}"/>
                </a:ext>
              </a:extLst>
            </p:cNvPr>
            <p:cNvCxnSpPr>
              <a:cxnSpLocks/>
            </p:cNvCxnSpPr>
            <p:nvPr/>
          </p:nvCxnSpPr>
          <p:spPr>
            <a:xfrm rot="5400000" flipV="1">
              <a:off x="3258182" y="2997647"/>
              <a:ext cx="2745543"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60" name="直接连接符 159">
              <a:extLst>
                <a:ext uri="{FF2B5EF4-FFF2-40B4-BE49-F238E27FC236}">
                  <a16:creationId xmlns="" xmlns:a16="http://schemas.microsoft.com/office/drawing/2014/main" id="{B22CE3A0-F9D4-4C42-90B9-5C77EFBE7599}"/>
                </a:ext>
              </a:extLst>
            </p:cNvPr>
            <p:cNvCxnSpPr>
              <a:cxnSpLocks/>
            </p:cNvCxnSpPr>
            <p:nvPr/>
          </p:nvCxnSpPr>
          <p:spPr>
            <a:xfrm rot="5400000" flipV="1">
              <a:off x="3608507" y="2496727"/>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61" name="自由: 形状 5">
            <a:extLst>
              <a:ext uri="{FF2B5EF4-FFF2-40B4-BE49-F238E27FC236}">
                <a16:creationId xmlns="" xmlns:a16="http://schemas.microsoft.com/office/drawing/2014/main" id="{21041C71-C2C3-43FA-AF4D-B73D79CB3C8D}"/>
              </a:ext>
            </a:extLst>
          </p:cNvPr>
          <p:cNvSpPr/>
          <p:nvPr userDrawn="1"/>
        </p:nvSpPr>
        <p:spPr>
          <a:xfrm rot="10800000">
            <a:off x="915559" y="1599410"/>
            <a:ext cx="1275191" cy="1179370"/>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2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62" name="自由: 形状 6">
            <a:extLst>
              <a:ext uri="{FF2B5EF4-FFF2-40B4-BE49-F238E27FC236}">
                <a16:creationId xmlns="" xmlns:a16="http://schemas.microsoft.com/office/drawing/2014/main" id="{9460A989-BE72-4911-A1C2-B07086C6DBF1}"/>
              </a:ext>
            </a:extLst>
          </p:cNvPr>
          <p:cNvSpPr/>
          <p:nvPr userDrawn="1"/>
        </p:nvSpPr>
        <p:spPr>
          <a:xfrm>
            <a:off x="5093261" y="4893668"/>
            <a:ext cx="877032" cy="811131"/>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2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Tree>
    <p:extLst>
      <p:ext uri="{BB962C8B-B14F-4D97-AF65-F5344CB8AC3E}">
        <p14:creationId xmlns:p14="http://schemas.microsoft.com/office/powerpoint/2010/main" val="21629155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人物介绍页-02">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矩形 136">
            <a:extLst>
              <a:ext uri="{FF2B5EF4-FFF2-40B4-BE49-F238E27FC236}">
                <a16:creationId xmlns="" xmlns:a16="http://schemas.microsoft.com/office/drawing/2014/main" id="{EC354906-FF97-460A-A5B4-95991E56AE15}"/>
              </a:ext>
            </a:extLst>
          </p:cNvPr>
          <p:cNvSpPr/>
          <p:nvPr userDrawn="1"/>
        </p:nvSpPr>
        <p:spPr>
          <a:xfrm>
            <a:off x="8890198" y="3762322"/>
            <a:ext cx="2497158" cy="2064982"/>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矩形 137">
            <a:extLst>
              <a:ext uri="{FF2B5EF4-FFF2-40B4-BE49-F238E27FC236}">
                <a16:creationId xmlns="" xmlns:a16="http://schemas.microsoft.com/office/drawing/2014/main" id="{409E01E3-2B7F-4A28-9AED-65B901768F85}"/>
              </a:ext>
            </a:extLst>
          </p:cNvPr>
          <p:cNvSpPr/>
          <p:nvPr userDrawn="1"/>
        </p:nvSpPr>
        <p:spPr>
          <a:xfrm>
            <a:off x="787261" y="1477831"/>
            <a:ext cx="2497158" cy="2064982"/>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图片占位符 4">
            <a:extLst>
              <a:ext uri="{FF2B5EF4-FFF2-40B4-BE49-F238E27FC236}">
                <a16:creationId xmlns="" xmlns:a16="http://schemas.microsoft.com/office/drawing/2014/main" id="{95499F61-4C7A-43C4-A1DD-60569A50B928}"/>
              </a:ext>
            </a:extLst>
          </p:cNvPr>
          <p:cNvSpPr>
            <a:spLocks noGrp="1"/>
          </p:cNvSpPr>
          <p:nvPr>
            <p:ph type="pic" sz="quarter" idx="10"/>
          </p:nvPr>
        </p:nvSpPr>
        <p:spPr>
          <a:xfrm>
            <a:off x="658810" y="1345702"/>
            <a:ext cx="2497147" cy="2064982"/>
          </a:xfrm>
          <a:noFill/>
          <a:ln>
            <a:noFill/>
          </a:ln>
          <a:effectLst>
            <a:outerShdw blurRad="127000" sx="102000" sy="102000" algn="ctr" rotWithShape="0">
              <a:schemeClr val="tx1">
                <a:alpha val="20000"/>
              </a:schemeClr>
            </a:outerShdw>
          </a:effectLst>
          <a:extLst>
            <a:ext uri="{909E8E84-426E-40DD-AFC4-6F175D3DCCD1}">
              <a14:hiddenFill xmlns:a14="http://schemas.microsoft.com/office/drawing/2010/main">
                <a:solidFill>
                  <a:srgbClr val="FFFFFF"/>
                </a:solidFill>
              </a14:hiddenFill>
            </a:ext>
          </a:extLst>
        </p:spPr>
        <p:txBody>
          <a:bodyPr vert="horz" lIns="91440" tIns="45720" rIns="91440" bIns="45720" rtlCol="0">
            <a:normAutofit/>
          </a:bodyPr>
          <a:lstStyle>
            <a:lvl1pPr>
              <a:defRPr lang="zh-CN" altLang="en-US"/>
            </a:lvl1pPr>
          </a:lstStyle>
          <a:p>
            <a:pPr lvl="0"/>
            <a:endParaRPr lang="zh-CN" altLang="en-US"/>
          </a:p>
        </p:txBody>
      </p:sp>
      <p:sp>
        <p:nvSpPr>
          <p:cNvPr id="156" name="图片占位符 4">
            <a:extLst>
              <a:ext uri="{FF2B5EF4-FFF2-40B4-BE49-F238E27FC236}">
                <a16:creationId xmlns="" xmlns:a16="http://schemas.microsoft.com/office/drawing/2014/main" id="{29F54583-71E0-43C4-9ADD-3880DA58E572}"/>
              </a:ext>
            </a:extLst>
          </p:cNvPr>
          <p:cNvSpPr>
            <a:spLocks noGrp="1"/>
          </p:cNvSpPr>
          <p:nvPr>
            <p:ph type="pic" sz="quarter" idx="11"/>
          </p:nvPr>
        </p:nvSpPr>
        <p:spPr>
          <a:xfrm>
            <a:off x="9036041" y="3884710"/>
            <a:ext cx="2497147" cy="2064982"/>
          </a:xfrm>
          <a:noFill/>
          <a:ln>
            <a:noFill/>
          </a:ln>
          <a:effectLst>
            <a:outerShdw blurRad="127000" sx="102000" sy="102000" algn="ctr" rotWithShape="0">
              <a:schemeClr val="tx1">
                <a:alpha val="20000"/>
              </a:schemeClr>
            </a:outerShdw>
          </a:effectLst>
          <a:extLst>
            <a:ext uri="{909E8E84-426E-40DD-AFC4-6F175D3DCCD1}">
              <a14:hiddenFill xmlns:a14="http://schemas.microsoft.com/office/drawing/2010/main">
                <a:solidFill>
                  <a:srgbClr val="FFFFFF"/>
                </a:solidFill>
              </a14:hiddenFill>
            </a:ext>
          </a:extLst>
        </p:spPr>
        <p:txBody>
          <a:bodyPr vert="horz" lIns="91440" tIns="45720" rIns="91440" bIns="45720" rtlCol="0">
            <a:normAutofit/>
          </a:bodyPr>
          <a:lstStyle>
            <a:lvl1pPr>
              <a:defRPr lang="zh-CN" altLang="en-US"/>
            </a:lvl1pPr>
          </a:lstStyle>
          <a:p>
            <a:pPr lvl="0"/>
            <a:endParaRPr lang="zh-CN" altLang="en-US"/>
          </a:p>
        </p:txBody>
      </p:sp>
      <p:cxnSp>
        <p:nvCxnSpPr>
          <p:cNvPr id="157" name="直接连接符 156">
            <a:extLst>
              <a:ext uri="{FF2B5EF4-FFF2-40B4-BE49-F238E27FC236}">
                <a16:creationId xmlns="" xmlns:a16="http://schemas.microsoft.com/office/drawing/2014/main" id="{66137C6F-B00F-4926-A806-112F1AC93952}"/>
              </a:ext>
            </a:extLst>
          </p:cNvPr>
          <p:cNvCxnSpPr>
            <a:cxnSpLocks/>
          </p:cNvCxnSpPr>
          <p:nvPr userDrawn="1"/>
        </p:nvCxnSpPr>
        <p:spPr>
          <a:xfrm>
            <a:off x="3914013" y="3400740"/>
            <a:ext cx="7160387"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8" name="直接连接符 157">
            <a:extLst>
              <a:ext uri="{FF2B5EF4-FFF2-40B4-BE49-F238E27FC236}">
                <a16:creationId xmlns="" xmlns:a16="http://schemas.microsoft.com/office/drawing/2014/main" id="{08E92F71-FC85-4BE4-AB20-51C6CC7150D9}"/>
              </a:ext>
            </a:extLst>
          </p:cNvPr>
          <p:cNvCxnSpPr>
            <a:cxnSpLocks/>
          </p:cNvCxnSpPr>
          <p:nvPr userDrawn="1"/>
        </p:nvCxnSpPr>
        <p:spPr>
          <a:xfrm>
            <a:off x="5567386" y="2036398"/>
            <a:ext cx="5507014"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9" name="直接连接符 158">
            <a:extLst>
              <a:ext uri="{FF2B5EF4-FFF2-40B4-BE49-F238E27FC236}">
                <a16:creationId xmlns="" xmlns:a16="http://schemas.microsoft.com/office/drawing/2014/main" id="{6D22E350-9371-4256-B731-AEEC9FACD6D3}"/>
              </a:ext>
            </a:extLst>
          </p:cNvPr>
          <p:cNvCxnSpPr>
            <a:cxnSpLocks/>
          </p:cNvCxnSpPr>
          <p:nvPr userDrawn="1"/>
        </p:nvCxnSpPr>
        <p:spPr>
          <a:xfrm>
            <a:off x="1064199" y="5707958"/>
            <a:ext cx="7160387"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60" name="直接连接符 159">
            <a:extLst>
              <a:ext uri="{FF2B5EF4-FFF2-40B4-BE49-F238E27FC236}">
                <a16:creationId xmlns="" xmlns:a16="http://schemas.microsoft.com/office/drawing/2014/main" id="{84E7120E-FC2C-4D81-A5B5-ED97F279EAAC}"/>
              </a:ext>
            </a:extLst>
          </p:cNvPr>
          <p:cNvCxnSpPr>
            <a:cxnSpLocks/>
          </p:cNvCxnSpPr>
          <p:nvPr userDrawn="1"/>
        </p:nvCxnSpPr>
        <p:spPr>
          <a:xfrm>
            <a:off x="1064199" y="4343616"/>
            <a:ext cx="5507014"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61" name="自由: 形状 5">
            <a:extLst>
              <a:ext uri="{FF2B5EF4-FFF2-40B4-BE49-F238E27FC236}">
                <a16:creationId xmlns="" xmlns:a16="http://schemas.microsoft.com/office/drawing/2014/main" id="{8C51B501-B565-46C4-A97D-23E1B982B8DE}"/>
              </a:ext>
            </a:extLst>
          </p:cNvPr>
          <p:cNvSpPr/>
          <p:nvPr userDrawn="1"/>
        </p:nvSpPr>
        <p:spPr>
          <a:xfrm rot="10800000">
            <a:off x="3598264" y="1345702"/>
            <a:ext cx="1046128" cy="967518"/>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2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62" name="自由: 形状 5">
            <a:extLst>
              <a:ext uri="{FF2B5EF4-FFF2-40B4-BE49-F238E27FC236}">
                <a16:creationId xmlns="" xmlns:a16="http://schemas.microsoft.com/office/drawing/2014/main" id="{008A1535-069B-4E51-8726-265AF5C6E162}"/>
              </a:ext>
            </a:extLst>
          </p:cNvPr>
          <p:cNvSpPr/>
          <p:nvPr userDrawn="1"/>
        </p:nvSpPr>
        <p:spPr>
          <a:xfrm rot="10800000" flipH="1" flipV="1">
            <a:off x="7592426" y="3768948"/>
            <a:ext cx="1046126" cy="967518"/>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2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Tree>
    <p:extLst>
      <p:ext uri="{BB962C8B-B14F-4D97-AF65-F5344CB8AC3E}">
        <p14:creationId xmlns:p14="http://schemas.microsoft.com/office/powerpoint/2010/main" val="252322217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人物介绍页-03">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7" name="圆角矩形 52">
            <a:extLst>
              <a:ext uri="{FF2B5EF4-FFF2-40B4-BE49-F238E27FC236}">
                <a16:creationId xmlns="" xmlns:a16="http://schemas.microsoft.com/office/drawing/2014/main" id="{78DD72E1-8183-4E3E-8527-068702804D2B}"/>
              </a:ext>
            </a:extLst>
          </p:cNvPr>
          <p:cNvSpPr/>
          <p:nvPr userDrawn="1"/>
        </p:nvSpPr>
        <p:spPr>
          <a:xfrm>
            <a:off x="971545" y="1398207"/>
            <a:ext cx="4483966" cy="4599182"/>
          </a:xfrm>
          <a:prstGeom prst="roundRect">
            <a:avLst>
              <a:gd name="adj" fmla="val 2533"/>
            </a:avLst>
          </a:prstGeom>
          <a:solidFill>
            <a:schemeClr val="bg1"/>
          </a:solidFill>
          <a:ln>
            <a:noFill/>
          </a:ln>
          <a:effectLst>
            <a:outerShdw blurRad="1905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black">
                  <a:lumMod val="75000"/>
                  <a:lumOff val="25000"/>
                </a:prstClr>
              </a:solidFill>
              <a:latin typeface="等线"/>
              <a:ea typeface="微软雅黑"/>
            </a:endParaRPr>
          </a:p>
        </p:txBody>
      </p:sp>
      <p:cxnSp>
        <p:nvCxnSpPr>
          <p:cNvPr id="138" name="直接连接符 137">
            <a:extLst>
              <a:ext uri="{FF2B5EF4-FFF2-40B4-BE49-F238E27FC236}">
                <a16:creationId xmlns="" xmlns:a16="http://schemas.microsoft.com/office/drawing/2014/main" id="{6B70F731-64E3-4268-9F93-D552000F1D9D}"/>
              </a:ext>
            </a:extLst>
          </p:cNvPr>
          <p:cNvCxnSpPr>
            <a:cxnSpLocks/>
          </p:cNvCxnSpPr>
          <p:nvPr userDrawn="1"/>
        </p:nvCxnSpPr>
        <p:spPr>
          <a:xfrm>
            <a:off x="2936727" y="2223351"/>
            <a:ext cx="2223628" cy="0"/>
          </a:xfrm>
          <a:prstGeom prst="line">
            <a:avLst/>
          </a:prstGeom>
          <a:ln w="25400" cap="rnd">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39" name="直接连接符 138">
            <a:extLst>
              <a:ext uri="{FF2B5EF4-FFF2-40B4-BE49-F238E27FC236}">
                <a16:creationId xmlns="" xmlns:a16="http://schemas.microsoft.com/office/drawing/2014/main" id="{BCECF10E-CB7A-4F8A-9A35-0FB4A1336335}"/>
              </a:ext>
            </a:extLst>
          </p:cNvPr>
          <p:cNvCxnSpPr>
            <a:cxnSpLocks/>
          </p:cNvCxnSpPr>
          <p:nvPr userDrawn="1"/>
        </p:nvCxnSpPr>
        <p:spPr>
          <a:xfrm>
            <a:off x="2936727" y="2889486"/>
            <a:ext cx="2223628" cy="0"/>
          </a:xfrm>
          <a:prstGeom prst="line">
            <a:avLst/>
          </a:prstGeom>
          <a:ln w="25400" cap="rnd">
            <a:gradFill flip="none" rotWithShape="1">
              <a:gsLst>
                <a:gs pos="29000">
                  <a:schemeClr val="accent1"/>
                </a:gs>
                <a:gs pos="100000">
                  <a:schemeClr val="accent2">
                    <a:alpha val="0"/>
                  </a:schemeClr>
                </a:gs>
              </a:gsLst>
              <a:lin ang="10800000" scaled="0"/>
              <a:tileRect/>
            </a:gradFill>
          </a:ln>
        </p:spPr>
        <p:style>
          <a:lnRef idx="1">
            <a:schemeClr val="accent1"/>
          </a:lnRef>
          <a:fillRef idx="0">
            <a:schemeClr val="accent1"/>
          </a:fillRef>
          <a:effectRef idx="0">
            <a:schemeClr val="accent1"/>
          </a:effectRef>
          <a:fontRef idx="minor">
            <a:schemeClr val="tx1"/>
          </a:fontRef>
        </p:style>
      </p:cxnSp>
      <p:sp>
        <p:nvSpPr>
          <p:cNvPr id="143" name="椭圆 142">
            <a:extLst>
              <a:ext uri="{FF2B5EF4-FFF2-40B4-BE49-F238E27FC236}">
                <a16:creationId xmlns="" xmlns:a16="http://schemas.microsoft.com/office/drawing/2014/main" id="{1B96CCA9-1347-492E-A44D-F5E78BD6A770}"/>
              </a:ext>
            </a:extLst>
          </p:cNvPr>
          <p:cNvSpPr/>
          <p:nvPr/>
        </p:nvSpPr>
        <p:spPr>
          <a:xfrm>
            <a:off x="1388833" y="1698632"/>
            <a:ext cx="1647358" cy="1647358"/>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cxnSp>
        <p:nvCxnSpPr>
          <p:cNvPr id="148" name="直接连接符 147">
            <a:extLst>
              <a:ext uri="{FF2B5EF4-FFF2-40B4-BE49-F238E27FC236}">
                <a16:creationId xmlns="" xmlns:a16="http://schemas.microsoft.com/office/drawing/2014/main" id="{B5FB4FF2-DD1C-4ED5-AEB8-C9A9CAA24C44}"/>
              </a:ext>
            </a:extLst>
          </p:cNvPr>
          <p:cNvCxnSpPr>
            <a:cxnSpLocks/>
          </p:cNvCxnSpPr>
          <p:nvPr userDrawn="1"/>
        </p:nvCxnSpPr>
        <p:spPr>
          <a:xfrm>
            <a:off x="2936727" y="2102701"/>
            <a:ext cx="936773" cy="0"/>
          </a:xfrm>
          <a:prstGeom prst="line">
            <a:avLst/>
          </a:prstGeom>
          <a:ln w="25400" cap="rnd">
            <a:gradFill flip="none" rotWithShape="1">
              <a:gsLst>
                <a:gs pos="29000">
                  <a:schemeClr val="accent1">
                    <a:alpha val="4000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9" name="直接连接符 148">
            <a:extLst>
              <a:ext uri="{FF2B5EF4-FFF2-40B4-BE49-F238E27FC236}">
                <a16:creationId xmlns="" xmlns:a16="http://schemas.microsoft.com/office/drawing/2014/main" id="{78BE4A9C-FA73-42A7-A168-B1BC2C687AEA}"/>
              </a:ext>
            </a:extLst>
          </p:cNvPr>
          <p:cNvCxnSpPr>
            <a:cxnSpLocks/>
          </p:cNvCxnSpPr>
          <p:nvPr userDrawn="1"/>
        </p:nvCxnSpPr>
        <p:spPr>
          <a:xfrm>
            <a:off x="4223582" y="3004401"/>
            <a:ext cx="936773" cy="0"/>
          </a:xfrm>
          <a:prstGeom prst="line">
            <a:avLst/>
          </a:prstGeom>
          <a:ln w="25400" cap="rnd">
            <a:gradFill flip="none" rotWithShape="1">
              <a:gsLst>
                <a:gs pos="29000">
                  <a:schemeClr val="accent1">
                    <a:alpha val="40000"/>
                  </a:schemeClr>
                </a:gs>
                <a:gs pos="100000">
                  <a:schemeClr val="accent2">
                    <a:alpha val="0"/>
                  </a:schemeClr>
                </a:gs>
              </a:gsLst>
              <a:lin ang="10800000" scaled="0"/>
              <a:tileRect/>
            </a:gradFill>
          </a:ln>
        </p:spPr>
        <p:style>
          <a:lnRef idx="1">
            <a:schemeClr val="accent1"/>
          </a:lnRef>
          <a:fillRef idx="0">
            <a:schemeClr val="accent1"/>
          </a:fillRef>
          <a:effectRef idx="0">
            <a:schemeClr val="accent1"/>
          </a:effectRef>
          <a:fontRef idx="minor">
            <a:schemeClr val="tx1"/>
          </a:fontRef>
        </p:style>
      </p:cxnSp>
      <p:sp>
        <p:nvSpPr>
          <p:cNvPr id="150" name="圆角矩形 52">
            <a:extLst>
              <a:ext uri="{FF2B5EF4-FFF2-40B4-BE49-F238E27FC236}">
                <a16:creationId xmlns="" xmlns:a16="http://schemas.microsoft.com/office/drawing/2014/main" id="{D5A9831D-22CA-48BA-B8E7-95710883933D}"/>
              </a:ext>
            </a:extLst>
          </p:cNvPr>
          <p:cNvSpPr/>
          <p:nvPr userDrawn="1"/>
        </p:nvSpPr>
        <p:spPr>
          <a:xfrm>
            <a:off x="6736489" y="1398207"/>
            <a:ext cx="4483966" cy="4599182"/>
          </a:xfrm>
          <a:prstGeom prst="roundRect">
            <a:avLst>
              <a:gd name="adj" fmla="val 2533"/>
            </a:avLst>
          </a:prstGeom>
          <a:solidFill>
            <a:schemeClr val="bg1"/>
          </a:solidFill>
          <a:ln>
            <a:noFill/>
          </a:ln>
          <a:effectLst>
            <a:outerShdw blurRad="1905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black">
                  <a:lumMod val="75000"/>
                  <a:lumOff val="25000"/>
                </a:prstClr>
              </a:solidFill>
              <a:latin typeface="等线"/>
              <a:ea typeface="微软雅黑"/>
            </a:endParaRPr>
          </a:p>
        </p:txBody>
      </p:sp>
      <p:cxnSp>
        <p:nvCxnSpPr>
          <p:cNvPr id="151" name="直接连接符 150">
            <a:extLst>
              <a:ext uri="{FF2B5EF4-FFF2-40B4-BE49-F238E27FC236}">
                <a16:creationId xmlns="" xmlns:a16="http://schemas.microsoft.com/office/drawing/2014/main" id="{76165BD1-4EE9-4D94-9ECA-4C37DD20F74D}"/>
              </a:ext>
            </a:extLst>
          </p:cNvPr>
          <p:cNvCxnSpPr>
            <a:cxnSpLocks/>
          </p:cNvCxnSpPr>
          <p:nvPr userDrawn="1"/>
        </p:nvCxnSpPr>
        <p:spPr>
          <a:xfrm>
            <a:off x="8701671" y="2223351"/>
            <a:ext cx="2223628" cy="0"/>
          </a:xfrm>
          <a:prstGeom prst="line">
            <a:avLst/>
          </a:prstGeom>
          <a:ln w="25400" cap="rnd">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2" name="直接连接符 151">
            <a:extLst>
              <a:ext uri="{FF2B5EF4-FFF2-40B4-BE49-F238E27FC236}">
                <a16:creationId xmlns="" xmlns:a16="http://schemas.microsoft.com/office/drawing/2014/main" id="{C1F3BFCB-F524-4C0C-A2F1-DF1194B1B7E2}"/>
              </a:ext>
            </a:extLst>
          </p:cNvPr>
          <p:cNvCxnSpPr>
            <a:cxnSpLocks/>
          </p:cNvCxnSpPr>
          <p:nvPr userDrawn="1"/>
        </p:nvCxnSpPr>
        <p:spPr>
          <a:xfrm>
            <a:off x="8701671" y="2889486"/>
            <a:ext cx="2223628" cy="0"/>
          </a:xfrm>
          <a:prstGeom prst="line">
            <a:avLst/>
          </a:prstGeom>
          <a:ln w="25400" cap="rnd">
            <a:gradFill flip="none" rotWithShape="1">
              <a:gsLst>
                <a:gs pos="29000">
                  <a:schemeClr val="accent1"/>
                </a:gs>
                <a:gs pos="100000">
                  <a:schemeClr val="accent2">
                    <a:alpha val="0"/>
                  </a:schemeClr>
                </a:gs>
              </a:gsLst>
              <a:lin ang="10800000" scaled="0"/>
              <a:tileRect/>
            </a:gradFill>
          </a:ln>
        </p:spPr>
        <p:style>
          <a:lnRef idx="1">
            <a:schemeClr val="accent1"/>
          </a:lnRef>
          <a:fillRef idx="0">
            <a:schemeClr val="accent1"/>
          </a:fillRef>
          <a:effectRef idx="0">
            <a:schemeClr val="accent1"/>
          </a:effectRef>
          <a:fontRef idx="minor">
            <a:schemeClr val="tx1"/>
          </a:fontRef>
        </p:style>
      </p:cxnSp>
      <p:cxnSp>
        <p:nvCxnSpPr>
          <p:cNvPr id="155" name="直接连接符 154">
            <a:extLst>
              <a:ext uri="{FF2B5EF4-FFF2-40B4-BE49-F238E27FC236}">
                <a16:creationId xmlns="" xmlns:a16="http://schemas.microsoft.com/office/drawing/2014/main" id="{4D762B25-4BB3-40E2-9974-7D12C93D4FB7}"/>
              </a:ext>
            </a:extLst>
          </p:cNvPr>
          <p:cNvCxnSpPr>
            <a:cxnSpLocks/>
          </p:cNvCxnSpPr>
          <p:nvPr userDrawn="1"/>
        </p:nvCxnSpPr>
        <p:spPr>
          <a:xfrm>
            <a:off x="8701671" y="2102701"/>
            <a:ext cx="936773" cy="0"/>
          </a:xfrm>
          <a:prstGeom prst="line">
            <a:avLst/>
          </a:prstGeom>
          <a:ln w="25400" cap="rnd">
            <a:gradFill flip="none" rotWithShape="1">
              <a:gsLst>
                <a:gs pos="29000">
                  <a:schemeClr val="accent1">
                    <a:alpha val="4000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6" name="直接连接符 155">
            <a:extLst>
              <a:ext uri="{FF2B5EF4-FFF2-40B4-BE49-F238E27FC236}">
                <a16:creationId xmlns="" xmlns:a16="http://schemas.microsoft.com/office/drawing/2014/main" id="{2DFE73AA-11D0-4F15-8384-CA9F93A8D8EE}"/>
              </a:ext>
            </a:extLst>
          </p:cNvPr>
          <p:cNvCxnSpPr>
            <a:cxnSpLocks/>
          </p:cNvCxnSpPr>
          <p:nvPr userDrawn="1"/>
        </p:nvCxnSpPr>
        <p:spPr>
          <a:xfrm>
            <a:off x="9988526" y="3004401"/>
            <a:ext cx="936773" cy="0"/>
          </a:xfrm>
          <a:prstGeom prst="line">
            <a:avLst/>
          </a:prstGeom>
          <a:ln w="25400" cap="rnd">
            <a:gradFill flip="none" rotWithShape="1">
              <a:gsLst>
                <a:gs pos="29000">
                  <a:schemeClr val="accent1">
                    <a:alpha val="40000"/>
                  </a:schemeClr>
                </a:gs>
                <a:gs pos="100000">
                  <a:schemeClr val="accent2">
                    <a:alpha val="0"/>
                  </a:schemeClr>
                </a:gs>
              </a:gsLst>
              <a:lin ang="10800000" scaled="0"/>
              <a:tileRect/>
            </a:gradFill>
          </a:ln>
        </p:spPr>
        <p:style>
          <a:lnRef idx="1">
            <a:schemeClr val="accent1"/>
          </a:lnRef>
          <a:fillRef idx="0">
            <a:schemeClr val="accent1"/>
          </a:fillRef>
          <a:effectRef idx="0">
            <a:schemeClr val="accent1"/>
          </a:effectRef>
          <a:fontRef idx="minor">
            <a:schemeClr val="tx1"/>
          </a:fontRef>
        </p:style>
      </p:cxnSp>
      <p:sp>
        <p:nvSpPr>
          <p:cNvPr id="158" name="椭圆 157">
            <a:extLst>
              <a:ext uri="{FF2B5EF4-FFF2-40B4-BE49-F238E27FC236}">
                <a16:creationId xmlns="" xmlns:a16="http://schemas.microsoft.com/office/drawing/2014/main" id="{303D6009-5013-40B1-A551-EE9B65AB8925}"/>
              </a:ext>
            </a:extLst>
          </p:cNvPr>
          <p:cNvSpPr/>
          <p:nvPr/>
        </p:nvSpPr>
        <p:spPr>
          <a:xfrm>
            <a:off x="7153777" y="1698632"/>
            <a:ext cx="1647358" cy="1647358"/>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a:ea typeface="微软雅黑"/>
              <a:cs typeface="+mn-cs"/>
            </a:endParaRPr>
          </a:p>
        </p:txBody>
      </p:sp>
      <p:sp>
        <p:nvSpPr>
          <p:cNvPr id="160" name="图片占位符 4">
            <a:extLst>
              <a:ext uri="{FF2B5EF4-FFF2-40B4-BE49-F238E27FC236}">
                <a16:creationId xmlns="" xmlns:a16="http://schemas.microsoft.com/office/drawing/2014/main" id="{FAF8B77E-E3C7-4C51-BF29-3D1DDCEAFC91}"/>
              </a:ext>
            </a:extLst>
          </p:cNvPr>
          <p:cNvSpPr>
            <a:spLocks noGrp="1"/>
          </p:cNvSpPr>
          <p:nvPr>
            <p:ph type="pic" sz="quarter" idx="10"/>
          </p:nvPr>
        </p:nvSpPr>
        <p:spPr>
          <a:xfrm>
            <a:off x="1452452" y="1762251"/>
            <a:ext cx="1519200" cy="1519200"/>
          </a:xfrm>
          <a:prstGeom prst="ellipse">
            <a:avLst/>
          </a:prstGeom>
        </p:spPr>
        <p:txBody>
          <a:bodyPr/>
          <a:lstStyle/>
          <a:p>
            <a:endParaRPr lang="zh-CN" altLang="en-US"/>
          </a:p>
        </p:txBody>
      </p:sp>
      <p:sp>
        <p:nvSpPr>
          <p:cNvPr id="161" name="图片占位符 4">
            <a:extLst>
              <a:ext uri="{FF2B5EF4-FFF2-40B4-BE49-F238E27FC236}">
                <a16:creationId xmlns="" xmlns:a16="http://schemas.microsoft.com/office/drawing/2014/main" id="{4B58D2EB-80F3-4F6A-9489-082229C7FA9A}"/>
              </a:ext>
            </a:extLst>
          </p:cNvPr>
          <p:cNvSpPr>
            <a:spLocks noGrp="1"/>
          </p:cNvSpPr>
          <p:nvPr>
            <p:ph type="pic" sz="quarter" idx="11"/>
          </p:nvPr>
        </p:nvSpPr>
        <p:spPr>
          <a:xfrm>
            <a:off x="7217856" y="1762711"/>
            <a:ext cx="1519200" cy="1519200"/>
          </a:xfrm>
          <a:prstGeom prst="ellipse">
            <a:avLst/>
          </a:prstGeom>
        </p:spPr>
        <p:txBody>
          <a:bodyPr/>
          <a:lstStyle/>
          <a:p>
            <a:endParaRPr lang="zh-CN" altLang="en-US"/>
          </a:p>
        </p:txBody>
      </p:sp>
    </p:spTree>
    <p:extLst>
      <p:ext uri="{BB962C8B-B14F-4D97-AF65-F5344CB8AC3E}">
        <p14:creationId xmlns:p14="http://schemas.microsoft.com/office/powerpoint/2010/main" val="179795858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人物介绍页-04">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53" name="椭圆 152">
            <a:extLst>
              <a:ext uri="{FF2B5EF4-FFF2-40B4-BE49-F238E27FC236}">
                <a16:creationId xmlns="" xmlns:a16="http://schemas.microsoft.com/office/drawing/2014/main" id="{1D2EFFC5-6B29-4815-9E4D-C6A515FAE723}"/>
              </a:ext>
            </a:extLst>
          </p:cNvPr>
          <p:cNvSpPr/>
          <p:nvPr userDrawn="1"/>
        </p:nvSpPr>
        <p:spPr>
          <a:xfrm>
            <a:off x="1385369" y="1734385"/>
            <a:ext cx="2216276" cy="2216276"/>
          </a:xfrm>
          <a:prstGeom prst="ellipse">
            <a:avLst/>
          </a:prstGeom>
          <a:gradFill>
            <a:gsLst>
              <a:gs pos="3000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57" name="椭圆 156">
            <a:extLst>
              <a:ext uri="{FF2B5EF4-FFF2-40B4-BE49-F238E27FC236}">
                <a16:creationId xmlns="" xmlns:a16="http://schemas.microsoft.com/office/drawing/2014/main" id="{A44AD0A4-A801-41D8-B2E6-934D175CEF3C}"/>
              </a:ext>
            </a:extLst>
          </p:cNvPr>
          <p:cNvSpPr/>
          <p:nvPr userDrawn="1"/>
        </p:nvSpPr>
        <p:spPr>
          <a:xfrm>
            <a:off x="4987862" y="1734385"/>
            <a:ext cx="2216276" cy="2216276"/>
          </a:xfrm>
          <a:prstGeom prst="ellipse">
            <a:avLst/>
          </a:prstGeom>
          <a:gradFill>
            <a:gsLst>
              <a:gs pos="3000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等线"/>
              <a:ea typeface="微软雅黑"/>
            </a:endParaRPr>
          </a:p>
        </p:txBody>
      </p:sp>
      <p:sp>
        <p:nvSpPr>
          <p:cNvPr id="159" name="椭圆 158">
            <a:extLst>
              <a:ext uri="{FF2B5EF4-FFF2-40B4-BE49-F238E27FC236}">
                <a16:creationId xmlns="" xmlns:a16="http://schemas.microsoft.com/office/drawing/2014/main" id="{CD491E92-8F79-437A-8A2D-01FE0931D9B8}"/>
              </a:ext>
            </a:extLst>
          </p:cNvPr>
          <p:cNvSpPr/>
          <p:nvPr userDrawn="1"/>
        </p:nvSpPr>
        <p:spPr>
          <a:xfrm>
            <a:off x="8590355" y="1734385"/>
            <a:ext cx="2216276" cy="2216276"/>
          </a:xfrm>
          <a:prstGeom prst="ellipse">
            <a:avLst/>
          </a:prstGeom>
          <a:gradFill>
            <a:gsLst>
              <a:gs pos="3000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等线"/>
              <a:ea typeface="微软雅黑"/>
            </a:endParaRPr>
          </a:p>
        </p:txBody>
      </p:sp>
      <p:sp>
        <p:nvSpPr>
          <p:cNvPr id="165" name="图片占位符 4">
            <a:extLst>
              <a:ext uri="{FF2B5EF4-FFF2-40B4-BE49-F238E27FC236}">
                <a16:creationId xmlns="" xmlns:a16="http://schemas.microsoft.com/office/drawing/2014/main" id="{E60E3572-686C-47C5-AAEF-1DE493BE0F22}"/>
              </a:ext>
            </a:extLst>
          </p:cNvPr>
          <p:cNvSpPr>
            <a:spLocks noGrp="1"/>
          </p:cNvSpPr>
          <p:nvPr>
            <p:ph type="pic" sz="quarter" idx="10"/>
          </p:nvPr>
        </p:nvSpPr>
        <p:spPr>
          <a:xfrm>
            <a:off x="1385978" y="1734385"/>
            <a:ext cx="2077200" cy="20772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8" name="图片占位符 4">
            <a:extLst>
              <a:ext uri="{FF2B5EF4-FFF2-40B4-BE49-F238E27FC236}">
                <a16:creationId xmlns="" xmlns:a16="http://schemas.microsoft.com/office/drawing/2014/main" id="{0EF3F1BA-99DD-4697-87B7-F09E884A497E}"/>
              </a:ext>
            </a:extLst>
          </p:cNvPr>
          <p:cNvSpPr>
            <a:spLocks noGrp="1"/>
          </p:cNvSpPr>
          <p:nvPr>
            <p:ph type="pic" sz="quarter" idx="12"/>
          </p:nvPr>
        </p:nvSpPr>
        <p:spPr>
          <a:xfrm>
            <a:off x="8590964" y="1734385"/>
            <a:ext cx="2077200" cy="20772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69" name="图片占位符 4">
            <a:extLst>
              <a:ext uri="{FF2B5EF4-FFF2-40B4-BE49-F238E27FC236}">
                <a16:creationId xmlns="" xmlns:a16="http://schemas.microsoft.com/office/drawing/2014/main" id="{7213D936-E20A-4DCB-934D-435CB167E9EF}"/>
              </a:ext>
            </a:extLst>
          </p:cNvPr>
          <p:cNvSpPr>
            <a:spLocks noGrp="1"/>
          </p:cNvSpPr>
          <p:nvPr>
            <p:ph type="pic" sz="quarter" idx="11"/>
          </p:nvPr>
        </p:nvSpPr>
        <p:spPr>
          <a:xfrm>
            <a:off x="4988471" y="1734385"/>
            <a:ext cx="2077200" cy="20772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68541764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人物介绍页-05">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40" name="矩形: 圆角 139">
            <a:extLst>
              <a:ext uri="{FF2B5EF4-FFF2-40B4-BE49-F238E27FC236}">
                <a16:creationId xmlns="" xmlns:a16="http://schemas.microsoft.com/office/drawing/2014/main" id="{1CBCC53D-51D4-49C5-B0D5-43EB6ABBE477}"/>
              </a:ext>
            </a:extLst>
          </p:cNvPr>
          <p:cNvSpPr/>
          <p:nvPr userDrawn="1"/>
        </p:nvSpPr>
        <p:spPr>
          <a:xfrm>
            <a:off x="658813" y="1502229"/>
            <a:ext cx="3214914" cy="4376056"/>
          </a:xfrm>
          <a:prstGeom prst="roundRect">
            <a:avLst>
              <a:gd name="adj" fmla="val 2118"/>
            </a:avLst>
          </a:prstGeom>
          <a:solidFill>
            <a:schemeClr val="bg1"/>
          </a:solidFill>
          <a:ln>
            <a:noFill/>
          </a:ln>
          <a:effectLst>
            <a:outerShdw blurRad="1905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prstClr val="black">
                  <a:lumMod val="75000"/>
                  <a:lumOff val="25000"/>
                </a:prstClr>
              </a:solidFill>
              <a:latin typeface="等线"/>
              <a:ea typeface="微软雅黑"/>
            </a:endParaRPr>
          </a:p>
        </p:txBody>
      </p:sp>
      <p:sp>
        <p:nvSpPr>
          <p:cNvPr id="141" name="椭圆 140">
            <a:extLst>
              <a:ext uri="{FF2B5EF4-FFF2-40B4-BE49-F238E27FC236}">
                <a16:creationId xmlns="" xmlns:a16="http://schemas.microsoft.com/office/drawing/2014/main" id="{003A0D04-105C-44A0-9AB1-A2D11F3CFD9E}"/>
              </a:ext>
            </a:extLst>
          </p:cNvPr>
          <p:cNvSpPr/>
          <p:nvPr userDrawn="1"/>
        </p:nvSpPr>
        <p:spPr>
          <a:xfrm>
            <a:off x="1406298" y="1793884"/>
            <a:ext cx="1719944" cy="1719944"/>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48" name="矩形: 圆角 147">
            <a:extLst>
              <a:ext uri="{FF2B5EF4-FFF2-40B4-BE49-F238E27FC236}">
                <a16:creationId xmlns="" xmlns:a16="http://schemas.microsoft.com/office/drawing/2014/main" id="{4A924DE1-85DD-4B89-AE53-C2541FADA611}"/>
              </a:ext>
            </a:extLst>
          </p:cNvPr>
          <p:cNvSpPr/>
          <p:nvPr userDrawn="1"/>
        </p:nvSpPr>
        <p:spPr>
          <a:xfrm>
            <a:off x="4488544" y="1502229"/>
            <a:ext cx="3214914" cy="4376056"/>
          </a:xfrm>
          <a:prstGeom prst="roundRect">
            <a:avLst>
              <a:gd name="adj" fmla="val 2118"/>
            </a:avLst>
          </a:prstGeom>
          <a:solidFill>
            <a:schemeClr val="bg1"/>
          </a:solidFill>
          <a:ln>
            <a:noFill/>
          </a:ln>
          <a:effectLst>
            <a:outerShdw blurRad="1905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solidFill>
                <a:prstClr val="black">
                  <a:lumMod val="75000"/>
                  <a:lumOff val="25000"/>
                </a:prstClr>
              </a:solidFill>
              <a:latin typeface="等线"/>
              <a:ea typeface="微软雅黑"/>
            </a:endParaRPr>
          </a:p>
        </p:txBody>
      </p:sp>
      <p:sp>
        <p:nvSpPr>
          <p:cNvPr id="149" name="椭圆 148">
            <a:extLst>
              <a:ext uri="{FF2B5EF4-FFF2-40B4-BE49-F238E27FC236}">
                <a16:creationId xmlns="" xmlns:a16="http://schemas.microsoft.com/office/drawing/2014/main" id="{320F0844-88C3-49ED-8EAB-3FF64AC70346}"/>
              </a:ext>
            </a:extLst>
          </p:cNvPr>
          <p:cNvSpPr/>
          <p:nvPr userDrawn="1"/>
        </p:nvSpPr>
        <p:spPr>
          <a:xfrm>
            <a:off x="5236029" y="1793884"/>
            <a:ext cx="1719944" cy="1719944"/>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55" name="矩形: 圆角 154">
            <a:extLst>
              <a:ext uri="{FF2B5EF4-FFF2-40B4-BE49-F238E27FC236}">
                <a16:creationId xmlns="" xmlns:a16="http://schemas.microsoft.com/office/drawing/2014/main" id="{F12E55CB-7646-40CE-A82A-1C469DCD3B35}"/>
              </a:ext>
            </a:extLst>
          </p:cNvPr>
          <p:cNvSpPr/>
          <p:nvPr userDrawn="1"/>
        </p:nvSpPr>
        <p:spPr>
          <a:xfrm>
            <a:off x="8318274" y="1502229"/>
            <a:ext cx="3214914" cy="4376056"/>
          </a:xfrm>
          <a:prstGeom prst="roundRect">
            <a:avLst>
              <a:gd name="adj" fmla="val 2118"/>
            </a:avLst>
          </a:prstGeom>
          <a:solidFill>
            <a:schemeClr val="bg1"/>
          </a:solidFill>
          <a:ln>
            <a:noFill/>
          </a:ln>
          <a:effectLst>
            <a:outerShdw blurRad="1905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lvl="0" algn="ctr"/>
            <a:endParaRPr lang="zh-CN" altLang="en-US">
              <a:solidFill>
                <a:prstClr val="black">
                  <a:lumMod val="75000"/>
                  <a:lumOff val="25000"/>
                </a:prstClr>
              </a:solidFill>
              <a:latin typeface="等线"/>
              <a:ea typeface="微软雅黑"/>
            </a:endParaRPr>
          </a:p>
        </p:txBody>
      </p:sp>
      <p:sp>
        <p:nvSpPr>
          <p:cNvPr id="156" name="椭圆 155">
            <a:extLst>
              <a:ext uri="{FF2B5EF4-FFF2-40B4-BE49-F238E27FC236}">
                <a16:creationId xmlns="" xmlns:a16="http://schemas.microsoft.com/office/drawing/2014/main" id="{421E0A8A-15F9-4A3A-BB71-13BA49D0E2CC}"/>
              </a:ext>
            </a:extLst>
          </p:cNvPr>
          <p:cNvSpPr/>
          <p:nvPr userDrawn="1"/>
        </p:nvSpPr>
        <p:spPr>
          <a:xfrm>
            <a:off x="9065759" y="1793884"/>
            <a:ext cx="1719944" cy="1719944"/>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66" name="图片占位符 4">
            <a:extLst>
              <a:ext uri="{FF2B5EF4-FFF2-40B4-BE49-F238E27FC236}">
                <a16:creationId xmlns="" xmlns:a16="http://schemas.microsoft.com/office/drawing/2014/main" id="{77C7EBF7-B095-4C76-A651-97AF6EBD6E14}"/>
              </a:ext>
            </a:extLst>
          </p:cNvPr>
          <p:cNvSpPr>
            <a:spLocks noGrp="1"/>
          </p:cNvSpPr>
          <p:nvPr>
            <p:ph type="pic" sz="quarter" idx="10"/>
          </p:nvPr>
        </p:nvSpPr>
        <p:spPr>
          <a:xfrm>
            <a:off x="1476005" y="1863591"/>
            <a:ext cx="1580400" cy="1580400"/>
          </a:xfrm>
          <a:prstGeom prst="ellipse">
            <a:avLst/>
          </a:prstGeom>
        </p:spPr>
        <p:txBody>
          <a:bodyPr/>
          <a:lstStyle/>
          <a:p>
            <a:endParaRPr lang="zh-CN" altLang="en-US"/>
          </a:p>
        </p:txBody>
      </p:sp>
      <p:sp>
        <p:nvSpPr>
          <p:cNvPr id="170" name="图片占位符 4">
            <a:extLst>
              <a:ext uri="{FF2B5EF4-FFF2-40B4-BE49-F238E27FC236}">
                <a16:creationId xmlns="" xmlns:a16="http://schemas.microsoft.com/office/drawing/2014/main" id="{5CD3C925-89E3-44A3-B8AD-739008763F44}"/>
              </a:ext>
            </a:extLst>
          </p:cNvPr>
          <p:cNvSpPr>
            <a:spLocks noGrp="1"/>
          </p:cNvSpPr>
          <p:nvPr>
            <p:ph type="pic" sz="quarter" idx="11"/>
          </p:nvPr>
        </p:nvSpPr>
        <p:spPr>
          <a:xfrm>
            <a:off x="5305866" y="1863591"/>
            <a:ext cx="1580400" cy="1580400"/>
          </a:xfrm>
          <a:prstGeom prst="ellipse">
            <a:avLst/>
          </a:prstGeom>
        </p:spPr>
        <p:txBody>
          <a:bodyPr/>
          <a:lstStyle/>
          <a:p>
            <a:endParaRPr lang="zh-CN" altLang="en-US"/>
          </a:p>
        </p:txBody>
      </p:sp>
      <p:sp>
        <p:nvSpPr>
          <p:cNvPr id="172" name="图片占位符 4">
            <a:extLst>
              <a:ext uri="{FF2B5EF4-FFF2-40B4-BE49-F238E27FC236}">
                <a16:creationId xmlns="" xmlns:a16="http://schemas.microsoft.com/office/drawing/2014/main" id="{04E96B6E-6537-4FF3-8610-B7BA5F53E9C5}"/>
              </a:ext>
            </a:extLst>
          </p:cNvPr>
          <p:cNvSpPr>
            <a:spLocks noGrp="1"/>
          </p:cNvSpPr>
          <p:nvPr>
            <p:ph type="pic" sz="quarter" idx="12"/>
          </p:nvPr>
        </p:nvSpPr>
        <p:spPr>
          <a:xfrm>
            <a:off x="9135466" y="1863591"/>
            <a:ext cx="1580400" cy="1580400"/>
          </a:xfrm>
          <a:prstGeom prst="ellipse">
            <a:avLst/>
          </a:prstGeom>
        </p:spPr>
        <p:txBody>
          <a:bodyPr/>
          <a:lstStyle/>
          <a:p>
            <a:endParaRPr lang="zh-CN" altLang="en-US"/>
          </a:p>
        </p:txBody>
      </p:sp>
    </p:spTree>
    <p:extLst>
      <p:ext uri="{BB962C8B-B14F-4D97-AF65-F5344CB8AC3E}">
        <p14:creationId xmlns:p14="http://schemas.microsoft.com/office/powerpoint/2010/main" val="25614264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人物介绍页-06">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43" name="组合 142">
            <a:extLst>
              <a:ext uri="{FF2B5EF4-FFF2-40B4-BE49-F238E27FC236}">
                <a16:creationId xmlns="" xmlns:a16="http://schemas.microsoft.com/office/drawing/2014/main" id="{1167A130-4319-4788-8277-97DF679C6544}"/>
              </a:ext>
            </a:extLst>
          </p:cNvPr>
          <p:cNvGrpSpPr/>
          <p:nvPr userDrawn="1"/>
        </p:nvGrpSpPr>
        <p:grpSpPr>
          <a:xfrm>
            <a:off x="617877" y="1523566"/>
            <a:ext cx="2421984" cy="2435394"/>
            <a:chOff x="596106" y="1679406"/>
            <a:chExt cx="2421984" cy="2435394"/>
          </a:xfrm>
        </p:grpSpPr>
        <p:sp>
          <p:nvSpPr>
            <p:cNvPr id="147" name="弧形 146">
              <a:extLst>
                <a:ext uri="{FF2B5EF4-FFF2-40B4-BE49-F238E27FC236}">
                  <a16:creationId xmlns="" xmlns:a16="http://schemas.microsoft.com/office/drawing/2014/main" id="{7FA94A64-09E7-4A20-93EF-91A1196A2594}"/>
                </a:ext>
              </a:extLst>
            </p:cNvPr>
            <p:cNvSpPr/>
            <p:nvPr/>
          </p:nvSpPr>
          <p:spPr>
            <a:xfrm>
              <a:off x="596106" y="1692817"/>
              <a:ext cx="2421984" cy="2421983"/>
            </a:xfrm>
            <a:prstGeom prst="arc">
              <a:avLst>
                <a:gd name="adj1" fmla="val 14484038"/>
                <a:gd name="adj2" fmla="val 21277717"/>
              </a:avLst>
            </a:prstGeom>
            <a:ln w="15875">
              <a:gradFill>
                <a:gsLst>
                  <a:gs pos="0">
                    <a:schemeClr val="accent2">
                      <a:alpha val="0"/>
                    </a:schemeClr>
                  </a:gs>
                  <a:gs pos="5000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0" name="弧形 149">
              <a:extLst>
                <a:ext uri="{FF2B5EF4-FFF2-40B4-BE49-F238E27FC236}">
                  <a16:creationId xmlns="" xmlns:a16="http://schemas.microsoft.com/office/drawing/2014/main" id="{76E36E4F-D181-45FE-A08A-F4A672B5EFC3}"/>
                </a:ext>
              </a:extLst>
            </p:cNvPr>
            <p:cNvSpPr/>
            <p:nvPr/>
          </p:nvSpPr>
          <p:spPr>
            <a:xfrm>
              <a:off x="653036" y="1749747"/>
              <a:ext cx="2308124" cy="2308123"/>
            </a:xfrm>
            <a:prstGeom prst="arc">
              <a:avLst>
                <a:gd name="adj1" fmla="val 17391435"/>
                <a:gd name="adj2" fmla="val 3314641"/>
              </a:avLst>
            </a:prstGeom>
            <a:ln w="15875">
              <a:gradFill>
                <a:gsLst>
                  <a:gs pos="0">
                    <a:schemeClr val="accent2">
                      <a:alpha val="0"/>
                    </a:schemeClr>
                  </a:gs>
                  <a:gs pos="50000">
                    <a:schemeClr val="accent1"/>
                  </a:gs>
                  <a:gs pos="100000">
                    <a:schemeClr val="accent2">
                      <a:alpha val="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dirty="0"/>
            </a:p>
          </p:txBody>
        </p:sp>
        <p:sp>
          <p:nvSpPr>
            <p:cNvPr id="151" name="弧形 150">
              <a:extLst>
                <a:ext uri="{FF2B5EF4-FFF2-40B4-BE49-F238E27FC236}">
                  <a16:creationId xmlns="" xmlns:a16="http://schemas.microsoft.com/office/drawing/2014/main" id="{1FB2AC8D-A3A6-43AC-854B-5C1126B33B87}"/>
                </a:ext>
              </a:extLst>
            </p:cNvPr>
            <p:cNvSpPr/>
            <p:nvPr/>
          </p:nvSpPr>
          <p:spPr>
            <a:xfrm>
              <a:off x="700169" y="1796879"/>
              <a:ext cx="2213858" cy="2213859"/>
            </a:xfrm>
            <a:prstGeom prst="arc">
              <a:avLst>
                <a:gd name="adj1" fmla="val 2037800"/>
                <a:gd name="adj2" fmla="val 12270250"/>
              </a:avLst>
            </a:prstGeom>
            <a:ln w="15875">
              <a:gradFill>
                <a:gsLst>
                  <a:gs pos="0">
                    <a:schemeClr val="accent2">
                      <a:alpha val="0"/>
                    </a:schemeClr>
                  </a:gs>
                  <a:gs pos="89000">
                    <a:schemeClr val="accent1">
                      <a:alpha val="0"/>
                    </a:schemeClr>
                  </a:gs>
                  <a:gs pos="50000">
                    <a:schemeClr val="accent1"/>
                  </a:gs>
                </a:gsLst>
                <a:lin ang="27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2" name="椭圆 151">
              <a:extLst>
                <a:ext uri="{FF2B5EF4-FFF2-40B4-BE49-F238E27FC236}">
                  <a16:creationId xmlns="" xmlns:a16="http://schemas.microsoft.com/office/drawing/2014/main" id="{2B123255-8C55-4DAE-AAB5-EC01F96B9D73}"/>
                </a:ext>
              </a:extLst>
            </p:cNvPr>
            <p:cNvSpPr/>
            <p:nvPr/>
          </p:nvSpPr>
          <p:spPr>
            <a:xfrm>
              <a:off x="1952242" y="1679406"/>
              <a:ext cx="44783" cy="44783"/>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3" name="椭圆 152">
              <a:extLst>
                <a:ext uri="{FF2B5EF4-FFF2-40B4-BE49-F238E27FC236}">
                  <a16:creationId xmlns="" xmlns:a16="http://schemas.microsoft.com/office/drawing/2014/main" id="{7AC45D8B-4D32-4369-8C27-CE283ABCCCFF}"/>
                </a:ext>
              </a:extLst>
            </p:cNvPr>
            <p:cNvSpPr/>
            <p:nvPr/>
          </p:nvSpPr>
          <p:spPr>
            <a:xfrm>
              <a:off x="2929208" y="3016707"/>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54" name="椭圆 153">
              <a:extLst>
                <a:ext uri="{FF2B5EF4-FFF2-40B4-BE49-F238E27FC236}">
                  <a16:creationId xmlns="" xmlns:a16="http://schemas.microsoft.com/office/drawing/2014/main" id="{732521B5-F7EE-4F5E-B751-0F1EE150E533}"/>
                </a:ext>
              </a:extLst>
            </p:cNvPr>
            <p:cNvSpPr/>
            <p:nvPr/>
          </p:nvSpPr>
          <p:spPr>
            <a:xfrm>
              <a:off x="1558533" y="3966883"/>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grpSp>
      <p:grpSp>
        <p:nvGrpSpPr>
          <p:cNvPr id="157" name="组合 156">
            <a:extLst>
              <a:ext uri="{FF2B5EF4-FFF2-40B4-BE49-F238E27FC236}">
                <a16:creationId xmlns="" xmlns:a16="http://schemas.microsoft.com/office/drawing/2014/main" id="{92FF1114-59BA-44CF-85B2-4CCD1D056953}"/>
              </a:ext>
            </a:extLst>
          </p:cNvPr>
          <p:cNvGrpSpPr/>
          <p:nvPr userDrawn="1"/>
        </p:nvGrpSpPr>
        <p:grpSpPr>
          <a:xfrm rot="5400000">
            <a:off x="3419273" y="1480024"/>
            <a:ext cx="2421984" cy="2435394"/>
            <a:chOff x="3434472" y="1679406"/>
            <a:chExt cx="2421984" cy="2435394"/>
          </a:xfrm>
        </p:grpSpPr>
        <p:sp>
          <p:nvSpPr>
            <p:cNvPr id="158" name="弧形 157">
              <a:extLst>
                <a:ext uri="{FF2B5EF4-FFF2-40B4-BE49-F238E27FC236}">
                  <a16:creationId xmlns="" xmlns:a16="http://schemas.microsoft.com/office/drawing/2014/main" id="{997BBCE4-55CA-4715-B32D-548083B93C45}"/>
                </a:ext>
              </a:extLst>
            </p:cNvPr>
            <p:cNvSpPr/>
            <p:nvPr/>
          </p:nvSpPr>
          <p:spPr>
            <a:xfrm>
              <a:off x="3434472" y="1692817"/>
              <a:ext cx="2421984" cy="2421983"/>
            </a:xfrm>
            <a:prstGeom prst="arc">
              <a:avLst>
                <a:gd name="adj1" fmla="val 14484038"/>
                <a:gd name="adj2" fmla="val 21277717"/>
              </a:avLst>
            </a:prstGeom>
            <a:ln w="15875">
              <a:gradFill>
                <a:gsLst>
                  <a:gs pos="0">
                    <a:schemeClr val="accent2">
                      <a:alpha val="0"/>
                    </a:schemeClr>
                  </a:gs>
                  <a:gs pos="5000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dirty="0"/>
            </a:p>
          </p:txBody>
        </p:sp>
        <p:sp>
          <p:nvSpPr>
            <p:cNvPr id="159" name="弧形 158">
              <a:extLst>
                <a:ext uri="{FF2B5EF4-FFF2-40B4-BE49-F238E27FC236}">
                  <a16:creationId xmlns="" xmlns:a16="http://schemas.microsoft.com/office/drawing/2014/main" id="{974EF572-46AC-46B9-B3D2-3AFCCF63B5BB}"/>
                </a:ext>
              </a:extLst>
            </p:cNvPr>
            <p:cNvSpPr/>
            <p:nvPr/>
          </p:nvSpPr>
          <p:spPr>
            <a:xfrm>
              <a:off x="3491402" y="1749747"/>
              <a:ext cx="2308124" cy="2308123"/>
            </a:xfrm>
            <a:prstGeom prst="arc">
              <a:avLst>
                <a:gd name="adj1" fmla="val 17391435"/>
                <a:gd name="adj2" fmla="val 3314641"/>
              </a:avLst>
            </a:prstGeom>
            <a:ln w="15875">
              <a:gradFill>
                <a:gsLst>
                  <a:gs pos="0">
                    <a:schemeClr val="accent2">
                      <a:alpha val="0"/>
                    </a:schemeClr>
                  </a:gs>
                  <a:gs pos="50000">
                    <a:schemeClr val="accent1"/>
                  </a:gs>
                  <a:gs pos="100000">
                    <a:schemeClr val="accent2">
                      <a:alpha val="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dirty="0"/>
            </a:p>
          </p:txBody>
        </p:sp>
        <p:sp>
          <p:nvSpPr>
            <p:cNvPr id="160" name="弧形 159">
              <a:extLst>
                <a:ext uri="{FF2B5EF4-FFF2-40B4-BE49-F238E27FC236}">
                  <a16:creationId xmlns="" xmlns:a16="http://schemas.microsoft.com/office/drawing/2014/main" id="{D7EC3DB9-19DC-41E4-9B80-6A595A329B55}"/>
                </a:ext>
              </a:extLst>
            </p:cNvPr>
            <p:cNvSpPr/>
            <p:nvPr/>
          </p:nvSpPr>
          <p:spPr>
            <a:xfrm>
              <a:off x="3538535" y="1796879"/>
              <a:ext cx="2213858" cy="2213859"/>
            </a:xfrm>
            <a:prstGeom prst="arc">
              <a:avLst>
                <a:gd name="adj1" fmla="val 2037800"/>
                <a:gd name="adj2" fmla="val 12270250"/>
              </a:avLst>
            </a:prstGeom>
            <a:ln w="15875">
              <a:gradFill>
                <a:gsLst>
                  <a:gs pos="0">
                    <a:schemeClr val="accent2">
                      <a:alpha val="0"/>
                    </a:schemeClr>
                  </a:gs>
                  <a:gs pos="89000">
                    <a:schemeClr val="accent1">
                      <a:alpha val="0"/>
                    </a:schemeClr>
                  </a:gs>
                  <a:gs pos="50000">
                    <a:schemeClr val="accent1"/>
                  </a:gs>
                </a:gsLst>
                <a:lin ang="27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a:p>
          </p:txBody>
        </p:sp>
        <p:sp>
          <p:nvSpPr>
            <p:cNvPr id="161" name="椭圆 160">
              <a:extLst>
                <a:ext uri="{FF2B5EF4-FFF2-40B4-BE49-F238E27FC236}">
                  <a16:creationId xmlns="" xmlns:a16="http://schemas.microsoft.com/office/drawing/2014/main" id="{1EC6C67E-C637-40D7-AD26-EEDEA6333ABD}"/>
                </a:ext>
              </a:extLst>
            </p:cNvPr>
            <p:cNvSpPr/>
            <p:nvPr/>
          </p:nvSpPr>
          <p:spPr>
            <a:xfrm>
              <a:off x="4790608" y="1679406"/>
              <a:ext cx="44783" cy="44783"/>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62" name="椭圆 161">
              <a:extLst>
                <a:ext uri="{FF2B5EF4-FFF2-40B4-BE49-F238E27FC236}">
                  <a16:creationId xmlns="" xmlns:a16="http://schemas.microsoft.com/office/drawing/2014/main" id="{B317D7AE-5F01-4A2A-AE94-E9E229746FAB}"/>
                </a:ext>
              </a:extLst>
            </p:cNvPr>
            <p:cNvSpPr/>
            <p:nvPr/>
          </p:nvSpPr>
          <p:spPr>
            <a:xfrm>
              <a:off x="5767574" y="3016707"/>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63" name="椭圆 162">
              <a:extLst>
                <a:ext uri="{FF2B5EF4-FFF2-40B4-BE49-F238E27FC236}">
                  <a16:creationId xmlns="" xmlns:a16="http://schemas.microsoft.com/office/drawing/2014/main" id="{D8E106F7-4C84-48F5-85F5-E1015A086D18}"/>
                </a:ext>
              </a:extLst>
            </p:cNvPr>
            <p:cNvSpPr/>
            <p:nvPr/>
          </p:nvSpPr>
          <p:spPr>
            <a:xfrm>
              <a:off x="4396899" y="3966883"/>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grpSp>
      <p:grpSp>
        <p:nvGrpSpPr>
          <p:cNvPr id="164" name="组合 163">
            <a:extLst>
              <a:ext uri="{FF2B5EF4-FFF2-40B4-BE49-F238E27FC236}">
                <a16:creationId xmlns="" xmlns:a16="http://schemas.microsoft.com/office/drawing/2014/main" id="{86BA85B5-62EE-40AE-AC73-414A90A29D9A}"/>
              </a:ext>
            </a:extLst>
          </p:cNvPr>
          <p:cNvGrpSpPr/>
          <p:nvPr userDrawn="1"/>
        </p:nvGrpSpPr>
        <p:grpSpPr>
          <a:xfrm rot="10800000">
            <a:off x="6322267" y="1465510"/>
            <a:ext cx="2421984" cy="2435394"/>
            <a:chOff x="6272838" y="1679406"/>
            <a:chExt cx="2421984" cy="2435394"/>
          </a:xfrm>
        </p:grpSpPr>
        <p:sp>
          <p:nvSpPr>
            <p:cNvPr id="165" name="弧形 164">
              <a:extLst>
                <a:ext uri="{FF2B5EF4-FFF2-40B4-BE49-F238E27FC236}">
                  <a16:creationId xmlns="" xmlns:a16="http://schemas.microsoft.com/office/drawing/2014/main" id="{F61B0C85-614C-4C50-825C-EB395F4F4D52}"/>
                </a:ext>
              </a:extLst>
            </p:cNvPr>
            <p:cNvSpPr/>
            <p:nvPr/>
          </p:nvSpPr>
          <p:spPr>
            <a:xfrm>
              <a:off x="6272838" y="1692817"/>
              <a:ext cx="2421984" cy="2421983"/>
            </a:xfrm>
            <a:prstGeom prst="arc">
              <a:avLst>
                <a:gd name="adj1" fmla="val 14484038"/>
                <a:gd name="adj2" fmla="val 21277717"/>
              </a:avLst>
            </a:prstGeom>
            <a:ln w="15875">
              <a:gradFill>
                <a:gsLst>
                  <a:gs pos="0">
                    <a:schemeClr val="accent2">
                      <a:alpha val="0"/>
                    </a:schemeClr>
                  </a:gs>
                  <a:gs pos="5000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dirty="0"/>
            </a:p>
          </p:txBody>
        </p:sp>
        <p:sp>
          <p:nvSpPr>
            <p:cNvPr id="167" name="弧形 166">
              <a:extLst>
                <a:ext uri="{FF2B5EF4-FFF2-40B4-BE49-F238E27FC236}">
                  <a16:creationId xmlns="" xmlns:a16="http://schemas.microsoft.com/office/drawing/2014/main" id="{5FC50CB0-6913-41F2-9012-3C8DE5956105}"/>
                </a:ext>
              </a:extLst>
            </p:cNvPr>
            <p:cNvSpPr/>
            <p:nvPr/>
          </p:nvSpPr>
          <p:spPr>
            <a:xfrm>
              <a:off x="6329768" y="1749747"/>
              <a:ext cx="2308124" cy="2308123"/>
            </a:xfrm>
            <a:prstGeom prst="arc">
              <a:avLst>
                <a:gd name="adj1" fmla="val 17391435"/>
                <a:gd name="adj2" fmla="val 3314641"/>
              </a:avLst>
            </a:prstGeom>
            <a:ln w="15875">
              <a:gradFill>
                <a:gsLst>
                  <a:gs pos="0">
                    <a:schemeClr val="accent2">
                      <a:alpha val="0"/>
                    </a:schemeClr>
                  </a:gs>
                  <a:gs pos="50000">
                    <a:schemeClr val="accent1"/>
                  </a:gs>
                  <a:gs pos="100000">
                    <a:schemeClr val="accent2">
                      <a:alpha val="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a:p>
          </p:txBody>
        </p:sp>
        <p:sp>
          <p:nvSpPr>
            <p:cNvPr id="168" name="弧形 167">
              <a:extLst>
                <a:ext uri="{FF2B5EF4-FFF2-40B4-BE49-F238E27FC236}">
                  <a16:creationId xmlns="" xmlns:a16="http://schemas.microsoft.com/office/drawing/2014/main" id="{C7104C93-4C08-4DCE-BED8-98104E9D6404}"/>
                </a:ext>
              </a:extLst>
            </p:cNvPr>
            <p:cNvSpPr/>
            <p:nvPr/>
          </p:nvSpPr>
          <p:spPr>
            <a:xfrm>
              <a:off x="6376901" y="1796879"/>
              <a:ext cx="2213858" cy="2213859"/>
            </a:xfrm>
            <a:prstGeom prst="arc">
              <a:avLst>
                <a:gd name="adj1" fmla="val 2037800"/>
                <a:gd name="adj2" fmla="val 12270250"/>
              </a:avLst>
            </a:prstGeom>
            <a:ln w="15875">
              <a:gradFill>
                <a:gsLst>
                  <a:gs pos="0">
                    <a:schemeClr val="accent2">
                      <a:alpha val="0"/>
                    </a:schemeClr>
                  </a:gs>
                  <a:gs pos="89000">
                    <a:schemeClr val="accent1">
                      <a:alpha val="0"/>
                    </a:schemeClr>
                  </a:gs>
                  <a:gs pos="50000">
                    <a:schemeClr val="accent1"/>
                  </a:gs>
                </a:gsLst>
                <a:lin ang="27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a:p>
          </p:txBody>
        </p:sp>
        <p:sp>
          <p:nvSpPr>
            <p:cNvPr id="169" name="椭圆 168">
              <a:extLst>
                <a:ext uri="{FF2B5EF4-FFF2-40B4-BE49-F238E27FC236}">
                  <a16:creationId xmlns="" xmlns:a16="http://schemas.microsoft.com/office/drawing/2014/main" id="{3E55810B-3E11-4D1E-B17A-2E6CFACA68E9}"/>
                </a:ext>
              </a:extLst>
            </p:cNvPr>
            <p:cNvSpPr/>
            <p:nvPr/>
          </p:nvSpPr>
          <p:spPr>
            <a:xfrm>
              <a:off x="7628974" y="1679406"/>
              <a:ext cx="44783" cy="44783"/>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71" name="椭圆 170">
              <a:extLst>
                <a:ext uri="{FF2B5EF4-FFF2-40B4-BE49-F238E27FC236}">
                  <a16:creationId xmlns="" xmlns:a16="http://schemas.microsoft.com/office/drawing/2014/main" id="{0E8E3752-4ADF-4A5D-8462-4A5AF74E3FF4}"/>
                </a:ext>
              </a:extLst>
            </p:cNvPr>
            <p:cNvSpPr/>
            <p:nvPr/>
          </p:nvSpPr>
          <p:spPr>
            <a:xfrm>
              <a:off x="8605940" y="3016707"/>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73" name="椭圆 172">
              <a:extLst>
                <a:ext uri="{FF2B5EF4-FFF2-40B4-BE49-F238E27FC236}">
                  <a16:creationId xmlns="" xmlns:a16="http://schemas.microsoft.com/office/drawing/2014/main" id="{8C22989F-DDD4-4703-B9E6-6DACF2274035}"/>
                </a:ext>
              </a:extLst>
            </p:cNvPr>
            <p:cNvSpPr/>
            <p:nvPr/>
          </p:nvSpPr>
          <p:spPr>
            <a:xfrm>
              <a:off x="7235265" y="3966883"/>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grpSp>
      <p:grpSp>
        <p:nvGrpSpPr>
          <p:cNvPr id="174" name="组合 173">
            <a:extLst>
              <a:ext uri="{FF2B5EF4-FFF2-40B4-BE49-F238E27FC236}">
                <a16:creationId xmlns="" xmlns:a16="http://schemas.microsoft.com/office/drawing/2014/main" id="{DFC78354-FCD9-434B-95E0-36B680375D39}"/>
              </a:ext>
            </a:extLst>
          </p:cNvPr>
          <p:cNvGrpSpPr/>
          <p:nvPr userDrawn="1"/>
        </p:nvGrpSpPr>
        <p:grpSpPr>
          <a:xfrm rot="16200000">
            <a:off x="9174462" y="1523566"/>
            <a:ext cx="2421984" cy="2435394"/>
            <a:chOff x="9111204" y="1679406"/>
            <a:chExt cx="2421984" cy="2435394"/>
          </a:xfrm>
        </p:grpSpPr>
        <p:sp>
          <p:nvSpPr>
            <p:cNvPr id="175" name="弧形 174">
              <a:extLst>
                <a:ext uri="{FF2B5EF4-FFF2-40B4-BE49-F238E27FC236}">
                  <a16:creationId xmlns="" xmlns:a16="http://schemas.microsoft.com/office/drawing/2014/main" id="{BA28E28A-C1D9-44D1-BEEA-D3B40478FFF5}"/>
                </a:ext>
              </a:extLst>
            </p:cNvPr>
            <p:cNvSpPr/>
            <p:nvPr/>
          </p:nvSpPr>
          <p:spPr>
            <a:xfrm>
              <a:off x="9111204" y="1692817"/>
              <a:ext cx="2421984" cy="2421983"/>
            </a:xfrm>
            <a:prstGeom prst="arc">
              <a:avLst>
                <a:gd name="adj1" fmla="val 14484038"/>
                <a:gd name="adj2" fmla="val 21277717"/>
              </a:avLst>
            </a:prstGeom>
            <a:ln w="15875">
              <a:gradFill>
                <a:gsLst>
                  <a:gs pos="0">
                    <a:schemeClr val="accent2">
                      <a:alpha val="0"/>
                    </a:schemeClr>
                  </a:gs>
                  <a:gs pos="5000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a:p>
          </p:txBody>
        </p:sp>
        <p:sp>
          <p:nvSpPr>
            <p:cNvPr id="176" name="弧形 175">
              <a:extLst>
                <a:ext uri="{FF2B5EF4-FFF2-40B4-BE49-F238E27FC236}">
                  <a16:creationId xmlns="" xmlns:a16="http://schemas.microsoft.com/office/drawing/2014/main" id="{3C6CFBB2-C72C-4815-ABF9-0F17CDC9BC22}"/>
                </a:ext>
              </a:extLst>
            </p:cNvPr>
            <p:cNvSpPr/>
            <p:nvPr/>
          </p:nvSpPr>
          <p:spPr>
            <a:xfrm>
              <a:off x="9168134" y="1749747"/>
              <a:ext cx="2308124" cy="2308123"/>
            </a:xfrm>
            <a:prstGeom prst="arc">
              <a:avLst>
                <a:gd name="adj1" fmla="val 17391435"/>
                <a:gd name="adj2" fmla="val 3314641"/>
              </a:avLst>
            </a:prstGeom>
            <a:ln w="15875">
              <a:gradFill>
                <a:gsLst>
                  <a:gs pos="0">
                    <a:schemeClr val="accent2">
                      <a:alpha val="0"/>
                    </a:schemeClr>
                  </a:gs>
                  <a:gs pos="50000">
                    <a:schemeClr val="accent1"/>
                  </a:gs>
                  <a:gs pos="100000">
                    <a:schemeClr val="accent2">
                      <a:alpha val="0"/>
                    </a:schemeClr>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dirty="0"/>
            </a:p>
          </p:txBody>
        </p:sp>
        <p:sp>
          <p:nvSpPr>
            <p:cNvPr id="177" name="弧形 176">
              <a:extLst>
                <a:ext uri="{FF2B5EF4-FFF2-40B4-BE49-F238E27FC236}">
                  <a16:creationId xmlns="" xmlns:a16="http://schemas.microsoft.com/office/drawing/2014/main" id="{8387C83C-7178-4016-AE8C-ED3AFB824C26}"/>
                </a:ext>
              </a:extLst>
            </p:cNvPr>
            <p:cNvSpPr/>
            <p:nvPr/>
          </p:nvSpPr>
          <p:spPr>
            <a:xfrm>
              <a:off x="9215267" y="1796879"/>
              <a:ext cx="2213858" cy="2213859"/>
            </a:xfrm>
            <a:prstGeom prst="arc">
              <a:avLst>
                <a:gd name="adj1" fmla="val 2037800"/>
                <a:gd name="adj2" fmla="val 12270250"/>
              </a:avLst>
            </a:prstGeom>
            <a:ln w="15875">
              <a:gradFill>
                <a:gsLst>
                  <a:gs pos="0">
                    <a:schemeClr val="accent2">
                      <a:alpha val="0"/>
                    </a:schemeClr>
                  </a:gs>
                  <a:gs pos="89000">
                    <a:schemeClr val="accent1">
                      <a:alpha val="0"/>
                    </a:schemeClr>
                  </a:gs>
                  <a:gs pos="50000">
                    <a:schemeClr val="accent1"/>
                  </a:gs>
                </a:gsLst>
                <a:lin ang="27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lvl="0" algn="ctr"/>
              <a:endParaRPr lang="zh-CN" altLang="en-US"/>
            </a:p>
          </p:txBody>
        </p:sp>
        <p:sp>
          <p:nvSpPr>
            <p:cNvPr id="178" name="椭圆 177">
              <a:extLst>
                <a:ext uri="{FF2B5EF4-FFF2-40B4-BE49-F238E27FC236}">
                  <a16:creationId xmlns="" xmlns:a16="http://schemas.microsoft.com/office/drawing/2014/main" id="{A39A7B1E-865F-44ED-A2AE-6F5257C97FD5}"/>
                </a:ext>
              </a:extLst>
            </p:cNvPr>
            <p:cNvSpPr/>
            <p:nvPr/>
          </p:nvSpPr>
          <p:spPr>
            <a:xfrm>
              <a:off x="10467340" y="1679406"/>
              <a:ext cx="44783" cy="44783"/>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79" name="椭圆 178">
              <a:extLst>
                <a:ext uri="{FF2B5EF4-FFF2-40B4-BE49-F238E27FC236}">
                  <a16:creationId xmlns="" xmlns:a16="http://schemas.microsoft.com/office/drawing/2014/main" id="{EA17D2E4-347F-438D-A863-F86AC186538F}"/>
                </a:ext>
              </a:extLst>
            </p:cNvPr>
            <p:cNvSpPr/>
            <p:nvPr/>
          </p:nvSpPr>
          <p:spPr>
            <a:xfrm>
              <a:off x="11444306" y="3016707"/>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sp>
          <p:nvSpPr>
            <p:cNvPr id="180" name="椭圆 179">
              <a:extLst>
                <a:ext uri="{FF2B5EF4-FFF2-40B4-BE49-F238E27FC236}">
                  <a16:creationId xmlns="" xmlns:a16="http://schemas.microsoft.com/office/drawing/2014/main" id="{2501FBC1-DC9B-4F88-B9C7-E2C28291A8CD}"/>
                </a:ext>
              </a:extLst>
            </p:cNvPr>
            <p:cNvSpPr/>
            <p:nvPr/>
          </p:nvSpPr>
          <p:spPr>
            <a:xfrm>
              <a:off x="10073631" y="3966883"/>
              <a:ext cx="45115" cy="45115"/>
            </a:xfrm>
            <a:prstGeom prst="ellipse">
              <a:avLst/>
            </a:prstGeom>
            <a:solidFill>
              <a:schemeClr val="accent2"/>
            </a:solidFill>
            <a:ln w="19050">
              <a:solidFill>
                <a:schemeClr val="accent2">
                  <a:alpha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zh-CN" altLang="en-US"/>
            </a:p>
          </p:txBody>
        </p:sp>
      </p:grpSp>
      <p:sp>
        <p:nvSpPr>
          <p:cNvPr id="186" name="图片占位符 4">
            <a:extLst>
              <a:ext uri="{FF2B5EF4-FFF2-40B4-BE49-F238E27FC236}">
                <a16:creationId xmlns="" xmlns:a16="http://schemas.microsoft.com/office/drawing/2014/main" id="{15A7A99F-EE17-4B96-BBF9-9E2C066A8F95}"/>
              </a:ext>
            </a:extLst>
          </p:cNvPr>
          <p:cNvSpPr>
            <a:spLocks noGrp="1"/>
          </p:cNvSpPr>
          <p:nvPr>
            <p:ph type="pic" sz="quarter" idx="10"/>
          </p:nvPr>
        </p:nvSpPr>
        <p:spPr>
          <a:xfrm>
            <a:off x="806119" y="1697224"/>
            <a:ext cx="2066400" cy="2066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88" name="图片占位符 4">
            <a:extLst>
              <a:ext uri="{FF2B5EF4-FFF2-40B4-BE49-F238E27FC236}">
                <a16:creationId xmlns="" xmlns:a16="http://schemas.microsoft.com/office/drawing/2014/main" id="{6CCB1510-7AB9-4A75-8B51-60C781928B86}"/>
              </a:ext>
            </a:extLst>
          </p:cNvPr>
          <p:cNvSpPr>
            <a:spLocks noGrp="1"/>
          </p:cNvSpPr>
          <p:nvPr>
            <p:ph type="pic" sz="quarter" idx="11"/>
          </p:nvPr>
        </p:nvSpPr>
        <p:spPr>
          <a:xfrm>
            <a:off x="9320680" y="1697224"/>
            <a:ext cx="2066400" cy="2066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dirty="0"/>
          </a:p>
        </p:txBody>
      </p:sp>
      <p:sp>
        <p:nvSpPr>
          <p:cNvPr id="191" name="图片占位符 4">
            <a:extLst>
              <a:ext uri="{FF2B5EF4-FFF2-40B4-BE49-F238E27FC236}">
                <a16:creationId xmlns="" xmlns:a16="http://schemas.microsoft.com/office/drawing/2014/main" id="{C928FDE2-DB6A-4A26-B9D1-0C7159E31EF3}"/>
              </a:ext>
            </a:extLst>
          </p:cNvPr>
          <p:cNvSpPr>
            <a:spLocks noGrp="1"/>
          </p:cNvSpPr>
          <p:nvPr>
            <p:ph type="pic" sz="quarter" idx="13"/>
          </p:nvPr>
        </p:nvSpPr>
        <p:spPr>
          <a:xfrm>
            <a:off x="3644306" y="1697224"/>
            <a:ext cx="2066400" cy="2066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192" name="图片占位符 4">
            <a:extLst>
              <a:ext uri="{FF2B5EF4-FFF2-40B4-BE49-F238E27FC236}">
                <a16:creationId xmlns="" xmlns:a16="http://schemas.microsoft.com/office/drawing/2014/main" id="{A9863181-9CCC-4B5A-97D4-3A80D5EC351D}"/>
              </a:ext>
            </a:extLst>
          </p:cNvPr>
          <p:cNvSpPr>
            <a:spLocks noGrp="1"/>
          </p:cNvSpPr>
          <p:nvPr>
            <p:ph type="pic" sz="quarter" idx="12"/>
          </p:nvPr>
        </p:nvSpPr>
        <p:spPr>
          <a:xfrm>
            <a:off x="6482493" y="1697224"/>
            <a:ext cx="2066400" cy="2066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1464646691"/>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人物介绍页-07">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70" name="椭圆 169">
            <a:extLst>
              <a:ext uri="{FF2B5EF4-FFF2-40B4-BE49-F238E27FC236}">
                <a16:creationId xmlns="" xmlns:a16="http://schemas.microsoft.com/office/drawing/2014/main" id="{E65A9F06-655F-4DA8-860E-DD85E7EDF98E}"/>
              </a:ext>
            </a:extLst>
          </p:cNvPr>
          <p:cNvSpPr/>
          <p:nvPr/>
        </p:nvSpPr>
        <p:spPr>
          <a:xfrm>
            <a:off x="4493439" y="1699885"/>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82" name="椭圆 181">
            <a:extLst>
              <a:ext uri="{FF2B5EF4-FFF2-40B4-BE49-F238E27FC236}">
                <a16:creationId xmlns="" xmlns:a16="http://schemas.microsoft.com/office/drawing/2014/main" id="{EC668ECD-42C3-4E5E-8048-1985E2931FEC}"/>
              </a:ext>
            </a:extLst>
          </p:cNvPr>
          <p:cNvSpPr/>
          <p:nvPr/>
        </p:nvSpPr>
        <p:spPr>
          <a:xfrm>
            <a:off x="680584" y="1699885"/>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185" name="椭圆 184">
            <a:extLst>
              <a:ext uri="{FF2B5EF4-FFF2-40B4-BE49-F238E27FC236}">
                <a16:creationId xmlns="" xmlns:a16="http://schemas.microsoft.com/office/drawing/2014/main" id="{79C98930-C79C-46CA-85C9-F7DD3DAE4443}"/>
              </a:ext>
            </a:extLst>
          </p:cNvPr>
          <p:cNvSpPr/>
          <p:nvPr/>
        </p:nvSpPr>
        <p:spPr>
          <a:xfrm>
            <a:off x="8306295" y="1699885"/>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204" name="椭圆 203">
            <a:extLst>
              <a:ext uri="{FF2B5EF4-FFF2-40B4-BE49-F238E27FC236}">
                <a16:creationId xmlns="" xmlns:a16="http://schemas.microsoft.com/office/drawing/2014/main" id="{1BFF8AFC-D60D-4101-B490-8042F69425B4}"/>
              </a:ext>
            </a:extLst>
          </p:cNvPr>
          <p:cNvSpPr/>
          <p:nvPr/>
        </p:nvSpPr>
        <p:spPr>
          <a:xfrm>
            <a:off x="4493439" y="3818970"/>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207" name="椭圆 206">
            <a:extLst>
              <a:ext uri="{FF2B5EF4-FFF2-40B4-BE49-F238E27FC236}">
                <a16:creationId xmlns="" xmlns:a16="http://schemas.microsoft.com/office/drawing/2014/main" id="{2896DA68-EFA3-4D5B-AA5E-9E8CA7E5DF43}"/>
              </a:ext>
            </a:extLst>
          </p:cNvPr>
          <p:cNvSpPr/>
          <p:nvPr/>
        </p:nvSpPr>
        <p:spPr>
          <a:xfrm>
            <a:off x="680584" y="3818970"/>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210" name="椭圆 209">
            <a:extLst>
              <a:ext uri="{FF2B5EF4-FFF2-40B4-BE49-F238E27FC236}">
                <a16:creationId xmlns="" xmlns:a16="http://schemas.microsoft.com/office/drawing/2014/main" id="{D29CAB3C-88CA-4449-B267-0FB006F53D76}"/>
              </a:ext>
            </a:extLst>
          </p:cNvPr>
          <p:cNvSpPr/>
          <p:nvPr/>
        </p:nvSpPr>
        <p:spPr>
          <a:xfrm>
            <a:off x="8306295" y="3818970"/>
            <a:ext cx="1603012" cy="1603012"/>
          </a:xfrm>
          <a:prstGeom prst="ellipse">
            <a:avLst/>
          </a:prstGeom>
          <a:gradFill>
            <a:gsLst>
              <a:gs pos="0">
                <a:schemeClr val="accent1">
                  <a:alpha val="23000"/>
                </a:schemeClr>
              </a:gs>
              <a:gs pos="100000">
                <a:schemeClr val="accent2">
                  <a:alpha val="2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a:ea typeface="微软雅黑"/>
              <a:cs typeface="+mn-cs"/>
            </a:endParaRPr>
          </a:p>
        </p:txBody>
      </p:sp>
      <p:sp>
        <p:nvSpPr>
          <p:cNvPr id="225" name="图片占位符 4">
            <a:extLst>
              <a:ext uri="{FF2B5EF4-FFF2-40B4-BE49-F238E27FC236}">
                <a16:creationId xmlns="" xmlns:a16="http://schemas.microsoft.com/office/drawing/2014/main" id="{EB6B3DFD-F249-40BD-8681-CD9A50D7F5A3}"/>
              </a:ext>
            </a:extLst>
          </p:cNvPr>
          <p:cNvSpPr>
            <a:spLocks noGrp="1"/>
          </p:cNvSpPr>
          <p:nvPr>
            <p:ph type="pic" sz="quarter" idx="10"/>
          </p:nvPr>
        </p:nvSpPr>
        <p:spPr>
          <a:xfrm>
            <a:off x="745612" y="1764913"/>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dirty="0"/>
          </a:p>
        </p:txBody>
      </p:sp>
      <p:sp>
        <p:nvSpPr>
          <p:cNvPr id="227" name="图片占位符 4">
            <a:extLst>
              <a:ext uri="{FF2B5EF4-FFF2-40B4-BE49-F238E27FC236}">
                <a16:creationId xmlns="" xmlns:a16="http://schemas.microsoft.com/office/drawing/2014/main" id="{A2BE6837-8720-4A5B-B07B-0A504BC26A86}"/>
              </a:ext>
            </a:extLst>
          </p:cNvPr>
          <p:cNvSpPr>
            <a:spLocks noGrp="1"/>
          </p:cNvSpPr>
          <p:nvPr>
            <p:ph type="pic" sz="quarter" idx="11"/>
          </p:nvPr>
        </p:nvSpPr>
        <p:spPr>
          <a:xfrm>
            <a:off x="745612" y="3884276"/>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29" name="图片占位符 4">
            <a:extLst>
              <a:ext uri="{FF2B5EF4-FFF2-40B4-BE49-F238E27FC236}">
                <a16:creationId xmlns="" xmlns:a16="http://schemas.microsoft.com/office/drawing/2014/main" id="{5DEE33DA-E7D9-47E2-8759-3D05A7FE528C}"/>
              </a:ext>
            </a:extLst>
          </p:cNvPr>
          <p:cNvSpPr>
            <a:spLocks noGrp="1"/>
          </p:cNvSpPr>
          <p:nvPr>
            <p:ph type="pic" sz="quarter" idx="12"/>
          </p:nvPr>
        </p:nvSpPr>
        <p:spPr>
          <a:xfrm>
            <a:off x="4558745" y="1765191"/>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1" name="图片占位符 4">
            <a:extLst>
              <a:ext uri="{FF2B5EF4-FFF2-40B4-BE49-F238E27FC236}">
                <a16:creationId xmlns="" xmlns:a16="http://schemas.microsoft.com/office/drawing/2014/main" id="{E94FC664-55A5-4A7B-86B4-0107A8D5B097}"/>
              </a:ext>
            </a:extLst>
          </p:cNvPr>
          <p:cNvSpPr>
            <a:spLocks noGrp="1"/>
          </p:cNvSpPr>
          <p:nvPr>
            <p:ph type="pic" sz="quarter" idx="13"/>
          </p:nvPr>
        </p:nvSpPr>
        <p:spPr>
          <a:xfrm>
            <a:off x="8371601" y="1765191"/>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2" name="图片占位符 4">
            <a:extLst>
              <a:ext uri="{FF2B5EF4-FFF2-40B4-BE49-F238E27FC236}">
                <a16:creationId xmlns="" xmlns:a16="http://schemas.microsoft.com/office/drawing/2014/main" id="{D544DFAA-F028-4BF3-8650-F74380CFD9FA}"/>
              </a:ext>
            </a:extLst>
          </p:cNvPr>
          <p:cNvSpPr>
            <a:spLocks noGrp="1"/>
          </p:cNvSpPr>
          <p:nvPr>
            <p:ph type="pic" sz="quarter" idx="14"/>
          </p:nvPr>
        </p:nvSpPr>
        <p:spPr>
          <a:xfrm>
            <a:off x="4558745" y="3884276"/>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
        <p:nvSpPr>
          <p:cNvPr id="233" name="图片占位符 4">
            <a:extLst>
              <a:ext uri="{FF2B5EF4-FFF2-40B4-BE49-F238E27FC236}">
                <a16:creationId xmlns="" xmlns:a16="http://schemas.microsoft.com/office/drawing/2014/main" id="{E9A30C26-5BE5-47DE-8F66-56E93F588EB9}"/>
              </a:ext>
            </a:extLst>
          </p:cNvPr>
          <p:cNvSpPr>
            <a:spLocks noGrp="1"/>
          </p:cNvSpPr>
          <p:nvPr>
            <p:ph type="pic" sz="quarter" idx="15"/>
          </p:nvPr>
        </p:nvSpPr>
        <p:spPr>
          <a:xfrm>
            <a:off x="8371601" y="3884276"/>
            <a:ext cx="1472400" cy="1472400"/>
          </a:xfrm>
          <a:prstGeom prst="ellipse">
            <a:avLst/>
          </a:prstGeom>
          <a:noFill/>
          <a:effectLst>
            <a:outerShdw blurRad="127000" dist="38100" dir="2700000" sx="101000" sy="101000" algn="tl" rotWithShape="0">
              <a:prstClr val="black">
                <a:alpha val="10000"/>
              </a:prstClr>
            </a:outerShdw>
          </a:effectLst>
          <a:extLst>
            <a:ext uri="{909E8E84-426E-40DD-AFC4-6F175D3DCCD1}">
              <a14:hiddenFill xmlns:a14="http://schemas.microsoft.com/office/drawing/2010/main">
                <a:solidFill>
                  <a:srgbClr val="FFFFFF"/>
                </a:solidFill>
              </a14:hiddenFill>
            </a:ext>
          </a:extLst>
        </p:spPr>
        <p:txBody>
          <a:bodyPr/>
          <a:lstStyle/>
          <a:p>
            <a:endParaRPr lang="zh-CN" altLang="en-US"/>
          </a:p>
        </p:txBody>
      </p:sp>
    </p:spTree>
    <p:extLst>
      <p:ext uri="{BB962C8B-B14F-4D97-AF65-F5344CB8AC3E}">
        <p14:creationId xmlns:p14="http://schemas.microsoft.com/office/powerpoint/2010/main" val="309607035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样机页-01">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9" name="矩形 138">
            <a:extLst>
              <a:ext uri="{FF2B5EF4-FFF2-40B4-BE49-F238E27FC236}">
                <a16:creationId xmlns="" xmlns:a16="http://schemas.microsoft.com/office/drawing/2014/main" id="{42BF9C02-C314-4EA9-B1B8-FAF555D35E13}"/>
              </a:ext>
            </a:extLst>
          </p:cNvPr>
          <p:cNvSpPr/>
          <p:nvPr userDrawn="1"/>
        </p:nvSpPr>
        <p:spPr>
          <a:xfrm>
            <a:off x="0" y="2631659"/>
            <a:ext cx="12192000" cy="1811754"/>
          </a:xfrm>
          <a:prstGeom prst="rect">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43" name="组合 142">
            <a:extLst>
              <a:ext uri="{FF2B5EF4-FFF2-40B4-BE49-F238E27FC236}">
                <a16:creationId xmlns="" xmlns:a16="http://schemas.microsoft.com/office/drawing/2014/main" id="{CA2C363B-EBAB-4D09-AC9B-E01DFD297B7A}"/>
              </a:ext>
            </a:extLst>
          </p:cNvPr>
          <p:cNvGrpSpPr/>
          <p:nvPr userDrawn="1"/>
        </p:nvGrpSpPr>
        <p:grpSpPr>
          <a:xfrm rot="16200000" flipH="1" flipV="1">
            <a:off x="9806990" y="-75676"/>
            <a:ext cx="231871" cy="4608000"/>
            <a:chOff x="4399082" y="1624876"/>
            <a:chExt cx="231871" cy="3276600"/>
          </a:xfrm>
        </p:grpSpPr>
        <p:cxnSp>
          <p:nvCxnSpPr>
            <p:cNvPr id="147" name="直接连接符 146">
              <a:extLst>
                <a:ext uri="{FF2B5EF4-FFF2-40B4-BE49-F238E27FC236}">
                  <a16:creationId xmlns="" xmlns:a16="http://schemas.microsoft.com/office/drawing/2014/main" id="{08374ADE-3962-4307-85AC-112A5E90DA76}"/>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8" name="直接连接符 147">
              <a:extLst>
                <a:ext uri="{FF2B5EF4-FFF2-40B4-BE49-F238E27FC236}">
                  <a16:creationId xmlns="" xmlns:a16="http://schemas.microsoft.com/office/drawing/2014/main" id="{F5F5AD8F-114B-4A24-B47A-BAE3D4E6ED77}"/>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pic>
        <p:nvPicPr>
          <p:cNvPr id="151" name="图片 150">
            <a:extLst>
              <a:ext uri="{FF2B5EF4-FFF2-40B4-BE49-F238E27FC236}">
                <a16:creationId xmlns="" xmlns:a16="http://schemas.microsoft.com/office/drawing/2014/main" id="{06E9F19B-2B6B-4150-ABA9-9DB7F0333953}"/>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649885" y="1268413"/>
            <a:ext cx="3181569" cy="6620739"/>
          </a:xfrm>
          <a:prstGeom prst="rect">
            <a:avLst/>
          </a:prstGeom>
          <a:effectLst>
            <a:outerShdw blurRad="254000" sx="102000" sy="102000" algn="ctr" rotWithShape="0">
              <a:prstClr val="black">
                <a:alpha val="20000"/>
              </a:prstClr>
            </a:outerShdw>
          </a:effectLst>
        </p:spPr>
      </p:pic>
      <p:sp>
        <p:nvSpPr>
          <p:cNvPr id="152" name="图片占位符 151">
            <a:extLst>
              <a:ext uri="{FF2B5EF4-FFF2-40B4-BE49-F238E27FC236}">
                <a16:creationId xmlns="" xmlns:a16="http://schemas.microsoft.com/office/drawing/2014/main" id="{0BD0D7C1-E513-493D-A6F4-214975855202}"/>
              </a:ext>
            </a:extLst>
          </p:cNvPr>
          <p:cNvSpPr>
            <a:spLocks noGrp="1"/>
          </p:cNvSpPr>
          <p:nvPr>
            <p:ph type="pic" sz="quarter" idx="10"/>
          </p:nvPr>
        </p:nvSpPr>
        <p:spPr>
          <a:xfrm>
            <a:off x="1845191" y="1459501"/>
            <a:ext cx="2793640" cy="6233371"/>
          </a:xfrm>
          <a:custGeom>
            <a:avLst/>
            <a:gdLst>
              <a:gd name="connsiteX0" fmla="*/ 250329 w 2243289"/>
              <a:gd name="connsiteY0" fmla="*/ 0 h 5000626"/>
              <a:gd name="connsiteX1" fmla="*/ 483466 w 2243289"/>
              <a:gd name="connsiteY1" fmla="*/ 0 h 5000626"/>
              <a:gd name="connsiteX2" fmla="*/ 503524 w 2243289"/>
              <a:gd name="connsiteY2" fmla="*/ 8308 h 5000626"/>
              <a:gd name="connsiteX3" fmla="*/ 510641 w 2243289"/>
              <a:gd name="connsiteY3" fmla="*/ 25490 h 5000626"/>
              <a:gd name="connsiteX4" fmla="*/ 510641 w 2243289"/>
              <a:gd name="connsiteY4" fmla="*/ 74706 h 5000626"/>
              <a:gd name="connsiteX5" fmla="*/ 623355 w 2243289"/>
              <a:gd name="connsiteY5" fmla="*/ 187420 h 5000626"/>
              <a:gd name="connsiteX6" fmla="*/ 1626651 w 2243289"/>
              <a:gd name="connsiteY6" fmla="*/ 187420 h 5000626"/>
              <a:gd name="connsiteX7" fmla="*/ 1739365 w 2243289"/>
              <a:gd name="connsiteY7" fmla="*/ 74706 h 5000626"/>
              <a:gd name="connsiteX8" fmla="*/ 1739365 w 2243289"/>
              <a:gd name="connsiteY8" fmla="*/ 59529 h 5000626"/>
              <a:gd name="connsiteX9" fmla="*/ 1740029 w 2243289"/>
              <a:gd name="connsiteY9" fmla="*/ 59529 h 5000626"/>
              <a:gd name="connsiteX10" fmla="*/ 1740029 w 2243289"/>
              <a:gd name="connsiteY10" fmla="*/ 28373 h 5000626"/>
              <a:gd name="connsiteX11" fmla="*/ 1748340 w 2243289"/>
              <a:gd name="connsiteY11" fmla="*/ 8308 h 5000626"/>
              <a:gd name="connsiteX12" fmla="*/ 1768398 w 2243289"/>
              <a:gd name="connsiteY12" fmla="*/ 0 h 5000626"/>
              <a:gd name="connsiteX13" fmla="*/ 1992960 w 2243289"/>
              <a:gd name="connsiteY13" fmla="*/ 0 h 5000626"/>
              <a:gd name="connsiteX14" fmla="*/ 2243289 w 2243289"/>
              <a:gd name="connsiteY14" fmla="*/ 250329 h 5000626"/>
              <a:gd name="connsiteX15" fmla="*/ 2243289 w 2243289"/>
              <a:gd name="connsiteY15" fmla="*/ 4750297 h 5000626"/>
              <a:gd name="connsiteX16" fmla="*/ 1992960 w 2243289"/>
              <a:gd name="connsiteY16" fmla="*/ 5000626 h 5000626"/>
              <a:gd name="connsiteX17" fmla="*/ 250329 w 2243289"/>
              <a:gd name="connsiteY17" fmla="*/ 5000626 h 5000626"/>
              <a:gd name="connsiteX18" fmla="*/ 0 w 2243289"/>
              <a:gd name="connsiteY18" fmla="*/ 4750297 h 5000626"/>
              <a:gd name="connsiteX19" fmla="*/ 0 w 2243289"/>
              <a:gd name="connsiteY19" fmla="*/ 250329 h 5000626"/>
              <a:gd name="connsiteX20" fmla="*/ 250329 w 2243289"/>
              <a:gd name="connsiteY20" fmla="*/ 0 h 500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3289" h="5000626">
                <a:moveTo>
                  <a:pt x="250329" y="0"/>
                </a:moveTo>
                <a:lnTo>
                  <a:pt x="483466" y="0"/>
                </a:lnTo>
                <a:lnTo>
                  <a:pt x="503524" y="8308"/>
                </a:lnTo>
                <a:lnTo>
                  <a:pt x="510641" y="25490"/>
                </a:lnTo>
                <a:lnTo>
                  <a:pt x="510641" y="74706"/>
                </a:lnTo>
                <a:cubicBezTo>
                  <a:pt x="510641" y="136956"/>
                  <a:pt x="561105" y="187420"/>
                  <a:pt x="623355" y="187420"/>
                </a:cubicBezTo>
                <a:lnTo>
                  <a:pt x="1626651" y="187420"/>
                </a:lnTo>
                <a:cubicBezTo>
                  <a:pt x="1688901" y="187420"/>
                  <a:pt x="1739365" y="136956"/>
                  <a:pt x="1739365" y="74706"/>
                </a:cubicBezTo>
                <a:lnTo>
                  <a:pt x="1739365" y="59529"/>
                </a:lnTo>
                <a:lnTo>
                  <a:pt x="1740029" y="59529"/>
                </a:lnTo>
                <a:lnTo>
                  <a:pt x="1740029" y="28373"/>
                </a:lnTo>
                <a:cubicBezTo>
                  <a:pt x="1740029" y="20537"/>
                  <a:pt x="1743205" y="13443"/>
                  <a:pt x="1748340" y="8308"/>
                </a:cubicBezTo>
                <a:lnTo>
                  <a:pt x="1768398" y="0"/>
                </a:lnTo>
                <a:lnTo>
                  <a:pt x="1992960" y="0"/>
                </a:lnTo>
                <a:cubicBezTo>
                  <a:pt x="2131213" y="0"/>
                  <a:pt x="2243289" y="112076"/>
                  <a:pt x="2243289" y="250329"/>
                </a:cubicBezTo>
                <a:lnTo>
                  <a:pt x="2243289" y="4750297"/>
                </a:lnTo>
                <a:cubicBezTo>
                  <a:pt x="2243289" y="4888550"/>
                  <a:pt x="2131213" y="5000626"/>
                  <a:pt x="1992960" y="5000626"/>
                </a:cubicBezTo>
                <a:lnTo>
                  <a:pt x="250329" y="5000626"/>
                </a:lnTo>
                <a:cubicBezTo>
                  <a:pt x="112076" y="5000626"/>
                  <a:pt x="0" y="4888550"/>
                  <a:pt x="0" y="4750297"/>
                </a:cubicBezTo>
                <a:lnTo>
                  <a:pt x="0" y="250329"/>
                </a:lnTo>
                <a:cubicBezTo>
                  <a:pt x="0" y="112076"/>
                  <a:pt x="112076" y="0"/>
                  <a:pt x="25032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29042814"/>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样机页-02">
    <p:spTree>
      <p:nvGrpSpPr>
        <p:cNvPr id="1" name=""/>
        <p:cNvGrpSpPr/>
        <p:nvPr/>
      </p:nvGrpSpPr>
      <p:grpSpPr>
        <a:xfrm>
          <a:off x="0" y="0"/>
          <a:ext cx="0" cy="0"/>
          <a:chOff x="0" y="0"/>
          <a:chExt cx="0" cy="0"/>
        </a:xfrm>
      </p:grpSpPr>
      <p:sp>
        <p:nvSpPr>
          <p:cNvPr id="137" name="梯形 136">
            <a:extLst>
              <a:ext uri="{FF2B5EF4-FFF2-40B4-BE49-F238E27FC236}">
                <a16:creationId xmlns="" xmlns:a16="http://schemas.microsoft.com/office/drawing/2014/main" id="{7543331E-28D4-4B1C-9563-88BFD8A355DE}"/>
              </a:ext>
            </a:extLst>
          </p:cNvPr>
          <p:cNvSpPr/>
          <p:nvPr userDrawn="1"/>
        </p:nvSpPr>
        <p:spPr>
          <a:xfrm rot="16200000" flipH="1">
            <a:off x="7757163" y="1239344"/>
            <a:ext cx="3838124" cy="5031550"/>
          </a:xfrm>
          <a:prstGeom prst="trapezoid">
            <a:avLst>
              <a:gd name="adj" fmla="val 13683"/>
            </a:avLst>
          </a:prstGeom>
          <a:gradFill>
            <a:gsLst>
              <a:gs pos="0">
                <a:schemeClr val="accent1"/>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8" name="梯形 137">
            <a:extLst>
              <a:ext uri="{FF2B5EF4-FFF2-40B4-BE49-F238E27FC236}">
                <a16:creationId xmlns="" xmlns:a16="http://schemas.microsoft.com/office/drawing/2014/main" id="{BE7C3CEB-412F-41C0-8575-5127F125E7C0}"/>
              </a:ext>
            </a:extLst>
          </p:cNvPr>
          <p:cNvSpPr/>
          <p:nvPr userDrawn="1"/>
        </p:nvSpPr>
        <p:spPr>
          <a:xfrm rot="5400000">
            <a:off x="596714" y="1239343"/>
            <a:ext cx="3838124" cy="5031550"/>
          </a:xfrm>
          <a:prstGeom prst="trapezoid">
            <a:avLst>
              <a:gd name="adj" fmla="val 13683"/>
            </a:avLst>
          </a:prstGeom>
          <a:gradFill>
            <a:gsLst>
              <a:gs pos="0">
                <a:schemeClr val="accent1"/>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pic>
        <p:nvPicPr>
          <p:cNvPr id="153" name="图片 152">
            <a:extLst>
              <a:ext uri="{FF2B5EF4-FFF2-40B4-BE49-F238E27FC236}">
                <a16:creationId xmlns="" xmlns:a16="http://schemas.microsoft.com/office/drawing/2014/main" id="{EF93B55F-58F5-436D-BE17-BD8EB57496C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848398" y="1076324"/>
            <a:ext cx="2495204" cy="5192436"/>
          </a:xfrm>
          <a:prstGeom prst="rect">
            <a:avLst/>
          </a:prstGeom>
          <a:effectLst>
            <a:outerShdw blurRad="254000" sx="102000" sy="102000" algn="ctr" rotWithShape="0">
              <a:prstClr val="black">
                <a:alpha val="20000"/>
              </a:prstClr>
            </a:outerShdw>
          </a:effectLst>
        </p:spPr>
      </p:pic>
      <p:sp>
        <p:nvSpPr>
          <p:cNvPr id="154" name="图片占位符 153">
            <a:extLst>
              <a:ext uri="{FF2B5EF4-FFF2-40B4-BE49-F238E27FC236}">
                <a16:creationId xmlns="" xmlns:a16="http://schemas.microsoft.com/office/drawing/2014/main" id="{6CD141F0-0FFA-4DA7-97CF-F80A65FC6238}"/>
              </a:ext>
            </a:extLst>
          </p:cNvPr>
          <p:cNvSpPr>
            <a:spLocks noGrp="1"/>
          </p:cNvSpPr>
          <p:nvPr>
            <p:ph type="pic" sz="quarter" idx="10"/>
          </p:nvPr>
        </p:nvSpPr>
        <p:spPr>
          <a:xfrm>
            <a:off x="5000518" y="1223870"/>
            <a:ext cx="2190964" cy="4888637"/>
          </a:xfrm>
          <a:custGeom>
            <a:avLst/>
            <a:gdLst>
              <a:gd name="connsiteX0" fmla="*/ 250329 w 2243289"/>
              <a:gd name="connsiteY0" fmla="*/ 0 h 5000626"/>
              <a:gd name="connsiteX1" fmla="*/ 483466 w 2243289"/>
              <a:gd name="connsiteY1" fmla="*/ 0 h 5000626"/>
              <a:gd name="connsiteX2" fmla="*/ 503524 w 2243289"/>
              <a:gd name="connsiteY2" fmla="*/ 8308 h 5000626"/>
              <a:gd name="connsiteX3" fmla="*/ 510641 w 2243289"/>
              <a:gd name="connsiteY3" fmla="*/ 25490 h 5000626"/>
              <a:gd name="connsiteX4" fmla="*/ 510641 w 2243289"/>
              <a:gd name="connsiteY4" fmla="*/ 74706 h 5000626"/>
              <a:gd name="connsiteX5" fmla="*/ 623355 w 2243289"/>
              <a:gd name="connsiteY5" fmla="*/ 187420 h 5000626"/>
              <a:gd name="connsiteX6" fmla="*/ 1626651 w 2243289"/>
              <a:gd name="connsiteY6" fmla="*/ 187420 h 5000626"/>
              <a:gd name="connsiteX7" fmla="*/ 1739365 w 2243289"/>
              <a:gd name="connsiteY7" fmla="*/ 74706 h 5000626"/>
              <a:gd name="connsiteX8" fmla="*/ 1739365 w 2243289"/>
              <a:gd name="connsiteY8" fmla="*/ 59529 h 5000626"/>
              <a:gd name="connsiteX9" fmla="*/ 1740029 w 2243289"/>
              <a:gd name="connsiteY9" fmla="*/ 59529 h 5000626"/>
              <a:gd name="connsiteX10" fmla="*/ 1740029 w 2243289"/>
              <a:gd name="connsiteY10" fmla="*/ 28373 h 5000626"/>
              <a:gd name="connsiteX11" fmla="*/ 1748340 w 2243289"/>
              <a:gd name="connsiteY11" fmla="*/ 8308 h 5000626"/>
              <a:gd name="connsiteX12" fmla="*/ 1768398 w 2243289"/>
              <a:gd name="connsiteY12" fmla="*/ 0 h 5000626"/>
              <a:gd name="connsiteX13" fmla="*/ 1992960 w 2243289"/>
              <a:gd name="connsiteY13" fmla="*/ 0 h 5000626"/>
              <a:gd name="connsiteX14" fmla="*/ 2243289 w 2243289"/>
              <a:gd name="connsiteY14" fmla="*/ 250329 h 5000626"/>
              <a:gd name="connsiteX15" fmla="*/ 2243289 w 2243289"/>
              <a:gd name="connsiteY15" fmla="*/ 4750297 h 5000626"/>
              <a:gd name="connsiteX16" fmla="*/ 1992960 w 2243289"/>
              <a:gd name="connsiteY16" fmla="*/ 5000626 h 5000626"/>
              <a:gd name="connsiteX17" fmla="*/ 250329 w 2243289"/>
              <a:gd name="connsiteY17" fmla="*/ 5000626 h 5000626"/>
              <a:gd name="connsiteX18" fmla="*/ 0 w 2243289"/>
              <a:gd name="connsiteY18" fmla="*/ 4750297 h 5000626"/>
              <a:gd name="connsiteX19" fmla="*/ 0 w 2243289"/>
              <a:gd name="connsiteY19" fmla="*/ 250329 h 5000626"/>
              <a:gd name="connsiteX20" fmla="*/ 250329 w 2243289"/>
              <a:gd name="connsiteY20" fmla="*/ 0 h 500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3289" h="5000626">
                <a:moveTo>
                  <a:pt x="250329" y="0"/>
                </a:moveTo>
                <a:lnTo>
                  <a:pt x="483466" y="0"/>
                </a:lnTo>
                <a:lnTo>
                  <a:pt x="503524" y="8308"/>
                </a:lnTo>
                <a:lnTo>
                  <a:pt x="510641" y="25490"/>
                </a:lnTo>
                <a:lnTo>
                  <a:pt x="510641" y="74706"/>
                </a:lnTo>
                <a:cubicBezTo>
                  <a:pt x="510641" y="136956"/>
                  <a:pt x="561105" y="187420"/>
                  <a:pt x="623355" y="187420"/>
                </a:cubicBezTo>
                <a:lnTo>
                  <a:pt x="1626651" y="187420"/>
                </a:lnTo>
                <a:cubicBezTo>
                  <a:pt x="1688901" y="187420"/>
                  <a:pt x="1739365" y="136956"/>
                  <a:pt x="1739365" y="74706"/>
                </a:cubicBezTo>
                <a:lnTo>
                  <a:pt x="1739365" y="59529"/>
                </a:lnTo>
                <a:lnTo>
                  <a:pt x="1740029" y="59529"/>
                </a:lnTo>
                <a:lnTo>
                  <a:pt x="1740029" y="28373"/>
                </a:lnTo>
                <a:cubicBezTo>
                  <a:pt x="1740029" y="20537"/>
                  <a:pt x="1743205" y="13443"/>
                  <a:pt x="1748340" y="8308"/>
                </a:cubicBezTo>
                <a:lnTo>
                  <a:pt x="1768398" y="0"/>
                </a:lnTo>
                <a:lnTo>
                  <a:pt x="1992960" y="0"/>
                </a:lnTo>
                <a:cubicBezTo>
                  <a:pt x="2131213" y="0"/>
                  <a:pt x="2243289" y="112076"/>
                  <a:pt x="2243289" y="250329"/>
                </a:cubicBezTo>
                <a:lnTo>
                  <a:pt x="2243289" y="4750297"/>
                </a:lnTo>
                <a:cubicBezTo>
                  <a:pt x="2243289" y="4888550"/>
                  <a:pt x="2131213" y="5000626"/>
                  <a:pt x="1992960" y="5000626"/>
                </a:cubicBezTo>
                <a:lnTo>
                  <a:pt x="250329" y="5000626"/>
                </a:lnTo>
                <a:cubicBezTo>
                  <a:pt x="112076" y="5000626"/>
                  <a:pt x="0" y="4888550"/>
                  <a:pt x="0" y="4750297"/>
                </a:cubicBezTo>
                <a:lnTo>
                  <a:pt x="0" y="250329"/>
                </a:lnTo>
                <a:cubicBezTo>
                  <a:pt x="0" y="112076"/>
                  <a:pt x="112076" y="0"/>
                  <a:pt x="25032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10734743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过渡页-01">
    <p:bg>
      <p:bgPr>
        <a:gradFill>
          <a:gsLst>
            <a:gs pos="100000">
              <a:schemeClr val="accent2"/>
            </a:gs>
            <a:gs pos="20000">
              <a:schemeClr val="accent1"/>
            </a:gs>
          </a:gsLst>
          <a:lin ang="1800000" scaled="0"/>
        </a:gradFill>
        <a:effectLst/>
      </p:bgPr>
    </p:bg>
    <p:spTree>
      <p:nvGrpSpPr>
        <p:cNvPr id="1" name=""/>
        <p:cNvGrpSpPr/>
        <p:nvPr/>
      </p:nvGrpSpPr>
      <p:grpSpPr>
        <a:xfrm>
          <a:off x="0" y="0"/>
          <a:ext cx="0" cy="0"/>
          <a:chOff x="0" y="0"/>
          <a:chExt cx="0" cy="0"/>
        </a:xfrm>
      </p:grpSpPr>
      <p:pic>
        <p:nvPicPr>
          <p:cNvPr id="8" name="图片 7">
            <a:extLst>
              <a:ext uri="{FF2B5EF4-FFF2-40B4-BE49-F238E27FC236}">
                <a16:creationId xmlns="" xmlns:a16="http://schemas.microsoft.com/office/drawing/2014/main" id="{FDD6B120-5548-4489-9A5E-0BA2B67FF7CD}"/>
              </a:ext>
            </a:extLst>
          </p:cNvPr>
          <p:cNvPicPr>
            <a:picLocks noChangeAspect="1"/>
          </p:cNvPicPr>
          <p:nvPr userDrawn="1"/>
        </p:nvPicPr>
        <p:blipFill rotWithShape="1">
          <a:blip r:embed="rId2" cstate="email">
            <a:alphaModFix amt="6000"/>
            <a:biLevel thresh="25000"/>
            <a:extLst>
              <a:ext uri="{BEBA8EAE-BF5A-486C-A8C5-ECC9F3942E4B}">
                <a14:imgProps xmlns:a14="http://schemas.microsoft.com/office/drawing/2010/main">
                  <a14:imgLayer r:embed="rId3">
                    <a14:imgEffect>
                      <a14:colorTemperature colorTemp="5900"/>
                    </a14:imgEffect>
                  </a14:imgLayer>
                </a14:imgProps>
              </a:ext>
              <a:ext uri="{28A0092B-C50C-407E-A947-70E740481C1C}">
                <a14:useLocalDpi xmlns:a14="http://schemas.microsoft.com/office/drawing/2010/main"/>
              </a:ext>
            </a:extLst>
          </a:blip>
          <a:srcRect/>
          <a:stretch/>
        </p:blipFill>
        <p:spPr>
          <a:xfrm>
            <a:off x="6400798" y="-286582"/>
            <a:ext cx="9997216" cy="7431164"/>
          </a:xfrm>
          <a:prstGeom prst="rect">
            <a:avLst/>
          </a:prstGeom>
        </p:spPr>
      </p:pic>
      <p:grpSp>
        <p:nvGrpSpPr>
          <p:cNvPr id="11" name="组合 10">
            <a:extLst>
              <a:ext uri="{FF2B5EF4-FFF2-40B4-BE49-F238E27FC236}">
                <a16:creationId xmlns="" xmlns:a16="http://schemas.microsoft.com/office/drawing/2014/main" id="{8D9DE34E-7EF3-4A66-9AB2-DBA6BF9960FE}"/>
              </a:ext>
            </a:extLst>
          </p:cNvPr>
          <p:cNvGrpSpPr/>
          <p:nvPr userDrawn="1"/>
        </p:nvGrpSpPr>
        <p:grpSpPr>
          <a:xfrm flipH="1">
            <a:off x="975480" y="0"/>
            <a:ext cx="231871" cy="3276600"/>
            <a:chOff x="4399082" y="1624876"/>
            <a:chExt cx="231871" cy="3276600"/>
          </a:xfrm>
        </p:grpSpPr>
        <p:cxnSp>
          <p:nvCxnSpPr>
            <p:cNvPr id="12" name="直接连接符 11">
              <a:extLst>
                <a:ext uri="{FF2B5EF4-FFF2-40B4-BE49-F238E27FC236}">
                  <a16:creationId xmlns="" xmlns:a16="http://schemas.microsoft.com/office/drawing/2014/main" id="{5ED6134D-C3A3-42D2-B8EA-5EA9F79762AD}"/>
                </a:ext>
              </a:extLst>
            </p:cNvPr>
            <p:cNvCxnSpPr>
              <a:cxnSpLocks/>
            </p:cNvCxnSpPr>
            <p:nvPr/>
          </p:nvCxnSpPr>
          <p:spPr>
            <a:xfrm rot="5400000" flipV="1">
              <a:off x="2992653" y="3263176"/>
              <a:ext cx="3276600" cy="0"/>
            </a:xfrm>
            <a:prstGeom prst="line">
              <a:avLst/>
            </a:prstGeom>
            <a:ln w="38100">
              <a:gradFill flip="none" rotWithShape="1">
                <a:gsLst>
                  <a:gs pos="29000">
                    <a:schemeClr val="accent2"/>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B125B756-F803-41DE-B26B-3D7679BC55E1}"/>
                </a:ext>
              </a:extLst>
            </p:cNvPr>
            <p:cNvCxnSpPr>
              <a:cxnSpLocks/>
            </p:cNvCxnSpPr>
            <p:nvPr/>
          </p:nvCxnSpPr>
          <p:spPr>
            <a:xfrm rot="5400000" flipV="1">
              <a:off x="3608507" y="2415451"/>
              <a:ext cx="1581150" cy="0"/>
            </a:xfrm>
            <a:prstGeom prst="line">
              <a:avLst/>
            </a:prstGeom>
            <a:ln w="38100">
              <a:gradFill flip="none" rotWithShape="1">
                <a:gsLst>
                  <a:gs pos="29000">
                    <a:schemeClr val="accent2"/>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23" name="文本占位符 21">
            <a:extLst>
              <a:ext uri="{FF2B5EF4-FFF2-40B4-BE49-F238E27FC236}">
                <a16:creationId xmlns="" xmlns:a16="http://schemas.microsoft.com/office/drawing/2014/main" id="{CB6A42B9-5A3D-49A5-9AF2-CB65BF81E844}"/>
              </a:ext>
            </a:extLst>
          </p:cNvPr>
          <p:cNvSpPr>
            <a:spLocks noGrp="1"/>
          </p:cNvSpPr>
          <p:nvPr>
            <p:ph type="body" sz="quarter" idx="10" hasCustomPrompt="1"/>
          </p:nvPr>
        </p:nvSpPr>
        <p:spPr>
          <a:xfrm>
            <a:off x="1105448" y="1524184"/>
            <a:ext cx="3168459" cy="7017306"/>
          </a:xfrm>
          <a:noFill/>
        </p:spPr>
        <p:txBody>
          <a:bodyPr wrap="square" rtlCol="0">
            <a:spAutoFit/>
          </a:bodyPr>
          <a:lstStyle>
            <a:lvl1pPr marL="0" indent="0">
              <a:buNone/>
              <a:defRPr lang="zh-CN" altLang="en-US" sz="50000" dirty="0">
                <a:gradFill>
                  <a:gsLst>
                    <a:gs pos="29000">
                      <a:srgbClr val="F9F9F9"/>
                    </a:gs>
                    <a:gs pos="80000">
                      <a:srgbClr val="F9F9F9">
                        <a:alpha val="0"/>
                      </a:srgbClr>
                    </a:gs>
                  </a:gsLst>
                  <a:lin ang="5400000" scaled="0"/>
                </a:gradFill>
                <a:latin typeface="Arial" panose="020B0604020202020204" pitchFamily="34" charset="0"/>
                <a:ea typeface="思源黑体 CN Heavy" panose="020B0A00000000000000" pitchFamily="34" charset="-122"/>
                <a:cs typeface="Arial" panose="020B0604020202020204" pitchFamily="34" charset="0"/>
              </a:defRPr>
            </a:lvl1pPr>
          </a:lstStyle>
          <a:p>
            <a:pPr marL="0" lvl="0" algn="ctr"/>
            <a:r>
              <a:rPr lang="en-US" altLang="zh-CN" dirty="0"/>
              <a:t>1</a:t>
            </a:r>
            <a:endParaRPr lang="zh-CN" altLang="en-US" dirty="0"/>
          </a:p>
        </p:txBody>
      </p:sp>
      <p:sp>
        <p:nvSpPr>
          <p:cNvPr id="25" name="文本占位符 24">
            <a:extLst>
              <a:ext uri="{FF2B5EF4-FFF2-40B4-BE49-F238E27FC236}">
                <a16:creationId xmlns="" xmlns:a16="http://schemas.microsoft.com/office/drawing/2014/main" id="{747E9BCA-8106-4A28-ADC7-672B7E73EF49}"/>
              </a:ext>
            </a:extLst>
          </p:cNvPr>
          <p:cNvSpPr>
            <a:spLocks noGrp="1"/>
          </p:cNvSpPr>
          <p:nvPr>
            <p:ph type="body" sz="quarter" idx="11" hasCustomPrompt="1"/>
          </p:nvPr>
        </p:nvSpPr>
        <p:spPr>
          <a:xfrm>
            <a:off x="4251324" y="2856485"/>
            <a:ext cx="5216027" cy="840230"/>
          </a:xfrm>
          <a:noFill/>
        </p:spPr>
        <p:txBody>
          <a:bodyPr wrap="square" rtlCol="0">
            <a:spAutoFit/>
          </a:bodyPr>
          <a:lstStyle>
            <a:lvl1pPr marL="0" indent="0">
              <a:buNone/>
              <a:defRPr lang="zh-CN" altLang="en-US" sz="5400" b="1" dirty="0">
                <a:solidFill>
                  <a:srgbClr val="FCEEE8"/>
                </a:solidFill>
                <a:latin typeface="微软雅黑" panose="020B0503020204020204" pitchFamily="34" charset="-122"/>
                <a:ea typeface="微软雅黑" panose="020B0503020204020204" pitchFamily="34" charset="-122"/>
              </a:defRPr>
            </a:lvl1pPr>
          </a:lstStyle>
          <a:p>
            <a:pPr marL="0" lvl="0" defTabSz="914377"/>
            <a:r>
              <a:rPr lang="zh-CN" altLang="en-US" dirty="0"/>
              <a:t>请输入您的标题</a:t>
            </a:r>
          </a:p>
        </p:txBody>
      </p:sp>
      <p:sp>
        <p:nvSpPr>
          <p:cNvPr id="29" name="文本占位符 24">
            <a:extLst>
              <a:ext uri="{FF2B5EF4-FFF2-40B4-BE49-F238E27FC236}">
                <a16:creationId xmlns="" xmlns:a16="http://schemas.microsoft.com/office/drawing/2014/main" id="{B4DEF4FC-DDF9-4F00-BD97-A9EDC3DE2436}"/>
              </a:ext>
            </a:extLst>
          </p:cNvPr>
          <p:cNvSpPr>
            <a:spLocks noGrp="1"/>
          </p:cNvSpPr>
          <p:nvPr>
            <p:ph type="body" sz="quarter" idx="13" hasCustomPrompt="1"/>
          </p:nvPr>
        </p:nvSpPr>
        <p:spPr>
          <a:xfrm>
            <a:off x="4251325" y="3696715"/>
            <a:ext cx="5216027" cy="424732"/>
          </a:xfrm>
          <a:noFill/>
        </p:spPr>
        <p:txBody>
          <a:bodyPr wrap="square" rtlCol="0">
            <a:spAutoFit/>
          </a:bodyPr>
          <a:lstStyle>
            <a:lvl1pPr marL="0" indent="0" algn="l" defTabSz="914377">
              <a:buNone/>
              <a:defRPr lang="zh-CN" altLang="en-US" sz="2400" b="0" dirty="0">
                <a:solidFill>
                  <a:srgbClr val="FCEEE8"/>
                </a:solidFill>
                <a:latin typeface="微软雅黑 Light" panose="020B0502040204020203" pitchFamily="34" charset="-122"/>
                <a:ea typeface="微软雅黑 Light" panose="020B0502040204020203" pitchFamily="34" charset="-122"/>
              </a:defRPr>
            </a:lvl1pPr>
          </a:lstStyle>
          <a:p>
            <a:pPr marL="0" lvl="0" defTabSz="914377"/>
            <a:r>
              <a:rPr lang="en-US" altLang="zh-CN" dirty="0"/>
              <a:t>Please Enter Your Title Here</a:t>
            </a:r>
          </a:p>
        </p:txBody>
      </p:sp>
    </p:spTree>
    <p:extLst>
      <p:ext uri="{BB962C8B-B14F-4D97-AF65-F5344CB8AC3E}">
        <p14:creationId xmlns:p14="http://schemas.microsoft.com/office/powerpoint/2010/main" val="3979563889"/>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样机页-03">
    <p:spTree>
      <p:nvGrpSpPr>
        <p:cNvPr id="1" name=""/>
        <p:cNvGrpSpPr/>
        <p:nvPr/>
      </p:nvGrpSpPr>
      <p:grpSpPr>
        <a:xfrm>
          <a:off x="0" y="0"/>
          <a:ext cx="0" cy="0"/>
          <a:chOff x="0" y="0"/>
          <a:chExt cx="0" cy="0"/>
        </a:xfrm>
      </p:grpSpPr>
      <p:sp>
        <p:nvSpPr>
          <p:cNvPr id="138" name="矩形 137">
            <a:extLst>
              <a:ext uri="{FF2B5EF4-FFF2-40B4-BE49-F238E27FC236}">
                <a16:creationId xmlns="" xmlns:a16="http://schemas.microsoft.com/office/drawing/2014/main" id="{A1D5BD11-5187-4337-95F2-4C69A68C48E2}"/>
              </a:ext>
            </a:extLst>
          </p:cNvPr>
          <p:cNvSpPr/>
          <p:nvPr userDrawn="1"/>
        </p:nvSpPr>
        <p:spPr>
          <a:xfrm>
            <a:off x="2327126" y="0"/>
            <a:ext cx="2299696" cy="6858001"/>
          </a:xfrm>
          <a:prstGeom prst="rect">
            <a:avLst/>
          </a:prstGeom>
          <a:gradFill>
            <a:gsLst>
              <a:gs pos="0">
                <a:schemeClr val="accent1"/>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39" name="图片 138">
            <a:extLst>
              <a:ext uri="{FF2B5EF4-FFF2-40B4-BE49-F238E27FC236}">
                <a16:creationId xmlns="" xmlns:a16="http://schemas.microsoft.com/office/drawing/2014/main" id="{CA352946-9BDF-4325-83A7-8615A20DD100}"/>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3458636" y="1005163"/>
            <a:ext cx="2495204" cy="5192436"/>
          </a:xfrm>
          <a:prstGeom prst="rect">
            <a:avLst/>
          </a:prstGeom>
          <a:effectLst>
            <a:outerShdw blurRad="254000" sx="102000" sy="102000" algn="ctr" rotWithShape="0">
              <a:prstClr val="black">
                <a:alpha val="20000"/>
              </a:prstClr>
            </a:outerShdw>
          </a:effectLst>
        </p:spPr>
      </p:pic>
      <p:sp>
        <p:nvSpPr>
          <p:cNvPr id="141" name="图片占位符 140">
            <a:extLst>
              <a:ext uri="{FF2B5EF4-FFF2-40B4-BE49-F238E27FC236}">
                <a16:creationId xmlns="" xmlns:a16="http://schemas.microsoft.com/office/drawing/2014/main" id="{B7B44581-DC48-4B53-A6CD-45D685F06FD6}"/>
              </a:ext>
            </a:extLst>
          </p:cNvPr>
          <p:cNvSpPr>
            <a:spLocks noGrp="1"/>
          </p:cNvSpPr>
          <p:nvPr>
            <p:ph type="pic" sz="quarter" idx="10"/>
          </p:nvPr>
        </p:nvSpPr>
        <p:spPr>
          <a:xfrm>
            <a:off x="3607123" y="1155203"/>
            <a:ext cx="2190964" cy="4888637"/>
          </a:xfrm>
          <a:custGeom>
            <a:avLst/>
            <a:gdLst>
              <a:gd name="connsiteX0" fmla="*/ 250329 w 2243289"/>
              <a:gd name="connsiteY0" fmla="*/ 0 h 5000626"/>
              <a:gd name="connsiteX1" fmla="*/ 483466 w 2243289"/>
              <a:gd name="connsiteY1" fmla="*/ 0 h 5000626"/>
              <a:gd name="connsiteX2" fmla="*/ 503524 w 2243289"/>
              <a:gd name="connsiteY2" fmla="*/ 8308 h 5000626"/>
              <a:gd name="connsiteX3" fmla="*/ 510641 w 2243289"/>
              <a:gd name="connsiteY3" fmla="*/ 25490 h 5000626"/>
              <a:gd name="connsiteX4" fmla="*/ 510641 w 2243289"/>
              <a:gd name="connsiteY4" fmla="*/ 74706 h 5000626"/>
              <a:gd name="connsiteX5" fmla="*/ 623355 w 2243289"/>
              <a:gd name="connsiteY5" fmla="*/ 187420 h 5000626"/>
              <a:gd name="connsiteX6" fmla="*/ 1626651 w 2243289"/>
              <a:gd name="connsiteY6" fmla="*/ 187420 h 5000626"/>
              <a:gd name="connsiteX7" fmla="*/ 1739365 w 2243289"/>
              <a:gd name="connsiteY7" fmla="*/ 74706 h 5000626"/>
              <a:gd name="connsiteX8" fmla="*/ 1739365 w 2243289"/>
              <a:gd name="connsiteY8" fmla="*/ 59529 h 5000626"/>
              <a:gd name="connsiteX9" fmla="*/ 1740029 w 2243289"/>
              <a:gd name="connsiteY9" fmla="*/ 59529 h 5000626"/>
              <a:gd name="connsiteX10" fmla="*/ 1740029 w 2243289"/>
              <a:gd name="connsiteY10" fmla="*/ 28373 h 5000626"/>
              <a:gd name="connsiteX11" fmla="*/ 1748340 w 2243289"/>
              <a:gd name="connsiteY11" fmla="*/ 8308 h 5000626"/>
              <a:gd name="connsiteX12" fmla="*/ 1768398 w 2243289"/>
              <a:gd name="connsiteY12" fmla="*/ 0 h 5000626"/>
              <a:gd name="connsiteX13" fmla="*/ 1992960 w 2243289"/>
              <a:gd name="connsiteY13" fmla="*/ 0 h 5000626"/>
              <a:gd name="connsiteX14" fmla="*/ 2243289 w 2243289"/>
              <a:gd name="connsiteY14" fmla="*/ 250329 h 5000626"/>
              <a:gd name="connsiteX15" fmla="*/ 2243289 w 2243289"/>
              <a:gd name="connsiteY15" fmla="*/ 4750297 h 5000626"/>
              <a:gd name="connsiteX16" fmla="*/ 1992960 w 2243289"/>
              <a:gd name="connsiteY16" fmla="*/ 5000626 h 5000626"/>
              <a:gd name="connsiteX17" fmla="*/ 250329 w 2243289"/>
              <a:gd name="connsiteY17" fmla="*/ 5000626 h 5000626"/>
              <a:gd name="connsiteX18" fmla="*/ 0 w 2243289"/>
              <a:gd name="connsiteY18" fmla="*/ 4750297 h 5000626"/>
              <a:gd name="connsiteX19" fmla="*/ 0 w 2243289"/>
              <a:gd name="connsiteY19" fmla="*/ 250329 h 5000626"/>
              <a:gd name="connsiteX20" fmla="*/ 250329 w 2243289"/>
              <a:gd name="connsiteY20" fmla="*/ 0 h 500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3289" h="5000626">
                <a:moveTo>
                  <a:pt x="250329" y="0"/>
                </a:moveTo>
                <a:lnTo>
                  <a:pt x="483466" y="0"/>
                </a:lnTo>
                <a:lnTo>
                  <a:pt x="503524" y="8308"/>
                </a:lnTo>
                <a:lnTo>
                  <a:pt x="510641" y="25490"/>
                </a:lnTo>
                <a:lnTo>
                  <a:pt x="510641" y="74706"/>
                </a:lnTo>
                <a:cubicBezTo>
                  <a:pt x="510641" y="136956"/>
                  <a:pt x="561105" y="187420"/>
                  <a:pt x="623355" y="187420"/>
                </a:cubicBezTo>
                <a:lnTo>
                  <a:pt x="1626651" y="187420"/>
                </a:lnTo>
                <a:cubicBezTo>
                  <a:pt x="1688901" y="187420"/>
                  <a:pt x="1739365" y="136956"/>
                  <a:pt x="1739365" y="74706"/>
                </a:cubicBezTo>
                <a:lnTo>
                  <a:pt x="1739365" y="59529"/>
                </a:lnTo>
                <a:lnTo>
                  <a:pt x="1740029" y="59529"/>
                </a:lnTo>
                <a:lnTo>
                  <a:pt x="1740029" y="28373"/>
                </a:lnTo>
                <a:cubicBezTo>
                  <a:pt x="1740029" y="20537"/>
                  <a:pt x="1743205" y="13443"/>
                  <a:pt x="1748340" y="8308"/>
                </a:cubicBezTo>
                <a:lnTo>
                  <a:pt x="1768398" y="0"/>
                </a:lnTo>
                <a:lnTo>
                  <a:pt x="1992960" y="0"/>
                </a:lnTo>
                <a:cubicBezTo>
                  <a:pt x="2131213" y="0"/>
                  <a:pt x="2243289" y="112076"/>
                  <a:pt x="2243289" y="250329"/>
                </a:cubicBezTo>
                <a:lnTo>
                  <a:pt x="2243289" y="4750297"/>
                </a:lnTo>
                <a:cubicBezTo>
                  <a:pt x="2243289" y="4888550"/>
                  <a:pt x="2131213" y="5000626"/>
                  <a:pt x="1992960" y="5000626"/>
                </a:cubicBezTo>
                <a:lnTo>
                  <a:pt x="250329" y="5000626"/>
                </a:lnTo>
                <a:cubicBezTo>
                  <a:pt x="112076" y="5000626"/>
                  <a:pt x="0" y="4888550"/>
                  <a:pt x="0" y="4750297"/>
                </a:cubicBezTo>
                <a:lnTo>
                  <a:pt x="0" y="250329"/>
                </a:lnTo>
                <a:cubicBezTo>
                  <a:pt x="0" y="112076"/>
                  <a:pt x="112076" y="0"/>
                  <a:pt x="250329" y="0"/>
                </a:cubicBezTo>
                <a:close/>
              </a:path>
            </a:pathLst>
          </a:custGeom>
        </p:spPr>
        <p:txBody>
          <a:bodyPr wrap="square">
            <a:noAutofit/>
          </a:bodyPr>
          <a:lstStyle/>
          <a:p>
            <a:endParaRPr lang="zh-CN" altLang="en-US"/>
          </a:p>
        </p:txBody>
      </p:sp>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34566326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样机页-04">
    <p:spTree>
      <p:nvGrpSpPr>
        <p:cNvPr id="1" name=""/>
        <p:cNvGrpSpPr/>
        <p:nvPr/>
      </p:nvGrpSpPr>
      <p:grpSpPr>
        <a:xfrm>
          <a:off x="0" y="0"/>
          <a:ext cx="0" cy="0"/>
          <a:chOff x="0" y="0"/>
          <a:chExt cx="0" cy="0"/>
        </a:xfrm>
      </p:grpSpPr>
      <p:sp>
        <p:nvSpPr>
          <p:cNvPr id="137" name="矩形 136">
            <a:extLst>
              <a:ext uri="{FF2B5EF4-FFF2-40B4-BE49-F238E27FC236}">
                <a16:creationId xmlns="" xmlns:a16="http://schemas.microsoft.com/office/drawing/2014/main" id="{448AFD6E-59C1-4DA6-8F42-896B468AA310}"/>
              </a:ext>
            </a:extLst>
          </p:cNvPr>
          <p:cNvSpPr/>
          <p:nvPr userDrawn="1"/>
        </p:nvSpPr>
        <p:spPr>
          <a:xfrm rot="7055768">
            <a:off x="923819" y="3621520"/>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38" name="矩形 137">
            <a:extLst>
              <a:ext uri="{FF2B5EF4-FFF2-40B4-BE49-F238E27FC236}">
                <a16:creationId xmlns="" xmlns:a16="http://schemas.microsoft.com/office/drawing/2014/main" id="{ED554BBE-5B04-4BF9-85DA-7EF585123102}"/>
              </a:ext>
            </a:extLst>
          </p:cNvPr>
          <p:cNvSpPr/>
          <p:nvPr userDrawn="1"/>
        </p:nvSpPr>
        <p:spPr>
          <a:xfrm rot="7055768">
            <a:off x="2797446" y="2249612"/>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47" name="矩形: 圆角 146">
            <a:extLst>
              <a:ext uri="{FF2B5EF4-FFF2-40B4-BE49-F238E27FC236}">
                <a16:creationId xmlns="" xmlns:a16="http://schemas.microsoft.com/office/drawing/2014/main" id="{66854547-EC26-4964-991E-B52B1744B7F9}"/>
              </a:ext>
            </a:extLst>
          </p:cNvPr>
          <p:cNvSpPr/>
          <p:nvPr userDrawn="1"/>
        </p:nvSpPr>
        <p:spPr>
          <a:xfrm>
            <a:off x="658813" y="2055062"/>
            <a:ext cx="10874375" cy="3559926"/>
          </a:xfrm>
          <a:prstGeom prst="roundRect">
            <a:avLst>
              <a:gd name="adj" fmla="val 4106"/>
            </a:avLst>
          </a:prstGeom>
          <a:solidFill>
            <a:schemeClr val="bg1"/>
          </a:solidFill>
          <a:ln>
            <a:noFill/>
          </a:ln>
          <a:effectLst>
            <a:outerShdw blurRad="190500" sx="101000" sy="101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pic>
        <p:nvPicPr>
          <p:cNvPr id="153" name="图片 152">
            <a:extLst>
              <a:ext uri="{FF2B5EF4-FFF2-40B4-BE49-F238E27FC236}">
                <a16:creationId xmlns="" xmlns:a16="http://schemas.microsoft.com/office/drawing/2014/main" id="{EF93B55F-58F5-436D-BE17-BD8EB57496CE}"/>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4848398" y="1076324"/>
            <a:ext cx="2495204" cy="5192436"/>
          </a:xfrm>
          <a:prstGeom prst="rect">
            <a:avLst/>
          </a:prstGeom>
          <a:effectLst>
            <a:outerShdw blurRad="254000" sx="102000" sy="102000" algn="ctr" rotWithShape="0">
              <a:prstClr val="black">
                <a:alpha val="20000"/>
              </a:prstClr>
            </a:outerShdw>
          </a:effectLst>
        </p:spPr>
      </p:pic>
      <p:sp>
        <p:nvSpPr>
          <p:cNvPr id="154" name="图片占位符 153">
            <a:extLst>
              <a:ext uri="{FF2B5EF4-FFF2-40B4-BE49-F238E27FC236}">
                <a16:creationId xmlns="" xmlns:a16="http://schemas.microsoft.com/office/drawing/2014/main" id="{6CD141F0-0FFA-4DA7-97CF-F80A65FC6238}"/>
              </a:ext>
            </a:extLst>
          </p:cNvPr>
          <p:cNvSpPr>
            <a:spLocks noGrp="1"/>
          </p:cNvSpPr>
          <p:nvPr>
            <p:ph type="pic" sz="quarter" idx="10"/>
          </p:nvPr>
        </p:nvSpPr>
        <p:spPr>
          <a:xfrm>
            <a:off x="5000518" y="1223870"/>
            <a:ext cx="2190964" cy="4888637"/>
          </a:xfrm>
          <a:custGeom>
            <a:avLst/>
            <a:gdLst>
              <a:gd name="connsiteX0" fmla="*/ 250329 w 2243289"/>
              <a:gd name="connsiteY0" fmla="*/ 0 h 5000626"/>
              <a:gd name="connsiteX1" fmla="*/ 483466 w 2243289"/>
              <a:gd name="connsiteY1" fmla="*/ 0 h 5000626"/>
              <a:gd name="connsiteX2" fmla="*/ 503524 w 2243289"/>
              <a:gd name="connsiteY2" fmla="*/ 8308 h 5000626"/>
              <a:gd name="connsiteX3" fmla="*/ 510641 w 2243289"/>
              <a:gd name="connsiteY3" fmla="*/ 25490 h 5000626"/>
              <a:gd name="connsiteX4" fmla="*/ 510641 w 2243289"/>
              <a:gd name="connsiteY4" fmla="*/ 74706 h 5000626"/>
              <a:gd name="connsiteX5" fmla="*/ 623355 w 2243289"/>
              <a:gd name="connsiteY5" fmla="*/ 187420 h 5000626"/>
              <a:gd name="connsiteX6" fmla="*/ 1626651 w 2243289"/>
              <a:gd name="connsiteY6" fmla="*/ 187420 h 5000626"/>
              <a:gd name="connsiteX7" fmla="*/ 1739365 w 2243289"/>
              <a:gd name="connsiteY7" fmla="*/ 74706 h 5000626"/>
              <a:gd name="connsiteX8" fmla="*/ 1739365 w 2243289"/>
              <a:gd name="connsiteY8" fmla="*/ 59529 h 5000626"/>
              <a:gd name="connsiteX9" fmla="*/ 1740029 w 2243289"/>
              <a:gd name="connsiteY9" fmla="*/ 59529 h 5000626"/>
              <a:gd name="connsiteX10" fmla="*/ 1740029 w 2243289"/>
              <a:gd name="connsiteY10" fmla="*/ 28373 h 5000626"/>
              <a:gd name="connsiteX11" fmla="*/ 1748340 w 2243289"/>
              <a:gd name="connsiteY11" fmla="*/ 8308 h 5000626"/>
              <a:gd name="connsiteX12" fmla="*/ 1768398 w 2243289"/>
              <a:gd name="connsiteY12" fmla="*/ 0 h 5000626"/>
              <a:gd name="connsiteX13" fmla="*/ 1992960 w 2243289"/>
              <a:gd name="connsiteY13" fmla="*/ 0 h 5000626"/>
              <a:gd name="connsiteX14" fmla="*/ 2243289 w 2243289"/>
              <a:gd name="connsiteY14" fmla="*/ 250329 h 5000626"/>
              <a:gd name="connsiteX15" fmla="*/ 2243289 w 2243289"/>
              <a:gd name="connsiteY15" fmla="*/ 4750297 h 5000626"/>
              <a:gd name="connsiteX16" fmla="*/ 1992960 w 2243289"/>
              <a:gd name="connsiteY16" fmla="*/ 5000626 h 5000626"/>
              <a:gd name="connsiteX17" fmla="*/ 250329 w 2243289"/>
              <a:gd name="connsiteY17" fmla="*/ 5000626 h 5000626"/>
              <a:gd name="connsiteX18" fmla="*/ 0 w 2243289"/>
              <a:gd name="connsiteY18" fmla="*/ 4750297 h 5000626"/>
              <a:gd name="connsiteX19" fmla="*/ 0 w 2243289"/>
              <a:gd name="connsiteY19" fmla="*/ 250329 h 5000626"/>
              <a:gd name="connsiteX20" fmla="*/ 250329 w 2243289"/>
              <a:gd name="connsiteY20" fmla="*/ 0 h 5000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43289" h="5000626">
                <a:moveTo>
                  <a:pt x="250329" y="0"/>
                </a:moveTo>
                <a:lnTo>
                  <a:pt x="483466" y="0"/>
                </a:lnTo>
                <a:lnTo>
                  <a:pt x="503524" y="8308"/>
                </a:lnTo>
                <a:lnTo>
                  <a:pt x="510641" y="25490"/>
                </a:lnTo>
                <a:lnTo>
                  <a:pt x="510641" y="74706"/>
                </a:lnTo>
                <a:cubicBezTo>
                  <a:pt x="510641" y="136956"/>
                  <a:pt x="561105" y="187420"/>
                  <a:pt x="623355" y="187420"/>
                </a:cubicBezTo>
                <a:lnTo>
                  <a:pt x="1626651" y="187420"/>
                </a:lnTo>
                <a:cubicBezTo>
                  <a:pt x="1688901" y="187420"/>
                  <a:pt x="1739365" y="136956"/>
                  <a:pt x="1739365" y="74706"/>
                </a:cubicBezTo>
                <a:lnTo>
                  <a:pt x="1739365" y="59529"/>
                </a:lnTo>
                <a:lnTo>
                  <a:pt x="1740029" y="59529"/>
                </a:lnTo>
                <a:lnTo>
                  <a:pt x="1740029" y="28373"/>
                </a:lnTo>
                <a:cubicBezTo>
                  <a:pt x="1740029" y="20537"/>
                  <a:pt x="1743205" y="13443"/>
                  <a:pt x="1748340" y="8308"/>
                </a:cubicBezTo>
                <a:lnTo>
                  <a:pt x="1768398" y="0"/>
                </a:lnTo>
                <a:lnTo>
                  <a:pt x="1992960" y="0"/>
                </a:lnTo>
                <a:cubicBezTo>
                  <a:pt x="2131213" y="0"/>
                  <a:pt x="2243289" y="112076"/>
                  <a:pt x="2243289" y="250329"/>
                </a:cubicBezTo>
                <a:lnTo>
                  <a:pt x="2243289" y="4750297"/>
                </a:lnTo>
                <a:cubicBezTo>
                  <a:pt x="2243289" y="4888550"/>
                  <a:pt x="2131213" y="5000626"/>
                  <a:pt x="1992960" y="5000626"/>
                </a:cubicBezTo>
                <a:lnTo>
                  <a:pt x="250329" y="5000626"/>
                </a:lnTo>
                <a:cubicBezTo>
                  <a:pt x="112076" y="5000626"/>
                  <a:pt x="0" y="4888550"/>
                  <a:pt x="0" y="4750297"/>
                </a:cubicBezTo>
                <a:lnTo>
                  <a:pt x="0" y="250329"/>
                </a:lnTo>
                <a:cubicBezTo>
                  <a:pt x="0" y="112076"/>
                  <a:pt x="112076" y="0"/>
                  <a:pt x="250329"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94075604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样机页-05">
    <p:spTree>
      <p:nvGrpSpPr>
        <p:cNvPr id="1" name=""/>
        <p:cNvGrpSpPr/>
        <p:nvPr/>
      </p:nvGrpSpPr>
      <p:grpSpPr>
        <a:xfrm>
          <a:off x="0" y="0"/>
          <a:ext cx="0" cy="0"/>
          <a:chOff x="0" y="0"/>
          <a:chExt cx="0" cy="0"/>
        </a:xfrm>
      </p:grpSpPr>
      <p:sp>
        <p:nvSpPr>
          <p:cNvPr id="137" name="任意多边形: 形状 136">
            <a:extLst>
              <a:ext uri="{FF2B5EF4-FFF2-40B4-BE49-F238E27FC236}">
                <a16:creationId xmlns="" xmlns:a16="http://schemas.microsoft.com/office/drawing/2014/main" id="{8437A35C-0668-40E7-892E-1B72CAB8B30D}"/>
              </a:ext>
            </a:extLst>
          </p:cNvPr>
          <p:cNvSpPr/>
          <p:nvPr userDrawn="1"/>
        </p:nvSpPr>
        <p:spPr>
          <a:xfrm rot="1734303">
            <a:off x="3916500" y="-1294142"/>
            <a:ext cx="2920155" cy="9446284"/>
          </a:xfrm>
          <a:custGeom>
            <a:avLst/>
            <a:gdLst>
              <a:gd name="connsiteX0" fmla="*/ 0 w 2920155"/>
              <a:gd name="connsiteY0" fmla="*/ 1612347 h 9446284"/>
              <a:gd name="connsiteX1" fmla="*/ 2920155 w 2920155"/>
              <a:gd name="connsiteY1" fmla="*/ 0 h 9446284"/>
              <a:gd name="connsiteX2" fmla="*/ 2920155 w 2920155"/>
              <a:gd name="connsiteY2" fmla="*/ 7833936 h 9446284"/>
              <a:gd name="connsiteX3" fmla="*/ 0 w 2920155"/>
              <a:gd name="connsiteY3" fmla="*/ 9446284 h 9446284"/>
            </a:gdLst>
            <a:ahLst/>
            <a:cxnLst>
              <a:cxn ang="0">
                <a:pos x="connsiteX0" y="connsiteY0"/>
              </a:cxn>
              <a:cxn ang="0">
                <a:pos x="connsiteX1" y="connsiteY1"/>
              </a:cxn>
              <a:cxn ang="0">
                <a:pos x="connsiteX2" y="connsiteY2"/>
              </a:cxn>
              <a:cxn ang="0">
                <a:pos x="connsiteX3" y="connsiteY3"/>
              </a:cxn>
            </a:cxnLst>
            <a:rect l="l" t="t" r="r" b="b"/>
            <a:pathLst>
              <a:path w="2920155" h="9446284">
                <a:moveTo>
                  <a:pt x="0" y="1612347"/>
                </a:moveTo>
                <a:lnTo>
                  <a:pt x="2920155" y="0"/>
                </a:lnTo>
                <a:lnTo>
                  <a:pt x="2920155" y="7833936"/>
                </a:lnTo>
                <a:lnTo>
                  <a:pt x="0" y="9446284"/>
                </a:lnTo>
                <a:close/>
              </a:path>
            </a:pathLst>
          </a:custGeom>
          <a:gradFill>
            <a:gsLst>
              <a:gs pos="0">
                <a:schemeClr val="accent1"/>
              </a:gs>
              <a:gs pos="100000">
                <a:schemeClr val="accent2">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140" name="图片 139">
            <a:extLst>
              <a:ext uri="{FF2B5EF4-FFF2-40B4-BE49-F238E27FC236}">
                <a16:creationId xmlns="" xmlns:a16="http://schemas.microsoft.com/office/drawing/2014/main" id="{DAE21686-52EB-462D-9AE4-2D8DC4C17B99}"/>
              </a:ext>
            </a:extLst>
          </p:cNvPr>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58812" y="1633257"/>
            <a:ext cx="7061299" cy="4171739"/>
          </a:xfrm>
          <a:prstGeom prst="rect">
            <a:avLst/>
          </a:prstGeom>
        </p:spPr>
      </p:pic>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5" name="图片占位符 4">
            <a:extLst>
              <a:ext uri="{FF2B5EF4-FFF2-40B4-BE49-F238E27FC236}">
                <a16:creationId xmlns="" xmlns:a16="http://schemas.microsoft.com/office/drawing/2014/main" id="{E836703F-90E8-4702-9E49-29AEA39083E5}"/>
              </a:ext>
            </a:extLst>
          </p:cNvPr>
          <p:cNvSpPr>
            <a:spLocks noGrp="1"/>
          </p:cNvSpPr>
          <p:nvPr>
            <p:ph type="pic" sz="quarter" idx="10"/>
          </p:nvPr>
        </p:nvSpPr>
        <p:spPr>
          <a:xfrm>
            <a:off x="1530948" y="1905003"/>
            <a:ext cx="5319761" cy="3330000"/>
          </a:xfrm>
        </p:spPr>
        <p:txBody>
          <a:bodyPr/>
          <a:lstStyle/>
          <a:p>
            <a:endParaRPr lang="zh-CN" altLang="en-US"/>
          </a:p>
        </p:txBody>
      </p:sp>
    </p:spTree>
    <p:extLst>
      <p:ext uri="{BB962C8B-B14F-4D97-AF65-F5344CB8AC3E}">
        <p14:creationId xmlns:p14="http://schemas.microsoft.com/office/powerpoint/2010/main" val="3716142240"/>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样机页-06">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userDrawn="1">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38" name="矩形 137">
            <a:extLst>
              <a:ext uri="{FF2B5EF4-FFF2-40B4-BE49-F238E27FC236}">
                <a16:creationId xmlns="" xmlns:a16="http://schemas.microsoft.com/office/drawing/2014/main" id="{E08E887D-7A65-48E9-AF91-062B16C56DF2}"/>
              </a:ext>
            </a:extLst>
          </p:cNvPr>
          <p:cNvSpPr/>
          <p:nvPr userDrawn="1"/>
        </p:nvSpPr>
        <p:spPr>
          <a:xfrm>
            <a:off x="0" y="2420542"/>
            <a:ext cx="12192000" cy="2205517"/>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55" name="图片 154">
            <a:extLst>
              <a:ext uri="{FF2B5EF4-FFF2-40B4-BE49-F238E27FC236}">
                <a16:creationId xmlns="" xmlns:a16="http://schemas.microsoft.com/office/drawing/2014/main" id="{E93E6686-6F73-4DAC-8438-678023669D8E}"/>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7901610" y="3567676"/>
            <a:ext cx="4000032" cy="2326816"/>
          </a:xfrm>
          <a:prstGeom prst="rect">
            <a:avLst/>
          </a:prstGeom>
        </p:spPr>
      </p:pic>
      <p:pic>
        <p:nvPicPr>
          <p:cNvPr id="158" name="图片 157">
            <a:extLst>
              <a:ext uri="{FF2B5EF4-FFF2-40B4-BE49-F238E27FC236}">
                <a16:creationId xmlns="" xmlns:a16="http://schemas.microsoft.com/office/drawing/2014/main" id="{83DADCB1-A913-4502-8241-58A92B57030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83732" y="3567676"/>
            <a:ext cx="4000032" cy="2326816"/>
          </a:xfrm>
          <a:prstGeom prst="rect">
            <a:avLst/>
          </a:prstGeom>
        </p:spPr>
      </p:pic>
      <p:pic>
        <p:nvPicPr>
          <p:cNvPr id="161" name="图片 160">
            <a:extLst>
              <a:ext uri="{FF2B5EF4-FFF2-40B4-BE49-F238E27FC236}">
                <a16:creationId xmlns="" xmlns:a16="http://schemas.microsoft.com/office/drawing/2014/main" id="{821D6A99-E571-4DB0-983D-A149176E2774}"/>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285497" y="2824163"/>
            <a:ext cx="5621008" cy="3320830"/>
          </a:xfrm>
          <a:prstGeom prst="rect">
            <a:avLst/>
          </a:prstGeom>
        </p:spPr>
      </p:pic>
      <p:sp>
        <p:nvSpPr>
          <p:cNvPr id="162" name="图片占位符 4">
            <a:extLst>
              <a:ext uri="{FF2B5EF4-FFF2-40B4-BE49-F238E27FC236}">
                <a16:creationId xmlns="" xmlns:a16="http://schemas.microsoft.com/office/drawing/2014/main" id="{1D90C01C-4BF0-4D88-97AE-FA4581391794}"/>
              </a:ext>
            </a:extLst>
          </p:cNvPr>
          <p:cNvSpPr>
            <a:spLocks noGrp="1"/>
          </p:cNvSpPr>
          <p:nvPr>
            <p:ph type="pic" sz="quarter" idx="10"/>
          </p:nvPr>
        </p:nvSpPr>
        <p:spPr>
          <a:xfrm>
            <a:off x="3982323" y="3042496"/>
            <a:ext cx="4240054" cy="2643432"/>
          </a:xfrm>
        </p:spPr>
        <p:txBody>
          <a:bodyPr/>
          <a:lstStyle/>
          <a:p>
            <a:endParaRPr lang="zh-CN" altLang="en-US"/>
          </a:p>
        </p:txBody>
      </p:sp>
      <p:sp>
        <p:nvSpPr>
          <p:cNvPr id="163" name="图片占位符 4">
            <a:extLst>
              <a:ext uri="{FF2B5EF4-FFF2-40B4-BE49-F238E27FC236}">
                <a16:creationId xmlns="" xmlns:a16="http://schemas.microsoft.com/office/drawing/2014/main" id="{DEA8CE53-47DA-4581-9FD0-BA50D2F47238}"/>
              </a:ext>
            </a:extLst>
          </p:cNvPr>
          <p:cNvSpPr>
            <a:spLocks noGrp="1"/>
          </p:cNvSpPr>
          <p:nvPr>
            <p:ph type="pic" sz="quarter" idx="11"/>
          </p:nvPr>
        </p:nvSpPr>
        <p:spPr>
          <a:xfrm>
            <a:off x="781310" y="3720737"/>
            <a:ext cx="3016783" cy="1858645"/>
          </a:xfrm>
        </p:spPr>
        <p:txBody>
          <a:bodyPr/>
          <a:lstStyle/>
          <a:p>
            <a:endParaRPr lang="zh-CN" altLang="en-US"/>
          </a:p>
        </p:txBody>
      </p:sp>
      <p:sp>
        <p:nvSpPr>
          <p:cNvPr id="164" name="图片占位符 4">
            <a:extLst>
              <a:ext uri="{FF2B5EF4-FFF2-40B4-BE49-F238E27FC236}">
                <a16:creationId xmlns="" xmlns:a16="http://schemas.microsoft.com/office/drawing/2014/main" id="{C34A2A01-CC1B-4AEC-945D-E411EFA9D22A}"/>
              </a:ext>
            </a:extLst>
          </p:cNvPr>
          <p:cNvSpPr>
            <a:spLocks noGrp="1"/>
          </p:cNvSpPr>
          <p:nvPr>
            <p:ph type="pic" sz="quarter" idx="12"/>
          </p:nvPr>
        </p:nvSpPr>
        <p:spPr>
          <a:xfrm>
            <a:off x="8397717" y="3720737"/>
            <a:ext cx="3016783" cy="1858645"/>
          </a:xfrm>
        </p:spPr>
        <p:txBody>
          <a:bodyPr/>
          <a:lstStyle/>
          <a:p>
            <a:endParaRPr lang="zh-CN" altLang="en-US"/>
          </a:p>
        </p:txBody>
      </p:sp>
    </p:spTree>
    <p:extLst>
      <p:ext uri="{BB962C8B-B14F-4D97-AF65-F5344CB8AC3E}">
        <p14:creationId xmlns:p14="http://schemas.microsoft.com/office/powerpoint/2010/main" val="177092727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视频播放页">
    <p:spTree>
      <p:nvGrpSpPr>
        <p:cNvPr id="1" name=""/>
        <p:cNvGrpSpPr/>
        <p:nvPr/>
      </p:nvGrpSpPr>
      <p:grpSpPr>
        <a:xfrm>
          <a:off x="0" y="0"/>
          <a:ext cx="0" cy="0"/>
          <a:chOff x="0" y="0"/>
          <a:chExt cx="0" cy="0"/>
        </a:xfrm>
      </p:grpSpPr>
      <p:sp>
        <p:nvSpPr>
          <p:cNvPr id="158" name="任意多边形: 形状 157">
            <a:extLst>
              <a:ext uri="{FF2B5EF4-FFF2-40B4-BE49-F238E27FC236}">
                <a16:creationId xmlns="" xmlns:a16="http://schemas.microsoft.com/office/drawing/2014/main" id="{5ED32DD0-F77B-49C3-8533-1F70EEE6044E}"/>
              </a:ext>
            </a:extLst>
          </p:cNvPr>
          <p:cNvSpPr/>
          <p:nvPr userDrawn="1"/>
        </p:nvSpPr>
        <p:spPr>
          <a:xfrm rot="1734303">
            <a:off x="4396434" y="-1294141"/>
            <a:ext cx="2920155" cy="9446284"/>
          </a:xfrm>
          <a:custGeom>
            <a:avLst/>
            <a:gdLst>
              <a:gd name="connsiteX0" fmla="*/ 0 w 2920155"/>
              <a:gd name="connsiteY0" fmla="*/ 1612347 h 9446284"/>
              <a:gd name="connsiteX1" fmla="*/ 2920155 w 2920155"/>
              <a:gd name="connsiteY1" fmla="*/ 0 h 9446284"/>
              <a:gd name="connsiteX2" fmla="*/ 2920155 w 2920155"/>
              <a:gd name="connsiteY2" fmla="*/ 7833936 h 9446284"/>
              <a:gd name="connsiteX3" fmla="*/ 0 w 2920155"/>
              <a:gd name="connsiteY3" fmla="*/ 9446284 h 9446284"/>
            </a:gdLst>
            <a:ahLst/>
            <a:cxnLst>
              <a:cxn ang="0">
                <a:pos x="connsiteX0" y="connsiteY0"/>
              </a:cxn>
              <a:cxn ang="0">
                <a:pos x="connsiteX1" y="connsiteY1"/>
              </a:cxn>
              <a:cxn ang="0">
                <a:pos x="connsiteX2" y="connsiteY2"/>
              </a:cxn>
              <a:cxn ang="0">
                <a:pos x="connsiteX3" y="connsiteY3"/>
              </a:cxn>
            </a:cxnLst>
            <a:rect l="l" t="t" r="r" b="b"/>
            <a:pathLst>
              <a:path w="2920155" h="9446284">
                <a:moveTo>
                  <a:pt x="0" y="1612347"/>
                </a:moveTo>
                <a:lnTo>
                  <a:pt x="2920155" y="0"/>
                </a:lnTo>
                <a:lnTo>
                  <a:pt x="2920155" y="7833936"/>
                </a:lnTo>
                <a:lnTo>
                  <a:pt x="0" y="9446284"/>
                </a:lnTo>
                <a:close/>
              </a:path>
            </a:pathLst>
          </a:custGeom>
          <a:gradFill>
            <a:gsLst>
              <a:gs pos="0">
                <a:schemeClr val="accent1">
                  <a:alpha val="50000"/>
                </a:schemeClr>
              </a:gs>
              <a:gs pos="100000">
                <a:schemeClr val="accent2">
                  <a:alpha val="20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47" name="圆角矩形 5">
            <a:extLst>
              <a:ext uri="{FF2B5EF4-FFF2-40B4-BE49-F238E27FC236}">
                <a16:creationId xmlns="" xmlns:a16="http://schemas.microsoft.com/office/drawing/2014/main" id="{DFD6F54B-2831-42EC-A5BA-8390B933CE3D}"/>
              </a:ext>
            </a:extLst>
          </p:cNvPr>
          <p:cNvSpPr/>
          <p:nvPr userDrawn="1"/>
        </p:nvSpPr>
        <p:spPr>
          <a:xfrm>
            <a:off x="1977964" y="1635404"/>
            <a:ext cx="8236072" cy="4415680"/>
          </a:xfrm>
          <a:prstGeom prst="roundRect">
            <a:avLst>
              <a:gd name="adj" fmla="val 1646"/>
            </a:avLst>
          </a:prstGeom>
          <a:solidFill>
            <a:srgbClr val="F9F9F9"/>
          </a:solidFill>
          <a:ln w="2540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48" name="矩形 147">
            <a:extLst>
              <a:ext uri="{FF2B5EF4-FFF2-40B4-BE49-F238E27FC236}">
                <a16:creationId xmlns="" xmlns:a16="http://schemas.microsoft.com/office/drawing/2014/main" id="{59B802FA-9F04-4EA6-9206-12DF092297C9}"/>
              </a:ext>
            </a:extLst>
          </p:cNvPr>
          <p:cNvSpPr/>
          <p:nvPr userDrawn="1"/>
        </p:nvSpPr>
        <p:spPr>
          <a:xfrm>
            <a:off x="1898420" y="1235813"/>
            <a:ext cx="1800493" cy="369332"/>
          </a:xfrm>
          <a:prstGeom prst="rect">
            <a:avLst/>
          </a:prstGeom>
        </p:spPr>
        <p:txBody>
          <a:bodyPr wrap="none">
            <a:spAutoFit/>
          </a:bodyPr>
          <a:lstStyle/>
          <a:p>
            <a:r>
              <a:rPr lang="zh-CN" altLang="en-US" b="1" dirty="0">
                <a:gradFill>
                  <a:gsLst>
                    <a:gs pos="30000">
                      <a:schemeClr val="accent1"/>
                    </a:gs>
                    <a:gs pos="100000">
                      <a:schemeClr val="accent2"/>
                    </a:gs>
                  </a:gsLst>
                  <a:lin ang="0" scaled="1"/>
                </a:gradFill>
                <a:latin typeface="+mj-ea"/>
                <a:ea typeface="+mj-ea"/>
              </a:rPr>
              <a:t>请输入视频名称</a:t>
            </a:r>
          </a:p>
        </p:txBody>
      </p:sp>
      <p:grpSp>
        <p:nvGrpSpPr>
          <p:cNvPr id="149" name="组合 148">
            <a:extLst>
              <a:ext uri="{FF2B5EF4-FFF2-40B4-BE49-F238E27FC236}">
                <a16:creationId xmlns="" xmlns:a16="http://schemas.microsoft.com/office/drawing/2014/main" id="{C0B49273-07E3-43CB-AA75-B86655210976}"/>
              </a:ext>
            </a:extLst>
          </p:cNvPr>
          <p:cNvGrpSpPr/>
          <p:nvPr userDrawn="1"/>
        </p:nvGrpSpPr>
        <p:grpSpPr>
          <a:xfrm rot="16200000">
            <a:off x="10713505" y="1865910"/>
            <a:ext cx="444597" cy="1440000"/>
            <a:chOff x="4186356" y="1624876"/>
            <a:chExt cx="444597" cy="3276600"/>
          </a:xfrm>
        </p:grpSpPr>
        <p:cxnSp>
          <p:nvCxnSpPr>
            <p:cNvPr id="150" name="直接连接符 149">
              <a:extLst>
                <a:ext uri="{FF2B5EF4-FFF2-40B4-BE49-F238E27FC236}">
                  <a16:creationId xmlns="" xmlns:a16="http://schemas.microsoft.com/office/drawing/2014/main" id="{DB89DA27-FE25-483E-B740-5C4CDBAC66F3}"/>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1" name="直接连接符 150">
              <a:extLst>
                <a:ext uri="{FF2B5EF4-FFF2-40B4-BE49-F238E27FC236}">
                  <a16:creationId xmlns="" xmlns:a16="http://schemas.microsoft.com/office/drawing/2014/main" id="{9C26B17B-C597-4A3E-915B-EBFE75509568}"/>
                </a:ext>
              </a:extLst>
            </p:cNvPr>
            <p:cNvCxnSpPr>
              <a:cxnSpLocks/>
            </p:cNvCxnSpPr>
            <p:nvPr/>
          </p:nvCxnSpPr>
          <p:spPr>
            <a:xfrm rot="5400000">
              <a:off x="3207372" y="2816586"/>
              <a:ext cx="2383418"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2" name="直接连接符 151">
              <a:extLst>
                <a:ext uri="{FF2B5EF4-FFF2-40B4-BE49-F238E27FC236}">
                  <a16:creationId xmlns="" xmlns:a16="http://schemas.microsoft.com/office/drawing/2014/main" id="{30700A9A-2B29-49F4-A901-56FCD1E43E21}"/>
                </a:ext>
              </a:extLst>
            </p:cNvPr>
            <p:cNvCxnSpPr>
              <a:cxnSpLocks/>
            </p:cNvCxnSpPr>
            <p:nvPr/>
          </p:nvCxnSpPr>
          <p:spPr>
            <a:xfrm rot="5400000">
              <a:off x="3309851" y="2501382"/>
              <a:ext cx="1753009"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53" name="组合 152">
            <a:extLst>
              <a:ext uri="{FF2B5EF4-FFF2-40B4-BE49-F238E27FC236}">
                <a16:creationId xmlns="" xmlns:a16="http://schemas.microsoft.com/office/drawing/2014/main" id="{3F865C11-FF05-4AA5-94F4-B92BA8E14544}"/>
              </a:ext>
            </a:extLst>
          </p:cNvPr>
          <p:cNvGrpSpPr/>
          <p:nvPr userDrawn="1"/>
        </p:nvGrpSpPr>
        <p:grpSpPr>
          <a:xfrm rot="5400000" flipH="1">
            <a:off x="1033901" y="1865910"/>
            <a:ext cx="444597" cy="1440000"/>
            <a:chOff x="4186356" y="1624876"/>
            <a:chExt cx="444597" cy="3276600"/>
          </a:xfrm>
        </p:grpSpPr>
        <p:cxnSp>
          <p:nvCxnSpPr>
            <p:cNvPr id="154" name="直接连接符 153">
              <a:extLst>
                <a:ext uri="{FF2B5EF4-FFF2-40B4-BE49-F238E27FC236}">
                  <a16:creationId xmlns="" xmlns:a16="http://schemas.microsoft.com/office/drawing/2014/main" id="{9008EC6D-CA46-458C-94DF-62C8C0AEE8E8}"/>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5" name="直接连接符 154">
              <a:extLst>
                <a:ext uri="{FF2B5EF4-FFF2-40B4-BE49-F238E27FC236}">
                  <a16:creationId xmlns="" xmlns:a16="http://schemas.microsoft.com/office/drawing/2014/main" id="{CF51FD93-CF7C-4E50-B06D-591E49C0AC58}"/>
                </a:ext>
              </a:extLst>
            </p:cNvPr>
            <p:cNvCxnSpPr>
              <a:cxnSpLocks/>
            </p:cNvCxnSpPr>
            <p:nvPr/>
          </p:nvCxnSpPr>
          <p:spPr>
            <a:xfrm rot="5400000">
              <a:off x="3207372" y="2816586"/>
              <a:ext cx="2383418"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6" name="直接连接符 155">
              <a:extLst>
                <a:ext uri="{FF2B5EF4-FFF2-40B4-BE49-F238E27FC236}">
                  <a16:creationId xmlns="" xmlns:a16="http://schemas.microsoft.com/office/drawing/2014/main" id="{19D0C644-B64E-4E27-A112-BC9057C25583}"/>
                </a:ext>
              </a:extLst>
            </p:cNvPr>
            <p:cNvCxnSpPr>
              <a:cxnSpLocks/>
            </p:cNvCxnSpPr>
            <p:nvPr/>
          </p:nvCxnSpPr>
          <p:spPr>
            <a:xfrm rot="5400000">
              <a:off x="3309851" y="2501382"/>
              <a:ext cx="1753009"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5" name="媒体占位符 4">
            <a:extLst>
              <a:ext uri="{FF2B5EF4-FFF2-40B4-BE49-F238E27FC236}">
                <a16:creationId xmlns="" xmlns:a16="http://schemas.microsoft.com/office/drawing/2014/main" id="{11FB0AE6-50D3-4BF1-A7CE-3463D3B7ED7E}"/>
              </a:ext>
            </a:extLst>
          </p:cNvPr>
          <p:cNvSpPr>
            <a:spLocks noGrp="1"/>
          </p:cNvSpPr>
          <p:nvPr>
            <p:ph type="media" sz="quarter" idx="10"/>
          </p:nvPr>
        </p:nvSpPr>
        <p:spPr>
          <a:xfrm>
            <a:off x="2137569" y="1771557"/>
            <a:ext cx="7916862" cy="4143375"/>
          </a:xfrm>
        </p:spPr>
        <p:txBody>
          <a:bodyPr/>
          <a:lstStyle/>
          <a:p>
            <a:endParaRPr lang="zh-CN" altLang="en-US"/>
          </a:p>
        </p:txBody>
      </p:sp>
    </p:spTree>
    <p:extLst>
      <p:ext uri="{BB962C8B-B14F-4D97-AF65-F5344CB8AC3E}">
        <p14:creationId xmlns:p14="http://schemas.microsoft.com/office/powerpoint/2010/main" val="4073395558"/>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自定义版式">
    <p:bg>
      <p:bgPr>
        <a:solidFill>
          <a:schemeClr val="tx1"/>
        </a:solidFill>
        <a:effectLst/>
      </p:bgPr>
    </p:bg>
    <p:spTree>
      <p:nvGrpSpPr>
        <p:cNvPr id="1" name=""/>
        <p:cNvGrpSpPr/>
        <p:nvPr/>
      </p:nvGrpSpPr>
      <p:grpSpPr>
        <a:xfrm>
          <a:off x="0" y="0"/>
          <a:ext cx="0" cy="0"/>
          <a:chOff x="0" y="0"/>
          <a:chExt cx="0" cy="0"/>
        </a:xfrm>
      </p:grpSpPr>
      <p:pic>
        <p:nvPicPr>
          <p:cNvPr id="3" name="图片 2">
            <a:extLst>
              <a:ext uri="{FF2B5EF4-FFF2-40B4-BE49-F238E27FC236}">
                <a16:creationId xmlns="" xmlns:a16="http://schemas.microsoft.com/office/drawing/2014/main" id="{5A677578-EE5C-4EF4-B0AD-2C9F9C6AC6B2}"/>
              </a:ext>
            </a:extLst>
          </p:cNvPr>
          <p:cNvPicPr>
            <a:picLocks noChangeAspect="1"/>
          </p:cNvPicPr>
          <p:nvPr userDrawn="1"/>
        </p:nvPicPr>
        <p:blipFill rotWithShape="1">
          <a:blip r:embed="rId2" cstate="email">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 y="-5557"/>
            <a:ext cx="12192000" cy="6863557"/>
          </a:xfrm>
          <a:prstGeom prst="rect">
            <a:avLst/>
          </a:prstGeom>
        </p:spPr>
      </p:pic>
      <p:sp>
        <p:nvSpPr>
          <p:cNvPr id="4" name="矩形 3">
            <a:extLst>
              <a:ext uri="{FF2B5EF4-FFF2-40B4-BE49-F238E27FC236}">
                <a16:creationId xmlns="" xmlns:a16="http://schemas.microsoft.com/office/drawing/2014/main" id="{8216A5A6-7707-4E8A-942A-139653FAB1BC}"/>
              </a:ext>
            </a:extLst>
          </p:cNvPr>
          <p:cNvSpPr/>
          <p:nvPr userDrawn="1"/>
        </p:nvSpPr>
        <p:spPr>
          <a:xfrm>
            <a:off x="-3"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 xmlns:a16="http://schemas.microsoft.com/office/drawing/2014/main" id="{F740F69A-19BB-4AA3-A265-5AB4D0D430F4}"/>
              </a:ext>
            </a:extLst>
          </p:cNvPr>
          <p:cNvSpPr/>
          <p:nvPr userDrawn="1"/>
        </p:nvSpPr>
        <p:spPr>
          <a:xfrm rot="10800000">
            <a:off x="-1"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6" name="矩形 5">
            <a:extLst>
              <a:ext uri="{FF2B5EF4-FFF2-40B4-BE49-F238E27FC236}">
                <a16:creationId xmlns="" xmlns:a16="http://schemas.microsoft.com/office/drawing/2014/main" id="{2BDA7112-A044-49CE-B9CA-A72126AA67B4}"/>
              </a:ext>
            </a:extLst>
          </p:cNvPr>
          <p:cNvSpPr/>
          <p:nvPr userDrawn="1"/>
        </p:nvSpPr>
        <p:spPr>
          <a:xfrm>
            <a:off x="-1" y="0"/>
            <a:ext cx="12192001" cy="6811864"/>
          </a:xfrm>
          <a:prstGeom prst="rect">
            <a:avLst/>
          </a:prstGeom>
          <a:solidFill>
            <a:srgbClr val="080304">
              <a:alpha val="68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文本框 6">
            <a:extLst>
              <a:ext uri="{FF2B5EF4-FFF2-40B4-BE49-F238E27FC236}">
                <a16:creationId xmlns="" xmlns:a16="http://schemas.microsoft.com/office/drawing/2014/main" id="{1444A070-E8CF-4E44-B7E5-DA7C47A7E6A7}"/>
              </a:ext>
            </a:extLst>
          </p:cNvPr>
          <p:cNvSpPr txBox="1"/>
          <p:nvPr userDrawn="1"/>
        </p:nvSpPr>
        <p:spPr>
          <a:xfrm>
            <a:off x="4760680" y="564634"/>
            <a:ext cx="2670634" cy="369332"/>
          </a:xfrm>
          <a:prstGeom prst="rect">
            <a:avLst/>
          </a:prstGeom>
          <a:noFill/>
        </p:spPr>
        <p:txBody>
          <a:bodyPr wrap="square" rtlCol="0">
            <a:spAutoFit/>
          </a:bodyPr>
          <a:lstStyle>
            <a:defPPr>
              <a:defRPr lang="en-US"/>
            </a:defPPr>
            <a:lvl1pPr algn="dist">
              <a:defRPr sz="1600">
                <a:solidFill>
                  <a:schemeClr val="bg1"/>
                </a:solidFill>
                <a:latin typeface="+mj-ea"/>
                <a:ea typeface="+mj-ea"/>
              </a:defRPr>
            </a:lvl1p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本</a:t>
            </a:r>
            <a:r>
              <a:rPr kumimoji="0" lang="en-US" altLang="zh-CN" sz="18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800" b="0" i="0" u="none" strike="noStrike" kern="1200" cap="none" spc="0" normalizeH="0" baseline="0" noProof="0">
                <a:ln>
                  <a:noFill/>
                </a:ln>
                <a:solidFill>
                  <a:prstClr val="white"/>
                </a:solidFill>
                <a:effectLst/>
                <a:uLnTx/>
                <a:uFillTx/>
                <a:latin typeface="微软雅黑"/>
                <a:ea typeface="微软雅黑"/>
                <a:cs typeface="+mn-cs"/>
              </a:rPr>
              <a:t>模板正参与</a:t>
            </a:r>
            <a:endParaRPr kumimoji="0" lang="en-US" sz="18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8" name="矩形 7">
            <a:extLst>
              <a:ext uri="{FF2B5EF4-FFF2-40B4-BE49-F238E27FC236}">
                <a16:creationId xmlns="" xmlns:a16="http://schemas.microsoft.com/office/drawing/2014/main" id="{E5858290-D261-4C60-BB99-630C19F3840C}"/>
              </a:ext>
            </a:extLst>
          </p:cNvPr>
          <p:cNvSpPr/>
          <p:nvPr userDrawn="1"/>
        </p:nvSpPr>
        <p:spPr>
          <a:xfrm>
            <a:off x="3602350" y="2482543"/>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 xmlns:a16="http://schemas.microsoft.com/office/drawing/2014/main" id="{87DC30B4-F006-4610-BE34-27B2068262E4}"/>
              </a:ext>
            </a:extLst>
          </p:cNvPr>
          <p:cNvSpPr txBox="1"/>
          <p:nvPr userDrawn="1"/>
        </p:nvSpPr>
        <p:spPr>
          <a:xfrm>
            <a:off x="4049486" y="2517885"/>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sp>
        <p:nvSpPr>
          <p:cNvPr id="11" name="文本框 10">
            <a:extLst>
              <a:ext uri="{FF2B5EF4-FFF2-40B4-BE49-F238E27FC236}">
                <a16:creationId xmlns="" xmlns:a16="http://schemas.microsoft.com/office/drawing/2014/main" id="{6DC88D0E-6AEB-4B0D-AE77-4A1F31C8C366}"/>
              </a:ext>
            </a:extLst>
          </p:cNvPr>
          <p:cNvSpPr txBox="1"/>
          <p:nvPr userDrawn="1"/>
        </p:nvSpPr>
        <p:spPr>
          <a:xfrm>
            <a:off x="6133678" y="4824918"/>
            <a:ext cx="2545865" cy="106138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微信扫码</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来聆听模板作者</a:t>
            </a:r>
            <a:endParaRPr kumimoji="0" lang="en-US" altLang="zh-CN" sz="1800" b="0" i="0" u="none" strike="noStrike" kern="1200" cap="none" spc="150" normalizeH="0" baseline="0" noProof="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800" b="0" i="0" u="none" strike="noStrike" kern="1200" cap="none" spc="150" normalizeH="0" baseline="0" noProof="0">
                <a:ln>
                  <a:noFill/>
                </a:ln>
                <a:solidFill>
                  <a:prstClr val="white"/>
                </a:solidFill>
                <a:effectLst/>
                <a:uLnTx/>
                <a:uFillTx/>
                <a:latin typeface="微软雅黑"/>
                <a:ea typeface="微软雅黑"/>
                <a:cs typeface="+mn-cs"/>
              </a:rPr>
              <a:t>设计灵感、制作思路</a:t>
            </a:r>
            <a:endParaRPr kumimoji="0" lang="en-US" sz="1800" b="0" i="0" u="none" strike="noStrike" kern="1200" cap="none" spc="150" normalizeH="0" baseline="0" noProof="0">
              <a:ln>
                <a:noFill/>
              </a:ln>
              <a:solidFill>
                <a:prstClr val="white"/>
              </a:solidFill>
              <a:effectLst/>
              <a:uLnTx/>
              <a:uFillTx/>
              <a:latin typeface="微软雅黑"/>
              <a:ea typeface="微软雅黑"/>
              <a:cs typeface="+mn-cs"/>
            </a:endParaRPr>
          </a:p>
        </p:txBody>
      </p:sp>
      <p:pic>
        <p:nvPicPr>
          <p:cNvPr id="12" name="图片 11">
            <a:extLst>
              <a:ext uri="{FF2B5EF4-FFF2-40B4-BE49-F238E27FC236}">
                <a16:creationId xmlns="" xmlns:a16="http://schemas.microsoft.com/office/drawing/2014/main" id="{D791EC9B-5DBA-40F6-9696-4F391A93BCEF}"/>
              </a:ext>
            </a:extLst>
          </p:cNvPr>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615419" y="3771974"/>
            <a:ext cx="13817069" cy="3996426"/>
          </a:xfrm>
          <a:prstGeom prst="rect">
            <a:avLst/>
          </a:prstGeom>
        </p:spPr>
      </p:pic>
      <p:pic>
        <p:nvPicPr>
          <p:cNvPr id="13" name="图片 12">
            <a:extLst>
              <a:ext uri="{FF2B5EF4-FFF2-40B4-BE49-F238E27FC236}">
                <a16:creationId xmlns="" xmlns:a16="http://schemas.microsoft.com/office/drawing/2014/main" id="{3337B091-14D1-40FD-B8AD-B9A96874112A}"/>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a:off x="1683657" y="716939"/>
            <a:ext cx="8824686" cy="1844708"/>
          </a:xfrm>
          <a:prstGeom prst="rect">
            <a:avLst/>
          </a:prstGeom>
        </p:spPr>
      </p:pic>
      <p:sp>
        <p:nvSpPr>
          <p:cNvPr id="14" name="文本框 13">
            <a:extLst>
              <a:ext uri="{FF2B5EF4-FFF2-40B4-BE49-F238E27FC236}">
                <a16:creationId xmlns="" xmlns:a16="http://schemas.microsoft.com/office/drawing/2014/main" id="{260EA93C-471D-411C-A976-09210F7DFE72}"/>
              </a:ext>
            </a:extLst>
          </p:cNvPr>
          <p:cNvSpPr txBox="1"/>
          <p:nvPr userDrawn="1"/>
        </p:nvSpPr>
        <p:spPr>
          <a:xfrm>
            <a:off x="3742050" y="2971888"/>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5" name="文本框 14">
            <a:extLst>
              <a:ext uri="{FF2B5EF4-FFF2-40B4-BE49-F238E27FC236}">
                <a16:creationId xmlns="" xmlns:a16="http://schemas.microsoft.com/office/drawing/2014/main" id="{636416E4-5D2E-4F0B-8673-534B0C96E10E}"/>
              </a:ext>
            </a:extLst>
          </p:cNvPr>
          <p:cNvSpPr txBox="1"/>
          <p:nvPr userDrawn="1"/>
        </p:nvSpPr>
        <p:spPr>
          <a:xfrm>
            <a:off x="6079638" y="2971888"/>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6" name="矩形 15">
            <a:extLst>
              <a:ext uri="{FF2B5EF4-FFF2-40B4-BE49-F238E27FC236}">
                <a16:creationId xmlns="" xmlns:a16="http://schemas.microsoft.com/office/drawing/2014/main" id="{90FAAB6E-BB88-4DC1-B3F2-030FD2561703}"/>
              </a:ext>
            </a:extLst>
          </p:cNvPr>
          <p:cNvSpPr/>
          <p:nvPr userDrawn="1"/>
        </p:nvSpPr>
        <p:spPr>
          <a:xfrm>
            <a:off x="3600610" y="3494767"/>
            <a:ext cx="2318400" cy="2318400"/>
          </a:xfrm>
          <a:prstGeom prst="rect">
            <a:avLst/>
          </a:prstGeom>
          <a:solidFill>
            <a:schemeClr val="bg1"/>
          </a:solidFill>
          <a:ln w="57150">
            <a:solidFill>
              <a:srgbClr val="CB9B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17743725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标注页">
    <p:bg>
      <p:bgPr>
        <a:solidFill>
          <a:srgbClr val="E73A1C"/>
        </a:solidFill>
        <a:effectLst/>
      </p:bgPr>
    </p:bg>
    <p:spTree>
      <p:nvGrpSpPr>
        <p:cNvPr id="1" name=""/>
        <p:cNvGrpSpPr/>
        <p:nvPr/>
      </p:nvGrpSpPr>
      <p:grpSpPr>
        <a:xfrm>
          <a:off x="0" y="0"/>
          <a:ext cx="0" cy="0"/>
          <a:chOff x="0" y="0"/>
          <a:chExt cx="0" cy="0"/>
        </a:xfrm>
      </p:grpSpPr>
      <p:sp>
        <p:nvSpPr>
          <p:cNvPr id="6" name="矩形 5"/>
          <p:cNvSpPr/>
          <p:nvPr userDrawn="1"/>
        </p:nvSpPr>
        <p:spPr>
          <a:xfrm>
            <a:off x="440603" y="759873"/>
            <a:ext cx="646331" cy="369332"/>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0" lang="zh-CN" altLang="en-US" sz="1800" b="0" i="0" u="none" strike="noStrike" kern="0" cap="none" spc="0" normalizeH="0" baseline="0" noProof="0">
                <a:ln>
                  <a:noFill/>
                </a:ln>
                <a:solidFill>
                  <a:srgbClr val="FFFFFF"/>
                </a:solidFill>
                <a:effectLst/>
                <a:uLnTx/>
                <a:uFillTx/>
                <a:latin typeface="Segoe UI Light"/>
                <a:ea typeface="微软雅黑"/>
                <a:cs typeface="Segoe UI Light"/>
              </a:rPr>
              <a:t>标注</a:t>
            </a:r>
            <a:endParaRPr kumimoji="0" lang="zh-CN" altLang="en-US" sz="18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1" name="矩形 10"/>
          <p:cNvSpPr/>
          <p:nvPr userDrawn="1"/>
        </p:nvSpPr>
        <p:spPr>
          <a:xfrm>
            <a:off x="2572589" y="759873"/>
            <a:ext cx="1402001" cy="2025170"/>
          </a:xfrm>
          <a:prstGeom prst="rect">
            <a:avLst/>
          </a:prstGeom>
        </p:spPr>
        <p:txBody>
          <a:bodyPr wrap="square">
            <a:spAutoFit/>
          </a:bodyPr>
          <a:lstStyle/>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使用说明 </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声明</a:t>
            </a: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2" name="矩形 11"/>
          <p:cNvSpPr/>
          <p:nvPr userDrawn="1"/>
        </p:nvSpPr>
        <p:spPr>
          <a:xfrm>
            <a:off x="4153010" y="759873"/>
            <a:ext cx="7074345" cy="2585323"/>
          </a:xfrm>
          <a:prstGeom prst="rect">
            <a:avLst/>
          </a:prstGeom>
        </p:spPr>
        <p:txBody>
          <a:bodyPr wrap="square">
            <a:spAutoFit/>
          </a:bodyPr>
          <a:lstStyle/>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模板为作者原创，著作权归作者所有。</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914400" eaLnBrk="1" fontAlgn="auto" latinLnBrk="0" hangingPunct="1">
              <a:lnSpc>
                <a:spcPct val="130000"/>
              </a:lnSpc>
              <a:spcBef>
                <a:spcPts val="0"/>
              </a:spcBef>
              <a:spcAft>
                <a:spcPts val="0"/>
              </a:spcAft>
              <a:buClrTx/>
              <a:buSzTx/>
              <a:buFontTx/>
              <a:buNone/>
              <a:tabLst/>
              <a:defRPr/>
            </a:pP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您仅可以个人非商业用途使用本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未经权利人书面明确授权，不可将信息内容的全部或部分用于出售，或以出租、出借、转让、分销、发布等其他任何方式供他人使用</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a:t>
            </a:r>
            <a:r>
              <a:rPr kumimoji="0" lang="zh-CN" altLang="en-US" sz="1400" b="0" i="0" u="none" strike="noStrike" kern="1200" cap="none" spc="0" normalizeH="0" baseline="0" noProof="0">
                <a:ln>
                  <a:noFill/>
                </a:ln>
                <a:solidFill>
                  <a:prstClr val="white"/>
                </a:solidFill>
                <a:effectLst/>
                <a:uLnTx/>
                <a:uFillTx/>
                <a:latin typeface="+mn-lt"/>
                <a:ea typeface="微软雅黑" charset="0"/>
                <a:cs typeface="+mn-cs"/>
              </a:rPr>
              <a:t>否则将承担法律责任。</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dirty="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尊重知识产权并注重保护用户享有的各项权利。</a:t>
            </a:r>
            <a:endPar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endParaRPr>
          </a:p>
          <a:p>
            <a:pPr marL="0" marR="0" lvl="0" indent="0" defTabSz="609585" eaLnBrk="1" fontAlgn="auto" latinLnBrk="0" hangingPunct="1">
              <a:lnSpc>
                <a:spcPct val="130000"/>
              </a:lnSpc>
              <a:spcBef>
                <a:spcPts val="0"/>
              </a:spcBef>
              <a:spcAft>
                <a:spcPts val="0"/>
              </a:spcAft>
              <a:buClrTx/>
              <a:buSzTx/>
              <a:buFontTx/>
              <a:buNone/>
              <a:tabLst/>
              <a:defRPr/>
            </a:pP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OfficePLUS</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拥有对本</a:t>
            </a:r>
            <a:r>
              <a:rPr kumimoji="0" lang="en-US" altLang="zh-CN" sz="1400" b="0" i="0" u="none" strike="noStrike" kern="0" cap="none" spc="0" normalizeH="0" baseline="0" noProof="0">
                <a:ln>
                  <a:noFill/>
                </a:ln>
                <a:solidFill>
                  <a:srgbClr val="FFFFFF"/>
                </a:solidFill>
                <a:effectLst/>
                <a:uLnTx/>
                <a:uFillTx/>
                <a:latin typeface="Segoe UI Light"/>
                <a:ea typeface="微软雅黑"/>
                <a:cs typeface="Segoe UI Light"/>
              </a:rPr>
              <a:t>PPT</a:t>
            </a:r>
            <a:r>
              <a:rPr kumimoji="0" lang="zh-CN" altLang="en-US" sz="1400" b="0" i="0" u="none" strike="noStrike" kern="0" cap="none" spc="0" normalizeH="0" baseline="0" noProof="0">
                <a:ln>
                  <a:noFill/>
                </a:ln>
                <a:solidFill>
                  <a:srgbClr val="FFFFFF"/>
                </a:solidFill>
                <a:effectLst/>
                <a:uLnTx/>
                <a:uFillTx/>
                <a:latin typeface="Segoe UI Light"/>
                <a:ea typeface="微软雅黑"/>
                <a:cs typeface="Segoe UI Light"/>
              </a:rPr>
              <a:t>模板进行展示、报道、宣传及用于市场活动的权利，若在比赛或商业应用过程中发生版权纠纷，其法律责任由作者本人承担。</a:t>
            </a:r>
            <a:endParaRPr kumimoji="0" lang="zh-CN" altLang="en-US" sz="1400" b="0" i="0" u="none" strike="noStrike" kern="0" cap="none" spc="0" normalizeH="0" baseline="0" noProof="0" dirty="0">
              <a:ln>
                <a:noFill/>
              </a:ln>
              <a:solidFill>
                <a:srgbClr val="FFFFFF"/>
              </a:solidFill>
              <a:effectLst/>
              <a:uLnTx/>
              <a:uFillTx/>
              <a:latin typeface="Segoe UI Light"/>
              <a:ea typeface="微软雅黑"/>
              <a:cs typeface="Segoe UI Light"/>
            </a:endParaRPr>
          </a:p>
        </p:txBody>
      </p:sp>
      <p:sp>
        <p:nvSpPr>
          <p:cNvPr id="13" name="矩形 12"/>
          <p:cNvSpPr/>
          <p:nvPr userDrawn="1"/>
        </p:nvSpPr>
        <p:spPr>
          <a:xfrm>
            <a:off x="440603" y="182445"/>
            <a:ext cx="777777" cy="246221"/>
          </a:xfrm>
          <a:prstGeom prst="rect">
            <a:avLst/>
          </a:prstGeom>
        </p:spPr>
        <p:txBody>
          <a:bodyPr wrap="none">
            <a:spAutoFit/>
          </a:bodyPr>
          <a:lstStyle/>
          <a:p>
            <a:pPr marL="0" marR="0" lvl="0" indent="0" defTabSz="609585" eaLnBrk="1" fontAlgn="auto" latinLnBrk="0" hangingPunct="1">
              <a:lnSpc>
                <a:spcPct val="100000"/>
              </a:lnSpc>
              <a:spcBef>
                <a:spcPts val="0"/>
              </a:spcBef>
              <a:spcAft>
                <a:spcPts val="0"/>
              </a:spcAft>
              <a:buClrTx/>
              <a:buSzTx/>
              <a:buFontTx/>
              <a:buNone/>
              <a:tabLst/>
              <a:defRPr/>
            </a:pPr>
            <a:r>
              <a:rPr kumimoji="1" lang="en-US" altLang="zh-CN" sz="1000" b="0" i="0" u="none" strike="noStrike" kern="0" cap="none" spc="0" normalizeH="0" baseline="0" noProof="0" dirty="0">
                <a:ln>
                  <a:noFill/>
                </a:ln>
                <a:solidFill>
                  <a:prstClr val="white"/>
                </a:solidFill>
                <a:effectLst/>
                <a:uLnTx/>
                <a:uFillTx/>
                <a:latin typeface="Segoe UI Light"/>
                <a:ea typeface="微软雅黑" charset="0"/>
                <a:cs typeface="Segoe UI Light"/>
              </a:rPr>
              <a:t>OfficePLUS</a:t>
            </a:r>
            <a:endParaRPr kumimoji="0" lang="zh-CN" altLang="en-US" sz="1000" b="0" i="0" u="none" strike="noStrike" kern="0" cap="none" spc="0" normalizeH="0" baseline="0" noProof="0" dirty="0">
              <a:ln>
                <a:noFill/>
              </a:ln>
              <a:solidFill>
                <a:prstClr val="white"/>
              </a:solidFill>
              <a:effectLst/>
              <a:uLnTx/>
              <a:uFillTx/>
              <a:latin typeface="Segoe UI Light"/>
              <a:ea typeface="微软雅黑" charset="0"/>
              <a:cs typeface="Segoe UI Light"/>
            </a:endParaRPr>
          </a:p>
        </p:txBody>
      </p:sp>
    </p:spTree>
    <p:extLst>
      <p:ext uri="{BB962C8B-B14F-4D97-AF65-F5344CB8AC3E}">
        <p14:creationId xmlns:p14="http://schemas.microsoft.com/office/powerpoint/2010/main" val="142717663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1_自定义版式">
    <p:spTree>
      <p:nvGrpSpPr>
        <p:cNvPr id="1" name=""/>
        <p:cNvGrpSpPr/>
        <p:nvPr/>
      </p:nvGrpSpPr>
      <p:grpSpPr>
        <a:xfrm>
          <a:off x="0" y="0"/>
          <a:ext cx="0" cy="0"/>
          <a:chOff x="0" y="0"/>
          <a:chExt cx="0" cy="0"/>
        </a:xfrm>
      </p:grpSpPr>
    </p:spTree>
    <p:extLst>
      <p:ext uri="{BB962C8B-B14F-4D97-AF65-F5344CB8AC3E}">
        <p14:creationId xmlns:p14="http://schemas.microsoft.com/office/powerpoint/2010/main" val="325440917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封底页-01">
    <p:spTree>
      <p:nvGrpSpPr>
        <p:cNvPr id="1" name=""/>
        <p:cNvGrpSpPr/>
        <p:nvPr/>
      </p:nvGrpSpPr>
      <p:grpSpPr>
        <a:xfrm>
          <a:off x="0" y="0"/>
          <a:ext cx="0" cy="0"/>
          <a:chOff x="0" y="0"/>
          <a:chExt cx="0" cy="0"/>
        </a:xfrm>
      </p:grpSpPr>
      <p:pic>
        <p:nvPicPr>
          <p:cNvPr id="648" name="图片 647">
            <a:extLst>
              <a:ext uri="{FF2B5EF4-FFF2-40B4-BE49-F238E27FC236}">
                <a16:creationId xmlns="" xmlns:a16="http://schemas.microsoft.com/office/drawing/2014/main" id="{03DAA93F-56B2-4A27-90DB-CFE15196911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51987" y="2655185"/>
            <a:ext cx="8880038" cy="4108674"/>
          </a:xfrm>
          <a:prstGeom prst="rect">
            <a:avLst/>
          </a:prstGeom>
        </p:spPr>
      </p:pic>
      <p:grpSp>
        <p:nvGrpSpPr>
          <p:cNvPr id="639" name="组合 638">
            <a:extLst>
              <a:ext uri="{FF2B5EF4-FFF2-40B4-BE49-F238E27FC236}">
                <a16:creationId xmlns="" xmlns:a16="http://schemas.microsoft.com/office/drawing/2014/main" id="{B55274A9-12C7-4952-862D-67D9E736CCCA}"/>
              </a:ext>
            </a:extLst>
          </p:cNvPr>
          <p:cNvGrpSpPr/>
          <p:nvPr userDrawn="1"/>
        </p:nvGrpSpPr>
        <p:grpSpPr>
          <a:xfrm flipH="1">
            <a:off x="550863" y="445442"/>
            <a:ext cx="1633295" cy="1633295"/>
            <a:chOff x="9995625" y="454847"/>
            <a:chExt cx="1737980" cy="1737980"/>
          </a:xfrm>
        </p:grpSpPr>
        <p:grpSp>
          <p:nvGrpSpPr>
            <p:cNvPr id="640" name="组合 639">
              <a:extLst>
                <a:ext uri="{FF2B5EF4-FFF2-40B4-BE49-F238E27FC236}">
                  <a16:creationId xmlns="" xmlns:a16="http://schemas.microsoft.com/office/drawing/2014/main" id="{74BA011B-865C-41D2-AF3C-4A61141B18AF}"/>
                </a:ext>
              </a:extLst>
            </p:cNvPr>
            <p:cNvGrpSpPr/>
            <p:nvPr/>
          </p:nvGrpSpPr>
          <p:grpSpPr>
            <a:xfrm>
              <a:off x="10270615" y="719123"/>
              <a:ext cx="1188000" cy="1188000"/>
              <a:chOff x="9655860" y="955908"/>
              <a:chExt cx="1188000" cy="1188000"/>
            </a:xfrm>
          </p:grpSpPr>
          <p:cxnSp>
            <p:nvCxnSpPr>
              <p:cNvPr id="644" name="直接连接符 643">
                <a:extLst>
                  <a:ext uri="{FF2B5EF4-FFF2-40B4-BE49-F238E27FC236}">
                    <a16:creationId xmlns="" xmlns:a16="http://schemas.microsoft.com/office/drawing/2014/main" id="{3D97821D-C54E-46D5-B8E7-3341B74ED887}"/>
                  </a:ext>
                </a:extLst>
              </p:cNvPr>
              <p:cNvCxnSpPr/>
              <p:nvPr/>
            </p:nvCxnSpPr>
            <p:spPr>
              <a:xfrm>
                <a:off x="9655860" y="973770"/>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cxnSp>
            <p:nvCxnSpPr>
              <p:cNvPr id="645" name="直接连接符 644">
                <a:extLst>
                  <a:ext uri="{FF2B5EF4-FFF2-40B4-BE49-F238E27FC236}">
                    <a16:creationId xmlns="" xmlns:a16="http://schemas.microsoft.com/office/drawing/2014/main" id="{BF8E1628-D528-402A-832B-95F011F7B37A}"/>
                  </a:ext>
                </a:extLst>
              </p:cNvPr>
              <p:cNvCxnSpPr>
                <a:cxnSpLocks/>
              </p:cNvCxnSpPr>
              <p:nvPr/>
            </p:nvCxnSpPr>
            <p:spPr>
              <a:xfrm rot="16200000">
                <a:off x="10230734" y="1549908"/>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641" name="组合 640">
              <a:extLst>
                <a:ext uri="{FF2B5EF4-FFF2-40B4-BE49-F238E27FC236}">
                  <a16:creationId xmlns="" xmlns:a16="http://schemas.microsoft.com/office/drawing/2014/main" id="{8D80664E-2A1C-43DD-9D81-3C043D6F338C}"/>
                </a:ext>
              </a:extLst>
            </p:cNvPr>
            <p:cNvGrpSpPr/>
            <p:nvPr/>
          </p:nvGrpSpPr>
          <p:grpSpPr>
            <a:xfrm>
              <a:off x="9995625" y="454847"/>
              <a:ext cx="1737980" cy="1737980"/>
              <a:chOff x="9655860" y="963609"/>
              <a:chExt cx="1188000" cy="1188000"/>
            </a:xfrm>
          </p:grpSpPr>
          <p:cxnSp>
            <p:nvCxnSpPr>
              <p:cNvPr id="642" name="直接连接符 641">
                <a:extLst>
                  <a:ext uri="{FF2B5EF4-FFF2-40B4-BE49-F238E27FC236}">
                    <a16:creationId xmlns="" xmlns:a16="http://schemas.microsoft.com/office/drawing/2014/main" id="{B4F95457-2AD7-4001-834D-F3FA88B8EC4B}"/>
                  </a:ext>
                </a:extLst>
              </p:cNvPr>
              <p:cNvCxnSpPr/>
              <p:nvPr/>
            </p:nvCxnSpPr>
            <p:spPr>
              <a:xfrm>
                <a:off x="9655860" y="973770"/>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cxnSp>
            <p:nvCxnSpPr>
              <p:cNvPr id="643" name="直接连接符 642">
                <a:extLst>
                  <a:ext uri="{FF2B5EF4-FFF2-40B4-BE49-F238E27FC236}">
                    <a16:creationId xmlns="" xmlns:a16="http://schemas.microsoft.com/office/drawing/2014/main" id="{4A0C183E-6813-40FD-AA32-222AA2A921CE}"/>
                  </a:ext>
                </a:extLst>
              </p:cNvPr>
              <p:cNvCxnSpPr>
                <a:cxnSpLocks/>
              </p:cNvCxnSpPr>
              <p:nvPr/>
            </p:nvCxnSpPr>
            <p:spPr>
              <a:xfrm rot="16200000">
                <a:off x="10236976" y="1557609"/>
                <a:ext cx="1188000" cy="0"/>
              </a:xfrm>
              <a:prstGeom prst="line">
                <a:avLst/>
              </a:prstGeom>
              <a:ln w="38100">
                <a:gradFill>
                  <a:gsLst>
                    <a:gs pos="0">
                      <a:schemeClr val="accent2">
                        <a:alpha val="0"/>
                      </a:schemeClr>
                    </a:gs>
                    <a:gs pos="75000">
                      <a:schemeClr val="accent1"/>
                    </a:gs>
                  </a:gsLst>
                  <a:lin ang="0" scaled="0"/>
                </a:gradFill>
              </a:ln>
            </p:spPr>
            <p:style>
              <a:lnRef idx="1">
                <a:schemeClr val="accent1"/>
              </a:lnRef>
              <a:fillRef idx="0">
                <a:schemeClr val="accent1"/>
              </a:fillRef>
              <a:effectRef idx="0">
                <a:schemeClr val="accent1"/>
              </a:effectRef>
              <a:fontRef idx="minor">
                <a:schemeClr val="tx1"/>
              </a:fontRef>
            </p:style>
          </p:cxnSp>
        </p:grpSp>
      </p:grpSp>
      <p:grpSp>
        <p:nvGrpSpPr>
          <p:cNvPr id="281" name="组合 280">
            <a:extLst>
              <a:ext uri="{FF2B5EF4-FFF2-40B4-BE49-F238E27FC236}">
                <a16:creationId xmlns="" xmlns:a16="http://schemas.microsoft.com/office/drawing/2014/main" id="{310F7E37-93B8-4D53-B818-8F160A494339}"/>
              </a:ext>
            </a:extLst>
          </p:cNvPr>
          <p:cNvGrpSpPr/>
          <p:nvPr userDrawn="1"/>
        </p:nvGrpSpPr>
        <p:grpSpPr>
          <a:xfrm>
            <a:off x="2889450" y="1246170"/>
            <a:ext cx="3763050" cy="1054002"/>
            <a:chOff x="2626564" y="552104"/>
            <a:chExt cx="3414360" cy="956337"/>
          </a:xfrm>
        </p:grpSpPr>
        <p:pic>
          <p:nvPicPr>
            <p:cNvPr id="282" name="图片 281">
              <a:extLst>
                <a:ext uri="{FF2B5EF4-FFF2-40B4-BE49-F238E27FC236}">
                  <a16:creationId xmlns="" xmlns:a16="http://schemas.microsoft.com/office/drawing/2014/main" id="{ECD68A9C-F8B5-42BE-8CE8-076E8981C1C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283" name="图片 282">
              <a:extLst>
                <a:ext uri="{FF2B5EF4-FFF2-40B4-BE49-F238E27FC236}">
                  <a16:creationId xmlns="" xmlns:a16="http://schemas.microsoft.com/office/drawing/2014/main" id="{D46FB1CE-D355-461B-9B74-B7940A7DA1F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sp>
        <p:nvSpPr>
          <p:cNvPr id="284" name="文本占位符 56">
            <a:extLst>
              <a:ext uri="{FF2B5EF4-FFF2-40B4-BE49-F238E27FC236}">
                <a16:creationId xmlns="" xmlns:a16="http://schemas.microsoft.com/office/drawing/2014/main" id="{45DE2883-C99D-4892-A934-50189F5157BC}"/>
              </a:ext>
            </a:extLst>
          </p:cNvPr>
          <p:cNvSpPr>
            <a:spLocks noGrp="1"/>
          </p:cNvSpPr>
          <p:nvPr userDrawn="1">
            <p:ph type="body" sz="quarter" idx="10" hasCustomPrompt="1"/>
          </p:nvPr>
        </p:nvSpPr>
        <p:spPr>
          <a:xfrm>
            <a:off x="2960661" y="4886736"/>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
        <p:nvSpPr>
          <p:cNvPr id="285" name="文本占位符 56">
            <a:extLst>
              <a:ext uri="{FF2B5EF4-FFF2-40B4-BE49-F238E27FC236}">
                <a16:creationId xmlns="" xmlns:a16="http://schemas.microsoft.com/office/drawing/2014/main" id="{A312E63F-8EE7-4E49-9FBC-F1CCD9C6ED7B}"/>
              </a:ext>
            </a:extLst>
          </p:cNvPr>
          <p:cNvSpPr>
            <a:spLocks noGrp="1"/>
          </p:cNvSpPr>
          <p:nvPr userDrawn="1">
            <p:ph type="body" sz="quarter" idx="15" hasCustomPrompt="1"/>
          </p:nvPr>
        </p:nvSpPr>
        <p:spPr>
          <a:xfrm>
            <a:off x="5189798" y="4886736"/>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
        <p:nvSpPr>
          <p:cNvPr id="286" name="文本占位符 659">
            <a:extLst>
              <a:ext uri="{FF2B5EF4-FFF2-40B4-BE49-F238E27FC236}">
                <a16:creationId xmlns="" xmlns:a16="http://schemas.microsoft.com/office/drawing/2014/main" id="{EFF54768-4DA1-481B-8D9B-8828570A0318}"/>
              </a:ext>
            </a:extLst>
          </p:cNvPr>
          <p:cNvSpPr>
            <a:spLocks noGrp="1"/>
          </p:cNvSpPr>
          <p:nvPr userDrawn="1">
            <p:ph type="body" sz="quarter" idx="16" hasCustomPrompt="1"/>
          </p:nvPr>
        </p:nvSpPr>
        <p:spPr>
          <a:xfrm>
            <a:off x="1031467" y="2889145"/>
            <a:ext cx="7812000" cy="753117"/>
          </a:xfrm>
        </p:spPr>
        <p:txBody>
          <a:bodyPr anchor="ctr">
            <a:noAutofit/>
          </a:bodyPr>
          <a:lstStyle>
            <a:lvl1pPr marL="0" indent="0" algn="dist">
              <a:buNone/>
              <a:defRPr sz="5400" b="1">
                <a:gradFill>
                  <a:gsLst>
                    <a:gs pos="100000">
                      <a:schemeClr val="accent2"/>
                    </a:gs>
                    <a:gs pos="40000">
                      <a:schemeClr val="accent1"/>
                    </a:gs>
                  </a:gsLst>
                  <a:lin ang="0" scaled="1"/>
                </a:gradFill>
                <a:latin typeface="+mj-ea"/>
                <a:ea typeface="+mj-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单击此处编辑母版结语</a:t>
            </a:r>
          </a:p>
        </p:txBody>
      </p:sp>
      <p:sp>
        <p:nvSpPr>
          <p:cNvPr id="287" name="文本占位符 663">
            <a:extLst>
              <a:ext uri="{FF2B5EF4-FFF2-40B4-BE49-F238E27FC236}">
                <a16:creationId xmlns="" xmlns:a16="http://schemas.microsoft.com/office/drawing/2014/main" id="{02F63D3F-1DAF-40E9-8D04-A03E21FBD5FB}"/>
              </a:ext>
            </a:extLst>
          </p:cNvPr>
          <p:cNvSpPr>
            <a:spLocks noGrp="1"/>
          </p:cNvSpPr>
          <p:nvPr userDrawn="1">
            <p:ph type="body" sz="quarter" idx="17" hasCustomPrompt="1"/>
          </p:nvPr>
        </p:nvSpPr>
        <p:spPr>
          <a:xfrm>
            <a:off x="1031467" y="3623713"/>
            <a:ext cx="7812000" cy="421241"/>
          </a:xfrm>
        </p:spPr>
        <p:txBody>
          <a:bodyPr anchor="ctr">
            <a:normAutofit/>
          </a:bodyPr>
          <a:lstStyle>
            <a:lvl1pPr marL="0" indent="0" algn="dist">
              <a:buNone/>
              <a:defRPr sz="18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单击此处编辑母版副标题样式</a:t>
            </a:r>
          </a:p>
        </p:txBody>
      </p:sp>
      <p:sp>
        <p:nvSpPr>
          <p:cNvPr id="556" name="矩形 555">
            <a:extLst>
              <a:ext uri="{FF2B5EF4-FFF2-40B4-BE49-F238E27FC236}">
                <a16:creationId xmlns="" xmlns:a16="http://schemas.microsoft.com/office/drawing/2014/main" id="{42D14CB0-879E-4A6D-B825-05A05BE56225}"/>
              </a:ext>
            </a:extLst>
          </p:cNvPr>
          <p:cNvSpPr/>
          <p:nvPr userDrawn="1"/>
        </p:nvSpPr>
        <p:spPr>
          <a:xfrm>
            <a:off x="9549430" y="0"/>
            <a:ext cx="2642570" cy="6858000"/>
          </a:xfrm>
          <a:prstGeom prst="rect">
            <a:avLst/>
          </a:prstGeom>
          <a:gradFill>
            <a:gsLst>
              <a:gs pos="0">
                <a:srgbClr val="BC1D2D"/>
              </a:gs>
              <a:gs pos="100000">
                <a:srgbClr val="E0522E"/>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7" name="矩形 556">
            <a:extLst>
              <a:ext uri="{FF2B5EF4-FFF2-40B4-BE49-F238E27FC236}">
                <a16:creationId xmlns="" xmlns:a16="http://schemas.microsoft.com/office/drawing/2014/main" id="{8CC01963-EE6D-4E05-B73D-DBB3310980EE}"/>
              </a:ext>
            </a:extLst>
          </p:cNvPr>
          <p:cNvSpPr/>
          <p:nvPr userDrawn="1"/>
        </p:nvSpPr>
        <p:spPr>
          <a:xfrm>
            <a:off x="10136741" y="1951593"/>
            <a:ext cx="804777" cy="1865126"/>
          </a:xfrm>
          <a:prstGeom prst="rect">
            <a:avLst/>
          </a:prstGeom>
        </p:spPr>
        <p:txBody>
          <a:bodyPr vert="horz" wrap="square">
            <a:spAutoFit/>
          </a:bodyPr>
          <a:lstStyle/>
          <a:p>
            <a:pPr algn="ctr">
              <a:lnSpc>
                <a:spcPct val="90000"/>
              </a:lnSpc>
            </a:pPr>
            <a:r>
              <a:rPr lang="zh-CN" altLang="en-US" sz="3200" dirty="0">
                <a:solidFill>
                  <a:schemeClr val="bg1">
                    <a:alpha val="45000"/>
                  </a:schemeClr>
                </a:solidFill>
                <a:latin typeface="微软雅黑 Light" panose="020B0502040204020203" pitchFamily="34" charset="-122"/>
                <a:ea typeface="微软雅黑 Light" panose="020B0502040204020203" pitchFamily="34" charset="-122"/>
              </a:rPr>
              <a:t>砺志尚实</a:t>
            </a:r>
          </a:p>
        </p:txBody>
      </p:sp>
      <p:sp>
        <p:nvSpPr>
          <p:cNvPr id="558" name="矩形 557">
            <a:extLst>
              <a:ext uri="{FF2B5EF4-FFF2-40B4-BE49-F238E27FC236}">
                <a16:creationId xmlns="" xmlns:a16="http://schemas.microsoft.com/office/drawing/2014/main" id="{C7CDEB65-F612-4905-BD2C-E06F3FEC3517}"/>
              </a:ext>
            </a:extLst>
          </p:cNvPr>
          <p:cNvSpPr/>
          <p:nvPr userDrawn="1"/>
        </p:nvSpPr>
        <p:spPr>
          <a:xfrm>
            <a:off x="10803611" y="790059"/>
            <a:ext cx="732082" cy="1865126"/>
          </a:xfrm>
          <a:prstGeom prst="rect">
            <a:avLst/>
          </a:prstGeom>
        </p:spPr>
        <p:txBody>
          <a:bodyPr vert="horz" wrap="square">
            <a:spAutoFit/>
          </a:bodyPr>
          <a:lstStyle/>
          <a:p>
            <a:pPr lvl="0" algn="ctr">
              <a:lnSpc>
                <a:spcPct val="90000"/>
              </a:lnSpc>
            </a:pPr>
            <a:r>
              <a:rPr lang="zh-CN" altLang="en-US" sz="3200" dirty="0">
                <a:solidFill>
                  <a:schemeClr val="bg1">
                    <a:alpha val="45000"/>
                  </a:schemeClr>
                </a:solidFill>
                <a:latin typeface="微软雅黑 Light" panose="020B0502040204020203" pitchFamily="34" charset="-122"/>
                <a:ea typeface="微软雅黑 Light" panose="020B0502040204020203" pitchFamily="34" charset="-122"/>
              </a:rPr>
              <a:t>崇德博学</a:t>
            </a:r>
          </a:p>
        </p:txBody>
      </p:sp>
      <p:grpSp>
        <p:nvGrpSpPr>
          <p:cNvPr id="559" name="组合 558">
            <a:extLst>
              <a:ext uri="{FF2B5EF4-FFF2-40B4-BE49-F238E27FC236}">
                <a16:creationId xmlns="" xmlns:a16="http://schemas.microsoft.com/office/drawing/2014/main" id="{001648F8-D24F-4713-9307-292594EACE31}"/>
              </a:ext>
            </a:extLst>
          </p:cNvPr>
          <p:cNvGrpSpPr/>
          <p:nvPr userDrawn="1"/>
        </p:nvGrpSpPr>
        <p:grpSpPr>
          <a:xfrm>
            <a:off x="9555779" y="5014037"/>
            <a:ext cx="2635754" cy="1843964"/>
            <a:chOff x="323270" y="5182561"/>
            <a:chExt cx="2073692" cy="1258766"/>
          </a:xfrm>
        </p:grpSpPr>
        <p:sp>
          <p:nvSpPr>
            <p:cNvPr id="560" name="任意多边形: 形状 559">
              <a:extLst>
                <a:ext uri="{FF2B5EF4-FFF2-40B4-BE49-F238E27FC236}">
                  <a16:creationId xmlns="" xmlns:a16="http://schemas.microsoft.com/office/drawing/2014/main" id="{DDC08176-7123-4291-99A2-5C86E21DAD1F}"/>
                </a:ext>
              </a:extLst>
            </p:cNvPr>
            <p:cNvSpPr/>
            <p:nvPr/>
          </p:nvSpPr>
          <p:spPr>
            <a:xfrm>
              <a:off x="323270" y="5182561"/>
              <a:ext cx="2073692" cy="1258766"/>
            </a:xfrm>
            <a:custGeom>
              <a:avLst/>
              <a:gdLst>
                <a:gd name="connsiteX0" fmla="*/ 3468186 w 7041658"/>
                <a:gd name="connsiteY0" fmla="*/ 361088 h 4274405"/>
                <a:gd name="connsiteX1" fmla="*/ 3211583 w 7041658"/>
                <a:gd name="connsiteY1" fmla="*/ 497439 h 4274405"/>
                <a:gd name="connsiteX2" fmla="*/ 3183827 w 7041658"/>
                <a:gd name="connsiteY2" fmla="*/ 520718 h 4274405"/>
                <a:gd name="connsiteX3" fmla="*/ 3166205 w 7041658"/>
                <a:gd name="connsiteY3" fmla="*/ 532469 h 4274405"/>
                <a:gd name="connsiteX4" fmla="*/ 3138449 w 7041658"/>
                <a:gd name="connsiteY4" fmla="*/ 545385 h 4274405"/>
                <a:gd name="connsiteX5" fmla="*/ 3092190 w 7041658"/>
                <a:gd name="connsiteY5" fmla="*/ 559132 h 4274405"/>
                <a:gd name="connsiteX6" fmla="*/ 2993504 w 7041658"/>
                <a:gd name="connsiteY6" fmla="*/ 641065 h 4274405"/>
                <a:gd name="connsiteX7" fmla="*/ 2956497 w 7041658"/>
                <a:gd name="connsiteY7" fmla="*/ 653743 h 4274405"/>
                <a:gd name="connsiteX8" fmla="*/ 2919489 w 7041658"/>
                <a:gd name="connsiteY8" fmla="*/ 673697 h 4274405"/>
                <a:gd name="connsiteX9" fmla="*/ 2855027 w 7041658"/>
                <a:gd name="connsiteY9" fmla="*/ 677992 h 4274405"/>
                <a:gd name="connsiteX10" fmla="*/ 2834896 w 7041658"/>
                <a:gd name="connsiteY10" fmla="*/ 672526 h 4274405"/>
                <a:gd name="connsiteX11" fmla="*/ 2833336 w 7041658"/>
                <a:gd name="connsiteY11" fmla="*/ 700558 h 4274405"/>
                <a:gd name="connsiteX12" fmla="*/ 2821600 w 7041658"/>
                <a:gd name="connsiteY12" fmla="*/ 733098 h 4274405"/>
                <a:gd name="connsiteX13" fmla="*/ 2826971 w 7041658"/>
                <a:gd name="connsiteY13" fmla="*/ 786768 h 4274405"/>
                <a:gd name="connsiteX14" fmla="*/ 2857811 w 7041658"/>
                <a:gd name="connsiteY14" fmla="*/ 800071 h 4274405"/>
                <a:gd name="connsiteX15" fmla="*/ 2839307 w 7041658"/>
                <a:gd name="connsiteY15" fmla="*/ 813373 h 4274405"/>
                <a:gd name="connsiteX16" fmla="*/ 2820803 w 7041658"/>
                <a:gd name="connsiteY16" fmla="*/ 833327 h 4274405"/>
                <a:gd name="connsiteX17" fmla="*/ 2851643 w 7041658"/>
                <a:gd name="connsiteY17" fmla="*/ 853280 h 4274405"/>
                <a:gd name="connsiteX18" fmla="*/ 2882482 w 7041658"/>
                <a:gd name="connsiteY18" fmla="*/ 866583 h 4274405"/>
                <a:gd name="connsiteX19" fmla="*/ 2865866 w 7041658"/>
                <a:gd name="connsiteY19" fmla="*/ 879885 h 4274405"/>
                <a:gd name="connsiteX20" fmla="*/ 2820803 w 7041658"/>
                <a:gd name="connsiteY20" fmla="*/ 906490 h 4274405"/>
                <a:gd name="connsiteX21" fmla="*/ 2800746 w 7041658"/>
                <a:gd name="connsiteY21" fmla="*/ 924098 h 4274405"/>
                <a:gd name="connsiteX22" fmla="*/ 2797664 w 7041658"/>
                <a:gd name="connsiteY22" fmla="*/ 926047 h 4274405"/>
                <a:gd name="connsiteX23" fmla="*/ 2792495 w 7041658"/>
                <a:gd name="connsiteY23" fmla="*/ 958557 h 4274405"/>
                <a:gd name="connsiteX24" fmla="*/ 2810320 w 7041658"/>
                <a:gd name="connsiteY24" fmla="*/ 955793 h 4274405"/>
                <a:gd name="connsiteX25" fmla="*/ 2820803 w 7041658"/>
                <a:gd name="connsiteY25" fmla="*/ 946398 h 4274405"/>
                <a:gd name="connsiteX26" fmla="*/ 2845475 w 7041658"/>
                <a:gd name="connsiteY26" fmla="*/ 933095 h 4274405"/>
                <a:gd name="connsiteX27" fmla="*/ 2870146 w 7041658"/>
                <a:gd name="connsiteY27" fmla="*/ 946398 h 4274405"/>
                <a:gd name="connsiteX28" fmla="*/ 2845475 w 7041658"/>
                <a:gd name="connsiteY28" fmla="*/ 959700 h 4274405"/>
                <a:gd name="connsiteX29" fmla="*/ 2820803 w 7041658"/>
                <a:gd name="connsiteY29" fmla="*/ 979654 h 4274405"/>
                <a:gd name="connsiteX30" fmla="*/ 2859148 w 7041658"/>
                <a:gd name="connsiteY30" fmla="*/ 999608 h 4274405"/>
                <a:gd name="connsiteX31" fmla="*/ 2889456 w 7041658"/>
                <a:gd name="connsiteY31" fmla="*/ 965079 h 4274405"/>
                <a:gd name="connsiteX32" fmla="*/ 2933723 w 7041658"/>
                <a:gd name="connsiteY32" fmla="*/ 893188 h 4274405"/>
                <a:gd name="connsiteX33" fmla="*/ 2964371 w 7041658"/>
                <a:gd name="connsiteY33" fmla="*/ 873234 h 4274405"/>
                <a:gd name="connsiteX34" fmla="*/ 2993314 w 7041658"/>
                <a:gd name="connsiteY34" fmla="*/ 853280 h 4274405"/>
                <a:gd name="connsiteX35" fmla="*/ 3030511 w 7041658"/>
                <a:gd name="connsiteY35" fmla="*/ 833327 h 4274405"/>
                <a:gd name="connsiteX36" fmla="*/ 3069029 w 7041658"/>
                <a:gd name="connsiteY36" fmla="*/ 813373 h 4274405"/>
                <a:gd name="connsiteX37" fmla="*/ 3092190 w 7041658"/>
                <a:gd name="connsiteY37" fmla="*/ 801127 h 4274405"/>
                <a:gd name="connsiteX38" fmla="*/ 3129197 w 7041658"/>
                <a:gd name="connsiteY38" fmla="*/ 780117 h 4274405"/>
                <a:gd name="connsiteX39" fmla="*/ 3166205 w 7041658"/>
                <a:gd name="connsiteY39" fmla="*/ 759106 h 4274405"/>
                <a:gd name="connsiteX40" fmla="*/ 3197773 w 7041658"/>
                <a:gd name="connsiteY40" fmla="*/ 746861 h 4274405"/>
                <a:gd name="connsiteX41" fmla="*/ 3160938 w 7041658"/>
                <a:gd name="connsiteY41" fmla="*/ 798160 h 4274405"/>
                <a:gd name="connsiteX42" fmla="*/ 3104526 w 7041658"/>
                <a:gd name="connsiteY42" fmla="*/ 840911 h 4274405"/>
                <a:gd name="connsiteX43" fmla="*/ 3186470 w 7041658"/>
                <a:gd name="connsiteY43" fmla="*/ 833327 h 4274405"/>
                <a:gd name="connsiteX44" fmla="*/ 3228764 w 7041658"/>
                <a:gd name="connsiteY44" fmla="*/ 813373 h 4274405"/>
                <a:gd name="connsiteX45" fmla="*/ 3246262 w 7041658"/>
                <a:gd name="connsiteY45" fmla="*/ 816699 h 4274405"/>
                <a:gd name="connsiteX46" fmla="*/ 3116862 w 7041658"/>
                <a:gd name="connsiteY46" fmla="*/ 909032 h 4274405"/>
                <a:gd name="connsiteX47" fmla="*/ 3093071 w 7041658"/>
                <a:gd name="connsiteY47" fmla="*/ 919793 h 4274405"/>
                <a:gd name="connsiteX48" fmla="*/ 3050777 w 7041658"/>
                <a:gd name="connsiteY48" fmla="*/ 939747 h 4274405"/>
                <a:gd name="connsiteX49" fmla="*/ 3014112 w 7041658"/>
                <a:gd name="connsiteY49" fmla="*/ 959700 h 4274405"/>
                <a:gd name="connsiteX50" fmla="*/ 2900777 w 7041658"/>
                <a:gd name="connsiteY50" fmla="*/ 1012188 h 4274405"/>
                <a:gd name="connsiteX51" fmla="*/ 2773111 w 7041658"/>
                <a:gd name="connsiteY51" fmla="*/ 1062072 h 4274405"/>
                <a:gd name="connsiteX52" fmla="*/ 2783796 w 7041658"/>
                <a:gd name="connsiteY52" fmla="*/ 1107727 h 4274405"/>
                <a:gd name="connsiteX53" fmla="*/ 2805384 w 7041658"/>
                <a:gd name="connsiteY53" fmla="*/ 1132558 h 4274405"/>
                <a:gd name="connsiteX54" fmla="*/ 2814635 w 7041658"/>
                <a:gd name="connsiteY54" fmla="*/ 1185843 h 4274405"/>
                <a:gd name="connsiteX55" fmla="*/ 2845475 w 7041658"/>
                <a:gd name="connsiteY55" fmla="*/ 1173437 h 4274405"/>
                <a:gd name="connsiteX56" fmla="*/ 2870146 w 7041658"/>
                <a:gd name="connsiteY56" fmla="*/ 1152586 h 4274405"/>
                <a:gd name="connsiteX57" fmla="*/ 2860895 w 7041658"/>
                <a:gd name="connsiteY57" fmla="*/ 1098477 h 4274405"/>
                <a:gd name="connsiteX58" fmla="*/ 2826971 w 7041658"/>
                <a:gd name="connsiteY58" fmla="*/ 1090925 h 4274405"/>
                <a:gd name="connsiteX59" fmla="*/ 2857811 w 7041658"/>
                <a:gd name="connsiteY59" fmla="*/ 1075433 h 4274405"/>
                <a:gd name="connsiteX60" fmla="*/ 2957378 w 7041658"/>
                <a:gd name="connsiteY60" fmla="*/ 1039515 h 4274405"/>
                <a:gd name="connsiteX61" fmla="*/ 2981168 w 7041658"/>
                <a:gd name="connsiteY61" fmla="*/ 1026213 h 4274405"/>
                <a:gd name="connsiteX62" fmla="*/ 3004329 w 7041658"/>
                <a:gd name="connsiteY62" fmla="*/ 1012910 h 4274405"/>
                <a:gd name="connsiteX63" fmla="*/ 3042847 w 7041658"/>
                <a:gd name="connsiteY63" fmla="*/ 992957 h 4274405"/>
                <a:gd name="connsiteX64" fmla="*/ 3079007 w 7041658"/>
                <a:gd name="connsiteY64" fmla="*/ 973003 h 4274405"/>
                <a:gd name="connsiteX65" fmla="*/ 3117588 w 7041658"/>
                <a:gd name="connsiteY65" fmla="*/ 946821 h 4274405"/>
                <a:gd name="connsiteX66" fmla="*/ 3167969 w 7041658"/>
                <a:gd name="connsiteY66" fmla="*/ 926867 h 4274405"/>
                <a:gd name="connsiteX67" fmla="*/ 3207673 w 7041658"/>
                <a:gd name="connsiteY67" fmla="*/ 913142 h 4274405"/>
                <a:gd name="connsiteX68" fmla="*/ 3238321 w 7041658"/>
                <a:gd name="connsiteY68" fmla="*/ 893188 h 4274405"/>
                <a:gd name="connsiteX69" fmla="*/ 3277226 w 7041658"/>
                <a:gd name="connsiteY69" fmla="*/ 873234 h 4274405"/>
                <a:gd name="connsiteX70" fmla="*/ 3314234 w 7041658"/>
                <a:gd name="connsiteY70" fmla="*/ 853280 h 4274405"/>
                <a:gd name="connsiteX71" fmla="*/ 3351241 w 7041658"/>
                <a:gd name="connsiteY71" fmla="*/ 833327 h 4274405"/>
                <a:gd name="connsiteX72" fmla="*/ 3387864 w 7041658"/>
                <a:gd name="connsiteY72" fmla="*/ 813373 h 4274405"/>
                <a:gd name="connsiteX73" fmla="*/ 3486934 w 7041658"/>
                <a:gd name="connsiteY73" fmla="*/ 752538 h 4274405"/>
                <a:gd name="connsiteX74" fmla="*/ 3461083 w 7041658"/>
                <a:gd name="connsiteY74" fmla="*/ 733558 h 4274405"/>
                <a:gd name="connsiteX75" fmla="*/ 3278938 w 7041658"/>
                <a:gd name="connsiteY75" fmla="*/ 799015 h 4274405"/>
                <a:gd name="connsiteX76" fmla="*/ 3269989 w 7041658"/>
                <a:gd name="connsiteY76" fmla="*/ 779975 h 4274405"/>
                <a:gd name="connsiteX77" fmla="*/ 3259097 w 7041658"/>
                <a:gd name="connsiteY77" fmla="*/ 738523 h 4274405"/>
                <a:gd name="connsiteX78" fmla="*/ 3284123 w 7041658"/>
                <a:gd name="connsiteY78" fmla="*/ 706953 h 4274405"/>
                <a:gd name="connsiteX79" fmla="*/ 3308069 w 7041658"/>
                <a:gd name="connsiteY79" fmla="*/ 690325 h 4274405"/>
                <a:gd name="connsiteX80" fmla="*/ 3394419 w 7041658"/>
                <a:gd name="connsiteY80" fmla="*/ 635655 h 4274405"/>
                <a:gd name="connsiteX81" fmla="*/ 3486934 w 7041658"/>
                <a:gd name="connsiteY81" fmla="*/ 572468 h 4274405"/>
                <a:gd name="connsiteX82" fmla="*/ 3437591 w 7041658"/>
                <a:gd name="connsiteY82" fmla="*/ 567277 h 4274405"/>
                <a:gd name="connsiteX83" fmla="*/ 3406241 w 7041658"/>
                <a:gd name="connsiteY83" fmla="*/ 587231 h 4274405"/>
                <a:gd name="connsiteX84" fmla="*/ 3295616 w 7041658"/>
                <a:gd name="connsiteY84" fmla="*/ 636060 h 4274405"/>
                <a:gd name="connsiteX85" fmla="*/ 3261683 w 7041658"/>
                <a:gd name="connsiteY85" fmla="*/ 660782 h 4274405"/>
                <a:gd name="connsiteX86" fmla="*/ 3227883 w 7041658"/>
                <a:gd name="connsiteY86" fmla="*/ 681790 h 4274405"/>
                <a:gd name="connsiteX87" fmla="*/ 3197657 w 7041658"/>
                <a:gd name="connsiteY87" fmla="*/ 693651 h 4274405"/>
                <a:gd name="connsiteX88" fmla="*/ 3156451 w 7041658"/>
                <a:gd name="connsiteY88" fmla="*/ 714808 h 4274405"/>
                <a:gd name="connsiteX89" fmla="*/ 3109579 w 7041658"/>
                <a:gd name="connsiteY89" fmla="*/ 723799 h 4274405"/>
                <a:gd name="connsiteX90" fmla="*/ 3098358 w 7041658"/>
                <a:gd name="connsiteY90" fmla="*/ 700061 h 4274405"/>
                <a:gd name="connsiteX91" fmla="*/ 3145498 w 7041658"/>
                <a:gd name="connsiteY91" fmla="*/ 677767 h 4274405"/>
                <a:gd name="connsiteX92" fmla="*/ 3183694 w 7041658"/>
                <a:gd name="connsiteY92" fmla="*/ 667046 h 4274405"/>
                <a:gd name="connsiteX93" fmla="*/ 3238324 w 7041658"/>
                <a:gd name="connsiteY93" fmla="*/ 646118 h 4274405"/>
                <a:gd name="connsiteX94" fmla="*/ 3240219 w 7041658"/>
                <a:gd name="connsiteY94" fmla="*/ 587231 h 4274405"/>
                <a:gd name="connsiteX95" fmla="*/ 3203212 w 7041658"/>
                <a:gd name="connsiteY95" fmla="*/ 597992 h 4274405"/>
                <a:gd name="connsiteX96" fmla="*/ 3129323 w 7041658"/>
                <a:gd name="connsiteY96" fmla="*/ 634574 h 4274405"/>
                <a:gd name="connsiteX97" fmla="*/ 3061476 w 7041658"/>
                <a:gd name="connsiteY97" fmla="*/ 677022 h 4274405"/>
                <a:gd name="connsiteX98" fmla="*/ 3050679 w 7041658"/>
                <a:gd name="connsiteY98" fmla="*/ 693651 h 4274405"/>
                <a:gd name="connsiteX99" fmla="*/ 2968832 w 7041658"/>
                <a:gd name="connsiteY99" fmla="*/ 761129 h 4274405"/>
                <a:gd name="connsiteX100" fmla="*/ 2993504 w 7041658"/>
                <a:gd name="connsiteY100" fmla="*/ 773466 h 4274405"/>
                <a:gd name="connsiteX101" fmla="*/ 3018175 w 7041658"/>
                <a:gd name="connsiteY101" fmla="*/ 760163 h 4274405"/>
                <a:gd name="connsiteX102" fmla="*/ 3055183 w 7041658"/>
                <a:gd name="connsiteY102" fmla="*/ 746861 h 4274405"/>
                <a:gd name="connsiteX103" fmla="*/ 3092190 w 7041658"/>
                <a:gd name="connsiteY103" fmla="*/ 760163 h 4274405"/>
                <a:gd name="connsiteX104" fmla="*/ 3055183 w 7041658"/>
                <a:gd name="connsiteY104" fmla="*/ 773466 h 4274405"/>
                <a:gd name="connsiteX105" fmla="*/ 3018175 w 7041658"/>
                <a:gd name="connsiteY105" fmla="*/ 793419 h 4274405"/>
                <a:gd name="connsiteX106" fmla="*/ 2988364 w 7041658"/>
                <a:gd name="connsiteY106" fmla="*/ 813373 h 4274405"/>
                <a:gd name="connsiteX107" fmla="*/ 2948273 w 7041658"/>
                <a:gd name="connsiteY107" fmla="*/ 819632 h 4274405"/>
                <a:gd name="connsiteX108" fmla="*/ 2907154 w 7041658"/>
                <a:gd name="connsiteY108" fmla="*/ 829609 h 4274405"/>
                <a:gd name="connsiteX109" fmla="*/ 2886157 w 7041658"/>
                <a:gd name="connsiteY109" fmla="*/ 811226 h 4274405"/>
                <a:gd name="connsiteX110" fmla="*/ 2883073 w 7041658"/>
                <a:gd name="connsiteY110" fmla="*/ 780511 h 4274405"/>
                <a:gd name="connsiteX111" fmla="*/ 2893307 w 7041658"/>
                <a:gd name="connsiteY111" fmla="*/ 746861 h 4274405"/>
                <a:gd name="connsiteX112" fmla="*/ 2931825 w 7041658"/>
                <a:gd name="connsiteY112" fmla="*/ 726907 h 4274405"/>
                <a:gd name="connsiteX113" fmla="*/ 2969023 w 7041658"/>
                <a:gd name="connsiteY113" fmla="*/ 706953 h 4274405"/>
                <a:gd name="connsiteX114" fmla="*/ 2997965 w 7041658"/>
                <a:gd name="connsiteY114" fmla="*/ 686999 h 4274405"/>
                <a:gd name="connsiteX115" fmla="*/ 3024202 w 7041658"/>
                <a:gd name="connsiteY115" fmla="*/ 667046 h 4274405"/>
                <a:gd name="connsiteX116" fmla="*/ 3083183 w 7041658"/>
                <a:gd name="connsiteY116" fmla="*/ 630289 h 4274405"/>
                <a:gd name="connsiteX117" fmla="*/ 3246387 w 7041658"/>
                <a:gd name="connsiteY117" fmla="*/ 527195 h 4274405"/>
                <a:gd name="connsiteX118" fmla="*/ 3385777 w 7041658"/>
                <a:gd name="connsiteY118" fmla="*/ 450880 h 4274405"/>
                <a:gd name="connsiteX119" fmla="*/ 3459179 w 7041658"/>
                <a:gd name="connsiteY119" fmla="*/ 415734 h 4274405"/>
                <a:gd name="connsiteX120" fmla="*/ 3468186 w 7041658"/>
                <a:gd name="connsiteY120" fmla="*/ 361088 h 4274405"/>
                <a:gd name="connsiteX121" fmla="*/ 3616082 w 7041658"/>
                <a:gd name="connsiteY121" fmla="*/ 9 h 4274405"/>
                <a:gd name="connsiteX122" fmla="*/ 3785105 w 7041658"/>
                <a:gd name="connsiteY122" fmla="*/ 23936 h 4274405"/>
                <a:gd name="connsiteX123" fmla="*/ 3789161 w 7041658"/>
                <a:gd name="connsiteY123" fmla="*/ 81736 h 4274405"/>
                <a:gd name="connsiteX124" fmla="*/ 3770657 w 7041658"/>
                <a:gd name="connsiteY124" fmla="*/ 108341 h 4274405"/>
                <a:gd name="connsiteX125" fmla="*/ 3799004 w 7041658"/>
                <a:gd name="connsiteY125" fmla="*/ 126549 h 4274405"/>
                <a:gd name="connsiteX126" fmla="*/ 3921337 w 7041658"/>
                <a:gd name="connsiteY126" fmla="*/ 126820 h 4274405"/>
                <a:gd name="connsiteX127" fmla="*/ 3949138 w 7041658"/>
                <a:gd name="connsiteY127" fmla="*/ 193760 h 4274405"/>
                <a:gd name="connsiteX128" fmla="*/ 4006524 w 7041658"/>
                <a:gd name="connsiteY128" fmla="*/ 294576 h 4274405"/>
                <a:gd name="connsiteX129" fmla="*/ 4054379 w 7041658"/>
                <a:gd name="connsiteY129" fmla="*/ 334483 h 4274405"/>
                <a:gd name="connsiteX130" fmla="*/ 4101064 w 7041658"/>
                <a:gd name="connsiteY130" fmla="*/ 367952 h 4274405"/>
                <a:gd name="connsiteX131" fmla="*/ 4153066 w 7041658"/>
                <a:gd name="connsiteY131" fmla="*/ 403073 h 4274405"/>
                <a:gd name="connsiteX132" fmla="*/ 4257920 w 7041658"/>
                <a:gd name="connsiteY132" fmla="*/ 488420 h 4274405"/>
                <a:gd name="connsiteX133" fmla="*/ 4379995 w 7041658"/>
                <a:gd name="connsiteY133" fmla="*/ 590229 h 4274405"/>
                <a:gd name="connsiteX134" fmla="*/ 4440391 w 7041658"/>
                <a:gd name="connsiteY134" fmla="*/ 648251 h 4274405"/>
                <a:gd name="connsiteX135" fmla="*/ 4437384 w 7041658"/>
                <a:gd name="connsiteY135" fmla="*/ 767394 h 4274405"/>
                <a:gd name="connsiteX136" fmla="*/ 4456190 w 7041658"/>
                <a:gd name="connsiteY136" fmla="*/ 1332880 h 4274405"/>
                <a:gd name="connsiteX137" fmla="*/ 4472483 w 7041658"/>
                <a:gd name="connsiteY137" fmla="*/ 1712001 h 4274405"/>
                <a:gd name="connsiteX138" fmla="*/ 4485162 w 7041658"/>
                <a:gd name="connsiteY138" fmla="*/ 2136971 h 4274405"/>
                <a:gd name="connsiteX139" fmla="*/ 4504575 w 7041658"/>
                <a:gd name="connsiteY139" fmla="*/ 2489487 h 4274405"/>
                <a:gd name="connsiteX140" fmla="*/ 4536354 w 7041658"/>
                <a:gd name="connsiteY140" fmla="*/ 2936264 h 4274405"/>
                <a:gd name="connsiteX141" fmla="*/ 4545089 w 7041658"/>
                <a:gd name="connsiteY141" fmla="*/ 3020832 h 4274405"/>
                <a:gd name="connsiteX142" fmla="*/ 4547807 w 7041658"/>
                <a:gd name="connsiteY142" fmla="*/ 3101396 h 4274405"/>
                <a:gd name="connsiteX143" fmla="*/ 4758715 w 7041658"/>
                <a:gd name="connsiteY143" fmla="*/ 3110876 h 4274405"/>
                <a:gd name="connsiteX144" fmla="*/ 5065912 w 7041658"/>
                <a:gd name="connsiteY144" fmla="*/ 3049802 h 4274405"/>
                <a:gd name="connsiteX145" fmla="*/ 5201605 w 7041658"/>
                <a:gd name="connsiteY145" fmla="*/ 2974523 h 4274405"/>
                <a:gd name="connsiteX146" fmla="*/ 5355785 w 7041658"/>
                <a:gd name="connsiteY146" fmla="*/ 2883387 h 4274405"/>
                <a:gd name="connsiteX147" fmla="*/ 5540821 w 7041658"/>
                <a:gd name="connsiteY147" fmla="*/ 2846888 h 4274405"/>
                <a:gd name="connsiteX148" fmla="*/ 5921360 w 7041658"/>
                <a:gd name="connsiteY148" fmla="*/ 2809451 h 4274405"/>
                <a:gd name="connsiteX149" fmla="*/ 5984310 w 7041658"/>
                <a:gd name="connsiteY149" fmla="*/ 2788321 h 4274405"/>
                <a:gd name="connsiteX150" fmla="*/ 6065108 w 7041658"/>
                <a:gd name="connsiteY150" fmla="*/ 2762188 h 4274405"/>
                <a:gd name="connsiteX151" fmla="*/ 6392006 w 7041658"/>
                <a:gd name="connsiteY151" fmla="*/ 2757213 h 4274405"/>
                <a:gd name="connsiteX152" fmla="*/ 6490692 w 7041658"/>
                <a:gd name="connsiteY152" fmla="*/ 2778346 h 4274405"/>
                <a:gd name="connsiteX153" fmla="*/ 6559802 w 7041658"/>
                <a:gd name="connsiteY153" fmla="*/ 2803590 h 4274405"/>
                <a:gd name="connsiteX154" fmla="*/ 6655786 w 7041658"/>
                <a:gd name="connsiteY154" fmla="*/ 2830637 h 4274405"/>
                <a:gd name="connsiteX155" fmla="*/ 6738518 w 7041658"/>
                <a:gd name="connsiteY155" fmla="*/ 2850592 h 4274405"/>
                <a:gd name="connsiteX156" fmla="*/ 6785414 w 7041658"/>
                <a:gd name="connsiteY156" fmla="*/ 2861956 h 4274405"/>
                <a:gd name="connsiteX157" fmla="*/ 6839866 w 7041658"/>
                <a:gd name="connsiteY157" fmla="*/ 2951748 h 4274405"/>
                <a:gd name="connsiteX158" fmla="*/ 6868260 w 7041658"/>
                <a:gd name="connsiteY158" fmla="*/ 3121355 h 4274405"/>
                <a:gd name="connsiteX159" fmla="*/ 6891797 w 7041658"/>
                <a:gd name="connsiteY159" fmla="*/ 3280985 h 4274405"/>
                <a:gd name="connsiteX160" fmla="*/ 6943379 w 7041658"/>
                <a:gd name="connsiteY160" fmla="*/ 3593593 h 4274405"/>
                <a:gd name="connsiteX161" fmla="*/ 6966850 w 7041658"/>
                <a:gd name="connsiteY161" fmla="*/ 3726618 h 4274405"/>
                <a:gd name="connsiteX162" fmla="*/ 6996802 w 7041658"/>
                <a:gd name="connsiteY162" fmla="*/ 3919504 h 4274405"/>
                <a:gd name="connsiteX163" fmla="*/ 7029306 w 7041658"/>
                <a:gd name="connsiteY163" fmla="*/ 4135670 h 4274405"/>
                <a:gd name="connsiteX164" fmla="*/ 7041658 w 7041658"/>
                <a:gd name="connsiteY164" fmla="*/ 4232113 h 4274405"/>
                <a:gd name="connsiteX165" fmla="*/ 6369667 w 7041658"/>
                <a:gd name="connsiteY165" fmla="*/ 4232113 h 4274405"/>
                <a:gd name="connsiteX166" fmla="*/ 5690575 w 7041658"/>
                <a:gd name="connsiteY166" fmla="*/ 4252066 h 4274405"/>
                <a:gd name="connsiteX167" fmla="*/ 5151709 w 7041658"/>
                <a:gd name="connsiteY167" fmla="*/ 4251526 h 4274405"/>
                <a:gd name="connsiteX168" fmla="*/ 3928382 w 7041658"/>
                <a:gd name="connsiteY168" fmla="*/ 4231781 h 4274405"/>
                <a:gd name="connsiteX169" fmla="*/ 2683982 w 7041658"/>
                <a:gd name="connsiteY169" fmla="*/ 4213573 h 4274405"/>
                <a:gd name="connsiteX170" fmla="*/ 2393011 w 7041658"/>
                <a:gd name="connsiteY170" fmla="*/ 4208540 h 4274405"/>
                <a:gd name="connsiteX171" fmla="*/ 2109877 w 7041658"/>
                <a:gd name="connsiteY171" fmla="*/ 4221820 h 4274405"/>
                <a:gd name="connsiteX172" fmla="*/ 1812726 w 7041658"/>
                <a:gd name="connsiteY172" fmla="*/ 4232113 h 4274405"/>
                <a:gd name="connsiteX173" fmla="*/ 1558786 w 7041658"/>
                <a:gd name="connsiteY173" fmla="*/ 4220725 h 4274405"/>
                <a:gd name="connsiteX174" fmla="*/ 1284943 w 7041658"/>
                <a:gd name="connsiteY174" fmla="*/ 4218516 h 4274405"/>
                <a:gd name="connsiteX175" fmla="*/ 823690 w 7041658"/>
                <a:gd name="connsiteY175" fmla="*/ 4228132 h 4274405"/>
                <a:gd name="connsiteX176" fmla="*/ 518846 w 7041658"/>
                <a:gd name="connsiteY176" fmla="*/ 4232960 h 4274405"/>
                <a:gd name="connsiteX177" fmla="*/ 293990 w 7041658"/>
                <a:gd name="connsiteY177" fmla="*/ 4213834 h 4274405"/>
                <a:gd name="connsiteX178" fmla="*/ 14489 w 7041658"/>
                <a:gd name="connsiteY178" fmla="*/ 4186415 h 4274405"/>
                <a:gd name="connsiteX179" fmla="*/ 43408 w 7041658"/>
                <a:gd name="connsiteY179" fmla="*/ 3759874 h 4274405"/>
                <a:gd name="connsiteX180" fmla="*/ 73744 w 7041658"/>
                <a:gd name="connsiteY180" fmla="*/ 3631050 h 4274405"/>
                <a:gd name="connsiteX181" fmla="*/ 94600 w 7041658"/>
                <a:gd name="connsiteY181" fmla="*/ 3562884 h 4274405"/>
                <a:gd name="connsiteX182" fmla="*/ 113104 w 7041658"/>
                <a:gd name="connsiteY182" fmla="*/ 3460568 h 4274405"/>
                <a:gd name="connsiteX183" fmla="*/ 131607 w 7041658"/>
                <a:gd name="connsiteY183" fmla="*/ 3326656 h 4274405"/>
                <a:gd name="connsiteX184" fmla="*/ 142686 w 7041658"/>
                <a:gd name="connsiteY184" fmla="*/ 3241915 h 4274405"/>
                <a:gd name="connsiteX185" fmla="*/ 156431 w 7041658"/>
                <a:gd name="connsiteY185" fmla="*/ 3131384 h 4274405"/>
                <a:gd name="connsiteX186" fmla="*/ 175770 w 7041658"/>
                <a:gd name="connsiteY186" fmla="*/ 3013333 h 4274405"/>
                <a:gd name="connsiteX187" fmla="*/ 199766 w 7041658"/>
                <a:gd name="connsiteY187" fmla="*/ 2905847 h 4274405"/>
                <a:gd name="connsiteX188" fmla="*/ 217474 w 7041658"/>
                <a:gd name="connsiteY188" fmla="*/ 2754469 h 4274405"/>
                <a:gd name="connsiteX189" fmla="*/ 287671 w 7041658"/>
                <a:gd name="connsiteY189" fmla="*/ 2680324 h 4274405"/>
                <a:gd name="connsiteX190" fmla="*/ 421498 w 7041658"/>
                <a:gd name="connsiteY190" fmla="*/ 2663378 h 4274405"/>
                <a:gd name="connsiteX191" fmla="*/ 544855 w 7041658"/>
                <a:gd name="connsiteY191" fmla="*/ 2648714 h 4274405"/>
                <a:gd name="connsiteX192" fmla="*/ 692884 w 7041658"/>
                <a:gd name="connsiteY192" fmla="*/ 2628459 h 4274405"/>
                <a:gd name="connsiteX193" fmla="*/ 834746 w 7041658"/>
                <a:gd name="connsiteY193" fmla="*/ 2608664 h 4274405"/>
                <a:gd name="connsiteX194" fmla="*/ 1012394 w 7041658"/>
                <a:gd name="connsiteY194" fmla="*/ 2618978 h 4274405"/>
                <a:gd name="connsiteX195" fmla="*/ 1085380 w 7041658"/>
                <a:gd name="connsiteY195" fmla="*/ 2639386 h 4274405"/>
                <a:gd name="connsiteX196" fmla="*/ 1418029 w 7041658"/>
                <a:gd name="connsiteY196" fmla="*/ 2730470 h 4274405"/>
                <a:gd name="connsiteX197" fmla="*/ 1504379 w 7041658"/>
                <a:gd name="connsiteY197" fmla="*/ 2749356 h 4274405"/>
                <a:gd name="connsiteX198" fmla="*/ 1574891 w 7041658"/>
                <a:gd name="connsiteY198" fmla="*/ 2762188 h 4274405"/>
                <a:gd name="connsiteX199" fmla="*/ 1641654 w 7041658"/>
                <a:gd name="connsiteY199" fmla="*/ 2788321 h 4274405"/>
                <a:gd name="connsiteX200" fmla="*/ 1870707 w 7041658"/>
                <a:gd name="connsiteY200" fmla="*/ 2890823 h 4274405"/>
                <a:gd name="connsiteX201" fmla="*/ 2042900 w 7041658"/>
                <a:gd name="connsiteY201" fmla="*/ 2941771 h 4274405"/>
                <a:gd name="connsiteX202" fmla="*/ 2229554 w 7041658"/>
                <a:gd name="connsiteY202" fmla="*/ 3004973 h 4274405"/>
                <a:gd name="connsiteX203" fmla="*/ 2367957 w 7041658"/>
                <a:gd name="connsiteY203" fmla="*/ 3047836 h 4274405"/>
                <a:gd name="connsiteX204" fmla="*/ 2500073 w 7041658"/>
                <a:gd name="connsiteY204" fmla="*/ 3046424 h 4274405"/>
                <a:gd name="connsiteX205" fmla="*/ 2588636 w 7041658"/>
                <a:gd name="connsiteY205" fmla="*/ 3047841 h 4274405"/>
                <a:gd name="connsiteX206" fmla="*/ 2621686 w 7041658"/>
                <a:gd name="connsiteY206" fmla="*/ 3035508 h 4274405"/>
                <a:gd name="connsiteX207" fmla="*/ 2622097 w 7041658"/>
                <a:gd name="connsiteY207" fmla="*/ 2819033 h 4274405"/>
                <a:gd name="connsiteX208" fmla="*/ 2628830 w 7041658"/>
                <a:gd name="connsiteY208" fmla="*/ 2542697 h 4274405"/>
                <a:gd name="connsiteX209" fmla="*/ 2647034 w 7041658"/>
                <a:gd name="connsiteY209" fmla="*/ 2269996 h 4274405"/>
                <a:gd name="connsiteX210" fmla="*/ 2671634 w 7041658"/>
                <a:gd name="connsiteY210" fmla="*/ 1957387 h 4274405"/>
                <a:gd name="connsiteX211" fmla="*/ 2690897 w 7041658"/>
                <a:gd name="connsiteY211" fmla="*/ 1673835 h 4274405"/>
                <a:gd name="connsiteX212" fmla="*/ 2710216 w 7041658"/>
                <a:gd name="connsiteY212" fmla="*/ 1464320 h 4274405"/>
                <a:gd name="connsiteX213" fmla="*/ 2710793 w 7041658"/>
                <a:gd name="connsiteY213" fmla="*/ 1414023 h 4274405"/>
                <a:gd name="connsiteX214" fmla="*/ 2702872 w 7041658"/>
                <a:gd name="connsiteY214" fmla="*/ 1370790 h 4274405"/>
                <a:gd name="connsiteX215" fmla="*/ 2720387 w 7041658"/>
                <a:gd name="connsiteY215" fmla="*/ 1178112 h 4274405"/>
                <a:gd name="connsiteX216" fmla="*/ 2741529 w 7041658"/>
                <a:gd name="connsiteY216" fmla="*/ 981900 h 4274405"/>
                <a:gd name="connsiteX217" fmla="*/ 2742683 w 7041658"/>
                <a:gd name="connsiteY217" fmla="*/ 980684 h 4274405"/>
                <a:gd name="connsiteX218" fmla="*/ 2760473 w 7041658"/>
                <a:gd name="connsiteY218" fmla="*/ 868804 h 4274405"/>
                <a:gd name="connsiteX219" fmla="*/ 2760404 w 7041658"/>
                <a:gd name="connsiteY219" fmla="*/ 867424 h 4274405"/>
                <a:gd name="connsiteX220" fmla="*/ 2762886 w 7041658"/>
                <a:gd name="connsiteY220" fmla="*/ 752314 h 4274405"/>
                <a:gd name="connsiteX221" fmla="*/ 2767431 w 7041658"/>
                <a:gd name="connsiteY221" fmla="*/ 561375 h 4274405"/>
                <a:gd name="connsiteX222" fmla="*/ 2826720 w 7041658"/>
                <a:gd name="connsiteY222" fmla="*/ 512689 h 4274405"/>
                <a:gd name="connsiteX223" fmla="*/ 2913070 w 7041658"/>
                <a:gd name="connsiteY223" fmla="*/ 458053 h 4274405"/>
                <a:gd name="connsiteX224" fmla="*/ 2956497 w 7041658"/>
                <a:gd name="connsiteY224" fmla="*/ 432418 h 4274405"/>
                <a:gd name="connsiteX225" fmla="*/ 2981168 w 7041658"/>
                <a:gd name="connsiteY225" fmla="*/ 414486 h 4274405"/>
                <a:gd name="connsiteX226" fmla="*/ 3211268 w 7041658"/>
                <a:gd name="connsiteY226" fmla="*/ 276016 h 4274405"/>
                <a:gd name="connsiteX227" fmla="*/ 3270235 w 7041658"/>
                <a:gd name="connsiteY227" fmla="*/ 185391 h 4274405"/>
                <a:gd name="connsiteX228" fmla="*/ 3365623 w 7041658"/>
                <a:gd name="connsiteY228" fmla="*/ 105003 h 4274405"/>
                <a:gd name="connsiteX229" fmla="*/ 3412920 w 7041658"/>
                <a:gd name="connsiteY229" fmla="*/ 77590 h 4274405"/>
                <a:gd name="connsiteX230" fmla="*/ 3440336 w 7041658"/>
                <a:gd name="connsiteY230" fmla="*/ 22629 h 4274405"/>
                <a:gd name="connsiteX231" fmla="*/ 3616082 w 7041658"/>
                <a:gd name="connsiteY231" fmla="*/ 9 h 42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7041658" h="4274405">
                  <a:moveTo>
                    <a:pt x="3468186" y="361088"/>
                  </a:moveTo>
                  <a:cubicBezTo>
                    <a:pt x="3424978" y="361088"/>
                    <a:pt x="3224583" y="467572"/>
                    <a:pt x="3211583" y="497439"/>
                  </a:cubicBezTo>
                  <a:cubicBezTo>
                    <a:pt x="3206009" y="510243"/>
                    <a:pt x="3193520" y="520718"/>
                    <a:pt x="3183827" y="520718"/>
                  </a:cubicBezTo>
                  <a:cubicBezTo>
                    <a:pt x="3174134" y="520718"/>
                    <a:pt x="3166205" y="526006"/>
                    <a:pt x="3166205" y="532469"/>
                  </a:cubicBezTo>
                  <a:cubicBezTo>
                    <a:pt x="3166205" y="538932"/>
                    <a:pt x="3153714" y="544744"/>
                    <a:pt x="3138449" y="545385"/>
                  </a:cubicBezTo>
                  <a:cubicBezTo>
                    <a:pt x="3123184" y="546026"/>
                    <a:pt x="3102368" y="552213"/>
                    <a:pt x="3092190" y="559132"/>
                  </a:cubicBezTo>
                  <a:cubicBezTo>
                    <a:pt x="3018779" y="609049"/>
                    <a:pt x="2993504" y="630033"/>
                    <a:pt x="2993504" y="641065"/>
                  </a:cubicBezTo>
                  <a:cubicBezTo>
                    <a:pt x="2993504" y="648038"/>
                    <a:pt x="2976851" y="653743"/>
                    <a:pt x="2956497" y="653743"/>
                  </a:cubicBezTo>
                  <a:cubicBezTo>
                    <a:pt x="2931825" y="653743"/>
                    <a:pt x="2919489" y="660394"/>
                    <a:pt x="2919489" y="673697"/>
                  </a:cubicBezTo>
                  <a:cubicBezTo>
                    <a:pt x="2919489" y="697564"/>
                    <a:pt x="2862255" y="701378"/>
                    <a:pt x="2855027" y="677992"/>
                  </a:cubicBezTo>
                  <a:cubicBezTo>
                    <a:pt x="2852320" y="669235"/>
                    <a:pt x="2843449" y="666826"/>
                    <a:pt x="2834896" y="672526"/>
                  </a:cubicBezTo>
                  <a:cubicBezTo>
                    <a:pt x="2823561" y="680080"/>
                    <a:pt x="2823158" y="687332"/>
                    <a:pt x="2833336" y="700558"/>
                  </a:cubicBezTo>
                  <a:cubicBezTo>
                    <a:pt x="2843867" y="714241"/>
                    <a:pt x="2841132" y="721826"/>
                    <a:pt x="2821600" y="733098"/>
                  </a:cubicBezTo>
                  <a:cubicBezTo>
                    <a:pt x="2785755" y="753785"/>
                    <a:pt x="2789057" y="786768"/>
                    <a:pt x="2826971" y="786768"/>
                  </a:cubicBezTo>
                  <a:cubicBezTo>
                    <a:pt x="2843933" y="786768"/>
                    <a:pt x="2857811" y="792754"/>
                    <a:pt x="2857811" y="800071"/>
                  </a:cubicBezTo>
                  <a:cubicBezTo>
                    <a:pt x="2857811" y="807387"/>
                    <a:pt x="2849483" y="813373"/>
                    <a:pt x="2839307" y="813373"/>
                  </a:cubicBezTo>
                  <a:cubicBezTo>
                    <a:pt x="2829130" y="813373"/>
                    <a:pt x="2820803" y="822353"/>
                    <a:pt x="2820803" y="833327"/>
                  </a:cubicBezTo>
                  <a:cubicBezTo>
                    <a:pt x="2820803" y="845742"/>
                    <a:pt x="2832453" y="853280"/>
                    <a:pt x="2851643" y="853280"/>
                  </a:cubicBezTo>
                  <a:cubicBezTo>
                    <a:pt x="2868605" y="853280"/>
                    <a:pt x="2882482" y="859267"/>
                    <a:pt x="2882482" y="866583"/>
                  </a:cubicBezTo>
                  <a:cubicBezTo>
                    <a:pt x="2882482" y="873899"/>
                    <a:pt x="2875005" y="879885"/>
                    <a:pt x="2865866" y="879885"/>
                  </a:cubicBezTo>
                  <a:cubicBezTo>
                    <a:pt x="2856728" y="879885"/>
                    <a:pt x="2836449" y="891858"/>
                    <a:pt x="2820803" y="906490"/>
                  </a:cubicBezTo>
                  <a:cubicBezTo>
                    <a:pt x="2813284" y="913523"/>
                    <a:pt x="2806626" y="919466"/>
                    <a:pt x="2800746" y="924098"/>
                  </a:cubicBezTo>
                  <a:lnTo>
                    <a:pt x="2797664" y="926047"/>
                  </a:lnTo>
                  <a:lnTo>
                    <a:pt x="2792495" y="958557"/>
                  </a:lnTo>
                  <a:lnTo>
                    <a:pt x="2810320" y="955793"/>
                  </a:lnTo>
                  <a:cubicBezTo>
                    <a:pt x="2816789" y="953382"/>
                    <a:pt x="2820803" y="950056"/>
                    <a:pt x="2820803" y="946398"/>
                  </a:cubicBezTo>
                  <a:cubicBezTo>
                    <a:pt x="2820803" y="939082"/>
                    <a:pt x="2831905" y="933095"/>
                    <a:pt x="2845475" y="933095"/>
                  </a:cubicBezTo>
                  <a:cubicBezTo>
                    <a:pt x="2859044" y="933095"/>
                    <a:pt x="2870146" y="939082"/>
                    <a:pt x="2870146" y="946398"/>
                  </a:cubicBezTo>
                  <a:cubicBezTo>
                    <a:pt x="2870146" y="953714"/>
                    <a:pt x="2859044" y="959700"/>
                    <a:pt x="2845475" y="959700"/>
                  </a:cubicBezTo>
                  <a:cubicBezTo>
                    <a:pt x="2831769" y="959700"/>
                    <a:pt x="2820803" y="968569"/>
                    <a:pt x="2820803" y="979654"/>
                  </a:cubicBezTo>
                  <a:cubicBezTo>
                    <a:pt x="2820803" y="993112"/>
                    <a:pt x="2833288" y="999608"/>
                    <a:pt x="2859148" y="999608"/>
                  </a:cubicBezTo>
                  <a:cubicBezTo>
                    <a:pt x="2894266" y="999608"/>
                    <a:pt x="2896816" y="996702"/>
                    <a:pt x="2889456" y="965079"/>
                  </a:cubicBezTo>
                  <a:cubicBezTo>
                    <a:pt x="2880110" y="924922"/>
                    <a:pt x="2899650" y="893188"/>
                    <a:pt x="2933723" y="893188"/>
                  </a:cubicBezTo>
                  <a:cubicBezTo>
                    <a:pt x="2946674" y="893188"/>
                    <a:pt x="2960466" y="884208"/>
                    <a:pt x="2964371" y="873234"/>
                  </a:cubicBezTo>
                  <a:cubicBezTo>
                    <a:pt x="2968277" y="862260"/>
                    <a:pt x="2981300" y="853280"/>
                    <a:pt x="2993314" y="853280"/>
                  </a:cubicBezTo>
                  <a:cubicBezTo>
                    <a:pt x="3005326" y="853280"/>
                    <a:pt x="3022065" y="844301"/>
                    <a:pt x="3030511" y="833327"/>
                  </a:cubicBezTo>
                  <a:cubicBezTo>
                    <a:pt x="3038958" y="822353"/>
                    <a:pt x="3056290" y="813373"/>
                    <a:pt x="3069029" y="813373"/>
                  </a:cubicBezTo>
                  <a:cubicBezTo>
                    <a:pt x="3081768" y="813373"/>
                    <a:pt x="3092190" y="807862"/>
                    <a:pt x="3092190" y="801127"/>
                  </a:cubicBezTo>
                  <a:cubicBezTo>
                    <a:pt x="3092190" y="794392"/>
                    <a:pt x="3108843" y="784938"/>
                    <a:pt x="3129197" y="780117"/>
                  </a:cubicBezTo>
                  <a:cubicBezTo>
                    <a:pt x="3149551" y="775295"/>
                    <a:pt x="3166205" y="765841"/>
                    <a:pt x="3166205" y="759106"/>
                  </a:cubicBezTo>
                  <a:cubicBezTo>
                    <a:pt x="3166205" y="752371"/>
                    <a:pt x="3180410" y="746861"/>
                    <a:pt x="3197773" y="746861"/>
                  </a:cubicBezTo>
                  <a:cubicBezTo>
                    <a:pt x="3239683" y="746861"/>
                    <a:pt x="3229274" y="761357"/>
                    <a:pt x="3160938" y="798160"/>
                  </a:cubicBezTo>
                  <a:cubicBezTo>
                    <a:pt x="3129911" y="814870"/>
                    <a:pt x="3104526" y="834108"/>
                    <a:pt x="3104526" y="840911"/>
                  </a:cubicBezTo>
                  <a:cubicBezTo>
                    <a:pt x="3104526" y="860828"/>
                    <a:pt x="3166267" y="855115"/>
                    <a:pt x="3186470" y="833327"/>
                  </a:cubicBezTo>
                  <a:cubicBezTo>
                    <a:pt x="3196648" y="822353"/>
                    <a:pt x="3215680" y="813373"/>
                    <a:pt x="3228764" y="813373"/>
                  </a:cubicBezTo>
                  <a:cubicBezTo>
                    <a:pt x="3241849" y="813373"/>
                    <a:pt x="3249724" y="814870"/>
                    <a:pt x="3246262" y="816699"/>
                  </a:cubicBezTo>
                  <a:cubicBezTo>
                    <a:pt x="3201623" y="840289"/>
                    <a:pt x="3116862" y="900770"/>
                    <a:pt x="3116862" y="909032"/>
                  </a:cubicBezTo>
                  <a:cubicBezTo>
                    <a:pt x="3116862" y="914951"/>
                    <a:pt x="3106156" y="919793"/>
                    <a:pt x="3093071" y="919793"/>
                  </a:cubicBezTo>
                  <a:cubicBezTo>
                    <a:pt x="3079986" y="919793"/>
                    <a:pt x="3060954" y="928773"/>
                    <a:pt x="3050777" y="939747"/>
                  </a:cubicBezTo>
                  <a:cubicBezTo>
                    <a:pt x="3040600" y="950721"/>
                    <a:pt x="3024101" y="959700"/>
                    <a:pt x="3014112" y="959700"/>
                  </a:cubicBezTo>
                  <a:cubicBezTo>
                    <a:pt x="3004124" y="959700"/>
                    <a:pt x="2953123" y="983319"/>
                    <a:pt x="2900777" y="1012188"/>
                  </a:cubicBezTo>
                  <a:cubicBezTo>
                    <a:pt x="2848432" y="1041055"/>
                    <a:pt x="2790982" y="1063504"/>
                    <a:pt x="2773111" y="1062072"/>
                  </a:cubicBezTo>
                  <a:cubicBezTo>
                    <a:pt x="2722273" y="1058000"/>
                    <a:pt x="2731546" y="1097621"/>
                    <a:pt x="2783796" y="1107727"/>
                  </a:cubicBezTo>
                  <a:cubicBezTo>
                    <a:pt x="2822208" y="1115156"/>
                    <a:pt x="2824589" y="1117896"/>
                    <a:pt x="2805384" y="1132558"/>
                  </a:cubicBezTo>
                  <a:cubicBezTo>
                    <a:pt x="2773609" y="1156815"/>
                    <a:pt x="2778649" y="1185843"/>
                    <a:pt x="2814635" y="1185843"/>
                  </a:cubicBezTo>
                  <a:cubicBezTo>
                    <a:pt x="2831598" y="1185843"/>
                    <a:pt x="2845475" y="1180260"/>
                    <a:pt x="2845475" y="1173437"/>
                  </a:cubicBezTo>
                  <a:cubicBezTo>
                    <a:pt x="2845475" y="1166613"/>
                    <a:pt x="2856577" y="1157231"/>
                    <a:pt x="2870146" y="1152586"/>
                  </a:cubicBezTo>
                  <a:cubicBezTo>
                    <a:pt x="2906008" y="1140313"/>
                    <a:pt x="2900358" y="1107261"/>
                    <a:pt x="2860895" y="1098477"/>
                  </a:cubicBezTo>
                  <a:lnTo>
                    <a:pt x="2826971" y="1090925"/>
                  </a:lnTo>
                  <a:lnTo>
                    <a:pt x="2857811" y="1075433"/>
                  </a:lnTo>
                  <a:cubicBezTo>
                    <a:pt x="2917786" y="1045308"/>
                    <a:pt x="2933841" y="1039515"/>
                    <a:pt x="2957378" y="1039515"/>
                  </a:cubicBezTo>
                  <a:cubicBezTo>
                    <a:pt x="2970462" y="1039515"/>
                    <a:pt x="2981168" y="1033529"/>
                    <a:pt x="2981168" y="1026213"/>
                  </a:cubicBezTo>
                  <a:cubicBezTo>
                    <a:pt x="2981168" y="1018896"/>
                    <a:pt x="2991590" y="1012910"/>
                    <a:pt x="3004329" y="1012910"/>
                  </a:cubicBezTo>
                  <a:cubicBezTo>
                    <a:pt x="3017068" y="1012910"/>
                    <a:pt x="3034400" y="1003931"/>
                    <a:pt x="3042847" y="992957"/>
                  </a:cubicBezTo>
                  <a:cubicBezTo>
                    <a:pt x="3051294" y="981983"/>
                    <a:pt x="3067565" y="973003"/>
                    <a:pt x="3079007" y="973003"/>
                  </a:cubicBezTo>
                  <a:cubicBezTo>
                    <a:pt x="3090448" y="973003"/>
                    <a:pt x="3107810" y="961221"/>
                    <a:pt x="3117588" y="946821"/>
                  </a:cubicBezTo>
                  <a:cubicBezTo>
                    <a:pt x="3130030" y="928497"/>
                    <a:pt x="3145151" y="922508"/>
                    <a:pt x="3167969" y="926867"/>
                  </a:cubicBezTo>
                  <a:cubicBezTo>
                    <a:pt x="3189620" y="931004"/>
                    <a:pt x="3202957" y="926393"/>
                    <a:pt x="3207673" y="913142"/>
                  </a:cubicBezTo>
                  <a:cubicBezTo>
                    <a:pt x="3211578" y="902168"/>
                    <a:pt x="3225371" y="893188"/>
                    <a:pt x="3238321" y="893188"/>
                  </a:cubicBezTo>
                  <a:cubicBezTo>
                    <a:pt x="3251273" y="893188"/>
                    <a:pt x="3268780" y="884208"/>
                    <a:pt x="3277226" y="873234"/>
                  </a:cubicBezTo>
                  <a:cubicBezTo>
                    <a:pt x="3285673" y="862260"/>
                    <a:pt x="3302326" y="853280"/>
                    <a:pt x="3314234" y="853280"/>
                  </a:cubicBezTo>
                  <a:cubicBezTo>
                    <a:pt x="3326141" y="853280"/>
                    <a:pt x="3342794" y="844301"/>
                    <a:pt x="3351241" y="833327"/>
                  </a:cubicBezTo>
                  <a:cubicBezTo>
                    <a:pt x="3359688" y="822353"/>
                    <a:pt x="3376167" y="813373"/>
                    <a:pt x="3387864" y="813373"/>
                  </a:cubicBezTo>
                  <a:cubicBezTo>
                    <a:pt x="3421724" y="813373"/>
                    <a:pt x="3486934" y="773329"/>
                    <a:pt x="3486934" y="752538"/>
                  </a:cubicBezTo>
                  <a:cubicBezTo>
                    <a:pt x="3486934" y="742099"/>
                    <a:pt x="3475301" y="733558"/>
                    <a:pt x="3461083" y="733558"/>
                  </a:cubicBezTo>
                  <a:cubicBezTo>
                    <a:pt x="3414234" y="733558"/>
                    <a:pt x="3311717" y="770399"/>
                    <a:pt x="3278938" y="799015"/>
                  </a:cubicBezTo>
                  <a:cubicBezTo>
                    <a:pt x="3265336" y="810890"/>
                    <a:pt x="3263636" y="807273"/>
                    <a:pt x="3269989" y="779975"/>
                  </a:cubicBezTo>
                  <a:cubicBezTo>
                    <a:pt x="3275490" y="756343"/>
                    <a:pt x="3272236" y="743960"/>
                    <a:pt x="3259097" y="738523"/>
                  </a:cubicBezTo>
                  <a:cubicBezTo>
                    <a:pt x="3232312" y="727439"/>
                    <a:pt x="3248550" y="706953"/>
                    <a:pt x="3284123" y="706953"/>
                  </a:cubicBezTo>
                  <a:cubicBezTo>
                    <a:pt x="3303275" y="706953"/>
                    <a:pt x="3311990" y="700902"/>
                    <a:pt x="3308069" y="690325"/>
                  </a:cubicBezTo>
                  <a:cubicBezTo>
                    <a:pt x="3304075" y="679553"/>
                    <a:pt x="3334489" y="660298"/>
                    <a:pt x="3394419" y="635655"/>
                  </a:cubicBezTo>
                  <a:cubicBezTo>
                    <a:pt x="3464478" y="606847"/>
                    <a:pt x="3486934" y="591509"/>
                    <a:pt x="3486934" y="572468"/>
                  </a:cubicBezTo>
                  <a:cubicBezTo>
                    <a:pt x="3486934" y="542368"/>
                    <a:pt x="3459022" y="539432"/>
                    <a:pt x="3437591" y="567277"/>
                  </a:cubicBezTo>
                  <a:cubicBezTo>
                    <a:pt x="3429145" y="578251"/>
                    <a:pt x="3415037" y="587231"/>
                    <a:pt x="3406241" y="587231"/>
                  </a:cubicBezTo>
                  <a:cubicBezTo>
                    <a:pt x="3372664" y="587231"/>
                    <a:pt x="3295743" y="621183"/>
                    <a:pt x="3295616" y="636060"/>
                  </a:cubicBezTo>
                  <a:cubicBezTo>
                    <a:pt x="3295543" y="644626"/>
                    <a:pt x="3280274" y="655750"/>
                    <a:pt x="3261683" y="660782"/>
                  </a:cubicBezTo>
                  <a:cubicBezTo>
                    <a:pt x="3243093" y="665813"/>
                    <a:pt x="3227883" y="675267"/>
                    <a:pt x="3227883" y="681790"/>
                  </a:cubicBezTo>
                  <a:cubicBezTo>
                    <a:pt x="3227883" y="688314"/>
                    <a:pt x="3214282" y="693651"/>
                    <a:pt x="3197657" y="693651"/>
                  </a:cubicBezTo>
                  <a:cubicBezTo>
                    <a:pt x="3181033" y="693651"/>
                    <a:pt x="3162489" y="703172"/>
                    <a:pt x="3156451" y="714808"/>
                  </a:cubicBezTo>
                  <a:cubicBezTo>
                    <a:pt x="3147831" y="731416"/>
                    <a:pt x="3137755" y="733350"/>
                    <a:pt x="3109579" y="723799"/>
                  </a:cubicBezTo>
                  <a:cubicBezTo>
                    <a:pt x="3076507" y="712590"/>
                    <a:pt x="3075625" y="710725"/>
                    <a:pt x="3098358" y="700061"/>
                  </a:cubicBezTo>
                  <a:lnTo>
                    <a:pt x="3145498" y="677767"/>
                  </a:lnTo>
                  <a:cubicBezTo>
                    <a:pt x="3157856" y="671870"/>
                    <a:pt x="3175045" y="667046"/>
                    <a:pt x="3183694" y="667046"/>
                  </a:cubicBezTo>
                  <a:cubicBezTo>
                    <a:pt x="3192345" y="667046"/>
                    <a:pt x="3216927" y="657628"/>
                    <a:pt x="3238324" y="646118"/>
                  </a:cubicBezTo>
                  <a:cubicBezTo>
                    <a:pt x="3288609" y="619066"/>
                    <a:pt x="3289634" y="587231"/>
                    <a:pt x="3240219" y="587231"/>
                  </a:cubicBezTo>
                  <a:cubicBezTo>
                    <a:pt x="3219865" y="587231"/>
                    <a:pt x="3203212" y="592073"/>
                    <a:pt x="3203212" y="597992"/>
                  </a:cubicBezTo>
                  <a:cubicBezTo>
                    <a:pt x="3203212" y="603910"/>
                    <a:pt x="3169962" y="620372"/>
                    <a:pt x="3129323" y="634574"/>
                  </a:cubicBezTo>
                  <a:cubicBezTo>
                    <a:pt x="3081539" y="651271"/>
                    <a:pt x="3057568" y="666269"/>
                    <a:pt x="3061476" y="677022"/>
                  </a:cubicBezTo>
                  <a:cubicBezTo>
                    <a:pt x="3064800" y="686168"/>
                    <a:pt x="3059940" y="693651"/>
                    <a:pt x="3050679" y="693651"/>
                  </a:cubicBezTo>
                  <a:cubicBezTo>
                    <a:pt x="3030043" y="693651"/>
                    <a:pt x="2968832" y="744116"/>
                    <a:pt x="2968832" y="761129"/>
                  </a:cubicBezTo>
                  <a:cubicBezTo>
                    <a:pt x="2968832" y="767914"/>
                    <a:pt x="2979935" y="773466"/>
                    <a:pt x="2993504" y="773466"/>
                  </a:cubicBezTo>
                  <a:cubicBezTo>
                    <a:pt x="3007073" y="773466"/>
                    <a:pt x="3018175" y="767479"/>
                    <a:pt x="3018175" y="760163"/>
                  </a:cubicBezTo>
                  <a:cubicBezTo>
                    <a:pt x="3018175" y="752847"/>
                    <a:pt x="3034829" y="746861"/>
                    <a:pt x="3055183" y="746861"/>
                  </a:cubicBezTo>
                  <a:cubicBezTo>
                    <a:pt x="3075537" y="746861"/>
                    <a:pt x="3092190" y="752847"/>
                    <a:pt x="3092190" y="760163"/>
                  </a:cubicBezTo>
                  <a:cubicBezTo>
                    <a:pt x="3092190" y="767479"/>
                    <a:pt x="3075537" y="773466"/>
                    <a:pt x="3055183" y="773466"/>
                  </a:cubicBezTo>
                  <a:cubicBezTo>
                    <a:pt x="3030511" y="773466"/>
                    <a:pt x="3018175" y="780117"/>
                    <a:pt x="3018175" y="793419"/>
                  </a:cubicBezTo>
                  <a:cubicBezTo>
                    <a:pt x="3018175" y="805651"/>
                    <a:pt x="3006639" y="813373"/>
                    <a:pt x="2988364" y="813373"/>
                  </a:cubicBezTo>
                  <a:cubicBezTo>
                    <a:pt x="2971968" y="813373"/>
                    <a:pt x="2953927" y="816190"/>
                    <a:pt x="2948273" y="819632"/>
                  </a:cubicBezTo>
                  <a:cubicBezTo>
                    <a:pt x="2942619" y="823074"/>
                    <a:pt x="2924116" y="827565"/>
                    <a:pt x="2907154" y="829609"/>
                  </a:cubicBezTo>
                  <a:cubicBezTo>
                    <a:pt x="2882166" y="832621"/>
                    <a:pt x="2878182" y="829133"/>
                    <a:pt x="2886157" y="811226"/>
                  </a:cubicBezTo>
                  <a:cubicBezTo>
                    <a:pt x="2891842" y="798460"/>
                    <a:pt x="2890539" y="785487"/>
                    <a:pt x="2883073" y="780511"/>
                  </a:cubicBezTo>
                  <a:cubicBezTo>
                    <a:pt x="2862214" y="766609"/>
                    <a:pt x="2868220" y="746861"/>
                    <a:pt x="2893307" y="746861"/>
                  </a:cubicBezTo>
                  <a:cubicBezTo>
                    <a:pt x="2906046" y="746861"/>
                    <a:pt x="2923379" y="737881"/>
                    <a:pt x="2931825" y="726907"/>
                  </a:cubicBezTo>
                  <a:cubicBezTo>
                    <a:pt x="2940272" y="715933"/>
                    <a:pt x="2957010" y="706953"/>
                    <a:pt x="2969023" y="706953"/>
                  </a:cubicBezTo>
                  <a:cubicBezTo>
                    <a:pt x="2981036" y="706953"/>
                    <a:pt x="2994060" y="697973"/>
                    <a:pt x="2997965" y="686999"/>
                  </a:cubicBezTo>
                  <a:cubicBezTo>
                    <a:pt x="3001870" y="676025"/>
                    <a:pt x="3013676" y="667046"/>
                    <a:pt x="3024202" y="667046"/>
                  </a:cubicBezTo>
                  <a:cubicBezTo>
                    <a:pt x="3034726" y="667046"/>
                    <a:pt x="3061268" y="650505"/>
                    <a:pt x="3083183" y="630289"/>
                  </a:cubicBezTo>
                  <a:cubicBezTo>
                    <a:pt x="3105099" y="610072"/>
                    <a:pt x="3178540" y="563680"/>
                    <a:pt x="3246387" y="527195"/>
                  </a:cubicBezTo>
                  <a:cubicBezTo>
                    <a:pt x="3314234" y="490709"/>
                    <a:pt x="3376960" y="456368"/>
                    <a:pt x="3385777" y="450880"/>
                  </a:cubicBezTo>
                  <a:cubicBezTo>
                    <a:pt x="3405880" y="438371"/>
                    <a:pt x="3423906" y="429740"/>
                    <a:pt x="3459179" y="415734"/>
                  </a:cubicBezTo>
                  <a:cubicBezTo>
                    <a:pt x="3490283" y="403385"/>
                    <a:pt x="3497254" y="361088"/>
                    <a:pt x="3468186" y="361088"/>
                  </a:cubicBezTo>
                  <a:close/>
                  <a:moveTo>
                    <a:pt x="3616082" y="9"/>
                  </a:moveTo>
                  <a:cubicBezTo>
                    <a:pt x="3693169" y="301"/>
                    <a:pt x="3769136" y="8351"/>
                    <a:pt x="3785105" y="23936"/>
                  </a:cubicBezTo>
                  <a:cubicBezTo>
                    <a:pt x="3812399" y="50573"/>
                    <a:pt x="3814586" y="81736"/>
                    <a:pt x="3789161" y="81736"/>
                  </a:cubicBezTo>
                  <a:cubicBezTo>
                    <a:pt x="3778881" y="81736"/>
                    <a:pt x="3770657" y="93561"/>
                    <a:pt x="3770657" y="108341"/>
                  </a:cubicBezTo>
                  <a:cubicBezTo>
                    <a:pt x="3770657" y="134552"/>
                    <a:pt x="3783771" y="142976"/>
                    <a:pt x="3799004" y="126549"/>
                  </a:cubicBezTo>
                  <a:cubicBezTo>
                    <a:pt x="3812976" y="111480"/>
                    <a:pt x="3899560" y="111673"/>
                    <a:pt x="3921337" y="126820"/>
                  </a:cubicBezTo>
                  <a:cubicBezTo>
                    <a:pt x="3933022" y="134947"/>
                    <a:pt x="3945532" y="165070"/>
                    <a:pt x="3949138" y="193760"/>
                  </a:cubicBezTo>
                  <a:cubicBezTo>
                    <a:pt x="3955340" y="243113"/>
                    <a:pt x="3984633" y="294576"/>
                    <a:pt x="4006524" y="294576"/>
                  </a:cubicBezTo>
                  <a:cubicBezTo>
                    <a:pt x="4012022" y="294576"/>
                    <a:pt x="4033557" y="312534"/>
                    <a:pt x="4054379" y="334483"/>
                  </a:cubicBezTo>
                  <a:cubicBezTo>
                    <a:pt x="4075202" y="356432"/>
                    <a:pt x="4096209" y="371494"/>
                    <a:pt x="4101064" y="367952"/>
                  </a:cubicBezTo>
                  <a:cubicBezTo>
                    <a:pt x="4105919" y="364411"/>
                    <a:pt x="4129320" y="380216"/>
                    <a:pt x="4153066" y="403073"/>
                  </a:cubicBezTo>
                  <a:cubicBezTo>
                    <a:pt x="4176811" y="425931"/>
                    <a:pt x="4223996" y="464338"/>
                    <a:pt x="4257920" y="488420"/>
                  </a:cubicBezTo>
                  <a:cubicBezTo>
                    <a:pt x="4291843" y="512504"/>
                    <a:pt x="4346777" y="558318"/>
                    <a:pt x="4379995" y="590229"/>
                  </a:cubicBezTo>
                  <a:lnTo>
                    <a:pt x="4440391" y="648251"/>
                  </a:lnTo>
                  <a:lnTo>
                    <a:pt x="4437384" y="767394"/>
                  </a:lnTo>
                  <a:cubicBezTo>
                    <a:pt x="4430424" y="1043090"/>
                    <a:pt x="4439365" y="1311936"/>
                    <a:pt x="4456190" y="1332880"/>
                  </a:cubicBezTo>
                  <a:cubicBezTo>
                    <a:pt x="4469233" y="1349116"/>
                    <a:pt x="4472725" y="1430372"/>
                    <a:pt x="4472483" y="1712001"/>
                  </a:cubicBezTo>
                  <a:cubicBezTo>
                    <a:pt x="4472310" y="1913386"/>
                    <a:pt x="4477865" y="2099603"/>
                    <a:pt x="4485162" y="2136971"/>
                  </a:cubicBezTo>
                  <a:cubicBezTo>
                    <a:pt x="4492304" y="2173552"/>
                    <a:pt x="4501040" y="2332185"/>
                    <a:pt x="4504575" y="2489487"/>
                  </a:cubicBezTo>
                  <a:cubicBezTo>
                    <a:pt x="4512432" y="2839166"/>
                    <a:pt x="4517606" y="2911902"/>
                    <a:pt x="4536354" y="2936264"/>
                  </a:cubicBezTo>
                  <a:cubicBezTo>
                    <a:pt x="4545241" y="2947811"/>
                    <a:pt x="4548653" y="2980843"/>
                    <a:pt x="4545089" y="3020832"/>
                  </a:cubicBezTo>
                  <a:cubicBezTo>
                    <a:pt x="4541873" y="3056923"/>
                    <a:pt x="4543097" y="3093178"/>
                    <a:pt x="4547807" y="3101396"/>
                  </a:cubicBezTo>
                  <a:cubicBezTo>
                    <a:pt x="4553792" y="3111840"/>
                    <a:pt x="4617314" y="3114694"/>
                    <a:pt x="4758715" y="3110876"/>
                  </a:cubicBezTo>
                  <a:cubicBezTo>
                    <a:pt x="4957004" y="3105521"/>
                    <a:pt x="4992166" y="3098530"/>
                    <a:pt x="5065912" y="3049802"/>
                  </a:cubicBezTo>
                  <a:cubicBezTo>
                    <a:pt x="5076090" y="3043078"/>
                    <a:pt x="5137151" y="3009201"/>
                    <a:pt x="5201605" y="2974523"/>
                  </a:cubicBezTo>
                  <a:cubicBezTo>
                    <a:pt x="5266060" y="2939843"/>
                    <a:pt x="5335441" y="2898832"/>
                    <a:pt x="5355785" y="2883387"/>
                  </a:cubicBezTo>
                  <a:cubicBezTo>
                    <a:pt x="5386437" y="2860117"/>
                    <a:pt x="5418146" y="2853863"/>
                    <a:pt x="5540821" y="2846888"/>
                  </a:cubicBezTo>
                  <a:cubicBezTo>
                    <a:pt x="5840660" y="2829840"/>
                    <a:pt x="5908656" y="2823151"/>
                    <a:pt x="5921360" y="2809451"/>
                  </a:cubicBezTo>
                  <a:cubicBezTo>
                    <a:pt x="5928504" y="2801747"/>
                    <a:pt x="5956832" y="2792239"/>
                    <a:pt x="5984310" y="2788321"/>
                  </a:cubicBezTo>
                  <a:cubicBezTo>
                    <a:pt x="6011787" y="2784404"/>
                    <a:pt x="6048148" y="2772643"/>
                    <a:pt x="6065108" y="2762188"/>
                  </a:cubicBezTo>
                  <a:cubicBezTo>
                    <a:pt x="6102638" y="2739053"/>
                    <a:pt x="6318254" y="2735772"/>
                    <a:pt x="6392006" y="2757213"/>
                  </a:cubicBezTo>
                  <a:cubicBezTo>
                    <a:pt x="6419145" y="2765104"/>
                    <a:pt x="6463554" y="2774613"/>
                    <a:pt x="6490692" y="2778346"/>
                  </a:cubicBezTo>
                  <a:cubicBezTo>
                    <a:pt x="6517831" y="2782080"/>
                    <a:pt x="6548931" y="2793439"/>
                    <a:pt x="6559802" y="2803590"/>
                  </a:cubicBezTo>
                  <a:cubicBezTo>
                    <a:pt x="6570673" y="2813741"/>
                    <a:pt x="6613866" y="2825912"/>
                    <a:pt x="6655786" y="2830637"/>
                  </a:cubicBezTo>
                  <a:cubicBezTo>
                    <a:pt x="6697707" y="2835362"/>
                    <a:pt x="6734936" y="2844341"/>
                    <a:pt x="6738518" y="2850592"/>
                  </a:cubicBezTo>
                  <a:cubicBezTo>
                    <a:pt x="6742100" y="2856843"/>
                    <a:pt x="6763203" y="2861956"/>
                    <a:pt x="6785414" y="2861956"/>
                  </a:cubicBezTo>
                  <a:cubicBezTo>
                    <a:pt x="6825655" y="2861956"/>
                    <a:pt x="6825846" y="2862271"/>
                    <a:pt x="6839866" y="2951748"/>
                  </a:cubicBezTo>
                  <a:cubicBezTo>
                    <a:pt x="6847604" y="3001134"/>
                    <a:pt x="6860382" y="3077457"/>
                    <a:pt x="6868260" y="3121355"/>
                  </a:cubicBezTo>
                  <a:cubicBezTo>
                    <a:pt x="6876138" y="3165253"/>
                    <a:pt x="6886730" y="3237086"/>
                    <a:pt x="6891797" y="3280985"/>
                  </a:cubicBezTo>
                  <a:cubicBezTo>
                    <a:pt x="6903332" y="3380919"/>
                    <a:pt x="6925523" y="3515409"/>
                    <a:pt x="6943379" y="3593593"/>
                  </a:cubicBezTo>
                  <a:cubicBezTo>
                    <a:pt x="6950898" y="3626517"/>
                    <a:pt x="6961460" y="3686379"/>
                    <a:pt x="6966850" y="3726618"/>
                  </a:cubicBezTo>
                  <a:cubicBezTo>
                    <a:pt x="6972240" y="3766858"/>
                    <a:pt x="6985718" y="3853657"/>
                    <a:pt x="6996802" y="3919504"/>
                  </a:cubicBezTo>
                  <a:cubicBezTo>
                    <a:pt x="7007885" y="3985351"/>
                    <a:pt x="7022512" y="4082626"/>
                    <a:pt x="7029306" y="4135670"/>
                  </a:cubicBezTo>
                  <a:lnTo>
                    <a:pt x="7041658" y="4232113"/>
                  </a:lnTo>
                  <a:lnTo>
                    <a:pt x="6369667" y="4232113"/>
                  </a:lnTo>
                  <a:cubicBezTo>
                    <a:pt x="5783720" y="4232113"/>
                    <a:pt x="5696766" y="4234667"/>
                    <a:pt x="5690575" y="4252066"/>
                  </a:cubicBezTo>
                  <a:cubicBezTo>
                    <a:pt x="5679856" y="4282189"/>
                    <a:pt x="5182618" y="4281690"/>
                    <a:pt x="5151709" y="4251526"/>
                  </a:cubicBezTo>
                  <a:cubicBezTo>
                    <a:pt x="5133087" y="4233353"/>
                    <a:pt x="4994543" y="4231117"/>
                    <a:pt x="3928382" y="4231781"/>
                  </a:cubicBezTo>
                  <a:cubicBezTo>
                    <a:pt x="2914524" y="4232412"/>
                    <a:pt x="2939877" y="4217447"/>
                    <a:pt x="2683982" y="4213573"/>
                  </a:cubicBezTo>
                  <a:cubicBezTo>
                    <a:pt x="2428087" y="4209700"/>
                    <a:pt x="2488694" y="4207166"/>
                    <a:pt x="2393011" y="4208540"/>
                  </a:cubicBezTo>
                  <a:cubicBezTo>
                    <a:pt x="2297327" y="4209914"/>
                    <a:pt x="2206591" y="4217891"/>
                    <a:pt x="2109877" y="4221820"/>
                  </a:cubicBezTo>
                  <a:cubicBezTo>
                    <a:pt x="2013163" y="4225749"/>
                    <a:pt x="1904574" y="4232295"/>
                    <a:pt x="1812726" y="4232113"/>
                  </a:cubicBezTo>
                  <a:cubicBezTo>
                    <a:pt x="1720878" y="4231931"/>
                    <a:pt x="1646750" y="4222991"/>
                    <a:pt x="1558786" y="4220725"/>
                  </a:cubicBezTo>
                  <a:lnTo>
                    <a:pt x="1284943" y="4218516"/>
                  </a:lnTo>
                  <a:lnTo>
                    <a:pt x="823690" y="4228132"/>
                  </a:lnTo>
                  <a:cubicBezTo>
                    <a:pt x="696007" y="4230540"/>
                    <a:pt x="607129" y="4235343"/>
                    <a:pt x="518846" y="4232960"/>
                  </a:cubicBezTo>
                  <a:cubicBezTo>
                    <a:pt x="430563" y="4230577"/>
                    <a:pt x="368941" y="4220210"/>
                    <a:pt x="293990" y="4213834"/>
                  </a:cubicBezTo>
                  <a:cubicBezTo>
                    <a:pt x="209930" y="4206077"/>
                    <a:pt x="56252" y="4262075"/>
                    <a:pt x="14489" y="4186415"/>
                  </a:cubicBezTo>
                  <a:cubicBezTo>
                    <a:pt x="-27276" y="4110755"/>
                    <a:pt x="33533" y="3852436"/>
                    <a:pt x="43408" y="3759874"/>
                  </a:cubicBezTo>
                  <a:cubicBezTo>
                    <a:pt x="53284" y="3667313"/>
                    <a:pt x="59738" y="3646094"/>
                    <a:pt x="73744" y="3631050"/>
                  </a:cubicBezTo>
                  <a:cubicBezTo>
                    <a:pt x="85260" y="3618678"/>
                    <a:pt x="94600" y="3588152"/>
                    <a:pt x="94600" y="3562884"/>
                  </a:cubicBezTo>
                  <a:cubicBezTo>
                    <a:pt x="94600" y="3537715"/>
                    <a:pt x="102926" y="3491673"/>
                    <a:pt x="113104" y="3460568"/>
                  </a:cubicBezTo>
                  <a:cubicBezTo>
                    <a:pt x="123281" y="3429463"/>
                    <a:pt x="131607" y="3369202"/>
                    <a:pt x="131607" y="3326656"/>
                  </a:cubicBezTo>
                  <a:cubicBezTo>
                    <a:pt x="131607" y="3284109"/>
                    <a:pt x="136593" y="3245976"/>
                    <a:pt x="142686" y="3241915"/>
                  </a:cubicBezTo>
                  <a:cubicBezTo>
                    <a:pt x="148779" y="3237854"/>
                    <a:pt x="154965" y="3188114"/>
                    <a:pt x="156431" y="3131384"/>
                  </a:cubicBezTo>
                  <a:cubicBezTo>
                    <a:pt x="158174" y="3063994"/>
                    <a:pt x="164878" y="3023070"/>
                    <a:pt x="175770" y="3013333"/>
                  </a:cubicBezTo>
                  <a:cubicBezTo>
                    <a:pt x="185252" y="3004856"/>
                    <a:pt x="195601" y="2958502"/>
                    <a:pt x="199766" y="2905847"/>
                  </a:cubicBezTo>
                  <a:cubicBezTo>
                    <a:pt x="203794" y="2854926"/>
                    <a:pt x="211762" y="2786807"/>
                    <a:pt x="217474" y="2754469"/>
                  </a:cubicBezTo>
                  <a:cubicBezTo>
                    <a:pt x="227508" y="2697658"/>
                    <a:pt x="229877" y="2695158"/>
                    <a:pt x="287671" y="2680324"/>
                  </a:cubicBezTo>
                  <a:cubicBezTo>
                    <a:pt x="320568" y="2671880"/>
                    <a:pt x="380790" y="2664255"/>
                    <a:pt x="421498" y="2663378"/>
                  </a:cubicBezTo>
                  <a:cubicBezTo>
                    <a:pt x="462206" y="2662502"/>
                    <a:pt x="517717" y="2655903"/>
                    <a:pt x="544855" y="2648714"/>
                  </a:cubicBezTo>
                  <a:cubicBezTo>
                    <a:pt x="571994" y="2641526"/>
                    <a:pt x="638607" y="2632411"/>
                    <a:pt x="692884" y="2628459"/>
                  </a:cubicBezTo>
                  <a:cubicBezTo>
                    <a:pt x="747162" y="2624507"/>
                    <a:pt x="810999" y="2615599"/>
                    <a:pt x="834746" y="2608664"/>
                  </a:cubicBezTo>
                  <a:cubicBezTo>
                    <a:pt x="880026" y="2595440"/>
                    <a:pt x="996856" y="2602224"/>
                    <a:pt x="1012394" y="2618978"/>
                  </a:cubicBezTo>
                  <a:cubicBezTo>
                    <a:pt x="1017376" y="2624352"/>
                    <a:pt x="1050220" y="2633535"/>
                    <a:pt x="1085380" y="2639386"/>
                  </a:cubicBezTo>
                  <a:cubicBezTo>
                    <a:pt x="1232644" y="2663891"/>
                    <a:pt x="1357930" y="2698196"/>
                    <a:pt x="1418029" y="2730470"/>
                  </a:cubicBezTo>
                  <a:cubicBezTo>
                    <a:pt x="1446752" y="2745895"/>
                    <a:pt x="1479966" y="2753160"/>
                    <a:pt x="1504379" y="2749356"/>
                  </a:cubicBezTo>
                  <a:cubicBezTo>
                    <a:pt x="1526588" y="2745897"/>
                    <a:pt x="1557628" y="2751546"/>
                    <a:pt x="1574891" y="2762188"/>
                  </a:cubicBezTo>
                  <a:cubicBezTo>
                    <a:pt x="1591854" y="2772643"/>
                    <a:pt x="1621896" y="2784404"/>
                    <a:pt x="1641654" y="2788321"/>
                  </a:cubicBezTo>
                  <a:cubicBezTo>
                    <a:pt x="1727481" y="2805339"/>
                    <a:pt x="1812688" y="2843469"/>
                    <a:pt x="1870707" y="2890823"/>
                  </a:cubicBezTo>
                  <a:cubicBezTo>
                    <a:pt x="1932216" y="2941025"/>
                    <a:pt x="1934735" y="2941771"/>
                    <a:pt x="2042900" y="2941771"/>
                  </a:cubicBezTo>
                  <a:cubicBezTo>
                    <a:pt x="2161954" y="2941771"/>
                    <a:pt x="2208779" y="2957626"/>
                    <a:pt x="2229554" y="3004973"/>
                  </a:cubicBezTo>
                  <a:cubicBezTo>
                    <a:pt x="2251555" y="3055115"/>
                    <a:pt x="2282607" y="3064731"/>
                    <a:pt x="2367957" y="3047836"/>
                  </a:cubicBezTo>
                  <a:cubicBezTo>
                    <a:pt x="2422270" y="3037085"/>
                    <a:pt x="2460717" y="3036673"/>
                    <a:pt x="2500073" y="3046424"/>
                  </a:cubicBezTo>
                  <a:cubicBezTo>
                    <a:pt x="2535247" y="3055137"/>
                    <a:pt x="2567693" y="3055656"/>
                    <a:pt x="2588636" y="3047841"/>
                  </a:cubicBezTo>
                  <a:lnTo>
                    <a:pt x="2621686" y="3035508"/>
                  </a:lnTo>
                  <a:cubicBezTo>
                    <a:pt x="2621823" y="2963350"/>
                    <a:pt x="2621961" y="2891191"/>
                    <a:pt x="2622097" y="2819033"/>
                  </a:cubicBezTo>
                  <a:cubicBezTo>
                    <a:pt x="2622324" y="2699972"/>
                    <a:pt x="2625353" y="2575621"/>
                    <a:pt x="2628830" y="2542697"/>
                  </a:cubicBezTo>
                  <a:cubicBezTo>
                    <a:pt x="2632306" y="2509772"/>
                    <a:pt x="2640498" y="2387057"/>
                    <a:pt x="2647034" y="2269996"/>
                  </a:cubicBezTo>
                  <a:cubicBezTo>
                    <a:pt x="2653571" y="2152934"/>
                    <a:pt x="2664640" y="2012260"/>
                    <a:pt x="2671634" y="1957387"/>
                  </a:cubicBezTo>
                  <a:cubicBezTo>
                    <a:pt x="2678626" y="1902515"/>
                    <a:pt x="2687295" y="1774916"/>
                    <a:pt x="2690897" y="1673835"/>
                  </a:cubicBezTo>
                  <a:cubicBezTo>
                    <a:pt x="2694499" y="1572753"/>
                    <a:pt x="2703192" y="1478472"/>
                    <a:pt x="2710216" y="1464320"/>
                  </a:cubicBezTo>
                  <a:cubicBezTo>
                    <a:pt x="2718720" y="1447186"/>
                    <a:pt x="2718912" y="1430382"/>
                    <a:pt x="2710793" y="1414023"/>
                  </a:cubicBezTo>
                  <a:cubicBezTo>
                    <a:pt x="2704087" y="1400511"/>
                    <a:pt x="2700523" y="1381056"/>
                    <a:pt x="2702872" y="1370790"/>
                  </a:cubicBezTo>
                  <a:cubicBezTo>
                    <a:pt x="2705222" y="1360523"/>
                    <a:pt x="2713104" y="1273818"/>
                    <a:pt x="2720387" y="1178112"/>
                  </a:cubicBezTo>
                  <a:cubicBezTo>
                    <a:pt x="2727670" y="1082405"/>
                    <a:pt x="2737184" y="994109"/>
                    <a:pt x="2741529" y="981900"/>
                  </a:cubicBezTo>
                  <a:lnTo>
                    <a:pt x="2742683" y="980684"/>
                  </a:lnTo>
                  <a:lnTo>
                    <a:pt x="2760473" y="868804"/>
                  </a:lnTo>
                  <a:lnTo>
                    <a:pt x="2760404" y="867424"/>
                  </a:lnTo>
                  <a:cubicBezTo>
                    <a:pt x="2760015" y="839340"/>
                    <a:pt x="2761066" y="801563"/>
                    <a:pt x="2762886" y="752314"/>
                  </a:cubicBezTo>
                  <a:cubicBezTo>
                    <a:pt x="2766562" y="652884"/>
                    <a:pt x="2768607" y="566962"/>
                    <a:pt x="2767431" y="561375"/>
                  </a:cubicBezTo>
                  <a:cubicBezTo>
                    <a:pt x="2766255" y="555788"/>
                    <a:pt x="2792935" y="533878"/>
                    <a:pt x="2826720" y="512689"/>
                  </a:cubicBezTo>
                  <a:cubicBezTo>
                    <a:pt x="2860505" y="491498"/>
                    <a:pt x="2899363" y="466911"/>
                    <a:pt x="2913070" y="458053"/>
                  </a:cubicBezTo>
                  <a:cubicBezTo>
                    <a:pt x="2926778" y="449195"/>
                    <a:pt x="2946319" y="437659"/>
                    <a:pt x="2956497" y="432418"/>
                  </a:cubicBezTo>
                  <a:cubicBezTo>
                    <a:pt x="2966674" y="427178"/>
                    <a:pt x="2977776" y="419108"/>
                    <a:pt x="2981168" y="414486"/>
                  </a:cubicBezTo>
                  <a:cubicBezTo>
                    <a:pt x="2987795" y="405456"/>
                    <a:pt x="3127335" y="321484"/>
                    <a:pt x="3211268" y="276016"/>
                  </a:cubicBezTo>
                  <a:cubicBezTo>
                    <a:pt x="3257966" y="250720"/>
                    <a:pt x="3263185" y="242699"/>
                    <a:pt x="3270235" y="185391"/>
                  </a:cubicBezTo>
                  <a:cubicBezTo>
                    <a:pt x="3279264" y="111990"/>
                    <a:pt x="3298992" y="95365"/>
                    <a:pt x="3365623" y="105003"/>
                  </a:cubicBezTo>
                  <a:cubicBezTo>
                    <a:pt x="3409859" y="111402"/>
                    <a:pt x="3412920" y="109627"/>
                    <a:pt x="3412920" y="77590"/>
                  </a:cubicBezTo>
                  <a:cubicBezTo>
                    <a:pt x="3412920" y="57274"/>
                    <a:pt x="3424074" y="34911"/>
                    <a:pt x="3440336" y="22629"/>
                  </a:cubicBezTo>
                  <a:cubicBezTo>
                    <a:pt x="3460787" y="7183"/>
                    <a:pt x="3538995" y="-283"/>
                    <a:pt x="3616082" y="9"/>
                  </a:cubicBezTo>
                  <a:close/>
                </a:path>
              </a:pathLst>
            </a:custGeom>
            <a:solidFill>
              <a:schemeClr val="accent4">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61" name="组合 560">
              <a:extLst>
                <a:ext uri="{FF2B5EF4-FFF2-40B4-BE49-F238E27FC236}">
                  <a16:creationId xmlns="" xmlns:a16="http://schemas.microsoft.com/office/drawing/2014/main" id="{8831C90E-F252-429E-BDF2-61FABF6F7C1E}"/>
                </a:ext>
              </a:extLst>
            </p:cNvPr>
            <p:cNvGrpSpPr/>
            <p:nvPr/>
          </p:nvGrpSpPr>
          <p:grpSpPr>
            <a:xfrm>
              <a:off x="337592" y="5190929"/>
              <a:ext cx="2050614" cy="1242031"/>
              <a:chOff x="2758492" y="2362038"/>
              <a:chExt cx="6963293" cy="4217577"/>
            </a:xfrm>
          </p:grpSpPr>
          <p:grpSp>
            <p:nvGrpSpPr>
              <p:cNvPr id="562" name="组合 561">
                <a:extLst>
                  <a:ext uri="{FF2B5EF4-FFF2-40B4-BE49-F238E27FC236}">
                    <a16:creationId xmlns="" xmlns:a16="http://schemas.microsoft.com/office/drawing/2014/main" id="{490F8480-2345-4C37-A20C-F86063DD0B0C}"/>
                  </a:ext>
                </a:extLst>
              </p:cNvPr>
              <p:cNvGrpSpPr/>
              <p:nvPr/>
            </p:nvGrpSpPr>
            <p:grpSpPr>
              <a:xfrm>
                <a:off x="2758492" y="2362038"/>
                <a:ext cx="6963293" cy="4217577"/>
                <a:chOff x="2758492" y="2362038"/>
                <a:chExt cx="6963293" cy="4217577"/>
              </a:xfrm>
              <a:solidFill>
                <a:schemeClr val="accent1"/>
              </a:solidFill>
            </p:grpSpPr>
            <p:sp>
              <p:nvSpPr>
                <p:cNvPr id="569" name="任意多边形: 形状 568">
                  <a:extLst>
                    <a:ext uri="{FF2B5EF4-FFF2-40B4-BE49-F238E27FC236}">
                      <a16:creationId xmlns="" xmlns:a16="http://schemas.microsoft.com/office/drawing/2014/main" id="{4228796B-5561-4468-88C4-5E520580A762}"/>
                    </a:ext>
                  </a:extLst>
                </p:cNvPr>
                <p:cNvSpPr/>
                <p:nvPr/>
              </p:nvSpPr>
              <p:spPr>
                <a:xfrm>
                  <a:off x="5432328" y="2694712"/>
                  <a:ext cx="747499" cy="824755"/>
                </a:xfrm>
                <a:custGeom>
                  <a:avLst/>
                  <a:gdLst>
                    <a:gd name="connsiteX0" fmla="*/ 728751 w 747499"/>
                    <a:gd name="connsiteY0" fmla="*/ 0 h 824755"/>
                    <a:gd name="connsiteX1" fmla="*/ 719744 w 747499"/>
                    <a:gd name="connsiteY1" fmla="*/ 54646 h 824755"/>
                    <a:gd name="connsiteX2" fmla="*/ 646342 w 747499"/>
                    <a:gd name="connsiteY2" fmla="*/ 89792 h 824755"/>
                    <a:gd name="connsiteX3" fmla="*/ 506952 w 747499"/>
                    <a:gd name="connsiteY3" fmla="*/ 166107 h 824755"/>
                    <a:gd name="connsiteX4" fmla="*/ 343748 w 747499"/>
                    <a:gd name="connsiteY4" fmla="*/ 269201 h 824755"/>
                    <a:gd name="connsiteX5" fmla="*/ 284767 w 747499"/>
                    <a:gd name="connsiteY5" fmla="*/ 305958 h 824755"/>
                    <a:gd name="connsiteX6" fmla="*/ 258530 w 747499"/>
                    <a:gd name="connsiteY6" fmla="*/ 325911 h 824755"/>
                    <a:gd name="connsiteX7" fmla="*/ 229588 w 747499"/>
                    <a:gd name="connsiteY7" fmla="*/ 345865 h 824755"/>
                    <a:gd name="connsiteX8" fmla="*/ 192390 w 747499"/>
                    <a:gd name="connsiteY8" fmla="*/ 365819 h 824755"/>
                    <a:gd name="connsiteX9" fmla="*/ 153872 w 747499"/>
                    <a:gd name="connsiteY9" fmla="*/ 385773 h 824755"/>
                    <a:gd name="connsiteX10" fmla="*/ 143638 w 747499"/>
                    <a:gd name="connsiteY10" fmla="*/ 419423 h 824755"/>
                    <a:gd name="connsiteX11" fmla="*/ 146722 w 747499"/>
                    <a:gd name="connsiteY11" fmla="*/ 450138 h 824755"/>
                    <a:gd name="connsiteX12" fmla="*/ 167719 w 747499"/>
                    <a:gd name="connsiteY12" fmla="*/ 468521 h 824755"/>
                    <a:gd name="connsiteX13" fmla="*/ 208838 w 747499"/>
                    <a:gd name="connsiteY13" fmla="*/ 458544 h 824755"/>
                    <a:gd name="connsiteX14" fmla="*/ 248929 w 747499"/>
                    <a:gd name="connsiteY14" fmla="*/ 452285 h 824755"/>
                    <a:gd name="connsiteX15" fmla="*/ 278740 w 747499"/>
                    <a:gd name="connsiteY15" fmla="*/ 432331 h 824755"/>
                    <a:gd name="connsiteX16" fmla="*/ 315748 w 747499"/>
                    <a:gd name="connsiteY16" fmla="*/ 412378 h 824755"/>
                    <a:gd name="connsiteX17" fmla="*/ 352755 w 747499"/>
                    <a:gd name="connsiteY17" fmla="*/ 399075 h 824755"/>
                    <a:gd name="connsiteX18" fmla="*/ 315748 w 747499"/>
                    <a:gd name="connsiteY18" fmla="*/ 385773 h 824755"/>
                    <a:gd name="connsiteX19" fmla="*/ 278740 w 747499"/>
                    <a:gd name="connsiteY19" fmla="*/ 399075 h 824755"/>
                    <a:gd name="connsiteX20" fmla="*/ 254069 w 747499"/>
                    <a:gd name="connsiteY20" fmla="*/ 412378 h 824755"/>
                    <a:gd name="connsiteX21" fmla="*/ 229397 w 747499"/>
                    <a:gd name="connsiteY21" fmla="*/ 400041 h 824755"/>
                    <a:gd name="connsiteX22" fmla="*/ 311244 w 747499"/>
                    <a:gd name="connsiteY22" fmla="*/ 332563 h 824755"/>
                    <a:gd name="connsiteX23" fmla="*/ 322041 w 747499"/>
                    <a:gd name="connsiteY23" fmla="*/ 315934 h 824755"/>
                    <a:gd name="connsiteX24" fmla="*/ 389888 w 747499"/>
                    <a:gd name="connsiteY24" fmla="*/ 273486 h 824755"/>
                    <a:gd name="connsiteX25" fmla="*/ 463777 w 747499"/>
                    <a:gd name="connsiteY25" fmla="*/ 236904 h 824755"/>
                    <a:gd name="connsiteX26" fmla="*/ 500784 w 747499"/>
                    <a:gd name="connsiteY26" fmla="*/ 226143 h 824755"/>
                    <a:gd name="connsiteX27" fmla="*/ 498889 w 747499"/>
                    <a:gd name="connsiteY27" fmla="*/ 285030 h 824755"/>
                    <a:gd name="connsiteX28" fmla="*/ 444259 w 747499"/>
                    <a:gd name="connsiteY28" fmla="*/ 305958 h 824755"/>
                    <a:gd name="connsiteX29" fmla="*/ 406063 w 747499"/>
                    <a:gd name="connsiteY29" fmla="*/ 316679 h 824755"/>
                    <a:gd name="connsiteX30" fmla="*/ 358923 w 747499"/>
                    <a:gd name="connsiteY30" fmla="*/ 338973 h 824755"/>
                    <a:gd name="connsiteX31" fmla="*/ 370144 w 747499"/>
                    <a:gd name="connsiteY31" fmla="*/ 362711 h 824755"/>
                    <a:gd name="connsiteX32" fmla="*/ 417016 w 747499"/>
                    <a:gd name="connsiteY32" fmla="*/ 353720 h 824755"/>
                    <a:gd name="connsiteX33" fmla="*/ 458222 w 747499"/>
                    <a:gd name="connsiteY33" fmla="*/ 332563 h 824755"/>
                    <a:gd name="connsiteX34" fmla="*/ 488448 w 747499"/>
                    <a:gd name="connsiteY34" fmla="*/ 320702 h 824755"/>
                    <a:gd name="connsiteX35" fmla="*/ 522248 w 747499"/>
                    <a:gd name="connsiteY35" fmla="*/ 299694 h 824755"/>
                    <a:gd name="connsiteX36" fmla="*/ 556181 w 747499"/>
                    <a:gd name="connsiteY36" fmla="*/ 274972 h 824755"/>
                    <a:gd name="connsiteX37" fmla="*/ 666806 w 747499"/>
                    <a:gd name="connsiteY37" fmla="*/ 226143 h 824755"/>
                    <a:gd name="connsiteX38" fmla="*/ 698156 w 747499"/>
                    <a:gd name="connsiteY38" fmla="*/ 206189 h 824755"/>
                    <a:gd name="connsiteX39" fmla="*/ 747499 w 747499"/>
                    <a:gd name="connsiteY39" fmla="*/ 211380 h 824755"/>
                    <a:gd name="connsiteX40" fmla="*/ 654984 w 747499"/>
                    <a:gd name="connsiteY40" fmla="*/ 274567 h 824755"/>
                    <a:gd name="connsiteX41" fmla="*/ 568634 w 747499"/>
                    <a:gd name="connsiteY41" fmla="*/ 329237 h 824755"/>
                    <a:gd name="connsiteX42" fmla="*/ 544688 w 747499"/>
                    <a:gd name="connsiteY42" fmla="*/ 345865 h 824755"/>
                    <a:gd name="connsiteX43" fmla="*/ 519662 w 747499"/>
                    <a:gd name="connsiteY43" fmla="*/ 377435 h 824755"/>
                    <a:gd name="connsiteX44" fmla="*/ 530554 w 747499"/>
                    <a:gd name="connsiteY44" fmla="*/ 418887 h 824755"/>
                    <a:gd name="connsiteX45" fmla="*/ 539503 w 747499"/>
                    <a:gd name="connsiteY45" fmla="*/ 437927 h 824755"/>
                    <a:gd name="connsiteX46" fmla="*/ 721648 w 747499"/>
                    <a:gd name="connsiteY46" fmla="*/ 372470 h 824755"/>
                    <a:gd name="connsiteX47" fmla="*/ 747499 w 747499"/>
                    <a:gd name="connsiteY47" fmla="*/ 391450 h 824755"/>
                    <a:gd name="connsiteX48" fmla="*/ 648429 w 747499"/>
                    <a:gd name="connsiteY48" fmla="*/ 452285 h 824755"/>
                    <a:gd name="connsiteX49" fmla="*/ 611806 w 747499"/>
                    <a:gd name="connsiteY49" fmla="*/ 472239 h 824755"/>
                    <a:gd name="connsiteX50" fmla="*/ 574799 w 747499"/>
                    <a:gd name="connsiteY50" fmla="*/ 492192 h 824755"/>
                    <a:gd name="connsiteX51" fmla="*/ 537791 w 747499"/>
                    <a:gd name="connsiteY51" fmla="*/ 512146 h 824755"/>
                    <a:gd name="connsiteX52" fmla="*/ 498886 w 747499"/>
                    <a:gd name="connsiteY52" fmla="*/ 532100 h 824755"/>
                    <a:gd name="connsiteX53" fmla="*/ 468238 w 747499"/>
                    <a:gd name="connsiteY53" fmla="*/ 552054 h 824755"/>
                    <a:gd name="connsiteX54" fmla="*/ 428534 w 747499"/>
                    <a:gd name="connsiteY54" fmla="*/ 565779 h 824755"/>
                    <a:gd name="connsiteX55" fmla="*/ 378153 w 747499"/>
                    <a:gd name="connsiteY55" fmla="*/ 585733 h 824755"/>
                    <a:gd name="connsiteX56" fmla="*/ 339572 w 747499"/>
                    <a:gd name="connsiteY56" fmla="*/ 611915 h 824755"/>
                    <a:gd name="connsiteX57" fmla="*/ 303412 w 747499"/>
                    <a:gd name="connsiteY57" fmla="*/ 631869 h 824755"/>
                    <a:gd name="connsiteX58" fmla="*/ 264894 w 747499"/>
                    <a:gd name="connsiteY58" fmla="*/ 651822 h 824755"/>
                    <a:gd name="connsiteX59" fmla="*/ 241733 w 747499"/>
                    <a:gd name="connsiteY59" fmla="*/ 665125 h 824755"/>
                    <a:gd name="connsiteX60" fmla="*/ 217943 w 747499"/>
                    <a:gd name="connsiteY60" fmla="*/ 678427 h 824755"/>
                    <a:gd name="connsiteX61" fmla="*/ 118376 w 747499"/>
                    <a:gd name="connsiteY61" fmla="*/ 714345 h 824755"/>
                    <a:gd name="connsiteX62" fmla="*/ 87536 w 747499"/>
                    <a:gd name="connsiteY62" fmla="*/ 729837 h 824755"/>
                    <a:gd name="connsiteX63" fmla="*/ 121460 w 747499"/>
                    <a:gd name="connsiteY63" fmla="*/ 737389 h 824755"/>
                    <a:gd name="connsiteX64" fmla="*/ 130711 w 747499"/>
                    <a:gd name="connsiteY64" fmla="*/ 791498 h 824755"/>
                    <a:gd name="connsiteX65" fmla="*/ 106040 w 747499"/>
                    <a:gd name="connsiteY65" fmla="*/ 812349 h 824755"/>
                    <a:gd name="connsiteX66" fmla="*/ 75200 w 747499"/>
                    <a:gd name="connsiteY66" fmla="*/ 824755 h 824755"/>
                    <a:gd name="connsiteX67" fmla="*/ 65949 w 747499"/>
                    <a:gd name="connsiteY67" fmla="*/ 771470 h 824755"/>
                    <a:gd name="connsiteX68" fmla="*/ 44361 w 747499"/>
                    <a:gd name="connsiteY68" fmla="*/ 746639 h 824755"/>
                    <a:gd name="connsiteX69" fmla="*/ 33676 w 747499"/>
                    <a:gd name="connsiteY69" fmla="*/ 700984 h 824755"/>
                    <a:gd name="connsiteX70" fmla="*/ 161342 w 747499"/>
                    <a:gd name="connsiteY70" fmla="*/ 651100 h 824755"/>
                    <a:gd name="connsiteX71" fmla="*/ 274677 w 747499"/>
                    <a:gd name="connsiteY71" fmla="*/ 598612 h 824755"/>
                    <a:gd name="connsiteX72" fmla="*/ 311342 w 747499"/>
                    <a:gd name="connsiteY72" fmla="*/ 578659 h 824755"/>
                    <a:gd name="connsiteX73" fmla="*/ 353636 w 747499"/>
                    <a:gd name="connsiteY73" fmla="*/ 558705 h 824755"/>
                    <a:gd name="connsiteX74" fmla="*/ 377427 w 747499"/>
                    <a:gd name="connsiteY74" fmla="*/ 547944 h 824755"/>
                    <a:gd name="connsiteX75" fmla="*/ 506827 w 747499"/>
                    <a:gd name="connsiteY75" fmla="*/ 455611 h 824755"/>
                    <a:gd name="connsiteX76" fmla="*/ 489329 w 747499"/>
                    <a:gd name="connsiteY76" fmla="*/ 452285 h 824755"/>
                    <a:gd name="connsiteX77" fmla="*/ 447035 w 747499"/>
                    <a:gd name="connsiteY77" fmla="*/ 472239 h 824755"/>
                    <a:gd name="connsiteX78" fmla="*/ 365091 w 747499"/>
                    <a:gd name="connsiteY78" fmla="*/ 479823 h 824755"/>
                    <a:gd name="connsiteX79" fmla="*/ 421503 w 747499"/>
                    <a:gd name="connsiteY79" fmla="*/ 437072 h 824755"/>
                    <a:gd name="connsiteX80" fmla="*/ 458338 w 747499"/>
                    <a:gd name="connsiteY80" fmla="*/ 385773 h 824755"/>
                    <a:gd name="connsiteX81" fmla="*/ 426770 w 747499"/>
                    <a:gd name="connsiteY81" fmla="*/ 398018 h 824755"/>
                    <a:gd name="connsiteX82" fmla="*/ 389762 w 747499"/>
                    <a:gd name="connsiteY82" fmla="*/ 419029 h 824755"/>
                    <a:gd name="connsiteX83" fmla="*/ 352755 w 747499"/>
                    <a:gd name="connsiteY83" fmla="*/ 440039 h 824755"/>
                    <a:gd name="connsiteX84" fmla="*/ 329594 w 747499"/>
                    <a:gd name="connsiteY84" fmla="*/ 452285 h 824755"/>
                    <a:gd name="connsiteX85" fmla="*/ 291076 w 747499"/>
                    <a:gd name="connsiteY85" fmla="*/ 472239 h 824755"/>
                    <a:gd name="connsiteX86" fmla="*/ 253879 w 747499"/>
                    <a:gd name="connsiteY86" fmla="*/ 492192 h 824755"/>
                    <a:gd name="connsiteX87" fmla="*/ 224936 w 747499"/>
                    <a:gd name="connsiteY87" fmla="*/ 512146 h 824755"/>
                    <a:gd name="connsiteX88" fmla="*/ 194288 w 747499"/>
                    <a:gd name="connsiteY88" fmla="*/ 532100 h 824755"/>
                    <a:gd name="connsiteX89" fmla="*/ 150021 w 747499"/>
                    <a:gd name="connsiteY89" fmla="*/ 603991 h 824755"/>
                    <a:gd name="connsiteX90" fmla="*/ 119713 w 747499"/>
                    <a:gd name="connsiteY90" fmla="*/ 638520 h 824755"/>
                    <a:gd name="connsiteX91" fmla="*/ 81368 w 747499"/>
                    <a:gd name="connsiteY91" fmla="*/ 618566 h 824755"/>
                    <a:gd name="connsiteX92" fmla="*/ 106040 w 747499"/>
                    <a:gd name="connsiteY92" fmla="*/ 598612 h 824755"/>
                    <a:gd name="connsiteX93" fmla="*/ 130711 w 747499"/>
                    <a:gd name="connsiteY93" fmla="*/ 585310 h 824755"/>
                    <a:gd name="connsiteX94" fmla="*/ 106040 w 747499"/>
                    <a:gd name="connsiteY94" fmla="*/ 572007 h 824755"/>
                    <a:gd name="connsiteX95" fmla="*/ 81368 w 747499"/>
                    <a:gd name="connsiteY95" fmla="*/ 585310 h 824755"/>
                    <a:gd name="connsiteX96" fmla="*/ 70885 w 747499"/>
                    <a:gd name="connsiteY96" fmla="*/ 594705 h 824755"/>
                    <a:gd name="connsiteX97" fmla="*/ 53060 w 747499"/>
                    <a:gd name="connsiteY97" fmla="*/ 597469 h 824755"/>
                    <a:gd name="connsiteX98" fmla="*/ 58229 w 747499"/>
                    <a:gd name="connsiteY98" fmla="*/ 564959 h 824755"/>
                    <a:gd name="connsiteX99" fmla="*/ 61311 w 747499"/>
                    <a:gd name="connsiteY99" fmla="*/ 563010 h 824755"/>
                    <a:gd name="connsiteX100" fmla="*/ 81368 w 747499"/>
                    <a:gd name="connsiteY100" fmla="*/ 545402 h 824755"/>
                    <a:gd name="connsiteX101" fmla="*/ 126431 w 747499"/>
                    <a:gd name="connsiteY101" fmla="*/ 518797 h 824755"/>
                    <a:gd name="connsiteX102" fmla="*/ 143047 w 747499"/>
                    <a:gd name="connsiteY102" fmla="*/ 505495 h 824755"/>
                    <a:gd name="connsiteX103" fmla="*/ 112208 w 747499"/>
                    <a:gd name="connsiteY103" fmla="*/ 492192 h 824755"/>
                    <a:gd name="connsiteX104" fmla="*/ 81368 w 747499"/>
                    <a:gd name="connsiteY104" fmla="*/ 472239 h 824755"/>
                    <a:gd name="connsiteX105" fmla="*/ 99872 w 747499"/>
                    <a:gd name="connsiteY105" fmla="*/ 452285 h 824755"/>
                    <a:gd name="connsiteX106" fmla="*/ 118376 w 747499"/>
                    <a:gd name="connsiteY106" fmla="*/ 438983 h 824755"/>
                    <a:gd name="connsiteX107" fmla="*/ 87536 w 747499"/>
                    <a:gd name="connsiteY107" fmla="*/ 425680 h 824755"/>
                    <a:gd name="connsiteX108" fmla="*/ 82165 w 747499"/>
                    <a:gd name="connsiteY108" fmla="*/ 372010 h 824755"/>
                    <a:gd name="connsiteX109" fmla="*/ 93901 w 747499"/>
                    <a:gd name="connsiteY109" fmla="*/ 339470 h 824755"/>
                    <a:gd name="connsiteX110" fmla="*/ 95461 w 747499"/>
                    <a:gd name="connsiteY110" fmla="*/ 311438 h 824755"/>
                    <a:gd name="connsiteX111" fmla="*/ 115592 w 747499"/>
                    <a:gd name="connsiteY111" fmla="*/ 316904 h 824755"/>
                    <a:gd name="connsiteX112" fmla="*/ 180054 w 747499"/>
                    <a:gd name="connsiteY112" fmla="*/ 312609 h 824755"/>
                    <a:gd name="connsiteX113" fmla="*/ 217062 w 747499"/>
                    <a:gd name="connsiteY113" fmla="*/ 292655 h 824755"/>
                    <a:gd name="connsiteX114" fmla="*/ 254069 w 747499"/>
                    <a:gd name="connsiteY114" fmla="*/ 279977 h 824755"/>
                    <a:gd name="connsiteX115" fmla="*/ 352755 w 747499"/>
                    <a:gd name="connsiteY115" fmla="*/ 198044 h 824755"/>
                    <a:gd name="connsiteX116" fmla="*/ 399014 w 747499"/>
                    <a:gd name="connsiteY116" fmla="*/ 184297 h 824755"/>
                    <a:gd name="connsiteX117" fmla="*/ 426770 w 747499"/>
                    <a:gd name="connsiteY117" fmla="*/ 171381 h 824755"/>
                    <a:gd name="connsiteX118" fmla="*/ 444392 w 747499"/>
                    <a:gd name="connsiteY118" fmla="*/ 159630 h 824755"/>
                    <a:gd name="connsiteX119" fmla="*/ 472148 w 747499"/>
                    <a:gd name="connsiteY119" fmla="*/ 136351 h 824755"/>
                    <a:gd name="connsiteX120" fmla="*/ 728751 w 747499"/>
                    <a:gd name="connsiteY120" fmla="*/ 0 h 82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7499" h="824755">
                      <a:moveTo>
                        <a:pt x="728751" y="0"/>
                      </a:moveTo>
                      <a:cubicBezTo>
                        <a:pt x="757819" y="0"/>
                        <a:pt x="750848" y="42297"/>
                        <a:pt x="719744" y="54646"/>
                      </a:cubicBezTo>
                      <a:cubicBezTo>
                        <a:pt x="684471" y="68652"/>
                        <a:pt x="666445" y="77283"/>
                        <a:pt x="646342" y="89792"/>
                      </a:cubicBezTo>
                      <a:cubicBezTo>
                        <a:pt x="637525" y="95280"/>
                        <a:pt x="574799" y="129621"/>
                        <a:pt x="506952" y="166107"/>
                      </a:cubicBezTo>
                      <a:cubicBezTo>
                        <a:pt x="439105" y="202592"/>
                        <a:pt x="365664" y="248984"/>
                        <a:pt x="343748" y="269201"/>
                      </a:cubicBezTo>
                      <a:cubicBezTo>
                        <a:pt x="321833" y="289417"/>
                        <a:pt x="295291" y="305958"/>
                        <a:pt x="284767" y="305958"/>
                      </a:cubicBezTo>
                      <a:cubicBezTo>
                        <a:pt x="274241" y="305958"/>
                        <a:pt x="262435" y="314937"/>
                        <a:pt x="258530" y="325911"/>
                      </a:cubicBezTo>
                      <a:cubicBezTo>
                        <a:pt x="254625" y="336885"/>
                        <a:pt x="241601" y="345865"/>
                        <a:pt x="229588" y="345865"/>
                      </a:cubicBezTo>
                      <a:cubicBezTo>
                        <a:pt x="217575" y="345865"/>
                        <a:pt x="200837" y="354845"/>
                        <a:pt x="192390" y="365819"/>
                      </a:cubicBezTo>
                      <a:cubicBezTo>
                        <a:pt x="183944" y="376793"/>
                        <a:pt x="166611" y="385773"/>
                        <a:pt x="153872" y="385773"/>
                      </a:cubicBezTo>
                      <a:cubicBezTo>
                        <a:pt x="128785" y="385773"/>
                        <a:pt x="122779" y="405521"/>
                        <a:pt x="143638" y="419423"/>
                      </a:cubicBezTo>
                      <a:cubicBezTo>
                        <a:pt x="151104" y="424399"/>
                        <a:pt x="152407" y="437372"/>
                        <a:pt x="146722" y="450138"/>
                      </a:cubicBezTo>
                      <a:cubicBezTo>
                        <a:pt x="138747" y="468045"/>
                        <a:pt x="142731" y="471533"/>
                        <a:pt x="167719" y="468521"/>
                      </a:cubicBezTo>
                      <a:cubicBezTo>
                        <a:pt x="184681" y="466477"/>
                        <a:pt x="203184" y="461986"/>
                        <a:pt x="208838" y="458544"/>
                      </a:cubicBezTo>
                      <a:cubicBezTo>
                        <a:pt x="214492" y="455102"/>
                        <a:pt x="232533" y="452285"/>
                        <a:pt x="248929" y="452285"/>
                      </a:cubicBezTo>
                      <a:cubicBezTo>
                        <a:pt x="267204" y="452285"/>
                        <a:pt x="278740" y="444563"/>
                        <a:pt x="278740" y="432331"/>
                      </a:cubicBezTo>
                      <a:cubicBezTo>
                        <a:pt x="278740" y="419029"/>
                        <a:pt x="291076" y="412378"/>
                        <a:pt x="315748" y="412378"/>
                      </a:cubicBezTo>
                      <a:cubicBezTo>
                        <a:pt x="336102" y="412378"/>
                        <a:pt x="352755" y="406391"/>
                        <a:pt x="352755" y="399075"/>
                      </a:cubicBezTo>
                      <a:cubicBezTo>
                        <a:pt x="352755" y="391759"/>
                        <a:pt x="336102" y="385773"/>
                        <a:pt x="315748" y="385773"/>
                      </a:cubicBezTo>
                      <a:cubicBezTo>
                        <a:pt x="295394" y="385773"/>
                        <a:pt x="278740" y="391759"/>
                        <a:pt x="278740" y="399075"/>
                      </a:cubicBezTo>
                      <a:cubicBezTo>
                        <a:pt x="278740" y="406391"/>
                        <a:pt x="267638" y="412378"/>
                        <a:pt x="254069" y="412378"/>
                      </a:cubicBezTo>
                      <a:cubicBezTo>
                        <a:pt x="240500" y="412378"/>
                        <a:pt x="229397" y="406826"/>
                        <a:pt x="229397" y="400041"/>
                      </a:cubicBezTo>
                      <a:cubicBezTo>
                        <a:pt x="229397" y="383028"/>
                        <a:pt x="290608" y="332563"/>
                        <a:pt x="311244" y="332563"/>
                      </a:cubicBezTo>
                      <a:cubicBezTo>
                        <a:pt x="320505" y="332563"/>
                        <a:pt x="325365" y="325080"/>
                        <a:pt x="322041" y="315934"/>
                      </a:cubicBezTo>
                      <a:cubicBezTo>
                        <a:pt x="318133" y="305181"/>
                        <a:pt x="342104" y="290183"/>
                        <a:pt x="389888" y="273486"/>
                      </a:cubicBezTo>
                      <a:cubicBezTo>
                        <a:pt x="430527" y="259284"/>
                        <a:pt x="463777" y="242822"/>
                        <a:pt x="463777" y="236904"/>
                      </a:cubicBezTo>
                      <a:cubicBezTo>
                        <a:pt x="463777" y="230985"/>
                        <a:pt x="480430" y="226143"/>
                        <a:pt x="500784" y="226143"/>
                      </a:cubicBezTo>
                      <a:cubicBezTo>
                        <a:pt x="550199" y="226143"/>
                        <a:pt x="549174" y="257978"/>
                        <a:pt x="498889" y="285030"/>
                      </a:cubicBezTo>
                      <a:cubicBezTo>
                        <a:pt x="477492" y="296540"/>
                        <a:pt x="452910" y="305958"/>
                        <a:pt x="444259" y="305958"/>
                      </a:cubicBezTo>
                      <a:cubicBezTo>
                        <a:pt x="435610" y="305958"/>
                        <a:pt x="418421" y="310782"/>
                        <a:pt x="406063" y="316679"/>
                      </a:cubicBezTo>
                      <a:lnTo>
                        <a:pt x="358923" y="338973"/>
                      </a:lnTo>
                      <a:cubicBezTo>
                        <a:pt x="336190" y="349637"/>
                        <a:pt x="337072" y="351502"/>
                        <a:pt x="370144" y="362711"/>
                      </a:cubicBezTo>
                      <a:cubicBezTo>
                        <a:pt x="398320" y="372262"/>
                        <a:pt x="408396" y="370328"/>
                        <a:pt x="417016" y="353720"/>
                      </a:cubicBezTo>
                      <a:cubicBezTo>
                        <a:pt x="423054" y="342084"/>
                        <a:pt x="441598" y="332563"/>
                        <a:pt x="458222" y="332563"/>
                      </a:cubicBezTo>
                      <a:cubicBezTo>
                        <a:pt x="474847" y="332563"/>
                        <a:pt x="488448" y="327226"/>
                        <a:pt x="488448" y="320702"/>
                      </a:cubicBezTo>
                      <a:cubicBezTo>
                        <a:pt x="488448" y="314179"/>
                        <a:pt x="503658" y="304725"/>
                        <a:pt x="522248" y="299694"/>
                      </a:cubicBezTo>
                      <a:cubicBezTo>
                        <a:pt x="540839" y="294662"/>
                        <a:pt x="556108" y="283538"/>
                        <a:pt x="556181" y="274972"/>
                      </a:cubicBezTo>
                      <a:cubicBezTo>
                        <a:pt x="556308" y="260095"/>
                        <a:pt x="633229" y="226143"/>
                        <a:pt x="666806" y="226143"/>
                      </a:cubicBezTo>
                      <a:cubicBezTo>
                        <a:pt x="675602" y="226143"/>
                        <a:pt x="689710" y="217163"/>
                        <a:pt x="698156" y="206189"/>
                      </a:cubicBezTo>
                      <a:cubicBezTo>
                        <a:pt x="719587" y="178344"/>
                        <a:pt x="747499" y="181280"/>
                        <a:pt x="747499" y="211380"/>
                      </a:cubicBezTo>
                      <a:cubicBezTo>
                        <a:pt x="747499" y="230421"/>
                        <a:pt x="725043" y="245759"/>
                        <a:pt x="654984" y="274567"/>
                      </a:cubicBezTo>
                      <a:cubicBezTo>
                        <a:pt x="595054" y="299210"/>
                        <a:pt x="564640" y="318465"/>
                        <a:pt x="568634" y="329237"/>
                      </a:cubicBezTo>
                      <a:cubicBezTo>
                        <a:pt x="572555" y="339814"/>
                        <a:pt x="563840" y="345865"/>
                        <a:pt x="544688" y="345865"/>
                      </a:cubicBezTo>
                      <a:cubicBezTo>
                        <a:pt x="509115" y="345865"/>
                        <a:pt x="492877" y="366351"/>
                        <a:pt x="519662" y="377435"/>
                      </a:cubicBezTo>
                      <a:cubicBezTo>
                        <a:pt x="532801" y="382872"/>
                        <a:pt x="536055" y="395255"/>
                        <a:pt x="530554" y="418887"/>
                      </a:cubicBezTo>
                      <a:cubicBezTo>
                        <a:pt x="524201" y="446185"/>
                        <a:pt x="525901" y="449802"/>
                        <a:pt x="539503" y="437927"/>
                      </a:cubicBezTo>
                      <a:cubicBezTo>
                        <a:pt x="572282" y="409311"/>
                        <a:pt x="674799" y="372470"/>
                        <a:pt x="721648" y="372470"/>
                      </a:cubicBezTo>
                      <a:cubicBezTo>
                        <a:pt x="735866" y="372470"/>
                        <a:pt x="747499" y="381011"/>
                        <a:pt x="747499" y="391450"/>
                      </a:cubicBezTo>
                      <a:cubicBezTo>
                        <a:pt x="747499" y="412241"/>
                        <a:pt x="682289" y="452285"/>
                        <a:pt x="648429" y="452285"/>
                      </a:cubicBezTo>
                      <a:cubicBezTo>
                        <a:pt x="636732" y="452285"/>
                        <a:pt x="620253" y="461265"/>
                        <a:pt x="611806" y="472239"/>
                      </a:cubicBezTo>
                      <a:cubicBezTo>
                        <a:pt x="603359" y="483213"/>
                        <a:pt x="586706" y="492192"/>
                        <a:pt x="574799" y="492192"/>
                      </a:cubicBezTo>
                      <a:cubicBezTo>
                        <a:pt x="562891" y="492192"/>
                        <a:pt x="546238" y="501172"/>
                        <a:pt x="537791" y="512146"/>
                      </a:cubicBezTo>
                      <a:cubicBezTo>
                        <a:pt x="529345" y="523120"/>
                        <a:pt x="511838" y="532100"/>
                        <a:pt x="498886" y="532100"/>
                      </a:cubicBezTo>
                      <a:cubicBezTo>
                        <a:pt x="485936" y="532100"/>
                        <a:pt x="472143" y="541080"/>
                        <a:pt x="468238" y="552054"/>
                      </a:cubicBezTo>
                      <a:cubicBezTo>
                        <a:pt x="463522" y="565305"/>
                        <a:pt x="450185" y="569916"/>
                        <a:pt x="428534" y="565779"/>
                      </a:cubicBezTo>
                      <a:cubicBezTo>
                        <a:pt x="405716" y="561420"/>
                        <a:pt x="390595" y="567409"/>
                        <a:pt x="378153" y="585733"/>
                      </a:cubicBezTo>
                      <a:cubicBezTo>
                        <a:pt x="368375" y="600133"/>
                        <a:pt x="351013" y="611915"/>
                        <a:pt x="339572" y="611915"/>
                      </a:cubicBezTo>
                      <a:cubicBezTo>
                        <a:pt x="328130" y="611915"/>
                        <a:pt x="311859" y="620895"/>
                        <a:pt x="303412" y="631869"/>
                      </a:cubicBezTo>
                      <a:cubicBezTo>
                        <a:pt x="294965" y="642843"/>
                        <a:pt x="277633" y="651822"/>
                        <a:pt x="264894" y="651822"/>
                      </a:cubicBezTo>
                      <a:cubicBezTo>
                        <a:pt x="252155" y="651822"/>
                        <a:pt x="241733" y="657808"/>
                        <a:pt x="241733" y="665125"/>
                      </a:cubicBezTo>
                      <a:cubicBezTo>
                        <a:pt x="241733" y="672441"/>
                        <a:pt x="231027" y="678427"/>
                        <a:pt x="217943" y="678427"/>
                      </a:cubicBezTo>
                      <a:cubicBezTo>
                        <a:pt x="194406" y="678427"/>
                        <a:pt x="178351" y="684220"/>
                        <a:pt x="118376" y="714345"/>
                      </a:cubicBezTo>
                      <a:lnTo>
                        <a:pt x="87536" y="729837"/>
                      </a:lnTo>
                      <a:lnTo>
                        <a:pt x="121460" y="737389"/>
                      </a:lnTo>
                      <a:cubicBezTo>
                        <a:pt x="160923" y="746173"/>
                        <a:pt x="166573" y="779225"/>
                        <a:pt x="130711" y="791498"/>
                      </a:cubicBezTo>
                      <a:cubicBezTo>
                        <a:pt x="117142" y="796143"/>
                        <a:pt x="106040" y="805525"/>
                        <a:pt x="106040" y="812349"/>
                      </a:cubicBezTo>
                      <a:cubicBezTo>
                        <a:pt x="106040" y="819172"/>
                        <a:pt x="92163" y="824755"/>
                        <a:pt x="75200" y="824755"/>
                      </a:cubicBezTo>
                      <a:cubicBezTo>
                        <a:pt x="39214" y="824755"/>
                        <a:pt x="34174" y="795727"/>
                        <a:pt x="65949" y="771470"/>
                      </a:cubicBezTo>
                      <a:cubicBezTo>
                        <a:pt x="85154" y="756808"/>
                        <a:pt x="82773" y="754068"/>
                        <a:pt x="44361" y="746639"/>
                      </a:cubicBezTo>
                      <a:cubicBezTo>
                        <a:pt x="-7889" y="736533"/>
                        <a:pt x="-17162" y="696912"/>
                        <a:pt x="33676" y="700984"/>
                      </a:cubicBezTo>
                      <a:cubicBezTo>
                        <a:pt x="51547" y="702416"/>
                        <a:pt x="108997" y="679967"/>
                        <a:pt x="161342" y="651100"/>
                      </a:cubicBezTo>
                      <a:cubicBezTo>
                        <a:pt x="213688" y="622231"/>
                        <a:pt x="264689" y="598612"/>
                        <a:pt x="274677" y="598612"/>
                      </a:cubicBezTo>
                      <a:cubicBezTo>
                        <a:pt x="284666" y="598612"/>
                        <a:pt x="301165" y="589633"/>
                        <a:pt x="311342" y="578659"/>
                      </a:cubicBezTo>
                      <a:cubicBezTo>
                        <a:pt x="321519" y="567685"/>
                        <a:pt x="340551" y="558705"/>
                        <a:pt x="353636" y="558705"/>
                      </a:cubicBezTo>
                      <a:cubicBezTo>
                        <a:pt x="366721" y="558705"/>
                        <a:pt x="377427" y="553863"/>
                        <a:pt x="377427" y="547944"/>
                      </a:cubicBezTo>
                      <a:cubicBezTo>
                        <a:pt x="377427" y="539682"/>
                        <a:pt x="462188" y="479201"/>
                        <a:pt x="506827" y="455611"/>
                      </a:cubicBezTo>
                      <a:cubicBezTo>
                        <a:pt x="510289" y="453782"/>
                        <a:pt x="502414" y="452285"/>
                        <a:pt x="489329" y="452285"/>
                      </a:cubicBezTo>
                      <a:cubicBezTo>
                        <a:pt x="476245" y="452285"/>
                        <a:pt x="457213" y="461265"/>
                        <a:pt x="447035" y="472239"/>
                      </a:cubicBezTo>
                      <a:cubicBezTo>
                        <a:pt x="426832" y="494027"/>
                        <a:pt x="365091" y="499740"/>
                        <a:pt x="365091" y="479823"/>
                      </a:cubicBezTo>
                      <a:cubicBezTo>
                        <a:pt x="365091" y="473020"/>
                        <a:pt x="390476" y="453782"/>
                        <a:pt x="421503" y="437072"/>
                      </a:cubicBezTo>
                      <a:cubicBezTo>
                        <a:pt x="489839" y="400269"/>
                        <a:pt x="500248" y="385773"/>
                        <a:pt x="458338" y="385773"/>
                      </a:cubicBezTo>
                      <a:cubicBezTo>
                        <a:pt x="440975" y="385773"/>
                        <a:pt x="426770" y="391283"/>
                        <a:pt x="426770" y="398018"/>
                      </a:cubicBezTo>
                      <a:cubicBezTo>
                        <a:pt x="426770" y="404753"/>
                        <a:pt x="410116" y="414207"/>
                        <a:pt x="389762" y="419029"/>
                      </a:cubicBezTo>
                      <a:cubicBezTo>
                        <a:pt x="369408" y="423850"/>
                        <a:pt x="352755" y="433304"/>
                        <a:pt x="352755" y="440039"/>
                      </a:cubicBezTo>
                      <a:cubicBezTo>
                        <a:pt x="352755" y="446774"/>
                        <a:pt x="342333" y="452285"/>
                        <a:pt x="329594" y="452285"/>
                      </a:cubicBezTo>
                      <a:cubicBezTo>
                        <a:pt x="316855" y="452285"/>
                        <a:pt x="299523" y="461265"/>
                        <a:pt x="291076" y="472239"/>
                      </a:cubicBezTo>
                      <a:cubicBezTo>
                        <a:pt x="282630" y="483213"/>
                        <a:pt x="265891" y="492192"/>
                        <a:pt x="253879" y="492192"/>
                      </a:cubicBezTo>
                      <a:cubicBezTo>
                        <a:pt x="241865" y="492192"/>
                        <a:pt x="228842" y="501172"/>
                        <a:pt x="224936" y="512146"/>
                      </a:cubicBezTo>
                      <a:cubicBezTo>
                        <a:pt x="221031" y="523120"/>
                        <a:pt x="207239" y="532100"/>
                        <a:pt x="194288" y="532100"/>
                      </a:cubicBezTo>
                      <a:cubicBezTo>
                        <a:pt x="160215" y="532100"/>
                        <a:pt x="140675" y="563834"/>
                        <a:pt x="150021" y="603991"/>
                      </a:cubicBezTo>
                      <a:cubicBezTo>
                        <a:pt x="157381" y="635614"/>
                        <a:pt x="154831" y="638520"/>
                        <a:pt x="119713" y="638520"/>
                      </a:cubicBezTo>
                      <a:cubicBezTo>
                        <a:pt x="93853" y="638520"/>
                        <a:pt x="81368" y="632024"/>
                        <a:pt x="81368" y="618566"/>
                      </a:cubicBezTo>
                      <a:cubicBezTo>
                        <a:pt x="81368" y="607481"/>
                        <a:pt x="92334" y="598612"/>
                        <a:pt x="106040" y="598612"/>
                      </a:cubicBezTo>
                      <a:cubicBezTo>
                        <a:pt x="119609" y="598612"/>
                        <a:pt x="130711" y="592626"/>
                        <a:pt x="130711" y="585310"/>
                      </a:cubicBezTo>
                      <a:cubicBezTo>
                        <a:pt x="130711" y="577994"/>
                        <a:pt x="119609" y="572007"/>
                        <a:pt x="106040" y="572007"/>
                      </a:cubicBezTo>
                      <a:cubicBezTo>
                        <a:pt x="92470" y="572007"/>
                        <a:pt x="81368" y="577994"/>
                        <a:pt x="81368" y="585310"/>
                      </a:cubicBezTo>
                      <a:cubicBezTo>
                        <a:pt x="81368" y="588968"/>
                        <a:pt x="77354" y="592294"/>
                        <a:pt x="70885" y="594705"/>
                      </a:cubicBezTo>
                      <a:lnTo>
                        <a:pt x="53060" y="597469"/>
                      </a:lnTo>
                      <a:lnTo>
                        <a:pt x="58229" y="564959"/>
                      </a:lnTo>
                      <a:lnTo>
                        <a:pt x="61311" y="563010"/>
                      </a:lnTo>
                      <a:cubicBezTo>
                        <a:pt x="67191" y="558378"/>
                        <a:pt x="73849" y="552435"/>
                        <a:pt x="81368" y="545402"/>
                      </a:cubicBezTo>
                      <a:cubicBezTo>
                        <a:pt x="97014" y="530770"/>
                        <a:pt x="117293" y="518797"/>
                        <a:pt x="126431" y="518797"/>
                      </a:cubicBezTo>
                      <a:cubicBezTo>
                        <a:pt x="135570" y="518797"/>
                        <a:pt x="143047" y="512811"/>
                        <a:pt x="143047" y="505495"/>
                      </a:cubicBezTo>
                      <a:cubicBezTo>
                        <a:pt x="143047" y="498179"/>
                        <a:pt x="129170" y="492192"/>
                        <a:pt x="112208" y="492192"/>
                      </a:cubicBezTo>
                      <a:cubicBezTo>
                        <a:pt x="93018" y="492192"/>
                        <a:pt x="81368" y="484654"/>
                        <a:pt x="81368" y="472239"/>
                      </a:cubicBezTo>
                      <a:cubicBezTo>
                        <a:pt x="81368" y="461265"/>
                        <a:pt x="89695" y="452285"/>
                        <a:pt x="99872" y="452285"/>
                      </a:cubicBezTo>
                      <a:cubicBezTo>
                        <a:pt x="110048" y="452285"/>
                        <a:pt x="118376" y="446299"/>
                        <a:pt x="118376" y="438983"/>
                      </a:cubicBezTo>
                      <a:cubicBezTo>
                        <a:pt x="118376" y="431666"/>
                        <a:pt x="104498" y="425680"/>
                        <a:pt x="87536" y="425680"/>
                      </a:cubicBezTo>
                      <a:cubicBezTo>
                        <a:pt x="49622" y="425680"/>
                        <a:pt x="46320" y="392697"/>
                        <a:pt x="82165" y="372010"/>
                      </a:cubicBezTo>
                      <a:cubicBezTo>
                        <a:pt x="101697" y="360738"/>
                        <a:pt x="104432" y="353153"/>
                        <a:pt x="93901" y="339470"/>
                      </a:cubicBezTo>
                      <a:cubicBezTo>
                        <a:pt x="83723" y="326244"/>
                        <a:pt x="84126" y="318992"/>
                        <a:pt x="95461" y="311438"/>
                      </a:cubicBezTo>
                      <a:cubicBezTo>
                        <a:pt x="104014" y="305738"/>
                        <a:pt x="112885" y="308147"/>
                        <a:pt x="115592" y="316904"/>
                      </a:cubicBezTo>
                      <a:cubicBezTo>
                        <a:pt x="122820" y="340290"/>
                        <a:pt x="180054" y="336476"/>
                        <a:pt x="180054" y="312609"/>
                      </a:cubicBezTo>
                      <a:cubicBezTo>
                        <a:pt x="180054" y="299306"/>
                        <a:pt x="192390" y="292655"/>
                        <a:pt x="217062" y="292655"/>
                      </a:cubicBezTo>
                      <a:cubicBezTo>
                        <a:pt x="237416" y="292655"/>
                        <a:pt x="254069" y="286950"/>
                        <a:pt x="254069" y="279977"/>
                      </a:cubicBezTo>
                      <a:cubicBezTo>
                        <a:pt x="254069" y="268945"/>
                        <a:pt x="279344" y="247961"/>
                        <a:pt x="352755" y="198044"/>
                      </a:cubicBezTo>
                      <a:cubicBezTo>
                        <a:pt x="362933" y="191125"/>
                        <a:pt x="383749" y="184938"/>
                        <a:pt x="399014" y="184297"/>
                      </a:cubicBezTo>
                      <a:cubicBezTo>
                        <a:pt x="414279" y="183656"/>
                        <a:pt x="426770" y="177844"/>
                        <a:pt x="426770" y="171381"/>
                      </a:cubicBezTo>
                      <a:cubicBezTo>
                        <a:pt x="426770" y="164918"/>
                        <a:pt x="434699" y="159630"/>
                        <a:pt x="444392" y="159630"/>
                      </a:cubicBezTo>
                      <a:cubicBezTo>
                        <a:pt x="454085" y="159630"/>
                        <a:pt x="466574" y="149155"/>
                        <a:pt x="472148" y="136351"/>
                      </a:cubicBezTo>
                      <a:cubicBezTo>
                        <a:pt x="485148" y="106484"/>
                        <a:pt x="685543" y="0"/>
                        <a:pt x="72875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570" name="组合 569">
                  <a:extLst>
                    <a:ext uri="{FF2B5EF4-FFF2-40B4-BE49-F238E27FC236}">
                      <a16:creationId xmlns="" xmlns:a16="http://schemas.microsoft.com/office/drawing/2014/main" id="{9A46D21A-2672-47C3-ADDE-964D7B8A557C}"/>
                    </a:ext>
                  </a:extLst>
                </p:cNvPr>
                <p:cNvGrpSpPr/>
                <p:nvPr/>
              </p:nvGrpSpPr>
              <p:grpSpPr>
                <a:xfrm>
                  <a:off x="2758492" y="2362038"/>
                  <a:ext cx="6963293" cy="4217577"/>
                  <a:chOff x="2530023" y="1368503"/>
                  <a:chExt cx="7168897" cy="4026556"/>
                </a:xfrm>
                <a:grpFill/>
              </p:grpSpPr>
              <p:sp>
                <p:nvSpPr>
                  <p:cNvPr id="571" name="任意多边形: 形状 570">
                    <a:extLst>
                      <a:ext uri="{FF2B5EF4-FFF2-40B4-BE49-F238E27FC236}">
                        <a16:creationId xmlns="" xmlns:a16="http://schemas.microsoft.com/office/drawing/2014/main" id="{CA8C0B00-5355-4644-9548-E9AA054B7AC4}"/>
                      </a:ext>
                    </a:extLst>
                  </p:cNvPr>
                  <p:cNvSpPr/>
                  <p:nvPr/>
                </p:nvSpPr>
                <p:spPr>
                  <a:xfrm>
                    <a:off x="6076950" y="1368503"/>
                    <a:ext cx="209551" cy="121847"/>
                  </a:xfrm>
                  <a:custGeom>
                    <a:avLst/>
                    <a:gdLst/>
                    <a:ahLst/>
                    <a:cxnLst/>
                    <a:rect l="0" t="0" r="0" b="0"/>
                    <a:pathLst>
                      <a:path w="209551" h="121847">
                        <a:moveTo>
                          <a:pt x="0" y="39263"/>
                        </a:moveTo>
                        <a:cubicBezTo>
                          <a:pt x="0" y="56726"/>
                          <a:pt x="11685" y="82698"/>
                          <a:pt x="25967" y="96980"/>
                        </a:cubicBezTo>
                        <a:cubicBezTo>
                          <a:pt x="49100" y="120113"/>
                          <a:pt x="60538" y="121846"/>
                          <a:pt x="130742" y="112855"/>
                        </a:cubicBezTo>
                        <a:lnTo>
                          <a:pt x="209550" y="102763"/>
                        </a:lnTo>
                        <a:lnTo>
                          <a:pt x="209550" y="58438"/>
                        </a:lnTo>
                        <a:cubicBezTo>
                          <a:pt x="209550" y="19465"/>
                          <a:pt x="204950" y="13129"/>
                          <a:pt x="171450" y="5965"/>
                        </a:cubicBezTo>
                        <a:cubicBezTo>
                          <a:pt x="150495" y="1484"/>
                          <a:pt x="103346" y="0"/>
                          <a:pt x="66675" y="2666"/>
                        </a:cubicBezTo>
                        <a:cubicBezTo>
                          <a:pt x="5314" y="7127"/>
                          <a:pt x="0" y="10044"/>
                          <a:pt x="0" y="392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2" name="任意多边形: 形状 571">
                    <a:extLst>
                      <a:ext uri="{FF2B5EF4-FFF2-40B4-BE49-F238E27FC236}">
                        <a16:creationId xmlns="" xmlns:a16="http://schemas.microsoft.com/office/drawing/2014/main" id="{406182DE-E050-4C1E-A855-FADB54DFF406}"/>
                      </a:ext>
                    </a:extLst>
                  </p:cNvPr>
                  <p:cNvSpPr/>
                  <p:nvPr/>
                </p:nvSpPr>
                <p:spPr>
                  <a:xfrm>
                    <a:off x="5996449" y="1407975"/>
                    <a:ext cx="59003" cy="69642"/>
                  </a:xfrm>
                  <a:custGeom>
                    <a:avLst/>
                    <a:gdLst/>
                    <a:ahLst/>
                    <a:cxnLst/>
                    <a:rect l="0" t="0" r="0" b="0"/>
                    <a:pathLst>
                      <a:path w="59003" h="69642">
                        <a:moveTo>
                          <a:pt x="12010" y="26230"/>
                        </a:moveTo>
                        <a:cubicBezTo>
                          <a:pt x="0" y="57526"/>
                          <a:pt x="2786" y="69641"/>
                          <a:pt x="21992" y="69641"/>
                        </a:cubicBezTo>
                        <a:cubicBezTo>
                          <a:pt x="41845" y="69641"/>
                          <a:pt x="59002" y="35428"/>
                          <a:pt x="48043" y="17695"/>
                        </a:cubicBezTo>
                        <a:cubicBezTo>
                          <a:pt x="37107" y="0"/>
                          <a:pt x="20572" y="3917"/>
                          <a:pt x="12010" y="26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3" name="任意多边形: 形状 572">
                    <a:extLst>
                      <a:ext uri="{FF2B5EF4-FFF2-40B4-BE49-F238E27FC236}">
                        <a16:creationId xmlns="" xmlns:a16="http://schemas.microsoft.com/office/drawing/2014/main" id="{A0050C05-775E-4FF3-8AE4-7A31D5D62BEF}"/>
                      </a:ext>
                    </a:extLst>
                  </p:cNvPr>
                  <p:cNvSpPr/>
                  <p:nvPr/>
                </p:nvSpPr>
                <p:spPr>
                  <a:xfrm>
                    <a:off x="5316881" y="1470558"/>
                    <a:ext cx="737462" cy="512114"/>
                  </a:xfrm>
                  <a:custGeom>
                    <a:avLst/>
                    <a:gdLst/>
                    <a:ahLst/>
                    <a:cxnLst/>
                    <a:rect l="0" t="0" r="0" b="0"/>
                    <a:pathLst>
                      <a:path w="737462" h="512114">
                        <a:moveTo>
                          <a:pt x="549046" y="25366"/>
                        </a:moveTo>
                        <a:cubicBezTo>
                          <a:pt x="534228" y="63982"/>
                          <a:pt x="539780" y="77089"/>
                          <a:pt x="573140" y="82250"/>
                        </a:cubicBezTo>
                        <a:cubicBezTo>
                          <a:pt x="621133" y="89674"/>
                          <a:pt x="616570" y="100407"/>
                          <a:pt x="550519" y="135446"/>
                        </a:cubicBezTo>
                        <a:cubicBezTo>
                          <a:pt x="519086" y="152121"/>
                          <a:pt x="493369" y="169394"/>
                          <a:pt x="493369" y="173830"/>
                        </a:cubicBezTo>
                        <a:cubicBezTo>
                          <a:pt x="493369" y="178266"/>
                          <a:pt x="480510" y="182396"/>
                          <a:pt x="464794" y="183008"/>
                        </a:cubicBezTo>
                        <a:cubicBezTo>
                          <a:pt x="433287" y="184235"/>
                          <a:pt x="436044" y="182658"/>
                          <a:pt x="306933" y="273266"/>
                        </a:cubicBezTo>
                        <a:cubicBezTo>
                          <a:pt x="256780" y="308461"/>
                          <a:pt x="209631" y="337258"/>
                          <a:pt x="202158" y="337258"/>
                        </a:cubicBezTo>
                        <a:cubicBezTo>
                          <a:pt x="194684" y="337258"/>
                          <a:pt x="188569" y="342973"/>
                          <a:pt x="188569" y="349958"/>
                        </a:cubicBezTo>
                        <a:cubicBezTo>
                          <a:pt x="188569" y="356943"/>
                          <a:pt x="180854" y="362658"/>
                          <a:pt x="171425" y="362658"/>
                        </a:cubicBezTo>
                        <a:cubicBezTo>
                          <a:pt x="151757" y="362658"/>
                          <a:pt x="50334" y="414061"/>
                          <a:pt x="26644" y="436035"/>
                        </a:cubicBezTo>
                        <a:cubicBezTo>
                          <a:pt x="0" y="460750"/>
                          <a:pt x="8802" y="476958"/>
                          <a:pt x="48869" y="476958"/>
                        </a:cubicBezTo>
                        <a:cubicBezTo>
                          <a:pt x="74269" y="476958"/>
                          <a:pt x="86969" y="483308"/>
                          <a:pt x="86969" y="496008"/>
                        </a:cubicBezTo>
                        <a:cubicBezTo>
                          <a:pt x="86969" y="506485"/>
                          <a:pt x="91255" y="512113"/>
                          <a:pt x="96494" y="508514"/>
                        </a:cubicBezTo>
                        <a:cubicBezTo>
                          <a:pt x="101733" y="504914"/>
                          <a:pt x="116667" y="499891"/>
                          <a:pt x="129681" y="497351"/>
                        </a:cubicBezTo>
                        <a:cubicBezTo>
                          <a:pt x="148937" y="493593"/>
                          <a:pt x="147076" y="490644"/>
                          <a:pt x="119692" y="481516"/>
                        </a:cubicBezTo>
                        <a:cubicBezTo>
                          <a:pt x="86325" y="470393"/>
                          <a:pt x="86649" y="469899"/>
                          <a:pt x="158125" y="422828"/>
                        </a:cubicBezTo>
                        <a:cubicBezTo>
                          <a:pt x="197770" y="396720"/>
                          <a:pt x="237984" y="375358"/>
                          <a:pt x="247488" y="375358"/>
                        </a:cubicBezTo>
                        <a:cubicBezTo>
                          <a:pt x="256993" y="375358"/>
                          <a:pt x="264769" y="370028"/>
                          <a:pt x="264769" y="363514"/>
                        </a:cubicBezTo>
                        <a:cubicBezTo>
                          <a:pt x="264769" y="342962"/>
                          <a:pt x="385938" y="273758"/>
                          <a:pt x="421922" y="273758"/>
                        </a:cubicBezTo>
                        <a:cubicBezTo>
                          <a:pt x="432453" y="273758"/>
                          <a:pt x="444820" y="267690"/>
                          <a:pt x="449403" y="260275"/>
                        </a:cubicBezTo>
                        <a:cubicBezTo>
                          <a:pt x="466881" y="231994"/>
                          <a:pt x="500335" y="207808"/>
                          <a:pt x="575919" y="168807"/>
                        </a:cubicBezTo>
                        <a:cubicBezTo>
                          <a:pt x="709667" y="99794"/>
                          <a:pt x="713167" y="97315"/>
                          <a:pt x="728124" y="61033"/>
                        </a:cubicBezTo>
                        <a:cubicBezTo>
                          <a:pt x="737461" y="38384"/>
                          <a:pt x="690425" y="41006"/>
                          <a:pt x="671169" y="64208"/>
                        </a:cubicBezTo>
                        <a:cubicBezTo>
                          <a:pt x="646644" y="93759"/>
                          <a:pt x="606531" y="88123"/>
                          <a:pt x="603379" y="54683"/>
                        </a:cubicBezTo>
                        <a:cubicBezTo>
                          <a:pt x="601897" y="38967"/>
                          <a:pt x="599062" y="21822"/>
                          <a:pt x="597077" y="16583"/>
                        </a:cubicBezTo>
                        <a:cubicBezTo>
                          <a:pt x="590797" y="0"/>
                          <a:pt x="556364" y="6296"/>
                          <a:pt x="549046" y="25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4" name="任意多边形: 形状 573">
                    <a:extLst>
                      <a:ext uri="{FF2B5EF4-FFF2-40B4-BE49-F238E27FC236}">
                        <a16:creationId xmlns="" xmlns:a16="http://schemas.microsoft.com/office/drawing/2014/main" id="{7AC78911-0702-4B9E-9928-A061C6850A25}"/>
                      </a:ext>
                    </a:extLst>
                  </p:cNvPr>
                  <p:cNvSpPr/>
                  <p:nvPr/>
                </p:nvSpPr>
                <p:spPr>
                  <a:xfrm>
                    <a:off x="6070691" y="1528416"/>
                    <a:ext cx="274411" cy="3124201"/>
                  </a:xfrm>
                  <a:custGeom>
                    <a:avLst/>
                    <a:gdLst/>
                    <a:ahLst/>
                    <a:cxnLst/>
                    <a:rect l="0" t="0" r="0" b="0"/>
                    <a:pathLst>
                      <a:path w="274411" h="3124201">
                        <a:moveTo>
                          <a:pt x="73506" y="28575"/>
                        </a:moveTo>
                        <a:cubicBezTo>
                          <a:pt x="66836" y="44291"/>
                          <a:pt x="62630" y="117157"/>
                          <a:pt x="64159" y="190500"/>
                        </a:cubicBezTo>
                        <a:cubicBezTo>
                          <a:pt x="66679" y="311374"/>
                          <a:pt x="69355" y="324811"/>
                          <a:pt x="92768" y="334117"/>
                        </a:cubicBezTo>
                        <a:cubicBezTo>
                          <a:pt x="115276" y="343064"/>
                          <a:pt x="118316" y="339798"/>
                          <a:pt x="116403" y="308717"/>
                        </a:cubicBezTo>
                        <a:cubicBezTo>
                          <a:pt x="114361" y="275512"/>
                          <a:pt x="117304" y="273228"/>
                          <a:pt x="159052" y="275628"/>
                        </a:cubicBezTo>
                        <a:cubicBezTo>
                          <a:pt x="202976" y="278153"/>
                          <a:pt x="203800" y="279197"/>
                          <a:pt x="199277" y="326620"/>
                        </a:cubicBezTo>
                        <a:cubicBezTo>
                          <a:pt x="195692" y="364207"/>
                          <a:pt x="187104" y="378599"/>
                          <a:pt x="160872" y="390979"/>
                        </a:cubicBezTo>
                        <a:cubicBezTo>
                          <a:pt x="139013" y="401295"/>
                          <a:pt x="125558" y="402348"/>
                          <a:pt x="122763" y="393962"/>
                        </a:cubicBezTo>
                        <a:cubicBezTo>
                          <a:pt x="117736" y="378882"/>
                          <a:pt x="86098" y="376627"/>
                          <a:pt x="74533" y="390525"/>
                        </a:cubicBezTo>
                        <a:cubicBezTo>
                          <a:pt x="57625" y="410844"/>
                          <a:pt x="72247" y="539603"/>
                          <a:pt x="93222" y="555096"/>
                        </a:cubicBezTo>
                        <a:cubicBezTo>
                          <a:pt x="109767" y="567318"/>
                          <a:pt x="110786" y="573653"/>
                          <a:pt x="98228" y="586211"/>
                        </a:cubicBezTo>
                        <a:cubicBezTo>
                          <a:pt x="89555" y="594884"/>
                          <a:pt x="82459" y="618458"/>
                          <a:pt x="82459" y="638598"/>
                        </a:cubicBezTo>
                        <a:cubicBezTo>
                          <a:pt x="82459" y="661847"/>
                          <a:pt x="76780" y="673324"/>
                          <a:pt x="66904" y="670032"/>
                        </a:cubicBezTo>
                        <a:cubicBezTo>
                          <a:pt x="55445" y="666212"/>
                          <a:pt x="50681" y="598626"/>
                          <a:pt x="48813" y="413393"/>
                        </a:cubicBezTo>
                        <a:cubicBezTo>
                          <a:pt x="46644" y="198231"/>
                          <a:pt x="43240" y="158960"/>
                          <a:pt x="25227" y="141295"/>
                        </a:cubicBezTo>
                        <a:cubicBezTo>
                          <a:pt x="5697" y="122142"/>
                          <a:pt x="4378" y="123862"/>
                          <a:pt x="6976" y="165100"/>
                        </a:cubicBezTo>
                        <a:cubicBezTo>
                          <a:pt x="8516" y="189548"/>
                          <a:pt x="8283" y="222644"/>
                          <a:pt x="6458" y="238648"/>
                        </a:cubicBezTo>
                        <a:cubicBezTo>
                          <a:pt x="0" y="295287"/>
                          <a:pt x="4763" y="831993"/>
                          <a:pt x="11807" y="841375"/>
                        </a:cubicBezTo>
                        <a:cubicBezTo>
                          <a:pt x="28824" y="864039"/>
                          <a:pt x="44359" y="847577"/>
                          <a:pt x="44359" y="806881"/>
                        </a:cubicBezTo>
                        <a:cubicBezTo>
                          <a:pt x="44359" y="755309"/>
                          <a:pt x="80273" y="673100"/>
                          <a:pt x="102803" y="673100"/>
                        </a:cubicBezTo>
                        <a:cubicBezTo>
                          <a:pt x="111405" y="673100"/>
                          <a:pt x="117966" y="663099"/>
                          <a:pt x="117384" y="650875"/>
                        </a:cubicBezTo>
                        <a:cubicBezTo>
                          <a:pt x="116508" y="632475"/>
                          <a:pt x="124341" y="629743"/>
                          <a:pt x="162892" y="635000"/>
                        </a:cubicBezTo>
                        <a:cubicBezTo>
                          <a:pt x="216251" y="642276"/>
                          <a:pt x="216902" y="643786"/>
                          <a:pt x="188089" y="693430"/>
                        </a:cubicBezTo>
                        <a:cubicBezTo>
                          <a:pt x="176335" y="713681"/>
                          <a:pt x="161351" y="741357"/>
                          <a:pt x="154790" y="754931"/>
                        </a:cubicBezTo>
                        <a:cubicBezTo>
                          <a:pt x="143714" y="777847"/>
                          <a:pt x="141735" y="778074"/>
                          <a:pt x="127135" y="758106"/>
                        </a:cubicBezTo>
                        <a:cubicBezTo>
                          <a:pt x="118485" y="746278"/>
                          <a:pt x="101930" y="736600"/>
                          <a:pt x="90343" y="736600"/>
                        </a:cubicBezTo>
                        <a:cubicBezTo>
                          <a:pt x="71395" y="736600"/>
                          <a:pt x="68787" y="769458"/>
                          <a:pt x="64397" y="1063625"/>
                        </a:cubicBezTo>
                        <a:cubicBezTo>
                          <a:pt x="61712" y="1243489"/>
                          <a:pt x="54024" y="1439227"/>
                          <a:pt x="47312" y="1498600"/>
                        </a:cubicBezTo>
                        <a:cubicBezTo>
                          <a:pt x="40418" y="1559582"/>
                          <a:pt x="36661" y="1936711"/>
                          <a:pt x="38676" y="2365375"/>
                        </a:cubicBezTo>
                        <a:lnTo>
                          <a:pt x="42244" y="3124200"/>
                        </a:lnTo>
                        <a:lnTo>
                          <a:pt x="105214" y="3124200"/>
                        </a:lnTo>
                        <a:cubicBezTo>
                          <a:pt x="230239" y="3124200"/>
                          <a:pt x="274410" y="3103196"/>
                          <a:pt x="255117" y="3052920"/>
                        </a:cubicBezTo>
                        <a:cubicBezTo>
                          <a:pt x="248988" y="3036946"/>
                          <a:pt x="243348" y="3035684"/>
                          <a:pt x="229490" y="3047186"/>
                        </a:cubicBezTo>
                        <a:cubicBezTo>
                          <a:pt x="215886" y="3058476"/>
                          <a:pt x="208804" y="3058067"/>
                          <a:pt x="199283" y="3045442"/>
                        </a:cubicBezTo>
                        <a:cubicBezTo>
                          <a:pt x="191775" y="3035486"/>
                          <a:pt x="186656" y="2862864"/>
                          <a:pt x="186367" y="2609850"/>
                        </a:cubicBezTo>
                        <a:lnTo>
                          <a:pt x="185889" y="2190750"/>
                        </a:lnTo>
                        <a:lnTo>
                          <a:pt x="225735" y="2170139"/>
                        </a:lnTo>
                        <a:cubicBezTo>
                          <a:pt x="264931" y="2149864"/>
                          <a:pt x="265256" y="2148932"/>
                          <a:pt x="245662" y="2112989"/>
                        </a:cubicBezTo>
                        <a:lnTo>
                          <a:pt x="225743" y="2076450"/>
                        </a:lnTo>
                        <a:lnTo>
                          <a:pt x="222918" y="2124186"/>
                        </a:lnTo>
                        <a:cubicBezTo>
                          <a:pt x="221364" y="2150440"/>
                          <a:pt x="215498" y="2169082"/>
                          <a:pt x="209883" y="2165612"/>
                        </a:cubicBezTo>
                        <a:cubicBezTo>
                          <a:pt x="204267" y="2162141"/>
                          <a:pt x="199552" y="1916150"/>
                          <a:pt x="199404" y="1618963"/>
                        </a:cubicBezTo>
                        <a:lnTo>
                          <a:pt x="199136" y="1078625"/>
                        </a:lnTo>
                        <a:lnTo>
                          <a:pt x="231471" y="1040196"/>
                        </a:lnTo>
                        <a:cubicBezTo>
                          <a:pt x="253590" y="1013908"/>
                          <a:pt x="259687" y="997648"/>
                          <a:pt x="250766" y="988727"/>
                        </a:cubicBezTo>
                        <a:cubicBezTo>
                          <a:pt x="241846" y="979807"/>
                          <a:pt x="235030" y="980049"/>
                          <a:pt x="229193" y="989493"/>
                        </a:cubicBezTo>
                        <a:cubicBezTo>
                          <a:pt x="209270" y="1021729"/>
                          <a:pt x="198390" y="997905"/>
                          <a:pt x="196350" y="917575"/>
                        </a:cubicBezTo>
                        <a:cubicBezTo>
                          <a:pt x="195153" y="870426"/>
                          <a:pt x="197613" y="830084"/>
                          <a:pt x="201816" y="827925"/>
                        </a:cubicBezTo>
                        <a:cubicBezTo>
                          <a:pt x="218560" y="819327"/>
                          <a:pt x="234859" y="841470"/>
                          <a:pt x="234859" y="872816"/>
                        </a:cubicBezTo>
                        <a:cubicBezTo>
                          <a:pt x="234859" y="891031"/>
                          <a:pt x="238928" y="901865"/>
                          <a:pt x="243900" y="896892"/>
                        </a:cubicBezTo>
                        <a:cubicBezTo>
                          <a:pt x="248873" y="891919"/>
                          <a:pt x="251338" y="746663"/>
                          <a:pt x="249377" y="574100"/>
                        </a:cubicBezTo>
                        <a:cubicBezTo>
                          <a:pt x="247416" y="401538"/>
                          <a:pt x="245539" y="227489"/>
                          <a:pt x="245206" y="187325"/>
                        </a:cubicBezTo>
                        <a:cubicBezTo>
                          <a:pt x="244873" y="147161"/>
                          <a:pt x="239551" y="114300"/>
                          <a:pt x="233380" y="114300"/>
                        </a:cubicBezTo>
                        <a:cubicBezTo>
                          <a:pt x="227208" y="114300"/>
                          <a:pt x="222159" y="134302"/>
                          <a:pt x="222159" y="158750"/>
                        </a:cubicBezTo>
                        <a:cubicBezTo>
                          <a:pt x="222159" y="197410"/>
                          <a:pt x="218121" y="203200"/>
                          <a:pt x="191159" y="203200"/>
                        </a:cubicBezTo>
                        <a:cubicBezTo>
                          <a:pt x="174108" y="203200"/>
                          <a:pt x="156626" y="208915"/>
                          <a:pt x="152309" y="215900"/>
                        </a:cubicBezTo>
                        <a:cubicBezTo>
                          <a:pt x="147992" y="222885"/>
                          <a:pt x="137391" y="228600"/>
                          <a:pt x="128751" y="228600"/>
                        </a:cubicBezTo>
                        <a:cubicBezTo>
                          <a:pt x="118192" y="228600"/>
                          <a:pt x="113233" y="206738"/>
                          <a:pt x="113625" y="161925"/>
                        </a:cubicBezTo>
                        <a:lnTo>
                          <a:pt x="114209" y="95250"/>
                        </a:lnTo>
                        <a:lnTo>
                          <a:pt x="166883" y="97736"/>
                        </a:lnTo>
                        <a:cubicBezTo>
                          <a:pt x="209578" y="99751"/>
                          <a:pt x="220781" y="95540"/>
                          <a:pt x="226019" y="75511"/>
                        </a:cubicBezTo>
                        <a:cubicBezTo>
                          <a:pt x="229573" y="61920"/>
                          <a:pt x="227686" y="50800"/>
                          <a:pt x="221826" y="50800"/>
                        </a:cubicBezTo>
                        <a:cubicBezTo>
                          <a:pt x="215966" y="50800"/>
                          <a:pt x="207543" y="39370"/>
                          <a:pt x="203109" y="25400"/>
                        </a:cubicBezTo>
                        <a:cubicBezTo>
                          <a:pt x="196691" y="5179"/>
                          <a:pt x="183894" y="0"/>
                          <a:pt x="140341" y="0"/>
                        </a:cubicBezTo>
                        <a:cubicBezTo>
                          <a:pt x="95668" y="0"/>
                          <a:pt x="83410" y="5241"/>
                          <a:pt x="73506"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5" name="任意多边形: 形状 574">
                    <a:extLst>
                      <a:ext uri="{FF2B5EF4-FFF2-40B4-BE49-F238E27FC236}">
                        <a16:creationId xmlns="" xmlns:a16="http://schemas.microsoft.com/office/drawing/2014/main" id="{C26E4BD3-B661-43F9-8AAD-1E303FD7B243}"/>
                      </a:ext>
                    </a:extLst>
                  </p:cNvPr>
                  <p:cNvSpPr/>
                  <p:nvPr/>
                </p:nvSpPr>
                <p:spPr>
                  <a:xfrm>
                    <a:off x="6191250" y="2005141"/>
                    <a:ext cx="41468" cy="82758"/>
                  </a:xfrm>
                  <a:custGeom>
                    <a:avLst/>
                    <a:gdLst/>
                    <a:ahLst/>
                    <a:cxnLst/>
                    <a:rect l="0" t="0" r="0" b="0"/>
                    <a:pathLst>
                      <a:path w="41468" h="82758">
                        <a:moveTo>
                          <a:pt x="8678" y="14130"/>
                        </a:moveTo>
                        <a:cubicBezTo>
                          <a:pt x="3905" y="18903"/>
                          <a:pt x="0" y="36620"/>
                          <a:pt x="0" y="53500"/>
                        </a:cubicBezTo>
                        <a:cubicBezTo>
                          <a:pt x="0" y="82757"/>
                          <a:pt x="5688" y="81084"/>
                          <a:pt x="29766" y="44749"/>
                        </a:cubicBezTo>
                        <a:cubicBezTo>
                          <a:pt x="41467" y="27091"/>
                          <a:pt x="22808" y="0"/>
                          <a:pt x="8678" y="141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6" name="任意多边形: 形状 575">
                    <a:extLst>
                      <a:ext uri="{FF2B5EF4-FFF2-40B4-BE49-F238E27FC236}">
                        <a16:creationId xmlns="" xmlns:a16="http://schemas.microsoft.com/office/drawing/2014/main" id="{7BF6B530-7BBA-495D-8755-7D61517F947B}"/>
                      </a:ext>
                    </a:extLst>
                  </p:cNvPr>
                  <p:cNvSpPr/>
                  <p:nvPr/>
                </p:nvSpPr>
                <p:spPr>
                  <a:xfrm>
                    <a:off x="6217444" y="20923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形状 576">
                    <a:extLst>
                      <a:ext uri="{FF2B5EF4-FFF2-40B4-BE49-F238E27FC236}">
                        <a16:creationId xmlns="" xmlns:a16="http://schemas.microsoft.com/office/drawing/2014/main" id="{952899A1-B2E1-4A61-BA99-F7CE5D4EEA6A}"/>
                      </a:ext>
                    </a:extLst>
                  </p:cNvPr>
                  <p:cNvSpPr/>
                  <p:nvPr/>
                </p:nvSpPr>
                <p:spPr>
                  <a:xfrm>
                    <a:off x="6350403" y="1532065"/>
                    <a:ext cx="628247" cy="453552"/>
                  </a:xfrm>
                  <a:custGeom>
                    <a:avLst/>
                    <a:gdLst/>
                    <a:ahLst/>
                    <a:cxnLst/>
                    <a:rect l="0" t="0" r="0" b="0"/>
                    <a:pathLst>
                      <a:path w="628247" h="453552">
                        <a:moveTo>
                          <a:pt x="18325" y="15787"/>
                        </a:moveTo>
                        <a:cubicBezTo>
                          <a:pt x="0" y="37868"/>
                          <a:pt x="10761" y="72551"/>
                          <a:pt x="35939" y="72551"/>
                        </a:cubicBezTo>
                        <a:cubicBezTo>
                          <a:pt x="45888" y="72551"/>
                          <a:pt x="57318" y="81124"/>
                          <a:pt x="61339" y="91601"/>
                        </a:cubicBezTo>
                        <a:cubicBezTo>
                          <a:pt x="65359" y="102078"/>
                          <a:pt x="74924" y="110651"/>
                          <a:pt x="82595" y="110651"/>
                        </a:cubicBezTo>
                        <a:cubicBezTo>
                          <a:pt x="90265" y="110651"/>
                          <a:pt x="115273" y="124939"/>
                          <a:pt x="138167" y="142401"/>
                        </a:cubicBezTo>
                        <a:cubicBezTo>
                          <a:pt x="161062" y="159864"/>
                          <a:pt x="183179" y="174151"/>
                          <a:pt x="187317" y="174151"/>
                        </a:cubicBezTo>
                        <a:cubicBezTo>
                          <a:pt x="198124" y="174151"/>
                          <a:pt x="359965" y="285988"/>
                          <a:pt x="391002" y="314904"/>
                        </a:cubicBezTo>
                        <a:cubicBezTo>
                          <a:pt x="412767" y="335181"/>
                          <a:pt x="413676" y="339251"/>
                          <a:pt x="396440" y="339251"/>
                        </a:cubicBezTo>
                        <a:cubicBezTo>
                          <a:pt x="363083" y="339251"/>
                          <a:pt x="358635" y="361740"/>
                          <a:pt x="386483" y="389588"/>
                        </a:cubicBezTo>
                        <a:cubicBezTo>
                          <a:pt x="413890" y="416996"/>
                          <a:pt x="450446" y="424291"/>
                          <a:pt x="450446" y="402352"/>
                        </a:cubicBezTo>
                        <a:cubicBezTo>
                          <a:pt x="450446" y="395148"/>
                          <a:pt x="441874" y="385964"/>
                          <a:pt x="431396" y="381944"/>
                        </a:cubicBezTo>
                        <a:cubicBezTo>
                          <a:pt x="420918" y="377923"/>
                          <a:pt x="412346" y="369530"/>
                          <a:pt x="412346" y="363292"/>
                        </a:cubicBezTo>
                        <a:cubicBezTo>
                          <a:pt x="412346" y="345301"/>
                          <a:pt x="458525" y="350130"/>
                          <a:pt x="474875" y="369831"/>
                        </a:cubicBezTo>
                        <a:cubicBezTo>
                          <a:pt x="483037" y="379665"/>
                          <a:pt x="509454" y="397078"/>
                          <a:pt x="533580" y="408527"/>
                        </a:cubicBezTo>
                        <a:cubicBezTo>
                          <a:pt x="557707" y="419976"/>
                          <a:pt x="577446" y="434790"/>
                          <a:pt x="577446" y="441447"/>
                        </a:cubicBezTo>
                        <a:cubicBezTo>
                          <a:pt x="577446" y="448104"/>
                          <a:pt x="588876" y="453551"/>
                          <a:pt x="602846" y="453551"/>
                        </a:cubicBezTo>
                        <a:cubicBezTo>
                          <a:pt x="616816" y="453551"/>
                          <a:pt x="628246" y="447836"/>
                          <a:pt x="628246" y="440851"/>
                        </a:cubicBezTo>
                        <a:cubicBezTo>
                          <a:pt x="628246" y="416629"/>
                          <a:pt x="536069" y="339619"/>
                          <a:pt x="504421" y="337401"/>
                        </a:cubicBezTo>
                        <a:cubicBezTo>
                          <a:pt x="495690" y="336789"/>
                          <a:pt x="488546" y="331730"/>
                          <a:pt x="488546" y="326159"/>
                        </a:cubicBezTo>
                        <a:cubicBezTo>
                          <a:pt x="488546" y="320588"/>
                          <a:pt x="455685" y="294739"/>
                          <a:pt x="415521" y="268717"/>
                        </a:cubicBezTo>
                        <a:cubicBezTo>
                          <a:pt x="344071" y="222425"/>
                          <a:pt x="221112" y="131365"/>
                          <a:pt x="142030" y="66179"/>
                        </a:cubicBezTo>
                        <a:cubicBezTo>
                          <a:pt x="133541" y="59181"/>
                          <a:pt x="105660" y="40854"/>
                          <a:pt x="80071" y="25452"/>
                        </a:cubicBezTo>
                        <a:cubicBezTo>
                          <a:pt x="40022" y="1345"/>
                          <a:pt x="31428" y="0"/>
                          <a:pt x="18325" y="157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形状 577">
                    <a:extLst>
                      <a:ext uri="{FF2B5EF4-FFF2-40B4-BE49-F238E27FC236}">
                        <a16:creationId xmlns="" xmlns:a16="http://schemas.microsoft.com/office/drawing/2014/main" id="{8638D4D4-F765-4FB7-AB7F-1DC50B96EC5D}"/>
                      </a:ext>
                    </a:extLst>
                  </p:cNvPr>
                  <p:cNvSpPr/>
                  <p:nvPr/>
                </p:nvSpPr>
                <p:spPr>
                  <a:xfrm>
                    <a:off x="6069193" y="1523574"/>
                    <a:ext cx="45858" cy="131843"/>
                  </a:xfrm>
                  <a:custGeom>
                    <a:avLst/>
                    <a:gdLst/>
                    <a:ahLst/>
                    <a:cxnLst/>
                    <a:rect l="0" t="0" r="0" b="0"/>
                    <a:pathLst>
                      <a:path w="45858" h="131843">
                        <a:moveTo>
                          <a:pt x="12030" y="46117"/>
                        </a:moveTo>
                        <a:cubicBezTo>
                          <a:pt x="0" y="76515"/>
                          <a:pt x="14236" y="131842"/>
                          <a:pt x="34088" y="131842"/>
                        </a:cubicBezTo>
                        <a:cubicBezTo>
                          <a:pt x="40561" y="131842"/>
                          <a:pt x="45857" y="106124"/>
                          <a:pt x="45857" y="74692"/>
                        </a:cubicBezTo>
                        <a:cubicBezTo>
                          <a:pt x="45857" y="13157"/>
                          <a:pt x="30282" y="0"/>
                          <a:pt x="12030" y="46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形状 578">
                    <a:extLst>
                      <a:ext uri="{FF2B5EF4-FFF2-40B4-BE49-F238E27FC236}">
                        <a16:creationId xmlns="" xmlns:a16="http://schemas.microsoft.com/office/drawing/2014/main" id="{88EB1A6A-4988-45DC-83D4-7EB41460896D}"/>
                      </a:ext>
                    </a:extLst>
                  </p:cNvPr>
                  <p:cNvSpPr/>
                  <p:nvPr/>
                </p:nvSpPr>
                <p:spPr>
                  <a:xfrm>
                    <a:off x="5933132" y="1617900"/>
                    <a:ext cx="83175" cy="75617"/>
                  </a:xfrm>
                  <a:custGeom>
                    <a:avLst/>
                    <a:gdLst/>
                    <a:ahLst/>
                    <a:cxnLst/>
                    <a:rect l="0" t="0" r="0" b="0"/>
                    <a:pathLst>
                      <a:path w="83175" h="75617">
                        <a:moveTo>
                          <a:pt x="19992" y="32224"/>
                        </a:moveTo>
                        <a:cubicBezTo>
                          <a:pt x="0" y="70875"/>
                          <a:pt x="132" y="75616"/>
                          <a:pt x="21199" y="75616"/>
                        </a:cubicBezTo>
                        <a:cubicBezTo>
                          <a:pt x="42902" y="75616"/>
                          <a:pt x="83174" y="31906"/>
                          <a:pt x="71878" y="20610"/>
                        </a:cubicBezTo>
                        <a:cubicBezTo>
                          <a:pt x="51268" y="0"/>
                          <a:pt x="34747" y="3698"/>
                          <a:pt x="19992" y="322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形状 579">
                    <a:extLst>
                      <a:ext uri="{FF2B5EF4-FFF2-40B4-BE49-F238E27FC236}">
                        <a16:creationId xmlns="" xmlns:a16="http://schemas.microsoft.com/office/drawing/2014/main" id="{8EA7EE6E-3C9F-4B03-B040-634F2DB6F6BE}"/>
                      </a:ext>
                    </a:extLst>
                  </p:cNvPr>
                  <p:cNvSpPr/>
                  <p:nvPr/>
                </p:nvSpPr>
                <p:spPr>
                  <a:xfrm>
                    <a:off x="6350152" y="1649725"/>
                    <a:ext cx="350418" cy="304531"/>
                  </a:xfrm>
                  <a:custGeom>
                    <a:avLst/>
                    <a:gdLst/>
                    <a:ahLst/>
                    <a:cxnLst/>
                    <a:rect l="0" t="0" r="0" b="0"/>
                    <a:pathLst>
                      <a:path w="350418" h="304531">
                        <a:moveTo>
                          <a:pt x="49457" y="20318"/>
                        </a:moveTo>
                        <a:cubicBezTo>
                          <a:pt x="44486" y="28362"/>
                          <a:pt x="49863" y="41851"/>
                          <a:pt x="61408" y="50293"/>
                        </a:cubicBezTo>
                        <a:cubicBezTo>
                          <a:pt x="92256" y="72849"/>
                          <a:pt x="86977" y="85794"/>
                          <a:pt x="50648" y="76676"/>
                        </a:cubicBezTo>
                        <a:cubicBezTo>
                          <a:pt x="0" y="63964"/>
                          <a:pt x="702" y="97381"/>
                          <a:pt x="51758" y="129516"/>
                        </a:cubicBezTo>
                        <a:cubicBezTo>
                          <a:pt x="76727" y="145232"/>
                          <a:pt x="105266" y="158091"/>
                          <a:pt x="115177" y="158091"/>
                        </a:cubicBezTo>
                        <a:cubicBezTo>
                          <a:pt x="125089" y="158091"/>
                          <a:pt x="133198" y="163985"/>
                          <a:pt x="133198" y="171190"/>
                        </a:cubicBezTo>
                        <a:cubicBezTo>
                          <a:pt x="133198" y="178394"/>
                          <a:pt x="140342" y="185117"/>
                          <a:pt x="149073" y="186130"/>
                        </a:cubicBezTo>
                        <a:cubicBezTo>
                          <a:pt x="157804" y="187143"/>
                          <a:pt x="185490" y="204108"/>
                          <a:pt x="210597" y="223831"/>
                        </a:cubicBezTo>
                        <a:cubicBezTo>
                          <a:pt x="235704" y="243554"/>
                          <a:pt x="265707" y="259691"/>
                          <a:pt x="277272" y="259691"/>
                        </a:cubicBezTo>
                        <a:cubicBezTo>
                          <a:pt x="288836" y="259691"/>
                          <a:pt x="298298" y="268264"/>
                          <a:pt x="298298" y="278741"/>
                        </a:cubicBezTo>
                        <a:cubicBezTo>
                          <a:pt x="298298" y="300567"/>
                          <a:pt x="330734" y="304530"/>
                          <a:pt x="343276" y="284236"/>
                        </a:cubicBezTo>
                        <a:cubicBezTo>
                          <a:pt x="347889" y="276772"/>
                          <a:pt x="339666" y="267546"/>
                          <a:pt x="324976" y="263705"/>
                        </a:cubicBezTo>
                        <a:cubicBezTo>
                          <a:pt x="310303" y="259868"/>
                          <a:pt x="298298" y="251680"/>
                          <a:pt x="298298" y="245510"/>
                        </a:cubicBezTo>
                        <a:cubicBezTo>
                          <a:pt x="298298" y="239339"/>
                          <a:pt x="286689" y="234291"/>
                          <a:pt x="272500" y="234291"/>
                        </a:cubicBezTo>
                        <a:cubicBezTo>
                          <a:pt x="258310" y="234291"/>
                          <a:pt x="243411" y="225718"/>
                          <a:pt x="239391" y="215241"/>
                        </a:cubicBezTo>
                        <a:cubicBezTo>
                          <a:pt x="235370" y="204764"/>
                          <a:pt x="224120" y="196191"/>
                          <a:pt x="214389" y="196191"/>
                        </a:cubicBezTo>
                        <a:cubicBezTo>
                          <a:pt x="204659" y="196191"/>
                          <a:pt x="196698" y="187618"/>
                          <a:pt x="196698" y="177141"/>
                        </a:cubicBezTo>
                        <a:cubicBezTo>
                          <a:pt x="196698" y="166664"/>
                          <a:pt x="207517" y="158091"/>
                          <a:pt x="220739" y="158091"/>
                        </a:cubicBezTo>
                        <a:cubicBezTo>
                          <a:pt x="233962" y="158091"/>
                          <a:pt x="248070" y="166664"/>
                          <a:pt x="252091" y="177141"/>
                        </a:cubicBezTo>
                        <a:cubicBezTo>
                          <a:pt x="256111" y="187618"/>
                          <a:pt x="266094" y="196191"/>
                          <a:pt x="274274" y="196191"/>
                        </a:cubicBezTo>
                        <a:cubicBezTo>
                          <a:pt x="282455" y="196191"/>
                          <a:pt x="293679" y="203335"/>
                          <a:pt x="299218" y="212066"/>
                        </a:cubicBezTo>
                        <a:cubicBezTo>
                          <a:pt x="305098" y="221335"/>
                          <a:pt x="318416" y="224189"/>
                          <a:pt x="331226" y="218923"/>
                        </a:cubicBezTo>
                        <a:cubicBezTo>
                          <a:pt x="350417" y="211034"/>
                          <a:pt x="348537" y="205919"/>
                          <a:pt x="316206" y="178070"/>
                        </a:cubicBezTo>
                        <a:cubicBezTo>
                          <a:pt x="295879" y="160562"/>
                          <a:pt x="275661" y="148903"/>
                          <a:pt x="271278" y="152164"/>
                        </a:cubicBezTo>
                        <a:cubicBezTo>
                          <a:pt x="266894" y="155424"/>
                          <a:pt x="256194" y="149518"/>
                          <a:pt x="247498" y="139041"/>
                        </a:cubicBezTo>
                        <a:cubicBezTo>
                          <a:pt x="238802" y="128564"/>
                          <a:pt x="223815" y="119991"/>
                          <a:pt x="214193" y="119991"/>
                        </a:cubicBezTo>
                        <a:cubicBezTo>
                          <a:pt x="204571" y="119991"/>
                          <a:pt x="196698" y="128564"/>
                          <a:pt x="196698" y="139041"/>
                        </a:cubicBezTo>
                        <a:cubicBezTo>
                          <a:pt x="196698" y="166823"/>
                          <a:pt x="150183" y="162376"/>
                          <a:pt x="119465" y="131658"/>
                        </a:cubicBezTo>
                        <a:cubicBezTo>
                          <a:pt x="95669" y="107862"/>
                          <a:pt x="94956" y="103098"/>
                          <a:pt x="112316" y="83915"/>
                        </a:cubicBezTo>
                        <a:cubicBezTo>
                          <a:pt x="129713" y="64692"/>
                          <a:pt x="128706" y="59818"/>
                          <a:pt x="102035" y="34148"/>
                        </a:cubicBezTo>
                        <a:cubicBezTo>
                          <a:pt x="68264" y="1644"/>
                          <a:pt x="62014" y="0"/>
                          <a:pt x="49457" y="20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形状 580">
                    <a:extLst>
                      <a:ext uri="{FF2B5EF4-FFF2-40B4-BE49-F238E27FC236}">
                        <a16:creationId xmlns="" xmlns:a16="http://schemas.microsoft.com/office/drawing/2014/main" id="{3CEA6457-6CA1-4243-81F5-D339E046DEE2}"/>
                      </a:ext>
                    </a:extLst>
                  </p:cNvPr>
                  <p:cNvSpPr/>
                  <p:nvPr/>
                </p:nvSpPr>
                <p:spPr>
                  <a:xfrm>
                    <a:off x="5776050" y="1724106"/>
                    <a:ext cx="72301" cy="45611"/>
                  </a:xfrm>
                  <a:custGeom>
                    <a:avLst/>
                    <a:gdLst/>
                    <a:ahLst/>
                    <a:cxnLst/>
                    <a:rect l="0" t="0" r="0" b="0"/>
                    <a:pathLst>
                      <a:path w="72301" h="45611">
                        <a:moveTo>
                          <a:pt x="17267" y="15977"/>
                        </a:moveTo>
                        <a:cubicBezTo>
                          <a:pt x="0" y="33244"/>
                          <a:pt x="9716" y="45610"/>
                          <a:pt x="40550" y="45610"/>
                        </a:cubicBezTo>
                        <a:cubicBezTo>
                          <a:pt x="60305" y="45610"/>
                          <a:pt x="72300" y="38413"/>
                          <a:pt x="72300" y="26560"/>
                        </a:cubicBezTo>
                        <a:cubicBezTo>
                          <a:pt x="72300" y="7511"/>
                          <a:pt x="33243" y="0"/>
                          <a:pt x="17267" y="15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形状 581">
                    <a:extLst>
                      <a:ext uri="{FF2B5EF4-FFF2-40B4-BE49-F238E27FC236}">
                        <a16:creationId xmlns="" xmlns:a16="http://schemas.microsoft.com/office/drawing/2014/main" id="{83943E45-FC72-4A60-8DF5-D4708531946C}"/>
                      </a:ext>
                    </a:extLst>
                  </p:cNvPr>
                  <p:cNvSpPr/>
                  <p:nvPr/>
                </p:nvSpPr>
                <p:spPr>
                  <a:xfrm>
                    <a:off x="5528438" y="1769716"/>
                    <a:ext cx="243713" cy="139701"/>
                  </a:xfrm>
                  <a:custGeom>
                    <a:avLst/>
                    <a:gdLst/>
                    <a:ahLst/>
                    <a:cxnLst/>
                    <a:rect l="0" t="0" r="0" b="0"/>
                    <a:pathLst>
                      <a:path w="243713" h="139701">
                        <a:moveTo>
                          <a:pt x="188319" y="19050"/>
                        </a:moveTo>
                        <a:cubicBezTo>
                          <a:pt x="184299" y="29527"/>
                          <a:pt x="169400" y="38100"/>
                          <a:pt x="155210" y="38100"/>
                        </a:cubicBezTo>
                        <a:cubicBezTo>
                          <a:pt x="141021" y="38100"/>
                          <a:pt x="129412" y="42506"/>
                          <a:pt x="129412" y="47890"/>
                        </a:cubicBezTo>
                        <a:cubicBezTo>
                          <a:pt x="129412" y="53275"/>
                          <a:pt x="103695" y="71729"/>
                          <a:pt x="72262" y="88900"/>
                        </a:cubicBezTo>
                        <a:cubicBezTo>
                          <a:pt x="10747" y="122504"/>
                          <a:pt x="0" y="139700"/>
                          <a:pt x="40512" y="139700"/>
                        </a:cubicBezTo>
                        <a:cubicBezTo>
                          <a:pt x="54623" y="139700"/>
                          <a:pt x="65912" y="131233"/>
                          <a:pt x="65912" y="120650"/>
                        </a:cubicBezTo>
                        <a:cubicBezTo>
                          <a:pt x="65912" y="108797"/>
                          <a:pt x="77907" y="101600"/>
                          <a:pt x="97662" y="101600"/>
                        </a:cubicBezTo>
                        <a:cubicBezTo>
                          <a:pt x="115125" y="101600"/>
                          <a:pt x="129412" y="95885"/>
                          <a:pt x="129412" y="88900"/>
                        </a:cubicBezTo>
                        <a:cubicBezTo>
                          <a:pt x="129412" y="81915"/>
                          <a:pt x="143088" y="76200"/>
                          <a:pt x="159803" y="76200"/>
                        </a:cubicBezTo>
                        <a:cubicBezTo>
                          <a:pt x="176518" y="76200"/>
                          <a:pt x="193484" y="67627"/>
                          <a:pt x="197505" y="57150"/>
                        </a:cubicBezTo>
                        <a:cubicBezTo>
                          <a:pt x="201525" y="46673"/>
                          <a:pt x="213567" y="38100"/>
                          <a:pt x="224264" y="38100"/>
                        </a:cubicBezTo>
                        <a:cubicBezTo>
                          <a:pt x="234960" y="38100"/>
                          <a:pt x="243712" y="29527"/>
                          <a:pt x="243712" y="19050"/>
                        </a:cubicBezTo>
                        <a:cubicBezTo>
                          <a:pt x="243712" y="8573"/>
                          <a:pt x="232893" y="0"/>
                          <a:pt x="219671" y="0"/>
                        </a:cubicBezTo>
                        <a:cubicBezTo>
                          <a:pt x="206448" y="0"/>
                          <a:pt x="192340" y="8573"/>
                          <a:pt x="188319"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形状 582">
                    <a:extLst>
                      <a:ext uri="{FF2B5EF4-FFF2-40B4-BE49-F238E27FC236}">
                        <a16:creationId xmlns="" xmlns:a16="http://schemas.microsoft.com/office/drawing/2014/main" id="{F9D4E902-0A54-4E42-9A4C-7B42C9CE0DCC}"/>
                      </a:ext>
                    </a:extLst>
                  </p:cNvPr>
                  <p:cNvSpPr/>
                  <p:nvPr/>
                </p:nvSpPr>
                <p:spPr>
                  <a:xfrm>
                    <a:off x="5898860" y="1788125"/>
                    <a:ext cx="134294" cy="108400"/>
                  </a:xfrm>
                  <a:custGeom>
                    <a:avLst/>
                    <a:gdLst/>
                    <a:ahLst/>
                    <a:cxnLst/>
                    <a:rect l="0" t="0" r="0" b="0"/>
                    <a:pathLst>
                      <a:path w="134294" h="108400">
                        <a:moveTo>
                          <a:pt x="51859" y="31724"/>
                        </a:moveTo>
                        <a:cubicBezTo>
                          <a:pt x="36174" y="45327"/>
                          <a:pt x="17143" y="58523"/>
                          <a:pt x="9567" y="61049"/>
                        </a:cubicBezTo>
                        <a:cubicBezTo>
                          <a:pt x="1991" y="63574"/>
                          <a:pt x="0" y="72447"/>
                          <a:pt x="5141" y="80765"/>
                        </a:cubicBezTo>
                        <a:cubicBezTo>
                          <a:pt x="22219" y="108399"/>
                          <a:pt x="134293" y="56260"/>
                          <a:pt x="122709" y="26071"/>
                        </a:cubicBezTo>
                        <a:cubicBezTo>
                          <a:pt x="112704" y="0"/>
                          <a:pt x="85979" y="2132"/>
                          <a:pt x="51859" y="317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4" name="任意多边形: 形状 583">
                    <a:extLst>
                      <a:ext uri="{FF2B5EF4-FFF2-40B4-BE49-F238E27FC236}">
                        <a16:creationId xmlns="" xmlns:a16="http://schemas.microsoft.com/office/drawing/2014/main" id="{08734941-2ECF-4DF8-9F58-F6B0670335CE}"/>
                      </a:ext>
                    </a:extLst>
                  </p:cNvPr>
                  <p:cNvSpPr/>
                  <p:nvPr/>
                </p:nvSpPr>
                <p:spPr>
                  <a:xfrm>
                    <a:off x="6361680" y="1817843"/>
                    <a:ext cx="660422" cy="650657"/>
                  </a:xfrm>
                  <a:custGeom>
                    <a:avLst/>
                    <a:gdLst/>
                    <a:ahLst/>
                    <a:cxnLst/>
                    <a:rect l="0" t="0" r="0" b="0"/>
                    <a:pathLst>
                      <a:path w="660422" h="650657">
                        <a:moveTo>
                          <a:pt x="41237" y="11140"/>
                        </a:moveTo>
                        <a:cubicBezTo>
                          <a:pt x="24529" y="27847"/>
                          <a:pt x="33204" y="63291"/>
                          <a:pt x="54995" y="67358"/>
                        </a:cubicBezTo>
                        <a:cubicBezTo>
                          <a:pt x="67547" y="69700"/>
                          <a:pt x="62020" y="73087"/>
                          <a:pt x="42295" y="75141"/>
                        </a:cubicBezTo>
                        <a:cubicBezTo>
                          <a:pt x="16826" y="77792"/>
                          <a:pt x="7370" y="85775"/>
                          <a:pt x="7370" y="104623"/>
                        </a:cubicBezTo>
                        <a:cubicBezTo>
                          <a:pt x="7370" y="118839"/>
                          <a:pt x="14514" y="131303"/>
                          <a:pt x="23245" y="132320"/>
                        </a:cubicBezTo>
                        <a:cubicBezTo>
                          <a:pt x="31976" y="133338"/>
                          <a:pt x="41978" y="137450"/>
                          <a:pt x="45470" y="141458"/>
                        </a:cubicBezTo>
                        <a:cubicBezTo>
                          <a:pt x="48962" y="145467"/>
                          <a:pt x="81824" y="164858"/>
                          <a:pt x="118495" y="184551"/>
                        </a:cubicBezTo>
                        <a:cubicBezTo>
                          <a:pt x="155166" y="204243"/>
                          <a:pt x="185170" y="225669"/>
                          <a:pt x="185170" y="232164"/>
                        </a:cubicBezTo>
                        <a:cubicBezTo>
                          <a:pt x="185170" y="238659"/>
                          <a:pt x="196600" y="243973"/>
                          <a:pt x="210570" y="243973"/>
                        </a:cubicBezTo>
                        <a:cubicBezTo>
                          <a:pt x="224540" y="243973"/>
                          <a:pt x="233148" y="245402"/>
                          <a:pt x="229700" y="247148"/>
                        </a:cubicBezTo>
                        <a:cubicBezTo>
                          <a:pt x="217270" y="253443"/>
                          <a:pt x="314805" y="307473"/>
                          <a:pt x="338599" y="307473"/>
                        </a:cubicBezTo>
                        <a:cubicBezTo>
                          <a:pt x="352003" y="307473"/>
                          <a:pt x="362970" y="316046"/>
                          <a:pt x="362970" y="326523"/>
                        </a:cubicBezTo>
                        <a:cubicBezTo>
                          <a:pt x="362970" y="337204"/>
                          <a:pt x="374303" y="345573"/>
                          <a:pt x="388768" y="345573"/>
                        </a:cubicBezTo>
                        <a:cubicBezTo>
                          <a:pt x="402958" y="345573"/>
                          <a:pt x="417857" y="354146"/>
                          <a:pt x="421877" y="364623"/>
                        </a:cubicBezTo>
                        <a:cubicBezTo>
                          <a:pt x="425898" y="375100"/>
                          <a:pt x="439395" y="383673"/>
                          <a:pt x="451870" y="383673"/>
                        </a:cubicBezTo>
                        <a:cubicBezTo>
                          <a:pt x="464345" y="383673"/>
                          <a:pt x="477842" y="392246"/>
                          <a:pt x="481863" y="402723"/>
                        </a:cubicBezTo>
                        <a:cubicBezTo>
                          <a:pt x="485883" y="413200"/>
                          <a:pt x="493638" y="419106"/>
                          <a:pt x="499097" y="415846"/>
                        </a:cubicBezTo>
                        <a:cubicBezTo>
                          <a:pt x="508499" y="410229"/>
                          <a:pt x="578870" y="463560"/>
                          <a:pt x="578870" y="476302"/>
                        </a:cubicBezTo>
                        <a:cubicBezTo>
                          <a:pt x="578870" y="479607"/>
                          <a:pt x="566332" y="485589"/>
                          <a:pt x="551008" y="489597"/>
                        </a:cubicBezTo>
                        <a:cubicBezTo>
                          <a:pt x="524633" y="496494"/>
                          <a:pt x="524294" y="498151"/>
                          <a:pt x="544658" y="520653"/>
                        </a:cubicBezTo>
                        <a:cubicBezTo>
                          <a:pt x="556490" y="533726"/>
                          <a:pt x="566170" y="548259"/>
                          <a:pt x="566170" y="552948"/>
                        </a:cubicBezTo>
                        <a:cubicBezTo>
                          <a:pt x="566170" y="569996"/>
                          <a:pt x="531490" y="560902"/>
                          <a:pt x="511262" y="538551"/>
                        </a:cubicBezTo>
                        <a:cubicBezTo>
                          <a:pt x="499853" y="525944"/>
                          <a:pt x="470393" y="507732"/>
                          <a:pt x="445794" y="498081"/>
                        </a:cubicBezTo>
                        <a:cubicBezTo>
                          <a:pt x="396576" y="478769"/>
                          <a:pt x="390634" y="466976"/>
                          <a:pt x="421435" y="449738"/>
                        </a:cubicBezTo>
                        <a:cubicBezTo>
                          <a:pt x="438877" y="439977"/>
                          <a:pt x="439372" y="434452"/>
                          <a:pt x="424884" y="411252"/>
                        </a:cubicBezTo>
                        <a:cubicBezTo>
                          <a:pt x="404831" y="379143"/>
                          <a:pt x="379009" y="367328"/>
                          <a:pt x="351321" y="377592"/>
                        </a:cubicBezTo>
                        <a:cubicBezTo>
                          <a:pt x="334700" y="383754"/>
                          <a:pt x="336717" y="389275"/>
                          <a:pt x="362970" y="409476"/>
                        </a:cubicBezTo>
                        <a:lnTo>
                          <a:pt x="394720" y="433908"/>
                        </a:lnTo>
                        <a:lnTo>
                          <a:pt x="366145" y="440541"/>
                        </a:lnTo>
                        <a:cubicBezTo>
                          <a:pt x="350429" y="444188"/>
                          <a:pt x="337570" y="441859"/>
                          <a:pt x="337570" y="435364"/>
                        </a:cubicBezTo>
                        <a:cubicBezTo>
                          <a:pt x="337570" y="428869"/>
                          <a:pt x="311853" y="410711"/>
                          <a:pt x="280420" y="395013"/>
                        </a:cubicBezTo>
                        <a:cubicBezTo>
                          <a:pt x="216508" y="363093"/>
                          <a:pt x="207507" y="345573"/>
                          <a:pt x="255020" y="345573"/>
                        </a:cubicBezTo>
                        <a:cubicBezTo>
                          <a:pt x="274775" y="345573"/>
                          <a:pt x="286770" y="352770"/>
                          <a:pt x="286770" y="364623"/>
                        </a:cubicBezTo>
                        <a:cubicBezTo>
                          <a:pt x="286770" y="375206"/>
                          <a:pt x="298059" y="383673"/>
                          <a:pt x="312170" y="383673"/>
                        </a:cubicBezTo>
                        <a:cubicBezTo>
                          <a:pt x="326281" y="383673"/>
                          <a:pt x="337570" y="375206"/>
                          <a:pt x="337570" y="364623"/>
                        </a:cubicBezTo>
                        <a:cubicBezTo>
                          <a:pt x="337570" y="354146"/>
                          <a:pt x="328818" y="345573"/>
                          <a:pt x="318122" y="345573"/>
                        </a:cubicBezTo>
                        <a:cubicBezTo>
                          <a:pt x="307425" y="345573"/>
                          <a:pt x="295383" y="337000"/>
                          <a:pt x="291363" y="326523"/>
                        </a:cubicBezTo>
                        <a:cubicBezTo>
                          <a:pt x="287342" y="316046"/>
                          <a:pt x="273055" y="307473"/>
                          <a:pt x="259613" y="307473"/>
                        </a:cubicBezTo>
                        <a:cubicBezTo>
                          <a:pt x="246171" y="307473"/>
                          <a:pt x="231883" y="298900"/>
                          <a:pt x="227863" y="288423"/>
                        </a:cubicBezTo>
                        <a:cubicBezTo>
                          <a:pt x="218651" y="264416"/>
                          <a:pt x="185170" y="263351"/>
                          <a:pt x="185170" y="287064"/>
                        </a:cubicBezTo>
                        <a:cubicBezTo>
                          <a:pt x="185170" y="296794"/>
                          <a:pt x="193742" y="308045"/>
                          <a:pt x="204220" y="312066"/>
                        </a:cubicBezTo>
                        <a:cubicBezTo>
                          <a:pt x="214698" y="316086"/>
                          <a:pt x="223270" y="325270"/>
                          <a:pt x="223270" y="332474"/>
                        </a:cubicBezTo>
                        <a:cubicBezTo>
                          <a:pt x="223270" y="352951"/>
                          <a:pt x="172537" y="347826"/>
                          <a:pt x="164363" y="326523"/>
                        </a:cubicBezTo>
                        <a:cubicBezTo>
                          <a:pt x="160342" y="316046"/>
                          <a:pt x="149791" y="307473"/>
                          <a:pt x="140916" y="307473"/>
                        </a:cubicBezTo>
                        <a:cubicBezTo>
                          <a:pt x="132041" y="307473"/>
                          <a:pt x="117666" y="298900"/>
                          <a:pt x="108970" y="288423"/>
                        </a:cubicBezTo>
                        <a:cubicBezTo>
                          <a:pt x="100274" y="277946"/>
                          <a:pt x="82430" y="269373"/>
                          <a:pt x="69315" y="269373"/>
                        </a:cubicBezTo>
                        <a:cubicBezTo>
                          <a:pt x="56200" y="269373"/>
                          <a:pt x="45470" y="260800"/>
                          <a:pt x="45470" y="250323"/>
                        </a:cubicBezTo>
                        <a:cubicBezTo>
                          <a:pt x="45470" y="228698"/>
                          <a:pt x="25571" y="224798"/>
                          <a:pt x="13650" y="244087"/>
                        </a:cubicBezTo>
                        <a:cubicBezTo>
                          <a:pt x="0" y="266172"/>
                          <a:pt x="20700" y="307473"/>
                          <a:pt x="45419" y="307473"/>
                        </a:cubicBezTo>
                        <a:cubicBezTo>
                          <a:pt x="58419" y="307473"/>
                          <a:pt x="77628" y="316046"/>
                          <a:pt x="88106" y="326523"/>
                        </a:cubicBezTo>
                        <a:cubicBezTo>
                          <a:pt x="98583" y="337000"/>
                          <a:pt x="112579" y="345573"/>
                          <a:pt x="119208" y="345573"/>
                        </a:cubicBezTo>
                        <a:cubicBezTo>
                          <a:pt x="125836" y="345573"/>
                          <a:pt x="138374" y="354146"/>
                          <a:pt x="147070" y="364623"/>
                        </a:cubicBezTo>
                        <a:cubicBezTo>
                          <a:pt x="155766" y="375100"/>
                          <a:pt x="172999" y="383673"/>
                          <a:pt x="185366" y="383673"/>
                        </a:cubicBezTo>
                        <a:cubicBezTo>
                          <a:pt x="197734" y="383673"/>
                          <a:pt x="211142" y="392246"/>
                          <a:pt x="215163" y="402723"/>
                        </a:cubicBezTo>
                        <a:cubicBezTo>
                          <a:pt x="219183" y="413200"/>
                          <a:pt x="234082" y="421773"/>
                          <a:pt x="248272" y="421773"/>
                        </a:cubicBezTo>
                        <a:cubicBezTo>
                          <a:pt x="262461" y="421773"/>
                          <a:pt x="274070" y="427069"/>
                          <a:pt x="274070" y="433543"/>
                        </a:cubicBezTo>
                        <a:cubicBezTo>
                          <a:pt x="274070" y="447094"/>
                          <a:pt x="345809" y="485273"/>
                          <a:pt x="371271" y="485273"/>
                        </a:cubicBezTo>
                        <a:cubicBezTo>
                          <a:pt x="380676" y="485273"/>
                          <a:pt x="388370" y="493846"/>
                          <a:pt x="388370" y="504323"/>
                        </a:cubicBezTo>
                        <a:cubicBezTo>
                          <a:pt x="388370" y="514906"/>
                          <a:pt x="399659" y="523373"/>
                          <a:pt x="413770" y="523373"/>
                        </a:cubicBezTo>
                        <a:cubicBezTo>
                          <a:pt x="427740" y="523373"/>
                          <a:pt x="439170" y="529088"/>
                          <a:pt x="439170" y="536073"/>
                        </a:cubicBezTo>
                        <a:cubicBezTo>
                          <a:pt x="439170" y="558889"/>
                          <a:pt x="401609" y="549469"/>
                          <a:pt x="346843" y="512920"/>
                        </a:cubicBezTo>
                        <a:cubicBezTo>
                          <a:pt x="317295" y="493201"/>
                          <a:pt x="284548" y="472975"/>
                          <a:pt x="274070" y="467972"/>
                        </a:cubicBezTo>
                        <a:cubicBezTo>
                          <a:pt x="263592" y="462970"/>
                          <a:pt x="240733" y="450697"/>
                          <a:pt x="223270" y="440699"/>
                        </a:cubicBezTo>
                        <a:cubicBezTo>
                          <a:pt x="195096" y="424569"/>
                          <a:pt x="191706" y="424783"/>
                          <a:pt x="193168" y="442605"/>
                        </a:cubicBezTo>
                        <a:cubicBezTo>
                          <a:pt x="195313" y="468759"/>
                          <a:pt x="228739" y="497368"/>
                          <a:pt x="299470" y="533589"/>
                        </a:cubicBezTo>
                        <a:cubicBezTo>
                          <a:pt x="330903" y="549686"/>
                          <a:pt x="373765" y="573557"/>
                          <a:pt x="394720" y="586636"/>
                        </a:cubicBezTo>
                        <a:cubicBezTo>
                          <a:pt x="453859" y="623549"/>
                          <a:pt x="464570" y="626506"/>
                          <a:pt x="464570" y="605923"/>
                        </a:cubicBezTo>
                        <a:cubicBezTo>
                          <a:pt x="464570" y="595446"/>
                          <a:pt x="458855" y="586873"/>
                          <a:pt x="451870" y="586873"/>
                        </a:cubicBezTo>
                        <a:cubicBezTo>
                          <a:pt x="444885" y="586873"/>
                          <a:pt x="439170" y="581158"/>
                          <a:pt x="439170" y="574173"/>
                        </a:cubicBezTo>
                        <a:cubicBezTo>
                          <a:pt x="439170" y="554378"/>
                          <a:pt x="497721" y="559258"/>
                          <a:pt x="515370" y="580523"/>
                        </a:cubicBezTo>
                        <a:cubicBezTo>
                          <a:pt x="524066" y="591000"/>
                          <a:pt x="536994" y="599573"/>
                          <a:pt x="544100" y="599573"/>
                        </a:cubicBezTo>
                        <a:cubicBezTo>
                          <a:pt x="551206" y="599573"/>
                          <a:pt x="560508" y="604711"/>
                          <a:pt x="564770" y="610991"/>
                        </a:cubicBezTo>
                        <a:cubicBezTo>
                          <a:pt x="569033" y="617270"/>
                          <a:pt x="588236" y="629085"/>
                          <a:pt x="607445" y="637246"/>
                        </a:cubicBezTo>
                        <a:cubicBezTo>
                          <a:pt x="639007" y="650656"/>
                          <a:pt x="642370" y="649580"/>
                          <a:pt x="642370" y="626071"/>
                        </a:cubicBezTo>
                        <a:cubicBezTo>
                          <a:pt x="642370" y="608914"/>
                          <a:pt x="631559" y="597344"/>
                          <a:pt x="610620" y="592088"/>
                        </a:cubicBezTo>
                        <a:cubicBezTo>
                          <a:pt x="573642" y="582807"/>
                          <a:pt x="569958" y="567722"/>
                          <a:pt x="600495" y="550633"/>
                        </a:cubicBezTo>
                        <a:cubicBezTo>
                          <a:pt x="618730" y="540429"/>
                          <a:pt x="619481" y="535352"/>
                          <a:pt x="605290" y="518252"/>
                        </a:cubicBezTo>
                        <a:cubicBezTo>
                          <a:pt x="590801" y="500794"/>
                          <a:pt x="592106" y="497973"/>
                          <a:pt x="614665" y="497973"/>
                        </a:cubicBezTo>
                        <a:cubicBezTo>
                          <a:pt x="629079" y="497973"/>
                          <a:pt x="644558" y="492008"/>
                          <a:pt x="649064" y="484717"/>
                        </a:cubicBezTo>
                        <a:cubicBezTo>
                          <a:pt x="660421" y="466340"/>
                          <a:pt x="631566" y="434543"/>
                          <a:pt x="610773" y="442521"/>
                        </a:cubicBezTo>
                        <a:cubicBezTo>
                          <a:pt x="597594" y="447579"/>
                          <a:pt x="595306" y="437337"/>
                          <a:pt x="600674" y="397317"/>
                        </a:cubicBezTo>
                        <a:cubicBezTo>
                          <a:pt x="605717" y="359716"/>
                          <a:pt x="603091" y="345573"/>
                          <a:pt x="591067" y="345573"/>
                        </a:cubicBezTo>
                        <a:cubicBezTo>
                          <a:pt x="581966" y="345573"/>
                          <a:pt x="564429" y="336441"/>
                          <a:pt x="552095" y="325279"/>
                        </a:cubicBezTo>
                        <a:cubicBezTo>
                          <a:pt x="524900" y="300668"/>
                          <a:pt x="493733" y="313151"/>
                          <a:pt x="515847" y="339797"/>
                        </a:cubicBezTo>
                        <a:cubicBezTo>
                          <a:pt x="523772" y="349347"/>
                          <a:pt x="526570" y="363126"/>
                          <a:pt x="522064" y="370417"/>
                        </a:cubicBezTo>
                        <a:cubicBezTo>
                          <a:pt x="510065" y="389831"/>
                          <a:pt x="477270" y="386597"/>
                          <a:pt x="477270" y="366000"/>
                        </a:cubicBezTo>
                        <a:cubicBezTo>
                          <a:pt x="477270" y="356280"/>
                          <a:pt x="462983" y="344741"/>
                          <a:pt x="445520" y="340358"/>
                        </a:cubicBezTo>
                        <a:cubicBezTo>
                          <a:pt x="428058" y="335975"/>
                          <a:pt x="413770" y="326783"/>
                          <a:pt x="413770" y="319931"/>
                        </a:cubicBezTo>
                        <a:cubicBezTo>
                          <a:pt x="413770" y="313079"/>
                          <a:pt x="402340" y="307473"/>
                          <a:pt x="388370" y="307473"/>
                        </a:cubicBezTo>
                        <a:cubicBezTo>
                          <a:pt x="374400" y="307473"/>
                          <a:pt x="360076" y="300329"/>
                          <a:pt x="356540" y="291598"/>
                        </a:cubicBezTo>
                        <a:cubicBezTo>
                          <a:pt x="350348" y="276312"/>
                          <a:pt x="318084" y="254634"/>
                          <a:pt x="223270" y="202056"/>
                        </a:cubicBezTo>
                        <a:cubicBezTo>
                          <a:pt x="198823" y="188500"/>
                          <a:pt x="177107" y="172382"/>
                          <a:pt x="175014" y="166240"/>
                        </a:cubicBezTo>
                        <a:cubicBezTo>
                          <a:pt x="172921" y="160098"/>
                          <a:pt x="162919" y="155073"/>
                          <a:pt x="152789" y="155073"/>
                        </a:cubicBezTo>
                        <a:cubicBezTo>
                          <a:pt x="142659" y="155073"/>
                          <a:pt x="134370" y="149358"/>
                          <a:pt x="134370" y="142373"/>
                        </a:cubicBezTo>
                        <a:cubicBezTo>
                          <a:pt x="134370" y="135388"/>
                          <a:pt x="126135" y="129673"/>
                          <a:pt x="116070" y="129673"/>
                        </a:cubicBezTo>
                        <a:cubicBezTo>
                          <a:pt x="90508" y="129673"/>
                          <a:pt x="77892" y="104870"/>
                          <a:pt x="94837" y="87926"/>
                        </a:cubicBezTo>
                        <a:cubicBezTo>
                          <a:pt x="116724" y="66039"/>
                          <a:pt x="111561" y="30353"/>
                          <a:pt x="84405" y="15820"/>
                        </a:cubicBezTo>
                        <a:cubicBezTo>
                          <a:pt x="55472" y="335"/>
                          <a:pt x="52377" y="0"/>
                          <a:pt x="41237" y="11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5" name="任意多边形: 形状 584">
                    <a:extLst>
                      <a:ext uri="{FF2B5EF4-FFF2-40B4-BE49-F238E27FC236}">
                        <a16:creationId xmlns="" xmlns:a16="http://schemas.microsoft.com/office/drawing/2014/main" id="{40F8CA22-30DE-4212-8F6B-BABA5A530B89}"/>
                      </a:ext>
                    </a:extLst>
                  </p:cNvPr>
                  <p:cNvSpPr/>
                  <p:nvPr/>
                </p:nvSpPr>
                <p:spPr>
                  <a:xfrm>
                    <a:off x="6902450" y="22015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6" name="任意多边形: 形状 585">
                    <a:extLst>
                      <a:ext uri="{FF2B5EF4-FFF2-40B4-BE49-F238E27FC236}">
                        <a16:creationId xmlns="" xmlns:a16="http://schemas.microsoft.com/office/drawing/2014/main" id="{34DBBA69-DB8B-48C0-869C-EF6754D66E52}"/>
                      </a:ext>
                    </a:extLst>
                  </p:cNvPr>
                  <p:cNvSpPr/>
                  <p:nvPr/>
                </p:nvSpPr>
                <p:spPr>
                  <a:xfrm>
                    <a:off x="6546850" y="1902105"/>
                    <a:ext cx="405642" cy="213470"/>
                  </a:xfrm>
                  <a:custGeom>
                    <a:avLst/>
                    <a:gdLst/>
                    <a:ahLst/>
                    <a:cxnLst/>
                    <a:rect l="0" t="0" r="0" b="0"/>
                    <a:pathLst>
                      <a:path w="405642" h="213470">
                        <a:moveTo>
                          <a:pt x="0" y="32267"/>
                        </a:moveTo>
                        <a:cubicBezTo>
                          <a:pt x="0" y="49442"/>
                          <a:pt x="32941" y="79143"/>
                          <a:pt x="105639" y="127517"/>
                        </a:cubicBezTo>
                        <a:cubicBezTo>
                          <a:pt x="218804" y="202819"/>
                          <a:pt x="254000" y="213469"/>
                          <a:pt x="254000" y="172411"/>
                        </a:cubicBezTo>
                        <a:cubicBezTo>
                          <a:pt x="254000" y="158199"/>
                          <a:pt x="262467" y="147011"/>
                          <a:pt x="273222" y="147011"/>
                        </a:cubicBezTo>
                        <a:cubicBezTo>
                          <a:pt x="283795" y="147011"/>
                          <a:pt x="303654" y="140010"/>
                          <a:pt x="317355" y="131454"/>
                        </a:cubicBezTo>
                        <a:cubicBezTo>
                          <a:pt x="337012" y="119178"/>
                          <a:pt x="345547" y="119178"/>
                          <a:pt x="357823" y="131454"/>
                        </a:cubicBezTo>
                        <a:cubicBezTo>
                          <a:pt x="366379" y="140010"/>
                          <a:pt x="381806" y="147011"/>
                          <a:pt x="392104" y="147011"/>
                        </a:cubicBezTo>
                        <a:cubicBezTo>
                          <a:pt x="405641" y="147011"/>
                          <a:pt x="402565" y="138216"/>
                          <a:pt x="381000" y="115261"/>
                        </a:cubicBezTo>
                        <a:cubicBezTo>
                          <a:pt x="347609" y="79718"/>
                          <a:pt x="317500" y="73696"/>
                          <a:pt x="317500" y="102561"/>
                        </a:cubicBezTo>
                        <a:cubicBezTo>
                          <a:pt x="317500" y="114414"/>
                          <a:pt x="305505" y="121611"/>
                          <a:pt x="285750" y="121611"/>
                        </a:cubicBezTo>
                        <a:cubicBezTo>
                          <a:pt x="265995" y="121611"/>
                          <a:pt x="254000" y="114414"/>
                          <a:pt x="254000" y="102561"/>
                        </a:cubicBezTo>
                        <a:cubicBezTo>
                          <a:pt x="254000" y="91978"/>
                          <a:pt x="242711" y="83511"/>
                          <a:pt x="228600" y="83511"/>
                        </a:cubicBezTo>
                        <a:cubicBezTo>
                          <a:pt x="214630" y="83511"/>
                          <a:pt x="203200" y="89761"/>
                          <a:pt x="203200" y="97400"/>
                        </a:cubicBezTo>
                        <a:cubicBezTo>
                          <a:pt x="203200" y="105039"/>
                          <a:pt x="214630" y="114278"/>
                          <a:pt x="228600" y="117931"/>
                        </a:cubicBezTo>
                        <a:cubicBezTo>
                          <a:pt x="242570" y="121584"/>
                          <a:pt x="254000" y="129622"/>
                          <a:pt x="254000" y="135792"/>
                        </a:cubicBezTo>
                        <a:cubicBezTo>
                          <a:pt x="254000" y="161457"/>
                          <a:pt x="210910" y="143264"/>
                          <a:pt x="130211" y="83529"/>
                        </a:cubicBezTo>
                        <a:cubicBezTo>
                          <a:pt x="83042" y="48614"/>
                          <a:pt x="40405" y="17181"/>
                          <a:pt x="35461" y="13679"/>
                        </a:cubicBezTo>
                        <a:cubicBezTo>
                          <a:pt x="16151" y="0"/>
                          <a:pt x="0" y="8466"/>
                          <a:pt x="0" y="32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7" name="任意多边形: 形状 586">
                    <a:extLst>
                      <a:ext uri="{FF2B5EF4-FFF2-40B4-BE49-F238E27FC236}">
                        <a16:creationId xmlns="" xmlns:a16="http://schemas.microsoft.com/office/drawing/2014/main" id="{F393E07D-1A4F-4CBF-8375-D03A117B286C}"/>
                      </a:ext>
                    </a:extLst>
                  </p:cNvPr>
                  <p:cNvSpPr/>
                  <p:nvPr/>
                </p:nvSpPr>
                <p:spPr>
                  <a:xfrm>
                    <a:off x="6687344" y="19526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8" name="任意多边形: 形状 587">
                    <a:extLst>
                      <a:ext uri="{FF2B5EF4-FFF2-40B4-BE49-F238E27FC236}">
                        <a16:creationId xmlns="" xmlns:a16="http://schemas.microsoft.com/office/drawing/2014/main" id="{2CE6470B-6DB4-4798-8073-E253C16CA7AE}"/>
                      </a:ext>
                    </a:extLst>
                  </p:cNvPr>
                  <p:cNvSpPr/>
                  <p:nvPr/>
                </p:nvSpPr>
                <p:spPr>
                  <a:xfrm>
                    <a:off x="5945520" y="1978038"/>
                    <a:ext cx="67930" cy="45679"/>
                  </a:xfrm>
                  <a:custGeom>
                    <a:avLst/>
                    <a:gdLst/>
                    <a:ahLst/>
                    <a:cxnLst/>
                    <a:rect l="0" t="0" r="0" b="0"/>
                    <a:pathLst>
                      <a:path w="67930" h="45679">
                        <a:moveTo>
                          <a:pt x="13241" y="15699"/>
                        </a:moveTo>
                        <a:cubicBezTo>
                          <a:pt x="0" y="28940"/>
                          <a:pt x="16771" y="45678"/>
                          <a:pt x="43279" y="45678"/>
                        </a:cubicBezTo>
                        <a:cubicBezTo>
                          <a:pt x="56836" y="45678"/>
                          <a:pt x="67929" y="37105"/>
                          <a:pt x="67929" y="26628"/>
                        </a:cubicBezTo>
                        <a:cubicBezTo>
                          <a:pt x="67929" y="7791"/>
                          <a:pt x="28941" y="0"/>
                          <a:pt x="13241" y="156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9" name="任意多边形: 形状 588">
                    <a:extLst>
                      <a:ext uri="{FF2B5EF4-FFF2-40B4-BE49-F238E27FC236}">
                        <a16:creationId xmlns="" xmlns:a16="http://schemas.microsoft.com/office/drawing/2014/main" id="{CC3705B2-8717-4309-A6AD-11045B51F16F}"/>
                      </a:ext>
                    </a:extLst>
                  </p:cNvPr>
                  <p:cNvSpPr/>
                  <p:nvPr/>
                </p:nvSpPr>
                <p:spPr>
                  <a:xfrm>
                    <a:off x="5911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0" name="任意多边形: 形状 589">
                    <a:extLst>
                      <a:ext uri="{FF2B5EF4-FFF2-40B4-BE49-F238E27FC236}">
                        <a16:creationId xmlns="" xmlns:a16="http://schemas.microsoft.com/office/drawing/2014/main" id="{BAC5AA60-ED59-4FEF-B7BC-7FF00D268EC3}"/>
                      </a:ext>
                    </a:extLst>
                  </p:cNvPr>
                  <p:cNvSpPr/>
                  <p:nvPr/>
                </p:nvSpPr>
                <p:spPr>
                  <a:xfrm>
                    <a:off x="6419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1" name="任意多边形: 形状 590">
                    <a:extLst>
                      <a:ext uri="{FF2B5EF4-FFF2-40B4-BE49-F238E27FC236}">
                        <a16:creationId xmlns="" xmlns:a16="http://schemas.microsoft.com/office/drawing/2014/main" id="{3C296B43-D648-41EB-85AF-3439880CE656}"/>
                      </a:ext>
                    </a:extLst>
                  </p:cNvPr>
                  <p:cNvSpPr/>
                  <p:nvPr/>
                </p:nvSpPr>
                <p:spPr>
                  <a:xfrm>
                    <a:off x="6864350" y="20618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2" name="任意多边形: 形状 591">
                    <a:extLst>
                      <a:ext uri="{FF2B5EF4-FFF2-40B4-BE49-F238E27FC236}">
                        <a16:creationId xmlns="" xmlns:a16="http://schemas.microsoft.com/office/drawing/2014/main" id="{5AA58FAD-5D2A-46E5-9A37-6D3821EDF63D}"/>
                      </a:ext>
                    </a:extLst>
                  </p:cNvPr>
                  <p:cNvSpPr/>
                  <p:nvPr/>
                </p:nvSpPr>
                <p:spPr>
                  <a:xfrm>
                    <a:off x="6978650" y="21253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任意多边形: 形状 592">
                    <a:extLst>
                      <a:ext uri="{FF2B5EF4-FFF2-40B4-BE49-F238E27FC236}">
                        <a16:creationId xmlns="" xmlns:a16="http://schemas.microsoft.com/office/drawing/2014/main" id="{84EAB8E2-8432-4AA0-AC30-93669611DFCE}"/>
                      </a:ext>
                    </a:extLst>
                  </p:cNvPr>
                  <p:cNvSpPr/>
                  <p:nvPr/>
                </p:nvSpPr>
                <p:spPr>
                  <a:xfrm>
                    <a:off x="5286176" y="2131149"/>
                    <a:ext cx="774088" cy="616717"/>
                  </a:xfrm>
                  <a:custGeom>
                    <a:avLst/>
                    <a:gdLst/>
                    <a:ahLst/>
                    <a:cxnLst/>
                    <a:rect l="0" t="0" r="0" b="0"/>
                    <a:pathLst>
                      <a:path w="774088" h="616717">
                        <a:moveTo>
                          <a:pt x="667874" y="17643"/>
                        </a:moveTo>
                        <a:cubicBezTo>
                          <a:pt x="652667" y="28025"/>
                          <a:pt x="637442" y="47160"/>
                          <a:pt x="634041" y="60164"/>
                        </a:cubicBezTo>
                        <a:cubicBezTo>
                          <a:pt x="628626" y="80871"/>
                          <a:pt x="633244" y="82798"/>
                          <a:pt x="671216" y="75674"/>
                        </a:cubicBezTo>
                        <a:cubicBezTo>
                          <a:pt x="728828" y="64866"/>
                          <a:pt x="725126" y="66978"/>
                          <a:pt x="568524" y="134266"/>
                        </a:cubicBezTo>
                        <a:cubicBezTo>
                          <a:pt x="554554" y="140269"/>
                          <a:pt x="519149" y="159780"/>
                          <a:pt x="489846" y="177624"/>
                        </a:cubicBezTo>
                        <a:cubicBezTo>
                          <a:pt x="432595" y="212486"/>
                          <a:pt x="422474" y="215809"/>
                          <a:pt x="422474" y="199747"/>
                        </a:cubicBezTo>
                        <a:cubicBezTo>
                          <a:pt x="422474" y="194071"/>
                          <a:pt x="451049" y="176949"/>
                          <a:pt x="485974" y="161700"/>
                        </a:cubicBezTo>
                        <a:cubicBezTo>
                          <a:pt x="573195" y="123615"/>
                          <a:pt x="572496" y="73450"/>
                          <a:pt x="485226" y="108063"/>
                        </a:cubicBezTo>
                        <a:cubicBezTo>
                          <a:pt x="468175" y="114826"/>
                          <a:pt x="444043" y="123398"/>
                          <a:pt x="431601" y="127113"/>
                        </a:cubicBezTo>
                        <a:cubicBezTo>
                          <a:pt x="419158" y="130828"/>
                          <a:pt x="405687" y="142440"/>
                          <a:pt x="401667" y="152917"/>
                        </a:cubicBezTo>
                        <a:cubicBezTo>
                          <a:pt x="397646" y="163394"/>
                          <a:pt x="380680" y="171967"/>
                          <a:pt x="363965" y="171967"/>
                        </a:cubicBezTo>
                        <a:cubicBezTo>
                          <a:pt x="344738" y="171967"/>
                          <a:pt x="333574" y="179336"/>
                          <a:pt x="333574" y="192026"/>
                        </a:cubicBezTo>
                        <a:cubicBezTo>
                          <a:pt x="333574" y="208964"/>
                          <a:pt x="327152" y="209981"/>
                          <a:pt x="292299" y="198563"/>
                        </a:cubicBezTo>
                        <a:cubicBezTo>
                          <a:pt x="253222" y="185761"/>
                          <a:pt x="250112" y="187106"/>
                          <a:pt x="233901" y="223823"/>
                        </a:cubicBezTo>
                        <a:cubicBezTo>
                          <a:pt x="213779" y="269397"/>
                          <a:pt x="223235" y="285134"/>
                          <a:pt x="257779" y="263561"/>
                        </a:cubicBezTo>
                        <a:cubicBezTo>
                          <a:pt x="271337" y="255094"/>
                          <a:pt x="290380" y="248167"/>
                          <a:pt x="300097" y="248167"/>
                        </a:cubicBezTo>
                        <a:cubicBezTo>
                          <a:pt x="309814" y="248167"/>
                          <a:pt x="324878" y="239594"/>
                          <a:pt x="333574" y="229117"/>
                        </a:cubicBezTo>
                        <a:cubicBezTo>
                          <a:pt x="342270" y="218640"/>
                          <a:pt x="362972" y="210067"/>
                          <a:pt x="379579" y="210067"/>
                        </a:cubicBezTo>
                        <a:cubicBezTo>
                          <a:pt x="396186" y="210067"/>
                          <a:pt x="406851" y="211496"/>
                          <a:pt x="403278" y="213242"/>
                        </a:cubicBezTo>
                        <a:cubicBezTo>
                          <a:pt x="395636" y="216977"/>
                          <a:pt x="315112" y="253030"/>
                          <a:pt x="225624" y="292782"/>
                        </a:cubicBezTo>
                        <a:cubicBezTo>
                          <a:pt x="190699" y="308296"/>
                          <a:pt x="138638" y="336037"/>
                          <a:pt x="109933" y="354428"/>
                        </a:cubicBezTo>
                        <a:cubicBezTo>
                          <a:pt x="81228" y="372819"/>
                          <a:pt x="51425" y="387867"/>
                          <a:pt x="43705" y="387867"/>
                        </a:cubicBezTo>
                        <a:cubicBezTo>
                          <a:pt x="25334" y="387867"/>
                          <a:pt x="0" y="435633"/>
                          <a:pt x="9886" y="451629"/>
                        </a:cubicBezTo>
                        <a:cubicBezTo>
                          <a:pt x="14114" y="458470"/>
                          <a:pt x="31572" y="464067"/>
                          <a:pt x="48681" y="464067"/>
                        </a:cubicBezTo>
                        <a:cubicBezTo>
                          <a:pt x="76369" y="464067"/>
                          <a:pt x="78085" y="466796"/>
                          <a:pt x="64287" y="488890"/>
                        </a:cubicBezTo>
                        <a:cubicBezTo>
                          <a:pt x="55761" y="502542"/>
                          <a:pt x="53284" y="518210"/>
                          <a:pt x="58782" y="523709"/>
                        </a:cubicBezTo>
                        <a:cubicBezTo>
                          <a:pt x="64281" y="529207"/>
                          <a:pt x="74349" y="523752"/>
                          <a:pt x="81158" y="511586"/>
                        </a:cubicBezTo>
                        <a:cubicBezTo>
                          <a:pt x="87966" y="499421"/>
                          <a:pt x="104682" y="489467"/>
                          <a:pt x="118305" y="489467"/>
                        </a:cubicBezTo>
                        <a:cubicBezTo>
                          <a:pt x="156160" y="489467"/>
                          <a:pt x="147838" y="468334"/>
                          <a:pt x="101799" y="447554"/>
                        </a:cubicBezTo>
                        <a:cubicBezTo>
                          <a:pt x="64847" y="430875"/>
                          <a:pt x="63184" y="428000"/>
                          <a:pt x="85924" y="420099"/>
                        </a:cubicBezTo>
                        <a:cubicBezTo>
                          <a:pt x="139482" y="401492"/>
                          <a:pt x="192204" y="387867"/>
                          <a:pt x="210650" y="387867"/>
                        </a:cubicBezTo>
                        <a:cubicBezTo>
                          <a:pt x="221214" y="387867"/>
                          <a:pt x="228905" y="379717"/>
                          <a:pt x="227741" y="369756"/>
                        </a:cubicBezTo>
                        <a:cubicBezTo>
                          <a:pt x="226338" y="357751"/>
                          <a:pt x="239539" y="350864"/>
                          <a:pt x="266899" y="349329"/>
                        </a:cubicBezTo>
                        <a:cubicBezTo>
                          <a:pt x="315426" y="346607"/>
                          <a:pt x="322429" y="371105"/>
                          <a:pt x="276424" y="382652"/>
                        </a:cubicBezTo>
                        <a:cubicBezTo>
                          <a:pt x="258962" y="387035"/>
                          <a:pt x="244674" y="398574"/>
                          <a:pt x="244674" y="408294"/>
                        </a:cubicBezTo>
                        <a:cubicBezTo>
                          <a:pt x="244674" y="432270"/>
                          <a:pt x="303494" y="431081"/>
                          <a:pt x="312767" y="406917"/>
                        </a:cubicBezTo>
                        <a:cubicBezTo>
                          <a:pt x="316787" y="396440"/>
                          <a:pt x="334136" y="387867"/>
                          <a:pt x="351318" y="387867"/>
                        </a:cubicBezTo>
                        <a:cubicBezTo>
                          <a:pt x="368501" y="387867"/>
                          <a:pt x="391132" y="379294"/>
                          <a:pt x="401610" y="368817"/>
                        </a:cubicBezTo>
                        <a:cubicBezTo>
                          <a:pt x="422920" y="347507"/>
                          <a:pt x="485974" y="342761"/>
                          <a:pt x="485974" y="362467"/>
                        </a:cubicBezTo>
                        <a:cubicBezTo>
                          <a:pt x="485974" y="369452"/>
                          <a:pt x="474952" y="375167"/>
                          <a:pt x="461481" y="375167"/>
                        </a:cubicBezTo>
                        <a:cubicBezTo>
                          <a:pt x="448010" y="375167"/>
                          <a:pt x="428416" y="383740"/>
                          <a:pt x="417938" y="394217"/>
                        </a:cubicBezTo>
                        <a:cubicBezTo>
                          <a:pt x="407461" y="404694"/>
                          <a:pt x="391000" y="413267"/>
                          <a:pt x="381359" y="413267"/>
                        </a:cubicBezTo>
                        <a:cubicBezTo>
                          <a:pt x="371717" y="413267"/>
                          <a:pt x="349878" y="418800"/>
                          <a:pt x="332826" y="425563"/>
                        </a:cubicBezTo>
                        <a:cubicBezTo>
                          <a:pt x="315775" y="432326"/>
                          <a:pt x="292523" y="440898"/>
                          <a:pt x="281154" y="444613"/>
                        </a:cubicBezTo>
                        <a:cubicBezTo>
                          <a:pt x="269786" y="448328"/>
                          <a:pt x="253370" y="459940"/>
                          <a:pt x="244674" y="470417"/>
                        </a:cubicBezTo>
                        <a:cubicBezTo>
                          <a:pt x="235947" y="480932"/>
                          <a:pt x="216758" y="486848"/>
                          <a:pt x="201844" y="483621"/>
                        </a:cubicBezTo>
                        <a:cubicBezTo>
                          <a:pt x="186478" y="480296"/>
                          <a:pt x="144696" y="493990"/>
                          <a:pt x="104974" y="515368"/>
                        </a:cubicBezTo>
                        <a:cubicBezTo>
                          <a:pt x="13768" y="564455"/>
                          <a:pt x="16074" y="562656"/>
                          <a:pt x="16074" y="584717"/>
                        </a:cubicBezTo>
                        <a:cubicBezTo>
                          <a:pt x="16074" y="616716"/>
                          <a:pt x="85223" y="606948"/>
                          <a:pt x="145077" y="566495"/>
                        </a:cubicBezTo>
                        <a:cubicBezTo>
                          <a:pt x="175408" y="545995"/>
                          <a:pt x="228799" y="517108"/>
                          <a:pt x="263724" y="502301"/>
                        </a:cubicBezTo>
                        <a:cubicBezTo>
                          <a:pt x="364976" y="459375"/>
                          <a:pt x="374296" y="455498"/>
                          <a:pt x="447874" y="425702"/>
                        </a:cubicBezTo>
                        <a:cubicBezTo>
                          <a:pt x="486291" y="410145"/>
                          <a:pt x="540584" y="386955"/>
                          <a:pt x="568524" y="374169"/>
                        </a:cubicBezTo>
                        <a:cubicBezTo>
                          <a:pt x="596464" y="361383"/>
                          <a:pt x="647899" y="339944"/>
                          <a:pt x="682824" y="326525"/>
                        </a:cubicBezTo>
                        <a:cubicBezTo>
                          <a:pt x="721379" y="311712"/>
                          <a:pt x="750397" y="291529"/>
                          <a:pt x="756693" y="275148"/>
                        </a:cubicBezTo>
                        <a:cubicBezTo>
                          <a:pt x="774087" y="229885"/>
                          <a:pt x="714355" y="241336"/>
                          <a:pt x="603415" y="304532"/>
                        </a:cubicBezTo>
                        <a:cubicBezTo>
                          <a:pt x="524394" y="349546"/>
                          <a:pt x="485974" y="360479"/>
                          <a:pt x="485974" y="337950"/>
                        </a:cubicBezTo>
                        <a:cubicBezTo>
                          <a:pt x="485974" y="331451"/>
                          <a:pt x="495528" y="321450"/>
                          <a:pt x="507204" y="315725"/>
                        </a:cubicBezTo>
                        <a:cubicBezTo>
                          <a:pt x="545224" y="297086"/>
                          <a:pt x="552008" y="286442"/>
                          <a:pt x="531007" y="278383"/>
                        </a:cubicBezTo>
                        <a:cubicBezTo>
                          <a:pt x="519689" y="274040"/>
                          <a:pt x="500189" y="279752"/>
                          <a:pt x="487676" y="291077"/>
                        </a:cubicBezTo>
                        <a:cubicBezTo>
                          <a:pt x="475162" y="302401"/>
                          <a:pt x="453215" y="311667"/>
                          <a:pt x="438904" y="311667"/>
                        </a:cubicBezTo>
                        <a:cubicBezTo>
                          <a:pt x="424593" y="311667"/>
                          <a:pt x="405770" y="320240"/>
                          <a:pt x="397074" y="330717"/>
                        </a:cubicBezTo>
                        <a:cubicBezTo>
                          <a:pt x="379486" y="351909"/>
                          <a:pt x="308174" y="357003"/>
                          <a:pt x="308174" y="337067"/>
                        </a:cubicBezTo>
                        <a:cubicBezTo>
                          <a:pt x="308174" y="330082"/>
                          <a:pt x="317783" y="324367"/>
                          <a:pt x="329527" y="324367"/>
                        </a:cubicBezTo>
                        <a:cubicBezTo>
                          <a:pt x="341272" y="324367"/>
                          <a:pt x="411280" y="290783"/>
                          <a:pt x="485102" y="249735"/>
                        </a:cubicBezTo>
                        <a:cubicBezTo>
                          <a:pt x="618056" y="175808"/>
                          <a:pt x="644073" y="164807"/>
                          <a:pt x="724099" y="148683"/>
                        </a:cubicBezTo>
                        <a:cubicBezTo>
                          <a:pt x="758669" y="141717"/>
                          <a:pt x="765374" y="134681"/>
                          <a:pt x="765374" y="105367"/>
                        </a:cubicBezTo>
                        <a:cubicBezTo>
                          <a:pt x="765374" y="85020"/>
                          <a:pt x="758425" y="70367"/>
                          <a:pt x="748776" y="70367"/>
                        </a:cubicBezTo>
                        <a:cubicBezTo>
                          <a:pt x="739647" y="70367"/>
                          <a:pt x="723930" y="54257"/>
                          <a:pt x="713851" y="34567"/>
                        </a:cubicBezTo>
                        <a:cubicBezTo>
                          <a:pt x="696722" y="1105"/>
                          <a:pt x="693718" y="0"/>
                          <a:pt x="667874" y="176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任意多边形: 形状 593">
                    <a:extLst>
                      <a:ext uri="{FF2B5EF4-FFF2-40B4-BE49-F238E27FC236}">
                        <a16:creationId xmlns="" xmlns:a16="http://schemas.microsoft.com/office/drawing/2014/main" id="{6DC9A47F-17E4-40ED-95B0-B2E5FB5B2401}"/>
                      </a:ext>
                    </a:extLst>
                  </p:cNvPr>
                  <p:cNvSpPr/>
                  <p:nvPr/>
                </p:nvSpPr>
                <p:spPr>
                  <a:xfrm>
                    <a:off x="5505448" y="2163416"/>
                    <a:ext cx="152402" cy="75775"/>
                  </a:xfrm>
                  <a:custGeom>
                    <a:avLst/>
                    <a:gdLst/>
                    <a:ahLst/>
                    <a:cxnLst/>
                    <a:rect l="0" t="0" r="0" b="0"/>
                    <a:pathLst>
                      <a:path w="152402" h="75775">
                        <a:moveTo>
                          <a:pt x="80794" y="19050"/>
                        </a:moveTo>
                        <a:cubicBezTo>
                          <a:pt x="76773" y="29527"/>
                          <a:pt x="59331" y="38100"/>
                          <a:pt x="42034" y="38100"/>
                        </a:cubicBezTo>
                        <a:cubicBezTo>
                          <a:pt x="0" y="38100"/>
                          <a:pt x="133" y="54632"/>
                          <a:pt x="42271" y="67558"/>
                        </a:cubicBezTo>
                        <a:cubicBezTo>
                          <a:pt x="69053" y="75774"/>
                          <a:pt x="76201" y="73768"/>
                          <a:pt x="76201" y="58033"/>
                        </a:cubicBezTo>
                        <a:cubicBezTo>
                          <a:pt x="76201" y="44352"/>
                          <a:pt x="88151" y="38100"/>
                          <a:pt x="114301" y="38100"/>
                        </a:cubicBezTo>
                        <a:cubicBezTo>
                          <a:pt x="139701" y="38100"/>
                          <a:pt x="152401" y="31750"/>
                          <a:pt x="152401" y="19050"/>
                        </a:cubicBezTo>
                        <a:cubicBezTo>
                          <a:pt x="152401" y="7134"/>
                          <a:pt x="140362" y="0"/>
                          <a:pt x="120253" y="0"/>
                        </a:cubicBezTo>
                        <a:cubicBezTo>
                          <a:pt x="102571" y="0"/>
                          <a:pt x="84814" y="8573"/>
                          <a:pt x="80794"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5" name="任意多边形: 形状 594">
                    <a:extLst>
                      <a:ext uri="{FF2B5EF4-FFF2-40B4-BE49-F238E27FC236}">
                        <a16:creationId xmlns="" xmlns:a16="http://schemas.microsoft.com/office/drawing/2014/main" id="{B0B7CE87-5ACA-424E-B80A-41B1F44A78AF}"/>
                      </a:ext>
                    </a:extLst>
                  </p:cNvPr>
                  <p:cNvSpPr/>
                  <p:nvPr/>
                </p:nvSpPr>
                <p:spPr>
                  <a:xfrm>
                    <a:off x="6384947" y="2147172"/>
                    <a:ext cx="115632" cy="92603"/>
                  </a:xfrm>
                  <a:custGeom>
                    <a:avLst/>
                    <a:gdLst/>
                    <a:ahLst/>
                    <a:cxnLst/>
                    <a:rect l="0" t="0" r="0" b="0"/>
                    <a:pathLst>
                      <a:path w="115632" h="92603">
                        <a:moveTo>
                          <a:pt x="3372" y="19419"/>
                        </a:moveTo>
                        <a:cubicBezTo>
                          <a:pt x="0" y="21165"/>
                          <a:pt x="14565" y="39177"/>
                          <a:pt x="35737" y="59444"/>
                        </a:cubicBezTo>
                        <a:cubicBezTo>
                          <a:pt x="64312" y="86797"/>
                          <a:pt x="77925" y="92602"/>
                          <a:pt x="88558" y="81969"/>
                        </a:cubicBezTo>
                        <a:cubicBezTo>
                          <a:pt x="115631" y="54896"/>
                          <a:pt x="40868" y="0"/>
                          <a:pt x="3372" y="1941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任意多边形: 形状 595">
                    <a:extLst>
                      <a:ext uri="{FF2B5EF4-FFF2-40B4-BE49-F238E27FC236}">
                        <a16:creationId xmlns="" xmlns:a16="http://schemas.microsoft.com/office/drawing/2014/main" id="{764EF638-E8C2-437D-8DF8-9C0C5AB47CB6}"/>
                      </a:ext>
                    </a:extLst>
                  </p:cNvPr>
                  <p:cNvSpPr/>
                  <p:nvPr/>
                </p:nvSpPr>
                <p:spPr>
                  <a:xfrm>
                    <a:off x="6353420" y="2221893"/>
                    <a:ext cx="658988" cy="411409"/>
                  </a:xfrm>
                  <a:custGeom>
                    <a:avLst/>
                    <a:gdLst/>
                    <a:ahLst/>
                    <a:cxnLst/>
                    <a:rect l="0" t="0" r="0" b="0"/>
                    <a:pathLst>
                      <a:path w="658988" h="411409">
                        <a:moveTo>
                          <a:pt x="7994" y="19803"/>
                        </a:moveTo>
                        <a:cubicBezTo>
                          <a:pt x="0" y="32738"/>
                          <a:pt x="14803" y="49020"/>
                          <a:pt x="72780" y="91063"/>
                        </a:cubicBezTo>
                        <a:cubicBezTo>
                          <a:pt x="79765" y="96129"/>
                          <a:pt x="128343" y="121857"/>
                          <a:pt x="180730" y="148238"/>
                        </a:cubicBezTo>
                        <a:cubicBezTo>
                          <a:pt x="287361" y="201935"/>
                          <a:pt x="393935" y="263948"/>
                          <a:pt x="413906" y="283919"/>
                        </a:cubicBezTo>
                        <a:cubicBezTo>
                          <a:pt x="421168" y="291181"/>
                          <a:pt x="437397" y="297123"/>
                          <a:pt x="449970" y="297123"/>
                        </a:cubicBezTo>
                        <a:cubicBezTo>
                          <a:pt x="462543" y="297123"/>
                          <a:pt x="472830" y="306081"/>
                          <a:pt x="472830" y="317029"/>
                        </a:cubicBezTo>
                        <a:cubicBezTo>
                          <a:pt x="472830" y="333910"/>
                          <a:pt x="467523" y="334658"/>
                          <a:pt x="437905" y="321951"/>
                        </a:cubicBezTo>
                        <a:cubicBezTo>
                          <a:pt x="418696" y="313711"/>
                          <a:pt x="400408" y="304753"/>
                          <a:pt x="397265" y="302046"/>
                        </a:cubicBezTo>
                        <a:cubicBezTo>
                          <a:pt x="394122" y="299338"/>
                          <a:pt x="381263" y="297123"/>
                          <a:pt x="368690" y="297123"/>
                        </a:cubicBezTo>
                        <a:cubicBezTo>
                          <a:pt x="356117" y="297123"/>
                          <a:pt x="345830" y="288550"/>
                          <a:pt x="345830" y="278073"/>
                        </a:cubicBezTo>
                        <a:cubicBezTo>
                          <a:pt x="345830" y="267596"/>
                          <a:pt x="335100" y="259023"/>
                          <a:pt x="321985" y="259023"/>
                        </a:cubicBezTo>
                        <a:cubicBezTo>
                          <a:pt x="308870" y="259023"/>
                          <a:pt x="291026" y="250450"/>
                          <a:pt x="282330" y="239973"/>
                        </a:cubicBezTo>
                        <a:cubicBezTo>
                          <a:pt x="273634" y="229496"/>
                          <a:pt x="255790" y="220923"/>
                          <a:pt x="242675" y="220923"/>
                        </a:cubicBezTo>
                        <a:cubicBezTo>
                          <a:pt x="229560" y="220923"/>
                          <a:pt x="218830" y="229496"/>
                          <a:pt x="218830" y="239973"/>
                        </a:cubicBezTo>
                        <a:cubicBezTo>
                          <a:pt x="218830" y="250450"/>
                          <a:pt x="228463" y="259023"/>
                          <a:pt x="240236" y="259023"/>
                        </a:cubicBezTo>
                        <a:cubicBezTo>
                          <a:pt x="252010" y="259023"/>
                          <a:pt x="270584" y="267050"/>
                          <a:pt x="281511" y="276861"/>
                        </a:cubicBezTo>
                        <a:cubicBezTo>
                          <a:pt x="316051" y="307870"/>
                          <a:pt x="432445" y="373323"/>
                          <a:pt x="453049" y="373323"/>
                        </a:cubicBezTo>
                        <a:cubicBezTo>
                          <a:pt x="463929" y="373323"/>
                          <a:pt x="472830" y="364750"/>
                          <a:pt x="472830" y="354273"/>
                        </a:cubicBezTo>
                        <a:cubicBezTo>
                          <a:pt x="472830" y="341694"/>
                          <a:pt x="485413" y="335223"/>
                          <a:pt x="509872" y="335223"/>
                        </a:cubicBezTo>
                        <a:cubicBezTo>
                          <a:pt x="530245" y="335223"/>
                          <a:pt x="545961" y="336652"/>
                          <a:pt x="544797" y="338398"/>
                        </a:cubicBezTo>
                        <a:cubicBezTo>
                          <a:pt x="543633" y="340144"/>
                          <a:pt x="564670" y="357874"/>
                          <a:pt x="591547" y="377796"/>
                        </a:cubicBezTo>
                        <a:cubicBezTo>
                          <a:pt x="634408" y="409568"/>
                          <a:pt x="641431" y="411408"/>
                          <a:pt x="648697" y="392770"/>
                        </a:cubicBezTo>
                        <a:cubicBezTo>
                          <a:pt x="658987" y="366372"/>
                          <a:pt x="621463" y="335223"/>
                          <a:pt x="579373" y="335223"/>
                        </a:cubicBezTo>
                        <a:cubicBezTo>
                          <a:pt x="560868" y="335223"/>
                          <a:pt x="549030" y="327791"/>
                          <a:pt x="549030" y="316173"/>
                        </a:cubicBezTo>
                        <a:cubicBezTo>
                          <a:pt x="549030" y="303473"/>
                          <a:pt x="561730" y="297123"/>
                          <a:pt x="587130" y="297123"/>
                        </a:cubicBezTo>
                        <a:cubicBezTo>
                          <a:pt x="633608" y="297123"/>
                          <a:pt x="639182" y="265278"/>
                          <a:pt x="594660" y="254104"/>
                        </a:cubicBezTo>
                        <a:cubicBezTo>
                          <a:pt x="577846" y="249884"/>
                          <a:pt x="550700" y="239851"/>
                          <a:pt x="534335" y="231808"/>
                        </a:cubicBezTo>
                        <a:cubicBezTo>
                          <a:pt x="505714" y="217742"/>
                          <a:pt x="505427" y="218079"/>
                          <a:pt x="526805" y="240644"/>
                        </a:cubicBezTo>
                        <a:cubicBezTo>
                          <a:pt x="539029" y="253546"/>
                          <a:pt x="549030" y="271533"/>
                          <a:pt x="549030" y="280613"/>
                        </a:cubicBezTo>
                        <a:cubicBezTo>
                          <a:pt x="549030" y="303229"/>
                          <a:pt x="504944" y="301466"/>
                          <a:pt x="485530" y="278073"/>
                        </a:cubicBezTo>
                        <a:cubicBezTo>
                          <a:pt x="476834" y="267596"/>
                          <a:pt x="459601" y="259023"/>
                          <a:pt x="447234" y="259023"/>
                        </a:cubicBezTo>
                        <a:cubicBezTo>
                          <a:pt x="434866" y="259023"/>
                          <a:pt x="421458" y="250450"/>
                          <a:pt x="417437" y="239973"/>
                        </a:cubicBezTo>
                        <a:cubicBezTo>
                          <a:pt x="413417" y="229496"/>
                          <a:pt x="401375" y="220923"/>
                          <a:pt x="390678" y="220923"/>
                        </a:cubicBezTo>
                        <a:cubicBezTo>
                          <a:pt x="379982" y="220923"/>
                          <a:pt x="371230" y="215767"/>
                          <a:pt x="371230" y="209465"/>
                        </a:cubicBezTo>
                        <a:cubicBezTo>
                          <a:pt x="371230" y="203164"/>
                          <a:pt x="354085" y="192031"/>
                          <a:pt x="333130" y="184726"/>
                        </a:cubicBezTo>
                        <a:cubicBezTo>
                          <a:pt x="312175" y="177421"/>
                          <a:pt x="295030" y="165432"/>
                          <a:pt x="295030" y="158084"/>
                        </a:cubicBezTo>
                        <a:cubicBezTo>
                          <a:pt x="295030" y="150735"/>
                          <a:pt x="283600" y="144723"/>
                          <a:pt x="269630" y="144723"/>
                        </a:cubicBezTo>
                        <a:cubicBezTo>
                          <a:pt x="255660" y="144723"/>
                          <a:pt x="244230" y="139117"/>
                          <a:pt x="244230" y="132265"/>
                        </a:cubicBezTo>
                        <a:cubicBezTo>
                          <a:pt x="244230" y="125413"/>
                          <a:pt x="229943" y="116221"/>
                          <a:pt x="212480" y="111838"/>
                        </a:cubicBezTo>
                        <a:cubicBezTo>
                          <a:pt x="195018" y="107455"/>
                          <a:pt x="180730" y="99642"/>
                          <a:pt x="180730" y="94475"/>
                        </a:cubicBezTo>
                        <a:cubicBezTo>
                          <a:pt x="180730" y="89308"/>
                          <a:pt x="157837" y="74757"/>
                          <a:pt x="129857" y="62140"/>
                        </a:cubicBezTo>
                        <a:cubicBezTo>
                          <a:pt x="101877" y="49523"/>
                          <a:pt x="72602" y="31510"/>
                          <a:pt x="64802" y="22111"/>
                        </a:cubicBezTo>
                        <a:cubicBezTo>
                          <a:pt x="47366" y="1102"/>
                          <a:pt x="20234" y="0"/>
                          <a:pt x="7994" y="198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任意多边形: 形状 596">
                    <a:extLst>
                      <a:ext uri="{FF2B5EF4-FFF2-40B4-BE49-F238E27FC236}">
                        <a16:creationId xmlns="" xmlns:a16="http://schemas.microsoft.com/office/drawing/2014/main" id="{8F72A02C-779A-4062-A109-B0D44B7C3568}"/>
                      </a:ext>
                    </a:extLst>
                  </p:cNvPr>
                  <p:cNvSpPr/>
                  <p:nvPr/>
                </p:nvSpPr>
                <p:spPr>
                  <a:xfrm>
                    <a:off x="5907142" y="2336475"/>
                    <a:ext cx="104464" cy="68242"/>
                  </a:xfrm>
                  <a:custGeom>
                    <a:avLst/>
                    <a:gdLst/>
                    <a:ahLst/>
                    <a:cxnLst/>
                    <a:rect l="0" t="0" r="0" b="0"/>
                    <a:pathLst>
                      <a:path w="104464" h="68242">
                        <a:moveTo>
                          <a:pt x="13175" y="13208"/>
                        </a:moveTo>
                        <a:cubicBezTo>
                          <a:pt x="0" y="26382"/>
                          <a:pt x="3220" y="68241"/>
                          <a:pt x="17408" y="68241"/>
                        </a:cubicBezTo>
                        <a:cubicBezTo>
                          <a:pt x="24393" y="68241"/>
                          <a:pt x="30108" y="63240"/>
                          <a:pt x="30108" y="57129"/>
                        </a:cubicBezTo>
                        <a:cubicBezTo>
                          <a:pt x="30108" y="51017"/>
                          <a:pt x="47632" y="42511"/>
                          <a:pt x="69050" y="38228"/>
                        </a:cubicBezTo>
                        <a:cubicBezTo>
                          <a:pt x="90690" y="33900"/>
                          <a:pt x="104463" y="24730"/>
                          <a:pt x="100050" y="17590"/>
                        </a:cubicBezTo>
                        <a:cubicBezTo>
                          <a:pt x="91200" y="3269"/>
                          <a:pt x="26383" y="0"/>
                          <a:pt x="13175" y="132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8" name="任意多边形: 形状 597">
                    <a:extLst>
                      <a:ext uri="{FF2B5EF4-FFF2-40B4-BE49-F238E27FC236}">
                        <a16:creationId xmlns="" xmlns:a16="http://schemas.microsoft.com/office/drawing/2014/main" id="{DF3E651E-C29D-44D9-B49C-ACDCFB1CEEEB}"/>
                      </a:ext>
                    </a:extLst>
                  </p:cNvPr>
                  <p:cNvSpPr/>
                  <p:nvPr/>
                </p:nvSpPr>
                <p:spPr>
                  <a:xfrm>
                    <a:off x="6395244" y="2346357"/>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9" name="任意多边形: 形状 598">
                    <a:extLst>
                      <a:ext uri="{FF2B5EF4-FFF2-40B4-BE49-F238E27FC236}">
                        <a16:creationId xmlns="" xmlns:a16="http://schemas.microsoft.com/office/drawing/2014/main" id="{0F5A2A7F-5D46-4081-9CAE-8DC0A8C19F92}"/>
                      </a:ext>
                    </a:extLst>
                  </p:cNvPr>
                  <p:cNvSpPr/>
                  <p:nvPr/>
                </p:nvSpPr>
                <p:spPr>
                  <a:xfrm>
                    <a:off x="6443557" y="2379316"/>
                    <a:ext cx="27094" cy="27094"/>
                  </a:xfrm>
                  <a:custGeom>
                    <a:avLst/>
                    <a:gdLst/>
                    <a:ahLst/>
                    <a:cxnLst/>
                    <a:rect l="0" t="0" r="0" b="0"/>
                    <a:pathLst>
                      <a:path w="27094" h="27094">
                        <a:moveTo>
                          <a:pt x="11853" y="15240"/>
                        </a:moveTo>
                        <a:cubicBezTo>
                          <a:pt x="23706" y="27093"/>
                          <a:pt x="27093" y="27093"/>
                          <a:pt x="27093" y="15240"/>
                        </a:cubicBezTo>
                        <a:cubicBezTo>
                          <a:pt x="27093" y="6858"/>
                          <a:pt x="20235" y="0"/>
                          <a:pt x="11853" y="0"/>
                        </a:cubicBezTo>
                        <a:cubicBezTo>
                          <a:pt x="0" y="0"/>
                          <a:pt x="0" y="3387"/>
                          <a:pt x="11853" y="152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0" name="任意多边形: 形状 599">
                    <a:extLst>
                      <a:ext uri="{FF2B5EF4-FFF2-40B4-BE49-F238E27FC236}">
                        <a16:creationId xmlns="" xmlns:a16="http://schemas.microsoft.com/office/drawing/2014/main" id="{60EF1B9F-00DA-4C94-8692-C16F396DB767}"/>
                      </a:ext>
                    </a:extLst>
                  </p:cNvPr>
                  <p:cNvSpPr/>
                  <p:nvPr/>
                </p:nvSpPr>
                <p:spPr>
                  <a:xfrm>
                    <a:off x="6353139" y="2398422"/>
                    <a:ext cx="689981" cy="465724"/>
                  </a:xfrm>
                  <a:custGeom>
                    <a:avLst/>
                    <a:gdLst/>
                    <a:ahLst/>
                    <a:cxnLst/>
                    <a:rect l="0" t="0" r="0" b="0"/>
                    <a:pathLst>
                      <a:path w="689981" h="465724">
                        <a:moveTo>
                          <a:pt x="7742" y="25506"/>
                        </a:moveTo>
                        <a:cubicBezTo>
                          <a:pt x="0" y="45680"/>
                          <a:pt x="25965" y="86964"/>
                          <a:pt x="39691" y="76305"/>
                        </a:cubicBezTo>
                        <a:cubicBezTo>
                          <a:pt x="46911" y="70698"/>
                          <a:pt x="110189" y="100351"/>
                          <a:pt x="231801" y="166333"/>
                        </a:cubicBezTo>
                        <a:cubicBezTo>
                          <a:pt x="256244" y="179594"/>
                          <a:pt x="279103" y="193395"/>
                          <a:pt x="282601" y="197002"/>
                        </a:cubicBezTo>
                        <a:cubicBezTo>
                          <a:pt x="293978" y="208732"/>
                          <a:pt x="472239" y="298394"/>
                          <a:pt x="484185" y="298394"/>
                        </a:cubicBezTo>
                        <a:cubicBezTo>
                          <a:pt x="490570" y="298394"/>
                          <a:pt x="499083" y="306967"/>
                          <a:pt x="503104" y="317444"/>
                        </a:cubicBezTo>
                        <a:cubicBezTo>
                          <a:pt x="507124" y="327921"/>
                          <a:pt x="521324" y="336494"/>
                          <a:pt x="534657" y="336494"/>
                        </a:cubicBezTo>
                        <a:cubicBezTo>
                          <a:pt x="547991" y="336494"/>
                          <a:pt x="566015" y="345067"/>
                          <a:pt x="574711" y="355544"/>
                        </a:cubicBezTo>
                        <a:cubicBezTo>
                          <a:pt x="583407" y="366021"/>
                          <a:pt x="598394" y="374594"/>
                          <a:pt x="608016" y="374594"/>
                        </a:cubicBezTo>
                        <a:cubicBezTo>
                          <a:pt x="617638" y="374594"/>
                          <a:pt x="625511" y="379929"/>
                          <a:pt x="625511" y="386450"/>
                        </a:cubicBezTo>
                        <a:cubicBezTo>
                          <a:pt x="625511" y="392972"/>
                          <a:pt x="607378" y="397258"/>
                          <a:pt x="585215" y="395975"/>
                        </a:cubicBezTo>
                        <a:cubicBezTo>
                          <a:pt x="554911" y="394222"/>
                          <a:pt x="545327" y="398779"/>
                          <a:pt x="546562" y="414353"/>
                        </a:cubicBezTo>
                        <a:cubicBezTo>
                          <a:pt x="547466" y="425744"/>
                          <a:pt x="562210" y="438578"/>
                          <a:pt x="579328" y="442874"/>
                        </a:cubicBezTo>
                        <a:cubicBezTo>
                          <a:pt x="596446" y="447171"/>
                          <a:pt x="620214" y="454432"/>
                          <a:pt x="632147" y="459011"/>
                        </a:cubicBezTo>
                        <a:cubicBezTo>
                          <a:pt x="649637" y="465723"/>
                          <a:pt x="652209" y="462191"/>
                          <a:pt x="645416" y="440789"/>
                        </a:cubicBezTo>
                        <a:cubicBezTo>
                          <a:pt x="639273" y="421432"/>
                          <a:pt x="644197" y="410384"/>
                          <a:pt x="663597" y="400002"/>
                        </a:cubicBezTo>
                        <a:cubicBezTo>
                          <a:pt x="689980" y="385882"/>
                          <a:pt x="689905" y="385451"/>
                          <a:pt x="654682" y="348648"/>
                        </a:cubicBezTo>
                        <a:cubicBezTo>
                          <a:pt x="635145" y="328234"/>
                          <a:pt x="610589" y="311016"/>
                          <a:pt x="600111" y="310385"/>
                        </a:cubicBezTo>
                        <a:cubicBezTo>
                          <a:pt x="589633" y="309754"/>
                          <a:pt x="563916" y="298310"/>
                          <a:pt x="542961" y="284954"/>
                        </a:cubicBezTo>
                        <a:cubicBezTo>
                          <a:pt x="522006" y="271599"/>
                          <a:pt x="495415" y="258081"/>
                          <a:pt x="483870" y="254916"/>
                        </a:cubicBezTo>
                        <a:cubicBezTo>
                          <a:pt x="472325" y="251751"/>
                          <a:pt x="459129" y="243093"/>
                          <a:pt x="454545" y="235677"/>
                        </a:cubicBezTo>
                        <a:cubicBezTo>
                          <a:pt x="449962" y="228261"/>
                          <a:pt x="434940" y="222194"/>
                          <a:pt x="421163" y="222194"/>
                        </a:cubicBezTo>
                        <a:cubicBezTo>
                          <a:pt x="407386" y="222194"/>
                          <a:pt x="392824" y="213621"/>
                          <a:pt x="388804" y="203144"/>
                        </a:cubicBezTo>
                        <a:cubicBezTo>
                          <a:pt x="384783" y="192667"/>
                          <a:pt x="371012" y="184094"/>
                          <a:pt x="358202" y="184094"/>
                        </a:cubicBezTo>
                        <a:cubicBezTo>
                          <a:pt x="345391" y="184094"/>
                          <a:pt x="331160" y="178027"/>
                          <a:pt x="326577" y="170611"/>
                        </a:cubicBezTo>
                        <a:cubicBezTo>
                          <a:pt x="321993" y="163195"/>
                          <a:pt x="303083" y="148823"/>
                          <a:pt x="284552" y="138672"/>
                        </a:cubicBezTo>
                        <a:cubicBezTo>
                          <a:pt x="266022" y="128522"/>
                          <a:pt x="233716" y="108935"/>
                          <a:pt x="212761" y="95145"/>
                        </a:cubicBezTo>
                        <a:cubicBezTo>
                          <a:pt x="191806" y="81356"/>
                          <a:pt x="166089" y="66142"/>
                          <a:pt x="155611" y="61337"/>
                        </a:cubicBezTo>
                        <a:cubicBezTo>
                          <a:pt x="145133" y="56531"/>
                          <a:pt x="118101" y="42181"/>
                          <a:pt x="95538" y="29447"/>
                        </a:cubicBezTo>
                        <a:cubicBezTo>
                          <a:pt x="45597" y="1260"/>
                          <a:pt x="17529" y="0"/>
                          <a:pt x="774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1" name="任意多边形: 形状 600">
                    <a:extLst>
                      <a:ext uri="{FF2B5EF4-FFF2-40B4-BE49-F238E27FC236}">
                        <a16:creationId xmlns="" xmlns:a16="http://schemas.microsoft.com/office/drawing/2014/main" id="{94883C2E-7EAD-429B-978E-C7415F63348F}"/>
                      </a:ext>
                    </a:extLst>
                  </p:cNvPr>
                  <p:cNvSpPr/>
                  <p:nvPr/>
                </p:nvSpPr>
                <p:spPr>
                  <a:xfrm>
                    <a:off x="6074028" y="2442666"/>
                    <a:ext cx="51879" cy="95401"/>
                  </a:xfrm>
                  <a:custGeom>
                    <a:avLst/>
                    <a:gdLst/>
                    <a:ahLst/>
                    <a:cxnLst/>
                    <a:rect l="0" t="0" r="0" b="0"/>
                    <a:pathLst>
                      <a:path w="51879" h="95401">
                        <a:moveTo>
                          <a:pt x="13716" y="37192"/>
                        </a:moveTo>
                        <a:cubicBezTo>
                          <a:pt x="12668" y="58729"/>
                          <a:pt x="8382" y="80636"/>
                          <a:pt x="4191" y="85875"/>
                        </a:cubicBezTo>
                        <a:cubicBezTo>
                          <a:pt x="0" y="91114"/>
                          <a:pt x="4667" y="95400"/>
                          <a:pt x="14563" y="95400"/>
                        </a:cubicBezTo>
                        <a:cubicBezTo>
                          <a:pt x="37231" y="95400"/>
                          <a:pt x="51878" y="10119"/>
                          <a:pt x="30438" y="2972"/>
                        </a:cubicBezTo>
                        <a:cubicBezTo>
                          <a:pt x="21521" y="0"/>
                          <a:pt x="14863" y="13625"/>
                          <a:pt x="13716" y="37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2" name="任意多边形: 形状 601">
                    <a:extLst>
                      <a:ext uri="{FF2B5EF4-FFF2-40B4-BE49-F238E27FC236}">
                        <a16:creationId xmlns="" xmlns:a16="http://schemas.microsoft.com/office/drawing/2014/main" id="{0F134EEF-B656-4DEF-A0E6-C1F3C6845D5A}"/>
                      </a:ext>
                    </a:extLst>
                  </p:cNvPr>
                  <p:cNvSpPr/>
                  <p:nvPr/>
                </p:nvSpPr>
                <p:spPr>
                  <a:xfrm>
                    <a:off x="5889071" y="2498580"/>
                    <a:ext cx="124380" cy="83937"/>
                  </a:xfrm>
                  <a:custGeom>
                    <a:avLst/>
                    <a:gdLst/>
                    <a:ahLst/>
                    <a:cxnLst/>
                    <a:rect l="0" t="0" r="0" b="0"/>
                    <a:pathLst>
                      <a:path w="124380" h="83937">
                        <a:moveTo>
                          <a:pt x="38305" y="27506"/>
                        </a:moveTo>
                        <a:cubicBezTo>
                          <a:pt x="8320" y="48509"/>
                          <a:pt x="0" y="83936"/>
                          <a:pt x="25053" y="83936"/>
                        </a:cubicBezTo>
                        <a:cubicBezTo>
                          <a:pt x="64532" y="83936"/>
                          <a:pt x="124379" y="51791"/>
                          <a:pt x="124379" y="30585"/>
                        </a:cubicBezTo>
                        <a:cubicBezTo>
                          <a:pt x="124379" y="1674"/>
                          <a:pt x="77575" y="0"/>
                          <a:pt x="38305" y="27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任意多边形: 形状 602">
                    <a:extLst>
                      <a:ext uri="{FF2B5EF4-FFF2-40B4-BE49-F238E27FC236}">
                        <a16:creationId xmlns="" xmlns:a16="http://schemas.microsoft.com/office/drawing/2014/main" id="{AF2C4D31-8B1F-4487-9C95-9053746B55EC}"/>
                      </a:ext>
                    </a:extLst>
                  </p:cNvPr>
                  <p:cNvSpPr/>
                  <p:nvPr/>
                </p:nvSpPr>
                <p:spPr>
                  <a:xfrm>
                    <a:off x="6369050" y="2501614"/>
                    <a:ext cx="673101" cy="465228"/>
                  </a:xfrm>
                  <a:custGeom>
                    <a:avLst/>
                    <a:gdLst/>
                    <a:ahLst/>
                    <a:cxnLst/>
                    <a:rect l="0" t="0" r="0" b="0"/>
                    <a:pathLst>
                      <a:path w="673101" h="465228">
                        <a:moveTo>
                          <a:pt x="30283" y="47828"/>
                        </a:moveTo>
                        <a:cubicBezTo>
                          <a:pt x="35453" y="68427"/>
                          <a:pt x="31795" y="80604"/>
                          <a:pt x="18960" y="85529"/>
                        </a:cubicBezTo>
                        <a:cubicBezTo>
                          <a:pt x="8532" y="89531"/>
                          <a:pt x="0" y="106818"/>
                          <a:pt x="0" y="123944"/>
                        </a:cubicBezTo>
                        <a:cubicBezTo>
                          <a:pt x="0" y="148217"/>
                          <a:pt x="8401" y="156929"/>
                          <a:pt x="38100" y="163452"/>
                        </a:cubicBezTo>
                        <a:cubicBezTo>
                          <a:pt x="80154" y="172688"/>
                          <a:pt x="90122" y="195202"/>
                          <a:pt x="52159" y="195202"/>
                        </a:cubicBezTo>
                        <a:cubicBezTo>
                          <a:pt x="30727" y="195202"/>
                          <a:pt x="11657" y="217471"/>
                          <a:pt x="17050" y="236201"/>
                        </a:cubicBezTo>
                        <a:cubicBezTo>
                          <a:pt x="21264" y="250836"/>
                          <a:pt x="126781" y="294731"/>
                          <a:pt x="133114" y="284484"/>
                        </a:cubicBezTo>
                        <a:cubicBezTo>
                          <a:pt x="144177" y="266584"/>
                          <a:pt x="126215" y="234765"/>
                          <a:pt x="100427" y="226580"/>
                        </a:cubicBezTo>
                        <a:cubicBezTo>
                          <a:pt x="72177" y="217614"/>
                          <a:pt x="67828" y="195202"/>
                          <a:pt x="94336" y="195202"/>
                        </a:cubicBezTo>
                        <a:cubicBezTo>
                          <a:pt x="104312" y="195202"/>
                          <a:pt x="195154" y="237643"/>
                          <a:pt x="296209" y="289515"/>
                        </a:cubicBezTo>
                        <a:cubicBezTo>
                          <a:pt x="397263" y="341387"/>
                          <a:pt x="487685" y="386389"/>
                          <a:pt x="497147" y="389518"/>
                        </a:cubicBezTo>
                        <a:cubicBezTo>
                          <a:pt x="506609" y="392648"/>
                          <a:pt x="541756" y="410726"/>
                          <a:pt x="575252" y="429693"/>
                        </a:cubicBezTo>
                        <a:cubicBezTo>
                          <a:pt x="637718" y="465061"/>
                          <a:pt x="673100" y="465227"/>
                          <a:pt x="673100" y="430152"/>
                        </a:cubicBezTo>
                        <a:cubicBezTo>
                          <a:pt x="673100" y="411769"/>
                          <a:pt x="656380" y="400166"/>
                          <a:pt x="590550" y="372865"/>
                        </a:cubicBezTo>
                        <a:cubicBezTo>
                          <a:pt x="555942" y="358512"/>
                          <a:pt x="379199" y="273473"/>
                          <a:pt x="355600" y="259819"/>
                        </a:cubicBezTo>
                        <a:cubicBezTo>
                          <a:pt x="345122" y="253758"/>
                          <a:pt x="313690" y="238167"/>
                          <a:pt x="285750" y="225175"/>
                        </a:cubicBezTo>
                        <a:cubicBezTo>
                          <a:pt x="257810" y="212182"/>
                          <a:pt x="232092" y="198691"/>
                          <a:pt x="228600" y="195194"/>
                        </a:cubicBezTo>
                        <a:cubicBezTo>
                          <a:pt x="225108" y="191698"/>
                          <a:pt x="176530" y="166018"/>
                          <a:pt x="120650" y="138129"/>
                        </a:cubicBezTo>
                        <a:cubicBezTo>
                          <a:pt x="38588" y="97173"/>
                          <a:pt x="25155" y="86675"/>
                          <a:pt x="50800" y="83539"/>
                        </a:cubicBezTo>
                        <a:cubicBezTo>
                          <a:pt x="118042" y="75316"/>
                          <a:pt x="122862" y="68029"/>
                          <a:pt x="82550" y="35537"/>
                        </a:cubicBezTo>
                        <a:cubicBezTo>
                          <a:pt x="38460" y="0"/>
                          <a:pt x="19403" y="4481"/>
                          <a:pt x="30283" y="478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4" name="任意多边形: 形状 603">
                    <a:extLst>
                      <a:ext uri="{FF2B5EF4-FFF2-40B4-BE49-F238E27FC236}">
                        <a16:creationId xmlns="" xmlns:a16="http://schemas.microsoft.com/office/drawing/2014/main" id="{EB40FDA7-E5BB-473E-98DE-46A4FB049E02}"/>
                      </a:ext>
                    </a:extLst>
                  </p:cNvPr>
                  <p:cNvSpPr/>
                  <p:nvPr/>
                </p:nvSpPr>
                <p:spPr>
                  <a:xfrm>
                    <a:off x="5250261" y="2559311"/>
                    <a:ext cx="818856" cy="351569"/>
                  </a:xfrm>
                  <a:custGeom>
                    <a:avLst/>
                    <a:gdLst/>
                    <a:ahLst/>
                    <a:cxnLst/>
                    <a:rect l="0" t="0" r="0" b="0"/>
                    <a:pathLst>
                      <a:path w="818856" h="351569">
                        <a:moveTo>
                          <a:pt x="744139" y="7952"/>
                        </a:moveTo>
                        <a:cubicBezTo>
                          <a:pt x="730169" y="11035"/>
                          <a:pt x="710324" y="24301"/>
                          <a:pt x="700038" y="37432"/>
                        </a:cubicBezTo>
                        <a:cubicBezTo>
                          <a:pt x="689753" y="50562"/>
                          <a:pt x="668322" y="61305"/>
                          <a:pt x="652413" y="61305"/>
                        </a:cubicBezTo>
                        <a:cubicBezTo>
                          <a:pt x="636505" y="61305"/>
                          <a:pt x="623489" y="66566"/>
                          <a:pt x="623489" y="72996"/>
                        </a:cubicBezTo>
                        <a:cubicBezTo>
                          <a:pt x="623489" y="79426"/>
                          <a:pt x="606409" y="88438"/>
                          <a:pt x="585535" y="93023"/>
                        </a:cubicBezTo>
                        <a:cubicBezTo>
                          <a:pt x="564660" y="97608"/>
                          <a:pt x="544320" y="106634"/>
                          <a:pt x="540335" y="113082"/>
                        </a:cubicBezTo>
                        <a:cubicBezTo>
                          <a:pt x="536350" y="119530"/>
                          <a:pt x="520411" y="124805"/>
                          <a:pt x="504915" y="124805"/>
                        </a:cubicBezTo>
                        <a:cubicBezTo>
                          <a:pt x="453894" y="124805"/>
                          <a:pt x="356789" y="166591"/>
                          <a:pt x="356789" y="188547"/>
                        </a:cubicBezTo>
                        <a:cubicBezTo>
                          <a:pt x="356789" y="195399"/>
                          <a:pt x="341073" y="198350"/>
                          <a:pt x="321864" y="195105"/>
                        </a:cubicBezTo>
                        <a:cubicBezTo>
                          <a:pt x="302655" y="191860"/>
                          <a:pt x="272652" y="197372"/>
                          <a:pt x="255189" y="207355"/>
                        </a:cubicBezTo>
                        <a:cubicBezTo>
                          <a:pt x="237727" y="217338"/>
                          <a:pt x="211723" y="228565"/>
                          <a:pt x="197404" y="232305"/>
                        </a:cubicBezTo>
                        <a:cubicBezTo>
                          <a:pt x="183085" y="236045"/>
                          <a:pt x="164434" y="246040"/>
                          <a:pt x="155957" y="254517"/>
                        </a:cubicBezTo>
                        <a:cubicBezTo>
                          <a:pt x="147480" y="262993"/>
                          <a:pt x="113476" y="276015"/>
                          <a:pt x="80392" y="283453"/>
                        </a:cubicBezTo>
                        <a:cubicBezTo>
                          <a:pt x="9184" y="299464"/>
                          <a:pt x="0" y="329271"/>
                          <a:pt x="61514" y="344724"/>
                        </a:cubicBezTo>
                        <a:cubicBezTo>
                          <a:pt x="88760" y="351568"/>
                          <a:pt x="102789" y="350489"/>
                          <a:pt x="102789" y="341549"/>
                        </a:cubicBezTo>
                        <a:cubicBezTo>
                          <a:pt x="102789" y="334100"/>
                          <a:pt x="110635" y="328005"/>
                          <a:pt x="120225" y="328005"/>
                        </a:cubicBezTo>
                        <a:cubicBezTo>
                          <a:pt x="129814" y="328005"/>
                          <a:pt x="162675" y="313348"/>
                          <a:pt x="193250" y="295434"/>
                        </a:cubicBezTo>
                        <a:cubicBezTo>
                          <a:pt x="257278" y="257919"/>
                          <a:pt x="295193" y="241427"/>
                          <a:pt x="354643" y="225230"/>
                        </a:cubicBezTo>
                        <a:cubicBezTo>
                          <a:pt x="377911" y="218891"/>
                          <a:pt x="403628" y="210666"/>
                          <a:pt x="411793" y="206951"/>
                        </a:cubicBezTo>
                        <a:cubicBezTo>
                          <a:pt x="457310" y="186243"/>
                          <a:pt x="491248" y="175605"/>
                          <a:pt x="511789" y="175605"/>
                        </a:cubicBezTo>
                        <a:cubicBezTo>
                          <a:pt x="524518" y="175605"/>
                          <a:pt x="542000" y="167873"/>
                          <a:pt x="550636" y="158424"/>
                        </a:cubicBezTo>
                        <a:cubicBezTo>
                          <a:pt x="575097" y="131660"/>
                          <a:pt x="650985" y="100469"/>
                          <a:pt x="696514" y="98467"/>
                        </a:cubicBezTo>
                        <a:cubicBezTo>
                          <a:pt x="719215" y="97468"/>
                          <a:pt x="737789" y="91556"/>
                          <a:pt x="737789" y="85328"/>
                        </a:cubicBezTo>
                        <a:cubicBezTo>
                          <a:pt x="737789" y="79100"/>
                          <a:pt x="748519" y="74005"/>
                          <a:pt x="761634" y="74005"/>
                        </a:cubicBezTo>
                        <a:cubicBezTo>
                          <a:pt x="774749" y="74005"/>
                          <a:pt x="791964" y="66191"/>
                          <a:pt x="799891" y="56640"/>
                        </a:cubicBezTo>
                        <a:cubicBezTo>
                          <a:pt x="818855" y="33790"/>
                          <a:pt x="780163" y="0"/>
                          <a:pt x="744139" y="7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5" name="任意多边形: 形状 604">
                    <a:extLst>
                      <a:ext uri="{FF2B5EF4-FFF2-40B4-BE49-F238E27FC236}">
                        <a16:creationId xmlns="" xmlns:a16="http://schemas.microsoft.com/office/drawing/2014/main" id="{92891A37-D444-44F5-A5DF-795FD4A8D566}"/>
                      </a:ext>
                    </a:extLst>
                  </p:cNvPr>
                  <p:cNvSpPr/>
                  <p:nvPr/>
                </p:nvSpPr>
                <p:spPr>
                  <a:xfrm>
                    <a:off x="5487355" y="2572683"/>
                    <a:ext cx="354952" cy="172068"/>
                  </a:xfrm>
                  <a:custGeom>
                    <a:avLst/>
                    <a:gdLst/>
                    <a:ahLst/>
                    <a:cxnLst/>
                    <a:rect l="0" t="0" r="0" b="0"/>
                    <a:pathLst>
                      <a:path w="354952" h="172068">
                        <a:moveTo>
                          <a:pt x="227645" y="19462"/>
                        </a:moveTo>
                        <a:cubicBezTo>
                          <a:pt x="206690" y="30465"/>
                          <a:pt x="177233" y="49945"/>
                          <a:pt x="162185" y="62751"/>
                        </a:cubicBezTo>
                        <a:cubicBezTo>
                          <a:pt x="146344" y="76231"/>
                          <a:pt x="122284" y="83750"/>
                          <a:pt x="105035" y="80611"/>
                        </a:cubicBezTo>
                        <a:cubicBezTo>
                          <a:pt x="75617" y="75257"/>
                          <a:pt x="19421" y="113804"/>
                          <a:pt x="8387" y="146906"/>
                        </a:cubicBezTo>
                        <a:cubicBezTo>
                          <a:pt x="0" y="172067"/>
                          <a:pt x="64210" y="164703"/>
                          <a:pt x="109739" y="135283"/>
                        </a:cubicBezTo>
                        <a:cubicBezTo>
                          <a:pt x="149540" y="109563"/>
                          <a:pt x="184620" y="98733"/>
                          <a:pt x="228131" y="98733"/>
                        </a:cubicBezTo>
                        <a:cubicBezTo>
                          <a:pt x="246043" y="98733"/>
                          <a:pt x="325803" y="43059"/>
                          <a:pt x="341847" y="19358"/>
                        </a:cubicBezTo>
                        <a:cubicBezTo>
                          <a:pt x="354951" y="0"/>
                          <a:pt x="264551" y="82"/>
                          <a:pt x="227645" y="194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6" name="任意多边形: 形状 605">
                    <a:extLst>
                      <a:ext uri="{FF2B5EF4-FFF2-40B4-BE49-F238E27FC236}">
                        <a16:creationId xmlns="" xmlns:a16="http://schemas.microsoft.com/office/drawing/2014/main" id="{E3745F33-1B4C-4D9B-8B0F-9EC69BF2559C}"/>
                      </a:ext>
                    </a:extLst>
                  </p:cNvPr>
                  <p:cNvSpPr/>
                  <p:nvPr/>
                </p:nvSpPr>
                <p:spPr>
                  <a:xfrm>
                    <a:off x="6290639" y="2576259"/>
                    <a:ext cx="25550" cy="400686"/>
                  </a:xfrm>
                  <a:custGeom>
                    <a:avLst/>
                    <a:gdLst/>
                    <a:ahLst/>
                    <a:cxnLst/>
                    <a:rect l="0" t="0" r="0" b="0"/>
                    <a:pathLst>
                      <a:path w="25550" h="400686">
                        <a:moveTo>
                          <a:pt x="9821" y="40387"/>
                        </a:moveTo>
                        <a:cubicBezTo>
                          <a:pt x="0" y="71331"/>
                          <a:pt x="8823" y="385402"/>
                          <a:pt x="19822" y="396402"/>
                        </a:cubicBezTo>
                        <a:cubicBezTo>
                          <a:pt x="24106" y="400685"/>
                          <a:pt x="25549" y="387522"/>
                          <a:pt x="23029" y="367149"/>
                        </a:cubicBezTo>
                        <a:cubicBezTo>
                          <a:pt x="20509" y="346776"/>
                          <a:pt x="19849" y="264384"/>
                          <a:pt x="21564" y="184057"/>
                        </a:cubicBezTo>
                        <a:cubicBezTo>
                          <a:pt x="24902" y="27681"/>
                          <a:pt x="22640" y="0"/>
                          <a:pt x="9821" y="40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7" name="任意多边形: 形状 606">
                    <a:extLst>
                      <a:ext uri="{FF2B5EF4-FFF2-40B4-BE49-F238E27FC236}">
                        <a16:creationId xmlns="" xmlns:a16="http://schemas.microsoft.com/office/drawing/2014/main" id="{51D69AD9-684C-41DD-AA81-6102F35CF8F2}"/>
                      </a:ext>
                    </a:extLst>
                  </p:cNvPr>
                  <p:cNvSpPr/>
                  <p:nvPr/>
                </p:nvSpPr>
                <p:spPr>
                  <a:xfrm>
                    <a:off x="6074039" y="2611840"/>
                    <a:ext cx="41012" cy="59577"/>
                  </a:xfrm>
                  <a:custGeom>
                    <a:avLst/>
                    <a:gdLst/>
                    <a:ahLst/>
                    <a:cxnLst/>
                    <a:rect l="0" t="0" r="0" b="0"/>
                    <a:pathLst>
                      <a:path w="41012" h="59577">
                        <a:moveTo>
                          <a:pt x="9261" y="21476"/>
                        </a:moveTo>
                        <a:cubicBezTo>
                          <a:pt x="0" y="36460"/>
                          <a:pt x="12013" y="59576"/>
                          <a:pt x="29061" y="59576"/>
                        </a:cubicBezTo>
                        <a:cubicBezTo>
                          <a:pt x="35633" y="59576"/>
                          <a:pt x="41011" y="48146"/>
                          <a:pt x="41011" y="34176"/>
                        </a:cubicBezTo>
                        <a:cubicBezTo>
                          <a:pt x="41011" y="7391"/>
                          <a:pt x="22534" y="0"/>
                          <a:pt x="9261" y="214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8" name="任意多边形: 形状 607">
                    <a:extLst>
                      <a:ext uri="{FF2B5EF4-FFF2-40B4-BE49-F238E27FC236}">
                        <a16:creationId xmlns="" xmlns:a16="http://schemas.microsoft.com/office/drawing/2014/main" id="{A6EDE870-65ED-4003-B05D-2AFEA6BDA189}"/>
                      </a:ext>
                    </a:extLst>
                  </p:cNvPr>
                  <p:cNvSpPr/>
                  <p:nvPr/>
                </p:nvSpPr>
                <p:spPr>
                  <a:xfrm>
                    <a:off x="6572250" y="2612759"/>
                    <a:ext cx="266701" cy="166533"/>
                  </a:xfrm>
                  <a:custGeom>
                    <a:avLst/>
                    <a:gdLst/>
                    <a:ahLst/>
                    <a:cxnLst/>
                    <a:rect l="0" t="0" r="0" b="0"/>
                    <a:pathLst>
                      <a:path w="266701" h="166533">
                        <a:moveTo>
                          <a:pt x="0" y="26590"/>
                        </a:moveTo>
                        <a:cubicBezTo>
                          <a:pt x="0" y="36892"/>
                          <a:pt x="25371" y="56880"/>
                          <a:pt x="56380" y="71006"/>
                        </a:cubicBezTo>
                        <a:cubicBezTo>
                          <a:pt x="87389" y="85132"/>
                          <a:pt x="116301" y="102420"/>
                          <a:pt x="120629" y="109423"/>
                        </a:cubicBezTo>
                        <a:cubicBezTo>
                          <a:pt x="124957" y="116427"/>
                          <a:pt x="138892" y="122157"/>
                          <a:pt x="151595" y="122157"/>
                        </a:cubicBezTo>
                        <a:cubicBezTo>
                          <a:pt x="164297" y="122157"/>
                          <a:pt x="181804" y="130730"/>
                          <a:pt x="190500" y="141207"/>
                        </a:cubicBezTo>
                        <a:cubicBezTo>
                          <a:pt x="211518" y="166532"/>
                          <a:pt x="266700" y="166243"/>
                          <a:pt x="266700" y="140808"/>
                        </a:cubicBezTo>
                        <a:cubicBezTo>
                          <a:pt x="266700" y="123461"/>
                          <a:pt x="243815" y="107365"/>
                          <a:pt x="192743" y="88790"/>
                        </a:cubicBezTo>
                        <a:cubicBezTo>
                          <a:pt x="157102" y="75828"/>
                          <a:pt x="75739" y="30085"/>
                          <a:pt x="69037" y="19242"/>
                        </a:cubicBezTo>
                        <a:cubicBezTo>
                          <a:pt x="57145" y="0"/>
                          <a:pt x="0" y="6082"/>
                          <a:pt x="0" y="265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9" name="任意多边形: 形状 608">
                    <a:extLst>
                      <a:ext uri="{FF2B5EF4-FFF2-40B4-BE49-F238E27FC236}">
                        <a16:creationId xmlns="" xmlns:a16="http://schemas.microsoft.com/office/drawing/2014/main" id="{3AA20C95-BF1B-4103-A13B-264CB0F4ED0D}"/>
                      </a:ext>
                    </a:extLst>
                  </p:cNvPr>
                  <p:cNvSpPr/>
                  <p:nvPr/>
                </p:nvSpPr>
                <p:spPr>
                  <a:xfrm>
                    <a:off x="6902450" y="2614218"/>
                    <a:ext cx="101601" cy="82599"/>
                  </a:xfrm>
                  <a:custGeom>
                    <a:avLst/>
                    <a:gdLst/>
                    <a:ahLst/>
                    <a:cxnLst/>
                    <a:rect l="0" t="0" r="0" b="0"/>
                    <a:pathLst>
                      <a:path w="101601" h="82599">
                        <a:moveTo>
                          <a:pt x="0" y="22710"/>
                        </a:moveTo>
                        <a:cubicBezTo>
                          <a:pt x="0" y="39545"/>
                          <a:pt x="63036" y="82598"/>
                          <a:pt x="87685" y="82598"/>
                        </a:cubicBezTo>
                        <a:cubicBezTo>
                          <a:pt x="95338" y="82598"/>
                          <a:pt x="101600" y="74025"/>
                          <a:pt x="101600" y="63548"/>
                        </a:cubicBezTo>
                        <a:cubicBezTo>
                          <a:pt x="101600" y="53071"/>
                          <a:pt x="90781" y="44498"/>
                          <a:pt x="77559" y="44498"/>
                        </a:cubicBezTo>
                        <a:cubicBezTo>
                          <a:pt x="64336" y="44498"/>
                          <a:pt x="50228" y="35925"/>
                          <a:pt x="46207" y="25448"/>
                        </a:cubicBezTo>
                        <a:cubicBezTo>
                          <a:pt x="37290" y="2210"/>
                          <a:pt x="0" y="0"/>
                          <a:pt x="0" y="227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0" name="任意多边形: 形状 609">
                    <a:extLst>
                      <a:ext uri="{FF2B5EF4-FFF2-40B4-BE49-F238E27FC236}">
                        <a16:creationId xmlns="" xmlns:a16="http://schemas.microsoft.com/office/drawing/2014/main" id="{1953FF31-512D-47F1-AF6D-8E0E1B06D1AE}"/>
                      </a:ext>
                    </a:extLst>
                  </p:cNvPr>
                  <p:cNvSpPr/>
                  <p:nvPr/>
                </p:nvSpPr>
                <p:spPr>
                  <a:xfrm>
                    <a:off x="5879455" y="2670556"/>
                    <a:ext cx="135698" cy="111822"/>
                  </a:xfrm>
                  <a:custGeom>
                    <a:avLst/>
                    <a:gdLst/>
                    <a:ahLst/>
                    <a:cxnLst/>
                    <a:rect l="0" t="0" r="0" b="0"/>
                    <a:pathLst>
                      <a:path w="135698" h="111822">
                        <a:moveTo>
                          <a:pt x="57346" y="15815"/>
                        </a:moveTo>
                        <a:cubicBezTo>
                          <a:pt x="46621" y="22139"/>
                          <a:pt x="30436" y="39179"/>
                          <a:pt x="21378" y="53683"/>
                        </a:cubicBezTo>
                        <a:cubicBezTo>
                          <a:pt x="0" y="87915"/>
                          <a:pt x="20200" y="111821"/>
                          <a:pt x="53689" y="91922"/>
                        </a:cubicBezTo>
                        <a:cubicBezTo>
                          <a:pt x="66424" y="84355"/>
                          <a:pt x="90631" y="73026"/>
                          <a:pt x="107482" y="66748"/>
                        </a:cubicBezTo>
                        <a:cubicBezTo>
                          <a:pt x="128854" y="58786"/>
                          <a:pt x="135697" y="49016"/>
                          <a:pt x="130106" y="34447"/>
                        </a:cubicBezTo>
                        <a:cubicBezTo>
                          <a:pt x="120453" y="9291"/>
                          <a:pt x="84168" y="0"/>
                          <a:pt x="57346" y="158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1" name="任意多边形: 形状 610">
                    <a:extLst>
                      <a:ext uri="{FF2B5EF4-FFF2-40B4-BE49-F238E27FC236}">
                        <a16:creationId xmlns="" xmlns:a16="http://schemas.microsoft.com/office/drawing/2014/main" id="{26D95618-175B-41DF-AE34-FA39A0D94EB8}"/>
                      </a:ext>
                    </a:extLst>
                  </p:cNvPr>
                  <p:cNvSpPr/>
                  <p:nvPr/>
                </p:nvSpPr>
                <p:spPr>
                  <a:xfrm>
                    <a:off x="6089650" y="2696816"/>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2" name="任意多边形: 形状 611">
                    <a:extLst>
                      <a:ext uri="{FF2B5EF4-FFF2-40B4-BE49-F238E27FC236}">
                        <a16:creationId xmlns="" xmlns:a16="http://schemas.microsoft.com/office/drawing/2014/main" id="{352714E1-746F-40FB-9727-AE2F3BA56D2C}"/>
                      </a:ext>
                    </a:extLst>
                  </p:cNvPr>
                  <p:cNvSpPr/>
                  <p:nvPr/>
                </p:nvSpPr>
                <p:spPr>
                  <a:xfrm>
                    <a:off x="5309717" y="2726569"/>
                    <a:ext cx="123466" cy="86497"/>
                  </a:xfrm>
                  <a:custGeom>
                    <a:avLst/>
                    <a:gdLst/>
                    <a:ahLst/>
                    <a:cxnLst/>
                    <a:rect l="0" t="0" r="0" b="0"/>
                    <a:pathLst>
                      <a:path w="123466" h="86497">
                        <a:moveTo>
                          <a:pt x="43333" y="16762"/>
                        </a:moveTo>
                        <a:cubicBezTo>
                          <a:pt x="7661" y="28555"/>
                          <a:pt x="0" y="46657"/>
                          <a:pt x="21559" y="68216"/>
                        </a:cubicBezTo>
                        <a:cubicBezTo>
                          <a:pt x="38877" y="85534"/>
                          <a:pt x="48003" y="86496"/>
                          <a:pt x="75611" y="73917"/>
                        </a:cubicBezTo>
                        <a:cubicBezTo>
                          <a:pt x="123465" y="52114"/>
                          <a:pt x="94034" y="0"/>
                          <a:pt x="43333" y="167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3" name="任意多边形: 形状 612">
                    <a:extLst>
                      <a:ext uri="{FF2B5EF4-FFF2-40B4-BE49-F238E27FC236}">
                        <a16:creationId xmlns="" xmlns:a16="http://schemas.microsoft.com/office/drawing/2014/main" id="{95BF0BE1-9A90-4E18-8169-7F82F9210614}"/>
                      </a:ext>
                    </a:extLst>
                  </p:cNvPr>
                  <p:cNvSpPr/>
                  <p:nvPr/>
                </p:nvSpPr>
                <p:spPr>
                  <a:xfrm>
                    <a:off x="5480050" y="2749026"/>
                    <a:ext cx="344796" cy="165065"/>
                  </a:xfrm>
                  <a:custGeom>
                    <a:avLst/>
                    <a:gdLst/>
                    <a:ahLst/>
                    <a:cxnLst/>
                    <a:rect l="0" t="0" r="0" b="0"/>
                    <a:pathLst>
                      <a:path w="344796" h="165065">
                        <a:moveTo>
                          <a:pt x="228600" y="17976"/>
                        </a:moveTo>
                        <a:cubicBezTo>
                          <a:pt x="211138" y="27361"/>
                          <a:pt x="176847" y="43259"/>
                          <a:pt x="152400" y="53305"/>
                        </a:cubicBezTo>
                        <a:cubicBezTo>
                          <a:pt x="66515" y="88598"/>
                          <a:pt x="0" y="129214"/>
                          <a:pt x="0" y="146365"/>
                        </a:cubicBezTo>
                        <a:cubicBezTo>
                          <a:pt x="0" y="165064"/>
                          <a:pt x="6538" y="163900"/>
                          <a:pt x="107950" y="127149"/>
                        </a:cubicBezTo>
                        <a:cubicBezTo>
                          <a:pt x="170544" y="104466"/>
                          <a:pt x="240543" y="87490"/>
                          <a:pt x="271482" y="87490"/>
                        </a:cubicBezTo>
                        <a:cubicBezTo>
                          <a:pt x="294368" y="87490"/>
                          <a:pt x="344795" y="37331"/>
                          <a:pt x="336082" y="23233"/>
                        </a:cubicBezTo>
                        <a:cubicBezTo>
                          <a:pt x="323584" y="3010"/>
                          <a:pt x="262048" y="0"/>
                          <a:pt x="228600" y="17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4" name="任意多边形: 形状 613">
                    <a:extLst>
                      <a:ext uri="{FF2B5EF4-FFF2-40B4-BE49-F238E27FC236}">
                        <a16:creationId xmlns="" xmlns:a16="http://schemas.microsoft.com/office/drawing/2014/main" id="{8D19D5C8-BF22-4F63-BEC4-DB4BEFFA53D2}"/>
                      </a:ext>
                    </a:extLst>
                  </p:cNvPr>
                  <p:cNvSpPr/>
                  <p:nvPr/>
                </p:nvSpPr>
                <p:spPr>
                  <a:xfrm>
                    <a:off x="5252710" y="2756150"/>
                    <a:ext cx="796917" cy="331448"/>
                  </a:xfrm>
                  <a:custGeom>
                    <a:avLst/>
                    <a:gdLst/>
                    <a:ahLst/>
                    <a:cxnLst/>
                    <a:rect l="0" t="0" r="0" b="0"/>
                    <a:pathLst>
                      <a:path w="796917" h="331448">
                        <a:moveTo>
                          <a:pt x="730154" y="14982"/>
                        </a:moveTo>
                        <a:cubicBezTo>
                          <a:pt x="726478" y="20931"/>
                          <a:pt x="693279" y="32899"/>
                          <a:pt x="656380" y="41577"/>
                        </a:cubicBezTo>
                        <a:cubicBezTo>
                          <a:pt x="558936" y="64493"/>
                          <a:pt x="450479" y="108272"/>
                          <a:pt x="443875" y="127354"/>
                        </a:cubicBezTo>
                        <a:cubicBezTo>
                          <a:pt x="440732" y="136436"/>
                          <a:pt x="430166" y="143866"/>
                          <a:pt x="420394" y="143866"/>
                        </a:cubicBezTo>
                        <a:cubicBezTo>
                          <a:pt x="364692" y="143866"/>
                          <a:pt x="180929" y="202247"/>
                          <a:pt x="136521" y="234052"/>
                        </a:cubicBezTo>
                        <a:cubicBezTo>
                          <a:pt x="118002" y="247315"/>
                          <a:pt x="97711" y="258166"/>
                          <a:pt x="91428" y="258166"/>
                        </a:cubicBezTo>
                        <a:cubicBezTo>
                          <a:pt x="85145" y="258166"/>
                          <a:pt x="61764" y="262452"/>
                          <a:pt x="39471" y="267691"/>
                        </a:cubicBezTo>
                        <a:cubicBezTo>
                          <a:pt x="5825" y="275598"/>
                          <a:pt x="0" y="282071"/>
                          <a:pt x="5189" y="305791"/>
                        </a:cubicBezTo>
                        <a:cubicBezTo>
                          <a:pt x="8627" y="321507"/>
                          <a:pt x="15726" y="331447"/>
                          <a:pt x="20965" y="327879"/>
                        </a:cubicBezTo>
                        <a:cubicBezTo>
                          <a:pt x="26204" y="324310"/>
                          <a:pt x="59065" y="312888"/>
                          <a:pt x="93990" y="302495"/>
                        </a:cubicBezTo>
                        <a:cubicBezTo>
                          <a:pt x="128915" y="292102"/>
                          <a:pt x="171778" y="277348"/>
                          <a:pt x="189240" y="269708"/>
                        </a:cubicBezTo>
                        <a:cubicBezTo>
                          <a:pt x="231452" y="251239"/>
                          <a:pt x="300412" y="232766"/>
                          <a:pt x="327143" y="232766"/>
                        </a:cubicBezTo>
                        <a:cubicBezTo>
                          <a:pt x="338993" y="232766"/>
                          <a:pt x="357104" y="222147"/>
                          <a:pt x="367389" y="209168"/>
                        </a:cubicBezTo>
                        <a:cubicBezTo>
                          <a:pt x="379700" y="193633"/>
                          <a:pt x="405067" y="184657"/>
                          <a:pt x="441628" y="182899"/>
                        </a:cubicBezTo>
                        <a:cubicBezTo>
                          <a:pt x="472175" y="181430"/>
                          <a:pt x="503607" y="172527"/>
                          <a:pt x="511478" y="163115"/>
                        </a:cubicBezTo>
                        <a:cubicBezTo>
                          <a:pt x="524250" y="147843"/>
                          <a:pt x="611267" y="118466"/>
                          <a:pt x="643733" y="118466"/>
                        </a:cubicBezTo>
                        <a:cubicBezTo>
                          <a:pt x="650610" y="118466"/>
                          <a:pt x="669749" y="107071"/>
                          <a:pt x="686263" y="93144"/>
                        </a:cubicBezTo>
                        <a:cubicBezTo>
                          <a:pt x="706187" y="76342"/>
                          <a:pt x="727753" y="69933"/>
                          <a:pt x="750359" y="74094"/>
                        </a:cubicBezTo>
                        <a:cubicBezTo>
                          <a:pt x="776453" y="78898"/>
                          <a:pt x="786307" y="74447"/>
                          <a:pt x="792454" y="55080"/>
                        </a:cubicBezTo>
                        <a:cubicBezTo>
                          <a:pt x="796868" y="41172"/>
                          <a:pt x="796916" y="24027"/>
                          <a:pt x="792560" y="16980"/>
                        </a:cubicBezTo>
                        <a:cubicBezTo>
                          <a:pt x="782927" y="1393"/>
                          <a:pt x="739414" y="0"/>
                          <a:pt x="730154" y="149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5" name="任意多边形: 形状 614">
                    <a:extLst>
                      <a:ext uri="{FF2B5EF4-FFF2-40B4-BE49-F238E27FC236}">
                        <a16:creationId xmlns="" xmlns:a16="http://schemas.microsoft.com/office/drawing/2014/main" id="{4ED3F599-1A2B-4018-866B-686230A176AB}"/>
                      </a:ext>
                    </a:extLst>
                  </p:cNvPr>
                  <p:cNvSpPr/>
                  <p:nvPr/>
                </p:nvSpPr>
                <p:spPr>
                  <a:xfrm>
                    <a:off x="6064183" y="2755711"/>
                    <a:ext cx="50106" cy="118906"/>
                  </a:xfrm>
                  <a:custGeom>
                    <a:avLst/>
                    <a:gdLst/>
                    <a:ahLst/>
                    <a:cxnLst/>
                    <a:rect l="0" t="0" r="0" b="0"/>
                    <a:pathLst>
                      <a:path w="50106" h="118906">
                        <a:moveTo>
                          <a:pt x="34106" y="17654"/>
                        </a:moveTo>
                        <a:cubicBezTo>
                          <a:pt x="36340" y="35309"/>
                          <a:pt x="29796" y="61704"/>
                          <a:pt x="19565" y="76311"/>
                        </a:cubicBezTo>
                        <a:cubicBezTo>
                          <a:pt x="0" y="104244"/>
                          <a:pt x="5185" y="118905"/>
                          <a:pt x="34630" y="118905"/>
                        </a:cubicBezTo>
                        <a:cubicBezTo>
                          <a:pt x="48840" y="118905"/>
                          <a:pt x="50105" y="105976"/>
                          <a:pt x="41152" y="52230"/>
                        </a:cubicBezTo>
                        <a:cubicBezTo>
                          <a:pt x="35043" y="15559"/>
                          <a:pt x="31873" y="0"/>
                          <a:pt x="34106" y="176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6" name="任意多边形: 形状 615">
                    <a:extLst>
                      <a:ext uri="{FF2B5EF4-FFF2-40B4-BE49-F238E27FC236}">
                        <a16:creationId xmlns="" xmlns:a16="http://schemas.microsoft.com/office/drawing/2014/main" id="{20B22A56-CDD5-4D6A-9139-CDCD777E38F9}"/>
                      </a:ext>
                    </a:extLst>
                  </p:cNvPr>
                  <p:cNvSpPr/>
                  <p:nvPr/>
                </p:nvSpPr>
                <p:spPr>
                  <a:xfrm>
                    <a:off x="6350340" y="2776362"/>
                    <a:ext cx="692635" cy="352255"/>
                  </a:xfrm>
                  <a:custGeom>
                    <a:avLst/>
                    <a:gdLst/>
                    <a:ahLst/>
                    <a:cxnLst/>
                    <a:rect l="0" t="0" r="0" b="0"/>
                    <a:pathLst>
                      <a:path w="692635" h="352255">
                        <a:moveTo>
                          <a:pt x="18372" y="16111"/>
                        </a:moveTo>
                        <a:cubicBezTo>
                          <a:pt x="0" y="38248"/>
                          <a:pt x="10866" y="72854"/>
                          <a:pt x="36190" y="72854"/>
                        </a:cubicBezTo>
                        <a:cubicBezTo>
                          <a:pt x="58104" y="72854"/>
                          <a:pt x="160882" y="116071"/>
                          <a:pt x="219764" y="150045"/>
                        </a:cubicBezTo>
                        <a:cubicBezTo>
                          <a:pt x="243032" y="163470"/>
                          <a:pt x="272698" y="174454"/>
                          <a:pt x="285690" y="174454"/>
                        </a:cubicBezTo>
                        <a:cubicBezTo>
                          <a:pt x="298681" y="174454"/>
                          <a:pt x="312883" y="180234"/>
                          <a:pt x="317250" y="187299"/>
                        </a:cubicBezTo>
                        <a:cubicBezTo>
                          <a:pt x="321616" y="194363"/>
                          <a:pt x="360529" y="214431"/>
                          <a:pt x="403724" y="231894"/>
                        </a:cubicBezTo>
                        <a:cubicBezTo>
                          <a:pt x="446919" y="249357"/>
                          <a:pt x="501297" y="275010"/>
                          <a:pt x="524564" y="288900"/>
                        </a:cubicBezTo>
                        <a:cubicBezTo>
                          <a:pt x="547832" y="302790"/>
                          <a:pt x="574366" y="314154"/>
                          <a:pt x="583531" y="314154"/>
                        </a:cubicBezTo>
                        <a:cubicBezTo>
                          <a:pt x="592695" y="314154"/>
                          <a:pt x="603482" y="322727"/>
                          <a:pt x="607503" y="333204"/>
                        </a:cubicBezTo>
                        <a:cubicBezTo>
                          <a:pt x="611828" y="344477"/>
                          <a:pt x="630909" y="352254"/>
                          <a:pt x="654243" y="352254"/>
                        </a:cubicBezTo>
                        <a:cubicBezTo>
                          <a:pt x="689803" y="352254"/>
                          <a:pt x="692634" y="349450"/>
                          <a:pt x="683087" y="323679"/>
                        </a:cubicBezTo>
                        <a:cubicBezTo>
                          <a:pt x="676846" y="306834"/>
                          <a:pt x="659520" y="293275"/>
                          <a:pt x="640880" y="290649"/>
                        </a:cubicBezTo>
                        <a:cubicBezTo>
                          <a:pt x="623489" y="288198"/>
                          <a:pt x="606402" y="282478"/>
                          <a:pt x="602910" y="277937"/>
                        </a:cubicBezTo>
                        <a:cubicBezTo>
                          <a:pt x="594559" y="267078"/>
                          <a:pt x="495991" y="225254"/>
                          <a:pt x="478752" y="225254"/>
                        </a:cubicBezTo>
                        <a:cubicBezTo>
                          <a:pt x="471368" y="225254"/>
                          <a:pt x="460564" y="218110"/>
                          <a:pt x="454743" y="209379"/>
                        </a:cubicBezTo>
                        <a:cubicBezTo>
                          <a:pt x="448923" y="200648"/>
                          <a:pt x="404155" y="174122"/>
                          <a:pt x="355260" y="150433"/>
                        </a:cubicBezTo>
                        <a:cubicBezTo>
                          <a:pt x="306365" y="126744"/>
                          <a:pt x="257788" y="102717"/>
                          <a:pt x="247310" y="97039"/>
                        </a:cubicBezTo>
                        <a:cubicBezTo>
                          <a:pt x="214600" y="79315"/>
                          <a:pt x="63909" y="7856"/>
                          <a:pt x="48368" y="2700"/>
                        </a:cubicBezTo>
                        <a:cubicBezTo>
                          <a:pt x="40232" y="0"/>
                          <a:pt x="26734" y="6035"/>
                          <a:pt x="18372" y="161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7" name="任意多边形: 形状 616">
                    <a:extLst>
                      <a:ext uri="{FF2B5EF4-FFF2-40B4-BE49-F238E27FC236}">
                        <a16:creationId xmlns="" xmlns:a16="http://schemas.microsoft.com/office/drawing/2014/main" id="{AA6C7302-F4CA-477D-B828-6F7894E20E70}"/>
                      </a:ext>
                    </a:extLst>
                  </p:cNvPr>
                  <p:cNvSpPr/>
                  <p:nvPr/>
                </p:nvSpPr>
                <p:spPr>
                  <a:xfrm>
                    <a:off x="6566066" y="2780052"/>
                    <a:ext cx="276259" cy="178616"/>
                  </a:xfrm>
                  <a:custGeom>
                    <a:avLst/>
                    <a:gdLst/>
                    <a:ahLst/>
                    <a:cxnLst/>
                    <a:rect l="0" t="0" r="0" b="0"/>
                    <a:pathLst>
                      <a:path w="276259" h="178616">
                        <a:moveTo>
                          <a:pt x="2078" y="31933"/>
                        </a:moveTo>
                        <a:cubicBezTo>
                          <a:pt x="0" y="44499"/>
                          <a:pt x="37203" y="70099"/>
                          <a:pt x="82384" y="87194"/>
                        </a:cubicBezTo>
                        <a:cubicBezTo>
                          <a:pt x="102069" y="94643"/>
                          <a:pt x="106636" y="97061"/>
                          <a:pt x="188188" y="143223"/>
                        </a:cubicBezTo>
                        <a:cubicBezTo>
                          <a:pt x="247007" y="176518"/>
                          <a:pt x="276258" y="178615"/>
                          <a:pt x="270580" y="149129"/>
                        </a:cubicBezTo>
                        <a:cubicBezTo>
                          <a:pt x="268289" y="137230"/>
                          <a:pt x="217863" y="100513"/>
                          <a:pt x="158524" y="67536"/>
                        </a:cubicBezTo>
                        <a:cubicBezTo>
                          <a:pt x="57553" y="11423"/>
                          <a:pt x="7358" y="0"/>
                          <a:pt x="2078" y="319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8" name="任意多边形: 形状 617">
                    <a:extLst>
                      <a:ext uri="{FF2B5EF4-FFF2-40B4-BE49-F238E27FC236}">
                        <a16:creationId xmlns="" xmlns:a16="http://schemas.microsoft.com/office/drawing/2014/main" id="{ED46BD12-32F0-4C2B-A501-69F2AACAE853}"/>
                      </a:ext>
                    </a:extLst>
                  </p:cNvPr>
                  <p:cNvSpPr/>
                  <p:nvPr/>
                </p:nvSpPr>
                <p:spPr>
                  <a:xfrm>
                    <a:off x="5873750" y="2846703"/>
                    <a:ext cx="140935" cy="118859"/>
                  </a:xfrm>
                  <a:custGeom>
                    <a:avLst/>
                    <a:gdLst/>
                    <a:ahLst/>
                    <a:cxnLst/>
                    <a:rect l="0" t="0" r="0" b="0"/>
                    <a:pathLst>
                      <a:path w="140935" h="118859">
                        <a:moveTo>
                          <a:pt x="76200" y="11732"/>
                        </a:moveTo>
                        <a:cubicBezTo>
                          <a:pt x="52385" y="20611"/>
                          <a:pt x="0" y="76258"/>
                          <a:pt x="0" y="92676"/>
                        </a:cubicBezTo>
                        <a:cubicBezTo>
                          <a:pt x="0" y="114381"/>
                          <a:pt x="34139" y="118858"/>
                          <a:pt x="88345" y="104262"/>
                        </a:cubicBezTo>
                        <a:cubicBezTo>
                          <a:pt x="139615" y="90457"/>
                          <a:pt x="140934" y="88791"/>
                          <a:pt x="130951" y="50419"/>
                        </a:cubicBezTo>
                        <a:cubicBezTo>
                          <a:pt x="120124" y="8802"/>
                          <a:pt x="107667" y="0"/>
                          <a:pt x="76200" y="117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9" name="任意多边形: 形状 618">
                    <a:extLst>
                      <a:ext uri="{FF2B5EF4-FFF2-40B4-BE49-F238E27FC236}">
                        <a16:creationId xmlns="" xmlns:a16="http://schemas.microsoft.com/office/drawing/2014/main" id="{A4EB40BD-57B2-4A6C-8E58-D32BBE657027}"/>
                      </a:ext>
                    </a:extLst>
                  </p:cNvPr>
                  <p:cNvSpPr/>
                  <p:nvPr/>
                </p:nvSpPr>
                <p:spPr>
                  <a:xfrm>
                    <a:off x="6394450" y="2892882"/>
                    <a:ext cx="121877" cy="83335"/>
                  </a:xfrm>
                  <a:custGeom>
                    <a:avLst/>
                    <a:gdLst/>
                    <a:ahLst/>
                    <a:cxnLst/>
                    <a:rect l="0" t="0" r="0" b="0"/>
                    <a:pathLst>
                      <a:path w="121877" h="83335">
                        <a:moveTo>
                          <a:pt x="0" y="24723"/>
                        </a:moveTo>
                        <a:cubicBezTo>
                          <a:pt x="0" y="47125"/>
                          <a:pt x="54646" y="83334"/>
                          <a:pt x="88453" y="83334"/>
                        </a:cubicBezTo>
                        <a:cubicBezTo>
                          <a:pt x="120579" y="83334"/>
                          <a:pt x="121876" y="56027"/>
                          <a:pt x="91075" y="28152"/>
                        </a:cubicBezTo>
                        <a:cubicBezTo>
                          <a:pt x="62570" y="2356"/>
                          <a:pt x="0" y="0"/>
                          <a:pt x="0" y="2472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0" name="任意多边形: 形状 619">
                    <a:extLst>
                      <a:ext uri="{FF2B5EF4-FFF2-40B4-BE49-F238E27FC236}">
                        <a16:creationId xmlns="" xmlns:a16="http://schemas.microsoft.com/office/drawing/2014/main" id="{EC3B52EC-D7D3-450E-8C6C-531C3D2A611A}"/>
                      </a:ext>
                    </a:extLst>
                  </p:cNvPr>
                  <p:cNvSpPr/>
                  <p:nvPr/>
                </p:nvSpPr>
                <p:spPr>
                  <a:xfrm>
                    <a:off x="5277510" y="2895216"/>
                    <a:ext cx="126341" cy="102768"/>
                  </a:xfrm>
                  <a:custGeom>
                    <a:avLst/>
                    <a:gdLst/>
                    <a:ahLst/>
                    <a:cxnLst/>
                    <a:rect l="0" t="0" r="0" b="0"/>
                    <a:pathLst>
                      <a:path w="126341" h="102768">
                        <a:moveTo>
                          <a:pt x="46044" y="31648"/>
                        </a:moveTo>
                        <a:cubicBezTo>
                          <a:pt x="1712" y="62290"/>
                          <a:pt x="0" y="71740"/>
                          <a:pt x="36322" y="85300"/>
                        </a:cubicBezTo>
                        <a:cubicBezTo>
                          <a:pt x="83110" y="102767"/>
                          <a:pt x="126340" y="85338"/>
                          <a:pt x="126340" y="49008"/>
                        </a:cubicBezTo>
                        <a:cubicBezTo>
                          <a:pt x="126340" y="7460"/>
                          <a:pt x="91833" y="0"/>
                          <a:pt x="46044" y="316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1" name="任意多边形: 形状 620">
                    <a:extLst>
                      <a:ext uri="{FF2B5EF4-FFF2-40B4-BE49-F238E27FC236}">
                        <a16:creationId xmlns="" xmlns:a16="http://schemas.microsoft.com/office/drawing/2014/main" id="{9CD7389F-4AC4-43E2-ACC3-EB0EDE19B214}"/>
                      </a:ext>
                    </a:extLst>
                  </p:cNvPr>
                  <p:cNvSpPr/>
                  <p:nvPr/>
                </p:nvSpPr>
                <p:spPr>
                  <a:xfrm>
                    <a:off x="6089650" y="2912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2" name="任意多边形: 形状 621">
                    <a:extLst>
                      <a:ext uri="{FF2B5EF4-FFF2-40B4-BE49-F238E27FC236}">
                        <a16:creationId xmlns="" xmlns:a16="http://schemas.microsoft.com/office/drawing/2014/main" id="{3365D0DF-2EC5-4218-AF5B-CFEF1BDAA69E}"/>
                      </a:ext>
                    </a:extLst>
                  </p:cNvPr>
                  <p:cNvSpPr/>
                  <p:nvPr/>
                </p:nvSpPr>
                <p:spPr>
                  <a:xfrm>
                    <a:off x="5457451" y="2937469"/>
                    <a:ext cx="365500" cy="174047"/>
                  </a:xfrm>
                  <a:custGeom>
                    <a:avLst/>
                    <a:gdLst/>
                    <a:ahLst/>
                    <a:cxnLst/>
                    <a:rect l="0" t="0" r="0" b="0"/>
                    <a:pathLst>
                      <a:path w="365500" h="174047">
                        <a:moveTo>
                          <a:pt x="300770" y="5795"/>
                        </a:moveTo>
                        <a:cubicBezTo>
                          <a:pt x="272648" y="12044"/>
                          <a:pt x="95678" y="77469"/>
                          <a:pt x="61911" y="94101"/>
                        </a:cubicBezTo>
                        <a:cubicBezTo>
                          <a:pt x="21603" y="113955"/>
                          <a:pt x="0" y="148228"/>
                          <a:pt x="17047" y="165276"/>
                        </a:cubicBezTo>
                        <a:cubicBezTo>
                          <a:pt x="25818" y="174046"/>
                          <a:pt x="50231" y="167749"/>
                          <a:pt x="92962" y="145696"/>
                        </a:cubicBezTo>
                        <a:cubicBezTo>
                          <a:pt x="163781" y="109146"/>
                          <a:pt x="309472" y="61306"/>
                          <a:pt x="343274" y="63501"/>
                        </a:cubicBezTo>
                        <a:cubicBezTo>
                          <a:pt x="355498" y="64295"/>
                          <a:pt x="365499" y="56393"/>
                          <a:pt x="365499" y="45942"/>
                        </a:cubicBezTo>
                        <a:cubicBezTo>
                          <a:pt x="365499" y="23970"/>
                          <a:pt x="326852" y="0"/>
                          <a:pt x="300770" y="57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3" name="任意多边形: 形状 622">
                    <a:extLst>
                      <a:ext uri="{FF2B5EF4-FFF2-40B4-BE49-F238E27FC236}">
                        <a16:creationId xmlns="" xmlns:a16="http://schemas.microsoft.com/office/drawing/2014/main" id="{1E20D1EB-F03E-4D32-8348-6E54FFECC4CB}"/>
                      </a:ext>
                    </a:extLst>
                  </p:cNvPr>
                  <p:cNvSpPr/>
                  <p:nvPr/>
                </p:nvSpPr>
                <p:spPr>
                  <a:xfrm>
                    <a:off x="6915150" y="2963536"/>
                    <a:ext cx="88901" cy="92455"/>
                  </a:xfrm>
                  <a:custGeom>
                    <a:avLst/>
                    <a:gdLst/>
                    <a:ahLst/>
                    <a:cxnLst/>
                    <a:rect l="0" t="0" r="0" b="0"/>
                    <a:pathLst>
                      <a:path w="88901" h="92455">
                        <a:moveTo>
                          <a:pt x="0" y="16806"/>
                        </a:moveTo>
                        <a:cubicBezTo>
                          <a:pt x="0" y="38938"/>
                          <a:pt x="68393" y="92454"/>
                          <a:pt x="80809" y="80038"/>
                        </a:cubicBezTo>
                        <a:cubicBezTo>
                          <a:pt x="85259" y="75588"/>
                          <a:pt x="88900" y="58612"/>
                          <a:pt x="88900" y="42313"/>
                        </a:cubicBezTo>
                        <a:cubicBezTo>
                          <a:pt x="88900" y="21568"/>
                          <a:pt x="81593" y="12680"/>
                          <a:pt x="64539" y="12680"/>
                        </a:cubicBezTo>
                        <a:cubicBezTo>
                          <a:pt x="51140" y="12680"/>
                          <a:pt x="31138" y="9211"/>
                          <a:pt x="20089" y="4971"/>
                        </a:cubicBezTo>
                        <a:cubicBezTo>
                          <a:pt x="7134" y="0"/>
                          <a:pt x="0" y="4203"/>
                          <a:pt x="0" y="168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4" name="任意多边形: 形状 623">
                    <a:extLst>
                      <a:ext uri="{FF2B5EF4-FFF2-40B4-BE49-F238E27FC236}">
                        <a16:creationId xmlns="" xmlns:a16="http://schemas.microsoft.com/office/drawing/2014/main" id="{0A107F5A-CD52-4F96-81F4-B00464C9F70C}"/>
                      </a:ext>
                    </a:extLst>
                  </p:cNvPr>
                  <p:cNvSpPr/>
                  <p:nvPr/>
                </p:nvSpPr>
                <p:spPr>
                  <a:xfrm>
                    <a:off x="5244877" y="2959793"/>
                    <a:ext cx="787624" cy="318203"/>
                  </a:xfrm>
                  <a:custGeom>
                    <a:avLst/>
                    <a:gdLst/>
                    <a:ahLst/>
                    <a:cxnLst/>
                    <a:rect l="0" t="0" r="0" b="0"/>
                    <a:pathLst>
                      <a:path w="787624" h="318203">
                        <a:moveTo>
                          <a:pt x="666973" y="18403"/>
                        </a:moveTo>
                        <a:cubicBezTo>
                          <a:pt x="649511" y="25876"/>
                          <a:pt x="612363" y="40444"/>
                          <a:pt x="584423" y="50777"/>
                        </a:cubicBezTo>
                        <a:cubicBezTo>
                          <a:pt x="556483" y="61109"/>
                          <a:pt x="516478" y="76752"/>
                          <a:pt x="495523" y="85538"/>
                        </a:cubicBezTo>
                        <a:cubicBezTo>
                          <a:pt x="474568" y="94324"/>
                          <a:pt x="397415" y="120423"/>
                          <a:pt x="324073" y="143537"/>
                        </a:cubicBezTo>
                        <a:cubicBezTo>
                          <a:pt x="250731" y="166651"/>
                          <a:pt x="175572" y="196083"/>
                          <a:pt x="157054" y="208943"/>
                        </a:cubicBezTo>
                        <a:cubicBezTo>
                          <a:pt x="138535" y="221802"/>
                          <a:pt x="114046" y="232323"/>
                          <a:pt x="102632" y="232323"/>
                        </a:cubicBezTo>
                        <a:cubicBezTo>
                          <a:pt x="72205" y="232323"/>
                          <a:pt x="0" y="261121"/>
                          <a:pt x="1588" y="272622"/>
                        </a:cubicBezTo>
                        <a:cubicBezTo>
                          <a:pt x="2339" y="278060"/>
                          <a:pt x="10050" y="291060"/>
                          <a:pt x="18723" y="301510"/>
                        </a:cubicBezTo>
                        <a:cubicBezTo>
                          <a:pt x="32576" y="318202"/>
                          <a:pt x="39355" y="317282"/>
                          <a:pt x="74508" y="293934"/>
                        </a:cubicBezTo>
                        <a:cubicBezTo>
                          <a:pt x="96516" y="279316"/>
                          <a:pt x="134525" y="262985"/>
                          <a:pt x="158973" y="257644"/>
                        </a:cubicBezTo>
                        <a:cubicBezTo>
                          <a:pt x="183421" y="252302"/>
                          <a:pt x="249143" y="232152"/>
                          <a:pt x="305023" y="212865"/>
                        </a:cubicBezTo>
                        <a:cubicBezTo>
                          <a:pt x="403252" y="178963"/>
                          <a:pt x="443812" y="168823"/>
                          <a:pt x="481199" y="168823"/>
                        </a:cubicBezTo>
                        <a:cubicBezTo>
                          <a:pt x="490973" y="168823"/>
                          <a:pt x="512482" y="157428"/>
                          <a:pt x="528996" y="143501"/>
                        </a:cubicBezTo>
                        <a:cubicBezTo>
                          <a:pt x="547439" y="127949"/>
                          <a:pt x="570114" y="120599"/>
                          <a:pt x="587770" y="124451"/>
                        </a:cubicBezTo>
                        <a:cubicBezTo>
                          <a:pt x="604762" y="128158"/>
                          <a:pt x="622939" y="122776"/>
                          <a:pt x="632220" y="111289"/>
                        </a:cubicBezTo>
                        <a:cubicBezTo>
                          <a:pt x="640857" y="100600"/>
                          <a:pt x="679356" y="81035"/>
                          <a:pt x="717773" y="67812"/>
                        </a:cubicBezTo>
                        <a:cubicBezTo>
                          <a:pt x="756190" y="54588"/>
                          <a:pt x="787623" y="36188"/>
                          <a:pt x="787623" y="26921"/>
                        </a:cubicBezTo>
                        <a:cubicBezTo>
                          <a:pt x="787623" y="5481"/>
                          <a:pt x="709980" y="0"/>
                          <a:pt x="666973" y="18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5" name="任意多边形: 形状 624">
                    <a:extLst>
                      <a:ext uri="{FF2B5EF4-FFF2-40B4-BE49-F238E27FC236}">
                        <a16:creationId xmlns="" xmlns:a16="http://schemas.microsoft.com/office/drawing/2014/main" id="{3C5BB654-5010-4EF1-A717-0ED5C27B67A3}"/>
                      </a:ext>
                    </a:extLst>
                  </p:cNvPr>
                  <p:cNvSpPr/>
                  <p:nvPr/>
                </p:nvSpPr>
                <p:spPr>
                  <a:xfrm>
                    <a:off x="6344375" y="2970241"/>
                    <a:ext cx="716796" cy="342662"/>
                  </a:xfrm>
                  <a:custGeom>
                    <a:avLst/>
                    <a:gdLst/>
                    <a:ahLst/>
                    <a:cxnLst/>
                    <a:rect l="0" t="0" r="0" b="0"/>
                    <a:pathLst>
                      <a:path w="716796" h="342662">
                        <a:moveTo>
                          <a:pt x="18255" y="18789"/>
                        </a:moveTo>
                        <a:cubicBezTo>
                          <a:pt x="0" y="48326"/>
                          <a:pt x="16659" y="64602"/>
                          <a:pt x="91548" y="90393"/>
                        </a:cubicBezTo>
                        <a:cubicBezTo>
                          <a:pt x="217356" y="133721"/>
                          <a:pt x="254723" y="148094"/>
                          <a:pt x="335825" y="184353"/>
                        </a:cubicBezTo>
                        <a:cubicBezTo>
                          <a:pt x="405389" y="215453"/>
                          <a:pt x="458435" y="238421"/>
                          <a:pt x="545375" y="275081"/>
                        </a:cubicBezTo>
                        <a:cubicBezTo>
                          <a:pt x="562838" y="282445"/>
                          <a:pt x="595152" y="299203"/>
                          <a:pt x="617185" y="312322"/>
                        </a:cubicBezTo>
                        <a:cubicBezTo>
                          <a:pt x="662856" y="339517"/>
                          <a:pt x="692267" y="342661"/>
                          <a:pt x="705202" y="321732"/>
                        </a:cubicBezTo>
                        <a:cubicBezTo>
                          <a:pt x="716795" y="302974"/>
                          <a:pt x="649355" y="248684"/>
                          <a:pt x="612050" y="246743"/>
                        </a:cubicBezTo>
                        <a:cubicBezTo>
                          <a:pt x="596334" y="245926"/>
                          <a:pt x="580617" y="238567"/>
                          <a:pt x="577123" y="230391"/>
                        </a:cubicBezTo>
                        <a:cubicBezTo>
                          <a:pt x="573630" y="222215"/>
                          <a:pt x="536073" y="207045"/>
                          <a:pt x="493664" y="196680"/>
                        </a:cubicBezTo>
                        <a:cubicBezTo>
                          <a:pt x="451255" y="186316"/>
                          <a:pt x="410551" y="170600"/>
                          <a:pt x="403210" y="161755"/>
                        </a:cubicBezTo>
                        <a:cubicBezTo>
                          <a:pt x="395871" y="152911"/>
                          <a:pt x="380227" y="145675"/>
                          <a:pt x="368447" y="145675"/>
                        </a:cubicBezTo>
                        <a:cubicBezTo>
                          <a:pt x="356668" y="145675"/>
                          <a:pt x="333079" y="134427"/>
                          <a:pt x="316027" y="120679"/>
                        </a:cubicBezTo>
                        <a:cubicBezTo>
                          <a:pt x="298976" y="106931"/>
                          <a:pt x="278581" y="98359"/>
                          <a:pt x="270705" y="101629"/>
                        </a:cubicBezTo>
                        <a:cubicBezTo>
                          <a:pt x="262829" y="104899"/>
                          <a:pt x="249271" y="99002"/>
                          <a:pt x="240575" y="88525"/>
                        </a:cubicBezTo>
                        <a:cubicBezTo>
                          <a:pt x="231879" y="78048"/>
                          <a:pt x="215104" y="69475"/>
                          <a:pt x="203297" y="69475"/>
                        </a:cubicBezTo>
                        <a:cubicBezTo>
                          <a:pt x="191489" y="69475"/>
                          <a:pt x="152212" y="55188"/>
                          <a:pt x="116014" y="37725"/>
                        </a:cubicBezTo>
                        <a:cubicBezTo>
                          <a:pt x="43144" y="2571"/>
                          <a:pt x="29867" y="0"/>
                          <a:pt x="18255" y="187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6" name="任意多边形: 形状 625">
                    <a:extLst>
                      <a:ext uri="{FF2B5EF4-FFF2-40B4-BE49-F238E27FC236}">
                        <a16:creationId xmlns="" xmlns:a16="http://schemas.microsoft.com/office/drawing/2014/main" id="{4C9FE7FA-A381-49D4-859F-9B0C4B47C5F9}"/>
                      </a:ext>
                    </a:extLst>
                  </p:cNvPr>
                  <p:cNvSpPr/>
                  <p:nvPr/>
                </p:nvSpPr>
                <p:spPr>
                  <a:xfrm>
                    <a:off x="6567142" y="2959011"/>
                    <a:ext cx="274083" cy="179478"/>
                  </a:xfrm>
                  <a:custGeom>
                    <a:avLst/>
                    <a:gdLst/>
                    <a:ahLst/>
                    <a:cxnLst/>
                    <a:rect l="0" t="0" r="0" b="0"/>
                    <a:pathLst>
                      <a:path w="274083" h="179478">
                        <a:moveTo>
                          <a:pt x="1152" y="33080"/>
                        </a:moveTo>
                        <a:cubicBezTo>
                          <a:pt x="0" y="41811"/>
                          <a:pt x="18993" y="58467"/>
                          <a:pt x="43358" y="70093"/>
                        </a:cubicBezTo>
                        <a:cubicBezTo>
                          <a:pt x="67723" y="81719"/>
                          <a:pt x="122030" y="108865"/>
                          <a:pt x="164040" y="130418"/>
                        </a:cubicBezTo>
                        <a:cubicBezTo>
                          <a:pt x="255962" y="177577"/>
                          <a:pt x="274082" y="179477"/>
                          <a:pt x="265228" y="141030"/>
                        </a:cubicBezTo>
                        <a:cubicBezTo>
                          <a:pt x="260418" y="120140"/>
                          <a:pt x="228823" y="97916"/>
                          <a:pt x="147753" y="58394"/>
                        </a:cubicBezTo>
                        <a:cubicBezTo>
                          <a:pt x="40285" y="6004"/>
                          <a:pt x="5515" y="0"/>
                          <a:pt x="1152" y="330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7" name="任意多边形: 形状 626">
                    <a:extLst>
                      <a:ext uri="{FF2B5EF4-FFF2-40B4-BE49-F238E27FC236}">
                        <a16:creationId xmlns="" xmlns:a16="http://schemas.microsoft.com/office/drawing/2014/main" id="{33835514-600A-47C4-98F9-AF6086494775}"/>
                      </a:ext>
                    </a:extLst>
                  </p:cNvPr>
                  <p:cNvSpPr/>
                  <p:nvPr/>
                </p:nvSpPr>
                <p:spPr>
                  <a:xfrm>
                    <a:off x="6297991" y="30143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8" name="任意多边形: 形状 627">
                    <a:extLst>
                      <a:ext uri="{FF2B5EF4-FFF2-40B4-BE49-F238E27FC236}">
                        <a16:creationId xmlns="" xmlns:a16="http://schemas.microsoft.com/office/drawing/2014/main" id="{083B93BE-902E-4F26-996A-BA560F5D1640}"/>
                      </a:ext>
                    </a:extLst>
                  </p:cNvPr>
                  <p:cNvSpPr/>
                  <p:nvPr/>
                </p:nvSpPr>
                <p:spPr>
                  <a:xfrm>
                    <a:off x="5844348" y="3060678"/>
                    <a:ext cx="168535" cy="120610"/>
                  </a:xfrm>
                  <a:custGeom>
                    <a:avLst/>
                    <a:gdLst/>
                    <a:ahLst/>
                    <a:cxnLst/>
                    <a:rect l="0" t="0" r="0" b="0"/>
                    <a:pathLst>
                      <a:path w="168535" h="120610">
                        <a:moveTo>
                          <a:pt x="57977" y="32810"/>
                        </a:moveTo>
                        <a:cubicBezTo>
                          <a:pt x="0" y="90251"/>
                          <a:pt x="39951" y="120609"/>
                          <a:pt x="119868" y="79839"/>
                        </a:cubicBezTo>
                        <a:cubicBezTo>
                          <a:pt x="160752" y="58982"/>
                          <a:pt x="168534" y="49636"/>
                          <a:pt x="159429" y="32331"/>
                        </a:cubicBezTo>
                        <a:cubicBezTo>
                          <a:pt x="142416" y="0"/>
                          <a:pt x="90848" y="243"/>
                          <a:pt x="57977" y="328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9" name="任意多边形: 形状 628">
                    <a:extLst>
                      <a:ext uri="{FF2B5EF4-FFF2-40B4-BE49-F238E27FC236}">
                        <a16:creationId xmlns="" xmlns:a16="http://schemas.microsoft.com/office/drawing/2014/main" id="{B5991089-0456-497C-9DB0-854958F1A308}"/>
                      </a:ext>
                    </a:extLst>
                  </p:cNvPr>
                  <p:cNvSpPr/>
                  <p:nvPr/>
                </p:nvSpPr>
                <p:spPr>
                  <a:xfrm>
                    <a:off x="6298858" y="3077816"/>
                    <a:ext cx="16663" cy="65406"/>
                  </a:xfrm>
                  <a:custGeom>
                    <a:avLst/>
                    <a:gdLst/>
                    <a:ahLst/>
                    <a:cxnLst/>
                    <a:rect l="0" t="0" r="0" b="0"/>
                    <a:pathLst>
                      <a:path w="16663" h="65406">
                        <a:moveTo>
                          <a:pt x="2374" y="41275"/>
                        </a:moveTo>
                        <a:cubicBezTo>
                          <a:pt x="0" y="63976"/>
                          <a:pt x="127" y="65405"/>
                          <a:pt x="2658" y="44450"/>
                        </a:cubicBezTo>
                        <a:cubicBezTo>
                          <a:pt x="5188" y="23495"/>
                          <a:pt x="9988" y="4921"/>
                          <a:pt x="13325" y="3175"/>
                        </a:cubicBezTo>
                        <a:cubicBezTo>
                          <a:pt x="16662" y="1429"/>
                          <a:pt x="16534" y="0"/>
                          <a:pt x="13042" y="0"/>
                        </a:cubicBezTo>
                        <a:cubicBezTo>
                          <a:pt x="9550" y="0"/>
                          <a:pt x="4749" y="18574"/>
                          <a:pt x="2374" y="412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0" name="任意多边形: 形状 629">
                    <a:extLst>
                      <a:ext uri="{FF2B5EF4-FFF2-40B4-BE49-F238E27FC236}">
                        <a16:creationId xmlns="" xmlns:a16="http://schemas.microsoft.com/office/drawing/2014/main" id="{F228F88B-0096-432E-9232-3CCE7C87AF77}"/>
                      </a:ext>
                    </a:extLst>
                  </p:cNvPr>
                  <p:cNvSpPr/>
                  <p:nvPr/>
                </p:nvSpPr>
                <p:spPr>
                  <a:xfrm>
                    <a:off x="6386716" y="3071487"/>
                    <a:ext cx="131790" cy="109436"/>
                  </a:xfrm>
                  <a:custGeom>
                    <a:avLst/>
                    <a:gdLst/>
                    <a:ahLst/>
                    <a:cxnLst/>
                    <a:rect l="0" t="0" r="0" b="0"/>
                    <a:pathLst>
                      <a:path w="131790" h="109436">
                        <a:moveTo>
                          <a:pt x="12327" y="25379"/>
                        </a:moveTo>
                        <a:cubicBezTo>
                          <a:pt x="0" y="57501"/>
                          <a:pt x="16523" y="79269"/>
                          <a:pt x="65504" y="95434"/>
                        </a:cubicBezTo>
                        <a:cubicBezTo>
                          <a:pt x="107929" y="109435"/>
                          <a:pt x="112791" y="108657"/>
                          <a:pt x="116999" y="87187"/>
                        </a:cubicBezTo>
                        <a:cubicBezTo>
                          <a:pt x="119554" y="74148"/>
                          <a:pt x="124590" y="61909"/>
                          <a:pt x="128189" y="59990"/>
                        </a:cubicBezTo>
                        <a:cubicBezTo>
                          <a:pt x="131789" y="58071"/>
                          <a:pt x="121002" y="51279"/>
                          <a:pt x="104218" y="44898"/>
                        </a:cubicBezTo>
                        <a:cubicBezTo>
                          <a:pt x="87434" y="38517"/>
                          <a:pt x="69952" y="27228"/>
                          <a:pt x="65368" y="19812"/>
                        </a:cubicBezTo>
                        <a:cubicBezTo>
                          <a:pt x="53123" y="0"/>
                          <a:pt x="20762" y="3396"/>
                          <a:pt x="12327" y="253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1" name="任意多边形: 形状 630">
                    <a:extLst>
                      <a:ext uri="{FF2B5EF4-FFF2-40B4-BE49-F238E27FC236}">
                        <a16:creationId xmlns="" xmlns:a16="http://schemas.microsoft.com/office/drawing/2014/main" id="{9594EFC3-24D4-403A-A301-57AA83877927}"/>
                      </a:ext>
                    </a:extLst>
                  </p:cNvPr>
                  <p:cNvSpPr/>
                  <p:nvPr/>
                </p:nvSpPr>
                <p:spPr>
                  <a:xfrm>
                    <a:off x="5269291" y="3095336"/>
                    <a:ext cx="141706" cy="82551"/>
                  </a:xfrm>
                  <a:custGeom>
                    <a:avLst/>
                    <a:gdLst/>
                    <a:ahLst/>
                    <a:cxnLst/>
                    <a:rect l="0" t="0" r="0" b="0"/>
                    <a:pathLst>
                      <a:path w="141706" h="82551">
                        <a:moveTo>
                          <a:pt x="52951" y="12671"/>
                        </a:moveTo>
                        <a:cubicBezTo>
                          <a:pt x="0" y="45057"/>
                          <a:pt x="24827" y="82550"/>
                          <a:pt x="88620" y="66539"/>
                        </a:cubicBezTo>
                        <a:cubicBezTo>
                          <a:pt x="129897" y="56179"/>
                          <a:pt x="141705" y="9648"/>
                          <a:pt x="104795" y="2796"/>
                        </a:cubicBezTo>
                        <a:cubicBezTo>
                          <a:pt x="89733" y="0"/>
                          <a:pt x="66403" y="4444"/>
                          <a:pt x="52951" y="126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2" name="任意多边形: 形状 631">
                    <a:extLst>
                      <a:ext uri="{FF2B5EF4-FFF2-40B4-BE49-F238E27FC236}">
                        <a16:creationId xmlns="" xmlns:a16="http://schemas.microsoft.com/office/drawing/2014/main" id="{C5F8AA15-5033-48F7-BFD4-BDE7FD7850F5}"/>
                      </a:ext>
                    </a:extLst>
                  </p:cNvPr>
                  <p:cNvSpPr/>
                  <p:nvPr/>
                </p:nvSpPr>
                <p:spPr>
                  <a:xfrm>
                    <a:off x="6902450" y="3122940"/>
                    <a:ext cx="125348" cy="69177"/>
                  </a:xfrm>
                  <a:custGeom>
                    <a:avLst/>
                    <a:gdLst/>
                    <a:ahLst/>
                    <a:cxnLst/>
                    <a:rect l="0" t="0" r="0" b="0"/>
                    <a:pathLst>
                      <a:path w="125348" h="69177">
                        <a:moveTo>
                          <a:pt x="0" y="10400"/>
                        </a:moveTo>
                        <a:cubicBezTo>
                          <a:pt x="0" y="33222"/>
                          <a:pt x="48338" y="69176"/>
                          <a:pt x="79022" y="69176"/>
                        </a:cubicBezTo>
                        <a:cubicBezTo>
                          <a:pt x="125121" y="69176"/>
                          <a:pt x="125347" y="38198"/>
                          <a:pt x="79375" y="20882"/>
                        </a:cubicBezTo>
                        <a:cubicBezTo>
                          <a:pt x="36859" y="4868"/>
                          <a:pt x="0" y="0"/>
                          <a:pt x="0" y="10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3" name="任意多边形: 形状 632">
                    <a:extLst>
                      <a:ext uri="{FF2B5EF4-FFF2-40B4-BE49-F238E27FC236}">
                        <a16:creationId xmlns="" xmlns:a16="http://schemas.microsoft.com/office/drawing/2014/main" id="{724084E6-A6C6-43DE-BEC3-55180BCA9E2F}"/>
                      </a:ext>
                    </a:extLst>
                  </p:cNvPr>
                  <p:cNvSpPr/>
                  <p:nvPr/>
                </p:nvSpPr>
                <p:spPr>
                  <a:xfrm>
                    <a:off x="5440858" y="3129241"/>
                    <a:ext cx="366471" cy="169753"/>
                  </a:xfrm>
                  <a:custGeom>
                    <a:avLst/>
                    <a:gdLst/>
                    <a:ahLst/>
                    <a:cxnLst/>
                    <a:rect l="0" t="0" r="0" b="0"/>
                    <a:pathLst>
                      <a:path w="366471" h="169753">
                        <a:moveTo>
                          <a:pt x="248742" y="25470"/>
                        </a:moveTo>
                        <a:cubicBezTo>
                          <a:pt x="220802" y="38691"/>
                          <a:pt x="188278" y="52516"/>
                          <a:pt x="176467" y="56192"/>
                        </a:cubicBezTo>
                        <a:cubicBezTo>
                          <a:pt x="164655" y="59868"/>
                          <a:pt x="151860" y="67942"/>
                          <a:pt x="148032" y="74135"/>
                        </a:cubicBezTo>
                        <a:cubicBezTo>
                          <a:pt x="144204" y="80328"/>
                          <a:pt x="119862" y="89375"/>
                          <a:pt x="93937" y="94238"/>
                        </a:cubicBezTo>
                        <a:cubicBezTo>
                          <a:pt x="35584" y="105185"/>
                          <a:pt x="0" y="127654"/>
                          <a:pt x="7846" y="148600"/>
                        </a:cubicBezTo>
                        <a:cubicBezTo>
                          <a:pt x="15768" y="169752"/>
                          <a:pt x="57858" y="168771"/>
                          <a:pt x="86219" y="146774"/>
                        </a:cubicBezTo>
                        <a:cubicBezTo>
                          <a:pt x="98772" y="137038"/>
                          <a:pt x="143332" y="119093"/>
                          <a:pt x="185242" y="106895"/>
                        </a:cubicBezTo>
                        <a:cubicBezTo>
                          <a:pt x="227152" y="94697"/>
                          <a:pt x="275730" y="78610"/>
                          <a:pt x="293192" y="71146"/>
                        </a:cubicBezTo>
                        <a:cubicBezTo>
                          <a:pt x="310655" y="63683"/>
                          <a:pt x="335014" y="55152"/>
                          <a:pt x="347324" y="52190"/>
                        </a:cubicBezTo>
                        <a:cubicBezTo>
                          <a:pt x="364681" y="48014"/>
                          <a:pt x="366470" y="42907"/>
                          <a:pt x="355294" y="29440"/>
                        </a:cubicBezTo>
                        <a:cubicBezTo>
                          <a:pt x="331763" y="1088"/>
                          <a:pt x="302567" y="0"/>
                          <a:pt x="248742" y="254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4" name="任意多边形: 形状 633">
                    <a:extLst>
                      <a:ext uri="{FF2B5EF4-FFF2-40B4-BE49-F238E27FC236}">
                        <a16:creationId xmlns="" xmlns:a16="http://schemas.microsoft.com/office/drawing/2014/main" id="{F0A25109-26C7-4DEE-B9AA-937B877A71CB}"/>
                      </a:ext>
                    </a:extLst>
                  </p:cNvPr>
                  <p:cNvSpPr/>
                  <p:nvPr/>
                </p:nvSpPr>
                <p:spPr>
                  <a:xfrm>
                    <a:off x="6566105" y="3150467"/>
                    <a:ext cx="304125" cy="179662"/>
                  </a:xfrm>
                  <a:custGeom>
                    <a:avLst/>
                    <a:gdLst/>
                    <a:ahLst/>
                    <a:cxnLst/>
                    <a:rect l="0" t="0" r="0" b="0"/>
                    <a:pathLst>
                      <a:path w="304125" h="179662">
                        <a:moveTo>
                          <a:pt x="14612" y="12016"/>
                        </a:moveTo>
                        <a:cubicBezTo>
                          <a:pt x="0" y="26627"/>
                          <a:pt x="5400" y="67814"/>
                          <a:pt x="22020" y="68524"/>
                        </a:cubicBezTo>
                        <a:cubicBezTo>
                          <a:pt x="49900" y="69715"/>
                          <a:pt x="205702" y="133252"/>
                          <a:pt x="257258" y="164455"/>
                        </a:cubicBezTo>
                        <a:cubicBezTo>
                          <a:pt x="282383" y="179661"/>
                          <a:pt x="287132" y="179292"/>
                          <a:pt x="293920" y="161602"/>
                        </a:cubicBezTo>
                        <a:cubicBezTo>
                          <a:pt x="304124" y="135009"/>
                          <a:pt x="268424" y="102865"/>
                          <a:pt x="196645" y="74018"/>
                        </a:cubicBezTo>
                        <a:cubicBezTo>
                          <a:pt x="165212" y="61386"/>
                          <a:pt x="114679" y="40363"/>
                          <a:pt x="84348" y="27300"/>
                        </a:cubicBezTo>
                        <a:cubicBezTo>
                          <a:pt x="20960" y="0"/>
                          <a:pt x="25609" y="1019"/>
                          <a:pt x="14612" y="120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5" name="任意多边形: 形状 634">
                    <a:extLst>
                      <a:ext uri="{FF2B5EF4-FFF2-40B4-BE49-F238E27FC236}">
                        <a16:creationId xmlns="" xmlns:a16="http://schemas.microsoft.com/office/drawing/2014/main" id="{A3805CBC-5797-407A-9096-F1AF6CB213CF}"/>
                      </a:ext>
                    </a:extLst>
                  </p:cNvPr>
                  <p:cNvSpPr/>
                  <p:nvPr/>
                </p:nvSpPr>
                <p:spPr>
                  <a:xfrm>
                    <a:off x="5238750" y="3150659"/>
                    <a:ext cx="800146" cy="295757"/>
                  </a:xfrm>
                  <a:custGeom>
                    <a:avLst/>
                    <a:gdLst/>
                    <a:ahLst/>
                    <a:cxnLst/>
                    <a:rect l="0" t="0" r="0" b="0"/>
                    <a:pathLst>
                      <a:path w="800146" h="295757">
                        <a:moveTo>
                          <a:pt x="696291" y="27110"/>
                        </a:moveTo>
                        <a:cubicBezTo>
                          <a:pt x="670628" y="38595"/>
                          <a:pt x="645387" y="52237"/>
                          <a:pt x="640199" y="57425"/>
                        </a:cubicBezTo>
                        <a:cubicBezTo>
                          <a:pt x="635011" y="62612"/>
                          <a:pt x="616885" y="66857"/>
                          <a:pt x="599918" y="66857"/>
                        </a:cubicBezTo>
                        <a:cubicBezTo>
                          <a:pt x="582951" y="66857"/>
                          <a:pt x="551042" y="72068"/>
                          <a:pt x="529010" y="78436"/>
                        </a:cubicBezTo>
                        <a:cubicBezTo>
                          <a:pt x="506977" y="84804"/>
                          <a:pt x="454660" y="99628"/>
                          <a:pt x="412750" y="111379"/>
                        </a:cubicBezTo>
                        <a:cubicBezTo>
                          <a:pt x="370840" y="123128"/>
                          <a:pt x="313690" y="140055"/>
                          <a:pt x="285750" y="148992"/>
                        </a:cubicBezTo>
                        <a:cubicBezTo>
                          <a:pt x="257810" y="157930"/>
                          <a:pt x="212090" y="172045"/>
                          <a:pt x="184150" y="180359"/>
                        </a:cubicBezTo>
                        <a:cubicBezTo>
                          <a:pt x="100192" y="205342"/>
                          <a:pt x="0" y="259198"/>
                          <a:pt x="0" y="279345"/>
                        </a:cubicBezTo>
                        <a:cubicBezTo>
                          <a:pt x="0" y="294684"/>
                          <a:pt x="6567" y="295756"/>
                          <a:pt x="34925" y="285048"/>
                        </a:cubicBezTo>
                        <a:cubicBezTo>
                          <a:pt x="54134" y="277795"/>
                          <a:pt x="101283" y="265300"/>
                          <a:pt x="139700" y="257282"/>
                        </a:cubicBezTo>
                        <a:cubicBezTo>
                          <a:pt x="178117" y="249265"/>
                          <a:pt x="217837" y="240287"/>
                          <a:pt x="227965" y="237331"/>
                        </a:cubicBezTo>
                        <a:cubicBezTo>
                          <a:pt x="238093" y="234375"/>
                          <a:pt x="257232" y="231957"/>
                          <a:pt x="270496" y="231957"/>
                        </a:cubicBezTo>
                        <a:cubicBezTo>
                          <a:pt x="283759" y="231957"/>
                          <a:pt x="309762" y="221373"/>
                          <a:pt x="328281" y="208437"/>
                        </a:cubicBezTo>
                        <a:cubicBezTo>
                          <a:pt x="361605" y="185157"/>
                          <a:pt x="428721" y="163439"/>
                          <a:pt x="527050" y="144118"/>
                        </a:cubicBezTo>
                        <a:cubicBezTo>
                          <a:pt x="554990" y="138628"/>
                          <a:pt x="592138" y="128033"/>
                          <a:pt x="609600" y="120573"/>
                        </a:cubicBezTo>
                        <a:cubicBezTo>
                          <a:pt x="627063" y="113114"/>
                          <a:pt x="677211" y="96547"/>
                          <a:pt x="721042" y="83759"/>
                        </a:cubicBezTo>
                        <a:cubicBezTo>
                          <a:pt x="787286" y="64431"/>
                          <a:pt x="800145" y="56221"/>
                          <a:pt x="797242" y="35107"/>
                        </a:cubicBezTo>
                        <a:cubicBezTo>
                          <a:pt x="792807" y="2847"/>
                          <a:pt x="756865" y="0"/>
                          <a:pt x="696291" y="271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6" name="任意多边形: 形状 635">
                    <a:extLst>
                      <a:ext uri="{FF2B5EF4-FFF2-40B4-BE49-F238E27FC236}">
                        <a16:creationId xmlns="" xmlns:a16="http://schemas.microsoft.com/office/drawing/2014/main" id="{73D95EEF-66BE-4950-BBF8-C61CEB3C688F}"/>
                      </a:ext>
                    </a:extLst>
                  </p:cNvPr>
                  <p:cNvSpPr/>
                  <p:nvPr/>
                </p:nvSpPr>
                <p:spPr>
                  <a:xfrm>
                    <a:off x="6351056" y="3163476"/>
                    <a:ext cx="707125" cy="319210"/>
                  </a:xfrm>
                  <a:custGeom>
                    <a:avLst/>
                    <a:gdLst/>
                    <a:ahLst/>
                    <a:cxnLst/>
                    <a:rect l="0" t="0" r="0" b="0"/>
                    <a:pathLst>
                      <a:path w="707125" h="319210">
                        <a:moveTo>
                          <a:pt x="19214" y="20820"/>
                        </a:moveTo>
                        <a:cubicBezTo>
                          <a:pt x="0" y="43971"/>
                          <a:pt x="14999" y="79440"/>
                          <a:pt x="44003" y="79440"/>
                        </a:cubicBezTo>
                        <a:cubicBezTo>
                          <a:pt x="56814" y="79440"/>
                          <a:pt x="70827" y="85155"/>
                          <a:pt x="75144" y="92140"/>
                        </a:cubicBezTo>
                        <a:cubicBezTo>
                          <a:pt x="79461" y="99125"/>
                          <a:pt x="95672" y="104840"/>
                          <a:pt x="111168" y="104840"/>
                        </a:cubicBezTo>
                        <a:cubicBezTo>
                          <a:pt x="126664" y="104840"/>
                          <a:pt x="147758" y="109329"/>
                          <a:pt x="158043" y="114815"/>
                        </a:cubicBezTo>
                        <a:cubicBezTo>
                          <a:pt x="168329" y="120301"/>
                          <a:pt x="208177" y="135074"/>
                          <a:pt x="246594" y="147643"/>
                        </a:cubicBezTo>
                        <a:cubicBezTo>
                          <a:pt x="285011" y="160213"/>
                          <a:pt x="327874" y="175414"/>
                          <a:pt x="341844" y="181425"/>
                        </a:cubicBezTo>
                        <a:cubicBezTo>
                          <a:pt x="355814" y="187435"/>
                          <a:pt x="395819" y="204296"/>
                          <a:pt x="430744" y="218892"/>
                        </a:cubicBezTo>
                        <a:cubicBezTo>
                          <a:pt x="465669" y="233488"/>
                          <a:pt x="507025" y="253803"/>
                          <a:pt x="522647" y="264036"/>
                        </a:cubicBezTo>
                        <a:cubicBezTo>
                          <a:pt x="538268" y="274268"/>
                          <a:pt x="561857" y="282640"/>
                          <a:pt x="575067" y="282640"/>
                        </a:cubicBezTo>
                        <a:cubicBezTo>
                          <a:pt x="588276" y="282640"/>
                          <a:pt x="606441" y="291504"/>
                          <a:pt x="615432" y="302339"/>
                        </a:cubicBezTo>
                        <a:cubicBezTo>
                          <a:pt x="627236" y="316561"/>
                          <a:pt x="640907" y="319209"/>
                          <a:pt x="664612" y="311864"/>
                        </a:cubicBezTo>
                        <a:cubicBezTo>
                          <a:pt x="706471" y="298893"/>
                          <a:pt x="707124" y="265878"/>
                          <a:pt x="665694" y="257154"/>
                        </a:cubicBezTo>
                        <a:cubicBezTo>
                          <a:pt x="648232" y="253476"/>
                          <a:pt x="605369" y="237367"/>
                          <a:pt x="570444" y="221356"/>
                        </a:cubicBezTo>
                        <a:cubicBezTo>
                          <a:pt x="486743" y="182982"/>
                          <a:pt x="453466" y="169745"/>
                          <a:pt x="420190" y="161586"/>
                        </a:cubicBezTo>
                        <a:cubicBezTo>
                          <a:pt x="405040" y="157871"/>
                          <a:pt x="384408" y="149299"/>
                          <a:pt x="374342" y="142536"/>
                        </a:cubicBezTo>
                        <a:cubicBezTo>
                          <a:pt x="364275" y="135773"/>
                          <a:pt x="346165" y="130240"/>
                          <a:pt x="334096" y="130240"/>
                        </a:cubicBezTo>
                        <a:cubicBezTo>
                          <a:pt x="322027" y="130240"/>
                          <a:pt x="293116" y="119306"/>
                          <a:pt x="269848" y="105942"/>
                        </a:cubicBezTo>
                        <a:cubicBezTo>
                          <a:pt x="246581" y="92578"/>
                          <a:pt x="207541" y="72999"/>
                          <a:pt x="183094" y="62433"/>
                        </a:cubicBezTo>
                        <a:cubicBezTo>
                          <a:pt x="71914" y="14382"/>
                          <a:pt x="36922" y="0"/>
                          <a:pt x="35308" y="1696"/>
                        </a:cubicBezTo>
                        <a:cubicBezTo>
                          <a:pt x="34353" y="2699"/>
                          <a:pt x="27111" y="11305"/>
                          <a:pt x="19214" y="20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7" name="任意多边形: 形状 636">
                    <a:extLst>
                      <a:ext uri="{FF2B5EF4-FFF2-40B4-BE49-F238E27FC236}">
                        <a16:creationId xmlns="" xmlns:a16="http://schemas.microsoft.com/office/drawing/2014/main" id="{964C374C-A4B4-4D96-88D4-229D38123A3A}"/>
                      </a:ext>
                    </a:extLst>
                  </p:cNvPr>
                  <p:cNvSpPr/>
                  <p:nvPr/>
                </p:nvSpPr>
                <p:spPr>
                  <a:xfrm>
                    <a:off x="6297991" y="32048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8" name="任意多边形: 形状 637">
                    <a:extLst>
                      <a:ext uri="{FF2B5EF4-FFF2-40B4-BE49-F238E27FC236}">
                        <a16:creationId xmlns="" xmlns:a16="http://schemas.microsoft.com/office/drawing/2014/main" id="{28A8A3C0-8F25-471F-8203-714CBA72B90B}"/>
                      </a:ext>
                    </a:extLst>
                  </p:cNvPr>
                  <p:cNvSpPr/>
                  <p:nvPr/>
                </p:nvSpPr>
                <p:spPr>
                  <a:xfrm>
                    <a:off x="5855955" y="3274324"/>
                    <a:ext cx="160847" cy="93457"/>
                  </a:xfrm>
                  <a:custGeom>
                    <a:avLst/>
                    <a:gdLst/>
                    <a:ahLst/>
                    <a:cxnLst/>
                    <a:rect l="0" t="0" r="0" b="0"/>
                    <a:pathLst>
                      <a:path w="160847" h="93457">
                        <a:moveTo>
                          <a:pt x="78285" y="9517"/>
                        </a:moveTo>
                        <a:cubicBezTo>
                          <a:pt x="37690" y="22901"/>
                          <a:pt x="0" y="70177"/>
                          <a:pt x="16651" y="86828"/>
                        </a:cubicBezTo>
                        <a:cubicBezTo>
                          <a:pt x="23278" y="93456"/>
                          <a:pt x="45606" y="88673"/>
                          <a:pt x="70508" y="75293"/>
                        </a:cubicBezTo>
                        <a:cubicBezTo>
                          <a:pt x="93904" y="62723"/>
                          <a:pt x="123723" y="48408"/>
                          <a:pt x="136773" y="43484"/>
                        </a:cubicBezTo>
                        <a:cubicBezTo>
                          <a:pt x="160846" y="34399"/>
                          <a:pt x="155795" y="10260"/>
                          <a:pt x="128170" y="2374"/>
                        </a:cubicBezTo>
                        <a:cubicBezTo>
                          <a:pt x="119852" y="0"/>
                          <a:pt x="97403" y="3214"/>
                          <a:pt x="78285" y="95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6" name="任意多边形: 形状 645">
                    <a:extLst>
                      <a:ext uri="{FF2B5EF4-FFF2-40B4-BE49-F238E27FC236}">
                        <a16:creationId xmlns="" xmlns:a16="http://schemas.microsoft.com/office/drawing/2014/main" id="{C310FD9F-65A4-4527-9F07-4A8A422A350A}"/>
                      </a:ext>
                    </a:extLst>
                  </p:cNvPr>
                  <p:cNvSpPr/>
                  <p:nvPr/>
                </p:nvSpPr>
                <p:spPr>
                  <a:xfrm>
                    <a:off x="6389210" y="3274594"/>
                    <a:ext cx="142275" cy="109221"/>
                  </a:xfrm>
                  <a:custGeom>
                    <a:avLst/>
                    <a:gdLst/>
                    <a:ahLst/>
                    <a:cxnLst/>
                    <a:rect l="0" t="0" r="0" b="0"/>
                    <a:pathLst>
                      <a:path w="142275" h="109221">
                        <a:moveTo>
                          <a:pt x="20636" y="16107"/>
                        </a:moveTo>
                        <a:cubicBezTo>
                          <a:pt x="0" y="22985"/>
                          <a:pt x="1051" y="63336"/>
                          <a:pt x="22325" y="80991"/>
                        </a:cubicBezTo>
                        <a:cubicBezTo>
                          <a:pt x="31722" y="88790"/>
                          <a:pt x="57352" y="98759"/>
                          <a:pt x="79280" y="103145"/>
                        </a:cubicBezTo>
                        <a:cubicBezTo>
                          <a:pt x="109656" y="109220"/>
                          <a:pt x="121074" y="106101"/>
                          <a:pt x="127235" y="90047"/>
                        </a:cubicBezTo>
                        <a:cubicBezTo>
                          <a:pt x="142274" y="50855"/>
                          <a:pt x="68957" y="0"/>
                          <a:pt x="20636" y="161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7" name="任意多边形: 形状 646">
                    <a:extLst>
                      <a:ext uri="{FF2B5EF4-FFF2-40B4-BE49-F238E27FC236}">
                        <a16:creationId xmlns="" xmlns:a16="http://schemas.microsoft.com/office/drawing/2014/main" id="{6BF6C586-2A3D-44DE-808C-6F5406BD0561}"/>
                      </a:ext>
                    </a:extLst>
                  </p:cNvPr>
                  <p:cNvSpPr/>
                  <p:nvPr/>
                </p:nvSpPr>
                <p:spPr>
                  <a:xfrm>
                    <a:off x="5283691" y="3289186"/>
                    <a:ext cx="106982" cy="56045"/>
                  </a:xfrm>
                  <a:custGeom>
                    <a:avLst/>
                    <a:gdLst/>
                    <a:ahLst/>
                    <a:cxnLst/>
                    <a:rect l="0" t="0" r="0" b="0"/>
                    <a:pathLst>
                      <a:path w="106982" h="56045">
                        <a:moveTo>
                          <a:pt x="12208" y="17230"/>
                        </a:moveTo>
                        <a:cubicBezTo>
                          <a:pt x="0" y="36983"/>
                          <a:pt x="17713" y="56044"/>
                          <a:pt x="41533" y="48785"/>
                        </a:cubicBezTo>
                        <a:cubicBezTo>
                          <a:pt x="53344" y="45186"/>
                          <a:pt x="73741" y="40110"/>
                          <a:pt x="86860" y="37506"/>
                        </a:cubicBezTo>
                        <a:cubicBezTo>
                          <a:pt x="100514" y="34795"/>
                          <a:pt x="106981" y="26733"/>
                          <a:pt x="101985" y="18650"/>
                        </a:cubicBezTo>
                        <a:cubicBezTo>
                          <a:pt x="91127" y="1080"/>
                          <a:pt x="22856" y="0"/>
                          <a:pt x="12208" y="17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9" name="任意多边形: 形状 648">
                    <a:extLst>
                      <a:ext uri="{FF2B5EF4-FFF2-40B4-BE49-F238E27FC236}">
                        <a16:creationId xmlns="" xmlns:a16="http://schemas.microsoft.com/office/drawing/2014/main" id="{37E5526B-7E05-4C8E-B432-EA538516823C}"/>
                      </a:ext>
                    </a:extLst>
                  </p:cNvPr>
                  <p:cNvSpPr/>
                  <p:nvPr/>
                </p:nvSpPr>
                <p:spPr>
                  <a:xfrm>
                    <a:off x="6920618" y="3303871"/>
                    <a:ext cx="127029" cy="96245"/>
                  </a:xfrm>
                  <a:custGeom>
                    <a:avLst/>
                    <a:gdLst/>
                    <a:ahLst/>
                    <a:cxnLst/>
                    <a:rect l="0" t="0" r="0" b="0"/>
                    <a:pathLst>
                      <a:path w="127029" h="96245">
                        <a:moveTo>
                          <a:pt x="15699" y="11012"/>
                        </a:moveTo>
                        <a:cubicBezTo>
                          <a:pt x="0" y="26711"/>
                          <a:pt x="7078" y="63268"/>
                          <a:pt x="27321" y="71036"/>
                        </a:cubicBezTo>
                        <a:cubicBezTo>
                          <a:pt x="93012" y="96244"/>
                          <a:pt x="127028" y="46099"/>
                          <a:pt x="63784" y="17284"/>
                        </a:cubicBezTo>
                        <a:cubicBezTo>
                          <a:pt x="25850" y="0"/>
                          <a:pt x="26611" y="99"/>
                          <a:pt x="15699" y="110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0" name="任意多边形: 形状 649">
                    <a:extLst>
                      <a:ext uri="{FF2B5EF4-FFF2-40B4-BE49-F238E27FC236}">
                        <a16:creationId xmlns="" xmlns:a16="http://schemas.microsoft.com/office/drawing/2014/main" id="{C8A85C97-8DC6-47C5-B96C-2C23AB7A1E78}"/>
                      </a:ext>
                    </a:extLst>
                  </p:cNvPr>
                  <p:cNvSpPr/>
                  <p:nvPr/>
                </p:nvSpPr>
                <p:spPr>
                  <a:xfrm>
                    <a:off x="6291188" y="3301342"/>
                    <a:ext cx="40266" cy="72053"/>
                  </a:xfrm>
                  <a:custGeom>
                    <a:avLst/>
                    <a:gdLst/>
                    <a:ahLst/>
                    <a:cxnLst/>
                    <a:rect l="0" t="0" r="0" b="0"/>
                    <a:pathLst>
                      <a:path w="40266" h="72053">
                        <a:moveTo>
                          <a:pt x="4617" y="36824"/>
                        </a:moveTo>
                        <a:cubicBezTo>
                          <a:pt x="8684" y="68384"/>
                          <a:pt x="12411" y="72052"/>
                          <a:pt x="26331" y="58195"/>
                        </a:cubicBezTo>
                        <a:cubicBezTo>
                          <a:pt x="40265" y="44324"/>
                          <a:pt x="39427" y="37817"/>
                          <a:pt x="21421" y="20095"/>
                        </a:cubicBezTo>
                        <a:cubicBezTo>
                          <a:pt x="1004" y="0"/>
                          <a:pt x="0" y="998"/>
                          <a:pt x="4617" y="36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1" name="任意多边形: 形状 650">
                    <a:extLst>
                      <a:ext uri="{FF2B5EF4-FFF2-40B4-BE49-F238E27FC236}">
                        <a16:creationId xmlns="" xmlns:a16="http://schemas.microsoft.com/office/drawing/2014/main" id="{D5E038A2-7D41-4153-9A4D-F9BB0EEAAB77}"/>
                      </a:ext>
                    </a:extLst>
                  </p:cNvPr>
                  <p:cNvSpPr/>
                  <p:nvPr/>
                </p:nvSpPr>
                <p:spPr>
                  <a:xfrm>
                    <a:off x="5441950" y="3326997"/>
                    <a:ext cx="336551" cy="158710"/>
                  </a:xfrm>
                  <a:custGeom>
                    <a:avLst/>
                    <a:gdLst/>
                    <a:ahLst/>
                    <a:cxnLst/>
                    <a:rect l="0" t="0" r="0" b="0"/>
                    <a:pathLst>
                      <a:path w="336551" h="158710">
                        <a:moveTo>
                          <a:pt x="291836" y="8190"/>
                        </a:moveTo>
                        <a:cubicBezTo>
                          <a:pt x="281503" y="10452"/>
                          <a:pt x="241617" y="21593"/>
                          <a:pt x="203200" y="32948"/>
                        </a:cubicBezTo>
                        <a:cubicBezTo>
                          <a:pt x="164783" y="44304"/>
                          <a:pt x="107633" y="60356"/>
                          <a:pt x="76200" y="68619"/>
                        </a:cubicBezTo>
                        <a:cubicBezTo>
                          <a:pt x="24856" y="82116"/>
                          <a:pt x="0" y="102960"/>
                          <a:pt x="0" y="132518"/>
                        </a:cubicBezTo>
                        <a:cubicBezTo>
                          <a:pt x="0" y="154415"/>
                          <a:pt x="52984" y="158709"/>
                          <a:pt x="82725" y="139222"/>
                        </a:cubicBezTo>
                        <a:cubicBezTo>
                          <a:pt x="99600" y="128165"/>
                          <a:pt x="132467" y="119119"/>
                          <a:pt x="155763" y="119119"/>
                        </a:cubicBezTo>
                        <a:cubicBezTo>
                          <a:pt x="181517" y="119119"/>
                          <a:pt x="200360" y="111950"/>
                          <a:pt x="203835" y="100831"/>
                        </a:cubicBezTo>
                        <a:cubicBezTo>
                          <a:pt x="207144" y="90242"/>
                          <a:pt x="236286" y="78087"/>
                          <a:pt x="273050" y="71961"/>
                        </a:cubicBezTo>
                        <a:cubicBezTo>
                          <a:pt x="329199" y="62605"/>
                          <a:pt x="336550" y="57759"/>
                          <a:pt x="336550" y="30099"/>
                        </a:cubicBezTo>
                        <a:cubicBezTo>
                          <a:pt x="336550" y="12894"/>
                          <a:pt x="330716" y="0"/>
                          <a:pt x="323586" y="1447"/>
                        </a:cubicBezTo>
                        <a:cubicBezTo>
                          <a:pt x="316455" y="2894"/>
                          <a:pt x="302168" y="5928"/>
                          <a:pt x="291836" y="81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2" name="任意多边形: 形状 651">
                    <a:extLst>
                      <a:ext uri="{FF2B5EF4-FFF2-40B4-BE49-F238E27FC236}">
                        <a16:creationId xmlns="" xmlns:a16="http://schemas.microsoft.com/office/drawing/2014/main" id="{1CFA9586-8D8B-4655-9623-8D00548B95A2}"/>
                      </a:ext>
                    </a:extLst>
                  </p:cNvPr>
                  <p:cNvSpPr/>
                  <p:nvPr/>
                </p:nvSpPr>
                <p:spPr>
                  <a:xfrm>
                    <a:off x="6562041" y="3349303"/>
                    <a:ext cx="326548" cy="174809"/>
                  </a:xfrm>
                  <a:custGeom>
                    <a:avLst/>
                    <a:gdLst/>
                    <a:ahLst/>
                    <a:cxnLst/>
                    <a:rect l="0" t="0" r="0" b="0"/>
                    <a:pathLst>
                      <a:path w="326548" h="174809">
                        <a:moveTo>
                          <a:pt x="18676" y="16380"/>
                        </a:moveTo>
                        <a:cubicBezTo>
                          <a:pt x="0" y="35055"/>
                          <a:pt x="12100" y="59731"/>
                          <a:pt x="45134" y="70337"/>
                        </a:cubicBezTo>
                        <a:cubicBezTo>
                          <a:pt x="116221" y="93159"/>
                          <a:pt x="195684" y="126153"/>
                          <a:pt x="241758" y="151978"/>
                        </a:cubicBezTo>
                        <a:cubicBezTo>
                          <a:pt x="276671" y="171547"/>
                          <a:pt x="292894" y="174808"/>
                          <a:pt x="303344" y="164358"/>
                        </a:cubicBezTo>
                        <a:cubicBezTo>
                          <a:pt x="326547" y="141155"/>
                          <a:pt x="303540" y="97864"/>
                          <a:pt x="260188" y="83155"/>
                        </a:cubicBezTo>
                        <a:cubicBezTo>
                          <a:pt x="237952" y="75610"/>
                          <a:pt x="208329" y="64479"/>
                          <a:pt x="194359" y="58418"/>
                        </a:cubicBezTo>
                        <a:cubicBezTo>
                          <a:pt x="89999" y="13147"/>
                          <a:pt x="35056" y="0"/>
                          <a:pt x="18676" y="16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3" name="任意多边形: 形状 652">
                    <a:extLst>
                      <a:ext uri="{FF2B5EF4-FFF2-40B4-BE49-F238E27FC236}">
                        <a16:creationId xmlns="" xmlns:a16="http://schemas.microsoft.com/office/drawing/2014/main" id="{D1B6AA6A-4FDF-4BCC-B134-C807F4CD618A}"/>
                      </a:ext>
                    </a:extLst>
                  </p:cNvPr>
                  <p:cNvSpPr/>
                  <p:nvPr/>
                </p:nvSpPr>
                <p:spPr>
                  <a:xfrm>
                    <a:off x="5219700" y="3361406"/>
                    <a:ext cx="831851" cy="255704"/>
                  </a:xfrm>
                  <a:custGeom>
                    <a:avLst/>
                    <a:gdLst/>
                    <a:ahLst/>
                    <a:cxnLst/>
                    <a:rect l="0" t="0" r="0" b="0"/>
                    <a:pathLst>
                      <a:path w="831851" h="255704">
                        <a:moveTo>
                          <a:pt x="711200" y="8064"/>
                        </a:moveTo>
                        <a:cubicBezTo>
                          <a:pt x="697230" y="13858"/>
                          <a:pt x="648653" y="28093"/>
                          <a:pt x="603250" y="39699"/>
                        </a:cubicBezTo>
                        <a:cubicBezTo>
                          <a:pt x="557847" y="51304"/>
                          <a:pt x="503555" y="66769"/>
                          <a:pt x="482600" y="74064"/>
                        </a:cubicBezTo>
                        <a:cubicBezTo>
                          <a:pt x="461645" y="81360"/>
                          <a:pt x="420227" y="94965"/>
                          <a:pt x="390559" y="104299"/>
                        </a:cubicBezTo>
                        <a:cubicBezTo>
                          <a:pt x="360892" y="113632"/>
                          <a:pt x="329669" y="125564"/>
                          <a:pt x="321174" y="130814"/>
                        </a:cubicBezTo>
                        <a:cubicBezTo>
                          <a:pt x="312679" y="136064"/>
                          <a:pt x="279802" y="141799"/>
                          <a:pt x="248114" y="143557"/>
                        </a:cubicBezTo>
                        <a:cubicBezTo>
                          <a:pt x="216427" y="145316"/>
                          <a:pt x="147638" y="157648"/>
                          <a:pt x="95250" y="170961"/>
                        </a:cubicBezTo>
                        <a:cubicBezTo>
                          <a:pt x="9881" y="192656"/>
                          <a:pt x="0" y="198331"/>
                          <a:pt x="0" y="225664"/>
                        </a:cubicBezTo>
                        <a:cubicBezTo>
                          <a:pt x="0" y="252852"/>
                          <a:pt x="4822" y="255703"/>
                          <a:pt x="44450" y="251951"/>
                        </a:cubicBezTo>
                        <a:cubicBezTo>
                          <a:pt x="68898" y="249636"/>
                          <a:pt x="97187" y="245349"/>
                          <a:pt x="107315" y="242426"/>
                        </a:cubicBezTo>
                        <a:cubicBezTo>
                          <a:pt x="117443" y="239502"/>
                          <a:pt x="140303" y="234217"/>
                          <a:pt x="158115" y="230682"/>
                        </a:cubicBezTo>
                        <a:cubicBezTo>
                          <a:pt x="175927" y="227146"/>
                          <a:pt x="208607" y="219155"/>
                          <a:pt x="230737" y="212923"/>
                        </a:cubicBezTo>
                        <a:cubicBezTo>
                          <a:pt x="252867" y="206692"/>
                          <a:pt x="294271" y="197657"/>
                          <a:pt x="322745" y="192847"/>
                        </a:cubicBezTo>
                        <a:cubicBezTo>
                          <a:pt x="351220" y="188036"/>
                          <a:pt x="377742" y="178882"/>
                          <a:pt x="381683" y="172505"/>
                        </a:cubicBezTo>
                        <a:cubicBezTo>
                          <a:pt x="385624" y="166128"/>
                          <a:pt x="405840" y="160910"/>
                          <a:pt x="426607" y="160910"/>
                        </a:cubicBezTo>
                        <a:cubicBezTo>
                          <a:pt x="447375" y="160910"/>
                          <a:pt x="484883" y="152337"/>
                          <a:pt x="509959" y="141860"/>
                        </a:cubicBezTo>
                        <a:cubicBezTo>
                          <a:pt x="535035" y="131383"/>
                          <a:pt x="567713" y="119750"/>
                          <a:pt x="582576" y="116010"/>
                        </a:cubicBezTo>
                        <a:cubicBezTo>
                          <a:pt x="597439" y="112270"/>
                          <a:pt x="623888" y="101043"/>
                          <a:pt x="641350" y="91060"/>
                        </a:cubicBezTo>
                        <a:cubicBezTo>
                          <a:pt x="661214" y="79705"/>
                          <a:pt x="693619" y="75119"/>
                          <a:pt x="727910" y="78810"/>
                        </a:cubicBezTo>
                        <a:cubicBezTo>
                          <a:pt x="792214" y="85732"/>
                          <a:pt x="831850" y="68439"/>
                          <a:pt x="831850" y="33463"/>
                        </a:cubicBezTo>
                        <a:cubicBezTo>
                          <a:pt x="831850" y="14071"/>
                          <a:pt x="821236" y="7286"/>
                          <a:pt x="784225" y="3019"/>
                        </a:cubicBezTo>
                        <a:cubicBezTo>
                          <a:pt x="758031" y="0"/>
                          <a:pt x="725170" y="2269"/>
                          <a:pt x="711200" y="8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4" name="任意多边形: 形状 653">
                    <a:extLst>
                      <a:ext uri="{FF2B5EF4-FFF2-40B4-BE49-F238E27FC236}">
                        <a16:creationId xmlns="" xmlns:a16="http://schemas.microsoft.com/office/drawing/2014/main" id="{F15DED2C-44CA-4836-84E6-A531AAE47C36}"/>
                      </a:ext>
                    </a:extLst>
                  </p:cNvPr>
                  <p:cNvSpPr/>
                  <p:nvPr/>
                </p:nvSpPr>
                <p:spPr>
                  <a:xfrm>
                    <a:off x="6349872" y="3363461"/>
                    <a:ext cx="732790" cy="302229"/>
                  </a:xfrm>
                  <a:custGeom>
                    <a:avLst/>
                    <a:gdLst/>
                    <a:ahLst/>
                    <a:cxnLst/>
                    <a:rect l="0" t="0" r="0" b="0"/>
                    <a:pathLst>
                      <a:path w="732790" h="302229">
                        <a:moveTo>
                          <a:pt x="11071" y="25505"/>
                        </a:moveTo>
                        <a:cubicBezTo>
                          <a:pt x="0" y="54353"/>
                          <a:pt x="15473" y="82655"/>
                          <a:pt x="42315" y="82655"/>
                        </a:cubicBezTo>
                        <a:cubicBezTo>
                          <a:pt x="55479" y="82655"/>
                          <a:pt x="102807" y="94783"/>
                          <a:pt x="147489" y="109605"/>
                        </a:cubicBezTo>
                        <a:cubicBezTo>
                          <a:pt x="192170" y="124428"/>
                          <a:pt x="250159" y="142198"/>
                          <a:pt x="276353" y="149095"/>
                        </a:cubicBezTo>
                        <a:cubicBezTo>
                          <a:pt x="302547" y="155991"/>
                          <a:pt x="323978" y="166088"/>
                          <a:pt x="323978" y="171531"/>
                        </a:cubicBezTo>
                        <a:cubicBezTo>
                          <a:pt x="323978" y="176974"/>
                          <a:pt x="344684" y="185313"/>
                          <a:pt x="369991" y="190060"/>
                        </a:cubicBezTo>
                        <a:cubicBezTo>
                          <a:pt x="443943" y="203934"/>
                          <a:pt x="539793" y="238407"/>
                          <a:pt x="587781" y="268390"/>
                        </a:cubicBezTo>
                        <a:cubicBezTo>
                          <a:pt x="603650" y="278305"/>
                          <a:pt x="642810" y="290005"/>
                          <a:pt x="674803" y="294390"/>
                        </a:cubicBezTo>
                        <a:cubicBezTo>
                          <a:pt x="731987" y="302228"/>
                          <a:pt x="732789" y="301846"/>
                          <a:pt x="722047" y="271884"/>
                        </a:cubicBezTo>
                        <a:cubicBezTo>
                          <a:pt x="713762" y="248776"/>
                          <a:pt x="702699" y="241978"/>
                          <a:pt x="676299" y="243775"/>
                        </a:cubicBezTo>
                        <a:cubicBezTo>
                          <a:pt x="657148" y="245079"/>
                          <a:pt x="641478" y="241052"/>
                          <a:pt x="641478" y="234826"/>
                        </a:cubicBezTo>
                        <a:cubicBezTo>
                          <a:pt x="641478" y="228600"/>
                          <a:pt x="621413" y="219742"/>
                          <a:pt x="596888" y="215141"/>
                        </a:cubicBezTo>
                        <a:cubicBezTo>
                          <a:pt x="572363" y="210540"/>
                          <a:pt x="549166" y="201708"/>
                          <a:pt x="545338" y="195515"/>
                        </a:cubicBezTo>
                        <a:cubicBezTo>
                          <a:pt x="541510" y="189322"/>
                          <a:pt x="526739" y="184255"/>
                          <a:pt x="512513" y="184255"/>
                        </a:cubicBezTo>
                        <a:cubicBezTo>
                          <a:pt x="498287" y="184255"/>
                          <a:pt x="468620" y="173617"/>
                          <a:pt x="446588" y="160616"/>
                        </a:cubicBezTo>
                        <a:cubicBezTo>
                          <a:pt x="394031" y="129602"/>
                          <a:pt x="324625" y="105133"/>
                          <a:pt x="289462" y="105221"/>
                        </a:cubicBezTo>
                        <a:cubicBezTo>
                          <a:pt x="273970" y="105260"/>
                          <a:pt x="254697" y="97341"/>
                          <a:pt x="246632" y="87623"/>
                        </a:cubicBezTo>
                        <a:cubicBezTo>
                          <a:pt x="238567" y="77906"/>
                          <a:pt x="215343" y="69955"/>
                          <a:pt x="195024" y="69955"/>
                        </a:cubicBezTo>
                        <a:cubicBezTo>
                          <a:pt x="173901" y="69955"/>
                          <a:pt x="154950" y="61797"/>
                          <a:pt x="150771" y="50905"/>
                        </a:cubicBezTo>
                        <a:cubicBezTo>
                          <a:pt x="146652" y="40173"/>
                          <a:pt x="127746" y="31855"/>
                          <a:pt x="107469" y="31855"/>
                        </a:cubicBezTo>
                        <a:cubicBezTo>
                          <a:pt x="87673" y="31855"/>
                          <a:pt x="67945" y="26140"/>
                          <a:pt x="63628" y="19155"/>
                        </a:cubicBezTo>
                        <a:cubicBezTo>
                          <a:pt x="51790" y="0"/>
                          <a:pt x="19354" y="3919"/>
                          <a:pt x="11071"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5" name="任意多边形: 形状 654">
                    <a:extLst>
                      <a:ext uri="{FF2B5EF4-FFF2-40B4-BE49-F238E27FC236}">
                        <a16:creationId xmlns="" xmlns:a16="http://schemas.microsoft.com/office/drawing/2014/main" id="{8AEA216A-9B89-46C3-B256-29AF00E9FB99}"/>
                      </a:ext>
                    </a:extLst>
                  </p:cNvPr>
                  <p:cNvSpPr/>
                  <p:nvPr/>
                </p:nvSpPr>
                <p:spPr>
                  <a:xfrm>
                    <a:off x="6293663" y="3401870"/>
                    <a:ext cx="36125" cy="83632"/>
                  </a:xfrm>
                  <a:custGeom>
                    <a:avLst/>
                    <a:gdLst/>
                    <a:ahLst/>
                    <a:cxnLst/>
                    <a:rect l="0" t="0" r="0" b="0"/>
                    <a:pathLst>
                      <a:path w="36125" h="83632">
                        <a:moveTo>
                          <a:pt x="5923" y="43611"/>
                        </a:moveTo>
                        <a:cubicBezTo>
                          <a:pt x="10272" y="75564"/>
                          <a:pt x="15682" y="83631"/>
                          <a:pt x="25903" y="73410"/>
                        </a:cubicBezTo>
                        <a:cubicBezTo>
                          <a:pt x="36124" y="63189"/>
                          <a:pt x="34510" y="51326"/>
                          <a:pt x="19939" y="29595"/>
                        </a:cubicBezTo>
                        <a:cubicBezTo>
                          <a:pt x="96" y="0"/>
                          <a:pt x="0" y="96"/>
                          <a:pt x="5923" y="43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6" name="任意多边形: 形状 655">
                    <a:extLst>
                      <a:ext uri="{FF2B5EF4-FFF2-40B4-BE49-F238E27FC236}">
                        <a16:creationId xmlns="" xmlns:a16="http://schemas.microsoft.com/office/drawing/2014/main" id="{5398E13E-FEA6-4D35-8DAC-A5E4BBE24521}"/>
                      </a:ext>
                    </a:extLst>
                  </p:cNvPr>
                  <p:cNvSpPr/>
                  <p:nvPr/>
                </p:nvSpPr>
                <p:spPr>
                  <a:xfrm>
                    <a:off x="5258110" y="3440786"/>
                    <a:ext cx="129382" cy="83644"/>
                  </a:xfrm>
                  <a:custGeom>
                    <a:avLst/>
                    <a:gdLst/>
                    <a:ahLst/>
                    <a:cxnLst/>
                    <a:rect l="0" t="0" r="0" b="0"/>
                    <a:pathLst>
                      <a:path w="129382" h="83644">
                        <a:moveTo>
                          <a:pt x="40707" y="22998"/>
                        </a:moveTo>
                        <a:cubicBezTo>
                          <a:pt x="21357" y="36878"/>
                          <a:pt x="4686" y="51440"/>
                          <a:pt x="3660" y="55358"/>
                        </a:cubicBezTo>
                        <a:cubicBezTo>
                          <a:pt x="0" y="69334"/>
                          <a:pt x="59391" y="83643"/>
                          <a:pt x="89595" y="76063"/>
                        </a:cubicBezTo>
                        <a:cubicBezTo>
                          <a:pt x="125731" y="66993"/>
                          <a:pt x="129381" y="41179"/>
                          <a:pt x="98115" y="15800"/>
                        </a:cubicBezTo>
                        <a:cubicBezTo>
                          <a:pt x="78650" y="0"/>
                          <a:pt x="71521" y="894"/>
                          <a:pt x="40707" y="229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7" name="任意多边形: 形状 656">
                    <a:extLst>
                      <a:ext uri="{FF2B5EF4-FFF2-40B4-BE49-F238E27FC236}">
                        <a16:creationId xmlns="" xmlns:a16="http://schemas.microsoft.com/office/drawing/2014/main" id="{329B18BF-CF89-48FC-AEE2-C8AFA2E6E5B0}"/>
                      </a:ext>
                    </a:extLst>
                  </p:cNvPr>
                  <p:cNvSpPr/>
                  <p:nvPr/>
                </p:nvSpPr>
                <p:spPr>
                  <a:xfrm>
                    <a:off x="5840865" y="3463322"/>
                    <a:ext cx="180682" cy="102534"/>
                  </a:xfrm>
                  <a:custGeom>
                    <a:avLst/>
                    <a:gdLst/>
                    <a:ahLst/>
                    <a:cxnLst/>
                    <a:rect l="0" t="0" r="0" b="0"/>
                    <a:pathLst>
                      <a:path w="180682" h="102534">
                        <a:moveTo>
                          <a:pt x="44874" y="31616"/>
                        </a:moveTo>
                        <a:cubicBezTo>
                          <a:pt x="0" y="67953"/>
                          <a:pt x="19847" y="102533"/>
                          <a:pt x="79976" y="92776"/>
                        </a:cubicBezTo>
                        <a:cubicBezTo>
                          <a:pt x="131101" y="84479"/>
                          <a:pt x="180681" y="44268"/>
                          <a:pt x="167027" y="22175"/>
                        </a:cubicBezTo>
                        <a:cubicBezTo>
                          <a:pt x="153321" y="0"/>
                          <a:pt x="76596" y="5929"/>
                          <a:pt x="44874" y="316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8" name="任意多边形: 形状 657">
                    <a:extLst>
                      <a:ext uri="{FF2B5EF4-FFF2-40B4-BE49-F238E27FC236}">
                        <a16:creationId xmlns="" xmlns:a16="http://schemas.microsoft.com/office/drawing/2014/main" id="{E23475FB-1BCD-4800-A599-1F0A6819509B}"/>
                      </a:ext>
                    </a:extLst>
                  </p:cNvPr>
                  <p:cNvSpPr/>
                  <p:nvPr/>
                </p:nvSpPr>
                <p:spPr>
                  <a:xfrm>
                    <a:off x="6379435" y="3466585"/>
                    <a:ext cx="161314" cy="95352"/>
                  </a:xfrm>
                  <a:custGeom>
                    <a:avLst/>
                    <a:gdLst/>
                    <a:ahLst/>
                    <a:cxnLst/>
                    <a:rect l="0" t="0" r="0" b="0"/>
                    <a:pathLst>
                      <a:path w="161314" h="95352">
                        <a:moveTo>
                          <a:pt x="19892" y="23239"/>
                        </a:moveTo>
                        <a:cubicBezTo>
                          <a:pt x="0" y="75077"/>
                          <a:pt x="21283" y="90108"/>
                          <a:pt x="119790" y="93796"/>
                        </a:cubicBezTo>
                        <a:cubicBezTo>
                          <a:pt x="161313" y="95351"/>
                          <a:pt x="142238" y="56432"/>
                          <a:pt x="88829" y="30627"/>
                        </a:cubicBezTo>
                        <a:cubicBezTo>
                          <a:pt x="25439" y="0"/>
                          <a:pt x="28677" y="347"/>
                          <a:pt x="19892" y="2323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9" name="任意多边形: 形状 658">
                    <a:extLst>
                      <a:ext uri="{FF2B5EF4-FFF2-40B4-BE49-F238E27FC236}">
                        <a16:creationId xmlns="" xmlns:a16="http://schemas.microsoft.com/office/drawing/2014/main" id="{7D693485-7904-45D5-88D2-3D869945CD59}"/>
                      </a:ext>
                    </a:extLst>
                  </p:cNvPr>
                  <p:cNvSpPr/>
                  <p:nvPr/>
                </p:nvSpPr>
                <p:spPr>
                  <a:xfrm>
                    <a:off x="6919244" y="3481200"/>
                    <a:ext cx="118795" cy="91862"/>
                  </a:xfrm>
                  <a:custGeom>
                    <a:avLst/>
                    <a:gdLst/>
                    <a:ahLst/>
                    <a:cxnLst/>
                    <a:rect l="0" t="0" r="0" b="0"/>
                    <a:pathLst>
                      <a:path w="118795" h="91862">
                        <a:moveTo>
                          <a:pt x="17073" y="11483"/>
                        </a:moveTo>
                        <a:cubicBezTo>
                          <a:pt x="0" y="28556"/>
                          <a:pt x="9396" y="53748"/>
                          <a:pt x="40420" y="74075"/>
                        </a:cubicBezTo>
                        <a:cubicBezTo>
                          <a:pt x="66057" y="90874"/>
                          <a:pt x="75919" y="91861"/>
                          <a:pt x="91220" y="79163"/>
                        </a:cubicBezTo>
                        <a:cubicBezTo>
                          <a:pt x="118794" y="56279"/>
                          <a:pt x="114852" y="44171"/>
                          <a:pt x="72737" y="22392"/>
                        </a:cubicBezTo>
                        <a:cubicBezTo>
                          <a:pt x="29974" y="279"/>
                          <a:pt x="28555" y="0"/>
                          <a:pt x="17073" y="11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0" name="任意多边形: 形状 659">
                    <a:extLst>
                      <a:ext uri="{FF2B5EF4-FFF2-40B4-BE49-F238E27FC236}">
                        <a16:creationId xmlns="" xmlns:a16="http://schemas.microsoft.com/office/drawing/2014/main" id="{1D9B789F-460F-4856-8E4C-C657A40AB12B}"/>
                      </a:ext>
                    </a:extLst>
                  </p:cNvPr>
                  <p:cNvSpPr/>
                  <p:nvPr/>
                </p:nvSpPr>
                <p:spPr>
                  <a:xfrm>
                    <a:off x="5425484" y="3507594"/>
                    <a:ext cx="365716" cy="153971"/>
                  </a:xfrm>
                  <a:custGeom>
                    <a:avLst/>
                    <a:gdLst/>
                    <a:ahLst/>
                    <a:cxnLst/>
                    <a:rect l="0" t="0" r="0" b="0"/>
                    <a:pathLst>
                      <a:path w="365716" h="153971">
                        <a:moveTo>
                          <a:pt x="257765" y="23138"/>
                        </a:moveTo>
                        <a:cubicBezTo>
                          <a:pt x="219348" y="33355"/>
                          <a:pt x="166767" y="49703"/>
                          <a:pt x="140921" y="59467"/>
                        </a:cubicBezTo>
                        <a:cubicBezTo>
                          <a:pt x="115074" y="69230"/>
                          <a:pt x="80784" y="79885"/>
                          <a:pt x="64721" y="83144"/>
                        </a:cubicBezTo>
                        <a:cubicBezTo>
                          <a:pt x="33520" y="89473"/>
                          <a:pt x="2336" y="110239"/>
                          <a:pt x="586" y="125854"/>
                        </a:cubicBezTo>
                        <a:cubicBezTo>
                          <a:pt x="0" y="131089"/>
                          <a:pt x="12886" y="140266"/>
                          <a:pt x="29222" y="146248"/>
                        </a:cubicBezTo>
                        <a:cubicBezTo>
                          <a:pt x="50310" y="153970"/>
                          <a:pt x="79470" y="149073"/>
                          <a:pt x="129769" y="129364"/>
                        </a:cubicBezTo>
                        <a:cubicBezTo>
                          <a:pt x="168734" y="114096"/>
                          <a:pt x="223475" y="95944"/>
                          <a:pt x="251415" y="89026"/>
                        </a:cubicBezTo>
                        <a:cubicBezTo>
                          <a:pt x="357517" y="62754"/>
                          <a:pt x="365715" y="58782"/>
                          <a:pt x="365715" y="33640"/>
                        </a:cubicBezTo>
                        <a:cubicBezTo>
                          <a:pt x="365715" y="2038"/>
                          <a:pt x="344766" y="0"/>
                          <a:pt x="257765" y="2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1" name="任意多边形: 形状 660">
                    <a:extLst>
                      <a:ext uri="{FF2B5EF4-FFF2-40B4-BE49-F238E27FC236}">
                        <a16:creationId xmlns="" xmlns:a16="http://schemas.microsoft.com/office/drawing/2014/main" id="{A14E57A8-3CA0-4E80-8F32-84636D79BD0F}"/>
                      </a:ext>
                    </a:extLst>
                  </p:cNvPr>
                  <p:cNvSpPr/>
                  <p:nvPr/>
                </p:nvSpPr>
                <p:spPr>
                  <a:xfrm>
                    <a:off x="6572250" y="3516195"/>
                    <a:ext cx="311832" cy="193665"/>
                  </a:xfrm>
                  <a:custGeom>
                    <a:avLst/>
                    <a:gdLst/>
                    <a:ahLst/>
                    <a:cxnLst/>
                    <a:rect l="0" t="0" r="0" b="0"/>
                    <a:pathLst>
                      <a:path w="311832" h="193665">
                        <a:moveTo>
                          <a:pt x="0" y="41769"/>
                        </a:moveTo>
                        <a:cubicBezTo>
                          <a:pt x="0" y="78534"/>
                          <a:pt x="21767" y="95499"/>
                          <a:pt x="93177" y="114392"/>
                        </a:cubicBezTo>
                        <a:cubicBezTo>
                          <a:pt x="136227" y="125782"/>
                          <a:pt x="192135" y="146983"/>
                          <a:pt x="217417" y="161506"/>
                        </a:cubicBezTo>
                        <a:cubicBezTo>
                          <a:pt x="273399" y="193664"/>
                          <a:pt x="311831" y="184936"/>
                          <a:pt x="296214" y="143609"/>
                        </a:cubicBezTo>
                        <a:cubicBezTo>
                          <a:pt x="278072" y="95604"/>
                          <a:pt x="0" y="0"/>
                          <a:pt x="0" y="417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2" name="任意多边形: 形状 661">
                    <a:extLst>
                      <a:ext uri="{FF2B5EF4-FFF2-40B4-BE49-F238E27FC236}">
                        <a16:creationId xmlns="" xmlns:a16="http://schemas.microsoft.com/office/drawing/2014/main" id="{959B5F6F-5BFC-48AC-846E-AA659F495ABF}"/>
                      </a:ext>
                    </a:extLst>
                  </p:cNvPr>
                  <p:cNvSpPr/>
                  <p:nvPr/>
                </p:nvSpPr>
                <p:spPr>
                  <a:xfrm>
                    <a:off x="5220200" y="3563407"/>
                    <a:ext cx="831815" cy="231222"/>
                  </a:xfrm>
                  <a:custGeom>
                    <a:avLst/>
                    <a:gdLst/>
                    <a:ahLst/>
                    <a:cxnLst/>
                    <a:rect l="0" t="0" r="0" b="0"/>
                    <a:pathLst>
                      <a:path w="831815" h="231222">
                        <a:moveTo>
                          <a:pt x="678950" y="11402"/>
                        </a:moveTo>
                        <a:cubicBezTo>
                          <a:pt x="654503" y="18209"/>
                          <a:pt x="605925" y="29625"/>
                          <a:pt x="571000" y="36770"/>
                        </a:cubicBezTo>
                        <a:cubicBezTo>
                          <a:pt x="536075" y="43915"/>
                          <a:pt x="504928" y="57894"/>
                          <a:pt x="501785" y="67835"/>
                        </a:cubicBezTo>
                        <a:cubicBezTo>
                          <a:pt x="498268" y="78957"/>
                          <a:pt x="478892" y="85909"/>
                          <a:pt x="451410" y="85909"/>
                        </a:cubicBezTo>
                        <a:cubicBezTo>
                          <a:pt x="426846" y="85909"/>
                          <a:pt x="380841" y="91082"/>
                          <a:pt x="349175" y="97404"/>
                        </a:cubicBezTo>
                        <a:cubicBezTo>
                          <a:pt x="317508" y="103727"/>
                          <a:pt x="257310" y="115699"/>
                          <a:pt x="215400" y="124009"/>
                        </a:cubicBezTo>
                        <a:cubicBezTo>
                          <a:pt x="173490" y="132319"/>
                          <a:pt x="119006" y="150006"/>
                          <a:pt x="94325" y="163314"/>
                        </a:cubicBezTo>
                        <a:cubicBezTo>
                          <a:pt x="69644" y="176621"/>
                          <a:pt x="39243" y="187509"/>
                          <a:pt x="26767" y="187509"/>
                        </a:cubicBezTo>
                        <a:cubicBezTo>
                          <a:pt x="14291" y="187509"/>
                          <a:pt x="3052" y="197510"/>
                          <a:pt x="1792" y="209734"/>
                        </a:cubicBezTo>
                        <a:cubicBezTo>
                          <a:pt x="0" y="227110"/>
                          <a:pt x="7812" y="231221"/>
                          <a:pt x="37600" y="228576"/>
                        </a:cubicBezTo>
                        <a:cubicBezTo>
                          <a:pt x="79862" y="224824"/>
                          <a:pt x="242725" y="189677"/>
                          <a:pt x="272550" y="177873"/>
                        </a:cubicBezTo>
                        <a:cubicBezTo>
                          <a:pt x="307029" y="164226"/>
                          <a:pt x="455450" y="136440"/>
                          <a:pt x="522530" y="131073"/>
                        </a:cubicBezTo>
                        <a:cubicBezTo>
                          <a:pt x="558737" y="128177"/>
                          <a:pt x="599795" y="119687"/>
                          <a:pt x="613771" y="112208"/>
                        </a:cubicBezTo>
                        <a:cubicBezTo>
                          <a:pt x="627746" y="104728"/>
                          <a:pt x="652247" y="98609"/>
                          <a:pt x="668218" y="98609"/>
                        </a:cubicBezTo>
                        <a:cubicBezTo>
                          <a:pt x="684189" y="98609"/>
                          <a:pt x="727648" y="91543"/>
                          <a:pt x="764793" y="82907"/>
                        </a:cubicBezTo>
                        <a:cubicBezTo>
                          <a:pt x="828851" y="68014"/>
                          <a:pt x="831814" y="65561"/>
                          <a:pt x="822315" y="35282"/>
                        </a:cubicBezTo>
                        <a:cubicBezTo>
                          <a:pt x="814336" y="9848"/>
                          <a:pt x="803265" y="2919"/>
                          <a:pt x="767850" y="1192"/>
                        </a:cubicBezTo>
                        <a:cubicBezTo>
                          <a:pt x="743403" y="0"/>
                          <a:pt x="703397" y="4595"/>
                          <a:pt x="678950" y="114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3" name="任意多边形: 形状 662">
                    <a:extLst>
                      <a:ext uri="{FF2B5EF4-FFF2-40B4-BE49-F238E27FC236}">
                        <a16:creationId xmlns="" xmlns:a16="http://schemas.microsoft.com/office/drawing/2014/main" id="{795B60AE-5351-4C52-9470-7AD4C68DACF6}"/>
                      </a:ext>
                    </a:extLst>
                  </p:cNvPr>
                  <p:cNvSpPr/>
                  <p:nvPr/>
                </p:nvSpPr>
                <p:spPr>
                  <a:xfrm>
                    <a:off x="6357463" y="3569177"/>
                    <a:ext cx="722788" cy="283340"/>
                  </a:xfrm>
                  <a:custGeom>
                    <a:avLst/>
                    <a:gdLst/>
                    <a:ahLst/>
                    <a:cxnLst/>
                    <a:rect l="0" t="0" r="0" b="0"/>
                    <a:pathLst>
                      <a:path w="722788" h="283340">
                        <a:moveTo>
                          <a:pt x="4791" y="17361"/>
                        </a:moveTo>
                        <a:cubicBezTo>
                          <a:pt x="228" y="24743"/>
                          <a:pt x="0" y="44745"/>
                          <a:pt x="4283" y="61811"/>
                        </a:cubicBezTo>
                        <a:cubicBezTo>
                          <a:pt x="11025" y="88670"/>
                          <a:pt x="19375" y="92839"/>
                          <a:pt x="66439" y="92839"/>
                        </a:cubicBezTo>
                        <a:cubicBezTo>
                          <a:pt x="96342" y="92839"/>
                          <a:pt x="123379" y="95369"/>
                          <a:pt x="126522" y="98461"/>
                        </a:cubicBezTo>
                        <a:cubicBezTo>
                          <a:pt x="129665" y="101553"/>
                          <a:pt x="155097" y="109889"/>
                          <a:pt x="183037" y="116985"/>
                        </a:cubicBezTo>
                        <a:cubicBezTo>
                          <a:pt x="210977" y="124082"/>
                          <a:pt x="265270" y="139333"/>
                          <a:pt x="303687" y="150877"/>
                        </a:cubicBezTo>
                        <a:cubicBezTo>
                          <a:pt x="342104" y="162421"/>
                          <a:pt x="390682" y="174806"/>
                          <a:pt x="411637" y="178398"/>
                        </a:cubicBezTo>
                        <a:cubicBezTo>
                          <a:pt x="432592" y="181991"/>
                          <a:pt x="458988" y="192861"/>
                          <a:pt x="470294" y="202555"/>
                        </a:cubicBezTo>
                        <a:cubicBezTo>
                          <a:pt x="488262" y="217961"/>
                          <a:pt x="684138" y="283339"/>
                          <a:pt x="712325" y="283339"/>
                        </a:cubicBezTo>
                        <a:cubicBezTo>
                          <a:pt x="718079" y="283339"/>
                          <a:pt x="722787" y="269052"/>
                          <a:pt x="722787" y="251589"/>
                        </a:cubicBezTo>
                        <a:cubicBezTo>
                          <a:pt x="722787" y="223770"/>
                          <a:pt x="717284" y="219839"/>
                          <a:pt x="678337" y="219839"/>
                        </a:cubicBezTo>
                        <a:cubicBezTo>
                          <a:pt x="630186" y="219839"/>
                          <a:pt x="618179" y="201509"/>
                          <a:pt x="659287" y="190759"/>
                        </a:cubicBezTo>
                        <a:cubicBezTo>
                          <a:pt x="694292" y="181605"/>
                          <a:pt x="692229" y="133633"/>
                          <a:pt x="656112" y="116913"/>
                        </a:cubicBezTo>
                        <a:cubicBezTo>
                          <a:pt x="612313" y="96637"/>
                          <a:pt x="599205" y="93654"/>
                          <a:pt x="590806" y="102053"/>
                        </a:cubicBezTo>
                        <a:cubicBezTo>
                          <a:pt x="576277" y="116583"/>
                          <a:pt x="583080" y="145912"/>
                          <a:pt x="605312" y="164586"/>
                        </a:cubicBezTo>
                        <a:cubicBezTo>
                          <a:pt x="625237" y="181322"/>
                          <a:pt x="620966" y="182395"/>
                          <a:pt x="564037" y="174958"/>
                        </a:cubicBezTo>
                        <a:cubicBezTo>
                          <a:pt x="529112" y="170395"/>
                          <a:pt x="494822" y="162230"/>
                          <a:pt x="487837" y="156812"/>
                        </a:cubicBezTo>
                        <a:cubicBezTo>
                          <a:pt x="480852" y="151395"/>
                          <a:pt x="432275" y="134091"/>
                          <a:pt x="379887" y="118359"/>
                        </a:cubicBezTo>
                        <a:cubicBezTo>
                          <a:pt x="327500" y="102626"/>
                          <a:pt x="282065" y="87591"/>
                          <a:pt x="278922" y="84946"/>
                        </a:cubicBezTo>
                        <a:cubicBezTo>
                          <a:pt x="275779" y="82302"/>
                          <a:pt x="261155" y="80139"/>
                          <a:pt x="246424" y="80139"/>
                        </a:cubicBezTo>
                        <a:cubicBezTo>
                          <a:pt x="231694" y="80139"/>
                          <a:pt x="205691" y="68891"/>
                          <a:pt x="188639" y="55143"/>
                        </a:cubicBezTo>
                        <a:cubicBezTo>
                          <a:pt x="171588" y="41395"/>
                          <a:pt x="143350" y="29783"/>
                          <a:pt x="125887" y="29339"/>
                        </a:cubicBezTo>
                        <a:cubicBezTo>
                          <a:pt x="108425" y="28895"/>
                          <a:pt x="85901" y="22998"/>
                          <a:pt x="75835" y="16235"/>
                        </a:cubicBezTo>
                        <a:cubicBezTo>
                          <a:pt x="51669" y="0"/>
                          <a:pt x="15163" y="579"/>
                          <a:pt x="4791" y="173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4" name="任意多边形: 形状 663">
                    <a:extLst>
                      <a:ext uri="{FF2B5EF4-FFF2-40B4-BE49-F238E27FC236}">
                        <a16:creationId xmlns="" xmlns:a16="http://schemas.microsoft.com/office/drawing/2014/main" id="{3AEC3E4E-9365-4F1B-BDC5-6464D58CD4A2}"/>
                      </a:ext>
                    </a:extLst>
                  </p:cNvPr>
                  <p:cNvSpPr/>
                  <p:nvPr/>
                </p:nvSpPr>
                <p:spPr>
                  <a:xfrm>
                    <a:off x="5264150" y="3624301"/>
                    <a:ext cx="114921" cy="85627"/>
                  </a:xfrm>
                  <a:custGeom>
                    <a:avLst/>
                    <a:gdLst/>
                    <a:ahLst/>
                    <a:cxnLst/>
                    <a:rect l="0" t="0" r="0" b="0"/>
                    <a:pathLst>
                      <a:path w="114921" h="85627">
                        <a:moveTo>
                          <a:pt x="28575" y="14938"/>
                        </a:moveTo>
                        <a:cubicBezTo>
                          <a:pt x="9992" y="22589"/>
                          <a:pt x="0" y="37510"/>
                          <a:pt x="0" y="57609"/>
                        </a:cubicBezTo>
                        <a:cubicBezTo>
                          <a:pt x="0" y="74607"/>
                          <a:pt x="1429" y="85626"/>
                          <a:pt x="3175" y="82094"/>
                        </a:cubicBezTo>
                        <a:cubicBezTo>
                          <a:pt x="4921" y="78563"/>
                          <a:pt x="30987" y="72483"/>
                          <a:pt x="61100" y="68583"/>
                        </a:cubicBezTo>
                        <a:cubicBezTo>
                          <a:pt x="103411" y="63104"/>
                          <a:pt x="114920" y="56661"/>
                          <a:pt x="111754" y="40225"/>
                        </a:cubicBezTo>
                        <a:cubicBezTo>
                          <a:pt x="106442" y="12640"/>
                          <a:pt x="64863" y="0"/>
                          <a:pt x="28575" y="149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5" name="任意多边形: 形状 664">
                    <a:extLst>
                      <a:ext uri="{FF2B5EF4-FFF2-40B4-BE49-F238E27FC236}">
                        <a16:creationId xmlns="" xmlns:a16="http://schemas.microsoft.com/office/drawing/2014/main" id="{7A55A1F4-5AEB-4BB1-AF6E-A24DB4ECEB04}"/>
                      </a:ext>
                    </a:extLst>
                  </p:cNvPr>
                  <p:cNvSpPr/>
                  <p:nvPr/>
                </p:nvSpPr>
                <p:spPr>
                  <a:xfrm>
                    <a:off x="5854784" y="3664285"/>
                    <a:ext cx="163923" cy="97080"/>
                  </a:xfrm>
                  <a:custGeom>
                    <a:avLst/>
                    <a:gdLst/>
                    <a:ahLst/>
                    <a:cxnLst/>
                    <a:rect l="0" t="0" r="0" b="0"/>
                    <a:pathLst>
                      <a:path w="163923" h="97080">
                        <a:moveTo>
                          <a:pt x="57066" y="9163"/>
                        </a:moveTo>
                        <a:cubicBezTo>
                          <a:pt x="1981" y="16506"/>
                          <a:pt x="0" y="18272"/>
                          <a:pt x="2247" y="58056"/>
                        </a:cubicBezTo>
                        <a:cubicBezTo>
                          <a:pt x="3530" y="80757"/>
                          <a:pt x="9245" y="97079"/>
                          <a:pt x="14947" y="94327"/>
                        </a:cubicBezTo>
                        <a:cubicBezTo>
                          <a:pt x="20650" y="91574"/>
                          <a:pt x="42461" y="88278"/>
                          <a:pt x="63416" y="87001"/>
                        </a:cubicBezTo>
                        <a:cubicBezTo>
                          <a:pt x="117898" y="83682"/>
                          <a:pt x="163922" y="55146"/>
                          <a:pt x="154479" y="30539"/>
                        </a:cubicBezTo>
                        <a:cubicBezTo>
                          <a:pt x="144318" y="4060"/>
                          <a:pt x="125816" y="0"/>
                          <a:pt x="57066" y="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6" name="任意多边形: 形状 665">
                    <a:extLst>
                      <a:ext uri="{FF2B5EF4-FFF2-40B4-BE49-F238E27FC236}">
                        <a16:creationId xmlns="" xmlns:a16="http://schemas.microsoft.com/office/drawing/2014/main" id="{F3AF08F0-79F4-49AB-ADB2-8CA97E468A45}"/>
                      </a:ext>
                    </a:extLst>
                  </p:cNvPr>
                  <p:cNvSpPr/>
                  <p:nvPr/>
                </p:nvSpPr>
                <p:spPr>
                  <a:xfrm>
                    <a:off x="6388643" y="3680383"/>
                    <a:ext cx="147485" cy="104364"/>
                  </a:xfrm>
                  <a:custGeom>
                    <a:avLst/>
                    <a:gdLst/>
                    <a:ahLst/>
                    <a:cxnLst/>
                    <a:rect l="0" t="0" r="0" b="0"/>
                    <a:pathLst>
                      <a:path w="147485" h="104364">
                        <a:moveTo>
                          <a:pt x="1788" y="33703"/>
                        </a:moveTo>
                        <a:cubicBezTo>
                          <a:pt x="0" y="54162"/>
                          <a:pt x="12570" y="65830"/>
                          <a:pt x="55767" y="83809"/>
                        </a:cubicBezTo>
                        <a:cubicBezTo>
                          <a:pt x="86738" y="96699"/>
                          <a:pt x="116742" y="104363"/>
                          <a:pt x="122442" y="100840"/>
                        </a:cubicBezTo>
                        <a:cubicBezTo>
                          <a:pt x="147484" y="85363"/>
                          <a:pt x="129884" y="48443"/>
                          <a:pt x="87926" y="28435"/>
                        </a:cubicBezTo>
                        <a:cubicBezTo>
                          <a:pt x="28297" y="0"/>
                          <a:pt x="4608" y="1449"/>
                          <a:pt x="1788" y="337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7" name="任意多边形: 形状 666">
                    <a:extLst>
                      <a:ext uri="{FF2B5EF4-FFF2-40B4-BE49-F238E27FC236}">
                        <a16:creationId xmlns="" xmlns:a16="http://schemas.microsoft.com/office/drawing/2014/main" id="{D6E052ED-2C91-4775-9C2B-3AFA0838BDDF}"/>
                      </a:ext>
                    </a:extLst>
                  </p:cNvPr>
                  <p:cNvSpPr/>
                  <p:nvPr/>
                </p:nvSpPr>
                <p:spPr>
                  <a:xfrm>
                    <a:off x="5435600" y="3706246"/>
                    <a:ext cx="363005" cy="160879"/>
                  </a:xfrm>
                  <a:custGeom>
                    <a:avLst/>
                    <a:gdLst/>
                    <a:ahLst/>
                    <a:cxnLst/>
                    <a:rect l="0" t="0" r="0" b="0"/>
                    <a:pathLst>
                      <a:path w="363005" h="160879">
                        <a:moveTo>
                          <a:pt x="247650" y="19572"/>
                        </a:moveTo>
                        <a:cubicBezTo>
                          <a:pt x="230188" y="25541"/>
                          <a:pt x="167322" y="41377"/>
                          <a:pt x="107950" y="54763"/>
                        </a:cubicBezTo>
                        <a:lnTo>
                          <a:pt x="0" y="79100"/>
                        </a:lnTo>
                        <a:lnTo>
                          <a:pt x="2163" y="120781"/>
                        </a:lnTo>
                        <a:cubicBezTo>
                          <a:pt x="4106" y="158229"/>
                          <a:pt x="6686" y="160878"/>
                          <a:pt x="27563" y="146862"/>
                        </a:cubicBezTo>
                        <a:cubicBezTo>
                          <a:pt x="40343" y="138282"/>
                          <a:pt x="87947" y="125883"/>
                          <a:pt x="133350" y="119309"/>
                        </a:cubicBezTo>
                        <a:cubicBezTo>
                          <a:pt x="178753" y="112736"/>
                          <a:pt x="230188" y="102290"/>
                          <a:pt x="247650" y="96096"/>
                        </a:cubicBezTo>
                        <a:cubicBezTo>
                          <a:pt x="265113" y="89902"/>
                          <a:pt x="298345" y="84168"/>
                          <a:pt x="321499" y="83353"/>
                        </a:cubicBezTo>
                        <a:cubicBezTo>
                          <a:pt x="361178" y="81957"/>
                          <a:pt x="363004" y="79890"/>
                          <a:pt x="353249" y="47396"/>
                        </a:cubicBezTo>
                        <a:cubicBezTo>
                          <a:pt x="341952" y="9761"/>
                          <a:pt x="304907" y="0"/>
                          <a:pt x="247650" y="19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8" name="任意多边形: 形状 667">
                    <a:extLst>
                      <a:ext uri="{FF2B5EF4-FFF2-40B4-BE49-F238E27FC236}">
                        <a16:creationId xmlns="" xmlns:a16="http://schemas.microsoft.com/office/drawing/2014/main" id="{144F9C69-A9B7-4E3B-962F-28CA89E4EC98}"/>
                      </a:ext>
                    </a:extLst>
                  </p:cNvPr>
                  <p:cNvSpPr/>
                  <p:nvPr/>
                </p:nvSpPr>
                <p:spPr>
                  <a:xfrm>
                    <a:off x="6298388" y="3725516"/>
                    <a:ext cx="17110" cy="45721"/>
                  </a:xfrm>
                  <a:custGeom>
                    <a:avLst/>
                    <a:gdLst/>
                    <a:ahLst/>
                    <a:cxnLst/>
                    <a:rect l="0" t="0" r="0" b="0"/>
                    <a:pathLst>
                      <a:path w="17110" h="45721">
                        <a:moveTo>
                          <a:pt x="2541" y="28575"/>
                        </a:moveTo>
                        <a:cubicBezTo>
                          <a:pt x="0" y="44291"/>
                          <a:pt x="104" y="45720"/>
                          <a:pt x="2773" y="31750"/>
                        </a:cubicBezTo>
                        <a:cubicBezTo>
                          <a:pt x="5442" y="17780"/>
                          <a:pt x="10378" y="4921"/>
                          <a:pt x="13744" y="3175"/>
                        </a:cubicBezTo>
                        <a:cubicBezTo>
                          <a:pt x="17109" y="1429"/>
                          <a:pt x="17004" y="0"/>
                          <a:pt x="13512" y="0"/>
                        </a:cubicBezTo>
                        <a:cubicBezTo>
                          <a:pt x="10020" y="0"/>
                          <a:pt x="5083" y="12859"/>
                          <a:pt x="2541"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9" name="任意多边形: 形状 668">
                    <a:extLst>
                      <a:ext uri="{FF2B5EF4-FFF2-40B4-BE49-F238E27FC236}">
                        <a16:creationId xmlns="" xmlns:a16="http://schemas.microsoft.com/office/drawing/2014/main" id="{2E88C927-7D96-4D46-A70A-01F2801398B8}"/>
                      </a:ext>
                    </a:extLst>
                  </p:cNvPr>
                  <p:cNvSpPr/>
                  <p:nvPr/>
                </p:nvSpPr>
                <p:spPr>
                  <a:xfrm>
                    <a:off x="6572434" y="3742813"/>
                    <a:ext cx="320272" cy="130494"/>
                  </a:xfrm>
                  <a:custGeom>
                    <a:avLst/>
                    <a:gdLst/>
                    <a:ahLst/>
                    <a:cxnLst/>
                    <a:rect l="0" t="0" r="0" b="0"/>
                    <a:pathLst>
                      <a:path w="320272" h="130494">
                        <a:moveTo>
                          <a:pt x="9031" y="24266"/>
                        </a:moveTo>
                        <a:cubicBezTo>
                          <a:pt x="0" y="47799"/>
                          <a:pt x="58745" y="97003"/>
                          <a:pt x="95871" y="97003"/>
                        </a:cubicBezTo>
                        <a:cubicBezTo>
                          <a:pt x="110745" y="97003"/>
                          <a:pt x="136650" y="102285"/>
                          <a:pt x="153440" y="108741"/>
                        </a:cubicBezTo>
                        <a:cubicBezTo>
                          <a:pt x="201989" y="127409"/>
                          <a:pt x="296225" y="130493"/>
                          <a:pt x="308144" y="113805"/>
                        </a:cubicBezTo>
                        <a:cubicBezTo>
                          <a:pt x="320271" y="96828"/>
                          <a:pt x="218460" y="46203"/>
                          <a:pt x="172192" y="46203"/>
                        </a:cubicBezTo>
                        <a:cubicBezTo>
                          <a:pt x="157014" y="46203"/>
                          <a:pt x="136309" y="37923"/>
                          <a:pt x="126181" y="27803"/>
                        </a:cubicBezTo>
                        <a:cubicBezTo>
                          <a:pt x="100849" y="2492"/>
                          <a:pt x="18343" y="0"/>
                          <a:pt x="9031" y="24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0" name="任意多边形: 形状 669">
                    <a:extLst>
                      <a:ext uri="{FF2B5EF4-FFF2-40B4-BE49-F238E27FC236}">
                        <a16:creationId xmlns="" xmlns:a16="http://schemas.microsoft.com/office/drawing/2014/main" id="{D500B37B-2618-4785-B3AC-5F5E73FF58C5}"/>
                      </a:ext>
                    </a:extLst>
                  </p:cNvPr>
                  <p:cNvSpPr/>
                  <p:nvPr/>
                </p:nvSpPr>
                <p:spPr>
                  <a:xfrm>
                    <a:off x="5179791" y="3779862"/>
                    <a:ext cx="873308" cy="240767"/>
                  </a:xfrm>
                  <a:custGeom>
                    <a:avLst/>
                    <a:gdLst/>
                    <a:ahLst/>
                    <a:cxnLst/>
                    <a:rect l="0" t="0" r="0" b="0"/>
                    <a:pathLst>
                      <a:path w="873308" h="240767">
                        <a:moveTo>
                          <a:pt x="693959" y="15848"/>
                        </a:moveTo>
                        <a:cubicBezTo>
                          <a:pt x="662526" y="25012"/>
                          <a:pt x="620717" y="35827"/>
                          <a:pt x="601049" y="39882"/>
                        </a:cubicBezTo>
                        <a:cubicBezTo>
                          <a:pt x="581381" y="43937"/>
                          <a:pt x="554540" y="53007"/>
                          <a:pt x="541401" y="60038"/>
                        </a:cubicBezTo>
                        <a:cubicBezTo>
                          <a:pt x="528263" y="67070"/>
                          <a:pt x="478632" y="75892"/>
                          <a:pt x="431111" y="79642"/>
                        </a:cubicBezTo>
                        <a:cubicBezTo>
                          <a:pt x="325151" y="88005"/>
                          <a:pt x="172165" y="119468"/>
                          <a:pt x="155259" y="136374"/>
                        </a:cubicBezTo>
                        <a:cubicBezTo>
                          <a:pt x="148395" y="143238"/>
                          <a:pt x="121470" y="148854"/>
                          <a:pt x="95426" y="148854"/>
                        </a:cubicBezTo>
                        <a:cubicBezTo>
                          <a:pt x="49974" y="148854"/>
                          <a:pt x="9680" y="173451"/>
                          <a:pt x="4479" y="204370"/>
                        </a:cubicBezTo>
                        <a:cubicBezTo>
                          <a:pt x="0" y="231002"/>
                          <a:pt x="67096" y="240766"/>
                          <a:pt x="108269" y="219474"/>
                        </a:cubicBezTo>
                        <a:cubicBezTo>
                          <a:pt x="129350" y="208573"/>
                          <a:pt x="174803" y="199654"/>
                          <a:pt x="209277" y="199654"/>
                        </a:cubicBezTo>
                        <a:cubicBezTo>
                          <a:pt x="253385" y="199654"/>
                          <a:pt x="280852" y="192151"/>
                          <a:pt x="301982" y="174332"/>
                        </a:cubicBezTo>
                        <a:cubicBezTo>
                          <a:pt x="325078" y="154856"/>
                          <a:pt x="344277" y="150458"/>
                          <a:pt x="385157" y="155282"/>
                        </a:cubicBezTo>
                        <a:cubicBezTo>
                          <a:pt x="414389" y="158732"/>
                          <a:pt x="452107" y="156307"/>
                          <a:pt x="468976" y="149893"/>
                        </a:cubicBezTo>
                        <a:cubicBezTo>
                          <a:pt x="485845" y="143480"/>
                          <a:pt x="544796" y="131380"/>
                          <a:pt x="599978" y="123006"/>
                        </a:cubicBezTo>
                        <a:cubicBezTo>
                          <a:pt x="695138" y="108564"/>
                          <a:pt x="699818" y="108968"/>
                          <a:pt x="690784" y="130857"/>
                        </a:cubicBezTo>
                        <a:cubicBezTo>
                          <a:pt x="668357" y="185192"/>
                          <a:pt x="678275" y="199654"/>
                          <a:pt x="737962" y="199654"/>
                        </a:cubicBezTo>
                        <a:cubicBezTo>
                          <a:pt x="781025" y="199654"/>
                          <a:pt x="797828" y="193745"/>
                          <a:pt x="807812" y="175089"/>
                        </a:cubicBezTo>
                        <a:cubicBezTo>
                          <a:pt x="830632" y="132450"/>
                          <a:pt x="822834" y="123454"/>
                          <a:pt x="763059" y="123454"/>
                        </a:cubicBezTo>
                        <a:cubicBezTo>
                          <a:pt x="681683" y="123454"/>
                          <a:pt x="703450" y="103135"/>
                          <a:pt x="796049" y="92658"/>
                        </a:cubicBezTo>
                        <a:lnTo>
                          <a:pt x="873307" y="83917"/>
                        </a:lnTo>
                        <a:lnTo>
                          <a:pt x="863008" y="43361"/>
                        </a:lnTo>
                        <a:cubicBezTo>
                          <a:pt x="853695" y="6687"/>
                          <a:pt x="847846" y="2631"/>
                          <a:pt x="801909" y="995"/>
                        </a:cubicBezTo>
                        <a:cubicBezTo>
                          <a:pt x="773969" y="0"/>
                          <a:pt x="725392" y="6683"/>
                          <a:pt x="693959" y="158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1" name="任意多边形: 形状 670">
                    <a:extLst>
                      <a:ext uri="{FF2B5EF4-FFF2-40B4-BE49-F238E27FC236}">
                        <a16:creationId xmlns="" xmlns:a16="http://schemas.microsoft.com/office/drawing/2014/main" id="{A9A6C098-0AE7-41A5-837F-B81B75E6B6C4}"/>
                      </a:ext>
                    </a:extLst>
                  </p:cNvPr>
                  <p:cNvSpPr/>
                  <p:nvPr/>
                </p:nvSpPr>
                <p:spPr>
                  <a:xfrm>
                    <a:off x="5399617" y="3926803"/>
                    <a:ext cx="393794" cy="121298"/>
                  </a:xfrm>
                  <a:custGeom>
                    <a:avLst/>
                    <a:gdLst/>
                    <a:ahLst/>
                    <a:cxnLst/>
                    <a:rect l="0" t="0" r="0" b="0"/>
                    <a:pathLst>
                      <a:path w="393794" h="121298">
                        <a:moveTo>
                          <a:pt x="289983" y="14613"/>
                        </a:moveTo>
                        <a:cubicBezTo>
                          <a:pt x="276013" y="20616"/>
                          <a:pt x="249565" y="28787"/>
                          <a:pt x="231209" y="32770"/>
                        </a:cubicBezTo>
                        <a:cubicBezTo>
                          <a:pt x="212853" y="36754"/>
                          <a:pt x="177318" y="48585"/>
                          <a:pt x="152242" y="59063"/>
                        </a:cubicBezTo>
                        <a:cubicBezTo>
                          <a:pt x="127166" y="69541"/>
                          <a:pt x="90749" y="75343"/>
                          <a:pt x="71316" y="71958"/>
                        </a:cubicBezTo>
                        <a:cubicBezTo>
                          <a:pt x="51883" y="68572"/>
                          <a:pt x="27410" y="71429"/>
                          <a:pt x="16933" y="78308"/>
                        </a:cubicBezTo>
                        <a:cubicBezTo>
                          <a:pt x="0" y="89424"/>
                          <a:pt x="0" y="92301"/>
                          <a:pt x="16933" y="104208"/>
                        </a:cubicBezTo>
                        <a:cubicBezTo>
                          <a:pt x="41237" y="121297"/>
                          <a:pt x="207773" y="120953"/>
                          <a:pt x="224947" y="103778"/>
                        </a:cubicBezTo>
                        <a:cubicBezTo>
                          <a:pt x="232078" y="96648"/>
                          <a:pt x="264645" y="90813"/>
                          <a:pt x="297318" y="90813"/>
                        </a:cubicBezTo>
                        <a:cubicBezTo>
                          <a:pt x="360322" y="90813"/>
                          <a:pt x="393793" y="67938"/>
                          <a:pt x="380702" y="33825"/>
                        </a:cubicBezTo>
                        <a:cubicBezTo>
                          <a:pt x="371591" y="10081"/>
                          <a:pt x="323989" y="0"/>
                          <a:pt x="289983" y="146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2" name="任意多边形: 形状 671">
                    <a:extLst>
                      <a:ext uri="{FF2B5EF4-FFF2-40B4-BE49-F238E27FC236}">
                        <a16:creationId xmlns="" xmlns:a16="http://schemas.microsoft.com/office/drawing/2014/main" id="{2E29CF4F-FFF0-4FA1-A508-F5777BFCA17B}"/>
                      </a:ext>
                    </a:extLst>
                  </p:cNvPr>
                  <p:cNvSpPr/>
                  <p:nvPr/>
                </p:nvSpPr>
                <p:spPr>
                  <a:xfrm>
                    <a:off x="6347034" y="3774798"/>
                    <a:ext cx="733217" cy="270598"/>
                  </a:xfrm>
                  <a:custGeom>
                    <a:avLst/>
                    <a:gdLst/>
                    <a:ahLst/>
                    <a:cxnLst/>
                    <a:rect l="0" t="0" r="0" b="0"/>
                    <a:pathLst>
                      <a:path w="733217" h="270598">
                        <a:moveTo>
                          <a:pt x="13246" y="34994"/>
                        </a:moveTo>
                        <a:cubicBezTo>
                          <a:pt x="0" y="69513"/>
                          <a:pt x="15534" y="83735"/>
                          <a:pt x="74141" y="90747"/>
                        </a:cubicBezTo>
                        <a:cubicBezTo>
                          <a:pt x="104845" y="94421"/>
                          <a:pt x="141187" y="105514"/>
                          <a:pt x="154902" y="115397"/>
                        </a:cubicBezTo>
                        <a:cubicBezTo>
                          <a:pt x="168616" y="125281"/>
                          <a:pt x="202906" y="135451"/>
                          <a:pt x="231102" y="137998"/>
                        </a:cubicBezTo>
                        <a:cubicBezTo>
                          <a:pt x="324122" y="146399"/>
                          <a:pt x="370784" y="155421"/>
                          <a:pt x="409366" y="172464"/>
                        </a:cubicBezTo>
                        <a:cubicBezTo>
                          <a:pt x="430321" y="181721"/>
                          <a:pt x="473183" y="195943"/>
                          <a:pt x="504616" y="204069"/>
                        </a:cubicBezTo>
                        <a:cubicBezTo>
                          <a:pt x="536049" y="212195"/>
                          <a:pt x="581769" y="223983"/>
                          <a:pt x="606216" y="230263"/>
                        </a:cubicBezTo>
                        <a:cubicBezTo>
                          <a:pt x="630663" y="236543"/>
                          <a:pt x="669240" y="248318"/>
                          <a:pt x="691941" y="256430"/>
                        </a:cubicBezTo>
                        <a:cubicBezTo>
                          <a:pt x="731587" y="270597"/>
                          <a:pt x="733216" y="269899"/>
                          <a:pt x="733216" y="238727"/>
                        </a:cubicBezTo>
                        <a:cubicBezTo>
                          <a:pt x="733216" y="209960"/>
                          <a:pt x="725645" y="204562"/>
                          <a:pt x="666541" y="191194"/>
                        </a:cubicBezTo>
                        <a:cubicBezTo>
                          <a:pt x="629870" y="182900"/>
                          <a:pt x="595276" y="173025"/>
                          <a:pt x="589665" y="169250"/>
                        </a:cubicBezTo>
                        <a:cubicBezTo>
                          <a:pt x="578527" y="161756"/>
                          <a:pt x="496343" y="138734"/>
                          <a:pt x="396666" y="115186"/>
                        </a:cubicBezTo>
                        <a:cubicBezTo>
                          <a:pt x="361741" y="106936"/>
                          <a:pt x="327451" y="95642"/>
                          <a:pt x="320466" y="90088"/>
                        </a:cubicBezTo>
                        <a:cubicBezTo>
                          <a:pt x="313481" y="84535"/>
                          <a:pt x="289129" y="78832"/>
                          <a:pt x="266351" y="77415"/>
                        </a:cubicBezTo>
                        <a:cubicBezTo>
                          <a:pt x="243572" y="75998"/>
                          <a:pt x="221804" y="69771"/>
                          <a:pt x="217976" y="63578"/>
                        </a:cubicBezTo>
                        <a:cubicBezTo>
                          <a:pt x="214148" y="57385"/>
                          <a:pt x="189586" y="52318"/>
                          <a:pt x="163394" y="52318"/>
                        </a:cubicBezTo>
                        <a:cubicBezTo>
                          <a:pt x="134995" y="52318"/>
                          <a:pt x="103256" y="42228"/>
                          <a:pt x="84768" y="27322"/>
                        </a:cubicBezTo>
                        <a:cubicBezTo>
                          <a:pt x="50881" y="0"/>
                          <a:pt x="25636" y="2708"/>
                          <a:pt x="13246" y="349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3" name="任意多边形: 形状 672">
                    <a:extLst>
                      <a:ext uri="{FF2B5EF4-FFF2-40B4-BE49-F238E27FC236}">
                        <a16:creationId xmlns="" xmlns:a16="http://schemas.microsoft.com/office/drawing/2014/main" id="{FD86211D-F526-446C-B68F-AA7979682838}"/>
                      </a:ext>
                    </a:extLst>
                  </p:cNvPr>
                  <p:cNvSpPr/>
                  <p:nvPr/>
                </p:nvSpPr>
                <p:spPr>
                  <a:xfrm>
                    <a:off x="5246246" y="3809753"/>
                    <a:ext cx="119504" cy="98013"/>
                  </a:xfrm>
                  <a:custGeom>
                    <a:avLst/>
                    <a:gdLst/>
                    <a:ahLst/>
                    <a:cxnLst/>
                    <a:rect l="0" t="0" r="0" b="0"/>
                    <a:pathLst>
                      <a:path w="119504" h="98013">
                        <a:moveTo>
                          <a:pt x="21078" y="24730"/>
                        </a:moveTo>
                        <a:cubicBezTo>
                          <a:pt x="0" y="50349"/>
                          <a:pt x="944" y="80026"/>
                          <a:pt x="23107" y="88531"/>
                        </a:cubicBezTo>
                        <a:cubicBezTo>
                          <a:pt x="47814" y="98012"/>
                          <a:pt x="119503" y="59010"/>
                          <a:pt x="119503" y="36087"/>
                        </a:cubicBezTo>
                        <a:cubicBezTo>
                          <a:pt x="119503" y="9009"/>
                          <a:pt x="41425" y="0"/>
                          <a:pt x="21078" y="247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任意多边形: 形状 673">
                    <a:extLst>
                      <a:ext uri="{FF2B5EF4-FFF2-40B4-BE49-F238E27FC236}">
                        <a16:creationId xmlns="" xmlns:a16="http://schemas.microsoft.com/office/drawing/2014/main" id="{D273BE8A-6A15-4CE7-922B-51B8EC829458}"/>
                      </a:ext>
                    </a:extLst>
                  </p:cNvPr>
                  <p:cNvSpPr/>
                  <p:nvPr/>
                </p:nvSpPr>
                <p:spPr>
                  <a:xfrm>
                    <a:off x="6277802" y="3811601"/>
                    <a:ext cx="49970" cy="191550"/>
                  </a:xfrm>
                  <a:custGeom>
                    <a:avLst/>
                    <a:gdLst/>
                    <a:ahLst/>
                    <a:cxnLst/>
                    <a:rect l="0" t="0" r="0" b="0"/>
                    <a:pathLst>
                      <a:path w="49970" h="191550">
                        <a:moveTo>
                          <a:pt x="18429" y="36533"/>
                        </a:moveTo>
                        <a:cubicBezTo>
                          <a:pt x="0" y="70594"/>
                          <a:pt x="6534" y="172369"/>
                          <a:pt x="27887" y="183860"/>
                        </a:cubicBezTo>
                        <a:cubicBezTo>
                          <a:pt x="42175" y="191549"/>
                          <a:pt x="46111" y="178533"/>
                          <a:pt x="47706" y="118318"/>
                        </a:cubicBezTo>
                        <a:cubicBezTo>
                          <a:pt x="49969" y="32889"/>
                          <a:pt x="38195" y="0"/>
                          <a:pt x="18429" y="365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形状 674">
                    <a:extLst>
                      <a:ext uri="{FF2B5EF4-FFF2-40B4-BE49-F238E27FC236}">
                        <a16:creationId xmlns="" xmlns:a16="http://schemas.microsoft.com/office/drawing/2014/main" id="{08440E09-B80E-4D50-B5CD-F93FF10C9AB3}"/>
                      </a:ext>
                    </a:extLst>
                  </p:cNvPr>
                  <p:cNvSpPr/>
                  <p:nvPr/>
                </p:nvSpPr>
                <p:spPr>
                  <a:xfrm>
                    <a:off x="6932800" y="3857137"/>
                    <a:ext cx="130071" cy="84280"/>
                  </a:xfrm>
                  <a:custGeom>
                    <a:avLst/>
                    <a:gdLst/>
                    <a:ahLst/>
                    <a:cxnLst/>
                    <a:rect l="0" t="0" r="0" b="0"/>
                    <a:pathLst>
                      <a:path w="130071" h="84280">
                        <a:moveTo>
                          <a:pt x="13605" y="21579"/>
                        </a:moveTo>
                        <a:cubicBezTo>
                          <a:pt x="0" y="43592"/>
                          <a:pt x="46926" y="84279"/>
                          <a:pt x="85918" y="84279"/>
                        </a:cubicBezTo>
                        <a:cubicBezTo>
                          <a:pt x="122411" y="84279"/>
                          <a:pt x="130070" y="69157"/>
                          <a:pt x="114341" y="28168"/>
                        </a:cubicBezTo>
                        <a:cubicBezTo>
                          <a:pt x="105504" y="5138"/>
                          <a:pt x="26942" y="0"/>
                          <a:pt x="13605" y="215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形状 675">
                    <a:extLst>
                      <a:ext uri="{FF2B5EF4-FFF2-40B4-BE49-F238E27FC236}">
                        <a16:creationId xmlns="" xmlns:a16="http://schemas.microsoft.com/office/drawing/2014/main" id="{FF4BD6E7-7C41-4CFD-A821-46F069F694FE}"/>
                      </a:ext>
                    </a:extLst>
                  </p:cNvPr>
                  <p:cNvSpPr/>
                  <p:nvPr/>
                </p:nvSpPr>
                <p:spPr>
                  <a:xfrm>
                    <a:off x="2530023" y="3880871"/>
                    <a:ext cx="879690" cy="1433599"/>
                  </a:xfrm>
                  <a:custGeom>
                    <a:avLst/>
                    <a:gdLst>
                      <a:gd name="connsiteX0" fmla="*/ 845356 w 882472"/>
                      <a:gd name="connsiteY0" fmla="*/ 566 h 1400904"/>
                      <a:gd name="connsiteX1" fmla="*/ 726110 w 882472"/>
                      <a:gd name="connsiteY1" fmla="*/ 11828 h 1400904"/>
                      <a:gd name="connsiteX2" fmla="*/ 370068 w 882472"/>
                      <a:gd name="connsiteY2" fmla="*/ 72596 h 1400904"/>
                      <a:gd name="connsiteX3" fmla="*/ 275456 w 882472"/>
                      <a:gd name="connsiteY3" fmla="*/ 79791 h 1400904"/>
                      <a:gd name="connsiteX4" fmla="*/ 201849 w 882472"/>
                      <a:gd name="connsiteY4" fmla="*/ 82966 h 1400904"/>
                      <a:gd name="connsiteX5" fmla="*/ 165905 w 882472"/>
                      <a:gd name="connsiteY5" fmla="*/ 312375 h 1400904"/>
                      <a:gd name="connsiteX6" fmla="*/ 146017 w 882472"/>
                      <a:gd name="connsiteY6" fmla="*/ 429015 h 1400904"/>
                      <a:gd name="connsiteX7" fmla="*/ 133408 w 882472"/>
                      <a:gd name="connsiteY7" fmla="*/ 515314 h 1400904"/>
                      <a:gd name="connsiteX8" fmla="*/ 114358 w 882472"/>
                      <a:gd name="connsiteY8" fmla="*/ 632046 h 1400904"/>
                      <a:gd name="connsiteX9" fmla="*/ 95308 w 882472"/>
                      <a:gd name="connsiteY9" fmla="*/ 751753 h 1400904"/>
                      <a:gd name="connsiteX10" fmla="*/ 82687 w 882472"/>
                      <a:gd name="connsiteY10" fmla="*/ 830087 h 1400904"/>
                      <a:gd name="connsiteX11" fmla="*/ 22567 w 882472"/>
                      <a:gd name="connsiteY11" fmla="*/ 1173139 h 1400904"/>
                      <a:gd name="connsiteX12" fmla="*/ 5589 w 882472"/>
                      <a:gd name="connsiteY12" fmla="*/ 1233281 h 1400904"/>
                      <a:gd name="connsiteX13" fmla="*/ 34720 w 882472"/>
                      <a:gd name="connsiteY13" fmla="*/ 1382392 h 1400904"/>
                      <a:gd name="connsiteX14" fmla="*/ 110356 w 882472"/>
                      <a:gd name="connsiteY14" fmla="*/ 1351158 h 1400904"/>
                      <a:gd name="connsiteX15" fmla="*/ 362008 w 882472"/>
                      <a:gd name="connsiteY15" fmla="*/ 1369134 h 1400904"/>
                      <a:gd name="connsiteX16" fmla="*/ 629430 w 882472"/>
                      <a:gd name="connsiteY16" fmla="*/ 1394053 h 1400904"/>
                      <a:gd name="connsiteX17" fmla="*/ 713368 w 882472"/>
                      <a:gd name="connsiteY17" fmla="*/ 1270000 h 1400904"/>
                      <a:gd name="connsiteX18" fmla="*/ 729399 w 882472"/>
                      <a:gd name="connsiteY18" fmla="*/ 1161275 h 1400904"/>
                      <a:gd name="connsiteX19" fmla="*/ 743008 w 882472"/>
                      <a:gd name="connsiteY19" fmla="*/ 1067248 h 1400904"/>
                      <a:gd name="connsiteX20" fmla="*/ 762058 w 882472"/>
                      <a:gd name="connsiteY20" fmla="*/ 941237 h 1400904"/>
                      <a:gd name="connsiteX21" fmla="*/ 775311 w 882472"/>
                      <a:gd name="connsiteY21" fmla="*/ 824170 h 1400904"/>
                      <a:gd name="connsiteX22" fmla="*/ 781976 w 882472"/>
                      <a:gd name="connsiteY22" fmla="*/ 695546 h 1400904"/>
                      <a:gd name="connsiteX23" fmla="*/ 805551 w 882472"/>
                      <a:gd name="connsiteY23" fmla="*/ 536796 h 1400904"/>
                      <a:gd name="connsiteX24" fmla="*/ 830333 w 882472"/>
                      <a:gd name="connsiteY24" fmla="*/ 384396 h 1400904"/>
                      <a:gd name="connsiteX25" fmla="*/ 850655 w 882472"/>
                      <a:gd name="connsiteY25" fmla="*/ 254971 h 1400904"/>
                      <a:gd name="connsiteX26" fmla="*/ 870008 w 882472"/>
                      <a:gd name="connsiteY26" fmla="*/ 168496 h 1400904"/>
                      <a:gd name="connsiteX27" fmla="*/ 871779 w 882472"/>
                      <a:gd name="connsiteY27" fmla="*/ 4491 h 1400904"/>
                      <a:gd name="connsiteX28" fmla="*/ 845356 w 882472"/>
                      <a:gd name="connsiteY28" fmla="*/ 566 h 1400904"/>
                      <a:gd name="connsiteX0" fmla="*/ 839894 w 877010"/>
                      <a:gd name="connsiteY0" fmla="*/ 566 h 1400904"/>
                      <a:gd name="connsiteX1" fmla="*/ 720648 w 877010"/>
                      <a:gd name="connsiteY1" fmla="*/ 11828 h 1400904"/>
                      <a:gd name="connsiteX2" fmla="*/ 364606 w 877010"/>
                      <a:gd name="connsiteY2" fmla="*/ 72596 h 1400904"/>
                      <a:gd name="connsiteX3" fmla="*/ 269994 w 877010"/>
                      <a:gd name="connsiteY3" fmla="*/ 79791 h 1400904"/>
                      <a:gd name="connsiteX4" fmla="*/ 196387 w 877010"/>
                      <a:gd name="connsiteY4" fmla="*/ 82966 h 1400904"/>
                      <a:gd name="connsiteX5" fmla="*/ 160443 w 877010"/>
                      <a:gd name="connsiteY5" fmla="*/ 312375 h 1400904"/>
                      <a:gd name="connsiteX6" fmla="*/ 140555 w 877010"/>
                      <a:gd name="connsiteY6" fmla="*/ 429015 h 1400904"/>
                      <a:gd name="connsiteX7" fmla="*/ 127946 w 877010"/>
                      <a:gd name="connsiteY7" fmla="*/ 515314 h 1400904"/>
                      <a:gd name="connsiteX8" fmla="*/ 108896 w 877010"/>
                      <a:gd name="connsiteY8" fmla="*/ 632046 h 1400904"/>
                      <a:gd name="connsiteX9" fmla="*/ 89846 w 877010"/>
                      <a:gd name="connsiteY9" fmla="*/ 751753 h 1400904"/>
                      <a:gd name="connsiteX10" fmla="*/ 77225 w 877010"/>
                      <a:gd name="connsiteY10" fmla="*/ 830087 h 1400904"/>
                      <a:gd name="connsiteX11" fmla="*/ 17105 w 877010"/>
                      <a:gd name="connsiteY11" fmla="*/ 1173139 h 1400904"/>
                      <a:gd name="connsiteX12" fmla="*/ 127 w 877010"/>
                      <a:gd name="connsiteY12" fmla="*/ 1233281 h 1400904"/>
                      <a:gd name="connsiteX13" fmla="*/ 29258 w 877010"/>
                      <a:gd name="connsiteY13" fmla="*/ 1382392 h 1400904"/>
                      <a:gd name="connsiteX14" fmla="*/ 107503 w 877010"/>
                      <a:gd name="connsiteY14" fmla="*/ 1392914 h 1400904"/>
                      <a:gd name="connsiteX15" fmla="*/ 356546 w 877010"/>
                      <a:gd name="connsiteY15" fmla="*/ 1369134 h 1400904"/>
                      <a:gd name="connsiteX16" fmla="*/ 623968 w 877010"/>
                      <a:gd name="connsiteY16" fmla="*/ 1394053 h 1400904"/>
                      <a:gd name="connsiteX17" fmla="*/ 707906 w 877010"/>
                      <a:gd name="connsiteY17" fmla="*/ 1270000 h 1400904"/>
                      <a:gd name="connsiteX18" fmla="*/ 723937 w 877010"/>
                      <a:gd name="connsiteY18" fmla="*/ 1161275 h 1400904"/>
                      <a:gd name="connsiteX19" fmla="*/ 737546 w 877010"/>
                      <a:gd name="connsiteY19" fmla="*/ 1067248 h 1400904"/>
                      <a:gd name="connsiteX20" fmla="*/ 756596 w 877010"/>
                      <a:gd name="connsiteY20" fmla="*/ 941237 h 1400904"/>
                      <a:gd name="connsiteX21" fmla="*/ 769849 w 877010"/>
                      <a:gd name="connsiteY21" fmla="*/ 824170 h 1400904"/>
                      <a:gd name="connsiteX22" fmla="*/ 776514 w 877010"/>
                      <a:gd name="connsiteY22" fmla="*/ 695546 h 1400904"/>
                      <a:gd name="connsiteX23" fmla="*/ 800089 w 877010"/>
                      <a:gd name="connsiteY23" fmla="*/ 536796 h 1400904"/>
                      <a:gd name="connsiteX24" fmla="*/ 824871 w 877010"/>
                      <a:gd name="connsiteY24" fmla="*/ 384396 h 1400904"/>
                      <a:gd name="connsiteX25" fmla="*/ 845193 w 877010"/>
                      <a:gd name="connsiteY25" fmla="*/ 254971 h 1400904"/>
                      <a:gd name="connsiteX26" fmla="*/ 864546 w 877010"/>
                      <a:gd name="connsiteY26" fmla="*/ 168496 h 1400904"/>
                      <a:gd name="connsiteX27" fmla="*/ 866317 w 877010"/>
                      <a:gd name="connsiteY27" fmla="*/ 4491 h 1400904"/>
                      <a:gd name="connsiteX28" fmla="*/ 839894 w 877010"/>
                      <a:gd name="connsiteY28" fmla="*/ 566 h 1400904"/>
                      <a:gd name="connsiteX0" fmla="*/ 839894 w 877010"/>
                      <a:gd name="connsiteY0" fmla="*/ 566 h 1405764"/>
                      <a:gd name="connsiteX1" fmla="*/ 720648 w 877010"/>
                      <a:gd name="connsiteY1" fmla="*/ 11828 h 1405764"/>
                      <a:gd name="connsiteX2" fmla="*/ 364606 w 877010"/>
                      <a:gd name="connsiteY2" fmla="*/ 72596 h 1405764"/>
                      <a:gd name="connsiteX3" fmla="*/ 269994 w 877010"/>
                      <a:gd name="connsiteY3" fmla="*/ 79791 h 1405764"/>
                      <a:gd name="connsiteX4" fmla="*/ 196387 w 877010"/>
                      <a:gd name="connsiteY4" fmla="*/ 82966 h 1405764"/>
                      <a:gd name="connsiteX5" fmla="*/ 160443 w 877010"/>
                      <a:gd name="connsiteY5" fmla="*/ 312375 h 1405764"/>
                      <a:gd name="connsiteX6" fmla="*/ 140555 w 877010"/>
                      <a:gd name="connsiteY6" fmla="*/ 429015 h 1405764"/>
                      <a:gd name="connsiteX7" fmla="*/ 127946 w 877010"/>
                      <a:gd name="connsiteY7" fmla="*/ 515314 h 1405764"/>
                      <a:gd name="connsiteX8" fmla="*/ 108896 w 877010"/>
                      <a:gd name="connsiteY8" fmla="*/ 632046 h 1405764"/>
                      <a:gd name="connsiteX9" fmla="*/ 89846 w 877010"/>
                      <a:gd name="connsiteY9" fmla="*/ 751753 h 1405764"/>
                      <a:gd name="connsiteX10" fmla="*/ 77225 w 877010"/>
                      <a:gd name="connsiteY10" fmla="*/ 830087 h 1405764"/>
                      <a:gd name="connsiteX11" fmla="*/ 17105 w 877010"/>
                      <a:gd name="connsiteY11" fmla="*/ 1173139 h 1405764"/>
                      <a:gd name="connsiteX12" fmla="*/ 127 w 877010"/>
                      <a:gd name="connsiteY12" fmla="*/ 1233281 h 1405764"/>
                      <a:gd name="connsiteX13" fmla="*/ 29258 w 877010"/>
                      <a:gd name="connsiteY13" fmla="*/ 1382392 h 1405764"/>
                      <a:gd name="connsiteX14" fmla="*/ 107503 w 877010"/>
                      <a:gd name="connsiteY14" fmla="*/ 1392914 h 1405764"/>
                      <a:gd name="connsiteX15" fmla="*/ 356546 w 877010"/>
                      <a:gd name="connsiteY15" fmla="*/ 1400450 h 1405764"/>
                      <a:gd name="connsiteX16" fmla="*/ 623968 w 877010"/>
                      <a:gd name="connsiteY16" fmla="*/ 1394053 h 1405764"/>
                      <a:gd name="connsiteX17" fmla="*/ 707906 w 877010"/>
                      <a:gd name="connsiteY17" fmla="*/ 1270000 h 1405764"/>
                      <a:gd name="connsiteX18" fmla="*/ 723937 w 877010"/>
                      <a:gd name="connsiteY18" fmla="*/ 1161275 h 1405764"/>
                      <a:gd name="connsiteX19" fmla="*/ 737546 w 877010"/>
                      <a:gd name="connsiteY19" fmla="*/ 1067248 h 1405764"/>
                      <a:gd name="connsiteX20" fmla="*/ 756596 w 877010"/>
                      <a:gd name="connsiteY20" fmla="*/ 941237 h 1405764"/>
                      <a:gd name="connsiteX21" fmla="*/ 769849 w 877010"/>
                      <a:gd name="connsiteY21" fmla="*/ 824170 h 1405764"/>
                      <a:gd name="connsiteX22" fmla="*/ 776514 w 877010"/>
                      <a:gd name="connsiteY22" fmla="*/ 695546 h 1405764"/>
                      <a:gd name="connsiteX23" fmla="*/ 800089 w 877010"/>
                      <a:gd name="connsiteY23" fmla="*/ 536796 h 1405764"/>
                      <a:gd name="connsiteX24" fmla="*/ 824871 w 877010"/>
                      <a:gd name="connsiteY24" fmla="*/ 384396 h 1405764"/>
                      <a:gd name="connsiteX25" fmla="*/ 845193 w 877010"/>
                      <a:gd name="connsiteY25" fmla="*/ 254971 h 1405764"/>
                      <a:gd name="connsiteX26" fmla="*/ 864546 w 877010"/>
                      <a:gd name="connsiteY26" fmla="*/ 168496 h 1405764"/>
                      <a:gd name="connsiteX27" fmla="*/ 866317 w 877010"/>
                      <a:gd name="connsiteY27" fmla="*/ 4491 h 1405764"/>
                      <a:gd name="connsiteX28" fmla="*/ 839894 w 877010"/>
                      <a:gd name="connsiteY28" fmla="*/ 566 h 1405764"/>
                      <a:gd name="connsiteX0" fmla="*/ 839894 w 877010"/>
                      <a:gd name="connsiteY0" fmla="*/ 566 h 1424643"/>
                      <a:gd name="connsiteX1" fmla="*/ 720648 w 877010"/>
                      <a:gd name="connsiteY1" fmla="*/ 11828 h 1424643"/>
                      <a:gd name="connsiteX2" fmla="*/ 364606 w 877010"/>
                      <a:gd name="connsiteY2" fmla="*/ 72596 h 1424643"/>
                      <a:gd name="connsiteX3" fmla="*/ 269994 w 877010"/>
                      <a:gd name="connsiteY3" fmla="*/ 79791 h 1424643"/>
                      <a:gd name="connsiteX4" fmla="*/ 196387 w 877010"/>
                      <a:gd name="connsiteY4" fmla="*/ 82966 h 1424643"/>
                      <a:gd name="connsiteX5" fmla="*/ 160443 w 877010"/>
                      <a:gd name="connsiteY5" fmla="*/ 312375 h 1424643"/>
                      <a:gd name="connsiteX6" fmla="*/ 140555 w 877010"/>
                      <a:gd name="connsiteY6" fmla="*/ 429015 h 1424643"/>
                      <a:gd name="connsiteX7" fmla="*/ 127946 w 877010"/>
                      <a:gd name="connsiteY7" fmla="*/ 515314 h 1424643"/>
                      <a:gd name="connsiteX8" fmla="*/ 108896 w 877010"/>
                      <a:gd name="connsiteY8" fmla="*/ 632046 h 1424643"/>
                      <a:gd name="connsiteX9" fmla="*/ 89846 w 877010"/>
                      <a:gd name="connsiteY9" fmla="*/ 751753 h 1424643"/>
                      <a:gd name="connsiteX10" fmla="*/ 77225 w 877010"/>
                      <a:gd name="connsiteY10" fmla="*/ 830087 h 1424643"/>
                      <a:gd name="connsiteX11" fmla="*/ 17105 w 877010"/>
                      <a:gd name="connsiteY11" fmla="*/ 1173139 h 1424643"/>
                      <a:gd name="connsiteX12" fmla="*/ 127 w 877010"/>
                      <a:gd name="connsiteY12" fmla="*/ 1233281 h 1424643"/>
                      <a:gd name="connsiteX13" fmla="*/ 29258 w 877010"/>
                      <a:gd name="connsiteY13" fmla="*/ 1382392 h 1424643"/>
                      <a:gd name="connsiteX14" fmla="*/ 107503 w 877010"/>
                      <a:gd name="connsiteY14" fmla="*/ 1392914 h 1424643"/>
                      <a:gd name="connsiteX15" fmla="*/ 356546 w 877010"/>
                      <a:gd name="connsiteY15" fmla="*/ 1400450 h 1424643"/>
                      <a:gd name="connsiteX16" fmla="*/ 631797 w 877010"/>
                      <a:gd name="connsiteY16" fmla="*/ 1417541 h 1424643"/>
                      <a:gd name="connsiteX17" fmla="*/ 707906 w 877010"/>
                      <a:gd name="connsiteY17" fmla="*/ 1270000 h 1424643"/>
                      <a:gd name="connsiteX18" fmla="*/ 723937 w 877010"/>
                      <a:gd name="connsiteY18" fmla="*/ 1161275 h 1424643"/>
                      <a:gd name="connsiteX19" fmla="*/ 737546 w 877010"/>
                      <a:gd name="connsiteY19" fmla="*/ 1067248 h 1424643"/>
                      <a:gd name="connsiteX20" fmla="*/ 756596 w 877010"/>
                      <a:gd name="connsiteY20" fmla="*/ 941237 h 1424643"/>
                      <a:gd name="connsiteX21" fmla="*/ 769849 w 877010"/>
                      <a:gd name="connsiteY21" fmla="*/ 824170 h 1424643"/>
                      <a:gd name="connsiteX22" fmla="*/ 776514 w 877010"/>
                      <a:gd name="connsiteY22" fmla="*/ 695546 h 1424643"/>
                      <a:gd name="connsiteX23" fmla="*/ 800089 w 877010"/>
                      <a:gd name="connsiteY23" fmla="*/ 536796 h 1424643"/>
                      <a:gd name="connsiteX24" fmla="*/ 824871 w 877010"/>
                      <a:gd name="connsiteY24" fmla="*/ 384396 h 1424643"/>
                      <a:gd name="connsiteX25" fmla="*/ 845193 w 877010"/>
                      <a:gd name="connsiteY25" fmla="*/ 254971 h 1424643"/>
                      <a:gd name="connsiteX26" fmla="*/ 864546 w 877010"/>
                      <a:gd name="connsiteY26" fmla="*/ 168496 h 1424643"/>
                      <a:gd name="connsiteX27" fmla="*/ 866317 w 877010"/>
                      <a:gd name="connsiteY27" fmla="*/ 4491 h 1424643"/>
                      <a:gd name="connsiteX28" fmla="*/ 839894 w 877010"/>
                      <a:gd name="connsiteY28" fmla="*/ 566 h 1424643"/>
                      <a:gd name="connsiteX0" fmla="*/ 839894 w 877010"/>
                      <a:gd name="connsiteY0" fmla="*/ 566 h 1433414"/>
                      <a:gd name="connsiteX1" fmla="*/ 720648 w 877010"/>
                      <a:gd name="connsiteY1" fmla="*/ 11828 h 1433414"/>
                      <a:gd name="connsiteX2" fmla="*/ 364606 w 877010"/>
                      <a:gd name="connsiteY2" fmla="*/ 72596 h 1433414"/>
                      <a:gd name="connsiteX3" fmla="*/ 269994 w 877010"/>
                      <a:gd name="connsiteY3" fmla="*/ 79791 h 1433414"/>
                      <a:gd name="connsiteX4" fmla="*/ 196387 w 877010"/>
                      <a:gd name="connsiteY4" fmla="*/ 82966 h 1433414"/>
                      <a:gd name="connsiteX5" fmla="*/ 160443 w 877010"/>
                      <a:gd name="connsiteY5" fmla="*/ 312375 h 1433414"/>
                      <a:gd name="connsiteX6" fmla="*/ 140555 w 877010"/>
                      <a:gd name="connsiteY6" fmla="*/ 429015 h 1433414"/>
                      <a:gd name="connsiteX7" fmla="*/ 127946 w 877010"/>
                      <a:gd name="connsiteY7" fmla="*/ 515314 h 1433414"/>
                      <a:gd name="connsiteX8" fmla="*/ 108896 w 877010"/>
                      <a:gd name="connsiteY8" fmla="*/ 632046 h 1433414"/>
                      <a:gd name="connsiteX9" fmla="*/ 89846 w 877010"/>
                      <a:gd name="connsiteY9" fmla="*/ 751753 h 1433414"/>
                      <a:gd name="connsiteX10" fmla="*/ 77225 w 877010"/>
                      <a:gd name="connsiteY10" fmla="*/ 830087 h 1433414"/>
                      <a:gd name="connsiteX11" fmla="*/ 17105 w 877010"/>
                      <a:gd name="connsiteY11" fmla="*/ 1173139 h 1433414"/>
                      <a:gd name="connsiteX12" fmla="*/ 127 w 877010"/>
                      <a:gd name="connsiteY12" fmla="*/ 1233281 h 1433414"/>
                      <a:gd name="connsiteX13" fmla="*/ 29258 w 877010"/>
                      <a:gd name="connsiteY13" fmla="*/ 1382392 h 1433414"/>
                      <a:gd name="connsiteX14" fmla="*/ 107503 w 877010"/>
                      <a:gd name="connsiteY14" fmla="*/ 1392914 h 1433414"/>
                      <a:gd name="connsiteX15" fmla="*/ 356546 w 877010"/>
                      <a:gd name="connsiteY15" fmla="*/ 1426547 h 1433414"/>
                      <a:gd name="connsiteX16" fmla="*/ 631797 w 877010"/>
                      <a:gd name="connsiteY16" fmla="*/ 1417541 h 1433414"/>
                      <a:gd name="connsiteX17" fmla="*/ 707906 w 877010"/>
                      <a:gd name="connsiteY17" fmla="*/ 1270000 h 1433414"/>
                      <a:gd name="connsiteX18" fmla="*/ 723937 w 877010"/>
                      <a:gd name="connsiteY18" fmla="*/ 1161275 h 1433414"/>
                      <a:gd name="connsiteX19" fmla="*/ 737546 w 877010"/>
                      <a:gd name="connsiteY19" fmla="*/ 1067248 h 1433414"/>
                      <a:gd name="connsiteX20" fmla="*/ 756596 w 877010"/>
                      <a:gd name="connsiteY20" fmla="*/ 941237 h 1433414"/>
                      <a:gd name="connsiteX21" fmla="*/ 769849 w 877010"/>
                      <a:gd name="connsiteY21" fmla="*/ 824170 h 1433414"/>
                      <a:gd name="connsiteX22" fmla="*/ 776514 w 877010"/>
                      <a:gd name="connsiteY22" fmla="*/ 695546 h 1433414"/>
                      <a:gd name="connsiteX23" fmla="*/ 800089 w 877010"/>
                      <a:gd name="connsiteY23" fmla="*/ 536796 h 1433414"/>
                      <a:gd name="connsiteX24" fmla="*/ 824871 w 877010"/>
                      <a:gd name="connsiteY24" fmla="*/ 384396 h 1433414"/>
                      <a:gd name="connsiteX25" fmla="*/ 845193 w 877010"/>
                      <a:gd name="connsiteY25" fmla="*/ 254971 h 1433414"/>
                      <a:gd name="connsiteX26" fmla="*/ 864546 w 877010"/>
                      <a:gd name="connsiteY26" fmla="*/ 168496 h 1433414"/>
                      <a:gd name="connsiteX27" fmla="*/ 866317 w 877010"/>
                      <a:gd name="connsiteY27" fmla="*/ 4491 h 1433414"/>
                      <a:gd name="connsiteX28" fmla="*/ 839894 w 877010"/>
                      <a:gd name="connsiteY28" fmla="*/ 566 h 1433414"/>
                      <a:gd name="connsiteX0" fmla="*/ 839894 w 877010"/>
                      <a:gd name="connsiteY0" fmla="*/ 566 h 1431692"/>
                      <a:gd name="connsiteX1" fmla="*/ 720648 w 877010"/>
                      <a:gd name="connsiteY1" fmla="*/ 11828 h 1431692"/>
                      <a:gd name="connsiteX2" fmla="*/ 364606 w 877010"/>
                      <a:gd name="connsiteY2" fmla="*/ 72596 h 1431692"/>
                      <a:gd name="connsiteX3" fmla="*/ 269994 w 877010"/>
                      <a:gd name="connsiteY3" fmla="*/ 79791 h 1431692"/>
                      <a:gd name="connsiteX4" fmla="*/ 196387 w 877010"/>
                      <a:gd name="connsiteY4" fmla="*/ 82966 h 1431692"/>
                      <a:gd name="connsiteX5" fmla="*/ 160443 w 877010"/>
                      <a:gd name="connsiteY5" fmla="*/ 312375 h 1431692"/>
                      <a:gd name="connsiteX6" fmla="*/ 140555 w 877010"/>
                      <a:gd name="connsiteY6" fmla="*/ 429015 h 1431692"/>
                      <a:gd name="connsiteX7" fmla="*/ 127946 w 877010"/>
                      <a:gd name="connsiteY7" fmla="*/ 515314 h 1431692"/>
                      <a:gd name="connsiteX8" fmla="*/ 108896 w 877010"/>
                      <a:gd name="connsiteY8" fmla="*/ 632046 h 1431692"/>
                      <a:gd name="connsiteX9" fmla="*/ 89846 w 877010"/>
                      <a:gd name="connsiteY9" fmla="*/ 751753 h 1431692"/>
                      <a:gd name="connsiteX10" fmla="*/ 77225 w 877010"/>
                      <a:gd name="connsiteY10" fmla="*/ 830087 h 1431692"/>
                      <a:gd name="connsiteX11" fmla="*/ 17105 w 877010"/>
                      <a:gd name="connsiteY11" fmla="*/ 1173139 h 1431692"/>
                      <a:gd name="connsiteX12" fmla="*/ 127 w 877010"/>
                      <a:gd name="connsiteY12" fmla="*/ 1233281 h 1431692"/>
                      <a:gd name="connsiteX13" fmla="*/ 29258 w 877010"/>
                      <a:gd name="connsiteY13" fmla="*/ 1382392 h 1431692"/>
                      <a:gd name="connsiteX14" fmla="*/ 107503 w 877010"/>
                      <a:gd name="connsiteY14" fmla="*/ 1392914 h 1431692"/>
                      <a:gd name="connsiteX15" fmla="*/ 134903 w 877010"/>
                      <a:gd name="connsiteY15" fmla="*/ 1424177 h 1431692"/>
                      <a:gd name="connsiteX16" fmla="*/ 356546 w 877010"/>
                      <a:gd name="connsiteY16" fmla="*/ 1426547 h 1431692"/>
                      <a:gd name="connsiteX17" fmla="*/ 631797 w 877010"/>
                      <a:gd name="connsiteY17" fmla="*/ 1417541 h 1431692"/>
                      <a:gd name="connsiteX18" fmla="*/ 707906 w 877010"/>
                      <a:gd name="connsiteY18" fmla="*/ 1270000 h 1431692"/>
                      <a:gd name="connsiteX19" fmla="*/ 723937 w 877010"/>
                      <a:gd name="connsiteY19" fmla="*/ 1161275 h 1431692"/>
                      <a:gd name="connsiteX20" fmla="*/ 737546 w 877010"/>
                      <a:gd name="connsiteY20" fmla="*/ 1067248 h 1431692"/>
                      <a:gd name="connsiteX21" fmla="*/ 756596 w 877010"/>
                      <a:gd name="connsiteY21" fmla="*/ 941237 h 1431692"/>
                      <a:gd name="connsiteX22" fmla="*/ 769849 w 877010"/>
                      <a:gd name="connsiteY22" fmla="*/ 824170 h 1431692"/>
                      <a:gd name="connsiteX23" fmla="*/ 776514 w 877010"/>
                      <a:gd name="connsiteY23" fmla="*/ 695546 h 1431692"/>
                      <a:gd name="connsiteX24" fmla="*/ 800089 w 877010"/>
                      <a:gd name="connsiteY24" fmla="*/ 536796 h 1431692"/>
                      <a:gd name="connsiteX25" fmla="*/ 824871 w 877010"/>
                      <a:gd name="connsiteY25" fmla="*/ 384396 h 1431692"/>
                      <a:gd name="connsiteX26" fmla="*/ 845193 w 877010"/>
                      <a:gd name="connsiteY26" fmla="*/ 254971 h 1431692"/>
                      <a:gd name="connsiteX27" fmla="*/ 864546 w 877010"/>
                      <a:gd name="connsiteY27" fmla="*/ 168496 h 1431692"/>
                      <a:gd name="connsiteX28" fmla="*/ 866317 w 877010"/>
                      <a:gd name="connsiteY28" fmla="*/ 4491 h 1431692"/>
                      <a:gd name="connsiteX29" fmla="*/ 839894 w 877010"/>
                      <a:gd name="connsiteY29" fmla="*/ 566 h 1431692"/>
                      <a:gd name="connsiteX0" fmla="*/ 842896 w 880012"/>
                      <a:gd name="connsiteY0" fmla="*/ 566 h 1431692"/>
                      <a:gd name="connsiteX1" fmla="*/ 723650 w 880012"/>
                      <a:gd name="connsiteY1" fmla="*/ 11828 h 1431692"/>
                      <a:gd name="connsiteX2" fmla="*/ 367608 w 880012"/>
                      <a:gd name="connsiteY2" fmla="*/ 72596 h 1431692"/>
                      <a:gd name="connsiteX3" fmla="*/ 272996 w 880012"/>
                      <a:gd name="connsiteY3" fmla="*/ 79791 h 1431692"/>
                      <a:gd name="connsiteX4" fmla="*/ 199389 w 880012"/>
                      <a:gd name="connsiteY4" fmla="*/ 82966 h 1431692"/>
                      <a:gd name="connsiteX5" fmla="*/ 163445 w 880012"/>
                      <a:gd name="connsiteY5" fmla="*/ 312375 h 1431692"/>
                      <a:gd name="connsiteX6" fmla="*/ 143557 w 880012"/>
                      <a:gd name="connsiteY6" fmla="*/ 429015 h 1431692"/>
                      <a:gd name="connsiteX7" fmla="*/ 130948 w 880012"/>
                      <a:gd name="connsiteY7" fmla="*/ 515314 h 1431692"/>
                      <a:gd name="connsiteX8" fmla="*/ 111898 w 880012"/>
                      <a:gd name="connsiteY8" fmla="*/ 632046 h 1431692"/>
                      <a:gd name="connsiteX9" fmla="*/ 92848 w 880012"/>
                      <a:gd name="connsiteY9" fmla="*/ 751753 h 1431692"/>
                      <a:gd name="connsiteX10" fmla="*/ 80227 w 880012"/>
                      <a:gd name="connsiteY10" fmla="*/ 830087 h 1431692"/>
                      <a:gd name="connsiteX11" fmla="*/ 20107 w 880012"/>
                      <a:gd name="connsiteY11" fmla="*/ 1173139 h 1431692"/>
                      <a:gd name="connsiteX12" fmla="*/ 3129 w 880012"/>
                      <a:gd name="connsiteY12" fmla="*/ 1233281 h 1431692"/>
                      <a:gd name="connsiteX13" fmla="*/ 11383 w 880012"/>
                      <a:gd name="connsiteY13" fmla="*/ 1416318 h 1431692"/>
                      <a:gd name="connsiteX14" fmla="*/ 110505 w 880012"/>
                      <a:gd name="connsiteY14" fmla="*/ 1392914 h 1431692"/>
                      <a:gd name="connsiteX15" fmla="*/ 137905 w 880012"/>
                      <a:gd name="connsiteY15" fmla="*/ 1424177 h 1431692"/>
                      <a:gd name="connsiteX16" fmla="*/ 359548 w 880012"/>
                      <a:gd name="connsiteY16" fmla="*/ 1426547 h 1431692"/>
                      <a:gd name="connsiteX17" fmla="*/ 634799 w 880012"/>
                      <a:gd name="connsiteY17" fmla="*/ 1417541 h 1431692"/>
                      <a:gd name="connsiteX18" fmla="*/ 710908 w 880012"/>
                      <a:gd name="connsiteY18" fmla="*/ 1270000 h 1431692"/>
                      <a:gd name="connsiteX19" fmla="*/ 726939 w 880012"/>
                      <a:gd name="connsiteY19" fmla="*/ 1161275 h 1431692"/>
                      <a:gd name="connsiteX20" fmla="*/ 740548 w 880012"/>
                      <a:gd name="connsiteY20" fmla="*/ 1067248 h 1431692"/>
                      <a:gd name="connsiteX21" fmla="*/ 759598 w 880012"/>
                      <a:gd name="connsiteY21" fmla="*/ 941237 h 1431692"/>
                      <a:gd name="connsiteX22" fmla="*/ 772851 w 880012"/>
                      <a:gd name="connsiteY22" fmla="*/ 824170 h 1431692"/>
                      <a:gd name="connsiteX23" fmla="*/ 779516 w 880012"/>
                      <a:gd name="connsiteY23" fmla="*/ 695546 h 1431692"/>
                      <a:gd name="connsiteX24" fmla="*/ 803091 w 880012"/>
                      <a:gd name="connsiteY24" fmla="*/ 536796 h 1431692"/>
                      <a:gd name="connsiteX25" fmla="*/ 827873 w 880012"/>
                      <a:gd name="connsiteY25" fmla="*/ 384396 h 1431692"/>
                      <a:gd name="connsiteX26" fmla="*/ 848195 w 880012"/>
                      <a:gd name="connsiteY26" fmla="*/ 254971 h 1431692"/>
                      <a:gd name="connsiteX27" fmla="*/ 867548 w 880012"/>
                      <a:gd name="connsiteY27" fmla="*/ 168496 h 1431692"/>
                      <a:gd name="connsiteX28" fmla="*/ 869319 w 880012"/>
                      <a:gd name="connsiteY28" fmla="*/ 4491 h 1431692"/>
                      <a:gd name="connsiteX29" fmla="*/ 842896 w 880012"/>
                      <a:gd name="connsiteY29" fmla="*/ 566 h 1431692"/>
                      <a:gd name="connsiteX0" fmla="*/ 842735 w 879851"/>
                      <a:gd name="connsiteY0" fmla="*/ 566 h 1431692"/>
                      <a:gd name="connsiteX1" fmla="*/ 723489 w 879851"/>
                      <a:gd name="connsiteY1" fmla="*/ 11828 h 1431692"/>
                      <a:gd name="connsiteX2" fmla="*/ 367447 w 879851"/>
                      <a:gd name="connsiteY2" fmla="*/ 72596 h 1431692"/>
                      <a:gd name="connsiteX3" fmla="*/ 272835 w 879851"/>
                      <a:gd name="connsiteY3" fmla="*/ 79791 h 1431692"/>
                      <a:gd name="connsiteX4" fmla="*/ 199228 w 879851"/>
                      <a:gd name="connsiteY4" fmla="*/ 82966 h 1431692"/>
                      <a:gd name="connsiteX5" fmla="*/ 163284 w 879851"/>
                      <a:gd name="connsiteY5" fmla="*/ 312375 h 1431692"/>
                      <a:gd name="connsiteX6" fmla="*/ 143396 w 879851"/>
                      <a:gd name="connsiteY6" fmla="*/ 429015 h 1431692"/>
                      <a:gd name="connsiteX7" fmla="*/ 130787 w 879851"/>
                      <a:gd name="connsiteY7" fmla="*/ 515314 h 1431692"/>
                      <a:gd name="connsiteX8" fmla="*/ 111737 w 879851"/>
                      <a:gd name="connsiteY8" fmla="*/ 632046 h 1431692"/>
                      <a:gd name="connsiteX9" fmla="*/ 92687 w 879851"/>
                      <a:gd name="connsiteY9" fmla="*/ 751753 h 1431692"/>
                      <a:gd name="connsiteX10" fmla="*/ 80066 w 879851"/>
                      <a:gd name="connsiteY10" fmla="*/ 830087 h 1431692"/>
                      <a:gd name="connsiteX11" fmla="*/ 19946 w 879851"/>
                      <a:gd name="connsiteY11" fmla="*/ 1173139 h 1431692"/>
                      <a:gd name="connsiteX12" fmla="*/ 2968 w 879851"/>
                      <a:gd name="connsiteY12" fmla="*/ 1233281 h 1431692"/>
                      <a:gd name="connsiteX13" fmla="*/ 11222 w 879851"/>
                      <a:gd name="connsiteY13" fmla="*/ 1416318 h 1431692"/>
                      <a:gd name="connsiteX14" fmla="*/ 107735 w 879851"/>
                      <a:gd name="connsiteY14" fmla="*/ 1413792 h 1431692"/>
                      <a:gd name="connsiteX15" fmla="*/ 137744 w 879851"/>
                      <a:gd name="connsiteY15" fmla="*/ 1424177 h 1431692"/>
                      <a:gd name="connsiteX16" fmla="*/ 359387 w 879851"/>
                      <a:gd name="connsiteY16" fmla="*/ 1426547 h 1431692"/>
                      <a:gd name="connsiteX17" fmla="*/ 634638 w 879851"/>
                      <a:gd name="connsiteY17" fmla="*/ 1417541 h 1431692"/>
                      <a:gd name="connsiteX18" fmla="*/ 710747 w 879851"/>
                      <a:gd name="connsiteY18" fmla="*/ 1270000 h 1431692"/>
                      <a:gd name="connsiteX19" fmla="*/ 726778 w 879851"/>
                      <a:gd name="connsiteY19" fmla="*/ 1161275 h 1431692"/>
                      <a:gd name="connsiteX20" fmla="*/ 740387 w 879851"/>
                      <a:gd name="connsiteY20" fmla="*/ 1067248 h 1431692"/>
                      <a:gd name="connsiteX21" fmla="*/ 759437 w 879851"/>
                      <a:gd name="connsiteY21" fmla="*/ 941237 h 1431692"/>
                      <a:gd name="connsiteX22" fmla="*/ 772690 w 879851"/>
                      <a:gd name="connsiteY22" fmla="*/ 824170 h 1431692"/>
                      <a:gd name="connsiteX23" fmla="*/ 779355 w 879851"/>
                      <a:gd name="connsiteY23" fmla="*/ 695546 h 1431692"/>
                      <a:gd name="connsiteX24" fmla="*/ 802930 w 879851"/>
                      <a:gd name="connsiteY24" fmla="*/ 536796 h 1431692"/>
                      <a:gd name="connsiteX25" fmla="*/ 827712 w 879851"/>
                      <a:gd name="connsiteY25" fmla="*/ 384396 h 1431692"/>
                      <a:gd name="connsiteX26" fmla="*/ 848034 w 879851"/>
                      <a:gd name="connsiteY26" fmla="*/ 254971 h 1431692"/>
                      <a:gd name="connsiteX27" fmla="*/ 867387 w 879851"/>
                      <a:gd name="connsiteY27" fmla="*/ 168496 h 1431692"/>
                      <a:gd name="connsiteX28" fmla="*/ 869158 w 879851"/>
                      <a:gd name="connsiteY28" fmla="*/ 4491 h 1431692"/>
                      <a:gd name="connsiteX29" fmla="*/ 842735 w 879851"/>
                      <a:gd name="connsiteY29" fmla="*/ 566 h 1431692"/>
                      <a:gd name="connsiteX0" fmla="*/ 842575 w 879691"/>
                      <a:gd name="connsiteY0" fmla="*/ 566 h 1433599"/>
                      <a:gd name="connsiteX1" fmla="*/ 723329 w 879691"/>
                      <a:gd name="connsiteY1" fmla="*/ 11828 h 1433599"/>
                      <a:gd name="connsiteX2" fmla="*/ 367287 w 879691"/>
                      <a:gd name="connsiteY2" fmla="*/ 72596 h 1433599"/>
                      <a:gd name="connsiteX3" fmla="*/ 272675 w 879691"/>
                      <a:gd name="connsiteY3" fmla="*/ 79791 h 1433599"/>
                      <a:gd name="connsiteX4" fmla="*/ 199068 w 879691"/>
                      <a:gd name="connsiteY4" fmla="*/ 82966 h 1433599"/>
                      <a:gd name="connsiteX5" fmla="*/ 163124 w 879691"/>
                      <a:gd name="connsiteY5" fmla="*/ 312375 h 1433599"/>
                      <a:gd name="connsiteX6" fmla="*/ 143236 w 879691"/>
                      <a:gd name="connsiteY6" fmla="*/ 429015 h 1433599"/>
                      <a:gd name="connsiteX7" fmla="*/ 130627 w 879691"/>
                      <a:gd name="connsiteY7" fmla="*/ 515314 h 1433599"/>
                      <a:gd name="connsiteX8" fmla="*/ 111577 w 879691"/>
                      <a:gd name="connsiteY8" fmla="*/ 632046 h 1433599"/>
                      <a:gd name="connsiteX9" fmla="*/ 92527 w 879691"/>
                      <a:gd name="connsiteY9" fmla="*/ 751753 h 1433599"/>
                      <a:gd name="connsiteX10" fmla="*/ 79906 w 879691"/>
                      <a:gd name="connsiteY10" fmla="*/ 830087 h 1433599"/>
                      <a:gd name="connsiteX11" fmla="*/ 19786 w 879691"/>
                      <a:gd name="connsiteY11" fmla="*/ 1173139 h 1433599"/>
                      <a:gd name="connsiteX12" fmla="*/ 2808 w 879691"/>
                      <a:gd name="connsiteY12" fmla="*/ 1233281 h 1433599"/>
                      <a:gd name="connsiteX13" fmla="*/ 11062 w 879691"/>
                      <a:gd name="connsiteY13" fmla="*/ 1416318 h 1433599"/>
                      <a:gd name="connsiteX14" fmla="*/ 104965 w 879691"/>
                      <a:gd name="connsiteY14" fmla="*/ 1426840 h 1433599"/>
                      <a:gd name="connsiteX15" fmla="*/ 137584 w 879691"/>
                      <a:gd name="connsiteY15" fmla="*/ 1424177 h 1433599"/>
                      <a:gd name="connsiteX16" fmla="*/ 359227 w 879691"/>
                      <a:gd name="connsiteY16" fmla="*/ 1426547 h 1433599"/>
                      <a:gd name="connsiteX17" fmla="*/ 634478 w 879691"/>
                      <a:gd name="connsiteY17" fmla="*/ 1417541 h 1433599"/>
                      <a:gd name="connsiteX18" fmla="*/ 710587 w 879691"/>
                      <a:gd name="connsiteY18" fmla="*/ 1270000 h 1433599"/>
                      <a:gd name="connsiteX19" fmla="*/ 726618 w 879691"/>
                      <a:gd name="connsiteY19" fmla="*/ 1161275 h 1433599"/>
                      <a:gd name="connsiteX20" fmla="*/ 740227 w 879691"/>
                      <a:gd name="connsiteY20" fmla="*/ 1067248 h 1433599"/>
                      <a:gd name="connsiteX21" fmla="*/ 759277 w 879691"/>
                      <a:gd name="connsiteY21" fmla="*/ 941237 h 1433599"/>
                      <a:gd name="connsiteX22" fmla="*/ 772530 w 879691"/>
                      <a:gd name="connsiteY22" fmla="*/ 824170 h 1433599"/>
                      <a:gd name="connsiteX23" fmla="*/ 779195 w 879691"/>
                      <a:gd name="connsiteY23" fmla="*/ 695546 h 1433599"/>
                      <a:gd name="connsiteX24" fmla="*/ 802770 w 879691"/>
                      <a:gd name="connsiteY24" fmla="*/ 536796 h 1433599"/>
                      <a:gd name="connsiteX25" fmla="*/ 827552 w 879691"/>
                      <a:gd name="connsiteY25" fmla="*/ 384396 h 1433599"/>
                      <a:gd name="connsiteX26" fmla="*/ 847874 w 879691"/>
                      <a:gd name="connsiteY26" fmla="*/ 254971 h 1433599"/>
                      <a:gd name="connsiteX27" fmla="*/ 867227 w 879691"/>
                      <a:gd name="connsiteY27" fmla="*/ 168496 h 1433599"/>
                      <a:gd name="connsiteX28" fmla="*/ 868998 w 879691"/>
                      <a:gd name="connsiteY28" fmla="*/ 4491 h 1433599"/>
                      <a:gd name="connsiteX29" fmla="*/ 842575 w 879691"/>
                      <a:gd name="connsiteY29" fmla="*/ 566 h 143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9691" h="1433599">
                        <a:moveTo>
                          <a:pt x="842575" y="566"/>
                        </a:moveTo>
                        <a:cubicBezTo>
                          <a:pt x="834053" y="2123"/>
                          <a:pt x="780392" y="7190"/>
                          <a:pt x="723329" y="11828"/>
                        </a:cubicBezTo>
                        <a:cubicBezTo>
                          <a:pt x="603542" y="21563"/>
                          <a:pt x="418403" y="53162"/>
                          <a:pt x="367287" y="72596"/>
                        </a:cubicBezTo>
                        <a:cubicBezTo>
                          <a:pt x="347974" y="79939"/>
                          <a:pt x="305399" y="83176"/>
                          <a:pt x="272675" y="79791"/>
                        </a:cubicBezTo>
                        <a:cubicBezTo>
                          <a:pt x="239951" y="76405"/>
                          <a:pt x="206828" y="77834"/>
                          <a:pt x="199068" y="82966"/>
                        </a:cubicBezTo>
                        <a:cubicBezTo>
                          <a:pt x="184650" y="92501"/>
                          <a:pt x="176000" y="147708"/>
                          <a:pt x="163124" y="312375"/>
                        </a:cubicBezTo>
                        <a:cubicBezTo>
                          <a:pt x="159121" y="363569"/>
                          <a:pt x="150172" y="416056"/>
                          <a:pt x="143236" y="429015"/>
                        </a:cubicBezTo>
                        <a:cubicBezTo>
                          <a:pt x="136301" y="441974"/>
                          <a:pt x="130627" y="480808"/>
                          <a:pt x="130627" y="515314"/>
                        </a:cubicBezTo>
                        <a:cubicBezTo>
                          <a:pt x="130627" y="549820"/>
                          <a:pt x="122055" y="602350"/>
                          <a:pt x="111577" y="632046"/>
                        </a:cubicBezTo>
                        <a:cubicBezTo>
                          <a:pt x="101099" y="661742"/>
                          <a:pt x="92527" y="715610"/>
                          <a:pt x="92527" y="751753"/>
                        </a:cubicBezTo>
                        <a:cubicBezTo>
                          <a:pt x="92527" y="787895"/>
                          <a:pt x="86848" y="823146"/>
                          <a:pt x="79906" y="830087"/>
                        </a:cubicBezTo>
                        <a:cubicBezTo>
                          <a:pt x="61405" y="848588"/>
                          <a:pt x="6803" y="1160155"/>
                          <a:pt x="19786" y="1173139"/>
                        </a:cubicBezTo>
                        <a:cubicBezTo>
                          <a:pt x="23816" y="1177169"/>
                          <a:pt x="4262" y="1192751"/>
                          <a:pt x="2808" y="1233281"/>
                        </a:cubicBezTo>
                        <a:cubicBezTo>
                          <a:pt x="1354" y="1273811"/>
                          <a:pt x="-5964" y="1384058"/>
                          <a:pt x="11062" y="1416318"/>
                        </a:cubicBezTo>
                        <a:cubicBezTo>
                          <a:pt x="28088" y="1448578"/>
                          <a:pt x="83878" y="1425530"/>
                          <a:pt x="104965" y="1426840"/>
                        </a:cubicBezTo>
                        <a:cubicBezTo>
                          <a:pt x="126052" y="1428150"/>
                          <a:pt x="96077" y="1418572"/>
                          <a:pt x="137584" y="1424177"/>
                        </a:cubicBezTo>
                        <a:cubicBezTo>
                          <a:pt x="179091" y="1429782"/>
                          <a:pt x="276411" y="1427653"/>
                          <a:pt x="359227" y="1426547"/>
                        </a:cubicBezTo>
                        <a:cubicBezTo>
                          <a:pt x="442043" y="1425441"/>
                          <a:pt x="575918" y="1443632"/>
                          <a:pt x="634478" y="1417541"/>
                        </a:cubicBezTo>
                        <a:cubicBezTo>
                          <a:pt x="693038" y="1391450"/>
                          <a:pt x="707508" y="1390916"/>
                          <a:pt x="710587" y="1270000"/>
                        </a:cubicBezTo>
                        <a:cubicBezTo>
                          <a:pt x="711920" y="1217686"/>
                          <a:pt x="719134" y="1168759"/>
                          <a:pt x="726618" y="1161275"/>
                        </a:cubicBezTo>
                        <a:cubicBezTo>
                          <a:pt x="734103" y="1153790"/>
                          <a:pt x="740227" y="1111478"/>
                          <a:pt x="740227" y="1067248"/>
                        </a:cubicBezTo>
                        <a:cubicBezTo>
                          <a:pt x="740227" y="1023018"/>
                          <a:pt x="748800" y="966313"/>
                          <a:pt x="759277" y="941237"/>
                        </a:cubicBezTo>
                        <a:cubicBezTo>
                          <a:pt x="771749" y="911387"/>
                          <a:pt x="776325" y="870964"/>
                          <a:pt x="772530" y="824170"/>
                        </a:cubicBezTo>
                        <a:cubicBezTo>
                          <a:pt x="769342" y="784859"/>
                          <a:pt x="772341" y="726979"/>
                          <a:pt x="779195" y="695546"/>
                        </a:cubicBezTo>
                        <a:cubicBezTo>
                          <a:pt x="786048" y="664113"/>
                          <a:pt x="796657" y="592676"/>
                          <a:pt x="802770" y="536796"/>
                        </a:cubicBezTo>
                        <a:cubicBezTo>
                          <a:pt x="808882" y="480916"/>
                          <a:pt x="820034" y="412336"/>
                          <a:pt x="827552" y="384396"/>
                        </a:cubicBezTo>
                        <a:cubicBezTo>
                          <a:pt x="835070" y="356456"/>
                          <a:pt x="844215" y="298214"/>
                          <a:pt x="847874" y="254971"/>
                        </a:cubicBezTo>
                        <a:cubicBezTo>
                          <a:pt x="851533" y="211726"/>
                          <a:pt x="860242" y="172813"/>
                          <a:pt x="867227" y="168496"/>
                        </a:cubicBezTo>
                        <a:cubicBezTo>
                          <a:pt x="882723" y="158919"/>
                          <a:pt x="884288" y="13941"/>
                          <a:pt x="868998" y="4491"/>
                        </a:cubicBezTo>
                        <a:cubicBezTo>
                          <a:pt x="862988" y="776"/>
                          <a:pt x="851097" y="-990"/>
                          <a:pt x="842575" y="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7" name="任意多边形: 形状 676">
                    <a:extLst>
                      <a:ext uri="{FF2B5EF4-FFF2-40B4-BE49-F238E27FC236}">
                        <a16:creationId xmlns="" xmlns:a16="http://schemas.microsoft.com/office/drawing/2014/main" id="{F92287FD-F64E-466D-8008-AEE068A40386}"/>
                      </a:ext>
                    </a:extLst>
                  </p:cNvPr>
                  <p:cNvSpPr/>
                  <p:nvPr/>
                </p:nvSpPr>
                <p:spPr>
                  <a:xfrm>
                    <a:off x="2972177" y="3983621"/>
                    <a:ext cx="134232" cy="185384"/>
                  </a:xfrm>
                  <a:custGeom>
                    <a:avLst/>
                    <a:gdLst/>
                    <a:ahLst/>
                    <a:cxnLst/>
                    <a:rect l="0" t="0" r="0" b="0"/>
                    <a:pathLst>
                      <a:path w="134232" h="185384">
                        <a:moveTo>
                          <a:pt x="42775" y="14646"/>
                        </a:moveTo>
                        <a:cubicBezTo>
                          <a:pt x="22967" y="31332"/>
                          <a:pt x="0" y="141057"/>
                          <a:pt x="12187" y="160776"/>
                        </a:cubicBezTo>
                        <a:cubicBezTo>
                          <a:pt x="15536" y="166195"/>
                          <a:pt x="29816" y="173647"/>
                          <a:pt x="43920" y="177335"/>
                        </a:cubicBezTo>
                        <a:cubicBezTo>
                          <a:pt x="74694" y="185383"/>
                          <a:pt x="98757" y="152842"/>
                          <a:pt x="118508" y="76472"/>
                        </a:cubicBezTo>
                        <a:cubicBezTo>
                          <a:pt x="132751" y="21402"/>
                          <a:pt x="134231" y="24082"/>
                          <a:pt x="77958" y="3050"/>
                        </a:cubicBezTo>
                        <a:cubicBezTo>
                          <a:pt x="69798" y="0"/>
                          <a:pt x="53966" y="5218"/>
                          <a:pt x="42775" y="14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8" name="任意多边形: 形状 677">
                    <a:extLst>
                      <a:ext uri="{FF2B5EF4-FFF2-40B4-BE49-F238E27FC236}">
                        <a16:creationId xmlns="" xmlns:a16="http://schemas.microsoft.com/office/drawing/2014/main" id="{F1AE90C5-ED72-452A-97D4-A0B9E6AAB4E8}"/>
                      </a:ext>
                    </a:extLst>
                  </p:cNvPr>
                  <p:cNvSpPr/>
                  <p:nvPr/>
                </p:nvSpPr>
                <p:spPr>
                  <a:xfrm>
                    <a:off x="2933700" y="4233516"/>
                    <a:ext cx="140171" cy="146051"/>
                  </a:xfrm>
                  <a:custGeom>
                    <a:avLst/>
                    <a:gdLst/>
                    <a:ahLst/>
                    <a:cxnLst/>
                    <a:rect l="0" t="0" r="0" b="0"/>
                    <a:pathLst>
                      <a:path w="140171" h="146051">
                        <a:moveTo>
                          <a:pt x="19101" y="9525"/>
                        </a:moveTo>
                        <a:cubicBezTo>
                          <a:pt x="12583" y="14764"/>
                          <a:pt x="5618" y="47625"/>
                          <a:pt x="3625" y="82550"/>
                        </a:cubicBezTo>
                        <a:lnTo>
                          <a:pt x="0" y="146050"/>
                        </a:lnTo>
                        <a:lnTo>
                          <a:pt x="101600" y="146050"/>
                        </a:lnTo>
                        <a:lnTo>
                          <a:pt x="108176" y="82550"/>
                        </a:lnTo>
                        <a:cubicBezTo>
                          <a:pt x="111793" y="47625"/>
                          <a:pt x="122132" y="14764"/>
                          <a:pt x="131151" y="9525"/>
                        </a:cubicBezTo>
                        <a:cubicBezTo>
                          <a:pt x="140170" y="4286"/>
                          <a:pt x="121315" y="0"/>
                          <a:pt x="89251" y="0"/>
                        </a:cubicBezTo>
                        <a:cubicBezTo>
                          <a:pt x="57187" y="0"/>
                          <a:pt x="25620" y="4286"/>
                          <a:pt x="1910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9" name="任意多边形: 形状 678">
                    <a:extLst>
                      <a:ext uri="{FF2B5EF4-FFF2-40B4-BE49-F238E27FC236}">
                        <a16:creationId xmlns="" xmlns:a16="http://schemas.microsoft.com/office/drawing/2014/main" id="{B57593A3-20AE-4BDC-9FCD-CFF62B99453E}"/>
                      </a:ext>
                    </a:extLst>
                  </p:cNvPr>
                  <p:cNvSpPr/>
                  <p:nvPr/>
                </p:nvSpPr>
                <p:spPr>
                  <a:xfrm>
                    <a:off x="2883104" y="4474816"/>
                    <a:ext cx="133652" cy="169647"/>
                  </a:xfrm>
                  <a:custGeom>
                    <a:avLst/>
                    <a:gdLst/>
                    <a:ahLst/>
                    <a:cxnLst/>
                    <a:rect l="0" t="0" r="0" b="0"/>
                    <a:pathLst>
                      <a:path w="133652" h="169647">
                        <a:moveTo>
                          <a:pt x="31546" y="30923"/>
                        </a:moveTo>
                        <a:cubicBezTo>
                          <a:pt x="31546" y="47931"/>
                          <a:pt x="25708" y="77201"/>
                          <a:pt x="18573" y="95968"/>
                        </a:cubicBezTo>
                        <a:cubicBezTo>
                          <a:pt x="0" y="144818"/>
                          <a:pt x="23179" y="169646"/>
                          <a:pt x="74819" y="156217"/>
                        </a:cubicBezTo>
                        <a:cubicBezTo>
                          <a:pt x="110016" y="147064"/>
                          <a:pt x="114851" y="139715"/>
                          <a:pt x="123281" y="82550"/>
                        </a:cubicBezTo>
                        <a:cubicBezTo>
                          <a:pt x="128431" y="47625"/>
                          <a:pt x="132937" y="14764"/>
                          <a:pt x="133294" y="9525"/>
                        </a:cubicBezTo>
                        <a:cubicBezTo>
                          <a:pt x="133651" y="4286"/>
                          <a:pt x="110904" y="0"/>
                          <a:pt x="82745" y="0"/>
                        </a:cubicBezTo>
                        <a:cubicBezTo>
                          <a:pt x="36964" y="0"/>
                          <a:pt x="31546" y="3273"/>
                          <a:pt x="31546" y="3092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0" name="任意多边形: 形状 679">
                    <a:extLst>
                      <a:ext uri="{FF2B5EF4-FFF2-40B4-BE49-F238E27FC236}">
                        <a16:creationId xmlns="" xmlns:a16="http://schemas.microsoft.com/office/drawing/2014/main" id="{DA1245C4-5568-42C6-896E-F1041622BC6B}"/>
                      </a:ext>
                    </a:extLst>
                  </p:cNvPr>
                  <p:cNvSpPr/>
                  <p:nvPr/>
                </p:nvSpPr>
                <p:spPr>
                  <a:xfrm>
                    <a:off x="3008538" y="4036464"/>
                    <a:ext cx="61726" cy="82752"/>
                  </a:xfrm>
                  <a:custGeom>
                    <a:avLst/>
                    <a:gdLst/>
                    <a:ahLst/>
                    <a:cxnLst/>
                    <a:rect l="0" t="0" r="0" b="0"/>
                    <a:pathLst>
                      <a:path w="61726" h="82752">
                        <a:moveTo>
                          <a:pt x="16179" y="15018"/>
                        </a:moveTo>
                        <a:cubicBezTo>
                          <a:pt x="0" y="31196"/>
                          <a:pt x="7485" y="82751"/>
                          <a:pt x="26012" y="82751"/>
                        </a:cubicBezTo>
                        <a:cubicBezTo>
                          <a:pt x="51123" y="82751"/>
                          <a:pt x="61725" y="62081"/>
                          <a:pt x="52126" y="31837"/>
                        </a:cubicBezTo>
                        <a:cubicBezTo>
                          <a:pt x="43909" y="5948"/>
                          <a:pt x="31197" y="0"/>
                          <a:pt x="16179" y="150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1" name="任意多边形: 形状 680">
                    <a:extLst>
                      <a:ext uri="{FF2B5EF4-FFF2-40B4-BE49-F238E27FC236}">
                        <a16:creationId xmlns="" xmlns:a16="http://schemas.microsoft.com/office/drawing/2014/main" id="{6C90F1D0-B433-4A1C-B5DB-CB600F02C036}"/>
                      </a:ext>
                    </a:extLst>
                  </p:cNvPr>
                  <p:cNvSpPr/>
                  <p:nvPr/>
                </p:nvSpPr>
                <p:spPr>
                  <a:xfrm>
                    <a:off x="2931547" y="4485325"/>
                    <a:ext cx="40254" cy="84742"/>
                  </a:xfrm>
                  <a:custGeom>
                    <a:avLst/>
                    <a:gdLst/>
                    <a:ahLst/>
                    <a:cxnLst/>
                    <a:rect l="0" t="0" r="0" b="0"/>
                    <a:pathLst>
                      <a:path w="40254" h="84742">
                        <a:moveTo>
                          <a:pt x="13786" y="32143"/>
                        </a:moveTo>
                        <a:cubicBezTo>
                          <a:pt x="0" y="68069"/>
                          <a:pt x="2406" y="84741"/>
                          <a:pt x="21377" y="84741"/>
                        </a:cubicBezTo>
                        <a:cubicBezTo>
                          <a:pt x="33764" y="84741"/>
                          <a:pt x="40253" y="72007"/>
                          <a:pt x="40253" y="47699"/>
                        </a:cubicBezTo>
                        <a:cubicBezTo>
                          <a:pt x="40253" y="8306"/>
                          <a:pt x="26120" y="0"/>
                          <a:pt x="13786" y="32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形状 681">
                    <a:extLst>
                      <a:ext uri="{FF2B5EF4-FFF2-40B4-BE49-F238E27FC236}">
                        <a16:creationId xmlns="" xmlns:a16="http://schemas.microsoft.com/office/drawing/2014/main" id="{47432A59-ED3A-4621-9CB6-D758887D2AA4}"/>
                      </a:ext>
                    </a:extLst>
                  </p:cNvPr>
                  <p:cNvSpPr/>
                  <p:nvPr/>
                </p:nvSpPr>
                <p:spPr>
                  <a:xfrm>
                    <a:off x="3435977" y="3888868"/>
                    <a:ext cx="2950607" cy="1024510"/>
                  </a:xfrm>
                  <a:custGeom>
                    <a:avLst/>
                    <a:gdLst/>
                    <a:ahLst/>
                    <a:cxnLst/>
                    <a:rect l="0" t="0" r="0" b="0"/>
                    <a:pathLst>
                      <a:path w="2950607" h="1024510">
                        <a:moveTo>
                          <a:pt x="17600" y="18364"/>
                        </a:moveTo>
                        <a:cubicBezTo>
                          <a:pt x="0" y="64229"/>
                          <a:pt x="6310" y="71654"/>
                          <a:pt x="71500" y="81778"/>
                        </a:cubicBezTo>
                        <a:cubicBezTo>
                          <a:pt x="107552" y="87376"/>
                          <a:pt x="143919" y="100235"/>
                          <a:pt x="152316" y="110353"/>
                        </a:cubicBezTo>
                        <a:cubicBezTo>
                          <a:pt x="161878" y="121874"/>
                          <a:pt x="191046" y="128748"/>
                          <a:pt x="230375" y="128748"/>
                        </a:cubicBezTo>
                        <a:cubicBezTo>
                          <a:pt x="278557" y="128748"/>
                          <a:pt x="303321" y="136492"/>
                          <a:pt x="336800" y="162028"/>
                        </a:cubicBezTo>
                        <a:cubicBezTo>
                          <a:pt x="372388" y="189172"/>
                          <a:pt x="383909" y="192423"/>
                          <a:pt x="399288" y="179660"/>
                        </a:cubicBezTo>
                        <a:cubicBezTo>
                          <a:pt x="416975" y="164981"/>
                          <a:pt x="435312" y="166410"/>
                          <a:pt x="509988" y="188286"/>
                        </a:cubicBezTo>
                        <a:cubicBezTo>
                          <a:pt x="526012" y="192980"/>
                          <a:pt x="562957" y="200430"/>
                          <a:pt x="592087" y="204840"/>
                        </a:cubicBezTo>
                        <a:cubicBezTo>
                          <a:pt x="671093" y="216803"/>
                          <a:pt x="688517" y="236312"/>
                          <a:pt x="676260" y="299086"/>
                        </a:cubicBezTo>
                        <a:cubicBezTo>
                          <a:pt x="666428" y="349434"/>
                          <a:pt x="664601" y="350998"/>
                          <a:pt x="615617" y="350998"/>
                        </a:cubicBezTo>
                        <a:cubicBezTo>
                          <a:pt x="570863" y="350998"/>
                          <a:pt x="565319" y="354322"/>
                          <a:pt x="566943" y="380183"/>
                        </a:cubicBezTo>
                        <a:cubicBezTo>
                          <a:pt x="568308" y="401913"/>
                          <a:pt x="582282" y="414673"/>
                          <a:pt x="621659" y="430140"/>
                        </a:cubicBezTo>
                        <a:cubicBezTo>
                          <a:pt x="668983" y="448730"/>
                          <a:pt x="673123" y="453672"/>
                          <a:pt x="661038" y="477156"/>
                        </a:cubicBezTo>
                        <a:cubicBezTo>
                          <a:pt x="653611" y="491589"/>
                          <a:pt x="644125" y="577693"/>
                          <a:pt x="639957" y="668498"/>
                        </a:cubicBezTo>
                        <a:cubicBezTo>
                          <a:pt x="635789" y="759303"/>
                          <a:pt x="626719" y="856458"/>
                          <a:pt x="619800" y="884398"/>
                        </a:cubicBezTo>
                        <a:cubicBezTo>
                          <a:pt x="599279" y="967274"/>
                          <a:pt x="603036" y="1001452"/>
                          <a:pt x="633741" y="1011197"/>
                        </a:cubicBezTo>
                        <a:cubicBezTo>
                          <a:pt x="675681" y="1024509"/>
                          <a:pt x="698957" y="997104"/>
                          <a:pt x="691521" y="943168"/>
                        </a:cubicBezTo>
                        <a:lnTo>
                          <a:pt x="685170" y="897098"/>
                        </a:lnTo>
                        <a:lnTo>
                          <a:pt x="1374146" y="901188"/>
                        </a:lnTo>
                        <a:cubicBezTo>
                          <a:pt x="1994978" y="904874"/>
                          <a:pt x="2274764" y="896996"/>
                          <a:pt x="2488573" y="869810"/>
                        </a:cubicBezTo>
                        <a:cubicBezTo>
                          <a:pt x="2513020" y="866702"/>
                          <a:pt x="2622244" y="867749"/>
                          <a:pt x="2731292" y="872139"/>
                        </a:cubicBezTo>
                        <a:cubicBezTo>
                          <a:pt x="2911581" y="879395"/>
                          <a:pt x="2930322" y="878135"/>
                          <a:pt x="2937955" y="858244"/>
                        </a:cubicBezTo>
                        <a:cubicBezTo>
                          <a:pt x="2950606" y="825275"/>
                          <a:pt x="2934755" y="790029"/>
                          <a:pt x="2903642" y="781952"/>
                        </a:cubicBezTo>
                        <a:cubicBezTo>
                          <a:pt x="2858911" y="770339"/>
                          <a:pt x="2618869" y="786490"/>
                          <a:pt x="2587618" y="803216"/>
                        </a:cubicBezTo>
                        <a:cubicBezTo>
                          <a:pt x="2568328" y="813539"/>
                          <a:pt x="2496618" y="817878"/>
                          <a:pt x="2368194" y="816491"/>
                        </a:cubicBezTo>
                        <a:cubicBezTo>
                          <a:pt x="2263270" y="815359"/>
                          <a:pt x="2125988" y="820542"/>
                          <a:pt x="2063123" y="828009"/>
                        </a:cubicBezTo>
                        <a:cubicBezTo>
                          <a:pt x="1990347" y="836653"/>
                          <a:pt x="1794262" y="838859"/>
                          <a:pt x="1523373" y="834081"/>
                        </a:cubicBezTo>
                        <a:cubicBezTo>
                          <a:pt x="1289375" y="829954"/>
                          <a:pt x="1012213" y="826457"/>
                          <a:pt x="907457" y="826311"/>
                        </a:cubicBezTo>
                        <a:cubicBezTo>
                          <a:pt x="802701" y="826165"/>
                          <a:pt x="711859" y="820914"/>
                          <a:pt x="705587" y="814642"/>
                        </a:cubicBezTo>
                        <a:cubicBezTo>
                          <a:pt x="692649" y="801704"/>
                          <a:pt x="719817" y="691183"/>
                          <a:pt x="738822" y="679437"/>
                        </a:cubicBezTo>
                        <a:cubicBezTo>
                          <a:pt x="745457" y="675336"/>
                          <a:pt x="757246" y="678341"/>
                          <a:pt x="765020" y="686115"/>
                        </a:cubicBezTo>
                        <a:cubicBezTo>
                          <a:pt x="782409" y="703504"/>
                          <a:pt x="1910358" y="692607"/>
                          <a:pt x="2056773" y="673635"/>
                        </a:cubicBezTo>
                        <a:cubicBezTo>
                          <a:pt x="2189582" y="656426"/>
                          <a:pt x="2246195" y="653923"/>
                          <a:pt x="2403257" y="658317"/>
                        </a:cubicBezTo>
                        <a:lnTo>
                          <a:pt x="2540192" y="662148"/>
                        </a:lnTo>
                        <a:lnTo>
                          <a:pt x="2544670" y="627223"/>
                        </a:lnTo>
                        <a:cubicBezTo>
                          <a:pt x="2547133" y="608014"/>
                          <a:pt x="2546762" y="588630"/>
                          <a:pt x="2543846" y="584147"/>
                        </a:cubicBezTo>
                        <a:cubicBezTo>
                          <a:pt x="2536448" y="572773"/>
                          <a:pt x="2216968" y="574374"/>
                          <a:pt x="2209173" y="585824"/>
                        </a:cubicBezTo>
                        <a:cubicBezTo>
                          <a:pt x="2205681" y="590954"/>
                          <a:pt x="2148531" y="598457"/>
                          <a:pt x="2082173" y="602497"/>
                        </a:cubicBezTo>
                        <a:cubicBezTo>
                          <a:pt x="2015815" y="606537"/>
                          <a:pt x="1872940" y="616265"/>
                          <a:pt x="1764673" y="624114"/>
                        </a:cubicBezTo>
                        <a:cubicBezTo>
                          <a:pt x="1624819" y="634253"/>
                          <a:pt x="1545760" y="634508"/>
                          <a:pt x="1491623" y="624994"/>
                        </a:cubicBezTo>
                        <a:cubicBezTo>
                          <a:pt x="1449713" y="617629"/>
                          <a:pt x="1309696" y="611931"/>
                          <a:pt x="1180473" y="612332"/>
                        </a:cubicBezTo>
                        <a:cubicBezTo>
                          <a:pt x="1051250" y="612733"/>
                          <a:pt x="898104" y="611853"/>
                          <a:pt x="840148" y="610377"/>
                        </a:cubicBezTo>
                        <a:lnTo>
                          <a:pt x="734772" y="607693"/>
                        </a:lnTo>
                        <a:lnTo>
                          <a:pt x="729623" y="467446"/>
                        </a:lnTo>
                        <a:lnTo>
                          <a:pt x="977273" y="470619"/>
                        </a:lnTo>
                        <a:cubicBezTo>
                          <a:pt x="1113481" y="472364"/>
                          <a:pt x="1319221" y="476211"/>
                          <a:pt x="1434473" y="479168"/>
                        </a:cubicBezTo>
                        <a:cubicBezTo>
                          <a:pt x="1549725" y="482124"/>
                          <a:pt x="1678313" y="485033"/>
                          <a:pt x="1720223" y="485631"/>
                        </a:cubicBezTo>
                        <a:cubicBezTo>
                          <a:pt x="1821593" y="487077"/>
                          <a:pt x="1970657" y="474837"/>
                          <a:pt x="2056773" y="457995"/>
                        </a:cubicBezTo>
                        <a:cubicBezTo>
                          <a:pt x="2113427" y="446916"/>
                          <a:pt x="2327279" y="423402"/>
                          <a:pt x="2412373" y="418896"/>
                        </a:cubicBezTo>
                        <a:cubicBezTo>
                          <a:pt x="2544293" y="411910"/>
                          <a:pt x="2564773" y="406158"/>
                          <a:pt x="2564773" y="376095"/>
                        </a:cubicBezTo>
                        <a:cubicBezTo>
                          <a:pt x="2564773" y="359624"/>
                          <a:pt x="2558711" y="342401"/>
                          <a:pt x="2551303" y="337822"/>
                        </a:cubicBezTo>
                        <a:cubicBezTo>
                          <a:pt x="2536136" y="328449"/>
                          <a:pt x="2423404" y="336123"/>
                          <a:pt x="2253623" y="358088"/>
                        </a:cubicBezTo>
                        <a:cubicBezTo>
                          <a:pt x="1984798" y="392866"/>
                          <a:pt x="1946903" y="397535"/>
                          <a:pt x="1910723" y="400337"/>
                        </a:cubicBezTo>
                        <a:cubicBezTo>
                          <a:pt x="1889768" y="401959"/>
                          <a:pt x="1865803" y="410583"/>
                          <a:pt x="1857468" y="419500"/>
                        </a:cubicBezTo>
                        <a:cubicBezTo>
                          <a:pt x="1842422" y="435597"/>
                          <a:pt x="1658291" y="431285"/>
                          <a:pt x="951873" y="398292"/>
                        </a:cubicBezTo>
                        <a:lnTo>
                          <a:pt x="755023" y="389098"/>
                        </a:lnTo>
                        <a:lnTo>
                          <a:pt x="755023" y="262098"/>
                        </a:lnTo>
                        <a:lnTo>
                          <a:pt x="804868" y="267767"/>
                        </a:lnTo>
                        <a:cubicBezTo>
                          <a:pt x="840836" y="271857"/>
                          <a:pt x="858194" y="267918"/>
                          <a:pt x="867215" y="253618"/>
                        </a:cubicBezTo>
                        <a:cubicBezTo>
                          <a:pt x="896294" y="207518"/>
                          <a:pt x="857266" y="187089"/>
                          <a:pt x="653423" y="141713"/>
                        </a:cubicBezTo>
                        <a:cubicBezTo>
                          <a:pt x="586813" y="126885"/>
                          <a:pt x="502064" y="105095"/>
                          <a:pt x="431173" y="84569"/>
                        </a:cubicBezTo>
                        <a:cubicBezTo>
                          <a:pt x="399741" y="75467"/>
                          <a:pt x="325446" y="57861"/>
                          <a:pt x="266073" y="45443"/>
                        </a:cubicBezTo>
                        <a:cubicBezTo>
                          <a:pt x="206700" y="33025"/>
                          <a:pt x="154689" y="20979"/>
                          <a:pt x="150492" y="18673"/>
                        </a:cubicBezTo>
                        <a:cubicBezTo>
                          <a:pt x="146295" y="16368"/>
                          <a:pt x="116404" y="10855"/>
                          <a:pt x="84067" y="6423"/>
                        </a:cubicBezTo>
                        <a:cubicBezTo>
                          <a:pt x="37211" y="0"/>
                          <a:pt x="23716" y="2425"/>
                          <a:pt x="17600" y="183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形状 682">
                    <a:extLst>
                      <a:ext uri="{FF2B5EF4-FFF2-40B4-BE49-F238E27FC236}">
                        <a16:creationId xmlns="" xmlns:a16="http://schemas.microsoft.com/office/drawing/2014/main" id="{A840FB2D-30EE-4C8C-92CB-1B49AE64A50F}"/>
                      </a:ext>
                    </a:extLst>
                  </p:cNvPr>
                  <p:cNvSpPr/>
                  <p:nvPr/>
                </p:nvSpPr>
                <p:spPr>
                  <a:xfrm>
                    <a:off x="5181715" y="3903316"/>
                    <a:ext cx="895235" cy="558801"/>
                  </a:xfrm>
                  <a:custGeom>
                    <a:avLst/>
                    <a:gdLst/>
                    <a:ahLst/>
                    <a:cxnLst/>
                    <a:rect l="0" t="0" r="0" b="0"/>
                    <a:pathLst>
                      <a:path w="895235" h="558801">
                        <a:moveTo>
                          <a:pt x="869834" y="48683"/>
                        </a:moveTo>
                        <a:cubicBezTo>
                          <a:pt x="869834" y="106351"/>
                          <a:pt x="861617" y="117593"/>
                          <a:pt x="831317" y="101377"/>
                        </a:cubicBezTo>
                        <a:cubicBezTo>
                          <a:pt x="818955" y="94761"/>
                          <a:pt x="789702" y="92018"/>
                          <a:pt x="766312" y="95282"/>
                        </a:cubicBezTo>
                        <a:cubicBezTo>
                          <a:pt x="606088" y="117639"/>
                          <a:pt x="233487" y="178876"/>
                          <a:pt x="82434" y="207677"/>
                        </a:cubicBezTo>
                        <a:cubicBezTo>
                          <a:pt x="4063" y="222620"/>
                          <a:pt x="0" y="225158"/>
                          <a:pt x="2168" y="257815"/>
                        </a:cubicBezTo>
                        <a:cubicBezTo>
                          <a:pt x="3425" y="276734"/>
                          <a:pt x="12781" y="295409"/>
                          <a:pt x="22960" y="299315"/>
                        </a:cubicBezTo>
                        <a:cubicBezTo>
                          <a:pt x="33140" y="303222"/>
                          <a:pt x="86404" y="294392"/>
                          <a:pt x="141326" y="279695"/>
                        </a:cubicBezTo>
                        <a:cubicBezTo>
                          <a:pt x="196248" y="264998"/>
                          <a:pt x="269759" y="247888"/>
                          <a:pt x="304684" y="241672"/>
                        </a:cubicBezTo>
                        <a:cubicBezTo>
                          <a:pt x="339609" y="235457"/>
                          <a:pt x="393901" y="224507"/>
                          <a:pt x="425334" y="217339"/>
                        </a:cubicBezTo>
                        <a:cubicBezTo>
                          <a:pt x="456767" y="210171"/>
                          <a:pt x="509708" y="206915"/>
                          <a:pt x="542981" y="210103"/>
                        </a:cubicBezTo>
                        <a:cubicBezTo>
                          <a:pt x="586511" y="214274"/>
                          <a:pt x="607883" y="210615"/>
                          <a:pt x="619181" y="197055"/>
                        </a:cubicBezTo>
                        <a:cubicBezTo>
                          <a:pt x="638944" y="173339"/>
                          <a:pt x="830232" y="149993"/>
                          <a:pt x="855145" y="168257"/>
                        </a:cubicBezTo>
                        <a:cubicBezTo>
                          <a:pt x="868467" y="178024"/>
                          <a:pt x="870224" y="206187"/>
                          <a:pt x="863164" y="296757"/>
                        </a:cubicBezTo>
                        <a:cubicBezTo>
                          <a:pt x="853125" y="425539"/>
                          <a:pt x="862975" y="558800"/>
                          <a:pt x="882534" y="558800"/>
                        </a:cubicBezTo>
                        <a:cubicBezTo>
                          <a:pt x="890616" y="558800"/>
                          <a:pt x="895234" y="457200"/>
                          <a:pt x="895234" y="279400"/>
                        </a:cubicBezTo>
                        <a:cubicBezTo>
                          <a:pt x="895234" y="101600"/>
                          <a:pt x="890616" y="0"/>
                          <a:pt x="882534" y="0"/>
                        </a:cubicBezTo>
                        <a:cubicBezTo>
                          <a:pt x="875549" y="0"/>
                          <a:pt x="869834" y="21908"/>
                          <a:pt x="869834" y="486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4" name="任意多边形: 形状 683">
                    <a:extLst>
                      <a:ext uri="{FF2B5EF4-FFF2-40B4-BE49-F238E27FC236}">
                        <a16:creationId xmlns="" xmlns:a16="http://schemas.microsoft.com/office/drawing/2014/main" id="{5F5E9D27-1ABE-466C-A6F6-A3111A654DD4}"/>
                      </a:ext>
                    </a:extLst>
                  </p:cNvPr>
                  <p:cNvSpPr/>
                  <p:nvPr/>
                </p:nvSpPr>
                <p:spPr>
                  <a:xfrm>
                    <a:off x="5831603" y="4082414"/>
                    <a:ext cx="169148" cy="113003"/>
                  </a:xfrm>
                  <a:custGeom>
                    <a:avLst/>
                    <a:gdLst/>
                    <a:ahLst/>
                    <a:cxnLst/>
                    <a:rect l="0" t="0" r="0" b="0"/>
                    <a:pathLst>
                      <a:path w="169148" h="113003">
                        <a:moveTo>
                          <a:pt x="52413" y="32922"/>
                        </a:moveTo>
                        <a:cubicBezTo>
                          <a:pt x="0" y="81227"/>
                          <a:pt x="10930" y="113002"/>
                          <a:pt x="79958" y="113002"/>
                        </a:cubicBezTo>
                        <a:cubicBezTo>
                          <a:pt x="147815" y="113002"/>
                          <a:pt x="169147" y="102370"/>
                          <a:pt x="169147" y="68552"/>
                        </a:cubicBezTo>
                        <a:cubicBezTo>
                          <a:pt x="169147" y="24728"/>
                          <a:pt x="88133" y="0"/>
                          <a:pt x="52413" y="329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5" name="任意多边形: 形状 684">
                    <a:extLst>
                      <a:ext uri="{FF2B5EF4-FFF2-40B4-BE49-F238E27FC236}">
                        <a16:creationId xmlns="" xmlns:a16="http://schemas.microsoft.com/office/drawing/2014/main" id="{72C6E3B6-4BC4-41ED-8EFD-AE4D37C63BB4}"/>
                      </a:ext>
                    </a:extLst>
                  </p:cNvPr>
                  <p:cNvSpPr/>
                  <p:nvPr/>
                </p:nvSpPr>
                <p:spPr>
                  <a:xfrm>
                    <a:off x="5397515" y="4136941"/>
                    <a:ext cx="393988" cy="142018"/>
                  </a:xfrm>
                  <a:custGeom>
                    <a:avLst/>
                    <a:gdLst/>
                    <a:ahLst/>
                    <a:cxnLst/>
                    <a:rect l="0" t="0" r="0" b="0"/>
                    <a:pathLst>
                      <a:path w="393988" h="142018">
                        <a:moveTo>
                          <a:pt x="234935" y="16081"/>
                        </a:moveTo>
                        <a:cubicBezTo>
                          <a:pt x="9969" y="59325"/>
                          <a:pt x="0" y="62620"/>
                          <a:pt x="2411" y="92946"/>
                        </a:cubicBezTo>
                        <a:cubicBezTo>
                          <a:pt x="5567" y="132630"/>
                          <a:pt x="56327" y="142017"/>
                          <a:pt x="132694" y="117039"/>
                        </a:cubicBezTo>
                        <a:cubicBezTo>
                          <a:pt x="167104" y="105784"/>
                          <a:pt x="227045" y="96575"/>
                          <a:pt x="265896" y="96575"/>
                        </a:cubicBezTo>
                        <a:cubicBezTo>
                          <a:pt x="319602" y="96575"/>
                          <a:pt x="342624" y="90486"/>
                          <a:pt x="361935" y="71175"/>
                        </a:cubicBezTo>
                        <a:cubicBezTo>
                          <a:pt x="392569" y="40541"/>
                          <a:pt x="393987" y="25645"/>
                          <a:pt x="367246" y="15384"/>
                        </a:cubicBezTo>
                        <a:cubicBezTo>
                          <a:pt x="356197" y="11144"/>
                          <a:pt x="343339" y="5447"/>
                          <a:pt x="338671" y="2724"/>
                        </a:cubicBezTo>
                        <a:cubicBezTo>
                          <a:pt x="334004" y="0"/>
                          <a:pt x="287323" y="6011"/>
                          <a:pt x="234935" y="16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6" name="任意多边形: 形状 685">
                    <a:extLst>
                      <a:ext uri="{FF2B5EF4-FFF2-40B4-BE49-F238E27FC236}">
                        <a16:creationId xmlns="" xmlns:a16="http://schemas.microsoft.com/office/drawing/2014/main" id="{F298CE58-547A-495B-A9AA-7DF027E0C824}"/>
                      </a:ext>
                    </a:extLst>
                  </p:cNvPr>
                  <p:cNvSpPr/>
                  <p:nvPr/>
                </p:nvSpPr>
                <p:spPr>
                  <a:xfrm>
                    <a:off x="6386973" y="3896861"/>
                    <a:ext cx="147178" cy="112336"/>
                  </a:xfrm>
                  <a:custGeom>
                    <a:avLst/>
                    <a:gdLst/>
                    <a:ahLst/>
                    <a:cxnLst/>
                    <a:rect l="0" t="0" r="0" b="0"/>
                    <a:pathLst>
                      <a:path w="147178" h="112336">
                        <a:moveTo>
                          <a:pt x="12070" y="25505"/>
                        </a:moveTo>
                        <a:cubicBezTo>
                          <a:pt x="0" y="56958"/>
                          <a:pt x="17405" y="82655"/>
                          <a:pt x="50779" y="82655"/>
                        </a:cubicBezTo>
                        <a:cubicBezTo>
                          <a:pt x="68048" y="82655"/>
                          <a:pt x="85710" y="88370"/>
                          <a:pt x="90027" y="95355"/>
                        </a:cubicBezTo>
                        <a:cubicBezTo>
                          <a:pt x="100521" y="112335"/>
                          <a:pt x="147177" y="111654"/>
                          <a:pt x="147177" y="94520"/>
                        </a:cubicBezTo>
                        <a:cubicBezTo>
                          <a:pt x="147177" y="65823"/>
                          <a:pt x="119804" y="31855"/>
                          <a:pt x="96680" y="31855"/>
                        </a:cubicBezTo>
                        <a:cubicBezTo>
                          <a:pt x="83368" y="31855"/>
                          <a:pt x="68944" y="26140"/>
                          <a:pt x="64627" y="19155"/>
                        </a:cubicBezTo>
                        <a:cubicBezTo>
                          <a:pt x="52789" y="0"/>
                          <a:pt x="20353" y="3919"/>
                          <a:pt x="12070"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7" name="任意多边形: 形状 686">
                    <a:extLst>
                      <a:ext uri="{FF2B5EF4-FFF2-40B4-BE49-F238E27FC236}">
                        <a16:creationId xmlns="" xmlns:a16="http://schemas.microsoft.com/office/drawing/2014/main" id="{5140E677-EA74-4800-8E70-5CCB34D8B80F}"/>
                      </a:ext>
                    </a:extLst>
                  </p:cNvPr>
                  <p:cNvSpPr/>
                  <p:nvPr/>
                </p:nvSpPr>
                <p:spPr>
                  <a:xfrm>
                    <a:off x="6592432" y="3959940"/>
                    <a:ext cx="310019" cy="133216"/>
                  </a:xfrm>
                  <a:custGeom>
                    <a:avLst/>
                    <a:gdLst/>
                    <a:ahLst/>
                    <a:cxnLst/>
                    <a:rect l="0" t="0" r="0" b="0"/>
                    <a:pathLst>
                      <a:path w="310019" h="133216">
                        <a:moveTo>
                          <a:pt x="9577" y="26536"/>
                        </a:moveTo>
                        <a:cubicBezTo>
                          <a:pt x="0" y="51493"/>
                          <a:pt x="23467" y="66669"/>
                          <a:pt x="87768" y="77103"/>
                        </a:cubicBezTo>
                        <a:cubicBezTo>
                          <a:pt x="115708" y="81637"/>
                          <a:pt x="164937" y="95934"/>
                          <a:pt x="197166" y="108874"/>
                        </a:cubicBezTo>
                        <a:cubicBezTo>
                          <a:pt x="257789" y="133215"/>
                          <a:pt x="310018" y="130126"/>
                          <a:pt x="310018" y="102200"/>
                        </a:cubicBezTo>
                        <a:cubicBezTo>
                          <a:pt x="310018" y="75827"/>
                          <a:pt x="279493" y="58455"/>
                          <a:pt x="209992" y="45274"/>
                        </a:cubicBezTo>
                        <a:cubicBezTo>
                          <a:pt x="173825" y="38416"/>
                          <a:pt x="133334" y="26970"/>
                          <a:pt x="120011" y="19840"/>
                        </a:cubicBezTo>
                        <a:cubicBezTo>
                          <a:pt x="82940" y="0"/>
                          <a:pt x="18254" y="3923"/>
                          <a:pt x="9577" y="265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8" name="任意多边形: 形状 687">
                    <a:extLst>
                      <a:ext uri="{FF2B5EF4-FFF2-40B4-BE49-F238E27FC236}">
                        <a16:creationId xmlns="" xmlns:a16="http://schemas.microsoft.com/office/drawing/2014/main" id="{2F7B90DD-9A6D-4168-B1DA-8F4B83D03ADC}"/>
                      </a:ext>
                    </a:extLst>
                  </p:cNvPr>
                  <p:cNvSpPr/>
                  <p:nvPr/>
                </p:nvSpPr>
                <p:spPr>
                  <a:xfrm>
                    <a:off x="6356440" y="3999728"/>
                    <a:ext cx="765785" cy="230192"/>
                  </a:xfrm>
                  <a:custGeom>
                    <a:avLst/>
                    <a:gdLst/>
                    <a:ahLst/>
                    <a:cxnLst/>
                    <a:rect l="0" t="0" r="0" b="0"/>
                    <a:pathLst>
                      <a:path w="765785" h="230192">
                        <a:moveTo>
                          <a:pt x="4192" y="25048"/>
                        </a:moveTo>
                        <a:cubicBezTo>
                          <a:pt x="0" y="35971"/>
                          <a:pt x="2500" y="57920"/>
                          <a:pt x="9746" y="73824"/>
                        </a:cubicBezTo>
                        <a:cubicBezTo>
                          <a:pt x="20205" y="96779"/>
                          <a:pt x="30721" y="101595"/>
                          <a:pt x="60757" y="97186"/>
                        </a:cubicBezTo>
                        <a:cubicBezTo>
                          <a:pt x="81567" y="94132"/>
                          <a:pt x="111059" y="98305"/>
                          <a:pt x="126296" y="106459"/>
                        </a:cubicBezTo>
                        <a:cubicBezTo>
                          <a:pt x="141533" y="114614"/>
                          <a:pt x="180765" y="124038"/>
                          <a:pt x="213480" y="127403"/>
                        </a:cubicBezTo>
                        <a:cubicBezTo>
                          <a:pt x="246194" y="130768"/>
                          <a:pt x="307640" y="141048"/>
                          <a:pt x="350027" y="150248"/>
                        </a:cubicBezTo>
                        <a:cubicBezTo>
                          <a:pt x="392414" y="159448"/>
                          <a:pt x="443850" y="170199"/>
                          <a:pt x="464327" y="174139"/>
                        </a:cubicBezTo>
                        <a:cubicBezTo>
                          <a:pt x="484805" y="178079"/>
                          <a:pt x="549443" y="192995"/>
                          <a:pt x="607967" y="207286"/>
                        </a:cubicBezTo>
                        <a:cubicBezTo>
                          <a:pt x="666491" y="221577"/>
                          <a:pt x="719355" y="230191"/>
                          <a:pt x="725442" y="226429"/>
                        </a:cubicBezTo>
                        <a:cubicBezTo>
                          <a:pt x="765784" y="201497"/>
                          <a:pt x="694397" y="149414"/>
                          <a:pt x="596810" y="132581"/>
                        </a:cubicBezTo>
                        <a:cubicBezTo>
                          <a:pt x="565377" y="127159"/>
                          <a:pt x="511085" y="115700"/>
                          <a:pt x="476160" y="107118"/>
                        </a:cubicBezTo>
                        <a:cubicBezTo>
                          <a:pt x="199179" y="39051"/>
                          <a:pt x="161835" y="31052"/>
                          <a:pt x="151345" y="37535"/>
                        </a:cubicBezTo>
                        <a:cubicBezTo>
                          <a:pt x="145505" y="41144"/>
                          <a:pt x="119776" y="35342"/>
                          <a:pt x="94168" y="24642"/>
                        </a:cubicBezTo>
                        <a:cubicBezTo>
                          <a:pt x="35192" y="0"/>
                          <a:pt x="13767" y="97"/>
                          <a:pt x="4192" y="25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9" name="任意多边形: 形状 688">
                    <a:extLst>
                      <a:ext uri="{FF2B5EF4-FFF2-40B4-BE49-F238E27FC236}">
                        <a16:creationId xmlns="" xmlns:a16="http://schemas.microsoft.com/office/drawing/2014/main" id="{72D98FDF-2153-4C35-9EE6-795486E4EF52}"/>
                      </a:ext>
                    </a:extLst>
                  </p:cNvPr>
                  <p:cNvSpPr/>
                  <p:nvPr/>
                </p:nvSpPr>
                <p:spPr>
                  <a:xfrm>
                    <a:off x="7946482" y="3989027"/>
                    <a:ext cx="950530" cy="846616"/>
                  </a:xfrm>
                  <a:custGeom>
                    <a:avLst/>
                    <a:gdLst/>
                    <a:ahLst/>
                    <a:cxnLst/>
                    <a:rect l="0" t="0" r="0" b="0"/>
                    <a:pathLst>
                      <a:path w="950530" h="846616">
                        <a:moveTo>
                          <a:pt x="860968" y="22293"/>
                        </a:moveTo>
                        <a:cubicBezTo>
                          <a:pt x="836521" y="31678"/>
                          <a:pt x="792601" y="42649"/>
                          <a:pt x="763370" y="46673"/>
                        </a:cubicBezTo>
                        <a:cubicBezTo>
                          <a:pt x="734138" y="50697"/>
                          <a:pt x="694654" y="59908"/>
                          <a:pt x="675626" y="67142"/>
                        </a:cubicBezTo>
                        <a:cubicBezTo>
                          <a:pt x="656599" y="74376"/>
                          <a:pt x="603363" y="83200"/>
                          <a:pt x="557325" y="86749"/>
                        </a:cubicBezTo>
                        <a:cubicBezTo>
                          <a:pt x="479868" y="92722"/>
                          <a:pt x="352102" y="116660"/>
                          <a:pt x="286428" y="137504"/>
                        </a:cubicBezTo>
                        <a:cubicBezTo>
                          <a:pt x="271215" y="142332"/>
                          <a:pt x="224242" y="148018"/>
                          <a:pt x="182043" y="150139"/>
                        </a:cubicBezTo>
                        <a:cubicBezTo>
                          <a:pt x="45164" y="157019"/>
                          <a:pt x="0" y="178074"/>
                          <a:pt x="18532" y="226368"/>
                        </a:cubicBezTo>
                        <a:cubicBezTo>
                          <a:pt x="23365" y="238963"/>
                          <a:pt x="46371" y="244489"/>
                          <a:pt x="93977" y="244489"/>
                        </a:cubicBezTo>
                        <a:cubicBezTo>
                          <a:pt x="151465" y="244489"/>
                          <a:pt x="162468" y="248162"/>
                          <a:pt x="162468" y="267349"/>
                        </a:cubicBezTo>
                        <a:cubicBezTo>
                          <a:pt x="162468" y="279922"/>
                          <a:pt x="154460" y="292781"/>
                          <a:pt x="144672" y="295924"/>
                        </a:cubicBezTo>
                        <a:cubicBezTo>
                          <a:pt x="111618" y="306539"/>
                          <a:pt x="116520" y="574689"/>
                          <a:pt x="149768" y="574689"/>
                        </a:cubicBezTo>
                        <a:cubicBezTo>
                          <a:pt x="156916" y="574689"/>
                          <a:pt x="162468" y="539052"/>
                          <a:pt x="162468" y="493178"/>
                        </a:cubicBezTo>
                        <a:cubicBezTo>
                          <a:pt x="162468" y="409158"/>
                          <a:pt x="170377" y="371489"/>
                          <a:pt x="188019" y="371489"/>
                        </a:cubicBezTo>
                        <a:cubicBezTo>
                          <a:pt x="193592" y="371489"/>
                          <a:pt x="193403" y="424353"/>
                          <a:pt x="187599" y="488964"/>
                        </a:cubicBezTo>
                        <a:cubicBezTo>
                          <a:pt x="162549" y="767812"/>
                          <a:pt x="160923" y="806824"/>
                          <a:pt x="173807" y="819708"/>
                        </a:cubicBezTo>
                        <a:cubicBezTo>
                          <a:pt x="192519" y="838421"/>
                          <a:pt x="214819" y="773728"/>
                          <a:pt x="207113" y="723087"/>
                        </a:cubicBezTo>
                        <a:cubicBezTo>
                          <a:pt x="202677" y="693943"/>
                          <a:pt x="204397" y="687963"/>
                          <a:pt x="213268" y="701689"/>
                        </a:cubicBezTo>
                        <a:cubicBezTo>
                          <a:pt x="220039" y="712167"/>
                          <a:pt x="228524" y="741833"/>
                          <a:pt x="232123" y="767614"/>
                        </a:cubicBezTo>
                        <a:cubicBezTo>
                          <a:pt x="238798" y="815422"/>
                          <a:pt x="261884" y="846615"/>
                          <a:pt x="260822" y="806391"/>
                        </a:cubicBezTo>
                        <a:cubicBezTo>
                          <a:pt x="260500" y="794207"/>
                          <a:pt x="260474" y="765665"/>
                          <a:pt x="260763" y="742964"/>
                        </a:cubicBezTo>
                        <a:cubicBezTo>
                          <a:pt x="261125" y="714537"/>
                          <a:pt x="255369" y="701689"/>
                          <a:pt x="242270" y="701689"/>
                        </a:cubicBezTo>
                        <a:cubicBezTo>
                          <a:pt x="230222" y="701689"/>
                          <a:pt x="224229" y="691215"/>
                          <a:pt x="225919" y="673114"/>
                        </a:cubicBezTo>
                        <a:cubicBezTo>
                          <a:pt x="228334" y="647256"/>
                          <a:pt x="228618" y="609728"/>
                          <a:pt x="228092" y="386230"/>
                        </a:cubicBezTo>
                        <a:cubicBezTo>
                          <a:pt x="228005" y="348935"/>
                          <a:pt x="224633" y="315121"/>
                          <a:pt x="220600" y="311088"/>
                        </a:cubicBezTo>
                        <a:cubicBezTo>
                          <a:pt x="216567" y="307055"/>
                          <a:pt x="213268" y="288481"/>
                          <a:pt x="213268" y="269811"/>
                        </a:cubicBezTo>
                        <a:cubicBezTo>
                          <a:pt x="213268" y="227373"/>
                          <a:pt x="254463" y="206389"/>
                          <a:pt x="337774" y="206389"/>
                        </a:cubicBezTo>
                        <a:cubicBezTo>
                          <a:pt x="370671" y="206389"/>
                          <a:pt x="414693" y="197110"/>
                          <a:pt x="435602" y="185769"/>
                        </a:cubicBezTo>
                        <a:cubicBezTo>
                          <a:pt x="476813" y="163417"/>
                          <a:pt x="539902" y="152480"/>
                          <a:pt x="748342" y="131556"/>
                        </a:cubicBezTo>
                        <a:cubicBezTo>
                          <a:pt x="822605" y="124101"/>
                          <a:pt x="898708" y="112168"/>
                          <a:pt x="917460" y="105039"/>
                        </a:cubicBezTo>
                        <a:cubicBezTo>
                          <a:pt x="948184" y="93358"/>
                          <a:pt x="950529" y="88094"/>
                          <a:pt x="941186" y="51787"/>
                        </a:cubicBezTo>
                        <a:cubicBezTo>
                          <a:pt x="928781" y="3583"/>
                          <a:pt x="919037" y="0"/>
                          <a:pt x="860968" y="222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0" name="任意多边形: 形状 689">
                    <a:extLst>
                      <a:ext uri="{FF2B5EF4-FFF2-40B4-BE49-F238E27FC236}">
                        <a16:creationId xmlns="" xmlns:a16="http://schemas.microsoft.com/office/drawing/2014/main" id="{B44CBB64-0B45-4D76-B8E8-1A5A705880DF}"/>
                      </a:ext>
                    </a:extLst>
                  </p:cNvPr>
                  <p:cNvSpPr/>
                  <p:nvPr/>
                </p:nvSpPr>
                <p:spPr>
                  <a:xfrm>
                    <a:off x="8925154" y="4000105"/>
                    <a:ext cx="773766" cy="1353430"/>
                  </a:xfrm>
                  <a:custGeom>
                    <a:avLst/>
                    <a:gdLst/>
                    <a:ahLst/>
                    <a:cxnLst/>
                    <a:rect l="0" t="0" r="0" b="0"/>
                    <a:pathLst>
                      <a:path w="773766" h="1353430">
                        <a:moveTo>
                          <a:pt x="4263" y="25007"/>
                        </a:moveTo>
                        <a:cubicBezTo>
                          <a:pt x="0" y="36115"/>
                          <a:pt x="281" y="51300"/>
                          <a:pt x="4887" y="58753"/>
                        </a:cubicBezTo>
                        <a:cubicBezTo>
                          <a:pt x="9492" y="66205"/>
                          <a:pt x="12551" y="91182"/>
                          <a:pt x="11683" y="114257"/>
                        </a:cubicBezTo>
                        <a:cubicBezTo>
                          <a:pt x="10816" y="137333"/>
                          <a:pt x="15639" y="159633"/>
                          <a:pt x="22400" y="163812"/>
                        </a:cubicBezTo>
                        <a:cubicBezTo>
                          <a:pt x="29163" y="167991"/>
                          <a:pt x="34695" y="215402"/>
                          <a:pt x="34695" y="269169"/>
                        </a:cubicBezTo>
                        <a:cubicBezTo>
                          <a:pt x="34695" y="322937"/>
                          <a:pt x="37888" y="384036"/>
                          <a:pt x="41789" y="404945"/>
                        </a:cubicBezTo>
                        <a:cubicBezTo>
                          <a:pt x="45691" y="425854"/>
                          <a:pt x="53860" y="497253"/>
                          <a:pt x="59942" y="563611"/>
                        </a:cubicBezTo>
                        <a:cubicBezTo>
                          <a:pt x="77741" y="757811"/>
                          <a:pt x="98024" y="906833"/>
                          <a:pt x="118953" y="997162"/>
                        </a:cubicBezTo>
                        <a:cubicBezTo>
                          <a:pt x="129696" y="1043528"/>
                          <a:pt x="137129" y="1114966"/>
                          <a:pt x="135471" y="1155912"/>
                        </a:cubicBezTo>
                        <a:cubicBezTo>
                          <a:pt x="133812" y="1196859"/>
                          <a:pt x="139852" y="1258051"/>
                          <a:pt x="148892" y="1291895"/>
                        </a:cubicBezTo>
                        <a:lnTo>
                          <a:pt x="165328" y="1353429"/>
                        </a:lnTo>
                        <a:lnTo>
                          <a:pt x="427902" y="1346434"/>
                        </a:lnTo>
                        <a:cubicBezTo>
                          <a:pt x="704404" y="1339067"/>
                          <a:pt x="773765" y="1327442"/>
                          <a:pt x="745369" y="1293227"/>
                        </a:cubicBezTo>
                        <a:cubicBezTo>
                          <a:pt x="736575" y="1282632"/>
                          <a:pt x="721865" y="1232720"/>
                          <a:pt x="712678" y="1182312"/>
                        </a:cubicBezTo>
                        <a:cubicBezTo>
                          <a:pt x="703491" y="1131904"/>
                          <a:pt x="686816" y="1042083"/>
                          <a:pt x="675621" y="982711"/>
                        </a:cubicBezTo>
                        <a:cubicBezTo>
                          <a:pt x="664426" y="923339"/>
                          <a:pt x="650589" y="834756"/>
                          <a:pt x="644872" y="785861"/>
                        </a:cubicBezTo>
                        <a:cubicBezTo>
                          <a:pt x="639156" y="736966"/>
                          <a:pt x="627718" y="665528"/>
                          <a:pt x="619456" y="627111"/>
                        </a:cubicBezTo>
                        <a:cubicBezTo>
                          <a:pt x="595389" y="515200"/>
                          <a:pt x="581284" y="429562"/>
                          <a:pt x="573995" y="351078"/>
                        </a:cubicBezTo>
                        <a:cubicBezTo>
                          <a:pt x="570255" y="310809"/>
                          <a:pt x="559027" y="263574"/>
                          <a:pt x="549045" y="246111"/>
                        </a:cubicBezTo>
                        <a:cubicBezTo>
                          <a:pt x="538420" y="227524"/>
                          <a:pt x="533341" y="195496"/>
                          <a:pt x="536795" y="168860"/>
                        </a:cubicBezTo>
                        <a:lnTo>
                          <a:pt x="542695" y="123358"/>
                        </a:lnTo>
                        <a:lnTo>
                          <a:pt x="463320" y="101760"/>
                        </a:lnTo>
                        <a:cubicBezTo>
                          <a:pt x="419664" y="89881"/>
                          <a:pt x="356058" y="77300"/>
                          <a:pt x="321974" y="73802"/>
                        </a:cubicBezTo>
                        <a:cubicBezTo>
                          <a:pt x="287889" y="70304"/>
                          <a:pt x="249689" y="61923"/>
                          <a:pt x="237083" y="55177"/>
                        </a:cubicBezTo>
                        <a:cubicBezTo>
                          <a:pt x="224478" y="48430"/>
                          <a:pt x="193603" y="42911"/>
                          <a:pt x="168472" y="42911"/>
                        </a:cubicBezTo>
                        <a:cubicBezTo>
                          <a:pt x="143341" y="42911"/>
                          <a:pt x="102262" y="34339"/>
                          <a:pt x="77186" y="23861"/>
                        </a:cubicBezTo>
                        <a:cubicBezTo>
                          <a:pt x="20080" y="0"/>
                          <a:pt x="13821" y="99"/>
                          <a:pt x="4263" y="25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1" name="任意多边形: 形状 690">
                    <a:extLst>
                      <a:ext uri="{FF2B5EF4-FFF2-40B4-BE49-F238E27FC236}">
                        <a16:creationId xmlns="" xmlns:a16="http://schemas.microsoft.com/office/drawing/2014/main" id="{CC1CF76A-9966-4D21-8FE5-A75D9B101B88}"/>
                      </a:ext>
                    </a:extLst>
                  </p:cNvPr>
                  <p:cNvSpPr/>
                  <p:nvPr/>
                </p:nvSpPr>
                <p:spPr>
                  <a:xfrm>
                    <a:off x="9146014" y="4113856"/>
                    <a:ext cx="131337" cy="184628"/>
                  </a:xfrm>
                  <a:custGeom>
                    <a:avLst/>
                    <a:gdLst/>
                    <a:ahLst/>
                    <a:cxnLst/>
                    <a:rect l="0" t="0" r="0" b="0"/>
                    <a:pathLst>
                      <a:path w="131337" h="184628">
                        <a:moveTo>
                          <a:pt x="23563" y="26047"/>
                        </a:moveTo>
                        <a:cubicBezTo>
                          <a:pt x="0" y="49610"/>
                          <a:pt x="139" y="57088"/>
                          <a:pt x="25360" y="122835"/>
                        </a:cubicBezTo>
                        <a:cubicBezTo>
                          <a:pt x="37466" y="154392"/>
                          <a:pt x="51648" y="170460"/>
                          <a:pt x="67394" y="170460"/>
                        </a:cubicBezTo>
                        <a:cubicBezTo>
                          <a:pt x="80465" y="170460"/>
                          <a:pt x="100198" y="173929"/>
                          <a:pt x="111247" y="178169"/>
                        </a:cubicBezTo>
                        <a:cubicBezTo>
                          <a:pt x="128079" y="184627"/>
                          <a:pt x="131336" y="174448"/>
                          <a:pt x="131336" y="115389"/>
                        </a:cubicBezTo>
                        <a:cubicBezTo>
                          <a:pt x="131336" y="56945"/>
                          <a:pt x="126513" y="41522"/>
                          <a:pt x="103110" y="25130"/>
                        </a:cubicBezTo>
                        <a:cubicBezTo>
                          <a:pt x="67232" y="0"/>
                          <a:pt x="49405" y="206"/>
                          <a:pt x="23563" y="260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2" name="任意多边形: 形状 691">
                    <a:extLst>
                      <a:ext uri="{FF2B5EF4-FFF2-40B4-BE49-F238E27FC236}">
                        <a16:creationId xmlns="" xmlns:a16="http://schemas.microsoft.com/office/drawing/2014/main" id="{063E67BF-3698-4D7C-B215-5037D2542815}"/>
                      </a:ext>
                    </a:extLst>
                  </p:cNvPr>
                  <p:cNvSpPr/>
                  <p:nvPr/>
                </p:nvSpPr>
                <p:spPr>
                  <a:xfrm>
                    <a:off x="9182974" y="4338572"/>
                    <a:ext cx="132476" cy="175878"/>
                  </a:xfrm>
                  <a:custGeom>
                    <a:avLst/>
                    <a:gdLst/>
                    <a:ahLst/>
                    <a:cxnLst/>
                    <a:rect l="0" t="0" r="0" b="0"/>
                    <a:pathLst>
                      <a:path w="132476" h="175878">
                        <a:moveTo>
                          <a:pt x="21350" y="16611"/>
                        </a:moveTo>
                        <a:cubicBezTo>
                          <a:pt x="5970" y="35304"/>
                          <a:pt x="0" y="74431"/>
                          <a:pt x="10750" y="86079"/>
                        </a:cubicBezTo>
                        <a:cubicBezTo>
                          <a:pt x="13650" y="89222"/>
                          <a:pt x="17937" y="106082"/>
                          <a:pt x="20275" y="123544"/>
                        </a:cubicBezTo>
                        <a:cubicBezTo>
                          <a:pt x="23781" y="149737"/>
                          <a:pt x="33972" y="157095"/>
                          <a:pt x="78500" y="165586"/>
                        </a:cubicBezTo>
                        <a:lnTo>
                          <a:pt x="132475" y="175877"/>
                        </a:lnTo>
                        <a:lnTo>
                          <a:pt x="132475" y="106503"/>
                        </a:lnTo>
                        <a:cubicBezTo>
                          <a:pt x="132475" y="40108"/>
                          <a:pt x="130757" y="36530"/>
                          <a:pt x="92480" y="23187"/>
                        </a:cubicBezTo>
                        <a:cubicBezTo>
                          <a:pt x="70483" y="15518"/>
                          <a:pt x="49051" y="6560"/>
                          <a:pt x="44855" y="3280"/>
                        </a:cubicBezTo>
                        <a:cubicBezTo>
                          <a:pt x="40658" y="0"/>
                          <a:pt x="30081" y="5999"/>
                          <a:pt x="21350" y="16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3" name="任意多边形: 形状 692">
                    <a:extLst>
                      <a:ext uri="{FF2B5EF4-FFF2-40B4-BE49-F238E27FC236}">
                        <a16:creationId xmlns="" xmlns:a16="http://schemas.microsoft.com/office/drawing/2014/main" id="{BBA8A60E-E3C6-40D3-927B-5A8350E236C0}"/>
                      </a:ext>
                    </a:extLst>
                  </p:cNvPr>
                  <p:cNvSpPr/>
                  <p:nvPr/>
                </p:nvSpPr>
                <p:spPr>
                  <a:xfrm>
                    <a:off x="9220820" y="4589116"/>
                    <a:ext cx="133943" cy="165836"/>
                  </a:xfrm>
                  <a:custGeom>
                    <a:avLst/>
                    <a:gdLst/>
                    <a:ahLst/>
                    <a:cxnLst/>
                    <a:rect l="0" t="0" r="0" b="0"/>
                    <a:pathLst>
                      <a:path w="133943" h="165836">
                        <a:moveTo>
                          <a:pt x="14197" y="8467"/>
                        </a:moveTo>
                        <a:cubicBezTo>
                          <a:pt x="0" y="22663"/>
                          <a:pt x="4704" y="74561"/>
                          <a:pt x="24478" y="121885"/>
                        </a:cubicBezTo>
                        <a:cubicBezTo>
                          <a:pt x="41560" y="162768"/>
                          <a:pt x="46355" y="165835"/>
                          <a:pt x="78453" y="156402"/>
                        </a:cubicBezTo>
                        <a:cubicBezTo>
                          <a:pt x="109862" y="147172"/>
                          <a:pt x="114778" y="138136"/>
                          <a:pt x="123811" y="73025"/>
                        </a:cubicBezTo>
                        <a:lnTo>
                          <a:pt x="133942" y="0"/>
                        </a:lnTo>
                        <a:lnTo>
                          <a:pt x="78302" y="0"/>
                        </a:lnTo>
                        <a:cubicBezTo>
                          <a:pt x="47701" y="0"/>
                          <a:pt x="18853" y="3810"/>
                          <a:pt x="1419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4" name="任意多边形: 形状 693">
                    <a:extLst>
                      <a:ext uri="{FF2B5EF4-FFF2-40B4-BE49-F238E27FC236}">
                        <a16:creationId xmlns="" xmlns:a16="http://schemas.microsoft.com/office/drawing/2014/main" id="{02179D81-6339-4D0B-9A6C-1B0A7451B396}"/>
                      </a:ext>
                    </a:extLst>
                  </p:cNvPr>
                  <p:cNvSpPr/>
                  <p:nvPr/>
                </p:nvSpPr>
                <p:spPr>
                  <a:xfrm>
                    <a:off x="9206340" y="4186616"/>
                    <a:ext cx="45611" cy="72301"/>
                  </a:xfrm>
                  <a:custGeom>
                    <a:avLst/>
                    <a:gdLst/>
                    <a:ahLst/>
                    <a:cxnLst/>
                    <a:rect l="0" t="0" r="0" b="0"/>
                    <a:pathLst>
                      <a:path w="45611" h="72301">
                        <a:moveTo>
                          <a:pt x="15977" y="17267"/>
                        </a:moveTo>
                        <a:cubicBezTo>
                          <a:pt x="0" y="33243"/>
                          <a:pt x="7512" y="72300"/>
                          <a:pt x="26560" y="72300"/>
                        </a:cubicBezTo>
                        <a:cubicBezTo>
                          <a:pt x="38414" y="72300"/>
                          <a:pt x="45610" y="60305"/>
                          <a:pt x="45610" y="40550"/>
                        </a:cubicBezTo>
                        <a:cubicBezTo>
                          <a:pt x="45610" y="9716"/>
                          <a:pt x="33243" y="0"/>
                          <a:pt x="15977" y="17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5" name="任意多边形: 形状 694">
                    <a:extLst>
                      <a:ext uri="{FF2B5EF4-FFF2-40B4-BE49-F238E27FC236}">
                        <a16:creationId xmlns="" xmlns:a16="http://schemas.microsoft.com/office/drawing/2014/main" id="{9106849D-5E9B-4537-BEE4-4599E23E8B22}"/>
                      </a:ext>
                    </a:extLst>
                  </p:cNvPr>
                  <p:cNvSpPr/>
                  <p:nvPr/>
                </p:nvSpPr>
                <p:spPr>
                  <a:xfrm>
                    <a:off x="9290050" y="4652616"/>
                    <a:ext cx="25401" cy="63501"/>
                  </a:xfrm>
                  <a:custGeom>
                    <a:avLst/>
                    <a:gdLst/>
                    <a:ahLst/>
                    <a:cxnLst/>
                    <a:rect l="0" t="0" r="0" b="0"/>
                    <a:pathLst>
                      <a:path w="25401" h="63501">
                        <a:moveTo>
                          <a:pt x="0" y="31750"/>
                        </a:moveTo>
                        <a:cubicBezTo>
                          <a:pt x="0" y="49213"/>
                          <a:pt x="5715" y="63500"/>
                          <a:pt x="12700" y="63500"/>
                        </a:cubicBezTo>
                        <a:cubicBezTo>
                          <a:pt x="19685" y="63500"/>
                          <a:pt x="25400" y="49213"/>
                          <a:pt x="25400" y="31750"/>
                        </a:cubicBezTo>
                        <a:cubicBezTo>
                          <a:pt x="25400" y="14288"/>
                          <a:pt x="19685" y="0"/>
                          <a:pt x="12700" y="0"/>
                        </a:cubicBezTo>
                        <a:cubicBezTo>
                          <a:pt x="5715" y="0"/>
                          <a:pt x="0" y="14288"/>
                          <a:pt x="0" y="31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6" name="任意多边形: 形状 695">
                    <a:extLst>
                      <a:ext uri="{FF2B5EF4-FFF2-40B4-BE49-F238E27FC236}">
                        <a16:creationId xmlns="" xmlns:a16="http://schemas.microsoft.com/office/drawing/2014/main" id="{A375E500-A86B-46A3-B270-5B192AC338AC}"/>
                      </a:ext>
                    </a:extLst>
                  </p:cNvPr>
                  <p:cNvSpPr/>
                  <p:nvPr/>
                </p:nvSpPr>
                <p:spPr>
                  <a:xfrm>
                    <a:off x="5193407" y="4012009"/>
                    <a:ext cx="159654" cy="94181"/>
                  </a:xfrm>
                  <a:custGeom>
                    <a:avLst/>
                    <a:gdLst/>
                    <a:ahLst/>
                    <a:cxnLst/>
                    <a:rect l="0" t="0" r="0" b="0"/>
                    <a:pathLst>
                      <a:path w="159654" h="94181">
                        <a:moveTo>
                          <a:pt x="54868" y="20658"/>
                        </a:moveTo>
                        <a:cubicBezTo>
                          <a:pt x="0" y="50568"/>
                          <a:pt x="57816" y="94180"/>
                          <a:pt x="128737" y="76380"/>
                        </a:cubicBezTo>
                        <a:cubicBezTo>
                          <a:pt x="156111" y="69510"/>
                          <a:pt x="159653" y="63696"/>
                          <a:pt x="150853" y="40078"/>
                        </a:cubicBezTo>
                        <a:cubicBezTo>
                          <a:pt x="139439" y="9442"/>
                          <a:pt x="92766" y="0"/>
                          <a:pt x="54868" y="206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7" name="任意多边形: 形状 696">
                    <a:extLst>
                      <a:ext uri="{FF2B5EF4-FFF2-40B4-BE49-F238E27FC236}">
                        <a16:creationId xmlns="" xmlns:a16="http://schemas.microsoft.com/office/drawing/2014/main" id="{D13AA70C-EE09-44C4-B6E6-5DC453AAB8CD}"/>
                      </a:ext>
                    </a:extLst>
                  </p:cNvPr>
                  <p:cNvSpPr/>
                  <p:nvPr/>
                </p:nvSpPr>
                <p:spPr>
                  <a:xfrm>
                    <a:off x="3580912" y="4020554"/>
                    <a:ext cx="45303" cy="230660"/>
                  </a:xfrm>
                  <a:custGeom>
                    <a:avLst/>
                    <a:gdLst/>
                    <a:ahLst/>
                    <a:cxnLst/>
                    <a:rect l="0" t="0" r="0" b="0"/>
                    <a:pathLst>
                      <a:path w="45303" h="230660">
                        <a:moveTo>
                          <a:pt x="8829" y="49198"/>
                        </a:moveTo>
                        <a:cubicBezTo>
                          <a:pt x="3058" y="64800"/>
                          <a:pt x="0" y="98028"/>
                          <a:pt x="2034" y="123039"/>
                        </a:cubicBezTo>
                        <a:cubicBezTo>
                          <a:pt x="4068" y="148049"/>
                          <a:pt x="6068" y="177084"/>
                          <a:pt x="6479" y="187562"/>
                        </a:cubicBezTo>
                        <a:cubicBezTo>
                          <a:pt x="8171" y="230659"/>
                          <a:pt x="31970" y="167290"/>
                          <a:pt x="38394" y="102587"/>
                        </a:cubicBezTo>
                        <a:cubicBezTo>
                          <a:pt x="45302" y="32998"/>
                          <a:pt x="27029" y="0"/>
                          <a:pt x="8829" y="491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8" name="任意多边形: 形状 697">
                    <a:extLst>
                      <a:ext uri="{FF2B5EF4-FFF2-40B4-BE49-F238E27FC236}">
                        <a16:creationId xmlns="" xmlns:a16="http://schemas.microsoft.com/office/drawing/2014/main" id="{98173F08-869A-487C-AFCC-192230C78C95}"/>
                      </a:ext>
                    </a:extLst>
                  </p:cNvPr>
                  <p:cNvSpPr/>
                  <p:nvPr/>
                </p:nvSpPr>
                <p:spPr>
                  <a:xfrm>
                    <a:off x="6955158" y="4037624"/>
                    <a:ext cx="119083" cy="100772"/>
                  </a:xfrm>
                  <a:custGeom>
                    <a:avLst/>
                    <a:gdLst/>
                    <a:ahLst/>
                    <a:cxnLst/>
                    <a:rect l="0" t="0" r="0" b="0"/>
                    <a:pathLst>
                      <a:path w="119083" h="100772">
                        <a:moveTo>
                          <a:pt x="19259" y="13859"/>
                        </a:moveTo>
                        <a:cubicBezTo>
                          <a:pt x="0" y="33117"/>
                          <a:pt x="11573" y="78834"/>
                          <a:pt x="37417" y="85592"/>
                        </a:cubicBezTo>
                        <a:cubicBezTo>
                          <a:pt x="95462" y="100771"/>
                          <a:pt x="119082" y="64976"/>
                          <a:pt x="76467" y="26410"/>
                        </a:cubicBezTo>
                        <a:cubicBezTo>
                          <a:pt x="51817" y="4103"/>
                          <a:pt x="33117" y="0"/>
                          <a:pt x="19259" y="138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9" name="任意多边形: 形状 698">
                    <a:extLst>
                      <a:ext uri="{FF2B5EF4-FFF2-40B4-BE49-F238E27FC236}">
                        <a16:creationId xmlns="" xmlns:a16="http://schemas.microsoft.com/office/drawing/2014/main" id="{398D4C95-CED8-4920-8A8C-D0766238B92C}"/>
                      </a:ext>
                    </a:extLst>
                  </p:cNvPr>
                  <p:cNvSpPr/>
                  <p:nvPr/>
                </p:nvSpPr>
                <p:spPr>
                  <a:xfrm>
                    <a:off x="6282952" y="4068042"/>
                    <a:ext cx="32303" cy="382261"/>
                  </a:xfrm>
                  <a:custGeom>
                    <a:avLst/>
                    <a:gdLst/>
                    <a:ahLst/>
                    <a:cxnLst/>
                    <a:rect l="0" t="0" r="0" b="0"/>
                    <a:pathLst>
                      <a:path w="32303" h="382261">
                        <a:moveTo>
                          <a:pt x="13450" y="32854"/>
                        </a:moveTo>
                        <a:cubicBezTo>
                          <a:pt x="0" y="58130"/>
                          <a:pt x="1352" y="321916"/>
                          <a:pt x="15102" y="354916"/>
                        </a:cubicBezTo>
                        <a:cubicBezTo>
                          <a:pt x="26495" y="382260"/>
                          <a:pt x="28774" y="358240"/>
                          <a:pt x="30462" y="192994"/>
                        </a:cubicBezTo>
                        <a:cubicBezTo>
                          <a:pt x="32302" y="12874"/>
                          <a:pt x="30934" y="0"/>
                          <a:pt x="13450" y="328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0" name="任意多边形: 形状 699">
                    <a:extLst>
                      <a:ext uri="{FF2B5EF4-FFF2-40B4-BE49-F238E27FC236}">
                        <a16:creationId xmlns="" xmlns:a16="http://schemas.microsoft.com/office/drawing/2014/main" id="{352161B7-09AE-4C5E-81F7-F7F08E7D4153}"/>
                      </a:ext>
                    </a:extLst>
                  </p:cNvPr>
                  <p:cNvSpPr/>
                  <p:nvPr/>
                </p:nvSpPr>
                <p:spPr>
                  <a:xfrm>
                    <a:off x="3760338" y="4122027"/>
                    <a:ext cx="35403" cy="263889"/>
                  </a:xfrm>
                  <a:custGeom>
                    <a:avLst/>
                    <a:gdLst/>
                    <a:ahLst/>
                    <a:cxnLst/>
                    <a:rect l="0" t="0" r="0" b="0"/>
                    <a:pathLst>
                      <a:path w="35403" h="263889">
                        <a:moveTo>
                          <a:pt x="13679" y="18355"/>
                        </a:moveTo>
                        <a:cubicBezTo>
                          <a:pt x="0" y="32033"/>
                          <a:pt x="3769" y="263888"/>
                          <a:pt x="17670" y="263888"/>
                        </a:cubicBezTo>
                        <a:cubicBezTo>
                          <a:pt x="24522" y="263888"/>
                          <a:pt x="30105" y="248172"/>
                          <a:pt x="30077" y="228963"/>
                        </a:cubicBezTo>
                        <a:cubicBezTo>
                          <a:pt x="30050" y="209754"/>
                          <a:pt x="31587" y="149733"/>
                          <a:pt x="33494" y="95584"/>
                        </a:cubicBezTo>
                        <a:cubicBezTo>
                          <a:pt x="35402" y="41433"/>
                          <a:pt x="33628" y="0"/>
                          <a:pt x="29554" y="3509"/>
                        </a:cubicBezTo>
                        <a:cubicBezTo>
                          <a:pt x="25479" y="7017"/>
                          <a:pt x="18335" y="13698"/>
                          <a:pt x="13679" y="18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1" name="任意多边形: 形状 700">
                    <a:extLst>
                      <a:ext uri="{FF2B5EF4-FFF2-40B4-BE49-F238E27FC236}">
                        <a16:creationId xmlns="" xmlns:a16="http://schemas.microsoft.com/office/drawing/2014/main" id="{1F1547ED-6CCD-4F80-92BA-859C96F4B7BB}"/>
                      </a:ext>
                    </a:extLst>
                  </p:cNvPr>
                  <p:cNvSpPr/>
                  <p:nvPr/>
                </p:nvSpPr>
                <p:spPr>
                  <a:xfrm>
                    <a:off x="4333493" y="4112866"/>
                    <a:ext cx="37688" cy="75763"/>
                  </a:xfrm>
                  <a:custGeom>
                    <a:avLst/>
                    <a:gdLst/>
                    <a:ahLst/>
                    <a:cxnLst/>
                    <a:rect l="0" t="0" r="0" b="0"/>
                    <a:pathLst>
                      <a:path w="37688" h="75763">
                        <a:moveTo>
                          <a:pt x="2842" y="29123"/>
                        </a:moveTo>
                        <a:cubicBezTo>
                          <a:pt x="0" y="63283"/>
                          <a:pt x="9117" y="75762"/>
                          <a:pt x="28269" y="63925"/>
                        </a:cubicBezTo>
                        <a:cubicBezTo>
                          <a:pt x="37687" y="58105"/>
                          <a:pt x="36233" y="46787"/>
                          <a:pt x="23618" y="27728"/>
                        </a:cubicBezTo>
                        <a:lnTo>
                          <a:pt x="526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2" name="任意多边形: 形状 701">
                    <a:extLst>
                      <a:ext uri="{FF2B5EF4-FFF2-40B4-BE49-F238E27FC236}">
                        <a16:creationId xmlns="" xmlns:a16="http://schemas.microsoft.com/office/drawing/2014/main" id="{CFD676F2-5AB2-4659-8923-F586C80DB0AE}"/>
                      </a:ext>
                    </a:extLst>
                  </p:cNvPr>
                  <p:cNvSpPr/>
                  <p:nvPr/>
                </p:nvSpPr>
                <p:spPr>
                  <a:xfrm>
                    <a:off x="6389748" y="4126581"/>
                    <a:ext cx="155877" cy="99557"/>
                  </a:xfrm>
                  <a:custGeom>
                    <a:avLst/>
                    <a:gdLst/>
                    <a:ahLst/>
                    <a:cxnLst/>
                    <a:rect l="0" t="0" r="0" b="0"/>
                    <a:pathLst>
                      <a:path w="155877" h="99557">
                        <a:moveTo>
                          <a:pt x="9761" y="23169"/>
                        </a:moveTo>
                        <a:cubicBezTo>
                          <a:pt x="0" y="48605"/>
                          <a:pt x="13844" y="68834"/>
                          <a:pt x="41011" y="68834"/>
                        </a:cubicBezTo>
                        <a:cubicBezTo>
                          <a:pt x="53172" y="68834"/>
                          <a:pt x="69321" y="75033"/>
                          <a:pt x="76897" y="82609"/>
                        </a:cubicBezTo>
                        <a:cubicBezTo>
                          <a:pt x="93844" y="99556"/>
                          <a:pt x="134017" y="83492"/>
                          <a:pt x="148317" y="54050"/>
                        </a:cubicBezTo>
                        <a:cubicBezTo>
                          <a:pt x="155876" y="38488"/>
                          <a:pt x="150853" y="29572"/>
                          <a:pt x="129267" y="20234"/>
                        </a:cubicBezTo>
                        <a:cubicBezTo>
                          <a:pt x="82495" y="0"/>
                          <a:pt x="18044" y="1583"/>
                          <a:pt x="9761" y="23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3" name="任意多边形: 形状 702">
                    <a:extLst>
                      <a:ext uri="{FF2B5EF4-FFF2-40B4-BE49-F238E27FC236}">
                        <a16:creationId xmlns="" xmlns:a16="http://schemas.microsoft.com/office/drawing/2014/main" id="{F31F195E-9577-450B-B622-16F6686175A4}"/>
                      </a:ext>
                    </a:extLst>
                  </p:cNvPr>
                  <p:cNvSpPr/>
                  <p:nvPr/>
                </p:nvSpPr>
                <p:spPr>
                  <a:xfrm>
                    <a:off x="3441838" y="4138392"/>
                    <a:ext cx="101463" cy="76075"/>
                  </a:xfrm>
                  <a:custGeom>
                    <a:avLst/>
                    <a:gdLst/>
                    <a:ahLst/>
                    <a:cxnLst/>
                    <a:rect l="0" t="0" r="0" b="0"/>
                    <a:pathLst>
                      <a:path w="101463" h="76075">
                        <a:moveTo>
                          <a:pt x="2175" y="40377"/>
                        </a:moveTo>
                        <a:cubicBezTo>
                          <a:pt x="0" y="73942"/>
                          <a:pt x="2896" y="76074"/>
                          <a:pt x="50662" y="76074"/>
                        </a:cubicBezTo>
                        <a:cubicBezTo>
                          <a:pt x="98640" y="76074"/>
                          <a:pt x="101462" y="73957"/>
                          <a:pt x="101462" y="37974"/>
                        </a:cubicBezTo>
                        <a:cubicBezTo>
                          <a:pt x="101462" y="1874"/>
                          <a:pt x="98917" y="0"/>
                          <a:pt x="52975" y="2277"/>
                        </a:cubicBezTo>
                        <a:cubicBezTo>
                          <a:pt x="9478" y="4432"/>
                          <a:pt x="4249" y="8354"/>
                          <a:pt x="2175" y="40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4" name="任意多边形: 形状 703">
                    <a:extLst>
                      <a:ext uri="{FF2B5EF4-FFF2-40B4-BE49-F238E27FC236}">
                        <a16:creationId xmlns="" xmlns:a16="http://schemas.microsoft.com/office/drawing/2014/main" id="{FEA6391C-EA4D-4A7F-9A6E-4F6084908593}"/>
                      </a:ext>
                    </a:extLst>
                  </p:cNvPr>
                  <p:cNvSpPr/>
                  <p:nvPr/>
                </p:nvSpPr>
                <p:spPr>
                  <a:xfrm>
                    <a:off x="6590472" y="4156788"/>
                    <a:ext cx="314013" cy="130621"/>
                  </a:xfrm>
                  <a:custGeom>
                    <a:avLst/>
                    <a:gdLst/>
                    <a:ahLst/>
                    <a:cxnLst/>
                    <a:rect l="0" t="0" r="0" b="0"/>
                    <a:pathLst>
                      <a:path w="314013" h="130621">
                        <a:moveTo>
                          <a:pt x="16702" y="16151"/>
                        </a:moveTo>
                        <a:cubicBezTo>
                          <a:pt x="0" y="37006"/>
                          <a:pt x="6444" y="64389"/>
                          <a:pt x="29402" y="70126"/>
                        </a:cubicBezTo>
                        <a:cubicBezTo>
                          <a:pt x="41626" y="73181"/>
                          <a:pt x="94490" y="81892"/>
                          <a:pt x="146877" y="89486"/>
                        </a:cubicBezTo>
                        <a:cubicBezTo>
                          <a:pt x="199265" y="97079"/>
                          <a:pt x="258338" y="109489"/>
                          <a:pt x="278152" y="117063"/>
                        </a:cubicBezTo>
                        <a:cubicBezTo>
                          <a:pt x="313618" y="130620"/>
                          <a:pt x="314012" y="130269"/>
                          <a:pt x="303552" y="94370"/>
                        </a:cubicBezTo>
                        <a:cubicBezTo>
                          <a:pt x="294217" y="62333"/>
                          <a:pt x="286561" y="57661"/>
                          <a:pt x="240497" y="55891"/>
                        </a:cubicBezTo>
                        <a:cubicBezTo>
                          <a:pt x="211661" y="54782"/>
                          <a:pt x="174513" y="45506"/>
                          <a:pt x="157947" y="35276"/>
                        </a:cubicBezTo>
                        <a:cubicBezTo>
                          <a:pt x="120812" y="12345"/>
                          <a:pt x="29637" y="0"/>
                          <a:pt x="16702" y="16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5" name="任意多边形: 形状 704">
                    <a:extLst>
                      <a:ext uri="{FF2B5EF4-FFF2-40B4-BE49-F238E27FC236}">
                        <a16:creationId xmlns="" xmlns:a16="http://schemas.microsoft.com/office/drawing/2014/main" id="{5B61B0BA-4B23-4649-AEB3-578ECEFEFC9B}"/>
                      </a:ext>
                    </a:extLst>
                  </p:cNvPr>
                  <p:cNvSpPr/>
                  <p:nvPr/>
                </p:nvSpPr>
                <p:spPr>
                  <a:xfrm>
                    <a:off x="3651250" y="4176728"/>
                    <a:ext cx="89730" cy="82189"/>
                  </a:xfrm>
                  <a:custGeom>
                    <a:avLst/>
                    <a:gdLst/>
                    <a:ahLst/>
                    <a:cxnLst/>
                    <a:rect l="0" t="0" r="0" b="0"/>
                    <a:pathLst>
                      <a:path w="89730" h="82189">
                        <a:moveTo>
                          <a:pt x="0" y="28043"/>
                        </a:moveTo>
                        <a:cubicBezTo>
                          <a:pt x="0" y="60334"/>
                          <a:pt x="24432" y="82188"/>
                          <a:pt x="60534" y="82188"/>
                        </a:cubicBezTo>
                        <a:cubicBezTo>
                          <a:pt x="88100" y="82188"/>
                          <a:pt x="89729" y="78773"/>
                          <a:pt x="80219" y="40913"/>
                        </a:cubicBezTo>
                        <a:cubicBezTo>
                          <a:pt x="71435" y="5949"/>
                          <a:pt x="64510" y="0"/>
                          <a:pt x="34925" y="2008"/>
                        </a:cubicBezTo>
                        <a:cubicBezTo>
                          <a:pt x="10168" y="3689"/>
                          <a:pt x="0" y="11269"/>
                          <a:pt x="0" y="280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6" name="任意多边形: 形状 705">
                    <a:extLst>
                      <a:ext uri="{FF2B5EF4-FFF2-40B4-BE49-F238E27FC236}">
                        <a16:creationId xmlns="" xmlns:a16="http://schemas.microsoft.com/office/drawing/2014/main" id="{745C246F-E997-4991-B3ED-99439FDA49F5}"/>
                      </a:ext>
                    </a:extLst>
                  </p:cNvPr>
                  <p:cNvSpPr/>
                  <p:nvPr/>
                </p:nvSpPr>
                <p:spPr>
                  <a:xfrm>
                    <a:off x="4400550" y="4176771"/>
                    <a:ext cx="273150" cy="102653"/>
                  </a:xfrm>
                  <a:custGeom>
                    <a:avLst/>
                    <a:gdLst/>
                    <a:ahLst/>
                    <a:cxnLst/>
                    <a:rect l="0" t="0" r="0" b="0"/>
                    <a:pathLst>
                      <a:path w="273150" h="102653">
                        <a:moveTo>
                          <a:pt x="0" y="22173"/>
                        </a:moveTo>
                        <a:cubicBezTo>
                          <a:pt x="0" y="44574"/>
                          <a:pt x="46236" y="82145"/>
                          <a:pt x="73805" y="82145"/>
                        </a:cubicBezTo>
                        <a:cubicBezTo>
                          <a:pt x="86298" y="82145"/>
                          <a:pt x="103044" y="75621"/>
                          <a:pt x="111019" y="67646"/>
                        </a:cubicBezTo>
                        <a:cubicBezTo>
                          <a:pt x="121884" y="56781"/>
                          <a:pt x="136529" y="58373"/>
                          <a:pt x="169453" y="73996"/>
                        </a:cubicBezTo>
                        <a:cubicBezTo>
                          <a:pt x="229840" y="102652"/>
                          <a:pt x="252178" y="100176"/>
                          <a:pt x="261304" y="63817"/>
                        </a:cubicBezTo>
                        <a:cubicBezTo>
                          <a:pt x="273149" y="16621"/>
                          <a:pt x="258777" y="5945"/>
                          <a:pt x="183400" y="5945"/>
                        </a:cubicBezTo>
                        <a:cubicBezTo>
                          <a:pt x="130445" y="5945"/>
                          <a:pt x="114300" y="10396"/>
                          <a:pt x="114300" y="24995"/>
                        </a:cubicBezTo>
                        <a:cubicBezTo>
                          <a:pt x="114300" y="35473"/>
                          <a:pt x="106136" y="44045"/>
                          <a:pt x="96157" y="44045"/>
                        </a:cubicBezTo>
                        <a:cubicBezTo>
                          <a:pt x="86179" y="44045"/>
                          <a:pt x="69442" y="35473"/>
                          <a:pt x="58964" y="24995"/>
                        </a:cubicBezTo>
                        <a:cubicBezTo>
                          <a:pt x="35677" y="1708"/>
                          <a:pt x="0" y="0"/>
                          <a:pt x="0" y="22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7" name="任意多边形: 形状 706">
                    <a:extLst>
                      <a:ext uri="{FF2B5EF4-FFF2-40B4-BE49-F238E27FC236}">
                        <a16:creationId xmlns="" xmlns:a16="http://schemas.microsoft.com/office/drawing/2014/main" id="{0420A1CE-95A6-4B6F-9C2B-A767265CAB4E}"/>
                      </a:ext>
                    </a:extLst>
                  </p:cNvPr>
                  <p:cNvSpPr/>
                  <p:nvPr/>
                </p:nvSpPr>
                <p:spPr>
                  <a:xfrm>
                    <a:off x="8494415" y="4177133"/>
                    <a:ext cx="46336" cy="81784"/>
                  </a:xfrm>
                  <a:custGeom>
                    <a:avLst/>
                    <a:gdLst/>
                    <a:ahLst/>
                    <a:cxnLst/>
                    <a:rect l="0" t="0" r="0" b="0"/>
                    <a:pathLst>
                      <a:path w="46336" h="81784">
                        <a:moveTo>
                          <a:pt x="16356" y="14395"/>
                        </a:moveTo>
                        <a:cubicBezTo>
                          <a:pt x="0" y="30751"/>
                          <a:pt x="8276" y="81783"/>
                          <a:pt x="27285" y="81783"/>
                        </a:cubicBezTo>
                        <a:cubicBezTo>
                          <a:pt x="39016" y="81783"/>
                          <a:pt x="46335" y="69872"/>
                          <a:pt x="46335" y="50783"/>
                        </a:cubicBezTo>
                        <a:cubicBezTo>
                          <a:pt x="46335" y="18916"/>
                          <a:pt x="30751" y="0"/>
                          <a:pt x="16356" y="143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8" name="任意多边形: 形状 707">
                    <a:extLst>
                      <a:ext uri="{FF2B5EF4-FFF2-40B4-BE49-F238E27FC236}">
                        <a16:creationId xmlns="" xmlns:a16="http://schemas.microsoft.com/office/drawing/2014/main" id="{8216D071-71FF-45B1-8777-4432FE3CB8BF}"/>
                      </a:ext>
                    </a:extLst>
                  </p:cNvPr>
                  <p:cNvSpPr/>
                  <p:nvPr/>
                </p:nvSpPr>
                <p:spPr>
                  <a:xfrm>
                    <a:off x="8828269" y="4173654"/>
                    <a:ext cx="67818" cy="47163"/>
                  </a:xfrm>
                  <a:custGeom>
                    <a:avLst/>
                    <a:gdLst/>
                    <a:ahLst/>
                    <a:cxnLst/>
                    <a:rect l="0" t="0" r="0" b="0"/>
                    <a:pathLst>
                      <a:path w="67818" h="47163">
                        <a:moveTo>
                          <a:pt x="13832" y="16744"/>
                        </a:moveTo>
                        <a:cubicBezTo>
                          <a:pt x="0" y="30577"/>
                          <a:pt x="16715" y="47162"/>
                          <a:pt x="44489" y="47162"/>
                        </a:cubicBezTo>
                        <a:cubicBezTo>
                          <a:pt x="64939" y="47162"/>
                          <a:pt x="67817" y="42616"/>
                          <a:pt x="58562" y="24937"/>
                        </a:cubicBezTo>
                        <a:cubicBezTo>
                          <a:pt x="47090" y="3025"/>
                          <a:pt x="30576" y="0"/>
                          <a:pt x="13832" y="16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9" name="任意多边形: 形状 708">
                    <a:extLst>
                      <a:ext uri="{FF2B5EF4-FFF2-40B4-BE49-F238E27FC236}">
                        <a16:creationId xmlns="" xmlns:a16="http://schemas.microsoft.com/office/drawing/2014/main" id="{152F0100-8DBF-444E-8829-3319275C80D2}"/>
                      </a:ext>
                    </a:extLst>
                  </p:cNvPr>
                  <p:cNvSpPr/>
                  <p:nvPr/>
                </p:nvSpPr>
                <p:spPr>
                  <a:xfrm>
                    <a:off x="3818329" y="4198542"/>
                    <a:ext cx="96677" cy="101543"/>
                  </a:xfrm>
                  <a:custGeom>
                    <a:avLst/>
                    <a:gdLst/>
                    <a:ahLst/>
                    <a:cxnLst/>
                    <a:rect l="0" t="0" r="0" b="0"/>
                    <a:pathLst>
                      <a:path w="96677" h="101543">
                        <a:moveTo>
                          <a:pt x="19188" y="18041"/>
                        </a:moveTo>
                        <a:cubicBezTo>
                          <a:pt x="0" y="37228"/>
                          <a:pt x="12824" y="74577"/>
                          <a:pt x="43380" y="88499"/>
                        </a:cubicBezTo>
                        <a:cubicBezTo>
                          <a:pt x="72005" y="101542"/>
                          <a:pt x="76688" y="100331"/>
                          <a:pt x="81286" y="78702"/>
                        </a:cubicBezTo>
                        <a:cubicBezTo>
                          <a:pt x="84171" y="65129"/>
                          <a:pt x="89477" y="47547"/>
                          <a:pt x="93076" y="39630"/>
                        </a:cubicBezTo>
                        <a:cubicBezTo>
                          <a:pt x="96676" y="31714"/>
                          <a:pt x="83905" y="18933"/>
                          <a:pt x="64696" y="11229"/>
                        </a:cubicBezTo>
                        <a:cubicBezTo>
                          <a:pt x="45487" y="3524"/>
                          <a:pt x="29295" y="0"/>
                          <a:pt x="28713" y="3397"/>
                        </a:cubicBezTo>
                        <a:cubicBezTo>
                          <a:pt x="28131" y="6795"/>
                          <a:pt x="23844" y="13384"/>
                          <a:pt x="19188" y="180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0" name="任意多边形: 形状 709">
                    <a:extLst>
                      <a:ext uri="{FF2B5EF4-FFF2-40B4-BE49-F238E27FC236}">
                        <a16:creationId xmlns="" xmlns:a16="http://schemas.microsoft.com/office/drawing/2014/main" id="{FDC5800E-AEB4-4FD7-A674-806E3282C35B}"/>
                      </a:ext>
                    </a:extLst>
                  </p:cNvPr>
                  <p:cNvSpPr/>
                  <p:nvPr/>
                </p:nvSpPr>
                <p:spPr>
                  <a:xfrm>
                    <a:off x="7663935" y="4197035"/>
                    <a:ext cx="260866" cy="142962"/>
                  </a:xfrm>
                  <a:custGeom>
                    <a:avLst/>
                    <a:gdLst/>
                    <a:ahLst/>
                    <a:cxnLst/>
                    <a:rect l="0" t="0" r="0" b="0"/>
                    <a:pathLst>
                      <a:path w="260866" h="142962">
                        <a:moveTo>
                          <a:pt x="122754" y="56558"/>
                        </a:moveTo>
                        <a:cubicBezTo>
                          <a:pt x="0" y="127788"/>
                          <a:pt x="6553" y="142961"/>
                          <a:pt x="154074" y="129080"/>
                        </a:cubicBezTo>
                        <a:lnTo>
                          <a:pt x="260865" y="119031"/>
                        </a:lnTo>
                        <a:lnTo>
                          <a:pt x="260865" y="62055"/>
                        </a:lnTo>
                        <a:cubicBezTo>
                          <a:pt x="260865" y="21332"/>
                          <a:pt x="255430" y="4144"/>
                          <a:pt x="241815" y="1802"/>
                        </a:cubicBezTo>
                        <a:cubicBezTo>
                          <a:pt x="231337" y="0"/>
                          <a:pt x="177760" y="24640"/>
                          <a:pt x="122754" y="565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1" name="任意多边形: 形状 710">
                    <a:extLst>
                      <a:ext uri="{FF2B5EF4-FFF2-40B4-BE49-F238E27FC236}">
                        <a16:creationId xmlns="" xmlns:a16="http://schemas.microsoft.com/office/drawing/2014/main" id="{8AA561C1-11FC-4F43-9A3B-1F39C2B926E6}"/>
                      </a:ext>
                    </a:extLst>
                  </p:cNvPr>
                  <p:cNvSpPr/>
                  <p:nvPr/>
                </p:nvSpPr>
                <p:spPr>
                  <a:xfrm>
                    <a:off x="3935819" y="4221083"/>
                    <a:ext cx="46608" cy="133946"/>
                  </a:xfrm>
                  <a:custGeom>
                    <a:avLst/>
                    <a:gdLst/>
                    <a:ahLst/>
                    <a:cxnLst/>
                    <a:rect l="0" t="0" r="0" b="0"/>
                    <a:pathLst>
                      <a:path w="46608" h="133946">
                        <a:moveTo>
                          <a:pt x="12986" y="2158"/>
                        </a:moveTo>
                        <a:cubicBezTo>
                          <a:pt x="0" y="9194"/>
                          <a:pt x="821" y="126225"/>
                          <a:pt x="13880" y="129701"/>
                        </a:cubicBezTo>
                        <a:cubicBezTo>
                          <a:pt x="29815" y="133945"/>
                          <a:pt x="46607" y="14536"/>
                          <a:pt x="31397" y="5135"/>
                        </a:cubicBezTo>
                        <a:cubicBezTo>
                          <a:pt x="25255" y="1339"/>
                          <a:pt x="16970" y="0"/>
                          <a:pt x="12986" y="2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2" name="任意多边形: 形状 711">
                    <a:extLst>
                      <a:ext uri="{FF2B5EF4-FFF2-40B4-BE49-F238E27FC236}">
                        <a16:creationId xmlns="" xmlns:a16="http://schemas.microsoft.com/office/drawing/2014/main" id="{2B6898B0-317E-4569-80C7-1BD837E39734}"/>
                      </a:ext>
                    </a:extLst>
                  </p:cNvPr>
                  <p:cNvSpPr/>
                  <p:nvPr/>
                </p:nvSpPr>
                <p:spPr>
                  <a:xfrm>
                    <a:off x="4337050" y="4220816"/>
                    <a:ext cx="38101" cy="38101"/>
                  </a:xfrm>
                  <a:custGeom>
                    <a:avLst/>
                    <a:gdLst/>
                    <a:ahLst/>
                    <a:cxnLst/>
                    <a:rect l="0" t="0" r="0" b="0"/>
                    <a:pathLst>
                      <a:path w="38101" h="38101">
                        <a:moveTo>
                          <a:pt x="0" y="19050"/>
                        </a:moveTo>
                        <a:cubicBezTo>
                          <a:pt x="0" y="29528"/>
                          <a:pt x="8573" y="38100"/>
                          <a:pt x="19050" y="38100"/>
                        </a:cubicBezTo>
                        <a:cubicBezTo>
                          <a:pt x="29527" y="38100"/>
                          <a:pt x="38100" y="29528"/>
                          <a:pt x="38100" y="19050"/>
                        </a:cubicBezTo>
                        <a:cubicBezTo>
                          <a:pt x="38100" y="8572"/>
                          <a:pt x="29527" y="0"/>
                          <a:pt x="19050" y="0"/>
                        </a:cubicBezTo>
                        <a:cubicBezTo>
                          <a:pt x="8573" y="0"/>
                          <a:pt x="0" y="8572"/>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3" name="任意多边形: 形状 712">
                    <a:extLst>
                      <a:ext uri="{FF2B5EF4-FFF2-40B4-BE49-F238E27FC236}">
                        <a16:creationId xmlns="" xmlns:a16="http://schemas.microsoft.com/office/drawing/2014/main" id="{205FEB66-25FE-4484-89E0-1195E4EC8B30}"/>
                      </a:ext>
                    </a:extLst>
                  </p:cNvPr>
                  <p:cNvSpPr/>
                  <p:nvPr/>
                </p:nvSpPr>
                <p:spPr>
                  <a:xfrm>
                    <a:off x="4687798" y="4224298"/>
                    <a:ext cx="48550" cy="60019"/>
                  </a:xfrm>
                  <a:custGeom>
                    <a:avLst/>
                    <a:gdLst/>
                    <a:ahLst/>
                    <a:cxnLst/>
                    <a:rect l="0" t="0" r="0" b="0"/>
                    <a:pathLst>
                      <a:path w="48550" h="60019">
                        <a:moveTo>
                          <a:pt x="13529" y="4773"/>
                        </a:moveTo>
                        <a:cubicBezTo>
                          <a:pt x="0" y="18302"/>
                          <a:pt x="3338" y="60018"/>
                          <a:pt x="17950" y="60018"/>
                        </a:cubicBezTo>
                        <a:cubicBezTo>
                          <a:pt x="36727" y="60018"/>
                          <a:pt x="48549" y="22437"/>
                          <a:pt x="34266" y="8153"/>
                        </a:cubicBezTo>
                        <a:cubicBezTo>
                          <a:pt x="27634" y="1521"/>
                          <a:pt x="18303" y="0"/>
                          <a:pt x="13529" y="47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4" name="任意多边形: 形状 713">
                    <a:extLst>
                      <a:ext uri="{FF2B5EF4-FFF2-40B4-BE49-F238E27FC236}">
                        <a16:creationId xmlns="" xmlns:a16="http://schemas.microsoft.com/office/drawing/2014/main" id="{451546A8-4346-4982-9266-B965EB2D110E}"/>
                      </a:ext>
                    </a:extLst>
                  </p:cNvPr>
                  <p:cNvSpPr/>
                  <p:nvPr/>
                </p:nvSpPr>
                <p:spPr>
                  <a:xfrm>
                    <a:off x="5216256" y="4212504"/>
                    <a:ext cx="123229" cy="89617"/>
                  </a:xfrm>
                  <a:custGeom>
                    <a:avLst/>
                    <a:gdLst/>
                    <a:ahLst/>
                    <a:cxnLst/>
                    <a:rect l="0" t="0" r="0" b="0"/>
                    <a:pathLst>
                      <a:path w="123229" h="89617">
                        <a:moveTo>
                          <a:pt x="29568" y="32912"/>
                        </a:moveTo>
                        <a:cubicBezTo>
                          <a:pt x="0" y="65584"/>
                          <a:pt x="14327" y="89616"/>
                          <a:pt x="51847" y="70282"/>
                        </a:cubicBezTo>
                        <a:cubicBezTo>
                          <a:pt x="67135" y="62404"/>
                          <a:pt x="90321" y="51502"/>
                          <a:pt x="103372" y="46054"/>
                        </a:cubicBezTo>
                        <a:cubicBezTo>
                          <a:pt x="116422" y="40607"/>
                          <a:pt x="123228" y="29886"/>
                          <a:pt x="118497" y="22231"/>
                        </a:cubicBezTo>
                        <a:cubicBezTo>
                          <a:pt x="104758" y="0"/>
                          <a:pt x="53816" y="6118"/>
                          <a:pt x="29568" y="329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5" name="任意多边形: 形状 714">
                    <a:extLst>
                      <a:ext uri="{FF2B5EF4-FFF2-40B4-BE49-F238E27FC236}">
                        <a16:creationId xmlns="" xmlns:a16="http://schemas.microsoft.com/office/drawing/2014/main" id="{D86D8563-3D55-4FEA-891F-0B996463765B}"/>
                      </a:ext>
                    </a:extLst>
                  </p:cNvPr>
                  <p:cNvSpPr/>
                  <p:nvPr/>
                </p:nvSpPr>
                <p:spPr>
                  <a:xfrm>
                    <a:off x="8321704" y="4222763"/>
                    <a:ext cx="45312" cy="61554"/>
                  </a:xfrm>
                  <a:custGeom>
                    <a:avLst/>
                    <a:gdLst/>
                    <a:ahLst/>
                    <a:cxnLst/>
                    <a:rect l="0" t="0" r="0" b="0"/>
                    <a:pathLst>
                      <a:path w="45312" h="61554">
                        <a:moveTo>
                          <a:pt x="8280" y="15690"/>
                        </a:moveTo>
                        <a:cubicBezTo>
                          <a:pt x="0" y="37268"/>
                          <a:pt x="11127" y="61553"/>
                          <a:pt x="29295" y="61553"/>
                        </a:cubicBezTo>
                        <a:cubicBezTo>
                          <a:pt x="45311" y="61553"/>
                          <a:pt x="44618" y="14337"/>
                          <a:pt x="28455" y="4348"/>
                        </a:cubicBezTo>
                        <a:cubicBezTo>
                          <a:pt x="21421" y="0"/>
                          <a:pt x="12342" y="5104"/>
                          <a:pt x="8280" y="15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6" name="任意多边形: 形状 715">
                    <a:extLst>
                      <a:ext uri="{FF2B5EF4-FFF2-40B4-BE49-F238E27FC236}">
                        <a16:creationId xmlns="" xmlns:a16="http://schemas.microsoft.com/office/drawing/2014/main" id="{49F29461-8DFA-48AC-BAA0-FEECB7BED34A}"/>
                      </a:ext>
                    </a:extLst>
                  </p:cNvPr>
                  <p:cNvSpPr/>
                  <p:nvPr/>
                </p:nvSpPr>
                <p:spPr>
                  <a:xfrm>
                    <a:off x="8631682" y="4220816"/>
                    <a:ext cx="46735" cy="25401"/>
                  </a:xfrm>
                  <a:custGeom>
                    <a:avLst/>
                    <a:gdLst/>
                    <a:ahLst/>
                    <a:cxnLst/>
                    <a:rect l="0" t="0" r="0" b="0"/>
                    <a:pathLst>
                      <a:path w="46735" h="25401">
                        <a:moveTo>
                          <a:pt x="4317" y="12700"/>
                        </a:moveTo>
                        <a:cubicBezTo>
                          <a:pt x="0" y="19685"/>
                          <a:pt x="8573" y="25400"/>
                          <a:pt x="23367" y="25400"/>
                        </a:cubicBezTo>
                        <a:cubicBezTo>
                          <a:pt x="38161" y="25400"/>
                          <a:pt x="46734" y="19685"/>
                          <a:pt x="42417" y="12700"/>
                        </a:cubicBezTo>
                        <a:cubicBezTo>
                          <a:pt x="38100" y="5715"/>
                          <a:pt x="29527" y="0"/>
                          <a:pt x="23367" y="0"/>
                        </a:cubicBezTo>
                        <a:cubicBezTo>
                          <a:pt x="17207" y="0"/>
                          <a:pt x="8634" y="5715"/>
                          <a:pt x="4317"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7" name="任意多边形: 形状 716">
                    <a:extLst>
                      <a:ext uri="{FF2B5EF4-FFF2-40B4-BE49-F238E27FC236}">
                        <a16:creationId xmlns="" xmlns:a16="http://schemas.microsoft.com/office/drawing/2014/main" id="{8D7C8015-6763-4E60-92F6-7983F01AD010}"/>
                      </a:ext>
                    </a:extLst>
                  </p:cNvPr>
                  <p:cNvSpPr/>
                  <p:nvPr/>
                </p:nvSpPr>
                <p:spPr>
                  <a:xfrm>
                    <a:off x="6386686" y="4242734"/>
                    <a:ext cx="1658765" cy="193983"/>
                  </a:xfrm>
                  <a:custGeom>
                    <a:avLst/>
                    <a:gdLst/>
                    <a:ahLst/>
                    <a:cxnLst/>
                    <a:rect l="0" t="0" r="0" b="0"/>
                    <a:pathLst>
                      <a:path w="1658765" h="193983">
                        <a:moveTo>
                          <a:pt x="12407" y="22400"/>
                        </a:moveTo>
                        <a:cubicBezTo>
                          <a:pt x="0" y="54732"/>
                          <a:pt x="22635" y="83559"/>
                          <a:pt x="59091" y="81855"/>
                        </a:cubicBezTo>
                        <a:cubicBezTo>
                          <a:pt x="114614" y="79259"/>
                          <a:pt x="215585" y="89298"/>
                          <a:pt x="287164" y="104532"/>
                        </a:cubicBezTo>
                        <a:cubicBezTo>
                          <a:pt x="527837" y="155753"/>
                          <a:pt x="609770" y="164485"/>
                          <a:pt x="966614" y="176950"/>
                        </a:cubicBezTo>
                        <a:cubicBezTo>
                          <a:pt x="1057419" y="180122"/>
                          <a:pt x="1143144" y="183413"/>
                          <a:pt x="1157114" y="184264"/>
                        </a:cubicBezTo>
                        <a:cubicBezTo>
                          <a:pt x="1171084" y="185114"/>
                          <a:pt x="1289670" y="187649"/>
                          <a:pt x="1420639" y="189896"/>
                        </a:cubicBezTo>
                        <a:lnTo>
                          <a:pt x="1658764" y="193982"/>
                        </a:lnTo>
                        <a:lnTo>
                          <a:pt x="1658764" y="117782"/>
                        </a:lnTo>
                        <a:lnTo>
                          <a:pt x="1179255" y="117782"/>
                        </a:lnTo>
                        <a:cubicBezTo>
                          <a:pt x="770845" y="117782"/>
                          <a:pt x="692226" y="114790"/>
                          <a:pt x="649030" y="97603"/>
                        </a:cubicBezTo>
                        <a:cubicBezTo>
                          <a:pt x="621136" y="86504"/>
                          <a:pt x="561167" y="72541"/>
                          <a:pt x="515764" y="66574"/>
                        </a:cubicBezTo>
                        <a:cubicBezTo>
                          <a:pt x="404136" y="51902"/>
                          <a:pt x="288918" y="30195"/>
                          <a:pt x="242714" y="15131"/>
                        </a:cubicBezTo>
                        <a:cubicBezTo>
                          <a:pt x="221759" y="8300"/>
                          <a:pt x="163322" y="2047"/>
                          <a:pt x="112853" y="1238"/>
                        </a:cubicBezTo>
                        <a:cubicBezTo>
                          <a:pt x="35717" y="0"/>
                          <a:pt x="19709" y="3373"/>
                          <a:pt x="12407" y="2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8" name="任意多边形: 形状 717">
                    <a:extLst>
                      <a:ext uri="{FF2B5EF4-FFF2-40B4-BE49-F238E27FC236}">
                        <a16:creationId xmlns="" xmlns:a16="http://schemas.microsoft.com/office/drawing/2014/main" id="{B04E64E7-8F1C-4AD8-8B17-FCD4CD40211F}"/>
                      </a:ext>
                    </a:extLst>
                  </p:cNvPr>
                  <p:cNvSpPr/>
                  <p:nvPr/>
                </p:nvSpPr>
                <p:spPr>
                  <a:xfrm>
                    <a:off x="6965950" y="4234117"/>
                    <a:ext cx="108966" cy="69913"/>
                  </a:xfrm>
                  <a:custGeom>
                    <a:avLst/>
                    <a:gdLst/>
                    <a:ahLst/>
                    <a:cxnLst/>
                    <a:rect l="0" t="0" r="0" b="0"/>
                    <a:pathLst>
                      <a:path w="108966" h="69913">
                        <a:moveTo>
                          <a:pt x="8467" y="20566"/>
                        </a:moveTo>
                        <a:cubicBezTo>
                          <a:pt x="3810" y="25222"/>
                          <a:pt x="0" y="36652"/>
                          <a:pt x="0" y="45966"/>
                        </a:cubicBezTo>
                        <a:cubicBezTo>
                          <a:pt x="0" y="65647"/>
                          <a:pt x="83067" y="69912"/>
                          <a:pt x="94856" y="50836"/>
                        </a:cubicBezTo>
                        <a:cubicBezTo>
                          <a:pt x="108965" y="28008"/>
                          <a:pt x="29032" y="0"/>
                          <a:pt x="8467" y="20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9" name="任意多边形: 形状 718">
                    <a:extLst>
                      <a:ext uri="{FF2B5EF4-FFF2-40B4-BE49-F238E27FC236}">
                        <a16:creationId xmlns="" xmlns:a16="http://schemas.microsoft.com/office/drawing/2014/main" id="{2BAB053A-7487-495F-B9CF-021EFA0E1B5F}"/>
                      </a:ext>
                    </a:extLst>
                  </p:cNvPr>
                  <p:cNvSpPr/>
                  <p:nvPr/>
                </p:nvSpPr>
                <p:spPr>
                  <a:xfrm>
                    <a:off x="8775979" y="4234726"/>
                    <a:ext cx="142266" cy="100391"/>
                  </a:xfrm>
                  <a:custGeom>
                    <a:avLst/>
                    <a:gdLst/>
                    <a:ahLst/>
                    <a:cxnLst/>
                    <a:rect l="0" t="0" r="0" b="0"/>
                    <a:pathLst>
                      <a:path w="142266" h="100391">
                        <a:moveTo>
                          <a:pt x="37820" y="9878"/>
                        </a:moveTo>
                        <a:cubicBezTo>
                          <a:pt x="4288" y="16992"/>
                          <a:pt x="0" y="22902"/>
                          <a:pt x="2052" y="59175"/>
                        </a:cubicBezTo>
                        <a:cubicBezTo>
                          <a:pt x="4312" y="99137"/>
                          <a:pt x="6100" y="100390"/>
                          <a:pt x="60895" y="100390"/>
                        </a:cubicBezTo>
                        <a:cubicBezTo>
                          <a:pt x="121402" y="100390"/>
                          <a:pt x="142265" y="75563"/>
                          <a:pt x="118078" y="32344"/>
                        </a:cubicBezTo>
                        <a:cubicBezTo>
                          <a:pt x="102874" y="5176"/>
                          <a:pt x="84384" y="0"/>
                          <a:pt x="37820" y="9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0" name="任意多边形: 形状 719">
                    <a:extLst>
                      <a:ext uri="{FF2B5EF4-FFF2-40B4-BE49-F238E27FC236}">
                        <a16:creationId xmlns="" xmlns:a16="http://schemas.microsoft.com/office/drawing/2014/main" id="{98ACDD05-E068-44C1-91D0-2969C2240003}"/>
                      </a:ext>
                    </a:extLst>
                  </p:cNvPr>
                  <p:cNvSpPr/>
                  <p:nvPr/>
                </p:nvSpPr>
                <p:spPr>
                  <a:xfrm>
                    <a:off x="7964146" y="4251713"/>
                    <a:ext cx="43205" cy="87197"/>
                  </a:xfrm>
                  <a:custGeom>
                    <a:avLst/>
                    <a:gdLst/>
                    <a:ahLst/>
                    <a:cxnLst/>
                    <a:rect l="0" t="0" r="0" b="0"/>
                    <a:pathLst>
                      <a:path w="43205" h="87197">
                        <a:moveTo>
                          <a:pt x="10006" y="25448"/>
                        </a:moveTo>
                        <a:cubicBezTo>
                          <a:pt x="0" y="51523"/>
                          <a:pt x="14092" y="87196"/>
                          <a:pt x="30414" y="77108"/>
                        </a:cubicBezTo>
                        <a:cubicBezTo>
                          <a:pt x="37449" y="72761"/>
                          <a:pt x="43204" y="58449"/>
                          <a:pt x="43204" y="45303"/>
                        </a:cubicBezTo>
                        <a:cubicBezTo>
                          <a:pt x="43204" y="14015"/>
                          <a:pt x="19771" y="0"/>
                          <a:pt x="10006" y="254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1" name="任意多边形: 形状 720">
                    <a:extLst>
                      <a:ext uri="{FF2B5EF4-FFF2-40B4-BE49-F238E27FC236}">
                        <a16:creationId xmlns="" xmlns:a16="http://schemas.microsoft.com/office/drawing/2014/main" id="{91415E27-D1CB-415C-9D0C-051A9872CD1C}"/>
                      </a:ext>
                    </a:extLst>
                  </p:cNvPr>
                  <p:cNvSpPr/>
                  <p:nvPr/>
                </p:nvSpPr>
                <p:spPr>
                  <a:xfrm>
                    <a:off x="8549551" y="4277860"/>
                    <a:ext cx="137341" cy="96855"/>
                  </a:xfrm>
                  <a:custGeom>
                    <a:avLst/>
                    <a:gdLst/>
                    <a:ahLst/>
                    <a:cxnLst/>
                    <a:rect l="0" t="0" r="0" b="0"/>
                    <a:pathLst>
                      <a:path w="137341" h="96855">
                        <a:moveTo>
                          <a:pt x="32420" y="21116"/>
                        </a:moveTo>
                        <a:cubicBezTo>
                          <a:pt x="0" y="53535"/>
                          <a:pt x="14203" y="80019"/>
                          <a:pt x="68971" y="89271"/>
                        </a:cubicBezTo>
                        <a:cubicBezTo>
                          <a:pt x="113849" y="96854"/>
                          <a:pt x="122036" y="94742"/>
                          <a:pt x="126193" y="74513"/>
                        </a:cubicBezTo>
                        <a:cubicBezTo>
                          <a:pt x="137340" y="20271"/>
                          <a:pt x="126106" y="0"/>
                          <a:pt x="86395" y="2700"/>
                        </a:cubicBezTo>
                        <a:cubicBezTo>
                          <a:pt x="65410" y="4127"/>
                          <a:pt x="41121" y="12414"/>
                          <a:pt x="32420" y="211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2" name="任意多边形: 形状 721">
                    <a:extLst>
                      <a:ext uri="{FF2B5EF4-FFF2-40B4-BE49-F238E27FC236}">
                        <a16:creationId xmlns="" xmlns:a16="http://schemas.microsoft.com/office/drawing/2014/main" id="{0416D196-7AE1-44BC-9218-5FAE91C286F9}"/>
                      </a:ext>
                    </a:extLst>
                  </p:cNvPr>
                  <p:cNvSpPr/>
                  <p:nvPr/>
                </p:nvSpPr>
                <p:spPr>
                  <a:xfrm>
                    <a:off x="3550184" y="4271482"/>
                    <a:ext cx="145517" cy="241435"/>
                  </a:xfrm>
                  <a:custGeom>
                    <a:avLst/>
                    <a:gdLst/>
                    <a:ahLst/>
                    <a:cxnLst/>
                    <a:rect l="0" t="0" r="0" b="0"/>
                    <a:pathLst>
                      <a:path w="145517" h="241435">
                        <a:moveTo>
                          <a:pt x="6507" y="37117"/>
                        </a:moveTo>
                        <a:cubicBezTo>
                          <a:pt x="2569" y="43487"/>
                          <a:pt x="0" y="92064"/>
                          <a:pt x="797" y="145067"/>
                        </a:cubicBezTo>
                        <a:cubicBezTo>
                          <a:pt x="1831" y="213902"/>
                          <a:pt x="6868" y="241434"/>
                          <a:pt x="18424" y="241434"/>
                        </a:cubicBezTo>
                        <a:cubicBezTo>
                          <a:pt x="27323" y="241434"/>
                          <a:pt x="37838" y="229064"/>
                          <a:pt x="41792" y="213945"/>
                        </a:cubicBezTo>
                        <a:cubicBezTo>
                          <a:pt x="47734" y="191225"/>
                          <a:pt x="52263" y="189181"/>
                          <a:pt x="67905" y="202163"/>
                        </a:cubicBezTo>
                        <a:cubicBezTo>
                          <a:pt x="91391" y="221654"/>
                          <a:pt x="145516" y="205018"/>
                          <a:pt x="145516" y="178309"/>
                        </a:cubicBezTo>
                        <a:cubicBezTo>
                          <a:pt x="145516" y="148774"/>
                          <a:pt x="98812" y="137938"/>
                          <a:pt x="72836" y="161445"/>
                        </a:cubicBezTo>
                        <a:cubicBezTo>
                          <a:pt x="51522" y="180734"/>
                          <a:pt x="50266" y="178639"/>
                          <a:pt x="50266" y="123791"/>
                        </a:cubicBezTo>
                        <a:cubicBezTo>
                          <a:pt x="50266" y="41239"/>
                          <a:pt x="29446" y="0"/>
                          <a:pt x="6507" y="37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3" name="任意多边形: 形状 722">
                    <a:extLst>
                      <a:ext uri="{FF2B5EF4-FFF2-40B4-BE49-F238E27FC236}">
                        <a16:creationId xmlns="" xmlns:a16="http://schemas.microsoft.com/office/drawing/2014/main" id="{AFA8875A-6C58-481D-A82B-BA6E09F88352}"/>
                      </a:ext>
                    </a:extLst>
                  </p:cNvPr>
                  <p:cNvSpPr/>
                  <p:nvPr/>
                </p:nvSpPr>
                <p:spPr>
                  <a:xfrm>
                    <a:off x="8718550" y="4297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4" name="任意多边形: 形状 723">
                    <a:extLst>
                      <a:ext uri="{FF2B5EF4-FFF2-40B4-BE49-F238E27FC236}">
                        <a16:creationId xmlns="" xmlns:a16="http://schemas.microsoft.com/office/drawing/2014/main" id="{4AA1B2E2-DF38-4FA2-A760-EDA5E897BD93}"/>
                      </a:ext>
                    </a:extLst>
                  </p:cNvPr>
                  <p:cNvSpPr/>
                  <p:nvPr/>
                </p:nvSpPr>
                <p:spPr>
                  <a:xfrm>
                    <a:off x="8384195" y="4314068"/>
                    <a:ext cx="118455" cy="84549"/>
                  </a:xfrm>
                  <a:custGeom>
                    <a:avLst/>
                    <a:gdLst/>
                    <a:ahLst/>
                    <a:cxnLst/>
                    <a:rect l="0" t="0" r="0" b="0"/>
                    <a:pathLst>
                      <a:path w="118455" h="84549">
                        <a:moveTo>
                          <a:pt x="10434" y="21162"/>
                        </a:moveTo>
                        <a:cubicBezTo>
                          <a:pt x="0" y="38044"/>
                          <a:pt x="15118" y="84548"/>
                          <a:pt x="31040" y="84548"/>
                        </a:cubicBezTo>
                        <a:cubicBezTo>
                          <a:pt x="57962" y="84548"/>
                          <a:pt x="118454" y="44773"/>
                          <a:pt x="118454" y="27072"/>
                        </a:cubicBezTo>
                        <a:cubicBezTo>
                          <a:pt x="118454" y="5195"/>
                          <a:pt x="23513" y="0"/>
                          <a:pt x="10434" y="21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5" name="任意多边形: 形状 724">
                    <a:extLst>
                      <a:ext uri="{FF2B5EF4-FFF2-40B4-BE49-F238E27FC236}">
                        <a16:creationId xmlns="" xmlns:a16="http://schemas.microsoft.com/office/drawing/2014/main" id="{3DCC7981-989E-4BD8-BB9E-2D0D76D62813}"/>
                      </a:ext>
                    </a:extLst>
                  </p:cNvPr>
                  <p:cNvSpPr/>
                  <p:nvPr/>
                </p:nvSpPr>
                <p:spPr>
                  <a:xfrm>
                    <a:off x="8182073" y="4338465"/>
                    <a:ext cx="182453" cy="91642"/>
                  </a:xfrm>
                  <a:custGeom>
                    <a:avLst/>
                    <a:gdLst/>
                    <a:ahLst/>
                    <a:cxnLst/>
                    <a:rect l="0" t="0" r="0" b="0"/>
                    <a:pathLst>
                      <a:path w="182453" h="91642">
                        <a:moveTo>
                          <a:pt x="53036" y="20179"/>
                        </a:moveTo>
                        <a:cubicBezTo>
                          <a:pt x="0" y="63124"/>
                          <a:pt x="62242" y="91641"/>
                          <a:pt x="135829" y="58112"/>
                        </a:cubicBezTo>
                        <a:cubicBezTo>
                          <a:pt x="169124" y="42942"/>
                          <a:pt x="182452" y="4670"/>
                          <a:pt x="150120" y="17078"/>
                        </a:cubicBezTo>
                        <a:cubicBezTo>
                          <a:pt x="140188" y="20889"/>
                          <a:pt x="120716" y="17935"/>
                          <a:pt x="106849" y="10513"/>
                        </a:cubicBezTo>
                        <a:cubicBezTo>
                          <a:pt x="87204" y="0"/>
                          <a:pt x="75319" y="2134"/>
                          <a:pt x="53036" y="20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6" name="任意多边形: 形状 725">
                    <a:extLst>
                      <a:ext uri="{FF2B5EF4-FFF2-40B4-BE49-F238E27FC236}">
                        <a16:creationId xmlns="" xmlns:a16="http://schemas.microsoft.com/office/drawing/2014/main" id="{0BDA1347-237F-40AD-ACE1-BC8AE46794EA}"/>
                      </a:ext>
                    </a:extLst>
                  </p:cNvPr>
                  <p:cNvSpPr/>
                  <p:nvPr/>
                </p:nvSpPr>
                <p:spPr>
                  <a:xfrm>
                    <a:off x="5835650" y="4350106"/>
                    <a:ext cx="165101" cy="86611"/>
                  </a:xfrm>
                  <a:custGeom>
                    <a:avLst/>
                    <a:gdLst/>
                    <a:ahLst/>
                    <a:cxnLst/>
                    <a:rect l="0" t="0" r="0" b="0"/>
                    <a:pathLst>
                      <a:path w="165101" h="86611">
                        <a:moveTo>
                          <a:pt x="15875" y="17777"/>
                        </a:moveTo>
                        <a:cubicBezTo>
                          <a:pt x="7144" y="28390"/>
                          <a:pt x="0" y="48218"/>
                          <a:pt x="0" y="61841"/>
                        </a:cubicBezTo>
                        <a:cubicBezTo>
                          <a:pt x="0" y="83042"/>
                          <a:pt x="8997" y="86610"/>
                          <a:pt x="62461" y="86610"/>
                        </a:cubicBezTo>
                        <a:cubicBezTo>
                          <a:pt x="144602" y="86610"/>
                          <a:pt x="165100" y="77462"/>
                          <a:pt x="165100" y="40801"/>
                        </a:cubicBezTo>
                        <a:cubicBezTo>
                          <a:pt x="165100" y="13363"/>
                          <a:pt x="158622" y="9831"/>
                          <a:pt x="98425" y="4446"/>
                        </a:cubicBezTo>
                        <a:cubicBezTo>
                          <a:pt x="48714" y="0"/>
                          <a:pt x="27711" y="3391"/>
                          <a:pt x="15875" y="177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7" name="任意多边形: 形状 726">
                    <a:extLst>
                      <a:ext uri="{FF2B5EF4-FFF2-40B4-BE49-F238E27FC236}">
                        <a16:creationId xmlns="" xmlns:a16="http://schemas.microsoft.com/office/drawing/2014/main" id="{22EFC160-0357-4283-B70F-A0FEF57A7557}"/>
                      </a:ext>
                    </a:extLst>
                  </p:cNvPr>
                  <p:cNvSpPr/>
                  <p:nvPr/>
                </p:nvSpPr>
                <p:spPr>
                  <a:xfrm>
                    <a:off x="3393230" y="4370306"/>
                    <a:ext cx="128075" cy="108736"/>
                  </a:xfrm>
                  <a:custGeom>
                    <a:avLst/>
                    <a:gdLst/>
                    <a:ahLst/>
                    <a:cxnLst/>
                    <a:rect l="0" t="0" r="0" b="0"/>
                    <a:pathLst>
                      <a:path w="128075" h="108736">
                        <a:moveTo>
                          <a:pt x="28671" y="14866"/>
                        </a:moveTo>
                        <a:cubicBezTo>
                          <a:pt x="2825" y="24834"/>
                          <a:pt x="0" y="30642"/>
                          <a:pt x="11685" y="49791"/>
                        </a:cubicBezTo>
                        <a:cubicBezTo>
                          <a:pt x="19393" y="62424"/>
                          <a:pt x="44018" y="81125"/>
                          <a:pt x="66407" y="91350"/>
                        </a:cubicBezTo>
                        <a:cubicBezTo>
                          <a:pt x="104477" y="108735"/>
                          <a:pt x="107465" y="108323"/>
                          <a:pt x="112522" y="85000"/>
                        </a:cubicBezTo>
                        <a:cubicBezTo>
                          <a:pt x="115497" y="71283"/>
                          <a:pt x="120875" y="53834"/>
                          <a:pt x="124475" y="46224"/>
                        </a:cubicBezTo>
                        <a:cubicBezTo>
                          <a:pt x="128074" y="38614"/>
                          <a:pt x="116463" y="25755"/>
                          <a:pt x="98671" y="17649"/>
                        </a:cubicBezTo>
                        <a:cubicBezTo>
                          <a:pt x="59936" y="0"/>
                          <a:pt x="66540" y="262"/>
                          <a:pt x="28671" y="148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8" name="任意多边形: 形状 727">
                    <a:extLst>
                      <a:ext uri="{FF2B5EF4-FFF2-40B4-BE49-F238E27FC236}">
                        <a16:creationId xmlns="" xmlns:a16="http://schemas.microsoft.com/office/drawing/2014/main" id="{16765F67-2741-41C8-9415-CDB0AC630F13}"/>
                      </a:ext>
                    </a:extLst>
                  </p:cNvPr>
                  <p:cNvSpPr/>
                  <p:nvPr/>
                </p:nvSpPr>
                <p:spPr>
                  <a:xfrm>
                    <a:off x="5369947" y="4372306"/>
                    <a:ext cx="402203" cy="99084"/>
                  </a:xfrm>
                  <a:custGeom>
                    <a:avLst/>
                    <a:gdLst/>
                    <a:ahLst/>
                    <a:cxnLst/>
                    <a:rect l="0" t="0" r="0" b="0"/>
                    <a:pathLst>
                      <a:path w="402203" h="99084">
                        <a:moveTo>
                          <a:pt x="237102" y="16045"/>
                        </a:moveTo>
                        <a:cubicBezTo>
                          <a:pt x="90400" y="40320"/>
                          <a:pt x="34718" y="54475"/>
                          <a:pt x="21028" y="70970"/>
                        </a:cubicBezTo>
                        <a:cubicBezTo>
                          <a:pt x="0" y="96307"/>
                          <a:pt x="20608" y="99083"/>
                          <a:pt x="189785" y="93703"/>
                        </a:cubicBezTo>
                        <a:cubicBezTo>
                          <a:pt x="347480" y="88688"/>
                          <a:pt x="402202" y="76665"/>
                          <a:pt x="402202" y="47033"/>
                        </a:cubicBezTo>
                        <a:cubicBezTo>
                          <a:pt x="402202" y="12790"/>
                          <a:pt x="334063" y="0"/>
                          <a:pt x="237102" y="160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9" name="任意多边形: 形状 728">
                    <a:extLst>
                      <a:ext uri="{FF2B5EF4-FFF2-40B4-BE49-F238E27FC236}">
                        <a16:creationId xmlns="" xmlns:a16="http://schemas.microsoft.com/office/drawing/2014/main" id="{51863D6F-9A25-485B-AFB2-5EA26BD47849}"/>
                      </a:ext>
                    </a:extLst>
                  </p:cNvPr>
                  <p:cNvSpPr/>
                  <p:nvPr/>
                </p:nvSpPr>
                <p:spPr>
                  <a:xfrm>
                    <a:off x="6393765" y="4379378"/>
                    <a:ext cx="151985" cy="70353"/>
                  </a:xfrm>
                  <a:custGeom>
                    <a:avLst/>
                    <a:gdLst/>
                    <a:ahLst/>
                    <a:cxnLst/>
                    <a:rect l="0" t="0" r="0" b="0"/>
                    <a:pathLst>
                      <a:path w="151985" h="70353">
                        <a:moveTo>
                          <a:pt x="8948" y="25181"/>
                        </a:moveTo>
                        <a:cubicBezTo>
                          <a:pt x="0" y="48501"/>
                          <a:pt x="9507" y="54387"/>
                          <a:pt x="72359" y="64438"/>
                        </a:cubicBezTo>
                        <a:cubicBezTo>
                          <a:pt x="109349" y="70352"/>
                          <a:pt x="126793" y="67365"/>
                          <a:pt x="138643" y="53087"/>
                        </a:cubicBezTo>
                        <a:cubicBezTo>
                          <a:pt x="151984" y="37011"/>
                          <a:pt x="150399" y="31394"/>
                          <a:pt x="129340" y="20124"/>
                        </a:cubicBezTo>
                        <a:cubicBezTo>
                          <a:pt x="91738" y="0"/>
                          <a:pt x="17413" y="3122"/>
                          <a:pt x="8948" y="251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0" name="任意多边形: 形状 729">
                    <a:extLst>
                      <a:ext uri="{FF2B5EF4-FFF2-40B4-BE49-F238E27FC236}">
                        <a16:creationId xmlns="" xmlns:a16="http://schemas.microsoft.com/office/drawing/2014/main" id="{51C42752-912D-482A-AB61-F7CE652B83F2}"/>
                      </a:ext>
                    </a:extLst>
                  </p:cNvPr>
                  <p:cNvSpPr/>
                  <p:nvPr/>
                </p:nvSpPr>
                <p:spPr>
                  <a:xfrm>
                    <a:off x="6610350" y="4409871"/>
                    <a:ext cx="314968" cy="109304"/>
                  </a:xfrm>
                  <a:custGeom>
                    <a:avLst/>
                    <a:gdLst/>
                    <a:ahLst/>
                    <a:cxnLst/>
                    <a:rect l="0" t="0" r="0" b="0"/>
                    <a:pathLst>
                      <a:path w="314968" h="109304">
                        <a:moveTo>
                          <a:pt x="0" y="32417"/>
                        </a:moveTo>
                        <a:cubicBezTo>
                          <a:pt x="0" y="63569"/>
                          <a:pt x="2553" y="64700"/>
                          <a:pt x="60325" y="59152"/>
                        </a:cubicBezTo>
                        <a:cubicBezTo>
                          <a:pt x="95599" y="55765"/>
                          <a:pt x="141746" y="60960"/>
                          <a:pt x="171450" y="71661"/>
                        </a:cubicBezTo>
                        <a:cubicBezTo>
                          <a:pt x="275935" y="109303"/>
                          <a:pt x="314967" y="106217"/>
                          <a:pt x="297870" y="61664"/>
                        </a:cubicBezTo>
                        <a:cubicBezTo>
                          <a:pt x="290003" y="41161"/>
                          <a:pt x="138142" y="3600"/>
                          <a:pt x="53975" y="1339"/>
                        </a:cubicBezTo>
                        <a:cubicBezTo>
                          <a:pt x="4147" y="0"/>
                          <a:pt x="0" y="2388"/>
                          <a:pt x="0" y="324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1" name="任意多边形: 形状 730">
                    <a:extLst>
                      <a:ext uri="{FF2B5EF4-FFF2-40B4-BE49-F238E27FC236}">
                        <a16:creationId xmlns="" xmlns:a16="http://schemas.microsoft.com/office/drawing/2014/main" id="{C3561AFE-E648-41D7-A1F2-771BB5E20DDF}"/>
                      </a:ext>
                    </a:extLst>
                  </p:cNvPr>
                  <p:cNvSpPr/>
                  <p:nvPr/>
                </p:nvSpPr>
                <p:spPr>
                  <a:xfrm>
                    <a:off x="8528579" y="4413958"/>
                    <a:ext cx="53887" cy="91507"/>
                  </a:xfrm>
                  <a:custGeom>
                    <a:avLst/>
                    <a:gdLst/>
                    <a:ahLst/>
                    <a:cxnLst/>
                    <a:rect l="0" t="0" r="0" b="0"/>
                    <a:pathLst>
                      <a:path w="53887" h="91507">
                        <a:moveTo>
                          <a:pt x="13884" y="19554"/>
                        </a:moveTo>
                        <a:cubicBezTo>
                          <a:pt x="0" y="45496"/>
                          <a:pt x="18803" y="91506"/>
                          <a:pt x="38351" y="79424"/>
                        </a:cubicBezTo>
                        <a:cubicBezTo>
                          <a:pt x="53886" y="69823"/>
                          <a:pt x="53779" y="13725"/>
                          <a:pt x="38207" y="4101"/>
                        </a:cubicBezTo>
                        <a:cubicBezTo>
                          <a:pt x="31573" y="0"/>
                          <a:pt x="20627" y="6954"/>
                          <a:pt x="13884" y="195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2" name="任意多边形: 形状 731">
                    <a:extLst>
                      <a:ext uri="{FF2B5EF4-FFF2-40B4-BE49-F238E27FC236}">
                        <a16:creationId xmlns="" xmlns:a16="http://schemas.microsoft.com/office/drawing/2014/main" id="{22C95ACD-FD2C-4ABA-895F-C8D6872FE5AB}"/>
                      </a:ext>
                    </a:extLst>
                  </p:cNvPr>
                  <p:cNvSpPr/>
                  <p:nvPr/>
                </p:nvSpPr>
                <p:spPr>
                  <a:xfrm>
                    <a:off x="3717377" y="4407493"/>
                    <a:ext cx="62744" cy="218717"/>
                  </a:xfrm>
                  <a:custGeom>
                    <a:avLst/>
                    <a:gdLst/>
                    <a:ahLst/>
                    <a:cxnLst/>
                    <a:rect l="0" t="0" r="0" b="0"/>
                    <a:pathLst>
                      <a:path w="62744" h="218717">
                        <a:moveTo>
                          <a:pt x="12916" y="27087"/>
                        </a:moveTo>
                        <a:cubicBezTo>
                          <a:pt x="11352" y="43374"/>
                          <a:pt x="7303" y="80522"/>
                          <a:pt x="3917" y="109637"/>
                        </a:cubicBezTo>
                        <a:cubicBezTo>
                          <a:pt x="0" y="143322"/>
                          <a:pt x="4103" y="171247"/>
                          <a:pt x="15198" y="186425"/>
                        </a:cubicBezTo>
                        <a:cubicBezTo>
                          <a:pt x="38802" y="218716"/>
                          <a:pt x="62743" y="201266"/>
                          <a:pt x="53304" y="158648"/>
                        </a:cubicBezTo>
                        <a:cubicBezTo>
                          <a:pt x="25031" y="30991"/>
                          <a:pt x="15516" y="0"/>
                          <a:pt x="12916" y="270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3" name="任意多边形: 形状 732">
                    <a:extLst>
                      <a:ext uri="{FF2B5EF4-FFF2-40B4-BE49-F238E27FC236}">
                        <a16:creationId xmlns="" xmlns:a16="http://schemas.microsoft.com/office/drawing/2014/main" id="{58B9B1BA-21AB-4331-962B-64C8DE02B63F}"/>
                      </a:ext>
                    </a:extLst>
                  </p:cNvPr>
                  <p:cNvSpPr/>
                  <p:nvPr/>
                </p:nvSpPr>
                <p:spPr>
                  <a:xfrm>
                    <a:off x="4300291" y="4412217"/>
                    <a:ext cx="152428" cy="62600"/>
                  </a:xfrm>
                  <a:custGeom>
                    <a:avLst/>
                    <a:gdLst/>
                    <a:ahLst/>
                    <a:cxnLst/>
                    <a:rect l="0" t="0" r="0" b="0"/>
                    <a:pathLst>
                      <a:path w="152428" h="62600">
                        <a:moveTo>
                          <a:pt x="19257" y="16591"/>
                        </a:moveTo>
                        <a:cubicBezTo>
                          <a:pt x="0" y="47273"/>
                          <a:pt x="23313" y="62599"/>
                          <a:pt x="89240" y="62599"/>
                        </a:cubicBezTo>
                        <a:cubicBezTo>
                          <a:pt x="149944" y="62599"/>
                          <a:pt x="152427" y="61263"/>
                          <a:pt x="142356" y="34024"/>
                        </a:cubicBezTo>
                        <a:cubicBezTo>
                          <a:pt x="134163" y="11867"/>
                          <a:pt x="120405" y="4705"/>
                          <a:pt x="81100" y="2135"/>
                        </a:cubicBezTo>
                        <a:cubicBezTo>
                          <a:pt x="48435" y="0"/>
                          <a:pt x="26443" y="5140"/>
                          <a:pt x="19257" y="16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4" name="任意多边形: 形状 733">
                    <a:extLst>
                      <a:ext uri="{FF2B5EF4-FFF2-40B4-BE49-F238E27FC236}">
                        <a16:creationId xmlns="" xmlns:a16="http://schemas.microsoft.com/office/drawing/2014/main" id="{415C22A9-D358-4EA0-9225-AB0C16D84CBE}"/>
                      </a:ext>
                    </a:extLst>
                  </p:cNvPr>
                  <p:cNvSpPr/>
                  <p:nvPr/>
                </p:nvSpPr>
                <p:spPr>
                  <a:xfrm>
                    <a:off x="4494016" y="4413441"/>
                    <a:ext cx="189819" cy="74260"/>
                  </a:xfrm>
                  <a:custGeom>
                    <a:avLst/>
                    <a:gdLst/>
                    <a:ahLst/>
                    <a:cxnLst/>
                    <a:rect l="0" t="0" r="0" b="0"/>
                    <a:pathLst>
                      <a:path w="189819" h="74260">
                        <a:moveTo>
                          <a:pt x="30358" y="12636"/>
                        </a:moveTo>
                        <a:cubicBezTo>
                          <a:pt x="0" y="53290"/>
                          <a:pt x="39070" y="74259"/>
                          <a:pt x="126220" y="64085"/>
                        </a:cubicBezTo>
                        <a:cubicBezTo>
                          <a:pt x="174479" y="58451"/>
                          <a:pt x="189818" y="32357"/>
                          <a:pt x="153144" y="18284"/>
                        </a:cubicBezTo>
                        <a:cubicBezTo>
                          <a:pt x="114445" y="3433"/>
                          <a:pt x="39794" y="0"/>
                          <a:pt x="30358" y="12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5" name="任意多边形: 形状 734">
                    <a:extLst>
                      <a:ext uri="{FF2B5EF4-FFF2-40B4-BE49-F238E27FC236}">
                        <a16:creationId xmlns="" xmlns:a16="http://schemas.microsoft.com/office/drawing/2014/main" id="{432BB615-F3F1-4EE0-8ECE-1B37AEED5E9A}"/>
                      </a:ext>
                    </a:extLst>
                  </p:cNvPr>
                  <p:cNvSpPr/>
                  <p:nvPr/>
                </p:nvSpPr>
                <p:spPr>
                  <a:xfrm>
                    <a:off x="4718050" y="4401927"/>
                    <a:ext cx="152401" cy="72889"/>
                  </a:xfrm>
                  <a:custGeom>
                    <a:avLst/>
                    <a:gdLst/>
                    <a:ahLst/>
                    <a:cxnLst/>
                    <a:rect l="0" t="0" r="0" b="0"/>
                    <a:pathLst>
                      <a:path w="152401" h="72889">
                        <a:moveTo>
                          <a:pt x="8467" y="30555"/>
                        </a:moveTo>
                        <a:cubicBezTo>
                          <a:pt x="3810" y="35211"/>
                          <a:pt x="0" y="46641"/>
                          <a:pt x="0" y="55955"/>
                        </a:cubicBezTo>
                        <a:cubicBezTo>
                          <a:pt x="0" y="68184"/>
                          <a:pt x="21167" y="72888"/>
                          <a:pt x="76200" y="72888"/>
                        </a:cubicBezTo>
                        <a:cubicBezTo>
                          <a:pt x="132611" y="72888"/>
                          <a:pt x="152400" y="68325"/>
                          <a:pt x="152400" y="55319"/>
                        </a:cubicBezTo>
                        <a:cubicBezTo>
                          <a:pt x="152400" y="19508"/>
                          <a:pt x="39021" y="0"/>
                          <a:pt x="8467" y="305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6" name="任意多边形: 形状 735">
                    <a:extLst>
                      <a:ext uri="{FF2B5EF4-FFF2-40B4-BE49-F238E27FC236}">
                        <a16:creationId xmlns="" xmlns:a16="http://schemas.microsoft.com/office/drawing/2014/main" id="{E1ED5F6F-97F8-491C-B720-8982FDD98FB0}"/>
                      </a:ext>
                    </a:extLst>
                  </p:cNvPr>
                  <p:cNvSpPr/>
                  <p:nvPr/>
                </p:nvSpPr>
                <p:spPr>
                  <a:xfrm>
                    <a:off x="8854500" y="4408550"/>
                    <a:ext cx="67250" cy="66572"/>
                  </a:xfrm>
                  <a:custGeom>
                    <a:avLst/>
                    <a:gdLst/>
                    <a:ahLst/>
                    <a:cxnLst/>
                    <a:rect l="0" t="0" r="0" b="0"/>
                    <a:pathLst>
                      <a:path w="67250" h="66572">
                        <a:moveTo>
                          <a:pt x="16449" y="15661"/>
                        </a:moveTo>
                        <a:cubicBezTo>
                          <a:pt x="0" y="26458"/>
                          <a:pt x="784" y="30653"/>
                          <a:pt x="22193" y="46378"/>
                        </a:cubicBezTo>
                        <a:cubicBezTo>
                          <a:pt x="49683" y="66571"/>
                          <a:pt x="67249" y="61655"/>
                          <a:pt x="67249" y="33766"/>
                        </a:cubicBezTo>
                        <a:cubicBezTo>
                          <a:pt x="67249" y="9603"/>
                          <a:pt x="40306" y="0"/>
                          <a:pt x="16449" y="156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7" name="任意多边形: 形状 736">
                    <a:extLst>
                      <a:ext uri="{FF2B5EF4-FFF2-40B4-BE49-F238E27FC236}">
                        <a16:creationId xmlns="" xmlns:a16="http://schemas.microsoft.com/office/drawing/2014/main" id="{144602C1-5F56-44AF-9977-77FA5A6196BF}"/>
                      </a:ext>
                    </a:extLst>
                  </p:cNvPr>
                  <p:cNvSpPr/>
                  <p:nvPr/>
                </p:nvSpPr>
                <p:spPr>
                  <a:xfrm>
                    <a:off x="3788639" y="4428084"/>
                    <a:ext cx="151818" cy="249933"/>
                  </a:xfrm>
                  <a:custGeom>
                    <a:avLst/>
                    <a:gdLst/>
                    <a:ahLst/>
                    <a:cxnLst/>
                    <a:rect l="0" t="0" r="0" b="0"/>
                    <a:pathLst>
                      <a:path w="151818" h="249933">
                        <a:moveTo>
                          <a:pt x="10755" y="36236"/>
                        </a:moveTo>
                        <a:cubicBezTo>
                          <a:pt x="0" y="77363"/>
                          <a:pt x="12660" y="87724"/>
                          <a:pt x="67297" y="82514"/>
                        </a:cubicBezTo>
                        <a:lnTo>
                          <a:pt x="116611" y="77811"/>
                        </a:lnTo>
                        <a:lnTo>
                          <a:pt x="112236" y="128946"/>
                        </a:lnTo>
                        <a:cubicBezTo>
                          <a:pt x="105620" y="206278"/>
                          <a:pt x="113409" y="249932"/>
                          <a:pt x="133822" y="249932"/>
                        </a:cubicBezTo>
                        <a:cubicBezTo>
                          <a:pt x="143816" y="249932"/>
                          <a:pt x="151817" y="239931"/>
                          <a:pt x="151602" y="227707"/>
                        </a:cubicBezTo>
                        <a:cubicBezTo>
                          <a:pt x="151387" y="215483"/>
                          <a:pt x="151256" y="175054"/>
                          <a:pt x="151310" y="137865"/>
                        </a:cubicBezTo>
                        <a:cubicBezTo>
                          <a:pt x="151395" y="80205"/>
                          <a:pt x="147368" y="68712"/>
                          <a:pt x="123963" y="59813"/>
                        </a:cubicBezTo>
                        <a:cubicBezTo>
                          <a:pt x="108868" y="54074"/>
                          <a:pt x="88908" y="40210"/>
                          <a:pt x="79609" y="29005"/>
                        </a:cubicBezTo>
                        <a:cubicBezTo>
                          <a:pt x="55537" y="0"/>
                          <a:pt x="19234" y="3812"/>
                          <a:pt x="10755" y="362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8" name="任意多边形: 形状 737">
                    <a:extLst>
                      <a:ext uri="{FF2B5EF4-FFF2-40B4-BE49-F238E27FC236}">
                        <a16:creationId xmlns="" xmlns:a16="http://schemas.microsoft.com/office/drawing/2014/main" id="{8B38A957-2220-4853-AB3A-95B6EB11F499}"/>
                      </a:ext>
                    </a:extLst>
                  </p:cNvPr>
                  <p:cNvSpPr/>
                  <p:nvPr/>
                </p:nvSpPr>
                <p:spPr>
                  <a:xfrm>
                    <a:off x="4923484" y="4436716"/>
                    <a:ext cx="138741" cy="50801"/>
                  </a:xfrm>
                  <a:custGeom>
                    <a:avLst/>
                    <a:gdLst/>
                    <a:ahLst/>
                    <a:cxnLst/>
                    <a:rect l="0" t="0" r="0" b="0"/>
                    <a:pathLst>
                      <a:path w="138741" h="50801">
                        <a:moveTo>
                          <a:pt x="19808" y="7592"/>
                        </a:moveTo>
                        <a:cubicBezTo>
                          <a:pt x="0" y="27399"/>
                          <a:pt x="29331" y="50800"/>
                          <a:pt x="73966" y="50800"/>
                        </a:cubicBezTo>
                        <a:cubicBezTo>
                          <a:pt x="103500" y="50800"/>
                          <a:pt x="124685" y="43930"/>
                          <a:pt x="128882" y="32992"/>
                        </a:cubicBezTo>
                        <a:cubicBezTo>
                          <a:pt x="138740" y="7303"/>
                          <a:pt x="126582" y="0"/>
                          <a:pt x="73966" y="0"/>
                        </a:cubicBezTo>
                        <a:cubicBezTo>
                          <a:pt x="48354" y="0"/>
                          <a:pt x="23983" y="3416"/>
                          <a:pt x="19808" y="7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9" name="任意多边形: 形状 738">
                    <a:extLst>
                      <a:ext uri="{FF2B5EF4-FFF2-40B4-BE49-F238E27FC236}">
                        <a16:creationId xmlns="" xmlns:a16="http://schemas.microsoft.com/office/drawing/2014/main" id="{3F3D7A4F-FDF8-404A-B25A-98E6CAF88530}"/>
                      </a:ext>
                    </a:extLst>
                  </p:cNvPr>
                  <p:cNvSpPr/>
                  <p:nvPr/>
                </p:nvSpPr>
                <p:spPr>
                  <a:xfrm>
                    <a:off x="5097737" y="4436716"/>
                    <a:ext cx="75180" cy="66902"/>
                  </a:xfrm>
                  <a:custGeom>
                    <a:avLst/>
                    <a:gdLst/>
                    <a:ahLst/>
                    <a:cxnLst/>
                    <a:rect l="0" t="0" r="0" b="0"/>
                    <a:pathLst>
                      <a:path w="75180" h="66902">
                        <a:moveTo>
                          <a:pt x="9539" y="9665"/>
                        </a:moveTo>
                        <a:cubicBezTo>
                          <a:pt x="0" y="25100"/>
                          <a:pt x="36335" y="66901"/>
                          <a:pt x="51268" y="57672"/>
                        </a:cubicBezTo>
                        <a:cubicBezTo>
                          <a:pt x="75179" y="42894"/>
                          <a:pt x="66919" y="0"/>
                          <a:pt x="40163" y="0"/>
                        </a:cubicBezTo>
                        <a:cubicBezTo>
                          <a:pt x="26605" y="0"/>
                          <a:pt x="12824" y="4349"/>
                          <a:pt x="9539" y="966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0" name="任意多边形: 形状 739">
                    <a:extLst>
                      <a:ext uri="{FF2B5EF4-FFF2-40B4-BE49-F238E27FC236}">
                        <a16:creationId xmlns="" xmlns:a16="http://schemas.microsoft.com/office/drawing/2014/main" id="{D2029DBD-C53B-40FB-9957-EA88B5C5647B}"/>
                      </a:ext>
                    </a:extLst>
                  </p:cNvPr>
                  <p:cNvSpPr/>
                  <p:nvPr/>
                </p:nvSpPr>
                <p:spPr>
                  <a:xfrm>
                    <a:off x="5230544" y="4436716"/>
                    <a:ext cx="72446" cy="59371"/>
                  </a:xfrm>
                  <a:custGeom>
                    <a:avLst/>
                    <a:gdLst/>
                    <a:ahLst/>
                    <a:cxnLst/>
                    <a:rect l="0" t="0" r="0" b="0"/>
                    <a:pathLst>
                      <a:path w="72446" h="59371">
                        <a:moveTo>
                          <a:pt x="3444" y="10132"/>
                        </a:moveTo>
                        <a:cubicBezTo>
                          <a:pt x="0" y="15704"/>
                          <a:pt x="1776" y="27696"/>
                          <a:pt x="7391" y="36781"/>
                        </a:cubicBezTo>
                        <a:cubicBezTo>
                          <a:pt x="21352" y="59370"/>
                          <a:pt x="64089" y="49224"/>
                          <a:pt x="69316" y="22079"/>
                        </a:cubicBezTo>
                        <a:cubicBezTo>
                          <a:pt x="72445" y="5834"/>
                          <a:pt x="65131" y="0"/>
                          <a:pt x="41637" y="0"/>
                        </a:cubicBezTo>
                        <a:cubicBezTo>
                          <a:pt x="24074" y="0"/>
                          <a:pt x="6887" y="4559"/>
                          <a:pt x="3444" y="101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1" name="任意多边形: 形状 740">
                    <a:extLst>
                      <a:ext uri="{FF2B5EF4-FFF2-40B4-BE49-F238E27FC236}">
                        <a16:creationId xmlns="" xmlns:a16="http://schemas.microsoft.com/office/drawing/2014/main" id="{E59F5B85-DD93-4BC2-8EFF-722FF8688781}"/>
                      </a:ext>
                    </a:extLst>
                  </p:cNvPr>
                  <p:cNvSpPr/>
                  <p:nvPr/>
                </p:nvSpPr>
                <p:spPr>
                  <a:xfrm>
                    <a:off x="8693150" y="4436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2" name="任意多边形: 形状 741">
                    <a:extLst>
                      <a:ext uri="{FF2B5EF4-FFF2-40B4-BE49-F238E27FC236}">
                        <a16:creationId xmlns="" xmlns:a16="http://schemas.microsoft.com/office/drawing/2014/main" id="{09D2B0F6-0434-4A42-8E5B-698EA48DFDF3}"/>
                      </a:ext>
                    </a:extLst>
                  </p:cNvPr>
                  <p:cNvSpPr/>
                  <p:nvPr/>
                </p:nvSpPr>
                <p:spPr>
                  <a:xfrm>
                    <a:off x="6299150" y="4462083"/>
                    <a:ext cx="35437" cy="81518"/>
                  </a:xfrm>
                  <a:custGeom>
                    <a:avLst/>
                    <a:gdLst/>
                    <a:ahLst/>
                    <a:cxnLst/>
                    <a:rect l="0" t="0" r="0" b="0"/>
                    <a:pathLst>
                      <a:path w="35437" h="81518">
                        <a:moveTo>
                          <a:pt x="3537" y="30501"/>
                        </a:moveTo>
                        <a:cubicBezTo>
                          <a:pt x="0" y="49001"/>
                          <a:pt x="2095" y="67222"/>
                          <a:pt x="8193" y="70990"/>
                        </a:cubicBezTo>
                        <a:cubicBezTo>
                          <a:pt x="25225" y="81517"/>
                          <a:pt x="35436" y="42374"/>
                          <a:pt x="21946" y="18269"/>
                        </a:cubicBezTo>
                        <a:cubicBezTo>
                          <a:pt x="11723" y="0"/>
                          <a:pt x="9024" y="1793"/>
                          <a:pt x="3537" y="305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3" name="任意多边形: 形状 742">
                    <a:extLst>
                      <a:ext uri="{FF2B5EF4-FFF2-40B4-BE49-F238E27FC236}">
                        <a16:creationId xmlns="" xmlns:a16="http://schemas.microsoft.com/office/drawing/2014/main" id="{31E4E168-7221-4E45-96A1-51FDBBB03464}"/>
                      </a:ext>
                    </a:extLst>
                  </p:cNvPr>
                  <p:cNvSpPr/>
                  <p:nvPr/>
                </p:nvSpPr>
                <p:spPr>
                  <a:xfrm>
                    <a:off x="6394228" y="4456688"/>
                    <a:ext cx="1691057" cy="187379"/>
                  </a:xfrm>
                  <a:custGeom>
                    <a:avLst/>
                    <a:gdLst/>
                    <a:ahLst/>
                    <a:cxnLst/>
                    <a:rect l="0" t="0" r="0" b="0"/>
                    <a:pathLst>
                      <a:path w="1691057" h="187379">
                        <a:moveTo>
                          <a:pt x="5177" y="23535"/>
                        </a:moveTo>
                        <a:cubicBezTo>
                          <a:pt x="1270" y="33715"/>
                          <a:pt x="0" y="52046"/>
                          <a:pt x="2354" y="64269"/>
                        </a:cubicBezTo>
                        <a:cubicBezTo>
                          <a:pt x="6793" y="87318"/>
                          <a:pt x="24636" y="90940"/>
                          <a:pt x="273272" y="119259"/>
                        </a:cubicBezTo>
                        <a:cubicBezTo>
                          <a:pt x="329152" y="125623"/>
                          <a:pt x="406305" y="136451"/>
                          <a:pt x="444722" y="143320"/>
                        </a:cubicBezTo>
                        <a:cubicBezTo>
                          <a:pt x="597527" y="170643"/>
                          <a:pt x="788119" y="180693"/>
                          <a:pt x="1218623" y="184131"/>
                        </a:cubicBezTo>
                        <a:cubicBezTo>
                          <a:pt x="1625412" y="187378"/>
                          <a:pt x="1669944" y="185710"/>
                          <a:pt x="1681887" y="166776"/>
                        </a:cubicBezTo>
                        <a:cubicBezTo>
                          <a:pt x="1691056" y="152240"/>
                          <a:pt x="1691020" y="141746"/>
                          <a:pt x="1681767" y="132493"/>
                        </a:cubicBezTo>
                        <a:cubicBezTo>
                          <a:pt x="1673108" y="123834"/>
                          <a:pt x="1486203" y="116896"/>
                          <a:pt x="1148652" y="112703"/>
                        </a:cubicBezTo>
                        <a:cubicBezTo>
                          <a:pt x="853287" y="109035"/>
                          <a:pt x="606939" y="100550"/>
                          <a:pt x="578072" y="93051"/>
                        </a:cubicBezTo>
                        <a:cubicBezTo>
                          <a:pt x="550132" y="85792"/>
                          <a:pt x="487267" y="75246"/>
                          <a:pt x="438372" y="69614"/>
                        </a:cubicBezTo>
                        <a:cubicBezTo>
                          <a:pt x="352633" y="59740"/>
                          <a:pt x="245508" y="40220"/>
                          <a:pt x="152622" y="17546"/>
                        </a:cubicBezTo>
                        <a:cubicBezTo>
                          <a:pt x="80744" y="0"/>
                          <a:pt x="13154" y="2746"/>
                          <a:pt x="5177" y="235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4" name="任意多边形: 形状 743">
                    <a:extLst>
                      <a:ext uri="{FF2B5EF4-FFF2-40B4-BE49-F238E27FC236}">
                        <a16:creationId xmlns="" xmlns:a16="http://schemas.microsoft.com/office/drawing/2014/main" id="{CE39D1D8-536C-43B1-9ED8-9BF926FC1D3C}"/>
                      </a:ext>
                    </a:extLst>
                  </p:cNvPr>
                  <p:cNvSpPr/>
                  <p:nvPr/>
                </p:nvSpPr>
                <p:spPr>
                  <a:xfrm>
                    <a:off x="6949849" y="4439708"/>
                    <a:ext cx="85951" cy="101465"/>
                  </a:xfrm>
                  <a:custGeom>
                    <a:avLst/>
                    <a:gdLst/>
                    <a:ahLst/>
                    <a:cxnLst/>
                    <a:rect l="0" t="0" r="0" b="0"/>
                    <a:pathLst>
                      <a:path w="85951" h="101465">
                        <a:moveTo>
                          <a:pt x="16100" y="22593"/>
                        </a:moveTo>
                        <a:cubicBezTo>
                          <a:pt x="0" y="33606"/>
                          <a:pt x="2757" y="40566"/>
                          <a:pt x="33897" y="67534"/>
                        </a:cubicBezTo>
                        <a:cubicBezTo>
                          <a:pt x="73078" y="101464"/>
                          <a:pt x="85950" y="96324"/>
                          <a:pt x="85950" y="46750"/>
                        </a:cubicBezTo>
                        <a:cubicBezTo>
                          <a:pt x="85950" y="12733"/>
                          <a:pt x="49130" y="0"/>
                          <a:pt x="16100" y="225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5" name="任意多边形: 形状 744">
                    <a:extLst>
                      <a:ext uri="{FF2B5EF4-FFF2-40B4-BE49-F238E27FC236}">
                        <a16:creationId xmlns="" xmlns:a16="http://schemas.microsoft.com/office/drawing/2014/main" id="{EFDBD4FC-B0B7-4CFC-8BF9-A69F6C9484BE}"/>
                      </a:ext>
                    </a:extLst>
                  </p:cNvPr>
                  <p:cNvSpPr/>
                  <p:nvPr/>
                </p:nvSpPr>
                <p:spPr>
                  <a:xfrm>
                    <a:off x="3975548" y="4468914"/>
                    <a:ext cx="63053" cy="63053"/>
                  </a:xfrm>
                  <a:custGeom>
                    <a:avLst/>
                    <a:gdLst/>
                    <a:ahLst/>
                    <a:cxnLst/>
                    <a:rect l="0" t="0" r="0" b="0"/>
                    <a:pathLst>
                      <a:path w="63053" h="63053">
                        <a:moveTo>
                          <a:pt x="1793" y="33543"/>
                        </a:moveTo>
                        <a:cubicBezTo>
                          <a:pt x="0" y="57150"/>
                          <a:pt x="5902" y="63052"/>
                          <a:pt x="31302" y="63052"/>
                        </a:cubicBezTo>
                        <a:cubicBezTo>
                          <a:pt x="56702" y="63052"/>
                          <a:pt x="63052" y="56702"/>
                          <a:pt x="63052" y="31302"/>
                        </a:cubicBezTo>
                        <a:cubicBezTo>
                          <a:pt x="63052" y="5902"/>
                          <a:pt x="57150" y="0"/>
                          <a:pt x="33543" y="1793"/>
                        </a:cubicBezTo>
                        <a:cubicBezTo>
                          <a:pt x="12524" y="3390"/>
                          <a:pt x="3390" y="12524"/>
                          <a:pt x="1793" y="335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6" name="任意多边形: 形状 745">
                    <a:extLst>
                      <a:ext uri="{FF2B5EF4-FFF2-40B4-BE49-F238E27FC236}">
                        <a16:creationId xmlns="" xmlns:a16="http://schemas.microsoft.com/office/drawing/2014/main" id="{AB0A5722-95B0-40B4-98C9-FE951BC54DFB}"/>
                      </a:ext>
                    </a:extLst>
                  </p:cNvPr>
                  <p:cNvSpPr/>
                  <p:nvPr/>
                </p:nvSpPr>
                <p:spPr>
                  <a:xfrm>
                    <a:off x="7125943" y="4463407"/>
                    <a:ext cx="68017" cy="95239"/>
                  </a:xfrm>
                  <a:custGeom>
                    <a:avLst/>
                    <a:gdLst/>
                    <a:ahLst/>
                    <a:cxnLst/>
                    <a:rect l="0" t="0" r="0" b="0"/>
                    <a:pathLst>
                      <a:path w="68017" h="95239">
                        <a:moveTo>
                          <a:pt x="17490" y="37401"/>
                        </a:moveTo>
                        <a:cubicBezTo>
                          <a:pt x="0" y="70082"/>
                          <a:pt x="17709" y="95238"/>
                          <a:pt x="49594" y="83002"/>
                        </a:cubicBezTo>
                        <a:cubicBezTo>
                          <a:pt x="65652" y="76840"/>
                          <a:pt x="68016" y="67281"/>
                          <a:pt x="59973" y="41035"/>
                        </a:cubicBezTo>
                        <a:cubicBezTo>
                          <a:pt x="47663" y="869"/>
                          <a:pt x="37507" y="0"/>
                          <a:pt x="17490" y="374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7" name="任意多边形: 形状 746">
                    <a:extLst>
                      <a:ext uri="{FF2B5EF4-FFF2-40B4-BE49-F238E27FC236}">
                        <a16:creationId xmlns="" xmlns:a16="http://schemas.microsoft.com/office/drawing/2014/main" id="{6E00360A-F891-494B-88C2-3955ED0CCA18}"/>
                      </a:ext>
                    </a:extLst>
                  </p:cNvPr>
                  <p:cNvSpPr/>
                  <p:nvPr/>
                </p:nvSpPr>
                <p:spPr>
                  <a:xfrm>
                    <a:off x="7219950" y="4459231"/>
                    <a:ext cx="155719" cy="91786"/>
                  </a:xfrm>
                  <a:custGeom>
                    <a:avLst/>
                    <a:gdLst/>
                    <a:ahLst/>
                    <a:cxnLst/>
                    <a:rect l="0" t="0" r="0" b="0"/>
                    <a:pathLst>
                      <a:path w="155719" h="91786">
                        <a:moveTo>
                          <a:pt x="15875" y="22952"/>
                        </a:moveTo>
                        <a:cubicBezTo>
                          <a:pt x="7144" y="33565"/>
                          <a:pt x="0" y="53393"/>
                          <a:pt x="0" y="67016"/>
                        </a:cubicBezTo>
                        <a:cubicBezTo>
                          <a:pt x="0" y="88233"/>
                          <a:pt x="8999" y="91785"/>
                          <a:pt x="62750" y="91785"/>
                        </a:cubicBezTo>
                        <a:cubicBezTo>
                          <a:pt x="136163" y="91785"/>
                          <a:pt x="155718" y="71970"/>
                          <a:pt x="114914" y="38928"/>
                        </a:cubicBezTo>
                        <a:cubicBezTo>
                          <a:pt x="74819" y="6462"/>
                          <a:pt x="34760" y="0"/>
                          <a:pt x="15875" y="22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8" name="任意多边形: 形状 747">
                    <a:extLst>
                      <a:ext uri="{FF2B5EF4-FFF2-40B4-BE49-F238E27FC236}">
                        <a16:creationId xmlns="" xmlns:a16="http://schemas.microsoft.com/office/drawing/2014/main" id="{B219C12F-A930-4757-A17E-0562D40CD0CC}"/>
                      </a:ext>
                    </a:extLst>
                  </p:cNvPr>
                  <p:cNvSpPr/>
                  <p:nvPr/>
                </p:nvSpPr>
                <p:spPr>
                  <a:xfrm>
                    <a:off x="8477250" y="44748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9" name="任意多边形: 形状 748">
                    <a:extLst>
                      <a:ext uri="{FF2B5EF4-FFF2-40B4-BE49-F238E27FC236}">
                        <a16:creationId xmlns="" xmlns:a16="http://schemas.microsoft.com/office/drawing/2014/main" id="{FA189824-F6EC-4CD1-A992-F323407824C3}"/>
                      </a:ext>
                    </a:extLst>
                  </p:cNvPr>
                  <p:cNvSpPr/>
                  <p:nvPr/>
                </p:nvSpPr>
                <p:spPr>
                  <a:xfrm>
                    <a:off x="7395425" y="4458622"/>
                    <a:ext cx="193707" cy="90780"/>
                  </a:xfrm>
                  <a:custGeom>
                    <a:avLst/>
                    <a:gdLst/>
                    <a:ahLst/>
                    <a:cxnLst/>
                    <a:rect l="0" t="0" r="0" b="0"/>
                    <a:pathLst>
                      <a:path w="193707" h="90780">
                        <a:moveTo>
                          <a:pt x="36186" y="36033"/>
                        </a:moveTo>
                        <a:cubicBezTo>
                          <a:pt x="0" y="64358"/>
                          <a:pt x="5974" y="72545"/>
                          <a:pt x="70925" y="83645"/>
                        </a:cubicBezTo>
                        <a:cubicBezTo>
                          <a:pt x="112671" y="90779"/>
                          <a:pt x="136818" y="89285"/>
                          <a:pt x="149470" y="78785"/>
                        </a:cubicBezTo>
                        <a:cubicBezTo>
                          <a:pt x="193706" y="42073"/>
                          <a:pt x="82221" y="0"/>
                          <a:pt x="36186" y="360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0" name="任意多边形: 形状 749">
                    <a:extLst>
                      <a:ext uri="{FF2B5EF4-FFF2-40B4-BE49-F238E27FC236}">
                        <a16:creationId xmlns="" xmlns:a16="http://schemas.microsoft.com/office/drawing/2014/main" id="{473A2F57-C6E2-4845-8541-D02D06A9AF40}"/>
                      </a:ext>
                    </a:extLst>
                  </p:cNvPr>
                  <p:cNvSpPr/>
                  <p:nvPr/>
                </p:nvSpPr>
                <p:spPr>
                  <a:xfrm>
                    <a:off x="7601634" y="4482097"/>
                    <a:ext cx="175232" cy="73409"/>
                  </a:xfrm>
                  <a:custGeom>
                    <a:avLst/>
                    <a:gdLst/>
                    <a:ahLst/>
                    <a:cxnLst/>
                    <a:rect l="0" t="0" r="0" b="0"/>
                    <a:pathLst>
                      <a:path w="175232" h="73409">
                        <a:moveTo>
                          <a:pt x="3508" y="20738"/>
                        </a:moveTo>
                        <a:cubicBezTo>
                          <a:pt x="0" y="32655"/>
                          <a:pt x="816" y="48372"/>
                          <a:pt x="5322" y="55663"/>
                        </a:cubicBezTo>
                        <a:cubicBezTo>
                          <a:pt x="15375" y="71930"/>
                          <a:pt x="147442" y="73408"/>
                          <a:pt x="157358" y="57365"/>
                        </a:cubicBezTo>
                        <a:cubicBezTo>
                          <a:pt x="175231" y="28446"/>
                          <a:pt x="147936" y="9719"/>
                          <a:pt x="80310" y="4502"/>
                        </a:cubicBezTo>
                        <a:cubicBezTo>
                          <a:pt x="21959" y="0"/>
                          <a:pt x="8794" y="2784"/>
                          <a:pt x="3508" y="207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1" name="任意多边形: 形状 750">
                    <a:extLst>
                      <a:ext uri="{FF2B5EF4-FFF2-40B4-BE49-F238E27FC236}">
                        <a16:creationId xmlns="" xmlns:a16="http://schemas.microsoft.com/office/drawing/2014/main" id="{1B76AF2A-72E7-4FCF-AEE9-722F5C1891C4}"/>
                      </a:ext>
                    </a:extLst>
                  </p:cNvPr>
                  <p:cNvSpPr/>
                  <p:nvPr/>
                </p:nvSpPr>
                <p:spPr>
                  <a:xfrm>
                    <a:off x="7786847" y="4476855"/>
                    <a:ext cx="258573" cy="76026"/>
                  </a:xfrm>
                  <a:custGeom>
                    <a:avLst/>
                    <a:gdLst/>
                    <a:ahLst/>
                    <a:cxnLst/>
                    <a:rect l="0" t="0" r="0" b="0"/>
                    <a:pathLst>
                      <a:path w="258573" h="76026">
                        <a:moveTo>
                          <a:pt x="18575" y="19331"/>
                        </a:moveTo>
                        <a:cubicBezTo>
                          <a:pt x="0" y="33059"/>
                          <a:pt x="81" y="36199"/>
                          <a:pt x="19519" y="55838"/>
                        </a:cubicBezTo>
                        <a:cubicBezTo>
                          <a:pt x="37757" y="74265"/>
                          <a:pt x="56390" y="76025"/>
                          <a:pt x="150354" y="68198"/>
                        </a:cubicBezTo>
                        <a:cubicBezTo>
                          <a:pt x="247080" y="60141"/>
                          <a:pt x="258572" y="56606"/>
                          <a:pt x="248405" y="38041"/>
                        </a:cubicBezTo>
                        <a:cubicBezTo>
                          <a:pt x="239926" y="22559"/>
                          <a:pt x="229271" y="19718"/>
                          <a:pt x="208020" y="27271"/>
                        </a:cubicBezTo>
                        <a:cubicBezTo>
                          <a:pt x="189969" y="33688"/>
                          <a:pt x="169055" y="31587"/>
                          <a:pt x="152202" y="21666"/>
                        </a:cubicBezTo>
                        <a:cubicBezTo>
                          <a:pt x="117561" y="1272"/>
                          <a:pt x="44732" y="0"/>
                          <a:pt x="18575" y="193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2" name="任意多边形: 形状 751">
                    <a:extLst>
                      <a:ext uri="{FF2B5EF4-FFF2-40B4-BE49-F238E27FC236}">
                        <a16:creationId xmlns="" xmlns:a16="http://schemas.microsoft.com/office/drawing/2014/main" id="{E5536A1F-6631-4FA2-8764-E18856D18555}"/>
                      </a:ext>
                    </a:extLst>
                  </p:cNvPr>
                  <p:cNvSpPr/>
                  <p:nvPr/>
                </p:nvSpPr>
                <p:spPr>
                  <a:xfrm>
                    <a:off x="8597271" y="4487879"/>
                    <a:ext cx="132127" cy="107745"/>
                  </a:xfrm>
                  <a:custGeom>
                    <a:avLst/>
                    <a:gdLst/>
                    <a:ahLst/>
                    <a:cxnLst/>
                    <a:rect l="0" t="0" r="0" b="0"/>
                    <a:pathLst>
                      <a:path w="132127" h="107745">
                        <a:moveTo>
                          <a:pt x="48861" y="15025"/>
                        </a:moveTo>
                        <a:cubicBezTo>
                          <a:pt x="19248" y="27288"/>
                          <a:pt x="0" y="66970"/>
                          <a:pt x="13259" y="88423"/>
                        </a:cubicBezTo>
                        <a:cubicBezTo>
                          <a:pt x="25200" y="107744"/>
                          <a:pt x="103346" y="103795"/>
                          <a:pt x="120605" y="82999"/>
                        </a:cubicBezTo>
                        <a:cubicBezTo>
                          <a:pt x="131840" y="69461"/>
                          <a:pt x="132126" y="58005"/>
                          <a:pt x="121713" y="38549"/>
                        </a:cubicBezTo>
                        <a:cubicBezTo>
                          <a:pt x="104413" y="6222"/>
                          <a:pt x="85142" y="0"/>
                          <a:pt x="48861" y="15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3" name="任意多边形: 形状 752">
                    <a:extLst>
                      <a:ext uri="{FF2B5EF4-FFF2-40B4-BE49-F238E27FC236}">
                        <a16:creationId xmlns="" xmlns:a16="http://schemas.microsoft.com/office/drawing/2014/main" id="{462B52D8-1F4C-4338-A541-E1A0C8C38A0E}"/>
                      </a:ext>
                    </a:extLst>
                  </p:cNvPr>
                  <p:cNvSpPr/>
                  <p:nvPr/>
                </p:nvSpPr>
                <p:spPr>
                  <a:xfrm>
                    <a:off x="8756650" y="4500216"/>
                    <a:ext cx="195252" cy="114301"/>
                  </a:xfrm>
                  <a:custGeom>
                    <a:avLst/>
                    <a:gdLst/>
                    <a:ahLst/>
                    <a:cxnLst/>
                    <a:rect l="0" t="0" r="0" b="0"/>
                    <a:pathLst>
                      <a:path w="195252" h="114301">
                        <a:moveTo>
                          <a:pt x="57887" y="11508"/>
                        </a:moveTo>
                        <a:cubicBezTo>
                          <a:pt x="53975" y="17837"/>
                          <a:pt x="39350" y="20028"/>
                          <a:pt x="25388" y="16377"/>
                        </a:cubicBezTo>
                        <a:cubicBezTo>
                          <a:pt x="7215" y="11624"/>
                          <a:pt x="0" y="15994"/>
                          <a:pt x="0" y="31750"/>
                        </a:cubicBezTo>
                        <a:cubicBezTo>
                          <a:pt x="0" y="47265"/>
                          <a:pt x="7255" y="51865"/>
                          <a:pt x="24580" y="47335"/>
                        </a:cubicBezTo>
                        <a:cubicBezTo>
                          <a:pt x="38791" y="43618"/>
                          <a:pt x="52016" y="48351"/>
                          <a:pt x="55931" y="58553"/>
                        </a:cubicBezTo>
                        <a:cubicBezTo>
                          <a:pt x="59655" y="68259"/>
                          <a:pt x="80027" y="76200"/>
                          <a:pt x="101202" y="76200"/>
                        </a:cubicBezTo>
                        <a:cubicBezTo>
                          <a:pt x="126956" y="76200"/>
                          <a:pt x="139700" y="82506"/>
                          <a:pt x="139700" y="95250"/>
                        </a:cubicBezTo>
                        <a:cubicBezTo>
                          <a:pt x="139700" y="105728"/>
                          <a:pt x="148272" y="114300"/>
                          <a:pt x="158750" y="114300"/>
                        </a:cubicBezTo>
                        <a:cubicBezTo>
                          <a:pt x="184313" y="114300"/>
                          <a:pt x="183052" y="90119"/>
                          <a:pt x="156968" y="80109"/>
                        </a:cubicBezTo>
                        <a:cubicBezTo>
                          <a:pt x="137992" y="72827"/>
                          <a:pt x="138133" y="70655"/>
                          <a:pt x="158561" y="55718"/>
                        </a:cubicBezTo>
                        <a:cubicBezTo>
                          <a:pt x="195251" y="28889"/>
                          <a:pt x="172897" y="0"/>
                          <a:pt x="115448" y="0"/>
                        </a:cubicBezTo>
                        <a:cubicBezTo>
                          <a:pt x="87701" y="0"/>
                          <a:pt x="61799" y="5178"/>
                          <a:pt x="57887" y="115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4" name="任意多边形: 形状 753">
                    <a:extLst>
                      <a:ext uri="{FF2B5EF4-FFF2-40B4-BE49-F238E27FC236}">
                        <a16:creationId xmlns="" xmlns:a16="http://schemas.microsoft.com/office/drawing/2014/main" id="{524341CE-399F-43FE-BAE7-AF200CCD504C}"/>
                      </a:ext>
                    </a:extLst>
                  </p:cNvPr>
                  <p:cNvSpPr/>
                  <p:nvPr/>
                </p:nvSpPr>
                <p:spPr>
                  <a:xfrm>
                    <a:off x="8409808" y="4531149"/>
                    <a:ext cx="120590" cy="96068"/>
                  </a:xfrm>
                  <a:custGeom>
                    <a:avLst/>
                    <a:gdLst/>
                    <a:ahLst/>
                    <a:cxnLst/>
                    <a:rect l="0" t="0" r="0" b="0"/>
                    <a:pathLst>
                      <a:path w="120590" h="96068">
                        <a:moveTo>
                          <a:pt x="11393" y="18085"/>
                        </a:moveTo>
                        <a:cubicBezTo>
                          <a:pt x="0" y="36521"/>
                          <a:pt x="26158" y="96067"/>
                          <a:pt x="45650" y="96067"/>
                        </a:cubicBezTo>
                        <a:cubicBezTo>
                          <a:pt x="54966" y="96067"/>
                          <a:pt x="72873" y="88545"/>
                          <a:pt x="85446" y="79353"/>
                        </a:cubicBezTo>
                        <a:cubicBezTo>
                          <a:pt x="120589" y="53655"/>
                          <a:pt x="97463" y="0"/>
                          <a:pt x="52655" y="3276"/>
                        </a:cubicBezTo>
                        <a:cubicBezTo>
                          <a:pt x="34159" y="4629"/>
                          <a:pt x="15591" y="11293"/>
                          <a:pt x="11393" y="180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5" name="任意多边形: 形状 754">
                    <a:extLst>
                      <a:ext uri="{FF2B5EF4-FFF2-40B4-BE49-F238E27FC236}">
                        <a16:creationId xmlns="" xmlns:a16="http://schemas.microsoft.com/office/drawing/2014/main" id="{BB918EE3-5B6D-4A1F-AC6A-C76338D6A274}"/>
                      </a:ext>
                    </a:extLst>
                  </p:cNvPr>
                  <p:cNvSpPr/>
                  <p:nvPr/>
                </p:nvSpPr>
                <p:spPr>
                  <a:xfrm>
                    <a:off x="8533395" y="4538316"/>
                    <a:ext cx="43769" cy="34537"/>
                  </a:xfrm>
                  <a:custGeom>
                    <a:avLst/>
                    <a:gdLst/>
                    <a:ahLst/>
                    <a:cxnLst/>
                    <a:rect l="0" t="0" r="0" b="0"/>
                    <a:pathLst>
                      <a:path w="43769" h="34537">
                        <a:moveTo>
                          <a:pt x="3248" y="13371"/>
                        </a:moveTo>
                        <a:cubicBezTo>
                          <a:pt x="0" y="32724"/>
                          <a:pt x="24191" y="34536"/>
                          <a:pt x="36686" y="15875"/>
                        </a:cubicBezTo>
                        <a:cubicBezTo>
                          <a:pt x="43768" y="5299"/>
                          <a:pt x="40337" y="0"/>
                          <a:pt x="26404" y="0"/>
                        </a:cubicBezTo>
                        <a:cubicBezTo>
                          <a:pt x="14902" y="0"/>
                          <a:pt x="4482" y="6017"/>
                          <a:pt x="3248" y="133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6" name="任意多边形: 形状 755">
                    <a:extLst>
                      <a:ext uri="{FF2B5EF4-FFF2-40B4-BE49-F238E27FC236}">
                        <a16:creationId xmlns="" xmlns:a16="http://schemas.microsoft.com/office/drawing/2014/main" id="{6CA178B7-4EEE-45C1-8B13-D47ED38230B9}"/>
                      </a:ext>
                    </a:extLst>
                  </p:cNvPr>
                  <p:cNvSpPr/>
                  <p:nvPr/>
                </p:nvSpPr>
                <p:spPr>
                  <a:xfrm>
                    <a:off x="3486150" y="4551016"/>
                    <a:ext cx="75271" cy="225072"/>
                  </a:xfrm>
                  <a:custGeom>
                    <a:avLst/>
                    <a:gdLst/>
                    <a:ahLst/>
                    <a:cxnLst/>
                    <a:rect l="0" t="0" r="0" b="0"/>
                    <a:pathLst>
                      <a:path w="75271" h="225072">
                        <a:moveTo>
                          <a:pt x="0" y="11950"/>
                        </a:moveTo>
                        <a:cubicBezTo>
                          <a:pt x="0" y="18523"/>
                          <a:pt x="5715" y="27433"/>
                          <a:pt x="12700" y="31750"/>
                        </a:cubicBezTo>
                        <a:cubicBezTo>
                          <a:pt x="19735" y="36098"/>
                          <a:pt x="22966" y="69007"/>
                          <a:pt x="19943" y="105525"/>
                        </a:cubicBezTo>
                        <a:cubicBezTo>
                          <a:pt x="16727" y="144366"/>
                          <a:pt x="21045" y="184147"/>
                          <a:pt x="30452" y="202357"/>
                        </a:cubicBezTo>
                        <a:cubicBezTo>
                          <a:pt x="39233" y="219356"/>
                          <a:pt x="46732" y="225071"/>
                          <a:pt x="47116" y="215057"/>
                        </a:cubicBezTo>
                        <a:cubicBezTo>
                          <a:pt x="47499" y="205043"/>
                          <a:pt x="54705" y="180904"/>
                          <a:pt x="63128" y="161413"/>
                        </a:cubicBezTo>
                        <a:cubicBezTo>
                          <a:pt x="72833" y="138956"/>
                          <a:pt x="75270" y="102907"/>
                          <a:pt x="69780" y="62988"/>
                        </a:cubicBezTo>
                        <a:cubicBezTo>
                          <a:pt x="62124" y="7323"/>
                          <a:pt x="57564" y="0"/>
                          <a:pt x="30558" y="0"/>
                        </a:cubicBezTo>
                        <a:cubicBezTo>
                          <a:pt x="13751" y="0"/>
                          <a:pt x="0" y="5378"/>
                          <a:pt x="0" y="119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7" name="任意多边形: 形状 756">
                    <a:extLst>
                      <a:ext uri="{FF2B5EF4-FFF2-40B4-BE49-F238E27FC236}">
                        <a16:creationId xmlns="" xmlns:a16="http://schemas.microsoft.com/office/drawing/2014/main" id="{9D8D0A16-948F-4E40-BDCC-DD45D74B59D1}"/>
                      </a:ext>
                    </a:extLst>
                  </p:cNvPr>
                  <p:cNvSpPr/>
                  <p:nvPr/>
                </p:nvSpPr>
                <p:spPr>
                  <a:xfrm>
                    <a:off x="8232888" y="4542421"/>
                    <a:ext cx="110786" cy="92586"/>
                  </a:xfrm>
                  <a:custGeom>
                    <a:avLst/>
                    <a:gdLst/>
                    <a:ahLst/>
                    <a:cxnLst/>
                    <a:rect l="0" t="0" r="0" b="0"/>
                    <a:pathLst>
                      <a:path w="110786" h="92586">
                        <a:moveTo>
                          <a:pt x="25286" y="15341"/>
                        </a:moveTo>
                        <a:cubicBezTo>
                          <a:pt x="388" y="35322"/>
                          <a:pt x="0" y="36641"/>
                          <a:pt x="10770" y="64706"/>
                        </a:cubicBezTo>
                        <a:cubicBezTo>
                          <a:pt x="19355" y="87081"/>
                          <a:pt x="85647" y="92585"/>
                          <a:pt x="98381" y="71981"/>
                        </a:cubicBezTo>
                        <a:cubicBezTo>
                          <a:pt x="110785" y="51913"/>
                          <a:pt x="92495" y="9178"/>
                          <a:pt x="68880" y="3050"/>
                        </a:cubicBezTo>
                        <a:cubicBezTo>
                          <a:pt x="57127" y="0"/>
                          <a:pt x="37510" y="5531"/>
                          <a:pt x="25286" y="153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8" name="任意多边形: 形状 757">
                    <a:extLst>
                      <a:ext uri="{FF2B5EF4-FFF2-40B4-BE49-F238E27FC236}">
                        <a16:creationId xmlns="" xmlns:a16="http://schemas.microsoft.com/office/drawing/2014/main" id="{3F1E4275-F994-41D3-82AA-CC54C0ADC13F}"/>
                      </a:ext>
                    </a:extLst>
                  </p:cNvPr>
                  <p:cNvSpPr/>
                  <p:nvPr/>
                </p:nvSpPr>
                <p:spPr>
                  <a:xfrm>
                    <a:off x="8362150" y="4550799"/>
                    <a:ext cx="13732" cy="53580"/>
                  </a:xfrm>
                  <a:custGeom>
                    <a:avLst/>
                    <a:gdLst/>
                    <a:ahLst/>
                    <a:cxnLst/>
                    <a:rect l="0" t="0" r="0" b="0"/>
                    <a:pathLst>
                      <a:path w="13732" h="53580">
                        <a:moveTo>
                          <a:pt x="2526" y="17199"/>
                        </a:moveTo>
                        <a:cubicBezTo>
                          <a:pt x="0" y="30031"/>
                          <a:pt x="1920" y="44319"/>
                          <a:pt x="6792" y="48949"/>
                        </a:cubicBezTo>
                        <a:cubicBezTo>
                          <a:pt x="11664" y="53579"/>
                          <a:pt x="13731" y="43080"/>
                          <a:pt x="11385" y="25617"/>
                        </a:cubicBezTo>
                        <a:cubicBezTo>
                          <a:pt x="8240" y="2213"/>
                          <a:pt x="5911" y="0"/>
                          <a:pt x="2526" y="171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9" name="任意多边形: 形状 758">
                    <a:extLst>
                      <a:ext uri="{FF2B5EF4-FFF2-40B4-BE49-F238E27FC236}">
                        <a16:creationId xmlns="" xmlns:a16="http://schemas.microsoft.com/office/drawing/2014/main" id="{C0BC56C6-84E5-4EF5-8690-E149D454D558}"/>
                      </a:ext>
                    </a:extLst>
                  </p:cNvPr>
                  <p:cNvSpPr/>
                  <p:nvPr/>
                </p:nvSpPr>
                <p:spPr>
                  <a:xfrm>
                    <a:off x="5357075" y="4591171"/>
                    <a:ext cx="422739" cy="99546"/>
                  </a:xfrm>
                  <a:custGeom>
                    <a:avLst/>
                    <a:gdLst/>
                    <a:ahLst/>
                    <a:cxnLst/>
                    <a:rect l="0" t="0" r="0" b="0"/>
                    <a:pathLst>
                      <a:path w="422739" h="99546">
                        <a:moveTo>
                          <a:pt x="199292" y="25506"/>
                        </a:moveTo>
                        <a:cubicBezTo>
                          <a:pt x="112044" y="38857"/>
                          <a:pt x="35675" y="54765"/>
                          <a:pt x="29584" y="60856"/>
                        </a:cubicBezTo>
                        <a:cubicBezTo>
                          <a:pt x="0" y="90440"/>
                          <a:pt x="42710" y="99545"/>
                          <a:pt x="211070" y="99545"/>
                        </a:cubicBezTo>
                        <a:cubicBezTo>
                          <a:pt x="395723" y="99545"/>
                          <a:pt x="422738" y="91568"/>
                          <a:pt x="412803" y="39976"/>
                        </a:cubicBezTo>
                        <a:cubicBezTo>
                          <a:pt x="405622" y="2686"/>
                          <a:pt x="365978" y="0"/>
                          <a:pt x="19929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0" name="任意多边形: 形状 759">
                    <a:extLst>
                      <a:ext uri="{FF2B5EF4-FFF2-40B4-BE49-F238E27FC236}">
                        <a16:creationId xmlns="" xmlns:a16="http://schemas.microsoft.com/office/drawing/2014/main" id="{F5E67272-F6BA-4336-9972-1477FC0D8A60}"/>
                      </a:ext>
                    </a:extLst>
                  </p:cNvPr>
                  <p:cNvSpPr/>
                  <p:nvPr/>
                </p:nvSpPr>
                <p:spPr>
                  <a:xfrm>
                    <a:off x="5841534" y="4586015"/>
                    <a:ext cx="150750" cy="88529"/>
                  </a:xfrm>
                  <a:custGeom>
                    <a:avLst/>
                    <a:gdLst/>
                    <a:ahLst/>
                    <a:cxnLst/>
                    <a:rect l="0" t="0" r="0" b="0"/>
                    <a:pathLst>
                      <a:path w="150750" h="88529">
                        <a:moveTo>
                          <a:pt x="9098" y="32102"/>
                        </a:moveTo>
                        <a:cubicBezTo>
                          <a:pt x="963" y="41904"/>
                          <a:pt x="0" y="55573"/>
                          <a:pt x="6683" y="66386"/>
                        </a:cubicBezTo>
                        <a:cubicBezTo>
                          <a:pt x="20367" y="88528"/>
                          <a:pt x="104732" y="75314"/>
                          <a:pt x="133816" y="46473"/>
                        </a:cubicBezTo>
                        <a:cubicBezTo>
                          <a:pt x="150749" y="29682"/>
                          <a:pt x="150749" y="26244"/>
                          <a:pt x="133816" y="15536"/>
                        </a:cubicBezTo>
                        <a:cubicBezTo>
                          <a:pt x="109246" y="0"/>
                          <a:pt x="26633" y="10973"/>
                          <a:pt x="9098" y="321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1" name="任意多边形: 形状 760">
                    <a:extLst>
                      <a:ext uri="{FF2B5EF4-FFF2-40B4-BE49-F238E27FC236}">
                        <a16:creationId xmlns="" xmlns:a16="http://schemas.microsoft.com/office/drawing/2014/main" id="{DD377C28-BE07-462F-9573-EA1CBBE7D190}"/>
                      </a:ext>
                    </a:extLst>
                  </p:cNvPr>
                  <p:cNvSpPr/>
                  <p:nvPr/>
                </p:nvSpPr>
                <p:spPr>
                  <a:xfrm>
                    <a:off x="6387035" y="4585035"/>
                    <a:ext cx="160088" cy="81823"/>
                  </a:xfrm>
                  <a:custGeom>
                    <a:avLst/>
                    <a:gdLst/>
                    <a:ahLst/>
                    <a:cxnLst/>
                    <a:rect l="0" t="0" r="0" b="0"/>
                    <a:pathLst>
                      <a:path w="160088" h="81823">
                        <a:moveTo>
                          <a:pt x="11680" y="36685"/>
                        </a:moveTo>
                        <a:cubicBezTo>
                          <a:pt x="0" y="67121"/>
                          <a:pt x="23783" y="81822"/>
                          <a:pt x="78005" y="77682"/>
                        </a:cubicBezTo>
                        <a:cubicBezTo>
                          <a:pt x="137217" y="73161"/>
                          <a:pt x="160087" y="46549"/>
                          <a:pt x="126140" y="21672"/>
                        </a:cubicBezTo>
                        <a:cubicBezTo>
                          <a:pt x="96565" y="0"/>
                          <a:pt x="22005" y="9779"/>
                          <a:pt x="11680" y="366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2" name="任意多边形: 形状 761">
                    <a:extLst>
                      <a:ext uri="{FF2B5EF4-FFF2-40B4-BE49-F238E27FC236}">
                        <a16:creationId xmlns="" xmlns:a16="http://schemas.microsoft.com/office/drawing/2014/main" id="{98509C08-8305-42CC-B8F9-1EDFD18DABF2}"/>
                      </a:ext>
                    </a:extLst>
                  </p:cNvPr>
                  <p:cNvSpPr/>
                  <p:nvPr/>
                </p:nvSpPr>
                <p:spPr>
                  <a:xfrm>
                    <a:off x="4278163" y="4606058"/>
                    <a:ext cx="181675" cy="83054"/>
                  </a:xfrm>
                  <a:custGeom>
                    <a:avLst/>
                    <a:gdLst/>
                    <a:ahLst/>
                    <a:cxnLst/>
                    <a:rect l="0" t="0" r="0" b="0"/>
                    <a:pathLst>
                      <a:path w="181675" h="83054">
                        <a:moveTo>
                          <a:pt x="18966" y="37261"/>
                        </a:moveTo>
                        <a:cubicBezTo>
                          <a:pt x="0" y="72699"/>
                          <a:pt x="18551" y="83053"/>
                          <a:pt x="84287" y="73721"/>
                        </a:cubicBezTo>
                        <a:cubicBezTo>
                          <a:pt x="147018" y="64816"/>
                          <a:pt x="181674" y="27125"/>
                          <a:pt x="139145" y="14058"/>
                        </a:cubicBezTo>
                        <a:cubicBezTo>
                          <a:pt x="93387" y="0"/>
                          <a:pt x="32629" y="11730"/>
                          <a:pt x="18966" y="372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3" name="任意多边形: 形状 762">
                    <a:extLst>
                      <a:ext uri="{FF2B5EF4-FFF2-40B4-BE49-F238E27FC236}">
                        <a16:creationId xmlns="" xmlns:a16="http://schemas.microsoft.com/office/drawing/2014/main" id="{F403EB4D-12BE-4738-A452-36FD29A5FD2D}"/>
                      </a:ext>
                    </a:extLst>
                  </p:cNvPr>
                  <p:cNvSpPr/>
                  <p:nvPr/>
                </p:nvSpPr>
                <p:spPr>
                  <a:xfrm>
                    <a:off x="8682575" y="4616167"/>
                    <a:ext cx="37191" cy="23750"/>
                  </a:xfrm>
                  <a:custGeom>
                    <a:avLst/>
                    <a:gdLst/>
                    <a:ahLst/>
                    <a:cxnLst/>
                    <a:rect l="0" t="0" r="0" b="0"/>
                    <a:pathLst>
                      <a:path w="37191" h="23750">
                        <a:moveTo>
                          <a:pt x="4909" y="9942"/>
                        </a:moveTo>
                        <a:cubicBezTo>
                          <a:pt x="0" y="17886"/>
                          <a:pt x="5863" y="23749"/>
                          <a:pt x="18716" y="23749"/>
                        </a:cubicBezTo>
                        <a:cubicBezTo>
                          <a:pt x="34802" y="23749"/>
                          <a:pt x="37190" y="19885"/>
                          <a:pt x="27248" y="9942"/>
                        </a:cubicBezTo>
                        <a:cubicBezTo>
                          <a:pt x="17306" y="0"/>
                          <a:pt x="11054" y="0"/>
                          <a:pt x="4909" y="99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4" name="任意多边形: 形状 763">
                    <a:extLst>
                      <a:ext uri="{FF2B5EF4-FFF2-40B4-BE49-F238E27FC236}">
                        <a16:creationId xmlns="" xmlns:a16="http://schemas.microsoft.com/office/drawing/2014/main" id="{F89FD57C-1C7C-41BA-A009-A26B8ACE5F32}"/>
                      </a:ext>
                    </a:extLst>
                  </p:cNvPr>
                  <p:cNvSpPr/>
                  <p:nvPr/>
                </p:nvSpPr>
                <p:spPr>
                  <a:xfrm>
                    <a:off x="3359924" y="4622400"/>
                    <a:ext cx="131028" cy="104681"/>
                  </a:xfrm>
                  <a:custGeom>
                    <a:avLst/>
                    <a:gdLst/>
                    <a:ahLst/>
                    <a:cxnLst/>
                    <a:rect l="0" t="0" r="0" b="0"/>
                    <a:pathLst>
                      <a:path w="131028" h="104681">
                        <a:moveTo>
                          <a:pt x="17830" y="18238"/>
                        </a:moveTo>
                        <a:cubicBezTo>
                          <a:pt x="0" y="47088"/>
                          <a:pt x="24280" y="91622"/>
                          <a:pt x="62404" y="99995"/>
                        </a:cubicBezTo>
                        <a:cubicBezTo>
                          <a:pt x="83195" y="104562"/>
                          <a:pt x="106061" y="104680"/>
                          <a:pt x="113216" y="100257"/>
                        </a:cubicBezTo>
                        <a:cubicBezTo>
                          <a:pt x="131027" y="89250"/>
                          <a:pt x="129621" y="38691"/>
                          <a:pt x="110986" y="20056"/>
                        </a:cubicBezTo>
                        <a:cubicBezTo>
                          <a:pt x="92161" y="1231"/>
                          <a:pt x="29101" y="0"/>
                          <a:pt x="17830" y="182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5" name="任意多边形: 形状 764">
                    <a:extLst>
                      <a:ext uri="{FF2B5EF4-FFF2-40B4-BE49-F238E27FC236}">
                        <a16:creationId xmlns="" xmlns:a16="http://schemas.microsoft.com/office/drawing/2014/main" id="{571C2A86-B1C9-4B51-9702-CCD26BEAF938}"/>
                      </a:ext>
                    </a:extLst>
                  </p:cNvPr>
                  <p:cNvSpPr/>
                  <p:nvPr/>
                </p:nvSpPr>
                <p:spPr>
                  <a:xfrm>
                    <a:off x="4494498" y="4623634"/>
                    <a:ext cx="162110" cy="77916"/>
                  </a:xfrm>
                  <a:custGeom>
                    <a:avLst/>
                    <a:gdLst/>
                    <a:ahLst/>
                    <a:cxnLst/>
                    <a:rect l="0" t="0" r="0" b="0"/>
                    <a:pathLst>
                      <a:path w="162110" h="77916">
                        <a:moveTo>
                          <a:pt x="18588" y="24757"/>
                        </a:moveTo>
                        <a:cubicBezTo>
                          <a:pt x="0" y="47155"/>
                          <a:pt x="1126" y="48007"/>
                          <a:pt x="72167" y="65263"/>
                        </a:cubicBezTo>
                        <a:cubicBezTo>
                          <a:pt x="124252" y="77915"/>
                          <a:pt x="132217" y="76846"/>
                          <a:pt x="148367" y="55042"/>
                        </a:cubicBezTo>
                        <a:cubicBezTo>
                          <a:pt x="160306" y="38922"/>
                          <a:pt x="162109" y="26633"/>
                          <a:pt x="153702" y="18685"/>
                        </a:cubicBezTo>
                        <a:cubicBezTo>
                          <a:pt x="133940" y="0"/>
                          <a:pt x="35462" y="4426"/>
                          <a:pt x="18588" y="247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6" name="任意多边形: 形状 765">
                    <a:extLst>
                      <a:ext uri="{FF2B5EF4-FFF2-40B4-BE49-F238E27FC236}">
                        <a16:creationId xmlns="" xmlns:a16="http://schemas.microsoft.com/office/drawing/2014/main" id="{0DC44DB1-F1B6-4D7F-B332-C98AC977CAB6}"/>
                      </a:ext>
                    </a:extLst>
                  </p:cNvPr>
                  <p:cNvSpPr/>
                  <p:nvPr/>
                </p:nvSpPr>
                <p:spPr>
                  <a:xfrm>
                    <a:off x="6588035" y="4623196"/>
                    <a:ext cx="337776" cy="104707"/>
                  </a:xfrm>
                  <a:custGeom>
                    <a:avLst/>
                    <a:gdLst/>
                    <a:ahLst/>
                    <a:cxnLst/>
                    <a:rect l="0" t="0" r="0" b="0"/>
                    <a:pathLst>
                      <a:path w="337776" h="104707">
                        <a:moveTo>
                          <a:pt x="21291" y="24303"/>
                        </a:moveTo>
                        <a:cubicBezTo>
                          <a:pt x="0" y="49956"/>
                          <a:pt x="13856" y="59279"/>
                          <a:pt x="89849" y="70436"/>
                        </a:cubicBezTo>
                        <a:cubicBezTo>
                          <a:pt x="126047" y="75750"/>
                          <a:pt x="190599" y="86563"/>
                          <a:pt x="233297" y="94465"/>
                        </a:cubicBezTo>
                        <a:cubicBezTo>
                          <a:pt x="286594" y="104328"/>
                          <a:pt x="313480" y="104706"/>
                          <a:pt x="319063" y="95672"/>
                        </a:cubicBezTo>
                        <a:cubicBezTo>
                          <a:pt x="337775" y="65395"/>
                          <a:pt x="309021" y="46051"/>
                          <a:pt x="215572" y="26050"/>
                        </a:cubicBezTo>
                        <a:cubicBezTo>
                          <a:pt x="96161" y="492"/>
                          <a:pt x="41461" y="0"/>
                          <a:pt x="21291" y="243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7" name="任意多边形: 形状 766">
                    <a:extLst>
                      <a:ext uri="{FF2B5EF4-FFF2-40B4-BE49-F238E27FC236}">
                        <a16:creationId xmlns="" xmlns:a16="http://schemas.microsoft.com/office/drawing/2014/main" id="{79A99FEE-58AA-4D74-80A4-2693040F5F51}"/>
                      </a:ext>
                    </a:extLst>
                  </p:cNvPr>
                  <p:cNvSpPr/>
                  <p:nvPr/>
                </p:nvSpPr>
                <p:spPr>
                  <a:xfrm>
                    <a:off x="8711285" y="4621429"/>
                    <a:ext cx="85938" cy="99959"/>
                  </a:xfrm>
                  <a:custGeom>
                    <a:avLst/>
                    <a:gdLst/>
                    <a:ahLst/>
                    <a:cxnLst/>
                    <a:rect l="0" t="0" r="0" b="0"/>
                    <a:pathLst>
                      <a:path w="85938" h="99959">
                        <a:moveTo>
                          <a:pt x="45365" y="23930"/>
                        </a:moveTo>
                        <a:cubicBezTo>
                          <a:pt x="45365" y="33909"/>
                          <a:pt x="36112" y="51326"/>
                          <a:pt x="24803" y="62635"/>
                        </a:cubicBezTo>
                        <a:cubicBezTo>
                          <a:pt x="0" y="87438"/>
                          <a:pt x="8749" y="99958"/>
                          <a:pt x="43235" y="89013"/>
                        </a:cubicBezTo>
                        <a:cubicBezTo>
                          <a:pt x="72218" y="79814"/>
                          <a:pt x="85937" y="52406"/>
                          <a:pt x="75358" y="24837"/>
                        </a:cubicBezTo>
                        <a:cubicBezTo>
                          <a:pt x="66067" y="626"/>
                          <a:pt x="45365" y="0"/>
                          <a:pt x="45365" y="239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8" name="任意多边形: 形状 767">
                    <a:extLst>
                      <a:ext uri="{FF2B5EF4-FFF2-40B4-BE49-F238E27FC236}">
                        <a16:creationId xmlns="" xmlns:a16="http://schemas.microsoft.com/office/drawing/2014/main" id="{4B91C716-FCE5-404B-BA68-87AAABD4232D}"/>
                      </a:ext>
                    </a:extLst>
                  </p:cNvPr>
                  <p:cNvSpPr/>
                  <p:nvPr/>
                </p:nvSpPr>
                <p:spPr>
                  <a:xfrm>
                    <a:off x="4707846" y="4632683"/>
                    <a:ext cx="151927" cy="60085"/>
                  </a:xfrm>
                  <a:custGeom>
                    <a:avLst/>
                    <a:gdLst/>
                    <a:ahLst/>
                    <a:cxnLst/>
                    <a:rect l="0" t="0" r="0" b="0"/>
                    <a:pathLst>
                      <a:path w="151927" h="60085">
                        <a:moveTo>
                          <a:pt x="16271" y="20391"/>
                        </a:moveTo>
                        <a:cubicBezTo>
                          <a:pt x="0" y="46718"/>
                          <a:pt x="30137" y="60084"/>
                          <a:pt x="81504" y="49323"/>
                        </a:cubicBezTo>
                        <a:cubicBezTo>
                          <a:pt x="151926" y="34568"/>
                          <a:pt x="149310" y="0"/>
                          <a:pt x="78030" y="3409"/>
                        </a:cubicBezTo>
                        <a:cubicBezTo>
                          <a:pt x="48976" y="4799"/>
                          <a:pt x="21185" y="12440"/>
                          <a:pt x="16271" y="203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9" name="任意多边形: 形状 768">
                    <a:extLst>
                      <a:ext uri="{FF2B5EF4-FFF2-40B4-BE49-F238E27FC236}">
                        <a16:creationId xmlns="" xmlns:a16="http://schemas.microsoft.com/office/drawing/2014/main" id="{D9657C9A-25A4-4F8F-9EC4-0095BA255A79}"/>
                      </a:ext>
                    </a:extLst>
                  </p:cNvPr>
                  <p:cNvSpPr/>
                  <p:nvPr/>
                </p:nvSpPr>
                <p:spPr>
                  <a:xfrm>
                    <a:off x="4915598" y="4624771"/>
                    <a:ext cx="161796" cy="64723"/>
                  </a:xfrm>
                  <a:custGeom>
                    <a:avLst/>
                    <a:gdLst/>
                    <a:ahLst/>
                    <a:cxnLst/>
                    <a:rect l="0" t="0" r="0" b="0"/>
                    <a:pathLst>
                      <a:path w="161796" h="64723">
                        <a:moveTo>
                          <a:pt x="11317" y="28952"/>
                        </a:moveTo>
                        <a:cubicBezTo>
                          <a:pt x="0" y="47263"/>
                          <a:pt x="3402" y="49239"/>
                          <a:pt x="62801" y="58854"/>
                        </a:cubicBezTo>
                        <a:cubicBezTo>
                          <a:pt x="99046" y="64722"/>
                          <a:pt x="120879" y="61527"/>
                          <a:pt x="139001" y="47703"/>
                        </a:cubicBezTo>
                        <a:cubicBezTo>
                          <a:pt x="160927" y="30978"/>
                          <a:pt x="161795" y="26584"/>
                          <a:pt x="145351" y="15581"/>
                        </a:cubicBezTo>
                        <a:cubicBezTo>
                          <a:pt x="122066" y="0"/>
                          <a:pt x="23109" y="9872"/>
                          <a:pt x="11317" y="28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0" name="任意多边形: 形状 769">
                    <a:extLst>
                      <a:ext uri="{FF2B5EF4-FFF2-40B4-BE49-F238E27FC236}">
                        <a16:creationId xmlns="" xmlns:a16="http://schemas.microsoft.com/office/drawing/2014/main" id="{A0033A50-9AC6-48C8-915F-705CD387D8E3}"/>
                      </a:ext>
                    </a:extLst>
                  </p:cNvPr>
                  <p:cNvSpPr/>
                  <p:nvPr/>
                </p:nvSpPr>
                <p:spPr>
                  <a:xfrm>
                    <a:off x="5105429" y="4639916"/>
                    <a:ext cx="62364" cy="73429"/>
                  </a:xfrm>
                  <a:custGeom>
                    <a:avLst/>
                    <a:gdLst/>
                    <a:ahLst/>
                    <a:cxnLst/>
                    <a:rect l="0" t="0" r="0" b="0"/>
                    <a:pathLst>
                      <a:path w="62364" h="73429">
                        <a:moveTo>
                          <a:pt x="10585" y="19904"/>
                        </a:moveTo>
                        <a:cubicBezTo>
                          <a:pt x="0" y="47487"/>
                          <a:pt x="26872" y="73428"/>
                          <a:pt x="46106" y="54194"/>
                        </a:cubicBezTo>
                        <a:cubicBezTo>
                          <a:pt x="62363" y="37937"/>
                          <a:pt x="52292" y="0"/>
                          <a:pt x="31720" y="0"/>
                        </a:cubicBezTo>
                        <a:cubicBezTo>
                          <a:pt x="24297" y="0"/>
                          <a:pt x="14786" y="8957"/>
                          <a:pt x="10585" y="199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1" name="任意多边形: 形状 770">
                    <a:extLst>
                      <a:ext uri="{FF2B5EF4-FFF2-40B4-BE49-F238E27FC236}">
                        <a16:creationId xmlns="" xmlns:a16="http://schemas.microsoft.com/office/drawing/2014/main" id="{C0839550-5ACC-4B2D-9A77-75306E14412A}"/>
                      </a:ext>
                    </a:extLst>
                  </p:cNvPr>
                  <p:cNvSpPr/>
                  <p:nvPr/>
                </p:nvSpPr>
                <p:spPr>
                  <a:xfrm>
                    <a:off x="5222008" y="4632107"/>
                    <a:ext cx="100387" cy="71420"/>
                  </a:xfrm>
                  <a:custGeom>
                    <a:avLst/>
                    <a:gdLst/>
                    <a:ahLst/>
                    <a:cxnLst/>
                    <a:rect l="0" t="0" r="0" b="0"/>
                    <a:pathLst>
                      <a:path w="100387" h="71420">
                        <a:moveTo>
                          <a:pt x="8143" y="28141"/>
                        </a:moveTo>
                        <a:cubicBezTo>
                          <a:pt x="0" y="49361"/>
                          <a:pt x="5264" y="53933"/>
                          <a:pt x="50308" y="64764"/>
                        </a:cubicBezTo>
                        <a:cubicBezTo>
                          <a:pt x="77983" y="71419"/>
                          <a:pt x="100386" y="42829"/>
                          <a:pt x="85884" y="19363"/>
                        </a:cubicBezTo>
                        <a:cubicBezTo>
                          <a:pt x="73917" y="0"/>
                          <a:pt x="16452" y="6488"/>
                          <a:pt x="8143" y="281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2" name="任意多边形: 形状 771">
                    <a:extLst>
                      <a:ext uri="{FF2B5EF4-FFF2-40B4-BE49-F238E27FC236}">
                        <a16:creationId xmlns="" xmlns:a16="http://schemas.microsoft.com/office/drawing/2014/main" id="{027C1257-9911-4B9D-B2E5-EBD768AFD892}"/>
                      </a:ext>
                    </a:extLst>
                  </p:cNvPr>
                  <p:cNvSpPr/>
                  <p:nvPr/>
                </p:nvSpPr>
                <p:spPr>
                  <a:xfrm>
                    <a:off x="8890788" y="4639194"/>
                    <a:ext cx="45217" cy="60551"/>
                  </a:xfrm>
                  <a:custGeom>
                    <a:avLst/>
                    <a:gdLst/>
                    <a:ahLst/>
                    <a:cxnLst/>
                    <a:rect l="0" t="0" r="0" b="0"/>
                    <a:pathLst>
                      <a:path w="45217" h="60551">
                        <a:moveTo>
                          <a:pt x="10759" y="18196"/>
                        </a:moveTo>
                        <a:cubicBezTo>
                          <a:pt x="0" y="46235"/>
                          <a:pt x="14314" y="60550"/>
                          <a:pt x="33714" y="41150"/>
                        </a:cubicBezTo>
                        <a:cubicBezTo>
                          <a:pt x="45168" y="29696"/>
                          <a:pt x="45216" y="22597"/>
                          <a:pt x="33918" y="11298"/>
                        </a:cubicBezTo>
                        <a:cubicBezTo>
                          <a:pt x="22620" y="0"/>
                          <a:pt x="17112" y="1641"/>
                          <a:pt x="10759" y="181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3" name="任意多边形: 形状 772">
                    <a:extLst>
                      <a:ext uri="{FF2B5EF4-FFF2-40B4-BE49-F238E27FC236}">
                        <a16:creationId xmlns="" xmlns:a16="http://schemas.microsoft.com/office/drawing/2014/main" id="{CE8F5E97-5510-4A9B-ABE0-DA0DABA41924}"/>
                      </a:ext>
                    </a:extLst>
                  </p:cNvPr>
                  <p:cNvSpPr/>
                  <p:nvPr/>
                </p:nvSpPr>
                <p:spPr>
                  <a:xfrm>
                    <a:off x="3569608" y="4646669"/>
                    <a:ext cx="87992" cy="86754"/>
                  </a:xfrm>
                  <a:custGeom>
                    <a:avLst/>
                    <a:gdLst/>
                    <a:ahLst/>
                    <a:cxnLst/>
                    <a:rect l="0" t="0" r="0" b="0"/>
                    <a:pathLst>
                      <a:path w="87992" h="86754">
                        <a:moveTo>
                          <a:pt x="11615" y="31902"/>
                        </a:moveTo>
                        <a:cubicBezTo>
                          <a:pt x="0" y="68496"/>
                          <a:pt x="20244" y="86753"/>
                          <a:pt x="57869" y="73615"/>
                        </a:cubicBezTo>
                        <a:cubicBezTo>
                          <a:pt x="78728" y="66332"/>
                          <a:pt x="87991" y="53333"/>
                          <a:pt x="87991" y="31347"/>
                        </a:cubicBezTo>
                        <a:cubicBezTo>
                          <a:pt x="87991" y="4811"/>
                          <a:pt x="82434" y="0"/>
                          <a:pt x="54151" y="2048"/>
                        </a:cubicBezTo>
                        <a:cubicBezTo>
                          <a:pt x="31926" y="3658"/>
                          <a:pt x="17327" y="13904"/>
                          <a:pt x="11615" y="319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4" name="任意多边形: 形状 773">
                    <a:extLst>
                      <a:ext uri="{FF2B5EF4-FFF2-40B4-BE49-F238E27FC236}">
                        <a16:creationId xmlns="" xmlns:a16="http://schemas.microsoft.com/office/drawing/2014/main" id="{9159E1E1-7E05-45E3-8D14-D4078B901314}"/>
                      </a:ext>
                    </a:extLst>
                  </p:cNvPr>
                  <p:cNvSpPr/>
                  <p:nvPr/>
                </p:nvSpPr>
                <p:spPr>
                  <a:xfrm>
                    <a:off x="8362950" y="4648859"/>
                    <a:ext cx="19051" cy="51436"/>
                  </a:xfrm>
                  <a:custGeom>
                    <a:avLst/>
                    <a:gdLst/>
                    <a:ahLst/>
                    <a:cxnLst/>
                    <a:rect l="0" t="0" r="0" b="0"/>
                    <a:pathLst>
                      <a:path w="19051" h="51436">
                        <a:moveTo>
                          <a:pt x="0" y="29157"/>
                        </a:moveTo>
                        <a:cubicBezTo>
                          <a:pt x="0" y="44291"/>
                          <a:pt x="4286" y="51435"/>
                          <a:pt x="9525" y="45032"/>
                        </a:cubicBezTo>
                        <a:cubicBezTo>
                          <a:pt x="14764" y="38629"/>
                          <a:pt x="19050" y="25770"/>
                          <a:pt x="19050" y="16457"/>
                        </a:cubicBezTo>
                        <a:cubicBezTo>
                          <a:pt x="19050" y="7144"/>
                          <a:pt x="14764" y="0"/>
                          <a:pt x="9525" y="582"/>
                        </a:cubicBezTo>
                        <a:cubicBezTo>
                          <a:pt x="4286" y="1164"/>
                          <a:pt x="0" y="14023"/>
                          <a:pt x="0" y="291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5" name="任意多边形: 形状 774">
                    <a:extLst>
                      <a:ext uri="{FF2B5EF4-FFF2-40B4-BE49-F238E27FC236}">
                        <a16:creationId xmlns="" xmlns:a16="http://schemas.microsoft.com/office/drawing/2014/main" id="{170DC86D-445A-4CFE-B9A5-529C66BDFF44}"/>
                      </a:ext>
                    </a:extLst>
                  </p:cNvPr>
                  <p:cNvSpPr/>
                  <p:nvPr/>
                </p:nvSpPr>
                <p:spPr>
                  <a:xfrm>
                    <a:off x="3765574" y="4672119"/>
                    <a:ext cx="95227" cy="85073"/>
                  </a:xfrm>
                  <a:custGeom>
                    <a:avLst/>
                    <a:gdLst/>
                    <a:ahLst/>
                    <a:cxnLst/>
                    <a:rect l="0" t="0" r="0" b="0"/>
                    <a:pathLst>
                      <a:path w="95227" h="85073">
                        <a:moveTo>
                          <a:pt x="4487" y="25158"/>
                        </a:moveTo>
                        <a:cubicBezTo>
                          <a:pt x="0" y="36853"/>
                          <a:pt x="5519" y="54982"/>
                          <a:pt x="17090" y="66553"/>
                        </a:cubicBezTo>
                        <a:cubicBezTo>
                          <a:pt x="35400" y="84863"/>
                          <a:pt x="40859" y="85072"/>
                          <a:pt x="66451" y="68437"/>
                        </a:cubicBezTo>
                        <a:cubicBezTo>
                          <a:pt x="82277" y="58151"/>
                          <a:pt x="95226" y="38442"/>
                          <a:pt x="95226" y="24640"/>
                        </a:cubicBezTo>
                        <a:cubicBezTo>
                          <a:pt x="95226" y="4291"/>
                          <a:pt x="87402" y="0"/>
                          <a:pt x="53849" y="1948"/>
                        </a:cubicBezTo>
                        <a:cubicBezTo>
                          <a:pt x="28882" y="3398"/>
                          <a:pt x="9305" y="12603"/>
                          <a:pt x="4487"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6" name="任意多边形: 形状 775">
                    <a:extLst>
                      <a:ext uri="{FF2B5EF4-FFF2-40B4-BE49-F238E27FC236}">
                        <a16:creationId xmlns="" xmlns:a16="http://schemas.microsoft.com/office/drawing/2014/main" id="{9520DED2-B6FD-45C6-B45B-564735CCD9AE}"/>
                      </a:ext>
                    </a:extLst>
                  </p:cNvPr>
                  <p:cNvSpPr/>
                  <p:nvPr/>
                </p:nvSpPr>
                <p:spPr>
                  <a:xfrm>
                    <a:off x="6967189" y="4660940"/>
                    <a:ext cx="108447" cy="93062"/>
                  </a:xfrm>
                  <a:custGeom>
                    <a:avLst/>
                    <a:gdLst/>
                    <a:ahLst/>
                    <a:cxnLst/>
                    <a:rect l="0" t="0" r="0" b="0"/>
                    <a:pathLst>
                      <a:path w="108447" h="93062">
                        <a:moveTo>
                          <a:pt x="6927" y="22035"/>
                        </a:moveTo>
                        <a:cubicBezTo>
                          <a:pt x="941" y="31533"/>
                          <a:pt x="0" y="51774"/>
                          <a:pt x="4837" y="67014"/>
                        </a:cubicBezTo>
                        <a:cubicBezTo>
                          <a:pt x="12205" y="90228"/>
                          <a:pt x="19105" y="93061"/>
                          <a:pt x="47367" y="84475"/>
                        </a:cubicBezTo>
                        <a:cubicBezTo>
                          <a:pt x="94702" y="70094"/>
                          <a:pt x="108446" y="43263"/>
                          <a:pt x="79386" y="21967"/>
                        </a:cubicBezTo>
                        <a:cubicBezTo>
                          <a:pt x="49409" y="0"/>
                          <a:pt x="20797" y="27"/>
                          <a:pt x="6927" y="22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7" name="任意多边形: 形状 776">
                    <a:extLst>
                      <a:ext uri="{FF2B5EF4-FFF2-40B4-BE49-F238E27FC236}">
                        <a16:creationId xmlns="" xmlns:a16="http://schemas.microsoft.com/office/drawing/2014/main" id="{12098267-AE98-4E55-8117-B69355ED1355}"/>
                      </a:ext>
                    </a:extLst>
                  </p:cNvPr>
                  <p:cNvSpPr/>
                  <p:nvPr/>
                </p:nvSpPr>
                <p:spPr>
                  <a:xfrm>
                    <a:off x="8578850" y="4678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8" name="任意多边形: 形状 777">
                    <a:extLst>
                      <a:ext uri="{FF2B5EF4-FFF2-40B4-BE49-F238E27FC236}">
                        <a16:creationId xmlns="" xmlns:a16="http://schemas.microsoft.com/office/drawing/2014/main" id="{5CCE5E4A-72FB-4642-82F3-11374469E881}"/>
                      </a:ext>
                    </a:extLst>
                  </p:cNvPr>
                  <p:cNvSpPr/>
                  <p:nvPr/>
                </p:nvSpPr>
                <p:spPr>
                  <a:xfrm>
                    <a:off x="7200914" y="4679006"/>
                    <a:ext cx="171648" cy="102311"/>
                  </a:xfrm>
                  <a:custGeom>
                    <a:avLst/>
                    <a:gdLst/>
                    <a:ahLst/>
                    <a:cxnLst/>
                    <a:rect l="0" t="0" r="0" b="0"/>
                    <a:pathLst>
                      <a:path w="171648" h="102311">
                        <a:moveTo>
                          <a:pt x="28337" y="34856"/>
                        </a:moveTo>
                        <a:cubicBezTo>
                          <a:pt x="0" y="69000"/>
                          <a:pt x="81033" y="102310"/>
                          <a:pt x="138647" y="80201"/>
                        </a:cubicBezTo>
                        <a:cubicBezTo>
                          <a:pt x="171647" y="67538"/>
                          <a:pt x="162504" y="26169"/>
                          <a:pt x="123811" y="13073"/>
                        </a:cubicBezTo>
                        <a:cubicBezTo>
                          <a:pt x="85187" y="0"/>
                          <a:pt x="50742" y="7859"/>
                          <a:pt x="28337" y="348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9" name="任意多边形: 形状 778">
                    <a:extLst>
                      <a:ext uri="{FF2B5EF4-FFF2-40B4-BE49-F238E27FC236}">
                        <a16:creationId xmlns="" xmlns:a16="http://schemas.microsoft.com/office/drawing/2014/main" id="{1E498D17-8B6E-4660-9791-9DE7318FD3F0}"/>
                      </a:ext>
                    </a:extLst>
                  </p:cNvPr>
                  <p:cNvSpPr/>
                  <p:nvPr/>
                </p:nvSpPr>
                <p:spPr>
                  <a:xfrm>
                    <a:off x="7410428" y="4685621"/>
                    <a:ext cx="184709" cy="81296"/>
                  </a:xfrm>
                  <a:custGeom>
                    <a:avLst/>
                    <a:gdLst/>
                    <a:ahLst/>
                    <a:cxnLst/>
                    <a:rect l="0" t="0" r="0" b="0"/>
                    <a:pathLst>
                      <a:path w="184709" h="81296">
                        <a:moveTo>
                          <a:pt x="25555" y="23983"/>
                        </a:moveTo>
                        <a:cubicBezTo>
                          <a:pt x="0" y="54775"/>
                          <a:pt x="19841" y="81295"/>
                          <a:pt x="68434" y="81295"/>
                        </a:cubicBezTo>
                        <a:cubicBezTo>
                          <a:pt x="153165" y="81295"/>
                          <a:pt x="184708" y="42142"/>
                          <a:pt x="119844" y="17481"/>
                        </a:cubicBezTo>
                        <a:cubicBezTo>
                          <a:pt x="73868" y="0"/>
                          <a:pt x="43735" y="2079"/>
                          <a:pt x="25555" y="239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0" name="任意多边形: 形状 779">
                    <a:extLst>
                      <a:ext uri="{FF2B5EF4-FFF2-40B4-BE49-F238E27FC236}">
                        <a16:creationId xmlns="" xmlns:a16="http://schemas.microsoft.com/office/drawing/2014/main" id="{D494421D-BF77-477A-88EE-04443915654D}"/>
                      </a:ext>
                    </a:extLst>
                  </p:cNvPr>
                  <p:cNvSpPr/>
                  <p:nvPr/>
                </p:nvSpPr>
                <p:spPr>
                  <a:xfrm>
                    <a:off x="7626350" y="4668246"/>
                    <a:ext cx="175328" cy="108524"/>
                  </a:xfrm>
                  <a:custGeom>
                    <a:avLst/>
                    <a:gdLst/>
                    <a:ahLst/>
                    <a:cxnLst/>
                    <a:rect l="0" t="0" r="0" b="0"/>
                    <a:pathLst>
                      <a:path w="175328" h="108524">
                        <a:moveTo>
                          <a:pt x="19957" y="42427"/>
                        </a:moveTo>
                        <a:cubicBezTo>
                          <a:pt x="8981" y="53403"/>
                          <a:pt x="0" y="67080"/>
                          <a:pt x="0" y="72818"/>
                        </a:cubicBezTo>
                        <a:cubicBezTo>
                          <a:pt x="0" y="101720"/>
                          <a:pt x="115713" y="108523"/>
                          <a:pt x="138583" y="80966"/>
                        </a:cubicBezTo>
                        <a:cubicBezTo>
                          <a:pt x="175327" y="36692"/>
                          <a:pt x="62384" y="0"/>
                          <a:pt x="19957" y="424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1" name="任意多边形: 形状 780">
                    <a:extLst>
                      <a:ext uri="{FF2B5EF4-FFF2-40B4-BE49-F238E27FC236}">
                        <a16:creationId xmlns="" xmlns:a16="http://schemas.microsoft.com/office/drawing/2014/main" id="{C57CA623-2CEE-43EA-BC87-AC42CA37B661}"/>
                      </a:ext>
                    </a:extLst>
                  </p:cNvPr>
                  <p:cNvSpPr/>
                  <p:nvPr/>
                </p:nvSpPr>
                <p:spPr>
                  <a:xfrm>
                    <a:off x="7823757" y="4680230"/>
                    <a:ext cx="159696" cy="93235"/>
                  </a:xfrm>
                  <a:custGeom>
                    <a:avLst/>
                    <a:gdLst/>
                    <a:ahLst/>
                    <a:cxnLst/>
                    <a:rect l="0" t="0" r="0" b="0"/>
                    <a:pathLst>
                      <a:path w="159696" h="93235">
                        <a:moveTo>
                          <a:pt x="21668" y="17403"/>
                        </a:moveTo>
                        <a:cubicBezTo>
                          <a:pt x="0" y="44353"/>
                          <a:pt x="1735" y="69711"/>
                          <a:pt x="25882" y="78977"/>
                        </a:cubicBezTo>
                        <a:cubicBezTo>
                          <a:pt x="63033" y="93234"/>
                          <a:pt x="142567" y="87229"/>
                          <a:pt x="149309" y="69659"/>
                        </a:cubicBezTo>
                        <a:cubicBezTo>
                          <a:pt x="159695" y="42595"/>
                          <a:pt x="142839" y="26547"/>
                          <a:pt x="88314" y="11588"/>
                        </a:cubicBezTo>
                        <a:cubicBezTo>
                          <a:pt x="46076" y="0"/>
                          <a:pt x="34875" y="978"/>
                          <a:pt x="21668" y="17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2" name="任意多边形: 形状 781">
                    <a:extLst>
                      <a:ext uri="{FF2B5EF4-FFF2-40B4-BE49-F238E27FC236}">
                        <a16:creationId xmlns="" xmlns:a16="http://schemas.microsoft.com/office/drawing/2014/main" id="{13031963-8172-4558-9D52-49AE3E1CE2BC}"/>
                      </a:ext>
                    </a:extLst>
                  </p:cNvPr>
                  <p:cNvSpPr/>
                  <p:nvPr/>
                </p:nvSpPr>
                <p:spPr>
                  <a:xfrm>
                    <a:off x="8515350" y="4690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3" name="任意多边形: 形状 782">
                    <a:extLst>
                      <a:ext uri="{FF2B5EF4-FFF2-40B4-BE49-F238E27FC236}">
                        <a16:creationId xmlns="" xmlns:a16="http://schemas.microsoft.com/office/drawing/2014/main" id="{5DFFFE36-A232-4473-BD8E-25AB8837B4E1}"/>
                      </a:ext>
                    </a:extLst>
                  </p:cNvPr>
                  <p:cNvSpPr/>
                  <p:nvPr/>
                </p:nvSpPr>
                <p:spPr>
                  <a:xfrm>
                    <a:off x="3674400" y="4695850"/>
                    <a:ext cx="61636" cy="183012"/>
                  </a:xfrm>
                  <a:custGeom>
                    <a:avLst/>
                    <a:gdLst/>
                    <a:ahLst/>
                    <a:cxnLst/>
                    <a:rect l="0" t="0" r="0" b="0"/>
                    <a:pathLst>
                      <a:path w="61636" h="183012">
                        <a:moveTo>
                          <a:pt x="16678" y="22162"/>
                        </a:moveTo>
                        <a:cubicBezTo>
                          <a:pt x="0" y="43361"/>
                          <a:pt x="568" y="147660"/>
                          <a:pt x="17484" y="170108"/>
                        </a:cubicBezTo>
                        <a:cubicBezTo>
                          <a:pt x="26789" y="182456"/>
                          <a:pt x="34234" y="183011"/>
                          <a:pt x="47118" y="172319"/>
                        </a:cubicBezTo>
                        <a:cubicBezTo>
                          <a:pt x="60928" y="160858"/>
                          <a:pt x="61635" y="143813"/>
                          <a:pt x="50701" y="85977"/>
                        </a:cubicBezTo>
                        <a:cubicBezTo>
                          <a:pt x="34627" y="961"/>
                          <a:pt x="34114" y="0"/>
                          <a:pt x="16678" y="22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4" name="任意多边形: 形状 783">
                    <a:extLst>
                      <a:ext uri="{FF2B5EF4-FFF2-40B4-BE49-F238E27FC236}">
                        <a16:creationId xmlns="" xmlns:a16="http://schemas.microsoft.com/office/drawing/2014/main" id="{363B2837-5683-4EFA-BEBB-295BB270FB98}"/>
                      </a:ext>
                    </a:extLst>
                  </p:cNvPr>
                  <p:cNvSpPr/>
                  <p:nvPr/>
                </p:nvSpPr>
                <p:spPr>
                  <a:xfrm>
                    <a:off x="3933246" y="4688524"/>
                    <a:ext cx="106427" cy="78393"/>
                  </a:xfrm>
                  <a:custGeom>
                    <a:avLst/>
                    <a:gdLst/>
                    <a:ahLst/>
                    <a:cxnLst/>
                    <a:rect l="0" t="0" r="0" b="0"/>
                    <a:pathLst>
                      <a:path w="106427" h="78393">
                        <a:moveTo>
                          <a:pt x="17778" y="20155"/>
                        </a:moveTo>
                        <a:cubicBezTo>
                          <a:pt x="0" y="47620"/>
                          <a:pt x="18826" y="78392"/>
                          <a:pt x="53406" y="78392"/>
                        </a:cubicBezTo>
                        <a:cubicBezTo>
                          <a:pt x="91865" y="78392"/>
                          <a:pt x="106426" y="58188"/>
                          <a:pt x="85842" y="33386"/>
                        </a:cubicBezTo>
                        <a:cubicBezTo>
                          <a:pt x="63388" y="6331"/>
                          <a:pt x="30824" y="0"/>
                          <a:pt x="17778" y="201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5" name="任意多边形: 形状 784">
                    <a:extLst>
                      <a:ext uri="{FF2B5EF4-FFF2-40B4-BE49-F238E27FC236}">
                        <a16:creationId xmlns="" xmlns:a16="http://schemas.microsoft.com/office/drawing/2014/main" id="{0104BA58-9534-4CF5-84FE-202A85284C80}"/>
                      </a:ext>
                    </a:extLst>
                  </p:cNvPr>
                  <p:cNvSpPr/>
                  <p:nvPr/>
                </p:nvSpPr>
                <p:spPr>
                  <a:xfrm>
                    <a:off x="6382213" y="4698004"/>
                    <a:ext cx="1724250" cy="173206"/>
                  </a:xfrm>
                  <a:custGeom>
                    <a:avLst/>
                    <a:gdLst/>
                    <a:ahLst/>
                    <a:cxnLst/>
                    <a:rect l="0" t="0" r="0" b="0"/>
                    <a:pathLst>
                      <a:path w="1724250" h="173206">
                        <a:moveTo>
                          <a:pt x="16396" y="25591"/>
                        </a:moveTo>
                        <a:cubicBezTo>
                          <a:pt x="0" y="68319"/>
                          <a:pt x="21028" y="76464"/>
                          <a:pt x="172790" y="86170"/>
                        </a:cubicBezTo>
                        <a:cubicBezTo>
                          <a:pt x="255618" y="91468"/>
                          <a:pt x="361055" y="104048"/>
                          <a:pt x="407093" y="114127"/>
                        </a:cubicBezTo>
                        <a:cubicBezTo>
                          <a:pt x="453132" y="124206"/>
                          <a:pt x="544572" y="132568"/>
                          <a:pt x="610293" y="132710"/>
                        </a:cubicBezTo>
                        <a:cubicBezTo>
                          <a:pt x="682930" y="132867"/>
                          <a:pt x="756840" y="141043"/>
                          <a:pt x="798777" y="153562"/>
                        </a:cubicBezTo>
                        <a:cubicBezTo>
                          <a:pt x="857911" y="171214"/>
                          <a:pt x="919293" y="173205"/>
                          <a:pt x="1228427" y="167498"/>
                        </a:cubicBezTo>
                        <a:cubicBezTo>
                          <a:pt x="1469151" y="163055"/>
                          <a:pt x="1593815" y="156114"/>
                          <a:pt x="1603303" y="146626"/>
                        </a:cubicBezTo>
                        <a:cubicBezTo>
                          <a:pt x="1611120" y="138809"/>
                          <a:pt x="1636039" y="132412"/>
                          <a:pt x="1658678" y="132412"/>
                        </a:cubicBezTo>
                        <a:cubicBezTo>
                          <a:pt x="1702725" y="132412"/>
                          <a:pt x="1724249" y="114822"/>
                          <a:pt x="1699169" y="99323"/>
                        </a:cubicBezTo>
                        <a:cubicBezTo>
                          <a:pt x="1690764" y="94128"/>
                          <a:pt x="1506362" y="87685"/>
                          <a:pt x="1289387" y="85006"/>
                        </a:cubicBezTo>
                        <a:cubicBezTo>
                          <a:pt x="806341" y="79041"/>
                          <a:pt x="329918" y="49602"/>
                          <a:pt x="215437" y="18643"/>
                        </a:cubicBezTo>
                        <a:cubicBezTo>
                          <a:pt x="146493" y="0"/>
                          <a:pt x="24584" y="4255"/>
                          <a:pt x="16396" y="25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6" name="任意多边形: 形状 785">
                    <a:extLst>
                      <a:ext uri="{FF2B5EF4-FFF2-40B4-BE49-F238E27FC236}">
                        <a16:creationId xmlns="" xmlns:a16="http://schemas.microsoft.com/office/drawing/2014/main" id="{FE6F8ED1-C75D-42AA-ACC8-A3A917A5B674}"/>
                      </a:ext>
                    </a:extLst>
                  </p:cNvPr>
                  <p:cNvSpPr/>
                  <p:nvPr/>
                </p:nvSpPr>
                <p:spPr>
                  <a:xfrm>
                    <a:off x="7138327" y="4691020"/>
                    <a:ext cx="37173" cy="56847"/>
                  </a:xfrm>
                  <a:custGeom>
                    <a:avLst/>
                    <a:gdLst/>
                    <a:ahLst/>
                    <a:cxnLst/>
                    <a:rect l="0" t="0" r="0" b="0"/>
                    <a:pathLst>
                      <a:path w="37173" h="56847">
                        <a:moveTo>
                          <a:pt x="1216" y="33491"/>
                        </a:moveTo>
                        <a:cubicBezTo>
                          <a:pt x="0" y="46737"/>
                          <a:pt x="7318" y="56846"/>
                          <a:pt x="18122" y="56846"/>
                        </a:cubicBezTo>
                        <a:cubicBezTo>
                          <a:pt x="28662" y="56846"/>
                          <a:pt x="37172" y="45577"/>
                          <a:pt x="37172" y="31620"/>
                        </a:cubicBezTo>
                        <a:cubicBezTo>
                          <a:pt x="37172" y="0"/>
                          <a:pt x="4132" y="1720"/>
                          <a:pt x="1216" y="33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7" name="任意多边形: 形状 786">
                    <a:extLst>
                      <a:ext uri="{FF2B5EF4-FFF2-40B4-BE49-F238E27FC236}">
                        <a16:creationId xmlns="" xmlns:a16="http://schemas.microsoft.com/office/drawing/2014/main" id="{8EB84922-7AF0-464A-BA1F-F0013F2398FD}"/>
                      </a:ext>
                    </a:extLst>
                  </p:cNvPr>
                  <p:cNvSpPr/>
                  <p:nvPr/>
                </p:nvSpPr>
                <p:spPr>
                  <a:xfrm>
                    <a:off x="7997977" y="4691897"/>
                    <a:ext cx="41124" cy="82173"/>
                  </a:xfrm>
                  <a:custGeom>
                    <a:avLst/>
                    <a:gdLst/>
                    <a:ahLst/>
                    <a:cxnLst/>
                    <a:rect l="0" t="0" r="0" b="0"/>
                    <a:pathLst>
                      <a:path w="41124" h="82173">
                        <a:moveTo>
                          <a:pt x="4166" y="22370"/>
                        </a:moveTo>
                        <a:cubicBezTo>
                          <a:pt x="0" y="29111"/>
                          <a:pt x="186" y="43996"/>
                          <a:pt x="4580" y="55447"/>
                        </a:cubicBezTo>
                        <a:cubicBezTo>
                          <a:pt x="14835" y="82172"/>
                          <a:pt x="41123" y="64275"/>
                          <a:pt x="41123" y="30569"/>
                        </a:cubicBezTo>
                        <a:cubicBezTo>
                          <a:pt x="41123" y="5133"/>
                          <a:pt x="17991" y="0"/>
                          <a:pt x="4166" y="22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8" name="任意多边形: 形状 787">
                    <a:extLst>
                      <a:ext uri="{FF2B5EF4-FFF2-40B4-BE49-F238E27FC236}">
                        <a16:creationId xmlns="" xmlns:a16="http://schemas.microsoft.com/office/drawing/2014/main" id="{17853D87-ED0D-496B-88FE-35C70D42C9A8}"/>
                      </a:ext>
                    </a:extLst>
                  </p:cNvPr>
                  <p:cNvSpPr/>
                  <p:nvPr/>
                </p:nvSpPr>
                <p:spPr>
                  <a:xfrm>
                    <a:off x="8820150" y="4716999"/>
                    <a:ext cx="168019" cy="88018"/>
                  </a:xfrm>
                  <a:custGeom>
                    <a:avLst/>
                    <a:gdLst/>
                    <a:ahLst/>
                    <a:cxnLst/>
                    <a:rect l="0" t="0" r="0" b="0"/>
                    <a:pathLst>
                      <a:path w="168019" h="88018">
                        <a:moveTo>
                          <a:pt x="34925" y="19675"/>
                        </a:moveTo>
                        <a:cubicBezTo>
                          <a:pt x="14813" y="30195"/>
                          <a:pt x="0" y="48562"/>
                          <a:pt x="0" y="62980"/>
                        </a:cubicBezTo>
                        <a:cubicBezTo>
                          <a:pt x="0" y="84474"/>
                          <a:pt x="8766" y="88017"/>
                          <a:pt x="61945" y="88017"/>
                        </a:cubicBezTo>
                        <a:cubicBezTo>
                          <a:pt x="139160" y="88017"/>
                          <a:pt x="168018" y="62296"/>
                          <a:pt x="124780" y="32011"/>
                        </a:cubicBezTo>
                        <a:cubicBezTo>
                          <a:pt x="80671" y="1116"/>
                          <a:pt x="72541" y="0"/>
                          <a:pt x="34925" y="19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9" name="任意多边形: 形状 788">
                    <a:extLst>
                      <a:ext uri="{FF2B5EF4-FFF2-40B4-BE49-F238E27FC236}">
                        <a16:creationId xmlns="" xmlns:a16="http://schemas.microsoft.com/office/drawing/2014/main" id="{34481428-CE8B-4C5E-9AFF-B777D40BC2CA}"/>
                      </a:ext>
                    </a:extLst>
                  </p:cNvPr>
                  <p:cNvSpPr/>
                  <p:nvPr/>
                </p:nvSpPr>
                <p:spPr>
                  <a:xfrm>
                    <a:off x="8560673" y="4735407"/>
                    <a:ext cx="176928" cy="94739"/>
                  </a:xfrm>
                  <a:custGeom>
                    <a:avLst/>
                    <a:gdLst/>
                    <a:ahLst/>
                    <a:cxnLst/>
                    <a:rect l="0" t="0" r="0" b="0"/>
                    <a:pathLst>
                      <a:path w="176928" h="94739">
                        <a:moveTo>
                          <a:pt x="83270" y="8680"/>
                        </a:moveTo>
                        <a:cubicBezTo>
                          <a:pt x="74167" y="10758"/>
                          <a:pt x="51636" y="12459"/>
                          <a:pt x="33199" y="12459"/>
                        </a:cubicBezTo>
                        <a:cubicBezTo>
                          <a:pt x="5973" y="12459"/>
                          <a:pt x="0" y="18078"/>
                          <a:pt x="1387" y="42383"/>
                        </a:cubicBezTo>
                        <a:cubicBezTo>
                          <a:pt x="3759" y="83936"/>
                          <a:pt x="15760" y="91736"/>
                          <a:pt x="44432" y="70357"/>
                        </a:cubicBezTo>
                        <a:cubicBezTo>
                          <a:pt x="66151" y="54161"/>
                          <a:pt x="70869" y="54642"/>
                          <a:pt x="85412" y="74531"/>
                        </a:cubicBezTo>
                        <a:cubicBezTo>
                          <a:pt x="98304" y="92161"/>
                          <a:pt x="109944" y="94738"/>
                          <a:pt x="139387" y="86484"/>
                        </a:cubicBezTo>
                        <a:cubicBezTo>
                          <a:pt x="170293" y="77819"/>
                          <a:pt x="176927" y="69226"/>
                          <a:pt x="176927" y="37859"/>
                        </a:cubicBezTo>
                        <a:cubicBezTo>
                          <a:pt x="176927" y="3328"/>
                          <a:pt x="173315" y="0"/>
                          <a:pt x="138373" y="2330"/>
                        </a:cubicBezTo>
                        <a:cubicBezTo>
                          <a:pt x="117168" y="3743"/>
                          <a:pt x="92372" y="6601"/>
                          <a:pt x="83270" y="8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0" name="任意多边形: 形状 789">
                    <a:extLst>
                      <a:ext uri="{FF2B5EF4-FFF2-40B4-BE49-F238E27FC236}">
                        <a16:creationId xmlns="" xmlns:a16="http://schemas.microsoft.com/office/drawing/2014/main" id="{0CC44E8B-A44F-4828-890E-A2C4E9AFCB30}"/>
                      </a:ext>
                    </a:extLst>
                  </p:cNvPr>
                  <p:cNvSpPr/>
                  <p:nvPr/>
                </p:nvSpPr>
                <p:spPr>
                  <a:xfrm>
                    <a:off x="8418030" y="4754216"/>
                    <a:ext cx="149572" cy="107272"/>
                  </a:xfrm>
                  <a:custGeom>
                    <a:avLst/>
                    <a:gdLst/>
                    <a:ahLst/>
                    <a:cxnLst/>
                    <a:rect l="0" t="0" r="0" b="0"/>
                    <a:pathLst>
                      <a:path w="149572" h="107272">
                        <a:moveTo>
                          <a:pt x="16887" y="8467"/>
                        </a:moveTo>
                        <a:cubicBezTo>
                          <a:pt x="0" y="25353"/>
                          <a:pt x="8986" y="62909"/>
                          <a:pt x="32985" y="75753"/>
                        </a:cubicBezTo>
                        <a:cubicBezTo>
                          <a:pt x="91876" y="107271"/>
                          <a:pt x="149571" y="75572"/>
                          <a:pt x="123154" y="26212"/>
                        </a:cubicBezTo>
                        <a:cubicBezTo>
                          <a:pt x="113335" y="7863"/>
                          <a:pt x="96561" y="0"/>
                          <a:pt x="67240" y="0"/>
                        </a:cubicBezTo>
                        <a:cubicBezTo>
                          <a:pt x="44202" y="0"/>
                          <a:pt x="21543" y="3810"/>
                          <a:pt x="1688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1" name="任意多边形: 形状 790">
                    <a:extLst>
                      <a:ext uri="{FF2B5EF4-FFF2-40B4-BE49-F238E27FC236}">
                        <a16:creationId xmlns="" xmlns:a16="http://schemas.microsoft.com/office/drawing/2014/main" id="{A1D3DACB-12AE-49B4-B20F-59FCB1088E42}"/>
                      </a:ext>
                    </a:extLst>
                  </p:cNvPr>
                  <p:cNvSpPr/>
                  <p:nvPr/>
                </p:nvSpPr>
                <p:spPr>
                  <a:xfrm>
                    <a:off x="8243021" y="4772899"/>
                    <a:ext cx="137204" cy="86707"/>
                  </a:xfrm>
                  <a:custGeom>
                    <a:avLst/>
                    <a:gdLst/>
                    <a:ahLst/>
                    <a:cxnLst/>
                    <a:rect l="0" t="0" r="0" b="0"/>
                    <a:pathLst>
                      <a:path w="137204" h="86707">
                        <a:moveTo>
                          <a:pt x="10455" y="25159"/>
                        </a:moveTo>
                        <a:cubicBezTo>
                          <a:pt x="0" y="52404"/>
                          <a:pt x="13779" y="67200"/>
                          <a:pt x="58821" y="77093"/>
                        </a:cubicBezTo>
                        <a:cubicBezTo>
                          <a:pt x="102590" y="86706"/>
                          <a:pt x="137203" y="58814"/>
                          <a:pt x="124048" y="24533"/>
                        </a:cubicBezTo>
                        <a:cubicBezTo>
                          <a:pt x="114634" y="0"/>
                          <a:pt x="19909" y="522"/>
                          <a:pt x="10455" y="251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2" name="任意多边形: 形状 791">
                    <a:extLst>
                      <a:ext uri="{FF2B5EF4-FFF2-40B4-BE49-F238E27FC236}">
                        <a16:creationId xmlns="" xmlns:a16="http://schemas.microsoft.com/office/drawing/2014/main" id="{7CDD0EC3-9155-460C-8FF0-6F1E51A8B374}"/>
                      </a:ext>
                    </a:extLst>
                  </p:cNvPr>
                  <p:cNvSpPr/>
                  <p:nvPr/>
                </p:nvSpPr>
                <p:spPr>
                  <a:xfrm>
                    <a:off x="3469149" y="4779818"/>
                    <a:ext cx="54556" cy="75999"/>
                  </a:xfrm>
                  <a:custGeom>
                    <a:avLst/>
                    <a:gdLst/>
                    <a:ahLst/>
                    <a:cxnLst/>
                    <a:rect l="0" t="0" r="0" b="0"/>
                    <a:pathLst>
                      <a:path w="54556" h="75999">
                        <a:moveTo>
                          <a:pt x="9532" y="29884"/>
                        </a:moveTo>
                        <a:cubicBezTo>
                          <a:pt x="0" y="54724"/>
                          <a:pt x="12987" y="75998"/>
                          <a:pt x="37684" y="75998"/>
                        </a:cubicBezTo>
                        <a:cubicBezTo>
                          <a:pt x="52606" y="75998"/>
                          <a:pt x="54555" y="68460"/>
                          <a:pt x="46459" y="42068"/>
                        </a:cubicBezTo>
                        <a:cubicBezTo>
                          <a:pt x="34969" y="4609"/>
                          <a:pt x="21000" y="0"/>
                          <a:pt x="9532" y="29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3" name="任意多边形: 形状 792">
                    <a:extLst>
                      <a:ext uri="{FF2B5EF4-FFF2-40B4-BE49-F238E27FC236}">
                        <a16:creationId xmlns="" xmlns:a16="http://schemas.microsoft.com/office/drawing/2014/main" id="{38DF430B-3BCD-49C6-A6A9-952FD9E6A27B}"/>
                      </a:ext>
                    </a:extLst>
                  </p:cNvPr>
                  <p:cNvSpPr/>
                  <p:nvPr/>
                </p:nvSpPr>
                <p:spPr>
                  <a:xfrm>
                    <a:off x="3862182" y="4781205"/>
                    <a:ext cx="44419" cy="93662"/>
                  </a:xfrm>
                  <a:custGeom>
                    <a:avLst/>
                    <a:gdLst/>
                    <a:ahLst/>
                    <a:cxnLst/>
                    <a:rect l="0" t="0" r="0" b="0"/>
                    <a:pathLst>
                      <a:path w="44419" h="93662">
                        <a:moveTo>
                          <a:pt x="7995" y="20636"/>
                        </a:moveTo>
                        <a:cubicBezTo>
                          <a:pt x="0" y="26782"/>
                          <a:pt x="451" y="41425"/>
                          <a:pt x="9267" y="61911"/>
                        </a:cubicBezTo>
                        <a:lnTo>
                          <a:pt x="22928" y="93661"/>
                        </a:lnTo>
                        <a:lnTo>
                          <a:pt x="33764" y="52386"/>
                        </a:lnTo>
                        <a:cubicBezTo>
                          <a:pt x="44418" y="11805"/>
                          <a:pt x="34837" y="0"/>
                          <a:pt x="7995" y="20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4" name="任意多边形: 形状 793">
                    <a:extLst>
                      <a:ext uri="{FF2B5EF4-FFF2-40B4-BE49-F238E27FC236}">
                        <a16:creationId xmlns="" xmlns:a16="http://schemas.microsoft.com/office/drawing/2014/main" id="{3A128924-DE2B-4F97-87AA-E17D7E384D6E}"/>
                      </a:ext>
                    </a:extLst>
                  </p:cNvPr>
                  <p:cNvSpPr/>
                  <p:nvPr/>
                </p:nvSpPr>
                <p:spPr>
                  <a:xfrm>
                    <a:off x="4136264" y="4807564"/>
                    <a:ext cx="109109" cy="99053"/>
                  </a:xfrm>
                  <a:custGeom>
                    <a:avLst/>
                    <a:gdLst/>
                    <a:ahLst/>
                    <a:cxnLst/>
                    <a:rect l="0" t="0" r="0" b="0"/>
                    <a:pathLst>
                      <a:path w="109109" h="99053">
                        <a:moveTo>
                          <a:pt x="23944" y="28048"/>
                        </a:moveTo>
                        <a:cubicBezTo>
                          <a:pt x="0" y="56898"/>
                          <a:pt x="19026" y="99052"/>
                          <a:pt x="55990" y="99052"/>
                        </a:cubicBezTo>
                        <a:cubicBezTo>
                          <a:pt x="95463" y="99052"/>
                          <a:pt x="109108" y="65697"/>
                          <a:pt x="83971" y="30651"/>
                        </a:cubicBezTo>
                        <a:cubicBezTo>
                          <a:pt x="62461" y="661"/>
                          <a:pt x="47222" y="0"/>
                          <a:pt x="23944" y="28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5" name="任意多边形: 形状 794">
                    <a:extLst>
                      <a:ext uri="{FF2B5EF4-FFF2-40B4-BE49-F238E27FC236}">
                        <a16:creationId xmlns="" xmlns:a16="http://schemas.microsoft.com/office/drawing/2014/main" id="{5DB74C48-4894-4E55-B1B4-E74C59700D12}"/>
                      </a:ext>
                    </a:extLst>
                  </p:cNvPr>
                  <p:cNvSpPr/>
                  <p:nvPr/>
                </p:nvSpPr>
                <p:spPr>
                  <a:xfrm>
                    <a:off x="6014541" y="4814448"/>
                    <a:ext cx="351888" cy="136619"/>
                  </a:xfrm>
                  <a:custGeom>
                    <a:avLst/>
                    <a:gdLst/>
                    <a:ahLst/>
                    <a:cxnLst/>
                    <a:rect l="0" t="0" r="0" b="0"/>
                    <a:pathLst>
                      <a:path w="351888" h="136619">
                        <a:moveTo>
                          <a:pt x="20076" y="11735"/>
                        </a:moveTo>
                        <a:cubicBezTo>
                          <a:pt x="1874" y="29936"/>
                          <a:pt x="0" y="61833"/>
                          <a:pt x="15349" y="92168"/>
                        </a:cubicBezTo>
                        <a:cubicBezTo>
                          <a:pt x="30102" y="121327"/>
                          <a:pt x="39157" y="124144"/>
                          <a:pt x="126286" y="126681"/>
                        </a:cubicBezTo>
                        <a:cubicBezTo>
                          <a:pt x="178466" y="128201"/>
                          <a:pt x="246845" y="131059"/>
                          <a:pt x="278239" y="133031"/>
                        </a:cubicBezTo>
                        <a:lnTo>
                          <a:pt x="335319" y="136618"/>
                        </a:lnTo>
                        <a:lnTo>
                          <a:pt x="343148" y="79468"/>
                        </a:lnTo>
                        <a:cubicBezTo>
                          <a:pt x="347453" y="48035"/>
                          <a:pt x="351159" y="18032"/>
                          <a:pt x="351384" y="12793"/>
                        </a:cubicBezTo>
                        <a:cubicBezTo>
                          <a:pt x="351887" y="1023"/>
                          <a:pt x="31810" y="0"/>
                          <a:pt x="20076" y="117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6" name="任意多边形: 形状 795">
                    <a:extLst>
                      <a:ext uri="{FF2B5EF4-FFF2-40B4-BE49-F238E27FC236}">
                        <a16:creationId xmlns="" xmlns:a16="http://schemas.microsoft.com/office/drawing/2014/main" id="{D79E7B5A-9623-4C36-A66A-2D88B3FCDDDD}"/>
                      </a:ext>
                    </a:extLst>
                  </p:cNvPr>
                  <p:cNvSpPr/>
                  <p:nvPr/>
                </p:nvSpPr>
                <p:spPr>
                  <a:xfrm>
                    <a:off x="8928269" y="4816382"/>
                    <a:ext cx="44282" cy="39435"/>
                  </a:xfrm>
                  <a:custGeom>
                    <a:avLst/>
                    <a:gdLst/>
                    <a:ahLst/>
                    <a:cxnLst/>
                    <a:rect l="0" t="0" r="0" b="0"/>
                    <a:pathLst>
                      <a:path w="44282" h="39435">
                        <a:moveTo>
                          <a:pt x="14302" y="10146"/>
                        </a:moveTo>
                        <a:cubicBezTo>
                          <a:pt x="0" y="24448"/>
                          <a:pt x="5592" y="39434"/>
                          <a:pt x="25231" y="39434"/>
                        </a:cubicBezTo>
                        <a:cubicBezTo>
                          <a:pt x="35709" y="39434"/>
                          <a:pt x="44281" y="34056"/>
                          <a:pt x="44281" y="27484"/>
                        </a:cubicBezTo>
                        <a:cubicBezTo>
                          <a:pt x="44281" y="11469"/>
                          <a:pt x="24449" y="0"/>
                          <a:pt x="14302" y="101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7" name="任意多边形: 形状 796">
                    <a:extLst>
                      <a:ext uri="{FF2B5EF4-FFF2-40B4-BE49-F238E27FC236}">
                        <a16:creationId xmlns="" xmlns:a16="http://schemas.microsoft.com/office/drawing/2014/main" id="{D31B2B19-52F8-4809-92F3-5BFAC105A21B}"/>
                      </a:ext>
                    </a:extLst>
                  </p:cNvPr>
                  <p:cNvSpPr/>
                  <p:nvPr/>
                </p:nvSpPr>
                <p:spPr>
                  <a:xfrm>
                    <a:off x="4362717" y="4828148"/>
                    <a:ext cx="377827" cy="135619"/>
                  </a:xfrm>
                  <a:custGeom>
                    <a:avLst/>
                    <a:gdLst/>
                    <a:ahLst/>
                    <a:cxnLst/>
                    <a:rect l="0" t="0" r="0" b="0"/>
                    <a:pathLst>
                      <a:path w="377827" h="135619">
                        <a:moveTo>
                          <a:pt x="5200" y="16397"/>
                        </a:moveTo>
                        <a:cubicBezTo>
                          <a:pt x="1369" y="22596"/>
                          <a:pt x="0" y="25320"/>
                          <a:pt x="2158" y="22451"/>
                        </a:cubicBezTo>
                        <a:cubicBezTo>
                          <a:pt x="8118" y="14529"/>
                          <a:pt x="131388" y="22985"/>
                          <a:pt x="145035" y="32252"/>
                        </a:cubicBezTo>
                        <a:cubicBezTo>
                          <a:pt x="151609" y="36716"/>
                          <a:pt x="146833" y="47794"/>
                          <a:pt x="134421" y="56869"/>
                        </a:cubicBezTo>
                        <a:cubicBezTo>
                          <a:pt x="122009" y="65945"/>
                          <a:pt x="110916" y="87376"/>
                          <a:pt x="109769" y="104494"/>
                        </a:cubicBezTo>
                        <a:cubicBezTo>
                          <a:pt x="107791" y="134006"/>
                          <a:pt x="111300" y="135618"/>
                          <a:pt x="177533" y="135618"/>
                        </a:cubicBezTo>
                        <a:lnTo>
                          <a:pt x="247383" y="135618"/>
                        </a:lnTo>
                        <a:lnTo>
                          <a:pt x="247383" y="91293"/>
                        </a:lnTo>
                        <a:cubicBezTo>
                          <a:pt x="247383" y="52117"/>
                          <a:pt x="242957" y="46127"/>
                          <a:pt x="209283" y="39731"/>
                        </a:cubicBezTo>
                        <a:cubicBezTo>
                          <a:pt x="186499" y="35404"/>
                          <a:pt x="213333" y="31086"/>
                          <a:pt x="276033" y="28991"/>
                        </a:cubicBezTo>
                        <a:cubicBezTo>
                          <a:pt x="333701" y="27063"/>
                          <a:pt x="377826" y="20539"/>
                          <a:pt x="374089" y="14492"/>
                        </a:cubicBezTo>
                        <a:cubicBezTo>
                          <a:pt x="365132" y="0"/>
                          <a:pt x="14214" y="1811"/>
                          <a:pt x="5200" y="16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8" name="任意多边形: 形状 797">
                    <a:extLst>
                      <a:ext uri="{FF2B5EF4-FFF2-40B4-BE49-F238E27FC236}">
                        <a16:creationId xmlns="" xmlns:a16="http://schemas.microsoft.com/office/drawing/2014/main" id="{A3571210-6E5E-47FD-A46A-8C0A4D0BAC69}"/>
                      </a:ext>
                    </a:extLst>
                  </p:cNvPr>
                  <p:cNvSpPr/>
                  <p:nvPr/>
                </p:nvSpPr>
                <p:spPr>
                  <a:xfrm>
                    <a:off x="4927208" y="4829661"/>
                    <a:ext cx="1075395" cy="114070"/>
                  </a:xfrm>
                  <a:custGeom>
                    <a:avLst/>
                    <a:gdLst/>
                    <a:ahLst/>
                    <a:cxnLst/>
                    <a:rect l="0" t="0" r="0" b="0"/>
                    <a:pathLst>
                      <a:path w="1075395" h="114070">
                        <a:moveTo>
                          <a:pt x="654442" y="14131"/>
                        </a:moveTo>
                        <a:cubicBezTo>
                          <a:pt x="222896" y="29599"/>
                          <a:pt x="51840" y="40122"/>
                          <a:pt x="28967" y="52607"/>
                        </a:cubicBezTo>
                        <a:cubicBezTo>
                          <a:pt x="1715" y="67483"/>
                          <a:pt x="0" y="97050"/>
                          <a:pt x="25815" y="106957"/>
                        </a:cubicBezTo>
                        <a:cubicBezTo>
                          <a:pt x="36305" y="110982"/>
                          <a:pt x="270607" y="114069"/>
                          <a:pt x="546486" y="113817"/>
                        </a:cubicBezTo>
                        <a:lnTo>
                          <a:pt x="1048084" y="113359"/>
                        </a:lnTo>
                        <a:lnTo>
                          <a:pt x="1055833" y="82486"/>
                        </a:lnTo>
                        <a:cubicBezTo>
                          <a:pt x="1075394" y="4547"/>
                          <a:pt x="1048694" y="0"/>
                          <a:pt x="654442" y="141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9" name="任意多边形: 形状 798">
                    <a:extLst>
                      <a:ext uri="{FF2B5EF4-FFF2-40B4-BE49-F238E27FC236}">
                        <a16:creationId xmlns="" xmlns:a16="http://schemas.microsoft.com/office/drawing/2014/main" id="{284AB6F9-0C91-4E9D-BBA7-09CA5D6AA30A}"/>
                      </a:ext>
                    </a:extLst>
                  </p:cNvPr>
                  <p:cNvSpPr/>
                  <p:nvPr/>
                </p:nvSpPr>
                <p:spPr>
                  <a:xfrm>
                    <a:off x="6389958" y="4839653"/>
                    <a:ext cx="996927" cy="126679"/>
                  </a:xfrm>
                  <a:custGeom>
                    <a:avLst/>
                    <a:gdLst/>
                    <a:ahLst/>
                    <a:cxnLst/>
                    <a:rect l="0" t="0" r="0" b="0"/>
                    <a:pathLst>
                      <a:path w="996927" h="126679">
                        <a:moveTo>
                          <a:pt x="20007" y="18428"/>
                        </a:moveTo>
                        <a:cubicBezTo>
                          <a:pt x="1371" y="37064"/>
                          <a:pt x="0" y="72939"/>
                          <a:pt x="16729" y="104197"/>
                        </a:cubicBezTo>
                        <a:cubicBezTo>
                          <a:pt x="27959" y="125181"/>
                          <a:pt x="47548" y="126678"/>
                          <a:pt x="254854" y="122395"/>
                        </a:cubicBezTo>
                        <a:cubicBezTo>
                          <a:pt x="379092" y="119829"/>
                          <a:pt x="583612" y="119549"/>
                          <a:pt x="709342" y="121773"/>
                        </a:cubicBezTo>
                        <a:cubicBezTo>
                          <a:pt x="974820" y="126471"/>
                          <a:pt x="996926" y="124621"/>
                          <a:pt x="986920" y="98544"/>
                        </a:cubicBezTo>
                        <a:cubicBezTo>
                          <a:pt x="981587" y="84648"/>
                          <a:pt x="952589" y="78412"/>
                          <a:pt x="876268" y="74752"/>
                        </a:cubicBezTo>
                        <a:cubicBezTo>
                          <a:pt x="819384" y="72024"/>
                          <a:pt x="758555" y="64360"/>
                          <a:pt x="741092" y="57723"/>
                        </a:cubicBezTo>
                        <a:cubicBezTo>
                          <a:pt x="723630" y="51085"/>
                          <a:pt x="663622" y="44385"/>
                          <a:pt x="607742" y="42832"/>
                        </a:cubicBezTo>
                        <a:cubicBezTo>
                          <a:pt x="551862" y="41280"/>
                          <a:pt x="488997" y="38057"/>
                          <a:pt x="468042" y="35671"/>
                        </a:cubicBezTo>
                        <a:cubicBezTo>
                          <a:pt x="447087" y="33284"/>
                          <a:pt x="381364" y="25572"/>
                          <a:pt x="321992" y="18531"/>
                        </a:cubicBezTo>
                        <a:cubicBezTo>
                          <a:pt x="166078" y="43"/>
                          <a:pt x="38435" y="0"/>
                          <a:pt x="20007" y="18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0" name="任意多边形: 形状 799">
                    <a:extLst>
                      <a:ext uri="{FF2B5EF4-FFF2-40B4-BE49-F238E27FC236}">
                        <a16:creationId xmlns="" xmlns:a16="http://schemas.microsoft.com/office/drawing/2014/main" id="{1533D321-4BBA-4BEA-B758-9BA6B67055FB}"/>
                      </a:ext>
                    </a:extLst>
                  </p:cNvPr>
                  <p:cNvSpPr/>
                  <p:nvPr/>
                </p:nvSpPr>
                <p:spPr>
                  <a:xfrm>
                    <a:off x="8556569" y="4850266"/>
                    <a:ext cx="67674" cy="76813"/>
                  </a:xfrm>
                  <a:custGeom>
                    <a:avLst/>
                    <a:gdLst/>
                    <a:ahLst/>
                    <a:cxnLst/>
                    <a:rect l="0" t="0" r="0" b="0"/>
                    <a:pathLst>
                      <a:path w="67674" h="76813">
                        <a:moveTo>
                          <a:pt x="10979" y="22915"/>
                        </a:moveTo>
                        <a:cubicBezTo>
                          <a:pt x="0" y="36144"/>
                          <a:pt x="1271" y="44183"/>
                          <a:pt x="16313" y="56667"/>
                        </a:cubicBezTo>
                        <a:cubicBezTo>
                          <a:pt x="40586" y="76812"/>
                          <a:pt x="67673" y="55571"/>
                          <a:pt x="56116" y="25454"/>
                        </a:cubicBezTo>
                        <a:cubicBezTo>
                          <a:pt x="46709" y="940"/>
                          <a:pt x="29998" y="0"/>
                          <a:pt x="10979" y="229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1" name="任意多边形: 形状 800">
                    <a:extLst>
                      <a:ext uri="{FF2B5EF4-FFF2-40B4-BE49-F238E27FC236}">
                        <a16:creationId xmlns="" xmlns:a16="http://schemas.microsoft.com/office/drawing/2014/main" id="{FFB31654-7796-4399-A4A6-9FF7E919420F}"/>
                      </a:ext>
                    </a:extLst>
                  </p:cNvPr>
                  <p:cNvSpPr/>
                  <p:nvPr/>
                </p:nvSpPr>
                <p:spPr>
                  <a:xfrm>
                    <a:off x="8785208" y="4855816"/>
                    <a:ext cx="38582" cy="91330"/>
                  </a:xfrm>
                  <a:custGeom>
                    <a:avLst/>
                    <a:gdLst/>
                    <a:ahLst/>
                    <a:cxnLst/>
                    <a:rect l="0" t="0" r="0" b="0"/>
                    <a:pathLst>
                      <a:path w="38582" h="91330">
                        <a:moveTo>
                          <a:pt x="6948" y="29054"/>
                        </a:moveTo>
                        <a:cubicBezTo>
                          <a:pt x="0" y="65404"/>
                          <a:pt x="8037" y="91329"/>
                          <a:pt x="23325" y="81879"/>
                        </a:cubicBezTo>
                        <a:cubicBezTo>
                          <a:pt x="38229" y="72668"/>
                          <a:pt x="38581" y="0"/>
                          <a:pt x="23722" y="0"/>
                        </a:cubicBezTo>
                        <a:cubicBezTo>
                          <a:pt x="17551" y="0"/>
                          <a:pt x="10003" y="13074"/>
                          <a:pt x="6948" y="290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2" name="任意多边形: 形状 801">
                    <a:extLst>
                      <a:ext uri="{FF2B5EF4-FFF2-40B4-BE49-F238E27FC236}">
                        <a16:creationId xmlns="" xmlns:a16="http://schemas.microsoft.com/office/drawing/2014/main" id="{5361549D-8B68-4506-A836-669A6240013F}"/>
                      </a:ext>
                    </a:extLst>
                  </p:cNvPr>
                  <p:cNvSpPr/>
                  <p:nvPr/>
                </p:nvSpPr>
                <p:spPr>
                  <a:xfrm>
                    <a:off x="43116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3" name="任意多边形: 形状 802">
                    <a:extLst>
                      <a:ext uri="{FF2B5EF4-FFF2-40B4-BE49-F238E27FC236}">
                        <a16:creationId xmlns="" xmlns:a16="http://schemas.microsoft.com/office/drawing/2014/main" id="{A19FDC30-7B9E-4193-9C0F-0F9CAEA6E553}"/>
                      </a:ext>
                    </a:extLst>
                  </p:cNvPr>
                  <p:cNvSpPr/>
                  <p:nvPr/>
                </p:nvSpPr>
                <p:spPr>
                  <a:xfrm>
                    <a:off x="87185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4" name="任意多边形: 形状 803">
                    <a:extLst>
                      <a:ext uri="{FF2B5EF4-FFF2-40B4-BE49-F238E27FC236}">
                        <a16:creationId xmlns="" xmlns:a16="http://schemas.microsoft.com/office/drawing/2014/main" id="{7A23BFC0-D49E-48CF-9943-9C56FA236E2F}"/>
                      </a:ext>
                    </a:extLst>
                  </p:cNvPr>
                  <p:cNvSpPr/>
                  <p:nvPr/>
                </p:nvSpPr>
                <p:spPr>
                  <a:xfrm>
                    <a:off x="4662221" y="4864808"/>
                    <a:ext cx="221711" cy="128166"/>
                  </a:xfrm>
                  <a:custGeom>
                    <a:avLst/>
                    <a:gdLst/>
                    <a:ahLst/>
                    <a:cxnLst/>
                    <a:rect l="0" t="0" r="0" b="0"/>
                    <a:pathLst>
                      <a:path w="221711" h="128166">
                        <a:moveTo>
                          <a:pt x="49479" y="13000"/>
                        </a:moveTo>
                        <a:cubicBezTo>
                          <a:pt x="35509" y="16491"/>
                          <a:pt x="19880" y="25829"/>
                          <a:pt x="14749" y="33752"/>
                        </a:cubicBezTo>
                        <a:cubicBezTo>
                          <a:pt x="0" y="56523"/>
                          <a:pt x="15379" y="103157"/>
                          <a:pt x="42409" y="117622"/>
                        </a:cubicBezTo>
                        <a:cubicBezTo>
                          <a:pt x="62108" y="128165"/>
                          <a:pt x="73633" y="124765"/>
                          <a:pt x="99521" y="100773"/>
                        </a:cubicBezTo>
                        <a:cubicBezTo>
                          <a:pt x="117358" y="84241"/>
                          <a:pt x="141971" y="70062"/>
                          <a:pt x="154216" y="69263"/>
                        </a:cubicBezTo>
                        <a:cubicBezTo>
                          <a:pt x="208364" y="65728"/>
                          <a:pt x="221710" y="58622"/>
                          <a:pt x="213650" y="37618"/>
                        </a:cubicBezTo>
                        <a:cubicBezTo>
                          <a:pt x="205180" y="15544"/>
                          <a:pt x="101514" y="0"/>
                          <a:pt x="49479" y="13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5" name="任意多边形: 形状 804">
                    <a:extLst>
                      <a:ext uri="{FF2B5EF4-FFF2-40B4-BE49-F238E27FC236}">
                        <a16:creationId xmlns="" xmlns:a16="http://schemas.microsoft.com/office/drawing/2014/main" id="{DF2F96D9-3EE5-4D0D-816F-F8E18F83BF4F}"/>
                      </a:ext>
                    </a:extLst>
                  </p:cNvPr>
                  <p:cNvSpPr/>
                  <p:nvPr/>
                </p:nvSpPr>
                <p:spPr>
                  <a:xfrm>
                    <a:off x="3327400" y="4893916"/>
                    <a:ext cx="978804" cy="121456"/>
                  </a:xfrm>
                  <a:custGeom>
                    <a:avLst/>
                    <a:gdLst/>
                    <a:ahLst/>
                    <a:cxnLst/>
                    <a:rect l="0" t="0" r="0" b="0"/>
                    <a:pathLst>
                      <a:path w="978804" h="121456">
                        <a:moveTo>
                          <a:pt x="11407" y="17841"/>
                        </a:moveTo>
                        <a:cubicBezTo>
                          <a:pt x="7641" y="27654"/>
                          <a:pt x="3534" y="51942"/>
                          <a:pt x="2280" y="71816"/>
                        </a:cubicBezTo>
                        <a:lnTo>
                          <a:pt x="0" y="107950"/>
                        </a:lnTo>
                        <a:lnTo>
                          <a:pt x="260350" y="110908"/>
                        </a:lnTo>
                        <a:cubicBezTo>
                          <a:pt x="403543" y="112535"/>
                          <a:pt x="597852" y="116069"/>
                          <a:pt x="692150" y="118762"/>
                        </a:cubicBezTo>
                        <a:cubicBezTo>
                          <a:pt x="786448" y="121455"/>
                          <a:pt x="880903" y="121386"/>
                          <a:pt x="902052" y="118607"/>
                        </a:cubicBezTo>
                        <a:cubicBezTo>
                          <a:pt x="939717" y="113661"/>
                          <a:pt x="978803" y="72810"/>
                          <a:pt x="965879" y="51899"/>
                        </a:cubicBezTo>
                        <a:cubicBezTo>
                          <a:pt x="959787" y="42041"/>
                          <a:pt x="627858" y="24485"/>
                          <a:pt x="457767" y="25024"/>
                        </a:cubicBezTo>
                        <a:cubicBezTo>
                          <a:pt x="416168" y="25155"/>
                          <a:pt x="376449" y="19579"/>
                          <a:pt x="369502" y="12632"/>
                        </a:cubicBezTo>
                        <a:cubicBezTo>
                          <a:pt x="362389" y="5519"/>
                          <a:pt x="282890" y="0"/>
                          <a:pt x="187561" y="0"/>
                        </a:cubicBezTo>
                        <a:cubicBezTo>
                          <a:pt x="53880" y="0"/>
                          <a:pt x="16812" y="3754"/>
                          <a:pt x="11407" y="178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6" name="任意多边形: 形状 805">
                    <a:extLst>
                      <a:ext uri="{FF2B5EF4-FFF2-40B4-BE49-F238E27FC236}">
                        <a16:creationId xmlns="" xmlns:a16="http://schemas.microsoft.com/office/drawing/2014/main" id="{5C038666-FBF9-4CA9-A5EF-5FD6DF8B54CB}"/>
                      </a:ext>
                    </a:extLst>
                  </p:cNvPr>
                  <p:cNvSpPr/>
                  <p:nvPr/>
                </p:nvSpPr>
                <p:spPr>
                  <a:xfrm>
                    <a:off x="4373624" y="4892403"/>
                    <a:ext cx="13972" cy="67462"/>
                  </a:xfrm>
                  <a:custGeom>
                    <a:avLst/>
                    <a:gdLst/>
                    <a:ahLst/>
                    <a:cxnLst/>
                    <a:rect l="0" t="0" r="0" b="0"/>
                    <a:pathLst>
                      <a:path w="13972" h="67462">
                        <a:moveTo>
                          <a:pt x="2257" y="24592"/>
                        </a:moveTo>
                        <a:cubicBezTo>
                          <a:pt x="0" y="40777"/>
                          <a:pt x="2209" y="57922"/>
                          <a:pt x="7167" y="62692"/>
                        </a:cubicBezTo>
                        <a:cubicBezTo>
                          <a:pt x="12124" y="67461"/>
                          <a:pt x="13971" y="54218"/>
                          <a:pt x="11271" y="33263"/>
                        </a:cubicBezTo>
                        <a:cubicBezTo>
                          <a:pt x="7168" y="1426"/>
                          <a:pt x="5687" y="0"/>
                          <a:pt x="2257" y="24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7" name="任意多边形: 形状 806">
                    <a:extLst>
                      <a:ext uri="{FF2B5EF4-FFF2-40B4-BE49-F238E27FC236}">
                        <a16:creationId xmlns="" xmlns:a16="http://schemas.microsoft.com/office/drawing/2014/main" id="{DA860641-9207-4736-91E2-CC40AC4C6679}"/>
                      </a:ext>
                    </a:extLst>
                  </p:cNvPr>
                  <p:cNvSpPr/>
                  <p:nvPr/>
                </p:nvSpPr>
                <p:spPr>
                  <a:xfrm>
                    <a:off x="7425150" y="4892996"/>
                    <a:ext cx="187399" cy="127799"/>
                  </a:xfrm>
                  <a:custGeom>
                    <a:avLst/>
                    <a:gdLst/>
                    <a:ahLst/>
                    <a:cxnLst/>
                    <a:rect l="0" t="0" r="0" b="0"/>
                    <a:pathLst>
                      <a:path w="187399" h="127799">
                        <a:moveTo>
                          <a:pt x="93250" y="10035"/>
                        </a:moveTo>
                        <a:cubicBezTo>
                          <a:pt x="5347" y="25865"/>
                          <a:pt x="0" y="89820"/>
                          <a:pt x="86580" y="89820"/>
                        </a:cubicBezTo>
                        <a:cubicBezTo>
                          <a:pt x="99231" y="89820"/>
                          <a:pt x="113119" y="99036"/>
                          <a:pt x="117442" y="110300"/>
                        </a:cubicBezTo>
                        <a:cubicBezTo>
                          <a:pt x="123806" y="126886"/>
                          <a:pt x="128894" y="127798"/>
                          <a:pt x="144200" y="115095"/>
                        </a:cubicBezTo>
                        <a:cubicBezTo>
                          <a:pt x="187398" y="79244"/>
                          <a:pt x="148968" y="0"/>
                          <a:pt x="93250" y="10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8" name="任意多边形: 形状 807">
                    <a:extLst>
                      <a:ext uri="{FF2B5EF4-FFF2-40B4-BE49-F238E27FC236}">
                        <a16:creationId xmlns="" xmlns:a16="http://schemas.microsoft.com/office/drawing/2014/main" id="{06B7305B-93D7-4615-93B9-0CEF5DF97CBB}"/>
                      </a:ext>
                    </a:extLst>
                  </p:cNvPr>
                  <p:cNvSpPr/>
                  <p:nvPr/>
                </p:nvSpPr>
                <p:spPr>
                  <a:xfrm>
                    <a:off x="7635935" y="4907309"/>
                    <a:ext cx="155853" cy="120284"/>
                  </a:xfrm>
                  <a:custGeom>
                    <a:avLst/>
                    <a:gdLst/>
                    <a:ahLst/>
                    <a:cxnLst/>
                    <a:rect l="0" t="0" r="0" b="0"/>
                    <a:pathLst>
                      <a:path w="155853" h="120284">
                        <a:moveTo>
                          <a:pt x="11582" y="20474"/>
                        </a:moveTo>
                        <a:cubicBezTo>
                          <a:pt x="0" y="32055"/>
                          <a:pt x="846" y="108993"/>
                          <a:pt x="12640" y="116811"/>
                        </a:cubicBezTo>
                        <a:cubicBezTo>
                          <a:pt x="17879" y="120283"/>
                          <a:pt x="47882" y="119554"/>
                          <a:pt x="79315" y="115191"/>
                        </a:cubicBezTo>
                        <a:cubicBezTo>
                          <a:pt x="130052" y="108147"/>
                          <a:pt x="137609" y="102811"/>
                          <a:pt x="146658" y="67638"/>
                        </a:cubicBezTo>
                        <a:cubicBezTo>
                          <a:pt x="155852" y="31901"/>
                          <a:pt x="153364" y="26629"/>
                          <a:pt x="121258" y="13836"/>
                        </a:cubicBezTo>
                        <a:cubicBezTo>
                          <a:pt x="86534" y="0"/>
                          <a:pt x="28546" y="3509"/>
                          <a:pt x="11582" y="20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9" name="任意多边形: 形状 808">
                    <a:extLst>
                      <a:ext uri="{FF2B5EF4-FFF2-40B4-BE49-F238E27FC236}">
                        <a16:creationId xmlns="" xmlns:a16="http://schemas.microsoft.com/office/drawing/2014/main" id="{3DD35681-660A-480E-857E-43F8A8BB2BFC}"/>
                      </a:ext>
                    </a:extLst>
                  </p:cNvPr>
                  <p:cNvSpPr/>
                  <p:nvPr/>
                </p:nvSpPr>
                <p:spPr>
                  <a:xfrm>
                    <a:off x="7848929" y="4903317"/>
                    <a:ext cx="148908" cy="131544"/>
                  </a:xfrm>
                  <a:custGeom>
                    <a:avLst/>
                    <a:gdLst/>
                    <a:ahLst/>
                    <a:cxnLst/>
                    <a:rect l="0" t="0" r="0" b="0"/>
                    <a:pathLst>
                      <a:path w="148908" h="131544">
                        <a:moveTo>
                          <a:pt x="11024" y="33976"/>
                        </a:moveTo>
                        <a:cubicBezTo>
                          <a:pt x="7230" y="43864"/>
                          <a:pt x="3123" y="65295"/>
                          <a:pt x="1898" y="81601"/>
                        </a:cubicBezTo>
                        <a:cubicBezTo>
                          <a:pt x="0" y="106861"/>
                          <a:pt x="7520" y="112764"/>
                          <a:pt x="52712" y="121485"/>
                        </a:cubicBezTo>
                        <a:cubicBezTo>
                          <a:pt x="104833" y="131543"/>
                          <a:pt x="106135" y="130917"/>
                          <a:pt x="127746" y="85376"/>
                        </a:cubicBezTo>
                        <a:cubicBezTo>
                          <a:pt x="148907" y="40781"/>
                          <a:pt x="148823" y="38364"/>
                          <a:pt x="125504" y="21360"/>
                        </a:cubicBezTo>
                        <a:cubicBezTo>
                          <a:pt x="96212" y="0"/>
                          <a:pt x="20876" y="8302"/>
                          <a:pt x="11024" y="33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0" name="任意多边形: 形状 809">
                    <a:extLst>
                      <a:ext uri="{FF2B5EF4-FFF2-40B4-BE49-F238E27FC236}">
                        <a16:creationId xmlns="" xmlns:a16="http://schemas.microsoft.com/office/drawing/2014/main" id="{B68E8CDE-54C3-4F00-85D9-363FA1AF61F1}"/>
                      </a:ext>
                    </a:extLst>
                  </p:cNvPr>
                  <p:cNvSpPr/>
                  <p:nvPr/>
                </p:nvSpPr>
                <p:spPr>
                  <a:xfrm>
                    <a:off x="4787900" y="4950408"/>
                    <a:ext cx="2724151" cy="135080"/>
                  </a:xfrm>
                  <a:custGeom>
                    <a:avLst/>
                    <a:gdLst/>
                    <a:ahLst/>
                    <a:cxnLst/>
                    <a:rect l="0" t="0" r="0" b="0"/>
                    <a:pathLst>
                      <a:path w="2724151" h="135080">
                        <a:moveTo>
                          <a:pt x="31750" y="6076"/>
                        </a:moveTo>
                        <a:cubicBezTo>
                          <a:pt x="8794" y="12169"/>
                          <a:pt x="0" y="23138"/>
                          <a:pt x="0" y="45680"/>
                        </a:cubicBezTo>
                        <a:lnTo>
                          <a:pt x="0" y="76858"/>
                        </a:lnTo>
                        <a:lnTo>
                          <a:pt x="558800" y="86154"/>
                        </a:lnTo>
                        <a:cubicBezTo>
                          <a:pt x="866140" y="91266"/>
                          <a:pt x="1240472" y="98987"/>
                          <a:pt x="1390650" y="103311"/>
                        </a:cubicBezTo>
                        <a:cubicBezTo>
                          <a:pt x="1540828" y="107635"/>
                          <a:pt x="1902301" y="116552"/>
                          <a:pt x="2193925" y="123126"/>
                        </a:cubicBezTo>
                        <a:lnTo>
                          <a:pt x="2724150" y="135079"/>
                        </a:lnTo>
                        <a:lnTo>
                          <a:pt x="2724150" y="103543"/>
                        </a:lnTo>
                        <a:cubicBezTo>
                          <a:pt x="2724150" y="86198"/>
                          <a:pt x="2718402" y="68454"/>
                          <a:pt x="2711375" y="64112"/>
                        </a:cubicBezTo>
                        <a:cubicBezTo>
                          <a:pt x="2699962" y="57058"/>
                          <a:pt x="1828342" y="36900"/>
                          <a:pt x="1079500" y="26371"/>
                        </a:cubicBezTo>
                        <a:cubicBezTo>
                          <a:pt x="822456" y="22757"/>
                          <a:pt x="589428" y="16462"/>
                          <a:pt x="209550" y="2874"/>
                        </a:cubicBezTo>
                        <a:cubicBezTo>
                          <a:pt x="129223" y="0"/>
                          <a:pt x="49213" y="1441"/>
                          <a:pt x="31750" y="60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1" name="任意多边形: 形状 810">
                    <a:extLst>
                      <a:ext uri="{FF2B5EF4-FFF2-40B4-BE49-F238E27FC236}">
                        <a16:creationId xmlns="" xmlns:a16="http://schemas.microsoft.com/office/drawing/2014/main" id="{E2B60657-FF2E-4460-96CC-A5BB15BADBC0}"/>
                      </a:ext>
                    </a:extLst>
                  </p:cNvPr>
                  <p:cNvSpPr/>
                  <p:nvPr/>
                </p:nvSpPr>
                <p:spPr>
                  <a:xfrm>
                    <a:off x="7983606" y="4961521"/>
                    <a:ext cx="1020327" cy="122896"/>
                  </a:xfrm>
                  <a:custGeom>
                    <a:avLst/>
                    <a:gdLst/>
                    <a:ahLst/>
                    <a:cxnLst/>
                    <a:rect l="0" t="0" r="0" b="0"/>
                    <a:pathLst>
                      <a:path w="1020327" h="122896">
                        <a:moveTo>
                          <a:pt x="842894" y="6802"/>
                        </a:moveTo>
                        <a:cubicBezTo>
                          <a:pt x="828924" y="11916"/>
                          <a:pt x="643186" y="17710"/>
                          <a:pt x="430144" y="19678"/>
                        </a:cubicBezTo>
                        <a:cubicBezTo>
                          <a:pt x="9025" y="23569"/>
                          <a:pt x="0" y="25315"/>
                          <a:pt x="61686" y="90977"/>
                        </a:cubicBezTo>
                        <a:lnTo>
                          <a:pt x="91672" y="122895"/>
                        </a:lnTo>
                        <a:lnTo>
                          <a:pt x="551949" y="122895"/>
                        </a:lnTo>
                        <a:cubicBezTo>
                          <a:pt x="905746" y="122895"/>
                          <a:pt x="1013436" y="119269"/>
                          <a:pt x="1017452" y="107220"/>
                        </a:cubicBezTo>
                        <a:cubicBezTo>
                          <a:pt x="1020326" y="98599"/>
                          <a:pt x="1011665" y="72882"/>
                          <a:pt x="998206" y="50070"/>
                        </a:cubicBezTo>
                        <a:cubicBezTo>
                          <a:pt x="978126" y="16038"/>
                          <a:pt x="964275" y="7600"/>
                          <a:pt x="921015" y="3050"/>
                        </a:cubicBezTo>
                        <a:cubicBezTo>
                          <a:pt x="892018" y="0"/>
                          <a:pt x="856864" y="1689"/>
                          <a:pt x="842894" y="68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2" name="任意多边形: 形状 811">
                    <a:extLst>
                      <a:ext uri="{FF2B5EF4-FFF2-40B4-BE49-F238E27FC236}">
                        <a16:creationId xmlns="" xmlns:a16="http://schemas.microsoft.com/office/drawing/2014/main" id="{C72CB776-C946-45AE-A103-556E642423EA}"/>
                      </a:ext>
                    </a:extLst>
                  </p:cNvPr>
                  <p:cNvSpPr/>
                  <p:nvPr/>
                </p:nvSpPr>
                <p:spPr>
                  <a:xfrm>
                    <a:off x="4122312" y="5009604"/>
                    <a:ext cx="604555" cy="310701"/>
                  </a:xfrm>
                  <a:custGeom>
                    <a:avLst/>
                    <a:gdLst/>
                    <a:ahLst/>
                    <a:cxnLst/>
                    <a:rect l="0" t="0" r="0" b="0"/>
                    <a:pathLst>
                      <a:path w="604555" h="310701">
                        <a:moveTo>
                          <a:pt x="203635" y="28662"/>
                        </a:moveTo>
                        <a:cubicBezTo>
                          <a:pt x="188786" y="44468"/>
                          <a:pt x="176638" y="66428"/>
                          <a:pt x="176638" y="77463"/>
                        </a:cubicBezTo>
                        <a:cubicBezTo>
                          <a:pt x="176638" y="95107"/>
                          <a:pt x="116551" y="150197"/>
                          <a:pt x="81388" y="164791"/>
                        </a:cubicBezTo>
                        <a:cubicBezTo>
                          <a:pt x="68880" y="169982"/>
                          <a:pt x="0" y="294671"/>
                          <a:pt x="3428" y="305915"/>
                        </a:cubicBezTo>
                        <a:cubicBezTo>
                          <a:pt x="4396" y="309091"/>
                          <a:pt x="105201" y="310700"/>
                          <a:pt x="227438" y="309490"/>
                        </a:cubicBezTo>
                        <a:lnTo>
                          <a:pt x="449688" y="307290"/>
                        </a:lnTo>
                        <a:lnTo>
                          <a:pt x="453462" y="276776"/>
                        </a:lnTo>
                        <a:cubicBezTo>
                          <a:pt x="456987" y="248269"/>
                          <a:pt x="468217" y="220428"/>
                          <a:pt x="518517" y="115489"/>
                        </a:cubicBezTo>
                        <a:cubicBezTo>
                          <a:pt x="529835" y="91876"/>
                          <a:pt x="553348" y="68519"/>
                          <a:pt x="572433" y="61929"/>
                        </a:cubicBezTo>
                        <a:cubicBezTo>
                          <a:pt x="596807" y="53513"/>
                          <a:pt x="604554" y="43654"/>
                          <a:pt x="600120" y="26698"/>
                        </a:cubicBezTo>
                        <a:cubicBezTo>
                          <a:pt x="594513" y="5256"/>
                          <a:pt x="577750" y="3011"/>
                          <a:pt x="412297" y="1540"/>
                        </a:cubicBezTo>
                        <a:cubicBezTo>
                          <a:pt x="238970" y="0"/>
                          <a:pt x="229392" y="1245"/>
                          <a:pt x="203635" y="286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3" name="任意多边形: 形状 812">
                    <a:extLst>
                      <a:ext uri="{FF2B5EF4-FFF2-40B4-BE49-F238E27FC236}">
                        <a16:creationId xmlns="" xmlns:a16="http://schemas.microsoft.com/office/drawing/2014/main" id="{0631C435-F8F7-4398-918D-900B7CB7B264}"/>
                      </a:ext>
                    </a:extLst>
                  </p:cNvPr>
                  <p:cNvSpPr/>
                  <p:nvPr/>
                </p:nvSpPr>
                <p:spPr>
                  <a:xfrm>
                    <a:off x="3250831" y="5056483"/>
                    <a:ext cx="803429" cy="264305"/>
                  </a:xfrm>
                  <a:custGeom>
                    <a:avLst/>
                    <a:gdLst>
                      <a:gd name="connsiteX0" fmla="*/ 190490 w 800937"/>
                      <a:gd name="connsiteY0" fmla="*/ 11003 h 240677"/>
                      <a:gd name="connsiteX1" fmla="*/ 182023 w 800937"/>
                      <a:gd name="connsiteY1" fmla="*/ 87203 h 240677"/>
                      <a:gd name="connsiteX2" fmla="*/ 182023 w 800937"/>
                      <a:gd name="connsiteY2" fmla="*/ 154936 h 240677"/>
                      <a:gd name="connsiteX3" fmla="*/ 99074 w 800937"/>
                      <a:gd name="connsiteY3" fmla="*/ 154936 h 240677"/>
                      <a:gd name="connsiteX4" fmla="*/ 9479 w 800937"/>
                      <a:gd name="connsiteY4" fmla="*/ 233636 h 240677"/>
                      <a:gd name="connsiteX5" fmla="*/ 404636 w 800937"/>
                      <a:gd name="connsiteY5" fmla="*/ 229517 h 240677"/>
                      <a:gd name="connsiteX6" fmla="*/ 785273 w 800937"/>
                      <a:gd name="connsiteY6" fmla="*/ 224786 h 240677"/>
                      <a:gd name="connsiteX7" fmla="*/ 795716 w 800937"/>
                      <a:gd name="connsiteY7" fmla="*/ 195443 h 240677"/>
                      <a:gd name="connsiteX8" fmla="*/ 720455 w 800937"/>
                      <a:gd name="connsiteY8" fmla="*/ 143738 h 240677"/>
                      <a:gd name="connsiteX9" fmla="*/ 613823 w 800937"/>
                      <a:gd name="connsiteY9" fmla="*/ 84639 h 240677"/>
                      <a:gd name="connsiteX10" fmla="*/ 579665 w 800937"/>
                      <a:gd name="connsiteY10" fmla="*/ 81911 h 240677"/>
                      <a:gd name="connsiteX11" fmla="*/ 515352 w 800937"/>
                      <a:gd name="connsiteY11" fmla="*/ 136475 h 240677"/>
                      <a:gd name="connsiteX12" fmla="*/ 436023 w 800937"/>
                      <a:gd name="connsiteY12" fmla="*/ 95246 h 240677"/>
                      <a:gd name="connsiteX13" fmla="*/ 396158 w 800937"/>
                      <a:gd name="connsiteY13" fmla="*/ 100961 h 240677"/>
                      <a:gd name="connsiteX14" fmla="*/ 303662 w 800937"/>
                      <a:gd name="connsiteY14" fmla="*/ 146063 h 240677"/>
                      <a:gd name="connsiteX15" fmla="*/ 229304 w 800937"/>
                      <a:gd name="connsiteY15" fmla="*/ 156239 h 240677"/>
                      <a:gd name="connsiteX16" fmla="*/ 236212 w 800937"/>
                      <a:gd name="connsiteY16" fmla="*/ 104738 h 240677"/>
                      <a:gd name="connsiteX17" fmla="*/ 190490 w 800937"/>
                      <a:gd name="connsiteY17" fmla="*/ 11003 h 240677"/>
                      <a:gd name="connsiteX0" fmla="*/ 201586 w 812032"/>
                      <a:gd name="connsiteY0" fmla="*/ 11002 h 249467"/>
                      <a:gd name="connsiteX1" fmla="*/ 193119 w 812032"/>
                      <a:gd name="connsiteY1" fmla="*/ 87202 h 249467"/>
                      <a:gd name="connsiteX2" fmla="*/ 193119 w 812032"/>
                      <a:gd name="connsiteY2" fmla="*/ 154935 h 249467"/>
                      <a:gd name="connsiteX3" fmla="*/ 110170 w 812032"/>
                      <a:gd name="connsiteY3" fmla="*/ 154935 h 249467"/>
                      <a:gd name="connsiteX4" fmla="*/ 20575 w 812032"/>
                      <a:gd name="connsiteY4" fmla="*/ 233635 h 249467"/>
                      <a:gd name="connsiteX5" fmla="*/ 426171 w 812032"/>
                      <a:gd name="connsiteY5" fmla="*/ 247783 h 249467"/>
                      <a:gd name="connsiteX6" fmla="*/ 796369 w 812032"/>
                      <a:gd name="connsiteY6" fmla="*/ 224785 h 249467"/>
                      <a:gd name="connsiteX7" fmla="*/ 806812 w 812032"/>
                      <a:gd name="connsiteY7" fmla="*/ 195442 h 249467"/>
                      <a:gd name="connsiteX8" fmla="*/ 731551 w 812032"/>
                      <a:gd name="connsiteY8" fmla="*/ 143737 h 249467"/>
                      <a:gd name="connsiteX9" fmla="*/ 624919 w 812032"/>
                      <a:gd name="connsiteY9" fmla="*/ 84638 h 249467"/>
                      <a:gd name="connsiteX10" fmla="*/ 590761 w 812032"/>
                      <a:gd name="connsiteY10" fmla="*/ 81910 h 249467"/>
                      <a:gd name="connsiteX11" fmla="*/ 526448 w 812032"/>
                      <a:gd name="connsiteY11" fmla="*/ 136474 h 249467"/>
                      <a:gd name="connsiteX12" fmla="*/ 447119 w 812032"/>
                      <a:gd name="connsiteY12" fmla="*/ 95245 h 249467"/>
                      <a:gd name="connsiteX13" fmla="*/ 407254 w 812032"/>
                      <a:gd name="connsiteY13" fmla="*/ 100960 h 249467"/>
                      <a:gd name="connsiteX14" fmla="*/ 314758 w 812032"/>
                      <a:gd name="connsiteY14" fmla="*/ 146062 h 249467"/>
                      <a:gd name="connsiteX15" fmla="*/ 240400 w 812032"/>
                      <a:gd name="connsiteY15" fmla="*/ 156238 h 249467"/>
                      <a:gd name="connsiteX16" fmla="*/ 247308 w 812032"/>
                      <a:gd name="connsiteY16" fmla="*/ 104737 h 249467"/>
                      <a:gd name="connsiteX17" fmla="*/ 201586 w 812032"/>
                      <a:gd name="connsiteY17" fmla="*/ 11002 h 249467"/>
                      <a:gd name="connsiteX0" fmla="*/ 201586 w 812032"/>
                      <a:gd name="connsiteY0" fmla="*/ 11002 h 256102"/>
                      <a:gd name="connsiteX1" fmla="*/ 193119 w 812032"/>
                      <a:gd name="connsiteY1" fmla="*/ 87202 h 256102"/>
                      <a:gd name="connsiteX2" fmla="*/ 193119 w 812032"/>
                      <a:gd name="connsiteY2" fmla="*/ 154935 h 256102"/>
                      <a:gd name="connsiteX3" fmla="*/ 110170 w 812032"/>
                      <a:gd name="connsiteY3" fmla="*/ 154935 h 256102"/>
                      <a:gd name="connsiteX4" fmla="*/ 20575 w 812032"/>
                      <a:gd name="connsiteY4" fmla="*/ 233635 h 256102"/>
                      <a:gd name="connsiteX5" fmla="*/ 426171 w 812032"/>
                      <a:gd name="connsiteY5" fmla="*/ 247783 h 256102"/>
                      <a:gd name="connsiteX6" fmla="*/ 798978 w 812032"/>
                      <a:gd name="connsiteY6" fmla="*/ 256102 h 256102"/>
                      <a:gd name="connsiteX7" fmla="*/ 806812 w 812032"/>
                      <a:gd name="connsiteY7" fmla="*/ 195442 h 256102"/>
                      <a:gd name="connsiteX8" fmla="*/ 731551 w 812032"/>
                      <a:gd name="connsiteY8" fmla="*/ 143737 h 256102"/>
                      <a:gd name="connsiteX9" fmla="*/ 624919 w 812032"/>
                      <a:gd name="connsiteY9" fmla="*/ 84638 h 256102"/>
                      <a:gd name="connsiteX10" fmla="*/ 590761 w 812032"/>
                      <a:gd name="connsiteY10" fmla="*/ 81910 h 256102"/>
                      <a:gd name="connsiteX11" fmla="*/ 526448 w 812032"/>
                      <a:gd name="connsiteY11" fmla="*/ 136474 h 256102"/>
                      <a:gd name="connsiteX12" fmla="*/ 447119 w 812032"/>
                      <a:gd name="connsiteY12" fmla="*/ 95245 h 256102"/>
                      <a:gd name="connsiteX13" fmla="*/ 407254 w 812032"/>
                      <a:gd name="connsiteY13" fmla="*/ 100960 h 256102"/>
                      <a:gd name="connsiteX14" fmla="*/ 314758 w 812032"/>
                      <a:gd name="connsiteY14" fmla="*/ 146062 h 256102"/>
                      <a:gd name="connsiteX15" fmla="*/ 240400 w 812032"/>
                      <a:gd name="connsiteY15" fmla="*/ 156238 h 256102"/>
                      <a:gd name="connsiteX16" fmla="*/ 247308 w 812032"/>
                      <a:gd name="connsiteY16" fmla="*/ 104737 h 256102"/>
                      <a:gd name="connsiteX17" fmla="*/ 201586 w 812032"/>
                      <a:gd name="connsiteY17" fmla="*/ 11002 h 256102"/>
                      <a:gd name="connsiteX0" fmla="*/ 201400 w 811846"/>
                      <a:gd name="connsiteY0" fmla="*/ 11002 h 264083"/>
                      <a:gd name="connsiteX1" fmla="*/ 192933 w 811846"/>
                      <a:gd name="connsiteY1" fmla="*/ 87202 h 264083"/>
                      <a:gd name="connsiteX2" fmla="*/ 192933 w 811846"/>
                      <a:gd name="connsiteY2" fmla="*/ 154935 h 264083"/>
                      <a:gd name="connsiteX3" fmla="*/ 109984 w 811846"/>
                      <a:gd name="connsiteY3" fmla="*/ 154935 h 264083"/>
                      <a:gd name="connsiteX4" fmla="*/ 20389 w 811846"/>
                      <a:gd name="connsiteY4" fmla="*/ 233635 h 264083"/>
                      <a:gd name="connsiteX5" fmla="*/ 423374 w 811846"/>
                      <a:gd name="connsiteY5" fmla="*/ 263441 h 264083"/>
                      <a:gd name="connsiteX6" fmla="*/ 798792 w 811846"/>
                      <a:gd name="connsiteY6" fmla="*/ 256102 h 264083"/>
                      <a:gd name="connsiteX7" fmla="*/ 806626 w 811846"/>
                      <a:gd name="connsiteY7" fmla="*/ 195442 h 264083"/>
                      <a:gd name="connsiteX8" fmla="*/ 731365 w 811846"/>
                      <a:gd name="connsiteY8" fmla="*/ 143737 h 264083"/>
                      <a:gd name="connsiteX9" fmla="*/ 624733 w 811846"/>
                      <a:gd name="connsiteY9" fmla="*/ 84638 h 264083"/>
                      <a:gd name="connsiteX10" fmla="*/ 590575 w 811846"/>
                      <a:gd name="connsiteY10" fmla="*/ 81910 h 264083"/>
                      <a:gd name="connsiteX11" fmla="*/ 526262 w 811846"/>
                      <a:gd name="connsiteY11" fmla="*/ 136474 h 264083"/>
                      <a:gd name="connsiteX12" fmla="*/ 446933 w 811846"/>
                      <a:gd name="connsiteY12" fmla="*/ 95245 h 264083"/>
                      <a:gd name="connsiteX13" fmla="*/ 407068 w 811846"/>
                      <a:gd name="connsiteY13" fmla="*/ 100960 h 264083"/>
                      <a:gd name="connsiteX14" fmla="*/ 314572 w 811846"/>
                      <a:gd name="connsiteY14" fmla="*/ 146062 h 264083"/>
                      <a:gd name="connsiteX15" fmla="*/ 240214 w 811846"/>
                      <a:gd name="connsiteY15" fmla="*/ 156238 h 264083"/>
                      <a:gd name="connsiteX16" fmla="*/ 247122 w 811846"/>
                      <a:gd name="connsiteY16" fmla="*/ 104737 h 264083"/>
                      <a:gd name="connsiteX17" fmla="*/ 201400 w 811846"/>
                      <a:gd name="connsiteY17" fmla="*/ 11002 h 264083"/>
                      <a:gd name="connsiteX0" fmla="*/ 192983 w 803429"/>
                      <a:gd name="connsiteY0" fmla="*/ 11002 h 264305"/>
                      <a:gd name="connsiteX1" fmla="*/ 184516 w 803429"/>
                      <a:gd name="connsiteY1" fmla="*/ 87202 h 264305"/>
                      <a:gd name="connsiteX2" fmla="*/ 184516 w 803429"/>
                      <a:gd name="connsiteY2" fmla="*/ 154935 h 264305"/>
                      <a:gd name="connsiteX3" fmla="*/ 101567 w 803429"/>
                      <a:gd name="connsiteY3" fmla="*/ 154935 h 264305"/>
                      <a:gd name="connsiteX4" fmla="*/ 22410 w 803429"/>
                      <a:gd name="connsiteY4" fmla="*/ 238855 h 264305"/>
                      <a:gd name="connsiteX5" fmla="*/ 414957 w 803429"/>
                      <a:gd name="connsiteY5" fmla="*/ 263441 h 264305"/>
                      <a:gd name="connsiteX6" fmla="*/ 790375 w 803429"/>
                      <a:gd name="connsiteY6" fmla="*/ 256102 h 264305"/>
                      <a:gd name="connsiteX7" fmla="*/ 798209 w 803429"/>
                      <a:gd name="connsiteY7" fmla="*/ 195442 h 264305"/>
                      <a:gd name="connsiteX8" fmla="*/ 722948 w 803429"/>
                      <a:gd name="connsiteY8" fmla="*/ 143737 h 264305"/>
                      <a:gd name="connsiteX9" fmla="*/ 616316 w 803429"/>
                      <a:gd name="connsiteY9" fmla="*/ 84638 h 264305"/>
                      <a:gd name="connsiteX10" fmla="*/ 582158 w 803429"/>
                      <a:gd name="connsiteY10" fmla="*/ 81910 h 264305"/>
                      <a:gd name="connsiteX11" fmla="*/ 517845 w 803429"/>
                      <a:gd name="connsiteY11" fmla="*/ 136474 h 264305"/>
                      <a:gd name="connsiteX12" fmla="*/ 438516 w 803429"/>
                      <a:gd name="connsiteY12" fmla="*/ 95245 h 264305"/>
                      <a:gd name="connsiteX13" fmla="*/ 398651 w 803429"/>
                      <a:gd name="connsiteY13" fmla="*/ 100960 h 264305"/>
                      <a:gd name="connsiteX14" fmla="*/ 306155 w 803429"/>
                      <a:gd name="connsiteY14" fmla="*/ 146062 h 264305"/>
                      <a:gd name="connsiteX15" fmla="*/ 231797 w 803429"/>
                      <a:gd name="connsiteY15" fmla="*/ 156238 h 264305"/>
                      <a:gd name="connsiteX16" fmla="*/ 238705 w 803429"/>
                      <a:gd name="connsiteY16" fmla="*/ 104737 h 264305"/>
                      <a:gd name="connsiteX17" fmla="*/ 192983 w 803429"/>
                      <a:gd name="connsiteY17" fmla="*/ 11002 h 26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429" h="264305">
                        <a:moveTo>
                          <a:pt x="192983" y="11002"/>
                        </a:moveTo>
                        <a:cubicBezTo>
                          <a:pt x="188326" y="15658"/>
                          <a:pt x="184516" y="49948"/>
                          <a:pt x="184516" y="87202"/>
                        </a:cubicBezTo>
                        <a:lnTo>
                          <a:pt x="184516" y="154935"/>
                        </a:lnTo>
                        <a:lnTo>
                          <a:pt x="101567" y="154935"/>
                        </a:lnTo>
                        <a:cubicBezTo>
                          <a:pt x="14442" y="154935"/>
                          <a:pt x="-29822" y="220771"/>
                          <a:pt x="22410" y="238855"/>
                        </a:cubicBezTo>
                        <a:cubicBezTo>
                          <a:pt x="74642" y="256939"/>
                          <a:pt x="88406" y="267499"/>
                          <a:pt x="414957" y="263441"/>
                        </a:cubicBezTo>
                        <a:lnTo>
                          <a:pt x="790375" y="256102"/>
                        </a:lnTo>
                        <a:lnTo>
                          <a:pt x="798209" y="195442"/>
                        </a:lnTo>
                        <a:cubicBezTo>
                          <a:pt x="815191" y="147722"/>
                          <a:pt x="790910" y="131041"/>
                          <a:pt x="722948" y="143737"/>
                        </a:cubicBezTo>
                        <a:cubicBezTo>
                          <a:pt x="645315" y="158241"/>
                          <a:pt x="616316" y="142169"/>
                          <a:pt x="616316" y="84638"/>
                        </a:cubicBezTo>
                        <a:cubicBezTo>
                          <a:pt x="616316" y="29114"/>
                          <a:pt x="595732" y="27470"/>
                          <a:pt x="582158" y="81910"/>
                        </a:cubicBezTo>
                        <a:cubicBezTo>
                          <a:pt x="573385" y="117094"/>
                          <a:pt x="563895" y="125146"/>
                          <a:pt x="517845" y="136474"/>
                        </a:cubicBezTo>
                        <a:cubicBezTo>
                          <a:pt x="457196" y="151393"/>
                          <a:pt x="438516" y="141685"/>
                          <a:pt x="438516" y="95245"/>
                        </a:cubicBezTo>
                        <a:cubicBezTo>
                          <a:pt x="438516" y="55855"/>
                          <a:pt x="420755" y="58401"/>
                          <a:pt x="398651" y="100960"/>
                        </a:cubicBezTo>
                        <a:cubicBezTo>
                          <a:pt x="383226" y="130660"/>
                          <a:pt x="369389" y="137407"/>
                          <a:pt x="306155" y="146062"/>
                        </a:cubicBezTo>
                        <a:lnTo>
                          <a:pt x="231797" y="156238"/>
                        </a:lnTo>
                        <a:lnTo>
                          <a:pt x="238705" y="104737"/>
                        </a:lnTo>
                        <a:cubicBezTo>
                          <a:pt x="249494" y="24293"/>
                          <a:pt x="226609" y="-22625"/>
                          <a:pt x="192983" y="11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4" name="任意多边形: 形状 813">
                    <a:extLst>
                      <a:ext uri="{FF2B5EF4-FFF2-40B4-BE49-F238E27FC236}">
                        <a16:creationId xmlns="" xmlns:a16="http://schemas.microsoft.com/office/drawing/2014/main" id="{91E64921-2167-4C68-A461-D15ADEB24F13}"/>
                      </a:ext>
                    </a:extLst>
                  </p:cNvPr>
                  <p:cNvSpPr/>
                  <p:nvPr/>
                </p:nvSpPr>
                <p:spPr>
                  <a:xfrm>
                    <a:off x="4066596" y="5061168"/>
                    <a:ext cx="71158" cy="124849"/>
                  </a:xfrm>
                  <a:custGeom>
                    <a:avLst/>
                    <a:gdLst/>
                    <a:ahLst/>
                    <a:cxnLst/>
                    <a:rect l="0" t="0" r="0" b="0"/>
                    <a:pathLst>
                      <a:path w="71158" h="124849">
                        <a:moveTo>
                          <a:pt x="16007" y="36783"/>
                        </a:moveTo>
                        <a:cubicBezTo>
                          <a:pt x="0" y="66692"/>
                          <a:pt x="16729" y="124848"/>
                          <a:pt x="41340" y="124848"/>
                        </a:cubicBezTo>
                        <a:cubicBezTo>
                          <a:pt x="60055" y="124848"/>
                          <a:pt x="71157" y="67787"/>
                          <a:pt x="58854" y="34830"/>
                        </a:cubicBezTo>
                        <a:cubicBezTo>
                          <a:pt x="45851" y="0"/>
                          <a:pt x="35439" y="474"/>
                          <a:pt x="16007" y="367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5" name="任意多边形: 形状 814">
                    <a:extLst>
                      <a:ext uri="{FF2B5EF4-FFF2-40B4-BE49-F238E27FC236}">
                        <a16:creationId xmlns="" xmlns:a16="http://schemas.microsoft.com/office/drawing/2014/main" id="{71316759-3410-48E0-9F51-89A776A0D2B4}"/>
                      </a:ext>
                    </a:extLst>
                  </p:cNvPr>
                  <p:cNvSpPr/>
                  <p:nvPr/>
                </p:nvSpPr>
                <p:spPr>
                  <a:xfrm>
                    <a:off x="4997450" y="5067203"/>
                    <a:ext cx="232182" cy="261146"/>
                  </a:xfrm>
                  <a:custGeom>
                    <a:avLst/>
                    <a:gdLst/>
                    <a:ahLst/>
                    <a:cxnLst/>
                    <a:rect l="0" t="0" r="0" b="0"/>
                    <a:pathLst>
                      <a:path w="232182" h="261146">
                        <a:moveTo>
                          <a:pt x="9525" y="7277"/>
                        </a:moveTo>
                        <a:cubicBezTo>
                          <a:pt x="4286" y="13906"/>
                          <a:pt x="0" y="69588"/>
                          <a:pt x="0" y="131016"/>
                        </a:cubicBezTo>
                        <a:cubicBezTo>
                          <a:pt x="0" y="192444"/>
                          <a:pt x="4286" y="245422"/>
                          <a:pt x="9525" y="248745"/>
                        </a:cubicBezTo>
                        <a:cubicBezTo>
                          <a:pt x="14764" y="252068"/>
                          <a:pt x="58282" y="256112"/>
                          <a:pt x="106233" y="257731"/>
                        </a:cubicBezTo>
                        <a:cubicBezTo>
                          <a:pt x="207307" y="261145"/>
                          <a:pt x="232181" y="247181"/>
                          <a:pt x="201606" y="204188"/>
                        </a:cubicBezTo>
                        <a:cubicBezTo>
                          <a:pt x="185221" y="181148"/>
                          <a:pt x="170692" y="176424"/>
                          <a:pt x="122517" y="178474"/>
                        </a:cubicBezTo>
                        <a:lnTo>
                          <a:pt x="63500" y="180986"/>
                        </a:lnTo>
                        <a:lnTo>
                          <a:pt x="63500" y="107004"/>
                        </a:lnTo>
                        <a:cubicBezTo>
                          <a:pt x="63500" y="52212"/>
                          <a:pt x="57735" y="28121"/>
                          <a:pt x="41275" y="14123"/>
                        </a:cubicBezTo>
                        <a:cubicBezTo>
                          <a:pt x="27857" y="2713"/>
                          <a:pt x="15276" y="0"/>
                          <a:pt x="9525" y="72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6" name="任意多边形: 形状 815">
                    <a:extLst>
                      <a:ext uri="{FF2B5EF4-FFF2-40B4-BE49-F238E27FC236}">
                        <a16:creationId xmlns="" xmlns:a16="http://schemas.microsoft.com/office/drawing/2014/main" id="{FE6E1C5F-93CB-4643-8278-11542923E760}"/>
                      </a:ext>
                    </a:extLst>
                  </p:cNvPr>
                  <p:cNvSpPr/>
                  <p:nvPr/>
                </p:nvSpPr>
                <p:spPr>
                  <a:xfrm>
                    <a:off x="7613650" y="5071716"/>
                    <a:ext cx="640703" cy="323343"/>
                  </a:xfrm>
                  <a:custGeom>
                    <a:avLst/>
                    <a:gdLst/>
                    <a:ahLst/>
                    <a:cxnLst/>
                    <a:rect l="0" t="0" r="0" b="0"/>
                    <a:pathLst>
                      <a:path w="640703" h="323343">
                        <a:moveTo>
                          <a:pt x="0" y="25158"/>
                        </a:moveTo>
                        <a:cubicBezTo>
                          <a:pt x="0" y="41559"/>
                          <a:pt x="11317" y="53156"/>
                          <a:pt x="32511" y="58476"/>
                        </a:cubicBezTo>
                        <a:cubicBezTo>
                          <a:pt x="78626" y="70050"/>
                          <a:pt x="179403" y="209696"/>
                          <a:pt x="180891" y="264084"/>
                        </a:cubicBezTo>
                        <a:cubicBezTo>
                          <a:pt x="181520" y="287093"/>
                          <a:pt x="186335" y="308576"/>
                          <a:pt x="191590" y="311824"/>
                        </a:cubicBezTo>
                        <a:cubicBezTo>
                          <a:pt x="209517" y="322903"/>
                          <a:pt x="634919" y="323342"/>
                          <a:pt x="636946" y="312282"/>
                        </a:cubicBezTo>
                        <a:cubicBezTo>
                          <a:pt x="640702" y="291789"/>
                          <a:pt x="514651" y="162779"/>
                          <a:pt x="473075" y="144566"/>
                        </a:cubicBezTo>
                        <a:cubicBezTo>
                          <a:pt x="450374" y="134620"/>
                          <a:pt x="428833" y="116599"/>
                          <a:pt x="425206" y="104517"/>
                        </a:cubicBezTo>
                        <a:cubicBezTo>
                          <a:pt x="421580" y="92435"/>
                          <a:pt x="402758" y="63976"/>
                          <a:pt x="383380" y="41275"/>
                        </a:cubicBezTo>
                        <a:lnTo>
                          <a:pt x="348148" y="0"/>
                        </a:lnTo>
                        <a:lnTo>
                          <a:pt x="174074" y="0"/>
                        </a:lnTo>
                        <a:cubicBezTo>
                          <a:pt x="9025" y="0"/>
                          <a:pt x="0" y="1304"/>
                          <a:pt x="0"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7" name="任意多边形: 形状 816">
                    <a:extLst>
                      <a:ext uri="{FF2B5EF4-FFF2-40B4-BE49-F238E27FC236}">
                        <a16:creationId xmlns="" xmlns:a16="http://schemas.microsoft.com/office/drawing/2014/main" id="{B37276C5-D4A5-4FF3-A391-6614069966B7}"/>
                      </a:ext>
                    </a:extLst>
                  </p:cNvPr>
                  <p:cNvSpPr/>
                  <p:nvPr/>
                </p:nvSpPr>
                <p:spPr>
                  <a:xfrm>
                    <a:off x="5231979" y="5084233"/>
                    <a:ext cx="2072889" cy="265652"/>
                  </a:xfrm>
                  <a:custGeom>
                    <a:avLst/>
                    <a:gdLst/>
                    <a:ahLst/>
                    <a:cxnLst/>
                    <a:rect l="0" t="0" r="0" b="0"/>
                    <a:pathLst>
                      <a:path w="2072889" h="265652">
                        <a:moveTo>
                          <a:pt x="17560" y="8825"/>
                        </a:moveTo>
                        <a:cubicBezTo>
                          <a:pt x="1536" y="17518"/>
                          <a:pt x="0" y="36737"/>
                          <a:pt x="8242" y="125444"/>
                        </a:cubicBezTo>
                        <a:cubicBezTo>
                          <a:pt x="13669" y="183861"/>
                          <a:pt x="21179" y="234724"/>
                          <a:pt x="24930" y="238475"/>
                        </a:cubicBezTo>
                        <a:cubicBezTo>
                          <a:pt x="28681" y="242226"/>
                          <a:pt x="193293" y="244303"/>
                          <a:pt x="390735" y="243091"/>
                        </a:cubicBezTo>
                        <a:cubicBezTo>
                          <a:pt x="662800" y="241422"/>
                          <a:pt x="1963362" y="258382"/>
                          <a:pt x="2060580" y="264867"/>
                        </a:cubicBezTo>
                        <a:cubicBezTo>
                          <a:pt x="2072326" y="265651"/>
                          <a:pt x="2072888" y="254577"/>
                          <a:pt x="2062918" y="218765"/>
                        </a:cubicBezTo>
                        <a:cubicBezTo>
                          <a:pt x="2055702" y="192843"/>
                          <a:pt x="2046551" y="157346"/>
                          <a:pt x="2042582" y="139883"/>
                        </a:cubicBezTo>
                        <a:cubicBezTo>
                          <a:pt x="2036294" y="112212"/>
                          <a:pt x="2034778" y="114042"/>
                          <a:pt x="2030779" y="154125"/>
                        </a:cubicBezTo>
                        <a:cubicBezTo>
                          <a:pt x="2026528" y="196739"/>
                          <a:pt x="2022529" y="200703"/>
                          <a:pt x="1976340" y="208089"/>
                        </a:cubicBezTo>
                        <a:cubicBezTo>
                          <a:pt x="1893270" y="221372"/>
                          <a:pt x="1884265" y="211960"/>
                          <a:pt x="1882008" y="109493"/>
                        </a:cubicBezTo>
                        <a:lnTo>
                          <a:pt x="1880021" y="19233"/>
                        </a:lnTo>
                        <a:lnTo>
                          <a:pt x="978321" y="12344"/>
                        </a:lnTo>
                        <a:cubicBezTo>
                          <a:pt x="482386" y="8555"/>
                          <a:pt x="67649" y="3871"/>
                          <a:pt x="56684" y="1936"/>
                        </a:cubicBezTo>
                        <a:cubicBezTo>
                          <a:pt x="45718" y="0"/>
                          <a:pt x="28113" y="3101"/>
                          <a:pt x="17560" y="8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8" name="任意多边形: 形状 817">
                    <a:extLst>
                      <a:ext uri="{FF2B5EF4-FFF2-40B4-BE49-F238E27FC236}">
                        <a16:creationId xmlns="" xmlns:a16="http://schemas.microsoft.com/office/drawing/2014/main" id="{7862686E-BA3B-4097-8468-CFD35CE1F980}"/>
                      </a:ext>
                    </a:extLst>
                  </p:cNvPr>
                  <p:cNvSpPr/>
                  <p:nvPr/>
                </p:nvSpPr>
                <p:spPr>
                  <a:xfrm>
                    <a:off x="7537380" y="5084416"/>
                    <a:ext cx="38239" cy="27306"/>
                  </a:xfrm>
                  <a:custGeom>
                    <a:avLst/>
                    <a:gdLst/>
                    <a:ahLst/>
                    <a:cxnLst/>
                    <a:rect l="0" t="0" r="0" b="0"/>
                    <a:pathLst>
                      <a:path w="38239" h="27306">
                        <a:moveTo>
                          <a:pt x="2503" y="13653"/>
                        </a:moveTo>
                        <a:cubicBezTo>
                          <a:pt x="5006" y="21161"/>
                          <a:pt x="12483" y="27305"/>
                          <a:pt x="19119" y="27305"/>
                        </a:cubicBezTo>
                        <a:cubicBezTo>
                          <a:pt x="25755" y="27305"/>
                          <a:pt x="33232" y="21161"/>
                          <a:pt x="35735" y="13653"/>
                        </a:cubicBezTo>
                        <a:cubicBezTo>
                          <a:pt x="38238" y="6144"/>
                          <a:pt x="30761" y="0"/>
                          <a:pt x="19119" y="0"/>
                        </a:cubicBezTo>
                        <a:cubicBezTo>
                          <a:pt x="7477" y="0"/>
                          <a:pt x="0" y="6144"/>
                          <a:pt x="2503" y="136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9" name="任意多边形: 形状 818">
                    <a:extLst>
                      <a:ext uri="{FF2B5EF4-FFF2-40B4-BE49-F238E27FC236}">
                        <a16:creationId xmlns="" xmlns:a16="http://schemas.microsoft.com/office/drawing/2014/main" id="{73478981-9A01-4370-B173-C36B33FAFB98}"/>
                      </a:ext>
                    </a:extLst>
                  </p:cNvPr>
                  <p:cNvSpPr/>
                  <p:nvPr/>
                </p:nvSpPr>
                <p:spPr>
                  <a:xfrm>
                    <a:off x="4692650" y="5101463"/>
                    <a:ext cx="39674" cy="74613"/>
                  </a:xfrm>
                  <a:custGeom>
                    <a:avLst/>
                    <a:gdLst/>
                    <a:ahLst/>
                    <a:cxnLst/>
                    <a:rect l="0" t="0" r="0" b="0"/>
                    <a:pathLst>
                      <a:path w="39674" h="74613">
                        <a:moveTo>
                          <a:pt x="8467" y="16820"/>
                        </a:moveTo>
                        <a:cubicBezTo>
                          <a:pt x="3810" y="21476"/>
                          <a:pt x="0" y="36240"/>
                          <a:pt x="0" y="49628"/>
                        </a:cubicBezTo>
                        <a:cubicBezTo>
                          <a:pt x="0" y="74612"/>
                          <a:pt x="11078" y="67073"/>
                          <a:pt x="29458" y="29583"/>
                        </a:cubicBezTo>
                        <a:cubicBezTo>
                          <a:pt x="39673" y="8748"/>
                          <a:pt x="25286" y="0"/>
                          <a:pt x="8467" y="16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0" name="任意多边形: 形状 819">
                    <a:extLst>
                      <a:ext uri="{FF2B5EF4-FFF2-40B4-BE49-F238E27FC236}">
                        <a16:creationId xmlns="" xmlns:a16="http://schemas.microsoft.com/office/drawing/2014/main" id="{DFB5DCA2-13C3-45E7-B527-4E9E75BEDFF6}"/>
                      </a:ext>
                    </a:extLst>
                  </p:cNvPr>
                  <p:cNvSpPr/>
                  <p:nvPr/>
                </p:nvSpPr>
                <p:spPr>
                  <a:xfrm>
                    <a:off x="4707361" y="5090953"/>
                    <a:ext cx="106805" cy="215714"/>
                  </a:xfrm>
                  <a:custGeom>
                    <a:avLst/>
                    <a:gdLst/>
                    <a:ahLst/>
                    <a:cxnLst/>
                    <a:rect l="0" t="0" r="0" b="0"/>
                    <a:pathLst>
                      <a:path w="106805" h="215714">
                        <a:moveTo>
                          <a:pt x="50444" y="53788"/>
                        </a:moveTo>
                        <a:cubicBezTo>
                          <a:pt x="42739" y="66012"/>
                          <a:pt x="39215" y="89851"/>
                          <a:pt x="42612" y="106763"/>
                        </a:cubicBezTo>
                        <a:cubicBezTo>
                          <a:pt x="46341" y="125329"/>
                          <a:pt x="40194" y="147010"/>
                          <a:pt x="27098" y="161481"/>
                        </a:cubicBezTo>
                        <a:cubicBezTo>
                          <a:pt x="0" y="191425"/>
                          <a:pt x="10335" y="215713"/>
                          <a:pt x="50173" y="215713"/>
                        </a:cubicBezTo>
                        <a:cubicBezTo>
                          <a:pt x="76717" y="215713"/>
                          <a:pt x="81832" y="207806"/>
                          <a:pt x="90814" y="152892"/>
                        </a:cubicBezTo>
                        <a:cubicBezTo>
                          <a:pt x="106804" y="55134"/>
                          <a:pt x="84345" y="0"/>
                          <a:pt x="50444" y="537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1" name="任意多边形: 形状 820">
                    <a:extLst>
                      <a:ext uri="{FF2B5EF4-FFF2-40B4-BE49-F238E27FC236}">
                        <a16:creationId xmlns="" xmlns:a16="http://schemas.microsoft.com/office/drawing/2014/main" id="{A7B3BB73-8CCB-48B0-B9A5-8C62FEEC0FCA}"/>
                      </a:ext>
                    </a:extLst>
                  </p:cNvPr>
                  <p:cNvSpPr/>
                  <p:nvPr/>
                </p:nvSpPr>
                <p:spPr>
                  <a:xfrm>
                    <a:off x="4858151" y="5117866"/>
                    <a:ext cx="91600" cy="172097"/>
                  </a:xfrm>
                  <a:custGeom>
                    <a:avLst/>
                    <a:gdLst/>
                    <a:ahLst/>
                    <a:cxnLst/>
                    <a:rect l="0" t="0" r="0" b="0"/>
                    <a:pathLst>
                      <a:path w="91600" h="172097">
                        <a:moveTo>
                          <a:pt x="4929" y="62772"/>
                        </a:moveTo>
                        <a:cubicBezTo>
                          <a:pt x="0" y="89046"/>
                          <a:pt x="2574" y="121728"/>
                          <a:pt x="11036" y="140300"/>
                        </a:cubicBezTo>
                        <a:cubicBezTo>
                          <a:pt x="25483" y="172008"/>
                          <a:pt x="25936" y="172096"/>
                          <a:pt x="47557" y="147413"/>
                        </a:cubicBezTo>
                        <a:cubicBezTo>
                          <a:pt x="81649" y="108490"/>
                          <a:pt x="91599" y="72272"/>
                          <a:pt x="76135" y="43378"/>
                        </a:cubicBezTo>
                        <a:cubicBezTo>
                          <a:pt x="52920" y="0"/>
                          <a:pt x="14755" y="10394"/>
                          <a:pt x="4929" y="627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2" name="任意多边形: 形状 821">
                    <a:extLst>
                      <a:ext uri="{FF2B5EF4-FFF2-40B4-BE49-F238E27FC236}">
                        <a16:creationId xmlns="" xmlns:a16="http://schemas.microsoft.com/office/drawing/2014/main" id="{2BF8FDA7-9B99-4841-BD8A-D58E688B517E}"/>
                      </a:ext>
                    </a:extLst>
                  </p:cNvPr>
                  <p:cNvSpPr/>
                  <p:nvPr/>
                </p:nvSpPr>
                <p:spPr>
                  <a:xfrm>
                    <a:off x="7493000" y="5112724"/>
                    <a:ext cx="212688" cy="253013"/>
                  </a:xfrm>
                  <a:custGeom>
                    <a:avLst/>
                    <a:gdLst/>
                    <a:ahLst/>
                    <a:cxnLst/>
                    <a:rect l="0" t="0" r="0" b="0"/>
                    <a:pathLst>
                      <a:path w="212688" h="253013">
                        <a:moveTo>
                          <a:pt x="12490" y="50557"/>
                        </a:moveTo>
                        <a:cubicBezTo>
                          <a:pt x="8367" y="66985"/>
                          <a:pt x="3870" y="114539"/>
                          <a:pt x="2497" y="156234"/>
                        </a:cubicBezTo>
                        <a:lnTo>
                          <a:pt x="0" y="232042"/>
                        </a:lnTo>
                        <a:lnTo>
                          <a:pt x="93991" y="242191"/>
                        </a:lnTo>
                        <a:cubicBezTo>
                          <a:pt x="194202" y="253012"/>
                          <a:pt x="212687" y="246781"/>
                          <a:pt x="201969" y="205794"/>
                        </a:cubicBezTo>
                        <a:cubicBezTo>
                          <a:pt x="190883" y="163403"/>
                          <a:pt x="151123" y="145583"/>
                          <a:pt x="117208" y="167805"/>
                        </a:cubicBezTo>
                        <a:cubicBezTo>
                          <a:pt x="75884" y="194881"/>
                          <a:pt x="60003" y="177633"/>
                          <a:pt x="48389" y="93063"/>
                        </a:cubicBezTo>
                        <a:cubicBezTo>
                          <a:pt x="37634" y="14747"/>
                          <a:pt x="25179" y="0"/>
                          <a:pt x="12490" y="505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3" name="任意多边形: 形状 822">
                    <a:extLst>
                      <a:ext uri="{FF2B5EF4-FFF2-40B4-BE49-F238E27FC236}">
                        <a16:creationId xmlns="" xmlns:a16="http://schemas.microsoft.com/office/drawing/2014/main" id="{43271F3B-A991-49EB-B47B-59D7E04F3C3B}"/>
                      </a:ext>
                    </a:extLst>
                  </p:cNvPr>
                  <p:cNvSpPr/>
                  <p:nvPr/>
                </p:nvSpPr>
                <p:spPr>
                  <a:xfrm>
                    <a:off x="7262462" y="5142167"/>
                    <a:ext cx="20989" cy="34642"/>
                  </a:xfrm>
                  <a:custGeom>
                    <a:avLst/>
                    <a:gdLst/>
                    <a:ahLst/>
                    <a:cxnLst/>
                    <a:rect l="0" t="0" r="0" b="0"/>
                    <a:pathLst>
                      <a:path w="20989" h="34642">
                        <a:moveTo>
                          <a:pt x="2941" y="21624"/>
                        </a:moveTo>
                        <a:cubicBezTo>
                          <a:pt x="0" y="30355"/>
                          <a:pt x="2857" y="34641"/>
                          <a:pt x="9291" y="31149"/>
                        </a:cubicBezTo>
                        <a:cubicBezTo>
                          <a:pt x="15724" y="27657"/>
                          <a:pt x="20988" y="20513"/>
                          <a:pt x="20988" y="15274"/>
                        </a:cubicBezTo>
                        <a:cubicBezTo>
                          <a:pt x="20988" y="0"/>
                          <a:pt x="8777" y="4297"/>
                          <a:pt x="2941" y="216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4" name="任意多边形: 形状 823">
                    <a:extLst>
                      <a:ext uri="{FF2B5EF4-FFF2-40B4-BE49-F238E27FC236}">
                        <a16:creationId xmlns="" xmlns:a16="http://schemas.microsoft.com/office/drawing/2014/main" id="{AE69DB0C-0D4D-4607-B20C-D98D4C023AF8}"/>
                      </a:ext>
                    </a:extLst>
                  </p:cNvPr>
                  <p:cNvSpPr/>
                  <p:nvPr/>
                </p:nvSpPr>
                <p:spPr>
                  <a:xfrm>
                    <a:off x="7340496" y="5133293"/>
                    <a:ext cx="108055" cy="191624"/>
                  </a:xfrm>
                  <a:custGeom>
                    <a:avLst/>
                    <a:gdLst/>
                    <a:ahLst/>
                    <a:cxnLst/>
                    <a:rect l="0" t="0" r="0" b="0"/>
                    <a:pathLst>
                      <a:path w="108055" h="191624">
                        <a:moveTo>
                          <a:pt x="45590" y="57397"/>
                        </a:moveTo>
                        <a:cubicBezTo>
                          <a:pt x="363" y="130576"/>
                          <a:pt x="0" y="173470"/>
                          <a:pt x="44554" y="179958"/>
                        </a:cubicBezTo>
                        <a:cubicBezTo>
                          <a:pt x="55032" y="181484"/>
                          <a:pt x="73605" y="184913"/>
                          <a:pt x="85829" y="187578"/>
                        </a:cubicBezTo>
                        <a:cubicBezTo>
                          <a:pt x="104387" y="191623"/>
                          <a:pt x="108054" y="183117"/>
                          <a:pt x="108054" y="136023"/>
                        </a:cubicBezTo>
                        <a:cubicBezTo>
                          <a:pt x="108054" y="105002"/>
                          <a:pt x="102876" y="76422"/>
                          <a:pt x="96546" y="72510"/>
                        </a:cubicBezTo>
                        <a:cubicBezTo>
                          <a:pt x="90217" y="68598"/>
                          <a:pt x="88026" y="53973"/>
                          <a:pt x="91677" y="40010"/>
                        </a:cubicBezTo>
                        <a:cubicBezTo>
                          <a:pt x="102140" y="0"/>
                          <a:pt x="74654" y="10369"/>
                          <a:pt x="45590" y="57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5" name="任意多边形: 形状 824">
                    <a:extLst>
                      <a:ext uri="{FF2B5EF4-FFF2-40B4-BE49-F238E27FC236}">
                        <a16:creationId xmlns="" xmlns:a16="http://schemas.microsoft.com/office/drawing/2014/main" id="{BF48D74F-40AA-4864-BFE1-AC713C3085A1}"/>
                      </a:ext>
                    </a:extLst>
                  </p:cNvPr>
                  <p:cNvSpPr/>
                  <p:nvPr/>
                </p:nvSpPr>
                <p:spPr>
                  <a:xfrm>
                    <a:off x="8079792" y="5147916"/>
                    <a:ext cx="51436" cy="19051"/>
                  </a:xfrm>
                  <a:custGeom>
                    <a:avLst/>
                    <a:gdLst/>
                    <a:ahLst/>
                    <a:cxnLst/>
                    <a:rect l="0" t="0" r="0" b="0"/>
                    <a:pathLst>
                      <a:path w="51436" h="19051">
                        <a:moveTo>
                          <a:pt x="582" y="9525"/>
                        </a:moveTo>
                        <a:cubicBezTo>
                          <a:pt x="0" y="14764"/>
                          <a:pt x="7144" y="19050"/>
                          <a:pt x="16457" y="19050"/>
                        </a:cubicBezTo>
                        <a:cubicBezTo>
                          <a:pt x="25770" y="19050"/>
                          <a:pt x="38629" y="14764"/>
                          <a:pt x="45032" y="9525"/>
                        </a:cubicBezTo>
                        <a:cubicBezTo>
                          <a:pt x="51435" y="4286"/>
                          <a:pt x="44291" y="0"/>
                          <a:pt x="29157" y="0"/>
                        </a:cubicBezTo>
                        <a:cubicBezTo>
                          <a:pt x="14023" y="0"/>
                          <a:pt x="1164" y="4286"/>
                          <a:pt x="582"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6" name="任意多边形: 形状 825">
                    <a:extLst>
                      <a:ext uri="{FF2B5EF4-FFF2-40B4-BE49-F238E27FC236}">
                        <a16:creationId xmlns="" xmlns:a16="http://schemas.microsoft.com/office/drawing/2014/main" id="{1A760B65-6D55-4ED7-A393-B0273F300E8C}"/>
                      </a:ext>
                    </a:extLst>
                  </p:cNvPr>
                  <p:cNvSpPr/>
                  <p:nvPr/>
                </p:nvSpPr>
                <p:spPr>
                  <a:xfrm>
                    <a:off x="8604250" y="5138254"/>
                    <a:ext cx="51437" cy="111263"/>
                  </a:xfrm>
                  <a:custGeom>
                    <a:avLst/>
                    <a:gdLst/>
                    <a:ahLst/>
                    <a:cxnLst/>
                    <a:rect l="0" t="0" r="0" b="0"/>
                    <a:pathLst>
                      <a:path w="51437" h="111263">
                        <a:moveTo>
                          <a:pt x="8731" y="17864"/>
                        </a:moveTo>
                        <a:cubicBezTo>
                          <a:pt x="3929" y="22666"/>
                          <a:pt x="0" y="45645"/>
                          <a:pt x="0" y="68929"/>
                        </a:cubicBezTo>
                        <a:cubicBezTo>
                          <a:pt x="0" y="103209"/>
                          <a:pt x="4978" y="111262"/>
                          <a:pt x="26167" y="111262"/>
                        </a:cubicBezTo>
                        <a:cubicBezTo>
                          <a:pt x="50052" y="111262"/>
                          <a:pt x="51436" y="106643"/>
                          <a:pt x="42042" y="58269"/>
                        </a:cubicBezTo>
                        <a:cubicBezTo>
                          <a:pt x="31998" y="6554"/>
                          <a:pt x="26595" y="0"/>
                          <a:pt x="8731" y="178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7" name="任意多边形: 形状 826">
                    <a:extLst>
                      <a:ext uri="{FF2B5EF4-FFF2-40B4-BE49-F238E27FC236}">
                        <a16:creationId xmlns="" xmlns:a16="http://schemas.microsoft.com/office/drawing/2014/main" id="{69165A66-7E02-42AD-81F5-95F2769BF05E}"/>
                      </a:ext>
                    </a:extLst>
                  </p:cNvPr>
                  <p:cNvSpPr/>
                  <p:nvPr/>
                </p:nvSpPr>
                <p:spPr>
                  <a:xfrm>
                    <a:off x="8811625" y="5121594"/>
                    <a:ext cx="64248" cy="113856"/>
                  </a:xfrm>
                  <a:custGeom>
                    <a:avLst/>
                    <a:gdLst/>
                    <a:ahLst/>
                    <a:cxnLst/>
                    <a:rect l="0" t="0" r="0" b="0"/>
                    <a:pathLst>
                      <a:path w="64248" h="113856">
                        <a:moveTo>
                          <a:pt x="13402" y="44630"/>
                        </a:moveTo>
                        <a:cubicBezTo>
                          <a:pt x="0" y="79556"/>
                          <a:pt x="2280" y="94124"/>
                          <a:pt x="22885" y="105198"/>
                        </a:cubicBezTo>
                        <a:cubicBezTo>
                          <a:pt x="38991" y="113855"/>
                          <a:pt x="45428" y="109019"/>
                          <a:pt x="51848" y="83441"/>
                        </a:cubicBezTo>
                        <a:cubicBezTo>
                          <a:pt x="64247" y="34039"/>
                          <a:pt x="30528" y="0"/>
                          <a:pt x="13402" y="446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8" name="任意多边形: 形状 827">
                    <a:extLst>
                      <a:ext uri="{FF2B5EF4-FFF2-40B4-BE49-F238E27FC236}">
                        <a16:creationId xmlns="" xmlns:a16="http://schemas.microsoft.com/office/drawing/2014/main" id="{B87F8EB2-937D-46D7-8403-484C5319D7E8}"/>
                      </a:ext>
                    </a:extLst>
                  </p:cNvPr>
                  <p:cNvSpPr/>
                  <p:nvPr/>
                </p:nvSpPr>
                <p:spPr>
                  <a:xfrm>
                    <a:off x="7600950" y="5157232"/>
                    <a:ext cx="85981" cy="66884"/>
                  </a:xfrm>
                  <a:custGeom>
                    <a:avLst/>
                    <a:gdLst/>
                    <a:ahLst/>
                    <a:cxnLst/>
                    <a:rect l="0" t="0" r="0" b="0"/>
                    <a:pathLst>
                      <a:path w="85981" h="66884">
                        <a:moveTo>
                          <a:pt x="0" y="15044"/>
                        </a:moveTo>
                        <a:cubicBezTo>
                          <a:pt x="0" y="46154"/>
                          <a:pt x="18318" y="66883"/>
                          <a:pt x="45809" y="66883"/>
                        </a:cubicBezTo>
                        <a:cubicBezTo>
                          <a:pt x="85980" y="66883"/>
                          <a:pt x="84772" y="36766"/>
                          <a:pt x="43852" y="18122"/>
                        </a:cubicBezTo>
                        <a:cubicBezTo>
                          <a:pt x="4823" y="338"/>
                          <a:pt x="0" y="0"/>
                          <a:pt x="0" y="150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9" name="任意多边形: 形状 828">
                    <a:extLst>
                      <a:ext uri="{FF2B5EF4-FFF2-40B4-BE49-F238E27FC236}">
                        <a16:creationId xmlns="" xmlns:a16="http://schemas.microsoft.com/office/drawing/2014/main" id="{779F40CD-B7AA-4102-A856-ABDE4D7664AD}"/>
                      </a:ext>
                    </a:extLst>
                  </p:cNvPr>
                  <p:cNvSpPr/>
                  <p:nvPr/>
                </p:nvSpPr>
                <p:spPr>
                  <a:xfrm>
                    <a:off x="8901491" y="5173316"/>
                    <a:ext cx="17473" cy="35879"/>
                  </a:xfrm>
                  <a:custGeom>
                    <a:avLst/>
                    <a:gdLst/>
                    <a:ahLst/>
                    <a:cxnLst/>
                    <a:rect l="0" t="0" r="0" b="0"/>
                    <a:pathLst>
                      <a:path w="17473" h="35879">
                        <a:moveTo>
                          <a:pt x="2683" y="22225"/>
                        </a:moveTo>
                        <a:cubicBezTo>
                          <a:pt x="0" y="34449"/>
                          <a:pt x="70" y="35878"/>
                          <a:pt x="2839" y="25400"/>
                        </a:cubicBezTo>
                        <a:cubicBezTo>
                          <a:pt x="5608" y="14922"/>
                          <a:pt x="10660" y="4921"/>
                          <a:pt x="14066" y="3175"/>
                        </a:cubicBezTo>
                        <a:cubicBezTo>
                          <a:pt x="17472" y="1429"/>
                          <a:pt x="17402" y="0"/>
                          <a:pt x="13909" y="0"/>
                        </a:cubicBezTo>
                        <a:cubicBezTo>
                          <a:pt x="10416" y="0"/>
                          <a:pt x="5365" y="10001"/>
                          <a:pt x="2683"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0" name="任意多边形: 形状 829">
                    <a:extLst>
                      <a:ext uri="{FF2B5EF4-FFF2-40B4-BE49-F238E27FC236}">
                        <a16:creationId xmlns="" xmlns:a16="http://schemas.microsoft.com/office/drawing/2014/main" id="{4E74E48E-01C1-45AC-8546-A4EE6008171B}"/>
                      </a:ext>
                    </a:extLst>
                  </p:cNvPr>
                  <p:cNvSpPr/>
                  <p:nvPr/>
                </p:nvSpPr>
                <p:spPr>
                  <a:xfrm>
                    <a:off x="8147194" y="5186016"/>
                    <a:ext cx="37956" cy="42537"/>
                  </a:xfrm>
                  <a:custGeom>
                    <a:avLst/>
                    <a:gdLst/>
                    <a:ahLst/>
                    <a:cxnLst/>
                    <a:rect l="0" t="0" r="0" b="0"/>
                    <a:pathLst>
                      <a:path w="37956" h="42537">
                        <a:moveTo>
                          <a:pt x="2765" y="15081"/>
                        </a:moveTo>
                        <a:cubicBezTo>
                          <a:pt x="10615" y="38630"/>
                          <a:pt x="37955" y="42536"/>
                          <a:pt x="37955" y="20108"/>
                        </a:cubicBezTo>
                        <a:cubicBezTo>
                          <a:pt x="37955" y="9049"/>
                          <a:pt x="28906" y="0"/>
                          <a:pt x="17847" y="0"/>
                        </a:cubicBezTo>
                        <a:cubicBezTo>
                          <a:pt x="6787" y="0"/>
                          <a:pt x="0" y="6786"/>
                          <a:pt x="2765" y="15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1" name="任意多边形: 形状 830">
                    <a:extLst>
                      <a:ext uri="{FF2B5EF4-FFF2-40B4-BE49-F238E27FC236}">
                        <a16:creationId xmlns="" xmlns:a16="http://schemas.microsoft.com/office/drawing/2014/main" id="{876C5BD4-5025-423F-8CBE-524865C5B2C5}"/>
                      </a:ext>
                    </a:extLst>
                  </p:cNvPr>
                  <p:cNvSpPr/>
                  <p:nvPr/>
                </p:nvSpPr>
                <p:spPr>
                  <a:xfrm>
                    <a:off x="8308542" y="5200316"/>
                    <a:ext cx="755074" cy="163875"/>
                  </a:xfrm>
                  <a:custGeom>
                    <a:avLst/>
                    <a:gdLst/>
                    <a:ahLst/>
                    <a:cxnLst/>
                    <a:rect l="0" t="0" r="0" b="0"/>
                    <a:pathLst>
                      <a:path w="755074" h="163875">
                        <a:moveTo>
                          <a:pt x="130607" y="35750"/>
                        </a:moveTo>
                        <a:cubicBezTo>
                          <a:pt x="130607" y="73188"/>
                          <a:pt x="128578" y="74600"/>
                          <a:pt x="74816" y="74600"/>
                        </a:cubicBezTo>
                        <a:cubicBezTo>
                          <a:pt x="15211" y="74600"/>
                          <a:pt x="0" y="89814"/>
                          <a:pt x="12358" y="137070"/>
                        </a:cubicBezTo>
                        <a:cubicBezTo>
                          <a:pt x="19360" y="163847"/>
                          <a:pt x="19942" y="163874"/>
                          <a:pt x="370095" y="154170"/>
                        </a:cubicBezTo>
                        <a:cubicBezTo>
                          <a:pt x="643324" y="146598"/>
                          <a:pt x="723224" y="140644"/>
                          <a:pt x="731704" y="127226"/>
                        </a:cubicBezTo>
                        <a:cubicBezTo>
                          <a:pt x="755073" y="90248"/>
                          <a:pt x="715843" y="84618"/>
                          <a:pt x="448116" y="86526"/>
                        </a:cubicBezTo>
                        <a:cubicBezTo>
                          <a:pt x="169934" y="88508"/>
                          <a:pt x="140023" y="83551"/>
                          <a:pt x="152074" y="37466"/>
                        </a:cubicBezTo>
                        <a:cubicBezTo>
                          <a:pt x="155454" y="24541"/>
                          <a:pt x="152007" y="10127"/>
                          <a:pt x="144414" y="5434"/>
                        </a:cubicBezTo>
                        <a:cubicBezTo>
                          <a:pt x="135621" y="0"/>
                          <a:pt x="130607" y="11009"/>
                          <a:pt x="130607" y="35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2" name="任意多边形: 形状 831">
                    <a:extLst>
                      <a:ext uri="{FF2B5EF4-FFF2-40B4-BE49-F238E27FC236}">
                        <a16:creationId xmlns="" xmlns:a16="http://schemas.microsoft.com/office/drawing/2014/main" id="{9C1B2A83-92C8-4621-8263-36834872640B}"/>
                      </a:ext>
                    </a:extLst>
                  </p:cNvPr>
                  <p:cNvSpPr/>
                  <p:nvPr/>
                </p:nvSpPr>
                <p:spPr>
                  <a:xfrm>
                    <a:off x="8223250" y="52622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3" name="任意多边形: 形状 832">
                    <a:extLst>
                      <a:ext uri="{FF2B5EF4-FFF2-40B4-BE49-F238E27FC236}">
                        <a16:creationId xmlns="" xmlns:a16="http://schemas.microsoft.com/office/drawing/2014/main" id="{2E4F1A6B-D28A-4873-A433-148EFDDEC5F2}"/>
                      </a:ext>
                    </a:extLst>
                  </p:cNvPr>
                  <p:cNvSpPr/>
                  <p:nvPr/>
                </p:nvSpPr>
                <p:spPr>
                  <a:xfrm>
                    <a:off x="4667250" y="5286401"/>
                    <a:ext cx="23750" cy="37191"/>
                  </a:xfrm>
                  <a:custGeom>
                    <a:avLst/>
                    <a:gdLst/>
                    <a:ahLst/>
                    <a:cxnLst/>
                    <a:rect l="0" t="0" r="0" b="0"/>
                    <a:pathLst>
                      <a:path w="23750" h="37191">
                        <a:moveTo>
                          <a:pt x="0" y="18474"/>
                        </a:moveTo>
                        <a:cubicBezTo>
                          <a:pt x="0" y="31327"/>
                          <a:pt x="5863" y="37190"/>
                          <a:pt x="13807" y="32281"/>
                        </a:cubicBezTo>
                        <a:cubicBezTo>
                          <a:pt x="23749" y="26136"/>
                          <a:pt x="23749" y="19884"/>
                          <a:pt x="13807" y="9942"/>
                        </a:cubicBezTo>
                        <a:cubicBezTo>
                          <a:pt x="3864" y="0"/>
                          <a:pt x="0" y="2388"/>
                          <a:pt x="0" y="18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563" name="任意多边形: 形状 562">
                <a:extLst>
                  <a:ext uri="{FF2B5EF4-FFF2-40B4-BE49-F238E27FC236}">
                    <a16:creationId xmlns="" xmlns:a16="http://schemas.microsoft.com/office/drawing/2014/main" id="{294786A8-AEA9-4378-AE13-9B9A272B4706}"/>
                  </a:ext>
                </a:extLst>
              </p:cNvPr>
              <p:cNvSpPr/>
              <p:nvPr/>
            </p:nvSpPr>
            <p:spPr>
              <a:xfrm>
                <a:off x="3196497" y="5103500"/>
                <a:ext cx="114675" cy="184716"/>
              </a:xfrm>
              <a:custGeom>
                <a:avLst/>
                <a:gdLst>
                  <a:gd name="connsiteX0" fmla="*/ 62438 w 114675"/>
                  <a:gd name="connsiteY0" fmla="*/ 61539 h 184716"/>
                  <a:gd name="connsiteX1" fmla="*/ 42502 w 114675"/>
                  <a:gd name="connsiteY1" fmla="*/ 68799 h 184716"/>
                  <a:gd name="connsiteX2" fmla="*/ 52053 w 114675"/>
                  <a:gd name="connsiteY2" fmla="*/ 139745 h 184716"/>
                  <a:gd name="connsiteX3" fmla="*/ 77418 w 114675"/>
                  <a:gd name="connsiteY3" fmla="*/ 86416 h 184716"/>
                  <a:gd name="connsiteX4" fmla="*/ 62438 w 114675"/>
                  <a:gd name="connsiteY4" fmla="*/ 61539 h 184716"/>
                  <a:gd name="connsiteX5" fmla="*/ 67191 w 114675"/>
                  <a:gd name="connsiteY5" fmla="*/ 913 h 184716"/>
                  <a:gd name="connsiteX6" fmla="*/ 106578 w 114675"/>
                  <a:gd name="connsiteY6" fmla="*/ 77818 h 184716"/>
                  <a:gd name="connsiteX7" fmla="*/ 34129 w 114675"/>
                  <a:gd name="connsiteY7" fmla="*/ 183466 h 184716"/>
                  <a:gd name="connsiteX8" fmla="*/ 3307 w 114675"/>
                  <a:gd name="connsiteY8" fmla="*/ 166122 h 184716"/>
                  <a:gd name="connsiteX9" fmla="*/ 33017 w 114675"/>
                  <a:gd name="connsiteY9" fmla="*/ 13059 h 184716"/>
                  <a:gd name="connsiteX10" fmla="*/ 67191 w 114675"/>
                  <a:gd name="connsiteY10" fmla="*/ 913 h 1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75" h="184716">
                    <a:moveTo>
                      <a:pt x="62438" y="61539"/>
                    </a:moveTo>
                    <a:cubicBezTo>
                      <a:pt x="56530" y="58558"/>
                      <a:pt x="49796" y="60934"/>
                      <a:pt x="42502" y="68799"/>
                    </a:cubicBezTo>
                    <a:cubicBezTo>
                      <a:pt x="26787" y="85744"/>
                      <a:pt x="34057" y="139745"/>
                      <a:pt x="52053" y="139745"/>
                    </a:cubicBezTo>
                    <a:cubicBezTo>
                      <a:pt x="76444" y="139745"/>
                      <a:pt x="86742" y="118095"/>
                      <a:pt x="77418" y="86416"/>
                    </a:cubicBezTo>
                    <a:cubicBezTo>
                      <a:pt x="73428" y="72857"/>
                      <a:pt x="68346" y="64520"/>
                      <a:pt x="62438" y="61539"/>
                    </a:cubicBezTo>
                    <a:close/>
                    <a:moveTo>
                      <a:pt x="67191" y="913"/>
                    </a:moveTo>
                    <a:cubicBezTo>
                      <a:pt x="121850" y="22943"/>
                      <a:pt x="120413" y="20136"/>
                      <a:pt x="106578" y="77818"/>
                    </a:cubicBezTo>
                    <a:cubicBezTo>
                      <a:pt x="87394" y="157811"/>
                      <a:pt x="64021" y="191896"/>
                      <a:pt x="34129" y="183466"/>
                    </a:cubicBezTo>
                    <a:cubicBezTo>
                      <a:pt x="20430" y="179603"/>
                      <a:pt x="6560" y="171798"/>
                      <a:pt x="3307" y="166122"/>
                    </a:cubicBezTo>
                    <a:cubicBezTo>
                      <a:pt x="-8531" y="145467"/>
                      <a:pt x="13777" y="30537"/>
                      <a:pt x="33017" y="13059"/>
                    </a:cubicBezTo>
                    <a:cubicBezTo>
                      <a:pt x="43887" y="3184"/>
                      <a:pt x="59265" y="-2282"/>
                      <a:pt x="67191" y="91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4" name="任意多边形: 形状 563">
                <a:extLst>
                  <a:ext uri="{FF2B5EF4-FFF2-40B4-BE49-F238E27FC236}">
                    <a16:creationId xmlns="" xmlns:a16="http://schemas.microsoft.com/office/drawing/2014/main" id="{FAFBCD9A-CD1E-45A3-AE95-B3874F192057}"/>
                  </a:ext>
                </a:extLst>
              </p:cNvPr>
              <p:cNvSpPr/>
              <p:nvPr/>
            </p:nvSpPr>
            <p:spPr>
              <a:xfrm>
                <a:off x="3150592" y="5362969"/>
                <a:ext cx="129580" cy="152979"/>
              </a:xfrm>
              <a:custGeom>
                <a:avLst/>
                <a:gdLst>
                  <a:gd name="connsiteX0" fmla="*/ 70300 w 129580"/>
                  <a:gd name="connsiteY0" fmla="*/ 41024 h 152979"/>
                  <a:gd name="connsiteX1" fmla="*/ 51399 w 129580"/>
                  <a:gd name="connsiteY1" fmla="*/ 48775 h 152979"/>
                  <a:gd name="connsiteX2" fmla="*/ 43175 w 129580"/>
                  <a:gd name="connsiteY2" fmla="*/ 95334 h 152979"/>
                  <a:gd name="connsiteX3" fmla="*/ 67847 w 129580"/>
                  <a:gd name="connsiteY3" fmla="*/ 133024 h 152979"/>
                  <a:gd name="connsiteX4" fmla="*/ 85030 w 129580"/>
                  <a:gd name="connsiteY4" fmla="*/ 60949 h 152979"/>
                  <a:gd name="connsiteX5" fmla="*/ 70300 w 129580"/>
                  <a:gd name="connsiteY5" fmla="*/ 41024 h 152979"/>
                  <a:gd name="connsiteX6" fmla="*/ 86691 w 129580"/>
                  <a:gd name="connsiteY6" fmla="*/ 0 h 152979"/>
                  <a:gd name="connsiteX7" fmla="*/ 127390 w 129580"/>
                  <a:gd name="connsiteY7" fmla="*/ 9977 h 152979"/>
                  <a:gd name="connsiteX8" fmla="*/ 105074 w 129580"/>
                  <a:gd name="connsiteY8" fmla="*/ 86467 h 152979"/>
                  <a:gd name="connsiteX9" fmla="*/ 98686 w 129580"/>
                  <a:gd name="connsiteY9" fmla="*/ 152979 h 152979"/>
                  <a:gd name="connsiteX10" fmla="*/ 0 w 129580"/>
                  <a:gd name="connsiteY10" fmla="*/ 152979 h 152979"/>
                  <a:gd name="connsiteX11" fmla="*/ 3521 w 129580"/>
                  <a:gd name="connsiteY11" fmla="*/ 86467 h 152979"/>
                  <a:gd name="connsiteX12" fmla="*/ 18553 w 129580"/>
                  <a:gd name="connsiteY12" fmla="*/ 9977 h 152979"/>
                  <a:gd name="connsiteX13" fmla="*/ 86691 w 129580"/>
                  <a:gd name="connsiteY13" fmla="*/ 0 h 15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580" h="152979">
                    <a:moveTo>
                      <a:pt x="70300" y="41024"/>
                    </a:moveTo>
                    <a:cubicBezTo>
                      <a:pt x="64574" y="38951"/>
                      <a:pt x="58153" y="41491"/>
                      <a:pt x="51399" y="48775"/>
                    </a:cubicBezTo>
                    <a:cubicBezTo>
                      <a:pt x="46876" y="53652"/>
                      <a:pt x="43175" y="74604"/>
                      <a:pt x="43175" y="95334"/>
                    </a:cubicBezTo>
                    <a:cubicBezTo>
                      <a:pt x="43175" y="124155"/>
                      <a:pt x="48980" y="133024"/>
                      <a:pt x="67847" y="133024"/>
                    </a:cubicBezTo>
                    <a:cubicBezTo>
                      <a:pt x="93080" y="133024"/>
                      <a:pt x="100140" y="103410"/>
                      <a:pt x="85030" y="60949"/>
                    </a:cubicBezTo>
                    <a:cubicBezTo>
                      <a:pt x="81057" y="49782"/>
                      <a:pt x="76026" y="43096"/>
                      <a:pt x="70300" y="41024"/>
                    </a:cubicBezTo>
                    <a:close/>
                    <a:moveTo>
                      <a:pt x="86691" y="0"/>
                    </a:moveTo>
                    <a:cubicBezTo>
                      <a:pt x="117836" y="0"/>
                      <a:pt x="136150" y="4490"/>
                      <a:pt x="127390" y="9977"/>
                    </a:cubicBezTo>
                    <a:cubicBezTo>
                      <a:pt x="118629" y="15465"/>
                      <a:pt x="108587" y="49885"/>
                      <a:pt x="105074" y="86467"/>
                    </a:cubicBezTo>
                    <a:lnTo>
                      <a:pt x="98686" y="152979"/>
                    </a:lnTo>
                    <a:lnTo>
                      <a:pt x="0" y="152979"/>
                    </a:lnTo>
                    <a:lnTo>
                      <a:pt x="3521" y="86467"/>
                    </a:lnTo>
                    <a:cubicBezTo>
                      <a:pt x="5457" y="49885"/>
                      <a:pt x="12222" y="15465"/>
                      <a:pt x="18553" y="9977"/>
                    </a:cubicBezTo>
                    <a:cubicBezTo>
                      <a:pt x="24885" y="4490"/>
                      <a:pt x="55547" y="0"/>
                      <a:pt x="8669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5" name="任意多边形: 形状 564">
                <a:extLst>
                  <a:ext uri="{FF2B5EF4-FFF2-40B4-BE49-F238E27FC236}">
                    <a16:creationId xmlns="" xmlns:a16="http://schemas.microsoft.com/office/drawing/2014/main" id="{43E1946A-1F44-4986-AAFB-D7A1BEB1AEBC}"/>
                  </a:ext>
                </a:extLst>
              </p:cNvPr>
              <p:cNvSpPr/>
              <p:nvPr/>
            </p:nvSpPr>
            <p:spPr>
              <a:xfrm>
                <a:off x="3113318" y="5615715"/>
                <a:ext cx="117604" cy="167415"/>
              </a:xfrm>
              <a:custGeom>
                <a:avLst/>
                <a:gdLst>
                  <a:gd name="connsiteX0" fmla="*/ 65920 w 117604"/>
                  <a:gd name="connsiteY0" fmla="*/ 24725 h 167415"/>
                  <a:gd name="connsiteX1" fmla="*/ 48573 w 117604"/>
                  <a:gd name="connsiteY1" fmla="*/ 44676 h 167415"/>
                  <a:gd name="connsiteX2" fmla="*/ 55946 w 117604"/>
                  <a:gd name="connsiteY2" fmla="*/ 99769 h 167415"/>
                  <a:gd name="connsiteX3" fmla="*/ 74281 w 117604"/>
                  <a:gd name="connsiteY3" fmla="*/ 60970 h 167415"/>
                  <a:gd name="connsiteX4" fmla="*/ 65920 w 117604"/>
                  <a:gd name="connsiteY4" fmla="*/ 24725 h 167415"/>
                  <a:gd name="connsiteX5" fmla="*/ 68501 w 117604"/>
                  <a:gd name="connsiteY5" fmla="*/ 0 h 167415"/>
                  <a:gd name="connsiteX6" fmla="*/ 117600 w 117604"/>
                  <a:gd name="connsiteY6" fmla="*/ 9977 h 167415"/>
                  <a:gd name="connsiteX7" fmla="*/ 107875 w 117604"/>
                  <a:gd name="connsiteY7" fmla="*/ 86466 h 167415"/>
                  <a:gd name="connsiteX8" fmla="*/ 60802 w 117604"/>
                  <a:gd name="connsiteY8" fmla="*/ 163628 h 167415"/>
                  <a:gd name="connsiteX9" fmla="*/ 6169 w 117604"/>
                  <a:gd name="connsiteY9" fmla="*/ 100521 h 167415"/>
                  <a:gd name="connsiteX10" fmla="*/ 18770 w 117604"/>
                  <a:gd name="connsiteY10" fmla="*/ 32390 h 167415"/>
                  <a:gd name="connsiteX11" fmla="*/ 68501 w 117604"/>
                  <a:gd name="connsiteY11" fmla="*/ 0 h 1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04" h="167415">
                    <a:moveTo>
                      <a:pt x="65920" y="24725"/>
                    </a:moveTo>
                    <a:cubicBezTo>
                      <a:pt x="60990" y="21600"/>
                      <a:pt x="54563" y="27842"/>
                      <a:pt x="48573" y="44676"/>
                    </a:cubicBezTo>
                    <a:cubicBezTo>
                      <a:pt x="35182" y="82306"/>
                      <a:pt x="37519" y="99769"/>
                      <a:pt x="55946" y="99769"/>
                    </a:cubicBezTo>
                    <a:cubicBezTo>
                      <a:pt x="67978" y="99769"/>
                      <a:pt x="74281" y="86431"/>
                      <a:pt x="74281" y="60970"/>
                    </a:cubicBezTo>
                    <a:cubicBezTo>
                      <a:pt x="74281" y="40339"/>
                      <a:pt x="70849" y="27849"/>
                      <a:pt x="65920" y="24725"/>
                    </a:cubicBezTo>
                    <a:close/>
                    <a:moveTo>
                      <a:pt x="68501" y="0"/>
                    </a:moveTo>
                    <a:cubicBezTo>
                      <a:pt x="95853" y="0"/>
                      <a:pt x="117947" y="4490"/>
                      <a:pt x="117600" y="9977"/>
                    </a:cubicBezTo>
                    <a:cubicBezTo>
                      <a:pt x="117254" y="15465"/>
                      <a:pt x="112877" y="49885"/>
                      <a:pt x="107875" y="86466"/>
                    </a:cubicBezTo>
                    <a:cubicBezTo>
                      <a:pt x="99686" y="146343"/>
                      <a:pt x="94990" y="154041"/>
                      <a:pt x="60802" y="163628"/>
                    </a:cubicBezTo>
                    <a:cubicBezTo>
                      <a:pt x="10643" y="177694"/>
                      <a:pt x="-11871" y="151688"/>
                      <a:pt x="6169" y="100521"/>
                    </a:cubicBezTo>
                    <a:cubicBezTo>
                      <a:pt x="13100" y="80864"/>
                      <a:pt x="18770" y="50205"/>
                      <a:pt x="18770" y="32390"/>
                    </a:cubicBezTo>
                    <a:cubicBezTo>
                      <a:pt x="18770" y="3429"/>
                      <a:pt x="24033" y="0"/>
                      <a:pt x="6850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6" name="任意多边形: 形状 565">
                <a:extLst>
                  <a:ext uri="{FF2B5EF4-FFF2-40B4-BE49-F238E27FC236}">
                    <a16:creationId xmlns="" xmlns:a16="http://schemas.microsoft.com/office/drawing/2014/main" id="{929D408E-36D7-447B-92F5-DA7E1496B313}"/>
                  </a:ext>
                </a:extLst>
              </p:cNvPr>
              <p:cNvSpPr/>
              <p:nvPr/>
            </p:nvSpPr>
            <p:spPr>
              <a:xfrm>
                <a:off x="9190719" y="5244410"/>
                <a:ext cx="121586" cy="181616"/>
              </a:xfrm>
              <a:custGeom>
                <a:avLst/>
                <a:gdLst>
                  <a:gd name="connsiteX0" fmla="*/ 88813 w 121586"/>
                  <a:gd name="connsiteY0" fmla="*/ 80820 h 181616"/>
                  <a:gd name="connsiteX1" fmla="*/ 68132 w 121586"/>
                  <a:gd name="connsiteY1" fmla="*/ 87519 h 181616"/>
                  <a:gd name="connsiteX2" fmla="*/ 78411 w 121586"/>
                  <a:gd name="connsiteY2" fmla="*/ 145163 h 181616"/>
                  <a:gd name="connsiteX3" fmla="*/ 96915 w 121586"/>
                  <a:gd name="connsiteY3" fmla="*/ 111907 h 181616"/>
                  <a:gd name="connsiteX4" fmla="*/ 88813 w 121586"/>
                  <a:gd name="connsiteY4" fmla="*/ 80820 h 181616"/>
                  <a:gd name="connsiteX5" fmla="*/ 51882 w 121586"/>
                  <a:gd name="connsiteY5" fmla="*/ 3 h 181616"/>
                  <a:gd name="connsiteX6" fmla="*/ 94170 w 121586"/>
                  <a:gd name="connsiteY6" fmla="*/ 19543 h 181616"/>
                  <a:gd name="connsiteX7" fmla="*/ 121586 w 121586"/>
                  <a:gd name="connsiteY7" fmla="*/ 114084 h 181616"/>
                  <a:gd name="connsiteX8" fmla="*/ 102073 w 121586"/>
                  <a:gd name="connsiteY8" fmla="*/ 179843 h 181616"/>
                  <a:gd name="connsiteX9" fmla="*/ 59478 w 121586"/>
                  <a:gd name="connsiteY9" fmla="*/ 171768 h 181616"/>
                  <a:gd name="connsiteX10" fmla="*/ 18650 w 121586"/>
                  <a:gd name="connsiteY10" fmla="*/ 121884 h 181616"/>
                  <a:gd name="connsiteX11" fmla="*/ 16904 w 121586"/>
                  <a:gd name="connsiteY11" fmla="*/ 20504 h 181616"/>
                  <a:gd name="connsiteX12" fmla="*/ 51882 w 121586"/>
                  <a:gd name="connsiteY12" fmla="*/ 3 h 18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586" h="181616">
                    <a:moveTo>
                      <a:pt x="88813" y="80820"/>
                    </a:moveTo>
                    <a:cubicBezTo>
                      <a:pt x="83713" y="76499"/>
                      <a:pt x="76517" y="78476"/>
                      <a:pt x="68132" y="87519"/>
                    </a:cubicBezTo>
                    <a:cubicBezTo>
                      <a:pt x="52613" y="104253"/>
                      <a:pt x="59910" y="145163"/>
                      <a:pt x="78411" y="145163"/>
                    </a:cubicBezTo>
                    <a:cubicBezTo>
                      <a:pt x="89925" y="145163"/>
                      <a:pt x="96915" y="132599"/>
                      <a:pt x="96915" y="111907"/>
                    </a:cubicBezTo>
                    <a:cubicBezTo>
                      <a:pt x="96915" y="95759"/>
                      <a:pt x="93912" y="85140"/>
                      <a:pt x="88813" y="80820"/>
                    </a:cubicBezTo>
                    <a:close/>
                    <a:moveTo>
                      <a:pt x="51882" y="3"/>
                    </a:moveTo>
                    <a:cubicBezTo>
                      <a:pt x="63704" y="-144"/>
                      <a:pt x="76746" y="6382"/>
                      <a:pt x="94170" y="19543"/>
                    </a:cubicBezTo>
                    <a:cubicBezTo>
                      <a:pt x="116901" y="36713"/>
                      <a:pt x="121586" y="52868"/>
                      <a:pt x="121586" y="114084"/>
                    </a:cubicBezTo>
                    <a:cubicBezTo>
                      <a:pt x="121586" y="175945"/>
                      <a:pt x="118422" y="186607"/>
                      <a:pt x="102073" y="179843"/>
                    </a:cubicBezTo>
                    <a:cubicBezTo>
                      <a:pt x="91341" y="175402"/>
                      <a:pt x="72174" y="171768"/>
                      <a:pt x="59478" y="171768"/>
                    </a:cubicBezTo>
                    <a:cubicBezTo>
                      <a:pt x="44184" y="171768"/>
                      <a:pt x="30408" y="154938"/>
                      <a:pt x="18650" y="121884"/>
                    </a:cubicBezTo>
                    <a:cubicBezTo>
                      <a:pt x="-5848" y="53018"/>
                      <a:pt x="-5983" y="45185"/>
                      <a:pt x="16904" y="20504"/>
                    </a:cubicBezTo>
                    <a:cubicBezTo>
                      <a:pt x="29455" y="6971"/>
                      <a:pt x="40059" y="150"/>
                      <a:pt x="51882" y="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7" name="任意多边形: 形状 566">
                <a:extLst>
                  <a:ext uri="{FF2B5EF4-FFF2-40B4-BE49-F238E27FC236}">
                    <a16:creationId xmlns="" xmlns:a16="http://schemas.microsoft.com/office/drawing/2014/main" id="{949AE795-639D-48E2-B62F-DCFD342ED617}"/>
                  </a:ext>
                </a:extLst>
              </p:cNvPr>
              <p:cNvSpPr/>
              <p:nvPr/>
            </p:nvSpPr>
            <p:spPr>
              <a:xfrm>
                <a:off x="9225777" y="5475505"/>
                <a:ext cx="123535" cy="181725"/>
              </a:xfrm>
              <a:custGeom>
                <a:avLst/>
                <a:gdLst>
                  <a:gd name="connsiteX0" fmla="*/ 80472 w 123535"/>
                  <a:gd name="connsiteY0" fmla="*/ 68234 h 181725"/>
                  <a:gd name="connsiteX1" fmla="*/ 70424 w 123535"/>
                  <a:gd name="connsiteY1" fmla="*/ 68893 h 181725"/>
                  <a:gd name="connsiteX2" fmla="*/ 74579 w 123535"/>
                  <a:gd name="connsiteY2" fmla="*/ 140211 h 181725"/>
                  <a:gd name="connsiteX3" fmla="*/ 94115 w 123535"/>
                  <a:gd name="connsiteY3" fmla="*/ 121065 h 181725"/>
                  <a:gd name="connsiteX4" fmla="*/ 80472 w 123535"/>
                  <a:gd name="connsiteY4" fmla="*/ 68234 h 181725"/>
                  <a:gd name="connsiteX5" fmla="*/ 38428 w 123535"/>
                  <a:gd name="connsiteY5" fmla="*/ 940 h 181725"/>
                  <a:gd name="connsiteX6" fmla="*/ 84687 w 123535"/>
                  <a:gd name="connsiteY6" fmla="*/ 21791 h 181725"/>
                  <a:gd name="connsiteX7" fmla="*/ 123535 w 123535"/>
                  <a:gd name="connsiteY7" fmla="*/ 109060 h 181725"/>
                  <a:gd name="connsiteX8" fmla="*/ 123535 w 123535"/>
                  <a:gd name="connsiteY8" fmla="*/ 181725 h 181725"/>
                  <a:gd name="connsiteX9" fmla="*/ 71108 w 123535"/>
                  <a:gd name="connsiteY9" fmla="*/ 170946 h 181725"/>
                  <a:gd name="connsiteX10" fmla="*/ 14553 w 123535"/>
                  <a:gd name="connsiteY10" fmla="*/ 126909 h 181725"/>
                  <a:gd name="connsiteX11" fmla="*/ 5301 w 123535"/>
                  <a:gd name="connsiteY11" fmla="*/ 87667 h 181725"/>
                  <a:gd name="connsiteX12" fmla="*/ 15597 w 123535"/>
                  <a:gd name="connsiteY12" fmla="*/ 14903 h 181725"/>
                  <a:gd name="connsiteX13" fmla="*/ 38428 w 123535"/>
                  <a:gd name="connsiteY13" fmla="*/ 940 h 18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35" h="181725">
                    <a:moveTo>
                      <a:pt x="80472" y="68234"/>
                    </a:moveTo>
                    <a:cubicBezTo>
                      <a:pt x="77041" y="65741"/>
                      <a:pt x="73511" y="65565"/>
                      <a:pt x="70424" y="68893"/>
                    </a:cubicBezTo>
                    <a:cubicBezTo>
                      <a:pt x="57055" y="83310"/>
                      <a:pt x="60369" y="140211"/>
                      <a:pt x="74579" y="140211"/>
                    </a:cubicBezTo>
                    <a:cubicBezTo>
                      <a:pt x="81577" y="140211"/>
                      <a:pt x="90367" y="131596"/>
                      <a:pt x="94115" y="121065"/>
                    </a:cubicBezTo>
                    <a:cubicBezTo>
                      <a:pt x="100176" y="104032"/>
                      <a:pt x="90766" y="75712"/>
                      <a:pt x="80472" y="68234"/>
                    </a:cubicBezTo>
                    <a:close/>
                    <a:moveTo>
                      <a:pt x="38428" y="940"/>
                    </a:moveTo>
                    <a:cubicBezTo>
                      <a:pt x="42503" y="4375"/>
                      <a:pt x="63321" y="13758"/>
                      <a:pt x="84687" y="21791"/>
                    </a:cubicBezTo>
                    <a:cubicBezTo>
                      <a:pt x="121866" y="35767"/>
                      <a:pt x="123535" y="39515"/>
                      <a:pt x="123535" y="109060"/>
                    </a:cubicBezTo>
                    <a:lnTo>
                      <a:pt x="123535" y="181725"/>
                    </a:lnTo>
                    <a:lnTo>
                      <a:pt x="71108" y="170946"/>
                    </a:lnTo>
                    <a:cubicBezTo>
                      <a:pt x="27857" y="162052"/>
                      <a:pt x="17958" y="154345"/>
                      <a:pt x="14553" y="126909"/>
                    </a:cubicBezTo>
                    <a:cubicBezTo>
                      <a:pt x="12282" y="108619"/>
                      <a:pt x="8118" y="90959"/>
                      <a:pt x="5301" y="87667"/>
                    </a:cubicBezTo>
                    <a:cubicBezTo>
                      <a:pt x="-5141" y="75466"/>
                      <a:pt x="658" y="34483"/>
                      <a:pt x="15597" y="14903"/>
                    </a:cubicBezTo>
                    <a:cubicBezTo>
                      <a:pt x="24077" y="3788"/>
                      <a:pt x="34351" y="-2496"/>
                      <a:pt x="38428" y="94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68" name="任意多边形: 形状 567">
                <a:extLst>
                  <a:ext uri="{FF2B5EF4-FFF2-40B4-BE49-F238E27FC236}">
                    <a16:creationId xmlns="" xmlns:a16="http://schemas.microsoft.com/office/drawing/2014/main" id="{6D072A90-6B5C-47A2-A2AE-1CC979C86804}"/>
                  </a:ext>
                </a:extLst>
              </p:cNvPr>
              <p:cNvSpPr/>
              <p:nvPr/>
            </p:nvSpPr>
            <p:spPr>
              <a:xfrm>
                <a:off x="9263210" y="5735438"/>
                <a:ext cx="124289" cy="168467"/>
              </a:xfrm>
              <a:custGeom>
                <a:avLst/>
                <a:gdLst>
                  <a:gd name="connsiteX0" fmla="*/ 73768 w 124289"/>
                  <a:gd name="connsiteY0" fmla="*/ 66512 h 168467"/>
                  <a:gd name="connsiteX1" fmla="*/ 61432 w 124289"/>
                  <a:gd name="connsiteY1" fmla="*/ 99769 h 168467"/>
                  <a:gd name="connsiteX2" fmla="*/ 73768 w 124289"/>
                  <a:gd name="connsiteY2" fmla="*/ 133025 h 168467"/>
                  <a:gd name="connsiteX3" fmla="*/ 86103 w 124289"/>
                  <a:gd name="connsiteY3" fmla="*/ 99769 h 168467"/>
                  <a:gd name="connsiteX4" fmla="*/ 73768 w 124289"/>
                  <a:gd name="connsiteY4" fmla="*/ 66512 h 168467"/>
                  <a:gd name="connsiteX5" fmla="*/ 70245 w 124289"/>
                  <a:gd name="connsiteY5" fmla="*/ 0 h 168467"/>
                  <a:gd name="connsiteX6" fmla="*/ 124289 w 124289"/>
                  <a:gd name="connsiteY6" fmla="*/ 0 h 168467"/>
                  <a:gd name="connsiteX7" fmla="*/ 114449 w 124289"/>
                  <a:gd name="connsiteY7" fmla="*/ 76489 h 168467"/>
                  <a:gd name="connsiteX8" fmla="*/ 70391 w 124289"/>
                  <a:gd name="connsiteY8" fmla="*/ 163822 h 168467"/>
                  <a:gd name="connsiteX9" fmla="*/ 17964 w 124289"/>
                  <a:gd name="connsiteY9" fmla="*/ 127667 h 168467"/>
                  <a:gd name="connsiteX10" fmla="*/ 7978 w 124289"/>
                  <a:gd name="connsiteY10" fmla="*/ 8869 h 168467"/>
                  <a:gd name="connsiteX11" fmla="*/ 70245 w 124289"/>
                  <a:gd name="connsiteY11" fmla="*/ 0 h 16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89" h="168467">
                    <a:moveTo>
                      <a:pt x="73768" y="66512"/>
                    </a:moveTo>
                    <a:cubicBezTo>
                      <a:pt x="66983" y="66512"/>
                      <a:pt x="61432" y="81478"/>
                      <a:pt x="61432" y="99769"/>
                    </a:cubicBezTo>
                    <a:cubicBezTo>
                      <a:pt x="61432" y="118060"/>
                      <a:pt x="66983" y="133025"/>
                      <a:pt x="73768" y="133025"/>
                    </a:cubicBezTo>
                    <a:cubicBezTo>
                      <a:pt x="80552" y="133025"/>
                      <a:pt x="86103" y="118060"/>
                      <a:pt x="86103" y="99769"/>
                    </a:cubicBezTo>
                    <a:cubicBezTo>
                      <a:pt x="86103" y="81478"/>
                      <a:pt x="80552" y="66512"/>
                      <a:pt x="73768" y="66512"/>
                    </a:cubicBezTo>
                    <a:close/>
                    <a:moveTo>
                      <a:pt x="70245" y="0"/>
                    </a:moveTo>
                    <a:lnTo>
                      <a:pt x="124289" y="0"/>
                    </a:lnTo>
                    <a:lnTo>
                      <a:pt x="114449" y="76489"/>
                    </a:lnTo>
                    <a:cubicBezTo>
                      <a:pt x="105675" y="144689"/>
                      <a:pt x="100900" y="154154"/>
                      <a:pt x="70391" y="163822"/>
                    </a:cubicBezTo>
                    <a:cubicBezTo>
                      <a:pt x="39214" y="173702"/>
                      <a:pt x="34556" y="170490"/>
                      <a:pt x="17964" y="127667"/>
                    </a:cubicBezTo>
                    <a:cubicBezTo>
                      <a:pt x="-1243" y="78098"/>
                      <a:pt x="-5812" y="23738"/>
                      <a:pt x="7978" y="8869"/>
                    </a:cubicBezTo>
                    <a:cubicBezTo>
                      <a:pt x="12500" y="3991"/>
                      <a:pt x="40521" y="0"/>
                      <a:pt x="70245"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24866774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封面页-02">
    <p:bg>
      <p:bgPr>
        <a:solidFill>
          <a:srgbClr val="F9F9F9"/>
        </a:solidFill>
        <a:effectLst/>
      </p:bgPr>
    </p:bg>
    <p:spTree>
      <p:nvGrpSpPr>
        <p:cNvPr id="1" name=""/>
        <p:cNvGrpSpPr/>
        <p:nvPr/>
      </p:nvGrpSpPr>
      <p:grpSpPr>
        <a:xfrm>
          <a:off x="0" y="0"/>
          <a:ext cx="0" cy="0"/>
          <a:chOff x="0" y="0"/>
          <a:chExt cx="0" cy="0"/>
        </a:xfrm>
      </p:grpSpPr>
      <p:pic>
        <p:nvPicPr>
          <p:cNvPr id="2" name="Picture 10" descr="https://timgsa.baidu.com/timg?image&amp;quality=80&amp;size=b9999_10000&amp;sec=1552160084701&amp;di=2bdcd41a0a360deeca4daab436c75842&amp;imgtype=0&amp;src=http%3A%2F%2Fimgsrc.baidu.com%2Fimgad%2Fpic%2Fitem%2Fac345982b2b7d0a2dab0bea4c0ef76094b369a8a.jpg">
            <a:extLst>
              <a:ext uri="{FF2B5EF4-FFF2-40B4-BE49-F238E27FC236}">
                <a16:creationId xmlns="" xmlns:a16="http://schemas.microsoft.com/office/drawing/2014/main" id="{5898D05F-A536-4891-A251-4965438CA962}"/>
              </a:ext>
            </a:extLst>
          </p:cNvPr>
          <p:cNvPicPr>
            <a:picLocks noChangeAspect="1" noChangeArrowheads="1"/>
          </p:cNvPicPr>
          <p:nvPr userDrawn="1"/>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t="22334"/>
          <a:stretch/>
        </p:blipFill>
        <p:spPr bwMode="auto">
          <a:xfrm>
            <a:off x="-9770" y="0"/>
            <a:ext cx="12201770" cy="5630704"/>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a:extLst>
              <a:ext uri="{FF2B5EF4-FFF2-40B4-BE49-F238E27FC236}">
                <a16:creationId xmlns="" xmlns:a16="http://schemas.microsoft.com/office/drawing/2014/main" id="{8B531F3C-28D1-4439-BE4A-3ECF0C12776D}"/>
              </a:ext>
            </a:extLst>
          </p:cNvPr>
          <p:cNvSpPr/>
          <p:nvPr userDrawn="1"/>
        </p:nvSpPr>
        <p:spPr>
          <a:xfrm>
            <a:off x="0" y="0"/>
            <a:ext cx="12201770" cy="5709211"/>
          </a:xfrm>
          <a:prstGeom prst="rect">
            <a:avLst/>
          </a:prstGeom>
          <a:gradFill>
            <a:gsLst>
              <a:gs pos="0">
                <a:schemeClr val="accent1">
                  <a:alpha val="80000"/>
                </a:schemeClr>
              </a:gs>
              <a:gs pos="100000">
                <a:schemeClr val="accent2">
                  <a:alpha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A4D06EA8-ED41-4AB3-B9C6-54D6A1166AC4}"/>
              </a:ext>
            </a:extLst>
          </p:cNvPr>
          <p:cNvSpPr/>
          <p:nvPr userDrawn="1"/>
        </p:nvSpPr>
        <p:spPr>
          <a:xfrm>
            <a:off x="-9770" y="3219450"/>
            <a:ext cx="12201770" cy="3457574"/>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 name="矩形 4">
            <a:extLst>
              <a:ext uri="{FF2B5EF4-FFF2-40B4-BE49-F238E27FC236}">
                <a16:creationId xmlns="" xmlns:a16="http://schemas.microsoft.com/office/drawing/2014/main" id="{BA7AFCAE-929F-4D07-9854-7B33F09ED247}"/>
              </a:ext>
            </a:extLst>
          </p:cNvPr>
          <p:cNvSpPr/>
          <p:nvPr userDrawn="1"/>
        </p:nvSpPr>
        <p:spPr>
          <a:xfrm>
            <a:off x="0" y="6677024"/>
            <a:ext cx="12192000" cy="180975"/>
          </a:xfrm>
          <a:prstGeom prst="rect">
            <a:avLst/>
          </a:prstGeom>
          <a:gradFill>
            <a:gsLst>
              <a:gs pos="4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a:extLst>
              <a:ext uri="{FF2B5EF4-FFF2-40B4-BE49-F238E27FC236}">
                <a16:creationId xmlns="" xmlns:a16="http://schemas.microsoft.com/office/drawing/2014/main" id="{1629A42F-9B7D-4F2B-9B6C-D53C085C954F}"/>
              </a:ext>
            </a:extLst>
          </p:cNvPr>
          <p:cNvPicPr>
            <a:picLocks noChangeAspect="1"/>
          </p:cNvPicPr>
          <p:nvPr userDrawn="1"/>
        </p:nvPicPr>
        <p:blipFill rotWithShape="1">
          <a:blip r:embed="rId4" cstate="email">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p:blipFill>
        <p:spPr>
          <a:xfrm>
            <a:off x="4648202" y="1730574"/>
            <a:ext cx="2819398" cy="942342"/>
          </a:xfrm>
          <a:prstGeom prst="rect">
            <a:avLst/>
          </a:prstGeom>
        </p:spPr>
      </p:pic>
      <p:pic>
        <p:nvPicPr>
          <p:cNvPr id="7" name="图片 6">
            <a:extLst>
              <a:ext uri="{FF2B5EF4-FFF2-40B4-BE49-F238E27FC236}">
                <a16:creationId xmlns="" xmlns:a16="http://schemas.microsoft.com/office/drawing/2014/main" id="{CDE74093-457F-4C6C-9B22-8147064EC5EE}"/>
              </a:ext>
            </a:extLst>
          </p:cNvPr>
          <p:cNvPicPr>
            <a:picLocks noChangeAspect="1"/>
          </p:cNvPicPr>
          <p:nvPr userDrawn="1"/>
        </p:nvPicPr>
        <p:blipFill rotWithShape="1">
          <a:blip r:embed="rId6" cstate="email">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p:blipFill>
        <p:spPr>
          <a:xfrm>
            <a:off x="5182914" y="426303"/>
            <a:ext cx="1749972" cy="1290760"/>
          </a:xfrm>
          <a:prstGeom prst="rect">
            <a:avLst/>
          </a:prstGeom>
        </p:spPr>
      </p:pic>
      <p:sp>
        <p:nvSpPr>
          <p:cNvPr id="16" name="文本占位符 659">
            <a:extLst>
              <a:ext uri="{FF2B5EF4-FFF2-40B4-BE49-F238E27FC236}">
                <a16:creationId xmlns="" xmlns:a16="http://schemas.microsoft.com/office/drawing/2014/main" id="{2F85708F-AD2E-4ACD-92D6-F2FB135F99E9}"/>
              </a:ext>
            </a:extLst>
          </p:cNvPr>
          <p:cNvSpPr>
            <a:spLocks noGrp="1"/>
          </p:cNvSpPr>
          <p:nvPr>
            <p:ph type="body" sz="quarter" idx="16" hasCustomPrompt="1"/>
          </p:nvPr>
        </p:nvSpPr>
        <p:spPr>
          <a:xfrm>
            <a:off x="1843314" y="3751827"/>
            <a:ext cx="8505372" cy="753117"/>
          </a:xfrm>
        </p:spPr>
        <p:txBody>
          <a:bodyPr anchor="ctr">
            <a:noAutofit/>
          </a:bodyPr>
          <a:lstStyle>
            <a:lvl1pPr marL="0" indent="0" algn="dist">
              <a:buNone/>
              <a:defRPr sz="5400" b="1">
                <a:gradFill>
                  <a:gsLst>
                    <a:gs pos="100000">
                      <a:schemeClr val="accent2"/>
                    </a:gs>
                    <a:gs pos="40000">
                      <a:schemeClr val="accent1"/>
                    </a:gs>
                  </a:gsLst>
                  <a:lin ang="0" scaled="1"/>
                </a:gradFill>
                <a:latin typeface="+mj-ea"/>
                <a:ea typeface="+mj-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单击此处编辑母版标题样式</a:t>
            </a:r>
          </a:p>
        </p:txBody>
      </p:sp>
      <p:sp>
        <p:nvSpPr>
          <p:cNvPr id="17" name="文本占位符 663">
            <a:extLst>
              <a:ext uri="{FF2B5EF4-FFF2-40B4-BE49-F238E27FC236}">
                <a16:creationId xmlns="" xmlns:a16="http://schemas.microsoft.com/office/drawing/2014/main" id="{A9969B30-5B44-4CB3-8A21-44ED542E5570}"/>
              </a:ext>
            </a:extLst>
          </p:cNvPr>
          <p:cNvSpPr>
            <a:spLocks noGrp="1"/>
          </p:cNvSpPr>
          <p:nvPr>
            <p:ph type="body" sz="quarter" idx="17" hasCustomPrompt="1"/>
          </p:nvPr>
        </p:nvSpPr>
        <p:spPr>
          <a:xfrm>
            <a:off x="1843314" y="4500909"/>
            <a:ext cx="8505372" cy="421241"/>
          </a:xfrm>
        </p:spPr>
        <p:txBody>
          <a:bodyPr anchor="ctr">
            <a:normAutofit/>
          </a:bodyPr>
          <a:lstStyle>
            <a:lvl1pPr marL="0" indent="0" algn="dist">
              <a:buNone/>
              <a:defRPr sz="18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单击此处编辑母版副标题样式</a:t>
            </a:r>
          </a:p>
        </p:txBody>
      </p:sp>
      <p:sp>
        <p:nvSpPr>
          <p:cNvPr id="19" name="文本占位符 56">
            <a:extLst>
              <a:ext uri="{FF2B5EF4-FFF2-40B4-BE49-F238E27FC236}">
                <a16:creationId xmlns="" xmlns:a16="http://schemas.microsoft.com/office/drawing/2014/main" id="{3753C701-CEC4-40FE-BAAA-A8803F2FA7CA}"/>
              </a:ext>
            </a:extLst>
          </p:cNvPr>
          <p:cNvSpPr>
            <a:spLocks noGrp="1"/>
          </p:cNvSpPr>
          <p:nvPr>
            <p:ph type="body" sz="quarter" idx="15" hasCustomPrompt="1"/>
          </p:nvPr>
        </p:nvSpPr>
        <p:spPr>
          <a:xfrm>
            <a:off x="6234320" y="5670705"/>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
        <p:nvSpPr>
          <p:cNvPr id="20" name="文本占位符 56">
            <a:extLst>
              <a:ext uri="{FF2B5EF4-FFF2-40B4-BE49-F238E27FC236}">
                <a16:creationId xmlns="" xmlns:a16="http://schemas.microsoft.com/office/drawing/2014/main" id="{3DFE249A-EEF5-47C4-87D6-9DB1C1F93DD4}"/>
              </a:ext>
            </a:extLst>
          </p:cNvPr>
          <p:cNvSpPr>
            <a:spLocks noGrp="1"/>
          </p:cNvSpPr>
          <p:nvPr>
            <p:ph type="body" sz="quarter" idx="18" hasCustomPrompt="1"/>
          </p:nvPr>
        </p:nvSpPr>
        <p:spPr>
          <a:xfrm>
            <a:off x="3986444" y="5670705"/>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Tree>
    <p:extLst>
      <p:ext uri="{BB962C8B-B14F-4D97-AF65-F5344CB8AC3E}">
        <p14:creationId xmlns:p14="http://schemas.microsoft.com/office/powerpoint/2010/main" val="100310486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目录页-02">
    <p:spTree>
      <p:nvGrpSpPr>
        <p:cNvPr id="1" name=""/>
        <p:cNvGrpSpPr/>
        <p:nvPr/>
      </p:nvGrpSpPr>
      <p:grpSpPr>
        <a:xfrm>
          <a:off x="0" y="0"/>
          <a:ext cx="0" cy="0"/>
          <a:chOff x="0" y="0"/>
          <a:chExt cx="0" cy="0"/>
        </a:xfrm>
      </p:grpSpPr>
      <p:sp>
        <p:nvSpPr>
          <p:cNvPr id="6" name="矩形 5">
            <a:extLst>
              <a:ext uri="{FF2B5EF4-FFF2-40B4-BE49-F238E27FC236}">
                <a16:creationId xmlns="" xmlns:a16="http://schemas.microsoft.com/office/drawing/2014/main" id="{27A0AF0C-65F9-4000-95DA-02BAD8D2FAE5}"/>
              </a:ext>
            </a:extLst>
          </p:cNvPr>
          <p:cNvSpPr/>
          <p:nvPr userDrawn="1"/>
        </p:nvSpPr>
        <p:spPr>
          <a:xfrm>
            <a:off x="0" y="0"/>
            <a:ext cx="12192000" cy="3647127"/>
          </a:xfrm>
          <a:prstGeom prst="rect">
            <a:avLst/>
          </a:prstGeom>
          <a:gradFill>
            <a:gsLst>
              <a:gs pos="100000">
                <a:schemeClr val="accent2"/>
              </a:gs>
              <a:gs pos="40000">
                <a:schemeClr val="accent1"/>
              </a:gs>
            </a:gsLst>
            <a:lin ang="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 name="矩形 6">
            <a:extLst>
              <a:ext uri="{FF2B5EF4-FFF2-40B4-BE49-F238E27FC236}">
                <a16:creationId xmlns="" xmlns:a16="http://schemas.microsoft.com/office/drawing/2014/main" id="{52B6CF7E-22EB-427C-90F8-C66046B7F3FD}"/>
              </a:ext>
            </a:extLst>
          </p:cNvPr>
          <p:cNvSpPr/>
          <p:nvPr userDrawn="1"/>
        </p:nvSpPr>
        <p:spPr>
          <a:xfrm rot="2515051">
            <a:off x="-159909" y="622168"/>
            <a:ext cx="4508253" cy="1847316"/>
          </a:xfrm>
          <a:prstGeom prst="rect">
            <a:avLst/>
          </a:prstGeom>
          <a:gradFill>
            <a:gsLst>
              <a:gs pos="100000">
                <a:srgbClr val="BC1D2D">
                  <a:alpha val="0"/>
                </a:srgbClr>
              </a:gs>
              <a:gs pos="64000">
                <a:srgbClr val="CD362D"/>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grpSp>
        <p:nvGrpSpPr>
          <p:cNvPr id="135" name="组合 134">
            <a:extLst>
              <a:ext uri="{FF2B5EF4-FFF2-40B4-BE49-F238E27FC236}">
                <a16:creationId xmlns="" xmlns:a16="http://schemas.microsoft.com/office/drawing/2014/main" id="{3C8D88E3-2EDB-43F7-84A7-9E20721EA4B8}"/>
              </a:ext>
            </a:extLst>
          </p:cNvPr>
          <p:cNvGrpSpPr/>
          <p:nvPr userDrawn="1"/>
        </p:nvGrpSpPr>
        <p:grpSpPr>
          <a:xfrm>
            <a:off x="6760839" y="1733551"/>
            <a:ext cx="5431162" cy="1894978"/>
            <a:chOff x="7104341" y="1815301"/>
            <a:chExt cx="5087659" cy="1775127"/>
          </a:xfrm>
        </p:grpSpPr>
        <p:sp>
          <p:nvSpPr>
            <p:cNvPr id="8" name="任意多边形: 形状 7">
              <a:extLst>
                <a:ext uri="{FF2B5EF4-FFF2-40B4-BE49-F238E27FC236}">
                  <a16:creationId xmlns="" xmlns:a16="http://schemas.microsoft.com/office/drawing/2014/main" id="{F47D3FA3-6AA4-402D-9763-3DF44311E12D}"/>
                </a:ext>
              </a:extLst>
            </p:cNvPr>
            <p:cNvSpPr/>
            <p:nvPr userDrawn="1"/>
          </p:nvSpPr>
          <p:spPr>
            <a:xfrm>
              <a:off x="7104341" y="1815301"/>
              <a:ext cx="5087659" cy="1775127"/>
            </a:xfrm>
            <a:custGeom>
              <a:avLst/>
              <a:gdLst/>
              <a:ahLst/>
              <a:cxnLst/>
              <a:rect l="0" t="0" r="0" b="0"/>
              <a:pathLst>
                <a:path w="6184901" h="2157964">
                  <a:moveTo>
                    <a:pt x="4111467" y="6529"/>
                  </a:moveTo>
                  <a:cubicBezTo>
                    <a:pt x="4093240" y="24756"/>
                    <a:pt x="4102605" y="74307"/>
                    <a:pt x="4145537" y="186809"/>
                  </a:cubicBezTo>
                  <a:cubicBezTo>
                    <a:pt x="4169428" y="249413"/>
                    <a:pt x="4192855" y="326515"/>
                    <a:pt x="4197599" y="358147"/>
                  </a:cubicBezTo>
                  <a:lnTo>
                    <a:pt x="4206223" y="415659"/>
                  </a:lnTo>
                  <a:lnTo>
                    <a:pt x="4111671" y="424520"/>
                  </a:lnTo>
                  <a:cubicBezTo>
                    <a:pt x="4059667" y="429393"/>
                    <a:pt x="4003378" y="428445"/>
                    <a:pt x="3986584" y="422412"/>
                  </a:cubicBezTo>
                  <a:cubicBezTo>
                    <a:pt x="3958336" y="412266"/>
                    <a:pt x="3955443" y="402897"/>
                    <a:pt x="3947939" y="297279"/>
                  </a:cubicBezTo>
                  <a:cubicBezTo>
                    <a:pt x="3943479" y="234488"/>
                    <a:pt x="3933918" y="165968"/>
                    <a:pt x="3926694" y="145013"/>
                  </a:cubicBezTo>
                  <a:cubicBezTo>
                    <a:pt x="3919470" y="124058"/>
                    <a:pt x="3912803" y="88039"/>
                    <a:pt x="3911879" y="64971"/>
                  </a:cubicBezTo>
                  <a:cubicBezTo>
                    <a:pt x="3910083" y="20134"/>
                    <a:pt x="3883867" y="0"/>
                    <a:pt x="3852460" y="19337"/>
                  </a:cubicBezTo>
                  <a:cubicBezTo>
                    <a:pt x="3833395" y="31076"/>
                    <a:pt x="3833597" y="39506"/>
                    <a:pt x="3859816" y="326430"/>
                  </a:cubicBezTo>
                  <a:lnTo>
                    <a:pt x="3868270" y="418947"/>
                  </a:lnTo>
                  <a:lnTo>
                    <a:pt x="3625850" y="399013"/>
                  </a:lnTo>
                  <a:lnTo>
                    <a:pt x="3619500" y="214863"/>
                  </a:lnTo>
                  <a:cubicBezTo>
                    <a:pt x="3616008" y="113581"/>
                    <a:pt x="3611125" y="26007"/>
                    <a:pt x="3608649" y="20255"/>
                  </a:cubicBezTo>
                  <a:cubicBezTo>
                    <a:pt x="3606173" y="14504"/>
                    <a:pt x="3595984" y="21454"/>
                    <a:pt x="3586005" y="35700"/>
                  </a:cubicBezTo>
                  <a:cubicBezTo>
                    <a:pt x="3572957" y="54329"/>
                    <a:pt x="3566868" y="109793"/>
                    <a:pt x="3564322" y="233209"/>
                  </a:cubicBezTo>
                  <a:cubicBezTo>
                    <a:pt x="3562375" y="327591"/>
                    <a:pt x="3558249" y="407347"/>
                    <a:pt x="3555152" y="410444"/>
                  </a:cubicBezTo>
                  <a:cubicBezTo>
                    <a:pt x="3552056" y="413540"/>
                    <a:pt x="3494717" y="420097"/>
                    <a:pt x="3427732" y="425014"/>
                  </a:cubicBezTo>
                  <a:cubicBezTo>
                    <a:pt x="3269511" y="436628"/>
                    <a:pt x="3268463" y="435074"/>
                    <a:pt x="3311718" y="252963"/>
                  </a:cubicBezTo>
                  <a:cubicBezTo>
                    <a:pt x="3354425" y="73161"/>
                    <a:pt x="3355075" y="43413"/>
                    <a:pt x="3316300" y="43413"/>
                  </a:cubicBezTo>
                  <a:cubicBezTo>
                    <a:pt x="3289364" y="43413"/>
                    <a:pt x="3283670" y="53464"/>
                    <a:pt x="3262873" y="137732"/>
                  </a:cubicBezTo>
                  <a:cubicBezTo>
                    <a:pt x="3250071" y="189607"/>
                    <a:pt x="3235733" y="271251"/>
                    <a:pt x="3231012" y="319162"/>
                  </a:cubicBezTo>
                  <a:cubicBezTo>
                    <a:pt x="3223578" y="394608"/>
                    <a:pt x="3218828" y="406881"/>
                    <a:pt x="3195539" y="410809"/>
                  </a:cubicBezTo>
                  <a:cubicBezTo>
                    <a:pt x="3156710" y="417357"/>
                    <a:pt x="2993016" y="418511"/>
                    <a:pt x="2978808" y="412336"/>
                  </a:cubicBezTo>
                  <a:cubicBezTo>
                    <a:pt x="2962224" y="405129"/>
                    <a:pt x="3017433" y="258889"/>
                    <a:pt x="3062191" y="191466"/>
                  </a:cubicBezTo>
                  <a:cubicBezTo>
                    <a:pt x="3106123" y="125288"/>
                    <a:pt x="3112875" y="49763"/>
                    <a:pt x="3074861" y="49763"/>
                  </a:cubicBezTo>
                  <a:cubicBezTo>
                    <a:pt x="3049932" y="49763"/>
                    <a:pt x="3009900" y="99304"/>
                    <a:pt x="3009900" y="130153"/>
                  </a:cubicBezTo>
                  <a:cubicBezTo>
                    <a:pt x="3009900" y="139935"/>
                    <a:pt x="2997807" y="163311"/>
                    <a:pt x="2983028" y="182100"/>
                  </a:cubicBezTo>
                  <a:cubicBezTo>
                    <a:pt x="2968248" y="200890"/>
                    <a:pt x="2949674" y="243094"/>
                    <a:pt x="2941753" y="275888"/>
                  </a:cubicBezTo>
                  <a:cubicBezTo>
                    <a:pt x="2933192" y="311327"/>
                    <a:pt x="2917911" y="339791"/>
                    <a:pt x="2904080" y="346058"/>
                  </a:cubicBezTo>
                  <a:cubicBezTo>
                    <a:pt x="2882034" y="356049"/>
                    <a:pt x="2881959" y="357873"/>
                    <a:pt x="2902658" y="380745"/>
                  </a:cubicBezTo>
                  <a:cubicBezTo>
                    <a:pt x="2933087" y="414369"/>
                    <a:pt x="2910174" y="438394"/>
                    <a:pt x="2837248" y="449329"/>
                  </a:cubicBezTo>
                  <a:cubicBezTo>
                    <a:pt x="2765792" y="460045"/>
                    <a:pt x="2730997" y="439897"/>
                    <a:pt x="2761930" y="405717"/>
                  </a:cubicBezTo>
                  <a:cubicBezTo>
                    <a:pt x="2772583" y="393945"/>
                    <a:pt x="2781300" y="369248"/>
                    <a:pt x="2781300" y="350835"/>
                  </a:cubicBezTo>
                  <a:cubicBezTo>
                    <a:pt x="2781300" y="330008"/>
                    <a:pt x="2791206" y="312055"/>
                    <a:pt x="2807515" y="303327"/>
                  </a:cubicBezTo>
                  <a:cubicBezTo>
                    <a:pt x="2828505" y="292093"/>
                    <a:pt x="2832072" y="281749"/>
                    <a:pt x="2825413" y="251429"/>
                  </a:cubicBezTo>
                  <a:cubicBezTo>
                    <a:pt x="2815951" y="208348"/>
                    <a:pt x="2845534" y="151401"/>
                    <a:pt x="2892425" y="122435"/>
                  </a:cubicBezTo>
                  <a:cubicBezTo>
                    <a:pt x="2930510" y="98907"/>
                    <a:pt x="2930025" y="62463"/>
                    <a:pt x="2891626" y="62463"/>
                  </a:cubicBezTo>
                  <a:cubicBezTo>
                    <a:pt x="2827688" y="62463"/>
                    <a:pt x="2764279" y="139071"/>
                    <a:pt x="2700988" y="292783"/>
                  </a:cubicBezTo>
                  <a:cubicBezTo>
                    <a:pt x="2653055" y="409195"/>
                    <a:pt x="2634549" y="436358"/>
                    <a:pt x="2592058" y="452676"/>
                  </a:cubicBezTo>
                  <a:cubicBezTo>
                    <a:pt x="2522963" y="479210"/>
                    <a:pt x="2522044" y="465031"/>
                    <a:pt x="2586810" y="371717"/>
                  </a:cubicBezTo>
                  <a:cubicBezTo>
                    <a:pt x="2602186" y="349563"/>
                    <a:pt x="2615361" y="309906"/>
                    <a:pt x="2616345" y="282817"/>
                  </a:cubicBezTo>
                  <a:cubicBezTo>
                    <a:pt x="2617774" y="243450"/>
                    <a:pt x="2630311" y="220292"/>
                    <a:pt x="2680638" y="164063"/>
                  </a:cubicBezTo>
                  <a:cubicBezTo>
                    <a:pt x="2773867" y="59899"/>
                    <a:pt x="2773968" y="44700"/>
                    <a:pt x="2681199" y="79895"/>
                  </a:cubicBezTo>
                  <a:cubicBezTo>
                    <a:pt x="2588592" y="115029"/>
                    <a:pt x="2540000" y="126563"/>
                    <a:pt x="2540000" y="113413"/>
                  </a:cubicBezTo>
                  <a:cubicBezTo>
                    <a:pt x="2540000" y="106174"/>
                    <a:pt x="2506727" y="100563"/>
                    <a:pt x="2463800" y="100563"/>
                  </a:cubicBezTo>
                  <a:cubicBezTo>
                    <a:pt x="2421890" y="100563"/>
                    <a:pt x="2387600" y="105258"/>
                    <a:pt x="2387600" y="110997"/>
                  </a:cubicBezTo>
                  <a:cubicBezTo>
                    <a:pt x="2387600" y="116736"/>
                    <a:pt x="2352995" y="158169"/>
                    <a:pt x="2310699" y="203072"/>
                  </a:cubicBezTo>
                  <a:cubicBezTo>
                    <a:pt x="2253051" y="264274"/>
                    <a:pt x="2224436" y="308368"/>
                    <a:pt x="2196399" y="379201"/>
                  </a:cubicBezTo>
                  <a:cubicBezTo>
                    <a:pt x="2175830" y="431169"/>
                    <a:pt x="2159000" y="483696"/>
                    <a:pt x="2159000" y="495926"/>
                  </a:cubicBezTo>
                  <a:cubicBezTo>
                    <a:pt x="2159000" y="508157"/>
                    <a:pt x="2153177" y="521763"/>
                    <a:pt x="2146059" y="526162"/>
                  </a:cubicBezTo>
                  <a:cubicBezTo>
                    <a:pt x="2138942" y="530561"/>
                    <a:pt x="2130845" y="552329"/>
                    <a:pt x="2128066" y="574536"/>
                  </a:cubicBezTo>
                  <a:cubicBezTo>
                    <a:pt x="2117465" y="659260"/>
                    <a:pt x="2120675" y="1027938"/>
                    <a:pt x="2133306" y="1176387"/>
                  </a:cubicBezTo>
                  <a:cubicBezTo>
                    <a:pt x="2149222" y="1363434"/>
                    <a:pt x="2149137" y="1363547"/>
                    <a:pt x="2004158" y="1348053"/>
                  </a:cubicBezTo>
                  <a:cubicBezTo>
                    <a:pt x="1911965" y="1338200"/>
                    <a:pt x="1911315" y="1337867"/>
                    <a:pt x="1906070" y="1297750"/>
                  </a:cubicBezTo>
                  <a:cubicBezTo>
                    <a:pt x="1903166" y="1275538"/>
                    <a:pt x="1893164" y="1254438"/>
                    <a:pt x="1883843" y="1250862"/>
                  </a:cubicBezTo>
                  <a:cubicBezTo>
                    <a:pt x="1874523" y="1247285"/>
                    <a:pt x="1802604" y="1240721"/>
                    <a:pt x="1724023" y="1236275"/>
                  </a:cubicBezTo>
                  <a:cubicBezTo>
                    <a:pt x="1645443" y="1231829"/>
                    <a:pt x="1569720" y="1221986"/>
                    <a:pt x="1555750" y="1214402"/>
                  </a:cubicBezTo>
                  <a:cubicBezTo>
                    <a:pt x="1539537" y="1205599"/>
                    <a:pt x="1454767" y="1201973"/>
                    <a:pt x="1321374" y="1204375"/>
                  </a:cubicBezTo>
                  <a:lnTo>
                    <a:pt x="1112399" y="1208137"/>
                  </a:lnTo>
                  <a:lnTo>
                    <a:pt x="1061024" y="1149454"/>
                  </a:lnTo>
                  <a:cubicBezTo>
                    <a:pt x="1032768" y="1117177"/>
                    <a:pt x="1005409" y="1093716"/>
                    <a:pt x="1000225" y="1097316"/>
                  </a:cubicBezTo>
                  <a:cubicBezTo>
                    <a:pt x="995041" y="1100917"/>
                    <a:pt x="977874" y="1079574"/>
                    <a:pt x="962075" y="1049888"/>
                  </a:cubicBezTo>
                  <a:cubicBezTo>
                    <a:pt x="929439" y="988562"/>
                    <a:pt x="910647" y="985688"/>
                    <a:pt x="853993" y="1033359"/>
                  </a:cubicBezTo>
                  <a:cubicBezTo>
                    <a:pt x="832813" y="1051181"/>
                    <a:pt x="809396" y="1065763"/>
                    <a:pt x="801956" y="1065763"/>
                  </a:cubicBezTo>
                  <a:cubicBezTo>
                    <a:pt x="758908" y="1065763"/>
                    <a:pt x="580921" y="1226137"/>
                    <a:pt x="510343" y="1328519"/>
                  </a:cubicBezTo>
                  <a:cubicBezTo>
                    <a:pt x="444673" y="1423781"/>
                    <a:pt x="329768" y="1641978"/>
                    <a:pt x="294218" y="1738924"/>
                  </a:cubicBezTo>
                  <a:cubicBezTo>
                    <a:pt x="275713" y="1789388"/>
                    <a:pt x="267923" y="1845013"/>
                    <a:pt x="266084" y="1939803"/>
                  </a:cubicBezTo>
                  <a:cubicBezTo>
                    <a:pt x="263636" y="2066046"/>
                    <a:pt x="262396" y="2071328"/>
                    <a:pt x="232544" y="2082678"/>
                  </a:cubicBezTo>
                  <a:cubicBezTo>
                    <a:pt x="215496" y="2089160"/>
                    <a:pt x="156199" y="2094463"/>
                    <a:pt x="100773" y="2094463"/>
                  </a:cubicBezTo>
                  <a:cubicBezTo>
                    <a:pt x="1748" y="2094463"/>
                    <a:pt x="0" y="2095014"/>
                    <a:pt x="0" y="2126213"/>
                  </a:cubicBezTo>
                  <a:lnTo>
                    <a:pt x="0" y="2157963"/>
                  </a:lnTo>
                  <a:lnTo>
                    <a:pt x="6184900" y="2157963"/>
                  </a:lnTo>
                  <a:lnTo>
                    <a:pt x="6184900" y="2094463"/>
                  </a:lnTo>
                  <a:lnTo>
                    <a:pt x="5845175" y="2086138"/>
                  </a:lnTo>
                  <a:cubicBezTo>
                    <a:pt x="5658326" y="2081559"/>
                    <a:pt x="5495358" y="2081790"/>
                    <a:pt x="5483023" y="2086650"/>
                  </a:cubicBezTo>
                  <a:cubicBezTo>
                    <a:pt x="5468575" y="2092344"/>
                    <a:pt x="5458011" y="2088750"/>
                    <a:pt x="5453329" y="2076550"/>
                  </a:cubicBezTo>
                  <a:cubicBezTo>
                    <a:pt x="5441107" y="2044699"/>
                    <a:pt x="5460668" y="1724816"/>
                    <a:pt x="5480034" y="1639843"/>
                  </a:cubicBezTo>
                  <a:cubicBezTo>
                    <a:pt x="5493560" y="1580497"/>
                    <a:pt x="5498443" y="1462592"/>
                    <a:pt x="5498970" y="1182643"/>
                  </a:cubicBezTo>
                  <a:cubicBezTo>
                    <a:pt x="5499360" y="975167"/>
                    <a:pt x="5500728" y="796840"/>
                    <a:pt x="5502009" y="786363"/>
                  </a:cubicBezTo>
                  <a:cubicBezTo>
                    <a:pt x="5503290" y="775886"/>
                    <a:pt x="5500174" y="744453"/>
                    <a:pt x="5495083" y="716513"/>
                  </a:cubicBezTo>
                  <a:cubicBezTo>
                    <a:pt x="5489993" y="688573"/>
                    <a:pt x="5482020" y="629130"/>
                    <a:pt x="5477365" y="584417"/>
                  </a:cubicBezTo>
                  <a:cubicBezTo>
                    <a:pt x="5471110" y="524339"/>
                    <a:pt x="5461006" y="494507"/>
                    <a:pt x="5438652" y="470117"/>
                  </a:cubicBezTo>
                  <a:cubicBezTo>
                    <a:pt x="5422015" y="451965"/>
                    <a:pt x="5370974" y="388536"/>
                    <a:pt x="5325227" y="329163"/>
                  </a:cubicBezTo>
                  <a:cubicBezTo>
                    <a:pt x="5172320" y="130711"/>
                    <a:pt x="5147118" y="115496"/>
                    <a:pt x="4961633" y="109645"/>
                  </a:cubicBezTo>
                  <a:cubicBezTo>
                    <a:pt x="4906238" y="107898"/>
                    <a:pt x="4872822" y="101191"/>
                    <a:pt x="4868927" y="91038"/>
                  </a:cubicBezTo>
                  <a:cubicBezTo>
                    <a:pt x="4858456" y="63738"/>
                    <a:pt x="4826854" y="73690"/>
                    <a:pt x="4818515" y="106913"/>
                  </a:cubicBezTo>
                  <a:cubicBezTo>
                    <a:pt x="4807816" y="149543"/>
                    <a:pt x="4789474" y="146967"/>
                    <a:pt x="4773297" y="100563"/>
                  </a:cubicBezTo>
                  <a:cubicBezTo>
                    <a:pt x="4763881" y="73553"/>
                    <a:pt x="4751752" y="62463"/>
                    <a:pt x="4731624" y="62463"/>
                  </a:cubicBezTo>
                  <a:cubicBezTo>
                    <a:pt x="4716009" y="62463"/>
                    <a:pt x="4699806" y="65891"/>
                    <a:pt x="4695616" y="70080"/>
                  </a:cubicBezTo>
                  <a:cubicBezTo>
                    <a:pt x="4681529" y="84168"/>
                    <a:pt x="4703402" y="131981"/>
                    <a:pt x="4744423" y="176763"/>
                  </a:cubicBezTo>
                  <a:cubicBezTo>
                    <a:pt x="4766817" y="201211"/>
                    <a:pt x="4791697" y="236413"/>
                    <a:pt x="4799711" y="254991"/>
                  </a:cubicBezTo>
                  <a:cubicBezTo>
                    <a:pt x="4807726" y="273569"/>
                    <a:pt x="4822635" y="295700"/>
                    <a:pt x="4832842" y="304171"/>
                  </a:cubicBezTo>
                  <a:cubicBezTo>
                    <a:pt x="4843049" y="312642"/>
                    <a:pt x="4848578" y="328875"/>
                    <a:pt x="4845128" y="340243"/>
                  </a:cubicBezTo>
                  <a:cubicBezTo>
                    <a:pt x="4841679" y="351612"/>
                    <a:pt x="4850251" y="380140"/>
                    <a:pt x="4864178" y="403640"/>
                  </a:cubicBezTo>
                  <a:cubicBezTo>
                    <a:pt x="4895791" y="456982"/>
                    <a:pt x="4895935" y="468863"/>
                    <a:pt x="4864965" y="468863"/>
                  </a:cubicBezTo>
                  <a:cubicBezTo>
                    <a:pt x="4835231" y="468863"/>
                    <a:pt x="4792927" y="412312"/>
                    <a:pt x="4773136" y="346107"/>
                  </a:cubicBezTo>
                  <a:cubicBezTo>
                    <a:pt x="4765130" y="319325"/>
                    <a:pt x="4753747" y="295700"/>
                    <a:pt x="4747840" y="293607"/>
                  </a:cubicBezTo>
                  <a:cubicBezTo>
                    <a:pt x="4741933" y="291514"/>
                    <a:pt x="4737100" y="284247"/>
                    <a:pt x="4737100" y="277460"/>
                  </a:cubicBezTo>
                  <a:cubicBezTo>
                    <a:pt x="4737100" y="262592"/>
                    <a:pt x="4658822" y="146601"/>
                    <a:pt x="4645148" y="141207"/>
                  </a:cubicBezTo>
                  <a:cubicBezTo>
                    <a:pt x="4639842" y="139114"/>
                    <a:pt x="4635500" y="129998"/>
                    <a:pt x="4635500" y="120950"/>
                  </a:cubicBezTo>
                  <a:cubicBezTo>
                    <a:pt x="4635500" y="96247"/>
                    <a:pt x="4592741" y="62463"/>
                    <a:pt x="4561475" y="62463"/>
                  </a:cubicBezTo>
                  <a:cubicBezTo>
                    <a:pt x="4546309" y="62463"/>
                    <a:pt x="4533900" y="70157"/>
                    <a:pt x="4533900" y="79562"/>
                  </a:cubicBezTo>
                  <a:cubicBezTo>
                    <a:pt x="4533900" y="105881"/>
                    <a:pt x="4568917" y="170036"/>
                    <a:pt x="4597306" y="195728"/>
                  </a:cubicBezTo>
                  <a:cubicBezTo>
                    <a:pt x="4611327" y="208417"/>
                    <a:pt x="4622800" y="225875"/>
                    <a:pt x="4622800" y="234523"/>
                  </a:cubicBezTo>
                  <a:cubicBezTo>
                    <a:pt x="4622800" y="243170"/>
                    <a:pt x="4631372" y="253535"/>
                    <a:pt x="4641850" y="257556"/>
                  </a:cubicBezTo>
                  <a:cubicBezTo>
                    <a:pt x="4652328" y="261576"/>
                    <a:pt x="4660900" y="271821"/>
                    <a:pt x="4660900" y="280321"/>
                  </a:cubicBezTo>
                  <a:cubicBezTo>
                    <a:pt x="4660900" y="288821"/>
                    <a:pt x="4673040" y="308698"/>
                    <a:pt x="4687878" y="324493"/>
                  </a:cubicBezTo>
                  <a:cubicBezTo>
                    <a:pt x="4705571" y="343326"/>
                    <a:pt x="4716222" y="373638"/>
                    <a:pt x="4718824" y="412568"/>
                  </a:cubicBezTo>
                  <a:lnTo>
                    <a:pt x="4722792" y="471926"/>
                  </a:lnTo>
                  <a:lnTo>
                    <a:pt x="4678895" y="464802"/>
                  </a:lnTo>
                  <a:cubicBezTo>
                    <a:pt x="4605862" y="452950"/>
                    <a:pt x="4550812" y="397193"/>
                    <a:pt x="4532436" y="316463"/>
                  </a:cubicBezTo>
                  <a:cubicBezTo>
                    <a:pt x="4523691" y="278045"/>
                    <a:pt x="4509655" y="235183"/>
                    <a:pt x="4501244" y="221213"/>
                  </a:cubicBezTo>
                  <a:cubicBezTo>
                    <a:pt x="4492833" y="207243"/>
                    <a:pt x="4485307" y="178607"/>
                    <a:pt x="4484520" y="157578"/>
                  </a:cubicBezTo>
                  <a:cubicBezTo>
                    <a:pt x="4482627" y="106977"/>
                    <a:pt x="4427172" y="47306"/>
                    <a:pt x="4383156" y="48506"/>
                  </a:cubicBezTo>
                  <a:cubicBezTo>
                    <a:pt x="4345862" y="49522"/>
                    <a:pt x="4343400" y="51940"/>
                    <a:pt x="4343400" y="87537"/>
                  </a:cubicBezTo>
                  <a:cubicBezTo>
                    <a:pt x="4343400" y="102283"/>
                    <a:pt x="4358370" y="120352"/>
                    <a:pt x="4379744" y="131405"/>
                  </a:cubicBezTo>
                  <a:cubicBezTo>
                    <a:pt x="4406526" y="145255"/>
                    <a:pt x="4418078" y="162460"/>
                    <a:pt x="4423651" y="196806"/>
                  </a:cubicBezTo>
                  <a:cubicBezTo>
                    <a:pt x="4427811" y="222440"/>
                    <a:pt x="4436415" y="249848"/>
                    <a:pt x="4442771" y="257713"/>
                  </a:cubicBezTo>
                  <a:cubicBezTo>
                    <a:pt x="4449127" y="265578"/>
                    <a:pt x="4460881" y="307984"/>
                    <a:pt x="4468890" y="351948"/>
                  </a:cubicBezTo>
                  <a:lnTo>
                    <a:pt x="4483453" y="431883"/>
                  </a:lnTo>
                  <a:lnTo>
                    <a:pt x="4384852" y="421798"/>
                  </a:lnTo>
                  <a:cubicBezTo>
                    <a:pt x="4297600" y="412874"/>
                    <a:pt x="4286471" y="408830"/>
                    <a:pt x="4288173" y="386672"/>
                  </a:cubicBezTo>
                  <a:cubicBezTo>
                    <a:pt x="4289230" y="372899"/>
                    <a:pt x="4282086" y="350196"/>
                    <a:pt x="4272298" y="336221"/>
                  </a:cubicBezTo>
                  <a:cubicBezTo>
                    <a:pt x="4262509" y="322246"/>
                    <a:pt x="4254500" y="288676"/>
                    <a:pt x="4254500" y="261623"/>
                  </a:cubicBezTo>
                  <a:cubicBezTo>
                    <a:pt x="4254500" y="232534"/>
                    <a:pt x="4243956" y="197626"/>
                    <a:pt x="4228696" y="176195"/>
                  </a:cubicBezTo>
                  <a:cubicBezTo>
                    <a:pt x="4211012" y="151360"/>
                    <a:pt x="4205441" y="129799"/>
                    <a:pt x="4210993" y="107678"/>
                  </a:cubicBezTo>
                  <a:cubicBezTo>
                    <a:pt x="4217442" y="81981"/>
                    <a:pt x="4212993" y="72385"/>
                    <a:pt x="4189172" y="60614"/>
                  </a:cubicBezTo>
                  <a:cubicBezTo>
                    <a:pt x="4172715" y="52483"/>
                    <a:pt x="4150607" y="34879"/>
                    <a:pt x="4140042" y="21495"/>
                  </a:cubicBezTo>
                  <a:cubicBezTo>
                    <a:pt x="4129478" y="8112"/>
                    <a:pt x="4116619" y="1377"/>
                    <a:pt x="4111467" y="6529"/>
                  </a:cubicBezTo>
                  <a:close/>
                </a:path>
              </a:pathLst>
            </a:custGeom>
            <a:solidFill>
              <a:schemeClr val="accent1">
                <a:alpha val="60000"/>
              </a:schemeClr>
            </a:solid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9" name="组合 8">
              <a:extLst>
                <a:ext uri="{FF2B5EF4-FFF2-40B4-BE49-F238E27FC236}">
                  <a16:creationId xmlns="" xmlns:a16="http://schemas.microsoft.com/office/drawing/2014/main" id="{C2CB274A-9CCD-44D5-8204-A72A03A68FCA}"/>
                </a:ext>
              </a:extLst>
            </p:cNvPr>
            <p:cNvGrpSpPr/>
            <p:nvPr userDrawn="1"/>
          </p:nvGrpSpPr>
          <p:grpSpPr>
            <a:xfrm>
              <a:off x="7393665" y="2032424"/>
              <a:ext cx="4171520" cy="1525153"/>
              <a:chOff x="7393665" y="1925192"/>
              <a:chExt cx="4171520" cy="1525153"/>
            </a:xfrm>
            <a:gradFill>
              <a:gsLst>
                <a:gs pos="100000">
                  <a:srgbClr val="DD4D2E"/>
                </a:gs>
                <a:gs pos="0">
                  <a:srgbClr val="C9312D"/>
                </a:gs>
              </a:gsLst>
              <a:lin ang="0" scaled="1"/>
            </a:gradFill>
          </p:grpSpPr>
          <p:sp>
            <p:nvSpPr>
              <p:cNvPr id="10" name="任意多边形: 形状 9">
                <a:extLst>
                  <a:ext uri="{FF2B5EF4-FFF2-40B4-BE49-F238E27FC236}">
                    <a16:creationId xmlns="" xmlns:a16="http://schemas.microsoft.com/office/drawing/2014/main" id="{24C9841E-9504-458D-ABDB-ED06DF0C527B}"/>
                  </a:ext>
                </a:extLst>
              </p:cNvPr>
              <p:cNvSpPr/>
              <p:nvPr/>
            </p:nvSpPr>
            <p:spPr>
              <a:xfrm>
                <a:off x="11233097" y="1925192"/>
                <a:ext cx="18539" cy="22305"/>
              </a:xfrm>
              <a:custGeom>
                <a:avLst/>
                <a:gdLst/>
                <a:ahLst/>
                <a:cxnLst/>
                <a:rect l="0" t="0" r="0" b="0"/>
                <a:pathLst>
                  <a:path w="22537" h="27116">
                    <a:moveTo>
                      <a:pt x="5232" y="11866"/>
                    </a:moveTo>
                    <a:cubicBezTo>
                      <a:pt x="0" y="20332"/>
                      <a:pt x="2261" y="27115"/>
                      <a:pt x="10316" y="27115"/>
                    </a:cubicBezTo>
                    <a:cubicBezTo>
                      <a:pt x="18295" y="27115"/>
                      <a:pt x="22536" y="20253"/>
                      <a:pt x="19741" y="11866"/>
                    </a:cubicBezTo>
                    <a:cubicBezTo>
                      <a:pt x="15785" y="0"/>
                      <a:pt x="12566" y="0"/>
                      <a:pt x="5232" y="1186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 xmlns:a16="http://schemas.microsoft.com/office/drawing/2014/main" id="{E7DE69C1-CD90-49B9-BDE4-378058B05AE9}"/>
                  </a:ext>
                </a:extLst>
              </p:cNvPr>
              <p:cNvSpPr/>
              <p:nvPr/>
            </p:nvSpPr>
            <p:spPr>
              <a:xfrm>
                <a:off x="11157752" y="1947495"/>
                <a:ext cx="74103" cy="158325"/>
              </a:xfrm>
              <a:custGeom>
                <a:avLst/>
                <a:gdLst/>
                <a:ahLst/>
                <a:cxnLst/>
                <a:rect l="0" t="0" r="0" b="0"/>
                <a:pathLst>
                  <a:path w="90085" h="192471">
                    <a:moveTo>
                      <a:pt x="0" y="50800"/>
                    </a:moveTo>
                    <a:cubicBezTo>
                      <a:pt x="0" y="78740"/>
                      <a:pt x="5552" y="101600"/>
                      <a:pt x="12337" y="101600"/>
                    </a:cubicBezTo>
                    <a:cubicBezTo>
                      <a:pt x="19122" y="101600"/>
                      <a:pt x="29485" y="120165"/>
                      <a:pt x="35364" y="142856"/>
                    </a:cubicBezTo>
                    <a:cubicBezTo>
                      <a:pt x="41578" y="166834"/>
                      <a:pt x="55557" y="185941"/>
                      <a:pt x="68745" y="188481"/>
                    </a:cubicBezTo>
                    <a:cubicBezTo>
                      <a:pt x="89459" y="192470"/>
                      <a:pt x="90084" y="188602"/>
                      <a:pt x="75928" y="144050"/>
                    </a:cubicBezTo>
                    <a:cubicBezTo>
                      <a:pt x="59711" y="93014"/>
                      <a:pt x="14005" y="0"/>
                      <a:pt x="5143" y="0"/>
                    </a:cubicBezTo>
                    <a:cubicBezTo>
                      <a:pt x="2315" y="0"/>
                      <a:pt x="0" y="22860"/>
                      <a:pt x="0" y="50800"/>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任意多边形: 形状 11">
                <a:extLst>
                  <a:ext uri="{FF2B5EF4-FFF2-40B4-BE49-F238E27FC236}">
                    <a16:creationId xmlns="" xmlns:a16="http://schemas.microsoft.com/office/drawing/2014/main" id="{34F3E267-0164-4D48-B626-229414F62A24}"/>
                  </a:ext>
                </a:extLst>
              </p:cNvPr>
              <p:cNvSpPr/>
              <p:nvPr/>
            </p:nvSpPr>
            <p:spPr>
              <a:xfrm>
                <a:off x="9079624" y="1957878"/>
                <a:ext cx="101230" cy="147451"/>
              </a:xfrm>
              <a:custGeom>
                <a:avLst/>
                <a:gdLst/>
                <a:ahLst/>
                <a:cxnLst/>
                <a:rect l="0" t="0" r="0" b="0"/>
                <a:pathLst>
                  <a:path w="123062" h="179250">
                    <a:moveTo>
                      <a:pt x="85942" y="13829"/>
                    </a:moveTo>
                    <a:cubicBezTo>
                      <a:pt x="54339" y="50518"/>
                      <a:pt x="0" y="164289"/>
                      <a:pt x="10870" y="171007"/>
                    </a:cubicBezTo>
                    <a:cubicBezTo>
                      <a:pt x="24206" y="179249"/>
                      <a:pt x="30495" y="172137"/>
                      <a:pt x="85346" y="86787"/>
                    </a:cubicBezTo>
                    <a:cubicBezTo>
                      <a:pt x="113685" y="42691"/>
                      <a:pt x="123061" y="17446"/>
                      <a:pt x="114338" y="8723"/>
                    </a:cubicBezTo>
                    <a:cubicBezTo>
                      <a:pt x="105615" y="0"/>
                      <a:pt x="96432" y="1651"/>
                      <a:pt x="85942" y="1382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任意多边形: 形状 12">
                <a:extLst>
                  <a:ext uri="{FF2B5EF4-FFF2-40B4-BE49-F238E27FC236}">
                    <a16:creationId xmlns="" xmlns:a16="http://schemas.microsoft.com/office/drawing/2014/main" id="{93DCD530-5CA6-4A3B-BE7E-36D481F270EA}"/>
                  </a:ext>
                </a:extLst>
              </p:cNvPr>
              <p:cNvSpPr/>
              <p:nvPr/>
            </p:nvSpPr>
            <p:spPr>
              <a:xfrm>
                <a:off x="11262221" y="1963052"/>
                <a:ext cx="45968" cy="68023"/>
              </a:xfrm>
              <a:custGeom>
                <a:avLst/>
                <a:gdLst/>
                <a:ahLst/>
                <a:cxnLst/>
                <a:rect l="0" t="0" r="0" b="0"/>
                <a:pathLst>
                  <a:path w="55882" h="82692">
                    <a:moveTo>
                      <a:pt x="0" y="24502"/>
                    </a:moveTo>
                    <a:cubicBezTo>
                      <a:pt x="0" y="56421"/>
                      <a:pt x="14948" y="82691"/>
                      <a:pt x="33109" y="82691"/>
                    </a:cubicBezTo>
                    <a:cubicBezTo>
                      <a:pt x="51829" y="82691"/>
                      <a:pt x="55881" y="59911"/>
                      <a:pt x="43091" y="26580"/>
                    </a:cubicBezTo>
                    <a:cubicBezTo>
                      <a:pt x="33512" y="1616"/>
                      <a:pt x="0" y="0"/>
                      <a:pt x="0" y="2450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任意多边形: 形状 13">
                <a:extLst>
                  <a:ext uri="{FF2B5EF4-FFF2-40B4-BE49-F238E27FC236}">
                    <a16:creationId xmlns="" xmlns:a16="http://schemas.microsoft.com/office/drawing/2014/main" id="{D7BBEA00-63DB-4E6B-9A86-EFF4C876B188}"/>
                  </a:ext>
                </a:extLst>
              </p:cNvPr>
              <p:cNvSpPr/>
              <p:nvPr/>
            </p:nvSpPr>
            <p:spPr>
              <a:xfrm>
                <a:off x="11291632" y="2034897"/>
                <a:ext cx="83520" cy="103649"/>
              </a:xfrm>
              <a:custGeom>
                <a:avLst/>
                <a:gdLst/>
                <a:ahLst/>
                <a:cxnLst/>
                <a:rect l="0" t="0" r="0" b="0"/>
                <a:pathLst>
                  <a:path w="101532" h="126003">
                    <a:moveTo>
                      <a:pt x="20053" y="26027"/>
                    </a:moveTo>
                    <a:cubicBezTo>
                      <a:pt x="0" y="78284"/>
                      <a:pt x="8526" y="103257"/>
                      <a:pt x="49974" y="113669"/>
                    </a:cubicBezTo>
                    <a:cubicBezTo>
                      <a:pt x="99070" y="126002"/>
                      <a:pt x="101531" y="115828"/>
                      <a:pt x="64594" y="53226"/>
                    </a:cubicBezTo>
                    <a:cubicBezTo>
                      <a:pt x="34964" y="3006"/>
                      <a:pt x="30041" y="0"/>
                      <a:pt x="20053" y="2602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 xmlns:a16="http://schemas.microsoft.com/office/drawing/2014/main" id="{C837866E-F054-44E0-8D28-04F0C0A9FEA4}"/>
                  </a:ext>
                </a:extLst>
              </p:cNvPr>
              <p:cNvSpPr/>
              <p:nvPr/>
            </p:nvSpPr>
            <p:spPr>
              <a:xfrm>
                <a:off x="9804875" y="2113062"/>
                <a:ext cx="225810" cy="90384"/>
              </a:xfrm>
              <a:custGeom>
                <a:avLst/>
                <a:gdLst/>
                <a:ahLst/>
                <a:cxnLst/>
                <a:rect l="0" t="0" r="0" b="0"/>
                <a:pathLst>
                  <a:path w="274511" h="109877">
                    <a:moveTo>
                      <a:pt x="19146" y="8255"/>
                    </a:moveTo>
                    <a:cubicBezTo>
                      <a:pt x="13533" y="8266"/>
                      <a:pt x="6929" y="31136"/>
                      <a:pt x="4470" y="59076"/>
                    </a:cubicBezTo>
                    <a:lnTo>
                      <a:pt x="0" y="109876"/>
                    </a:lnTo>
                    <a:lnTo>
                      <a:pt x="254000" y="109876"/>
                    </a:lnTo>
                    <a:lnTo>
                      <a:pt x="274510" y="14626"/>
                    </a:lnTo>
                    <a:lnTo>
                      <a:pt x="213455" y="6118"/>
                    </a:lnTo>
                    <a:cubicBezTo>
                      <a:pt x="179875" y="1439"/>
                      <a:pt x="124714" y="0"/>
                      <a:pt x="90875" y="2922"/>
                    </a:cubicBezTo>
                    <a:cubicBezTo>
                      <a:pt x="57037" y="5843"/>
                      <a:pt x="24759" y="8243"/>
                      <a:pt x="19146" y="825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a:extLst>
                  <a:ext uri="{FF2B5EF4-FFF2-40B4-BE49-F238E27FC236}">
                    <a16:creationId xmlns="" xmlns:a16="http://schemas.microsoft.com/office/drawing/2014/main" id="{B2FB9853-F9A7-41FD-A277-967035897E40}"/>
                  </a:ext>
                </a:extLst>
              </p:cNvPr>
              <p:cNvSpPr/>
              <p:nvPr/>
            </p:nvSpPr>
            <p:spPr>
              <a:xfrm>
                <a:off x="10358999" y="2108100"/>
                <a:ext cx="245669" cy="120395"/>
              </a:xfrm>
              <a:custGeom>
                <a:avLst/>
                <a:gdLst/>
                <a:ahLst/>
                <a:cxnLst/>
                <a:rect l="0" t="0" r="0" b="0"/>
                <a:pathLst>
                  <a:path w="298653" h="146360">
                    <a:moveTo>
                      <a:pt x="115909" y="7653"/>
                    </a:moveTo>
                    <a:cubicBezTo>
                      <a:pt x="38497" y="13592"/>
                      <a:pt x="27892" y="17650"/>
                      <a:pt x="17484" y="45311"/>
                    </a:cubicBezTo>
                    <a:cubicBezTo>
                      <a:pt x="7484" y="71889"/>
                      <a:pt x="0" y="145732"/>
                      <a:pt x="8994" y="129081"/>
                    </a:cubicBezTo>
                    <a:cubicBezTo>
                      <a:pt x="10740" y="125848"/>
                      <a:pt x="67164" y="128063"/>
                      <a:pt x="134382" y="134002"/>
                    </a:cubicBezTo>
                    <a:cubicBezTo>
                      <a:pt x="274222" y="146359"/>
                      <a:pt x="298652" y="139339"/>
                      <a:pt x="274284" y="93806"/>
                    </a:cubicBezTo>
                    <a:cubicBezTo>
                      <a:pt x="265422" y="77248"/>
                      <a:pt x="257114" y="53467"/>
                      <a:pt x="255820" y="40959"/>
                    </a:cubicBezTo>
                    <a:cubicBezTo>
                      <a:pt x="252492" y="8766"/>
                      <a:pt x="215669" y="0"/>
                      <a:pt x="115909" y="765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任意多边形: 形状 16">
                <a:extLst>
                  <a:ext uri="{FF2B5EF4-FFF2-40B4-BE49-F238E27FC236}">
                    <a16:creationId xmlns="" xmlns:a16="http://schemas.microsoft.com/office/drawing/2014/main" id="{E25F9B49-677C-4ED8-A278-8AC436353E64}"/>
                  </a:ext>
                </a:extLst>
              </p:cNvPr>
              <p:cNvSpPr/>
              <p:nvPr/>
            </p:nvSpPr>
            <p:spPr>
              <a:xfrm>
                <a:off x="11429372" y="2114646"/>
                <a:ext cx="20894" cy="40115"/>
              </a:xfrm>
              <a:custGeom>
                <a:avLst/>
                <a:gdLst/>
                <a:ahLst/>
                <a:cxnLst/>
                <a:rect l="0" t="0" r="0" b="0"/>
                <a:pathLst>
                  <a:path w="25401" h="48768">
                    <a:moveTo>
                      <a:pt x="0" y="18301"/>
                    </a:moveTo>
                    <a:cubicBezTo>
                      <a:pt x="0" y="28366"/>
                      <a:pt x="5715" y="40133"/>
                      <a:pt x="12700" y="44450"/>
                    </a:cubicBezTo>
                    <a:cubicBezTo>
                      <a:pt x="19685" y="48767"/>
                      <a:pt x="25400" y="40532"/>
                      <a:pt x="25400" y="26149"/>
                    </a:cubicBezTo>
                    <a:cubicBezTo>
                      <a:pt x="25400" y="11767"/>
                      <a:pt x="19685" y="0"/>
                      <a:pt x="12700" y="0"/>
                    </a:cubicBezTo>
                    <a:cubicBezTo>
                      <a:pt x="5715" y="0"/>
                      <a:pt x="0" y="8235"/>
                      <a:pt x="0" y="1830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任意多边形: 形状 17">
                <a:extLst>
                  <a:ext uri="{FF2B5EF4-FFF2-40B4-BE49-F238E27FC236}">
                    <a16:creationId xmlns="" xmlns:a16="http://schemas.microsoft.com/office/drawing/2014/main" id="{5C3BC2D7-AA0A-4E38-BF71-9F41EFE6A805}"/>
                  </a:ext>
                </a:extLst>
              </p:cNvPr>
              <p:cNvSpPr/>
              <p:nvPr/>
            </p:nvSpPr>
            <p:spPr>
              <a:xfrm>
                <a:off x="10086942" y="2125093"/>
                <a:ext cx="228247" cy="78353"/>
              </a:xfrm>
              <a:custGeom>
                <a:avLst/>
                <a:gdLst/>
                <a:ahLst/>
                <a:cxnLst/>
                <a:rect l="0" t="0" r="0" b="0"/>
                <a:pathLst>
                  <a:path w="277474" h="95251">
                    <a:moveTo>
                      <a:pt x="2445" y="47625"/>
                    </a:moveTo>
                    <a:lnTo>
                      <a:pt x="0" y="95250"/>
                    </a:lnTo>
                    <a:lnTo>
                      <a:pt x="133350" y="95250"/>
                    </a:lnTo>
                    <a:cubicBezTo>
                      <a:pt x="265152" y="95250"/>
                      <a:pt x="266742" y="94891"/>
                      <a:pt x="270340" y="64347"/>
                    </a:cubicBezTo>
                    <a:cubicBezTo>
                      <a:pt x="277473" y="3791"/>
                      <a:pt x="269383" y="0"/>
                      <a:pt x="133018" y="0"/>
                    </a:cubicBezTo>
                    <a:lnTo>
                      <a:pt x="4890" y="0"/>
                    </a:ln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 xmlns:a16="http://schemas.microsoft.com/office/drawing/2014/main" id="{CCDDA182-A525-4B12-B288-38C36E4EE36E}"/>
                  </a:ext>
                </a:extLst>
              </p:cNvPr>
              <p:cNvSpPr/>
              <p:nvPr/>
            </p:nvSpPr>
            <p:spPr>
              <a:xfrm>
                <a:off x="10633433" y="2109718"/>
                <a:ext cx="191219" cy="139020"/>
              </a:xfrm>
              <a:custGeom>
                <a:avLst/>
                <a:gdLst/>
                <a:ahLst/>
                <a:cxnLst/>
                <a:rect l="0" t="0" r="0" b="0"/>
                <a:pathLst>
                  <a:path w="232459" h="169002">
                    <a:moveTo>
                      <a:pt x="10098" y="70262"/>
                    </a:moveTo>
                    <a:cubicBezTo>
                      <a:pt x="0" y="133411"/>
                      <a:pt x="6726" y="145692"/>
                      <a:pt x="51407" y="145692"/>
                    </a:cubicBezTo>
                    <a:cubicBezTo>
                      <a:pt x="70553" y="145692"/>
                      <a:pt x="92299" y="151774"/>
                      <a:pt x="99732" y="159206"/>
                    </a:cubicBezTo>
                    <a:cubicBezTo>
                      <a:pt x="108385" y="167859"/>
                      <a:pt x="131003" y="169001"/>
                      <a:pt x="162598" y="162381"/>
                    </a:cubicBezTo>
                    <a:cubicBezTo>
                      <a:pt x="206509" y="153181"/>
                      <a:pt x="213078" y="146793"/>
                      <a:pt x="222203" y="104417"/>
                    </a:cubicBezTo>
                    <a:lnTo>
                      <a:pt x="232458" y="56792"/>
                    </a:lnTo>
                    <a:lnTo>
                      <a:pt x="150537" y="56792"/>
                    </a:lnTo>
                    <a:cubicBezTo>
                      <a:pt x="89433" y="56792"/>
                      <a:pt x="66758" y="51951"/>
                      <a:pt x="61305" y="37742"/>
                    </a:cubicBezTo>
                    <a:cubicBezTo>
                      <a:pt x="46822" y="0"/>
                      <a:pt x="18452" y="18017"/>
                      <a:pt x="10098" y="7026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任意多边形: 形状 19">
                <a:extLst>
                  <a:ext uri="{FF2B5EF4-FFF2-40B4-BE49-F238E27FC236}">
                    <a16:creationId xmlns="" xmlns:a16="http://schemas.microsoft.com/office/drawing/2014/main" id="{B182B46A-7448-4802-9B0B-3D6EA6071AEF}"/>
                  </a:ext>
                </a:extLst>
              </p:cNvPr>
              <p:cNvSpPr/>
              <p:nvPr/>
            </p:nvSpPr>
            <p:spPr>
              <a:xfrm>
                <a:off x="9535844" y="2131208"/>
                <a:ext cx="230137" cy="101746"/>
              </a:xfrm>
              <a:custGeom>
                <a:avLst/>
                <a:gdLst/>
                <a:ahLst/>
                <a:cxnLst/>
                <a:rect l="0" t="0" r="0" b="0"/>
                <a:pathLst>
                  <a:path w="279771" h="123690">
                    <a:moveTo>
                      <a:pt x="16138" y="36398"/>
                    </a:moveTo>
                    <a:cubicBezTo>
                      <a:pt x="0" y="78845"/>
                      <a:pt x="11533" y="105288"/>
                      <a:pt x="50442" y="115054"/>
                    </a:cubicBezTo>
                    <a:cubicBezTo>
                      <a:pt x="84846" y="123689"/>
                      <a:pt x="255709" y="112596"/>
                      <a:pt x="267332" y="100972"/>
                    </a:cubicBezTo>
                    <a:cubicBezTo>
                      <a:pt x="279770" y="88534"/>
                      <a:pt x="233012" y="5269"/>
                      <a:pt x="213588" y="5269"/>
                    </a:cubicBezTo>
                    <a:cubicBezTo>
                      <a:pt x="203345" y="5269"/>
                      <a:pt x="186108" y="12413"/>
                      <a:pt x="175283" y="21144"/>
                    </a:cubicBezTo>
                    <a:cubicBezTo>
                      <a:pt x="159538" y="33844"/>
                      <a:pt x="154206" y="33844"/>
                      <a:pt x="148621" y="21144"/>
                    </a:cubicBezTo>
                    <a:cubicBezTo>
                      <a:pt x="140276" y="2168"/>
                      <a:pt x="96857" y="0"/>
                      <a:pt x="85731" y="18003"/>
                    </a:cubicBezTo>
                    <a:cubicBezTo>
                      <a:pt x="80501" y="26466"/>
                      <a:pt x="69558" y="26294"/>
                      <a:pt x="53111" y="17492"/>
                    </a:cubicBezTo>
                    <a:cubicBezTo>
                      <a:pt x="32339" y="6376"/>
                      <a:pt x="26397" y="9414"/>
                      <a:pt x="16138" y="36398"/>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任意多边形: 形状 20">
                <a:extLst>
                  <a:ext uri="{FF2B5EF4-FFF2-40B4-BE49-F238E27FC236}">
                    <a16:creationId xmlns="" xmlns:a16="http://schemas.microsoft.com/office/drawing/2014/main" id="{17465FC6-A018-4C43-AC4A-4710EEB26F86}"/>
                  </a:ext>
                </a:extLst>
              </p:cNvPr>
              <p:cNvSpPr/>
              <p:nvPr/>
            </p:nvSpPr>
            <p:spPr>
              <a:xfrm>
                <a:off x="9350433" y="2156436"/>
                <a:ext cx="135812" cy="94023"/>
              </a:xfrm>
              <a:custGeom>
                <a:avLst/>
                <a:gdLst/>
                <a:ahLst/>
                <a:cxnLst/>
                <a:rect l="0" t="0" r="0" b="0"/>
                <a:pathLst>
                  <a:path w="165101" h="114301">
                    <a:moveTo>
                      <a:pt x="8467" y="8467"/>
                    </a:moveTo>
                    <a:cubicBezTo>
                      <a:pt x="3810" y="13123"/>
                      <a:pt x="0" y="35372"/>
                      <a:pt x="0" y="57908"/>
                    </a:cubicBezTo>
                    <a:cubicBezTo>
                      <a:pt x="0" y="103351"/>
                      <a:pt x="16054" y="114300"/>
                      <a:pt x="82682" y="114300"/>
                    </a:cubicBezTo>
                    <a:cubicBezTo>
                      <a:pt x="135065" y="114300"/>
                      <a:pt x="165100" y="86200"/>
                      <a:pt x="165100" y="37193"/>
                    </a:cubicBezTo>
                    <a:cubicBezTo>
                      <a:pt x="165100" y="320"/>
                      <a:pt x="164463" y="0"/>
                      <a:pt x="91017" y="0"/>
                    </a:cubicBezTo>
                    <a:cubicBezTo>
                      <a:pt x="50271" y="0"/>
                      <a:pt x="13123" y="3810"/>
                      <a:pt x="8467" y="846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任意多边形: 形状 21">
                <a:extLst>
                  <a:ext uri="{FF2B5EF4-FFF2-40B4-BE49-F238E27FC236}">
                    <a16:creationId xmlns="" xmlns:a16="http://schemas.microsoft.com/office/drawing/2014/main" id="{D7020576-C89F-4FEB-9C91-60E2248766CF}"/>
                  </a:ext>
                </a:extLst>
              </p:cNvPr>
              <p:cNvSpPr/>
              <p:nvPr/>
            </p:nvSpPr>
            <p:spPr>
              <a:xfrm>
                <a:off x="10870462" y="2153865"/>
                <a:ext cx="156126" cy="98437"/>
              </a:xfrm>
              <a:custGeom>
                <a:avLst/>
                <a:gdLst/>
                <a:ahLst/>
                <a:cxnLst/>
                <a:rect l="0" t="0" r="0" b="0"/>
                <a:pathLst>
                  <a:path w="189798" h="119668">
                    <a:moveTo>
                      <a:pt x="18839" y="12651"/>
                    </a:moveTo>
                    <a:cubicBezTo>
                      <a:pt x="12176" y="17890"/>
                      <a:pt x="5212" y="42178"/>
                      <a:pt x="3363" y="66626"/>
                    </a:cubicBezTo>
                    <a:lnTo>
                      <a:pt x="0" y="111076"/>
                    </a:lnTo>
                    <a:lnTo>
                      <a:pt x="69850" y="114369"/>
                    </a:lnTo>
                    <a:cubicBezTo>
                      <a:pt x="182228" y="119667"/>
                      <a:pt x="189797" y="115866"/>
                      <a:pt x="172319" y="62908"/>
                    </a:cubicBezTo>
                    <a:cubicBezTo>
                      <a:pt x="164180" y="38248"/>
                      <a:pt x="148758" y="14709"/>
                      <a:pt x="138047" y="10599"/>
                    </a:cubicBezTo>
                    <a:cubicBezTo>
                      <a:pt x="110426" y="0"/>
                      <a:pt x="33239" y="1329"/>
                      <a:pt x="18839" y="1265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任意多边形: 形状 22">
                <a:extLst>
                  <a:ext uri="{FF2B5EF4-FFF2-40B4-BE49-F238E27FC236}">
                    <a16:creationId xmlns="" xmlns:a16="http://schemas.microsoft.com/office/drawing/2014/main" id="{A1124F97-CB36-48EB-8727-1CB9EFCB0927}"/>
                  </a:ext>
                </a:extLst>
              </p:cNvPr>
              <p:cNvSpPr/>
              <p:nvPr/>
            </p:nvSpPr>
            <p:spPr>
              <a:xfrm>
                <a:off x="9169942" y="2173143"/>
                <a:ext cx="107364" cy="87765"/>
              </a:xfrm>
              <a:custGeom>
                <a:avLst/>
                <a:gdLst/>
                <a:ahLst/>
                <a:cxnLst/>
                <a:rect l="0" t="0" r="0" b="0"/>
                <a:pathLst>
                  <a:path w="130518" h="106692">
                    <a:moveTo>
                      <a:pt x="9166" y="45398"/>
                    </a:moveTo>
                    <a:cubicBezTo>
                      <a:pt x="0" y="74278"/>
                      <a:pt x="28960" y="106691"/>
                      <a:pt x="63929" y="106691"/>
                    </a:cubicBezTo>
                    <a:cubicBezTo>
                      <a:pt x="95843" y="106691"/>
                      <a:pt x="130517" y="80713"/>
                      <a:pt x="130517" y="56803"/>
                    </a:cubicBezTo>
                    <a:cubicBezTo>
                      <a:pt x="130517" y="10050"/>
                      <a:pt x="23575" y="0"/>
                      <a:pt x="9166" y="45398"/>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任意多边形: 形状 23">
                <a:extLst>
                  <a:ext uri="{FF2B5EF4-FFF2-40B4-BE49-F238E27FC236}">
                    <a16:creationId xmlns="" xmlns:a16="http://schemas.microsoft.com/office/drawing/2014/main" id="{CA70CD4F-D127-4A80-8E76-E34325C15806}"/>
                  </a:ext>
                </a:extLst>
              </p:cNvPr>
              <p:cNvSpPr/>
              <p:nvPr/>
            </p:nvSpPr>
            <p:spPr>
              <a:xfrm>
                <a:off x="11069398" y="2187779"/>
                <a:ext cx="84333" cy="83056"/>
              </a:xfrm>
              <a:custGeom>
                <a:avLst/>
                <a:gdLst/>
                <a:ahLst/>
                <a:cxnLst/>
                <a:rect l="0" t="0" r="0" b="0"/>
                <a:pathLst>
                  <a:path w="102520" h="100968">
                    <a:moveTo>
                      <a:pt x="1868" y="41169"/>
                    </a:moveTo>
                    <a:cubicBezTo>
                      <a:pt x="0" y="73109"/>
                      <a:pt x="5686" y="84672"/>
                      <a:pt x="27233" y="92746"/>
                    </a:cubicBezTo>
                    <a:cubicBezTo>
                      <a:pt x="49172" y="100967"/>
                      <a:pt x="59237" y="96697"/>
                      <a:pt x="75146" y="72416"/>
                    </a:cubicBezTo>
                    <a:cubicBezTo>
                      <a:pt x="102519" y="30641"/>
                      <a:pt x="88403" y="0"/>
                      <a:pt x="41785" y="0"/>
                    </a:cubicBezTo>
                    <a:cubicBezTo>
                      <a:pt x="8450" y="0"/>
                      <a:pt x="4009" y="4580"/>
                      <a:pt x="1868" y="4116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 name="任意多边形: 形状 24">
                <a:extLst>
                  <a:ext uri="{FF2B5EF4-FFF2-40B4-BE49-F238E27FC236}">
                    <a16:creationId xmlns="" xmlns:a16="http://schemas.microsoft.com/office/drawing/2014/main" id="{7002B346-D87B-4A8F-A8A1-DEAC2B7EDE94}"/>
                  </a:ext>
                </a:extLst>
              </p:cNvPr>
              <p:cNvSpPr/>
              <p:nvPr/>
            </p:nvSpPr>
            <p:spPr>
              <a:xfrm>
                <a:off x="9038072" y="2186042"/>
                <a:ext cx="61636" cy="92456"/>
              </a:xfrm>
              <a:custGeom>
                <a:avLst/>
                <a:gdLst/>
                <a:ahLst/>
                <a:cxnLst/>
                <a:rect l="0" t="0" r="0" b="0"/>
                <a:pathLst>
                  <a:path w="74928" h="112395">
                    <a:moveTo>
                      <a:pt x="19238" y="46112"/>
                    </a:moveTo>
                    <a:cubicBezTo>
                      <a:pt x="0" y="75472"/>
                      <a:pt x="252" y="78231"/>
                      <a:pt x="23292" y="90562"/>
                    </a:cubicBezTo>
                    <a:cubicBezTo>
                      <a:pt x="64085" y="112394"/>
                      <a:pt x="74927" y="105821"/>
                      <a:pt x="74927" y="59259"/>
                    </a:cubicBezTo>
                    <a:cubicBezTo>
                      <a:pt x="74927" y="6014"/>
                      <a:pt x="49451" y="0"/>
                      <a:pt x="19238" y="4611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任意多边形: 形状 25">
                <a:extLst>
                  <a:ext uri="{FF2B5EF4-FFF2-40B4-BE49-F238E27FC236}">
                    <a16:creationId xmlns="" xmlns:a16="http://schemas.microsoft.com/office/drawing/2014/main" id="{DDA8D79A-B4DA-4883-9171-C81AA45BFE00}"/>
                  </a:ext>
                </a:extLst>
              </p:cNvPr>
              <p:cNvSpPr/>
              <p:nvPr/>
            </p:nvSpPr>
            <p:spPr>
              <a:xfrm>
                <a:off x="11199090" y="2203730"/>
                <a:ext cx="63704" cy="88516"/>
              </a:xfrm>
              <a:custGeom>
                <a:avLst/>
                <a:gdLst/>
                <a:ahLst/>
                <a:cxnLst/>
                <a:rect l="0" t="0" r="0" b="0"/>
                <a:pathLst>
                  <a:path w="77443" h="107606">
                    <a:moveTo>
                      <a:pt x="1143" y="33692"/>
                    </a:moveTo>
                    <a:cubicBezTo>
                      <a:pt x="3520" y="79610"/>
                      <a:pt x="22675" y="107605"/>
                      <a:pt x="51715" y="107605"/>
                    </a:cubicBezTo>
                    <a:cubicBezTo>
                      <a:pt x="76116" y="107605"/>
                      <a:pt x="77442" y="103208"/>
                      <a:pt x="67989" y="53630"/>
                    </a:cubicBezTo>
                    <a:cubicBezTo>
                      <a:pt x="59252" y="7808"/>
                      <a:pt x="53310" y="0"/>
                      <a:pt x="28657" y="1942"/>
                    </a:cubicBezTo>
                    <a:cubicBezTo>
                      <a:pt x="6898" y="3655"/>
                      <a:pt x="0" y="11616"/>
                      <a:pt x="1143" y="3369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任意多边形: 形状 26">
                <a:extLst>
                  <a:ext uri="{FF2B5EF4-FFF2-40B4-BE49-F238E27FC236}">
                    <a16:creationId xmlns="" xmlns:a16="http://schemas.microsoft.com/office/drawing/2014/main" id="{CDAAA8E4-8BB9-43DC-939B-D19F69FEFB27}"/>
                  </a:ext>
                </a:extLst>
              </p:cNvPr>
              <p:cNvSpPr/>
              <p:nvPr/>
            </p:nvSpPr>
            <p:spPr>
              <a:xfrm>
                <a:off x="11330114" y="2224413"/>
                <a:ext cx="63550" cy="79486"/>
              </a:xfrm>
              <a:custGeom>
                <a:avLst/>
                <a:gdLst/>
                <a:ahLst/>
                <a:cxnLst/>
                <a:rect l="0" t="0" r="0" b="0"/>
                <a:pathLst>
                  <a:path w="77256" h="96628">
                    <a:moveTo>
                      <a:pt x="11243" y="24569"/>
                    </a:moveTo>
                    <a:cubicBezTo>
                      <a:pt x="0" y="53867"/>
                      <a:pt x="11274" y="88185"/>
                      <a:pt x="33551" y="92476"/>
                    </a:cubicBezTo>
                    <a:cubicBezTo>
                      <a:pt x="55107" y="96627"/>
                      <a:pt x="77255" y="41191"/>
                      <a:pt x="63155" y="18377"/>
                    </a:cubicBezTo>
                    <a:cubicBezTo>
                      <a:pt x="51797" y="0"/>
                      <a:pt x="19178" y="3891"/>
                      <a:pt x="11243" y="2456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任意多边形: 形状 27">
                <a:extLst>
                  <a:ext uri="{FF2B5EF4-FFF2-40B4-BE49-F238E27FC236}">
                    <a16:creationId xmlns="" xmlns:a16="http://schemas.microsoft.com/office/drawing/2014/main" id="{D42892DD-A2D9-4415-AD3E-63F139403225}"/>
                  </a:ext>
                </a:extLst>
              </p:cNvPr>
              <p:cNvSpPr/>
              <p:nvPr/>
            </p:nvSpPr>
            <p:spPr>
              <a:xfrm>
                <a:off x="11429372" y="2243830"/>
                <a:ext cx="53058" cy="79755"/>
              </a:xfrm>
              <a:custGeom>
                <a:avLst/>
                <a:gdLst/>
                <a:ahLst/>
                <a:cxnLst/>
                <a:rect l="0" t="0" r="0" b="0"/>
                <a:pathLst>
                  <a:path w="64501" h="96955">
                    <a:moveTo>
                      <a:pt x="0" y="57971"/>
                    </a:moveTo>
                    <a:cubicBezTo>
                      <a:pt x="0" y="91355"/>
                      <a:pt x="4681" y="96954"/>
                      <a:pt x="32594" y="96954"/>
                    </a:cubicBezTo>
                    <a:cubicBezTo>
                      <a:pt x="63026" y="96954"/>
                      <a:pt x="64500" y="94217"/>
                      <a:pt x="54819" y="55679"/>
                    </a:cubicBezTo>
                    <a:cubicBezTo>
                      <a:pt x="40832" y="0"/>
                      <a:pt x="0" y="1707"/>
                      <a:pt x="0" y="5797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任意多边形: 形状 28">
                <a:extLst>
                  <a:ext uri="{FF2B5EF4-FFF2-40B4-BE49-F238E27FC236}">
                    <a16:creationId xmlns="" xmlns:a16="http://schemas.microsoft.com/office/drawing/2014/main" id="{E5784F60-DFB5-4382-B3F8-DFC2E3E31492}"/>
                  </a:ext>
                </a:extLst>
              </p:cNvPr>
              <p:cNvSpPr/>
              <p:nvPr/>
            </p:nvSpPr>
            <p:spPr>
              <a:xfrm>
                <a:off x="9533430" y="2305319"/>
                <a:ext cx="213986" cy="101840"/>
              </a:xfrm>
              <a:custGeom>
                <a:avLst/>
                <a:gdLst/>
                <a:ahLst/>
                <a:cxnLst/>
                <a:rect l="0" t="0" r="0" b="0"/>
                <a:pathLst>
                  <a:path w="260136" h="123804">
                    <a:moveTo>
                      <a:pt x="44235" y="8000"/>
                    </a:moveTo>
                    <a:cubicBezTo>
                      <a:pt x="4650" y="14993"/>
                      <a:pt x="0" y="19945"/>
                      <a:pt x="1754" y="53241"/>
                    </a:cubicBezTo>
                    <a:cubicBezTo>
                      <a:pt x="4380" y="103114"/>
                      <a:pt x="36285" y="123803"/>
                      <a:pt x="110570" y="123803"/>
                    </a:cubicBezTo>
                    <a:cubicBezTo>
                      <a:pt x="197361" y="123803"/>
                      <a:pt x="260135" y="95424"/>
                      <a:pt x="260135" y="56189"/>
                    </a:cubicBezTo>
                    <a:cubicBezTo>
                      <a:pt x="260135" y="31841"/>
                      <a:pt x="251810" y="23713"/>
                      <a:pt x="220448" y="17441"/>
                    </a:cubicBezTo>
                    <a:cubicBezTo>
                      <a:pt x="149246" y="3200"/>
                      <a:pt x="89515" y="0"/>
                      <a:pt x="44235" y="8000"/>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任意多边形: 形状 29">
                <a:extLst>
                  <a:ext uri="{FF2B5EF4-FFF2-40B4-BE49-F238E27FC236}">
                    <a16:creationId xmlns="" xmlns:a16="http://schemas.microsoft.com/office/drawing/2014/main" id="{207F5F8A-9C41-49E8-BD63-D89A1D851074}"/>
                  </a:ext>
                </a:extLst>
              </p:cNvPr>
              <p:cNvSpPr/>
              <p:nvPr/>
            </p:nvSpPr>
            <p:spPr>
              <a:xfrm>
                <a:off x="9797573" y="2313136"/>
                <a:ext cx="251165" cy="83177"/>
              </a:xfrm>
              <a:custGeom>
                <a:avLst/>
                <a:gdLst/>
                <a:ahLst/>
                <a:cxnLst/>
                <a:rect l="0" t="0" r="0" b="0"/>
                <a:pathLst>
                  <a:path w="305332" h="101116">
                    <a:moveTo>
                      <a:pt x="18958" y="9525"/>
                    </a:moveTo>
                    <a:cubicBezTo>
                      <a:pt x="0" y="24976"/>
                      <a:pt x="20018" y="96234"/>
                      <a:pt x="41333" y="89172"/>
                    </a:cubicBezTo>
                    <a:cubicBezTo>
                      <a:pt x="51422" y="85829"/>
                      <a:pt x="109601" y="87153"/>
                      <a:pt x="170618" y="92115"/>
                    </a:cubicBezTo>
                    <a:cubicBezTo>
                      <a:pt x="281305" y="101115"/>
                      <a:pt x="281578" y="101063"/>
                      <a:pt x="289463" y="69646"/>
                    </a:cubicBezTo>
                    <a:cubicBezTo>
                      <a:pt x="305331" y="6422"/>
                      <a:pt x="293088" y="0"/>
                      <a:pt x="156684" y="0"/>
                    </a:cubicBezTo>
                    <a:cubicBezTo>
                      <a:pt x="87363" y="0"/>
                      <a:pt x="25386" y="4286"/>
                      <a:pt x="18958" y="952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任意多边形: 形状 30">
                <a:extLst>
                  <a:ext uri="{FF2B5EF4-FFF2-40B4-BE49-F238E27FC236}">
                    <a16:creationId xmlns="" xmlns:a16="http://schemas.microsoft.com/office/drawing/2014/main" id="{EB7547D9-1C94-4CCD-9E70-FDF0556CF058}"/>
                  </a:ext>
                </a:extLst>
              </p:cNvPr>
              <p:cNvSpPr/>
              <p:nvPr/>
            </p:nvSpPr>
            <p:spPr>
              <a:xfrm>
                <a:off x="10086942" y="2312195"/>
                <a:ext cx="224610" cy="71740"/>
              </a:xfrm>
              <a:custGeom>
                <a:avLst/>
                <a:gdLst/>
                <a:ahLst/>
                <a:cxnLst/>
                <a:rect l="0" t="0" r="0" b="0"/>
                <a:pathLst>
                  <a:path w="273051" h="87213">
                    <a:moveTo>
                      <a:pt x="2374" y="40575"/>
                    </a:moveTo>
                    <a:lnTo>
                      <a:pt x="0" y="81150"/>
                    </a:lnTo>
                    <a:lnTo>
                      <a:pt x="114300" y="83779"/>
                    </a:lnTo>
                    <a:cubicBezTo>
                      <a:pt x="177165" y="85225"/>
                      <a:pt x="238601" y="86614"/>
                      <a:pt x="250825" y="86867"/>
                    </a:cubicBezTo>
                    <a:cubicBezTo>
                      <a:pt x="267449" y="87212"/>
                      <a:pt x="273050" y="77104"/>
                      <a:pt x="273050" y="46760"/>
                    </a:cubicBezTo>
                    <a:lnTo>
                      <a:pt x="273050" y="6193"/>
                    </a:lnTo>
                    <a:lnTo>
                      <a:pt x="4749" y="0"/>
                    </a:ln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 xmlns:a16="http://schemas.microsoft.com/office/drawing/2014/main" id="{8FFE4C22-35F1-42B0-8003-228440849F9C}"/>
                  </a:ext>
                </a:extLst>
              </p:cNvPr>
              <p:cNvSpPr/>
              <p:nvPr/>
            </p:nvSpPr>
            <p:spPr>
              <a:xfrm>
                <a:off x="10360057" y="2303154"/>
                <a:ext cx="242923" cy="86949"/>
              </a:xfrm>
              <a:custGeom>
                <a:avLst/>
                <a:gdLst/>
                <a:ahLst/>
                <a:cxnLst/>
                <a:rect l="0" t="0" r="0" b="0"/>
                <a:pathLst>
                  <a:path w="295313" h="105701">
                    <a:moveTo>
                      <a:pt x="11243" y="24255"/>
                    </a:moveTo>
                    <a:cubicBezTo>
                      <a:pt x="0" y="42447"/>
                      <a:pt x="17627" y="100153"/>
                      <a:pt x="34370" y="99965"/>
                    </a:cubicBezTo>
                    <a:cubicBezTo>
                      <a:pt x="42406" y="99874"/>
                      <a:pt x="95972" y="101381"/>
                      <a:pt x="153405" y="103312"/>
                    </a:cubicBezTo>
                    <a:cubicBezTo>
                      <a:pt x="224403" y="105700"/>
                      <a:pt x="262930" y="101721"/>
                      <a:pt x="273769" y="90882"/>
                    </a:cubicBezTo>
                    <a:cubicBezTo>
                      <a:pt x="295312" y="69339"/>
                      <a:pt x="273834" y="36352"/>
                      <a:pt x="225580" y="16869"/>
                    </a:cubicBezTo>
                    <a:cubicBezTo>
                      <a:pt x="183802" y="0"/>
                      <a:pt x="22804" y="5549"/>
                      <a:pt x="11243" y="2425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任意多边形: 形状 32">
                <a:extLst>
                  <a:ext uri="{FF2B5EF4-FFF2-40B4-BE49-F238E27FC236}">
                    <a16:creationId xmlns="" xmlns:a16="http://schemas.microsoft.com/office/drawing/2014/main" id="{A2537FB4-1CBF-4279-9C2A-7AD5B504B074}"/>
                  </a:ext>
                </a:extLst>
              </p:cNvPr>
              <p:cNvSpPr/>
              <p:nvPr/>
            </p:nvSpPr>
            <p:spPr>
              <a:xfrm>
                <a:off x="9335824" y="2309185"/>
                <a:ext cx="162480" cy="106053"/>
              </a:xfrm>
              <a:custGeom>
                <a:avLst/>
                <a:gdLst/>
                <a:ahLst/>
                <a:cxnLst/>
                <a:rect l="0" t="0" r="0" b="0"/>
                <a:pathLst>
                  <a:path w="197521" h="128926">
                    <a:moveTo>
                      <a:pt x="20933" y="24871"/>
                    </a:moveTo>
                    <a:cubicBezTo>
                      <a:pt x="0" y="50314"/>
                      <a:pt x="693" y="99671"/>
                      <a:pt x="22235" y="117550"/>
                    </a:cubicBezTo>
                    <a:cubicBezTo>
                      <a:pt x="33423" y="126834"/>
                      <a:pt x="66982" y="128925"/>
                      <a:pt x="118467" y="123543"/>
                    </a:cubicBezTo>
                    <a:lnTo>
                      <a:pt x="197520" y="115280"/>
                    </a:lnTo>
                    <a:lnTo>
                      <a:pt x="184013" y="82267"/>
                    </a:lnTo>
                    <a:cubicBezTo>
                      <a:pt x="176583" y="64110"/>
                      <a:pt x="173284" y="42110"/>
                      <a:pt x="176681" y="33379"/>
                    </a:cubicBezTo>
                    <a:cubicBezTo>
                      <a:pt x="186583" y="7931"/>
                      <a:pt x="41396" y="0"/>
                      <a:pt x="20933" y="2487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任意多边形: 形状 33">
                <a:extLst>
                  <a:ext uri="{FF2B5EF4-FFF2-40B4-BE49-F238E27FC236}">
                    <a16:creationId xmlns="" xmlns:a16="http://schemas.microsoft.com/office/drawing/2014/main" id="{68CCC462-ECC2-4EFE-B4FC-EFDC8E58F1C6}"/>
                  </a:ext>
                </a:extLst>
              </p:cNvPr>
              <p:cNvSpPr/>
              <p:nvPr/>
            </p:nvSpPr>
            <p:spPr>
              <a:xfrm>
                <a:off x="10639810" y="2311434"/>
                <a:ext cx="183641" cy="96608"/>
              </a:xfrm>
              <a:custGeom>
                <a:avLst/>
                <a:gdLst/>
                <a:ahLst/>
                <a:cxnLst/>
                <a:rect l="0" t="0" r="0" b="0"/>
                <a:pathLst>
                  <a:path w="223247" h="117442">
                    <a:moveTo>
                      <a:pt x="3863" y="30931"/>
                    </a:moveTo>
                    <a:cubicBezTo>
                      <a:pt x="0" y="40998"/>
                      <a:pt x="781" y="60054"/>
                      <a:pt x="5599" y="73279"/>
                    </a:cubicBezTo>
                    <a:cubicBezTo>
                      <a:pt x="12770" y="92962"/>
                      <a:pt x="33301" y="99147"/>
                      <a:pt x="118802" y="107382"/>
                    </a:cubicBezTo>
                    <a:lnTo>
                      <a:pt x="223246" y="117441"/>
                    </a:lnTo>
                    <a:lnTo>
                      <a:pt x="223246" y="85907"/>
                    </a:lnTo>
                    <a:cubicBezTo>
                      <a:pt x="223246" y="68563"/>
                      <a:pt x="216203" y="50019"/>
                      <a:pt x="207594" y="44699"/>
                    </a:cubicBezTo>
                    <a:cubicBezTo>
                      <a:pt x="149945" y="9070"/>
                      <a:pt x="15732" y="0"/>
                      <a:pt x="3863" y="3093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任意多边形: 形状 34">
                <a:extLst>
                  <a:ext uri="{FF2B5EF4-FFF2-40B4-BE49-F238E27FC236}">
                    <a16:creationId xmlns="" xmlns:a16="http://schemas.microsoft.com/office/drawing/2014/main" id="{1CFE29B9-58A5-4750-B7CF-BF38680CF2F7}"/>
                  </a:ext>
                </a:extLst>
              </p:cNvPr>
              <p:cNvSpPr/>
              <p:nvPr/>
            </p:nvSpPr>
            <p:spPr>
              <a:xfrm>
                <a:off x="9157966" y="2335852"/>
                <a:ext cx="123261" cy="92202"/>
              </a:xfrm>
              <a:custGeom>
                <a:avLst/>
                <a:gdLst/>
                <a:ahLst/>
                <a:cxnLst/>
                <a:rect l="0" t="0" r="0" b="0"/>
                <a:pathLst>
                  <a:path w="149844" h="112088">
                    <a:moveTo>
                      <a:pt x="27600" y="16934"/>
                    </a:moveTo>
                    <a:cubicBezTo>
                      <a:pt x="322" y="39192"/>
                      <a:pt x="0" y="47962"/>
                      <a:pt x="25145" y="83861"/>
                    </a:cubicBezTo>
                    <a:cubicBezTo>
                      <a:pt x="37630" y="101686"/>
                      <a:pt x="58117" y="112087"/>
                      <a:pt x="80740" y="112087"/>
                    </a:cubicBezTo>
                    <a:cubicBezTo>
                      <a:pt x="128910" y="112087"/>
                      <a:pt x="149843" y="84947"/>
                      <a:pt x="136525" y="39761"/>
                    </a:cubicBezTo>
                    <a:cubicBezTo>
                      <a:pt x="128336" y="11979"/>
                      <a:pt x="117638" y="3549"/>
                      <a:pt x="87925" y="1468"/>
                    </a:cubicBezTo>
                    <a:cubicBezTo>
                      <a:pt x="66970" y="0"/>
                      <a:pt x="39824" y="6960"/>
                      <a:pt x="27600" y="1693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任意多边形: 形状 35">
                <a:extLst>
                  <a:ext uri="{FF2B5EF4-FFF2-40B4-BE49-F238E27FC236}">
                    <a16:creationId xmlns="" xmlns:a16="http://schemas.microsoft.com/office/drawing/2014/main" id="{D3AF9C9E-FEFE-442A-85B9-EB84AAB0D3D9}"/>
                  </a:ext>
                </a:extLst>
              </p:cNvPr>
              <p:cNvSpPr/>
              <p:nvPr/>
            </p:nvSpPr>
            <p:spPr>
              <a:xfrm>
                <a:off x="10869981" y="2339808"/>
                <a:ext cx="155198" cy="80952"/>
              </a:xfrm>
              <a:custGeom>
                <a:avLst/>
                <a:gdLst/>
                <a:ahLst/>
                <a:cxnLst/>
                <a:rect l="0" t="0" r="0" b="0"/>
                <a:pathLst>
                  <a:path w="188669" h="98411">
                    <a:moveTo>
                      <a:pt x="19184" y="31922"/>
                    </a:moveTo>
                    <a:cubicBezTo>
                      <a:pt x="0" y="67768"/>
                      <a:pt x="10957" y="77455"/>
                      <a:pt x="81231" y="86778"/>
                    </a:cubicBezTo>
                    <a:cubicBezTo>
                      <a:pt x="168920" y="98410"/>
                      <a:pt x="188668" y="88500"/>
                      <a:pt x="175897" y="39272"/>
                    </a:cubicBezTo>
                    <a:cubicBezTo>
                      <a:pt x="165950" y="932"/>
                      <a:pt x="163957" y="0"/>
                      <a:pt x="99146" y="3375"/>
                    </a:cubicBezTo>
                    <a:cubicBezTo>
                      <a:pt x="48106" y="6032"/>
                      <a:pt x="29481" y="12681"/>
                      <a:pt x="19184" y="3192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任意多边形: 形状 36">
                <a:extLst>
                  <a:ext uri="{FF2B5EF4-FFF2-40B4-BE49-F238E27FC236}">
                    <a16:creationId xmlns="" xmlns:a16="http://schemas.microsoft.com/office/drawing/2014/main" id="{67B5AB7F-0344-484A-904D-8D0DB580FA9D}"/>
                  </a:ext>
                </a:extLst>
              </p:cNvPr>
              <p:cNvSpPr/>
              <p:nvPr/>
            </p:nvSpPr>
            <p:spPr>
              <a:xfrm>
                <a:off x="11069256" y="2338067"/>
                <a:ext cx="79089" cy="90576"/>
              </a:xfrm>
              <a:custGeom>
                <a:avLst/>
                <a:gdLst/>
                <a:ahLst/>
                <a:cxnLst/>
                <a:rect l="0" t="0" r="0" b="0"/>
                <a:pathLst>
                  <a:path w="96145" h="110111">
                    <a:moveTo>
                      <a:pt x="2002" y="55421"/>
                    </a:moveTo>
                    <a:cubicBezTo>
                      <a:pt x="0" y="84922"/>
                      <a:pt x="5973" y="91950"/>
                      <a:pt x="40464" y="100672"/>
                    </a:cubicBezTo>
                    <a:cubicBezTo>
                      <a:pt x="77786" y="110110"/>
                      <a:pt x="82028" y="108082"/>
                      <a:pt x="89808" y="77084"/>
                    </a:cubicBezTo>
                    <a:cubicBezTo>
                      <a:pt x="96144" y="51837"/>
                      <a:pt x="92200" y="38699"/>
                      <a:pt x="74376" y="25677"/>
                    </a:cubicBezTo>
                    <a:cubicBezTo>
                      <a:pt x="39228" y="0"/>
                      <a:pt x="4803" y="14148"/>
                      <a:pt x="2002" y="5542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任意多边形: 形状 37">
                <a:extLst>
                  <a:ext uri="{FF2B5EF4-FFF2-40B4-BE49-F238E27FC236}">
                    <a16:creationId xmlns="" xmlns:a16="http://schemas.microsoft.com/office/drawing/2014/main" id="{FA5872E3-8A3D-467A-AEF0-318EA94D53F7}"/>
                  </a:ext>
                </a:extLst>
              </p:cNvPr>
              <p:cNvSpPr/>
              <p:nvPr/>
            </p:nvSpPr>
            <p:spPr>
              <a:xfrm>
                <a:off x="9068364" y="2357327"/>
                <a:ext cx="26118" cy="90842"/>
              </a:xfrm>
              <a:custGeom>
                <a:avLst/>
                <a:gdLst/>
                <a:ahLst/>
                <a:cxnLst/>
                <a:rect l="0" t="0" r="0" b="0"/>
                <a:pathLst>
                  <a:path w="31751" h="110433">
                    <a:moveTo>
                      <a:pt x="8731" y="17985"/>
                    </a:moveTo>
                    <a:cubicBezTo>
                      <a:pt x="3929" y="22787"/>
                      <a:pt x="0" y="46185"/>
                      <a:pt x="0" y="69981"/>
                    </a:cubicBezTo>
                    <a:cubicBezTo>
                      <a:pt x="0" y="101795"/>
                      <a:pt x="4201" y="110432"/>
                      <a:pt x="15875" y="102615"/>
                    </a:cubicBezTo>
                    <a:cubicBezTo>
                      <a:pt x="24606" y="96769"/>
                      <a:pt x="31750" y="72537"/>
                      <a:pt x="31750" y="48767"/>
                    </a:cubicBezTo>
                    <a:cubicBezTo>
                      <a:pt x="31750" y="6731"/>
                      <a:pt x="26716" y="0"/>
                      <a:pt x="8731" y="1798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任意多边形: 形状 38">
                <a:extLst>
                  <a:ext uri="{FF2B5EF4-FFF2-40B4-BE49-F238E27FC236}">
                    <a16:creationId xmlns="" xmlns:a16="http://schemas.microsoft.com/office/drawing/2014/main" id="{90C76A5D-ECC1-467D-9181-DD1608D37A3C}"/>
                  </a:ext>
                </a:extLst>
              </p:cNvPr>
              <p:cNvSpPr/>
              <p:nvPr/>
            </p:nvSpPr>
            <p:spPr>
              <a:xfrm>
                <a:off x="11196616" y="2386267"/>
                <a:ext cx="65607" cy="67128"/>
              </a:xfrm>
              <a:custGeom>
                <a:avLst/>
                <a:gdLst/>
                <a:ahLst/>
                <a:cxnLst/>
                <a:rect l="0" t="0" r="0" b="0"/>
                <a:pathLst>
                  <a:path w="79756" h="81605">
                    <a:moveTo>
                      <a:pt x="10723" y="11377"/>
                    </a:moveTo>
                    <a:cubicBezTo>
                      <a:pt x="0" y="28727"/>
                      <a:pt x="48037" y="81604"/>
                      <a:pt x="64998" y="71121"/>
                    </a:cubicBezTo>
                    <a:cubicBezTo>
                      <a:pt x="73114" y="66105"/>
                      <a:pt x="79755" y="48051"/>
                      <a:pt x="79755" y="31000"/>
                    </a:cubicBezTo>
                    <a:cubicBezTo>
                      <a:pt x="79755" y="6600"/>
                      <a:pt x="73155" y="0"/>
                      <a:pt x="48755" y="0"/>
                    </a:cubicBezTo>
                    <a:cubicBezTo>
                      <a:pt x="31704" y="0"/>
                      <a:pt x="14590" y="5120"/>
                      <a:pt x="10723" y="1137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任意多边形: 形状 39">
                <a:extLst>
                  <a:ext uri="{FF2B5EF4-FFF2-40B4-BE49-F238E27FC236}">
                    <a16:creationId xmlns="" xmlns:a16="http://schemas.microsoft.com/office/drawing/2014/main" id="{CA220831-1145-44C9-AB66-6933C111A7B5}"/>
                  </a:ext>
                </a:extLst>
              </p:cNvPr>
              <p:cNvSpPr/>
              <p:nvPr/>
            </p:nvSpPr>
            <p:spPr>
              <a:xfrm>
                <a:off x="11327503" y="2396715"/>
                <a:ext cx="95372" cy="42808"/>
              </a:xfrm>
              <a:custGeom>
                <a:avLst/>
                <a:gdLst/>
                <a:ahLst/>
                <a:cxnLst/>
                <a:rect l="0" t="0" r="0" b="0"/>
                <a:pathLst>
                  <a:path w="115941" h="52041">
                    <a:moveTo>
                      <a:pt x="3386" y="3175"/>
                    </a:moveTo>
                    <a:cubicBezTo>
                      <a:pt x="0" y="4921"/>
                      <a:pt x="5101" y="17125"/>
                      <a:pt x="14722" y="30294"/>
                    </a:cubicBezTo>
                    <a:cubicBezTo>
                      <a:pt x="27590" y="47907"/>
                      <a:pt x="40970" y="52040"/>
                      <a:pt x="65328" y="45927"/>
                    </a:cubicBezTo>
                    <a:cubicBezTo>
                      <a:pt x="115940" y="33224"/>
                      <a:pt x="107739" y="0"/>
                      <a:pt x="53991" y="0"/>
                    </a:cubicBezTo>
                    <a:cubicBezTo>
                      <a:pt x="29544" y="0"/>
                      <a:pt x="6771" y="1429"/>
                      <a:pt x="3386" y="317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任意多边形: 形状 40">
                <a:extLst>
                  <a:ext uri="{FF2B5EF4-FFF2-40B4-BE49-F238E27FC236}">
                    <a16:creationId xmlns="" xmlns:a16="http://schemas.microsoft.com/office/drawing/2014/main" id="{FAF6D2A8-F2F0-48D3-AE16-0E9AD5AC566B}"/>
                  </a:ext>
                </a:extLst>
              </p:cNvPr>
              <p:cNvSpPr/>
              <p:nvPr/>
            </p:nvSpPr>
            <p:spPr>
              <a:xfrm>
                <a:off x="8961073" y="2393231"/>
                <a:ext cx="32705" cy="29600"/>
              </a:xfrm>
              <a:custGeom>
                <a:avLst/>
                <a:gdLst/>
                <a:ahLst/>
                <a:cxnLst/>
                <a:rect l="0" t="0" r="0" b="0"/>
                <a:pathLst>
                  <a:path w="39759" h="35984">
                    <a:moveTo>
                      <a:pt x="5599" y="16933"/>
                    </a:moveTo>
                    <a:cubicBezTo>
                      <a:pt x="9063" y="27410"/>
                      <a:pt x="19444" y="35983"/>
                      <a:pt x="28666" y="35983"/>
                    </a:cubicBezTo>
                    <a:cubicBezTo>
                      <a:pt x="39758" y="35983"/>
                      <a:pt x="37626" y="29534"/>
                      <a:pt x="22368" y="16933"/>
                    </a:cubicBezTo>
                    <a:cubicBezTo>
                      <a:pt x="1863" y="0"/>
                      <a:pt x="0" y="0"/>
                      <a:pt x="5599" y="1693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任意多边形: 形状 41">
                <a:extLst>
                  <a:ext uri="{FF2B5EF4-FFF2-40B4-BE49-F238E27FC236}">
                    <a16:creationId xmlns="" xmlns:a16="http://schemas.microsoft.com/office/drawing/2014/main" id="{BE61FFA2-BE43-4F84-B540-CF9D9F235518}"/>
                  </a:ext>
                </a:extLst>
              </p:cNvPr>
              <p:cNvSpPr/>
              <p:nvPr/>
            </p:nvSpPr>
            <p:spPr>
              <a:xfrm>
                <a:off x="11445069" y="2417605"/>
                <a:ext cx="51300" cy="60402"/>
              </a:xfrm>
              <a:custGeom>
                <a:avLst/>
                <a:gdLst/>
                <a:ahLst/>
                <a:cxnLst/>
                <a:rect l="0" t="0" r="0" b="0"/>
                <a:pathLst>
                  <a:path w="62364" h="73429">
                    <a:moveTo>
                      <a:pt x="10585" y="19904"/>
                    </a:moveTo>
                    <a:cubicBezTo>
                      <a:pt x="0" y="47488"/>
                      <a:pt x="26872" y="73428"/>
                      <a:pt x="46106" y="54194"/>
                    </a:cubicBezTo>
                    <a:cubicBezTo>
                      <a:pt x="62363" y="37937"/>
                      <a:pt x="52292" y="0"/>
                      <a:pt x="31720" y="0"/>
                    </a:cubicBezTo>
                    <a:cubicBezTo>
                      <a:pt x="24296" y="0"/>
                      <a:pt x="14786" y="8957"/>
                      <a:pt x="10585" y="1990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任意多边形: 形状 42">
                <a:extLst>
                  <a:ext uri="{FF2B5EF4-FFF2-40B4-BE49-F238E27FC236}">
                    <a16:creationId xmlns="" xmlns:a16="http://schemas.microsoft.com/office/drawing/2014/main" id="{1C6C93C0-CC15-46ED-9390-B72490197F68}"/>
                  </a:ext>
                </a:extLst>
              </p:cNvPr>
              <p:cNvSpPr/>
              <p:nvPr/>
            </p:nvSpPr>
            <p:spPr>
              <a:xfrm>
                <a:off x="9538476" y="2460657"/>
                <a:ext cx="212066" cy="118796"/>
              </a:xfrm>
              <a:custGeom>
                <a:avLst/>
                <a:gdLst/>
                <a:ahLst/>
                <a:cxnLst/>
                <a:rect l="0" t="0" r="0" b="0"/>
                <a:pathLst>
                  <a:path w="257801" h="144416">
                    <a:moveTo>
                      <a:pt x="57150" y="15855"/>
                    </a:moveTo>
                    <a:cubicBezTo>
                      <a:pt x="13436" y="32331"/>
                      <a:pt x="0" y="50755"/>
                      <a:pt x="0" y="94223"/>
                    </a:cubicBezTo>
                    <a:cubicBezTo>
                      <a:pt x="0" y="135980"/>
                      <a:pt x="40355" y="144415"/>
                      <a:pt x="138986" y="123272"/>
                    </a:cubicBezTo>
                    <a:cubicBezTo>
                      <a:pt x="202392" y="109679"/>
                      <a:pt x="221757" y="99489"/>
                      <a:pt x="238985" y="70653"/>
                    </a:cubicBezTo>
                    <a:cubicBezTo>
                      <a:pt x="257373" y="39873"/>
                      <a:pt x="257800" y="33238"/>
                      <a:pt x="242048" y="23028"/>
                    </a:cubicBezTo>
                    <a:cubicBezTo>
                      <a:pt x="213351" y="4427"/>
                      <a:pt x="99218" y="0"/>
                      <a:pt x="57150" y="1585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任意多边形: 形状 43">
                <a:extLst>
                  <a:ext uri="{FF2B5EF4-FFF2-40B4-BE49-F238E27FC236}">
                    <a16:creationId xmlns="" xmlns:a16="http://schemas.microsoft.com/office/drawing/2014/main" id="{6363FC5A-6BEA-4AF3-90E1-27691EB3E0F0}"/>
                  </a:ext>
                </a:extLst>
              </p:cNvPr>
              <p:cNvSpPr/>
              <p:nvPr/>
            </p:nvSpPr>
            <p:spPr>
              <a:xfrm>
                <a:off x="9812607" y="2464617"/>
                <a:ext cx="201207" cy="99476"/>
              </a:xfrm>
              <a:custGeom>
                <a:avLst/>
                <a:gdLst/>
                <a:ahLst/>
                <a:cxnLst/>
                <a:rect l="0" t="0" r="0" b="0"/>
                <a:pathLst>
                  <a:path w="244600" h="120929">
                    <a:moveTo>
                      <a:pt x="4479" y="37919"/>
                    </a:moveTo>
                    <a:cubicBezTo>
                      <a:pt x="0" y="55768"/>
                      <a:pt x="2501" y="81894"/>
                      <a:pt x="10039" y="95978"/>
                    </a:cubicBezTo>
                    <a:cubicBezTo>
                      <a:pt x="22842" y="119901"/>
                      <a:pt x="31005" y="120928"/>
                      <a:pt x="134171" y="111592"/>
                    </a:cubicBezTo>
                    <a:lnTo>
                      <a:pt x="244599" y="101600"/>
                    </a:lnTo>
                    <a:lnTo>
                      <a:pt x="244599" y="0"/>
                    </a:lnTo>
                    <a:lnTo>
                      <a:pt x="128612" y="2733"/>
                    </a:lnTo>
                    <a:cubicBezTo>
                      <a:pt x="15774" y="5392"/>
                      <a:pt x="12403" y="6347"/>
                      <a:pt x="4479" y="3791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任意多边形: 形状 44">
                <a:extLst>
                  <a:ext uri="{FF2B5EF4-FFF2-40B4-BE49-F238E27FC236}">
                    <a16:creationId xmlns="" xmlns:a16="http://schemas.microsoft.com/office/drawing/2014/main" id="{DCE06D87-9662-4ACC-AF31-41B8E7A6F7CF}"/>
                  </a:ext>
                </a:extLst>
              </p:cNvPr>
              <p:cNvSpPr/>
              <p:nvPr/>
            </p:nvSpPr>
            <p:spPr>
              <a:xfrm>
                <a:off x="10095252" y="2471244"/>
                <a:ext cx="225768" cy="92619"/>
              </a:xfrm>
              <a:custGeom>
                <a:avLst/>
                <a:gdLst/>
                <a:ahLst/>
                <a:cxnLst/>
                <a:rect l="0" t="0" r="0" b="0"/>
                <a:pathLst>
                  <a:path w="274460" h="112595">
                    <a:moveTo>
                      <a:pt x="3421" y="9662"/>
                    </a:moveTo>
                    <a:cubicBezTo>
                      <a:pt x="0" y="15198"/>
                      <a:pt x="592" y="40622"/>
                      <a:pt x="4736" y="66160"/>
                    </a:cubicBezTo>
                    <a:lnTo>
                      <a:pt x="12271" y="112594"/>
                    </a:lnTo>
                    <a:lnTo>
                      <a:pt x="137368" y="112594"/>
                    </a:lnTo>
                    <a:cubicBezTo>
                      <a:pt x="259220" y="112594"/>
                      <a:pt x="262665" y="111795"/>
                      <a:pt x="270203" y="81761"/>
                    </a:cubicBezTo>
                    <a:cubicBezTo>
                      <a:pt x="274459" y="64802"/>
                      <a:pt x="274404" y="39780"/>
                      <a:pt x="270079" y="26155"/>
                    </a:cubicBezTo>
                    <a:cubicBezTo>
                      <a:pt x="263004" y="3864"/>
                      <a:pt x="249568" y="1294"/>
                      <a:pt x="135929" y="491"/>
                    </a:cubicBezTo>
                    <a:cubicBezTo>
                      <a:pt x="66470" y="0"/>
                      <a:pt x="6842" y="4127"/>
                      <a:pt x="3421" y="966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 name="任意多边形: 形状 45">
                <a:extLst>
                  <a:ext uri="{FF2B5EF4-FFF2-40B4-BE49-F238E27FC236}">
                    <a16:creationId xmlns="" xmlns:a16="http://schemas.microsoft.com/office/drawing/2014/main" id="{A7913831-985D-4D2B-A2C8-32E80DC7C9CB}"/>
                  </a:ext>
                </a:extLst>
              </p:cNvPr>
              <p:cNvSpPr/>
              <p:nvPr/>
            </p:nvSpPr>
            <p:spPr>
              <a:xfrm>
                <a:off x="10370319" y="2459245"/>
                <a:ext cx="211099" cy="102846"/>
              </a:xfrm>
              <a:custGeom>
                <a:avLst/>
                <a:gdLst/>
                <a:ahLst/>
                <a:cxnLst/>
                <a:rect l="0" t="0" r="0" b="0"/>
                <a:pathLst>
                  <a:path w="256626" h="125027">
                    <a:moveTo>
                      <a:pt x="7933" y="13584"/>
                    </a:moveTo>
                    <a:cubicBezTo>
                      <a:pt x="0" y="54139"/>
                      <a:pt x="6187" y="99857"/>
                      <a:pt x="21307" y="112405"/>
                    </a:cubicBezTo>
                    <a:cubicBezTo>
                      <a:pt x="30914" y="120379"/>
                      <a:pt x="82853" y="125026"/>
                      <a:pt x="145132" y="123485"/>
                    </a:cubicBezTo>
                    <a:lnTo>
                      <a:pt x="252408" y="120831"/>
                    </a:lnTo>
                    <a:lnTo>
                      <a:pt x="255128" y="82912"/>
                    </a:lnTo>
                    <a:cubicBezTo>
                      <a:pt x="256625" y="62056"/>
                      <a:pt x="252883" y="40026"/>
                      <a:pt x="246814" y="33957"/>
                    </a:cubicBezTo>
                    <a:cubicBezTo>
                      <a:pt x="240744" y="27887"/>
                      <a:pt x="185227" y="17169"/>
                      <a:pt x="123443" y="10137"/>
                    </a:cubicBezTo>
                    <a:cubicBezTo>
                      <a:pt x="34366" y="0"/>
                      <a:pt x="10451" y="714"/>
                      <a:pt x="7933" y="1358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任意多边形: 形状 46">
                <a:extLst>
                  <a:ext uri="{FF2B5EF4-FFF2-40B4-BE49-F238E27FC236}">
                    <a16:creationId xmlns="" xmlns:a16="http://schemas.microsoft.com/office/drawing/2014/main" id="{EAD85F7A-B4F9-4F7E-81C1-46051F470D4D}"/>
                  </a:ext>
                </a:extLst>
              </p:cNvPr>
              <p:cNvSpPr/>
              <p:nvPr/>
            </p:nvSpPr>
            <p:spPr>
              <a:xfrm>
                <a:off x="10647775" y="2469695"/>
                <a:ext cx="179281" cy="102461"/>
              </a:xfrm>
              <a:custGeom>
                <a:avLst/>
                <a:gdLst/>
                <a:ahLst/>
                <a:cxnLst/>
                <a:rect l="0" t="0" r="0" b="0"/>
                <a:pathLst>
                  <a:path w="217946" h="124558">
                    <a:moveTo>
                      <a:pt x="826" y="57609"/>
                    </a:moveTo>
                    <a:cubicBezTo>
                      <a:pt x="1625" y="110449"/>
                      <a:pt x="3194" y="112525"/>
                      <a:pt x="47283" y="119101"/>
                    </a:cubicBezTo>
                    <a:cubicBezTo>
                      <a:pt x="72379" y="122844"/>
                      <a:pt x="115773" y="124557"/>
                      <a:pt x="143713" y="122907"/>
                    </a:cubicBezTo>
                    <a:cubicBezTo>
                      <a:pt x="191020" y="120115"/>
                      <a:pt x="195215" y="116722"/>
                      <a:pt x="204728" y="73560"/>
                    </a:cubicBezTo>
                    <a:cubicBezTo>
                      <a:pt x="217945" y="13596"/>
                      <a:pt x="194816" y="0"/>
                      <a:pt x="82468" y="1685"/>
                    </a:cubicBezTo>
                    <a:lnTo>
                      <a:pt x="0" y="2922"/>
                    </a:ln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任意多边形: 形状 47">
                <a:extLst>
                  <a:ext uri="{FF2B5EF4-FFF2-40B4-BE49-F238E27FC236}">
                    <a16:creationId xmlns="" xmlns:a16="http://schemas.microsoft.com/office/drawing/2014/main" id="{AF3CED3F-E863-47F2-B2F3-35FE878C8B28}"/>
                  </a:ext>
                </a:extLst>
              </p:cNvPr>
              <p:cNvSpPr/>
              <p:nvPr/>
            </p:nvSpPr>
            <p:spPr>
              <a:xfrm>
                <a:off x="9340861" y="2484518"/>
                <a:ext cx="169962" cy="109409"/>
              </a:xfrm>
              <a:custGeom>
                <a:avLst/>
                <a:gdLst/>
                <a:ahLst/>
                <a:cxnLst/>
                <a:rect l="0" t="0" r="0" b="0"/>
                <a:pathLst>
                  <a:path w="206618" h="133005">
                    <a:moveTo>
                      <a:pt x="28593" y="9755"/>
                    </a:moveTo>
                    <a:cubicBezTo>
                      <a:pt x="8054" y="26346"/>
                      <a:pt x="0" y="51034"/>
                      <a:pt x="3763" y="85859"/>
                    </a:cubicBezTo>
                    <a:cubicBezTo>
                      <a:pt x="6368" y="109963"/>
                      <a:pt x="17275" y="117456"/>
                      <a:pt x="62067" y="125918"/>
                    </a:cubicBezTo>
                    <a:cubicBezTo>
                      <a:pt x="92371" y="131643"/>
                      <a:pt x="130404" y="133004"/>
                      <a:pt x="146585" y="128943"/>
                    </a:cubicBezTo>
                    <a:cubicBezTo>
                      <a:pt x="183636" y="119643"/>
                      <a:pt x="206617" y="77937"/>
                      <a:pt x="196625" y="38126"/>
                    </a:cubicBezTo>
                    <a:cubicBezTo>
                      <a:pt x="189838" y="11083"/>
                      <a:pt x="180563" y="6997"/>
                      <a:pt x="116170" y="2682"/>
                    </a:cubicBezTo>
                    <a:cubicBezTo>
                      <a:pt x="76139" y="0"/>
                      <a:pt x="36730" y="3183"/>
                      <a:pt x="28593" y="975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任意多边形: 形状 48">
                <a:extLst>
                  <a:ext uri="{FF2B5EF4-FFF2-40B4-BE49-F238E27FC236}">
                    <a16:creationId xmlns="" xmlns:a16="http://schemas.microsoft.com/office/drawing/2014/main" id="{58AA28F5-FD90-4A70-A859-626943433E94}"/>
                  </a:ext>
                </a:extLst>
              </p:cNvPr>
              <p:cNvSpPr/>
              <p:nvPr/>
            </p:nvSpPr>
            <p:spPr>
              <a:xfrm>
                <a:off x="10866385" y="2499040"/>
                <a:ext cx="155557" cy="97678"/>
              </a:xfrm>
              <a:custGeom>
                <a:avLst/>
                <a:gdLst/>
                <a:ahLst/>
                <a:cxnLst/>
                <a:rect l="0" t="0" r="0" b="0"/>
                <a:pathLst>
                  <a:path w="189106" h="118744">
                    <a:moveTo>
                      <a:pt x="22792" y="31946"/>
                    </a:moveTo>
                    <a:cubicBezTo>
                      <a:pt x="0" y="81969"/>
                      <a:pt x="14856" y="99720"/>
                      <a:pt x="87584" y="109368"/>
                    </a:cubicBezTo>
                    <a:cubicBezTo>
                      <a:pt x="158256" y="118743"/>
                      <a:pt x="189105" y="105597"/>
                      <a:pt x="189105" y="66106"/>
                    </a:cubicBezTo>
                    <a:cubicBezTo>
                      <a:pt x="189105" y="32896"/>
                      <a:pt x="157747" y="12946"/>
                      <a:pt x="94305" y="5795"/>
                    </a:cubicBezTo>
                    <a:cubicBezTo>
                      <a:pt x="42893" y="0"/>
                      <a:pt x="36239" y="2433"/>
                      <a:pt x="22792" y="3194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任意多边形: 形状 49">
                <a:extLst>
                  <a:ext uri="{FF2B5EF4-FFF2-40B4-BE49-F238E27FC236}">
                    <a16:creationId xmlns="" xmlns:a16="http://schemas.microsoft.com/office/drawing/2014/main" id="{1651F08C-5D2A-4D8F-A6F5-2254422F59D5}"/>
                  </a:ext>
                </a:extLst>
              </p:cNvPr>
              <p:cNvSpPr/>
              <p:nvPr/>
            </p:nvSpPr>
            <p:spPr>
              <a:xfrm>
                <a:off x="9167640" y="2506619"/>
                <a:ext cx="107985" cy="99035"/>
              </a:xfrm>
              <a:custGeom>
                <a:avLst/>
                <a:gdLst/>
                <a:ahLst/>
                <a:cxnLst/>
                <a:rect l="0" t="0" r="0" b="0"/>
                <a:pathLst>
                  <a:path w="131274" h="120393">
                    <a:moveTo>
                      <a:pt x="27892" y="28701"/>
                    </a:moveTo>
                    <a:cubicBezTo>
                      <a:pt x="778" y="58662"/>
                      <a:pt x="0" y="102551"/>
                      <a:pt x="26405" y="112683"/>
                    </a:cubicBezTo>
                    <a:cubicBezTo>
                      <a:pt x="37453" y="116923"/>
                      <a:pt x="62471" y="120392"/>
                      <a:pt x="82000" y="120392"/>
                    </a:cubicBezTo>
                    <a:cubicBezTo>
                      <a:pt x="120655" y="120392"/>
                      <a:pt x="131273" y="101573"/>
                      <a:pt x="128578" y="37842"/>
                    </a:cubicBezTo>
                    <a:cubicBezTo>
                      <a:pt x="127128" y="3580"/>
                      <a:pt x="123062" y="0"/>
                      <a:pt x="88217" y="2301"/>
                    </a:cubicBezTo>
                    <a:cubicBezTo>
                      <a:pt x="66905" y="3708"/>
                      <a:pt x="39759" y="15588"/>
                      <a:pt x="27892" y="2870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任意多边形: 形状 50">
                <a:extLst>
                  <a:ext uri="{FF2B5EF4-FFF2-40B4-BE49-F238E27FC236}">
                    <a16:creationId xmlns="" xmlns:a16="http://schemas.microsoft.com/office/drawing/2014/main" id="{3B3F9C29-6158-49D7-9293-CD5CB4AC6365}"/>
                  </a:ext>
                </a:extLst>
              </p:cNvPr>
              <p:cNvSpPr/>
              <p:nvPr/>
            </p:nvSpPr>
            <p:spPr>
              <a:xfrm>
                <a:off x="11064230" y="2506594"/>
                <a:ext cx="56960" cy="93835"/>
              </a:xfrm>
              <a:custGeom>
                <a:avLst/>
                <a:gdLst/>
                <a:ahLst/>
                <a:cxnLst/>
                <a:rect l="0" t="0" r="0" b="0"/>
                <a:pathLst>
                  <a:path w="69244" h="114072">
                    <a:moveTo>
                      <a:pt x="4906" y="22772"/>
                    </a:moveTo>
                    <a:cubicBezTo>
                      <a:pt x="1033" y="32865"/>
                      <a:pt x="0" y="57537"/>
                      <a:pt x="2611" y="77597"/>
                    </a:cubicBezTo>
                    <a:cubicBezTo>
                      <a:pt x="6370" y="106483"/>
                      <a:pt x="13795" y="114071"/>
                      <a:pt x="38300" y="114071"/>
                    </a:cubicBezTo>
                    <a:cubicBezTo>
                      <a:pt x="66506" y="114071"/>
                      <a:pt x="69243" y="109017"/>
                      <a:pt x="69243" y="56921"/>
                    </a:cubicBezTo>
                    <a:cubicBezTo>
                      <a:pt x="69243" y="5391"/>
                      <a:pt x="66426" y="0"/>
                      <a:pt x="40596" y="2095"/>
                    </a:cubicBezTo>
                    <a:cubicBezTo>
                      <a:pt x="24840" y="3374"/>
                      <a:pt x="8780" y="12678"/>
                      <a:pt x="4906" y="2277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任意多边形: 形状 51">
                <a:extLst>
                  <a:ext uri="{FF2B5EF4-FFF2-40B4-BE49-F238E27FC236}">
                    <a16:creationId xmlns="" xmlns:a16="http://schemas.microsoft.com/office/drawing/2014/main" id="{53009557-3F84-49C0-A0ED-E6D1E2E114B5}"/>
                  </a:ext>
                </a:extLst>
              </p:cNvPr>
              <p:cNvSpPr/>
              <p:nvPr/>
            </p:nvSpPr>
            <p:spPr>
              <a:xfrm>
                <a:off x="9058834" y="2528543"/>
                <a:ext cx="60851" cy="85858"/>
              </a:xfrm>
              <a:custGeom>
                <a:avLst/>
                <a:gdLst/>
                <a:ahLst/>
                <a:cxnLst/>
                <a:rect l="0" t="0" r="0" b="0"/>
                <a:pathLst>
                  <a:path w="73974" h="104375">
                    <a:moveTo>
                      <a:pt x="11941" y="23461"/>
                    </a:moveTo>
                    <a:cubicBezTo>
                      <a:pt x="394" y="37375"/>
                      <a:pt x="0" y="50220"/>
                      <a:pt x="10386" y="74261"/>
                    </a:cubicBezTo>
                    <a:cubicBezTo>
                      <a:pt x="18032" y="91958"/>
                      <a:pt x="25716" y="104374"/>
                      <a:pt x="27462" y="101852"/>
                    </a:cubicBezTo>
                    <a:cubicBezTo>
                      <a:pt x="29208" y="99330"/>
                      <a:pt x="41092" y="84746"/>
                      <a:pt x="53871" y="69443"/>
                    </a:cubicBezTo>
                    <a:cubicBezTo>
                      <a:pt x="72338" y="47328"/>
                      <a:pt x="73973" y="37848"/>
                      <a:pt x="61841" y="23230"/>
                    </a:cubicBezTo>
                    <a:cubicBezTo>
                      <a:pt x="42562" y="0"/>
                      <a:pt x="31369" y="52"/>
                      <a:pt x="11941" y="2346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 name="任意多边形: 形状 52">
                <a:extLst>
                  <a:ext uri="{FF2B5EF4-FFF2-40B4-BE49-F238E27FC236}">
                    <a16:creationId xmlns="" xmlns:a16="http://schemas.microsoft.com/office/drawing/2014/main" id="{00EB459A-378B-43E3-B3E3-50A1D618E0F6}"/>
                  </a:ext>
                </a:extLst>
              </p:cNvPr>
              <p:cNvSpPr/>
              <p:nvPr/>
            </p:nvSpPr>
            <p:spPr>
              <a:xfrm>
                <a:off x="11192103" y="2521440"/>
                <a:ext cx="110899" cy="101502"/>
              </a:xfrm>
              <a:custGeom>
                <a:avLst/>
                <a:gdLst/>
                <a:ahLst/>
                <a:cxnLst/>
                <a:rect l="0" t="0" r="0" b="0"/>
                <a:pathLst>
                  <a:path w="134816" h="123393">
                    <a:moveTo>
                      <a:pt x="24916" y="20837"/>
                    </a:moveTo>
                    <a:cubicBezTo>
                      <a:pt x="0" y="51121"/>
                      <a:pt x="5288" y="98426"/>
                      <a:pt x="34441" y="106050"/>
                    </a:cubicBezTo>
                    <a:cubicBezTo>
                      <a:pt x="100757" y="123392"/>
                      <a:pt x="134815" y="77384"/>
                      <a:pt x="87416" y="34488"/>
                    </a:cubicBezTo>
                    <a:cubicBezTo>
                      <a:pt x="51612" y="2087"/>
                      <a:pt x="42060" y="0"/>
                      <a:pt x="24916" y="2083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 name="任意多边形: 形状 53">
                <a:extLst>
                  <a:ext uri="{FF2B5EF4-FFF2-40B4-BE49-F238E27FC236}">
                    <a16:creationId xmlns="" xmlns:a16="http://schemas.microsoft.com/office/drawing/2014/main" id="{9D9B07BE-D84C-46D7-BE3A-80B0817BDBCA}"/>
                  </a:ext>
                </a:extLst>
              </p:cNvPr>
              <p:cNvSpPr/>
              <p:nvPr/>
            </p:nvSpPr>
            <p:spPr>
              <a:xfrm>
                <a:off x="8985589" y="2548202"/>
                <a:ext cx="40989" cy="51823"/>
              </a:xfrm>
              <a:custGeom>
                <a:avLst/>
                <a:gdLst/>
                <a:ahLst/>
                <a:cxnLst/>
                <a:rect l="0" t="0" r="0" b="0"/>
                <a:pathLst>
                  <a:path w="49828" h="63000">
                    <a:moveTo>
                      <a:pt x="4693" y="20143"/>
                    </a:moveTo>
                    <a:cubicBezTo>
                      <a:pt x="0" y="27736"/>
                      <a:pt x="2022" y="39811"/>
                      <a:pt x="9187" y="46976"/>
                    </a:cubicBezTo>
                    <a:cubicBezTo>
                      <a:pt x="25210" y="62999"/>
                      <a:pt x="49827" y="49467"/>
                      <a:pt x="49827" y="24636"/>
                    </a:cubicBezTo>
                    <a:cubicBezTo>
                      <a:pt x="49827" y="3255"/>
                      <a:pt x="17142" y="0"/>
                      <a:pt x="4693" y="2014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 name="任意多边形: 形状 54">
                <a:extLst>
                  <a:ext uri="{FF2B5EF4-FFF2-40B4-BE49-F238E27FC236}">
                    <a16:creationId xmlns="" xmlns:a16="http://schemas.microsoft.com/office/drawing/2014/main" id="{BEEB99E4-BED4-47E3-9165-1ECC8709A4BC}"/>
                  </a:ext>
                </a:extLst>
              </p:cNvPr>
              <p:cNvSpPr/>
              <p:nvPr/>
            </p:nvSpPr>
            <p:spPr>
              <a:xfrm>
                <a:off x="11339305" y="2550908"/>
                <a:ext cx="46669" cy="65190"/>
              </a:xfrm>
              <a:custGeom>
                <a:avLst/>
                <a:gdLst/>
                <a:ahLst/>
                <a:cxnLst/>
                <a:rect l="0" t="0" r="0" b="0"/>
                <a:pathLst>
                  <a:path w="56734" h="79249">
                    <a:moveTo>
                      <a:pt x="16360" y="11515"/>
                    </a:moveTo>
                    <a:cubicBezTo>
                      <a:pt x="0" y="27874"/>
                      <a:pt x="7688" y="79248"/>
                      <a:pt x="26496" y="79248"/>
                    </a:cubicBezTo>
                    <a:cubicBezTo>
                      <a:pt x="42203" y="79248"/>
                      <a:pt x="53005" y="54769"/>
                      <a:pt x="55918" y="12573"/>
                    </a:cubicBezTo>
                    <a:cubicBezTo>
                      <a:pt x="56733" y="772"/>
                      <a:pt x="27874" y="0"/>
                      <a:pt x="16360" y="1151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任意多边形: 形状 55">
                <a:extLst>
                  <a:ext uri="{FF2B5EF4-FFF2-40B4-BE49-F238E27FC236}">
                    <a16:creationId xmlns="" xmlns:a16="http://schemas.microsoft.com/office/drawing/2014/main" id="{3C4EBFA0-FD05-413F-94B7-E7FD0169CE93}"/>
                  </a:ext>
                </a:extLst>
              </p:cNvPr>
              <p:cNvSpPr/>
              <p:nvPr/>
            </p:nvSpPr>
            <p:spPr>
              <a:xfrm>
                <a:off x="11421860" y="2545815"/>
                <a:ext cx="57948" cy="61210"/>
              </a:xfrm>
              <a:custGeom>
                <a:avLst/>
                <a:gdLst/>
                <a:ahLst/>
                <a:cxnLst/>
                <a:rect l="0" t="0" r="0" b="0"/>
                <a:pathLst>
                  <a:path w="70446" h="74411">
                    <a:moveTo>
                      <a:pt x="4092" y="19824"/>
                    </a:moveTo>
                    <a:cubicBezTo>
                      <a:pt x="0" y="26445"/>
                      <a:pt x="11609" y="41663"/>
                      <a:pt x="29890" y="53641"/>
                    </a:cubicBezTo>
                    <a:cubicBezTo>
                      <a:pt x="61587" y="74410"/>
                      <a:pt x="63340" y="74327"/>
                      <a:pt x="67675" y="51856"/>
                    </a:cubicBezTo>
                    <a:cubicBezTo>
                      <a:pt x="70175" y="38895"/>
                      <a:pt x="70445" y="22576"/>
                      <a:pt x="68273" y="15591"/>
                    </a:cubicBezTo>
                    <a:cubicBezTo>
                      <a:pt x="63426" y="0"/>
                      <a:pt x="14344" y="3237"/>
                      <a:pt x="4092" y="1982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任意多边形: 形状 56">
                <a:extLst>
                  <a:ext uri="{FF2B5EF4-FFF2-40B4-BE49-F238E27FC236}">
                    <a16:creationId xmlns="" xmlns:a16="http://schemas.microsoft.com/office/drawing/2014/main" id="{6751CA01-F45F-4991-8C53-5768866959BF}"/>
                  </a:ext>
                </a:extLst>
              </p:cNvPr>
              <p:cNvSpPr/>
              <p:nvPr/>
            </p:nvSpPr>
            <p:spPr>
              <a:xfrm>
                <a:off x="11544291" y="2595202"/>
                <a:ext cx="20894" cy="3134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任意多边形: 形状 57">
                <a:extLst>
                  <a:ext uri="{FF2B5EF4-FFF2-40B4-BE49-F238E27FC236}">
                    <a16:creationId xmlns="" xmlns:a16="http://schemas.microsoft.com/office/drawing/2014/main" id="{59AD2EA3-6B55-48EC-9B6E-1F0B08E150F7}"/>
                  </a:ext>
                </a:extLst>
              </p:cNvPr>
              <p:cNvSpPr/>
              <p:nvPr/>
            </p:nvSpPr>
            <p:spPr>
              <a:xfrm>
                <a:off x="9815667" y="2640955"/>
                <a:ext cx="232546" cy="93863"/>
              </a:xfrm>
              <a:custGeom>
                <a:avLst/>
                <a:gdLst/>
                <a:ahLst/>
                <a:cxnLst/>
                <a:rect l="0" t="0" r="0" b="0"/>
                <a:pathLst>
                  <a:path w="282699" h="114106">
                    <a:moveTo>
                      <a:pt x="31329" y="6473"/>
                    </a:moveTo>
                    <a:cubicBezTo>
                      <a:pt x="5205" y="13682"/>
                      <a:pt x="0" y="22381"/>
                      <a:pt x="1953" y="55564"/>
                    </a:cubicBezTo>
                    <a:cubicBezTo>
                      <a:pt x="4963" y="106688"/>
                      <a:pt x="30755" y="114105"/>
                      <a:pt x="158372" y="100546"/>
                    </a:cubicBezTo>
                    <a:cubicBezTo>
                      <a:pt x="231449" y="92781"/>
                      <a:pt x="256020" y="85102"/>
                      <a:pt x="264079" y="67506"/>
                    </a:cubicBezTo>
                    <a:cubicBezTo>
                      <a:pt x="282698" y="26855"/>
                      <a:pt x="250957" y="8264"/>
                      <a:pt x="153599" y="2796"/>
                    </a:cubicBezTo>
                    <a:cubicBezTo>
                      <a:pt x="103813" y="0"/>
                      <a:pt x="48792" y="1654"/>
                      <a:pt x="31329" y="647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任意多边形: 形状 58">
                <a:extLst>
                  <a:ext uri="{FF2B5EF4-FFF2-40B4-BE49-F238E27FC236}">
                    <a16:creationId xmlns="" xmlns:a16="http://schemas.microsoft.com/office/drawing/2014/main" id="{A1718BE8-110A-4866-87D2-2C4B469021C5}"/>
                  </a:ext>
                </a:extLst>
              </p:cNvPr>
              <p:cNvSpPr/>
              <p:nvPr/>
            </p:nvSpPr>
            <p:spPr>
              <a:xfrm>
                <a:off x="10088604" y="2647437"/>
                <a:ext cx="242751" cy="85790"/>
              </a:xfrm>
              <a:custGeom>
                <a:avLst/>
                <a:gdLst/>
                <a:ahLst/>
                <a:cxnLst/>
                <a:rect l="0" t="0" r="0" b="0"/>
                <a:pathLst>
                  <a:path w="295105" h="104293">
                    <a:moveTo>
                      <a:pt x="12795" y="8467"/>
                    </a:moveTo>
                    <a:cubicBezTo>
                      <a:pt x="0" y="21262"/>
                      <a:pt x="2652" y="73665"/>
                      <a:pt x="16528" y="82241"/>
                    </a:cubicBezTo>
                    <a:cubicBezTo>
                      <a:pt x="23238" y="86388"/>
                      <a:pt x="83249" y="92901"/>
                      <a:pt x="149885" y="96713"/>
                    </a:cubicBezTo>
                    <a:cubicBezTo>
                      <a:pt x="282366" y="104292"/>
                      <a:pt x="295104" y="97855"/>
                      <a:pt x="278506" y="31722"/>
                    </a:cubicBezTo>
                    <a:cubicBezTo>
                      <a:pt x="270692" y="588"/>
                      <a:pt x="268232" y="0"/>
                      <a:pt x="145903" y="0"/>
                    </a:cubicBezTo>
                    <a:cubicBezTo>
                      <a:pt x="77350" y="0"/>
                      <a:pt x="17451" y="3810"/>
                      <a:pt x="12795" y="846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任意多边形: 形状 59">
                <a:extLst>
                  <a:ext uri="{FF2B5EF4-FFF2-40B4-BE49-F238E27FC236}">
                    <a16:creationId xmlns="" xmlns:a16="http://schemas.microsoft.com/office/drawing/2014/main" id="{EE352D1A-6712-44D2-9126-D594207610AC}"/>
                  </a:ext>
                </a:extLst>
              </p:cNvPr>
              <p:cNvSpPr/>
              <p:nvPr/>
            </p:nvSpPr>
            <p:spPr>
              <a:xfrm>
                <a:off x="10357174" y="2639048"/>
                <a:ext cx="226381" cy="85234"/>
              </a:xfrm>
              <a:custGeom>
                <a:avLst/>
                <a:gdLst/>
                <a:ahLst/>
                <a:cxnLst/>
                <a:rect l="0" t="0" r="0" b="0"/>
                <a:pathLst>
                  <a:path w="275204" h="103617">
                    <a:moveTo>
                      <a:pt x="16311" y="14729"/>
                    </a:moveTo>
                    <a:cubicBezTo>
                      <a:pt x="0" y="41315"/>
                      <a:pt x="11544" y="78131"/>
                      <a:pt x="39898" y="89948"/>
                    </a:cubicBezTo>
                    <a:cubicBezTo>
                      <a:pt x="65869" y="100772"/>
                      <a:pt x="261750" y="103616"/>
                      <a:pt x="272046" y="93320"/>
                    </a:cubicBezTo>
                    <a:cubicBezTo>
                      <a:pt x="275203" y="90163"/>
                      <a:pt x="274134" y="73026"/>
                      <a:pt x="269669" y="55238"/>
                    </a:cubicBezTo>
                    <a:cubicBezTo>
                      <a:pt x="262117" y="25147"/>
                      <a:pt x="255163" y="22443"/>
                      <a:pt x="169719" y="16374"/>
                    </a:cubicBezTo>
                    <a:cubicBezTo>
                      <a:pt x="119211" y="12786"/>
                      <a:pt x="66456" y="6996"/>
                      <a:pt x="52486" y="3508"/>
                    </a:cubicBezTo>
                    <a:cubicBezTo>
                      <a:pt x="38433" y="0"/>
                      <a:pt x="22272" y="5012"/>
                      <a:pt x="16311" y="1472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 name="任意多边形: 形状 60">
                <a:extLst>
                  <a:ext uri="{FF2B5EF4-FFF2-40B4-BE49-F238E27FC236}">
                    <a16:creationId xmlns="" xmlns:a16="http://schemas.microsoft.com/office/drawing/2014/main" id="{5E14B28A-9C26-4316-A2E7-0A3847962C57}"/>
                  </a:ext>
                </a:extLst>
              </p:cNvPr>
              <p:cNvSpPr/>
              <p:nvPr/>
            </p:nvSpPr>
            <p:spPr>
              <a:xfrm>
                <a:off x="9350433" y="2649392"/>
                <a:ext cx="412845" cy="116403"/>
              </a:xfrm>
              <a:custGeom>
                <a:avLst/>
                <a:gdLst/>
                <a:ahLst/>
                <a:cxnLst/>
                <a:rect l="0" t="0" r="0" b="0"/>
                <a:pathLst>
                  <a:path w="501883" h="141507">
                    <a:moveTo>
                      <a:pt x="311637" y="13447"/>
                    </a:moveTo>
                    <a:cubicBezTo>
                      <a:pt x="269995" y="19458"/>
                      <a:pt x="229798" y="29459"/>
                      <a:pt x="222311" y="35673"/>
                    </a:cubicBezTo>
                    <a:cubicBezTo>
                      <a:pt x="214057" y="42523"/>
                      <a:pt x="198867" y="39834"/>
                      <a:pt x="183724" y="28842"/>
                    </a:cubicBezTo>
                    <a:cubicBezTo>
                      <a:pt x="154134" y="7362"/>
                      <a:pt x="53803" y="4776"/>
                      <a:pt x="22225" y="24679"/>
                    </a:cubicBezTo>
                    <a:cubicBezTo>
                      <a:pt x="9831" y="32490"/>
                      <a:pt x="0" y="54155"/>
                      <a:pt x="0" y="73655"/>
                    </a:cubicBezTo>
                    <a:cubicBezTo>
                      <a:pt x="0" y="103977"/>
                      <a:pt x="7198" y="110638"/>
                      <a:pt x="54174" y="123791"/>
                    </a:cubicBezTo>
                    <a:cubicBezTo>
                      <a:pt x="117446" y="141506"/>
                      <a:pt x="164650" y="128642"/>
                      <a:pt x="194913" y="85436"/>
                    </a:cubicBezTo>
                    <a:cubicBezTo>
                      <a:pt x="213671" y="58655"/>
                      <a:pt x="216081" y="58321"/>
                      <a:pt x="246548" y="78284"/>
                    </a:cubicBezTo>
                    <a:cubicBezTo>
                      <a:pt x="278791" y="99411"/>
                      <a:pt x="431595" y="108253"/>
                      <a:pt x="475211" y="91515"/>
                    </a:cubicBezTo>
                    <a:cubicBezTo>
                      <a:pt x="501882" y="81281"/>
                      <a:pt x="500626" y="57181"/>
                      <a:pt x="472075" y="31342"/>
                    </a:cubicBezTo>
                    <a:cubicBezTo>
                      <a:pt x="442033" y="4154"/>
                      <a:pt x="404792" y="0"/>
                      <a:pt x="311637" y="13447"/>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 name="任意多边形: 形状 61">
                <a:extLst>
                  <a:ext uri="{FF2B5EF4-FFF2-40B4-BE49-F238E27FC236}">
                    <a16:creationId xmlns="" xmlns:a16="http://schemas.microsoft.com/office/drawing/2014/main" id="{502D7A68-57C0-43F6-8440-46DAE5E9240D}"/>
                  </a:ext>
                </a:extLst>
              </p:cNvPr>
              <p:cNvSpPr/>
              <p:nvPr/>
            </p:nvSpPr>
            <p:spPr>
              <a:xfrm>
                <a:off x="10640628" y="2648410"/>
                <a:ext cx="171877" cy="66934"/>
              </a:xfrm>
              <a:custGeom>
                <a:avLst/>
                <a:gdLst/>
                <a:ahLst/>
                <a:cxnLst/>
                <a:rect l="0" t="0" r="0" b="0"/>
                <a:pathLst>
                  <a:path w="208945" h="81369">
                    <a:moveTo>
                      <a:pt x="31750" y="10181"/>
                    </a:moveTo>
                    <a:cubicBezTo>
                      <a:pt x="8904" y="16536"/>
                      <a:pt x="0" y="27756"/>
                      <a:pt x="0" y="50191"/>
                    </a:cubicBezTo>
                    <a:cubicBezTo>
                      <a:pt x="0" y="80523"/>
                      <a:pt x="2583" y="81368"/>
                      <a:pt x="95250" y="81368"/>
                    </a:cubicBezTo>
                    <a:cubicBezTo>
                      <a:pt x="173496" y="81368"/>
                      <a:pt x="192358" y="77404"/>
                      <a:pt x="200906" y="59164"/>
                    </a:cubicBezTo>
                    <a:cubicBezTo>
                      <a:pt x="208944" y="42010"/>
                      <a:pt x="203700" y="34065"/>
                      <a:pt x="177854" y="24239"/>
                    </a:cubicBezTo>
                    <a:cubicBezTo>
                      <a:pt x="129599" y="5892"/>
                      <a:pt x="68354" y="0"/>
                      <a:pt x="31750" y="1018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 name="任意多边形: 形状 62">
                <a:extLst>
                  <a:ext uri="{FF2B5EF4-FFF2-40B4-BE49-F238E27FC236}">
                    <a16:creationId xmlns="" xmlns:a16="http://schemas.microsoft.com/office/drawing/2014/main" id="{E128E4A5-2127-497E-8C54-CCB49E55D35E}"/>
                  </a:ext>
                </a:extLst>
              </p:cNvPr>
              <p:cNvSpPr/>
              <p:nvPr/>
            </p:nvSpPr>
            <p:spPr>
              <a:xfrm>
                <a:off x="10865599" y="2659156"/>
                <a:ext cx="132453" cy="81997"/>
              </a:xfrm>
              <a:custGeom>
                <a:avLst/>
                <a:gdLst/>
                <a:ahLst/>
                <a:cxnLst/>
                <a:rect l="0" t="0" r="0" b="0"/>
                <a:pathLst>
                  <a:path w="161018" h="99682">
                    <a:moveTo>
                      <a:pt x="17139" y="29465"/>
                    </a:moveTo>
                    <a:cubicBezTo>
                      <a:pt x="0" y="74129"/>
                      <a:pt x="6822" y="81103"/>
                      <a:pt x="77464" y="91140"/>
                    </a:cubicBezTo>
                    <a:cubicBezTo>
                      <a:pt x="137569" y="99681"/>
                      <a:pt x="150019" y="98039"/>
                      <a:pt x="156674" y="80695"/>
                    </a:cubicBezTo>
                    <a:cubicBezTo>
                      <a:pt x="161017" y="69377"/>
                      <a:pt x="158675" y="49101"/>
                      <a:pt x="151470" y="35637"/>
                    </a:cubicBezTo>
                    <a:cubicBezTo>
                      <a:pt x="135018" y="4896"/>
                      <a:pt x="28446" y="0"/>
                      <a:pt x="17139" y="2946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任意多边形: 形状 63">
                <a:extLst>
                  <a:ext uri="{FF2B5EF4-FFF2-40B4-BE49-F238E27FC236}">
                    <a16:creationId xmlns="" xmlns:a16="http://schemas.microsoft.com/office/drawing/2014/main" id="{810C83BB-E957-4B45-BC25-82761AE14D66}"/>
                  </a:ext>
                </a:extLst>
              </p:cNvPr>
              <p:cNvSpPr/>
              <p:nvPr/>
            </p:nvSpPr>
            <p:spPr>
              <a:xfrm>
                <a:off x="9162892" y="2684289"/>
                <a:ext cx="125880" cy="93701"/>
              </a:xfrm>
              <a:custGeom>
                <a:avLst/>
                <a:gdLst/>
                <a:ahLst/>
                <a:cxnLst/>
                <a:rect l="0" t="0" r="0" b="0"/>
                <a:pathLst>
                  <a:path w="153029" h="113910">
                    <a:moveTo>
                      <a:pt x="45429" y="25275"/>
                    </a:moveTo>
                    <a:cubicBezTo>
                      <a:pt x="0" y="70705"/>
                      <a:pt x="35414" y="113909"/>
                      <a:pt x="107063" y="100467"/>
                    </a:cubicBezTo>
                    <a:cubicBezTo>
                      <a:pt x="152548" y="91934"/>
                      <a:pt x="153028" y="91202"/>
                      <a:pt x="142950" y="45736"/>
                    </a:cubicBezTo>
                    <a:cubicBezTo>
                      <a:pt x="134158" y="6067"/>
                      <a:pt x="128097" y="0"/>
                      <a:pt x="99404" y="2143"/>
                    </a:cubicBezTo>
                    <a:cubicBezTo>
                      <a:pt x="81071" y="3512"/>
                      <a:pt x="56783" y="13922"/>
                      <a:pt x="45429" y="2527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形状 64">
                <a:extLst>
                  <a:ext uri="{FF2B5EF4-FFF2-40B4-BE49-F238E27FC236}">
                    <a16:creationId xmlns="" xmlns:a16="http://schemas.microsoft.com/office/drawing/2014/main" id="{F908D2E4-3B82-41AF-B4EE-A19FD524588A}"/>
                  </a:ext>
                </a:extLst>
              </p:cNvPr>
              <p:cNvSpPr/>
              <p:nvPr/>
            </p:nvSpPr>
            <p:spPr>
              <a:xfrm>
                <a:off x="11070445" y="2683336"/>
                <a:ext cx="72981" cy="82570"/>
              </a:xfrm>
              <a:custGeom>
                <a:avLst/>
                <a:gdLst/>
                <a:ahLst/>
                <a:cxnLst/>
                <a:rect l="0" t="0" r="0" b="0"/>
                <a:pathLst>
                  <a:path w="88721" h="100378">
                    <a:moveTo>
                      <a:pt x="9520" y="39841"/>
                    </a:moveTo>
                    <a:cubicBezTo>
                      <a:pt x="0" y="77772"/>
                      <a:pt x="17197" y="100377"/>
                      <a:pt x="50668" y="93931"/>
                    </a:cubicBezTo>
                    <a:cubicBezTo>
                      <a:pt x="82543" y="87793"/>
                      <a:pt x="88720" y="44407"/>
                      <a:pt x="60642" y="23875"/>
                    </a:cubicBezTo>
                    <a:cubicBezTo>
                      <a:pt x="27990" y="0"/>
                      <a:pt x="18799" y="2871"/>
                      <a:pt x="9520" y="3984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形状 65">
                <a:extLst>
                  <a:ext uri="{FF2B5EF4-FFF2-40B4-BE49-F238E27FC236}">
                    <a16:creationId xmlns="" xmlns:a16="http://schemas.microsoft.com/office/drawing/2014/main" id="{64749CCC-5B60-42F2-9A38-5A46D5E48967}"/>
                  </a:ext>
                </a:extLst>
              </p:cNvPr>
              <p:cNvSpPr/>
              <p:nvPr/>
            </p:nvSpPr>
            <p:spPr>
              <a:xfrm>
                <a:off x="9061992" y="2688195"/>
                <a:ext cx="73034" cy="76734"/>
              </a:xfrm>
              <a:custGeom>
                <a:avLst/>
                <a:gdLst/>
                <a:ahLst/>
                <a:cxnLst/>
                <a:rect l="0" t="0" r="0" b="0"/>
                <a:pathLst>
                  <a:path w="88786" h="93282">
                    <a:moveTo>
                      <a:pt x="12341" y="33004"/>
                    </a:moveTo>
                    <a:cubicBezTo>
                      <a:pt x="0" y="65162"/>
                      <a:pt x="17472" y="93281"/>
                      <a:pt x="42487" y="81520"/>
                    </a:cubicBezTo>
                    <a:cubicBezTo>
                      <a:pt x="80293" y="63744"/>
                      <a:pt x="88785" y="37761"/>
                      <a:pt x="62973" y="18845"/>
                    </a:cubicBezTo>
                    <a:cubicBezTo>
                      <a:pt x="37257" y="0"/>
                      <a:pt x="23533" y="3838"/>
                      <a:pt x="12341" y="3300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形状 66">
                <a:extLst>
                  <a:ext uri="{FF2B5EF4-FFF2-40B4-BE49-F238E27FC236}">
                    <a16:creationId xmlns="" xmlns:a16="http://schemas.microsoft.com/office/drawing/2014/main" id="{B2AF43F3-9297-4B94-8EEF-CA35C369D545}"/>
                  </a:ext>
                </a:extLst>
              </p:cNvPr>
              <p:cNvSpPr/>
              <p:nvPr/>
            </p:nvSpPr>
            <p:spPr>
              <a:xfrm>
                <a:off x="11184473" y="2694839"/>
                <a:ext cx="83082" cy="57070"/>
              </a:xfrm>
              <a:custGeom>
                <a:avLst/>
                <a:gdLst/>
                <a:ahLst/>
                <a:cxnLst/>
                <a:rect l="0" t="0" r="0" b="0"/>
                <a:pathLst>
                  <a:path w="101000" h="69378">
                    <a:moveTo>
                      <a:pt x="10776" y="20504"/>
                    </a:moveTo>
                    <a:cubicBezTo>
                      <a:pt x="0" y="37940"/>
                      <a:pt x="39088" y="69377"/>
                      <a:pt x="71544" y="69377"/>
                    </a:cubicBezTo>
                    <a:cubicBezTo>
                      <a:pt x="99814" y="69377"/>
                      <a:pt x="100999" y="52273"/>
                      <a:pt x="74560" y="25834"/>
                    </a:cubicBezTo>
                    <a:cubicBezTo>
                      <a:pt x="51031" y="2305"/>
                      <a:pt x="23448" y="0"/>
                      <a:pt x="10776" y="2050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形状 67">
                <a:extLst>
                  <a:ext uri="{FF2B5EF4-FFF2-40B4-BE49-F238E27FC236}">
                    <a16:creationId xmlns="" xmlns:a16="http://schemas.microsoft.com/office/drawing/2014/main" id="{38044733-77B3-4320-A63D-B89A01DDDE62}"/>
                  </a:ext>
                </a:extLst>
              </p:cNvPr>
              <p:cNvSpPr/>
              <p:nvPr/>
            </p:nvSpPr>
            <p:spPr>
              <a:xfrm>
                <a:off x="8981055" y="2710121"/>
                <a:ext cx="33415" cy="67440"/>
              </a:xfrm>
              <a:custGeom>
                <a:avLst/>
                <a:gdLst/>
                <a:ahLst/>
                <a:cxnLst/>
                <a:rect l="0" t="0" r="0" b="0"/>
                <a:pathLst>
                  <a:path w="40620" h="81985">
                    <a:moveTo>
                      <a:pt x="7313" y="9525"/>
                    </a:moveTo>
                    <a:cubicBezTo>
                      <a:pt x="0" y="15310"/>
                      <a:pt x="2861" y="31405"/>
                      <a:pt x="14600" y="50517"/>
                    </a:cubicBezTo>
                    <a:lnTo>
                      <a:pt x="33928" y="81984"/>
                    </a:lnTo>
                    <a:lnTo>
                      <a:pt x="36526" y="50517"/>
                    </a:lnTo>
                    <a:cubicBezTo>
                      <a:pt x="40619" y="949"/>
                      <a:pt x="40489" y="0"/>
                      <a:pt x="29639" y="0"/>
                    </a:cubicBezTo>
                    <a:cubicBezTo>
                      <a:pt x="23983" y="0"/>
                      <a:pt x="13937" y="4286"/>
                      <a:pt x="7313" y="952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a:extLst>
                  <a:ext uri="{FF2B5EF4-FFF2-40B4-BE49-F238E27FC236}">
                    <a16:creationId xmlns="" xmlns:a16="http://schemas.microsoft.com/office/drawing/2014/main" id="{7F5768E0-6211-46D5-9021-D6DF2D898FE5}"/>
                  </a:ext>
                </a:extLst>
              </p:cNvPr>
              <p:cNvSpPr/>
              <p:nvPr/>
            </p:nvSpPr>
            <p:spPr>
              <a:xfrm>
                <a:off x="11309233" y="2708847"/>
                <a:ext cx="67906" cy="68554"/>
              </a:xfrm>
              <a:custGeom>
                <a:avLst/>
                <a:gdLst/>
                <a:ahLst/>
                <a:cxnLst/>
                <a:rect l="0" t="0" r="0" b="0"/>
                <a:pathLst>
                  <a:path w="82551" h="83338">
                    <a:moveTo>
                      <a:pt x="30446" y="13874"/>
                    </a:moveTo>
                    <a:lnTo>
                      <a:pt x="0" y="25391"/>
                    </a:lnTo>
                    <a:lnTo>
                      <a:pt x="27356" y="53070"/>
                    </a:lnTo>
                    <a:cubicBezTo>
                      <a:pt x="57271" y="83337"/>
                      <a:pt x="82550" y="77188"/>
                      <a:pt x="82550" y="39643"/>
                    </a:cubicBezTo>
                    <a:cubicBezTo>
                      <a:pt x="82550" y="7631"/>
                      <a:pt x="67121" y="0"/>
                      <a:pt x="30446" y="13874"/>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a:extLst>
                  <a:ext uri="{FF2B5EF4-FFF2-40B4-BE49-F238E27FC236}">
                    <a16:creationId xmlns="" xmlns:a16="http://schemas.microsoft.com/office/drawing/2014/main" id="{1273F59B-16CD-4370-B906-FBCC6E8C25DB}"/>
                  </a:ext>
                </a:extLst>
              </p:cNvPr>
              <p:cNvSpPr/>
              <p:nvPr/>
            </p:nvSpPr>
            <p:spPr>
              <a:xfrm>
                <a:off x="11425129" y="2722099"/>
                <a:ext cx="40810" cy="35034"/>
              </a:xfrm>
              <a:custGeom>
                <a:avLst/>
                <a:gdLst/>
                <a:ahLst/>
                <a:cxnLst/>
                <a:rect l="0" t="0" r="0" b="0"/>
                <a:pathLst>
                  <a:path w="49611" h="42589">
                    <a:moveTo>
                      <a:pt x="1029" y="25682"/>
                    </a:moveTo>
                    <a:cubicBezTo>
                      <a:pt x="0" y="34980"/>
                      <a:pt x="10510" y="42588"/>
                      <a:pt x="24384" y="42588"/>
                    </a:cubicBezTo>
                    <a:cubicBezTo>
                      <a:pt x="38341" y="42588"/>
                      <a:pt x="49610" y="34077"/>
                      <a:pt x="49610" y="23538"/>
                    </a:cubicBezTo>
                    <a:cubicBezTo>
                      <a:pt x="49610" y="0"/>
                      <a:pt x="3647" y="2027"/>
                      <a:pt x="1029" y="2568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a:extLst>
                  <a:ext uri="{FF2B5EF4-FFF2-40B4-BE49-F238E27FC236}">
                    <a16:creationId xmlns="" xmlns:a16="http://schemas.microsoft.com/office/drawing/2014/main" id="{F1037FDD-2D0A-4298-AD53-D2313C6FD895}"/>
                  </a:ext>
                </a:extLst>
              </p:cNvPr>
              <p:cNvSpPr/>
              <p:nvPr/>
            </p:nvSpPr>
            <p:spPr>
              <a:xfrm>
                <a:off x="7732673" y="2766947"/>
                <a:ext cx="569671" cy="89543"/>
              </a:xfrm>
              <a:custGeom>
                <a:avLst/>
                <a:gdLst/>
                <a:ahLst/>
                <a:cxnLst/>
                <a:rect l="0" t="0" r="0" b="0"/>
                <a:pathLst>
                  <a:path w="692530" h="108855">
                    <a:moveTo>
                      <a:pt x="160307" y="10623"/>
                    </a:moveTo>
                    <a:cubicBezTo>
                      <a:pt x="42093" y="19315"/>
                      <a:pt x="22176" y="24068"/>
                      <a:pt x="10201" y="46443"/>
                    </a:cubicBezTo>
                    <a:cubicBezTo>
                      <a:pt x="0" y="65504"/>
                      <a:pt x="438" y="77112"/>
                      <a:pt x="11878" y="90897"/>
                    </a:cubicBezTo>
                    <a:cubicBezTo>
                      <a:pt x="24898" y="106585"/>
                      <a:pt x="75537" y="108854"/>
                      <a:pt x="330091" y="105157"/>
                    </a:cubicBezTo>
                    <a:cubicBezTo>
                      <a:pt x="628358" y="100825"/>
                      <a:pt x="633294" y="100316"/>
                      <a:pt x="664907" y="70617"/>
                    </a:cubicBezTo>
                    <a:cubicBezTo>
                      <a:pt x="682554" y="54038"/>
                      <a:pt x="692529" y="36009"/>
                      <a:pt x="687073" y="30553"/>
                    </a:cubicBezTo>
                    <a:cubicBezTo>
                      <a:pt x="670351" y="13831"/>
                      <a:pt x="304790" y="0"/>
                      <a:pt x="160307" y="1062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a:extLst>
                  <a:ext uri="{FF2B5EF4-FFF2-40B4-BE49-F238E27FC236}">
                    <a16:creationId xmlns="" xmlns:a16="http://schemas.microsoft.com/office/drawing/2014/main" id="{110C99EA-74B5-44F0-BB50-9FAE33CCF459}"/>
                  </a:ext>
                </a:extLst>
              </p:cNvPr>
              <p:cNvSpPr/>
              <p:nvPr/>
            </p:nvSpPr>
            <p:spPr>
              <a:xfrm>
                <a:off x="8270833" y="2782788"/>
                <a:ext cx="952988" cy="193187"/>
              </a:xfrm>
              <a:custGeom>
                <a:avLst/>
                <a:gdLst/>
                <a:ahLst/>
                <a:cxnLst/>
                <a:rect l="0" t="0" r="0" b="0"/>
                <a:pathLst>
                  <a:path w="1158518" h="234851">
                    <a:moveTo>
                      <a:pt x="100669" y="58750"/>
                    </a:moveTo>
                    <a:cubicBezTo>
                      <a:pt x="82609" y="91062"/>
                      <a:pt x="67833" y="130367"/>
                      <a:pt x="67833" y="146095"/>
                    </a:cubicBezTo>
                    <a:cubicBezTo>
                      <a:pt x="67833" y="161822"/>
                      <a:pt x="59018" y="182006"/>
                      <a:pt x="48245" y="190947"/>
                    </a:cubicBezTo>
                    <a:cubicBezTo>
                      <a:pt x="0" y="230986"/>
                      <a:pt x="50766" y="234850"/>
                      <a:pt x="595265" y="232582"/>
                    </a:cubicBezTo>
                    <a:cubicBezTo>
                      <a:pt x="891706" y="231347"/>
                      <a:pt x="1140050" y="226751"/>
                      <a:pt x="1147141" y="222369"/>
                    </a:cubicBezTo>
                    <a:cubicBezTo>
                      <a:pt x="1158517" y="215338"/>
                      <a:pt x="1155386" y="153085"/>
                      <a:pt x="1142094" y="122013"/>
                    </a:cubicBezTo>
                    <a:cubicBezTo>
                      <a:pt x="1139427" y="115778"/>
                      <a:pt x="971401" y="107206"/>
                      <a:pt x="768704" y="102963"/>
                    </a:cubicBezTo>
                    <a:cubicBezTo>
                      <a:pt x="566006" y="98721"/>
                      <a:pt x="399377" y="94467"/>
                      <a:pt x="398417" y="93511"/>
                    </a:cubicBezTo>
                    <a:cubicBezTo>
                      <a:pt x="397456" y="92554"/>
                      <a:pt x="393109" y="75409"/>
                      <a:pt x="388755" y="55411"/>
                    </a:cubicBezTo>
                    <a:cubicBezTo>
                      <a:pt x="384401" y="35412"/>
                      <a:pt x="378293" y="14764"/>
                      <a:pt x="375181" y="9525"/>
                    </a:cubicBezTo>
                    <a:cubicBezTo>
                      <a:pt x="372069" y="4286"/>
                      <a:pt x="316419" y="0"/>
                      <a:pt x="251514" y="0"/>
                    </a:cubicBezTo>
                    <a:lnTo>
                      <a:pt x="133505" y="0"/>
                    </a:ln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a:extLst>
                  <a:ext uri="{FF2B5EF4-FFF2-40B4-BE49-F238E27FC236}">
                    <a16:creationId xmlns="" xmlns:a16="http://schemas.microsoft.com/office/drawing/2014/main" id="{BBAAC778-35AF-4061-9115-A79BD20F0807}"/>
                  </a:ext>
                </a:extLst>
              </p:cNvPr>
              <p:cNvSpPr/>
              <p:nvPr/>
            </p:nvSpPr>
            <p:spPr>
              <a:xfrm>
                <a:off x="9333661" y="2803574"/>
                <a:ext cx="194371" cy="115654"/>
              </a:xfrm>
              <a:custGeom>
                <a:avLst/>
                <a:gdLst/>
                <a:ahLst/>
                <a:cxnLst/>
                <a:rect l="0" t="0" r="0" b="0"/>
                <a:pathLst>
                  <a:path w="236289" h="140596">
                    <a:moveTo>
                      <a:pt x="77538" y="10069"/>
                    </a:moveTo>
                    <a:cubicBezTo>
                      <a:pt x="20801" y="18365"/>
                      <a:pt x="0" y="80090"/>
                      <a:pt x="40345" y="120435"/>
                    </a:cubicBezTo>
                    <a:cubicBezTo>
                      <a:pt x="60506" y="140595"/>
                      <a:pt x="150183" y="139007"/>
                      <a:pt x="179397" y="117972"/>
                    </a:cubicBezTo>
                    <a:cubicBezTo>
                      <a:pt x="193805" y="107598"/>
                      <a:pt x="236288" y="53212"/>
                      <a:pt x="236288" y="45141"/>
                    </a:cubicBezTo>
                    <a:cubicBezTo>
                      <a:pt x="236288" y="39042"/>
                      <a:pt x="131227" y="0"/>
                      <a:pt x="121988" y="2666"/>
                    </a:cubicBezTo>
                    <a:cubicBezTo>
                      <a:pt x="118496" y="3673"/>
                      <a:pt x="98493" y="7005"/>
                      <a:pt x="77538" y="1006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a:extLst>
                  <a:ext uri="{FF2B5EF4-FFF2-40B4-BE49-F238E27FC236}">
                    <a16:creationId xmlns="" xmlns:a16="http://schemas.microsoft.com/office/drawing/2014/main" id="{CEEC6B98-3E2F-4162-8BB6-55EF0343C04E}"/>
                  </a:ext>
                </a:extLst>
              </p:cNvPr>
              <p:cNvSpPr/>
              <p:nvPr/>
            </p:nvSpPr>
            <p:spPr>
              <a:xfrm>
                <a:off x="9554147" y="2806906"/>
                <a:ext cx="213889" cy="97326"/>
              </a:xfrm>
              <a:custGeom>
                <a:avLst/>
                <a:gdLst/>
                <a:ahLst/>
                <a:cxnLst/>
                <a:rect l="0" t="0" r="0" b="0"/>
                <a:pathLst>
                  <a:path w="260018" h="118315">
                    <a:moveTo>
                      <a:pt x="88900" y="8409"/>
                    </a:moveTo>
                    <a:lnTo>
                      <a:pt x="0" y="15691"/>
                    </a:lnTo>
                    <a:lnTo>
                      <a:pt x="9890" y="53521"/>
                    </a:lnTo>
                    <a:cubicBezTo>
                      <a:pt x="15329" y="74328"/>
                      <a:pt x="22755" y="94330"/>
                      <a:pt x="26392" y="97971"/>
                    </a:cubicBezTo>
                    <a:cubicBezTo>
                      <a:pt x="40309" y="111905"/>
                      <a:pt x="228692" y="118314"/>
                      <a:pt x="237930" y="105168"/>
                    </a:cubicBezTo>
                    <a:cubicBezTo>
                      <a:pt x="256522" y="78712"/>
                      <a:pt x="260017" y="39488"/>
                      <a:pt x="245110" y="24581"/>
                    </a:cubicBezTo>
                    <a:cubicBezTo>
                      <a:pt x="223877" y="3348"/>
                      <a:pt x="191545" y="0"/>
                      <a:pt x="88900" y="840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 xmlns:a16="http://schemas.microsoft.com/office/drawing/2014/main" id="{3C02964D-2E9B-4647-8C42-4AEA6CA9FB88}"/>
                  </a:ext>
                </a:extLst>
              </p:cNvPr>
              <p:cNvSpPr/>
              <p:nvPr/>
            </p:nvSpPr>
            <p:spPr>
              <a:xfrm>
                <a:off x="9820545" y="2807558"/>
                <a:ext cx="235640" cy="98172"/>
              </a:xfrm>
              <a:custGeom>
                <a:avLst/>
                <a:gdLst/>
                <a:ahLst/>
                <a:cxnLst/>
                <a:rect l="0" t="0" r="0" b="0"/>
                <a:pathLst>
                  <a:path w="286459" h="119344">
                    <a:moveTo>
                      <a:pt x="9525" y="10609"/>
                    </a:moveTo>
                    <a:cubicBezTo>
                      <a:pt x="4286" y="17625"/>
                      <a:pt x="0" y="44960"/>
                      <a:pt x="0" y="71354"/>
                    </a:cubicBezTo>
                    <a:lnTo>
                      <a:pt x="0" y="119343"/>
                    </a:lnTo>
                    <a:lnTo>
                      <a:pt x="92075" y="109796"/>
                    </a:lnTo>
                    <a:cubicBezTo>
                      <a:pt x="142716" y="104545"/>
                      <a:pt x="202057" y="102476"/>
                      <a:pt x="223944" y="105198"/>
                    </a:cubicBezTo>
                    <a:cubicBezTo>
                      <a:pt x="256251" y="109217"/>
                      <a:pt x="265088" y="104983"/>
                      <a:pt x="270917" y="82695"/>
                    </a:cubicBezTo>
                    <a:cubicBezTo>
                      <a:pt x="286458" y="23264"/>
                      <a:pt x="262201" y="8963"/>
                      <a:pt x="136078" y="3201"/>
                    </a:cubicBezTo>
                    <a:cubicBezTo>
                      <a:pt x="66025" y="0"/>
                      <a:pt x="15227" y="2973"/>
                      <a:pt x="9525" y="1060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形状 75">
                <a:extLst>
                  <a:ext uri="{FF2B5EF4-FFF2-40B4-BE49-F238E27FC236}">
                    <a16:creationId xmlns="" xmlns:a16="http://schemas.microsoft.com/office/drawing/2014/main" id="{5E48B51E-5276-45FF-BA51-6B5E766DACE7}"/>
                  </a:ext>
                </a:extLst>
              </p:cNvPr>
              <p:cNvSpPr/>
              <p:nvPr/>
            </p:nvSpPr>
            <p:spPr>
              <a:xfrm>
                <a:off x="10083377" y="2813410"/>
                <a:ext cx="238235" cy="87186"/>
              </a:xfrm>
              <a:custGeom>
                <a:avLst/>
                <a:gdLst/>
                <a:ahLst/>
                <a:cxnLst/>
                <a:rect l="0" t="0" r="0" b="0"/>
                <a:pathLst>
                  <a:path w="289615" h="105988">
                    <a:moveTo>
                      <a:pt x="16175" y="18146"/>
                    </a:moveTo>
                    <a:cubicBezTo>
                      <a:pt x="0" y="60296"/>
                      <a:pt x="4525" y="96727"/>
                      <a:pt x="26560" y="101764"/>
                    </a:cubicBezTo>
                    <a:cubicBezTo>
                      <a:pt x="38784" y="104558"/>
                      <a:pt x="100111" y="105987"/>
                      <a:pt x="162843" y="104939"/>
                    </a:cubicBezTo>
                    <a:cubicBezTo>
                      <a:pt x="274114" y="103081"/>
                      <a:pt x="277102" y="102235"/>
                      <a:pt x="285103" y="70354"/>
                    </a:cubicBezTo>
                    <a:cubicBezTo>
                      <a:pt x="289614" y="52380"/>
                      <a:pt x="287500" y="31869"/>
                      <a:pt x="280404" y="24773"/>
                    </a:cubicBezTo>
                    <a:cubicBezTo>
                      <a:pt x="273309" y="17678"/>
                      <a:pt x="212616" y="8954"/>
                      <a:pt x="145531" y="5388"/>
                    </a:cubicBezTo>
                    <a:cubicBezTo>
                      <a:pt x="44182" y="0"/>
                      <a:pt x="22310" y="2157"/>
                      <a:pt x="16175" y="1814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a:extLst>
                  <a:ext uri="{FF2B5EF4-FFF2-40B4-BE49-F238E27FC236}">
                    <a16:creationId xmlns="" xmlns:a16="http://schemas.microsoft.com/office/drawing/2014/main" id="{1E32AC0D-9499-41A1-86F9-7B3E3CFA43C2}"/>
                  </a:ext>
                </a:extLst>
              </p:cNvPr>
              <p:cNvSpPr/>
              <p:nvPr/>
            </p:nvSpPr>
            <p:spPr>
              <a:xfrm>
                <a:off x="10368706" y="2792360"/>
                <a:ext cx="230977" cy="128356"/>
              </a:xfrm>
              <a:custGeom>
                <a:avLst/>
                <a:gdLst/>
                <a:ahLst/>
                <a:cxnLst/>
                <a:rect l="0" t="0" r="0" b="0"/>
                <a:pathLst>
                  <a:path w="280792" h="156039">
                    <a:moveTo>
                      <a:pt x="47274" y="29966"/>
                    </a:moveTo>
                    <a:cubicBezTo>
                      <a:pt x="11920" y="39543"/>
                      <a:pt x="4893" y="47660"/>
                      <a:pt x="2824" y="81305"/>
                    </a:cubicBezTo>
                    <a:cubicBezTo>
                      <a:pt x="0" y="127251"/>
                      <a:pt x="13877" y="133816"/>
                      <a:pt x="140417" y="146406"/>
                    </a:cubicBezTo>
                    <a:cubicBezTo>
                      <a:pt x="237233" y="156038"/>
                      <a:pt x="280791" y="132780"/>
                      <a:pt x="264615" y="80089"/>
                    </a:cubicBezTo>
                    <a:cubicBezTo>
                      <a:pt x="246286" y="20381"/>
                      <a:pt x="157908" y="0"/>
                      <a:pt x="47274" y="2996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形状 77">
                <a:extLst>
                  <a:ext uri="{FF2B5EF4-FFF2-40B4-BE49-F238E27FC236}">
                    <a16:creationId xmlns="" xmlns:a16="http://schemas.microsoft.com/office/drawing/2014/main" id="{A5841379-C8FE-4B3C-BE70-56ABBE22F281}"/>
                  </a:ext>
                </a:extLst>
              </p:cNvPr>
              <p:cNvSpPr/>
              <p:nvPr/>
            </p:nvSpPr>
            <p:spPr>
              <a:xfrm>
                <a:off x="10640628" y="2805966"/>
                <a:ext cx="182822" cy="100267"/>
              </a:xfrm>
              <a:custGeom>
                <a:avLst/>
                <a:gdLst/>
                <a:ahLst/>
                <a:cxnLst/>
                <a:rect l="0" t="0" r="0" b="0"/>
                <a:pathLst>
                  <a:path w="222251" h="121892">
                    <a:moveTo>
                      <a:pt x="16278" y="14196"/>
                    </a:moveTo>
                    <a:cubicBezTo>
                      <a:pt x="11261" y="23180"/>
                      <a:pt x="5547" y="50309"/>
                      <a:pt x="3578" y="74481"/>
                    </a:cubicBezTo>
                    <a:lnTo>
                      <a:pt x="0" y="118431"/>
                    </a:lnTo>
                    <a:lnTo>
                      <a:pt x="82550" y="119841"/>
                    </a:lnTo>
                    <a:cubicBezTo>
                      <a:pt x="202522" y="121891"/>
                      <a:pt x="222250" y="116468"/>
                      <a:pt x="222250" y="81439"/>
                    </a:cubicBezTo>
                    <a:cubicBezTo>
                      <a:pt x="222250" y="37073"/>
                      <a:pt x="186562" y="14707"/>
                      <a:pt x="101600" y="5825"/>
                    </a:cubicBezTo>
                    <a:cubicBezTo>
                      <a:pt x="45881" y="0"/>
                      <a:pt x="22948" y="2250"/>
                      <a:pt x="16278" y="1419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形状 78">
                <a:extLst>
                  <a:ext uri="{FF2B5EF4-FFF2-40B4-BE49-F238E27FC236}">
                    <a16:creationId xmlns="" xmlns:a16="http://schemas.microsoft.com/office/drawing/2014/main" id="{610ADCCA-C3C0-432F-9347-76019B9FBFD2}"/>
                  </a:ext>
                </a:extLst>
              </p:cNvPr>
              <p:cNvSpPr/>
              <p:nvPr/>
            </p:nvSpPr>
            <p:spPr>
              <a:xfrm>
                <a:off x="10875685" y="2821456"/>
                <a:ext cx="127760" cy="96523"/>
              </a:xfrm>
              <a:custGeom>
                <a:avLst/>
                <a:gdLst/>
                <a:ahLst/>
                <a:cxnLst/>
                <a:rect l="0" t="0" r="0" b="0"/>
                <a:pathLst>
                  <a:path w="155314" h="117339">
                    <a:moveTo>
                      <a:pt x="9309" y="11973"/>
                    </a:moveTo>
                    <a:cubicBezTo>
                      <a:pt x="4189" y="17093"/>
                      <a:pt x="0" y="42728"/>
                      <a:pt x="0" y="68939"/>
                    </a:cubicBezTo>
                    <a:lnTo>
                      <a:pt x="0" y="116595"/>
                    </a:lnTo>
                    <a:lnTo>
                      <a:pt x="155313" y="117338"/>
                    </a:lnTo>
                    <a:lnTo>
                      <a:pt x="147268" y="77115"/>
                    </a:lnTo>
                    <a:cubicBezTo>
                      <a:pt x="142844" y="54993"/>
                      <a:pt x="134060" y="31729"/>
                      <a:pt x="127750" y="25419"/>
                    </a:cubicBezTo>
                    <a:cubicBezTo>
                      <a:pt x="112710" y="10379"/>
                      <a:pt x="21282" y="0"/>
                      <a:pt x="9309" y="1197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形状 79">
                <a:extLst>
                  <a:ext uri="{FF2B5EF4-FFF2-40B4-BE49-F238E27FC236}">
                    <a16:creationId xmlns="" xmlns:a16="http://schemas.microsoft.com/office/drawing/2014/main" id="{07EC7DCF-01C8-4FC6-B03A-85F8C6F268E7}"/>
                  </a:ext>
                </a:extLst>
              </p:cNvPr>
              <p:cNvSpPr/>
              <p:nvPr/>
            </p:nvSpPr>
            <p:spPr>
              <a:xfrm>
                <a:off x="11057679" y="2827007"/>
                <a:ext cx="80064" cy="102494"/>
              </a:xfrm>
              <a:custGeom>
                <a:avLst/>
                <a:gdLst/>
                <a:ahLst/>
                <a:cxnLst/>
                <a:rect l="0" t="0" r="0" b="0"/>
                <a:pathLst>
                  <a:path w="97331" h="124599">
                    <a:moveTo>
                      <a:pt x="18314" y="53505"/>
                    </a:moveTo>
                    <a:cubicBezTo>
                      <a:pt x="0" y="93700"/>
                      <a:pt x="21085" y="124598"/>
                      <a:pt x="66830" y="124598"/>
                    </a:cubicBezTo>
                    <a:cubicBezTo>
                      <a:pt x="96403" y="124598"/>
                      <a:pt x="97330" y="122177"/>
                      <a:pt x="87500" y="70623"/>
                    </a:cubicBezTo>
                    <a:cubicBezTo>
                      <a:pt x="75585" y="8138"/>
                      <a:pt x="42692" y="0"/>
                      <a:pt x="18314" y="5350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1" name="任意多边形: 形状 80">
                <a:extLst>
                  <a:ext uri="{FF2B5EF4-FFF2-40B4-BE49-F238E27FC236}">
                    <a16:creationId xmlns="" xmlns:a16="http://schemas.microsoft.com/office/drawing/2014/main" id="{F8B023F6-4071-4C1C-87FB-FA0CE70BC3BC}"/>
                  </a:ext>
                </a:extLst>
              </p:cNvPr>
              <p:cNvSpPr/>
              <p:nvPr/>
            </p:nvSpPr>
            <p:spPr>
              <a:xfrm>
                <a:off x="11187058" y="2837379"/>
                <a:ext cx="79967" cy="92125"/>
              </a:xfrm>
              <a:custGeom>
                <a:avLst/>
                <a:gdLst/>
                <a:ahLst/>
                <a:cxnLst/>
                <a:rect l="0" t="0" r="0" b="0"/>
                <a:pathLst>
                  <a:path w="97214" h="111993">
                    <a:moveTo>
                      <a:pt x="9893" y="31231"/>
                    </a:moveTo>
                    <a:cubicBezTo>
                      <a:pt x="0" y="57014"/>
                      <a:pt x="34324" y="111992"/>
                      <a:pt x="60314" y="111992"/>
                    </a:cubicBezTo>
                    <a:cubicBezTo>
                      <a:pt x="87378" y="111992"/>
                      <a:pt x="97213" y="77761"/>
                      <a:pt x="80615" y="41332"/>
                    </a:cubicBezTo>
                    <a:cubicBezTo>
                      <a:pt x="64560" y="6096"/>
                      <a:pt x="21878" y="0"/>
                      <a:pt x="9893" y="3123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2" name="任意多边形: 形状 81">
                <a:extLst>
                  <a:ext uri="{FF2B5EF4-FFF2-40B4-BE49-F238E27FC236}">
                    <a16:creationId xmlns="" xmlns:a16="http://schemas.microsoft.com/office/drawing/2014/main" id="{6C5486D3-4A28-4D50-BB9C-E69A9DF0C991}"/>
                  </a:ext>
                </a:extLst>
              </p:cNvPr>
              <p:cNvSpPr/>
              <p:nvPr/>
            </p:nvSpPr>
            <p:spPr>
              <a:xfrm>
                <a:off x="11308578" y="2852762"/>
                <a:ext cx="68562" cy="105450"/>
              </a:xfrm>
              <a:custGeom>
                <a:avLst/>
                <a:gdLst/>
                <a:ahLst/>
                <a:cxnLst/>
                <a:rect l="0" t="0" r="0" b="0"/>
                <a:pathLst>
                  <a:path w="83348" h="128192">
                    <a:moveTo>
                      <a:pt x="28605" y="19042"/>
                    </a:moveTo>
                    <a:cubicBezTo>
                      <a:pt x="0" y="35050"/>
                      <a:pt x="1433" y="71480"/>
                      <a:pt x="31747" y="98914"/>
                    </a:cubicBezTo>
                    <a:cubicBezTo>
                      <a:pt x="64098" y="128191"/>
                      <a:pt x="83347" y="114476"/>
                      <a:pt x="83347" y="62147"/>
                    </a:cubicBezTo>
                    <a:cubicBezTo>
                      <a:pt x="83347" y="16313"/>
                      <a:pt x="62630" y="0"/>
                      <a:pt x="28605" y="1904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3" name="任意多边形: 形状 82">
                <a:extLst>
                  <a:ext uri="{FF2B5EF4-FFF2-40B4-BE49-F238E27FC236}">
                    <a16:creationId xmlns="" xmlns:a16="http://schemas.microsoft.com/office/drawing/2014/main" id="{4B794963-F75D-4F32-818E-EE639E2BAF36}"/>
                  </a:ext>
                </a:extLst>
              </p:cNvPr>
              <p:cNvSpPr/>
              <p:nvPr/>
            </p:nvSpPr>
            <p:spPr>
              <a:xfrm>
                <a:off x="11429372" y="2877267"/>
                <a:ext cx="41733" cy="68570"/>
              </a:xfrm>
              <a:custGeom>
                <a:avLst/>
                <a:gdLst/>
                <a:ahLst/>
                <a:cxnLst/>
                <a:rect l="0" t="0" r="0" b="0"/>
                <a:pathLst>
                  <a:path w="50734" h="83359">
                    <a:moveTo>
                      <a:pt x="0" y="39031"/>
                    </a:moveTo>
                    <a:cubicBezTo>
                      <a:pt x="0" y="83358"/>
                      <a:pt x="24350" y="77250"/>
                      <a:pt x="42119" y="28466"/>
                    </a:cubicBezTo>
                    <a:cubicBezTo>
                      <a:pt x="50733" y="4817"/>
                      <a:pt x="48047" y="0"/>
                      <a:pt x="26244" y="0"/>
                    </a:cubicBezTo>
                    <a:cubicBezTo>
                      <a:pt x="5412" y="0"/>
                      <a:pt x="0" y="8049"/>
                      <a:pt x="0" y="3903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4" name="任意多边形: 形状 83">
                <a:extLst>
                  <a:ext uri="{FF2B5EF4-FFF2-40B4-BE49-F238E27FC236}">
                    <a16:creationId xmlns="" xmlns:a16="http://schemas.microsoft.com/office/drawing/2014/main" id="{FEC2AA03-E058-46C6-8852-2AB526C31B66}"/>
                  </a:ext>
                </a:extLst>
              </p:cNvPr>
              <p:cNvSpPr/>
              <p:nvPr/>
            </p:nvSpPr>
            <p:spPr>
              <a:xfrm>
                <a:off x="7393665" y="2904236"/>
                <a:ext cx="3591780" cy="532618"/>
              </a:xfrm>
              <a:custGeom>
                <a:avLst/>
                <a:gdLst/>
                <a:ahLst/>
                <a:cxnLst/>
                <a:rect l="0" t="0" r="0" b="0"/>
                <a:pathLst>
                  <a:path w="4366410" h="647485">
                    <a:moveTo>
                      <a:pt x="161768" y="75273"/>
                    </a:moveTo>
                    <a:cubicBezTo>
                      <a:pt x="151529" y="99776"/>
                      <a:pt x="119890" y="158355"/>
                      <a:pt x="91458" y="205448"/>
                    </a:cubicBezTo>
                    <a:cubicBezTo>
                      <a:pt x="45887" y="280927"/>
                      <a:pt x="39146" y="302275"/>
                      <a:pt x="34555" y="385651"/>
                    </a:cubicBezTo>
                    <a:cubicBezTo>
                      <a:pt x="31690" y="437671"/>
                      <a:pt x="23616" y="485963"/>
                      <a:pt x="16613" y="492967"/>
                    </a:cubicBezTo>
                    <a:cubicBezTo>
                      <a:pt x="0" y="509579"/>
                      <a:pt x="252" y="584413"/>
                      <a:pt x="17026" y="615755"/>
                    </a:cubicBezTo>
                    <a:cubicBezTo>
                      <a:pt x="34007" y="647484"/>
                      <a:pt x="80088" y="647172"/>
                      <a:pt x="140262" y="614920"/>
                    </a:cubicBezTo>
                    <a:cubicBezTo>
                      <a:pt x="187010" y="589865"/>
                      <a:pt x="211916" y="589520"/>
                      <a:pt x="1975872" y="589520"/>
                    </a:cubicBezTo>
                    <a:cubicBezTo>
                      <a:pt x="3745392" y="589520"/>
                      <a:pt x="3764617" y="589788"/>
                      <a:pt x="3814416" y="615194"/>
                    </a:cubicBezTo>
                    <a:cubicBezTo>
                      <a:pt x="3861888" y="639412"/>
                      <a:pt x="3878234" y="640313"/>
                      <a:pt x="4102688" y="631069"/>
                    </a:cubicBezTo>
                    <a:lnTo>
                      <a:pt x="4340634" y="621270"/>
                    </a:lnTo>
                    <a:lnTo>
                      <a:pt x="4349923" y="557770"/>
                    </a:lnTo>
                    <a:cubicBezTo>
                      <a:pt x="4364349" y="459147"/>
                      <a:pt x="4366409" y="461916"/>
                      <a:pt x="4273196" y="454615"/>
                    </a:cubicBezTo>
                    <a:cubicBezTo>
                      <a:pt x="4135168" y="443804"/>
                      <a:pt x="2960171" y="450429"/>
                      <a:pt x="2938285" y="462142"/>
                    </a:cubicBezTo>
                    <a:cubicBezTo>
                      <a:pt x="2925663" y="468897"/>
                      <a:pt x="2909301" y="466425"/>
                      <a:pt x="2894369" y="455506"/>
                    </a:cubicBezTo>
                    <a:cubicBezTo>
                      <a:pt x="2881280" y="445935"/>
                      <a:pt x="2858501" y="439759"/>
                      <a:pt x="2843749" y="441782"/>
                    </a:cubicBezTo>
                    <a:cubicBezTo>
                      <a:pt x="2819085" y="445163"/>
                      <a:pt x="2378476" y="441032"/>
                      <a:pt x="2345139" y="437106"/>
                    </a:cubicBezTo>
                    <a:cubicBezTo>
                      <a:pt x="2337114" y="436162"/>
                      <a:pt x="2326775" y="441493"/>
                      <a:pt x="2322164" y="448954"/>
                    </a:cubicBezTo>
                    <a:cubicBezTo>
                      <a:pt x="2308382" y="471253"/>
                      <a:pt x="2269200" y="464372"/>
                      <a:pt x="2243809" y="435192"/>
                    </a:cubicBezTo>
                    <a:cubicBezTo>
                      <a:pt x="2224792" y="413339"/>
                      <a:pt x="2219916" y="386726"/>
                      <a:pt x="2219466" y="302338"/>
                    </a:cubicBezTo>
                    <a:cubicBezTo>
                      <a:pt x="2219156" y="244298"/>
                      <a:pt x="2214781" y="192689"/>
                      <a:pt x="2209743" y="187651"/>
                    </a:cubicBezTo>
                    <a:cubicBezTo>
                      <a:pt x="2193324" y="171231"/>
                      <a:pt x="1292552" y="160539"/>
                      <a:pt x="772229" y="170587"/>
                    </a:cubicBezTo>
                    <a:cubicBezTo>
                      <a:pt x="308967" y="179533"/>
                      <a:pt x="262772" y="178560"/>
                      <a:pt x="247689" y="159534"/>
                    </a:cubicBezTo>
                    <a:cubicBezTo>
                      <a:pt x="236772" y="145762"/>
                      <a:pt x="234382" y="125598"/>
                      <a:pt x="240657" y="100216"/>
                    </a:cubicBezTo>
                    <a:cubicBezTo>
                      <a:pt x="260199" y="21178"/>
                      <a:pt x="193219" y="0"/>
                      <a:pt x="161768" y="7527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5" name="任意多边形: 形状 84">
                <a:extLst>
                  <a:ext uri="{FF2B5EF4-FFF2-40B4-BE49-F238E27FC236}">
                    <a16:creationId xmlns="" xmlns:a16="http://schemas.microsoft.com/office/drawing/2014/main" id="{7E07C2DB-7858-4FCE-B20A-12C20F3E9600}"/>
                  </a:ext>
                </a:extLst>
              </p:cNvPr>
              <p:cNvSpPr/>
              <p:nvPr/>
            </p:nvSpPr>
            <p:spPr>
              <a:xfrm>
                <a:off x="7696065" y="2929502"/>
                <a:ext cx="537934" cy="58165"/>
              </a:xfrm>
              <a:custGeom>
                <a:avLst/>
                <a:gdLst/>
                <a:ahLst/>
                <a:cxnLst/>
                <a:rect l="0" t="0" r="0" b="0"/>
                <a:pathLst>
                  <a:path w="653949" h="70709">
                    <a:moveTo>
                      <a:pt x="19801" y="15240"/>
                    </a:moveTo>
                    <a:cubicBezTo>
                      <a:pt x="0" y="35041"/>
                      <a:pt x="316" y="61209"/>
                      <a:pt x="20436" y="67833"/>
                    </a:cubicBezTo>
                    <a:cubicBezTo>
                      <a:pt x="29167" y="70708"/>
                      <a:pt x="170613" y="69480"/>
                      <a:pt x="334761" y="65105"/>
                    </a:cubicBezTo>
                    <a:cubicBezTo>
                      <a:pt x="629370" y="57252"/>
                      <a:pt x="633344" y="56782"/>
                      <a:pt x="643580" y="28575"/>
                    </a:cubicBezTo>
                    <a:lnTo>
                      <a:pt x="653948" y="0"/>
                    </a:lnTo>
                    <a:lnTo>
                      <a:pt x="344495" y="0"/>
                    </a:lnTo>
                    <a:cubicBezTo>
                      <a:pt x="120742" y="0"/>
                      <a:pt x="30820" y="4221"/>
                      <a:pt x="19801" y="15240"/>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6" name="任意多边形: 形状 85">
                <a:extLst>
                  <a:ext uri="{FF2B5EF4-FFF2-40B4-BE49-F238E27FC236}">
                    <a16:creationId xmlns="" xmlns:a16="http://schemas.microsoft.com/office/drawing/2014/main" id="{E91C4B98-F4FD-45C2-9D9F-94D1D3E41375}"/>
                  </a:ext>
                </a:extLst>
              </p:cNvPr>
              <p:cNvSpPr/>
              <p:nvPr/>
            </p:nvSpPr>
            <p:spPr>
              <a:xfrm>
                <a:off x="9831778" y="2975100"/>
                <a:ext cx="197155" cy="218861"/>
              </a:xfrm>
              <a:custGeom>
                <a:avLst/>
                <a:gdLst/>
                <a:ahLst/>
                <a:cxnLst/>
                <a:rect l="0" t="0" r="0" b="0"/>
                <a:pathLst>
                  <a:path w="239675" h="266062">
                    <a:moveTo>
                      <a:pt x="59847" y="10781"/>
                    </a:moveTo>
                    <a:lnTo>
                      <a:pt x="0" y="22060"/>
                    </a:lnTo>
                    <a:lnTo>
                      <a:pt x="5076" y="129287"/>
                    </a:lnTo>
                    <a:cubicBezTo>
                      <a:pt x="7867" y="188262"/>
                      <a:pt x="13704" y="242264"/>
                      <a:pt x="18047" y="249290"/>
                    </a:cubicBezTo>
                    <a:cubicBezTo>
                      <a:pt x="28209" y="265732"/>
                      <a:pt x="223676" y="266061"/>
                      <a:pt x="233817" y="249653"/>
                    </a:cubicBezTo>
                    <a:cubicBezTo>
                      <a:pt x="238036" y="242826"/>
                      <a:pt x="239674" y="184247"/>
                      <a:pt x="237457" y="119478"/>
                    </a:cubicBezTo>
                    <a:lnTo>
                      <a:pt x="233425" y="1716"/>
                    </a:lnTo>
                    <a:lnTo>
                      <a:pt x="176560" y="609"/>
                    </a:lnTo>
                    <a:cubicBezTo>
                      <a:pt x="145284" y="0"/>
                      <a:pt x="92763" y="4578"/>
                      <a:pt x="59847" y="1078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7" name="任意多边形: 形状 86">
                <a:extLst>
                  <a:ext uri="{FF2B5EF4-FFF2-40B4-BE49-F238E27FC236}">
                    <a16:creationId xmlns="" xmlns:a16="http://schemas.microsoft.com/office/drawing/2014/main" id="{8DBB1F85-BC4B-4205-865F-464D2F7F072C}"/>
                  </a:ext>
                </a:extLst>
              </p:cNvPr>
              <p:cNvSpPr/>
              <p:nvPr/>
            </p:nvSpPr>
            <p:spPr>
              <a:xfrm>
                <a:off x="10082314" y="2976511"/>
                <a:ext cx="241199" cy="214886"/>
              </a:xfrm>
              <a:custGeom>
                <a:avLst/>
                <a:gdLst/>
                <a:ahLst/>
                <a:cxnLst/>
                <a:rect l="0" t="0" r="0" b="0"/>
                <a:pathLst>
                  <a:path w="293218" h="261229">
                    <a:moveTo>
                      <a:pt x="25540" y="15396"/>
                    </a:moveTo>
                    <a:cubicBezTo>
                      <a:pt x="6247" y="32318"/>
                      <a:pt x="0" y="136434"/>
                      <a:pt x="14437" y="200464"/>
                    </a:cubicBezTo>
                    <a:lnTo>
                      <a:pt x="28138" y="261228"/>
                    </a:lnTo>
                    <a:lnTo>
                      <a:pt x="259626" y="241300"/>
                    </a:lnTo>
                    <a:lnTo>
                      <a:pt x="277622" y="160985"/>
                    </a:lnTo>
                    <a:cubicBezTo>
                      <a:pt x="293217" y="91390"/>
                      <a:pt x="293180" y="75287"/>
                      <a:pt x="277347" y="40335"/>
                    </a:cubicBezTo>
                    <a:lnTo>
                      <a:pt x="259077" y="0"/>
                    </a:lnTo>
                    <a:lnTo>
                      <a:pt x="148012" y="2696"/>
                    </a:lnTo>
                    <a:cubicBezTo>
                      <a:pt x="86926" y="4178"/>
                      <a:pt x="31814" y="9893"/>
                      <a:pt x="25540" y="1539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8" name="任意多边形: 形状 87">
                <a:extLst>
                  <a:ext uri="{FF2B5EF4-FFF2-40B4-BE49-F238E27FC236}">
                    <a16:creationId xmlns="" xmlns:a16="http://schemas.microsoft.com/office/drawing/2014/main" id="{19492058-3406-4365-B779-B88A2440A67E}"/>
                  </a:ext>
                </a:extLst>
              </p:cNvPr>
              <p:cNvSpPr/>
              <p:nvPr/>
            </p:nvSpPr>
            <p:spPr>
              <a:xfrm>
                <a:off x="9575041" y="2977923"/>
                <a:ext cx="197562" cy="209186"/>
              </a:xfrm>
              <a:custGeom>
                <a:avLst/>
                <a:gdLst/>
                <a:ahLst/>
                <a:cxnLst/>
                <a:rect l="0" t="0" r="0" b="0"/>
                <a:pathLst>
                  <a:path w="240171" h="254302">
                    <a:moveTo>
                      <a:pt x="69850" y="16233"/>
                    </a:moveTo>
                    <a:lnTo>
                      <a:pt x="0" y="23688"/>
                    </a:lnTo>
                    <a:lnTo>
                      <a:pt x="2595" y="123288"/>
                    </a:lnTo>
                    <a:cubicBezTo>
                      <a:pt x="4022" y="178068"/>
                      <a:pt x="11458" y="230440"/>
                      <a:pt x="19119" y="239671"/>
                    </a:cubicBezTo>
                    <a:cubicBezTo>
                      <a:pt x="29618" y="252322"/>
                      <a:pt x="55565" y="254301"/>
                      <a:pt x="124474" y="247707"/>
                    </a:cubicBezTo>
                    <a:lnTo>
                      <a:pt x="215900" y="238959"/>
                    </a:lnTo>
                    <a:lnTo>
                      <a:pt x="225981" y="145994"/>
                    </a:lnTo>
                    <a:cubicBezTo>
                      <a:pt x="240170" y="15145"/>
                      <a:pt x="221947" y="0"/>
                      <a:pt x="69850" y="1623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9" name="任意多边形: 形状 88">
                <a:extLst>
                  <a:ext uri="{FF2B5EF4-FFF2-40B4-BE49-F238E27FC236}">
                    <a16:creationId xmlns="" xmlns:a16="http://schemas.microsoft.com/office/drawing/2014/main" id="{1E41EA1B-7E4F-43DB-BC32-6A46DB14BEFB}"/>
                  </a:ext>
                </a:extLst>
              </p:cNvPr>
              <p:cNvSpPr/>
              <p:nvPr/>
            </p:nvSpPr>
            <p:spPr>
              <a:xfrm>
                <a:off x="10367471" y="2986490"/>
                <a:ext cx="225698" cy="202517"/>
              </a:xfrm>
              <a:custGeom>
                <a:avLst/>
                <a:gdLst/>
                <a:ahLst/>
                <a:cxnLst/>
                <a:rect l="0" t="0" r="0" b="0"/>
                <a:pathLst>
                  <a:path w="274374" h="246194">
                    <a:moveTo>
                      <a:pt x="17085" y="22799"/>
                    </a:moveTo>
                    <a:cubicBezTo>
                      <a:pt x="5058" y="33754"/>
                      <a:pt x="0" y="68192"/>
                      <a:pt x="763" y="133924"/>
                    </a:cubicBezTo>
                    <a:lnTo>
                      <a:pt x="1869" y="229174"/>
                    </a:lnTo>
                    <a:lnTo>
                      <a:pt x="109776" y="239290"/>
                    </a:lnTo>
                    <a:cubicBezTo>
                      <a:pt x="169125" y="244853"/>
                      <a:pt x="230481" y="246193"/>
                      <a:pt x="246123" y="242267"/>
                    </a:cubicBezTo>
                    <a:cubicBezTo>
                      <a:pt x="274186" y="235224"/>
                      <a:pt x="274373" y="233749"/>
                      <a:pt x="260301" y="130552"/>
                    </a:cubicBezTo>
                    <a:cubicBezTo>
                      <a:pt x="252458" y="73034"/>
                      <a:pt x="243266" y="21688"/>
                      <a:pt x="239875" y="16449"/>
                    </a:cubicBezTo>
                    <a:cubicBezTo>
                      <a:pt x="229226" y="0"/>
                      <a:pt x="36070" y="5505"/>
                      <a:pt x="17085" y="22799"/>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0" name="任意多边形: 形状 89">
                <a:extLst>
                  <a:ext uri="{FF2B5EF4-FFF2-40B4-BE49-F238E27FC236}">
                    <a16:creationId xmlns="" xmlns:a16="http://schemas.microsoft.com/office/drawing/2014/main" id="{46394CE1-CD84-4AD0-B50C-807244094C37}"/>
                  </a:ext>
                </a:extLst>
              </p:cNvPr>
              <p:cNvSpPr/>
              <p:nvPr/>
            </p:nvSpPr>
            <p:spPr>
              <a:xfrm>
                <a:off x="10638709" y="2981921"/>
                <a:ext cx="162934" cy="208759"/>
              </a:xfrm>
              <a:custGeom>
                <a:avLst/>
                <a:gdLst/>
                <a:ahLst/>
                <a:cxnLst/>
                <a:rect l="0" t="0" r="0" b="0"/>
                <a:pathLst>
                  <a:path w="198073" h="253782">
                    <a:moveTo>
                      <a:pt x="24619" y="27635"/>
                    </a:moveTo>
                    <a:cubicBezTo>
                      <a:pt x="8679" y="46841"/>
                      <a:pt x="0" y="216754"/>
                      <a:pt x="13817" y="239111"/>
                    </a:cubicBezTo>
                    <a:cubicBezTo>
                      <a:pt x="19036" y="247555"/>
                      <a:pt x="55075" y="253781"/>
                      <a:pt x="98733" y="253781"/>
                    </a:cubicBezTo>
                    <a:cubicBezTo>
                      <a:pt x="163035" y="253781"/>
                      <a:pt x="174370" y="250397"/>
                      <a:pt x="173187" y="231556"/>
                    </a:cubicBezTo>
                    <a:cubicBezTo>
                      <a:pt x="172420" y="219332"/>
                      <a:pt x="178094" y="177752"/>
                      <a:pt x="185797" y="139155"/>
                    </a:cubicBezTo>
                    <a:cubicBezTo>
                      <a:pt x="198072" y="77648"/>
                      <a:pt x="197018" y="65630"/>
                      <a:pt x="177268" y="41871"/>
                    </a:cubicBezTo>
                    <a:cubicBezTo>
                      <a:pt x="150440" y="9595"/>
                      <a:pt x="47554" y="0"/>
                      <a:pt x="24619" y="27635"/>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1" name="任意多边形: 形状 90">
                <a:extLst>
                  <a:ext uri="{FF2B5EF4-FFF2-40B4-BE49-F238E27FC236}">
                    <a16:creationId xmlns="" xmlns:a16="http://schemas.microsoft.com/office/drawing/2014/main" id="{7879ED1F-D7BA-42EF-9D07-196E2C326030}"/>
                  </a:ext>
                </a:extLst>
              </p:cNvPr>
              <p:cNvSpPr/>
              <p:nvPr/>
            </p:nvSpPr>
            <p:spPr>
              <a:xfrm>
                <a:off x="10854905" y="2991176"/>
                <a:ext cx="125251" cy="199502"/>
              </a:xfrm>
              <a:custGeom>
                <a:avLst/>
                <a:gdLst/>
                <a:ahLst/>
                <a:cxnLst/>
                <a:rect l="0" t="0" r="0" b="0"/>
                <a:pathLst>
                  <a:path w="152263" h="242529">
                    <a:moveTo>
                      <a:pt x="18155" y="28512"/>
                    </a:moveTo>
                    <a:cubicBezTo>
                      <a:pt x="705" y="54363"/>
                      <a:pt x="0" y="70756"/>
                      <a:pt x="12917" y="150453"/>
                    </a:cubicBezTo>
                    <a:lnTo>
                      <a:pt x="27840" y="242528"/>
                    </a:lnTo>
                    <a:lnTo>
                      <a:pt x="152262" y="242528"/>
                    </a:lnTo>
                    <a:lnTo>
                      <a:pt x="148294" y="194903"/>
                    </a:lnTo>
                    <a:cubicBezTo>
                      <a:pt x="146112" y="168709"/>
                      <a:pt x="145157" y="124418"/>
                      <a:pt x="146171" y="96478"/>
                    </a:cubicBezTo>
                    <a:cubicBezTo>
                      <a:pt x="148745" y="25532"/>
                      <a:pt x="143644" y="14937"/>
                      <a:pt x="104282" y="9468"/>
                    </a:cubicBezTo>
                    <a:cubicBezTo>
                      <a:pt x="85268" y="6826"/>
                      <a:pt x="62648" y="3311"/>
                      <a:pt x="54013" y="1655"/>
                    </a:cubicBezTo>
                    <a:cubicBezTo>
                      <a:pt x="45379" y="0"/>
                      <a:pt x="29243" y="12086"/>
                      <a:pt x="18155" y="2851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2" name="任意多边形: 形状 91">
                <a:extLst>
                  <a:ext uri="{FF2B5EF4-FFF2-40B4-BE49-F238E27FC236}">
                    <a16:creationId xmlns="" xmlns:a16="http://schemas.microsoft.com/office/drawing/2014/main" id="{AF4AED18-98F9-41C9-B6D0-7ECD6C503639}"/>
                  </a:ext>
                </a:extLst>
              </p:cNvPr>
              <p:cNvSpPr/>
              <p:nvPr/>
            </p:nvSpPr>
            <p:spPr>
              <a:xfrm>
                <a:off x="9369618" y="2997407"/>
                <a:ext cx="142745" cy="181797"/>
              </a:xfrm>
              <a:custGeom>
                <a:avLst/>
                <a:gdLst/>
                <a:ahLst/>
                <a:cxnLst/>
                <a:rect l="0" t="0" r="0" b="0"/>
                <a:pathLst>
                  <a:path w="173530" h="221005">
                    <a:moveTo>
                      <a:pt x="15489" y="18611"/>
                    </a:moveTo>
                    <a:cubicBezTo>
                      <a:pt x="2242" y="26798"/>
                      <a:pt x="0" y="50899"/>
                      <a:pt x="5920" y="121503"/>
                    </a:cubicBezTo>
                    <a:cubicBezTo>
                      <a:pt x="10171" y="172213"/>
                      <a:pt x="18190" y="215679"/>
                      <a:pt x="23739" y="218094"/>
                    </a:cubicBezTo>
                    <a:cubicBezTo>
                      <a:pt x="29289" y="220510"/>
                      <a:pt x="65262" y="221004"/>
                      <a:pt x="103679" y="219193"/>
                    </a:cubicBezTo>
                    <a:lnTo>
                      <a:pt x="173529" y="215900"/>
                    </a:lnTo>
                    <a:lnTo>
                      <a:pt x="173529" y="0"/>
                    </a:lnTo>
                    <a:lnTo>
                      <a:pt x="103159" y="3960"/>
                    </a:lnTo>
                    <a:cubicBezTo>
                      <a:pt x="64455" y="6138"/>
                      <a:pt x="25004" y="12731"/>
                      <a:pt x="15489" y="18611"/>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3" name="任意多边形: 形状 92">
                <a:extLst>
                  <a:ext uri="{FF2B5EF4-FFF2-40B4-BE49-F238E27FC236}">
                    <a16:creationId xmlns="" xmlns:a16="http://schemas.microsoft.com/office/drawing/2014/main" id="{E84815CD-41FE-47F5-8C68-2877A307A694}"/>
                  </a:ext>
                </a:extLst>
              </p:cNvPr>
              <p:cNvSpPr/>
              <p:nvPr/>
            </p:nvSpPr>
            <p:spPr>
              <a:xfrm>
                <a:off x="11034423" y="3007882"/>
                <a:ext cx="107519" cy="407405"/>
              </a:xfrm>
              <a:custGeom>
                <a:avLst/>
                <a:gdLst/>
                <a:ahLst/>
                <a:cxnLst/>
                <a:rect l="0" t="0" r="0" b="0"/>
                <a:pathLst>
                  <a:path w="130707" h="495269">
                    <a:moveTo>
                      <a:pt x="36904" y="14992"/>
                    </a:moveTo>
                    <a:cubicBezTo>
                      <a:pt x="25716" y="25278"/>
                      <a:pt x="0" y="346813"/>
                      <a:pt x="2556" y="444468"/>
                    </a:cubicBezTo>
                    <a:cubicBezTo>
                      <a:pt x="3804" y="492150"/>
                      <a:pt x="6223" y="495268"/>
                      <a:pt x="41985" y="495268"/>
                    </a:cubicBezTo>
                    <a:cubicBezTo>
                      <a:pt x="67037" y="495268"/>
                      <a:pt x="82385" y="487748"/>
                      <a:pt x="86802" y="473312"/>
                    </a:cubicBezTo>
                    <a:cubicBezTo>
                      <a:pt x="90496" y="461235"/>
                      <a:pt x="100497" y="444376"/>
                      <a:pt x="109027" y="435847"/>
                    </a:cubicBezTo>
                    <a:cubicBezTo>
                      <a:pt x="130706" y="414167"/>
                      <a:pt x="128343" y="386553"/>
                      <a:pt x="103239" y="368196"/>
                    </a:cubicBezTo>
                    <a:cubicBezTo>
                      <a:pt x="87189" y="356460"/>
                      <a:pt x="83991" y="342036"/>
                      <a:pt x="90258" y="309646"/>
                    </a:cubicBezTo>
                    <a:cubicBezTo>
                      <a:pt x="94831" y="286008"/>
                      <a:pt x="100128" y="206660"/>
                      <a:pt x="102029" y="133318"/>
                    </a:cubicBezTo>
                    <a:cubicBezTo>
                      <a:pt x="105438" y="1785"/>
                      <a:pt x="105095" y="0"/>
                      <a:pt x="76838" y="2292"/>
                    </a:cubicBezTo>
                    <a:cubicBezTo>
                      <a:pt x="61082" y="3571"/>
                      <a:pt x="43112" y="9286"/>
                      <a:pt x="36904" y="14992"/>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4" name="任意多边形: 形状 93">
                <a:extLst>
                  <a:ext uri="{FF2B5EF4-FFF2-40B4-BE49-F238E27FC236}">
                    <a16:creationId xmlns="" xmlns:a16="http://schemas.microsoft.com/office/drawing/2014/main" id="{754E3F40-008B-4FC1-898B-BFC9A51F0451}"/>
                  </a:ext>
                </a:extLst>
              </p:cNvPr>
              <p:cNvSpPr/>
              <p:nvPr/>
            </p:nvSpPr>
            <p:spPr>
              <a:xfrm>
                <a:off x="11189110" y="3023526"/>
                <a:ext cx="64574" cy="407432"/>
              </a:xfrm>
              <a:custGeom>
                <a:avLst/>
                <a:gdLst/>
                <a:ahLst/>
                <a:cxnLst/>
                <a:rect l="0" t="0" r="0" b="0"/>
                <a:pathLst>
                  <a:path w="78501" h="495301">
                    <a:moveTo>
                      <a:pt x="8213" y="97166"/>
                    </a:moveTo>
                    <a:cubicBezTo>
                      <a:pt x="3696" y="150607"/>
                      <a:pt x="0" y="262050"/>
                      <a:pt x="0" y="344816"/>
                    </a:cubicBezTo>
                    <a:cubicBezTo>
                      <a:pt x="0" y="485308"/>
                      <a:pt x="1637" y="495300"/>
                      <a:pt x="24650" y="495300"/>
                    </a:cubicBezTo>
                    <a:cubicBezTo>
                      <a:pt x="38208" y="495300"/>
                      <a:pt x="53261" y="488891"/>
                      <a:pt x="58102" y="481059"/>
                    </a:cubicBezTo>
                    <a:cubicBezTo>
                      <a:pt x="62943" y="473227"/>
                      <a:pt x="69513" y="361784"/>
                      <a:pt x="72702" y="233409"/>
                    </a:cubicBezTo>
                    <a:lnTo>
                      <a:pt x="78500" y="0"/>
                    </a:lnTo>
                    <a:lnTo>
                      <a:pt x="47464" y="0"/>
                    </a:lnTo>
                    <a:cubicBezTo>
                      <a:pt x="17968" y="0"/>
                      <a:pt x="16019" y="4825"/>
                      <a:pt x="8213" y="97166"/>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5" name="任意多边形: 形状 94">
                <a:extLst>
                  <a:ext uri="{FF2B5EF4-FFF2-40B4-BE49-F238E27FC236}">
                    <a16:creationId xmlns="" xmlns:a16="http://schemas.microsoft.com/office/drawing/2014/main" id="{E7CE54C5-7D8D-4524-8BEA-391FB29A39C1}"/>
                  </a:ext>
                </a:extLst>
              </p:cNvPr>
              <p:cNvSpPr/>
              <p:nvPr/>
            </p:nvSpPr>
            <p:spPr>
              <a:xfrm>
                <a:off x="11302577" y="3018908"/>
                <a:ext cx="70488" cy="431437"/>
              </a:xfrm>
              <a:custGeom>
                <a:avLst/>
                <a:gdLst/>
                <a:ahLst/>
                <a:cxnLst/>
                <a:rect l="0" t="0" r="0" b="0"/>
                <a:pathLst>
                  <a:path w="85690" h="524484">
                    <a:moveTo>
                      <a:pt x="6954" y="21493"/>
                    </a:moveTo>
                    <a:cubicBezTo>
                      <a:pt x="2834" y="30224"/>
                      <a:pt x="0" y="138486"/>
                      <a:pt x="656" y="262076"/>
                    </a:cubicBezTo>
                    <a:cubicBezTo>
                      <a:pt x="1874" y="491710"/>
                      <a:pt x="9020" y="524483"/>
                      <a:pt x="49130" y="484373"/>
                    </a:cubicBezTo>
                    <a:cubicBezTo>
                      <a:pt x="64252" y="469252"/>
                      <a:pt x="70952" y="416791"/>
                      <a:pt x="78703" y="252812"/>
                    </a:cubicBezTo>
                    <a:cubicBezTo>
                      <a:pt x="84216" y="136206"/>
                      <a:pt x="85689" y="32884"/>
                      <a:pt x="81976" y="23209"/>
                    </a:cubicBezTo>
                    <a:cubicBezTo>
                      <a:pt x="73565" y="1291"/>
                      <a:pt x="17094" y="0"/>
                      <a:pt x="6954" y="2149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6" name="任意多边形: 形状 95">
                <a:extLst>
                  <a:ext uri="{FF2B5EF4-FFF2-40B4-BE49-F238E27FC236}">
                    <a16:creationId xmlns="" xmlns:a16="http://schemas.microsoft.com/office/drawing/2014/main" id="{13CC8D73-C73C-4EC6-90F3-048FB162592F}"/>
                  </a:ext>
                </a:extLst>
              </p:cNvPr>
              <p:cNvSpPr/>
              <p:nvPr/>
            </p:nvSpPr>
            <p:spPr>
              <a:xfrm>
                <a:off x="11428421" y="3037822"/>
                <a:ext cx="9589" cy="87478"/>
              </a:xfrm>
              <a:custGeom>
                <a:avLst/>
                <a:gdLst/>
                <a:ahLst/>
                <a:cxnLst/>
                <a:rect l="0" t="0" r="0" b="0"/>
                <a:pathLst>
                  <a:path w="11656" h="106343">
                    <a:moveTo>
                      <a:pt x="2443" y="31063"/>
                    </a:moveTo>
                    <a:cubicBezTo>
                      <a:pt x="0" y="54209"/>
                      <a:pt x="1384" y="82784"/>
                      <a:pt x="5520" y="94563"/>
                    </a:cubicBezTo>
                    <a:cubicBezTo>
                      <a:pt x="9655" y="106342"/>
                      <a:pt x="11655" y="87404"/>
                      <a:pt x="9963" y="52479"/>
                    </a:cubicBezTo>
                    <a:cubicBezTo>
                      <a:pt x="7692" y="5609"/>
                      <a:pt x="5723" y="0"/>
                      <a:pt x="2443" y="31063"/>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任意多边形: 形状 96">
                <a:extLst>
                  <a:ext uri="{FF2B5EF4-FFF2-40B4-BE49-F238E27FC236}">
                    <a16:creationId xmlns="" xmlns:a16="http://schemas.microsoft.com/office/drawing/2014/main" id="{800EE338-1DDD-4DAE-9ACC-471B73C1EE38}"/>
                  </a:ext>
                </a:extLst>
              </p:cNvPr>
              <p:cNvSpPr/>
              <p:nvPr/>
            </p:nvSpPr>
            <p:spPr>
              <a:xfrm>
                <a:off x="11424240" y="3152945"/>
                <a:ext cx="24098" cy="173548"/>
              </a:xfrm>
              <a:custGeom>
                <a:avLst/>
                <a:gdLst/>
                <a:ahLst/>
                <a:cxnLst/>
                <a:rect l="0" t="0" r="0" b="0"/>
                <a:pathLst>
                  <a:path w="29294" h="210976">
                    <a:moveTo>
                      <a:pt x="9314" y="8768"/>
                    </a:moveTo>
                    <a:cubicBezTo>
                      <a:pt x="0" y="55531"/>
                      <a:pt x="7717" y="210975"/>
                      <a:pt x="19353" y="210975"/>
                    </a:cubicBezTo>
                    <a:cubicBezTo>
                      <a:pt x="28258" y="210975"/>
                      <a:pt x="29293" y="175409"/>
                      <a:pt x="22528" y="101901"/>
                    </a:cubicBezTo>
                    <a:cubicBezTo>
                      <a:pt x="17007" y="41911"/>
                      <a:pt x="11060" y="0"/>
                      <a:pt x="9314" y="8768"/>
                    </a:cubicBezTo>
                    <a:close/>
                  </a:path>
                </a:pathLst>
              </a:custGeom>
              <a:grpFill/>
              <a:ln w="1905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34" name="矩形 133">
            <a:extLst>
              <a:ext uri="{FF2B5EF4-FFF2-40B4-BE49-F238E27FC236}">
                <a16:creationId xmlns="" xmlns:a16="http://schemas.microsoft.com/office/drawing/2014/main" id="{D15FA2B5-B062-4B6A-937F-D8FC3615202C}"/>
              </a:ext>
            </a:extLst>
          </p:cNvPr>
          <p:cNvSpPr/>
          <p:nvPr userDrawn="1"/>
        </p:nvSpPr>
        <p:spPr>
          <a:xfrm>
            <a:off x="0" y="6677024"/>
            <a:ext cx="12192000" cy="180975"/>
          </a:xfrm>
          <a:prstGeom prst="rect">
            <a:avLst/>
          </a:prstGeom>
          <a:gradFill>
            <a:gsLst>
              <a:gs pos="4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02" name="组合 101">
            <a:extLst>
              <a:ext uri="{FF2B5EF4-FFF2-40B4-BE49-F238E27FC236}">
                <a16:creationId xmlns="" xmlns:a16="http://schemas.microsoft.com/office/drawing/2014/main" id="{E4F6FE1C-17C1-482B-A5ED-DAD16FFBC53D}"/>
              </a:ext>
            </a:extLst>
          </p:cNvPr>
          <p:cNvGrpSpPr/>
          <p:nvPr/>
        </p:nvGrpSpPr>
        <p:grpSpPr>
          <a:xfrm>
            <a:off x="2424841" y="4576280"/>
            <a:ext cx="3028103" cy="45719"/>
            <a:chOff x="5344358" y="2718558"/>
            <a:chExt cx="3028103" cy="45719"/>
          </a:xfrm>
        </p:grpSpPr>
        <p:cxnSp>
          <p:nvCxnSpPr>
            <p:cNvPr id="107" name="直接连接符 106">
              <a:extLst>
                <a:ext uri="{FF2B5EF4-FFF2-40B4-BE49-F238E27FC236}">
                  <a16:creationId xmlns="" xmlns:a16="http://schemas.microsoft.com/office/drawing/2014/main" id="{E7FB6617-7738-411A-A1E8-4B7D70126608}"/>
                </a:ext>
              </a:extLst>
            </p:cNvPr>
            <p:cNvCxnSpPr>
              <a:cxnSpLocks/>
            </p:cNvCxnSpPr>
            <p:nvPr/>
          </p:nvCxnSpPr>
          <p:spPr>
            <a:xfrm flipV="1">
              <a:off x="5344358" y="2741418"/>
              <a:ext cx="3005244" cy="15869"/>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08" name="椭圆 107">
              <a:extLst>
                <a:ext uri="{FF2B5EF4-FFF2-40B4-BE49-F238E27FC236}">
                  <a16:creationId xmlns="" xmlns:a16="http://schemas.microsoft.com/office/drawing/2014/main" id="{4AD335EF-71ED-40AE-A5D6-95B5FFDC5646}"/>
                </a:ext>
              </a:extLst>
            </p:cNvPr>
            <p:cNvSpPr/>
            <p:nvPr/>
          </p:nvSpPr>
          <p:spPr>
            <a:xfrm>
              <a:off x="8326742" y="271855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137" name="矩形 136">
            <a:extLst>
              <a:ext uri="{FF2B5EF4-FFF2-40B4-BE49-F238E27FC236}">
                <a16:creationId xmlns="" xmlns:a16="http://schemas.microsoft.com/office/drawing/2014/main" id="{DE8F992A-2D86-4701-AF0E-C20506BB9654}"/>
              </a:ext>
            </a:extLst>
          </p:cNvPr>
          <p:cNvSpPr/>
          <p:nvPr userDrawn="1"/>
        </p:nvSpPr>
        <p:spPr>
          <a:xfrm rot="2515051">
            <a:off x="204691" y="2670079"/>
            <a:ext cx="2616698" cy="154632"/>
          </a:xfrm>
          <a:prstGeom prst="rect">
            <a:avLst/>
          </a:prstGeom>
          <a:gradFill>
            <a:gsLst>
              <a:gs pos="100000">
                <a:srgbClr val="BC1D2D">
                  <a:alpha val="0"/>
                </a:srgbClr>
              </a:gs>
              <a:gs pos="52700">
                <a:srgbClr val="CD362D"/>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38" name="矩形 137">
            <a:extLst>
              <a:ext uri="{FF2B5EF4-FFF2-40B4-BE49-F238E27FC236}">
                <a16:creationId xmlns="" xmlns:a16="http://schemas.microsoft.com/office/drawing/2014/main" id="{BBA93F1E-ACBF-4BBC-887E-53B4D7968E51}"/>
              </a:ext>
            </a:extLst>
          </p:cNvPr>
          <p:cNvSpPr/>
          <p:nvPr userDrawn="1"/>
        </p:nvSpPr>
        <p:spPr>
          <a:xfrm rot="2515051">
            <a:off x="2460794" y="2058787"/>
            <a:ext cx="4318380" cy="247858"/>
          </a:xfrm>
          <a:prstGeom prst="rect">
            <a:avLst/>
          </a:prstGeom>
          <a:gradFill>
            <a:gsLst>
              <a:gs pos="100000">
                <a:srgbClr val="BC1D2D">
                  <a:alpha val="0"/>
                </a:srgbClr>
              </a:gs>
              <a:gs pos="52700">
                <a:srgbClr val="CD362D"/>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43" name="文本占位符 659">
            <a:extLst>
              <a:ext uri="{FF2B5EF4-FFF2-40B4-BE49-F238E27FC236}">
                <a16:creationId xmlns="" xmlns:a16="http://schemas.microsoft.com/office/drawing/2014/main" id="{EF032A04-A354-4FCE-8588-D80BB9FEF8F6}"/>
              </a:ext>
            </a:extLst>
          </p:cNvPr>
          <p:cNvSpPr>
            <a:spLocks noGrp="1"/>
          </p:cNvSpPr>
          <p:nvPr userDrawn="1">
            <p:ph type="body" sz="quarter" idx="16" hasCustomPrompt="1"/>
          </p:nvPr>
        </p:nvSpPr>
        <p:spPr>
          <a:xfrm>
            <a:off x="2321793" y="4189053"/>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46" name="文本占位符 663">
            <a:extLst>
              <a:ext uri="{FF2B5EF4-FFF2-40B4-BE49-F238E27FC236}">
                <a16:creationId xmlns="" xmlns:a16="http://schemas.microsoft.com/office/drawing/2014/main" id="{0F6F1218-D5DD-4FD4-A66D-2576F63E81D9}"/>
              </a:ext>
            </a:extLst>
          </p:cNvPr>
          <p:cNvSpPr>
            <a:spLocks noGrp="1"/>
          </p:cNvSpPr>
          <p:nvPr userDrawn="1">
            <p:ph type="body" sz="quarter" idx="17" hasCustomPrompt="1"/>
          </p:nvPr>
        </p:nvSpPr>
        <p:spPr>
          <a:xfrm>
            <a:off x="2321793" y="4654169"/>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49" name="组合 148">
            <a:extLst>
              <a:ext uri="{FF2B5EF4-FFF2-40B4-BE49-F238E27FC236}">
                <a16:creationId xmlns="" xmlns:a16="http://schemas.microsoft.com/office/drawing/2014/main" id="{A61BA82C-BF99-4918-80FF-015C906460B8}"/>
              </a:ext>
            </a:extLst>
          </p:cNvPr>
          <p:cNvGrpSpPr/>
          <p:nvPr userDrawn="1"/>
        </p:nvGrpSpPr>
        <p:grpSpPr>
          <a:xfrm>
            <a:off x="7767825" y="4576280"/>
            <a:ext cx="3028103" cy="45719"/>
            <a:chOff x="5344358" y="2718558"/>
            <a:chExt cx="3028103" cy="45719"/>
          </a:xfrm>
        </p:grpSpPr>
        <p:cxnSp>
          <p:nvCxnSpPr>
            <p:cNvPr id="150" name="直接连接符 149">
              <a:extLst>
                <a:ext uri="{FF2B5EF4-FFF2-40B4-BE49-F238E27FC236}">
                  <a16:creationId xmlns="" xmlns:a16="http://schemas.microsoft.com/office/drawing/2014/main" id="{AA980F40-899D-444A-949C-D3BF88316091}"/>
                </a:ext>
              </a:extLst>
            </p:cNvPr>
            <p:cNvCxnSpPr>
              <a:cxnSpLocks/>
            </p:cNvCxnSpPr>
            <p:nvPr/>
          </p:nvCxnSpPr>
          <p:spPr>
            <a:xfrm flipV="1">
              <a:off x="5344358" y="2741418"/>
              <a:ext cx="3005244" cy="15869"/>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51" name="椭圆 150">
              <a:extLst>
                <a:ext uri="{FF2B5EF4-FFF2-40B4-BE49-F238E27FC236}">
                  <a16:creationId xmlns="" xmlns:a16="http://schemas.microsoft.com/office/drawing/2014/main" id="{7D0AD78C-7AEC-4CE4-A096-11A1204D0464}"/>
                </a:ext>
              </a:extLst>
            </p:cNvPr>
            <p:cNvSpPr/>
            <p:nvPr/>
          </p:nvSpPr>
          <p:spPr>
            <a:xfrm>
              <a:off x="8326742" y="271855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152" name="文本占位符 659">
            <a:extLst>
              <a:ext uri="{FF2B5EF4-FFF2-40B4-BE49-F238E27FC236}">
                <a16:creationId xmlns="" xmlns:a16="http://schemas.microsoft.com/office/drawing/2014/main" id="{D0017911-E6E4-4241-8951-9AB912944712}"/>
              </a:ext>
            </a:extLst>
          </p:cNvPr>
          <p:cNvSpPr>
            <a:spLocks noGrp="1"/>
          </p:cNvSpPr>
          <p:nvPr>
            <p:ph type="body" sz="quarter" idx="19" hasCustomPrompt="1"/>
          </p:nvPr>
        </p:nvSpPr>
        <p:spPr>
          <a:xfrm>
            <a:off x="7664777" y="4189053"/>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53" name="文本占位符 663">
            <a:extLst>
              <a:ext uri="{FF2B5EF4-FFF2-40B4-BE49-F238E27FC236}">
                <a16:creationId xmlns="" xmlns:a16="http://schemas.microsoft.com/office/drawing/2014/main" id="{D83690ED-EEEF-4131-B475-5232FFC131C3}"/>
              </a:ext>
            </a:extLst>
          </p:cNvPr>
          <p:cNvSpPr>
            <a:spLocks noGrp="1"/>
          </p:cNvSpPr>
          <p:nvPr>
            <p:ph type="body" sz="quarter" idx="20" hasCustomPrompt="1"/>
          </p:nvPr>
        </p:nvSpPr>
        <p:spPr>
          <a:xfrm>
            <a:off x="7664777" y="4654169"/>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72" name="组合 171">
            <a:extLst>
              <a:ext uri="{FF2B5EF4-FFF2-40B4-BE49-F238E27FC236}">
                <a16:creationId xmlns="" xmlns:a16="http://schemas.microsoft.com/office/drawing/2014/main" id="{1EABBD36-7061-4645-9F1A-21EA7FA24478}"/>
              </a:ext>
            </a:extLst>
          </p:cNvPr>
          <p:cNvGrpSpPr/>
          <p:nvPr userDrawn="1"/>
        </p:nvGrpSpPr>
        <p:grpSpPr>
          <a:xfrm>
            <a:off x="2424841" y="5755808"/>
            <a:ext cx="3028103" cy="45719"/>
            <a:chOff x="5344358" y="2718558"/>
            <a:chExt cx="3028103" cy="45719"/>
          </a:xfrm>
        </p:grpSpPr>
        <p:cxnSp>
          <p:nvCxnSpPr>
            <p:cNvPr id="173" name="直接连接符 172">
              <a:extLst>
                <a:ext uri="{FF2B5EF4-FFF2-40B4-BE49-F238E27FC236}">
                  <a16:creationId xmlns="" xmlns:a16="http://schemas.microsoft.com/office/drawing/2014/main" id="{A95D19A1-DF52-41D0-942B-7FD6B708E480}"/>
                </a:ext>
              </a:extLst>
            </p:cNvPr>
            <p:cNvCxnSpPr>
              <a:cxnSpLocks/>
            </p:cNvCxnSpPr>
            <p:nvPr/>
          </p:nvCxnSpPr>
          <p:spPr>
            <a:xfrm flipV="1">
              <a:off x="5344358" y="2741418"/>
              <a:ext cx="3005244" cy="15869"/>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74" name="椭圆 173">
              <a:extLst>
                <a:ext uri="{FF2B5EF4-FFF2-40B4-BE49-F238E27FC236}">
                  <a16:creationId xmlns="" xmlns:a16="http://schemas.microsoft.com/office/drawing/2014/main" id="{47084530-7D52-4517-820C-9EC11E81D5F4}"/>
                </a:ext>
              </a:extLst>
            </p:cNvPr>
            <p:cNvSpPr/>
            <p:nvPr/>
          </p:nvSpPr>
          <p:spPr>
            <a:xfrm>
              <a:off x="8326742" y="271855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175" name="文本占位符 659">
            <a:extLst>
              <a:ext uri="{FF2B5EF4-FFF2-40B4-BE49-F238E27FC236}">
                <a16:creationId xmlns="" xmlns:a16="http://schemas.microsoft.com/office/drawing/2014/main" id="{93181B24-D43C-4BF7-96EC-EBB255A6D269}"/>
              </a:ext>
            </a:extLst>
          </p:cNvPr>
          <p:cNvSpPr>
            <a:spLocks noGrp="1"/>
          </p:cNvSpPr>
          <p:nvPr>
            <p:ph type="body" sz="quarter" idx="28" hasCustomPrompt="1"/>
          </p:nvPr>
        </p:nvSpPr>
        <p:spPr>
          <a:xfrm>
            <a:off x="2321793" y="5368581"/>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76" name="文本占位符 663">
            <a:extLst>
              <a:ext uri="{FF2B5EF4-FFF2-40B4-BE49-F238E27FC236}">
                <a16:creationId xmlns="" xmlns:a16="http://schemas.microsoft.com/office/drawing/2014/main" id="{CD3D855E-41A7-433B-A1E8-0C98F135EFF1}"/>
              </a:ext>
            </a:extLst>
          </p:cNvPr>
          <p:cNvSpPr>
            <a:spLocks noGrp="1"/>
          </p:cNvSpPr>
          <p:nvPr>
            <p:ph type="body" sz="quarter" idx="29" hasCustomPrompt="1"/>
          </p:nvPr>
        </p:nvSpPr>
        <p:spPr>
          <a:xfrm>
            <a:off x="2321793" y="5833697"/>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77" name="组合 176">
            <a:extLst>
              <a:ext uri="{FF2B5EF4-FFF2-40B4-BE49-F238E27FC236}">
                <a16:creationId xmlns="" xmlns:a16="http://schemas.microsoft.com/office/drawing/2014/main" id="{EECE8840-5262-41DF-B4EF-B267BFB9B474}"/>
              </a:ext>
            </a:extLst>
          </p:cNvPr>
          <p:cNvGrpSpPr/>
          <p:nvPr userDrawn="1"/>
        </p:nvGrpSpPr>
        <p:grpSpPr>
          <a:xfrm>
            <a:off x="7767825" y="5755808"/>
            <a:ext cx="3028103" cy="45719"/>
            <a:chOff x="5344358" y="2718558"/>
            <a:chExt cx="3028103" cy="45719"/>
          </a:xfrm>
        </p:grpSpPr>
        <p:cxnSp>
          <p:nvCxnSpPr>
            <p:cNvPr id="178" name="直接连接符 177">
              <a:extLst>
                <a:ext uri="{FF2B5EF4-FFF2-40B4-BE49-F238E27FC236}">
                  <a16:creationId xmlns="" xmlns:a16="http://schemas.microsoft.com/office/drawing/2014/main" id="{4C0E956E-C230-483C-A0A2-C2DFFF099C1F}"/>
                </a:ext>
              </a:extLst>
            </p:cNvPr>
            <p:cNvCxnSpPr>
              <a:cxnSpLocks/>
            </p:cNvCxnSpPr>
            <p:nvPr/>
          </p:nvCxnSpPr>
          <p:spPr>
            <a:xfrm flipV="1">
              <a:off x="5344358" y="2741418"/>
              <a:ext cx="3005244" cy="15869"/>
            </a:xfrm>
            <a:prstGeom prst="line">
              <a:avLst/>
            </a:prstGeom>
            <a:ln>
              <a:solidFill>
                <a:schemeClr val="bg1">
                  <a:lumMod val="65000"/>
                </a:schemeClr>
              </a:solidFill>
              <a:prstDash val="dash"/>
            </a:ln>
          </p:spPr>
          <p:style>
            <a:lnRef idx="1">
              <a:schemeClr val="accent1"/>
            </a:lnRef>
            <a:fillRef idx="0">
              <a:schemeClr val="accent1"/>
            </a:fillRef>
            <a:effectRef idx="0">
              <a:schemeClr val="accent1"/>
            </a:effectRef>
            <a:fontRef idx="minor">
              <a:schemeClr val="tx1"/>
            </a:fontRef>
          </p:style>
        </p:cxnSp>
        <p:sp>
          <p:nvSpPr>
            <p:cNvPr id="179" name="椭圆 178">
              <a:extLst>
                <a:ext uri="{FF2B5EF4-FFF2-40B4-BE49-F238E27FC236}">
                  <a16:creationId xmlns="" xmlns:a16="http://schemas.microsoft.com/office/drawing/2014/main" id="{ADE8D5D6-FCB0-4C82-BAFC-C11BD619F14F}"/>
                </a:ext>
              </a:extLst>
            </p:cNvPr>
            <p:cNvSpPr/>
            <p:nvPr/>
          </p:nvSpPr>
          <p:spPr>
            <a:xfrm>
              <a:off x="8326742" y="2718558"/>
              <a:ext cx="45719" cy="45719"/>
            </a:xfrm>
            <a:prstGeom prst="ellipse">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914377">
                <a:defRPr/>
              </a:pPr>
              <a:endParaRPr lang="zh-CN" altLang="en-US" sz="2000">
                <a:solidFill>
                  <a:prstClr val="white"/>
                </a:solidFill>
                <a:latin typeface="等线" panose="020F0502020204030204"/>
                <a:ea typeface="等线" panose="02010600030101010101" pitchFamily="2" charset="-122"/>
              </a:endParaRPr>
            </a:p>
          </p:txBody>
        </p:sp>
      </p:grpSp>
      <p:sp>
        <p:nvSpPr>
          <p:cNvPr id="180" name="文本占位符 659">
            <a:extLst>
              <a:ext uri="{FF2B5EF4-FFF2-40B4-BE49-F238E27FC236}">
                <a16:creationId xmlns="" xmlns:a16="http://schemas.microsoft.com/office/drawing/2014/main" id="{2F54FAA8-CDDE-471A-ACB6-391D25DC4650}"/>
              </a:ext>
            </a:extLst>
          </p:cNvPr>
          <p:cNvSpPr>
            <a:spLocks noGrp="1"/>
          </p:cNvSpPr>
          <p:nvPr>
            <p:ph type="body" sz="quarter" idx="30" hasCustomPrompt="1"/>
          </p:nvPr>
        </p:nvSpPr>
        <p:spPr>
          <a:xfrm>
            <a:off x="7664777" y="5368581"/>
            <a:ext cx="2985531" cy="424732"/>
          </a:xfrm>
          <a:noFill/>
        </p:spPr>
        <p:txBody>
          <a:bodyPr wrap="square" rtlCol="0">
            <a:spAutoFit/>
          </a:bodyPr>
          <a:lstStyle>
            <a:lvl1pPr marL="0" indent="0">
              <a:buNone/>
              <a:def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defRPr>
            </a:lvl1pPr>
          </a:lstStyle>
          <a:p>
            <a:pPr defTabSz="914377">
              <a:defRPr/>
            </a:pPr>
            <a:r>
              <a:rPr lang="zh-CN" altLang="en-US" sz="2400" b="1" dirty="0">
                <a:solidFill>
                  <a:schemeClr val="tx1">
                    <a:lumMod val="75000"/>
                    <a:lumOff val="25000"/>
                  </a:schemeClr>
                </a:solidFill>
                <a:latin typeface="微软雅黑" panose="020B0503020204020204" pitchFamily="34" charset="-122"/>
                <a:ea typeface="微软雅黑" panose="020B0503020204020204" pitchFamily="34" charset="-122"/>
              </a:rPr>
              <a:t>请输入您的标题</a:t>
            </a:r>
          </a:p>
        </p:txBody>
      </p:sp>
      <p:sp>
        <p:nvSpPr>
          <p:cNvPr id="181" name="文本占位符 663">
            <a:extLst>
              <a:ext uri="{FF2B5EF4-FFF2-40B4-BE49-F238E27FC236}">
                <a16:creationId xmlns="" xmlns:a16="http://schemas.microsoft.com/office/drawing/2014/main" id="{09206648-552E-410B-AB95-9C9EEE622130}"/>
              </a:ext>
            </a:extLst>
          </p:cNvPr>
          <p:cNvSpPr>
            <a:spLocks noGrp="1"/>
          </p:cNvSpPr>
          <p:nvPr>
            <p:ph type="body" sz="quarter" idx="31" hasCustomPrompt="1"/>
          </p:nvPr>
        </p:nvSpPr>
        <p:spPr>
          <a:xfrm>
            <a:off x="7664777" y="5833697"/>
            <a:ext cx="2985531" cy="263816"/>
          </a:xfrm>
        </p:spPr>
        <p:txBody>
          <a:bodyPr anchor="ctr">
            <a:normAutofit/>
          </a:bodyPr>
          <a:lstStyle>
            <a:lvl1pPr marL="0" indent="0" algn="l">
              <a:buNone/>
              <a:defRPr sz="16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algn="just"/>
            <a:r>
              <a:rPr lang="en-US" altLang="zh-CN" sz="1600" dirty="0">
                <a:solidFill>
                  <a:schemeClr val="tx1">
                    <a:lumMod val="65000"/>
                    <a:lumOff val="35000"/>
                  </a:schemeClr>
                </a:solidFill>
                <a:latin typeface="微软雅黑 Light" panose="020B0502040204020203" pitchFamily="34" charset="-122"/>
                <a:ea typeface="微软雅黑 Light" panose="020B0502040204020203" pitchFamily="34" charset="-122"/>
              </a:rPr>
              <a:t>Please Enter Your Title Here</a:t>
            </a:r>
            <a:endParaRPr lang="zh-CN" altLang="en-US" sz="1600" dirty="0">
              <a:solidFill>
                <a:schemeClr val="tx1">
                  <a:lumMod val="65000"/>
                  <a:lumOff val="35000"/>
                </a:schemeClr>
              </a:solidFill>
              <a:latin typeface="微软雅黑 Light" panose="020B0502040204020203" pitchFamily="34" charset="-122"/>
              <a:ea typeface="微软雅黑 Light" panose="020B0502040204020203" pitchFamily="34" charset="-122"/>
            </a:endParaRPr>
          </a:p>
        </p:txBody>
      </p:sp>
      <p:grpSp>
        <p:nvGrpSpPr>
          <p:cNvPr id="187" name="组合 186">
            <a:extLst>
              <a:ext uri="{FF2B5EF4-FFF2-40B4-BE49-F238E27FC236}">
                <a16:creationId xmlns="" xmlns:a16="http://schemas.microsoft.com/office/drawing/2014/main" id="{62DCF955-4E8D-4FFB-9E77-77E15BC3E401}"/>
              </a:ext>
            </a:extLst>
          </p:cNvPr>
          <p:cNvGrpSpPr/>
          <p:nvPr userDrawn="1"/>
        </p:nvGrpSpPr>
        <p:grpSpPr>
          <a:xfrm>
            <a:off x="9660493" y="394007"/>
            <a:ext cx="2083334" cy="583526"/>
            <a:chOff x="2626564" y="552104"/>
            <a:chExt cx="3414360" cy="956337"/>
          </a:xfrm>
        </p:grpSpPr>
        <p:pic>
          <p:nvPicPr>
            <p:cNvPr id="188" name="图片 187">
              <a:extLst>
                <a:ext uri="{FF2B5EF4-FFF2-40B4-BE49-F238E27FC236}">
                  <a16:creationId xmlns="" xmlns:a16="http://schemas.microsoft.com/office/drawing/2014/main" id="{A98740AB-5B1E-4991-A6CC-04A40449EAC3}"/>
                </a:ext>
              </a:extLst>
            </p:cNvPr>
            <p:cNvPicPr>
              <a:picLocks noChangeAspect="1"/>
            </p:cNvPicPr>
            <p:nvPr/>
          </p:nvPicPr>
          <p:blipFill rotWithShape="1">
            <a:blip r:embed="rId2" cstate="email">
              <a:extLst>
                <a:ext uri="{BEBA8EAE-BF5A-486C-A8C5-ECC9F3942E4B}">
                  <a14:imgProps xmlns:a14="http://schemas.microsoft.com/office/drawing/2010/main">
                    <a14:imgLayer r:embed="rId3">
                      <a14:imgEffect>
                        <a14:brightnessContrast bright="85000"/>
                      </a14:imgEffect>
                    </a14:imgLayer>
                  </a14:imgProps>
                </a:ex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89" name="图片 188">
              <a:extLst>
                <a:ext uri="{FF2B5EF4-FFF2-40B4-BE49-F238E27FC236}">
                  <a16:creationId xmlns="" xmlns:a16="http://schemas.microsoft.com/office/drawing/2014/main" id="{849193FE-4FCB-46F8-A52F-42BA7025CDE7}"/>
                </a:ext>
              </a:extLst>
            </p:cNvPr>
            <p:cNvPicPr>
              <a:picLocks noChangeAspect="1"/>
            </p:cNvPicPr>
            <p:nvPr/>
          </p:nvPicPr>
          <p:blipFill rotWithShape="1">
            <a:blip r:embed="rId4" cstate="email">
              <a:extLst>
                <a:ext uri="{BEBA8EAE-BF5A-486C-A8C5-ECC9F3942E4B}">
                  <a14:imgProps xmlns:a14="http://schemas.microsoft.com/office/drawing/2010/main">
                    <a14:imgLayer r:embed="rId3">
                      <a14:imgEffect>
                        <a14:brightnessContrast bright="85000"/>
                      </a14:imgEffect>
                    </a14:imgLayer>
                  </a14:imgProps>
                </a:ext>
                <a:ext uri="{28A0092B-C50C-407E-A947-70E740481C1C}">
                  <a14:useLocalDpi xmlns:a14="http://schemas.microsoft.com/office/drawing/2010/main"/>
                </a:ext>
              </a:extLst>
            </a:blip>
            <a:srcRect/>
            <a:stretch/>
          </p:blipFill>
          <p:spPr>
            <a:xfrm>
              <a:off x="2626564" y="552104"/>
              <a:ext cx="1286570" cy="956337"/>
            </a:xfrm>
            <a:prstGeom prst="rect">
              <a:avLst/>
            </a:prstGeom>
          </p:spPr>
        </p:pic>
      </p:grpSp>
      <p:sp>
        <p:nvSpPr>
          <p:cNvPr id="99" name="文本框 98">
            <a:extLst>
              <a:ext uri="{FF2B5EF4-FFF2-40B4-BE49-F238E27FC236}">
                <a16:creationId xmlns="" xmlns:a16="http://schemas.microsoft.com/office/drawing/2014/main" id="{BFA93CFE-30F6-4544-A368-6736CD0B3B22}"/>
              </a:ext>
            </a:extLst>
          </p:cNvPr>
          <p:cNvSpPr txBox="1"/>
          <p:nvPr userDrawn="1"/>
        </p:nvSpPr>
        <p:spPr>
          <a:xfrm>
            <a:off x="1039313" y="958874"/>
            <a:ext cx="2717508" cy="144655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8800" b="1" i="0" u="none" strike="noStrike" kern="1200" cap="none" spc="600" normalizeH="0" baseline="0" noProof="0" dirty="0">
                <a:ln>
                  <a:noFill/>
                </a:ln>
                <a:gradFill>
                  <a:gsLst>
                    <a:gs pos="31000">
                      <a:srgbClr val="EEEAE6"/>
                    </a:gs>
                    <a:gs pos="100000">
                      <a:srgbClr val="EEEAE6">
                        <a:alpha val="10000"/>
                      </a:srgbClr>
                    </a:gs>
                  </a:gsLst>
                  <a:lin ang="5400000" scaled="0"/>
                </a:gradFill>
                <a:effectLst/>
                <a:uLnTx/>
                <a:uFillTx/>
                <a:latin typeface="微软雅黑" panose="020B0503020204020204" pitchFamily="34" charset="-122"/>
                <a:ea typeface="微软雅黑" panose="020B0503020204020204" pitchFamily="34" charset="-122"/>
              </a:rPr>
              <a:t>目录</a:t>
            </a:r>
          </a:p>
        </p:txBody>
      </p:sp>
      <p:sp>
        <p:nvSpPr>
          <p:cNvPr id="100" name="文本框 99">
            <a:extLst>
              <a:ext uri="{FF2B5EF4-FFF2-40B4-BE49-F238E27FC236}">
                <a16:creationId xmlns="" xmlns:a16="http://schemas.microsoft.com/office/drawing/2014/main" id="{7570C5A1-8E9B-4D9C-AE68-2958B556128B}"/>
              </a:ext>
            </a:extLst>
          </p:cNvPr>
          <p:cNvSpPr txBox="1"/>
          <p:nvPr userDrawn="1"/>
        </p:nvSpPr>
        <p:spPr>
          <a:xfrm>
            <a:off x="1198949" y="2344196"/>
            <a:ext cx="2398236" cy="4001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lang="en-US" altLang="zh-CN" sz="2000" spc="300" dirty="0">
                <a:solidFill>
                  <a:srgbClr val="EEEAE6"/>
                </a:solidFill>
                <a:latin typeface="微软雅黑 Light" panose="020B0502040204020203" pitchFamily="34" charset="-122"/>
                <a:ea typeface="微软雅黑 Light" panose="020B0502040204020203" pitchFamily="34" charset="-122"/>
              </a:rPr>
              <a:t>CONTENTS</a:t>
            </a:r>
            <a:endParaRPr lang="zh-CN" altLang="en-US" sz="2000" spc="300" dirty="0">
              <a:solidFill>
                <a:srgbClr val="EEEAE6"/>
              </a:solidFill>
              <a:latin typeface="微软雅黑 Light" panose="020B0502040204020203" pitchFamily="34" charset="-122"/>
              <a:ea typeface="微软雅黑 Light" panose="020B0502040204020203" pitchFamily="34" charset="-122"/>
            </a:endParaRPr>
          </a:p>
        </p:txBody>
      </p:sp>
      <p:sp>
        <p:nvSpPr>
          <p:cNvPr id="127" name="文本占位符 2">
            <a:extLst>
              <a:ext uri="{FF2B5EF4-FFF2-40B4-BE49-F238E27FC236}">
                <a16:creationId xmlns="" xmlns:a16="http://schemas.microsoft.com/office/drawing/2014/main" id="{18A4040F-4539-428E-A7A4-3375710DC4A5}"/>
              </a:ext>
            </a:extLst>
          </p:cNvPr>
          <p:cNvSpPr>
            <a:spLocks noGrp="1"/>
          </p:cNvSpPr>
          <p:nvPr>
            <p:ph type="body" sz="quarter" idx="26" hasCustomPrompt="1"/>
          </p:nvPr>
        </p:nvSpPr>
        <p:spPr>
          <a:xfrm>
            <a:off x="1370965" y="4179631"/>
            <a:ext cx="926032" cy="840230"/>
          </a:xfrm>
          <a:noFill/>
        </p:spPr>
        <p:txBody>
          <a:bodyPr wrap="square" rtlCol="0">
            <a:spAutoFit/>
          </a:bodyPr>
          <a:lstStyle>
            <a:lvl1pPr marL="0" indent="0" algn="ctr">
              <a:buNone/>
              <a:defRPr lang="zh-CN" altLang="en-US" sz="5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01</a:t>
            </a:r>
            <a:endParaRPr lang="zh-CN" altLang="en-US" dirty="0"/>
          </a:p>
        </p:txBody>
      </p:sp>
      <p:sp>
        <p:nvSpPr>
          <p:cNvPr id="128" name="文本占位符 2">
            <a:extLst>
              <a:ext uri="{FF2B5EF4-FFF2-40B4-BE49-F238E27FC236}">
                <a16:creationId xmlns="" xmlns:a16="http://schemas.microsoft.com/office/drawing/2014/main" id="{17686B63-78F3-459B-A8E1-4C0B29CBCF25}"/>
              </a:ext>
            </a:extLst>
          </p:cNvPr>
          <p:cNvSpPr>
            <a:spLocks noGrp="1"/>
          </p:cNvSpPr>
          <p:nvPr>
            <p:ph type="body" sz="quarter" idx="32" hasCustomPrompt="1"/>
          </p:nvPr>
        </p:nvSpPr>
        <p:spPr>
          <a:xfrm>
            <a:off x="1370965" y="5357435"/>
            <a:ext cx="926032" cy="840230"/>
          </a:xfrm>
          <a:noFill/>
        </p:spPr>
        <p:txBody>
          <a:bodyPr wrap="square" rtlCol="0">
            <a:spAutoFit/>
          </a:bodyPr>
          <a:lstStyle>
            <a:lvl1pPr marL="0" indent="0" algn="ctr">
              <a:buNone/>
              <a:defRPr lang="zh-CN" altLang="en-US" sz="5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03</a:t>
            </a:r>
            <a:endParaRPr lang="zh-CN" altLang="en-US" dirty="0"/>
          </a:p>
        </p:txBody>
      </p:sp>
      <p:sp>
        <p:nvSpPr>
          <p:cNvPr id="130" name="文本占位符 2">
            <a:extLst>
              <a:ext uri="{FF2B5EF4-FFF2-40B4-BE49-F238E27FC236}">
                <a16:creationId xmlns="" xmlns:a16="http://schemas.microsoft.com/office/drawing/2014/main" id="{FC22DC77-B888-4600-8D95-339BC204392D}"/>
              </a:ext>
            </a:extLst>
          </p:cNvPr>
          <p:cNvSpPr>
            <a:spLocks noGrp="1"/>
          </p:cNvSpPr>
          <p:nvPr>
            <p:ph type="body" sz="quarter" idx="33" hasCustomPrompt="1"/>
          </p:nvPr>
        </p:nvSpPr>
        <p:spPr>
          <a:xfrm>
            <a:off x="6707114" y="5357435"/>
            <a:ext cx="926032" cy="840230"/>
          </a:xfrm>
          <a:noFill/>
        </p:spPr>
        <p:txBody>
          <a:bodyPr wrap="square" rtlCol="0">
            <a:spAutoFit/>
          </a:bodyPr>
          <a:lstStyle>
            <a:lvl1pPr marL="0" indent="0" algn="ctr">
              <a:buNone/>
              <a:defRPr lang="zh-CN" altLang="en-US" sz="5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04</a:t>
            </a:r>
            <a:endParaRPr lang="zh-CN" altLang="en-US" dirty="0"/>
          </a:p>
        </p:txBody>
      </p:sp>
      <p:sp>
        <p:nvSpPr>
          <p:cNvPr id="131" name="文本占位符 2">
            <a:extLst>
              <a:ext uri="{FF2B5EF4-FFF2-40B4-BE49-F238E27FC236}">
                <a16:creationId xmlns="" xmlns:a16="http://schemas.microsoft.com/office/drawing/2014/main" id="{81A5183C-FB4F-4C40-B68E-B5122EB4E52E}"/>
              </a:ext>
            </a:extLst>
          </p:cNvPr>
          <p:cNvSpPr>
            <a:spLocks noGrp="1"/>
          </p:cNvSpPr>
          <p:nvPr>
            <p:ph type="body" sz="quarter" idx="34" hasCustomPrompt="1"/>
          </p:nvPr>
        </p:nvSpPr>
        <p:spPr>
          <a:xfrm>
            <a:off x="6707114" y="4174305"/>
            <a:ext cx="926032" cy="840230"/>
          </a:xfrm>
          <a:noFill/>
        </p:spPr>
        <p:txBody>
          <a:bodyPr wrap="square" rtlCol="0">
            <a:spAutoFit/>
          </a:bodyPr>
          <a:lstStyle>
            <a:lvl1pPr marL="0" indent="0" algn="ctr">
              <a:buNone/>
              <a:defRPr lang="zh-CN" altLang="en-US" sz="5400" dirty="0">
                <a:solidFill>
                  <a:schemeClr val="accent1"/>
                </a:solidFill>
                <a:latin typeface="Impact" panose="020B0806030902050204" pitchFamily="34" charset="0"/>
                <a:ea typeface="造字工房俊雅（非商用）常规体" pitchFamily="50" charset="-122"/>
              </a:defRPr>
            </a:lvl1pPr>
          </a:lstStyle>
          <a:p>
            <a:pPr marL="0" lvl="0" algn="ctr" defTabSz="914377"/>
            <a:r>
              <a:rPr lang="en-US" altLang="zh-CN" dirty="0"/>
              <a:t>02</a:t>
            </a:r>
            <a:endParaRPr lang="zh-CN" altLang="en-US" dirty="0"/>
          </a:p>
        </p:txBody>
      </p:sp>
    </p:spTree>
    <p:extLst>
      <p:ext uri="{BB962C8B-B14F-4D97-AF65-F5344CB8AC3E}">
        <p14:creationId xmlns:p14="http://schemas.microsoft.com/office/powerpoint/2010/main" val="222452901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过渡页-02">
    <p:bg>
      <p:bgPr>
        <a:gradFill>
          <a:gsLst>
            <a:gs pos="100000">
              <a:schemeClr val="accent2"/>
            </a:gs>
            <a:gs pos="20000">
              <a:schemeClr val="accent1"/>
            </a:gs>
          </a:gsLst>
          <a:lin ang="5400000" scaled="0"/>
        </a:gradFill>
        <a:effectLst/>
      </p:bgPr>
    </p:bg>
    <p:spTree>
      <p:nvGrpSpPr>
        <p:cNvPr id="1" name=""/>
        <p:cNvGrpSpPr/>
        <p:nvPr/>
      </p:nvGrpSpPr>
      <p:grpSpPr>
        <a:xfrm>
          <a:off x="0" y="0"/>
          <a:ext cx="0" cy="0"/>
          <a:chOff x="0" y="0"/>
          <a:chExt cx="0" cy="0"/>
        </a:xfrm>
      </p:grpSpPr>
      <p:grpSp>
        <p:nvGrpSpPr>
          <p:cNvPr id="12" name="组合 11">
            <a:extLst>
              <a:ext uri="{FF2B5EF4-FFF2-40B4-BE49-F238E27FC236}">
                <a16:creationId xmlns="" xmlns:a16="http://schemas.microsoft.com/office/drawing/2014/main" id="{7355FEE6-6BBD-4B2C-9433-93BA7F4CD42B}"/>
              </a:ext>
            </a:extLst>
          </p:cNvPr>
          <p:cNvGrpSpPr/>
          <p:nvPr userDrawn="1"/>
        </p:nvGrpSpPr>
        <p:grpSpPr>
          <a:xfrm>
            <a:off x="-801229" y="6152729"/>
            <a:ext cx="5506085" cy="114300"/>
            <a:chOff x="-844771" y="6196546"/>
            <a:chExt cx="5506085" cy="114300"/>
          </a:xfrm>
        </p:grpSpPr>
        <p:cxnSp>
          <p:nvCxnSpPr>
            <p:cNvPr id="13" name="直接连接符 12">
              <a:extLst>
                <a:ext uri="{FF2B5EF4-FFF2-40B4-BE49-F238E27FC236}">
                  <a16:creationId xmlns="" xmlns:a16="http://schemas.microsoft.com/office/drawing/2014/main" id="{6D4FD9C3-A73B-4ED3-9497-CADA7D951FB3}"/>
                </a:ext>
              </a:extLst>
            </p:cNvPr>
            <p:cNvCxnSpPr/>
            <p:nvPr/>
          </p:nvCxnSpPr>
          <p:spPr>
            <a:xfrm flipH="1">
              <a:off x="-84477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1E04F6C0-5C82-44CC-AF4E-CD7DCE9B1C0A}"/>
                </a:ext>
              </a:extLst>
            </p:cNvPr>
            <p:cNvCxnSpPr/>
            <p:nvPr/>
          </p:nvCxnSpPr>
          <p:spPr>
            <a:xfrm flipH="1">
              <a:off x="-76006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F648863F-8413-4198-8DFD-B29714E4DFBD}"/>
                </a:ext>
              </a:extLst>
            </p:cNvPr>
            <p:cNvCxnSpPr/>
            <p:nvPr/>
          </p:nvCxnSpPr>
          <p:spPr>
            <a:xfrm flipH="1">
              <a:off x="-67535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5A2E1E8B-E66B-4DE0-BC36-DDF10E45DA12}"/>
                </a:ext>
              </a:extLst>
            </p:cNvPr>
            <p:cNvCxnSpPr/>
            <p:nvPr/>
          </p:nvCxnSpPr>
          <p:spPr>
            <a:xfrm flipH="1">
              <a:off x="-59064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BA8C3A0E-6595-4AB5-9C1F-31BEA09E91B9}"/>
                </a:ext>
              </a:extLst>
            </p:cNvPr>
            <p:cNvCxnSpPr/>
            <p:nvPr/>
          </p:nvCxnSpPr>
          <p:spPr>
            <a:xfrm flipH="1">
              <a:off x="-50593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5C48E755-2F57-4E82-A1FC-F11FA732BF51}"/>
                </a:ext>
              </a:extLst>
            </p:cNvPr>
            <p:cNvCxnSpPr/>
            <p:nvPr/>
          </p:nvCxnSpPr>
          <p:spPr>
            <a:xfrm flipH="1">
              <a:off x="-42122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CD7D7A2C-3D2D-4DC1-B367-2C20BA4EC8B2}"/>
                </a:ext>
              </a:extLst>
            </p:cNvPr>
            <p:cNvCxnSpPr/>
            <p:nvPr/>
          </p:nvCxnSpPr>
          <p:spPr>
            <a:xfrm flipH="1">
              <a:off x="-33651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3CC044E1-0406-4658-B189-888AA7CBA1EC}"/>
                </a:ext>
              </a:extLst>
            </p:cNvPr>
            <p:cNvCxnSpPr/>
            <p:nvPr/>
          </p:nvCxnSpPr>
          <p:spPr>
            <a:xfrm flipH="1">
              <a:off x="-25180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D13993D4-4972-4A3E-8D83-8AF56050707A}"/>
                </a:ext>
              </a:extLst>
            </p:cNvPr>
            <p:cNvCxnSpPr/>
            <p:nvPr/>
          </p:nvCxnSpPr>
          <p:spPr>
            <a:xfrm flipH="1">
              <a:off x="-16709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F5D6A79D-697C-4E67-A236-E9507A4CC644}"/>
                </a:ext>
              </a:extLst>
            </p:cNvPr>
            <p:cNvCxnSpPr/>
            <p:nvPr/>
          </p:nvCxnSpPr>
          <p:spPr>
            <a:xfrm flipH="1">
              <a:off x="-8238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E2936DEB-C870-4CCA-85B5-E901EE3A1E0E}"/>
                </a:ext>
              </a:extLst>
            </p:cNvPr>
            <p:cNvCxnSpPr/>
            <p:nvPr/>
          </p:nvCxnSpPr>
          <p:spPr>
            <a:xfrm flipH="1">
              <a:off x="232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0869311F-FFBA-401B-92AF-2D902A9CDA57}"/>
                </a:ext>
              </a:extLst>
            </p:cNvPr>
            <p:cNvCxnSpPr/>
            <p:nvPr/>
          </p:nvCxnSpPr>
          <p:spPr>
            <a:xfrm flipH="1">
              <a:off x="8703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2314B50F-5B7E-4597-A79F-749201D49DB4}"/>
                </a:ext>
              </a:extLst>
            </p:cNvPr>
            <p:cNvCxnSpPr/>
            <p:nvPr/>
          </p:nvCxnSpPr>
          <p:spPr>
            <a:xfrm flipH="1">
              <a:off x="17174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3C15050C-EB21-4857-98AF-993340385E9F}"/>
                </a:ext>
              </a:extLst>
            </p:cNvPr>
            <p:cNvCxnSpPr/>
            <p:nvPr/>
          </p:nvCxnSpPr>
          <p:spPr>
            <a:xfrm flipH="1">
              <a:off x="25645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A78462D5-BEF2-477A-99CE-0292AB9E67E0}"/>
                </a:ext>
              </a:extLst>
            </p:cNvPr>
            <p:cNvCxnSpPr/>
            <p:nvPr/>
          </p:nvCxnSpPr>
          <p:spPr>
            <a:xfrm flipH="1">
              <a:off x="34116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A5E819ED-C831-485E-A312-06F310777332}"/>
                </a:ext>
              </a:extLst>
            </p:cNvPr>
            <p:cNvCxnSpPr/>
            <p:nvPr/>
          </p:nvCxnSpPr>
          <p:spPr>
            <a:xfrm flipH="1">
              <a:off x="42587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121AFC48-CCBB-44E8-A131-EBB0BA929D4C}"/>
                </a:ext>
              </a:extLst>
            </p:cNvPr>
            <p:cNvCxnSpPr/>
            <p:nvPr/>
          </p:nvCxnSpPr>
          <p:spPr>
            <a:xfrm flipH="1">
              <a:off x="51058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D53121BF-6950-408B-B922-649171F22F0B}"/>
                </a:ext>
              </a:extLst>
            </p:cNvPr>
            <p:cNvCxnSpPr/>
            <p:nvPr/>
          </p:nvCxnSpPr>
          <p:spPr>
            <a:xfrm flipH="1">
              <a:off x="59529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22AA800C-4B9C-4E5C-AB23-FE9D912C3614}"/>
                </a:ext>
              </a:extLst>
            </p:cNvPr>
            <p:cNvCxnSpPr/>
            <p:nvPr/>
          </p:nvCxnSpPr>
          <p:spPr>
            <a:xfrm flipH="1">
              <a:off x="68000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5857202B-64C1-4086-9EDF-8295E0858091}"/>
                </a:ext>
              </a:extLst>
            </p:cNvPr>
            <p:cNvCxnSpPr/>
            <p:nvPr/>
          </p:nvCxnSpPr>
          <p:spPr>
            <a:xfrm flipH="1">
              <a:off x="76471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1DA5C3BF-E428-4EE6-8162-EC5F7EF956D3}"/>
                </a:ext>
              </a:extLst>
            </p:cNvPr>
            <p:cNvCxnSpPr/>
            <p:nvPr/>
          </p:nvCxnSpPr>
          <p:spPr>
            <a:xfrm flipH="1">
              <a:off x="84942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B562C8CB-AF1C-4EAA-9DBB-0F1CE32ECFB6}"/>
                </a:ext>
              </a:extLst>
            </p:cNvPr>
            <p:cNvCxnSpPr/>
            <p:nvPr/>
          </p:nvCxnSpPr>
          <p:spPr>
            <a:xfrm flipH="1">
              <a:off x="934129"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2C35D426-B85B-495A-99CE-0BCD5C57E013}"/>
                </a:ext>
              </a:extLst>
            </p:cNvPr>
            <p:cNvCxnSpPr/>
            <p:nvPr/>
          </p:nvCxnSpPr>
          <p:spPr>
            <a:xfrm flipH="1">
              <a:off x="1018839"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04504B5-ADD1-4AA2-87D7-CE7D1AA83559}"/>
                </a:ext>
              </a:extLst>
            </p:cNvPr>
            <p:cNvCxnSpPr/>
            <p:nvPr/>
          </p:nvCxnSpPr>
          <p:spPr>
            <a:xfrm flipH="1">
              <a:off x="1103548"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AE77857D-1E29-4D18-9103-A39C24215FD9}"/>
                </a:ext>
              </a:extLst>
            </p:cNvPr>
            <p:cNvCxnSpPr/>
            <p:nvPr/>
          </p:nvCxnSpPr>
          <p:spPr>
            <a:xfrm flipH="1">
              <a:off x="1188258"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A5534129-1506-4200-8BB6-5CAA7AF95953}"/>
                </a:ext>
              </a:extLst>
            </p:cNvPr>
            <p:cNvCxnSpPr/>
            <p:nvPr/>
          </p:nvCxnSpPr>
          <p:spPr>
            <a:xfrm flipH="1">
              <a:off x="1272967"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ED5CCD78-DF1A-474A-9E49-857255B68B6F}"/>
                </a:ext>
              </a:extLst>
            </p:cNvPr>
            <p:cNvCxnSpPr/>
            <p:nvPr/>
          </p:nvCxnSpPr>
          <p:spPr>
            <a:xfrm flipH="1">
              <a:off x="1357677"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8C94F7D6-5E09-464F-8A2A-338E431F1D7E}"/>
                </a:ext>
              </a:extLst>
            </p:cNvPr>
            <p:cNvCxnSpPr/>
            <p:nvPr/>
          </p:nvCxnSpPr>
          <p:spPr>
            <a:xfrm flipH="1">
              <a:off x="1442386"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010834EF-FEEA-4E9C-8F79-E21F7CEEFC77}"/>
                </a:ext>
              </a:extLst>
            </p:cNvPr>
            <p:cNvCxnSpPr/>
            <p:nvPr/>
          </p:nvCxnSpPr>
          <p:spPr>
            <a:xfrm flipH="1">
              <a:off x="1527096"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697B1BCB-B8D1-4802-904D-2EA903214125}"/>
                </a:ext>
              </a:extLst>
            </p:cNvPr>
            <p:cNvCxnSpPr/>
            <p:nvPr/>
          </p:nvCxnSpPr>
          <p:spPr>
            <a:xfrm flipH="1">
              <a:off x="1611806"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49ED1009-838E-4409-BE49-1F7A7CEE3932}"/>
                </a:ext>
              </a:extLst>
            </p:cNvPr>
            <p:cNvCxnSpPr/>
            <p:nvPr/>
          </p:nvCxnSpPr>
          <p:spPr>
            <a:xfrm flipH="1">
              <a:off x="169651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07237679-BED8-440A-B9A3-F97D17797577}"/>
                </a:ext>
              </a:extLst>
            </p:cNvPr>
            <p:cNvCxnSpPr/>
            <p:nvPr/>
          </p:nvCxnSpPr>
          <p:spPr>
            <a:xfrm flipH="1">
              <a:off x="178122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C7637498-A65B-431F-9865-BFE24AFF2D03}"/>
                </a:ext>
              </a:extLst>
            </p:cNvPr>
            <p:cNvCxnSpPr/>
            <p:nvPr/>
          </p:nvCxnSpPr>
          <p:spPr>
            <a:xfrm flipH="1">
              <a:off x="186593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D32271CB-B622-4904-B511-B175F01ABA4F}"/>
                </a:ext>
              </a:extLst>
            </p:cNvPr>
            <p:cNvCxnSpPr/>
            <p:nvPr/>
          </p:nvCxnSpPr>
          <p:spPr>
            <a:xfrm flipH="1">
              <a:off x="195064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57C605EF-2925-49B8-8CDB-65ACD333F70F}"/>
                </a:ext>
              </a:extLst>
            </p:cNvPr>
            <p:cNvCxnSpPr/>
            <p:nvPr/>
          </p:nvCxnSpPr>
          <p:spPr>
            <a:xfrm flipH="1">
              <a:off x="203535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07103FD8-9DC7-487A-AE6B-C937EC77235A}"/>
                </a:ext>
              </a:extLst>
            </p:cNvPr>
            <p:cNvCxnSpPr/>
            <p:nvPr/>
          </p:nvCxnSpPr>
          <p:spPr>
            <a:xfrm flipH="1">
              <a:off x="212006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8EFF4BE0-AAAD-407F-8C67-742FC676EA14}"/>
                </a:ext>
              </a:extLst>
            </p:cNvPr>
            <p:cNvCxnSpPr/>
            <p:nvPr/>
          </p:nvCxnSpPr>
          <p:spPr>
            <a:xfrm flipH="1">
              <a:off x="220477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1CCF91C1-2ADB-4B32-A6D9-4CB849E61A80}"/>
                </a:ext>
              </a:extLst>
            </p:cNvPr>
            <p:cNvCxnSpPr/>
            <p:nvPr/>
          </p:nvCxnSpPr>
          <p:spPr>
            <a:xfrm flipH="1">
              <a:off x="228948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2A8D96B2-7007-4041-BEAB-2BBDBDD522D1}"/>
                </a:ext>
              </a:extLst>
            </p:cNvPr>
            <p:cNvCxnSpPr/>
            <p:nvPr/>
          </p:nvCxnSpPr>
          <p:spPr>
            <a:xfrm flipH="1">
              <a:off x="237419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7D9A5B96-058D-4F2C-BF59-F98778D5DD6C}"/>
                </a:ext>
              </a:extLst>
            </p:cNvPr>
            <p:cNvCxnSpPr/>
            <p:nvPr/>
          </p:nvCxnSpPr>
          <p:spPr>
            <a:xfrm flipH="1">
              <a:off x="245890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18C9DD91-D834-4430-938F-44527944CB9C}"/>
                </a:ext>
              </a:extLst>
            </p:cNvPr>
            <p:cNvCxnSpPr/>
            <p:nvPr/>
          </p:nvCxnSpPr>
          <p:spPr>
            <a:xfrm flipH="1">
              <a:off x="254361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9024CD1B-F410-44D4-8913-EC64921FC2D9}"/>
                </a:ext>
              </a:extLst>
            </p:cNvPr>
            <p:cNvCxnSpPr/>
            <p:nvPr/>
          </p:nvCxnSpPr>
          <p:spPr>
            <a:xfrm flipH="1">
              <a:off x="262832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7D85508A-2755-4836-AF52-B761DCBAD721}"/>
                </a:ext>
              </a:extLst>
            </p:cNvPr>
            <p:cNvCxnSpPr/>
            <p:nvPr/>
          </p:nvCxnSpPr>
          <p:spPr>
            <a:xfrm flipH="1">
              <a:off x="2713029"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5F1D94B6-9E71-4B74-969D-41BCE8C1D5A6}"/>
                </a:ext>
              </a:extLst>
            </p:cNvPr>
            <p:cNvCxnSpPr/>
            <p:nvPr/>
          </p:nvCxnSpPr>
          <p:spPr>
            <a:xfrm flipH="1">
              <a:off x="2797739"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E9F4FA87-BF9B-4EB8-9556-7FE483EB1372}"/>
                </a:ext>
              </a:extLst>
            </p:cNvPr>
            <p:cNvCxnSpPr/>
            <p:nvPr/>
          </p:nvCxnSpPr>
          <p:spPr>
            <a:xfrm flipH="1">
              <a:off x="2882448"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9D74916F-B5D0-4027-A76C-947C6F81D7E1}"/>
                </a:ext>
              </a:extLst>
            </p:cNvPr>
            <p:cNvCxnSpPr/>
            <p:nvPr/>
          </p:nvCxnSpPr>
          <p:spPr>
            <a:xfrm flipH="1">
              <a:off x="2967158"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416AEB4-D6B5-4672-A6EF-2F861D94A578}"/>
                </a:ext>
              </a:extLst>
            </p:cNvPr>
            <p:cNvCxnSpPr/>
            <p:nvPr/>
          </p:nvCxnSpPr>
          <p:spPr>
            <a:xfrm flipH="1">
              <a:off x="3051868"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5729A2F1-B055-4AA1-BD13-8E6CD34F0CAB}"/>
                </a:ext>
              </a:extLst>
            </p:cNvPr>
            <p:cNvCxnSpPr/>
            <p:nvPr/>
          </p:nvCxnSpPr>
          <p:spPr>
            <a:xfrm flipH="1">
              <a:off x="3136577"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FA7352D1-B40B-4044-9C0A-1121D8B7C713}"/>
                </a:ext>
              </a:extLst>
            </p:cNvPr>
            <p:cNvCxnSpPr/>
            <p:nvPr/>
          </p:nvCxnSpPr>
          <p:spPr>
            <a:xfrm flipH="1">
              <a:off x="3221287"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A42FA822-06D5-4D10-932E-18DD65603F66}"/>
                </a:ext>
              </a:extLst>
            </p:cNvPr>
            <p:cNvCxnSpPr/>
            <p:nvPr/>
          </p:nvCxnSpPr>
          <p:spPr>
            <a:xfrm flipH="1">
              <a:off x="3305996"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10050D19-707E-49B3-8229-BB886A059C7F}"/>
                </a:ext>
              </a:extLst>
            </p:cNvPr>
            <p:cNvCxnSpPr/>
            <p:nvPr/>
          </p:nvCxnSpPr>
          <p:spPr>
            <a:xfrm flipH="1">
              <a:off x="3390706"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6DCE6E19-A539-4AAB-8A41-F6FCB0D3F12D}"/>
                </a:ext>
              </a:extLst>
            </p:cNvPr>
            <p:cNvCxnSpPr/>
            <p:nvPr/>
          </p:nvCxnSpPr>
          <p:spPr>
            <a:xfrm flipH="1">
              <a:off x="347541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2B7F8F6F-4FAE-4183-AF88-452AF48B85A3}"/>
                </a:ext>
              </a:extLst>
            </p:cNvPr>
            <p:cNvCxnSpPr/>
            <p:nvPr/>
          </p:nvCxnSpPr>
          <p:spPr>
            <a:xfrm flipH="1">
              <a:off x="3560125"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FE7DEC8F-6F19-450A-B038-19C284731B66}"/>
                </a:ext>
              </a:extLst>
            </p:cNvPr>
            <p:cNvCxnSpPr/>
            <p:nvPr/>
          </p:nvCxnSpPr>
          <p:spPr>
            <a:xfrm flipH="1">
              <a:off x="372954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A81E4FFF-5DC8-41C4-93A0-E9EB00C24685}"/>
                </a:ext>
              </a:extLst>
            </p:cNvPr>
            <p:cNvCxnSpPr/>
            <p:nvPr/>
          </p:nvCxnSpPr>
          <p:spPr>
            <a:xfrm flipH="1">
              <a:off x="3644834"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4C192B04-1DE0-41CB-9CE9-C24F4E5E4DEB}"/>
                </a:ext>
              </a:extLst>
            </p:cNvPr>
            <p:cNvCxnSpPr/>
            <p:nvPr/>
          </p:nvCxnSpPr>
          <p:spPr>
            <a:xfrm flipH="1">
              <a:off x="381425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0FB297D-D2CD-4F4A-B73E-D11B864C7AC4}"/>
                </a:ext>
              </a:extLst>
            </p:cNvPr>
            <p:cNvCxnSpPr/>
            <p:nvPr/>
          </p:nvCxnSpPr>
          <p:spPr>
            <a:xfrm flipH="1">
              <a:off x="3898963"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FB79D4EE-BE71-423D-867E-291171AA2E17}"/>
                </a:ext>
              </a:extLst>
            </p:cNvPr>
            <p:cNvCxnSpPr/>
            <p:nvPr/>
          </p:nvCxnSpPr>
          <p:spPr>
            <a:xfrm flipH="1">
              <a:off x="398367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0E12E8A3-2D54-42CA-82E2-630101E12ECE}"/>
                </a:ext>
              </a:extLst>
            </p:cNvPr>
            <p:cNvCxnSpPr/>
            <p:nvPr/>
          </p:nvCxnSpPr>
          <p:spPr>
            <a:xfrm flipH="1">
              <a:off x="4068382"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6A1B53AB-A121-4406-9E08-F122345EE8B1}"/>
                </a:ext>
              </a:extLst>
            </p:cNvPr>
            <p:cNvCxnSpPr/>
            <p:nvPr/>
          </p:nvCxnSpPr>
          <p:spPr>
            <a:xfrm flipH="1">
              <a:off x="415309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C3DA1F63-F62A-405F-880B-75A93A725693}"/>
                </a:ext>
              </a:extLst>
            </p:cNvPr>
            <p:cNvCxnSpPr/>
            <p:nvPr/>
          </p:nvCxnSpPr>
          <p:spPr>
            <a:xfrm flipH="1">
              <a:off x="4237801"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E058FF96-DB51-43C6-95A9-77DDB9FD06C4}"/>
                </a:ext>
              </a:extLst>
            </p:cNvPr>
            <p:cNvCxnSpPr/>
            <p:nvPr/>
          </p:nvCxnSpPr>
          <p:spPr>
            <a:xfrm flipH="1">
              <a:off x="432251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A1B7759C-E5E3-4684-917B-6F9B172BB895}"/>
                </a:ext>
              </a:extLst>
            </p:cNvPr>
            <p:cNvCxnSpPr/>
            <p:nvPr/>
          </p:nvCxnSpPr>
          <p:spPr>
            <a:xfrm flipH="1">
              <a:off x="440722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296CE7D2-36AE-4183-960D-82B6DD45D567}"/>
                </a:ext>
              </a:extLst>
            </p:cNvPr>
            <p:cNvCxnSpPr/>
            <p:nvPr/>
          </p:nvCxnSpPr>
          <p:spPr>
            <a:xfrm flipH="1">
              <a:off x="4491930"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3027EE37-DA1E-45FC-966D-E8ECE7A94720}"/>
                </a:ext>
              </a:extLst>
            </p:cNvPr>
            <p:cNvCxnSpPr/>
            <p:nvPr/>
          </p:nvCxnSpPr>
          <p:spPr>
            <a:xfrm flipH="1">
              <a:off x="4576639" y="6196546"/>
              <a:ext cx="84675" cy="114300"/>
            </a:xfrm>
            <a:prstGeom prst="line">
              <a:avLst/>
            </a:prstGeom>
            <a:ln w="9525">
              <a:solidFill>
                <a:srgbClr val="EEEAE6">
                  <a:alpha val="40000"/>
                </a:srgbClr>
              </a:solidFill>
            </a:ln>
          </p:spPr>
          <p:style>
            <a:lnRef idx="1">
              <a:schemeClr val="accent1"/>
            </a:lnRef>
            <a:fillRef idx="0">
              <a:schemeClr val="accent1"/>
            </a:fillRef>
            <a:effectRef idx="0">
              <a:schemeClr val="accent1"/>
            </a:effectRef>
            <a:fontRef idx="minor">
              <a:schemeClr val="tx1"/>
            </a:fontRef>
          </p:style>
        </p:cxnSp>
      </p:grpSp>
      <p:grpSp>
        <p:nvGrpSpPr>
          <p:cNvPr id="78" name="组合 77">
            <a:extLst>
              <a:ext uri="{FF2B5EF4-FFF2-40B4-BE49-F238E27FC236}">
                <a16:creationId xmlns="" xmlns:a16="http://schemas.microsoft.com/office/drawing/2014/main" id="{25D02D87-293D-4546-965C-39FE907E479C}"/>
              </a:ext>
            </a:extLst>
          </p:cNvPr>
          <p:cNvGrpSpPr/>
          <p:nvPr userDrawn="1"/>
        </p:nvGrpSpPr>
        <p:grpSpPr>
          <a:xfrm>
            <a:off x="7494245" y="6152729"/>
            <a:ext cx="5506085" cy="114300"/>
            <a:chOff x="-844771" y="6196546"/>
            <a:chExt cx="5506085" cy="114300"/>
          </a:xfrm>
        </p:grpSpPr>
        <p:cxnSp>
          <p:nvCxnSpPr>
            <p:cNvPr id="79" name="直接连接符 78">
              <a:extLst>
                <a:ext uri="{FF2B5EF4-FFF2-40B4-BE49-F238E27FC236}">
                  <a16:creationId xmlns="" xmlns:a16="http://schemas.microsoft.com/office/drawing/2014/main" id="{EA92BC47-B929-41BE-A243-A4614C349FD6}"/>
                </a:ext>
              </a:extLst>
            </p:cNvPr>
            <p:cNvCxnSpPr/>
            <p:nvPr/>
          </p:nvCxnSpPr>
          <p:spPr>
            <a:xfrm flipH="1">
              <a:off x="-844771" y="6196546"/>
              <a:ext cx="84675" cy="114300"/>
            </a:xfrm>
            <a:prstGeom prst="line">
              <a:avLst/>
            </a:prstGeom>
            <a:ln>
              <a:solidFill>
                <a:srgbClr val="EEEAE6">
                  <a:alpha val="40000"/>
                </a:srgbClr>
              </a:solidFill>
            </a:ln>
          </p:spPr>
        </p:cxnSp>
        <p:cxnSp>
          <p:nvCxnSpPr>
            <p:cNvPr id="80" name="直接连接符 79">
              <a:extLst>
                <a:ext uri="{FF2B5EF4-FFF2-40B4-BE49-F238E27FC236}">
                  <a16:creationId xmlns="" xmlns:a16="http://schemas.microsoft.com/office/drawing/2014/main" id="{5656DD34-4107-484D-AFF6-72D841831761}"/>
                </a:ext>
              </a:extLst>
            </p:cNvPr>
            <p:cNvCxnSpPr/>
            <p:nvPr/>
          </p:nvCxnSpPr>
          <p:spPr>
            <a:xfrm flipH="1">
              <a:off x="-760061" y="6196546"/>
              <a:ext cx="84675" cy="114300"/>
            </a:xfrm>
            <a:prstGeom prst="line">
              <a:avLst/>
            </a:prstGeom>
            <a:ln>
              <a:solidFill>
                <a:srgbClr val="EEEAE6">
                  <a:alpha val="40000"/>
                </a:srgbClr>
              </a:solidFill>
            </a:ln>
          </p:spPr>
        </p:cxnSp>
        <p:cxnSp>
          <p:nvCxnSpPr>
            <p:cNvPr id="81" name="直接连接符 80">
              <a:extLst>
                <a:ext uri="{FF2B5EF4-FFF2-40B4-BE49-F238E27FC236}">
                  <a16:creationId xmlns="" xmlns:a16="http://schemas.microsoft.com/office/drawing/2014/main" id="{55FE057F-6F89-4EFB-BAF0-CF4B78ABB8EF}"/>
                </a:ext>
              </a:extLst>
            </p:cNvPr>
            <p:cNvCxnSpPr/>
            <p:nvPr/>
          </p:nvCxnSpPr>
          <p:spPr>
            <a:xfrm flipH="1">
              <a:off x="-675352" y="6196546"/>
              <a:ext cx="84675" cy="114300"/>
            </a:xfrm>
            <a:prstGeom prst="line">
              <a:avLst/>
            </a:prstGeom>
            <a:ln>
              <a:solidFill>
                <a:srgbClr val="EEEAE6">
                  <a:alpha val="40000"/>
                </a:srgbClr>
              </a:solidFill>
            </a:ln>
          </p:spPr>
        </p:cxnSp>
        <p:cxnSp>
          <p:nvCxnSpPr>
            <p:cNvPr id="82" name="直接连接符 81">
              <a:extLst>
                <a:ext uri="{FF2B5EF4-FFF2-40B4-BE49-F238E27FC236}">
                  <a16:creationId xmlns="" xmlns:a16="http://schemas.microsoft.com/office/drawing/2014/main" id="{060252BF-DBD2-4D96-9B7A-BDA347B02500}"/>
                </a:ext>
              </a:extLst>
            </p:cNvPr>
            <p:cNvCxnSpPr/>
            <p:nvPr/>
          </p:nvCxnSpPr>
          <p:spPr>
            <a:xfrm flipH="1">
              <a:off x="-590642" y="6196546"/>
              <a:ext cx="84675" cy="114300"/>
            </a:xfrm>
            <a:prstGeom prst="line">
              <a:avLst/>
            </a:prstGeom>
            <a:ln>
              <a:solidFill>
                <a:srgbClr val="EEEAE6">
                  <a:alpha val="40000"/>
                </a:srgbClr>
              </a:solidFill>
            </a:ln>
          </p:spPr>
        </p:cxnSp>
        <p:cxnSp>
          <p:nvCxnSpPr>
            <p:cNvPr id="83" name="直接连接符 82">
              <a:extLst>
                <a:ext uri="{FF2B5EF4-FFF2-40B4-BE49-F238E27FC236}">
                  <a16:creationId xmlns="" xmlns:a16="http://schemas.microsoft.com/office/drawing/2014/main" id="{20D0460A-38C8-4138-B0A5-0B913BB8A521}"/>
                </a:ext>
              </a:extLst>
            </p:cNvPr>
            <p:cNvCxnSpPr/>
            <p:nvPr/>
          </p:nvCxnSpPr>
          <p:spPr>
            <a:xfrm flipH="1">
              <a:off x="-505933" y="6196546"/>
              <a:ext cx="84675" cy="114300"/>
            </a:xfrm>
            <a:prstGeom prst="line">
              <a:avLst/>
            </a:prstGeom>
            <a:ln>
              <a:solidFill>
                <a:srgbClr val="EEEAE6">
                  <a:alpha val="40000"/>
                </a:srgbClr>
              </a:solidFill>
            </a:ln>
          </p:spPr>
        </p:cxnSp>
        <p:cxnSp>
          <p:nvCxnSpPr>
            <p:cNvPr id="84" name="直接连接符 83">
              <a:extLst>
                <a:ext uri="{FF2B5EF4-FFF2-40B4-BE49-F238E27FC236}">
                  <a16:creationId xmlns="" xmlns:a16="http://schemas.microsoft.com/office/drawing/2014/main" id="{00E3AC0E-8D45-4C54-B22B-C9DDEA031778}"/>
                </a:ext>
              </a:extLst>
            </p:cNvPr>
            <p:cNvCxnSpPr/>
            <p:nvPr/>
          </p:nvCxnSpPr>
          <p:spPr>
            <a:xfrm flipH="1">
              <a:off x="-421223" y="6196546"/>
              <a:ext cx="84675" cy="114300"/>
            </a:xfrm>
            <a:prstGeom prst="line">
              <a:avLst/>
            </a:prstGeom>
            <a:ln>
              <a:solidFill>
                <a:srgbClr val="EEEAE6">
                  <a:alpha val="40000"/>
                </a:srgbClr>
              </a:solidFill>
            </a:ln>
          </p:spPr>
        </p:cxnSp>
        <p:cxnSp>
          <p:nvCxnSpPr>
            <p:cNvPr id="85" name="直接连接符 84">
              <a:extLst>
                <a:ext uri="{FF2B5EF4-FFF2-40B4-BE49-F238E27FC236}">
                  <a16:creationId xmlns="" xmlns:a16="http://schemas.microsoft.com/office/drawing/2014/main" id="{69B186D6-130B-45D0-85EF-12ECB71B7719}"/>
                </a:ext>
              </a:extLst>
            </p:cNvPr>
            <p:cNvCxnSpPr/>
            <p:nvPr/>
          </p:nvCxnSpPr>
          <p:spPr>
            <a:xfrm flipH="1">
              <a:off x="-336514" y="6196546"/>
              <a:ext cx="84675" cy="114300"/>
            </a:xfrm>
            <a:prstGeom prst="line">
              <a:avLst/>
            </a:prstGeom>
            <a:ln>
              <a:solidFill>
                <a:srgbClr val="EEEAE6">
                  <a:alpha val="40000"/>
                </a:srgbClr>
              </a:solidFill>
            </a:ln>
          </p:spPr>
        </p:cxnSp>
        <p:cxnSp>
          <p:nvCxnSpPr>
            <p:cNvPr id="86" name="直接连接符 85">
              <a:extLst>
                <a:ext uri="{FF2B5EF4-FFF2-40B4-BE49-F238E27FC236}">
                  <a16:creationId xmlns="" xmlns:a16="http://schemas.microsoft.com/office/drawing/2014/main" id="{826340A7-C33D-4B34-AAA2-B9B1DBEC987A}"/>
                </a:ext>
              </a:extLst>
            </p:cNvPr>
            <p:cNvCxnSpPr/>
            <p:nvPr/>
          </p:nvCxnSpPr>
          <p:spPr>
            <a:xfrm flipH="1">
              <a:off x="-251804" y="6196546"/>
              <a:ext cx="84675" cy="114300"/>
            </a:xfrm>
            <a:prstGeom prst="line">
              <a:avLst/>
            </a:prstGeom>
            <a:ln>
              <a:solidFill>
                <a:srgbClr val="EEEAE6">
                  <a:alpha val="40000"/>
                </a:srgbClr>
              </a:solidFill>
            </a:ln>
          </p:spPr>
        </p:cxnSp>
        <p:cxnSp>
          <p:nvCxnSpPr>
            <p:cNvPr id="87" name="直接连接符 86">
              <a:extLst>
                <a:ext uri="{FF2B5EF4-FFF2-40B4-BE49-F238E27FC236}">
                  <a16:creationId xmlns="" xmlns:a16="http://schemas.microsoft.com/office/drawing/2014/main" id="{1634F42C-3CEF-4927-94DD-27FFF3E3262F}"/>
                </a:ext>
              </a:extLst>
            </p:cNvPr>
            <p:cNvCxnSpPr/>
            <p:nvPr/>
          </p:nvCxnSpPr>
          <p:spPr>
            <a:xfrm flipH="1">
              <a:off x="-167095" y="6196546"/>
              <a:ext cx="84675" cy="114300"/>
            </a:xfrm>
            <a:prstGeom prst="line">
              <a:avLst/>
            </a:prstGeom>
            <a:ln>
              <a:solidFill>
                <a:srgbClr val="EEEAE6">
                  <a:alpha val="40000"/>
                </a:srgbClr>
              </a:solidFill>
            </a:ln>
          </p:spPr>
        </p:cxnSp>
        <p:cxnSp>
          <p:nvCxnSpPr>
            <p:cNvPr id="88" name="直接连接符 87">
              <a:extLst>
                <a:ext uri="{FF2B5EF4-FFF2-40B4-BE49-F238E27FC236}">
                  <a16:creationId xmlns="" xmlns:a16="http://schemas.microsoft.com/office/drawing/2014/main" id="{31C3D2C3-62E2-4FEA-BB4B-D7650BB59C6E}"/>
                </a:ext>
              </a:extLst>
            </p:cNvPr>
            <p:cNvCxnSpPr/>
            <p:nvPr/>
          </p:nvCxnSpPr>
          <p:spPr>
            <a:xfrm flipH="1">
              <a:off x="-82385" y="6196546"/>
              <a:ext cx="84675" cy="114300"/>
            </a:xfrm>
            <a:prstGeom prst="line">
              <a:avLst/>
            </a:prstGeom>
            <a:ln>
              <a:solidFill>
                <a:srgbClr val="EEEAE6">
                  <a:alpha val="40000"/>
                </a:srgbClr>
              </a:solidFill>
            </a:ln>
          </p:spPr>
        </p:cxnSp>
        <p:cxnSp>
          <p:nvCxnSpPr>
            <p:cNvPr id="89" name="直接连接符 88">
              <a:extLst>
                <a:ext uri="{FF2B5EF4-FFF2-40B4-BE49-F238E27FC236}">
                  <a16:creationId xmlns="" xmlns:a16="http://schemas.microsoft.com/office/drawing/2014/main" id="{6ECE78DB-C397-4CB4-89A9-6A94EAEDE393}"/>
                </a:ext>
              </a:extLst>
            </p:cNvPr>
            <p:cNvCxnSpPr/>
            <p:nvPr/>
          </p:nvCxnSpPr>
          <p:spPr>
            <a:xfrm flipH="1">
              <a:off x="2324" y="6196546"/>
              <a:ext cx="84675" cy="114300"/>
            </a:xfrm>
            <a:prstGeom prst="line">
              <a:avLst/>
            </a:prstGeom>
            <a:ln>
              <a:solidFill>
                <a:srgbClr val="EEEAE6">
                  <a:alpha val="40000"/>
                </a:srgbClr>
              </a:solidFill>
            </a:ln>
          </p:spPr>
        </p:cxnSp>
        <p:cxnSp>
          <p:nvCxnSpPr>
            <p:cNvPr id="90" name="直接连接符 89">
              <a:extLst>
                <a:ext uri="{FF2B5EF4-FFF2-40B4-BE49-F238E27FC236}">
                  <a16:creationId xmlns="" xmlns:a16="http://schemas.microsoft.com/office/drawing/2014/main" id="{F71ACFC8-9961-4C03-A1CE-DB22168E661E}"/>
                </a:ext>
              </a:extLst>
            </p:cNvPr>
            <p:cNvCxnSpPr/>
            <p:nvPr/>
          </p:nvCxnSpPr>
          <p:spPr>
            <a:xfrm flipH="1">
              <a:off x="87034" y="6196546"/>
              <a:ext cx="84675" cy="114300"/>
            </a:xfrm>
            <a:prstGeom prst="line">
              <a:avLst/>
            </a:prstGeom>
            <a:ln>
              <a:solidFill>
                <a:srgbClr val="EEEAE6">
                  <a:alpha val="40000"/>
                </a:srgbClr>
              </a:solidFill>
            </a:ln>
          </p:spPr>
        </p:cxnSp>
        <p:cxnSp>
          <p:nvCxnSpPr>
            <p:cNvPr id="91" name="直接连接符 90">
              <a:extLst>
                <a:ext uri="{FF2B5EF4-FFF2-40B4-BE49-F238E27FC236}">
                  <a16:creationId xmlns="" xmlns:a16="http://schemas.microsoft.com/office/drawing/2014/main" id="{4FB75783-6B7B-4F76-8BD7-C98623F1C228}"/>
                </a:ext>
              </a:extLst>
            </p:cNvPr>
            <p:cNvCxnSpPr/>
            <p:nvPr/>
          </p:nvCxnSpPr>
          <p:spPr>
            <a:xfrm flipH="1">
              <a:off x="171744" y="6196546"/>
              <a:ext cx="84675" cy="114300"/>
            </a:xfrm>
            <a:prstGeom prst="line">
              <a:avLst/>
            </a:prstGeom>
            <a:ln>
              <a:solidFill>
                <a:srgbClr val="EEEAE6">
                  <a:alpha val="40000"/>
                </a:srgbClr>
              </a:solidFill>
            </a:ln>
          </p:spPr>
        </p:cxnSp>
        <p:cxnSp>
          <p:nvCxnSpPr>
            <p:cNvPr id="92" name="直接连接符 91">
              <a:extLst>
                <a:ext uri="{FF2B5EF4-FFF2-40B4-BE49-F238E27FC236}">
                  <a16:creationId xmlns="" xmlns:a16="http://schemas.microsoft.com/office/drawing/2014/main" id="{65DF763B-314B-4F31-AF79-7420A2A012AA}"/>
                </a:ext>
              </a:extLst>
            </p:cNvPr>
            <p:cNvCxnSpPr/>
            <p:nvPr/>
          </p:nvCxnSpPr>
          <p:spPr>
            <a:xfrm flipH="1">
              <a:off x="256453" y="6196546"/>
              <a:ext cx="84675" cy="114300"/>
            </a:xfrm>
            <a:prstGeom prst="line">
              <a:avLst/>
            </a:prstGeom>
            <a:ln>
              <a:solidFill>
                <a:srgbClr val="EEEAE6">
                  <a:alpha val="40000"/>
                </a:srgbClr>
              </a:solidFill>
            </a:ln>
          </p:spPr>
        </p:cxnSp>
        <p:cxnSp>
          <p:nvCxnSpPr>
            <p:cNvPr id="93" name="直接连接符 92">
              <a:extLst>
                <a:ext uri="{FF2B5EF4-FFF2-40B4-BE49-F238E27FC236}">
                  <a16:creationId xmlns="" xmlns:a16="http://schemas.microsoft.com/office/drawing/2014/main" id="{89B425B1-CC75-4FD3-83F9-F27CA1DC939C}"/>
                </a:ext>
              </a:extLst>
            </p:cNvPr>
            <p:cNvCxnSpPr/>
            <p:nvPr/>
          </p:nvCxnSpPr>
          <p:spPr>
            <a:xfrm flipH="1">
              <a:off x="341163" y="6196546"/>
              <a:ext cx="84675" cy="114300"/>
            </a:xfrm>
            <a:prstGeom prst="line">
              <a:avLst/>
            </a:prstGeom>
            <a:ln>
              <a:solidFill>
                <a:srgbClr val="EEEAE6">
                  <a:alpha val="40000"/>
                </a:srgbClr>
              </a:solidFill>
            </a:ln>
          </p:spPr>
        </p:cxnSp>
        <p:cxnSp>
          <p:nvCxnSpPr>
            <p:cNvPr id="94" name="直接连接符 93">
              <a:extLst>
                <a:ext uri="{FF2B5EF4-FFF2-40B4-BE49-F238E27FC236}">
                  <a16:creationId xmlns="" xmlns:a16="http://schemas.microsoft.com/office/drawing/2014/main" id="{5D7B8A66-F5ED-4A84-ABD3-41F98615BA86}"/>
                </a:ext>
              </a:extLst>
            </p:cNvPr>
            <p:cNvCxnSpPr/>
            <p:nvPr/>
          </p:nvCxnSpPr>
          <p:spPr>
            <a:xfrm flipH="1">
              <a:off x="425872" y="6196546"/>
              <a:ext cx="84675" cy="114300"/>
            </a:xfrm>
            <a:prstGeom prst="line">
              <a:avLst/>
            </a:prstGeom>
            <a:ln>
              <a:solidFill>
                <a:srgbClr val="EEEAE6">
                  <a:alpha val="40000"/>
                </a:srgbClr>
              </a:solidFill>
            </a:ln>
          </p:spPr>
        </p:cxnSp>
        <p:cxnSp>
          <p:nvCxnSpPr>
            <p:cNvPr id="95" name="直接连接符 94">
              <a:extLst>
                <a:ext uri="{FF2B5EF4-FFF2-40B4-BE49-F238E27FC236}">
                  <a16:creationId xmlns="" xmlns:a16="http://schemas.microsoft.com/office/drawing/2014/main" id="{98AF0947-0737-40C2-8382-D6AFEDB4A489}"/>
                </a:ext>
              </a:extLst>
            </p:cNvPr>
            <p:cNvCxnSpPr/>
            <p:nvPr/>
          </p:nvCxnSpPr>
          <p:spPr>
            <a:xfrm flipH="1">
              <a:off x="510582" y="6196546"/>
              <a:ext cx="84675" cy="114300"/>
            </a:xfrm>
            <a:prstGeom prst="line">
              <a:avLst/>
            </a:prstGeom>
            <a:ln>
              <a:solidFill>
                <a:srgbClr val="EEEAE6">
                  <a:alpha val="40000"/>
                </a:srgbClr>
              </a:solidFill>
            </a:ln>
          </p:spPr>
        </p:cxnSp>
        <p:cxnSp>
          <p:nvCxnSpPr>
            <p:cNvPr id="96" name="直接连接符 95">
              <a:extLst>
                <a:ext uri="{FF2B5EF4-FFF2-40B4-BE49-F238E27FC236}">
                  <a16:creationId xmlns="" xmlns:a16="http://schemas.microsoft.com/office/drawing/2014/main" id="{393B1E0D-06DB-456A-B021-178D3E34CBB2}"/>
                </a:ext>
              </a:extLst>
            </p:cNvPr>
            <p:cNvCxnSpPr/>
            <p:nvPr/>
          </p:nvCxnSpPr>
          <p:spPr>
            <a:xfrm flipH="1">
              <a:off x="595291" y="6196546"/>
              <a:ext cx="84675" cy="114300"/>
            </a:xfrm>
            <a:prstGeom prst="line">
              <a:avLst/>
            </a:prstGeom>
            <a:ln>
              <a:solidFill>
                <a:srgbClr val="EEEAE6">
                  <a:alpha val="40000"/>
                </a:srgbClr>
              </a:solidFill>
            </a:ln>
          </p:spPr>
        </p:cxnSp>
        <p:cxnSp>
          <p:nvCxnSpPr>
            <p:cNvPr id="97" name="直接连接符 96">
              <a:extLst>
                <a:ext uri="{FF2B5EF4-FFF2-40B4-BE49-F238E27FC236}">
                  <a16:creationId xmlns="" xmlns:a16="http://schemas.microsoft.com/office/drawing/2014/main" id="{A47F727C-D176-492F-B2B4-5F1353844F60}"/>
                </a:ext>
              </a:extLst>
            </p:cNvPr>
            <p:cNvCxnSpPr/>
            <p:nvPr/>
          </p:nvCxnSpPr>
          <p:spPr>
            <a:xfrm flipH="1">
              <a:off x="680001" y="6196546"/>
              <a:ext cx="84675" cy="114300"/>
            </a:xfrm>
            <a:prstGeom prst="line">
              <a:avLst/>
            </a:prstGeom>
            <a:ln>
              <a:solidFill>
                <a:srgbClr val="EEEAE6">
                  <a:alpha val="40000"/>
                </a:srgbClr>
              </a:solidFill>
            </a:ln>
          </p:spPr>
        </p:cxnSp>
        <p:cxnSp>
          <p:nvCxnSpPr>
            <p:cNvPr id="98" name="直接连接符 97">
              <a:extLst>
                <a:ext uri="{FF2B5EF4-FFF2-40B4-BE49-F238E27FC236}">
                  <a16:creationId xmlns="" xmlns:a16="http://schemas.microsoft.com/office/drawing/2014/main" id="{337F66C9-E93E-420D-AB7F-15EC5CCA8AD7}"/>
                </a:ext>
              </a:extLst>
            </p:cNvPr>
            <p:cNvCxnSpPr/>
            <p:nvPr/>
          </p:nvCxnSpPr>
          <p:spPr>
            <a:xfrm flipH="1">
              <a:off x="764710" y="6196546"/>
              <a:ext cx="84675" cy="114300"/>
            </a:xfrm>
            <a:prstGeom prst="line">
              <a:avLst/>
            </a:prstGeom>
            <a:ln>
              <a:solidFill>
                <a:srgbClr val="EEEAE6">
                  <a:alpha val="40000"/>
                </a:srgbClr>
              </a:solidFill>
            </a:ln>
          </p:spPr>
        </p:cxnSp>
        <p:cxnSp>
          <p:nvCxnSpPr>
            <p:cNvPr id="99" name="直接连接符 98">
              <a:extLst>
                <a:ext uri="{FF2B5EF4-FFF2-40B4-BE49-F238E27FC236}">
                  <a16:creationId xmlns="" xmlns:a16="http://schemas.microsoft.com/office/drawing/2014/main" id="{56B04897-356D-4EF8-AD76-AEFEA1E8A50E}"/>
                </a:ext>
              </a:extLst>
            </p:cNvPr>
            <p:cNvCxnSpPr/>
            <p:nvPr/>
          </p:nvCxnSpPr>
          <p:spPr>
            <a:xfrm flipH="1">
              <a:off x="849420" y="6196546"/>
              <a:ext cx="84675" cy="114300"/>
            </a:xfrm>
            <a:prstGeom prst="line">
              <a:avLst/>
            </a:prstGeom>
            <a:ln>
              <a:solidFill>
                <a:srgbClr val="EEEAE6">
                  <a:alpha val="40000"/>
                </a:srgbClr>
              </a:solidFill>
            </a:ln>
          </p:spPr>
        </p:cxnSp>
        <p:cxnSp>
          <p:nvCxnSpPr>
            <p:cNvPr id="100" name="直接连接符 99">
              <a:extLst>
                <a:ext uri="{FF2B5EF4-FFF2-40B4-BE49-F238E27FC236}">
                  <a16:creationId xmlns="" xmlns:a16="http://schemas.microsoft.com/office/drawing/2014/main" id="{5F15F3C0-22F5-4D6A-9730-D27F1E8DCCFD}"/>
                </a:ext>
              </a:extLst>
            </p:cNvPr>
            <p:cNvCxnSpPr/>
            <p:nvPr/>
          </p:nvCxnSpPr>
          <p:spPr>
            <a:xfrm flipH="1">
              <a:off x="934129" y="6196546"/>
              <a:ext cx="84675" cy="114300"/>
            </a:xfrm>
            <a:prstGeom prst="line">
              <a:avLst/>
            </a:prstGeom>
            <a:ln>
              <a:solidFill>
                <a:srgbClr val="EEEAE6">
                  <a:alpha val="40000"/>
                </a:srgbClr>
              </a:solidFill>
            </a:ln>
          </p:spPr>
        </p:cxnSp>
        <p:cxnSp>
          <p:nvCxnSpPr>
            <p:cNvPr id="101" name="直接连接符 100">
              <a:extLst>
                <a:ext uri="{FF2B5EF4-FFF2-40B4-BE49-F238E27FC236}">
                  <a16:creationId xmlns="" xmlns:a16="http://schemas.microsoft.com/office/drawing/2014/main" id="{93D5E4BC-0717-405A-8F39-C0F0B5F878F1}"/>
                </a:ext>
              </a:extLst>
            </p:cNvPr>
            <p:cNvCxnSpPr/>
            <p:nvPr/>
          </p:nvCxnSpPr>
          <p:spPr>
            <a:xfrm flipH="1">
              <a:off x="1018839" y="6196546"/>
              <a:ext cx="84675" cy="114300"/>
            </a:xfrm>
            <a:prstGeom prst="line">
              <a:avLst/>
            </a:prstGeom>
            <a:ln>
              <a:solidFill>
                <a:srgbClr val="EEEAE6">
                  <a:alpha val="40000"/>
                </a:srgbClr>
              </a:solidFill>
            </a:ln>
          </p:spPr>
        </p:cxnSp>
        <p:cxnSp>
          <p:nvCxnSpPr>
            <p:cNvPr id="102" name="直接连接符 101">
              <a:extLst>
                <a:ext uri="{FF2B5EF4-FFF2-40B4-BE49-F238E27FC236}">
                  <a16:creationId xmlns="" xmlns:a16="http://schemas.microsoft.com/office/drawing/2014/main" id="{5BFCF421-D4C9-4D5A-A828-AE9349C1709D}"/>
                </a:ext>
              </a:extLst>
            </p:cNvPr>
            <p:cNvCxnSpPr/>
            <p:nvPr/>
          </p:nvCxnSpPr>
          <p:spPr>
            <a:xfrm flipH="1">
              <a:off x="1103548" y="6196546"/>
              <a:ext cx="84675" cy="114300"/>
            </a:xfrm>
            <a:prstGeom prst="line">
              <a:avLst/>
            </a:prstGeom>
            <a:ln>
              <a:solidFill>
                <a:srgbClr val="EEEAE6">
                  <a:alpha val="40000"/>
                </a:srgbClr>
              </a:solidFill>
            </a:ln>
          </p:spPr>
        </p:cxnSp>
        <p:cxnSp>
          <p:nvCxnSpPr>
            <p:cNvPr id="103" name="直接连接符 102">
              <a:extLst>
                <a:ext uri="{FF2B5EF4-FFF2-40B4-BE49-F238E27FC236}">
                  <a16:creationId xmlns="" xmlns:a16="http://schemas.microsoft.com/office/drawing/2014/main" id="{D2E4D519-F389-4AA9-83F3-72F0DB4A9C58}"/>
                </a:ext>
              </a:extLst>
            </p:cNvPr>
            <p:cNvCxnSpPr/>
            <p:nvPr/>
          </p:nvCxnSpPr>
          <p:spPr>
            <a:xfrm flipH="1">
              <a:off x="1188258" y="6196546"/>
              <a:ext cx="84675" cy="114300"/>
            </a:xfrm>
            <a:prstGeom prst="line">
              <a:avLst/>
            </a:prstGeom>
            <a:ln>
              <a:solidFill>
                <a:srgbClr val="EEEAE6">
                  <a:alpha val="40000"/>
                </a:srgbClr>
              </a:solidFill>
            </a:ln>
          </p:spPr>
        </p:cxnSp>
        <p:cxnSp>
          <p:nvCxnSpPr>
            <p:cNvPr id="104" name="直接连接符 103">
              <a:extLst>
                <a:ext uri="{FF2B5EF4-FFF2-40B4-BE49-F238E27FC236}">
                  <a16:creationId xmlns="" xmlns:a16="http://schemas.microsoft.com/office/drawing/2014/main" id="{C0A9C22F-F898-4E28-B3DB-2FF1AC18F102}"/>
                </a:ext>
              </a:extLst>
            </p:cNvPr>
            <p:cNvCxnSpPr/>
            <p:nvPr/>
          </p:nvCxnSpPr>
          <p:spPr>
            <a:xfrm flipH="1">
              <a:off x="1272967" y="6196546"/>
              <a:ext cx="84675" cy="114300"/>
            </a:xfrm>
            <a:prstGeom prst="line">
              <a:avLst/>
            </a:prstGeom>
            <a:ln>
              <a:solidFill>
                <a:srgbClr val="EEEAE6">
                  <a:alpha val="40000"/>
                </a:srgbClr>
              </a:solidFill>
            </a:ln>
          </p:spPr>
        </p:cxnSp>
        <p:cxnSp>
          <p:nvCxnSpPr>
            <p:cNvPr id="105" name="直接连接符 104">
              <a:extLst>
                <a:ext uri="{FF2B5EF4-FFF2-40B4-BE49-F238E27FC236}">
                  <a16:creationId xmlns="" xmlns:a16="http://schemas.microsoft.com/office/drawing/2014/main" id="{7962A3BB-BDBB-44FB-9D0C-4200845E9C0D}"/>
                </a:ext>
              </a:extLst>
            </p:cNvPr>
            <p:cNvCxnSpPr/>
            <p:nvPr/>
          </p:nvCxnSpPr>
          <p:spPr>
            <a:xfrm flipH="1">
              <a:off x="1357677" y="6196546"/>
              <a:ext cx="84675" cy="114300"/>
            </a:xfrm>
            <a:prstGeom prst="line">
              <a:avLst/>
            </a:prstGeom>
            <a:ln>
              <a:solidFill>
                <a:srgbClr val="EEEAE6">
                  <a:alpha val="40000"/>
                </a:srgbClr>
              </a:solidFill>
            </a:ln>
          </p:spPr>
        </p:cxnSp>
        <p:cxnSp>
          <p:nvCxnSpPr>
            <p:cNvPr id="106" name="直接连接符 105">
              <a:extLst>
                <a:ext uri="{FF2B5EF4-FFF2-40B4-BE49-F238E27FC236}">
                  <a16:creationId xmlns="" xmlns:a16="http://schemas.microsoft.com/office/drawing/2014/main" id="{F89EC5FA-8CAC-4B65-BD6F-36AD2C2EAE6F}"/>
                </a:ext>
              </a:extLst>
            </p:cNvPr>
            <p:cNvCxnSpPr/>
            <p:nvPr/>
          </p:nvCxnSpPr>
          <p:spPr>
            <a:xfrm flipH="1">
              <a:off x="1442386" y="6196546"/>
              <a:ext cx="84675" cy="114300"/>
            </a:xfrm>
            <a:prstGeom prst="line">
              <a:avLst/>
            </a:prstGeom>
            <a:ln>
              <a:solidFill>
                <a:srgbClr val="EEEAE6">
                  <a:alpha val="40000"/>
                </a:srgbClr>
              </a:solidFill>
            </a:ln>
          </p:spPr>
        </p:cxnSp>
        <p:cxnSp>
          <p:nvCxnSpPr>
            <p:cNvPr id="107" name="直接连接符 106">
              <a:extLst>
                <a:ext uri="{FF2B5EF4-FFF2-40B4-BE49-F238E27FC236}">
                  <a16:creationId xmlns="" xmlns:a16="http://schemas.microsoft.com/office/drawing/2014/main" id="{CF0F39E0-0CA5-4E02-83E8-805BE39F2C0F}"/>
                </a:ext>
              </a:extLst>
            </p:cNvPr>
            <p:cNvCxnSpPr/>
            <p:nvPr/>
          </p:nvCxnSpPr>
          <p:spPr>
            <a:xfrm flipH="1">
              <a:off x="1527096" y="6196546"/>
              <a:ext cx="84675" cy="114300"/>
            </a:xfrm>
            <a:prstGeom prst="line">
              <a:avLst/>
            </a:prstGeom>
            <a:ln>
              <a:solidFill>
                <a:srgbClr val="EEEAE6">
                  <a:alpha val="40000"/>
                </a:srgbClr>
              </a:solidFill>
            </a:ln>
          </p:spPr>
        </p:cxnSp>
        <p:cxnSp>
          <p:nvCxnSpPr>
            <p:cNvPr id="108" name="直接连接符 107">
              <a:extLst>
                <a:ext uri="{FF2B5EF4-FFF2-40B4-BE49-F238E27FC236}">
                  <a16:creationId xmlns="" xmlns:a16="http://schemas.microsoft.com/office/drawing/2014/main" id="{D4A60F52-2895-4652-B9FD-898AEF41BC01}"/>
                </a:ext>
              </a:extLst>
            </p:cNvPr>
            <p:cNvCxnSpPr/>
            <p:nvPr/>
          </p:nvCxnSpPr>
          <p:spPr>
            <a:xfrm flipH="1">
              <a:off x="1611806" y="6196546"/>
              <a:ext cx="84675" cy="114300"/>
            </a:xfrm>
            <a:prstGeom prst="line">
              <a:avLst/>
            </a:prstGeom>
            <a:ln>
              <a:solidFill>
                <a:srgbClr val="EEEAE6">
                  <a:alpha val="40000"/>
                </a:srgbClr>
              </a:solidFill>
            </a:ln>
          </p:spPr>
        </p:cxnSp>
        <p:cxnSp>
          <p:nvCxnSpPr>
            <p:cNvPr id="109" name="直接连接符 108">
              <a:extLst>
                <a:ext uri="{FF2B5EF4-FFF2-40B4-BE49-F238E27FC236}">
                  <a16:creationId xmlns="" xmlns:a16="http://schemas.microsoft.com/office/drawing/2014/main" id="{0CE3FA7B-5311-48B5-AA7E-1EACBE41F82B}"/>
                </a:ext>
              </a:extLst>
            </p:cNvPr>
            <p:cNvCxnSpPr/>
            <p:nvPr/>
          </p:nvCxnSpPr>
          <p:spPr>
            <a:xfrm flipH="1">
              <a:off x="1696515" y="6196546"/>
              <a:ext cx="84675" cy="114300"/>
            </a:xfrm>
            <a:prstGeom prst="line">
              <a:avLst/>
            </a:prstGeom>
            <a:ln>
              <a:solidFill>
                <a:srgbClr val="EEEAE6">
                  <a:alpha val="40000"/>
                </a:srgbClr>
              </a:solidFill>
            </a:ln>
          </p:spPr>
        </p:cxnSp>
        <p:cxnSp>
          <p:nvCxnSpPr>
            <p:cNvPr id="110" name="直接连接符 109">
              <a:extLst>
                <a:ext uri="{FF2B5EF4-FFF2-40B4-BE49-F238E27FC236}">
                  <a16:creationId xmlns="" xmlns:a16="http://schemas.microsoft.com/office/drawing/2014/main" id="{415B829A-9881-4015-87C3-7FE4138EBB31}"/>
                </a:ext>
              </a:extLst>
            </p:cNvPr>
            <p:cNvCxnSpPr/>
            <p:nvPr/>
          </p:nvCxnSpPr>
          <p:spPr>
            <a:xfrm flipH="1">
              <a:off x="1781225" y="6196546"/>
              <a:ext cx="84675" cy="114300"/>
            </a:xfrm>
            <a:prstGeom prst="line">
              <a:avLst/>
            </a:prstGeom>
            <a:ln>
              <a:solidFill>
                <a:srgbClr val="EEEAE6">
                  <a:alpha val="40000"/>
                </a:srgbClr>
              </a:solidFill>
            </a:ln>
          </p:spPr>
        </p:cxnSp>
        <p:cxnSp>
          <p:nvCxnSpPr>
            <p:cNvPr id="111" name="直接连接符 110">
              <a:extLst>
                <a:ext uri="{FF2B5EF4-FFF2-40B4-BE49-F238E27FC236}">
                  <a16:creationId xmlns="" xmlns:a16="http://schemas.microsoft.com/office/drawing/2014/main" id="{ED3F39A7-4111-424A-9CF4-2D521BA1E446}"/>
                </a:ext>
              </a:extLst>
            </p:cNvPr>
            <p:cNvCxnSpPr/>
            <p:nvPr/>
          </p:nvCxnSpPr>
          <p:spPr>
            <a:xfrm flipH="1">
              <a:off x="1865934" y="6196546"/>
              <a:ext cx="84675" cy="114300"/>
            </a:xfrm>
            <a:prstGeom prst="line">
              <a:avLst/>
            </a:prstGeom>
            <a:ln>
              <a:solidFill>
                <a:srgbClr val="EEEAE6">
                  <a:alpha val="40000"/>
                </a:srgbClr>
              </a:solidFill>
            </a:ln>
          </p:spPr>
        </p:cxnSp>
        <p:cxnSp>
          <p:nvCxnSpPr>
            <p:cNvPr id="112" name="直接连接符 111">
              <a:extLst>
                <a:ext uri="{FF2B5EF4-FFF2-40B4-BE49-F238E27FC236}">
                  <a16:creationId xmlns="" xmlns:a16="http://schemas.microsoft.com/office/drawing/2014/main" id="{A9961718-CA17-4344-92A6-38FA9BAED5C5}"/>
                </a:ext>
              </a:extLst>
            </p:cNvPr>
            <p:cNvCxnSpPr/>
            <p:nvPr/>
          </p:nvCxnSpPr>
          <p:spPr>
            <a:xfrm flipH="1">
              <a:off x="1950644" y="6196546"/>
              <a:ext cx="84675" cy="114300"/>
            </a:xfrm>
            <a:prstGeom prst="line">
              <a:avLst/>
            </a:prstGeom>
            <a:ln>
              <a:solidFill>
                <a:srgbClr val="EEEAE6">
                  <a:alpha val="40000"/>
                </a:srgbClr>
              </a:solidFill>
            </a:ln>
          </p:spPr>
        </p:cxnSp>
        <p:cxnSp>
          <p:nvCxnSpPr>
            <p:cNvPr id="113" name="直接连接符 112">
              <a:extLst>
                <a:ext uri="{FF2B5EF4-FFF2-40B4-BE49-F238E27FC236}">
                  <a16:creationId xmlns="" xmlns:a16="http://schemas.microsoft.com/office/drawing/2014/main" id="{F378B267-4D9B-472A-B571-65EBBD8E5FA2}"/>
                </a:ext>
              </a:extLst>
            </p:cNvPr>
            <p:cNvCxnSpPr/>
            <p:nvPr/>
          </p:nvCxnSpPr>
          <p:spPr>
            <a:xfrm flipH="1">
              <a:off x="2035353" y="6196546"/>
              <a:ext cx="84675" cy="114300"/>
            </a:xfrm>
            <a:prstGeom prst="line">
              <a:avLst/>
            </a:prstGeom>
            <a:ln>
              <a:solidFill>
                <a:srgbClr val="EEEAE6">
                  <a:alpha val="40000"/>
                </a:srgbClr>
              </a:solidFill>
            </a:ln>
          </p:spPr>
        </p:cxnSp>
        <p:cxnSp>
          <p:nvCxnSpPr>
            <p:cNvPr id="114" name="直接连接符 113">
              <a:extLst>
                <a:ext uri="{FF2B5EF4-FFF2-40B4-BE49-F238E27FC236}">
                  <a16:creationId xmlns="" xmlns:a16="http://schemas.microsoft.com/office/drawing/2014/main" id="{18B48AC4-C79C-4BCF-AA44-9F64A00A53B3}"/>
                </a:ext>
              </a:extLst>
            </p:cNvPr>
            <p:cNvCxnSpPr/>
            <p:nvPr/>
          </p:nvCxnSpPr>
          <p:spPr>
            <a:xfrm flipH="1">
              <a:off x="2120063" y="6196546"/>
              <a:ext cx="84675" cy="114300"/>
            </a:xfrm>
            <a:prstGeom prst="line">
              <a:avLst/>
            </a:prstGeom>
            <a:ln>
              <a:solidFill>
                <a:srgbClr val="EEEAE6">
                  <a:alpha val="40000"/>
                </a:srgbClr>
              </a:solidFill>
            </a:ln>
          </p:spPr>
        </p:cxnSp>
        <p:cxnSp>
          <p:nvCxnSpPr>
            <p:cNvPr id="115" name="直接连接符 114">
              <a:extLst>
                <a:ext uri="{FF2B5EF4-FFF2-40B4-BE49-F238E27FC236}">
                  <a16:creationId xmlns="" xmlns:a16="http://schemas.microsoft.com/office/drawing/2014/main" id="{CF863B78-A29C-4C91-9032-A8A6536F9258}"/>
                </a:ext>
              </a:extLst>
            </p:cNvPr>
            <p:cNvCxnSpPr/>
            <p:nvPr/>
          </p:nvCxnSpPr>
          <p:spPr>
            <a:xfrm flipH="1">
              <a:off x="2204772" y="6196546"/>
              <a:ext cx="84675" cy="114300"/>
            </a:xfrm>
            <a:prstGeom prst="line">
              <a:avLst/>
            </a:prstGeom>
            <a:ln>
              <a:solidFill>
                <a:srgbClr val="EEEAE6">
                  <a:alpha val="40000"/>
                </a:srgbClr>
              </a:solidFill>
            </a:ln>
          </p:spPr>
        </p:cxnSp>
        <p:cxnSp>
          <p:nvCxnSpPr>
            <p:cNvPr id="116" name="直接连接符 115">
              <a:extLst>
                <a:ext uri="{FF2B5EF4-FFF2-40B4-BE49-F238E27FC236}">
                  <a16:creationId xmlns="" xmlns:a16="http://schemas.microsoft.com/office/drawing/2014/main" id="{D8B8A391-5203-48B0-B026-C8683550FEC2}"/>
                </a:ext>
              </a:extLst>
            </p:cNvPr>
            <p:cNvCxnSpPr/>
            <p:nvPr/>
          </p:nvCxnSpPr>
          <p:spPr>
            <a:xfrm flipH="1">
              <a:off x="2289482" y="6196546"/>
              <a:ext cx="84675" cy="114300"/>
            </a:xfrm>
            <a:prstGeom prst="line">
              <a:avLst/>
            </a:prstGeom>
            <a:ln>
              <a:solidFill>
                <a:srgbClr val="EEEAE6">
                  <a:alpha val="40000"/>
                </a:srgbClr>
              </a:solidFill>
            </a:ln>
          </p:spPr>
        </p:cxnSp>
        <p:cxnSp>
          <p:nvCxnSpPr>
            <p:cNvPr id="117" name="直接连接符 116">
              <a:extLst>
                <a:ext uri="{FF2B5EF4-FFF2-40B4-BE49-F238E27FC236}">
                  <a16:creationId xmlns="" xmlns:a16="http://schemas.microsoft.com/office/drawing/2014/main" id="{4AFA5F9B-91F4-445A-BA3D-AC3C4E9CD32F}"/>
                </a:ext>
              </a:extLst>
            </p:cNvPr>
            <p:cNvCxnSpPr/>
            <p:nvPr/>
          </p:nvCxnSpPr>
          <p:spPr>
            <a:xfrm flipH="1">
              <a:off x="2374191" y="6196546"/>
              <a:ext cx="84675" cy="114300"/>
            </a:xfrm>
            <a:prstGeom prst="line">
              <a:avLst/>
            </a:prstGeom>
            <a:ln>
              <a:solidFill>
                <a:srgbClr val="EEEAE6">
                  <a:alpha val="40000"/>
                </a:srgbClr>
              </a:solidFill>
            </a:ln>
          </p:spPr>
        </p:cxnSp>
        <p:cxnSp>
          <p:nvCxnSpPr>
            <p:cNvPr id="118" name="直接连接符 117">
              <a:extLst>
                <a:ext uri="{FF2B5EF4-FFF2-40B4-BE49-F238E27FC236}">
                  <a16:creationId xmlns="" xmlns:a16="http://schemas.microsoft.com/office/drawing/2014/main" id="{608A5336-0382-4470-B5B6-12ED94BF8076}"/>
                </a:ext>
              </a:extLst>
            </p:cNvPr>
            <p:cNvCxnSpPr/>
            <p:nvPr/>
          </p:nvCxnSpPr>
          <p:spPr>
            <a:xfrm flipH="1">
              <a:off x="2458901" y="6196546"/>
              <a:ext cx="84675" cy="114300"/>
            </a:xfrm>
            <a:prstGeom prst="line">
              <a:avLst/>
            </a:prstGeom>
            <a:ln>
              <a:solidFill>
                <a:srgbClr val="EEEAE6">
                  <a:alpha val="40000"/>
                </a:srgbClr>
              </a:solidFill>
            </a:ln>
          </p:spPr>
        </p:cxnSp>
        <p:cxnSp>
          <p:nvCxnSpPr>
            <p:cNvPr id="119" name="直接连接符 118">
              <a:extLst>
                <a:ext uri="{FF2B5EF4-FFF2-40B4-BE49-F238E27FC236}">
                  <a16:creationId xmlns="" xmlns:a16="http://schemas.microsoft.com/office/drawing/2014/main" id="{12F67CA2-F767-41E3-A12F-A7E96C2B7E16}"/>
                </a:ext>
              </a:extLst>
            </p:cNvPr>
            <p:cNvCxnSpPr/>
            <p:nvPr/>
          </p:nvCxnSpPr>
          <p:spPr>
            <a:xfrm flipH="1">
              <a:off x="2543610" y="6196546"/>
              <a:ext cx="84675" cy="114300"/>
            </a:xfrm>
            <a:prstGeom prst="line">
              <a:avLst/>
            </a:prstGeom>
            <a:ln>
              <a:solidFill>
                <a:srgbClr val="EEEAE6">
                  <a:alpha val="40000"/>
                </a:srgbClr>
              </a:solidFill>
            </a:ln>
          </p:spPr>
        </p:cxnSp>
        <p:cxnSp>
          <p:nvCxnSpPr>
            <p:cNvPr id="120" name="直接连接符 119">
              <a:extLst>
                <a:ext uri="{FF2B5EF4-FFF2-40B4-BE49-F238E27FC236}">
                  <a16:creationId xmlns="" xmlns:a16="http://schemas.microsoft.com/office/drawing/2014/main" id="{D35EDF5F-7896-4ECC-ACBE-F3852D04A65E}"/>
                </a:ext>
              </a:extLst>
            </p:cNvPr>
            <p:cNvCxnSpPr/>
            <p:nvPr/>
          </p:nvCxnSpPr>
          <p:spPr>
            <a:xfrm flipH="1">
              <a:off x="2628320" y="6196546"/>
              <a:ext cx="84675" cy="114300"/>
            </a:xfrm>
            <a:prstGeom prst="line">
              <a:avLst/>
            </a:prstGeom>
            <a:ln>
              <a:solidFill>
                <a:srgbClr val="EEEAE6">
                  <a:alpha val="40000"/>
                </a:srgbClr>
              </a:solidFill>
            </a:ln>
          </p:spPr>
        </p:cxnSp>
        <p:cxnSp>
          <p:nvCxnSpPr>
            <p:cNvPr id="121" name="直接连接符 120">
              <a:extLst>
                <a:ext uri="{FF2B5EF4-FFF2-40B4-BE49-F238E27FC236}">
                  <a16:creationId xmlns="" xmlns:a16="http://schemas.microsoft.com/office/drawing/2014/main" id="{E771C428-49D0-48F4-A51C-3CE626F883E7}"/>
                </a:ext>
              </a:extLst>
            </p:cNvPr>
            <p:cNvCxnSpPr/>
            <p:nvPr/>
          </p:nvCxnSpPr>
          <p:spPr>
            <a:xfrm flipH="1">
              <a:off x="2713029" y="6196546"/>
              <a:ext cx="84675" cy="114300"/>
            </a:xfrm>
            <a:prstGeom prst="line">
              <a:avLst/>
            </a:prstGeom>
            <a:ln>
              <a:solidFill>
                <a:srgbClr val="EEEAE6">
                  <a:alpha val="40000"/>
                </a:srgbClr>
              </a:solidFill>
            </a:ln>
          </p:spPr>
        </p:cxnSp>
        <p:cxnSp>
          <p:nvCxnSpPr>
            <p:cNvPr id="122" name="直接连接符 121">
              <a:extLst>
                <a:ext uri="{FF2B5EF4-FFF2-40B4-BE49-F238E27FC236}">
                  <a16:creationId xmlns="" xmlns:a16="http://schemas.microsoft.com/office/drawing/2014/main" id="{EF1C916E-F149-4327-9C13-59E04C02CD9E}"/>
                </a:ext>
              </a:extLst>
            </p:cNvPr>
            <p:cNvCxnSpPr/>
            <p:nvPr/>
          </p:nvCxnSpPr>
          <p:spPr>
            <a:xfrm flipH="1">
              <a:off x="2797739" y="6196546"/>
              <a:ext cx="84675" cy="114300"/>
            </a:xfrm>
            <a:prstGeom prst="line">
              <a:avLst/>
            </a:prstGeom>
            <a:ln>
              <a:solidFill>
                <a:srgbClr val="EEEAE6">
                  <a:alpha val="40000"/>
                </a:srgbClr>
              </a:solidFill>
            </a:ln>
          </p:spPr>
        </p:cxnSp>
        <p:cxnSp>
          <p:nvCxnSpPr>
            <p:cNvPr id="123" name="直接连接符 122">
              <a:extLst>
                <a:ext uri="{FF2B5EF4-FFF2-40B4-BE49-F238E27FC236}">
                  <a16:creationId xmlns="" xmlns:a16="http://schemas.microsoft.com/office/drawing/2014/main" id="{BA8C6DFD-7E76-4B6B-A548-9D96997B9613}"/>
                </a:ext>
              </a:extLst>
            </p:cNvPr>
            <p:cNvCxnSpPr/>
            <p:nvPr/>
          </p:nvCxnSpPr>
          <p:spPr>
            <a:xfrm flipH="1">
              <a:off x="2882448" y="6196546"/>
              <a:ext cx="84675" cy="114300"/>
            </a:xfrm>
            <a:prstGeom prst="line">
              <a:avLst/>
            </a:prstGeom>
            <a:ln>
              <a:solidFill>
                <a:srgbClr val="EEEAE6">
                  <a:alpha val="40000"/>
                </a:srgbClr>
              </a:solidFill>
            </a:ln>
          </p:spPr>
        </p:cxnSp>
        <p:cxnSp>
          <p:nvCxnSpPr>
            <p:cNvPr id="124" name="直接连接符 123">
              <a:extLst>
                <a:ext uri="{FF2B5EF4-FFF2-40B4-BE49-F238E27FC236}">
                  <a16:creationId xmlns="" xmlns:a16="http://schemas.microsoft.com/office/drawing/2014/main" id="{9676B32B-041C-46D0-853D-02584CDEB264}"/>
                </a:ext>
              </a:extLst>
            </p:cNvPr>
            <p:cNvCxnSpPr/>
            <p:nvPr/>
          </p:nvCxnSpPr>
          <p:spPr>
            <a:xfrm flipH="1">
              <a:off x="2967158" y="6196546"/>
              <a:ext cx="84675" cy="114300"/>
            </a:xfrm>
            <a:prstGeom prst="line">
              <a:avLst/>
            </a:prstGeom>
            <a:ln>
              <a:solidFill>
                <a:srgbClr val="EEEAE6">
                  <a:alpha val="40000"/>
                </a:srgbClr>
              </a:solidFill>
            </a:ln>
          </p:spPr>
        </p:cxnSp>
        <p:cxnSp>
          <p:nvCxnSpPr>
            <p:cNvPr id="125" name="直接连接符 124">
              <a:extLst>
                <a:ext uri="{FF2B5EF4-FFF2-40B4-BE49-F238E27FC236}">
                  <a16:creationId xmlns="" xmlns:a16="http://schemas.microsoft.com/office/drawing/2014/main" id="{57FC143D-F19F-4FC8-A10A-27AEDABC20FA}"/>
                </a:ext>
              </a:extLst>
            </p:cNvPr>
            <p:cNvCxnSpPr/>
            <p:nvPr/>
          </p:nvCxnSpPr>
          <p:spPr>
            <a:xfrm flipH="1">
              <a:off x="3051868" y="6196546"/>
              <a:ext cx="84675" cy="114300"/>
            </a:xfrm>
            <a:prstGeom prst="line">
              <a:avLst/>
            </a:prstGeom>
            <a:ln>
              <a:solidFill>
                <a:srgbClr val="EEEAE6">
                  <a:alpha val="40000"/>
                </a:srgbClr>
              </a:solidFill>
            </a:ln>
          </p:spPr>
        </p:cxnSp>
        <p:cxnSp>
          <p:nvCxnSpPr>
            <p:cNvPr id="126" name="直接连接符 125">
              <a:extLst>
                <a:ext uri="{FF2B5EF4-FFF2-40B4-BE49-F238E27FC236}">
                  <a16:creationId xmlns="" xmlns:a16="http://schemas.microsoft.com/office/drawing/2014/main" id="{56B98A48-663C-4E10-8844-4AED71B36C1A}"/>
                </a:ext>
              </a:extLst>
            </p:cNvPr>
            <p:cNvCxnSpPr/>
            <p:nvPr/>
          </p:nvCxnSpPr>
          <p:spPr>
            <a:xfrm flipH="1">
              <a:off x="3136577" y="6196546"/>
              <a:ext cx="84675" cy="114300"/>
            </a:xfrm>
            <a:prstGeom prst="line">
              <a:avLst/>
            </a:prstGeom>
            <a:ln>
              <a:solidFill>
                <a:srgbClr val="EEEAE6">
                  <a:alpha val="40000"/>
                </a:srgbClr>
              </a:solidFill>
            </a:ln>
          </p:spPr>
        </p:cxnSp>
        <p:cxnSp>
          <p:nvCxnSpPr>
            <p:cNvPr id="127" name="直接连接符 126">
              <a:extLst>
                <a:ext uri="{FF2B5EF4-FFF2-40B4-BE49-F238E27FC236}">
                  <a16:creationId xmlns="" xmlns:a16="http://schemas.microsoft.com/office/drawing/2014/main" id="{232B386C-28F4-4702-892A-3AB03EB11DDA}"/>
                </a:ext>
              </a:extLst>
            </p:cNvPr>
            <p:cNvCxnSpPr/>
            <p:nvPr/>
          </p:nvCxnSpPr>
          <p:spPr>
            <a:xfrm flipH="1">
              <a:off x="3221287" y="6196546"/>
              <a:ext cx="84675" cy="114300"/>
            </a:xfrm>
            <a:prstGeom prst="line">
              <a:avLst/>
            </a:prstGeom>
            <a:ln>
              <a:solidFill>
                <a:srgbClr val="EEEAE6">
                  <a:alpha val="40000"/>
                </a:srgbClr>
              </a:solidFill>
            </a:ln>
          </p:spPr>
        </p:cxnSp>
        <p:cxnSp>
          <p:nvCxnSpPr>
            <p:cNvPr id="128" name="直接连接符 127">
              <a:extLst>
                <a:ext uri="{FF2B5EF4-FFF2-40B4-BE49-F238E27FC236}">
                  <a16:creationId xmlns="" xmlns:a16="http://schemas.microsoft.com/office/drawing/2014/main" id="{9D4492E0-5858-4DC7-A713-1C4786248282}"/>
                </a:ext>
              </a:extLst>
            </p:cNvPr>
            <p:cNvCxnSpPr/>
            <p:nvPr/>
          </p:nvCxnSpPr>
          <p:spPr>
            <a:xfrm flipH="1">
              <a:off x="3305996" y="6196546"/>
              <a:ext cx="84675" cy="114300"/>
            </a:xfrm>
            <a:prstGeom prst="line">
              <a:avLst/>
            </a:prstGeom>
            <a:ln>
              <a:solidFill>
                <a:srgbClr val="EEEAE6">
                  <a:alpha val="40000"/>
                </a:srgbClr>
              </a:solidFill>
            </a:ln>
          </p:spPr>
        </p:cxnSp>
        <p:cxnSp>
          <p:nvCxnSpPr>
            <p:cNvPr id="129" name="直接连接符 128">
              <a:extLst>
                <a:ext uri="{FF2B5EF4-FFF2-40B4-BE49-F238E27FC236}">
                  <a16:creationId xmlns="" xmlns:a16="http://schemas.microsoft.com/office/drawing/2014/main" id="{ACD4E564-3C79-4A06-B9BF-19D6F8CD6634}"/>
                </a:ext>
              </a:extLst>
            </p:cNvPr>
            <p:cNvCxnSpPr/>
            <p:nvPr/>
          </p:nvCxnSpPr>
          <p:spPr>
            <a:xfrm flipH="1">
              <a:off x="3390706" y="6196546"/>
              <a:ext cx="84675" cy="114300"/>
            </a:xfrm>
            <a:prstGeom prst="line">
              <a:avLst/>
            </a:prstGeom>
            <a:ln>
              <a:solidFill>
                <a:srgbClr val="EEEAE6">
                  <a:alpha val="40000"/>
                </a:srgbClr>
              </a:solidFill>
            </a:ln>
          </p:spPr>
        </p:cxnSp>
        <p:cxnSp>
          <p:nvCxnSpPr>
            <p:cNvPr id="130" name="直接连接符 129">
              <a:extLst>
                <a:ext uri="{FF2B5EF4-FFF2-40B4-BE49-F238E27FC236}">
                  <a16:creationId xmlns="" xmlns:a16="http://schemas.microsoft.com/office/drawing/2014/main" id="{D0C7ECBF-EC3C-4AB8-8A7B-2E5E2E745FDD}"/>
                </a:ext>
              </a:extLst>
            </p:cNvPr>
            <p:cNvCxnSpPr/>
            <p:nvPr/>
          </p:nvCxnSpPr>
          <p:spPr>
            <a:xfrm flipH="1">
              <a:off x="3475415" y="6196546"/>
              <a:ext cx="84675" cy="114300"/>
            </a:xfrm>
            <a:prstGeom prst="line">
              <a:avLst/>
            </a:prstGeom>
            <a:ln>
              <a:solidFill>
                <a:srgbClr val="EEEAE6">
                  <a:alpha val="40000"/>
                </a:srgbClr>
              </a:solidFill>
            </a:ln>
          </p:spPr>
        </p:cxnSp>
        <p:cxnSp>
          <p:nvCxnSpPr>
            <p:cNvPr id="131" name="直接连接符 130">
              <a:extLst>
                <a:ext uri="{FF2B5EF4-FFF2-40B4-BE49-F238E27FC236}">
                  <a16:creationId xmlns="" xmlns:a16="http://schemas.microsoft.com/office/drawing/2014/main" id="{7283F48A-2477-4EF9-B65D-320A0FC4D68B}"/>
                </a:ext>
              </a:extLst>
            </p:cNvPr>
            <p:cNvCxnSpPr/>
            <p:nvPr/>
          </p:nvCxnSpPr>
          <p:spPr>
            <a:xfrm flipH="1">
              <a:off x="3560125" y="6196546"/>
              <a:ext cx="84675" cy="114300"/>
            </a:xfrm>
            <a:prstGeom prst="line">
              <a:avLst/>
            </a:prstGeom>
            <a:ln>
              <a:solidFill>
                <a:srgbClr val="EEEAE6">
                  <a:alpha val="40000"/>
                </a:srgbClr>
              </a:solidFill>
            </a:ln>
          </p:spPr>
        </p:cxnSp>
        <p:cxnSp>
          <p:nvCxnSpPr>
            <p:cNvPr id="132" name="直接连接符 131">
              <a:extLst>
                <a:ext uri="{FF2B5EF4-FFF2-40B4-BE49-F238E27FC236}">
                  <a16:creationId xmlns="" xmlns:a16="http://schemas.microsoft.com/office/drawing/2014/main" id="{11CA4EB9-3D05-4970-8F52-1D2E4C31792D}"/>
                </a:ext>
              </a:extLst>
            </p:cNvPr>
            <p:cNvCxnSpPr/>
            <p:nvPr/>
          </p:nvCxnSpPr>
          <p:spPr>
            <a:xfrm flipH="1">
              <a:off x="3729544" y="6196546"/>
              <a:ext cx="84675" cy="114300"/>
            </a:xfrm>
            <a:prstGeom prst="line">
              <a:avLst/>
            </a:prstGeom>
            <a:ln>
              <a:solidFill>
                <a:srgbClr val="EEEAE6">
                  <a:alpha val="40000"/>
                </a:srgbClr>
              </a:solidFill>
            </a:ln>
          </p:spPr>
        </p:cxnSp>
        <p:cxnSp>
          <p:nvCxnSpPr>
            <p:cNvPr id="133" name="直接连接符 132">
              <a:extLst>
                <a:ext uri="{FF2B5EF4-FFF2-40B4-BE49-F238E27FC236}">
                  <a16:creationId xmlns="" xmlns:a16="http://schemas.microsoft.com/office/drawing/2014/main" id="{3AF377FB-FD87-478D-816B-21FC78AA97C6}"/>
                </a:ext>
              </a:extLst>
            </p:cNvPr>
            <p:cNvCxnSpPr/>
            <p:nvPr/>
          </p:nvCxnSpPr>
          <p:spPr>
            <a:xfrm flipH="1">
              <a:off x="3644834" y="6196546"/>
              <a:ext cx="84675" cy="114300"/>
            </a:xfrm>
            <a:prstGeom prst="line">
              <a:avLst/>
            </a:prstGeom>
            <a:ln>
              <a:solidFill>
                <a:srgbClr val="EEEAE6">
                  <a:alpha val="40000"/>
                </a:srgbClr>
              </a:solidFill>
            </a:ln>
          </p:spPr>
        </p:cxnSp>
        <p:cxnSp>
          <p:nvCxnSpPr>
            <p:cNvPr id="134" name="直接连接符 133">
              <a:extLst>
                <a:ext uri="{FF2B5EF4-FFF2-40B4-BE49-F238E27FC236}">
                  <a16:creationId xmlns="" xmlns:a16="http://schemas.microsoft.com/office/drawing/2014/main" id="{062D0BBA-8FF9-4289-8BCD-3C0F9A72EBB2}"/>
                </a:ext>
              </a:extLst>
            </p:cNvPr>
            <p:cNvCxnSpPr/>
            <p:nvPr/>
          </p:nvCxnSpPr>
          <p:spPr>
            <a:xfrm flipH="1">
              <a:off x="3814253" y="6196546"/>
              <a:ext cx="84675" cy="114300"/>
            </a:xfrm>
            <a:prstGeom prst="line">
              <a:avLst/>
            </a:prstGeom>
            <a:ln>
              <a:solidFill>
                <a:srgbClr val="EEEAE6">
                  <a:alpha val="40000"/>
                </a:srgbClr>
              </a:solidFill>
            </a:ln>
          </p:spPr>
        </p:cxnSp>
        <p:cxnSp>
          <p:nvCxnSpPr>
            <p:cNvPr id="135" name="直接连接符 134">
              <a:extLst>
                <a:ext uri="{FF2B5EF4-FFF2-40B4-BE49-F238E27FC236}">
                  <a16:creationId xmlns="" xmlns:a16="http://schemas.microsoft.com/office/drawing/2014/main" id="{08EE2095-E542-457E-9B73-4D3CD0A4F0E6}"/>
                </a:ext>
              </a:extLst>
            </p:cNvPr>
            <p:cNvCxnSpPr/>
            <p:nvPr/>
          </p:nvCxnSpPr>
          <p:spPr>
            <a:xfrm flipH="1">
              <a:off x="3898963" y="6196546"/>
              <a:ext cx="84675" cy="114300"/>
            </a:xfrm>
            <a:prstGeom prst="line">
              <a:avLst/>
            </a:prstGeom>
            <a:ln>
              <a:solidFill>
                <a:srgbClr val="EEEAE6">
                  <a:alpha val="40000"/>
                </a:srgbClr>
              </a:solidFill>
            </a:ln>
          </p:spPr>
        </p:cxnSp>
        <p:cxnSp>
          <p:nvCxnSpPr>
            <p:cNvPr id="136" name="直接连接符 135">
              <a:extLst>
                <a:ext uri="{FF2B5EF4-FFF2-40B4-BE49-F238E27FC236}">
                  <a16:creationId xmlns="" xmlns:a16="http://schemas.microsoft.com/office/drawing/2014/main" id="{29DDC6F9-14F4-497D-9D06-B33103E270B6}"/>
                </a:ext>
              </a:extLst>
            </p:cNvPr>
            <p:cNvCxnSpPr/>
            <p:nvPr/>
          </p:nvCxnSpPr>
          <p:spPr>
            <a:xfrm flipH="1">
              <a:off x="3983672" y="6196546"/>
              <a:ext cx="84675" cy="114300"/>
            </a:xfrm>
            <a:prstGeom prst="line">
              <a:avLst/>
            </a:prstGeom>
            <a:ln>
              <a:solidFill>
                <a:srgbClr val="EEEAE6">
                  <a:alpha val="40000"/>
                </a:srgbClr>
              </a:solidFill>
            </a:ln>
          </p:spPr>
        </p:cxnSp>
        <p:cxnSp>
          <p:nvCxnSpPr>
            <p:cNvPr id="137" name="直接连接符 136">
              <a:extLst>
                <a:ext uri="{FF2B5EF4-FFF2-40B4-BE49-F238E27FC236}">
                  <a16:creationId xmlns="" xmlns:a16="http://schemas.microsoft.com/office/drawing/2014/main" id="{32E65607-AA9E-41F3-A741-181870FF7591}"/>
                </a:ext>
              </a:extLst>
            </p:cNvPr>
            <p:cNvCxnSpPr/>
            <p:nvPr/>
          </p:nvCxnSpPr>
          <p:spPr>
            <a:xfrm flipH="1">
              <a:off x="4068382" y="6196546"/>
              <a:ext cx="84675" cy="114300"/>
            </a:xfrm>
            <a:prstGeom prst="line">
              <a:avLst/>
            </a:prstGeom>
            <a:ln>
              <a:solidFill>
                <a:srgbClr val="EEEAE6">
                  <a:alpha val="40000"/>
                </a:srgbClr>
              </a:solidFill>
            </a:ln>
          </p:spPr>
        </p:cxnSp>
        <p:cxnSp>
          <p:nvCxnSpPr>
            <p:cNvPr id="138" name="直接连接符 137">
              <a:extLst>
                <a:ext uri="{FF2B5EF4-FFF2-40B4-BE49-F238E27FC236}">
                  <a16:creationId xmlns="" xmlns:a16="http://schemas.microsoft.com/office/drawing/2014/main" id="{9851F743-15CD-4196-952E-EC2A25A60C39}"/>
                </a:ext>
              </a:extLst>
            </p:cNvPr>
            <p:cNvCxnSpPr/>
            <p:nvPr/>
          </p:nvCxnSpPr>
          <p:spPr>
            <a:xfrm flipH="1">
              <a:off x="4153091" y="6196546"/>
              <a:ext cx="84675" cy="114300"/>
            </a:xfrm>
            <a:prstGeom prst="line">
              <a:avLst/>
            </a:prstGeom>
            <a:ln>
              <a:solidFill>
                <a:srgbClr val="EEEAE6">
                  <a:alpha val="40000"/>
                </a:srgbClr>
              </a:solidFill>
            </a:ln>
          </p:spPr>
        </p:cxnSp>
        <p:cxnSp>
          <p:nvCxnSpPr>
            <p:cNvPr id="139" name="直接连接符 138">
              <a:extLst>
                <a:ext uri="{FF2B5EF4-FFF2-40B4-BE49-F238E27FC236}">
                  <a16:creationId xmlns="" xmlns:a16="http://schemas.microsoft.com/office/drawing/2014/main" id="{19AD41AB-E5E3-4EB6-9AB1-114DE5C3941D}"/>
                </a:ext>
              </a:extLst>
            </p:cNvPr>
            <p:cNvCxnSpPr/>
            <p:nvPr/>
          </p:nvCxnSpPr>
          <p:spPr>
            <a:xfrm flipH="1">
              <a:off x="4237801" y="6196546"/>
              <a:ext cx="84675" cy="114300"/>
            </a:xfrm>
            <a:prstGeom prst="line">
              <a:avLst/>
            </a:prstGeom>
            <a:ln>
              <a:solidFill>
                <a:srgbClr val="EEEAE6">
                  <a:alpha val="40000"/>
                </a:srgbClr>
              </a:solidFill>
            </a:ln>
          </p:spPr>
        </p:cxnSp>
        <p:cxnSp>
          <p:nvCxnSpPr>
            <p:cNvPr id="140" name="直接连接符 139">
              <a:extLst>
                <a:ext uri="{FF2B5EF4-FFF2-40B4-BE49-F238E27FC236}">
                  <a16:creationId xmlns="" xmlns:a16="http://schemas.microsoft.com/office/drawing/2014/main" id="{68694CAF-9EA9-40C6-AEE1-AB336D8CD45B}"/>
                </a:ext>
              </a:extLst>
            </p:cNvPr>
            <p:cNvCxnSpPr/>
            <p:nvPr/>
          </p:nvCxnSpPr>
          <p:spPr>
            <a:xfrm flipH="1">
              <a:off x="4322510" y="6196546"/>
              <a:ext cx="84675" cy="114300"/>
            </a:xfrm>
            <a:prstGeom prst="line">
              <a:avLst/>
            </a:prstGeom>
            <a:ln>
              <a:solidFill>
                <a:srgbClr val="EEEAE6">
                  <a:alpha val="40000"/>
                </a:srgbClr>
              </a:solidFill>
            </a:ln>
          </p:spPr>
        </p:cxnSp>
        <p:cxnSp>
          <p:nvCxnSpPr>
            <p:cNvPr id="141" name="直接连接符 140">
              <a:extLst>
                <a:ext uri="{FF2B5EF4-FFF2-40B4-BE49-F238E27FC236}">
                  <a16:creationId xmlns="" xmlns:a16="http://schemas.microsoft.com/office/drawing/2014/main" id="{5672FEC0-27A7-4A43-873D-1170E8B82577}"/>
                </a:ext>
              </a:extLst>
            </p:cNvPr>
            <p:cNvCxnSpPr/>
            <p:nvPr/>
          </p:nvCxnSpPr>
          <p:spPr>
            <a:xfrm flipH="1">
              <a:off x="4407220" y="6196546"/>
              <a:ext cx="84675" cy="114300"/>
            </a:xfrm>
            <a:prstGeom prst="line">
              <a:avLst/>
            </a:prstGeom>
            <a:ln>
              <a:solidFill>
                <a:srgbClr val="EEEAE6">
                  <a:alpha val="40000"/>
                </a:srgbClr>
              </a:solidFill>
            </a:ln>
          </p:spPr>
        </p:cxnSp>
        <p:cxnSp>
          <p:nvCxnSpPr>
            <p:cNvPr id="142" name="直接连接符 141">
              <a:extLst>
                <a:ext uri="{FF2B5EF4-FFF2-40B4-BE49-F238E27FC236}">
                  <a16:creationId xmlns="" xmlns:a16="http://schemas.microsoft.com/office/drawing/2014/main" id="{E0D591DE-B148-47E3-9EA4-94EC26C5CAEF}"/>
                </a:ext>
              </a:extLst>
            </p:cNvPr>
            <p:cNvCxnSpPr/>
            <p:nvPr/>
          </p:nvCxnSpPr>
          <p:spPr>
            <a:xfrm flipH="1">
              <a:off x="4491930" y="6196546"/>
              <a:ext cx="84675" cy="114300"/>
            </a:xfrm>
            <a:prstGeom prst="line">
              <a:avLst/>
            </a:prstGeom>
            <a:ln>
              <a:solidFill>
                <a:srgbClr val="EEEAE6">
                  <a:alpha val="40000"/>
                </a:srgbClr>
              </a:solidFill>
            </a:ln>
          </p:spPr>
        </p:cxnSp>
        <p:cxnSp>
          <p:nvCxnSpPr>
            <p:cNvPr id="143" name="直接连接符 142">
              <a:extLst>
                <a:ext uri="{FF2B5EF4-FFF2-40B4-BE49-F238E27FC236}">
                  <a16:creationId xmlns="" xmlns:a16="http://schemas.microsoft.com/office/drawing/2014/main" id="{07B75650-5727-459D-821A-7E38FDF1C7D1}"/>
                </a:ext>
              </a:extLst>
            </p:cNvPr>
            <p:cNvCxnSpPr/>
            <p:nvPr/>
          </p:nvCxnSpPr>
          <p:spPr>
            <a:xfrm flipH="1">
              <a:off x="4576639" y="6196546"/>
              <a:ext cx="84675" cy="114300"/>
            </a:xfrm>
            <a:prstGeom prst="line">
              <a:avLst/>
            </a:prstGeom>
            <a:ln>
              <a:solidFill>
                <a:srgbClr val="EEEAE6">
                  <a:alpha val="40000"/>
                </a:srgbClr>
              </a:solidFill>
            </a:ln>
          </p:spPr>
        </p:cxnSp>
      </p:grpSp>
      <p:sp>
        <p:nvSpPr>
          <p:cNvPr id="416" name="文本占位符 24">
            <a:extLst>
              <a:ext uri="{FF2B5EF4-FFF2-40B4-BE49-F238E27FC236}">
                <a16:creationId xmlns="" xmlns:a16="http://schemas.microsoft.com/office/drawing/2014/main" id="{CD455566-3954-4AC5-9889-41073E773D9D}"/>
              </a:ext>
            </a:extLst>
          </p:cNvPr>
          <p:cNvSpPr>
            <a:spLocks noGrp="1"/>
          </p:cNvSpPr>
          <p:nvPr userDrawn="1">
            <p:ph type="body" sz="quarter" idx="11" hasCustomPrompt="1"/>
          </p:nvPr>
        </p:nvSpPr>
        <p:spPr>
          <a:xfrm>
            <a:off x="3487987" y="2856485"/>
            <a:ext cx="5216027" cy="757130"/>
          </a:xfrm>
          <a:noFill/>
        </p:spPr>
        <p:txBody>
          <a:bodyPr wrap="square" rtlCol="0">
            <a:spAutoFit/>
          </a:bodyPr>
          <a:lstStyle>
            <a:lvl1pPr marL="0" indent="0" algn="ctr">
              <a:buNone/>
              <a:defRPr lang="zh-CN" altLang="en-US" sz="4800" b="1" dirty="0">
                <a:solidFill>
                  <a:schemeClr val="bg1"/>
                </a:solidFill>
                <a:latin typeface="微软雅黑" panose="020B0503020204020204" pitchFamily="34" charset="-122"/>
                <a:ea typeface="微软雅黑" panose="020B0503020204020204" pitchFamily="34" charset="-122"/>
              </a:defRPr>
            </a:lvl1pPr>
          </a:lstStyle>
          <a:p>
            <a:pPr marL="0" lvl="0" defTabSz="914377"/>
            <a:r>
              <a:rPr lang="zh-CN" altLang="en-US" dirty="0"/>
              <a:t>请输入您的标题</a:t>
            </a:r>
          </a:p>
        </p:txBody>
      </p:sp>
      <p:sp>
        <p:nvSpPr>
          <p:cNvPr id="418" name="文本占位符 24">
            <a:extLst>
              <a:ext uri="{FF2B5EF4-FFF2-40B4-BE49-F238E27FC236}">
                <a16:creationId xmlns="" xmlns:a16="http://schemas.microsoft.com/office/drawing/2014/main" id="{D5839709-725E-4F4C-B3F0-3C57F2F6566D}"/>
              </a:ext>
            </a:extLst>
          </p:cNvPr>
          <p:cNvSpPr>
            <a:spLocks noGrp="1"/>
          </p:cNvSpPr>
          <p:nvPr userDrawn="1">
            <p:ph type="body" sz="quarter" idx="12" hasCustomPrompt="1"/>
          </p:nvPr>
        </p:nvSpPr>
        <p:spPr>
          <a:xfrm>
            <a:off x="3487987" y="3551941"/>
            <a:ext cx="5216027" cy="369332"/>
          </a:xfrm>
          <a:noFill/>
        </p:spPr>
        <p:txBody>
          <a:bodyPr wrap="square" rtlCol="0">
            <a:spAutoFit/>
          </a:bodyPr>
          <a:lstStyle>
            <a:lvl1pPr marL="0" indent="0" algn="ctr" defTabSz="914377">
              <a:buNone/>
              <a:defRPr lang="zh-CN" altLang="en-US" sz="2000" b="0" dirty="0">
                <a:solidFill>
                  <a:schemeClr val="bg1"/>
                </a:solidFill>
                <a:latin typeface="微软雅黑 Light" panose="020B0502040204020203" pitchFamily="34" charset="-122"/>
                <a:ea typeface="微软雅黑 Light" panose="020B0502040204020203" pitchFamily="34" charset="-122"/>
              </a:defRPr>
            </a:lvl1pPr>
          </a:lstStyle>
          <a:p>
            <a:pPr marL="0" lvl="0" defTabSz="914377"/>
            <a:r>
              <a:rPr lang="en-US" altLang="zh-CN" dirty="0"/>
              <a:t>Please Enter Your Title Here</a:t>
            </a:r>
          </a:p>
        </p:txBody>
      </p:sp>
      <p:sp>
        <p:nvSpPr>
          <p:cNvPr id="419" name="文本占位符 24">
            <a:extLst>
              <a:ext uri="{FF2B5EF4-FFF2-40B4-BE49-F238E27FC236}">
                <a16:creationId xmlns="" xmlns:a16="http://schemas.microsoft.com/office/drawing/2014/main" id="{55699180-5320-4DDD-BFBA-658D9CAA906A}"/>
              </a:ext>
            </a:extLst>
          </p:cNvPr>
          <p:cNvSpPr>
            <a:spLocks noGrp="1"/>
          </p:cNvSpPr>
          <p:nvPr userDrawn="1">
            <p:ph type="body" sz="quarter" idx="13" hasCustomPrompt="1"/>
          </p:nvPr>
        </p:nvSpPr>
        <p:spPr>
          <a:xfrm>
            <a:off x="4787229" y="1479379"/>
            <a:ext cx="2617542" cy="2003625"/>
          </a:xfrm>
          <a:noFill/>
          <a:effectLst/>
        </p:spPr>
        <p:txBody>
          <a:bodyPr wrap="square" rtlCol="0">
            <a:spAutoFit/>
          </a:bodyPr>
          <a:lstStyle>
            <a:lvl1pPr marL="0" indent="0" algn="ctr">
              <a:buNone/>
              <a:defRPr lang="zh-CN" altLang="en-US" sz="13800" dirty="0">
                <a:gradFill>
                  <a:gsLst>
                    <a:gs pos="75000">
                      <a:schemeClr val="bg1">
                        <a:alpha val="0"/>
                      </a:schemeClr>
                    </a:gs>
                    <a:gs pos="0">
                      <a:schemeClr val="bg1"/>
                    </a:gs>
                  </a:gsLst>
                  <a:lin ang="5400000" scaled="0"/>
                </a:gradFill>
                <a:latin typeface="Impact" panose="020B0806030902050204" pitchFamily="34" charset="0"/>
                <a:cs typeface="Arial" panose="020B0604020202020204" pitchFamily="34" charset="0"/>
              </a:defRPr>
            </a:lvl1pPr>
          </a:lstStyle>
          <a:p>
            <a:pPr marL="0" lvl="0" algn="ctr"/>
            <a:r>
              <a:rPr lang="en-US" altLang="zh-CN" dirty="0"/>
              <a:t>01</a:t>
            </a:r>
            <a:endParaRPr lang="zh-CN" altLang="en-US" dirty="0"/>
          </a:p>
        </p:txBody>
      </p:sp>
      <p:sp>
        <p:nvSpPr>
          <p:cNvPr id="421" name="矩形 420">
            <a:extLst>
              <a:ext uri="{FF2B5EF4-FFF2-40B4-BE49-F238E27FC236}">
                <a16:creationId xmlns="" xmlns:a16="http://schemas.microsoft.com/office/drawing/2014/main" id="{1D706C8E-7A34-452C-BAAD-00E5E0303B26}"/>
              </a:ext>
            </a:extLst>
          </p:cNvPr>
          <p:cNvSpPr/>
          <p:nvPr userDrawn="1"/>
        </p:nvSpPr>
        <p:spPr>
          <a:xfrm rot="2132395">
            <a:off x="-302124" y="955882"/>
            <a:ext cx="5269752" cy="1545145"/>
          </a:xfrm>
          <a:prstGeom prst="rect">
            <a:avLst/>
          </a:prstGeom>
          <a:gradFill>
            <a:gsLst>
              <a:gs pos="100000">
                <a:srgbClr val="BC1D2D">
                  <a:alpha val="0"/>
                </a:srgbClr>
              </a:gs>
              <a:gs pos="52700">
                <a:srgbClr val="CD362D"/>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422" name="矩形 421">
            <a:extLst>
              <a:ext uri="{FF2B5EF4-FFF2-40B4-BE49-F238E27FC236}">
                <a16:creationId xmlns="" xmlns:a16="http://schemas.microsoft.com/office/drawing/2014/main" id="{A2FD9D0B-CD02-43B7-AE4D-598BFD4274FA}"/>
              </a:ext>
            </a:extLst>
          </p:cNvPr>
          <p:cNvSpPr/>
          <p:nvPr userDrawn="1"/>
        </p:nvSpPr>
        <p:spPr>
          <a:xfrm rot="19467605" flipH="1">
            <a:off x="7224373" y="955882"/>
            <a:ext cx="5269752" cy="1545145"/>
          </a:xfrm>
          <a:prstGeom prst="rect">
            <a:avLst/>
          </a:prstGeom>
          <a:gradFill>
            <a:gsLst>
              <a:gs pos="100000">
                <a:srgbClr val="BC1D2D">
                  <a:alpha val="0"/>
                </a:srgbClr>
              </a:gs>
              <a:gs pos="52700">
                <a:srgbClr val="CD362D"/>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grpSp>
        <p:nvGrpSpPr>
          <p:cNvPr id="414" name="组合 413">
            <a:extLst>
              <a:ext uri="{FF2B5EF4-FFF2-40B4-BE49-F238E27FC236}">
                <a16:creationId xmlns="" xmlns:a16="http://schemas.microsoft.com/office/drawing/2014/main" id="{22A5FEB6-8D5A-4A5E-81D9-C63508B580CB}"/>
              </a:ext>
            </a:extLst>
          </p:cNvPr>
          <p:cNvGrpSpPr/>
          <p:nvPr userDrawn="1"/>
        </p:nvGrpSpPr>
        <p:grpSpPr>
          <a:xfrm>
            <a:off x="4778123" y="4450785"/>
            <a:ext cx="2635754" cy="1843964"/>
            <a:chOff x="323270" y="5182561"/>
            <a:chExt cx="2073692" cy="1258766"/>
          </a:xfrm>
        </p:grpSpPr>
        <p:sp>
          <p:nvSpPr>
            <p:cNvPr id="415" name="任意多边形: 形状 414">
              <a:extLst>
                <a:ext uri="{FF2B5EF4-FFF2-40B4-BE49-F238E27FC236}">
                  <a16:creationId xmlns="" xmlns:a16="http://schemas.microsoft.com/office/drawing/2014/main" id="{BE39DF31-9C04-4074-B919-B704631CDDD7}"/>
                </a:ext>
              </a:extLst>
            </p:cNvPr>
            <p:cNvSpPr/>
            <p:nvPr/>
          </p:nvSpPr>
          <p:spPr>
            <a:xfrm>
              <a:off x="323270" y="5182561"/>
              <a:ext cx="2073692" cy="1258766"/>
            </a:xfrm>
            <a:custGeom>
              <a:avLst/>
              <a:gdLst>
                <a:gd name="connsiteX0" fmla="*/ 3468186 w 7041658"/>
                <a:gd name="connsiteY0" fmla="*/ 361088 h 4274405"/>
                <a:gd name="connsiteX1" fmla="*/ 3211583 w 7041658"/>
                <a:gd name="connsiteY1" fmla="*/ 497439 h 4274405"/>
                <a:gd name="connsiteX2" fmla="*/ 3183827 w 7041658"/>
                <a:gd name="connsiteY2" fmla="*/ 520718 h 4274405"/>
                <a:gd name="connsiteX3" fmla="*/ 3166205 w 7041658"/>
                <a:gd name="connsiteY3" fmla="*/ 532469 h 4274405"/>
                <a:gd name="connsiteX4" fmla="*/ 3138449 w 7041658"/>
                <a:gd name="connsiteY4" fmla="*/ 545385 h 4274405"/>
                <a:gd name="connsiteX5" fmla="*/ 3092190 w 7041658"/>
                <a:gd name="connsiteY5" fmla="*/ 559132 h 4274405"/>
                <a:gd name="connsiteX6" fmla="*/ 2993504 w 7041658"/>
                <a:gd name="connsiteY6" fmla="*/ 641065 h 4274405"/>
                <a:gd name="connsiteX7" fmla="*/ 2956497 w 7041658"/>
                <a:gd name="connsiteY7" fmla="*/ 653743 h 4274405"/>
                <a:gd name="connsiteX8" fmla="*/ 2919489 w 7041658"/>
                <a:gd name="connsiteY8" fmla="*/ 673697 h 4274405"/>
                <a:gd name="connsiteX9" fmla="*/ 2855027 w 7041658"/>
                <a:gd name="connsiteY9" fmla="*/ 677992 h 4274405"/>
                <a:gd name="connsiteX10" fmla="*/ 2834896 w 7041658"/>
                <a:gd name="connsiteY10" fmla="*/ 672526 h 4274405"/>
                <a:gd name="connsiteX11" fmla="*/ 2833336 w 7041658"/>
                <a:gd name="connsiteY11" fmla="*/ 700558 h 4274405"/>
                <a:gd name="connsiteX12" fmla="*/ 2821600 w 7041658"/>
                <a:gd name="connsiteY12" fmla="*/ 733098 h 4274405"/>
                <a:gd name="connsiteX13" fmla="*/ 2826971 w 7041658"/>
                <a:gd name="connsiteY13" fmla="*/ 786768 h 4274405"/>
                <a:gd name="connsiteX14" fmla="*/ 2857811 w 7041658"/>
                <a:gd name="connsiteY14" fmla="*/ 800071 h 4274405"/>
                <a:gd name="connsiteX15" fmla="*/ 2839307 w 7041658"/>
                <a:gd name="connsiteY15" fmla="*/ 813373 h 4274405"/>
                <a:gd name="connsiteX16" fmla="*/ 2820803 w 7041658"/>
                <a:gd name="connsiteY16" fmla="*/ 833327 h 4274405"/>
                <a:gd name="connsiteX17" fmla="*/ 2851643 w 7041658"/>
                <a:gd name="connsiteY17" fmla="*/ 853280 h 4274405"/>
                <a:gd name="connsiteX18" fmla="*/ 2882482 w 7041658"/>
                <a:gd name="connsiteY18" fmla="*/ 866583 h 4274405"/>
                <a:gd name="connsiteX19" fmla="*/ 2865866 w 7041658"/>
                <a:gd name="connsiteY19" fmla="*/ 879885 h 4274405"/>
                <a:gd name="connsiteX20" fmla="*/ 2820803 w 7041658"/>
                <a:gd name="connsiteY20" fmla="*/ 906490 h 4274405"/>
                <a:gd name="connsiteX21" fmla="*/ 2800746 w 7041658"/>
                <a:gd name="connsiteY21" fmla="*/ 924098 h 4274405"/>
                <a:gd name="connsiteX22" fmla="*/ 2797664 w 7041658"/>
                <a:gd name="connsiteY22" fmla="*/ 926047 h 4274405"/>
                <a:gd name="connsiteX23" fmla="*/ 2792495 w 7041658"/>
                <a:gd name="connsiteY23" fmla="*/ 958557 h 4274405"/>
                <a:gd name="connsiteX24" fmla="*/ 2810320 w 7041658"/>
                <a:gd name="connsiteY24" fmla="*/ 955793 h 4274405"/>
                <a:gd name="connsiteX25" fmla="*/ 2820803 w 7041658"/>
                <a:gd name="connsiteY25" fmla="*/ 946398 h 4274405"/>
                <a:gd name="connsiteX26" fmla="*/ 2845475 w 7041658"/>
                <a:gd name="connsiteY26" fmla="*/ 933095 h 4274405"/>
                <a:gd name="connsiteX27" fmla="*/ 2870146 w 7041658"/>
                <a:gd name="connsiteY27" fmla="*/ 946398 h 4274405"/>
                <a:gd name="connsiteX28" fmla="*/ 2845475 w 7041658"/>
                <a:gd name="connsiteY28" fmla="*/ 959700 h 4274405"/>
                <a:gd name="connsiteX29" fmla="*/ 2820803 w 7041658"/>
                <a:gd name="connsiteY29" fmla="*/ 979654 h 4274405"/>
                <a:gd name="connsiteX30" fmla="*/ 2859148 w 7041658"/>
                <a:gd name="connsiteY30" fmla="*/ 999608 h 4274405"/>
                <a:gd name="connsiteX31" fmla="*/ 2889456 w 7041658"/>
                <a:gd name="connsiteY31" fmla="*/ 965079 h 4274405"/>
                <a:gd name="connsiteX32" fmla="*/ 2933723 w 7041658"/>
                <a:gd name="connsiteY32" fmla="*/ 893188 h 4274405"/>
                <a:gd name="connsiteX33" fmla="*/ 2964371 w 7041658"/>
                <a:gd name="connsiteY33" fmla="*/ 873234 h 4274405"/>
                <a:gd name="connsiteX34" fmla="*/ 2993314 w 7041658"/>
                <a:gd name="connsiteY34" fmla="*/ 853280 h 4274405"/>
                <a:gd name="connsiteX35" fmla="*/ 3030511 w 7041658"/>
                <a:gd name="connsiteY35" fmla="*/ 833327 h 4274405"/>
                <a:gd name="connsiteX36" fmla="*/ 3069029 w 7041658"/>
                <a:gd name="connsiteY36" fmla="*/ 813373 h 4274405"/>
                <a:gd name="connsiteX37" fmla="*/ 3092190 w 7041658"/>
                <a:gd name="connsiteY37" fmla="*/ 801127 h 4274405"/>
                <a:gd name="connsiteX38" fmla="*/ 3129197 w 7041658"/>
                <a:gd name="connsiteY38" fmla="*/ 780117 h 4274405"/>
                <a:gd name="connsiteX39" fmla="*/ 3166205 w 7041658"/>
                <a:gd name="connsiteY39" fmla="*/ 759106 h 4274405"/>
                <a:gd name="connsiteX40" fmla="*/ 3197773 w 7041658"/>
                <a:gd name="connsiteY40" fmla="*/ 746861 h 4274405"/>
                <a:gd name="connsiteX41" fmla="*/ 3160938 w 7041658"/>
                <a:gd name="connsiteY41" fmla="*/ 798160 h 4274405"/>
                <a:gd name="connsiteX42" fmla="*/ 3104526 w 7041658"/>
                <a:gd name="connsiteY42" fmla="*/ 840911 h 4274405"/>
                <a:gd name="connsiteX43" fmla="*/ 3186470 w 7041658"/>
                <a:gd name="connsiteY43" fmla="*/ 833327 h 4274405"/>
                <a:gd name="connsiteX44" fmla="*/ 3228764 w 7041658"/>
                <a:gd name="connsiteY44" fmla="*/ 813373 h 4274405"/>
                <a:gd name="connsiteX45" fmla="*/ 3246262 w 7041658"/>
                <a:gd name="connsiteY45" fmla="*/ 816699 h 4274405"/>
                <a:gd name="connsiteX46" fmla="*/ 3116862 w 7041658"/>
                <a:gd name="connsiteY46" fmla="*/ 909032 h 4274405"/>
                <a:gd name="connsiteX47" fmla="*/ 3093071 w 7041658"/>
                <a:gd name="connsiteY47" fmla="*/ 919793 h 4274405"/>
                <a:gd name="connsiteX48" fmla="*/ 3050777 w 7041658"/>
                <a:gd name="connsiteY48" fmla="*/ 939747 h 4274405"/>
                <a:gd name="connsiteX49" fmla="*/ 3014112 w 7041658"/>
                <a:gd name="connsiteY49" fmla="*/ 959700 h 4274405"/>
                <a:gd name="connsiteX50" fmla="*/ 2900777 w 7041658"/>
                <a:gd name="connsiteY50" fmla="*/ 1012188 h 4274405"/>
                <a:gd name="connsiteX51" fmla="*/ 2773111 w 7041658"/>
                <a:gd name="connsiteY51" fmla="*/ 1062072 h 4274405"/>
                <a:gd name="connsiteX52" fmla="*/ 2783796 w 7041658"/>
                <a:gd name="connsiteY52" fmla="*/ 1107727 h 4274405"/>
                <a:gd name="connsiteX53" fmla="*/ 2805384 w 7041658"/>
                <a:gd name="connsiteY53" fmla="*/ 1132558 h 4274405"/>
                <a:gd name="connsiteX54" fmla="*/ 2814635 w 7041658"/>
                <a:gd name="connsiteY54" fmla="*/ 1185843 h 4274405"/>
                <a:gd name="connsiteX55" fmla="*/ 2845475 w 7041658"/>
                <a:gd name="connsiteY55" fmla="*/ 1173437 h 4274405"/>
                <a:gd name="connsiteX56" fmla="*/ 2870146 w 7041658"/>
                <a:gd name="connsiteY56" fmla="*/ 1152586 h 4274405"/>
                <a:gd name="connsiteX57" fmla="*/ 2860895 w 7041658"/>
                <a:gd name="connsiteY57" fmla="*/ 1098477 h 4274405"/>
                <a:gd name="connsiteX58" fmla="*/ 2826971 w 7041658"/>
                <a:gd name="connsiteY58" fmla="*/ 1090925 h 4274405"/>
                <a:gd name="connsiteX59" fmla="*/ 2857811 w 7041658"/>
                <a:gd name="connsiteY59" fmla="*/ 1075433 h 4274405"/>
                <a:gd name="connsiteX60" fmla="*/ 2957378 w 7041658"/>
                <a:gd name="connsiteY60" fmla="*/ 1039515 h 4274405"/>
                <a:gd name="connsiteX61" fmla="*/ 2981168 w 7041658"/>
                <a:gd name="connsiteY61" fmla="*/ 1026213 h 4274405"/>
                <a:gd name="connsiteX62" fmla="*/ 3004329 w 7041658"/>
                <a:gd name="connsiteY62" fmla="*/ 1012910 h 4274405"/>
                <a:gd name="connsiteX63" fmla="*/ 3042847 w 7041658"/>
                <a:gd name="connsiteY63" fmla="*/ 992957 h 4274405"/>
                <a:gd name="connsiteX64" fmla="*/ 3079007 w 7041658"/>
                <a:gd name="connsiteY64" fmla="*/ 973003 h 4274405"/>
                <a:gd name="connsiteX65" fmla="*/ 3117588 w 7041658"/>
                <a:gd name="connsiteY65" fmla="*/ 946821 h 4274405"/>
                <a:gd name="connsiteX66" fmla="*/ 3167969 w 7041658"/>
                <a:gd name="connsiteY66" fmla="*/ 926867 h 4274405"/>
                <a:gd name="connsiteX67" fmla="*/ 3207673 w 7041658"/>
                <a:gd name="connsiteY67" fmla="*/ 913142 h 4274405"/>
                <a:gd name="connsiteX68" fmla="*/ 3238321 w 7041658"/>
                <a:gd name="connsiteY68" fmla="*/ 893188 h 4274405"/>
                <a:gd name="connsiteX69" fmla="*/ 3277226 w 7041658"/>
                <a:gd name="connsiteY69" fmla="*/ 873234 h 4274405"/>
                <a:gd name="connsiteX70" fmla="*/ 3314234 w 7041658"/>
                <a:gd name="connsiteY70" fmla="*/ 853280 h 4274405"/>
                <a:gd name="connsiteX71" fmla="*/ 3351241 w 7041658"/>
                <a:gd name="connsiteY71" fmla="*/ 833327 h 4274405"/>
                <a:gd name="connsiteX72" fmla="*/ 3387864 w 7041658"/>
                <a:gd name="connsiteY72" fmla="*/ 813373 h 4274405"/>
                <a:gd name="connsiteX73" fmla="*/ 3486934 w 7041658"/>
                <a:gd name="connsiteY73" fmla="*/ 752538 h 4274405"/>
                <a:gd name="connsiteX74" fmla="*/ 3461083 w 7041658"/>
                <a:gd name="connsiteY74" fmla="*/ 733558 h 4274405"/>
                <a:gd name="connsiteX75" fmla="*/ 3278938 w 7041658"/>
                <a:gd name="connsiteY75" fmla="*/ 799015 h 4274405"/>
                <a:gd name="connsiteX76" fmla="*/ 3269989 w 7041658"/>
                <a:gd name="connsiteY76" fmla="*/ 779975 h 4274405"/>
                <a:gd name="connsiteX77" fmla="*/ 3259097 w 7041658"/>
                <a:gd name="connsiteY77" fmla="*/ 738523 h 4274405"/>
                <a:gd name="connsiteX78" fmla="*/ 3284123 w 7041658"/>
                <a:gd name="connsiteY78" fmla="*/ 706953 h 4274405"/>
                <a:gd name="connsiteX79" fmla="*/ 3308069 w 7041658"/>
                <a:gd name="connsiteY79" fmla="*/ 690325 h 4274405"/>
                <a:gd name="connsiteX80" fmla="*/ 3394419 w 7041658"/>
                <a:gd name="connsiteY80" fmla="*/ 635655 h 4274405"/>
                <a:gd name="connsiteX81" fmla="*/ 3486934 w 7041658"/>
                <a:gd name="connsiteY81" fmla="*/ 572468 h 4274405"/>
                <a:gd name="connsiteX82" fmla="*/ 3437591 w 7041658"/>
                <a:gd name="connsiteY82" fmla="*/ 567277 h 4274405"/>
                <a:gd name="connsiteX83" fmla="*/ 3406241 w 7041658"/>
                <a:gd name="connsiteY83" fmla="*/ 587231 h 4274405"/>
                <a:gd name="connsiteX84" fmla="*/ 3295616 w 7041658"/>
                <a:gd name="connsiteY84" fmla="*/ 636060 h 4274405"/>
                <a:gd name="connsiteX85" fmla="*/ 3261683 w 7041658"/>
                <a:gd name="connsiteY85" fmla="*/ 660782 h 4274405"/>
                <a:gd name="connsiteX86" fmla="*/ 3227883 w 7041658"/>
                <a:gd name="connsiteY86" fmla="*/ 681790 h 4274405"/>
                <a:gd name="connsiteX87" fmla="*/ 3197657 w 7041658"/>
                <a:gd name="connsiteY87" fmla="*/ 693651 h 4274405"/>
                <a:gd name="connsiteX88" fmla="*/ 3156451 w 7041658"/>
                <a:gd name="connsiteY88" fmla="*/ 714808 h 4274405"/>
                <a:gd name="connsiteX89" fmla="*/ 3109579 w 7041658"/>
                <a:gd name="connsiteY89" fmla="*/ 723799 h 4274405"/>
                <a:gd name="connsiteX90" fmla="*/ 3098358 w 7041658"/>
                <a:gd name="connsiteY90" fmla="*/ 700061 h 4274405"/>
                <a:gd name="connsiteX91" fmla="*/ 3145498 w 7041658"/>
                <a:gd name="connsiteY91" fmla="*/ 677767 h 4274405"/>
                <a:gd name="connsiteX92" fmla="*/ 3183694 w 7041658"/>
                <a:gd name="connsiteY92" fmla="*/ 667046 h 4274405"/>
                <a:gd name="connsiteX93" fmla="*/ 3238324 w 7041658"/>
                <a:gd name="connsiteY93" fmla="*/ 646118 h 4274405"/>
                <a:gd name="connsiteX94" fmla="*/ 3240219 w 7041658"/>
                <a:gd name="connsiteY94" fmla="*/ 587231 h 4274405"/>
                <a:gd name="connsiteX95" fmla="*/ 3203212 w 7041658"/>
                <a:gd name="connsiteY95" fmla="*/ 597992 h 4274405"/>
                <a:gd name="connsiteX96" fmla="*/ 3129323 w 7041658"/>
                <a:gd name="connsiteY96" fmla="*/ 634574 h 4274405"/>
                <a:gd name="connsiteX97" fmla="*/ 3061476 w 7041658"/>
                <a:gd name="connsiteY97" fmla="*/ 677022 h 4274405"/>
                <a:gd name="connsiteX98" fmla="*/ 3050679 w 7041658"/>
                <a:gd name="connsiteY98" fmla="*/ 693651 h 4274405"/>
                <a:gd name="connsiteX99" fmla="*/ 2968832 w 7041658"/>
                <a:gd name="connsiteY99" fmla="*/ 761129 h 4274405"/>
                <a:gd name="connsiteX100" fmla="*/ 2993504 w 7041658"/>
                <a:gd name="connsiteY100" fmla="*/ 773466 h 4274405"/>
                <a:gd name="connsiteX101" fmla="*/ 3018175 w 7041658"/>
                <a:gd name="connsiteY101" fmla="*/ 760163 h 4274405"/>
                <a:gd name="connsiteX102" fmla="*/ 3055183 w 7041658"/>
                <a:gd name="connsiteY102" fmla="*/ 746861 h 4274405"/>
                <a:gd name="connsiteX103" fmla="*/ 3092190 w 7041658"/>
                <a:gd name="connsiteY103" fmla="*/ 760163 h 4274405"/>
                <a:gd name="connsiteX104" fmla="*/ 3055183 w 7041658"/>
                <a:gd name="connsiteY104" fmla="*/ 773466 h 4274405"/>
                <a:gd name="connsiteX105" fmla="*/ 3018175 w 7041658"/>
                <a:gd name="connsiteY105" fmla="*/ 793419 h 4274405"/>
                <a:gd name="connsiteX106" fmla="*/ 2988364 w 7041658"/>
                <a:gd name="connsiteY106" fmla="*/ 813373 h 4274405"/>
                <a:gd name="connsiteX107" fmla="*/ 2948273 w 7041658"/>
                <a:gd name="connsiteY107" fmla="*/ 819632 h 4274405"/>
                <a:gd name="connsiteX108" fmla="*/ 2907154 w 7041658"/>
                <a:gd name="connsiteY108" fmla="*/ 829609 h 4274405"/>
                <a:gd name="connsiteX109" fmla="*/ 2886157 w 7041658"/>
                <a:gd name="connsiteY109" fmla="*/ 811226 h 4274405"/>
                <a:gd name="connsiteX110" fmla="*/ 2883073 w 7041658"/>
                <a:gd name="connsiteY110" fmla="*/ 780511 h 4274405"/>
                <a:gd name="connsiteX111" fmla="*/ 2893307 w 7041658"/>
                <a:gd name="connsiteY111" fmla="*/ 746861 h 4274405"/>
                <a:gd name="connsiteX112" fmla="*/ 2931825 w 7041658"/>
                <a:gd name="connsiteY112" fmla="*/ 726907 h 4274405"/>
                <a:gd name="connsiteX113" fmla="*/ 2969023 w 7041658"/>
                <a:gd name="connsiteY113" fmla="*/ 706953 h 4274405"/>
                <a:gd name="connsiteX114" fmla="*/ 2997965 w 7041658"/>
                <a:gd name="connsiteY114" fmla="*/ 686999 h 4274405"/>
                <a:gd name="connsiteX115" fmla="*/ 3024202 w 7041658"/>
                <a:gd name="connsiteY115" fmla="*/ 667046 h 4274405"/>
                <a:gd name="connsiteX116" fmla="*/ 3083183 w 7041658"/>
                <a:gd name="connsiteY116" fmla="*/ 630289 h 4274405"/>
                <a:gd name="connsiteX117" fmla="*/ 3246387 w 7041658"/>
                <a:gd name="connsiteY117" fmla="*/ 527195 h 4274405"/>
                <a:gd name="connsiteX118" fmla="*/ 3385777 w 7041658"/>
                <a:gd name="connsiteY118" fmla="*/ 450880 h 4274405"/>
                <a:gd name="connsiteX119" fmla="*/ 3459179 w 7041658"/>
                <a:gd name="connsiteY119" fmla="*/ 415734 h 4274405"/>
                <a:gd name="connsiteX120" fmla="*/ 3468186 w 7041658"/>
                <a:gd name="connsiteY120" fmla="*/ 361088 h 4274405"/>
                <a:gd name="connsiteX121" fmla="*/ 3616082 w 7041658"/>
                <a:gd name="connsiteY121" fmla="*/ 9 h 4274405"/>
                <a:gd name="connsiteX122" fmla="*/ 3785105 w 7041658"/>
                <a:gd name="connsiteY122" fmla="*/ 23936 h 4274405"/>
                <a:gd name="connsiteX123" fmla="*/ 3789161 w 7041658"/>
                <a:gd name="connsiteY123" fmla="*/ 81736 h 4274405"/>
                <a:gd name="connsiteX124" fmla="*/ 3770657 w 7041658"/>
                <a:gd name="connsiteY124" fmla="*/ 108341 h 4274405"/>
                <a:gd name="connsiteX125" fmla="*/ 3799004 w 7041658"/>
                <a:gd name="connsiteY125" fmla="*/ 126549 h 4274405"/>
                <a:gd name="connsiteX126" fmla="*/ 3921337 w 7041658"/>
                <a:gd name="connsiteY126" fmla="*/ 126820 h 4274405"/>
                <a:gd name="connsiteX127" fmla="*/ 3949138 w 7041658"/>
                <a:gd name="connsiteY127" fmla="*/ 193760 h 4274405"/>
                <a:gd name="connsiteX128" fmla="*/ 4006524 w 7041658"/>
                <a:gd name="connsiteY128" fmla="*/ 294576 h 4274405"/>
                <a:gd name="connsiteX129" fmla="*/ 4054379 w 7041658"/>
                <a:gd name="connsiteY129" fmla="*/ 334483 h 4274405"/>
                <a:gd name="connsiteX130" fmla="*/ 4101064 w 7041658"/>
                <a:gd name="connsiteY130" fmla="*/ 367952 h 4274405"/>
                <a:gd name="connsiteX131" fmla="*/ 4153066 w 7041658"/>
                <a:gd name="connsiteY131" fmla="*/ 403073 h 4274405"/>
                <a:gd name="connsiteX132" fmla="*/ 4257920 w 7041658"/>
                <a:gd name="connsiteY132" fmla="*/ 488420 h 4274405"/>
                <a:gd name="connsiteX133" fmla="*/ 4379995 w 7041658"/>
                <a:gd name="connsiteY133" fmla="*/ 590229 h 4274405"/>
                <a:gd name="connsiteX134" fmla="*/ 4440391 w 7041658"/>
                <a:gd name="connsiteY134" fmla="*/ 648251 h 4274405"/>
                <a:gd name="connsiteX135" fmla="*/ 4437384 w 7041658"/>
                <a:gd name="connsiteY135" fmla="*/ 767394 h 4274405"/>
                <a:gd name="connsiteX136" fmla="*/ 4456190 w 7041658"/>
                <a:gd name="connsiteY136" fmla="*/ 1332880 h 4274405"/>
                <a:gd name="connsiteX137" fmla="*/ 4472483 w 7041658"/>
                <a:gd name="connsiteY137" fmla="*/ 1712001 h 4274405"/>
                <a:gd name="connsiteX138" fmla="*/ 4485162 w 7041658"/>
                <a:gd name="connsiteY138" fmla="*/ 2136971 h 4274405"/>
                <a:gd name="connsiteX139" fmla="*/ 4504575 w 7041658"/>
                <a:gd name="connsiteY139" fmla="*/ 2489487 h 4274405"/>
                <a:gd name="connsiteX140" fmla="*/ 4536354 w 7041658"/>
                <a:gd name="connsiteY140" fmla="*/ 2936264 h 4274405"/>
                <a:gd name="connsiteX141" fmla="*/ 4545089 w 7041658"/>
                <a:gd name="connsiteY141" fmla="*/ 3020832 h 4274405"/>
                <a:gd name="connsiteX142" fmla="*/ 4547807 w 7041658"/>
                <a:gd name="connsiteY142" fmla="*/ 3101396 h 4274405"/>
                <a:gd name="connsiteX143" fmla="*/ 4758715 w 7041658"/>
                <a:gd name="connsiteY143" fmla="*/ 3110876 h 4274405"/>
                <a:gd name="connsiteX144" fmla="*/ 5065912 w 7041658"/>
                <a:gd name="connsiteY144" fmla="*/ 3049802 h 4274405"/>
                <a:gd name="connsiteX145" fmla="*/ 5201605 w 7041658"/>
                <a:gd name="connsiteY145" fmla="*/ 2974523 h 4274405"/>
                <a:gd name="connsiteX146" fmla="*/ 5355785 w 7041658"/>
                <a:gd name="connsiteY146" fmla="*/ 2883387 h 4274405"/>
                <a:gd name="connsiteX147" fmla="*/ 5540821 w 7041658"/>
                <a:gd name="connsiteY147" fmla="*/ 2846888 h 4274405"/>
                <a:gd name="connsiteX148" fmla="*/ 5921360 w 7041658"/>
                <a:gd name="connsiteY148" fmla="*/ 2809451 h 4274405"/>
                <a:gd name="connsiteX149" fmla="*/ 5984310 w 7041658"/>
                <a:gd name="connsiteY149" fmla="*/ 2788321 h 4274405"/>
                <a:gd name="connsiteX150" fmla="*/ 6065108 w 7041658"/>
                <a:gd name="connsiteY150" fmla="*/ 2762188 h 4274405"/>
                <a:gd name="connsiteX151" fmla="*/ 6392006 w 7041658"/>
                <a:gd name="connsiteY151" fmla="*/ 2757213 h 4274405"/>
                <a:gd name="connsiteX152" fmla="*/ 6490692 w 7041658"/>
                <a:gd name="connsiteY152" fmla="*/ 2778346 h 4274405"/>
                <a:gd name="connsiteX153" fmla="*/ 6559802 w 7041658"/>
                <a:gd name="connsiteY153" fmla="*/ 2803590 h 4274405"/>
                <a:gd name="connsiteX154" fmla="*/ 6655786 w 7041658"/>
                <a:gd name="connsiteY154" fmla="*/ 2830637 h 4274405"/>
                <a:gd name="connsiteX155" fmla="*/ 6738518 w 7041658"/>
                <a:gd name="connsiteY155" fmla="*/ 2850592 h 4274405"/>
                <a:gd name="connsiteX156" fmla="*/ 6785414 w 7041658"/>
                <a:gd name="connsiteY156" fmla="*/ 2861956 h 4274405"/>
                <a:gd name="connsiteX157" fmla="*/ 6839866 w 7041658"/>
                <a:gd name="connsiteY157" fmla="*/ 2951748 h 4274405"/>
                <a:gd name="connsiteX158" fmla="*/ 6868260 w 7041658"/>
                <a:gd name="connsiteY158" fmla="*/ 3121355 h 4274405"/>
                <a:gd name="connsiteX159" fmla="*/ 6891797 w 7041658"/>
                <a:gd name="connsiteY159" fmla="*/ 3280985 h 4274405"/>
                <a:gd name="connsiteX160" fmla="*/ 6943379 w 7041658"/>
                <a:gd name="connsiteY160" fmla="*/ 3593593 h 4274405"/>
                <a:gd name="connsiteX161" fmla="*/ 6966850 w 7041658"/>
                <a:gd name="connsiteY161" fmla="*/ 3726618 h 4274405"/>
                <a:gd name="connsiteX162" fmla="*/ 6996802 w 7041658"/>
                <a:gd name="connsiteY162" fmla="*/ 3919504 h 4274405"/>
                <a:gd name="connsiteX163" fmla="*/ 7029306 w 7041658"/>
                <a:gd name="connsiteY163" fmla="*/ 4135670 h 4274405"/>
                <a:gd name="connsiteX164" fmla="*/ 7041658 w 7041658"/>
                <a:gd name="connsiteY164" fmla="*/ 4232113 h 4274405"/>
                <a:gd name="connsiteX165" fmla="*/ 6369667 w 7041658"/>
                <a:gd name="connsiteY165" fmla="*/ 4232113 h 4274405"/>
                <a:gd name="connsiteX166" fmla="*/ 5690575 w 7041658"/>
                <a:gd name="connsiteY166" fmla="*/ 4252066 h 4274405"/>
                <a:gd name="connsiteX167" fmla="*/ 5151709 w 7041658"/>
                <a:gd name="connsiteY167" fmla="*/ 4251526 h 4274405"/>
                <a:gd name="connsiteX168" fmla="*/ 3928382 w 7041658"/>
                <a:gd name="connsiteY168" fmla="*/ 4231781 h 4274405"/>
                <a:gd name="connsiteX169" fmla="*/ 2683982 w 7041658"/>
                <a:gd name="connsiteY169" fmla="*/ 4213573 h 4274405"/>
                <a:gd name="connsiteX170" fmla="*/ 2393011 w 7041658"/>
                <a:gd name="connsiteY170" fmla="*/ 4208540 h 4274405"/>
                <a:gd name="connsiteX171" fmla="*/ 2109877 w 7041658"/>
                <a:gd name="connsiteY171" fmla="*/ 4221820 h 4274405"/>
                <a:gd name="connsiteX172" fmla="*/ 1812726 w 7041658"/>
                <a:gd name="connsiteY172" fmla="*/ 4232113 h 4274405"/>
                <a:gd name="connsiteX173" fmla="*/ 1558786 w 7041658"/>
                <a:gd name="connsiteY173" fmla="*/ 4220725 h 4274405"/>
                <a:gd name="connsiteX174" fmla="*/ 1284943 w 7041658"/>
                <a:gd name="connsiteY174" fmla="*/ 4218516 h 4274405"/>
                <a:gd name="connsiteX175" fmla="*/ 823690 w 7041658"/>
                <a:gd name="connsiteY175" fmla="*/ 4228132 h 4274405"/>
                <a:gd name="connsiteX176" fmla="*/ 518846 w 7041658"/>
                <a:gd name="connsiteY176" fmla="*/ 4232960 h 4274405"/>
                <a:gd name="connsiteX177" fmla="*/ 293990 w 7041658"/>
                <a:gd name="connsiteY177" fmla="*/ 4213834 h 4274405"/>
                <a:gd name="connsiteX178" fmla="*/ 14489 w 7041658"/>
                <a:gd name="connsiteY178" fmla="*/ 4186415 h 4274405"/>
                <a:gd name="connsiteX179" fmla="*/ 43408 w 7041658"/>
                <a:gd name="connsiteY179" fmla="*/ 3759874 h 4274405"/>
                <a:gd name="connsiteX180" fmla="*/ 73744 w 7041658"/>
                <a:gd name="connsiteY180" fmla="*/ 3631050 h 4274405"/>
                <a:gd name="connsiteX181" fmla="*/ 94600 w 7041658"/>
                <a:gd name="connsiteY181" fmla="*/ 3562884 h 4274405"/>
                <a:gd name="connsiteX182" fmla="*/ 113104 w 7041658"/>
                <a:gd name="connsiteY182" fmla="*/ 3460568 h 4274405"/>
                <a:gd name="connsiteX183" fmla="*/ 131607 w 7041658"/>
                <a:gd name="connsiteY183" fmla="*/ 3326656 h 4274405"/>
                <a:gd name="connsiteX184" fmla="*/ 142686 w 7041658"/>
                <a:gd name="connsiteY184" fmla="*/ 3241915 h 4274405"/>
                <a:gd name="connsiteX185" fmla="*/ 156431 w 7041658"/>
                <a:gd name="connsiteY185" fmla="*/ 3131384 h 4274405"/>
                <a:gd name="connsiteX186" fmla="*/ 175770 w 7041658"/>
                <a:gd name="connsiteY186" fmla="*/ 3013333 h 4274405"/>
                <a:gd name="connsiteX187" fmla="*/ 199766 w 7041658"/>
                <a:gd name="connsiteY187" fmla="*/ 2905847 h 4274405"/>
                <a:gd name="connsiteX188" fmla="*/ 217474 w 7041658"/>
                <a:gd name="connsiteY188" fmla="*/ 2754469 h 4274405"/>
                <a:gd name="connsiteX189" fmla="*/ 287671 w 7041658"/>
                <a:gd name="connsiteY189" fmla="*/ 2680324 h 4274405"/>
                <a:gd name="connsiteX190" fmla="*/ 421498 w 7041658"/>
                <a:gd name="connsiteY190" fmla="*/ 2663378 h 4274405"/>
                <a:gd name="connsiteX191" fmla="*/ 544855 w 7041658"/>
                <a:gd name="connsiteY191" fmla="*/ 2648714 h 4274405"/>
                <a:gd name="connsiteX192" fmla="*/ 692884 w 7041658"/>
                <a:gd name="connsiteY192" fmla="*/ 2628459 h 4274405"/>
                <a:gd name="connsiteX193" fmla="*/ 834746 w 7041658"/>
                <a:gd name="connsiteY193" fmla="*/ 2608664 h 4274405"/>
                <a:gd name="connsiteX194" fmla="*/ 1012394 w 7041658"/>
                <a:gd name="connsiteY194" fmla="*/ 2618978 h 4274405"/>
                <a:gd name="connsiteX195" fmla="*/ 1085380 w 7041658"/>
                <a:gd name="connsiteY195" fmla="*/ 2639386 h 4274405"/>
                <a:gd name="connsiteX196" fmla="*/ 1418029 w 7041658"/>
                <a:gd name="connsiteY196" fmla="*/ 2730470 h 4274405"/>
                <a:gd name="connsiteX197" fmla="*/ 1504379 w 7041658"/>
                <a:gd name="connsiteY197" fmla="*/ 2749356 h 4274405"/>
                <a:gd name="connsiteX198" fmla="*/ 1574891 w 7041658"/>
                <a:gd name="connsiteY198" fmla="*/ 2762188 h 4274405"/>
                <a:gd name="connsiteX199" fmla="*/ 1641654 w 7041658"/>
                <a:gd name="connsiteY199" fmla="*/ 2788321 h 4274405"/>
                <a:gd name="connsiteX200" fmla="*/ 1870707 w 7041658"/>
                <a:gd name="connsiteY200" fmla="*/ 2890823 h 4274405"/>
                <a:gd name="connsiteX201" fmla="*/ 2042900 w 7041658"/>
                <a:gd name="connsiteY201" fmla="*/ 2941771 h 4274405"/>
                <a:gd name="connsiteX202" fmla="*/ 2229554 w 7041658"/>
                <a:gd name="connsiteY202" fmla="*/ 3004973 h 4274405"/>
                <a:gd name="connsiteX203" fmla="*/ 2367957 w 7041658"/>
                <a:gd name="connsiteY203" fmla="*/ 3047836 h 4274405"/>
                <a:gd name="connsiteX204" fmla="*/ 2500073 w 7041658"/>
                <a:gd name="connsiteY204" fmla="*/ 3046424 h 4274405"/>
                <a:gd name="connsiteX205" fmla="*/ 2588636 w 7041658"/>
                <a:gd name="connsiteY205" fmla="*/ 3047841 h 4274405"/>
                <a:gd name="connsiteX206" fmla="*/ 2621686 w 7041658"/>
                <a:gd name="connsiteY206" fmla="*/ 3035508 h 4274405"/>
                <a:gd name="connsiteX207" fmla="*/ 2622097 w 7041658"/>
                <a:gd name="connsiteY207" fmla="*/ 2819033 h 4274405"/>
                <a:gd name="connsiteX208" fmla="*/ 2628830 w 7041658"/>
                <a:gd name="connsiteY208" fmla="*/ 2542697 h 4274405"/>
                <a:gd name="connsiteX209" fmla="*/ 2647034 w 7041658"/>
                <a:gd name="connsiteY209" fmla="*/ 2269996 h 4274405"/>
                <a:gd name="connsiteX210" fmla="*/ 2671634 w 7041658"/>
                <a:gd name="connsiteY210" fmla="*/ 1957387 h 4274405"/>
                <a:gd name="connsiteX211" fmla="*/ 2690897 w 7041658"/>
                <a:gd name="connsiteY211" fmla="*/ 1673835 h 4274405"/>
                <a:gd name="connsiteX212" fmla="*/ 2710216 w 7041658"/>
                <a:gd name="connsiteY212" fmla="*/ 1464320 h 4274405"/>
                <a:gd name="connsiteX213" fmla="*/ 2710793 w 7041658"/>
                <a:gd name="connsiteY213" fmla="*/ 1414023 h 4274405"/>
                <a:gd name="connsiteX214" fmla="*/ 2702872 w 7041658"/>
                <a:gd name="connsiteY214" fmla="*/ 1370790 h 4274405"/>
                <a:gd name="connsiteX215" fmla="*/ 2720387 w 7041658"/>
                <a:gd name="connsiteY215" fmla="*/ 1178112 h 4274405"/>
                <a:gd name="connsiteX216" fmla="*/ 2741529 w 7041658"/>
                <a:gd name="connsiteY216" fmla="*/ 981900 h 4274405"/>
                <a:gd name="connsiteX217" fmla="*/ 2742683 w 7041658"/>
                <a:gd name="connsiteY217" fmla="*/ 980684 h 4274405"/>
                <a:gd name="connsiteX218" fmla="*/ 2760473 w 7041658"/>
                <a:gd name="connsiteY218" fmla="*/ 868804 h 4274405"/>
                <a:gd name="connsiteX219" fmla="*/ 2760404 w 7041658"/>
                <a:gd name="connsiteY219" fmla="*/ 867424 h 4274405"/>
                <a:gd name="connsiteX220" fmla="*/ 2762886 w 7041658"/>
                <a:gd name="connsiteY220" fmla="*/ 752314 h 4274405"/>
                <a:gd name="connsiteX221" fmla="*/ 2767431 w 7041658"/>
                <a:gd name="connsiteY221" fmla="*/ 561375 h 4274405"/>
                <a:gd name="connsiteX222" fmla="*/ 2826720 w 7041658"/>
                <a:gd name="connsiteY222" fmla="*/ 512689 h 4274405"/>
                <a:gd name="connsiteX223" fmla="*/ 2913070 w 7041658"/>
                <a:gd name="connsiteY223" fmla="*/ 458053 h 4274405"/>
                <a:gd name="connsiteX224" fmla="*/ 2956497 w 7041658"/>
                <a:gd name="connsiteY224" fmla="*/ 432418 h 4274405"/>
                <a:gd name="connsiteX225" fmla="*/ 2981168 w 7041658"/>
                <a:gd name="connsiteY225" fmla="*/ 414486 h 4274405"/>
                <a:gd name="connsiteX226" fmla="*/ 3211268 w 7041658"/>
                <a:gd name="connsiteY226" fmla="*/ 276016 h 4274405"/>
                <a:gd name="connsiteX227" fmla="*/ 3270235 w 7041658"/>
                <a:gd name="connsiteY227" fmla="*/ 185391 h 4274405"/>
                <a:gd name="connsiteX228" fmla="*/ 3365623 w 7041658"/>
                <a:gd name="connsiteY228" fmla="*/ 105003 h 4274405"/>
                <a:gd name="connsiteX229" fmla="*/ 3412920 w 7041658"/>
                <a:gd name="connsiteY229" fmla="*/ 77590 h 4274405"/>
                <a:gd name="connsiteX230" fmla="*/ 3440336 w 7041658"/>
                <a:gd name="connsiteY230" fmla="*/ 22629 h 4274405"/>
                <a:gd name="connsiteX231" fmla="*/ 3616082 w 7041658"/>
                <a:gd name="connsiteY231" fmla="*/ 9 h 4274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Lst>
              <a:rect l="l" t="t" r="r" b="b"/>
              <a:pathLst>
                <a:path w="7041658" h="4274405">
                  <a:moveTo>
                    <a:pt x="3468186" y="361088"/>
                  </a:moveTo>
                  <a:cubicBezTo>
                    <a:pt x="3424978" y="361088"/>
                    <a:pt x="3224583" y="467572"/>
                    <a:pt x="3211583" y="497439"/>
                  </a:cubicBezTo>
                  <a:cubicBezTo>
                    <a:pt x="3206009" y="510243"/>
                    <a:pt x="3193520" y="520718"/>
                    <a:pt x="3183827" y="520718"/>
                  </a:cubicBezTo>
                  <a:cubicBezTo>
                    <a:pt x="3174134" y="520718"/>
                    <a:pt x="3166205" y="526006"/>
                    <a:pt x="3166205" y="532469"/>
                  </a:cubicBezTo>
                  <a:cubicBezTo>
                    <a:pt x="3166205" y="538932"/>
                    <a:pt x="3153714" y="544744"/>
                    <a:pt x="3138449" y="545385"/>
                  </a:cubicBezTo>
                  <a:cubicBezTo>
                    <a:pt x="3123184" y="546026"/>
                    <a:pt x="3102368" y="552213"/>
                    <a:pt x="3092190" y="559132"/>
                  </a:cubicBezTo>
                  <a:cubicBezTo>
                    <a:pt x="3018779" y="609049"/>
                    <a:pt x="2993504" y="630033"/>
                    <a:pt x="2993504" y="641065"/>
                  </a:cubicBezTo>
                  <a:cubicBezTo>
                    <a:pt x="2993504" y="648038"/>
                    <a:pt x="2976851" y="653743"/>
                    <a:pt x="2956497" y="653743"/>
                  </a:cubicBezTo>
                  <a:cubicBezTo>
                    <a:pt x="2931825" y="653743"/>
                    <a:pt x="2919489" y="660394"/>
                    <a:pt x="2919489" y="673697"/>
                  </a:cubicBezTo>
                  <a:cubicBezTo>
                    <a:pt x="2919489" y="697564"/>
                    <a:pt x="2862255" y="701378"/>
                    <a:pt x="2855027" y="677992"/>
                  </a:cubicBezTo>
                  <a:cubicBezTo>
                    <a:pt x="2852320" y="669235"/>
                    <a:pt x="2843449" y="666826"/>
                    <a:pt x="2834896" y="672526"/>
                  </a:cubicBezTo>
                  <a:cubicBezTo>
                    <a:pt x="2823561" y="680080"/>
                    <a:pt x="2823158" y="687332"/>
                    <a:pt x="2833336" y="700558"/>
                  </a:cubicBezTo>
                  <a:cubicBezTo>
                    <a:pt x="2843867" y="714241"/>
                    <a:pt x="2841132" y="721826"/>
                    <a:pt x="2821600" y="733098"/>
                  </a:cubicBezTo>
                  <a:cubicBezTo>
                    <a:pt x="2785755" y="753785"/>
                    <a:pt x="2789057" y="786768"/>
                    <a:pt x="2826971" y="786768"/>
                  </a:cubicBezTo>
                  <a:cubicBezTo>
                    <a:pt x="2843933" y="786768"/>
                    <a:pt x="2857811" y="792754"/>
                    <a:pt x="2857811" y="800071"/>
                  </a:cubicBezTo>
                  <a:cubicBezTo>
                    <a:pt x="2857811" y="807387"/>
                    <a:pt x="2849483" y="813373"/>
                    <a:pt x="2839307" y="813373"/>
                  </a:cubicBezTo>
                  <a:cubicBezTo>
                    <a:pt x="2829130" y="813373"/>
                    <a:pt x="2820803" y="822353"/>
                    <a:pt x="2820803" y="833327"/>
                  </a:cubicBezTo>
                  <a:cubicBezTo>
                    <a:pt x="2820803" y="845742"/>
                    <a:pt x="2832453" y="853280"/>
                    <a:pt x="2851643" y="853280"/>
                  </a:cubicBezTo>
                  <a:cubicBezTo>
                    <a:pt x="2868605" y="853280"/>
                    <a:pt x="2882482" y="859267"/>
                    <a:pt x="2882482" y="866583"/>
                  </a:cubicBezTo>
                  <a:cubicBezTo>
                    <a:pt x="2882482" y="873899"/>
                    <a:pt x="2875005" y="879885"/>
                    <a:pt x="2865866" y="879885"/>
                  </a:cubicBezTo>
                  <a:cubicBezTo>
                    <a:pt x="2856728" y="879885"/>
                    <a:pt x="2836449" y="891858"/>
                    <a:pt x="2820803" y="906490"/>
                  </a:cubicBezTo>
                  <a:cubicBezTo>
                    <a:pt x="2813284" y="913523"/>
                    <a:pt x="2806626" y="919466"/>
                    <a:pt x="2800746" y="924098"/>
                  </a:cubicBezTo>
                  <a:lnTo>
                    <a:pt x="2797664" y="926047"/>
                  </a:lnTo>
                  <a:lnTo>
                    <a:pt x="2792495" y="958557"/>
                  </a:lnTo>
                  <a:lnTo>
                    <a:pt x="2810320" y="955793"/>
                  </a:lnTo>
                  <a:cubicBezTo>
                    <a:pt x="2816789" y="953382"/>
                    <a:pt x="2820803" y="950056"/>
                    <a:pt x="2820803" y="946398"/>
                  </a:cubicBezTo>
                  <a:cubicBezTo>
                    <a:pt x="2820803" y="939082"/>
                    <a:pt x="2831905" y="933095"/>
                    <a:pt x="2845475" y="933095"/>
                  </a:cubicBezTo>
                  <a:cubicBezTo>
                    <a:pt x="2859044" y="933095"/>
                    <a:pt x="2870146" y="939082"/>
                    <a:pt x="2870146" y="946398"/>
                  </a:cubicBezTo>
                  <a:cubicBezTo>
                    <a:pt x="2870146" y="953714"/>
                    <a:pt x="2859044" y="959700"/>
                    <a:pt x="2845475" y="959700"/>
                  </a:cubicBezTo>
                  <a:cubicBezTo>
                    <a:pt x="2831769" y="959700"/>
                    <a:pt x="2820803" y="968569"/>
                    <a:pt x="2820803" y="979654"/>
                  </a:cubicBezTo>
                  <a:cubicBezTo>
                    <a:pt x="2820803" y="993112"/>
                    <a:pt x="2833288" y="999608"/>
                    <a:pt x="2859148" y="999608"/>
                  </a:cubicBezTo>
                  <a:cubicBezTo>
                    <a:pt x="2894266" y="999608"/>
                    <a:pt x="2896816" y="996702"/>
                    <a:pt x="2889456" y="965079"/>
                  </a:cubicBezTo>
                  <a:cubicBezTo>
                    <a:pt x="2880110" y="924922"/>
                    <a:pt x="2899650" y="893188"/>
                    <a:pt x="2933723" y="893188"/>
                  </a:cubicBezTo>
                  <a:cubicBezTo>
                    <a:pt x="2946674" y="893188"/>
                    <a:pt x="2960466" y="884208"/>
                    <a:pt x="2964371" y="873234"/>
                  </a:cubicBezTo>
                  <a:cubicBezTo>
                    <a:pt x="2968277" y="862260"/>
                    <a:pt x="2981300" y="853280"/>
                    <a:pt x="2993314" y="853280"/>
                  </a:cubicBezTo>
                  <a:cubicBezTo>
                    <a:pt x="3005326" y="853280"/>
                    <a:pt x="3022065" y="844301"/>
                    <a:pt x="3030511" y="833327"/>
                  </a:cubicBezTo>
                  <a:cubicBezTo>
                    <a:pt x="3038958" y="822353"/>
                    <a:pt x="3056290" y="813373"/>
                    <a:pt x="3069029" y="813373"/>
                  </a:cubicBezTo>
                  <a:cubicBezTo>
                    <a:pt x="3081768" y="813373"/>
                    <a:pt x="3092190" y="807862"/>
                    <a:pt x="3092190" y="801127"/>
                  </a:cubicBezTo>
                  <a:cubicBezTo>
                    <a:pt x="3092190" y="794392"/>
                    <a:pt x="3108843" y="784938"/>
                    <a:pt x="3129197" y="780117"/>
                  </a:cubicBezTo>
                  <a:cubicBezTo>
                    <a:pt x="3149551" y="775295"/>
                    <a:pt x="3166205" y="765841"/>
                    <a:pt x="3166205" y="759106"/>
                  </a:cubicBezTo>
                  <a:cubicBezTo>
                    <a:pt x="3166205" y="752371"/>
                    <a:pt x="3180410" y="746861"/>
                    <a:pt x="3197773" y="746861"/>
                  </a:cubicBezTo>
                  <a:cubicBezTo>
                    <a:pt x="3239683" y="746861"/>
                    <a:pt x="3229274" y="761357"/>
                    <a:pt x="3160938" y="798160"/>
                  </a:cubicBezTo>
                  <a:cubicBezTo>
                    <a:pt x="3129911" y="814870"/>
                    <a:pt x="3104526" y="834108"/>
                    <a:pt x="3104526" y="840911"/>
                  </a:cubicBezTo>
                  <a:cubicBezTo>
                    <a:pt x="3104526" y="860828"/>
                    <a:pt x="3166267" y="855115"/>
                    <a:pt x="3186470" y="833327"/>
                  </a:cubicBezTo>
                  <a:cubicBezTo>
                    <a:pt x="3196648" y="822353"/>
                    <a:pt x="3215680" y="813373"/>
                    <a:pt x="3228764" y="813373"/>
                  </a:cubicBezTo>
                  <a:cubicBezTo>
                    <a:pt x="3241849" y="813373"/>
                    <a:pt x="3249724" y="814870"/>
                    <a:pt x="3246262" y="816699"/>
                  </a:cubicBezTo>
                  <a:cubicBezTo>
                    <a:pt x="3201623" y="840289"/>
                    <a:pt x="3116862" y="900770"/>
                    <a:pt x="3116862" y="909032"/>
                  </a:cubicBezTo>
                  <a:cubicBezTo>
                    <a:pt x="3116862" y="914951"/>
                    <a:pt x="3106156" y="919793"/>
                    <a:pt x="3093071" y="919793"/>
                  </a:cubicBezTo>
                  <a:cubicBezTo>
                    <a:pt x="3079986" y="919793"/>
                    <a:pt x="3060954" y="928773"/>
                    <a:pt x="3050777" y="939747"/>
                  </a:cubicBezTo>
                  <a:cubicBezTo>
                    <a:pt x="3040600" y="950721"/>
                    <a:pt x="3024101" y="959700"/>
                    <a:pt x="3014112" y="959700"/>
                  </a:cubicBezTo>
                  <a:cubicBezTo>
                    <a:pt x="3004124" y="959700"/>
                    <a:pt x="2953123" y="983319"/>
                    <a:pt x="2900777" y="1012188"/>
                  </a:cubicBezTo>
                  <a:cubicBezTo>
                    <a:pt x="2848432" y="1041055"/>
                    <a:pt x="2790982" y="1063504"/>
                    <a:pt x="2773111" y="1062072"/>
                  </a:cubicBezTo>
                  <a:cubicBezTo>
                    <a:pt x="2722273" y="1058000"/>
                    <a:pt x="2731546" y="1097621"/>
                    <a:pt x="2783796" y="1107727"/>
                  </a:cubicBezTo>
                  <a:cubicBezTo>
                    <a:pt x="2822208" y="1115156"/>
                    <a:pt x="2824589" y="1117896"/>
                    <a:pt x="2805384" y="1132558"/>
                  </a:cubicBezTo>
                  <a:cubicBezTo>
                    <a:pt x="2773609" y="1156815"/>
                    <a:pt x="2778649" y="1185843"/>
                    <a:pt x="2814635" y="1185843"/>
                  </a:cubicBezTo>
                  <a:cubicBezTo>
                    <a:pt x="2831598" y="1185843"/>
                    <a:pt x="2845475" y="1180260"/>
                    <a:pt x="2845475" y="1173437"/>
                  </a:cubicBezTo>
                  <a:cubicBezTo>
                    <a:pt x="2845475" y="1166613"/>
                    <a:pt x="2856577" y="1157231"/>
                    <a:pt x="2870146" y="1152586"/>
                  </a:cubicBezTo>
                  <a:cubicBezTo>
                    <a:pt x="2906008" y="1140313"/>
                    <a:pt x="2900358" y="1107261"/>
                    <a:pt x="2860895" y="1098477"/>
                  </a:cubicBezTo>
                  <a:lnTo>
                    <a:pt x="2826971" y="1090925"/>
                  </a:lnTo>
                  <a:lnTo>
                    <a:pt x="2857811" y="1075433"/>
                  </a:lnTo>
                  <a:cubicBezTo>
                    <a:pt x="2917786" y="1045308"/>
                    <a:pt x="2933841" y="1039515"/>
                    <a:pt x="2957378" y="1039515"/>
                  </a:cubicBezTo>
                  <a:cubicBezTo>
                    <a:pt x="2970462" y="1039515"/>
                    <a:pt x="2981168" y="1033529"/>
                    <a:pt x="2981168" y="1026213"/>
                  </a:cubicBezTo>
                  <a:cubicBezTo>
                    <a:pt x="2981168" y="1018896"/>
                    <a:pt x="2991590" y="1012910"/>
                    <a:pt x="3004329" y="1012910"/>
                  </a:cubicBezTo>
                  <a:cubicBezTo>
                    <a:pt x="3017068" y="1012910"/>
                    <a:pt x="3034400" y="1003931"/>
                    <a:pt x="3042847" y="992957"/>
                  </a:cubicBezTo>
                  <a:cubicBezTo>
                    <a:pt x="3051294" y="981983"/>
                    <a:pt x="3067565" y="973003"/>
                    <a:pt x="3079007" y="973003"/>
                  </a:cubicBezTo>
                  <a:cubicBezTo>
                    <a:pt x="3090448" y="973003"/>
                    <a:pt x="3107810" y="961221"/>
                    <a:pt x="3117588" y="946821"/>
                  </a:cubicBezTo>
                  <a:cubicBezTo>
                    <a:pt x="3130030" y="928497"/>
                    <a:pt x="3145151" y="922508"/>
                    <a:pt x="3167969" y="926867"/>
                  </a:cubicBezTo>
                  <a:cubicBezTo>
                    <a:pt x="3189620" y="931004"/>
                    <a:pt x="3202957" y="926393"/>
                    <a:pt x="3207673" y="913142"/>
                  </a:cubicBezTo>
                  <a:cubicBezTo>
                    <a:pt x="3211578" y="902168"/>
                    <a:pt x="3225371" y="893188"/>
                    <a:pt x="3238321" y="893188"/>
                  </a:cubicBezTo>
                  <a:cubicBezTo>
                    <a:pt x="3251273" y="893188"/>
                    <a:pt x="3268780" y="884208"/>
                    <a:pt x="3277226" y="873234"/>
                  </a:cubicBezTo>
                  <a:cubicBezTo>
                    <a:pt x="3285673" y="862260"/>
                    <a:pt x="3302326" y="853280"/>
                    <a:pt x="3314234" y="853280"/>
                  </a:cubicBezTo>
                  <a:cubicBezTo>
                    <a:pt x="3326141" y="853280"/>
                    <a:pt x="3342794" y="844301"/>
                    <a:pt x="3351241" y="833327"/>
                  </a:cubicBezTo>
                  <a:cubicBezTo>
                    <a:pt x="3359688" y="822353"/>
                    <a:pt x="3376167" y="813373"/>
                    <a:pt x="3387864" y="813373"/>
                  </a:cubicBezTo>
                  <a:cubicBezTo>
                    <a:pt x="3421724" y="813373"/>
                    <a:pt x="3486934" y="773329"/>
                    <a:pt x="3486934" y="752538"/>
                  </a:cubicBezTo>
                  <a:cubicBezTo>
                    <a:pt x="3486934" y="742099"/>
                    <a:pt x="3475301" y="733558"/>
                    <a:pt x="3461083" y="733558"/>
                  </a:cubicBezTo>
                  <a:cubicBezTo>
                    <a:pt x="3414234" y="733558"/>
                    <a:pt x="3311717" y="770399"/>
                    <a:pt x="3278938" y="799015"/>
                  </a:cubicBezTo>
                  <a:cubicBezTo>
                    <a:pt x="3265336" y="810890"/>
                    <a:pt x="3263636" y="807273"/>
                    <a:pt x="3269989" y="779975"/>
                  </a:cubicBezTo>
                  <a:cubicBezTo>
                    <a:pt x="3275490" y="756343"/>
                    <a:pt x="3272236" y="743960"/>
                    <a:pt x="3259097" y="738523"/>
                  </a:cubicBezTo>
                  <a:cubicBezTo>
                    <a:pt x="3232312" y="727439"/>
                    <a:pt x="3248550" y="706953"/>
                    <a:pt x="3284123" y="706953"/>
                  </a:cubicBezTo>
                  <a:cubicBezTo>
                    <a:pt x="3303275" y="706953"/>
                    <a:pt x="3311990" y="700902"/>
                    <a:pt x="3308069" y="690325"/>
                  </a:cubicBezTo>
                  <a:cubicBezTo>
                    <a:pt x="3304075" y="679553"/>
                    <a:pt x="3334489" y="660298"/>
                    <a:pt x="3394419" y="635655"/>
                  </a:cubicBezTo>
                  <a:cubicBezTo>
                    <a:pt x="3464478" y="606847"/>
                    <a:pt x="3486934" y="591509"/>
                    <a:pt x="3486934" y="572468"/>
                  </a:cubicBezTo>
                  <a:cubicBezTo>
                    <a:pt x="3486934" y="542368"/>
                    <a:pt x="3459022" y="539432"/>
                    <a:pt x="3437591" y="567277"/>
                  </a:cubicBezTo>
                  <a:cubicBezTo>
                    <a:pt x="3429145" y="578251"/>
                    <a:pt x="3415037" y="587231"/>
                    <a:pt x="3406241" y="587231"/>
                  </a:cubicBezTo>
                  <a:cubicBezTo>
                    <a:pt x="3372664" y="587231"/>
                    <a:pt x="3295743" y="621183"/>
                    <a:pt x="3295616" y="636060"/>
                  </a:cubicBezTo>
                  <a:cubicBezTo>
                    <a:pt x="3295543" y="644626"/>
                    <a:pt x="3280274" y="655750"/>
                    <a:pt x="3261683" y="660782"/>
                  </a:cubicBezTo>
                  <a:cubicBezTo>
                    <a:pt x="3243093" y="665813"/>
                    <a:pt x="3227883" y="675267"/>
                    <a:pt x="3227883" y="681790"/>
                  </a:cubicBezTo>
                  <a:cubicBezTo>
                    <a:pt x="3227883" y="688314"/>
                    <a:pt x="3214282" y="693651"/>
                    <a:pt x="3197657" y="693651"/>
                  </a:cubicBezTo>
                  <a:cubicBezTo>
                    <a:pt x="3181033" y="693651"/>
                    <a:pt x="3162489" y="703172"/>
                    <a:pt x="3156451" y="714808"/>
                  </a:cubicBezTo>
                  <a:cubicBezTo>
                    <a:pt x="3147831" y="731416"/>
                    <a:pt x="3137755" y="733350"/>
                    <a:pt x="3109579" y="723799"/>
                  </a:cubicBezTo>
                  <a:cubicBezTo>
                    <a:pt x="3076507" y="712590"/>
                    <a:pt x="3075625" y="710725"/>
                    <a:pt x="3098358" y="700061"/>
                  </a:cubicBezTo>
                  <a:lnTo>
                    <a:pt x="3145498" y="677767"/>
                  </a:lnTo>
                  <a:cubicBezTo>
                    <a:pt x="3157856" y="671870"/>
                    <a:pt x="3175045" y="667046"/>
                    <a:pt x="3183694" y="667046"/>
                  </a:cubicBezTo>
                  <a:cubicBezTo>
                    <a:pt x="3192345" y="667046"/>
                    <a:pt x="3216927" y="657628"/>
                    <a:pt x="3238324" y="646118"/>
                  </a:cubicBezTo>
                  <a:cubicBezTo>
                    <a:pt x="3288609" y="619066"/>
                    <a:pt x="3289634" y="587231"/>
                    <a:pt x="3240219" y="587231"/>
                  </a:cubicBezTo>
                  <a:cubicBezTo>
                    <a:pt x="3219865" y="587231"/>
                    <a:pt x="3203212" y="592073"/>
                    <a:pt x="3203212" y="597992"/>
                  </a:cubicBezTo>
                  <a:cubicBezTo>
                    <a:pt x="3203212" y="603910"/>
                    <a:pt x="3169962" y="620372"/>
                    <a:pt x="3129323" y="634574"/>
                  </a:cubicBezTo>
                  <a:cubicBezTo>
                    <a:pt x="3081539" y="651271"/>
                    <a:pt x="3057568" y="666269"/>
                    <a:pt x="3061476" y="677022"/>
                  </a:cubicBezTo>
                  <a:cubicBezTo>
                    <a:pt x="3064800" y="686168"/>
                    <a:pt x="3059940" y="693651"/>
                    <a:pt x="3050679" y="693651"/>
                  </a:cubicBezTo>
                  <a:cubicBezTo>
                    <a:pt x="3030043" y="693651"/>
                    <a:pt x="2968832" y="744116"/>
                    <a:pt x="2968832" y="761129"/>
                  </a:cubicBezTo>
                  <a:cubicBezTo>
                    <a:pt x="2968832" y="767914"/>
                    <a:pt x="2979935" y="773466"/>
                    <a:pt x="2993504" y="773466"/>
                  </a:cubicBezTo>
                  <a:cubicBezTo>
                    <a:pt x="3007073" y="773466"/>
                    <a:pt x="3018175" y="767479"/>
                    <a:pt x="3018175" y="760163"/>
                  </a:cubicBezTo>
                  <a:cubicBezTo>
                    <a:pt x="3018175" y="752847"/>
                    <a:pt x="3034829" y="746861"/>
                    <a:pt x="3055183" y="746861"/>
                  </a:cubicBezTo>
                  <a:cubicBezTo>
                    <a:pt x="3075537" y="746861"/>
                    <a:pt x="3092190" y="752847"/>
                    <a:pt x="3092190" y="760163"/>
                  </a:cubicBezTo>
                  <a:cubicBezTo>
                    <a:pt x="3092190" y="767479"/>
                    <a:pt x="3075537" y="773466"/>
                    <a:pt x="3055183" y="773466"/>
                  </a:cubicBezTo>
                  <a:cubicBezTo>
                    <a:pt x="3030511" y="773466"/>
                    <a:pt x="3018175" y="780117"/>
                    <a:pt x="3018175" y="793419"/>
                  </a:cubicBezTo>
                  <a:cubicBezTo>
                    <a:pt x="3018175" y="805651"/>
                    <a:pt x="3006639" y="813373"/>
                    <a:pt x="2988364" y="813373"/>
                  </a:cubicBezTo>
                  <a:cubicBezTo>
                    <a:pt x="2971968" y="813373"/>
                    <a:pt x="2953927" y="816190"/>
                    <a:pt x="2948273" y="819632"/>
                  </a:cubicBezTo>
                  <a:cubicBezTo>
                    <a:pt x="2942619" y="823074"/>
                    <a:pt x="2924116" y="827565"/>
                    <a:pt x="2907154" y="829609"/>
                  </a:cubicBezTo>
                  <a:cubicBezTo>
                    <a:pt x="2882166" y="832621"/>
                    <a:pt x="2878182" y="829133"/>
                    <a:pt x="2886157" y="811226"/>
                  </a:cubicBezTo>
                  <a:cubicBezTo>
                    <a:pt x="2891842" y="798460"/>
                    <a:pt x="2890539" y="785487"/>
                    <a:pt x="2883073" y="780511"/>
                  </a:cubicBezTo>
                  <a:cubicBezTo>
                    <a:pt x="2862214" y="766609"/>
                    <a:pt x="2868220" y="746861"/>
                    <a:pt x="2893307" y="746861"/>
                  </a:cubicBezTo>
                  <a:cubicBezTo>
                    <a:pt x="2906046" y="746861"/>
                    <a:pt x="2923379" y="737881"/>
                    <a:pt x="2931825" y="726907"/>
                  </a:cubicBezTo>
                  <a:cubicBezTo>
                    <a:pt x="2940272" y="715933"/>
                    <a:pt x="2957010" y="706953"/>
                    <a:pt x="2969023" y="706953"/>
                  </a:cubicBezTo>
                  <a:cubicBezTo>
                    <a:pt x="2981036" y="706953"/>
                    <a:pt x="2994060" y="697973"/>
                    <a:pt x="2997965" y="686999"/>
                  </a:cubicBezTo>
                  <a:cubicBezTo>
                    <a:pt x="3001870" y="676025"/>
                    <a:pt x="3013676" y="667046"/>
                    <a:pt x="3024202" y="667046"/>
                  </a:cubicBezTo>
                  <a:cubicBezTo>
                    <a:pt x="3034726" y="667046"/>
                    <a:pt x="3061268" y="650505"/>
                    <a:pt x="3083183" y="630289"/>
                  </a:cubicBezTo>
                  <a:cubicBezTo>
                    <a:pt x="3105099" y="610072"/>
                    <a:pt x="3178540" y="563680"/>
                    <a:pt x="3246387" y="527195"/>
                  </a:cubicBezTo>
                  <a:cubicBezTo>
                    <a:pt x="3314234" y="490709"/>
                    <a:pt x="3376960" y="456368"/>
                    <a:pt x="3385777" y="450880"/>
                  </a:cubicBezTo>
                  <a:cubicBezTo>
                    <a:pt x="3405880" y="438371"/>
                    <a:pt x="3423906" y="429740"/>
                    <a:pt x="3459179" y="415734"/>
                  </a:cubicBezTo>
                  <a:cubicBezTo>
                    <a:pt x="3490283" y="403385"/>
                    <a:pt x="3497254" y="361088"/>
                    <a:pt x="3468186" y="361088"/>
                  </a:cubicBezTo>
                  <a:close/>
                  <a:moveTo>
                    <a:pt x="3616082" y="9"/>
                  </a:moveTo>
                  <a:cubicBezTo>
                    <a:pt x="3693169" y="301"/>
                    <a:pt x="3769136" y="8351"/>
                    <a:pt x="3785105" y="23936"/>
                  </a:cubicBezTo>
                  <a:cubicBezTo>
                    <a:pt x="3812399" y="50573"/>
                    <a:pt x="3814586" y="81736"/>
                    <a:pt x="3789161" y="81736"/>
                  </a:cubicBezTo>
                  <a:cubicBezTo>
                    <a:pt x="3778881" y="81736"/>
                    <a:pt x="3770657" y="93561"/>
                    <a:pt x="3770657" y="108341"/>
                  </a:cubicBezTo>
                  <a:cubicBezTo>
                    <a:pt x="3770657" y="134552"/>
                    <a:pt x="3783771" y="142976"/>
                    <a:pt x="3799004" y="126549"/>
                  </a:cubicBezTo>
                  <a:cubicBezTo>
                    <a:pt x="3812976" y="111480"/>
                    <a:pt x="3899560" y="111673"/>
                    <a:pt x="3921337" y="126820"/>
                  </a:cubicBezTo>
                  <a:cubicBezTo>
                    <a:pt x="3933022" y="134947"/>
                    <a:pt x="3945532" y="165070"/>
                    <a:pt x="3949138" y="193760"/>
                  </a:cubicBezTo>
                  <a:cubicBezTo>
                    <a:pt x="3955340" y="243113"/>
                    <a:pt x="3984633" y="294576"/>
                    <a:pt x="4006524" y="294576"/>
                  </a:cubicBezTo>
                  <a:cubicBezTo>
                    <a:pt x="4012022" y="294576"/>
                    <a:pt x="4033557" y="312534"/>
                    <a:pt x="4054379" y="334483"/>
                  </a:cubicBezTo>
                  <a:cubicBezTo>
                    <a:pt x="4075202" y="356432"/>
                    <a:pt x="4096209" y="371494"/>
                    <a:pt x="4101064" y="367952"/>
                  </a:cubicBezTo>
                  <a:cubicBezTo>
                    <a:pt x="4105919" y="364411"/>
                    <a:pt x="4129320" y="380216"/>
                    <a:pt x="4153066" y="403073"/>
                  </a:cubicBezTo>
                  <a:cubicBezTo>
                    <a:pt x="4176811" y="425931"/>
                    <a:pt x="4223996" y="464338"/>
                    <a:pt x="4257920" y="488420"/>
                  </a:cubicBezTo>
                  <a:cubicBezTo>
                    <a:pt x="4291843" y="512504"/>
                    <a:pt x="4346777" y="558318"/>
                    <a:pt x="4379995" y="590229"/>
                  </a:cubicBezTo>
                  <a:lnTo>
                    <a:pt x="4440391" y="648251"/>
                  </a:lnTo>
                  <a:lnTo>
                    <a:pt x="4437384" y="767394"/>
                  </a:lnTo>
                  <a:cubicBezTo>
                    <a:pt x="4430424" y="1043090"/>
                    <a:pt x="4439365" y="1311936"/>
                    <a:pt x="4456190" y="1332880"/>
                  </a:cubicBezTo>
                  <a:cubicBezTo>
                    <a:pt x="4469233" y="1349116"/>
                    <a:pt x="4472725" y="1430372"/>
                    <a:pt x="4472483" y="1712001"/>
                  </a:cubicBezTo>
                  <a:cubicBezTo>
                    <a:pt x="4472310" y="1913386"/>
                    <a:pt x="4477865" y="2099603"/>
                    <a:pt x="4485162" y="2136971"/>
                  </a:cubicBezTo>
                  <a:cubicBezTo>
                    <a:pt x="4492304" y="2173552"/>
                    <a:pt x="4501040" y="2332185"/>
                    <a:pt x="4504575" y="2489487"/>
                  </a:cubicBezTo>
                  <a:cubicBezTo>
                    <a:pt x="4512432" y="2839166"/>
                    <a:pt x="4517606" y="2911902"/>
                    <a:pt x="4536354" y="2936264"/>
                  </a:cubicBezTo>
                  <a:cubicBezTo>
                    <a:pt x="4545241" y="2947811"/>
                    <a:pt x="4548653" y="2980843"/>
                    <a:pt x="4545089" y="3020832"/>
                  </a:cubicBezTo>
                  <a:cubicBezTo>
                    <a:pt x="4541873" y="3056923"/>
                    <a:pt x="4543097" y="3093178"/>
                    <a:pt x="4547807" y="3101396"/>
                  </a:cubicBezTo>
                  <a:cubicBezTo>
                    <a:pt x="4553792" y="3111840"/>
                    <a:pt x="4617314" y="3114694"/>
                    <a:pt x="4758715" y="3110876"/>
                  </a:cubicBezTo>
                  <a:cubicBezTo>
                    <a:pt x="4957004" y="3105521"/>
                    <a:pt x="4992166" y="3098530"/>
                    <a:pt x="5065912" y="3049802"/>
                  </a:cubicBezTo>
                  <a:cubicBezTo>
                    <a:pt x="5076090" y="3043078"/>
                    <a:pt x="5137151" y="3009201"/>
                    <a:pt x="5201605" y="2974523"/>
                  </a:cubicBezTo>
                  <a:cubicBezTo>
                    <a:pt x="5266060" y="2939843"/>
                    <a:pt x="5335441" y="2898832"/>
                    <a:pt x="5355785" y="2883387"/>
                  </a:cubicBezTo>
                  <a:cubicBezTo>
                    <a:pt x="5386437" y="2860117"/>
                    <a:pt x="5418146" y="2853863"/>
                    <a:pt x="5540821" y="2846888"/>
                  </a:cubicBezTo>
                  <a:cubicBezTo>
                    <a:pt x="5840660" y="2829840"/>
                    <a:pt x="5908656" y="2823151"/>
                    <a:pt x="5921360" y="2809451"/>
                  </a:cubicBezTo>
                  <a:cubicBezTo>
                    <a:pt x="5928504" y="2801747"/>
                    <a:pt x="5956832" y="2792239"/>
                    <a:pt x="5984310" y="2788321"/>
                  </a:cubicBezTo>
                  <a:cubicBezTo>
                    <a:pt x="6011787" y="2784404"/>
                    <a:pt x="6048148" y="2772643"/>
                    <a:pt x="6065108" y="2762188"/>
                  </a:cubicBezTo>
                  <a:cubicBezTo>
                    <a:pt x="6102638" y="2739053"/>
                    <a:pt x="6318254" y="2735772"/>
                    <a:pt x="6392006" y="2757213"/>
                  </a:cubicBezTo>
                  <a:cubicBezTo>
                    <a:pt x="6419145" y="2765104"/>
                    <a:pt x="6463554" y="2774613"/>
                    <a:pt x="6490692" y="2778346"/>
                  </a:cubicBezTo>
                  <a:cubicBezTo>
                    <a:pt x="6517831" y="2782080"/>
                    <a:pt x="6548931" y="2793439"/>
                    <a:pt x="6559802" y="2803590"/>
                  </a:cubicBezTo>
                  <a:cubicBezTo>
                    <a:pt x="6570673" y="2813741"/>
                    <a:pt x="6613866" y="2825912"/>
                    <a:pt x="6655786" y="2830637"/>
                  </a:cubicBezTo>
                  <a:cubicBezTo>
                    <a:pt x="6697707" y="2835362"/>
                    <a:pt x="6734936" y="2844341"/>
                    <a:pt x="6738518" y="2850592"/>
                  </a:cubicBezTo>
                  <a:cubicBezTo>
                    <a:pt x="6742100" y="2856843"/>
                    <a:pt x="6763203" y="2861956"/>
                    <a:pt x="6785414" y="2861956"/>
                  </a:cubicBezTo>
                  <a:cubicBezTo>
                    <a:pt x="6825655" y="2861956"/>
                    <a:pt x="6825846" y="2862271"/>
                    <a:pt x="6839866" y="2951748"/>
                  </a:cubicBezTo>
                  <a:cubicBezTo>
                    <a:pt x="6847604" y="3001134"/>
                    <a:pt x="6860382" y="3077457"/>
                    <a:pt x="6868260" y="3121355"/>
                  </a:cubicBezTo>
                  <a:cubicBezTo>
                    <a:pt x="6876138" y="3165253"/>
                    <a:pt x="6886730" y="3237086"/>
                    <a:pt x="6891797" y="3280985"/>
                  </a:cubicBezTo>
                  <a:cubicBezTo>
                    <a:pt x="6903332" y="3380919"/>
                    <a:pt x="6925523" y="3515409"/>
                    <a:pt x="6943379" y="3593593"/>
                  </a:cubicBezTo>
                  <a:cubicBezTo>
                    <a:pt x="6950898" y="3626517"/>
                    <a:pt x="6961460" y="3686379"/>
                    <a:pt x="6966850" y="3726618"/>
                  </a:cubicBezTo>
                  <a:cubicBezTo>
                    <a:pt x="6972240" y="3766858"/>
                    <a:pt x="6985718" y="3853657"/>
                    <a:pt x="6996802" y="3919504"/>
                  </a:cubicBezTo>
                  <a:cubicBezTo>
                    <a:pt x="7007885" y="3985351"/>
                    <a:pt x="7022512" y="4082626"/>
                    <a:pt x="7029306" y="4135670"/>
                  </a:cubicBezTo>
                  <a:lnTo>
                    <a:pt x="7041658" y="4232113"/>
                  </a:lnTo>
                  <a:lnTo>
                    <a:pt x="6369667" y="4232113"/>
                  </a:lnTo>
                  <a:cubicBezTo>
                    <a:pt x="5783720" y="4232113"/>
                    <a:pt x="5696766" y="4234667"/>
                    <a:pt x="5690575" y="4252066"/>
                  </a:cubicBezTo>
                  <a:cubicBezTo>
                    <a:pt x="5679856" y="4282189"/>
                    <a:pt x="5182618" y="4281690"/>
                    <a:pt x="5151709" y="4251526"/>
                  </a:cubicBezTo>
                  <a:cubicBezTo>
                    <a:pt x="5133087" y="4233353"/>
                    <a:pt x="4994543" y="4231117"/>
                    <a:pt x="3928382" y="4231781"/>
                  </a:cubicBezTo>
                  <a:cubicBezTo>
                    <a:pt x="2914524" y="4232412"/>
                    <a:pt x="2939877" y="4217447"/>
                    <a:pt x="2683982" y="4213573"/>
                  </a:cubicBezTo>
                  <a:cubicBezTo>
                    <a:pt x="2428087" y="4209700"/>
                    <a:pt x="2488694" y="4207166"/>
                    <a:pt x="2393011" y="4208540"/>
                  </a:cubicBezTo>
                  <a:cubicBezTo>
                    <a:pt x="2297327" y="4209914"/>
                    <a:pt x="2206591" y="4217891"/>
                    <a:pt x="2109877" y="4221820"/>
                  </a:cubicBezTo>
                  <a:cubicBezTo>
                    <a:pt x="2013163" y="4225749"/>
                    <a:pt x="1904574" y="4232295"/>
                    <a:pt x="1812726" y="4232113"/>
                  </a:cubicBezTo>
                  <a:cubicBezTo>
                    <a:pt x="1720878" y="4231931"/>
                    <a:pt x="1646750" y="4222991"/>
                    <a:pt x="1558786" y="4220725"/>
                  </a:cubicBezTo>
                  <a:lnTo>
                    <a:pt x="1284943" y="4218516"/>
                  </a:lnTo>
                  <a:lnTo>
                    <a:pt x="823690" y="4228132"/>
                  </a:lnTo>
                  <a:cubicBezTo>
                    <a:pt x="696007" y="4230540"/>
                    <a:pt x="607129" y="4235343"/>
                    <a:pt x="518846" y="4232960"/>
                  </a:cubicBezTo>
                  <a:cubicBezTo>
                    <a:pt x="430563" y="4230577"/>
                    <a:pt x="368941" y="4220210"/>
                    <a:pt x="293990" y="4213834"/>
                  </a:cubicBezTo>
                  <a:cubicBezTo>
                    <a:pt x="209930" y="4206077"/>
                    <a:pt x="56252" y="4262075"/>
                    <a:pt x="14489" y="4186415"/>
                  </a:cubicBezTo>
                  <a:cubicBezTo>
                    <a:pt x="-27276" y="4110755"/>
                    <a:pt x="33533" y="3852436"/>
                    <a:pt x="43408" y="3759874"/>
                  </a:cubicBezTo>
                  <a:cubicBezTo>
                    <a:pt x="53284" y="3667313"/>
                    <a:pt x="59738" y="3646094"/>
                    <a:pt x="73744" y="3631050"/>
                  </a:cubicBezTo>
                  <a:cubicBezTo>
                    <a:pt x="85260" y="3618678"/>
                    <a:pt x="94600" y="3588152"/>
                    <a:pt x="94600" y="3562884"/>
                  </a:cubicBezTo>
                  <a:cubicBezTo>
                    <a:pt x="94600" y="3537715"/>
                    <a:pt x="102926" y="3491673"/>
                    <a:pt x="113104" y="3460568"/>
                  </a:cubicBezTo>
                  <a:cubicBezTo>
                    <a:pt x="123281" y="3429463"/>
                    <a:pt x="131607" y="3369202"/>
                    <a:pt x="131607" y="3326656"/>
                  </a:cubicBezTo>
                  <a:cubicBezTo>
                    <a:pt x="131607" y="3284109"/>
                    <a:pt x="136593" y="3245976"/>
                    <a:pt x="142686" y="3241915"/>
                  </a:cubicBezTo>
                  <a:cubicBezTo>
                    <a:pt x="148779" y="3237854"/>
                    <a:pt x="154965" y="3188114"/>
                    <a:pt x="156431" y="3131384"/>
                  </a:cubicBezTo>
                  <a:cubicBezTo>
                    <a:pt x="158174" y="3063994"/>
                    <a:pt x="164878" y="3023070"/>
                    <a:pt x="175770" y="3013333"/>
                  </a:cubicBezTo>
                  <a:cubicBezTo>
                    <a:pt x="185252" y="3004856"/>
                    <a:pt x="195601" y="2958502"/>
                    <a:pt x="199766" y="2905847"/>
                  </a:cubicBezTo>
                  <a:cubicBezTo>
                    <a:pt x="203794" y="2854926"/>
                    <a:pt x="211762" y="2786807"/>
                    <a:pt x="217474" y="2754469"/>
                  </a:cubicBezTo>
                  <a:cubicBezTo>
                    <a:pt x="227508" y="2697658"/>
                    <a:pt x="229877" y="2695158"/>
                    <a:pt x="287671" y="2680324"/>
                  </a:cubicBezTo>
                  <a:cubicBezTo>
                    <a:pt x="320568" y="2671880"/>
                    <a:pt x="380790" y="2664255"/>
                    <a:pt x="421498" y="2663378"/>
                  </a:cubicBezTo>
                  <a:cubicBezTo>
                    <a:pt x="462206" y="2662502"/>
                    <a:pt x="517717" y="2655903"/>
                    <a:pt x="544855" y="2648714"/>
                  </a:cubicBezTo>
                  <a:cubicBezTo>
                    <a:pt x="571994" y="2641526"/>
                    <a:pt x="638607" y="2632411"/>
                    <a:pt x="692884" y="2628459"/>
                  </a:cubicBezTo>
                  <a:cubicBezTo>
                    <a:pt x="747162" y="2624507"/>
                    <a:pt x="810999" y="2615599"/>
                    <a:pt x="834746" y="2608664"/>
                  </a:cubicBezTo>
                  <a:cubicBezTo>
                    <a:pt x="880026" y="2595440"/>
                    <a:pt x="996856" y="2602224"/>
                    <a:pt x="1012394" y="2618978"/>
                  </a:cubicBezTo>
                  <a:cubicBezTo>
                    <a:pt x="1017376" y="2624352"/>
                    <a:pt x="1050220" y="2633535"/>
                    <a:pt x="1085380" y="2639386"/>
                  </a:cubicBezTo>
                  <a:cubicBezTo>
                    <a:pt x="1232644" y="2663891"/>
                    <a:pt x="1357930" y="2698196"/>
                    <a:pt x="1418029" y="2730470"/>
                  </a:cubicBezTo>
                  <a:cubicBezTo>
                    <a:pt x="1446752" y="2745895"/>
                    <a:pt x="1479966" y="2753160"/>
                    <a:pt x="1504379" y="2749356"/>
                  </a:cubicBezTo>
                  <a:cubicBezTo>
                    <a:pt x="1526588" y="2745897"/>
                    <a:pt x="1557628" y="2751546"/>
                    <a:pt x="1574891" y="2762188"/>
                  </a:cubicBezTo>
                  <a:cubicBezTo>
                    <a:pt x="1591854" y="2772643"/>
                    <a:pt x="1621896" y="2784404"/>
                    <a:pt x="1641654" y="2788321"/>
                  </a:cubicBezTo>
                  <a:cubicBezTo>
                    <a:pt x="1727481" y="2805339"/>
                    <a:pt x="1812688" y="2843469"/>
                    <a:pt x="1870707" y="2890823"/>
                  </a:cubicBezTo>
                  <a:cubicBezTo>
                    <a:pt x="1932216" y="2941025"/>
                    <a:pt x="1934735" y="2941771"/>
                    <a:pt x="2042900" y="2941771"/>
                  </a:cubicBezTo>
                  <a:cubicBezTo>
                    <a:pt x="2161954" y="2941771"/>
                    <a:pt x="2208779" y="2957626"/>
                    <a:pt x="2229554" y="3004973"/>
                  </a:cubicBezTo>
                  <a:cubicBezTo>
                    <a:pt x="2251555" y="3055115"/>
                    <a:pt x="2282607" y="3064731"/>
                    <a:pt x="2367957" y="3047836"/>
                  </a:cubicBezTo>
                  <a:cubicBezTo>
                    <a:pt x="2422270" y="3037085"/>
                    <a:pt x="2460717" y="3036673"/>
                    <a:pt x="2500073" y="3046424"/>
                  </a:cubicBezTo>
                  <a:cubicBezTo>
                    <a:pt x="2535247" y="3055137"/>
                    <a:pt x="2567693" y="3055656"/>
                    <a:pt x="2588636" y="3047841"/>
                  </a:cubicBezTo>
                  <a:lnTo>
                    <a:pt x="2621686" y="3035508"/>
                  </a:lnTo>
                  <a:cubicBezTo>
                    <a:pt x="2621823" y="2963350"/>
                    <a:pt x="2621961" y="2891191"/>
                    <a:pt x="2622097" y="2819033"/>
                  </a:cubicBezTo>
                  <a:cubicBezTo>
                    <a:pt x="2622324" y="2699972"/>
                    <a:pt x="2625353" y="2575621"/>
                    <a:pt x="2628830" y="2542697"/>
                  </a:cubicBezTo>
                  <a:cubicBezTo>
                    <a:pt x="2632306" y="2509772"/>
                    <a:pt x="2640498" y="2387057"/>
                    <a:pt x="2647034" y="2269996"/>
                  </a:cubicBezTo>
                  <a:cubicBezTo>
                    <a:pt x="2653571" y="2152934"/>
                    <a:pt x="2664640" y="2012260"/>
                    <a:pt x="2671634" y="1957387"/>
                  </a:cubicBezTo>
                  <a:cubicBezTo>
                    <a:pt x="2678626" y="1902515"/>
                    <a:pt x="2687295" y="1774916"/>
                    <a:pt x="2690897" y="1673835"/>
                  </a:cubicBezTo>
                  <a:cubicBezTo>
                    <a:pt x="2694499" y="1572753"/>
                    <a:pt x="2703192" y="1478472"/>
                    <a:pt x="2710216" y="1464320"/>
                  </a:cubicBezTo>
                  <a:cubicBezTo>
                    <a:pt x="2718720" y="1447186"/>
                    <a:pt x="2718912" y="1430382"/>
                    <a:pt x="2710793" y="1414023"/>
                  </a:cubicBezTo>
                  <a:cubicBezTo>
                    <a:pt x="2704087" y="1400511"/>
                    <a:pt x="2700523" y="1381056"/>
                    <a:pt x="2702872" y="1370790"/>
                  </a:cubicBezTo>
                  <a:cubicBezTo>
                    <a:pt x="2705222" y="1360523"/>
                    <a:pt x="2713104" y="1273818"/>
                    <a:pt x="2720387" y="1178112"/>
                  </a:cubicBezTo>
                  <a:cubicBezTo>
                    <a:pt x="2727670" y="1082405"/>
                    <a:pt x="2737184" y="994109"/>
                    <a:pt x="2741529" y="981900"/>
                  </a:cubicBezTo>
                  <a:lnTo>
                    <a:pt x="2742683" y="980684"/>
                  </a:lnTo>
                  <a:lnTo>
                    <a:pt x="2760473" y="868804"/>
                  </a:lnTo>
                  <a:lnTo>
                    <a:pt x="2760404" y="867424"/>
                  </a:lnTo>
                  <a:cubicBezTo>
                    <a:pt x="2760015" y="839340"/>
                    <a:pt x="2761066" y="801563"/>
                    <a:pt x="2762886" y="752314"/>
                  </a:cubicBezTo>
                  <a:cubicBezTo>
                    <a:pt x="2766562" y="652884"/>
                    <a:pt x="2768607" y="566962"/>
                    <a:pt x="2767431" y="561375"/>
                  </a:cubicBezTo>
                  <a:cubicBezTo>
                    <a:pt x="2766255" y="555788"/>
                    <a:pt x="2792935" y="533878"/>
                    <a:pt x="2826720" y="512689"/>
                  </a:cubicBezTo>
                  <a:cubicBezTo>
                    <a:pt x="2860505" y="491498"/>
                    <a:pt x="2899363" y="466911"/>
                    <a:pt x="2913070" y="458053"/>
                  </a:cubicBezTo>
                  <a:cubicBezTo>
                    <a:pt x="2926778" y="449195"/>
                    <a:pt x="2946319" y="437659"/>
                    <a:pt x="2956497" y="432418"/>
                  </a:cubicBezTo>
                  <a:cubicBezTo>
                    <a:pt x="2966674" y="427178"/>
                    <a:pt x="2977776" y="419108"/>
                    <a:pt x="2981168" y="414486"/>
                  </a:cubicBezTo>
                  <a:cubicBezTo>
                    <a:pt x="2987795" y="405456"/>
                    <a:pt x="3127335" y="321484"/>
                    <a:pt x="3211268" y="276016"/>
                  </a:cubicBezTo>
                  <a:cubicBezTo>
                    <a:pt x="3257966" y="250720"/>
                    <a:pt x="3263185" y="242699"/>
                    <a:pt x="3270235" y="185391"/>
                  </a:cubicBezTo>
                  <a:cubicBezTo>
                    <a:pt x="3279264" y="111990"/>
                    <a:pt x="3298992" y="95365"/>
                    <a:pt x="3365623" y="105003"/>
                  </a:cubicBezTo>
                  <a:cubicBezTo>
                    <a:pt x="3409859" y="111402"/>
                    <a:pt x="3412920" y="109627"/>
                    <a:pt x="3412920" y="77590"/>
                  </a:cubicBezTo>
                  <a:cubicBezTo>
                    <a:pt x="3412920" y="57274"/>
                    <a:pt x="3424074" y="34911"/>
                    <a:pt x="3440336" y="22629"/>
                  </a:cubicBezTo>
                  <a:cubicBezTo>
                    <a:pt x="3460787" y="7183"/>
                    <a:pt x="3538995" y="-283"/>
                    <a:pt x="3616082" y="9"/>
                  </a:cubicBezTo>
                  <a:close/>
                </a:path>
              </a:pathLst>
            </a:custGeom>
            <a:solidFill>
              <a:schemeClr val="accent4">
                <a:lumMod val="40000"/>
                <a:lumOff val="60000"/>
                <a:alpha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417" name="组合 416">
              <a:extLst>
                <a:ext uri="{FF2B5EF4-FFF2-40B4-BE49-F238E27FC236}">
                  <a16:creationId xmlns="" xmlns:a16="http://schemas.microsoft.com/office/drawing/2014/main" id="{765519A1-4B88-442C-8E14-A664CFFC5E89}"/>
                </a:ext>
              </a:extLst>
            </p:cNvPr>
            <p:cNvGrpSpPr/>
            <p:nvPr/>
          </p:nvGrpSpPr>
          <p:grpSpPr>
            <a:xfrm>
              <a:off x="337592" y="5190929"/>
              <a:ext cx="2050614" cy="1242031"/>
              <a:chOff x="2758492" y="2362038"/>
              <a:chExt cx="6963293" cy="4217577"/>
            </a:xfrm>
          </p:grpSpPr>
          <p:grpSp>
            <p:nvGrpSpPr>
              <p:cNvPr id="420" name="组合 419">
                <a:extLst>
                  <a:ext uri="{FF2B5EF4-FFF2-40B4-BE49-F238E27FC236}">
                    <a16:creationId xmlns="" xmlns:a16="http://schemas.microsoft.com/office/drawing/2014/main" id="{DDFC2425-C5E9-405F-A1F0-DCF08428F477}"/>
                  </a:ext>
                </a:extLst>
              </p:cNvPr>
              <p:cNvGrpSpPr/>
              <p:nvPr/>
            </p:nvGrpSpPr>
            <p:grpSpPr>
              <a:xfrm>
                <a:off x="2758492" y="2362038"/>
                <a:ext cx="6963293" cy="4217577"/>
                <a:chOff x="2758492" y="2362038"/>
                <a:chExt cx="6963293" cy="4217577"/>
              </a:xfrm>
              <a:solidFill>
                <a:schemeClr val="accent1"/>
              </a:solidFill>
            </p:grpSpPr>
            <p:sp>
              <p:nvSpPr>
                <p:cNvPr id="429" name="任意多边形: 形状 428">
                  <a:extLst>
                    <a:ext uri="{FF2B5EF4-FFF2-40B4-BE49-F238E27FC236}">
                      <a16:creationId xmlns="" xmlns:a16="http://schemas.microsoft.com/office/drawing/2014/main" id="{28E4367C-A051-415A-B650-293FB5ED83CA}"/>
                    </a:ext>
                  </a:extLst>
                </p:cNvPr>
                <p:cNvSpPr/>
                <p:nvPr/>
              </p:nvSpPr>
              <p:spPr>
                <a:xfrm>
                  <a:off x="5432328" y="2694712"/>
                  <a:ext cx="747499" cy="824755"/>
                </a:xfrm>
                <a:custGeom>
                  <a:avLst/>
                  <a:gdLst>
                    <a:gd name="connsiteX0" fmla="*/ 728751 w 747499"/>
                    <a:gd name="connsiteY0" fmla="*/ 0 h 824755"/>
                    <a:gd name="connsiteX1" fmla="*/ 719744 w 747499"/>
                    <a:gd name="connsiteY1" fmla="*/ 54646 h 824755"/>
                    <a:gd name="connsiteX2" fmla="*/ 646342 w 747499"/>
                    <a:gd name="connsiteY2" fmla="*/ 89792 h 824755"/>
                    <a:gd name="connsiteX3" fmla="*/ 506952 w 747499"/>
                    <a:gd name="connsiteY3" fmla="*/ 166107 h 824755"/>
                    <a:gd name="connsiteX4" fmla="*/ 343748 w 747499"/>
                    <a:gd name="connsiteY4" fmla="*/ 269201 h 824755"/>
                    <a:gd name="connsiteX5" fmla="*/ 284767 w 747499"/>
                    <a:gd name="connsiteY5" fmla="*/ 305958 h 824755"/>
                    <a:gd name="connsiteX6" fmla="*/ 258530 w 747499"/>
                    <a:gd name="connsiteY6" fmla="*/ 325911 h 824755"/>
                    <a:gd name="connsiteX7" fmla="*/ 229588 w 747499"/>
                    <a:gd name="connsiteY7" fmla="*/ 345865 h 824755"/>
                    <a:gd name="connsiteX8" fmla="*/ 192390 w 747499"/>
                    <a:gd name="connsiteY8" fmla="*/ 365819 h 824755"/>
                    <a:gd name="connsiteX9" fmla="*/ 153872 w 747499"/>
                    <a:gd name="connsiteY9" fmla="*/ 385773 h 824755"/>
                    <a:gd name="connsiteX10" fmla="*/ 143638 w 747499"/>
                    <a:gd name="connsiteY10" fmla="*/ 419423 h 824755"/>
                    <a:gd name="connsiteX11" fmla="*/ 146722 w 747499"/>
                    <a:gd name="connsiteY11" fmla="*/ 450138 h 824755"/>
                    <a:gd name="connsiteX12" fmla="*/ 167719 w 747499"/>
                    <a:gd name="connsiteY12" fmla="*/ 468521 h 824755"/>
                    <a:gd name="connsiteX13" fmla="*/ 208838 w 747499"/>
                    <a:gd name="connsiteY13" fmla="*/ 458544 h 824755"/>
                    <a:gd name="connsiteX14" fmla="*/ 248929 w 747499"/>
                    <a:gd name="connsiteY14" fmla="*/ 452285 h 824755"/>
                    <a:gd name="connsiteX15" fmla="*/ 278740 w 747499"/>
                    <a:gd name="connsiteY15" fmla="*/ 432331 h 824755"/>
                    <a:gd name="connsiteX16" fmla="*/ 315748 w 747499"/>
                    <a:gd name="connsiteY16" fmla="*/ 412378 h 824755"/>
                    <a:gd name="connsiteX17" fmla="*/ 352755 w 747499"/>
                    <a:gd name="connsiteY17" fmla="*/ 399075 h 824755"/>
                    <a:gd name="connsiteX18" fmla="*/ 315748 w 747499"/>
                    <a:gd name="connsiteY18" fmla="*/ 385773 h 824755"/>
                    <a:gd name="connsiteX19" fmla="*/ 278740 w 747499"/>
                    <a:gd name="connsiteY19" fmla="*/ 399075 h 824755"/>
                    <a:gd name="connsiteX20" fmla="*/ 254069 w 747499"/>
                    <a:gd name="connsiteY20" fmla="*/ 412378 h 824755"/>
                    <a:gd name="connsiteX21" fmla="*/ 229397 w 747499"/>
                    <a:gd name="connsiteY21" fmla="*/ 400041 h 824755"/>
                    <a:gd name="connsiteX22" fmla="*/ 311244 w 747499"/>
                    <a:gd name="connsiteY22" fmla="*/ 332563 h 824755"/>
                    <a:gd name="connsiteX23" fmla="*/ 322041 w 747499"/>
                    <a:gd name="connsiteY23" fmla="*/ 315934 h 824755"/>
                    <a:gd name="connsiteX24" fmla="*/ 389888 w 747499"/>
                    <a:gd name="connsiteY24" fmla="*/ 273486 h 824755"/>
                    <a:gd name="connsiteX25" fmla="*/ 463777 w 747499"/>
                    <a:gd name="connsiteY25" fmla="*/ 236904 h 824755"/>
                    <a:gd name="connsiteX26" fmla="*/ 500784 w 747499"/>
                    <a:gd name="connsiteY26" fmla="*/ 226143 h 824755"/>
                    <a:gd name="connsiteX27" fmla="*/ 498889 w 747499"/>
                    <a:gd name="connsiteY27" fmla="*/ 285030 h 824755"/>
                    <a:gd name="connsiteX28" fmla="*/ 444259 w 747499"/>
                    <a:gd name="connsiteY28" fmla="*/ 305958 h 824755"/>
                    <a:gd name="connsiteX29" fmla="*/ 406063 w 747499"/>
                    <a:gd name="connsiteY29" fmla="*/ 316679 h 824755"/>
                    <a:gd name="connsiteX30" fmla="*/ 358923 w 747499"/>
                    <a:gd name="connsiteY30" fmla="*/ 338973 h 824755"/>
                    <a:gd name="connsiteX31" fmla="*/ 370144 w 747499"/>
                    <a:gd name="connsiteY31" fmla="*/ 362711 h 824755"/>
                    <a:gd name="connsiteX32" fmla="*/ 417016 w 747499"/>
                    <a:gd name="connsiteY32" fmla="*/ 353720 h 824755"/>
                    <a:gd name="connsiteX33" fmla="*/ 458222 w 747499"/>
                    <a:gd name="connsiteY33" fmla="*/ 332563 h 824755"/>
                    <a:gd name="connsiteX34" fmla="*/ 488448 w 747499"/>
                    <a:gd name="connsiteY34" fmla="*/ 320702 h 824755"/>
                    <a:gd name="connsiteX35" fmla="*/ 522248 w 747499"/>
                    <a:gd name="connsiteY35" fmla="*/ 299694 h 824755"/>
                    <a:gd name="connsiteX36" fmla="*/ 556181 w 747499"/>
                    <a:gd name="connsiteY36" fmla="*/ 274972 h 824755"/>
                    <a:gd name="connsiteX37" fmla="*/ 666806 w 747499"/>
                    <a:gd name="connsiteY37" fmla="*/ 226143 h 824755"/>
                    <a:gd name="connsiteX38" fmla="*/ 698156 w 747499"/>
                    <a:gd name="connsiteY38" fmla="*/ 206189 h 824755"/>
                    <a:gd name="connsiteX39" fmla="*/ 747499 w 747499"/>
                    <a:gd name="connsiteY39" fmla="*/ 211380 h 824755"/>
                    <a:gd name="connsiteX40" fmla="*/ 654984 w 747499"/>
                    <a:gd name="connsiteY40" fmla="*/ 274567 h 824755"/>
                    <a:gd name="connsiteX41" fmla="*/ 568634 w 747499"/>
                    <a:gd name="connsiteY41" fmla="*/ 329237 h 824755"/>
                    <a:gd name="connsiteX42" fmla="*/ 544688 w 747499"/>
                    <a:gd name="connsiteY42" fmla="*/ 345865 h 824755"/>
                    <a:gd name="connsiteX43" fmla="*/ 519662 w 747499"/>
                    <a:gd name="connsiteY43" fmla="*/ 377435 h 824755"/>
                    <a:gd name="connsiteX44" fmla="*/ 530554 w 747499"/>
                    <a:gd name="connsiteY44" fmla="*/ 418887 h 824755"/>
                    <a:gd name="connsiteX45" fmla="*/ 539503 w 747499"/>
                    <a:gd name="connsiteY45" fmla="*/ 437927 h 824755"/>
                    <a:gd name="connsiteX46" fmla="*/ 721648 w 747499"/>
                    <a:gd name="connsiteY46" fmla="*/ 372470 h 824755"/>
                    <a:gd name="connsiteX47" fmla="*/ 747499 w 747499"/>
                    <a:gd name="connsiteY47" fmla="*/ 391450 h 824755"/>
                    <a:gd name="connsiteX48" fmla="*/ 648429 w 747499"/>
                    <a:gd name="connsiteY48" fmla="*/ 452285 h 824755"/>
                    <a:gd name="connsiteX49" fmla="*/ 611806 w 747499"/>
                    <a:gd name="connsiteY49" fmla="*/ 472239 h 824755"/>
                    <a:gd name="connsiteX50" fmla="*/ 574799 w 747499"/>
                    <a:gd name="connsiteY50" fmla="*/ 492192 h 824755"/>
                    <a:gd name="connsiteX51" fmla="*/ 537791 w 747499"/>
                    <a:gd name="connsiteY51" fmla="*/ 512146 h 824755"/>
                    <a:gd name="connsiteX52" fmla="*/ 498886 w 747499"/>
                    <a:gd name="connsiteY52" fmla="*/ 532100 h 824755"/>
                    <a:gd name="connsiteX53" fmla="*/ 468238 w 747499"/>
                    <a:gd name="connsiteY53" fmla="*/ 552054 h 824755"/>
                    <a:gd name="connsiteX54" fmla="*/ 428534 w 747499"/>
                    <a:gd name="connsiteY54" fmla="*/ 565779 h 824755"/>
                    <a:gd name="connsiteX55" fmla="*/ 378153 w 747499"/>
                    <a:gd name="connsiteY55" fmla="*/ 585733 h 824755"/>
                    <a:gd name="connsiteX56" fmla="*/ 339572 w 747499"/>
                    <a:gd name="connsiteY56" fmla="*/ 611915 h 824755"/>
                    <a:gd name="connsiteX57" fmla="*/ 303412 w 747499"/>
                    <a:gd name="connsiteY57" fmla="*/ 631869 h 824755"/>
                    <a:gd name="connsiteX58" fmla="*/ 264894 w 747499"/>
                    <a:gd name="connsiteY58" fmla="*/ 651822 h 824755"/>
                    <a:gd name="connsiteX59" fmla="*/ 241733 w 747499"/>
                    <a:gd name="connsiteY59" fmla="*/ 665125 h 824755"/>
                    <a:gd name="connsiteX60" fmla="*/ 217943 w 747499"/>
                    <a:gd name="connsiteY60" fmla="*/ 678427 h 824755"/>
                    <a:gd name="connsiteX61" fmla="*/ 118376 w 747499"/>
                    <a:gd name="connsiteY61" fmla="*/ 714345 h 824755"/>
                    <a:gd name="connsiteX62" fmla="*/ 87536 w 747499"/>
                    <a:gd name="connsiteY62" fmla="*/ 729837 h 824755"/>
                    <a:gd name="connsiteX63" fmla="*/ 121460 w 747499"/>
                    <a:gd name="connsiteY63" fmla="*/ 737389 h 824755"/>
                    <a:gd name="connsiteX64" fmla="*/ 130711 w 747499"/>
                    <a:gd name="connsiteY64" fmla="*/ 791498 h 824755"/>
                    <a:gd name="connsiteX65" fmla="*/ 106040 w 747499"/>
                    <a:gd name="connsiteY65" fmla="*/ 812349 h 824755"/>
                    <a:gd name="connsiteX66" fmla="*/ 75200 w 747499"/>
                    <a:gd name="connsiteY66" fmla="*/ 824755 h 824755"/>
                    <a:gd name="connsiteX67" fmla="*/ 65949 w 747499"/>
                    <a:gd name="connsiteY67" fmla="*/ 771470 h 824755"/>
                    <a:gd name="connsiteX68" fmla="*/ 44361 w 747499"/>
                    <a:gd name="connsiteY68" fmla="*/ 746639 h 824755"/>
                    <a:gd name="connsiteX69" fmla="*/ 33676 w 747499"/>
                    <a:gd name="connsiteY69" fmla="*/ 700984 h 824755"/>
                    <a:gd name="connsiteX70" fmla="*/ 161342 w 747499"/>
                    <a:gd name="connsiteY70" fmla="*/ 651100 h 824755"/>
                    <a:gd name="connsiteX71" fmla="*/ 274677 w 747499"/>
                    <a:gd name="connsiteY71" fmla="*/ 598612 h 824755"/>
                    <a:gd name="connsiteX72" fmla="*/ 311342 w 747499"/>
                    <a:gd name="connsiteY72" fmla="*/ 578659 h 824755"/>
                    <a:gd name="connsiteX73" fmla="*/ 353636 w 747499"/>
                    <a:gd name="connsiteY73" fmla="*/ 558705 h 824755"/>
                    <a:gd name="connsiteX74" fmla="*/ 377427 w 747499"/>
                    <a:gd name="connsiteY74" fmla="*/ 547944 h 824755"/>
                    <a:gd name="connsiteX75" fmla="*/ 506827 w 747499"/>
                    <a:gd name="connsiteY75" fmla="*/ 455611 h 824755"/>
                    <a:gd name="connsiteX76" fmla="*/ 489329 w 747499"/>
                    <a:gd name="connsiteY76" fmla="*/ 452285 h 824755"/>
                    <a:gd name="connsiteX77" fmla="*/ 447035 w 747499"/>
                    <a:gd name="connsiteY77" fmla="*/ 472239 h 824755"/>
                    <a:gd name="connsiteX78" fmla="*/ 365091 w 747499"/>
                    <a:gd name="connsiteY78" fmla="*/ 479823 h 824755"/>
                    <a:gd name="connsiteX79" fmla="*/ 421503 w 747499"/>
                    <a:gd name="connsiteY79" fmla="*/ 437072 h 824755"/>
                    <a:gd name="connsiteX80" fmla="*/ 458338 w 747499"/>
                    <a:gd name="connsiteY80" fmla="*/ 385773 h 824755"/>
                    <a:gd name="connsiteX81" fmla="*/ 426770 w 747499"/>
                    <a:gd name="connsiteY81" fmla="*/ 398018 h 824755"/>
                    <a:gd name="connsiteX82" fmla="*/ 389762 w 747499"/>
                    <a:gd name="connsiteY82" fmla="*/ 419029 h 824755"/>
                    <a:gd name="connsiteX83" fmla="*/ 352755 w 747499"/>
                    <a:gd name="connsiteY83" fmla="*/ 440039 h 824755"/>
                    <a:gd name="connsiteX84" fmla="*/ 329594 w 747499"/>
                    <a:gd name="connsiteY84" fmla="*/ 452285 h 824755"/>
                    <a:gd name="connsiteX85" fmla="*/ 291076 w 747499"/>
                    <a:gd name="connsiteY85" fmla="*/ 472239 h 824755"/>
                    <a:gd name="connsiteX86" fmla="*/ 253879 w 747499"/>
                    <a:gd name="connsiteY86" fmla="*/ 492192 h 824755"/>
                    <a:gd name="connsiteX87" fmla="*/ 224936 w 747499"/>
                    <a:gd name="connsiteY87" fmla="*/ 512146 h 824755"/>
                    <a:gd name="connsiteX88" fmla="*/ 194288 w 747499"/>
                    <a:gd name="connsiteY88" fmla="*/ 532100 h 824755"/>
                    <a:gd name="connsiteX89" fmla="*/ 150021 w 747499"/>
                    <a:gd name="connsiteY89" fmla="*/ 603991 h 824755"/>
                    <a:gd name="connsiteX90" fmla="*/ 119713 w 747499"/>
                    <a:gd name="connsiteY90" fmla="*/ 638520 h 824755"/>
                    <a:gd name="connsiteX91" fmla="*/ 81368 w 747499"/>
                    <a:gd name="connsiteY91" fmla="*/ 618566 h 824755"/>
                    <a:gd name="connsiteX92" fmla="*/ 106040 w 747499"/>
                    <a:gd name="connsiteY92" fmla="*/ 598612 h 824755"/>
                    <a:gd name="connsiteX93" fmla="*/ 130711 w 747499"/>
                    <a:gd name="connsiteY93" fmla="*/ 585310 h 824755"/>
                    <a:gd name="connsiteX94" fmla="*/ 106040 w 747499"/>
                    <a:gd name="connsiteY94" fmla="*/ 572007 h 824755"/>
                    <a:gd name="connsiteX95" fmla="*/ 81368 w 747499"/>
                    <a:gd name="connsiteY95" fmla="*/ 585310 h 824755"/>
                    <a:gd name="connsiteX96" fmla="*/ 70885 w 747499"/>
                    <a:gd name="connsiteY96" fmla="*/ 594705 h 824755"/>
                    <a:gd name="connsiteX97" fmla="*/ 53060 w 747499"/>
                    <a:gd name="connsiteY97" fmla="*/ 597469 h 824755"/>
                    <a:gd name="connsiteX98" fmla="*/ 58229 w 747499"/>
                    <a:gd name="connsiteY98" fmla="*/ 564959 h 824755"/>
                    <a:gd name="connsiteX99" fmla="*/ 61311 w 747499"/>
                    <a:gd name="connsiteY99" fmla="*/ 563010 h 824755"/>
                    <a:gd name="connsiteX100" fmla="*/ 81368 w 747499"/>
                    <a:gd name="connsiteY100" fmla="*/ 545402 h 824755"/>
                    <a:gd name="connsiteX101" fmla="*/ 126431 w 747499"/>
                    <a:gd name="connsiteY101" fmla="*/ 518797 h 824755"/>
                    <a:gd name="connsiteX102" fmla="*/ 143047 w 747499"/>
                    <a:gd name="connsiteY102" fmla="*/ 505495 h 824755"/>
                    <a:gd name="connsiteX103" fmla="*/ 112208 w 747499"/>
                    <a:gd name="connsiteY103" fmla="*/ 492192 h 824755"/>
                    <a:gd name="connsiteX104" fmla="*/ 81368 w 747499"/>
                    <a:gd name="connsiteY104" fmla="*/ 472239 h 824755"/>
                    <a:gd name="connsiteX105" fmla="*/ 99872 w 747499"/>
                    <a:gd name="connsiteY105" fmla="*/ 452285 h 824755"/>
                    <a:gd name="connsiteX106" fmla="*/ 118376 w 747499"/>
                    <a:gd name="connsiteY106" fmla="*/ 438983 h 824755"/>
                    <a:gd name="connsiteX107" fmla="*/ 87536 w 747499"/>
                    <a:gd name="connsiteY107" fmla="*/ 425680 h 824755"/>
                    <a:gd name="connsiteX108" fmla="*/ 82165 w 747499"/>
                    <a:gd name="connsiteY108" fmla="*/ 372010 h 824755"/>
                    <a:gd name="connsiteX109" fmla="*/ 93901 w 747499"/>
                    <a:gd name="connsiteY109" fmla="*/ 339470 h 824755"/>
                    <a:gd name="connsiteX110" fmla="*/ 95461 w 747499"/>
                    <a:gd name="connsiteY110" fmla="*/ 311438 h 824755"/>
                    <a:gd name="connsiteX111" fmla="*/ 115592 w 747499"/>
                    <a:gd name="connsiteY111" fmla="*/ 316904 h 824755"/>
                    <a:gd name="connsiteX112" fmla="*/ 180054 w 747499"/>
                    <a:gd name="connsiteY112" fmla="*/ 312609 h 824755"/>
                    <a:gd name="connsiteX113" fmla="*/ 217062 w 747499"/>
                    <a:gd name="connsiteY113" fmla="*/ 292655 h 824755"/>
                    <a:gd name="connsiteX114" fmla="*/ 254069 w 747499"/>
                    <a:gd name="connsiteY114" fmla="*/ 279977 h 824755"/>
                    <a:gd name="connsiteX115" fmla="*/ 352755 w 747499"/>
                    <a:gd name="connsiteY115" fmla="*/ 198044 h 824755"/>
                    <a:gd name="connsiteX116" fmla="*/ 399014 w 747499"/>
                    <a:gd name="connsiteY116" fmla="*/ 184297 h 824755"/>
                    <a:gd name="connsiteX117" fmla="*/ 426770 w 747499"/>
                    <a:gd name="connsiteY117" fmla="*/ 171381 h 824755"/>
                    <a:gd name="connsiteX118" fmla="*/ 444392 w 747499"/>
                    <a:gd name="connsiteY118" fmla="*/ 159630 h 824755"/>
                    <a:gd name="connsiteX119" fmla="*/ 472148 w 747499"/>
                    <a:gd name="connsiteY119" fmla="*/ 136351 h 824755"/>
                    <a:gd name="connsiteX120" fmla="*/ 728751 w 747499"/>
                    <a:gd name="connsiteY120" fmla="*/ 0 h 824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747499" h="824755">
                      <a:moveTo>
                        <a:pt x="728751" y="0"/>
                      </a:moveTo>
                      <a:cubicBezTo>
                        <a:pt x="757819" y="0"/>
                        <a:pt x="750848" y="42297"/>
                        <a:pt x="719744" y="54646"/>
                      </a:cubicBezTo>
                      <a:cubicBezTo>
                        <a:pt x="684471" y="68652"/>
                        <a:pt x="666445" y="77283"/>
                        <a:pt x="646342" y="89792"/>
                      </a:cubicBezTo>
                      <a:cubicBezTo>
                        <a:pt x="637525" y="95280"/>
                        <a:pt x="574799" y="129621"/>
                        <a:pt x="506952" y="166107"/>
                      </a:cubicBezTo>
                      <a:cubicBezTo>
                        <a:pt x="439105" y="202592"/>
                        <a:pt x="365664" y="248984"/>
                        <a:pt x="343748" y="269201"/>
                      </a:cubicBezTo>
                      <a:cubicBezTo>
                        <a:pt x="321833" y="289417"/>
                        <a:pt x="295291" y="305958"/>
                        <a:pt x="284767" y="305958"/>
                      </a:cubicBezTo>
                      <a:cubicBezTo>
                        <a:pt x="274241" y="305958"/>
                        <a:pt x="262435" y="314937"/>
                        <a:pt x="258530" y="325911"/>
                      </a:cubicBezTo>
                      <a:cubicBezTo>
                        <a:pt x="254625" y="336885"/>
                        <a:pt x="241601" y="345865"/>
                        <a:pt x="229588" y="345865"/>
                      </a:cubicBezTo>
                      <a:cubicBezTo>
                        <a:pt x="217575" y="345865"/>
                        <a:pt x="200837" y="354845"/>
                        <a:pt x="192390" y="365819"/>
                      </a:cubicBezTo>
                      <a:cubicBezTo>
                        <a:pt x="183944" y="376793"/>
                        <a:pt x="166611" y="385773"/>
                        <a:pt x="153872" y="385773"/>
                      </a:cubicBezTo>
                      <a:cubicBezTo>
                        <a:pt x="128785" y="385773"/>
                        <a:pt x="122779" y="405521"/>
                        <a:pt x="143638" y="419423"/>
                      </a:cubicBezTo>
                      <a:cubicBezTo>
                        <a:pt x="151104" y="424399"/>
                        <a:pt x="152407" y="437372"/>
                        <a:pt x="146722" y="450138"/>
                      </a:cubicBezTo>
                      <a:cubicBezTo>
                        <a:pt x="138747" y="468045"/>
                        <a:pt x="142731" y="471533"/>
                        <a:pt x="167719" y="468521"/>
                      </a:cubicBezTo>
                      <a:cubicBezTo>
                        <a:pt x="184681" y="466477"/>
                        <a:pt x="203184" y="461986"/>
                        <a:pt x="208838" y="458544"/>
                      </a:cubicBezTo>
                      <a:cubicBezTo>
                        <a:pt x="214492" y="455102"/>
                        <a:pt x="232533" y="452285"/>
                        <a:pt x="248929" y="452285"/>
                      </a:cubicBezTo>
                      <a:cubicBezTo>
                        <a:pt x="267204" y="452285"/>
                        <a:pt x="278740" y="444563"/>
                        <a:pt x="278740" y="432331"/>
                      </a:cubicBezTo>
                      <a:cubicBezTo>
                        <a:pt x="278740" y="419029"/>
                        <a:pt x="291076" y="412378"/>
                        <a:pt x="315748" y="412378"/>
                      </a:cubicBezTo>
                      <a:cubicBezTo>
                        <a:pt x="336102" y="412378"/>
                        <a:pt x="352755" y="406391"/>
                        <a:pt x="352755" y="399075"/>
                      </a:cubicBezTo>
                      <a:cubicBezTo>
                        <a:pt x="352755" y="391759"/>
                        <a:pt x="336102" y="385773"/>
                        <a:pt x="315748" y="385773"/>
                      </a:cubicBezTo>
                      <a:cubicBezTo>
                        <a:pt x="295394" y="385773"/>
                        <a:pt x="278740" y="391759"/>
                        <a:pt x="278740" y="399075"/>
                      </a:cubicBezTo>
                      <a:cubicBezTo>
                        <a:pt x="278740" y="406391"/>
                        <a:pt x="267638" y="412378"/>
                        <a:pt x="254069" y="412378"/>
                      </a:cubicBezTo>
                      <a:cubicBezTo>
                        <a:pt x="240500" y="412378"/>
                        <a:pt x="229397" y="406826"/>
                        <a:pt x="229397" y="400041"/>
                      </a:cubicBezTo>
                      <a:cubicBezTo>
                        <a:pt x="229397" y="383028"/>
                        <a:pt x="290608" y="332563"/>
                        <a:pt x="311244" y="332563"/>
                      </a:cubicBezTo>
                      <a:cubicBezTo>
                        <a:pt x="320505" y="332563"/>
                        <a:pt x="325365" y="325080"/>
                        <a:pt x="322041" y="315934"/>
                      </a:cubicBezTo>
                      <a:cubicBezTo>
                        <a:pt x="318133" y="305181"/>
                        <a:pt x="342104" y="290183"/>
                        <a:pt x="389888" y="273486"/>
                      </a:cubicBezTo>
                      <a:cubicBezTo>
                        <a:pt x="430527" y="259284"/>
                        <a:pt x="463777" y="242822"/>
                        <a:pt x="463777" y="236904"/>
                      </a:cubicBezTo>
                      <a:cubicBezTo>
                        <a:pt x="463777" y="230985"/>
                        <a:pt x="480430" y="226143"/>
                        <a:pt x="500784" y="226143"/>
                      </a:cubicBezTo>
                      <a:cubicBezTo>
                        <a:pt x="550199" y="226143"/>
                        <a:pt x="549174" y="257978"/>
                        <a:pt x="498889" y="285030"/>
                      </a:cubicBezTo>
                      <a:cubicBezTo>
                        <a:pt x="477492" y="296540"/>
                        <a:pt x="452910" y="305958"/>
                        <a:pt x="444259" y="305958"/>
                      </a:cubicBezTo>
                      <a:cubicBezTo>
                        <a:pt x="435610" y="305958"/>
                        <a:pt x="418421" y="310782"/>
                        <a:pt x="406063" y="316679"/>
                      </a:cubicBezTo>
                      <a:lnTo>
                        <a:pt x="358923" y="338973"/>
                      </a:lnTo>
                      <a:cubicBezTo>
                        <a:pt x="336190" y="349637"/>
                        <a:pt x="337072" y="351502"/>
                        <a:pt x="370144" y="362711"/>
                      </a:cubicBezTo>
                      <a:cubicBezTo>
                        <a:pt x="398320" y="372262"/>
                        <a:pt x="408396" y="370328"/>
                        <a:pt x="417016" y="353720"/>
                      </a:cubicBezTo>
                      <a:cubicBezTo>
                        <a:pt x="423054" y="342084"/>
                        <a:pt x="441598" y="332563"/>
                        <a:pt x="458222" y="332563"/>
                      </a:cubicBezTo>
                      <a:cubicBezTo>
                        <a:pt x="474847" y="332563"/>
                        <a:pt x="488448" y="327226"/>
                        <a:pt x="488448" y="320702"/>
                      </a:cubicBezTo>
                      <a:cubicBezTo>
                        <a:pt x="488448" y="314179"/>
                        <a:pt x="503658" y="304725"/>
                        <a:pt x="522248" y="299694"/>
                      </a:cubicBezTo>
                      <a:cubicBezTo>
                        <a:pt x="540839" y="294662"/>
                        <a:pt x="556108" y="283538"/>
                        <a:pt x="556181" y="274972"/>
                      </a:cubicBezTo>
                      <a:cubicBezTo>
                        <a:pt x="556308" y="260095"/>
                        <a:pt x="633229" y="226143"/>
                        <a:pt x="666806" y="226143"/>
                      </a:cubicBezTo>
                      <a:cubicBezTo>
                        <a:pt x="675602" y="226143"/>
                        <a:pt x="689710" y="217163"/>
                        <a:pt x="698156" y="206189"/>
                      </a:cubicBezTo>
                      <a:cubicBezTo>
                        <a:pt x="719587" y="178344"/>
                        <a:pt x="747499" y="181280"/>
                        <a:pt x="747499" y="211380"/>
                      </a:cubicBezTo>
                      <a:cubicBezTo>
                        <a:pt x="747499" y="230421"/>
                        <a:pt x="725043" y="245759"/>
                        <a:pt x="654984" y="274567"/>
                      </a:cubicBezTo>
                      <a:cubicBezTo>
                        <a:pt x="595054" y="299210"/>
                        <a:pt x="564640" y="318465"/>
                        <a:pt x="568634" y="329237"/>
                      </a:cubicBezTo>
                      <a:cubicBezTo>
                        <a:pt x="572555" y="339814"/>
                        <a:pt x="563840" y="345865"/>
                        <a:pt x="544688" y="345865"/>
                      </a:cubicBezTo>
                      <a:cubicBezTo>
                        <a:pt x="509115" y="345865"/>
                        <a:pt x="492877" y="366351"/>
                        <a:pt x="519662" y="377435"/>
                      </a:cubicBezTo>
                      <a:cubicBezTo>
                        <a:pt x="532801" y="382872"/>
                        <a:pt x="536055" y="395255"/>
                        <a:pt x="530554" y="418887"/>
                      </a:cubicBezTo>
                      <a:cubicBezTo>
                        <a:pt x="524201" y="446185"/>
                        <a:pt x="525901" y="449802"/>
                        <a:pt x="539503" y="437927"/>
                      </a:cubicBezTo>
                      <a:cubicBezTo>
                        <a:pt x="572282" y="409311"/>
                        <a:pt x="674799" y="372470"/>
                        <a:pt x="721648" y="372470"/>
                      </a:cubicBezTo>
                      <a:cubicBezTo>
                        <a:pt x="735866" y="372470"/>
                        <a:pt x="747499" y="381011"/>
                        <a:pt x="747499" y="391450"/>
                      </a:cubicBezTo>
                      <a:cubicBezTo>
                        <a:pt x="747499" y="412241"/>
                        <a:pt x="682289" y="452285"/>
                        <a:pt x="648429" y="452285"/>
                      </a:cubicBezTo>
                      <a:cubicBezTo>
                        <a:pt x="636732" y="452285"/>
                        <a:pt x="620253" y="461265"/>
                        <a:pt x="611806" y="472239"/>
                      </a:cubicBezTo>
                      <a:cubicBezTo>
                        <a:pt x="603359" y="483213"/>
                        <a:pt x="586706" y="492192"/>
                        <a:pt x="574799" y="492192"/>
                      </a:cubicBezTo>
                      <a:cubicBezTo>
                        <a:pt x="562891" y="492192"/>
                        <a:pt x="546238" y="501172"/>
                        <a:pt x="537791" y="512146"/>
                      </a:cubicBezTo>
                      <a:cubicBezTo>
                        <a:pt x="529345" y="523120"/>
                        <a:pt x="511838" y="532100"/>
                        <a:pt x="498886" y="532100"/>
                      </a:cubicBezTo>
                      <a:cubicBezTo>
                        <a:pt x="485936" y="532100"/>
                        <a:pt x="472143" y="541080"/>
                        <a:pt x="468238" y="552054"/>
                      </a:cubicBezTo>
                      <a:cubicBezTo>
                        <a:pt x="463522" y="565305"/>
                        <a:pt x="450185" y="569916"/>
                        <a:pt x="428534" y="565779"/>
                      </a:cubicBezTo>
                      <a:cubicBezTo>
                        <a:pt x="405716" y="561420"/>
                        <a:pt x="390595" y="567409"/>
                        <a:pt x="378153" y="585733"/>
                      </a:cubicBezTo>
                      <a:cubicBezTo>
                        <a:pt x="368375" y="600133"/>
                        <a:pt x="351013" y="611915"/>
                        <a:pt x="339572" y="611915"/>
                      </a:cubicBezTo>
                      <a:cubicBezTo>
                        <a:pt x="328130" y="611915"/>
                        <a:pt x="311859" y="620895"/>
                        <a:pt x="303412" y="631869"/>
                      </a:cubicBezTo>
                      <a:cubicBezTo>
                        <a:pt x="294965" y="642843"/>
                        <a:pt x="277633" y="651822"/>
                        <a:pt x="264894" y="651822"/>
                      </a:cubicBezTo>
                      <a:cubicBezTo>
                        <a:pt x="252155" y="651822"/>
                        <a:pt x="241733" y="657808"/>
                        <a:pt x="241733" y="665125"/>
                      </a:cubicBezTo>
                      <a:cubicBezTo>
                        <a:pt x="241733" y="672441"/>
                        <a:pt x="231027" y="678427"/>
                        <a:pt x="217943" y="678427"/>
                      </a:cubicBezTo>
                      <a:cubicBezTo>
                        <a:pt x="194406" y="678427"/>
                        <a:pt x="178351" y="684220"/>
                        <a:pt x="118376" y="714345"/>
                      </a:cubicBezTo>
                      <a:lnTo>
                        <a:pt x="87536" y="729837"/>
                      </a:lnTo>
                      <a:lnTo>
                        <a:pt x="121460" y="737389"/>
                      </a:lnTo>
                      <a:cubicBezTo>
                        <a:pt x="160923" y="746173"/>
                        <a:pt x="166573" y="779225"/>
                        <a:pt x="130711" y="791498"/>
                      </a:cubicBezTo>
                      <a:cubicBezTo>
                        <a:pt x="117142" y="796143"/>
                        <a:pt x="106040" y="805525"/>
                        <a:pt x="106040" y="812349"/>
                      </a:cubicBezTo>
                      <a:cubicBezTo>
                        <a:pt x="106040" y="819172"/>
                        <a:pt x="92163" y="824755"/>
                        <a:pt x="75200" y="824755"/>
                      </a:cubicBezTo>
                      <a:cubicBezTo>
                        <a:pt x="39214" y="824755"/>
                        <a:pt x="34174" y="795727"/>
                        <a:pt x="65949" y="771470"/>
                      </a:cubicBezTo>
                      <a:cubicBezTo>
                        <a:pt x="85154" y="756808"/>
                        <a:pt x="82773" y="754068"/>
                        <a:pt x="44361" y="746639"/>
                      </a:cubicBezTo>
                      <a:cubicBezTo>
                        <a:pt x="-7889" y="736533"/>
                        <a:pt x="-17162" y="696912"/>
                        <a:pt x="33676" y="700984"/>
                      </a:cubicBezTo>
                      <a:cubicBezTo>
                        <a:pt x="51547" y="702416"/>
                        <a:pt x="108997" y="679967"/>
                        <a:pt x="161342" y="651100"/>
                      </a:cubicBezTo>
                      <a:cubicBezTo>
                        <a:pt x="213688" y="622231"/>
                        <a:pt x="264689" y="598612"/>
                        <a:pt x="274677" y="598612"/>
                      </a:cubicBezTo>
                      <a:cubicBezTo>
                        <a:pt x="284666" y="598612"/>
                        <a:pt x="301165" y="589633"/>
                        <a:pt x="311342" y="578659"/>
                      </a:cubicBezTo>
                      <a:cubicBezTo>
                        <a:pt x="321519" y="567685"/>
                        <a:pt x="340551" y="558705"/>
                        <a:pt x="353636" y="558705"/>
                      </a:cubicBezTo>
                      <a:cubicBezTo>
                        <a:pt x="366721" y="558705"/>
                        <a:pt x="377427" y="553863"/>
                        <a:pt x="377427" y="547944"/>
                      </a:cubicBezTo>
                      <a:cubicBezTo>
                        <a:pt x="377427" y="539682"/>
                        <a:pt x="462188" y="479201"/>
                        <a:pt x="506827" y="455611"/>
                      </a:cubicBezTo>
                      <a:cubicBezTo>
                        <a:pt x="510289" y="453782"/>
                        <a:pt x="502414" y="452285"/>
                        <a:pt x="489329" y="452285"/>
                      </a:cubicBezTo>
                      <a:cubicBezTo>
                        <a:pt x="476245" y="452285"/>
                        <a:pt x="457213" y="461265"/>
                        <a:pt x="447035" y="472239"/>
                      </a:cubicBezTo>
                      <a:cubicBezTo>
                        <a:pt x="426832" y="494027"/>
                        <a:pt x="365091" y="499740"/>
                        <a:pt x="365091" y="479823"/>
                      </a:cubicBezTo>
                      <a:cubicBezTo>
                        <a:pt x="365091" y="473020"/>
                        <a:pt x="390476" y="453782"/>
                        <a:pt x="421503" y="437072"/>
                      </a:cubicBezTo>
                      <a:cubicBezTo>
                        <a:pt x="489839" y="400269"/>
                        <a:pt x="500248" y="385773"/>
                        <a:pt x="458338" y="385773"/>
                      </a:cubicBezTo>
                      <a:cubicBezTo>
                        <a:pt x="440975" y="385773"/>
                        <a:pt x="426770" y="391283"/>
                        <a:pt x="426770" y="398018"/>
                      </a:cubicBezTo>
                      <a:cubicBezTo>
                        <a:pt x="426770" y="404753"/>
                        <a:pt x="410116" y="414207"/>
                        <a:pt x="389762" y="419029"/>
                      </a:cubicBezTo>
                      <a:cubicBezTo>
                        <a:pt x="369408" y="423850"/>
                        <a:pt x="352755" y="433304"/>
                        <a:pt x="352755" y="440039"/>
                      </a:cubicBezTo>
                      <a:cubicBezTo>
                        <a:pt x="352755" y="446774"/>
                        <a:pt x="342333" y="452285"/>
                        <a:pt x="329594" y="452285"/>
                      </a:cubicBezTo>
                      <a:cubicBezTo>
                        <a:pt x="316855" y="452285"/>
                        <a:pt x="299523" y="461265"/>
                        <a:pt x="291076" y="472239"/>
                      </a:cubicBezTo>
                      <a:cubicBezTo>
                        <a:pt x="282630" y="483213"/>
                        <a:pt x="265891" y="492192"/>
                        <a:pt x="253879" y="492192"/>
                      </a:cubicBezTo>
                      <a:cubicBezTo>
                        <a:pt x="241865" y="492192"/>
                        <a:pt x="228842" y="501172"/>
                        <a:pt x="224936" y="512146"/>
                      </a:cubicBezTo>
                      <a:cubicBezTo>
                        <a:pt x="221031" y="523120"/>
                        <a:pt x="207239" y="532100"/>
                        <a:pt x="194288" y="532100"/>
                      </a:cubicBezTo>
                      <a:cubicBezTo>
                        <a:pt x="160215" y="532100"/>
                        <a:pt x="140675" y="563834"/>
                        <a:pt x="150021" y="603991"/>
                      </a:cubicBezTo>
                      <a:cubicBezTo>
                        <a:pt x="157381" y="635614"/>
                        <a:pt x="154831" y="638520"/>
                        <a:pt x="119713" y="638520"/>
                      </a:cubicBezTo>
                      <a:cubicBezTo>
                        <a:pt x="93853" y="638520"/>
                        <a:pt x="81368" y="632024"/>
                        <a:pt x="81368" y="618566"/>
                      </a:cubicBezTo>
                      <a:cubicBezTo>
                        <a:pt x="81368" y="607481"/>
                        <a:pt x="92334" y="598612"/>
                        <a:pt x="106040" y="598612"/>
                      </a:cubicBezTo>
                      <a:cubicBezTo>
                        <a:pt x="119609" y="598612"/>
                        <a:pt x="130711" y="592626"/>
                        <a:pt x="130711" y="585310"/>
                      </a:cubicBezTo>
                      <a:cubicBezTo>
                        <a:pt x="130711" y="577994"/>
                        <a:pt x="119609" y="572007"/>
                        <a:pt x="106040" y="572007"/>
                      </a:cubicBezTo>
                      <a:cubicBezTo>
                        <a:pt x="92470" y="572007"/>
                        <a:pt x="81368" y="577994"/>
                        <a:pt x="81368" y="585310"/>
                      </a:cubicBezTo>
                      <a:cubicBezTo>
                        <a:pt x="81368" y="588968"/>
                        <a:pt x="77354" y="592294"/>
                        <a:pt x="70885" y="594705"/>
                      </a:cubicBezTo>
                      <a:lnTo>
                        <a:pt x="53060" y="597469"/>
                      </a:lnTo>
                      <a:lnTo>
                        <a:pt x="58229" y="564959"/>
                      </a:lnTo>
                      <a:lnTo>
                        <a:pt x="61311" y="563010"/>
                      </a:lnTo>
                      <a:cubicBezTo>
                        <a:pt x="67191" y="558378"/>
                        <a:pt x="73849" y="552435"/>
                        <a:pt x="81368" y="545402"/>
                      </a:cubicBezTo>
                      <a:cubicBezTo>
                        <a:pt x="97014" y="530770"/>
                        <a:pt x="117293" y="518797"/>
                        <a:pt x="126431" y="518797"/>
                      </a:cubicBezTo>
                      <a:cubicBezTo>
                        <a:pt x="135570" y="518797"/>
                        <a:pt x="143047" y="512811"/>
                        <a:pt x="143047" y="505495"/>
                      </a:cubicBezTo>
                      <a:cubicBezTo>
                        <a:pt x="143047" y="498179"/>
                        <a:pt x="129170" y="492192"/>
                        <a:pt x="112208" y="492192"/>
                      </a:cubicBezTo>
                      <a:cubicBezTo>
                        <a:pt x="93018" y="492192"/>
                        <a:pt x="81368" y="484654"/>
                        <a:pt x="81368" y="472239"/>
                      </a:cubicBezTo>
                      <a:cubicBezTo>
                        <a:pt x="81368" y="461265"/>
                        <a:pt x="89695" y="452285"/>
                        <a:pt x="99872" y="452285"/>
                      </a:cubicBezTo>
                      <a:cubicBezTo>
                        <a:pt x="110048" y="452285"/>
                        <a:pt x="118376" y="446299"/>
                        <a:pt x="118376" y="438983"/>
                      </a:cubicBezTo>
                      <a:cubicBezTo>
                        <a:pt x="118376" y="431666"/>
                        <a:pt x="104498" y="425680"/>
                        <a:pt x="87536" y="425680"/>
                      </a:cubicBezTo>
                      <a:cubicBezTo>
                        <a:pt x="49622" y="425680"/>
                        <a:pt x="46320" y="392697"/>
                        <a:pt x="82165" y="372010"/>
                      </a:cubicBezTo>
                      <a:cubicBezTo>
                        <a:pt x="101697" y="360738"/>
                        <a:pt x="104432" y="353153"/>
                        <a:pt x="93901" y="339470"/>
                      </a:cubicBezTo>
                      <a:cubicBezTo>
                        <a:pt x="83723" y="326244"/>
                        <a:pt x="84126" y="318992"/>
                        <a:pt x="95461" y="311438"/>
                      </a:cubicBezTo>
                      <a:cubicBezTo>
                        <a:pt x="104014" y="305738"/>
                        <a:pt x="112885" y="308147"/>
                        <a:pt x="115592" y="316904"/>
                      </a:cubicBezTo>
                      <a:cubicBezTo>
                        <a:pt x="122820" y="340290"/>
                        <a:pt x="180054" y="336476"/>
                        <a:pt x="180054" y="312609"/>
                      </a:cubicBezTo>
                      <a:cubicBezTo>
                        <a:pt x="180054" y="299306"/>
                        <a:pt x="192390" y="292655"/>
                        <a:pt x="217062" y="292655"/>
                      </a:cubicBezTo>
                      <a:cubicBezTo>
                        <a:pt x="237416" y="292655"/>
                        <a:pt x="254069" y="286950"/>
                        <a:pt x="254069" y="279977"/>
                      </a:cubicBezTo>
                      <a:cubicBezTo>
                        <a:pt x="254069" y="268945"/>
                        <a:pt x="279344" y="247961"/>
                        <a:pt x="352755" y="198044"/>
                      </a:cubicBezTo>
                      <a:cubicBezTo>
                        <a:pt x="362933" y="191125"/>
                        <a:pt x="383749" y="184938"/>
                        <a:pt x="399014" y="184297"/>
                      </a:cubicBezTo>
                      <a:cubicBezTo>
                        <a:pt x="414279" y="183656"/>
                        <a:pt x="426770" y="177844"/>
                        <a:pt x="426770" y="171381"/>
                      </a:cubicBezTo>
                      <a:cubicBezTo>
                        <a:pt x="426770" y="164918"/>
                        <a:pt x="434699" y="159630"/>
                        <a:pt x="444392" y="159630"/>
                      </a:cubicBezTo>
                      <a:cubicBezTo>
                        <a:pt x="454085" y="159630"/>
                        <a:pt x="466574" y="149155"/>
                        <a:pt x="472148" y="136351"/>
                      </a:cubicBezTo>
                      <a:cubicBezTo>
                        <a:pt x="485148" y="106484"/>
                        <a:pt x="685543" y="0"/>
                        <a:pt x="728751"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430" name="组合 429">
                  <a:extLst>
                    <a:ext uri="{FF2B5EF4-FFF2-40B4-BE49-F238E27FC236}">
                      <a16:creationId xmlns="" xmlns:a16="http://schemas.microsoft.com/office/drawing/2014/main" id="{A918D3B9-9C6F-4B74-A8F3-02848D0F18AA}"/>
                    </a:ext>
                  </a:extLst>
                </p:cNvPr>
                <p:cNvGrpSpPr/>
                <p:nvPr/>
              </p:nvGrpSpPr>
              <p:grpSpPr>
                <a:xfrm>
                  <a:off x="2758492" y="2362038"/>
                  <a:ext cx="6963293" cy="4217577"/>
                  <a:chOff x="2530023" y="1368503"/>
                  <a:chExt cx="7168897" cy="4026556"/>
                </a:xfrm>
                <a:grpFill/>
              </p:grpSpPr>
              <p:sp>
                <p:nvSpPr>
                  <p:cNvPr id="431" name="任意多边形: 形状 430">
                    <a:extLst>
                      <a:ext uri="{FF2B5EF4-FFF2-40B4-BE49-F238E27FC236}">
                        <a16:creationId xmlns="" xmlns:a16="http://schemas.microsoft.com/office/drawing/2014/main" id="{91A0D878-50B7-4862-8F31-CBAA02C8AAD5}"/>
                      </a:ext>
                    </a:extLst>
                  </p:cNvPr>
                  <p:cNvSpPr/>
                  <p:nvPr/>
                </p:nvSpPr>
                <p:spPr>
                  <a:xfrm>
                    <a:off x="6076950" y="1368503"/>
                    <a:ext cx="209551" cy="121847"/>
                  </a:xfrm>
                  <a:custGeom>
                    <a:avLst/>
                    <a:gdLst/>
                    <a:ahLst/>
                    <a:cxnLst/>
                    <a:rect l="0" t="0" r="0" b="0"/>
                    <a:pathLst>
                      <a:path w="209551" h="121847">
                        <a:moveTo>
                          <a:pt x="0" y="39263"/>
                        </a:moveTo>
                        <a:cubicBezTo>
                          <a:pt x="0" y="56726"/>
                          <a:pt x="11685" y="82698"/>
                          <a:pt x="25967" y="96980"/>
                        </a:cubicBezTo>
                        <a:cubicBezTo>
                          <a:pt x="49100" y="120113"/>
                          <a:pt x="60538" y="121846"/>
                          <a:pt x="130742" y="112855"/>
                        </a:cubicBezTo>
                        <a:lnTo>
                          <a:pt x="209550" y="102763"/>
                        </a:lnTo>
                        <a:lnTo>
                          <a:pt x="209550" y="58438"/>
                        </a:lnTo>
                        <a:cubicBezTo>
                          <a:pt x="209550" y="19465"/>
                          <a:pt x="204950" y="13129"/>
                          <a:pt x="171450" y="5965"/>
                        </a:cubicBezTo>
                        <a:cubicBezTo>
                          <a:pt x="150495" y="1484"/>
                          <a:pt x="103346" y="0"/>
                          <a:pt x="66675" y="2666"/>
                        </a:cubicBezTo>
                        <a:cubicBezTo>
                          <a:pt x="5314" y="7127"/>
                          <a:pt x="0" y="10044"/>
                          <a:pt x="0" y="392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2" name="任意多边形: 形状 431">
                    <a:extLst>
                      <a:ext uri="{FF2B5EF4-FFF2-40B4-BE49-F238E27FC236}">
                        <a16:creationId xmlns="" xmlns:a16="http://schemas.microsoft.com/office/drawing/2014/main" id="{70B4C606-021C-48F4-AC99-FC3399A96F14}"/>
                      </a:ext>
                    </a:extLst>
                  </p:cNvPr>
                  <p:cNvSpPr/>
                  <p:nvPr/>
                </p:nvSpPr>
                <p:spPr>
                  <a:xfrm>
                    <a:off x="5996449" y="1407975"/>
                    <a:ext cx="59003" cy="69642"/>
                  </a:xfrm>
                  <a:custGeom>
                    <a:avLst/>
                    <a:gdLst/>
                    <a:ahLst/>
                    <a:cxnLst/>
                    <a:rect l="0" t="0" r="0" b="0"/>
                    <a:pathLst>
                      <a:path w="59003" h="69642">
                        <a:moveTo>
                          <a:pt x="12010" y="26230"/>
                        </a:moveTo>
                        <a:cubicBezTo>
                          <a:pt x="0" y="57526"/>
                          <a:pt x="2786" y="69641"/>
                          <a:pt x="21992" y="69641"/>
                        </a:cubicBezTo>
                        <a:cubicBezTo>
                          <a:pt x="41845" y="69641"/>
                          <a:pt x="59002" y="35428"/>
                          <a:pt x="48043" y="17695"/>
                        </a:cubicBezTo>
                        <a:cubicBezTo>
                          <a:pt x="37107" y="0"/>
                          <a:pt x="20572" y="3917"/>
                          <a:pt x="12010" y="26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3" name="任意多边形: 形状 432">
                    <a:extLst>
                      <a:ext uri="{FF2B5EF4-FFF2-40B4-BE49-F238E27FC236}">
                        <a16:creationId xmlns="" xmlns:a16="http://schemas.microsoft.com/office/drawing/2014/main" id="{7C82C891-EDD4-47C3-8A54-47C3DE4E57C6}"/>
                      </a:ext>
                    </a:extLst>
                  </p:cNvPr>
                  <p:cNvSpPr/>
                  <p:nvPr/>
                </p:nvSpPr>
                <p:spPr>
                  <a:xfrm>
                    <a:off x="5316881" y="1470558"/>
                    <a:ext cx="737462" cy="512114"/>
                  </a:xfrm>
                  <a:custGeom>
                    <a:avLst/>
                    <a:gdLst/>
                    <a:ahLst/>
                    <a:cxnLst/>
                    <a:rect l="0" t="0" r="0" b="0"/>
                    <a:pathLst>
                      <a:path w="737462" h="512114">
                        <a:moveTo>
                          <a:pt x="549046" y="25366"/>
                        </a:moveTo>
                        <a:cubicBezTo>
                          <a:pt x="534228" y="63982"/>
                          <a:pt x="539780" y="77089"/>
                          <a:pt x="573140" y="82250"/>
                        </a:cubicBezTo>
                        <a:cubicBezTo>
                          <a:pt x="621133" y="89674"/>
                          <a:pt x="616570" y="100407"/>
                          <a:pt x="550519" y="135446"/>
                        </a:cubicBezTo>
                        <a:cubicBezTo>
                          <a:pt x="519086" y="152121"/>
                          <a:pt x="493369" y="169394"/>
                          <a:pt x="493369" y="173830"/>
                        </a:cubicBezTo>
                        <a:cubicBezTo>
                          <a:pt x="493369" y="178266"/>
                          <a:pt x="480510" y="182396"/>
                          <a:pt x="464794" y="183008"/>
                        </a:cubicBezTo>
                        <a:cubicBezTo>
                          <a:pt x="433287" y="184235"/>
                          <a:pt x="436044" y="182658"/>
                          <a:pt x="306933" y="273266"/>
                        </a:cubicBezTo>
                        <a:cubicBezTo>
                          <a:pt x="256780" y="308461"/>
                          <a:pt x="209631" y="337258"/>
                          <a:pt x="202158" y="337258"/>
                        </a:cubicBezTo>
                        <a:cubicBezTo>
                          <a:pt x="194684" y="337258"/>
                          <a:pt x="188569" y="342973"/>
                          <a:pt x="188569" y="349958"/>
                        </a:cubicBezTo>
                        <a:cubicBezTo>
                          <a:pt x="188569" y="356943"/>
                          <a:pt x="180854" y="362658"/>
                          <a:pt x="171425" y="362658"/>
                        </a:cubicBezTo>
                        <a:cubicBezTo>
                          <a:pt x="151757" y="362658"/>
                          <a:pt x="50334" y="414061"/>
                          <a:pt x="26644" y="436035"/>
                        </a:cubicBezTo>
                        <a:cubicBezTo>
                          <a:pt x="0" y="460750"/>
                          <a:pt x="8802" y="476958"/>
                          <a:pt x="48869" y="476958"/>
                        </a:cubicBezTo>
                        <a:cubicBezTo>
                          <a:pt x="74269" y="476958"/>
                          <a:pt x="86969" y="483308"/>
                          <a:pt x="86969" y="496008"/>
                        </a:cubicBezTo>
                        <a:cubicBezTo>
                          <a:pt x="86969" y="506485"/>
                          <a:pt x="91255" y="512113"/>
                          <a:pt x="96494" y="508514"/>
                        </a:cubicBezTo>
                        <a:cubicBezTo>
                          <a:pt x="101733" y="504914"/>
                          <a:pt x="116667" y="499891"/>
                          <a:pt x="129681" y="497351"/>
                        </a:cubicBezTo>
                        <a:cubicBezTo>
                          <a:pt x="148937" y="493593"/>
                          <a:pt x="147076" y="490644"/>
                          <a:pt x="119692" y="481516"/>
                        </a:cubicBezTo>
                        <a:cubicBezTo>
                          <a:pt x="86325" y="470393"/>
                          <a:pt x="86649" y="469899"/>
                          <a:pt x="158125" y="422828"/>
                        </a:cubicBezTo>
                        <a:cubicBezTo>
                          <a:pt x="197770" y="396720"/>
                          <a:pt x="237984" y="375358"/>
                          <a:pt x="247488" y="375358"/>
                        </a:cubicBezTo>
                        <a:cubicBezTo>
                          <a:pt x="256993" y="375358"/>
                          <a:pt x="264769" y="370028"/>
                          <a:pt x="264769" y="363514"/>
                        </a:cubicBezTo>
                        <a:cubicBezTo>
                          <a:pt x="264769" y="342962"/>
                          <a:pt x="385938" y="273758"/>
                          <a:pt x="421922" y="273758"/>
                        </a:cubicBezTo>
                        <a:cubicBezTo>
                          <a:pt x="432453" y="273758"/>
                          <a:pt x="444820" y="267690"/>
                          <a:pt x="449403" y="260275"/>
                        </a:cubicBezTo>
                        <a:cubicBezTo>
                          <a:pt x="466881" y="231994"/>
                          <a:pt x="500335" y="207808"/>
                          <a:pt x="575919" y="168807"/>
                        </a:cubicBezTo>
                        <a:cubicBezTo>
                          <a:pt x="709667" y="99794"/>
                          <a:pt x="713167" y="97315"/>
                          <a:pt x="728124" y="61033"/>
                        </a:cubicBezTo>
                        <a:cubicBezTo>
                          <a:pt x="737461" y="38384"/>
                          <a:pt x="690425" y="41006"/>
                          <a:pt x="671169" y="64208"/>
                        </a:cubicBezTo>
                        <a:cubicBezTo>
                          <a:pt x="646644" y="93759"/>
                          <a:pt x="606531" y="88123"/>
                          <a:pt x="603379" y="54683"/>
                        </a:cubicBezTo>
                        <a:cubicBezTo>
                          <a:pt x="601897" y="38967"/>
                          <a:pt x="599062" y="21822"/>
                          <a:pt x="597077" y="16583"/>
                        </a:cubicBezTo>
                        <a:cubicBezTo>
                          <a:pt x="590797" y="0"/>
                          <a:pt x="556364" y="6296"/>
                          <a:pt x="549046" y="253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4" name="任意多边形: 形状 433">
                    <a:extLst>
                      <a:ext uri="{FF2B5EF4-FFF2-40B4-BE49-F238E27FC236}">
                        <a16:creationId xmlns="" xmlns:a16="http://schemas.microsoft.com/office/drawing/2014/main" id="{09236330-EC4B-42A3-8D2F-6ABF28FB6430}"/>
                      </a:ext>
                    </a:extLst>
                  </p:cNvPr>
                  <p:cNvSpPr/>
                  <p:nvPr/>
                </p:nvSpPr>
                <p:spPr>
                  <a:xfrm>
                    <a:off x="6070691" y="1528416"/>
                    <a:ext cx="274411" cy="3124201"/>
                  </a:xfrm>
                  <a:custGeom>
                    <a:avLst/>
                    <a:gdLst/>
                    <a:ahLst/>
                    <a:cxnLst/>
                    <a:rect l="0" t="0" r="0" b="0"/>
                    <a:pathLst>
                      <a:path w="274411" h="3124201">
                        <a:moveTo>
                          <a:pt x="73506" y="28575"/>
                        </a:moveTo>
                        <a:cubicBezTo>
                          <a:pt x="66836" y="44291"/>
                          <a:pt x="62630" y="117157"/>
                          <a:pt x="64159" y="190500"/>
                        </a:cubicBezTo>
                        <a:cubicBezTo>
                          <a:pt x="66679" y="311374"/>
                          <a:pt x="69355" y="324811"/>
                          <a:pt x="92768" y="334117"/>
                        </a:cubicBezTo>
                        <a:cubicBezTo>
                          <a:pt x="115276" y="343064"/>
                          <a:pt x="118316" y="339798"/>
                          <a:pt x="116403" y="308717"/>
                        </a:cubicBezTo>
                        <a:cubicBezTo>
                          <a:pt x="114361" y="275512"/>
                          <a:pt x="117304" y="273228"/>
                          <a:pt x="159052" y="275628"/>
                        </a:cubicBezTo>
                        <a:cubicBezTo>
                          <a:pt x="202976" y="278153"/>
                          <a:pt x="203800" y="279197"/>
                          <a:pt x="199277" y="326620"/>
                        </a:cubicBezTo>
                        <a:cubicBezTo>
                          <a:pt x="195692" y="364207"/>
                          <a:pt x="187104" y="378599"/>
                          <a:pt x="160872" y="390979"/>
                        </a:cubicBezTo>
                        <a:cubicBezTo>
                          <a:pt x="139013" y="401295"/>
                          <a:pt x="125558" y="402348"/>
                          <a:pt x="122763" y="393962"/>
                        </a:cubicBezTo>
                        <a:cubicBezTo>
                          <a:pt x="117736" y="378882"/>
                          <a:pt x="86098" y="376627"/>
                          <a:pt x="74533" y="390525"/>
                        </a:cubicBezTo>
                        <a:cubicBezTo>
                          <a:pt x="57625" y="410844"/>
                          <a:pt x="72247" y="539603"/>
                          <a:pt x="93222" y="555096"/>
                        </a:cubicBezTo>
                        <a:cubicBezTo>
                          <a:pt x="109767" y="567318"/>
                          <a:pt x="110786" y="573653"/>
                          <a:pt x="98228" y="586211"/>
                        </a:cubicBezTo>
                        <a:cubicBezTo>
                          <a:pt x="89555" y="594884"/>
                          <a:pt x="82459" y="618458"/>
                          <a:pt x="82459" y="638598"/>
                        </a:cubicBezTo>
                        <a:cubicBezTo>
                          <a:pt x="82459" y="661847"/>
                          <a:pt x="76780" y="673324"/>
                          <a:pt x="66904" y="670032"/>
                        </a:cubicBezTo>
                        <a:cubicBezTo>
                          <a:pt x="55445" y="666212"/>
                          <a:pt x="50681" y="598626"/>
                          <a:pt x="48813" y="413393"/>
                        </a:cubicBezTo>
                        <a:cubicBezTo>
                          <a:pt x="46644" y="198231"/>
                          <a:pt x="43240" y="158960"/>
                          <a:pt x="25227" y="141295"/>
                        </a:cubicBezTo>
                        <a:cubicBezTo>
                          <a:pt x="5697" y="122142"/>
                          <a:pt x="4378" y="123862"/>
                          <a:pt x="6976" y="165100"/>
                        </a:cubicBezTo>
                        <a:cubicBezTo>
                          <a:pt x="8516" y="189548"/>
                          <a:pt x="8283" y="222644"/>
                          <a:pt x="6458" y="238648"/>
                        </a:cubicBezTo>
                        <a:cubicBezTo>
                          <a:pt x="0" y="295287"/>
                          <a:pt x="4763" y="831993"/>
                          <a:pt x="11807" y="841375"/>
                        </a:cubicBezTo>
                        <a:cubicBezTo>
                          <a:pt x="28824" y="864039"/>
                          <a:pt x="44359" y="847577"/>
                          <a:pt x="44359" y="806881"/>
                        </a:cubicBezTo>
                        <a:cubicBezTo>
                          <a:pt x="44359" y="755309"/>
                          <a:pt x="80273" y="673100"/>
                          <a:pt x="102803" y="673100"/>
                        </a:cubicBezTo>
                        <a:cubicBezTo>
                          <a:pt x="111405" y="673100"/>
                          <a:pt x="117966" y="663099"/>
                          <a:pt x="117384" y="650875"/>
                        </a:cubicBezTo>
                        <a:cubicBezTo>
                          <a:pt x="116508" y="632475"/>
                          <a:pt x="124341" y="629743"/>
                          <a:pt x="162892" y="635000"/>
                        </a:cubicBezTo>
                        <a:cubicBezTo>
                          <a:pt x="216251" y="642276"/>
                          <a:pt x="216902" y="643786"/>
                          <a:pt x="188089" y="693430"/>
                        </a:cubicBezTo>
                        <a:cubicBezTo>
                          <a:pt x="176335" y="713681"/>
                          <a:pt x="161351" y="741357"/>
                          <a:pt x="154790" y="754931"/>
                        </a:cubicBezTo>
                        <a:cubicBezTo>
                          <a:pt x="143714" y="777847"/>
                          <a:pt x="141735" y="778074"/>
                          <a:pt x="127135" y="758106"/>
                        </a:cubicBezTo>
                        <a:cubicBezTo>
                          <a:pt x="118485" y="746278"/>
                          <a:pt x="101930" y="736600"/>
                          <a:pt x="90343" y="736600"/>
                        </a:cubicBezTo>
                        <a:cubicBezTo>
                          <a:pt x="71395" y="736600"/>
                          <a:pt x="68787" y="769458"/>
                          <a:pt x="64397" y="1063625"/>
                        </a:cubicBezTo>
                        <a:cubicBezTo>
                          <a:pt x="61712" y="1243489"/>
                          <a:pt x="54024" y="1439227"/>
                          <a:pt x="47312" y="1498600"/>
                        </a:cubicBezTo>
                        <a:cubicBezTo>
                          <a:pt x="40418" y="1559582"/>
                          <a:pt x="36661" y="1936711"/>
                          <a:pt x="38676" y="2365375"/>
                        </a:cubicBezTo>
                        <a:lnTo>
                          <a:pt x="42244" y="3124200"/>
                        </a:lnTo>
                        <a:lnTo>
                          <a:pt x="105214" y="3124200"/>
                        </a:lnTo>
                        <a:cubicBezTo>
                          <a:pt x="230239" y="3124200"/>
                          <a:pt x="274410" y="3103196"/>
                          <a:pt x="255117" y="3052920"/>
                        </a:cubicBezTo>
                        <a:cubicBezTo>
                          <a:pt x="248988" y="3036946"/>
                          <a:pt x="243348" y="3035684"/>
                          <a:pt x="229490" y="3047186"/>
                        </a:cubicBezTo>
                        <a:cubicBezTo>
                          <a:pt x="215886" y="3058476"/>
                          <a:pt x="208804" y="3058067"/>
                          <a:pt x="199283" y="3045442"/>
                        </a:cubicBezTo>
                        <a:cubicBezTo>
                          <a:pt x="191775" y="3035486"/>
                          <a:pt x="186656" y="2862864"/>
                          <a:pt x="186367" y="2609850"/>
                        </a:cubicBezTo>
                        <a:lnTo>
                          <a:pt x="185889" y="2190750"/>
                        </a:lnTo>
                        <a:lnTo>
                          <a:pt x="225735" y="2170139"/>
                        </a:lnTo>
                        <a:cubicBezTo>
                          <a:pt x="264931" y="2149864"/>
                          <a:pt x="265256" y="2148932"/>
                          <a:pt x="245662" y="2112989"/>
                        </a:cubicBezTo>
                        <a:lnTo>
                          <a:pt x="225743" y="2076450"/>
                        </a:lnTo>
                        <a:lnTo>
                          <a:pt x="222918" y="2124186"/>
                        </a:lnTo>
                        <a:cubicBezTo>
                          <a:pt x="221364" y="2150440"/>
                          <a:pt x="215498" y="2169082"/>
                          <a:pt x="209883" y="2165612"/>
                        </a:cubicBezTo>
                        <a:cubicBezTo>
                          <a:pt x="204267" y="2162141"/>
                          <a:pt x="199552" y="1916150"/>
                          <a:pt x="199404" y="1618963"/>
                        </a:cubicBezTo>
                        <a:lnTo>
                          <a:pt x="199136" y="1078625"/>
                        </a:lnTo>
                        <a:lnTo>
                          <a:pt x="231471" y="1040196"/>
                        </a:lnTo>
                        <a:cubicBezTo>
                          <a:pt x="253590" y="1013908"/>
                          <a:pt x="259687" y="997648"/>
                          <a:pt x="250766" y="988727"/>
                        </a:cubicBezTo>
                        <a:cubicBezTo>
                          <a:pt x="241846" y="979807"/>
                          <a:pt x="235030" y="980049"/>
                          <a:pt x="229193" y="989493"/>
                        </a:cubicBezTo>
                        <a:cubicBezTo>
                          <a:pt x="209270" y="1021729"/>
                          <a:pt x="198390" y="997905"/>
                          <a:pt x="196350" y="917575"/>
                        </a:cubicBezTo>
                        <a:cubicBezTo>
                          <a:pt x="195153" y="870426"/>
                          <a:pt x="197613" y="830084"/>
                          <a:pt x="201816" y="827925"/>
                        </a:cubicBezTo>
                        <a:cubicBezTo>
                          <a:pt x="218560" y="819327"/>
                          <a:pt x="234859" y="841470"/>
                          <a:pt x="234859" y="872816"/>
                        </a:cubicBezTo>
                        <a:cubicBezTo>
                          <a:pt x="234859" y="891031"/>
                          <a:pt x="238928" y="901865"/>
                          <a:pt x="243900" y="896892"/>
                        </a:cubicBezTo>
                        <a:cubicBezTo>
                          <a:pt x="248873" y="891919"/>
                          <a:pt x="251338" y="746663"/>
                          <a:pt x="249377" y="574100"/>
                        </a:cubicBezTo>
                        <a:cubicBezTo>
                          <a:pt x="247416" y="401538"/>
                          <a:pt x="245539" y="227489"/>
                          <a:pt x="245206" y="187325"/>
                        </a:cubicBezTo>
                        <a:cubicBezTo>
                          <a:pt x="244873" y="147161"/>
                          <a:pt x="239551" y="114300"/>
                          <a:pt x="233380" y="114300"/>
                        </a:cubicBezTo>
                        <a:cubicBezTo>
                          <a:pt x="227208" y="114300"/>
                          <a:pt x="222159" y="134302"/>
                          <a:pt x="222159" y="158750"/>
                        </a:cubicBezTo>
                        <a:cubicBezTo>
                          <a:pt x="222159" y="197410"/>
                          <a:pt x="218121" y="203200"/>
                          <a:pt x="191159" y="203200"/>
                        </a:cubicBezTo>
                        <a:cubicBezTo>
                          <a:pt x="174108" y="203200"/>
                          <a:pt x="156626" y="208915"/>
                          <a:pt x="152309" y="215900"/>
                        </a:cubicBezTo>
                        <a:cubicBezTo>
                          <a:pt x="147992" y="222885"/>
                          <a:pt x="137391" y="228600"/>
                          <a:pt x="128751" y="228600"/>
                        </a:cubicBezTo>
                        <a:cubicBezTo>
                          <a:pt x="118192" y="228600"/>
                          <a:pt x="113233" y="206738"/>
                          <a:pt x="113625" y="161925"/>
                        </a:cubicBezTo>
                        <a:lnTo>
                          <a:pt x="114209" y="95250"/>
                        </a:lnTo>
                        <a:lnTo>
                          <a:pt x="166883" y="97736"/>
                        </a:lnTo>
                        <a:cubicBezTo>
                          <a:pt x="209578" y="99751"/>
                          <a:pt x="220781" y="95540"/>
                          <a:pt x="226019" y="75511"/>
                        </a:cubicBezTo>
                        <a:cubicBezTo>
                          <a:pt x="229573" y="61920"/>
                          <a:pt x="227686" y="50800"/>
                          <a:pt x="221826" y="50800"/>
                        </a:cubicBezTo>
                        <a:cubicBezTo>
                          <a:pt x="215966" y="50800"/>
                          <a:pt x="207543" y="39370"/>
                          <a:pt x="203109" y="25400"/>
                        </a:cubicBezTo>
                        <a:cubicBezTo>
                          <a:pt x="196691" y="5179"/>
                          <a:pt x="183894" y="0"/>
                          <a:pt x="140341" y="0"/>
                        </a:cubicBezTo>
                        <a:cubicBezTo>
                          <a:pt x="95668" y="0"/>
                          <a:pt x="83410" y="5241"/>
                          <a:pt x="73506"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5" name="任意多边形: 形状 434">
                    <a:extLst>
                      <a:ext uri="{FF2B5EF4-FFF2-40B4-BE49-F238E27FC236}">
                        <a16:creationId xmlns="" xmlns:a16="http://schemas.microsoft.com/office/drawing/2014/main" id="{1A36597C-A8FA-4F18-9DBD-C2CEE6E27862}"/>
                      </a:ext>
                    </a:extLst>
                  </p:cNvPr>
                  <p:cNvSpPr/>
                  <p:nvPr/>
                </p:nvSpPr>
                <p:spPr>
                  <a:xfrm>
                    <a:off x="6191250" y="2005141"/>
                    <a:ext cx="41468" cy="82758"/>
                  </a:xfrm>
                  <a:custGeom>
                    <a:avLst/>
                    <a:gdLst/>
                    <a:ahLst/>
                    <a:cxnLst/>
                    <a:rect l="0" t="0" r="0" b="0"/>
                    <a:pathLst>
                      <a:path w="41468" h="82758">
                        <a:moveTo>
                          <a:pt x="8678" y="14130"/>
                        </a:moveTo>
                        <a:cubicBezTo>
                          <a:pt x="3905" y="18903"/>
                          <a:pt x="0" y="36620"/>
                          <a:pt x="0" y="53500"/>
                        </a:cubicBezTo>
                        <a:cubicBezTo>
                          <a:pt x="0" y="82757"/>
                          <a:pt x="5688" y="81084"/>
                          <a:pt x="29766" y="44749"/>
                        </a:cubicBezTo>
                        <a:cubicBezTo>
                          <a:pt x="41467" y="27091"/>
                          <a:pt x="22808" y="0"/>
                          <a:pt x="8678" y="141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6" name="任意多边形: 形状 435">
                    <a:extLst>
                      <a:ext uri="{FF2B5EF4-FFF2-40B4-BE49-F238E27FC236}">
                        <a16:creationId xmlns="" xmlns:a16="http://schemas.microsoft.com/office/drawing/2014/main" id="{076CC0B9-E4F3-4729-BF2D-A465208ED800}"/>
                      </a:ext>
                    </a:extLst>
                  </p:cNvPr>
                  <p:cNvSpPr/>
                  <p:nvPr/>
                </p:nvSpPr>
                <p:spPr>
                  <a:xfrm>
                    <a:off x="6217444" y="20923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7" name="任意多边形: 形状 436">
                    <a:extLst>
                      <a:ext uri="{FF2B5EF4-FFF2-40B4-BE49-F238E27FC236}">
                        <a16:creationId xmlns="" xmlns:a16="http://schemas.microsoft.com/office/drawing/2014/main" id="{D9B20C30-75FD-4D32-9C2F-8113D8FFF538}"/>
                      </a:ext>
                    </a:extLst>
                  </p:cNvPr>
                  <p:cNvSpPr/>
                  <p:nvPr/>
                </p:nvSpPr>
                <p:spPr>
                  <a:xfrm>
                    <a:off x="6350403" y="1532065"/>
                    <a:ext cx="628247" cy="453552"/>
                  </a:xfrm>
                  <a:custGeom>
                    <a:avLst/>
                    <a:gdLst/>
                    <a:ahLst/>
                    <a:cxnLst/>
                    <a:rect l="0" t="0" r="0" b="0"/>
                    <a:pathLst>
                      <a:path w="628247" h="453552">
                        <a:moveTo>
                          <a:pt x="18325" y="15787"/>
                        </a:moveTo>
                        <a:cubicBezTo>
                          <a:pt x="0" y="37868"/>
                          <a:pt x="10761" y="72551"/>
                          <a:pt x="35939" y="72551"/>
                        </a:cubicBezTo>
                        <a:cubicBezTo>
                          <a:pt x="45888" y="72551"/>
                          <a:pt x="57318" y="81124"/>
                          <a:pt x="61339" y="91601"/>
                        </a:cubicBezTo>
                        <a:cubicBezTo>
                          <a:pt x="65359" y="102078"/>
                          <a:pt x="74924" y="110651"/>
                          <a:pt x="82595" y="110651"/>
                        </a:cubicBezTo>
                        <a:cubicBezTo>
                          <a:pt x="90265" y="110651"/>
                          <a:pt x="115273" y="124939"/>
                          <a:pt x="138167" y="142401"/>
                        </a:cubicBezTo>
                        <a:cubicBezTo>
                          <a:pt x="161062" y="159864"/>
                          <a:pt x="183179" y="174151"/>
                          <a:pt x="187317" y="174151"/>
                        </a:cubicBezTo>
                        <a:cubicBezTo>
                          <a:pt x="198124" y="174151"/>
                          <a:pt x="359965" y="285988"/>
                          <a:pt x="391002" y="314904"/>
                        </a:cubicBezTo>
                        <a:cubicBezTo>
                          <a:pt x="412767" y="335181"/>
                          <a:pt x="413676" y="339251"/>
                          <a:pt x="396440" y="339251"/>
                        </a:cubicBezTo>
                        <a:cubicBezTo>
                          <a:pt x="363083" y="339251"/>
                          <a:pt x="358635" y="361740"/>
                          <a:pt x="386483" y="389588"/>
                        </a:cubicBezTo>
                        <a:cubicBezTo>
                          <a:pt x="413890" y="416996"/>
                          <a:pt x="450446" y="424291"/>
                          <a:pt x="450446" y="402352"/>
                        </a:cubicBezTo>
                        <a:cubicBezTo>
                          <a:pt x="450446" y="395148"/>
                          <a:pt x="441874" y="385964"/>
                          <a:pt x="431396" y="381944"/>
                        </a:cubicBezTo>
                        <a:cubicBezTo>
                          <a:pt x="420918" y="377923"/>
                          <a:pt x="412346" y="369530"/>
                          <a:pt x="412346" y="363292"/>
                        </a:cubicBezTo>
                        <a:cubicBezTo>
                          <a:pt x="412346" y="345301"/>
                          <a:pt x="458525" y="350130"/>
                          <a:pt x="474875" y="369831"/>
                        </a:cubicBezTo>
                        <a:cubicBezTo>
                          <a:pt x="483037" y="379665"/>
                          <a:pt x="509454" y="397078"/>
                          <a:pt x="533580" y="408527"/>
                        </a:cubicBezTo>
                        <a:cubicBezTo>
                          <a:pt x="557707" y="419976"/>
                          <a:pt x="577446" y="434790"/>
                          <a:pt x="577446" y="441447"/>
                        </a:cubicBezTo>
                        <a:cubicBezTo>
                          <a:pt x="577446" y="448104"/>
                          <a:pt x="588876" y="453551"/>
                          <a:pt x="602846" y="453551"/>
                        </a:cubicBezTo>
                        <a:cubicBezTo>
                          <a:pt x="616816" y="453551"/>
                          <a:pt x="628246" y="447836"/>
                          <a:pt x="628246" y="440851"/>
                        </a:cubicBezTo>
                        <a:cubicBezTo>
                          <a:pt x="628246" y="416629"/>
                          <a:pt x="536069" y="339619"/>
                          <a:pt x="504421" y="337401"/>
                        </a:cubicBezTo>
                        <a:cubicBezTo>
                          <a:pt x="495690" y="336789"/>
                          <a:pt x="488546" y="331730"/>
                          <a:pt x="488546" y="326159"/>
                        </a:cubicBezTo>
                        <a:cubicBezTo>
                          <a:pt x="488546" y="320588"/>
                          <a:pt x="455685" y="294739"/>
                          <a:pt x="415521" y="268717"/>
                        </a:cubicBezTo>
                        <a:cubicBezTo>
                          <a:pt x="344071" y="222425"/>
                          <a:pt x="221112" y="131365"/>
                          <a:pt x="142030" y="66179"/>
                        </a:cubicBezTo>
                        <a:cubicBezTo>
                          <a:pt x="133541" y="59181"/>
                          <a:pt x="105660" y="40854"/>
                          <a:pt x="80071" y="25452"/>
                        </a:cubicBezTo>
                        <a:cubicBezTo>
                          <a:pt x="40022" y="1345"/>
                          <a:pt x="31428" y="0"/>
                          <a:pt x="18325" y="157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8" name="任意多边形: 形状 437">
                    <a:extLst>
                      <a:ext uri="{FF2B5EF4-FFF2-40B4-BE49-F238E27FC236}">
                        <a16:creationId xmlns="" xmlns:a16="http://schemas.microsoft.com/office/drawing/2014/main" id="{66445851-F7E0-43AF-B5D4-84A22135ADF3}"/>
                      </a:ext>
                    </a:extLst>
                  </p:cNvPr>
                  <p:cNvSpPr/>
                  <p:nvPr/>
                </p:nvSpPr>
                <p:spPr>
                  <a:xfrm>
                    <a:off x="6069193" y="1523574"/>
                    <a:ext cx="45858" cy="131843"/>
                  </a:xfrm>
                  <a:custGeom>
                    <a:avLst/>
                    <a:gdLst/>
                    <a:ahLst/>
                    <a:cxnLst/>
                    <a:rect l="0" t="0" r="0" b="0"/>
                    <a:pathLst>
                      <a:path w="45858" h="131843">
                        <a:moveTo>
                          <a:pt x="12030" y="46117"/>
                        </a:moveTo>
                        <a:cubicBezTo>
                          <a:pt x="0" y="76515"/>
                          <a:pt x="14236" y="131842"/>
                          <a:pt x="34088" y="131842"/>
                        </a:cubicBezTo>
                        <a:cubicBezTo>
                          <a:pt x="40561" y="131842"/>
                          <a:pt x="45857" y="106124"/>
                          <a:pt x="45857" y="74692"/>
                        </a:cubicBezTo>
                        <a:cubicBezTo>
                          <a:pt x="45857" y="13157"/>
                          <a:pt x="30282" y="0"/>
                          <a:pt x="12030" y="46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9" name="任意多边形: 形状 438">
                    <a:extLst>
                      <a:ext uri="{FF2B5EF4-FFF2-40B4-BE49-F238E27FC236}">
                        <a16:creationId xmlns="" xmlns:a16="http://schemas.microsoft.com/office/drawing/2014/main" id="{6BD02D19-0FB6-4F3B-8C9B-5EE452ADEC92}"/>
                      </a:ext>
                    </a:extLst>
                  </p:cNvPr>
                  <p:cNvSpPr/>
                  <p:nvPr/>
                </p:nvSpPr>
                <p:spPr>
                  <a:xfrm>
                    <a:off x="5933132" y="1617900"/>
                    <a:ext cx="83175" cy="75617"/>
                  </a:xfrm>
                  <a:custGeom>
                    <a:avLst/>
                    <a:gdLst/>
                    <a:ahLst/>
                    <a:cxnLst/>
                    <a:rect l="0" t="0" r="0" b="0"/>
                    <a:pathLst>
                      <a:path w="83175" h="75617">
                        <a:moveTo>
                          <a:pt x="19992" y="32224"/>
                        </a:moveTo>
                        <a:cubicBezTo>
                          <a:pt x="0" y="70875"/>
                          <a:pt x="132" y="75616"/>
                          <a:pt x="21199" y="75616"/>
                        </a:cubicBezTo>
                        <a:cubicBezTo>
                          <a:pt x="42902" y="75616"/>
                          <a:pt x="83174" y="31906"/>
                          <a:pt x="71878" y="20610"/>
                        </a:cubicBezTo>
                        <a:cubicBezTo>
                          <a:pt x="51268" y="0"/>
                          <a:pt x="34747" y="3698"/>
                          <a:pt x="19992" y="322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0" name="任意多边形: 形状 439">
                    <a:extLst>
                      <a:ext uri="{FF2B5EF4-FFF2-40B4-BE49-F238E27FC236}">
                        <a16:creationId xmlns="" xmlns:a16="http://schemas.microsoft.com/office/drawing/2014/main" id="{C675E910-52B7-41C1-84BD-4DAC13E8BA51}"/>
                      </a:ext>
                    </a:extLst>
                  </p:cNvPr>
                  <p:cNvSpPr/>
                  <p:nvPr/>
                </p:nvSpPr>
                <p:spPr>
                  <a:xfrm>
                    <a:off x="6350152" y="1649725"/>
                    <a:ext cx="350418" cy="304531"/>
                  </a:xfrm>
                  <a:custGeom>
                    <a:avLst/>
                    <a:gdLst/>
                    <a:ahLst/>
                    <a:cxnLst/>
                    <a:rect l="0" t="0" r="0" b="0"/>
                    <a:pathLst>
                      <a:path w="350418" h="304531">
                        <a:moveTo>
                          <a:pt x="49457" y="20318"/>
                        </a:moveTo>
                        <a:cubicBezTo>
                          <a:pt x="44486" y="28362"/>
                          <a:pt x="49863" y="41851"/>
                          <a:pt x="61408" y="50293"/>
                        </a:cubicBezTo>
                        <a:cubicBezTo>
                          <a:pt x="92256" y="72849"/>
                          <a:pt x="86977" y="85794"/>
                          <a:pt x="50648" y="76676"/>
                        </a:cubicBezTo>
                        <a:cubicBezTo>
                          <a:pt x="0" y="63964"/>
                          <a:pt x="702" y="97381"/>
                          <a:pt x="51758" y="129516"/>
                        </a:cubicBezTo>
                        <a:cubicBezTo>
                          <a:pt x="76727" y="145232"/>
                          <a:pt x="105266" y="158091"/>
                          <a:pt x="115177" y="158091"/>
                        </a:cubicBezTo>
                        <a:cubicBezTo>
                          <a:pt x="125089" y="158091"/>
                          <a:pt x="133198" y="163985"/>
                          <a:pt x="133198" y="171190"/>
                        </a:cubicBezTo>
                        <a:cubicBezTo>
                          <a:pt x="133198" y="178394"/>
                          <a:pt x="140342" y="185117"/>
                          <a:pt x="149073" y="186130"/>
                        </a:cubicBezTo>
                        <a:cubicBezTo>
                          <a:pt x="157804" y="187143"/>
                          <a:pt x="185490" y="204108"/>
                          <a:pt x="210597" y="223831"/>
                        </a:cubicBezTo>
                        <a:cubicBezTo>
                          <a:pt x="235704" y="243554"/>
                          <a:pt x="265707" y="259691"/>
                          <a:pt x="277272" y="259691"/>
                        </a:cubicBezTo>
                        <a:cubicBezTo>
                          <a:pt x="288836" y="259691"/>
                          <a:pt x="298298" y="268264"/>
                          <a:pt x="298298" y="278741"/>
                        </a:cubicBezTo>
                        <a:cubicBezTo>
                          <a:pt x="298298" y="300567"/>
                          <a:pt x="330734" y="304530"/>
                          <a:pt x="343276" y="284236"/>
                        </a:cubicBezTo>
                        <a:cubicBezTo>
                          <a:pt x="347889" y="276772"/>
                          <a:pt x="339666" y="267546"/>
                          <a:pt x="324976" y="263705"/>
                        </a:cubicBezTo>
                        <a:cubicBezTo>
                          <a:pt x="310303" y="259868"/>
                          <a:pt x="298298" y="251680"/>
                          <a:pt x="298298" y="245510"/>
                        </a:cubicBezTo>
                        <a:cubicBezTo>
                          <a:pt x="298298" y="239339"/>
                          <a:pt x="286689" y="234291"/>
                          <a:pt x="272500" y="234291"/>
                        </a:cubicBezTo>
                        <a:cubicBezTo>
                          <a:pt x="258310" y="234291"/>
                          <a:pt x="243411" y="225718"/>
                          <a:pt x="239391" y="215241"/>
                        </a:cubicBezTo>
                        <a:cubicBezTo>
                          <a:pt x="235370" y="204764"/>
                          <a:pt x="224120" y="196191"/>
                          <a:pt x="214389" y="196191"/>
                        </a:cubicBezTo>
                        <a:cubicBezTo>
                          <a:pt x="204659" y="196191"/>
                          <a:pt x="196698" y="187618"/>
                          <a:pt x="196698" y="177141"/>
                        </a:cubicBezTo>
                        <a:cubicBezTo>
                          <a:pt x="196698" y="166664"/>
                          <a:pt x="207517" y="158091"/>
                          <a:pt x="220739" y="158091"/>
                        </a:cubicBezTo>
                        <a:cubicBezTo>
                          <a:pt x="233962" y="158091"/>
                          <a:pt x="248070" y="166664"/>
                          <a:pt x="252091" y="177141"/>
                        </a:cubicBezTo>
                        <a:cubicBezTo>
                          <a:pt x="256111" y="187618"/>
                          <a:pt x="266094" y="196191"/>
                          <a:pt x="274274" y="196191"/>
                        </a:cubicBezTo>
                        <a:cubicBezTo>
                          <a:pt x="282455" y="196191"/>
                          <a:pt x="293679" y="203335"/>
                          <a:pt x="299218" y="212066"/>
                        </a:cubicBezTo>
                        <a:cubicBezTo>
                          <a:pt x="305098" y="221335"/>
                          <a:pt x="318416" y="224189"/>
                          <a:pt x="331226" y="218923"/>
                        </a:cubicBezTo>
                        <a:cubicBezTo>
                          <a:pt x="350417" y="211034"/>
                          <a:pt x="348537" y="205919"/>
                          <a:pt x="316206" y="178070"/>
                        </a:cubicBezTo>
                        <a:cubicBezTo>
                          <a:pt x="295879" y="160562"/>
                          <a:pt x="275661" y="148903"/>
                          <a:pt x="271278" y="152164"/>
                        </a:cubicBezTo>
                        <a:cubicBezTo>
                          <a:pt x="266894" y="155424"/>
                          <a:pt x="256194" y="149518"/>
                          <a:pt x="247498" y="139041"/>
                        </a:cubicBezTo>
                        <a:cubicBezTo>
                          <a:pt x="238802" y="128564"/>
                          <a:pt x="223815" y="119991"/>
                          <a:pt x="214193" y="119991"/>
                        </a:cubicBezTo>
                        <a:cubicBezTo>
                          <a:pt x="204571" y="119991"/>
                          <a:pt x="196698" y="128564"/>
                          <a:pt x="196698" y="139041"/>
                        </a:cubicBezTo>
                        <a:cubicBezTo>
                          <a:pt x="196698" y="166823"/>
                          <a:pt x="150183" y="162376"/>
                          <a:pt x="119465" y="131658"/>
                        </a:cubicBezTo>
                        <a:cubicBezTo>
                          <a:pt x="95669" y="107862"/>
                          <a:pt x="94956" y="103098"/>
                          <a:pt x="112316" y="83915"/>
                        </a:cubicBezTo>
                        <a:cubicBezTo>
                          <a:pt x="129713" y="64692"/>
                          <a:pt x="128706" y="59818"/>
                          <a:pt x="102035" y="34148"/>
                        </a:cubicBezTo>
                        <a:cubicBezTo>
                          <a:pt x="68264" y="1644"/>
                          <a:pt x="62014" y="0"/>
                          <a:pt x="49457" y="20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1" name="任意多边形: 形状 440">
                    <a:extLst>
                      <a:ext uri="{FF2B5EF4-FFF2-40B4-BE49-F238E27FC236}">
                        <a16:creationId xmlns="" xmlns:a16="http://schemas.microsoft.com/office/drawing/2014/main" id="{B4C31F3D-38F2-4BE4-880C-9BEB9B9A4063}"/>
                      </a:ext>
                    </a:extLst>
                  </p:cNvPr>
                  <p:cNvSpPr/>
                  <p:nvPr/>
                </p:nvSpPr>
                <p:spPr>
                  <a:xfrm>
                    <a:off x="5776050" y="1724106"/>
                    <a:ext cx="72301" cy="45611"/>
                  </a:xfrm>
                  <a:custGeom>
                    <a:avLst/>
                    <a:gdLst/>
                    <a:ahLst/>
                    <a:cxnLst/>
                    <a:rect l="0" t="0" r="0" b="0"/>
                    <a:pathLst>
                      <a:path w="72301" h="45611">
                        <a:moveTo>
                          <a:pt x="17267" y="15977"/>
                        </a:moveTo>
                        <a:cubicBezTo>
                          <a:pt x="0" y="33244"/>
                          <a:pt x="9716" y="45610"/>
                          <a:pt x="40550" y="45610"/>
                        </a:cubicBezTo>
                        <a:cubicBezTo>
                          <a:pt x="60305" y="45610"/>
                          <a:pt x="72300" y="38413"/>
                          <a:pt x="72300" y="26560"/>
                        </a:cubicBezTo>
                        <a:cubicBezTo>
                          <a:pt x="72300" y="7511"/>
                          <a:pt x="33243" y="0"/>
                          <a:pt x="17267" y="159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2" name="任意多边形: 形状 441">
                    <a:extLst>
                      <a:ext uri="{FF2B5EF4-FFF2-40B4-BE49-F238E27FC236}">
                        <a16:creationId xmlns="" xmlns:a16="http://schemas.microsoft.com/office/drawing/2014/main" id="{544F0BBE-DDB9-47E0-B579-60C812002294}"/>
                      </a:ext>
                    </a:extLst>
                  </p:cNvPr>
                  <p:cNvSpPr/>
                  <p:nvPr/>
                </p:nvSpPr>
                <p:spPr>
                  <a:xfrm>
                    <a:off x="5528438" y="1769716"/>
                    <a:ext cx="243713" cy="139701"/>
                  </a:xfrm>
                  <a:custGeom>
                    <a:avLst/>
                    <a:gdLst/>
                    <a:ahLst/>
                    <a:cxnLst/>
                    <a:rect l="0" t="0" r="0" b="0"/>
                    <a:pathLst>
                      <a:path w="243713" h="139701">
                        <a:moveTo>
                          <a:pt x="188319" y="19050"/>
                        </a:moveTo>
                        <a:cubicBezTo>
                          <a:pt x="184299" y="29527"/>
                          <a:pt x="169400" y="38100"/>
                          <a:pt x="155210" y="38100"/>
                        </a:cubicBezTo>
                        <a:cubicBezTo>
                          <a:pt x="141021" y="38100"/>
                          <a:pt x="129412" y="42506"/>
                          <a:pt x="129412" y="47890"/>
                        </a:cubicBezTo>
                        <a:cubicBezTo>
                          <a:pt x="129412" y="53275"/>
                          <a:pt x="103695" y="71729"/>
                          <a:pt x="72262" y="88900"/>
                        </a:cubicBezTo>
                        <a:cubicBezTo>
                          <a:pt x="10747" y="122504"/>
                          <a:pt x="0" y="139700"/>
                          <a:pt x="40512" y="139700"/>
                        </a:cubicBezTo>
                        <a:cubicBezTo>
                          <a:pt x="54623" y="139700"/>
                          <a:pt x="65912" y="131233"/>
                          <a:pt x="65912" y="120650"/>
                        </a:cubicBezTo>
                        <a:cubicBezTo>
                          <a:pt x="65912" y="108797"/>
                          <a:pt x="77907" y="101600"/>
                          <a:pt x="97662" y="101600"/>
                        </a:cubicBezTo>
                        <a:cubicBezTo>
                          <a:pt x="115125" y="101600"/>
                          <a:pt x="129412" y="95885"/>
                          <a:pt x="129412" y="88900"/>
                        </a:cubicBezTo>
                        <a:cubicBezTo>
                          <a:pt x="129412" y="81915"/>
                          <a:pt x="143088" y="76200"/>
                          <a:pt x="159803" y="76200"/>
                        </a:cubicBezTo>
                        <a:cubicBezTo>
                          <a:pt x="176518" y="76200"/>
                          <a:pt x="193484" y="67627"/>
                          <a:pt x="197505" y="57150"/>
                        </a:cubicBezTo>
                        <a:cubicBezTo>
                          <a:pt x="201525" y="46673"/>
                          <a:pt x="213567" y="38100"/>
                          <a:pt x="224264" y="38100"/>
                        </a:cubicBezTo>
                        <a:cubicBezTo>
                          <a:pt x="234960" y="38100"/>
                          <a:pt x="243712" y="29527"/>
                          <a:pt x="243712" y="19050"/>
                        </a:cubicBezTo>
                        <a:cubicBezTo>
                          <a:pt x="243712" y="8573"/>
                          <a:pt x="232893" y="0"/>
                          <a:pt x="219671" y="0"/>
                        </a:cubicBezTo>
                        <a:cubicBezTo>
                          <a:pt x="206448" y="0"/>
                          <a:pt x="192340" y="8573"/>
                          <a:pt x="188319"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3" name="任意多边形: 形状 442">
                    <a:extLst>
                      <a:ext uri="{FF2B5EF4-FFF2-40B4-BE49-F238E27FC236}">
                        <a16:creationId xmlns="" xmlns:a16="http://schemas.microsoft.com/office/drawing/2014/main" id="{932CEF47-FA35-4066-B908-65FE1002AF13}"/>
                      </a:ext>
                    </a:extLst>
                  </p:cNvPr>
                  <p:cNvSpPr/>
                  <p:nvPr/>
                </p:nvSpPr>
                <p:spPr>
                  <a:xfrm>
                    <a:off x="5898860" y="1788125"/>
                    <a:ext cx="134294" cy="108400"/>
                  </a:xfrm>
                  <a:custGeom>
                    <a:avLst/>
                    <a:gdLst/>
                    <a:ahLst/>
                    <a:cxnLst/>
                    <a:rect l="0" t="0" r="0" b="0"/>
                    <a:pathLst>
                      <a:path w="134294" h="108400">
                        <a:moveTo>
                          <a:pt x="51859" y="31724"/>
                        </a:moveTo>
                        <a:cubicBezTo>
                          <a:pt x="36174" y="45327"/>
                          <a:pt x="17143" y="58523"/>
                          <a:pt x="9567" y="61049"/>
                        </a:cubicBezTo>
                        <a:cubicBezTo>
                          <a:pt x="1991" y="63574"/>
                          <a:pt x="0" y="72447"/>
                          <a:pt x="5141" y="80765"/>
                        </a:cubicBezTo>
                        <a:cubicBezTo>
                          <a:pt x="22219" y="108399"/>
                          <a:pt x="134293" y="56260"/>
                          <a:pt x="122709" y="26071"/>
                        </a:cubicBezTo>
                        <a:cubicBezTo>
                          <a:pt x="112704" y="0"/>
                          <a:pt x="85979" y="2132"/>
                          <a:pt x="51859" y="317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4" name="任意多边形: 形状 443">
                    <a:extLst>
                      <a:ext uri="{FF2B5EF4-FFF2-40B4-BE49-F238E27FC236}">
                        <a16:creationId xmlns="" xmlns:a16="http://schemas.microsoft.com/office/drawing/2014/main" id="{E33651EE-85A9-4DC4-8379-63EC22C16344}"/>
                      </a:ext>
                    </a:extLst>
                  </p:cNvPr>
                  <p:cNvSpPr/>
                  <p:nvPr/>
                </p:nvSpPr>
                <p:spPr>
                  <a:xfrm>
                    <a:off x="6361680" y="1817843"/>
                    <a:ext cx="660422" cy="650657"/>
                  </a:xfrm>
                  <a:custGeom>
                    <a:avLst/>
                    <a:gdLst/>
                    <a:ahLst/>
                    <a:cxnLst/>
                    <a:rect l="0" t="0" r="0" b="0"/>
                    <a:pathLst>
                      <a:path w="660422" h="650657">
                        <a:moveTo>
                          <a:pt x="41237" y="11140"/>
                        </a:moveTo>
                        <a:cubicBezTo>
                          <a:pt x="24529" y="27847"/>
                          <a:pt x="33204" y="63291"/>
                          <a:pt x="54995" y="67358"/>
                        </a:cubicBezTo>
                        <a:cubicBezTo>
                          <a:pt x="67547" y="69700"/>
                          <a:pt x="62020" y="73087"/>
                          <a:pt x="42295" y="75141"/>
                        </a:cubicBezTo>
                        <a:cubicBezTo>
                          <a:pt x="16826" y="77792"/>
                          <a:pt x="7370" y="85775"/>
                          <a:pt x="7370" y="104623"/>
                        </a:cubicBezTo>
                        <a:cubicBezTo>
                          <a:pt x="7370" y="118839"/>
                          <a:pt x="14514" y="131303"/>
                          <a:pt x="23245" y="132320"/>
                        </a:cubicBezTo>
                        <a:cubicBezTo>
                          <a:pt x="31976" y="133338"/>
                          <a:pt x="41978" y="137450"/>
                          <a:pt x="45470" y="141458"/>
                        </a:cubicBezTo>
                        <a:cubicBezTo>
                          <a:pt x="48962" y="145467"/>
                          <a:pt x="81824" y="164858"/>
                          <a:pt x="118495" y="184551"/>
                        </a:cubicBezTo>
                        <a:cubicBezTo>
                          <a:pt x="155166" y="204243"/>
                          <a:pt x="185170" y="225669"/>
                          <a:pt x="185170" y="232164"/>
                        </a:cubicBezTo>
                        <a:cubicBezTo>
                          <a:pt x="185170" y="238659"/>
                          <a:pt x="196600" y="243973"/>
                          <a:pt x="210570" y="243973"/>
                        </a:cubicBezTo>
                        <a:cubicBezTo>
                          <a:pt x="224540" y="243973"/>
                          <a:pt x="233148" y="245402"/>
                          <a:pt x="229700" y="247148"/>
                        </a:cubicBezTo>
                        <a:cubicBezTo>
                          <a:pt x="217270" y="253443"/>
                          <a:pt x="314805" y="307473"/>
                          <a:pt x="338599" y="307473"/>
                        </a:cubicBezTo>
                        <a:cubicBezTo>
                          <a:pt x="352003" y="307473"/>
                          <a:pt x="362970" y="316046"/>
                          <a:pt x="362970" y="326523"/>
                        </a:cubicBezTo>
                        <a:cubicBezTo>
                          <a:pt x="362970" y="337204"/>
                          <a:pt x="374303" y="345573"/>
                          <a:pt x="388768" y="345573"/>
                        </a:cubicBezTo>
                        <a:cubicBezTo>
                          <a:pt x="402958" y="345573"/>
                          <a:pt x="417857" y="354146"/>
                          <a:pt x="421877" y="364623"/>
                        </a:cubicBezTo>
                        <a:cubicBezTo>
                          <a:pt x="425898" y="375100"/>
                          <a:pt x="439395" y="383673"/>
                          <a:pt x="451870" y="383673"/>
                        </a:cubicBezTo>
                        <a:cubicBezTo>
                          <a:pt x="464345" y="383673"/>
                          <a:pt x="477842" y="392246"/>
                          <a:pt x="481863" y="402723"/>
                        </a:cubicBezTo>
                        <a:cubicBezTo>
                          <a:pt x="485883" y="413200"/>
                          <a:pt x="493638" y="419106"/>
                          <a:pt x="499097" y="415846"/>
                        </a:cubicBezTo>
                        <a:cubicBezTo>
                          <a:pt x="508499" y="410229"/>
                          <a:pt x="578870" y="463560"/>
                          <a:pt x="578870" y="476302"/>
                        </a:cubicBezTo>
                        <a:cubicBezTo>
                          <a:pt x="578870" y="479607"/>
                          <a:pt x="566332" y="485589"/>
                          <a:pt x="551008" y="489597"/>
                        </a:cubicBezTo>
                        <a:cubicBezTo>
                          <a:pt x="524633" y="496494"/>
                          <a:pt x="524294" y="498151"/>
                          <a:pt x="544658" y="520653"/>
                        </a:cubicBezTo>
                        <a:cubicBezTo>
                          <a:pt x="556490" y="533726"/>
                          <a:pt x="566170" y="548259"/>
                          <a:pt x="566170" y="552948"/>
                        </a:cubicBezTo>
                        <a:cubicBezTo>
                          <a:pt x="566170" y="569996"/>
                          <a:pt x="531490" y="560902"/>
                          <a:pt x="511262" y="538551"/>
                        </a:cubicBezTo>
                        <a:cubicBezTo>
                          <a:pt x="499853" y="525944"/>
                          <a:pt x="470393" y="507732"/>
                          <a:pt x="445794" y="498081"/>
                        </a:cubicBezTo>
                        <a:cubicBezTo>
                          <a:pt x="396576" y="478769"/>
                          <a:pt x="390634" y="466976"/>
                          <a:pt x="421435" y="449738"/>
                        </a:cubicBezTo>
                        <a:cubicBezTo>
                          <a:pt x="438877" y="439977"/>
                          <a:pt x="439372" y="434452"/>
                          <a:pt x="424884" y="411252"/>
                        </a:cubicBezTo>
                        <a:cubicBezTo>
                          <a:pt x="404831" y="379143"/>
                          <a:pt x="379009" y="367328"/>
                          <a:pt x="351321" y="377592"/>
                        </a:cubicBezTo>
                        <a:cubicBezTo>
                          <a:pt x="334700" y="383754"/>
                          <a:pt x="336717" y="389275"/>
                          <a:pt x="362970" y="409476"/>
                        </a:cubicBezTo>
                        <a:lnTo>
                          <a:pt x="394720" y="433908"/>
                        </a:lnTo>
                        <a:lnTo>
                          <a:pt x="366145" y="440541"/>
                        </a:lnTo>
                        <a:cubicBezTo>
                          <a:pt x="350429" y="444188"/>
                          <a:pt x="337570" y="441859"/>
                          <a:pt x="337570" y="435364"/>
                        </a:cubicBezTo>
                        <a:cubicBezTo>
                          <a:pt x="337570" y="428869"/>
                          <a:pt x="311853" y="410711"/>
                          <a:pt x="280420" y="395013"/>
                        </a:cubicBezTo>
                        <a:cubicBezTo>
                          <a:pt x="216508" y="363093"/>
                          <a:pt x="207507" y="345573"/>
                          <a:pt x="255020" y="345573"/>
                        </a:cubicBezTo>
                        <a:cubicBezTo>
                          <a:pt x="274775" y="345573"/>
                          <a:pt x="286770" y="352770"/>
                          <a:pt x="286770" y="364623"/>
                        </a:cubicBezTo>
                        <a:cubicBezTo>
                          <a:pt x="286770" y="375206"/>
                          <a:pt x="298059" y="383673"/>
                          <a:pt x="312170" y="383673"/>
                        </a:cubicBezTo>
                        <a:cubicBezTo>
                          <a:pt x="326281" y="383673"/>
                          <a:pt x="337570" y="375206"/>
                          <a:pt x="337570" y="364623"/>
                        </a:cubicBezTo>
                        <a:cubicBezTo>
                          <a:pt x="337570" y="354146"/>
                          <a:pt x="328818" y="345573"/>
                          <a:pt x="318122" y="345573"/>
                        </a:cubicBezTo>
                        <a:cubicBezTo>
                          <a:pt x="307425" y="345573"/>
                          <a:pt x="295383" y="337000"/>
                          <a:pt x="291363" y="326523"/>
                        </a:cubicBezTo>
                        <a:cubicBezTo>
                          <a:pt x="287342" y="316046"/>
                          <a:pt x="273055" y="307473"/>
                          <a:pt x="259613" y="307473"/>
                        </a:cubicBezTo>
                        <a:cubicBezTo>
                          <a:pt x="246171" y="307473"/>
                          <a:pt x="231883" y="298900"/>
                          <a:pt x="227863" y="288423"/>
                        </a:cubicBezTo>
                        <a:cubicBezTo>
                          <a:pt x="218651" y="264416"/>
                          <a:pt x="185170" y="263351"/>
                          <a:pt x="185170" y="287064"/>
                        </a:cubicBezTo>
                        <a:cubicBezTo>
                          <a:pt x="185170" y="296794"/>
                          <a:pt x="193742" y="308045"/>
                          <a:pt x="204220" y="312066"/>
                        </a:cubicBezTo>
                        <a:cubicBezTo>
                          <a:pt x="214698" y="316086"/>
                          <a:pt x="223270" y="325270"/>
                          <a:pt x="223270" y="332474"/>
                        </a:cubicBezTo>
                        <a:cubicBezTo>
                          <a:pt x="223270" y="352951"/>
                          <a:pt x="172537" y="347826"/>
                          <a:pt x="164363" y="326523"/>
                        </a:cubicBezTo>
                        <a:cubicBezTo>
                          <a:pt x="160342" y="316046"/>
                          <a:pt x="149791" y="307473"/>
                          <a:pt x="140916" y="307473"/>
                        </a:cubicBezTo>
                        <a:cubicBezTo>
                          <a:pt x="132041" y="307473"/>
                          <a:pt x="117666" y="298900"/>
                          <a:pt x="108970" y="288423"/>
                        </a:cubicBezTo>
                        <a:cubicBezTo>
                          <a:pt x="100274" y="277946"/>
                          <a:pt x="82430" y="269373"/>
                          <a:pt x="69315" y="269373"/>
                        </a:cubicBezTo>
                        <a:cubicBezTo>
                          <a:pt x="56200" y="269373"/>
                          <a:pt x="45470" y="260800"/>
                          <a:pt x="45470" y="250323"/>
                        </a:cubicBezTo>
                        <a:cubicBezTo>
                          <a:pt x="45470" y="228698"/>
                          <a:pt x="25571" y="224798"/>
                          <a:pt x="13650" y="244087"/>
                        </a:cubicBezTo>
                        <a:cubicBezTo>
                          <a:pt x="0" y="266172"/>
                          <a:pt x="20700" y="307473"/>
                          <a:pt x="45419" y="307473"/>
                        </a:cubicBezTo>
                        <a:cubicBezTo>
                          <a:pt x="58419" y="307473"/>
                          <a:pt x="77628" y="316046"/>
                          <a:pt x="88106" y="326523"/>
                        </a:cubicBezTo>
                        <a:cubicBezTo>
                          <a:pt x="98583" y="337000"/>
                          <a:pt x="112579" y="345573"/>
                          <a:pt x="119208" y="345573"/>
                        </a:cubicBezTo>
                        <a:cubicBezTo>
                          <a:pt x="125836" y="345573"/>
                          <a:pt x="138374" y="354146"/>
                          <a:pt x="147070" y="364623"/>
                        </a:cubicBezTo>
                        <a:cubicBezTo>
                          <a:pt x="155766" y="375100"/>
                          <a:pt x="172999" y="383673"/>
                          <a:pt x="185366" y="383673"/>
                        </a:cubicBezTo>
                        <a:cubicBezTo>
                          <a:pt x="197734" y="383673"/>
                          <a:pt x="211142" y="392246"/>
                          <a:pt x="215163" y="402723"/>
                        </a:cubicBezTo>
                        <a:cubicBezTo>
                          <a:pt x="219183" y="413200"/>
                          <a:pt x="234082" y="421773"/>
                          <a:pt x="248272" y="421773"/>
                        </a:cubicBezTo>
                        <a:cubicBezTo>
                          <a:pt x="262461" y="421773"/>
                          <a:pt x="274070" y="427069"/>
                          <a:pt x="274070" y="433543"/>
                        </a:cubicBezTo>
                        <a:cubicBezTo>
                          <a:pt x="274070" y="447094"/>
                          <a:pt x="345809" y="485273"/>
                          <a:pt x="371271" y="485273"/>
                        </a:cubicBezTo>
                        <a:cubicBezTo>
                          <a:pt x="380676" y="485273"/>
                          <a:pt x="388370" y="493846"/>
                          <a:pt x="388370" y="504323"/>
                        </a:cubicBezTo>
                        <a:cubicBezTo>
                          <a:pt x="388370" y="514906"/>
                          <a:pt x="399659" y="523373"/>
                          <a:pt x="413770" y="523373"/>
                        </a:cubicBezTo>
                        <a:cubicBezTo>
                          <a:pt x="427740" y="523373"/>
                          <a:pt x="439170" y="529088"/>
                          <a:pt x="439170" y="536073"/>
                        </a:cubicBezTo>
                        <a:cubicBezTo>
                          <a:pt x="439170" y="558889"/>
                          <a:pt x="401609" y="549469"/>
                          <a:pt x="346843" y="512920"/>
                        </a:cubicBezTo>
                        <a:cubicBezTo>
                          <a:pt x="317295" y="493201"/>
                          <a:pt x="284548" y="472975"/>
                          <a:pt x="274070" y="467972"/>
                        </a:cubicBezTo>
                        <a:cubicBezTo>
                          <a:pt x="263592" y="462970"/>
                          <a:pt x="240733" y="450697"/>
                          <a:pt x="223270" y="440699"/>
                        </a:cubicBezTo>
                        <a:cubicBezTo>
                          <a:pt x="195096" y="424569"/>
                          <a:pt x="191706" y="424783"/>
                          <a:pt x="193168" y="442605"/>
                        </a:cubicBezTo>
                        <a:cubicBezTo>
                          <a:pt x="195313" y="468759"/>
                          <a:pt x="228739" y="497368"/>
                          <a:pt x="299470" y="533589"/>
                        </a:cubicBezTo>
                        <a:cubicBezTo>
                          <a:pt x="330903" y="549686"/>
                          <a:pt x="373765" y="573557"/>
                          <a:pt x="394720" y="586636"/>
                        </a:cubicBezTo>
                        <a:cubicBezTo>
                          <a:pt x="453859" y="623549"/>
                          <a:pt x="464570" y="626506"/>
                          <a:pt x="464570" y="605923"/>
                        </a:cubicBezTo>
                        <a:cubicBezTo>
                          <a:pt x="464570" y="595446"/>
                          <a:pt x="458855" y="586873"/>
                          <a:pt x="451870" y="586873"/>
                        </a:cubicBezTo>
                        <a:cubicBezTo>
                          <a:pt x="444885" y="586873"/>
                          <a:pt x="439170" y="581158"/>
                          <a:pt x="439170" y="574173"/>
                        </a:cubicBezTo>
                        <a:cubicBezTo>
                          <a:pt x="439170" y="554378"/>
                          <a:pt x="497721" y="559258"/>
                          <a:pt x="515370" y="580523"/>
                        </a:cubicBezTo>
                        <a:cubicBezTo>
                          <a:pt x="524066" y="591000"/>
                          <a:pt x="536994" y="599573"/>
                          <a:pt x="544100" y="599573"/>
                        </a:cubicBezTo>
                        <a:cubicBezTo>
                          <a:pt x="551206" y="599573"/>
                          <a:pt x="560508" y="604711"/>
                          <a:pt x="564770" y="610991"/>
                        </a:cubicBezTo>
                        <a:cubicBezTo>
                          <a:pt x="569033" y="617270"/>
                          <a:pt x="588236" y="629085"/>
                          <a:pt x="607445" y="637246"/>
                        </a:cubicBezTo>
                        <a:cubicBezTo>
                          <a:pt x="639007" y="650656"/>
                          <a:pt x="642370" y="649580"/>
                          <a:pt x="642370" y="626071"/>
                        </a:cubicBezTo>
                        <a:cubicBezTo>
                          <a:pt x="642370" y="608914"/>
                          <a:pt x="631559" y="597344"/>
                          <a:pt x="610620" y="592088"/>
                        </a:cubicBezTo>
                        <a:cubicBezTo>
                          <a:pt x="573642" y="582807"/>
                          <a:pt x="569958" y="567722"/>
                          <a:pt x="600495" y="550633"/>
                        </a:cubicBezTo>
                        <a:cubicBezTo>
                          <a:pt x="618730" y="540429"/>
                          <a:pt x="619481" y="535352"/>
                          <a:pt x="605290" y="518252"/>
                        </a:cubicBezTo>
                        <a:cubicBezTo>
                          <a:pt x="590801" y="500794"/>
                          <a:pt x="592106" y="497973"/>
                          <a:pt x="614665" y="497973"/>
                        </a:cubicBezTo>
                        <a:cubicBezTo>
                          <a:pt x="629079" y="497973"/>
                          <a:pt x="644558" y="492008"/>
                          <a:pt x="649064" y="484717"/>
                        </a:cubicBezTo>
                        <a:cubicBezTo>
                          <a:pt x="660421" y="466340"/>
                          <a:pt x="631566" y="434543"/>
                          <a:pt x="610773" y="442521"/>
                        </a:cubicBezTo>
                        <a:cubicBezTo>
                          <a:pt x="597594" y="447579"/>
                          <a:pt x="595306" y="437337"/>
                          <a:pt x="600674" y="397317"/>
                        </a:cubicBezTo>
                        <a:cubicBezTo>
                          <a:pt x="605717" y="359716"/>
                          <a:pt x="603091" y="345573"/>
                          <a:pt x="591067" y="345573"/>
                        </a:cubicBezTo>
                        <a:cubicBezTo>
                          <a:pt x="581966" y="345573"/>
                          <a:pt x="564429" y="336441"/>
                          <a:pt x="552095" y="325279"/>
                        </a:cubicBezTo>
                        <a:cubicBezTo>
                          <a:pt x="524900" y="300668"/>
                          <a:pt x="493733" y="313151"/>
                          <a:pt x="515847" y="339797"/>
                        </a:cubicBezTo>
                        <a:cubicBezTo>
                          <a:pt x="523772" y="349347"/>
                          <a:pt x="526570" y="363126"/>
                          <a:pt x="522064" y="370417"/>
                        </a:cubicBezTo>
                        <a:cubicBezTo>
                          <a:pt x="510065" y="389831"/>
                          <a:pt x="477270" y="386597"/>
                          <a:pt x="477270" y="366000"/>
                        </a:cubicBezTo>
                        <a:cubicBezTo>
                          <a:pt x="477270" y="356280"/>
                          <a:pt x="462983" y="344741"/>
                          <a:pt x="445520" y="340358"/>
                        </a:cubicBezTo>
                        <a:cubicBezTo>
                          <a:pt x="428058" y="335975"/>
                          <a:pt x="413770" y="326783"/>
                          <a:pt x="413770" y="319931"/>
                        </a:cubicBezTo>
                        <a:cubicBezTo>
                          <a:pt x="413770" y="313079"/>
                          <a:pt x="402340" y="307473"/>
                          <a:pt x="388370" y="307473"/>
                        </a:cubicBezTo>
                        <a:cubicBezTo>
                          <a:pt x="374400" y="307473"/>
                          <a:pt x="360076" y="300329"/>
                          <a:pt x="356540" y="291598"/>
                        </a:cubicBezTo>
                        <a:cubicBezTo>
                          <a:pt x="350348" y="276312"/>
                          <a:pt x="318084" y="254634"/>
                          <a:pt x="223270" y="202056"/>
                        </a:cubicBezTo>
                        <a:cubicBezTo>
                          <a:pt x="198823" y="188500"/>
                          <a:pt x="177107" y="172382"/>
                          <a:pt x="175014" y="166240"/>
                        </a:cubicBezTo>
                        <a:cubicBezTo>
                          <a:pt x="172921" y="160098"/>
                          <a:pt x="162919" y="155073"/>
                          <a:pt x="152789" y="155073"/>
                        </a:cubicBezTo>
                        <a:cubicBezTo>
                          <a:pt x="142659" y="155073"/>
                          <a:pt x="134370" y="149358"/>
                          <a:pt x="134370" y="142373"/>
                        </a:cubicBezTo>
                        <a:cubicBezTo>
                          <a:pt x="134370" y="135388"/>
                          <a:pt x="126135" y="129673"/>
                          <a:pt x="116070" y="129673"/>
                        </a:cubicBezTo>
                        <a:cubicBezTo>
                          <a:pt x="90508" y="129673"/>
                          <a:pt x="77892" y="104870"/>
                          <a:pt x="94837" y="87926"/>
                        </a:cubicBezTo>
                        <a:cubicBezTo>
                          <a:pt x="116724" y="66039"/>
                          <a:pt x="111561" y="30353"/>
                          <a:pt x="84405" y="15820"/>
                        </a:cubicBezTo>
                        <a:cubicBezTo>
                          <a:pt x="55472" y="335"/>
                          <a:pt x="52377" y="0"/>
                          <a:pt x="41237" y="111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5" name="任意多边形: 形状 444">
                    <a:extLst>
                      <a:ext uri="{FF2B5EF4-FFF2-40B4-BE49-F238E27FC236}">
                        <a16:creationId xmlns="" xmlns:a16="http://schemas.microsoft.com/office/drawing/2014/main" id="{CBDE38BC-5B1B-4C51-8F8E-50ACF40BDC36}"/>
                      </a:ext>
                    </a:extLst>
                  </p:cNvPr>
                  <p:cNvSpPr/>
                  <p:nvPr/>
                </p:nvSpPr>
                <p:spPr>
                  <a:xfrm>
                    <a:off x="6902450" y="22015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6" name="任意多边形: 形状 445">
                    <a:extLst>
                      <a:ext uri="{FF2B5EF4-FFF2-40B4-BE49-F238E27FC236}">
                        <a16:creationId xmlns="" xmlns:a16="http://schemas.microsoft.com/office/drawing/2014/main" id="{8A446794-06A4-4ECB-BAA9-7B173ED65C61}"/>
                      </a:ext>
                    </a:extLst>
                  </p:cNvPr>
                  <p:cNvSpPr/>
                  <p:nvPr/>
                </p:nvSpPr>
                <p:spPr>
                  <a:xfrm>
                    <a:off x="6546850" y="1902105"/>
                    <a:ext cx="405642" cy="213470"/>
                  </a:xfrm>
                  <a:custGeom>
                    <a:avLst/>
                    <a:gdLst/>
                    <a:ahLst/>
                    <a:cxnLst/>
                    <a:rect l="0" t="0" r="0" b="0"/>
                    <a:pathLst>
                      <a:path w="405642" h="213470">
                        <a:moveTo>
                          <a:pt x="0" y="32267"/>
                        </a:moveTo>
                        <a:cubicBezTo>
                          <a:pt x="0" y="49442"/>
                          <a:pt x="32941" y="79143"/>
                          <a:pt x="105639" y="127517"/>
                        </a:cubicBezTo>
                        <a:cubicBezTo>
                          <a:pt x="218804" y="202819"/>
                          <a:pt x="254000" y="213469"/>
                          <a:pt x="254000" y="172411"/>
                        </a:cubicBezTo>
                        <a:cubicBezTo>
                          <a:pt x="254000" y="158199"/>
                          <a:pt x="262467" y="147011"/>
                          <a:pt x="273222" y="147011"/>
                        </a:cubicBezTo>
                        <a:cubicBezTo>
                          <a:pt x="283795" y="147011"/>
                          <a:pt x="303654" y="140010"/>
                          <a:pt x="317355" y="131454"/>
                        </a:cubicBezTo>
                        <a:cubicBezTo>
                          <a:pt x="337012" y="119178"/>
                          <a:pt x="345547" y="119178"/>
                          <a:pt x="357823" y="131454"/>
                        </a:cubicBezTo>
                        <a:cubicBezTo>
                          <a:pt x="366379" y="140010"/>
                          <a:pt x="381806" y="147011"/>
                          <a:pt x="392104" y="147011"/>
                        </a:cubicBezTo>
                        <a:cubicBezTo>
                          <a:pt x="405641" y="147011"/>
                          <a:pt x="402565" y="138216"/>
                          <a:pt x="381000" y="115261"/>
                        </a:cubicBezTo>
                        <a:cubicBezTo>
                          <a:pt x="347609" y="79718"/>
                          <a:pt x="317500" y="73696"/>
                          <a:pt x="317500" y="102561"/>
                        </a:cubicBezTo>
                        <a:cubicBezTo>
                          <a:pt x="317500" y="114414"/>
                          <a:pt x="305505" y="121611"/>
                          <a:pt x="285750" y="121611"/>
                        </a:cubicBezTo>
                        <a:cubicBezTo>
                          <a:pt x="265995" y="121611"/>
                          <a:pt x="254000" y="114414"/>
                          <a:pt x="254000" y="102561"/>
                        </a:cubicBezTo>
                        <a:cubicBezTo>
                          <a:pt x="254000" y="91978"/>
                          <a:pt x="242711" y="83511"/>
                          <a:pt x="228600" y="83511"/>
                        </a:cubicBezTo>
                        <a:cubicBezTo>
                          <a:pt x="214630" y="83511"/>
                          <a:pt x="203200" y="89761"/>
                          <a:pt x="203200" y="97400"/>
                        </a:cubicBezTo>
                        <a:cubicBezTo>
                          <a:pt x="203200" y="105039"/>
                          <a:pt x="214630" y="114278"/>
                          <a:pt x="228600" y="117931"/>
                        </a:cubicBezTo>
                        <a:cubicBezTo>
                          <a:pt x="242570" y="121584"/>
                          <a:pt x="254000" y="129622"/>
                          <a:pt x="254000" y="135792"/>
                        </a:cubicBezTo>
                        <a:cubicBezTo>
                          <a:pt x="254000" y="161457"/>
                          <a:pt x="210910" y="143264"/>
                          <a:pt x="130211" y="83529"/>
                        </a:cubicBezTo>
                        <a:cubicBezTo>
                          <a:pt x="83042" y="48614"/>
                          <a:pt x="40405" y="17181"/>
                          <a:pt x="35461" y="13679"/>
                        </a:cubicBezTo>
                        <a:cubicBezTo>
                          <a:pt x="16151" y="0"/>
                          <a:pt x="0" y="8466"/>
                          <a:pt x="0" y="32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7" name="任意多边形: 形状 446">
                    <a:extLst>
                      <a:ext uri="{FF2B5EF4-FFF2-40B4-BE49-F238E27FC236}">
                        <a16:creationId xmlns="" xmlns:a16="http://schemas.microsoft.com/office/drawing/2014/main" id="{848EFEA6-AFA8-4306-8B9B-BB14A1F8353F}"/>
                      </a:ext>
                    </a:extLst>
                  </p:cNvPr>
                  <p:cNvSpPr/>
                  <p:nvPr/>
                </p:nvSpPr>
                <p:spPr>
                  <a:xfrm>
                    <a:off x="6687344" y="1952657"/>
                    <a:ext cx="43181" cy="9695"/>
                  </a:xfrm>
                  <a:custGeom>
                    <a:avLst/>
                    <a:gdLst/>
                    <a:ahLst/>
                    <a:cxnLst/>
                    <a:rect l="0" t="0" r="0" b="0"/>
                    <a:pathLst>
                      <a:path w="43181" h="9695">
                        <a:moveTo>
                          <a:pt x="18256" y="4060"/>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6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8" name="任意多边形: 形状 447">
                    <a:extLst>
                      <a:ext uri="{FF2B5EF4-FFF2-40B4-BE49-F238E27FC236}">
                        <a16:creationId xmlns="" xmlns:a16="http://schemas.microsoft.com/office/drawing/2014/main" id="{F2824D52-1874-4906-A4D0-B64BF9CEA939}"/>
                      </a:ext>
                    </a:extLst>
                  </p:cNvPr>
                  <p:cNvSpPr/>
                  <p:nvPr/>
                </p:nvSpPr>
                <p:spPr>
                  <a:xfrm>
                    <a:off x="5945520" y="1978038"/>
                    <a:ext cx="67930" cy="45679"/>
                  </a:xfrm>
                  <a:custGeom>
                    <a:avLst/>
                    <a:gdLst/>
                    <a:ahLst/>
                    <a:cxnLst/>
                    <a:rect l="0" t="0" r="0" b="0"/>
                    <a:pathLst>
                      <a:path w="67930" h="45679">
                        <a:moveTo>
                          <a:pt x="13241" y="15699"/>
                        </a:moveTo>
                        <a:cubicBezTo>
                          <a:pt x="0" y="28940"/>
                          <a:pt x="16771" y="45678"/>
                          <a:pt x="43279" y="45678"/>
                        </a:cubicBezTo>
                        <a:cubicBezTo>
                          <a:pt x="56836" y="45678"/>
                          <a:pt x="67929" y="37105"/>
                          <a:pt x="67929" y="26628"/>
                        </a:cubicBezTo>
                        <a:cubicBezTo>
                          <a:pt x="67929" y="7791"/>
                          <a:pt x="28941" y="0"/>
                          <a:pt x="13241" y="156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9" name="任意多边形: 形状 448">
                    <a:extLst>
                      <a:ext uri="{FF2B5EF4-FFF2-40B4-BE49-F238E27FC236}">
                        <a16:creationId xmlns="" xmlns:a16="http://schemas.microsoft.com/office/drawing/2014/main" id="{E4EB0111-45AD-449A-8B8A-2748B48520B7}"/>
                      </a:ext>
                    </a:extLst>
                  </p:cNvPr>
                  <p:cNvSpPr/>
                  <p:nvPr/>
                </p:nvSpPr>
                <p:spPr>
                  <a:xfrm>
                    <a:off x="5911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0" name="任意多边形: 形状 449">
                    <a:extLst>
                      <a:ext uri="{FF2B5EF4-FFF2-40B4-BE49-F238E27FC236}">
                        <a16:creationId xmlns="" xmlns:a16="http://schemas.microsoft.com/office/drawing/2014/main" id="{01C3C0F4-7D45-4BE3-ABB9-FE9C78FEFD51}"/>
                      </a:ext>
                    </a:extLst>
                  </p:cNvPr>
                  <p:cNvSpPr/>
                  <p:nvPr/>
                </p:nvSpPr>
                <p:spPr>
                  <a:xfrm>
                    <a:off x="6419850" y="20237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1" name="任意多边形: 形状 450">
                    <a:extLst>
                      <a:ext uri="{FF2B5EF4-FFF2-40B4-BE49-F238E27FC236}">
                        <a16:creationId xmlns="" xmlns:a16="http://schemas.microsoft.com/office/drawing/2014/main" id="{39EF8FE6-27BB-49F3-BA34-5857820C8D87}"/>
                      </a:ext>
                    </a:extLst>
                  </p:cNvPr>
                  <p:cNvSpPr/>
                  <p:nvPr/>
                </p:nvSpPr>
                <p:spPr>
                  <a:xfrm>
                    <a:off x="6864350" y="2061816"/>
                    <a:ext cx="38101" cy="25401"/>
                  </a:xfrm>
                  <a:custGeom>
                    <a:avLst/>
                    <a:gdLst/>
                    <a:ahLst/>
                    <a:cxnLst/>
                    <a:rect l="0" t="0" r="0" b="0"/>
                    <a:pathLst>
                      <a:path w="38101" h="25401">
                        <a:moveTo>
                          <a:pt x="0" y="12700"/>
                        </a:moveTo>
                        <a:cubicBezTo>
                          <a:pt x="0" y="19685"/>
                          <a:pt x="8572" y="25400"/>
                          <a:pt x="19050" y="25400"/>
                        </a:cubicBezTo>
                        <a:cubicBezTo>
                          <a:pt x="29528" y="25400"/>
                          <a:pt x="38100" y="19685"/>
                          <a:pt x="38100" y="12700"/>
                        </a:cubicBezTo>
                        <a:cubicBezTo>
                          <a:pt x="38100" y="5715"/>
                          <a:pt x="29528" y="0"/>
                          <a:pt x="19050" y="0"/>
                        </a:cubicBezTo>
                        <a:cubicBezTo>
                          <a:pt x="8572"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2" name="任意多边形: 形状 451">
                    <a:extLst>
                      <a:ext uri="{FF2B5EF4-FFF2-40B4-BE49-F238E27FC236}">
                        <a16:creationId xmlns="" xmlns:a16="http://schemas.microsoft.com/office/drawing/2014/main" id="{BDDA598D-BCD9-4786-AE49-4106ED2EB825}"/>
                      </a:ext>
                    </a:extLst>
                  </p:cNvPr>
                  <p:cNvSpPr/>
                  <p:nvPr/>
                </p:nvSpPr>
                <p:spPr>
                  <a:xfrm>
                    <a:off x="6978650" y="21253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3" name="任意多边形: 形状 452">
                    <a:extLst>
                      <a:ext uri="{FF2B5EF4-FFF2-40B4-BE49-F238E27FC236}">
                        <a16:creationId xmlns="" xmlns:a16="http://schemas.microsoft.com/office/drawing/2014/main" id="{402C6099-7C56-4E6B-B1AA-6E4EF4D478DC}"/>
                      </a:ext>
                    </a:extLst>
                  </p:cNvPr>
                  <p:cNvSpPr/>
                  <p:nvPr/>
                </p:nvSpPr>
                <p:spPr>
                  <a:xfrm>
                    <a:off x="5286176" y="2131149"/>
                    <a:ext cx="774088" cy="616717"/>
                  </a:xfrm>
                  <a:custGeom>
                    <a:avLst/>
                    <a:gdLst/>
                    <a:ahLst/>
                    <a:cxnLst/>
                    <a:rect l="0" t="0" r="0" b="0"/>
                    <a:pathLst>
                      <a:path w="774088" h="616717">
                        <a:moveTo>
                          <a:pt x="667874" y="17643"/>
                        </a:moveTo>
                        <a:cubicBezTo>
                          <a:pt x="652667" y="28025"/>
                          <a:pt x="637442" y="47160"/>
                          <a:pt x="634041" y="60164"/>
                        </a:cubicBezTo>
                        <a:cubicBezTo>
                          <a:pt x="628626" y="80871"/>
                          <a:pt x="633244" y="82798"/>
                          <a:pt x="671216" y="75674"/>
                        </a:cubicBezTo>
                        <a:cubicBezTo>
                          <a:pt x="728828" y="64866"/>
                          <a:pt x="725126" y="66978"/>
                          <a:pt x="568524" y="134266"/>
                        </a:cubicBezTo>
                        <a:cubicBezTo>
                          <a:pt x="554554" y="140269"/>
                          <a:pt x="519149" y="159780"/>
                          <a:pt x="489846" y="177624"/>
                        </a:cubicBezTo>
                        <a:cubicBezTo>
                          <a:pt x="432595" y="212486"/>
                          <a:pt x="422474" y="215809"/>
                          <a:pt x="422474" y="199747"/>
                        </a:cubicBezTo>
                        <a:cubicBezTo>
                          <a:pt x="422474" y="194071"/>
                          <a:pt x="451049" y="176949"/>
                          <a:pt x="485974" y="161700"/>
                        </a:cubicBezTo>
                        <a:cubicBezTo>
                          <a:pt x="573195" y="123615"/>
                          <a:pt x="572496" y="73450"/>
                          <a:pt x="485226" y="108063"/>
                        </a:cubicBezTo>
                        <a:cubicBezTo>
                          <a:pt x="468175" y="114826"/>
                          <a:pt x="444043" y="123398"/>
                          <a:pt x="431601" y="127113"/>
                        </a:cubicBezTo>
                        <a:cubicBezTo>
                          <a:pt x="419158" y="130828"/>
                          <a:pt x="405687" y="142440"/>
                          <a:pt x="401667" y="152917"/>
                        </a:cubicBezTo>
                        <a:cubicBezTo>
                          <a:pt x="397646" y="163394"/>
                          <a:pt x="380680" y="171967"/>
                          <a:pt x="363965" y="171967"/>
                        </a:cubicBezTo>
                        <a:cubicBezTo>
                          <a:pt x="344738" y="171967"/>
                          <a:pt x="333574" y="179336"/>
                          <a:pt x="333574" y="192026"/>
                        </a:cubicBezTo>
                        <a:cubicBezTo>
                          <a:pt x="333574" y="208964"/>
                          <a:pt x="327152" y="209981"/>
                          <a:pt x="292299" y="198563"/>
                        </a:cubicBezTo>
                        <a:cubicBezTo>
                          <a:pt x="253222" y="185761"/>
                          <a:pt x="250112" y="187106"/>
                          <a:pt x="233901" y="223823"/>
                        </a:cubicBezTo>
                        <a:cubicBezTo>
                          <a:pt x="213779" y="269397"/>
                          <a:pt x="223235" y="285134"/>
                          <a:pt x="257779" y="263561"/>
                        </a:cubicBezTo>
                        <a:cubicBezTo>
                          <a:pt x="271337" y="255094"/>
                          <a:pt x="290380" y="248167"/>
                          <a:pt x="300097" y="248167"/>
                        </a:cubicBezTo>
                        <a:cubicBezTo>
                          <a:pt x="309814" y="248167"/>
                          <a:pt x="324878" y="239594"/>
                          <a:pt x="333574" y="229117"/>
                        </a:cubicBezTo>
                        <a:cubicBezTo>
                          <a:pt x="342270" y="218640"/>
                          <a:pt x="362972" y="210067"/>
                          <a:pt x="379579" y="210067"/>
                        </a:cubicBezTo>
                        <a:cubicBezTo>
                          <a:pt x="396186" y="210067"/>
                          <a:pt x="406851" y="211496"/>
                          <a:pt x="403278" y="213242"/>
                        </a:cubicBezTo>
                        <a:cubicBezTo>
                          <a:pt x="395636" y="216977"/>
                          <a:pt x="315112" y="253030"/>
                          <a:pt x="225624" y="292782"/>
                        </a:cubicBezTo>
                        <a:cubicBezTo>
                          <a:pt x="190699" y="308296"/>
                          <a:pt x="138638" y="336037"/>
                          <a:pt x="109933" y="354428"/>
                        </a:cubicBezTo>
                        <a:cubicBezTo>
                          <a:pt x="81228" y="372819"/>
                          <a:pt x="51425" y="387867"/>
                          <a:pt x="43705" y="387867"/>
                        </a:cubicBezTo>
                        <a:cubicBezTo>
                          <a:pt x="25334" y="387867"/>
                          <a:pt x="0" y="435633"/>
                          <a:pt x="9886" y="451629"/>
                        </a:cubicBezTo>
                        <a:cubicBezTo>
                          <a:pt x="14114" y="458470"/>
                          <a:pt x="31572" y="464067"/>
                          <a:pt x="48681" y="464067"/>
                        </a:cubicBezTo>
                        <a:cubicBezTo>
                          <a:pt x="76369" y="464067"/>
                          <a:pt x="78085" y="466796"/>
                          <a:pt x="64287" y="488890"/>
                        </a:cubicBezTo>
                        <a:cubicBezTo>
                          <a:pt x="55761" y="502542"/>
                          <a:pt x="53284" y="518210"/>
                          <a:pt x="58782" y="523709"/>
                        </a:cubicBezTo>
                        <a:cubicBezTo>
                          <a:pt x="64281" y="529207"/>
                          <a:pt x="74349" y="523752"/>
                          <a:pt x="81158" y="511586"/>
                        </a:cubicBezTo>
                        <a:cubicBezTo>
                          <a:pt x="87966" y="499421"/>
                          <a:pt x="104682" y="489467"/>
                          <a:pt x="118305" y="489467"/>
                        </a:cubicBezTo>
                        <a:cubicBezTo>
                          <a:pt x="156160" y="489467"/>
                          <a:pt x="147838" y="468334"/>
                          <a:pt x="101799" y="447554"/>
                        </a:cubicBezTo>
                        <a:cubicBezTo>
                          <a:pt x="64847" y="430875"/>
                          <a:pt x="63184" y="428000"/>
                          <a:pt x="85924" y="420099"/>
                        </a:cubicBezTo>
                        <a:cubicBezTo>
                          <a:pt x="139482" y="401492"/>
                          <a:pt x="192204" y="387867"/>
                          <a:pt x="210650" y="387867"/>
                        </a:cubicBezTo>
                        <a:cubicBezTo>
                          <a:pt x="221214" y="387867"/>
                          <a:pt x="228905" y="379717"/>
                          <a:pt x="227741" y="369756"/>
                        </a:cubicBezTo>
                        <a:cubicBezTo>
                          <a:pt x="226338" y="357751"/>
                          <a:pt x="239539" y="350864"/>
                          <a:pt x="266899" y="349329"/>
                        </a:cubicBezTo>
                        <a:cubicBezTo>
                          <a:pt x="315426" y="346607"/>
                          <a:pt x="322429" y="371105"/>
                          <a:pt x="276424" y="382652"/>
                        </a:cubicBezTo>
                        <a:cubicBezTo>
                          <a:pt x="258962" y="387035"/>
                          <a:pt x="244674" y="398574"/>
                          <a:pt x="244674" y="408294"/>
                        </a:cubicBezTo>
                        <a:cubicBezTo>
                          <a:pt x="244674" y="432270"/>
                          <a:pt x="303494" y="431081"/>
                          <a:pt x="312767" y="406917"/>
                        </a:cubicBezTo>
                        <a:cubicBezTo>
                          <a:pt x="316787" y="396440"/>
                          <a:pt x="334136" y="387867"/>
                          <a:pt x="351318" y="387867"/>
                        </a:cubicBezTo>
                        <a:cubicBezTo>
                          <a:pt x="368501" y="387867"/>
                          <a:pt x="391132" y="379294"/>
                          <a:pt x="401610" y="368817"/>
                        </a:cubicBezTo>
                        <a:cubicBezTo>
                          <a:pt x="422920" y="347507"/>
                          <a:pt x="485974" y="342761"/>
                          <a:pt x="485974" y="362467"/>
                        </a:cubicBezTo>
                        <a:cubicBezTo>
                          <a:pt x="485974" y="369452"/>
                          <a:pt x="474952" y="375167"/>
                          <a:pt x="461481" y="375167"/>
                        </a:cubicBezTo>
                        <a:cubicBezTo>
                          <a:pt x="448010" y="375167"/>
                          <a:pt x="428416" y="383740"/>
                          <a:pt x="417938" y="394217"/>
                        </a:cubicBezTo>
                        <a:cubicBezTo>
                          <a:pt x="407461" y="404694"/>
                          <a:pt x="391000" y="413267"/>
                          <a:pt x="381359" y="413267"/>
                        </a:cubicBezTo>
                        <a:cubicBezTo>
                          <a:pt x="371717" y="413267"/>
                          <a:pt x="349878" y="418800"/>
                          <a:pt x="332826" y="425563"/>
                        </a:cubicBezTo>
                        <a:cubicBezTo>
                          <a:pt x="315775" y="432326"/>
                          <a:pt x="292523" y="440898"/>
                          <a:pt x="281154" y="444613"/>
                        </a:cubicBezTo>
                        <a:cubicBezTo>
                          <a:pt x="269786" y="448328"/>
                          <a:pt x="253370" y="459940"/>
                          <a:pt x="244674" y="470417"/>
                        </a:cubicBezTo>
                        <a:cubicBezTo>
                          <a:pt x="235947" y="480932"/>
                          <a:pt x="216758" y="486848"/>
                          <a:pt x="201844" y="483621"/>
                        </a:cubicBezTo>
                        <a:cubicBezTo>
                          <a:pt x="186478" y="480296"/>
                          <a:pt x="144696" y="493990"/>
                          <a:pt x="104974" y="515368"/>
                        </a:cubicBezTo>
                        <a:cubicBezTo>
                          <a:pt x="13768" y="564455"/>
                          <a:pt x="16074" y="562656"/>
                          <a:pt x="16074" y="584717"/>
                        </a:cubicBezTo>
                        <a:cubicBezTo>
                          <a:pt x="16074" y="616716"/>
                          <a:pt x="85223" y="606948"/>
                          <a:pt x="145077" y="566495"/>
                        </a:cubicBezTo>
                        <a:cubicBezTo>
                          <a:pt x="175408" y="545995"/>
                          <a:pt x="228799" y="517108"/>
                          <a:pt x="263724" y="502301"/>
                        </a:cubicBezTo>
                        <a:cubicBezTo>
                          <a:pt x="364976" y="459375"/>
                          <a:pt x="374296" y="455498"/>
                          <a:pt x="447874" y="425702"/>
                        </a:cubicBezTo>
                        <a:cubicBezTo>
                          <a:pt x="486291" y="410145"/>
                          <a:pt x="540584" y="386955"/>
                          <a:pt x="568524" y="374169"/>
                        </a:cubicBezTo>
                        <a:cubicBezTo>
                          <a:pt x="596464" y="361383"/>
                          <a:pt x="647899" y="339944"/>
                          <a:pt x="682824" y="326525"/>
                        </a:cubicBezTo>
                        <a:cubicBezTo>
                          <a:pt x="721379" y="311712"/>
                          <a:pt x="750397" y="291529"/>
                          <a:pt x="756693" y="275148"/>
                        </a:cubicBezTo>
                        <a:cubicBezTo>
                          <a:pt x="774087" y="229885"/>
                          <a:pt x="714355" y="241336"/>
                          <a:pt x="603415" y="304532"/>
                        </a:cubicBezTo>
                        <a:cubicBezTo>
                          <a:pt x="524394" y="349546"/>
                          <a:pt x="485974" y="360479"/>
                          <a:pt x="485974" y="337950"/>
                        </a:cubicBezTo>
                        <a:cubicBezTo>
                          <a:pt x="485974" y="331451"/>
                          <a:pt x="495528" y="321450"/>
                          <a:pt x="507204" y="315725"/>
                        </a:cubicBezTo>
                        <a:cubicBezTo>
                          <a:pt x="545224" y="297086"/>
                          <a:pt x="552008" y="286442"/>
                          <a:pt x="531007" y="278383"/>
                        </a:cubicBezTo>
                        <a:cubicBezTo>
                          <a:pt x="519689" y="274040"/>
                          <a:pt x="500189" y="279752"/>
                          <a:pt x="487676" y="291077"/>
                        </a:cubicBezTo>
                        <a:cubicBezTo>
                          <a:pt x="475162" y="302401"/>
                          <a:pt x="453215" y="311667"/>
                          <a:pt x="438904" y="311667"/>
                        </a:cubicBezTo>
                        <a:cubicBezTo>
                          <a:pt x="424593" y="311667"/>
                          <a:pt x="405770" y="320240"/>
                          <a:pt x="397074" y="330717"/>
                        </a:cubicBezTo>
                        <a:cubicBezTo>
                          <a:pt x="379486" y="351909"/>
                          <a:pt x="308174" y="357003"/>
                          <a:pt x="308174" y="337067"/>
                        </a:cubicBezTo>
                        <a:cubicBezTo>
                          <a:pt x="308174" y="330082"/>
                          <a:pt x="317783" y="324367"/>
                          <a:pt x="329527" y="324367"/>
                        </a:cubicBezTo>
                        <a:cubicBezTo>
                          <a:pt x="341272" y="324367"/>
                          <a:pt x="411280" y="290783"/>
                          <a:pt x="485102" y="249735"/>
                        </a:cubicBezTo>
                        <a:cubicBezTo>
                          <a:pt x="618056" y="175808"/>
                          <a:pt x="644073" y="164807"/>
                          <a:pt x="724099" y="148683"/>
                        </a:cubicBezTo>
                        <a:cubicBezTo>
                          <a:pt x="758669" y="141717"/>
                          <a:pt x="765374" y="134681"/>
                          <a:pt x="765374" y="105367"/>
                        </a:cubicBezTo>
                        <a:cubicBezTo>
                          <a:pt x="765374" y="85020"/>
                          <a:pt x="758425" y="70367"/>
                          <a:pt x="748776" y="70367"/>
                        </a:cubicBezTo>
                        <a:cubicBezTo>
                          <a:pt x="739647" y="70367"/>
                          <a:pt x="723930" y="54257"/>
                          <a:pt x="713851" y="34567"/>
                        </a:cubicBezTo>
                        <a:cubicBezTo>
                          <a:pt x="696722" y="1105"/>
                          <a:pt x="693718" y="0"/>
                          <a:pt x="667874" y="176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4" name="任意多边形: 形状 453">
                    <a:extLst>
                      <a:ext uri="{FF2B5EF4-FFF2-40B4-BE49-F238E27FC236}">
                        <a16:creationId xmlns="" xmlns:a16="http://schemas.microsoft.com/office/drawing/2014/main" id="{BFC87651-2525-43AE-9FAD-40E1FE7FD71F}"/>
                      </a:ext>
                    </a:extLst>
                  </p:cNvPr>
                  <p:cNvSpPr/>
                  <p:nvPr/>
                </p:nvSpPr>
                <p:spPr>
                  <a:xfrm>
                    <a:off x="5505448" y="2163416"/>
                    <a:ext cx="152402" cy="75775"/>
                  </a:xfrm>
                  <a:custGeom>
                    <a:avLst/>
                    <a:gdLst/>
                    <a:ahLst/>
                    <a:cxnLst/>
                    <a:rect l="0" t="0" r="0" b="0"/>
                    <a:pathLst>
                      <a:path w="152402" h="75775">
                        <a:moveTo>
                          <a:pt x="80794" y="19050"/>
                        </a:moveTo>
                        <a:cubicBezTo>
                          <a:pt x="76773" y="29527"/>
                          <a:pt x="59331" y="38100"/>
                          <a:pt x="42034" y="38100"/>
                        </a:cubicBezTo>
                        <a:cubicBezTo>
                          <a:pt x="0" y="38100"/>
                          <a:pt x="133" y="54632"/>
                          <a:pt x="42271" y="67558"/>
                        </a:cubicBezTo>
                        <a:cubicBezTo>
                          <a:pt x="69053" y="75774"/>
                          <a:pt x="76201" y="73768"/>
                          <a:pt x="76201" y="58033"/>
                        </a:cubicBezTo>
                        <a:cubicBezTo>
                          <a:pt x="76201" y="44352"/>
                          <a:pt x="88151" y="38100"/>
                          <a:pt x="114301" y="38100"/>
                        </a:cubicBezTo>
                        <a:cubicBezTo>
                          <a:pt x="139701" y="38100"/>
                          <a:pt x="152401" y="31750"/>
                          <a:pt x="152401" y="19050"/>
                        </a:cubicBezTo>
                        <a:cubicBezTo>
                          <a:pt x="152401" y="7134"/>
                          <a:pt x="140362" y="0"/>
                          <a:pt x="120253" y="0"/>
                        </a:cubicBezTo>
                        <a:cubicBezTo>
                          <a:pt x="102571" y="0"/>
                          <a:pt x="84814" y="8573"/>
                          <a:pt x="80794"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5" name="任意多边形: 形状 454">
                    <a:extLst>
                      <a:ext uri="{FF2B5EF4-FFF2-40B4-BE49-F238E27FC236}">
                        <a16:creationId xmlns="" xmlns:a16="http://schemas.microsoft.com/office/drawing/2014/main" id="{E03A9C82-5132-4E48-A91E-CEFD1331FFAA}"/>
                      </a:ext>
                    </a:extLst>
                  </p:cNvPr>
                  <p:cNvSpPr/>
                  <p:nvPr/>
                </p:nvSpPr>
                <p:spPr>
                  <a:xfrm>
                    <a:off x="6384947" y="2147172"/>
                    <a:ext cx="115632" cy="92603"/>
                  </a:xfrm>
                  <a:custGeom>
                    <a:avLst/>
                    <a:gdLst/>
                    <a:ahLst/>
                    <a:cxnLst/>
                    <a:rect l="0" t="0" r="0" b="0"/>
                    <a:pathLst>
                      <a:path w="115632" h="92603">
                        <a:moveTo>
                          <a:pt x="3372" y="19419"/>
                        </a:moveTo>
                        <a:cubicBezTo>
                          <a:pt x="0" y="21165"/>
                          <a:pt x="14565" y="39177"/>
                          <a:pt x="35737" y="59444"/>
                        </a:cubicBezTo>
                        <a:cubicBezTo>
                          <a:pt x="64312" y="86797"/>
                          <a:pt x="77925" y="92602"/>
                          <a:pt x="88558" y="81969"/>
                        </a:cubicBezTo>
                        <a:cubicBezTo>
                          <a:pt x="115631" y="54896"/>
                          <a:pt x="40868" y="0"/>
                          <a:pt x="3372" y="1941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6" name="任意多边形: 形状 455">
                    <a:extLst>
                      <a:ext uri="{FF2B5EF4-FFF2-40B4-BE49-F238E27FC236}">
                        <a16:creationId xmlns="" xmlns:a16="http://schemas.microsoft.com/office/drawing/2014/main" id="{84D8081D-FE1E-4028-9E9D-E81B78D32E4C}"/>
                      </a:ext>
                    </a:extLst>
                  </p:cNvPr>
                  <p:cNvSpPr/>
                  <p:nvPr/>
                </p:nvSpPr>
                <p:spPr>
                  <a:xfrm>
                    <a:off x="6353420" y="2221893"/>
                    <a:ext cx="658988" cy="411409"/>
                  </a:xfrm>
                  <a:custGeom>
                    <a:avLst/>
                    <a:gdLst/>
                    <a:ahLst/>
                    <a:cxnLst/>
                    <a:rect l="0" t="0" r="0" b="0"/>
                    <a:pathLst>
                      <a:path w="658988" h="411409">
                        <a:moveTo>
                          <a:pt x="7994" y="19803"/>
                        </a:moveTo>
                        <a:cubicBezTo>
                          <a:pt x="0" y="32738"/>
                          <a:pt x="14803" y="49020"/>
                          <a:pt x="72780" y="91063"/>
                        </a:cubicBezTo>
                        <a:cubicBezTo>
                          <a:pt x="79765" y="96129"/>
                          <a:pt x="128343" y="121857"/>
                          <a:pt x="180730" y="148238"/>
                        </a:cubicBezTo>
                        <a:cubicBezTo>
                          <a:pt x="287361" y="201935"/>
                          <a:pt x="393935" y="263948"/>
                          <a:pt x="413906" y="283919"/>
                        </a:cubicBezTo>
                        <a:cubicBezTo>
                          <a:pt x="421168" y="291181"/>
                          <a:pt x="437397" y="297123"/>
                          <a:pt x="449970" y="297123"/>
                        </a:cubicBezTo>
                        <a:cubicBezTo>
                          <a:pt x="462543" y="297123"/>
                          <a:pt x="472830" y="306081"/>
                          <a:pt x="472830" y="317029"/>
                        </a:cubicBezTo>
                        <a:cubicBezTo>
                          <a:pt x="472830" y="333910"/>
                          <a:pt x="467523" y="334658"/>
                          <a:pt x="437905" y="321951"/>
                        </a:cubicBezTo>
                        <a:cubicBezTo>
                          <a:pt x="418696" y="313711"/>
                          <a:pt x="400408" y="304753"/>
                          <a:pt x="397265" y="302046"/>
                        </a:cubicBezTo>
                        <a:cubicBezTo>
                          <a:pt x="394122" y="299338"/>
                          <a:pt x="381263" y="297123"/>
                          <a:pt x="368690" y="297123"/>
                        </a:cubicBezTo>
                        <a:cubicBezTo>
                          <a:pt x="356117" y="297123"/>
                          <a:pt x="345830" y="288550"/>
                          <a:pt x="345830" y="278073"/>
                        </a:cubicBezTo>
                        <a:cubicBezTo>
                          <a:pt x="345830" y="267596"/>
                          <a:pt x="335100" y="259023"/>
                          <a:pt x="321985" y="259023"/>
                        </a:cubicBezTo>
                        <a:cubicBezTo>
                          <a:pt x="308870" y="259023"/>
                          <a:pt x="291026" y="250450"/>
                          <a:pt x="282330" y="239973"/>
                        </a:cubicBezTo>
                        <a:cubicBezTo>
                          <a:pt x="273634" y="229496"/>
                          <a:pt x="255790" y="220923"/>
                          <a:pt x="242675" y="220923"/>
                        </a:cubicBezTo>
                        <a:cubicBezTo>
                          <a:pt x="229560" y="220923"/>
                          <a:pt x="218830" y="229496"/>
                          <a:pt x="218830" y="239973"/>
                        </a:cubicBezTo>
                        <a:cubicBezTo>
                          <a:pt x="218830" y="250450"/>
                          <a:pt x="228463" y="259023"/>
                          <a:pt x="240236" y="259023"/>
                        </a:cubicBezTo>
                        <a:cubicBezTo>
                          <a:pt x="252010" y="259023"/>
                          <a:pt x="270584" y="267050"/>
                          <a:pt x="281511" y="276861"/>
                        </a:cubicBezTo>
                        <a:cubicBezTo>
                          <a:pt x="316051" y="307870"/>
                          <a:pt x="432445" y="373323"/>
                          <a:pt x="453049" y="373323"/>
                        </a:cubicBezTo>
                        <a:cubicBezTo>
                          <a:pt x="463929" y="373323"/>
                          <a:pt x="472830" y="364750"/>
                          <a:pt x="472830" y="354273"/>
                        </a:cubicBezTo>
                        <a:cubicBezTo>
                          <a:pt x="472830" y="341694"/>
                          <a:pt x="485413" y="335223"/>
                          <a:pt x="509872" y="335223"/>
                        </a:cubicBezTo>
                        <a:cubicBezTo>
                          <a:pt x="530245" y="335223"/>
                          <a:pt x="545961" y="336652"/>
                          <a:pt x="544797" y="338398"/>
                        </a:cubicBezTo>
                        <a:cubicBezTo>
                          <a:pt x="543633" y="340144"/>
                          <a:pt x="564670" y="357874"/>
                          <a:pt x="591547" y="377796"/>
                        </a:cubicBezTo>
                        <a:cubicBezTo>
                          <a:pt x="634408" y="409568"/>
                          <a:pt x="641431" y="411408"/>
                          <a:pt x="648697" y="392770"/>
                        </a:cubicBezTo>
                        <a:cubicBezTo>
                          <a:pt x="658987" y="366372"/>
                          <a:pt x="621463" y="335223"/>
                          <a:pt x="579373" y="335223"/>
                        </a:cubicBezTo>
                        <a:cubicBezTo>
                          <a:pt x="560868" y="335223"/>
                          <a:pt x="549030" y="327791"/>
                          <a:pt x="549030" y="316173"/>
                        </a:cubicBezTo>
                        <a:cubicBezTo>
                          <a:pt x="549030" y="303473"/>
                          <a:pt x="561730" y="297123"/>
                          <a:pt x="587130" y="297123"/>
                        </a:cubicBezTo>
                        <a:cubicBezTo>
                          <a:pt x="633608" y="297123"/>
                          <a:pt x="639182" y="265278"/>
                          <a:pt x="594660" y="254104"/>
                        </a:cubicBezTo>
                        <a:cubicBezTo>
                          <a:pt x="577846" y="249884"/>
                          <a:pt x="550700" y="239851"/>
                          <a:pt x="534335" y="231808"/>
                        </a:cubicBezTo>
                        <a:cubicBezTo>
                          <a:pt x="505714" y="217742"/>
                          <a:pt x="505427" y="218079"/>
                          <a:pt x="526805" y="240644"/>
                        </a:cubicBezTo>
                        <a:cubicBezTo>
                          <a:pt x="539029" y="253546"/>
                          <a:pt x="549030" y="271533"/>
                          <a:pt x="549030" y="280613"/>
                        </a:cubicBezTo>
                        <a:cubicBezTo>
                          <a:pt x="549030" y="303229"/>
                          <a:pt x="504944" y="301466"/>
                          <a:pt x="485530" y="278073"/>
                        </a:cubicBezTo>
                        <a:cubicBezTo>
                          <a:pt x="476834" y="267596"/>
                          <a:pt x="459601" y="259023"/>
                          <a:pt x="447234" y="259023"/>
                        </a:cubicBezTo>
                        <a:cubicBezTo>
                          <a:pt x="434866" y="259023"/>
                          <a:pt x="421458" y="250450"/>
                          <a:pt x="417437" y="239973"/>
                        </a:cubicBezTo>
                        <a:cubicBezTo>
                          <a:pt x="413417" y="229496"/>
                          <a:pt x="401375" y="220923"/>
                          <a:pt x="390678" y="220923"/>
                        </a:cubicBezTo>
                        <a:cubicBezTo>
                          <a:pt x="379982" y="220923"/>
                          <a:pt x="371230" y="215767"/>
                          <a:pt x="371230" y="209465"/>
                        </a:cubicBezTo>
                        <a:cubicBezTo>
                          <a:pt x="371230" y="203164"/>
                          <a:pt x="354085" y="192031"/>
                          <a:pt x="333130" y="184726"/>
                        </a:cubicBezTo>
                        <a:cubicBezTo>
                          <a:pt x="312175" y="177421"/>
                          <a:pt x="295030" y="165432"/>
                          <a:pt x="295030" y="158084"/>
                        </a:cubicBezTo>
                        <a:cubicBezTo>
                          <a:pt x="295030" y="150735"/>
                          <a:pt x="283600" y="144723"/>
                          <a:pt x="269630" y="144723"/>
                        </a:cubicBezTo>
                        <a:cubicBezTo>
                          <a:pt x="255660" y="144723"/>
                          <a:pt x="244230" y="139117"/>
                          <a:pt x="244230" y="132265"/>
                        </a:cubicBezTo>
                        <a:cubicBezTo>
                          <a:pt x="244230" y="125413"/>
                          <a:pt x="229943" y="116221"/>
                          <a:pt x="212480" y="111838"/>
                        </a:cubicBezTo>
                        <a:cubicBezTo>
                          <a:pt x="195018" y="107455"/>
                          <a:pt x="180730" y="99642"/>
                          <a:pt x="180730" y="94475"/>
                        </a:cubicBezTo>
                        <a:cubicBezTo>
                          <a:pt x="180730" y="89308"/>
                          <a:pt x="157837" y="74757"/>
                          <a:pt x="129857" y="62140"/>
                        </a:cubicBezTo>
                        <a:cubicBezTo>
                          <a:pt x="101877" y="49523"/>
                          <a:pt x="72602" y="31510"/>
                          <a:pt x="64802" y="22111"/>
                        </a:cubicBezTo>
                        <a:cubicBezTo>
                          <a:pt x="47366" y="1102"/>
                          <a:pt x="20234" y="0"/>
                          <a:pt x="7994" y="198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7" name="任意多边形: 形状 456">
                    <a:extLst>
                      <a:ext uri="{FF2B5EF4-FFF2-40B4-BE49-F238E27FC236}">
                        <a16:creationId xmlns="" xmlns:a16="http://schemas.microsoft.com/office/drawing/2014/main" id="{E6CF260A-3016-4B03-8EDD-33E3202AF25A}"/>
                      </a:ext>
                    </a:extLst>
                  </p:cNvPr>
                  <p:cNvSpPr/>
                  <p:nvPr/>
                </p:nvSpPr>
                <p:spPr>
                  <a:xfrm>
                    <a:off x="5907142" y="2336475"/>
                    <a:ext cx="104464" cy="68242"/>
                  </a:xfrm>
                  <a:custGeom>
                    <a:avLst/>
                    <a:gdLst/>
                    <a:ahLst/>
                    <a:cxnLst/>
                    <a:rect l="0" t="0" r="0" b="0"/>
                    <a:pathLst>
                      <a:path w="104464" h="68242">
                        <a:moveTo>
                          <a:pt x="13175" y="13208"/>
                        </a:moveTo>
                        <a:cubicBezTo>
                          <a:pt x="0" y="26382"/>
                          <a:pt x="3220" y="68241"/>
                          <a:pt x="17408" y="68241"/>
                        </a:cubicBezTo>
                        <a:cubicBezTo>
                          <a:pt x="24393" y="68241"/>
                          <a:pt x="30108" y="63240"/>
                          <a:pt x="30108" y="57129"/>
                        </a:cubicBezTo>
                        <a:cubicBezTo>
                          <a:pt x="30108" y="51017"/>
                          <a:pt x="47632" y="42511"/>
                          <a:pt x="69050" y="38228"/>
                        </a:cubicBezTo>
                        <a:cubicBezTo>
                          <a:pt x="90690" y="33900"/>
                          <a:pt x="104463" y="24730"/>
                          <a:pt x="100050" y="17590"/>
                        </a:cubicBezTo>
                        <a:cubicBezTo>
                          <a:pt x="91200" y="3269"/>
                          <a:pt x="26383" y="0"/>
                          <a:pt x="13175" y="132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8" name="任意多边形: 形状 457">
                    <a:extLst>
                      <a:ext uri="{FF2B5EF4-FFF2-40B4-BE49-F238E27FC236}">
                        <a16:creationId xmlns="" xmlns:a16="http://schemas.microsoft.com/office/drawing/2014/main" id="{7C17F51F-4E73-4481-B9BC-0A58B6F7D5E4}"/>
                      </a:ext>
                    </a:extLst>
                  </p:cNvPr>
                  <p:cNvSpPr/>
                  <p:nvPr/>
                </p:nvSpPr>
                <p:spPr>
                  <a:xfrm>
                    <a:off x="6395244" y="2346357"/>
                    <a:ext cx="43181" cy="9695"/>
                  </a:xfrm>
                  <a:custGeom>
                    <a:avLst/>
                    <a:gdLst/>
                    <a:ahLst/>
                    <a:cxnLst/>
                    <a:rect l="0" t="0" r="0" b="0"/>
                    <a:pathLst>
                      <a:path w="43181" h="9695">
                        <a:moveTo>
                          <a:pt x="18256" y="4059"/>
                        </a:moveTo>
                        <a:cubicBezTo>
                          <a:pt x="32226" y="7499"/>
                          <a:pt x="43180" y="9694"/>
                          <a:pt x="42598" y="8936"/>
                        </a:cubicBezTo>
                        <a:cubicBezTo>
                          <a:pt x="42015" y="8179"/>
                          <a:pt x="37729" y="7559"/>
                          <a:pt x="33073" y="7559"/>
                        </a:cubicBezTo>
                        <a:cubicBezTo>
                          <a:pt x="28416" y="7559"/>
                          <a:pt x="17462" y="5364"/>
                          <a:pt x="8731" y="2682"/>
                        </a:cubicBezTo>
                        <a:cubicBezTo>
                          <a:pt x="0" y="0"/>
                          <a:pt x="4286" y="620"/>
                          <a:pt x="18256" y="40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9" name="任意多边形: 形状 458">
                    <a:extLst>
                      <a:ext uri="{FF2B5EF4-FFF2-40B4-BE49-F238E27FC236}">
                        <a16:creationId xmlns="" xmlns:a16="http://schemas.microsoft.com/office/drawing/2014/main" id="{65AB0E0A-6F05-4230-B696-DD4CD474025C}"/>
                      </a:ext>
                    </a:extLst>
                  </p:cNvPr>
                  <p:cNvSpPr/>
                  <p:nvPr/>
                </p:nvSpPr>
                <p:spPr>
                  <a:xfrm>
                    <a:off x="6443557" y="2379316"/>
                    <a:ext cx="27094" cy="27094"/>
                  </a:xfrm>
                  <a:custGeom>
                    <a:avLst/>
                    <a:gdLst/>
                    <a:ahLst/>
                    <a:cxnLst/>
                    <a:rect l="0" t="0" r="0" b="0"/>
                    <a:pathLst>
                      <a:path w="27094" h="27094">
                        <a:moveTo>
                          <a:pt x="11853" y="15240"/>
                        </a:moveTo>
                        <a:cubicBezTo>
                          <a:pt x="23706" y="27093"/>
                          <a:pt x="27093" y="27093"/>
                          <a:pt x="27093" y="15240"/>
                        </a:cubicBezTo>
                        <a:cubicBezTo>
                          <a:pt x="27093" y="6858"/>
                          <a:pt x="20235" y="0"/>
                          <a:pt x="11853" y="0"/>
                        </a:cubicBezTo>
                        <a:cubicBezTo>
                          <a:pt x="0" y="0"/>
                          <a:pt x="0" y="3387"/>
                          <a:pt x="11853" y="1524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0" name="任意多边形: 形状 459">
                    <a:extLst>
                      <a:ext uri="{FF2B5EF4-FFF2-40B4-BE49-F238E27FC236}">
                        <a16:creationId xmlns="" xmlns:a16="http://schemas.microsoft.com/office/drawing/2014/main" id="{E72FFE74-0AE3-4FE3-BEE7-293377BC6835}"/>
                      </a:ext>
                    </a:extLst>
                  </p:cNvPr>
                  <p:cNvSpPr/>
                  <p:nvPr/>
                </p:nvSpPr>
                <p:spPr>
                  <a:xfrm>
                    <a:off x="6353139" y="2398422"/>
                    <a:ext cx="689981" cy="465724"/>
                  </a:xfrm>
                  <a:custGeom>
                    <a:avLst/>
                    <a:gdLst/>
                    <a:ahLst/>
                    <a:cxnLst/>
                    <a:rect l="0" t="0" r="0" b="0"/>
                    <a:pathLst>
                      <a:path w="689981" h="465724">
                        <a:moveTo>
                          <a:pt x="7742" y="25506"/>
                        </a:moveTo>
                        <a:cubicBezTo>
                          <a:pt x="0" y="45680"/>
                          <a:pt x="25965" y="86964"/>
                          <a:pt x="39691" y="76305"/>
                        </a:cubicBezTo>
                        <a:cubicBezTo>
                          <a:pt x="46911" y="70698"/>
                          <a:pt x="110189" y="100351"/>
                          <a:pt x="231801" y="166333"/>
                        </a:cubicBezTo>
                        <a:cubicBezTo>
                          <a:pt x="256244" y="179594"/>
                          <a:pt x="279103" y="193395"/>
                          <a:pt x="282601" y="197002"/>
                        </a:cubicBezTo>
                        <a:cubicBezTo>
                          <a:pt x="293978" y="208732"/>
                          <a:pt x="472239" y="298394"/>
                          <a:pt x="484185" y="298394"/>
                        </a:cubicBezTo>
                        <a:cubicBezTo>
                          <a:pt x="490570" y="298394"/>
                          <a:pt x="499083" y="306967"/>
                          <a:pt x="503104" y="317444"/>
                        </a:cubicBezTo>
                        <a:cubicBezTo>
                          <a:pt x="507124" y="327921"/>
                          <a:pt x="521324" y="336494"/>
                          <a:pt x="534657" y="336494"/>
                        </a:cubicBezTo>
                        <a:cubicBezTo>
                          <a:pt x="547991" y="336494"/>
                          <a:pt x="566015" y="345067"/>
                          <a:pt x="574711" y="355544"/>
                        </a:cubicBezTo>
                        <a:cubicBezTo>
                          <a:pt x="583407" y="366021"/>
                          <a:pt x="598394" y="374594"/>
                          <a:pt x="608016" y="374594"/>
                        </a:cubicBezTo>
                        <a:cubicBezTo>
                          <a:pt x="617638" y="374594"/>
                          <a:pt x="625511" y="379929"/>
                          <a:pt x="625511" y="386450"/>
                        </a:cubicBezTo>
                        <a:cubicBezTo>
                          <a:pt x="625511" y="392972"/>
                          <a:pt x="607378" y="397258"/>
                          <a:pt x="585215" y="395975"/>
                        </a:cubicBezTo>
                        <a:cubicBezTo>
                          <a:pt x="554911" y="394222"/>
                          <a:pt x="545327" y="398779"/>
                          <a:pt x="546562" y="414353"/>
                        </a:cubicBezTo>
                        <a:cubicBezTo>
                          <a:pt x="547466" y="425744"/>
                          <a:pt x="562210" y="438578"/>
                          <a:pt x="579328" y="442874"/>
                        </a:cubicBezTo>
                        <a:cubicBezTo>
                          <a:pt x="596446" y="447171"/>
                          <a:pt x="620214" y="454432"/>
                          <a:pt x="632147" y="459011"/>
                        </a:cubicBezTo>
                        <a:cubicBezTo>
                          <a:pt x="649637" y="465723"/>
                          <a:pt x="652209" y="462191"/>
                          <a:pt x="645416" y="440789"/>
                        </a:cubicBezTo>
                        <a:cubicBezTo>
                          <a:pt x="639273" y="421432"/>
                          <a:pt x="644197" y="410384"/>
                          <a:pt x="663597" y="400002"/>
                        </a:cubicBezTo>
                        <a:cubicBezTo>
                          <a:pt x="689980" y="385882"/>
                          <a:pt x="689905" y="385451"/>
                          <a:pt x="654682" y="348648"/>
                        </a:cubicBezTo>
                        <a:cubicBezTo>
                          <a:pt x="635145" y="328234"/>
                          <a:pt x="610589" y="311016"/>
                          <a:pt x="600111" y="310385"/>
                        </a:cubicBezTo>
                        <a:cubicBezTo>
                          <a:pt x="589633" y="309754"/>
                          <a:pt x="563916" y="298310"/>
                          <a:pt x="542961" y="284954"/>
                        </a:cubicBezTo>
                        <a:cubicBezTo>
                          <a:pt x="522006" y="271599"/>
                          <a:pt x="495415" y="258081"/>
                          <a:pt x="483870" y="254916"/>
                        </a:cubicBezTo>
                        <a:cubicBezTo>
                          <a:pt x="472325" y="251751"/>
                          <a:pt x="459129" y="243093"/>
                          <a:pt x="454545" y="235677"/>
                        </a:cubicBezTo>
                        <a:cubicBezTo>
                          <a:pt x="449962" y="228261"/>
                          <a:pt x="434940" y="222194"/>
                          <a:pt x="421163" y="222194"/>
                        </a:cubicBezTo>
                        <a:cubicBezTo>
                          <a:pt x="407386" y="222194"/>
                          <a:pt x="392824" y="213621"/>
                          <a:pt x="388804" y="203144"/>
                        </a:cubicBezTo>
                        <a:cubicBezTo>
                          <a:pt x="384783" y="192667"/>
                          <a:pt x="371012" y="184094"/>
                          <a:pt x="358202" y="184094"/>
                        </a:cubicBezTo>
                        <a:cubicBezTo>
                          <a:pt x="345391" y="184094"/>
                          <a:pt x="331160" y="178027"/>
                          <a:pt x="326577" y="170611"/>
                        </a:cubicBezTo>
                        <a:cubicBezTo>
                          <a:pt x="321993" y="163195"/>
                          <a:pt x="303083" y="148823"/>
                          <a:pt x="284552" y="138672"/>
                        </a:cubicBezTo>
                        <a:cubicBezTo>
                          <a:pt x="266022" y="128522"/>
                          <a:pt x="233716" y="108935"/>
                          <a:pt x="212761" y="95145"/>
                        </a:cubicBezTo>
                        <a:cubicBezTo>
                          <a:pt x="191806" y="81356"/>
                          <a:pt x="166089" y="66142"/>
                          <a:pt x="155611" y="61337"/>
                        </a:cubicBezTo>
                        <a:cubicBezTo>
                          <a:pt x="145133" y="56531"/>
                          <a:pt x="118101" y="42181"/>
                          <a:pt x="95538" y="29447"/>
                        </a:cubicBezTo>
                        <a:cubicBezTo>
                          <a:pt x="45597" y="1260"/>
                          <a:pt x="17529" y="0"/>
                          <a:pt x="774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1" name="任意多边形: 形状 460">
                    <a:extLst>
                      <a:ext uri="{FF2B5EF4-FFF2-40B4-BE49-F238E27FC236}">
                        <a16:creationId xmlns="" xmlns:a16="http://schemas.microsoft.com/office/drawing/2014/main" id="{2BD836E6-0394-460A-AFFA-EF8D7861181B}"/>
                      </a:ext>
                    </a:extLst>
                  </p:cNvPr>
                  <p:cNvSpPr/>
                  <p:nvPr/>
                </p:nvSpPr>
                <p:spPr>
                  <a:xfrm>
                    <a:off x="6074028" y="2442666"/>
                    <a:ext cx="51879" cy="95401"/>
                  </a:xfrm>
                  <a:custGeom>
                    <a:avLst/>
                    <a:gdLst/>
                    <a:ahLst/>
                    <a:cxnLst/>
                    <a:rect l="0" t="0" r="0" b="0"/>
                    <a:pathLst>
                      <a:path w="51879" h="95401">
                        <a:moveTo>
                          <a:pt x="13716" y="37192"/>
                        </a:moveTo>
                        <a:cubicBezTo>
                          <a:pt x="12668" y="58729"/>
                          <a:pt x="8382" y="80636"/>
                          <a:pt x="4191" y="85875"/>
                        </a:cubicBezTo>
                        <a:cubicBezTo>
                          <a:pt x="0" y="91114"/>
                          <a:pt x="4667" y="95400"/>
                          <a:pt x="14563" y="95400"/>
                        </a:cubicBezTo>
                        <a:cubicBezTo>
                          <a:pt x="37231" y="95400"/>
                          <a:pt x="51878" y="10119"/>
                          <a:pt x="30438" y="2972"/>
                        </a:cubicBezTo>
                        <a:cubicBezTo>
                          <a:pt x="21521" y="0"/>
                          <a:pt x="14863" y="13625"/>
                          <a:pt x="13716" y="37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2" name="任意多边形: 形状 461">
                    <a:extLst>
                      <a:ext uri="{FF2B5EF4-FFF2-40B4-BE49-F238E27FC236}">
                        <a16:creationId xmlns="" xmlns:a16="http://schemas.microsoft.com/office/drawing/2014/main" id="{C751ABFE-AA3C-44CC-AABF-BC26D694DE00}"/>
                      </a:ext>
                    </a:extLst>
                  </p:cNvPr>
                  <p:cNvSpPr/>
                  <p:nvPr/>
                </p:nvSpPr>
                <p:spPr>
                  <a:xfrm>
                    <a:off x="5889071" y="2498580"/>
                    <a:ext cx="124380" cy="83937"/>
                  </a:xfrm>
                  <a:custGeom>
                    <a:avLst/>
                    <a:gdLst/>
                    <a:ahLst/>
                    <a:cxnLst/>
                    <a:rect l="0" t="0" r="0" b="0"/>
                    <a:pathLst>
                      <a:path w="124380" h="83937">
                        <a:moveTo>
                          <a:pt x="38305" y="27506"/>
                        </a:moveTo>
                        <a:cubicBezTo>
                          <a:pt x="8320" y="48509"/>
                          <a:pt x="0" y="83936"/>
                          <a:pt x="25053" y="83936"/>
                        </a:cubicBezTo>
                        <a:cubicBezTo>
                          <a:pt x="64532" y="83936"/>
                          <a:pt x="124379" y="51791"/>
                          <a:pt x="124379" y="30585"/>
                        </a:cubicBezTo>
                        <a:cubicBezTo>
                          <a:pt x="124379" y="1674"/>
                          <a:pt x="77575" y="0"/>
                          <a:pt x="38305" y="27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3" name="任意多边形: 形状 462">
                    <a:extLst>
                      <a:ext uri="{FF2B5EF4-FFF2-40B4-BE49-F238E27FC236}">
                        <a16:creationId xmlns="" xmlns:a16="http://schemas.microsoft.com/office/drawing/2014/main" id="{E6C7AEDF-2EDB-44CC-AC52-D828056B6BBE}"/>
                      </a:ext>
                    </a:extLst>
                  </p:cNvPr>
                  <p:cNvSpPr/>
                  <p:nvPr/>
                </p:nvSpPr>
                <p:spPr>
                  <a:xfrm>
                    <a:off x="6369050" y="2501614"/>
                    <a:ext cx="673101" cy="465228"/>
                  </a:xfrm>
                  <a:custGeom>
                    <a:avLst/>
                    <a:gdLst/>
                    <a:ahLst/>
                    <a:cxnLst/>
                    <a:rect l="0" t="0" r="0" b="0"/>
                    <a:pathLst>
                      <a:path w="673101" h="465228">
                        <a:moveTo>
                          <a:pt x="30283" y="47828"/>
                        </a:moveTo>
                        <a:cubicBezTo>
                          <a:pt x="35453" y="68427"/>
                          <a:pt x="31795" y="80604"/>
                          <a:pt x="18960" y="85529"/>
                        </a:cubicBezTo>
                        <a:cubicBezTo>
                          <a:pt x="8532" y="89531"/>
                          <a:pt x="0" y="106818"/>
                          <a:pt x="0" y="123944"/>
                        </a:cubicBezTo>
                        <a:cubicBezTo>
                          <a:pt x="0" y="148217"/>
                          <a:pt x="8401" y="156929"/>
                          <a:pt x="38100" y="163452"/>
                        </a:cubicBezTo>
                        <a:cubicBezTo>
                          <a:pt x="80154" y="172688"/>
                          <a:pt x="90122" y="195202"/>
                          <a:pt x="52159" y="195202"/>
                        </a:cubicBezTo>
                        <a:cubicBezTo>
                          <a:pt x="30727" y="195202"/>
                          <a:pt x="11657" y="217471"/>
                          <a:pt x="17050" y="236201"/>
                        </a:cubicBezTo>
                        <a:cubicBezTo>
                          <a:pt x="21264" y="250836"/>
                          <a:pt x="126781" y="294731"/>
                          <a:pt x="133114" y="284484"/>
                        </a:cubicBezTo>
                        <a:cubicBezTo>
                          <a:pt x="144177" y="266584"/>
                          <a:pt x="126215" y="234765"/>
                          <a:pt x="100427" y="226580"/>
                        </a:cubicBezTo>
                        <a:cubicBezTo>
                          <a:pt x="72177" y="217614"/>
                          <a:pt x="67828" y="195202"/>
                          <a:pt x="94336" y="195202"/>
                        </a:cubicBezTo>
                        <a:cubicBezTo>
                          <a:pt x="104312" y="195202"/>
                          <a:pt x="195154" y="237643"/>
                          <a:pt x="296209" y="289515"/>
                        </a:cubicBezTo>
                        <a:cubicBezTo>
                          <a:pt x="397263" y="341387"/>
                          <a:pt x="487685" y="386389"/>
                          <a:pt x="497147" y="389518"/>
                        </a:cubicBezTo>
                        <a:cubicBezTo>
                          <a:pt x="506609" y="392648"/>
                          <a:pt x="541756" y="410726"/>
                          <a:pt x="575252" y="429693"/>
                        </a:cubicBezTo>
                        <a:cubicBezTo>
                          <a:pt x="637718" y="465061"/>
                          <a:pt x="673100" y="465227"/>
                          <a:pt x="673100" y="430152"/>
                        </a:cubicBezTo>
                        <a:cubicBezTo>
                          <a:pt x="673100" y="411769"/>
                          <a:pt x="656380" y="400166"/>
                          <a:pt x="590550" y="372865"/>
                        </a:cubicBezTo>
                        <a:cubicBezTo>
                          <a:pt x="555942" y="358512"/>
                          <a:pt x="379199" y="273473"/>
                          <a:pt x="355600" y="259819"/>
                        </a:cubicBezTo>
                        <a:cubicBezTo>
                          <a:pt x="345122" y="253758"/>
                          <a:pt x="313690" y="238167"/>
                          <a:pt x="285750" y="225175"/>
                        </a:cubicBezTo>
                        <a:cubicBezTo>
                          <a:pt x="257810" y="212182"/>
                          <a:pt x="232092" y="198691"/>
                          <a:pt x="228600" y="195194"/>
                        </a:cubicBezTo>
                        <a:cubicBezTo>
                          <a:pt x="225108" y="191698"/>
                          <a:pt x="176530" y="166018"/>
                          <a:pt x="120650" y="138129"/>
                        </a:cubicBezTo>
                        <a:cubicBezTo>
                          <a:pt x="38588" y="97173"/>
                          <a:pt x="25155" y="86675"/>
                          <a:pt x="50800" y="83539"/>
                        </a:cubicBezTo>
                        <a:cubicBezTo>
                          <a:pt x="118042" y="75316"/>
                          <a:pt x="122862" y="68029"/>
                          <a:pt x="82550" y="35537"/>
                        </a:cubicBezTo>
                        <a:cubicBezTo>
                          <a:pt x="38460" y="0"/>
                          <a:pt x="19403" y="4481"/>
                          <a:pt x="30283" y="478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4" name="任意多边形: 形状 463">
                    <a:extLst>
                      <a:ext uri="{FF2B5EF4-FFF2-40B4-BE49-F238E27FC236}">
                        <a16:creationId xmlns="" xmlns:a16="http://schemas.microsoft.com/office/drawing/2014/main" id="{CB854657-6E06-43A2-861E-0C4C2EEF0DE6}"/>
                      </a:ext>
                    </a:extLst>
                  </p:cNvPr>
                  <p:cNvSpPr/>
                  <p:nvPr/>
                </p:nvSpPr>
                <p:spPr>
                  <a:xfrm>
                    <a:off x="5250261" y="2559311"/>
                    <a:ext cx="818856" cy="351569"/>
                  </a:xfrm>
                  <a:custGeom>
                    <a:avLst/>
                    <a:gdLst/>
                    <a:ahLst/>
                    <a:cxnLst/>
                    <a:rect l="0" t="0" r="0" b="0"/>
                    <a:pathLst>
                      <a:path w="818856" h="351569">
                        <a:moveTo>
                          <a:pt x="744139" y="7952"/>
                        </a:moveTo>
                        <a:cubicBezTo>
                          <a:pt x="730169" y="11035"/>
                          <a:pt x="710324" y="24301"/>
                          <a:pt x="700038" y="37432"/>
                        </a:cubicBezTo>
                        <a:cubicBezTo>
                          <a:pt x="689753" y="50562"/>
                          <a:pt x="668322" y="61305"/>
                          <a:pt x="652413" y="61305"/>
                        </a:cubicBezTo>
                        <a:cubicBezTo>
                          <a:pt x="636505" y="61305"/>
                          <a:pt x="623489" y="66566"/>
                          <a:pt x="623489" y="72996"/>
                        </a:cubicBezTo>
                        <a:cubicBezTo>
                          <a:pt x="623489" y="79426"/>
                          <a:pt x="606409" y="88438"/>
                          <a:pt x="585535" y="93023"/>
                        </a:cubicBezTo>
                        <a:cubicBezTo>
                          <a:pt x="564660" y="97608"/>
                          <a:pt x="544320" y="106634"/>
                          <a:pt x="540335" y="113082"/>
                        </a:cubicBezTo>
                        <a:cubicBezTo>
                          <a:pt x="536350" y="119530"/>
                          <a:pt x="520411" y="124805"/>
                          <a:pt x="504915" y="124805"/>
                        </a:cubicBezTo>
                        <a:cubicBezTo>
                          <a:pt x="453894" y="124805"/>
                          <a:pt x="356789" y="166591"/>
                          <a:pt x="356789" y="188547"/>
                        </a:cubicBezTo>
                        <a:cubicBezTo>
                          <a:pt x="356789" y="195399"/>
                          <a:pt x="341073" y="198350"/>
                          <a:pt x="321864" y="195105"/>
                        </a:cubicBezTo>
                        <a:cubicBezTo>
                          <a:pt x="302655" y="191860"/>
                          <a:pt x="272652" y="197372"/>
                          <a:pt x="255189" y="207355"/>
                        </a:cubicBezTo>
                        <a:cubicBezTo>
                          <a:pt x="237727" y="217338"/>
                          <a:pt x="211723" y="228565"/>
                          <a:pt x="197404" y="232305"/>
                        </a:cubicBezTo>
                        <a:cubicBezTo>
                          <a:pt x="183085" y="236045"/>
                          <a:pt x="164434" y="246040"/>
                          <a:pt x="155957" y="254517"/>
                        </a:cubicBezTo>
                        <a:cubicBezTo>
                          <a:pt x="147480" y="262993"/>
                          <a:pt x="113476" y="276015"/>
                          <a:pt x="80392" y="283453"/>
                        </a:cubicBezTo>
                        <a:cubicBezTo>
                          <a:pt x="9184" y="299464"/>
                          <a:pt x="0" y="329271"/>
                          <a:pt x="61514" y="344724"/>
                        </a:cubicBezTo>
                        <a:cubicBezTo>
                          <a:pt x="88760" y="351568"/>
                          <a:pt x="102789" y="350489"/>
                          <a:pt x="102789" y="341549"/>
                        </a:cubicBezTo>
                        <a:cubicBezTo>
                          <a:pt x="102789" y="334100"/>
                          <a:pt x="110635" y="328005"/>
                          <a:pt x="120225" y="328005"/>
                        </a:cubicBezTo>
                        <a:cubicBezTo>
                          <a:pt x="129814" y="328005"/>
                          <a:pt x="162675" y="313348"/>
                          <a:pt x="193250" y="295434"/>
                        </a:cubicBezTo>
                        <a:cubicBezTo>
                          <a:pt x="257278" y="257919"/>
                          <a:pt x="295193" y="241427"/>
                          <a:pt x="354643" y="225230"/>
                        </a:cubicBezTo>
                        <a:cubicBezTo>
                          <a:pt x="377911" y="218891"/>
                          <a:pt x="403628" y="210666"/>
                          <a:pt x="411793" y="206951"/>
                        </a:cubicBezTo>
                        <a:cubicBezTo>
                          <a:pt x="457310" y="186243"/>
                          <a:pt x="491248" y="175605"/>
                          <a:pt x="511789" y="175605"/>
                        </a:cubicBezTo>
                        <a:cubicBezTo>
                          <a:pt x="524518" y="175605"/>
                          <a:pt x="542000" y="167873"/>
                          <a:pt x="550636" y="158424"/>
                        </a:cubicBezTo>
                        <a:cubicBezTo>
                          <a:pt x="575097" y="131660"/>
                          <a:pt x="650985" y="100469"/>
                          <a:pt x="696514" y="98467"/>
                        </a:cubicBezTo>
                        <a:cubicBezTo>
                          <a:pt x="719215" y="97468"/>
                          <a:pt x="737789" y="91556"/>
                          <a:pt x="737789" y="85328"/>
                        </a:cubicBezTo>
                        <a:cubicBezTo>
                          <a:pt x="737789" y="79100"/>
                          <a:pt x="748519" y="74005"/>
                          <a:pt x="761634" y="74005"/>
                        </a:cubicBezTo>
                        <a:cubicBezTo>
                          <a:pt x="774749" y="74005"/>
                          <a:pt x="791964" y="66191"/>
                          <a:pt x="799891" y="56640"/>
                        </a:cubicBezTo>
                        <a:cubicBezTo>
                          <a:pt x="818855" y="33790"/>
                          <a:pt x="780163" y="0"/>
                          <a:pt x="744139" y="7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5" name="任意多边形: 形状 464">
                    <a:extLst>
                      <a:ext uri="{FF2B5EF4-FFF2-40B4-BE49-F238E27FC236}">
                        <a16:creationId xmlns="" xmlns:a16="http://schemas.microsoft.com/office/drawing/2014/main" id="{9CAF740D-C683-443D-B230-926FB0FA47EA}"/>
                      </a:ext>
                    </a:extLst>
                  </p:cNvPr>
                  <p:cNvSpPr/>
                  <p:nvPr/>
                </p:nvSpPr>
                <p:spPr>
                  <a:xfrm>
                    <a:off x="5487355" y="2572683"/>
                    <a:ext cx="354952" cy="172068"/>
                  </a:xfrm>
                  <a:custGeom>
                    <a:avLst/>
                    <a:gdLst/>
                    <a:ahLst/>
                    <a:cxnLst/>
                    <a:rect l="0" t="0" r="0" b="0"/>
                    <a:pathLst>
                      <a:path w="354952" h="172068">
                        <a:moveTo>
                          <a:pt x="227645" y="19462"/>
                        </a:moveTo>
                        <a:cubicBezTo>
                          <a:pt x="206690" y="30465"/>
                          <a:pt x="177233" y="49945"/>
                          <a:pt x="162185" y="62751"/>
                        </a:cubicBezTo>
                        <a:cubicBezTo>
                          <a:pt x="146344" y="76231"/>
                          <a:pt x="122284" y="83750"/>
                          <a:pt x="105035" y="80611"/>
                        </a:cubicBezTo>
                        <a:cubicBezTo>
                          <a:pt x="75617" y="75257"/>
                          <a:pt x="19421" y="113804"/>
                          <a:pt x="8387" y="146906"/>
                        </a:cubicBezTo>
                        <a:cubicBezTo>
                          <a:pt x="0" y="172067"/>
                          <a:pt x="64210" y="164703"/>
                          <a:pt x="109739" y="135283"/>
                        </a:cubicBezTo>
                        <a:cubicBezTo>
                          <a:pt x="149540" y="109563"/>
                          <a:pt x="184620" y="98733"/>
                          <a:pt x="228131" y="98733"/>
                        </a:cubicBezTo>
                        <a:cubicBezTo>
                          <a:pt x="246043" y="98733"/>
                          <a:pt x="325803" y="43059"/>
                          <a:pt x="341847" y="19358"/>
                        </a:cubicBezTo>
                        <a:cubicBezTo>
                          <a:pt x="354951" y="0"/>
                          <a:pt x="264551" y="82"/>
                          <a:pt x="227645" y="194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6" name="任意多边形: 形状 465">
                    <a:extLst>
                      <a:ext uri="{FF2B5EF4-FFF2-40B4-BE49-F238E27FC236}">
                        <a16:creationId xmlns="" xmlns:a16="http://schemas.microsoft.com/office/drawing/2014/main" id="{FBD0EAFF-001F-4238-A01F-24C0008B9846}"/>
                      </a:ext>
                    </a:extLst>
                  </p:cNvPr>
                  <p:cNvSpPr/>
                  <p:nvPr/>
                </p:nvSpPr>
                <p:spPr>
                  <a:xfrm>
                    <a:off x="6290639" y="2576259"/>
                    <a:ext cx="25550" cy="400686"/>
                  </a:xfrm>
                  <a:custGeom>
                    <a:avLst/>
                    <a:gdLst/>
                    <a:ahLst/>
                    <a:cxnLst/>
                    <a:rect l="0" t="0" r="0" b="0"/>
                    <a:pathLst>
                      <a:path w="25550" h="400686">
                        <a:moveTo>
                          <a:pt x="9821" y="40387"/>
                        </a:moveTo>
                        <a:cubicBezTo>
                          <a:pt x="0" y="71331"/>
                          <a:pt x="8823" y="385402"/>
                          <a:pt x="19822" y="396402"/>
                        </a:cubicBezTo>
                        <a:cubicBezTo>
                          <a:pt x="24106" y="400685"/>
                          <a:pt x="25549" y="387522"/>
                          <a:pt x="23029" y="367149"/>
                        </a:cubicBezTo>
                        <a:cubicBezTo>
                          <a:pt x="20509" y="346776"/>
                          <a:pt x="19849" y="264384"/>
                          <a:pt x="21564" y="184057"/>
                        </a:cubicBezTo>
                        <a:cubicBezTo>
                          <a:pt x="24902" y="27681"/>
                          <a:pt x="22640" y="0"/>
                          <a:pt x="9821" y="403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7" name="任意多边形: 形状 466">
                    <a:extLst>
                      <a:ext uri="{FF2B5EF4-FFF2-40B4-BE49-F238E27FC236}">
                        <a16:creationId xmlns="" xmlns:a16="http://schemas.microsoft.com/office/drawing/2014/main" id="{E3552203-3E95-40F0-8401-57DA6E48C014}"/>
                      </a:ext>
                    </a:extLst>
                  </p:cNvPr>
                  <p:cNvSpPr/>
                  <p:nvPr/>
                </p:nvSpPr>
                <p:spPr>
                  <a:xfrm>
                    <a:off x="6074039" y="2611840"/>
                    <a:ext cx="41012" cy="59577"/>
                  </a:xfrm>
                  <a:custGeom>
                    <a:avLst/>
                    <a:gdLst/>
                    <a:ahLst/>
                    <a:cxnLst/>
                    <a:rect l="0" t="0" r="0" b="0"/>
                    <a:pathLst>
                      <a:path w="41012" h="59577">
                        <a:moveTo>
                          <a:pt x="9261" y="21476"/>
                        </a:moveTo>
                        <a:cubicBezTo>
                          <a:pt x="0" y="36460"/>
                          <a:pt x="12013" y="59576"/>
                          <a:pt x="29061" y="59576"/>
                        </a:cubicBezTo>
                        <a:cubicBezTo>
                          <a:pt x="35633" y="59576"/>
                          <a:pt x="41011" y="48146"/>
                          <a:pt x="41011" y="34176"/>
                        </a:cubicBezTo>
                        <a:cubicBezTo>
                          <a:pt x="41011" y="7391"/>
                          <a:pt x="22534" y="0"/>
                          <a:pt x="9261" y="214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8" name="任意多边形: 形状 467">
                    <a:extLst>
                      <a:ext uri="{FF2B5EF4-FFF2-40B4-BE49-F238E27FC236}">
                        <a16:creationId xmlns="" xmlns:a16="http://schemas.microsoft.com/office/drawing/2014/main" id="{47E05946-C2CA-41F2-AFDD-4FDB14817FC2}"/>
                      </a:ext>
                    </a:extLst>
                  </p:cNvPr>
                  <p:cNvSpPr/>
                  <p:nvPr/>
                </p:nvSpPr>
                <p:spPr>
                  <a:xfrm>
                    <a:off x="6572250" y="2612759"/>
                    <a:ext cx="266701" cy="166533"/>
                  </a:xfrm>
                  <a:custGeom>
                    <a:avLst/>
                    <a:gdLst/>
                    <a:ahLst/>
                    <a:cxnLst/>
                    <a:rect l="0" t="0" r="0" b="0"/>
                    <a:pathLst>
                      <a:path w="266701" h="166533">
                        <a:moveTo>
                          <a:pt x="0" y="26590"/>
                        </a:moveTo>
                        <a:cubicBezTo>
                          <a:pt x="0" y="36892"/>
                          <a:pt x="25371" y="56880"/>
                          <a:pt x="56380" y="71006"/>
                        </a:cubicBezTo>
                        <a:cubicBezTo>
                          <a:pt x="87389" y="85132"/>
                          <a:pt x="116301" y="102420"/>
                          <a:pt x="120629" y="109423"/>
                        </a:cubicBezTo>
                        <a:cubicBezTo>
                          <a:pt x="124957" y="116427"/>
                          <a:pt x="138892" y="122157"/>
                          <a:pt x="151595" y="122157"/>
                        </a:cubicBezTo>
                        <a:cubicBezTo>
                          <a:pt x="164297" y="122157"/>
                          <a:pt x="181804" y="130730"/>
                          <a:pt x="190500" y="141207"/>
                        </a:cubicBezTo>
                        <a:cubicBezTo>
                          <a:pt x="211518" y="166532"/>
                          <a:pt x="266700" y="166243"/>
                          <a:pt x="266700" y="140808"/>
                        </a:cubicBezTo>
                        <a:cubicBezTo>
                          <a:pt x="266700" y="123461"/>
                          <a:pt x="243815" y="107365"/>
                          <a:pt x="192743" y="88790"/>
                        </a:cubicBezTo>
                        <a:cubicBezTo>
                          <a:pt x="157102" y="75828"/>
                          <a:pt x="75739" y="30085"/>
                          <a:pt x="69037" y="19242"/>
                        </a:cubicBezTo>
                        <a:cubicBezTo>
                          <a:pt x="57145" y="0"/>
                          <a:pt x="0" y="6082"/>
                          <a:pt x="0" y="265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69" name="任意多边形: 形状 468">
                    <a:extLst>
                      <a:ext uri="{FF2B5EF4-FFF2-40B4-BE49-F238E27FC236}">
                        <a16:creationId xmlns="" xmlns:a16="http://schemas.microsoft.com/office/drawing/2014/main" id="{053E689C-3622-43BE-87B5-0CE372E01462}"/>
                      </a:ext>
                    </a:extLst>
                  </p:cNvPr>
                  <p:cNvSpPr/>
                  <p:nvPr/>
                </p:nvSpPr>
                <p:spPr>
                  <a:xfrm>
                    <a:off x="6902450" y="2614218"/>
                    <a:ext cx="101601" cy="82599"/>
                  </a:xfrm>
                  <a:custGeom>
                    <a:avLst/>
                    <a:gdLst/>
                    <a:ahLst/>
                    <a:cxnLst/>
                    <a:rect l="0" t="0" r="0" b="0"/>
                    <a:pathLst>
                      <a:path w="101601" h="82599">
                        <a:moveTo>
                          <a:pt x="0" y="22710"/>
                        </a:moveTo>
                        <a:cubicBezTo>
                          <a:pt x="0" y="39545"/>
                          <a:pt x="63036" y="82598"/>
                          <a:pt x="87685" y="82598"/>
                        </a:cubicBezTo>
                        <a:cubicBezTo>
                          <a:pt x="95338" y="82598"/>
                          <a:pt x="101600" y="74025"/>
                          <a:pt x="101600" y="63548"/>
                        </a:cubicBezTo>
                        <a:cubicBezTo>
                          <a:pt x="101600" y="53071"/>
                          <a:pt x="90781" y="44498"/>
                          <a:pt x="77559" y="44498"/>
                        </a:cubicBezTo>
                        <a:cubicBezTo>
                          <a:pt x="64336" y="44498"/>
                          <a:pt x="50228" y="35925"/>
                          <a:pt x="46207" y="25448"/>
                        </a:cubicBezTo>
                        <a:cubicBezTo>
                          <a:pt x="37290" y="2210"/>
                          <a:pt x="0" y="0"/>
                          <a:pt x="0" y="227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0" name="任意多边形: 形状 469">
                    <a:extLst>
                      <a:ext uri="{FF2B5EF4-FFF2-40B4-BE49-F238E27FC236}">
                        <a16:creationId xmlns="" xmlns:a16="http://schemas.microsoft.com/office/drawing/2014/main" id="{2B57FB17-963E-4AF1-831B-38C4897A0436}"/>
                      </a:ext>
                    </a:extLst>
                  </p:cNvPr>
                  <p:cNvSpPr/>
                  <p:nvPr/>
                </p:nvSpPr>
                <p:spPr>
                  <a:xfrm>
                    <a:off x="5879455" y="2670556"/>
                    <a:ext cx="135698" cy="111822"/>
                  </a:xfrm>
                  <a:custGeom>
                    <a:avLst/>
                    <a:gdLst/>
                    <a:ahLst/>
                    <a:cxnLst/>
                    <a:rect l="0" t="0" r="0" b="0"/>
                    <a:pathLst>
                      <a:path w="135698" h="111822">
                        <a:moveTo>
                          <a:pt x="57346" y="15815"/>
                        </a:moveTo>
                        <a:cubicBezTo>
                          <a:pt x="46621" y="22139"/>
                          <a:pt x="30436" y="39179"/>
                          <a:pt x="21378" y="53683"/>
                        </a:cubicBezTo>
                        <a:cubicBezTo>
                          <a:pt x="0" y="87915"/>
                          <a:pt x="20200" y="111821"/>
                          <a:pt x="53689" y="91922"/>
                        </a:cubicBezTo>
                        <a:cubicBezTo>
                          <a:pt x="66424" y="84355"/>
                          <a:pt x="90631" y="73026"/>
                          <a:pt x="107482" y="66748"/>
                        </a:cubicBezTo>
                        <a:cubicBezTo>
                          <a:pt x="128854" y="58786"/>
                          <a:pt x="135697" y="49016"/>
                          <a:pt x="130106" y="34447"/>
                        </a:cubicBezTo>
                        <a:cubicBezTo>
                          <a:pt x="120453" y="9291"/>
                          <a:pt x="84168" y="0"/>
                          <a:pt x="57346" y="158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1" name="任意多边形: 形状 470">
                    <a:extLst>
                      <a:ext uri="{FF2B5EF4-FFF2-40B4-BE49-F238E27FC236}">
                        <a16:creationId xmlns="" xmlns:a16="http://schemas.microsoft.com/office/drawing/2014/main" id="{E626ECF5-DADF-40C5-8D52-F83604CF5318}"/>
                      </a:ext>
                    </a:extLst>
                  </p:cNvPr>
                  <p:cNvSpPr/>
                  <p:nvPr/>
                </p:nvSpPr>
                <p:spPr>
                  <a:xfrm>
                    <a:off x="6089650" y="2696816"/>
                    <a:ext cx="25401" cy="38101"/>
                  </a:xfrm>
                  <a:custGeom>
                    <a:avLst/>
                    <a:gdLst/>
                    <a:ahLst/>
                    <a:cxnLst/>
                    <a:rect l="0" t="0" r="0" b="0"/>
                    <a:pathLst>
                      <a:path w="25401" h="38101">
                        <a:moveTo>
                          <a:pt x="0" y="19050"/>
                        </a:moveTo>
                        <a:cubicBezTo>
                          <a:pt x="0" y="29527"/>
                          <a:pt x="5715" y="38100"/>
                          <a:pt x="12700" y="38100"/>
                        </a:cubicBezTo>
                        <a:cubicBezTo>
                          <a:pt x="19685" y="38100"/>
                          <a:pt x="25400" y="29527"/>
                          <a:pt x="25400" y="19050"/>
                        </a:cubicBezTo>
                        <a:cubicBezTo>
                          <a:pt x="25400" y="8573"/>
                          <a:pt x="19685" y="0"/>
                          <a:pt x="12700" y="0"/>
                        </a:cubicBezTo>
                        <a:cubicBezTo>
                          <a:pt x="5715" y="0"/>
                          <a:pt x="0" y="8573"/>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2" name="任意多边形: 形状 471">
                    <a:extLst>
                      <a:ext uri="{FF2B5EF4-FFF2-40B4-BE49-F238E27FC236}">
                        <a16:creationId xmlns="" xmlns:a16="http://schemas.microsoft.com/office/drawing/2014/main" id="{DAE7631B-19A8-4631-B46A-A7F74DB0999D}"/>
                      </a:ext>
                    </a:extLst>
                  </p:cNvPr>
                  <p:cNvSpPr/>
                  <p:nvPr/>
                </p:nvSpPr>
                <p:spPr>
                  <a:xfrm>
                    <a:off x="5309717" y="2726569"/>
                    <a:ext cx="123466" cy="86497"/>
                  </a:xfrm>
                  <a:custGeom>
                    <a:avLst/>
                    <a:gdLst/>
                    <a:ahLst/>
                    <a:cxnLst/>
                    <a:rect l="0" t="0" r="0" b="0"/>
                    <a:pathLst>
                      <a:path w="123466" h="86497">
                        <a:moveTo>
                          <a:pt x="43333" y="16762"/>
                        </a:moveTo>
                        <a:cubicBezTo>
                          <a:pt x="7661" y="28555"/>
                          <a:pt x="0" y="46657"/>
                          <a:pt x="21559" y="68216"/>
                        </a:cubicBezTo>
                        <a:cubicBezTo>
                          <a:pt x="38877" y="85534"/>
                          <a:pt x="48003" y="86496"/>
                          <a:pt x="75611" y="73917"/>
                        </a:cubicBezTo>
                        <a:cubicBezTo>
                          <a:pt x="123465" y="52114"/>
                          <a:pt x="94034" y="0"/>
                          <a:pt x="43333" y="167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3" name="任意多边形: 形状 472">
                    <a:extLst>
                      <a:ext uri="{FF2B5EF4-FFF2-40B4-BE49-F238E27FC236}">
                        <a16:creationId xmlns="" xmlns:a16="http://schemas.microsoft.com/office/drawing/2014/main" id="{DBE8CB6C-65B9-493A-81B7-412F285D9820}"/>
                      </a:ext>
                    </a:extLst>
                  </p:cNvPr>
                  <p:cNvSpPr/>
                  <p:nvPr/>
                </p:nvSpPr>
                <p:spPr>
                  <a:xfrm>
                    <a:off x="5480050" y="2749026"/>
                    <a:ext cx="344796" cy="165065"/>
                  </a:xfrm>
                  <a:custGeom>
                    <a:avLst/>
                    <a:gdLst/>
                    <a:ahLst/>
                    <a:cxnLst/>
                    <a:rect l="0" t="0" r="0" b="0"/>
                    <a:pathLst>
                      <a:path w="344796" h="165065">
                        <a:moveTo>
                          <a:pt x="228600" y="17976"/>
                        </a:moveTo>
                        <a:cubicBezTo>
                          <a:pt x="211138" y="27361"/>
                          <a:pt x="176847" y="43259"/>
                          <a:pt x="152400" y="53305"/>
                        </a:cubicBezTo>
                        <a:cubicBezTo>
                          <a:pt x="66515" y="88598"/>
                          <a:pt x="0" y="129214"/>
                          <a:pt x="0" y="146365"/>
                        </a:cubicBezTo>
                        <a:cubicBezTo>
                          <a:pt x="0" y="165064"/>
                          <a:pt x="6538" y="163900"/>
                          <a:pt x="107950" y="127149"/>
                        </a:cubicBezTo>
                        <a:cubicBezTo>
                          <a:pt x="170544" y="104466"/>
                          <a:pt x="240543" y="87490"/>
                          <a:pt x="271482" y="87490"/>
                        </a:cubicBezTo>
                        <a:cubicBezTo>
                          <a:pt x="294368" y="87490"/>
                          <a:pt x="344795" y="37331"/>
                          <a:pt x="336082" y="23233"/>
                        </a:cubicBezTo>
                        <a:cubicBezTo>
                          <a:pt x="323584" y="3010"/>
                          <a:pt x="262048" y="0"/>
                          <a:pt x="228600" y="17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4" name="任意多边形: 形状 473">
                    <a:extLst>
                      <a:ext uri="{FF2B5EF4-FFF2-40B4-BE49-F238E27FC236}">
                        <a16:creationId xmlns="" xmlns:a16="http://schemas.microsoft.com/office/drawing/2014/main" id="{C33FB585-1BEE-430C-A0A9-697641995D84}"/>
                      </a:ext>
                    </a:extLst>
                  </p:cNvPr>
                  <p:cNvSpPr/>
                  <p:nvPr/>
                </p:nvSpPr>
                <p:spPr>
                  <a:xfrm>
                    <a:off x="5252710" y="2756150"/>
                    <a:ext cx="796917" cy="331448"/>
                  </a:xfrm>
                  <a:custGeom>
                    <a:avLst/>
                    <a:gdLst/>
                    <a:ahLst/>
                    <a:cxnLst/>
                    <a:rect l="0" t="0" r="0" b="0"/>
                    <a:pathLst>
                      <a:path w="796917" h="331448">
                        <a:moveTo>
                          <a:pt x="730154" y="14982"/>
                        </a:moveTo>
                        <a:cubicBezTo>
                          <a:pt x="726478" y="20931"/>
                          <a:pt x="693279" y="32899"/>
                          <a:pt x="656380" y="41577"/>
                        </a:cubicBezTo>
                        <a:cubicBezTo>
                          <a:pt x="558936" y="64493"/>
                          <a:pt x="450479" y="108272"/>
                          <a:pt x="443875" y="127354"/>
                        </a:cubicBezTo>
                        <a:cubicBezTo>
                          <a:pt x="440732" y="136436"/>
                          <a:pt x="430166" y="143866"/>
                          <a:pt x="420394" y="143866"/>
                        </a:cubicBezTo>
                        <a:cubicBezTo>
                          <a:pt x="364692" y="143866"/>
                          <a:pt x="180929" y="202247"/>
                          <a:pt x="136521" y="234052"/>
                        </a:cubicBezTo>
                        <a:cubicBezTo>
                          <a:pt x="118002" y="247315"/>
                          <a:pt x="97711" y="258166"/>
                          <a:pt x="91428" y="258166"/>
                        </a:cubicBezTo>
                        <a:cubicBezTo>
                          <a:pt x="85145" y="258166"/>
                          <a:pt x="61764" y="262452"/>
                          <a:pt x="39471" y="267691"/>
                        </a:cubicBezTo>
                        <a:cubicBezTo>
                          <a:pt x="5825" y="275598"/>
                          <a:pt x="0" y="282071"/>
                          <a:pt x="5189" y="305791"/>
                        </a:cubicBezTo>
                        <a:cubicBezTo>
                          <a:pt x="8627" y="321507"/>
                          <a:pt x="15726" y="331447"/>
                          <a:pt x="20965" y="327879"/>
                        </a:cubicBezTo>
                        <a:cubicBezTo>
                          <a:pt x="26204" y="324310"/>
                          <a:pt x="59065" y="312888"/>
                          <a:pt x="93990" y="302495"/>
                        </a:cubicBezTo>
                        <a:cubicBezTo>
                          <a:pt x="128915" y="292102"/>
                          <a:pt x="171778" y="277348"/>
                          <a:pt x="189240" y="269708"/>
                        </a:cubicBezTo>
                        <a:cubicBezTo>
                          <a:pt x="231452" y="251239"/>
                          <a:pt x="300412" y="232766"/>
                          <a:pt x="327143" y="232766"/>
                        </a:cubicBezTo>
                        <a:cubicBezTo>
                          <a:pt x="338993" y="232766"/>
                          <a:pt x="357104" y="222147"/>
                          <a:pt x="367389" y="209168"/>
                        </a:cubicBezTo>
                        <a:cubicBezTo>
                          <a:pt x="379700" y="193633"/>
                          <a:pt x="405067" y="184657"/>
                          <a:pt x="441628" y="182899"/>
                        </a:cubicBezTo>
                        <a:cubicBezTo>
                          <a:pt x="472175" y="181430"/>
                          <a:pt x="503607" y="172527"/>
                          <a:pt x="511478" y="163115"/>
                        </a:cubicBezTo>
                        <a:cubicBezTo>
                          <a:pt x="524250" y="147843"/>
                          <a:pt x="611267" y="118466"/>
                          <a:pt x="643733" y="118466"/>
                        </a:cubicBezTo>
                        <a:cubicBezTo>
                          <a:pt x="650610" y="118466"/>
                          <a:pt x="669749" y="107071"/>
                          <a:pt x="686263" y="93144"/>
                        </a:cubicBezTo>
                        <a:cubicBezTo>
                          <a:pt x="706187" y="76342"/>
                          <a:pt x="727753" y="69933"/>
                          <a:pt x="750359" y="74094"/>
                        </a:cubicBezTo>
                        <a:cubicBezTo>
                          <a:pt x="776453" y="78898"/>
                          <a:pt x="786307" y="74447"/>
                          <a:pt x="792454" y="55080"/>
                        </a:cubicBezTo>
                        <a:cubicBezTo>
                          <a:pt x="796868" y="41172"/>
                          <a:pt x="796916" y="24027"/>
                          <a:pt x="792560" y="16980"/>
                        </a:cubicBezTo>
                        <a:cubicBezTo>
                          <a:pt x="782927" y="1393"/>
                          <a:pt x="739414" y="0"/>
                          <a:pt x="730154" y="1498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5" name="任意多边形: 形状 474">
                    <a:extLst>
                      <a:ext uri="{FF2B5EF4-FFF2-40B4-BE49-F238E27FC236}">
                        <a16:creationId xmlns="" xmlns:a16="http://schemas.microsoft.com/office/drawing/2014/main" id="{C2461B43-2C54-4B38-A7EF-ECE42FC4654A}"/>
                      </a:ext>
                    </a:extLst>
                  </p:cNvPr>
                  <p:cNvSpPr/>
                  <p:nvPr/>
                </p:nvSpPr>
                <p:spPr>
                  <a:xfrm>
                    <a:off x="6064183" y="2755711"/>
                    <a:ext cx="50106" cy="118906"/>
                  </a:xfrm>
                  <a:custGeom>
                    <a:avLst/>
                    <a:gdLst/>
                    <a:ahLst/>
                    <a:cxnLst/>
                    <a:rect l="0" t="0" r="0" b="0"/>
                    <a:pathLst>
                      <a:path w="50106" h="118906">
                        <a:moveTo>
                          <a:pt x="34106" y="17654"/>
                        </a:moveTo>
                        <a:cubicBezTo>
                          <a:pt x="36340" y="35309"/>
                          <a:pt x="29796" y="61704"/>
                          <a:pt x="19565" y="76311"/>
                        </a:cubicBezTo>
                        <a:cubicBezTo>
                          <a:pt x="0" y="104244"/>
                          <a:pt x="5185" y="118905"/>
                          <a:pt x="34630" y="118905"/>
                        </a:cubicBezTo>
                        <a:cubicBezTo>
                          <a:pt x="48840" y="118905"/>
                          <a:pt x="50105" y="105976"/>
                          <a:pt x="41152" y="52230"/>
                        </a:cubicBezTo>
                        <a:cubicBezTo>
                          <a:pt x="35043" y="15559"/>
                          <a:pt x="31873" y="0"/>
                          <a:pt x="34106" y="176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6" name="任意多边形: 形状 475">
                    <a:extLst>
                      <a:ext uri="{FF2B5EF4-FFF2-40B4-BE49-F238E27FC236}">
                        <a16:creationId xmlns="" xmlns:a16="http://schemas.microsoft.com/office/drawing/2014/main" id="{B037C62E-D188-4941-89DD-D3FBCD95C396}"/>
                      </a:ext>
                    </a:extLst>
                  </p:cNvPr>
                  <p:cNvSpPr/>
                  <p:nvPr/>
                </p:nvSpPr>
                <p:spPr>
                  <a:xfrm>
                    <a:off x="6350340" y="2776362"/>
                    <a:ext cx="692635" cy="352255"/>
                  </a:xfrm>
                  <a:custGeom>
                    <a:avLst/>
                    <a:gdLst/>
                    <a:ahLst/>
                    <a:cxnLst/>
                    <a:rect l="0" t="0" r="0" b="0"/>
                    <a:pathLst>
                      <a:path w="692635" h="352255">
                        <a:moveTo>
                          <a:pt x="18372" y="16111"/>
                        </a:moveTo>
                        <a:cubicBezTo>
                          <a:pt x="0" y="38248"/>
                          <a:pt x="10866" y="72854"/>
                          <a:pt x="36190" y="72854"/>
                        </a:cubicBezTo>
                        <a:cubicBezTo>
                          <a:pt x="58104" y="72854"/>
                          <a:pt x="160882" y="116071"/>
                          <a:pt x="219764" y="150045"/>
                        </a:cubicBezTo>
                        <a:cubicBezTo>
                          <a:pt x="243032" y="163470"/>
                          <a:pt x="272698" y="174454"/>
                          <a:pt x="285690" y="174454"/>
                        </a:cubicBezTo>
                        <a:cubicBezTo>
                          <a:pt x="298681" y="174454"/>
                          <a:pt x="312883" y="180234"/>
                          <a:pt x="317250" y="187299"/>
                        </a:cubicBezTo>
                        <a:cubicBezTo>
                          <a:pt x="321616" y="194363"/>
                          <a:pt x="360529" y="214431"/>
                          <a:pt x="403724" y="231894"/>
                        </a:cubicBezTo>
                        <a:cubicBezTo>
                          <a:pt x="446919" y="249357"/>
                          <a:pt x="501297" y="275010"/>
                          <a:pt x="524564" y="288900"/>
                        </a:cubicBezTo>
                        <a:cubicBezTo>
                          <a:pt x="547832" y="302790"/>
                          <a:pt x="574366" y="314154"/>
                          <a:pt x="583531" y="314154"/>
                        </a:cubicBezTo>
                        <a:cubicBezTo>
                          <a:pt x="592695" y="314154"/>
                          <a:pt x="603482" y="322727"/>
                          <a:pt x="607503" y="333204"/>
                        </a:cubicBezTo>
                        <a:cubicBezTo>
                          <a:pt x="611828" y="344477"/>
                          <a:pt x="630909" y="352254"/>
                          <a:pt x="654243" y="352254"/>
                        </a:cubicBezTo>
                        <a:cubicBezTo>
                          <a:pt x="689803" y="352254"/>
                          <a:pt x="692634" y="349450"/>
                          <a:pt x="683087" y="323679"/>
                        </a:cubicBezTo>
                        <a:cubicBezTo>
                          <a:pt x="676846" y="306834"/>
                          <a:pt x="659520" y="293275"/>
                          <a:pt x="640880" y="290649"/>
                        </a:cubicBezTo>
                        <a:cubicBezTo>
                          <a:pt x="623489" y="288198"/>
                          <a:pt x="606402" y="282478"/>
                          <a:pt x="602910" y="277937"/>
                        </a:cubicBezTo>
                        <a:cubicBezTo>
                          <a:pt x="594559" y="267078"/>
                          <a:pt x="495991" y="225254"/>
                          <a:pt x="478752" y="225254"/>
                        </a:cubicBezTo>
                        <a:cubicBezTo>
                          <a:pt x="471368" y="225254"/>
                          <a:pt x="460564" y="218110"/>
                          <a:pt x="454743" y="209379"/>
                        </a:cubicBezTo>
                        <a:cubicBezTo>
                          <a:pt x="448923" y="200648"/>
                          <a:pt x="404155" y="174122"/>
                          <a:pt x="355260" y="150433"/>
                        </a:cubicBezTo>
                        <a:cubicBezTo>
                          <a:pt x="306365" y="126744"/>
                          <a:pt x="257788" y="102717"/>
                          <a:pt x="247310" y="97039"/>
                        </a:cubicBezTo>
                        <a:cubicBezTo>
                          <a:pt x="214600" y="79315"/>
                          <a:pt x="63909" y="7856"/>
                          <a:pt x="48368" y="2700"/>
                        </a:cubicBezTo>
                        <a:cubicBezTo>
                          <a:pt x="40232" y="0"/>
                          <a:pt x="26734" y="6035"/>
                          <a:pt x="18372" y="161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7" name="任意多边形: 形状 476">
                    <a:extLst>
                      <a:ext uri="{FF2B5EF4-FFF2-40B4-BE49-F238E27FC236}">
                        <a16:creationId xmlns="" xmlns:a16="http://schemas.microsoft.com/office/drawing/2014/main" id="{DEF42EDC-C089-4F6F-AE82-CEB442EB9B7B}"/>
                      </a:ext>
                    </a:extLst>
                  </p:cNvPr>
                  <p:cNvSpPr/>
                  <p:nvPr/>
                </p:nvSpPr>
                <p:spPr>
                  <a:xfrm>
                    <a:off x="6566066" y="2780052"/>
                    <a:ext cx="276259" cy="178616"/>
                  </a:xfrm>
                  <a:custGeom>
                    <a:avLst/>
                    <a:gdLst/>
                    <a:ahLst/>
                    <a:cxnLst/>
                    <a:rect l="0" t="0" r="0" b="0"/>
                    <a:pathLst>
                      <a:path w="276259" h="178616">
                        <a:moveTo>
                          <a:pt x="2078" y="31933"/>
                        </a:moveTo>
                        <a:cubicBezTo>
                          <a:pt x="0" y="44499"/>
                          <a:pt x="37203" y="70099"/>
                          <a:pt x="82384" y="87194"/>
                        </a:cubicBezTo>
                        <a:cubicBezTo>
                          <a:pt x="102069" y="94643"/>
                          <a:pt x="106636" y="97061"/>
                          <a:pt x="188188" y="143223"/>
                        </a:cubicBezTo>
                        <a:cubicBezTo>
                          <a:pt x="247007" y="176518"/>
                          <a:pt x="276258" y="178615"/>
                          <a:pt x="270580" y="149129"/>
                        </a:cubicBezTo>
                        <a:cubicBezTo>
                          <a:pt x="268289" y="137230"/>
                          <a:pt x="217863" y="100513"/>
                          <a:pt x="158524" y="67536"/>
                        </a:cubicBezTo>
                        <a:cubicBezTo>
                          <a:pt x="57553" y="11423"/>
                          <a:pt x="7358" y="0"/>
                          <a:pt x="2078" y="319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8" name="任意多边形: 形状 477">
                    <a:extLst>
                      <a:ext uri="{FF2B5EF4-FFF2-40B4-BE49-F238E27FC236}">
                        <a16:creationId xmlns="" xmlns:a16="http://schemas.microsoft.com/office/drawing/2014/main" id="{52099427-0429-4ED2-ADC7-29301F00AD32}"/>
                      </a:ext>
                    </a:extLst>
                  </p:cNvPr>
                  <p:cNvSpPr/>
                  <p:nvPr/>
                </p:nvSpPr>
                <p:spPr>
                  <a:xfrm>
                    <a:off x="5873750" y="2846703"/>
                    <a:ext cx="140935" cy="118859"/>
                  </a:xfrm>
                  <a:custGeom>
                    <a:avLst/>
                    <a:gdLst/>
                    <a:ahLst/>
                    <a:cxnLst/>
                    <a:rect l="0" t="0" r="0" b="0"/>
                    <a:pathLst>
                      <a:path w="140935" h="118859">
                        <a:moveTo>
                          <a:pt x="76200" y="11732"/>
                        </a:moveTo>
                        <a:cubicBezTo>
                          <a:pt x="52385" y="20611"/>
                          <a:pt x="0" y="76258"/>
                          <a:pt x="0" y="92676"/>
                        </a:cubicBezTo>
                        <a:cubicBezTo>
                          <a:pt x="0" y="114381"/>
                          <a:pt x="34139" y="118858"/>
                          <a:pt x="88345" y="104262"/>
                        </a:cubicBezTo>
                        <a:cubicBezTo>
                          <a:pt x="139615" y="90457"/>
                          <a:pt x="140934" y="88791"/>
                          <a:pt x="130951" y="50419"/>
                        </a:cubicBezTo>
                        <a:cubicBezTo>
                          <a:pt x="120124" y="8802"/>
                          <a:pt x="107667" y="0"/>
                          <a:pt x="76200" y="117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9" name="任意多边形: 形状 478">
                    <a:extLst>
                      <a:ext uri="{FF2B5EF4-FFF2-40B4-BE49-F238E27FC236}">
                        <a16:creationId xmlns="" xmlns:a16="http://schemas.microsoft.com/office/drawing/2014/main" id="{8CCEEF40-FEAD-4CEE-86A6-E330F7B02532}"/>
                      </a:ext>
                    </a:extLst>
                  </p:cNvPr>
                  <p:cNvSpPr/>
                  <p:nvPr/>
                </p:nvSpPr>
                <p:spPr>
                  <a:xfrm>
                    <a:off x="6394450" y="2892882"/>
                    <a:ext cx="121877" cy="83335"/>
                  </a:xfrm>
                  <a:custGeom>
                    <a:avLst/>
                    <a:gdLst/>
                    <a:ahLst/>
                    <a:cxnLst/>
                    <a:rect l="0" t="0" r="0" b="0"/>
                    <a:pathLst>
                      <a:path w="121877" h="83335">
                        <a:moveTo>
                          <a:pt x="0" y="24723"/>
                        </a:moveTo>
                        <a:cubicBezTo>
                          <a:pt x="0" y="47125"/>
                          <a:pt x="54646" y="83334"/>
                          <a:pt x="88453" y="83334"/>
                        </a:cubicBezTo>
                        <a:cubicBezTo>
                          <a:pt x="120579" y="83334"/>
                          <a:pt x="121876" y="56027"/>
                          <a:pt x="91075" y="28152"/>
                        </a:cubicBezTo>
                        <a:cubicBezTo>
                          <a:pt x="62570" y="2356"/>
                          <a:pt x="0" y="0"/>
                          <a:pt x="0" y="2472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0" name="任意多边形: 形状 479">
                    <a:extLst>
                      <a:ext uri="{FF2B5EF4-FFF2-40B4-BE49-F238E27FC236}">
                        <a16:creationId xmlns="" xmlns:a16="http://schemas.microsoft.com/office/drawing/2014/main" id="{C3C1E741-4052-48CC-9AC9-BA5A5EAFCE58}"/>
                      </a:ext>
                    </a:extLst>
                  </p:cNvPr>
                  <p:cNvSpPr/>
                  <p:nvPr/>
                </p:nvSpPr>
                <p:spPr>
                  <a:xfrm>
                    <a:off x="5277510" y="2895216"/>
                    <a:ext cx="126341" cy="102768"/>
                  </a:xfrm>
                  <a:custGeom>
                    <a:avLst/>
                    <a:gdLst/>
                    <a:ahLst/>
                    <a:cxnLst/>
                    <a:rect l="0" t="0" r="0" b="0"/>
                    <a:pathLst>
                      <a:path w="126341" h="102768">
                        <a:moveTo>
                          <a:pt x="46044" y="31648"/>
                        </a:moveTo>
                        <a:cubicBezTo>
                          <a:pt x="1712" y="62290"/>
                          <a:pt x="0" y="71740"/>
                          <a:pt x="36322" y="85300"/>
                        </a:cubicBezTo>
                        <a:cubicBezTo>
                          <a:pt x="83110" y="102767"/>
                          <a:pt x="126340" y="85338"/>
                          <a:pt x="126340" y="49008"/>
                        </a:cubicBezTo>
                        <a:cubicBezTo>
                          <a:pt x="126340" y="7460"/>
                          <a:pt x="91833" y="0"/>
                          <a:pt x="46044" y="316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1" name="任意多边形: 形状 480">
                    <a:extLst>
                      <a:ext uri="{FF2B5EF4-FFF2-40B4-BE49-F238E27FC236}">
                        <a16:creationId xmlns="" xmlns:a16="http://schemas.microsoft.com/office/drawing/2014/main" id="{C57A5189-4060-4885-8CDD-B27B51704ADE}"/>
                      </a:ext>
                    </a:extLst>
                  </p:cNvPr>
                  <p:cNvSpPr/>
                  <p:nvPr/>
                </p:nvSpPr>
                <p:spPr>
                  <a:xfrm>
                    <a:off x="6089650" y="2912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2" name="任意多边形: 形状 481">
                    <a:extLst>
                      <a:ext uri="{FF2B5EF4-FFF2-40B4-BE49-F238E27FC236}">
                        <a16:creationId xmlns="" xmlns:a16="http://schemas.microsoft.com/office/drawing/2014/main" id="{0D9F02A8-14AC-4600-8540-50D4D8F9D828}"/>
                      </a:ext>
                    </a:extLst>
                  </p:cNvPr>
                  <p:cNvSpPr/>
                  <p:nvPr/>
                </p:nvSpPr>
                <p:spPr>
                  <a:xfrm>
                    <a:off x="5457451" y="2937469"/>
                    <a:ext cx="365500" cy="174047"/>
                  </a:xfrm>
                  <a:custGeom>
                    <a:avLst/>
                    <a:gdLst/>
                    <a:ahLst/>
                    <a:cxnLst/>
                    <a:rect l="0" t="0" r="0" b="0"/>
                    <a:pathLst>
                      <a:path w="365500" h="174047">
                        <a:moveTo>
                          <a:pt x="300770" y="5795"/>
                        </a:moveTo>
                        <a:cubicBezTo>
                          <a:pt x="272648" y="12044"/>
                          <a:pt x="95678" y="77469"/>
                          <a:pt x="61911" y="94101"/>
                        </a:cubicBezTo>
                        <a:cubicBezTo>
                          <a:pt x="21603" y="113955"/>
                          <a:pt x="0" y="148228"/>
                          <a:pt x="17047" y="165276"/>
                        </a:cubicBezTo>
                        <a:cubicBezTo>
                          <a:pt x="25818" y="174046"/>
                          <a:pt x="50231" y="167749"/>
                          <a:pt x="92962" y="145696"/>
                        </a:cubicBezTo>
                        <a:cubicBezTo>
                          <a:pt x="163781" y="109146"/>
                          <a:pt x="309472" y="61306"/>
                          <a:pt x="343274" y="63501"/>
                        </a:cubicBezTo>
                        <a:cubicBezTo>
                          <a:pt x="355498" y="64295"/>
                          <a:pt x="365499" y="56393"/>
                          <a:pt x="365499" y="45942"/>
                        </a:cubicBezTo>
                        <a:cubicBezTo>
                          <a:pt x="365499" y="23970"/>
                          <a:pt x="326852" y="0"/>
                          <a:pt x="300770" y="57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3" name="任意多边形: 形状 482">
                    <a:extLst>
                      <a:ext uri="{FF2B5EF4-FFF2-40B4-BE49-F238E27FC236}">
                        <a16:creationId xmlns="" xmlns:a16="http://schemas.microsoft.com/office/drawing/2014/main" id="{3D78546E-A5E6-4088-B7EB-6E22192C6824}"/>
                      </a:ext>
                    </a:extLst>
                  </p:cNvPr>
                  <p:cNvSpPr/>
                  <p:nvPr/>
                </p:nvSpPr>
                <p:spPr>
                  <a:xfrm>
                    <a:off x="6915150" y="2963536"/>
                    <a:ext cx="88901" cy="92455"/>
                  </a:xfrm>
                  <a:custGeom>
                    <a:avLst/>
                    <a:gdLst/>
                    <a:ahLst/>
                    <a:cxnLst/>
                    <a:rect l="0" t="0" r="0" b="0"/>
                    <a:pathLst>
                      <a:path w="88901" h="92455">
                        <a:moveTo>
                          <a:pt x="0" y="16806"/>
                        </a:moveTo>
                        <a:cubicBezTo>
                          <a:pt x="0" y="38938"/>
                          <a:pt x="68393" y="92454"/>
                          <a:pt x="80809" y="80038"/>
                        </a:cubicBezTo>
                        <a:cubicBezTo>
                          <a:pt x="85259" y="75588"/>
                          <a:pt x="88900" y="58612"/>
                          <a:pt x="88900" y="42313"/>
                        </a:cubicBezTo>
                        <a:cubicBezTo>
                          <a:pt x="88900" y="21568"/>
                          <a:pt x="81593" y="12680"/>
                          <a:pt x="64539" y="12680"/>
                        </a:cubicBezTo>
                        <a:cubicBezTo>
                          <a:pt x="51140" y="12680"/>
                          <a:pt x="31138" y="9211"/>
                          <a:pt x="20089" y="4971"/>
                        </a:cubicBezTo>
                        <a:cubicBezTo>
                          <a:pt x="7134" y="0"/>
                          <a:pt x="0" y="4203"/>
                          <a:pt x="0" y="168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4" name="任意多边形: 形状 483">
                    <a:extLst>
                      <a:ext uri="{FF2B5EF4-FFF2-40B4-BE49-F238E27FC236}">
                        <a16:creationId xmlns="" xmlns:a16="http://schemas.microsoft.com/office/drawing/2014/main" id="{067AF810-A016-43E8-9972-22B77AAC3A16}"/>
                      </a:ext>
                    </a:extLst>
                  </p:cNvPr>
                  <p:cNvSpPr/>
                  <p:nvPr/>
                </p:nvSpPr>
                <p:spPr>
                  <a:xfrm>
                    <a:off x="5244877" y="2959793"/>
                    <a:ext cx="787624" cy="318203"/>
                  </a:xfrm>
                  <a:custGeom>
                    <a:avLst/>
                    <a:gdLst/>
                    <a:ahLst/>
                    <a:cxnLst/>
                    <a:rect l="0" t="0" r="0" b="0"/>
                    <a:pathLst>
                      <a:path w="787624" h="318203">
                        <a:moveTo>
                          <a:pt x="666973" y="18403"/>
                        </a:moveTo>
                        <a:cubicBezTo>
                          <a:pt x="649511" y="25876"/>
                          <a:pt x="612363" y="40444"/>
                          <a:pt x="584423" y="50777"/>
                        </a:cubicBezTo>
                        <a:cubicBezTo>
                          <a:pt x="556483" y="61109"/>
                          <a:pt x="516478" y="76752"/>
                          <a:pt x="495523" y="85538"/>
                        </a:cubicBezTo>
                        <a:cubicBezTo>
                          <a:pt x="474568" y="94324"/>
                          <a:pt x="397415" y="120423"/>
                          <a:pt x="324073" y="143537"/>
                        </a:cubicBezTo>
                        <a:cubicBezTo>
                          <a:pt x="250731" y="166651"/>
                          <a:pt x="175572" y="196083"/>
                          <a:pt x="157054" y="208943"/>
                        </a:cubicBezTo>
                        <a:cubicBezTo>
                          <a:pt x="138535" y="221802"/>
                          <a:pt x="114046" y="232323"/>
                          <a:pt x="102632" y="232323"/>
                        </a:cubicBezTo>
                        <a:cubicBezTo>
                          <a:pt x="72205" y="232323"/>
                          <a:pt x="0" y="261121"/>
                          <a:pt x="1588" y="272622"/>
                        </a:cubicBezTo>
                        <a:cubicBezTo>
                          <a:pt x="2339" y="278060"/>
                          <a:pt x="10050" y="291060"/>
                          <a:pt x="18723" y="301510"/>
                        </a:cubicBezTo>
                        <a:cubicBezTo>
                          <a:pt x="32576" y="318202"/>
                          <a:pt x="39355" y="317282"/>
                          <a:pt x="74508" y="293934"/>
                        </a:cubicBezTo>
                        <a:cubicBezTo>
                          <a:pt x="96516" y="279316"/>
                          <a:pt x="134525" y="262985"/>
                          <a:pt x="158973" y="257644"/>
                        </a:cubicBezTo>
                        <a:cubicBezTo>
                          <a:pt x="183421" y="252302"/>
                          <a:pt x="249143" y="232152"/>
                          <a:pt x="305023" y="212865"/>
                        </a:cubicBezTo>
                        <a:cubicBezTo>
                          <a:pt x="403252" y="178963"/>
                          <a:pt x="443812" y="168823"/>
                          <a:pt x="481199" y="168823"/>
                        </a:cubicBezTo>
                        <a:cubicBezTo>
                          <a:pt x="490973" y="168823"/>
                          <a:pt x="512482" y="157428"/>
                          <a:pt x="528996" y="143501"/>
                        </a:cubicBezTo>
                        <a:cubicBezTo>
                          <a:pt x="547439" y="127949"/>
                          <a:pt x="570114" y="120599"/>
                          <a:pt x="587770" y="124451"/>
                        </a:cubicBezTo>
                        <a:cubicBezTo>
                          <a:pt x="604762" y="128158"/>
                          <a:pt x="622939" y="122776"/>
                          <a:pt x="632220" y="111289"/>
                        </a:cubicBezTo>
                        <a:cubicBezTo>
                          <a:pt x="640857" y="100600"/>
                          <a:pt x="679356" y="81035"/>
                          <a:pt x="717773" y="67812"/>
                        </a:cubicBezTo>
                        <a:cubicBezTo>
                          <a:pt x="756190" y="54588"/>
                          <a:pt x="787623" y="36188"/>
                          <a:pt x="787623" y="26921"/>
                        </a:cubicBezTo>
                        <a:cubicBezTo>
                          <a:pt x="787623" y="5481"/>
                          <a:pt x="709980" y="0"/>
                          <a:pt x="666973" y="18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5" name="任意多边形: 形状 484">
                    <a:extLst>
                      <a:ext uri="{FF2B5EF4-FFF2-40B4-BE49-F238E27FC236}">
                        <a16:creationId xmlns="" xmlns:a16="http://schemas.microsoft.com/office/drawing/2014/main" id="{291B8C5B-E3E9-42A3-89CD-4930D24F1A6C}"/>
                      </a:ext>
                    </a:extLst>
                  </p:cNvPr>
                  <p:cNvSpPr/>
                  <p:nvPr/>
                </p:nvSpPr>
                <p:spPr>
                  <a:xfrm>
                    <a:off x="6344375" y="2970241"/>
                    <a:ext cx="716796" cy="342662"/>
                  </a:xfrm>
                  <a:custGeom>
                    <a:avLst/>
                    <a:gdLst/>
                    <a:ahLst/>
                    <a:cxnLst/>
                    <a:rect l="0" t="0" r="0" b="0"/>
                    <a:pathLst>
                      <a:path w="716796" h="342662">
                        <a:moveTo>
                          <a:pt x="18255" y="18789"/>
                        </a:moveTo>
                        <a:cubicBezTo>
                          <a:pt x="0" y="48326"/>
                          <a:pt x="16659" y="64602"/>
                          <a:pt x="91548" y="90393"/>
                        </a:cubicBezTo>
                        <a:cubicBezTo>
                          <a:pt x="217356" y="133721"/>
                          <a:pt x="254723" y="148094"/>
                          <a:pt x="335825" y="184353"/>
                        </a:cubicBezTo>
                        <a:cubicBezTo>
                          <a:pt x="405389" y="215453"/>
                          <a:pt x="458435" y="238421"/>
                          <a:pt x="545375" y="275081"/>
                        </a:cubicBezTo>
                        <a:cubicBezTo>
                          <a:pt x="562838" y="282445"/>
                          <a:pt x="595152" y="299203"/>
                          <a:pt x="617185" y="312322"/>
                        </a:cubicBezTo>
                        <a:cubicBezTo>
                          <a:pt x="662856" y="339517"/>
                          <a:pt x="692267" y="342661"/>
                          <a:pt x="705202" y="321732"/>
                        </a:cubicBezTo>
                        <a:cubicBezTo>
                          <a:pt x="716795" y="302974"/>
                          <a:pt x="649355" y="248684"/>
                          <a:pt x="612050" y="246743"/>
                        </a:cubicBezTo>
                        <a:cubicBezTo>
                          <a:pt x="596334" y="245926"/>
                          <a:pt x="580617" y="238567"/>
                          <a:pt x="577123" y="230391"/>
                        </a:cubicBezTo>
                        <a:cubicBezTo>
                          <a:pt x="573630" y="222215"/>
                          <a:pt x="536073" y="207045"/>
                          <a:pt x="493664" y="196680"/>
                        </a:cubicBezTo>
                        <a:cubicBezTo>
                          <a:pt x="451255" y="186316"/>
                          <a:pt x="410551" y="170600"/>
                          <a:pt x="403210" y="161755"/>
                        </a:cubicBezTo>
                        <a:cubicBezTo>
                          <a:pt x="395871" y="152911"/>
                          <a:pt x="380227" y="145675"/>
                          <a:pt x="368447" y="145675"/>
                        </a:cubicBezTo>
                        <a:cubicBezTo>
                          <a:pt x="356668" y="145675"/>
                          <a:pt x="333079" y="134427"/>
                          <a:pt x="316027" y="120679"/>
                        </a:cubicBezTo>
                        <a:cubicBezTo>
                          <a:pt x="298976" y="106931"/>
                          <a:pt x="278581" y="98359"/>
                          <a:pt x="270705" y="101629"/>
                        </a:cubicBezTo>
                        <a:cubicBezTo>
                          <a:pt x="262829" y="104899"/>
                          <a:pt x="249271" y="99002"/>
                          <a:pt x="240575" y="88525"/>
                        </a:cubicBezTo>
                        <a:cubicBezTo>
                          <a:pt x="231879" y="78048"/>
                          <a:pt x="215104" y="69475"/>
                          <a:pt x="203297" y="69475"/>
                        </a:cubicBezTo>
                        <a:cubicBezTo>
                          <a:pt x="191489" y="69475"/>
                          <a:pt x="152212" y="55188"/>
                          <a:pt x="116014" y="37725"/>
                        </a:cubicBezTo>
                        <a:cubicBezTo>
                          <a:pt x="43144" y="2571"/>
                          <a:pt x="29867" y="0"/>
                          <a:pt x="18255" y="1878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6" name="任意多边形: 形状 485">
                    <a:extLst>
                      <a:ext uri="{FF2B5EF4-FFF2-40B4-BE49-F238E27FC236}">
                        <a16:creationId xmlns="" xmlns:a16="http://schemas.microsoft.com/office/drawing/2014/main" id="{4839BE7B-EA66-4D89-9566-9373D83864C4}"/>
                      </a:ext>
                    </a:extLst>
                  </p:cNvPr>
                  <p:cNvSpPr/>
                  <p:nvPr/>
                </p:nvSpPr>
                <p:spPr>
                  <a:xfrm>
                    <a:off x="6567142" y="2959011"/>
                    <a:ext cx="274083" cy="179478"/>
                  </a:xfrm>
                  <a:custGeom>
                    <a:avLst/>
                    <a:gdLst/>
                    <a:ahLst/>
                    <a:cxnLst/>
                    <a:rect l="0" t="0" r="0" b="0"/>
                    <a:pathLst>
                      <a:path w="274083" h="179478">
                        <a:moveTo>
                          <a:pt x="1152" y="33080"/>
                        </a:moveTo>
                        <a:cubicBezTo>
                          <a:pt x="0" y="41811"/>
                          <a:pt x="18993" y="58467"/>
                          <a:pt x="43358" y="70093"/>
                        </a:cubicBezTo>
                        <a:cubicBezTo>
                          <a:pt x="67723" y="81719"/>
                          <a:pt x="122030" y="108865"/>
                          <a:pt x="164040" y="130418"/>
                        </a:cubicBezTo>
                        <a:cubicBezTo>
                          <a:pt x="255962" y="177577"/>
                          <a:pt x="274082" y="179477"/>
                          <a:pt x="265228" y="141030"/>
                        </a:cubicBezTo>
                        <a:cubicBezTo>
                          <a:pt x="260418" y="120140"/>
                          <a:pt x="228823" y="97916"/>
                          <a:pt x="147753" y="58394"/>
                        </a:cubicBezTo>
                        <a:cubicBezTo>
                          <a:pt x="40285" y="6004"/>
                          <a:pt x="5515" y="0"/>
                          <a:pt x="1152" y="330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7" name="任意多边形: 形状 486">
                    <a:extLst>
                      <a:ext uri="{FF2B5EF4-FFF2-40B4-BE49-F238E27FC236}">
                        <a16:creationId xmlns="" xmlns:a16="http://schemas.microsoft.com/office/drawing/2014/main" id="{5EB7D558-E7BC-4DC2-A8DE-260DFA76AD0A}"/>
                      </a:ext>
                    </a:extLst>
                  </p:cNvPr>
                  <p:cNvSpPr/>
                  <p:nvPr/>
                </p:nvSpPr>
                <p:spPr>
                  <a:xfrm>
                    <a:off x="6297991" y="30143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8" name="任意多边形: 形状 487">
                    <a:extLst>
                      <a:ext uri="{FF2B5EF4-FFF2-40B4-BE49-F238E27FC236}">
                        <a16:creationId xmlns="" xmlns:a16="http://schemas.microsoft.com/office/drawing/2014/main" id="{9F112329-563F-4F6A-97E7-82B2AAAB3792}"/>
                      </a:ext>
                    </a:extLst>
                  </p:cNvPr>
                  <p:cNvSpPr/>
                  <p:nvPr/>
                </p:nvSpPr>
                <p:spPr>
                  <a:xfrm>
                    <a:off x="5844348" y="3060678"/>
                    <a:ext cx="168535" cy="120610"/>
                  </a:xfrm>
                  <a:custGeom>
                    <a:avLst/>
                    <a:gdLst/>
                    <a:ahLst/>
                    <a:cxnLst/>
                    <a:rect l="0" t="0" r="0" b="0"/>
                    <a:pathLst>
                      <a:path w="168535" h="120610">
                        <a:moveTo>
                          <a:pt x="57977" y="32810"/>
                        </a:moveTo>
                        <a:cubicBezTo>
                          <a:pt x="0" y="90251"/>
                          <a:pt x="39951" y="120609"/>
                          <a:pt x="119868" y="79839"/>
                        </a:cubicBezTo>
                        <a:cubicBezTo>
                          <a:pt x="160752" y="58982"/>
                          <a:pt x="168534" y="49636"/>
                          <a:pt x="159429" y="32331"/>
                        </a:cubicBezTo>
                        <a:cubicBezTo>
                          <a:pt x="142416" y="0"/>
                          <a:pt x="90848" y="243"/>
                          <a:pt x="57977" y="328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9" name="任意多边形: 形状 488">
                    <a:extLst>
                      <a:ext uri="{FF2B5EF4-FFF2-40B4-BE49-F238E27FC236}">
                        <a16:creationId xmlns="" xmlns:a16="http://schemas.microsoft.com/office/drawing/2014/main" id="{97F0C149-C49C-4A60-BA95-B3322CD7175E}"/>
                      </a:ext>
                    </a:extLst>
                  </p:cNvPr>
                  <p:cNvSpPr/>
                  <p:nvPr/>
                </p:nvSpPr>
                <p:spPr>
                  <a:xfrm>
                    <a:off x="6298858" y="3077816"/>
                    <a:ext cx="16663" cy="65406"/>
                  </a:xfrm>
                  <a:custGeom>
                    <a:avLst/>
                    <a:gdLst/>
                    <a:ahLst/>
                    <a:cxnLst/>
                    <a:rect l="0" t="0" r="0" b="0"/>
                    <a:pathLst>
                      <a:path w="16663" h="65406">
                        <a:moveTo>
                          <a:pt x="2374" y="41275"/>
                        </a:moveTo>
                        <a:cubicBezTo>
                          <a:pt x="0" y="63976"/>
                          <a:pt x="127" y="65405"/>
                          <a:pt x="2658" y="44450"/>
                        </a:cubicBezTo>
                        <a:cubicBezTo>
                          <a:pt x="5188" y="23495"/>
                          <a:pt x="9988" y="4921"/>
                          <a:pt x="13325" y="3175"/>
                        </a:cubicBezTo>
                        <a:cubicBezTo>
                          <a:pt x="16662" y="1429"/>
                          <a:pt x="16534" y="0"/>
                          <a:pt x="13042" y="0"/>
                        </a:cubicBezTo>
                        <a:cubicBezTo>
                          <a:pt x="9550" y="0"/>
                          <a:pt x="4749" y="18574"/>
                          <a:pt x="2374" y="412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0" name="任意多边形: 形状 489">
                    <a:extLst>
                      <a:ext uri="{FF2B5EF4-FFF2-40B4-BE49-F238E27FC236}">
                        <a16:creationId xmlns="" xmlns:a16="http://schemas.microsoft.com/office/drawing/2014/main" id="{F1D3CB98-20FF-4EC6-80BA-01D308F05FD9}"/>
                      </a:ext>
                    </a:extLst>
                  </p:cNvPr>
                  <p:cNvSpPr/>
                  <p:nvPr/>
                </p:nvSpPr>
                <p:spPr>
                  <a:xfrm>
                    <a:off x="6386716" y="3071487"/>
                    <a:ext cx="131790" cy="109436"/>
                  </a:xfrm>
                  <a:custGeom>
                    <a:avLst/>
                    <a:gdLst/>
                    <a:ahLst/>
                    <a:cxnLst/>
                    <a:rect l="0" t="0" r="0" b="0"/>
                    <a:pathLst>
                      <a:path w="131790" h="109436">
                        <a:moveTo>
                          <a:pt x="12327" y="25379"/>
                        </a:moveTo>
                        <a:cubicBezTo>
                          <a:pt x="0" y="57501"/>
                          <a:pt x="16523" y="79269"/>
                          <a:pt x="65504" y="95434"/>
                        </a:cubicBezTo>
                        <a:cubicBezTo>
                          <a:pt x="107929" y="109435"/>
                          <a:pt x="112791" y="108657"/>
                          <a:pt x="116999" y="87187"/>
                        </a:cubicBezTo>
                        <a:cubicBezTo>
                          <a:pt x="119554" y="74148"/>
                          <a:pt x="124590" y="61909"/>
                          <a:pt x="128189" y="59990"/>
                        </a:cubicBezTo>
                        <a:cubicBezTo>
                          <a:pt x="131789" y="58071"/>
                          <a:pt x="121002" y="51279"/>
                          <a:pt x="104218" y="44898"/>
                        </a:cubicBezTo>
                        <a:cubicBezTo>
                          <a:pt x="87434" y="38517"/>
                          <a:pt x="69952" y="27228"/>
                          <a:pt x="65368" y="19812"/>
                        </a:cubicBezTo>
                        <a:cubicBezTo>
                          <a:pt x="53123" y="0"/>
                          <a:pt x="20762" y="3396"/>
                          <a:pt x="12327" y="253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1" name="任意多边形: 形状 490">
                    <a:extLst>
                      <a:ext uri="{FF2B5EF4-FFF2-40B4-BE49-F238E27FC236}">
                        <a16:creationId xmlns="" xmlns:a16="http://schemas.microsoft.com/office/drawing/2014/main" id="{E3F75106-AAF1-422D-91CE-FC402C59AC84}"/>
                      </a:ext>
                    </a:extLst>
                  </p:cNvPr>
                  <p:cNvSpPr/>
                  <p:nvPr/>
                </p:nvSpPr>
                <p:spPr>
                  <a:xfrm>
                    <a:off x="5269291" y="3095336"/>
                    <a:ext cx="141706" cy="82551"/>
                  </a:xfrm>
                  <a:custGeom>
                    <a:avLst/>
                    <a:gdLst/>
                    <a:ahLst/>
                    <a:cxnLst/>
                    <a:rect l="0" t="0" r="0" b="0"/>
                    <a:pathLst>
                      <a:path w="141706" h="82551">
                        <a:moveTo>
                          <a:pt x="52951" y="12671"/>
                        </a:moveTo>
                        <a:cubicBezTo>
                          <a:pt x="0" y="45057"/>
                          <a:pt x="24827" y="82550"/>
                          <a:pt x="88620" y="66539"/>
                        </a:cubicBezTo>
                        <a:cubicBezTo>
                          <a:pt x="129897" y="56179"/>
                          <a:pt x="141705" y="9648"/>
                          <a:pt x="104795" y="2796"/>
                        </a:cubicBezTo>
                        <a:cubicBezTo>
                          <a:pt x="89733" y="0"/>
                          <a:pt x="66403" y="4444"/>
                          <a:pt x="52951" y="126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2" name="任意多边形: 形状 491">
                    <a:extLst>
                      <a:ext uri="{FF2B5EF4-FFF2-40B4-BE49-F238E27FC236}">
                        <a16:creationId xmlns="" xmlns:a16="http://schemas.microsoft.com/office/drawing/2014/main" id="{315DBFF9-8B39-45A8-87B9-E460E4431BC0}"/>
                      </a:ext>
                    </a:extLst>
                  </p:cNvPr>
                  <p:cNvSpPr/>
                  <p:nvPr/>
                </p:nvSpPr>
                <p:spPr>
                  <a:xfrm>
                    <a:off x="6902450" y="3122940"/>
                    <a:ext cx="125348" cy="69177"/>
                  </a:xfrm>
                  <a:custGeom>
                    <a:avLst/>
                    <a:gdLst/>
                    <a:ahLst/>
                    <a:cxnLst/>
                    <a:rect l="0" t="0" r="0" b="0"/>
                    <a:pathLst>
                      <a:path w="125348" h="69177">
                        <a:moveTo>
                          <a:pt x="0" y="10400"/>
                        </a:moveTo>
                        <a:cubicBezTo>
                          <a:pt x="0" y="33222"/>
                          <a:pt x="48338" y="69176"/>
                          <a:pt x="79022" y="69176"/>
                        </a:cubicBezTo>
                        <a:cubicBezTo>
                          <a:pt x="125121" y="69176"/>
                          <a:pt x="125347" y="38198"/>
                          <a:pt x="79375" y="20882"/>
                        </a:cubicBezTo>
                        <a:cubicBezTo>
                          <a:pt x="36859" y="4868"/>
                          <a:pt x="0" y="0"/>
                          <a:pt x="0" y="10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3" name="任意多边形: 形状 492">
                    <a:extLst>
                      <a:ext uri="{FF2B5EF4-FFF2-40B4-BE49-F238E27FC236}">
                        <a16:creationId xmlns="" xmlns:a16="http://schemas.microsoft.com/office/drawing/2014/main" id="{04DBE32D-1A50-46B5-A168-867C54FFBA74}"/>
                      </a:ext>
                    </a:extLst>
                  </p:cNvPr>
                  <p:cNvSpPr/>
                  <p:nvPr/>
                </p:nvSpPr>
                <p:spPr>
                  <a:xfrm>
                    <a:off x="5440858" y="3129241"/>
                    <a:ext cx="366471" cy="169753"/>
                  </a:xfrm>
                  <a:custGeom>
                    <a:avLst/>
                    <a:gdLst/>
                    <a:ahLst/>
                    <a:cxnLst/>
                    <a:rect l="0" t="0" r="0" b="0"/>
                    <a:pathLst>
                      <a:path w="366471" h="169753">
                        <a:moveTo>
                          <a:pt x="248742" y="25470"/>
                        </a:moveTo>
                        <a:cubicBezTo>
                          <a:pt x="220802" y="38691"/>
                          <a:pt x="188278" y="52516"/>
                          <a:pt x="176467" y="56192"/>
                        </a:cubicBezTo>
                        <a:cubicBezTo>
                          <a:pt x="164655" y="59868"/>
                          <a:pt x="151860" y="67942"/>
                          <a:pt x="148032" y="74135"/>
                        </a:cubicBezTo>
                        <a:cubicBezTo>
                          <a:pt x="144204" y="80328"/>
                          <a:pt x="119862" y="89375"/>
                          <a:pt x="93937" y="94238"/>
                        </a:cubicBezTo>
                        <a:cubicBezTo>
                          <a:pt x="35584" y="105185"/>
                          <a:pt x="0" y="127654"/>
                          <a:pt x="7846" y="148600"/>
                        </a:cubicBezTo>
                        <a:cubicBezTo>
                          <a:pt x="15768" y="169752"/>
                          <a:pt x="57858" y="168771"/>
                          <a:pt x="86219" y="146774"/>
                        </a:cubicBezTo>
                        <a:cubicBezTo>
                          <a:pt x="98772" y="137038"/>
                          <a:pt x="143332" y="119093"/>
                          <a:pt x="185242" y="106895"/>
                        </a:cubicBezTo>
                        <a:cubicBezTo>
                          <a:pt x="227152" y="94697"/>
                          <a:pt x="275730" y="78610"/>
                          <a:pt x="293192" y="71146"/>
                        </a:cubicBezTo>
                        <a:cubicBezTo>
                          <a:pt x="310655" y="63683"/>
                          <a:pt x="335014" y="55152"/>
                          <a:pt x="347324" y="52190"/>
                        </a:cubicBezTo>
                        <a:cubicBezTo>
                          <a:pt x="364681" y="48014"/>
                          <a:pt x="366470" y="42907"/>
                          <a:pt x="355294" y="29440"/>
                        </a:cubicBezTo>
                        <a:cubicBezTo>
                          <a:pt x="331763" y="1088"/>
                          <a:pt x="302567" y="0"/>
                          <a:pt x="248742" y="254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4" name="任意多边形: 形状 493">
                    <a:extLst>
                      <a:ext uri="{FF2B5EF4-FFF2-40B4-BE49-F238E27FC236}">
                        <a16:creationId xmlns="" xmlns:a16="http://schemas.microsoft.com/office/drawing/2014/main" id="{34FC9A60-D738-451E-A247-E81067E45CD3}"/>
                      </a:ext>
                    </a:extLst>
                  </p:cNvPr>
                  <p:cNvSpPr/>
                  <p:nvPr/>
                </p:nvSpPr>
                <p:spPr>
                  <a:xfrm>
                    <a:off x="6566105" y="3150467"/>
                    <a:ext cx="304125" cy="179662"/>
                  </a:xfrm>
                  <a:custGeom>
                    <a:avLst/>
                    <a:gdLst/>
                    <a:ahLst/>
                    <a:cxnLst/>
                    <a:rect l="0" t="0" r="0" b="0"/>
                    <a:pathLst>
                      <a:path w="304125" h="179662">
                        <a:moveTo>
                          <a:pt x="14612" y="12016"/>
                        </a:moveTo>
                        <a:cubicBezTo>
                          <a:pt x="0" y="26627"/>
                          <a:pt x="5400" y="67814"/>
                          <a:pt x="22020" y="68524"/>
                        </a:cubicBezTo>
                        <a:cubicBezTo>
                          <a:pt x="49900" y="69715"/>
                          <a:pt x="205702" y="133252"/>
                          <a:pt x="257258" y="164455"/>
                        </a:cubicBezTo>
                        <a:cubicBezTo>
                          <a:pt x="282383" y="179661"/>
                          <a:pt x="287132" y="179292"/>
                          <a:pt x="293920" y="161602"/>
                        </a:cubicBezTo>
                        <a:cubicBezTo>
                          <a:pt x="304124" y="135009"/>
                          <a:pt x="268424" y="102865"/>
                          <a:pt x="196645" y="74018"/>
                        </a:cubicBezTo>
                        <a:cubicBezTo>
                          <a:pt x="165212" y="61386"/>
                          <a:pt x="114679" y="40363"/>
                          <a:pt x="84348" y="27300"/>
                        </a:cubicBezTo>
                        <a:cubicBezTo>
                          <a:pt x="20960" y="0"/>
                          <a:pt x="25609" y="1019"/>
                          <a:pt x="14612" y="120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5" name="任意多边形: 形状 494">
                    <a:extLst>
                      <a:ext uri="{FF2B5EF4-FFF2-40B4-BE49-F238E27FC236}">
                        <a16:creationId xmlns="" xmlns:a16="http://schemas.microsoft.com/office/drawing/2014/main" id="{A11F60D9-BF82-4182-BF56-8F735B8D54D3}"/>
                      </a:ext>
                    </a:extLst>
                  </p:cNvPr>
                  <p:cNvSpPr/>
                  <p:nvPr/>
                </p:nvSpPr>
                <p:spPr>
                  <a:xfrm>
                    <a:off x="5238750" y="3150659"/>
                    <a:ext cx="800146" cy="295757"/>
                  </a:xfrm>
                  <a:custGeom>
                    <a:avLst/>
                    <a:gdLst/>
                    <a:ahLst/>
                    <a:cxnLst/>
                    <a:rect l="0" t="0" r="0" b="0"/>
                    <a:pathLst>
                      <a:path w="800146" h="295757">
                        <a:moveTo>
                          <a:pt x="696291" y="27110"/>
                        </a:moveTo>
                        <a:cubicBezTo>
                          <a:pt x="670628" y="38595"/>
                          <a:pt x="645387" y="52237"/>
                          <a:pt x="640199" y="57425"/>
                        </a:cubicBezTo>
                        <a:cubicBezTo>
                          <a:pt x="635011" y="62612"/>
                          <a:pt x="616885" y="66857"/>
                          <a:pt x="599918" y="66857"/>
                        </a:cubicBezTo>
                        <a:cubicBezTo>
                          <a:pt x="582951" y="66857"/>
                          <a:pt x="551042" y="72068"/>
                          <a:pt x="529010" y="78436"/>
                        </a:cubicBezTo>
                        <a:cubicBezTo>
                          <a:pt x="506977" y="84804"/>
                          <a:pt x="454660" y="99628"/>
                          <a:pt x="412750" y="111379"/>
                        </a:cubicBezTo>
                        <a:cubicBezTo>
                          <a:pt x="370840" y="123128"/>
                          <a:pt x="313690" y="140055"/>
                          <a:pt x="285750" y="148992"/>
                        </a:cubicBezTo>
                        <a:cubicBezTo>
                          <a:pt x="257810" y="157930"/>
                          <a:pt x="212090" y="172045"/>
                          <a:pt x="184150" y="180359"/>
                        </a:cubicBezTo>
                        <a:cubicBezTo>
                          <a:pt x="100192" y="205342"/>
                          <a:pt x="0" y="259198"/>
                          <a:pt x="0" y="279345"/>
                        </a:cubicBezTo>
                        <a:cubicBezTo>
                          <a:pt x="0" y="294684"/>
                          <a:pt x="6567" y="295756"/>
                          <a:pt x="34925" y="285048"/>
                        </a:cubicBezTo>
                        <a:cubicBezTo>
                          <a:pt x="54134" y="277795"/>
                          <a:pt x="101283" y="265300"/>
                          <a:pt x="139700" y="257282"/>
                        </a:cubicBezTo>
                        <a:cubicBezTo>
                          <a:pt x="178117" y="249265"/>
                          <a:pt x="217837" y="240287"/>
                          <a:pt x="227965" y="237331"/>
                        </a:cubicBezTo>
                        <a:cubicBezTo>
                          <a:pt x="238093" y="234375"/>
                          <a:pt x="257232" y="231957"/>
                          <a:pt x="270496" y="231957"/>
                        </a:cubicBezTo>
                        <a:cubicBezTo>
                          <a:pt x="283759" y="231957"/>
                          <a:pt x="309762" y="221373"/>
                          <a:pt x="328281" y="208437"/>
                        </a:cubicBezTo>
                        <a:cubicBezTo>
                          <a:pt x="361605" y="185157"/>
                          <a:pt x="428721" y="163439"/>
                          <a:pt x="527050" y="144118"/>
                        </a:cubicBezTo>
                        <a:cubicBezTo>
                          <a:pt x="554990" y="138628"/>
                          <a:pt x="592138" y="128033"/>
                          <a:pt x="609600" y="120573"/>
                        </a:cubicBezTo>
                        <a:cubicBezTo>
                          <a:pt x="627063" y="113114"/>
                          <a:pt x="677211" y="96547"/>
                          <a:pt x="721042" y="83759"/>
                        </a:cubicBezTo>
                        <a:cubicBezTo>
                          <a:pt x="787286" y="64431"/>
                          <a:pt x="800145" y="56221"/>
                          <a:pt x="797242" y="35107"/>
                        </a:cubicBezTo>
                        <a:cubicBezTo>
                          <a:pt x="792807" y="2847"/>
                          <a:pt x="756865" y="0"/>
                          <a:pt x="696291" y="2711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6" name="任意多边形: 形状 495">
                    <a:extLst>
                      <a:ext uri="{FF2B5EF4-FFF2-40B4-BE49-F238E27FC236}">
                        <a16:creationId xmlns="" xmlns:a16="http://schemas.microsoft.com/office/drawing/2014/main" id="{332E91DF-1712-48F1-A5F9-5BDD4779B799}"/>
                      </a:ext>
                    </a:extLst>
                  </p:cNvPr>
                  <p:cNvSpPr/>
                  <p:nvPr/>
                </p:nvSpPr>
                <p:spPr>
                  <a:xfrm>
                    <a:off x="6351056" y="3163476"/>
                    <a:ext cx="707125" cy="319210"/>
                  </a:xfrm>
                  <a:custGeom>
                    <a:avLst/>
                    <a:gdLst/>
                    <a:ahLst/>
                    <a:cxnLst/>
                    <a:rect l="0" t="0" r="0" b="0"/>
                    <a:pathLst>
                      <a:path w="707125" h="319210">
                        <a:moveTo>
                          <a:pt x="19214" y="20820"/>
                        </a:moveTo>
                        <a:cubicBezTo>
                          <a:pt x="0" y="43971"/>
                          <a:pt x="14999" y="79440"/>
                          <a:pt x="44003" y="79440"/>
                        </a:cubicBezTo>
                        <a:cubicBezTo>
                          <a:pt x="56814" y="79440"/>
                          <a:pt x="70827" y="85155"/>
                          <a:pt x="75144" y="92140"/>
                        </a:cubicBezTo>
                        <a:cubicBezTo>
                          <a:pt x="79461" y="99125"/>
                          <a:pt x="95672" y="104840"/>
                          <a:pt x="111168" y="104840"/>
                        </a:cubicBezTo>
                        <a:cubicBezTo>
                          <a:pt x="126664" y="104840"/>
                          <a:pt x="147758" y="109329"/>
                          <a:pt x="158043" y="114815"/>
                        </a:cubicBezTo>
                        <a:cubicBezTo>
                          <a:pt x="168329" y="120301"/>
                          <a:pt x="208177" y="135074"/>
                          <a:pt x="246594" y="147643"/>
                        </a:cubicBezTo>
                        <a:cubicBezTo>
                          <a:pt x="285011" y="160213"/>
                          <a:pt x="327874" y="175414"/>
                          <a:pt x="341844" y="181425"/>
                        </a:cubicBezTo>
                        <a:cubicBezTo>
                          <a:pt x="355814" y="187435"/>
                          <a:pt x="395819" y="204296"/>
                          <a:pt x="430744" y="218892"/>
                        </a:cubicBezTo>
                        <a:cubicBezTo>
                          <a:pt x="465669" y="233488"/>
                          <a:pt x="507025" y="253803"/>
                          <a:pt x="522647" y="264036"/>
                        </a:cubicBezTo>
                        <a:cubicBezTo>
                          <a:pt x="538268" y="274268"/>
                          <a:pt x="561857" y="282640"/>
                          <a:pt x="575067" y="282640"/>
                        </a:cubicBezTo>
                        <a:cubicBezTo>
                          <a:pt x="588276" y="282640"/>
                          <a:pt x="606441" y="291504"/>
                          <a:pt x="615432" y="302339"/>
                        </a:cubicBezTo>
                        <a:cubicBezTo>
                          <a:pt x="627236" y="316561"/>
                          <a:pt x="640907" y="319209"/>
                          <a:pt x="664612" y="311864"/>
                        </a:cubicBezTo>
                        <a:cubicBezTo>
                          <a:pt x="706471" y="298893"/>
                          <a:pt x="707124" y="265878"/>
                          <a:pt x="665694" y="257154"/>
                        </a:cubicBezTo>
                        <a:cubicBezTo>
                          <a:pt x="648232" y="253476"/>
                          <a:pt x="605369" y="237367"/>
                          <a:pt x="570444" y="221356"/>
                        </a:cubicBezTo>
                        <a:cubicBezTo>
                          <a:pt x="486743" y="182982"/>
                          <a:pt x="453466" y="169745"/>
                          <a:pt x="420190" y="161586"/>
                        </a:cubicBezTo>
                        <a:cubicBezTo>
                          <a:pt x="405040" y="157871"/>
                          <a:pt x="384408" y="149299"/>
                          <a:pt x="374342" y="142536"/>
                        </a:cubicBezTo>
                        <a:cubicBezTo>
                          <a:pt x="364275" y="135773"/>
                          <a:pt x="346165" y="130240"/>
                          <a:pt x="334096" y="130240"/>
                        </a:cubicBezTo>
                        <a:cubicBezTo>
                          <a:pt x="322027" y="130240"/>
                          <a:pt x="293116" y="119306"/>
                          <a:pt x="269848" y="105942"/>
                        </a:cubicBezTo>
                        <a:cubicBezTo>
                          <a:pt x="246581" y="92578"/>
                          <a:pt x="207541" y="72999"/>
                          <a:pt x="183094" y="62433"/>
                        </a:cubicBezTo>
                        <a:cubicBezTo>
                          <a:pt x="71914" y="14382"/>
                          <a:pt x="36922" y="0"/>
                          <a:pt x="35308" y="1696"/>
                        </a:cubicBezTo>
                        <a:cubicBezTo>
                          <a:pt x="34353" y="2699"/>
                          <a:pt x="27111" y="11305"/>
                          <a:pt x="19214" y="20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7" name="任意多边形: 形状 496">
                    <a:extLst>
                      <a:ext uri="{FF2B5EF4-FFF2-40B4-BE49-F238E27FC236}">
                        <a16:creationId xmlns="" xmlns:a16="http://schemas.microsoft.com/office/drawing/2014/main" id="{6017B4C4-BE33-4480-9D8F-C14B47DF070B}"/>
                      </a:ext>
                    </a:extLst>
                  </p:cNvPr>
                  <p:cNvSpPr/>
                  <p:nvPr/>
                </p:nvSpPr>
                <p:spPr>
                  <a:xfrm>
                    <a:off x="6297991" y="3204816"/>
                    <a:ext cx="17473" cy="35878"/>
                  </a:xfrm>
                  <a:custGeom>
                    <a:avLst/>
                    <a:gdLst/>
                    <a:ahLst/>
                    <a:cxnLst/>
                    <a:rect l="0" t="0" r="0" b="0"/>
                    <a:pathLst>
                      <a:path w="17473" h="35878">
                        <a:moveTo>
                          <a:pt x="2682" y="22225"/>
                        </a:moveTo>
                        <a:cubicBezTo>
                          <a:pt x="0" y="34449"/>
                          <a:pt x="71" y="35877"/>
                          <a:pt x="2839" y="25400"/>
                        </a:cubicBezTo>
                        <a:cubicBezTo>
                          <a:pt x="5608" y="14923"/>
                          <a:pt x="10660" y="4921"/>
                          <a:pt x="14066" y="3175"/>
                        </a:cubicBezTo>
                        <a:cubicBezTo>
                          <a:pt x="17472" y="1429"/>
                          <a:pt x="17401" y="0"/>
                          <a:pt x="13909" y="0"/>
                        </a:cubicBezTo>
                        <a:cubicBezTo>
                          <a:pt x="10417" y="0"/>
                          <a:pt x="5365" y="10001"/>
                          <a:pt x="2682"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8" name="任意多边形: 形状 497">
                    <a:extLst>
                      <a:ext uri="{FF2B5EF4-FFF2-40B4-BE49-F238E27FC236}">
                        <a16:creationId xmlns="" xmlns:a16="http://schemas.microsoft.com/office/drawing/2014/main" id="{C91EF235-9416-4B3F-8D6C-78EBE8F3AA74}"/>
                      </a:ext>
                    </a:extLst>
                  </p:cNvPr>
                  <p:cNvSpPr/>
                  <p:nvPr/>
                </p:nvSpPr>
                <p:spPr>
                  <a:xfrm>
                    <a:off x="5855955" y="3274324"/>
                    <a:ext cx="160847" cy="93457"/>
                  </a:xfrm>
                  <a:custGeom>
                    <a:avLst/>
                    <a:gdLst/>
                    <a:ahLst/>
                    <a:cxnLst/>
                    <a:rect l="0" t="0" r="0" b="0"/>
                    <a:pathLst>
                      <a:path w="160847" h="93457">
                        <a:moveTo>
                          <a:pt x="78285" y="9517"/>
                        </a:moveTo>
                        <a:cubicBezTo>
                          <a:pt x="37690" y="22901"/>
                          <a:pt x="0" y="70177"/>
                          <a:pt x="16651" y="86828"/>
                        </a:cubicBezTo>
                        <a:cubicBezTo>
                          <a:pt x="23278" y="93456"/>
                          <a:pt x="45606" y="88673"/>
                          <a:pt x="70508" y="75293"/>
                        </a:cubicBezTo>
                        <a:cubicBezTo>
                          <a:pt x="93904" y="62723"/>
                          <a:pt x="123723" y="48408"/>
                          <a:pt x="136773" y="43484"/>
                        </a:cubicBezTo>
                        <a:cubicBezTo>
                          <a:pt x="160846" y="34399"/>
                          <a:pt x="155795" y="10260"/>
                          <a:pt x="128170" y="2374"/>
                        </a:cubicBezTo>
                        <a:cubicBezTo>
                          <a:pt x="119852" y="0"/>
                          <a:pt x="97403" y="3214"/>
                          <a:pt x="78285" y="95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9" name="任意多边形: 形状 498">
                    <a:extLst>
                      <a:ext uri="{FF2B5EF4-FFF2-40B4-BE49-F238E27FC236}">
                        <a16:creationId xmlns="" xmlns:a16="http://schemas.microsoft.com/office/drawing/2014/main" id="{16F34D9F-13D8-41E5-8803-EA2A1BCAC8C9}"/>
                      </a:ext>
                    </a:extLst>
                  </p:cNvPr>
                  <p:cNvSpPr/>
                  <p:nvPr/>
                </p:nvSpPr>
                <p:spPr>
                  <a:xfrm>
                    <a:off x="6389210" y="3274594"/>
                    <a:ext cx="142275" cy="109221"/>
                  </a:xfrm>
                  <a:custGeom>
                    <a:avLst/>
                    <a:gdLst/>
                    <a:ahLst/>
                    <a:cxnLst/>
                    <a:rect l="0" t="0" r="0" b="0"/>
                    <a:pathLst>
                      <a:path w="142275" h="109221">
                        <a:moveTo>
                          <a:pt x="20636" y="16107"/>
                        </a:moveTo>
                        <a:cubicBezTo>
                          <a:pt x="0" y="22985"/>
                          <a:pt x="1051" y="63336"/>
                          <a:pt x="22325" y="80991"/>
                        </a:cubicBezTo>
                        <a:cubicBezTo>
                          <a:pt x="31722" y="88790"/>
                          <a:pt x="57352" y="98759"/>
                          <a:pt x="79280" y="103145"/>
                        </a:cubicBezTo>
                        <a:cubicBezTo>
                          <a:pt x="109656" y="109220"/>
                          <a:pt x="121074" y="106101"/>
                          <a:pt x="127235" y="90047"/>
                        </a:cubicBezTo>
                        <a:cubicBezTo>
                          <a:pt x="142274" y="50855"/>
                          <a:pt x="68957" y="0"/>
                          <a:pt x="20636" y="161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0" name="任意多边形: 形状 499">
                    <a:extLst>
                      <a:ext uri="{FF2B5EF4-FFF2-40B4-BE49-F238E27FC236}">
                        <a16:creationId xmlns="" xmlns:a16="http://schemas.microsoft.com/office/drawing/2014/main" id="{BF43610A-38B9-48D5-95F3-6D9C2D0C461B}"/>
                      </a:ext>
                    </a:extLst>
                  </p:cNvPr>
                  <p:cNvSpPr/>
                  <p:nvPr/>
                </p:nvSpPr>
                <p:spPr>
                  <a:xfrm>
                    <a:off x="5283691" y="3289186"/>
                    <a:ext cx="106982" cy="56045"/>
                  </a:xfrm>
                  <a:custGeom>
                    <a:avLst/>
                    <a:gdLst/>
                    <a:ahLst/>
                    <a:cxnLst/>
                    <a:rect l="0" t="0" r="0" b="0"/>
                    <a:pathLst>
                      <a:path w="106982" h="56045">
                        <a:moveTo>
                          <a:pt x="12208" y="17230"/>
                        </a:moveTo>
                        <a:cubicBezTo>
                          <a:pt x="0" y="36983"/>
                          <a:pt x="17713" y="56044"/>
                          <a:pt x="41533" y="48785"/>
                        </a:cubicBezTo>
                        <a:cubicBezTo>
                          <a:pt x="53344" y="45186"/>
                          <a:pt x="73741" y="40110"/>
                          <a:pt x="86860" y="37506"/>
                        </a:cubicBezTo>
                        <a:cubicBezTo>
                          <a:pt x="100514" y="34795"/>
                          <a:pt x="106981" y="26733"/>
                          <a:pt x="101985" y="18650"/>
                        </a:cubicBezTo>
                        <a:cubicBezTo>
                          <a:pt x="91127" y="1080"/>
                          <a:pt x="22856" y="0"/>
                          <a:pt x="12208" y="172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1" name="任意多边形: 形状 500">
                    <a:extLst>
                      <a:ext uri="{FF2B5EF4-FFF2-40B4-BE49-F238E27FC236}">
                        <a16:creationId xmlns="" xmlns:a16="http://schemas.microsoft.com/office/drawing/2014/main" id="{84059079-E676-4696-86DE-D7C4FC382593}"/>
                      </a:ext>
                    </a:extLst>
                  </p:cNvPr>
                  <p:cNvSpPr/>
                  <p:nvPr/>
                </p:nvSpPr>
                <p:spPr>
                  <a:xfrm>
                    <a:off x="6920618" y="3303871"/>
                    <a:ext cx="127029" cy="96245"/>
                  </a:xfrm>
                  <a:custGeom>
                    <a:avLst/>
                    <a:gdLst/>
                    <a:ahLst/>
                    <a:cxnLst/>
                    <a:rect l="0" t="0" r="0" b="0"/>
                    <a:pathLst>
                      <a:path w="127029" h="96245">
                        <a:moveTo>
                          <a:pt x="15699" y="11012"/>
                        </a:moveTo>
                        <a:cubicBezTo>
                          <a:pt x="0" y="26711"/>
                          <a:pt x="7078" y="63268"/>
                          <a:pt x="27321" y="71036"/>
                        </a:cubicBezTo>
                        <a:cubicBezTo>
                          <a:pt x="93012" y="96244"/>
                          <a:pt x="127028" y="46099"/>
                          <a:pt x="63784" y="17284"/>
                        </a:cubicBezTo>
                        <a:cubicBezTo>
                          <a:pt x="25850" y="0"/>
                          <a:pt x="26611" y="99"/>
                          <a:pt x="15699" y="110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2" name="任意多边形: 形状 501">
                    <a:extLst>
                      <a:ext uri="{FF2B5EF4-FFF2-40B4-BE49-F238E27FC236}">
                        <a16:creationId xmlns="" xmlns:a16="http://schemas.microsoft.com/office/drawing/2014/main" id="{81CAB241-BD98-4288-86B0-6EB6019EEFCB}"/>
                      </a:ext>
                    </a:extLst>
                  </p:cNvPr>
                  <p:cNvSpPr/>
                  <p:nvPr/>
                </p:nvSpPr>
                <p:spPr>
                  <a:xfrm>
                    <a:off x="6291188" y="3301342"/>
                    <a:ext cx="40266" cy="72053"/>
                  </a:xfrm>
                  <a:custGeom>
                    <a:avLst/>
                    <a:gdLst/>
                    <a:ahLst/>
                    <a:cxnLst/>
                    <a:rect l="0" t="0" r="0" b="0"/>
                    <a:pathLst>
                      <a:path w="40266" h="72053">
                        <a:moveTo>
                          <a:pt x="4617" y="36824"/>
                        </a:moveTo>
                        <a:cubicBezTo>
                          <a:pt x="8684" y="68384"/>
                          <a:pt x="12411" y="72052"/>
                          <a:pt x="26331" y="58195"/>
                        </a:cubicBezTo>
                        <a:cubicBezTo>
                          <a:pt x="40265" y="44324"/>
                          <a:pt x="39427" y="37817"/>
                          <a:pt x="21421" y="20095"/>
                        </a:cubicBezTo>
                        <a:cubicBezTo>
                          <a:pt x="1004" y="0"/>
                          <a:pt x="0" y="998"/>
                          <a:pt x="4617" y="368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3" name="任意多边形: 形状 502">
                    <a:extLst>
                      <a:ext uri="{FF2B5EF4-FFF2-40B4-BE49-F238E27FC236}">
                        <a16:creationId xmlns="" xmlns:a16="http://schemas.microsoft.com/office/drawing/2014/main" id="{B1919C8D-9862-4CF5-820B-EBBD11CB971B}"/>
                      </a:ext>
                    </a:extLst>
                  </p:cNvPr>
                  <p:cNvSpPr/>
                  <p:nvPr/>
                </p:nvSpPr>
                <p:spPr>
                  <a:xfrm>
                    <a:off x="5441950" y="3326997"/>
                    <a:ext cx="336551" cy="158710"/>
                  </a:xfrm>
                  <a:custGeom>
                    <a:avLst/>
                    <a:gdLst/>
                    <a:ahLst/>
                    <a:cxnLst/>
                    <a:rect l="0" t="0" r="0" b="0"/>
                    <a:pathLst>
                      <a:path w="336551" h="158710">
                        <a:moveTo>
                          <a:pt x="291836" y="8190"/>
                        </a:moveTo>
                        <a:cubicBezTo>
                          <a:pt x="281503" y="10452"/>
                          <a:pt x="241617" y="21593"/>
                          <a:pt x="203200" y="32948"/>
                        </a:cubicBezTo>
                        <a:cubicBezTo>
                          <a:pt x="164783" y="44304"/>
                          <a:pt x="107633" y="60356"/>
                          <a:pt x="76200" y="68619"/>
                        </a:cubicBezTo>
                        <a:cubicBezTo>
                          <a:pt x="24856" y="82116"/>
                          <a:pt x="0" y="102960"/>
                          <a:pt x="0" y="132518"/>
                        </a:cubicBezTo>
                        <a:cubicBezTo>
                          <a:pt x="0" y="154415"/>
                          <a:pt x="52984" y="158709"/>
                          <a:pt x="82725" y="139222"/>
                        </a:cubicBezTo>
                        <a:cubicBezTo>
                          <a:pt x="99600" y="128165"/>
                          <a:pt x="132467" y="119119"/>
                          <a:pt x="155763" y="119119"/>
                        </a:cubicBezTo>
                        <a:cubicBezTo>
                          <a:pt x="181517" y="119119"/>
                          <a:pt x="200360" y="111950"/>
                          <a:pt x="203835" y="100831"/>
                        </a:cubicBezTo>
                        <a:cubicBezTo>
                          <a:pt x="207144" y="90242"/>
                          <a:pt x="236286" y="78087"/>
                          <a:pt x="273050" y="71961"/>
                        </a:cubicBezTo>
                        <a:cubicBezTo>
                          <a:pt x="329199" y="62605"/>
                          <a:pt x="336550" y="57759"/>
                          <a:pt x="336550" y="30099"/>
                        </a:cubicBezTo>
                        <a:cubicBezTo>
                          <a:pt x="336550" y="12894"/>
                          <a:pt x="330716" y="0"/>
                          <a:pt x="323586" y="1447"/>
                        </a:cubicBezTo>
                        <a:cubicBezTo>
                          <a:pt x="316455" y="2894"/>
                          <a:pt x="302168" y="5928"/>
                          <a:pt x="291836" y="81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4" name="任意多边形: 形状 503">
                    <a:extLst>
                      <a:ext uri="{FF2B5EF4-FFF2-40B4-BE49-F238E27FC236}">
                        <a16:creationId xmlns="" xmlns:a16="http://schemas.microsoft.com/office/drawing/2014/main" id="{9491DC80-DB34-4C17-A132-76A354E9F172}"/>
                      </a:ext>
                    </a:extLst>
                  </p:cNvPr>
                  <p:cNvSpPr/>
                  <p:nvPr/>
                </p:nvSpPr>
                <p:spPr>
                  <a:xfrm>
                    <a:off x="6562041" y="3349303"/>
                    <a:ext cx="326548" cy="174809"/>
                  </a:xfrm>
                  <a:custGeom>
                    <a:avLst/>
                    <a:gdLst/>
                    <a:ahLst/>
                    <a:cxnLst/>
                    <a:rect l="0" t="0" r="0" b="0"/>
                    <a:pathLst>
                      <a:path w="326548" h="174809">
                        <a:moveTo>
                          <a:pt x="18676" y="16380"/>
                        </a:moveTo>
                        <a:cubicBezTo>
                          <a:pt x="0" y="35055"/>
                          <a:pt x="12100" y="59731"/>
                          <a:pt x="45134" y="70337"/>
                        </a:cubicBezTo>
                        <a:cubicBezTo>
                          <a:pt x="116221" y="93159"/>
                          <a:pt x="195684" y="126153"/>
                          <a:pt x="241758" y="151978"/>
                        </a:cubicBezTo>
                        <a:cubicBezTo>
                          <a:pt x="276671" y="171547"/>
                          <a:pt x="292894" y="174808"/>
                          <a:pt x="303344" y="164358"/>
                        </a:cubicBezTo>
                        <a:cubicBezTo>
                          <a:pt x="326547" y="141155"/>
                          <a:pt x="303540" y="97864"/>
                          <a:pt x="260188" y="83155"/>
                        </a:cubicBezTo>
                        <a:cubicBezTo>
                          <a:pt x="237952" y="75610"/>
                          <a:pt x="208329" y="64479"/>
                          <a:pt x="194359" y="58418"/>
                        </a:cubicBezTo>
                        <a:cubicBezTo>
                          <a:pt x="89999" y="13147"/>
                          <a:pt x="35056" y="0"/>
                          <a:pt x="18676" y="163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5" name="任意多边形: 形状 504">
                    <a:extLst>
                      <a:ext uri="{FF2B5EF4-FFF2-40B4-BE49-F238E27FC236}">
                        <a16:creationId xmlns="" xmlns:a16="http://schemas.microsoft.com/office/drawing/2014/main" id="{AB84BECB-01E3-406E-9916-0A9878B68A8B}"/>
                      </a:ext>
                    </a:extLst>
                  </p:cNvPr>
                  <p:cNvSpPr/>
                  <p:nvPr/>
                </p:nvSpPr>
                <p:spPr>
                  <a:xfrm>
                    <a:off x="5219700" y="3361406"/>
                    <a:ext cx="831851" cy="255704"/>
                  </a:xfrm>
                  <a:custGeom>
                    <a:avLst/>
                    <a:gdLst/>
                    <a:ahLst/>
                    <a:cxnLst/>
                    <a:rect l="0" t="0" r="0" b="0"/>
                    <a:pathLst>
                      <a:path w="831851" h="255704">
                        <a:moveTo>
                          <a:pt x="711200" y="8064"/>
                        </a:moveTo>
                        <a:cubicBezTo>
                          <a:pt x="697230" y="13858"/>
                          <a:pt x="648653" y="28093"/>
                          <a:pt x="603250" y="39699"/>
                        </a:cubicBezTo>
                        <a:cubicBezTo>
                          <a:pt x="557847" y="51304"/>
                          <a:pt x="503555" y="66769"/>
                          <a:pt x="482600" y="74064"/>
                        </a:cubicBezTo>
                        <a:cubicBezTo>
                          <a:pt x="461645" y="81360"/>
                          <a:pt x="420227" y="94965"/>
                          <a:pt x="390559" y="104299"/>
                        </a:cubicBezTo>
                        <a:cubicBezTo>
                          <a:pt x="360892" y="113632"/>
                          <a:pt x="329669" y="125564"/>
                          <a:pt x="321174" y="130814"/>
                        </a:cubicBezTo>
                        <a:cubicBezTo>
                          <a:pt x="312679" y="136064"/>
                          <a:pt x="279802" y="141799"/>
                          <a:pt x="248114" y="143557"/>
                        </a:cubicBezTo>
                        <a:cubicBezTo>
                          <a:pt x="216427" y="145316"/>
                          <a:pt x="147638" y="157648"/>
                          <a:pt x="95250" y="170961"/>
                        </a:cubicBezTo>
                        <a:cubicBezTo>
                          <a:pt x="9881" y="192656"/>
                          <a:pt x="0" y="198331"/>
                          <a:pt x="0" y="225664"/>
                        </a:cubicBezTo>
                        <a:cubicBezTo>
                          <a:pt x="0" y="252852"/>
                          <a:pt x="4822" y="255703"/>
                          <a:pt x="44450" y="251951"/>
                        </a:cubicBezTo>
                        <a:cubicBezTo>
                          <a:pt x="68898" y="249636"/>
                          <a:pt x="97187" y="245349"/>
                          <a:pt x="107315" y="242426"/>
                        </a:cubicBezTo>
                        <a:cubicBezTo>
                          <a:pt x="117443" y="239502"/>
                          <a:pt x="140303" y="234217"/>
                          <a:pt x="158115" y="230682"/>
                        </a:cubicBezTo>
                        <a:cubicBezTo>
                          <a:pt x="175927" y="227146"/>
                          <a:pt x="208607" y="219155"/>
                          <a:pt x="230737" y="212923"/>
                        </a:cubicBezTo>
                        <a:cubicBezTo>
                          <a:pt x="252867" y="206692"/>
                          <a:pt x="294271" y="197657"/>
                          <a:pt x="322745" y="192847"/>
                        </a:cubicBezTo>
                        <a:cubicBezTo>
                          <a:pt x="351220" y="188036"/>
                          <a:pt x="377742" y="178882"/>
                          <a:pt x="381683" y="172505"/>
                        </a:cubicBezTo>
                        <a:cubicBezTo>
                          <a:pt x="385624" y="166128"/>
                          <a:pt x="405840" y="160910"/>
                          <a:pt x="426607" y="160910"/>
                        </a:cubicBezTo>
                        <a:cubicBezTo>
                          <a:pt x="447375" y="160910"/>
                          <a:pt x="484883" y="152337"/>
                          <a:pt x="509959" y="141860"/>
                        </a:cubicBezTo>
                        <a:cubicBezTo>
                          <a:pt x="535035" y="131383"/>
                          <a:pt x="567713" y="119750"/>
                          <a:pt x="582576" y="116010"/>
                        </a:cubicBezTo>
                        <a:cubicBezTo>
                          <a:pt x="597439" y="112270"/>
                          <a:pt x="623888" y="101043"/>
                          <a:pt x="641350" y="91060"/>
                        </a:cubicBezTo>
                        <a:cubicBezTo>
                          <a:pt x="661214" y="79705"/>
                          <a:pt x="693619" y="75119"/>
                          <a:pt x="727910" y="78810"/>
                        </a:cubicBezTo>
                        <a:cubicBezTo>
                          <a:pt x="792214" y="85732"/>
                          <a:pt x="831850" y="68439"/>
                          <a:pt x="831850" y="33463"/>
                        </a:cubicBezTo>
                        <a:cubicBezTo>
                          <a:pt x="831850" y="14071"/>
                          <a:pt x="821236" y="7286"/>
                          <a:pt x="784225" y="3019"/>
                        </a:cubicBezTo>
                        <a:cubicBezTo>
                          <a:pt x="758031" y="0"/>
                          <a:pt x="725170" y="2269"/>
                          <a:pt x="711200" y="80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6" name="任意多边形: 形状 505">
                    <a:extLst>
                      <a:ext uri="{FF2B5EF4-FFF2-40B4-BE49-F238E27FC236}">
                        <a16:creationId xmlns="" xmlns:a16="http://schemas.microsoft.com/office/drawing/2014/main" id="{AF9362F8-B878-42BC-8ABC-0CDF2E2B8238}"/>
                      </a:ext>
                    </a:extLst>
                  </p:cNvPr>
                  <p:cNvSpPr/>
                  <p:nvPr/>
                </p:nvSpPr>
                <p:spPr>
                  <a:xfrm>
                    <a:off x="6349872" y="3363461"/>
                    <a:ext cx="732790" cy="302229"/>
                  </a:xfrm>
                  <a:custGeom>
                    <a:avLst/>
                    <a:gdLst/>
                    <a:ahLst/>
                    <a:cxnLst/>
                    <a:rect l="0" t="0" r="0" b="0"/>
                    <a:pathLst>
                      <a:path w="732790" h="302229">
                        <a:moveTo>
                          <a:pt x="11071" y="25505"/>
                        </a:moveTo>
                        <a:cubicBezTo>
                          <a:pt x="0" y="54353"/>
                          <a:pt x="15473" y="82655"/>
                          <a:pt x="42315" y="82655"/>
                        </a:cubicBezTo>
                        <a:cubicBezTo>
                          <a:pt x="55479" y="82655"/>
                          <a:pt x="102807" y="94783"/>
                          <a:pt x="147489" y="109605"/>
                        </a:cubicBezTo>
                        <a:cubicBezTo>
                          <a:pt x="192170" y="124428"/>
                          <a:pt x="250159" y="142198"/>
                          <a:pt x="276353" y="149095"/>
                        </a:cubicBezTo>
                        <a:cubicBezTo>
                          <a:pt x="302547" y="155991"/>
                          <a:pt x="323978" y="166088"/>
                          <a:pt x="323978" y="171531"/>
                        </a:cubicBezTo>
                        <a:cubicBezTo>
                          <a:pt x="323978" y="176974"/>
                          <a:pt x="344684" y="185313"/>
                          <a:pt x="369991" y="190060"/>
                        </a:cubicBezTo>
                        <a:cubicBezTo>
                          <a:pt x="443943" y="203934"/>
                          <a:pt x="539793" y="238407"/>
                          <a:pt x="587781" y="268390"/>
                        </a:cubicBezTo>
                        <a:cubicBezTo>
                          <a:pt x="603650" y="278305"/>
                          <a:pt x="642810" y="290005"/>
                          <a:pt x="674803" y="294390"/>
                        </a:cubicBezTo>
                        <a:cubicBezTo>
                          <a:pt x="731987" y="302228"/>
                          <a:pt x="732789" y="301846"/>
                          <a:pt x="722047" y="271884"/>
                        </a:cubicBezTo>
                        <a:cubicBezTo>
                          <a:pt x="713762" y="248776"/>
                          <a:pt x="702699" y="241978"/>
                          <a:pt x="676299" y="243775"/>
                        </a:cubicBezTo>
                        <a:cubicBezTo>
                          <a:pt x="657148" y="245079"/>
                          <a:pt x="641478" y="241052"/>
                          <a:pt x="641478" y="234826"/>
                        </a:cubicBezTo>
                        <a:cubicBezTo>
                          <a:pt x="641478" y="228600"/>
                          <a:pt x="621413" y="219742"/>
                          <a:pt x="596888" y="215141"/>
                        </a:cubicBezTo>
                        <a:cubicBezTo>
                          <a:pt x="572363" y="210540"/>
                          <a:pt x="549166" y="201708"/>
                          <a:pt x="545338" y="195515"/>
                        </a:cubicBezTo>
                        <a:cubicBezTo>
                          <a:pt x="541510" y="189322"/>
                          <a:pt x="526739" y="184255"/>
                          <a:pt x="512513" y="184255"/>
                        </a:cubicBezTo>
                        <a:cubicBezTo>
                          <a:pt x="498287" y="184255"/>
                          <a:pt x="468620" y="173617"/>
                          <a:pt x="446588" y="160616"/>
                        </a:cubicBezTo>
                        <a:cubicBezTo>
                          <a:pt x="394031" y="129602"/>
                          <a:pt x="324625" y="105133"/>
                          <a:pt x="289462" y="105221"/>
                        </a:cubicBezTo>
                        <a:cubicBezTo>
                          <a:pt x="273970" y="105260"/>
                          <a:pt x="254697" y="97341"/>
                          <a:pt x="246632" y="87623"/>
                        </a:cubicBezTo>
                        <a:cubicBezTo>
                          <a:pt x="238567" y="77906"/>
                          <a:pt x="215343" y="69955"/>
                          <a:pt x="195024" y="69955"/>
                        </a:cubicBezTo>
                        <a:cubicBezTo>
                          <a:pt x="173901" y="69955"/>
                          <a:pt x="154950" y="61797"/>
                          <a:pt x="150771" y="50905"/>
                        </a:cubicBezTo>
                        <a:cubicBezTo>
                          <a:pt x="146652" y="40173"/>
                          <a:pt x="127746" y="31855"/>
                          <a:pt x="107469" y="31855"/>
                        </a:cubicBezTo>
                        <a:cubicBezTo>
                          <a:pt x="87673" y="31855"/>
                          <a:pt x="67945" y="26140"/>
                          <a:pt x="63628" y="19155"/>
                        </a:cubicBezTo>
                        <a:cubicBezTo>
                          <a:pt x="51790" y="0"/>
                          <a:pt x="19354" y="3919"/>
                          <a:pt x="11071"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7" name="任意多边形: 形状 506">
                    <a:extLst>
                      <a:ext uri="{FF2B5EF4-FFF2-40B4-BE49-F238E27FC236}">
                        <a16:creationId xmlns="" xmlns:a16="http://schemas.microsoft.com/office/drawing/2014/main" id="{C3646FFE-7ABC-4341-972A-7F5FDD57FB77}"/>
                      </a:ext>
                    </a:extLst>
                  </p:cNvPr>
                  <p:cNvSpPr/>
                  <p:nvPr/>
                </p:nvSpPr>
                <p:spPr>
                  <a:xfrm>
                    <a:off x="6293663" y="3401870"/>
                    <a:ext cx="36125" cy="83632"/>
                  </a:xfrm>
                  <a:custGeom>
                    <a:avLst/>
                    <a:gdLst/>
                    <a:ahLst/>
                    <a:cxnLst/>
                    <a:rect l="0" t="0" r="0" b="0"/>
                    <a:pathLst>
                      <a:path w="36125" h="83632">
                        <a:moveTo>
                          <a:pt x="5923" y="43611"/>
                        </a:moveTo>
                        <a:cubicBezTo>
                          <a:pt x="10272" y="75564"/>
                          <a:pt x="15682" y="83631"/>
                          <a:pt x="25903" y="73410"/>
                        </a:cubicBezTo>
                        <a:cubicBezTo>
                          <a:pt x="36124" y="63189"/>
                          <a:pt x="34510" y="51326"/>
                          <a:pt x="19939" y="29595"/>
                        </a:cubicBezTo>
                        <a:cubicBezTo>
                          <a:pt x="96" y="0"/>
                          <a:pt x="0" y="96"/>
                          <a:pt x="5923" y="43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8" name="任意多边形: 形状 507">
                    <a:extLst>
                      <a:ext uri="{FF2B5EF4-FFF2-40B4-BE49-F238E27FC236}">
                        <a16:creationId xmlns="" xmlns:a16="http://schemas.microsoft.com/office/drawing/2014/main" id="{EF32E03C-1EDB-4723-BCBD-89B375A4FC02}"/>
                      </a:ext>
                    </a:extLst>
                  </p:cNvPr>
                  <p:cNvSpPr/>
                  <p:nvPr/>
                </p:nvSpPr>
                <p:spPr>
                  <a:xfrm>
                    <a:off x="5258110" y="3440786"/>
                    <a:ext cx="129382" cy="83644"/>
                  </a:xfrm>
                  <a:custGeom>
                    <a:avLst/>
                    <a:gdLst/>
                    <a:ahLst/>
                    <a:cxnLst/>
                    <a:rect l="0" t="0" r="0" b="0"/>
                    <a:pathLst>
                      <a:path w="129382" h="83644">
                        <a:moveTo>
                          <a:pt x="40707" y="22998"/>
                        </a:moveTo>
                        <a:cubicBezTo>
                          <a:pt x="21357" y="36878"/>
                          <a:pt x="4686" y="51440"/>
                          <a:pt x="3660" y="55358"/>
                        </a:cubicBezTo>
                        <a:cubicBezTo>
                          <a:pt x="0" y="69334"/>
                          <a:pt x="59391" y="83643"/>
                          <a:pt x="89595" y="76063"/>
                        </a:cubicBezTo>
                        <a:cubicBezTo>
                          <a:pt x="125731" y="66993"/>
                          <a:pt x="129381" y="41179"/>
                          <a:pt x="98115" y="15800"/>
                        </a:cubicBezTo>
                        <a:cubicBezTo>
                          <a:pt x="78650" y="0"/>
                          <a:pt x="71521" y="894"/>
                          <a:pt x="40707" y="229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9" name="任意多边形: 形状 508">
                    <a:extLst>
                      <a:ext uri="{FF2B5EF4-FFF2-40B4-BE49-F238E27FC236}">
                        <a16:creationId xmlns="" xmlns:a16="http://schemas.microsoft.com/office/drawing/2014/main" id="{00D8076E-FEE5-4E4C-9B01-75C0BF3107A5}"/>
                      </a:ext>
                    </a:extLst>
                  </p:cNvPr>
                  <p:cNvSpPr/>
                  <p:nvPr/>
                </p:nvSpPr>
                <p:spPr>
                  <a:xfrm>
                    <a:off x="5840865" y="3463322"/>
                    <a:ext cx="180682" cy="102534"/>
                  </a:xfrm>
                  <a:custGeom>
                    <a:avLst/>
                    <a:gdLst/>
                    <a:ahLst/>
                    <a:cxnLst/>
                    <a:rect l="0" t="0" r="0" b="0"/>
                    <a:pathLst>
                      <a:path w="180682" h="102534">
                        <a:moveTo>
                          <a:pt x="44874" y="31616"/>
                        </a:moveTo>
                        <a:cubicBezTo>
                          <a:pt x="0" y="67953"/>
                          <a:pt x="19847" y="102533"/>
                          <a:pt x="79976" y="92776"/>
                        </a:cubicBezTo>
                        <a:cubicBezTo>
                          <a:pt x="131101" y="84479"/>
                          <a:pt x="180681" y="44268"/>
                          <a:pt x="167027" y="22175"/>
                        </a:cubicBezTo>
                        <a:cubicBezTo>
                          <a:pt x="153321" y="0"/>
                          <a:pt x="76596" y="5929"/>
                          <a:pt x="44874" y="316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0" name="任意多边形: 形状 509">
                    <a:extLst>
                      <a:ext uri="{FF2B5EF4-FFF2-40B4-BE49-F238E27FC236}">
                        <a16:creationId xmlns="" xmlns:a16="http://schemas.microsoft.com/office/drawing/2014/main" id="{9BD92162-F47F-49BA-9734-6E79AB9AF7B2}"/>
                      </a:ext>
                    </a:extLst>
                  </p:cNvPr>
                  <p:cNvSpPr/>
                  <p:nvPr/>
                </p:nvSpPr>
                <p:spPr>
                  <a:xfrm>
                    <a:off x="6379435" y="3466585"/>
                    <a:ext cx="161314" cy="95352"/>
                  </a:xfrm>
                  <a:custGeom>
                    <a:avLst/>
                    <a:gdLst/>
                    <a:ahLst/>
                    <a:cxnLst/>
                    <a:rect l="0" t="0" r="0" b="0"/>
                    <a:pathLst>
                      <a:path w="161314" h="95352">
                        <a:moveTo>
                          <a:pt x="19892" y="23239"/>
                        </a:moveTo>
                        <a:cubicBezTo>
                          <a:pt x="0" y="75077"/>
                          <a:pt x="21283" y="90108"/>
                          <a:pt x="119790" y="93796"/>
                        </a:cubicBezTo>
                        <a:cubicBezTo>
                          <a:pt x="161313" y="95351"/>
                          <a:pt x="142238" y="56432"/>
                          <a:pt x="88829" y="30627"/>
                        </a:cubicBezTo>
                        <a:cubicBezTo>
                          <a:pt x="25439" y="0"/>
                          <a:pt x="28677" y="347"/>
                          <a:pt x="19892" y="2323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1" name="任意多边形: 形状 510">
                    <a:extLst>
                      <a:ext uri="{FF2B5EF4-FFF2-40B4-BE49-F238E27FC236}">
                        <a16:creationId xmlns="" xmlns:a16="http://schemas.microsoft.com/office/drawing/2014/main" id="{E62FF01D-78D2-42A8-80C9-18FF412CE6FE}"/>
                      </a:ext>
                    </a:extLst>
                  </p:cNvPr>
                  <p:cNvSpPr/>
                  <p:nvPr/>
                </p:nvSpPr>
                <p:spPr>
                  <a:xfrm>
                    <a:off x="6919244" y="3481200"/>
                    <a:ext cx="118795" cy="91862"/>
                  </a:xfrm>
                  <a:custGeom>
                    <a:avLst/>
                    <a:gdLst/>
                    <a:ahLst/>
                    <a:cxnLst/>
                    <a:rect l="0" t="0" r="0" b="0"/>
                    <a:pathLst>
                      <a:path w="118795" h="91862">
                        <a:moveTo>
                          <a:pt x="17073" y="11483"/>
                        </a:moveTo>
                        <a:cubicBezTo>
                          <a:pt x="0" y="28556"/>
                          <a:pt x="9396" y="53748"/>
                          <a:pt x="40420" y="74075"/>
                        </a:cubicBezTo>
                        <a:cubicBezTo>
                          <a:pt x="66057" y="90874"/>
                          <a:pt x="75919" y="91861"/>
                          <a:pt x="91220" y="79163"/>
                        </a:cubicBezTo>
                        <a:cubicBezTo>
                          <a:pt x="118794" y="56279"/>
                          <a:pt x="114852" y="44171"/>
                          <a:pt x="72737" y="22392"/>
                        </a:cubicBezTo>
                        <a:cubicBezTo>
                          <a:pt x="29974" y="279"/>
                          <a:pt x="28555" y="0"/>
                          <a:pt x="17073" y="114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2" name="任意多边形: 形状 511">
                    <a:extLst>
                      <a:ext uri="{FF2B5EF4-FFF2-40B4-BE49-F238E27FC236}">
                        <a16:creationId xmlns="" xmlns:a16="http://schemas.microsoft.com/office/drawing/2014/main" id="{A08636AA-5841-4856-B148-BA232451111A}"/>
                      </a:ext>
                    </a:extLst>
                  </p:cNvPr>
                  <p:cNvSpPr/>
                  <p:nvPr/>
                </p:nvSpPr>
                <p:spPr>
                  <a:xfrm>
                    <a:off x="5425484" y="3507594"/>
                    <a:ext cx="365716" cy="153971"/>
                  </a:xfrm>
                  <a:custGeom>
                    <a:avLst/>
                    <a:gdLst/>
                    <a:ahLst/>
                    <a:cxnLst/>
                    <a:rect l="0" t="0" r="0" b="0"/>
                    <a:pathLst>
                      <a:path w="365716" h="153971">
                        <a:moveTo>
                          <a:pt x="257765" y="23138"/>
                        </a:moveTo>
                        <a:cubicBezTo>
                          <a:pt x="219348" y="33355"/>
                          <a:pt x="166767" y="49703"/>
                          <a:pt x="140921" y="59467"/>
                        </a:cubicBezTo>
                        <a:cubicBezTo>
                          <a:pt x="115074" y="69230"/>
                          <a:pt x="80784" y="79885"/>
                          <a:pt x="64721" y="83144"/>
                        </a:cubicBezTo>
                        <a:cubicBezTo>
                          <a:pt x="33520" y="89473"/>
                          <a:pt x="2336" y="110239"/>
                          <a:pt x="586" y="125854"/>
                        </a:cubicBezTo>
                        <a:cubicBezTo>
                          <a:pt x="0" y="131089"/>
                          <a:pt x="12886" y="140266"/>
                          <a:pt x="29222" y="146248"/>
                        </a:cubicBezTo>
                        <a:cubicBezTo>
                          <a:pt x="50310" y="153970"/>
                          <a:pt x="79470" y="149073"/>
                          <a:pt x="129769" y="129364"/>
                        </a:cubicBezTo>
                        <a:cubicBezTo>
                          <a:pt x="168734" y="114096"/>
                          <a:pt x="223475" y="95944"/>
                          <a:pt x="251415" y="89026"/>
                        </a:cubicBezTo>
                        <a:cubicBezTo>
                          <a:pt x="357517" y="62754"/>
                          <a:pt x="365715" y="58782"/>
                          <a:pt x="365715" y="33640"/>
                        </a:cubicBezTo>
                        <a:cubicBezTo>
                          <a:pt x="365715" y="2038"/>
                          <a:pt x="344766" y="0"/>
                          <a:pt x="257765" y="231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3" name="任意多边形: 形状 512">
                    <a:extLst>
                      <a:ext uri="{FF2B5EF4-FFF2-40B4-BE49-F238E27FC236}">
                        <a16:creationId xmlns="" xmlns:a16="http://schemas.microsoft.com/office/drawing/2014/main" id="{598691B4-5A88-46A7-8963-EA195ECD5241}"/>
                      </a:ext>
                    </a:extLst>
                  </p:cNvPr>
                  <p:cNvSpPr/>
                  <p:nvPr/>
                </p:nvSpPr>
                <p:spPr>
                  <a:xfrm>
                    <a:off x="6572250" y="3516195"/>
                    <a:ext cx="311832" cy="193665"/>
                  </a:xfrm>
                  <a:custGeom>
                    <a:avLst/>
                    <a:gdLst/>
                    <a:ahLst/>
                    <a:cxnLst/>
                    <a:rect l="0" t="0" r="0" b="0"/>
                    <a:pathLst>
                      <a:path w="311832" h="193665">
                        <a:moveTo>
                          <a:pt x="0" y="41769"/>
                        </a:moveTo>
                        <a:cubicBezTo>
                          <a:pt x="0" y="78534"/>
                          <a:pt x="21767" y="95499"/>
                          <a:pt x="93177" y="114392"/>
                        </a:cubicBezTo>
                        <a:cubicBezTo>
                          <a:pt x="136227" y="125782"/>
                          <a:pt x="192135" y="146983"/>
                          <a:pt x="217417" y="161506"/>
                        </a:cubicBezTo>
                        <a:cubicBezTo>
                          <a:pt x="273399" y="193664"/>
                          <a:pt x="311831" y="184936"/>
                          <a:pt x="296214" y="143609"/>
                        </a:cubicBezTo>
                        <a:cubicBezTo>
                          <a:pt x="278072" y="95604"/>
                          <a:pt x="0" y="0"/>
                          <a:pt x="0" y="417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4" name="任意多边形: 形状 513">
                    <a:extLst>
                      <a:ext uri="{FF2B5EF4-FFF2-40B4-BE49-F238E27FC236}">
                        <a16:creationId xmlns="" xmlns:a16="http://schemas.microsoft.com/office/drawing/2014/main" id="{99B3994C-EA4A-4E3E-8117-2963059EE181}"/>
                      </a:ext>
                    </a:extLst>
                  </p:cNvPr>
                  <p:cNvSpPr/>
                  <p:nvPr/>
                </p:nvSpPr>
                <p:spPr>
                  <a:xfrm>
                    <a:off x="5220200" y="3563407"/>
                    <a:ext cx="831815" cy="231222"/>
                  </a:xfrm>
                  <a:custGeom>
                    <a:avLst/>
                    <a:gdLst/>
                    <a:ahLst/>
                    <a:cxnLst/>
                    <a:rect l="0" t="0" r="0" b="0"/>
                    <a:pathLst>
                      <a:path w="831815" h="231222">
                        <a:moveTo>
                          <a:pt x="678950" y="11402"/>
                        </a:moveTo>
                        <a:cubicBezTo>
                          <a:pt x="654503" y="18209"/>
                          <a:pt x="605925" y="29625"/>
                          <a:pt x="571000" y="36770"/>
                        </a:cubicBezTo>
                        <a:cubicBezTo>
                          <a:pt x="536075" y="43915"/>
                          <a:pt x="504928" y="57894"/>
                          <a:pt x="501785" y="67835"/>
                        </a:cubicBezTo>
                        <a:cubicBezTo>
                          <a:pt x="498268" y="78957"/>
                          <a:pt x="478892" y="85909"/>
                          <a:pt x="451410" y="85909"/>
                        </a:cubicBezTo>
                        <a:cubicBezTo>
                          <a:pt x="426846" y="85909"/>
                          <a:pt x="380841" y="91082"/>
                          <a:pt x="349175" y="97404"/>
                        </a:cubicBezTo>
                        <a:cubicBezTo>
                          <a:pt x="317508" y="103727"/>
                          <a:pt x="257310" y="115699"/>
                          <a:pt x="215400" y="124009"/>
                        </a:cubicBezTo>
                        <a:cubicBezTo>
                          <a:pt x="173490" y="132319"/>
                          <a:pt x="119006" y="150006"/>
                          <a:pt x="94325" y="163314"/>
                        </a:cubicBezTo>
                        <a:cubicBezTo>
                          <a:pt x="69644" y="176621"/>
                          <a:pt x="39243" y="187509"/>
                          <a:pt x="26767" y="187509"/>
                        </a:cubicBezTo>
                        <a:cubicBezTo>
                          <a:pt x="14291" y="187509"/>
                          <a:pt x="3052" y="197510"/>
                          <a:pt x="1792" y="209734"/>
                        </a:cubicBezTo>
                        <a:cubicBezTo>
                          <a:pt x="0" y="227110"/>
                          <a:pt x="7812" y="231221"/>
                          <a:pt x="37600" y="228576"/>
                        </a:cubicBezTo>
                        <a:cubicBezTo>
                          <a:pt x="79862" y="224824"/>
                          <a:pt x="242725" y="189677"/>
                          <a:pt x="272550" y="177873"/>
                        </a:cubicBezTo>
                        <a:cubicBezTo>
                          <a:pt x="307029" y="164226"/>
                          <a:pt x="455450" y="136440"/>
                          <a:pt x="522530" y="131073"/>
                        </a:cubicBezTo>
                        <a:cubicBezTo>
                          <a:pt x="558737" y="128177"/>
                          <a:pt x="599795" y="119687"/>
                          <a:pt x="613771" y="112208"/>
                        </a:cubicBezTo>
                        <a:cubicBezTo>
                          <a:pt x="627746" y="104728"/>
                          <a:pt x="652247" y="98609"/>
                          <a:pt x="668218" y="98609"/>
                        </a:cubicBezTo>
                        <a:cubicBezTo>
                          <a:pt x="684189" y="98609"/>
                          <a:pt x="727648" y="91543"/>
                          <a:pt x="764793" y="82907"/>
                        </a:cubicBezTo>
                        <a:cubicBezTo>
                          <a:pt x="828851" y="68014"/>
                          <a:pt x="831814" y="65561"/>
                          <a:pt x="822315" y="35282"/>
                        </a:cubicBezTo>
                        <a:cubicBezTo>
                          <a:pt x="814336" y="9848"/>
                          <a:pt x="803265" y="2919"/>
                          <a:pt x="767850" y="1192"/>
                        </a:cubicBezTo>
                        <a:cubicBezTo>
                          <a:pt x="743403" y="0"/>
                          <a:pt x="703397" y="4595"/>
                          <a:pt x="678950" y="114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5" name="任意多边形: 形状 514">
                    <a:extLst>
                      <a:ext uri="{FF2B5EF4-FFF2-40B4-BE49-F238E27FC236}">
                        <a16:creationId xmlns="" xmlns:a16="http://schemas.microsoft.com/office/drawing/2014/main" id="{E3C6E9F0-424F-4F60-BC75-0A51BAE32FD6}"/>
                      </a:ext>
                    </a:extLst>
                  </p:cNvPr>
                  <p:cNvSpPr/>
                  <p:nvPr/>
                </p:nvSpPr>
                <p:spPr>
                  <a:xfrm>
                    <a:off x="6357463" y="3569177"/>
                    <a:ext cx="722788" cy="283340"/>
                  </a:xfrm>
                  <a:custGeom>
                    <a:avLst/>
                    <a:gdLst/>
                    <a:ahLst/>
                    <a:cxnLst/>
                    <a:rect l="0" t="0" r="0" b="0"/>
                    <a:pathLst>
                      <a:path w="722788" h="283340">
                        <a:moveTo>
                          <a:pt x="4791" y="17361"/>
                        </a:moveTo>
                        <a:cubicBezTo>
                          <a:pt x="228" y="24743"/>
                          <a:pt x="0" y="44745"/>
                          <a:pt x="4283" y="61811"/>
                        </a:cubicBezTo>
                        <a:cubicBezTo>
                          <a:pt x="11025" y="88670"/>
                          <a:pt x="19375" y="92839"/>
                          <a:pt x="66439" y="92839"/>
                        </a:cubicBezTo>
                        <a:cubicBezTo>
                          <a:pt x="96342" y="92839"/>
                          <a:pt x="123379" y="95369"/>
                          <a:pt x="126522" y="98461"/>
                        </a:cubicBezTo>
                        <a:cubicBezTo>
                          <a:pt x="129665" y="101553"/>
                          <a:pt x="155097" y="109889"/>
                          <a:pt x="183037" y="116985"/>
                        </a:cubicBezTo>
                        <a:cubicBezTo>
                          <a:pt x="210977" y="124082"/>
                          <a:pt x="265270" y="139333"/>
                          <a:pt x="303687" y="150877"/>
                        </a:cubicBezTo>
                        <a:cubicBezTo>
                          <a:pt x="342104" y="162421"/>
                          <a:pt x="390682" y="174806"/>
                          <a:pt x="411637" y="178398"/>
                        </a:cubicBezTo>
                        <a:cubicBezTo>
                          <a:pt x="432592" y="181991"/>
                          <a:pt x="458988" y="192861"/>
                          <a:pt x="470294" y="202555"/>
                        </a:cubicBezTo>
                        <a:cubicBezTo>
                          <a:pt x="488262" y="217961"/>
                          <a:pt x="684138" y="283339"/>
                          <a:pt x="712325" y="283339"/>
                        </a:cubicBezTo>
                        <a:cubicBezTo>
                          <a:pt x="718079" y="283339"/>
                          <a:pt x="722787" y="269052"/>
                          <a:pt x="722787" y="251589"/>
                        </a:cubicBezTo>
                        <a:cubicBezTo>
                          <a:pt x="722787" y="223770"/>
                          <a:pt x="717284" y="219839"/>
                          <a:pt x="678337" y="219839"/>
                        </a:cubicBezTo>
                        <a:cubicBezTo>
                          <a:pt x="630186" y="219839"/>
                          <a:pt x="618179" y="201509"/>
                          <a:pt x="659287" y="190759"/>
                        </a:cubicBezTo>
                        <a:cubicBezTo>
                          <a:pt x="694292" y="181605"/>
                          <a:pt x="692229" y="133633"/>
                          <a:pt x="656112" y="116913"/>
                        </a:cubicBezTo>
                        <a:cubicBezTo>
                          <a:pt x="612313" y="96637"/>
                          <a:pt x="599205" y="93654"/>
                          <a:pt x="590806" y="102053"/>
                        </a:cubicBezTo>
                        <a:cubicBezTo>
                          <a:pt x="576277" y="116583"/>
                          <a:pt x="583080" y="145912"/>
                          <a:pt x="605312" y="164586"/>
                        </a:cubicBezTo>
                        <a:cubicBezTo>
                          <a:pt x="625237" y="181322"/>
                          <a:pt x="620966" y="182395"/>
                          <a:pt x="564037" y="174958"/>
                        </a:cubicBezTo>
                        <a:cubicBezTo>
                          <a:pt x="529112" y="170395"/>
                          <a:pt x="494822" y="162230"/>
                          <a:pt x="487837" y="156812"/>
                        </a:cubicBezTo>
                        <a:cubicBezTo>
                          <a:pt x="480852" y="151395"/>
                          <a:pt x="432275" y="134091"/>
                          <a:pt x="379887" y="118359"/>
                        </a:cubicBezTo>
                        <a:cubicBezTo>
                          <a:pt x="327500" y="102626"/>
                          <a:pt x="282065" y="87591"/>
                          <a:pt x="278922" y="84946"/>
                        </a:cubicBezTo>
                        <a:cubicBezTo>
                          <a:pt x="275779" y="82302"/>
                          <a:pt x="261155" y="80139"/>
                          <a:pt x="246424" y="80139"/>
                        </a:cubicBezTo>
                        <a:cubicBezTo>
                          <a:pt x="231694" y="80139"/>
                          <a:pt x="205691" y="68891"/>
                          <a:pt x="188639" y="55143"/>
                        </a:cubicBezTo>
                        <a:cubicBezTo>
                          <a:pt x="171588" y="41395"/>
                          <a:pt x="143350" y="29783"/>
                          <a:pt x="125887" y="29339"/>
                        </a:cubicBezTo>
                        <a:cubicBezTo>
                          <a:pt x="108425" y="28895"/>
                          <a:pt x="85901" y="22998"/>
                          <a:pt x="75835" y="16235"/>
                        </a:cubicBezTo>
                        <a:cubicBezTo>
                          <a:pt x="51669" y="0"/>
                          <a:pt x="15163" y="579"/>
                          <a:pt x="4791" y="173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6" name="任意多边形: 形状 515">
                    <a:extLst>
                      <a:ext uri="{FF2B5EF4-FFF2-40B4-BE49-F238E27FC236}">
                        <a16:creationId xmlns="" xmlns:a16="http://schemas.microsoft.com/office/drawing/2014/main" id="{A8A10B2A-FAA9-4871-AAA9-B720A30CA6AA}"/>
                      </a:ext>
                    </a:extLst>
                  </p:cNvPr>
                  <p:cNvSpPr/>
                  <p:nvPr/>
                </p:nvSpPr>
                <p:spPr>
                  <a:xfrm>
                    <a:off x="5264150" y="3624301"/>
                    <a:ext cx="114921" cy="85627"/>
                  </a:xfrm>
                  <a:custGeom>
                    <a:avLst/>
                    <a:gdLst/>
                    <a:ahLst/>
                    <a:cxnLst/>
                    <a:rect l="0" t="0" r="0" b="0"/>
                    <a:pathLst>
                      <a:path w="114921" h="85627">
                        <a:moveTo>
                          <a:pt x="28575" y="14938"/>
                        </a:moveTo>
                        <a:cubicBezTo>
                          <a:pt x="9992" y="22589"/>
                          <a:pt x="0" y="37510"/>
                          <a:pt x="0" y="57609"/>
                        </a:cubicBezTo>
                        <a:cubicBezTo>
                          <a:pt x="0" y="74607"/>
                          <a:pt x="1429" y="85626"/>
                          <a:pt x="3175" y="82094"/>
                        </a:cubicBezTo>
                        <a:cubicBezTo>
                          <a:pt x="4921" y="78563"/>
                          <a:pt x="30987" y="72483"/>
                          <a:pt x="61100" y="68583"/>
                        </a:cubicBezTo>
                        <a:cubicBezTo>
                          <a:pt x="103411" y="63104"/>
                          <a:pt x="114920" y="56661"/>
                          <a:pt x="111754" y="40225"/>
                        </a:cubicBezTo>
                        <a:cubicBezTo>
                          <a:pt x="106442" y="12640"/>
                          <a:pt x="64863" y="0"/>
                          <a:pt x="28575" y="149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7" name="任意多边形: 形状 516">
                    <a:extLst>
                      <a:ext uri="{FF2B5EF4-FFF2-40B4-BE49-F238E27FC236}">
                        <a16:creationId xmlns="" xmlns:a16="http://schemas.microsoft.com/office/drawing/2014/main" id="{DDB89FB7-56B8-49DC-95EC-AECAE04C6218}"/>
                      </a:ext>
                    </a:extLst>
                  </p:cNvPr>
                  <p:cNvSpPr/>
                  <p:nvPr/>
                </p:nvSpPr>
                <p:spPr>
                  <a:xfrm>
                    <a:off x="5854784" y="3664285"/>
                    <a:ext cx="163923" cy="97080"/>
                  </a:xfrm>
                  <a:custGeom>
                    <a:avLst/>
                    <a:gdLst/>
                    <a:ahLst/>
                    <a:cxnLst/>
                    <a:rect l="0" t="0" r="0" b="0"/>
                    <a:pathLst>
                      <a:path w="163923" h="97080">
                        <a:moveTo>
                          <a:pt x="57066" y="9163"/>
                        </a:moveTo>
                        <a:cubicBezTo>
                          <a:pt x="1981" y="16506"/>
                          <a:pt x="0" y="18272"/>
                          <a:pt x="2247" y="58056"/>
                        </a:cubicBezTo>
                        <a:cubicBezTo>
                          <a:pt x="3530" y="80757"/>
                          <a:pt x="9245" y="97079"/>
                          <a:pt x="14947" y="94327"/>
                        </a:cubicBezTo>
                        <a:cubicBezTo>
                          <a:pt x="20650" y="91574"/>
                          <a:pt x="42461" y="88278"/>
                          <a:pt x="63416" y="87001"/>
                        </a:cubicBezTo>
                        <a:cubicBezTo>
                          <a:pt x="117898" y="83682"/>
                          <a:pt x="163922" y="55146"/>
                          <a:pt x="154479" y="30539"/>
                        </a:cubicBezTo>
                        <a:cubicBezTo>
                          <a:pt x="144318" y="4060"/>
                          <a:pt x="125816" y="0"/>
                          <a:pt x="57066" y="916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8" name="任意多边形: 形状 517">
                    <a:extLst>
                      <a:ext uri="{FF2B5EF4-FFF2-40B4-BE49-F238E27FC236}">
                        <a16:creationId xmlns="" xmlns:a16="http://schemas.microsoft.com/office/drawing/2014/main" id="{8C0B6259-30EA-4BD1-80B0-01231C9C8939}"/>
                      </a:ext>
                    </a:extLst>
                  </p:cNvPr>
                  <p:cNvSpPr/>
                  <p:nvPr/>
                </p:nvSpPr>
                <p:spPr>
                  <a:xfrm>
                    <a:off x="6388643" y="3680383"/>
                    <a:ext cx="147485" cy="104364"/>
                  </a:xfrm>
                  <a:custGeom>
                    <a:avLst/>
                    <a:gdLst/>
                    <a:ahLst/>
                    <a:cxnLst/>
                    <a:rect l="0" t="0" r="0" b="0"/>
                    <a:pathLst>
                      <a:path w="147485" h="104364">
                        <a:moveTo>
                          <a:pt x="1788" y="33703"/>
                        </a:moveTo>
                        <a:cubicBezTo>
                          <a:pt x="0" y="54162"/>
                          <a:pt x="12570" y="65830"/>
                          <a:pt x="55767" y="83809"/>
                        </a:cubicBezTo>
                        <a:cubicBezTo>
                          <a:pt x="86738" y="96699"/>
                          <a:pt x="116742" y="104363"/>
                          <a:pt x="122442" y="100840"/>
                        </a:cubicBezTo>
                        <a:cubicBezTo>
                          <a:pt x="147484" y="85363"/>
                          <a:pt x="129884" y="48443"/>
                          <a:pt x="87926" y="28435"/>
                        </a:cubicBezTo>
                        <a:cubicBezTo>
                          <a:pt x="28297" y="0"/>
                          <a:pt x="4608" y="1449"/>
                          <a:pt x="1788" y="337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9" name="任意多边形: 形状 518">
                    <a:extLst>
                      <a:ext uri="{FF2B5EF4-FFF2-40B4-BE49-F238E27FC236}">
                        <a16:creationId xmlns="" xmlns:a16="http://schemas.microsoft.com/office/drawing/2014/main" id="{02F32B90-F01C-4982-972A-7F03470D714A}"/>
                      </a:ext>
                    </a:extLst>
                  </p:cNvPr>
                  <p:cNvSpPr/>
                  <p:nvPr/>
                </p:nvSpPr>
                <p:spPr>
                  <a:xfrm>
                    <a:off x="5435600" y="3706246"/>
                    <a:ext cx="363005" cy="160879"/>
                  </a:xfrm>
                  <a:custGeom>
                    <a:avLst/>
                    <a:gdLst/>
                    <a:ahLst/>
                    <a:cxnLst/>
                    <a:rect l="0" t="0" r="0" b="0"/>
                    <a:pathLst>
                      <a:path w="363005" h="160879">
                        <a:moveTo>
                          <a:pt x="247650" y="19572"/>
                        </a:moveTo>
                        <a:cubicBezTo>
                          <a:pt x="230188" y="25541"/>
                          <a:pt x="167322" y="41377"/>
                          <a:pt x="107950" y="54763"/>
                        </a:cubicBezTo>
                        <a:lnTo>
                          <a:pt x="0" y="79100"/>
                        </a:lnTo>
                        <a:lnTo>
                          <a:pt x="2163" y="120781"/>
                        </a:lnTo>
                        <a:cubicBezTo>
                          <a:pt x="4106" y="158229"/>
                          <a:pt x="6686" y="160878"/>
                          <a:pt x="27563" y="146862"/>
                        </a:cubicBezTo>
                        <a:cubicBezTo>
                          <a:pt x="40343" y="138282"/>
                          <a:pt x="87947" y="125883"/>
                          <a:pt x="133350" y="119309"/>
                        </a:cubicBezTo>
                        <a:cubicBezTo>
                          <a:pt x="178753" y="112736"/>
                          <a:pt x="230188" y="102290"/>
                          <a:pt x="247650" y="96096"/>
                        </a:cubicBezTo>
                        <a:cubicBezTo>
                          <a:pt x="265113" y="89902"/>
                          <a:pt x="298345" y="84168"/>
                          <a:pt x="321499" y="83353"/>
                        </a:cubicBezTo>
                        <a:cubicBezTo>
                          <a:pt x="361178" y="81957"/>
                          <a:pt x="363004" y="79890"/>
                          <a:pt x="353249" y="47396"/>
                        </a:cubicBezTo>
                        <a:cubicBezTo>
                          <a:pt x="341952" y="9761"/>
                          <a:pt x="304907" y="0"/>
                          <a:pt x="247650" y="195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0" name="任意多边形: 形状 519">
                    <a:extLst>
                      <a:ext uri="{FF2B5EF4-FFF2-40B4-BE49-F238E27FC236}">
                        <a16:creationId xmlns="" xmlns:a16="http://schemas.microsoft.com/office/drawing/2014/main" id="{38A8E0E6-11BF-43EA-BA41-487D16DB4F5F}"/>
                      </a:ext>
                    </a:extLst>
                  </p:cNvPr>
                  <p:cNvSpPr/>
                  <p:nvPr/>
                </p:nvSpPr>
                <p:spPr>
                  <a:xfrm>
                    <a:off x="6298388" y="3725516"/>
                    <a:ext cx="17110" cy="45721"/>
                  </a:xfrm>
                  <a:custGeom>
                    <a:avLst/>
                    <a:gdLst/>
                    <a:ahLst/>
                    <a:cxnLst/>
                    <a:rect l="0" t="0" r="0" b="0"/>
                    <a:pathLst>
                      <a:path w="17110" h="45721">
                        <a:moveTo>
                          <a:pt x="2541" y="28575"/>
                        </a:moveTo>
                        <a:cubicBezTo>
                          <a:pt x="0" y="44291"/>
                          <a:pt x="104" y="45720"/>
                          <a:pt x="2773" y="31750"/>
                        </a:cubicBezTo>
                        <a:cubicBezTo>
                          <a:pt x="5442" y="17780"/>
                          <a:pt x="10378" y="4921"/>
                          <a:pt x="13744" y="3175"/>
                        </a:cubicBezTo>
                        <a:cubicBezTo>
                          <a:pt x="17109" y="1429"/>
                          <a:pt x="17004" y="0"/>
                          <a:pt x="13512" y="0"/>
                        </a:cubicBezTo>
                        <a:cubicBezTo>
                          <a:pt x="10020" y="0"/>
                          <a:pt x="5083" y="12859"/>
                          <a:pt x="2541" y="285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1" name="任意多边形: 形状 520">
                    <a:extLst>
                      <a:ext uri="{FF2B5EF4-FFF2-40B4-BE49-F238E27FC236}">
                        <a16:creationId xmlns="" xmlns:a16="http://schemas.microsoft.com/office/drawing/2014/main" id="{15B25433-8D8D-4297-93E3-77B17FF8E96C}"/>
                      </a:ext>
                    </a:extLst>
                  </p:cNvPr>
                  <p:cNvSpPr/>
                  <p:nvPr/>
                </p:nvSpPr>
                <p:spPr>
                  <a:xfrm>
                    <a:off x="6572434" y="3742813"/>
                    <a:ext cx="320272" cy="130494"/>
                  </a:xfrm>
                  <a:custGeom>
                    <a:avLst/>
                    <a:gdLst/>
                    <a:ahLst/>
                    <a:cxnLst/>
                    <a:rect l="0" t="0" r="0" b="0"/>
                    <a:pathLst>
                      <a:path w="320272" h="130494">
                        <a:moveTo>
                          <a:pt x="9031" y="24266"/>
                        </a:moveTo>
                        <a:cubicBezTo>
                          <a:pt x="0" y="47799"/>
                          <a:pt x="58745" y="97003"/>
                          <a:pt x="95871" y="97003"/>
                        </a:cubicBezTo>
                        <a:cubicBezTo>
                          <a:pt x="110745" y="97003"/>
                          <a:pt x="136650" y="102285"/>
                          <a:pt x="153440" y="108741"/>
                        </a:cubicBezTo>
                        <a:cubicBezTo>
                          <a:pt x="201989" y="127409"/>
                          <a:pt x="296225" y="130493"/>
                          <a:pt x="308144" y="113805"/>
                        </a:cubicBezTo>
                        <a:cubicBezTo>
                          <a:pt x="320271" y="96828"/>
                          <a:pt x="218460" y="46203"/>
                          <a:pt x="172192" y="46203"/>
                        </a:cubicBezTo>
                        <a:cubicBezTo>
                          <a:pt x="157014" y="46203"/>
                          <a:pt x="136309" y="37923"/>
                          <a:pt x="126181" y="27803"/>
                        </a:cubicBezTo>
                        <a:cubicBezTo>
                          <a:pt x="100849" y="2492"/>
                          <a:pt x="18343" y="0"/>
                          <a:pt x="9031" y="242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2" name="任意多边形: 形状 521">
                    <a:extLst>
                      <a:ext uri="{FF2B5EF4-FFF2-40B4-BE49-F238E27FC236}">
                        <a16:creationId xmlns="" xmlns:a16="http://schemas.microsoft.com/office/drawing/2014/main" id="{755D5907-9EBF-4F79-8BF3-8887A358CC74}"/>
                      </a:ext>
                    </a:extLst>
                  </p:cNvPr>
                  <p:cNvSpPr/>
                  <p:nvPr/>
                </p:nvSpPr>
                <p:spPr>
                  <a:xfrm>
                    <a:off x="5179791" y="3779862"/>
                    <a:ext cx="873308" cy="240767"/>
                  </a:xfrm>
                  <a:custGeom>
                    <a:avLst/>
                    <a:gdLst/>
                    <a:ahLst/>
                    <a:cxnLst/>
                    <a:rect l="0" t="0" r="0" b="0"/>
                    <a:pathLst>
                      <a:path w="873308" h="240767">
                        <a:moveTo>
                          <a:pt x="693959" y="15848"/>
                        </a:moveTo>
                        <a:cubicBezTo>
                          <a:pt x="662526" y="25012"/>
                          <a:pt x="620717" y="35827"/>
                          <a:pt x="601049" y="39882"/>
                        </a:cubicBezTo>
                        <a:cubicBezTo>
                          <a:pt x="581381" y="43937"/>
                          <a:pt x="554540" y="53007"/>
                          <a:pt x="541401" y="60038"/>
                        </a:cubicBezTo>
                        <a:cubicBezTo>
                          <a:pt x="528263" y="67070"/>
                          <a:pt x="478632" y="75892"/>
                          <a:pt x="431111" y="79642"/>
                        </a:cubicBezTo>
                        <a:cubicBezTo>
                          <a:pt x="325151" y="88005"/>
                          <a:pt x="172165" y="119468"/>
                          <a:pt x="155259" y="136374"/>
                        </a:cubicBezTo>
                        <a:cubicBezTo>
                          <a:pt x="148395" y="143238"/>
                          <a:pt x="121470" y="148854"/>
                          <a:pt x="95426" y="148854"/>
                        </a:cubicBezTo>
                        <a:cubicBezTo>
                          <a:pt x="49974" y="148854"/>
                          <a:pt x="9680" y="173451"/>
                          <a:pt x="4479" y="204370"/>
                        </a:cubicBezTo>
                        <a:cubicBezTo>
                          <a:pt x="0" y="231002"/>
                          <a:pt x="67096" y="240766"/>
                          <a:pt x="108269" y="219474"/>
                        </a:cubicBezTo>
                        <a:cubicBezTo>
                          <a:pt x="129350" y="208573"/>
                          <a:pt x="174803" y="199654"/>
                          <a:pt x="209277" y="199654"/>
                        </a:cubicBezTo>
                        <a:cubicBezTo>
                          <a:pt x="253385" y="199654"/>
                          <a:pt x="280852" y="192151"/>
                          <a:pt x="301982" y="174332"/>
                        </a:cubicBezTo>
                        <a:cubicBezTo>
                          <a:pt x="325078" y="154856"/>
                          <a:pt x="344277" y="150458"/>
                          <a:pt x="385157" y="155282"/>
                        </a:cubicBezTo>
                        <a:cubicBezTo>
                          <a:pt x="414389" y="158732"/>
                          <a:pt x="452107" y="156307"/>
                          <a:pt x="468976" y="149893"/>
                        </a:cubicBezTo>
                        <a:cubicBezTo>
                          <a:pt x="485845" y="143480"/>
                          <a:pt x="544796" y="131380"/>
                          <a:pt x="599978" y="123006"/>
                        </a:cubicBezTo>
                        <a:cubicBezTo>
                          <a:pt x="695138" y="108564"/>
                          <a:pt x="699818" y="108968"/>
                          <a:pt x="690784" y="130857"/>
                        </a:cubicBezTo>
                        <a:cubicBezTo>
                          <a:pt x="668357" y="185192"/>
                          <a:pt x="678275" y="199654"/>
                          <a:pt x="737962" y="199654"/>
                        </a:cubicBezTo>
                        <a:cubicBezTo>
                          <a:pt x="781025" y="199654"/>
                          <a:pt x="797828" y="193745"/>
                          <a:pt x="807812" y="175089"/>
                        </a:cubicBezTo>
                        <a:cubicBezTo>
                          <a:pt x="830632" y="132450"/>
                          <a:pt x="822834" y="123454"/>
                          <a:pt x="763059" y="123454"/>
                        </a:cubicBezTo>
                        <a:cubicBezTo>
                          <a:pt x="681683" y="123454"/>
                          <a:pt x="703450" y="103135"/>
                          <a:pt x="796049" y="92658"/>
                        </a:cubicBezTo>
                        <a:lnTo>
                          <a:pt x="873307" y="83917"/>
                        </a:lnTo>
                        <a:lnTo>
                          <a:pt x="863008" y="43361"/>
                        </a:lnTo>
                        <a:cubicBezTo>
                          <a:pt x="853695" y="6687"/>
                          <a:pt x="847846" y="2631"/>
                          <a:pt x="801909" y="995"/>
                        </a:cubicBezTo>
                        <a:cubicBezTo>
                          <a:pt x="773969" y="0"/>
                          <a:pt x="725392" y="6683"/>
                          <a:pt x="693959" y="158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3" name="任意多边形: 形状 522">
                    <a:extLst>
                      <a:ext uri="{FF2B5EF4-FFF2-40B4-BE49-F238E27FC236}">
                        <a16:creationId xmlns="" xmlns:a16="http://schemas.microsoft.com/office/drawing/2014/main" id="{C51CA018-D4AD-463D-B1F2-68F9A3C639BB}"/>
                      </a:ext>
                    </a:extLst>
                  </p:cNvPr>
                  <p:cNvSpPr/>
                  <p:nvPr/>
                </p:nvSpPr>
                <p:spPr>
                  <a:xfrm>
                    <a:off x="5399617" y="3926803"/>
                    <a:ext cx="393794" cy="121298"/>
                  </a:xfrm>
                  <a:custGeom>
                    <a:avLst/>
                    <a:gdLst/>
                    <a:ahLst/>
                    <a:cxnLst/>
                    <a:rect l="0" t="0" r="0" b="0"/>
                    <a:pathLst>
                      <a:path w="393794" h="121298">
                        <a:moveTo>
                          <a:pt x="289983" y="14613"/>
                        </a:moveTo>
                        <a:cubicBezTo>
                          <a:pt x="276013" y="20616"/>
                          <a:pt x="249565" y="28787"/>
                          <a:pt x="231209" y="32770"/>
                        </a:cubicBezTo>
                        <a:cubicBezTo>
                          <a:pt x="212853" y="36754"/>
                          <a:pt x="177318" y="48585"/>
                          <a:pt x="152242" y="59063"/>
                        </a:cubicBezTo>
                        <a:cubicBezTo>
                          <a:pt x="127166" y="69541"/>
                          <a:pt x="90749" y="75343"/>
                          <a:pt x="71316" y="71958"/>
                        </a:cubicBezTo>
                        <a:cubicBezTo>
                          <a:pt x="51883" y="68572"/>
                          <a:pt x="27410" y="71429"/>
                          <a:pt x="16933" y="78308"/>
                        </a:cubicBezTo>
                        <a:cubicBezTo>
                          <a:pt x="0" y="89424"/>
                          <a:pt x="0" y="92301"/>
                          <a:pt x="16933" y="104208"/>
                        </a:cubicBezTo>
                        <a:cubicBezTo>
                          <a:pt x="41237" y="121297"/>
                          <a:pt x="207773" y="120953"/>
                          <a:pt x="224947" y="103778"/>
                        </a:cubicBezTo>
                        <a:cubicBezTo>
                          <a:pt x="232078" y="96648"/>
                          <a:pt x="264645" y="90813"/>
                          <a:pt x="297318" y="90813"/>
                        </a:cubicBezTo>
                        <a:cubicBezTo>
                          <a:pt x="360322" y="90813"/>
                          <a:pt x="393793" y="67938"/>
                          <a:pt x="380702" y="33825"/>
                        </a:cubicBezTo>
                        <a:cubicBezTo>
                          <a:pt x="371591" y="10081"/>
                          <a:pt x="323989" y="0"/>
                          <a:pt x="289983" y="1461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4" name="任意多边形: 形状 523">
                    <a:extLst>
                      <a:ext uri="{FF2B5EF4-FFF2-40B4-BE49-F238E27FC236}">
                        <a16:creationId xmlns="" xmlns:a16="http://schemas.microsoft.com/office/drawing/2014/main" id="{A921934E-5B32-4E40-9DBC-B97F85F5EEA1}"/>
                      </a:ext>
                    </a:extLst>
                  </p:cNvPr>
                  <p:cNvSpPr/>
                  <p:nvPr/>
                </p:nvSpPr>
                <p:spPr>
                  <a:xfrm>
                    <a:off x="6347034" y="3774798"/>
                    <a:ext cx="733217" cy="270598"/>
                  </a:xfrm>
                  <a:custGeom>
                    <a:avLst/>
                    <a:gdLst/>
                    <a:ahLst/>
                    <a:cxnLst/>
                    <a:rect l="0" t="0" r="0" b="0"/>
                    <a:pathLst>
                      <a:path w="733217" h="270598">
                        <a:moveTo>
                          <a:pt x="13246" y="34994"/>
                        </a:moveTo>
                        <a:cubicBezTo>
                          <a:pt x="0" y="69513"/>
                          <a:pt x="15534" y="83735"/>
                          <a:pt x="74141" y="90747"/>
                        </a:cubicBezTo>
                        <a:cubicBezTo>
                          <a:pt x="104845" y="94421"/>
                          <a:pt x="141187" y="105514"/>
                          <a:pt x="154902" y="115397"/>
                        </a:cubicBezTo>
                        <a:cubicBezTo>
                          <a:pt x="168616" y="125281"/>
                          <a:pt x="202906" y="135451"/>
                          <a:pt x="231102" y="137998"/>
                        </a:cubicBezTo>
                        <a:cubicBezTo>
                          <a:pt x="324122" y="146399"/>
                          <a:pt x="370784" y="155421"/>
                          <a:pt x="409366" y="172464"/>
                        </a:cubicBezTo>
                        <a:cubicBezTo>
                          <a:pt x="430321" y="181721"/>
                          <a:pt x="473183" y="195943"/>
                          <a:pt x="504616" y="204069"/>
                        </a:cubicBezTo>
                        <a:cubicBezTo>
                          <a:pt x="536049" y="212195"/>
                          <a:pt x="581769" y="223983"/>
                          <a:pt x="606216" y="230263"/>
                        </a:cubicBezTo>
                        <a:cubicBezTo>
                          <a:pt x="630663" y="236543"/>
                          <a:pt x="669240" y="248318"/>
                          <a:pt x="691941" y="256430"/>
                        </a:cubicBezTo>
                        <a:cubicBezTo>
                          <a:pt x="731587" y="270597"/>
                          <a:pt x="733216" y="269899"/>
                          <a:pt x="733216" y="238727"/>
                        </a:cubicBezTo>
                        <a:cubicBezTo>
                          <a:pt x="733216" y="209960"/>
                          <a:pt x="725645" y="204562"/>
                          <a:pt x="666541" y="191194"/>
                        </a:cubicBezTo>
                        <a:cubicBezTo>
                          <a:pt x="629870" y="182900"/>
                          <a:pt x="595276" y="173025"/>
                          <a:pt x="589665" y="169250"/>
                        </a:cubicBezTo>
                        <a:cubicBezTo>
                          <a:pt x="578527" y="161756"/>
                          <a:pt x="496343" y="138734"/>
                          <a:pt x="396666" y="115186"/>
                        </a:cubicBezTo>
                        <a:cubicBezTo>
                          <a:pt x="361741" y="106936"/>
                          <a:pt x="327451" y="95642"/>
                          <a:pt x="320466" y="90088"/>
                        </a:cubicBezTo>
                        <a:cubicBezTo>
                          <a:pt x="313481" y="84535"/>
                          <a:pt x="289129" y="78832"/>
                          <a:pt x="266351" y="77415"/>
                        </a:cubicBezTo>
                        <a:cubicBezTo>
                          <a:pt x="243572" y="75998"/>
                          <a:pt x="221804" y="69771"/>
                          <a:pt x="217976" y="63578"/>
                        </a:cubicBezTo>
                        <a:cubicBezTo>
                          <a:pt x="214148" y="57385"/>
                          <a:pt x="189586" y="52318"/>
                          <a:pt x="163394" y="52318"/>
                        </a:cubicBezTo>
                        <a:cubicBezTo>
                          <a:pt x="134995" y="52318"/>
                          <a:pt x="103256" y="42228"/>
                          <a:pt x="84768" y="27322"/>
                        </a:cubicBezTo>
                        <a:cubicBezTo>
                          <a:pt x="50881" y="0"/>
                          <a:pt x="25636" y="2708"/>
                          <a:pt x="13246" y="3499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5" name="任意多边形: 形状 524">
                    <a:extLst>
                      <a:ext uri="{FF2B5EF4-FFF2-40B4-BE49-F238E27FC236}">
                        <a16:creationId xmlns="" xmlns:a16="http://schemas.microsoft.com/office/drawing/2014/main" id="{7EBE260D-8311-4FBC-BF13-72F277AEA946}"/>
                      </a:ext>
                    </a:extLst>
                  </p:cNvPr>
                  <p:cNvSpPr/>
                  <p:nvPr/>
                </p:nvSpPr>
                <p:spPr>
                  <a:xfrm>
                    <a:off x="5246246" y="3809753"/>
                    <a:ext cx="119504" cy="98013"/>
                  </a:xfrm>
                  <a:custGeom>
                    <a:avLst/>
                    <a:gdLst/>
                    <a:ahLst/>
                    <a:cxnLst/>
                    <a:rect l="0" t="0" r="0" b="0"/>
                    <a:pathLst>
                      <a:path w="119504" h="98013">
                        <a:moveTo>
                          <a:pt x="21078" y="24730"/>
                        </a:moveTo>
                        <a:cubicBezTo>
                          <a:pt x="0" y="50349"/>
                          <a:pt x="944" y="80026"/>
                          <a:pt x="23107" y="88531"/>
                        </a:cubicBezTo>
                        <a:cubicBezTo>
                          <a:pt x="47814" y="98012"/>
                          <a:pt x="119503" y="59010"/>
                          <a:pt x="119503" y="36087"/>
                        </a:cubicBezTo>
                        <a:cubicBezTo>
                          <a:pt x="119503" y="9009"/>
                          <a:pt x="41425" y="0"/>
                          <a:pt x="21078" y="247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6" name="任意多边形: 形状 525">
                    <a:extLst>
                      <a:ext uri="{FF2B5EF4-FFF2-40B4-BE49-F238E27FC236}">
                        <a16:creationId xmlns="" xmlns:a16="http://schemas.microsoft.com/office/drawing/2014/main" id="{17C5E75A-2276-4AAC-920E-E06C39923BEB}"/>
                      </a:ext>
                    </a:extLst>
                  </p:cNvPr>
                  <p:cNvSpPr/>
                  <p:nvPr/>
                </p:nvSpPr>
                <p:spPr>
                  <a:xfrm>
                    <a:off x="6277802" y="3811601"/>
                    <a:ext cx="49970" cy="191550"/>
                  </a:xfrm>
                  <a:custGeom>
                    <a:avLst/>
                    <a:gdLst/>
                    <a:ahLst/>
                    <a:cxnLst/>
                    <a:rect l="0" t="0" r="0" b="0"/>
                    <a:pathLst>
                      <a:path w="49970" h="191550">
                        <a:moveTo>
                          <a:pt x="18429" y="36533"/>
                        </a:moveTo>
                        <a:cubicBezTo>
                          <a:pt x="0" y="70594"/>
                          <a:pt x="6534" y="172369"/>
                          <a:pt x="27887" y="183860"/>
                        </a:cubicBezTo>
                        <a:cubicBezTo>
                          <a:pt x="42175" y="191549"/>
                          <a:pt x="46111" y="178533"/>
                          <a:pt x="47706" y="118318"/>
                        </a:cubicBezTo>
                        <a:cubicBezTo>
                          <a:pt x="49969" y="32889"/>
                          <a:pt x="38195" y="0"/>
                          <a:pt x="18429" y="365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7" name="任意多边形: 形状 526">
                    <a:extLst>
                      <a:ext uri="{FF2B5EF4-FFF2-40B4-BE49-F238E27FC236}">
                        <a16:creationId xmlns="" xmlns:a16="http://schemas.microsoft.com/office/drawing/2014/main" id="{CEB4AA12-39A8-40F4-849A-6CEDECD8DACA}"/>
                      </a:ext>
                    </a:extLst>
                  </p:cNvPr>
                  <p:cNvSpPr/>
                  <p:nvPr/>
                </p:nvSpPr>
                <p:spPr>
                  <a:xfrm>
                    <a:off x="6932800" y="3857137"/>
                    <a:ext cx="130071" cy="84280"/>
                  </a:xfrm>
                  <a:custGeom>
                    <a:avLst/>
                    <a:gdLst/>
                    <a:ahLst/>
                    <a:cxnLst/>
                    <a:rect l="0" t="0" r="0" b="0"/>
                    <a:pathLst>
                      <a:path w="130071" h="84280">
                        <a:moveTo>
                          <a:pt x="13605" y="21579"/>
                        </a:moveTo>
                        <a:cubicBezTo>
                          <a:pt x="0" y="43592"/>
                          <a:pt x="46926" y="84279"/>
                          <a:pt x="85918" y="84279"/>
                        </a:cubicBezTo>
                        <a:cubicBezTo>
                          <a:pt x="122411" y="84279"/>
                          <a:pt x="130070" y="69157"/>
                          <a:pt x="114341" y="28168"/>
                        </a:cubicBezTo>
                        <a:cubicBezTo>
                          <a:pt x="105504" y="5138"/>
                          <a:pt x="26942" y="0"/>
                          <a:pt x="13605" y="215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8" name="任意多边形: 形状 527">
                    <a:extLst>
                      <a:ext uri="{FF2B5EF4-FFF2-40B4-BE49-F238E27FC236}">
                        <a16:creationId xmlns="" xmlns:a16="http://schemas.microsoft.com/office/drawing/2014/main" id="{4E243F23-F42E-4BC8-AA7D-CCF49C443E29}"/>
                      </a:ext>
                    </a:extLst>
                  </p:cNvPr>
                  <p:cNvSpPr/>
                  <p:nvPr/>
                </p:nvSpPr>
                <p:spPr>
                  <a:xfrm>
                    <a:off x="2530023" y="3880871"/>
                    <a:ext cx="879690" cy="1433599"/>
                  </a:xfrm>
                  <a:custGeom>
                    <a:avLst/>
                    <a:gdLst>
                      <a:gd name="connsiteX0" fmla="*/ 845356 w 882472"/>
                      <a:gd name="connsiteY0" fmla="*/ 566 h 1400904"/>
                      <a:gd name="connsiteX1" fmla="*/ 726110 w 882472"/>
                      <a:gd name="connsiteY1" fmla="*/ 11828 h 1400904"/>
                      <a:gd name="connsiteX2" fmla="*/ 370068 w 882472"/>
                      <a:gd name="connsiteY2" fmla="*/ 72596 h 1400904"/>
                      <a:gd name="connsiteX3" fmla="*/ 275456 w 882472"/>
                      <a:gd name="connsiteY3" fmla="*/ 79791 h 1400904"/>
                      <a:gd name="connsiteX4" fmla="*/ 201849 w 882472"/>
                      <a:gd name="connsiteY4" fmla="*/ 82966 h 1400904"/>
                      <a:gd name="connsiteX5" fmla="*/ 165905 w 882472"/>
                      <a:gd name="connsiteY5" fmla="*/ 312375 h 1400904"/>
                      <a:gd name="connsiteX6" fmla="*/ 146017 w 882472"/>
                      <a:gd name="connsiteY6" fmla="*/ 429015 h 1400904"/>
                      <a:gd name="connsiteX7" fmla="*/ 133408 w 882472"/>
                      <a:gd name="connsiteY7" fmla="*/ 515314 h 1400904"/>
                      <a:gd name="connsiteX8" fmla="*/ 114358 w 882472"/>
                      <a:gd name="connsiteY8" fmla="*/ 632046 h 1400904"/>
                      <a:gd name="connsiteX9" fmla="*/ 95308 w 882472"/>
                      <a:gd name="connsiteY9" fmla="*/ 751753 h 1400904"/>
                      <a:gd name="connsiteX10" fmla="*/ 82687 w 882472"/>
                      <a:gd name="connsiteY10" fmla="*/ 830087 h 1400904"/>
                      <a:gd name="connsiteX11" fmla="*/ 22567 w 882472"/>
                      <a:gd name="connsiteY11" fmla="*/ 1173139 h 1400904"/>
                      <a:gd name="connsiteX12" fmla="*/ 5589 w 882472"/>
                      <a:gd name="connsiteY12" fmla="*/ 1233281 h 1400904"/>
                      <a:gd name="connsiteX13" fmla="*/ 34720 w 882472"/>
                      <a:gd name="connsiteY13" fmla="*/ 1382392 h 1400904"/>
                      <a:gd name="connsiteX14" fmla="*/ 110356 w 882472"/>
                      <a:gd name="connsiteY14" fmla="*/ 1351158 h 1400904"/>
                      <a:gd name="connsiteX15" fmla="*/ 362008 w 882472"/>
                      <a:gd name="connsiteY15" fmla="*/ 1369134 h 1400904"/>
                      <a:gd name="connsiteX16" fmla="*/ 629430 w 882472"/>
                      <a:gd name="connsiteY16" fmla="*/ 1394053 h 1400904"/>
                      <a:gd name="connsiteX17" fmla="*/ 713368 w 882472"/>
                      <a:gd name="connsiteY17" fmla="*/ 1270000 h 1400904"/>
                      <a:gd name="connsiteX18" fmla="*/ 729399 w 882472"/>
                      <a:gd name="connsiteY18" fmla="*/ 1161275 h 1400904"/>
                      <a:gd name="connsiteX19" fmla="*/ 743008 w 882472"/>
                      <a:gd name="connsiteY19" fmla="*/ 1067248 h 1400904"/>
                      <a:gd name="connsiteX20" fmla="*/ 762058 w 882472"/>
                      <a:gd name="connsiteY20" fmla="*/ 941237 h 1400904"/>
                      <a:gd name="connsiteX21" fmla="*/ 775311 w 882472"/>
                      <a:gd name="connsiteY21" fmla="*/ 824170 h 1400904"/>
                      <a:gd name="connsiteX22" fmla="*/ 781976 w 882472"/>
                      <a:gd name="connsiteY22" fmla="*/ 695546 h 1400904"/>
                      <a:gd name="connsiteX23" fmla="*/ 805551 w 882472"/>
                      <a:gd name="connsiteY23" fmla="*/ 536796 h 1400904"/>
                      <a:gd name="connsiteX24" fmla="*/ 830333 w 882472"/>
                      <a:gd name="connsiteY24" fmla="*/ 384396 h 1400904"/>
                      <a:gd name="connsiteX25" fmla="*/ 850655 w 882472"/>
                      <a:gd name="connsiteY25" fmla="*/ 254971 h 1400904"/>
                      <a:gd name="connsiteX26" fmla="*/ 870008 w 882472"/>
                      <a:gd name="connsiteY26" fmla="*/ 168496 h 1400904"/>
                      <a:gd name="connsiteX27" fmla="*/ 871779 w 882472"/>
                      <a:gd name="connsiteY27" fmla="*/ 4491 h 1400904"/>
                      <a:gd name="connsiteX28" fmla="*/ 845356 w 882472"/>
                      <a:gd name="connsiteY28" fmla="*/ 566 h 1400904"/>
                      <a:gd name="connsiteX0" fmla="*/ 839894 w 877010"/>
                      <a:gd name="connsiteY0" fmla="*/ 566 h 1400904"/>
                      <a:gd name="connsiteX1" fmla="*/ 720648 w 877010"/>
                      <a:gd name="connsiteY1" fmla="*/ 11828 h 1400904"/>
                      <a:gd name="connsiteX2" fmla="*/ 364606 w 877010"/>
                      <a:gd name="connsiteY2" fmla="*/ 72596 h 1400904"/>
                      <a:gd name="connsiteX3" fmla="*/ 269994 w 877010"/>
                      <a:gd name="connsiteY3" fmla="*/ 79791 h 1400904"/>
                      <a:gd name="connsiteX4" fmla="*/ 196387 w 877010"/>
                      <a:gd name="connsiteY4" fmla="*/ 82966 h 1400904"/>
                      <a:gd name="connsiteX5" fmla="*/ 160443 w 877010"/>
                      <a:gd name="connsiteY5" fmla="*/ 312375 h 1400904"/>
                      <a:gd name="connsiteX6" fmla="*/ 140555 w 877010"/>
                      <a:gd name="connsiteY6" fmla="*/ 429015 h 1400904"/>
                      <a:gd name="connsiteX7" fmla="*/ 127946 w 877010"/>
                      <a:gd name="connsiteY7" fmla="*/ 515314 h 1400904"/>
                      <a:gd name="connsiteX8" fmla="*/ 108896 w 877010"/>
                      <a:gd name="connsiteY8" fmla="*/ 632046 h 1400904"/>
                      <a:gd name="connsiteX9" fmla="*/ 89846 w 877010"/>
                      <a:gd name="connsiteY9" fmla="*/ 751753 h 1400904"/>
                      <a:gd name="connsiteX10" fmla="*/ 77225 w 877010"/>
                      <a:gd name="connsiteY10" fmla="*/ 830087 h 1400904"/>
                      <a:gd name="connsiteX11" fmla="*/ 17105 w 877010"/>
                      <a:gd name="connsiteY11" fmla="*/ 1173139 h 1400904"/>
                      <a:gd name="connsiteX12" fmla="*/ 127 w 877010"/>
                      <a:gd name="connsiteY12" fmla="*/ 1233281 h 1400904"/>
                      <a:gd name="connsiteX13" fmla="*/ 29258 w 877010"/>
                      <a:gd name="connsiteY13" fmla="*/ 1382392 h 1400904"/>
                      <a:gd name="connsiteX14" fmla="*/ 107503 w 877010"/>
                      <a:gd name="connsiteY14" fmla="*/ 1392914 h 1400904"/>
                      <a:gd name="connsiteX15" fmla="*/ 356546 w 877010"/>
                      <a:gd name="connsiteY15" fmla="*/ 1369134 h 1400904"/>
                      <a:gd name="connsiteX16" fmla="*/ 623968 w 877010"/>
                      <a:gd name="connsiteY16" fmla="*/ 1394053 h 1400904"/>
                      <a:gd name="connsiteX17" fmla="*/ 707906 w 877010"/>
                      <a:gd name="connsiteY17" fmla="*/ 1270000 h 1400904"/>
                      <a:gd name="connsiteX18" fmla="*/ 723937 w 877010"/>
                      <a:gd name="connsiteY18" fmla="*/ 1161275 h 1400904"/>
                      <a:gd name="connsiteX19" fmla="*/ 737546 w 877010"/>
                      <a:gd name="connsiteY19" fmla="*/ 1067248 h 1400904"/>
                      <a:gd name="connsiteX20" fmla="*/ 756596 w 877010"/>
                      <a:gd name="connsiteY20" fmla="*/ 941237 h 1400904"/>
                      <a:gd name="connsiteX21" fmla="*/ 769849 w 877010"/>
                      <a:gd name="connsiteY21" fmla="*/ 824170 h 1400904"/>
                      <a:gd name="connsiteX22" fmla="*/ 776514 w 877010"/>
                      <a:gd name="connsiteY22" fmla="*/ 695546 h 1400904"/>
                      <a:gd name="connsiteX23" fmla="*/ 800089 w 877010"/>
                      <a:gd name="connsiteY23" fmla="*/ 536796 h 1400904"/>
                      <a:gd name="connsiteX24" fmla="*/ 824871 w 877010"/>
                      <a:gd name="connsiteY24" fmla="*/ 384396 h 1400904"/>
                      <a:gd name="connsiteX25" fmla="*/ 845193 w 877010"/>
                      <a:gd name="connsiteY25" fmla="*/ 254971 h 1400904"/>
                      <a:gd name="connsiteX26" fmla="*/ 864546 w 877010"/>
                      <a:gd name="connsiteY26" fmla="*/ 168496 h 1400904"/>
                      <a:gd name="connsiteX27" fmla="*/ 866317 w 877010"/>
                      <a:gd name="connsiteY27" fmla="*/ 4491 h 1400904"/>
                      <a:gd name="connsiteX28" fmla="*/ 839894 w 877010"/>
                      <a:gd name="connsiteY28" fmla="*/ 566 h 1400904"/>
                      <a:gd name="connsiteX0" fmla="*/ 839894 w 877010"/>
                      <a:gd name="connsiteY0" fmla="*/ 566 h 1405764"/>
                      <a:gd name="connsiteX1" fmla="*/ 720648 w 877010"/>
                      <a:gd name="connsiteY1" fmla="*/ 11828 h 1405764"/>
                      <a:gd name="connsiteX2" fmla="*/ 364606 w 877010"/>
                      <a:gd name="connsiteY2" fmla="*/ 72596 h 1405764"/>
                      <a:gd name="connsiteX3" fmla="*/ 269994 w 877010"/>
                      <a:gd name="connsiteY3" fmla="*/ 79791 h 1405764"/>
                      <a:gd name="connsiteX4" fmla="*/ 196387 w 877010"/>
                      <a:gd name="connsiteY4" fmla="*/ 82966 h 1405764"/>
                      <a:gd name="connsiteX5" fmla="*/ 160443 w 877010"/>
                      <a:gd name="connsiteY5" fmla="*/ 312375 h 1405764"/>
                      <a:gd name="connsiteX6" fmla="*/ 140555 w 877010"/>
                      <a:gd name="connsiteY6" fmla="*/ 429015 h 1405764"/>
                      <a:gd name="connsiteX7" fmla="*/ 127946 w 877010"/>
                      <a:gd name="connsiteY7" fmla="*/ 515314 h 1405764"/>
                      <a:gd name="connsiteX8" fmla="*/ 108896 w 877010"/>
                      <a:gd name="connsiteY8" fmla="*/ 632046 h 1405764"/>
                      <a:gd name="connsiteX9" fmla="*/ 89846 w 877010"/>
                      <a:gd name="connsiteY9" fmla="*/ 751753 h 1405764"/>
                      <a:gd name="connsiteX10" fmla="*/ 77225 w 877010"/>
                      <a:gd name="connsiteY10" fmla="*/ 830087 h 1405764"/>
                      <a:gd name="connsiteX11" fmla="*/ 17105 w 877010"/>
                      <a:gd name="connsiteY11" fmla="*/ 1173139 h 1405764"/>
                      <a:gd name="connsiteX12" fmla="*/ 127 w 877010"/>
                      <a:gd name="connsiteY12" fmla="*/ 1233281 h 1405764"/>
                      <a:gd name="connsiteX13" fmla="*/ 29258 w 877010"/>
                      <a:gd name="connsiteY13" fmla="*/ 1382392 h 1405764"/>
                      <a:gd name="connsiteX14" fmla="*/ 107503 w 877010"/>
                      <a:gd name="connsiteY14" fmla="*/ 1392914 h 1405764"/>
                      <a:gd name="connsiteX15" fmla="*/ 356546 w 877010"/>
                      <a:gd name="connsiteY15" fmla="*/ 1400450 h 1405764"/>
                      <a:gd name="connsiteX16" fmla="*/ 623968 w 877010"/>
                      <a:gd name="connsiteY16" fmla="*/ 1394053 h 1405764"/>
                      <a:gd name="connsiteX17" fmla="*/ 707906 w 877010"/>
                      <a:gd name="connsiteY17" fmla="*/ 1270000 h 1405764"/>
                      <a:gd name="connsiteX18" fmla="*/ 723937 w 877010"/>
                      <a:gd name="connsiteY18" fmla="*/ 1161275 h 1405764"/>
                      <a:gd name="connsiteX19" fmla="*/ 737546 w 877010"/>
                      <a:gd name="connsiteY19" fmla="*/ 1067248 h 1405764"/>
                      <a:gd name="connsiteX20" fmla="*/ 756596 w 877010"/>
                      <a:gd name="connsiteY20" fmla="*/ 941237 h 1405764"/>
                      <a:gd name="connsiteX21" fmla="*/ 769849 w 877010"/>
                      <a:gd name="connsiteY21" fmla="*/ 824170 h 1405764"/>
                      <a:gd name="connsiteX22" fmla="*/ 776514 w 877010"/>
                      <a:gd name="connsiteY22" fmla="*/ 695546 h 1405764"/>
                      <a:gd name="connsiteX23" fmla="*/ 800089 w 877010"/>
                      <a:gd name="connsiteY23" fmla="*/ 536796 h 1405764"/>
                      <a:gd name="connsiteX24" fmla="*/ 824871 w 877010"/>
                      <a:gd name="connsiteY24" fmla="*/ 384396 h 1405764"/>
                      <a:gd name="connsiteX25" fmla="*/ 845193 w 877010"/>
                      <a:gd name="connsiteY25" fmla="*/ 254971 h 1405764"/>
                      <a:gd name="connsiteX26" fmla="*/ 864546 w 877010"/>
                      <a:gd name="connsiteY26" fmla="*/ 168496 h 1405764"/>
                      <a:gd name="connsiteX27" fmla="*/ 866317 w 877010"/>
                      <a:gd name="connsiteY27" fmla="*/ 4491 h 1405764"/>
                      <a:gd name="connsiteX28" fmla="*/ 839894 w 877010"/>
                      <a:gd name="connsiteY28" fmla="*/ 566 h 1405764"/>
                      <a:gd name="connsiteX0" fmla="*/ 839894 w 877010"/>
                      <a:gd name="connsiteY0" fmla="*/ 566 h 1424643"/>
                      <a:gd name="connsiteX1" fmla="*/ 720648 w 877010"/>
                      <a:gd name="connsiteY1" fmla="*/ 11828 h 1424643"/>
                      <a:gd name="connsiteX2" fmla="*/ 364606 w 877010"/>
                      <a:gd name="connsiteY2" fmla="*/ 72596 h 1424643"/>
                      <a:gd name="connsiteX3" fmla="*/ 269994 w 877010"/>
                      <a:gd name="connsiteY3" fmla="*/ 79791 h 1424643"/>
                      <a:gd name="connsiteX4" fmla="*/ 196387 w 877010"/>
                      <a:gd name="connsiteY4" fmla="*/ 82966 h 1424643"/>
                      <a:gd name="connsiteX5" fmla="*/ 160443 w 877010"/>
                      <a:gd name="connsiteY5" fmla="*/ 312375 h 1424643"/>
                      <a:gd name="connsiteX6" fmla="*/ 140555 w 877010"/>
                      <a:gd name="connsiteY6" fmla="*/ 429015 h 1424643"/>
                      <a:gd name="connsiteX7" fmla="*/ 127946 w 877010"/>
                      <a:gd name="connsiteY7" fmla="*/ 515314 h 1424643"/>
                      <a:gd name="connsiteX8" fmla="*/ 108896 w 877010"/>
                      <a:gd name="connsiteY8" fmla="*/ 632046 h 1424643"/>
                      <a:gd name="connsiteX9" fmla="*/ 89846 w 877010"/>
                      <a:gd name="connsiteY9" fmla="*/ 751753 h 1424643"/>
                      <a:gd name="connsiteX10" fmla="*/ 77225 w 877010"/>
                      <a:gd name="connsiteY10" fmla="*/ 830087 h 1424643"/>
                      <a:gd name="connsiteX11" fmla="*/ 17105 w 877010"/>
                      <a:gd name="connsiteY11" fmla="*/ 1173139 h 1424643"/>
                      <a:gd name="connsiteX12" fmla="*/ 127 w 877010"/>
                      <a:gd name="connsiteY12" fmla="*/ 1233281 h 1424643"/>
                      <a:gd name="connsiteX13" fmla="*/ 29258 w 877010"/>
                      <a:gd name="connsiteY13" fmla="*/ 1382392 h 1424643"/>
                      <a:gd name="connsiteX14" fmla="*/ 107503 w 877010"/>
                      <a:gd name="connsiteY14" fmla="*/ 1392914 h 1424643"/>
                      <a:gd name="connsiteX15" fmla="*/ 356546 w 877010"/>
                      <a:gd name="connsiteY15" fmla="*/ 1400450 h 1424643"/>
                      <a:gd name="connsiteX16" fmla="*/ 631797 w 877010"/>
                      <a:gd name="connsiteY16" fmla="*/ 1417541 h 1424643"/>
                      <a:gd name="connsiteX17" fmla="*/ 707906 w 877010"/>
                      <a:gd name="connsiteY17" fmla="*/ 1270000 h 1424643"/>
                      <a:gd name="connsiteX18" fmla="*/ 723937 w 877010"/>
                      <a:gd name="connsiteY18" fmla="*/ 1161275 h 1424643"/>
                      <a:gd name="connsiteX19" fmla="*/ 737546 w 877010"/>
                      <a:gd name="connsiteY19" fmla="*/ 1067248 h 1424643"/>
                      <a:gd name="connsiteX20" fmla="*/ 756596 w 877010"/>
                      <a:gd name="connsiteY20" fmla="*/ 941237 h 1424643"/>
                      <a:gd name="connsiteX21" fmla="*/ 769849 w 877010"/>
                      <a:gd name="connsiteY21" fmla="*/ 824170 h 1424643"/>
                      <a:gd name="connsiteX22" fmla="*/ 776514 w 877010"/>
                      <a:gd name="connsiteY22" fmla="*/ 695546 h 1424643"/>
                      <a:gd name="connsiteX23" fmla="*/ 800089 w 877010"/>
                      <a:gd name="connsiteY23" fmla="*/ 536796 h 1424643"/>
                      <a:gd name="connsiteX24" fmla="*/ 824871 w 877010"/>
                      <a:gd name="connsiteY24" fmla="*/ 384396 h 1424643"/>
                      <a:gd name="connsiteX25" fmla="*/ 845193 w 877010"/>
                      <a:gd name="connsiteY25" fmla="*/ 254971 h 1424643"/>
                      <a:gd name="connsiteX26" fmla="*/ 864546 w 877010"/>
                      <a:gd name="connsiteY26" fmla="*/ 168496 h 1424643"/>
                      <a:gd name="connsiteX27" fmla="*/ 866317 w 877010"/>
                      <a:gd name="connsiteY27" fmla="*/ 4491 h 1424643"/>
                      <a:gd name="connsiteX28" fmla="*/ 839894 w 877010"/>
                      <a:gd name="connsiteY28" fmla="*/ 566 h 1424643"/>
                      <a:gd name="connsiteX0" fmla="*/ 839894 w 877010"/>
                      <a:gd name="connsiteY0" fmla="*/ 566 h 1433414"/>
                      <a:gd name="connsiteX1" fmla="*/ 720648 w 877010"/>
                      <a:gd name="connsiteY1" fmla="*/ 11828 h 1433414"/>
                      <a:gd name="connsiteX2" fmla="*/ 364606 w 877010"/>
                      <a:gd name="connsiteY2" fmla="*/ 72596 h 1433414"/>
                      <a:gd name="connsiteX3" fmla="*/ 269994 w 877010"/>
                      <a:gd name="connsiteY3" fmla="*/ 79791 h 1433414"/>
                      <a:gd name="connsiteX4" fmla="*/ 196387 w 877010"/>
                      <a:gd name="connsiteY4" fmla="*/ 82966 h 1433414"/>
                      <a:gd name="connsiteX5" fmla="*/ 160443 w 877010"/>
                      <a:gd name="connsiteY5" fmla="*/ 312375 h 1433414"/>
                      <a:gd name="connsiteX6" fmla="*/ 140555 w 877010"/>
                      <a:gd name="connsiteY6" fmla="*/ 429015 h 1433414"/>
                      <a:gd name="connsiteX7" fmla="*/ 127946 w 877010"/>
                      <a:gd name="connsiteY7" fmla="*/ 515314 h 1433414"/>
                      <a:gd name="connsiteX8" fmla="*/ 108896 w 877010"/>
                      <a:gd name="connsiteY8" fmla="*/ 632046 h 1433414"/>
                      <a:gd name="connsiteX9" fmla="*/ 89846 w 877010"/>
                      <a:gd name="connsiteY9" fmla="*/ 751753 h 1433414"/>
                      <a:gd name="connsiteX10" fmla="*/ 77225 w 877010"/>
                      <a:gd name="connsiteY10" fmla="*/ 830087 h 1433414"/>
                      <a:gd name="connsiteX11" fmla="*/ 17105 w 877010"/>
                      <a:gd name="connsiteY11" fmla="*/ 1173139 h 1433414"/>
                      <a:gd name="connsiteX12" fmla="*/ 127 w 877010"/>
                      <a:gd name="connsiteY12" fmla="*/ 1233281 h 1433414"/>
                      <a:gd name="connsiteX13" fmla="*/ 29258 w 877010"/>
                      <a:gd name="connsiteY13" fmla="*/ 1382392 h 1433414"/>
                      <a:gd name="connsiteX14" fmla="*/ 107503 w 877010"/>
                      <a:gd name="connsiteY14" fmla="*/ 1392914 h 1433414"/>
                      <a:gd name="connsiteX15" fmla="*/ 356546 w 877010"/>
                      <a:gd name="connsiteY15" fmla="*/ 1426547 h 1433414"/>
                      <a:gd name="connsiteX16" fmla="*/ 631797 w 877010"/>
                      <a:gd name="connsiteY16" fmla="*/ 1417541 h 1433414"/>
                      <a:gd name="connsiteX17" fmla="*/ 707906 w 877010"/>
                      <a:gd name="connsiteY17" fmla="*/ 1270000 h 1433414"/>
                      <a:gd name="connsiteX18" fmla="*/ 723937 w 877010"/>
                      <a:gd name="connsiteY18" fmla="*/ 1161275 h 1433414"/>
                      <a:gd name="connsiteX19" fmla="*/ 737546 w 877010"/>
                      <a:gd name="connsiteY19" fmla="*/ 1067248 h 1433414"/>
                      <a:gd name="connsiteX20" fmla="*/ 756596 w 877010"/>
                      <a:gd name="connsiteY20" fmla="*/ 941237 h 1433414"/>
                      <a:gd name="connsiteX21" fmla="*/ 769849 w 877010"/>
                      <a:gd name="connsiteY21" fmla="*/ 824170 h 1433414"/>
                      <a:gd name="connsiteX22" fmla="*/ 776514 w 877010"/>
                      <a:gd name="connsiteY22" fmla="*/ 695546 h 1433414"/>
                      <a:gd name="connsiteX23" fmla="*/ 800089 w 877010"/>
                      <a:gd name="connsiteY23" fmla="*/ 536796 h 1433414"/>
                      <a:gd name="connsiteX24" fmla="*/ 824871 w 877010"/>
                      <a:gd name="connsiteY24" fmla="*/ 384396 h 1433414"/>
                      <a:gd name="connsiteX25" fmla="*/ 845193 w 877010"/>
                      <a:gd name="connsiteY25" fmla="*/ 254971 h 1433414"/>
                      <a:gd name="connsiteX26" fmla="*/ 864546 w 877010"/>
                      <a:gd name="connsiteY26" fmla="*/ 168496 h 1433414"/>
                      <a:gd name="connsiteX27" fmla="*/ 866317 w 877010"/>
                      <a:gd name="connsiteY27" fmla="*/ 4491 h 1433414"/>
                      <a:gd name="connsiteX28" fmla="*/ 839894 w 877010"/>
                      <a:gd name="connsiteY28" fmla="*/ 566 h 1433414"/>
                      <a:gd name="connsiteX0" fmla="*/ 839894 w 877010"/>
                      <a:gd name="connsiteY0" fmla="*/ 566 h 1431692"/>
                      <a:gd name="connsiteX1" fmla="*/ 720648 w 877010"/>
                      <a:gd name="connsiteY1" fmla="*/ 11828 h 1431692"/>
                      <a:gd name="connsiteX2" fmla="*/ 364606 w 877010"/>
                      <a:gd name="connsiteY2" fmla="*/ 72596 h 1431692"/>
                      <a:gd name="connsiteX3" fmla="*/ 269994 w 877010"/>
                      <a:gd name="connsiteY3" fmla="*/ 79791 h 1431692"/>
                      <a:gd name="connsiteX4" fmla="*/ 196387 w 877010"/>
                      <a:gd name="connsiteY4" fmla="*/ 82966 h 1431692"/>
                      <a:gd name="connsiteX5" fmla="*/ 160443 w 877010"/>
                      <a:gd name="connsiteY5" fmla="*/ 312375 h 1431692"/>
                      <a:gd name="connsiteX6" fmla="*/ 140555 w 877010"/>
                      <a:gd name="connsiteY6" fmla="*/ 429015 h 1431692"/>
                      <a:gd name="connsiteX7" fmla="*/ 127946 w 877010"/>
                      <a:gd name="connsiteY7" fmla="*/ 515314 h 1431692"/>
                      <a:gd name="connsiteX8" fmla="*/ 108896 w 877010"/>
                      <a:gd name="connsiteY8" fmla="*/ 632046 h 1431692"/>
                      <a:gd name="connsiteX9" fmla="*/ 89846 w 877010"/>
                      <a:gd name="connsiteY9" fmla="*/ 751753 h 1431692"/>
                      <a:gd name="connsiteX10" fmla="*/ 77225 w 877010"/>
                      <a:gd name="connsiteY10" fmla="*/ 830087 h 1431692"/>
                      <a:gd name="connsiteX11" fmla="*/ 17105 w 877010"/>
                      <a:gd name="connsiteY11" fmla="*/ 1173139 h 1431692"/>
                      <a:gd name="connsiteX12" fmla="*/ 127 w 877010"/>
                      <a:gd name="connsiteY12" fmla="*/ 1233281 h 1431692"/>
                      <a:gd name="connsiteX13" fmla="*/ 29258 w 877010"/>
                      <a:gd name="connsiteY13" fmla="*/ 1382392 h 1431692"/>
                      <a:gd name="connsiteX14" fmla="*/ 107503 w 877010"/>
                      <a:gd name="connsiteY14" fmla="*/ 1392914 h 1431692"/>
                      <a:gd name="connsiteX15" fmla="*/ 134903 w 877010"/>
                      <a:gd name="connsiteY15" fmla="*/ 1424177 h 1431692"/>
                      <a:gd name="connsiteX16" fmla="*/ 356546 w 877010"/>
                      <a:gd name="connsiteY16" fmla="*/ 1426547 h 1431692"/>
                      <a:gd name="connsiteX17" fmla="*/ 631797 w 877010"/>
                      <a:gd name="connsiteY17" fmla="*/ 1417541 h 1431692"/>
                      <a:gd name="connsiteX18" fmla="*/ 707906 w 877010"/>
                      <a:gd name="connsiteY18" fmla="*/ 1270000 h 1431692"/>
                      <a:gd name="connsiteX19" fmla="*/ 723937 w 877010"/>
                      <a:gd name="connsiteY19" fmla="*/ 1161275 h 1431692"/>
                      <a:gd name="connsiteX20" fmla="*/ 737546 w 877010"/>
                      <a:gd name="connsiteY20" fmla="*/ 1067248 h 1431692"/>
                      <a:gd name="connsiteX21" fmla="*/ 756596 w 877010"/>
                      <a:gd name="connsiteY21" fmla="*/ 941237 h 1431692"/>
                      <a:gd name="connsiteX22" fmla="*/ 769849 w 877010"/>
                      <a:gd name="connsiteY22" fmla="*/ 824170 h 1431692"/>
                      <a:gd name="connsiteX23" fmla="*/ 776514 w 877010"/>
                      <a:gd name="connsiteY23" fmla="*/ 695546 h 1431692"/>
                      <a:gd name="connsiteX24" fmla="*/ 800089 w 877010"/>
                      <a:gd name="connsiteY24" fmla="*/ 536796 h 1431692"/>
                      <a:gd name="connsiteX25" fmla="*/ 824871 w 877010"/>
                      <a:gd name="connsiteY25" fmla="*/ 384396 h 1431692"/>
                      <a:gd name="connsiteX26" fmla="*/ 845193 w 877010"/>
                      <a:gd name="connsiteY26" fmla="*/ 254971 h 1431692"/>
                      <a:gd name="connsiteX27" fmla="*/ 864546 w 877010"/>
                      <a:gd name="connsiteY27" fmla="*/ 168496 h 1431692"/>
                      <a:gd name="connsiteX28" fmla="*/ 866317 w 877010"/>
                      <a:gd name="connsiteY28" fmla="*/ 4491 h 1431692"/>
                      <a:gd name="connsiteX29" fmla="*/ 839894 w 877010"/>
                      <a:gd name="connsiteY29" fmla="*/ 566 h 1431692"/>
                      <a:gd name="connsiteX0" fmla="*/ 842896 w 880012"/>
                      <a:gd name="connsiteY0" fmla="*/ 566 h 1431692"/>
                      <a:gd name="connsiteX1" fmla="*/ 723650 w 880012"/>
                      <a:gd name="connsiteY1" fmla="*/ 11828 h 1431692"/>
                      <a:gd name="connsiteX2" fmla="*/ 367608 w 880012"/>
                      <a:gd name="connsiteY2" fmla="*/ 72596 h 1431692"/>
                      <a:gd name="connsiteX3" fmla="*/ 272996 w 880012"/>
                      <a:gd name="connsiteY3" fmla="*/ 79791 h 1431692"/>
                      <a:gd name="connsiteX4" fmla="*/ 199389 w 880012"/>
                      <a:gd name="connsiteY4" fmla="*/ 82966 h 1431692"/>
                      <a:gd name="connsiteX5" fmla="*/ 163445 w 880012"/>
                      <a:gd name="connsiteY5" fmla="*/ 312375 h 1431692"/>
                      <a:gd name="connsiteX6" fmla="*/ 143557 w 880012"/>
                      <a:gd name="connsiteY6" fmla="*/ 429015 h 1431692"/>
                      <a:gd name="connsiteX7" fmla="*/ 130948 w 880012"/>
                      <a:gd name="connsiteY7" fmla="*/ 515314 h 1431692"/>
                      <a:gd name="connsiteX8" fmla="*/ 111898 w 880012"/>
                      <a:gd name="connsiteY8" fmla="*/ 632046 h 1431692"/>
                      <a:gd name="connsiteX9" fmla="*/ 92848 w 880012"/>
                      <a:gd name="connsiteY9" fmla="*/ 751753 h 1431692"/>
                      <a:gd name="connsiteX10" fmla="*/ 80227 w 880012"/>
                      <a:gd name="connsiteY10" fmla="*/ 830087 h 1431692"/>
                      <a:gd name="connsiteX11" fmla="*/ 20107 w 880012"/>
                      <a:gd name="connsiteY11" fmla="*/ 1173139 h 1431692"/>
                      <a:gd name="connsiteX12" fmla="*/ 3129 w 880012"/>
                      <a:gd name="connsiteY12" fmla="*/ 1233281 h 1431692"/>
                      <a:gd name="connsiteX13" fmla="*/ 11383 w 880012"/>
                      <a:gd name="connsiteY13" fmla="*/ 1416318 h 1431692"/>
                      <a:gd name="connsiteX14" fmla="*/ 110505 w 880012"/>
                      <a:gd name="connsiteY14" fmla="*/ 1392914 h 1431692"/>
                      <a:gd name="connsiteX15" fmla="*/ 137905 w 880012"/>
                      <a:gd name="connsiteY15" fmla="*/ 1424177 h 1431692"/>
                      <a:gd name="connsiteX16" fmla="*/ 359548 w 880012"/>
                      <a:gd name="connsiteY16" fmla="*/ 1426547 h 1431692"/>
                      <a:gd name="connsiteX17" fmla="*/ 634799 w 880012"/>
                      <a:gd name="connsiteY17" fmla="*/ 1417541 h 1431692"/>
                      <a:gd name="connsiteX18" fmla="*/ 710908 w 880012"/>
                      <a:gd name="connsiteY18" fmla="*/ 1270000 h 1431692"/>
                      <a:gd name="connsiteX19" fmla="*/ 726939 w 880012"/>
                      <a:gd name="connsiteY19" fmla="*/ 1161275 h 1431692"/>
                      <a:gd name="connsiteX20" fmla="*/ 740548 w 880012"/>
                      <a:gd name="connsiteY20" fmla="*/ 1067248 h 1431692"/>
                      <a:gd name="connsiteX21" fmla="*/ 759598 w 880012"/>
                      <a:gd name="connsiteY21" fmla="*/ 941237 h 1431692"/>
                      <a:gd name="connsiteX22" fmla="*/ 772851 w 880012"/>
                      <a:gd name="connsiteY22" fmla="*/ 824170 h 1431692"/>
                      <a:gd name="connsiteX23" fmla="*/ 779516 w 880012"/>
                      <a:gd name="connsiteY23" fmla="*/ 695546 h 1431692"/>
                      <a:gd name="connsiteX24" fmla="*/ 803091 w 880012"/>
                      <a:gd name="connsiteY24" fmla="*/ 536796 h 1431692"/>
                      <a:gd name="connsiteX25" fmla="*/ 827873 w 880012"/>
                      <a:gd name="connsiteY25" fmla="*/ 384396 h 1431692"/>
                      <a:gd name="connsiteX26" fmla="*/ 848195 w 880012"/>
                      <a:gd name="connsiteY26" fmla="*/ 254971 h 1431692"/>
                      <a:gd name="connsiteX27" fmla="*/ 867548 w 880012"/>
                      <a:gd name="connsiteY27" fmla="*/ 168496 h 1431692"/>
                      <a:gd name="connsiteX28" fmla="*/ 869319 w 880012"/>
                      <a:gd name="connsiteY28" fmla="*/ 4491 h 1431692"/>
                      <a:gd name="connsiteX29" fmla="*/ 842896 w 880012"/>
                      <a:gd name="connsiteY29" fmla="*/ 566 h 1431692"/>
                      <a:gd name="connsiteX0" fmla="*/ 842735 w 879851"/>
                      <a:gd name="connsiteY0" fmla="*/ 566 h 1431692"/>
                      <a:gd name="connsiteX1" fmla="*/ 723489 w 879851"/>
                      <a:gd name="connsiteY1" fmla="*/ 11828 h 1431692"/>
                      <a:gd name="connsiteX2" fmla="*/ 367447 w 879851"/>
                      <a:gd name="connsiteY2" fmla="*/ 72596 h 1431692"/>
                      <a:gd name="connsiteX3" fmla="*/ 272835 w 879851"/>
                      <a:gd name="connsiteY3" fmla="*/ 79791 h 1431692"/>
                      <a:gd name="connsiteX4" fmla="*/ 199228 w 879851"/>
                      <a:gd name="connsiteY4" fmla="*/ 82966 h 1431692"/>
                      <a:gd name="connsiteX5" fmla="*/ 163284 w 879851"/>
                      <a:gd name="connsiteY5" fmla="*/ 312375 h 1431692"/>
                      <a:gd name="connsiteX6" fmla="*/ 143396 w 879851"/>
                      <a:gd name="connsiteY6" fmla="*/ 429015 h 1431692"/>
                      <a:gd name="connsiteX7" fmla="*/ 130787 w 879851"/>
                      <a:gd name="connsiteY7" fmla="*/ 515314 h 1431692"/>
                      <a:gd name="connsiteX8" fmla="*/ 111737 w 879851"/>
                      <a:gd name="connsiteY8" fmla="*/ 632046 h 1431692"/>
                      <a:gd name="connsiteX9" fmla="*/ 92687 w 879851"/>
                      <a:gd name="connsiteY9" fmla="*/ 751753 h 1431692"/>
                      <a:gd name="connsiteX10" fmla="*/ 80066 w 879851"/>
                      <a:gd name="connsiteY10" fmla="*/ 830087 h 1431692"/>
                      <a:gd name="connsiteX11" fmla="*/ 19946 w 879851"/>
                      <a:gd name="connsiteY11" fmla="*/ 1173139 h 1431692"/>
                      <a:gd name="connsiteX12" fmla="*/ 2968 w 879851"/>
                      <a:gd name="connsiteY12" fmla="*/ 1233281 h 1431692"/>
                      <a:gd name="connsiteX13" fmla="*/ 11222 w 879851"/>
                      <a:gd name="connsiteY13" fmla="*/ 1416318 h 1431692"/>
                      <a:gd name="connsiteX14" fmla="*/ 107735 w 879851"/>
                      <a:gd name="connsiteY14" fmla="*/ 1413792 h 1431692"/>
                      <a:gd name="connsiteX15" fmla="*/ 137744 w 879851"/>
                      <a:gd name="connsiteY15" fmla="*/ 1424177 h 1431692"/>
                      <a:gd name="connsiteX16" fmla="*/ 359387 w 879851"/>
                      <a:gd name="connsiteY16" fmla="*/ 1426547 h 1431692"/>
                      <a:gd name="connsiteX17" fmla="*/ 634638 w 879851"/>
                      <a:gd name="connsiteY17" fmla="*/ 1417541 h 1431692"/>
                      <a:gd name="connsiteX18" fmla="*/ 710747 w 879851"/>
                      <a:gd name="connsiteY18" fmla="*/ 1270000 h 1431692"/>
                      <a:gd name="connsiteX19" fmla="*/ 726778 w 879851"/>
                      <a:gd name="connsiteY19" fmla="*/ 1161275 h 1431692"/>
                      <a:gd name="connsiteX20" fmla="*/ 740387 w 879851"/>
                      <a:gd name="connsiteY20" fmla="*/ 1067248 h 1431692"/>
                      <a:gd name="connsiteX21" fmla="*/ 759437 w 879851"/>
                      <a:gd name="connsiteY21" fmla="*/ 941237 h 1431692"/>
                      <a:gd name="connsiteX22" fmla="*/ 772690 w 879851"/>
                      <a:gd name="connsiteY22" fmla="*/ 824170 h 1431692"/>
                      <a:gd name="connsiteX23" fmla="*/ 779355 w 879851"/>
                      <a:gd name="connsiteY23" fmla="*/ 695546 h 1431692"/>
                      <a:gd name="connsiteX24" fmla="*/ 802930 w 879851"/>
                      <a:gd name="connsiteY24" fmla="*/ 536796 h 1431692"/>
                      <a:gd name="connsiteX25" fmla="*/ 827712 w 879851"/>
                      <a:gd name="connsiteY25" fmla="*/ 384396 h 1431692"/>
                      <a:gd name="connsiteX26" fmla="*/ 848034 w 879851"/>
                      <a:gd name="connsiteY26" fmla="*/ 254971 h 1431692"/>
                      <a:gd name="connsiteX27" fmla="*/ 867387 w 879851"/>
                      <a:gd name="connsiteY27" fmla="*/ 168496 h 1431692"/>
                      <a:gd name="connsiteX28" fmla="*/ 869158 w 879851"/>
                      <a:gd name="connsiteY28" fmla="*/ 4491 h 1431692"/>
                      <a:gd name="connsiteX29" fmla="*/ 842735 w 879851"/>
                      <a:gd name="connsiteY29" fmla="*/ 566 h 1431692"/>
                      <a:gd name="connsiteX0" fmla="*/ 842575 w 879691"/>
                      <a:gd name="connsiteY0" fmla="*/ 566 h 1433599"/>
                      <a:gd name="connsiteX1" fmla="*/ 723329 w 879691"/>
                      <a:gd name="connsiteY1" fmla="*/ 11828 h 1433599"/>
                      <a:gd name="connsiteX2" fmla="*/ 367287 w 879691"/>
                      <a:gd name="connsiteY2" fmla="*/ 72596 h 1433599"/>
                      <a:gd name="connsiteX3" fmla="*/ 272675 w 879691"/>
                      <a:gd name="connsiteY3" fmla="*/ 79791 h 1433599"/>
                      <a:gd name="connsiteX4" fmla="*/ 199068 w 879691"/>
                      <a:gd name="connsiteY4" fmla="*/ 82966 h 1433599"/>
                      <a:gd name="connsiteX5" fmla="*/ 163124 w 879691"/>
                      <a:gd name="connsiteY5" fmla="*/ 312375 h 1433599"/>
                      <a:gd name="connsiteX6" fmla="*/ 143236 w 879691"/>
                      <a:gd name="connsiteY6" fmla="*/ 429015 h 1433599"/>
                      <a:gd name="connsiteX7" fmla="*/ 130627 w 879691"/>
                      <a:gd name="connsiteY7" fmla="*/ 515314 h 1433599"/>
                      <a:gd name="connsiteX8" fmla="*/ 111577 w 879691"/>
                      <a:gd name="connsiteY8" fmla="*/ 632046 h 1433599"/>
                      <a:gd name="connsiteX9" fmla="*/ 92527 w 879691"/>
                      <a:gd name="connsiteY9" fmla="*/ 751753 h 1433599"/>
                      <a:gd name="connsiteX10" fmla="*/ 79906 w 879691"/>
                      <a:gd name="connsiteY10" fmla="*/ 830087 h 1433599"/>
                      <a:gd name="connsiteX11" fmla="*/ 19786 w 879691"/>
                      <a:gd name="connsiteY11" fmla="*/ 1173139 h 1433599"/>
                      <a:gd name="connsiteX12" fmla="*/ 2808 w 879691"/>
                      <a:gd name="connsiteY12" fmla="*/ 1233281 h 1433599"/>
                      <a:gd name="connsiteX13" fmla="*/ 11062 w 879691"/>
                      <a:gd name="connsiteY13" fmla="*/ 1416318 h 1433599"/>
                      <a:gd name="connsiteX14" fmla="*/ 104965 w 879691"/>
                      <a:gd name="connsiteY14" fmla="*/ 1426840 h 1433599"/>
                      <a:gd name="connsiteX15" fmla="*/ 137584 w 879691"/>
                      <a:gd name="connsiteY15" fmla="*/ 1424177 h 1433599"/>
                      <a:gd name="connsiteX16" fmla="*/ 359227 w 879691"/>
                      <a:gd name="connsiteY16" fmla="*/ 1426547 h 1433599"/>
                      <a:gd name="connsiteX17" fmla="*/ 634478 w 879691"/>
                      <a:gd name="connsiteY17" fmla="*/ 1417541 h 1433599"/>
                      <a:gd name="connsiteX18" fmla="*/ 710587 w 879691"/>
                      <a:gd name="connsiteY18" fmla="*/ 1270000 h 1433599"/>
                      <a:gd name="connsiteX19" fmla="*/ 726618 w 879691"/>
                      <a:gd name="connsiteY19" fmla="*/ 1161275 h 1433599"/>
                      <a:gd name="connsiteX20" fmla="*/ 740227 w 879691"/>
                      <a:gd name="connsiteY20" fmla="*/ 1067248 h 1433599"/>
                      <a:gd name="connsiteX21" fmla="*/ 759277 w 879691"/>
                      <a:gd name="connsiteY21" fmla="*/ 941237 h 1433599"/>
                      <a:gd name="connsiteX22" fmla="*/ 772530 w 879691"/>
                      <a:gd name="connsiteY22" fmla="*/ 824170 h 1433599"/>
                      <a:gd name="connsiteX23" fmla="*/ 779195 w 879691"/>
                      <a:gd name="connsiteY23" fmla="*/ 695546 h 1433599"/>
                      <a:gd name="connsiteX24" fmla="*/ 802770 w 879691"/>
                      <a:gd name="connsiteY24" fmla="*/ 536796 h 1433599"/>
                      <a:gd name="connsiteX25" fmla="*/ 827552 w 879691"/>
                      <a:gd name="connsiteY25" fmla="*/ 384396 h 1433599"/>
                      <a:gd name="connsiteX26" fmla="*/ 847874 w 879691"/>
                      <a:gd name="connsiteY26" fmla="*/ 254971 h 1433599"/>
                      <a:gd name="connsiteX27" fmla="*/ 867227 w 879691"/>
                      <a:gd name="connsiteY27" fmla="*/ 168496 h 1433599"/>
                      <a:gd name="connsiteX28" fmla="*/ 868998 w 879691"/>
                      <a:gd name="connsiteY28" fmla="*/ 4491 h 1433599"/>
                      <a:gd name="connsiteX29" fmla="*/ 842575 w 879691"/>
                      <a:gd name="connsiteY29" fmla="*/ 566 h 1433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79691" h="1433599">
                        <a:moveTo>
                          <a:pt x="842575" y="566"/>
                        </a:moveTo>
                        <a:cubicBezTo>
                          <a:pt x="834053" y="2123"/>
                          <a:pt x="780392" y="7190"/>
                          <a:pt x="723329" y="11828"/>
                        </a:cubicBezTo>
                        <a:cubicBezTo>
                          <a:pt x="603542" y="21563"/>
                          <a:pt x="418403" y="53162"/>
                          <a:pt x="367287" y="72596"/>
                        </a:cubicBezTo>
                        <a:cubicBezTo>
                          <a:pt x="347974" y="79939"/>
                          <a:pt x="305399" y="83176"/>
                          <a:pt x="272675" y="79791"/>
                        </a:cubicBezTo>
                        <a:cubicBezTo>
                          <a:pt x="239951" y="76405"/>
                          <a:pt x="206828" y="77834"/>
                          <a:pt x="199068" y="82966"/>
                        </a:cubicBezTo>
                        <a:cubicBezTo>
                          <a:pt x="184650" y="92501"/>
                          <a:pt x="176000" y="147708"/>
                          <a:pt x="163124" y="312375"/>
                        </a:cubicBezTo>
                        <a:cubicBezTo>
                          <a:pt x="159121" y="363569"/>
                          <a:pt x="150172" y="416056"/>
                          <a:pt x="143236" y="429015"/>
                        </a:cubicBezTo>
                        <a:cubicBezTo>
                          <a:pt x="136301" y="441974"/>
                          <a:pt x="130627" y="480808"/>
                          <a:pt x="130627" y="515314"/>
                        </a:cubicBezTo>
                        <a:cubicBezTo>
                          <a:pt x="130627" y="549820"/>
                          <a:pt x="122055" y="602350"/>
                          <a:pt x="111577" y="632046"/>
                        </a:cubicBezTo>
                        <a:cubicBezTo>
                          <a:pt x="101099" y="661742"/>
                          <a:pt x="92527" y="715610"/>
                          <a:pt x="92527" y="751753"/>
                        </a:cubicBezTo>
                        <a:cubicBezTo>
                          <a:pt x="92527" y="787895"/>
                          <a:pt x="86848" y="823146"/>
                          <a:pt x="79906" y="830087"/>
                        </a:cubicBezTo>
                        <a:cubicBezTo>
                          <a:pt x="61405" y="848588"/>
                          <a:pt x="6803" y="1160155"/>
                          <a:pt x="19786" y="1173139"/>
                        </a:cubicBezTo>
                        <a:cubicBezTo>
                          <a:pt x="23816" y="1177169"/>
                          <a:pt x="4262" y="1192751"/>
                          <a:pt x="2808" y="1233281"/>
                        </a:cubicBezTo>
                        <a:cubicBezTo>
                          <a:pt x="1354" y="1273811"/>
                          <a:pt x="-5964" y="1384058"/>
                          <a:pt x="11062" y="1416318"/>
                        </a:cubicBezTo>
                        <a:cubicBezTo>
                          <a:pt x="28088" y="1448578"/>
                          <a:pt x="83878" y="1425530"/>
                          <a:pt x="104965" y="1426840"/>
                        </a:cubicBezTo>
                        <a:cubicBezTo>
                          <a:pt x="126052" y="1428150"/>
                          <a:pt x="96077" y="1418572"/>
                          <a:pt x="137584" y="1424177"/>
                        </a:cubicBezTo>
                        <a:cubicBezTo>
                          <a:pt x="179091" y="1429782"/>
                          <a:pt x="276411" y="1427653"/>
                          <a:pt x="359227" y="1426547"/>
                        </a:cubicBezTo>
                        <a:cubicBezTo>
                          <a:pt x="442043" y="1425441"/>
                          <a:pt x="575918" y="1443632"/>
                          <a:pt x="634478" y="1417541"/>
                        </a:cubicBezTo>
                        <a:cubicBezTo>
                          <a:pt x="693038" y="1391450"/>
                          <a:pt x="707508" y="1390916"/>
                          <a:pt x="710587" y="1270000"/>
                        </a:cubicBezTo>
                        <a:cubicBezTo>
                          <a:pt x="711920" y="1217686"/>
                          <a:pt x="719134" y="1168759"/>
                          <a:pt x="726618" y="1161275"/>
                        </a:cubicBezTo>
                        <a:cubicBezTo>
                          <a:pt x="734103" y="1153790"/>
                          <a:pt x="740227" y="1111478"/>
                          <a:pt x="740227" y="1067248"/>
                        </a:cubicBezTo>
                        <a:cubicBezTo>
                          <a:pt x="740227" y="1023018"/>
                          <a:pt x="748800" y="966313"/>
                          <a:pt x="759277" y="941237"/>
                        </a:cubicBezTo>
                        <a:cubicBezTo>
                          <a:pt x="771749" y="911387"/>
                          <a:pt x="776325" y="870964"/>
                          <a:pt x="772530" y="824170"/>
                        </a:cubicBezTo>
                        <a:cubicBezTo>
                          <a:pt x="769342" y="784859"/>
                          <a:pt x="772341" y="726979"/>
                          <a:pt x="779195" y="695546"/>
                        </a:cubicBezTo>
                        <a:cubicBezTo>
                          <a:pt x="786048" y="664113"/>
                          <a:pt x="796657" y="592676"/>
                          <a:pt x="802770" y="536796"/>
                        </a:cubicBezTo>
                        <a:cubicBezTo>
                          <a:pt x="808882" y="480916"/>
                          <a:pt x="820034" y="412336"/>
                          <a:pt x="827552" y="384396"/>
                        </a:cubicBezTo>
                        <a:cubicBezTo>
                          <a:pt x="835070" y="356456"/>
                          <a:pt x="844215" y="298214"/>
                          <a:pt x="847874" y="254971"/>
                        </a:cubicBezTo>
                        <a:cubicBezTo>
                          <a:pt x="851533" y="211726"/>
                          <a:pt x="860242" y="172813"/>
                          <a:pt x="867227" y="168496"/>
                        </a:cubicBezTo>
                        <a:cubicBezTo>
                          <a:pt x="882723" y="158919"/>
                          <a:pt x="884288" y="13941"/>
                          <a:pt x="868998" y="4491"/>
                        </a:cubicBezTo>
                        <a:cubicBezTo>
                          <a:pt x="862988" y="776"/>
                          <a:pt x="851097" y="-990"/>
                          <a:pt x="842575" y="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9" name="任意多边形: 形状 528">
                    <a:extLst>
                      <a:ext uri="{FF2B5EF4-FFF2-40B4-BE49-F238E27FC236}">
                        <a16:creationId xmlns="" xmlns:a16="http://schemas.microsoft.com/office/drawing/2014/main" id="{818F324E-35BC-459B-991C-CE0D3CEC81BC}"/>
                      </a:ext>
                    </a:extLst>
                  </p:cNvPr>
                  <p:cNvSpPr/>
                  <p:nvPr/>
                </p:nvSpPr>
                <p:spPr>
                  <a:xfrm>
                    <a:off x="2972177" y="3983621"/>
                    <a:ext cx="134232" cy="185384"/>
                  </a:xfrm>
                  <a:custGeom>
                    <a:avLst/>
                    <a:gdLst/>
                    <a:ahLst/>
                    <a:cxnLst/>
                    <a:rect l="0" t="0" r="0" b="0"/>
                    <a:pathLst>
                      <a:path w="134232" h="185384">
                        <a:moveTo>
                          <a:pt x="42775" y="14646"/>
                        </a:moveTo>
                        <a:cubicBezTo>
                          <a:pt x="22967" y="31332"/>
                          <a:pt x="0" y="141057"/>
                          <a:pt x="12187" y="160776"/>
                        </a:cubicBezTo>
                        <a:cubicBezTo>
                          <a:pt x="15536" y="166195"/>
                          <a:pt x="29816" y="173647"/>
                          <a:pt x="43920" y="177335"/>
                        </a:cubicBezTo>
                        <a:cubicBezTo>
                          <a:pt x="74694" y="185383"/>
                          <a:pt x="98757" y="152842"/>
                          <a:pt x="118508" y="76472"/>
                        </a:cubicBezTo>
                        <a:cubicBezTo>
                          <a:pt x="132751" y="21402"/>
                          <a:pt x="134231" y="24082"/>
                          <a:pt x="77958" y="3050"/>
                        </a:cubicBezTo>
                        <a:cubicBezTo>
                          <a:pt x="69798" y="0"/>
                          <a:pt x="53966" y="5218"/>
                          <a:pt x="42775" y="146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0" name="任意多边形: 形状 529">
                    <a:extLst>
                      <a:ext uri="{FF2B5EF4-FFF2-40B4-BE49-F238E27FC236}">
                        <a16:creationId xmlns="" xmlns:a16="http://schemas.microsoft.com/office/drawing/2014/main" id="{152A1CE8-82C2-46FC-B3C4-555BD205EFBD}"/>
                      </a:ext>
                    </a:extLst>
                  </p:cNvPr>
                  <p:cNvSpPr/>
                  <p:nvPr/>
                </p:nvSpPr>
                <p:spPr>
                  <a:xfrm>
                    <a:off x="2933700" y="4233516"/>
                    <a:ext cx="140171" cy="146051"/>
                  </a:xfrm>
                  <a:custGeom>
                    <a:avLst/>
                    <a:gdLst/>
                    <a:ahLst/>
                    <a:cxnLst/>
                    <a:rect l="0" t="0" r="0" b="0"/>
                    <a:pathLst>
                      <a:path w="140171" h="146051">
                        <a:moveTo>
                          <a:pt x="19101" y="9525"/>
                        </a:moveTo>
                        <a:cubicBezTo>
                          <a:pt x="12583" y="14764"/>
                          <a:pt x="5618" y="47625"/>
                          <a:pt x="3625" y="82550"/>
                        </a:cubicBezTo>
                        <a:lnTo>
                          <a:pt x="0" y="146050"/>
                        </a:lnTo>
                        <a:lnTo>
                          <a:pt x="101600" y="146050"/>
                        </a:lnTo>
                        <a:lnTo>
                          <a:pt x="108176" y="82550"/>
                        </a:lnTo>
                        <a:cubicBezTo>
                          <a:pt x="111793" y="47625"/>
                          <a:pt x="122132" y="14764"/>
                          <a:pt x="131151" y="9525"/>
                        </a:cubicBezTo>
                        <a:cubicBezTo>
                          <a:pt x="140170" y="4286"/>
                          <a:pt x="121315" y="0"/>
                          <a:pt x="89251" y="0"/>
                        </a:cubicBezTo>
                        <a:cubicBezTo>
                          <a:pt x="57187" y="0"/>
                          <a:pt x="25620" y="4286"/>
                          <a:pt x="19101"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1" name="任意多边形: 形状 530">
                    <a:extLst>
                      <a:ext uri="{FF2B5EF4-FFF2-40B4-BE49-F238E27FC236}">
                        <a16:creationId xmlns="" xmlns:a16="http://schemas.microsoft.com/office/drawing/2014/main" id="{1A3A37C1-07DC-49AB-B0D8-6075724A88CE}"/>
                      </a:ext>
                    </a:extLst>
                  </p:cNvPr>
                  <p:cNvSpPr/>
                  <p:nvPr/>
                </p:nvSpPr>
                <p:spPr>
                  <a:xfrm>
                    <a:off x="2883104" y="4474816"/>
                    <a:ext cx="133652" cy="169647"/>
                  </a:xfrm>
                  <a:custGeom>
                    <a:avLst/>
                    <a:gdLst/>
                    <a:ahLst/>
                    <a:cxnLst/>
                    <a:rect l="0" t="0" r="0" b="0"/>
                    <a:pathLst>
                      <a:path w="133652" h="169647">
                        <a:moveTo>
                          <a:pt x="31546" y="30923"/>
                        </a:moveTo>
                        <a:cubicBezTo>
                          <a:pt x="31546" y="47931"/>
                          <a:pt x="25708" y="77201"/>
                          <a:pt x="18573" y="95968"/>
                        </a:cubicBezTo>
                        <a:cubicBezTo>
                          <a:pt x="0" y="144818"/>
                          <a:pt x="23179" y="169646"/>
                          <a:pt x="74819" y="156217"/>
                        </a:cubicBezTo>
                        <a:cubicBezTo>
                          <a:pt x="110016" y="147064"/>
                          <a:pt x="114851" y="139715"/>
                          <a:pt x="123281" y="82550"/>
                        </a:cubicBezTo>
                        <a:cubicBezTo>
                          <a:pt x="128431" y="47625"/>
                          <a:pt x="132937" y="14764"/>
                          <a:pt x="133294" y="9525"/>
                        </a:cubicBezTo>
                        <a:cubicBezTo>
                          <a:pt x="133651" y="4286"/>
                          <a:pt x="110904" y="0"/>
                          <a:pt x="82745" y="0"/>
                        </a:cubicBezTo>
                        <a:cubicBezTo>
                          <a:pt x="36964" y="0"/>
                          <a:pt x="31546" y="3273"/>
                          <a:pt x="31546" y="3092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2" name="任意多边形: 形状 531">
                    <a:extLst>
                      <a:ext uri="{FF2B5EF4-FFF2-40B4-BE49-F238E27FC236}">
                        <a16:creationId xmlns="" xmlns:a16="http://schemas.microsoft.com/office/drawing/2014/main" id="{538FE392-4191-4828-8716-5F0FEF508598}"/>
                      </a:ext>
                    </a:extLst>
                  </p:cNvPr>
                  <p:cNvSpPr/>
                  <p:nvPr/>
                </p:nvSpPr>
                <p:spPr>
                  <a:xfrm>
                    <a:off x="3008538" y="4036464"/>
                    <a:ext cx="61726" cy="82752"/>
                  </a:xfrm>
                  <a:custGeom>
                    <a:avLst/>
                    <a:gdLst/>
                    <a:ahLst/>
                    <a:cxnLst/>
                    <a:rect l="0" t="0" r="0" b="0"/>
                    <a:pathLst>
                      <a:path w="61726" h="82752">
                        <a:moveTo>
                          <a:pt x="16179" y="15018"/>
                        </a:moveTo>
                        <a:cubicBezTo>
                          <a:pt x="0" y="31196"/>
                          <a:pt x="7485" y="82751"/>
                          <a:pt x="26012" y="82751"/>
                        </a:cubicBezTo>
                        <a:cubicBezTo>
                          <a:pt x="51123" y="82751"/>
                          <a:pt x="61725" y="62081"/>
                          <a:pt x="52126" y="31837"/>
                        </a:cubicBezTo>
                        <a:cubicBezTo>
                          <a:pt x="43909" y="5948"/>
                          <a:pt x="31197" y="0"/>
                          <a:pt x="16179" y="150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3" name="任意多边形: 形状 532">
                    <a:extLst>
                      <a:ext uri="{FF2B5EF4-FFF2-40B4-BE49-F238E27FC236}">
                        <a16:creationId xmlns="" xmlns:a16="http://schemas.microsoft.com/office/drawing/2014/main" id="{6314C13C-E28D-4640-90AC-9B56BEFDBF57}"/>
                      </a:ext>
                    </a:extLst>
                  </p:cNvPr>
                  <p:cNvSpPr/>
                  <p:nvPr/>
                </p:nvSpPr>
                <p:spPr>
                  <a:xfrm>
                    <a:off x="2931547" y="4485325"/>
                    <a:ext cx="40254" cy="84742"/>
                  </a:xfrm>
                  <a:custGeom>
                    <a:avLst/>
                    <a:gdLst/>
                    <a:ahLst/>
                    <a:cxnLst/>
                    <a:rect l="0" t="0" r="0" b="0"/>
                    <a:pathLst>
                      <a:path w="40254" h="84742">
                        <a:moveTo>
                          <a:pt x="13786" y="32143"/>
                        </a:moveTo>
                        <a:cubicBezTo>
                          <a:pt x="0" y="68069"/>
                          <a:pt x="2406" y="84741"/>
                          <a:pt x="21377" y="84741"/>
                        </a:cubicBezTo>
                        <a:cubicBezTo>
                          <a:pt x="33764" y="84741"/>
                          <a:pt x="40253" y="72007"/>
                          <a:pt x="40253" y="47699"/>
                        </a:cubicBezTo>
                        <a:cubicBezTo>
                          <a:pt x="40253" y="8306"/>
                          <a:pt x="26120" y="0"/>
                          <a:pt x="13786" y="32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4" name="任意多边形: 形状 533">
                    <a:extLst>
                      <a:ext uri="{FF2B5EF4-FFF2-40B4-BE49-F238E27FC236}">
                        <a16:creationId xmlns="" xmlns:a16="http://schemas.microsoft.com/office/drawing/2014/main" id="{4B5D1385-5C31-4831-9130-082AA58D2418}"/>
                      </a:ext>
                    </a:extLst>
                  </p:cNvPr>
                  <p:cNvSpPr/>
                  <p:nvPr/>
                </p:nvSpPr>
                <p:spPr>
                  <a:xfrm>
                    <a:off x="3435977" y="3888868"/>
                    <a:ext cx="2950607" cy="1024510"/>
                  </a:xfrm>
                  <a:custGeom>
                    <a:avLst/>
                    <a:gdLst/>
                    <a:ahLst/>
                    <a:cxnLst/>
                    <a:rect l="0" t="0" r="0" b="0"/>
                    <a:pathLst>
                      <a:path w="2950607" h="1024510">
                        <a:moveTo>
                          <a:pt x="17600" y="18364"/>
                        </a:moveTo>
                        <a:cubicBezTo>
                          <a:pt x="0" y="64229"/>
                          <a:pt x="6310" y="71654"/>
                          <a:pt x="71500" y="81778"/>
                        </a:cubicBezTo>
                        <a:cubicBezTo>
                          <a:pt x="107552" y="87376"/>
                          <a:pt x="143919" y="100235"/>
                          <a:pt x="152316" y="110353"/>
                        </a:cubicBezTo>
                        <a:cubicBezTo>
                          <a:pt x="161878" y="121874"/>
                          <a:pt x="191046" y="128748"/>
                          <a:pt x="230375" y="128748"/>
                        </a:cubicBezTo>
                        <a:cubicBezTo>
                          <a:pt x="278557" y="128748"/>
                          <a:pt x="303321" y="136492"/>
                          <a:pt x="336800" y="162028"/>
                        </a:cubicBezTo>
                        <a:cubicBezTo>
                          <a:pt x="372388" y="189172"/>
                          <a:pt x="383909" y="192423"/>
                          <a:pt x="399288" y="179660"/>
                        </a:cubicBezTo>
                        <a:cubicBezTo>
                          <a:pt x="416975" y="164981"/>
                          <a:pt x="435312" y="166410"/>
                          <a:pt x="509988" y="188286"/>
                        </a:cubicBezTo>
                        <a:cubicBezTo>
                          <a:pt x="526012" y="192980"/>
                          <a:pt x="562957" y="200430"/>
                          <a:pt x="592087" y="204840"/>
                        </a:cubicBezTo>
                        <a:cubicBezTo>
                          <a:pt x="671093" y="216803"/>
                          <a:pt x="688517" y="236312"/>
                          <a:pt x="676260" y="299086"/>
                        </a:cubicBezTo>
                        <a:cubicBezTo>
                          <a:pt x="666428" y="349434"/>
                          <a:pt x="664601" y="350998"/>
                          <a:pt x="615617" y="350998"/>
                        </a:cubicBezTo>
                        <a:cubicBezTo>
                          <a:pt x="570863" y="350998"/>
                          <a:pt x="565319" y="354322"/>
                          <a:pt x="566943" y="380183"/>
                        </a:cubicBezTo>
                        <a:cubicBezTo>
                          <a:pt x="568308" y="401913"/>
                          <a:pt x="582282" y="414673"/>
                          <a:pt x="621659" y="430140"/>
                        </a:cubicBezTo>
                        <a:cubicBezTo>
                          <a:pt x="668983" y="448730"/>
                          <a:pt x="673123" y="453672"/>
                          <a:pt x="661038" y="477156"/>
                        </a:cubicBezTo>
                        <a:cubicBezTo>
                          <a:pt x="653611" y="491589"/>
                          <a:pt x="644125" y="577693"/>
                          <a:pt x="639957" y="668498"/>
                        </a:cubicBezTo>
                        <a:cubicBezTo>
                          <a:pt x="635789" y="759303"/>
                          <a:pt x="626719" y="856458"/>
                          <a:pt x="619800" y="884398"/>
                        </a:cubicBezTo>
                        <a:cubicBezTo>
                          <a:pt x="599279" y="967274"/>
                          <a:pt x="603036" y="1001452"/>
                          <a:pt x="633741" y="1011197"/>
                        </a:cubicBezTo>
                        <a:cubicBezTo>
                          <a:pt x="675681" y="1024509"/>
                          <a:pt x="698957" y="997104"/>
                          <a:pt x="691521" y="943168"/>
                        </a:cubicBezTo>
                        <a:lnTo>
                          <a:pt x="685170" y="897098"/>
                        </a:lnTo>
                        <a:lnTo>
                          <a:pt x="1374146" y="901188"/>
                        </a:lnTo>
                        <a:cubicBezTo>
                          <a:pt x="1994978" y="904874"/>
                          <a:pt x="2274764" y="896996"/>
                          <a:pt x="2488573" y="869810"/>
                        </a:cubicBezTo>
                        <a:cubicBezTo>
                          <a:pt x="2513020" y="866702"/>
                          <a:pt x="2622244" y="867749"/>
                          <a:pt x="2731292" y="872139"/>
                        </a:cubicBezTo>
                        <a:cubicBezTo>
                          <a:pt x="2911581" y="879395"/>
                          <a:pt x="2930322" y="878135"/>
                          <a:pt x="2937955" y="858244"/>
                        </a:cubicBezTo>
                        <a:cubicBezTo>
                          <a:pt x="2950606" y="825275"/>
                          <a:pt x="2934755" y="790029"/>
                          <a:pt x="2903642" y="781952"/>
                        </a:cubicBezTo>
                        <a:cubicBezTo>
                          <a:pt x="2858911" y="770339"/>
                          <a:pt x="2618869" y="786490"/>
                          <a:pt x="2587618" y="803216"/>
                        </a:cubicBezTo>
                        <a:cubicBezTo>
                          <a:pt x="2568328" y="813539"/>
                          <a:pt x="2496618" y="817878"/>
                          <a:pt x="2368194" y="816491"/>
                        </a:cubicBezTo>
                        <a:cubicBezTo>
                          <a:pt x="2263270" y="815359"/>
                          <a:pt x="2125988" y="820542"/>
                          <a:pt x="2063123" y="828009"/>
                        </a:cubicBezTo>
                        <a:cubicBezTo>
                          <a:pt x="1990347" y="836653"/>
                          <a:pt x="1794262" y="838859"/>
                          <a:pt x="1523373" y="834081"/>
                        </a:cubicBezTo>
                        <a:cubicBezTo>
                          <a:pt x="1289375" y="829954"/>
                          <a:pt x="1012213" y="826457"/>
                          <a:pt x="907457" y="826311"/>
                        </a:cubicBezTo>
                        <a:cubicBezTo>
                          <a:pt x="802701" y="826165"/>
                          <a:pt x="711859" y="820914"/>
                          <a:pt x="705587" y="814642"/>
                        </a:cubicBezTo>
                        <a:cubicBezTo>
                          <a:pt x="692649" y="801704"/>
                          <a:pt x="719817" y="691183"/>
                          <a:pt x="738822" y="679437"/>
                        </a:cubicBezTo>
                        <a:cubicBezTo>
                          <a:pt x="745457" y="675336"/>
                          <a:pt x="757246" y="678341"/>
                          <a:pt x="765020" y="686115"/>
                        </a:cubicBezTo>
                        <a:cubicBezTo>
                          <a:pt x="782409" y="703504"/>
                          <a:pt x="1910358" y="692607"/>
                          <a:pt x="2056773" y="673635"/>
                        </a:cubicBezTo>
                        <a:cubicBezTo>
                          <a:pt x="2189582" y="656426"/>
                          <a:pt x="2246195" y="653923"/>
                          <a:pt x="2403257" y="658317"/>
                        </a:cubicBezTo>
                        <a:lnTo>
                          <a:pt x="2540192" y="662148"/>
                        </a:lnTo>
                        <a:lnTo>
                          <a:pt x="2544670" y="627223"/>
                        </a:lnTo>
                        <a:cubicBezTo>
                          <a:pt x="2547133" y="608014"/>
                          <a:pt x="2546762" y="588630"/>
                          <a:pt x="2543846" y="584147"/>
                        </a:cubicBezTo>
                        <a:cubicBezTo>
                          <a:pt x="2536448" y="572773"/>
                          <a:pt x="2216968" y="574374"/>
                          <a:pt x="2209173" y="585824"/>
                        </a:cubicBezTo>
                        <a:cubicBezTo>
                          <a:pt x="2205681" y="590954"/>
                          <a:pt x="2148531" y="598457"/>
                          <a:pt x="2082173" y="602497"/>
                        </a:cubicBezTo>
                        <a:cubicBezTo>
                          <a:pt x="2015815" y="606537"/>
                          <a:pt x="1872940" y="616265"/>
                          <a:pt x="1764673" y="624114"/>
                        </a:cubicBezTo>
                        <a:cubicBezTo>
                          <a:pt x="1624819" y="634253"/>
                          <a:pt x="1545760" y="634508"/>
                          <a:pt x="1491623" y="624994"/>
                        </a:cubicBezTo>
                        <a:cubicBezTo>
                          <a:pt x="1449713" y="617629"/>
                          <a:pt x="1309696" y="611931"/>
                          <a:pt x="1180473" y="612332"/>
                        </a:cubicBezTo>
                        <a:cubicBezTo>
                          <a:pt x="1051250" y="612733"/>
                          <a:pt x="898104" y="611853"/>
                          <a:pt x="840148" y="610377"/>
                        </a:cubicBezTo>
                        <a:lnTo>
                          <a:pt x="734772" y="607693"/>
                        </a:lnTo>
                        <a:lnTo>
                          <a:pt x="729623" y="467446"/>
                        </a:lnTo>
                        <a:lnTo>
                          <a:pt x="977273" y="470619"/>
                        </a:lnTo>
                        <a:cubicBezTo>
                          <a:pt x="1113481" y="472364"/>
                          <a:pt x="1319221" y="476211"/>
                          <a:pt x="1434473" y="479168"/>
                        </a:cubicBezTo>
                        <a:cubicBezTo>
                          <a:pt x="1549725" y="482124"/>
                          <a:pt x="1678313" y="485033"/>
                          <a:pt x="1720223" y="485631"/>
                        </a:cubicBezTo>
                        <a:cubicBezTo>
                          <a:pt x="1821593" y="487077"/>
                          <a:pt x="1970657" y="474837"/>
                          <a:pt x="2056773" y="457995"/>
                        </a:cubicBezTo>
                        <a:cubicBezTo>
                          <a:pt x="2113427" y="446916"/>
                          <a:pt x="2327279" y="423402"/>
                          <a:pt x="2412373" y="418896"/>
                        </a:cubicBezTo>
                        <a:cubicBezTo>
                          <a:pt x="2544293" y="411910"/>
                          <a:pt x="2564773" y="406158"/>
                          <a:pt x="2564773" y="376095"/>
                        </a:cubicBezTo>
                        <a:cubicBezTo>
                          <a:pt x="2564773" y="359624"/>
                          <a:pt x="2558711" y="342401"/>
                          <a:pt x="2551303" y="337822"/>
                        </a:cubicBezTo>
                        <a:cubicBezTo>
                          <a:pt x="2536136" y="328449"/>
                          <a:pt x="2423404" y="336123"/>
                          <a:pt x="2253623" y="358088"/>
                        </a:cubicBezTo>
                        <a:cubicBezTo>
                          <a:pt x="1984798" y="392866"/>
                          <a:pt x="1946903" y="397535"/>
                          <a:pt x="1910723" y="400337"/>
                        </a:cubicBezTo>
                        <a:cubicBezTo>
                          <a:pt x="1889768" y="401959"/>
                          <a:pt x="1865803" y="410583"/>
                          <a:pt x="1857468" y="419500"/>
                        </a:cubicBezTo>
                        <a:cubicBezTo>
                          <a:pt x="1842422" y="435597"/>
                          <a:pt x="1658291" y="431285"/>
                          <a:pt x="951873" y="398292"/>
                        </a:cubicBezTo>
                        <a:lnTo>
                          <a:pt x="755023" y="389098"/>
                        </a:lnTo>
                        <a:lnTo>
                          <a:pt x="755023" y="262098"/>
                        </a:lnTo>
                        <a:lnTo>
                          <a:pt x="804868" y="267767"/>
                        </a:lnTo>
                        <a:cubicBezTo>
                          <a:pt x="840836" y="271857"/>
                          <a:pt x="858194" y="267918"/>
                          <a:pt x="867215" y="253618"/>
                        </a:cubicBezTo>
                        <a:cubicBezTo>
                          <a:pt x="896294" y="207518"/>
                          <a:pt x="857266" y="187089"/>
                          <a:pt x="653423" y="141713"/>
                        </a:cubicBezTo>
                        <a:cubicBezTo>
                          <a:pt x="586813" y="126885"/>
                          <a:pt x="502064" y="105095"/>
                          <a:pt x="431173" y="84569"/>
                        </a:cubicBezTo>
                        <a:cubicBezTo>
                          <a:pt x="399741" y="75467"/>
                          <a:pt x="325446" y="57861"/>
                          <a:pt x="266073" y="45443"/>
                        </a:cubicBezTo>
                        <a:cubicBezTo>
                          <a:pt x="206700" y="33025"/>
                          <a:pt x="154689" y="20979"/>
                          <a:pt x="150492" y="18673"/>
                        </a:cubicBezTo>
                        <a:cubicBezTo>
                          <a:pt x="146295" y="16368"/>
                          <a:pt x="116404" y="10855"/>
                          <a:pt x="84067" y="6423"/>
                        </a:cubicBezTo>
                        <a:cubicBezTo>
                          <a:pt x="37211" y="0"/>
                          <a:pt x="23716" y="2425"/>
                          <a:pt x="17600" y="183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5" name="任意多边形: 形状 534">
                    <a:extLst>
                      <a:ext uri="{FF2B5EF4-FFF2-40B4-BE49-F238E27FC236}">
                        <a16:creationId xmlns="" xmlns:a16="http://schemas.microsoft.com/office/drawing/2014/main" id="{1C6E1416-905D-4277-B6D6-D128E3ABE8AE}"/>
                      </a:ext>
                    </a:extLst>
                  </p:cNvPr>
                  <p:cNvSpPr/>
                  <p:nvPr/>
                </p:nvSpPr>
                <p:spPr>
                  <a:xfrm>
                    <a:off x="5181715" y="3903316"/>
                    <a:ext cx="895235" cy="558801"/>
                  </a:xfrm>
                  <a:custGeom>
                    <a:avLst/>
                    <a:gdLst/>
                    <a:ahLst/>
                    <a:cxnLst/>
                    <a:rect l="0" t="0" r="0" b="0"/>
                    <a:pathLst>
                      <a:path w="895235" h="558801">
                        <a:moveTo>
                          <a:pt x="869834" y="48683"/>
                        </a:moveTo>
                        <a:cubicBezTo>
                          <a:pt x="869834" y="106351"/>
                          <a:pt x="861617" y="117593"/>
                          <a:pt x="831317" y="101377"/>
                        </a:cubicBezTo>
                        <a:cubicBezTo>
                          <a:pt x="818955" y="94761"/>
                          <a:pt x="789702" y="92018"/>
                          <a:pt x="766312" y="95282"/>
                        </a:cubicBezTo>
                        <a:cubicBezTo>
                          <a:pt x="606088" y="117639"/>
                          <a:pt x="233487" y="178876"/>
                          <a:pt x="82434" y="207677"/>
                        </a:cubicBezTo>
                        <a:cubicBezTo>
                          <a:pt x="4063" y="222620"/>
                          <a:pt x="0" y="225158"/>
                          <a:pt x="2168" y="257815"/>
                        </a:cubicBezTo>
                        <a:cubicBezTo>
                          <a:pt x="3425" y="276734"/>
                          <a:pt x="12781" y="295409"/>
                          <a:pt x="22960" y="299315"/>
                        </a:cubicBezTo>
                        <a:cubicBezTo>
                          <a:pt x="33140" y="303222"/>
                          <a:pt x="86404" y="294392"/>
                          <a:pt x="141326" y="279695"/>
                        </a:cubicBezTo>
                        <a:cubicBezTo>
                          <a:pt x="196248" y="264998"/>
                          <a:pt x="269759" y="247888"/>
                          <a:pt x="304684" y="241672"/>
                        </a:cubicBezTo>
                        <a:cubicBezTo>
                          <a:pt x="339609" y="235457"/>
                          <a:pt x="393901" y="224507"/>
                          <a:pt x="425334" y="217339"/>
                        </a:cubicBezTo>
                        <a:cubicBezTo>
                          <a:pt x="456767" y="210171"/>
                          <a:pt x="509708" y="206915"/>
                          <a:pt x="542981" y="210103"/>
                        </a:cubicBezTo>
                        <a:cubicBezTo>
                          <a:pt x="586511" y="214274"/>
                          <a:pt x="607883" y="210615"/>
                          <a:pt x="619181" y="197055"/>
                        </a:cubicBezTo>
                        <a:cubicBezTo>
                          <a:pt x="638944" y="173339"/>
                          <a:pt x="830232" y="149993"/>
                          <a:pt x="855145" y="168257"/>
                        </a:cubicBezTo>
                        <a:cubicBezTo>
                          <a:pt x="868467" y="178024"/>
                          <a:pt x="870224" y="206187"/>
                          <a:pt x="863164" y="296757"/>
                        </a:cubicBezTo>
                        <a:cubicBezTo>
                          <a:pt x="853125" y="425539"/>
                          <a:pt x="862975" y="558800"/>
                          <a:pt x="882534" y="558800"/>
                        </a:cubicBezTo>
                        <a:cubicBezTo>
                          <a:pt x="890616" y="558800"/>
                          <a:pt x="895234" y="457200"/>
                          <a:pt x="895234" y="279400"/>
                        </a:cubicBezTo>
                        <a:cubicBezTo>
                          <a:pt x="895234" y="101600"/>
                          <a:pt x="890616" y="0"/>
                          <a:pt x="882534" y="0"/>
                        </a:cubicBezTo>
                        <a:cubicBezTo>
                          <a:pt x="875549" y="0"/>
                          <a:pt x="869834" y="21908"/>
                          <a:pt x="869834" y="486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6" name="任意多边形: 形状 535">
                    <a:extLst>
                      <a:ext uri="{FF2B5EF4-FFF2-40B4-BE49-F238E27FC236}">
                        <a16:creationId xmlns="" xmlns:a16="http://schemas.microsoft.com/office/drawing/2014/main" id="{99396771-46F2-4488-B68A-17BB03261F00}"/>
                      </a:ext>
                    </a:extLst>
                  </p:cNvPr>
                  <p:cNvSpPr/>
                  <p:nvPr/>
                </p:nvSpPr>
                <p:spPr>
                  <a:xfrm>
                    <a:off x="5831603" y="4082414"/>
                    <a:ext cx="169148" cy="113003"/>
                  </a:xfrm>
                  <a:custGeom>
                    <a:avLst/>
                    <a:gdLst/>
                    <a:ahLst/>
                    <a:cxnLst/>
                    <a:rect l="0" t="0" r="0" b="0"/>
                    <a:pathLst>
                      <a:path w="169148" h="113003">
                        <a:moveTo>
                          <a:pt x="52413" y="32922"/>
                        </a:moveTo>
                        <a:cubicBezTo>
                          <a:pt x="0" y="81227"/>
                          <a:pt x="10930" y="113002"/>
                          <a:pt x="79958" y="113002"/>
                        </a:cubicBezTo>
                        <a:cubicBezTo>
                          <a:pt x="147815" y="113002"/>
                          <a:pt x="169147" y="102370"/>
                          <a:pt x="169147" y="68552"/>
                        </a:cubicBezTo>
                        <a:cubicBezTo>
                          <a:pt x="169147" y="24728"/>
                          <a:pt x="88133" y="0"/>
                          <a:pt x="52413" y="3292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7" name="任意多边形: 形状 536">
                    <a:extLst>
                      <a:ext uri="{FF2B5EF4-FFF2-40B4-BE49-F238E27FC236}">
                        <a16:creationId xmlns="" xmlns:a16="http://schemas.microsoft.com/office/drawing/2014/main" id="{8722250F-A544-48E7-93EA-35F8734E9ACF}"/>
                      </a:ext>
                    </a:extLst>
                  </p:cNvPr>
                  <p:cNvSpPr/>
                  <p:nvPr/>
                </p:nvSpPr>
                <p:spPr>
                  <a:xfrm>
                    <a:off x="5397515" y="4136941"/>
                    <a:ext cx="393988" cy="142018"/>
                  </a:xfrm>
                  <a:custGeom>
                    <a:avLst/>
                    <a:gdLst/>
                    <a:ahLst/>
                    <a:cxnLst/>
                    <a:rect l="0" t="0" r="0" b="0"/>
                    <a:pathLst>
                      <a:path w="393988" h="142018">
                        <a:moveTo>
                          <a:pt x="234935" y="16081"/>
                        </a:moveTo>
                        <a:cubicBezTo>
                          <a:pt x="9969" y="59325"/>
                          <a:pt x="0" y="62620"/>
                          <a:pt x="2411" y="92946"/>
                        </a:cubicBezTo>
                        <a:cubicBezTo>
                          <a:pt x="5567" y="132630"/>
                          <a:pt x="56327" y="142017"/>
                          <a:pt x="132694" y="117039"/>
                        </a:cubicBezTo>
                        <a:cubicBezTo>
                          <a:pt x="167104" y="105784"/>
                          <a:pt x="227045" y="96575"/>
                          <a:pt x="265896" y="96575"/>
                        </a:cubicBezTo>
                        <a:cubicBezTo>
                          <a:pt x="319602" y="96575"/>
                          <a:pt x="342624" y="90486"/>
                          <a:pt x="361935" y="71175"/>
                        </a:cubicBezTo>
                        <a:cubicBezTo>
                          <a:pt x="392569" y="40541"/>
                          <a:pt x="393987" y="25645"/>
                          <a:pt x="367246" y="15384"/>
                        </a:cubicBezTo>
                        <a:cubicBezTo>
                          <a:pt x="356197" y="11144"/>
                          <a:pt x="343339" y="5447"/>
                          <a:pt x="338671" y="2724"/>
                        </a:cubicBezTo>
                        <a:cubicBezTo>
                          <a:pt x="334004" y="0"/>
                          <a:pt x="287323" y="6011"/>
                          <a:pt x="234935" y="16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8" name="任意多边形: 形状 537">
                    <a:extLst>
                      <a:ext uri="{FF2B5EF4-FFF2-40B4-BE49-F238E27FC236}">
                        <a16:creationId xmlns="" xmlns:a16="http://schemas.microsoft.com/office/drawing/2014/main" id="{71E25EE4-9914-4FA5-8ECA-C8363DBFB49B}"/>
                      </a:ext>
                    </a:extLst>
                  </p:cNvPr>
                  <p:cNvSpPr/>
                  <p:nvPr/>
                </p:nvSpPr>
                <p:spPr>
                  <a:xfrm>
                    <a:off x="6386973" y="3896861"/>
                    <a:ext cx="147178" cy="112336"/>
                  </a:xfrm>
                  <a:custGeom>
                    <a:avLst/>
                    <a:gdLst/>
                    <a:ahLst/>
                    <a:cxnLst/>
                    <a:rect l="0" t="0" r="0" b="0"/>
                    <a:pathLst>
                      <a:path w="147178" h="112336">
                        <a:moveTo>
                          <a:pt x="12070" y="25505"/>
                        </a:moveTo>
                        <a:cubicBezTo>
                          <a:pt x="0" y="56958"/>
                          <a:pt x="17405" y="82655"/>
                          <a:pt x="50779" y="82655"/>
                        </a:cubicBezTo>
                        <a:cubicBezTo>
                          <a:pt x="68048" y="82655"/>
                          <a:pt x="85710" y="88370"/>
                          <a:pt x="90027" y="95355"/>
                        </a:cubicBezTo>
                        <a:cubicBezTo>
                          <a:pt x="100521" y="112335"/>
                          <a:pt x="147177" y="111654"/>
                          <a:pt x="147177" y="94520"/>
                        </a:cubicBezTo>
                        <a:cubicBezTo>
                          <a:pt x="147177" y="65823"/>
                          <a:pt x="119804" y="31855"/>
                          <a:pt x="96680" y="31855"/>
                        </a:cubicBezTo>
                        <a:cubicBezTo>
                          <a:pt x="83368" y="31855"/>
                          <a:pt x="68944" y="26140"/>
                          <a:pt x="64627" y="19155"/>
                        </a:cubicBezTo>
                        <a:cubicBezTo>
                          <a:pt x="52789" y="0"/>
                          <a:pt x="20353" y="3919"/>
                          <a:pt x="12070" y="2550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39" name="任意多边形: 形状 538">
                    <a:extLst>
                      <a:ext uri="{FF2B5EF4-FFF2-40B4-BE49-F238E27FC236}">
                        <a16:creationId xmlns="" xmlns:a16="http://schemas.microsoft.com/office/drawing/2014/main" id="{A59702BC-B450-4B1B-8D23-E7F614D0B44D}"/>
                      </a:ext>
                    </a:extLst>
                  </p:cNvPr>
                  <p:cNvSpPr/>
                  <p:nvPr/>
                </p:nvSpPr>
                <p:spPr>
                  <a:xfrm>
                    <a:off x="6592432" y="3959940"/>
                    <a:ext cx="310019" cy="133216"/>
                  </a:xfrm>
                  <a:custGeom>
                    <a:avLst/>
                    <a:gdLst/>
                    <a:ahLst/>
                    <a:cxnLst/>
                    <a:rect l="0" t="0" r="0" b="0"/>
                    <a:pathLst>
                      <a:path w="310019" h="133216">
                        <a:moveTo>
                          <a:pt x="9577" y="26536"/>
                        </a:moveTo>
                        <a:cubicBezTo>
                          <a:pt x="0" y="51493"/>
                          <a:pt x="23467" y="66669"/>
                          <a:pt x="87768" y="77103"/>
                        </a:cubicBezTo>
                        <a:cubicBezTo>
                          <a:pt x="115708" y="81637"/>
                          <a:pt x="164937" y="95934"/>
                          <a:pt x="197166" y="108874"/>
                        </a:cubicBezTo>
                        <a:cubicBezTo>
                          <a:pt x="257789" y="133215"/>
                          <a:pt x="310018" y="130126"/>
                          <a:pt x="310018" y="102200"/>
                        </a:cubicBezTo>
                        <a:cubicBezTo>
                          <a:pt x="310018" y="75827"/>
                          <a:pt x="279493" y="58455"/>
                          <a:pt x="209992" y="45274"/>
                        </a:cubicBezTo>
                        <a:cubicBezTo>
                          <a:pt x="173825" y="38416"/>
                          <a:pt x="133334" y="26970"/>
                          <a:pt x="120011" y="19840"/>
                        </a:cubicBezTo>
                        <a:cubicBezTo>
                          <a:pt x="82940" y="0"/>
                          <a:pt x="18254" y="3923"/>
                          <a:pt x="9577" y="265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0" name="任意多边形: 形状 539">
                    <a:extLst>
                      <a:ext uri="{FF2B5EF4-FFF2-40B4-BE49-F238E27FC236}">
                        <a16:creationId xmlns="" xmlns:a16="http://schemas.microsoft.com/office/drawing/2014/main" id="{705295D6-0B82-4226-9A91-122F61DEE60D}"/>
                      </a:ext>
                    </a:extLst>
                  </p:cNvPr>
                  <p:cNvSpPr/>
                  <p:nvPr/>
                </p:nvSpPr>
                <p:spPr>
                  <a:xfrm>
                    <a:off x="6356440" y="3999728"/>
                    <a:ext cx="765785" cy="230192"/>
                  </a:xfrm>
                  <a:custGeom>
                    <a:avLst/>
                    <a:gdLst/>
                    <a:ahLst/>
                    <a:cxnLst/>
                    <a:rect l="0" t="0" r="0" b="0"/>
                    <a:pathLst>
                      <a:path w="765785" h="230192">
                        <a:moveTo>
                          <a:pt x="4192" y="25048"/>
                        </a:moveTo>
                        <a:cubicBezTo>
                          <a:pt x="0" y="35971"/>
                          <a:pt x="2500" y="57920"/>
                          <a:pt x="9746" y="73824"/>
                        </a:cubicBezTo>
                        <a:cubicBezTo>
                          <a:pt x="20205" y="96779"/>
                          <a:pt x="30721" y="101595"/>
                          <a:pt x="60757" y="97186"/>
                        </a:cubicBezTo>
                        <a:cubicBezTo>
                          <a:pt x="81567" y="94132"/>
                          <a:pt x="111059" y="98305"/>
                          <a:pt x="126296" y="106459"/>
                        </a:cubicBezTo>
                        <a:cubicBezTo>
                          <a:pt x="141533" y="114614"/>
                          <a:pt x="180765" y="124038"/>
                          <a:pt x="213480" y="127403"/>
                        </a:cubicBezTo>
                        <a:cubicBezTo>
                          <a:pt x="246194" y="130768"/>
                          <a:pt x="307640" y="141048"/>
                          <a:pt x="350027" y="150248"/>
                        </a:cubicBezTo>
                        <a:cubicBezTo>
                          <a:pt x="392414" y="159448"/>
                          <a:pt x="443850" y="170199"/>
                          <a:pt x="464327" y="174139"/>
                        </a:cubicBezTo>
                        <a:cubicBezTo>
                          <a:pt x="484805" y="178079"/>
                          <a:pt x="549443" y="192995"/>
                          <a:pt x="607967" y="207286"/>
                        </a:cubicBezTo>
                        <a:cubicBezTo>
                          <a:pt x="666491" y="221577"/>
                          <a:pt x="719355" y="230191"/>
                          <a:pt x="725442" y="226429"/>
                        </a:cubicBezTo>
                        <a:cubicBezTo>
                          <a:pt x="765784" y="201497"/>
                          <a:pt x="694397" y="149414"/>
                          <a:pt x="596810" y="132581"/>
                        </a:cubicBezTo>
                        <a:cubicBezTo>
                          <a:pt x="565377" y="127159"/>
                          <a:pt x="511085" y="115700"/>
                          <a:pt x="476160" y="107118"/>
                        </a:cubicBezTo>
                        <a:cubicBezTo>
                          <a:pt x="199179" y="39051"/>
                          <a:pt x="161835" y="31052"/>
                          <a:pt x="151345" y="37535"/>
                        </a:cubicBezTo>
                        <a:cubicBezTo>
                          <a:pt x="145505" y="41144"/>
                          <a:pt x="119776" y="35342"/>
                          <a:pt x="94168" y="24642"/>
                        </a:cubicBezTo>
                        <a:cubicBezTo>
                          <a:pt x="35192" y="0"/>
                          <a:pt x="13767" y="97"/>
                          <a:pt x="4192" y="25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1" name="任意多边形: 形状 540">
                    <a:extLst>
                      <a:ext uri="{FF2B5EF4-FFF2-40B4-BE49-F238E27FC236}">
                        <a16:creationId xmlns="" xmlns:a16="http://schemas.microsoft.com/office/drawing/2014/main" id="{C81BAF1A-69FA-4481-83F0-AC47AB2B14D8}"/>
                      </a:ext>
                    </a:extLst>
                  </p:cNvPr>
                  <p:cNvSpPr/>
                  <p:nvPr/>
                </p:nvSpPr>
                <p:spPr>
                  <a:xfrm>
                    <a:off x="7946482" y="3989027"/>
                    <a:ext cx="950530" cy="846616"/>
                  </a:xfrm>
                  <a:custGeom>
                    <a:avLst/>
                    <a:gdLst/>
                    <a:ahLst/>
                    <a:cxnLst/>
                    <a:rect l="0" t="0" r="0" b="0"/>
                    <a:pathLst>
                      <a:path w="950530" h="846616">
                        <a:moveTo>
                          <a:pt x="860968" y="22293"/>
                        </a:moveTo>
                        <a:cubicBezTo>
                          <a:pt x="836521" y="31678"/>
                          <a:pt x="792601" y="42649"/>
                          <a:pt x="763370" y="46673"/>
                        </a:cubicBezTo>
                        <a:cubicBezTo>
                          <a:pt x="734138" y="50697"/>
                          <a:pt x="694654" y="59908"/>
                          <a:pt x="675626" y="67142"/>
                        </a:cubicBezTo>
                        <a:cubicBezTo>
                          <a:pt x="656599" y="74376"/>
                          <a:pt x="603363" y="83200"/>
                          <a:pt x="557325" y="86749"/>
                        </a:cubicBezTo>
                        <a:cubicBezTo>
                          <a:pt x="479868" y="92722"/>
                          <a:pt x="352102" y="116660"/>
                          <a:pt x="286428" y="137504"/>
                        </a:cubicBezTo>
                        <a:cubicBezTo>
                          <a:pt x="271215" y="142332"/>
                          <a:pt x="224242" y="148018"/>
                          <a:pt x="182043" y="150139"/>
                        </a:cubicBezTo>
                        <a:cubicBezTo>
                          <a:pt x="45164" y="157019"/>
                          <a:pt x="0" y="178074"/>
                          <a:pt x="18532" y="226368"/>
                        </a:cubicBezTo>
                        <a:cubicBezTo>
                          <a:pt x="23365" y="238963"/>
                          <a:pt x="46371" y="244489"/>
                          <a:pt x="93977" y="244489"/>
                        </a:cubicBezTo>
                        <a:cubicBezTo>
                          <a:pt x="151465" y="244489"/>
                          <a:pt x="162468" y="248162"/>
                          <a:pt x="162468" y="267349"/>
                        </a:cubicBezTo>
                        <a:cubicBezTo>
                          <a:pt x="162468" y="279922"/>
                          <a:pt x="154460" y="292781"/>
                          <a:pt x="144672" y="295924"/>
                        </a:cubicBezTo>
                        <a:cubicBezTo>
                          <a:pt x="111618" y="306539"/>
                          <a:pt x="116520" y="574689"/>
                          <a:pt x="149768" y="574689"/>
                        </a:cubicBezTo>
                        <a:cubicBezTo>
                          <a:pt x="156916" y="574689"/>
                          <a:pt x="162468" y="539052"/>
                          <a:pt x="162468" y="493178"/>
                        </a:cubicBezTo>
                        <a:cubicBezTo>
                          <a:pt x="162468" y="409158"/>
                          <a:pt x="170377" y="371489"/>
                          <a:pt x="188019" y="371489"/>
                        </a:cubicBezTo>
                        <a:cubicBezTo>
                          <a:pt x="193592" y="371489"/>
                          <a:pt x="193403" y="424353"/>
                          <a:pt x="187599" y="488964"/>
                        </a:cubicBezTo>
                        <a:cubicBezTo>
                          <a:pt x="162549" y="767812"/>
                          <a:pt x="160923" y="806824"/>
                          <a:pt x="173807" y="819708"/>
                        </a:cubicBezTo>
                        <a:cubicBezTo>
                          <a:pt x="192519" y="838421"/>
                          <a:pt x="214819" y="773728"/>
                          <a:pt x="207113" y="723087"/>
                        </a:cubicBezTo>
                        <a:cubicBezTo>
                          <a:pt x="202677" y="693943"/>
                          <a:pt x="204397" y="687963"/>
                          <a:pt x="213268" y="701689"/>
                        </a:cubicBezTo>
                        <a:cubicBezTo>
                          <a:pt x="220039" y="712167"/>
                          <a:pt x="228524" y="741833"/>
                          <a:pt x="232123" y="767614"/>
                        </a:cubicBezTo>
                        <a:cubicBezTo>
                          <a:pt x="238798" y="815422"/>
                          <a:pt x="261884" y="846615"/>
                          <a:pt x="260822" y="806391"/>
                        </a:cubicBezTo>
                        <a:cubicBezTo>
                          <a:pt x="260500" y="794207"/>
                          <a:pt x="260474" y="765665"/>
                          <a:pt x="260763" y="742964"/>
                        </a:cubicBezTo>
                        <a:cubicBezTo>
                          <a:pt x="261125" y="714537"/>
                          <a:pt x="255369" y="701689"/>
                          <a:pt x="242270" y="701689"/>
                        </a:cubicBezTo>
                        <a:cubicBezTo>
                          <a:pt x="230222" y="701689"/>
                          <a:pt x="224229" y="691215"/>
                          <a:pt x="225919" y="673114"/>
                        </a:cubicBezTo>
                        <a:cubicBezTo>
                          <a:pt x="228334" y="647256"/>
                          <a:pt x="228618" y="609728"/>
                          <a:pt x="228092" y="386230"/>
                        </a:cubicBezTo>
                        <a:cubicBezTo>
                          <a:pt x="228005" y="348935"/>
                          <a:pt x="224633" y="315121"/>
                          <a:pt x="220600" y="311088"/>
                        </a:cubicBezTo>
                        <a:cubicBezTo>
                          <a:pt x="216567" y="307055"/>
                          <a:pt x="213268" y="288481"/>
                          <a:pt x="213268" y="269811"/>
                        </a:cubicBezTo>
                        <a:cubicBezTo>
                          <a:pt x="213268" y="227373"/>
                          <a:pt x="254463" y="206389"/>
                          <a:pt x="337774" y="206389"/>
                        </a:cubicBezTo>
                        <a:cubicBezTo>
                          <a:pt x="370671" y="206389"/>
                          <a:pt x="414693" y="197110"/>
                          <a:pt x="435602" y="185769"/>
                        </a:cubicBezTo>
                        <a:cubicBezTo>
                          <a:pt x="476813" y="163417"/>
                          <a:pt x="539902" y="152480"/>
                          <a:pt x="748342" y="131556"/>
                        </a:cubicBezTo>
                        <a:cubicBezTo>
                          <a:pt x="822605" y="124101"/>
                          <a:pt x="898708" y="112168"/>
                          <a:pt x="917460" y="105039"/>
                        </a:cubicBezTo>
                        <a:cubicBezTo>
                          <a:pt x="948184" y="93358"/>
                          <a:pt x="950529" y="88094"/>
                          <a:pt x="941186" y="51787"/>
                        </a:cubicBezTo>
                        <a:cubicBezTo>
                          <a:pt x="928781" y="3583"/>
                          <a:pt x="919037" y="0"/>
                          <a:pt x="860968" y="222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2" name="任意多边形: 形状 541">
                    <a:extLst>
                      <a:ext uri="{FF2B5EF4-FFF2-40B4-BE49-F238E27FC236}">
                        <a16:creationId xmlns="" xmlns:a16="http://schemas.microsoft.com/office/drawing/2014/main" id="{C80D98FA-9F48-4AA6-A02B-9469DC4B24C1}"/>
                      </a:ext>
                    </a:extLst>
                  </p:cNvPr>
                  <p:cNvSpPr/>
                  <p:nvPr/>
                </p:nvSpPr>
                <p:spPr>
                  <a:xfrm>
                    <a:off x="8925154" y="4000105"/>
                    <a:ext cx="773766" cy="1353430"/>
                  </a:xfrm>
                  <a:custGeom>
                    <a:avLst/>
                    <a:gdLst/>
                    <a:ahLst/>
                    <a:cxnLst/>
                    <a:rect l="0" t="0" r="0" b="0"/>
                    <a:pathLst>
                      <a:path w="773766" h="1353430">
                        <a:moveTo>
                          <a:pt x="4263" y="25007"/>
                        </a:moveTo>
                        <a:cubicBezTo>
                          <a:pt x="0" y="36115"/>
                          <a:pt x="281" y="51300"/>
                          <a:pt x="4887" y="58753"/>
                        </a:cubicBezTo>
                        <a:cubicBezTo>
                          <a:pt x="9492" y="66205"/>
                          <a:pt x="12551" y="91182"/>
                          <a:pt x="11683" y="114257"/>
                        </a:cubicBezTo>
                        <a:cubicBezTo>
                          <a:pt x="10816" y="137333"/>
                          <a:pt x="15639" y="159633"/>
                          <a:pt x="22400" y="163812"/>
                        </a:cubicBezTo>
                        <a:cubicBezTo>
                          <a:pt x="29163" y="167991"/>
                          <a:pt x="34695" y="215402"/>
                          <a:pt x="34695" y="269169"/>
                        </a:cubicBezTo>
                        <a:cubicBezTo>
                          <a:pt x="34695" y="322937"/>
                          <a:pt x="37888" y="384036"/>
                          <a:pt x="41789" y="404945"/>
                        </a:cubicBezTo>
                        <a:cubicBezTo>
                          <a:pt x="45691" y="425854"/>
                          <a:pt x="53860" y="497253"/>
                          <a:pt x="59942" y="563611"/>
                        </a:cubicBezTo>
                        <a:cubicBezTo>
                          <a:pt x="77741" y="757811"/>
                          <a:pt x="98024" y="906833"/>
                          <a:pt x="118953" y="997162"/>
                        </a:cubicBezTo>
                        <a:cubicBezTo>
                          <a:pt x="129696" y="1043528"/>
                          <a:pt x="137129" y="1114966"/>
                          <a:pt x="135471" y="1155912"/>
                        </a:cubicBezTo>
                        <a:cubicBezTo>
                          <a:pt x="133812" y="1196859"/>
                          <a:pt x="139852" y="1258051"/>
                          <a:pt x="148892" y="1291895"/>
                        </a:cubicBezTo>
                        <a:lnTo>
                          <a:pt x="165328" y="1353429"/>
                        </a:lnTo>
                        <a:lnTo>
                          <a:pt x="427902" y="1346434"/>
                        </a:lnTo>
                        <a:cubicBezTo>
                          <a:pt x="704404" y="1339067"/>
                          <a:pt x="773765" y="1327442"/>
                          <a:pt x="745369" y="1293227"/>
                        </a:cubicBezTo>
                        <a:cubicBezTo>
                          <a:pt x="736575" y="1282632"/>
                          <a:pt x="721865" y="1232720"/>
                          <a:pt x="712678" y="1182312"/>
                        </a:cubicBezTo>
                        <a:cubicBezTo>
                          <a:pt x="703491" y="1131904"/>
                          <a:pt x="686816" y="1042083"/>
                          <a:pt x="675621" y="982711"/>
                        </a:cubicBezTo>
                        <a:cubicBezTo>
                          <a:pt x="664426" y="923339"/>
                          <a:pt x="650589" y="834756"/>
                          <a:pt x="644872" y="785861"/>
                        </a:cubicBezTo>
                        <a:cubicBezTo>
                          <a:pt x="639156" y="736966"/>
                          <a:pt x="627718" y="665528"/>
                          <a:pt x="619456" y="627111"/>
                        </a:cubicBezTo>
                        <a:cubicBezTo>
                          <a:pt x="595389" y="515200"/>
                          <a:pt x="581284" y="429562"/>
                          <a:pt x="573995" y="351078"/>
                        </a:cubicBezTo>
                        <a:cubicBezTo>
                          <a:pt x="570255" y="310809"/>
                          <a:pt x="559027" y="263574"/>
                          <a:pt x="549045" y="246111"/>
                        </a:cubicBezTo>
                        <a:cubicBezTo>
                          <a:pt x="538420" y="227524"/>
                          <a:pt x="533341" y="195496"/>
                          <a:pt x="536795" y="168860"/>
                        </a:cubicBezTo>
                        <a:lnTo>
                          <a:pt x="542695" y="123358"/>
                        </a:lnTo>
                        <a:lnTo>
                          <a:pt x="463320" y="101760"/>
                        </a:lnTo>
                        <a:cubicBezTo>
                          <a:pt x="419664" y="89881"/>
                          <a:pt x="356058" y="77300"/>
                          <a:pt x="321974" y="73802"/>
                        </a:cubicBezTo>
                        <a:cubicBezTo>
                          <a:pt x="287889" y="70304"/>
                          <a:pt x="249689" y="61923"/>
                          <a:pt x="237083" y="55177"/>
                        </a:cubicBezTo>
                        <a:cubicBezTo>
                          <a:pt x="224478" y="48430"/>
                          <a:pt x="193603" y="42911"/>
                          <a:pt x="168472" y="42911"/>
                        </a:cubicBezTo>
                        <a:cubicBezTo>
                          <a:pt x="143341" y="42911"/>
                          <a:pt x="102262" y="34339"/>
                          <a:pt x="77186" y="23861"/>
                        </a:cubicBezTo>
                        <a:cubicBezTo>
                          <a:pt x="20080" y="0"/>
                          <a:pt x="13821" y="99"/>
                          <a:pt x="4263" y="2500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3" name="任意多边形: 形状 542">
                    <a:extLst>
                      <a:ext uri="{FF2B5EF4-FFF2-40B4-BE49-F238E27FC236}">
                        <a16:creationId xmlns="" xmlns:a16="http://schemas.microsoft.com/office/drawing/2014/main" id="{6C430797-ADD7-4059-9B7A-4F4B54C4375D}"/>
                      </a:ext>
                    </a:extLst>
                  </p:cNvPr>
                  <p:cNvSpPr/>
                  <p:nvPr/>
                </p:nvSpPr>
                <p:spPr>
                  <a:xfrm>
                    <a:off x="9146014" y="4113856"/>
                    <a:ext cx="131337" cy="184628"/>
                  </a:xfrm>
                  <a:custGeom>
                    <a:avLst/>
                    <a:gdLst/>
                    <a:ahLst/>
                    <a:cxnLst/>
                    <a:rect l="0" t="0" r="0" b="0"/>
                    <a:pathLst>
                      <a:path w="131337" h="184628">
                        <a:moveTo>
                          <a:pt x="23563" y="26047"/>
                        </a:moveTo>
                        <a:cubicBezTo>
                          <a:pt x="0" y="49610"/>
                          <a:pt x="139" y="57088"/>
                          <a:pt x="25360" y="122835"/>
                        </a:cubicBezTo>
                        <a:cubicBezTo>
                          <a:pt x="37466" y="154392"/>
                          <a:pt x="51648" y="170460"/>
                          <a:pt x="67394" y="170460"/>
                        </a:cubicBezTo>
                        <a:cubicBezTo>
                          <a:pt x="80465" y="170460"/>
                          <a:pt x="100198" y="173929"/>
                          <a:pt x="111247" y="178169"/>
                        </a:cubicBezTo>
                        <a:cubicBezTo>
                          <a:pt x="128079" y="184627"/>
                          <a:pt x="131336" y="174448"/>
                          <a:pt x="131336" y="115389"/>
                        </a:cubicBezTo>
                        <a:cubicBezTo>
                          <a:pt x="131336" y="56945"/>
                          <a:pt x="126513" y="41522"/>
                          <a:pt x="103110" y="25130"/>
                        </a:cubicBezTo>
                        <a:cubicBezTo>
                          <a:pt x="67232" y="0"/>
                          <a:pt x="49405" y="206"/>
                          <a:pt x="23563" y="2604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4" name="任意多边形: 形状 543">
                    <a:extLst>
                      <a:ext uri="{FF2B5EF4-FFF2-40B4-BE49-F238E27FC236}">
                        <a16:creationId xmlns="" xmlns:a16="http://schemas.microsoft.com/office/drawing/2014/main" id="{1854FFAB-EA75-44F4-956B-EAF288C3764F}"/>
                      </a:ext>
                    </a:extLst>
                  </p:cNvPr>
                  <p:cNvSpPr/>
                  <p:nvPr/>
                </p:nvSpPr>
                <p:spPr>
                  <a:xfrm>
                    <a:off x="9182974" y="4338572"/>
                    <a:ext cx="132476" cy="175878"/>
                  </a:xfrm>
                  <a:custGeom>
                    <a:avLst/>
                    <a:gdLst/>
                    <a:ahLst/>
                    <a:cxnLst/>
                    <a:rect l="0" t="0" r="0" b="0"/>
                    <a:pathLst>
                      <a:path w="132476" h="175878">
                        <a:moveTo>
                          <a:pt x="21350" y="16611"/>
                        </a:moveTo>
                        <a:cubicBezTo>
                          <a:pt x="5970" y="35304"/>
                          <a:pt x="0" y="74431"/>
                          <a:pt x="10750" y="86079"/>
                        </a:cubicBezTo>
                        <a:cubicBezTo>
                          <a:pt x="13650" y="89222"/>
                          <a:pt x="17937" y="106082"/>
                          <a:pt x="20275" y="123544"/>
                        </a:cubicBezTo>
                        <a:cubicBezTo>
                          <a:pt x="23781" y="149737"/>
                          <a:pt x="33972" y="157095"/>
                          <a:pt x="78500" y="165586"/>
                        </a:cubicBezTo>
                        <a:lnTo>
                          <a:pt x="132475" y="175877"/>
                        </a:lnTo>
                        <a:lnTo>
                          <a:pt x="132475" y="106503"/>
                        </a:lnTo>
                        <a:cubicBezTo>
                          <a:pt x="132475" y="40108"/>
                          <a:pt x="130757" y="36530"/>
                          <a:pt x="92480" y="23187"/>
                        </a:cubicBezTo>
                        <a:cubicBezTo>
                          <a:pt x="70483" y="15518"/>
                          <a:pt x="49051" y="6560"/>
                          <a:pt x="44855" y="3280"/>
                        </a:cubicBezTo>
                        <a:cubicBezTo>
                          <a:pt x="40658" y="0"/>
                          <a:pt x="30081" y="5999"/>
                          <a:pt x="21350" y="1661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5" name="任意多边形: 形状 544">
                    <a:extLst>
                      <a:ext uri="{FF2B5EF4-FFF2-40B4-BE49-F238E27FC236}">
                        <a16:creationId xmlns="" xmlns:a16="http://schemas.microsoft.com/office/drawing/2014/main" id="{DDC4B362-3C3F-4701-81A5-6F8D0E8BA517}"/>
                      </a:ext>
                    </a:extLst>
                  </p:cNvPr>
                  <p:cNvSpPr/>
                  <p:nvPr/>
                </p:nvSpPr>
                <p:spPr>
                  <a:xfrm>
                    <a:off x="9220820" y="4589116"/>
                    <a:ext cx="133943" cy="165836"/>
                  </a:xfrm>
                  <a:custGeom>
                    <a:avLst/>
                    <a:gdLst/>
                    <a:ahLst/>
                    <a:cxnLst/>
                    <a:rect l="0" t="0" r="0" b="0"/>
                    <a:pathLst>
                      <a:path w="133943" h="165836">
                        <a:moveTo>
                          <a:pt x="14197" y="8467"/>
                        </a:moveTo>
                        <a:cubicBezTo>
                          <a:pt x="0" y="22663"/>
                          <a:pt x="4704" y="74561"/>
                          <a:pt x="24478" y="121885"/>
                        </a:cubicBezTo>
                        <a:cubicBezTo>
                          <a:pt x="41560" y="162768"/>
                          <a:pt x="46355" y="165835"/>
                          <a:pt x="78453" y="156402"/>
                        </a:cubicBezTo>
                        <a:cubicBezTo>
                          <a:pt x="109862" y="147172"/>
                          <a:pt x="114778" y="138136"/>
                          <a:pt x="123811" y="73025"/>
                        </a:cubicBezTo>
                        <a:lnTo>
                          <a:pt x="133942" y="0"/>
                        </a:lnTo>
                        <a:lnTo>
                          <a:pt x="78302" y="0"/>
                        </a:lnTo>
                        <a:cubicBezTo>
                          <a:pt x="47701" y="0"/>
                          <a:pt x="18853" y="3810"/>
                          <a:pt x="1419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6" name="任意多边形: 形状 545">
                    <a:extLst>
                      <a:ext uri="{FF2B5EF4-FFF2-40B4-BE49-F238E27FC236}">
                        <a16:creationId xmlns="" xmlns:a16="http://schemas.microsoft.com/office/drawing/2014/main" id="{5DA9FB23-76DB-499D-A152-EB5910BAD5B7}"/>
                      </a:ext>
                    </a:extLst>
                  </p:cNvPr>
                  <p:cNvSpPr/>
                  <p:nvPr/>
                </p:nvSpPr>
                <p:spPr>
                  <a:xfrm>
                    <a:off x="9206340" y="4186616"/>
                    <a:ext cx="45611" cy="72301"/>
                  </a:xfrm>
                  <a:custGeom>
                    <a:avLst/>
                    <a:gdLst/>
                    <a:ahLst/>
                    <a:cxnLst/>
                    <a:rect l="0" t="0" r="0" b="0"/>
                    <a:pathLst>
                      <a:path w="45611" h="72301">
                        <a:moveTo>
                          <a:pt x="15977" y="17267"/>
                        </a:moveTo>
                        <a:cubicBezTo>
                          <a:pt x="0" y="33243"/>
                          <a:pt x="7512" y="72300"/>
                          <a:pt x="26560" y="72300"/>
                        </a:cubicBezTo>
                        <a:cubicBezTo>
                          <a:pt x="38414" y="72300"/>
                          <a:pt x="45610" y="60305"/>
                          <a:pt x="45610" y="40550"/>
                        </a:cubicBezTo>
                        <a:cubicBezTo>
                          <a:pt x="45610" y="9716"/>
                          <a:pt x="33243" y="0"/>
                          <a:pt x="15977" y="172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7" name="任意多边形: 形状 546">
                    <a:extLst>
                      <a:ext uri="{FF2B5EF4-FFF2-40B4-BE49-F238E27FC236}">
                        <a16:creationId xmlns="" xmlns:a16="http://schemas.microsoft.com/office/drawing/2014/main" id="{78A2FB88-CC6D-472A-A846-CC9F1B65019A}"/>
                      </a:ext>
                    </a:extLst>
                  </p:cNvPr>
                  <p:cNvSpPr/>
                  <p:nvPr/>
                </p:nvSpPr>
                <p:spPr>
                  <a:xfrm>
                    <a:off x="9290050" y="4652616"/>
                    <a:ext cx="25401" cy="63501"/>
                  </a:xfrm>
                  <a:custGeom>
                    <a:avLst/>
                    <a:gdLst/>
                    <a:ahLst/>
                    <a:cxnLst/>
                    <a:rect l="0" t="0" r="0" b="0"/>
                    <a:pathLst>
                      <a:path w="25401" h="63501">
                        <a:moveTo>
                          <a:pt x="0" y="31750"/>
                        </a:moveTo>
                        <a:cubicBezTo>
                          <a:pt x="0" y="49213"/>
                          <a:pt x="5715" y="63500"/>
                          <a:pt x="12700" y="63500"/>
                        </a:cubicBezTo>
                        <a:cubicBezTo>
                          <a:pt x="19685" y="63500"/>
                          <a:pt x="25400" y="49213"/>
                          <a:pt x="25400" y="31750"/>
                        </a:cubicBezTo>
                        <a:cubicBezTo>
                          <a:pt x="25400" y="14288"/>
                          <a:pt x="19685" y="0"/>
                          <a:pt x="12700" y="0"/>
                        </a:cubicBezTo>
                        <a:cubicBezTo>
                          <a:pt x="5715" y="0"/>
                          <a:pt x="0" y="14288"/>
                          <a:pt x="0" y="31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8" name="任意多边形: 形状 547">
                    <a:extLst>
                      <a:ext uri="{FF2B5EF4-FFF2-40B4-BE49-F238E27FC236}">
                        <a16:creationId xmlns="" xmlns:a16="http://schemas.microsoft.com/office/drawing/2014/main" id="{9D7CD5A8-236C-47EB-A081-934493FFAD3F}"/>
                      </a:ext>
                    </a:extLst>
                  </p:cNvPr>
                  <p:cNvSpPr/>
                  <p:nvPr/>
                </p:nvSpPr>
                <p:spPr>
                  <a:xfrm>
                    <a:off x="5193407" y="4012009"/>
                    <a:ext cx="159654" cy="94181"/>
                  </a:xfrm>
                  <a:custGeom>
                    <a:avLst/>
                    <a:gdLst/>
                    <a:ahLst/>
                    <a:cxnLst/>
                    <a:rect l="0" t="0" r="0" b="0"/>
                    <a:pathLst>
                      <a:path w="159654" h="94181">
                        <a:moveTo>
                          <a:pt x="54868" y="20658"/>
                        </a:moveTo>
                        <a:cubicBezTo>
                          <a:pt x="0" y="50568"/>
                          <a:pt x="57816" y="94180"/>
                          <a:pt x="128737" y="76380"/>
                        </a:cubicBezTo>
                        <a:cubicBezTo>
                          <a:pt x="156111" y="69510"/>
                          <a:pt x="159653" y="63696"/>
                          <a:pt x="150853" y="40078"/>
                        </a:cubicBezTo>
                        <a:cubicBezTo>
                          <a:pt x="139439" y="9442"/>
                          <a:pt x="92766" y="0"/>
                          <a:pt x="54868" y="206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49" name="任意多边形: 形状 548">
                    <a:extLst>
                      <a:ext uri="{FF2B5EF4-FFF2-40B4-BE49-F238E27FC236}">
                        <a16:creationId xmlns="" xmlns:a16="http://schemas.microsoft.com/office/drawing/2014/main" id="{880911FF-7AAD-4672-A445-92A86C154820}"/>
                      </a:ext>
                    </a:extLst>
                  </p:cNvPr>
                  <p:cNvSpPr/>
                  <p:nvPr/>
                </p:nvSpPr>
                <p:spPr>
                  <a:xfrm>
                    <a:off x="3580912" y="4020554"/>
                    <a:ext cx="45303" cy="230660"/>
                  </a:xfrm>
                  <a:custGeom>
                    <a:avLst/>
                    <a:gdLst/>
                    <a:ahLst/>
                    <a:cxnLst/>
                    <a:rect l="0" t="0" r="0" b="0"/>
                    <a:pathLst>
                      <a:path w="45303" h="230660">
                        <a:moveTo>
                          <a:pt x="8829" y="49198"/>
                        </a:moveTo>
                        <a:cubicBezTo>
                          <a:pt x="3058" y="64800"/>
                          <a:pt x="0" y="98028"/>
                          <a:pt x="2034" y="123039"/>
                        </a:cubicBezTo>
                        <a:cubicBezTo>
                          <a:pt x="4068" y="148049"/>
                          <a:pt x="6068" y="177084"/>
                          <a:pt x="6479" y="187562"/>
                        </a:cubicBezTo>
                        <a:cubicBezTo>
                          <a:pt x="8171" y="230659"/>
                          <a:pt x="31970" y="167290"/>
                          <a:pt x="38394" y="102587"/>
                        </a:cubicBezTo>
                        <a:cubicBezTo>
                          <a:pt x="45302" y="32998"/>
                          <a:pt x="27029" y="0"/>
                          <a:pt x="8829" y="4919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0" name="任意多边形: 形状 549">
                    <a:extLst>
                      <a:ext uri="{FF2B5EF4-FFF2-40B4-BE49-F238E27FC236}">
                        <a16:creationId xmlns="" xmlns:a16="http://schemas.microsoft.com/office/drawing/2014/main" id="{A2D432D5-F215-41ED-AE61-5FD8CA913C28}"/>
                      </a:ext>
                    </a:extLst>
                  </p:cNvPr>
                  <p:cNvSpPr/>
                  <p:nvPr/>
                </p:nvSpPr>
                <p:spPr>
                  <a:xfrm>
                    <a:off x="6955158" y="4037624"/>
                    <a:ext cx="119083" cy="100772"/>
                  </a:xfrm>
                  <a:custGeom>
                    <a:avLst/>
                    <a:gdLst/>
                    <a:ahLst/>
                    <a:cxnLst/>
                    <a:rect l="0" t="0" r="0" b="0"/>
                    <a:pathLst>
                      <a:path w="119083" h="100772">
                        <a:moveTo>
                          <a:pt x="19259" y="13859"/>
                        </a:moveTo>
                        <a:cubicBezTo>
                          <a:pt x="0" y="33117"/>
                          <a:pt x="11573" y="78834"/>
                          <a:pt x="37417" y="85592"/>
                        </a:cubicBezTo>
                        <a:cubicBezTo>
                          <a:pt x="95462" y="100771"/>
                          <a:pt x="119082" y="64976"/>
                          <a:pt x="76467" y="26410"/>
                        </a:cubicBezTo>
                        <a:cubicBezTo>
                          <a:pt x="51817" y="4103"/>
                          <a:pt x="33117" y="0"/>
                          <a:pt x="19259" y="138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1" name="任意多边形: 形状 550">
                    <a:extLst>
                      <a:ext uri="{FF2B5EF4-FFF2-40B4-BE49-F238E27FC236}">
                        <a16:creationId xmlns="" xmlns:a16="http://schemas.microsoft.com/office/drawing/2014/main" id="{CD4FC35D-5188-4C4C-9081-15CF3107F931}"/>
                      </a:ext>
                    </a:extLst>
                  </p:cNvPr>
                  <p:cNvSpPr/>
                  <p:nvPr/>
                </p:nvSpPr>
                <p:spPr>
                  <a:xfrm>
                    <a:off x="6282952" y="4068042"/>
                    <a:ext cx="32303" cy="382261"/>
                  </a:xfrm>
                  <a:custGeom>
                    <a:avLst/>
                    <a:gdLst/>
                    <a:ahLst/>
                    <a:cxnLst/>
                    <a:rect l="0" t="0" r="0" b="0"/>
                    <a:pathLst>
                      <a:path w="32303" h="382261">
                        <a:moveTo>
                          <a:pt x="13450" y="32854"/>
                        </a:moveTo>
                        <a:cubicBezTo>
                          <a:pt x="0" y="58130"/>
                          <a:pt x="1352" y="321916"/>
                          <a:pt x="15102" y="354916"/>
                        </a:cubicBezTo>
                        <a:cubicBezTo>
                          <a:pt x="26495" y="382260"/>
                          <a:pt x="28774" y="358240"/>
                          <a:pt x="30462" y="192994"/>
                        </a:cubicBezTo>
                        <a:cubicBezTo>
                          <a:pt x="32302" y="12874"/>
                          <a:pt x="30934" y="0"/>
                          <a:pt x="13450" y="328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2" name="任意多边形: 形状 551">
                    <a:extLst>
                      <a:ext uri="{FF2B5EF4-FFF2-40B4-BE49-F238E27FC236}">
                        <a16:creationId xmlns="" xmlns:a16="http://schemas.microsoft.com/office/drawing/2014/main" id="{6CC5886F-5E29-4A22-BE84-D121DC62C20D}"/>
                      </a:ext>
                    </a:extLst>
                  </p:cNvPr>
                  <p:cNvSpPr/>
                  <p:nvPr/>
                </p:nvSpPr>
                <p:spPr>
                  <a:xfrm>
                    <a:off x="3760338" y="4122027"/>
                    <a:ext cx="35403" cy="263889"/>
                  </a:xfrm>
                  <a:custGeom>
                    <a:avLst/>
                    <a:gdLst/>
                    <a:ahLst/>
                    <a:cxnLst/>
                    <a:rect l="0" t="0" r="0" b="0"/>
                    <a:pathLst>
                      <a:path w="35403" h="263889">
                        <a:moveTo>
                          <a:pt x="13679" y="18355"/>
                        </a:moveTo>
                        <a:cubicBezTo>
                          <a:pt x="0" y="32033"/>
                          <a:pt x="3769" y="263888"/>
                          <a:pt x="17670" y="263888"/>
                        </a:cubicBezTo>
                        <a:cubicBezTo>
                          <a:pt x="24522" y="263888"/>
                          <a:pt x="30105" y="248172"/>
                          <a:pt x="30077" y="228963"/>
                        </a:cubicBezTo>
                        <a:cubicBezTo>
                          <a:pt x="30050" y="209754"/>
                          <a:pt x="31587" y="149733"/>
                          <a:pt x="33494" y="95584"/>
                        </a:cubicBezTo>
                        <a:cubicBezTo>
                          <a:pt x="35402" y="41433"/>
                          <a:pt x="33628" y="0"/>
                          <a:pt x="29554" y="3509"/>
                        </a:cubicBezTo>
                        <a:cubicBezTo>
                          <a:pt x="25479" y="7017"/>
                          <a:pt x="18335" y="13698"/>
                          <a:pt x="13679" y="183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3" name="任意多边形: 形状 552">
                    <a:extLst>
                      <a:ext uri="{FF2B5EF4-FFF2-40B4-BE49-F238E27FC236}">
                        <a16:creationId xmlns="" xmlns:a16="http://schemas.microsoft.com/office/drawing/2014/main" id="{2D62068B-D548-44B5-8263-80B40063EA38}"/>
                      </a:ext>
                    </a:extLst>
                  </p:cNvPr>
                  <p:cNvSpPr/>
                  <p:nvPr/>
                </p:nvSpPr>
                <p:spPr>
                  <a:xfrm>
                    <a:off x="4333493" y="4112866"/>
                    <a:ext cx="37688" cy="75763"/>
                  </a:xfrm>
                  <a:custGeom>
                    <a:avLst/>
                    <a:gdLst/>
                    <a:ahLst/>
                    <a:cxnLst/>
                    <a:rect l="0" t="0" r="0" b="0"/>
                    <a:pathLst>
                      <a:path w="37688" h="75763">
                        <a:moveTo>
                          <a:pt x="2842" y="29123"/>
                        </a:moveTo>
                        <a:cubicBezTo>
                          <a:pt x="0" y="63283"/>
                          <a:pt x="9117" y="75762"/>
                          <a:pt x="28269" y="63925"/>
                        </a:cubicBezTo>
                        <a:cubicBezTo>
                          <a:pt x="37687" y="58105"/>
                          <a:pt x="36233" y="46787"/>
                          <a:pt x="23618" y="27728"/>
                        </a:cubicBezTo>
                        <a:lnTo>
                          <a:pt x="5265"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4" name="任意多边形: 形状 553">
                    <a:extLst>
                      <a:ext uri="{FF2B5EF4-FFF2-40B4-BE49-F238E27FC236}">
                        <a16:creationId xmlns="" xmlns:a16="http://schemas.microsoft.com/office/drawing/2014/main" id="{4C37A1A5-8DBB-4BC9-82CE-3F12E4142DE9}"/>
                      </a:ext>
                    </a:extLst>
                  </p:cNvPr>
                  <p:cNvSpPr/>
                  <p:nvPr/>
                </p:nvSpPr>
                <p:spPr>
                  <a:xfrm>
                    <a:off x="6389748" y="4126581"/>
                    <a:ext cx="155877" cy="99557"/>
                  </a:xfrm>
                  <a:custGeom>
                    <a:avLst/>
                    <a:gdLst/>
                    <a:ahLst/>
                    <a:cxnLst/>
                    <a:rect l="0" t="0" r="0" b="0"/>
                    <a:pathLst>
                      <a:path w="155877" h="99557">
                        <a:moveTo>
                          <a:pt x="9761" y="23169"/>
                        </a:moveTo>
                        <a:cubicBezTo>
                          <a:pt x="0" y="48605"/>
                          <a:pt x="13844" y="68834"/>
                          <a:pt x="41011" y="68834"/>
                        </a:cubicBezTo>
                        <a:cubicBezTo>
                          <a:pt x="53172" y="68834"/>
                          <a:pt x="69321" y="75033"/>
                          <a:pt x="76897" y="82609"/>
                        </a:cubicBezTo>
                        <a:cubicBezTo>
                          <a:pt x="93844" y="99556"/>
                          <a:pt x="134017" y="83492"/>
                          <a:pt x="148317" y="54050"/>
                        </a:cubicBezTo>
                        <a:cubicBezTo>
                          <a:pt x="155876" y="38488"/>
                          <a:pt x="150853" y="29572"/>
                          <a:pt x="129267" y="20234"/>
                        </a:cubicBezTo>
                        <a:cubicBezTo>
                          <a:pt x="82495" y="0"/>
                          <a:pt x="18044" y="1583"/>
                          <a:pt x="9761" y="2316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5" name="任意多边形: 形状 554">
                    <a:extLst>
                      <a:ext uri="{FF2B5EF4-FFF2-40B4-BE49-F238E27FC236}">
                        <a16:creationId xmlns="" xmlns:a16="http://schemas.microsoft.com/office/drawing/2014/main" id="{23022944-8837-4A37-95BE-E1AF1AD1F514}"/>
                      </a:ext>
                    </a:extLst>
                  </p:cNvPr>
                  <p:cNvSpPr/>
                  <p:nvPr/>
                </p:nvSpPr>
                <p:spPr>
                  <a:xfrm>
                    <a:off x="3441838" y="4138392"/>
                    <a:ext cx="101463" cy="76075"/>
                  </a:xfrm>
                  <a:custGeom>
                    <a:avLst/>
                    <a:gdLst/>
                    <a:ahLst/>
                    <a:cxnLst/>
                    <a:rect l="0" t="0" r="0" b="0"/>
                    <a:pathLst>
                      <a:path w="101463" h="76075">
                        <a:moveTo>
                          <a:pt x="2175" y="40377"/>
                        </a:moveTo>
                        <a:cubicBezTo>
                          <a:pt x="0" y="73942"/>
                          <a:pt x="2896" y="76074"/>
                          <a:pt x="50662" y="76074"/>
                        </a:cubicBezTo>
                        <a:cubicBezTo>
                          <a:pt x="98640" y="76074"/>
                          <a:pt x="101462" y="73957"/>
                          <a:pt x="101462" y="37974"/>
                        </a:cubicBezTo>
                        <a:cubicBezTo>
                          <a:pt x="101462" y="1874"/>
                          <a:pt x="98917" y="0"/>
                          <a:pt x="52975" y="2277"/>
                        </a:cubicBezTo>
                        <a:cubicBezTo>
                          <a:pt x="9478" y="4432"/>
                          <a:pt x="4249" y="8354"/>
                          <a:pt x="2175" y="403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6" name="任意多边形: 形状 555">
                    <a:extLst>
                      <a:ext uri="{FF2B5EF4-FFF2-40B4-BE49-F238E27FC236}">
                        <a16:creationId xmlns="" xmlns:a16="http://schemas.microsoft.com/office/drawing/2014/main" id="{62B855CF-F54C-48DC-A8B4-1D9E80C3C382}"/>
                      </a:ext>
                    </a:extLst>
                  </p:cNvPr>
                  <p:cNvSpPr/>
                  <p:nvPr/>
                </p:nvSpPr>
                <p:spPr>
                  <a:xfrm>
                    <a:off x="6590472" y="4156788"/>
                    <a:ext cx="314013" cy="130621"/>
                  </a:xfrm>
                  <a:custGeom>
                    <a:avLst/>
                    <a:gdLst/>
                    <a:ahLst/>
                    <a:cxnLst/>
                    <a:rect l="0" t="0" r="0" b="0"/>
                    <a:pathLst>
                      <a:path w="314013" h="130621">
                        <a:moveTo>
                          <a:pt x="16702" y="16151"/>
                        </a:moveTo>
                        <a:cubicBezTo>
                          <a:pt x="0" y="37006"/>
                          <a:pt x="6444" y="64389"/>
                          <a:pt x="29402" y="70126"/>
                        </a:cubicBezTo>
                        <a:cubicBezTo>
                          <a:pt x="41626" y="73181"/>
                          <a:pt x="94490" y="81892"/>
                          <a:pt x="146877" y="89486"/>
                        </a:cubicBezTo>
                        <a:cubicBezTo>
                          <a:pt x="199265" y="97079"/>
                          <a:pt x="258338" y="109489"/>
                          <a:pt x="278152" y="117063"/>
                        </a:cubicBezTo>
                        <a:cubicBezTo>
                          <a:pt x="313618" y="130620"/>
                          <a:pt x="314012" y="130269"/>
                          <a:pt x="303552" y="94370"/>
                        </a:cubicBezTo>
                        <a:cubicBezTo>
                          <a:pt x="294217" y="62333"/>
                          <a:pt x="286561" y="57661"/>
                          <a:pt x="240497" y="55891"/>
                        </a:cubicBezTo>
                        <a:cubicBezTo>
                          <a:pt x="211661" y="54782"/>
                          <a:pt x="174513" y="45506"/>
                          <a:pt x="157947" y="35276"/>
                        </a:cubicBezTo>
                        <a:cubicBezTo>
                          <a:pt x="120812" y="12345"/>
                          <a:pt x="29637" y="0"/>
                          <a:pt x="16702" y="16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7" name="任意多边形: 形状 556">
                    <a:extLst>
                      <a:ext uri="{FF2B5EF4-FFF2-40B4-BE49-F238E27FC236}">
                        <a16:creationId xmlns="" xmlns:a16="http://schemas.microsoft.com/office/drawing/2014/main" id="{E67E2172-6C20-434F-8C4B-97E01C51E391}"/>
                      </a:ext>
                    </a:extLst>
                  </p:cNvPr>
                  <p:cNvSpPr/>
                  <p:nvPr/>
                </p:nvSpPr>
                <p:spPr>
                  <a:xfrm>
                    <a:off x="3651250" y="4176728"/>
                    <a:ext cx="89730" cy="82189"/>
                  </a:xfrm>
                  <a:custGeom>
                    <a:avLst/>
                    <a:gdLst/>
                    <a:ahLst/>
                    <a:cxnLst/>
                    <a:rect l="0" t="0" r="0" b="0"/>
                    <a:pathLst>
                      <a:path w="89730" h="82189">
                        <a:moveTo>
                          <a:pt x="0" y="28043"/>
                        </a:moveTo>
                        <a:cubicBezTo>
                          <a:pt x="0" y="60334"/>
                          <a:pt x="24432" y="82188"/>
                          <a:pt x="60534" y="82188"/>
                        </a:cubicBezTo>
                        <a:cubicBezTo>
                          <a:pt x="88100" y="82188"/>
                          <a:pt x="89729" y="78773"/>
                          <a:pt x="80219" y="40913"/>
                        </a:cubicBezTo>
                        <a:cubicBezTo>
                          <a:pt x="71435" y="5949"/>
                          <a:pt x="64510" y="0"/>
                          <a:pt x="34925" y="2008"/>
                        </a:cubicBezTo>
                        <a:cubicBezTo>
                          <a:pt x="10168" y="3689"/>
                          <a:pt x="0" y="11269"/>
                          <a:pt x="0" y="280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8" name="任意多边形: 形状 557">
                    <a:extLst>
                      <a:ext uri="{FF2B5EF4-FFF2-40B4-BE49-F238E27FC236}">
                        <a16:creationId xmlns="" xmlns:a16="http://schemas.microsoft.com/office/drawing/2014/main" id="{25F9C9A7-3BD8-46F1-B83C-0D14C3B2A861}"/>
                      </a:ext>
                    </a:extLst>
                  </p:cNvPr>
                  <p:cNvSpPr/>
                  <p:nvPr/>
                </p:nvSpPr>
                <p:spPr>
                  <a:xfrm>
                    <a:off x="4400550" y="4176771"/>
                    <a:ext cx="273150" cy="102653"/>
                  </a:xfrm>
                  <a:custGeom>
                    <a:avLst/>
                    <a:gdLst/>
                    <a:ahLst/>
                    <a:cxnLst/>
                    <a:rect l="0" t="0" r="0" b="0"/>
                    <a:pathLst>
                      <a:path w="273150" h="102653">
                        <a:moveTo>
                          <a:pt x="0" y="22173"/>
                        </a:moveTo>
                        <a:cubicBezTo>
                          <a:pt x="0" y="44574"/>
                          <a:pt x="46236" y="82145"/>
                          <a:pt x="73805" y="82145"/>
                        </a:cubicBezTo>
                        <a:cubicBezTo>
                          <a:pt x="86298" y="82145"/>
                          <a:pt x="103044" y="75621"/>
                          <a:pt x="111019" y="67646"/>
                        </a:cubicBezTo>
                        <a:cubicBezTo>
                          <a:pt x="121884" y="56781"/>
                          <a:pt x="136529" y="58373"/>
                          <a:pt x="169453" y="73996"/>
                        </a:cubicBezTo>
                        <a:cubicBezTo>
                          <a:pt x="229840" y="102652"/>
                          <a:pt x="252178" y="100176"/>
                          <a:pt x="261304" y="63817"/>
                        </a:cubicBezTo>
                        <a:cubicBezTo>
                          <a:pt x="273149" y="16621"/>
                          <a:pt x="258777" y="5945"/>
                          <a:pt x="183400" y="5945"/>
                        </a:cubicBezTo>
                        <a:cubicBezTo>
                          <a:pt x="130445" y="5945"/>
                          <a:pt x="114300" y="10396"/>
                          <a:pt x="114300" y="24995"/>
                        </a:cubicBezTo>
                        <a:cubicBezTo>
                          <a:pt x="114300" y="35473"/>
                          <a:pt x="106136" y="44045"/>
                          <a:pt x="96157" y="44045"/>
                        </a:cubicBezTo>
                        <a:cubicBezTo>
                          <a:pt x="86179" y="44045"/>
                          <a:pt x="69442" y="35473"/>
                          <a:pt x="58964" y="24995"/>
                        </a:cubicBezTo>
                        <a:cubicBezTo>
                          <a:pt x="35677" y="1708"/>
                          <a:pt x="0" y="0"/>
                          <a:pt x="0" y="221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59" name="任意多边形: 形状 558">
                    <a:extLst>
                      <a:ext uri="{FF2B5EF4-FFF2-40B4-BE49-F238E27FC236}">
                        <a16:creationId xmlns="" xmlns:a16="http://schemas.microsoft.com/office/drawing/2014/main" id="{0EB1BFE8-7D9E-4785-AEA9-ED4CF333C7D2}"/>
                      </a:ext>
                    </a:extLst>
                  </p:cNvPr>
                  <p:cNvSpPr/>
                  <p:nvPr/>
                </p:nvSpPr>
                <p:spPr>
                  <a:xfrm>
                    <a:off x="8494415" y="4177133"/>
                    <a:ext cx="46336" cy="81784"/>
                  </a:xfrm>
                  <a:custGeom>
                    <a:avLst/>
                    <a:gdLst/>
                    <a:ahLst/>
                    <a:cxnLst/>
                    <a:rect l="0" t="0" r="0" b="0"/>
                    <a:pathLst>
                      <a:path w="46336" h="81784">
                        <a:moveTo>
                          <a:pt x="16356" y="14395"/>
                        </a:moveTo>
                        <a:cubicBezTo>
                          <a:pt x="0" y="30751"/>
                          <a:pt x="8276" y="81783"/>
                          <a:pt x="27285" y="81783"/>
                        </a:cubicBezTo>
                        <a:cubicBezTo>
                          <a:pt x="39016" y="81783"/>
                          <a:pt x="46335" y="69872"/>
                          <a:pt x="46335" y="50783"/>
                        </a:cubicBezTo>
                        <a:cubicBezTo>
                          <a:pt x="46335" y="18916"/>
                          <a:pt x="30751" y="0"/>
                          <a:pt x="16356" y="1439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0" name="任意多边形: 形状 559">
                    <a:extLst>
                      <a:ext uri="{FF2B5EF4-FFF2-40B4-BE49-F238E27FC236}">
                        <a16:creationId xmlns="" xmlns:a16="http://schemas.microsoft.com/office/drawing/2014/main" id="{2A000A0B-85C1-4926-BAF6-DABB0B1953DA}"/>
                      </a:ext>
                    </a:extLst>
                  </p:cNvPr>
                  <p:cNvSpPr/>
                  <p:nvPr/>
                </p:nvSpPr>
                <p:spPr>
                  <a:xfrm>
                    <a:off x="8828269" y="4173654"/>
                    <a:ext cx="67818" cy="47163"/>
                  </a:xfrm>
                  <a:custGeom>
                    <a:avLst/>
                    <a:gdLst/>
                    <a:ahLst/>
                    <a:cxnLst/>
                    <a:rect l="0" t="0" r="0" b="0"/>
                    <a:pathLst>
                      <a:path w="67818" h="47163">
                        <a:moveTo>
                          <a:pt x="13832" y="16744"/>
                        </a:moveTo>
                        <a:cubicBezTo>
                          <a:pt x="0" y="30577"/>
                          <a:pt x="16715" y="47162"/>
                          <a:pt x="44489" y="47162"/>
                        </a:cubicBezTo>
                        <a:cubicBezTo>
                          <a:pt x="64939" y="47162"/>
                          <a:pt x="67817" y="42616"/>
                          <a:pt x="58562" y="24937"/>
                        </a:cubicBezTo>
                        <a:cubicBezTo>
                          <a:pt x="47090" y="3025"/>
                          <a:pt x="30576" y="0"/>
                          <a:pt x="13832" y="167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1" name="任意多边形: 形状 560">
                    <a:extLst>
                      <a:ext uri="{FF2B5EF4-FFF2-40B4-BE49-F238E27FC236}">
                        <a16:creationId xmlns="" xmlns:a16="http://schemas.microsoft.com/office/drawing/2014/main" id="{7BC63DD7-82CB-42CF-8160-4B989306AEDE}"/>
                      </a:ext>
                    </a:extLst>
                  </p:cNvPr>
                  <p:cNvSpPr/>
                  <p:nvPr/>
                </p:nvSpPr>
                <p:spPr>
                  <a:xfrm>
                    <a:off x="3818329" y="4198542"/>
                    <a:ext cx="96677" cy="101543"/>
                  </a:xfrm>
                  <a:custGeom>
                    <a:avLst/>
                    <a:gdLst/>
                    <a:ahLst/>
                    <a:cxnLst/>
                    <a:rect l="0" t="0" r="0" b="0"/>
                    <a:pathLst>
                      <a:path w="96677" h="101543">
                        <a:moveTo>
                          <a:pt x="19188" y="18041"/>
                        </a:moveTo>
                        <a:cubicBezTo>
                          <a:pt x="0" y="37228"/>
                          <a:pt x="12824" y="74577"/>
                          <a:pt x="43380" y="88499"/>
                        </a:cubicBezTo>
                        <a:cubicBezTo>
                          <a:pt x="72005" y="101542"/>
                          <a:pt x="76688" y="100331"/>
                          <a:pt x="81286" y="78702"/>
                        </a:cubicBezTo>
                        <a:cubicBezTo>
                          <a:pt x="84171" y="65129"/>
                          <a:pt x="89477" y="47547"/>
                          <a:pt x="93076" y="39630"/>
                        </a:cubicBezTo>
                        <a:cubicBezTo>
                          <a:pt x="96676" y="31714"/>
                          <a:pt x="83905" y="18933"/>
                          <a:pt x="64696" y="11229"/>
                        </a:cubicBezTo>
                        <a:cubicBezTo>
                          <a:pt x="45487" y="3524"/>
                          <a:pt x="29295" y="0"/>
                          <a:pt x="28713" y="3397"/>
                        </a:cubicBezTo>
                        <a:cubicBezTo>
                          <a:pt x="28131" y="6795"/>
                          <a:pt x="23844" y="13384"/>
                          <a:pt x="19188" y="180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2" name="任意多边形: 形状 561">
                    <a:extLst>
                      <a:ext uri="{FF2B5EF4-FFF2-40B4-BE49-F238E27FC236}">
                        <a16:creationId xmlns="" xmlns:a16="http://schemas.microsoft.com/office/drawing/2014/main" id="{7DDFE43B-5051-4A05-9C30-5B6FE4568639}"/>
                      </a:ext>
                    </a:extLst>
                  </p:cNvPr>
                  <p:cNvSpPr/>
                  <p:nvPr/>
                </p:nvSpPr>
                <p:spPr>
                  <a:xfrm>
                    <a:off x="7663935" y="4197035"/>
                    <a:ext cx="260866" cy="142962"/>
                  </a:xfrm>
                  <a:custGeom>
                    <a:avLst/>
                    <a:gdLst/>
                    <a:ahLst/>
                    <a:cxnLst/>
                    <a:rect l="0" t="0" r="0" b="0"/>
                    <a:pathLst>
                      <a:path w="260866" h="142962">
                        <a:moveTo>
                          <a:pt x="122754" y="56558"/>
                        </a:moveTo>
                        <a:cubicBezTo>
                          <a:pt x="0" y="127788"/>
                          <a:pt x="6553" y="142961"/>
                          <a:pt x="154074" y="129080"/>
                        </a:cubicBezTo>
                        <a:lnTo>
                          <a:pt x="260865" y="119031"/>
                        </a:lnTo>
                        <a:lnTo>
                          <a:pt x="260865" y="62055"/>
                        </a:lnTo>
                        <a:cubicBezTo>
                          <a:pt x="260865" y="21332"/>
                          <a:pt x="255430" y="4144"/>
                          <a:pt x="241815" y="1802"/>
                        </a:cubicBezTo>
                        <a:cubicBezTo>
                          <a:pt x="231337" y="0"/>
                          <a:pt x="177760" y="24640"/>
                          <a:pt x="122754" y="565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3" name="任意多边形: 形状 562">
                    <a:extLst>
                      <a:ext uri="{FF2B5EF4-FFF2-40B4-BE49-F238E27FC236}">
                        <a16:creationId xmlns="" xmlns:a16="http://schemas.microsoft.com/office/drawing/2014/main" id="{FD648E29-4A09-4646-8393-5344A0EFE947}"/>
                      </a:ext>
                    </a:extLst>
                  </p:cNvPr>
                  <p:cNvSpPr/>
                  <p:nvPr/>
                </p:nvSpPr>
                <p:spPr>
                  <a:xfrm>
                    <a:off x="3935819" y="4221083"/>
                    <a:ext cx="46608" cy="133946"/>
                  </a:xfrm>
                  <a:custGeom>
                    <a:avLst/>
                    <a:gdLst/>
                    <a:ahLst/>
                    <a:cxnLst/>
                    <a:rect l="0" t="0" r="0" b="0"/>
                    <a:pathLst>
                      <a:path w="46608" h="133946">
                        <a:moveTo>
                          <a:pt x="12986" y="2158"/>
                        </a:moveTo>
                        <a:cubicBezTo>
                          <a:pt x="0" y="9194"/>
                          <a:pt x="821" y="126225"/>
                          <a:pt x="13880" y="129701"/>
                        </a:cubicBezTo>
                        <a:cubicBezTo>
                          <a:pt x="29815" y="133945"/>
                          <a:pt x="46607" y="14536"/>
                          <a:pt x="31397" y="5135"/>
                        </a:cubicBezTo>
                        <a:cubicBezTo>
                          <a:pt x="25255" y="1339"/>
                          <a:pt x="16970" y="0"/>
                          <a:pt x="12986" y="2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4" name="任意多边形: 形状 563">
                    <a:extLst>
                      <a:ext uri="{FF2B5EF4-FFF2-40B4-BE49-F238E27FC236}">
                        <a16:creationId xmlns="" xmlns:a16="http://schemas.microsoft.com/office/drawing/2014/main" id="{984814C2-72DD-4659-B5B5-925E08BBE1D2}"/>
                      </a:ext>
                    </a:extLst>
                  </p:cNvPr>
                  <p:cNvSpPr/>
                  <p:nvPr/>
                </p:nvSpPr>
                <p:spPr>
                  <a:xfrm>
                    <a:off x="4337050" y="4220816"/>
                    <a:ext cx="38101" cy="38101"/>
                  </a:xfrm>
                  <a:custGeom>
                    <a:avLst/>
                    <a:gdLst/>
                    <a:ahLst/>
                    <a:cxnLst/>
                    <a:rect l="0" t="0" r="0" b="0"/>
                    <a:pathLst>
                      <a:path w="38101" h="38101">
                        <a:moveTo>
                          <a:pt x="0" y="19050"/>
                        </a:moveTo>
                        <a:cubicBezTo>
                          <a:pt x="0" y="29528"/>
                          <a:pt x="8573" y="38100"/>
                          <a:pt x="19050" y="38100"/>
                        </a:cubicBezTo>
                        <a:cubicBezTo>
                          <a:pt x="29527" y="38100"/>
                          <a:pt x="38100" y="29528"/>
                          <a:pt x="38100" y="19050"/>
                        </a:cubicBezTo>
                        <a:cubicBezTo>
                          <a:pt x="38100" y="8572"/>
                          <a:pt x="29527" y="0"/>
                          <a:pt x="19050" y="0"/>
                        </a:cubicBezTo>
                        <a:cubicBezTo>
                          <a:pt x="8573" y="0"/>
                          <a:pt x="0" y="8572"/>
                          <a:pt x="0" y="190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5" name="任意多边形: 形状 564">
                    <a:extLst>
                      <a:ext uri="{FF2B5EF4-FFF2-40B4-BE49-F238E27FC236}">
                        <a16:creationId xmlns="" xmlns:a16="http://schemas.microsoft.com/office/drawing/2014/main" id="{5278DD88-FDF4-4FD8-A0BF-7E069EFB5771}"/>
                      </a:ext>
                    </a:extLst>
                  </p:cNvPr>
                  <p:cNvSpPr/>
                  <p:nvPr/>
                </p:nvSpPr>
                <p:spPr>
                  <a:xfrm>
                    <a:off x="4687798" y="4224298"/>
                    <a:ext cx="48550" cy="60019"/>
                  </a:xfrm>
                  <a:custGeom>
                    <a:avLst/>
                    <a:gdLst/>
                    <a:ahLst/>
                    <a:cxnLst/>
                    <a:rect l="0" t="0" r="0" b="0"/>
                    <a:pathLst>
                      <a:path w="48550" h="60019">
                        <a:moveTo>
                          <a:pt x="13529" y="4773"/>
                        </a:moveTo>
                        <a:cubicBezTo>
                          <a:pt x="0" y="18302"/>
                          <a:pt x="3338" y="60018"/>
                          <a:pt x="17950" y="60018"/>
                        </a:cubicBezTo>
                        <a:cubicBezTo>
                          <a:pt x="36727" y="60018"/>
                          <a:pt x="48549" y="22437"/>
                          <a:pt x="34266" y="8153"/>
                        </a:cubicBezTo>
                        <a:cubicBezTo>
                          <a:pt x="27634" y="1521"/>
                          <a:pt x="18303" y="0"/>
                          <a:pt x="13529" y="477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6" name="任意多边形: 形状 565">
                    <a:extLst>
                      <a:ext uri="{FF2B5EF4-FFF2-40B4-BE49-F238E27FC236}">
                        <a16:creationId xmlns="" xmlns:a16="http://schemas.microsoft.com/office/drawing/2014/main" id="{4FBFDA6F-4BA8-4397-B78C-0948882206F8}"/>
                      </a:ext>
                    </a:extLst>
                  </p:cNvPr>
                  <p:cNvSpPr/>
                  <p:nvPr/>
                </p:nvSpPr>
                <p:spPr>
                  <a:xfrm>
                    <a:off x="5216256" y="4212504"/>
                    <a:ext cx="123229" cy="89617"/>
                  </a:xfrm>
                  <a:custGeom>
                    <a:avLst/>
                    <a:gdLst/>
                    <a:ahLst/>
                    <a:cxnLst/>
                    <a:rect l="0" t="0" r="0" b="0"/>
                    <a:pathLst>
                      <a:path w="123229" h="89617">
                        <a:moveTo>
                          <a:pt x="29568" y="32912"/>
                        </a:moveTo>
                        <a:cubicBezTo>
                          <a:pt x="0" y="65584"/>
                          <a:pt x="14327" y="89616"/>
                          <a:pt x="51847" y="70282"/>
                        </a:cubicBezTo>
                        <a:cubicBezTo>
                          <a:pt x="67135" y="62404"/>
                          <a:pt x="90321" y="51502"/>
                          <a:pt x="103372" y="46054"/>
                        </a:cubicBezTo>
                        <a:cubicBezTo>
                          <a:pt x="116422" y="40607"/>
                          <a:pt x="123228" y="29886"/>
                          <a:pt x="118497" y="22231"/>
                        </a:cubicBezTo>
                        <a:cubicBezTo>
                          <a:pt x="104758" y="0"/>
                          <a:pt x="53816" y="6118"/>
                          <a:pt x="29568" y="3291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7" name="任意多边形: 形状 566">
                    <a:extLst>
                      <a:ext uri="{FF2B5EF4-FFF2-40B4-BE49-F238E27FC236}">
                        <a16:creationId xmlns="" xmlns:a16="http://schemas.microsoft.com/office/drawing/2014/main" id="{D84C7F4A-2216-4F4B-BC42-3068F20094CB}"/>
                      </a:ext>
                    </a:extLst>
                  </p:cNvPr>
                  <p:cNvSpPr/>
                  <p:nvPr/>
                </p:nvSpPr>
                <p:spPr>
                  <a:xfrm>
                    <a:off x="8321704" y="4222763"/>
                    <a:ext cx="45312" cy="61554"/>
                  </a:xfrm>
                  <a:custGeom>
                    <a:avLst/>
                    <a:gdLst/>
                    <a:ahLst/>
                    <a:cxnLst/>
                    <a:rect l="0" t="0" r="0" b="0"/>
                    <a:pathLst>
                      <a:path w="45312" h="61554">
                        <a:moveTo>
                          <a:pt x="8280" y="15690"/>
                        </a:moveTo>
                        <a:cubicBezTo>
                          <a:pt x="0" y="37268"/>
                          <a:pt x="11127" y="61553"/>
                          <a:pt x="29295" y="61553"/>
                        </a:cubicBezTo>
                        <a:cubicBezTo>
                          <a:pt x="45311" y="61553"/>
                          <a:pt x="44618" y="14337"/>
                          <a:pt x="28455" y="4348"/>
                        </a:cubicBezTo>
                        <a:cubicBezTo>
                          <a:pt x="21421" y="0"/>
                          <a:pt x="12342" y="5104"/>
                          <a:pt x="8280" y="1569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8" name="任意多边形: 形状 567">
                    <a:extLst>
                      <a:ext uri="{FF2B5EF4-FFF2-40B4-BE49-F238E27FC236}">
                        <a16:creationId xmlns="" xmlns:a16="http://schemas.microsoft.com/office/drawing/2014/main" id="{974986F7-E4A7-4690-8753-2E0D13C64CEB}"/>
                      </a:ext>
                    </a:extLst>
                  </p:cNvPr>
                  <p:cNvSpPr/>
                  <p:nvPr/>
                </p:nvSpPr>
                <p:spPr>
                  <a:xfrm>
                    <a:off x="8631682" y="4220816"/>
                    <a:ext cx="46735" cy="25401"/>
                  </a:xfrm>
                  <a:custGeom>
                    <a:avLst/>
                    <a:gdLst/>
                    <a:ahLst/>
                    <a:cxnLst/>
                    <a:rect l="0" t="0" r="0" b="0"/>
                    <a:pathLst>
                      <a:path w="46735" h="25401">
                        <a:moveTo>
                          <a:pt x="4317" y="12700"/>
                        </a:moveTo>
                        <a:cubicBezTo>
                          <a:pt x="0" y="19685"/>
                          <a:pt x="8573" y="25400"/>
                          <a:pt x="23367" y="25400"/>
                        </a:cubicBezTo>
                        <a:cubicBezTo>
                          <a:pt x="38161" y="25400"/>
                          <a:pt x="46734" y="19685"/>
                          <a:pt x="42417" y="12700"/>
                        </a:cubicBezTo>
                        <a:cubicBezTo>
                          <a:pt x="38100" y="5715"/>
                          <a:pt x="29527" y="0"/>
                          <a:pt x="23367" y="0"/>
                        </a:cubicBezTo>
                        <a:cubicBezTo>
                          <a:pt x="17207" y="0"/>
                          <a:pt x="8634" y="5715"/>
                          <a:pt x="4317"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9" name="任意多边形: 形状 568">
                    <a:extLst>
                      <a:ext uri="{FF2B5EF4-FFF2-40B4-BE49-F238E27FC236}">
                        <a16:creationId xmlns="" xmlns:a16="http://schemas.microsoft.com/office/drawing/2014/main" id="{2099D1AE-A104-432F-9509-C30F70D357E0}"/>
                      </a:ext>
                    </a:extLst>
                  </p:cNvPr>
                  <p:cNvSpPr/>
                  <p:nvPr/>
                </p:nvSpPr>
                <p:spPr>
                  <a:xfrm>
                    <a:off x="6386686" y="4242734"/>
                    <a:ext cx="1658765" cy="193983"/>
                  </a:xfrm>
                  <a:custGeom>
                    <a:avLst/>
                    <a:gdLst/>
                    <a:ahLst/>
                    <a:cxnLst/>
                    <a:rect l="0" t="0" r="0" b="0"/>
                    <a:pathLst>
                      <a:path w="1658765" h="193983">
                        <a:moveTo>
                          <a:pt x="12407" y="22400"/>
                        </a:moveTo>
                        <a:cubicBezTo>
                          <a:pt x="0" y="54732"/>
                          <a:pt x="22635" y="83559"/>
                          <a:pt x="59091" y="81855"/>
                        </a:cubicBezTo>
                        <a:cubicBezTo>
                          <a:pt x="114614" y="79259"/>
                          <a:pt x="215585" y="89298"/>
                          <a:pt x="287164" y="104532"/>
                        </a:cubicBezTo>
                        <a:cubicBezTo>
                          <a:pt x="527837" y="155753"/>
                          <a:pt x="609770" y="164485"/>
                          <a:pt x="966614" y="176950"/>
                        </a:cubicBezTo>
                        <a:cubicBezTo>
                          <a:pt x="1057419" y="180122"/>
                          <a:pt x="1143144" y="183413"/>
                          <a:pt x="1157114" y="184264"/>
                        </a:cubicBezTo>
                        <a:cubicBezTo>
                          <a:pt x="1171084" y="185114"/>
                          <a:pt x="1289670" y="187649"/>
                          <a:pt x="1420639" y="189896"/>
                        </a:cubicBezTo>
                        <a:lnTo>
                          <a:pt x="1658764" y="193982"/>
                        </a:lnTo>
                        <a:lnTo>
                          <a:pt x="1658764" y="117782"/>
                        </a:lnTo>
                        <a:lnTo>
                          <a:pt x="1179255" y="117782"/>
                        </a:lnTo>
                        <a:cubicBezTo>
                          <a:pt x="770845" y="117782"/>
                          <a:pt x="692226" y="114790"/>
                          <a:pt x="649030" y="97603"/>
                        </a:cubicBezTo>
                        <a:cubicBezTo>
                          <a:pt x="621136" y="86504"/>
                          <a:pt x="561167" y="72541"/>
                          <a:pt x="515764" y="66574"/>
                        </a:cubicBezTo>
                        <a:cubicBezTo>
                          <a:pt x="404136" y="51902"/>
                          <a:pt x="288918" y="30195"/>
                          <a:pt x="242714" y="15131"/>
                        </a:cubicBezTo>
                        <a:cubicBezTo>
                          <a:pt x="221759" y="8300"/>
                          <a:pt x="163322" y="2047"/>
                          <a:pt x="112853" y="1238"/>
                        </a:cubicBezTo>
                        <a:cubicBezTo>
                          <a:pt x="35717" y="0"/>
                          <a:pt x="19709" y="3373"/>
                          <a:pt x="12407" y="224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0" name="任意多边形: 形状 569">
                    <a:extLst>
                      <a:ext uri="{FF2B5EF4-FFF2-40B4-BE49-F238E27FC236}">
                        <a16:creationId xmlns="" xmlns:a16="http://schemas.microsoft.com/office/drawing/2014/main" id="{BB435DF4-9310-4C93-997B-E2E6596CD865}"/>
                      </a:ext>
                    </a:extLst>
                  </p:cNvPr>
                  <p:cNvSpPr/>
                  <p:nvPr/>
                </p:nvSpPr>
                <p:spPr>
                  <a:xfrm>
                    <a:off x="6965950" y="4234117"/>
                    <a:ext cx="108966" cy="69913"/>
                  </a:xfrm>
                  <a:custGeom>
                    <a:avLst/>
                    <a:gdLst/>
                    <a:ahLst/>
                    <a:cxnLst/>
                    <a:rect l="0" t="0" r="0" b="0"/>
                    <a:pathLst>
                      <a:path w="108966" h="69913">
                        <a:moveTo>
                          <a:pt x="8467" y="20566"/>
                        </a:moveTo>
                        <a:cubicBezTo>
                          <a:pt x="3810" y="25222"/>
                          <a:pt x="0" y="36652"/>
                          <a:pt x="0" y="45966"/>
                        </a:cubicBezTo>
                        <a:cubicBezTo>
                          <a:pt x="0" y="65647"/>
                          <a:pt x="83067" y="69912"/>
                          <a:pt x="94856" y="50836"/>
                        </a:cubicBezTo>
                        <a:cubicBezTo>
                          <a:pt x="108965" y="28008"/>
                          <a:pt x="29032" y="0"/>
                          <a:pt x="8467" y="205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1" name="任意多边形: 形状 570">
                    <a:extLst>
                      <a:ext uri="{FF2B5EF4-FFF2-40B4-BE49-F238E27FC236}">
                        <a16:creationId xmlns="" xmlns:a16="http://schemas.microsoft.com/office/drawing/2014/main" id="{C276841B-036A-4B4D-9DD2-B3F005E22E41}"/>
                      </a:ext>
                    </a:extLst>
                  </p:cNvPr>
                  <p:cNvSpPr/>
                  <p:nvPr/>
                </p:nvSpPr>
                <p:spPr>
                  <a:xfrm>
                    <a:off x="8775979" y="4234726"/>
                    <a:ext cx="142266" cy="100391"/>
                  </a:xfrm>
                  <a:custGeom>
                    <a:avLst/>
                    <a:gdLst/>
                    <a:ahLst/>
                    <a:cxnLst/>
                    <a:rect l="0" t="0" r="0" b="0"/>
                    <a:pathLst>
                      <a:path w="142266" h="100391">
                        <a:moveTo>
                          <a:pt x="37820" y="9878"/>
                        </a:moveTo>
                        <a:cubicBezTo>
                          <a:pt x="4288" y="16992"/>
                          <a:pt x="0" y="22902"/>
                          <a:pt x="2052" y="59175"/>
                        </a:cubicBezTo>
                        <a:cubicBezTo>
                          <a:pt x="4312" y="99137"/>
                          <a:pt x="6100" y="100390"/>
                          <a:pt x="60895" y="100390"/>
                        </a:cubicBezTo>
                        <a:cubicBezTo>
                          <a:pt x="121402" y="100390"/>
                          <a:pt x="142265" y="75563"/>
                          <a:pt x="118078" y="32344"/>
                        </a:cubicBezTo>
                        <a:cubicBezTo>
                          <a:pt x="102874" y="5176"/>
                          <a:pt x="84384" y="0"/>
                          <a:pt x="37820" y="987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2" name="任意多边形: 形状 571">
                    <a:extLst>
                      <a:ext uri="{FF2B5EF4-FFF2-40B4-BE49-F238E27FC236}">
                        <a16:creationId xmlns="" xmlns:a16="http://schemas.microsoft.com/office/drawing/2014/main" id="{78FBB61A-3D2B-47FE-B732-C2173714E1EA}"/>
                      </a:ext>
                    </a:extLst>
                  </p:cNvPr>
                  <p:cNvSpPr/>
                  <p:nvPr/>
                </p:nvSpPr>
                <p:spPr>
                  <a:xfrm>
                    <a:off x="7964146" y="4251713"/>
                    <a:ext cx="43205" cy="87197"/>
                  </a:xfrm>
                  <a:custGeom>
                    <a:avLst/>
                    <a:gdLst/>
                    <a:ahLst/>
                    <a:cxnLst/>
                    <a:rect l="0" t="0" r="0" b="0"/>
                    <a:pathLst>
                      <a:path w="43205" h="87197">
                        <a:moveTo>
                          <a:pt x="10006" y="25448"/>
                        </a:moveTo>
                        <a:cubicBezTo>
                          <a:pt x="0" y="51523"/>
                          <a:pt x="14092" y="87196"/>
                          <a:pt x="30414" y="77108"/>
                        </a:cubicBezTo>
                        <a:cubicBezTo>
                          <a:pt x="37449" y="72761"/>
                          <a:pt x="43204" y="58449"/>
                          <a:pt x="43204" y="45303"/>
                        </a:cubicBezTo>
                        <a:cubicBezTo>
                          <a:pt x="43204" y="14015"/>
                          <a:pt x="19771" y="0"/>
                          <a:pt x="10006" y="254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3" name="任意多边形: 形状 572">
                    <a:extLst>
                      <a:ext uri="{FF2B5EF4-FFF2-40B4-BE49-F238E27FC236}">
                        <a16:creationId xmlns="" xmlns:a16="http://schemas.microsoft.com/office/drawing/2014/main" id="{87CBF16A-7F3B-4643-AF81-ABE35D7ACDC6}"/>
                      </a:ext>
                    </a:extLst>
                  </p:cNvPr>
                  <p:cNvSpPr/>
                  <p:nvPr/>
                </p:nvSpPr>
                <p:spPr>
                  <a:xfrm>
                    <a:off x="8549551" y="4277860"/>
                    <a:ext cx="137341" cy="96855"/>
                  </a:xfrm>
                  <a:custGeom>
                    <a:avLst/>
                    <a:gdLst/>
                    <a:ahLst/>
                    <a:cxnLst/>
                    <a:rect l="0" t="0" r="0" b="0"/>
                    <a:pathLst>
                      <a:path w="137341" h="96855">
                        <a:moveTo>
                          <a:pt x="32420" y="21116"/>
                        </a:moveTo>
                        <a:cubicBezTo>
                          <a:pt x="0" y="53535"/>
                          <a:pt x="14203" y="80019"/>
                          <a:pt x="68971" y="89271"/>
                        </a:cubicBezTo>
                        <a:cubicBezTo>
                          <a:pt x="113849" y="96854"/>
                          <a:pt x="122036" y="94742"/>
                          <a:pt x="126193" y="74513"/>
                        </a:cubicBezTo>
                        <a:cubicBezTo>
                          <a:pt x="137340" y="20271"/>
                          <a:pt x="126106" y="0"/>
                          <a:pt x="86395" y="2700"/>
                        </a:cubicBezTo>
                        <a:cubicBezTo>
                          <a:pt x="65410" y="4127"/>
                          <a:pt x="41121" y="12414"/>
                          <a:pt x="32420" y="2111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4" name="任意多边形: 形状 573">
                    <a:extLst>
                      <a:ext uri="{FF2B5EF4-FFF2-40B4-BE49-F238E27FC236}">
                        <a16:creationId xmlns="" xmlns:a16="http://schemas.microsoft.com/office/drawing/2014/main" id="{BB431805-A5F5-482D-A3AF-C3A27034781C}"/>
                      </a:ext>
                    </a:extLst>
                  </p:cNvPr>
                  <p:cNvSpPr/>
                  <p:nvPr/>
                </p:nvSpPr>
                <p:spPr>
                  <a:xfrm>
                    <a:off x="3550184" y="4271482"/>
                    <a:ext cx="145517" cy="241435"/>
                  </a:xfrm>
                  <a:custGeom>
                    <a:avLst/>
                    <a:gdLst/>
                    <a:ahLst/>
                    <a:cxnLst/>
                    <a:rect l="0" t="0" r="0" b="0"/>
                    <a:pathLst>
                      <a:path w="145517" h="241435">
                        <a:moveTo>
                          <a:pt x="6507" y="37117"/>
                        </a:moveTo>
                        <a:cubicBezTo>
                          <a:pt x="2569" y="43487"/>
                          <a:pt x="0" y="92064"/>
                          <a:pt x="797" y="145067"/>
                        </a:cubicBezTo>
                        <a:cubicBezTo>
                          <a:pt x="1831" y="213902"/>
                          <a:pt x="6868" y="241434"/>
                          <a:pt x="18424" y="241434"/>
                        </a:cubicBezTo>
                        <a:cubicBezTo>
                          <a:pt x="27323" y="241434"/>
                          <a:pt x="37838" y="229064"/>
                          <a:pt x="41792" y="213945"/>
                        </a:cubicBezTo>
                        <a:cubicBezTo>
                          <a:pt x="47734" y="191225"/>
                          <a:pt x="52263" y="189181"/>
                          <a:pt x="67905" y="202163"/>
                        </a:cubicBezTo>
                        <a:cubicBezTo>
                          <a:pt x="91391" y="221654"/>
                          <a:pt x="145516" y="205018"/>
                          <a:pt x="145516" y="178309"/>
                        </a:cubicBezTo>
                        <a:cubicBezTo>
                          <a:pt x="145516" y="148774"/>
                          <a:pt x="98812" y="137938"/>
                          <a:pt x="72836" y="161445"/>
                        </a:cubicBezTo>
                        <a:cubicBezTo>
                          <a:pt x="51522" y="180734"/>
                          <a:pt x="50266" y="178639"/>
                          <a:pt x="50266" y="123791"/>
                        </a:cubicBezTo>
                        <a:cubicBezTo>
                          <a:pt x="50266" y="41239"/>
                          <a:pt x="29446" y="0"/>
                          <a:pt x="6507" y="371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5" name="任意多边形: 形状 574">
                    <a:extLst>
                      <a:ext uri="{FF2B5EF4-FFF2-40B4-BE49-F238E27FC236}">
                        <a16:creationId xmlns="" xmlns:a16="http://schemas.microsoft.com/office/drawing/2014/main" id="{E936A076-7787-4A5E-B0EC-A5F55A9D465A}"/>
                      </a:ext>
                    </a:extLst>
                  </p:cNvPr>
                  <p:cNvSpPr/>
                  <p:nvPr/>
                </p:nvSpPr>
                <p:spPr>
                  <a:xfrm>
                    <a:off x="8718550" y="4297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6" name="任意多边形: 形状 575">
                    <a:extLst>
                      <a:ext uri="{FF2B5EF4-FFF2-40B4-BE49-F238E27FC236}">
                        <a16:creationId xmlns="" xmlns:a16="http://schemas.microsoft.com/office/drawing/2014/main" id="{0988B315-AEE5-4000-A6D4-92504DB6368E}"/>
                      </a:ext>
                    </a:extLst>
                  </p:cNvPr>
                  <p:cNvSpPr/>
                  <p:nvPr/>
                </p:nvSpPr>
                <p:spPr>
                  <a:xfrm>
                    <a:off x="8384195" y="4314068"/>
                    <a:ext cx="118455" cy="84549"/>
                  </a:xfrm>
                  <a:custGeom>
                    <a:avLst/>
                    <a:gdLst/>
                    <a:ahLst/>
                    <a:cxnLst/>
                    <a:rect l="0" t="0" r="0" b="0"/>
                    <a:pathLst>
                      <a:path w="118455" h="84549">
                        <a:moveTo>
                          <a:pt x="10434" y="21162"/>
                        </a:moveTo>
                        <a:cubicBezTo>
                          <a:pt x="0" y="38044"/>
                          <a:pt x="15118" y="84548"/>
                          <a:pt x="31040" y="84548"/>
                        </a:cubicBezTo>
                        <a:cubicBezTo>
                          <a:pt x="57962" y="84548"/>
                          <a:pt x="118454" y="44773"/>
                          <a:pt x="118454" y="27072"/>
                        </a:cubicBezTo>
                        <a:cubicBezTo>
                          <a:pt x="118454" y="5195"/>
                          <a:pt x="23513" y="0"/>
                          <a:pt x="10434" y="21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7" name="任意多边形: 形状 576">
                    <a:extLst>
                      <a:ext uri="{FF2B5EF4-FFF2-40B4-BE49-F238E27FC236}">
                        <a16:creationId xmlns="" xmlns:a16="http://schemas.microsoft.com/office/drawing/2014/main" id="{124DE892-3E59-4E86-A0AF-B078F6AEB8CC}"/>
                      </a:ext>
                    </a:extLst>
                  </p:cNvPr>
                  <p:cNvSpPr/>
                  <p:nvPr/>
                </p:nvSpPr>
                <p:spPr>
                  <a:xfrm>
                    <a:off x="8182073" y="4338465"/>
                    <a:ext cx="182453" cy="91642"/>
                  </a:xfrm>
                  <a:custGeom>
                    <a:avLst/>
                    <a:gdLst/>
                    <a:ahLst/>
                    <a:cxnLst/>
                    <a:rect l="0" t="0" r="0" b="0"/>
                    <a:pathLst>
                      <a:path w="182453" h="91642">
                        <a:moveTo>
                          <a:pt x="53036" y="20179"/>
                        </a:moveTo>
                        <a:cubicBezTo>
                          <a:pt x="0" y="63124"/>
                          <a:pt x="62242" y="91641"/>
                          <a:pt x="135829" y="58112"/>
                        </a:cubicBezTo>
                        <a:cubicBezTo>
                          <a:pt x="169124" y="42942"/>
                          <a:pt x="182452" y="4670"/>
                          <a:pt x="150120" y="17078"/>
                        </a:cubicBezTo>
                        <a:cubicBezTo>
                          <a:pt x="140188" y="20889"/>
                          <a:pt x="120716" y="17935"/>
                          <a:pt x="106849" y="10513"/>
                        </a:cubicBezTo>
                        <a:cubicBezTo>
                          <a:pt x="87204" y="0"/>
                          <a:pt x="75319" y="2134"/>
                          <a:pt x="53036" y="2017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8" name="任意多边形: 形状 577">
                    <a:extLst>
                      <a:ext uri="{FF2B5EF4-FFF2-40B4-BE49-F238E27FC236}">
                        <a16:creationId xmlns="" xmlns:a16="http://schemas.microsoft.com/office/drawing/2014/main" id="{931EC017-B3BE-4C23-8802-73C697CA663D}"/>
                      </a:ext>
                    </a:extLst>
                  </p:cNvPr>
                  <p:cNvSpPr/>
                  <p:nvPr/>
                </p:nvSpPr>
                <p:spPr>
                  <a:xfrm>
                    <a:off x="5835650" y="4350106"/>
                    <a:ext cx="165101" cy="86611"/>
                  </a:xfrm>
                  <a:custGeom>
                    <a:avLst/>
                    <a:gdLst/>
                    <a:ahLst/>
                    <a:cxnLst/>
                    <a:rect l="0" t="0" r="0" b="0"/>
                    <a:pathLst>
                      <a:path w="165101" h="86611">
                        <a:moveTo>
                          <a:pt x="15875" y="17777"/>
                        </a:moveTo>
                        <a:cubicBezTo>
                          <a:pt x="7144" y="28390"/>
                          <a:pt x="0" y="48218"/>
                          <a:pt x="0" y="61841"/>
                        </a:cubicBezTo>
                        <a:cubicBezTo>
                          <a:pt x="0" y="83042"/>
                          <a:pt x="8997" y="86610"/>
                          <a:pt x="62461" y="86610"/>
                        </a:cubicBezTo>
                        <a:cubicBezTo>
                          <a:pt x="144602" y="86610"/>
                          <a:pt x="165100" y="77462"/>
                          <a:pt x="165100" y="40801"/>
                        </a:cubicBezTo>
                        <a:cubicBezTo>
                          <a:pt x="165100" y="13363"/>
                          <a:pt x="158622" y="9831"/>
                          <a:pt x="98425" y="4446"/>
                        </a:cubicBezTo>
                        <a:cubicBezTo>
                          <a:pt x="48714" y="0"/>
                          <a:pt x="27711" y="3391"/>
                          <a:pt x="15875" y="177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9" name="任意多边形: 形状 578">
                    <a:extLst>
                      <a:ext uri="{FF2B5EF4-FFF2-40B4-BE49-F238E27FC236}">
                        <a16:creationId xmlns="" xmlns:a16="http://schemas.microsoft.com/office/drawing/2014/main" id="{C0205760-0901-4562-B911-3D10D7682763}"/>
                      </a:ext>
                    </a:extLst>
                  </p:cNvPr>
                  <p:cNvSpPr/>
                  <p:nvPr/>
                </p:nvSpPr>
                <p:spPr>
                  <a:xfrm>
                    <a:off x="3393230" y="4370306"/>
                    <a:ext cx="128075" cy="108736"/>
                  </a:xfrm>
                  <a:custGeom>
                    <a:avLst/>
                    <a:gdLst/>
                    <a:ahLst/>
                    <a:cxnLst/>
                    <a:rect l="0" t="0" r="0" b="0"/>
                    <a:pathLst>
                      <a:path w="128075" h="108736">
                        <a:moveTo>
                          <a:pt x="28671" y="14866"/>
                        </a:moveTo>
                        <a:cubicBezTo>
                          <a:pt x="2825" y="24834"/>
                          <a:pt x="0" y="30642"/>
                          <a:pt x="11685" y="49791"/>
                        </a:cubicBezTo>
                        <a:cubicBezTo>
                          <a:pt x="19393" y="62424"/>
                          <a:pt x="44018" y="81125"/>
                          <a:pt x="66407" y="91350"/>
                        </a:cubicBezTo>
                        <a:cubicBezTo>
                          <a:pt x="104477" y="108735"/>
                          <a:pt x="107465" y="108323"/>
                          <a:pt x="112522" y="85000"/>
                        </a:cubicBezTo>
                        <a:cubicBezTo>
                          <a:pt x="115497" y="71283"/>
                          <a:pt x="120875" y="53834"/>
                          <a:pt x="124475" y="46224"/>
                        </a:cubicBezTo>
                        <a:cubicBezTo>
                          <a:pt x="128074" y="38614"/>
                          <a:pt x="116463" y="25755"/>
                          <a:pt x="98671" y="17649"/>
                        </a:cubicBezTo>
                        <a:cubicBezTo>
                          <a:pt x="59936" y="0"/>
                          <a:pt x="66540" y="262"/>
                          <a:pt x="28671" y="1486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0" name="任意多边形: 形状 579">
                    <a:extLst>
                      <a:ext uri="{FF2B5EF4-FFF2-40B4-BE49-F238E27FC236}">
                        <a16:creationId xmlns="" xmlns:a16="http://schemas.microsoft.com/office/drawing/2014/main" id="{6A5A8E71-19EE-466C-A7A7-F65E9F5AAC26}"/>
                      </a:ext>
                    </a:extLst>
                  </p:cNvPr>
                  <p:cNvSpPr/>
                  <p:nvPr/>
                </p:nvSpPr>
                <p:spPr>
                  <a:xfrm>
                    <a:off x="5369947" y="4372306"/>
                    <a:ext cx="402203" cy="99084"/>
                  </a:xfrm>
                  <a:custGeom>
                    <a:avLst/>
                    <a:gdLst/>
                    <a:ahLst/>
                    <a:cxnLst/>
                    <a:rect l="0" t="0" r="0" b="0"/>
                    <a:pathLst>
                      <a:path w="402203" h="99084">
                        <a:moveTo>
                          <a:pt x="237102" y="16045"/>
                        </a:moveTo>
                        <a:cubicBezTo>
                          <a:pt x="90400" y="40320"/>
                          <a:pt x="34718" y="54475"/>
                          <a:pt x="21028" y="70970"/>
                        </a:cubicBezTo>
                        <a:cubicBezTo>
                          <a:pt x="0" y="96307"/>
                          <a:pt x="20608" y="99083"/>
                          <a:pt x="189785" y="93703"/>
                        </a:cubicBezTo>
                        <a:cubicBezTo>
                          <a:pt x="347480" y="88688"/>
                          <a:pt x="402202" y="76665"/>
                          <a:pt x="402202" y="47033"/>
                        </a:cubicBezTo>
                        <a:cubicBezTo>
                          <a:pt x="402202" y="12790"/>
                          <a:pt x="334063" y="0"/>
                          <a:pt x="237102" y="1604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1" name="任意多边形: 形状 580">
                    <a:extLst>
                      <a:ext uri="{FF2B5EF4-FFF2-40B4-BE49-F238E27FC236}">
                        <a16:creationId xmlns="" xmlns:a16="http://schemas.microsoft.com/office/drawing/2014/main" id="{E320093E-A3F8-4FBA-BC0C-4A0E6D994B33}"/>
                      </a:ext>
                    </a:extLst>
                  </p:cNvPr>
                  <p:cNvSpPr/>
                  <p:nvPr/>
                </p:nvSpPr>
                <p:spPr>
                  <a:xfrm>
                    <a:off x="6393765" y="4379378"/>
                    <a:ext cx="151985" cy="70353"/>
                  </a:xfrm>
                  <a:custGeom>
                    <a:avLst/>
                    <a:gdLst/>
                    <a:ahLst/>
                    <a:cxnLst/>
                    <a:rect l="0" t="0" r="0" b="0"/>
                    <a:pathLst>
                      <a:path w="151985" h="70353">
                        <a:moveTo>
                          <a:pt x="8948" y="25181"/>
                        </a:moveTo>
                        <a:cubicBezTo>
                          <a:pt x="0" y="48501"/>
                          <a:pt x="9507" y="54387"/>
                          <a:pt x="72359" y="64438"/>
                        </a:cubicBezTo>
                        <a:cubicBezTo>
                          <a:pt x="109349" y="70352"/>
                          <a:pt x="126793" y="67365"/>
                          <a:pt x="138643" y="53087"/>
                        </a:cubicBezTo>
                        <a:cubicBezTo>
                          <a:pt x="151984" y="37011"/>
                          <a:pt x="150399" y="31394"/>
                          <a:pt x="129340" y="20124"/>
                        </a:cubicBezTo>
                        <a:cubicBezTo>
                          <a:pt x="91738" y="0"/>
                          <a:pt x="17413" y="3122"/>
                          <a:pt x="8948" y="251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2" name="任意多边形: 形状 581">
                    <a:extLst>
                      <a:ext uri="{FF2B5EF4-FFF2-40B4-BE49-F238E27FC236}">
                        <a16:creationId xmlns="" xmlns:a16="http://schemas.microsoft.com/office/drawing/2014/main" id="{041BE7AD-3D5C-494D-B2C0-E849DB4ADD0F}"/>
                      </a:ext>
                    </a:extLst>
                  </p:cNvPr>
                  <p:cNvSpPr/>
                  <p:nvPr/>
                </p:nvSpPr>
                <p:spPr>
                  <a:xfrm>
                    <a:off x="6610350" y="4409871"/>
                    <a:ext cx="314968" cy="109304"/>
                  </a:xfrm>
                  <a:custGeom>
                    <a:avLst/>
                    <a:gdLst/>
                    <a:ahLst/>
                    <a:cxnLst/>
                    <a:rect l="0" t="0" r="0" b="0"/>
                    <a:pathLst>
                      <a:path w="314968" h="109304">
                        <a:moveTo>
                          <a:pt x="0" y="32417"/>
                        </a:moveTo>
                        <a:cubicBezTo>
                          <a:pt x="0" y="63569"/>
                          <a:pt x="2553" y="64700"/>
                          <a:pt x="60325" y="59152"/>
                        </a:cubicBezTo>
                        <a:cubicBezTo>
                          <a:pt x="95599" y="55765"/>
                          <a:pt x="141746" y="60960"/>
                          <a:pt x="171450" y="71661"/>
                        </a:cubicBezTo>
                        <a:cubicBezTo>
                          <a:pt x="275935" y="109303"/>
                          <a:pt x="314967" y="106217"/>
                          <a:pt x="297870" y="61664"/>
                        </a:cubicBezTo>
                        <a:cubicBezTo>
                          <a:pt x="290003" y="41161"/>
                          <a:pt x="138142" y="3600"/>
                          <a:pt x="53975" y="1339"/>
                        </a:cubicBezTo>
                        <a:cubicBezTo>
                          <a:pt x="4147" y="0"/>
                          <a:pt x="0" y="2388"/>
                          <a:pt x="0" y="3241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3" name="任意多边形: 形状 582">
                    <a:extLst>
                      <a:ext uri="{FF2B5EF4-FFF2-40B4-BE49-F238E27FC236}">
                        <a16:creationId xmlns="" xmlns:a16="http://schemas.microsoft.com/office/drawing/2014/main" id="{76BA8806-7F6D-492B-A025-71B655E03441}"/>
                      </a:ext>
                    </a:extLst>
                  </p:cNvPr>
                  <p:cNvSpPr/>
                  <p:nvPr/>
                </p:nvSpPr>
                <p:spPr>
                  <a:xfrm>
                    <a:off x="8528579" y="4413958"/>
                    <a:ext cx="53887" cy="91507"/>
                  </a:xfrm>
                  <a:custGeom>
                    <a:avLst/>
                    <a:gdLst/>
                    <a:ahLst/>
                    <a:cxnLst/>
                    <a:rect l="0" t="0" r="0" b="0"/>
                    <a:pathLst>
                      <a:path w="53887" h="91507">
                        <a:moveTo>
                          <a:pt x="13884" y="19554"/>
                        </a:moveTo>
                        <a:cubicBezTo>
                          <a:pt x="0" y="45496"/>
                          <a:pt x="18803" y="91506"/>
                          <a:pt x="38351" y="79424"/>
                        </a:cubicBezTo>
                        <a:cubicBezTo>
                          <a:pt x="53886" y="69823"/>
                          <a:pt x="53779" y="13725"/>
                          <a:pt x="38207" y="4101"/>
                        </a:cubicBezTo>
                        <a:cubicBezTo>
                          <a:pt x="31573" y="0"/>
                          <a:pt x="20627" y="6954"/>
                          <a:pt x="13884" y="195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4" name="任意多边形: 形状 583">
                    <a:extLst>
                      <a:ext uri="{FF2B5EF4-FFF2-40B4-BE49-F238E27FC236}">
                        <a16:creationId xmlns="" xmlns:a16="http://schemas.microsoft.com/office/drawing/2014/main" id="{0CE7D8F7-CF16-4962-AE2E-EC75463A4661}"/>
                      </a:ext>
                    </a:extLst>
                  </p:cNvPr>
                  <p:cNvSpPr/>
                  <p:nvPr/>
                </p:nvSpPr>
                <p:spPr>
                  <a:xfrm>
                    <a:off x="3717377" y="4407493"/>
                    <a:ext cx="62744" cy="218717"/>
                  </a:xfrm>
                  <a:custGeom>
                    <a:avLst/>
                    <a:gdLst/>
                    <a:ahLst/>
                    <a:cxnLst/>
                    <a:rect l="0" t="0" r="0" b="0"/>
                    <a:pathLst>
                      <a:path w="62744" h="218717">
                        <a:moveTo>
                          <a:pt x="12916" y="27087"/>
                        </a:moveTo>
                        <a:cubicBezTo>
                          <a:pt x="11352" y="43374"/>
                          <a:pt x="7303" y="80522"/>
                          <a:pt x="3917" y="109637"/>
                        </a:cubicBezTo>
                        <a:cubicBezTo>
                          <a:pt x="0" y="143322"/>
                          <a:pt x="4103" y="171247"/>
                          <a:pt x="15198" y="186425"/>
                        </a:cubicBezTo>
                        <a:cubicBezTo>
                          <a:pt x="38802" y="218716"/>
                          <a:pt x="62743" y="201266"/>
                          <a:pt x="53304" y="158648"/>
                        </a:cubicBezTo>
                        <a:cubicBezTo>
                          <a:pt x="25031" y="30991"/>
                          <a:pt x="15516" y="0"/>
                          <a:pt x="12916" y="2708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5" name="任意多边形: 形状 584">
                    <a:extLst>
                      <a:ext uri="{FF2B5EF4-FFF2-40B4-BE49-F238E27FC236}">
                        <a16:creationId xmlns="" xmlns:a16="http://schemas.microsoft.com/office/drawing/2014/main" id="{B882636D-6785-4479-8537-9EE7CF2027DB}"/>
                      </a:ext>
                    </a:extLst>
                  </p:cNvPr>
                  <p:cNvSpPr/>
                  <p:nvPr/>
                </p:nvSpPr>
                <p:spPr>
                  <a:xfrm>
                    <a:off x="4300291" y="4412217"/>
                    <a:ext cx="152428" cy="62600"/>
                  </a:xfrm>
                  <a:custGeom>
                    <a:avLst/>
                    <a:gdLst/>
                    <a:ahLst/>
                    <a:cxnLst/>
                    <a:rect l="0" t="0" r="0" b="0"/>
                    <a:pathLst>
                      <a:path w="152428" h="62600">
                        <a:moveTo>
                          <a:pt x="19257" y="16591"/>
                        </a:moveTo>
                        <a:cubicBezTo>
                          <a:pt x="0" y="47273"/>
                          <a:pt x="23313" y="62599"/>
                          <a:pt x="89240" y="62599"/>
                        </a:cubicBezTo>
                        <a:cubicBezTo>
                          <a:pt x="149944" y="62599"/>
                          <a:pt x="152427" y="61263"/>
                          <a:pt x="142356" y="34024"/>
                        </a:cubicBezTo>
                        <a:cubicBezTo>
                          <a:pt x="134163" y="11867"/>
                          <a:pt x="120405" y="4705"/>
                          <a:pt x="81100" y="2135"/>
                        </a:cubicBezTo>
                        <a:cubicBezTo>
                          <a:pt x="48435" y="0"/>
                          <a:pt x="26443" y="5140"/>
                          <a:pt x="19257" y="16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6" name="任意多边形: 形状 585">
                    <a:extLst>
                      <a:ext uri="{FF2B5EF4-FFF2-40B4-BE49-F238E27FC236}">
                        <a16:creationId xmlns="" xmlns:a16="http://schemas.microsoft.com/office/drawing/2014/main" id="{29E9410A-0FE0-4D55-97F6-383A1AAD6F9D}"/>
                      </a:ext>
                    </a:extLst>
                  </p:cNvPr>
                  <p:cNvSpPr/>
                  <p:nvPr/>
                </p:nvSpPr>
                <p:spPr>
                  <a:xfrm>
                    <a:off x="4494016" y="4413441"/>
                    <a:ext cx="189819" cy="74260"/>
                  </a:xfrm>
                  <a:custGeom>
                    <a:avLst/>
                    <a:gdLst/>
                    <a:ahLst/>
                    <a:cxnLst/>
                    <a:rect l="0" t="0" r="0" b="0"/>
                    <a:pathLst>
                      <a:path w="189819" h="74260">
                        <a:moveTo>
                          <a:pt x="30358" y="12636"/>
                        </a:moveTo>
                        <a:cubicBezTo>
                          <a:pt x="0" y="53290"/>
                          <a:pt x="39070" y="74259"/>
                          <a:pt x="126220" y="64085"/>
                        </a:cubicBezTo>
                        <a:cubicBezTo>
                          <a:pt x="174479" y="58451"/>
                          <a:pt x="189818" y="32357"/>
                          <a:pt x="153144" y="18284"/>
                        </a:cubicBezTo>
                        <a:cubicBezTo>
                          <a:pt x="114445" y="3433"/>
                          <a:pt x="39794" y="0"/>
                          <a:pt x="30358" y="12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7" name="任意多边形: 形状 586">
                    <a:extLst>
                      <a:ext uri="{FF2B5EF4-FFF2-40B4-BE49-F238E27FC236}">
                        <a16:creationId xmlns="" xmlns:a16="http://schemas.microsoft.com/office/drawing/2014/main" id="{0C18DFED-316A-472C-99A7-13634ABDD959}"/>
                      </a:ext>
                    </a:extLst>
                  </p:cNvPr>
                  <p:cNvSpPr/>
                  <p:nvPr/>
                </p:nvSpPr>
                <p:spPr>
                  <a:xfrm>
                    <a:off x="4718050" y="4401927"/>
                    <a:ext cx="152401" cy="72889"/>
                  </a:xfrm>
                  <a:custGeom>
                    <a:avLst/>
                    <a:gdLst/>
                    <a:ahLst/>
                    <a:cxnLst/>
                    <a:rect l="0" t="0" r="0" b="0"/>
                    <a:pathLst>
                      <a:path w="152401" h="72889">
                        <a:moveTo>
                          <a:pt x="8467" y="30555"/>
                        </a:moveTo>
                        <a:cubicBezTo>
                          <a:pt x="3810" y="35211"/>
                          <a:pt x="0" y="46641"/>
                          <a:pt x="0" y="55955"/>
                        </a:cubicBezTo>
                        <a:cubicBezTo>
                          <a:pt x="0" y="68184"/>
                          <a:pt x="21167" y="72888"/>
                          <a:pt x="76200" y="72888"/>
                        </a:cubicBezTo>
                        <a:cubicBezTo>
                          <a:pt x="132611" y="72888"/>
                          <a:pt x="152400" y="68325"/>
                          <a:pt x="152400" y="55319"/>
                        </a:cubicBezTo>
                        <a:cubicBezTo>
                          <a:pt x="152400" y="19508"/>
                          <a:pt x="39021" y="0"/>
                          <a:pt x="8467" y="305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8" name="任意多边形: 形状 587">
                    <a:extLst>
                      <a:ext uri="{FF2B5EF4-FFF2-40B4-BE49-F238E27FC236}">
                        <a16:creationId xmlns="" xmlns:a16="http://schemas.microsoft.com/office/drawing/2014/main" id="{37BDBC35-B7C2-4CDC-843B-0901565DCA86}"/>
                      </a:ext>
                    </a:extLst>
                  </p:cNvPr>
                  <p:cNvSpPr/>
                  <p:nvPr/>
                </p:nvSpPr>
                <p:spPr>
                  <a:xfrm>
                    <a:off x="8854500" y="4408550"/>
                    <a:ext cx="67250" cy="66572"/>
                  </a:xfrm>
                  <a:custGeom>
                    <a:avLst/>
                    <a:gdLst/>
                    <a:ahLst/>
                    <a:cxnLst/>
                    <a:rect l="0" t="0" r="0" b="0"/>
                    <a:pathLst>
                      <a:path w="67250" h="66572">
                        <a:moveTo>
                          <a:pt x="16449" y="15661"/>
                        </a:moveTo>
                        <a:cubicBezTo>
                          <a:pt x="0" y="26458"/>
                          <a:pt x="784" y="30653"/>
                          <a:pt x="22193" y="46378"/>
                        </a:cubicBezTo>
                        <a:cubicBezTo>
                          <a:pt x="49683" y="66571"/>
                          <a:pt x="67249" y="61655"/>
                          <a:pt x="67249" y="33766"/>
                        </a:cubicBezTo>
                        <a:cubicBezTo>
                          <a:pt x="67249" y="9603"/>
                          <a:pt x="40306" y="0"/>
                          <a:pt x="16449" y="156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9" name="任意多边形: 形状 588">
                    <a:extLst>
                      <a:ext uri="{FF2B5EF4-FFF2-40B4-BE49-F238E27FC236}">
                        <a16:creationId xmlns="" xmlns:a16="http://schemas.microsoft.com/office/drawing/2014/main" id="{13953E5C-8F23-4FEE-B55D-8D81FD4A433E}"/>
                      </a:ext>
                    </a:extLst>
                  </p:cNvPr>
                  <p:cNvSpPr/>
                  <p:nvPr/>
                </p:nvSpPr>
                <p:spPr>
                  <a:xfrm>
                    <a:off x="3788639" y="4428084"/>
                    <a:ext cx="151818" cy="249933"/>
                  </a:xfrm>
                  <a:custGeom>
                    <a:avLst/>
                    <a:gdLst/>
                    <a:ahLst/>
                    <a:cxnLst/>
                    <a:rect l="0" t="0" r="0" b="0"/>
                    <a:pathLst>
                      <a:path w="151818" h="249933">
                        <a:moveTo>
                          <a:pt x="10755" y="36236"/>
                        </a:moveTo>
                        <a:cubicBezTo>
                          <a:pt x="0" y="77363"/>
                          <a:pt x="12660" y="87724"/>
                          <a:pt x="67297" y="82514"/>
                        </a:cubicBezTo>
                        <a:lnTo>
                          <a:pt x="116611" y="77811"/>
                        </a:lnTo>
                        <a:lnTo>
                          <a:pt x="112236" y="128946"/>
                        </a:lnTo>
                        <a:cubicBezTo>
                          <a:pt x="105620" y="206278"/>
                          <a:pt x="113409" y="249932"/>
                          <a:pt x="133822" y="249932"/>
                        </a:cubicBezTo>
                        <a:cubicBezTo>
                          <a:pt x="143816" y="249932"/>
                          <a:pt x="151817" y="239931"/>
                          <a:pt x="151602" y="227707"/>
                        </a:cubicBezTo>
                        <a:cubicBezTo>
                          <a:pt x="151387" y="215483"/>
                          <a:pt x="151256" y="175054"/>
                          <a:pt x="151310" y="137865"/>
                        </a:cubicBezTo>
                        <a:cubicBezTo>
                          <a:pt x="151395" y="80205"/>
                          <a:pt x="147368" y="68712"/>
                          <a:pt x="123963" y="59813"/>
                        </a:cubicBezTo>
                        <a:cubicBezTo>
                          <a:pt x="108868" y="54074"/>
                          <a:pt x="88908" y="40210"/>
                          <a:pt x="79609" y="29005"/>
                        </a:cubicBezTo>
                        <a:cubicBezTo>
                          <a:pt x="55537" y="0"/>
                          <a:pt x="19234" y="3812"/>
                          <a:pt x="10755" y="362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0" name="任意多边形: 形状 589">
                    <a:extLst>
                      <a:ext uri="{FF2B5EF4-FFF2-40B4-BE49-F238E27FC236}">
                        <a16:creationId xmlns="" xmlns:a16="http://schemas.microsoft.com/office/drawing/2014/main" id="{59B39E72-BFEB-4B06-880E-F7027126047A}"/>
                      </a:ext>
                    </a:extLst>
                  </p:cNvPr>
                  <p:cNvSpPr/>
                  <p:nvPr/>
                </p:nvSpPr>
                <p:spPr>
                  <a:xfrm>
                    <a:off x="4923484" y="4436716"/>
                    <a:ext cx="138741" cy="50801"/>
                  </a:xfrm>
                  <a:custGeom>
                    <a:avLst/>
                    <a:gdLst/>
                    <a:ahLst/>
                    <a:cxnLst/>
                    <a:rect l="0" t="0" r="0" b="0"/>
                    <a:pathLst>
                      <a:path w="138741" h="50801">
                        <a:moveTo>
                          <a:pt x="19808" y="7592"/>
                        </a:moveTo>
                        <a:cubicBezTo>
                          <a:pt x="0" y="27399"/>
                          <a:pt x="29331" y="50800"/>
                          <a:pt x="73966" y="50800"/>
                        </a:cubicBezTo>
                        <a:cubicBezTo>
                          <a:pt x="103500" y="50800"/>
                          <a:pt x="124685" y="43930"/>
                          <a:pt x="128882" y="32992"/>
                        </a:cubicBezTo>
                        <a:cubicBezTo>
                          <a:pt x="138740" y="7303"/>
                          <a:pt x="126582" y="0"/>
                          <a:pt x="73966" y="0"/>
                        </a:cubicBezTo>
                        <a:cubicBezTo>
                          <a:pt x="48354" y="0"/>
                          <a:pt x="23983" y="3416"/>
                          <a:pt x="19808" y="7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1" name="任意多边形: 形状 590">
                    <a:extLst>
                      <a:ext uri="{FF2B5EF4-FFF2-40B4-BE49-F238E27FC236}">
                        <a16:creationId xmlns="" xmlns:a16="http://schemas.microsoft.com/office/drawing/2014/main" id="{EBAC9E44-7A71-409D-9B0F-D11BB3727D52}"/>
                      </a:ext>
                    </a:extLst>
                  </p:cNvPr>
                  <p:cNvSpPr/>
                  <p:nvPr/>
                </p:nvSpPr>
                <p:spPr>
                  <a:xfrm>
                    <a:off x="5097737" y="4436716"/>
                    <a:ext cx="75180" cy="66902"/>
                  </a:xfrm>
                  <a:custGeom>
                    <a:avLst/>
                    <a:gdLst/>
                    <a:ahLst/>
                    <a:cxnLst/>
                    <a:rect l="0" t="0" r="0" b="0"/>
                    <a:pathLst>
                      <a:path w="75180" h="66902">
                        <a:moveTo>
                          <a:pt x="9539" y="9665"/>
                        </a:moveTo>
                        <a:cubicBezTo>
                          <a:pt x="0" y="25100"/>
                          <a:pt x="36335" y="66901"/>
                          <a:pt x="51268" y="57672"/>
                        </a:cubicBezTo>
                        <a:cubicBezTo>
                          <a:pt x="75179" y="42894"/>
                          <a:pt x="66919" y="0"/>
                          <a:pt x="40163" y="0"/>
                        </a:cubicBezTo>
                        <a:cubicBezTo>
                          <a:pt x="26605" y="0"/>
                          <a:pt x="12824" y="4349"/>
                          <a:pt x="9539" y="966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2" name="任意多边形: 形状 591">
                    <a:extLst>
                      <a:ext uri="{FF2B5EF4-FFF2-40B4-BE49-F238E27FC236}">
                        <a16:creationId xmlns="" xmlns:a16="http://schemas.microsoft.com/office/drawing/2014/main" id="{881F6332-7A18-445F-8FE1-6A0529EB9B63}"/>
                      </a:ext>
                    </a:extLst>
                  </p:cNvPr>
                  <p:cNvSpPr/>
                  <p:nvPr/>
                </p:nvSpPr>
                <p:spPr>
                  <a:xfrm>
                    <a:off x="5230544" y="4436716"/>
                    <a:ext cx="72446" cy="59371"/>
                  </a:xfrm>
                  <a:custGeom>
                    <a:avLst/>
                    <a:gdLst/>
                    <a:ahLst/>
                    <a:cxnLst/>
                    <a:rect l="0" t="0" r="0" b="0"/>
                    <a:pathLst>
                      <a:path w="72446" h="59371">
                        <a:moveTo>
                          <a:pt x="3444" y="10132"/>
                        </a:moveTo>
                        <a:cubicBezTo>
                          <a:pt x="0" y="15704"/>
                          <a:pt x="1776" y="27696"/>
                          <a:pt x="7391" y="36781"/>
                        </a:cubicBezTo>
                        <a:cubicBezTo>
                          <a:pt x="21352" y="59370"/>
                          <a:pt x="64089" y="49224"/>
                          <a:pt x="69316" y="22079"/>
                        </a:cubicBezTo>
                        <a:cubicBezTo>
                          <a:pt x="72445" y="5834"/>
                          <a:pt x="65131" y="0"/>
                          <a:pt x="41637" y="0"/>
                        </a:cubicBezTo>
                        <a:cubicBezTo>
                          <a:pt x="24074" y="0"/>
                          <a:pt x="6887" y="4559"/>
                          <a:pt x="3444" y="1013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3" name="任意多边形: 形状 592">
                    <a:extLst>
                      <a:ext uri="{FF2B5EF4-FFF2-40B4-BE49-F238E27FC236}">
                        <a16:creationId xmlns="" xmlns:a16="http://schemas.microsoft.com/office/drawing/2014/main" id="{CE04475C-D402-435C-8F20-651026EA5E53}"/>
                      </a:ext>
                    </a:extLst>
                  </p:cNvPr>
                  <p:cNvSpPr/>
                  <p:nvPr/>
                </p:nvSpPr>
                <p:spPr>
                  <a:xfrm>
                    <a:off x="8693150" y="4436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4" name="任意多边形: 形状 593">
                    <a:extLst>
                      <a:ext uri="{FF2B5EF4-FFF2-40B4-BE49-F238E27FC236}">
                        <a16:creationId xmlns="" xmlns:a16="http://schemas.microsoft.com/office/drawing/2014/main" id="{E8ABA5C0-3B58-4133-92A7-78C103362657}"/>
                      </a:ext>
                    </a:extLst>
                  </p:cNvPr>
                  <p:cNvSpPr/>
                  <p:nvPr/>
                </p:nvSpPr>
                <p:spPr>
                  <a:xfrm>
                    <a:off x="6299150" y="4462083"/>
                    <a:ext cx="35437" cy="81518"/>
                  </a:xfrm>
                  <a:custGeom>
                    <a:avLst/>
                    <a:gdLst/>
                    <a:ahLst/>
                    <a:cxnLst/>
                    <a:rect l="0" t="0" r="0" b="0"/>
                    <a:pathLst>
                      <a:path w="35437" h="81518">
                        <a:moveTo>
                          <a:pt x="3537" y="30501"/>
                        </a:moveTo>
                        <a:cubicBezTo>
                          <a:pt x="0" y="49001"/>
                          <a:pt x="2095" y="67222"/>
                          <a:pt x="8193" y="70990"/>
                        </a:cubicBezTo>
                        <a:cubicBezTo>
                          <a:pt x="25225" y="81517"/>
                          <a:pt x="35436" y="42374"/>
                          <a:pt x="21946" y="18269"/>
                        </a:cubicBezTo>
                        <a:cubicBezTo>
                          <a:pt x="11723" y="0"/>
                          <a:pt x="9024" y="1793"/>
                          <a:pt x="3537" y="305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5" name="任意多边形: 形状 594">
                    <a:extLst>
                      <a:ext uri="{FF2B5EF4-FFF2-40B4-BE49-F238E27FC236}">
                        <a16:creationId xmlns="" xmlns:a16="http://schemas.microsoft.com/office/drawing/2014/main" id="{506A5291-237F-41F0-BFD7-940BE4F21C0E}"/>
                      </a:ext>
                    </a:extLst>
                  </p:cNvPr>
                  <p:cNvSpPr/>
                  <p:nvPr/>
                </p:nvSpPr>
                <p:spPr>
                  <a:xfrm>
                    <a:off x="6394228" y="4456688"/>
                    <a:ext cx="1691057" cy="187379"/>
                  </a:xfrm>
                  <a:custGeom>
                    <a:avLst/>
                    <a:gdLst/>
                    <a:ahLst/>
                    <a:cxnLst/>
                    <a:rect l="0" t="0" r="0" b="0"/>
                    <a:pathLst>
                      <a:path w="1691057" h="187379">
                        <a:moveTo>
                          <a:pt x="5177" y="23535"/>
                        </a:moveTo>
                        <a:cubicBezTo>
                          <a:pt x="1270" y="33715"/>
                          <a:pt x="0" y="52046"/>
                          <a:pt x="2354" y="64269"/>
                        </a:cubicBezTo>
                        <a:cubicBezTo>
                          <a:pt x="6793" y="87318"/>
                          <a:pt x="24636" y="90940"/>
                          <a:pt x="273272" y="119259"/>
                        </a:cubicBezTo>
                        <a:cubicBezTo>
                          <a:pt x="329152" y="125623"/>
                          <a:pt x="406305" y="136451"/>
                          <a:pt x="444722" y="143320"/>
                        </a:cubicBezTo>
                        <a:cubicBezTo>
                          <a:pt x="597527" y="170643"/>
                          <a:pt x="788119" y="180693"/>
                          <a:pt x="1218623" y="184131"/>
                        </a:cubicBezTo>
                        <a:cubicBezTo>
                          <a:pt x="1625412" y="187378"/>
                          <a:pt x="1669944" y="185710"/>
                          <a:pt x="1681887" y="166776"/>
                        </a:cubicBezTo>
                        <a:cubicBezTo>
                          <a:pt x="1691056" y="152240"/>
                          <a:pt x="1691020" y="141746"/>
                          <a:pt x="1681767" y="132493"/>
                        </a:cubicBezTo>
                        <a:cubicBezTo>
                          <a:pt x="1673108" y="123834"/>
                          <a:pt x="1486203" y="116896"/>
                          <a:pt x="1148652" y="112703"/>
                        </a:cubicBezTo>
                        <a:cubicBezTo>
                          <a:pt x="853287" y="109035"/>
                          <a:pt x="606939" y="100550"/>
                          <a:pt x="578072" y="93051"/>
                        </a:cubicBezTo>
                        <a:cubicBezTo>
                          <a:pt x="550132" y="85792"/>
                          <a:pt x="487267" y="75246"/>
                          <a:pt x="438372" y="69614"/>
                        </a:cubicBezTo>
                        <a:cubicBezTo>
                          <a:pt x="352633" y="59740"/>
                          <a:pt x="245508" y="40220"/>
                          <a:pt x="152622" y="17546"/>
                        </a:cubicBezTo>
                        <a:cubicBezTo>
                          <a:pt x="80744" y="0"/>
                          <a:pt x="13154" y="2746"/>
                          <a:pt x="5177" y="235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6" name="任意多边形: 形状 595">
                    <a:extLst>
                      <a:ext uri="{FF2B5EF4-FFF2-40B4-BE49-F238E27FC236}">
                        <a16:creationId xmlns="" xmlns:a16="http://schemas.microsoft.com/office/drawing/2014/main" id="{F051E96B-3221-43C3-BAA8-EAA6D0E4FCE0}"/>
                      </a:ext>
                    </a:extLst>
                  </p:cNvPr>
                  <p:cNvSpPr/>
                  <p:nvPr/>
                </p:nvSpPr>
                <p:spPr>
                  <a:xfrm>
                    <a:off x="6949849" y="4439708"/>
                    <a:ext cx="85951" cy="101465"/>
                  </a:xfrm>
                  <a:custGeom>
                    <a:avLst/>
                    <a:gdLst/>
                    <a:ahLst/>
                    <a:cxnLst/>
                    <a:rect l="0" t="0" r="0" b="0"/>
                    <a:pathLst>
                      <a:path w="85951" h="101465">
                        <a:moveTo>
                          <a:pt x="16100" y="22593"/>
                        </a:moveTo>
                        <a:cubicBezTo>
                          <a:pt x="0" y="33606"/>
                          <a:pt x="2757" y="40566"/>
                          <a:pt x="33897" y="67534"/>
                        </a:cubicBezTo>
                        <a:cubicBezTo>
                          <a:pt x="73078" y="101464"/>
                          <a:pt x="85950" y="96324"/>
                          <a:pt x="85950" y="46750"/>
                        </a:cubicBezTo>
                        <a:cubicBezTo>
                          <a:pt x="85950" y="12733"/>
                          <a:pt x="49130" y="0"/>
                          <a:pt x="16100" y="2259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7" name="任意多边形: 形状 596">
                    <a:extLst>
                      <a:ext uri="{FF2B5EF4-FFF2-40B4-BE49-F238E27FC236}">
                        <a16:creationId xmlns="" xmlns:a16="http://schemas.microsoft.com/office/drawing/2014/main" id="{38AB7886-B3D8-4BEB-8270-325FC532234C}"/>
                      </a:ext>
                    </a:extLst>
                  </p:cNvPr>
                  <p:cNvSpPr/>
                  <p:nvPr/>
                </p:nvSpPr>
                <p:spPr>
                  <a:xfrm>
                    <a:off x="3975548" y="4468914"/>
                    <a:ext cx="63053" cy="63053"/>
                  </a:xfrm>
                  <a:custGeom>
                    <a:avLst/>
                    <a:gdLst/>
                    <a:ahLst/>
                    <a:cxnLst/>
                    <a:rect l="0" t="0" r="0" b="0"/>
                    <a:pathLst>
                      <a:path w="63053" h="63053">
                        <a:moveTo>
                          <a:pt x="1793" y="33543"/>
                        </a:moveTo>
                        <a:cubicBezTo>
                          <a:pt x="0" y="57150"/>
                          <a:pt x="5902" y="63052"/>
                          <a:pt x="31302" y="63052"/>
                        </a:cubicBezTo>
                        <a:cubicBezTo>
                          <a:pt x="56702" y="63052"/>
                          <a:pt x="63052" y="56702"/>
                          <a:pt x="63052" y="31302"/>
                        </a:cubicBezTo>
                        <a:cubicBezTo>
                          <a:pt x="63052" y="5902"/>
                          <a:pt x="57150" y="0"/>
                          <a:pt x="33543" y="1793"/>
                        </a:cubicBezTo>
                        <a:cubicBezTo>
                          <a:pt x="12524" y="3390"/>
                          <a:pt x="3390" y="12524"/>
                          <a:pt x="1793" y="335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8" name="任意多边形: 形状 597">
                    <a:extLst>
                      <a:ext uri="{FF2B5EF4-FFF2-40B4-BE49-F238E27FC236}">
                        <a16:creationId xmlns="" xmlns:a16="http://schemas.microsoft.com/office/drawing/2014/main" id="{799681CB-F651-4CD0-BB3C-C6AA3BF45843}"/>
                      </a:ext>
                    </a:extLst>
                  </p:cNvPr>
                  <p:cNvSpPr/>
                  <p:nvPr/>
                </p:nvSpPr>
                <p:spPr>
                  <a:xfrm>
                    <a:off x="7125943" y="4463407"/>
                    <a:ext cx="68017" cy="95239"/>
                  </a:xfrm>
                  <a:custGeom>
                    <a:avLst/>
                    <a:gdLst/>
                    <a:ahLst/>
                    <a:cxnLst/>
                    <a:rect l="0" t="0" r="0" b="0"/>
                    <a:pathLst>
                      <a:path w="68017" h="95239">
                        <a:moveTo>
                          <a:pt x="17490" y="37401"/>
                        </a:moveTo>
                        <a:cubicBezTo>
                          <a:pt x="0" y="70082"/>
                          <a:pt x="17709" y="95238"/>
                          <a:pt x="49594" y="83002"/>
                        </a:cubicBezTo>
                        <a:cubicBezTo>
                          <a:pt x="65652" y="76840"/>
                          <a:pt x="68016" y="67281"/>
                          <a:pt x="59973" y="41035"/>
                        </a:cubicBezTo>
                        <a:cubicBezTo>
                          <a:pt x="47663" y="869"/>
                          <a:pt x="37507" y="0"/>
                          <a:pt x="17490" y="3740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9" name="任意多边形: 形状 598">
                    <a:extLst>
                      <a:ext uri="{FF2B5EF4-FFF2-40B4-BE49-F238E27FC236}">
                        <a16:creationId xmlns="" xmlns:a16="http://schemas.microsoft.com/office/drawing/2014/main" id="{A9FA5507-B345-44FE-953F-6639ADB6FA86}"/>
                      </a:ext>
                    </a:extLst>
                  </p:cNvPr>
                  <p:cNvSpPr/>
                  <p:nvPr/>
                </p:nvSpPr>
                <p:spPr>
                  <a:xfrm>
                    <a:off x="7219950" y="4459231"/>
                    <a:ext cx="155719" cy="91786"/>
                  </a:xfrm>
                  <a:custGeom>
                    <a:avLst/>
                    <a:gdLst/>
                    <a:ahLst/>
                    <a:cxnLst/>
                    <a:rect l="0" t="0" r="0" b="0"/>
                    <a:pathLst>
                      <a:path w="155719" h="91786">
                        <a:moveTo>
                          <a:pt x="15875" y="22952"/>
                        </a:moveTo>
                        <a:cubicBezTo>
                          <a:pt x="7144" y="33565"/>
                          <a:pt x="0" y="53393"/>
                          <a:pt x="0" y="67016"/>
                        </a:cubicBezTo>
                        <a:cubicBezTo>
                          <a:pt x="0" y="88233"/>
                          <a:pt x="8999" y="91785"/>
                          <a:pt x="62750" y="91785"/>
                        </a:cubicBezTo>
                        <a:cubicBezTo>
                          <a:pt x="136163" y="91785"/>
                          <a:pt x="155718" y="71970"/>
                          <a:pt x="114914" y="38928"/>
                        </a:cubicBezTo>
                        <a:cubicBezTo>
                          <a:pt x="74819" y="6462"/>
                          <a:pt x="34760" y="0"/>
                          <a:pt x="15875" y="22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0" name="任意多边形: 形状 599">
                    <a:extLst>
                      <a:ext uri="{FF2B5EF4-FFF2-40B4-BE49-F238E27FC236}">
                        <a16:creationId xmlns="" xmlns:a16="http://schemas.microsoft.com/office/drawing/2014/main" id="{B9566EC2-5C71-488F-A8A3-55FE58FA0EA4}"/>
                      </a:ext>
                    </a:extLst>
                  </p:cNvPr>
                  <p:cNvSpPr/>
                  <p:nvPr/>
                </p:nvSpPr>
                <p:spPr>
                  <a:xfrm>
                    <a:off x="8477250" y="44748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1" name="任意多边形: 形状 600">
                    <a:extLst>
                      <a:ext uri="{FF2B5EF4-FFF2-40B4-BE49-F238E27FC236}">
                        <a16:creationId xmlns="" xmlns:a16="http://schemas.microsoft.com/office/drawing/2014/main" id="{70DC624D-78BE-4227-991C-BE4F44037A6A}"/>
                      </a:ext>
                    </a:extLst>
                  </p:cNvPr>
                  <p:cNvSpPr/>
                  <p:nvPr/>
                </p:nvSpPr>
                <p:spPr>
                  <a:xfrm>
                    <a:off x="7395425" y="4458622"/>
                    <a:ext cx="193707" cy="90780"/>
                  </a:xfrm>
                  <a:custGeom>
                    <a:avLst/>
                    <a:gdLst/>
                    <a:ahLst/>
                    <a:cxnLst/>
                    <a:rect l="0" t="0" r="0" b="0"/>
                    <a:pathLst>
                      <a:path w="193707" h="90780">
                        <a:moveTo>
                          <a:pt x="36186" y="36033"/>
                        </a:moveTo>
                        <a:cubicBezTo>
                          <a:pt x="0" y="64358"/>
                          <a:pt x="5974" y="72545"/>
                          <a:pt x="70925" y="83645"/>
                        </a:cubicBezTo>
                        <a:cubicBezTo>
                          <a:pt x="112671" y="90779"/>
                          <a:pt x="136818" y="89285"/>
                          <a:pt x="149470" y="78785"/>
                        </a:cubicBezTo>
                        <a:cubicBezTo>
                          <a:pt x="193706" y="42073"/>
                          <a:pt x="82221" y="0"/>
                          <a:pt x="36186" y="3603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2" name="任意多边形: 形状 601">
                    <a:extLst>
                      <a:ext uri="{FF2B5EF4-FFF2-40B4-BE49-F238E27FC236}">
                        <a16:creationId xmlns="" xmlns:a16="http://schemas.microsoft.com/office/drawing/2014/main" id="{11EB9709-F12D-4BE5-A70F-FD9ACAB25C44}"/>
                      </a:ext>
                    </a:extLst>
                  </p:cNvPr>
                  <p:cNvSpPr/>
                  <p:nvPr/>
                </p:nvSpPr>
                <p:spPr>
                  <a:xfrm>
                    <a:off x="7601634" y="4482097"/>
                    <a:ext cx="175232" cy="73409"/>
                  </a:xfrm>
                  <a:custGeom>
                    <a:avLst/>
                    <a:gdLst/>
                    <a:ahLst/>
                    <a:cxnLst/>
                    <a:rect l="0" t="0" r="0" b="0"/>
                    <a:pathLst>
                      <a:path w="175232" h="73409">
                        <a:moveTo>
                          <a:pt x="3508" y="20738"/>
                        </a:moveTo>
                        <a:cubicBezTo>
                          <a:pt x="0" y="32655"/>
                          <a:pt x="816" y="48372"/>
                          <a:pt x="5322" y="55663"/>
                        </a:cubicBezTo>
                        <a:cubicBezTo>
                          <a:pt x="15375" y="71930"/>
                          <a:pt x="147442" y="73408"/>
                          <a:pt x="157358" y="57365"/>
                        </a:cubicBezTo>
                        <a:cubicBezTo>
                          <a:pt x="175231" y="28446"/>
                          <a:pt x="147936" y="9719"/>
                          <a:pt x="80310" y="4502"/>
                        </a:cubicBezTo>
                        <a:cubicBezTo>
                          <a:pt x="21959" y="0"/>
                          <a:pt x="8794" y="2784"/>
                          <a:pt x="3508" y="207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3" name="任意多边形: 形状 602">
                    <a:extLst>
                      <a:ext uri="{FF2B5EF4-FFF2-40B4-BE49-F238E27FC236}">
                        <a16:creationId xmlns="" xmlns:a16="http://schemas.microsoft.com/office/drawing/2014/main" id="{2176722D-A1E1-4E0B-A7E3-C343AE440FC0}"/>
                      </a:ext>
                    </a:extLst>
                  </p:cNvPr>
                  <p:cNvSpPr/>
                  <p:nvPr/>
                </p:nvSpPr>
                <p:spPr>
                  <a:xfrm>
                    <a:off x="7786847" y="4476855"/>
                    <a:ext cx="258573" cy="76026"/>
                  </a:xfrm>
                  <a:custGeom>
                    <a:avLst/>
                    <a:gdLst/>
                    <a:ahLst/>
                    <a:cxnLst/>
                    <a:rect l="0" t="0" r="0" b="0"/>
                    <a:pathLst>
                      <a:path w="258573" h="76026">
                        <a:moveTo>
                          <a:pt x="18575" y="19331"/>
                        </a:moveTo>
                        <a:cubicBezTo>
                          <a:pt x="0" y="33059"/>
                          <a:pt x="81" y="36199"/>
                          <a:pt x="19519" y="55838"/>
                        </a:cubicBezTo>
                        <a:cubicBezTo>
                          <a:pt x="37757" y="74265"/>
                          <a:pt x="56390" y="76025"/>
                          <a:pt x="150354" y="68198"/>
                        </a:cubicBezTo>
                        <a:cubicBezTo>
                          <a:pt x="247080" y="60141"/>
                          <a:pt x="258572" y="56606"/>
                          <a:pt x="248405" y="38041"/>
                        </a:cubicBezTo>
                        <a:cubicBezTo>
                          <a:pt x="239926" y="22559"/>
                          <a:pt x="229271" y="19718"/>
                          <a:pt x="208020" y="27271"/>
                        </a:cubicBezTo>
                        <a:cubicBezTo>
                          <a:pt x="189969" y="33688"/>
                          <a:pt x="169055" y="31587"/>
                          <a:pt x="152202" y="21666"/>
                        </a:cubicBezTo>
                        <a:cubicBezTo>
                          <a:pt x="117561" y="1272"/>
                          <a:pt x="44732" y="0"/>
                          <a:pt x="18575" y="193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4" name="任意多边形: 形状 603">
                    <a:extLst>
                      <a:ext uri="{FF2B5EF4-FFF2-40B4-BE49-F238E27FC236}">
                        <a16:creationId xmlns="" xmlns:a16="http://schemas.microsoft.com/office/drawing/2014/main" id="{8FEE7DBF-F1A1-4A67-9868-D04C03EDA39F}"/>
                      </a:ext>
                    </a:extLst>
                  </p:cNvPr>
                  <p:cNvSpPr/>
                  <p:nvPr/>
                </p:nvSpPr>
                <p:spPr>
                  <a:xfrm>
                    <a:off x="8597271" y="4487879"/>
                    <a:ext cx="132127" cy="107745"/>
                  </a:xfrm>
                  <a:custGeom>
                    <a:avLst/>
                    <a:gdLst/>
                    <a:ahLst/>
                    <a:cxnLst/>
                    <a:rect l="0" t="0" r="0" b="0"/>
                    <a:pathLst>
                      <a:path w="132127" h="107745">
                        <a:moveTo>
                          <a:pt x="48861" y="15025"/>
                        </a:moveTo>
                        <a:cubicBezTo>
                          <a:pt x="19248" y="27288"/>
                          <a:pt x="0" y="66970"/>
                          <a:pt x="13259" y="88423"/>
                        </a:cubicBezTo>
                        <a:cubicBezTo>
                          <a:pt x="25200" y="107744"/>
                          <a:pt x="103346" y="103795"/>
                          <a:pt x="120605" y="82999"/>
                        </a:cubicBezTo>
                        <a:cubicBezTo>
                          <a:pt x="131840" y="69461"/>
                          <a:pt x="132126" y="58005"/>
                          <a:pt x="121713" y="38549"/>
                        </a:cubicBezTo>
                        <a:cubicBezTo>
                          <a:pt x="104413" y="6222"/>
                          <a:pt x="85142" y="0"/>
                          <a:pt x="48861" y="15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5" name="任意多边形: 形状 604">
                    <a:extLst>
                      <a:ext uri="{FF2B5EF4-FFF2-40B4-BE49-F238E27FC236}">
                        <a16:creationId xmlns="" xmlns:a16="http://schemas.microsoft.com/office/drawing/2014/main" id="{6F30EA51-EF4F-49F1-9C56-B46913A925F3}"/>
                      </a:ext>
                    </a:extLst>
                  </p:cNvPr>
                  <p:cNvSpPr/>
                  <p:nvPr/>
                </p:nvSpPr>
                <p:spPr>
                  <a:xfrm>
                    <a:off x="8756650" y="4500216"/>
                    <a:ext cx="195252" cy="114301"/>
                  </a:xfrm>
                  <a:custGeom>
                    <a:avLst/>
                    <a:gdLst/>
                    <a:ahLst/>
                    <a:cxnLst/>
                    <a:rect l="0" t="0" r="0" b="0"/>
                    <a:pathLst>
                      <a:path w="195252" h="114301">
                        <a:moveTo>
                          <a:pt x="57887" y="11508"/>
                        </a:moveTo>
                        <a:cubicBezTo>
                          <a:pt x="53975" y="17837"/>
                          <a:pt x="39350" y="20028"/>
                          <a:pt x="25388" y="16377"/>
                        </a:cubicBezTo>
                        <a:cubicBezTo>
                          <a:pt x="7215" y="11624"/>
                          <a:pt x="0" y="15994"/>
                          <a:pt x="0" y="31750"/>
                        </a:cubicBezTo>
                        <a:cubicBezTo>
                          <a:pt x="0" y="47265"/>
                          <a:pt x="7255" y="51865"/>
                          <a:pt x="24580" y="47335"/>
                        </a:cubicBezTo>
                        <a:cubicBezTo>
                          <a:pt x="38791" y="43618"/>
                          <a:pt x="52016" y="48351"/>
                          <a:pt x="55931" y="58553"/>
                        </a:cubicBezTo>
                        <a:cubicBezTo>
                          <a:pt x="59655" y="68259"/>
                          <a:pt x="80027" y="76200"/>
                          <a:pt x="101202" y="76200"/>
                        </a:cubicBezTo>
                        <a:cubicBezTo>
                          <a:pt x="126956" y="76200"/>
                          <a:pt x="139700" y="82506"/>
                          <a:pt x="139700" y="95250"/>
                        </a:cubicBezTo>
                        <a:cubicBezTo>
                          <a:pt x="139700" y="105728"/>
                          <a:pt x="148272" y="114300"/>
                          <a:pt x="158750" y="114300"/>
                        </a:cubicBezTo>
                        <a:cubicBezTo>
                          <a:pt x="184313" y="114300"/>
                          <a:pt x="183052" y="90119"/>
                          <a:pt x="156968" y="80109"/>
                        </a:cubicBezTo>
                        <a:cubicBezTo>
                          <a:pt x="137992" y="72827"/>
                          <a:pt x="138133" y="70655"/>
                          <a:pt x="158561" y="55718"/>
                        </a:cubicBezTo>
                        <a:cubicBezTo>
                          <a:pt x="195251" y="28889"/>
                          <a:pt x="172897" y="0"/>
                          <a:pt x="115448" y="0"/>
                        </a:cubicBezTo>
                        <a:cubicBezTo>
                          <a:pt x="87701" y="0"/>
                          <a:pt x="61799" y="5178"/>
                          <a:pt x="57887" y="1150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6" name="任意多边形: 形状 605">
                    <a:extLst>
                      <a:ext uri="{FF2B5EF4-FFF2-40B4-BE49-F238E27FC236}">
                        <a16:creationId xmlns="" xmlns:a16="http://schemas.microsoft.com/office/drawing/2014/main" id="{5B9AD4D0-F0E4-4F20-816B-19E03B75713E}"/>
                      </a:ext>
                    </a:extLst>
                  </p:cNvPr>
                  <p:cNvSpPr/>
                  <p:nvPr/>
                </p:nvSpPr>
                <p:spPr>
                  <a:xfrm>
                    <a:off x="8409808" y="4531149"/>
                    <a:ext cx="120590" cy="96068"/>
                  </a:xfrm>
                  <a:custGeom>
                    <a:avLst/>
                    <a:gdLst/>
                    <a:ahLst/>
                    <a:cxnLst/>
                    <a:rect l="0" t="0" r="0" b="0"/>
                    <a:pathLst>
                      <a:path w="120590" h="96068">
                        <a:moveTo>
                          <a:pt x="11393" y="18085"/>
                        </a:moveTo>
                        <a:cubicBezTo>
                          <a:pt x="0" y="36521"/>
                          <a:pt x="26158" y="96067"/>
                          <a:pt x="45650" y="96067"/>
                        </a:cubicBezTo>
                        <a:cubicBezTo>
                          <a:pt x="54966" y="96067"/>
                          <a:pt x="72873" y="88545"/>
                          <a:pt x="85446" y="79353"/>
                        </a:cubicBezTo>
                        <a:cubicBezTo>
                          <a:pt x="120589" y="53655"/>
                          <a:pt x="97463" y="0"/>
                          <a:pt x="52655" y="3276"/>
                        </a:cubicBezTo>
                        <a:cubicBezTo>
                          <a:pt x="34159" y="4629"/>
                          <a:pt x="15591" y="11293"/>
                          <a:pt x="11393" y="180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7" name="任意多边形: 形状 606">
                    <a:extLst>
                      <a:ext uri="{FF2B5EF4-FFF2-40B4-BE49-F238E27FC236}">
                        <a16:creationId xmlns="" xmlns:a16="http://schemas.microsoft.com/office/drawing/2014/main" id="{9645EC4C-5957-4CF1-A871-80E2020BC1DD}"/>
                      </a:ext>
                    </a:extLst>
                  </p:cNvPr>
                  <p:cNvSpPr/>
                  <p:nvPr/>
                </p:nvSpPr>
                <p:spPr>
                  <a:xfrm>
                    <a:off x="8533395" y="4538316"/>
                    <a:ext cx="43769" cy="34537"/>
                  </a:xfrm>
                  <a:custGeom>
                    <a:avLst/>
                    <a:gdLst/>
                    <a:ahLst/>
                    <a:cxnLst/>
                    <a:rect l="0" t="0" r="0" b="0"/>
                    <a:pathLst>
                      <a:path w="43769" h="34537">
                        <a:moveTo>
                          <a:pt x="3248" y="13371"/>
                        </a:moveTo>
                        <a:cubicBezTo>
                          <a:pt x="0" y="32724"/>
                          <a:pt x="24191" y="34536"/>
                          <a:pt x="36686" y="15875"/>
                        </a:cubicBezTo>
                        <a:cubicBezTo>
                          <a:pt x="43768" y="5299"/>
                          <a:pt x="40337" y="0"/>
                          <a:pt x="26404" y="0"/>
                        </a:cubicBezTo>
                        <a:cubicBezTo>
                          <a:pt x="14902" y="0"/>
                          <a:pt x="4482" y="6017"/>
                          <a:pt x="3248" y="1337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8" name="任意多边形: 形状 607">
                    <a:extLst>
                      <a:ext uri="{FF2B5EF4-FFF2-40B4-BE49-F238E27FC236}">
                        <a16:creationId xmlns="" xmlns:a16="http://schemas.microsoft.com/office/drawing/2014/main" id="{81F10ACD-2EE4-450F-8A5B-E5E0E830D5A2}"/>
                      </a:ext>
                    </a:extLst>
                  </p:cNvPr>
                  <p:cNvSpPr/>
                  <p:nvPr/>
                </p:nvSpPr>
                <p:spPr>
                  <a:xfrm>
                    <a:off x="3486150" y="4551016"/>
                    <a:ext cx="75271" cy="225072"/>
                  </a:xfrm>
                  <a:custGeom>
                    <a:avLst/>
                    <a:gdLst/>
                    <a:ahLst/>
                    <a:cxnLst/>
                    <a:rect l="0" t="0" r="0" b="0"/>
                    <a:pathLst>
                      <a:path w="75271" h="225072">
                        <a:moveTo>
                          <a:pt x="0" y="11950"/>
                        </a:moveTo>
                        <a:cubicBezTo>
                          <a:pt x="0" y="18523"/>
                          <a:pt x="5715" y="27433"/>
                          <a:pt x="12700" y="31750"/>
                        </a:cubicBezTo>
                        <a:cubicBezTo>
                          <a:pt x="19735" y="36098"/>
                          <a:pt x="22966" y="69007"/>
                          <a:pt x="19943" y="105525"/>
                        </a:cubicBezTo>
                        <a:cubicBezTo>
                          <a:pt x="16727" y="144366"/>
                          <a:pt x="21045" y="184147"/>
                          <a:pt x="30452" y="202357"/>
                        </a:cubicBezTo>
                        <a:cubicBezTo>
                          <a:pt x="39233" y="219356"/>
                          <a:pt x="46732" y="225071"/>
                          <a:pt x="47116" y="215057"/>
                        </a:cubicBezTo>
                        <a:cubicBezTo>
                          <a:pt x="47499" y="205043"/>
                          <a:pt x="54705" y="180904"/>
                          <a:pt x="63128" y="161413"/>
                        </a:cubicBezTo>
                        <a:cubicBezTo>
                          <a:pt x="72833" y="138956"/>
                          <a:pt x="75270" y="102907"/>
                          <a:pt x="69780" y="62988"/>
                        </a:cubicBezTo>
                        <a:cubicBezTo>
                          <a:pt x="62124" y="7323"/>
                          <a:pt x="57564" y="0"/>
                          <a:pt x="30558" y="0"/>
                        </a:cubicBezTo>
                        <a:cubicBezTo>
                          <a:pt x="13751" y="0"/>
                          <a:pt x="0" y="5378"/>
                          <a:pt x="0" y="119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9" name="任意多边形: 形状 608">
                    <a:extLst>
                      <a:ext uri="{FF2B5EF4-FFF2-40B4-BE49-F238E27FC236}">
                        <a16:creationId xmlns="" xmlns:a16="http://schemas.microsoft.com/office/drawing/2014/main" id="{394165E5-09F8-4EF6-927E-6E471E08F168}"/>
                      </a:ext>
                    </a:extLst>
                  </p:cNvPr>
                  <p:cNvSpPr/>
                  <p:nvPr/>
                </p:nvSpPr>
                <p:spPr>
                  <a:xfrm>
                    <a:off x="8232888" y="4542421"/>
                    <a:ext cx="110786" cy="92586"/>
                  </a:xfrm>
                  <a:custGeom>
                    <a:avLst/>
                    <a:gdLst/>
                    <a:ahLst/>
                    <a:cxnLst/>
                    <a:rect l="0" t="0" r="0" b="0"/>
                    <a:pathLst>
                      <a:path w="110786" h="92586">
                        <a:moveTo>
                          <a:pt x="25286" y="15341"/>
                        </a:moveTo>
                        <a:cubicBezTo>
                          <a:pt x="388" y="35322"/>
                          <a:pt x="0" y="36641"/>
                          <a:pt x="10770" y="64706"/>
                        </a:cubicBezTo>
                        <a:cubicBezTo>
                          <a:pt x="19355" y="87081"/>
                          <a:pt x="85647" y="92585"/>
                          <a:pt x="98381" y="71981"/>
                        </a:cubicBezTo>
                        <a:cubicBezTo>
                          <a:pt x="110785" y="51913"/>
                          <a:pt x="92495" y="9178"/>
                          <a:pt x="68880" y="3050"/>
                        </a:cubicBezTo>
                        <a:cubicBezTo>
                          <a:pt x="57127" y="0"/>
                          <a:pt x="37510" y="5531"/>
                          <a:pt x="25286" y="153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0" name="任意多边形: 形状 609">
                    <a:extLst>
                      <a:ext uri="{FF2B5EF4-FFF2-40B4-BE49-F238E27FC236}">
                        <a16:creationId xmlns="" xmlns:a16="http://schemas.microsoft.com/office/drawing/2014/main" id="{9A650F8C-DF7F-4095-84DB-90095F3DC672}"/>
                      </a:ext>
                    </a:extLst>
                  </p:cNvPr>
                  <p:cNvSpPr/>
                  <p:nvPr/>
                </p:nvSpPr>
                <p:spPr>
                  <a:xfrm>
                    <a:off x="8362150" y="4550799"/>
                    <a:ext cx="13732" cy="53580"/>
                  </a:xfrm>
                  <a:custGeom>
                    <a:avLst/>
                    <a:gdLst/>
                    <a:ahLst/>
                    <a:cxnLst/>
                    <a:rect l="0" t="0" r="0" b="0"/>
                    <a:pathLst>
                      <a:path w="13732" h="53580">
                        <a:moveTo>
                          <a:pt x="2526" y="17199"/>
                        </a:moveTo>
                        <a:cubicBezTo>
                          <a:pt x="0" y="30031"/>
                          <a:pt x="1920" y="44319"/>
                          <a:pt x="6792" y="48949"/>
                        </a:cubicBezTo>
                        <a:cubicBezTo>
                          <a:pt x="11664" y="53579"/>
                          <a:pt x="13731" y="43080"/>
                          <a:pt x="11385" y="25617"/>
                        </a:cubicBezTo>
                        <a:cubicBezTo>
                          <a:pt x="8240" y="2213"/>
                          <a:pt x="5911" y="0"/>
                          <a:pt x="2526" y="1719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1" name="任意多边形: 形状 610">
                    <a:extLst>
                      <a:ext uri="{FF2B5EF4-FFF2-40B4-BE49-F238E27FC236}">
                        <a16:creationId xmlns="" xmlns:a16="http://schemas.microsoft.com/office/drawing/2014/main" id="{ADCF071A-7C70-4D6D-BDAF-44CCEEBAFEB8}"/>
                      </a:ext>
                    </a:extLst>
                  </p:cNvPr>
                  <p:cNvSpPr/>
                  <p:nvPr/>
                </p:nvSpPr>
                <p:spPr>
                  <a:xfrm>
                    <a:off x="5357075" y="4591171"/>
                    <a:ext cx="422739" cy="99546"/>
                  </a:xfrm>
                  <a:custGeom>
                    <a:avLst/>
                    <a:gdLst/>
                    <a:ahLst/>
                    <a:cxnLst/>
                    <a:rect l="0" t="0" r="0" b="0"/>
                    <a:pathLst>
                      <a:path w="422739" h="99546">
                        <a:moveTo>
                          <a:pt x="199292" y="25506"/>
                        </a:moveTo>
                        <a:cubicBezTo>
                          <a:pt x="112044" y="38857"/>
                          <a:pt x="35675" y="54765"/>
                          <a:pt x="29584" y="60856"/>
                        </a:cubicBezTo>
                        <a:cubicBezTo>
                          <a:pt x="0" y="90440"/>
                          <a:pt x="42710" y="99545"/>
                          <a:pt x="211070" y="99545"/>
                        </a:cubicBezTo>
                        <a:cubicBezTo>
                          <a:pt x="395723" y="99545"/>
                          <a:pt x="422738" y="91568"/>
                          <a:pt x="412803" y="39976"/>
                        </a:cubicBezTo>
                        <a:cubicBezTo>
                          <a:pt x="405622" y="2686"/>
                          <a:pt x="365978" y="0"/>
                          <a:pt x="199292" y="2550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2" name="任意多边形: 形状 611">
                    <a:extLst>
                      <a:ext uri="{FF2B5EF4-FFF2-40B4-BE49-F238E27FC236}">
                        <a16:creationId xmlns="" xmlns:a16="http://schemas.microsoft.com/office/drawing/2014/main" id="{27403B0C-B7F5-4420-82D6-DB672ECCBC96}"/>
                      </a:ext>
                    </a:extLst>
                  </p:cNvPr>
                  <p:cNvSpPr/>
                  <p:nvPr/>
                </p:nvSpPr>
                <p:spPr>
                  <a:xfrm>
                    <a:off x="5841534" y="4586015"/>
                    <a:ext cx="150750" cy="88529"/>
                  </a:xfrm>
                  <a:custGeom>
                    <a:avLst/>
                    <a:gdLst/>
                    <a:ahLst/>
                    <a:cxnLst/>
                    <a:rect l="0" t="0" r="0" b="0"/>
                    <a:pathLst>
                      <a:path w="150750" h="88529">
                        <a:moveTo>
                          <a:pt x="9098" y="32102"/>
                        </a:moveTo>
                        <a:cubicBezTo>
                          <a:pt x="963" y="41904"/>
                          <a:pt x="0" y="55573"/>
                          <a:pt x="6683" y="66386"/>
                        </a:cubicBezTo>
                        <a:cubicBezTo>
                          <a:pt x="20367" y="88528"/>
                          <a:pt x="104732" y="75314"/>
                          <a:pt x="133816" y="46473"/>
                        </a:cubicBezTo>
                        <a:cubicBezTo>
                          <a:pt x="150749" y="29682"/>
                          <a:pt x="150749" y="26244"/>
                          <a:pt x="133816" y="15536"/>
                        </a:cubicBezTo>
                        <a:cubicBezTo>
                          <a:pt x="109246" y="0"/>
                          <a:pt x="26633" y="10973"/>
                          <a:pt x="9098" y="321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3" name="任意多边形: 形状 612">
                    <a:extLst>
                      <a:ext uri="{FF2B5EF4-FFF2-40B4-BE49-F238E27FC236}">
                        <a16:creationId xmlns="" xmlns:a16="http://schemas.microsoft.com/office/drawing/2014/main" id="{EAB8DB60-C550-48E3-BAC8-39B4B41E195A}"/>
                      </a:ext>
                    </a:extLst>
                  </p:cNvPr>
                  <p:cNvSpPr/>
                  <p:nvPr/>
                </p:nvSpPr>
                <p:spPr>
                  <a:xfrm>
                    <a:off x="6387035" y="4585035"/>
                    <a:ext cx="160088" cy="81823"/>
                  </a:xfrm>
                  <a:custGeom>
                    <a:avLst/>
                    <a:gdLst/>
                    <a:ahLst/>
                    <a:cxnLst/>
                    <a:rect l="0" t="0" r="0" b="0"/>
                    <a:pathLst>
                      <a:path w="160088" h="81823">
                        <a:moveTo>
                          <a:pt x="11680" y="36685"/>
                        </a:moveTo>
                        <a:cubicBezTo>
                          <a:pt x="0" y="67121"/>
                          <a:pt x="23783" y="81822"/>
                          <a:pt x="78005" y="77682"/>
                        </a:cubicBezTo>
                        <a:cubicBezTo>
                          <a:pt x="137217" y="73161"/>
                          <a:pt x="160087" y="46549"/>
                          <a:pt x="126140" y="21672"/>
                        </a:cubicBezTo>
                        <a:cubicBezTo>
                          <a:pt x="96565" y="0"/>
                          <a:pt x="22005" y="9779"/>
                          <a:pt x="11680" y="3668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4" name="任意多边形: 形状 613">
                    <a:extLst>
                      <a:ext uri="{FF2B5EF4-FFF2-40B4-BE49-F238E27FC236}">
                        <a16:creationId xmlns="" xmlns:a16="http://schemas.microsoft.com/office/drawing/2014/main" id="{1744D540-713A-4989-9ABF-43C572C52EC9}"/>
                      </a:ext>
                    </a:extLst>
                  </p:cNvPr>
                  <p:cNvSpPr/>
                  <p:nvPr/>
                </p:nvSpPr>
                <p:spPr>
                  <a:xfrm>
                    <a:off x="4278163" y="4606058"/>
                    <a:ext cx="181675" cy="83054"/>
                  </a:xfrm>
                  <a:custGeom>
                    <a:avLst/>
                    <a:gdLst/>
                    <a:ahLst/>
                    <a:cxnLst/>
                    <a:rect l="0" t="0" r="0" b="0"/>
                    <a:pathLst>
                      <a:path w="181675" h="83054">
                        <a:moveTo>
                          <a:pt x="18966" y="37261"/>
                        </a:moveTo>
                        <a:cubicBezTo>
                          <a:pt x="0" y="72699"/>
                          <a:pt x="18551" y="83053"/>
                          <a:pt x="84287" y="73721"/>
                        </a:cubicBezTo>
                        <a:cubicBezTo>
                          <a:pt x="147018" y="64816"/>
                          <a:pt x="181674" y="27125"/>
                          <a:pt x="139145" y="14058"/>
                        </a:cubicBezTo>
                        <a:cubicBezTo>
                          <a:pt x="93387" y="0"/>
                          <a:pt x="32629" y="11730"/>
                          <a:pt x="18966" y="3726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5" name="任意多边形: 形状 614">
                    <a:extLst>
                      <a:ext uri="{FF2B5EF4-FFF2-40B4-BE49-F238E27FC236}">
                        <a16:creationId xmlns="" xmlns:a16="http://schemas.microsoft.com/office/drawing/2014/main" id="{E6C8A509-0DF3-41B9-9CA4-9C29D31EF69E}"/>
                      </a:ext>
                    </a:extLst>
                  </p:cNvPr>
                  <p:cNvSpPr/>
                  <p:nvPr/>
                </p:nvSpPr>
                <p:spPr>
                  <a:xfrm>
                    <a:off x="8682575" y="4616167"/>
                    <a:ext cx="37191" cy="23750"/>
                  </a:xfrm>
                  <a:custGeom>
                    <a:avLst/>
                    <a:gdLst/>
                    <a:ahLst/>
                    <a:cxnLst/>
                    <a:rect l="0" t="0" r="0" b="0"/>
                    <a:pathLst>
                      <a:path w="37191" h="23750">
                        <a:moveTo>
                          <a:pt x="4909" y="9942"/>
                        </a:moveTo>
                        <a:cubicBezTo>
                          <a:pt x="0" y="17886"/>
                          <a:pt x="5863" y="23749"/>
                          <a:pt x="18716" y="23749"/>
                        </a:cubicBezTo>
                        <a:cubicBezTo>
                          <a:pt x="34802" y="23749"/>
                          <a:pt x="37190" y="19885"/>
                          <a:pt x="27248" y="9942"/>
                        </a:cubicBezTo>
                        <a:cubicBezTo>
                          <a:pt x="17306" y="0"/>
                          <a:pt x="11054" y="0"/>
                          <a:pt x="4909" y="99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6" name="任意多边形: 形状 615">
                    <a:extLst>
                      <a:ext uri="{FF2B5EF4-FFF2-40B4-BE49-F238E27FC236}">
                        <a16:creationId xmlns="" xmlns:a16="http://schemas.microsoft.com/office/drawing/2014/main" id="{80DDC08C-D7BF-4E21-98AB-365B3E815455}"/>
                      </a:ext>
                    </a:extLst>
                  </p:cNvPr>
                  <p:cNvSpPr/>
                  <p:nvPr/>
                </p:nvSpPr>
                <p:spPr>
                  <a:xfrm>
                    <a:off x="3359924" y="4622400"/>
                    <a:ext cx="131028" cy="104681"/>
                  </a:xfrm>
                  <a:custGeom>
                    <a:avLst/>
                    <a:gdLst/>
                    <a:ahLst/>
                    <a:cxnLst/>
                    <a:rect l="0" t="0" r="0" b="0"/>
                    <a:pathLst>
                      <a:path w="131028" h="104681">
                        <a:moveTo>
                          <a:pt x="17830" y="18238"/>
                        </a:moveTo>
                        <a:cubicBezTo>
                          <a:pt x="0" y="47088"/>
                          <a:pt x="24280" y="91622"/>
                          <a:pt x="62404" y="99995"/>
                        </a:cubicBezTo>
                        <a:cubicBezTo>
                          <a:pt x="83195" y="104562"/>
                          <a:pt x="106061" y="104680"/>
                          <a:pt x="113216" y="100257"/>
                        </a:cubicBezTo>
                        <a:cubicBezTo>
                          <a:pt x="131027" y="89250"/>
                          <a:pt x="129621" y="38691"/>
                          <a:pt x="110986" y="20056"/>
                        </a:cubicBezTo>
                        <a:cubicBezTo>
                          <a:pt x="92161" y="1231"/>
                          <a:pt x="29101" y="0"/>
                          <a:pt x="17830" y="182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7" name="任意多边形: 形状 616">
                    <a:extLst>
                      <a:ext uri="{FF2B5EF4-FFF2-40B4-BE49-F238E27FC236}">
                        <a16:creationId xmlns="" xmlns:a16="http://schemas.microsoft.com/office/drawing/2014/main" id="{60525673-6284-47F0-8FA8-B65F855A7808}"/>
                      </a:ext>
                    </a:extLst>
                  </p:cNvPr>
                  <p:cNvSpPr/>
                  <p:nvPr/>
                </p:nvSpPr>
                <p:spPr>
                  <a:xfrm>
                    <a:off x="4494498" y="4623634"/>
                    <a:ext cx="162110" cy="77916"/>
                  </a:xfrm>
                  <a:custGeom>
                    <a:avLst/>
                    <a:gdLst/>
                    <a:ahLst/>
                    <a:cxnLst/>
                    <a:rect l="0" t="0" r="0" b="0"/>
                    <a:pathLst>
                      <a:path w="162110" h="77916">
                        <a:moveTo>
                          <a:pt x="18588" y="24757"/>
                        </a:moveTo>
                        <a:cubicBezTo>
                          <a:pt x="0" y="47155"/>
                          <a:pt x="1126" y="48007"/>
                          <a:pt x="72167" y="65263"/>
                        </a:cubicBezTo>
                        <a:cubicBezTo>
                          <a:pt x="124252" y="77915"/>
                          <a:pt x="132217" y="76846"/>
                          <a:pt x="148367" y="55042"/>
                        </a:cubicBezTo>
                        <a:cubicBezTo>
                          <a:pt x="160306" y="38922"/>
                          <a:pt x="162109" y="26633"/>
                          <a:pt x="153702" y="18685"/>
                        </a:cubicBezTo>
                        <a:cubicBezTo>
                          <a:pt x="133940" y="0"/>
                          <a:pt x="35462" y="4426"/>
                          <a:pt x="18588" y="247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8" name="任意多边形: 形状 617">
                    <a:extLst>
                      <a:ext uri="{FF2B5EF4-FFF2-40B4-BE49-F238E27FC236}">
                        <a16:creationId xmlns="" xmlns:a16="http://schemas.microsoft.com/office/drawing/2014/main" id="{DE14E55A-EC3A-4CA9-BCB2-83B52322A35A}"/>
                      </a:ext>
                    </a:extLst>
                  </p:cNvPr>
                  <p:cNvSpPr/>
                  <p:nvPr/>
                </p:nvSpPr>
                <p:spPr>
                  <a:xfrm>
                    <a:off x="6588035" y="4623196"/>
                    <a:ext cx="337776" cy="104707"/>
                  </a:xfrm>
                  <a:custGeom>
                    <a:avLst/>
                    <a:gdLst/>
                    <a:ahLst/>
                    <a:cxnLst/>
                    <a:rect l="0" t="0" r="0" b="0"/>
                    <a:pathLst>
                      <a:path w="337776" h="104707">
                        <a:moveTo>
                          <a:pt x="21291" y="24303"/>
                        </a:moveTo>
                        <a:cubicBezTo>
                          <a:pt x="0" y="49956"/>
                          <a:pt x="13856" y="59279"/>
                          <a:pt x="89849" y="70436"/>
                        </a:cubicBezTo>
                        <a:cubicBezTo>
                          <a:pt x="126047" y="75750"/>
                          <a:pt x="190599" y="86563"/>
                          <a:pt x="233297" y="94465"/>
                        </a:cubicBezTo>
                        <a:cubicBezTo>
                          <a:pt x="286594" y="104328"/>
                          <a:pt x="313480" y="104706"/>
                          <a:pt x="319063" y="95672"/>
                        </a:cubicBezTo>
                        <a:cubicBezTo>
                          <a:pt x="337775" y="65395"/>
                          <a:pt x="309021" y="46051"/>
                          <a:pt x="215572" y="26050"/>
                        </a:cubicBezTo>
                        <a:cubicBezTo>
                          <a:pt x="96161" y="492"/>
                          <a:pt x="41461" y="0"/>
                          <a:pt x="21291" y="243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19" name="任意多边形: 形状 618">
                    <a:extLst>
                      <a:ext uri="{FF2B5EF4-FFF2-40B4-BE49-F238E27FC236}">
                        <a16:creationId xmlns="" xmlns:a16="http://schemas.microsoft.com/office/drawing/2014/main" id="{58B620A5-2346-493E-AF99-79AAB09EF4D2}"/>
                      </a:ext>
                    </a:extLst>
                  </p:cNvPr>
                  <p:cNvSpPr/>
                  <p:nvPr/>
                </p:nvSpPr>
                <p:spPr>
                  <a:xfrm>
                    <a:off x="8711285" y="4621429"/>
                    <a:ext cx="85938" cy="99959"/>
                  </a:xfrm>
                  <a:custGeom>
                    <a:avLst/>
                    <a:gdLst/>
                    <a:ahLst/>
                    <a:cxnLst/>
                    <a:rect l="0" t="0" r="0" b="0"/>
                    <a:pathLst>
                      <a:path w="85938" h="99959">
                        <a:moveTo>
                          <a:pt x="45365" y="23930"/>
                        </a:moveTo>
                        <a:cubicBezTo>
                          <a:pt x="45365" y="33909"/>
                          <a:pt x="36112" y="51326"/>
                          <a:pt x="24803" y="62635"/>
                        </a:cubicBezTo>
                        <a:cubicBezTo>
                          <a:pt x="0" y="87438"/>
                          <a:pt x="8749" y="99958"/>
                          <a:pt x="43235" y="89013"/>
                        </a:cubicBezTo>
                        <a:cubicBezTo>
                          <a:pt x="72218" y="79814"/>
                          <a:pt x="85937" y="52406"/>
                          <a:pt x="75358" y="24837"/>
                        </a:cubicBezTo>
                        <a:cubicBezTo>
                          <a:pt x="66067" y="626"/>
                          <a:pt x="45365" y="0"/>
                          <a:pt x="45365" y="239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0" name="任意多边形: 形状 619">
                    <a:extLst>
                      <a:ext uri="{FF2B5EF4-FFF2-40B4-BE49-F238E27FC236}">
                        <a16:creationId xmlns="" xmlns:a16="http://schemas.microsoft.com/office/drawing/2014/main" id="{3266489F-98AF-47FC-BE37-696D0974EB79}"/>
                      </a:ext>
                    </a:extLst>
                  </p:cNvPr>
                  <p:cNvSpPr/>
                  <p:nvPr/>
                </p:nvSpPr>
                <p:spPr>
                  <a:xfrm>
                    <a:off x="4707846" y="4632683"/>
                    <a:ext cx="151927" cy="60085"/>
                  </a:xfrm>
                  <a:custGeom>
                    <a:avLst/>
                    <a:gdLst/>
                    <a:ahLst/>
                    <a:cxnLst/>
                    <a:rect l="0" t="0" r="0" b="0"/>
                    <a:pathLst>
                      <a:path w="151927" h="60085">
                        <a:moveTo>
                          <a:pt x="16271" y="20391"/>
                        </a:moveTo>
                        <a:cubicBezTo>
                          <a:pt x="0" y="46718"/>
                          <a:pt x="30137" y="60084"/>
                          <a:pt x="81504" y="49323"/>
                        </a:cubicBezTo>
                        <a:cubicBezTo>
                          <a:pt x="151926" y="34568"/>
                          <a:pt x="149310" y="0"/>
                          <a:pt x="78030" y="3409"/>
                        </a:cubicBezTo>
                        <a:cubicBezTo>
                          <a:pt x="48976" y="4799"/>
                          <a:pt x="21185" y="12440"/>
                          <a:pt x="16271" y="203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1" name="任意多边形: 形状 620">
                    <a:extLst>
                      <a:ext uri="{FF2B5EF4-FFF2-40B4-BE49-F238E27FC236}">
                        <a16:creationId xmlns="" xmlns:a16="http://schemas.microsoft.com/office/drawing/2014/main" id="{EF922072-8080-4CB0-9C93-A3EDD441CC21}"/>
                      </a:ext>
                    </a:extLst>
                  </p:cNvPr>
                  <p:cNvSpPr/>
                  <p:nvPr/>
                </p:nvSpPr>
                <p:spPr>
                  <a:xfrm>
                    <a:off x="4915598" y="4624771"/>
                    <a:ext cx="161796" cy="64723"/>
                  </a:xfrm>
                  <a:custGeom>
                    <a:avLst/>
                    <a:gdLst/>
                    <a:ahLst/>
                    <a:cxnLst/>
                    <a:rect l="0" t="0" r="0" b="0"/>
                    <a:pathLst>
                      <a:path w="161796" h="64723">
                        <a:moveTo>
                          <a:pt x="11317" y="28952"/>
                        </a:moveTo>
                        <a:cubicBezTo>
                          <a:pt x="0" y="47263"/>
                          <a:pt x="3402" y="49239"/>
                          <a:pt x="62801" y="58854"/>
                        </a:cubicBezTo>
                        <a:cubicBezTo>
                          <a:pt x="99046" y="64722"/>
                          <a:pt x="120879" y="61527"/>
                          <a:pt x="139001" y="47703"/>
                        </a:cubicBezTo>
                        <a:cubicBezTo>
                          <a:pt x="160927" y="30978"/>
                          <a:pt x="161795" y="26584"/>
                          <a:pt x="145351" y="15581"/>
                        </a:cubicBezTo>
                        <a:cubicBezTo>
                          <a:pt x="122066" y="0"/>
                          <a:pt x="23109" y="9872"/>
                          <a:pt x="11317" y="2895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2" name="任意多边形: 形状 621">
                    <a:extLst>
                      <a:ext uri="{FF2B5EF4-FFF2-40B4-BE49-F238E27FC236}">
                        <a16:creationId xmlns="" xmlns:a16="http://schemas.microsoft.com/office/drawing/2014/main" id="{4625D230-E40D-410C-AC1E-D50B39E46DAC}"/>
                      </a:ext>
                    </a:extLst>
                  </p:cNvPr>
                  <p:cNvSpPr/>
                  <p:nvPr/>
                </p:nvSpPr>
                <p:spPr>
                  <a:xfrm>
                    <a:off x="5105429" y="4639916"/>
                    <a:ext cx="62364" cy="73429"/>
                  </a:xfrm>
                  <a:custGeom>
                    <a:avLst/>
                    <a:gdLst/>
                    <a:ahLst/>
                    <a:cxnLst/>
                    <a:rect l="0" t="0" r="0" b="0"/>
                    <a:pathLst>
                      <a:path w="62364" h="73429">
                        <a:moveTo>
                          <a:pt x="10585" y="19904"/>
                        </a:moveTo>
                        <a:cubicBezTo>
                          <a:pt x="0" y="47487"/>
                          <a:pt x="26872" y="73428"/>
                          <a:pt x="46106" y="54194"/>
                        </a:cubicBezTo>
                        <a:cubicBezTo>
                          <a:pt x="62363" y="37937"/>
                          <a:pt x="52292" y="0"/>
                          <a:pt x="31720" y="0"/>
                        </a:cubicBezTo>
                        <a:cubicBezTo>
                          <a:pt x="24297" y="0"/>
                          <a:pt x="14786" y="8957"/>
                          <a:pt x="10585" y="1990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3" name="任意多边形: 形状 622">
                    <a:extLst>
                      <a:ext uri="{FF2B5EF4-FFF2-40B4-BE49-F238E27FC236}">
                        <a16:creationId xmlns="" xmlns:a16="http://schemas.microsoft.com/office/drawing/2014/main" id="{E317ADF2-F8B1-47F7-B4FB-2469D51238BC}"/>
                      </a:ext>
                    </a:extLst>
                  </p:cNvPr>
                  <p:cNvSpPr/>
                  <p:nvPr/>
                </p:nvSpPr>
                <p:spPr>
                  <a:xfrm>
                    <a:off x="5222008" y="4632107"/>
                    <a:ext cx="100387" cy="71420"/>
                  </a:xfrm>
                  <a:custGeom>
                    <a:avLst/>
                    <a:gdLst/>
                    <a:ahLst/>
                    <a:cxnLst/>
                    <a:rect l="0" t="0" r="0" b="0"/>
                    <a:pathLst>
                      <a:path w="100387" h="71420">
                        <a:moveTo>
                          <a:pt x="8143" y="28141"/>
                        </a:moveTo>
                        <a:cubicBezTo>
                          <a:pt x="0" y="49361"/>
                          <a:pt x="5264" y="53933"/>
                          <a:pt x="50308" y="64764"/>
                        </a:cubicBezTo>
                        <a:cubicBezTo>
                          <a:pt x="77983" y="71419"/>
                          <a:pt x="100386" y="42829"/>
                          <a:pt x="85884" y="19363"/>
                        </a:cubicBezTo>
                        <a:cubicBezTo>
                          <a:pt x="73917" y="0"/>
                          <a:pt x="16452" y="6488"/>
                          <a:pt x="8143" y="281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4" name="任意多边形: 形状 623">
                    <a:extLst>
                      <a:ext uri="{FF2B5EF4-FFF2-40B4-BE49-F238E27FC236}">
                        <a16:creationId xmlns="" xmlns:a16="http://schemas.microsoft.com/office/drawing/2014/main" id="{0D72762D-2528-4001-9396-192BB30927AD}"/>
                      </a:ext>
                    </a:extLst>
                  </p:cNvPr>
                  <p:cNvSpPr/>
                  <p:nvPr/>
                </p:nvSpPr>
                <p:spPr>
                  <a:xfrm>
                    <a:off x="8890788" y="4639194"/>
                    <a:ext cx="45217" cy="60551"/>
                  </a:xfrm>
                  <a:custGeom>
                    <a:avLst/>
                    <a:gdLst/>
                    <a:ahLst/>
                    <a:cxnLst/>
                    <a:rect l="0" t="0" r="0" b="0"/>
                    <a:pathLst>
                      <a:path w="45217" h="60551">
                        <a:moveTo>
                          <a:pt x="10759" y="18196"/>
                        </a:moveTo>
                        <a:cubicBezTo>
                          <a:pt x="0" y="46235"/>
                          <a:pt x="14314" y="60550"/>
                          <a:pt x="33714" y="41150"/>
                        </a:cubicBezTo>
                        <a:cubicBezTo>
                          <a:pt x="45168" y="29696"/>
                          <a:pt x="45216" y="22597"/>
                          <a:pt x="33918" y="11298"/>
                        </a:cubicBezTo>
                        <a:cubicBezTo>
                          <a:pt x="22620" y="0"/>
                          <a:pt x="17112" y="1641"/>
                          <a:pt x="10759" y="1819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5" name="任意多边形: 形状 624">
                    <a:extLst>
                      <a:ext uri="{FF2B5EF4-FFF2-40B4-BE49-F238E27FC236}">
                        <a16:creationId xmlns="" xmlns:a16="http://schemas.microsoft.com/office/drawing/2014/main" id="{BBEB0810-5612-430B-9817-EFA5ACFD5FF6}"/>
                      </a:ext>
                    </a:extLst>
                  </p:cNvPr>
                  <p:cNvSpPr/>
                  <p:nvPr/>
                </p:nvSpPr>
                <p:spPr>
                  <a:xfrm>
                    <a:off x="3569608" y="4646669"/>
                    <a:ext cx="87992" cy="86754"/>
                  </a:xfrm>
                  <a:custGeom>
                    <a:avLst/>
                    <a:gdLst/>
                    <a:ahLst/>
                    <a:cxnLst/>
                    <a:rect l="0" t="0" r="0" b="0"/>
                    <a:pathLst>
                      <a:path w="87992" h="86754">
                        <a:moveTo>
                          <a:pt x="11615" y="31902"/>
                        </a:moveTo>
                        <a:cubicBezTo>
                          <a:pt x="0" y="68496"/>
                          <a:pt x="20244" y="86753"/>
                          <a:pt x="57869" y="73615"/>
                        </a:cubicBezTo>
                        <a:cubicBezTo>
                          <a:pt x="78728" y="66332"/>
                          <a:pt x="87991" y="53333"/>
                          <a:pt x="87991" y="31347"/>
                        </a:cubicBezTo>
                        <a:cubicBezTo>
                          <a:pt x="87991" y="4811"/>
                          <a:pt x="82434" y="0"/>
                          <a:pt x="54151" y="2048"/>
                        </a:cubicBezTo>
                        <a:cubicBezTo>
                          <a:pt x="31926" y="3658"/>
                          <a:pt x="17327" y="13904"/>
                          <a:pt x="11615" y="319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6" name="任意多边形: 形状 625">
                    <a:extLst>
                      <a:ext uri="{FF2B5EF4-FFF2-40B4-BE49-F238E27FC236}">
                        <a16:creationId xmlns="" xmlns:a16="http://schemas.microsoft.com/office/drawing/2014/main" id="{995B1F45-711F-4E55-8609-5EEFA4D79A71}"/>
                      </a:ext>
                    </a:extLst>
                  </p:cNvPr>
                  <p:cNvSpPr/>
                  <p:nvPr/>
                </p:nvSpPr>
                <p:spPr>
                  <a:xfrm>
                    <a:off x="8362950" y="4648859"/>
                    <a:ext cx="19051" cy="51436"/>
                  </a:xfrm>
                  <a:custGeom>
                    <a:avLst/>
                    <a:gdLst/>
                    <a:ahLst/>
                    <a:cxnLst/>
                    <a:rect l="0" t="0" r="0" b="0"/>
                    <a:pathLst>
                      <a:path w="19051" h="51436">
                        <a:moveTo>
                          <a:pt x="0" y="29157"/>
                        </a:moveTo>
                        <a:cubicBezTo>
                          <a:pt x="0" y="44291"/>
                          <a:pt x="4286" y="51435"/>
                          <a:pt x="9525" y="45032"/>
                        </a:cubicBezTo>
                        <a:cubicBezTo>
                          <a:pt x="14764" y="38629"/>
                          <a:pt x="19050" y="25770"/>
                          <a:pt x="19050" y="16457"/>
                        </a:cubicBezTo>
                        <a:cubicBezTo>
                          <a:pt x="19050" y="7144"/>
                          <a:pt x="14764" y="0"/>
                          <a:pt x="9525" y="582"/>
                        </a:cubicBezTo>
                        <a:cubicBezTo>
                          <a:pt x="4286" y="1164"/>
                          <a:pt x="0" y="14023"/>
                          <a:pt x="0" y="291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7" name="任意多边形: 形状 626">
                    <a:extLst>
                      <a:ext uri="{FF2B5EF4-FFF2-40B4-BE49-F238E27FC236}">
                        <a16:creationId xmlns="" xmlns:a16="http://schemas.microsoft.com/office/drawing/2014/main" id="{8CBD67BE-C7DB-46D7-9CA0-DB0765A20218}"/>
                      </a:ext>
                    </a:extLst>
                  </p:cNvPr>
                  <p:cNvSpPr/>
                  <p:nvPr/>
                </p:nvSpPr>
                <p:spPr>
                  <a:xfrm>
                    <a:off x="3765574" y="4672119"/>
                    <a:ext cx="95227" cy="85073"/>
                  </a:xfrm>
                  <a:custGeom>
                    <a:avLst/>
                    <a:gdLst/>
                    <a:ahLst/>
                    <a:cxnLst/>
                    <a:rect l="0" t="0" r="0" b="0"/>
                    <a:pathLst>
                      <a:path w="95227" h="85073">
                        <a:moveTo>
                          <a:pt x="4487" y="25158"/>
                        </a:moveTo>
                        <a:cubicBezTo>
                          <a:pt x="0" y="36853"/>
                          <a:pt x="5519" y="54982"/>
                          <a:pt x="17090" y="66553"/>
                        </a:cubicBezTo>
                        <a:cubicBezTo>
                          <a:pt x="35400" y="84863"/>
                          <a:pt x="40859" y="85072"/>
                          <a:pt x="66451" y="68437"/>
                        </a:cubicBezTo>
                        <a:cubicBezTo>
                          <a:pt x="82277" y="58151"/>
                          <a:pt x="95226" y="38442"/>
                          <a:pt x="95226" y="24640"/>
                        </a:cubicBezTo>
                        <a:cubicBezTo>
                          <a:pt x="95226" y="4291"/>
                          <a:pt x="87402" y="0"/>
                          <a:pt x="53849" y="1948"/>
                        </a:cubicBezTo>
                        <a:cubicBezTo>
                          <a:pt x="28882" y="3398"/>
                          <a:pt x="9305" y="12603"/>
                          <a:pt x="4487"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8" name="任意多边形: 形状 627">
                    <a:extLst>
                      <a:ext uri="{FF2B5EF4-FFF2-40B4-BE49-F238E27FC236}">
                        <a16:creationId xmlns="" xmlns:a16="http://schemas.microsoft.com/office/drawing/2014/main" id="{2C2047C3-774D-4678-B2B8-F5A9457F873F}"/>
                      </a:ext>
                    </a:extLst>
                  </p:cNvPr>
                  <p:cNvSpPr/>
                  <p:nvPr/>
                </p:nvSpPr>
                <p:spPr>
                  <a:xfrm>
                    <a:off x="6967189" y="4660940"/>
                    <a:ext cx="108447" cy="93062"/>
                  </a:xfrm>
                  <a:custGeom>
                    <a:avLst/>
                    <a:gdLst/>
                    <a:ahLst/>
                    <a:cxnLst/>
                    <a:rect l="0" t="0" r="0" b="0"/>
                    <a:pathLst>
                      <a:path w="108447" h="93062">
                        <a:moveTo>
                          <a:pt x="6927" y="22035"/>
                        </a:moveTo>
                        <a:cubicBezTo>
                          <a:pt x="941" y="31533"/>
                          <a:pt x="0" y="51774"/>
                          <a:pt x="4837" y="67014"/>
                        </a:cubicBezTo>
                        <a:cubicBezTo>
                          <a:pt x="12205" y="90228"/>
                          <a:pt x="19105" y="93061"/>
                          <a:pt x="47367" y="84475"/>
                        </a:cubicBezTo>
                        <a:cubicBezTo>
                          <a:pt x="94702" y="70094"/>
                          <a:pt x="108446" y="43263"/>
                          <a:pt x="79386" y="21967"/>
                        </a:cubicBezTo>
                        <a:cubicBezTo>
                          <a:pt x="49409" y="0"/>
                          <a:pt x="20797" y="27"/>
                          <a:pt x="6927" y="22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29" name="任意多边形: 形状 628">
                    <a:extLst>
                      <a:ext uri="{FF2B5EF4-FFF2-40B4-BE49-F238E27FC236}">
                        <a16:creationId xmlns="" xmlns:a16="http://schemas.microsoft.com/office/drawing/2014/main" id="{9FBA8481-749C-4E87-850A-C6CFE42BB5D2}"/>
                      </a:ext>
                    </a:extLst>
                  </p:cNvPr>
                  <p:cNvSpPr/>
                  <p:nvPr/>
                </p:nvSpPr>
                <p:spPr>
                  <a:xfrm>
                    <a:off x="8578850" y="46780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0" name="任意多边形: 形状 629">
                    <a:extLst>
                      <a:ext uri="{FF2B5EF4-FFF2-40B4-BE49-F238E27FC236}">
                        <a16:creationId xmlns="" xmlns:a16="http://schemas.microsoft.com/office/drawing/2014/main" id="{C9C7EE57-1EEA-4829-809C-27CA050088B5}"/>
                      </a:ext>
                    </a:extLst>
                  </p:cNvPr>
                  <p:cNvSpPr/>
                  <p:nvPr/>
                </p:nvSpPr>
                <p:spPr>
                  <a:xfrm>
                    <a:off x="7200914" y="4679006"/>
                    <a:ext cx="171648" cy="102311"/>
                  </a:xfrm>
                  <a:custGeom>
                    <a:avLst/>
                    <a:gdLst/>
                    <a:ahLst/>
                    <a:cxnLst/>
                    <a:rect l="0" t="0" r="0" b="0"/>
                    <a:pathLst>
                      <a:path w="171648" h="102311">
                        <a:moveTo>
                          <a:pt x="28337" y="34856"/>
                        </a:moveTo>
                        <a:cubicBezTo>
                          <a:pt x="0" y="69000"/>
                          <a:pt x="81033" y="102310"/>
                          <a:pt x="138647" y="80201"/>
                        </a:cubicBezTo>
                        <a:cubicBezTo>
                          <a:pt x="171647" y="67538"/>
                          <a:pt x="162504" y="26169"/>
                          <a:pt x="123811" y="13073"/>
                        </a:cubicBezTo>
                        <a:cubicBezTo>
                          <a:pt x="85187" y="0"/>
                          <a:pt x="50742" y="7859"/>
                          <a:pt x="28337" y="3485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1" name="任意多边形: 形状 630">
                    <a:extLst>
                      <a:ext uri="{FF2B5EF4-FFF2-40B4-BE49-F238E27FC236}">
                        <a16:creationId xmlns="" xmlns:a16="http://schemas.microsoft.com/office/drawing/2014/main" id="{7BD2A524-5BB1-42E5-B768-BE4CC4850F12}"/>
                      </a:ext>
                    </a:extLst>
                  </p:cNvPr>
                  <p:cNvSpPr/>
                  <p:nvPr/>
                </p:nvSpPr>
                <p:spPr>
                  <a:xfrm>
                    <a:off x="7410428" y="4685621"/>
                    <a:ext cx="184709" cy="81296"/>
                  </a:xfrm>
                  <a:custGeom>
                    <a:avLst/>
                    <a:gdLst/>
                    <a:ahLst/>
                    <a:cxnLst/>
                    <a:rect l="0" t="0" r="0" b="0"/>
                    <a:pathLst>
                      <a:path w="184709" h="81296">
                        <a:moveTo>
                          <a:pt x="25555" y="23983"/>
                        </a:moveTo>
                        <a:cubicBezTo>
                          <a:pt x="0" y="54775"/>
                          <a:pt x="19841" y="81295"/>
                          <a:pt x="68434" y="81295"/>
                        </a:cubicBezTo>
                        <a:cubicBezTo>
                          <a:pt x="153165" y="81295"/>
                          <a:pt x="184708" y="42142"/>
                          <a:pt x="119844" y="17481"/>
                        </a:cubicBezTo>
                        <a:cubicBezTo>
                          <a:pt x="73868" y="0"/>
                          <a:pt x="43735" y="2079"/>
                          <a:pt x="25555" y="239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2" name="任意多边形: 形状 631">
                    <a:extLst>
                      <a:ext uri="{FF2B5EF4-FFF2-40B4-BE49-F238E27FC236}">
                        <a16:creationId xmlns="" xmlns:a16="http://schemas.microsoft.com/office/drawing/2014/main" id="{9E40C0F9-3E8F-4E23-BEB5-AD4F7C75C7F6}"/>
                      </a:ext>
                    </a:extLst>
                  </p:cNvPr>
                  <p:cNvSpPr/>
                  <p:nvPr/>
                </p:nvSpPr>
                <p:spPr>
                  <a:xfrm>
                    <a:off x="7626350" y="4668246"/>
                    <a:ext cx="175328" cy="108524"/>
                  </a:xfrm>
                  <a:custGeom>
                    <a:avLst/>
                    <a:gdLst/>
                    <a:ahLst/>
                    <a:cxnLst/>
                    <a:rect l="0" t="0" r="0" b="0"/>
                    <a:pathLst>
                      <a:path w="175328" h="108524">
                        <a:moveTo>
                          <a:pt x="19957" y="42427"/>
                        </a:moveTo>
                        <a:cubicBezTo>
                          <a:pt x="8981" y="53403"/>
                          <a:pt x="0" y="67080"/>
                          <a:pt x="0" y="72818"/>
                        </a:cubicBezTo>
                        <a:cubicBezTo>
                          <a:pt x="0" y="101720"/>
                          <a:pt x="115713" y="108523"/>
                          <a:pt x="138583" y="80966"/>
                        </a:cubicBezTo>
                        <a:cubicBezTo>
                          <a:pt x="175327" y="36692"/>
                          <a:pt x="62384" y="0"/>
                          <a:pt x="19957" y="4242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3" name="任意多边形: 形状 632">
                    <a:extLst>
                      <a:ext uri="{FF2B5EF4-FFF2-40B4-BE49-F238E27FC236}">
                        <a16:creationId xmlns="" xmlns:a16="http://schemas.microsoft.com/office/drawing/2014/main" id="{B861360A-BFA9-441C-B47F-3EC2B2A39231}"/>
                      </a:ext>
                    </a:extLst>
                  </p:cNvPr>
                  <p:cNvSpPr/>
                  <p:nvPr/>
                </p:nvSpPr>
                <p:spPr>
                  <a:xfrm>
                    <a:off x="7823757" y="4680230"/>
                    <a:ext cx="159696" cy="93235"/>
                  </a:xfrm>
                  <a:custGeom>
                    <a:avLst/>
                    <a:gdLst/>
                    <a:ahLst/>
                    <a:cxnLst/>
                    <a:rect l="0" t="0" r="0" b="0"/>
                    <a:pathLst>
                      <a:path w="159696" h="93235">
                        <a:moveTo>
                          <a:pt x="21668" y="17403"/>
                        </a:moveTo>
                        <a:cubicBezTo>
                          <a:pt x="0" y="44353"/>
                          <a:pt x="1735" y="69711"/>
                          <a:pt x="25882" y="78977"/>
                        </a:cubicBezTo>
                        <a:cubicBezTo>
                          <a:pt x="63033" y="93234"/>
                          <a:pt x="142567" y="87229"/>
                          <a:pt x="149309" y="69659"/>
                        </a:cubicBezTo>
                        <a:cubicBezTo>
                          <a:pt x="159695" y="42595"/>
                          <a:pt x="142839" y="26547"/>
                          <a:pt x="88314" y="11588"/>
                        </a:cubicBezTo>
                        <a:cubicBezTo>
                          <a:pt x="46076" y="0"/>
                          <a:pt x="34875" y="978"/>
                          <a:pt x="21668" y="1740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4" name="任意多边形: 形状 633">
                    <a:extLst>
                      <a:ext uri="{FF2B5EF4-FFF2-40B4-BE49-F238E27FC236}">
                        <a16:creationId xmlns="" xmlns:a16="http://schemas.microsoft.com/office/drawing/2014/main" id="{19770C15-DF34-4C23-AB55-5C581B2809E9}"/>
                      </a:ext>
                    </a:extLst>
                  </p:cNvPr>
                  <p:cNvSpPr/>
                  <p:nvPr/>
                </p:nvSpPr>
                <p:spPr>
                  <a:xfrm>
                    <a:off x="8515350" y="46907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5" name="任意多边形: 形状 634">
                    <a:extLst>
                      <a:ext uri="{FF2B5EF4-FFF2-40B4-BE49-F238E27FC236}">
                        <a16:creationId xmlns="" xmlns:a16="http://schemas.microsoft.com/office/drawing/2014/main" id="{7C1A48C7-BF7E-4935-874E-5E2F0AF8F508}"/>
                      </a:ext>
                    </a:extLst>
                  </p:cNvPr>
                  <p:cNvSpPr/>
                  <p:nvPr/>
                </p:nvSpPr>
                <p:spPr>
                  <a:xfrm>
                    <a:off x="3674400" y="4695850"/>
                    <a:ext cx="61636" cy="183012"/>
                  </a:xfrm>
                  <a:custGeom>
                    <a:avLst/>
                    <a:gdLst/>
                    <a:ahLst/>
                    <a:cxnLst/>
                    <a:rect l="0" t="0" r="0" b="0"/>
                    <a:pathLst>
                      <a:path w="61636" h="183012">
                        <a:moveTo>
                          <a:pt x="16678" y="22162"/>
                        </a:moveTo>
                        <a:cubicBezTo>
                          <a:pt x="0" y="43361"/>
                          <a:pt x="568" y="147660"/>
                          <a:pt x="17484" y="170108"/>
                        </a:cubicBezTo>
                        <a:cubicBezTo>
                          <a:pt x="26789" y="182456"/>
                          <a:pt x="34234" y="183011"/>
                          <a:pt x="47118" y="172319"/>
                        </a:cubicBezTo>
                        <a:cubicBezTo>
                          <a:pt x="60928" y="160858"/>
                          <a:pt x="61635" y="143813"/>
                          <a:pt x="50701" y="85977"/>
                        </a:cubicBezTo>
                        <a:cubicBezTo>
                          <a:pt x="34627" y="961"/>
                          <a:pt x="34114" y="0"/>
                          <a:pt x="16678" y="221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6" name="任意多边形: 形状 635">
                    <a:extLst>
                      <a:ext uri="{FF2B5EF4-FFF2-40B4-BE49-F238E27FC236}">
                        <a16:creationId xmlns="" xmlns:a16="http://schemas.microsoft.com/office/drawing/2014/main" id="{C771A740-504F-4B03-8871-59477FC45857}"/>
                      </a:ext>
                    </a:extLst>
                  </p:cNvPr>
                  <p:cNvSpPr/>
                  <p:nvPr/>
                </p:nvSpPr>
                <p:spPr>
                  <a:xfrm>
                    <a:off x="3933246" y="4688524"/>
                    <a:ext cx="106427" cy="78393"/>
                  </a:xfrm>
                  <a:custGeom>
                    <a:avLst/>
                    <a:gdLst/>
                    <a:ahLst/>
                    <a:cxnLst/>
                    <a:rect l="0" t="0" r="0" b="0"/>
                    <a:pathLst>
                      <a:path w="106427" h="78393">
                        <a:moveTo>
                          <a:pt x="17778" y="20155"/>
                        </a:moveTo>
                        <a:cubicBezTo>
                          <a:pt x="0" y="47620"/>
                          <a:pt x="18826" y="78392"/>
                          <a:pt x="53406" y="78392"/>
                        </a:cubicBezTo>
                        <a:cubicBezTo>
                          <a:pt x="91865" y="78392"/>
                          <a:pt x="106426" y="58188"/>
                          <a:pt x="85842" y="33386"/>
                        </a:cubicBezTo>
                        <a:cubicBezTo>
                          <a:pt x="63388" y="6331"/>
                          <a:pt x="30824" y="0"/>
                          <a:pt x="17778" y="2015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7" name="任意多边形: 形状 636">
                    <a:extLst>
                      <a:ext uri="{FF2B5EF4-FFF2-40B4-BE49-F238E27FC236}">
                        <a16:creationId xmlns="" xmlns:a16="http://schemas.microsoft.com/office/drawing/2014/main" id="{49DDED41-EB91-4EBF-B8CB-8FBB87B8EDAD}"/>
                      </a:ext>
                    </a:extLst>
                  </p:cNvPr>
                  <p:cNvSpPr/>
                  <p:nvPr/>
                </p:nvSpPr>
                <p:spPr>
                  <a:xfrm>
                    <a:off x="6382213" y="4698004"/>
                    <a:ext cx="1724250" cy="173206"/>
                  </a:xfrm>
                  <a:custGeom>
                    <a:avLst/>
                    <a:gdLst/>
                    <a:ahLst/>
                    <a:cxnLst/>
                    <a:rect l="0" t="0" r="0" b="0"/>
                    <a:pathLst>
                      <a:path w="1724250" h="173206">
                        <a:moveTo>
                          <a:pt x="16396" y="25591"/>
                        </a:moveTo>
                        <a:cubicBezTo>
                          <a:pt x="0" y="68319"/>
                          <a:pt x="21028" y="76464"/>
                          <a:pt x="172790" y="86170"/>
                        </a:cubicBezTo>
                        <a:cubicBezTo>
                          <a:pt x="255618" y="91468"/>
                          <a:pt x="361055" y="104048"/>
                          <a:pt x="407093" y="114127"/>
                        </a:cubicBezTo>
                        <a:cubicBezTo>
                          <a:pt x="453132" y="124206"/>
                          <a:pt x="544572" y="132568"/>
                          <a:pt x="610293" y="132710"/>
                        </a:cubicBezTo>
                        <a:cubicBezTo>
                          <a:pt x="682930" y="132867"/>
                          <a:pt x="756840" y="141043"/>
                          <a:pt x="798777" y="153562"/>
                        </a:cubicBezTo>
                        <a:cubicBezTo>
                          <a:pt x="857911" y="171214"/>
                          <a:pt x="919293" y="173205"/>
                          <a:pt x="1228427" y="167498"/>
                        </a:cubicBezTo>
                        <a:cubicBezTo>
                          <a:pt x="1469151" y="163055"/>
                          <a:pt x="1593815" y="156114"/>
                          <a:pt x="1603303" y="146626"/>
                        </a:cubicBezTo>
                        <a:cubicBezTo>
                          <a:pt x="1611120" y="138809"/>
                          <a:pt x="1636039" y="132412"/>
                          <a:pt x="1658678" y="132412"/>
                        </a:cubicBezTo>
                        <a:cubicBezTo>
                          <a:pt x="1702725" y="132412"/>
                          <a:pt x="1724249" y="114822"/>
                          <a:pt x="1699169" y="99323"/>
                        </a:cubicBezTo>
                        <a:cubicBezTo>
                          <a:pt x="1690764" y="94128"/>
                          <a:pt x="1506362" y="87685"/>
                          <a:pt x="1289387" y="85006"/>
                        </a:cubicBezTo>
                        <a:cubicBezTo>
                          <a:pt x="806341" y="79041"/>
                          <a:pt x="329918" y="49602"/>
                          <a:pt x="215437" y="18643"/>
                        </a:cubicBezTo>
                        <a:cubicBezTo>
                          <a:pt x="146493" y="0"/>
                          <a:pt x="24584" y="4255"/>
                          <a:pt x="16396" y="255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8" name="任意多边形: 形状 637">
                    <a:extLst>
                      <a:ext uri="{FF2B5EF4-FFF2-40B4-BE49-F238E27FC236}">
                        <a16:creationId xmlns="" xmlns:a16="http://schemas.microsoft.com/office/drawing/2014/main" id="{9D6F4D0C-C3E2-49EB-9BC8-E8DADA282226}"/>
                      </a:ext>
                    </a:extLst>
                  </p:cNvPr>
                  <p:cNvSpPr/>
                  <p:nvPr/>
                </p:nvSpPr>
                <p:spPr>
                  <a:xfrm>
                    <a:off x="7138327" y="4691020"/>
                    <a:ext cx="37173" cy="56847"/>
                  </a:xfrm>
                  <a:custGeom>
                    <a:avLst/>
                    <a:gdLst/>
                    <a:ahLst/>
                    <a:cxnLst/>
                    <a:rect l="0" t="0" r="0" b="0"/>
                    <a:pathLst>
                      <a:path w="37173" h="56847">
                        <a:moveTo>
                          <a:pt x="1216" y="33491"/>
                        </a:moveTo>
                        <a:cubicBezTo>
                          <a:pt x="0" y="46737"/>
                          <a:pt x="7318" y="56846"/>
                          <a:pt x="18122" y="56846"/>
                        </a:cubicBezTo>
                        <a:cubicBezTo>
                          <a:pt x="28662" y="56846"/>
                          <a:pt x="37172" y="45577"/>
                          <a:pt x="37172" y="31620"/>
                        </a:cubicBezTo>
                        <a:cubicBezTo>
                          <a:pt x="37172" y="0"/>
                          <a:pt x="4132" y="1720"/>
                          <a:pt x="1216" y="3349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39" name="任意多边形: 形状 638">
                    <a:extLst>
                      <a:ext uri="{FF2B5EF4-FFF2-40B4-BE49-F238E27FC236}">
                        <a16:creationId xmlns="" xmlns:a16="http://schemas.microsoft.com/office/drawing/2014/main" id="{BB02CE23-B1EB-4896-8BF9-04DC1A4725B4}"/>
                      </a:ext>
                    </a:extLst>
                  </p:cNvPr>
                  <p:cNvSpPr/>
                  <p:nvPr/>
                </p:nvSpPr>
                <p:spPr>
                  <a:xfrm>
                    <a:off x="7997977" y="4691897"/>
                    <a:ext cx="41124" cy="82173"/>
                  </a:xfrm>
                  <a:custGeom>
                    <a:avLst/>
                    <a:gdLst/>
                    <a:ahLst/>
                    <a:cxnLst/>
                    <a:rect l="0" t="0" r="0" b="0"/>
                    <a:pathLst>
                      <a:path w="41124" h="82173">
                        <a:moveTo>
                          <a:pt x="4166" y="22370"/>
                        </a:moveTo>
                        <a:cubicBezTo>
                          <a:pt x="0" y="29111"/>
                          <a:pt x="186" y="43996"/>
                          <a:pt x="4580" y="55447"/>
                        </a:cubicBezTo>
                        <a:cubicBezTo>
                          <a:pt x="14835" y="82172"/>
                          <a:pt x="41123" y="64275"/>
                          <a:pt x="41123" y="30569"/>
                        </a:cubicBezTo>
                        <a:cubicBezTo>
                          <a:pt x="41123" y="5133"/>
                          <a:pt x="17991" y="0"/>
                          <a:pt x="4166" y="2237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0" name="任意多边形: 形状 639">
                    <a:extLst>
                      <a:ext uri="{FF2B5EF4-FFF2-40B4-BE49-F238E27FC236}">
                        <a16:creationId xmlns="" xmlns:a16="http://schemas.microsoft.com/office/drawing/2014/main" id="{242B643C-E009-47A6-A2F2-A75095636A31}"/>
                      </a:ext>
                    </a:extLst>
                  </p:cNvPr>
                  <p:cNvSpPr/>
                  <p:nvPr/>
                </p:nvSpPr>
                <p:spPr>
                  <a:xfrm>
                    <a:off x="8820150" y="4716999"/>
                    <a:ext cx="168019" cy="88018"/>
                  </a:xfrm>
                  <a:custGeom>
                    <a:avLst/>
                    <a:gdLst/>
                    <a:ahLst/>
                    <a:cxnLst/>
                    <a:rect l="0" t="0" r="0" b="0"/>
                    <a:pathLst>
                      <a:path w="168019" h="88018">
                        <a:moveTo>
                          <a:pt x="34925" y="19675"/>
                        </a:moveTo>
                        <a:cubicBezTo>
                          <a:pt x="14813" y="30195"/>
                          <a:pt x="0" y="48562"/>
                          <a:pt x="0" y="62980"/>
                        </a:cubicBezTo>
                        <a:cubicBezTo>
                          <a:pt x="0" y="84474"/>
                          <a:pt x="8766" y="88017"/>
                          <a:pt x="61945" y="88017"/>
                        </a:cubicBezTo>
                        <a:cubicBezTo>
                          <a:pt x="139160" y="88017"/>
                          <a:pt x="168018" y="62296"/>
                          <a:pt x="124780" y="32011"/>
                        </a:cubicBezTo>
                        <a:cubicBezTo>
                          <a:pt x="80671" y="1116"/>
                          <a:pt x="72541" y="0"/>
                          <a:pt x="34925" y="1967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1" name="任意多边形: 形状 640">
                    <a:extLst>
                      <a:ext uri="{FF2B5EF4-FFF2-40B4-BE49-F238E27FC236}">
                        <a16:creationId xmlns="" xmlns:a16="http://schemas.microsoft.com/office/drawing/2014/main" id="{B5FAC643-9246-4BF0-95B1-94608EF2AD80}"/>
                      </a:ext>
                    </a:extLst>
                  </p:cNvPr>
                  <p:cNvSpPr/>
                  <p:nvPr/>
                </p:nvSpPr>
                <p:spPr>
                  <a:xfrm>
                    <a:off x="8560673" y="4735407"/>
                    <a:ext cx="176928" cy="94739"/>
                  </a:xfrm>
                  <a:custGeom>
                    <a:avLst/>
                    <a:gdLst/>
                    <a:ahLst/>
                    <a:cxnLst/>
                    <a:rect l="0" t="0" r="0" b="0"/>
                    <a:pathLst>
                      <a:path w="176928" h="94739">
                        <a:moveTo>
                          <a:pt x="83270" y="8680"/>
                        </a:moveTo>
                        <a:cubicBezTo>
                          <a:pt x="74167" y="10758"/>
                          <a:pt x="51636" y="12459"/>
                          <a:pt x="33199" y="12459"/>
                        </a:cubicBezTo>
                        <a:cubicBezTo>
                          <a:pt x="5973" y="12459"/>
                          <a:pt x="0" y="18078"/>
                          <a:pt x="1387" y="42383"/>
                        </a:cubicBezTo>
                        <a:cubicBezTo>
                          <a:pt x="3759" y="83936"/>
                          <a:pt x="15760" y="91736"/>
                          <a:pt x="44432" y="70357"/>
                        </a:cubicBezTo>
                        <a:cubicBezTo>
                          <a:pt x="66151" y="54161"/>
                          <a:pt x="70869" y="54642"/>
                          <a:pt x="85412" y="74531"/>
                        </a:cubicBezTo>
                        <a:cubicBezTo>
                          <a:pt x="98304" y="92161"/>
                          <a:pt x="109944" y="94738"/>
                          <a:pt x="139387" y="86484"/>
                        </a:cubicBezTo>
                        <a:cubicBezTo>
                          <a:pt x="170293" y="77819"/>
                          <a:pt x="176927" y="69226"/>
                          <a:pt x="176927" y="37859"/>
                        </a:cubicBezTo>
                        <a:cubicBezTo>
                          <a:pt x="176927" y="3328"/>
                          <a:pt x="173315" y="0"/>
                          <a:pt x="138373" y="2330"/>
                        </a:cubicBezTo>
                        <a:cubicBezTo>
                          <a:pt x="117168" y="3743"/>
                          <a:pt x="92372" y="6601"/>
                          <a:pt x="83270" y="8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2" name="任意多边形: 形状 641">
                    <a:extLst>
                      <a:ext uri="{FF2B5EF4-FFF2-40B4-BE49-F238E27FC236}">
                        <a16:creationId xmlns="" xmlns:a16="http://schemas.microsoft.com/office/drawing/2014/main" id="{BA209CC6-EE68-43BA-ADC6-39379A8855C9}"/>
                      </a:ext>
                    </a:extLst>
                  </p:cNvPr>
                  <p:cNvSpPr/>
                  <p:nvPr/>
                </p:nvSpPr>
                <p:spPr>
                  <a:xfrm>
                    <a:off x="8418030" y="4754216"/>
                    <a:ext cx="149572" cy="107272"/>
                  </a:xfrm>
                  <a:custGeom>
                    <a:avLst/>
                    <a:gdLst/>
                    <a:ahLst/>
                    <a:cxnLst/>
                    <a:rect l="0" t="0" r="0" b="0"/>
                    <a:pathLst>
                      <a:path w="149572" h="107272">
                        <a:moveTo>
                          <a:pt x="16887" y="8467"/>
                        </a:moveTo>
                        <a:cubicBezTo>
                          <a:pt x="0" y="25353"/>
                          <a:pt x="8986" y="62909"/>
                          <a:pt x="32985" y="75753"/>
                        </a:cubicBezTo>
                        <a:cubicBezTo>
                          <a:pt x="91876" y="107271"/>
                          <a:pt x="149571" y="75572"/>
                          <a:pt x="123154" y="26212"/>
                        </a:cubicBezTo>
                        <a:cubicBezTo>
                          <a:pt x="113335" y="7863"/>
                          <a:pt x="96561" y="0"/>
                          <a:pt x="67240" y="0"/>
                        </a:cubicBezTo>
                        <a:cubicBezTo>
                          <a:pt x="44202" y="0"/>
                          <a:pt x="21543" y="3810"/>
                          <a:pt x="16887" y="846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3" name="任意多边形: 形状 642">
                    <a:extLst>
                      <a:ext uri="{FF2B5EF4-FFF2-40B4-BE49-F238E27FC236}">
                        <a16:creationId xmlns="" xmlns:a16="http://schemas.microsoft.com/office/drawing/2014/main" id="{17943E8A-A4A7-46A6-AFD4-9996EA3810E2}"/>
                      </a:ext>
                    </a:extLst>
                  </p:cNvPr>
                  <p:cNvSpPr/>
                  <p:nvPr/>
                </p:nvSpPr>
                <p:spPr>
                  <a:xfrm>
                    <a:off x="8243021" y="4772899"/>
                    <a:ext cx="137204" cy="86707"/>
                  </a:xfrm>
                  <a:custGeom>
                    <a:avLst/>
                    <a:gdLst/>
                    <a:ahLst/>
                    <a:cxnLst/>
                    <a:rect l="0" t="0" r="0" b="0"/>
                    <a:pathLst>
                      <a:path w="137204" h="86707">
                        <a:moveTo>
                          <a:pt x="10455" y="25159"/>
                        </a:moveTo>
                        <a:cubicBezTo>
                          <a:pt x="0" y="52404"/>
                          <a:pt x="13779" y="67200"/>
                          <a:pt x="58821" y="77093"/>
                        </a:cubicBezTo>
                        <a:cubicBezTo>
                          <a:pt x="102590" y="86706"/>
                          <a:pt x="137203" y="58814"/>
                          <a:pt x="124048" y="24533"/>
                        </a:cubicBezTo>
                        <a:cubicBezTo>
                          <a:pt x="114634" y="0"/>
                          <a:pt x="19909" y="522"/>
                          <a:pt x="10455" y="2515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4" name="任意多边形: 形状 643">
                    <a:extLst>
                      <a:ext uri="{FF2B5EF4-FFF2-40B4-BE49-F238E27FC236}">
                        <a16:creationId xmlns="" xmlns:a16="http://schemas.microsoft.com/office/drawing/2014/main" id="{64CA13DD-DBCC-4CD0-98B0-A10B8E348F29}"/>
                      </a:ext>
                    </a:extLst>
                  </p:cNvPr>
                  <p:cNvSpPr/>
                  <p:nvPr/>
                </p:nvSpPr>
                <p:spPr>
                  <a:xfrm>
                    <a:off x="3469149" y="4779818"/>
                    <a:ext cx="54556" cy="75999"/>
                  </a:xfrm>
                  <a:custGeom>
                    <a:avLst/>
                    <a:gdLst/>
                    <a:ahLst/>
                    <a:cxnLst/>
                    <a:rect l="0" t="0" r="0" b="0"/>
                    <a:pathLst>
                      <a:path w="54556" h="75999">
                        <a:moveTo>
                          <a:pt x="9532" y="29884"/>
                        </a:moveTo>
                        <a:cubicBezTo>
                          <a:pt x="0" y="54724"/>
                          <a:pt x="12987" y="75998"/>
                          <a:pt x="37684" y="75998"/>
                        </a:cubicBezTo>
                        <a:cubicBezTo>
                          <a:pt x="52606" y="75998"/>
                          <a:pt x="54555" y="68460"/>
                          <a:pt x="46459" y="42068"/>
                        </a:cubicBezTo>
                        <a:cubicBezTo>
                          <a:pt x="34969" y="4609"/>
                          <a:pt x="21000" y="0"/>
                          <a:pt x="9532" y="2988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5" name="任意多边形: 形状 644">
                    <a:extLst>
                      <a:ext uri="{FF2B5EF4-FFF2-40B4-BE49-F238E27FC236}">
                        <a16:creationId xmlns="" xmlns:a16="http://schemas.microsoft.com/office/drawing/2014/main" id="{CE4E26C0-2E0F-4F68-974A-7F0FA0B6BF1F}"/>
                      </a:ext>
                    </a:extLst>
                  </p:cNvPr>
                  <p:cNvSpPr/>
                  <p:nvPr/>
                </p:nvSpPr>
                <p:spPr>
                  <a:xfrm>
                    <a:off x="3862182" y="4781205"/>
                    <a:ext cx="44419" cy="93662"/>
                  </a:xfrm>
                  <a:custGeom>
                    <a:avLst/>
                    <a:gdLst/>
                    <a:ahLst/>
                    <a:cxnLst/>
                    <a:rect l="0" t="0" r="0" b="0"/>
                    <a:pathLst>
                      <a:path w="44419" h="93662">
                        <a:moveTo>
                          <a:pt x="7995" y="20636"/>
                        </a:moveTo>
                        <a:cubicBezTo>
                          <a:pt x="0" y="26782"/>
                          <a:pt x="451" y="41425"/>
                          <a:pt x="9267" y="61911"/>
                        </a:cubicBezTo>
                        <a:lnTo>
                          <a:pt x="22928" y="93661"/>
                        </a:lnTo>
                        <a:lnTo>
                          <a:pt x="33764" y="52386"/>
                        </a:lnTo>
                        <a:cubicBezTo>
                          <a:pt x="44418" y="11805"/>
                          <a:pt x="34837" y="0"/>
                          <a:pt x="7995" y="2063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6" name="任意多边形: 形状 645">
                    <a:extLst>
                      <a:ext uri="{FF2B5EF4-FFF2-40B4-BE49-F238E27FC236}">
                        <a16:creationId xmlns="" xmlns:a16="http://schemas.microsoft.com/office/drawing/2014/main" id="{C5A7E888-747B-4354-9631-99A7181A07D4}"/>
                      </a:ext>
                    </a:extLst>
                  </p:cNvPr>
                  <p:cNvSpPr/>
                  <p:nvPr/>
                </p:nvSpPr>
                <p:spPr>
                  <a:xfrm>
                    <a:off x="4136264" y="4807564"/>
                    <a:ext cx="109109" cy="99053"/>
                  </a:xfrm>
                  <a:custGeom>
                    <a:avLst/>
                    <a:gdLst/>
                    <a:ahLst/>
                    <a:cxnLst/>
                    <a:rect l="0" t="0" r="0" b="0"/>
                    <a:pathLst>
                      <a:path w="109109" h="99053">
                        <a:moveTo>
                          <a:pt x="23944" y="28048"/>
                        </a:moveTo>
                        <a:cubicBezTo>
                          <a:pt x="0" y="56898"/>
                          <a:pt x="19026" y="99052"/>
                          <a:pt x="55990" y="99052"/>
                        </a:cubicBezTo>
                        <a:cubicBezTo>
                          <a:pt x="95463" y="99052"/>
                          <a:pt x="109108" y="65697"/>
                          <a:pt x="83971" y="30651"/>
                        </a:cubicBezTo>
                        <a:cubicBezTo>
                          <a:pt x="62461" y="661"/>
                          <a:pt x="47222" y="0"/>
                          <a:pt x="23944" y="2804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7" name="任意多边形: 形状 646">
                    <a:extLst>
                      <a:ext uri="{FF2B5EF4-FFF2-40B4-BE49-F238E27FC236}">
                        <a16:creationId xmlns="" xmlns:a16="http://schemas.microsoft.com/office/drawing/2014/main" id="{C1A5BB7D-8E89-44C4-BB1A-96A9732668DC}"/>
                      </a:ext>
                    </a:extLst>
                  </p:cNvPr>
                  <p:cNvSpPr/>
                  <p:nvPr/>
                </p:nvSpPr>
                <p:spPr>
                  <a:xfrm>
                    <a:off x="6014541" y="4814448"/>
                    <a:ext cx="351888" cy="136619"/>
                  </a:xfrm>
                  <a:custGeom>
                    <a:avLst/>
                    <a:gdLst/>
                    <a:ahLst/>
                    <a:cxnLst/>
                    <a:rect l="0" t="0" r="0" b="0"/>
                    <a:pathLst>
                      <a:path w="351888" h="136619">
                        <a:moveTo>
                          <a:pt x="20076" y="11735"/>
                        </a:moveTo>
                        <a:cubicBezTo>
                          <a:pt x="1874" y="29936"/>
                          <a:pt x="0" y="61833"/>
                          <a:pt x="15349" y="92168"/>
                        </a:cubicBezTo>
                        <a:cubicBezTo>
                          <a:pt x="30102" y="121327"/>
                          <a:pt x="39157" y="124144"/>
                          <a:pt x="126286" y="126681"/>
                        </a:cubicBezTo>
                        <a:cubicBezTo>
                          <a:pt x="178466" y="128201"/>
                          <a:pt x="246845" y="131059"/>
                          <a:pt x="278239" y="133031"/>
                        </a:cubicBezTo>
                        <a:lnTo>
                          <a:pt x="335319" y="136618"/>
                        </a:lnTo>
                        <a:lnTo>
                          <a:pt x="343148" y="79468"/>
                        </a:lnTo>
                        <a:cubicBezTo>
                          <a:pt x="347453" y="48035"/>
                          <a:pt x="351159" y="18032"/>
                          <a:pt x="351384" y="12793"/>
                        </a:cubicBezTo>
                        <a:cubicBezTo>
                          <a:pt x="351887" y="1023"/>
                          <a:pt x="31810" y="0"/>
                          <a:pt x="20076" y="117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8" name="任意多边形: 形状 647">
                    <a:extLst>
                      <a:ext uri="{FF2B5EF4-FFF2-40B4-BE49-F238E27FC236}">
                        <a16:creationId xmlns="" xmlns:a16="http://schemas.microsoft.com/office/drawing/2014/main" id="{57C1ACB0-9DCF-45E1-B005-5AD63BAA7599}"/>
                      </a:ext>
                    </a:extLst>
                  </p:cNvPr>
                  <p:cNvSpPr/>
                  <p:nvPr/>
                </p:nvSpPr>
                <p:spPr>
                  <a:xfrm>
                    <a:off x="8928269" y="4816382"/>
                    <a:ext cx="44282" cy="39435"/>
                  </a:xfrm>
                  <a:custGeom>
                    <a:avLst/>
                    <a:gdLst/>
                    <a:ahLst/>
                    <a:cxnLst/>
                    <a:rect l="0" t="0" r="0" b="0"/>
                    <a:pathLst>
                      <a:path w="44282" h="39435">
                        <a:moveTo>
                          <a:pt x="14302" y="10146"/>
                        </a:moveTo>
                        <a:cubicBezTo>
                          <a:pt x="0" y="24448"/>
                          <a:pt x="5592" y="39434"/>
                          <a:pt x="25231" y="39434"/>
                        </a:cubicBezTo>
                        <a:cubicBezTo>
                          <a:pt x="35709" y="39434"/>
                          <a:pt x="44281" y="34056"/>
                          <a:pt x="44281" y="27484"/>
                        </a:cubicBezTo>
                        <a:cubicBezTo>
                          <a:pt x="44281" y="11469"/>
                          <a:pt x="24449" y="0"/>
                          <a:pt x="14302" y="1014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9" name="任意多边形: 形状 648">
                    <a:extLst>
                      <a:ext uri="{FF2B5EF4-FFF2-40B4-BE49-F238E27FC236}">
                        <a16:creationId xmlns="" xmlns:a16="http://schemas.microsoft.com/office/drawing/2014/main" id="{1DFC9968-39D5-4C26-9701-3A5C1823CFBA}"/>
                      </a:ext>
                    </a:extLst>
                  </p:cNvPr>
                  <p:cNvSpPr/>
                  <p:nvPr/>
                </p:nvSpPr>
                <p:spPr>
                  <a:xfrm>
                    <a:off x="4362717" y="4828148"/>
                    <a:ext cx="377827" cy="135619"/>
                  </a:xfrm>
                  <a:custGeom>
                    <a:avLst/>
                    <a:gdLst/>
                    <a:ahLst/>
                    <a:cxnLst/>
                    <a:rect l="0" t="0" r="0" b="0"/>
                    <a:pathLst>
                      <a:path w="377827" h="135619">
                        <a:moveTo>
                          <a:pt x="5200" y="16397"/>
                        </a:moveTo>
                        <a:cubicBezTo>
                          <a:pt x="1369" y="22596"/>
                          <a:pt x="0" y="25320"/>
                          <a:pt x="2158" y="22451"/>
                        </a:cubicBezTo>
                        <a:cubicBezTo>
                          <a:pt x="8118" y="14529"/>
                          <a:pt x="131388" y="22985"/>
                          <a:pt x="145035" y="32252"/>
                        </a:cubicBezTo>
                        <a:cubicBezTo>
                          <a:pt x="151609" y="36716"/>
                          <a:pt x="146833" y="47794"/>
                          <a:pt x="134421" y="56869"/>
                        </a:cubicBezTo>
                        <a:cubicBezTo>
                          <a:pt x="122009" y="65945"/>
                          <a:pt x="110916" y="87376"/>
                          <a:pt x="109769" y="104494"/>
                        </a:cubicBezTo>
                        <a:cubicBezTo>
                          <a:pt x="107791" y="134006"/>
                          <a:pt x="111300" y="135618"/>
                          <a:pt x="177533" y="135618"/>
                        </a:cubicBezTo>
                        <a:lnTo>
                          <a:pt x="247383" y="135618"/>
                        </a:lnTo>
                        <a:lnTo>
                          <a:pt x="247383" y="91293"/>
                        </a:lnTo>
                        <a:cubicBezTo>
                          <a:pt x="247383" y="52117"/>
                          <a:pt x="242957" y="46127"/>
                          <a:pt x="209283" y="39731"/>
                        </a:cubicBezTo>
                        <a:cubicBezTo>
                          <a:pt x="186499" y="35404"/>
                          <a:pt x="213333" y="31086"/>
                          <a:pt x="276033" y="28991"/>
                        </a:cubicBezTo>
                        <a:cubicBezTo>
                          <a:pt x="333701" y="27063"/>
                          <a:pt x="377826" y="20539"/>
                          <a:pt x="374089" y="14492"/>
                        </a:cubicBezTo>
                        <a:cubicBezTo>
                          <a:pt x="365132" y="0"/>
                          <a:pt x="14214" y="1811"/>
                          <a:pt x="5200" y="16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0" name="任意多边形: 形状 649">
                    <a:extLst>
                      <a:ext uri="{FF2B5EF4-FFF2-40B4-BE49-F238E27FC236}">
                        <a16:creationId xmlns="" xmlns:a16="http://schemas.microsoft.com/office/drawing/2014/main" id="{F49064D5-17B0-4B0B-AA1E-596C182D02FB}"/>
                      </a:ext>
                    </a:extLst>
                  </p:cNvPr>
                  <p:cNvSpPr/>
                  <p:nvPr/>
                </p:nvSpPr>
                <p:spPr>
                  <a:xfrm>
                    <a:off x="4927208" y="4829661"/>
                    <a:ext cx="1075395" cy="114070"/>
                  </a:xfrm>
                  <a:custGeom>
                    <a:avLst/>
                    <a:gdLst/>
                    <a:ahLst/>
                    <a:cxnLst/>
                    <a:rect l="0" t="0" r="0" b="0"/>
                    <a:pathLst>
                      <a:path w="1075395" h="114070">
                        <a:moveTo>
                          <a:pt x="654442" y="14131"/>
                        </a:moveTo>
                        <a:cubicBezTo>
                          <a:pt x="222896" y="29599"/>
                          <a:pt x="51840" y="40122"/>
                          <a:pt x="28967" y="52607"/>
                        </a:cubicBezTo>
                        <a:cubicBezTo>
                          <a:pt x="1715" y="67483"/>
                          <a:pt x="0" y="97050"/>
                          <a:pt x="25815" y="106957"/>
                        </a:cubicBezTo>
                        <a:cubicBezTo>
                          <a:pt x="36305" y="110982"/>
                          <a:pt x="270607" y="114069"/>
                          <a:pt x="546486" y="113817"/>
                        </a:cubicBezTo>
                        <a:lnTo>
                          <a:pt x="1048084" y="113359"/>
                        </a:lnTo>
                        <a:lnTo>
                          <a:pt x="1055833" y="82486"/>
                        </a:lnTo>
                        <a:cubicBezTo>
                          <a:pt x="1075394" y="4547"/>
                          <a:pt x="1048694" y="0"/>
                          <a:pt x="654442" y="1413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1" name="任意多边形: 形状 650">
                    <a:extLst>
                      <a:ext uri="{FF2B5EF4-FFF2-40B4-BE49-F238E27FC236}">
                        <a16:creationId xmlns="" xmlns:a16="http://schemas.microsoft.com/office/drawing/2014/main" id="{0215626F-DBB2-47AC-B533-65C1E1D52C67}"/>
                      </a:ext>
                    </a:extLst>
                  </p:cNvPr>
                  <p:cNvSpPr/>
                  <p:nvPr/>
                </p:nvSpPr>
                <p:spPr>
                  <a:xfrm>
                    <a:off x="6389958" y="4839653"/>
                    <a:ext cx="996927" cy="126679"/>
                  </a:xfrm>
                  <a:custGeom>
                    <a:avLst/>
                    <a:gdLst/>
                    <a:ahLst/>
                    <a:cxnLst/>
                    <a:rect l="0" t="0" r="0" b="0"/>
                    <a:pathLst>
                      <a:path w="996927" h="126679">
                        <a:moveTo>
                          <a:pt x="20007" y="18428"/>
                        </a:moveTo>
                        <a:cubicBezTo>
                          <a:pt x="1371" y="37064"/>
                          <a:pt x="0" y="72939"/>
                          <a:pt x="16729" y="104197"/>
                        </a:cubicBezTo>
                        <a:cubicBezTo>
                          <a:pt x="27959" y="125181"/>
                          <a:pt x="47548" y="126678"/>
                          <a:pt x="254854" y="122395"/>
                        </a:cubicBezTo>
                        <a:cubicBezTo>
                          <a:pt x="379092" y="119829"/>
                          <a:pt x="583612" y="119549"/>
                          <a:pt x="709342" y="121773"/>
                        </a:cubicBezTo>
                        <a:cubicBezTo>
                          <a:pt x="974820" y="126471"/>
                          <a:pt x="996926" y="124621"/>
                          <a:pt x="986920" y="98544"/>
                        </a:cubicBezTo>
                        <a:cubicBezTo>
                          <a:pt x="981587" y="84648"/>
                          <a:pt x="952589" y="78412"/>
                          <a:pt x="876268" y="74752"/>
                        </a:cubicBezTo>
                        <a:cubicBezTo>
                          <a:pt x="819384" y="72024"/>
                          <a:pt x="758555" y="64360"/>
                          <a:pt x="741092" y="57723"/>
                        </a:cubicBezTo>
                        <a:cubicBezTo>
                          <a:pt x="723630" y="51085"/>
                          <a:pt x="663622" y="44385"/>
                          <a:pt x="607742" y="42832"/>
                        </a:cubicBezTo>
                        <a:cubicBezTo>
                          <a:pt x="551862" y="41280"/>
                          <a:pt x="488997" y="38057"/>
                          <a:pt x="468042" y="35671"/>
                        </a:cubicBezTo>
                        <a:cubicBezTo>
                          <a:pt x="447087" y="33284"/>
                          <a:pt x="381364" y="25572"/>
                          <a:pt x="321992" y="18531"/>
                        </a:cubicBezTo>
                        <a:cubicBezTo>
                          <a:pt x="166078" y="43"/>
                          <a:pt x="38435" y="0"/>
                          <a:pt x="20007" y="1842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2" name="任意多边形: 形状 651">
                    <a:extLst>
                      <a:ext uri="{FF2B5EF4-FFF2-40B4-BE49-F238E27FC236}">
                        <a16:creationId xmlns="" xmlns:a16="http://schemas.microsoft.com/office/drawing/2014/main" id="{9BF0D417-9A20-4677-BE4E-F175B027CAD7}"/>
                      </a:ext>
                    </a:extLst>
                  </p:cNvPr>
                  <p:cNvSpPr/>
                  <p:nvPr/>
                </p:nvSpPr>
                <p:spPr>
                  <a:xfrm>
                    <a:off x="8556569" y="4850266"/>
                    <a:ext cx="67674" cy="76813"/>
                  </a:xfrm>
                  <a:custGeom>
                    <a:avLst/>
                    <a:gdLst/>
                    <a:ahLst/>
                    <a:cxnLst/>
                    <a:rect l="0" t="0" r="0" b="0"/>
                    <a:pathLst>
                      <a:path w="67674" h="76813">
                        <a:moveTo>
                          <a:pt x="10979" y="22915"/>
                        </a:moveTo>
                        <a:cubicBezTo>
                          <a:pt x="0" y="36144"/>
                          <a:pt x="1271" y="44183"/>
                          <a:pt x="16313" y="56667"/>
                        </a:cubicBezTo>
                        <a:cubicBezTo>
                          <a:pt x="40586" y="76812"/>
                          <a:pt x="67673" y="55571"/>
                          <a:pt x="56116" y="25454"/>
                        </a:cubicBezTo>
                        <a:cubicBezTo>
                          <a:pt x="46709" y="940"/>
                          <a:pt x="29998" y="0"/>
                          <a:pt x="10979" y="2291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3" name="任意多边形: 形状 652">
                    <a:extLst>
                      <a:ext uri="{FF2B5EF4-FFF2-40B4-BE49-F238E27FC236}">
                        <a16:creationId xmlns="" xmlns:a16="http://schemas.microsoft.com/office/drawing/2014/main" id="{12EE4AA8-CB83-4C61-984C-9F9CF970A824}"/>
                      </a:ext>
                    </a:extLst>
                  </p:cNvPr>
                  <p:cNvSpPr/>
                  <p:nvPr/>
                </p:nvSpPr>
                <p:spPr>
                  <a:xfrm>
                    <a:off x="8785208" y="4855816"/>
                    <a:ext cx="38582" cy="91330"/>
                  </a:xfrm>
                  <a:custGeom>
                    <a:avLst/>
                    <a:gdLst/>
                    <a:ahLst/>
                    <a:cxnLst/>
                    <a:rect l="0" t="0" r="0" b="0"/>
                    <a:pathLst>
                      <a:path w="38582" h="91330">
                        <a:moveTo>
                          <a:pt x="6948" y="29054"/>
                        </a:moveTo>
                        <a:cubicBezTo>
                          <a:pt x="0" y="65404"/>
                          <a:pt x="8037" y="91329"/>
                          <a:pt x="23325" y="81879"/>
                        </a:cubicBezTo>
                        <a:cubicBezTo>
                          <a:pt x="38229" y="72668"/>
                          <a:pt x="38581" y="0"/>
                          <a:pt x="23722" y="0"/>
                        </a:cubicBezTo>
                        <a:cubicBezTo>
                          <a:pt x="17551" y="0"/>
                          <a:pt x="10003" y="13074"/>
                          <a:pt x="6948" y="2905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4" name="任意多边形: 形状 653">
                    <a:extLst>
                      <a:ext uri="{FF2B5EF4-FFF2-40B4-BE49-F238E27FC236}">
                        <a16:creationId xmlns="" xmlns:a16="http://schemas.microsoft.com/office/drawing/2014/main" id="{75D49D79-28D2-46D6-BE75-4C71A9CA7C86}"/>
                      </a:ext>
                    </a:extLst>
                  </p:cNvPr>
                  <p:cNvSpPr/>
                  <p:nvPr/>
                </p:nvSpPr>
                <p:spPr>
                  <a:xfrm>
                    <a:off x="43116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5" name="任意多边形: 形状 654">
                    <a:extLst>
                      <a:ext uri="{FF2B5EF4-FFF2-40B4-BE49-F238E27FC236}">
                        <a16:creationId xmlns="" xmlns:a16="http://schemas.microsoft.com/office/drawing/2014/main" id="{FE23EF4D-C562-4CC3-B0AB-C8CAA312D7B0}"/>
                      </a:ext>
                    </a:extLst>
                  </p:cNvPr>
                  <p:cNvSpPr/>
                  <p:nvPr/>
                </p:nvSpPr>
                <p:spPr>
                  <a:xfrm>
                    <a:off x="8718550" y="48685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6" name="任意多边形: 形状 655">
                    <a:extLst>
                      <a:ext uri="{FF2B5EF4-FFF2-40B4-BE49-F238E27FC236}">
                        <a16:creationId xmlns="" xmlns:a16="http://schemas.microsoft.com/office/drawing/2014/main" id="{555166C3-E529-4DF0-B7F2-ED3D8BC7B9F7}"/>
                      </a:ext>
                    </a:extLst>
                  </p:cNvPr>
                  <p:cNvSpPr/>
                  <p:nvPr/>
                </p:nvSpPr>
                <p:spPr>
                  <a:xfrm>
                    <a:off x="4662221" y="4864808"/>
                    <a:ext cx="221711" cy="128166"/>
                  </a:xfrm>
                  <a:custGeom>
                    <a:avLst/>
                    <a:gdLst/>
                    <a:ahLst/>
                    <a:cxnLst/>
                    <a:rect l="0" t="0" r="0" b="0"/>
                    <a:pathLst>
                      <a:path w="221711" h="128166">
                        <a:moveTo>
                          <a:pt x="49479" y="13000"/>
                        </a:moveTo>
                        <a:cubicBezTo>
                          <a:pt x="35509" y="16491"/>
                          <a:pt x="19880" y="25829"/>
                          <a:pt x="14749" y="33752"/>
                        </a:cubicBezTo>
                        <a:cubicBezTo>
                          <a:pt x="0" y="56523"/>
                          <a:pt x="15379" y="103157"/>
                          <a:pt x="42409" y="117622"/>
                        </a:cubicBezTo>
                        <a:cubicBezTo>
                          <a:pt x="62108" y="128165"/>
                          <a:pt x="73633" y="124765"/>
                          <a:pt x="99521" y="100773"/>
                        </a:cubicBezTo>
                        <a:cubicBezTo>
                          <a:pt x="117358" y="84241"/>
                          <a:pt x="141971" y="70062"/>
                          <a:pt x="154216" y="69263"/>
                        </a:cubicBezTo>
                        <a:cubicBezTo>
                          <a:pt x="208364" y="65728"/>
                          <a:pt x="221710" y="58622"/>
                          <a:pt x="213650" y="37618"/>
                        </a:cubicBezTo>
                        <a:cubicBezTo>
                          <a:pt x="205180" y="15544"/>
                          <a:pt x="101514" y="0"/>
                          <a:pt x="49479" y="130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7" name="任意多边形: 形状 656">
                    <a:extLst>
                      <a:ext uri="{FF2B5EF4-FFF2-40B4-BE49-F238E27FC236}">
                        <a16:creationId xmlns="" xmlns:a16="http://schemas.microsoft.com/office/drawing/2014/main" id="{F907BBC4-E554-4402-8A20-CFD0478FE3DC}"/>
                      </a:ext>
                    </a:extLst>
                  </p:cNvPr>
                  <p:cNvSpPr/>
                  <p:nvPr/>
                </p:nvSpPr>
                <p:spPr>
                  <a:xfrm>
                    <a:off x="3327400" y="4893916"/>
                    <a:ext cx="978804" cy="121456"/>
                  </a:xfrm>
                  <a:custGeom>
                    <a:avLst/>
                    <a:gdLst/>
                    <a:ahLst/>
                    <a:cxnLst/>
                    <a:rect l="0" t="0" r="0" b="0"/>
                    <a:pathLst>
                      <a:path w="978804" h="121456">
                        <a:moveTo>
                          <a:pt x="11407" y="17841"/>
                        </a:moveTo>
                        <a:cubicBezTo>
                          <a:pt x="7641" y="27654"/>
                          <a:pt x="3534" y="51942"/>
                          <a:pt x="2280" y="71816"/>
                        </a:cubicBezTo>
                        <a:lnTo>
                          <a:pt x="0" y="107950"/>
                        </a:lnTo>
                        <a:lnTo>
                          <a:pt x="260350" y="110908"/>
                        </a:lnTo>
                        <a:cubicBezTo>
                          <a:pt x="403543" y="112535"/>
                          <a:pt x="597852" y="116069"/>
                          <a:pt x="692150" y="118762"/>
                        </a:cubicBezTo>
                        <a:cubicBezTo>
                          <a:pt x="786448" y="121455"/>
                          <a:pt x="880903" y="121386"/>
                          <a:pt x="902052" y="118607"/>
                        </a:cubicBezTo>
                        <a:cubicBezTo>
                          <a:pt x="939717" y="113661"/>
                          <a:pt x="978803" y="72810"/>
                          <a:pt x="965879" y="51899"/>
                        </a:cubicBezTo>
                        <a:cubicBezTo>
                          <a:pt x="959787" y="42041"/>
                          <a:pt x="627858" y="24485"/>
                          <a:pt x="457767" y="25024"/>
                        </a:cubicBezTo>
                        <a:cubicBezTo>
                          <a:pt x="416168" y="25155"/>
                          <a:pt x="376449" y="19579"/>
                          <a:pt x="369502" y="12632"/>
                        </a:cubicBezTo>
                        <a:cubicBezTo>
                          <a:pt x="362389" y="5519"/>
                          <a:pt x="282890" y="0"/>
                          <a:pt x="187561" y="0"/>
                        </a:cubicBezTo>
                        <a:cubicBezTo>
                          <a:pt x="53880" y="0"/>
                          <a:pt x="16812" y="3754"/>
                          <a:pt x="11407" y="178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8" name="任意多边形: 形状 657">
                    <a:extLst>
                      <a:ext uri="{FF2B5EF4-FFF2-40B4-BE49-F238E27FC236}">
                        <a16:creationId xmlns="" xmlns:a16="http://schemas.microsoft.com/office/drawing/2014/main" id="{277FA58F-5DE3-4617-AC12-CC9AEE135C38}"/>
                      </a:ext>
                    </a:extLst>
                  </p:cNvPr>
                  <p:cNvSpPr/>
                  <p:nvPr/>
                </p:nvSpPr>
                <p:spPr>
                  <a:xfrm>
                    <a:off x="4373624" y="4892403"/>
                    <a:ext cx="13972" cy="67462"/>
                  </a:xfrm>
                  <a:custGeom>
                    <a:avLst/>
                    <a:gdLst/>
                    <a:ahLst/>
                    <a:cxnLst/>
                    <a:rect l="0" t="0" r="0" b="0"/>
                    <a:pathLst>
                      <a:path w="13972" h="67462">
                        <a:moveTo>
                          <a:pt x="2257" y="24592"/>
                        </a:moveTo>
                        <a:cubicBezTo>
                          <a:pt x="0" y="40777"/>
                          <a:pt x="2209" y="57922"/>
                          <a:pt x="7167" y="62692"/>
                        </a:cubicBezTo>
                        <a:cubicBezTo>
                          <a:pt x="12124" y="67461"/>
                          <a:pt x="13971" y="54218"/>
                          <a:pt x="11271" y="33263"/>
                        </a:cubicBezTo>
                        <a:cubicBezTo>
                          <a:pt x="7168" y="1426"/>
                          <a:pt x="5687" y="0"/>
                          <a:pt x="2257" y="245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9" name="任意多边形: 形状 658">
                    <a:extLst>
                      <a:ext uri="{FF2B5EF4-FFF2-40B4-BE49-F238E27FC236}">
                        <a16:creationId xmlns="" xmlns:a16="http://schemas.microsoft.com/office/drawing/2014/main" id="{B3178D8F-7625-4A0A-84DC-A3935899C072}"/>
                      </a:ext>
                    </a:extLst>
                  </p:cNvPr>
                  <p:cNvSpPr/>
                  <p:nvPr/>
                </p:nvSpPr>
                <p:spPr>
                  <a:xfrm>
                    <a:off x="7425150" y="4892996"/>
                    <a:ext cx="187399" cy="127799"/>
                  </a:xfrm>
                  <a:custGeom>
                    <a:avLst/>
                    <a:gdLst/>
                    <a:ahLst/>
                    <a:cxnLst/>
                    <a:rect l="0" t="0" r="0" b="0"/>
                    <a:pathLst>
                      <a:path w="187399" h="127799">
                        <a:moveTo>
                          <a:pt x="93250" y="10035"/>
                        </a:moveTo>
                        <a:cubicBezTo>
                          <a:pt x="5347" y="25865"/>
                          <a:pt x="0" y="89820"/>
                          <a:pt x="86580" y="89820"/>
                        </a:cubicBezTo>
                        <a:cubicBezTo>
                          <a:pt x="99231" y="89820"/>
                          <a:pt x="113119" y="99036"/>
                          <a:pt x="117442" y="110300"/>
                        </a:cubicBezTo>
                        <a:cubicBezTo>
                          <a:pt x="123806" y="126886"/>
                          <a:pt x="128894" y="127798"/>
                          <a:pt x="144200" y="115095"/>
                        </a:cubicBezTo>
                        <a:cubicBezTo>
                          <a:pt x="187398" y="79244"/>
                          <a:pt x="148968" y="0"/>
                          <a:pt x="93250" y="1003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0" name="任意多边形: 形状 659">
                    <a:extLst>
                      <a:ext uri="{FF2B5EF4-FFF2-40B4-BE49-F238E27FC236}">
                        <a16:creationId xmlns="" xmlns:a16="http://schemas.microsoft.com/office/drawing/2014/main" id="{1ADDF5BF-5E42-4609-965F-13BE725042F0}"/>
                      </a:ext>
                    </a:extLst>
                  </p:cNvPr>
                  <p:cNvSpPr/>
                  <p:nvPr/>
                </p:nvSpPr>
                <p:spPr>
                  <a:xfrm>
                    <a:off x="7635935" y="4907309"/>
                    <a:ext cx="155853" cy="120284"/>
                  </a:xfrm>
                  <a:custGeom>
                    <a:avLst/>
                    <a:gdLst/>
                    <a:ahLst/>
                    <a:cxnLst/>
                    <a:rect l="0" t="0" r="0" b="0"/>
                    <a:pathLst>
                      <a:path w="155853" h="120284">
                        <a:moveTo>
                          <a:pt x="11582" y="20474"/>
                        </a:moveTo>
                        <a:cubicBezTo>
                          <a:pt x="0" y="32055"/>
                          <a:pt x="846" y="108993"/>
                          <a:pt x="12640" y="116811"/>
                        </a:cubicBezTo>
                        <a:cubicBezTo>
                          <a:pt x="17879" y="120283"/>
                          <a:pt x="47882" y="119554"/>
                          <a:pt x="79315" y="115191"/>
                        </a:cubicBezTo>
                        <a:cubicBezTo>
                          <a:pt x="130052" y="108147"/>
                          <a:pt x="137609" y="102811"/>
                          <a:pt x="146658" y="67638"/>
                        </a:cubicBezTo>
                        <a:cubicBezTo>
                          <a:pt x="155852" y="31901"/>
                          <a:pt x="153364" y="26629"/>
                          <a:pt x="121258" y="13836"/>
                        </a:cubicBezTo>
                        <a:cubicBezTo>
                          <a:pt x="86534" y="0"/>
                          <a:pt x="28546" y="3509"/>
                          <a:pt x="11582" y="20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1" name="任意多边形: 形状 660">
                    <a:extLst>
                      <a:ext uri="{FF2B5EF4-FFF2-40B4-BE49-F238E27FC236}">
                        <a16:creationId xmlns="" xmlns:a16="http://schemas.microsoft.com/office/drawing/2014/main" id="{86160944-980D-49BA-AF5A-843562CA7325}"/>
                      </a:ext>
                    </a:extLst>
                  </p:cNvPr>
                  <p:cNvSpPr/>
                  <p:nvPr/>
                </p:nvSpPr>
                <p:spPr>
                  <a:xfrm>
                    <a:off x="7848929" y="4903317"/>
                    <a:ext cx="148908" cy="131544"/>
                  </a:xfrm>
                  <a:custGeom>
                    <a:avLst/>
                    <a:gdLst/>
                    <a:ahLst/>
                    <a:cxnLst/>
                    <a:rect l="0" t="0" r="0" b="0"/>
                    <a:pathLst>
                      <a:path w="148908" h="131544">
                        <a:moveTo>
                          <a:pt x="11024" y="33976"/>
                        </a:moveTo>
                        <a:cubicBezTo>
                          <a:pt x="7230" y="43864"/>
                          <a:pt x="3123" y="65295"/>
                          <a:pt x="1898" y="81601"/>
                        </a:cubicBezTo>
                        <a:cubicBezTo>
                          <a:pt x="0" y="106861"/>
                          <a:pt x="7520" y="112764"/>
                          <a:pt x="52712" y="121485"/>
                        </a:cubicBezTo>
                        <a:cubicBezTo>
                          <a:pt x="104833" y="131543"/>
                          <a:pt x="106135" y="130917"/>
                          <a:pt x="127746" y="85376"/>
                        </a:cubicBezTo>
                        <a:cubicBezTo>
                          <a:pt x="148907" y="40781"/>
                          <a:pt x="148823" y="38364"/>
                          <a:pt x="125504" y="21360"/>
                        </a:cubicBezTo>
                        <a:cubicBezTo>
                          <a:pt x="96212" y="0"/>
                          <a:pt x="20876" y="8302"/>
                          <a:pt x="11024" y="339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2" name="任意多边形: 形状 661">
                    <a:extLst>
                      <a:ext uri="{FF2B5EF4-FFF2-40B4-BE49-F238E27FC236}">
                        <a16:creationId xmlns="" xmlns:a16="http://schemas.microsoft.com/office/drawing/2014/main" id="{9C313678-188B-4623-B38E-ACE035F99B75}"/>
                      </a:ext>
                    </a:extLst>
                  </p:cNvPr>
                  <p:cNvSpPr/>
                  <p:nvPr/>
                </p:nvSpPr>
                <p:spPr>
                  <a:xfrm>
                    <a:off x="4787900" y="4950408"/>
                    <a:ext cx="2724151" cy="135080"/>
                  </a:xfrm>
                  <a:custGeom>
                    <a:avLst/>
                    <a:gdLst/>
                    <a:ahLst/>
                    <a:cxnLst/>
                    <a:rect l="0" t="0" r="0" b="0"/>
                    <a:pathLst>
                      <a:path w="2724151" h="135080">
                        <a:moveTo>
                          <a:pt x="31750" y="6076"/>
                        </a:moveTo>
                        <a:cubicBezTo>
                          <a:pt x="8794" y="12169"/>
                          <a:pt x="0" y="23138"/>
                          <a:pt x="0" y="45680"/>
                        </a:cubicBezTo>
                        <a:lnTo>
                          <a:pt x="0" y="76858"/>
                        </a:lnTo>
                        <a:lnTo>
                          <a:pt x="558800" y="86154"/>
                        </a:lnTo>
                        <a:cubicBezTo>
                          <a:pt x="866140" y="91266"/>
                          <a:pt x="1240472" y="98987"/>
                          <a:pt x="1390650" y="103311"/>
                        </a:cubicBezTo>
                        <a:cubicBezTo>
                          <a:pt x="1540828" y="107635"/>
                          <a:pt x="1902301" y="116552"/>
                          <a:pt x="2193925" y="123126"/>
                        </a:cubicBezTo>
                        <a:lnTo>
                          <a:pt x="2724150" y="135079"/>
                        </a:lnTo>
                        <a:lnTo>
                          <a:pt x="2724150" y="103543"/>
                        </a:lnTo>
                        <a:cubicBezTo>
                          <a:pt x="2724150" y="86198"/>
                          <a:pt x="2718402" y="68454"/>
                          <a:pt x="2711375" y="64112"/>
                        </a:cubicBezTo>
                        <a:cubicBezTo>
                          <a:pt x="2699962" y="57058"/>
                          <a:pt x="1828342" y="36900"/>
                          <a:pt x="1079500" y="26371"/>
                        </a:cubicBezTo>
                        <a:cubicBezTo>
                          <a:pt x="822456" y="22757"/>
                          <a:pt x="589428" y="16462"/>
                          <a:pt x="209550" y="2874"/>
                        </a:cubicBezTo>
                        <a:cubicBezTo>
                          <a:pt x="129223" y="0"/>
                          <a:pt x="49213" y="1441"/>
                          <a:pt x="31750" y="60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3" name="任意多边形: 形状 662">
                    <a:extLst>
                      <a:ext uri="{FF2B5EF4-FFF2-40B4-BE49-F238E27FC236}">
                        <a16:creationId xmlns="" xmlns:a16="http://schemas.microsoft.com/office/drawing/2014/main" id="{89786F4B-EEC8-48F2-97BF-8C0D82D75ADB}"/>
                      </a:ext>
                    </a:extLst>
                  </p:cNvPr>
                  <p:cNvSpPr/>
                  <p:nvPr/>
                </p:nvSpPr>
                <p:spPr>
                  <a:xfrm>
                    <a:off x="7983606" y="4961521"/>
                    <a:ext cx="1020327" cy="122896"/>
                  </a:xfrm>
                  <a:custGeom>
                    <a:avLst/>
                    <a:gdLst/>
                    <a:ahLst/>
                    <a:cxnLst/>
                    <a:rect l="0" t="0" r="0" b="0"/>
                    <a:pathLst>
                      <a:path w="1020327" h="122896">
                        <a:moveTo>
                          <a:pt x="842894" y="6802"/>
                        </a:moveTo>
                        <a:cubicBezTo>
                          <a:pt x="828924" y="11916"/>
                          <a:pt x="643186" y="17710"/>
                          <a:pt x="430144" y="19678"/>
                        </a:cubicBezTo>
                        <a:cubicBezTo>
                          <a:pt x="9025" y="23569"/>
                          <a:pt x="0" y="25315"/>
                          <a:pt x="61686" y="90977"/>
                        </a:cubicBezTo>
                        <a:lnTo>
                          <a:pt x="91672" y="122895"/>
                        </a:lnTo>
                        <a:lnTo>
                          <a:pt x="551949" y="122895"/>
                        </a:lnTo>
                        <a:cubicBezTo>
                          <a:pt x="905746" y="122895"/>
                          <a:pt x="1013436" y="119269"/>
                          <a:pt x="1017452" y="107220"/>
                        </a:cubicBezTo>
                        <a:cubicBezTo>
                          <a:pt x="1020326" y="98599"/>
                          <a:pt x="1011665" y="72882"/>
                          <a:pt x="998206" y="50070"/>
                        </a:cubicBezTo>
                        <a:cubicBezTo>
                          <a:pt x="978126" y="16038"/>
                          <a:pt x="964275" y="7600"/>
                          <a:pt x="921015" y="3050"/>
                        </a:cubicBezTo>
                        <a:cubicBezTo>
                          <a:pt x="892018" y="0"/>
                          <a:pt x="856864" y="1689"/>
                          <a:pt x="842894" y="68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4" name="任意多边形: 形状 663">
                    <a:extLst>
                      <a:ext uri="{FF2B5EF4-FFF2-40B4-BE49-F238E27FC236}">
                        <a16:creationId xmlns="" xmlns:a16="http://schemas.microsoft.com/office/drawing/2014/main" id="{0A921C9C-C6E0-40FF-ACC1-ADC320C509D8}"/>
                      </a:ext>
                    </a:extLst>
                  </p:cNvPr>
                  <p:cNvSpPr/>
                  <p:nvPr/>
                </p:nvSpPr>
                <p:spPr>
                  <a:xfrm>
                    <a:off x="4122312" y="5009604"/>
                    <a:ext cx="604555" cy="310701"/>
                  </a:xfrm>
                  <a:custGeom>
                    <a:avLst/>
                    <a:gdLst/>
                    <a:ahLst/>
                    <a:cxnLst/>
                    <a:rect l="0" t="0" r="0" b="0"/>
                    <a:pathLst>
                      <a:path w="604555" h="310701">
                        <a:moveTo>
                          <a:pt x="203635" y="28662"/>
                        </a:moveTo>
                        <a:cubicBezTo>
                          <a:pt x="188786" y="44468"/>
                          <a:pt x="176638" y="66428"/>
                          <a:pt x="176638" y="77463"/>
                        </a:cubicBezTo>
                        <a:cubicBezTo>
                          <a:pt x="176638" y="95107"/>
                          <a:pt x="116551" y="150197"/>
                          <a:pt x="81388" y="164791"/>
                        </a:cubicBezTo>
                        <a:cubicBezTo>
                          <a:pt x="68880" y="169982"/>
                          <a:pt x="0" y="294671"/>
                          <a:pt x="3428" y="305915"/>
                        </a:cubicBezTo>
                        <a:cubicBezTo>
                          <a:pt x="4396" y="309091"/>
                          <a:pt x="105201" y="310700"/>
                          <a:pt x="227438" y="309490"/>
                        </a:cubicBezTo>
                        <a:lnTo>
                          <a:pt x="449688" y="307290"/>
                        </a:lnTo>
                        <a:lnTo>
                          <a:pt x="453462" y="276776"/>
                        </a:lnTo>
                        <a:cubicBezTo>
                          <a:pt x="456987" y="248269"/>
                          <a:pt x="468217" y="220428"/>
                          <a:pt x="518517" y="115489"/>
                        </a:cubicBezTo>
                        <a:cubicBezTo>
                          <a:pt x="529835" y="91876"/>
                          <a:pt x="553348" y="68519"/>
                          <a:pt x="572433" y="61929"/>
                        </a:cubicBezTo>
                        <a:cubicBezTo>
                          <a:pt x="596807" y="53513"/>
                          <a:pt x="604554" y="43654"/>
                          <a:pt x="600120" y="26698"/>
                        </a:cubicBezTo>
                        <a:cubicBezTo>
                          <a:pt x="594513" y="5256"/>
                          <a:pt x="577750" y="3011"/>
                          <a:pt x="412297" y="1540"/>
                        </a:cubicBezTo>
                        <a:cubicBezTo>
                          <a:pt x="238970" y="0"/>
                          <a:pt x="229392" y="1245"/>
                          <a:pt x="203635" y="2866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5" name="任意多边形: 形状 664">
                    <a:extLst>
                      <a:ext uri="{FF2B5EF4-FFF2-40B4-BE49-F238E27FC236}">
                        <a16:creationId xmlns="" xmlns:a16="http://schemas.microsoft.com/office/drawing/2014/main" id="{D62CD392-D233-4673-BC65-2A6F675F7E9B}"/>
                      </a:ext>
                    </a:extLst>
                  </p:cNvPr>
                  <p:cNvSpPr/>
                  <p:nvPr/>
                </p:nvSpPr>
                <p:spPr>
                  <a:xfrm>
                    <a:off x="3250831" y="5056483"/>
                    <a:ext cx="803429" cy="264305"/>
                  </a:xfrm>
                  <a:custGeom>
                    <a:avLst/>
                    <a:gdLst>
                      <a:gd name="connsiteX0" fmla="*/ 190490 w 800937"/>
                      <a:gd name="connsiteY0" fmla="*/ 11003 h 240677"/>
                      <a:gd name="connsiteX1" fmla="*/ 182023 w 800937"/>
                      <a:gd name="connsiteY1" fmla="*/ 87203 h 240677"/>
                      <a:gd name="connsiteX2" fmla="*/ 182023 w 800937"/>
                      <a:gd name="connsiteY2" fmla="*/ 154936 h 240677"/>
                      <a:gd name="connsiteX3" fmla="*/ 99074 w 800937"/>
                      <a:gd name="connsiteY3" fmla="*/ 154936 h 240677"/>
                      <a:gd name="connsiteX4" fmla="*/ 9479 w 800937"/>
                      <a:gd name="connsiteY4" fmla="*/ 233636 h 240677"/>
                      <a:gd name="connsiteX5" fmla="*/ 404636 w 800937"/>
                      <a:gd name="connsiteY5" fmla="*/ 229517 h 240677"/>
                      <a:gd name="connsiteX6" fmla="*/ 785273 w 800937"/>
                      <a:gd name="connsiteY6" fmla="*/ 224786 h 240677"/>
                      <a:gd name="connsiteX7" fmla="*/ 795716 w 800937"/>
                      <a:gd name="connsiteY7" fmla="*/ 195443 h 240677"/>
                      <a:gd name="connsiteX8" fmla="*/ 720455 w 800937"/>
                      <a:gd name="connsiteY8" fmla="*/ 143738 h 240677"/>
                      <a:gd name="connsiteX9" fmla="*/ 613823 w 800937"/>
                      <a:gd name="connsiteY9" fmla="*/ 84639 h 240677"/>
                      <a:gd name="connsiteX10" fmla="*/ 579665 w 800937"/>
                      <a:gd name="connsiteY10" fmla="*/ 81911 h 240677"/>
                      <a:gd name="connsiteX11" fmla="*/ 515352 w 800937"/>
                      <a:gd name="connsiteY11" fmla="*/ 136475 h 240677"/>
                      <a:gd name="connsiteX12" fmla="*/ 436023 w 800937"/>
                      <a:gd name="connsiteY12" fmla="*/ 95246 h 240677"/>
                      <a:gd name="connsiteX13" fmla="*/ 396158 w 800937"/>
                      <a:gd name="connsiteY13" fmla="*/ 100961 h 240677"/>
                      <a:gd name="connsiteX14" fmla="*/ 303662 w 800937"/>
                      <a:gd name="connsiteY14" fmla="*/ 146063 h 240677"/>
                      <a:gd name="connsiteX15" fmla="*/ 229304 w 800937"/>
                      <a:gd name="connsiteY15" fmla="*/ 156239 h 240677"/>
                      <a:gd name="connsiteX16" fmla="*/ 236212 w 800937"/>
                      <a:gd name="connsiteY16" fmla="*/ 104738 h 240677"/>
                      <a:gd name="connsiteX17" fmla="*/ 190490 w 800937"/>
                      <a:gd name="connsiteY17" fmla="*/ 11003 h 240677"/>
                      <a:gd name="connsiteX0" fmla="*/ 201586 w 812032"/>
                      <a:gd name="connsiteY0" fmla="*/ 11002 h 249467"/>
                      <a:gd name="connsiteX1" fmla="*/ 193119 w 812032"/>
                      <a:gd name="connsiteY1" fmla="*/ 87202 h 249467"/>
                      <a:gd name="connsiteX2" fmla="*/ 193119 w 812032"/>
                      <a:gd name="connsiteY2" fmla="*/ 154935 h 249467"/>
                      <a:gd name="connsiteX3" fmla="*/ 110170 w 812032"/>
                      <a:gd name="connsiteY3" fmla="*/ 154935 h 249467"/>
                      <a:gd name="connsiteX4" fmla="*/ 20575 w 812032"/>
                      <a:gd name="connsiteY4" fmla="*/ 233635 h 249467"/>
                      <a:gd name="connsiteX5" fmla="*/ 426171 w 812032"/>
                      <a:gd name="connsiteY5" fmla="*/ 247783 h 249467"/>
                      <a:gd name="connsiteX6" fmla="*/ 796369 w 812032"/>
                      <a:gd name="connsiteY6" fmla="*/ 224785 h 249467"/>
                      <a:gd name="connsiteX7" fmla="*/ 806812 w 812032"/>
                      <a:gd name="connsiteY7" fmla="*/ 195442 h 249467"/>
                      <a:gd name="connsiteX8" fmla="*/ 731551 w 812032"/>
                      <a:gd name="connsiteY8" fmla="*/ 143737 h 249467"/>
                      <a:gd name="connsiteX9" fmla="*/ 624919 w 812032"/>
                      <a:gd name="connsiteY9" fmla="*/ 84638 h 249467"/>
                      <a:gd name="connsiteX10" fmla="*/ 590761 w 812032"/>
                      <a:gd name="connsiteY10" fmla="*/ 81910 h 249467"/>
                      <a:gd name="connsiteX11" fmla="*/ 526448 w 812032"/>
                      <a:gd name="connsiteY11" fmla="*/ 136474 h 249467"/>
                      <a:gd name="connsiteX12" fmla="*/ 447119 w 812032"/>
                      <a:gd name="connsiteY12" fmla="*/ 95245 h 249467"/>
                      <a:gd name="connsiteX13" fmla="*/ 407254 w 812032"/>
                      <a:gd name="connsiteY13" fmla="*/ 100960 h 249467"/>
                      <a:gd name="connsiteX14" fmla="*/ 314758 w 812032"/>
                      <a:gd name="connsiteY14" fmla="*/ 146062 h 249467"/>
                      <a:gd name="connsiteX15" fmla="*/ 240400 w 812032"/>
                      <a:gd name="connsiteY15" fmla="*/ 156238 h 249467"/>
                      <a:gd name="connsiteX16" fmla="*/ 247308 w 812032"/>
                      <a:gd name="connsiteY16" fmla="*/ 104737 h 249467"/>
                      <a:gd name="connsiteX17" fmla="*/ 201586 w 812032"/>
                      <a:gd name="connsiteY17" fmla="*/ 11002 h 249467"/>
                      <a:gd name="connsiteX0" fmla="*/ 201586 w 812032"/>
                      <a:gd name="connsiteY0" fmla="*/ 11002 h 256102"/>
                      <a:gd name="connsiteX1" fmla="*/ 193119 w 812032"/>
                      <a:gd name="connsiteY1" fmla="*/ 87202 h 256102"/>
                      <a:gd name="connsiteX2" fmla="*/ 193119 w 812032"/>
                      <a:gd name="connsiteY2" fmla="*/ 154935 h 256102"/>
                      <a:gd name="connsiteX3" fmla="*/ 110170 w 812032"/>
                      <a:gd name="connsiteY3" fmla="*/ 154935 h 256102"/>
                      <a:gd name="connsiteX4" fmla="*/ 20575 w 812032"/>
                      <a:gd name="connsiteY4" fmla="*/ 233635 h 256102"/>
                      <a:gd name="connsiteX5" fmla="*/ 426171 w 812032"/>
                      <a:gd name="connsiteY5" fmla="*/ 247783 h 256102"/>
                      <a:gd name="connsiteX6" fmla="*/ 798978 w 812032"/>
                      <a:gd name="connsiteY6" fmla="*/ 256102 h 256102"/>
                      <a:gd name="connsiteX7" fmla="*/ 806812 w 812032"/>
                      <a:gd name="connsiteY7" fmla="*/ 195442 h 256102"/>
                      <a:gd name="connsiteX8" fmla="*/ 731551 w 812032"/>
                      <a:gd name="connsiteY8" fmla="*/ 143737 h 256102"/>
                      <a:gd name="connsiteX9" fmla="*/ 624919 w 812032"/>
                      <a:gd name="connsiteY9" fmla="*/ 84638 h 256102"/>
                      <a:gd name="connsiteX10" fmla="*/ 590761 w 812032"/>
                      <a:gd name="connsiteY10" fmla="*/ 81910 h 256102"/>
                      <a:gd name="connsiteX11" fmla="*/ 526448 w 812032"/>
                      <a:gd name="connsiteY11" fmla="*/ 136474 h 256102"/>
                      <a:gd name="connsiteX12" fmla="*/ 447119 w 812032"/>
                      <a:gd name="connsiteY12" fmla="*/ 95245 h 256102"/>
                      <a:gd name="connsiteX13" fmla="*/ 407254 w 812032"/>
                      <a:gd name="connsiteY13" fmla="*/ 100960 h 256102"/>
                      <a:gd name="connsiteX14" fmla="*/ 314758 w 812032"/>
                      <a:gd name="connsiteY14" fmla="*/ 146062 h 256102"/>
                      <a:gd name="connsiteX15" fmla="*/ 240400 w 812032"/>
                      <a:gd name="connsiteY15" fmla="*/ 156238 h 256102"/>
                      <a:gd name="connsiteX16" fmla="*/ 247308 w 812032"/>
                      <a:gd name="connsiteY16" fmla="*/ 104737 h 256102"/>
                      <a:gd name="connsiteX17" fmla="*/ 201586 w 812032"/>
                      <a:gd name="connsiteY17" fmla="*/ 11002 h 256102"/>
                      <a:gd name="connsiteX0" fmla="*/ 201400 w 811846"/>
                      <a:gd name="connsiteY0" fmla="*/ 11002 h 264083"/>
                      <a:gd name="connsiteX1" fmla="*/ 192933 w 811846"/>
                      <a:gd name="connsiteY1" fmla="*/ 87202 h 264083"/>
                      <a:gd name="connsiteX2" fmla="*/ 192933 w 811846"/>
                      <a:gd name="connsiteY2" fmla="*/ 154935 h 264083"/>
                      <a:gd name="connsiteX3" fmla="*/ 109984 w 811846"/>
                      <a:gd name="connsiteY3" fmla="*/ 154935 h 264083"/>
                      <a:gd name="connsiteX4" fmla="*/ 20389 w 811846"/>
                      <a:gd name="connsiteY4" fmla="*/ 233635 h 264083"/>
                      <a:gd name="connsiteX5" fmla="*/ 423374 w 811846"/>
                      <a:gd name="connsiteY5" fmla="*/ 263441 h 264083"/>
                      <a:gd name="connsiteX6" fmla="*/ 798792 w 811846"/>
                      <a:gd name="connsiteY6" fmla="*/ 256102 h 264083"/>
                      <a:gd name="connsiteX7" fmla="*/ 806626 w 811846"/>
                      <a:gd name="connsiteY7" fmla="*/ 195442 h 264083"/>
                      <a:gd name="connsiteX8" fmla="*/ 731365 w 811846"/>
                      <a:gd name="connsiteY8" fmla="*/ 143737 h 264083"/>
                      <a:gd name="connsiteX9" fmla="*/ 624733 w 811846"/>
                      <a:gd name="connsiteY9" fmla="*/ 84638 h 264083"/>
                      <a:gd name="connsiteX10" fmla="*/ 590575 w 811846"/>
                      <a:gd name="connsiteY10" fmla="*/ 81910 h 264083"/>
                      <a:gd name="connsiteX11" fmla="*/ 526262 w 811846"/>
                      <a:gd name="connsiteY11" fmla="*/ 136474 h 264083"/>
                      <a:gd name="connsiteX12" fmla="*/ 446933 w 811846"/>
                      <a:gd name="connsiteY12" fmla="*/ 95245 h 264083"/>
                      <a:gd name="connsiteX13" fmla="*/ 407068 w 811846"/>
                      <a:gd name="connsiteY13" fmla="*/ 100960 h 264083"/>
                      <a:gd name="connsiteX14" fmla="*/ 314572 w 811846"/>
                      <a:gd name="connsiteY14" fmla="*/ 146062 h 264083"/>
                      <a:gd name="connsiteX15" fmla="*/ 240214 w 811846"/>
                      <a:gd name="connsiteY15" fmla="*/ 156238 h 264083"/>
                      <a:gd name="connsiteX16" fmla="*/ 247122 w 811846"/>
                      <a:gd name="connsiteY16" fmla="*/ 104737 h 264083"/>
                      <a:gd name="connsiteX17" fmla="*/ 201400 w 811846"/>
                      <a:gd name="connsiteY17" fmla="*/ 11002 h 264083"/>
                      <a:gd name="connsiteX0" fmla="*/ 192983 w 803429"/>
                      <a:gd name="connsiteY0" fmla="*/ 11002 h 264305"/>
                      <a:gd name="connsiteX1" fmla="*/ 184516 w 803429"/>
                      <a:gd name="connsiteY1" fmla="*/ 87202 h 264305"/>
                      <a:gd name="connsiteX2" fmla="*/ 184516 w 803429"/>
                      <a:gd name="connsiteY2" fmla="*/ 154935 h 264305"/>
                      <a:gd name="connsiteX3" fmla="*/ 101567 w 803429"/>
                      <a:gd name="connsiteY3" fmla="*/ 154935 h 264305"/>
                      <a:gd name="connsiteX4" fmla="*/ 22410 w 803429"/>
                      <a:gd name="connsiteY4" fmla="*/ 238855 h 264305"/>
                      <a:gd name="connsiteX5" fmla="*/ 414957 w 803429"/>
                      <a:gd name="connsiteY5" fmla="*/ 263441 h 264305"/>
                      <a:gd name="connsiteX6" fmla="*/ 790375 w 803429"/>
                      <a:gd name="connsiteY6" fmla="*/ 256102 h 264305"/>
                      <a:gd name="connsiteX7" fmla="*/ 798209 w 803429"/>
                      <a:gd name="connsiteY7" fmla="*/ 195442 h 264305"/>
                      <a:gd name="connsiteX8" fmla="*/ 722948 w 803429"/>
                      <a:gd name="connsiteY8" fmla="*/ 143737 h 264305"/>
                      <a:gd name="connsiteX9" fmla="*/ 616316 w 803429"/>
                      <a:gd name="connsiteY9" fmla="*/ 84638 h 264305"/>
                      <a:gd name="connsiteX10" fmla="*/ 582158 w 803429"/>
                      <a:gd name="connsiteY10" fmla="*/ 81910 h 264305"/>
                      <a:gd name="connsiteX11" fmla="*/ 517845 w 803429"/>
                      <a:gd name="connsiteY11" fmla="*/ 136474 h 264305"/>
                      <a:gd name="connsiteX12" fmla="*/ 438516 w 803429"/>
                      <a:gd name="connsiteY12" fmla="*/ 95245 h 264305"/>
                      <a:gd name="connsiteX13" fmla="*/ 398651 w 803429"/>
                      <a:gd name="connsiteY13" fmla="*/ 100960 h 264305"/>
                      <a:gd name="connsiteX14" fmla="*/ 306155 w 803429"/>
                      <a:gd name="connsiteY14" fmla="*/ 146062 h 264305"/>
                      <a:gd name="connsiteX15" fmla="*/ 231797 w 803429"/>
                      <a:gd name="connsiteY15" fmla="*/ 156238 h 264305"/>
                      <a:gd name="connsiteX16" fmla="*/ 238705 w 803429"/>
                      <a:gd name="connsiteY16" fmla="*/ 104737 h 264305"/>
                      <a:gd name="connsiteX17" fmla="*/ 192983 w 803429"/>
                      <a:gd name="connsiteY17" fmla="*/ 11002 h 264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03429" h="264305">
                        <a:moveTo>
                          <a:pt x="192983" y="11002"/>
                        </a:moveTo>
                        <a:cubicBezTo>
                          <a:pt x="188326" y="15658"/>
                          <a:pt x="184516" y="49948"/>
                          <a:pt x="184516" y="87202"/>
                        </a:cubicBezTo>
                        <a:lnTo>
                          <a:pt x="184516" y="154935"/>
                        </a:lnTo>
                        <a:lnTo>
                          <a:pt x="101567" y="154935"/>
                        </a:lnTo>
                        <a:cubicBezTo>
                          <a:pt x="14442" y="154935"/>
                          <a:pt x="-29822" y="220771"/>
                          <a:pt x="22410" y="238855"/>
                        </a:cubicBezTo>
                        <a:cubicBezTo>
                          <a:pt x="74642" y="256939"/>
                          <a:pt x="88406" y="267499"/>
                          <a:pt x="414957" y="263441"/>
                        </a:cubicBezTo>
                        <a:lnTo>
                          <a:pt x="790375" y="256102"/>
                        </a:lnTo>
                        <a:lnTo>
                          <a:pt x="798209" y="195442"/>
                        </a:lnTo>
                        <a:cubicBezTo>
                          <a:pt x="815191" y="147722"/>
                          <a:pt x="790910" y="131041"/>
                          <a:pt x="722948" y="143737"/>
                        </a:cubicBezTo>
                        <a:cubicBezTo>
                          <a:pt x="645315" y="158241"/>
                          <a:pt x="616316" y="142169"/>
                          <a:pt x="616316" y="84638"/>
                        </a:cubicBezTo>
                        <a:cubicBezTo>
                          <a:pt x="616316" y="29114"/>
                          <a:pt x="595732" y="27470"/>
                          <a:pt x="582158" y="81910"/>
                        </a:cubicBezTo>
                        <a:cubicBezTo>
                          <a:pt x="573385" y="117094"/>
                          <a:pt x="563895" y="125146"/>
                          <a:pt x="517845" y="136474"/>
                        </a:cubicBezTo>
                        <a:cubicBezTo>
                          <a:pt x="457196" y="151393"/>
                          <a:pt x="438516" y="141685"/>
                          <a:pt x="438516" y="95245"/>
                        </a:cubicBezTo>
                        <a:cubicBezTo>
                          <a:pt x="438516" y="55855"/>
                          <a:pt x="420755" y="58401"/>
                          <a:pt x="398651" y="100960"/>
                        </a:cubicBezTo>
                        <a:cubicBezTo>
                          <a:pt x="383226" y="130660"/>
                          <a:pt x="369389" y="137407"/>
                          <a:pt x="306155" y="146062"/>
                        </a:cubicBezTo>
                        <a:lnTo>
                          <a:pt x="231797" y="156238"/>
                        </a:lnTo>
                        <a:lnTo>
                          <a:pt x="238705" y="104737"/>
                        </a:lnTo>
                        <a:cubicBezTo>
                          <a:pt x="249494" y="24293"/>
                          <a:pt x="226609" y="-22625"/>
                          <a:pt x="192983" y="1100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6" name="任意多边形: 形状 665">
                    <a:extLst>
                      <a:ext uri="{FF2B5EF4-FFF2-40B4-BE49-F238E27FC236}">
                        <a16:creationId xmlns="" xmlns:a16="http://schemas.microsoft.com/office/drawing/2014/main" id="{9D339596-B41E-48B1-940C-C574B0422B9A}"/>
                      </a:ext>
                    </a:extLst>
                  </p:cNvPr>
                  <p:cNvSpPr/>
                  <p:nvPr/>
                </p:nvSpPr>
                <p:spPr>
                  <a:xfrm>
                    <a:off x="4066596" y="5061168"/>
                    <a:ext cx="71158" cy="124849"/>
                  </a:xfrm>
                  <a:custGeom>
                    <a:avLst/>
                    <a:gdLst/>
                    <a:ahLst/>
                    <a:cxnLst/>
                    <a:rect l="0" t="0" r="0" b="0"/>
                    <a:pathLst>
                      <a:path w="71158" h="124849">
                        <a:moveTo>
                          <a:pt x="16007" y="36783"/>
                        </a:moveTo>
                        <a:cubicBezTo>
                          <a:pt x="0" y="66692"/>
                          <a:pt x="16729" y="124848"/>
                          <a:pt x="41340" y="124848"/>
                        </a:cubicBezTo>
                        <a:cubicBezTo>
                          <a:pt x="60055" y="124848"/>
                          <a:pt x="71157" y="67787"/>
                          <a:pt x="58854" y="34830"/>
                        </a:cubicBezTo>
                        <a:cubicBezTo>
                          <a:pt x="45851" y="0"/>
                          <a:pt x="35439" y="474"/>
                          <a:pt x="16007" y="3678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7" name="任意多边形: 形状 666">
                    <a:extLst>
                      <a:ext uri="{FF2B5EF4-FFF2-40B4-BE49-F238E27FC236}">
                        <a16:creationId xmlns="" xmlns:a16="http://schemas.microsoft.com/office/drawing/2014/main" id="{9ACB4C0B-0C83-46DC-9CBA-12ADC79C6D51}"/>
                      </a:ext>
                    </a:extLst>
                  </p:cNvPr>
                  <p:cNvSpPr/>
                  <p:nvPr/>
                </p:nvSpPr>
                <p:spPr>
                  <a:xfrm>
                    <a:off x="4997450" y="5067203"/>
                    <a:ext cx="232182" cy="261146"/>
                  </a:xfrm>
                  <a:custGeom>
                    <a:avLst/>
                    <a:gdLst/>
                    <a:ahLst/>
                    <a:cxnLst/>
                    <a:rect l="0" t="0" r="0" b="0"/>
                    <a:pathLst>
                      <a:path w="232182" h="261146">
                        <a:moveTo>
                          <a:pt x="9525" y="7277"/>
                        </a:moveTo>
                        <a:cubicBezTo>
                          <a:pt x="4286" y="13906"/>
                          <a:pt x="0" y="69588"/>
                          <a:pt x="0" y="131016"/>
                        </a:cubicBezTo>
                        <a:cubicBezTo>
                          <a:pt x="0" y="192444"/>
                          <a:pt x="4286" y="245422"/>
                          <a:pt x="9525" y="248745"/>
                        </a:cubicBezTo>
                        <a:cubicBezTo>
                          <a:pt x="14764" y="252068"/>
                          <a:pt x="58282" y="256112"/>
                          <a:pt x="106233" y="257731"/>
                        </a:cubicBezTo>
                        <a:cubicBezTo>
                          <a:pt x="207307" y="261145"/>
                          <a:pt x="232181" y="247181"/>
                          <a:pt x="201606" y="204188"/>
                        </a:cubicBezTo>
                        <a:cubicBezTo>
                          <a:pt x="185221" y="181148"/>
                          <a:pt x="170692" y="176424"/>
                          <a:pt x="122517" y="178474"/>
                        </a:cubicBezTo>
                        <a:lnTo>
                          <a:pt x="63500" y="180986"/>
                        </a:lnTo>
                        <a:lnTo>
                          <a:pt x="63500" y="107004"/>
                        </a:lnTo>
                        <a:cubicBezTo>
                          <a:pt x="63500" y="52212"/>
                          <a:pt x="57735" y="28121"/>
                          <a:pt x="41275" y="14123"/>
                        </a:cubicBezTo>
                        <a:cubicBezTo>
                          <a:pt x="27857" y="2713"/>
                          <a:pt x="15276" y="0"/>
                          <a:pt x="9525" y="727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8" name="任意多边形: 形状 667">
                    <a:extLst>
                      <a:ext uri="{FF2B5EF4-FFF2-40B4-BE49-F238E27FC236}">
                        <a16:creationId xmlns="" xmlns:a16="http://schemas.microsoft.com/office/drawing/2014/main" id="{586E6B4C-494C-4B71-9FAB-DDF5458B1297}"/>
                      </a:ext>
                    </a:extLst>
                  </p:cNvPr>
                  <p:cNvSpPr/>
                  <p:nvPr/>
                </p:nvSpPr>
                <p:spPr>
                  <a:xfrm>
                    <a:off x="7613650" y="5071716"/>
                    <a:ext cx="640703" cy="323343"/>
                  </a:xfrm>
                  <a:custGeom>
                    <a:avLst/>
                    <a:gdLst/>
                    <a:ahLst/>
                    <a:cxnLst/>
                    <a:rect l="0" t="0" r="0" b="0"/>
                    <a:pathLst>
                      <a:path w="640703" h="323343">
                        <a:moveTo>
                          <a:pt x="0" y="25158"/>
                        </a:moveTo>
                        <a:cubicBezTo>
                          <a:pt x="0" y="41559"/>
                          <a:pt x="11317" y="53156"/>
                          <a:pt x="32511" y="58476"/>
                        </a:cubicBezTo>
                        <a:cubicBezTo>
                          <a:pt x="78626" y="70050"/>
                          <a:pt x="179403" y="209696"/>
                          <a:pt x="180891" y="264084"/>
                        </a:cubicBezTo>
                        <a:cubicBezTo>
                          <a:pt x="181520" y="287093"/>
                          <a:pt x="186335" y="308576"/>
                          <a:pt x="191590" y="311824"/>
                        </a:cubicBezTo>
                        <a:cubicBezTo>
                          <a:pt x="209517" y="322903"/>
                          <a:pt x="634919" y="323342"/>
                          <a:pt x="636946" y="312282"/>
                        </a:cubicBezTo>
                        <a:cubicBezTo>
                          <a:pt x="640702" y="291789"/>
                          <a:pt x="514651" y="162779"/>
                          <a:pt x="473075" y="144566"/>
                        </a:cubicBezTo>
                        <a:cubicBezTo>
                          <a:pt x="450374" y="134620"/>
                          <a:pt x="428833" y="116599"/>
                          <a:pt x="425206" y="104517"/>
                        </a:cubicBezTo>
                        <a:cubicBezTo>
                          <a:pt x="421580" y="92435"/>
                          <a:pt x="402758" y="63976"/>
                          <a:pt x="383380" y="41275"/>
                        </a:cubicBezTo>
                        <a:lnTo>
                          <a:pt x="348148" y="0"/>
                        </a:lnTo>
                        <a:lnTo>
                          <a:pt x="174074" y="0"/>
                        </a:lnTo>
                        <a:cubicBezTo>
                          <a:pt x="9025" y="0"/>
                          <a:pt x="0" y="1304"/>
                          <a:pt x="0" y="25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9" name="任意多边形: 形状 668">
                    <a:extLst>
                      <a:ext uri="{FF2B5EF4-FFF2-40B4-BE49-F238E27FC236}">
                        <a16:creationId xmlns="" xmlns:a16="http://schemas.microsoft.com/office/drawing/2014/main" id="{C22213AA-5987-4774-BB4B-80A86F956BAD}"/>
                      </a:ext>
                    </a:extLst>
                  </p:cNvPr>
                  <p:cNvSpPr/>
                  <p:nvPr/>
                </p:nvSpPr>
                <p:spPr>
                  <a:xfrm>
                    <a:off x="5231979" y="5084233"/>
                    <a:ext cx="2072889" cy="265652"/>
                  </a:xfrm>
                  <a:custGeom>
                    <a:avLst/>
                    <a:gdLst/>
                    <a:ahLst/>
                    <a:cxnLst/>
                    <a:rect l="0" t="0" r="0" b="0"/>
                    <a:pathLst>
                      <a:path w="2072889" h="265652">
                        <a:moveTo>
                          <a:pt x="17560" y="8825"/>
                        </a:moveTo>
                        <a:cubicBezTo>
                          <a:pt x="1536" y="17518"/>
                          <a:pt x="0" y="36737"/>
                          <a:pt x="8242" y="125444"/>
                        </a:cubicBezTo>
                        <a:cubicBezTo>
                          <a:pt x="13669" y="183861"/>
                          <a:pt x="21179" y="234724"/>
                          <a:pt x="24930" y="238475"/>
                        </a:cubicBezTo>
                        <a:cubicBezTo>
                          <a:pt x="28681" y="242226"/>
                          <a:pt x="193293" y="244303"/>
                          <a:pt x="390735" y="243091"/>
                        </a:cubicBezTo>
                        <a:cubicBezTo>
                          <a:pt x="662800" y="241422"/>
                          <a:pt x="1963362" y="258382"/>
                          <a:pt x="2060580" y="264867"/>
                        </a:cubicBezTo>
                        <a:cubicBezTo>
                          <a:pt x="2072326" y="265651"/>
                          <a:pt x="2072888" y="254577"/>
                          <a:pt x="2062918" y="218765"/>
                        </a:cubicBezTo>
                        <a:cubicBezTo>
                          <a:pt x="2055702" y="192843"/>
                          <a:pt x="2046551" y="157346"/>
                          <a:pt x="2042582" y="139883"/>
                        </a:cubicBezTo>
                        <a:cubicBezTo>
                          <a:pt x="2036294" y="112212"/>
                          <a:pt x="2034778" y="114042"/>
                          <a:pt x="2030779" y="154125"/>
                        </a:cubicBezTo>
                        <a:cubicBezTo>
                          <a:pt x="2026528" y="196739"/>
                          <a:pt x="2022529" y="200703"/>
                          <a:pt x="1976340" y="208089"/>
                        </a:cubicBezTo>
                        <a:cubicBezTo>
                          <a:pt x="1893270" y="221372"/>
                          <a:pt x="1884265" y="211960"/>
                          <a:pt x="1882008" y="109493"/>
                        </a:cubicBezTo>
                        <a:lnTo>
                          <a:pt x="1880021" y="19233"/>
                        </a:lnTo>
                        <a:lnTo>
                          <a:pt x="978321" y="12344"/>
                        </a:lnTo>
                        <a:cubicBezTo>
                          <a:pt x="482386" y="8555"/>
                          <a:pt x="67649" y="3871"/>
                          <a:pt x="56684" y="1936"/>
                        </a:cubicBezTo>
                        <a:cubicBezTo>
                          <a:pt x="45718" y="0"/>
                          <a:pt x="28113" y="3101"/>
                          <a:pt x="17560" y="88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0" name="任意多边形: 形状 669">
                    <a:extLst>
                      <a:ext uri="{FF2B5EF4-FFF2-40B4-BE49-F238E27FC236}">
                        <a16:creationId xmlns="" xmlns:a16="http://schemas.microsoft.com/office/drawing/2014/main" id="{F7523439-5A46-4B97-8F48-6E5003F307A8}"/>
                      </a:ext>
                    </a:extLst>
                  </p:cNvPr>
                  <p:cNvSpPr/>
                  <p:nvPr/>
                </p:nvSpPr>
                <p:spPr>
                  <a:xfrm>
                    <a:off x="7537380" y="5084416"/>
                    <a:ext cx="38239" cy="27306"/>
                  </a:xfrm>
                  <a:custGeom>
                    <a:avLst/>
                    <a:gdLst/>
                    <a:ahLst/>
                    <a:cxnLst/>
                    <a:rect l="0" t="0" r="0" b="0"/>
                    <a:pathLst>
                      <a:path w="38239" h="27306">
                        <a:moveTo>
                          <a:pt x="2503" y="13653"/>
                        </a:moveTo>
                        <a:cubicBezTo>
                          <a:pt x="5006" y="21161"/>
                          <a:pt x="12483" y="27305"/>
                          <a:pt x="19119" y="27305"/>
                        </a:cubicBezTo>
                        <a:cubicBezTo>
                          <a:pt x="25755" y="27305"/>
                          <a:pt x="33232" y="21161"/>
                          <a:pt x="35735" y="13653"/>
                        </a:cubicBezTo>
                        <a:cubicBezTo>
                          <a:pt x="38238" y="6144"/>
                          <a:pt x="30761" y="0"/>
                          <a:pt x="19119" y="0"/>
                        </a:cubicBezTo>
                        <a:cubicBezTo>
                          <a:pt x="7477" y="0"/>
                          <a:pt x="0" y="6144"/>
                          <a:pt x="2503" y="1365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1" name="任意多边形: 形状 670">
                    <a:extLst>
                      <a:ext uri="{FF2B5EF4-FFF2-40B4-BE49-F238E27FC236}">
                        <a16:creationId xmlns="" xmlns:a16="http://schemas.microsoft.com/office/drawing/2014/main" id="{0E055FE7-17D2-4356-B53B-C5B3BFB581E1}"/>
                      </a:ext>
                    </a:extLst>
                  </p:cNvPr>
                  <p:cNvSpPr/>
                  <p:nvPr/>
                </p:nvSpPr>
                <p:spPr>
                  <a:xfrm>
                    <a:off x="4692650" y="5101463"/>
                    <a:ext cx="39674" cy="74613"/>
                  </a:xfrm>
                  <a:custGeom>
                    <a:avLst/>
                    <a:gdLst/>
                    <a:ahLst/>
                    <a:cxnLst/>
                    <a:rect l="0" t="0" r="0" b="0"/>
                    <a:pathLst>
                      <a:path w="39674" h="74613">
                        <a:moveTo>
                          <a:pt x="8467" y="16820"/>
                        </a:moveTo>
                        <a:cubicBezTo>
                          <a:pt x="3810" y="21476"/>
                          <a:pt x="0" y="36240"/>
                          <a:pt x="0" y="49628"/>
                        </a:cubicBezTo>
                        <a:cubicBezTo>
                          <a:pt x="0" y="74612"/>
                          <a:pt x="11078" y="67073"/>
                          <a:pt x="29458" y="29583"/>
                        </a:cubicBezTo>
                        <a:cubicBezTo>
                          <a:pt x="39673" y="8748"/>
                          <a:pt x="25286" y="0"/>
                          <a:pt x="8467" y="168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2" name="任意多边形: 形状 671">
                    <a:extLst>
                      <a:ext uri="{FF2B5EF4-FFF2-40B4-BE49-F238E27FC236}">
                        <a16:creationId xmlns="" xmlns:a16="http://schemas.microsoft.com/office/drawing/2014/main" id="{ECA0708A-8E95-4546-BF18-B50C48129040}"/>
                      </a:ext>
                    </a:extLst>
                  </p:cNvPr>
                  <p:cNvSpPr/>
                  <p:nvPr/>
                </p:nvSpPr>
                <p:spPr>
                  <a:xfrm>
                    <a:off x="4707361" y="5090953"/>
                    <a:ext cx="106805" cy="215714"/>
                  </a:xfrm>
                  <a:custGeom>
                    <a:avLst/>
                    <a:gdLst/>
                    <a:ahLst/>
                    <a:cxnLst/>
                    <a:rect l="0" t="0" r="0" b="0"/>
                    <a:pathLst>
                      <a:path w="106805" h="215714">
                        <a:moveTo>
                          <a:pt x="50444" y="53788"/>
                        </a:moveTo>
                        <a:cubicBezTo>
                          <a:pt x="42739" y="66012"/>
                          <a:pt x="39215" y="89851"/>
                          <a:pt x="42612" y="106763"/>
                        </a:cubicBezTo>
                        <a:cubicBezTo>
                          <a:pt x="46341" y="125329"/>
                          <a:pt x="40194" y="147010"/>
                          <a:pt x="27098" y="161481"/>
                        </a:cubicBezTo>
                        <a:cubicBezTo>
                          <a:pt x="0" y="191425"/>
                          <a:pt x="10335" y="215713"/>
                          <a:pt x="50173" y="215713"/>
                        </a:cubicBezTo>
                        <a:cubicBezTo>
                          <a:pt x="76717" y="215713"/>
                          <a:pt x="81832" y="207806"/>
                          <a:pt x="90814" y="152892"/>
                        </a:cubicBezTo>
                        <a:cubicBezTo>
                          <a:pt x="106804" y="55134"/>
                          <a:pt x="84345" y="0"/>
                          <a:pt x="50444" y="5378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3" name="任意多边形: 形状 672">
                    <a:extLst>
                      <a:ext uri="{FF2B5EF4-FFF2-40B4-BE49-F238E27FC236}">
                        <a16:creationId xmlns="" xmlns:a16="http://schemas.microsoft.com/office/drawing/2014/main" id="{046B5EB8-834B-4C6F-8C02-DF203BE50CCF}"/>
                      </a:ext>
                    </a:extLst>
                  </p:cNvPr>
                  <p:cNvSpPr/>
                  <p:nvPr/>
                </p:nvSpPr>
                <p:spPr>
                  <a:xfrm>
                    <a:off x="4858151" y="5117866"/>
                    <a:ext cx="91600" cy="172097"/>
                  </a:xfrm>
                  <a:custGeom>
                    <a:avLst/>
                    <a:gdLst/>
                    <a:ahLst/>
                    <a:cxnLst/>
                    <a:rect l="0" t="0" r="0" b="0"/>
                    <a:pathLst>
                      <a:path w="91600" h="172097">
                        <a:moveTo>
                          <a:pt x="4929" y="62772"/>
                        </a:moveTo>
                        <a:cubicBezTo>
                          <a:pt x="0" y="89046"/>
                          <a:pt x="2574" y="121728"/>
                          <a:pt x="11036" y="140300"/>
                        </a:cubicBezTo>
                        <a:cubicBezTo>
                          <a:pt x="25483" y="172008"/>
                          <a:pt x="25936" y="172096"/>
                          <a:pt x="47557" y="147413"/>
                        </a:cubicBezTo>
                        <a:cubicBezTo>
                          <a:pt x="81649" y="108490"/>
                          <a:pt x="91599" y="72272"/>
                          <a:pt x="76135" y="43378"/>
                        </a:cubicBezTo>
                        <a:cubicBezTo>
                          <a:pt x="52920" y="0"/>
                          <a:pt x="14755" y="10394"/>
                          <a:pt x="4929" y="6277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4" name="任意多边形: 形状 673">
                    <a:extLst>
                      <a:ext uri="{FF2B5EF4-FFF2-40B4-BE49-F238E27FC236}">
                        <a16:creationId xmlns="" xmlns:a16="http://schemas.microsoft.com/office/drawing/2014/main" id="{372B56D0-9F1B-42E1-AD57-6C0EFAD76FC8}"/>
                      </a:ext>
                    </a:extLst>
                  </p:cNvPr>
                  <p:cNvSpPr/>
                  <p:nvPr/>
                </p:nvSpPr>
                <p:spPr>
                  <a:xfrm>
                    <a:off x="7493000" y="5112724"/>
                    <a:ext cx="212688" cy="253013"/>
                  </a:xfrm>
                  <a:custGeom>
                    <a:avLst/>
                    <a:gdLst/>
                    <a:ahLst/>
                    <a:cxnLst/>
                    <a:rect l="0" t="0" r="0" b="0"/>
                    <a:pathLst>
                      <a:path w="212688" h="253013">
                        <a:moveTo>
                          <a:pt x="12490" y="50557"/>
                        </a:moveTo>
                        <a:cubicBezTo>
                          <a:pt x="8367" y="66985"/>
                          <a:pt x="3870" y="114539"/>
                          <a:pt x="2497" y="156234"/>
                        </a:cubicBezTo>
                        <a:lnTo>
                          <a:pt x="0" y="232042"/>
                        </a:lnTo>
                        <a:lnTo>
                          <a:pt x="93991" y="242191"/>
                        </a:lnTo>
                        <a:cubicBezTo>
                          <a:pt x="194202" y="253012"/>
                          <a:pt x="212687" y="246781"/>
                          <a:pt x="201969" y="205794"/>
                        </a:cubicBezTo>
                        <a:cubicBezTo>
                          <a:pt x="190883" y="163403"/>
                          <a:pt x="151123" y="145583"/>
                          <a:pt x="117208" y="167805"/>
                        </a:cubicBezTo>
                        <a:cubicBezTo>
                          <a:pt x="75884" y="194881"/>
                          <a:pt x="60003" y="177633"/>
                          <a:pt x="48389" y="93063"/>
                        </a:cubicBezTo>
                        <a:cubicBezTo>
                          <a:pt x="37634" y="14747"/>
                          <a:pt x="25179" y="0"/>
                          <a:pt x="12490" y="5055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5" name="任意多边形: 形状 674">
                    <a:extLst>
                      <a:ext uri="{FF2B5EF4-FFF2-40B4-BE49-F238E27FC236}">
                        <a16:creationId xmlns="" xmlns:a16="http://schemas.microsoft.com/office/drawing/2014/main" id="{5D773F99-CB1D-4768-81B3-0DA1C69E95AC}"/>
                      </a:ext>
                    </a:extLst>
                  </p:cNvPr>
                  <p:cNvSpPr/>
                  <p:nvPr/>
                </p:nvSpPr>
                <p:spPr>
                  <a:xfrm>
                    <a:off x="7262462" y="5142167"/>
                    <a:ext cx="20989" cy="34642"/>
                  </a:xfrm>
                  <a:custGeom>
                    <a:avLst/>
                    <a:gdLst/>
                    <a:ahLst/>
                    <a:cxnLst/>
                    <a:rect l="0" t="0" r="0" b="0"/>
                    <a:pathLst>
                      <a:path w="20989" h="34642">
                        <a:moveTo>
                          <a:pt x="2941" y="21624"/>
                        </a:moveTo>
                        <a:cubicBezTo>
                          <a:pt x="0" y="30355"/>
                          <a:pt x="2857" y="34641"/>
                          <a:pt x="9291" y="31149"/>
                        </a:cubicBezTo>
                        <a:cubicBezTo>
                          <a:pt x="15724" y="27657"/>
                          <a:pt x="20988" y="20513"/>
                          <a:pt x="20988" y="15274"/>
                        </a:cubicBezTo>
                        <a:cubicBezTo>
                          <a:pt x="20988" y="0"/>
                          <a:pt x="8777" y="4297"/>
                          <a:pt x="2941" y="2162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6" name="任意多边形: 形状 675">
                    <a:extLst>
                      <a:ext uri="{FF2B5EF4-FFF2-40B4-BE49-F238E27FC236}">
                        <a16:creationId xmlns="" xmlns:a16="http://schemas.microsoft.com/office/drawing/2014/main" id="{D981E93C-15A0-48DA-BCA9-8E9CEA0399E0}"/>
                      </a:ext>
                    </a:extLst>
                  </p:cNvPr>
                  <p:cNvSpPr/>
                  <p:nvPr/>
                </p:nvSpPr>
                <p:spPr>
                  <a:xfrm>
                    <a:off x="7340496" y="5133293"/>
                    <a:ext cx="108055" cy="191624"/>
                  </a:xfrm>
                  <a:custGeom>
                    <a:avLst/>
                    <a:gdLst/>
                    <a:ahLst/>
                    <a:cxnLst/>
                    <a:rect l="0" t="0" r="0" b="0"/>
                    <a:pathLst>
                      <a:path w="108055" h="191624">
                        <a:moveTo>
                          <a:pt x="45590" y="57397"/>
                        </a:moveTo>
                        <a:cubicBezTo>
                          <a:pt x="363" y="130576"/>
                          <a:pt x="0" y="173470"/>
                          <a:pt x="44554" y="179958"/>
                        </a:cubicBezTo>
                        <a:cubicBezTo>
                          <a:pt x="55032" y="181484"/>
                          <a:pt x="73605" y="184913"/>
                          <a:pt x="85829" y="187578"/>
                        </a:cubicBezTo>
                        <a:cubicBezTo>
                          <a:pt x="104387" y="191623"/>
                          <a:pt x="108054" y="183117"/>
                          <a:pt x="108054" y="136023"/>
                        </a:cubicBezTo>
                        <a:cubicBezTo>
                          <a:pt x="108054" y="105002"/>
                          <a:pt x="102876" y="76422"/>
                          <a:pt x="96546" y="72510"/>
                        </a:cubicBezTo>
                        <a:cubicBezTo>
                          <a:pt x="90217" y="68598"/>
                          <a:pt x="88026" y="53973"/>
                          <a:pt x="91677" y="40010"/>
                        </a:cubicBezTo>
                        <a:cubicBezTo>
                          <a:pt x="102140" y="0"/>
                          <a:pt x="74654" y="10369"/>
                          <a:pt x="45590" y="57397"/>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7" name="任意多边形: 形状 676">
                    <a:extLst>
                      <a:ext uri="{FF2B5EF4-FFF2-40B4-BE49-F238E27FC236}">
                        <a16:creationId xmlns="" xmlns:a16="http://schemas.microsoft.com/office/drawing/2014/main" id="{488C9CDE-1D5F-4D48-B073-13B45D2F9920}"/>
                      </a:ext>
                    </a:extLst>
                  </p:cNvPr>
                  <p:cNvSpPr/>
                  <p:nvPr/>
                </p:nvSpPr>
                <p:spPr>
                  <a:xfrm>
                    <a:off x="8079792" y="5147916"/>
                    <a:ext cx="51436" cy="19051"/>
                  </a:xfrm>
                  <a:custGeom>
                    <a:avLst/>
                    <a:gdLst/>
                    <a:ahLst/>
                    <a:cxnLst/>
                    <a:rect l="0" t="0" r="0" b="0"/>
                    <a:pathLst>
                      <a:path w="51436" h="19051">
                        <a:moveTo>
                          <a:pt x="582" y="9525"/>
                        </a:moveTo>
                        <a:cubicBezTo>
                          <a:pt x="0" y="14764"/>
                          <a:pt x="7144" y="19050"/>
                          <a:pt x="16457" y="19050"/>
                        </a:cubicBezTo>
                        <a:cubicBezTo>
                          <a:pt x="25770" y="19050"/>
                          <a:pt x="38629" y="14764"/>
                          <a:pt x="45032" y="9525"/>
                        </a:cubicBezTo>
                        <a:cubicBezTo>
                          <a:pt x="51435" y="4286"/>
                          <a:pt x="44291" y="0"/>
                          <a:pt x="29157" y="0"/>
                        </a:cubicBezTo>
                        <a:cubicBezTo>
                          <a:pt x="14023" y="0"/>
                          <a:pt x="1164" y="4286"/>
                          <a:pt x="582" y="95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8" name="任意多边形: 形状 677">
                    <a:extLst>
                      <a:ext uri="{FF2B5EF4-FFF2-40B4-BE49-F238E27FC236}">
                        <a16:creationId xmlns="" xmlns:a16="http://schemas.microsoft.com/office/drawing/2014/main" id="{F8E6A796-0766-4EE1-A166-6CF6A2ED8C0E}"/>
                      </a:ext>
                    </a:extLst>
                  </p:cNvPr>
                  <p:cNvSpPr/>
                  <p:nvPr/>
                </p:nvSpPr>
                <p:spPr>
                  <a:xfrm>
                    <a:off x="8604250" y="5138254"/>
                    <a:ext cx="51437" cy="111263"/>
                  </a:xfrm>
                  <a:custGeom>
                    <a:avLst/>
                    <a:gdLst/>
                    <a:ahLst/>
                    <a:cxnLst/>
                    <a:rect l="0" t="0" r="0" b="0"/>
                    <a:pathLst>
                      <a:path w="51437" h="111263">
                        <a:moveTo>
                          <a:pt x="8731" y="17864"/>
                        </a:moveTo>
                        <a:cubicBezTo>
                          <a:pt x="3929" y="22666"/>
                          <a:pt x="0" y="45645"/>
                          <a:pt x="0" y="68929"/>
                        </a:cubicBezTo>
                        <a:cubicBezTo>
                          <a:pt x="0" y="103209"/>
                          <a:pt x="4978" y="111262"/>
                          <a:pt x="26167" y="111262"/>
                        </a:cubicBezTo>
                        <a:cubicBezTo>
                          <a:pt x="50052" y="111262"/>
                          <a:pt x="51436" y="106643"/>
                          <a:pt x="42042" y="58269"/>
                        </a:cubicBezTo>
                        <a:cubicBezTo>
                          <a:pt x="31998" y="6554"/>
                          <a:pt x="26595" y="0"/>
                          <a:pt x="8731" y="1786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9" name="任意多边形: 形状 678">
                    <a:extLst>
                      <a:ext uri="{FF2B5EF4-FFF2-40B4-BE49-F238E27FC236}">
                        <a16:creationId xmlns="" xmlns:a16="http://schemas.microsoft.com/office/drawing/2014/main" id="{49B1FDB8-066B-4D96-8564-FA88887183DE}"/>
                      </a:ext>
                    </a:extLst>
                  </p:cNvPr>
                  <p:cNvSpPr/>
                  <p:nvPr/>
                </p:nvSpPr>
                <p:spPr>
                  <a:xfrm>
                    <a:off x="8811625" y="5121594"/>
                    <a:ext cx="64248" cy="113856"/>
                  </a:xfrm>
                  <a:custGeom>
                    <a:avLst/>
                    <a:gdLst/>
                    <a:ahLst/>
                    <a:cxnLst/>
                    <a:rect l="0" t="0" r="0" b="0"/>
                    <a:pathLst>
                      <a:path w="64248" h="113856">
                        <a:moveTo>
                          <a:pt x="13402" y="44630"/>
                        </a:moveTo>
                        <a:cubicBezTo>
                          <a:pt x="0" y="79556"/>
                          <a:pt x="2280" y="94124"/>
                          <a:pt x="22885" y="105198"/>
                        </a:cubicBezTo>
                        <a:cubicBezTo>
                          <a:pt x="38991" y="113855"/>
                          <a:pt x="45428" y="109019"/>
                          <a:pt x="51848" y="83441"/>
                        </a:cubicBezTo>
                        <a:cubicBezTo>
                          <a:pt x="64247" y="34039"/>
                          <a:pt x="30528" y="0"/>
                          <a:pt x="13402" y="4463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0" name="任意多边形: 形状 679">
                    <a:extLst>
                      <a:ext uri="{FF2B5EF4-FFF2-40B4-BE49-F238E27FC236}">
                        <a16:creationId xmlns="" xmlns:a16="http://schemas.microsoft.com/office/drawing/2014/main" id="{0FE32E40-D69F-4CFA-9492-867D475AD792}"/>
                      </a:ext>
                    </a:extLst>
                  </p:cNvPr>
                  <p:cNvSpPr/>
                  <p:nvPr/>
                </p:nvSpPr>
                <p:spPr>
                  <a:xfrm>
                    <a:off x="7600950" y="5157232"/>
                    <a:ext cx="85981" cy="66884"/>
                  </a:xfrm>
                  <a:custGeom>
                    <a:avLst/>
                    <a:gdLst/>
                    <a:ahLst/>
                    <a:cxnLst/>
                    <a:rect l="0" t="0" r="0" b="0"/>
                    <a:pathLst>
                      <a:path w="85981" h="66884">
                        <a:moveTo>
                          <a:pt x="0" y="15044"/>
                        </a:moveTo>
                        <a:cubicBezTo>
                          <a:pt x="0" y="46154"/>
                          <a:pt x="18318" y="66883"/>
                          <a:pt x="45809" y="66883"/>
                        </a:cubicBezTo>
                        <a:cubicBezTo>
                          <a:pt x="85980" y="66883"/>
                          <a:pt x="84772" y="36766"/>
                          <a:pt x="43852" y="18122"/>
                        </a:cubicBezTo>
                        <a:cubicBezTo>
                          <a:pt x="4823" y="338"/>
                          <a:pt x="0" y="0"/>
                          <a:pt x="0" y="1504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1" name="任意多边形: 形状 680">
                    <a:extLst>
                      <a:ext uri="{FF2B5EF4-FFF2-40B4-BE49-F238E27FC236}">
                        <a16:creationId xmlns="" xmlns:a16="http://schemas.microsoft.com/office/drawing/2014/main" id="{A573461E-D3AA-4470-8B42-8BD004E29B34}"/>
                      </a:ext>
                    </a:extLst>
                  </p:cNvPr>
                  <p:cNvSpPr/>
                  <p:nvPr/>
                </p:nvSpPr>
                <p:spPr>
                  <a:xfrm>
                    <a:off x="8901491" y="5173316"/>
                    <a:ext cx="17473" cy="35879"/>
                  </a:xfrm>
                  <a:custGeom>
                    <a:avLst/>
                    <a:gdLst/>
                    <a:ahLst/>
                    <a:cxnLst/>
                    <a:rect l="0" t="0" r="0" b="0"/>
                    <a:pathLst>
                      <a:path w="17473" h="35879">
                        <a:moveTo>
                          <a:pt x="2683" y="22225"/>
                        </a:moveTo>
                        <a:cubicBezTo>
                          <a:pt x="0" y="34449"/>
                          <a:pt x="70" y="35878"/>
                          <a:pt x="2839" y="25400"/>
                        </a:cubicBezTo>
                        <a:cubicBezTo>
                          <a:pt x="5608" y="14922"/>
                          <a:pt x="10660" y="4921"/>
                          <a:pt x="14066" y="3175"/>
                        </a:cubicBezTo>
                        <a:cubicBezTo>
                          <a:pt x="17472" y="1429"/>
                          <a:pt x="17402" y="0"/>
                          <a:pt x="13909" y="0"/>
                        </a:cubicBezTo>
                        <a:cubicBezTo>
                          <a:pt x="10416" y="0"/>
                          <a:pt x="5365" y="10001"/>
                          <a:pt x="2683" y="222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2" name="任意多边形: 形状 681">
                    <a:extLst>
                      <a:ext uri="{FF2B5EF4-FFF2-40B4-BE49-F238E27FC236}">
                        <a16:creationId xmlns="" xmlns:a16="http://schemas.microsoft.com/office/drawing/2014/main" id="{A7D76D22-DE12-4DD2-A949-6D2E4C8275E8}"/>
                      </a:ext>
                    </a:extLst>
                  </p:cNvPr>
                  <p:cNvSpPr/>
                  <p:nvPr/>
                </p:nvSpPr>
                <p:spPr>
                  <a:xfrm>
                    <a:off x="8147194" y="5186016"/>
                    <a:ext cx="37956" cy="42537"/>
                  </a:xfrm>
                  <a:custGeom>
                    <a:avLst/>
                    <a:gdLst/>
                    <a:ahLst/>
                    <a:cxnLst/>
                    <a:rect l="0" t="0" r="0" b="0"/>
                    <a:pathLst>
                      <a:path w="37956" h="42537">
                        <a:moveTo>
                          <a:pt x="2765" y="15081"/>
                        </a:moveTo>
                        <a:cubicBezTo>
                          <a:pt x="10615" y="38630"/>
                          <a:pt x="37955" y="42536"/>
                          <a:pt x="37955" y="20108"/>
                        </a:cubicBezTo>
                        <a:cubicBezTo>
                          <a:pt x="37955" y="9049"/>
                          <a:pt x="28906" y="0"/>
                          <a:pt x="17847" y="0"/>
                        </a:cubicBezTo>
                        <a:cubicBezTo>
                          <a:pt x="6787" y="0"/>
                          <a:pt x="0" y="6786"/>
                          <a:pt x="2765" y="1508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3" name="任意多边形: 形状 682">
                    <a:extLst>
                      <a:ext uri="{FF2B5EF4-FFF2-40B4-BE49-F238E27FC236}">
                        <a16:creationId xmlns="" xmlns:a16="http://schemas.microsoft.com/office/drawing/2014/main" id="{E22CA43C-67FB-41E9-BDA4-2598342C4D57}"/>
                      </a:ext>
                    </a:extLst>
                  </p:cNvPr>
                  <p:cNvSpPr/>
                  <p:nvPr/>
                </p:nvSpPr>
                <p:spPr>
                  <a:xfrm>
                    <a:off x="8308542" y="5200316"/>
                    <a:ext cx="755074" cy="163875"/>
                  </a:xfrm>
                  <a:custGeom>
                    <a:avLst/>
                    <a:gdLst/>
                    <a:ahLst/>
                    <a:cxnLst/>
                    <a:rect l="0" t="0" r="0" b="0"/>
                    <a:pathLst>
                      <a:path w="755074" h="163875">
                        <a:moveTo>
                          <a:pt x="130607" y="35750"/>
                        </a:moveTo>
                        <a:cubicBezTo>
                          <a:pt x="130607" y="73188"/>
                          <a:pt x="128578" y="74600"/>
                          <a:pt x="74816" y="74600"/>
                        </a:cubicBezTo>
                        <a:cubicBezTo>
                          <a:pt x="15211" y="74600"/>
                          <a:pt x="0" y="89814"/>
                          <a:pt x="12358" y="137070"/>
                        </a:cubicBezTo>
                        <a:cubicBezTo>
                          <a:pt x="19360" y="163847"/>
                          <a:pt x="19942" y="163874"/>
                          <a:pt x="370095" y="154170"/>
                        </a:cubicBezTo>
                        <a:cubicBezTo>
                          <a:pt x="643324" y="146598"/>
                          <a:pt x="723224" y="140644"/>
                          <a:pt x="731704" y="127226"/>
                        </a:cubicBezTo>
                        <a:cubicBezTo>
                          <a:pt x="755073" y="90248"/>
                          <a:pt x="715843" y="84618"/>
                          <a:pt x="448116" y="86526"/>
                        </a:cubicBezTo>
                        <a:cubicBezTo>
                          <a:pt x="169934" y="88508"/>
                          <a:pt x="140023" y="83551"/>
                          <a:pt x="152074" y="37466"/>
                        </a:cubicBezTo>
                        <a:cubicBezTo>
                          <a:pt x="155454" y="24541"/>
                          <a:pt x="152007" y="10127"/>
                          <a:pt x="144414" y="5434"/>
                        </a:cubicBezTo>
                        <a:cubicBezTo>
                          <a:pt x="135621" y="0"/>
                          <a:pt x="130607" y="11009"/>
                          <a:pt x="130607" y="357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4" name="任意多边形: 形状 683">
                    <a:extLst>
                      <a:ext uri="{FF2B5EF4-FFF2-40B4-BE49-F238E27FC236}">
                        <a16:creationId xmlns="" xmlns:a16="http://schemas.microsoft.com/office/drawing/2014/main" id="{DE99C264-670E-4418-BE34-BA5A63D0BCE5}"/>
                      </a:ext>
                    </a:extLst>
                  </p:cNvPr>
                  <p:cNvSpPr/>
                  <p:nvPr/>
                </p:nvSpPr>
                <p:spPr>
                  <a:xfrm>
                    <a:off x="8223250" y="5262216"/>
                    <a:ext cx="25401" cy="25401"/>
                  </a:xfrm>
                  <a:custGeom>
                    <a:avLst/>
                    <a:gdLst/>
                    <a:ahLst/>
                    <a:cxnLst/>
                    <a:rect l="0" t="0" r="0" b="0"/>
                    <a:pathLst>
                      <a:path w="25401" h="25401">
                        <a:moveTo>
                          <a:pt x="0" y="12700"/>
                        </a:moveTo>
                        <a:cubicBezTo>
                          <a:pt x="0" y="19685"/>
                          <a:pt x="5715" y="25400"/>
                          <a:pt x="12700" y="25400"/>
                        </a:cubicBezTo>
                        <a:cubicBezTo>
                          <a:pt x="19685" y="25400"/>
                          <a:pt x="25400" y="19685"/>
                          <a:pt x="25400" y="12700"/>
                        </a:cubicBezTo>
                        <a:cubicBezTo>
                          <a:pt x="25400" y="5715"/>
                          <a:pt x="19685" y="0"/>
                          <a:pt x="12700" y="0"/>
                        </a:cubicBezTo>
                        <a:cubicBezTo>
                          <a:pt x="5715" y="0"/>
                          <a:pt x="0" y="5715"/>
                          <a:pt x="0" y="1270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5" name="任意多边形: 形状 684">
                    <a:extLst>
                      <a:ext uri="{FF2B5EF4-FFF2-40B4-BE49-F238E27FC236}">
                        <a16:creationId xmlns="" xmlns:a16="http://schemas.microsoft.com/office/drawing/2014/main" id="{1C3713F4-215F-47BA-A839-42039FCE4E52}"/>
                      </a:ext>
                    </a:extLst>
                  </p:cNvPr>
                  <p:cNvSpPr/>
                  <p:nvPr/>
                </p:nvSpPr>
                <p:spPr>
                  <a:xfrm>
                    <a:off x="4667250" y="5286401"/>
                    <a:ext cx="23750" cy="37191"/>
                  </a:xfrm>
                  <a:custGeom>
                    <a:avLst/>
                    <a:gdLst/>
                    <a:ahLst/>
                    <a:cxnLst/>
                    <a:rect l="0" t="0" r="0" b="0"/>
                    <a:pathLst>
                      <a:path w="23750" h="37191">
                        <a:moveTo>
                          <a:pt x="0" y="18474"/>
                        </a:moveTo>
                        <a:cubicBezTo>
                          <a:pt x="0" y="31327"/>
                          <a:pt x="5863" y="37190"/>
                          <a:pt x="13807" y="32281"/>
                        </a:cubicBezTo>
                        <a:cubicBezTo>
                          <a:pt x="23749" y="26136"/>
                          <a:pt x="23749" y="19884"/>
                          <a:pt x="13807" y="9942"/>
                        </a:cubicBezTo>
                        <a:cubicBezTo>
                          <a:pt x="3864" y="0"/>
                          <a:pt x="0" y="2388"/>
                          <a:pt x="0" y="18474"/>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423" name="任意多边形: 形状 422">
                <a:extLst>
                  <a:ext uri="{FF2B5EF4-FFF2-40B4-BE49-F238E27FC236}">
                    <a16:creationId xmlns="" xmlns:a16="http://schemas.microsoft.com/office/drawing/2014/main" id="{9E8D4CFF-DD85-452A-B295-24D0FB5BBB48}"/>
                  </a:ext>
                </a:extLst>
              </p:cNvPr>
              <p:cNvSpPr/>
              <p:nvPr/>
            </p:nvSpPr>
            <p:spPr>
              <a:xfrm>
                <a:off x="3196497" y="5103500"/>
                <a:ext cx="114675" cy="184716"/>
              </a:xfrm>
              <a:custGeom>
                <a:avLst/>
                <a:gdLst>
                  <a:gd name="connsiteX0" fmla="*/ 62438 w 114675"/>
                  <a:gd name="connsiteY0" fmla="*/ 61539 h 184716"/>
                  <a:gd name="connsiteX1" fmla="*/ 42502 w 114675"/>
                  <a:gd name="connsiteY1" fmla="*/ 68799 h 184716"/>
                  <a:gd name="connsiteX2" fmla="*/ 52053 w 114675"/>
                  <a:gd name="connsiteY2" fmla="*/ 139745 h 184716"/>
                  <a:gd name="connsiteX3" fmla="*/ 77418 w 114675"/>
                  <a:gd name="connsiteY3" fmla="*/ 86416 h 184716"/>
                  <a:gd name="connsiteX4" fmla="*/ 62438 w 114675"/>
                  <a:gd name="connsiteY4" fmla="*/ 61539 h 184716"/>
                  <a:gd name="connsiteX5" fmla="*/ 67191 w 114675"/>
                  <a:gd name="connsiteY5" fmla="*/ 913 h 184716"/>
                  <a:gd name="connsiteX6" fmla="*/ 106578 w 114675"/>
                  <a:gd name="connsiteY6" fmla="*/ 77818 h 184716"/>
                  <a:gd name="connsiteX7" fmla="*/ 34129 w 114675"/>
                  <a:gd name="connsiteY7" fmla="*/ 183466 h 184716"/>
                  <a:gd name="connsiteX8" fmla="*/ 3307 w 114675"/>
                  <a:gd name="connsiteY8" fmla="*/ 166122 h 184716"/>
                  <a:gd name="connsiteX9" fmla="*/ 33017 w 114675"/>
                  <a:gd name="connsiteY9" fmla="*/ 13059 h 184716"/>
                  <a:gd name="connsiteX10" fmla="*/ 67191 w 114675"/>
                  <a:gd name="connsiteY10" fmla="*/ 913 h 18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675" h="184716">
                    <a:moveTo>
                      <a:pt x="62438" y="61539"/>
                    </a:moveTo>
                    <a:cubicBezTo>
                      <a:pt x="56530" y="58558"/>
                      <a:pt x="49796" y="60934"/>
                      <a:pt x="42502" y="68799"/>
                    </a:cubicBezTo>
                    <a:cubicBezTo>
                      <a:pt x="26787" y="85744"/>
                      <a:pt x="34057" y="139745"/>
                      <a:pt x="52053" y="139745"/>
                    </a:cubicBezTo>
                    <a:cubicBezTo>
                      <a:pt x="76444" y="139745"/>
                      <a:pt x="86742" y="118095"/>
                      <a:pt x="77418" y="86416"/>
                    </a:cubicBezTo>
                    <a:cubicBezTo>
                      <a:pt x="73428" y="72857"/>
                      <a:pt x="68346" y="64520"/>
                      <a:pt x="62438" y="61539"/>
                    </a:cubicBezTo>
                    <a:close/>
                    <a:moveTo>
                      <a:pt x="67191" y="913"/>
                    </a:moveTo>
                    <a:cubicBezTo>
                      <a:pt x="121850" y="22943"/>
                      <a:pt x="120413" y="20136"/>
                      <a:pt x="106578" y="77818"/>
                    </a:cubicBezTo>
                    <a:cubicBezTo>
                      <a:pt x="87394" y="157811"/>
                      <a:pt x="64021" y="191896"/>
                      <a:pt x="34129" y="183466"/>
                    </a:cubicBezTo>
                    <a:cubicBezTo>
                      <a:pt x="20430" y="179603"/>
                      <a:pt x="6560" y="171798"/>
                      <a:pt x="3307" y="166122"/>
                    </a:cubicBezTo>
                    <a:cubicBezTo>
                      <a:pt x="-8531" y="145467"/>
                      <a:pt x="13777" y="30537"/>
                      <a:pt x="33017" y="13059"/>
                    </a:cubicBezTo>
                    <a:cubicBezTo>
                      <a:pt x="43887" y="3184"/>
                      <a:pt x="59265" y="-2282"/>
                      <a:pt x="67191" y="91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4" name="任意多边形: 形状 423">
                <a:extLst>
                  <a:ext uri="{FF2B5EF4-FFF2-40B4-BE49-F238E27FC236}">
                    <a16:creationId xmlns="" xmlns:a16="http://schemas.microsoft.com/office/drawing/2014/main" id="{B6F34883-FF89-4389-991E-BA797016FDBF}"/>
                  </a:ext>
                </a:extLst>
              </p:cNvPr>
              <p:cNvSpPr/>
              <p:nvPr/>
            </p:nvSpPr>
            <p:spPr>
              <a:xfrm>
                <a:off x="3150592" y="5362969"/>
                <a:ext cx="129580" cy="152979"/>
              </a:xfrm>
              <a:custGeom>
                <a:avLst/>
                <a:gdLst>
                  <a:gd name="connsiteX0" fmla="*/ 70300 w 129580"/>
                  <a:gd name="connsiteY0" fmla="*/ 41024 h 152979"/>
                  <a:gd name="connsiteX1" fmla="*/ 51399 w 129580"/>
                  <a:gd name="connsiteY1" fmla="*/ 48775 h 152979"/>
                  <a:gd name="connsiteX2" fmla="*/ 43175 w 129580"/>
                  <a:gd name="connsiteY2" fmla="*/ 95334 h 152979"/>
                  <a:gd name="connsiteX3" fmla="*/ 67847 w 129580"/>
                  <a:gd name="connsiteY3" fmla="*/ 133024 h 152979"/>
                  <a:gd name="connsiteX4" fmla="*/ 85030 w 129580"/>
                  <a:gd name="connsiteY4" fmla="*/ 60949 h 152979"/>
                  <a:gd name="connsiteX5" fmla="*/ 70300 w 129580"/>
                  <a:gd name="connsiteY5" fmla="*/ 41024 h 152979"/>
                  <a:gd name="connsiteX6" fmla="*/ 86691 w 129580"/>
                  <a:gd name="connsiteY6" fmla="*/ 0 h 152979"/>
                  <a:gd name="connsiteX7" fmla="*/ 127390 w 129580"/>
                  <a:gd name="connsiteY7" fmla="*/ 9977 h 152979"/>
                  <a:gd name="connsiteX8" fmla="*/ 105074 w 129580"/>
                  <a:gd name="connsiteY8" fmla="*/ 86467 h 152979"/>
                  <a:gd name="connsiteX9" fmla="*/ 98686 w 129580"/>
                  <a:gd name="connsiteY9" fmla="*/ 152979 h 152979"/>
                  <a:gd name="connsiteX10" fmla="*/ 0 w 129580"/>
                  <a:gd name="connsiteY10" fmla="*/ 152979 h 152979"/>
                  <a:gd name="connsiteX11" fmla="*/ 3521 w 129580"/>
                  <a:gd name="connsiteY11" fmla="*/ 86467 h 152979"/>
                  <a:gd name="connsiteX12" fmla="*/ 18553 w 129580"/>
                  <a:gd name="connsiteY12" fmla="*/ 9977 h 152979"/>
                  <a:gd name="connsiteX13" fmla="*/ 86691 w 129580"/>
                  <a:gd name="connsiteY13" fmla="*/ 0 h 152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9580" h="152979">
                    <a:moveTo>
                      <a:pt x="70300" y="41024"/>
                    </a:moveTo>
                    <a:cubicBezTo>
                      <a:pt x="64574" y="38951"/>
                      <a:pt x="58153" y="41491"/>
                      <a:pt x="51399" y="48775"/>
                    </a:cubicBezTo>
                    <a:cubicBezTo>
                      <a:pt x="46876" y="53652"/>
                      <a:pt x="43175" y="74604"/>
                      <a:pt x="43175" y="95334"/>
                    </a:cubicBezTo>
                    <a:cubicBezTo>
                      <a:pt x="43175" y="124155"/>
                      <a:pt x="48980" y="133024"/>
                      <a:pt x="67847" y="133024"/>
                    </a:cubicBezTo>
                    <a:cubicBezTo>
                      <a:pt x="93080" y="133024"/>
                      <a:pt x="100140" y="103410"/>
                      <a:pt x="85030" y="60949"/>
                    </a:cubicBezTo>
                    <a:cubicBezTo>
                      <a:pt x="81057" y="49782"/>
                      <a:pt x="76026" y="43096"/>
                      <a:pt x="70300" y="41024"/>
                    </a:cubicBezTo>
                    <a:close/>
                    <a:moveTo>
                      <a:pt x="86691" y="0"/>
                    </a:moveTo>
                    <a:cubicBezTo>
                      <a:pt x="117836" y="0"/>
                      <a:pt x="136150" y="4490"/>
                      <a:pt x="127390" y="9977"/>
                    </a:cubicBezTo>
                    <a:cubicBezTo>
                      <a:pt x="118629" y="15465"/>
                      <a:pt x="108587" y="49885"/>
                      <a:pt x="105074" y="86467"/>
                    </a:cubicBezTo>
                    <a:lnTo>
                      <a:pt x="98686" y="152979"/>
                    </a:lnTo>
                    <a:lnTo>
                      <a:pt x="0" y="152979"/>
                    </a:lnTo>
                    <a:lnTo>
                      <a:pt x="3521" y="86467"/>
                    </a:lnTo>
                    <a:cubicBezTo>
                      <a:pt x="5457" y="49885"/>
                      <a:pt x="12222" y="15465"/>
                      <a:pt x="18553" y="9977"/>
                    </a:cubicBezTo>
                    <a:cubicBezTo>
                      <a:pt x="24885" y="4490"/>
                      <a:pt x="55547" y="0"/>
                      <a:pt x="8669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5" name="任意多边形: 形状 424">
                <a:extLst>
                  <a:ext uri="{FF2B5EF4-FFF2-40B4-BE49-F238E27FC236}">
                    <a16:creationId xmlns="" xmlns:a16="http://schemas.microsoft.com/office/drawing/2014/main" id="{D17C96CA-1B96-4693-9085-1DB758D26393}"/>
                  </a:ext>
                </a:extLst>
              </p:cNvPr>
              <p:cNvSpPr/>
              <p:nvPr/>
            </p:nvSpPr>
            <p:spPr>
              <a:xfrm>
                <a:off x="3113318" y="5615715"/>
                <a:ext cx="117604" cy="167415"/>
              </a:xfrm>
              <a:custGeom>
                <a:avLst/>
                <a:gdLst>
                  <a:gd name="connsiteX0" fmla="*/ 65920 w 117604"/>
                  <a:gd name="connsiteY0" fmla="*/ 24725 h 167415"/>
                  <a:gd name="connsiteX1" fmla="*/ 48573 w 117604"/>
                  <a:gd name="connsiteY1" fmla="*/ 44676 h 167415"/>
                  <a:gd name="connsiteX2" fmla="*/ 55946 w 117604"/>
                  <a:gd name="connsiteY2" fmla="*/ 99769 h 167415"/>
                  <a:gd name="connsiteX3" fmla="*/ 74281 w 117604"/>
                  <a:gd name="connsiteY3" fmla="*/ 60970 h 167415"/>
                  <a:gd name="connsiteX4" fmla="*/ 65920 w 117604"/>
                  <a:gd name="connsiteY4" fmla="*/ 24725 h 167415"/>
                  <a:gd name="connsiteX5" fmla="*/ 68501 w 117604"/>
                  <a:gd name="connsiteY5" fmla="*/ 0 h 167415"/>
                  <a:gd name="connsiteX6" fmla="*/ 117600 w 117604"/>
                  <a:gd name="connsiteY6" fmla="*/ 9977 h 167415"/>
                  <a:gd name="connsiteX7" fmla="*/ 107875 w 117604"/>
                  <a:gd name="connsiteY7" fmla="*/ 86466 h 167415"/>
                  <a:gd name="connsiteX8" fmla="*/ 60802 w 117604"/>
                  <a:gd name="connsiteY8" fmla="*/ 163628 h 167415"/>
                  <a:gd name="connsiteX9" fmla="*/ 6169 w 117604"/>
                  <a:gd name="connsiteY9" fmla="*/ 100521 h 167415"/>
                  <a:gd name="connsiteX10" fmla="*/ 18770 w 117604"/>
                  <a:gd name="connsiteY10" fmla="*/ 32390 h 167415"/>
                  <a:gd name="connsiteX11" fmla="*/ 68501 w 117604"/>
                  <a:gd name="connsiteY11" fmla="*/ 0 h 16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7604" h="167415">
                    <a:moveTo>
                      <a:pt x="65920" y="24725"/>
                    </a:moveTo>
                    <a:cubicBezTo>
                      <a:pt x="60990" y="21600"/>
                      <a:pt x="54563" y="27842"/>
                      <a:pt x="48573" y="44676"/>
                    </a:cubicBezTo>
                    <a:cubicBezTo>
                      <a:pt x="35182" y="82306"/>
                      <a:pt x="37519" y="99769"/>
                      <a:pt x="55946" y="99769"/>
                    </a:cubicBezTo>
                    <a:cubicBezTo>
                      <a:pt x="67978" y="99769"/>
                      <a:pt x="74281" y="86431"/>
                      <a:pt x="74281" y="60970"/>
                    </a:cubicBezTo>
                    <a:cubicBezTo>
                      <a:pt x="74281" y="40339"/>
                      <a:pt x="70849" y="27849"/>
                      <a:pt x="65920" y="24725"/>
                    </a:cubicBezTo>
                    <a:close/>
                    <a:moveTo>
                      <a:pt x="68501" y="0"/>
                    </a:moveTo>
                    <a:cubicBezTo>
                      <a:pt x="95853" y="0"/>
                      <a:pt x="117947" y="4490"/>
                      <a:pt x="117600" y="9977"/>
                    </a:cubicBezTo>
                    <a:cubicBezTo>
                      <a:pt x="117254" y="15465"/>
                      <a:pt x="112877" y="49885"/>
                      <a:pt x="107875" y="86466"/>
                    </a:cubicBezTo>
                    <a:cubicBezTo>
                      <a:pt x="99686" y="146343"/>
                      <a:pt x="94990" y="154041"/>
                      <a:pt x="60802" y="163628"/>
                    </a:cubicBezTo>
                    <a:cubicBezTo>
                      <a:pt x="10643" y="177694"/>
                      <a:pt x="-11871" y="151688"/>
                      <a:pt x="6169" y="100521"/>
                    </a:cubicBezTo>
                    <a:cubicBezTo>
                      <a:pt x="13100" y="80864"/>
                      <a:pt x="18770" y="50205"/>
                      <a:pt x="18770" y="32390"/>
                    </a:cubicBezTo>
                    <a:cubicBezTo>
                      <a:pt x="18770" y="3429"/>
                      <a:pt x="24033" y="0"/>
                      <a:pt x="68501"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6" name="任意多边形: 形状 425">
                <a:extLst>
                  <a:ext uri="{FF2B5EF4-FFF2-40B4-BE49-F238E27FC236}">
                    <a16:creationId xmlns="" xmlns:a16="http://schemas.microsoft.com/office/drawing/2014/main" id="{89DDA777-9A65-4A74-9BED-A8C1CE8E6CE5}"/>
                  </a:ext>
                </a:extLst>
              </p:cNvPr>
              <p:cNvSpPr/>
              <p:nvPr/>
            </p:nvSpPr>
            <p:spPr>
              <a:xfrm>
                <a:off x="9190719" y="5244410"/>
                <a:ext cx="121586" cy="181616"/>
              </a:xfrm>
              <a:custGeom>
                <a:avLst/>
                <a:gdLst>
                  <a:gd name="connsiteX0" fmla="*/ 88813 w 121586"/>
                  <a:gd name="connsiteY0" fmla="*/ 80820 h 181616"/>
                  <a:gd name="connsiteX1" fmla="*/ 68132 w 121586"/>
                  <a:gd name="connsiteY1" fmla="*/ 87519 h 181616"/>
                  <a:gd name="connsiteX2" fmla="*/ 78411 w 121586"/>
                  <a:gd name="connsiteY2" fmla="*/ 145163 h 181616"/>
                  <a:gd name="connsiteX3" fmla="*/ 96915 w 121586"/>
                  <a:gd name="connsiteY3" fmla="*/ 111907 h 181616"/>
                  <a:gd name="connsiteX4" fmla="*/ 88813 w 121586"/>
                  <a:gd name="connsiteY4" fmla="*/ 80820 h 181616"/>
                  <a:gd name="connsiteX5" fmla="*/ 51882 w 121586"/>
                  <a:gd name="connsiteY5" fmla="*/ 3 h 181616"/>
                  <a:gd name="connsiteX6" fmla="*/ 94170 w 121586"/>
                  <a:gd name="connsiteY6" fmla="*/ 19543 h 181616"/>
                  <a:gd name="connsiteX7" fmla="*/ 121586 w 121586"/>
                  <a:gd name="connsiteY7" fmla="*/ 114084 h 181616"/>
                  <a:gd name="connsiteX8" fmla="*/ 102073 w 121586"/>
                  <a:gd name="connsiteY8" fmla="*/ 179843 h 181616"/>
                  <a:gd name="connsiteX9" fmla="*/ 59478 w 121586"/>
                  <a:gd name="connsiteY9" fmla="*/ 171768 h 181616"/>
                  <a:gd name="connsiteX10" fmla="*/ 18650 w 121586"/>
                  <a:gd name="connsiteY10" fmla="*/ 121884 h 181616"/>
                  <a:gd name="connsiteX11" fmla="*/ 16904 w 121586"/>
                  <a:gd name="connsiteY11" fmla="*/ 20504 h 181616"/>
                  <a:gd name="connsiteX12" fmla="*/ 51882 w 121586"/>
                  <a:gd name="connsiteY12" fmla="*/ 3 h 181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1586" h="181616">
                    <a:moveTo>
                      <a:pt x="88813" y="80820"/>
                    </a:moveTo>
                    <a:cubicBezTo>
                      <a:pt x="83713" y="76499"/>
                      <a:pt x="76517" y="78476"/>
                      <a:pt x="68132" y="87519"/>
                    </a:cubicBezTo>
                    <a:cubicBezTo>
                      <a:pt x="52613" y="104253"/>
                      <a:pt x="59910" y="145163"/>
                      <a:pt x="78411" y="145163"/>
                    </a:cubicBezTo>
                    <a:cubicBezTo>
                      <a:pt x="89925" y="145163"/>
                      <a:pt x="96915" y="132599"/>
                      <a:pt x="96915" y="111907"/>
                    </a:cubicBezTo>
                    <a:cubicBezTo>
                      <a:pt x="96915" y="95759"/>
                      <a:pt x="93912" y="85140"/>
                      <a:pt x="88813" y="80820"/>
                    </a:cubicBezTo>
                    <a:close/>
                    <a:moveTo>
                      <a:pt x="51882" y="3"/>
                    </a:moveTo>
                    <a:cubicBezTo>
                      <a:pt x="63704" y="-144"/>
                      <a:pt x="76746" y="6382"/>
                      <a:pt x="94170" y="19543"/>
                    </a:cubicBezTo>
                    <a:cubicBezTo>
                      <a:pt x="116901" y="36713"/>
                      <a:pt x="121586" y="52868"/>
                      <a:pt x="121586" y="114084"/>
                    </a:cubicBezTo>
                    <a:cubicBezTo>
                      <a:pt x="121586" y="175945"/>
                      <a:pt x="118422" y="186607"/>
                      <a:pt x="102073" y="179843"/>
                    </a:cubicBezTo>
                    <a:cubicBezTo>
                      <a:pt x="91341" y="175402"/>
                      <a:pt x="72174" y="171768"/>
                      <a:pt x="59478" y="171768"/>
                    </a:cubicBezTo>
                    <a:cubicBezTo>
                      <a:pt x="44184" y="171768"/>
                      <a:pt x="30408" y="154938"/>
                      <a:pt x="18650" y="121884"/>
                    </a:cubicBezTo>
                    <a:cubicBezTo>
                      <a:pt x="-5848" y="53018"/>
                      <a:pt x="-5983" y="45185"/>
                      <a:pt x="16904" y="20504"/>
                    </a:cubicBezTo>
                    <a:cubicBezTo>
                      <a:pt x="29455" y="6971"/>
                      <a:pt x="40059" y="150"/>
                      <a:pt x="51882" y="3"/>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7" name="任意多边形: 形状 426">
                <a:extLst>
                  <a:ext uri="{FF2B5EF4-FFF2-40B4-BE49-F238E27FC236}">
                    <a16:creationId xmlns="" xmlns:a16="http://schemas.microsoft.com/office/drawing/2014/main" id="{823C4443-F9C0-4808-8298-B62A4E4953DF}"/>
                  </a:ext>
                </a:extLst>
              </p:cNvPr>
              <p:cNvSpPr/>
              <p:nvPr/>
            </p:nvSpPr>
            <p:spPr>
              <a:xfrm>
                <a:off x="9225777" y="5475505"/>
                <a:ext cx="123535" cy="181725"/>
              </a:xfrm>
              <a:custGeom>
                <a:avLst/>
                <a:gdLst>
                  <a:gd name="connsiteX0" fmla="*/ 80472 w 123535"/>
                  <a:gd name="connsiteY0" fmla="*/ 68234 h 181725"/>
                  <a:gd name="connsiteX1" fmla="*/ 70424 w 123535"/>
                  <a:gd name="connsiteY1" fmla="*/ 68893 h 181725"/>
                  <a:gd name="connsiteX2" fmla="*/ 74579 w 123535"/>
                  <a:gd name="connsiteY2" fmla="*/ 140211 h 181725"/>
                  <a:gd name="connsiteX3" fmla="*/ 94115 w 123535"/>
                  <a:gd name="connsiteY3" fmla="*/ 121065 h 181725"/>
                  <a:gd name="connsiteX4" fmla="*/ 80472 w 123535"/>
                  <a:gd name="connsiteY4" fmla="*/ 68234 h 181725"/>
                  <a:gd name="connsiteX5" fmla="*/ 38428 w 123535"/>
                  <a:gd name="connsiteY5" fmla="*/ 940 h 181725"/>
                  <a:gd name="connsiteX6" fmla="*/ 84687 w 123535"/>
                  <a:gd name="connsiteY6" fmla="*/ 21791 h 181725"/>
                  <a:gd name="connsiteX7" fmla="*/ 123535 w 123535"/>
                  <a:gd name="connsiteY7" fmla="*/ 109060 h 181725"/>
                  <a:gd name="connsiteX8" fmla="*/ 123535 w 123535"/>
                  <a:gd name="connsiteY8" fmla="*/ 181725 h 181725"/>
                  <a:gd name="connsiteX9" fmla="*/ 71108 w 123535"/>
                  <a:gd name="connsiteY9" fmla="*/ 170946 h 181725"/>
                  <a:gd name="connsiteX10" fmla="*/ 14553 w 123535"/>
                  <a:gd name="connsiteY10" fmla="*/ 126909 h 181725"/>
                  <a:gd name="connsiteX11" fmla="*/ 5301 w 123535"/>
                  <a:gd name="connsiteY11" fmla="*/ 87667 h 181725"/>
                  <a:gd name="connsiteX12" fmla="*/ 15597 w 123535"/>
                  <a:gd name="connsiteY12" fmla="*/ 14903 h 181725"/>
                  <a:gd name="connsiteX13" fmla="*/ 38428 w 123535"/>
                  <a:gd name="connsiteY13" fmla="*/ 940 h 181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3535" h="181725">
                    <a:moveTo>
                      <a:pt x="80472" y="68234"/>
                    </a:moveTo>
                    <a:cubicBezTo>
                      <a:pt x="77041" y="65741"/>
                      <a:pt x="73511" y="65565"/>
                      <a:pt x="70424" y="68893"/>
                    </a:cubicBezTo>
                    <a:cubicBezTo>
                      <a:pt x="57055" y="83310"/>
                      <a:pt x="60369" y="140211"/>
                      <a:pt x="74579" y="140211"/>
                    </a:cubicBezTo>
                    <a:cubicBezTo>
                      <a:pt x="81577" y="140211"/>
                      <a:pt x="90367" y="131596"/>
                      <a:pt x="94115" y="121065"/>
                    </a:cubicBezTo>
                    <a:cubicBezTo>
                      <a:pt x="100176" y="104032"/>
                      <a:pt x="90766" y="75712"/>
                      <a:pt x="80472" y="68234"/>
                    </a:cubicBezTo>
                    <a:close/>
                    <a:moveTo>
                      <a:pt x="38428" y="940"/>
                    </a:moveTo>
                    <a:cubicBezTo>
                      <a:pt x="42503" y="4375"/>
                      <a:pt x="63321" y="13758"/>
                      <a:pt x="84687" y="21791"/>
                    </a:cubicBezTo>
                    <a:cubicBezTo>
                      <a:pt x="121866" y="35767"/>
                      <a:pt x="123535" y="39515"/>
                      <a:pt x="123535" y="109060"/>
                    </a:cubicBezTo>
                    <a:lnTo>
                      <a:pt x="123535" y="181725"/>
                    </a:lnTo>
                    <a:lnTo>
                      <a:pt x="71108" y="170946"/>
                    </a:lnTo>
                    <a:cubicBezTo>
                      <a:pt x="27857" y="162052"/>
                      <a:pt x="17958" y="154345"/>
                      <a:pt x="14553" y="126909"/>
                    </a:cubicBezTo>
                    <a:cubicBezTo>
                      <a:pt x="12282" y="108619"/>
                      <a:pt x="8118" y="90959"/>
                      <a:pt x="5301" y="87667"/>
                    </a:cubicBezTo>
                    <a:cubicBezTo>
                      <a:pt x="-5141" y="75466"/>
                      <a:pt x="658" y="34483"/>
                      <a:pt x="15597" y="14903"/>
                    </a:cubicBezTo>
                    <a:cubicBezTo>
                      <a:pt x="24077" y="3788"/>
                      <a:pt x="34351" y="-2496"/>
                      <a:pt x="38428" y="94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428" name="任意多边形: 形状 427">
                <a:extLst>
                  <a:ext uri="{FF2B5EF4-FFF2-40B4-BE49-F238E27FC236}">
                    <a16:creationId xmlns="" xmlns:a16="http://schemas.microsoft.com/office/drawing/2014/main" id="{2AAFAEC8-1421-42A4-A688-87101F445FA1}"/>
                  </a:ext>
                </a:extLst>
              </p:cNvPr>
              <p:cNvSpPr/>
              <p:nvPr/>
            </p:nvSpPr>
            <p:spPr>
              <a:xfrm>
                <a:off x="9263210" y="5735438"/>
                <a:ext cx="124289" cy="168467"/>
              </a:xfrm>
              <a:custGeom>
                <a:avLst/>
                <a:gdLst>
                  <a:gd name="connsiteX0" fmla="*/ 73768 w 124289"/>
                  <a:gd name="connsiteY0" fmla="*/ 66512 h 168467"/>
                  <a:gd name="connsiteX1" fmla="*/ 61432 w 124289"/>
                  <a:gd name="connsiteY1" fmla="*/ 99769 h 168467"/>
                  <a:gd name="connsiteX2" fmla="*/ 73768 w 124289"/>
                  <a:gd name="connsiteY2" fmla="*/ 133025 h 168467"/>
                  <a:gd name="connsiteX3" fmla="*/ 86103 w 124289"/>
                  <a:gd name="connsiteY3" fmla="*/ 99769 h 168467"/>
                  <a:gd name="connsiteX4" fmla="*/ 73768 w 124289"/>
                  <a:gd name="connsiteY4" fmla="*/ 66512 h 168467"/>
                  <a:gd name="connsiteX5" fmla="*/ 70245 w 124289"/>
                  <a:gd name="connsiteY5" fmla="*/ 0 h 168467"/>
                  <a:gd name="connsiteX6" fmla="*/ 124289 w 124289"/>
                  <a:gd name="connsiteY6" fmla="*/ 0 h 168467"/>
                  <a:gd name="connsiteX7" fmla="*/ 114449 w 124289"/>
                  <a:gd name="connsiteY7" fmla="*/ 76489 h 168467"/>
                  <a:gd name="connsiteX8" fmla="*/ 70391 w 124289"/>
                  <a:gd name="connsiteY8" fmla="*/ 163822 h 168467"/>
                  <a:gd name="connsiteX9" fmla="*/ 17964 w 124289"/>
                  <a:gd name="connsiteY9" fmla="*/ 127667 h 168467"/>
                  <a:gd name="connsiteX10" fmla="*/ 7978 w 124289"/>
                  <a:gd name="connsiteY10" fmla="*/ 8869 h 168467"/>
                  <a:gd name="connsiteX11" fmla="*/ 70245 w 124289"/>
                  <a:gd name="connsiteY11" fmla="*/ 0 h 168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4289" h="168467">
                    <a:moveTo>
                      <a:pt x="73768" y="66512"/>
                    </a:moveTo>
                    <a:cubicBezTo>
                      <a:pt x="66983" y="66512"/>
                      <a:pt x="61432" y="81478"/>
                      <a:pt x="61432" y="99769"/>
                    </a:cubicBezTo>
                    <a:cubicBezTo>
                      <a:pt x="61432" y="118060"/>
                      <a:pt x="66983" y="133025"/>
                      <a:pt x="73768" y="133025"/>
                    </a:cubicBezTo>
                    <a:cubicBezTo>
                      <a:pt x="80552" y="133025"/>
                      <a:pt x="86103" y="118060"/>
                      <a:pt x="86103" y="99769"/>
                    </a:cubicBezTo>
                    <a:cubicBezTo>
                      <a:pt x="86103" y="81478"/>
                      <a:pt x="80552" y="66512"/>
                      <a:pt x="73768" y="66512"/>
                    </a:cubicBezTo>
                    <a:close/>
                    <a:moveTo>
                      <a:pt x="70245" y="0"/>
                    </a:moveTo>
                    <a:lnTo>
                      <a:pt x="124289" y="0"/>
                    </a:lnTo>
                    <a:lnTo>
                      <a:pt x="114449" y="76489"/>
                    </a:lnTo>
                    <a:cubicBezTo>
                      <a:pt x="105675" y="144689"/>
                      <a:pt x="100900" y="154154"/>
                      <a:pt x="70391" y="163822"/>
                    </a:cubicBezTo>
                    <a:cubicBezTo>
                      <a:pt x="39214" y="173702"/>
                      <a:pt x="34556" y="170490"/>
                      <a:pt x="17964" y="127667"/>
                    </a:cubicBezTo>
                    <a:cubicBezTo>
                      <a:pt x="-1243" y="78098"/>
                      <a:pt x="-5812" y="23738"/>
                      <a:pt x="7978" y="8869"/>
                    </a:cubicBezTo>
                    <a:cubicBezTo>
                      <a:pt x="12500" y="3991"/>
                      <a:pt x="40521" y="0"/>
                      <a:pt x="70245" y="0"/>
                    </a:cubicBezTo>
                    <a:close/>
                  </a:path>
                </a:pathLst>
              </a:custGeom>
              <a:solidFill>
                <a:srgbClr val="E67458"/>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grpSp>
    </p:spTree>
    <p:extLst>
      <p:ext uri="{BB962C8B-B14F-4D97-AF65-F5344CB8AC3E}">
        <p14:creationId xmlns:p14="http://schemas.microsoft.com/office/powerpoint/2010/main" val="3893505703"/>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封底页-02">
    <p:bg>
      <p:bgPr>
        <a:solidFill>
          <a:srgbClr val="F9F9F9"/>
        </a:solidFill>
        <a:effectLst/>
      </p:bgPr>
    </p:bg>
    <p:spTree>
      <p:nvGrpSpPr>
        <p:cNvPr id="1" name=""/>
        <p:cNvGrpSpPr/>
        <p:nvPr/>
      </p:nvGrpSpPr>
      <p:grpSpPr>
        <a:xfrm>
          <a:off x="0" y="0"/>
          <a:ext cx="0" cy="0"/>
          <a:chOff x="0" y="0"/>
          <a:chExt cx="0" cy="0"/>
        </a:xfrm>
      </p:grpSpPr>
      <p:pic>
        <p:nvPicPr>
          <p:cNvPr id="2" name="Picture 10" descr="https://timgsa.baidu.com/timg?image&amp;quality=80&amp;size=b9999_10000&amp;sec=1552160084701&amp;di=2bdcd41a0a360deeca4daab436c75842&amp;imgtype=0&amp;src=http%3A%2F%2Fimgsrc.baidu.com%2Fimgad%2Fpic%2Fitem%2Fac345982b2b7d0a2dab0bea4c0ef76094b369a8a.jpg">
            <a:extLst>
              <a:ext uri="{FF2B5EF4-FFF2-40B4-BE49-F238E27FC236}">
                <a16:creationId xmlns="" xmlns:a16="http://schemas.microsoft.com/office/drawing/2014/main" id="{5898D05F-A536-4891-A251-4965438CA962}"/>
              </a:ext>
            </a:extLst>
          </p:cNvPr>
          <p:cNvPicPr>
            <a:picLocks noChangeAspect="1" noChangeArrowheads="1"/>
          </p:cNvPicPr>
          <p:nvPr userDrawn="1"/>
        </p:nvPicPr>
        <p:blipFill rotWithShape="1">
          <a:blip r:embed="rId2" cstate="email">
            <a:extLst>
              <a:ext uri="{BEBA8EAE-BF5A-486C-A8C5-ECC9F3942E4B}">
                <a14:imgProps xmlns:a14="http://schemas.microsoft.com/office/drawing/2010/main">
                  <a14:imgLayer r:embed="rId3">
                    <a14:imgEffect>
                      <a14:saturation sat="0"/>
                    </a14:imgEffect>
                  </a14:imgLayer>
                </a14:imgProps>
              </a:ext>
              <a:ext uri="{28A0092B-C50C-407E-A947-70E740481C1C}">
                <a14:useLocalDpi xmlns:a14="http://schemas.microsoft.com/office/drawing/2010/main"/>
              </a:ext>
            </a:extLst>
          </a:blip>
          <a:srcRect t="22334"/>
          <a:stretch/>
        </p:blipFill>
        <p:spPr bwMode="auto">
          <a:xfrm>
            <a:off x="-9770" y="0"/>
            <a:ext cx="12201770" cy="5630704"/>
          </a:xfrm>
          <a:prstGeom prst="rect">
            <a:avLst/>
          </a:prstGeom>
          <a:noFill/>
          <a:extLst>
            <a:ext uri="{909E8E84-426E-40DD-AFC4-6F175D3DCCD1}">
              <a14:hiddenFill xmlns:a14="http://schemas.microsoft.com/office/drawing/2010/main">
                <a:solidFill>
                  <a:srgbClr val="FFFFFF"/>
                </a:solidFill>
              </a14:hiddenFill>
            </a:ext>
          </a:extLst>
        </p:spPr>
      </p:pic>
      <p:sp>
        <p:nvSpPr>
          <p:cNvPr id="3" name="矩形 2">
            <a:extLst>
              <a:ext uri="{FF2B5EF4-FFF2-40B4-BE49-F238E27FC236}">
                <a16:creationId xmlns="" xmlns:a16="http://schemas.microsoft.com/office/drawing/2014/main" id="{8B531F3C-28D1-4439-BE4A-3ECF0C12776D}"/>
              </a:ext>
            </a:extLst>
          </p:cNvPr>
          <p:cNvSpPr/>
          <p:nvPr userDrawn="1"/>
        </p:nvSpPr>
        <p:spPr>
          <a:xfrm>
            <a:off x="0" y="0"/>
            <a:ext cx="12201770" cy="5709211"/>
          </a:xfrm>
          <a:prstGeom prst="rect">
            <a:avLst/>
          </a:prstGeom>
          <a:gradFill>
            <a:gsLst>
              <a:gs pos="0">
                <a:schemeClr val="accent1">
                  <a:alpha val="80000"/>
                </a:schemeClr>
              </a:gs>
              <a:gs pos="100000">
                <a:schemeClr val="accent2">
                  <a:alpha val="8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A4D06EA8-ED41-4AB3-B9C6-54D6A1166AC4}"/>
              </a:ext>
            </a:extLst>
          </p:cNvPr>
          <p:cNvSpPr/>
          <p:nvPr userDrawn="1"/>
        </p:nvSpPr>
        <p:spPr>
          <a:xfrm>
            <a:off x="-9770" y="3447636"/>
            <a:ext cx="12201770" cy="3229387"/>
          </a:xfrm>
          <a:prstGeom prst="rect">
            <a:avLst/>
          </a:prstGeom>
          <a:solidFill>
            <a:srgbClr val="F9F9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 name="矩形 4">
            <a:extLst>
              <a:ext uri="{FF2B5EF4-FFF2-40B4-BE49-F238E27FC236}">
                <a16:creationId xmlns="" xmlns:a16="http://schemas.microsoft.com/office/drawing/2014/main" id="{BA7AFCAE-929F-4D07-9854-7B33F09ED247}"/>
              </a:ext>
            </a:extLst>
          </p:cNvPr>
          <p:cNvSpPr/>
          <p:nvPr userDrawn="1"/>
        </p:nvSpPr>
        <p:spPr>
          <a:xfrm>
            <a:off x="0" y="6677024"/>
            <a:ext cx="12192000" cy="180975"/>
          </a:xfrm>
          <a:prstGeom prst="rect">
            <a:avLst/>
          </a:prstGeom>
          <a:gradFill>
            <a:gsLst>
              <a:gs pos="4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a:extLst>
              <a:ext uri="{FF2B5EF4-FFF2-40B4-BE49-F238E27FC236}">
                <a16:creationId xmlns="" xmlns:a16="http://schemas.microsoft.com/office/drawing/2014/main" id="{1629A42F-9B7D-4F2B-9B6C-D53C085C954F}"/>
              </a:ext>
            </a:extLst>
          </p:cNvPr>
          <p:cNvPicPr>
            <a:picLocks noChangeAspect="1"/>
          </p:cNvPicPr>
          <p:nvPr userDrawn="1"/>
        </p:nvPicPr>
        <p:blipFill rotWithShape="1">
          <a:blip r:embed="rId4" cstate="email">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p:blipFill>
        <p:spPr>
          <a:xfrm>
            <a:off x="4648202" y="1949789"/>
            <a:ext cx="2819398" cy="942342"/>
          </a:xfrm>
          <a:prstGeom prst="rect">
            <a:avLst/>
          </a:prstGeom>
        </p:spPr>
      </p:pic>
      <p:pic>
        <p:nvPicPr>
          <p:cNvPr id="7" name="图片 6">
            <a:extLst>
              <a:ext uri="{FF2B5EF4-FFF2-40B4-BE49-F238E27FC236}">
                <a16:creationId xmlns="" xmlns:a16="http://schemas.microsoft.com/office/drawing/2014/main" id="{CDE74093-457F-4C6C-9B22-8147064EC5EE}"/>
              </a:ext>
            </a:extLst>
          </p:cNvPr>
          <p:cNvPicPr>
            <a:picLocks noChangeAspect="1"/>
          </p:cNvPicPr>
          <p:nvPr userDrawn="1"/>
        </p:nvPicPr>
        <p:blipFill rotWithShape="1">
          <a:blip r:embed="rId6" cstate="email">
            <a:extLst>
              <a:ext uri="{BEBA8EAE-BF5A-486C-A8C5-ECC9F3942E4B}">
                <a14:imgProps xmlns:a14="http://schemas.microsoft.com/office/drawing/2010/main">
                  <a14:imgLayer r:embed="rId5">
                    <a14:imgEffect>
                      <a14:brightnessContrast bright="100000"/>
                    </a14:imgEffect>
                  </a14:imgLayer>
                </a14:imgProps>
              </a:ext>
              <a:ext uri="{28A0092B-C50C-407E-A947-70E740481C1C}">
                <a14:useLocalDpi xmlns:a14="http://schemas.microsoft.com/office/drawing/2010/main"/>
              </a:ext>
            </a:extLst>
          </a:blip>
          <a:srcRect/>
          <a:stretch/>
        </p:blipFill>
        <p:spPr>
          <a:xfrm>
            <a:off x="5182914" y="645518"/>
            <a:ext cx="1749972" cy="1290760"/>
          </a:xfrm>
          <a:prstGeom prst="rect">
            <a:avLst/>
          </a:prstGeom>
        </p:spPr>
      </p:pic>
      <p:sp>
        <p:nvSpPr>
          <p:cNvPr id="16" name="文本占位符 659">
            <a:extLst>
              <a:ext uri="{FF2B5EF4-FFF2-40B4-BE49-F238E27FC236}">
                <a16:creationId xmlns="" xmlns:a16="http://schemas.microsoft.com/office/drawing/2014/main" id="{2F85708F-AD2E-4ACD-92D6-F2FB135F99E9}"/>
              </a:ext>
            </a:extLst>
          </p:cNvPr>
          <p:cNvSpPr>
            <a:spLocks noGrp="1"/>
          </p:cNvSpPr>
          <p:nvPr>
            <p:ph type="body" sz="quarter" idx="16" hasCustomPrompt="1"/>
          </p:nvPr>
        </p:nvSpPr>
        <p:spPr>
          <a:xfrm>
            <a:off x="1843314" y="3953727"/>
            <a:ext cx="8505372" cy="753117"/>
          </a:xfrm>
        </p:spPr>
        <p:txBody>
          <a:bodyPr anchor="ctr">
            <a:noAutofit/>
          </a:bodyPr>
          <a:lstStyle>
            <a:lvl1pPr marL="0" indent="0" algn="dist">
              <a:buNone/>
              <a:defRPr sz="6000" b="1">
                <a:gradFill>
                  <a:gsLst>
                    <a:gs pos="100000">
                      <a:schemeClr val="accent2"/>
                    </a:gs>
                    <a:gs pos="40000">
                      <a:schemeClr val="accent1"/>
                    </a:gs>
                  </a:gsLst>
                  <a:lin ang="0" scaled="1"/>
                </a:gradFill>
                <a:latin typeface="+mj-ea"/>
                <a:ea typeface="+mj-ea"/>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单击此处编辑母版结语</a:t>
            </a:r>
          </a:p>
        </p:txBody>
      </p:sp>
      <p:sp>
        <p:nvSpPr>
          <p:cNvPr id="17" name="文本占位符 663">
            <a:extLst>
              <a:ext uri="{FF2B5EF4-FFF2-40B4-BE49-F238E27FC236}">
                <a16:creationId xmlns="" xmlns:a16="http://schemas.microsoft.com/office/drawing/2014/main" id="{A9969B30-5B44-4CB3-8A21-44ED542E5570}"/>
              </a:ext>
            </a:extLst>
          </p:cNvPr>
          <p:cNvSpPr>
            <a:spLocks noGrp="1"/>
          </p:cNvSpPr>
          <p:nvPr>
            <p:ph type="body" sz="quarter" idx="17" hasCustomPrompt="1"/>
          </p:nvPr>
        </p:nvSpPr>
        <p:spPr>
          <a:xfrm>
            <a:off x="1843314" y="4702809"/>
            <a:ext cx="8505372" cy="421241"/>
          </a:xfrm>
        </p:spPr>
        <p:txBody>
          <a:bodyPr anchor="ctr">
            <a:normAutofit/>
          </a:bodyPr>
          <a:lstStyle>
            <a:lvl1pPr marL="0" indent="0" algn="dist">
              <a:buNone/>
              <a:defRPr sz="1800">
                <a:solidFill>
                  <a:schemeClr val="tx1">
                    <a:lumMod val="75000"/>
                    <a:lumOff val="25000"/>
                  </a:schemeClr>
                </a:solidFill>
                <a:latin typeface="微软雅黑 Light" panose="020B0502040204020203" pitchFamily="34" charset="-122"/>
                <a:ea typeface="微软雅黑 Light" panose="020B0502040204020203" pitchFamily="34" charset="-122"/>
              </a:defRPr>
            </a:lvl1pPr>
            <a:lvl2pPr marL="457200" indent="0">
              <a:buNone/>
              <a:defRPr/>
            </a:lvl2pPr>
            <a:lvl3pPr marL="914400" indent="0">
              <a:buNone/>
              <a:defRPr/>
            </a:lvl3pPr>
            <a:lvl4pPr marL="1371600" indent="0">
              <a:buNone/>
              <a:defRPr/>
            </a:lvl4pPr>
            <a:lvl5pPr marL="1828800" indent="0">
              <a:buNone/>
              <a:defRPr/>
            </a:lvl5pPr>
          </a:lstStyle>
          <a:p>
            <a:pPr lvl="0"/>
            <a:r>
              <a:rPr lang="zh-CN" altLang="en-US" dirty="0"/>
              <a:t>单击此处编辑母版副标题样式</a:t>
            </a:r>
          </a:p>
        </p:txBody>
      </p:sp>
      <p:sp>
        <p:nvSpPr>
          <p:cNvPr id="19" name="文本占位符 56">
            <a:extLst>
              <a:ext uri="{FF2B5EF4-FFF2-40B4-BE49-F238E27FC236}">
                <a16:creationId xmlns="" xmlns:a16="http://schemas.microsoft.com/office/drawing/2014/main" id="{3753C701-CEC4-40FE-BAAA-A8803F2FA7CA}"/>
              </a:ext>
            </a:extLst>
          </p:cNvPr>
          <p:cNvSpPr>
            <a:spLocks noGrp="1"/>
          </p:cNvSpPr>
          <p:nvPr>
            <p:ph type="body" sz="quarter" idx="15" hasCustomPrompt="1"/>
          </p:nvPr>
        </p:nvSpPr>
        <p:spPr>
          <a:xfrm>
            <a:off x="6234320" y="5680230"/>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
        <p:nvSpPr>
          <p:cNvPr id="20" name="文本占位符 56">
            <a:extLst>
              <a:ext uri="{FF2B5EF4-FFF2-40B4-BE49-F238E27FC236}">
                <a16:creationId xmlns="" xmlns:a16="http://schemas.microsoft.com/office/drawing/2014/main" id="{3DFE249A-EEF5-47C4-87D6-9DB1C1F93DD4}"/>
              </a:ext>
            </a:extLst>
          </p:cNvPr>
          <p:cNvSpPr>
            <a:spLocks noGrp="1"/>
          </p:cNvSpPr>
          <p:nvPr>
            <p:ph type="body" sz="quarter" idx="18" hasCustomPrompt="1"/>
          </p:nvPr>
        </p:nvSpPr>
        <p:spPr>
          <a:xfrm>
            <a:off x="3986444" y="5680230"/>
            <a:ext cx="1977154" cy="444660"/>
          </a:xfrm>
          <a:prstGeom prst="roundRect">
            <a:avLst>
              <a:gd name="adj" fmla="val 50000"/>
            </a:avLst>
          </a:prstGeom>
          <a:gradFill>
            <a:gsLst>
              <a:gs pos="100000">
                <a:schemeClr val="accent2"/>
              </a:gs>
              <a:gs pos="35000">
                <a:schemeClr val="accent1"/>
              </a:gs>
            </a:gsLst>
            <a:lin ang="0" scaled="1"/>
          </a:gradFill>
        </p:spPr>
        <p:txBody>
          <a:bodyPr vert="horz" wrap="square" lIns="91440" tIns="45720" rIns="91440" bIns="45720" rtlCol="0" anchor="ctr" anchorCtr="0">
            <a:noAutofit/>
          </a:bodyPr>
          <a:lstStyle>
            <a:lvl1pPr marL="0" indent="0" algn="ctr">
              <a:buNone/>
              <a:defRPr lang="en-US" altLang="zh-CN" sz="1600" dirty="0">
                <a:solidFill>
                  <a:schemeClr val="bg1"/>
                </a:solidFill>
                <a:latin typeface="+mn-ea"/>
              </a:defRPr>
            </a:lvl1pPr>
          </a:lstStyle>
          <a:p>
            <a:pPr marL="228600" lvl="0" indent="-228600" algn="ctr"/>
            <a:r>
              <a:rPr lang="zh-CN" altLang="en-US" dirty="0"/>
              <a:t>双击以添加文本</a:t>
            </a:r>
            <a:endParaRPr lang="en-US" altLang="zh-CN" dirty="0"/>
          </a:p>
        </p:txBody>
      </p:sp>
    </p:spTree>
    <p:extLst>
      <p:ext uri="{BB962C8B-B14F-4D97-AF65-F5344CB8AC3E}">
        <p14:creationId xmlns:p14="http://schemas.microsoft.com/office/powerpoint/2010/main" val="24979107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内容页-01">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F8C7BA4-5767-46E2-8F82-72DD2EAD0012}"/>
              </a:ext>
            </a:extLst>
          </p:cNvPr>
          <p:cNvSpPr>
            <a:spLocks noGrp="1"/>
          </p:cNvSpPr>
          <p:nvPr>
            <p:ph type="title"/>
          </p:nvPr>
        </p:nvSpPr>
        <p:spPr>
          <a:xfrm>
            <a:off x="838200" y="448582"/>
            <a:ext cx="8833176" cy="556581"/>
          </a:xfrm>
        </p:spPr>
        <p:txBody>
          <a:bodyPr>
            <a:normAutofit/>
          </a:bodyPr>
          <a:lstStyle>
            <a:lvl1pPr>
              <a:defRPr sz="2800" b="1">
                <a:solidFill>
                  <a:schemeClr val="tx1">
                    <a:lumMod val="75000"/>
                    <a:lumOff val="25000"/>
                  </a:schemeClr>
                </a:solidFill>
                <a:latin typeface="+mj-ea"/>
                <a:ea typeface="+mj-ea"/>
              </a:defRPr>
            </a:lvl1pPr>
          </a:lstStyle>
          <a:p>
            <a:r>
              <a:rPr lang="zh-CN" altLang="en-US" dirty="0"/>
              <a:t>单击此处编辑母版标题样式</a:t>
            </a:r>
          </a:p>
        </p:txBody>
      </p:sp>
      <p:grpSp>
        <p:nvGrpSpPr>
          <p:cNvPr id="9" name="组合 8">
            <a:extLst>
              <a:ext uri="{FF2B5EF4-FFF2-40B4-BE49-F238E27FC236}">
                <a16:creationId xmlns="" xmlns:a16="http://schemas.microsoft.com/office/drawing/2014/main" id="{EF1423BC-23DA-49C7-9FC1-64B5E325E8B7}"/>
              </a:ext>
            </a:extLst>
          </p:cNvPr>
          <p:cNvGrpSpPr/>
          <p:nvPr userDrawn="1"/>
        </p:nvGrpSpPr>
        <p:grpSpPr>
          <a:xfrm>
            <a:off x="9682750" y="437549"/>
            <a:ext cx="2039306" cy="571194"/>
            <a:chOff x="2626564" y="552104"/>
            <a:chExt cx="3414360" cy="956337"/>
          </a:xfrm>
        </p:grpSpPr>
        <p:pic>
          <p:nvPicPr>
            <p:cNvPr id="10" name="图片 9">
              <a:extLst>
                <a:ext uri="{FF2B5EF4-FFF2-40B4-BE49-F238E27FC236}">
                  <a16:creationId xmlns="" xmlns:a16="http://schemas.microsoft.com/office/drawing/2014/main" id="{18AF657A-20B3-4A47-ADA0-89B50C910352}"/>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3549868" y="623508"/>
              <a:ext cx="2491056" cy="858855"/>
            </a:xfrm>
            <a:prstGeom prst="rect">
              <a:avLst/>
            </a:prstGeom>
          </p:spPr>
        </p:pic>
        <p:pic>
          <p:nvPicPr>
            <p:cNvPr id="11" name="图片 10">
              <a:extLst>
                <a:ext uri="{FF2B5EF4-FFF2-40B4-BE49-F238E27FC236}">
                  <a16:creationId xmlns="" xmlns:a16="http://schemas.microsoft.com/office/drawing/2014/main" id="{1C36C7C4-E275-47D6-A36A-D9E38764DD7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2626564" y="552104"/>
              <a:ext cx="1286570" cy="956337"/>
            </a:xfrm>
            <a:prstGeom prst="rect">
              <a:avLst/>
            </a:prstGeom>
          </p:spPr>
        </p:pic>
      </p:grpSp>
      <p:grpSp>
        <p:nvGrpSpPr>
          <p:cNvPr id="12" name="组合 11">
            <a:extLst>
              <a:ext uri="{FF2B5EF4-FFF2-40B4-BE49-F238E27FC236}">
                <a16:creationId xmlns="" xmlns:a16="http://schemas.microsoft.com/office/drawing/2014/main" id="{B3F4F871-5A92-44F6-9D6B-C9D7C1A3E762}"/>
              </a:ext>
            </a:extLst>
          </p:cNvPr>
          <p:cNvGrpSpPr/>
          <p:nvPr userDrawn="1"/>
        </p:nvGrpSpPr>
        <p:grpSpPr>
          <a:xfrm>
            <a:off x="-31973" y="6414350"/>
            <a:ext cx="9656823" cy="114300"/>
            <a:chOff x="-111800" y="6407270"/>
            <a:chExt cx="9656823" cy="114300"/>
          </a:xfrm>
        </p:grpSpPr>
        <p:cxnSp>
          <p:nvCxnSpPr>
            <p:cNvPr id="13" name="直接连接符 12">
              <a:extLst>
                <a:ext uri="{FF2B5EF4-FFF2-40B4-BE49-F238E27FC236}">
                  <a16:creationId xmlns="" xmlns:a16="http://schemas.microsoft.com/office/drawing/2014/main" id="{A7B68A8C-D005-4708-B0B0-768C32BDC02B}"/>
                </a:ext>
              </a:extLst>
            </p:cNvPr>
            <p:cNvCxnSpPr/>
            <p:nvPr/>
          </p:nvCxnSpPr>
          <p:spPr>
            <a:xfrm flipH="1">
              <a:off x="-1118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80092EA-A1D1-429A-B207-FA82A98C532E}"/>
                </a:ext>
              </a:extLst>
            </p:cNvPr>
            <p:cNvCxnSpPr/>
            <p:nvPr/>
          </p:nvCxnSpPr>
          <p:spPr>
            <a:xfrm flipH="1">
              <a:off x="-2709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DA092EDC-D762-496D-85F8-2D8E4D5A6076}"/>
                </a:ext>
              </a:extLst>
            </p:cNvPr>
            <p:cNvCxnSpPr/>
            <p:nvPr/>
          </p:nvCxnSpPr>
          <p:spPr>
            <a:xfrm flipH="1">
              <a:off x="576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D8286070-A7AB-48A5-977C-727D70AEB757}"/>
                </a:ext>
              </a:extLst>
            </p:cNvPr>
            <p:cNvCxnSpPr/>
            <p:nvPr/>
          </p:nvCxnSpPr>
          <p:spPr>
            <a:xfrm flipH="1">
              <a:off x="1423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13A31DE8-03DC-413B-9D20-E6358FA5E8D1}"/>
                </a:ext>
              </a:extLst>
            </p:cNvPr>
            <p:cNvCxnSpPr/>
            <p:nvPr/>
          </p:nvCxnSpPr>
          <p:spPr>
            <a:xfrm flipH="1">
              <a:off x="2270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49EE10AC-C002-4F47-9C5D-71A482E23ABF}"/>
                </a:ext>
              </a:extLst>
            </p:cNvPr>
            <p:cNvCxnSpPr/>
            <p:nvPr/>
          </p:nvCxnSpPr>
          <p:spPr>
            <a:xfrm flipH="1">
              <a:off x="3117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F4EA828F-9A65-4D6B-AE72-745A1A52E049}"/>
                </a:ext>
              </a:extLst>
            </p:cNvPr>
            <p:cNvCxnSpPr/>
            <p:nvPr/>
          </p:nvCxnSpPr>
          <p:spPr>
            <a:xfrm flipH="1">
              <a:off x="3964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620E43A-1B09-4428-A059-AAEAF4312657}"/>
                </a:ext>
              </a:extLst>
            </p:cNvPr>
            <p:cNvCxnSpPr/>
            <p:nvPr/>
          </p:nvCxnSpPr>
          <p:spPr>
            <a:xfrm flipH="1">
              <a:off x="4811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A8718455-878F-4164-AC29-8BA39BFDD736}"/>
                </a:ext>
              </a:extLst>
            </p:cNvPr>
            <p:cNvCxnSpPr/>
            <p:nvPr/>
          </p:nvCxnSpPr>
          <p:spPr>
            <a:xfrm flipH="1">
              <a:off x="56587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9B480848-4B01-4257-86B2-251A7450CFC3}"/>
                </a:ext>
              </a:extLst>
            </p:cNvPr>
            <p:cNvCxnSpPr/>
            <p:nvPr/>
          </p:nvCxnSpPr>
          <p:spPr>
            <a:xfrm flipH="1">
              <a:off x="6505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2A01C48B-00AC-4FE8-8E5F-A73DDC7C7E00}"/>
                </a:ext>
              </a:extLst>
            </p:cNvPr>
            <p:cNvCxnSpPr/>
            <p:nvPr/>
          </p:nvCxnSpPr>
          <p:spPr>
            <a:xfrm flipH="1">
              <a:off x="73529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FBFC87E-02EC-4727-986E-1E6DB5200770}"/>
                </a:ext>
              </a:extLst>
            </p:cNvPr>
            <p:cNvCxnSpPr/>
            <p:nvPr/>
          </p:nvCxnSpPr>
          <p:spPr>
            <a:xfrm flipH="1">
              <a:off x="8200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BA3C80D6-E531-4FDC-AFC0-E41DDB10BF14}"/>
                </a:ext>
              </a:extLst>
            </p:cNvPr>
            <p:cNvCxnSpPr/>
            <p:nvPr/>
          </p:nvCxnSpPr>
          <p:spPr>
            <a:xfrm flipH="1">
              <a:off x="9047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6E731E9D-58C0-42B8-8B6A-1EE659D5FC69}"/>
                </a:ext>
              </a:extLst>
            </p:cNvPr>
            <p:cNvCxnSpPr/>
            <p:nvPr/>
          </p:nvCxnSpPr>
          <p:spPr>
            <a:xfrm flipH="1">
              <a:off x="9894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2027EB06-7CA5-4360-B120-49870E752123}"/>
                </a:ext>
              </a:extLst>
            </p:cNvPr>
            <p:cNvCxnSpPr/>
            <p:nvPr/>
          </p:nvCxnSpPr>
          <p:spPr>
            <a:xfrm flipH="1">
              <a:off x="10741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25B8D09A-A1C5-42E2-BCA4-2321C25BE875}"/>
                </a:ext>
              </a:extLst>
            </p:cNvPr>
            <p:cNvCxnSpPr/>
            <p:nvPr/>
          </p:nvCxnSpPr>
          <p:spPr>
            <a:xfrm flipH="1">
              <a:off x="11588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634B45FE-1B36-4F75-A3D0-FF30B14062A5}"/>
                </a:ext>
              </a:extLst>
            </p:cNvPr>
            <p:cNvCxnSpPr/>
            <p:nvPr/>
          </p:nvCxnSpPr>
          <p:spPr>
            <a:xfrm flipH="1">
              <a:off x="12435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28110C4-543F-49CE-BB48-ACBC65E99063}"/>
                </a:ext>
              </a:extLst>
            </p:cNvPr>
            <p:cNvCxnSpPr/>
            <p:nvPr/>
          </p:nvCxnSpPr>
          <p:spPr>
            <a:xfrm flipH="1">
              <a:off x="13282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5FA2DCAE-BEB7-403A-B361-010CDAEC87C7}"/>
                </a:ext>
              </a:extLst>
            </p:cNvPr>
            <p:cNvCxnSpPr/>
            <p:nvPr/>
          </p:nvCxnSpPr>
          <p:spPr>
            <a:xfrm flipH="1">
              <a:off x="14129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EE7A8624-EED6-46DC-87EA-95A8970A53E3}"/>
                </a:ext>
              </a:extLst>
            </p:cNvPr>
            <p:cNvCxnSpPr/>
            <p:nvPr/>
          </p:nvCxnSpPr>
          <p:spPr>
            <a:xfrm flipH="1">
              <a:off x="14976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F9EDB029-7339-4BB7-9EB4-05226D30D406}"/>
                </a:ext>
              </a:extLst>
            </p:cNvPr>
            <p:cNvCxnSpPr/>
            <p:nvPr/>
          </p:nvCxnSpPr>
          <p:spPr>
            <a:xfrm flipH="1">
              <a:off x="15823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C0BF55-5A86-4AEC-9BAF-3EB057D4B7EC}"/>
                </a:ext>
              </a:extLst>
            </p:cNvPr>
            <p:cNvCxnSpPr/>
            <p:nvPr/>
          </p:nvCxnSpPr>
          <p:spPr>
            <a:xfrm flipH="1">
              <a:off x="16671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8DFF9C72-75EF-4511-9F1D-427E6B6E5B56}"/>
                </a:ext>
              </a:extLst>
            </p:cNvPr>
            <p:cNvCxnSpPr/>
            <p:nvPr/>
          </p:nvCxnSpPr>
          <p:spPr>
            <a:xfrm flipH="1">
              <a:off x="17518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2A17DBA9-8CA0-4EF7-92BF-5E8AADE7FA41}"/>
                </a:ext>
              </a:extLst>
            </p:cNvPr>
            <p:cNvCxnSpPr/>
            <p:nvPr/>
          </p:nvCxnSpPr>
          <p:spPr>
            <a:xfrm flipH="1">
              <a:off x="18365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386C5EAB-EDD6-41BE-BAD9-B432CDD06AD6}"/>
                </a:ext>
              </a:extLst>
            </p:cNvPr>
            <p:cNvCxnSpPr/>
            <p:nvPr/>
          </p:nvCxnSpPr>
          <p:spPr>
            <a:xfrm flipH="1">
              <a:off x="19212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21817521-CBD8-47A5-A8C3-044D4C70F682}"/>
                </a:ext>
              </a:extLst>
            </p:cNvPr>
            <p:cNvCxnSpPr/>
            <p:nvPr/>
          </p:nvCxnSpPr>
          <p:spPr>
            <a:xfrm flipH="1">
              <a:off x="200593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33425327-5B7A-46EE-A40C-2ADDD7EF33CD}"/>
                </a:ext>
              </a:extLst>
            </p:cNvPr>
            <p:cNvCxnSpPr/>
            <p:nvPr/>
          </p:nvCxnSpPr>
          <p:spPr>
            <a:xfrm flipH="1">
              <a:off x="20906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D13AD417-9DD8-4B7B-AC71-BBC3252277AF}"/>
                </a:ext>
              </a:extLst>
            </p:cNvPr>
            <p:cNvCxnSpPr/>
            <p:nvPr/>
          </p:nvCxnSpPr>
          <p:spPr>
            <a:xfrm flipH="1">
              <a:off x="217535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65C1C2E-668C-4567-95AE-08BCB3EA649B}"/>
                </a:ext>
              </a:extLst>
            </p:cNvPr>
            <p:cNvCxnSpPr/>
            <p:nvPr/>
          </p:nvCxnSpPr>
          <p:spPr>
            <a:xfrm flipH="1">
              <a:off x="22600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EB1726CD-2B21-4B9F-B6EB-852C093C8677}"/>
                </a:ext>
              </a:extLst>
            </p:cNvPr>
            <p:cNvCxnSpPr/>
            <p:nvPr/>
          </p:nvCxnSpPr>
          <p:spPr>
            <a:xfrm flipH="1">
              <a:off x="23447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7B7F30C-E771-484D-A806-1B00DFBE35E5}"/>
                </a:ext>
              </a:extLst>
            </p:cNvPr>
            <p:cNvCxnSpPr/>
            <p:nvPr/>
          </p:nvCxnSpPr>
          <p:spPr>
            <a:xfrm flipH="1">
              <a:off x="24294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10630179-A118-4DE8-888E-2314A02D19F7}"/>
                </a:ext>
              </a:extLst>
            </p:cNvPr>
            <p:cNvCxnSpPr/>
            <p:nvPr/>
          </p:nvCxnSpPr>
          <p:spPr>
            <a:xfrm flipH="1">
              <a:off x="25141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81ABFEA6-9E06-4F70-AE6C-1A7246B46371}"/>
                </a:ext>
              </a:extLst>
            </p:cNvPr>
            <p:cNvCxnSpPr/>
            <p:nvPr/>
          </p:nvCxnSpPr>
          <p:spPr>
            <a:xfrm flipH="1">
              <a:off x="25989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73B32A58-27DD-4625-9225-CAA0DAF04FCB}"/>
                </a:ext>
              </a:extLst>
            </p:cNvPr>
            <p:cNvCxnSpPr/>
            <p:nvPr/>
          </p:nvCxnSpPr>
          <p:spPr>
            <a:xfrm flipH="1">
              <a:off x="26836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430ABF06-E124-4F43-BE13-EFA667017B85}"/>
                </a:ext>
              </a:extLst>
            </p:cNvPr>
            <p:cNvCxnSpPr/>
            <p:nvPr/>
          </p:nvCxnSpPr>
          <p:spPr>
            <a:xfrm flipH="1">
              <a:off x="27683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338CE9E7-6EBC-49AF-B498-9FE7F0B9D16D}"/>
                </a:ext>
              </a:extLst>
            </p:cNvPr>
            <p:cNvCxnSpPr/>
            <p:nvPr/>
          </p:nvCxnSpPr>
          <p:spPr>
            <a:xfrm flipH="1">
              <a:off x="28530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287A036-F5F0-4645-BF54-A105260D2447}"/>
                </a:ext>
              </a:extLst>
            </p:cNvPr>
            <p:cNvCxnSpPr/>
            <p:nvPr/>
          </p:nvCxnSpPr>
          <p:spPr>
            <a:xfrm flipH="1">
              <a:off x="29377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3FADF6B4-7313-4EDB-BBF3-4E5B18E3CE7B}"/>
                </a:ext>
              </a:extLst>
            </p:cNvPr>
            <p:cNvCxnSpPr/>
            <p:nvPr/>
          </p:nvCxnSpPr>
          <p:spPr>
            <a:xfrm flipH="1">
              <a:off x="30224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1602D87-C064-4819-BAD2-ED2567847E06}"/>
                </a:ext>
              </a:extLst>
            </p:cNvPr>
            <p:cNvCxnSpPr/>
            <p:nvPr/>
          </p:nvCxnSpPr>
          <p:spPr>
            <a:xfrm flipH="1">
              <a:off x="31071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A059D2F-4B61-486F-9F7A-2203F0BEB691}"/>
                </a:ext>
              </a:extLst>
            </p:cNvPr>
            <p:cNvCxnSpPr/>
            <p:nvPr/>
          </p:nvCxnSpPr>
          <p:spPr>
            <a:xfrm flipH="1">
              <a:off x="31918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C57239D0-1C6E-424F-B92E-3B1039E321A1}"/>
                </a:ext>
              </a:extLst>
            </p:cNvPr>
            <p:cNvCxnSpPr/>
            <p:nvPr/>
          </p:nvCxnSpPr>
          <p:spPr>
            <a:xfrm flipH="1">
              <a:off x="32765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1A78E772-BD01-4E88-8E81-22166D1D622C}"/>
                </a:ext>
              </a:extLst>
            </p:cNvPr>
            <p:cNvCxnSpPr/>
            <p:nvPr/>
          </p:nvCxnSpPr>
          <p:spPr>
            <a:xfrm flipH="1">
              <a:off x="33612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D92DC21E-7D06-4571-967B-4FE2F8AEBB51}"/>
                </a:ext>
              </a:extLst>
            </p:cNvPr>
            <p:cNvCxnSpPr/>
            <p:nvPr/>
          </p:nvCxnSpPr>
          <p:spPr>
            <a:xfrm flipH="1">
              <a:off x="344600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CF695BE-7FDB-4303-8E3C-71C1FEF7D607}"/>
                </a:ext>
              </a:extLst>
            </p:cNvPr>
            <p:cNvCxnSpPr/>
            <p:nvPr/>
          </p:nvCxnSpPr>
          <p:spPr>
            <a:xfrm flipH="1">
              <a:off x="35307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D122AE7D-1F84-48EF-BF0E-C94310CC7E0E}"/>
                </a:ext>
              </a:extLst>
            </p:cNvPr>
            <p:cNvCxnSpPr/>
            <p:nvPr/>
          </p:nvCxnSpPr>
          <p:spPr>
            <a:xfrm flipH="1">
              <a:off x="361541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36F59119-B93B-4652-A35E-60368E5FC605}"/>
                </a:ext>
              </a:extLst>
            </p:cNvPr>
            <p:cNvCxnSpPr/>
            <p:nvPr/>
          </p:nvCxnSpPr>
          <p:spPr>
            <a:xfrm flipH="1">
              <a:off x="37001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91CF17D3-F053-4983-A26C-40C15E1A7831}"/>
                </a:ext>
              </a:extLst>
            </p:cNvPr>
            <p:cNvCxnSpPr/>
            <p:nvPr/>
          </p:nvCxnSpPr>
          <p:spPr>
            <a:xfrm flipH="1">
              <a:off x="37848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B151613A-0BFD-4997-9334-A767C00ECD2C}"/>
                </a:ext>
              </a:extLst>
            </p:cNvPr>
            <p:cNvCxnSpPr/>
            <p:nvPr/>
          </p:nvCxnSpPr>
          <p:spPr>
            <a:xfrm flipH="1">
              <a:off x="38695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55506DD-8A70-4040-9312-E4DDFD210162}"/>
                </a:ext>
              </a:extLst>
            </p:cNvPr>
            <p:cNvCxnSpPr/>
            <p:nvPr/>
          </p:nvCxnSpPr>
          <p:spPr>
            <a:xfrm flipH="1">
              <a:off x="39542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69E91CB8-A370-47CF-9812-2711B8CC4DA3}"/>
                </a:ext>
              </a:extLst>
            </p:cNvPr>
            <p:cNvCxnSpPr/>
            <p:nvPr/>
          </p:nvCxnSpPr>
          <p:spPr>
            <a:xfrm flipH="1">
              <a:off x="40389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5BD2B8B4-7048-47EB-B3C1-7C4A9B6CE24E}"/>
                </a:ext>
              </a:extLst>
            </p:cNvPr>
            <p:cNvCxnSpPr/>
            <p:nvPr/>
          </p:nvCxnSpPr>
          <p:spPr>
            <a:xfrm flipH="1">
              <a:off x="41236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5BBB8BD0-30AD-484B-B724-26BF6304818C}"/>
                </a:ext>
              </a:extLst>
            </p:cNvPr>
            <p:cNvCxnSpPr/>
            <p:nvPr/>
          </p:nvCxnSpPr>
          <p:spPr>
            <a:xfrm flipH="1">
              <a:off x="42083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08BDCD7A-EA4C-4473-AF0B-354CBAF4097B}"/>
                </a:ext>
              </a:extLst>
            </p:cNvPr>
            <p:cNvCxnSpPr/>
            <p:nvPr/>
          </p:nvCxnSpPr>
          <p:spPr>
            <a:xfrm flipH="1">
              <a:off x="42930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2B5DAFC2-444C-4CF4-9E60-A5E0BE17F304}"/>
                </a:ext>
              </a:extLst>
            </p:cNvPr>
            <p:cNvCxnSpPr/>
            <p:nvPr/>
          </p:nvCxnSpPr>
          <p:spPr>
            <a:xfrm flipH="1">
              <a:off x="44625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02450AFA-AB8F-490B-90BE-9A31D543B771}"/>
                </a:ext>
              </a:extLst>
            </p:cNvPr>
            <p:cNvCxnSpPr/>
            <p:nvPr/>
          </p:nvCxnSpPr>
          <p:spPr>
            <a:xfrm flipH="1">
              <a:off x="43778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67043B6-EEF9-4456-BDA7-BD077B74804D}"/>
                </a:ext>
              </a:extLst>
            </p:cNvPr>
            <p:cNvCxnSpPr/>
            <p:nvPr/>
          </p:nvCxnSpPr>
          <p:spPr>
            <a:xfrm flipH="1">
              <a:off x="45472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BC6D5082-89C6-451A-8A5F-DCE6AC6476D0}"/>
                </a:ext>
              </a:extLst>
            </p:cNvPr>
            <p:cNvCxnSpPr/>
            <p:nvPr/>
          </p:nvCxnSpPr>
          <p:spPr>
            <a:xfrm flipH="1">
              <a:off x="46319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5AB3AEA7-6AB8-45D9-B332-4A09325AEFD0}"/>
                </a:ext>
              </a:extLst>
            </p:cNvPr>
            <p:cNvCxnSpPr/>
            <p:nvPr/>
          </p:nvCxnSpPr>
          <p:spPr>
            <a:xfrm flipH="1">
              <a:off x="47166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F8F9272E-0618-4678-BA8E-8AD86126AF81}"/>
                </a:ext>
              </a:extLst>
            </p:cNvPr>
            <p:cNvCxnSpPr/>
            <p:nvPr/>
          </p:nvCxnSpPr>
          <p:spPr>
            <a:xfrm flipH="1">
              <a:off x="48013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AB61F231-13BC-4649-861C-76C404A79DC7}"/>
                </a:ext>
              </a:extLst>
            </p:cNvPr>
            <p:cNvCxnSpPr/>
            <p:nvPr/>
          </p:nvCxnSpPr>
          <p:spPr>
            <a:xfrm flipH="1">
              <a:off x="488606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A51C9C68-E5B2-493A-B953-A79A3C57CE71}"/>
                </a:ext>
              </a:extLst>
            </p:cNvPr>
            <p:cNvCxnSpPr/>
            <p:nvPr/>
          </p:nvCxnSpPr>
          <p:spPr>
            <a:xfrm flipH="1">
              <a:off x="49707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6F5969FB-2249-4471-8E21-EBD800972A65}"/>
                </a:ext>
              </a:extLst>
            </p:cNvPr>
            <p:cNvCxnSpPr/>
            <p:nvPr/>
          </p:nvCxnSpPr>
          <p:spPr>
            <a:xfrm flipH="1">
              <a:off x="505548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CA4393C8-F041-446B-B83A-71D6FACC3B52}"/>
                </a:ext>
              </a:extLst>
            </p:cNvPr>
            <p:cNvCxnSpPr/>
            <p:nvPr/>
          </p:nvCxnSpPr>
          <p:spPr>
            <a:xfrm flipH="1">
              <a:off x="51401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0616CF1F-CF5F-4F25-918F-629519806F62}"/>
                </a:ext>
              </a:extLst>
            </p:cNvPr>
            <p:cNvCxnSpPr/>
            <p:nvPr/>
          </p:nvCxnSpPr>
          <p:spPr>
            <a:xfrm flipH="1">
              <a:off x="52249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6219D797-CB43-4BA8-9D29-8D80EC1B3CB4}"/>
                </a:ext>
              </a:extLst>
            </p:cNvPr>
            <p:cNvCxnSpPr/>
            <p:nvPr/>
          </p:nvCxnSpPr>
          <p:spPr>
            <a:xfrm flipH="1">
              <a:off x="53096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18BB833A-52A7-4647-9022-9952D8EA033E}"/>
                </a:ext>
              </a:extLst>
            </p:cNvPr>
            <p:cNvCxnSpPr/>
            <p:nvPr/>
          </p:nvCxnSpPr>
          <p:spPr>
            <a:xfrm flipH="1">
              <a:off x="53943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1741FD5E-332A-4D57-8BFA-26B4BDBCFE8E}"/>
                </a:ext>
              </a:extLst>
            </p:cNvPr>
            <p:cNvCxnSpPr/>
            <p:nvPr/>
          </p:nvCxnSpPr>
          <p:spPr>
            <a:xfrm flipH="1">
              <a:off x="54790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AFD3F8B7-4512-4AC6-AA83-40495B3BD8E5}"/>
                </a:ext>
              </a:extLst>
            </p:cNvPr>
            <p:cNvCxnSpPr/>
            <p:nvPr/>
          </p:nvCxnSpPr>
          <p:spPr>
            <a:xfrm flipH="1">
              <a:off x="55637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DE97A24-8A94-44B6-8A3F-8057EF9F2ADD}"/>
                </a:ext>
              </a:extLst>
            </p:cNvPr>
            <p:cNvCxnSpPr/>
            <p:nvPr/>
          </p:nvCxnSpPr>
          <p:spPr>
            <a:xfrm flipH="1">
              <a:off x="56484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0F284448-8CC4-4103-9664-6C4ECCE2DA0F}"/>
                </a:ext>
              </a:extLst>
            </p:cNvPr>
            <p:cNvCxnSpPr/>
            <p:nvPr/>
          </p:nvCxnSpPr>
          <p:spPr>
            <a:xfrm flipH="1">
              <a:off x="57331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15792D30-0FBD-4473-AC1C-A5E55C1862FC}"/>
                </a:ext>
              </a:extLst>
            </p:cNvPr>
            <p:cNvCxnSpPr/>
            <p:nvPr/>
          </p:nvCxnSpPr>
          <p:spPr>
            <a:xfrm flipH="1">
              <a:off x="58178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943F7D03-A865-41C0-9317-1944B56F4A2B}"/>
                </a:ext>
              </a:extLst>
            </p:cNvPr>
            <p:cNvCxnSpPr/>
            <p:nvPr/>
          </p:nvCxnSpPr>
          <p:spPr>
            <a:xfrm flipH="1">
              <a:off x="59025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46117EE2-F9CD-43CF-8001-C26B92B375D2}"/>
                </a:ext>
              </a:extLst>
            </p:cNvPr>
            <p:cNvCxnSpPr/>
            <p:nvPr/>
          </p:nvCxnSpPr>
          <p:spPr>
            <a:xfrm flipH="1">
              <a:off x="59872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7FA89FD7-1445-4F32-A61C-2E72FA8B2A5A}"/>
                </a:ext>
              </a:extLst>
            </p:cNvPr>
            <p:cNvCxnSpPr/>
            <p:nvPr/>
          </p:nvCxnSpPr>
          <p:spPr>
            <a:xfrm flipH="1">
              <a:off x="60719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C30385A8-1B4B-4615-A0E6-ED31BC1118ED}"/>
                </a:ext>
              </a:extLst>
            </p:cNvPr>
            <p:cNvCxnSpPr/>
            <p:nvPr/>
          </p:nvCxnSpPr>
          <p:spPr>
            <a:xfrm flipH="1">
              <a:off x="61567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D4E850D8-84B6-4E48-B9F3-ADF02C76F6E6}"/>
                </a:ext>
              </a:extLst>
            </p:cNvPr>
            <p:cNvCxnSpPr/>
            <p:nvPr/>
          </p:nvCxnSpPr>
          <p:spPr>
            <a:xfrm flipH="1">
              <a:off x="62414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54C51562-E89C-4BFD-8DF4-5DDF67E69A40}"/>
                </a:ext>
              </a:extLst>
            </p:cNvPr>
            <p:cNvCxnSpPr/>
            <p:nvPr/>
          </p:nvCxnSpPr>
          <p:spPr>
            <a:xfrm flipH="1">
              <a:off x="632612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5D8FBF82-78DA-423D-ADD5-83D3A94C137F}"/>
                </a:ext>
              </a:extLst>
            </p:cNvPr>
            <p:cNvCxnSpPr/>
            <p:nvPr/>
          </p:nvCxnSpPr>
          <p:spPr>
            <a:xfrm flipH="1">
              <a:off x="64108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1D41925A-B91E-4D9A-8C34-C4D9177A0257}"/>
                </a:ext>
              </a:extLst>
            </p:cNvPr>
            <p:cNvCxnSpPr/>
            <p:nvPr/>
          </p:nvCxnSpPr>
          <p:spPr>
            <a:xfrm flipH="1">
              <a:off x="649554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529E9DEA-F267-4B0A-A62C-CD3FFCC0DED0}"/>
                </a:ext>
              </a:extLst>
            </p:cNvPr>
            <p:cNvCxnSpPr/>
            <p:nvPr/>
          </p:nvCxnSpPr>
          <p:spPr>
            <a:xfrm flipH="1">
              <a:off x="65802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BDB8D9DE-DD1E-4BE9-811A-90674C547030}"/>
                </a:ext>
              </a:extLst>
            </p:cNvPr>
            <p:cNvCxnSpPr/>
            <p:nvPr/>
          </p:nvCxnSpPr>
          <p:spPr>
            <a:xfrm flipH="1">
              <a:off x="66649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12187E3-0439-47EF-9940-354D9633B4B6}"/>
                </a:ext>
              </a:extLst>
            </p:cNvPr>
            <p:cNvCxnSpPr/>
            <p:nvPr/>
          </p:nvCxnSpPr>
          <p:spPr>
            <a:xfrm flipH="1">
              <a:off x="67496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F93C8A1A-6E06-4D31-8C2E-655312E5BE5E}"/>
                </a:ext>
              </a:extLst>
            </p:cNvPr>
            <p:cNvCxnSpPr/>
            <p:nvPr/>
          </p:nvCxnSpPr>
          <p:spPr>
            <a:xfrm flipH="1">
              <a:off x="68343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D74E76ED-46F1-4FF5-8E5F-0D0C9969A3C3}"/>
                </a:ext>
              </a:extLst>
            </p:cNvPr>
            <p:cNvCxnSpPr/>
            <p:nvPr/>
          </p:nvCxnSpPr>
          <p:spPr>
            <a:xfrm flipH="1">
              <a:off x="69190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22EAD019-9A3C-48C1-8777-6D3084F7E02C}"/>
                </a:ext>
              </a:extLst>
            </p:cNvPr>
            <p:cNvCxnSpPr/>
            <p:nvPr/>
          </p:nvCxnSpPr>
          <p:spPr>
            <a:xfrm flipH="1">
              <a:off x="70038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E38E780-0436-464F-ACD0-486287B43109}"/>
                </a:ext>
              </a:extLst>
            </p:cNvPr>
            <p:cNvCxnSpPr/>
            <p:nvPr/>
          </p:nvCxnSpPr>
          <p:spPr>
            <a:xfrm flipH="1">
              <a:off x="70885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5D2448F-6D74-42DB-B18D-AB2F090A7C22}"/>
                </a:ext>
              </a:extLst>
            </p:cNvPr>
            <p:cNvCxnSpPr/>
            <p:nvPr/>
          </p:nvCxnSpPr>
          <p:spPr>
            <a:xfrm flipH="1">
              <a:off x="71732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904D28E-EF93-4A5B-BF92-40C3D1DC6EB7}"/>
                </a:ext>
              </a:extLst>
            </p:cNvPr>
            <p:cNvCxnSpPr/>
            <p:nvPr/>
          </p:nvCxnSpPr>
          <p:spPr>
            <a:xfrm flipH="1">
              <a:off x="72579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B7AFC307-5BAD-4484-8F37-E58DA6F4DA9E}"/>
                </a:ext>
              </a:extLst>
            </p:cNvPr>
            <p:cNvCxnSpPr/>
            <p:nvPr/>
          </p:nvCxnSpPr>
          <p:spPr>
            <a:xfrm flipH="1">
              <a:off x="73426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D7DE0B8-95B3-4AB5-943F-DB36F38F864D}"/>
                </a:ext>
              </a:extLst>
            </p:cNvPr>
            <p:cNvCxnSpPr/>
            <p:nvPr/>
          </p:nvCxnSpPr>
          <p:spPr>
            <a:xfrm flipH="1">
              <a:off x="7427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DE7C487B-0BCC-48D5-8645-ECF836DB0C25}"/>
                </a:ext>
              </a:extLst>
            </p:cNvPr>
            <p:cNvCxnSpPr/>
            <p:nvPr/>
          </p:nvCxnSpPr>
          <p:spPr>
            <a:xfrm flipH="1">
              <a:off x="75120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422320F-37D4-4BDE-905F-386140FDC471}"/>
                </a:ext>
              </a:extLst>
            </p:cNvPr>
            <p:cNvCxnSpPr/>
            <p:nvPr/>
          </p:nvCxnSpPr>
          <p:spPr>
            <a:xfrm flipH="1">
              <a:off x="75967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5956D0D3-2A4D-4990-80F9-4A0183208A39}"/>
                </a:ext>
              </a:extLst>
            </p:cNvPr>
            <p:cNvCxnSpPr/>
            <p:nvPr/>
          </p:nvCxnSpPr>
          <p:spPr>
            <a:xfrm flipH="1">
              <a:off x="768147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C54FBEFC-E35E-4F1D-8CB2-DD425252B504}"/>
                </a:ext>
              </a:extLst>
            </p:cNvPr>
            <p:cNvCxnSpPr/>
            <p:nvPr/>
          </p:nvCxnSpPr>
          <p:spPr>
            <a:xfrm flipH="1">
              <a:off x="776618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36CCD6E8-9FE0-436C-A780-5F63A4DA750E}"/>
                </a:ext>
              </a:extLst>
            </p:cNvPr>
            <p:cNvCxnSpPr/>
            <p:nvPr/>
          </p:nvCxnSpPr>
          <p:spPr>
            <a:xfrm flipH="1">
              <a:off x="7850896"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73BCE301-3824-45E7-A3F3-C3F4A34E879A}"/>
                </a:ext>
              </a:extLst>
            </p:cNvPr>
            <p:cNvCxnSpPr/>
            <p:nvPr/>
          </p:nvCxnSpPr>
          <p:spPr>
            <a:xfrm flipH="1">
              <a:off x="793560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4DF1EF0D-C44C-42D0-A686-2A15CC768CD1}"/>
                </a:ext>
              </a:extLst>
            </p:cNvPr>
            <p:cNvCxnSpPr/>
            <p:nvPr/>
          </p:nvCxnSpPr>
          <p:spPr>
            <a:xfrm flipH="1">
              <a:off x="802031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C7D0BA3A-54D2-48A0-A71E-B8266E48823B}"/>
                </a:ext>
              </a:extLst>
            </p:cNvPr>
            <p:cNvCxnSpPr/>
            <p:nvPr/>
          </p:nvCxnSpPr>
          <p:spPr>
            <a:xfrm flipH="1">
              <a:off x="8105025"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B7277E8A-7F56-4C8A-815F-1AE5851172C7}"/>
                </a:ext>
              </a:extLst>
            </p:cNvPr>
            <p:cNvCxnSpPr/>
            <p:nvPr/>
          </p:nvCxnSpPr>
          <p:spPr>
            <a:xfrm flipH="1">
              <a:off x="818973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5D59CB81-BA8B-46B2-B056-90A71B5B03B8}"/>
                </a:ext>
              </a:extLst>
            </p:cNvPr>
            <p:cNvCxnSpPr/>
            <p:nvPr/>
          </p:nvCxnSpPr>
          <p:spPr>
            <a:xfrm flipH="1">
              <a:off x="8274444"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6BA80B7E-3DC4-4003-B42F-09536BF485F1}"/>
                </a:ext>
              </a:extLst>
            </p:cNvPr>
            <p:cNvCxnSpPr/>
            <p:nvPr/>
          </p:nvCxnSpPr>
          <p:spPr>
            <a:xfrm flipH="1">
              <a:off x="835915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00556B0E-9BB4-45FF-AA89-7FAAD028C97E}"/>
                </a:ext>
              </a:extLst>
            </p:cNvPr>
            <p:cNvCxnSpPr/>
            <p:nvPr/>
          </p:nvCxnSpPr>
          <p:spPr>
            <a:xfrm flipH="1">
              <a:off x="8443863"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8CC4B74D-3CAA-4FC7-B590-7FE5D0FC2E79}"/>
                </a:ext>
              </a:extLst>
            </p:cNvPr>
            <p:cNvCxnSpPr/>
            <p:nvPr/>
          </p:nvCxnSpPr>
          <p:spPr>
            <a:xfrm flipH="1">
              <a:off x="852857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52BC5BB5-256B-4743-85B1-AE291551ECDC}"/>
                </a:ext>
              </a:extLst>
            </p:cNvPr>
            <p:cNvCxnSpPr/>
            <p:nvPr/>
          </p:nvCxnSpPr>
          <p:spPr>
            <a:xfrm flipH="1">
              <a:off x="8613282"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0B08319F-5857-4D94-BE46-2235D2F92D75}"/>
                </a:ext>
              </a:extLst>
            </p:cNvPr>
            <p:cNvCxnSpPr/>
            <p:nvPr/>
          </p:nvCxnSpPr>
          <p:spPr>
            <a:xfrm flipH="1">
              <a:off x="869799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39AC8595-9A7B-422B-8D16-3E2B5045237D}"/>
                </a:ext>
              </a:extLst>
            </p:cNvPr>
            <p:cNvCxnSpPr/>
            <p:nvPr/>
          </p:nvCxnSpPr>
          <p:spPr>
            <a:xfrm flipH="1">
              <a:off x="8782701"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B342DF39-E681-44B3-B822-3AB38B65096D}"/>
                </a:ext>
              </a:extLst>
            </p:cNvPr>
            <p:cNvCxnSpPr/>
            <p:nvPr/>
          </p:nvCxnSpPr>
          <p:spPr>
            <a:xfrm flipH="1">
              <a:off x="886741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0" name="直接连接符 119">
              <a:extLst>
                <a:ext uri="{FF2B5EF4-FFF2-40B4-BE49-F238E27FC236}">
                  <a16:creationId xmlns="" xmlns:a16="http://schemas.microsoft.com/office/drawing/2014/main" id="{3587A726-533A-4D1E-B0C4-10DC682A5AD9}"/>
                </a:ext>
              </a:extLst>
            </p:cNvPr>
            <p:cNvCxnSpPr/>
            <p:nvPr/>
          </p:nvCxnSpPr>
          <p:spPr>
            <a:xfrm flipH="1">
              <a:off x="8952120"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1" name="直接连接符 120">
              <a:extLst>
                <a:ext uri="{FF2B5EF4-FFF2-40B4-BE49-F238E27FC236}">
                  <a16:creationId xmlns="" xmlns:a16="http://schemas.microsoft.com/office/drawing/2014/main" id="{0A718774-EA17-40A5-AB7B-B55A48CF217E}"/>
                </a:ext>
              </a:extLst>
            </p:cNvPr>
            <p:cNvCxnSpPr/>
            <p:nvPr/>
          </p:nvCxnSpPr>
          <p:spPr>
            <a:xfrm flipH="1">
              <a:off x="903682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2" name="直接连接符 121">
              <a:extLst>
                <a:ext uri="{FF2B5EF4-FFF2-40B4-BE49-F238E27FC236}">
                  <a16:creationId xmlns="" xmlns:a16="http://schemas.microsoft.com/office/drawing/2014/main" id="{7AFD37AA-A6CB-42B7-8546-0A03B1A87351}"/>
                </a:ext>
              </a:extLst>
            </p:cNvPr>
            <p:cNvCxnSpPr/>
            <p:nvPr/>
          </p:nvCxnSpPr>
          <p:spPr>
            <a:xfrm flipH="1">
              <a:off x="9121539"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3" name="直接连接符 122">
              <a:extLst>
                <a:ext uri="{FF2B5EF4-FFF2-40B4-BE49-F238E27FC236}">
                  <a16:creationId xmlns="" xmlns:a16="http://schemas.microsoft.com/office/drawing/2014/main" id="{4E841E21-243A-4839-B13E-57E1E362CE7A}"/>
                </a:ext>
              </a:extLst>
            </p:cNvPr>
            <p:cNvCxnSpPr/>
            <p:nvPr/>
          </p:nvCxnSpPr>
          <p:spPr>
            <a:xfrm flipH="1">
              <a:off x="92062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4" name="直接连接符 123">
              <a:extLst>
                <a:ext uri="{FF2B5EF4-FFF2-40B4-BE49-F238E27FC236}">
                  <a16:creationId xmlns="" xmlns:a16="http://schemas.microsoft.com/office/drawing/2014/main" id="{454F2370-8518-4ED0-9D03-74C0A98099E6}"/>
                </a:ext>
              </a:extLst>
            </p:cNvPr>
            <p:cNvCxnSpPr/>
            <p:nvPr/>
          </p:nvCxnSpPr>
          <p:spPr>
            <a:xfrm flipH="1">
              <a:off x="929095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5" name="直接连接符 124">
              <a:extLst>
                <a:ext uri="{FF2B5EF4-FFF2-40B4-BE49-F238E27FC236}">
                  <a16:creationId xmlns="" xmlns:a16="http://schemas.microsoft.com/office/drawing/2014/main" id="{63C7F5B4-49AE-4429-B583-2787B280518F}"/>
                </a:ext>
              </a:extLst>
            </p:cNvPr>
            <p:cNvCxnSpPr/>
            <p:nvPr/>
          </p:nvCxnSpPr>
          <p:spPr>
            <a:xfrm flipH="1">
              <a:off x="9375667"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26" name="直接连接符 125">
              <a:extLst>
                <a:ext uri="{FF2B5EF4-FFF2-40B4-BE49-F238E27FC236}">
                  <a16:creationId xmlns="" xmlns:a16="http://schemas.microsoft.com/office/drawing/2014/main" id="{1490C0FC-7271-4A5E-9905-7B056F318C99}"/>
                </a:ext>
              </a:extLst>
            </p:cNvPr>
            <p:cNvCxnSpPr/>
            <p:nvPr/>
          </p:nvCxnSpPr>
          <p:spPr>
            <a:xfrm flipH="1">
              <a:off x="9460348" y="640727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3E5D46DE-613E-498F-ADEF-F6D3A2A15B4A}"/>
              </a:ext>
            </a:extLst>
          </p:cNvPr>
          <p:cNvSpPr txBox="1"/>
          <p:nvPr userDrawn="1"/>
        </p:nvSpPr>
        <p:spPr>
          <a:xfrm>
            <a:off x="9752990" y="6328228"/>
            <a:ext cx="1778900" cy="276999"/>
          </a:xfrm>
          <a:prstGeom prst="rect">
            <a:avLst/>
          </a:prstGeom>
          <a:noFill/>
        </p:spPr>
        <p:txBody>
          <a:bodyPr wrap="square" rtlCol="0">
            <a:spAutoFit/>
          </a:bodyPr>
          <a:lstStyle/>
          <a:p>
            <a:pPr algn="dist"/>
            <a:r>
              <a:rPr lang="zh-CN" altLang="en-US" sz="1200" dirty="0">
                <a:solidFill>
                  <a:schemeClr val="tx1">
                    <a:lumMod val="75000"/>
                    <a:lumOff val="25000"/>
                  </a:schemeClr>
                </a:solidFill>
                <a:latin typeface="微软雅黑 Light" panose="020B0502040204020203" pitchFamily="34" charset="-122"/>
                <a:ea typeface="微软雅黑 Light" panose="020B0502040204020203" pitchFamily="34" charset="-122"/>
              </a:rPr>
              <a:t>崇德博学 砺志尚实</a:t>
            </a:r>
          </a:p>
        </p:txBody>
      </p:sp>
      <p:grpSp>
        <p:nvGrpSpPr>
          <p:cNvPr id="3" name="组合 2">
            <a:extLst>
              <a:ext uri="{FF2B5EF4-FFF2-40B4-BE49-F238E27FC236}">
                <a16:creationId xmlns="" xmlns:a16="http://schemas.microsoft.com/office/drawing/2014/main" id="{1E65EFED-B9B5-4533-A399-47AA00911414}"/>
              </a:ext>
            </a:extLst>
          </p:cNvPr>
          <p:cNvGrpSpPr/>
          <p:nvPr userDrawn="1"/>
        </p:nvGrpSpPr>
        <p:grpSpPr>
          <a:xfrm>
            <a:off x="11597706" y="6414350"/>
            <a:ext cx="677642" cy="114300"/>
            <a:chOff x="11597706" y="6414350"/>
            <a:chExt cx="677642" cy="114300"/>
          </a:xfrm>
        </p:grpSpPr>
        <p:cxnSp>
          <p:nvCxnSpPr>
            <p:cNvPr id="129" name="直接连接符 128">
              <a:extLst>
                <a:ext uri="{FF2B5EF4-FFF2-40B4-BE49-F238E27FC236}">
                  <a16:creationId xmlns="" xmlns:a16="http://schemas.microsoft.com/office/drawing/2014/main" id="{1611E897-E8F1-4A23-B018-D3BA111BD633}"/>
                </a:ext>
              </a:extLst>
            </p:cNvPr>
            <p:cNvCxnSpPr/>
            <p:nvPr/>
          </p:nvCxnSpPr>
          <p:spPr>
            <a:xfrm flipH="1">
              <a:off x="1159770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0" name="直接连接符 129">
              <a:extLst>
                <a:ext uri="{FF2B5EF4-FFF2-40B4-BE49-F238E27FC236}">
                  <a16:creationId xmlns="" xmlns:a16="http://schemas.microsoft.com/office/drawing/2014/main" id="{F62F416F-7E85-4260-9F38-B10FC7C078EE}"/>
                </a:ext>
              </a:extLst>
            </p:cNvPr>
            <p:cNvCxnSpPr/>
            <p:nvPr/>
          </p:nvCxnSpPr>
          <p:spPr>
            <a:xfrm flipH="1">
              <a:off x="11682416"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1" name="直接连接符 130">
              <a:extLst>
                <a:ext uri="{FF2B5EF4-FFF2-40B4-BE49-F238E27FC236}">
                  <a16:creationId xmlns="" xmlns:a16="http://schemas.microsoft.com/office/drawing/2014/main" id="{68466C1A-2E5B-4201-A6AC-228DCB53DBA6}"/>
                </a:ext>
              </a:extLst>
            </p:cNvPr>
            <p:cNvCxnSpPr/>
            <p:nvPr/>
          </p:nvCxnSpPr>
          <p:spPr>
            <a:xfrm flipH="1">
              <a:off x="1176712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2" name="直接连接符 131">
              <a:extLst>
                <a:ext uri="{FF2B5EF4-FFF2-40B4-BE49-F238E27FC236}">
                  <a16:creationId xmlns="" xmlns:a16="http://schemas.microsoft.com/office/drawing/2014/main" id="{42933300-D1C6-4D9E-B6CC-D392236B0BAD}"/>
                </a:ext>
              </a:extLst>
            </p:cNvPr>
            <p:cNvCxnSpPr/>
            <p:nvPr/>
          </p:nvCxnSpPr>
          <p:spPr>
            <a:xfrm flipH="1">
              <a:off x="11851835"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3" name="直接连接符 132">
              <a:extLst>
                <a:ext uri="{FF2B5EF4-FFF2-40B4-BE49-F238E27FC236}">
                  <a16:creationId xmlns="" xmlns:a16="http://schemas.microsoft.com/office/drawing/2014/main" id="{F7109AC9-C8BD-4880-96C9-D0011A27827B}"/>
                </a:ext>
              </a:extLst>
            </p:cNvPr>
            <p:cNvCxnSpPr/>
            <p:nvPr/>
          </p:nvCxnSpPr>
          <p:spPr>
            <a:xfrm flipH="1">
              <a:off x="1193654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4" name="直接连接符 133">
              <a:extLst>
                <a:ext uri="{FF2B5EF4-FFF2-40B4-BE49-F238E27FC236}">
                  <a16:creationId xmlns="" xmlns:a16="http://schemas.microsoft.com/office/drawing/2014/main" id="{878EA53B-9520-45C3-AF0F-DDF5304B6F4D}"/>
                </a:ext>
              </a:extLst>
            </p:cNvPr>
            <p:cNvCxnSpPr/>
            <p:nvPr/>
          </p:nvCxnSpPr>
          <p:spPr>
            <a:xfrm flipH="1">
              <a:off x="12021254"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5" name="直接连接符 134">
              <a:extLst>
                <a:ext uri="{FF2B5EF4-FFF2-40B4-BE49-F238E27FC236}">
                  <a16:creationId xmlns="" xmlns:a16="http://schemas.microsoft.com/office/drawing/2014/main" id="{26852F15-8C11-4990-862C-1BE38A9E4056}"/>
                </a:ext>
              </a:extLst>
            </p:cNvPr>
            <p:cNvCxnSpPr/>
            <p:nvPr/>
          </p:nvCxnSpPr>
          <p:spPr>
            <a:xfrm flipH="1">
              <a:off x="1210596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cxnSp>
          <p:nvCxnSpPr>
            <p:cNvPr id="136" name="直接连接符 135">
              <a:extLst>
                <a:ext uri="{FF2B5EF4-FFF2-40B4-BE49-F238E27FC236}">
                  <a16:creationId xmlns="" xmlns:a16="http://schemas.microsoft.com/office/drawing/2014/main" id="{D51E7273-2DBC-450F-86CF-7524146F076D}"/>
                </a:ext>
              </a:extLst>
            </p:cNvPr>
            <p:cNvCxnSpPr/>
            <p:nvPr/>
          </p:nvCxnSpPr>
          <p:spPr>
            <a:xfrm flipH="1">
              <a:off x="12190673" y="6414350"/>
              <a:ext cx="84675" cy="114300"/>
            </a:xfrm>
            <a:prstGeom prst="line">
              <a:avLst/>
            </a:prstGeom>
            <a:ln w="9525">
              <a:solidFill>
                <a:schemeClr val="tx1">
                  <a:alpha val="20000"/>
                </a:schemeClr>
              </a:solidFill>
            </a:ln>
          </p:spPr>
          <p:style>
            <a:lnRef idx="1">
              <a:schemeClr val="accent1"/>
            </a:lnRef>
            <a:fillRef idx="0">
              <a:schemeClr val="accent1"/>
            </a:fillRef>
            <a:effectRef idx="0">
              <a:schemeClr val="accent1"/>
            </a:effectRef>
            <a:fontRef idx="minor">
              <a:schemeClr val="tx1"/>
            </a:fontRef>
          </p:style>
        </p:cxnSp>
      </p:grpSp>
      <p:grpSp>
        <p:nvGrpSpPr>
          <p:cNvPr id="144" name="组合 143">
            <a:extLst>
              <a:ext uri="{FF2B5EF4-FFF2-40B4-BE49-F238E27FC236}">
                <a16:creationId xmlns="" xmlns:a16="http://schemas.microsoft.com/office/drawing/2014/main" id="{C38665CB-C26F-4381-83E1-8AFC2D1F2724}"/>
              </a:ext>
            </a:extLst>
          </p:cNvPr>
          <p:cNvGrpSpPr/>
          <p:nvPr userDrawn="1"/>
        </p:nvGrpSpPr>
        <p:grpSpPr>
          <a:xfrm flipH="1">
            <a:off x="658812" y="0"/>
            <a:ext cx="179387" cy="1174750"/>
            <a:chOff x="4399082" y="1624876"/>
            <a:chExt cx="231871" cy="3276600"/>
          </a:xfrm>
        </p:grpSpPr>
        <p:cxnSp>
          <p:nvCxnSpPr>
            <p:cNvPr id="145" name="直接连接符 144">
              <a:extLst>
                <a:ext uri="{FF2B5EF4-FFF2-40B4-BE49-F238E27FC236}">
                  <a16:creationId xmlns="" xmlns:a16="http://schemas.microsoft.com/office/drawing/2014/main" id="{529B3D4B-6803-4415-BED8-3B090C75278C}"/>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46" name="直接连接符 145">
              <a:extLst>
                <a:ext uri="{FF2B5EF4-FFF2-40B4-BE49-F238E27FC236}">
                  <a16:creationId xmlns="" xmlns:a16="http://schemas.microsoft.com/office/drawing/2014/main" id="{EDFE8D4E-2AAF-442C-9A4F-3E510C6EA373}"/>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00000168"/>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theme" Target="../theme/theme1.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6.xml"/><Relationship Id="rId1" Type="http://schemas.openxmlformats.org/officeDocument/2006/relationships/slideLayout" Target="../slideLayouts/slideLayout35.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 xmlns:a16="http://schemas.microsoft.com/office/drawing/2014/main" id="{599DD767-F7F9-4964-96ED-77BEE6BB8F8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 xmlns:a16="http://schemas.microsoft.com/office/drawing/2014/main" id="{7D95E0DE-1418-4BE0-AA4B-DAFF5744BECA}"/>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4" name="日期占位符 3">
            <a:extLst>
              <a:ext uri="{FF2B5EF4-FFF2-40B4-BE49-F238E27FC236}">
                <a16:creationId xmlns="" xmlns:a16="http://schemas.microsoft.com/office/drawing/2014/main" id="{8277CF81-10A9-4208-AE02-EFD4C13A4CB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zh-CN" altLang="en-US"/>
          </a:p>
        </p:txBody>
      </p:sp>
      <p:sp>
        <p:nvSpPr>
          <p:cNvPr id="5" name="页脚占位符 4">
            <a:extLst>
              <a:ext uri="{FF2B5EF4-FFF2-40B4-BE49-F238E27FC236}">
                <a16:creationId xmlns="" xmlns:a16="http://schemas.microsoft.com/office/drawing/2014/main" id="{2E0DCA1E-36CF-46A8-B307-9627B0EFB57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 xmlns:a16="http://schemas.microsoft.com/office/drawing/2014/main" id="{54C549E4-B538-47F8-AE54-C901E50C5543}"/>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latin typeface="微软雅黑 Light" panose="020B0502040204020203" pitchFamily="34" charset="-122"/>
                <a:ea typeface="微软雅黑 Light" panose="020B0502040204020203" pitchFamily="34" charset="-122"/>
              </a:defRPr>
            </a:lvl1pPr>
          </a:lstStyle>
          <a:p>
            <a:fld id="{4834DD40-C089-4A50-B166-4C319F0168C7}" type="slidenum">
              <a:rPr lang="zh-CN" altLang="en-US" smtClean="0"/>
              <a:pPr/>
              <a:t>‹#›</a:t>
            </a:fld>
            <a:endParaRPr lang="zh-CN" altLang="en-US" dirty="0"/>
          </a:p>
        </p:txBody>
      </p:sp>
    </p:spTree>
    <p:extLst>
      <p:ext uri="{BB962C8B-B14F-4D97-AF65-F5344CB8AC3E}">
        <p14:creationId xmlns:p14="http://schemas.microsoft.com/office/powerpoint/2010/main" val="2993539882"/>
      </p:ext>
    </p:extLst>
  </p:cSld>
  <p:clrMap bg1="lt1" tx1="dk1" bg2="lt2" tx2="dk2" accent1="accent1" accent2="accent2" accent3="accent3" accent4="accent4" accent5="accent5" accent6="accent6" hlink="hlink" folHlink="folHlink"/>
  <p:sldLayoutIdLst>
    <p:sldLayoutId id="2147483649" r:id="rId1"/>
    <p:sldLayoutId id="2147483651" r:id="rId2"/>
    <p:sldLayoutId id="2147483652" r:id="rId3"/>
    <p:sldLayoutId id="2147483660" r:id="rId4"/>
    <p:sldLayoutId id="2147483655" r:id="rId5"/>
    <p:sldLayoutId id="2147483662" r:id="rId6"/>
    <p:sldLayoutId id="2147483653" r:id="rId7"/>
    <p:sldLayoutId id="2147483680" r:id="rId8"/>
    <p:sldLayoutId id="2147483650" r:id="rId9"/>
    <p:sldLayoutId id="2147483688" r:id="rId10"/>
    <p:sldLayoutId id="2147483663" r:id="rId11"/>
    <p:sldLayoutId id="2147483664" r:id="rId12"/>
    <p:sldLayoutId id="2147483665" r:id="rId13"/>
    <p:sldLayoutId id="2147483666" r:id="rId14"/>
    <p:sldLayoutId id="2147483667" r:id="rId15"/>
    <p:sldLayoutId id="2147483668" r:id="rId16"/>
    <p:sldLayoutId id="2147483669" r:id="rId17"/>
    <p:sldLayoutId id="2147483670" r:id="rId18"/>
    <p:sldLayoutId id="2147483690" r:id="rId19"/>
    <p:sldLayoutId id="2147483689" r:id="rId20"/>
    <p:sldLayoutId id="2147483671" r:id="rId21"/>
    <p:sldLayoutId id="2147483672" r:id="rId22"/>
    <p:sldLayoutId id="2147483673" r:id="rId23"/>
    <p:sldLayoutId id="2147483674" r:id="rId24"/>
    <p:sldLayoutId id="2147483675" r:id="rId25"/>
    <p:sldLayoutId id="2147483676" r:id="rId26"/>
    <p:sldLayoutId id="2147483677" r:id="rId27"/>
    <p:sldLayoutId id="2147483685" r:id="rId28"/>
    <p:sldLayoutId id="2147483684" r:id="rId29"/>
    <p:sldLayoutId id="2147483682" r:id="rId30"/>
    <p:sldLayoutId id="2147483683" r:id="rId31"/>
    <p:sldLayoutId id="2147483679" r:id="rId32"/>
    <p:sldLayoutId id="2147483686" r:id="rId33"/>
    <p:sldLayoutId id="2147483678" r:id="rId34"/>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840">
          <p15:clr>
            <a:srgbClr val="F26B43"/>
          </p15:clr>
        </p15:guide>
        <p15:guide id="2" orient="horz" pos="2160">
          <p15:clr>
            <a:srgbClr val="F26B43"/>
          </p15:clr>
        </p15:guide>
        <p15:guide id="4" pos="415">
          <p15:clr>
            <a:srgbClr val="F26B43"/>
          </p15:clr>
        </p15:guide>
        <p15:guide id="5" pos="7265">
          <p15:clr>
            <a:srgbClr val="F26B43"/>
          </p15:clr>
        </p15:guide>
        <p15:guide id="6" orient="horz" pos="278">
          <p15:clr>
            <a:srgbClr val="F26B43"/>
          </p15:clr>
        </p15:guide>
        <p15:guide id="7" orient="horz" pos="4042">
          <p15:clr>
            <a:srgbClr val="F26B43"/>
          </p15:clr>
        </p15:guide>
        <p15:guide id="9" pos="7333">
          <p15:clr>
            <a:srgbClr val="F26B43"/>
          </p15:clr>
        </p15:guide>
        <p15:guide id="10" pos="347">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985817369"/>
      </p:ext>
    </p:extLst>
  </p:cSld>
  <p:clrMap bg1="lt1" tx1="dk1" bg2="lt2" tx2="dk2" accent1="accent1" accent2="accent2" accent3="accent3" accent4="accent4" accent5="accent5" accent6="accent6" hlink="hlink" folHlink="folHlink"/>
  <p:sldLayoutIdLst>
    <p:sldLayoutId id="2147483728" r:id="rId1"/>
    <p:sldLayoutId id="2147483729" r:id="rId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370976903"/>
      </p:ext>
    </p:extLst>
  </p:cSld>
  <p:clrMap bg1="lt1" tx1="dk1" bg2="lt2" tx2="dk2" accent1="accent1" accent2="accent2" accent3="accent3" accent4="accent4" accent5="accent5" accent6="accent6" hlink="hlink" folHlink="folHlink"/>
  <p:sldLayoutIdLst>
    <p:sldLayoutId id="214748373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4.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9.png"/><Relationship Id="rId1" Type="http://schemas.openxmlformats.org/officeDocument/2006/relationships/slideLayout" Target="../slideLayouts/slideLayout37.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png"/></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11.xml"/></Relationships>
</file>

<file path=ppt/slides/_rels/slide28.xml.rels><?xml version="1.0" encoding="UTF-8" standalone="yes"?>
<Relationships xmlns="http://schemas.openxmlformats.org/package/2006/relationships"><Relationship Id="rId2" Type="http://schemas.openxmlformats.org/officeDocument/2006/relationships/image" Target="../media/image38.jpeg"/><Relationship Id="rId1" Type="http://schemas.openxmlformats.org/officeDocument/2006/relationships/slideLayout" Target="../slideLayouts/slideLayout12.xml"/></Relationships>
</file>

<file path=ppt/slides/_rels/slide29.xml.rels><?xml version="1.0" encoding="UTF-8" standalone="yes"?>
<Relationships xmlns="http://schemas.openxmlformats.org/package/2006/relationships"><Relationship Id="rId2" Type="http://schemas.openxmlformats.org/officeDocument/2006/relationships/image" Target="../media/image39.jpeg"/><Relationship Id="rId1" Type="http://schemas.openxmlformats.org/officeDocument/2006/relationships/slideLayout" Target="../slideLayouts/slideLayout13.xml"/></Relationships>
</file>

<file path=ppt/slides/_rels/slide3.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19.png"/><Relationship Id="rId7" Type="http://schemas.openxmlformats.org/officeDocument/2006/relationships/image" Target="../media/image29.png"/><Relationship Id="rId2" Type="http://schemas.openxmlformats.org/officeDocument/2006/relationships/slideLayout" Target="../slideLayouts/slideLayout37.xml"/><Relationship Id="rId1" Type="http://schemas.openxmlformats.org/officeDocument/2006/relationships/tags" Target="../tags/tag1.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s>
</file>

<file path=ppt/slides/_rels/slide3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image" Target="../media/image40.jpeg"/><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image" Target="../media/image41.jpe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20.xml"/><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image" Target="../media/image43.jpeg"/><Relationship Id="rId1" Type="http://schemas.openxmlformats.org/officeDocument/2006/relationships/slideLayout" Target="../slideLayouts/slideLayout16.xml"/><Relationship Id="rId4" Type="http://schemas.openxmlformats.org/officeDocument/2006/relationships/image" Target="../media/image45.jpeg"/></Relationships>
</file>

<file path=ppt/slides/_rels/slide34.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image" Target="../media/image46.jpeg"/><Relationship Id="rId1" Type="http://schemas.openxmlformats.org/officeDocument/2006/relationships/slideLayout" Target="../slideLayouts/slideLayout17.xml"/><Relationship Id="rId5" Type="http://schemas.openxmlformats.org/officeDocument/2006/relationships/image" Target="../media/image49.jpeg"/><Relationship Id="rId4" Type="http://schemas.openxmlformats.org/officeDocument/2006/relationships/image" Target="../media/image48.jpeg"/></Relationships>
</file>

<file path=ppt/slides/_rels/slide35.xml.rels><?xml version="1.0" encoding="UTF-8" standalone="yes"?>
<Relationships xmlns="http://schemas.openxmlformats.org/package/2006/relationships"><Relationship Id="rId3" Type="http://schemas.openxmlformats.org/officeDocument/2006/relationships/image" Target="../media/image51.jpeg"/><Relationship Id="rId7" Type="http://schemas.openxmlformats.org/officeDocument/2006/relationships/image" Target="../media/image55.jpeg"/><Relationship Id="rId2" Type="http://schemas.openxmlformats.org/officeDocument/2006/relationships/image" Target="../media/image50.jpeg"/><Relationship Id="rId1" Type="http://schemas.openxmlformats.org/officeDocument/2006/relationships/slideLayout" Target="../slideLayouts/slideLayout18.xml"/><Relationship Id="rId6" Type="http://schemas.openxmlformats.org/officeDocument/2006/relationships/image" Target="../media/image54.jpeg"/><Relationship Id="rId5" Type="http://schemas.openxmlformats.org/officeDocument/2006/relationships/image" Target="../media/image53.jpeg"/><Relationship Id="rId4" Type="http://schemas.openxmlformats.org/officeDocument/2006/relationships/image" Target="../media/image52.jpeg"/></Relationships>
</file>

<file path=ppt/slides/_rels/slide36.xml.rels><?xml version="1.0" encoding="UTF-8" standalone="yes"?>
<Relationships xmlns="http://schemas.openxmlformats.org/package/2006/relationships"><Relationship Id="rId3" Type="http://schemas.openxmlformats.org/officeDocument/2006/relationships/image" Target="../media/image57.jpeg"/><Relationship Id="rId7" Type="http://schemas.openxmlformats.org/officeDocument/2006/relationships/image" Target="../media/image61.jpeg"/><Relationship Id="rId2" Type="http://schemas.openxmlformats.org/officeDocument/2006/relationships/image" Target="../media/image56.jpeg"/><Relationship Id="rId1" Type="http://schemas.openxmlformats.org/officeDocument/2006/relationships/slideLayout" Target="../slideLayouts/slideLayout19.xml"/><Relationship Id="rId6" Type="http://schemas.openxmlformats.org/officeDocument/2006/relationships/image" Target="../media/image60.jpeg"/><Relationship Id="rId5" Type="http://schemas.openxmlformats.org/officeDocument/2006/relationships/image" Target="../media/image59.jpeg"/><Relationship Id="rId4" Type="http://schemas.openxmlformats.org/officeDocument/2006/relationships/image" Target="../media/image58.jpeg"/></Relationships>
</file>

<file path=ppt/slides/_rels/slide37.xml.rels><?xml version="1.0" encoding="UTF-8" standalone="yes"?>
<Relationships xmlns="http://schemas.openxmlformats.org/package/2006/relationships"><Relationship Id="rId8" Type="http://schemas.openxmlformats.org/officeDocument/2006/relationships/image" Target="../media/image68.jpeg"/><Relationship Id="rId3" Type="http://schemas.openxmlformats.org/officeDocument/2006/relationships/image" Target="../media/image63.jpeg"/><Relationship Id="rId7" Type="http://schemas.openxmlformats.org/officeDocument/2006/relationships/image" Target="../media/image67.jpeg"/><Relationship Id="rId2" Type="http://schemas.openxmlformats.org/officeDocument/2006/relationships/image" Target="../media/image62.jpeg"/><Relationship Id="rId1" Type="http://schemas.openxmlformats.org/officeDocument/2006/relationships/slideLayout" Target="../slideLayouts/slideLayout20.xml"/><Relationship Id="rId6" Type="http://schemas.openxmlformats.org/officeDocument/2006/relationships/image" Target="../media/image66.jpeg"/><Relationship Id="rId5" Type="http://schemas.openxmlformats.org/officeDocument/2006/relationships/image" Target="../media/image65.jpeg"/><Relationship Id="rId10" Type="http://schemas.openxmlformats.org/officeDocument/2006/relationships/image" Target="../media/image70.jpeg"/><Relationship Id="rId4" Type="http://schemas.openxmlformats.org/officeDocument/2006/relationships/image" Target="../media/image64.jpeg"/><Relationship Id="rId9" Type="http://schemas.openxmlformats.org/officeDocument/2006/relationships/image" Target="../media/image69.jpeg"/></Relationships>
</file>

<file path=ppt/slides/_rels/slide3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21.xml"/></Relationships>
</file>

<file path=ppt/slides/_rels/slide3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22.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image" Target="../media/image76.jpeg"/><Relationship Id="rId1" Type="http://schemas.openxmlformats.org/officeDocument/2006/relationships/slideLayout" Target="../slideLayouts/slideLayout24.xml"/><Relationship Id="rId4" Type="http://schemas.openxmlformats.org/officeDocument/2006/relationships/image" Target="../media/image78.jpeg"/></Relationships>
</file>

<file path=ppt/slides/_rels/slide42.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image" Target="../media/image79.jpeg"/><Relationship Id="rId1" Type="http://schemas.openxmlformats.org/officeDocument/2006/relationships/slideLayout" Target="../slideLayouts/slideLayout25.xml"/><Relationship Id="rId4" Type="http://schemas.openxmlformats.org/officeDocument/2006/relationships/image" Target="../media/image81.jpeg"/></Relationships>
</file>

<file path=ppt/slides/_rels/slide43.xml.rels><?xml version="1.0" encoding="UTF-8" standalone="yes"?>
<Relationships xmlns="http://schemas.openxmlformats.org/package/2006/relationships"><Relationship Id="rId3" Type="http://schemas.openxmlformats.org/officeDocument/2006/relationships/image" Target="../media/image83.jpeg"/><Relationship Id="rId2" Type="http://schemas.openxmlformats.org/officeDocument/2006/relationships/image" Target="../media/image82.jpeg"/><Relationship Id="rId1" Type="http://schemas.openxmlformats.org/officeDocument/2006/relationships/slideLayout" Target="../slideLayouts/slideLayout26.xml"/><Relationship Id="rId4" Type="http://schemas.openxmlformats.org/officeDocument/2006/relationships/image" Target="../media/image84.jpeg"/></Relationships>
</file>

<file path=ppt/slides/_rels/slide44.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image" Target="../media/image85.jpeg"/><Relationship Id="rId1" Type="http://schemas.openxmlformats.org/officeDocument/2006/relationships/slideLayout" Target="../slideLayouts/slideLayout27.xml"/><Relationship Id="rId4" Type="http://schemas.openxmlformats.org/officeDocument/2006/relationships/image" Target="../media/image87.jpeg"/></Relationships>
</file>

<file path=ppt/slides/_rels/slide45.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4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22.xml"/><Relationship Id="rId1" Type="http://schemas.openxmlformats.org/officeDocument/2006/relationships/slideLayout" Target="../slideLayouts/slideLayout9.xml"/></Relationships>
</file>

<file path=ppt/slides/_rels/slide47.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23.xml"/><Relationship Id="rId1" Type="http://schemas.openxmlformats.org/officeDocument/2006/relationships/slideLayout" Target="../slideLayouts/slideLayout9.xml"/></Relationships>
</file>

<file path=ppt/slides/_rels/slide48.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24.xml"/><Relationship Id="rId1" Type="http://schemas.openxmlformats.org/officeDocument/2006/relationships/slideLayout" Target="../slideLayouts/slideLayout9.xml"/></Relationships>
</file>

<file path=ppt/slides/_rels/slide49.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51.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27.xml"/><Relationship Id="rId1" Type="http://schemas.openxmlformats.org/officeDocument/2006/relationships/slideLayout" Target="../slideLayouts/slideLayout9.xml"/><Relationship Id="rId4" Type="http://schemas.openxmlformats.org/officeDocument/2006/relationships/chart" Target="../charts/chart8.xml"/></Relationships>
</file>

<file path=ppt/slides/_rels/slide52.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28.xml"/><Relationship Id="rId1" Type="http://schemas.openxmlformats.org/officeDocument/2006/relationships/slideLayout" Target="../slideLayouts/slideLayout9.xml"/><Relationship Id="rId5" Type="http://schemas.openxmlformats.org/officeDocument/2006/relationships/chart" Target="../charts/chart11.xml"/><Relationship Id="rId4" Type="http://schemas.openxmlformats.org/officeDocument/2006/relationships/chart" Target="../charts/chart10.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0.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0.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9.xml"/></Relationships>
</file>

<file path=ppt/slides/_rels/slide62.xml.rels><?xml version="1.0" encoding="UTF-8" standalone="yes"?>
<Relationships xmlns="http://schemas.openxmlformats.org/package/2006/relationships"><Relationship Id="rId3" Type="http://schemas.openxmlformats.org/officeDocument/2006/relationships/image" Target="../media/image88.jpeg"/><Relationship Id="rId2" Type="http://schemas.openxmlformats.org/officeDocument/2006/relationships/notesSlide" Target="../notesSlides/notesSlide38.xml"/><Relationship Id="rId1" Type="http://schemas.openxmlformats.org/officeDocument/2006/relationships/slideLayout" Target="../slideLayouts/slideLayout28.xml"/></Relationships>
</file>

<file path=ppt/slides/_rels/slide63.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39.xml"/><Relationship Id="rId1" Type="http://schemas.openxmlformats.org/officeDocument/2006/relationships/slideLayout" Target="../slideLayouts/slideLayout29.xml"/></Relationships>
</file>

<file path=ppt/slides/_rels/slide64.xml.rels><?xml version="1.0" encoding="UTF-8" standalone="yes"?>
<Relationships xmlns="http://schemas.openxmlformats.org/package/2006/relationships"><Relationship Id="rId2" Type="http://schemas.openxmlformats.org/officeDocument/2006/relationships/image" Target="../media/image89.jpeg"/><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3" Type="http://schemas.openxmlformats.org/officeDocument/2006/relationships/image" Target="../media/image89.jpeg"/><Relationship Id="rId2" Type="http://schemas.openxmlformats.org/officeDocument/2006/relationships/notesSlide" Target="../notesSlides/notesSlide40.xml"/><Relationship Id="rId1" Type="http://schemas.openxmlformats.org/officeDocument/2006/relationships/slideLayout" Target="../slideLayouts/slideLayout31.xml"/></Relationships>
</file>

<file path=ppt/slides/_rels/slide66.xml.rels><?xml version="1.0" encoding="UTF-8" standalone="yes"?>
<Relationships xmlns="http://schemas.openxmlformats.org/package/2006/relationships"><Relationship Id="rId2" Type="http://schemas.openxmlformats.org/officeDocument/2006/relationships/image" Target="../media/image90.jpeg"/><Relationship Id="rId1" Type="http://schemas.openxmlformats.org/officeDocument/2006/relationships/slideLayout" Target="../slideLayouts/slideLayout32.xml"/></Relationships>
</file>

<file path=ppt/slides/_rels/slide67.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41.xml"/><Relationship Id="rId1" Type="http://schemas.openxmlformats.org/officeDocument/2006/relationships/slideLayout" Target="../slideLayouts/slideLayout33.xml"/><Relationship Id="rId5" Type="http://schemas.openxmlformats.org/officeDocument/2006/relationships/image" Target="../media/image93.jpeg"/><Relationship Id="rId4" Type="http://schemas.openxmlformats.org/officeDocument/2006/relationships/image" Target="../media/image92.jpeg"/></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9.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9.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71.xml.rels><?xml version="1.0" encoding="UTF-8" standalone="yes"?>
<Relationships xmlns="http://schemas.openxmlformats.org/package/2006/relationships"><Relationship Id="rId8" Type="http://schemas.openxmlformats.org/officeDocument/2006/relationships/tags" Target="../tags/tag9.xml"/><Relationship Id="rId13" Type="http://schemas.openxmlformats.org/officeDocument/2006/relationships/image" Target="../media/image95.png"/><Relationship Id="rId3" Type="http://schemas.openxmlformats.org/officeDocument/2006/relationships/tags" Target="../tags/tag4.xml"/><Relationship Id="rId7" Type="http://schemas.openxmlformats.org/officeDocument/2006/relationships/tags" Target="../tags/tag8.xml"/><Relationship Id="rId12" Type="http://schemas.openxmlformats.org/officeDocument/2006/relationships/image" Target="../media/image53.svg"/><Relationship Id="rId2" Type="http://schemas.openxmlformats.org/officeDocument/2006/relationships/tags" Target="../tags/tag3.xml"/><Relationship Id="rId1" Type="http://schemas.openxmlformats.org/officeDocument/2006/relationships/tags" Target="../tags/tag2.xml"/><Relationship Id="rId6" Type="http://schemas.openxmlformats.org/officeDocument/2006/relationships/tags" Target="../tags/tag7.xml"/><Relationship Id="rId11" Type="http://schemas.openxmlformats.org/officeDocument/2006/relationships/image" Target="../media/image94.png"/><Relationship Id="rId5" Type="http://schemas.openxmlformats.org/officeDocument/2006/relationships/tags" Target="../tags/tag6.xml"/><Relationship Id="rId10" Type="http://schemas.openxmlformats.org/officeDocument/2006/relationships/notesSlide" Target="../notesSlides/notesSlide45.xml"/><Relationship Id="rId4" Type="http://schemas.openxmlformats.org/officeDocument/2006/relationships/tags" Target="../tags/tag5.xml"/><Relationship Id="rId9" Type="http://schemas.openxmlformats.org/officeDocument/2006/relationships/slideLayout" Target="../slideLayouts/slideLayout9.xml"/><Relationship Id="rId14" Type="http://schemas.openxmlformats.org/officeDocument/2006/relationships/image" Target="../media/image96.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9.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9.xml"/><Relationship Id="rId2" Type="http://schemas.openxmlformats.org/officeDocument/2006/relationships/tags" Target="../tags/tag11.xml"/><Relationship Id="rId1" Type="http://schemas.openxmlformats.org/officeDocument/2006/relationships/tags" Target="../tags/tag10.xml"/><Relationship Id="rId4" Type="http://schemas.openxmlformats.org/officeDocument/2006/relationships/notesSlide" Target="../notesSlides/notesSlide47.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2" Type="http://schemas.openxmlformats.org/officeDocument/2006/relationships/image" Target="../media/image97.jpeg"/><Relationship Id="rId1" Type="http://schemas.openxmlformats.org/officeDocument/2006/relationships/slideLayout" Target="../slideLayouts/slideLayout10.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5" name="文本占位符 14">
            <a:extLst>
              <a:ext uri="{FF2B5EF4-FFF2-40B4-BE49-F238E27FC236}">
                <a16:creationId xmlns="" xmlns:a16="http://schemas.microsoft.com/office/drawing/2014/main" id="{51E99B2C-8CBC-4C2A-AC27-376AD4235453}"/>
              </a:ext>
            </a:extLst>
          </p:cNvPr>
          <p:cNvSpPr>
            <a:spLocks noGrp="1"/>
          </p:cNvSpPr>
          <p:nvPr>
            <p:ph type="body" sz="quarter" idx="15"/>
          </p:nvPr>
        </p:nvSpPr>
        <p:spPr/>
        <p:txBody>
          <a:bodyPr/>
          <a:lstStyle/>
          <a:p>
            <a:r>
              <a:rPr lang="zh-CN" altLang="en-US" dirty="0"/>
              <a:t>指导教师：</a:t>
            </a:r>
            <a:r>
              <a:rPr lang="en-US" altLang="zh-CN" dirty="0"/>
              <a:t>XXX</a:t>
            </a:r>
            <a:endParaRPr lang="zh-CN" altLang="en-US" dirty="0"/>
          </a:p>
        </p:txBody>
      </p:sp>
      <p:sp>
        <p:nvSpPr>
          <p:cNvPr id="16" name="文本占位符 15">
            <a:extLst>
              <a:ext uri="{FF2B5EF4-FFF2-40B4-BE49-F238E27FC236}">
                <a16:creationId xmlns="" xmlns:a16="http://schemas.microsoft.com/office/drawing/2014/main" id="{13EF56AE-1E73-4745-AC58-A16A7C494278}"/>
              </a:ext>
            </a:extLst>
          </p:cNvPr>
          <p:cNvSpPr>
            <a:spLocks noGrp="1"/>
          </p:cNvSpPr>
          <p:nvPr>
            <p:ph type="body" sz="quarter" idx="16"/>
          </p:nvPr>
        </p:nvSpPr>
        <p:spPr/>
        <p:txBody>
          <a:bodyPr/>
          <a:lstStyle/>
          <a:p>
            <a:r>
              <a:rPr lang="zh-CN" altLang="en-US" dirty="0"/>
              <a:t>东华大学汇报答辩通用模板</a:t>
            </a:r>
          </a:p>
        </p:txBody>
      </p:sp>
      <p:sp>
        <p:nvSpPr>
          <p:cNvPr id="13" name="副标题 12">
            <a:extLst>
              <a:ext uri="{FF2B5EF4-FFF2-40B4-BE49-F238E27FC236}">
                <a16:creationId xmlns="" xmlns:a16="http://schemas.microsoft.com/office/drawing/2014/main" id="{80C2FBDE-D04A-4E36-9358-6DBEA5437B11}"/>
              </a:ext>
            </a:extLst>
          </p:cNvPr>
          <p:cNvSpPr>
            <a:spLocks noGrp="1"/>
          </p:cNvSpPr>
          <p:nvPr>
            <p:ph type="body" sz="quarter" idx="17"/>
          </p:nvPr>
        </p:nvSpPr>
        <p:spPr/>
        <p:txBody>
          <a:bodyPr>
            <a:normAutofit/>
          </a:bodyPr>
          <a:lstStyle/>
          <a:p>
            <a:r>
              <a:rPr lang="en-US" altLang="zh-CN" dirty="0"/>
              <a:t>GENERAL REPORTING TEMPLATE FOR DONGHUA UNIVERSITY</a:t>
            </a:r>
          </a:p>
        </p:txBody>
      </p:sp>
      <p:sp>
        <p:nvSpPr>
          <p:cNvPr id="2" name="文本占位符 1">
            <a:extLst>
              <a:ext uri="{FF2B5EF4-FFF2-40B4-BE49-F238E27FC236}">
                <a16:creationId xmlns="" xmlns:a16="http://schemas.microsoft.com/office/drawing/2014/main" id="{0B3798CE-CD03-42C4-93E1-EE3003261EA9}"/>
              </a:ext>
            </a:extLst>
          </p:cNvPr>
          <p:cNvSpPr>
            <a:spLocks noGrp="1"/>
          </p:cNvSpPr>
          <p:nvPr>
            <p:ph type="body" sz="quarter" idx="18"/>
          </p:nvPr>
        </p:nvSpPr>
        <p:spPr/>
        <p:txBody>
          <a:bodyPr/>
          <a:lstStyle/>
          <a:p>
            <a:r>
              <a:rPr lang="zh-CN" altLang="en-US" dirty="0"/>
              <a:t>答辩人：</a:t>
            </a:r>
            <a:r>
              <a:rPr lang="en-US" altLang="zh-CN" dirty="0"/>
              <a:t>XXX</a:t>
            </a:r>
            <a:endParaRPr lang="zh-CN" altLang="en-US" dirty="0"/>
          </a:p>
        </p:txBody>
      </p:sp>
    </p:spTree>
    <p:extLst>
      <p:ext uri="{BB962C8B-B14F-4D97-AF65-F5344CB8AC3E}">
        <p14:creationId xmlns:p14="http://schemas.microsoft.com/office/powerpoint/2010/main" val="2748716189"/>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占位符 6">
            <a:extLst>
              <a:ext uri="{FF2B5EF4-FFF2-40B4-BE49-F238E27FC236}">
                <a16:creationId xmlns="" xmlns:a16="http://schemas.microsoft.com/office/drawing/2014/main" id="{860E080A-905E-49CC-BEDE-33BC64BB0471}"/>
              </a:ext>
            </a:extLst>
          </p:cNvPr>
          <p:cNvSpPr>
            <a:spLocks noGrp="1"/>
          </p:cNvSpPr>
          <p:nvPr>
            <p:ph type="body" sz="quarter" idx="16"/>
          </p:nvPr>
        </p:nvSpPr>
        <p:spPr/>
        <p:txBody>
          <a:bodyPr/>
          <a:lstStyle/>
          <a:p>
            <a:r>
              <a:rPr lang="zh-CN" altLang="en-US" sz="6000" dirty="0"/>
              <a:t>恳请各位老师批评指正</a:t>
            </a:r>
          </a:p>
        </p:txBody>
      </p:sp>
      <p:sp>
        <p:nvSpPr>
          <p:cNvPr id="8" name="文本占位符 7">
            <a:extLst>
              <a:ext uri="{FF2B5EF4-FFF2-40B4-BE49-F238E27FC236}">
                <a16:creationId xmlns="" xmlns:a16="http://schemas.microsoft.com/office/drawing/2014/main" id="{0E9BE6D4-4511-47DB-8FEA-1025068A33B0}"/>
              </a:ext>
            </a:extLst>
          </p:cNvPr>
          <p:cNvSpPr>
            <a:spLocks noGrp="1"/>
          </p:cNvSpPr>
          <p:nvPr>
            <p:ph type="body" sz="quarter" idx="17"/>
          </p:nvPr>
        </p:nvSpPr>
        <p:spPr/>
        <p:txBody>
          <a:bodyPr/>
          <a:lstStyle/>
          <a:p>
            <a:r>
              <a:rPr lang="en-US" altLang="zh-CN" dirty="0"/>
              <a:t>PLEASE GIVE ME AS MUCH CRITICISM AS POSSIBLE</a:t>
            </a:r>
            <a:endParaRPr lang="zh-CN" altLang="en-US" dirty="0"/>
          </a:p>
        </p:txBody>
      </p:sp>
      <p:sp>
        <p:nvSpPr>
          <p:cNvPr id="6" name="文本占位符 5">
            <a:extLst>
              <a:ext uri="{FF2B5EF4-FFF2-40B4-BE49-F238E27FC236}">
                <a16:creationId xmlns="" xmlns:a16="http://schemas.microsoft.com/office/drawing/2014/main" id="{A4DCDCE4-CC27-4A6F-8F80-D5A38BA28EB4}"/>
              </a:ext>
            </a:extLst>
          </p:cNvPr>
          <p:cNvSpPr>
            <a:spLocks noGrp="1"/>
          </p:cNvSpPr>
          <p:nvPr>
            <p:ph type="body" sz="quarter" idx="15"/>
          </p:nvPr>
        </p:nvSpPr>
        <p:spPr/>
        <p:txBody>
          <a:bodyPr/>
          <a:lstStyle/>
          <a:p>
            <a:r>
              <a:rPr lang="zh-CN" altLang="en-US" dirty="0"/>
              <a:t>指导教师：</a:t>
            </a:r>
            <a:r>
              <a:rPr lang="en-US" altLang="zh-CN"/>
              <a:t>XXX</a:t>
            </a:r>
            <a:endParaRPr lang="zh-CN" altLang="en-US" dirty="0"/>
          </a:p>
        </p:txBody>
      </p:sp>
      <p:sp>
        <p:nvSpPr>
          <p:cNvPr id="9" name="文本占位符 8">
            <a:extLst>
              <a:ext uri="{FF2B5EF4-FFF2-40B4-BE49-F238E27FC236}">
                <a16:creationId xmlns="" xmlns:a16="http://schemas.microsoft.com/office/drawing/2014/main" id="{4C49759C-7CAD-4972-A0E1-AD0D86FDC083}"/>
              </a:ext>
            </a:extLst>
          </p:cNvPr>
          <p:cNvSpPr>
            <a:spLocks noGrp="1"/>
          </p:cNvSpPr>
          <p:nvPr>
            <p:ph type="body" sz="quarter" idx="18"/>
          </p:nvPr>
        </p:nvSpPr>
        <p:spPr/>
        <p:txBody>
          <a:bodyPr/>
          <a:lstStyle/>
          <a:p>
            <a:r>
              <a:rPr lang="zh-CN" altLang="en-US" dirty="0"/>
              <a:t>答辩人：</a:t>
            </a:r>
            <a:r>
              <a:rPr lang="en-US" altLang="zh-CN" dirty="0"/>
              <a:t>XXX</a:t>
            </a:r>
            <a:endParaRPr lang="zh-CN" altLang="en-US" dirty="0"/>
          </a:p>
        </p:txBody>
      </p:sp>
    </p:spTree>
    <p:extLst>
      <p:ext uri="{BB962C8B-B14F-4D97-AF65-F5344CB8AC3E}">
        <p14:creationId xmlns:p14="http://schemas.microsoft.com/office/powerpoint/2010/main" val="551502195"/>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pic>
        <p:nvPicPr>
          <p:cNvPr id="797" name="图片 796">
            <a:extLst>
              <a:ext uri="{FF2B5EF4-FFF2-40B4-BE49-F238E27FC236}">
                <a16:creationId xmlns="" xmlns:a16="http://schemas.microsoft.com/office/drawing/2014/main" id="{F58C807E-9FA0-4721-B152-42FF054876C4}"/>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41911" y="529771"/>
            <a:ext cx="10357584" cy="5825392"/>
          </a:xfrm>
          <a:prstGeom prst="rect">
            <a:avLst/>
          </a:prstGeom>
        </p:spPr>
      </p:pic>
      <p:sp>
        <p:nvSpPr>
          <p:cNvPr id="2" name="矩形 1">
            <a:extLst>
              <a:ext uri="{FF2B5EF4-FFF2-40B4-BE49-F238E27FC236}">
                <a16:creationId xmlns="" xmlns:a16="http://schemas.microsoft.com/office/drawing/2014/main" id="{E7231579-27EE-4AC5-AFDB-698ECF59DF47}"/>
              </a:ext>
            </a:extLst>
          </p:cNvPr>
          <p:cNvSpPr/>
          <p:nvPr/>
        </p:nvSpPr>
        <p:spPr>
          <a:xfrm>
            <a:off x="1" y="2520181"/>
            <a:ext cx="12192000" cy="2716336"/>
          </a:xfrm>
          <a:prstGeom prst="rect">
            <a:avLst/>
          </a:prstGeom>
          <a:gradFill>
            <a:gsLst>
              <a:gs pos="2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圆角 2">
            <a:extLst>
              <a:ext uri="{FF2B5EF4-FFF2-40B4-BE49-F238E27FC236}">
                <a16:creationId xmlns="" xmlns:a16="http://schemas.microsoft.com/office/drawing/2014/main" id="{8451922C-907A-48FE-9B8F-6D75053FB7F4}"/>
              </a:ext>
            </a:extLst>
          </p:cNvPr>
          <p:cNvSpPr/>
          <p:nvPr/>
        </p:nvSpPr>
        <p:spPr>
          <a:xfrm>
            <a:off x="1444172" y="1722980"/>
            <a:ext cx="9303657" cy="4078514"/>
          </a:xfrm>
          <a:prstGeom prst="roundRect">
            <a:avLst>
              <a:gd name="adj" fmla="val 3147"/>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一段文字页</a:t>
            </a:r>
          </a:p>
        </p:txBody>
      </p:sp>
      <p:sp>
        <p:nvSpPr>
          <p:cNvPr id="252" name="矩形 251">
            <a:extLst>
              <a:ext uri="{FF2B5EF4-FFF2-40B4-BE49-F238E27FC236}">
                <a16:creationId xmlns="" xmlns:a16="http://schemas.microsoft.com/office/drawing/2014/main" id="{6CD661F9-6886-4CDA-9220-4BD435E3024D}"/>
              </a:ext>
            </a:extLst>
          </p:cNvPr>
          <p:cNvSpPr/>
          <p:nvPr/>
        </p:nvSpPr>
        <p:spPr>
          <a:xfrm>
            <a:off x="1898745" y="2918752"/>
            <a:ext cx="8394510" cy="2536400"/>
          </a:xfrm>
          <a:prstGeom prst="rect">
            <a:avLst/>
          </a:prstGeom>
          <a:noFill/>
        </p:spPr>
        <p:txBody>
          <a:bodyPr wrap="square">
            <a:spAutoFit/>
          </a:bodyPr>
          <a:lstStyle/>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合作计划、国家级大学生创新创业训练计划、国家建设高水平大学公派研究生项目、国家级新工科研究与实践项目，入选“</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2011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计划”牵头高校，是教育部“援疆学科建设计划”</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40</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所重点高校之一，是全国首批博士、硕士、学士学位授予单位</a:t>
            </a:r>
          </a:p>
        </p:txBody>
      </p:sp>
      <p:sp>
        <p:nvSpPr>
          <p:cNvPr id="257" name="矩形 256">
            <a:extLst>
              <a:ext uri="{FF2B5EF4-FFF2-40B4-BE49-F238E27FC236}">
                <a16:creationId xmlns="" xmlns:a16="http://schemas.microsoft.com/office/drawing/2014/main" id="{B2BC1785-588F-4771-BCCC-D175F61F0BA4}"/>
              </a:ext>
            </a:extLst>
          </p:cNvPr>
          <p:cNvSpPr/>
          <p:nvPr/>
        </p:nvSpPr>
        <p:spPr>
          <a:xfrm>
            <a:off x="4425573" y="2055617"/>
            <a:ext cx="3340854"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请输入您的标题</a:t>
            </a:r>
          </a:p>
        </p:txBody>
      </p:sp>
      <p:cxnSp>
        <p:nvCxnSpPr>
          <p:cNvPr id="7" name="直接连接符 6">
            <a:extLst>
              <a:ext uri="{FF2B5EF4-FFF2-40B4-BE49-F238E27FC236}">
                <a16:creationId xmlns="" xmlns:a16="http://schemas.microsoft.com/office/drawing/2014/main" id="{58C59811-CA5A-4BA4-BA59-AB4A3ABFB6FE}"/>
              </a:ext>
            </a:extLst>
          </p:cNvPr>
          <p:cNvCxnSpPr>
            <a:cxnSpLocks/>
          </p:cNvCxnSpPr>
          <p:nvPr/>
        </p:nvCxnSpPr>
        <p:spPr>
          <a:xfrm>
            <a:off x="5416473" y="2723404"/>
            <a:ext cx="1359055"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69" name="矩形 268">
            <a:extLst>
              <a:ext uri="{FF2B5EF4-FFF2-40B4-BE49-F238E27FC236}">
                <a16:creationId xmlns="" xmlns:a16="http://schemas.microsoft.com/office/drawing/2014/main" id="{F2A16257-2C37-4E6E-926C-DFC9B5D41056}"/>
              </a:ext>
            </a:extLst>
          </p:cNvPr>
          <p:cNvSpPr/>
          <p:nvPr/>
        </p:nvSpPr>
        <p:spPr>
          <a:xfrm rot="5400000">
            <a:off x="1485350" y="1986818"/>
            <a:ext cx="1629461" cy="563499"/>
          </a:xfrm>
          <a:prstGeom prst="rect">
            <a:avLst/>
          </a:prstGeom>
          <a:gradFill>
            <a:gsLst>
              <a:gs pos="100000">
                <a:schemeClr val="accent2">
                  <a:alpha val="0"/>
                </a:schemeClr>
              </a:gs>
              <a:gs pos="0">
                <a:schemeClr val="accent1">
                  <a:alpha val="6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536" name="矩形 535">
            <a:extLst>
              <a:ext uri="{FF2B5EF4-FFF2-40B4-BE49-F238E27FC236}">
                <a16:creationId xmlns="" xmlns:a16="http://schemas.microsoft.com/office/drawing/2014/main" id="{3E8E3A9A-6AF4-4E7E-9A34-E45EC9A8B31B}"/>
              </a:ext>
            </a:extLst>
          </p:cNvPr>
          <p:cNvSpPr/>
          <p:nvPr/>
        </p:nvSpPr>
        <p:spPr>
          <a:xfrm rot="5400000">
            <a:off x="9077189" y="1986818"/>
            <a:ext cx="1629461" cy="563499"/>
          </a:xfrm>
          <a:prstGeom prst="rect">
            <a:avLst/>
          </a:prstGeom>
          <a:gradFill>
            <a:gsLst>
              <a:gs pos="100000">
                <a:schemeClr val="accent2">
                  <a:alpha val="0"/>
                </a:schemeClr>
              </a:gs>
              <a:gs pos="0">
                <a:schemeClr val="accent1">
                  <a:alpha val="6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433308949"/>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8" name="矩形 17">
            <a:extLst>
              <a:ext uri="{FF2B5EF4-FFF2-40B4-BE49-F238E27FC236}">
                <a16:creationId xmlns="" xmlns:a16="http://schemas.microsoft.com/office/drawing/2014/main" id="{1F413F6A-8536-4584-BFD2-D9F2563C3826}"/>
              </a:ext>
            </a:extLst>
          </p:cNvPr>
          <p:cNvSpPr/>
          <p:nvPr/>
        </p:nvSpPr>
        <p:spPr>
          <a:xfrm rot="7055768">
            <a:off x="969244" y="3621519"/>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5" name="矩形 14">
            <a:extLst>
              <a:ext uri="{FF2B5EF4-FFF2-40B4-BE49-F238E27FC236}">
                <a16:creationId xmlns="" xmlns:a16="http://schemas.microsoft.com/office/drawing/2014/main" id="{D82FFA15-13BF-47E5-A5B8-BC23B4F34BF5}"/>
              </a:ext>
            </a:extLst>
          </p:cNvPr>
          <p:cNvSpPr/>
          <p:nvPr/>
        </p:nvSpPr>
        <p:spPr>
          <a:xfrm rot="7055768">
            <a:off x="2842871" y="2249611"/>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一段文字页</a:t>
            </a:r>
          </a:p>
        </p:txBody>
      </p:sp>
      <p:sp>
        <p:nvSpPr>
          <p:cNvPr id="801" name="矩形 800">
            <a:extLst>
              <a:ext uri="{FF2B5EF4-FFF2-40B4-BE49-F238E27FC236}">
                <a16:creationId xmlns="" xmlns:a16="http://schemas.microsoft.com/office/drawing/2014/main" id="{B0E80F8E-845A-47EB-9601-C6A1CBCA6D98}"/>
              </a:ext>
            </a:extLst>
          </p:cNvPr>
          <p:cNvSpPr/>
          <p:nvPr/>
        </p:nvSpPr>
        <p:spPr>
          <a:xfrm>
            <a:off x="1" y="2019877"/>
            <a:ext cx="12192000" cy="3432404"/>
          </a:xfrm>
          <a:prstGeom prst="rect">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grpSp>
        <p:nvGrpSpPr>
          <p:cNvPr id="1254" name="组合 1253">
            <a:extLst>
              <a:ext uri="{FF2B5EF4-FFF2-40B4-BE49-F238E27FC236}">
                <a16:creationId xmlns="" xmlns:a16="http://schemas.microsoft.com/office/drawing/2014/main" id="{D85FEFC0-743C-45FE-9351-4CD0E1CC3108}"/>
              </a:ext>
            </a:extLst>
          </p:cNvPr>
          <p:cNvGrpSpPr/>
          <p:nvPr/>
        </p:nvGrpSpPr>
        <p:grpSpPr>
          <a:xfrm rot="5400000" flipH="1">
            <a:off x="9772065" y="-182701"/>
            <a:ext cx="231871" cy="4608000"/>
            <a:chOff x="4399082" y="1624876"/>
            <a:chExt cx="231871" cy="3276600"/>
          </a:xfrm>
        </p:grpSpPr>
        <p:cxnSp>
          <p:nvCxnSpPr>
            <p:cNvPr id="1255" name="直接连接符 1254">
              <a:extLst>
                <a:ext uri="{FF2B5EF4-FFF2-40B4-BE49-F238E27FC236}">
                  <a16:creationId xmlns="" xmlns:a16="http://schemas.microsoft.com/office/drawing/2014/main" id="{F7982FA3-26CD-4688-AE5C-621BCE70B749}"/>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256" name="直接连接符 1255">
              <a:extLst>
                <a:ext uri="{FF2B5EF4-FFF2-40B4-BE49-F238E27FC236}">
                  <a16:creationId xmlns="" xmlns:a16="http://schemas.microsoft.com/office/drawing/2014/main" id="{9260E83A-6B94-4955-9CD2-94B1906890CD}"/>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257" name="组合 1256">
            <a:extLst>
              <a:ext uri="{FF2B5EF4-FFF2-40B4-BE49-F238E27FC236}">
                <a16:creationId xmlns="" xmlns:a16="http://schemas.microsoft.com/office/drawing/2014/main" id="{E5AA96F7-F7D4-4FB5-A048-0130507A08F3}"/>
              </a:ext>
            </a:extLst>
          </p:cNvPr>
          <p:cNvGrpSpPr/>
          <p:nvPr/>
        </p:nvGrpSpPr>
        <p:grpSpPr>
          <a:xfrm rot="5400000" flipV="1">
            <a:off x="2188065" y="3046858"/>
            <a:ext cx="231871" cy="4608000"/>
            <a:chOff x="4399082" y="1624876"/>
            <a:chExt cx="231871" cy="3276600"/>
          </a:xfrm>
        </p:grpSpPr>
        <p:cxnSp>
          <p:nvCxnSpPr>
            <p:cNvPr id="1258" name="直接连接符 1257">
              <a:extLst>
                <a:ext uri="{FF2B5EF4-FFF2-40B4-BE49-F238E27FC236}">
                  <a16:creationId xmlns="" xmlns:a16="http://schemas.microsoft.com/office/drawing/2014/main" id="{37E89972-659F-4400-95DF-710C892860BE}"/>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259" name="直接连接符 1258">
              <a:extLst>
                <a:ext uri="{FF2B5EF4-FFF2-40B4-BE49-F238E27FC236}">
                  <a16:creationId xmlns="" xmlns:a16="http://schemas.microsoft.com/office/drawing/2014/main" id="{4CB7C7BC-ED0A-4A70-81A1-6E3BEAB38807}"/>
                </a:ext>
              </a:extLst>
            </p:cNvPr>
            <p:cNvCxnSpPr>
              <a:cxnSpLocks/>
            </p:cNvCxnSpPr>
            <p:nvPr/>
          </p:nvCxnSpPr>
          <p:spPr>
            <a:xfrm rot="5400000" flipV="1">
              <a:off x="3608507" y="2415451"/>
              <a:ext cx="158115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1260" name="矩形 1259">
            <a:extLst>
              <a:ext uri="{FF2B5EF4-FFF2-40B4-BE49-F238E27FC236}">
                <a16:creationId xmlns="" xmlns:a16="http://schemas.microsoft.com/office/drawing/2014/main" id="{493B616B-3A35-4839-96D9-E1B12A3AEA4E}"/>
              </a:ext>
            </a:extLst>
          </p:cNvPr>
          <p:cNvSpPr/>
          <p:nvPr/>
        </p:nvSpPr>
        <p:spPr>
          <a:xfrm>
            <a:off x="2469184" y="2362503"/>
            <a:ext cx="3453944" cy="525657"/>
          </a:xfrm>
          <a:prstGeom prst="rect">
            <a:avLst/>
          </a:prstGeom>
          <a:noFill/>
        </p:spPr>
        <p:txBody>
          <a:bodyPr wrap="square">
            <a:spAutoFit/>
          </a:bodyPr>
          <a:lstStyle/>
          <a:p>
            <a:pP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13" name="矩形 12">
            <a:extLst>
              <a:ext uri="{FF2B5EF4-FFF2-40B4-BE49-F238E27FC236}">
                <a16:creationId xmlns="" xmlns:a16="http://schemas.microsoft.com/office/drawing/2014/main" id="{231C2F1A-3CE6-4547-B58C-D33D7CAF2FDE}"/>
              </a:ext>
            </a:extLst>
          </p:cNvPr>
          <p:cNvSpPr/>
          <p:nvPr/>
        </p:nvSpPr>
        <p:spPr>
          <a:xfrm>
            <a:off x="2469184" y="2909390"/>
            <a:ext cx="8815672" cy="2120902"/>
          </a:xfrm>
          <a:prstGeom prst="rect">
            <a:avLst/>
          </a:prstGeom>
          <a:noFill/>
        </p:spPr>
        <p:txBody>
          <a:bodyPr wrap="square">
            <a:spAutoFit/>
          </a:bodyPr>
          <a:lstStyle/>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合作计划、国家级大学生创新创业训练计划、国家建设高水平大学公派研究生项目、国家级新工科研究与实践项目，入选“</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2011</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计划”牵头高校，是教育部“援疆学科建设计划”</a:t>
            </a:r>
            <a:r>
              <a:rPr lang="en-US" altLang="zh-CN" dirty="0">
                <a:solidFill>
                  <a:schemeClr val="tx1">
                    <a:lumMod val="65000"/>
                    <a:lumOff val="35000"/>
                  </a:schemeClr>
                </a:solidFill>
                <a:latin typeface="微软雅黑" panose="020B0503020204020204" pitchFamily="34" charset="-122"/>
                <a:ea typeface="微软雅黑" panose="020B0503020204020204" pitchFamily="34" charset="-122"/>
              </a:rPr>
              <a:t>40</a:t>
            </a: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所重点高校之一</a:t>
            </a:r>
          </a:p>
        </p:txBody>
      </p:sp>
      <p:sp>
        <p:nvSpPr>
          <p:cNvPr id="14" name="自由: 形状 5">
            <a:extLst>
              <a:ext uri="{FF2B5EF4-FFF2-40B4-BE49-F238E27FC236}">
                <a16:creationId xmlns="" xmlns:a16="http://schemas.microsoft.com/office/drawing/2014/main" id="{4AAB54D1-E171-449A-9CC8-063FAB05C7BE}"/>
              </a:ext>
            </a:extLst>
          </p:cNvPr>
          <p:cNvSpPr/>
          <p:nvPr/>
        </p:nvSpPr>
        <p:spPr>
          <a:xfrm rot="10800000">
            <a:off x="1111814" y="1455522"/>
            <a:ext cx="1189030" cy="1099683"/>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100000">
                <a:schemeClr val="accent2"/>
              </a:gs>
              <a:gs pos="0">
                <a:schemeClr val="accent1"/>
              </a:gs>
            </a:gsLst>
            <a:lin ang="1320000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Tree>
    <p:extLst>
      <p:ext uri="{BB962C8B-B14F-4D97-AF65-F5344CB8AC3E}">
        <p14:creationId xmlns:p14="http://schemas.microsoft.com/office/powerpoint/2010/main" val="3452165195"/>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两段文字页</a:t>
            </a:r>
          </a:p>
        </p:txBody>
      </p:sp>
      <p:grpSp>
        <p:nvGrpSpPr>
          <p:cNvPr id="3" name="组合 2">
            <a:extLst>
              <a:ext uri="{FF2B5EF4-FFF2-40B4-BE49-F238E27FC236}">
                <a16:creationId xmlns="" xmlns:a16="http://schemas.microsoft.com/office/drawing/2014/main" id="{5DF84DF1-97CA-4008-9B22-3A8DF17B3BDB}"/>
              </a:ext>
            </a:extLst>
          </p:cNvPr>
          <p:cNvGrpSpPr/>
          <p:nvPr/>
        </p:nvGrpSpPr>
        <p:grpSpPr>
          <a:xfrm>
            <a:off x="1660010" y="1610440"/>
            <a:ext cx="3838182" cy="4370098"/>
            <a:chOff x="1487488" y="1819262"/>
            <a:chExt cx="3564556" cy="4019252"/>
          </a:xfrm>
        </p:grpSpPr>
        <p:sp>
          <p:nvSpPr>
            <p:cNvPr id="13" name="矩形: 圆角 12">
              <a:extLst>
                <a:ext uri="{FF2B5EF4-FFF2-40B4-BE49-F238E27FC236}">
                  <a16:creationId xmlns="" xmlns:a16="http://schemas.microsoft.com/office/drawing/2014/main" id="{DB895663-5E61-4CFE-B163-DA176EDEEC15}"/>
                </a:ext>
              </a:extLst>
            </p:cNvPr>
            <p:cNvSpPr/>
            <p:nvPr/>
          </p:nvSpPr>
          <p:spPr>
            <a:xfrm>
              <a:off x="1487488" y="1819262"/>
              <a:ext cx="3564556" cy="3869774"/>
            </a:xfrm>
            <a:prstGeom prst="roundRect">
              <a:avLst>
                <a:gd name="adj" fmla="val 1998"/>
              </a:avLst>
            </a:prstGeom>
            <a:solidFill>
              <a:schemeClr val="bg1"/>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ffectLst>
                  <a:outerShdw blurRad="63500" sx="102000" sy="102000" algn="ctr" rotWithShape="0">
                    <a:schemeClr val="tx1">
                      <a:alpha val="40000"/>
                    </a:schemeClr>
                  </a:outerShdw>
                </a:effectLst>
              </a:endParaRPr>
            </a:p>
          </p:txBody>
        </p:sp>
        <p:sp>
          <p:nvSpPr>
            <p:cNvPr id="15" name="矩形: 圆角 14">
              <a:extLst>
                <a:ext uri="{FF2B5EF4-FFF2-40B4-BE49-F238E27FC236}">
                  <a16:creationId xmlns="" xmlns:a16="http://schemas.microsoft.com/office/drawing/2014/main" id="{55B405D8-7733-4AFE-BCC8-95DC6A3F08BA}"/>
                </a:ext>
              </a:extLst>
            </p:cNvPr>
            <p:cNvSpPr/>
            <p:nvPr/>
          </p:nvSpPr>
          <p:spPr>
            <a:xfrm>
              <a:off x="2149742" y="5394963"/>
              <a:ext cx="2240047" cy="443551"/>
            </a:xfrm>
            <a:prstGeom prst="roundRect">
              <a:avLst>
                <a:gd name="adj" fmla="val 50000"/>
              </a:avLst>
            </a:prstGeom>
            <a:gradFill>
              <a:gsLst>
                <a:gs pos="30000">
                  <a:schemeClr val="accent1"/>
                </a:gs>
                <a:gs pos="100000">
                  <a:schemeClr val="accent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chemeClr val="bg1"/>
                  </a:solidFill>
                  <a:latin typeface="+mj-ea"/>
                  <a:ea typeface="+mj-ea"/>
                </a:rPr>
                <a:t>这里是小标题</a:t>
              </a:r>
            </a:p>
          </p:txBody>
        </p:sp>
        <p:sp>
          <p:nvSpPr>
            <p:cNvPr id="18" name="任意多边形: 形状 17">
              <a:extLst>
                <a:ext uri="{FF2B5EF4-FFF2-40B4-BE49-F238E27FC236}">
                  <a16:creationId xmlns="" xmlns:a16="http://schemas.microsoft.com/office/drawing/2014/main" id="{9A6A5EAC-7829-4263-B0E1-AB49B8FBE363}"/>
                </a:ext>
              </a:extLst>
            </p:cNvPr>
            <p:cNvSpPr/>
            <p:nvPr/>
          </p:nvSpPr>
          <p:spPr>
            <a:xfrm>
              <a:off x="1487488" y="1819268"/>
              <a:ext cx="3564556" cy="72299"/>
            </a:xfrm>
            <a:custGeom>
              <a:avLst/>
              <a:gdLst>
                <a:gd name="connsiteX0" fmla="*/ 71220 w 3564556"/>
                <a:gd name="connsiteY0" fmla="*/ 0 h 72299"/>
                <a:gd name="connsiteX1" fmla="*/ 3493336 w 3564556"/>
                <a:gd name="connsiteY1" fmla="*/ 0 h 72299"/>
                <a:gd name="connsiteX2" fmla="*/ 3564556 w 3564556"/>
                <a:gd name="connsiteY2" fmla="*/ 71220 h 72299"/>
                <a:gd name="connsiteX3" fmla="*/ 3564556 w 3564556"/>
                <a:gd name="connsiteY3" fmla="*/ 72299 h 72299"/>
                <a:gd name="connsiteX4" fmla="*/ 0 w 3564556"/>
                <a:gd name="connsiteY4" fmla="*/ 72299 h 72299"/>
                <a:gd name="connsiteX5" fmla="*/ 0 w 3564556"/>
                <a:gd name="connsiteY5" fmla="*/ 71220 h 72299"/>
                <a:gd name="connsiteX6" fmla="*/ 71220 w 3564556"/>
                <a:gd name="connsiteY6" fmla="*/ 0 h 7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4556" h="72299">
                  <a:moveTo>
                    <a:pt x="71220" y="0"/>
                  </a:moveTo>
                  <a:lnTo>
                    <a:pt x="3493336" y="0"/>
                  </a:lnTo>
                  <a:cubicBezTo>
                    <a:pt x="3532670" y="0"/>
                    <a:pt x="3564556" y="31886"/>
                    <a:pt x="3564556" y="71220"/>
                  </a:cubicBezTo>
                  <a:lnTo>
                    <a:pt x="3564556" y="72299"/>
                  </a:lnTo>
                  <a:lnTo>
                    <a:pt x="0" y="72299"/>
                  </a:lnTo>
                  <a:lnTo>
                    <a:pt x="0" y="71220"/>
                  </a:lnTo>
                  <a:cubicBezTo>
                    <a:pt x="0" y="31886"/>
                    <a:pt x="31886" y="0"/>
                    <a:pt x="71220" y="0"/>
                  </a:cubicBezTo>
                  <a:close/>
                </a:path>
              </a:pathLst>
            </a:custGeom>
            <a:gradFill>
              <a:gsLst>
                <a:gs pos="30000">
                  <a:schemeClr val="accent1"/>
                </a:gs>
                <a:gs pos="100000">
                  <a:schemeClr val="accent2"/>
                </a:gs>
              </a:gsLst>
              <a:lin ang="0" scaled="0"/>
            </a:gradFill>
            <a:ln>
              <a:noFill/>
            </a:ln>
            <a:effectLst>
              <a:outerShdw blurRad="254000" sx="101000" sy="101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ndParaRPr>
            </a:p>
          </p:txBody>
        </p:sp>
      </p:grpSp>
      <p:sp>
        <p:nvSpPr>
          <p:cNvPr id="25" name="矩形 24">
            <a:extLst>
              <a:ext uri="{FF2B5EF4-FFF2-40B4-BE49-F238E27FC236}">
                <a16:creationId xmlns="" xmlns:a16="http://schemas.microsoft.com/office/drawing/2014/main" id="{CB9B1E1C-3DFF-4575-B2A9-9A1676347D99}"/>
              </a:ext>
            </a:extLst>
          </p:cNvPr>
          <p:cNvSpPr/>
          <p:nvPr/>
        </p:nvSpPr>
        <p:spPr>
          <a:xfrm>
            <a:off x="1999319" y="1921402"/>
            <a:ext cx="3159564" cy="3372846"/>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a:t>
            </a:r>
          </a:p>
        </p:txBody>
      </p:sp>
      <p:grpSp>
        <p:nvGrpSpPr>
          <p:cNvPr id="30" name="组合 29">
            <a:extLst>
              <a:ext uri="{FF2B5EF4-FFF2-40B4-BE49-F238E27FC236}">
                <a16:creationId xmlns="" xmlns:a16="http://schemas.microsoft.com/office/drawing/2014/main" id="{0C199899-E499-4524-95A6-CAEE8342B8CB}"/>
              </a:ext>
            </a:extLst>
          </p:cNvPr>
          <p:cNvGrpSpPr/>
          <p:nvPr/>
        </p:nvGrpSpPr>
        <p:grpSpPr>
          <a:xfrm>
            <a:off x="6706005" y="1610440"/>
            <a:ext cx="3838182" cy="4370097"/>
            <a:chOff x="1487488" y="1819268"/>
            <a:chExt cx="3564556" cy="4019267"/>
          </a:xfrm>
        </p:grpSpPr>
        <p:sp>
          <p:nvSpPr>
            <p:cNvPr id="31" name="矩形: 圆角 30">
              <a:extLst>
                <a:ext uri="{FF2B5EF4-FFF2-40B4-BE49-F238E27FC236}">
                  <a16:creationId xmlns="" xmlns:a16="http://schemas.microsoft.com/office/drawing/2014/main" id="{873DB7C2-EE35-44BE-8417-439EDC32C727}"/>
                </a:ext>
              </a:extLst>
            </p:cNvPr>
            <p:cNvSpPr/>
            <p:nvPr/>
          </p:nvSpPr>
          <p:spPr>
            <a:xfrm>
              <a:off x="1487488" y="1819268"/>
              <a:ext cx="3564556" cy="3869789"/>
            </a:xfrm>
            <a:prstGeom prst="roundRect">
              <a:avLst>
                <a:gd name="adj" fmla="val 1998"/>
              </a:avLst>
            </a:prstGeom>
            <a:solidFill>
              <a:schemeClr val="bg1"/>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32" name="矩形: 圆角 31">
              <a:extLst>
                <a:ext uri="{FF2B5EF4-FFF2-40B4-BE49-F238E27FC236}">
                  <a16:creationId xmlns="" xmlns:a16="http://schemas.microsoft.com/office/drawing/2014/main" id="{1AA43DE3-7BFD-4577-81FF-79D918B2E2E0}"/>
                </a:ext>
              </a:extLst>
            </p:cNvPr>
            <p:cNvSpPr/>
            <p:nvPr/>
          </p:nvSpPr>
          <p:spPr>
            <a:xfrm>
              <a:off x="2149601" y="5394982"/>
              <a:ext cx="2240330" cy="443553"/>
            </a:xfrm>
            <a:prstGeom prst="roundRect">
              <a:avLst>
                <a:gd name="adj" fmla="val 50000"/>
              </a:avLst>
            </a:prstGeom>
            <a:gradFill>
              <a:gsLst>
                <a:gs pos="30000">
                  <a:schemeClr val="accent1"/>
                </a:gs>
                <a:gs pos="100000">
                  <a:schemeClr val="accent2"/>
                </a:gs>
              </a:gsLst>
              <a:lin ang="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solidFill>
                    <a:schemeClr val="bg1"/>
                  </a:solidFill>
                  <a:latin typeface="+mj-ea"/>
                  <a:ea typeface="+mj-ea"/>
                </a:rPr>
                <a:t>这里是小标题</a:t>
              </a:r>
            </a:p>
          </p:txBody>
        </p:sp>
        <p:sp>
          <p:nvSpPr>
            <p:cNvPr id="33" name="任意多边形: 形状 32">
              <a:extLst>
                <a:ext uri="{FF2B5EF4-FFF2-40B4-BE49-F238E27FC236}">
                  <a16:creationId xmlns="" xmlns:a16="http://schemas.microsoft.com/office/drawing/2014/main" id="{C7F0B4F7-8B56-46C1-94F2-772BDFF3A220}"/>
                </a:ext>
              </a:extLst>
            </p:cNvPr>
            <p:cNvSpPr/>
            <p:nvPr/>
          </p:nvSpPr>
          <p:spPr>
            <a:xfrm>
              <a:off x="1487488" y="1819268"/>
              <a:ext cx="3564556" cy="72299"/>
            </a:xfrm>
            <a:custGeom>
              <a:avLst/>
              <a:gdLst>
                <a:gd name="connsiteX0" fmla="*/ 71220 w 3564556"/>
                <a:gd name="connsiteY0" fmla="*/ 0 h 72299"/>
                <a:gd name="connsiteX1" fmla="*/ 3493336 w 3564556"/>
                <a:gd name="connsiteY1" fmla="*/ 0 h 72299"/>
                <a:gd name="connsiteX2" fmla="*/ 3564556 w 3564556"/>
                <a:gd name="connsiteY2" fmla="*/ 71220 h 72299"/>
                <a:gd name="connsiteX3" fmla="*/ 3564556 w 3564556"/>
                <a:gd name="connsiteY3" fmla="*/ 72299 h 72299"/>
                <a:gd name="connsiteX4" fmla="*/ 0 w 3564556"/>
                <a:gd name="connsiteY4" fmla="*/ 72299 h 72299"/>
                <a:gd name="connsiteX5" fmla="*/ 0 w 3564556"/>
                <a:gd name="connsiteY5" fmla="*/ 71220 h 72299"/>
                <a:gd name="connsiteX6" fmla="*/ 71220 w 3564556"/>
                <a:gd name="connsiteY6" fmla="*/ 0 h 72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64556" h="72299">
                  <a:moveTo>
                    <a:pt x="71220" y="0"/>
                  </a:moveTo>
                  <a:lnTo>
                    <a:pt x="3493336" y="0"/>
                  </a:lnTo>
                  <a:cubicBezTo>
                    <a:pt x="3532670" y="0"/>
                    <a:pt x="3564556" y="31886"/>
                    <a:pt x="3564556" y="71220"/>
                  </a:cubicBezTo>
                  <a:lnTo>
                    <a:pt x="3564556" y="72299"/>
                  </a:lnTo>
                  <a:lnTo>
                    <a:pt x="0" y="72299"/>
                  </a:lnTo>
                  <a:lnTo>
                    <a:pt x="0" y="71220"/>
                  </a:lnTo>
                  <a:cubicBezTo>
                    <a:pt x="0" y="31886"/>
                    <a:pt x="31886" y="0"/>
                    <a:pt x="71220" y="0"/>
                  </a:cubicBezTo>
                  <a:close/>
                </a:path>
              </a:pathLst>
            </a:custGeom>
            <a:gradFill>
              <a:gsLst>
                <a:gs pos="30000">
                  <a:schemeClr val="accent1"/>
                </a:gs>
                <a:gs pos="100000">
                  <a:schemeClr val="accent2"/>
                </a:gs>
              </a:gsLst>
              <a:lin ang="0" scaled="0"/>
            </a:gradFill>
            <a:ln>
              <a:noFill/>
            </a:ln>
            <a:effectLst>
              <a:outerShdw blurRad="254000" sx="101000" sy="101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ndParaRPr>
            </a:p>
          </p:txBody>
        </p:sp>
      </p:grpSp>
      <p:sp>
        <p:nvSpPr>
          <p:cNvPr id="34" name="矩形 33">
            <a:extLst>
              <a:ext uri="{FF2B5EF4-FFF2-40B4-BE49-F238E27FC236}">
                <a16:creationId xmlns="" xmlns:a16="http://schemas.microsoft.com/office/drawing/2014/main" id="{BC37C134-9F05-4E6E-A5F4-D303B4D57245}"/>
              </a:ext>
            </a:extLst>
          </p:cNvPr>
          <p:cNvSpPr/>
          <p:nvPr/>
        </p:nvSpPr>
        <p:spPr>
          <a:xfrm>
            <a:off x="7045314" y="1921402"/>
            <a:ext cx="3159564" cy="3372846"/>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a:t>
            </a:r>
          </a:p>
        </p:txBody>
      </p:sp>
      <p:grpSp>
        <p:nvGrpSpPr>
          <p:cNvPr id="322" name="组合 321">
            <a:extLst>
              <a:ext uri="{FF2B5EF4-FFF2-40B4-BE49-F238E27FC236}">
                <a16:creationId xmlns="" xmlns:a16="http://schemas.microsoft.com/office/drawing/2014/main" id="{8B2E15F7-ED1C-46A5-A232-2C98B5B7BF79}"/>
              </a:ext>
            </a:extLst>
          </p:cNvPr>
          <p:cNvGrpSpPr/>
          <p:nvPr/>
        </p:nvGrpSpPr>
        <p:grpSpPr>
          <a:xfrm rot="16200000">
            <a:off x="10924226" y="1802541"/>
            <a:ext cx="444597" cy="1204674"/>
            <a:chOff x="4186356" y="1624876"/>
            <a:chExt cx="444597" cy="3276600"/>
          </a:xfrm>
        </p:grpSpPr>
        <p:cxnSp>
          <p:nvCxnSpPr>
            <p:cNvPr id="323" name="直接连接符 322">
              <a:extLst>
                <a:ext uri="{FF2B5EF4-FFF2-40B4-BE49-F238E27FC236}">
                  <a16:creationId xmlns="" xmlns:a16="http://schemas.microsoft.com/office/drawing/2014/main" id="{BC16B2BD-E784-4E14-8962-F22ABA0EB75A}"/>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24" name="直接连接符 323">
              <a:extLst>
                <a:ext uri="{FF2B5EF4-FFF2-40B4-BE49-F238E27FC236}">
                  <a16:creationId xmlns="" xmlns:a16="http://schemas.microsoft.com/office/drawing/2014/main" id="{EB385523-AA95-408F-8BEE-AC851130675E}"/>
                </a:ext>
              </a:extLst>
            </p:cNvPr>
            <p:cNvCxnSpPr>
              <a:cxnSpLocks/>
            </p:cNvCxnSpPr>
            <p:nvPr/>
          </p:nvCxnSpPr>
          <p:spPr>
            <a:xfrm rot="5400000">
              <a:off x="3207372" y="2816586"/>
              <a:ext cx="2383418"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28" name="直接连接符 327">
              <a:extLst>
                <a:ext uri="{FF2B5EF4-FFF2-40B4-BE49-F238E27FC236}">
                  <a16:creationId xmlns="" xmlns:a16="http://schemas.microsoft.com/office/drawing/2014/main" id="{F929CF69-1272-4B27-BB35-70B1B13F504D}"/>
                </a:ext>
              </a:extLst>
            </p:cNvPr>
            <p:cNvCxnSpPr>
              <a:cxnSpLocks/>
            </p:cNvCxnSpPr>
            <p:nvPr/>
          </p:nvCxnSpPr>
          <p:spPr>
            <a:xfrm rot="5400000">
              <a:off x="3309851" y="2501382"/>
              <a:ext cx="1753009"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330" name="组合 329">
            <a:extLst>
              <a:ext uri="{FF2B5EF4-FFF2-40B4-BE49-F238E27FC236}">
                <a16:creationId xmlns="" xmlns:a16="http://schemas.microsoft.com/office/drawing/2014/main" id="{CF0EE34C-7FA0-482C-AAD7-A6D9C08FEF0F}"/>
              </a:ext>
            </a:extLst>
          </p:cNvPr>
          <p:cNvGrpSpPr/>
          <p:nvPr/>
        </p:nvGrpSpPr>
        <p:grpSpPr>
          <a:xfrm rot="5400000" flipH="1">
            <a:off x="835374" y="1802541"/>
            <a:ext cx="444597" cy="1204674"/>
            <a:chOff x="4186356" y="1624876"/>
            <a:chExt cx="444597" cy="3276600"/>
          </a:xfrm>
        </p:grpSpPr>
        <p:cxnSp>
          <p:nvCxnSpPr>
            <p:cNvPr id="331" name="直接连接符 330">
              <a:extLst>
                <a:ext uri="{FF2B5EF4-FFF2-40B4-BE49-F238E27FC236}">
                  <a16:creationId xmlns="" xmlns:a16="http://schemas.microsoft.com/office/drawing/2014/main" id="{F6B0054D-2B18-4037-8906-0E07BDBF02DF}"/>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32" name="直接连接符 331">
              <a:extLst>
                <a:ext uri="{FF2B5EF4-FFF2-40B4-BE49-F238E27FC236}">
                  <a16:creationId xmlns="" xmlns:a16="http://schemas.microsoft.com/office/drawing/2014/main" id="{F9B4B98D-5546-4BEB-A680-62BFC778CAF2}"/>
                </a:ext>
              </a:extLst>
            </p:cNvPr>
            <p:cNvCxnSpPr>
              <a:cxnSpLocks/>
            </p:cNvCxnSpPr>
            <p:nvPr/>
          </p:nvCxnSpPr>
          <p:spPr>
            <a:xfrm rot="5400000">
              <a:off x="3207372" y="2816586"/>
              <a:ext cx="2383418"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33" name="直接连接符 332">
              <a:extLst>
                <a:ext uri="{FF2B5EF4-FFF2-40B4-BE49-F238E27FC236}">
                  <a16:creationId xmlns="" xmlns:a16="http://schemas.microsoft.com/office/drawing/2014/main" id="{6512E69D-B9A3-4AC9-931B-CC703992F8ED}"/>
                </a:ext>
              </a:extLst>
            </p:cNvPr>
            <p:cNvCxnSpPr>
              <a:cxnSpLocks/>
            </p:cNvCxnSpPr>
            <p:nvPr/>
          </p:nvCxnSpPr>
          <p:spPr>
            <a:xfrm rot="5400000">
              <a:off x="3309851" y="2501382"/>
              <a:ext cx="1753009"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27" name="矩形 26">
            <a:extLst>
              <a:ext uri="{FF2B5EF4-FFF2-40B4-BE49-F238E27FC236}">
                <a16:creationId xmlns="" xmlns:a16="http://schemas.microsoft.com/office/drawing/2014/main" id="{2278A1F2-70BF-419F-9C36-0EEE21CBA488}"/>
              </a:ext>
            </a:extLst>
          </p:cNvPr>
          <p:cNvSpPr/>
          <p:nvPr/>
        </p:nvSpPr>
        <p:spPr>
          <a:xfrm rot="7064922">
            <a:off x="3774824" y="60087"/>
            <a:ext cx="4461377" cy="1436241"/>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4" name="矩形 23">
            <a:extLst>
              <a:ext uri="{FF2B5EF4-FFF2-40B4-BE49-F238E27FC236}">
                <a16:creationId xmlns="" xmlns:a16="http://schemas.microsoft.com/office/drawing/2014/main" id="{59245124-7A80-4878-BA35-00B9714AEFC0}"/>
              </a:ext>
            </a:extLst>
          </p:cNvPr>
          <p:cNvSpPr/>
          <p:nvPr/>
        </p:nvSpPr>
        <p:spPr>
          <a:xfrm rot="7064922">
            <a:off x="3955800" y="5361673"/>
            <a:ext cx="4461377" cy="1436241"/>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Tree>
    <p:extLst>
      <p:ext uri="{BB962C8B-B14F-4D97-AF65-F5344CB8AC3E}">
        <p14:creationId xmlns:p14="http://schemas.microsoft.com/office/powerpoint/2010/main" val="358569996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两段文字页</a:t>
            </a:r>
            <a:r>
              <a:rPr lang="en-US" altLang="zh-CN" dirty="0"/>
              <a:t>-</a:t>
            </a:r>
            <a:r>
              <a:rPr lang="zh-CN" altLang="en-US" dirty="0"/>
              <a:t>对比</a:t>
            </a:r>
          </a:p>
        </p:txBody>
      </p:sp>
      <p:sp>
        <p:nvSpPr>
          <p:cNvPr id="21" name="矩形 20">
            <a:extLst>
              <a:ext uri="{FF2B5EF4-FFF2-40B4-BE49-F238E27FC236}">
                <a16:creationId xmlns="" xmlns:a16="http://schemas.microsoft.com/office/drawing/2014/main" id="{9F4909AC-F673-4CDC-9178-34F34D6947E5}"/>
              </a:ext>
            </a:extLst>
          </p:cNvPr>
          <p:cNvSpPr/>
          <p:nvPr/>
        </p:nvSpPr>
        <p:spPr>
          <a:xfrm>
            <a:off x="0" y="2027918"/>
            <a:ext cx="12192000" cy="3650796"/>
          </a:xfrm>
          <a:prstGeom prst="rect">
            <a:avLst/>
          </a:prstGeom>
          <a:solidFill>
            <a:schemeClr val="bg1"/>
          </a:solidFill>
          <a:ln>
            <a:noFill/>
          </a:ln>
          <a:effectLst>
            <a:outerShdw blurRad="254000" sx="102000" sy="102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812" name="矩形 811">
            <a:extLst>
              <a:ext uri="{FF2B5EF4-FFF2-40B4-BE49-F238E27FC236}">
                <a16:creationId xmlns="" xmlns:a16="http://schemas.microsoft.com/office/drawing/2014/main" id="{F9C0EA8C-E1B8-4CD4-BFC6-98EF51205007}"/>
              </a:ext>
            </a:extLst>
          </p:cNvPr>
          <p:cNvSpPr/>
          <p:nvPr/>
        </p:nvSpPr>
        <p:spPr>
          <a:xfrm>
            <a:off x="677862" y="3061404"/>
            <a:ext cx="4227782" cy="2264851"/>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a:t>
            </a:r>
          </a:p>
        </p:txBody>
      </p:sp>
      <p:sp>
        <p:nvSpPr>
          <p:cNvPr id="813" name="矩形 812">
            <a:extLst>
              <a:ext uri="{FF2B5EF4-FFF2-40B4-BE49-F238E27FC236}">
                <a16:creationId xmlns="" xmlns:a16="http://schemas.microsoft.com/office/drawing/2014/main" id="{C0EB98DF-F5A6-4BFF-9665-F3CA6ADA004A}"/>
              </a:ext>
            </a:extLst>
          </p:cNvPr>
          <p:cNvSpPr/>
          <p:nvPr/>
        </p:nvSpPr>
        <p:spPr>
          <a:xfrm>
            <a:off x="677862" y="2337539"/>
            <a:ext cx="3453944" cy="525657"/>
          </a:xfrm>
          <a:prstGeom prst="rect">
            <a:avLst/>
          </a:prstGeom>
          <a:noFill/>
        </p:spPr>
        <p:txBody>
          <a:bodyPr wrap="square">
            <a:spAutoFit/>
          </a:bodyPr>
          <a:lstStyle/>
          <a:p>
            <a:pP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这里是小标题</a:t>
            </a:r>
          </a:p>
        </p:txBody>
      </p:sp>
      <p:cxnSp>
        <p:nvCxnSpPr>
          <p:cNvPr id="1074" name="直接连接符 1073">
            <a:extLst>
              <a:ext uri="{FF2B5EF4-FFF2-40B4-BE49-F238E27FC236}">
                <a16:creationId xmlns="" xmlns:a16="http://schemas.microsoft.com/office/drawing/2014/main" id="{BF42B6C5-196E-411D-B741-36C22E4EDF00}"/>
              </a:ext>
            </a:extLst>
          </p:cNvPr>
          <p:cNvCxnSpPr>
            <a:cxnSpLocks/>
          </p:cNvCxnSpPr>
          <p:nvPr/>
        </p:nvCxnSpPr>
        <p:spPr>
          <a:xfrm>
            <a:off x="801700" y="2957358"/>
            <a:ext cx="1085837"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082" name="矩形 1081">
            <a:extLst>
              <a:ext uri="{FF2B5EF4-FFF2-40B4-BE49-F238E27FC236}">
                <a16:creationId xmlns="" xmlns:a16="http://schemas.microsoft.com/office/drawing/2014/main" id="{9151EE37-B790-4E71-933E-235DA8932BBC}"/>
              </a:ext>
            </a:extLst>
          </p:cNvPr>
          <p:cNvSpPr/>
          <p:nvPr/>
        </p:nvSpPr>
        <p:spPr>
          <a:xfrm>
            <a:off x="7305406" y="3061404"/>
            <a:ext cx="4227782" cy="2264851"/>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a:t>
            </a:r>
          </a:p>
        </p:txBody>
      </p:sp>
      <p:sp>
        <p:nvSpPr>
          <p:cNvPr id="1083" name="矩形 1082">
            <a:extLst>
              <a:ext uri="{FF2B5EF4-FFF2-40B4-BE49-F238E27FC236}">
                <a16:creationId xmlns="" xmlns:a16="http://schemas.microsoft.com/office/drawing/2014/main" id="{C641223D-54D8-4CE6-93A7-3790AE681178}"/>
              </a:ext>
            </a:extLst>
          </p:cNvPr>
          <p:cNvSpPr/>
          <p:nvPr/>
        </p:nvSpPr>
        <p:spPr>
          <a:xfrm>
            <a:off x="7305406" y="2337539"/>
            <a:ext cx="3453944" cy="525657"/>
          </a:xfrm>
          <a:prstGeom prst="rect">
            <a:avLst/>
          </a:prstGeom>
          <a:noFill/>
        </p:spPr>
        <p:txBody>
          <a:bodyPr wrap="square">
            <a:spAutoFit/>
          </a:bodyPr>
          <a:lstStyle/>
          <a:p>
            <a:pP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这里是小标题</a:t>
            </a:r>
          </a:p>
        </p:txBody>
      </p:sp>
      <p:cxnSp>
        <p:nvCxnSpPr>
          <p:cNvPr id="1084" name="直接连接符 1083">
            <a:extLst>
              <a:ext uri="{FF2B5EF4-FFF2-40B4-BE49-F238E27FC236}">
                <a16:creationId xmlns="" xmlns:a16="http://schemas.microsoft.com/office/drawing/2014/main" id="{D20148F2-90B3-4428-9E00-2D08E4C8CA09}"/>
              </a:ext>
            </a:extLst>
          </p:cNvPr>
          <p:cNvCxnSpPr>
            <a:cxnSpLocks/>
          </p:cNvCxnSpPr>
          <p:nvPr/>
        </p:nvCxnSpPr>
        <p:spPr>
          <a:xfrm>
            <a:off x="7429244" y="2957358"/>
            <a:ext cx="1085837"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 xmlns:a16="http://schemas.microsoft.com/office/drawing/2014/main" id="{87C5F4F7-4839-41DF-871C-960E81EDF103}"/>
              </a:ext>
            </a:extLst>
          </p:cNvPr>
          <p:cNvGrpSpPr/>
          <p:nvPr/>
        </p:nvGrpSpPr>
        <p:grpSpPr>
          <a:xfrm rot="353185">
            <a:off x="5349452" y="-1666539"/>
            <a:ext cx="1493096" cy="10191079"/>
            <a:chOff x="5349452" y="-1666539"/>
            <a:chExt cx="1493096" cy="10191079"/>
          </a:xfrm>
        </p:grpSpPr>
        <p:sp>
          <p:nvSpPr>
            <p:cNvPr id="281" name="矩形 280">
              <a:extLst>
                <a:ext uri="{FF2B5EF4-FFF2-40B4-BE49-F238E27FC236}">
                  <a16:creationId xmlns="" xmlns:a16="http://schemas.microsoft.com/office/drawing/2014/main" id="{8E3CC7D2-48D4-41F8-BCD8-FBD85EBD731C}"/>
                </a:ext>
              </a:extLst>
            </p:cNvPr>
            <p:cNvSpPr/>
            <p:nvPr/>
          </p:nvSpPr>
          <p:spPr>
            <a:xfrm rot="6320154">
              <a:off x="2271949" y="1410964"/>
              <a:ext cx="7534971" cy="137996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282" name="矩形 281">
              <a:extLst>
                <a:ext uri="{FF2B5EF4-FFF2-40B4-BE49-F238E27FC236}">
                  <a16:creationId xmlns="" xmlns:a16="http://schemas.microsoft.com/office/drawing/2014/main" id="{0873A719-A707-4D1E-A381-25B8321853AD}"/>
                </a:ext>
              </a:extLst>
            </p:cNvPr>
            <p:cNvSpPr/>
            <p:nvPr/>
          </p:nvSpPr>
          <p:spPr>
            <a:xfrm rot="6320154">
              <a:off x="2385079" y="4067072"/>
              <a:ext cx="7534971" cy="137996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grpSp>
      <p:sp>
        <p:nvSpPr>
          <p:cNvPr id="291" name="矩形 290">
            <a:extLst>
              <a:ext uri="{FF2B5EF4-FFF2-40B4-BE49-F238E27FC236}">
                <a16:creationId xmlns="" xmlns:a16="http://schemas.microsoft.com/office/drawing/2014/main" id="{5ECB4C32-A05B-496F-A5AE-6D82AF077566}"/>
              </a:ext>
            </a:extLst>
          </p:cNvPr>
          <p:cNvSpPr/>
          <p:nvPr/>
        </p:nvSpPr>
        <p:spPr>
          <a:xfrm>
            <a:off x="5385588" y="2873425"/>
            <a:ext cx="1211229" cy="1569660"/>
          </a:xfrm>
          <a:prstGeom prst="rect">
            <a:avLst/>
          </a:prstGeom>
        </p:spPr>
        <p:txBody>
          <a:bodyPr wrap="none" lIns="0">
            <a:spAutoFit/>
          </a:bodyPr>
          <a:lstStyle/>
          <a:p>
            <a:pPr algn="ctr"/>
            <a:r>
              <a:rPr lang="en-US" altLang="zh-CN" sz="9600" i="1" dirty="0">
                <a:gradFill flip="none" rotWithShape="1">
                  <a:gsLst>
                    <a:gs pos="100000">
                      <a:schemeClr val="accent2">
                        <a:alpha val="0"/>
                      </a:schemeClr>
                    </a:gs>
                    <a:gs pos="45000">
                      <a:schemeClr val="accent1"/>
                    </a:gs>
                  </a:gsLst>
                  <a:lin ang="5400000" scaled="1"/>
                  <a:tileRect/>
                </a:gradFill>
                <a:latin typeface="Impact" panose="020B0806030902050204" pitchFamily="34" charset="0"/>
              </a:rPr>
              <a:t>vs</a:t>
            </a:r>
            <a:endParaRPr lang="zh-CN" altLang="en-US" sz="9600" i="1" dirty="0">
              <a:gradFill flip="none" rotWithShape="1">
                <a:gsLst>
                  <a:gs pos="100000">
                    <a:schemeClr val="accent2">
                      <a:alpha val="0"/>
                    </a:schemeClr>
                  </a:gs>
                  <a:gs pos="45000">
                    <a:schemeClr val="accent1"/>
                  </a:gs>
                </a:gsLst>
                <a:lin ang="5400000" scaled="1"/>
                <a:tileRect/>
              </a:gradFill>
              <a:latin typeface="Impact" panose="020B0806030902050204" pitchFamily="34" charset="0"/>
            </a:endParaRPr>
          </a:p>
        </p:txBody>
      </p:sp>
    </p:spTree>
    <p:extLst>
      <p:ext uri="{BB962C8B-B14F-4D97-AF65-F5344CB8AC3E}">
        <p14:creationId xmlns:p14="http://schemas.microsoft.com/office/powerpoint/2010/main" val="40071871"/>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AA26A2FB-7547-4315-8CE4-D0A9BC218FE2}"/>
              </a:ext>
            </a:extLst>
          </p:cNvPr>
          <p:cNvSpPr>
            <a:spLocks noGrp="1"/>
          </p:cNvSpPr>
          <p:nvPr>
            <p:ph type="title"/>
          </p:nvPr>
        </p:nvSpPr>
        <p:spPr/>
        <p:txBody>
          <a:bodyPr/>
          <a:lstStyle/>
          <a:p>
            <a:r>
              <a:rPr lang="zh-CN" altLang="en-US" dirty="0"/>
              <a:t>两段文字页</a:t>
            </a:r>
          </a:p>
        </p:txBody>
      </p:sp>
      <p:sp>
        <p:nvSpPr>
          <p:cNvPr id="37" name="矩形 36">
            <a:extLst>
              <a:ext uri="{FF2B5EF4-FFF2-40B4-BE49-F238E27FC236}">
                <a16:creationId xmlns="" xmlns:a16="http://schemas.microsoft.com/office/drawing/2014/main" id="{5B877AC0-7594-4F99-8B7E-409ADC043393}"/>
              </a:ext>
            </a:extLst>
          </p:cNvPr>
          <p:cNvSpPr/>
          <p:nvPr/>
        </p:nvSpPr>
        <p:spPr>
          <a:xfrm>
            <a:off x="4425573" y="1087371"/>
            <a:ext cx="3340854"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请输入您的标题</a:t>
            </a:r>
          </a:p>
        </p:txBody>
      </p:sp>
      <p:cxnSp>
        <p:nvCxnSpPr>
          <p:cNvPr id="38" name="直接连接符 37">
            <a:extLst>
              <a:ext uri="{FF2B5EF4-FFF2-40B4-BE49-F238E27FC236}">
                <a16:creationId xmlns="" xmlns:a16="http://schemas.microsoft.com/office/drawing/2014/main" id="{ADF3F9A3-06AD-4A2A-A9AC-E67599583391}"/>
              </a:ext>
            </a:extLst>
          </p:cNvPr>
          <p:cNvCxnSpPr>
            <a:cxnSpLocks/>
          </p:cNvCxnSpPr>
          <p:nvPr/>
        </p:nvCxnSpPr>
        <p:spPr>
          <a:xfrm>
            <a:off x="5416473" y="1762415"/>
            <a:ext cx="1359055"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25" name="组合 24">
            <a:extLst>
              <a:ext uri="{FF2B5EF4-FFF2-40B4-BE49-F238E27FC236}">
                <a16:creationId xmlns="" xmlns:a16="http://schemas.microsoft.com/office/drawing/2014/main" id="{6538EE38-12CE-4DB7-A746-3AFCF5B453F3}"/>
              </a:ext>
            </a:extLst>
          </p:cNvPr>
          <p:cNvGrpSpPr/>
          <p:nvPr/>
        </p:nvGrpSpPr>
        <p:grpSpPr>
          <a:xfrm>
            <a:off x="3121082" y="1655029"/>
            <a:ext cx="5949837" cy="4408800"/>
            <a:chOff x="3121249" y="1655029"/>
            <a:chExt cx="5949837" cy="4408800"/>
          </a:xfrm>
        </p:grpSpPr>
        <p:sp>
          <p:nvSpPr>
            <p:cNvPr id="3" name="弧形 2">
              <a:extLst>
                <a:ext uri="{FF2B5EF4-FFF2-40B4-BE49-F238E27FC236}">
                  <a16:creationId xmlns="" xmlns:a16="http://schemas.microsoft.com/office/drawing/2014/main" id="{96F05A29-8C45-4F0F-9413-E23DAB30B826}"/>
                </a:ext>
              </a:extLst>
            </p:cNvPr>
            <p:cNvSpPr/>
            <p:nvPr/>
          </p:nvSpPr>
          <p:spPr>
            <a:xfrm>
              <a:off x="4662287" y="1655029"/>
              <a:ext cx="4408799" cy="4408800"/>
            </a:xfrm>
            <a:prstGeom prst="arc">
              <a:avLst>
                <a:gd name="adj1" fmla="val 17898045"/>
                <a:gd name="adj2" fmla="val 3595104"/>
              </a:avLst>
            </a:prstGeom>
            <a:gradFill>
              <a:gsLst>
                <a:gs pos="100000">
                  <a:srgbClr val="D24A54">
                    <a:alpha val="60000"/>
                  </a:srgbClr>
                </a:gs>
                <a:gs pos="0">
                  <a:schemeClr val="accent1">
                    <a:alpha val="0"/>
                  </a:schemeClr>
                </a:gs>
              </a:gsLst>
              <a:lin ang="0" scaled="1"/>
            </a:gradFill>
            <a:ln w="12700">
              <a:gradFill flip="none" rotWithShape="1">
                <a:gsLst>
                  <a:gs pos="0">
                    <a:schemeClr val="accent1"/>
                  </a:gs>
                  <a:gs pos="50000">
                    <a:schemeClr val="accent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solidFill>
                  <a:schemeClr val="tx1">
                    <a:lumMod val="85000"/>
                    <a:lumOff val="15000"/>
                  </a:schemeClr>
                </a:solidFill>
                <a:latin typeface="+mn-ea"/>
              </a:endParaRPr>
            </a:p>
          </p:txBody>
        </p:sp>
        <p:sp>
          <p:nvSpPr>
            <p:cNvPr id="4" name="弧形 3">
              <a:extLst>
                <a:ext uri="{FF2B5EF4-FFF2-40B4-BE49-F238E27FC236}">
                  <a16:creationId xmlns="" xmlns:a16="http://schemas.microsoft.com/office/drawing/2014/main" id="{3234CCD5-64CD-4D46-831B-E861047F03E8}"/>
                </a:ext>
              </a:extLst>
            </p:cNvPr>
            <p:cNvSpPr/>
            <p:nvPr/>
          </p:nvSpPr>
          <p:spPr>
            <a:xfrm flipH="1">
              <a:off x="3121249" y="1655029"/>
              <a:ext cx="4408799" cy="4408800"/>
            </a:xfrm>
            <a:prstGeom prst="arc">
              <a:avLst>
                <a:gd name="adj1" fmla="val 17898045"/>
                <a:gd name="adj2" fmla="val 3595104"/>
              </a:avLst>
            </a:prstGeom>
            <a:gradFill>
              <a:gsLst>
                <a:gs pos="100000">
                  <a:srgbClr val="D24A54">
                    <a:alpha val="60000"/>
                  </a:srgbClr>
                </a:gs>
                <a:gs pos="0">
                  <a:schemeClr val="accent1">
                    <a:alpha val="0"/>
                  </a:schemeClr>
                </a:gs>
              </a:gsLst>
              <a:lin ang="0" scaled="1"/>
            </a:gradFill>
            <a:ln w="12700">
              <a:gradFill flip="none" rotWithShape="1">
                <a:gsLst>
                  <a:gs pos="0">
                    <a:schemeClr val="accent1"/>
                  </a:gs>
                  <a:gs pos="50000">
                    <a:schemeClr val="accent1">
                      <a:alpha val="0"/>
                    </a:schemeClr>
                  </a:gs>
                </a:gsLst>
                <a:lin ang="10800000" scaled="1"/>
                <a:tileRect/>
              </a:gra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chemeClr val="tx1">
                    <a:lumMod val="85000"/>
                    <a:lumOff val="15000"/>
                  </a:schemeClr>
                </a:solidFill>
                <a:effectLst/>
                <a:uLnTx/>
                <a:uFillTx/>
                <a:latin typeface="+mn-ea"/>
                <a:cs typeface="+mn-cs"/>
              </a:endParaRPr>
            </a:p>
          </p:txBody>
        </p:sp>
        <p:sp>
          <p:nvSpPr>
            <p:cNvPr id="5" name="椭圆 4">
              <a:extLst>
                <a:ext uri="{FF2B5EF4-FFF2-40B4-BE49-F238E27FC236}">
                  <a16:creationId xmlns="" xmlns:a16="http://schemas.microsoft.com/office/drawing/2014/main" id="{0A9175BB-2198-4B51-AB1C-A48574C870A7}"/>
                </a:ext>
              </a:extLst>
            </p:cNvPr>
            <p:cNvSpPr/>
            <p:nvPr/>
          </p:nvSpPr>
          <p:spPr>
            <a:xfrm>
              <a:off x="4014234" y="2675585"/>
              <a:ext cx="2367689" cy="2367689"/>
            </a:xfrm>
            <a:prstGeom prst="ellipse">
              <a:avLst/>
            </a:prstGeom>
            <a:noFill/>
            <a:ln w="25400">
              <a:gradFill>
                <a:gsLst>
                  <a:gs pos="0">
                    <a:schemeClr val="accent1"/>
                  </a:gs>
                  <a:gs pos="100000">
                    <a:schemeClr val="accent2">
                      <a:alpha val="0"/>
                    </a:schemeClr>
                  </a:gs>
                </a:gsLst>
                <a:lin ang="108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chemeClr val="tx1">
                    <a:lumMod val="85000"/>
                    <a:lumOff val="15000"/>
                  </a:schemeClr>
                </a:solidFill>
                <a:effectLst/>
                <a:uLnTx/>
                <a:uFillTx/>
                <a:latin typeface="+mn-ea"/>
                <a:cs typeface="+mn-cs"/>
              </a:endParaRPr>
            </a:p>
          </p:txBody>
        </p:sp>
        <p:sp>
          <p:nvSpPr>
            <p:cNvPr id="6" name="椭圆 5">
              <a:extLst>
                <a:ext uri="{FF2B5EF4-FFF2-40B4-BE49-F238E27FC236}">
                  <a16:creationId xmlns="" xmlns:a16="http://schemas.microsoft.com/office/drawing/2014/main" id="{021C9531-4644-4E4D-9562-57811A51E96D}"/>
                </a:ext>
              </a:extLst>
            </p:cNvPr>
            <p:cNvSpPr/>
            <p:nvPr/>
          </p:nvSpPr>
          <p:spPr>
            <a:xfrm>
              <a:off x="5810412" y="2675585"/>
              <a:ext cx="2367689" cy="2367689"/>
            </a:xfrm>
            <a:prstGeom prst="ellipse">
              <a:avLst/>
            </a:prstGeom>
            <a:noFill/>
            <a:ln w="25400">
              <a:gradFill>
                <a:gsLst>
                  <a:gs pos="0">
                    <a:schemeClr val="accent1"/>
                  </a:gs>
                  <a:gs pos="100000">
                    <a:schemeClr val="accent2">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85000"/>
                    <a:lumOff val="15000"/>
                  </a:schemeClr>
                </a:solidFill>
                <a:latin typeface="+mn-ea"/>
              </a:endParaRPr>
            </a:p>
          </p:txBody>
        </p:sp>
        <p:sp>
          <p:nvSpPr>
            <p:cNvPr id="9" name="文本框 8">
              <a:extLst>
                <a:ext uri="{FF2B5EF4-FFF2-40B4-BE49-F238E27FC236}">
                  <a16:creationId xmlns="" xmlns:a16="http://schemas.microsoft.com/office/drawing/2014/main" id="{4A886BAD-6A79-4F1C-89F3-F6794073741C}"/>
                </a:ext>
              </a:extLst>
            </p:cNvPr>
            <p:cNvSpPr txBox="1"/>
            <p:nvPr/>
          </p:nvSpPr>
          <p:spPr>
            <a:xfrm>
              <a:off x="4511598" y="3550999"/>
              <a:ext cx="1080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b="1" i="0" u="none" strike="noStrike" kern="1200" cap="none" spc="0" normalizeH="0" baseline="0" noProof="0" dirty="0">
                  <a:ln>
                    <a:noFill/>
                  </a:ln>
                  <a:solidFill>
                    <a:schemeClr val="tx1">
                      <a:lumMod val="65000"/>
                      <a:lumOff val="35000"/>
                    </a:schemeClr>
                  </a:solidFill>
                  <a:effectLst/>
                  <a:uLnTx/>
                  <a:uFillTx/>
                  <a:latin typeface="+mn-ea"/>
                  <a:cs typeface="+mn-cs"/>
                </a:rPr>
                <a:t>这里是</a:t>
              </a:r>
              <a:endParaRPr kumimoji="0" lang="en-US" altLang="zh-CN" b="1" i="0" u="none" strike="noStrike" kern="1200" cap="none" spc="0" normalizeH="0" baseline="0" noProof="0" dirty="0">
                <a:ln>
                  <a:noFill/>
                </a:ln>
                <a:solidFill>
                  <a:schemeClr val="tx1">
                    <a:lumMod val="65000"/>
                    <a:lumOff val="35000"/>
                  </a:schemeClr>
                </a:solidFill>
                <a:effectLst/>
                <a:uLnTx/>
                <a:uFillTx/>
                <a:latin typeface="+mn-ea"/>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b="1" dirty="0">
                  <a:solidFill>
                    <a:schemeClr val="tx1">
                      <a:lumMod val="65000"/>
                      <a:lumOff val="35000"/>
                    </a:schemeClr>
                  </a:solidFill>
                  <a:latin typeface="+mn-ea"/>
                </a:rPr>
                <a:t>小标题</a:t>
              </a:r>
              <a:endParaRPr kumimoji="0" lang="zh-CN" altLang="en-US" b="1" i="0" u="none" strike="noStrike" kern="1200" cap="none" spc="0" normalizeH="0" baseline="0" noProof="0" dirty="0">
                <a:ln>
                  <a:noFill/>
                </a:ln>
                <a:solidFill>
                  <a:schemeClr val="tx1">
                    <a:lumMod val="65000"/>
                    <a:lumOff val="35000"/>
                  </a:schemeClr>
                </a:solidFill>
                <a:effectLst/>
                <a:uLnTx/>
                <a:uFillTx/>
                <a:latin typeface="+mn-ea"/>
                <a:cs typeface="+mn-cs"/>
              </a:endParaRPr>
            </a:p>
          </p:txBody>
        </p:sp>
        <p:sp>
          <p:nvSpPr>
            <p:cNvPr id="10" name="文本框 9">
              <a:extLst>
                <a:ext uri="{FF2B5EF4-FFF2-40B4-BE49-F238E27FC236}">
                  <a16:creationId xmlns="" xmlns:a16="http://schemas.microsoft.com/office/drawing/2014/main" id="{BA9F307B-B118-4FEA-BE86-2E53722DDA7D}"/>
                </a:ext>
              </a:extLst>
            </p:cNvPr>
            <p:cNvSpPr txBox="1"/>
            <p:nvPr/>
          </p:nvSpPr>
          <p:spPr>
            <a:xfrm>
              <a:off x="6576947" y="3550999"/>
              <a:ext cx="1080000"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b="1" dirty="0">
                  <a:solidFill>
                    <a:schemeClr val="tx1">
                      <a:lumMod val="65000"/>
                      <a:lumOff val="35000"/>
                    </a:schemeClr>
                  </a:solidFill>
                  <a:latin typeface="+mn-ea"/>
                </a:rPr>
                <a:t>这里是小标题</a:t>
              </a:r>
              <a:endParaRPr kumimoji="0" lang="en-US" altLang="zh-CN" b="1" i="0" u="none" strike="noStrike" kern="1200" cap="none" spc="0" normalizeH="0" baseline="0" noProof="0" dirty="0">
                <a:ln>
                  <a:noFill/>
                </a:ln>
                <a:solidFill>
                  <a:schemeClr val="tx1">
                    <a:lumMod val="65000"/>
                    <a:lumOff val="35000"/>
                  </a:schemeClr>
                </a:solidFill>
                <a:effectLst/>
                <a:uLnTx/>
                <a:uFillTx/>
                <a:latin typeface="+mn-ea"/>
                <a:cs typeface="+mn-cs"/>
              </a:endParaRPr>
            </a:p>
          </p:txBody>
        </p:sp>
      </p:grpSp>
      <p:sp>
        <p:nvSpPr>
          <p:cNvPr id="11" name="椭圆 10">
            <a:extLst>
              <a:ext uri="{FF2B5EF4-FFF2-40B4-BE49-F238E27FC236}">
                <a16:creationId xmlns="" xmlns:a16="http://schemas.microsoft.com/office/drawing/2014/main" id="{1F70F246-31B8-4457-A6ED-E67DE7283CC5}"/>
              </a:ext>
            </a:extLst>
          </p:cNvPr>
          <p:cNvSpPr/>
          <p:nvPr/>
        </p:nvSpPr>
        <p:spPr>
          <a:xfrm>
            <a:off x="3616554" y="2369075"/>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12" name="椭圆 11">
            <a:extLst>
              <a:ext uri="{FF2B5EF4-FFF2-40B4-BE49-F238E27FC236}">
                <a16:creationId xmlns="" xmlns:a16="http://schemas.microsoft.com/office/drawing/2014/main" id="{C68C14F0-663C-4DE8-80D6-CDC6D677039C}"/>
              </a:ext>
            </a:extLst>
          </p:cNvPr>
          <p:cNvSpPr/>
          <p:nvPr/>
        </p:nvSpPr>
        <p:spPr>
          <a:xfrm>
            <a:off x="3203367" y="3090917"/>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13" name="椭圆 12">
            <a:extLst>
              <a:ext uri="{FF2B5EF4-FFF2-40B4-BE49-F238E27FC236}">
                <a16:creationId xmlns="" xmlns:a16="http://schemas.microsoft.com/office/drawing/2014/main" id="{EEFCF1D3-8286-47D3-AAEE-095D90DB9861}"/>
              </a:ext>
            </a:extLst>
          </p:cNvPr>
          <p:cNvSpPr/>
          <p:nvPr/>
        </p:nvSpPr>
        <p:spPr>
          <a:xfrm>
            <a:off x="3084338" y="3812759"/>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14" name="椭圆 13">
            <a:extLst>
              <a:ext uri="{FF2B5EF4-FFF2-40B4-BE49-F238E27FC236}">
                <a16:creationId xmlns="" xmlns:a16="http://schemas.microsoft.com/office/drawing/2014/main" id="{3C7BBCF8-58CC-493C-9BED-118CCDD3C0BB}"/>
              </a:ext>
            </a:extLst>
          </p:cNvPr>
          <p:cNvSpPr/>
          <p:nvPr/>
        </p:nvSpPr>
        <p:spPr>
          <a:xfrm>
            <a:off x="3200328" y="4534601"/>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lumMod val="65000"/>
                  <a:lumOff val="35000"/>
                </a:schemeClr>
              </a:solidFill>
              <a:effectLst/>
              <a:uLnTx/>
              <a:uFillTx/>
              <a:latin typeface="+mn-ea"/>
              <a:cs typeface="+mn-cs"/>
            </a:endParaRPr>
          </a:p>
        </p:txBody>
      </p:sp>
      <p:sp>
        <p:nvSpPr>
          <p:cNvPr id="15" name="椭圆 14">
            <a:extLst>
              <a:ext uri="{FF2B5EF4-FFF2-40B4-BE49-F238E27FC236}">
                <a16:creationId xmlns="" xmlns:a16="http://schemas.microsoft.com/office/drawing/2014/main" id="{E31E065D-CD61-430B-ADAD-F5C2AD7D4373}"/>
              </a:ext>
            </a:extLst>
          </p:cNvPr>
          <p:cNvSpPr/>
          <p:nvPr/>
        </p:nvSpPr>
        <p:spPr>
          <a:xfrm>
            <a:off x="3616554" y="5256443"/>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17" name="文本框 16">
            <a:extLst>
              <a:ext uri="{FF2B5EF4-FFF2-40B4-BE49-F238E27FC236}">
                <a16:creationId xmlns="" xmlns:a16="http://schemas.microsoft.com/office/drawing/2014/main" id="{7A8F24DC-A9F2-4EBB-929D-387A71DBDA89}"/>
              </a:ext>
            </a:extLst>
          </p:cNvPr>
          <p:cNvSpPr txBox="1"/>
          <p:nvPr/>
        </p:nvSpPr>
        <p:spPr>
          <a:xfrm>
            <a:off x="929891" y="2245705"/>
            <a:ext cx="2556000" cy="338554"/>
          </a:xfrm>
          <a:prstGeom prst="rect">
            <a:avLst/>
          </a:prstGeom>
          <a:noFill/>
        </p:spPr>
        <p:txBody>
          <a:bodyPr wrap="square" rtlCol="0">
            <a:spAutoFit/>
          </a:bodyPr>
          <a:lstStyle/>
          <a:p>
            <a:pPr lvl="0" algn="r">
              <a:defRPr/>
            </a:pPr>
            <a:r>
              <a:rPr lang="zh-CN" altLang="en-US" sz="1600" dirty="0">
                <a:solidFill>
                  <a:schemeClr val="tx1">
                    <a:lumMod val="65000"/>
                    <a:lumOff val="35000"/>
                  </a:schemeClr>
                </a:solidFill>
                <a:latin typeface="+mn-ea"/>
              </a:rPr>
              <a:t>请输入您的文本内容</a:t>
            </a:r>
          </a:p>
        </p:txBody>
      </p:sp>
      <p:sp>
        <p:nvSpPr>
          <p:cNvPr id="19" name="文本框 18">
            <a:extLst>
              <a:ext uri="{FF2B5EF4-FFF2-40B4-BE49-F238E27FC236}">
                <a16:creationId xmlns="" xmlns:a16="http://schemas.microsoft.com/office/drawing/2014/main" id="{1F0D9072-EC37-4DD4-A97D-B0C2CDA7BA42}"/>
              </a:ext>
            </a:extLst>
          </p:cNvPr>
          <p:cNvSpPr txBox="1"/>
          <p:nvPr/>
        </p:nvSpPr>
        <p:spPr>
          <a:xfrm>
            <a:off x="929891" y="5153512"/>
            <a:ext cx="2556000" cy="338554"/>
          </a:xfrm>
          <a:prstGeom prst="rect">
            <a:avLst/>
          </a:prstGeom>
          <a:noFill/>
        </p:spPr>
        <p:txBody>
          <a:bodyPr wrap="square" rtlCol="0">
            <a:spAutoFit/>
          </a:bodyPr>
          <a:lstStyle/>
          <a:p>
            <a:pPr lvl="0" algn="r">
              <a:defRPr/>
            </a:pPr>
            <a:r>
              <a:rPr lang="zh-CN" altLang="en-US" sz="1600" dirty="0">
                <a:solidFill>
                  <a:schemeClr val="tx1">
                    <a:lumMod val="65000"/>
                    <a:lumOff val="35000"/>
                  </a:schemeClr>
                </a:solidFill>
                <a:latin typeface="+mn-ea"/>
              </a:rPr>
              <a:t>请输入您的文本内容</a:t>
            </a:r>
          </a:p>
        </p:txBody>
      </p:sp>
      <p:sp>
        <p:nvSpPr>
          <p:cNvPr id="20" name="文本框 19">
            <a:extLst>
              <a:ext uri="{FF2B5EF4-FFF2-40B4-BE49-F238E27FC236}">
                <a16:creationId xmlns="" xmlns:a16="http://schemas.microsoft.com/office/drawing/2014/main" id="{F5C79BF6-D92D-487B-ADC1-78331762C25E}"/>
              </a:ext>
            </a:extLst>
          </p:cNvPr>
          <p:cNvSpPr txBox="1"/>
          <p:nvPr/>
        </p:nvSpPr>
        <p:spPr>
          <a:xfrm>
            <a:off x="594331" y="4426561"/>
            <a:ext cx="2556000" cy="338554"/>
          </a:xfrm>
          <a:prstGeom prst="rect">
            <a:avLst/>
          </a:prstGeom>
          <a:noFill/>
        </p:spPr>
        <p:txBody>
          <a:bodyPr wrap="square" rtlCol="0">
            <a:spAutoFit/>
          </a:bodyPr>
          <a:lstStyle/>
          <a:p>
            <a:pPr lvl="0" algn="r">
              <a:defRPr/>
            </a:pPr>
            <a:r>
              <a:rPr lang="zh-CN" altLang="en-US" sz="1600" dirty="0">
                <a:solidFill>
                  <a:schemeClr val="tx1">
                    <a:lumMod val="65000"/>
                    <a:lumOff val="35000"/>
                  </a:schemeClr>
                </a:solidFill>
                <a:latin typeface="+mn-ea"/>
              </a:rPr>
              <a:t>请输入您的文本内容</a:t>
            </a:r>
          </a:p>
        </p:txBody>
      </p:sp>
      <p:sp>
        <p:nvSpPr>
          <p:cNvPr id="21" name="文本框 20">
            <a:extLst>
              <a:ext uri="{FF2B5EF4-FFF2-40B4-BE49-F238E27FC236}">
                <a16:creationId xmlns="" xmlns:a16="http://schemas.microsoft.com/office/drawing/2014/main" id="{23D76DB2-3EB2-45F7-BCA1-473AC86558C4}"/>
              </a:ext>
            </a:extLst>
          </p:cNvPr>
          <p:cNvSpPr txBox="1"/>
          <p:nvPr/>
        </p:nvSpPr>
        <p:spPr>
          <a:xfrm>
            <a:off x="431074" y="3699609"/>
            <a:ext cx="2556000" cy="338554"/>
          </a:xfrm>
          <a:prstGeom prst="rect">
            <a:avLst/>
          </a:prstGeom>
          <a:noFill/>
        </p:spPr>
        <p:txBody>
          <a:bodyPr wrap="square" rtlCol="0">
            <a:spAutoFit/>
          </a:bodyPr>
          <a:lstStyle/>
          <a:p>
            <a:pPr lvl="0" algn="r">
              <a:defRPr/>
            </a:pPr>
            <a:r>
              <a:rPr lang="zh-CN" altLang="en-US" sz="1600" dirty="0">
                <a:solidFill>
                  <a:schemeClr val="tx1">
                    <a:lumMod val="65000"/>
                    <a:lumOff val="35000"/>
                  </a:schemeClr>
                </a:solidFill>
                <a:latin typeface="+mn-ea"/>
              </a:rPr>
              <a:t>请输入您的文本内容</a:t>
            </a:r>
          </a:p>
        </p:txBody>
      </p:sp>
      <p:sp>
        <p:nvSpPr>
          <p:cNvPr id="22" name="文本框 21">
            <a:extLst>
              <a:ext uri="{FF2B5EF4-FFF2-40B4-BE49-F238E27FC236}">
                <a16:creationId xmlns="" xmlns:a16="http://schemas.microsoft.com/office/drawing/2014/main" id="{5E9C516A-1393-4726-8E88-AB36994A7036}"/>
              </a:ext>
            </a:extLst>
          </p:cNvPr>
          <p:cNvSpPr txBox="1"/>
          <p:nvPr/>
        </p:nvSpPr>
        <p:spPr>
          <a:xfrm>
            <a:off x="594331" y="2972657"/>
            <a:ext cx="2556000" cy="338554"/>
          </a:xfrm>
          <a:prstGeom prst="rect">
            <a:avLst/>
          </a:prstGeom>
          <a:noFill/>
        </p:spPr>
        <p:txBody>
          <a:bodyPr wrap="square" rtlCol="0">
            <a:spAutoFit/>
          </a:bodyPr>
          <a:lstStyle/>
          <a:p>
            <a:pPr lvl="0" algn="r">
              <a:defRPr/>
            </a:pPr>
            <a:r>
              <a:rPr lang="zh-CN" altLang="en-US" sz="1600" dirty="0">
                <a:solidFill>
                  <a:schemeClr val="tx1">
                    <a:lumMod val="65000"/>
                    <a:lumOff val="35000"/>
                  </a:schemeClr>
                </a:solidFill>
                <a:latin typeface="+mn-ea"/>
              </a:rPr>
              <a:t>请输入您的文本内容</a:t>
            </a:r>
          </a:p>
        </p:txBody>
      </p:sp>
      <p:sp>
        <p:nvSpPr>
          <p:cNvPr id="45" name="椭圆 44">
            <a:extLst>
              <a:ext uri="{FF2B5EF4-FFF2-40B4-BE49-F238E27FC236}">
                <a16:creationId xmlns="" xmlns:a16="http://schemas.microsoft.com/office/drawing/2014/main" id="{E564F73C-60DA-48AB-B9A2-06DED2DEF5F7}"/>
              </a:ext>
            </a:extLst>
          </p:cNvPr>
          <p:cNvSpPr/>
          <p:nvPr/>
        </p:nvSpPr>
        <p:spPr>
          <a:xfrm flipH="1">
            <a:off x="8491196" y="2369075"/>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46" name="椭圆 45">
            <a:extLst>
              <a:ext uri="{FF2B5EF4-FFF2-40B4-BE49-F238E27FC236}">
                <a16:creationId xmlns="" xmlns:a16="http://schemas.microsoft.com/office/drawing/2014/main" id="{24F2F774-37DA-45CD-BCF5-ED63AE758895}"/>
              </a:ext>
            </a:extLst>
          </p:cNvPr>
          <p:cNvSpPr/>
          <p:nvPr/>
        </p:nvSpPr>
        <p:spPr>
          <a:xfrm flipH="1">
            <a:off x="8904383" y="3090917"/>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47" name="椭圆 46">
            <a:extLst>
              <a:ext uri="{FF2B5EF4-FFF2-40B4-BE49-F238E27FC236}">
                <a16:creationId xmlns="" xmlns:a16="http://schemas.microsoft.com/office/drawing/2014/main" id="{57FBCCA3-2E93-48B5-9CE9-AA55A5B7D797}"/>
              </a:ext>
            </a:extLst>
          </p:cNvPr>
          <p:cNvSpPr/>
          <p:nvPr/>
        </p:nvSpPr>
        <p:spPr>
          <a:xfrm flipH="1">
            <a:off x="9023412" y="3812759"/>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48" name="椭圆 47">
            <a:extLst>
              <a:ext uri="{FF2B5EF4-FFF2-40B4-BE49-F238E27FC236}">
                <a16:creationId xmlns="" xmlns:a16="http://schemas.microsoft.com/office/drawing/2014/main" id="{0999A38A-21EF-4C0F-BE6B-4CA55D2E8725}"/>
              </a:ext>
            </a:extLst>
          </p:cNvPr>
          <p:cNvSpPr/>
          <p:nvPr/>
        </p:nvSpPr>
        <p:spPr>
          <a:xfrm flipH="1">
            <a:off x="8907422" y="4534601"/>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dirty="0">
              <a:ln>
                <a:noFill/>
              </a:ln>
              <a:solidFill>
                <a:schemeClr val="tx1">
                  <a:lumMod val="65000"/>
                  <a:lumOff val="35000"/>
                </a:schemeClr>
              </a:solidFill>
              <a:effectLst/>
              <a:uLnTx/>
              <a:uFillTx/>
              <a:latin typeface="+mn-ea"/>
              <a:cs typeface="+mn-cs"/>
            </a:endParaRPr>
          </a:p>
        </p:txBody>
      </p:sp>
      <p:sp>
        <p:nvSpPr>
          <p:cNvPr id="49" name="椭圆 48">
            <a:extLst>
              <a:ext uri="{FF2B5EF4-FFF2-40B4-BE49-F238E27FC236}">
                <a16:creationId xmlns="" xmlns:a16="http://schemas.microsoft.com/office/drawing/2014/main" id="{8D2D948E-7E9D-470D-8279-D0841367DB08}"/>
              </a:ext>
            </a:extLst>
          </p:cNvPr>
          <p:cNvSpPr/>
          <p:nvPr/>
        </p:nvSpPr>
        <p:spPr>
          <a:xfrm flipH="1">
            <a:off x="8491196" y="5256443"/>
            <a:ext cx="96953" cy="96953"/>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chemeClr val="tx1">
                  <a:lumMod val="65000"/>
                  <a:lumOff val="35000"/>
                </a:schemeClr>
              </a:solidFill>
              <a:effectLst/>
              <a:uLnTx/>
              <a:uFillTx/>
              <a:latin typeface="+mn-ea"/>
              <a:cs typeface="+mn-cs"/>
            </a:endParaRPr>
          </a:p>
        </p:txBody>
      </p:sp>
      <p:sp>
        <p:nvSpPr>
          <p:cNvPr id="50" name="文本框 49">
            <a:extLst>
              <a:ext uri="{FF2B5EF4-FFF2-40B4-BE49-F238E27FC236}">
                <a16:creationId xmlns="" xmlns:a16="http://schemas.microsoft.com/office/drawing/2014/main" id="{112D5FCE-DD83-4B92-8B27-D97CD8484CDB}"/>
              </a:ext>
            </a:extLst>
          </p:cNvPr>
          <p:cNvSpPr txBox="1"/>
          <p:nvPr/>
        </p:nvSpPr>
        <p:spPr>
          <a:xfrm flipH="1">
            <a:off x="8820410" y="2245705"/>
            <a:ext cx="2556000" cy="338554"/>
          </a:xfrm>
          <a:prstGeom prst="rect">
            <a:avLst/>
          </a:prstGeom>
          <a:noFill/>
        </p:spPr>
        <p:txBody>
          <a:bodyPr wrap="square" rtlCol="0">
            <a:spAutoFit/>
          </a:bodyPr>
          <a:lstStyle/>
          <a:p>
            <a:pPr lvl="0">
              <a:defRPr/>
            </a:pPr>
            <a:r>
              <a:rPr lang="zh-CN" altLang="en-US" sz="1600" dirty="0">
                <a:solidFill>
                  <a:schemeClr val="tx1">
                    <a:lumMod val="65000"/>
                    <a:lumOff val="35000"/>
                  </a:schemeClr>
                </a:solidFill>
                <a:latin typeface="+mn-ea"/>
              </a:rPr>
              <a:t>请输入您的文本内容</a:t>
            </a:r>
          </a:p>
        </p:txBody>
      </p:sp>
      <p:sp>
        <p:nvSpPr>
          <p:cNvPr id="51" name="文本框 50">
            <a:extLst>
              <a:ext uri="{FF2B5EF4-FFF2-40B4-BE49-F238E27FC236}">
                <a16:creationId xmlns="" xmlns:a16="http://schemas.microsoft.com/office/drawing/2014/main" id="{00DEE561-9619-4042-9046-4985F76DB16E}"/>
              </a:ext>
            </a:extLst>
          </p:cNvPr>
          <p:cNvSpPr txBox="1"/>
          <p:nvPr/>
        </p:nvSpPr>
        <p:spPr>
          <a:xfrm flipH="1">
            <a:off x="8820410" y="5153512"/>
            <a:ext cx="2556000" cy="338554"/>
          </a:xfrm>
          <a:prstGeom prst="rect">
            <a:avLst/>
          </a:prstGeom>
          <a:noFill/>
        </p:spPr>
        <p:txBody>
          <a:bodyPr wrap="square" rtlCol="0">
            <a:spAutoFit/>
          </a:bodyPr>
          <a:lstStyle/>
          <a:p>
            <a:pPr lvl="0">
              <a:defRPr/>
            </a:pPr>
            <a:r>
              <a:rPr lang="zh-CN" altLang="en-US" sz="1600" dirty="0">
                <a:solidFill>
                  <a:schemeClr val="tx1">
                    <a:lumMod val="65000"/>
                    <a:lumOff val="35000"/>
                  </a:schemeClr>
                </a:solidFill>
                <a:latin typeface="+mn-ea"/>
              </a:rPr>
              <a:t>请输入您的文本内容</a:t>
            </a:r>
          </a:p>
        </p:txBody>
      </p:sp>
      <p:sp>
        <p:nvSpPr>
          <p:cNvPr id="52" name="文本框 51">
            <a:extLst>
              <a:ext uri="{FF2B5EF4-FFF2-40B4-BE49-F238E27FC236}">
                <a16:creationId xmlns="" xmlns:a16="http://schemas.microsoft.com/office/drawing/2014/main" id="{F866A6D3-0AD8-4838-9FA7-559427D18900}"/>
              </a:ext>
            </a:extLst>
          </p:cNvPr>
          <p:cNvSpPr txBox="1"/>
          <p:nvPr/>
        </p:nvSpPr>
        <p:spPr>
          <a:xfrm flipH="1">
            <a:off x="9155970" y="4426561"/>
            <a:ext cx="2556000" cy="338554"/>
          </a:xfrm>
          <a:prstGeom prst="rect">
            <a:avLst/>
          </a:prstGeom>
          <a:noFill/>
        </p:spPr>
        <p:txBody>
          <a:bodyPr wrap="square" rtlCol="0">
            <a:spAutoFit/>
          </a:bodyPr>
          <a:lstStyle/>
          <a:p>
            <a:pPr lvl="0">
              <a:defRPr/>
            </a:pPr>
            <a:r>
              <a:rPr lang="zh-CN" altLang="en-US" sz="1600" dirty="0">
                <a:solidFill>
                  <a:schemeClr val="tx1">
                    <a:lumMod val="65000"/>
                    <a:lumOff val="35000"/>
                  </a:schemeClr>
                </a:solidFill>
                <a:latin typeface="+mn-ea"/>
              </a:rPr>
              <a:t>请输入您的文本内容</a:t>
            </a:r>
          </a:p>
        </p:txBody>
      </p:sp>
      <p:sp>
        <p:nvSpPr>
          <p:cNvPr id="53" name="文本框 52">
            <a:extLst>
              <a:ext uri="{FF2B5EF4-FFF2-40B4-BE49-F238E27FC236}">
                <a16:creationId xmlns="" xmlns:a16="http://schemas.microsoft.com/office/drawing/2014/main" id="{589A85C5-C5F0-4255-8B43-C3367E18AB14}"/>
              </a:ext>
            </a:extLst>
          </p:cNvPr>
          <p:cNvSpPr txBox="1"/>
          <p:nvPr/>
        </p:nvSpPr>
        <p:spPr>
          <a:xfrm flipH="1">
            <a:off x="9319227" y="3699609"/>
            <a:ext cx="2556000" cy="338554"/>
          </a:xfrm>
          <a:prstGeom prst="rect">
            <a:avLst/>
          </a:prstGeom>
          <a:noFill/>
        </p:spPr>
        <p:txBody>
          <a:bodyPr wrap="square" rtlCol="0">
            <a:spAutoFit/>
          </a:bodyPr>
          <a:lstStyle/>
          <a:p>
            <a:pPr lvl="0">
              <a:defRPr/>
            </a:pPr>
            <a:r>
              <a:rPr lang="zh-CN" altLang="en-US" sz="1600" dirty="0">
                <a:solidFill>
                  <a:schemeClr val="tx1">
                    <a:lumMod val="65000"/>
                    <a:lumOff val="35000"/>
                  </a:schemeClr>
                </a:solidFill>
                <a:latin typeface="+mn-ea"/>
              </a:rPr>
              <a:t>请输入您的文本内容</a:t>
            </a:r>
          </a:p>
        </p:txBody>
      </p:sp>
      <p:sp>
        <p:nvSpPr>
          <p:cNvPr id="54" name="文本框 53">
            <a:extLst>
              <a:ext uri="{FF2B5EF4-FFF2-40B4-BE49-F238E27FC236}">
                <a16:creationId xmlns="" xmlns:a16="http://schemas.microsoft.com/office/drawing/2014/main" id="{2B2B8734-8EFA-4FC5-89AB-5334FCE9BC05}"/>
              </a:ext>
            </a:extLst>
          </p:cNvPr>
          <p:cNvSpPr txBox="1"/>
          <p:nvPr/>
        </p:nvSpPr>
        <p:spPr>
          <a:xfrm flipH="1">
            <a:off x="9155970" y="2972657"/>
            <a:ext cx="2556000" cy="338554"/>
          </a:xfrm>
          <a:prstGeom prst="rect">
            <a:avLst/>
          </a:prstGeom>
          <a:noFill/>
        </p:spPr>
        <p:txBody>
          <a:bodyPr wrap="square" rtlCol="0">
            <a:spAutoFit/>
          </a:bodyPr>
          <a:lstStyle/>
          <a:p>
            <a:pPr lvl="0">
              <a:defRPr/>
            </a:pPr>
            <a:r>
              <a:rPr lang="zh-CN" altLang="en-US" sz="1600" dirty="0">
                <a:solidFill>
                  <a:schemeClr val="tx1">
                    <a:lumMod val="65000"/>
                    <a:lumOff val="35000"/>
                  </a:schemeClr>
                </a:solidFill>
                <a:latin typeface="+mn-ea"/>
              </a:rPr>
              <a:t>请输入您的文本内容</a:t>
            </a:r>
          </a:p>
        </p:txBody>
      </p:sp>
      <p:grpSp>
        <p:nvGrpSpPr>
          <p:cNvPr id="55" name="组合 54">
            <a:extLst>
              <a:ext uri="{FF2B5EF4-FFF2-40B4-BE49-F238E27FC236}">
                <a16:creationId xmlns="" xmlns:a16="http://schemas.microsoft.com/office/drawing/2014/main" id="{B6D0665B-2285-476C-9FB2-2C818BC22CFE}"/>
              </a:ext>
            </a:extLst>
          </p:cNvPr>
          <p:cNvGrpSpPr/>
          <p:nvPr/>
        </p:nvGrpSpPr>
        <p:grpSpPr>
          <a:xfrm>
            <a:off x="537031" y="-1649257"/>
            <a:ext cx="11117940" cy="11117938"/>
            <a:chOff x="593497" y="-1765726"/>
            <a:chExt cx="11005006" cy="11005006"/>
          </a:xfrm>
        </p:grpSpPr>
        <p:sp>
          <p:nvSpPr>
            <p:cNvPr id="56" name="椭圆 55">
              <a:extLst>
                <a:ext uri="{FF2B5EF4-FFF2-40B4-BE49-F238E27FC236}">
                  <a16:creationId xmlns="" xmlns:a16="http://schemas.microsoft.com/office/drawing/2014/main" id="{B9CCB6CE-F820-4F8F-B1D2-B5AA67461B61}"/>
                </a:ext>
              </a:extLst>
            </p:cNvPr>
            <p:cNvSpPr/>
            <p:nvPr/>
          </p:nvSpPr>
          <p:spPr>
            <a:xfrm>
              <a:off x="779180" y="-1580042"/>
              <a:ext cx="10633642" cy="10633640"/>
            </a:xfrm>
            <a:prstGeom prst="ellipse">
              <a:avLst/>
            </a:prstGeom>
            <a:noFill/>
            <a:ln w="12700">
              <a:gradFill flip="none" rotWithShape="1">
                <a:gsLst>
                  <a:gs pos="24000">
                    <a:schemeClr val="accent2">
                      <a:alpha val="0"/>
                    </a:schemeClr>
                  </a:gs>
                  <a:gs pos="50000">
                    <a:schemeClr val="accent1"/>
                  </a:gs>
                  <a:gs pos="76000">
                    <a:schemeClr val="accent2">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Light"/>
                <a:cs typeface="+mn-cs"/>
              </a:endParaRPr>
            </a:p>
          </p:txBody>
        </p:sp>
        <p:sp>
          <p:nvSpPr>
            <p:cNvPr id="57" name="椭圆 56">
              <a:extLst>
                <a:ext uri="{FF2B5EF4-FFF2-40B4-BE49-F238E27FC236}">
                  <a16:creationId xmlns="" xmlns:a16="http://schemas.microsoft.com/office/drawing/2014/main" id="{53AAC1BE-43FD-4544-B2DD-443E8329FCB9}"/>
                </a:ext>
              </a:extLst>
            </p:cNvPr>
            <p:cNvSpPr/>
            <p:nvPr/>
          </p:nvSpPr>
          <p:spPr>
            <a:xfrm>
              <a:off x="593497" y="-1765726"/>
              <a:ext cx="11005006" cy="11005006"/>
            </a:xfrm>
            <a:prstGeom prst="ellipse">
              <a:avLst/>
            </a:prstGeom>
            <a:noFill/>
            <a:ln w="12700">
              <a:gradFill flip="none" rotWithShape="1">
                <a:gsLst>
                  <a:gs pos="24000">
                    <a:schemeClr val="accent2">
                      <a:alpha val="0"/>
                    </a:schemeClr>
                  </a:gs>
                  <a:gs pos="50000">
                    <a:schemeClr val="accent1">
                      <a:alpha val="70000"/>
                    </a:schemeClr>
                  </a:gs>
                  <a:gs pos="76000">
                    <a:schemeClr val="accent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prstClr val="white"/>
                </a:solidFill>
                <a:latin typeface="Arial"/>
                <a:ea typeface="微软雅黑 Light"/>
              </a:endParaRPr>
            </a:p>
          </p:txBody>
        </p:sp>
      </p:grpSp>
    </p:spTree>
    <p:extLst>
      <p:ext uri="{BB962C8B-B14F-4D97-AF65-F5344CB8AC3E}">
        <p14:creationId xmlns:p14="http://schemas.microsoft.com/office/powerpoint/2010/main" val="194788419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39" name="矩形 38">
            <a:extLst>
              <a:ext uri="{FF2B5EF4-FFF2-40B4-BE49-F238E27FC236}">
                <a16:creationId xmlns="" xmlns:a16="http://schemas.microsoft.com/office/drawing/2014/main" id="{70D478AD-9226-41D2-8715-52CD25FF5DBE}"/>
              </a:ext>
            </a:extLst>
          </p:cNvPr>
          <p:cNvSpPr/>
          <p:nvPr/>
        </p:nvSpPr>
        <p:spPr>
          <a:xfrm rot="21067636">
            <a:off x="-927436" y="1769064"/>
            <a:ext cx="13680000" cy="1379966"/>
          </a:xfrm>
          <a:prstGeom prst="rect">
            <a:avLst/>
          </a:prstGeom>
          <a:gradFill>
            <a:gsLst>
              <a:gs pos="100000">
                <a:schemeClr val="accent2">
                  <a:alpha val="0"/>
                </a:schemeClr>
              </a:gs>
              <a:gs pos="0">
                <a:schemeClr val="accent1">
                  <a:alpha val="4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30" name="矩形 29">
            <a:extLst>
              <a:ext uri="{FF2B5EF4-FFF2-40B4-BE49-F238E27FC236}">
                <a16:creationId xmlns="" xmlns:a16="http://schemas.microsoft.com/office/drawing/2014/main" id="{F6F5476C-684F-4E13-99A4-1F2200CEB109}"/>
              </a:ext>
            </a:extLst>
          </p:cNvPr>
          <p:cNvSpPr/>
          <p:nvPr/>
        </p:nvSpPr>
        <p:spPr>
          <a:xfrm rot="21067636">
            <a:off x="-560564" y="3925822"/>
            <a:ext cx="13680000" cy="1379966"/>
          </a:xfrm>
          <a:prstGeom prst="rect">
            <a:avLst/>
          </a:prstGeom>
          <a:gradFill>
            <a:gsLst>
              <a:gs pos="100000">
                <a:schemeClr val="accent2">
                  <a:alpha val="0"/>
                </a:schemeClr>
              </a:gs>
              <a:gs pos="0">
                <a:schemeClr val="accent1">
                  <a:alpha val="40000"/>
                </a:schemeClr>
              </a:gs>
            </a:gsLst>
            <a:lin ang="10800000" scaled="0"/>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三段文字页</a:t>
            </a:r>
          </a:p>
        </p:txBody>
      </p:sp>
      <p:sp>
        <p:nvSpPr>
          <p:cNvPr id="272" name="圆角矩形 3">
            <a:extLst>
              <a:ext uri="{FF2B5EF4-FFF2-40B4-BE49-F238E27FC236}">
                <a16:creationId xmlns="" xmlns:a16="http://schemas.microsoft.com/office/drawing/2014/main" id="{17582D4D-715B-4BC0-A6B0-D1613C882F60}"/>
              </a:ext>
            </a:extLst>
          </p:cNvPr>
          <p:cNvSpPr/>
          <p:nvPr/>
        </p:nvSpPr>
        <p:spPr>
          <a:xfrm>
            <a:off x="869825" y="1952625"/>
            <a:ext cx="3064000" cy="3641317"/>
          </a:xfrm>
          <a:prstGeom prst="roundRect">
            <a:avLst>
              <a:gd name="adj" fmla="val 3261"/>
            </a:avLst>
          </a:prstGeom>
          <a:solidFill>
            <a:srgbClr val="F9F9F9"/>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ndParaRPr>
          </a:p>
        </p:txBody>
      </p:sp>
      <p:sp>
        <p:nvSpPr>
          <p:cNvPr id="279" name="圆角矩形 3">
            <a:extLst>
              <a:ext uri="{FF2B5EF4-FFF2-40B4-BE49-F238E27FC236}">
                <a16:creationId xmlns="" xmlns:a16="http://schemas.microsoft.com/office/drawing/2014/main" id="{07DEB420-5995-44C7-8204-CDED571314FD}"/>
              </a:ext>
            </a:extLst>
          </p:cNvPr>
          <p:cNvSpPr/>
          <p:nvPr/>
        </p:nvSpPr>
        <p:spPr>
          <a:xfrm>
            <a:off x="4564000" y="1952625"/>
            <a:ext cx="3064000" cy="3641317"/>
          </a:xfrm>
          <a:prstGeom prst="roundRect">
            <a:avLst>
              <a:gd name="adj" fmla="val 3261"/>
            </a:avLst>
          </a:prstGeom>
          <a:solidFill>
            <a:srgbClr val="F9F9F9"/>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ndParaRPr>
          </a:p>
        </p:txBody>
      </p:sp>
      <p:sp>
        <p:nvSpPr>
          <p:cNvPr id="280" name="圆角矩形 3">
            <a:extLst>
              <a:ext uri="{FF2B5EF4-FFF2-40B4-BE49-F238E27FC236}">
                <a16:creationId xmlns="" xmlns:a16="http://schemas.microsoft.com/office/drawing/2014/main" id="{80BB2243-2414-45A7-85D6-20828DA7729B}"/>
              </a:ext>
            </a:extLst>
          </p:cNvPr>
          <p:cNvSpPr/>
          <p:nvPr/>
        </p:nvSpPr>
        <p:spPr>
          <a:xfrm>
            <a:off x="8258175" y="1952625"/>
            <a:ext cx="3064000" cy="3641317"/>
          </a:xfrm>
          <a:prstGeom prst="roundRect">
            <a:avLst>
              <a:gd name="adj" fmla="val 3261"/>
            </a:avLst>
          </a:prstGeom>
          <a:solidFill>
            <a:srgbClr val="F9F9F9"/>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ndParaRPr>
          </a:p>
        </p:txBody>
      </p:sp>
      <p:sp>
        <p:nvSpPr>
          <p:cNvPr id="281" name="矩形 280">
            <a:extLst>
              <a:ext uri="{FF2B5EF4-FFF2-40B4-BE49-F238E27FC236}">
                <a16:creationId xmlns="" xmlns:a16="http://schemas.microsoft.com/office/drawing/2014/main" id="{B0928C84-8DFA-4F24-BE91-9ED8D9A42FB9}"/>
              </a:ext>
            </a:extLst>
          </p:cNvPr>
          <p:cNvSpPr/>
          <p:nvPr/>
        </p:nvSpPr>
        <p:spPr>
          <a:xfrm>
            <a:off x="4564000" y="2189602"/>
            <a:ext cx="3064000"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这里是小标题</a:t>
            </a:r>
          </a:p>
        </p:txBody>
      </p:sp>
      <p:sp>
        <p:nvSpPr>
          <p:cNvPr id="283" name="矩形 282">
            <a:extLst>
              <a:ext uri="{FF2B5EF4-FFF2-40B4-BE49-F238E27FC236}">
                <a16:creationId xmlns="" xmlns:a16="http://schemas.microsoft.com/office/drawing/2014/main" id="{A6E9B448-2DE1-4200-A712-4D5B76E71522}"/>
              </a:ext>
            </a:extLst>
          </p:cNvPr>
          <p:cNvSpPr/>
          <p:nvPr/>
        </p:nvSpPr>
        <p:spPr>
          <a:xfrm>
            <a:off x="4768788" y="2982065"/>
            <a:ext cx="2654425" cy="2264851"/>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a:t>
            </a:r>
          </a:p>
        </p:txBody>
      </p:sp>
      <p:sp>
        <p:nvSpPr>
          <p:cNvPr id="286" name="任意多边形: 形状 285">
            <a:extLst>
              <a:ext uri="{FF2B5EF4-FFF2-40B4-BE49-F238E27FC236}">
                <a16:creationId xmlns="" xmlns:a16="http://schemas.microsoft.com/office/drawing/2014/main" id="{DC07FA07-36CF-4E44-B872-47DF3E3DF089}"/>
              </a:ext>
            </a:extLst>
          </p:cNvPr>
          <p:cNvSpPr/>
          <p:nvPr/>
        </p:nvSpPr>
        <p:spPr>
          <a:xfrm>
            <a:off x="883248" y="5527268"/>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solidFill>
            <a:schemeClr val="accent1"/>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ndParaRPr>
          </a:p>
        </p:txBody>
      </p:sp>
      <p:sp>
        <p:nvSpPr>
          <p:cNvPr id="287" name="任意多边形: 形状 286">
            <a:extLst>
              <a:ext uri="{FF2B5EF4-FFF2-40B4-BE49-F238E27FC236}">
                <a16:creationId xmlns="" xmlns:a16="http://schemas.microsoft.com/office/drawing/2014/main" id="{DD2A581A-4889-46F5-87B4-8D584B922C44}"/>
              </a:ext>
            </a:extLst>
          </p:cNvPr>
          <p:cNvSpPr/>
          <p:nvPr/>
        </p:nvSpPr>
        <p:spPr>
          <a:xfrm>
            <a:off x="4577423" y="5527268"/>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solidFill>
            <a:schemeClr val="accent1"/>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ndParaRPr>
          </a:p>
        </p:txBody>
      </p:sp>
      <p:sp>
        <p:nvSpPr>
          <p:cNvPr id="288" name="任意多边形: 形状 287">
            <a:extLst>
              <a:ext uri="{FF2B5EF4-FFF2-40B4-BE49-F238E27FC236}">
                <a16:creationId xmlns="" xmlns:a16="http://schemas.microsoft.com/office/drawing/2014/main" id="{FBEC831C-F7AC-4313-80EB-BB1F6F517CA3}"/>
              </a:ext>
            </a:extLst>
          </p:cNvPr>
          <p:cNvSpPr/>
          <p:nvPr/>
        </p:nvSpPr>
        <p:spPr>
          <a:xfrm>
            <a:off x="8271598" y="5527268"/>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solidFill>
            <a:schemeClr val="accent1"/>
          </a:soli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ndParaRPr>
          </a:p>
        </p:txBody>
      </p:sp>
      <p:sp>
        <p:nvSpPr>
          <p:cNvPr id="290" name="矩形 289">
            <a:extLst>
              <a:ext uri="{FF2B5EF4-FFF2-40B4-BE49-F238E27FC236}">
                <a16:creationId xmlns="" xmlns:a16="http://schemas.microsoft.com/office/drawing/2014/main" id="{518A7586-ABC1-42C5-8FC9-5DB903C6A8A7}"/>
              </a:ext>
            </a:extLst>
          </p:cNvPr>
          <p:cNvSpPr/>
          <p:nvPr/>
        </p:nvSpPr>
        <p:spPr>
          <a:xfrm>
            <a:off x="8258175" y="2189602"/>
            <a:ext cx="3064000"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这里是小标题</a:t>
            </a:r>
          </a:p>
        </p:txBody>
      </p:sp>
      <p:sp>
        <p:nvSpPr>
          <p:cNvPr id="292" name="矩形 291">
            <a:extLst>
              <a:ext uri="{FF2B5EF4-FFF2-40B4-BE49-F238E27FC236}">
                <a16:creationId xmlns="" xmlns:a16="http://schemas.microsoft.com/office/drawing/2014/main" id="{B9D193AA-D0D8-4C5F-B246-934F9B42FCE2}"/>
              </a:ext>
            </a:extLst>
          </p:cNvPr>
          <p:cNvSpPr/>
          <p:nvPr/>
        </p:nvSpPr>
        <p:spPr>
          <a:xfrm>
            <a:off x="8462963" y="2982065"/>
            <a:ext cx="2654425" cy="2264851"/>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a:t>
            </a:r>
          </a:p>
        </p:txBody>
      </p:sp>
      <p:sp>
        <p:nvSpPr>
          <p:cNvPr id="293" name="矩形 292">
            <a:extLst>
              <a:ext uri="{FF2B5EF4-FFF2-40B4-BE49-F238E27FC236}">
                <a16:creationId xmlns="" xmlns:a16="http://schemas.microsoft.com/office/drawing/2014/main" id="{9931B3AF-B35F-40CC-8DAB-09B4B85D3DD7}"/>
              </a:ext>
            </a:extLst>
          </p:cNvPr>
          <p:cNvSpPr/>
          <p:nvPr/>
        </p:nvSpPr>
        <p:spPr>
          <a:xfrm>
            <a:off x="869825" y="2189602"/>
            <a:ext cx="3064000"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5400000" scaled="0"/>
                </a:gradFill>
                <a:latin typeface="微软雅黑" panose="020B0503020204020204" pitchFamily="34" charset="-122"/>
                <a:ea typeface="微软雅黑" panose="020B0503020204020204" pitchFamily="34" charset="-122"/>
              </a:rPr>
              <a:t>这里是小标题</a:t>
            </a:r>
          </a:p>
        </p:txBody>
      </p:sp>
      <p:cxnSp>
        <p:nvCxnSpPr>
          <p:cNvPr id="294" name="直接连接符 293">
            <a:extLst>
              <a:ext uri="{FF2B5EF4-FFF2-40B4-BE49-F238E27FC236}">
                <a16:creationId xmlns="" xmlns:a16="http://schemas.microsoft.com/office/drawing/2014/main" id="{BDD9C778-155F-4B76-99B8-B453C563261E}"/>
              </a:ext>
            </a:extLst>
          </p:cNvPr>
          <p:cNvCxnSpPr>
            <a:cxnSpLocks/>
          </p:cNvCxnSpPr>
          <p:nvPr/>
        </p:nvCxnSpPr>
        <p:spPr>
          <a:xfrm>
            <a:off x="1951825" y="2845596"/>
            <a:ext cx="9000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95" name="矩形 294">
            <a:extLst>
              <a:ext uri="{FF2B5EF4-FFF2-40B4-BE49-F238E27FC236}">
                <a16:creationId xmlns="" xmlns:a16="http://schemas.microsoft.com/office/drawing/2014/main" id="{6939742F-5C65-4549-9AC9-194AA7B41DBD}"/>
              </a:ext>
            </a:extLst>
          </p:cNvPr>
          <p:cNvSpPr/>
          <p:nvPr/>
        </p:nvSpPr>
        <p:spPr>
          <a:xfrm>
            <a:off x="1074613" y="2982065"/>
            <a:ext cx="2654425" cy="2264851"/>
          </a:xfrm>
          <a:prstGeom prst="rect">
            <a:avLst/>
          </a:prstGeom>
          <a:noFill/>
        </p:spPr>
        <p:txBody>
          <a:bodyPr wrap="square">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a:t>
            </a:r>
          </a:p>
        </p:txBody>
      </p:sp>
      <p:cxnSp>
        <p:nvCxnSpPr>
          <p:cNvPr id="297" name="直接连接符 296">
            <a:extLst>
              <a:ext uri="{FF2B5EF4-FFF2-40B4-BE49-F238E27FC236}">
                <a16:creationId xmlns="" xmlns:a16="http://schemas.microsoft.com/office/drawing/2014/main" id="{31112E09-0BB2-477C-9EBA-CB46FD014C0E}"/>
              </a:ext>
            </a:extLst>
          </p:cNvPr>
          <p:cNvCxnSpPr>
            <a:cxnSpLocks/>
          </p:cNvCxnSpPr>
          <p:nvPr/>
        </p:nvCxnSpPr>
        <p:spPr>
          <a:xfrm>
            <a:off x="5646000" y="2845596"/>
            <a:ext cx="9000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298" name="直接连接符 297">
            <a:extLst>
              <a:ext uri="{FF2B5EF4-FFF2-40B4-BE49-F238E27FC236}">
                <a16:creationId xmlns="" xmlns:a16="http://schemas.microsoft.com/office/drawing/2014/main" id="{5F672DC0-AF5C-47AC-8CFC-9D026921D496}"/>
              </a:ext>
            </a:extLst>
          </p:cNvPr>
          <p:cNvCxnSpPr>
            <a:cxnSpLocks/>
          </p:cNvCxnSpPr>
          <p:nvPr/>
        </p:nvCxnSpPr>
        <p:spPr>
          <a:xfrm>
            <a:off x="9340175" y="2845596"/>
            <a:ext cx="9000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48567897"/>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组合 13">
            <a:extLst>
              <a:ext uri="{FF2B5EF4-FFF2-40B4-BE49-F238E27FC236}">
                <a16:creationId xmlns="" xmlns:a16="http://schemas.microsoft.com/office/drawing/2014/main" id="{473E9253-792E-464B-BB2D-DB15B89F9891}"/>
              </a:ext>
            </a:extLst>
          </p:cNvPr>
          <p:cNvGrpSpPr/>
          <p:nvPr/>
        </p:nvGrpSpPr>
        <p:grpSpPr>
          <a:xfrm rot="19779099">
            <a:off x="-1481797" y="2336683"/>
            <a:ext cx="15155595" cy="2184636"/>
            <a:chOff x="-1481797" y="2723782"/>
            <a:chExt cx="15155595" cy="2184636"/>
          </a:xfrm>
        </p:grpSpPr>
        <p:sp>
          <p:nvSpPr>
            <p:cNvPr id="30" name="矩形 29">
              <a:extLst>
                <a:ext uri="{FF2B5EF4-FFF2-40B4-BE49-F238E27FC236}">
                  <a16:creationId xmlns="" xmlns:a16="http://schemas.microsoft.com/office/drawing/2014/main" id="{67197FE4-9A1A-44CA-892E-7C1654866A93}"/>
                </a:ext>
              </a:extLst>
            </p:cNvPr>
            <p:cNvSpPr/>
            <p:nvPr/>
          </p:nvSpPr>
          <p:spPr>
            <a:xfrm rot="732084">
              <a:off x="1675669" y="3982118"/>
              <a:ext cx="11998129" cy="926300"/>
            </a:xfrm>
            <a:prstGeom prst="rect">
              <a:avLst/>
            </a:prstGeom>
            <a:gradFill>
              <a:gsLst>
                <a:gs pos="100000">
                  <a:schemeClr val="accent2">
                    <a:alpha val="0"/>
                  </a:schemeClr>
                </a:gs>
                <a:gs pos="50000">
                  <a:schemeClr val="accent1">
                    <a:alpha val="4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1" name="矩形 20">
              <a:extLst>
                <a:ext uri="{FF2B5EF4-FFF2-40B4-BE49-F238E27FC236}">
                  <a16:creationId xmlns="" xmlns:a16="http://schemas.microsoft.com/office/drawing/2014/main" id="{8FA881EB-D677-4380-9A8E-23BF5EDB08B2}"/>
                </a:ext>
              </a:extLst>
            </p:cNvPr>
            <p:cNvSpPr/>
            <p:nvPr/>
          </p:nvSpPr>
          <p:spPr>
            <a:xfrm rot="732084">
              <a:off x="-1481797" y="2723782"/>
              <a:ext cx="11998129" cy="926300"/>
            </a:xfrm>
            <a:prstGeom prst="rect">
              <a:avLst/>
            </a:prstGeom>
            <a:gradFill>
              <a:gsLst>
                <a:gs pos="100000">
                  <a:schemeClr val="accent2">
                    <a:alpha val="0"/>
                  </a:schemeClr>
                </a:gs>
                <a:gs pos="50000">
                  <a:schemeClr val="accent1">
                    <a:alpha val="4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grpSp>
      <p:sp>
        <p:nvSpPr>
          <p:cNvPr id="2" name="标题 1">
            <a:extLst>
              <a:ext uri="{FF2B5EF4-FFF2-40B4-BE49-F238E27FC236}">
                <a16:creationId xmlns="" xmlns:a16="http://schemas.microsoft.com/office/drawing/2014/main" id="{4D64D030-08DA-431D-BE2C-56FB0FC8E001}"/>
              </a:ext>
            </a:extLst>
          </p:cNvPr>
          <p:cNvSpPr>
            <a:spLocks noGrp="1"/>
          </p:cNvSpPr>
          <p:nvPr>
            <p:ph type="title"/>
          </p:nvPr>
        </p:nvSpPr>
        <p:spPr>
          <a:xfrm>
            <a:off x="838200" y="448582"/>
            <a:ext cx="8833176" cy="556581"/>
          </a:xfrm>
        </p:spPr>
        <p:txBody>
          <a:bodyPr/>
          <a:lstStyle/>
          <a:p>
            <a:r>
              <a:rPr lang="zh-CN" altLang="en-US" dirty="0"/>
              <a:t>三段文字页</a:t>
            </a:r>
          </a:p>
        </p:txBody>
      </p:sp>
      <p:grpSp>
        <p:nvGrpSpPr>
          <p:cNvPr id="3" name="组合 2">
            <a:extLst>
              <a:ext uri="{FF2B5EF4-FFF2-40B4-BE49-F238E27FC236}">
                <a16:creationId xmlns="" xmlns:a16="http://schemas.microsoft.com/office/drawing/2014/main" id="{3F5E451F-3F72-45B1-9192-433B00971214}"/>
              </a:ext>
            </a:extLst>
          </p:cNvPr>
          <p:cNvGrpSpPr/>
          <p:nvPr/>
        </p:nvGrpSpPr>
        <p:grpSpPr>
          <a:xfrm>
            <a:off x="658813" y="1628340"/>
            <a:ext cx="3330644" cy="4248585"/>
            <a:chOff x="1029052" y="2222374"/>
            <a:chExt cx="2763524" cy="3327283"/>
          </a:xfrm>
          <a:effectLst>
            <a:outerShdw blurRad="127000" sx="101000" sy="101000" algn="ctr" rotWithShape="0">
              <a:prstClr val="black">
                <a:alpha val="15000"/>
              </a:prstClr>
            </a:outerShdw>
          </a:effectLst>
        </p:grpSpPr>
        <p:grpSp>
          <p:nvGrpSpPr>
            <p:cNvPr id="4" name="组合 3">
              <a:extLst>
                <a:ext uri="{FF2B5EF4-FFF2-40B4-BE49-F238E27FC236}">
                  <a16:creationId xmlns="" xmlns:a16="http://schemas.microsoft.com/office/drawing/2014/main" id="{401F8C63-632A-4455-ACC2-AC22D65F74B0}"/>
                </a:ext>
              </a:extLst>
            </p:cNvPr>
            <p:cNvGrpSpPr/>
            <p:nvPr/>
          </p:nvGrpSpPr>
          <p:grpSpPr>
            <a:xfrm>
              <a:off x="1029052" y="2222374"/>
              <a:ext cx="2763524" cy="3327283"/>
              <a:chOff x="1015997" y="2084438"/>
              <a:chExt cx="2763524" cy="3327283"/>
            </a:xfrm>
          </p:grpSpPr>
          <p:sp>
            <p:nvSpPr>
              <p:cNvPr id="6" name="矩形: 折角 5">
                <a:extLst>
                  <a:ext uri="{FF2B5EF4-FFF2-40B4-BE49-F238E27FC236}">
                    <a16:creationId xmlns="" xmlns:a16="http://schemas.microsoft.com/office/drawing/2014/main" id="{88E4DF7C-149E-47CF-95FD-3BE1B79F47E9}"/>
                  </a:ext>
                </a:extLst>
              </p:cNvPr>
              <p:cNvSpPr/>
              <p:nvPr/>
            </p:nvSpPr>
            <p:spPr>
              <a:xfrm>
                <a:off x="1018621" y="2084439"/>
                <a:ext cx="2760900" cy="3327282"/>
              </a:xfrm>
              <a:prstGeom prst="foldedCorner">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7" name="矩形 6">
                <a:extLst>
                  <a:ext uri="{FF2B5EF4-FFF2-40B4-BE49-F238E27FC236}">
                    <a16:creationId xmlns="" xmlns:a16="http://schemas.microsoft.com/office/drawing/2014/main" id="{C15E734D-405F-4F9D-A899-80AC1129D04F}"/>
                  </a:ext>
                </a:extLst>
              </p:cNvPr>
              <p:cNvSpPr/>
              <p:nvPr/>
            </p:nvSpPr>
            <p:spPr>
              <a:xfrm>
                <a:off x="1015997" y="2084438"/>
                <a:ext cx="2763524" cy="553029"/>
              </a:xfrm>
              <a:prstGeom prst="rect">
                <a:avLst/>
              </a:prstGeom>
              <a:gradFill>
                <a:gsLst>
                  <a:gs pos="25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文本框 4">
              <a:extLst>
                <a:ext uri="{FF2B5EF4-FFF2-40B4-BE49-F238E27FC236}">
                  <a16:creationId xmlns="" xmlns:a16="http://schemas.microsoft.com/office/drawing/2014/main" id="{1BC74C07-D203-4AFD-9C0B-0FC17202D4DD}"/>
                </a:ext>
              </a:extLst>
            </p:cNvPr>
            <p:cNvSpPr txBox="1"/>
            <p:nvPr/>
          </p:nvSpPr>
          <p:spPr>
            <a:xfrm>
              <a:off x="1387213" y="2324922"/>
              <a:ext cx="2049825" cy="35460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2400" b="1" i="0" u="none" strike="noStrike" kern="1200" cap="none" spc="0" normalizeH="0" baseline="0" noProof="0" dirty="0">
                  <a:ln>
                    <a:noFill/>
                  </a:ln>
                  <a:solidFill>
                    <a:prstClr val="white"/>
                  </a:solidFill>
                  <a:effectLst/>
                  <a:uLnTx/>
                  <a:uFillTx/>
                  <a:latin typeface="微软雅黑" panose="020B0503020204020204" pitchFamily="34" charset="-122"/>
                  <a:ea typeface="微软雅黑" panose="020B0503020204020204" pitchFamily="34" charset="-122"/>
                  <a:cs typeface="+mn-cs"/>
                </a:rPr>
                <a:t>这里是小标题</a:t>
              </a:r>
            </a:p>
          </p:txBody>
        </p:sp>
      </p:grpSp>
      <p:grpSp>
        <p:nvGrpSpPr>
          <p:cNvPr id="9" name="组合 8">
            <a:extLst>
              <a:ext uri="{FF2B5EF4-FFF2-40B4-BE49-F238E27FC236}">
                <a16:creationId xmlns="" xmlns:a16="http://schemas.microsoft.com/office/drawing/2014/main" id="{A2EA1DF0-D316-41CB-BBAC-2D1E4AC378A2}"/>
              </a:ext>
            </a:extLst>
          </p:cNvPr>
          <p:cNvGrpSpPr/>
          <p:nvPr/>
        </p:nvGrpSpPr>
        <p:grpSpPr>
          <a:xfrm>
            <a:off x="4431260" y="1608983"/>
            <a:ext cx="3329480" cy="4267942"/>
            <a:chOff x="1030018" y="2205625"/>
            <a:chExt cx="2762558" cy="3278189"/>
          </a:xfrm>
          <a:effectLst>
            <a:outerShdw blurRad="127000" sx="101000" sy="101000" algn="ctr" rotWithShape="0">
              <a:prstClr val="black">
                <a:alpha val="15000"/>
              </a:prstClr>
            </a:outerShdw>
          </a:effectLst>
        </p:grpSpPr>
        <p:grpSp>
          <p:nvGrpSpPr>
            <p:cNvPr id="10" name="组合 9">
              <a:extLst>
                <a:ext uri="{FF2B5EF4-FFF2-40B4-BE49-F238E27FC236}">
                  <a16:creationId xmlns="" xmlns:a16="http://schemas.microsoft.com/office/drawing/2014/main" id="{0138C40F-4367-493D-97D2-57DD795CBF78}"/>
                </a:ext>
              </a:extLst>
            </p:cNvPr>
            <p:cNvGrpSpPr/>
            <p:nvPr/>
          </p:nvGrpSpPr>
          <p:grpSpPr>
            <a:xfrm>
              <a:off x="1030018" y="2205625"/>
              <a:ext cx="2762558" cy="3278189"/>
              <a:chOff x="1016963" y="2067689"/>
              <a:chExt cx="2762558" cy="3278189"/>
            </a:xfrm>
          </p:grpSpPr>
          <p:sp>
            <p:nvSpPr>
              <p:cNvPr id="12" name="矩形: 折角 11">
                <a:extLst>
                  <a:ext uri="{FF2B5EF4-FFF2-40B4-BE49-F238E27FC236}">
                    <a16:creationId xmlns="" xmlns:a16="http://schemas.microsoft.com/office/drawing/2014/main" id="{682DF2F4-61FA-44FE-A797-36ECE5F67EA3}"/>
                  </a:ext>
                </a:extLst>
              </p:cNvPr>
              <p:cNvSpPr/>
              <p:nvPr/>
            </p:nvSpPr>
            <p:spPr>
              <a:xfrm>
                <a:off x="1018621" y="2084439"/>
                <a:ext cx="2760900" cy="3261439"/>
              </a:xfrm>
              <a:prstGeom prst="foldedCorner">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13" name="矩形 12">
                <a:extLst>
                  <a:ext uri="{FF2B5EF4-FFF2-40B4-BE49-F238E27FC236}">
                    <a16:creationId xmlns="" xmlns:a16="http://schemas.microsoft.com/office/drawing/2014/main" id="{5CBB6751-E5FE-43F4-A0F9-7DA416043AEB}"/>
                  </a:ext>
                </a:extLst>
              </p:cNvPr>
              <p:cNvSpPr/>
              <p:nvPr/>
            </p:nvSpPr>
            <p:spPr>
              <a:xfrm>
                <a:off x="1016963" y="2067689"/>
                <a:ext cx="2762558" cy="553029"/>
              </a:xfrm>
              <a:prstGeom prst="rect">
                <a:avLst/>
              </a:prstGeom>
              <a:gradFill>
                <a:gsLst>
                  <a:gs pos="25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1" name="文本框 10">
              <a:extLst>
                <a:ext uri="{FF2B5EF4-FFF2-40B4-BE49-F238E27FC236}">
                  <a16:creationId xmlns="" xmlns:a16="http://schemas.microsoft.com/office/drawing/2014/main" id="{59B24664-C690-417E-84F7-7B55C9BF3729}"/>
                </a:ext>
              </a:extLst>
            </p:cNvPr>
            <p:cNvSpPr txBox="1"/>
            <p:nvPr/>
          </p:nvSpPr>
          <p:spPr>
            <a:xfrm>
              <a:off x="1461747" y="2320923"/>
              <a:ext cx="1901952" cy="354603"/>
            </a:xfrm>
            <a:prstGeom prst="rect">
              <a:avLst/>
            </a:prstGeom>
            <a:noFill/>
          </p:spPr>
          <p:txBody>
            <a:bodyPr wrap="square" rtlCol="0">
              <a:spAutoFit/>
            </a:bodyPr>
            <a:lstStyle/>
            <a:p>
              <a:pPr lvl="0" algn="ctr">
                <a:defRPr/>
              </a:pPr>
              <a:r>
                <a:rPr lang="zh-CN" altLang="en-US" sz="2400" b="1" dirty="0">
                  <a:solidFill>
                    <a:prstClr val="white"/>
                  </a:solidFill>
                  <a:latin typeface="微软雅黑" panose="020B0503020204020204" pitchFamily="34" charset="-122"/>
                  <a:ea typeface="微软雅黑" panose="020B0503020204020204" pitchFamily="34" charset="-122"/>
                </a:rPr>
                <a:t>这里是小标题</a:t>
              </a:r>
            </a:p>
          </p:txBody>
        </p:sp>
      </p:grpSp>
      <p:grpSp>
        <p:nvGrpSpPr>
          <p:cNvPr id="15" name="组合 14">
            <a:extLst>
              <a:ext uri="{FF2B5EF4-FFF2-40B4-BE49-F238E27FC236}">
                <a16:creationId xmlns="" xmlns:a16="http://schemas.microsoft.com/office/drawing/2014/main" id="{8BF97949-4967-425D-8009-EA5D150E4432}"/>
              </a:ext>
            </a:extLst>
          </p:cNvPr>
          <p:cNvGrpSpPr/>
          <p:nvPr/>
        </p:nvGrpSpPr>
        <p:grpSpPr>
          <a:xfrm>
            <a:off x="8203708" y="1608982"/>
            <a:ext cx="3329480" cy="4267942"/>
            <a:chOff x="1030018" y="2205625"/>
            <a:chExt cx="2762558" cy="3278187"/>
          </a:xfrm>
          <a:effectLst>
            <a:outerShdw blurRad="127000" sx="101000" sy="101000" algn="ctr" rotWithShape="0">
              <a:prstClr val="black">
                <a:alpha val="15000"/>
              </a:prstClr>
            </a:outerShdw>
          </a:effectLst>
        </p:grpSpPr>
        <p:grpSp>
          <p:nvGrpSpPr>
            <p:cNvPr id="16" name="组合 15">
              <a:extLst>
                <a:ext uri="{FF2B5EF4-FFF2-40B4-BE49-F238E27FC236}">
                  <a16:creationId xmlns="" xmlns:a16="http://schemas.microsoft.com/office/drawing/2014/main" id="{C3DDD0E9-E9FB-4C2F-9B3D-799A8C34E701}"/>
                </a:ext>
              </a:extLst>
            </p:cNvPr>
            <p:cNvGrpSpPr/>
            <p:nvPr/>
          </p:nvGrpSpPr>
          <p:grpSpPr>
            <a:xfrm>
              <a:off x="1030018" y="2205625"/>
              <a:ext cx="2762558" cy="3278187"/>
              <a:chOff x="1016963" y="2067689"/>
              <a:chExt cx="2762558" cy="3278187"/>
            </a:xfrm>
          </p:grpSpPr>
          <p:sp>
            <p:nvSpPr>
              <p:cNvPr id="18" name="矩形: 折角 17">
                <a:extLst>
                  <a:ext uri="{FF2B5EF4-FFF2-40B4-BE49-F238E27FC236}">
                    <a16:creationId xmlns="" xmlns:a16="http://schemas.microsoft.com/office/drawing/2014/main" id="{83A521A7-2A9E-4A54-BDEF-4ABBDB6D6F33}"/>
                  </a:ext>
                </a:extLst>
              </p:cNvPr>
              <p:cNvSpPr/>
              <p:nvPr/>
            </p:nvSpPr>
            <p:spPr>
              <a:xfrm>
                <a:off x="1018621" y="2084439"/>
                <a:ext cx="2760900" cy="3261437"/>
              </a:xfrm>
              <a:prstGeom prst="foldedCorner">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19" name="矩形 18">
                <a:extLst>
                  <a:ext uri="{FF2B5EF4-FFF2-40B4-BE49-F238E27FC236}">
                    <a16:creationId xmlns="" xmlns:a16="http://schemas.microsoft.com/office/drawing/2014/main" id="{69053E2F-DD21-45EA-9BC7-761C960F2637}"/>
                  </a:ext>
                </a:extLst>
              </p:cNvPr>
              <p:cNvSpPr/>
              <p:nvPr/>
            </p:nvSpPr>
            <p:spPr>
              <a:xfrm>
                <a:off x="1016963" y="2067689"/>
                <a:ext cx="2762558" cy="553029"/>
              </a:xfrm>
              <a:prstGeom prst="rect">
                <a:avLst/>
              </a:prstGeom>
              <a:gradFill>
                <a:gsLst>
                  <a:gs pos="25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grpSp>
        <p:sp>
          <p:nvSpPr>
            <p:cNvPr id="17" name="文本框 16">
              <a:extLst>
                <a:ext uri="{FF2B5EF4-FFF2-40B4-BE49-F238E27FC236}">
                  <a16:creationId xmlns="" xmlns:a16="http://schemas.microsoft.com/office/drawing/2014/main" id="{088695A6-EF16-458A-A6B6-12CF55393B3A}"/>
                </a:ext>
              </a:extLst>
            </p:cNvPr>
            <p:cNvSpPr txBox="1"/>
            <p:nvPr/>
          </p:nvSpPr>
          <p:spPr>
            <a:xfrm>
              <a:off x="1461747" y="2320922"/>
              <a:ext cx="1901952" cy="354603"/>
            </a:xfrm>
            <a:prstGeom prst="rect">
              <a:avLst/>
            </a:prstGeom>
            <a:noFill/>
          </p:spPr>
          <p:txBody>
            <a:bodyPr wrap="square" rtlCol="0">
              <a:spAutoFit/>
            </a:bodyPr>
            <a:lstStyle/>
            <a:p>
              <a:pPr lvl="0" algn="ctr">
                <a:defRPr/>
              </a:pPr>
              <a:r>
                <a:rPr lang="zh-CN" altLang="en-US" sz="2400" b="1" dirty="0">
                  <a:solidFill>
                    <a:prstClr val="white"/>
                  </a:solidFill>
                  <a:latin typeface="微软雅黑" panose="020B0503020204020204" pitchFamily="34" charset="-122"/>
                  <a:ea typeface="微软雅黑" panose="020B0503020204020204" pitchFamily="34" charset="-122"/>
                </a:rPr>
                <a:t>这里是小标题</a:t>
              </a:r>
            </a:p>
          </p:txBody>
        </p:sp>
      </p:grpSp>
      <p:sp>
        <p:nvSpPr>
          <p:cNvPr id="39" name="文本框 38">
            <a:extLst>
              <a:ext uri="{FF2B5EF4-FFF2-40B4-BE49-F238E27FC236}">
                <a16:creationId xmlns="" xmlns:a16="http://schemas.microsoft.com/office/drawing/2014/main" id="{69CC20DD-2240-4CB6-8617-C8814D4E309B}"/>
              </a:ext>
            </a:extLst>
          </p:cNvPr>
          <p:cNvSpPr txBox="1"/>
          <p:nvPr/>
        </p:nvSpPr>
        <p:spPr>
          <a:xfrm>
            <a:off x="990670" y="2510098"/>
            <a:ext cx="2666930" cy="3003515"/>
          </a:xfrm>
          <a:prstGeom prst="rect">
            <a:avLst/>
          </a:prstGeom>
          <a:noFill/>
        </p:spPr>
        <p:txBody>
          <a:bodyPr wrap="square" lIns="72000" rIns="72000" rtlCol="0">
            <a:spAutoFit/>
          </a:bodyPr>
          <a:lstStyle>
            <a:defPPr>
              <a:defRPr lang="zh-CN"/>
            </a:defPPr>
            <a:lvl1pPr algn="just">
              <a:lnSpc>
                <a:spcPct val="150000"/>
              </a:lnSpc>
              <a:defRPr sz="1600">
                <a:solidFill>
                  <a:schemeClr val="tx1">
                    <a:lumMod val="65000"/>
                    <a:lumOff val="35000"/>
                  </a:schemeClr>
                </a:solidFill>
                <a:latin typeface="微软雅黑" panose="020B0503020204020204" pitchFamily="34" charset="-122"/>
                <a:ea typeface="微软雅黑" panose="020B0503020204020204" pitchFamily="34" charset="-122"/>
              </a:defRPr>
            </a:lvl1pPr>
          </a:lstStyle>
          <a:p>
            <a:r>
              <a:rPr lang="zh-CN" altLang="en-US" dirty="0"/>
              <a:t>东华大学地处中国上海，是教育部直属、</a:t>
            </a:r>
            <a:r>
              <a:rPr lang="zh-CN" altLang="en-US"/>
              <a:t>国家“</a:t>
            </a:r>
            <a:r>
              <a:rPr lang="en-US" altLang="zh-CN" dirty="0"/>
              <a:t>211</a:t>
            </a:r>
            <a:r>
              <a:rPr lang="zh-CN" altLang="en-US" dirty="0"/>
              <a:t>工程”重点建设的全国重点大学，国家“双一流”世界一流学科建设高校，</a:t>
            </a:r>
            <a:r>
              <a:rPr lang="zh-CN" altLang="en-US"/>
              <a:t>首批入选</a:t>
            </a:r>
            <a:r>
              <a:rPr lang="en-US" altLang="zh-CN" dirty="0"/>
              <a:t>111</a:t>
            </a:r>
            <a:r>
              <a:rPr lang="zh-CN" altLang="en-US" dirty="0"/>
              <a:t>计划、卓越工程师教育培养计划、国家大学生创新性实验计划</a:t>
            </a:r>
          </a:p>
        </p:txBody>
      </p:sp>
      <p:sp>
        <p:nvSpPr>
          <p:cNvPr id="43" name="文本框 42">
            <a:extLst>
              <a:ext uri="{FF2B5EF4-FFF2-40B4-BE49-F238E27FC236}">
                <a16:creationId xmlns="" xmlns:a16="http://schemas.microsoft.com/office/drawing/2014/main" id="{F443DCE4-F187-4990-8629-7AD0215FFBAA}"/>
              </a:ext>
            </a:extLst>
          </p:cNvPr>
          <p:cNvSpPr txBox="1"/>
          <p:nvPr/>
        </p:nvSpPr>
        <p:spPr>
          <a:xfrm>
            <a:off x="4762535" y="2510098"/>
            <a:ext cx="2666930" cy="3003515"/>
          </a:xfrm>
          <a:prstGeom prst="rect">
            <a:avLst/>
          </a:prstGeom>
          <a:noFill/>
        </p:spPr>
        <p:txBody>
          <a:bodyPr wrap="square" lIns="72000" rIns="72000" rtlCol="0">
            <a:spAutoFit/>
          </a:bodyPr>
          <a:lstStyle>
            <a:defPPr>
              <a:defRPr lang="zh-CN"/>
            </a:defPPr>
            <a:lvl1pPr algn="just">
              <a:lnSpc>
                <a:spcPct val="150000"/>
              </a:lnSpc>
              <a:defRPr sz="1600">
                <a:solidFill>
                  <a:schemeClr val="tx1">
                    <a:lumMod val="65000"/>
                    <a:lumOff val="35000"/>
                  </a:schemeClr>
                </a:solidFill>
                <a:latin typeface="微软雅黑" panose="020B0503020204020204" pitchFamily="34" charset="-122"/>
                <a:ea typeface="微软雅黑" panose="020B0503020204020204" pitchFamily="34" charset="-122"/>
              </a:defRPr>
            </a:lvl1pPr>
          </a:lstStyle>
          <a:p>
            <a:r>
              <a:rPr lang="zh-CN" altLang="en-US" dirty="0"/>
              <a:t>东华大学地处中国上海，是教育部直属、</a:t>
            </a:r>
            <a:r>
              <a:rPr lang="zh-CN" altLang="en-US"/>
              <a:t>国家“</a:t>
            </a:r>
            <a:r>
              <a:rPr lang="en-US" altLang="zh-CN" dirty="0"/>
              <a:t>211</a:t>
            </a:r>
            <a:r>
              <a:rPr lang="zh-CN" altLang="en-US" dirty="0"/>
              <a:t>工程”重点建设的全国重点大学，国家“双一流”世界一流学科建设高校，</a:t>
            </a:r>
            <a:r>
              <a:rPr lang="zh-CN" altLang="en-US"/>
              <a:t>首批入选</a:t>
            </a:r>
            <a:r>
              <a:rPr lang="en-US" altLang="zh-CN" dirty="0"/>
              <a:t>111</a:t>
            </a:r>
            <a:r>
              <a:rPr lang="zh-CN" altLang="en-US" dirty="0"/>
              <a:t>计划、卓越工程师教育培养计划、国家大学生创新性实验计划</a:t>
            </a:r>
          </a:p>
        </p:txBody>
      </p:sp>
      <p:sp>
        <p:nvSpPr>
          <p:cNvPr id="44" name="文本框 43">
            <a:extLst>
              <a:ext uri="{FF2B5EF4-FFF2-40B4-BE49-F238E27FC236}">
                <a16:creationId xmlns="" xmlns:a16="http://schemas.microsoft.com/office/drawing/2014/main" id="{0DEF6890-BC74-46B9-87E4-8CC729BD16F9}"/>
              </a:ext>
            </a:extLst>
          </p:cNvPr>
          <p:cNvSpPr txBox="1"/>
          <p:nvPr/>
        </p:nvSpPr>
        <p:spPr>
          <a:xfrm>
            <a:off x="8535275" y="2510098"/>
            <a:ext cx="2666347" cy="3003515"/>
          </a:xfrm>
          <a:prstGeom prst="rect">
            <a:avLst/>
          </a:prstGeom>
          <a:noFill/>
        </p:spPr>
        <p:txBody>
          <a:bodyPr wrap="square" lIns="72000" rIns="72000" rtlCol="0">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p>
        </p:txBody>
      </p:sp>
    </p:spTree>
    <p:extLst>
      <p:ext uri="{BB962C8B-B14F-4D97-AF65-F5344CB8AC3E}">
        <p14:creationId xmlns:p14="http://schemas.microsoft.com/office/powerpoint/2010/main" val="3071813139"/>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椭圆 64">
            <a:extLst>
              <a:ext uri="{FF2B5EF4-FFF2-40B4-BE49-F238E27FC236}">
                <a16:creationId xmlns="" xmlns:a16="http://schemas.microsoft.com/office/drawing/2014/main" id="{DD688A7B-6B06-4A84-BDAA-666A7B3C84E8}"/>
              </a:ext>
            </a:extLst>
          </p:cNvPr>
          <p:cNvSpPr/>
          <p:nvPr/>
        </p:nvSpPr>
        <p:spPr>
          <a:xfrm>
            <a:off x="-1530923" y="-271503"/>
            <a:ext cx="7881489" cy="7881473"/>
          </a:xfrm>
          <a:prstGeom prst="ellipse">
            <a:avLst/>
          </a:prstGeom>
          <a:noFill/>
          <a:ln w="6350">
            <a:gradFill>
              <a:gsLst>
                <a:gs pos="0">
                  <a:schemeClr val="accent1">
                    <a:alpha val="0"/>
                  </a:schemeClr>
                </a:gs>
                <a:gs pos="42000">
                  <a:schemeClr val="accent2">
                    <a:alpha val="4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66" name="椭圆 65">
            <a:extLst>
              <a:ext uri="{FF2B5EF4-FFF2-40B4-BE49-F238E27FC236}">
                <a16:creationId xmlns="" xmlns:a16="http://schemas.microsoft.com/office/drawing/2014/main" id="{543183A9-9092-4E76-931D-44EFD40C6466}"/>
              </a:ext>
            </a:extLst>
          </p:cNvPr>
          <p:cNvSpPr/>
          <p:nvPr/>
        </p:nvSpPr>
        <p:spPr>
          <a:xfrm>
            <a:off x="-2609248" y="-1190173"/>
            <a:ext cx="9718830" cy="9718812"/>
          </a:xfrm>
          <a:prstGeom prst="ellipse">
            <a:avLst/>
          </a:prstGeom>
          <a:noFill/>
          <a:ln w="6350">
            <a:gradFill>
              <a:gsLst>
                <a:gs pos="0">
                  <a:schemeClr val="accent1">
                    <a:alpha val="0"/>
                  </a:schemeClr>
                </a:gs>
                <a:gs pos="42000">
                  <a:schemeClr val="accent2">
                    <a:alpha val="40000"/>
                  </a:schemeClr>
                </a:gs>
              </a:gsLst>
              <a:lin ang="0" scaled="0"/>
            </a:gra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Arial"/>
              <a:ea typeface="微软雅黑 Light"/>
            </a:endParaRPr>
          </a:p>
        </p:txBody>
      </p:sp>
      <p:sp>
        <p:nvSpPr>
          <p:cNvPr id="60" name="椭圆 59">
            <a:extLst>
              <a:ext uri="{FF2B5EF4-FFF2-40B4-BE49-F238E27FC236}">
                <a16:creationId xmlns="" xmlns:a16="http://schemas.microsoft.com/office/drawing/2014/main" id="{FC453C81-F9E1-4A22-B9F4-8BEE27781EA8}"/>
              </a:ext>
            </a:extLst>
          </p:cNvPr>
          <p:cNvSpPr/>
          <p:nvPr/>
        </p:nvSpPr>
        <p:spPr>
          <a:xfrm>
            <a:off x="717177" y="1979473"/>
            <a:ext cx="3379525" cy="3379521"/>
          </a:xfrm>
          <a:prstGeom prst="ellipse">
            <a:avLst/>
          </a:prstGeom>
          <a:noFill/>
          <a:ln w="25400">
            <a:solidFill>
              <a:schemeClr val="accent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61" name="椭圆 60">
            <a:extLst>
              <a:ext uri="{FF2B5EF4-FFF2-40B4-BE49-F238E27FC236}">
                <a16:creationId xmlns="" xmlns:a16="http://schemas.microsoft.com/office/drawing/2014/main" id="{C84666DB-FFE6-41A0-9A41-22254C19B9F5}"/>
              </a:ext>
            </a:extLst>
          </p:cNvPr>
          <p:cNvSpPr/>
          <p:nvPr/>
        </p:nvSpPr>
        <p:spPr>
          <a:xfrm>
            <a:off x="658018" y="1920314"/>
            <a:ext cx="3497844" cy="3497840"/>
          </a:xfrm>
          <a:prstGeom prst="ellipse">
            <a:avLst/>
          </a:prstGeom>
          <a:noFill/>
          <a:ln w="9525">
            <a:solidFill>
              <a:schemeClr val="accent1">
                <a:alpha val="5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Light"/>
              <a:cs typeface="+mn-cs"/>
            </a:endParaRPr>
          </a:p>
        </p:txBody>
      </p:sp>
      <p:sp>
        <p:nvSpPr>
          <p:cNvPr id="68" name="弧形 67">
            <a:extLst>
              <a:ext uri="{FF2B5EF4-FFF2-40B4-BE49-F238E27FC236}">
                <a16:creationId xmlns="" xmlns:a16="http://schemas.microsoft.com/office/drawing/2014/main" id="{F22552FA-CE40-4364-B628-1B01F535A192}"/>
              </a:ext>
            </a:extLst>
          </p:cNvPr>
          <p:cNvSpPr/>
          <p:nvPr/>
        </p:nvSpPr>
        <p:spPr>
          <a:xfrm>
            <a:off x="998570" y="2260864"/>
            <a:ext cx="2816741" cy="2816740"/>
          </a:xfrm>
          <a:prstGeom prst="arc">
            <a:avLst>
              <a:gd name="adj1" fmla="val 10214044"/>
              <a:gd name="adj2" fmla="val 310579"/>
            </a:avLst>
          </a:prstGeom>
          <a:ln w="190500">
            <a:gradFill flip="none" rotWithShape="1">
              <a:gsLst>
                <a:gs pos="100000">
                  <a:schemeClr val="accent2">
                    <a:alpha val="30000"/>
                  </a:schemeClr>
                </a:gs>
                <a:gs pos="0">
                  <a:schemeClr val="accent1">
                    <a:alpha val="0"/>
                  </a:schemeClr>
                </a:gs>
              </a:gsLst>
              <a:lin ang="0" scaled="1"/>
              <a:tileRect/>
            </a:gradFill>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srgbClr val="262626"/>
              </a:solidFill>
              <a:effectLst/>
              <a:uLnTx/>
              <a:uFillTx/>
              <a:latin typeface="微软雅黑 Light"/>
              <a:ea typeface="微软雅黑 Light"/>
              <a:cs typeface="+mn-cs"/>
            </a:endParaRPr>
          </a:p>
        </p:txBody>
      </p:sp>
      <p:sp>
        <p:nvSpPr>
          <p:cNvPr id="69" name="弧形 68">
            <a:extLst>
              <a:ext uri="{FF2B5EF4-FFF2-40B4-BE49-F238E27FC236}">
                <a16:creationId xmlns="" xmlns:a16="http://schemas.microsoft.com/office/drawing/2014/main" id="{4776E0FD-7F0A-489B-A57C-D5CCA84E1157}"/>
              </a:ext>
            </a:extLst>
          </p:cNvPr>
          <p:cNvSpPr/>
          <p:nvPr/>
        </p:nvSpPr>
        <p:spPr>
          <a:xfrm rot="10800000">
            <a:off x="998570" y="2260863"/>
            <a:ext cx="2816741" cy="2816740"/>
          </a:xfrm>
          <a:prstGeom prst="arc">
            <a:avLst>
              <a:gd name="adj1" fmla="val 10214044"/>
              <a:gd name="adj2" fmla="val 310579"/>
            </a:avLst>
          </a:prstGeom>
          <a:ln w="190500">
            <a:gradFill flip="none" rotWithShape="1">
              <a:gsLst>
                <a:gs pos="100000">
                  <a:srgbClr val="A92B33">
                    <a:alpha val="40000"/>
                  </a:srgbClr>
                </a:gs>
                <a:gs pos="0">
                  <a:srgbClr val="A92B33">
                    <a:alpha val="0"/>
                  </a:srgbClr>
                </a:gs>
              </a:gsLst>
              <a:lin ang="0" scaled="1"/>
              <a:tileRect/>
            </a:gradFill>
            <a:headEnd type="none" w="sm" len="sm"/>
            <a:tailEnd type="triangle" w="sm" len="sm"/>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srgbClr val="262626"/>
              </a:solidFill>
              <a:latin typeface="微软雅黑 Light"/>
              <a:ea typeface="微软雅黑 Light"/>
            </a:endParaRPr>
          </a:p>
        </p:txBody>
      </p:sp>
      <p:sp>
        <p:nvSpPr>
          <p:cNvPr id="70" name="椭圆 69">
            <a:extLst>
              <a:ext uri="{FF2B5EF4-FFF2-40B4-BE49-F238E27FC236}">
                <a16:creationId xmlns="" xmlns:a16="http://schemas.microsoft.com/office/drawing/2014/main" id="{149376B5-0491-4B8D-A92D-DCC0DE5DB8BE}"/>
              </a:ext>
            </a:extLst>
          </p:cNvPr>
          <p:cNvSpPr/>
          <p:nvPr/>
        </p:nvSpPr>
        <p:spPr>
          <a:xfrm>
            <a:off x="998570" y="2260863"/>
            <a:ext cx="2816739" cy="2816740"/>
          </a:xfrm>
          <a:prstGeom prst="ellipse">
            <a:avLst/>
          </a:prstGeom>
          <a:gradFill>
            <a:gsLst>
              <a:gs pos="2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3" name="椭圆 62">
            <a:extLst>
              <a:ext uri="{FF2B5EF4-FFF2-40B4-BE49-F238E27FC236}">
                <a16:creationId xmlns="" xmlns:a16="http://schemas.microsoft.com/office/drawing/2014/main" id="{FC33DC6A-0E9B-4D5B-A444-46ECF820896A}"/>
              </a:ext>
            </a:extLst>
          </p:cNvPr>
          <p:cNvSpPr/>
          <p:nvPr/>
        </p:nvSpPr>
        <p:spPr>
          <a:xfrm>
            <a:off x="-216097" y="1046202"/>
            <a:ext cx="5246074" cy="5246062"/>
          </a:xfrm>
          <a:prstGeom prst="ellipse">
            <a:avLst/>
          </a:prstGeom>
          <a:noFill/>
          <a:ln w="12700">
            <a:solidFill>
              <a:schemeClr val="accent1">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gradFill>
                  <a:gsLst>
                    <a:gs pos="0">
                      <a:schemeClr val="accent1">
                        <a:alpha val="50000"/>
                      </a:schemeClr>
                    </a:gs>
                    <a:gs pos="100000">
                      <a:schemeClr val="accent2">
                        <a:alpha val="50000"/>
                      </a:schemeClr>
                    </a:gs>
                  </a:gsLst>
                  <a:lin ang="5400000" scaled="1"/>
                </a:gradFill>
              </a:ln>
              <a:solidFill>
                <a:prstClr val="white"/>
              </a:solidFill>
              <a:effectLst/>
              <a:uLnTx/>
              <a:uFillTx/>
              <a:latin typeface="Arial"/>
              <a:ea typeface="微软雅黑 Light"/>
              <a:cs typeface="+mn-cs"/>
            </a:endParaRPr>
          </a:p>
        </p:txBody>
      </p:sp>
      <p:sp>
        <p:nvSpPr>
          <p:cNvPr id="64" name="椭圆 63">
            <a:extLst>
              <a:ext uri="{FF2B5EF4-FFF2-40B4-BE49-F238E27FC236}">
                <a16:creationId xmlns="" xmlns:a16="http://schemas.microsoft.com/office/drawing/2014/main" id="{CEEFFBC5-5F9A-4C98-B30F-BC0C6C0249B7}"/>
              </a:ext>
            </a:extLst>
          </p:cNvPr>
          <p:cNvSpPr/>
          <p:nvPr/>
        </p:nvSpPr>
        <p:spPr>
          <a:xfrm>
            <a:off x="-116722" y="1142696"/>
            <a:ext cx="5053086" cy="5053074"/>
          </a:xfrm>
          <a:prstGeom prst="ellipse">
            <a:avLst/>
          </a:prstGeom>
          <a:noFill/>
          <a:ln w="6350">
            <a:solidFill>
              <a:schemeClr val="accent1">
                <a:alpha val="40000"/>
              </a:schemeClr>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Light"/>
              <a:cs typeface="+mn-cs"/>
            </a:endParaRPr>
          </a:p>
        </p:txBody>
      </p:sp>
      <p:sp>
        <p:nvSpPr>
          <p:cNvPr id="99" name="椭圆 98">
            <a:extLst>
              <a:ext uri="{FF2B5EF4-FFF2-40B4-BE49-F238E27FC236}">
                <a16:creationId xmlns="" xmlns:a16="http://schemas.microsoft.com/office/drawing/2014/main" id="{FC56874A-E44D-4BA3-82C5-1792530A18F4}"/>
              </a:ext>
            </a:extLst>
          </p:cNvPr>
          <p:cNvSpPr/>
          <p:nvPr/>
        </p:nvSpPr>
        <p:spPr>
          <a:xfrm>
            <a:off x="4917255" y="3576133"/>
            <a:ext cx="186199" cy="186199"/>
          </a:xfrm>
          <a:prstGeom prst="ellipse">
            <a:avLst/>
          </a:prstGeom>
          <a:solidFill>
            <a:schemeClr val="bg1"/>
          </a:solidFill>
          <a:ln w="285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a:ea typeface="微软雅黑 Light"/>
            </a:endParaRPr>
          </a:p>
        </p:txBody>
      </p:sp>
      <p:sp>
        <p:nvSpPr>
          <p:cNvPr id="100" name="椭圆 99">
            <a:extLst>
              <a:ext uri="{FF2B5EF4-FFF2-40B4-BE49-F238E27FC236}">
                <a16:creationId xmlns="" xmlns:a16="http://schemas.microsoft.com/office/drawing/2014/main" id="{1595E0B7-E1C5-45DB-801F-E3B3650249E1}"/>
              </a:ext>
            </a:extLst>
          </p:cNvPr>
          <p:cNvSpPr/>
          <p:nvPr/>
        </p:nvSpPr>
        <p:spPr>
          <a:xfrm>
            <a:off x="4955170" y="3614048"/>
            <a:ext cx="110368" cy="1103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6" name="椭圆 105">
            <a:extLst>
              <a:ext uri="{FF2B5EF4-FFF2-40B4-BE49-F238E27FC236}">
                <a16:creationId xmlns="" xmlns:a16="http://schemas.microsoft.com/office/drawing/2014/main" id="{C87D9B6D-0D37-4A4F-B6C5-F38368A93987}"/>
              </a:ext>
            </a:extLst>
          </p:cNvPr>
          <p:cNvSpPr/>
          <p:nvPr/>
        </p:nvSpPr>
        <p:spPr>
          <a:xfrm>
            <a:off x="4536785" y="2153960"/>
            <a:ext cx="186199" cy="186199"/>
          </a:xfrm>
          <a:prstGeom prst="ellipse">
            <a:avLst/>
          </a:prstGeom>
          <a:solidFill>
            <a:schemeClr val="bg1"/>
          </a:solidFill>
          <a:ln w="285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a:ea typeface="微软雅黑 Light"/>
            </a:endParaRPr>
          </a:p>
        </p:txBody>
      </p:sp>
      <p:sp>
        <p:nvSpPr>
          <p:cNvPr id="107" name="椭圆 106">
            <a:extLst>
              <a:ext uri="{FF2B5EF4-FFF2-40B4-BE49-F238E27FC236}">
                <a16:creationId xmlns="" xmlns:a16="http://schemas.microsoft.com/office/drawing/2014/main" id="{6C3D33C3-26D8-49F8-BEF5-03F9592F0547}"/>
              </a:ext>
            </a:extLst>
          </p:cNvPr>
          <p:cNvSpPr/>
          <p:nvPr/>
        </p:nvSpPr>
        <p:spPr>
          <a:xfrm>
            <a:off x="4574700" y="2191874"/>
            <a:ext cx="110368" cy="1103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4" name="椭圆 103">
            <a:extLst>
              <a:ext uri="{FF2B5EF4-FFF2-40B4-BE49-F238E27FC236}">
                <a16:creationId xmlns="" xmlns:a16="http://schemas.microsoft.com/office/drawing/2014/main" id="{33EA63B4-D06E-4F27-9812-38FAD2A5137E}"/>
              </a:ext>
            </a:extLst>
          </p:cNvPr>
          <p:cNvSpPr/>
          <p:nvPr/>
        </p:nvSpPr>
        <p:spPr>
          <a:xfrm>
            <a:off x="4542183" y="4996901"/>
            <a:ext cx="186199" cy="186199"/>
          </a:xfrm>
          <a:prstGeom prst="ellipse">
            <a:avLst/>
          </a:prstGeom>
          <a:solidFill>
            <a:schemeClr val="bg1"/>
          </a:solidFill>
          <a:ln w="285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5" name="椭圆 104">
            <a:extLst>
              <a:ext uri="{FF2B5EF4-FFF2-40B4-BE49-F238E27FC236}">
                <a16:creationId xmlns="" xmlns:a16="http://schemas.microsoft.com/office/drawing/2014/main" id="{DE58A951-EDF5-4CB0-BB51-FA341FCB88F0}"/>
              </a:ext>
            </a:extLst>
          </p:cNvPr>
          <p:cNvSpPr/>
          <p:nvPr/>
        </p:nvSpPr>
        <p:spPr>
          <a:xfrm>
            <a:off x="4580099" y="5034816"/>
            <a:ext cx="110368" cy="1103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78" name="任意多边形: 形状 77">
            <a:extLst>
              <a:ext uri="{FF2B5EF4-FFF2-40B4-BE49-F238E27FC236}">
                <a16:creationId xmlns="" xmlns:a16="http://schemas.microsoft.com/office/drawing/2014/main" id="{23671D79-920C-4468-8BF5-805DB3DDAECB}"/>
              </a:ext>
            </a:extLst>
          </p:cNvPr>
          <p:cNvSpPr/>
          <p:nvPr/>
        </p:nvSpPr>
        <p:spPr>
          <a:xfrm>
            <a:off x="5092772" y="1330066"/>
            <a:ext cx="6004615" cy="1332115"/>
          </a:xfrm>
          <a:custGeom>
            <a:avLst/>
            <a:gdLst>
              <a:gd name="connsiteX0" fmla="*/ 504176 w 4587537"/>
              <a:gd name="connsiteY0" fmla="*/ 0 h 1629846"/>
              <a:gd name="connsiteX1" fmla="*/ 4497928 w 4587537"/>
              <a:gd name="connsiteY1" fmla="*/ 0 h 1629846"/>
              <a:gd name="connsiteX2" fmla="*/ 4587537 w 4587537"/>
              <a:gd name="connsiteY2" fmla="*/ 89609 h 1629846"/>
              <a:gd name="connsiteX3" fmla="*/ 4587537 w 4587537"/>
              <a:gd name="connsiteY3" fmla="*/ 1540237 h 1629846"/>
              <a:gd name="connsiteX4" fmla="*/ 4497928 w 4587537"/>
              <a:gd name="connsiteY4" fmla="*/ 1629846 h 1629846"/>
              <a:gd name="connsiteX5" fmla="*/ 504176 w 4587537"/>
              <a:gd name="connsiteY5" fmla="*/ 1629846 h 1629846"/>
              <a:gd name="connsiteX6" fmla="*/ 414567 w 4587537"/>
              <a:gd name="connsiteY6" fmla="*/ 1540237 h 1629846"/>
              <a:gd name="connsiteX7" fmla="*/ 414567 w 4587537"/>
              <a:gd name="connsiteY7" fmla="*/ 1034992 h 1629846"/>
              <a:gd name="connsiteX8" fmla="*/ 0 w 4587537"/>
              <a:gd name="connsiteY8" fmla="*/ 1034992 h 1629846"/>
              <a:gd name="connsiteX9" fmla="*/ 414567 w 4587537"/>
              <a:gd name="connsiteY9" fmla="*/ 736770 h 1629846"/>
              <a:gd name="connsiteX10" fmla="*/ 414567 w 4587537"/>
              <a:gd name="connsiteY10" fmla="*/ 89609 h 1629846"/>
              <a:gd name="connsiteX11" fmla="*/ 504176 w 4587537"/>
              <a:gd name="connsiteY11" fmla="*/ 0 h 162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87537" h="1629846">
                <a:moveTo>
                  <a:pt x="504176" y="0"/>
                </a:moveTo>
                <a:lnTo>
                  <a:pt x="4497928" y="0"/>
                </a:lnTo>
                <a:cubicBezTo>
                  <a:pt x="4547418" y="0"/>
                  <a:pt x="4587537" y="40119"/>
                  <a:pt x="4587537" y="89609"/>
                </a:cubicBezTo>
                <a:lnTo>
                  <a:pt x="4587537" y="1540237"/>
                </a:lnTo>
                <a:cubicBezTo>
                  <a:pt x="4587537" y="1589727"/>
                  <a:pt x="4547418" y="1629846"/>
                  <a:pt x="4497928" y="1629846"/>
                </a:cubicBezTo>
                <a:lnTo>
                  <a:pt x="504176" y="1629846"/>
                </a:lnTo>
                <a:cubicBezTo>
                  <a:pt x="454686" y="1629846"/>
                  <a:pt x="414567" y="1589727"/>
                  <a:pt x="414567" y="1540237"/>
                </a:cubicBezTo>
                <a:lnTo>
                  <a:pt x="414567" y="1034992"/>
                </a:lnTo>
                <a:lnTo>
                  <a:pt x="0" y="1034992"/>
                </a:lnTo>
                <a:lnTo>
                  <a:pt x="414567" y="736770"/>
                </a:lnTo>
                <a:lnTo>
                  <a:pt x="414567" y="89609"/>
                </a:lnTo>
                <a:cubicBezTo>
                  <a:pt x="414567" y="40119"/>
                  <a:pt x="454686" y="0"/>
                  <a:pt x="504176" y="0"/>
                </a:cubicBezTo>
                <a:close/>
              </a:path>
            </a:pathLst>
          </a:custGeom>
          <a:solidFill>
            <a:schemeClr val="bg1"/>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Arial"/>
              <a:ea typeface="微软雅黑 Light"/>
              <a:cs typeface="+mn-cs"/>
            </a:endParaRPr>
          </a:p>
        </p:txBody>
      </p:sp>
      <p:sp>
        <p:nvSpPr>
          <p:cNvPr id="80" name="矩形 79">
            <a:extLst>
              <a:ext uri="{FF2B5EF4-FFF2-40B4-BE49-F238E27FC236}">
                <a16:creationId xmlns="" xmlns:a16="http://schemas.microsoft.com/office/drawing/2014/main" id="{8E533EEC-4CE7-4A0B-ABB7-5E50440F0D9F}"/>
              </a:ext>
            </a:extLst>
          </p:cNvPr>
          <p:cNvSpPr/>
          <p:nvPr/>
        </p:nvSpPr>
        <p:spPr>
          <a:xfrm>
            <a:off x="5805504" y="1834477"/>
            <a:ext cx="5164991" cy="625171"/>
          </a:xfrm>
          <a:prstGeom prst="rect">
            <a:avLst/>
          </a:prstGeom>
        </p:spPr>
        <p:txBody>
          <a:bodyPr wrap="square">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94" name="任意多边形: 形状 93">
            <a:extLst>
              <a:ext uri="{FF2B5EF4-FFF2-40B4-BE49-F238E27FC236}">
                <a16:creationId xmlns="" xmlns:a16="http://schemas.microsoft.com/office/drawing/2014/main" id="{FE472BFC-6D9B-41E8-86E6-F99728EA7D09}"/>
              </a:ext>
            </a:extLst>
          </p:cNvPr>
          <p:cNvSpPr/>
          <p:nvPr/>
        </p:nvSpPr>
        <p:spPr>
          <a:xfrm>
            <a:off x="5482625" y="2988743"/>
            <a:ext cx="6008182" cy="1332115"/>
          </a:xfrm>
          <a:custGeom>
            <a:avLst/>
            <a:gdLst>
              <a:gd name="connsiteX0" fmla="*/ 506901 w 4590262"/>
              <a:gd name="connsiteY0" fmla="*/ 0 h 1629846"/>
              <a:gd name="connsiteX1" fmla="*/ 4500653 w 4590262"/>
              <a:gd name="connsiteY1" fmla="*/ 0 h 1629846"/>
              <a:gd name="connsiteX2" fmla="*/ 4590262 w 4590262"/>
              <a:gd name="connsiteY2" fmla="*/ 89609 h 1629846"/>
              <a:gd name="connsiteX3" fmla="*/ 4590262 w 4590262"/>
              <a:gd name="connsiteY3" fmla="*/ 1540237 h 1629846"/>
              <a:gd name="connsiteX4" fmla="*/ 4500653 w 4590262"/>
              <a:gd name="connsiteY4" fmla="*/ 1629846 h 1629846"/>
              <a:gd name="connsiteX5" fmla="*/ 506901 w 4590262"/>
              <a:gd name="connsiteY5" fmla="*/ 1629846 h 1629846"/>
              <a:gd name="connsiteX6" fmla="*/ 417292 w 4590262"/>
              <a:gd name="connsiteY6" fmla="*/ 1540237 h 1629846"/>
              <a:gd name="connsiteX7" fmla="*/ 417292 w 4590262"/>
              <a:gd name="connsiteY7" fmla="*/ 964955 h 1629846"/>
              <a:gd name="connsiteX8" fmla="*/ 0 w 4590262"/>
              <a:gd name="connsiteY8" fmla="*/ 809974 h 1629846"/>
              <a:gd name="connsiteX9" fmla="*/ 417292 w 4590262"/>
              <a:gd name="connsiteY9" fmla="*/ 664773 h 1629846"/>
              <a:gd name="connsiteX10" fmla="*/ 417292 w 4590262"/>
              <a:gd name="connsiteY10" fmla="*/ 89609 h 1629846"/>
              <a:gd name="connsiteX11" fmla="*/ 506901 w 4590262"/>
              <a:gd name="connsiteY11" fmla="*/ 0 h 162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90262" h="1629846">
                <a:moveTo>
                  <a:pt x="506901" y="0"/>
                </a:moveTo>
                <a:lnTo>
                  <a:pt x="4500653" y="0"/>
                </a:lnTo>
                <a:cubicBezTo>
                  <a:pt x="4550143" y="0"/>
                  <a:pt x="4590262" y="40119"/>
                  <a:pt x="4590262" y="89609"/>
                </a:cubicBezTo>
                <a:lnTo>
                  <a:pt x="4590262" y="1540237"/>
                </a:lnTo>
                <a:cubicBezTo>
                  <a:pt x="4590262" y="1589727"/>
                  <a:pt x="4550143" y="1629846"/>
                  <a:pt x="4500653" y="1629846"/>
                </a:cubicBezTo>
                <a:lnTo>
                  <a:pt x="506901" y="1629846"/>
                </a:lnTo>
                <a:cubicBezTo>
                  <a:pt x="457411" y="1629846"/>
                  <a:pt x="417292" y="1589727"/>
                  <a:pt x="417292" y="1540237"/>
                </a:cubicBezTo>
                <a:lnTo>
                  <a:pt x="417292" y="964955"/>
                </a:lnTo>
                <a:lnTo>
                  <a:pt x="0" y="809974"/>
                </a:lnTo>
                <a:lnTo>
                  <a:pt x="417292" y="664773"/>
                </a:lnTo>
                <a:lnTo>
                  <a:pt x="417292" y="89609"/>
                </a:lnTo>
                <a:cubicBezTo>
                  <a:pt x="417292" y="40119"/>
                  <a:pt x="457411" y="0"/>
                  <a:pt x="506901" y="0"/>
                </a:cubicBezTo>
                <a:close/>
              </a:path>
            </a:pathLst>
          </a:custGeom>
          <a:solidFill>
            <a:schemeClr val="bg1"/>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Arial"/>
              <a:ea typeface="微软雅黑 Light"/>
            </a:endParaRPr>
          </a:p>
        </p:txBody>
      </p:sp>
      <p:sp>
        <p:nvSpPr>
          <p:cNvPr id="86" name="任意多边形: 形状 85">
            <a:extLst>
              <a:ext uri="{FF2B5EF4-FFF2-40B4-BE49-F238E27FC236}">
                <a16:creationId xmlns="" xmlns:a16="http://schemas.microsoft.com/office/drawing/2014/main" id="{9082A343-D68C-4FB9-A133-87EA33A4A86E}"/>
              </a:ext>
            </a:extLst>
          </p:cNvPr>
          <p:cNvSpPr/>
          <p:nvPr/>
        </p:nvSpPr>
        <p:spPr>
          <a:xfrm>
            <a:off x="5092772" y="4647421"/>
            <a:ext cx="6004615" cy="1332115"/>
          </a:xfrm>
          <a:custGeom>
            <a:avLst/>
            <a:gdLst>
              <a:gd name="connsiteX0" fmla="*/ 504176 w 4587537"/>
              <a:gd name="connsiteY0" fmla="*/ 0 h 1629846"/>
              <a:gd name="connsiteX1" fmla="*/ 4497928 w 4587537"/>
              <a:gd name="connsiteY1" fmla="*/ 0 h 1629846"/>
              <a:gd name="connsiteX2" fmla="*/ 4587537 w 4587537"/>
              <a:gd name="connsiteY2" fmla="*/ 89609 h 1629846"/>
              <a:gd name="connsiteX3" fmla="*/ 4587537 w 4587537"/>
              <a:gd name="connsiteY3" fmla="*/ 1540237 h 1629846"/>
              <a:gd name="connsiteX4" fmla="*/ 4497928 w 4587537"/>
              <a:gd name="connsiteY4" fmla="*/ 1629846 h 1629846"/>
              <a:gd name="connsiteX5" fmla="*/ 504176 w 4587537"/>
              <a:gd name="connsiteY5" fmla="*/ 1629846 h 1629846"/>
              <a:gd name="connsiteX6" fmla="*/ 414567 w 4587537"/>
              <a:gd name="connsiteY6" fmla="*/ 1540237 h 1629846"/>
              <a:gd name="connsiteX7" fmla="*/ 414567 w 4587537"/>
              <a:gd name="connsiteY7" fmla="*/ 1029355 h 1629846"/>
              <a:gd name="connsiteX8" fmla="*/ 0 w 4587537"/>
              <a:gd name="connsiteY8" fmla="*/ 731133 h 1629846"/>
              <a:gd name="connsiteX9" fmla="*/ 414567 w 4587537"/>
              <a:gd name="connsiteY9" fmla="*/ 731133 h 1629846"/>
              <a:gd name="connsiteX10" fmla="*/ 414567 w 4587537"/>
              <a:gd name="connsiteY10" fmla="*/ 89609 h 1629846"/>
              <a:gd name="connsiteX11" fmla="*/ 504176 w 4587537"/>
              <a:gd name="connsiteY11" fmla="*/ 0 h 1629846"/>
              <a:gd name="connsiteX0" fmla="*/ 504176 w 4587537"/>
              <a:gd name="connsiteY0" fmla="*/ 0 h 1629846"/>
              <a:gd name="connsiteX1" fmla="*/ 4497928 w 4587537"/>
              <a:gd name="connsiteY1" fmla="*/ 0 h 1629846"/>
              <a:gd name="connsiteX2" fmla="*/ 4587537 w 4587537"/>
              <a:gd name="connsiteY2" fmla="*/ 89609 h 1629846"/>
              <a:gd name="connsiteX3" fmla="*/ 4587537 w 4587537"/>
              <a:gd name="connsiteY3" fmla="*/ 1540237 h 1629846"/>
              <a:gd name="connsiteX4" fmla="*/ 4497928 w 4587537"/>
              <a:gd name="connsiteY4" fmla="*/ 1629846 h 1629846"/>
              <a:gd name="connsiteX5" fmla="*/ 504176 w 4587537"/>
              <a:gd name="connsiteY5" fmla="*/ 1629846 h 1629846"/>
              <a:gd name="connsiteX6" fmla="*/ 414567 w 4587537"/>
              <a:gd name="connsiteY6" fmla="*/ 1540237 h 1629846"/>
              <a:gd name="connsiteX7" fmla="*/ 414567 w 4587537"/>
              <a:gd name="connsiteY7" fmla="*/ 1029355 h 1629846"/>
              <a:gd name="connsiteX8" fmla="*/ 0 w 4587537"/>
              <a:gd name="connsiteY8" fmla="*/ 713653 h 1629846"/>
              <a:gd name="connsiteX9" fmla="*/ 414567 w 4587537"/>
              <a:gd name="connsiteY9" fmla="*/ 731133 h 1629846"/>
              <a:gd name="connsiteX10" fmla="*/ 414567 w 4587537"/>
              <a:gd name="connsiteY10" fmla="*/ 89609 h 1629846"/>
              <a:gd name="connsiteX11" fmla="*/ 504176 w 4587537"/>
              <a:gd name="connsiteY11" fmla="*/ 0 h 1629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87537" h="1629846">
                <a:moveTo>
                  <a:pt x="504176" y="0"/>
                </a:moveTo>
                <a:lnTo>
                  <a:pt x="4497928" y="0"/>
                </a:lnTo>
                <a:cubicBezTo>
                  <a:pt x="4547418" y="0"/>
                  <a:pt x="4587537" y="40119"/>
                  <a:pt x="4587537" y="89609"/>
                </a:cubicBezTo>
                <a:lnTo>
                  <a:pt x="4587537" y="1540237"/>
                </a:lnTo>
                <a:cubicBezTo>
                  <a:pt x="4587537" y="1589727"/>
                  <a:pt x="4547418" y="1629846"/>
                  <a:pt x="4497928" y="1629846"/>
                </a:cubicBezTo>
                <a:lnTo>
                  <a:pt x="504176" y="1629846"/>
                </a:lnTo>
                <a:cubicBezTo>
                  <a:pt x="454686" y="1629846"/>
                  <a:pt x="414567" y="1589727"/>
                  <a:pt x="414567" y="1540237"/>
                </a:cubicBezTo>
                <a:lnTo>
                  <a:pt x="414567" y="1029355"/>
                </a:lnTo>
                <a:lnTo>
                  <a:pt x="0" y="713653"/>
                </a:lnTo>
                <a:lnTo>
                  <a:pt x="414567" y="731133"/>
                </a:lnTo>
                <a:lnTo>
                  <a:pt x="414567" y="89609"/>
                </a:lnTo>
                <a:cubicBezTo>
                  <a:pt x="414567" y="40119"/>
                  <a:pt x="454686" y="0"/>
                  <a:pt x="504176" y="0"/>
                </a:cubicBezTo>
                <a:close/>
              </a:path>
            </a:pathLst>
          </a:custGeom>
          <a:solidFill>
            <a:schemeClr val="bg1"/>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Arial"/>
              <a:ea typeface="微软雅黑 Light"/>
            </a:endParaRPr>
          </a:p>
        </p:txBody>
      </p:sp>
      <p:sp>
        <p:nvSpPr>
          <p:cNvPr id="2" name="标题 1">
            <a:extLst>
              <a:ext uri="{FF2B5EF4-FFF2-40B4-BE49-F238E27FC236}">
                <a16:creationId xmlns="" xmlns:a16="http://schemas.microsoft.com/office/drawing/2014/main" id="{15B07A43-1F93-43B4-80A1-7B362004E194}"/>
              </a:ext>
            </a:extLst>
          </p:cNvPr>
          <p:cNvSpPr>
            <a:spLocks noGrp="1"/>
          </p:cNvSpPr>
          <p:nvPr>
            <p:ph type="title"/>
          </p:nvPr>
        </p:nvSpPr>
        <p:spPr>
          <a:xfrm>
            <a:off x="838200" y="448582"/>
            <a:ext cx="8833176" cy="556581"/>
          </a:xfrm>
        </p:spPr>
        <p:txBody>
          <a:bodyPr/>
          <a:lstStyle/>
          <a:p>
            <a:r>
              <a:rPr lang="zh-CN" altLang="en-US" dirty="0"/>
              <a:t>三段文字页</a:t>
            </a:r>
          </a:p>
        </p:txBody>
      </p:sp>
      <p:sp>
        <p:nvSpPr>
          <p:cNvPr id="122" name="矩形 121">
            <a:extLst>
              <a:ext uri="{FF2B5EF4-FFF2-40B4-BE49-F238E27FC236}">
                <a16:creationId xmlns="" xmlns:a16="http://schemas.microsoft.com/office/drawing/2014/main" id="{24B62FFD-3861-40E3-8060-95E003A502C4}"/>
              </a:ext>
            </a:extLst>
          </p:cNvPr>
          <p:cNvSpPr/>
          <p:nvPr/>
        </p:nvSpPr>
        <p:spPr>
          <a:xfrm>
            <a:off x="5805504" y="1499417"/>
            <a:ext cx="1569660" cy="369332"/>
          </a:xfrm>
          <a:prstGeom prst="rect">
            <a:avLst/>
          </a:prstGeom>
        </p:spPr>
        <p:txBody>
          <a:bodyPr wrap="none">
            <a:spAutoFit/>
          </a:bodyPr>
          <a:lstStyle/>
          <a:p>
            <a:pPr lvl="0">
              <a:defRPr/>
            </a:pPr>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grpSp>
        <p:nvGrpSpPr>
          <p:cNvPr id="125" name="组合 124">
            <a:extLst>
              <a:ext uri="{FF2B5EF4-FFF2-40B4-BE49-F238E27FC236}">
                <a16:creationId xmlns="" xmlns:a16="http://schemas.microsoft.com/office/drawing/2014/main" id="{F80154C2-5C76-4E54-8628-CEBB8B00C6CA}"/>
              </a:ext>
            </a:extLst>
          </p:cNvPr>
          <p:cNvGrpSpPr/>
          <p:nvPr/>
        </p:nvGrpSpPr>
        <p:grpSpPr>
          <a:xfrm>
            <a:off x="6183728" y="3165085"/>
            <a:ext cx="5164991" cy="960231"/>
            <a:chOff x="5957904" y="1651817"/>
            <a:chExt cx="5164991" cy="960231"/>
          </a:xfrm>
        </p:grpSpPr>
        <p:sp>
          <p:nvSpPr>
            <p:cNvPr id="123" name="矩形 122">
              <a:extLst>
                <a:ext uri="{FF2B5EF4-FFF2-40B4-BE49-F238E27FC236}">
                  <a16:creationId xmlns="" xmlns:a16="http://schemas.microsoft.com/office/drawing/2014/main" id="{A4AE6801-7319-4509-8271-6B93E4910771}"/>
                </a:ext>
              </a:extLst>
            </p:cNvPr>
            <p:cNvSpPr/>
            <p:nvPr/>
          </p:nvSpPr>
          <p:spPr>
            <a:xfrm>
              <a:off x="5957904" y="1986877"/>
              <a:ext cx="5164991" cy="625171"/>
            </a:xfrm>
            <a:prstGeom prst="rect">
              <a:avLst/>
            </a:prstGeom>
          </p:spPr>
          <p:txBody>
            <a:bodyPr wrap="square">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124" name="矩形 123">
              <a:extLst>
                <a:ext uri="{FF2B5EF4-FFF2-40B4-BE49-F238E27FC236}">
                  <a16:creationId xmlns="" xmlns:a16="http://schemas.microsoft.com/office/drawing/2014/main" id="{3E72864A-68F1-407D-B281-283E7463E91F}"/>
                </a:ext>
              </a:extLst>
            </p:cNvPr>
            <p:cNvSpPr/>
            <p:nvPr/>
          </p:nvSpPr>
          <p:spPr>
            <a:xfrm>
              <a:off x="5957904" y="1651817"/>
              <a:ext cx="1569660" cy="369332"/>
            </a:xfrm>
            <a:prstGeom prst="rect">
              <a:avLst/>
            </a:prstGeom>
          </p:spPr>
          <p:txBody>
            <a:bodyPr wrap="none">
              <a:spAutoFit/>
            </a:bodyPr>
            <a:lstStyle/>
            <a:p>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grpSp>
      <p:grpSp>
        <p:nvGrpSpPr>
          <p:cNvPr id="126" name="组合 125">
            <a:extLst>
              <a:ext uri="{FF2B5EF4-FFF2-40B4-BE49-F238E27FC236}">
                <a16:creationId xmlns="" xmlns:a16="http://schemas.microsoft.com/office/drawing/2014/main" id="{D05A0775-BE87-4075-A528-CEEECDACA01A}"/>
              </a:ext>
            </a:extLst>
          </p:cNvPr>
          <p:cNvGrpSpPr/>
          <p:nvPr/>
        </p:nvGrpSpPr>
        <p:grpSpPr>
          <a:xfrm>
            <a:off x="5805504" y="4821059"/>
            <a:ext cx="5164991" cy="960231"/>
            <a:chOff x="5957904" y="1651817"/>
            <a:chExt cx="5164991" cy="960231"/>
          </a:xfrm>
        </p:grpSpPr>
        <p:sp>
          <p:nvSpPr>
            <p:cNvPr id="127" name="矩形 126">
              <a:extLst>
                <a:ext uri="{FF2B5EF4-FFF2-40B4-BE49-F238E27FC236}">
                  <a16:creationId xmlns="" xmlns:a16="http://schemas.microsoft.com/office/drawing/2014/main" id="{39B4B822-D26B-4F2B-BA4D-BA202413FA40}"/>
                </a:ext>
              </a:extLst>
            </p:cNvPr>
            <p:cNvSpPr/>
            <p:nvPr/>
          </p:nvSpPr>
          <p:spPr>
            <a:xfrm>
              <a:off x="5957904" y="1986877"/>
              <a:ext cx="5164991" cy="625171"/>
            </a:xfrm>
            <a:prstGeom prst="rect">
              <a:avLst/>
            </a:prstGeom>
          </p:spPr>
          <p:txBody>
            <a:bodyPr wrap="square">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128" name="矩形 127">
              <a:extLst>
                <a:ext uri="{FF2B5EF4-FFF2-40B4-BE49-F238E27FC236}">
                  <a16:creationId xmlns="" xmlns:a16="http://schemas.microsoft.com/office/drawing/2014/main" id="{BE859AE9-11C2-4E94-8D4E-89FCF9EAD779}"/>
                </a:ext>
              </a:extLst>
            </p:cNvPr>
            <p:cNvSpPr/>
            <p:nvPr/>
          </p:nvSpPr>
          <p:spPr>
            <a:xfrm>
              <a:off x="5957904" y="1651817"/>
              <a:ext cx="1569660" cy="369332"/>
            </a:xfrm>
            <a:prstGeom prst="rect">
              <a:avLst/>
            </a:prstGeom>
          </p:spPr>
          <p:txBody>
            <a:bodyPr wrap="none">
              <a:spAutoFit/>
            </a:bodyPr>
            <a:lstStyle/>
            <a:p>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grpSp>
      <p:pic>
        <p:nvPicPr>
          <p:cNvPr id="34" name="图片 33">
            <a:extLst>
              <a:ext uri="{FF2B5EF4-FFF2-40B4-BE49-F238E27FC236}">
                <a16:creationId xmlns="" xmlns:a16="http://schemas.microsoft.com/office/drawing/2014/main" id="{47A4B471-DAD6-4500-8F7D-69663A5284F7}"/>
              </a:ext>
            </a:extLst>
          </p:cNvPr>
          <p:cNvPicPr>
            <a:picLocks noChangeAspect="1"/>
          </p:cNvPicPr>
          <p:nvPr/>
        </p:nvPicPr>
        <p:blipFill rotWithShape="1">
          <a:blip r:embed="rId3" cstate="email">
            <a:lum bright="70000" contrast="-70000"/>
            <a:alphaModFix amt="6000"/>
            <a:extLst>
              <a:ext uri="{28A0092B-C50C-407E-A947-70E740481C1C}">
                <a14:useLocalDpi xmlns:a14="http://schemas.microsoft.com/office/drawing/2010/main"/>
              </a:ext>
            </a:extLst>
          </a:blip>
          <a:srcRect/>
          <a:stretch/>
        </p:blipFill>
        <p:spPr>
          <a:xfrm>
            <a:off x="1021987" y="2270669"/>
            <a:ext cx="2755782" cy="2755782"/>
          </a:xfrm>
          <a:prstGeom prst="rect">
            <a:avLst/>
          </a:prstGeom>
        </p:spPr>
      </p:pic>
      <p:sp>
        <p:nvSpPr>
          <p:cNvPr id="119" name="矩形 118">
            <a:extLst>
              <a:ext uri="{FF2B5EF4-FFF2-40B4-BE49-F238E27FC236}">
                <a16:creationId xmlns="" xmlns:a16="http://schemas.microsoft.com/office/drawing/2014/main" id="{6C18A687-88A7-49D0-85F3-4BD3612E55B8}"/>
              </a:ext>
            </a:extLst>
          </p:cNvPr>
          <p:cNvSpPr/>
          <p:nvPr/>
        </p:nvSpPr>
        <p:spPr>
          <a:xfrm>
            <a:off x="1168616" y="3406406"/>
            <a:ext cx="2482410" cy="525657"/>
          </a:xfrm>
          <a:prstGeom prst="rect">
            <a:avLst/>
          </a:prstGeom>
          <a:noFill/>
        </p:spPr>
        <p:txBody>
          <a:bodyPr wrap="square">
            <a:spAutoFit/>
          </a:bodyPr>
          <a:lstStyle/>
          <a:p>
            <a:pPr algn="ctr">
              <a:lnSpc>
                <a:spcPct val="130000"/>
              </a:lnSpc>
            </a:pPr>
            <a:r>
              <a:rPr lang="zh-CN" altLang="en-US" sz="2400" b="1" dirty="0">
                <a:solidFill>
                  <a:srgbClr val="F9F9F9"/>
                </a:solidFill>
                <a:latin typeface="微软雅黑" panose="020B0503020204020204" pitchFamily="34" charset="-122"/>
                <a:ea typeface="微软雅黑" panose="020B0503020204020204" pitchFamily="34" charset="-122"/>
              </a:rPr>
              <a:t>请输入您的标题</a:t>
            </a:r>
          </a:p>
        </p:txBody>
      </p:sp>
    </p:spTree>
    <p:extLst>
      <p:ext uri="{BB962C8B-B14F-4D97-AF65-F5344CB8AC3E}">
        <p14:creationId xmlns:p14="http://schemas.microsoft.com/office/powerpoint/2010/main" val="1730941857"/>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8D70F4F2-D000-4677-B05F-86E7D714CAA5}"/>
              </a:ext>
            </a:extLst>
          </p:cNvPr>
          <p:cNvSpPr>
            <a:spLocks noGrp="1"/>
          </p:cNvSpPr>
          <p:nvPr>
            <p:ph type="title"/>
          </p:nvPr>
        </p:nvSpPr>
        <p:spPr/>
        <p:txBody>
          <a:bodyPr/>
          <a:lstStyle/>
          <a:p>
            <a:r>
              <a:rPr lang="zh-CN" altLang="en-US" dirty="0"/>
              <a:t>四段文字页</a:t>
            </a:r>
          </a:p>
        </p:txBody>
      </p:sp>
      <p:grpSp>
        <p:nvGrpSpPr>
          <p:cNvPr id="3" name="组合 2">
            <a:extLst>
              <a:ext uri="{FF2B5EF4-FFF2-40B4-BE49-F238E27FC236}">
                <a16:creationId xmlns="" xmlns:a16="http://schemas.microsoft.com/office/drawing/2014/main" id="{3B759700-0FAA-44BF-9BF1-B883349BA185}"/>
              </a:ext>
            </a:extLst>
          </p:cNvPr>
          <p:cNvGrpSpPr/>
          <p:nvPr/>
        </p:nvGrpSpPr>
        <p:grpSpPr>
          <a:xfrm>
            <a:off x="698504" y="-1708344"/>
            <a:ext cx="10794993" cy="10794992"/>
            <a:chOff x="593497" y="-1765726"/>
            <a:chExt cx="11005006" cy="11005006"/>
          </a:xfrm>
        </p:grpSpPr>
        <p:sp>
          <p:nvSpPr>
            <p:cNvPr id="4" name="椭圆 3">
              <a:extLst>
                <a:ext uri="{FF2B5EF4-FFF2-40B4-BE49-F238E27FC236}">
                  <a16:creationId xmlns="" xmlns:a16="http://schemas.microsoft.com/office/drawing/2014/main" id="{C0EBAF62-8611-4598-955C-4370D5FC0418}"/>
                </a:ext>
              </a:extLst>
            </p:cNvPr>
            <p:cNvSpPr/>
            <p:nvPr/>
          </p:nvSpPr>
          <p:spPr>
            <a:xfrm>
              <a:off x="779180" y="-1580042"/>
              <a:ext cx="10633642" cy="10633640"/>
            </a:xfrm>
            <a:prstGeom prst="ellipse">
              <a:avLst/>
            </a:prstGeom>
            <a:noFill/>
            <a:ln w="12700">
              <a:gradFill flip="none" rotWithShape="1">
                <a:gsLst>
                  <a:gs pos="24000">
                    <a:schemeClr val="accent2">
                      <a:alpha val="0"/>
                    </a:schemeClr>
                  </a:gs>
                  <a:gs pos="50000">
                    <a:schemeClr val="accent1"/>
                  </a:gs>
                  <a:gs pos="76000">
                    <a:schemeClr val="accent2">
                      <a:alpha val="0"/>
                    </a:schemeClr>
                  </a:gs>
                </a:gsLst>
                <a:lin ang="5400000" scaled="1"/>
                <a:tileRect/>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prstClr val="white"/>
                </a:solidFill>
                <a:latin typeface="Arial"/>
                <a:ea typeface="微软雅黑 Light"/>
              </a:endParaRPr>
            </a:p>
          </p:txBody>
        </p:sp>
        <p:sp>
          <p:nvSpPr>
            <p:cNvPr id="5" name="椭圆 4">
              <a:extLst>
                <a:ext uri="{FF2B5EF4-FFF2-40B4-BE49-F238E27FC236}">
                  <a16:creationId xmlns="" xmlns:a16="http://schemas.microsoft.com/office/drawing/2014/main" id="{1B4D031D-7788-4855-BF5D-49F19469FC2D}"/>
                </a:ext>
              </a:extLst>
            </p:cNvPr>
            <p:cNvSpPr/>
            <p:nvPr/>
          </p:nvSpPr>
          <p:spPr>
            <a:xfrm>
              <a:off x="593497" y="-1765726"/>
              <a:ext cx="11005006" cy="11005006"/>
            </a:xfrm>
            <a:prstGeom prst="ellipse">
              <a:avLst/>
            </a:prstGeom>
            <a:noFill/>
            <a:ln w="12700">
              <a:gradFill flip="none" rotWithShape="1">
                <a:gsLst>
                  <a:gs pos="24000">
                    <a:schemeClr val="accent2">
                      <a:alpha val="3000"/>
                    </a:schemeClr>
                  </a:gs>
                  <a:gs pos="50000">
                    <a:schemeClr val="accent1"/>
                  </a:gs>
                  <a:gs pos="76000">
                    <a:schemeClr val="accent2">
                      <a:alpha val="0"/>
                    </a:schemeClr>
                  </a:gs>
                </a:gsLst>
                <a:lin ang="5400000" scaled="1"/>
                <a:tileRect/>
              </a:gra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solidFill>
                  <a:prstClr val="white"/>
                </a:solidFill>
                <a:latin typeface="Arial"/>
                <a:ea typeface="微软雅黑 Light"/>
              </a:endParaRPr>
            </a:p>
          </p:txBody>
        </p:sp>
      </p:grpSp>
      <p:grpSp>
        <p:nvGrpSpPr>
          <p:cNvPr id="11" name="组合 10">
            <a:extLst>
              <a:ext uri="{FF2B5EF4-FFF2-40B4-BE49-F238E27FC236}">
                <a16:creationId xmlns="" xmlns:a16="http://schemas.microsoft.com/office/drawing/2014/main" id="{51AC4929-ABE5-4891-868B-CE7A50DB5CF7}"/>
              </a:ext>
            </a:extLst>
          </p:cNvPr>
          <p:cNvGrpSpPr/>
          <p:nvPr/>
        </p:nvGrpSpPr>
        <p:grpSpPr>
          <a:xfrm>
            <a:off x="1426858" y="2182447"/>
            <a:ext cx="2704261" cy="1213913"/>
            <a:chOff x="1074621" y="1718784"/>
            <a:chExt cx="2732258" cy="1226482"/>
          </a:xfrm>
        </p:grpSpPr>
        <p:sp>
          <p:nvSpPr>
            <p:cNvPr id="12" name="矩形 11">
              <a:extLst>
                <a:ext uri="{FF2B5EF4-FFF2-40B4-BE49-F238E27FC236}">
                  <a16:creationId xmlns="" xmlns:a16="http://schemas.microsoft.com/office/drawing/2014/main" id="{23E163A8-AFB5-4C1C-BCA7-79B8F6961B35}"/>
                </a:ext>
              </a:extLst>
            </p:cNvPr>
            <p:cNvSpPr/>
            <p:nvPr/>
          </p:nvSpPr>
          <p:spPr>
            <a:xfrm>
              <a:off x="1074621" y="1718784"/>
              <a:ext cx="1585910" cy="373156"/>
            </a:xfrm>
            <a:prstGeom prst="rect">
              <a:avLst/>
            </a:prstGeom>
          </p:spPr>
          <p:txBody>
            <a:bodyPr wrap="none">
              <a:spAutoFit/>
            </a:bodyPr>
            <a:lstStyle/>
            <a:p>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sp>
          <p:nvSpPr>
            <p:cNvPr id="13" name="矩形 12">
              <a:extLst>
                <a:ext uri="{FF2B5EF4-FFF2-40B4-BE49-F238E27FC236}">
                  <a16:creationId xmlns="" xmlns:a16="http://schemas.microsoft.com/office/drawing/2014/main" id="{A9F07EC9-ECF5-44D2-A67F-0ECADB5341A9}"/>
                </a:ext>
              </a:extLst>
            </p:cNvPr>
            <p:cNvSpPr/>
            <p:nvPr/>
          </p:nvSpPr>
          <p:spPr>
            <a:xfrm>
              <a:off x="1074621" y="2090506"/>
              <a:ext cx="2732258" cy="854760"/>
            </a:xfrm>
            <a:prstGeom prst="rect">
              <a:avLst/>
            </a:prstGeom>
          </p:spPr>
          <p:txBody>
            <a:bodyPr wrap="square">
              <a:spAutoFit/>
            </a:bodyPr>
            <a:lstStyle/>
            <a:p>
              <a:pPr algn="just">
                <a:lnSpc>
                  <a:spcPct val="12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grpSp>
      <p:sp>
        <p:nvSpPr>
          <p:cNvPr id="14" name="椭圆 13">
            <a:extLst>
              <a:ext uri="{FF2B5EF4-FFF2-40B4-BE49-F238E27FC236}">
                <a16:creationId xmlns="" xmlns:a16="http://schemas.microsoft.com/office/drawing/2014/main" id="{4D4B73EA-FA27-4B41-AA4C-B613351AE6FC}"/>
              </a:ext>
            </a:extLst>
          </p:cNvPr>
          <p:cNvSpPr/>
          <p:nvPr/>
        </p:nvSpPr>
        <p:spPr>
          <a:xfrm>
            <a:off x="657905" y="2182449"/>
            <a:ext cx="720000" cy="720000"/>
          </a:xfrm>
          <a:prstGeom prst="ellipse">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solidFill>
                  <a:srgbClr val="F9F9F9"/>
                </a:solidFill>
                <a:effectLst/>
                <a:uLnTx/>
                <a:uFillTx/>
                <a:latin typeface="+mj-lt"/>
                <a:ea typeface="微软雅黑 Light"/>
                <a:cs typeface="+mn-cs"/>
              </a:rPr>
              <a:t>01</a:t>
            </a:r>
            <a:endParaRPr kumimoji="0" lang="zh-CN" altLang="en-US" sz="2400" b="0" i="0" u="none" strike="noStrike" kern="1200" cap="none" spc="0" normalizeH="0" baseline="0" noProof="0" dirty="0">
              <a:ln>
                <a:noFill/>
              </a:ln>
              <a:solidFill>
                <a:srgbClr val="F9F9F9"/>
              </a:solidFill>
              <a:effectLst/>
              <a:uLnTx/>
              <a:uFillTx/>
              <a:latin typeface="+mj-lt"/>
              <a:ea typeface="微软雅黑 Light"/>
              <a:cs typeface="+mn-cs"/>
            </a:endParaRPr>
          </a:p>
        </p:txBody>
      </p:sp>
      <p:grpSp>
        <p:nvGrpSpPr>
          <p:cNvPr id="15" name="组合 14">
            <a:extLst>
              <a:ext uri="{FF2B5EF4-FFF2-40B4-BE49-F238E27FC236}">
                <a16:creationId xmlns="" xmlns:a16="http://schemas.microsoft.com/office/drawing/2014/main" id="{11ACF2E8-8B04-46B8-885A-FBF6C3697A43}"/>
              </a:ext>
            </a:extLst>
          </p:cNvPr>
          <p:cNvGrpSpPr/>
          <p:nvPr/>
        </p:nvGrpSpPr>
        <p:grpSpPr>
          <a:xfrm>
            <a:off x="1426858" y="4221746"/>
            <a:ext cx="2704261" cy="1211548"/>
            <a:chOff x="606255" y="3619648"/>
            <a:chExt cx="2732257" cy="1224091"/>
          </a:xfrm>
        </p:grpSpPr>
        <p:sp>
          <p:nvSpPr>
            <p:cNvPr id="16" name="矩形 15">
              <a:extLst>
                <a:ext uri="{FF2B5EF4-FFF2-40B4-BE49-F238E27FC236}">
                  <a16:creationId xmlns="" xmlns:a16="http://schemas.microsoft.com/office/drawing/2014/main" id="{F33BD5FE-5165-4590-818B-A4875B72F3A6}"/>
                </a:ext>
              </a:extLst>
            </p:cNvPr>
            <p:cNvSpPr/>
            <p:nvPr/>
          </p:nvSpPr>
          <p:spPr>
            <a:xfrm>
              <a:off x="606255" y="3619648"/>
              <a:ext cx="1585910" cy="373156"/>
            </a:xfrm>
            <a:prstGeom prst="rect">
              <a:avLst/>
            </a:prstGeom>
          </p:spPr>
          <p:txBody>
            <a:bodyPr wrap="none">
              <a:spAutoFit/>
            </a:bodyPr>
            <a:lstStyle/>
            <a:p>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sp>
          <p:nvSpPr>
            <p:cNvPr id="17" name="矩形 16">
              <a:extLst>
                <a:ext uri="{FF2B5EF4-FFF2-40B4-BE49-F238E27FC236}">
                  <a16:creationId xmlns="" xmlns:a16="http://schemas.microsoft.com/office/drawing/2014/main" id="{4A1ADD3C-7CF1-4EE5-B377-E49D42F0337A}"/>
                </a:ext>
              </a:extLst>
            </p:cNvPr>
            <p:cNvSpPr/>
            <p:nvPr/>
          </p:nvSpPr>
          <p:spPr>
            <a:xfrm>
              <a:off x="606255" y="3988980"/>
              <a:ext cx="2732257" cy="854759"/>
            </a:xfrm>
            <a:prstGeom prst="rect">
              <a:avLst/>
            </a:prstGeom>
          </p:spPr>
          <p:txBody>
            <a:bodyPr wrap="square">
              <a:spAutoFit/>
            </a:bodyPr>
            <a:lstStyle/>
            <a:p>
              <a:pPr algn="just">
                <a:lnSpc>
                  <a:spcPct val="12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grpSp>
      <p:sp>
        <p:nvSpPr>
          <p:cNvPr id="18" name="椭圆 17">
            <a:extLst>
              <a:ext uri="{FF2B5EF4-FFF2-40B4-BE49-F238E27FC236}">
                <a16:creationId xmlns="" xmlns:a16="http://schemas.microsoft.com/office/drawing/2014/main" id="{A4A144EB-BF4C-47AB-AF57-C98341D75E97}"/>
              </a:ext>
            </a:extLst>
          </p:cNvPr>
          <p:cNvSpPr/>
          <p:nvPr/>
        </p:nvSpPr>
        <p:spPr>
          <a:xfrm>
            <a:off x="657905" y="4221747"/>
            <a:ext cx="720000" cy="720000"/>
          </a:xfrm>
          <a:prstGeom prst="ellipse">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defRPr/>
            </a:pPr>
            <a:r>
              <a:rPr lang="en-US" altLang="zh-CN" sz="2400" dirty="0">
                <a:solidFill>
                  <a:srgbClr val="F9F9F9"/>
                </a:solidFill>
                <a:latin typeface="+mj-lt"/>
                <a:ea typeface="微软雅黑 Light"/>
              </a:rPr>
              <a:t>02</a:t>
            </a:r>
            <a:endParaRPr lang="zh-CN" altLang="en-US" sz="2400" dirty="0">
              <a:solidFill>
                <a:srgbClr val="F9F9F9"/>
              </a:solidFill>
              <a:latin typeface="+mj-lt"/>
              <a:ea typeface="微软雅黑 Light"/>
            </a:endParaRPr>
          </a:p>
        </p:txBody>
      </p:sp>
      <p:grpSp>
        <p:nvGrpSpPr>
          <p:cNvPr id="19" name="组合 18">
            <a:extLst>
              <a:ext uri="{FF2B5EF4-FFF2-40B4-BE49-F238E27FC236}">
                <a16:creationId xmlns="" xmlns:a16="http://schemas.microsoft.com/office/drawing/2014/main" id="{13070525-7695-435B-8AED-FC945B7D25B3}"/>
              </a:ext>
            </a:extLst>
          </p:cNvPr>
          <p:cNvGrpSpPr/>
          <p:nvPr/>
        </p:nvGrpSpPr>
        <p:grpSpPr>
          <a:xfrm flipH="1">
            <a:off x="8060877" y="2182448"/>
            <a:ext cx="2704264" cy="1213914"/>
            <a:chOff x="1074621" y="1718784"/>
            <a:chExt cx="2732261" cy="1226482"/>
          </a:xfrm>
        </p:grpSpPr>
        <p:sp>
          <p:nvSpPr>
            <p:cNvPr id="20" name="矩形 19">
              <a:extLst>
                <a:ext uri="{FF2B5EF4-FFF2-40B4-BE49-F238E27FC236}">
                  <a16:creationId xmlns="" xmlns:a16="http://schemas.microsoft.com/office/drawing/2014/main" id="{A03DA43E-90E7-4C07-856B-60E1A5BC7F88}"/>
                </a:ext>
              </a:extLst>
            </p:cNvPr>
            <p:cNvSpPr/>
            <p:nvPr/>
          </p:nvSpPr>
          <p:spPr>
            <a:xfrm>
              <a:off x="1074621" y="1718784"/>
              <a:ext cx="1585910" cy="373156"/>
            </a:xfrm>
            <a:prstGeom prst="rect">
              <a:avLst/>
            </a:prstGeom>
          </p:spPr>
          <p:txBody>
            <a:bodyPr wrap="none">
              <a:spAutoFit/>
            </a:bodyPr>
            <a:lstStyle/>
            <a:p>
              <a:pPr algn="r"/>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sp>
          <p:nvSpPr>
            <p:cNvPr id="21" name="矩形 20">
              <a:extLst>
                <a:ext uri="{FF2B5EF4-FFF2-40B4-BE49-F238E27FC236}">
                  <a16:creationId xmlns="" xmlns:a16="http://schemas.microsoft.com/office/drawing/2014/main" id="{5F6FE8F1-4D6A-4C59-A5AE-1F6FC861B395}"/>
                </a:ext>
              </a:extLst>
            </p:cNvPr>
            <p:cNvSpPr/>
            <p:nvPr/>
          </p:nvSpPr>
          <p:spPr>
            <a:xfrm>
              <a:off x="1074624" y="2090506"/>
              <a:ext cx="2732258" cy="854760"/>
            </a:xfrm>
            <a:prstGeom prst="rect">
              <a:avLst/>
            </a:prstGeom>
          </p:spPr>
          <p:txBody>
            <a:bodyPr wrap="square">
              <a:spAutoFit/>
            </a:bodyPr>
            <a:lstStyle/>
            <a:p>
              <a:pPr algn="r">
                <a:lnSpc>
                  <a:spcPct val="12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grpSp>
      <p:sp>
        <p:nvSpPr>
          <p:cNvPr id="22" name="椭圆 21">
            <a:extLst>
              <a:ext uri="{FF2B5EF4-FFF2-40B4-BE49-F238E27FC236}">
                <a16:creationId xmlns="" xmlns:a16="http://schemas.microsoft.com/office/drawing/2014/main" id="{739D4E69-198D-4EDE-9AAD-76B516464D65}"/>
              </a:ext>
            </a:extLst>
          </p:cNvPr>
          <p:cNvSpPr/>
          <p:nvPr/>
        </p:nvSpPr>
        <p:spPr>
          <a:xfrm flipH="1">
            <a:off x="10823715" y="2182448"/>
            <a:ext cx="720000" cy="720000"/>
          </a:xfrm>
          <a:prstGeom prst="ellipse">
            <a:avLst/>
          </a:prstGeom>
          <a:gradFill>
            <a:gsLst>
              <a:gs pos="30000">
                <a:schemeClr val="accent1"/>
              </a:gs>
              <a:gs pos="100000">
                <a:schemeClr val="accent2"/>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solidFill>
                  <a:prstClr val="white"/>
                </a:solidFill>
                <a:effectLst/>
                <a:uLnTx/>
                <a:uFillTx/>
                <a:latin typeface="+mj-lt"/>
                <a:ea typeface="微软雅黑 Light"/>
                <a:cs typeface="+mn-cs"/>
              </a:rPr>
              <a:t>03</a:t>
            </a:r>
            <a:endParaRPr kumimoji="0" lang="zh-CN" altLang="en-US" sz="2400" b="0" i="0" u="none" strike="noStrike" kern="1200" cap="none" spc="0" normalizeH="0" baseline="0" noProof="0" dirty="0">
              <a:ln>
                <a:noFill/>
              </a:ln>
              <a:solidFill>
                <a:prstClr val="white"/>
              </a:solidFill>
              <a:effectLst/>
              <a:uLnTx/>
              <a:uFillTx/>
              <a:latin typeface="+mj-lt"/>
              <a:ea typeface="微软雅黑 Light"/>
              <a:cs typeface="+mn-cs"/>
            </a:endParaRPr>
          </a:p>
        </p:txBody>
      </p:sp>
      <p:grpSp>
        <p:nvGrpSpPr>
          <p:cNvPr id="23" name="组合 22">
            <a:extLst>
              <a:ext uri="{FF2B5EF4-FFF2-40B4-BE49-F238E27FC236}">
                <a16:creationId xmlns="" xmlns:a16="http://schemas.microsoft.com/office/drawing/2014/main" id="{3A51F69E-95C7-44FD-B7DE-D9134F3159C2}"/>
              </a:ext>
            </a:extLst>
          </p:cNvPr>
          <p:cNvGrpSpPr/>
          <p:nvPr/>
        </p:nvGrpSpPr>
        <p:grpSpPr>
          <a:xfrm flipH="1">
            <a:off x="8060877" y="4221746"/>
            <a:ext cx="2704264" cy="1204340"/>
            <a:chOff x="606255" y="3619648"/>
            <a:chExt cx="2732261" cy="1216808"/>
          </a:xfrm>
        </p:grpSpPr>
        <p:sp>
          <p:nvSpPr>
            <p:cNvPr id="24" name="矩形 23">
              <a:extLst>
                <a:ext uri="{FF2B5EF4-FFF2-40B4-BE49-F238E27FC236}">
                  <a16:creationId xmlns="" xmlns:a16="http://schemas.microsoft.com/office/drawing/2014/main" id="{B043B235-B77B-42F2-A498-4C92AC317C84}"/>
                </a:ext>
              </a:extLst>
            </p:cNvPr>
            <p:cNvSpPr/>
            <p:nvPr/>
          </p:nvSpPr>
          <p:spPr>
            <a:xfrm>
              <a:off x="606255" y="3619648"/>
              <a:ext cx="1585910" cy="373156"/>
            </a:xfrm>
            <a:prstGeom prst="rect">
              <a:avLst/>
            </a:prstGeom>
          </p:spPr>
          <p:txBody>
            <a:bodyPr wrap="none">
              <a:spAutoFit/>
            </a:bodyPr>
            <a:lstStyle/>
            <a:p>
              <a:pPr algn="r"/>
              <a:r>
                <a:rPr lang="zh-CN" altLang="en-US" b="1" dirty="0">
                  <a:gradFill>
                    <a:gsLst>
                      <a:gs pos="30000">
                        <a:schemeClr val="accent1"/>
                      </a:gs>
                      <a:gs pos="100000">
                        <a:schemeClr val="accent2">
                          <a:alpha val="98000"/>
                        </a:schemeClr>
                      </a:gs>
                    </a:gsLst>
                    <a:lin ang="0" scaled="0"/>
                  </a:gradFill>
                  <a:latin typeface="微软雅黑" panose="020B0503020204020204" pitchFamily="34" charset="-122"/>
                  <a:ea typeface="微软雅黑" panose="020B0503020204020204" pitchFamily="34" charset="-122"/>
                </a:rPr>
                <a:t>这里是小标题</a:t>
              </a:r>
            </a:p>
          </p:txBody>
        </p:sp>
        <p:sp>
          <p:nvSpPr>
            <p:cNvPr id="25" name="矩形 24">
              <a:extLst>
                <a:ext uri="{FF2B5EF4-FFF2-40B4-BE49-F238E27FC236}">
                  <a16:creationId xmlns="" xmlns:a16="http://schemas.microsoft.com/office/drawing/2014/main" id="{C0389F03-9347-49D9-9A30-C79F04AB3A12}"/>
                </a:ext>
              </a:extLst>
            </p:cNvPr>
            <p:cNvSpPr/>
            <p:nvPr/>
          </p:nvSpPr>
          <p:spPr>
            <a:xfrm>
              <a:off x="606255" y="3988980"/>
              <a:ext cx="2732261" cy="847476"/>
            </a:xfrm>
            <a:prstGeom prst="rect">
              <a:avLst/>
            </a:prstGeom>
          </p:spPr>
          <p:txBody>
            <a:bodyPr wrap="square">
              <a:spAutoFit/>
            </a:bodyPr>
            <a:lstStyle/>
            <a:p>
              <a:pPr algn="r">
                <a:lnSpc>
                  <a:spcPct val="12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grpSp>
      <p:sp>
        <p:nvSpPr>
          <p:cNvPr id="26" name="椭圆 25">
            <a:extLst>
              <a:ext uri="{FF2B5EF4-FFF2-40B4-BE49-F238E27FC236}">
                <a16:creationId xmlns="" xmlns:a16="http://schemas.microsoft.com/office/drawing/2014/main" id="{3F05D443-1D3A-4861-9604-3881CA20D9E0}"/>
              </a:ext>
            </a:extLst>
          </p:cNvPr>
          <p:cNvSpPr/>
          <p:nvPr/>
        </p:nvSpPr>
        <p:spPr>
          <a:xfrm flipH="1">
            <a:off x="10823716" y="4221746"/>
            <a:ext cx="720000" cy="720000"/>
          </a:xfrm>
          <a:prstGeom prst="ellipse">
            <a:avLst/>
          </a:prstGeom>
          <a:gradFill>
            <a:gsLst>
              <a:gs pos="30000">
                <a:schemeClr val="accent1"/>
              </a:gs>
              <a:gs pos="100000">
                <a:schemeClr val="accent2"/>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2400" b="0" i="0" u="none" strike="noStrike" kern="1200" cap="none" spc="0" normalizeH="0" baseline="0" noProof="0" dirty="0">
                <a:ln>
                  <a:noFill/>
                </a:ln>
                <a:solidFill>
                  <a:prstClr val="white"/>
                </a:solidFill>
                <a:effectLst/>
                <a:uLnTx/>
                <a:uFillTx/>
                <a:latin typeface="+mj-lt"/>
                <a:ea typeface="微软雅黑 Light"/>
                <a:cs typeface="+mn-cs"/>
              </a:rPr>
              <a:t>04</a:t>
            </a:r>
            <a:endParaRPr kumimoji="0" lang="zh-CN" altLang="en-US" sz="2400" b="0" i="0" u="none" strike="noStrike" kern="1200" cap="none" spc="0" normalizeH="0" baseline="0" noProof="0" dirty="0">
              <a:ln>
                <a:noFill/>
              </a:ln>
              <a:solidFill>
                <a:prstClr val="white"/>
              </a:solidFill>
              <a:effectLst/>
              <a:uLnTx/>
              <a:uFillTx/>
              <a:latin typeface="+mj-lt"/>
              <a:ea typeface="微软雅黑 Light"/>
              <a:cs typeface="+mn-cs"/>
            </a:endParaRPr>
          </a:p>
        </p:txBody>
      </p:sp>
      <p:sp>
        <p:nvSpPr>
          <p:cNvPr id="6" name="椭圆 5">
            <a:extLst>
              <a:ext uri="{FF2B5EF4-FFF2-40B4-BE49-F238E27FC236}">
                <a16:creationId xmlns="" xmlns:a16="http://schemas.microsoft.com/office/drawing/2014/main" id="{9159A927-5029-44DB-BDC2-D5EBC256BA19}"/>
              </a:ext>
            </a:extLst>
          </p:cNvPr>
          <p:cNvSpPr/>
          <p:nvPr/>
        </p:nvSpPr>
        <p:spPr>
          <a:xfrm>
            <a:off x="3062509" y="655664"/>
            <a:ext cx="6066982" cy="6066978"/>
          </a:xfrm>
          <a:prstGeom prst="ellipse">
            <a:avLst/>
          </a:prstGeom>
          <a:noFill/>
          <a:ln w="6350">
            <a:solidFill>
              <a:schemeClr val="accent2">
                <a:alpha val="2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7" name="椭圆 6">
            <a:extLst>
              <a:ext uri="{FF2B5EF4-FFF2-40B4-BE49-F238E27FC236}">
                <a16:creationId xmlns="" xmlns:a16="http://schemas.microsoft.com/office/drawing/2014/main" id="{CA26B29E-A754-4247-8226-790783BE1BB2}"/>
              </a:ext>
            </a:extLst>
          </p:cNvPr>
          <p:cNvSpPr/>
          <p:nvPr/>
        </p:nvSpPr>
        <p:spPr>
          <a:xfrm>
            <a:off x="4131122" y="1724274"/>
            <a:ext cx="3929756" cy="3929756"/>
          </a:xfrm>
          <a:prstGeom prst="ellipse">
            <a:avLst/>
          </a:prstGeom>
          <a:noFill/>
          <a:ln w="22225">
            <a:solidFill>
              <a:schemeClr val="accent1">
                <a:alpha val="30000"/>
              </a:schemeClr>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8" name="椭圆 7">
            <a:extLst>
              <a:ext uri="{FF2B5EF4-FFF2-40B4-BE49-F238E27FC236}">
                <a16:creationId xmlns="" xmlns:a16="http://schemas.microsoft.com/office/drawing/2014/main" id="{3E0E9494-999D-43E9-9A1D-39A72E3E9A9C}"/>
              </a:ext>
            </a:extLst>
          </p:cNvPr>
          <p:cNvSpPr/>
          <p:nvPr/>
        </p:nvSpPr>
        <p:spPr>
          <a:xfrm>
            <a:off x="4407199" y="2000351"/>
            <a:ext cx="3377603" cy="3377602"/>
          </a:xfrm>
          <a:prstGeom prst="ellipse">
            <a:avLst/>
          </a:prstGeom>
          <a:noFill/>
          <a:ln w="9525">
            <a:solidFill>
              <a:schemeClr val="accent2">
                <a:alpha val="32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9" name="椭圆 8">
            <a:extLst>
              <a:ext uri="{FF2B5EF4-FFF2-40B4-BE49-F238E27FC236}">
                <a16:creationId xmlns="" xmlns:a16="http://schemas.microsoft.com/office/drawing/2014/main" id="{79045B15-A74F-4A06-AD60-1859353EFF86}"/>
              </a:ext>
            </a:extLst>
          </p:cNvPr>
          <p:cNvSpPr/>
          <p:nvPr/>
        </p:nvSpPr>
        <p:spPr>
          <a:xfrm>
            <a:off x="4726265" y="2318208"/>
            <a:ext cx="2739470" cy="2739470"/>
          </a:xfrm>
          <a:prstGeom prst="ellipse">
            <a:avLst/>
          </a:prstGeom>
          <a:noFill/>
          <a:ln w="9525">
            <a:solidFill>
              <a:schemeClr val="accent1">
                <a:alpha val="3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10" name="椭圆 9">
            <a:extLst>
              <a:ext uri="{FF2B5EF4-FFF2-40B4-BE49-F238E27FC236}">
                <a16:creationId xmlns="" xmlns:a16="http://schemas.microsoft.com/office/drawing/2014/main" id="{6A9FB097-6E12-473C-A1DE-22FB3168287C}"/>
              </a:ext>
            </a:extLst>
          </p:cNvPr>
          <p:cNvSpPr/>
          <p:nvPr/>
        </p:nvSpPr>
        <p:spPr>
          <a:xfrm>
            <a:off x="4618940" y="2212093"/>
            <a:ext cx="2954122" cy="2954120"/>
          </a:xfrm>
          <a:prstGeom prst="ellipse">
            <a:avLst/>
          </a:prstGeom>
          <a:ln w="63500" cap="rnd">
            <a:gradFill>
              <a:gsLst>
                <a:gs pos="0">
                  <a:schemeClr val="accent1"/>
                </a:gs>
                <a:gs pos="100000">
                  <a:schemeClr val="accent2"/>
                </a:gs>
              </a:gsLst>
              <a:lin ang="0" scaled="0"/>
            </a:gradFill>
            <a:round/>
          </a:ln>
        </p:spPr>
        <p:style>
          <a:lnRef idx="1">
            <a:schemeClr val="accent1"/>
          </a:lnRef>
          <a:fillRef idx="0">
            <a:schemeClr val="accent1"/>
          </a:fillRef>
          <a:effectRef idx="0">
            <a:schemeClr val="accent1"/>
          </a:effectRef>
          <a:fontRef idx="minor">
            <a:schemeClr val="tx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Arial"/>
              <a:ea typeface="微软雅黑 Light"/>
              <a:cs typeface="+mn-cs"/>
            </a:endParaRPr>
          </a:p>
        </p:txBody>
      </p:sp>
      <p:sp>
        <p:nvSpPr>
          <p:cNvPr id="27" name="椭圆 26">
            <a:extLst>
              <a:ext uri="{FF2B5EF4-FFF2-40B4-BE49-F238E27FC236}">
                <a16:creationId xmlns="" xmlns:a16="http://schemas.microsoft.com/office/drawing/2014/main" id="{08706462-1297-4344-88F6-E20BC964BC3B}"/>
              </a:ext>
            </a:extLst>
          </p:cNvPr>
          <p:cNvSpPr/>
          <p:nvPr/>
        </p:nvSpPr>
        <p:spPr>
          <a:xfrm>
            <a:off x="4811392" y="2403333"/>
            <a:ext cx="2569217" cy="2569217"/>
          </a:xfrm>
          <a:prstGeom prst="ellipse">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微软雅黑 Light"/>
              <a:ea typeface="微软雅黑 Light"/>
            </a:endParaRPr>
          </a:p>
        </p:txBody>
      </p:sp>
      <p:pic>
        <p:nvPicPr>
          <p:cNvPr id="31" name="图片 30">
            <a:extLst>
              <a:ext uri="{FF2B5EF4-FFF2-40B4-BE49-F238E27FC236}">
                <a16:creationId xmlns="" xmlns:a16="http://schemas.microsoft.com/office/drawing/2014/main" id="{2201C61F-3F0E-4C77-8663-6C1FD23513A7}"/>
              </a:ext>
            </a:extLst>
          </p:cNvPr>
          <p:cNvPicPr>
            <a:picLocks noChangeAspect="1"/>
          </p:cNvPicPr>
          <p:nvPr/>
        </p:nvPicPr>
        <p:blipFill rotWithShape="1">
          <a:blip r:embed="rId3" cstate="email">
            <a:lum bright="70000" contrast="-70000"/>
            <a:alphaModFix amt="6000"/>
            <a:extLst>
              <a:ext uri="{28A0092B-C50C-407E-A947-70E740481C1C}">
                <a14:useLocalDpi xmlns:a14="http://schemas.microsoft.com/office/drawing/2010/main"/>
              </a:ext>
            </a:extLst>
          </a:blip>
          <a:srcRect/>
          <a:stretch/>
        </p:blipFill>
        <p:spPr>
          <a:xfrm>
            <a:off x="4835580" y="2403333"/>
            <a:ext cx="2520840" cy="2520840"/>
          </a:xfrm>
          <a:prstGeom prst="rect">
            <a:avLst/>
          </a:prstGeom>
        </p:spPr>
      </p:pic>
      <p:sp>
        <p:nvSpPr>
          <p:cNvPr id="28" name="文本框 27">
            <a:extLst>
              <a:ext uri="{FF2B5EF4-FFF2-40B4-BE49-F238E27FC236}">
                <a16:creationId xmlns="" xmlns:a16="http://schemas.microsoft.com/office/drawing/2014/main" id="{BCA5B340-9007-44A9-A399-0A3E903BB4B4}"/>
              </a:ext>
            </a:extLst>
          </p:cNvPr>
          <p:cNvSpPr txBox="1"/>
          <p:nvPr/>
        </p:nvSpPr>
        <p:spPr>
          <a:xfrm>
            <a:off x="4874145" y="3385610"/>
            <a:ext cx="2443708" cy="549165"/>
          </a:xfrm>
          <a:prstGeom prst="rect">
            <a:avLst/>
          </a:prstGeom>
          <a:noFill/>
        </p:spPr>
        <p:txBody>
          <a:bodyPr wrap="none" rtlCol="0">
            <a:spAutoFit/>
          </a:bodyPr>
          <a:lstStyle/>
          <a:p>
            <a:pPr algn="ctr">
              <a:lnSpc>
                <a:spcPct val="130000"/>
              </a:lnSpc>
            </a:pPr>
            <a:r>
              <a:rPr lang="zh-CN" altLang="en-US" sz="2400" b="1" dirty="0">
                <a:solidFill>
                  <a:srgbClr val="F9F9F9"/>
                </a:solidFill>
                <a:latin typeface="微软雅黑" panose="020B0503020204020204" pitchFamily="34" charset="-122"/>
                <a:ea typeface="微软雅黑" panose="020B0503020204020204" pitchFamily="34" charset="-122"/>
              </a:rPr>
              <a:t>请输入您的标题</a:t>
            </a:r>
          </a:p>
        </p:txBody>
      </p:sp>
    </p:spTree>
    <p:extLst>
      <p:ext uri="{BB962C8B-B14F-4D97-AF65-F5344CB8AC3E}">
        <p14:creationId xmlns:p14="http://schemas.microsoft.com/office/powerpoint/2010/main" val="2349102966"/>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3DDB0825-8035-4D57-8332-548E196F390A}"/>
              </a:ext>
            </a:extLst>
          </p:cNvPr>
          <p:cNvPicPr>
            <a:picLocks noChangeAspect="1"/>
          </p:cNvPicPr>
          <p:nvPr/>
        </p:nvPicPr>
        <p:blipFill rotWithShape="1">
          <a:blip r:embed="rId2" cstate="email">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6359" y="-5557"/>
            <a:ext cx="12192000" cy="6863557"/>
          </a:xfrm>
          <a:prstGeom prst="rect">
            <a:avLst/>
          </a:prstGeom>
        </p:spPr>
      </p:pic>
      <p:sp>
        <p:nvSpPr>
          <p:cNvPr id="3" name="矩形 2">
            <a:extLst>
              <a:ext uri="{FF2B5EF4-FFF2-40B4-BE49-F238E27FC236}">
                <a16:creationId xmlns="" xmlns:a16="http://schemas.microsoft.com/office/drawing/2014/main" id="{59E190C6-3C81-44A8-BEDB-9343929A6C37}"/>
              </a:ext>
            </a:extLst>
          </p:cNvPr>
          <p:cNvSpPr/>
          <p:nvPr/>
        </p:nvSpPr>
        <p:spPr>
          <a:xfrm>
            <a:off x="-16359"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4" name="矩形 3">
            <a:extLst>
              <a:ext uri="{FF2B5EF4-FFF2-40B4-BE49-F238E27FC236}">
                <a16:creationId xmlns="" xmlns:a16="http://schemas.microsoft.com/office/drawing/2014/main" id="{550A3711-DD8A-472B-AD9C-FAA6FB2DAFD3}"/>
              </a:ext>
            </a:extLst>
          </p:cNvPr>
          <p:cNvSpPr/>
          <p:nvPr/>
        </p:nvSpPr>
        <p:spPr>
          <a:xfrm rot="10800000">
            <a:off x="-16359"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 xmlns:a16="http://schemas.microsoft.com/office/drawing/2014/main" id="{249ED8BD-2771-40B3-A8D9-09EC0ABC5C54}"/>
              </a:ext>
            </a:extLst>
          </p:cNvPr>
          <p:cNvSpPr/>
          <p:nvPr/>
        </p:nvSpPr>
        <p:spPr>
          <a:xfrm>
            <a:off x="-16359" y="-59334"/>
            <a:ext cx="12192001" cy="6811864"/>
          </a:xfrm>
          <a:prstGeom prst="rect">
            <a:avLst/>
          </a:prstGeom>
          <a:solidFill>
            <a:schemeClr val="tx1">
              <a:lumMod val="95000"/>
              <a:lumOff val="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7" name="矩形 6">
            <a:extLst>
              <a:ext uri="{FF2B5EF4-FFF2-40B4-BE49-F238E27FC236}">
                <a16:creationId xmlns="" xmlns:a16="http://schemas.microsoft.com/office/drawing/2014/main" id="{C1076577-37F2-461D-B66A-7CC68A218771}"/>
              </a:ext>
            </a:extLst>
          </p:cNvPr>
          <p:cNvSpPr/>
          <p:nvPr/>
        </p:nvSpPr>
        <p:spPr>
          <a:xfrm>
            <a:off x="7567206" y="1231401"/>
            <a:ext cx="3672800" cy="830997"/>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600" b="0" i="0" u="none" strike="noStrike" kern="1200" cap="none" spc="20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mn-cs"/>
              </a:rPr>
              <a:t>本模板为</a:t>
            </a:r>
            <a:endParaRPr kumimoji="0" lang="en-US" altLang="zh-CN" sz="1600" b="0" i="0" u="none" strike="noStrike" kern="1200" cap="none" spc="200" normalizeH="0" baseline="0" noProof="0">
              <a:ln>
                <a:noFill/>
              </a:ln>
              <a:solidFill>
                <a:srgbClr val="FFFFFF"/>
              </a:solidFill>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200" normalizeH="0" baseline="0" noProof="0">
                <a:ln>
                  <a:noFill/>
                </a:ln>
                <a:solidFill>
                  <a:srgbClr val="CD9C53"/>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学生参赛获奖作品</a:t>
            </a:r>
            <a:endParaRPr kumimoji="0" lang="en-US" sz="3200" b="1" i="0" u="none" strike="noStrike" kern="1200" cap="none" spc="200" normalizeH="0" baseline="0" noProof="0">
              <a:ln>
                <a:noFill/>
              </a:ln>
              <a:solidFill>
                <a:srgbClr val="CD9C53"/>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sp>
        <p:nvSpPr>
          <p:cNvPr id="8" name="矩形 7">
            <a:extLst>
              <a:ext uri="{FF2B5EF4-FFF2-40B4-BE49-F238E27FC236}">
                <a16:creationId xmlns="" xmlns:a16="http://schemas.microsoft.com/office/drawing/2014/main" id="{993A6658-F4EC-474A-9502-C9FAAC1A3646}"/>
              </a:ext>
            </a:extLst>
          </p:cNvPr>
          <p:cNvSpPr/>
          <p:nvPr/>
        </p:nvSpPr>
        <p:spPr>
          <a:xfrm>
            <a:off x="1343732" y="2094696"/>
            <a:ext cx="4987300" cy="400109"/>
          </a:xfrm>
          <a:prstGeom prst="rect">
            <a:avLst/>
          </a:prstGeom>
          <a:gradFill flip="none" rotWithShape="1">
            <a:gsLst>
              <a:gs pos="100000">
                <a:srgbClr val="CB9B53">
                  <a:alpha val="0"/>
                </a:srgbClr>
              </a:gs>
              <a:gs pos="0">
                <a:srgbClr val="CB9B53">
                  <a:alpha val="70000"/>
                </a:srgb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400" b="1" i="0" u="none" strike="noStrike" kern="1200" cap="none" spc="0" normalizeH="0" baseline="0" noProof="0">
              <a:ln>
                <a:noFill/>
              </a:ln>
              <a:solidFill>
                <a:srgbClr val="0E5177"/>
              </a:solidFill>
              <a:effectLst/>
              <a:uLnTx/>
              <a:uFillTx/>
              <a:latin typeface="Segoe UI"/>
              <a:ea typeface="微软雅黑"/>
              <a:cs typeface="+mn-cs"/>
            </a:endParaRPr>
          </a:p>
        </p:txBody>
      </p:sp>
      <p:sp>
        <p:nvSpPr>
          <p:cNvPr id="9" name="文本框 8">
            <a:extLst>
              <a:ext uri="{FF2B5EF4-FFF2-40B4-BE49-F238E27FC236}">
                <a16:creationId xmlns="" xmlns:a16="http://schemas.microsoft.com/office/drawing/2014/main" id="{53DBF8B3-0FD7-4E60-B39B-59FC40386157}"/>
              </a:ext>
            </a:extLst>
          </p:cNvPr>
          <p:cNvSpPr txBox="1"/>
          <p:nvPr/>
        </p:nvSpPr>
        <p:spPr>
          <a:xfrm>
            <a:off x="1790868" y="2130038"/>
            <a:ext cx="4093028" cy="338554"/>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 </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第一届高校</a:t>
            </a:r>
            <a:r>
              <a:rPr kumimoji="0" lang="en-US" altLang="zh-CN" sz="1600" b="0" i="0" u="none" strike="noStrike" kern="1200" cap="none" spc="0" normalizeH="0" baseline="0" noProof="0">
                <a:ln>
                  <a:noFill/>
                </a:ln>
                <a:solidFill>
                  <a:prstClr val="white"/>
                </a:solidFill>
                <a:effectLst/>
                <a:uLnTx/>
                <a:uFillTx/>
                <a:latin typeface="微软雅黑"/>
                <a:ea typeface="微软雅黑"/>
                <a:cs typeface="+mn-cs"/>
              </a:rPr>
              <a:t>PPT</a:t>
            </a:r>
            <a:r>
              <a:rPr kumimoji="0" lang="zh-CN" altLang="en-US" sz="1600" b="0" i="0" u="none" strike="noStrike" kern="1200" cap="none" spc="0" normalizeH="0" baseline="0" noProof="0">
                <a:ln>
                  <a:noFill/>
                </a:ln>
                <a:solidFill>
                  <a:prstClr val="white"/>
                </a:solidFill>
                <a:effectLst/>
                <a:uLnTx/>
                <a:uFillTx/>
                <a:latin typeface="微软雅黑"/>
                <a:ea typeface="微软雅黑"/>
                <a:cs typeface="+mn-cs"/>
              </a:rPr>
              <a:t>模板设计大赛 </a:t>
            </a:r>
            <a:endParaRPr kumimoji="0" lang="en-US" sz="1600" b="0" i="0" u="none" strike="noStrike" kern="1200" cap="none" spc="0" normalizeH="0" baseline="0" noProof="0">
              <a:ln>
                <a:noFill/>
              </a:ln>
              <a:solidFill>
                <a:prstClr val="white"/>
              </a:solidFill>
              <a:effectLst/>
              <a:uLnTx/>
              <a:uFillTx/>
              <a:latin typeface="微软雅黑"/>
              <a:ea typeface="微软雅黑"/>
              <a:cs typeface="+mn-cs"/>
            </a:endParaRPr>
          </a:p>
        </p:txBody>
      </p:sp>
      <p:pic>
        <p:nvPicPr>
          <p:cNvPr id="10" name="图片 9">
            <a:extLst>
              <a:ext uri="{FF2B5EF4-FFF2-40B4-BE49-F238E27FC236}">
                <a16:creationId xmlns="" xmlns:a16="http://schemas.microsoft.com/office/drawing/2014/main" id="{8F0A1AA9-BC63-4C7D-8514-6335E0CCAA5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641860" y="806035"/>
            <a:ext cx="6124342" cy="1280228"/>
          </a:xfrm>
          <a:prstGeom prst="rect">
            <a:avLst/>
          </a:prstGeom>
        </p:spPr>
      </p:pic>
      <p:sp>
        <p:nvSpPr>
          <p:cNvPr id="11" name="文本框 10">
            <a:extLst>
              <a:ext uri="{FF2B5EF4-FFF2-40B4-BE49-F238E27FC236}">
                <a16:creationId xmlns="" xmlns:a16="http://schemas.microsoft.com/office/drawing/2014/main" id="{87FA3E16-724B-4BD5-8BE3-275D13A67091}"/>
              </a:ext>
            </a:extLst>
          </p:cNvPr>
          <p:cNvSpPr txBox="1"/>
          <p:nvPr/>
        </p:nvSpPr>
        <p:spPr>
          <a:xfrm>
            <a:off x="1483432" y="2584041"/>
            <a:ext cx="1983605"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活动主办：秋叶</a:t>
            </a: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PPT</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12" name="文本框 11">
            <a:extLst>
              <a:ext uri="{FF2B5EF4-FFF2-40B4-BE49-F238E27FC236}">
                <a16:creationId xmlns="" xmlns:a16="http://schemas.microsoft.com/office/drawing/2014/main" id="{4D7DD1BF-9BCD-4E4D-AB3A-6E344A0ABFAF}"/>
              </a:ext>
            </a:extLst>
          </p:cNvPr>
          <p:cNvSpPr txBox="1"/>
          <p:nvPr/>
        </p:nvSpPr>
        <p:spPr>
          <a:xfrm>
            <a:off x="3821020" y="2584041"/>
            <a:ext cx="2492943" cy="261610"/>
          </a:xfrm>
          <a:prstGeom prst="rect">
            <a:avLst/>
          </a:prstGeom>
          <a:noFill/>
        </p:spPr>
        <p:txBody>
          <a:bodyPr wrap="square" rtlCol="0">
            <a:spAutoFit/>
          </a:bodyPr>
          <a:lstStyle/>
          <a:p>
            <a:pPr marL="0" marR="0" lvl="0" indent="0" algn="dist" defTabSz="914400" rtl="0" eaLnBrk="1" fontAlgn="auto" latinLnBrk="0" hangingPunct="1">
              <a:lnSpc>
                <a:spcPct val="10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技术支持：微软听听文档</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1" name="矩形 20">
            <a:extLst>
              <a:ext uri="{FF2B5EF4-FFF2-40B4-BE49-F238E27FC236}">
                <a16:creationId xmlns="" xmlns:a16="http://schemas.microsoft.com/office/drawing/2014/main" id="{29B30A0D-A1BC-4A7A-8310-D937403E0416}"/>
              </a:ext>
            </a:extLst>
          </p:cNvPr>
          <p:cNvSpPr/>
          <p:nvPr/>
        </p:nvSpPr>
        <p:spPr>
          <a:xfrm>
            <a:off x="848956" y="3208676"/>
            <a:ext cx="2536342" cy="2536340"/>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3" name="文本框 22">
            <a:extLst>
              <a:ext uri="{FF2B5EF4-FFF2-40B4-BE49-F238E27FC236}">
                <a16:creationId xmlns="" xmlns:a16="http://schemas.microsoft.com/office/drawing/2014/main" id="{6A38B136-E067-49A3-94DC-6459A5BF4B2E}"/>
              </a:ext>
            </a:extLst>
          </p:cNvPr>
          <p:cNvSpPr txBox="1"/>
          <p:nvPr/>
        </p:nvSpPr>
        <p:spPr>
          <a:xfrm>
            <a:off x="608807" y="5893217"/>
            <a:ext cx="2921942" cy="511037"/>
          </a:xfrm>
          <a:prstGeom prst="rect">
            <a:avLst/>
          </a:prstGeom>
          <a:noFill/>
        </p:spPr>
        <p:txBody>
          <a:bodyPr wrap="square" rtlCol="0">
            <a:spAutoFit/>
          </a:bodyPr>
          <a:lstStyle>
            <a:defPPr>
              <a:defRPr lang="en-US"/>
            </a:defPPr>
            <a:lvl1pPr marR="0" lvl="0" indent="0" algn="dist"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微信扫码听听</a:t>
            </a:r>
            <a:endPar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作者设计思路</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4" name="文本框 23">
            <a:extLst>
              <a:ext uri="{FF2B5EF4-FFF2-40B4-BE49-F238E27FC236}">
                <a16:creationId xmlns="" xmlns:a16="http://schemas.microsoft.com/office/drawing/2014/main" id="{A15EE8E9-AB03-4F6F-9386-0ED02F4F2AA1}"/>
              </a:ext>
            </a:extLst>
          </p:cNvPr>
          <p:cNvSpPr txBox="1"/>
          <p:nvPr/>
        </p:nvSpPr>
        <p:spPr>
          <a:xfrm>
            <a:off x="3643482" y="5893217"/>
            <a:ext cx="3065569" cy="511037"/>
          </a:xfrm>
          <a:prstGeom prst="rect">
            <a:avLst/>
          </a:prstGeom>
          <a:noFill/>
        </p:spPr>
        <p:txBody>
          <a:bodyPr wrap="square" rtlCol="0">
            <a:spAutoFit/>
          </a:bodyPr>
          <a:lstStyle>
            <a:defPPr>
              <a:defRPr lang="en-US"/>
            </a:defPPr>
            <a:lvl1pPr marR="0" lvl="0" indent="0" algn="dist"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marL="0" marR="0" lvl="0" indent="0" algn="ctr" defTabSz="914400" rtl="0" eaLnBrk="1" fontAlgn="auto" latinLnBrk="0" hangingPunct="1">
              <a:lnSpc>
                <a:spcPct val="130000"/>
              </a:lnSpc>
              <a:spcBef>
                <a:spcPts val="0"/>
              </a:spcBef>
              <a:spcAft>
                <a:spcPts val="0"/>
              </a:spcAft>
              <a:buClrTx/>
              <a:buSzTx/>
              <a:buFontTx/>
              <a:buNone/>
              <a:tabLst/>
              <a:defRPr/>
            </a:pP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微信扫码下载</a:t>
            </a:r>
            <a:endPar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a:p>
            <a:pPr marL="0" marR="0" lvl="0" indent="0" algn="ctr" defTabSz="914400" rtl="0" eaLnBrk="1" fontAlgn="auto" latinLnBrk="0" hangingPunct="1">
              <a:lnSpc>
                <a:spcPct val="130000"/>
              </a:lnSpc>
              <a:spcBef>
                <a:spcPts val="0"/>
              </a:spcBef>
              <a:spcAft>
                <a:spcPts val="0"/>
              </a:spcAft>
              <a:buClrTx/>
              <a:buSzTx/>
              <a:buFontTx/>
              <a:buNone/>
              <a:tabLst/>
              <a:defRPr/>
            </a:pPr>
            <a:r>
              <a:rPr kumimoji="0" lang="en-US" altLang="zh-CN" sz="1100" b="0" i="0" u="none" strike="noStrike" kern="1200" cap="none" spc="0" normalizeH="0" baseline="0" noProof="0">
                <a:ln>
                  <a:noFill/>
                </a:ln>
                <a:solidFill>
                  <a:prstClr val="white">
                    <a:lumMod val="75000"/>
                  </a:prstClr>
                </a:solidFill>
                <a:effectLst/>
                <a:uLnTx/>
                <a:uFillTx/>
                <a:latin typeface="微软雅黑"/>
                <a:ea typeface="微软雅黑"/>
                <a:cs typeface="+mn-cs"/>
              </a:rPr>
              <a:t>277</a:t>
            </a:r>
            <a:r>
              <a:rPr kumimoji="0" lang="zh-CN" altLang="en-US" sz="1100" b="0" i="0" u="none" strike="noStrike" kern="1200" cap="none" spc="0" normalizeH="0" baseline="0" noProof="0">
                <a:ln>
                  <a:noFill/>
                </a:ln>
                <a:solidFill>
                  <a:prstClr val="white">
                    <a:lumMod val="75000"/>
                  </a:prstClr>
                </a:solidFill>
                <a:effectLst/>
                <a:uLnTx/>
                <a:uFillTx/>
                <a:latin typeface="微软雅黑"/>
                <a:ea typeface="微软雅黑"/>
                <a:cs typeface="+mn-cs"/>
              </a:rPr>
              <a:t>份参赛模板</a:t>
            </a:r>
            <a:endParaRPr kumimoji="0" lang="en-US" sz="1100" b="0" i="0" u="none" strike="noStrike" kern="1200" cap="none" spc="0" normalizeH="0" baseline="0" noProof="0">
              <a:ln>
                <a:noFill/>
              </a:ln>
              <a:solidFill>
                <a:prstClr val="white">
                  <a:lumMod val="75000"/>
                </a:prstClr>
              </a:solidFill>
              <a:effectLst/>
              <a:uLnTx/>
              <a:uFillTx/>
              <a:latin typeface="微软雅黑"/>
              <a:ea typeface="微软雅黑"/>
              <a:cs typeface="+mn-cs"/>
            </a:endParaRPr>
          </a:p>
        </p:txBody>
      </p:sp>
      <p:sp>
        <p:nvSpPr>
          <p:cNvPr id="29" name="文本框 28">
            <a:extLst>
              <a:ext uri="{FF2B5EF4-FFF2-40B4-BE49-F238E27FC236}">
                <a16:creationId xmlns="" xmlns:a16="http://schemas.microsoft.com/office/drawing/2014/main" id="{ACB15575-2BA3-4975-A2BB-A2B82E855B06}"/>
              </a:ext>
            </a:extLst>
          </p:cNvPr>
          <p:cNvSpPr txBox="1"/>
          <p:nvPr/>
        </p:nvSpPr>
        <p:spPr>
          <a:xfrm>
            <a:off x="7567207" y="2112823"/>
            <a:ext cx="3562834" cy="511037"/>
          </a:xfrm>
          <a:prstGeom prst="rect">
            <a:avLst/>
          </a:prstGeom>
          <a:noFill/>
        </p:spPr>
        <p:txBody>
          <a:bodyPr wrap="square" rtlCol="0">
            <a:spAutoFit/>
          </a:bodyPr>
          <a:lstStyle>
            <a:defPPr>
              <a:defRPr lang="en-US"/>
            </a:defPPr>
            <a:lvl1pPr marR="0" lvl="0" indent="0" algn="ctr" fontAlgn="auto">
              <a:lnSpc>
                <a:spcPct val="100000"/>
              </a:lnSpc>
              <a:spcBef>
                <a:spcPts val="0"/>
              </a:spcBef>
              <a:spcAft>
                <a:spcPts val="0"/>
              </a:spcAft>
              <a:buClrTx/>
              <a:buSzTx/>
              <a:buFontTx/>
              <a:buNone/>
              <a:tabLst/>
              <a:defRPr kumimoji="0" sz="1100" b="0" i="0" u="none" strike="noStrike" cap="none" spc="0" normalizeH="0" baseline="0">
                <a:ln>
                  <a:noFill/>
                </a:ln>
                <a:solidFill>
                  <a:prstClr val="white">
                    <a:lumMod val="75000"/>
                  </a:prstClr>
                </a:solidFill>
                <a:effectLst/>
                <a:uLnTx/>
                <a:uFillTx/>
                <a:latin typeface="微软雅黑"/>
                <a:ea typeface="微软雅黑"/>
              </a:defRPr>
            </a:lvl1pPr>
          </a:lstStyle>
          <a:p>
            <a:pPr lvl="0" algn="l">
              <a:lnSpc>
                <a:spcPct val="130000"/>
              </a:lnSpc>
            </a:pPr>
            <a:r>
              <a:rPr kumimoji="0" lang="zh-CN" alt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rPr>
              <a:t>作者</a:t>
            </a:r>
            <a:r>
              <a:rPr lang="zh-CN" altLang="en-US" dirty="0"/>
              <a:t>：卢婷婷</a:t>
            </a:r>
            <a:endParaRPr kumimoji="0" lang="en-US" altLang="zh-CN" sz="1100" b="0" i="0" u="none" strike="noStrike" kern="1200" cap="none" spc="0" normalizeH="0" baseline="0" noProof="0" dirty="0">
              <a:ln>
                <a:noFill/>
              </a:ln>
              <a:solidFill>
                <a:prstClr val="white">
                  <a:lumMod val="75000"/>
                </a:prstClr>
              </a:solidFill>
              <a:effectLst/>
              <a:uLnTx/>
              <a:uFillTx/>
              <a:latin typeface="微软雅黑"/>
              <a:ea typeface="微软雅黑"/>
              <a:cs typeface="+mn-cs"/>
            </a:endParaRPr>
          </a:p>
          <a:p>
            <a:pPr lvl="0" algn="l">
              <a:lnSpc>
                <a:spcPct val="130000"/>
              </a:lnSpc>
            </a:pPr>
            <a:r>
              <a:rPr kumimoji="0" lang="zh-CN" alt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rPr>
              <a:t>母校</a:t>
            </a:r>
            <a:r>
              <a:rPr lang="zh-CN" altLang="en-US" dirty="0"/>
              <a:t>：东华大学</a:t>
            </a:r>
            <a:endParaRPr kumimoji="0" lang="en-US" sz="1100" b="0" i="0" u="none" strike="noStrike" kern="1200" cap="none" spc="0" normalizeH="0" baseline="0" noProof="0" dirty="0">
              <a:ln>
                <a:noFill/>
              </a:ln>
              <a:solidFill>
                <a:prstClr val="white">
                  <a:lumMod val="75000"/>
                </a:prstClr>
              </a:solidFill>
              <a:effectLst/>
              <a:uLnTx/>
              <a:uFillTx/>
              <a:latin typeface="微软雅黑"/>
              <a:ea typeface="微软雅黑"/>
              <a:cs typeface="+mn-cs"/>
            </a:endParaRPr>
          </a:p>
        </p:txBody>
      </p:sp>
      <p:sp>
        <p:nvSpPr>
          <p:cNvPr id="20" name="矩形 19">
            <a:extLst>
              <a:ext uri="{FF2B5EF4-FFF2-40B4-BE49-F238E27FC236}">
                <a16:creationId xmlns="" xmlns:a16="http://schemas.microsoft.com/office/drawing/2014/main" id="{D8FDBC5D-E5CA-4EF2-AABC-404D8C735D30}"/>
              </a:ext>
            </a:extLst>
          </p:cNvPr>
          <p:cNvSpPr/>
          <p:nvPr/>
        </p:nvSpPr>
        <p:spPr>
          <a:xfrm>
            <a:off x="3908097" y="3208676"/>
            <a:ext cx="2536342" cy="2536340"/>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0" name="矩形 29">
            <a:extLst>
              <a:ext uri="{FF2B5EF4-FFF2-40B4-BE49-F238E27FC236}">
                <a16:creationId xmlns="" xmlns:a16="http://schemas.microsoft.com/office/drawing/2014/main" id="{0404E479-2136-49F0-A8A8-226AFC691FA4}"/>
              </a:ext>
            </a:extLst>
          </p:cNvPr>
          <p:cNvSpPr/>
          <p:nvPr/>
        </p:nvSpPr>
        <p:spPr>
          <a:xfrm>
            <a:off x="7424868" y="1032900"/>
            <a:ext cx="3883511" cy="1768127"/>
          </a:xfrm>
          <a:prstGeom prst="rect">
            <a:avLst/>
          </a:prstGeom>
          <a:no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6" name="图片 5">
            <a:extLst>
              <a:ext uri="{FF2B5EF4-FFF2-40B4-BE49-F238E27FC236}">
                <a16:creationId xmlns="" xmlns:a16="http://schemas.microsoft.com/office/drawing/2014/main" id="{965ABEF0-3E28-45CD-A0A7-67CEB6537D25}"/>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6853831" y="3208676"/>
            <a:ext cx="5338169" cy="3649324"/>
          </a:xfrm>
          <a:prstGeom prst="rect">
            <a:avLst/>
          </a:prstGeom>
        </p:spPr>
      </p:pic>
      <p:pic>
        <p:nvPicPr>
          <p:cNvPr id="14" name="图片 13">
            <a:extLst>
              <a:ext uri="{FF2B5EF4-FFF2-40B4-BE49-F238E27FC236}">
                <a16:creationId xmlns="" xmlns:a16="http://schemas.microsoft.com/office/drawing/2014/main" id="{2BEC4E33-B72E-4359-A7FB-91A4642EE696}"/>
              </a:ext>
            </a:extLst>
          </p:cNvPr>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4034745" y="3346598"/>
            <a:ext cx="2268000" cy="2268000"/>
          </a:xfrm>
          <a:prstGeom prst="rect">
            <a:avLst/>
          </a:prstGeom>
        </p:spPr>
      </p:pic>
      <p:pic>
        <p:nvPicPr>
          <p:cNvPr id="22" name="图片 21">
            <a:extLst>
              <a:ext uri="{FF2B5EF4-FFF2-40B4-BE49-F238E27FC236}">
                <a16:creationId xmlns="" xmlns:a16="http://schemas.microsoft.com/office/drawing/2014/main" id="{A33768FC-4C69-4443-85A9-0412F5E07A50}"/>
              </a:ext>
            </a:extLst>
          </p:cNvPr>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989590" y="3344699"/>
            <a:ext cx="2268000" cy="2268000"/>
          </a:xfrm>
          <a:prstGeom prst="rect">
            <a:avLst/>
          </a:prstGeom>
        </p:spPr>
      </p:pic>
    </p:spTree>
    <p:extLst>
      <p:ext uri="{BB962C8B-B14F-4D97-AF65-F5344CB8AC3E}">
        <p14:creationId xmlns:p14="http://schemas.microsoft.com/office/powerpoint/2010/main" val="1274166464"/>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8" name="矩形 17">
            <a:extLst>
              <a:ext uri="{FF2B5EF4-FFF2-40B4-BE49-F238E27FC236}">
                <a16:creationId xmlns="" xmlns:a16="http://schemas.microsoft.com/office/drawing/2014/main" id="{32627357-B1C1-4891-BE01-8C128EC08843}"/>
              </a:ext>
            </a:extLst>
          </p:cNvPr>
          <p:cNvSpPr/>
          <p:nvPr/>
        </p:nvSpPr>
        <p:spPr>
          <a:xfrm>
            <a:off x="0" y="1809755"/>
            <a:ext cx="12192000" cy="3243013"/>
          </a:xfrm>
          <a:prstGeom prst="rect">
            <a:avLst/>
          </a:prstGeom>
          <a:gradFill>
            <a:gsLst>
              <a:gs pos="2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标题 18">
            <a:extLst>
              <a:ext uri="{FF2B5EF4-FFF2-40B4-BE49-F238E27FC236}">
                <a16:creationId xmlns="" xmlns:a16="http://schemas.microsoft.com/office/drawing/2014/main" id="{4FC3AC4B-4312-4003-A111-BEC8880705BB}"/>
              </a:ext>
            </a:extLst>
          </p:cNvPr>
          <p:cNvSpPr>
            <a:spLocks noGrp="1"/>
          </p:cNvSpPr>
          <p:nvPr>
            <p:ph type="title"/>
          </p:nvPr>
        </p:nvSpPr>
        <p:spPr>
          <a:xfrm>
            <a:off x="838200" y="448582"/>
            <a:ext cx="8833176" cy="556581"/>
          </a:xfrm>
        </p:spPr>
        <p:txBody>
          <a:bodyPr/>
          <a:lstStyle/>
          <a:p>
            <a:r>
              <a:rPr lang="zh-CN" altLang="en-US" dirty="0"/>
              <a:t>四段文字页</a:t>
            </a:r>
          </a:p>
        </p:txBody>
      </p:sp>
      <p:grpSp>
        <p:nvGrpSpPr>
          <p:cNvPr id="2" name="组合 1">
            <a:extLst>
              <a:ext uri="{FF2B5EF4-FFF2-40B4-BE49-F238E27FC236}">
                <a16:creationId xmlns="" xmlns:a16="http://schemas.microsoft.com/office/drawing/2014/main" id="{80D245F0-3C37-4515-93C0-E1CD59149ACE}"/>
              </a:ext>
            </a:extLst>
          </p:cNvPr>
          <p:cNvGrpSpPr/>
          <p:nvPr/>
        </p:nvGrpSpPr>
        <p:grpSpPr>
          <a:xfrm>
            <a:off x="658814" y="2368550"/>
            <a:ext cx="2556100" cy="3296855"/>
            <a:chOff x="658814" y="2540000"/>
            <a:chExt cx="2556100" cy="3296855"/>
          </a:xfrm>
        </p:grpSpPr>
        <p:grpSp>
          <p:nvGrpSpPr>
            <p:cNvPr id="11" name="组合 10">
              <a:extLst>
                <a:ext uri="{FF2B5EF4-FFF2-40B4-BE49-F238E27FC236}">
                  <a16:creationId xmlns="" xmlns:a16="http://schemas.microsoft.com/office/drawing/2014/main" id="{58ED15D6-2EF5-4489-ADE0-8B4D32CF30E6}"/>
                </a:ext>
              </a:extLst>
            </p:cNvPr>
            <p:cNvGrpSpPr/>
            <p:nvPr/>
          </p:nvGrpSpPr>
          <p:grpSpPr>
            <a:xfrm>
              <a:off x="658814" y="2540000"/>
              <a:ext cx="2556100" cy="3296855"/>
              <a:chOff x="874713" y="2514801"/>
              <a:chExt cx="5010509" cy="4108728"/>
            </a:xfrm>
          </p:grpSpPr>
          <p:sp>
            <p:nvSpPr>
              <p:cNvPr id="14" name="矩形: 圆角 13">
                <a:extLst>
                  <a:ext uri="{FF2B5EF4-FFF2-40B4-BE49-F238E27FC236}">
                    <a16:creationId xmlns="" xmlns:a16="http://schemas.microsoft.com/office/drawing/2014/main" id="{22583498-3477-4CCD-8125-830A577AFB19}"/>
                  </a:ext>
                </a:extLst>
              </p:cNvPr>
              <p:cNvSpPr/>
              <p:nvPr/>
            </p:nvSpPr>
            <p:spPr>
              <a:xfrm>
                <a:off x="874715" y="2514801"/>
                <a:ext cx="5010507" cy="3570498"/>
              </a:xfrm>
              <a:prstGeom prst="roundRect">
                <a:avLst>
                  <a:gd name="adj" fmla="val 2991"/>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a:ea typeface="汉仪旗黑-55S"/>
                  <a:cs typeface="+mn-cs"/>
                </a:endParaRPr>
              </a:p>
            </p:txBody>
          </p:sp>
          <p:sp>
            <p:nvSpPr>
              <p:cNvPr id="15" name="矩形 14">
                <a:extLst>
                  <a:ext uri="{FF2B5EF4-FFF2-40B4-BE49-F238E27FC236}">
                    <a16:creationId xmlns="" xmlns:a16="http://schemas.microsoft.com/office/drawing/2014/main" id="{D732E97D-E30F-4FBE-A6AE-7552AF168536}"/>
                  </a:ext>
                </a:extLst>
              </p:cNvPr>
              <p:cNvSpPr/>
              <p:nvPr/>
            </p:nvSpPr>
            <p:spPr>
              <a:xfrm>
                <a:off x="874713" y="5860026"/>
                <a:ext cx="5010507" cy="763503"/>
              </a:xfrm>
              <a:prstGeom prst="rect">
                <a:avLst/>
              </a:prstGeom>
              <a:solidFill>
                <a:schemeClr val="bg1"/>
              </a:solidFill>
              <a:ln>
                <a:noFill/>
              </a:ln>
              <a:effectLst>
                <a:outerShdw blurRad="1905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DIN"/>
                </a:endParaRPr>
              </a:p>
            </p:txBody>
          </p:sp>
          <p:sp>
            <p:nvSpPr>
              <p:cNvPr id="16" name="等腰三角形 15">
                <a:extLst>
                  <a:ext uri="{FF2B5EF4-FFF2-40B4-BE49-F238E27FC236}">
                    <a16:creationId xmlns="" xmlns:a16="http://schemas.microsoft.com/office/drawing/2014/main" id="{0B900BDA-F402-4E47-A4A1-B1D1EB0A8D19}"/>
                  </a:ext>
                </a:extLst>
              </p:cNvPr>
              <p:cNvSpPr/>
              <p:nvPr/>
            </p:nvSpPr>
            <p:spPr>
              <a:xfrm>
                <a:off x="1523748" y="5679304"/>
                <a:ext cx="322301" cy="18072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DIN"/>
                  <a:ea typeface="汉仪旗黑-55S"/>
                  <a:cs typeface="+mn-cs"/>
                </a:endParaRPr>
              </a:p>
            </p:txBody>
          </p:sp>
        </p:grpSp>
        <p:sp>
          <p:nvSpPr>
            <p:cNvPr id="36" name="矩形 35">
              <a:extLst>
                <a:ext uri="{FF2B5EF4-FFF2-40B4-BE49-F238E27FC236}">
                  <a16:creationId xmlns="" xmlns:a16="http://schemas.microsoft.com/office/drawing/2014/main" id="{E57E237C-9B90-484F-B590-DC110FF2A53D}"/>
                </a:ext>
              </a:extLst>
            </p:cNvPr>
            <p:cNvSpPr/>
            <p:nvPr/>
          </p:nvSpPr>
          <p:spPr>
            <a:xfrm>
              <a:off x="872724" y="5269409"/>
              <a:ext cx="212828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39" name="文本框 38">
              <a:extLst>
                <a:ext uri="{FF2B5EF4-FFF2-40B4-BE49-F238E27FC236}">
                  <a16:creationId xmlns="" xmlns:a16="http://schemas.microsoft.com/office/drawing/2014/main" id="{5547D7B4-8F72-4109-A6A7-A3C89CAAE874}"/>
                </a:ext>
              </a:extLst>
            </p:cNvPr>
            <p:cNvSpPr txBox="1"/>
            <p:nvPr/>
          </p:nvSpPr>
          <p:spPr>
            <a:xfrm>
              <a:off x="741249" y="2963059"/>
              <a:ext cx="2376713" cy="1936236"/>
            </a:xfrm>
            <a:prstGeom prst="rect">
              <a:avLst/>
            </a:prstGeom>
            <a:noFill/>
          </p:spPr>
          <p:txBody>
            <a:bodyPr wrap="square" lIns="0" rtlCol="0">
              <a:spAutoFit/>
            </a:bodyPr>
            <a:lstStyle/>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ea typeface="+mj-ea"/>
                </a:rPr>
                <a:t>请输入您的文本内容</a:t>
              </a:r>
              <a:endParaRPr lang="zh-CN" altLang="en-US"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endParaRPr lang="en-US" altLang="zh-CN"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p:txBody>
        </p:sp>
      </p:grpSp>
      <p:grpSp>
        <p:nvGrpSpPr>
          <p:cNvPr id="65" name="组合 64">
            <a:extLst>
              <a:ext uri="{FF2B5EF4-FFF2-40B4-BE49-F238E27FC236}">
                <a16:creationId xmlns="" xmlns:a16="http://schemas.microsoft.com/office/drawing/2014/main" id="{FD6834AD-7974-473E-AB1D-B00142C12739}"/>
              </a:ext>
            </a:extLst>
          </p:cNvPr>
          <p:cNvGrpSpPr/>
          <p:nvPr/>
        </p:nvGrpSpPr>
        <p:grpSpPr>
          <a:xfrm>
            <a:off x="3430589" y="2368550"/>
            <a:ext cx="2556100" cy="3296855"/>
            <a:chOff x="658814" y="2540000"/>
            <a:chExt cx="2556100" cy="3296855"/>
          </a:xfrm>
          <a:effectLst/>
        </p:grpSpPr>
        <p:grpSp>
          <p:nvGrpSpPr>
            <p:cNvPr id="66" name="组合 65">
              <a:extLst>
                <a:ext uri="{FF2B5EF4-FFF2-40B4-BE49-F238E27FC236}">
                  <a16:creationId xmlns="" xmlns:a16="http://schemas.microsoft.com/office/drawing/2014/main" id="{519D55DF-FCE4-4ED1-B78A-B42554F8A93C}"/>
                </a:ext>
              </a:extLst>
            </p:cNvPr>
            <p:cNvGrpSpPr/>
            <p:nvPr/>
          </p:nvGrpSpPr>
          <p:grpSpPr>
            <a:xfrm>
              <a:off x="658814" y="2540000"/>
              <a:ext cx="2556100" cy="3296855"/>
              <a:chOff x="874713" y="2514801"/>
              <a:chExt cx="5010509" cy="4108728"/>
            </a:xfrm>
          </p:grpSpPr>
          <p:sp>
            <p:nvSpPr>
              <p:cNvPr id="69" name="矩形: 圆角 68">
                <a:extLst>
                  <a:ext uri="{FF2B5EF4-FFF2-40B4-BE49-F238E27FC236}">
                    <a16:creationId xmlns="" xmlns:a16="http://schemas.microsoft.com/office/drawing/2014/main" id="{D8AFB14C-7D7C-4241-8B5C-3E4DBC0C3D09}"/>
                  </a:ext>
                </a:extLst>
              </p:cNvPr>
              <p:cNvSpPr/>
              <p:nvPr/>
            </p:nvSpPr>
            <p:spPr>
              <a:xfrm>
                <a:off x="874715" y="2514801"/>
                <a:ext cx="5010507" cy="3570498"/>
              </a:xfrm>
              <a:prstGeom prst="roundRect">
                <a:avLst>
                  <a:gd name="adj" fmla="val 2991"/>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a:ea typeface="汉仪旗黑-55S"/>
                  <a:cs typeface="+mn-cs"/>
                </a:endParaRPr>
              </a:p>
            </p:txBody>
          </p:sp>
          <p:sp>
            <p:nvSpPr>
              <p:cNvPr id="70" name="矩形 69">
                <a:extLst>
                  <a:ext uri="{FF2B5EF4-FFF2-40B4-BE49-F238E27FC236}">
                    <a16:creationId xmlns="" xmlns:a16="http://schemas.microsoft.com/office/drawing/2014/main" id="{AC9D87DC-5A58-481A-B47D-F7B2F3E065E0}"/>
                  </a:ext>
                </a:extLst>
              </p:cNvPr>
              <p:cNvSpPr/>
              <p:nvPr/>
            </p:nvSpPr>
            <p:spPr>
              <a:xfrm>
                <a:off x="874713" y="5860026"/>
                <a:ext cx="5010507" cy="763503"/>
              </a:xfrm>
              <a:prstGeom prst="rect">
                <a:avLst/>
              </a:prstGeom>
              <a:solidFill>
                <a:schemeClr val="bg1"/>
              </a:solidFill>
              <a:ln>
                <a:noFill/>
              </a:ln>
              <a:effectLst>
                <a:outerShdw blurRad="1905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71" name="等腰三角形 70">
                <a:extLst>
                  <a:ext uri="{FF2B5EF4-FFF2-40B4-BE49-F238E27FC236}">
                    <a16:creationId xmlns="" xmlns:a16="http://schemas.microsoft.com/office/drawing/2014/main" id="{45023A29-6CC9-4B4A-8B78-9A52A886A8A7}"/>
                  </a:ext>
                </a:extLst>
              </p:cNvPr>
              <p:cNvSpPr/>
              <p:nvPr/>
            </p:nvSpPr>
            <p:spPr>
              <a:xfrm>
                <a:off x="1523748" y="5679304"/>
                <a:ext cx="322301" cy="18072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DIN"/>
                  <a:ea typeface="汉仪旗黑-55S"/>
                  <a:cs typeface="+mn-cs"/>
                </a:endParaRPr>
              </a:p>
            </p:txBody>
          </p:sp>
        </p:grpSp>
        <p:sp>
          <p:nvSpPr>
            <p:cNvPr id="67" name="矩形 66">
              <a:extLst>
                <a:ext uri="{FF2B5EF4-FFF2-40B4-BE49-F238E27FC236}">
                  <a16:creationId xmlns="" xmlns:a16="http://schemas.microsoft.com/office/drawing/2014/main" id="{604D3626-7102-47CA-B7D5-50E3C2075F44}"/>
                </a:ext>
              </a:extLst>
            </p:cNvPr>
            <p:cNvSpPr/>
            <p:nvPr/>
          </p:nvSpPr>
          <p:spPr>
            <a:xfrm>
              <a:off x="872724" y="5269409"/>
              <a:ext cx="212828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68" name="文本框 67">
              <a:extLst>
                <a:ext uri="{FF2B5EF4-FFF2-40B4-BE49-F238E27FC236}">
                  <a16:creationId xmlns="" xmlns:a16="http://schemas.microsoft.com/office/drawing/2014/main" id="{ECA5362C-4306-4291-9030-542924A219B7}"/>
                </a:ext>
              </a:extLst>
            </p:cNvPr>
            <p:cNvSpPr txBox="1"/>
            <p:nvPr/>
          </p:nvSpPr>
          <p:spPr>
            <a:xfrm>
              <a:off x="741249" y="2963059"/>
              <a:ext cx="2376713" cy="1936236"/>
            </a:xfrm>
            <a:prstGeom prst="rect">
              <a:avLst/>
            </a:prstGeom>
            <a:noFill/>
          </p:spPr>
          <p:txBody>
            <a:bodyPr wrap="square" lIns="0" rtlCol="0">
              <a:spAutoFit/>
            </a:bodyPr>
            <a:lstStyle/>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ea typeface="+mj-ea"/>
                </a:rPr>
                <a:t>请输入您的文本内容</a:t>
              </a:r>
              <a:endParaRPr lang="zh-CN" altLang="en-US"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endParaRPr lang="en-US" altLang="zh-CN"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p:txBody>
        </p:sp>
      </p:grpSp>
      <p:grpSp>
        <p:nvGrpSpPr>
          <p:cNvPr id="72" name="组合 71">
            <a:extLst>
              <a:ext uri="{FF2B5EF4-FFF2-40B4-BE49-F238E27FC236}">
                <a16:creationId xmlns="" xmlns:a16="http://schemas.microsoft.com/office/drawing/2014/main" id="{ABA6564A-EA5E-4ECA-A9CE-E0D85B08E73D}"/>
              </a:ext>
            </a:extLst>
          </p:cNvPr>
          <p:cNvGrpSpPr/>
          <p:nvPr/>
        </p:nvGrpSpPr>
        <p:grpSpPr>
          <a:xfrm>
            <a:off x="6202364" y="2368550"/>
            <a:ext cx="2556100" cy="3296855"/>
            <a:chOff x="658814" y="2540000"/>
            <a:chExt cx="2556100" cy="3296855"/>
          </a:xfrm>
        </p:grpSpPr>
        <p:grpSp>
          <p:nvGrpSpPr>
            <p:cNvPr id="73" name="组合 72">
              <a:extLst>
                <a:ext uri="{FF2B5EF4-FFF2-40B4-BE49-F238E27FC236}">
                  <a16:creationId xmlns="" xmlns:a16="http://schemas.microsoft.com/office/drawing/2014/main" id="{4AD22A4E-B6EC-4555-A954-E97D78E2E9F2}"/>
                </a:ext>
              </a:extLst>
            </p:cNvPr>
            <p:cNvGrpSpPr/>
            <p:nvPr/>
          </p:nvGrpSpPr>
          <p:grpSpPr>
            <a:xfrm>
              <a:off x="658814" y="2540000"/>
              <a:ext cx="2556100" cy="3296855"/>
              <a:chOff x="874713" y="2514801"/>
              <a:chExt cx="5010509" cy="4108728"/>
            </a:xfrm>
          </p:grpSpPr>
          <p:sp>
            <p:nvSpPr>
              <p:cNvPr id="76" name="矩形: 圆角 75">
                <a:extLst>
                  <a:ext uri="{FF2B5EF4-FFF2-40B4-BE49-F238E27FC236}">
                    <a16:creationId xmlns="" xmlns:a16="http://schemas.microsoft.com/office/drawing/2014/main" id="{CA315FBD-F4E1-4D95-A1CB-59F3FB6DE976}"/>
                  </a:ext>
                </a:extLst>
              </p:cNvPr>
              <p:cNvSpPr/>
              <p:nvPr/>
            </p:nvSpPr>
            <p:spPr>
              <a:xfrm>
                <a:off x="874715" y="2514801"/>
                <a:ext cx="5010507" cy="3570498"/>
              </a:xfrm>
              <a:prstGeom prst="roundRect">
                <a:avLst>
                  <a:gd name="adj" fmla="val 2991"/>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a:ea typeface="汉仪旗黑-55S"/>
                  <a:cs typeface="+mn-cs"/>
                </a:endParaRPr>
              </a:p>
            </p:txBody>
          </p:sp>
          <p:sp>
            <p:nvSpPr>
              <p:cNvPr id="77" name="矩形 76">
                <a:extLst>
                  <a:ext uri="{FF2B5EF4-FFF2-40B4-BE49-F238E27FC236}">
                    <a16:creationId xmlns="" xmlns:a16="http://schemas.microsoft.com/office/drawing/2014/main" id="{5529FF35-0BEA-4707-9A53-1D97124CB5A1}"/>
                  </a:ext>
                </a:extLst>
              </p:cNvPr>
              <p:cNvSpPr/>
              <p:nvPr/>
            </p:nvSpPr>
            <p:spPr>
              <a:xfrm>
                <a:off x="874713" y="5860026"/>
                <a:ext cx="5010507" cy="763503"/>
              </a:xfrm>
              <a:prstGeom prst="rect">
                <a:avLst/>
              </a:prstGeom>
              <a:solidFill>
                <a:schemeClr val="bg1"/>
              </a:solidFill>
              <a:ln>
                <a:noFill/>
              </a:ln>
              <a:effectLst>
                <a:outerShdw blurRad="1905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DIN"/>
                </a:endParaRPr>
              </a:p>
            </p:txBody>
          </p:sp>
          <p:sp>
            <p:nvSpPr>
              <p:cNvPr id="78" name="等腰三角形 77">
                <a:extLst>
                  <a:ext uri="{FF2B5EF4-FFF2-40B4-BE49-F238E27FC236}">
                    <a16:creationId xmlns="" xmlns:a16="http://schemas.microsoft.com/office/drawing/2014/main" id="{E8D4CD5E-0CB9-4DC5-84F0-B9729F0AD722}"/>
                  </a:ext>
                </a:extLst>
              </p:cNvPr>
              <p:cNvSpPr/>
              <p:nvPr/>
            </p:nvSpPr>
            <p:spPr>
              <a:xfrm>
                <a:off x="1523748" y="5679304"/>
                <a:ext cx="322301" cy="18072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DIN"/>
                  <a:ea typeface="汉仪旗黑-55S"/>
                  <a:cs typeface="+mn-cs"/>
                </a:endParaRPr>
              </a:p>
            </p:txBody>
          </p:sp>
        </p:grpSp>
        <p:sp>
          <p:nvSpPr>
            <p:cNvPr id="74" name="矩形 73">
              <a:extLst>
                <a:ext uri="{FF2B5EF4-FFF2-40B4-BE49-F238E27FC236}">
                  <a16:creationId xmlns="" xmlns:a16="http://schemas.microsoft.com/office/drawing/2014/main" id="{704AB1FC-0242-4B77-A07F-08E20FCFF586}"/>
                </a:ext>
              </a:extLst>
            </p:cNvPr>
            <p:cNvSpPr/>
            <p:nvPr/>
          </p:nvSpPr>
          <p:spPr>
            <a:xfrm>
              <a:off x="872724" y="5269409"/>
              <a:ext cx="212828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75" name="文本框 74">
              <a:extLst>
                <a:ext uri="{FF2B5EF4-FFF2-40B4-BE49-F238E27FC236}">
                  <a16:creationId xmlns="" xmlns:a16="http://schemas.microsoft.com/office/drawing/2014/main" id="{8129EAD6-9C82-434A-8D16-163D6B903F97}"/>
                </a:ext>
              </a:extLst>
            </p:cNvPr>
            <p:cNvSpPr txBox="1"/>
            <p:nvPr/>
          </p:nvSpPr>
          <p:spPr>
            <a:xfrm>
              <a:off x="741249" y="2963059"/>
              <a:ext cx="2376713" cy="1936236"/>
            </a:xfrm>
            <a:prstGeom prst="rect">
              <a:avLst/>
            </a:prstGeom>
            <a:noFill/>
          </p:spPr>
          <p:txBody>
            <a:bodyPr wrap="square" lIns="0" rtlCol="0">
              <a:spAutoFit/>
            </a:bodyPr>
            <a:lstStyle/>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ea typeface="+mj-ea"/>
                </a:rPr>
                <a:t>请输入您的文本内容</a:t>
              </a:r>
              <a:endParaRPr lang="zh-CN" altLang="en-US"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endParaRPr lang="en-US" altLang="zh-CN"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p:txBody>
        </p:sp>
      </p:grpSp>
      <p:grpSp>
        <p:nvGrpSpPr>
          <p:cNvPr id="79" name="组合 78">
            <a:extLst>
              <a:ext uri="{FF2B5EF4-FFF2-40B4-BE49-F238E27FC236}">
                <a16:creationId xmlns="" xmlns:a16="http://schemas.microsoft.com/office/drawing/2014/main" id="{E8F9E881-51BE-407E-91C0-D4266D3DB346}"/>
              </a:ext>
            </a:extLst>
          </p:cNvPr>
          <p:cNvGrpSpPr/>
          <p:nvPr/>
        </p:nvGrpSpPr>
        <p:grpSpPr>
          <a:xfrm>
            <a:off x="8974139" y="2368550"/>
            <a:ext cx="2556100" cy="3296855"/>
            <a:chOff x="658814" y="2540000"/>
            <a:chExt cx="2556100" cy="3296855"/>
          </a:xfrm>
        </p:grpSpPr>
        <p:grpSp>
          <p:nvGrpSpPr>
            <p:cNvPr id="80" name="组合 79">
              <a:extLst>
                <a:ext uri="{FF2B5EF4-FFF2-40B4-BE49-F238E27FC236}">
                  <a16:creationId xmlns="" xmlns:a16="http://schemas.microsoft.com/office/drawing/2014/main" id="{E092A134-78BC-4737-9620-3C50DA852CA0}"/>
                </a:ext>
              </a:extLst>
            </p:cNvPr>
            <p:cNvGrpSpPr/>
            <p:nvPr/>
          </p:nvGrpSpPr>
          <p:grpSpPr>
            <a:xfrm>
              <a:off x="658814" y="2540000"/>
              <a:ext cx="2556100" cy="3296855"/>
              <a:chOff x="874713" y="2514801"/>
              <a:chExt cx="5010509" cy="4108728"/>
            </a:xfrm>
          </p:grpSpPr>
          <p:sp>
            <p:nvSpPr>
              <p:cNvPr id="83" name="矩形: 圆角 82">
                <a:extLst>
                  <a:ext uri="{FF2B5EF4-FFF2-40B4-BE49-F238E27FC236}">
                    <a16:creationId xmlns="" xmlns:a16="http://schemas.microsoft.com/office/drawing/2014/main" id="{2559E997-A026-41BC-8FDF-E0E39E3D52EE}"/>
                  </a:ext>
                </a:extLst>
              </p:cNvPr>
              <p:cNvSpPr/>
              <p:nvPr/>
            </p:nvSpPr>
            <p:spPr>
              <a:xfrm>
                <a:off x="874715" y="2514801"/>
                <a:ext cx="5010507" cy="3570498"/>
              </a:xfrm>
              <a:prstGeom prst="roundRect">
                <a:avLst>
                  <a:gd name="adj" fmla="val 2991"/>
                </a:avLst>
              </a:prstGeom>
              <a:solidFill>
                <a:srgbClr val="F9F9F9"/>
              </a:solidFill>
              <a:ln>
                <a:noFill/>
              </a:ln>
              <a:effectLst>
                <a:outerShdw blurRad="546100" sx="110000" sy="110000" algn="ctr" rotWithShape="0">
                  <a:schemeClr val="tx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DIN"/>
                  <a:ea typeface="汉仪旗黑-55S"/>
                  <a:cs typeface="+mn-cs"/>
                </a:endParaRPr>
              </a:p>
            </p:txBody>
          </p:sp>
          <p:sp>
            <p:nvSpPr>
              <p:cNvPr id="84" name="矩形 83">
                <a:extLst>
                  <a:ext uri="{FF2B5EF4-FFF2-40B4-BE49-F238E27FC236}">
                    <a16:creationId xmlns="" xmlns:a16="http://schemas.microsoft.com/office/drawing/2014/main" id="{6B057DF7-0769-4F0F-9660-82DC15A0394B}"/>
                  </a:ext>
                </a:extLst>
              </p:cNvPr>
              <p:cNvSpPr/>
              <p:nvPr/>
            </p:nvSpPr>
            <p:spPr>
              <a:xfrm>
                <a:off x="874713" y="5860026"/>
                <a:ext cx="5010507" cy="763503"/>
              </a:xfrm>
              <a:prstGeom prst="rect">
                <a:avLst/>
              </a:prstGeom>
              <a:solidFill>
                <a:schemeClr val="bg1"/>
              </a:solidFill>
              <a:ln>
                <a:noFill/>
              </a:ln>
              <a:effectLst>
                <a:outerShdw blurRad="1905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prstClr val="white"/>
                  </a:solidFill>
                  <a:latin typeface="DIN"/>
                </a:endParaRPr>
              </a:p>
            </p:txBody>
          </p:sp>
          <p:sp>
            <p:nvSpPr>
              <p:cNvPr id="85" name="等腰三角形 84">
                <a:extLst>
                  <a:ext uri="{FF2B5EF4-FFF2-40B4-BE49-F238E27FC236}">
                    <a16:creationId xmlns="" xmlns:a16="http://schemas.microsoft.com/office/drawing/2014/main" id="{F570E8C0-FCC1-44FF-A741-AC60A9D1D9B2}"/>
                  </a:ext>
                </a:extLst>
              </p:cNvPr>
              <p:cNvSpPr/>
              <p:nvPr/>
            </p:nvSpPr>
            <p:spPr>
              <a:xfrm>
                <a:off x="1523748" y="5679304"/>
                <a:ext cx="322301" cy="180722"/>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DIN"/>
                  <a:ea typeface="汉仪旗黑-55S"/>
                  <a:cs typeface="+mn-cs"/>
                </a:endParaRPr>
              </a:p>
            </p:txBody>
          </p:sp>
        </p:grpSp>
        <p:sp>
          <p:nvSpPr>
            <p:cNvPr id="81" name="矩形 80">
              <a:extLst>
                <a:ext uri="{FF2B5EF4-FFF2-40B4-BE49-F238E27FC236}">
                  <a16:creationId xmlns="" xmlns:a16="http://schemas.microsoft.com/office/drawing/2014/main" id="{BC28374E-6F60-4F17-BA06-74535E1E297A}"/>
                </a:ext>
              </a:extLst>
            </p:cNvPr>
            <p:cNvSpPr/>
            <p:nvPr/>
          </p:nvSpPr>
          <p:spPr>
            <a:xfrm>
              <a:off x="872724" y="5269409"/>
              <a:ext cx="212828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82" name="文本框 81">
              <a:extLst>
                <a:ext uri="{FF2B5EF4-FFF2-40B4-BE49-F238E27FC236}">
                  <a16:creationId xmlns="" xmlns:a16="http://schemas.microsoft.com/office/drawing/2014/main" id="{820E1207-36FF-42FD-AF88-427D6844F695}"/>
                </a:ext>
              </a:extLst>
            </p:cNvPr>
            <p:cNvSpPr txBox="1"/>
            <p:nvPr/>
          </p:nvSpPr>
          <p:spPr>
            <a:xfrm>
              <a:off x="741249" y="2963059"/>
              <a:ext cx="2376713" cy="1936236"/>
            </a:xfrm>
            <a:prstGeom prst="rect">
              <a:avLst/>
            </a:prstGeom>
            <a:noFill/>
          </p:spPr>
          <p:txBody>
            <a:bodyPr wrap="square" lIns="0" rtlCol="0">
              <a:spAutoFit/>
            </a:bodyPr>
            <a:lstStyle/>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ea typeface="+mj-ea"/>
                </a:rPr>
                <a:t>请输入您的文本内容</a:t>
              </a:r>
              <a:endParaRPr lang="zh-CN" altLang="en-US"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endParaRPr lang="en-US" altLang="zh-CN" sz="1600" dirty="0">
                <a:solidFill>
                  <a:schemeClr val="tx1">
                    <a:lumMod val="65000"/>
                    <a:lumOff val="35000"/>
                  </a:schemeClr>
                </a:solidFill>
                <a:latin typeface="+mj-ea"/>
              </a:endParaRP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a:p>
              <a:pPr marL="285750" indent="-180000" algn="ctr">
                <a:lnSpc>
                  <a:spcPct val="150000"/>
                </a:lnSpc>
                <a:buFont typeface="Arial" panose="020B0604020202020204" pitchFamily="34" charset="0"/>
                <a:buChar char="•"/>
              </a:pPr>
              <a:r>
                <a:rPr lang="zh-CN" altLang="en-US" sz="1600" dirty="0">
                  <a:solidFill>
                    <a:schemeClr val="tx1">
                      <a:lumMod val="65000"/>
                      <a:lumOff val="35000"/>
                    </a:schemeClr>
                  </a:solidFill>
                  <a:latin typeface="+mj-ea"/>
                </a:rPr>
                <a:t>请输入您的文本内容</a:t>
              </a:r>
            </a:p>
          </p:txBody>
        </p:sp>
      </p:grpSp>
    </p:spTree>
    <p:extLst>
      <p:ext uri="{BB962C8B-B14F-4D97-AF65-F5344CB8AC3E}">
        <p14:creationId xmlns:p14="http://schemas.microsoft.com/office/powerpoint/2010/main" val="399758854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A20F7D6-0703-4907-950D-5311AC599192}"/>
              </a:ext>
            </a:extLst>
          </p:cNvPr>
          <p:cNvSpPr>
            <a:spLocks noGrp="1"/>
          </p:cNvSpPr>
          <p:nvPr>
            <p:ph type="title"/>
          </p:nvPr>
        </p:nvSpPr>
        <p:spPr/>
        <p:txBody>
          <a:bodyPr/>
          <a:lstStyle/>
          <a:p>
            <a:r>
              <a:rPr lang="zh-CN" altLang="en-US" dirty="0"/>
              <a:t>四段文字页</a:t>
            </a:r>
            <a:r>
              <a:rPr lang="en-US" altLang="zh-CN" dirty="0"/>
              <a:t>-</a:t>
            </a:r>
            <a:r>
              <a:rPr lang="zh-CN" altLang="en-US" dirty="0"/>
              <a:t>递进</a:t>
            </a:r>
          </a:p>
        </p:txBody>
      </p:sp>
      <p:grpSp>
        <p:nvGrpSpPr>
          <p:cNvPr id="29" name="组合 28">
            <a:extLst>
              <a:ext uri="{FF2B5EF4-FFF2-40B4-BE49-F238E27FC236}">
                <a16:creationId xmlns="" xmlns:a16="http://schemas.microsoft.com/office/drawing/2014/main" id="{FA3F73CC-968B-4F3F-8D07-12315EB1125D}"/>
              </a:ext>
            </a:extLst>
          </p:cNvPr>
          <p:cNvGrpSpPr/>
          <p:nvPr/>
        </p:nvGrpSpPr>
        <p:grpSpPr>
          <a:xfrm>
            <a:off x="658813" y="3264325"/>
            <a:ext cx="2439507" cy="2827594"/>
            <a:chOff x="697190" y="3920749"/>
            <a:chExt cx="1806019" cy="2093329"/>
          </a:xfrm>
        </p:grpSpPr>
        <p:sp>
          <p:nvSpPr>
            <p:cNvPr id="3" name="矩形: 圆角 2">
              <a:extLst>
                <a:ext uri="{FF2B5EF4-FFF2-40B4-BE49-F238E27FC236}">
                  <a16:creationId xmlns="" xmlns:a16="http://schemas.microsoft.com/office/drawing/2014/main" id="{63885931-3DF7-47D7-ABE3-FCC195630D69}"/>
                </a:ext>
              </a:extLst>
            </p:cNvPr>
            <p:cNvSpPr/>
            <p:nvPr/>
          </p:nvSpPr>
          <p:spPr>
            <a:xfrm>
              <a:off x="697190" y="4101724"/>
              <a:ext cx="1806019" cy="1912354"/>
            </a:xfrm>
            <a:prstGeom prst="roundRect">
              <a:avLst>
                <a:gd name="adj" fmla="val 2594"/>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4" name="矩形: 圆角 3">
              <a:extLst>
                <a:ext uri="{FF2B5EF4-FFF2-40B4-BE49-F238E27FC236}">
                  <a16:creationId xmlns="" xmlns:a16="http://schemas.microsoft.com/office/drawing/2014/main" id="{D1B65725-A472-40B6-AB53-8370BD854413}"/>
                </a:ext>
              </a:extLst>
            </p:cNvPr>
            <p:cNvSpPr/>
            <p:nvPr/>
          </p:nvSpPr>
          <p:spPr>
            <a:xfrm>
              <a:off x="928214" y="3920749"/>
              <a:ext cx="1343972" cy="36195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这里是小标题</a:t>
              </a:r>
            </a:p>
          </p:txBody>
        </p:sp>
        <p:sp>
          <p:nvSpPr>
            <p:cNvPr id="5" name="Text Box 21">
              <a:extLst>
                <a:ext uri="{FF2B5EF4-FFF2-40B4-BE49-F238E27FC236}">
                  <a16:creationId xmlns="" xmlns:a16="http://schemas.microsoft.com/office/drawing/2014/main" id="{A7C56A7F-2DBA-42AD-B1A9-A10B0C150C78}"/>
                </a:ext>
              </a:extLst>
            </p:cNvPr>
            <p:cNvSpPr txBox="1">
              <a:spLocks noChangeArrowheads="1"/>
            </p:cNvSpPr>
            <p:nvPr/>
          </p:nvSpPr>
          <p:spPr bwMode="auto">
            <a:xfrm>
              <a:off x="788756" y="4377173"/>
              <a:ext cx="1622888" cy="147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sp>
        <p:nvSpPr>
          <p:cNvPr id="23" name="black-left-arrows_45468">
            <a:extLst>
              <a:ext uri="{FF2B5EF4-FFF2-40B4-BE49-F238E27FC236}">
                <a16:creationId xmlns="" xmlns:a16="http://schemas.microsoft.com/office/drawing/2014/main" id="{B33D8368-6376-4CDB-B335-05C7147BF11B}"/>
              </a:ext>
            </a:extLst>
          </p:cNvPr>
          <p:cNvSpPr>
            <a:spLocks noChangeAspect="1"/>
          </p:cNvSpPr>
          <p:nvPr/>
        </p:nvSpPr>
        <p:spPr bwMode="auto">
          <a:xfrm rot="19113277" flipH="1" flipV="1">
            <a:off x="2820754" y="2969275"/>
            <a:ext cx="609685" cy="334877"/>
          </a:xfrm>
          <a:custGeom>
            <a:avLst/>
            <a:gdLst>
              <a:gd name="T0" fmla="*/ 2334 w 6926"/>
              <a:gd name="T1" fmla="*/ 2675 h 3810"/>
              <a:gd name="T2" fmla="*/ 2455 w 6926"/>
              <a:gd name="T3" fmla="*/ 2641 h 3810"/>
              <a:gd name="T4" fmla="*/ 2866 w 6926"/>
              <a:gd name="T5" fmla="*/ 2543 h 3810"/>
              <a:gd name="T6" fmla="*/ 3094 w 6926"/>
              <a:gd name="T7" fmla="*/ 2498 h 3810"/>
              <a:gd name="T8" fmla="*/ 3212 w 6926"/>
              <a:gd name="T9" fmla="*/ 2476 h 3810"/>
              <a:gd name="T10" fmla="*/ 3332 w 6926"/>
              <a:gd name="T11" fmla="*/ 2458 h 3810"/>
              <a:gd name="T12" fmla="*/ 3835 w 6926"/>
              <a:gd name="T13" fmla="*/ 2399 h 3810"/>
              <a:gd name="T14" fmla="*/ 4357 w 6926"/>
              <a:gd name="T15" fmla="*/ 2381 h 3810"/>
              <a:gd name="T16" fmla="*/ 4488 w 6926"/>
              <a:gd name="T17" fmla="*/ 2383 h 3810"/>
              <a:gd name="T18" fmla="*/ 4619 w 6926"/>
              <a:gd name="T19" fmla="*/ 2390 h 3810"/>
              <a:gd name="T20" fmla="*/ 4878 w 6926"/>
              <a:gd name="T21" fmla="*/ 2412 h 3810"/>
              <a:gd name="T22" fmla="*/ 5132 w 6926"/>
              <a:gd name="T23" fmla="*/ 2449 h 3810"/>
              <a:gd name="T24" fmla="*/ 5376 w 6926"/>
              <a:gd name="T25" fmla="*/ 2502 h 3810"/>
              <a:gd name="T26" fmla="*/ 5830 w 6926"/>
              <a:gd name="T27" fmla="*/ 2650 h 3810"/>
              <a:gd name="T28" fmla="*/ 6219 w 6926"/>
              <a:gd name="T29" fmla="*/ 2843 h 3810"/>
              <a:gd name="T30" fmla="*/ 6385 w 6926"/>
              <a:gd name="T31" fmla="*/ 2949 h 3810"/>
              <a:gd name="T32" fmla="*/ 6527 w 6926"/>
              <a:gd name="T33" fmla="*/ 3056 h 3810"/>
              <a:gd name="T34" fmla="*/ 6648 w 6926"/>
              <a:gd name="T35" fmla="*/ 3159 h 3810"/>
              <a:gd name="T36" fmla="*/ 6749 w 6926"/>
              <a:gd name="T37" fmla="*/ 3251 h 3810"/>
              <a:gd name="T38" fmla="*/ 6926 w 6926"/>
              <a:gd name="T39" fmla="*/ 3443 h 3810"/>
              <a:gd name="T40" fmla="*/ 6820 w 6926"/>
              <a:gd name="T41" fmla="*/ 3200 h 3810"/>
              <a:gd name="T42" fmla="*/ 6753 w 6926"/>
              <a:gd name="T43" fmla="*/ 3076 h 3810"/>
              <a:gd name="T44" fmla="*/ 6668 w 6926"/>
              <a:gd name="T45" fmla="*/ 2932 h 3810"/>
              <a:gd name="T46" fmla="*/ 6561 w 6926"/>
              <a:gd name="T47" fmla="*/ 2771 h 3810"/>
              <a:gd name="T48" fmla="*/ 6428 w 6926"/>
              <a:gd name="T49" fmla="*/ 2602 h 3810"/>
              <a:gd name="T50" fmla="*/ 6085 w 6926"/>
              <a:gd name="T51" fmla="*/ 2252 h 3810"/>
              <a:gd name="T52" fmla="*/ 5644 w 6926"/>
              <a:gd name="T53" fmla="*/ 1914 h 3810"/>
              <a:gd name="T54" fmla="*/ 5392 w 6926"/>
              <a:gd name="T55" fmla="*/ 1760 h 3810"/>
              <a:gd name="T56" fmla="*/ 5123 w 6926"/>
              <a:gd name="T57" fmla="*/ 1619 h 3810"/>
              <a:gd name="T58" fmla="*/ 4842 w 6926"/>
              <a:gd name="T59" fmla="*/ 1492 h 3810"/>
              <a:gd name="T60" fmla="*/ 4698 w 6926"/>
              <a:gd name="T61" fmla="*/ 1433 h 3810"/>
              <a:gd name="T62" fmla="*/ 4552 w 6926"/>
              <a:gd name="T63" fmla="*/ 1380 h 3810"/>
              <a:gd name="T64" fmla="*/ 3961 w 6926"/>
              <a:gd name="T65" fmla="*/ 1195 h 3810"/>
              <a:gd name="T66" fmla="*/ 3377 w 6926"/>
              <a:gd name="T67" fmla="*/ 1064 h 3810"/>
              <a:gd name="T68" fmla="*/ 3235 w 6926"/>
              <a:gd name="T69" fmla="*/ 1038 h 3810"/>
              <a:gd name="T70" fmla="*/ 3095 w 6926"/>
              <a:gd name="T71" fmla="*/ 1015 h 3810"/>
              <a:gd name="T72" fmla="*/ 2823 w 6926"/>
              <a:gd name="T73" fmla="*/ 976 h 3810"/>
              <a:gd name="T74" fmla="*/ 2328 w 6926"/>
              <a:gd name="T75" fmla="*/ 926 h 3810"/>
              <a:gd name="T76" fmla="*/ 2325 w 6926"/>
              <a:gd name="T77" fmla="*/ 0 h 3810"/>
              <a:gd name="T78" fmla="*/ 0 w 6926"/>
              <a:gd name="T79" fmla="*/ 1913 h 3810"/>
              <a:gd name="T80" fmla="*/ 2338 w 6926"/>
              <a:gd name="T81" fmla="*/ 3810 h 3810"/>
              <a:gd name="T82" fmla="*/ 2334 w 6926"/>
              <a:gd name="T83" fmla="*/ 2675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6" h="3810">
                <a:moveTo>
                  <a:pt x="2334" y="2675"/>
                </a:moveTo>
                <a:cubicBezTo>
                  <a:pt x="2373" y="2664"/>
                  <a:pt x="2413" y="2653"/>
                  <a:pt x="2455" y="2641"/>
                </a:cubicBezTo>
                <a:cubicBezTo>
                  <a:pt x="2581" y="2608"/>
                  <a:pt x="2719" y="2574"/>
                  <a:pt x="2866" y="2543"/>
                </a:cubicBezTo>
                <a:cubicBezTo>
                  <a:pt x="2940" y="2528"/>
                  <a:pt x="3016" y="2511"/>
                  <a:pt x="3094" y="2498"/>
                </a:cubicBezTo>
                <a:cubicBezTo>
                  <a:pt x="3133" y="2491"/>
                  <a:pt x="3172" y="2484"/>
                  <a:pt x="3212" y="2476"/>
                </a:cubicBezTo>
                <a:cubicBezTo>
                  <a:pt x="3252" y="2470"/>
                  <a:pt x="3292" y="2464"/>
                  <a:pt x="3332" y="2458"/>
                </a:cubicBezTo>
                <a:cubicBezTo>
                  <a:pt x="3495" y="2432"/>
                  <a:pt x="3663" y="2414"/>
                  <a:pt x="3835" y="2399"/>
                </a:cubicBezTo>
                <a:cubicBezTo>
                  <a:pt x="4007" y="2387"/>
                  <a:pt x="4183" y="2377"/>
                  <a:pt x="4357" y="2381"/>
                </a:cubicBezTo>
                <a:cubicBezTo>
                  <a:pt x="4400" y="2381"/>
                  <a:pt x="4445" y="2381"/>
                  <a:pt x="4488" y="2383"/>
                </a:cubicBezTo>
                <a:cubicBezTo>
                  <a:pt x="4532" y="2385"/>
                  <a:pt x="4575" y="2387"/>
                  <a:pt x="4619" y="2390"/>
                </a:cubicBezTo>
                <a:cubicBezTo>
                  <a:pt x="4707" y="2392"/>
                  <a:pt x="4791" y="2405"/>
                  <a:pt x="4878" y="2412"/>
                </a:cubicBezTo>
                <a:cubicBezTo>
                  <a:pt x="4964" y="2422"/>
                  <a:pt x="5047" y="2436"/>
                  <a:pt x="5132" y="2449"/>
                </a:cubicBezTo>
                <a:cubicBezTo>
                  <a:pt x="5213" y="2467"/>
                  <a:pt x="5297" y="2481"/>
                  <a:pt x="5376" y="2502"/>
                </a:cubicBezTo>
                <a:cubicBezTo>
                  <a:pt x="5536" y="2543"/>
                  <a:pt x="5689" y="2591"/>
                  <a:pt x="5830" y="2650"/>
                </a:cubicBezTo>
                <a:cubicBezTo>
                  <a:pt x="5972" y="2707"/>
                  <a:pt x="6102" y="2775"/>
                  <a:pt x="6219" y="2843"/>
                </a:cubicBezTo>
                <a:cubicBezTo>
                  <a:pt x="6276" y="2880"/>
                  <a:pt x="6333" y="2914"/>
                  <a:pt x="6385" y="2949"/>
                </a:cubicBezTo>
                <a:cubicBezTo>
                  <a:pt x="6435" y="2987"/>
                  <a:pt x="6483" y="3023"/>
                  <a:pt x="6527" y="3056"/>
                </a:cubicBezTo>
                <a:cubicBezTo>
                  <a:pt x="6574" y="3089"/>
                  <a:pt x="6611" y="3127"/>
                  <a:pt x="6648" y="3159"/>
                </a:cubicBezTo>
                <a:cubicBezTo>
                  <a:pt x="6685" y="3193"/>
                  <a:pt x="6718" y="3223"/>
                  <a:pt x="6749" y="3251"/>
                </a:cubicBezTo>
                <a:cubicBezTo>
                  <a:pt x="6861" y="3373"/>
                  <a:pt x="6926" y="3443"/>
                  <a:pt x="6926" y="3443"/>
                </a:cubicBezTo>
                <a:cubicBezTo>
                  <a:pt x="6926" y="3443"/>
                  <a:pt x="6887" y="3355"/>
                  <a:pt x="6820" y="3200"/>
                </a:cubicBezTo>
                <a:cubicBezTo>
                  <a:pt x="6800" y="3163"/>
                  <a:pt x="6777" y="3121"/>
                  <a:pt x="6753" y="3076"/>
                </a:cubicBezTo>
                <a:cubicBezTo>
                  <a:pt x="6727" y="3032"/>
                  <a:pt x="6703" y="2980"/>
                  <a:pt x="6668" y="2932"/>
                </a:cubicBezTo>
                <a:cubicBezTo>
                  <a:pt x="6635" y="2881"/>
                  <a:pt x="6599" y="2828"/>
                  <a:pt x="6561" y="2771"/>
                </a:cubicBezTo>
                <a:cubicBezTo>
                  <a:pt x="6521" y="2717"/>
                  <a:pt x="6475" y="2662"/>
                  <a:pt x="6428" y="2602"/>
                </a:cubicBezTo>
                <a:cubicBezTo>
                  <a:pt x="6331" y="2488"/>
                  <a:pt x="6217" y="2367"/>
                  <a:pt x="6085" y="2252"/>
                </a:cubicBezTo>
                <a:cubicBezTo>
                  <a:pt x="5954" y="2134"/>
                  <a:pt x="5805" y="2022"/>
                  <a:pt x="5644" y="1914"/>
                </a:cubicBezTo>
                <a:cubicBezTo>
                  <a:pt x="5563" y="1860"/>
                  <a:pt x="5478" y="1812"/>
                  <a:pt x="5392" y="1760"/>
                </a:cubicBezTo>
                <a:cubicBezTo>
                  <a:pt x="5304" y="1713"/>
                  <a:pt x="5215" y="1664"/>
                  <a:pt x="5123" y="1619"/>
                </a:cubicBezTo>
                <a:cubicBezTo>
                  <a:pt x="5031" y="1577"/>
                  <a:pt x="4938" y="1530"/>
                  <a:pt x="4842" y="1492"/>
                </a:cubicBezTo>
                <a:cubicBezTo>
                  <a:pt x="4794" y="1473"/>
                  <a:pt x="4746" y="1453"/>
                  <a:pt x="4698" y="1433"/>
                </a:cubicBezTo>
                <a:cubicBezTo>
                  <a:pt x="4650" y="1414"/>
                  <a:pt x="4601" y="1398"/>
                  <a:pt x="4552" y="1380"/>
                </a:cubicBezTo>
                <a:cubicBezTo>
                  <a:pt x="4357" y="1307"/>
                  <a:pt x="4159" y="1249"/>
                  <a:pt x="3961" y="1195"/>
                </a:cubicBezTo>
                <a:cubicBezTo>
                  <a:pt x="3764" y="1144"/>
                  <a:pt x="3568" y="1099"/>
                  <a:pt x="3377" y="1064"/>
                </a:cubicBezTo>
                <a:cubicBezTo>
                  <a:pt x="3329" y="1055"/>
                  <a:pt x="3282" y="1046"/>
                  <a:pt x="3235" y="1038"/>
                </a:cubicBezTo>
                <a:cubicBezTo>
                  <a:pt x="3188" y="1030"/>
                  <a:pt x="3141" y="1023"/>
                  <a:pt x="3095" y="1015"/>
                </a:cubicBezTo>
                <a:cubicBezTo>
                  <a:pt x="3002" y="1000"/>
                  <a:pt x="2912" y="989"/>
                  <a:pt x="2823" y="976"/>
                </a:cubicBezTo>
                <a:cubicBezTo>
                  <a:pt x="2648" y="954"/>
                  <a:pt x="2482" y="937"/>
                  <a:pt x="2328" y="926"/>
                </a:cubicBezTo>
                <a:lnTo>
                  <a:pt x="2325" y="0"/>
                </a:lnTo>
                <a:lnTo>
                  <a:pt x="0" y="1913"/>
                </a:lnTo>
                <a:lnTo>
                  <a:pt x="2338" y="3810"/>
                </a:lnTo>
                <a:lnTo>
                  <a:pt x="2334" y="2675"/>
                </a:lnTo>
                <a:close/>
              </a:path>
            </a:pathLst>
          </a:custGeom>
          <a:gradFill>
            <a:gsLst>
              <a:gs pos="0">
                <a:schemeClr val="accent1"/>
              </a:gs>
              <a:gs pos="100000">
                <a:schemeClr val="accent2">
                  <a:alpha val="0"/>
                </a:schemeClr>
              </a:gs>
            </a:gsLst>
            <a:lin ang="0" scaled="1"/>
          </a:gradFill>
          <a:ln>
            <a:noFill/>
          </a:ln>
        </p:spPr>
      </p:sp>
      <p:grpSp>
        <p:nvGrpSpPr>
          <p:cNvPr id="42" name="组合 41">
            <a:extLst>
              <a:ext uri="{FF2B5EF4-FFF2-40B4-BE49-F238E27FC236}">
                <a16:creationId xmlns="" xmlns:a16="http://schemas.microsoft.com/office/drawing/2014/main" id="{C1D24E86-4961-48A7-AEB0-E9A0149BF519}"/>
              </a:ext>
            </a:extLst>
          </p:cNvPr>
          <p:cNvGrpSpPr/>
          <p:nvPr/>
        </p:nvGrpSpPr>
        <p:grpSpPr>
          <a:xfrm>
            <a:off x="3470436" y="2649886"/>
            <a:ext cx="2439507" cy="2827594"/>
            <a:chOff x="697190" y="3920749"/>
            <a:chExt cx="1806019" cy="2093329"/>
          </a:xfrm>
        </p:grpSpPr>
        <p:sp>
          <p:nvSpPr>
            <p:cNvPr id="43" name="矩形: 圆角 42">
              <a:extLst>
                <a:ext uri="{FF2B5EF4-FFF2-40B4-BE49-F238E27FC236}">
                  <a16:creationId xmlns="" xmlns:a16="http://schemas.microsoft.com/office/drawing/2014/main" id="{95055726-ABD0-497F-8E86-D1F00535B7B8}"/>
                </a:ext>
              </a:extLst>
            </p:cNvPr>
            <p:cNvSpPr/>
            <p:nvPr/>
          </p:nvSpPr>
          <p:spPr>
            <a:xfrm>
              <a:off x="697190" y="4101724"/>
              <a:ext cx="1806019" cy="1912354"/>
            </a:xfrm>
            <a:prstGeom prst="roundRect">
              <a:avLst>
                <a:gd name="adj" fmla="val 2594"/>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44" name="矩形: 圆角 43">
              <a:extLst>
                <a:ext uri="{FF2B5EF4-FFF2-40B4-BE49-F238E27FC236}">
                  <a16:creationId xmlns="" xmlns:a16="http://schemas.microsoft.com/office/drawing/2014/main" id="{32EAE4CF-9F27-49D3-B4F7-8F88DA18733B}"/>
                </a:ext>
              </a:extLst>
            </p:cNvPr>
            <p:cNvSpPr/>
            <p:nvPr/>
          </p:nvSpPr>
          <p:spPr>
            <a:xfrm>
              <a:off x="928214" y="3920749"/>
              <a:ext cx="1343972" cy="36195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这里是小标题</a:t>
              </a:r>
            </a:p>
          </p:txBody>
        </p:sp>
        <p:sp>
          <p:nvSpPr>
            <p:cNvPr id="45" name="Text Box 21">
              <a:extLst>
                <a:ext uri="{FF2B5EF4-FFF2-40B4-BE49-F238E27FC236}">
                  <a16:creationId xmlns="" xmlns:a16="http://schemas.microsoft.com/office/drawing/2014/main" id="{D524E1DF-743C-4265-A85A-65F075E5BAC1}"/>
                </a:ext>
              </a:extLst>
            </p:cNvPr>
            <p:cNvSpPr txBox="1">
              <a:spLocks noChangeArrowheads="1"/>
            </p:cNvSpPr>
            <p:nvPr/>
          </p:nvSpPr>
          <p:spPr bwMode="auto">
            <a:xfrm>
              <a:off x="788756" y="4377173"/>
              <a:ext cx="1622888" cy="147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46" name="组合 45">
            <a:extLst>
              <a:ext uri="{FF2B5EF4-FFF2-40B4-BE49-F238E27FC236}">
                <a16:creationId xmlns="" xmlns:a16="http://schemas.microsoft.com/office/drawing/2014/main" id="{9D220E80-E934-40A3-B354-9A7DE313C0F5}"/>
              </a:ext>
            </a:extLst>
          </p:cNvPr>
          <p:cNvGrpSpPr/>
          <p:nvPr/>
        </p:nvGrpSpPr>
        <p:grpSpPr>
          <a:xfrm>
            <a:off x="6282059" y="2035448"/>
            <a:ext cx="2439507" cy="2827594"/>
            <a:chOff x="697190" y="3920749"/>
            <a:chExt cx="1806019" cy="2093329"/>
          </a:xfrm>
        </p:grpSpPr>
        <p:sp>
          <p:nvSpPr>
            <p:cNvPr id="47" name="矩形: 圆角 46">
              <a:extLst>
                <a:ext uri="{FF2B5EF4-FFF2-40B4-BE49-F238E27FC236}">
                  <a16:creationId xmlns="" xmlns:a16="http://schemas.microsoft.com/office/drawing/2014/main" id="{39ACAA2D-F492-4E03-8254-70413CF7DBBC}"/>
                </a:ext>
              </a:extLst>
            </p:cNvPr>
            <p:cNvSpPr/>
            <p:nvPr/>
          </p:nvSpPr>
          <p:spPr>
            <a:xfrm>
              <a:off x="697190" y="4101724"/>
              <a:ext cx="1806019" cy="1912354"/>
            </a:xfrm>
            <a:prstGeom prst="roundRect">
              <a:avLst>
                <a:gd name="adj" fmla="val 2594"/>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48" name="矩形: 圆角 47">
              <a:extLst>
                <a:ext uri="{FF2B5EF4-FFF2-40B4-BE49-F238E27FC236}">
                  <a16:creationId xmlns="" xmlns:a16="http://schemas.microsoft.com/office/drawing/2014/main" id="{3A11CD81-FF42-416E-9E5F-34EB88DEF542}"/>
                </a:ext>
              </a:extLst>
            </p:cNvPr>
            <p:cNvSpPr/>
            <p:nvPr/>
          </p:nvSpPr>
          <p:spPr>
            <a:xfrm>
              <a:off x="928214" y="3920749"/>
              <a:ext cx="1343972" cy="36195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这里是小标题</a:t>
              </a:r>
            </a:p>
          </p:txBody>
        </p:sp>
        <p:sp>
          <p:nvSpPr>
            <p:cNvPr id="49" name="Text Box 21">
              <a:extLst>
                <a:ext uri="{FF2B5EF4-FFF2-40B4-BE49-F238E27FC236}">
                  <a16:creationId xmlns="" xmlns:a16="http://schemas.microsoft.com/office/drawing/2014/main" id="{A8F70532-7291-49BB-BA73-2D07946A111F}"/>
                </a:ext>
              </a:extLst>
            </p:cNvPr>
            <p:cNvSpPr txBox="1">
              <a:spLocks noChangeArrowheads="1"/>
            </p:cNvSpPr>
            <p:nvPr/>
          </p:nvSpPr>
          <p:spPr bwMode="auto">
            <a:xfrm>
              <a:off x="788756" y="4377173"/>
              <a:ext cx="1622888" cy="147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50" name="组合 49">
            <a:extLst>
              <a:ext uri="{FF2B5EF4-FFF2-40B4-BE49-F238E27FC236}">
                <a16:creationId xmlns="" xmlns:a16="http://schemas.microsoft.com/office/drawing/2014/main" id="{BDDD47C8-7FB5-437D-93B6-6A0A03868675}"/>
              </a:ext>
            </a:extLst>
          </p:cNvPr>
          <p:cNvGrpSpPr/>
          <p:nvPr/>
        </p:nvGrpSpPr>
        <p:grpSpPr>
          <a:xfrm>
            <a:off x="9093682" y="1421010"/>
            <a:ext cx="2439507" cy="2827594"/>
            <a:chOff x="697190" y="3920749"/>
            <a:chExt cx="1806019" cy="2093329"/>
          </a:xfrm>
        </p:grpSpPr>
        <p:sp>
          <p:nvSpPr>
            <p:cNvPr id="51" name="矩形: 圆角 50">
              <a:extLst>
                <a:ext uri="{FF2B5EF4-FFF2-40B4-BE49-F238E27FC236}">
                  <a16:creationId xmlns="" xmlns:a16="http://schemas.microsoft.com/office/drawing/2014/main" id="{AA0C9B62-1F8A-44C5-9F41-E4BDA399BD55}"/>
                </a:ext>
              </a:extLst>
            </p:cNvPr>
            <p:cNvSpPr/>
            <p:nvPr/>
          </p:nvSpPr>
          <p:spPr>
            <a:xfrm>
              <a:off x="697190" y="4101724"/>
              <a:ext cx="1806019" cy="1912354"/>
            </a:xfrm>
            <a:prstGeom prst="roundRect">
              <a:avLst>
                <a:gd name="adj" fmla="val 2594"/>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52" name="矩形: 圆角 51">
              <a:extLst>
                <a:ext uri="{FF2B5EF4-FFF2-40B4-BE49-F238E27FC236}">
                  <a16:creationId xmlns="" xmlns:a16="http://schemas.microsoft.com/office/drawing/2014/main" id="{26F976C6-4541-4DEA-8E5E-193FDF98CDCF}"/>
                </a:ext>
              </a:extLst>
            </p:cNvPr>
            <p:cNvSpPr/>
            <p:nvPr/>
          </p:nvSpPr>
          <p:spPr>
            <a:xfrm>
              <a:off x="928214" y="3920749"/>
              <a:ext cx="1343972" cy="36195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这里是小标题</a:t>
              </a:r>
            </a:p>
          </p:txBody>
        </p:sp>
        <p:sp>
          <p:nvSpPr>
            <p:cNvPr id="53" name="Text Box 21">
              <a:extLst>
                <a:ext uri="{FF2B5EF4-FFF2-40B4-BE49-F238E27FC236}">
                  <a16:creationId xmlns="" xmlns:a16="http://schemas.microsoft.com/office/drawing/2014/main" id="{2575A9C0-E7ED-4A63-AD83-ABA9CB7F8D0F}"/>
                </a:ext>
              </a:extLst>
            </p:cNvPr>
            <p:cNvSpPr txBox="1">
              <a:spLocks noChangeArrowheads="1"/>
            </p:cNvSpPr>
            <p:nvPr/>
          </p:nvSpPr>
          <p:spPr bwMode="auto">
            <a:xfrm>
              <a:off x="788756" y="4377173"/>
              <a:ext cx="1622888" cy="147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sp>
        <p:nvSpPr>
          <p:cNvPr id="54" name="black-left-arrows_45468">
            <a:extLst>
              <a:ext uri="{FF2B5EF4-FFF2-40B4-BE49-F238E27FC236}">
                <a16:creationId xmlns="" xmlns:a16="http://schemas.microsoft.com/office/drawing/2014/main" id="{C34362B0-054F-4449-AE98-0B72FD33E71B}"/>
              </a:ext>
            </a:extLst>
          </p:cNvPr>
          <p:cNvSpPr>
            <a:spLocks noChangeAspect="1"/>
          </p:cNvSpPr>
          <p:nvPr/>
        </p:nvSpPr>
        <p:spPr bwMode="auto">
          <a:xfrm rot="19113277" flipH="1" flipV="1">
            <a:off x="8449505" y="1740398"/>
            <a:ext cx="609685" cy="334877"/>
          </a:xfrm>
          <a:custGeom>
            <a:avLst/>
            <a:gdLst>
              <a:gd name="T0" fmla="*/ 2334 w 6926"/>
              <a:gd name="T1" fmla="*/ 2675 h 3810"/>
              <a:gd name="T2" fmla="*/ 2455 w 6926"/>
              <a:gd name="T3" fmla="*/ 2641 h 3810"/>
              <a:gd name="T4" fmla="*/ 2866 w 6926"/>
              <a:gd name="T5" fmla="*/ 2543 h 3810"/>
              <a:gd name="T6" fmla="*/ 3094 w 6926"/>
              <a:gd name="T7" fmla="*/ 2498 h 3810"/>
              <a:gd name="T8" fmla="*/ 3212 w 6926"/>
              <a:gd name="T9" fmla="*/ 2476 h 3810"/>
              <a:gd name="T10" fmla="*/ 3332 w 6926"/>
              <a:gd name="T11" fmla="*/ 2458 h 3810"/>
              <a:gd name="T12" fmla="*/ 3835 w 6926"/>
              <a:gd name="T13" fmla="*/ 2399 h 3810"/>
              <a:gd name="T14" fmla="*/ 4357 w 6926"/>
              <a:gd name="T15" fmla="*/ 2381 h 3810"/>
              <a:gd name="T16" fmla="*/ 4488 w 6926"/>
              <a:gd name="T17" fmla="*/ 2383 h 3810"/>
              <a:gd name="T18" fmla="*/ 4619 w 6926"/>
              <a:gd name="T19" fmla="*/ 2390 h 3810"/>
              <a:gd name="T20" fmla="*/ 4878 w 6926"/>
              <a:gd name="T21" fmla="*/ 2412 h 3810"/>
              <a:gd name="T22" fmla="*/ 5132 w 6926"/>
              <a:gd name="T23" fmla="*/ 2449 h 3810"/>
              <a:gd name="T24" fmla="*/ 5376 w 6926"/>
              <a:gd name="T25" fmla="*/ 2502 h 3810"/>
              <a:gd name="T26" fmla="*/ 5830 w 6926"/>
              <a:gd name="T27" fmla="*/ 2650 h 3810"/>
              <a:gd name="T28" fmla="*/ 6219 w 6926"/>
              <a:gd name="T29" fmla="*/ 2843 h 3810"/>
              <a:gd name="T30" fmla="*/ 6385 w 6926"/>
              <a:gd name="T31" fmla="*/ 2949 h 3810"/>
              <a:gd name="T32" fmla="*/ 6527 w 6926"/>
              <a:gd name="T33" fmla="*/ 3056 h 3810"/>
              <a:gd name="T34" fmla="*/ 6648 w 6926"/>
              <a:gd name="T35" fmla="*/ 3159 h 3810"/>
              <a:gd name="T36" fmla="*/ 6749 w 6926"/>
              <a:gd name="T37" fmla="*/ 3251 h 3810"/>
              <a:gd name="T38" fmla="*/ 6926 w 6926"/>
              <a:gd name="T39" fmla="*/ 3443 h 3810"/>
              <a:gd name="T40" fmla="*/ 6820 w 6926"/>
              <a:gd name="T41" fmla="*/ 3200 h 3810"/>
              <a:gd name="T42" fmla="*/ 6753 w 6926"/>
              <a:gd name="T43" fmla="*/ 3076 h 3810"/>
              <a:gd name="T44" fmla="*/ 6668 w 6926"/>
              <a:gd name="T45" fmla="*/ 2932 h 3810"/>
              <a:gd name="T46" fmla="*/ 6561 w 6926"/>
              <a:gd name="T47" fmla="*/ 2771 h 3810"/>
              <a:gd name="T48" fmla="*/ 6428 w 6926"/>
              <a:gd name="T49" fmla="*/ 2602 h 3810"/>
              <a:gd name="T50" fmla="*/ 6085 w 6926"/>
              <a:gd name="T51" fmla="*/ 2252 h 3810"/>
              <a:gd name="T52" fmla="*/ 5644 w 6926"/>
              <a:gd name="T53" fmla="*/ 1914 h 3810"/>
              <a:gd name="T54" fmla="*/ 5392 w 6926"/>
              <a:gd name="T55" fmla="*/ 1760 h 3810"/>
              <a:gd name="T56" fmla="*/ 5123 w 6926"/>
              <a:gd name="T57" fmla="*/ 1619 h 3810"/>
              <a:gd name="T58" fmla="*/ 4842 w 6926"/>
              <a:gd name="T59" fmla="*/ 1492 h 3810"/>
              <a:gd name="T60" fmla="*/ 4698 w 6926"/>
              <a:gd name="T61" fmla="*/ 1433 h 3810"/>
              <a:gd name="T62" fmla="*/ 4552 w 6926"/>
              <a:gd name="T63" fmla="*/ 1380 h 3810"/>
              <a:gd name="T64" fmla="*/ 3961 w 6926"/>
              <a:gd name="T65" fmla="*/ 1195 h 3810"/>
              <a:gd name="T66" fmla="*/ 3377 w 6926"/>
              <a:gd name="T67" fmla="*/ 1064 h 3810"/>
              <a:gd name="T68" fmla="*/ 3235 w 6926"/>
              <a:gd name="T69" fmla="*/ 1038 h 3810"/>
              <a:gd name="T70" fmla="*/ 3095 w 6926"/>
              <a:gd name="T71" fmla="*/ 1015 h 3810"/>
              <a:gd name="T72" fmla="*/ 2823 w 6926"/>
              <a:gd name="T73" fmla="*/ 976 h 3810"/>
              <a:gd name="T74" fmla="*/ 2328 w 6926"/>
              <a:gd name="T75" fmla="*/ 926 h 3810"/>
              <a:gd name="T76" fmla="*/ 2325 w 6926"/>
              <a:gd name="T77" fmla="*/ 0 h 3810"/>
              <a:gd name="T78" fmla="*/ 0 w 6926"/>
              <a:gd name="T79" fmla="*/ 1913 h 3810"/>
              <a:gd name="T80" fmla="*/ 2338 w 6926"/>
              <a:gd name="T81" fmla="*/ 3810 h 3810"/>
              <a:gd name="T82" fmla="*/ 2334 w 6926"/>
              <a:gd name="T83" fmla="*/ 2675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6" h="3810">
                <a:moveTo>
                  <a:pt x="2334" y="2675"/>
                </a:moveTo>
                <a:cubicBezTo>
                  <a:pt x="2373" y="2664"/>
                  <a:pt x="2413" y="2653"/>
                  <a:pt x="2455" y="2641"/>
                </a:cubicBezTo>
                <a:cubicBezTo>
                  <a:pt x="2581" y="2608"/>
                  <a:pt x="2719" y="2574"/>
                  <a:pt x="2866" y="2543"/>
                </a:cubicBezTo>
                <a:cubicBezTo>
                  <a:pt x="2940" y="2528"/>
                  <a:pt x="3016" y="2511"/>
                  <a:pt x="3094" y="2498"/>
                </a:cubicBezTo>
                <a:cubicBezTo>
                  <a:pt x="3133" y="2491"/>
                  <a:pt x="3172" y="2484"/>
                  <a:pt x="3212" y="2476"/>
                </a:cubicBezTo>
                <a:cubicBezTo>
                  <a:pt x="3252" y="2470"/>
                  <a:pt x="3292" y="2464"/>
                  <a:pt x="3332" y="2458"/>
                </a:cubicBezTo>
                <a:cubicBezTo>
                  <a:pt x="3495" y="2432"/>
                  <a:pt x="3663" y="2414"/>
                  <a:pt x="3835" y="2399"/>
                </a:cubicBezTo>
                <a:cubicBezTo>
                  <a:pt x="4007" y="2387"/>
                  <a:pt x="4183" y="2377"/>
                  <a:pt x="4357" y="2381"/>
                </a:cubicBezTo>
                <a:cubicBezTo>
                  <a:pt x="4400" y="2381"/>
                  <a:pt x="4445" y="2381"/>
                  <a:pt x="4488" y="2383"/>
                </a:cubicBezTo>
                <a:cubicBezTo>
                  <a:pt x="4532" y="2385"/>
                  <a:pt x="4575" y="2387"/>
                  <a:pt x="4619" y="2390"/>
                </a:cubicBezTo>
                <a:cubicBezTo>
                  <a:pt x="4707" y="2392"/>
                  <a:pt x="4791" y="2405"/>
                  <a:pt x="4878" y="2412"/>
                </a:cubicBezTo>
                <a:cubicBezTo>
                  <a:pt x="4964" y="2422"/>
                  <a:pt x="5047" y="2436"/>
                  <a:pt x="5132" y="2449"/>
                </a:cubicBezTo>
                <a:cubicBezTo>
                  <a:pt x="5213" y="2467"/>
                  <a:pt x="5297" y="2481"/>
                  <a:pt x="5376" y="2502"/>
                </a:cubicBezTo>
                <a:cubicBezTo>
                  <a:pt x="5536" y="2543"/>
                  <a:pt x="5689" y="2591"/>
                  <a:pt x="5830" y="2650"/>
                </a:cubicBezTo>
                <a:cubicBezTo>
                  <a:pt x="5972" y="2707"/>
                  <a:pt x="6102" y="2775"/>
                  <a:pt x="6219" y="2843"/>
                </a:cubicBezTo>
                <a:cubicBezTo>
                  <a:pt x="6276" y="2880"/>
                  <a:pt x="6333" y="2914"/>
                  <a:pt x="6385" y="2949"/>
                </a:cubicBezTo>
                <a:cubicBezTo>
                  <a:pt x="6435" y="2987"/>
                  <a:pt x="6483" y="3023"/>
                  <a:pt x="6527" y="3056"/>
                </a:cubicBezTo>
                <a:cubicBezTo>
                  <a:pt x="6574" y="3089"/>
                  <a:pt x="6611" y="3127"/>
                  <a:pt x="6648" y="3159"/>
                </a:cubicBezTo>
                <a:cubicBezTo>
                  <a:pt x="6685" y="3193"/>
                  <a:pt x="6718" y="3223"/>
                  <a:pt x="6749" y="3251"/>
                </a:cubicBezTo>
                <a:cubicBezTo>
                  <a:pt x="6861" y="3373"/>
                  <a:pt x="6926" y="3443"/>
                  <a:pt x="6926" y="3443"/>
                </a:cubicBezTo>
                <a:cubicBezTo>
                  <a:pt x="6926" y="3443"/>
                  <a:pt x="6887" y="3355"/>
                  <a:pt x="6820" y="3200"/>
                </a:cubicBezTo>
                <a:cubicBezTo>
                  <a:pt x="6800" y="3163"/>
                  <a:pt x="6777" y="3121"/>
                  <a:pt x="6753" y="3076"/>
                </a:cubicBezTo>
                <a:cubicBezTo>
                  <a:pt x="6727" y="3032"/>
                  <a:pt x="6703" y="2980"/>
                  <a:pt x="6668" y="2932"/>
                </a:cubicBezTo>
                <a:cubicBezTo>
                  <a:pt x="6635" y="2881"/>
                  <a:pt x="6599" y="2828"/>
                  <a:pt x="6561" y="2771"/>
                </a:cubicBezTo>
                <a:cubicBezTo>
                  <a:pt x="6521" y="2717"/>
                  <a:pt x="6475" y="2662"/>
                  <a:pt x="6428" y="2602"/>
                </a:cubicBezTo>
                <a:cubicBezTo>
                  <a:pt x="6331" y="2488"/>
                  <a:pt x="6217" y="2367"/>
                  <a:pt x="6085" y="2252"/>
                </a:cubicBezTo>
                <a:cubicBezTo>
                  <a:pt x="5954" y="2134"/>
                  <a:pt x="5805" y="2022"/>
                  <a:pt x="5644" y="1914"/>
                </a:cubicBezTo>
                <a:cubicBezTo>
                  <a:pt x="5563" y="1860"/>
                  <a:pt x="5478" y="1812"/>
                  <a:pt x="5392" y="1760"/>
                </a:cubicBezTo>
                <a:cubicBezTo>
                  <a:pt x="5304" y="1713"/>
                  <a:pt x="5215" y="1664"/>
                  <a:pt x="5123" y="1619"/>
                </a:cubicBezTo>
                <a:cubicBezTo>
                  <a:pt x="5031" y="1577"/>
                  <a:pt x="4938" y="1530"/>
                  <a:pt x="4842" y="1492"/>
                </a:cubicBezTo>
                <a:cubicBezTo>
                  <a:pt x="4794" y="1473"/>
                  <a:pt x="4746" y="1453"/>
                  <a:pt x="4698" y="1433"/>
                </a:cubicBezTo>
                <a:cubicBezTo>
                  <a:pt x="4650" y="1414"/>
                  <a:pt x="4601" y="1398"/>
                  <a:pt x="4552" y="1380"/>
                </a:cubicBezTo>
                <a:cubicBezTo>
                  <a:pt x="4357" y="1307"/>
                  <a:pt x="4159" y="1249"/>
                  <a:pt x="3961" y="1195"/>
                </a:cubicBezTo>
                <a:cubicBezTo>
                  <a:pt x="3764" y="1144"/>
                  <a:pt x="3568" y="1099"/>
                  <a:pt x="3377" y="1064"/>
                </a:cubicBezTo>
                <a:cubicBezTo>
                  <a:pt x="3329" y="1055"/>
                  <a:pt x="3282" y="1046"/>
                  <a:pt x="3235" y="1038"/>
                </a:cubicBezTo>
                <a:cubicBezTo>
                  <a:pt x="3188" y="1030"/>
                  <a:pt x="3141" y="1023"/>
                  <a:pt x="3095" y="1015"/>
                </a:cubicBezTo>
                <a:cubicBezTo>
                  <a:pt x="3002" y="1000"/>
                  <a:pt x="2912" y="989"/>
                  <a:pt x="2823" y="976"/>
                </a:cubicBezTo>
                <a:cubicBezTo>
                  <a:pt x="2648" y="954"/>
                  <a:pt x="2482" y="937"/>
                  <a:pt x="2328" y="926"/>
                </a:cubicBezTo>
                <a:lnTo>
                  <a:pt x="2325" y="0"/>
                </a:lnTo>
                <a:lnTo>
                  <a:pt x="0" y="1913"/>
                </a:lnTo>
                <a:lnTo>
                  <a:pt x="2338" y="3810"/>
                </a:lnTo>
                <a:lnTo>
                  <a:pt x="2334" y="2675"/>
                </a:lnTo>
                <a:close/>
              </a:path>
            </a:pathLst>
          </a:custGeom>
          <a:gradFill>
            <a:gsLst>
              <a:gs pos="0">
                <a:schemeClr val="accent1"/>
              </a:gs>
              <a:gs pos="100000">
                <a:schemeClr val="accent2">
                  <a:alpha val="0"/>
                </a:schemeClr>
              </a:gs>
            </a:gsLst>
            <a:lin ang="0" scaled="1"/>
          </a:gradFill>
          <a:ln>
            <a:noFill/>
          </a:ln>
        </p:spPr>
      </p:sp>
      <p:sp>
        <p:nvSpPr>
          <p:cNvPr id="55" name="black-left-arrows_45468">
            <a:extLst>
              <a:ext uri="{FF2B5EF4-FFF2-40B4-BE49-F238E27FC236}">
                <a16:creationId xmlns="" xmlns:a16="http://schemas.microsoft.com/office/drawing/2014/main" id="{63D5A263-3E79-4295-AAA6-C9B5CB0AA041}"/>
              </a:ext>
            </a:extLst>
          </p:cNvPr>
          <p:cNvSpPr>
            <a:spLocks noChangeAspect="1"/>
          </p:cNvSpPr>
          <p:nvPr/>
        </p:nvSpPr>
        <p:spPr bwMode="auto">
          <a:xfrm rot="19113277" flipH="1" flipV="1">
            <a:off x="5635129" y="2354837"/>
            <a:ext cx="609685" cy="334877"/>
          </a:xfrm>
          <a:custGeom>
            <a:avLst/>
            <a:gdLst>
              <a:gd name="T0" fmla="*/ 2334 w 6926"/>
              <a:gd name="T1" fmla="*/ 2675 h 3810"/>
              <a:gd name="T2" fmla="*/ 2455 w 6926"/>
              <a:gd name="T3" fmla="*/ 2641 h 3810"/>
              <a:gd name="T4" fmla="*/ 2866 w 6926"/>
              <a:gd name="T5" fmla="*/ 2543 h 3810"/>
              <a:gd name="T6" fmla="*/ 3094 w 6926"/>
              <a:gd name="T7" fmla="*/ 2498 h 3810"/>
              <a:gd name="T8" fmla="*/ 3212 w 6926"/>
              <a:gd name="T9" fmla="*/ 2476 h 3810"/>
              <a:gd name="T10" fmla="*/ 3332 w 6926"/>
              <a:gd name="T11" fmla="*/ 2458 h 3810"/>
              <a:gd name="T12" fmla="*/ 3835 w 6926"/>
              <a:gd name="T13" fmla="*/ 2399 h 3810"/>
              <a:gd name="T14" fmla="*/ 4357 w 6926"/>
              <a:gd name="T15" fmla="*/ 2381 h 3810"/>
              <a:gd name="T16" fmla="*/ 4488 w 6926"/>
              <a:gd name="T17" fmla="*/ 2383 h 3810"/>
              <a:gd name="T18" fmla="*/ 4619 w 6926"/>
              <a:gd name="T19" fmla="*/ 2390 h 3810"/>
              <a:gd name="T20" fmla="*/ 4878 w 6926"/>
              <a:gd name="T21" fmla="*/ 2412 h 3810"/>
              <a:gd name="T22" fmla="*/ 5132 w 6926"/>
              <a:gd name="T23" fmla="*/ 2449 h 3810"/>
              <a:gd name="T24" fmla="*/ 5376 w 6926"/>
              <a:gd name="T25" fmla="*/ 2502 h 3810"/>
              <a:gd name="T26" fmla="*/ 5830 w 6926"/>
              <a:gd name="T27" fmla="*/ 2650 h 3810"/>
              <a:gd name="T28" fmla="*/ 6219 w 6926"/>
              <a:gd name="T29" fmla="*/ 2843 h 3810"/>
              <a:gd name="T30" fmla="*/ 6385 w 6926"/>
              <a:gd name="T31" fmla="*/ 2949 h 3810"/>
              <a:gd name="T32" fmla="*/ 6527 w 6926"/>
              <a:gd name="T33" fmla="*/ 3056 h 3810"/>
              <a:gd name="T34" fmla="*/ 6648 w 6926"/>
              <a:gd name="T35" fmla="*/ 3159 h 3810"/>
              <a:gd name="T36" fmla="*/ 6749 w 6926"/>
              <a:gd name="T37" fmla="*/ 3251 h 3810"/>
              <a:gd name="T38" fmla="*/ 6926 w 6926"/>
              <a:gd name="T39" fmla="*/ 3443 h 3810"/>
              <a:gd name="T40" fmla="*/ 6820 w 6926"/>
              <a:gd name="T41" fmla="*/ 3200 h 3810"/>
              <a:gd name="T42" fmla="*/ 6753 w 6926"/>
              <a:gd name="T43" fmla="*/ 3076 h 3810"/>
              <a:gd name="T44" fmla="*/ 6668 w 6926"/>
              <a:gd name="T45" fmla="*/ 2932 h 3810"/>
              <a:gd name="T46" fmla="*/ 6561 w 6926"/>
              <a:gd name="T47" fmla="*/ 2771 h 3810"/>
              <a:gd name="T48" fmla="*/ 6428 w 6926"/>
              <a:gd name="T49" fmla="*/ 2602 h 3810"/>
              <a:gd name="T50" fmla="*/ 6085 w 6926"/>
              <a:gd name="T51" fmla="*/ 2252 h 3810"/>
              <a:gd name="T52" fmla="*/ 5644 w 6926"/>
              <a:gd name="T53" fmla="*/ 1914 h 3810"/>
              <a:gd name="T54" fmla="*/ 5392 w 6926"/>
              <a:gd name="T55" fmla="*/ 1760 h 3810"/>
              <a:gd name="T56" fmla="*/ 5123 w 6926"/>
              <a:gd name="T57" fmla="*/ 1619 h 3810"/>
              <a:gd name="T58" fmla="*/ 4842 w 6926"/>
              <a:gd name="T59" fmla="*/ 1492 h 3810"/>
              <a:gd name="T60" fmla="*/ 4698 w 6926"/>
              <a:gd name="T61" fmla="*/ 1433 h 3810"/>
              <a:gd name="T62" fmla="*/ 4552 w 6926"/>
              <a:gd name="T63" fmla="*/ 1380 h 3810"/>
              <a:gd name="T64" fmla="*/ 3961 w 6926"/>
              <a:gd name="T65" fmla="*/ 1195 h 3810"/>
              <a:gd name="T66" fmla="*/ 3377 w 6926"/>
              <a:gd name="T67" fmla="*/ 1064 h 3810"/>
              <a:gd name="T68" fmla="*/ 3235 w 6926"/>
              <a:gd name="T69" fmla="*/ 1038 h 3810"/>
              <a:gd name="T70" fmla="*/ 3095 w 6926"/>
              <a:gd name="T71" fmla="*/ 1015 h 3810"/>
              <a:gd name="T72" fmla="*/ 2823 w 6926"/>
              <a:gd name="T73" fmla="*/ 976 h 3810"/>
              <a:gd name="T74" fmla="*/ 2328 w 6926"/>
              <a:gd name="T75" fmla="*/ 926 h 3810"/>
              <a:gd name="T76" fmla="*/ 2325 w 6926"/>
              <a:gd name="T77" fmla="*/ 0 h 3810"/>
              <a:gd name="T78" fmla="*/ 0 w 6926"/>
              <a:gd name="T79" fmla="*/ 1913 h 3810"/>
              <a:gd name="T80" fmla="*/ 2338 w 6926"/>
              <a:gd name="T81" fmla="*/ 3810 h 3810"/>
              <a:gd name="T82" fmla="*/ 2334 w 6926"/>
              <a:gd name="T83" fmla="*/ 2675 h 3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926" h="3810">
                <a:moveTo>
                  <a:pt x="2334" y="2675"/>
                </a:moveTo>
                <a:cubicBezTo>
                  <a:pt x="2373" y="2664"/>
                  <a:pt x="2413" y="2653"/>
                  <a:pt x="2455" y="2641"/>
                </a:cubicBezTo>
                <a:cubicBezTo>
                  <a:pt x="2581" y="2608"/>
                  <a:pt x="2719" y="2574"/>
                  <a:pt x="2866" y="2543"/>
                </a:cubicBezTo>
                <a:cubicBezTo>
                  <a:pt x="2940" y="2528"/>
                  <a:pt x="3016" y="2511"/>
                  <a:pt x="3094" y="2498"/>
                </a:cubicBezTo>
                <a:cubicBezTo>
                  <a:pt x="3133" y="2491"/>
                  <a:pt x="3172" y="2484"/>
                  <a:pt x="3212" y="2476"/>
                </a:cubicBezTo>
                <a:cubicBezTo>
                  <a:pt x="3252" y="2470"/>
                  <a:pt x="3292" y="2464"/>
                  <a:pt x="3332" y="2458"/>
                </a:cubicBezTo>
                <a:cubicBezTo>
                  <a:pt x="3495" y="2432"/>
                  <a:pt x="3663" y="2414"/>
                  <a:pt x="3835" y="2399"/>
                </a:cubicBezTo>
                <a:cubicBezTo>
                  <a:pt x="4007" y="2387"/>
                  <a:pt x="4183" y="2377"/>
                  <a:pt x="4357" y="2381"/>
                </a:cubicBezTo>
                <a:cubicBezTo>
                  <a:pt x="4400" y="2381"/>
                  <a:pt x="4445" y="2381"/>
                  <a:pt x="4488" y="2383"/>
                </a:cubicBezTo>
                <a:cubicBezTo>
                  <a:pt x="4532" y="2385"/>
                  <a:pt x="4575" y="2387"/>
                  <a:pt x="4619" y="2390"/>
                </a:cubicBezTo>
                <a:cubicBezTo>
                  <a:pt x="4707" y="2392"/>
                  <a:pt x="4791" y="2405"/>
                  <a:pt x="4878" y="2412"/>
                </a:cubicBezTo>
                <a:cubicBezTo>
                  <a:pt x="4964" y="2422"/>
                  <a:pt x="5047" y="2436"/>
                  <a:pt x="5132" y="2449"/>
                </a:cubicBezTo>
                <a:cubicBezTo>
                  <a:pt x="5213" y="2467"/>
                  <a:pt x="5297" y="2481"/>
                  <a:pt x="5376" y="2502"/>
                </a:cubicBezTo>
                <a:cubicBezTo>
                  <a:pt x="5536" y="2543"/>
                  <a:pt x="5689" y="2591"/>
                  <a:pt x="5830" y="2650"/>
                </a:cubicBezTo>
                <a:cubicBezTo>
                  <a:pt x="5972" y="2707"/>
                  <a:pt x="6102" y="2775"/>
                  <a:pt x="6219" y="2843"/>
                </a:cubicBezTo>
                <a:cubicBezTo>
                  <a:pt x="6276" y="2880"/>
                  <a:pt x="6333" y="2914"/>
                  <a:pt x="6385" y="2949"/>
                </a:cubicBezTo>
                <a:cubicBezTo>
                  <a:pt x="6435" y="2987"/>
                  <a:pt x="6483" y="3023"/>
                  <a:pt x="6527" y="3056"/>
                </a:cubicBezTo>
                <a:cubicBezTo>
                  <a:pt x="6574" y="3089"/>
                  <a:pt x="6611" y="3127"/>
                  <a:pt x="6648" y="3159"/>
                </a:cubicBezTo>
                <a:cubicBezTo>
                  <a:pt x="6685" y="3193"/>
                  <a:pt x="6718" y="3223"/>
                  <a:pt x="6749" y="3251"/>
                </a:cubicBezTo>
                <a:cubicBezTo>
                  <a:pt x="6861" y="3373"/>
                  <a:pt x="6926" y="3443"/>
                  <a:pt x="6926" y="3443"/>
                </a:cubicBezTo>
                <a:cubicBezTo>
                  <a:pt x="6926" y="3443"/>
                  <a:pt x="6887" y="3355"/>
                  <a:pt x="6820" y="3200"/>
                </a:cubicBezTo>
                <a:cubicBezTo>
                  <a:pt x="6800" y="3163"/>
                  <a:pt x="6777" y="3121"/>
                  <a:pt x="6753" y="3076"/>
                </a:cubicBezTo>
                <a:cubicBezTo>
                  <a:pt x="6727" y="3032"/>
                  <a:pt x="6703" y="2980"/>
                  <a:pt x="6668" y="2932"/>
                </a:cubicBezTo>
                <a:cubicBezTo>
                  <a:pt x="6635" y="2881"/>
                  <a:pt x="6599" y="2828"/>
                  <a:pt x="6561" y="2771"/>
                </a:cubicBezTo>
                <a:cubicBezTo>
                  <a:pt x="6521" y="2717"/>
                  <a:pt x="6475" y="2662"/>
                  <a:pt x="6428" y="2602"/>
                </a:cubicBezTo>
                <a:cubicBezTo>
                  <a:pt x="6331" y="2488"/>
                  <a:pt x="6217" y="2367"/>
                  <a:pt x="6085" y="2252"/>
                </a:cubicBezTo>
                <a:cubicBezTo>
                  <a:pt x="5954" y="2134"/>
                  <a:pt x="5805" y="2022"/>
                  <a:pt x="5644" y="1914"/>
                </a:cubicBezTo>
                <a:cubicBezTo>
                  <a:pt x="5563" y="1860"/>
                  <a:pt x="5478" y="1812"/>
                  <a:pt x="5392" y="1760"/>
                </a:cubicBezTo>
                <a:cubicBezTo>
                  <a:pt x="5304" y="1713"/>
                  <a:pt x="5215" y="1664"/>
                  <a:pt x="5123" y="1619"/>
                </a:cubicBezTo>
                <a:cubicBezTo>
                  <a:pt x="5031" y="1577"/>
                  <a:pt x="4938" y="1530"/>
                  <a:pt x="4842" y="1492"/>
                </a:cubicBezTo>
                <a:cubicBezTo>
                  <a:pt x="4794" y="1473"/>
                  <a:pt x="4746" y="1453"/>
                  <a:pt x="4698" y="1433"/>
                </a:cubicBezTo>
                <a:cubicBezTo>
                  <a:pt x="4650" y="1414"/>
                  <a:pt x="4601" y="1398"/>
                  <a:pt x="4552" y="1380"/>
                </a:cubicBezTo>
                <a:cubicBezTo>
                  <a:pt x="4357" y="1307"/>
                  <a:pt x="4159" y="1249"/>
                  <a:pt x="3961" y="1195"/>
                </a:cubicBezTo>
                <a:cubicBezTo>
                  <a:pt x="3764" y="1144"/>
                  <a:pt x="3568" y="1099"/>
                  <a:pt x="3377" y="1064"/>
                </a:cubicBezTo>
                <a:cubicBezTo>
                  <a:pt x="3329" y="1055"/>
                  <a:pt x="3282" y="1046"/>
                  <a:pt x="3235" y="1038"/>
                </a:cubicBezTo>
                <a:cubicBezTo>
                  <a:pt x="3188" y="1030"/>
                  <a:pt x="3141" y="1023"/>
                  <a:pt x="3095" y="1015"/>
                </a:cubicBezTo>
                <a:cubicBezTo>
                  <a:pt x="3002" y="1000"/>
                  <a:pt x="2912" y="989"/>
                  <a:pt x="2823" y="976"/>
                </a:cubicBezTo>
                <a:cubicBezTo>
                  <a:pt x="2648" y="954"/>
                  <a:pt x="2482" y="937"/>
                  <a:pt x="2328" y="926"/>
                </a:cubicBezTo>
                <a:lnTo>
                  <a:pt x="2325" y="0"/>
                </a:lnTo>
                <a:lnTo>
                  <a:pt x="0" y="1913"/>
                </a:lnTo>
                <a:lnTo>
                  <a:pt x="2338" y="3810"/>
                </a:lnTo>
                <a:lnTo>
                  <a:pt x="2334" y="2675"/>
                </a:lnTo>
                <a:close/>
              </a:path>
            </a:pathLst>
          </a:custGeom>
          <a:gradFill>
            <a:gsLst>
              <a:gs pos="0">
                <a:schemeClr val="accent1"/>
              </a:gs>
              <a:gs pos="100000">
                <a:schemeClr val="accent2">
                  <a:alpha val="0"/>
                </a:schemeClr>
              </a:gs>
            </a:gsLst>
            <a:lin ang="0" scaled="1"/>
          </a:gradFill>
          <a:ln>
            <a:noFill/>
          </a:ln>
        </p:spPr>
      </p:sp>
      <p:grpSp>
        <p:nvGrpSpPr>
          <p:cNvPr id="56" name="组合 55">
            <a:extLst>
              <a:ext uri="{FF2B5EF4-FFF2-40B4-BE49-F238E27FC236}">
                <a16:creationId xmlns="" xmlns:a16="http://schemas.microsoft.com/office/drawing/2014/main" id="{3D37BCDA-3BC0-48E0-B3AA-5922554A3034}"/>
              </a:ext>
            </a:extLst>
          </p:cNvPr>
          <p:cNvGrpSpPr/>
          <p:nvPr/>
        </p:nvGrpSpPr>
        <p:grpSpPr>
          <a:xfrm rot="16200000">
            <a:off x="2188065" y="-152616"/>
            <a:ext cx="231871" cy="4608000"/>
            <a:chOff x="4399082" y="1624876"/>
            <a:chExt cx="231871" cy="3276600"/>
          </a:xfrm>
        </p:grpSpPr>
        <p:cxnSp>
          <p:nvCxnSpPr>
            <p:cNvPr id="57" name="直接连接符 56">
              <a:extLst>
                <a:ext uri="{FF2B5EF4-FFF2-40B4-BE49-F238E27FC236}">
                  <a16:creationId xmlns="" xmlns:a16="http://schemas.microsoft.com/office/drawing/2014/main" id="{0ABAF01A-B568-4731-82AA-53DDDB6AAF47}"/>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7F5A9B88-AAF5-41F4-9E11-A6F5F40E1002}"/>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59" name="组合 58">
            <a:extLst>
              <a:ext uri="{FF2B5EF4-FFF2-40B4-BE49-F238E27FC236}">
                <a16:creationId xmlns="" xmlns:a16="http://schemas.microsoft.com/office/drawing/2014/main" id="{D3BF7D4A-C7D1-420F-A332-2F4ED07211CE}"/>
              </a:ext>
            </a:extLst>
          </p:cNvPr>
          <p:cNvGrpSpPr/>
          <p:nvPr/>
        </p:nvGrpSpPr>
        <p:grpSpPr>
          <a:xfrm rot="16200000" flipH="1" flipV="1">
            <a:off x="9772065" y="2839710"/>
            <a:ext cx="231871" cy="4608000"/>
            <a:chOff x="4399082" y="1624876"/>
            <a:chExt cx="231871" cy="3276600"/>
          </a:xfrm>
        </p:grpSpPr>
        <p:cxnSp>
          <p:nvCxnSpPr>
            <p:cNvPr id="60" name="直接连接符 59">
              <a:extLst>
                <a:ext uri="{FF2B5EF4-FFF2-40B4-BE49-F238E27FC236}">
                  <a16:creationId xmlns="" xmlns:a16="http://schemas.microsoft.com/office/drawing/2014/main" id="{14F7AC9D-F456-4E35-B2E0-83415B675ECA}"/>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B15E46C7-19AA-491A-911B-074833B19C35}"/>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907883328"/>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A20F7D6-0703-4907-950D-5311AC599192}"/>
              </a:ext>
            </a:extLst>
          </p:cNvPr>
          <p:cNvSpPr>
            <a:spLocks noGrp="1"/>
          </p:cNvSpPr>
          <p:nvPr>
            <p:ph type="title"/>
          </p:nvPr>
        </p:nvSpPr>
        <p:spPr/>
        <p:txBody>
          <a:bodyPr/>
          <a:lstStyle/>
          <a:p>
            <a:r>
              <a:rPr lang="zh-CN" altLang="en-US" dirty="0"/>
              <a:t>四段文字页</a:t>
            </a:r>
            <a:r>
              <a:rPr lang="en-US" altLang="zh-CN" dirty="0"/>
              <a:t>-</a:t>
            </a:r>
            <a:r>
              <a:rPr lang="zh-CN" altLang="en-US" dirty="0"/>
              <a:t>递进</a:t>
            </a:r>
          </a:p>
        </p:txBody>
      </p:sp>
      <p:grpSp>
        <p:nvGrpSpPr>
          <p:cNvPr id="7" name="组合 6">
            <a:extLst>
              <a:ext uri="{FF2B5EF4-FFF2-40B4-BE49-F238E27FC236}">
                <a16:creationId xmlns="" xmlns:a16="http://schemas.microsoft.com/office/drawing/2014/main" id="{FBFAFC67-4B4C-4411-B021-C4E93A464F73}"/>
              </a:ext>
            </a:extLst>
          </p:cNvPr>
          <p:cNvGrpSpPr/>
          <p:nvPr/>
        </p:nvGrpSpPr>
        <p:grpSpPr>
          <a:xfrm>
            <a:off x="658813" y="1990725"/>
            <a:ext cx="2302101" cy="3467100"/>
            <a:chOff x="658813" y="2228850"/>
            <a:chExt cx="3064000" cy="3467100"/>
          </a:xfrm>
        </p:grpSpPr>
        <p:sp>
          <p:nvSpPr>
            <p:cNvPr id="30" name="圆角矩形 3">
              <a:extLst>
                <a:ext uri="{FF2B5EF4-FFF2-40B4-BE49-F238E27FC236}">
                  <a16:creationId xmlns="" xmlns:a16="http://schemas.microsoft.com/office/drawing/2014/main" id="{860A923E-3C18-4392-9797-68BD9518F0FB}"/>
                </a:ext>
              </a:extLst>
            </p:cNvPr>
            <p:cNvSpPr/>
            <p:nvPr/>
          </p:nvSpPr>
          <p:spPr>
            <a:xfrm>
              <a:off x="658813" y="2228850"/>
              <a:ext cx="3064000" cy="3467100"/>
            </a:xfrm>
            <a:prstGeom prst="roundRect">
              <a:avLst>
                <a:gd name="adj" fmla="val 3261"/>
              </a:avLst>
            </a:prstGeom>
            <a:solidFill>
              <a:srgbClr val="F9F9F9"/>
            </a:solidFill>
            <a:ln w="1905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31" name="任意多边形: 形状 30">
              <a:extLst>
                <a:ext uri="{FF2B5EF4-FFF2-40B4-BE49-F238E27FC236}">
                  <a16:creationId xmlns="" xmlns:a16="http://schemas.microsoft.com/office/drawing/2014/main" id="{6CB31B4F-B0D9-441A-B4EE-E2393E524B29}"/>
                </a:ext>
              </a:extLst>
            </p:cNvPr>
            <p:cNvSpPr/>
            <p:nvPr/>
          </p:nvSpPr>
          <p:spPr>
            <a:xfrm>
              <a:off x="672236" y="5629276"/>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gradFill>
              <a:gsLst>
                <a:gs pos="20000">
                  <a:schemeClr val="accent1"/>
                </a:gs>
                <a:gs pos="100000">
                  <a:schemeClr val="accent2"/>
                </a:gs>
              </a:gsLst>
              <a:lin ang="0" scaled="1"/>
            </a:gra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dirty="0">
                <a:solidFill>
                  <a:schemeClr val="bg1">
                    <a:lumMod val="85000"/>
                  </a:schemeClr>
                </a:solidFill>
              </a:endParaRPr>
            </a:p>
          </p:txBody>
        </p:sp>
        <p:sp>
          <p:nvSpPr>
            <p:cNvPr id="32" name="矩形 31">
              <a:extLst>
                <a:ext uri="{FF2B5EF4-FFF2-40B4-BE49-F238E27FC236}">
                  <a16:creationId xmlns="" xmlns:a16="http://schemas.microsoft.com/office/drawing/2014/main" id="{3C26ABFA-AFFD-4962-A10D-7B93D52E042B}"/>
                </a:ext>
              </a:extLst>
            </p:cNvPr>
            <p:cNvSpPr/>
            <p:nvPr/>
          </p:nvSpPr>
          <p:spPr>
            <a:xfrm>
              <a:off x="658813" y="2415435"/>
              <a:ext cx="306400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1"/>
                  </a:gradFill>
                  <a:latin typeface="微软雅黑" panose="020B0503020204020204" pitchFamily="34" charset="-122"/>
                  <a:ea typeface="微软雅黑" panose="020B0503020204020204" pitchFamily="34" charset="-122"/>
                </a:rPr>
                <a:t>这里是小标题</a:t>
              </a:r>
            </a:p>
          </p:txBody>
        </p:sp>
        <p:cxnSp>
          <p:nvCxnSpPr>
            <p:cNvPr id="33" name="直接连接符 32">
              <a:extLst>
                <a:ext uri="{FF2B5EF4-FFF2-40B4-BE49-F238E27FC236}">
                  <a16:creationId xmlns="" xmlns:a16="http://schemas.microsoft.com/office/drawing/2014/main" id="{930F9FDF-F952-4FDE-96FA-12AA0929D30A}"/>
                </a:ext>
              </a:extLst>
            </p:cNvPr>
            <p:cNvCxnSpPr>
              <a:cxnSpLocks/>
            </p:cNvCxnSpPr>
            <p:nvPr/>
          </p:nvCxnSpPr>
          <p:spPr>
            <a:xfrm>
              <a:off x="1716400" y="3061904"/>
              <a:ext cx="948828" cy="0"/>
            </a:xfrm>
            <a:prstGeom prst="line">
              <a:avLst/>
            </a:prstGeom>
            <a:ln w="31750">
              <a:gradFill>
                <a:gsLst>
                  <a:gs pos="49700">
                    <a:srgbClr val="A92B33"/>
                  </a:gs>
                  <a:gs pos="0">
                    <a:srgbClr val="A92B33">
                      <a:alpha val="0"/>
                    </a:srgbClr>
                  </a:gs>
                  <a:gs pos="100000">
                    <a:srgbClr val="A92B33">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34" name="矩形 33">
              <a:extLst>
                <a:ext uri="{FF2B5EF4-FFF2-40B4-BE49-F238E27FC236}">
                  <a16:creationId xmlns="" xmlns:a16="http://schemas.microsoft.com/office/drawing/2014/main" id="{94A4524B-8371-4233-AB3B-5B471EEC1554}"/>
                </a:ext>
              </a:extLst>
            </p:cNvPr>
            <p:cNvSpPr/>
            <p:nvPr/>
          </p:nvSpPr>
          <p:spPr>
            <a:xfrm>
              <a:off x="865587" y="3188847"/>
              <a:ext cx="2650451" cy="2316403"/>
            </a:xfrm>
            <a:prstGeom prst="rect">
              <a:avLst/>
            </a:prstGeom>
            <a:noFill/>
          </p:spPr>
          <p:txBody>
            <a:bodyPr wrap="square">
              <a:spAutoFit/>
            </a:body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8" name="组合 7">
            <a:extLst>
              <a:ext uri="{FF2B5EF4-FFF2-40B4-BE49-F238E27FC236}">
                <a16:creationId xmlns="" xmlns:a16="http://schemas.microsoft.com/office/drawing/2014/main" id="{FA5A98AE-E79A-434D-8A04-D8EC65E31B32}"/>
              </a:ext>
            </a:extLst>
          </p:cNvPr>
          <p:cNvGrpSpPr/>
          <p:nvPr/>
        </p:nvGrpSpPr>
        <p:grpSpPr>
          <a:xfrm>
            <a:off x="3033523" y="3606076"/>
            <a:ext cx="406742" cy="236398"/>
            <a:chOff x="3967163" y="3657514"/>
            <a:chExt cx="488982" cy="284195"/>
          </a:xfrm>
          <a:gradFill>
            <a:gsLst>
              <a:gs pos="0">
                <a:schemeClr val="accent2">
                  <a:alpha val="15000"/>
                </a:schemeClr>
              </a:gs>
              <a:gs pos="100000">
                <a:schemeClr val="accent1"/>
              </a:gs>
            </a:gsLst>
            <a:lin ang="0" scaled="0"/>
          </a:gradFill>
        </p:grpSpPr>
        <p:sp>
          <p:nvSpPr>
            <p:cNvPr id="85" name="箭头: V 形 84">
              <a:extLst>
                <a:ext uri="{FF2B5EF4-FFF2-40B4-BE49-F238E27FC236}">
                  <a16:creationId xmlns="" xmlns:a16="http://schemas.microsoft.com/office/drawing/2014/main" id="{13DBD73C-241A-4745-9B0C-90A2B388B561}"/>
                </a:ext>
              </a:extLst>
            </p:cNvPr>
            <p:cNvSpPr/>
            <p:nvPr/>
          </p:nvSpPr>
          <p:spPr>
            <a:xfrm>
              <a:off x="4171950"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86" name="箭头: V 形 85">
              <a:extLst>
                <a:ext uri="{FF2B5EF4-FFF2-40B4-BE49-F238E27FC236}">
                  <a16:creationId xmlns="" xmlns:a16="http://schemas.microsoft.com/office/drawing/2014/main" id="{9C2A4E99-5802-42C7-A62B-F0838357FA9C}"/>
                </a:ext>
              </a:extLst>
            </p:cNvPr>
            <p:cNvSpPr/>
            <p:nvPr/>
          </p:nvSpPr>
          <p:spPr>
            <a:xfrm>
              <a:off x="3967163"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26" name="组合 125">
            <a:extLst>
              <a:ext uri="{FF2B5EF4-FFF2-40B4-BE49-F238E27FC236}">
                <a16:creationId xmlns="" xmlns:a16="http://schemas.microsoft.com/office/drawing/2014/main" id="{EC3C5A50-CF1E-4B1F-B716-AB86935EE56F}"/>
              </a:ext>
            </a:extLst>
          </p:cNvPr>
          <p:cNvGrpSpPr/>
          <p:nvPr/>
        </p:nvGrpSpPr>
        <p:grpSpPr>
          <a:xfrm>
            <a:off x="3512876" y="1990725"/>
            <a:ext cx="2302101" cy="3467100"/>
            <a:chOff x="658813" y="2228850"/>
            <a:chExt cx="3064000" cy="3467100"/>
          </a:xfrm>
        </p:grpSpPr>
        <p:sp>
          <p:nvSpPr>
            <p:cNvPr id="127" name="圆角矩形 3">
              <a:extLst>
                <a:ext uri="{FF2B5EF4-FFF2-40B4-BE49-F238E27FC236}">
                  <a16:creationId xmlns="" xmlns:a16="http://schemas.microsoft.com/office/drawing/2014/main" id="{BF0E964B-9A0E-4E94-AAFA-99BF8A6DA36D}"/>
                </a:ext>
              </a:extLst>
            </p:cNvPr>
            <p:cNvSpPr/>
            <p:nvPr/>
          </p:nvSpPr>
          <p:spPr>
            <a:xfrm>
              <a:off x="658813" y="2228850"/>
              <a:ext cx="3064000" cy="3467100"/>
            </a:xfrm>
            <a:prstGeom prst="roundRect">
              <a:avLst>
                <a:gd name="adj" fmla="val 3261"/>
              </a:avLst>
            </a:prstGeom>
            <a:solidFill>
              <a:srgbClr val="F9F9F9"/>
            </a:solidFill>
            <a:ln w="1905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28" name="任意多边形: 形状 127">
              <a:extLst>
                <a:ext uri="{FF2B5EF4-FFF2-40B4-BE49-F238E27FC236}">
                  <a16:creationId xmlns="" xmlns:a16="http://schemas.microsoft.com/office/drawing/2014/main" id="{7C306D54-1A96-4E45-AF0C-44C1B9264605}"/>
                </a:ext>
              </a:extLst>
            </p:cNvPr>
            <p:cNvSpPr/>
            <p:nvPr/>
          </p:nvSpPr>
          <p:spPr>
            <a:xfrm>
              <a:off x="672236" y="5629276"/>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gradFill>
              <a:gsLst>
                <a:gs pos="20000">
                  <a:schemeClr val="accent1"/>
                </a:gs>
                <a:gs pos="100000">
                  <a:schemeClr val="accent2"/>
                </a:gs>
              </a:gsLst>
              <a:lin ang="0" scaled="1"/>
            </a:gra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dirty="0">
                <a:solidFill>
                  <a:schemeClr val="bg1">
                    <a:lumMod val="85000"/>
                  </a:schemeClr>
                </a:solidFill>
              </a:endParaRPr>
            </a:p>
          </p:txBody>
        </p:sp>
        <p:sp>
          <p:nvSpPr>
            <p:cNvPr id="129" name="矩形 128">
              <a:extLst>
                <a:ext uri="{FF2B5EF4-FFF2-40B4-BE49-F238E27FC236}">
                  <a16:creationId xmlns="" xmlns:a16="http://schemas.microsoft.com/office/drawing/2014/main" id="{5534A8DE-C039-4BC4-BAED-201DF7A12092}"/>
                </a:ext>
              </a:extLst>
            </p:cNvPr>
            <p:cNvSpPr/>
            <p:nvPr/>
          </p:nvSpPr>
          <p:spPr>
            <a:xfrm>
              <a:off x="658813" y="2415435"/>
              <a:ext cx="306400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1"/>
                  </a:gradFill>
                  <a:latin typeface="微软雅黑" panose="020B0503020204020204" pitchFamily="34" charset="-122"/>
                  <a:ea typeface="微软雅黑" panose="020B0503020204020204" pitchFamily="34" charset="-122"/>
                </a:rPr>
                <a:t>这里是小标题</a:t>
              </a:r>
            </a:p>
          </p:txBody>
        </p:sp>
        <p:cxnSp>
          <p:nvCxnSpPr>
            <p:cNvPr id="130" name="直接连接符 129">
              <a:extLst>
                <a:ext uri="{FF2B5EF4-FFF2-40B4-BE49-F238E27FC236}">
                  <a16:creationId xmlns="" xmlns:a16="http://schemas.microsoft.com/office/drawing/2014/main" id="{9AD3331D-AE90-4FE8-9386-7CE80B986EF1}"/>
                </a:ext>
              </a:extLst>
            </p:cNvPr>
            <p:cNvCxnSpPr>
              <a:cxnSpLocks/>
            </p:cNvCxnSpPr>
            <p:nvPr/>
          </p:nvCxnSpPr>
          <p:spPr>
            <a:xfrm>
              <a:off x="1716400" y="3061904"/>
              <a:ext cx="948828" cy="0"/>
            </a:xfrm>
            <a:prstGeom prst="line">
              <a:avLst/>
            </a:prstGeom>
            <a:ln w="31750">
              <a:gradFill>
                <a:gsLst>
                  <a:gs pos="49700">
                    <a:srgbClr val="A92B33"/>
                  </a:gs>
                  <a:gs pos="0">
                    <a:srgbClr val="A92B33">
                      <a:alpha val="0"/>
                    </a:srgbClr>
                  </a:gs>
                  <a:gs pos="100000">
                    <a:srgbClr val="A92B33">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31" name="矩形 130">
              <a:extLst>
                <a:ext uri="{FF2B5EF4-FFF2-40B4-BE49-F238E27FC236}">
                  <a16:creationId xmlns="" xmlns:a16="http://schemas.microsoft.com/office/drawing/2014/main" id="{0B08AC4E-0584-4BF9-8865-57B1E19836AC}"/>
                </a:ext>
              </a:extLst>
            </p:cNvPr>
            <p:cNvSpPr/>
            <p:nvPr/>
          </p:nvSpPr>
          <p:spPr>
            <a:xfrm>
              <a:off x="865587" y="3188847"/>
              <a:ext cx="2650451" cy="2316403"/>
            </a:xfrm>
            <a:prstGeom prst="rect">
              <a:avLst/>
            </a:prstGeom>
            <a:noFill/>
          </p:spPr>
          <p:txBody>
            <a:bodyPr wrap="square">
              <a:spAutoFit/>
            </a:body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132" name="组合 131">
            <a:extLst>
              <a:ext uri="{FF2B5EF4-FFF2-40B4-BE49-F238E27FC236}">
                <a16:creationId xmlns="" xmlns:a16="http://schemas.microsoft.com/office/drawing/2014/main" id="{F7340F29-13D0-4E4D-8CDB-5B5C29278BE2}"/>
              </a:ext>
            </a:extLst>
          </p:cNvPr>
          <p:cNvGrpSpPr/>
          <p:nvPr/>
        </p:nvGrpSpPr>
        <p:grpSpPr>
          <a:xfrm>
            <a:off x="6366939" y="1990725"/>
            <a:ext cx="2302101" cy="3467100"/>
            <a:chOff x="658813" y="2228850"/>
            <a:chExt cx="3064000" cy="3467100"/>
          </a:xfrm>
        </p:grpSpPr>
        <p:sp>
          <p:nvSpPr>
            <p:cNvPr id="133" name="圆角矩形 3">
              <a:extLst>
                <a:ext uri="{FF2B5EF4-FFF2-40B4-BE49-F238E27FC236}">
                  <a16:creationId xmlns="" xmlns:a16="http://schemas.microsoft.com/office/drawing/2014/main" id="{C6D6CE26-E468-417B-9851-D82E8198A867}"/>
                </a:ext>
              </a:extLst>
            </p:cNvPr>
            <p:cNvSpPr/>
            <p:nvPr/>
          </p:nvSpPr>
          <p:spPr>
            <a:xfrm>
              <a:off x="658813" y="2228850"/>
              <a:ext cx="3064000" cy="3467100"/>
            </a:xfrm>
            <a:prstGeom prst="roundRect">
              <a:avLst>
                <a:gd name="adj" fmla="val 3261"/>
              </a:avLst>
            </a:prstGeom>
            <a:solidFill>
              <a:srgbClr val="F9F9F9"/>
            </a:solidFill>
            <a:ln w="1905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34" name="任意多边形: 形状 133">
              <a:extLst>
                <a:ext uri="{FF2B5EF4-FFF2-40B4-BE49-F238E27FC236}">
                  <a16:creationId xmlns="" xmlns:a16="http://schemas.microsoft.com/office/drawing/2014/main" id="{40FF00F1-D70F-4294-B9F5-2A8B2542FB1D}"/>
                </a:ext>
              </a:extLst>
            </p:cNvPr>
            <p:cNvSpPr/>
            <p:nvPr/>
          </p:nvSpPr>
          <p:spPr>
            <a:xfrm>
              <a:off x="672236" y="5629276"/>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gradFill>
              <a:gsLst>
                <a:gs pos="20000">
                  <a:schemeClr val="accent1"/>
                </a:gs>
                <a:gs pos="100000">
                  <a:schemeClr val="accent2"/>
                </a:gs>
              </a:gsLst>
              <a:lin ang="0" scaled="1"/>
            </a:gra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a:solidFill>
                  <a:schemeClr val="bg1">
                    <a:lumMod val="85000"/>
                  </a:schemeClr>
                </a:solidFill>
              </a:endParaRPr>
            </a:p>
          </p:txBody>
        </p:sp>
        <p:sp>
          <p:nvSpPr>
            <p:cNvPr id="135" name="矩形 134">
              <a:extLst>
                <a:ext uri="{FF2B5EF4-FFF2-40B4-BE49-F238E27FC236}">
                  <a16:creationId xmlns="" xmlns:a16="http://schemas.microsoft.com/office/drawing/2014/main" id="{3DBF5CFF-D2F3-4042-A982-6B6EC4546D1E}"/>
                </a:ext>
              </a:extLst>
            </p:cNvPr>
            <p:cNvSpPr/>
            <p:nvPr/>
          </p:nvSpPr>
          <p:spPr>
            <a:xfrm>
              <a:off x="658813" y="2415435"/>
              <a:ext cx="306400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1"/>
                  </a:gradFill>
                  <a:latin typeface="微软雅黑" panose="020B0503020204020204" pitchFamily="34" charset="-122"/>
                  <a:ea typeface="微软雅黑" panose="020B0503020204020204" pitchFamily="34" charset="-122"/>
                </a:rPr>
                <a:t>这里是小标题</a:t>
              </a:r>
            </a:p>
          </p:txBody>
        </p:sp>
        <p:cxnSp>
          <p:nvCxnSpPr>
            <p:cNvPr id="136" name="直接连接符 135">
              <a:extLst>
                <a:ext uri="{FF2B5EF4-FFF2-40B4-BE49-F238E27FC236}">
                  <a16:creationId xmlns="" xmlns:a16="http://schemas.microsoft.com/office/drawing/2014/main" id="{91CE558B-D3D5-406A-A772-956217B7C7B4}"/>
                </a:ext>
              </a:extLst>
            </p:cNvPr>
            <p:cNvCxnSpPr>
              <a:cxnSpLocks/>
            </p:cNvCxnSpPr>
            <p:nvPr/>
          </p:nvCxnSpPr>
          <p:spPr>
            <a:xfrm>
              <a:off x="1716400" y="3061904"/>
              <a:ext cx="948828" cy="0"/>
            </a:xfrm>
            <a:prstGeom prst="line">
              <a:avLst/>
            </a:prstGeom>
            <a:ln w="31750">
              <a:gradFill>
                <a:gsLst>
                  <a:gs pos="49700">
                    <a:srgbClr val="A92B33"/>
                  </a:gs>
                  <a:gs pos="0">
                    <a:srgbClr val="A92B33">
                      <a:alpha val="0"/>
                    </a:srgbClr>
                  </a:gs>
                  <a:gs pos="100000">
                    <a:srgbClr val="A92B33">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37" name="矩形 136">
              <a:extLst>
                <a:ext uri="{FF2B5EF4-FFF2-40B4-BE49-F238E27FC236}">
                  <a16:creationId xmlns="" xmlns:a16="http://schemas.microsoft.com/office/drawing/2014/main" id="{169142FA-2BE4-42DE-AC6E-A7932A95CC1D}"/>
                </a:ext>
              </a:extLst>
            </p:cNvPr>
            <p:cNvSpPr/>
            <p:nvPr/>
          </p:nvSpPr>
          <p:spPr>
            <a:xfrm>
              <a:off x="865587" y="3188847"/>
              <a:ext cx="2650451" cy="2316403"/>
            </a:xfrm>
            <a:prstGeom prst="rect">
              <a:avLst/>
            </a:prstGeom>
            <a:noFill/>
          </p:spPr>
          <p:txBody>
            <a:bodyPr wrap="square">
              <a:spAutoFit/>
            </a:body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138" name="组合 137">
            <a:extLst>
              <a:ext uri="{FF2B5EF4-FFF2-40B4-BE49-F238E27FC236}">
                <a16:creationId xmlns="" xmlns:a16="http://schemas.microsoft.com/office/drawing/2014/main" id="{CFE9D4F0-3D15-40EA-AAB2-51EFE8AA50EA}"/>
              </a:ext>
            </a:extLst>
          </p:cNvPr>
          <p:cNvGrpSpPr/>
          <p:nvPr/>
        </p:nvGrpSpPr>
        <p:grpSpPr>
          <a:xfrm>
            <a:off x="9221001" y="1990725"/>
            <a:ext cx="2302101" cy="3467100"/>
            <a:chOff x="658813" y="2228850"/>
            <a:chExt cx="3064000" cy="3467100"/>
          </a:xfrm>
        </p:grpSpPr>
        <p:sp>
          <p:nvSpPr>
            <p:cNvPr id="139" name="圆角矩形 3">
              <a:extLst>
                <a:ext uri="{FF2B5EF4-FFF2-40B4-BE49-F238E27FC236}">
                  <a16:creationId xmlns="" xmlns:a16="http://schemas.microsoft.com/office/drawing/2014/main" id="{5CB4F9B8-EEE0-46E9-9945-D3B9343FA24A}"/>
                </a:ext>
              </a:extLst>
            </p:cNvPr>
            <p:cNvSpPr/>
            <p:nvPr/>
          </p:nvSpPr>
          <p:spPr>
            <a:xfrm>
              <a:off x="658813" y="2228850"/>
              <a:ext cx="3064000" cy="3467100"/>
            </a:xfrm>
            <a:prstGeom prst="roundRect">
              <a:avLst>
                <a:gd name="adj" fmla="val 3261"/>
              </a:avLst>
            </a:prstGeom>
            <a:solidFill>
              <a:srgbClr val="F9F9F9"/>
            </a:solidFill>
            <a:ln w="1905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40" name="任意多边形: 形状 139">
              <a:extLst>
                <a:ext uri="{FF2B5EF4-FFF2-40B4-BE49-F238E27FC236}">
                  <a16:creationId xmlns="" xmlns:a16="http://schemas.microsoft.com/office/drawing/2014/main" id="{EE6E9F60-6A84-4D97-A433-629085A428E8}"/>
                </a:ext>
              </a:extLst>
            </p:cNvPr>
            <p:cNvSpPr/>
            <p:nvPr/>
          </p:nvSpPr>
          <p:spPr>
            <a:xfrm>
              <a:off x="672236" y="5629276"/>
              <a:ext cx="3050577" cy="66674"/>
            </a:xfrm>
            <a:custGeom>
              <a:avLst/>
              <a:gdLst>
                <a:gd name="connsiteX0" fmla="*/ 0 w 3050577"/>
                <a:gd name="connsiteY0" fmla="*/ 0 h 66674"/>
                <a:gd name="connsiteX1" fmla="*/ 3050577 w 3050577"/>
                <a:gd name="connsiteY1" fmla="*/ 0 h 66674"/>
                <a:gd name="connsiteX2" fmla="*/ 3049436 w 3050577"/>
                <a:gd name="connsiteY2" fmla="*/ 5650 h 66674"/>
                <a:gd name="connsiteX3" fmla="*/ 2957371 w 3050577"/>
                <a:gd name="connsiteY3" fmla="*/ 66674 h 66674"/>
                <a:gd name="connsiteX4" fmla="*/ 93205 w 3050577"/>
                <a:gd name="connsiteY4" fmla="*/ 66674 h 66674"/>
                <a:gd name="connsiteX5" fmla="*/ 1140 w 3050577"/>
                <a:gd name="connsiteY5" fmla="*/ 5650 h 666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50577" h="66674">
                  <a:moveTo>
                    <a:pt x="0" y="0"/>
                  </a:moveTo>
                  <a:lnTo>
                    <a:pt x="3050577" y="0"/>
                  </a:lnTo>
                  <a:lnTo>
                    <a:pt x="3049436" y="5650"/>
                  </a:lnTo>
                  <a:cubicBezTo>
                    <a:pt x="3034268" y="41511"/>
                    <a:pt x="2998759" y="66674"/>
                    <a:pt x="2957371" y="66674"/>
                  </a:cubicBezTo>
                  <a:lnTo>
                    <a:pt x="93205" y="66674"/>
                  </a:lnTo>
                  <a:cubicBezTo>
                    <a:pt x="51818" y="66674"/>
                    <a:pt x="16308" y="41511"/>
                    <a:pt x="1140" y="5650"/>
                  </a:cubicBezTo>
                  <a:close/>
                </a:path>
              </a:pathLst>
            </a:custGeom>
            <a:gradFill>
              <a:gsLst>
                <a:gs pos="20000">
                  <a:schemeClr val="accent1"/>
                </a:gs>
                <a:gs pos="100000">
                  <a:schemeClr val="accent2"/>
                </a:gs>
              </a:gsLst>
              <a:lin ang="0" scaled="1"/>
            </a:gradFill>
            <a:ln>
              <a:noFill/>
            </a:ln>
            <a:effectLst>
              <a:outerShdw blurRad="254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sz="1600">
                <a:solidFill>
                  <a:schemeClr val="bg1">
                    <a:lumMod val="85000"/>
                  </a:schemeClr>
                </a:solidFill>
              </a:endParaRPr>
            </a:p>
          </p:txBody>
        </p:sp>
        <p:sp>
          <p:nvSpPr>
            <p:cNvPr id="141" name="矩形 140">
              <a:extLst>
                <a:ext uri="{FF2B5EF4-FFF2-40B4-BE49-F238E27FC236}">
                  <a16:creationId xmlns="" xmlns:a16="http://schemas.microsoft.com/office/drawing/2014/main" id="{45194CEF-5323-4B2D-8AE3-805AF6A81BF0}"/>
                </a:ext>
              </a:extLst>
            </p:cNvPr>
            <p:cNvSpPr/>
            <p:nvPr/>
          </p:nvSpPr>
          <p:spPr>
            <a:xfrm>
              <a:off x="658813" y="2415435"/>
              <a:ext cx="3064000" cy="453457"/>
            </a:xfrm>
            <a:prstGeom prst="rect">
              <a:avLst/>
            </a:prstGeom>
            <a:noFill/>
          </p:spPr>
          <p:txBody>
            <a:bodyPr wrap="square">
              <a:spAutoFit/>
            </a:bodyPr>
            <a:lstStyle/>
            <a:p>
              <a:pPr algn="ctr">
                <a:lnSpc>
                  <a:spcPct val="130000"/>
                </a:lnSpc>
              </a:pPr>
              <a:r>
                <a:rPr lang="zh-CN" altLang="en-US" sz="2000" b="1" dirty="0">
                  <a:gradFill>
                    <a:gsLst>
                      <a:gs pos="20000">
                        <a:schemeClr val="accent1"/>
                      </a:gs>
                      <a:gs pos="100000">
                        <a:schemeClr val="accent2"/>
                      </a:gs>
                    </a:gsLst>
                    <a:lin ang="0" scaled="1"/>
                  </a:gradFill>
                  <a:latin typeface="微软雅黑" panose="020B0503020204020204" pitchFamily="34" charset="-122"/>
                  <a:ea typeface="微软雅黑" panose="020B0503020204020204" pitchFamily="34" charset="-122"/>
                </a:rPr>
                <a:t>这里是小标题</a:t>
              </a:r>
            </a:p>
          </p:txBody>
        </p:sp>
        <p:cxnSp>
          <p:nvCxnSpPr>
            <p:cNvPr id="142" name="直接连接符 141">
              <a:extLst>
                <a:ext uri="{FF2B5EF4-FFF2-40B4-BE49-F238E27FC236}">
                  <a16:creationId xmlns="" xmlns:a16="http://schemas.microsoft.com/office/drawing/2014/main" id="{66D15F8C-7977-4D1A-A63A-45CF1F23B71B}"/>
                </a:ext>
              </a:extLst>
            </p:cNvPr>
            <p:cNvCxnSpPr>
              <a:cxnSpLocks/>
            </p:cNvCxnSpPr>
            <p:nvPr/>
          </p:nvCxnSpPr>
          <p:spPr>
            <a:xfrm>
              <a:off x="1716400" y="3061904"/>
              <a:ext cx="948828" cy="0"/>
            </a:xfrm>
            <a:prstGeom prst="line">
              <a:avLst/>
            </a:prstGeom>
            <a:ln w="31750">
              <a:gradFill>
                <a:gsLst>
                  <a:gs pos="49700">
                    <a:srgbClr val="A92B33"/>
                  </a:gs>
                  <a:gs pos="0">
                    <a:srgbClr val="A92B33">
                      <a:alpha val="0"/>
                    </a:srgbClr>
                  </a:gs>
                  <a:gs pos="100000">
                    <a:srgbClr val="A92B33">
                      <a:alpha val="0"/>
                    </a:srgbClr>
                  </a:gs>
                </a:gsLst>
                <a:lin ang="0" scaled="0"/>
              </a:gradFill>
            </a:ln>
          </p:spPr>
          <p:style>
            <a:lnRef idx="1">
              <a:schemeClr val="accent1"/>
            </a:lnRef>
            <a:fillRef idx="0">
              <a:schemeClr val="accent1"/>
            </a:fillRef>
            <a:effectRef idx="0">
              <a:schemeClr val="accent1"/>
            </a:effectRef>
            <a:fontRef idx="minor">
              <a:schemeClr val="tx1"/>
            </a:fontRef>
          </p:style>
        </p:cxnSp>
        <p:sp>
          <p:nvSpPr>
            <p:cNvPr id="143" name="矩形 142">
              <a:extLst>
                <a:ext uri="{FF2B5EF4-FFF2-40B4-BE49-F238E27FC236}">
                  <a16:creationId xmlns="" xmlns:a16="http://schemas.microsoft.com/office/drawing/2014/main" id="{A31D3C47-B799-4D5B-B9D4-E8DF72097C8A}"/>
                </a:ext>
              </a:extLst>
            </p:cNvPr>
            <p:cNvSpPr/>
            <p:nvPr/>
          </p:nvSpPr>
          <p:spPr>
            <a:xfrm>
              <a:off x="865587" y="3188847"/>
              <a:ext cx="2650451" cy="2316403"/>
            </a:xfrm>
            <a:prstGeom prst="rect">
              <a:avLst/>
            </a:prstGeom>
            <a:noFill/>
          </p:spPr>
          <p:txBody>
            <a:bodyPr wrap="square">
              <a:spAutoFit/>
            </a:body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grpSp>
      <p:grpSp>
        <p:nvGrpSpPr>
          <p:cNvPr id="144" name="组合 143">
            <a:extLst>
              <a:ext uri="{FF2B5EF4-FFF2-40B4-BE49-F238E27FC236}">
                <a16:creationId xmlns="" xmlns:a16="http://schemas.microsoft.com/office/drawing/2014/main" id="{BECC138B-F17A-412F-92D5-4FEAC536A5FF}"/>
              </a:ext>
            </a:extLst>
          </p:cNvPr>
          <p:cNvGrpSpPr/>
          <p:nvPr/>
        </p:nvGrpSpPr>
        <p:grpSpPr>
          <a:xfrm>
            <a:off x="5882519" y="3606076"/>
            <a:ext cx="406742" cy="236398"/>
            <a:chOff x="3967163" y="3657514"/>
            <a:chExt cx="488982" cy="284195"/>
          </a:xfrm>
          <a:gradFill>
            <a:gsLst>
              <a:gs pos="0">
                <a:schemeClr val="accent2">
                  <a:alpha val="15000"/>
                </a:schemeClr>
              </a:gs>
              <a:gs pos="100000">
                <a:schemeClr val="accent1"/>
              </a:gs>
            </a:gsLst>
            <a:lin ang="0" scaled="0"/>
          </a:gradFill>
        </p:grpSpPr>
        <p:sp>
          <p:nvSpPr>
            <p:cNvPr id="145" name="箭头: V 形 144">
              <a:extLst>
                <a:ext uri="{FF2B5EF4-FFF2-40B4-BE49-F238E27FC236}">
                  <a16:creationId xmlns="" xmlns:a16="http://schemas.microsoft.com/office/drawing/2014/main" id="{E3E5A95F-E013-4B1A-A6DC-98681FD63873}"/>
                </a:ext>
              </a:extLst>
            </p:cNvPr>
            <p:cNvSpPr/>
            <p:nvPr/>
          </p:nvSpPr>
          <p:spPr>
            <a:xfrm>
              <a:off x="4171950"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6" name="箭头: V 形 145">
              <a:extLst>
                <a:ext uri="{FF2B5EF4-FFF2-40B4-BE49-F238E27FC236}">
                  <a16:creationId xmlns="" xmlns:a16="http://schemas.microsoft.com/office/drawing/2014/main" id="{B05BB886-0520-4429-BDCE-5E1435D8CEFA}"/>
                </a:ext>
              </a:extLst>
            </p:cNvPr>
            <p:cNvSpPr/>
            <p:nvPr/>
          </p:nvSpPr>
          <p:spPr>
            <a:xfrm>
              <a:off x="3967163"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147" name="组合 146">
            <a:extLst>
              <a:ext uri="{FF2B5EF4-FFF2-40B4-BE49-F238E27FC236}">
                <a16:creationId xmlns="" xmlns:a16="http://schemas.microsoft.com/office/drawing/2014/main" id="{57C15089-81B2-4571-AE9C-05E528C14AD9}"/>
              </a:ext>
            </a:extLst>
          </p:cNvPr>
          <p:cNvGrpSpPr/>
          <p:nvPr/>
        </p:nvGrpSpPr>
        <p:grpSpPr>
          <a:xfrm>
            <a:off x="8731515" y="3606076"/>
            <a:ext cx="406742" cy="236398"/>
            <a:chOff x="3967163" y="3657514"/>
            <a:chExt cx="488982" cy="284195"/>
          </a:xfrm>
          <a:gradFill>
            <a:gsLst>
              <a:gs pos="0">
                <a:schemeClr val="accent2">
                  <a:alpha val="15000"/>
                </a:schemeClr>
              </a:gs>
              <a:gs pos="100000">
                <a:schemeClr val="accent1"/>
              </a:gs>
            </a:gsLst>
            <a:lin ang="0" scaled="0"/>
          </a:gradFill>
        </p:grpSpPr>
        <p:sp>
          <p:nvSpPr>
            <p:cNvPr id="148" name="箭头: V 形 147">
              <a:extLst>
                <a:ext uri="{FF2B5EF4-FFF2-40B4-BE49-F238E27FC236}">
                  <a16:creationId xmlns="" xmlns:a16="http://schemas.microsoft.com/office/drawing/2014/main" id="{92B3F255-5FCE-4A84-BCDC-5E6CBA753736}"/>
                </a:ext>
              </a:extLst>
            </p:cNvPr>
            <p:cNvSpPr/>
            <p:nvPr/>
          </p:nvSpPr>
          <p:spPr>
            <a:xfrm>
              <a:off x="4171950"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149" name="箭头: V 形 148">
              <a:extLst>
                <a:ext uri="{FF2B5EF4-FFF2-40B4-BE49-F238E27FC236}">
                  <a16:creationId xmlns="" xmlns:a16="http://schemas.microsoft.com/office/drawing/2014/main" id="{8998E60F-C8CD-4091-96E2-CA437A89EB6D}"/>
                </a:ext>
              </a:extLst>
            </p:cNvPr>
            <p:cNvSpPr/>
            <p:nvPr/>
          </p:nvSpPr>
          <p:spPr>
            <a:xfrm>
              <a:off x="3967163" y="3657514"/>
              <a:ext cx="284195" cy="284195"/>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Tree>
    <p:extLst>
      <p:ext uri="{BB962C8B-B14F-4D97-AF65-F5344CB8AC3E}">
        <p14:creationId xmlns:p14="http://schemas.microsoft.com/office/powerpoint/2010/main" val="3820322097"/>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DA20F7D6-0703-4907-950D-5311AC599192}"/>
              </a:ext>
            </a:extLst>
          </p:cNvPr>
          <p:cNvSpPr>
            <a:spLocks noGrp="1"/>
          </p:cNvSpPr>
          <p:nvPr>
            <p:ph type="title"/>
          </p:nvPr>
        </p:nvSpPr>
        <p:spPr/>
        <p:txBody>
          <a:bodyPr/>
          <a:lstStyle/>
          <a:p>
            <a:r>
              <a:rPr lang="zh-CN" altLang="en-US" dirty="0"/>
              <a:t>四段文字页</a:t>
            </a:r>
            <a:r>
              <a:rPr lang="en-US" altLang="zh-CN" dirty="0"/>
              <a:t>-</a:t>
            </a:r>
            <a:r>
              <a:rPr lang="zh-CN" altLang="en-US" dirty="0"/>
              <a:t>递进</a:t>
            </a:r>
          </a:p>
        </p:txBody>
      </p:sp>
      <p:cxnSp>
        <p:nvCxnSpPr>
          <p:cNvPr id="105" name="直接箭头连接符 104">
            <a:extLst>
              <a:ext uri="{FF2B5EF4-FFF2-40B4-BE49-F238E27FC236}">
                <a16:creationId xmlns="" xmlns:a16="http://schemas.microsoft.com/office/drawing/2014/main" id="{7C3838F8-4CC0-4636-B599-FB19E7470447}"/>
              </a:ext>
            </a:extLst>
          </p:cNvPr>
          <p:cNvCxnSpPr/>
          <p:nvPr/>
        </p:nvCxnSpPr>
        <p:spPr bwMode="auto">
          <a:xfrm>
            <a:off x="669925" y="2598035"/>
            <a:ext cx="10850563" cy="0"/>
          </a:xfrm>
          <a:prstGeom prst="straightConnector1">
            <a:avLst/>
          </a:prstGeom>
          <a:solidFill>
            <a:schemeClr val="accent1"/>
          </a:solidFill>
          <a:ln w="28575" cap="flat" cmpd="sng" algn="ctr">
            <a:gradFill>
              <a:gsLst>
                <a:gs pos="0">
                  <a:schemeClr val="accent2">
                    <a:alpha val="25000"/>
                  </a:schemeClr>
                </a:gs>
                <a:gs pos="100000">
                  <a:schemeClr val="accent1"/>
                </a:gs>
              </a:gsLst>
              <a:lin ang="0" scaled="0"/>
            </a:gradFill>
            <a:prstDash val="solid"/>
            <a:round/>
            <a:headEnd type="none" w="med" len="med"/>
            <a:tailEnd type="arrow" w="lg" len="lg"/>
          </a:ln>
          <a:effectLst/>
          <a:extLs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106" name="任意多边形: 形状 105">
            <a:extLst>
              <a:ext uri="{FF2B5EF4-FFF2-40B4-BE49-F238E27FC236}">
                <a16:creationId xmlns="" xmlns:a16="http://schemas.microsoft.com/office/drawing/2014/main" id="{15E273B7-B261-4057-A1D6-8ED4D3068735}"/>
              </a:ext>
            </a:extLst>
          </p:cNvPr>
          <p:cNvSpPr/>
          <p:nvPr/>
        </p:nvSpPr>
        <p:spPr bwMode="auto">
          <a:xfrm flipV="1">
            <a:off x="895205" y="2892385"/>
            <a:ext cx="2171991" cy="2528700"/>
          </a:xfrm>
          <a:custGeom>
            <a:avLst/>
            <a:gdLst>
              <a:gd name="connsiteX0" fmla="*/ 46915 w 2171991"/>
              <a:gd name="connsiteY0" fmla="*/ 0 h 2364228"/>
              <a:gd name="connsiteX1" fmla="*/ 2125076 w 2171991"/>
              <a:gd name="connsiteY1" fmla="*/ 0 h 2364228"/>
              <a:gd name="connsiteX2" fmla="*/ 2171991 w 2171991"/>
              <a:gd name="connsiteY2" fmla="*/ 46915 h 2364228"/>
              <a:gd name="connsiteX3" fmla="*/ 2171991 w 2171991"/>
              <a:gd name="connsiteY3" fmla="*/ 2060665 h 2364228"/>
              <a:gd name="connsiteX4" fmla="*/ 2125076 w 2171991"/>
              <a:gd name="connsiteY4" fmla="*/ 2107580 h 2364228"/>
              <a:gd name="connsiteX5" fmla="*/ 1234851 w 2171991"/>
              <a:gd name="connsiteY5" fmla="*/ 2107580 h 2364228"/>
              <a:gd name="connsiteX6" fmla="*/ 1085995 w 2171991"/>
              <a:gd name="connsiteY6" fmla="*/ 2364228 h 2364228"/>
              <a:gd name="connsiteX7" fmla="*/ 937139 w 2171991"/>
              <a:gd name="connsiteY7" fmla="*/ 2107580 h 2364228"/>
              <a:gd name="connsiteX8" fmla="*/ 46915 w 2171991"/>
              <a:gd name="connsiteY8" fmla="*/ 2107580 h 2364228"/>
              <a:gd name="connsiteX9" fmla="*/ 0 w 2171991"/>
              <a:gd name="connsiteY9" fmla="*/ 2060665 h 2364228"/>
              <a:gd name="connsiteX10" fmla="*/ 0 w 2171991"/>
              <a:gd name="connsiteY10" fmla="*/ 46915 h 2364228"/>
              <a:gd name="connsiteX11" fmla="*/ 46915 w 2171991"/>
              <a:gd name="connsiteY11" fmla="*/ 0 h 236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1991" h="2364228">
                <a:moveTo>
                  <a:pt x="46915" y="0"/>
                </a:moveTo>
                <a:lnTo>
                  <a:pt x="2125076" y="0"/>
                </a:lnTo>
                <a:cubicBezTo>
                  <a:pt x="2150986" y="0"/>
                  <a:pt x="2171991" y="21005"/>
                  <a:pt x="2171991" y="46915"/>
                </a:cubicBezTo>
                <a:lnTo>
                  <a:pt x="2171991" y="2060665"/>
                </a:lnTo>
                <a:cubicBezTo>
                  <a:pt x="2171991" y="2086575"/>
                  <a:pt x="2150986" y="2107580"/>
                  <a:pt x="2125076" y="2107580"/>
                </a:cubicBezTo>
                <a:lnTo>
                  <a:pt x="1234851" y="2107580"/>
                </a:lnTo>
                <a:lnTo>
                  <a:pt x="1085995" y="2364228"/>
                </a:lnTo>
                <a:lnTo>
                  <a:pt x="937139" y="2107580"/>
                </a:lnTo>
                <a:lnTo>
                  <a:pt x="46915" y="2107580"/>
                </a:lnTo>
                <a:cubicBezTo>
                  <a:pt x="21005" y="2107580"/>
                  <a:pt x="0" y="2086575"/>
                  <a:pt x="0" y="2060665"/>
                </a:cubicBezTo>
                <a:lnTo>
                  <a:pt x="0" y="46915"/>
                </a:lnTo>
                <a:cubicBezTo>
                  <a:pt x="0" y="21005"/>
                  <a:pt x="21005" y="0"/>
                  <a:pt x="46915" y="0"/>
                </a:cubicBezTo>
                <a:close/>
              </a:path>
            </a:pathLst>
          </a:custGeom>
          <a:solidFill>
            <a:srgbClr val="F9F9F9"/>
          </a:solidFill>
          <a:ln w="12700">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10" name="Text Box 23">
            <a:extLst>
              <a:ext uri="{FF2B5EF4-FFF2-40B4-BE49-F238E27FC236}">
                <a16:creationId xmlns="" xmlns:a16="http://schemas.microsoft.com/office/drawing/2014/main" id="{B6AFB8E3-8BA0-4063-9A92-E36B92E64167}"/>
              </a:ext>
            </a:extLst>
          </p:cNvPr>
          <p:cNvSpPr txBox="1">
            <a:spLocks noChangeArrowheads="1"/>
          </p:cNvSpPr>
          <p:nvPr/>
        </p:nvSpPr>
        <p:spPr bwMode="auto">
          <a:xfrm>
            <a:off x="1041983" y="3292922"/>
            <a:ext cx="1897159" cy="1993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a:defRPr>
                <a:solidFill>
                  <a:schemeClr val="tx1"/>
                </a:solidFill>
                <a:latin typeface="Arial" panose="020B0604020202020204" pitchFamily="34" charset="0"/>
                <a:ea typeface="宋体" panose="02010600030101010101" pitchFamily="2" charset="-122"/>
              </a:defRPr>
            </a:lvl1pPr>
            <a:lvl2pPr marL="742950" indent="-285750" algn="l">
              <a:defRPr>
                <a:solidFill>
                  <a:schemeClr val="tx1"/>
                </a:solidFill>
                <a:latin typeface="Arial" panose="020B0604020202020204" pitchFamily="34" charset="0"/>
                <a:ea typeface="宋体" panose="02010600030101010101" pitchFamily="2" charset="-122"/>
              </a:defRPr>
            </a:lvl2pPr>
            <a:lvl3pPr marL="1143000" indent="-228600" algn="l">
              <a:defRPr>
                <a:solidFill>
                  <a:schemeClr val="tx1"/>
                </a:solidFill>
                <a:latin typeface="Arial" panose="020B0604020202020204" pitchFamily="34" charset="0"/>
                <a:ea typeface="宋体" panose="02010600030101010101" pitchFamily="2" charset="-122"/>
              </a:defRPr>
            </a:lvl3pPr>
            <a:lvl4pPr marL="1600200" indent="-228600" algn="l">
              <a:defRPr>
                <a:solidFill>
                  <a:schemeClr val="tx1"/>
                </a:solidFill>
                <a:latin typeface="Arial" panose="020B0604020202020204" pitchFamily="34" charset="0"/>
                <a:ea typeface="宋体" panose="02010600030101010101" pitchFamily="2" charset="-122"/>
              </a:defRPr>
            </a:lvl4pPr>
            <a:lvl5pPr marL="2057400" indent="-228600" algn="l">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122" name="Text Box 20">
            <a:extLst>
              <a:ext uri="{FF2B5EF4-FFF2-40B4-BE49-F238E27FC236}">
                <a16:creationId xmlns="" xmlns:a16="http://schemas.microsoft.com/office/drawing/2014/main" id="{B8005BF6-E650-43D4-846B-3D889E1EAF95}"/>
              </a:ext>
            </a:extLst>
          </p:cNvPr>
          <p:cNvSpPr txBox="1">
            <a:spLocks noChangeArrowheads="1"/>
          </p:cNvSpPr>
          <p:nvPr/>
        </p:nvSpPr>
        <p:spPr bwMode="auto">
          <a:xfrm>
            <a:off x="1084263" y="1981257"/>
            <a:ext cx="1793874" cy="417358"/>
          </a:xfrm>
          <a:prstGeom prst="rect">
            <a:avLst/>
          </a:prstGeom>
        </p:spPr>
        <p:txBody>
          <a:bodyPr wrap="square">
            <a:spAutoFit/>
          </a:bodyPr>
          <a:lstStyle>
            <a:defPPr>
              <a:defRPr lang="zh-CN"/>
            </a:defPPr>
            <a:lvl1pPr algn="just">
              <a:lnSpc>
                <a:spcPct val="125000"/>
              </a:lnSpc>
              <a:spcBef>
                <a:spcPts val="300"/>
              </a:spcBef>
              <a:spcAft>
                <a:spcPts val="300"/>
              </a:spcAft>
              <a:defRPr b="1">
                <a:gradFill>
                  <a:gsLst>
                    <a:gs pos="30000">
                      <a:schemeClr val="accent1"/>
                    </a:gs>
                    <a:gs pos="100000">
                      <a:schemeClr val="accent2"/>
                    </a:gs>
                  </a:gsLst>
                  <a:lin ang="0" scaled="0"/>
                </a:gradFill>
                <a:latin typeface="+mn-ea"/>
              </a:defRPr>
            </a:lvl1pPr>
          </a:lstStyle>
          <a:p>
            <a:pPr algn="ctr"/>
            <a:r>
              <a:rPr lang="zh-CN" altLang="en-US" dirty="0"/>
              <a:t>这里是小标题</a:t>
            </a:r>
          </a:p>
        </p:txBody>
      </p:sp>
      <p:sp>
        <p:nvSpPr>
          <p:cNvPr id="126" name="Text Box 20">
            <a:extLst>
              <a:ext uri="{FF2B5EF4-FFF2-40B4-BE49-F238E27FC236}">
                <a16:creationId xmlns="" xmlns:a16="http://schemas.microsoft.com/office/drawing/2014/main" id="{A9B1CA5A-8258-4A3E-8933-E2BAEF55DE33}"/>
              </a:ext>
            </a:extLst>
          </p:cNvPr>
          <p:cNvSpPr txBox="1">
            <a:spLocks noChangeArrowheads="1"/>
          </p:cNvSpPr>
          <p:nvPr/>
        </p:nvSpPr>
        <p:spPr bwMode="auto">
          <a:xfrm>
            <a:off x="3827463" y="1981257"/>
            <a:ext cx="1793874" cy="417358"/>
          </a:xfrm>
          <a:prstGeom prst="rect">
            <a:avLst/>
          </a:prstGeom>
        </p:spPr>
        <p:txBody>
          <a:bodyPr wrap="square">
            <a:spAutoFit/>
          </a:bodyPr>
          <a:lstStyle>
            <a:defPPr>
              <a:defRPr lang="zh-CN"/>
            </a:defPPr>
            <a:lvl1pPr algn="ctr">
              <a:lnSpc>
                <a:spcPct val="125000"/>
              </a:lnSpc>
              <a:spcBef>
                <a:spcPts val="300"/>
              </a:spcBef>
              <a:spcAft>
                <a:spcPts val="300"/>
              </a:spcAft>
              <a:defRPr b="1">
                <a:gradFill>
                  <a:gsLst>
                    <a:gs pos="30000">
                      <a:schemeClr val="accent1"/>
                    </a:gs>
                    <a:gs pos="100000">
                      <a:schemeClr val="accent2"/>
                    </a:gs>
                  </a:gsLst>
                  <a:lin ang="0" scaled="0"/>
                </a:gradFill>
                <a:latin typeface="+mn-ea"/>
              </a:defRPr>
            </a:lvl1pPr>
          </a:lstStyle>
          <a:p>
            <a:r>
              <a:rPr lang="zh-CN" altLang="en-US" dirty="0"/>
              <a:t>这里是小标题</a:t>
            </a:r>
          </a:p>
        </p:txBody>
      </p:sp>
      <p:sp>
        <p:nvSpPr>
          <p:cNvPr id="127" name="Text Box 20">
            <a:extLst>
              <a:ext uri="{FF2B5EF4-FFF2-40B4-BE49-F238E27FC236}">
                <a16:creationId xmlns="" xmlns:a16="http://schemas.microsoft.com/office/drawing/2014/main" id="{AC8DE7AE-F725-4ABD-8A34-12CB2DF70182}"/>
              </a:ext>
            </a:extLst>
          </p:cNvPr>
          <p:cNvSpPr txBox="1">
            <a:spLocks noChangeArrowheads="1"/>
          </p:cNvSpPr>
          <p:nvPr/>
        </p:nvSpPr>
        <p:spPr bwMode="auto">
          <a:xfrm>
            <a:off x="6570663" y="1981257"/>
            <a:ext cx="1793874" cy="417358"/>
          </a:xfrm>
          <a:prstGeom prst="rect">
            <a:avLst/>
          </a:prstGeom>
        </p:spPr>
        <p:txBody>
          <a:bodyPr wrap="square">
            <a:spAutoFit/>
          </a:bodyPr>
          <a:lstStyle>
            <a:defPPr>
              <a:defRPr lang="zh-CN"/>
            </a:defPPr>
            <a:lvl1pPr algn="ctr">
              <a:lnSpc>
                <a:spcPct val="125000"/>
              </a:lnSpc>
              <a:spcBef>
                <a:spcPts val="300"/>
              </a:spcBef>
              <a:spcAft>
                <a:spcPts val="300"/>
              </a:spcAft>
              <a:defRPr b="1">
                <a:gradFill>
                  <a:gsLst>
                    <a:gs pos="30000">
                      <a:schemeClr val="accent1"/>
                    </a:gs>
                    <a:gs pos="100000">
                      <a:schemeClr val="accent2"/>
                    </a:gs>
                  </a:gsLst>
                  <a:lin ang="0" scaled="0"/>
                </a:gradFill>
                <a:latin typeface="+mn-ea"/>
              </a:defRPr>
            </a:lvl1pPr>
          </a:lstStyle>
          <a:p>
            <a:r>
              <a:rPr lang="zh-CN" altLang="en-US" dirty="0"/>
              <a:t>这里是小标题</a:t>
            </a:r>
          </a:p>
        </p:txBody>
      </p:sp>
      <p:sp>
        <p:nvSpPr>
          <p:cNvPr id="128" name="Text Box 20">
            <a:extLst>
              <a:ext uri="{FF2B5EF4-FFF2-40B4-BE49-F238E27FC236}">
                <a16:creationId xmlns="" xmlns:a16="http://schemas.microsoft.com/office/drawing/2014/main" id="{7AB92638-56B5-443B-A6C2-11C30EA2EBDF}"/>
              </a:ext>
            </a:extLst>
          </p:cNvPr>
          <p:cNvSpPr txBox="1">
            <a:spLocks noChangeArrowheads="1"/>
          </p:cNvSpPr>
          <p:nvPr/>
        </p:nvSpPr>
        <p:spPr bwMode="auto">
          <a:xfrm>
            <a:off x="9313863" y="1981257"/>
            <a:ext cx="1793874" cy="417358"/>
          </a:xfrm>
          <a:prstGeom prst="rect">
            <a:avLst/>
          </a:prstGeom>
        </p:spPr>
        <p:txBody>
          <a:bodyPr wrap="square">
            <a:spAutoFit/>
          </a:bodyPr>
          <a:lstStyle>
            <a:defPPr>
              <a:defRPr lang="zh-CN"/>
            </a:defPPr>
            <a:lvl1pPr algn="ctr">
              <a:lnSpc>
                <a:spcPct val="125000"/>
              </a:lnSpc>
              <a:spcBef>
                <a:spcPts val="300"/>
              </a:spcBef>
              <a:spcAft>
                <a:spcPts val="300"/>
              </a:spcAft>
              <a:defRPr b="1">
                <a:gradFill>
                  <a:gsLst>
                    <a:gs pos="30000">
                      <a:schemeClr val="accent1"/>
                    </a:gs>
                    <a:gs pos="100000">
                      <a:schemeClr val="accent2"/>
                    </a:gs>
                  </a:gsLst>
                  <a:lin ang="0" scaled="0"/>
                </a:gradFill>
                <a:latin typeface="+mn-ea"/>
              </a:defRPr>
            </a:lvl1pPr>
          </a:lstStyle>
          <a:p>
            <a:r>
              <a:rPr lang="zh-CN" altLang="en-US" dirty="0"/>
              <a:t>这里是小标题</a:t>
            </a:r>
          </a:p>
        </p:txBody>
      </p:sp>
      <p:sp>
        <p:nvSpPr>
          <p:cNvPr id="129" name="任意多边形: 形状 128">
            <a:extLst>
              <a:ext uri="{FF2B5EF4-FFF2-40B4-BE49-F238E27FC236}">
                <a16:creationId xmlns="" xmlns:a16="http://schemas.microsoft.com/office/drawing/2014/main" id="{24BBB6A2-6015-40B7-81E3-D4665B986D91}"/>
              </a:ext>
            </a:extLst>
          </p:cNvPr>
          <p:cNvSpPr/>
          <p:nvPr/>
        </p:nvSpPr>
        <p:spPr bwMode="auto">
          <a:xfrm flipV="1">
            <a:off x="3638405" y="2892385"/>
            <a:ext cx="2171991" cy="2528700"/>
          </a:xfrm>
          <a:custGeom>
            <a:avLst/>
            <a:gdLst>
              <a:gd name="connsiteX0" fmla="*/ 46915 w 2171991"/>
              <a:gd name="connsiteY0" fmla="*/ 0 h 2364228"/>
              <a:gd name="connsiteX1" fmla="*/ 2125076 w 2171991"/>
              <a:gd name="connsiteY1" fmla="*/ 0 h 2364228"/>
              <a:gd name="connsiteX2" fmla="*/ 2171991 w 2171991"/>
              <a:gd name="connsiteY2" fmla="*/ 46915 h 2364228"/>
              <a:gd name="connsiteX3" fmla="*/ 2171991 w 2171991"/>
              <a:gd name="connsiteY3" fmla="*/ 2060665 h 2364228"/>
              <a:gd name="connsiteX4" fmla="*/ 2125076 w 2171991"/>
              <a:gd name="connsiteY4" fmla="*/ 2107580 h 2364228"/>
              <a:gd name="connsiteX5" fmla="*/ 1234851 w 2171991"/>
              <a:gd name="connsiteY5" fmla="*/ 2107580 h 2364228"/>
              <a:gd name="connsiteX6" fmla="*/ 1085995 w 2171991"/>
              <a:gd name="connsiteY6" fmla="*/ 2364228 h 2364228"/>
              <a:gd name="connsiteX7" fmla="*/ 937139 w 2171991"/>
              <a:gd name="connsiteY7" fmla="*/ 2107580 h 2364228"/>
              <a:gd name="connsiteX8" fmla="*/ 46915 w 2171991"/>
              <a:gd name="connsiteY8" fmla="*/ 2107580 h 2364228"/>
              <a:gd name="connsiteX9" fmla="*/ 0 w 2171991"/>
              <a:gd name="connsiteY9" fmla="*/ 2060665 h 2364228"/>
              <a:gd name="connsiteX10" fmla="*/ 0 w 2171991"/>
              <a:gd name="connsiteY10" fmla="*/ 46915 h 2364228"/>
              <a:gd name="connsiteX11" fmla="*/ 46915 w 2171991"/>
              <a:gd name="connsiteY11" fmla="*/ 0 h 236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1991" h="2364228">
                <a:moveTo>
                  <a:pt x="46915" y="0"/>
                </a:moveTo>
                <a:lnTo>
                  <a:pt x="2125076" y="0"/>
                </a:lnTo>
                <a:cubicBezTo>
                  <a:pt x="2150986" y="0"/>
                  <a:pt x="2171991" y="21005"/>
                  <a:pt x="2171991" y="46915"/>
                </a:cubicBezTo>
                <a:lnTo>
                  <a:pt x="2171991" y="2060665"/>
                </a:lnTo>
                <a:cubicBezTo>
                  <a:pt x="2171991" y="2086575"/>
                  <a:pt x="2150986" y="2107580"/>
                  <a:pt x="2125076" y="2107580"/>
                </a:cubicBezTo>
                <a:lnTo>
                  <a:pt x="1234851" y="2107580"/>
                </a:lnTo>
                <a:lnTo>
                  <a:pt x="1085995" y="2364228"/>
                </a:lnTo>
                <a:lnTo>
                  <a:pt x="937139" y="2107580"/>
                </a:lnTo>
                <a:lnTo>
                  <a:pt x="46915" y="2107580"/>
                </a:lnTo>
                <a:cubicBezTo>
                  <a:pt x="21005" y="2107580"/>
                  <a:pt x="0" y="2086575"/>
                  <a:pt x="0" y="2060665"/>
                </a:cubicBezTo>
                <a:lnTo>
                  <a:pt x="0" y="46915"/>
                </a:lnTo>
                <a:cubicBezTo>
                  <a:pt x="0" y="21005"/>
                  <a:pt x="21005" y="0"/>
                  <a:pt x="46915" y="0"/>
                </a:cubicBezTo>
                <a:close/>
              </a:path>
            </a:pathLst>
          </a:custGeom>
          <a:solidFill>
            <a:srgbClr val="F9F9F9"/>
          </a:solidFill>
          <a:ln w="12700">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30" name="Text Box 23">
            <a:extLst>
              <a:ext uri="{FF2B5EF4-FFF2-40B4-BE49-F238E27FC236}">
                <a16:creationId xmlns="" xmlns:a16="http://schemas.microsoft.com/office/drawing/2014/main" id="{D4806D38-F234-4A34-8AB6-64D53EFAC2AB}"/>
              </a:ext>
            </a:extLst>
          </p:cNvPr>
          <p:cNvSpPr txBox="1">
            <a:spLocks noChangeArrowheads="1"/>
          </p:cNvSpPr>
          <p:nvPr/>
        </p:nvSpPr>
        <p:spPr bwMode="auto">
          <a:xfrm>
            <a:off x="3785183" y="3292922"/>
            <a:ext cx="1897159" cy="1993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a:defRPr>
                <a:solidFill>
                  <a:schemeClr val="tx1"/>
                </a:solidFill>
                <a:latin typeface="Arial" panose="020B0604020202020204" pitchFamily="34" charset="0"/>
                <a:ea typeface="宋体" panose="02010600030101010101" pitchFamily="2" charset="-122"/>
              </a:defRPr>
            </a:lvl1pPr>
            <a:lvl2pPr marL="742950" indent="-285750" algn="l">
              <a:defRPr>
                <a:solidFill>
                  <a:schemeClr val="tx1"/>
                </a:solidFill>
                <a:latin typeface="Arial" panose="020B0604020202020204" pitchFamily="34" charset="0"/>
                <a:ea typeface="宋体" panose="02010600030101010101" pitchFamily="2" charset="-122"/>
              </a:defRPr>
            </a:lvl2pPr>
            <a:lvl3pPr marL="1143000" indent="-228600" algn="l">
              <a:defRPr>
                <a:solidFill>
                  <a:schemeClr val="tx1"/>
                </a:solidFill>
                <a:latin typeface="Arial" panose="020B0604020202020204" pitchFamily="34" charset="0"/>
                <a:ea typeface="宋体" panose="02010600030101010101" pitchFamily="2" charset="-122"/>
              </a:defRPr>
            </a:lvl3pPr>
            <a:lvl4pPr marL="1600200" indent="-228600" algn="l">
              <a:defRPr>
                <a:solidFill>
                  <a:schemeClr val="tx1"/>
                </a:solidFill>
                <a:latin typeface="Arial" panose="020B0604020202020204" pitchFamily="34" charset="0"/>
                <a:ea typeface="宋体" panose="02010600030101010101" pitchFamily="2" charset="-122"/>
              </a:defRPr>
            </a:lvl4pPr>
            <a:lvl5pPr marL="2057400" indent="-228600" algn="l">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131" name="任意多边形: 形状 130">
            <a:extLst>
              <a:ext uri="{FF2B5EF4-FFF2-40B4-BE49-F238E27FC236}">
                <a16:creationId xmlns="" xmlns:a16="http://schemas.microsoft.com/office/drawing/2014/main" id="{F8E17C9D-E9D8-42AA-9ED7-524ED25DCAEC}"/>
              </a:ext>
            </a:extLst>
          </p:cNvPr>
          <p:cNvSpPr/>
          <p:nvPr/>
        </p:nvSpPr>
        <p:spPr bwMode="auto">
          <a:xfrm flipV="1">
            <a:off x="6381605" y="2892385"/>
            <a:ext cx="2171991" cy="2528700"/>
          </a:xfrm>
          <a:custGeom>
            <a:avLst/>
            <a:gdLst>
              <a:gd name="connsiteX0" fmla="*/ 46915 w 2171991"/>
              <a:gd name="connsiteY0" fmla="*/ 0 h 2364228"/>
              <a:gd name="connsiteX1" fmla="*/ 2125076 w 2171991"/>
              <a:gd name="connsiteY1" fmla="*/ 0 h 2364228"/>
              <a:gd name="connsiteX2" fmla="*/ 2171991 w 2171991"/>
              <a:gd name="connsiteY2" fmla="*/ 46915 h 2364228"/>
              <a:gd name="connsiteX3" fmla="*/ 2171991 w 2171991"/>
              <a:gd name="connsiteY3" fmla="*/ 2060665 h 2364228"/>
              <a:gd name="connsiteX4" fmla="*/ 2125076 w 2171991"/>
              <a:gd name="connsiteY4" fmla="*/ 2107580 h 2364228"/>
              <a:gd name="connsiteX5" fmla="*/ 1234851 w 2171991"/>
              <a:gd name="connsiteY5" fmla="*/ 2107580 h 2364228"/>
              <a:gd name="connsiteX6" fmla="*/ 1085995 w 2171991"/>
              <a:gd name="connsiteY6" fmla="*/ 2364228 h 2364228"/>
              <a:gd name="connsiteX7" fmla="*/ 937139 w 2171991"/>
              <a:gd name="connsiteY7" fmla="*/ 2107580 h 2364228"/>
              <a:gd name="connsiteX8" fmla="*/ 46915 w 2171991"/>
              <a:gd name="connsiteY8" fmla="*/ 2107580 h 2364228"/>
              <a:gd name="connsiteX9" fmla="*/ 0 w 2171991"/>
              <a:gd name="connsiteY9" fmla="*/ 2060665 h 2364228"/>
              <a:gd name="connsiteX10" fmla="*/ 0 w 2171991"/>
              <a:gd name="connsiteY10" fmla="*/ 46915 h 2364228"/>
              <a:gd name="connsiteX11" fmla="*/ 46915 w 2171991"/>
              <a:gd name="connsiteY11" fmla="*/ 0 h 236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1991" h="2364228">
                <a:moveTo>
                  <a:pt x="46915" y="0"/>
                </a:moveTo>
                <a:lnTo>
                  <a:pt x="2125076" y="0"/>
                </a:lnTo>
                <a:cubicBezTo>
                  <a:pt x="2150986" y="0"/>
                  <a:pt x="2171991" y="21005"/>
                  <a:pt x="2171991" y="46915"/>
                </a:cubicBezTo>
                <a:lnTo>
                  <a:pt x="2171991" y="2060665"/>
                </a:lnTo>
                <a:cubicBezTo>
                  <a:pt x="2171991" y="2086575"/>
                  <a:pt x="2150986" y="2107580"/>
                  <a:pt x="2125076" y="2107580"/>
                </a:cubicBezTo>
                <a:lnTo>
                  <a:pt x="1234851" y="2107580"/>
                </a:lnTo>
                <a:lnTo>
                  <a:pt x="1085995" y="2364228"/>
                </a:lnTo>
                <a:lnTo>
                  <a:pt x="937139" y="2107580"/>
                </a:lnTo>
                <a:lnTo>
                  <a:pt x="46915" y="2107580"/>
                </a:lnTo>
                <a:cubicBezTo>
                  <a:pt x="21005" y="2107580"/>
                  <a:pt x="0" y="2086575"/>
                  <a:pt x="0" y="2060665"/>
                </a:cubicBezTo>
                <a:lnTo>
                  <a:pt x="0" y="46915"/>
                </a:lnTo>
                <a:cubicBezTo>
                  <a:pt x="0" y="21005"/>
                  <a:pt x="21005" y="0"/>
                  <a:pt x="46915" y="0"/>
                </a:cubicBezTo>
                <a:close/>
              </a:path>
            </a:pathLst>
          </a:custGeom>
          <a:solidFill>
            <a:srgbClr val="F9F9F9"/>
          </a:solidFill>
          <a:ln w="12700">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32" name="Text Box 23">
            <a:extLst>
              <a:ext uri="{FF2B5EF4-FFF2-40B4-BE49-F238E27FC236}">
                <a16:creationId xmlns="" xmlns:a16="http://schemas.microsoft.com/office/drawing/2014/main" id="{059E157C-37A0-4104-89DB-1A2CC0F9213A}"/>
              </a:ext>
            </a:extLst>
          </p:cNvPr>
          <p:cNvSpPr txBox="1">
            <a:spLocks noChangeArrowheads="1"/>
          </p:cNvSpPr>
          <p:nvPr/>
        </p:nvSpPr>
        <p:spPr bwMode="auto">
          <a:xfrm>
            <a:off x="6528383" y="3292922"/>
            <a:ext cx="1897159" cy="1993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a:defRPr>
                <a:solidFill>
                  <a:schemeClr val="tx1"/>
                </a:solidFill>
                <a:latin typeface="Arial" panose="020B0604020202020204" pitchFamily="34" charset="0"/>
                <a:ea typeface="宋体" panose="02010600030101010101" pitchFamily="2" charset="-122"/>
              </a:defRPr>
            </a:lvl1pPr>
            <a:lvl2pPr marL="742950" indent="-285750" algn="l">
              <a:defRPr>
                <a:solidFill>
                  <a:schemeClr val="tx1"/>
                </a:solidFill>
                <a:latin typeface="Arial" panose="020B0604020202020204" pitchFamily="34" charset="0"/>
                <a:ea typeface="宋体" panose="02010600030101010101" pitchFamily="2" charset="-122"/>
              </a:defRPr>
            </a:lvl2pPr>
            <a:lvl3pPr marL="1143000" indent="-228600" algn="l">
              <a:defRPr>
                <a:solidFill>
                  <a:schemeClr val="tx1"/>
                </a:solidFill>
                <a:latin typeface="Arial" panose="020B0604020202020204" pitchFamily="34" charset="0"/>
                <a:ea typeface="宋体" panose="02010600030101010101" pitchFamily="2" charset="-122"/>
              </a:defRPr>
            </a:lvl3pPr>
            <a:lvl4pPr marL="1600200" indent="-228600" algn="l">
              <a:defRPr>
                <a:solidFill>
                  <a:schemeClr val="tx1"/>
                </a:solidFill>
                <a:latin typeface="Arial" panose="020B0604020202020204" pitchFamily="34" charset="0"/>
                <a:ea typeface="宋体" panose="02010600030101010101" pitchFamily="2" charset="-122"/>
              </a:defRPr>
            </a:lvl4pPr>
            <a:lvl5pPr marL="2057400" indent="-228600" algn="l">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133" name="任意多边形: 形状 132">
            <a:extLst>
              <a:ext uri="{FF2B5EF4-FFF2-40B4-BE49-F238E27FC236}">
                <a16:creationId xmlns="" xmlns:a16="http://schemas.microsoft.com/office/drawing/2014/main" id="{3C9E167F-74FE-4A62-A681-60F2347067DF}"/>
              </a:ext>
            </a:extLst>
          </p:cNvPr>
          <p:cNvSpPr/>
          <p:nvPr/>
        </p:nvSpPr>
        <p:spPr bwMode="auto">
          <a:xfrm flipV="1">
            <a:off x="9124805" y="2892385"/>
            <a:ext cx="2171991" cy="2528700"/>
          </a:xfrm>
          <a:custGeom>
            <a:avLst/>
            <a:gdLst>
              <a:gd name="connsiteX0" fmla="*/ 46915 w 2171991"/>
              <a:gd name="connsiteY0" fmla="*/ 0 h 2364228"/>
              <a:gd name="connsiteX1" fmla="*/ 2125076 w 2171991"/>
              <a:gd name="connsiteY1" fmla="*/ 0 h 2364228"/>
              <a:gd name="connsiteX2" fmla="*/ 2171991 w 2171991"/>
              <a:gd name="connsiteY2" fmla="*/ 46915 h 2364228"/>
              <a:gd name="connsiteX3" fmla="*/ 2171991 w 2171991"/>
              <a:gd name="connsiteY3" fmla="*/ 2060665 h 2364228"/>
              <a:gd name="connsiteX4" fmla="*/ 2125076 w 2171991"/>
              <a:gd name="connsiteY4" fmla="*/ 2107580 h 2364228"/>
              <a:gd name="connsiteX5" fmla="*/ 1234851 w 2171991"/>
              <a:gd name="connsiteY5" fmla="*/ 2107580 h 2364228"/>
              <a:gd name="connsiteX6" fmla="*/ 1085995 w 2171991"/>
              <a:gd name="connsiteY6" fmla="*/ 2364228 h 2364228"/>
              <a:gd name="connsiteX7" fmla="*/ 937139 w 2171991"/>
              <a:gd name="connsiteY7" fmla="*/ 2107580 h 2364228"/>
              <a:gd name="connsiteX8" fmla="*/ 46915 w 2171991"/>
              <a:gd name="connsiteY8" fmla="*/ 2107580 h 2364228"/>
              <a:gd name="connsiteX9" fmla="*/ 0 w 2171991"/>
              <a:gd name="connsiteY9" fmla="*/ 2060665 h 2364228"/>
              <a:gd name="connsiteX10" fmla="*/ 0 w 2171991"/>
              <a:gd name="connsiteY10" fmla="*/ 46915 h 2364228"/>
              <a:gd name="connsiteX11" fmla="*/ 46915 w 2171991"/>
              <a:gd name="connsiteY11" fmla="*/ 0 h 23642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71991" h="2364228">
                <a:moveTo>
                  <a:pt x="46915" y="0"/>
                </a:moveTo>
                <a:lnTo>
                  <a:pt x="2125076" y="0"/>
                </a:lnTo>
                <a:cubicBezTo>
                  <a:pt x="2150986" y="0"/>
                  <a:pt x="2171991" y="21005"/>
                  <a:pt x="2171991" y="46915"/>
                </a:cubicBezTo>
                <a:lnTo>
                  <a:pt x="2171991" y="2060665"/>
                </a:lnTo>
                <a:cubicBezTo>
                  <a:pt x="2171991" y="2086575"/>
                  <a:pt x="2150986" y="2107580"/>
                  <a:pt x="2125076" y="2107580"/>
                </a:cubicBezTo>
                <a:lnTo>
                  <a:pt x="1234851" y="2107580"/>
                </a:lnTo>
                <a:lnTo>
                  <a:pt x="1085995" y="2364228"/>
                </a:lnTo>
                <a:lnTo>
                  <a:pt x="937139" y="2107580"/>
                </a:lnTo>
                <a:lnTo>
                  <a:pt x="46915" y="2107580"/>
                </a:lnTo>
                <a:cubicBezTo>
                  <a:pt x="21005" y="2107580"/>
                  <a:pt x="0" y="2086575"/>
                  <a:pt x="0" y="2060665"/>
                </a:cubicBezTo>
                <a:lnTo>
                  <a:pt x="0" y="46915"/>
                </a:lnTo>
                <a:cubicBezTo>
                  <a:pt x="0" y="21005"/>
                  <a:pt x="21005" y="0"/>
                  <a:pt x="46915" y="0"/>
                </a:cubicBezTo>
                <a:close/>
              </a:path>
            </a:pathLst>
          </a:custGeom>
          <a:solidFill>
            <a:srgbClr val="F9F9F9"/>
          </a:solidFill>
          <a:ln w="12700">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34" name="Text Box 23">
            <a:extLst>
              <a:ext uri="{FF2B5EF4-FFF2-40B4-BE49-F238E27FC236}">
                <a16:creationId xmlns="" xmlns:a16="http://schemas.microsoft.com/office/drawing/2014/main" id="{1528DF4D-D4AA-4A7B-8349-11CCAE0EF2C5}"/>
              </a:ext>
            </a:extLst>
          </p:cNvPr>
          <p:cNvSpPr txBox="1">
            <a:spLocks noChangeArrowheads="1"/>
          </p:cNvSpPr>
          <p:nvPr/>
        </p:nvSpPr>
        <p:spPr bwMode="auto">
          <a:xfrm>
            <a:off x="9271583" y="3292922"/>
            <a:ext cx="1897159" cy="199323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lgn="l">
              <a:defRPr>
                <a:solidFill>
                  <a:schemeClr val="tx1"/>
                </a:solidFill>
                <a:latin typeface="Arial" panose="020B0604020202020204" pitchFamily="34" charset="0"/>
                <a:ea typeface="宋体" panose="02010600030101010101" pitchFamily="2" charset="-122"/>
              </a:defRPr>
            </a:lvl1pPr>
            <a:lvl2pPr marL="742950" indent="-285750" algn="l">
              <a:defRPr>
                <a:solidFill>
                  <a:schemeClr val="tx1"/>
                </a:solidFill>
                <a:latin typeface="Arial" panose="020B0604020202020204" pitchFamily="34" charset="0"/>
                <a:ea typeface="宋体" panose="02010600030101010101" pitchFamily="2" charset="-122"/>
              </a:defRPr>
            </a:lvl2pPr>
            <a:lvl3pPr marL="1143000" indent="-228600" algn="l">
              <a:defRPr>
                <a:solidFill>
                  <a:schemeClr val="tx1"/>
                </a:solidFill>
                <a:latin typeface="Arial" panose="020B0604020202020204" pitchFamily="34" charset="0"/>
                <a:ea typeface="宋体" panose="02010600030101010101" pitchFamily="2" charset="-122"/>
              </a:defRPr>
            </a:lvl3pPr>
            <a:lvl4pPr marL="1600200" indent="-228600" algn="l">
              <a:defRPr>
                <a:solidFill>
                  <a:schemeClr val="tx1"/>
                </a:solidFill>
                <a:latin typeface="Arial" panose="020B0604020202020204" pitchFamily="34" charset="0"/>
                <a:ea typeface="宋体" panose="02010600030101010101" pitchFamily="2" charset="-122"/>
              </a:defRPr>
            </a:lvl4pPr>
            <a:lvl5pPr marL="2057400" indent="-228600" algn="l">
              <a:defRPr>
                <a:solidFill>
                  <a:schemeClr val="tx1"/>
                </a:solidFill>
                <a:latin typeface="Arial" panose="020B0604020202020204" pitchFamily="34" charset="0"/>
                <a:ea typeface="宋体" panose="02010600030101010101" pitchFamily="2" charset="-122"/>
              </a:defRPr>
            </a:lvl5pPr>
            <a:lvl6pPr marL="25146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fontAlgn="base">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nvGrpSpPr>
          <p:cNvPr id="7" name="组合 6">
            <a:extLst>
              <a:ext uri="{FF2B5EF4-FFF2-40B4-BE49-F238E27FC236}">
                <a16:creationId xmlns="" xmlns:a16="http://schemas.microsoft.com/office/drawing/2014/main" id="{A220A791-544E-47ED-AF29-01BFEAFFDFA9}"/>
              </a:ext>
            </a:extLst>
          </p:cNvPr>
          <p:cNvGrpSpPr/>
          <p:nvPr/>
        </p:nvGrpSpPr>
        <p:grpSpPr>
          <a:xfrm>
            <a:off x="1871754" y="2488589"/>
            <a:ext cx="218892" cy="218892"/>
            <a:chOff x="1871754" y="2488589"/>
            <a:chExt cx="218892" cy="218892"/>
          </a:xfrm>
        </p:grpSpPr>
        <p:sp>
          <p:nvSpPr>
            <p:cNvPr id="115" name="椭圆 114">
              <a:extLst>
                <a:ext uri="{FF2B5EF4-FFF2-40B4-BE49-F238E27FC236}">
                  <a16:creationId xmlns="" xmlns:a16="http://schemas.microsoft.com/office/drawing/2014/main" id="{FA31B3B7-459F-476A-BAE7-28389F808A63}"/>
                </a:ext>
              </a:extLst>
            </p:cNvPr>
            <p:cNvSpPr/>
            <p:nvPr/>
          </p:nvSpPr>
          <p:spPr bwMode="auto">
            <a:xfrm>
              <a:off x="1920875" y="2537710"/>
              <a:ext cx="120650" cy="120650"/>
            </a:xfrm>
            <a:prstGeom prst="ellipse">
              <a:avLst/>
            </a:prstGeom>
            <a:solidFill>
              <a:schemeClr val="accent1"/>
            </a:solidFill>
            <a:ln w="50800" cap="flat" cmpd="sng" algn="ctr">
              <a:solidFill>
                <a:schemeClr val="accent1">
                  <a:alpha val="4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sp>
          <p:nvSpPr>
            <p:cNvPr id="135" name="椭圆 134">
              <a:extLst>
                <a:ext uri="{FF2B5EF4-FFF2-40B4-BE49-F238E27FC236}">
                  <a16:creationId xmlns="" xmlns:a16="http://schemas.microsoft.com/office/drawing/2014/main" id="{E7C3C274-D7F2-4798-BAED-0F19B4ECC285}"/>
                </a:ext>
              </a:extLst>
            </p:cNvPr>
            <p:cNvSpPr/>
            <p:nvPr/>
          </p:nvSpPr>
          <p:spPr bwMode="auto">
            <a:xfrm>
              <a:off x="1871754" y="2488589"/>
              <a:ext cx="218892" cy="218892"/>
            </a:xfrm>
            <a:prstGeom prst="ellipse">
              <a:avLst/>
            </a:prstGeom>
            <a:solidFill>
              <a:schemeClr val="accent2">
                <a:alpha val="20000"/>
              </a:schemeClr>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grpSp>
      <p:grpSp>
        <p:nvGrpSpPr>
          <p:cNvPr id="5" name="组合 4">
            <a:extLst>
              <a:ext uri="{FF2B5EF4-FFF2-40B4-BE49-F238E27FC236}">
                <a16:creationId xmlns="" xmlns:a16="http://schemas.microsoft.com/office/drawing/2014/main" id="{AACF9209-C9B1-4895-A124-8A7C5B4526D3}"/>
              </a:ext>
            </a:extLst>
          </p:cNvPr>
          <p:cNvGrpSpPr/>
          <p:nvPr/>
        </p:nvGrpSpPr>
        <p:grpSpPr>
          <a:xfrm>
            <a:off x="4613458" y="2488589"/>
            <a:ext cx="218892" cy="218892"/>
            <a:chOff x="4613458" y="2488589"/>
            <a:chExt cx="218892" cy="218892"/>
          </a:xfrm>
        </p:grpSpPr>
        <p:sp>
          <p:nvSpPr>
            <p:cNvPr id="117" name="椭圆 116">
              <a:extLst>
                <a:ext uri="{FF2B5EF4-FFF2-40B4-BE49-F238E27FC236}">
                  <a16:creationId xmlns="" xmlns:a16="http://schemas.microsoft.com/office/drawing/2014/main" id="{5DDEE116-E559-45C5-A29E-FA4983F4550C}"/>
                </a:ext>
              </a:extLst>
            </p:cNvPr>
            <p:cNvSpPr/>
            <p:nvPr/>
          </p:nvSpPr>
          <p:spPr bwMode="auto">
            <a:xfrm>
              <a:off x="4664076" y="2537711"/>
              <a:ext cx="120650" cy="120650"/>
            </a:xfrm>
            <a:prstGeom prst="ellipse">
              <a:avLst/>
            </a:prstGeom>
            <a:solidFill>
              <a:schemeClr val="accent1"/>
            </a:solidFill>
            <a:ln w="50800" cap="flat" cmpd="sng" algn="ctr">
              <a:solidFill>
                <a:schemeClr val="accent1">
                  <a:alpha val="4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sp>
          <p:nvSpPr>
            <p:cNvPr id="136" name="椭圆 135">
              <a:extLst>
                <a:ext uri="{FF2B5EF4-FFF2-40B4-BE49-F238E27FC236}">
                  <a16:creationId xmlns="" xmlns:a16="http://schemas.microsoft.com/office/drawing/2014/main" id="{A2AE2328-BDBF-4819-A0B6-2BE1F3CB87F9}"/>
                </a:ext>
              </a:extLst>
            </p:cNvPr>
            <p:cNvSpPr/>
            <p:nvPr/>
          </p:nvSpPr>
          <p:spPr bwMode="auto">
            <a:xfrm>
              <a:off x="4613458" y="2488589"/>
              <a:ext cx="218892" cy="218892"/>
            </a:xfrm>
            <a:prstGeom prst="ellipse">
              <a:avLst/>
            </a:prstGeom>
            <a:solidFill>
              <a:schemeClr val="accent2">
                <a:alpha val="20000"/>
              </a:schemeClr>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grpSp>
      <p:grpSp>
        <p:nvGrpSpPr>
          <p:cNvPr id="4" name="组合 3">
            <a:extLst>
              <a:ext uri="{FF2B5EF4-FFF2-40B4-BE49-F238E27FC236}">
                <a16:creationId xmlns="" xmlns:a16="http://schemas.microsoft.com/office/drawing/2014/main" id="{CC6E24C9-79A3-4934-B204-502EE2BB17B7}"/>
              </a:ext>
            </a:extLst>
          </p:cNvPr>
          <p:cNvGrpSpPr/>
          <p:nvPr/>
        </p:nvGrpSpPr>
        <p:grpSpPr>
          <a:xfrm>
            <a:off x="7358154" y="2488589"/>
            <a:ext cx="218892" cy="218892"/>
            <a:chOff x="7358154" y="2488589"/>
            <a:chExt cx="218892" cy="218892"/>
          </a:xfrm>
        </p:grpSpPr>
        <p:sp>
          <p:nvSpPr>
            <p:cNvPr id="119" name="椭圆 118">
              <a:extLst>
                <a:ext uri="{FF2B5EF4-FFF2-40B4-BE49-F238E27FC236}">
                  <a16:creationId xmlns="" xmlns:a16="http://schemas.microsoft.com/office/drawing/2014/main" id="{FB447581-6328-48EF-B7BC-89EC7CD82153}"/>
                </a:ext>
              </a:extLst>
            </p:cNvPr>
            <p:cNvSpPr/>
            <p:nvPr/>
          </p:nvSpPr>
          <p:spPr bwMode="auto">
            <a:xfrm>
              <a:off x="7407276" y="2537711"/>
              <a:ext cx="120650" cy="120650"/>
            </a:xfrm>
            <a:prstGeom prst="ellipse">
              <a:avLst/>
            </a:prstGeom>
            <a:solidFill>
              <a:schemeClr val="accent1"/>
            </a:solidFill>
            <a:ln w="50800" cap="flat" cmpd="sng" algn="ctr">
              <a:solidFill>
                <a:schemeClr val="accent1">
                  <a:alpha val="4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sp>
          <p:nvSpPr>
            <p:cNvPr id="137" name="椭圆 136">
              <a:extLst>
                <a:ext uri="{FF2B5EF4-FFF2-40B4-BE49-F238E27FC236}">
                  <a16:creationId xmlns="" xmlns:a16="http://schemas.microsoft.com/office/drawing/2014/main" id="{584878D6-95C1-48CA-8D38-14EB784193B6}"/>
                </a:ext>
              </a:extLst>
            </p:cNvPr>
            <p:cNvSpPr/>
            <p:nvPr/>
          </p:nvSpPr>
          <p:spPr bwMode="auto">
            <a:xfrm>
              <a:off x="7358154" y="2488589"/>
              <a:ext cx="218892" cy="218892"/>
            </a:xfrm>
            <a:prstGeom prst="ellipse">
              <a:avLst/>
            </a:prstGeom>
            <a:solidFill>
              <a:schemeClr val="accent2">
                <a:alpha val="20000"/>
              </a:schemeClr>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grpSp>
      <p:grpSp>
        <p:nvGrpSpPr>
          <p:cNvPr id="3" name="组合 2">
            <a:extLst>
              <a:ext uri="{FF2B5EF4-FFF2-40B4-BE49-F238E27FC236}">
                <a16:creationId xmlns="" xmlns:a16="http://schemas.microsoft.com/office/drawing/2014/main" id="{77727E17-1334-4C14-9F4B-AA75BC946445}"/>
              </a:ext>
            </a:extLst>
          </p:cNvPr>
          <p:cNvGrpSpPr/>
          <p:nvPr/>
        </p:nvGrpSpPr>
        <p:grpSpPr>
          <a:xfrm>
            <a:off x="10102850" y="2488589"/>
            <a:ext cx="218892" cy="218892"/>
            <a:chOff x="10102850" y="2488589"/>
            <a:chExt cx="218892" cy="218892"/>
          </a:xfrm>
        </p:grpSpPr>
        <p:sp>
          <p:nvSpPr>
            <p:cNvPr id="121" name="椭圆 120">
              <a:extLst>
                <a:ext uri="{FF2B5EF4-FFF2-40B4-BE49-F238E27FC236}">
                  <a16:creationId xmlns="" xmlns:a16="http://schemas.microsoft.com/office/drawing/2014/main" id="{5445446C-7280-4647-BB71-C00CB59E9696}"/>
                </a:ext>
              </a:extLst>
            </p:cNvPr>
            <p:cNvSpPr/>
            <p:nvPr/>
          </p:nvSpPr>
          <p:spPr bwMode="auto">
            <a:xfrm>
              <a:off x="10150476" y="2537711"/>
              <a:ext cx="120650" cy="120650"/>
            </a:xfrm>
            <a:prstGeom prst="ellipse">
              <a:avLst/>
            </a:prstGeom>
            <a:solidFill>
              <a:schemeClr val="accent1"/>
            </a:solidFill>
            <a:ln w="50800" cap="flat" cmpd="sng" algn="ctr">
              <a:solidFill>
                <a:schemeClr val="accent1">
                  <a:alpha val="40000"/>
                </a:schemeClr>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sp>
          <p:nvSpPr>
            <p:cNvPr id="138" name="椭圆 137">
              <a:extLst>
                <a:ext uri="{FF2B5EF4-FFF2-40B4-BE49-F238E27FC236}">
                  <a16:creationId xmlns="" xmlns:a16="http://schemas.microsoft.com/office/drawing/2014/main" id="{3C0EDF76-0014-47E8-84AF-C695FAEDBBE4}"/>
                </a:ext>
              </a:extLst>
            </p:cNvPr>
            <p:cNvSpPr/>
            <p:nvPr/>
          </p:nvSpPr>
          <p:spPr bwMode="auto">
            <a:xfrm>
              <a:off x="10102850" y="2488589"/>
              <a:ext cx="218892" cy="218892"/>
            </a:xfrm>
            <a:prstGeom prst="ellipse">
              <a:avLst/>
            </a:prstGeom>
            <a:solidFill>
              <a:schemeClr val="accent2">
                <a:alpha val="20000"/>
              </a:schemeClr>
            </a:solidFill>
            <a:ln w="50800"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r" defTabSz="914400" rtl="0" eaLnBrk="1" fontAlgn="base" latinLnBrk="0" hangingPunct="1">
                <a:lnSpc>
                  <a:spcPct val="100000"/>
                </a:lnSpc>
                <a:spcBef>
                  <a:spcPct val="0"/>
                </a:spcBef>
                <a:spcAft>
                  <a:spcPct val="0"/>
                </a:spcAft>
                <a:buClrTx/>
                <a:buSzTx/>
                <a:buFontTx/>
                <a:buNone/>
                <a:tabLst/>
                <a:defRPr/>
              </a:pPr>
              <a:endParaRPr kumimoji="0" lang="zh-CN" altLang="en-US" sz="1800" b="0" i="0" u="none" strike="noStrike" kern="1200" cap="none" spc="0" normalizeH="0" baseline="0" noProof="0">
                <a:ln>
                  <a:noFill/>
                </a:ln>
                <a:solidFill>
                  <a:srgbClr val="000000"/>
                </a:solidFill>
                <a:effectLst/>
                <a:uLnTx/>
                <a:uFillTx/>
                <a:latin typeface="Century Gothic" panose="020B0502020202020204" pitchFamily="34" charset="0"/>
                <a:ea typeface="宋体" panose="02010600030101010101" pitchFamily="2" charset="-122"/>
                <a:cs typeface="+mn-cs"/>
              </a:endParaRPr>
            </a:p>
          </p:txBody>
        </p:sp>
      </p:grpSp>
    </p:spTree>
    <p:extLst>
      <p:ext uri="{BB962C8B-B14F-4D97-AF65-F5344CB8AC3E}">
        <p14:creationId xmlns:p14="http://schemas.microsoft.com/office/powerpoint/2010/main" val="2815930045"/>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EA49D9B2-ED0C-4485-ABAE-1178120BEA84}"/>
              </a:ext>
            </a:extLst>
          </p:cNvPr>
          <p:cNvSpPr>
            <a:spLocks noGrp="1"/>
          </p:cNvSpPr>
          <p:nvPr>
            <p:ph type="title"/>
          </p:nvPr>
        </p:nvSpPr>
        <p:spPr/>
        <p:txBody>
          <a:bodyPr/>
          <a:lstStyle/>
          <a:p>
            <a:r>
              <a:rPr lang="zh-CN" altLang="en-US" dirty="0"/>
              <a:t>五段文字页</a:t>
            </a:r>
          </a:p>
        </p:txBody>
      </p:sp>
      <p:sp>
        <p:nvSpPr>
          <p:cNvPr id="42" name="Text Box 22">
            <a:extLst>
              <a:ext uri="{FF2B5EF4-FFF2-40B4-BE49-F238E27FC236}">
                <a16:creationId xmlns="" xmlns:a16="http://schemas.microsoft.com/office/drawing/2014/main" id="{3A83C12F-FC31-4D69-B981-B330C42549DA}"/>
              </a:ext>
            </a:extLst>
          </p:cNvPr>
          <p:cNvSpPr txBox="1">
            <a:spLocks noChangeArrowheads="1"/>
          </p:cNvSpPr>
          <p:nvPr/>
        </p:nvSpPr>
        <p:spPr bwMode="auto">
          <a:xfrm>
            <a:off x="4716150" y="1084537"/>
            <a:ext cx="2759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lvl="0" algn="ctr">
              <a:defRPr/>
            </a:pPr>
            <a:r>
              <a:rPr lang="zh-CN" altLang="en-US" sz="1800" b="1" dirty="0">
                <a:gradFill>
                  <a:gsLst>
                    <a:gs pos="30000">
                      <a:schemeClr val="accent1"/>
                    </a:gs>
                    <a:gs pos="100000">
                      <a:schemeClr val="accent2"/>
                    </a:gs>
                  </a:gsLst>
                  <a:lin ang="5400000" scaled="1"/>
                </a:gradFill>
                <a:latin typeface="微软雅黑" panose="020B0503020204020204" pitchFamily="34" charset="-122"/>
                <a:ea typeface="微软雅黑" panose="020B0503020204020204" pitchFamily="34" charset="-122"/>
              </a:rPr>
              <a:t>这里是小标题</a:t>
            </a:r>
          </a:p>
        </p:txBody>
      </p:sp>
      <p:sp>
        <p:nvSpPr>
          <p:cNvPr id="43" name="Text Box 23">
            <a:extLst>
              <a:ext uri="{FF2B5EF4-FFF2-40B4-BE49-F238E27FC236}">
                <a16:creationId xmlns="" xmlns:a16="http://schemas.microsoft.com/office/drawing/2014/main" id="{A9661861-06FE-4CDF-9263-7EE9C28FDD69}"/>
              </a:ext>
            </a:extLst>
          </p:cNvPr>
          <p:cNvSpPr txBox="1">
            <a:spLocks noChangeArrowheads="1"/>
          </p:cNvSpPr>
          <p:nvPr/>
        </p:nvSpPr>
        <p:spPr bwMode="auto">
          <a:xfrm>
            <a:off x="4544400" y="1427532"/>
            <a:ext cx="3103200" cy="90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48" name="Text Box 22">
            <a:extLst>
              <a:ext uri="{FF2B5EF4-FFF2-40B4-BE49-F238E27FC236}">
                <a16:creationId xmlns="" xmlns:a16="http://schemas.microsoft.com/office/drawing/2014/main" id="{76A13458-577B-4689-A6BC-1C642843150C}"/>
              </a:ext>
            </a:extLst>
          </p:cNvPr>
          <p:cNvSpPr txBox="1">
            <a:spLocks noChangeArrowheads="1"/>
          </p:cNvSpPr>
          <p:nvPr/>
        </p:nvSpPr>
        <p:spPr bwMode="auto">
          <a:xfrm>
            <a:off x="8479397" y="2460291"/>
            <a:ext cx="2759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lvl="0">
              <a:defRPr/>
            </a:pPr>
            <a:r>
              <a:rPr lang="zh-CN" altLang="en-US" sz="1800" b="1" dirty="0">
                <a:gradFill>
                  <a:gsLst>
                    <a:gs pos="30000">
                      <a:schemeClr val="accent1"/>
                    </a:gs>
                    <a:gs pos="100000">
                      <a:schemeClr val="accent2">
                        <a:alpha val="98000"/>
                      </a:schemeClr>
                    </a:gs>
                  </a:gsLst>
                  <a:lin ang="5400000" scaled="0"/>
                </a:gradFill>
                <a:latin typeface="微软雅黑" panose="020B0503020204020204" pitchFamily="34" charset="-122"/>
                <a:ea typeface="微软雅黑" panose="020B0503020204020204" pitchFamily="34" charset="-122"/>
              </a:rPr>
              <a:t>这里是小标题</a:t>
            </a:r>
          </a:p>
        </p:txBody>
      </p:sp>
      <p:sp>
        <p:nvSpPr>
          <p:cNvPr id="49" name="Text Box 23">
            <a:extLst>
              <a:ext uri="{FF2B5EF4-FFF2-40B4-BE49-F238E27FC236}">
                <a16:creationId xmlns="" xmlns:a16="http://schemas.microsoft.com/office/drawing/2014/main" id="{23C07274-24E5-47BF-B01D-B7D41E82F9C4}"/>
              </a:ext>
            </a:extLst>
          </p:cNvPr>
          <p:cNvSpPr txBox="1">
            <a:spLocks noChangeArrowheads="1"/>
          </p:cNvSpPr>
          <p:nvPr/>
        </p:nvSpPr>
        <p:spPr bwMode="auto">
          <a:xfrm>
            <a:off x="8479398" y="2803287"/>
            <a:ext cx="2952000" cy="90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50" name="Text Box 22">
            <a:extLst>
              <a:ext uri="{FF2B5EF4-FFF2-40B4-BE49-F238E27FC236}">
                <a16:creationId xmlns="" xmlns:a16="http://schemas.microsoft.com/office/drawing/2014/main" id="{894B7713-05A7-4BDF-B261-AE572FC2D4E5}"/>
              </a:ext>
            </a:extLst>
          </p:cNvPr>
          <p:cNvSpPr txBox="1">
            <a:spLocks noChangeArrowheads="1"/>
          </p:cNvSpPr>
          <p:nvPr/>
        </p:nvSpPr>
        <p:spPr bwMode="auto">
          <a:xfrm>
            <a:off x="7880846" y="4706166"/>
            <a:ext cx="2759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lvl="0">
              <a:defRPr/>
            </a:pPr>
            <a:r>
              <a:rPr lang="zh-CN" altLang="en-US" sz="1800" b="1" dirty="0">
                <a:gradFill>
                  <a:gsLst>
                    <a:gs pos="30000">
                      <a:schemeClr val="accent1"/>
                    </a:gs>
                    <a:gs pos="100000">
                      <a:schemeClr val="accent2">
                        <a:alpha val="98000"/>
                      </a:schemeClr>
                    </a:gs>
                  </a:gsLst>
                  <a:lin ang="5400000" scaled="0"/>
                </a:gradFill>
                <a:latin typeface="微软雅黑" panose="020B0503020204020204" pitchFamily="34" charset="-122"/>
                <a:ea typeface="微软雅黑" panose="020B0503020204020204" pitchFamily="34" charset="-122"/>
              </a:rPr>
              <a:t>这里是小标题</a:t>
            </a:r>
          </a:p>
        </p:txBody>
      </p:sp>
      <p:sp>
        <p:nvSpPr>
          <p:cNvPr id="51" name="Text Box 23">
            <a:extLst>
              <a:ext uri="{FF2B5EF4-FFF2-40B4-BE49-F238E27FC236}">
                <a16:creationId xmlns="" xmlns:a16="http://schemas.microsoft.com/office/drawing/2014/main" id="{08971C6D-810B-4B45-890E-63D820354430}"/>
              </a:ext>
            </a:extLst>
          </p:cNvPr>
          <p:cNvSpPr txBox="1">
            <a:spLocks noChangeArrowheads="1"/>
          </p:cNvSpPr>
          <p:nvPr/>
        </p:nvSpPr>
        <p:spPr bwMode="auto">
          <a:xfrm>
            <a:off x="7880847" y="5049162"/>
            <a:ext cx="2952000" cy="90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nvGrpSpPr>
          <p:cNvPr id="6" name="组合 5">
            <a:extLst>
              <a:ext uri="{FF2B5EF4-FFF2-40B4-BE49-F238E27FC236}">
                <a16:creationId xmlns="" xmlns:a16="http://schemas.microsoft.com/office/drawing/2014/main" id="{D070E949-8B0F-44E8-8CE2-763028AED337}"/>
              </a:ext>
            </a:extLst>
          </p:cNvPr>
          <p:cNvGrpSpPr/>
          <p:nvPr/>
        </p:nvGrpSpPr>
        <p:grpSpPr>
          <a:xfrm>
            <a:off x="726317" y="2460291"/>
            <a:ext cx="2952000" cy="1248243"/>
            <a:chOff x="818125" y="2584116"/>
            <a:chExt cx="2952000" cy="1248243"/>
          </a:xfrm>
        </p:grpSpPr>
        <p:sp>
          <p:nvSpPr>
            <p:cNvPr id="52" name="Text Box 22">
              <a:extLst>
                <a:ext uri="{FF2B5EF4-FFF2-40B4-BE49-F238E27FC236}">
                  <a16:creationId xmlns="" xmlns:a16="http://schemas.microsoft.com/office/drawing/2014/main" id="{4C9AA428-9630-4CA2-A018-CD039225DE5B}"/>
                </a:ext>
              </a:extLst>
            </p:cNvPr>
            <p:cNvSpPr txBox="1">
              <a:spLocks noChangeArrowheads="1"/>
            </p:cNvSpPr>
            <p:nvPr/>
          </p:nvSpPr>
          <p:spPr bwMode="auto">
            <a:xfrm>
              <a:off x="1010425" y="2584116"/>
              <a:ext cx="27597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lvl="0" algn="r">
                <a:defRPr/>
              </a:pPr>
              <a:r>
                <a:rPr lang="zh-CN" altLang="en-US" sz="1800" b="1" dirty="0">
                  <a:gradFill>
                    <a:gsLst>
                      <a:gs pos="30000">
                        <a:schemeClr val="accent1"/>
                      </a:gs>
                      <a:gs pos="100000">
                        <a:schemeClr val="accent2">
                          <a:alpha val="98000"/>
                        </a:schemeClr>
                      </a:gs>
                    </a:gsLst>
                    <a:lin ang="5400000" scaled="0"/>
                  </a:gradFill>
                  <a:latin typeface="微软雅黑" panose="020B0503020204020204" pitchFamily="34" charset="-122"/>
                  <a:ea typeface="微软雅黑" panose="020B0503020204020204" pitchFamily="34" charset="-122"/>
                </a:rPr>
                <a:t>这里是小标题</a:t>
              </a:r>
            </a:p>
          </p:txBody>
        </p:sp>
        <p:sp>
          <p:nvSpPr>
            <p:cNvPr id="53" name="Text Box 23">
              <a:extLst>
                <a:ext uri="{FF2B5EF4-FFF2-40B4-BE49-F238E27FC236}">
                  <a16:creationId xmlns="" xmlns:a16="http://schemas.microsoft.com/office/drawing/2014/main" id="{B4FE9DDD-00EE-42BE-9BAE-517ADE6CDC94}"/>
                </a:ext>
              </a:extLst>
            </p:cNvPr>
            <p:cNvSpPr txBox="1">
              <a:spLocks noChangeArrowheads="1"/>
            </p:cNvSpPr>
            <p:nvPr/>
          </p:nvSpPr>
          <p:spPr bwMode="auto">
            <a:xfrm>
              <a:off x="818125" y="2927111"/>
              <a:ext cx="2952000" cy="90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algn="r">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grpSp>
        <p:nvGrpSpPr>
          <p:cNvPr id="7" name="组合 6">
            <a:extLst>
              <a:ext uri="{FF2B5EF4-FFF2-40B4-BE49-F238E27FC236}">
                <a16:creationId xmlns="" xmlns:a16="http://schemas.microsoft.com/office/drawing/2014/main" id="{816B2E14-CA6C-490E-B3D1-C14DB0EFD3C2}"/>
              </a:ext>
            </a:extLst>
          </p:cNvPr>
          <p:cNvGrpSpPr/>
          <p:nvPr/>
        </p:nvGrpSpPr>
        <p:grpSpPr>
          <a:xfrm>
            <a:off x="1356951" y="4706166"/>
            <a:ext cx="2952000" cy="1248246"/>
            <a:chOff x="1382905" y="4829991"/>
            <a:chExt cx="2952000" cy="1248246"/>
          </a:xfrm>
        </p:grpSpPr>
        <p:sp>
          <p:nvSpPr>
            <p:cNvPr id="54" name="Text Box 22">
              <a:extLst>
                <a:ext uri="{FF2B5EF4-FFF2-40B4-BE49-F238E27FC236}">
                  <a16:creationId xmlns="" xmlns:a16="http://schemas.microsoft.com/office/drawing/2014/main" id="{DF7551B3-DE89-4E89-83B3-C25C26CC43D9}"/>
                </a:ext>
              </a:extLst>
            </p:cNvPr>
            <p:cNvSpPr txBox="1">
              <a:spLocks noChangeArrowheads="1"/>
            </p:cNvSpPr>
            <p:nvPr/>
          </p:nvSpPr>
          <p:spPr bwMode="auto">
            <a:xfrm>
              <a:off x="1692314" y="4829991"/>
              <a:ext cx="264259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r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lvl="0" algn="r">
                <a:defRPr/>
              </a:pPr>
              <a:r>
                <a:rPr lang="zh-CN" altLang="en-US" sz="1800" b="1" dirty="0">
                  <a:gradFill>
                    <a:gsLst>
                      <a:gs pos="30000">
                        <a:schemeClr val="accent1"/>
                      </a:gs>
                      <a:gs pos="100000">
                        <a:schemeClr val="accent2">
                          <a:alpha val="98000"/>
                        </a:schemeClr>
                      </a:gs>
                    </a:gsLst>
                    <a:lin ang="5400000" scaled="0"/>
                  </a:gradFill>
                  <a:latin typeface="微软雅黑" panose="020B0503020204020204" pitchFamily="34" charset="-122"/>
                  <a:ea typeface="微软雅黑" panose="020B0503020204020204" pitchFamily="34" charset="-122"/>
                </a:rPr>
                <a:t>这里是小标题</a:t>
              </a:r>
            </a:p>
          </p:txBody>
        </p:sp>
        <p:sp>
          <p:nvSpPr>
            <p:cNvPr id="55" name="Text Box 23">
              <a:extLst>
                <a:ext uri="{FF2B5EF4-FFF2-40B4-BE49-F238E27FC236}">
                  <a16:creationId xmlns="" xmlns:a16="http://schemas.microsoft.com/office/drawing/2014/main" id="{670FD0E1-F626-4B0F-958B-471BEB532CF5}"/>
                </a:ext>
              </a:extLst>
            </p:cNvPr>
            <p:cNvSpPr txBox="1">
              <a:spLocks noChangeArrowheads="1"/>
            </p:cNvSpPr>
            <p:nvPr/>
          </p:nvSpPr>
          <p:spPr bwMode="auto">
            <a:xfrm>
              <a:off x="1382905" y="5172989"/>
              <a:ext cx="2952000" cy="9052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lIns="0" rIns="0">
              <a:spAutoFit/>
            </a:bodyPr>
            <a:lstStyle>
              <a:lvl1pPr eaLnBrk="0" hangingPunct="0">
                <a:defRPr sz="3200">
                  <a:solidFill>
                    <a:schemeClr val="tx1"/>
                  </a:solidFill>
                  <a:latin typeface="Arial" panose="020B0604020202020204" pitchFamily="34" charset="0"/>
                  <a:ea typeface="宋体" panose="02010600030101010101" pitchFamily="2" charset="-122"/>
                </a:defRPr>
              </a:lvl1pPr>
              <a:lvl2pPr marL="742950" indent="-285750" eaLnBrk="0" hangingPunct="0">
                <a:defRPr sz="3200">
                  <a:solidFill>
                    <a:schemeClr val="tx1"/>
                  </a:solidFill>
                  <a:latin typeface="Arial" panose="020B0604020202020204" pitchFamily="34" charset="0"/>
                  <a:ea typeface="宋体" panose="02010600030101010101" pitchFamily="2" charset="-122"/>
                </a:defRPr>
              </a:lvl2pPr>
              <a:lvl3pPr marL="1143000" indent="-228600" eaLnBrk="0" hangingPunct="0">
                <a:defRPr sz="3200">
                  <a:solidFill>
                    <a:schemeClr val="tx1"/>
                  </a:solidFill>
                  <a:latin typeface="Arial" panose="020B0604020202020204" pitchFamily="34" charset="0"/>
                  <a:ea typeface="宋体" panose="02010600030101010101" pitchFamily="2" charset="-122"/>
                </a:defRPr>
              </a:lvl3pPr>
              <a:lvl4pPr marL="1600200" indent="-228600" eaLnBrk="0" hangingPunct="0">
                <a:defRPr sz="3200">
                  <a:solidFill>
                    <a:schemeClr val="tx1"/>
                  </a:solidFill>
                  <a:latin typeface="Arial" panose="020B0604020202020204" pitchFamily="34" charset="0"/>
                  <a:ea typeface="宋体" panose="02010600030101010101" pitchFamily="2" charset="-122"/>
                </a:defRPr>
              </a:lvl4pPr>
              <a:lvl5pPr marL="2057400" indent="-228600" eaLnBrk="0" hangingPunct="0">
                <a:defRPr sz="3200">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sz="3200">
                  <a:solidFill>
                    <a:schemeClr val="tx1"/>
                  </a:solidFill>
                  <a:latin typeface="Arial" panose="020B0604020202020204" pitchFamily="34" charset="0"/>
                  <a:ea typeface="宋体" panose="02010600030101010101" pitchFamily="2" charset="-122"/>
                </a:defRPr>
              </a:lvl9pPr>
            </a:lstStyle>
            <a:p>
              <a:pPr algn="r">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grpSp>
        <p:nvGrpSpPr>
          <p:cNvPr id="75" name="组合 74">
            <a:extLst>
              <a:ext uri="{FF2B5EF4-FFF2-40B4-BE49-F238E27FC236}">
                <a16:creationId xmlns="" xmlns:a16="http://schemas.microsoft.com/office/drawing/2014/main" id="{0CBF4197-74CB-469A-8831-359608BC548A}"/>
              </a:ext>
            </a:extLst>
          </p:cNvPr>
          <p:cNvGrpSpPr/>
          <p:nvPr/>
        </p:nvGrpSpPr>
        <p:grpSpPr>
          <a:xfrm>
            <a:off x="4787119" y="2706186"/>
            <a:ext cx="2617763" cy="2493107"/>
            <a:chOff x="4778180" y="2626812"/>
            <a:chExt cx="2617763" cy="2493107"/>
          </a:xfrm>
        </p:grpSpPr>
        <p:sp>
          <p:nvSpPr>
            <p:cNvPr id="36" name="五边形 35">
              <a:extLst>
                <a:ext uri="{FF2B5EF4-FFF2-40B4-BE49-F238E27FC236}">
                  <a16:creationId xmlns="" xmlns:a16="http://schemas.microsoft.com/office/drawing/2014/main" id="{8B0DCE5F-125A-4E20-9F89-8899455789BF}"/>
                </a:ext>
              </a:extLst>
            </p:cNvPr>
            <p:cNvSpPr/>
            <p:nvPr/>
          </p:nvSpPr>
          <p:spPr>
            <a:xfrm>
              <a:off x="4778180" y="2626812"/>
              <a:ext cx="2617763" cy="2493107"/>
            </a:xfrm>
            <a:prstGeom prst="pentagon">
              <a:avLst/>
            </a:prstGeom>
            <a:gradFill>
              <a:gsLst>
                <a:gs pos="25000">
                  <a:schemeClr val="accent1">
                    <a:alpha val="20000"/>
                  </a:schemeClr>
                </a:gs>
                <a:gs pos="100000">
                  <a:schemeClr val="accent2">
                    <a:alpha val="20000"/>
                  </a:schemeClr>
                </a:gs>
              </a:gsLst>
              <a:lin ang="16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7" name="五边形 36">
              <a:extLst>
                <a:ext uri="{FF2B5EF4-FFF2-40B4-BE49-F238E27FC236}">
                  <a16:creationId xmlns="" xmlns:a16="http://schemas.microsoft.com/office/drawing/2014/main" id="{0BBDB8F5-4D85-4300-8618-E315BEAD2298}"/>
                </a:ext>
              </a:extLst>
            </p:cNvPr>
            <p:cNvSpPr/>
            <p:nvPr/>
          </p:nvSpPr>
          <p:spPr>
            <a:xfrm>
              <a:off x="5007975" y="2845664"/>
              <a:ext cx="2158173" cy="2055403"/>
            </a:xfrm>
            <a:prstGeom prst="pentagon">
              <a:avLst/>
            </a:prstGeom>
            <a:gradFill>
              <a:gsLst>
                <a:gs pos="25000">
                  <a:schemeClr val="accent1"/>
                </a:gs>
                <a:gs pos="100000">
                  <a:schemeClr val="accent2"/>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61" name="组合 60">
            <a:extLst>
              <a:ext uri="{FF2B5EF4-FFF2-40B4-BE49-F238E27FC236}">
                <a16:creationId xmlns="" xmlns:a16="http://schemas.microsoft.com/office/drawing/2014/main" id="{78D22EA4-D953-4551-91AC-A28B73BD1F82}"/>
              </a:ext>
            </a:extLst>
          </p:cNvPr>
          <p:cNvGrpSpPr/>
          <p:nvPr/>
        </p:nvGrpSpPr>
        <p:grpSpPr>
          <a:xfrm>
            <a:off x="6877904" y="5178191"/>
            <a:ext cx="998541" cy="290046"/>
            <a:chOff x="8136718" y="8072641"/>
            <a:chExt cx="885167" cy="1060445"/>
          </a:xfrm>
        </p:grpSpPr>
        <p:cxnSp>
          <p:nvCxnSpPr>
            <p:cNvPr id="59" name="直接连接符 58">
              <a:extLst>
                <a:ext uri="{FF2B5EF4-FFF2-40B4-BE49-F238E27FC236}">
                  <a16:creationId xmlns="" xmlns:a16="http://schemas.microsoft.com/office/drawing/2014/main" id="{E7F1BBEC-AAEC-4A14-A6BE-5B43A059B24B}"/>
                </a:ext>
              </a:extLst>
            </p:cNvPr>
            <p:cNvCxnSpPr>
              <a:cxnSpLocks/>
            </p:cNvCxnSpPr>
            <p:nvPr/>
          </p:nvCxnSpPr>
          <p:spPr>
            <a:xfrm>
              <a:off x="8136718" y="8072641"/>
              <a:ext cx="302953" cy="1060445"/>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648ECC35-A6F4-462C-BFF2-474924C93C1D}"/>
                </a:ext>
              </a:extLst>
            </p:cNvPr>
            <p:cNvCxnSpPr>
              <a:cxnSpLocks/>
            </p:cNvCxnSpPr>
            <p:nvPr/>
          </p:nvCxnSpPr>
          <p:spPr>
            <a:xfrm flipH="1">
              <a:off x="8439671" y="9133086"/>
              <a:ext cx="582214" cy="0"/>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64" name="组合 63">
            <a:extLst>
              <a:ext uri="{FF2B5EF4-FFF2-40B4-BE49-F238E27FC236}">
                <a16:creationId xmlns="" xmlns:a16="http://schemas.microsoft.com/office/drawing/2014/main" id="{DDE074DA-00FF-4C14-B90B-3B11EF482343}"/>
              </a:ext>
            </a:extLst>
          </p:cNvPr>
          <p:cNvGrpSpPr/>
          <p:nvPr/>
        </p:nvGrpSpPr>
        <p:grpSpPr>
          <a:xfrm flipV="1">
            <a:off x="7379535" y="3193985"/>
            <a:ext cx="1181856" cy="479907"/>
            <a:chOff x="8136718" y="8072641"/>
            <a:chExt cx="1298365" cy="1060445"/>
          </a:xfrm>
        </p:grpSpPr>
        <p:cxnSp>
          <p:nvCxnSpPr>
            <p:cNvPr id="65" name="直接连接符 64">
              <a:extLst>
                <a:ext uri="{FF2B5EF4-FFF2-40B4-BE49-F238E27FC236}">
                  <a16:creationId xmlns="" xmlns:a16="http://schemas.microsoft.com/office/drawing/2014/main" id="{AA50B996-65BD-42A0-8B5F-FA922DAEC9CC}"/>
                </a:ext>
              </a:extLst>
            </p:cNvPr>
            <p:cNvCxnSpPr>
              <a:cxnSpLocks/>
            </p:cNvCxnSpPr>
            <p:nvPr/>
          </p:nvCxnSpPr>
          <p:spPr>
            <a:xfrm>
              <a:off x="8136718" y="8072641"/>
              <a:ext cx="302953" cy="1060445"/>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8AD76F4B-C6DB-44ED-970E-9FCD773F96E1}"/>
                </a:ext>
              </a:extLst>
            </p:cNvPr>
            <p:cNvCxnSpPr>
              <a:cxnSpLocks/>
            </p:cNvCxnSpPr>
            <p:nvPr/>
          </p:nvCxnSpPr>
          <p:spPr>
            <a:xfrm flipH="1">
              <a:off x="8439671" y="9133086"/>
              <a:ext cx="995412" cy="0"/>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67" name="组合 66">
            <a:extLst>
              <a:ext uri="{FF2B5EF4-FFF2-40B4-BE49-F238E27FC236}">
                <a16:creationId xmlns="" xmlns:a16="http://schemas.microsoft.com/office/drawing/2014/main" id="{4BD33D10-1743-4477-8A72-C317D2E4927C}"/>
              </a:ext>
            </a:extLst>
          </p:cNvPr>
          <p:cNvGrpSpPr/>
          <p:nvPr/>
        </p:nvGrpSpPr>
        <p:grpSpPr>
          <a:xfrm flipH="1" flipV="1">
            <a:off x="3596324" y="3193985"/>
            <a:ext cx="1181856" cy="479907"/>
            <a:chOff x="8136718" y="8072641"/>
            <a:chExt cx="1298365" cy="1060445"/>
          </a:xfrm>
        </p:grpSpPr>
        <p:cxnSp>
          <p:nvCxnSpPr>
            <p:cNvPr id="68" name="直接连接符 67">
              <a:extLst>
                <a:ext uri="{FF2B5EF4-FFF2-40B4-BE49-F238E27FC236}">
                  <a16:creationId xmlns="" xmlns:a16="http://schemas.microsoft.com/office/drawing/2014/main" id="{1E145D8E-3B0C-4A5E-9AB3-44BD31BF9B81}"/>
                </a:ext>
              </a:extLst>
            </p:cNvPr>
            <p:cNvCxnSpPr>
              <a:cxnSpLocks/>
            </p:cNvCxnSpPr>
            <p:nvPr/>
          </p:nvCxnSpPr>
          <p:spPr>
            <a:xfrm>
              <a:off x="8136718" y="8072641"/>
              <a:ext cx="302953" cy="1060445"/>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872DB1AA-51C3-4F17-89F9-490BD34E3BB7}"/>
                </a:ext>
              </a:extLst>
            </p:cNvPr>
            <p:cNvCxnSpPr>
              <a:cxnSpLocks/>
            </p:cNvCxnSpPr>
            <p:nvPr/>
          </p:nvCxnSpPr>
          <p:spPr>
            <a:xfrm flipH="1">
              <a:off x="8439671" y="9133086"/>
              <a:ext cx="995412" cy="0"/>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70" name="组合 69">
            <a:extLst>
              <a:ext uri="{FF2B5EF4-FFF2-40B4-BE49-F238E27FC236}">
                <a16:creationId xmlns="" xmlns:a16="http://schemas.microsoft.com/office/drawing/2014/main" id="{4217C4F7-C9BB-4AB1-AE12-F64A0133C940}"/>
              </a:ext>
            </a:extLst>
          </p:cNvPr>
          <p:cNvGrpSpPr/>
          <p:nvPr/>
        </p:nvGrpSpPr>
        <p:grpSpPr>
          <a:xfrm flipH="1">
            <a:off x="4311152" y="5197381"/>
            <a:ext cx="993871" cy="290046"/>
            <a:chOff x="8136718" y="8072641"/>
            <a:chExt cx="886304" cy="1060445"/>
          </a:xfrm>
        </p:grpSpPr>
        <p:cxnSp>
          <p:nvCxnSpPr>
            <p:cNvPr id="71" name="直接连接符 70">
              <a:extLst>
                <a:ext uri="{FF2B5EF4-FFF2-40B4-BE49-F238E27FC236}">
                  <a16:creationId xmlns="" xmlns:a16="http://schemas.microsoft.com/office/drawing/2014/main" id="{AEB6EA5F-3EFB-4870-8A19-4B2B654EEA3A}"/>
                </a:ext>
              </a:extLst>
            </p:cNvPr>
            <p:cNvCxnSpPr>
              <a:cxnSpLocks/>
            </p:cNvCxnSpPr>
            <p:nvPr/>
          </p:nvCxnSpPr>
          <p:spPr>
            <a:xfrm>
              <a:off x="8136718" y="8072641"/>
              <a:ext cx="302953" cy="1060445"/>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D5289C0E-2A58-4231-A648-622C814C435D}"/>
                </a:ext>
              </a:extLst>
            </p:cNvPr>
            <p:cNvCxnSpPr>
              <a:cxnSpLocks/>
            </p:cNvCxnSpPr>
            <p:nvPr/>
          </p:nvCxnSpPr>
          <p:spPr>
            <a:xfrm flipH="1">
              <a:off x="8439671" y="9133086"/>
              <a:ext cx="583351" cy="0"/>
            </a:xfrm>
            <a:prstGeom prst="line">
              <a:avLst/>
            </a:prstGeom>
            <a:ln w="15875" cap="rnd">
              <a:gradFill flip="none" rotWithShape="1">
                <a:gsLst>
                  <a:gs pos="11000">
                    <a:schemeClr val="accent1">
                      <a:alpha val="0"/>
                    </a:schemeClr>
                  </a:gs>
                  <a:gs pos="59000">
                    <a:schemeClr val="accent1"/>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76" name="组合 75">
            <a:extLst>
              <a:ext uri="{FF2B5EF4-FFF2-40B4-BE49-F238E27FC236}">
                <a16:creationId xmlns="" xmlns:a16="http://schemas.microsoft.com/office/drawing/2014/main" id="{AFA474CC-8A30-48B2-AB95-C5C72AC7EEE1}"/>
              </a:ext>
            </a:extLst>
          </p:cNvPr>
          <p:cNvGrpSpPr/>
          <p:nvPr/>
        </p:nvGrpSpPr>
        <p:grpSpPr>
          <a:xfrm flipV="1">
            <a:off x="5239031" y="2466233"/>
            <a:ext cx="1713938" cy="242216"/>
            <a:chOff x="7205086" y="8089994"/>
            <a:chExt cx="1882900" cy="1043092"/>
          </a:xfrm>
        </p:grpSpPr>
        <p:cxnSp>
          <p:nvCxnSpPr>
            <p:cNvPr id="77" name="直接连接符 76">
              <a:extLst>
                <a:ext uri="{FF2B5EF4-FFF2-40B4-BE49-F238E27FC236}">
                  <a16:creationId xmlns="" xmlns:a16="http://schemas.microsoft.com/office/drawing/2014/main" id="{6F57730C-E8AB-4ECA-94D0-1DBD8809D5CE}"/>
                </a:ext>
              </a:extLst>
            </p:cNvPr>
            <p:cNvCxnSpPr>
              <a:cxnSpLocks/>
            </p:cNvCxnSpPr>
            <p:nvPr/>
          </p:nvCxnSpPr>
          <p:spPr>
            <a:xfrm flipH="1">
              <a:off x="8146536" y="8089994"/>
              <a:ext cx="1" cy="980592"/>
            </a:xfrm>
            <a:prstGeom prst="line">
              <a:avLst/>
            </a:prstGeom>
            <a:ln w="15875" cap="rnd">
              <a:gradFill flip="none" rotWithShape="1">
                <a:gsLst>
                  <a:gs pos="11000">
                    <a:schemeClr val="accent1">
                      <a:alpha val="0"/>
                    </a:schemeClr>
                  </a:gs>
                  <a:gs pos="59000">
                    <a:schemeClr val="accent1"/>
                  </a:gs>
                </a:gsLst>
                <a:lin ang="5400000" scaled="0"/>
                <a:tileRect/>
              </a:gra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5AD46A02-58D3-44BC-9016-809DDBDB9A63}"/>
                </a:ext>
              </a:extLst>
            </p:cNvPr>
            <p:cNvCxnSpPr>
              <a:cxnSpLocks/>
            </p:cNvCxnSpPr>
            <p:nvPr/>
          </p:nvCxnSpPr>
          <p:spPr>
            <a:xfrm flipH="1" flipV="1">
              <a:off x="7205086" y="9105981"/>
              <a:ext cx="1882900" cy="27105"/>
            </a:xfrm>
            <a:prstGeom prst="line">
              <a:avLst/>
            </a:prstGeom>
            <a:ln w="15875" cap="rnd">
              <a:gradFill flip="none" rotWithShape="1">
                <a:gsLst>
                  <a:gs pos="0">
                    <a:schemeClr val="accent1">
                      <a:alpha val="0"/>
                    </a:schemeClr>
                  </a:gs>
                  <a:gs pos="50000">
                    <a:schemeClr val="accent1"/>
                  </a:gs>
                  <a:gs pos="100000">
                    <a:schemeClr val="accent1">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33" name="文本框 32">
            <a:extLst>
              <a:ext uri="{FF2B5EF4-FFF2-40B4-BE49-F238E27FC236}">
                <a16:creationId xmlns="" xmlns:a16="http://schemas.microsoft.com/office/drawing/2014/main" id="{FF68F5C8-CE69-42A5-8301-5260C3ECE291}"/>
              </a:ext>
            </a:extLst>
          </p:cNvPr>
          <p:cNvSpPr txBox="1"/>
          <p:nvPr/>
        </p:nvSpPr>
        <p:spPr>
          <a:xfrm>
            <a:off x="5397053" y="3508374"/>
            <a:ext cx="1415772" cy="1005788"/>
          </a:xfrm>
          <a:prstGeom prst="rect">
            <a:avLst/>
          </a:prstGeom>
          <a:noFill/>
        </p:spPr>
        <p:txBody>
          <a:bodyPr wrap="none" rtlCol="0">
            <a:spAutoFit/>
          </a:bodyPr>
          <a:lstStyle/>
          <a:p>
            <a:pPr algn="ctr">
              <a:lnSpc>
                <a:spcPct val="130000"/>
              </a:lnSpc>
            </a:pPr>
            <a:r>
              <a:rPr lang="zh-CN" altLang="en-US" sz="2400" b="1" dirty="0">
                <a:solidFill>
                  <a:schemeClr val="bg1"/>
                </a:solidFill>
                <a:latin typeface="微软雅黑" panose="020B0503020204020204" pitchFamily="34" charset="-122"/>
                <a:ea typeface="微软雅黑" panose="020B0503020204020204" pitchFamily="34" charset="-122"/>
              </a:rPr>
              <a:t>请输入</a:t>
            </a:r>
            <a:endParaRPr lang="en-US" altLang="zh-CN" sz="2400" b="1" dirty="0">
              <a:solidFill>
                <a:schemeClr val="bg1"/>
              </a:solidFill>
              <a:latin typeface="微软雅黑" panose="020B0503020204020204" pitchFamily="34" charset="-122"/>
              <a:ea typeface="微软雅黑" panose="020B0503020204020204" pitchFamily="34" charset="-122"/>
            </a:endParaRPr>
          </a:p>
          <a:p>
            <a:pPr algn="ctr">
              <a:lnSpc>
                <a:spcPct val="130000"/>
              </a:lnSpc>
            </a:pPr>
            <a:r>
              <a:rPr lang="zh-CN" altLang="en-US" sz="2400" b="1" dirty="0">
                <a:solidFill>
                  <a:schemeClr val="bg1"/>
                </a:solidFill>
                <a:latin typeface="微软雅黑" panose="020B0503020204020204" pitchFamily="34" charset="-122"/>
                <a:ea typeface="微软雅黑" panose="020B0503020204020204" pitchFamily="34" charset="-122"/>
              </a:rPr>
              <a:t>您的标题</a:t>
            </a:r>
          </a:p>
        </p:txBody>
      </p:sp>
    </p:spTree>
    <p:extLst>
      <p:ext uri="{BB962C8B-B14F-4D97-AF65-F5344CB8AC3E}">
        <p14:creationId xmlns:p14="http://schemas.microsoft.com/office/powerpoint/2010/main" val="534716599"/>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矩形 37">
            <a:extLst>
              <a:ext uri="{FF2B5EF4-FFF2-40B4-BE49-F238E27FC236}">
                <a16:creationId xmlns="" xmlns:a16="http://schemas.microsoft.com/office/drawing/2014/main" id="{FEF40D70-4F17-47F4-9A3E-4CAF5D9E96C5}"/>
              </a:ext>
            </a:extLst>
          </p:cNvPr>
          <p:cNvSpPr/>
          <p:nvPr/>
        </p:nvSpPr>
        <p:spPr>
          <a:xfrm rot="732084">
            <a:off x="1675669" y="4329814"/>
            <a:ext cx="11998129" cy="926300"/>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39" name="矩形 38">
            <a:extLst>
              <a:ext uri="{FF2B5EF4-FFF2-40B4-BE49-F238E27FC236}">
                <a16:creationId xmlns="" xmlns:a16="http://schemas.microsoft.com/office/drawing/2014/main" id="{0CC2EB2E-7203-4B5D-879C-6A6FD7F6E500}"/>
              </a:ext>
            </a:extLst>
          </p:cNvPr>
          <p:cNvSpPr/>
          <p:nvPr/>
        </p:nvSpPr>
        <p:spPr>
          <a:xfrm rot="732084">
            <a:off x="-1481797" y="2126678"/>
            <a:ext cx="11998129" cy="926300"/>
          </a:xfrm>
          <a:prstGeom prst="rect">
            <a:avLst/>
          </a:prstGeom>
          <a:gradFill>
            <a:gsLst>
              <a:gs pos="100000">
                <a:schemeClr val="accent2">
                  <a:alpha val="0"/>
                </a:schemeClr>
              </a:gs>
              <a:gs pos="50000">
                <a:schemeClr val="accent1">
                  <a:alpha val="2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 name="标题 1">
            <a:extLst>
              <a:ext uri="{FF2B5EF4-FFF2-40B4-BE49-F238E27FC236}">
                <a16:creationId xmlns="" xmlns:a16="http://schemas.microsoft.com/office/drawing/2014/main" id="{ECE360C4-8057-4CA7-817D-E8EC6CCACE3E}"/>
              </a:ext>
            </a:extLst>
          </p:cNvPr>
          <p:cNvSpPr>
            <a:spLocks noGrp="1"/>
          </p:cNvSpPr>
          <p:nvPr>
            <p:ph type="title"/>
          </p:nvPr>
        </p:nvSpPr>
        <p:spPr/>
        <p:txBody>
          <a:bodyPr/>
          <a:lstStyle/>
          <a:p>
            <a:r>
              <a:rPr lang="zh-CN" altLang="en-US" dirty="0"/>
              <a:t>六段文字页</a:t>
            </a:r>
          </a:p>
        </p:txBody>
      </p:sp>
      <p:sp>
        <p:nvSpPr>
          <p:cNvPr id="257" name="矩形 256">
            <a:extLst>
              <a:ext uri="{FF2B5EF4-FFF2-40B4-BE49-F238E27FC236}">
                <a16:creationId xmlns="" xmlns:a16="http://schemas.microsoft.com/office/drawing/2014/main" id="{3FAFD0F2-E781-442B-BA68-8AA99F35A2F8}"/>
              </a:ext>
            </a:extLst>
          </p:cNvPr>
          <p:cNvSpPr/>
          <p:nvPr/>
        </p:nvSpPr>
        <p:spPr>
          <a:xfrm>
            <a:off x="658813" y="1964644"/>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263" name="矩形 262">
            <a:extLst>
              <a:ext uri="{FF2B5EF4-FFF2-40B4-BE49-F238E27FC236}">
                <a16:creationId xmlns="" xmlns:a16="http://schemas.microsoft.com/office/drawing/2014/main" id="{65FDE36B-930A-4ABA-ADF3-D615A6719868}"/>
              </a:ext>
            </a:extLst>
          </p:cNvPr>
          <p:cNvSpPr/>
          <p:nvPr/>
        </p:nvSpPr>
        <p:spPr>
          <a:xfrm>
            <a:off x="658814" y="3322773"/>
            <a:ext cx="3521299" cy="106227"/>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275" name="矩形 274">
            <a:extLst>
              <a:ext uri="{FF2B5EF4-FFF2-40B4-BE49-F238E27FC236}">
                <a16:creationId xmlns="" xmlns:a16="http://schemas.microsoft.com/office/drawing/2014/main" id="{3B3D53A2-A3DD-4E16-91B7-B59170ACAF95}"/>
              </a:ext>
            </a:extLst>
          </p:cNvPr>
          <p:cNvSpPr/>
          <p:nvPr/>
        </p:nvSpPr>
        <p:spPr>
          <a:xfrm>
            <a:off x="1560790" y="2088238"/>
            <a:ext cx="1870629" cy="369332"/>
          </a:xfrm>
          <a:prstGeom prst="rect">
            <a:avLst/>
          </a:prstGeom>
          <a:noFill/>
        </p:spPr>
        <p:txBody>
          <a:bodyPr wrap="square" rtlCol="0">
            <a:spAutoFit/>
          </a:bodyPr>
          <a:lstStyle/>
          <a:p>
            <a:pPr lvl="0">
              <a:defRPr/>
            </a:pPr>
            <a:r>
              <a:rPr lang="zh-CN" altLang="en-US" b="1" dirty="0">
                <a:solidFill>
                  <a:schemeClr val="accent1"/>
                </a:solidFill>
                <a:latin typeface="微软雅黑" panose="020B0503020204020204" pitchFamily="34" charset="-122"/>
                <a:ea typeface="微软雅黑" panose="020B0503020204020204" pitchFamily="34" charset="-122"/>
              </a:rPr>
              <a:t>这里是小标题</a:t>
            </a:r>
          </a:p>
        </p:txBody>
      </p:sp>
      <p:sp>
        <p:nvSpPr>
          <p:cNvPr id="281" name="矩形 280">
            <a:extLst>
              <a:ext uri="{FF2B5EF4-FFF2-40B4-BE49-F238E27FC236}">
                <a16:creationId xmlns="" xmlns:a16="http://schemas.microsoft.com/office/drawing/2014/main" id="{8AFD95F4-03F6-4C48-A676-EF1310B3717A}"/>
              </a:ext>
            </a:extLst>
          </p:cNvPr>
          <p:cNvSpPr/>
          <p:nvPr/>
        </p:nvSpPr>
        <p:spPr>
          <a:xfrm>
            <a:off x="1560790" y="2435919"/>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08" name="文本框 307">
            <a:extLst>
              <a:ext uri="{FF2B5EF4-FFF2-40B4-BE49-F238E27FC236}">
                <a16:creationId xmlns="" xmlns:a16="http://schemas.microsoft.com/office/drawing/2014/main" id="{FE520012-E7A6-488C-8648-E9BF3BDEFF93}"/>
              </a:ext>
            </a:extLst>
          </p:cNvPr>
          <p:cNvSpPr txBox="1"/>
          <p:nvPr/>
        </p:nvSpPr>
        <p:spPr>
          <a:xfrm>
            <a:off x="799925" y="2342879"/>
            <a:ext cx="768121" cy="707886"/>
          </a:xfrm>
          <a:prstGeom prst="rect">
            <a:avLst/>
          </a:prstGeom>
          <a:noFill/>
        </p:spPr>
        <p:txBody>
          <a:bodyPr wrap="square" rtlCol="0">
            <a:spAutoFit/>
          </a:bodyPr>
          <a:lstStyle/>
          <a:p>
            <a:pPr algn="ctr" defTabSz="914377">
              <a:defRPr/>
            </a:pPr>
            <a:r>
              <a:rPr lang="en-US" altLang="zh-CN" sz="4000" dirty="0">
                <a:solidFill>
                  <a:schemeClr val="accent1"/>
                </a:solidFill>
                <a:latin typeface="Impact" panose="020B0806030902050204" pitchFamily="34" charset="0"/>
                <a:ea typeface="造字工房俊雅（非商用）常规体" pitchFamily="50" charset="-122"/>
              </a:rPr>
              <a:t>01</a:t>
            </a:r>
            <a:endParaRPr lang="zh-CN" altLang="en-US" sz="4000" dirty="0">
              <a:solidFill>
                <a:schemeClr val="accent1"/>
              </a:solidFill>
              <a:latin typeface="Impact" panose="020B0806030902050204" pitchFamily="34" charset="0"/>
              <a:ea typeface="造字工房俊雅（非商用）常规体" pitchFamily="50" charset="-122"/>
            </a:endParaRPr>
          </a:p>
        </p:txBody>
      </p:sp>
      <p:sp>
        <p:nvSpPr>
          <p:cNvPr id="359" name="矩形 358">
            <a:extLst>
              <a:ext uri="{FF2B5EF4-FFF2-40B4-BE49-F238E27FC236}">
                <a16:creationId xmlns="" xmlns:a16="http://schemas.microsoft.com/office/drawing/2014/main" id="{F3E85FAA-7312-4E75-BBF9-27E0B313C49A}"/>
              </a:ext>
            </a:extLst>
          </p:cNvPr>
          <p:cNvSpPr/>
          <p:nvPr/>
        </p:nvSpPr>
        <p:spPr>
          <a:xfrm>
            <a:off x="4335349" y="1964644"/>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360" name="矩形 359">
            <a:extLst>
              <a:ext uri="{FF2B5EF4-FFF2-40B4-BE49-F238E27FC236}">
                <a16:creationId xmlns="" xmlns:a16="http://schemas.microsoft.com/office/drawing/2014/main" id="{53AB0E13-A91C-49F7-A148-B985A22B6410}"/>
              </a:ext>
            </a:extLst>
          </p:cNvPr>
          <p:cNvSpPr/>
          <p:nvPr/>
        </p:nvSpPr>
        <p:spPr>
          <a:xfrm>
            <a:off x="4335350" y="3322773"/>
            <a:ext cx="3521299" cy="10622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361" name="矩形 360">
            <a:extLst>
              <a:ext uri="{FF2B5EF4-FFF2-40B4-BE49-F238E27FC236}">
                <a16:creationId xmlns="" xmlns:a16="http://schemas.microsoft.com/office/drawing/2014/main" id="{6CBC5FDC-5CFD-4118-84E0-1398ECD466C9}"/>
              </a:ext>
            </a:extLst>
          </p:cNvPr>
          <p:cNvSpPr/>
          <p:nvPr/>
        </p:nvSpPr>
        <p:spPr>
          <a:xfrm>
            <a:off x="5237326" y="2088238"/>
            <a:ext cx="1870629" cy="369332"/>
          </a:xfrm>
          <a:prstGeom prst="rect">
            <a:avLst/>
          </a:prstGeom>
          <a:noFill/>
        </p:spPr>
        <p:txBody>
          <a:bodyPr wrap="square" rtlCol="0">
            <a:spAutoFit/>
          </a:bodyPr>
          <a:lstStyle/>
          <a:p>
            <a:pPr lvl="0">
              <a:defRPr/>
            </a:pPr>
            <a:r>
              <a:rPr lang="zh-CN" altLang="en-US" b="1" dirty="0">
                <a:solidFill>
                  <a:schemeClr val="accent2"/>
                </a:solidFill>
                <a:latin typeface="微软雅黑" panose="020B0503020204020204" pitchFamily="34" charset="-122"/>
                <a:ea typeface="微软雅黑" panose="020B0503020204020204" pitchFamily="34" charset="-122"/>
              </a:rPr>
              <a:t>这里是小标题</a:t>
            </a:r>
          </a:p>
        </p:txBody>
      </p:sp>
      <p:sp>
        <p:nvSpPr>
          <p:cNvPr id="362" name="矩形 361">
            <a:extLst>
              <a:ext uri="{FF2B5EF4-FFF2-40B4-BE49-F238E27FC236}">
                <a16:creationId xmlns="" xmlns:a16="http://schemas.microsoft.com/office/drawing/2014/main" id="{6C940BB8-A08E-46A0-9C48-48469850EADA}"/>
              </a:ext>
            </a:extLst>
          </p:cNvPr>
          <p:cNvSpPr/>
          <p:nvPr/>
        </p:nvSpPr>
        <p:spPr>
          <a:xfrm>
            <a:off x="5237326" y="2435919"/>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55" name="文本框 354">
            <a:extLst>
              <a:ext uri="{FF2B5EF4-FFF2-40B4-BE49-F238E27FC236}">
                <a16:creationId xmlns="" xmlns:a16="http://schemas.microsoft.com/office/drawing/2014/main" id="{FE5943B8-07FC-4A85-9240-1DBBE2534EB4}"/>
              </a:ext>
            </a:extLst>
          </p:cNvPr>
          <p:cNvSpPr txBox="1"/>
          <p:nvPr/>
        </p:nvSpPr>
        <p:spPr>
          <a:xfrm>
            <a:off x="4476461" y="2342879"/>
            <a:ext cx="768121" cy="707886"/>
          </a:xfrm>
          <a:prstGeom prst="rect">
            <a:avLst/>
          </a:prstGeom>
          <a:noFill/>
        </p:spPr>
        <p:txBody>
          <a:bodyPr wrap="square" rtlCol="0">
            <a:spAutoFit/>
          </a:bodyPr>
          <a:lstStyle/>
          <a:p>
            <a:pPr algn="ctr" defTabSz="914377">
              <a:defRPr/>
            </a:pPr>
            <a:r>
              <a:rPr lang="en-US" altLang="zh-CN" sz="4000" dirty="0">
                <a:solidFill>
                  <a:schemeClr val="accent2"/>
                </a:solidFill>
                <a:latin typeface="Impact" panose="020B0806030902050204" pitchFamily="34" charset="0"/>
                <a:ea typeface="造字工房俊雅（非商用）常规体" pitchFamily="50" charset="-122"/>
              </a:rPr>
              <a:t>02</a:t>
            </a:r>
            <a:endParaRPr lang="zh-CN" altLang="en-US" sz="4000" dirty="0">
              <a:solidFill>
                <a:schemeClr val="accent2"/>
              </a:solidFill>
              <a:latin typeface="Impact" panose="020B0806030902050204" pitchFamily="34" charset="0"/>
              <a:ea typeface="造字工房俊雅（非商用）常规体" pitchFamily="50" charset="-122"/>
            </a:endParaRPr>
          </a:p>
        </p:txBody>
      </p:sp>
      <p:sp>
        <p:nvSpPr>
          <p:cNvPr id="369" name="矩形 368">
            <a:extLst>
              <a:ext uri="{FF2B5EF4-FFF2-40B4-BE49-F238E27FC236}">
                <a16:creationId xmlns="" xmlns:a16="http://schemas.microsoft.com/office/drawing/2014/main" id="{5C0BA9A0-606C-4807-A32E-FC2B5818AC17}"/>
              </a:ext>
            </a:extLst>
          </p:cNvPr>
          <p:cNvSpPr/>
          <p:nvPr/>
        </p:nvSpPr>
        <p:spPr>
          <a:xfrm>
            <a:off x="8011885" y="1964644"/>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370" name="矩形 369">
            <a:extLst>
              <a:ext uri="{FF2B5EF4-FFF2-40B4-BE49-F238E27FC236}">
                <a16:creationId xmlns="" xmlns:a16="http://schemas.microsoft.com/office/drawing/2014/main" id="{FA630CF5-BDFE-44E0-98DD-E6B3E648CABE}"/>
              </a:ext>
            </a:extLst>
          </p:cNvPr>
          <p:cNvSpPr/>
          <p:nvPr/>
        </p:nvSpPr>
        <p:spPr>
          <a:xfrm>
            <a:off x="8011886" y="3322773"/>
            <a:ext cx="3521299" cy="10622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prstClr val="white"/>
              </a:solidFill>
              <a:effectLst/>
              <a:uLnTx/>
              <a:uFillTx/>
              <a:latin typeface="等线" panose="020F0502020204030204"/>
              <a:ea typeface="等线" panose="02010600030101010101" pitchFamily="2" charset="-122"/>
              <a:cs typeface="+mn-cs"/>
            </a:endParaRPr>
          </a:p>
        </p:txBody>
      </p:sp>
      <p:sp>
        <p:nvSpPr>
          <p:cNvPr id="371" name="矩形 370">
            <a:extLst>
              <a:ext uri="{FF2B5EF4-FFF2-40B4-BE49-F238E27FC236}">
                <a16:creationId xmlns="" xmlns:a16="http://schemas.microsoft.com/office/drawing/2014/main" id="{8742BBD6-E9AD-4157-80D5-C3BEAC936B26}"/>
              </a:ext>
            </a:extLst>
          </p:cNvPr>
          <p:cNvSpPr/>
          <p:nvPr/>
        </p:nvSpPr>
        <p:spPr>
          <a:xfrm>
            <a:off x="8913862" y="2088238"/>
            <a:ext cx="1870629" cy="369332"/>
          </a:xfrm>
          <a:prstGeom prst="rect">
            <a:avLst/>
          </a:prstGeom>
          <a:noFill/>
        </p:spPr>
        <p:txBody>
          <a:bodyPr wrap="square" rtlCol="0">
            <a:spAutoFit/>
          </a:bodyPr>
          <a:lstStyle/>
          <a:p>
            <a:pPr lvl="0">
              <a:defRPr/>
            </a:pPr>
            <a:r>
              <a:rPr lang="zh-CN" altLang="en-US" b="1" dirty="0">
                <a:solidFill>
                  <a:schemeClr val="accent4"/>
                </a:solidFill>
                <a:latin typeface="微软雅黑" panose="020B0503020204020204" pitchFamily="34" charset="-122"/>
                <a:ea typeface="微软雅黑" panose="020B0503020204020204" pitchFamily="34" charset="-122"/>
              </a:rPr>
              <a:t>这里是小标题</a:t>
            </a:r>
          </a:p>
        </p:txBody>
      </p:sp>
      <p:sp>
        <p:nvSpPr>
          <p:cNvPr id="372" name="矩形 371">
            <a:extLst>
              <a:ext uri="{FF2B5EF4-FFF2-40B4-BE49-F238E27FC236}">
                <a16:creationId xmlns="" xmlns:a16="http://schemas.microsoft.com/office/drawing/2014/main" id="{3D56F6CE-AB74-4B1F-84E8-51086CD34596}"/>
              </a:ext>
            </a:extLst>
          </p:cNvPr>
          <p:cNvSpPr/>
          <p:nvPr/>
        </p:nvSpPr>
        <p:spPr>
          <a:xfrm>
            <a:off x="8913862" y="2435919"/>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65" name="文本框 364">
            <a:extLst>
              <a:ext uri="{FF2B5EF4-FFF2-40B4-BE49-F238E27FC236}">
                <a16:creationId xmlns="" xmlns:a16="http://schemas.microsoft.com/office/drawing/2014/main" id="{C1CB317E-87B2-44A7-86B2-246ECDC99EEA}"/>
              </a:ext>
            </a:extLst>
          </p:cNvPr>
          <p:cNvSpPr txBox="1"/>
          <p:nvPr/>
        </p:nvSpPr>
        <p:spPr>
          <a:xfrm>
            <a:off x="8152997" y="2342879"/>
            <a:ext cx="768121" cy="707886"/>
          </a:xfrm>
          <a:prstGeom prst="rect">
            <a:avLst/>
          </a:prstGeom>
          <a:noFill/>
        </p:spPr>
        <p:txBody>
          <a:bodyPr wrap="square" rtlCol="0">
            <a:spAutoFit/>
          </a:bodyPr>
          <a:lstStyle/>
          <a:p>
            <a:pPr algn="ctr" defTabSz="914377">
              <a:defRPr/>
            </a:pPr>
            <a:r>
              <a:rPr lang="en-US" altLang="zh-CN" sz="4000" dirty="0">
                <a:solidFill>
                  <a:schemeClr val="accent4"/>
                </a:solidFill>
                <a:latin typeface="Impact" panose="020B0806030902050204" pitchFamily="34" charset="0"/>
                <a:ea typeface="造字工房俊雅（非商用）常规体" pitchFamily="50" charset="-122"/>
              </a:rPr>
              <a:t>03</a:t>
            </a:r>
            <a:endParaRPr lang="zh-CN" altLang="en-US" sz="4000" dirty="0">
              <a:solidFill>
                <a:schemeClr val="accent4"/>
              </a:solidFill>
              <a:latin typeface="Impact" panose="020B0806030902050204" pitchFamily="34" charset="0"/>
              <a:ea typeface="造字工房俊雅（非商用）常规体" pitchFamily="50" charset="-122"/>
            </a:endParaRPr>
          </a:p>
        </p:txBody>
      </p:sp>
      <p:sp>
        <p:nvSpPr>
          <p:cNvPr id="379" name="矩形 378">
            <a:extLst>
              <a:ext uri="{FF2B5EF4-FFF2-40B4-BE49-F238E27FC236}">
                <a16:creationId xmlns="" xmlns:a16="http://schemas.microsoft.com/office/drawing/2014/main" id="{95F058A1-C49B-45CE-AB35-7DCB1CFEB0CC}"/>
              </a:ext>
            </a:extLst>
          </p:cNvPr>
          <p:cNvSpPr/>
          <p:nvPr/>
        </p:nvSpPr>
        <p:spPr>
          <a:xfrm>
            <a:off x="658813" y="3930281"/>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380" name="矩形 379">
            <a:extLst>
              <a:ext uri="{FF2B5EF4-FFF2-40B4-BE49-F238E27FC236}">
                <a16:creationId xmlns="" xmlns:a16="http://schemas.microsoft.com/office/drawing/2014/main" id="{ED606CFD-6ECE-4E32-BDF8-07A4E0478F0B}"/>
              </a:ext>
            </a:extLst>
          </p:cNvPr>
          <p:cNvSpPr/>
          <p:nvPr/>
        </p:nvSpPr>
        <p:spPr>
          <a:xfrm>
            <a:off x="658814" y="5288410"/>
            <a:ext cx="3521299" cy="106227"/>
          </a:xfrm>
          <a:prstGeom prst="rect">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等线" panose="020F0502020204030204"/>
              <a:ea typeface="等线" panose="02010600030101010101" pitchFamily="2" charset="-122"/>
            </a:endParaRPr>
          </a:p>
        </p:txBody>
      </p:sp>
      <p:sp>
        <p:nvSpPr>
          <p:cNvPr id="381" name="矩形 380">
            <a:extLst>
              <a:ext uri="{FF2B5EF4-FFF2-40B4-BE49-F238E27FC236}">
                <a16:creationId xmlns="" xmlns:a16="http://schemas.microsoft.com/office/drawing/2014/main" id="{64849497-7441-46D7-9338-C24D3E1F85AE}"/>
              </a:ext>
            </a:extLst>
          </p:cNvPr>
          <p:cNvSpPr/>
          <p:nvPr/>
        </p:nvSpPr>
        <p:spPr>
          <a:xfrm>
            <a:off x="1560790" y="4072925"/>
            <a:ext cx="1870629" cy="369332"/>
          </a:xfrm>
          <a:prstGeom prst="rect">
            <a:avLst/>
          </a:prstGeom>
          <a:noFill/>
        </p:spPr>
        <p:txBody>
          <a:bodyPr wrap="square" rtlCol="0">
            <a:spAutoFit/>
          </a:bodyPr>
          <a:lstStyle/>
          <a:p>
            <a:r>
              <a:rPr lang="zh-CN" altLang="en-US" b="1" dirty="0">
                <a:solidFill>
                  <a:schemeClr val="accent1">
                    <a:alpha val="70000"/>
                  </a:schemeClr>
                </a:solidFill>
                <a:latin typeface="微软雅黑" panose="020B0503020204020204" pitchFamily="34" charset="-122"/>
                <a:ea typeface="微软雅黑" panose="020B0503020204020204" pitchFamily="34" charset="-122"/>
              </a:rPr>
              <a:t>这里是小标题</a:t>
            </a:r>
          </a:p>
        </p:txBody>
      </p:sp>
      <p:sp>
        <p:nvSpPr>
          <p:cNvPr id="382" name="矩形 381">
            <a:extLst>
              <a:ext uri="{FF2B5EF4-FFF2-40B4-BE49-F238E27FC236}">
                <a16:creationId xmlns="" xmlns:a16="http://schemas.microsoft.com/office/drawing/2014/main" id="{6D6C7264-E01D-4B0E-8774-20648BD926D6}"/>
              </a:ext>
            </a:extLst>
          </p:cNvPr>
          <p:cNvSpPr/>
          <p:nvPr/>
        </p:nvSpPr>
        <p:spPr>
          <a:xfrm>
            <a:off x="1560790" y="4393462"/>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75" name="文本框 374">
            <a:extLst>
              <a:ext uri="{FF2B5EF4-FFF2-40B4-BE49-F238E27FC236}">
                <a16:creationId xmlns="" xmlns:a16="http://schemas.microsoft.com/office/drawing/2014/main" id="{23264909-2CF5-4508-9EDA-4ABBA00242C8}"/>
              </a:ext>
            </a:extLst>
          </p:cNvPr>
          <p:cNvSpPr txBox="1"/>
          <p:nvPr/>
        </p:nvSpPr>
        <p:spPr>
          <a:xfrm>
            <a:off x="799925" y="4308516"/>
            <a:ext cx="768121" cy="707886"/>
          </a:xfrm>
          <a:prstGeom prst="rect">
            <a:avLst/>
          </a:prstGeom>
          <a:noFill/>
        </p:spPr>
        <p:txBody>
          <a:bodyPr wrap="square" rtlCol="0">
            <a:spAutoFit/>
          </a:bodyPr>
          <a:lstStyle>
            <a:defPPr>
              <a:defRPr lang="zh-CN"/>
            </a:defPPr>
            <a:lvl1pPr algn="ctr" defTabSz="914377">
              <a:defRPr sz="4000">
                <a:solidFill>
                  <a:schemeClr val="accent1"/>
                </a:solidFill>
                <a:latin typeface="Impact" panose="020B0806030902050204" pitchFamily="34" charset="0"/>
                <a:ea typeface="造字工房俊雅（非商用）常规体" pitchFamily="50" charset="-122"/>
              </a:defRPr>
            </a:lvl1pPr>
          </a:lstStyle>
          <a:p>
            <a:r>
              <a:rPr lang="en-US" altLang="zh-CN" dirty="0">
                <a:solidFill>
                  <a:schemeClr val="accent1">
                    <a:alpha val="70000"/>
                  </a:schemeClr>
                </a:solidFill>
              </a:rPr>
              <a:t>04</a:t>
            </a:r>
            <a:endParaRPr lang="zh-CN" altLang="en-US" dirty="0">
              <a:solidFill>
                <a:schemeClr val="accent1">
                  <a:alpha val="70000"/>
                </a:schemeClr>
              </a:solidFill>
            </a:endParaRPr>
          </a:p>
        </p:txBody>
      </p:sp>
      <p:sp>
        <p:nvSpPr>
          <p:cNvPr id="389" name="矩形 388">
            <a:extLst>
              <a:ext uri="{FF2B5EF4-FFF2-40B4-BE49-F238E27FC236}">
                <a16:creationId xmlns="" xmlns:a16="http://schemas.microsoft.com/office/drawing/2014/main" id="{39AB78C6-BC89-4835-A2BF-C9C66874E212}"/>
              </a:ext>
            </a:extLst>
          </p:cNvPr>
          <p:cNvSpPr/>
          <p:nvPr/>
        </p:nvSpPr>
        <p:spPr>
          <a:xfrm>
            <a:off x="4335349" y="3930281"/>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390" name="矩形 389">
            <a:extLst>
              <a:ext uri="{FF2B5EF4-FFF2-40B4-BE49-F238E27FC236}">
                <a16:creationId xmlns="" xmlns:a16="http://schemas.microsoft.com/office/drawing/2014/main" id="{19EE2B39-B72D-45B1-88F7-01EAE8B88BE4}"/>
              </a:ext>
            </a:extLst>
          </p:cNvPr>
          <p:cNvSpPr/>
          <p:nvPr/>
        </p:nvSpPr>
        <p:spPr>
          <a:xfrm>
            <a:off x="4335350" y="5288410"/>
            <a:ext cx="3521299" cy="106227"/>
          </a:xfrm>
          <a:prstGeom prst="rect">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等线" panose="020F0502020204030204"/>
              <a:ea typeface="等线" panose="02010600030101010101" pitchFamily="2" charset="-122"/>
            </a:endParaRPr>
          </a:p>
        </p:txBody>
      </p:sp>
      <p:sp>
        <p:nvSpPr>
          <p:cNvPr id="391" name="矩形 390">
            <a:extLst>
              <a:ext uri="{FF2B5EF4-FFF2-40B4-BE49-F238E27FC236}">
                <a16:creationId xmlns="" xmlns:a16="http://schemas.microsoft.com/office/drawing/2014/main" id="{0AC71572-409B-49A6-83BF-7AB81AB52D50}"/>
              </a:ext>
            </a:extLst>
          </p:cNvPr>
          <p:cNvSpPr/>
          <p:nvPr/>
        </p:nvSpPr>
        <p:spPr>
          <a:xfrm>
            <a:off x="5237326" y="4072925"/>
            <a:ext cx="1870629" cy="369332"/>
          </a:xfrm>
          <a:prstGeom prst="rect">
            <a:avLst/>
          </a:prstGeom>
          <a:noFill/>
        </p:spPr>
        <p:txBody>
          <a:bodyPr wrap="square" rtlCol="0">
            <a:spAutoFit/>
          </a:bodyPr>
          <a:lstStyle/>
          <a:p>
            <a:r>
              <a:rPr lang="zh-CN" altLang="en-US" b="1" dirty="0">
                <a:solidFill>
                  <a:schemeClr val="accent2">
                    <a:alpha val="70000"/>
                  </a:schemeClr>
                </a:solidFill>
                <a:latin typeface="微软雅黑" panose="020B0503020204020204" pitchFamily="34" charset="-122"/>
                <a:ea typeface="微软雅黑" panose="020B0503020204020204" pitchFamily="34" charset="-122"/>
              </a:rPr>
              <a:t>这里是小标题</a:t>
            </a:r>
          </a:p>
        </p:txBody>
      </p:sp>
      <p:sp>
        <p:nvSpPr>
          <p:cNvPr id="392" name="矩形 391">
            <a:extLst>
              <a:ext uri="{FF2B5EF4-FFF2-40B4-BE49-F238E27FC236}">
                <a16:creationId xmlns="" xmlns:a16="http://schemas.microsoft.com/office/drawing/2014/main" id="{48577A4C-1C2F-4FAF-B486-250BD6C57BE0}"/>
              </a:ext>
            </a:extLst>
          </p:cNvPr>
          <p:cNvSpPr/>
          <p:nvPr/>
        </p:nvSpPr>
        <p:spPr>
          <a:xfrm>
            <a:off x="5237326" y="4393462"/>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85" name="文本框 384">
            <a:extLst>
              <a:ext uri="{FF2B5EF4-FFF2-40B4-BE49-F238E27FC236}">
                <a16:creationId xmlns="" xmlns:a16="http://schemas.microsoft.com/office/drawing/2014/main" id="{4E4B670C-AFC7-4B8B-8CAF-9752D29BEE37}"/>
              </a:ext>
            </a:extLst>
          </p:cNvPr>
          <p:cNvSpPr txBox="1"/>
          <p:nvPr/>
        </p:nvSpPr>
        <p:spPr>
          <a:xfrm>
            <a:off x="4476461" y="4308516"/>
            <a:ext cx="768121" cy="707886"/>
          </a:xfrm>
          <a:prstGeom prst="rect">
            <a:avLst/>
          </a:prstGeom>
          <a:noFill/>
        </p:spPr>
        <p:txBody>
          <a:bodyPr wrap="square" rtlCol="0">
            <a:spAutoFit/>
          </a:bodyPr>
          <a:lstStyle>
            <a:defPPr>
              <a:defRPr lang="zh-CN"/>
            </a:defPPr>
            <a:lvl1pPr algn="ctr" defTabSz="914377">
              <a:defRPr sz="4000">
                <a:solidFill>
                  <a:schemeClr val="accent2"/>
                </a:solidFill>
                <a:latin typeface="Impact" panose="020B0806030902050204" pitchFamily="34" charset="0"/>
                <a:ea typeface="造字工房俊雅（非商用）常规体" pitchFamily="50" charset="-122"/>
              </a:defRPr>
            </a:lvl1pPr>
          </a:lstStyle>
          <a:p>
            <a:r>
              <a:rPr lang="en-US" altLang="zh-CN" dirty="0">
                <a:solidFill>
                  <a:schemeClr val="accent2">
                    <a:alpha val="70000"/>
                  </a:schemeClr>
                </a:solidFill>
              </a:rPr>
              <a:t>05</a:t>
            </a:r>
            <a:endParaRPr lang="zh-CN" altLang="en-US" dirty="0">
              <a:solidFill>
                <a:schemeClr val="accent2">
                  <a:alpha val="70000"/>
                </a:schemeClr>
              </a:solidFill>
            </a:endParaRPr>
          </a:p>
        </p:txBody>
      </p:sp>
      <p:sp>
        <p:nvSpPr>
          <p:cNvPr id="399" name="矩形 398">
            <a:extLst>
              <a:ext uri="{FF2B5EF4-FFF2-40B4-BE49-F238E27FC236}">
                <a16:creationId xmlns="" xmlns:a16="http://schemas.microsoft.com/office/drawing/2014/main" id="{02284D47-6715-4193-BA74-ACA01342116C}"/>
              </a:ext>
            </a:extLst>
          </p:cNvPr>
          <p:cNvSpPr/>
          <p:nvPr/>
        </p:nvSpPr>
        <p:spPr>
          <a:xfrm>
            <a:off x="8011885" y="3930281"/>
            <a:ext cx="3521300" cy="1464356"/>
          </a:xfrm>
          <a:prstGeom prst="rect">
            <a:avLst/>
          </a:prstGeom>
          <a:solidFill>
            <a:srgbClr val="F9F9F9"/>
          </a:solidFill>
          <a:ln>
            <a:noFill/>
          </a:ln>
          <a:effectLst>
            <a:outerShdw blurRad="127000" sx="101000" sy="101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ndParaRPr>
          </a:p>
        </p:txBody>
      </p:sp>
      <p:sp>
        <p:nvSpPr>
          <p:cNvPr id="400" name="矩形 399">
            <a:extLst>
              <a:ext uri="{FF2B5EF4-FFF2-40B4-BE49-F238E27FC236}">
                <a16:creationId xmlns="" xmlns:a16="http://schemas.microsoft.com/office/drawing/2014/main" id="{7F83F0C0-68E6-4A94-AB76-DEBDB5C4C636}"/>
              </a:ext>
            </a:extLst>
          </p:cNvPr>
          <p:cNvSpPr/>
          <p:nvPr/>
        </p:nvSpPr>
        <p:spPr>
          <a:xfrm>
            <a:off x="8011886" y="5288410"/>
            <a:ext cx="3521299" cy="106227"/>
          </a:xfrm>
          <a:prstGeom prst="rect">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white"/>
              </a:solidFill>
              <a:latin typeface="等线" panose="020F0502020204030204"/>
              <a:ea typeface="等线" panose="02010600030101010101" pitchFamily="2" charset="-122"/>
            </a:endParaRPr>
          </a:p>
        </p:txBody>
      </p:sp>
      <p:sp>
        <p:nvSpPr>
          <p:cNvPr id="401" name="矩形 400">
            <a:extLst>
              <a:ext uri="{FF2B5EF4-FFF2-40B4-BE49-F238E27FC236}">
                <a16:creationId xmlns="" xmlns:a16="http://schemas.microsoft.com/office/drawing/2014/main" id="{4ACB3384-EB93-47D2-92ED-5C8864159A52}"/>
              </a:ext>
            </a:extLst>
          </p:cNvPr>
          <p:cNvSpPr/>
          <p:nvPr/>
        </p:nvSpPr>
        <p:spPr>
          <a:xfrm>
            <a:off x="8913862" y="4072925"/>
            <a:ext cx="1870629" cy="369332"/>
          </a:xfrm>
          <a:prstGeom prst="rect">
            <a:avLst/>
          </a:prstGeom>
          <a:noFill/>
        </p:spPr>
        <p:txBody>
          <a:bodyPr wrap="square" rtlCol="0">
            <a:spAutoFit/>
          </a:bodyPr>
          <a:lstStyle/>
          <a:p>
            <a:r>
              <a:rPr lang="zh-CN" altLang="en-US" b="1" dirty="0">
                <a:solidFill>
                  <a:schemeClr val="accent4">
                    <a:alpha val="70000"/>
                  </a:schemeClr>
                </a:solidFill>
                <a:latin typeface="微软雅黑" panose="020B0503020204020204" pitchFamily="34" charset="-122"/>
                <a:ea typeface="微软雅黑" panose="020B0503020204020204" pitchFamily="34" charset="-122"/>
              </a:rPr>
              <a:t>这里是小标题</a:t>
            </a:r>
          </a:p>
        </p:txBody>
      </p:sp>
      <p:sp>
        <p:nvSpPr>
          <p:cNvPr id="402" name="矩形 401">
            <a:extLst>
              <a:ext uri="{FF2B5EF4-FFF2-40B4-BE49-F238E27FC236}">
                <a16:creationId xmlns="" xmlns:a16="http://schemas.microsoft.com/office/drawing/2014/main" id="{065E4CD6-A7C2-4406-BA68-2171F037A50F}"/>
              </a:ext>
            </a:extLst>
          </p:cNvPr>
          <p:cNvSpPr/>
          <p:nvPr/>
        </p:nvSpPr>
        <p:spPr>
          <a:xfrm>
            <a:off x="8913862" y="4393462"/>
            <a:ext cx="2503210" cy="789127"/>
          </a:xfrm>
          <a:prstGeom prst="rect">
            <a:avLst/>
          </a:prstGeom>
          <a:noFill/>
        </p:spPr>
        <p:txBody>
          <a:bodyPr wrap="square" rtlCol="0">
            <a:spAutoFit/>
          </a:bodyPr>
          <a:lstStyle/>
          <a:p>
            <a:pPr algn="just">
              <a:lnSpc>
                <a:spcPct val="130000"/>
              </a:lnSpc>
              <a:defRPr/>
            </a:pP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2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95" name="文本框 394">
            <a:extLst>
              <a:ext uri="{FF2B5EF4-FFF2-40B4-BE49-F238E27FC236}">
                <a16:creationId xmlns="" xmlns:a16="http://schemas.microsoft.com/office/drawing/2014/main" id="{EB963C4C-20E6-4691-83A5-4C301864B62F}"/>
              </a:ext>
            </a:extLst>
          </p:cNvPr>
          <p:cNvSpPr txBox="1"/>
          <p:nvPr/>
        </p:nvSpPr>
        <p:spPr>
          <a:xfrm>
            <a:off x="8152997" y="4308516"/>
            <a:ext cx="768121" cy="707886"/>
          </a:xfrm>
          <a:prstGeom prst="rect">
            <a:avLst/>
          </a:prstGeom>
          <a:noFill/>
        </p:spPr>
        <p:txBody>
          <a:bodyPr wrap="square" rtlCol="0">
            <a:spAutoFit/>
          </a:bodyPr>
          <a:lstStyle>
            <a:defPPr>
              <a:defRPr lang="zh-CN"/>
            </a:defPPr>
            <a:lvl1pPr algn="ctr" defTabSz="914377">
              <a:defRPr sz="4000">
                <a:solidFill>
                  <a:schemeClr val="accent4"/>
                </a:solidFill>
                <a:latin typeface="Impact" panose="020B0806030902050204" pitchFamily="34" charset="0"/>
                <a:ea typeface="造字工房俊雅（非商用）常规体" pitchFamily="50" charset="-122"/>
              </a:defRPr>
            </a:lvl1pPr>
          </a:lstStyle>
          <a:p>
            <a:r>
              <a:rPr lang="en-US" altLang="zh-CN" dirty="0">
                <a:solidFill>
                  <a:schemeClr val="accent4">
                    <a:alpha val="70000"/>
                  </a:schemeClr>
                </a:solidFill>
              </a:rPr>
              <a:t>06</a:t>
            </a:r>
            <a:endParaRPr lang="zh-CN" altLang="en-US" dirty="0">
              <a:solidFill>
                <a:schemeClr val="accent4">
                  <a:alpha val="70000"/>
                </a:schemeClr>
              </a:solidFill>
            </a:endParaRPr>
          </a:p>
        </p:txBody>
      </p:sp>
    </p:spTree>
    <p:extLst>
      <p:ext uri="{BB962C8B-B14F-4D97-AF65-F5344CB8AC3E}">
        <p14:creationId xmlns:p14="http://schemas.microsoft.com/office/powerpoint/2010/main" val="848637718"/>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FC8DA131-EF3C-4EF0-B8DE-9828E768505F}"/>
              </a:ext>
            </a:extLst>
          </p:cNvPr>
          <p:cNvSpPr>
            <a:spLocks noGrp="1"/>
          </p:cNvSpPr>
          <p:nvPr>
            <p:ph type="title"/>
          </p:nvPr>
        </p:nvSpPr>
        <p:spPr/>
        <p:txBody>
          <a:bodyPr/>
          <a:lstStyle/>
          <a:p>
            <a:r>
              <a:rPr lang="zh-CN" altLang="en-US" dirty="0"/>
              <a:t>多段文字页</a:t>
            </a:r>
          </a:p>
        </p:txBody>
      </p:sp>
      <p:grpSp>
        <p:nvGrpSpPr>
          <p:cNvPr id="33" name="组合 32">
            <a:extLst>
              <a:ext uri="{FF2B5EF4-FFF2-40B4-BE49-F238E27FC236}">
                <a16:creationId xmlns="" xmlns:a16="http://schemas.microsoft.com/office/drawing/2014/main" id="{E33C3695-4585-4984-9A34-495F08FF4F74}"/>
              </a:ext>
            </a:extLst>
          </p:cNvPr>
          <p:cNvGrpSpPr/>
          <p:nvPr/>
        </p:nvGrpSpPr>
        <p:grpSpPr>
          <a:xfrm>
            <a:off x="658813" y="1393451"/>
            <a:ext cx="10874376" cy="4635874"/>
            <a:chOff x="515938" y="1211481"/>
            <a:chExt cx="11160124" cy="5004024"/>
          </a:xfrm>
        </p:grpSpPr>
        <p:sp>
          <p:nvSpPr>
            <p:cNvPr id="3" name="矩形: 圆角 2">
              <a:extLst>
                <a:ext uri="{FF2B5EF4-FFF2-40B4-BE49-F238E27FC236}">
                  <a16:creationId xmlns="" xmlns:a16="http://schemas.microsoft.com/office/drawing/2014/main" id="{969CA1A9-A065-4D06-881C-14BA57332D1F}"/>
                </a:ext>
              </a:extLst>
            </p:cNvPr>
            <p:cNvSpPr/>
            <p:nvPr/>
          </p:nvSpPr>
          <p:spPr>
            <a:xfrm flipH="1">
              <a:off x="515938" y="1314295"/>
              <a:ext cx="11160124" cy="4787195"/>
            </a:xfrm>
            <a:prstGeom prst="roundRect">
              <a:avLst>
                <a:gd name="adj" fmla="val 2837"/>
              </a:avLst>
            </a:prstGeom>
            <a:gradFill>
              <a:gsLst>
                <a:gs pos="46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圆角 3">
              <a:extLst>
                <a:ext uri="{FF2B5EF4-FFF2-40B4-BE49-F238E27FC236}">
                  <a16:creationId xmlns="" xmlns:a16="http://schemas.microsoft.com/office/drawing/2014/main" id="{EE6445A3-8528-40CE-AB4C-15D288990E5E}"/>
                </a:ext>
              </a:extLst>
            </p:cNvPr>
            <p:cNvSpPr/>
            <p:nvPr/>
          </p:nvSpPr>
          <p:spPr>
            <a:xfrm flipH="1">
              <a:off x="4665258" y="1211481"/>
              <a:ext cx="7010804" cy="5004024"/>
            </a:xfrm>
            <a:prstGeom prst="roundRect">
              <a:avLst>
                <a:gd name="adj" fmla="val 2837"/>
              </a:avLst>
            </a:prstGeom>
            <a:solidFill>
              <a:schemeClr val="bg1"/>
            </a:solidFill>
            <a:ln>
              <a:noFill/>
            </a:ln>
            <a:effectLst>
              <a:outerShdw blurRad="127000" dist="38100" dir="10800000" sx="101000" sy="101000" algn="l"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prstClr val="black">
                    <a:lumMod val="65000"/>
                    <a:lumOff val="35000"/>
                  </a:prstClr>
                </a:solidFill>
                <a:latin typeface="微软雅黑 Light" panose="020B0502040204020203" pitchFamily="34" charset="-122"/>
                <a:ea typeface="微软雅黑 Light" panose="020B0502040204020203" pitchFamily="34" charset="-122"/>
              </a:endParaRPr>
            </a:p>
          </p:txBody>
        </p:sp>
      </p:grpSp>
      <p:sp>
        <p:nvSpPr>
          <p:cNvPr id="20" name="矩形 19">
            <a:extLst>
              <a:ext uri="{FF2B5EF4-FFF2-40B4-BE49-F238E27FC236}">
                <a16:creationId xmlns="" xmlns:a16="http://schemas.microsoft.com/office/drawing/2014/main" id="{DE29A9BC-4EAA-4912-A3EA-4BEAA2CECF4D}"/>
              </a:ext>
            </a:extLst>
          </p:cNvPr>
          <p:cNvSpPr/>
          <p:nvPr/>
        </p:nvSpPr>
        <p:spPr>
          <a:xfrm>
            <a:off x="5853450" y="2434073"/>
            <a:ext cx="1569660" cy="369332"/>
          </a:xfrm>
          <a:prstGeom prst="rect">
            <a:avLst/>
          </a:prstGeom>
        </p:spPr>
        <p:txBody>
          <a:bodyPr wrap="none">
            <a:spAutoFit/>
          </a:bodyPr>
          <a:lstStyle/>
          <a:p>
            <a:pPr lvl="0">
              <a:defRPr/>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21" name="文本框 20">
            <a:extLst>
              <a:ext uri="{FF2B5EF4-FFF2-40B4-BE49-F238E27FC236}">
                <a16:creationId xmlns="" xmlns:a16="http://schemas.microsoft.com/office/drawing/2014/main" id="{AD7FB2E8-7540-456F-8007-54A55710E2C1}"/>
              </a:ext>
            </a:extLst>
          </p:cNvPr>
          <p:cNvSpPr txBox="1"/>
          <p:nvPr/>
        </p:nvSpPr>
        <p:spPr>
          <a:xfrm>
            <a:off x="5850567" y="2728851"/>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22" name="矩形 21">
            <a:extLst>
              <a:ext uri="{FF2B5EF4-FFF2-40B4-BE49-F238E27FC236}">
                <a16:creationId xmlns="" xmlns:a16="http://schemas.microsoft.com/office/drawing/2014/main" id="{EBC7DBA5-C413-44A9-BC43-DD2EEC97E6CE}"/>
              </a:ext>
            </a:extLst>
          </p:cNvPr>
          <p:cNvSpPr/>
          <p:nvPr/>
        </p:nvSpPr>
        <p:spPr>
          <a:xfrm>
            <a:off x="5853450" y="3579515"/>
            <a:ext cx="1569660" cy="369332"/>
          </a:xfrm>
          <a:prstGeom prst="rect">
            <a:avLst/>
          </a:prstGeom>
        </p:spPr>
        <p:txBody>
          <a:bodyPr wrap="none">
            <a:spAutoFit/>
          </a:bodyPr>
          <a:lstStyle/>
          <a:p>
            <a:pPr lvl="0">
              <a:defRPr/>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23" name="文本框 22">
            <a:extLst>
              <a:ext uri="{FF2B5EF4-FFF2-40B4-BE49-F238E27FC236}">
                <a16:creationId xmlns="" xmlns:a16="http://schemas.microsoft.com/office/drawing/2014/main" id="{C3477A39-A887-4A07-8BAF-C5D233690EE0}"/>
              </a:ext>
            </a:extLst>
          </p:cNvPr>
          <p:cNvSpPr txBox="1"/>
          <p:nvPr/>
        </p:nvSpPr>
        <p:spPr>
          <a:xfrm>
            <a:off x="5850567" y="3874293"/>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24" name="矩形 23">
            <a:extLst>
              <a:ext uri="{FF2B5EF4-FFF2-40B4-BE49-F238E27FC236}">
                <a16:creationId xmlns="" xmlns:a16="http://schemas.microsoft.com/office/drawing/2014/main" id="{B8C7402E-F14A-4DE4-A20B-98003CA143A7}"/>
              </a:ext>
            </a:extLst>
          </p:cNvPr>
          <p:cNvSpPr/>
          <p:nvPr/>
        </p:nvSpPr>
        <p:spPr>
          <a:xfrm>
            <a:off x="5853450" y="4768685"/>
            <a:ext cx="1585690" cy="369332"/>
          </a:xfrm>
          <a:prstGeom prst="rect">
            <a:avLst/>
          </a:prstGeom>
        </p:spPr>
        <p:txBody>
          <a:bodyPr wrap="none">
            <a:spAutoFit/>
          </a:bodyPr>
          <a:lstStyle/>
          <a:p>
            <a:pPr lvl="0">
              <a:defRPr/>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25" name="文本框 24">
            <a:extLst>
              <a:ext uri="{FF2B5EF4-FFF2-40B4-BE49-F238E27FC236}">
                <a16:creationId xmlns="" xmlns:a16="http://schemas.microsoft.com/office/drawing/2014/main" id="{52716AA2-BF36-41CF-B99B-9ACA86BA862B}"/>
              </a:ext>
            </a:extLst>
          </p:cNvPr>
          <p:cNvSpPr txBox="1"/>
          <p:nvPr/>
        </p:nvSpPr>
        <p:spPr>
          <a:xfrm>
            <a:off x="5850567" y="5063463"/>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26" name="experiment_99050">
            <a:extLst>
              <a:ext uri="{FF2B5EF4-FFF2-40B4-BE49-F238E27FC236}">
                <a16:creationId xmlns="" xmlns:a16="http://schemas.microsoft.com/office/drawing/2014/main" id="{3028E72B-64BF-4AE4-B4C2-B130907A4AD8}"/>
              </a:ext>
            </a:extLst>
          </p:cNvPr>
          <p:cNvSpPr>
            <a:spLocks noChangeAspect="1"/>
          </p:cNvSpPr>
          <p:nvPr/>
        </p:nvSpPr>
        <p:spPr bwMode="auto">
          <a:xfrm>
            <a:off x="5163042" y="3744014"/>
            <a:ext cx="477220" cy="687733"/>
          </a:xfrm>
          <a:custGeom>
            <a:avLst/>
            <a:gdLst>
              <a:gd name="T0" fmla="*/ 2637 w 2717"/>
              <a:gd name="T1" fmla="*/ 3334 h 3921"/>
              <a:gd name="T2" fmla="*/ 1943 w 2717"/>
              <a:gd name="T3" fmla="*/ 2091 h 3921"/>
              <a:gd name="T4" fmla="*/ 1943 w 2717"/>
              <a:gd name="T5" fmla="*/ 1585 h 3921"/>
              <a:gd name="T6" fmla="*/ 2317 w 2717"/>
              <a:gd name="T7" fmla="*/ 1024 h 3921"/>
              <a:gd name="T8" fmla="*/ 1710 w 2717"/>
              <a:gd name="T9" fmla="*/ 418 h 3921"/>
              <a:gd name="T10" fmla="*/ 1620 w 2717"/>
              <a:gd name="T11" fmla="*/ 424 h 3921"/>
              <a:gd name="T12" fmla="*/ 1049 w 2717"/>
              <a:gd name="T13" fmla="*/ 0 h 3921"/>
              <a:gd name="T14" fmla="*/ 464 w 2717"/>
              <a:gd name="T15" fmla="*/ 484 h 3921"/>
              <a:gd name="T16" fmla="*/ 0 w 2717"/>
              <a:gd name="T17" fmla="*/ 1012 h 3921"/>
              <a:gd name="T18" fmla="*/ 88 w 2717"/>
              <a:gd name="T19" fmla="*/ 1305 h 3921"/>
              <a:gd name="T20" fmla="*/ 40 w 2717"/>
              <a:gd name="T21" fmla="*/ 1518 h 3921"/>
              <a:gd name="T22" fmla="*/ 252 w 2717"/>
              <a:gd name="T23" fmla="*/ 1923 h 3921"/>
              <a:gd name="T24" fmla="*/ 227 w 2717"/>
              <a:gd name="T25" fmla="*/ 2078 h 3921"/>
              <a:gd name="T26" fmla="*/ 623 w 2717"/>
              <a:gd name="T27" fmla="*/ 2561 h 3921"/>
              <a:gd name="T28" fmla="*/ 191 w 2717"/>
              <a:gd name="T29" fmla="*/ 3334 h 3921"/>
              <a:gd name="T30" fmla="*/ 177 w 2717"/>
              <a:gd name="T31" fmla="*/ 3719 h 3921"/>
              <a:gd name="T32" fmla="*/ 513 w 2717"/>
              <a:gd name="T33" fmla="*/ 3921 h 3921"/>
              <a:gd name="T34" fmla="*/ 2314 w 2717"/>
              <a:gd name="T35" fmla="*/ 3921 h 3921"/>
              <a:gd name="T36" fmla="*/ 2651 w 2717"/>
              <a:gd name="T37" fmla="*/ 3719 h 3921"/>
              <a:gd name="T38" fmla="*/ 2637 w 2717"/>
              <a:gd name="T39" fmla="*/ 3334 h 3921"/>
              <a:gd name="T40" fmla="*/ 2069 w 2717"/>
              <a:gd name="T41" fmla="*/ 3000 h 3921"/>
              <a:gd name="T42" fmla="*/ 759 w 2717"/>
              <a:gd name="T43" fmla="*/ 3000 h 3921"/>
              <a:gd name="T44" fmla="*/ 1105 w 2717"/>
              <a:gd name="T45" fmla="*/ 2381 h 3921"/>
              <a:gd name="T46" fmla="*/ 1162 w 2717"/>
              <a:gd name="T47" fmla="*/ 2290 h 3921"/>
              <a:gd name="T48" fmla="*/ 1475 w 2717"/>
              <a:gd name="T49" fmla="*/ 2018 h 3921"/>
              <a:gd name="T50" fmla="*/ 1609 w 2717"/>
              <a:gd name="T51" fmla="*/ 1953 h 3921"/>
              <a:gd name="T52" fmla="*/ 1609 w 2717"/>
              <a:gd name="T53" fmla="*/ 2135 h 3921"/>
              <a:gd name="T54" fmla="*/ 1631 w 2717"/>
              <a:gd name="T55" fmla="*/ 2216 h 3921"/>
              <a:gd name="T56" fmla="*/ 2069 w 2717"/>
              <a:gd name="T57" fmla="*/ 3000 h 3921"/>
              <a:gd name="T58" fmla="*/ 561 w 2717"/>
              <a:gd name="T59" fmla="*/ 2078 h 3921"/>
              <a:gd name="T60" fmla="*/ 656 w 2717"/>
              <a:gd name="T61" fmla="*/ 1787 h 3921"/>
              <a:gd name="T62" fmla="*/ 374 w 2717"/>
              <a:gd name="T63" fmla="*/ 1518 h 3921"/>
              <a:gd name="T64" fmla="*/ 466 w 2717"/>
              <a:gd name="T65" fmla="*/ 1283 h 3921"/>
              <a:gd name="T66" fmla="*/ 334 w 2717"/>
              <a:gd name="T67" fmla="*/ 1012 h 3921"/>
              <a:gd name="T68" fmla="*/ 737 w 2717"/>
              <a:gd name="T69" fmla="*/ 784 h 3921"/>
              <a:gd name="T70" fmla="*/ 1049 w 2717"/>
              <a:gd name="T71" fmla="*/ 334 h 3921"/>
              <a:gd name="T72" fmla="*/ 1384 w 2717"/>
              <a:gd name="T73" fmla="*/ 795 h 3921"/>
              <a:gd name="T74" fmla="*/ 1710 w 2717"/>
              <a:gd name="T75" fmla="*/ 752 h 3921"/>
              <a:gd name="T76" fmla="*/ 1982 w 2717"/>
              <a:gd name="T77" fmla="*/ 1024 h 3921"/>
              <a:gd name="T78" fmla="*/ 1724 w 2717"/>
              <a:gd name="T79" fmla="*/ 1296 h 3921"/>
              <a:gd name="T80" fmla="*/ 1565 w 2717"/>
              <a:gd name="T81" fmla="*/ 1448 h 3921"/>
              <a:gd name="T82" fmla="*/ 1195 w 2717"/>
              <a:gd name="T83" fmla="*/ 1825 h 3921"/>
              <a:gd name="T84" fmla="*/ 872 w 2717"/>
              <a:gd name="T85" fmla="*/ 2112 h 3921"/>
              <a:gd name="T86" fmla="*/ 718 w 2717"/>
              <a:gd name="T87" fmla="*/ 2236 h 3921"/>
              <a:gd name="T88" fmla="*/ 561 w 2717"/>
              <a:gd name="T89" fmla="*/ 2078 h 3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717" h="3921">
                <a:moveTo>
                  <a:pt x="2637" y="3334"/>
                </a:moveTo>
                <a:lnTo>
                  <a:pt x="1943" y="2091"/>
                </a:lnTo>
                <a:lnTo>
                  <a:pt x="1943" y="1585"/>
                </a:lnTo>
                <a:cubicBezTo>
                  <a:pt x="2163" y="1494"/>
                  <a:pt x="2317" y="1276"/>
                  <a:pt x="2317" y="1024"/>
                </a:cubicBezTo>
                <a:cubicBezTo>
                  <a:pt x="2317" y="690"/>
                  <a:pt x="2044" y="418"/>
                  <a:pt x="1710" y="418"/>
                </a:cubicBezTo>
                <a:cubicBezTo>
                  <a:pt x="1680" y="418"/>
                  <a:pt x="1650" y="420"/>
                  <a:pt x="1620" y="424"/>
                </a:cubicBezTo>
                <a:cubicBezTo>
                  <a:pt x="1546" y="179"/>
                  <a:pt x="1318" y="0"/>
                  <a:pt x="1049" y="0"/>
                </a:cubicBezTo>
                <a:cubicBezTo>
                  <a:pt x="759" y="0"/>
                  <a:pt x="516" y="209"/>
                  <a:pt x="464" y="484"/>
                </a:cubicBezTo>
                <a:cubicBezTo>
                  <a:pt x="203" y="518"/>
                  <a:pt x="0" y="741"/>
                  <a:pt x="0" y="1012"/>
                </a:cubicBezTo>
                <a:cubicBezTo>
                  <a:pt x="0" y="1117"/>
                  <a:pt x="31" y="1219"/>
                  <a:pt x="88" y="1305"/>
                </a:cubicBezTo>
                <a:cubicBezTo>
                  <a:pt x="57" y="1371"/>
                  <a:pt x="40" y="1443"/>
                  <a:pt x="40" y="1518"/>
                </a:cubicBezTo>
                <a:cubicBezTo>
                  <a:pt x="40" y="1685"/>
                  <a:pt x="123" y="1834"/>
                  <a:pt x="252" y="1923"/>
                </a:cubicBezTo>
                <a:cubicBezTo>
                  <a:pt x="235" y="1972"/>
                  <a:pt x="227" y="2025"/>
                  <a:pt x="227" y="2078"/>
                </a:cubicBezTo>
                <a:cubicBezTo>
                  <a:pt x="227" y="2317"/>
                  <a:pt x="397" y="2516"/>
                  <a:pt x="623" y="2561"/>
                </a:cubicBezTo>
                <a:lnTo>
                  <a:pt x="191" y="3334"/>
                </a:lnTo>
                <a:cubicBezTo>
                  <a:pt x="117" y="3450"/>
                  <a:pt x="111" y="3597"/>
                  <a:pt x="177" y="3719"/>
                </a:cubicBezTo>
                <a:cubicBezTo>
                  <a:pt x="243" y="3844"/>
                  <a:pt x="372" y="3921"/>
                  <a:pt x="513" y="3921"/>
                </a:cubicBezTo>
                <a:lnTo>
                  <a:pt x="2314" y="3921"/>
                </a:lnTo>
                <a:cubicBezTo>
                  <a:pt x="2455" y="3921"/>
                  <a:pt x="2584" y="3844"/>
                  <a:pt x="2651" y="3719"/>
                </a:cubicBezTo>
                <a:cubicBezTo>
                  <a:pt x="2717" y="3597"/>
                  <a:pt x="2711" y="3450"/>
                  <a:pt x="2637" y="3334"/>
                </a:cubicBezTo>
                <a:close/>
                <a:moveTo>
                  <a:pt x="2069" y="3000"/>
                </a:moveTo>
                <a:lnTo>
                  <a:pt x="759" y="3000"/>
                </a:lnTo>
                <a:lnTo>
                  <a:pt x="1105" y="2381"/>
                </a:lnTo>
                <a:cubicBezTo>
                  <a:pt x="1127" y="2353"/>
                  <a:pt x="1146" y="2322"/>
                  <a:pt x="1162" y="2290"/>
                </a:cubicBezTo>
                <a:cubicBezTo>
                  <a:pt x="1294" y="2245"/>
                  <a:pt x="1407" y="2148"/>
                  <a:pt x="1475" y="2018"/>
                </a:cubicBezTo>
                <a:cubicBezTo>
                  <a:pt x="1522" y="2002"/>
                  <a:pt x="1568" y="1980"/>
                  <a:pt x="1609" y="1953"/>
                </a:cubicBezTo>
                <a:lnTo>
                  <a:pt x="1609" y="2135"/>
                </a:lnTo>
                <a:cubicBezTo>
                  <a:pt x="1609" y="2163"/>
                  <a:pt x="1617" y="2191"/>
                  <a:pt x="1631" y="2216"/>
                </a:cubicBezTo>
                <a:lnTo>
                  <a:pt x="2069" y="3000"/>
                </a:lnTo>
                <a:close/>
                <a:moveTo>
                  <a:pt x="561" y="2078"/>
                </a:moveTo>
                <a:cubicBezTo>
                  <a:pt x="561" y="1948"/>
                  <a:pt x="707" y="1941"/>
                  <a:pt x="656" y="1787"/>
                </a:cubicBezTo>
                <a:cubicBezTo>
                  <a:pt x="598" y="1612"/>
                  <a:pt x="374" y="1728"/>
                  <a:pt x="374" y="1518"/>
                </a:cubicBezTo>
                <a:cubicBezTo>
                  <a:pt x="374" y="1405"/>
                  <a:pt x="472" y="1404"/>
                  <a:pt x="466" y="1283"/>
                </a:cubicBezTo>
                <a:cubicBezTo>
                  <a:pt x="459" y="1152"/>
                  <a:pt x="334" y="1161"/>
                  <a:pt x="334" y="1012"/>
                </a:cubicBezTo>
                <a:cubicBezTo>
                  <a:pt x="334" y="731"/>
                  <a:pt x="641" y="870"/>
                  <a:pt x="737" y="784"/>
                </a:cubicBezTo>
                <a:cubicBezTo>
                  <a:pt x="839" y="693"/>
                  <a:pt x="715" y="334"/>
                  <a:pt x="1049" y="334"/>
                </a:cubicBezTo>
                <a:cubicBezTo>
                  <a:pt x="1407" y="334"/>
                  <a:pt x="1232" y="698"/>
                  <a:pt x="1384" y="795"/>
                </a:cubicBezTo>
                <a:cubicBezTo>
                  <a:pt x="1515" y="879"/>
                  <a:pt x="1560" y="752"/>
                  <a:pt x="1710" y="752"/>
                </a:cubicBezTo>
                <a:cubicBezTo>
                  <a:pt x="1860" y="752"/>
                  <a:pt x="1982" y="874"/>
                  <a:pt x="1982" y="1024"/>
                </a:cubicBezTo>
                <a:cubicBezTo>
                  <a:pt x="1982" y="1170"/>
                  <a:pt x="1869" y="1289"/>
                  <a:pt x="1724" y="1296"/>
                </a:cubicBezTo>
                <a:cubicBezTo>
                  <a:pt x="1640" y="1300"/>
                  <a:pt x="1573" y="1365"/>
                  <a:pt x="1565" y="1448"/>
                </a:cubicBezTo>
                <a:cubicBezTo>
                  <a:pt x="1538" y="1760"/>
                  <a:pt x="1255" y="1643"/>
                  <a:pt x="1195" y="1825"/>
                </a:cubicBezTo>
                <a:cubicBezTo>
                  <a:pt x="1119" y="2053"/>
                  <a:pt x="914" y="1917"/>
                  <a:pt x="872" y="2112"/>
                </a:cubicBezTo>
                <a:cubicBezTo>
                  <a:pt x="856" y="2184"/>
                  <a:pt x="792" y="2236"/>
                  <a:pt x="718" y="2236"/>
                </a:cubicBezTo>
                <a:cubicBezTo>
                  <a:pt x="631" y="2236"/>
                  <a:pt x="561" y="2165"/>
                  <a:pt x="561" y="2078"/>
                </a:cubicBezTo>
                <a:close/>
              </a:path>
            </a:pathLst>
          </a:custGeom>
          <a:gradFill>
            <a:gsLst>
              <a:gs pos="30000">
                <a:schemeClr val="accent1"/>
              </a:gs>
              <a:gs pos="100000">
                <a:schemeClr val="accent2"/>
              </a:gs>
            </a:gsLst>
            <a:lin ang="0" scaled="0"/>
          </a:gradFill>
          <a:ln>
            <a:noFill/>
          </a:ln>
        </p:spPr>
      </p:sp>
      <p:sp>
        <p:nvSpPr>
          <p:cNvPr id="27" name="microscope_68093">
            <a:extLst>
              <a:ext uri="{FF2B5EF4-FFF2-40B4-BE49-F238E27FC236}">
                <a16:creationId xmlns="" xmlns:a16="http://schemas.microsoft.com/office/drawing/2014/main" id="{D4525D5B-95BC-4429-ACD3-5C6E0A4444D6}"/>
              </a:ext>
            </a:extLst>
          </p:cNvPr>
          <p:cNvSpPr>
            <a:spLocks noChangeAspect="1"/>
          </p:cNvSpPr>
          <p:nvPr/>
        </p:nvSpPr>
        <p:spPr bwMode="auto">
          <a:xfrm>
            <a:off x="5104245" y="2573610"/>
            <a:ext cx="552874" cy="609684"/>
          </a:xfrm>
          <a:custGeom>
            <a:avLst/>
            <a:gdLst>
              <a:gd name="T0" fmla="*/ 4729 w 4950"/>
              <a:gd name="T1" fmla="*/ 4345 h 5467"/>
              <a:gd name="T2" fmla="*/ 4092 w 4950"/>
              <a:gd name="T3" fmla="*/ 1833 h 5467"/>
              <a:gd name="T4" fmla="*/ 4377 w 4950"/>
              <a:gd name="T5" fmla="*/ 1164 h 5467"/>
              <a:gd name="T6" fmla="*/ 4712 w 4950"/>
              <a:gd name="T7" fmla="*/ 540 h 5467"/>
              <a:gd name="T8" fmla="*/ 4087 w 4950"/>
              <a:gd name="T9" fmla="*/ 0 h 5467"/>
              <a:gd name="T10" fmla="*/ 3608 w 4950"/>
              <a:gd name="T11" fmla="*/ 394 h 5467"/>
              <a:gd name="T12" fmla="*/ 3448 w 4950"/>
              <a:gd name="T13" fmla="*/ 367 h 5467"/>
              <a:gd name="T14" fmla="*/ 1554 w 4950"/>
              <a:gd name="T15" fmla="*/ 2064 h 5467"/>
              <a:gd name="T16" fmla="*/ 1300 w 4950"/>
              <a:gd name="T17" fmla="*/ 2702 h 5467"/>
              <a:gd name="T18" fmla="*/ 1300 w 4950"/>
              <a:gd name="T19" fmla="*/ 3375 h 5467"/>
              <a:gd name="T20" fmla="*/ 1733 w 4950"/>
              <a:gd name="T21" fmla="*/ 3611 h 5467"/>
              <a:gd name="T22" fmla="*/ 2211 w 4950"/>
              <a:gd name="T23" fmla="*/ 3329 h 5467"/>
              <a:gd name="T24" fmla="*/ 2708 w 4950"/>
              <a:gd name="T25" fmla="*/ 3218 h 5467"/>
              <a:gd name="T26" fmla="*/ 3134 w 4950"/>
              <a:gd name="T27" fmla="*/ 2918 h 5467"/>
              <a:gd name="T28" fmla="*/ 2626 w 4950"/>
              <a:gd name="T29" fmla="*/ 4345 h 5467"/>
              <a:gd name="T30" fmla="*/ 719 w 4950"/>
              <a:gd name="T31" fmla="*/ 4156 h 5467"/>
              <a:gd name="T32" fmla="*/ 2578 w 4950"/>
              <a:gd name="T33" fmla="*/ 3952 h 5467"/>
              <a:gd name="T34" fmla="*/ 220 w 4950"/>
              <a:gd name="T35" fmla="*/ 3748 h 5467"/>
              <a:gd name="T36" fmla="*/ 77 w 4950"/>
              <a:gd name="T37" fmla="*/ 4097 h 5467"/>
              <a:gd name="T38" fmla="*/ 647 w 4950"/>
              <a:gd name="T39" fmla="*/ 5263 h 5467"/>
              <a:gd name="T40" fmla="*/ 4746 w 4950"/>
              <a:gd name="T41" fmla="*/ 5467 h 5467"/>
              <a:gd name="T42" fmla="*/ 4950 w 4950"/>
              <a:gd name="T43" fmla="*/ 4549 h 5467"/>
              <a:gd name="T44" fmla="*/ 1639 w 4950"/>
              <a:gd name="T45" fmla="*/ 5059 h 5467"/>
              <a:gd name="T46" fmla="*/ 2956 w 4950"/>
              <a:gd name="T47" fmla="*/ 4753 h 5467"/>
              <a:gd name="T48" fmla="*/ 1639 w 4950"/>
              <a:gd name="T49" fmla="*/ 5059 h 5467"/>
              <a:gd name="T50" fmla="*/ 1781 w 4950"/>
              <a:gd name="T51" fmla="*/ 3183 h 5467"/>
              <a:gd name="T52" fmla="*/ 1685 w 4950"/>
              <a:gd name="T53" fmla="*/ 3183 h 5467"/>
              <a:gd name="T54" fmla="*/ 1568 w 4950"/>
              <a:gd name="T55" fmla="*/ 3039 h 5467"/>
              <a:gd name="T56" fmla="*/ 1698 w 4950"/>
              <a:gd name="T57" fmla="*/ 2881 h 5467"/>
              <a:gd name="T58" fmla="*/ 1781 w 4950"/>
              <a:gd name="T59" fmla="*/ 3183 h 5467"/>
              <a:gd name="T60" fmla="*/ 2801 w 4950"/>
              <a:gd name="T61" fmla="*/ 2547 h 5467"/>
              <a:gd name="T62" fmla="*/ 2371 w 4950"/>
              <a:gd name="T63" fmla="*/ 2949 h 5467"/>
              <a:gd name="T64" fmla="*/ 1842 w 4950"/>
              <a:gd name="T65" fmla="*/ 2448 h 5467"/>
              <a:gd name="T66" fmla="*/ 3400 w 4950"/>
              <a:gd name="T67" fmla="*/ 794 h 5467"/>
              <a:gd name="T68" fmla="*/ 3496 w 4950"/>
              <a:gd name="T69" fmla="*/ 794 h 5467"/>
              <a:gd name="T70" fmla="*/ 3664 w 4950"/>
              <a:gd name="T71" fmla="*/ 963 h 5467"/>
              <a:gd name="T72" fmla="*/ 3785 w 4950"/>
              <a:gd name="T73" fmla="*/ 1083 h 5467"/>
              <a:gd name="T74" fmla="*/ 3855 w 4950"/>
              <a:gd name="T75" fmla="*/ 1153 h 5467"/>
              <a:gd name="T76" fmla="*/ 3977 w 4950"/>
              <a:gd name="T77" fmla="*/ 1371 h 5467"/>
              <a:gd name="T78" fmla="*/ 3487 w 4950"/>
              <a:gd name="T79" fmla="*/ 1522 h 5467"/>
              <a:gd name="T80" fmla="*/ 3722 w 4950"/>
              <a:gd name="T81" fmla="*/ 4929 h 5467"/>
              <a:gd name="T82" fmla="*/ 3722 w 4950"/>
              <a:gd name="T83" fmla="*/ 4155 h 5467"/>
              <a:gd name="T84" fmla="*/ 3722 w 4950"/>
              <a:gd name="T85" fmla="*/ 4929 h 5467"/>
              <a:gd name="T86" fmla="*/ 4325 w 4950"/>
              <a:gd name="T87" fmla="*/ 5059 h 5467"/>
              <a:gd name="T88" fmla="*/ 4542 w 4950"/>
              <a:gd name="T89" fmla="*/ 4753 h 5467"/>
              <a:gd name="T90" fmla="*/ 4542 w 4950"/>
              <a:gd name="T91" fmla="*/ 5059 h 5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50" h="5467">
                <a:moveTo>
                  <a:pt x="4746" y="4345"/>
                </a:moveTo>
                <a:lnTo>
                  <a:pt x="4729" y="4345"/>
                </a:lnTo>
                <a:cubicBezTo>
                  <a:pt x="4871" y="3179"/>
                  <a:pt x="4492" y="2471"/>
                  <a:pt x="4216" y="2124"/>
                </a:cubicBezTo>
                <a:cubicBezTo>
                  <a:pt x="4196" y="2016"/>
                  <a:pt x="4153" y="1918"/>
                  <a:pt x="4092" y="1833"/>
                </a:cubicBezTo>
                <a:lnTo>
                  <a:pt x="4265" y="1660"/>
                </a:lnTo>
                <a:cubicBezTo>
                  <a:pt x="4399" y="1526"/>
                  <a:pt x="4437" y="1331"/>
                  <a:pt x="4377" y="1164"/>
                </a:cubicBezTo>
                <a:lnTo>
                  <a:pt x="4712" y="829"/>
                </a:lnTo>
                <a:cubicBezTo>
                  <a:pt x="4791" y="749"/>
                  <a:pt x="4791" y="620"/>
                  <a:pt x="4712" y="540"/>
                </a:cubicBezTo>
                <a:lnTo>
                  <a:pt x="4231" y="60"/>
                </a:lnTo>
                <a:cubicBezTo>
                  <a:pt x="4193" y="21"/>
                  <a:pt x="4141" y="0"/>
                  <a:pt x="4087" y="0"/>
                </a:cubicBezTo>
                <a:cubicBezTo>
                  <a:pt x="4033" y="0"/>
                  <a:pt x="3981" y="21"/>
                  <a:pt x="3942" y="60"/>
                </a:cubicBezTo>
                <a:lnTo>
                  <a:pt x="3608" y="394"/>
                </a:lnTo>
                <a:cubicBezTo>
                  <a:pt x="3557" y="376"/>
                  <a:pt x="3503" y="367"/>
                  <a:pt x="3448" y="367"/>
                </a:cubicBezTo>
                <a:lnTo>
                  <a:pt x="3448" y="367"/>
                </a:lnTo>
                <a:cubicBezTo>
                  <a:pt x="3321" y="367"/>
                  <a:pt x="3201" y="416"/>
                  <a:pt x="3112" y="506"/>
                </a:cubicBezTo>
                <a:lnTo>
                  <a:pt x="1554" y="2064"/>
                </a:lnTo>
                <a:cubicBezTo>
                  <a:pt x="1420" y="2198"/>
                  <a:pt x="1383" y="2392"/>
                  <a:pt x="1442" y="2560"/>
                </a:cubicBezTo>
                <a:lnTo>
                  <a:pt x="1300" y="2702"/>
                </a:lnTo>
                <a:cubicBezTo>
                  <a:pt x="1210" y="2792"/>
                  <a:pt x="1161" y="2912"/>
                  <a:pt x="1161" y="3039"/>
                </a:cubicBezTo>
                <a:cubicBezTo>
                  <a:pt x="1161" y="3166"/>
                  <a:pt x="1210" y="3285"/>
                  <a:pt x="1300" y="3375"/>
                </a:cubicBezTo>
                <a:lnTo>
                  <a:pt x="1396" y="3471"/>
                </a:lnTo>
                <a:cubicBezTo>
                  <a:pt x="1486" y="3561"/>
                  <a:pt x="1605" y="3611"/>
                  <a:pt x="1733" y="3611"/>
                </a:cubicBezTo>
                <a:cubicBezTo>
                  <a:pt x="1860" y="3611"/>
                  <a:pt x="1979" y="3561"/>
                  <a:pt x="2069" y="3471"/>
                </a:cubicBezTo>
                <a:lnTo>
                  <a:pt x="2211" y="3329"/>
                </a:lnTo>
                <a:cubicBezTo>
                  <a:pt x="2262" y="3348"/>
                  <a:pt x="2316" y="3357"/>
                  <a:pt x="2371" y="3357"/>
                </a:cubicBezTo>
                <a:cubicBezTo>
                  <a:pt x="2498" y="3357"/>
                  <a:pt x="2618" y="3307"/>
                  <a:pt x="2708" y="3218"/>
                </a:cubicBezTo>
                <a:lnTo>
                  <a:pt x="3056" y="2869"/>
                </a:lnTo>
                <a:cubicBezTo>
                  <a:pt x="3081" y="2887"/>
                  <a:pt x="3107" y="2903"/>
                  <a:pt x="3134" y="2918"/>
                </a:cubicBezTo>
                <a:cubicBezTo>
                  <a:pt x="3219" y="3256"/>
                  <a:pt x="3161" y="3596"/>
                  <a:pt x="2961" y="3930"/>
                </a:cubicBezTo>
                <a:cubicBezTo>
                  <a:pt x="2841" y="4131"/>
                  <a:pt x="2700" y="4276"/>
                  <a:pt x="2626" y="4345"/>
                </a:cubicBezTo>
                <a:lnTo>
                  <a:pt x="912" y="4345"/>
                </a:lnTo>
                <a:lnTo>
                  <a:pt x="719" y="4156"/>
                </a:lnTo>
                <a:lnTo>
                  <a:pt x="2374" y="4156"/>
                </a:lnTo>
                <a:cubicBezTo>
                  <a:pt x="2487" y="4156"/>
                  <a:pt x="2578" y="4064"/>
                  <a:pt x="2578" y="3952"/>
                </a:cubicBezTo>
                <a:cubicBezTo>
                  <a:pt x="2578" y="3839"/>
                  <a:pt x="2487" y="3748"/>
                  <a:pt x="2374" y="3748"/>
                </a:cubicBezTo>
                <a:lnTo>
                  <a:pt x="220" y="3748"/>
                </a:lnTo>
                <a:cubicBezTo>
                  <a:pt x="137" y="3748"/>
                  <a:pt x="63" y="3798"/>
                  <a:pt x="32" y="3874"/>
                </a:cubicBezTo>
                <a:cubicBezTo>
                  <a:pt x="0" y="3951"/>
                  <a:pt x="18" y="4039"/>
                  <a:pt x="77" y="4097"/>
                </a:cubicBezTo>
                <a:lnTo>
                  <a:pt x="647" y="4656"/>
                </a:lnTo>
                <a:lnTo>
                  <a:pt x="647" y="5263"/>
                </a:lnTo>
                <a:cubicBezTo>
                  <a:pt x="647" y="5375"/>
                  <a:pt x="738" y="5467"/>
                  <a:pt x="851" y="5467"/>
                </a:cubicBezTo>
                <a:lnTo>
                  <a:pt x="4746" y="5467"/>
                </a:lnTo>
                <a:cubicBezTo>
                  <a:pt x="4859" y="5467"/>
                  <a:pt x="4950" y="5375"/>
                  <a:pt x="4950" y="5263"/>
                </a:cubicBezTo>
                <a:lnTo>
                  <a:pt x="4950" y="4549"/>
                </a:lnTo>
                <a:cubicBezTo>
                  <a:pt x="4950" y="4436"/>
                  <a:pt x="4859" y="4345"/>
                  <a:pt x="4746" y="4345"/>
                </a:cubicBezTo>
                <a:close/>
                <a:moveTo>
                  <a:pt x="1639" y="5059"/>
                </a:moveTo>
                <a:lnTo>
                  <a:pt x="1327" y="4753"/>
                </a:lnTo>
                <a:lnTo>
                  <a:pt x="2956" y="4753"/>
                </a:lnTo>
                <a:cubicBezTo>
                  <a:pt x="2987" y="4867"/>
                  <a:pt x="3043" y="4971"/>
                  <a:pt x="3118" y="5059"/>
                </a:cubicBezTo>
                <a:lnTo>
                  <a:pt x="1639" y="5059"/>
                </a:lnTo>
                <a:lnTo>
                  <a:pt x="1639" y="5059"/>
                </a:lnTo>
                <a:close/>
                <a:moveTo>
                  <a:pt x="1781" y="3183"/>
                </a:moveTo>
                <a:cubicBezTo>
                  <a:pt x="1763" y="3200"/>
                  <a:pt x="1743" y="3203"/>
                  <a:pt x="1733" y="3203"/>
                </a:cubicBezTo>
                <a:cubicBezTo>
                  <a:pt x="1722" y="3203"/>
                  <a:pt x="1702" y="3200"/>
                  <a:pt x="1685" y="3183"/>
                </a:cubicBezTo>
                <a:lnTo>
                  <a:pt x="1588" y="3087"/>
                </a:lnTo>
                <a:cubicBezTo>
                  <a:pt x="1571" y="3070"/>
                  <a:pt x="1568" y="3049"/>
                  <a:pt x="1568" y="3039"/>
                </a:cubicBezTo>
                <a:cubicBezTo>
                  <a:pt x="1568" y="3028"/>
                  <a:pt x="1571" y="3008"/>
                  <a:pt x="1588" y="2991"/>
                </a:cubicBezTo>
                <a:lnTo>
                  <a:pt x="1698" y="2881"/>
                </a:lnTo>
                <a:lnTo>
                  <a:pt x="1890" y="3073"/>
                </a:lnTo>
                <a:lnTo>
                  <a:pt x="1781" y="3183"/>
                </a:lnTo>
                <a:close/>
                <a:moveTo>
                  <a:pt x="2745" y="2264"/>
                </a:moveTo>
                <a:cubicBezTo>
                  <a:pt x="2745" y="2363"/>
                  <a:pt x="2765" y="2459"/>
                  <a:pt x="2801" y="2547"/>
                </a:cubicBezTo>
                <a:lnTo>
                  <a:pt x="2419" y="2929"/>
                </a:lnTo>
                <a:cubicBezTo>
                  <a:pt x="2402" y="2946"/>
                  <a:pt x="2382" y="2949"/>
                  <a:pt x="2371" y="2949"/>
                </a:cubicBezTo>
                <a:cubicBezTo>
                  <a:pt x="2361" y="2949"/>
                  <a:pt x="2340" y="2946"/>
                  <a:pt x="2323" y="2929"/>
                </a:cubicBezTo>
                <a:lnTo>
                  <a:pt x="1842" y="2448"/>
                </a:lnTo>
                <a:cubicBezTo>
                  <a:pt x="1816" y="2422"/>
                  <a:pt x="1816" y="2379"/>
                  <a:pt x="1842" y="2352"/>
                </a:cubicBezTo>
                <a:lnTo>
                  <a:pt x="3400" y="794"/>
                </a:lnTo>
                <a:cubicBezTo>
                  <a:pt x="3417" y="777"/>
                  <a:pt x="3438" y="775"/>
                  <a:pt x="3448" y="775"/>
                </a:cubicBezTo>
                <a:cubicBezTo>
                  <a:pt x="3459" y="775"/>
                  <a:pt x="3479" y="777"/>
                  <a:pt x="3496" y="794"/>
                </a:cubicBezTo>
                <a:lnTo>
                  <a:pt x="3618" y="917"/>
                </a:lnTo>
                <a:cubicBezTo>
                  <a:pt x="3634" y="933"/>
                  <a:pt x="3649" y="948"/>
                  <a:pt x="3664" y="963"/>
                </a:cubicBezTo>
                <a:cubicBezTo>
                  <a:pt x="3671" y="970"/>
                  <a:pt x="3679" y="977"/>
                  <a:pt x="3687" y="985"/>
                </a:cubicBezTo>
                <a:lnTo>
                  <a:pt x="3785" y="1083"/>
                </a:lnTo>
                <a:cubicBezTo>
                  <a:pt x="3793" y="1091"/>
                  <a:pt x="3801" y="1099"/>
                  <a:pt x="3809" y="1107"/>
                </a:cubicBezTo>
                <a:cubicBezTo>
                  <a:pt x="3823" y="1122"/>
                  <a:pt x="3839" y="1138"/>
                  <a:pt x="3855" y="1153"/>
                </a:cubicBezTo>
                <a:lnTo>
                  <a:pt x="3977" y="1275"/>
                </a:lnTo>
                <a:cubicBezTo>
                  <a:pt x="4003" y="1302"/>
                  <a:pt x="4003" y="1345"/>
                  <a:pt x="3977" y="1371"/>
                </a:cubicBezTo>
                <a:lnTo>
                  <a:pt x="3771" y="1578"/>
                </a:lnTo>
                <a:cubicBezTo>
                  <a:pt x="3683" y="1542"/>
                  <a:pt x="3587" y="1522"/>
                  <a:pt x="3487" y="1522"/>
                </a:cubicBezTo>
                <a:cubicBezTo>
                  <a:pt x="3078" y="1522"/>
                  <a:pt x="2745" y="1855"/>
                  <a:pt x="2745" y="2264"/>
                </a:cubicBezTo>
                <a:close/>
                <a:moveTo>
                  <a:pt x="3722" y="4929"/>
                </a:moveTo>
                <a:cubicBezTo>
                  <a:pt x="3508" y="4929"/>
                  <a:pt x="3335" y="4756"/>
                  <a:pt x="3335" y="4542"/>
                </a:cubicBezTo>
                <a:cubicBezTo>
                  <a:pt x="3335" y="4329"/>
                  <a:pt x="3508" y="4155"/>
                  <a:pt x="3722" y="4155"/>
                </a:cubicBezTo>
                <a:cubicBezTo>
                  <a:pt x="3935" y="4155"/>
                  <a:pt x="4109" y="4329"/>
                  <a:pt x="4109" y="4542"/>
                </a:cubicBezTo>
                <a:cubicBezTo>
                  <a:pt x="4109" y="4756"/>
                  <a:pt x="3935" y="4929"/>
                  <a:pt x="3722" y="4929"/>
                </a:cubicBezTo>
                <a:close/>
                <a:moveTo>
                  <a:pt x="4542" y="5059"/>
                </a:moveTo>
                <a:lnTo>
                  <a:pt x="4325" y="5059"/>
                </a:lnTo>
                <a:cubicBezTo>
                  <a:pt x="4400" y="4971"/>
                  <a:pt x="4457" y="4867"/>
                  <a:pt x="4488" y="4753"/>
                </a:cubicBezTo>
                <a:lnTo>
                  <a:pt x="4542" y="4753"/>
                </a:lnTo>
                <a:lnTo>
                  <a:pt x="4542" y="5059"/>
                </a:lnTo>
                <a:lnTo>
                  <a:pt x="4542" y="5059"/>
                </a:lnTo>
                <a:close/>
              </a:path>
            </a:pathLst>
          </a:custGeom>
          <a:gradFill>
            <a:gsLst>
              <a:gs pos="30000">
                <a:schemeClr val="accent1"/>
              </a:gs>
              <a:gs pos="100000">
                <a:schemeClr val="accent2"/>
              </a:gs>
            </a:gsLst>
            <a:lin ang="0" scaled="0"/>
          </a:gradFill>
          <a:ln>
            <a:noFill/>
          </a:ln>
        </p:spPr>
      </p:sp>
      <p:sp>
        <p:nvSpPr>
          <p:cNvPr id="50" name="dye_113421">
            <a:extLst>
              <a:ext uri="{FF2B5EF4-FFF2-40B4-BE49-F238E27FC236}">
                <a16:creationId xmlns="" xmlns:a16="http://schemas.microsoft.com/office/drawing/2014/main" id="{D8B1B768-606D-44B4-8E84-8F681617ED35}"/>
              </a:ext>
            </a:extLst>
          </p:cNvPr>
          <p:cNvSpPr>
            <a:spLocks noChangeAspect="1"/>
          </p:cNvSpPr>
          <p:nvPr/>
        </p:nvSpPr>
        <p:spPr bwMode="auto">
          <a:xfrm>
            <a:off x="5163042" y="4943446"/>
            <a:ext cx="477220" cy="476494"/>
          </a:xfrm>
          <a:custGeom>
            <a:avLst/>
            <a:gdLst>
              <a:gd name="connsiteX0" fmla="*/ 421577 w 602276"/>
              <a:gd name="connsiteY0" fmla="*/ 395161 h 601359"/>
              <a:gd name="connsiteX1" fmla="*/ 421577 w 602276"/>
              <a:gd name="connsiteY1" fmla="*/ 444616 h 601359"/>
              <a:gd name="connsiteX2" fmla="*/ 514186 w 602276"/>
              <a:gd name="connsiteY2" fmla="*/ 444616 h 601359"/>
              <a:gd name="connsiteX3" fmla="*/ 514186 w 602276"/>
              <a:gd name="connsiteY3" fmla="*/ 395161 h 601359"/>
              <a:gd name="connsiteX4" fmla="*/ 356206 w 602276"/>
              <a:gd name="connsiteY4" fmla="*/ 100556 h 601359"/>
              <a:gd name="connsiteX5" fmla="*/ 405730 w 602276"/>
              <a:gd name="connsiteY5" fmla="*/ 141623 h 601359"/>
              <a:gd name="connsiteX6" fmla="*/ 473965 w 602276"/>
              <a:gd name="connsiteY6" fmla="*/ 174477 h 601359"/>
              <a:gd name="connsiteX7" fmla="*/ 488967 w 602276"/>
              <a:gd name="connsiteY7" fmla="*/ 217477 h 601359"/>
              <a:gd name="connsiteX8" fmla="*/ 445897 w 602276"/>
              <a:gd name="connsiteY8" fmla="*/ 232454 h 601359"/>
              <a:gd name="connsiteX9" fmla="*/ 374273 w 602276"/>
              <a:gd name="connsiteY9" fmla="*/ 197990 h 601359"/>
              <a:gd name="connsiteX10" fmla="*/ 356206 w 602276"/>
              <a:gd name="connsiteY10" fmla="*/ 201211 h 601359"/>
              <a:gd name="connsiteX11" fmla="*/ 350238 w 602276"/>
              <a:gd name="connsiteY11" fmla="*/ 200889 h 601359"/>
              <a:gd name="connsiteX12" fmla="*/ 298940 w 602276"/>
              <a:gd name="connsiteY12" fmla="*/ 260155 h 601359"/>
              <a:gd name="connsiteX13" fmla="*/ 298940 w 602276"/>
              <a:gd name="connsiteY13" fmla="*/ 262409 h 601359"/>
              <a:gd name="connsiteX14" fmla="*/ 248610 w 602276"/>
              <a:gd name="connsiteY14" fmla="*/ 312817 h 601359"/>
              <a:gd name="connsiteX15" fmla="*/ 201507 w 602276"/>
              <a:gd name="connsiteY15" fmla="*/ 280608 h 601359"/>
              <a:gd name="connsiteX16" fmla="*/ 127625 w 602276"/>
              <a:gd name="connsiteY16" fmla="*/ 237930 h 601359"/>
              <a:gd name="connsiteX17" fmla="*/ 115849 w 602276"/>
              <a:gd name="connsiteY17" fmla="*/ 193964 h 601359"/>
              <a:gd name="connsiteX18" fmla="*/ 159888 w 602276"/>
              <a:gd name="connsiteY18" fmla="*/ 182207 h 601359"/>
              <a:gd name="connsiteX19" fmla="*/ 223445 w 602276"/>
              <a:gd name="connsiteY19" fmla="*/ 218765 h 601359"/>
              <a:gd name="connsiteX20" fmla="*/ 248610 w 602276"/>
              <a:gd name="connsiteY20" fmla="*/ 212001 h 601359"/>
              <a:gd name="connsiteX21" fmla="*/ 254902 w 602276"/>
              <a:gd name="connsiteY21" fmla="*/ 212484 h 601359"/>
              <a:gd name="connsiteX22" fmla="*/ 305877 w 602276"/>
              <a:gd name="connsiteY22" fmla="*/ 153702 h 601359"/>
              <a:gd name="connsiteX23" fmla="*/ 305877 w 602276"/>
              <a:gd name="connsiteY23" fmla="*/ 150964 h 601359"/>
              <a:gd name="connsiteX24" fmla="*/ 356206 w 602276"/>
              <a:gd name="connsiteY24" fmla="*/ 100556 h 601359"/>
              <a:gd name="connsiteX25" fmla="*/ 64535 w 602276"/>
              <a:gd name="connsiteY25" fmla="*/ 64437 h 601359"/>
              <a:gd name="connsiteX26" fmla="*/ 64535 w 602276"/>
              <a:gd name="connsiteY26" fmla="*/ 356498 h 601359"/>
              <a:gd name="connsiteX27" fmla="*/ 537741 w 602276"/>
              <a:gd name="connsiteY27" fmla="*/ 356498 h 601359"/>
              <a:gd name="connsiteX28" fmla="*/ 537741 w 602276"/>
              <a:gd name="connsiteY28" fmla="*/ 64437 h 601359"/>
              <a:gd name="connsiteX29" fmla="*/ 53887 w 602276"/>
              <a:gd name="connsiteY29" fmla="*/ 0 h 601359"/>
              <a:gd name="connsiteX30" fmla="*/ 549841 w 602276"/>
              <a:gd name="connsiteY30" fmla="*/ 0 h 601359"/>
              <a:gd name="connsiteX31" fmla="*/ 602276 w 602276"/>
              <a:gd name="connsiteY31" fmla="*/ 54127 h 601359"/>
              <a:gd name="connsiteX32" fmla="*/ 602276 w 602276"/>
              <a:gd name="connsiteY32" fmla="*/ 431245 h 601359"/>
              <a:gd name="connsiteX33" fmla="*/ 549841 w 602276"/>
              <a:gd name="connsiteY33" fmla="*/ 485372 h 601359"/>
              <a:gd name="connsiteX34" fmla="*/ 413026 w 602276"/>
              <a:gd name="connsiteY34" fmla="*/ 485372 h 601359"/>
              <a:gd name="connsiteX35" fmla="*/ 413026 w 602276"/>
              <a:gd name="connsiteY35" fmla="*/ 530478 h 601359"/>
              <a:gd name="connsiteX36" fmla="*/ 416737 w 602276"/>
              <a:gd name="connsiteY36" fmla="*/ 530478 h 601359"/>
              <a:gd name="connsiteX37" fmla="*/ 436743 w 602276"/>
              <a:gd name="connsiteY37" fmla="*/ 551904 h 601359"/>
              <a:gd name="connsiteX38" fmla="*/ 436743 w 602276"/>
              <a:gd name="connsiteY38" fmla="*/ 579451 h 601359"/>
              <a:gd name="connsiteX39" fmla="*/ 416737 w 602276"/>
              <a:gd name="connsiteY39" fmla="*/ 601359 h 601359"/>
              <a:gd name="connsiteX40" fmla="*/ 186991 w 602276"/>
              <a:gd name="connsiteY40" fmla="*/ 601359 h 601359"/>
              <a:gd name="connsiteX41" fmla="*/ 165695 w 602276"/>
              <a:gd name="connsiteY41" fmla="*/ 579451 h 601359"/>
              <a:gd name="connsiteX42" fmla="*/ 165695 w 602276"/>
              <a:gd name="connsiteY42" fmla="*/ 551904 h 601359"/>
              <a:gd name="connsiteX43" fmla="*/ 186991 w 602276"/>
              <a:gd name="connsiteY43" fmla="*/ 530478 h 601359"/>
              <a:gd name="connsiteX44" fmla="*/ 189250 w 602276"/>
              <a:gd name="connsiteY44" fmla="*/ 530478 h 601359"/>
              <a:gd name="connsiteX45" fmla="*/ 189250 w 602276"/>
              <a:gd name="connsiteY45" fmla="*/ 485372 h 601359"/>
              <a:gd name="connsiteX46" fmla="*/ 53887 w 602276"/>
              <a:gd name="connsiteY46" fmla="*/ 485372 h 601359"/>
              <a:gd name="connsiteX47" fmla="*/ 0 w 602276"/>
              <a:gd name="connsiteY47" fmla="*/ 431245 h 601359"/>
              <a:gd name="connsiteX48" fmla="*/ 0 w 602276"/>
              <a:gd name="connsiteY48" fmla="*/ 54127 h 601359"/>
              <a:gd name="connsiteX49" fmla="*/ 53887 w 602276"/>
              <a:gd name="connsiteY49" fmla="*/ 0 h 601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602276" h="601359">
                <a:moveTo>
                  <a:pt x="421577" y="395161"/>
                </a:moveTo>
                <a:lnTo>
                  <a:pt x="421577" y="444616"/>
                </a:lnTo>
                <a:lnTo>
                  <a:pt x="514186" y="444616"/>
                </a:lnTo>
                <a:lnTo>
                  <a:pt x="514186" y="395161"/>
                </a:lnTo>
                <a:close/>
                <a:moveTo>
                  <a:pt x="356206" y="100556"/>
                </a:moveTo>
                <a:cubicBezTo>
                  <a:pt x="380887" y="100556"/>
                  <a:pt x="401374" y="118272"/>
                  <a:pt x="405730" y="141623"/>
                </a:cubicBezTo>
                <a:lnTo>
                  <a:pt x="473965" y="174477"/>
                </a:lnTo>
                <a:cubicBezTo>
                  <a:pt x="490096" y="182207"/>
                  <a:pt x="496710" y="201533"/>
                  <a:pt x="488967" y="217477"/>
                </a:cubicBezTo>
                <a:cubicBezTo>
                  <a:pt x="481224" y="233582"/>
                  <a:pt x="461867" y="240346"/>
                  <a:pt x="445897" y="232454"/>
                </a:cubicBezTo>
                <a:lnTo>
                  <a:pt x="374273" y="197990"/>
                </a:lnTo>
                <a:cubicBezTo>
                  <a:pt x="368627" y="200084"/>
                  <a:pt x="362498" y="201211"/>
                  <a:pt x="356206" y="201211"/>
                </a:cubicBezTo>
                <a:cubicBezTo>
                  <a:pt x="354271" y="201211"/>
                  <a:pt x="352174" y="201050"/>
                  <a:pt x="350238" y="200889"/>
                </a:cubicBezTo>
                <a:lnTo>
                  <a:pt x="298940" y="260155"/>
                </a:lnTo>
                <a:cubicBezTo>
                  <a:pt x="298940" y="260960"/>
                  <a:pt x="298940" y="261604"/>
                  <a:pt x="298940" y="262409"/>
                </a:cubicBezTo>
                <a:cubicBezTo>
                  <a:pt x="298940" y="290110"/>
                  <a:pt x="276356" y="312817"/>
                  <a:pt x="248610" y="312817"/>
                </a:cubicBezTo>
                <a:cubicBezTo>
                  <a:pt x="227156" y="312817"/>
                  <a:pt x="208927" y="299450"/>
                  <a:pt x="201507" y="280608"/>
                </a:cubicBezTo>
                <a:lnTo>
                  <a:pt x="127625" y="237930"/>
                </a:lnTo>
                <a:cubicBezTo>
                  <a:pt x="112301" y="229072"/>
                  <a:pt x="106977" y="209425"/>
                  <a:pt x="115849" y="193964"/>
                </a:cubicBezTo>
                <a:cubicBezTo>
                  <a:pt x="124722" y="178503"/>
                  <a:pt x="144563" y="173350"/>
                  <a:pt x="159888" y="182207"/>
                </a:cubicBezTo>
                <a:lnTo>
                  <a:pt x="223445" y="218765"/>
                </a:lnTo>
                <a:cubicBezTo>
                  <a:pt x="230866" y="214578"/>
                  <a:pt x="239415" y="212001"/>
                  <a:pt x="248610" y="212001"/>
                </a:cubicBezTo>
                <a:cubicBezTo>
                  <a:pt x="250707" y="212001"/>
                  <a:pt x="252804" y="212162"/>
                  <a:pt x="254902" y="212484"/>
                </a:cubicBezTo>
                <a:lnTo>
                  <a:pt x="305877" y="153702"/>
                </a:lnTo>
                <a:cubicBezTo>
                  <a:pt x="305877" y="152736"/>
                  <a:pt x="305877" y="151769"/>
                  <a:pt x="305877" y="150964"/>
                </a:cubicBezTo>
                <a:cubicBezTo>
                  <a:pt x="305877" y="123103"/>
                  <a:pt x="328460" y="100556"/>
                  <a:pt x="356206" y="100556"/>
                </a:cubicBezTo>
                <a:close/>
                <a:moveTo>
                  <a:pt x="64535" y="64437"/>
                </a:moveTo>
                <a:lnTo>
                  <a:pt x="64535" y="356498"/>
                </a:lnTo>
                <a:lnTo>
                  <a:pt x="537741" y="356498"/>
                </a:lnTo>
                <a:lnTo>
                  <a:pt x="537741" y="64437"/>
                </a:lnTo>
                <a:close/>
                <a:moveTo>
                  <a:pt x="53887" y="0"/>
                </a:moveTo>
                <a:lnTo>
                  <a:pt x="549841" y="0"/>
                </a:lnTo>
                <a:cubicBezTo>
                  <a:pt x="579528" y="0"/>
                  <a:pt x="602276" y="24486"/>
                  <a:pt x="602276" y="54127"/>
                </a:cubicBezTo>
                <a:lnTo>
                  <a:pt x="602276" y="431245"/>
                </a:lnTo>
                <a:cubicBezTo>
                  <a:pt x="602276" y="460886"/>
                  <a:pt x="579528" y="485372"/>
                  <a:pt x="549841" y="485372"/>
                </a:cubicBezTo>
                <a:lnTo>
                  <a:pt x="413026" y="485372"/>
                </a:lnTo>
                <a:lnTo>
                  <a:pt x="413026" y="530478"/>
                </a:lnTo>
                <a:lnTo>
                  <a:pt x="416737" y="530478"/>
                </a:lnTo>
                <a:cubicBezTo>
                  <a:pt x="428515" y="530478"/>
                  <a:pt x="436743" y="539983"/>
                  <a:pt x="436743" y="551904"/>
                </a:cubicBezTo>
                <a:lnTo>
                  <a:pt x="436743" y="579451"/>
                </a:lnTo>
                <a:cubicBezTo>
                  <a:pt x="436743" y="591371"/>
                  <a:pt x="428676" y="601359"/>
                  <a:pt x="416737" y="601359"/>
                </a:cubicBezTo>
                <a:lnTo>
                  <a:pt x="186991" y="601359"/>
                </a:lnTo>
                <a:cubicBezTo>
                  <a:pt x="175214" y="601359"/>
                  <a:pt x="165695" y="591371"/>
                  <a:pt x="165695" y="579451"/>
                </a:cubicBezTo>
                <a:lnTo>
                  <a:pt x="165695" y="551904"/>
                </a:lnTo>
                <a:cubicBezTo>
                  <a:pt x="165695" y="539983"/>
                  <a:pt x="175214" y="530478"/>
                  <a:pt x="186991" y="530478"/>
                </a:cubicBezTo>
                <a:lnTo>
                  <a:pt x="189250" y="530478"/>
                </a:lnTo>
                <a:lnTo>
                  <a:pt x="189250" y="485372"/>
                </a:lnTo>
                <a:lnTo>
                  <a:pt x="53887" y="485372"/>
                </a:lnTo>
                <a:cubicBezTo>
                  <a:pt x="24362" y="485372"/>
                  <a:pt x="0" y="460886"/>
                  <a:pt x="0" y="431245"/>
                </a:cubicBezTo>
                <a:lnTo>
                  <a:pt x="0" y="54127"/>
                </a:lnTo>
                <a:cubicBezTo>
                  <a:pt x="0" y="24486"/>
                  <a:pt x="24362" y="0"/>
                  <a:pt x="53887" y="0"/>
                </a:cubicBezTo>
                <a:close/>
              </a:path>
            </a:pathLst>
          </a:custGeom>
          <a:gradFill>
            <a:gsLst>
              <a:gs pos="30000">
                <a:schemeClr val="accent1"/>
              </a:gs>
              <a:gs pos="100000">
                <a:schemeClr val="accent2"/>
              </a:gs>
            </a:gsLst>
            <a:lin ang="0" scaled="0"/>
          </a:gradFill>
          <a:ln>
            <a:noFill/>
          </a:ln>
        </p:spPr>
        <p:txBody>
          <a:bodyPr/>
          <a:ls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zh-CN" altLang="en-US"/>
          </a:p>
        </p:txBody>
      </p:sp>
      <p:sp>
        <p:nvSpPr>
          <p:cNvPr id="29" name="矩形 28">
            <a:extLst>
              <a:ext uri="{FF2B5EF4-FFF2-40B4-BE49-F238E27FC236}">
                <a16:creationId xmlns="" xmlns:a16="http://schemas.microsoft.com/office/drawing/2014/main" id="{7970D8BF-B184-4566-9C16-956D6AFD0507}"/>
              </a:ext>
            </a:extLst>
          </p:cNvPr>
          <p:cNvSpPr/>
          <p:nvPr/>
        </p:nvSpPr>
        <p:spPr>
          <a:xfrm>
            <a:off x="6699732" y="1727679"/>
            <a:ext cx="2941857" cy="451406"/>
          </a:xfrm>
          <a:prstGeom prst="rect">
            <a:avLst/>
          </a:prstGeom>
        </p:spPr>
        <p:txBody>
          <a:bodyPr wrap="square">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lang="zh-CN" altLang="en-US" sz="2400" b="1" dirty="0">
                <a:solidFill>
                  <a:schemeClr val="tx1">
                    <a:lumMod val="65000"/>
                    <a:lumOff val="35000"/>
                  </a:schemeClr>
                </a:solidFill>
                <a:latin typeface="微软雅黑" panose="020B0503020204020204" pitchFamily="34" charset="-122"/>
                <a:ea typeface="微软雅黑" panose="020B0503020204020204" pitchFamily="34" charset="-122"/>
              </a:rPr>
              <a:t>请输入您的标题</a:t>
            </a:r>
            <a:endParaRPr kumimoji="0" lang="en-US" altLang="zh-CN" sz="2400" b="1" i="0" u="none" strike="noStrike" kern="1200" cap="none" spc="0" normalizeH="0" baseline="0" noProof="0" dirty="0">
              <a:ln>
                <a:noFill/>
              </a:ln>
              <a:solidFill>
                <a:schemeClr val="tx1">
                  <a:lumMod val="65000"/>
                  <a:lumOff val="35000"/>
                </a:schemeClr>
              </a:solidFill>
              <a:effectLst/>
              <a:uLnTx/>
              <a:uFillTx/>
              <a:latin typeface="微软雅黑" panose="020B0503020204020204" pitchFamily="34" charset="-122"/>
              <a:ea typeface="微软雅黑" panose="020B0503020204020204" pitchFamily="34" charset="-122"/>
              <a:cs typeface="+mn-cs"/>
            </a:endParaRPr>
          </a:p>
        </p:txBody>
      </p:sp>
      <p:sp>
        <p:nvSpPr>
          <p:cNvPr id="5" name="矩形 4">
            <a:extLst>
              <a:ext uri="{FF2B5EF4-FFF2-40B4-BE49-F238E27FC236}">
                <a16:creationId xmlns="" xmlns:a16="http://schemas.microsoft.com/office/drawing/2014/main" id="{75A683EA-1113-485C-925C-B8D721E48071}"/>
              </a:ext>
            </a:extLst>
          </p:cNvPr>
          <p:cNvSpPr/>
          <p:nvPr/>
        </p:nvSpPr>
        <p:spPr>
          <a:xfrm>
            <a:off x="1461983" y="1788113"/>
            <a:ext cx="2449992" cy="451406"/>
          </a:xfrm>
          <a:prstGeom prst="rect">
            <a:avLst/>
          </a:prstGeom>
        </p:spPr>
        <p:txBody>
          <a:bodyPr wrap="square">
            <a:spAutoFit/>
          </a:bodyPr>
          <a:lstStyle/>
          <a:p>
            <a:pPr lvl="0" algn="ctr">
              <a:lnSpc>
                <a:spcPts val="2800"/>
              </a:lnSpc>
              <a:defRPr/>
            </a:pPr>
            <a:r>
              <a:rPr lang="zh-CN" altLang="en-US" sz="2400" b="1" dirty="0">
                <a:solidFill>
                  <a:schemeClr val="bg1"/>
                </a:solidFill>
                <a:latin typeface="微软雅黑" panose="020B0503020204020204" pitchFamily="34" charset="-122"/>
                <a:ea typeface="微软雅黑" panose="020B0503020204020204" pitchFamily="34" charset="-122"/>
              </a:rPr>
              <a:t>请输入您的标题</a:t>
            </a:r>
          </a:p>
        </p:txBody>
      </p:sp>
      <p:grpSp>
        <p:nvGrpSpPr>
          <p:cNvPr id="34" name="组合 33">
            <a:extLst>
              <a:ext uri="{FF2B5EF4-FFF2-40B4-BE49-F238E27FC236}">
                <a16:creationId xmlns="" xmlns:a16="http://schemas.microsoft.com/office/drawing/2014/main" id="{8087C778-21EE-4925-A5C2-135D3687AEB9}"/>
              </a:ext>
            </a:extLst>
          </p:cNvPr>
          <p:cNvGrpSpPr/>
          <p:nvPr/>
        </p:nvGrpSpPr>
        <p:grpSpPr>
          <a:xfrm>
            <a:off x="1539370" y="2564831"/>
            <a:ext cx="3078121" cy="843839"/>
            <a:chOff x="1788393" y="2632457"/>
            <a:chExt cx="3078121" cy="843839"/>
          </a:xfrm>
        </p:grpSpPr>
        <p:sp>
          <p:nvSpPr>
            <p:cNvPr id="35" name="矩形 34">
              <a:extLst>
                <a:ext uri="{FF2B5EF4-FFF2-40B4-BE49-F238E27FC236}">
                  <a16:creationId xmlns="" xmlns:a16="http://schemas.microsoft.com/office/drawing/2014/main" id="{B64D021E-82F0-43CA-9090-79C1B37C34B5}"/>
                </a:ext>
              </a:extLst>
            </p:cNvPr>
            <p:cNvSpPr/>
            <p:nvPr/>
          </p:nvSpPr>
          <p:spPr>
            <a:xfrm>
              <a:off x="1788393" y="2632457"/>
              <a:ext cx="1415772" cy="338554"/>
            </a:xfrm>
            <a:prstGeom prst="rect">
              <a:avLst/>
            </a:prstGeom>
          </p:spPr>
          <p:txBody>
            <a:bodyPr wrap="none">
              <a:spAutoFit/>
            </a:bodyPr>
            <a:lstStyle/>
            <a:p>
              <a:pPr lvl="0">
                <a:defRPr/>
              </a:pPr>
              <a:r>
                <a:rPr lang="zh-CN" altLang="en-US" sz="1600" b="1" dirty="0">
                  <a:solidFill>
                    <a:schemeClr val="bg1"/>
                  </a:solidFill>
                  <a:latin typeface="微软雅黑" panose="020B0503020204020204" pitchFamily="34" charset="-122"/>
                  <a:ea typeface="微软雅黑" panose="020B0503020204020204" pitchFamily="34" charset="-122"/>
                </a:rPr>
                <a:t>这里是小标题</a:t>
              </a:r>
            </a:p>
          </p:txBody>
        </p:sp>
        <p:sp>
          <p:nvSpPr>
            <p:cNvPr id="36" name="文本框 35">
              <a:extLst>
                <a:ext uri="{FF2B5EF4-FFF2-40B4-BE49-F238E27FC236}">
                  <a16:creationId xmlns="" xmlns:a16="http://schemas.microsoft.com/office/drawing/2014/main" id="{E6CC57C5-7D0B-4084-9DC7-6A495C8CC8DE}"/>
                </a:ext>
              </a:extLst>
            </p:cNvPr>
            <p:cNvSpPr txBox="1"/>
            <p:nvPr/>
          </p:nvSpPr>
          <p:spPr>
            <a:xfrm>
              <a:off x="1788393" y="2927235"/>
              <a:ext cx="3078121" cy="549061"/>
            </a:xfrm>
            <a:prstGeom prst="rect">
              <a:avLst/>
            </a:prstGeom>
            <a:noFill/>
          </p:spPr>
          <p:txBody>
            <a:bodyPr wrap="square" rtlCol="0">
              <a:spAutoFit/>
            </a:bodyPr>
            <a:lstStyle/>
            <a:p>
              <a:pPr lvl="0" algn="just">
                <a:lnSpc>
                  <a:spcPct val="130000"/>
                </a:lnSpc>
                <a:defRPr/>
              </a:pPr>
              <a:r>
                <a:rPr lang="zh-CN" altLang="en-US" sz="1200" dirty="0">
                  <a:solidFill>
                    <a:schemeClr val="bg1"/>
                  </a:solidFill>
                  <a:latin typeface="微软雅黑" panose="020B0503020204020204" pitchFamily="34" charset="-122"/>
                  <a:ea typeface="微软雅黑" panose="020B0503020204020204" pitchFamily="34" charset="-122"/>
                </a:rPr>
                <a:t>东华大学是教育部直属、国家“</a:t>
              </a:r>
              <a:r>
                <a:rPr lang="en-US" altLang="zh-CN" sz="1200" dirty="0">
                  <a:solidFill>
                    <a:schemeClr val="bg1"/>
                  </a:solidFill>
                  <a:latin typeface="微软雅黑" panose="020B0503020204020204" pitchFamily="34" charset="-122"/>
                  <a:ea typeface="微软雅黑" panose="020B0503020204020204" pitchFamily="34" charset="-122"/>
                </a:rPr>
                <a:t>211</a:t>
              </a:r>
              <a:r>
                <a:rPr lang="zh-CN" altLang="en-US" sz="1200" dirty="0">
                  <a:solidFill>
                    <a:schemeClr val="bg1"/>
                  </a:solidFill>
                  <a:latin typeface="微软雅黑" panose="020B0503020204020204" pitchFamily="34" charset="-122"/>
                  <a:ea typeface="微软雅黑" panose="020B0503020204020204" pitchFamily="34" charset="-122"/>
                </a:rPr>
                <a:t>工程”重点建设的全国重点大学</a:t>
              </a:r>
            </a:p>
          </p:txBody>
        </p:sp>
      </p:grpSp>
      <p:grpSp>
        <p:nvGrpSpPr>
          <p:cNvPr id="37" name="组合 36">
            <a:extLst>
              <a:ext uri="{FF2B5EF4-FFF2-40B4-BE49-F238E27FC236}">
                <a16:creationId xmlns="" xmlns:a16="http://schemas.microsoft.com/office/drawing/2014/main" id="{4D31C3ED-EE7F-4B5C-8139-DC7060BF292A}"/>
              </a:ext>
            </a:extLst>
          </p:cNvPr>
          <p:cNvGrpSpPr/>
          <p:nvPr/>
        </p:nvGrpSpPr>
        <p:grpSpPr>
          <a:xfrm>
            <a:off x="1539370" y="3639660"/>
            <a:ext cx="3125888" cy="843839"/>
            <a:chOff x="1788393" y="3886309"/>
            <a:chExt cx="3125888" cy="843839"/>
          </a:xfrm>
        </p:grpSpPr>
        <p:sp>
          <p:nvSpPr>
            <p:cNvPr id="38" name="矩形 37">
              <a:extLst>
                <a:ext uri="{FF2B5EF4-FFF2-40B4-BE49-F238E27FC236}">
                  <a16:creationId xmlns="" xmlns:a16="http://schemas.microsoft.com/office/drawing/2014/main" id="{77BA9425-2279-4BF8-B024-90E3B04756C9}"/>
                </a:ext>
              </a:extLst>
            </p:cNvPr>
            <p:cNvSpPr/>
            <p:nvPr/>
          </p:nvSpPr>
          <p:spPr>
            <a:xfrm>
              <a:off x="1788393" y="3886309"/>
              <a:ext cx="1415772" cy="338554"/>
            </a:xfrm>
            <a:prstGeom prst="rect">
              <a:avLst/>
            </a:prstGeom>
          </p:spPr>
          <p:txBody>
            <a:bodyPr wrap="none">
              <a:spAutoFit/>
            </a:bodyPr>
            <a:lstStyle/>
            <a:p>
              <a:pPr lvl="0">
                <a:defRPr/>
              </a:pPr>
              <a:r>
                <a:rPr lang="zh-CN" altLang="en-US" sz="1600" b="1" dirty="0">
                  <a:solidFill>
                    <a:schemeClr val="bg1"/>
                  </a:solidFill>
                  <a:latin typeface="微软雅黑" panose="020B0503020204020204" pitchFamily="34" charset="-122"/>
                  <a:ea typeface="微软雅黑" panose="020B0503020204020204" pitchFamily="34" charset="-122"/>
                </a:rPr>
                <a:t>这里是小标题</a:t>
              </a:r>
            </a:p>
          </p:txBody>
        </p:sp>
        <p:sp>
          <p:nvSpPr>
            <p:cNvPr id="39" name="文本框 38">
              <a:extLst>
                <a:ext uri="{FF2B5EF4-FFF2-40B4-BE49-F238E27FC236}">
                  <a16:creationId xmlns="" xmlns:a16="http://schemas.microsoft.com/office/drawing/2014/main" id="{69ACFEA6-3C65-46BF-9649-6C7860D0BD89}"/>
                </a:ext>
              </a:extLst>
            </p:cNvPr>
            <p:cNvSpPr txBox="1"/>
            <p:nvPr/>
          </p:nvSpPr>
          <p:spPr>
            <a:xfrm>
              <a:off x="1788393" y="4181087"/>
              <a:ext cx="3125888" cy="549061"/>
            </a:xfrm>
            <a:prstGeom prst="rect">
              <a:avLst/>
            </a:prstGeom>
            <a:noFill/>
          </p:spPr>
          <p:txBody>
            <a:bodyPr wrap="square" rtlCol="0">
              <a:spAutoFit/>
            </a:bodyPr>
            <a:lstStyle/>
            <a:p>
              <a:pPr lvl="0" algn="just">
                <a:lnSpc>
                  <a:spcPct val="130000"/>
                </a:lnSpc>
                <a:defRPr/>
              </a:pPr>
              <a:r>
                <a:rPr lang="zh-CN" altLang="en-US" sz="1200" dirty="0">
                  <a:solidFill>
                    <a:schemeClr val="bg1"/>
                  </a:solidFill>
                  <a:latin typeface="微软雅黑" panose="020B0503020204020204" pitchFamily="34" charset="-122"/>
                  <a:ea typeface="微软雅黑" panose="020B0503020204020204" pitchFamily="34" charset="-122"/>
                </a:rPr>
                <a:t>东华大学是教育部直属、国家“</a:t>
              </a:r>
              <a:r>
                <a:rPr lang="en-US" altLang="zh-CN" sz="1200" dirty="0">
                  <a:solidFill>
                    <a:schemeClr val="bg1"/>
                  </a:solidFill>
                  <a:latin typeface="微软雅黑" panose="020B0503020204020204" pitchFamily="34" charset="-122"/>
                  <a:ea typeface="微软雅黑" panose="020B0503020204020204" pitchFamily="34" charset="-122"/>
                </a:rPr>
                <a:t>211</a:t>
              </a:r>
              <a:r>
                <a:rPr lang="zh-CN" altLang="en-US" sz="1200" dirty="0">
                  <a:solidFill>
                    <a:schemeClr val="bg1"/>
                  </a:solidFill>
                  <a:latin typeface="微软雅黑" panose="020B0503020204020204" pitchFamily="34" charset="-122"/>
                  <a:ea typeface="微软雅黑" panose="020B0503020204020204" pitchFamily="34" charset="-122"/>
                </a:rPr>
                <a:t>工程”重点建设的全国重点大学</a:t>
              </a:r>
            </a:p>
          </p:txBody>
        </p:sp>
      </p:grpSp>
      <p:grpSp>
        <p:nvGrpSpPr>
          <p:cNvPr id="40" name="组合 39">
            <a:extLst>
              <a:ext uri="{FF2B5EF4-FFF2-40B4-BE49-F238E27FC236}">
                <a16:creationId xmlns="" xmlns:a16="http://schemas.microsoft.com/office/drawing/2014/main" id="{48053D8E-C375-4C9F-A1D8-76458B871064}"/>
              </a:ext>
            </a:extLst>
          </p:cNvPr>
          <p:cNvGrpSpPr/>
          <p:nvPr/>
        </p:nvGrpSpPr>
        <p:grpSpPr>
          <a:xfrm>
            <a:off x="1539370" y="4714489"/>
            <a:ext cx="3125888" cy="843839"/>
            <a:chOff x="1788393" y="5061576"/>
            <a:chExt cx="5424526" cy="843839"/>
          </a:xfrm>
        </p:grpSpPr>
        <p:sp>
          <p:nvSpPr>
            <p:cNvPr id="41" name="矩形 40">
              <a:extLst>
                <a:ext uri="{FF2B5EF4-FFF2-40B4-BE49-F238E27FC236}">
                  <a16:creationId xmlns="" xmlns:a16="http://schemas.microsoft.com/office/drawing/2014/main" id="{CE0318D8-329D-4F35-A7E5-E8E31BD95E69}"/>
                </a:ext>
              </a:extLst>
            </p:cNvPr>
            <p:cNvSpPr/>
            <p:nvPr/>
          </p:nvSpPr>
          <p:spPr>
            <a:xfrm>
              <a:off x="1788393" y="5061576"/>
              <a:ext cx="2472558" cy="338554"/>
            </a:xfrm>
            <a:prstGeom prst="rect">
              <a:avLst/>
            </a:prstGeom>
          </p:spPr>
          <p:txBody>
            <a:bodyPr wrap="none">
              <a:spAutoFit/>
            </a:bodyPr>
            <a:lstStyle/>
            <a:p>
              <a:pPr lvl="0">
                <a:defRPr/>
              </a:pPr>
              <a:r>
                <a:rPr lang="zh-CN" altLang="en-US" sz="1600" b="1" dirty="0">
                  <a:solidFill>
                    <a:schemeClr val="bg1"/>
                  </a:solidFill>
                  <a:latin typeface="微软雅黑" panose="020B0503020204020204" pitchFamily="34" charset="-122"/>
                  <a:ea typeface="微软雅黑" panose="020B0503020204020204" pitchFamily="34" charset="-122"/>
                </a:rPr>
                <a:t>这里是小标题</a:t>
              </a:r>
            </a:p>
          </p:txBody>
        </p:sp>
        <p:sp>
          <p:nvSpPr>
            <p:cNvPr id="42" name="文本框 41">
              <a:extLst>
                <a:ext uri="{FF2B5EF4-FFF2-40B4-BE49-F238E27FC236}">
                  <a16:creationId xmlns="" xmlns:a16="http://schemas.microsoft.com/office/drawing/2014/main" id="{02508E1A-814F-49D4-97D4-EF0ECD11F5E9}"/>
                </a:ext>
              </a:extLst>
            </p:cNvPr>
            <p:cNvSpPr txBox="1"/>
            <p:nvPr/>
          </p:nvSpPr>
          <p:spPr>
            <a:xfrm>
              <a:off x="1788393" y="5356354"/>
              <a:ext cx="5424526" cy="549061"/>
            </a:xfrm>
            <a:prstGeom prst="rect">
              <a:avLst/>
            </a:prstGeom>
            <a:noFill/>
          </p:spPr>
          <p:txBody>
            <a:bodyPr wrap="square" rtlCol="0">
              <a:spAutoFit/>
            </a:bodyPr>
            <a:lstStyle/>
            <a:p>
              <a:pPr lvl="0" algn="just">
                <a:lnSpc>
                  <a:spcPct val="130000"/>
                </a:lnSpc>
                <a:defRPr/>
              </a:pPr>
              <a:r>
                <a:rPr lang="zh-CN" altLang="en-US" sz="1200" dirty="0">
                  <a:solidFill>
                    <a:schemeClr val="bg1"/>
                  </a:solidFill>
                  <a:latin typeface="微软雅黑" panose="020B0503020204020204" pitchFamily="34" charset="-122"/>
                  <a:ea typeface="微软雅黑" panose="020B0503020204020204" pitchFamily="34" charset="-122"/>
                </a:rPr>
                <a:t>东华大学是教育部直属、国家“</a:t>
              </a:r>
              <a:r>
                <a:rPr lang="en-US" altLang="zh-CN" sz="1200" dirty="0">
                  <a:solidFill>
                    <a:schemeClr val="bg1"/>
                  </a:solidFill>
                  <a:latin typeface="微软雅黑" panose="020B0503020204020204" pitchFamily="34" charset="-122"/>
                  <a:ea typeface="微软雅黑" panose="020B0503020204020204" pitchFamily="34" charset="-122"/>
                </a:rPr>
                <a:t>211</a:t>
              </a:r>
              <a:r>
                <a:rPr lang="zh-CN" altLang="en-US" sz="1200" dirty="0">
                  <a:solidFill>
                    <a:schemeClr val="bg1"/>
                  </a:solidFill>
                  <a:latin typeface="微软雅黑" panose="020B0503020204020204" pitchFamily="34" charset="-122"/>
                  <a:ea typeface="微软雅黑" panose="020B0503020204020204" pitchFamily="34" charset="-122"/>
                </a:rPr>
                <a:t>工程”重点建设的全国重点大学</a:t>
              </a:r>
            </a:p>
          </p:txBody>
        </p:sp>
      </p:grpSp>
      <p:sp>
        <p:nvSpPr>
          <p:cNvPr id="43" name="文本框 42">
            <a:extLst>
              <a:ext uri="{FF2B5EF4-FFF2-40B4-BE49-F238E27FC236}">
                <a16:creationId xmlns="" xmlns:a16="http://schemas.microsoft.com/office/drawing/2014/main" id="{861FB23D-1B04-4DA4-8E37-75A43E761D53}"/>
              </a:ext>
            </a:extLst>
          </p:cNvPr>
          <p:cNvSpPr txBox="1"/>
          <p:nvPr/>
        </p:nvSpPr>
        <p:spPr>
          <a:xfrm>
            <a:off x="820455" y="2731660"/>
            <a:ext cx="776729" cy="584775"/>
          </a:xfrm>
          <a:prstGeom prst="rect">
            <a:avLst/>
          </a:prstGeom>
          <a:noFill/>
        </p:spPr>
        <p:txBody>
          <a:bodyPr wrap="square" rtlCol="0">
            <a:spAutoFit/>
          </a:bodyPr>
          <a:lstStyle/>
          <a:p>
            <a:pPr algn="ctr" defTabSz="914377">
              <a:defRPr/>
            </a:pPr>
            <a:r>
              <a:rPr lang="en-US" altLang="zh-CN" sz="3200" dirty="0">
                <a:solidFill>
                  <a:schemeClr val="bg1"/>
                </a:solidFill>
                <a:latin typeface="Impact" panose="020B0806030902050204" pitchFamily="34" charset="0"/>
                <a:ea typeface="造字工房俊雅（非商用）常规体" pitchFamily="50" charset="-122"/>
              </a:rPr>
              <a:t>01</a:t>
            </a:r>
            <a:endParaRPr lang="zh-CN" altLang="en-US" sz="3200" dirty="0">
              <a:solidFill>
                <a:schemeClr val="bg1"/>
              </a:solidFill>
              <a:latin typeface="Impact" panose="020B0806030902050204" pitchFamily="34" charset="0"/>
              <a:ea typeface="造字工房俊雅（非商用）常规体" pitchFamily="50" charset="-122"/>
            </a:endParaRPr>
          </a:p>
        </p:txBody>
      </p:sp>
      <p:sp>
        <p:nvSpPr>
          <p:cNvPr id="44" name="文本框 43">
            <a:extLst>
              <a:ext uri="{FF2B5EF4-FFF2-40B4-BE49-F238E27FC236}">
                <a16:creationId xmlns="" xmlns:a16="http://schemas.microsoft.com/office/drawing/2014/main" id="{931BDEDF-41BF-40D3-96C8-BA1781874D09}"/>
              </a:ext>
            </a:extLst>
          </p:cNvPr>
          <p:cNvSpPr txBox="1"/>
          <p:nvPr/>
        </p:nvSpPr>
        <p:spPr>
          <a:xfrm>
            <a:off x="820455" y="3815201"/>
            <a:ext cx="776729" cy="584775"/>
          </a:xfrm>
          <a:prstGeom prst="rect">
            <a:avLst/>
          </a:prstGeom>
          <a:noFill/>
        </p:spPr>
        <p:txBody>
          <a:bodyPr wrap="square" rtlCol="0">
            <a:spAutoFit/>
          </a:bodyPr>
          <a:lstStyle/>
          <a:p>
            <a:pPr algn="ctr" defTabSz="914377">
              <a:defRPr/>
            </a:pPr>
            <a:r>
              <a:rPr lang="en-US" altLang="zh-CN" sz="3200" dirty="0">
                <a:solidFill>
                  <a:schemeClr val="bg1"/>
                </a:solidFill>
                <a:latin typeface="Impact" panose="020B0806030902050204" pitchFamily="34" charset="0"/>
                <a:ea typeface="造字工房俊雅（非商用）常规体" pitchFamily="50" charset="-122"/>
              </a:rPr>
              <a:t>02</a:t>
            </a:r>
            <a:endParaRPr lang="zh-CN" altLang="en-US" sz="3200" dirty="0">
              <a:solidFill>
                <a:schemeClr val="bg1"/>
              </a:solidFill>
              <a:latin typeface="Impact" panose="020B0806030902050204" pitchFamily="34" charset="0"/>
              <a:ea typeface="造字工房俊雅（非商用）常规体" pitchFamily="50" charset="-122"/>
            </a:endParaRPr>
          </a:p>
        </p:txBody>
      </p:sp>
      <p:sp>
        <p:nvSpPr>
          <p:cNvPr id="45" name="文本框 44">
            <a:extLst>
              <a:ext uri="{FF2B5EF4-FFF2-40B4-BE49-F238E27FC236}">
                <a16:creationId xmlns="" xmlns:a16="http://schemas.microsoft.com/office/drawing/2014/main" id="{8B497037-BBB5-478D-8C4B-5D297AEB633B}"/>
              </a:ext>
            </a:extLst>
          </p:cNvPr>
          <p:cNvSpPr txBox="1"/>
          <p:nvPr/>
        </p:nvSpPr>
        <p:spPr>
          <a:xfrm>
            <a:off x="820455" y="4898743"/>
            <a:ext cx="776729" cy="584775"/>
          </a:xfrm>
          <a:prstGeom prst="rect">
            <a:avLst/>
          </a:prstGeom>
          <a:noFill/>
        </p:spPr>
        <p:txBody>
          <a:bodyPr wrap="square" rtlCol="0">
            <a:spAutoFit/>
          </a:bodyPr>
          <a:lstStyle/>
          <a:p>
            <a:pPr algn="ctr" defTabSz="914377">
              <a:defRPr/>
            </a:pPr>
            <a:r>
              <a:rPr lang="en-US" altLang="zh-CN" sz="3200" dirty="0">
                <a:solidFill>
                  <a:schemeClr val="bg1"/>
                </a:solidFill>
                <a:latin typeface="Impact" panose="020B0806030902050204" pitchFamily="34" charset="0"/>
                <a:ea typeface="造字工房俊雅（非商用）常规体" pitchFamily="50" charset="-122"/>
              </a:rPr>
              <a:t>03</a:t>
            </a:r>
            <a:endParaRPr lang="zh-CN" altLang="en-US" sz="3200" dirty="0">
              <a:solidFill>
                <a:schemeClr val="bg1"/>
              </a:solidFill>
              <a:latin typeface="Impact" panose="020B0806030902050204" pitchFamily="34" charset="0"/>
              <a:ea typeface="造字工房俊雅（非商用）常规体" pitchFamily="50" charset="-122"/>
            </a:endParaRPr>
          </a:p>
        </p:txBody>
      </p:sp>
    </p:spTree>
    <p:extLst>
      <p:ext uri="{BB962C8B-B14F-4D97-AF65-F5344CB8AC3E}">
        <p14:creationId xmlns:p14="http://schemas.microsoft.com/office/powerpoint/2010/main" val="4260220971"/>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5FA43F63-2595-405C-925B-58BD6D8A453E}"/>
              </a:ext>
            </a:extLst>
          </p:cNvPr>
          <p:cNvSpPr>
            <a:spLocks noGrp="1"/>
          </p:cNvSpPr>
          <p:nvPr>
            <p:ph type="title"/>
          </p:nvPr>
        </p:nvSpPr>
        <p:spPr/>
        <p:txBody>
          <a:bodyPr/>
          <a:lstStyle/>
          <a:p>
            <a:r>
              <a:rPr lang="zh-CN" altLang="en-US" dirty="0"/>
              <a:t>一段图文页</a:t>
            </a:r>
          </a:p>
        </p:txBody>
      </p:sp>
      <p:pic>
        <p:nvPicPr>
          <p:cNvPr id="13" name="图片占位符 12" descr="图片包含 水, 自然, 河流, 日落&#10;&#10;描述已自动生成">
            <a:extLst>
              <a:ext uri="{FF2B5EF4-FFF2-40B4-BE49-F238E27FC236}">
                <a16:creationId xmlns="" xmlns:a16="http://schemas.microsoft.com/office/drawing/2014/main" id="{976CAD77-9C7C-45D3-A64D-52D0C677FABB}"/>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5" name="圆角矩形 3">
            <a:extLst>
              <a:ext uri="{FF2B5EF4-FFF2-40B4-BE49-F238E27FC236}">
                <a16:creationId xmlns="" xmlns:a16="http://schemas.microsoft.com/office/drawing/2014/main" id="{CCCE2A52-BF2A-4E9B-9D3D-EB008893E929}"/>
              </a:ext>
            </a:extLst>
          </p:cNvPr>
          <p:cNvSpPr/>
          <p:nvPr/>
        </p:nvSpPr>
        <p:spPr>
          <a:xfrm>
            <a:off x="658813" y="4002604"/>
            <a:ext cx="10874376" cy="2100199"/>
          </a:xfrm>
          <a:prstGeom prst="roundRect">
            <a:avLst>
              <a:gd name="adj" fmla="val 3261"/>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bg1">
                  <a:lumMod val="85000"/>
                </a:schemeClr>
              </a:solidFill>
              <a:effectLst>
                <a:outerShdw blurRad="63500" sx="102000" sy="102000" algn="ctr" rotWithShape="0">
                  <a:schemeClr val="tx1">
                    <a:alpha val="40000"/>
                  </a:schemeClr>
                </a:outerShdw>
              </a:effectLst>
            </a:endParaRPr>
          </a:p>
        </p:txBody>
      </p:sp>
      <p:sp>
        <p:nvSpPr>
          <p:cNvPr id="6" name="矩形 5">
            <a:extLst>
              <a:ext uri="{FF2B5EF4-FFF2-40B4-BE49-F238E27FC236}">
                <a16:creationId xmlns="" xmlns:a16="http://schemas.microsoft.com/office/drawing/2014/main" id="{10B3C891-29BF-4DFE-AFD8-0E67228BFB82}"/>
              </a:ext>
            </a:extLst>
          </p:cNvPr>
          <p:cNvSpPr/>
          <p:nvPr/>
        </p:nvSpPr>
        <p:spPr>
          <a:xfrm>
            <a:off x="887188" y="4770066"/>
            <a:ext cx="2347912" cy="525657"/>
          </a:xfrm>
          <a:prstGeom prst="rect">
            <a:avLst/>
          </a:prstGeom>
          <a:noFill/>
        </p:spPr>
        <p:txBody>
          <a:bodyPr wrap="square" anchor="ctr">
            <a:spAutoFit/>
          </a:bodyPr>
          <a:lstStyle/>
          <a:p>
            <a:pPr algn="ctr">
              <a:lnSpc>
                <a:spcPct val="130000"/>
              </a:lnSpc>
            </a:pPr>
            <a:r>
              <a:rPr lang="zh-CN" altLang="en-US" sz="2400" b="1" dirty="0">
                <a:gradFill>
                  <a:gsLst>
                    <a:gs pos="30000">
                      <a:schemeClr val="accent1"/>
                    </a:gs>
                    <a:gs pos="100000">
                      <a:schemeClr val="accent2">
                        <a:alpha val="98000"/>
                      </a:schemeClr>
                    </a:gs>
                  </a:gsLst>
                  <a:lin ang="5400000" scaled="0"/>
                </a:gradFill>
                <a:latin typeface="微软雅黑" panose="020B0503020204020204" pitchFamily="34" charset="-122"/>
                <a:ea typeface="微软雅黑" panose="020B0503020204020204" pitchFamily="34" charset="-122"/>
              </a:rPr>
              <a:t>请输入您的标题</a:t>
            </a:r>
          </a:p>
        </p:txBody>
      </p:sp>
      <p:cxnSp>
        <p:nvCxnSpPr>
          <p:cNvPr id="7" name="直接连接符 6">
            <a:extLst>
              <a:ext uri="{FF2B5EF4-FFF2-40B4-BE49-F238E27FC236}">
                <a16:creationId xmlns="" xmlns:a16="http://schemas.microsoft.com/office/drawing/2014/main" id="{73A4288B-CFF9-414E-A361-A787A00A4D5E}"/>
              </a:ext>
            </a:extLst>
          </p:cNvPr>
          <p:cNvCxnSpPr>
            <a:cxnSpLocks/>
          </p:cNvCxnSpPr>
          <p:nvPr/>
        </p:nvCxnSpPr>
        <p:spPr>
          <a:xfrm>
            <a:off x="979928" y="4729074"/>
            <a:ext cx="2162433"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 xmlns:a16="http://schemas.microsoft.com/office/drawing/2014/main" id="{A829DF3C-7650-470F-9136-434BC930146E}"/>
              </a:ext>
            </a:extLst>
          </p:cNvPr>
          <p:cNvCxnSpPr>
            <a:cxnSpLocks/>
          </p:cNvCxnSpPr>
          <p:nvPr/>
        </p:nvCxnSpPr>
        <p:spPr>
          <a:xfrm>
            <a:off x="979928" y="5389474"/>
            <a:ext cx="2162433"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9" name="自由: 形状 5">
            <a:extLst>
              <a:ext uri="{FF2B5EF4-FFF2-40B4-BE49-F238E27FC236}">
                <a16:creationId xmlns="" xmlns:a16="http://schemas.microsoft.com/office/drawing/2014/main" id="{4E7050C3-9142-491B-BA52-CFBF1B652E21}"/>
              </a:ext>
            </a:extLst>
          </p:cNvPr>
          <p:cNvSpPr/>
          <p:nvPr/>
        </p:nvSpPr>
        <p:spPr>
          <a:xfrm rot="10800000">
            <a:off x="3409620" y="4113205"/>
            <a:ext cx="1112086" cy="1028521"/>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3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0" name="自由: 形状 6">
            <a:extLst>
              <a:ext uri="{FF2B5EF4-FFF2-40B4-BE49-F238E27FC236}">
                <a16:creationId xmlns="" xmlns:a16="http://schemas.microsoft.com/office/drawing/2014/main" id="{1A386DB6-A54E-431A-BBB0-031252DF2A80}"/>
              </a:ext>
            </a:extLst>
          </p:cNvPr>
          <p:cNvSpPr/>
          <p:nvPr/>
        </p:nvSpPr>
        <p:spPr>
          <a:xfrm>
            <a:off x="9987081" y="5292541"/>
            <a:ext cx="1073512" cy="992847"/>
          </a:xfrm>
          <a:custGeom>
            <a:avLst/>
            <a:gdLst/>
            <a:ahLst/>
            <a:cxnLst/>
            <a:rect l="l" t="t" r="r" b="b"/>
            <a:pathLst>
              <a:path w="444140" h="410766">
                <a:moveTo>
                  <a:pt x="37654" y="410766"/>
                </a:moveTo>
                <a:lnTo>
                  <a:pt x="0" y="350007"/>
                </a:lnTo>
                <a:cubicBezTo>
                  <a:pt x="30808" y="337455"/>
                  <a:pt x="53771" y="317630"/>
                  <a:pt x="68889" y="290531"/>
                </a:cubicBezTo>
                <a:cubicBezTo>
                  <a:pt x="84007" y="263432"/>
                  <a:pt x="92422" y="226206"/>
                  <a:pt x="94134" y="178854"/>
                </a:cubicBezTo>
                <a:lnTo>
                  <a:pt x="13692" y="178854"/>
                </a:lnTo>
                <a:lnTo>
                  <a:pt x="13692" y="0"/>
                </a:lnTo>
                <a:lnTo>
                  <a:pt x="178854" y="0"/>
                </a:lnTo>
                <a:lnTo>
                  <a:pt x="178854" y="141201"/>
                </a:lnTo>
                <a:cubicBezTo>
                  <a:pt x="178854" y="217649"/>
                  <a:pt x="170011" y="272703"/>
                  <a:pt x="152326" y="306363"/>
                </a:cubicBezTo>
                <a:cubicBezTo>
                  <a:pt x="127794" y="352574"/>
                  <a:pt x="89570" y="387375"/>
                  <a:pt x="37654" y="410766"/>
                </a:cubicBezTo>
                <a:close/>
                <a:moveTo>
                  <a:pt x="302940" y="410766"/>
                </a:moveTo>
                <a:lnTo>
                  <a:pt x="265286" y="350007"/>
                </a:lnTo>
                <a:cubicBezTo>
                  <a:pt x="296094" y="337455"/>
                  <a:pt x="319057" y="317630"/>
                  <a:pt x="334175" y="290531"/>
                </a:cubicBezTo>
                <a:cubicBezTo>
                  <a:pt x="349294" y="263432"/>
                  <a:pt x="357709" y="226206"/>
                  <a:pt x="359420" y="178854"/>
                </a:cubicBezTo>
                <a:lnTo>
                  <a:pt x="278978" y="178854"/>
                </a:lnTo>
                <a:lnTo>
                  <a:pt x="278978" y="0"/>
                </a:lnTo>
                <a:lnTo>
                  <a:pt x="444140" y="0"/>
                </a:lnTo>
                <a:lnTo>
                  <a:pt x="444140" y="141201"/>
                </a:lnTo>
                <a:cubicBezTo>
                  <a:pt x="444140" y="217649"/>
                  <a:pt x="435298" y="272703"/>
                  <a:pt x="417612" y="306363"/>
                </a:cubicBezTo>
                <a:cubicBezTo>
                  <a:pt x="393080" y="352574"/>
                  <a:pt x="354856" y="387375"/>
                  <a:pt x="302940" y="410766"/>
                </a:cubicBezTo>
                <a:close/>
              </a:path>
            </a:pathLst>
          </a:custGeom>
          <a:gradFill>
            <a:gsLst>
              <a:gs pos="0">
                <a:schemeClr val="accent2">
                  <a:alpha val="10000"/>
                </a:schemeClr>
              </a:gs>
              <a:gs pos="100000">
                <a:schemeClr val="accent1">
                  <a:alpha val="3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zh-CN" altLang="en-US"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endParaRPr>
          </a:p>
        </p:txBody>
      </p:sp>
      <p:sp>
        <p:nvSpPr>
          <p:cNvPr id="11" name="矩形 10">
            <a:extLst>
              <a:ext uri="{FF2B5EF4-FFF2-40B4-BE49-F238E27FC236}">
                <a16:creationId xmlns="" xmlns:a16="http://schemas.microsoft.com/office/drawing/2014/main" id="{C2F739A3-9433-4717-87CA-9F541A8CC70A}"/>
              </a:ext>
            </a:extLst>
          </p:cNvPr>
          <p:cNvSpPr/>
          <p:nvPr/>
        </p:nvSpPr>
        <p:spPr>
          <a:xfrm>
            <a:off x="3785398" y="4378973"/>
            <a:ext cx="7386404" cy="1341521"/>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合作计划、国家级大学生创新创业训练计划、国家建设高水平大学公派研究生项目</a:t>
            </a:r>
          </a:p>
        </p:txBody>
      </p:sp>
    </p:spTree>
    <p:extLst>
      <p:ext uri="{BB962C8B-B14F-4D97-AF65-F5344CB8AC3E}">
        <p14:creationId xmlns:p14="http://schemas.microsoft.com/office/powerpoint/2010/main" val="2390880975"/>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标题 6">
            <a:extLst>
              <a:ext uri="{FF2B5EF4-FFF2-40B4-BE49-F238E27FC236}">
                <a16:creationId xmlns="" xmlns:a16="http://schemas.microsoft.com/office/drawing/2014/main" id="{779EAD9A-7EED-4DDB-807F-5746A1020AED}"/>
              </a:ext>
            </a:extLst>
          </p:cNvPr>
          <p:cNvSpPr>
            <a:spLocks noGrp="1"/>
          </p:cNvSpPr>
          <p:nvPr>
            <p:ph type="title"/>
          </p:nvPr>
        </p:nvSpPr>
        <p:spPr/>
        <p:txBody>
          <a:bodyPr/>
          <a:lstStyle/>
          <a:p>
            <a:r>
              <a:rPr lang="zh-CN" altLang="en-US" dirty="0"/>
              <a:t>一段图文页</a:t>
            </a:r>
          </a:p>
        </p:txBody>
      </p:sp>
      <p:pic>
        <p:nvPicPr>
          <p:cNvPr id="6" name="图片占位符 5" descr="图片包含 树, 标牌, 植物, 户外&#10;&#10;描述已自动生成">
            <a:extLst>
              <a:ext uri="{FF2B5EF4-FFF2-40B4-BE49-F238E27FC236}">
                <a16:creationId xmlns="" xmlns:a16="http://schemas.microsoft.com/office/drawing/2014/main" id="{1F5F320B-6629-413A-AE8B-E675C65D48E2}"/>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8" name="矩形 7">
            <a:extLst>
              <a:ext uri="{FF2B5EF4-FFF2-40B4-BE49-F238E27FC236}">
                <a16:creationId xmlns="" xmlns:a16="http://schemas.microsoft.com/office/drawing/2014/main" id="{71F720AE-7704-4EF8-B027-90015A1A0425}"/>
              </a:ext>
            </a:extLst>
          </p:cNvPr>
          <p:cNvSpPr/>
          <p:nvPr/>
        </p:nvSpPr>
        <p:spPr>
          <a:xfrm>
            <a:off x="6696075" y="2942784"/>
            <a:ext cx="4837113" cy="1981696"/>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合作计划、国家级大学生创新创业训练计划、国家建设高水平大学公派研究生项目</a:t>
            </a:r>
          </a:p>
        </p:txBody>
      </p:sp>
      <p:sp>
        <p:nvSpPr>
          <p:cNvPr id="9" name="矩形 8">
            <a:extLst>
              <a:ext uri="{FF2B5EF4-FFF2-40B4-BE49-F238E27FC236}">
                <a16:creationId xmlns="" xmlns:a16="http://schemas.microsoft.com/office/drawing/2014/main" id="{01960894-26C4-4794-AF4B-B9585D9F9FCD}"/>
              </a:ext>
            </a:extLst>
          </p:cNvPr>
          <p:cNvSpPr/>
          <p:nvPr/>
        </p:nvSpPr>
        <p:spPr>
          <a:xfrm>
            <a:off x="6696075" y="2436089"/>
            <a:ext cx="3453944" cy="525657"/>
          </a:xfrm>
          <a:prstGeom prst="rect">
            <a:avLst/>
          </a:prstGeom>
        </p:spPr>
        <p:txBody>
          <a:bodyPr wrap="square" anchor="ctr">
            <a:spAutoFit/>
          </a:bodyPr>
          <a:lstStyle/>
          <a:p>
            <a:pP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Tree>
    <p:extLst>
      <p:ext uri="{BB962C8B-B14F-4D97-AF65-F5344CB8AC3E}">
        <p14:creationId xmlns:p14="http://schemas.microsoft.com/office/powerpoint/2010/main" val="32252729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19583621-DB15-4D7D-BD86-A3C94DAE3315}"/>
              </a:ext>
            </a:extLst>
          </p:cNvPr>
          <p:cNvSpPr>
            <a:spLocks noGrp="1"/>
          </p:cNvSpPr>
          <p:nvPr>
            <p:ph type="title"/>
          </p:nvPr>
        </p:nvSpPr>
        <p:spPr/>
        <p:txBody>
          <a:bodyPr/>
          <a:lstStyle/>
          <a:p>
            <a:r>
              <a:rPr lang="zh-CN" altLang="en-US" dirty="0"/>
              <a:t>一段图文页</a:t>
            </a:r>
            <a:endParaRPr lang="zh-CN" altLang="en-US" b="0" dirty="0"/>
          </a:p>
        </p:txBody>
      </p:sp>
      <p:pic>
        <p:nvPicPr>
          <p:cNvPr id="10" name="图片占位符 9" descr="图片包含 树, 标牌, 植物, 户外&#10;&#10;描述已自动生成">
            <a:extLst>
              <a:ext uri="{FF2B5EF4-FFF2-40B4-BE49-F238E27FC236}">
                <a16:creationId xmlns="" xmlns:a16="http://schemas.microsoft.com/office/drawing/2014/main" id="{5940C7E7-7D68-47B0-9CE8-5D4E07964A58}"/>
              </a:ext>
            </a:extLst>
          </p:cNvPr>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sp>
        <p:nvSpPr>
          <p:cNvPr id="5" name="圆角矩形 3">
            <a:extLst>
              <a:ext uri="{FF2B5EF4-FFF2-40B4-BE49-F238E27FC236}">
                <a16:creationId xmlns="" xmlns:a16="http://schemas.microsoft.com/office/drawing/2014/main" id="{A1A3B952-9069-40AC-A930-95C211258790}"/>
              </a:ext>
            </a:extLst>
          </p:cNvPr>
          <p:cNvSpPr/>
          <p:nvPr/>
        </p:nvSpPr>
        <p:spPr>
          <a:xfrm>
            <a:off x="5659923" y="3095364"/>
            <a:ext cx="5873265" cy="2867025"/>
          </a:xfrm>
          <a:prstGeom prst="roundRect">
            <a:avLst>
              <a:gd name="adj" fmla="val 3261"/>
            </a:avLst>
          </a:prstGeom>
          <a:solidFill>
            <a:schemeClr val="bg1"/>
          </a:solidFill>
          <a:ln>
            <a:gradFill>
              <a:gsLst>
                <a:gs pos="55000">
                  <a:schemeClr val="accent1">
                    <a:alpha val="0"/>
                  </a:schemeClr>
                </a:gs>
                <a:gs pos="100000">
                  <a:schemeClr val="accent2"/>
                </a:gs>
              </a:gsLst>
              <a:lin ang="18600000" scaled="0"/>
            </a:grad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6" name="矩形 5">
            <a:extLst>
              <a:ext uri="{FF2B5EF4-FFF2-40B4-BE49-F238E27FC236}">
                <a16:creationId xmlns="" xmlns:a16="http://schemas.microsoft.com/office/drawing/2014/main" id="{F0C5A8F0-21C7-4514-AFD5-6CA7CCAD3595}"/>
              </a:ext>
            </a:extLst>
          </p:cNvPr>
          <p:cNvSpPr/>
          <p:nvPr/>
        </p:nvSpPr>
        <p:spPr>
          <a:xfrm>
            <a:off x="5948079" y="4046946"/>
            <a:ext cx="5307107" cy="1661609"/>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合作计划、国家级大学生创新创业训练计划</a:t>
            </a:r>
          </a:p>
        </p:txBody>
      </p:sp>
      <p:sp>
        <p:nvSpPr>
          <p:cNvPr id="7" name="矩形 6">
            <a:extLst>
              <a:ext uri="{FF2B5EF4-FFF2-40B4-BE49-F238E27FC236}">
                <a16:creationId xmlns="" xmlns:a16="http://schemas.microsoft.com/office/drawing/2014/main" id="{A2D7D37A-1AA2-4ECE-85D8-1D096F701069}"/>
              </a:ext>
            </a:extLst>
          </p:cNvPr>
          <p:cNvSpPr/>
          <p:nvPr/>
        </p:nvSpPr>
        <p:spPr>
          <a:xfrm>
            <a:off x="5948080" y="3276980"/>
            <a:ext cx="3453944" cy="525657"/>
          </a:xfrm>
          <a:prstGeom prst="rect">
            <a:avLst/>
          </a:prstGeom>
        </p:spPr>
        <p:txBody>
          <a:bodyPr wrap="square" anchor="ctr">
            <a:spAutoFit/>
          </a:bodyPr>
          <a:lstStyle/>
          <a:p>
            <a:pP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8" name="直接连接符 7">
            <a:extLst>
              <a:ext uri="{FF2B5EF4-FFF2-40B4-BE49-F238E27FC236}">
                <a16:creationId xmlns="" xmlns:a16="http://schemas.microsoft.com/office/drawing/2014/main" id="{8DC42F14-3A1B-47B9-863B-937620F9FAFB}"/>
              </a:ext>
            </a:extLst>
          </p:cNvPr>
          <p:cNvCxnSpPr>
            <a:cxnSpLocks/>
          </p:cNvCxnSpPr>
          <p:nvPr/>
        </p:nvCxnSpPr>
        <p:spPr>
          <a:xfrm>
            <a:off x="6062380" y="3929441"/>
            <a:ext cx="1381125"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1442428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3DDB0825-8035-4D57-8332-548E196F390A}"/>
              </a:ext>
            </a:extLst>
          </p:cNvPr>
          <p:cNvPicPr>
            <a:picLocks noChangeAspect="1"/>
          </p:cNvPicPr>
          <p:nvPr/>
        </p:nvPicPr>
        <p:blipFill rotWithShape="1">
          <a:blip r:embed="rId3" cstate="email">
            <a:duotone>
              <a:schemeClr val="bg2">
                <a:shade val="45000"/>
                <a:satMod val="135000"/>
              </a:schemeClr>
              <a:prstClr val="white"/>
            </a:duotone>
            <a:extLst>
              <a:ext uri="{28A0092B-C50C-407E-A947-70E740481C1C}">
                <a14:useLocalDpi xmlns:a14="http://schemas.microsoft.com/office/drawing/2010/main"/>
              </a:ext>
            </a:extLst>
          </a:blip>
          <a:srcRect/>
          <a:stretch/>
        </p:blipFill>
        <p:spPr>
          <a:xfrm>
            <a:off x="-16359" y="-5557"/>
            <a:ext cx="12192000" cy="6863557"/>
          </a:xfrm>
          <a:prstGeom prst="rect">
            <a:avLst/>
          </a:prstGeom>
        </p:spPr>
      </p:pic>
      <p:sp>
        <p:nvSpPr>
          <p:cNvPr id="3" name="矩形 2">
            <a:extLst>
              <a:ext uri="{FF2B5EF4-FFF2-40B4-BE49-F238E27FC236}">
                <a16:creationId xmlns="" xmlns:a16="http://schemas.microsoft.com/office/drawing/2014/main" id="{59E190C6-3C81-44A8-BEDB-9343929A6C37}"/>
              </a:ext>
            </a:extLst>
          </p:cNvPr>
          <p:cNvSpPr/>
          <p:nvPr/>
        </p:nvSpPr>
        <p:spPr>
          <a:xfrm>
            <a:off x="-16359" y="2077796"/>
            <a:ext cx="12192000" cy="4780204"/>
          </a:xfrm>
          <a:prstGeom prst="rect">
            <a:avLst/>
          </a:prstGeom>
          <a:gradFill>
            <a:gsLst>
              <a:gs pos="0">
                <a:srgbClr val="010000">
                  <a:alpha val="0"/>
                </a:srgbClr>
              </a:gs>
              <a:gs pos="100000">
                <a:srgbClr val="010000">
                  <a:alpha val="89000"/>
                </a:srgb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4" name="矩形 3">
            <a:extLst>
              <a:ext uri="{FF2B5EF4-FFF2-40B4-BE49-F238E27FC236}">
                <a16:creationId xmlns="" xmlns:a16="http://schemas.microsoft.com/office/drawing/2014/main" id="{550A3711-DD8A-472B-AD9C-FAA6FB2DAFD3}"/>
              </a:ext>
            </a:extLst>
          </p:cNvPr>
          <p:cNvSpPr/>
          <p:nvPr/>
        </p:nvSpPr>
        <p:spPr>
          <a:xfrm rot="10800000">
            <a:off x="-16359" y="-5557"/>
            <a:ext cx="12191999" cy="3217764"/>
          </a:xfrm>
          <a:prstGeom prst="rect">
            <a:avLst/>
          </a:prstGeom>
          <a:gradFill>
            <a:gsLst>
              <a:gs pos="0">
                <a:srgbClr val="010000">
                  <a:alpha val="0"/>
                </a:srgbClr>
              </a:gs>
              <a:gs pos="100000">
                <a:srgbClr val="01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5" name="矩形 4">
            <a:extLst>
              <a:ext uri="{FF2B5EF4-FFF2-40B4-BE49-F238E27FC236}">
                <a16:creationId xmlns="" xmlns:a16="http://schemas.microsoft.com/office/drawing/2014/main" id="{249ED8BD-2771-40B3-A8D9-09EC0ABC5C54}"/>
              </a:ext>
            </a:extLst>
          </p:cNvPr>
          <p:cNvSpPr/>
          <p:nvPr/>
        </p:nvSpPr>
        <p:spPr>
          <a:xfrm>
            <a:off x="-16360" y="0"/>
            <a:ext cx="12192001" cy="6811864"/>
          </a:xfrm>
          <a:prstGeom prst="rect">
            <a:avLst/>
          </a:prstGeom>
          <a:solidFill>
            <a:schemeClr val="tx1">
              <a:lumMod val="95000"/>
              <a:lumOff val="5000"/>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panose="020F0502020204030204"/>
              <a:ea typeface="等线" panose="02010600030101010101" pitchFamily="2" charset="-122"/>
              <a:cs typeface="+mn-cs"/>
            </a:endParaRPr>
          </a:p>
        </p:txBody>
      </p:sp>
      <p:sp>
        <p:nvSpPr>
          <p:cNvPr id="22" name="矩形 21">
            <a:extLst>
              <a:ext uri="{FF2B5EF4-FFF2-40B4-BE49-F238E27FC236}">
                <a16:creationId xmlns="" xmlns:a16="http://schemas.microsoft.com/office/drawing/2014/main" id="{B785DEA6-940A-4276-B500-50C8D026FA57}"/>
              </a:ext>
            </a:extLst>
          </p:cNvPr>
          <p:cNvSpPr/>
          <p:nvPr/>
        </p:nvSpPr>
        <p:spPr>
          <a:xfrm>
            <a:off x="6496030" y="996535"/>
            <a:ext cx="2181476" cy="2181476"/>
          </a:xfrm>
          <a:prstGeom prst="rect">
            <a:avLst/>
          </a:prstGeom>
          <a:solidFill>
            <a:schemeClr val="bg1"/>
          </a:solidFill>
          <a:ln w="76200">
            <a:solidFill>
              <a:srgbClr val="CD9C5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pic>
        <p:nvPicPr>
          <p:cNvPr id="20" name="图片 19">
            <a:extLst>
              <a:ext uri="{FF2B5EF4-FFF2-40B4-BE49-F238E27FC236}">
                <a16:creationId xmlns="" xmlns:a16="http://schemas.microsoft.com/office/drawing/2014/main" id="{EC215884-EF74-49F1-8FCF-70806DE1E7E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8093" t="8093" r="8093" b="8093"/>
          <a:stretch/>
        </p:blipFill>
        <p:spPr>
          <a:xfrm>
            <a:off x="6591053" y="1074784"/>
            <a:ext cx="2008203" cy="2008203"/>
          </a:xfrm>
          <a:prstGeom prst="rect">
            <a:avLst/>
          </a:prstGeom>
        </p:spPr>
      </p:pic>
      <p:sp>
        <p:nvSpPr>
          <p:cNvPr id="7" name="矩形 6">
            <a:extLst>
              <a:ext uri="{FF2B5EF4-FFF2-40B4-BE49-F238E27FC236}">
                <a16:creationId xmlns="" xmlns:a16="http://schemas.microsoft.com/office/drawing/2014/main" id="{C1076577-37F2-461D-B66A-7CC68A218771}"/>
              </a:ext>
            </a:extLst>
          </p:cNvPr>
          <p:cNvSpPr/>
          <p:nvPr/>
        </p:nvSpPr>
        <p:spPr>
          <a:xfrm>
            <a:off x="653847" y="923634"/>
            <a:ext cx="5570756" cy="2308324"/>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获取更多</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PPT</a:t>
            </a: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知识、高效办公技巧、</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
            </a:r>
            <a:b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br>
            <a:r>
              <a:rPr kumimoji="0" lang="zh-CN" altLang="en-US"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职场经验分享</a:t>
            </a:r>
            <a:r>
              <a:rPr kumimoji="0" lang="en-US" altLang="zh-CN" sz="2400" b="0" i="0" u="none" strike="noStrike" kern="1200" cap="none" spc="200" normalizeH="0" baseline="0" noProof="0" dirty="0">
                <a:ln>
                  <a:noFill/>
                </a:ln>
                <a:solidFill>
                  <a:srgbClr val="CD9C53"/>
                </a:solidFill>
                <a:effectLst/>
                <a:uLnTx/>
                <a:uFillTx/>
                <a:latin typeface="微软雅黑" panose="020B0503020204020204" pitchFamily="34" charset="-122"/>
                <a:ea typeface="微软雅黑" panose="020B0503020204020204" pitchFamily="34" charset="-122"/>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关注微信公众号，回复「福利」</a:t>
            </a:r>
            <a:r>
              <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
            </a:r>
            <a:br>
              <a:rPr kumimoji="0" lang="en-US" altLang="zh-CN" sz="2800" b="1" i="0" u="none" strike="noStrike" kern="1200" cap="none" spc="200" normalizeH="0" baseline="0" noProof="0" dirty="0">
                <a:ln>
                  <a:noFill/>
                </a:ln>
                <a:solidFill>
                  <a:srgbClr val="FFFFFF"/>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br>
            <a:r>
              <a:rPr kumimoji="0" lang="zh-CN" altLang="en-US"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更多福利等你拿</a:t>
            </a:r>
            <a:r>
              <a:rPr kumimoji="0" lang="en-US" altLang="zh-CN"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rPr>
              <a:t>~</a:t>
            </a:r>
            <a:endParaRPr kumimoji="0" lang="en-US" sz="4000" b="1" i="0" u="none" strike="noStrike" kern="1200" cap="none" spc="200" normalizeH="0" baseline="0" noProof="0" dirty="0">
              <a:ln>
                <a:noFill/>
              </a:ln>
              <a:solidFill>
                <a:prstClr val="white"/>
              </a:solidFill>
              <a:effectLst>
                <a:outerShdw blurRad="38100" dist="38100" dir="2700000" algn="tl">
                  <a:srgbClr val="000000">
                    <a:alpha val="43137"/>
                  </a:srgbClr>
                </a:outerShdw>
              </a:effectLst>
              <a:uLnTx/>
              <a:uFillTx/>
              <a:latin typeface="微软雅黑" panose="020B0503020204020204" pitchFamily="34" charset="-122"/>
              <a:ea typeface="微软雅黑" panose="020B0503020204020204" pitchFamily="34" charset="-122"/>
              <a:cs typeface="+mn-cs"/>
            </a:endParaRPr>
          </a:p>
        </p:txBody>
      </p:sp>
      <p:pic>
        <p:nvPicPr>
          <p:cNvPr id="6" name="图片 5">
            <a:extLst>
              <a:ext uri="{FF2B5EF4-FFF2-40B4-BE49-F238E27FC236}">
                <a16:creationId xmlns="" xmlns:a16="http://schemas.microsoft.com/office/drawing/2014/main" id="{2E88B025-52BD-435C-92C0-D9951507318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a:xfrm>
            <a:off x="-16361" y="2496939"/>
            <a:ext cx="12191999" cy="4393174"/>
          </a:xfrm>
          <a:prstGeom prst="rect">
            <a:avLst/>
          </a:prstGeom>
        </p:spPr>
      </p:pic>
      <p:sp>
        <p:nvSpPr>
          <p:cNvPr id="21" name="矩形 20">
            <a:extLst>
              <a:ext uri="{FF2B5EF4-FFF2-40B4-BE49-F238E27FC236}">
                <a16:creationId xmlns="" xmlns:a16="http://schemas.microsoft.com/office/drawing/2014/main" id="{29B30A0D-A1BC-4A7A-8310-D937403E0416}"/>
              </a:ext>
            </a:extLst>
          </p:cNvPr>
          <p:cNvSpPr/>
          <p:nvPr/>
        </p:nvSpPr>
        <p:spPr>
          <a:xfrm>
            <a:off x="814382" y="4265119"/>
            <a:ext cx="1804198" cy="1804198"/>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23" name="文本框 22">
            <a:extLst>
              <a:ext uri="{FF2B5EF4-FFF2-40B4-BE49-F238E27FC236}">
                <a16:creationId xmlns="" xmlns:a16="http://schemas.microsoft.com/office/drawing/2014/main" id="{6A38B136-E067-49A3-94DC-6459A5BF4B2E}"/>
              </a:ext>
            </a:extLst>
          </p:cNvPr>
          <p:cNvSpPr txBox="1"/>
          <p:nvPr/>
        </p:nvSpPr>
        <p:spPr>
          <a:xfrm>
            <a:off x="2812251" y="5544840"/>
            <a:ext cx="3171989" cy="587469"/>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微信关注回复关键词「</a:t>
            </a:r>
            <a:r>
              <a:rPr kumimoji="0" lang="zh-CN" altLang="en-US" sz="1400" b="0" i="1" u="none" strike="noStrike" kern="1200" cap="none" spc="150" normalizeH="0" baseline="0" noProof="0" dirty="0">
                <a:ln>
                  <a:noFill/>
                </a:ln>
                <a:solidFill>
                  <a:srgbClr val="CD9C53"/>
                </a:solidFill>
                <a:effectLst/>
                <a:uLnTx/>
                <a:uFillTx/>
                <a:latin typeface="微软雅黑"/>
                <a:ea typeface="微软雅黑"/>
                <a:cs typeface="+mn-cs"/>
              </a:rPr>
              <a:t>职场技能</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」领取职场技能</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PDF</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电子书</a:t>
            </a:r>
            <a:endParaRPr kumimoji="0" 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endParaRPr>
          </a:p>
        </p:txBody>
      </p:sp>
      <p:pic>
        <p:nvPicPr>
          <p:cNvPr id="25" name="图片 24">
            <a:extLst>
              <a:ext uri="{FF2B5EF4-FFF2-40B4-BE49-F238E27FC236}">
                <a16:creationId xmlns="" xmlns:a16="http://schemas.microsoft.com/office/drawing/2014/main" id="{2F7E5A27-B414-492B-8EDA-0ECCEFA70EB1}"/>
              </a:ext>
            </a:extLst>
          </p:cNvPr>
          <p:cNvPicPr>
            <a:picLocks noChangeAspect="1"/>
          </p:cNvPicPr>
          <p:nvPr/>
        </p:nvPicPr>
        <p:blipFill rotWithShape="1">
          <a:blip r:embed="rId6" cstate="email">
            <a:clrChange>
              <a:clrFrom>
                <a:srgbClr val="FFFFFF"/>
              </a:clrFrom>
              <a:clrTo>
                <a:srgbClr val="FFFFFF">
                  <a:alpha val="0"/>
                </a:srgbClr>
              </a:clrTo>
            </a:clrChange>
            <a:extLst>
              <a:ext uri="{28A0092B-C50C-407E-A947-70E740481C1C}">
                <a14:useLocalDpi xmlns:a14="http://schemas.microsoft.com/office/drawing/2010/main"/>
              </a:ext>
            </a:extLst>
          </a:blip>
          <a:srcRect l="7155" t="7155" r="7155" b="7155"/>
          <a:stretch/>
        </p:blipFill>
        <p:spPr>
          <a:xfrm>
            <a:off x="850776" y="4313219"/>
            <a:ext cx="1719704" cy="1719704"/>
          </a:xfrm>
          <a:prstGeom prst="rect">
            <a:avLst/>
          </a:prstGeom>
        </p:spPr>
      </p:pic>
      <p:pic>
        <p:nvPicPr>
          <p:cNvPr id="15" name="图片 14">
            <a:extLst>
              <a:ext uri="{FF2B5EF4-FFF2-40B4-BE49-F238E27FC236}">
                <a16:creationId xmlns="" xmlns:a16="http://schemas.microsoft.com/office/drawing/2014/main" id="{2411C081-5584-4D98-A3F2-FE1DA2096F30}"/>
              </a:ext>
            </a:extLst>
          </p:cNvPr>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2832571" y="4940177"/>
            <a:ext cx="1665533" cy="587469"/>
          </a:xfrm>
          <a:prstGeom prst="rect">
            <a:avLst/>
          </a:prstGeom>
        </p:spPr>
      </p:pic>
      <p:sp>
        <p:nvSpPr>
          <p:cNvPr id="32" name="矩形 31">
            <a:extLst>
              <a:ext uri="{FF2B5EF4-FFF2-40B4-BE49-F238E27FC236}">
                <a16:creationId xmlns="" xmlns:a16="http://schemas.microsoft.com/office/drawing/2014/main" id="{8CDD51D2-28EA-4BF5-B30F-4D0179836B89}"/>
              </a:ext>
            </a:extLst>
          </p:cNvPr>
          <p:cNvSpPr/>
          <p:nvPr/>
        </p:nvSpPr>
        <p:spPr>
          <a:xfrm>
            <a:off x="6496030" y="4265119"/>
            <a:ext cx="1804198" cy="1804198"/>
          </a:xfrm>
          <a:prstGeom prst="rect">
            <a:avLst/>
          </a:prstGeom>
          <a:solidFill>
            <a:schemeClr val="bg1"/>
          </a:solidFill>
          <a:ln w="762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entury Gothic" panose="020F0302020204030204"/>
              <a:ea typeface="+mn-ea"/>
              <a:cs typeface="+mn-cs"/>
            </a:endParaRPr>
          </a:p>
        </p:txBody>
      </p:sp>
      <p:sp>
        <p:nvSpPr>
          <p:cNvPr id="33" name="文本框 32">
            <a:extLst>
              <a:ext uri="{FF2B5EF4-FFF2-40B4-BE49-F238E27FC236}">
                <a16:creationId xmlns="" xmlns:a16="http://schemas.microsoft.com/office/drawing/2014/main" id="{2F9AF910-0CA4-4ED9-8A0D-33F8B2005F05}"/>
              </a:ext>
            </a:extLst>
          </p:cNvPr>
          <p:cNvSpPr txBox="1"/>
          <p:nvPr/>
        </p:nvSpPr>
        <p:spPr>
          <a:xfrm>
            <a:off x="8493899" y="5544840"/>
            <a:ext cx="3446641" cy="587469"/>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扫码关注回复「</a:t>
            </a:r>
            <a:r>
              <a:rPr kumimoji="0" lang="zh-CN" altLang="en-US" sz="1400" b="0" i="1" u="none" strike="noStrike" kern="1200" cap="none" spc="150" normalizeH="0" baseline="0" noProof="0" dirty="0">
                <a:ln>
                  <a:noFill/>
                </a:ln>
                <a:solidFill>
                  <a:srgbClr val="CD9C53"/>
                </a:solidFill>
                <a:effectLst/>
                <a:uLnTx/>
                <a:uFillTx/>
                <a:latin typeface="微软雅黑"/>
                <a:ea typeface="微软雅黑"/>
                <a:cs typeface="+mn-cs"/>
              </a:rPr>
              <a:t>版式大全</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
            </a:r>
            <a:b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b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送</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1000</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页</a:t>
            </a:r>
            <a:r>
              <a:rPr kumimoji="0" lang="en-US" altLang="zh-CN"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PPT</a:t>
            </a:r>
            <a:r>
              <a:rPr kumimoji="0" lang="zh-CN" alt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rPr>
              <a:t>版式手册，够用一辈子！</a:t>
            </a:r>
            <a:endParaRPr kumimoji="0" lang="en-US" sz="1400" b="0" i="1" u="none" strike="noStrike" kern="1200" cap="none" spc="150" normalizeH="0" baseline="0" noProof="0" dirty="0">
              <a:ln>
                <a:noFill/>
              </a:ln>
              <a:solidFill>
                <a:prstClr val="white">
                  <a:lumMod val="95000"/>
                </a:prstClr>
              </a:solidFill>
              <a:effectLst/>
              <a:uLnTx/>
              <a:uFillTx/>
              <a:latin typeface="微软雅黑"/>
              <a:ea typeface="微软雅黑"/>
              <a:cs typeface="+mn-cs"/>
            </a:endParaRPr>
          </a:p>
        </p:txBody>
      </p:sp>
      <p:pic>
        <p:nvPicPr>
          <p:cNvPr id="34" name="图片 33">
            <a:extLst>
              <a:ext uri="{FF2B5EF4-FFF2-40B4-BE49-F238E27FC236}">
                <a16:creationId xmlns="" xmlns:a16="http://schemas.microsoft.com/office/drawing/2014/main" id="{B033D9B8-13B0-4116-9A92-93199CE82DA0}"/>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6980" t="6980" r="6980" b="6980"/>
          <a:stretch/>
        </p:blipFill>
        <p:spPr>
          <a:xfrm>
            <a:off x="6532424" y="4313219"/>
            <a:ext cx="1719704" cy="1719704"/>
          </a:xfrm>
          <a:prstGeom prst="rect">
            <a:avLst/>
          </a:prstGeom>
        </p:spPr>
      </p:pic>
      <p:pic>
        <p:nvPicPr>
          <p:cNvPr id="36" name="图片 35">
            <a:extLst>
              <a:ext uri="{FF2B5EF4-FFF2-40B4-BE49-F238E27FC236}">
                <a16:creationId xmlns="" xmlns:a16="http://schemas.microsoft.com/office/drawing/2014/main" id="{DD5DC93C-7733-48C8-AA24-199A20B44B35}"/>
              </a:ext>
            </a:extLst>
          </p:cNvPr>
          <p:cNvPicPr>
            <a:picLocks noChangeAspect="1"/>
          </p:cNvPicPr>
          <p:nvPr/>
        </p:nvPicPr>
        <p:blipFill>
          <a:blip r:embed="rId9" cstate="email">
            <a:extLst>
              <a:ext uri="{28A0092B-C50C-407E-A947-70E740481C1C}">
                <a14:useLocalDpi xmlns:a14="http://schemas.microsoft.com/office/drawing/2010/main"/>
              </a:ext>
            </a:extLst>
          </a:blip>
          <a:srcRect/>
          <a:stretch/>
        </p:blipFill>
        <p:spPr>
          <a:xfrm>
            <a:off x="8524376" y="4967765"/>
            <a:ext cx="969572" cy="587469"/>
          </a:xfrm>
          <a:prstGeom prst="rect">
            <a:avLst/>
          </a:prstGeom>
        </p:spPr>
      </p:pic>
      <p:pic>
        <p:nvPicPr>
          <p:cNvPr id="14" name="图片 13">
            <a:extLst>
              <a:ext uri="{FF2B5EF4-FFF2-40B4-BE49-F238E27FC236}">
                <a16:creationId xmlns="" xmlns:a16="http://schemas.microsoft.com/office/drawing/2014/main" id="{1218264C-9DB6-4490-8A21-C19EC4E77FB0}"/>
              </a:ext>
            </a:extLst>
          </p:cNvPr>
          <p:cNvPicPr>
            <a:picLocks noChangeAspect="1"/>
          </p:cNvPicPr>
          <p:nvPr/>
        </p:nvPicPr>
        <p:blipFill>
          <a:blip r:embed="rId10" cstate="email">
            <a:extLst>
              <a:ext uri="{28A0092B-C50C-407E-A947-70E740481C1C}">
                <a14:useLocalDpi xmlns:a14="http://schemas.microsoft.com/office/drawing/2010/main"/>
              </a:ext>
            </a:extLst>
          </a:blip>
          <a:stretch>
            <a:fillRect/>
          </a:stretch>
        </p:blipFill>
        <p:spPr>
          <a:xfrm>
            <a:off x="8827625" y="1844544"/>
            <a:ext cx="1841242" cy="662497"/>
          </a:xfrm>
          <a:prstGeom prst="rect">
            <a:avLst/>
          </a:prstGeom>
        </p:spPr>
      </p:pic>
      <p:pic>
        <p:nvPicPr>
          <p:cNvPr id="35" name="PA_图片 480">
            <a:extLst>
              <a:ext uri="{FF2B5EF4-FFF2-40B4-BE49-F238E27FC236}">
                <a16:creationId xmlns="" xmlns:a16="http://schemas.microsoft.com/office/drawing/2014/main" id="{5B6642DA-E864-40F2-82D4-5904C63B1DB0}"/>
              </a:ext>
            </a:extLst>
          </p:cNvPr>
          <p:cNvPicPr>
            <a:picLocks noChangeAspect="1"/>
          </p:cNvPicPr>
          <p:nvPr>
            <p:custDataLst>
              <p:tags r:id="rId1"/>
            </p:custDataLst>
          </p:nvPr>
        </p:nvPicPr>
        <p:blipFill>
          <a:blip r:embed="rId11" cstate="email">
            <a:extLst>
              <a:ext uri="{28A0092B-C50C-407E-A947-70E740481C1C}">
                <a14:useLocalDpi xmlns:a14="http://schemas.microsoft.com/office/drawing/2010/main"/>
              </a:ext>
            </a:extLst>
          </a:blip>
          <a:stretch>
            <a:fillRect/>
          </a:stretch>
        </p:blipFill>
        <p:spPr>
          <a:xfrm>
            <a:off x="9220434" y="2813269"/>
            <a:ext cx="2358359" cy="293053"/>
          </a:xfrm>
          <a:prstGeom prst="rect">
            <a:avLst/>
          </a:prstGeom>
        </p:spPr>
      </p:pic>
      <p:sp>
        <p:nvSpPr>
          <p:cNvPr id="24" name="文本框 23">
            <a:extLst>
              <a:ext uri="{FF2B5EF4-FFF2-40B4-BE49-F238E27FC236}">
                <a16:creationId xmlns="" xmlns:a16="http://schemas.microsoft.com/office/drawing/2014/main" id="{A15EE8E9-AB03-4F6F-9386-0ED02F4F2AA1}"/>
              </a:ext>
            </a:extLst>
          </p:cNvPr>
          <p:cNvSpPr txBox="1"/>
          <p:nvPr/>
        </p:nvSpPr>
        <p:spPr>
          <a:xfrm>
            <a:off x="8827628" y="2431104"/>
            <a:ext cx="2891781" cy="846001"/>
          </a:xfrm>
          <a:prstGeom prst="rect">
            <a:avLst/>
          </a:prstGeom>
          <a:noFill/>
        </p:spPr>
        <p:txBody>
          <a:bodyPr wrap="square" rtlCol="0">
            <a:spAutoFit/>
          </a:bodyPr>
          <a:lstStyle>
            <a:defPPr>
              <a:defRPr lang="en-US"/>
            </a:defPPr>
            <a:lvl1pPr algn="dist">
              <a:defRPr>
                <a:solidFill>
                  <a:schemeClr val="bg1"/>
                </a:solidFill>
                <a:latin typeface="+mj-ea"/>
                <a:ea typeface="+mj-ea"/>
              </a:defRPr>
            </a:lvl1p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微信扫码关注</a:t>
            </a:r>
            <a:endParaRPr kumimoji="0" lang="en-US" altLang="zh-CN" sz="1400" b="0" i="0" u="none" strike="noStrike" kern="1200" cap="none" spc="150" normalizeH="0" baseline="0" noProof="0" dirty="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回复关键词「</a:t>
            </a:r>
            <a:r>
              <a:rPr kumimoji="0" lang="zh-CN" altLang="en-US" sz="1400" b="0" i="0" u="none" strike="noStrike" kern="1200" cap="none" spc="150" normalizeH="0" baseline="0" noProof="0" dirty="0">
                <a:ln>
                  <a:noFill/>
                </a:ln>
                <a:solidFill>
                  <a:srgbClr val="CD9C53"/>
                </a:solidFill>
                <a:effectLst/>
                <a:uLnTx/>
                <a:uFillTx/>
                <a:latin typeface="微软雅黑"/>
                <a:ea typeface="微软雅黑"/>
                <a:cs typeface="+mn-cs"/>
              </a:rPr>
              <a:t>福利</a:t>
            </a: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a:t>
            </a:r>
            <a:endParaRPr kumimoji="0" lang="en-US" altLang="zh-CN" sz="1400" b="0" i="0" u="none" strike="noStrike" kern="1200" cap="none" spc="150" normalizeH="0" baseline="0" noProof="0" dirty="0">
              <a:ln>
                <a:noFill/>
              </a:ln>
              <a:solidFill>
                <a:prstClr val="white"/>
              </a:solidFill>
              <a:effectLst/>
              <a:uLnTx/>
              <a:uFillTx/>
              <a:latin typeface="微软雅黑"/>
              <a:ea typeface="微软雅黑"/>
              <a:cs typeface="+mn-cs"/>
            </a:endParaRPr>
          </a:p>
          <a:p>
            <a:pPr marL="0" marR="0" lvl="0" indent="0" algn="l"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150" normalizeH="0" baseline="0" noProof="0" dirty="0">
                <a:ln>
                  <a:noFill/>
                </a:ln>
                <a:solidFill>
                  <a:prstClr val="white"/>
                </a:solidFill>
                <a:effectLst/>
                <a:uLnTx/>
                <a:uFillTx/>
                <a:latin typeface="微软雅黑"/>
                <a:ea typeface="微软雅黑"/>
                <a:cs typeface="+mn-cs"/>
              </a:rPr>
              <a:t>优质模板、干货教程免费领！</a:t>
            </a:r>
          </a:p>
        </p:txBody>
      </p:sp>
    </p:spTree>
    <p:extLst>
      <p:ext uri="{BB962C8B-B14F-4D97-AF65-F5344CB8AC3E}">
        <p14:creationId xmlns:p14="http://schemas.microsoft.com/office/powerpoint/2010/main" val="2717026443"/>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ACD12511-3377-45DA-93DA-22B66D3D1E53}"/>
              </a:ext>
            </a:extLst>
          </p:cNvPr>
          <p:cNvSpPr>
            <a:spLocks noGrp="1"/>
          </p:cNvSpPr>
          <p:nvPr>
            <p:ph type="title"/>
          </p:nvPr>
        </p:nvSpPr>
        <p:spPr/>
        <p:txBody>
          <a:bodyPr/>
          <a:lstStyle/>
          <a:p>
            <a:r>
              <a:rPr lang="zh-CN" altLang="en-US" dirty="0"/>
              <a:t>两段图文页</a:t>
            </a:r>
          </a:p>
        </p:txBody>
      </p:sp>
      <p:pic>
        <p:nvPicPr>
          <p:cNvPr id="22" name="图片占位符 21" descr="图片包含 天空, 水, 户外, 自然&#10;&#10;描述已自动生成">
            <a:extLst>
              <a:ext uri="{FF2B5EF4-FFF2-40B4-BE49-F238E27FC236}">
                <a16:creationId xmlns="" xmlns:a16="http://schemas.microsoft.com/office/drawing/2014/main" id="{F5C59A2F-A030-44A5-A831-5941AF1DB543}"/>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6" name="图片占位符 25">
            <a:extLst>
              <a:ext uri="{FF2B5EF4-FFF2-40B4-BE49-F238E27FC236}">
                <a16:creationId xmlns="" xmlns:a16="http://schemas.microsoft.com/office/drawing/2014/main" id="{DF55E532-F618-48CB-9A46-066E88A2224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12" name="圆角矩形 3">
            <a:extLst>
              <a:ext uri="{FF2B5EF4-FFF2-40B4-BE49-F238E27FC236}">
                <a16:creationId xmlns="" xmlns:a16="http://schemas.microsoft.com/office/drawing/2014/main" id="{13AAAB42-B2BA-48C5-A3F1-3B917FDEE7D3}"/>
              </a:ext>
            </a:extLst>
          </p:cNvPr>
          <p:cNvSpPr/>
          <p:nvPr/>
        </p:nvSpPr>
        <p:spPr>
          <a:xfrm>
            <a:off x="672058" y="3928659"/>
            <a:ext cx="7193557" cy="1913731"/>
          </a:xfrm>
          <a:prstGeom prst="roundRect">
            <a:avLst>
              <a:gd name="adj" fmla="val 3261"/>
            </a:avLst>
          </a:prstGeom>
          <a:solidFill>
            <a:schemeClr val="bg1"/>
          </a:solidFill>
          <a:ln>
            <a:gradFill>
              <a:gsLst>
                <a:gs pos="55000">
                  <a:schemeClr val="accent1">
                    <a:alpha val="0"/>
                  </a:schemeClr>
                </a:gs>
                <a:gs pos="100000">
                  <a:schemeClr val="accent2"/>
                </a:gs>
              </a:gsLst>
              <a:lin ang="7800000" scaled="0"/>
            </a:grad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13" name="矩形 12">
            <a:extLst>
              <a:ext uri="{FF2B5EF4-FFF2-40B4-BE49-F238E27FC236}">
                <a16:creationId xmlns="" xmlns:a16="http://schemas.microsoft.com/office/drawing/2014/main" id="{5CE40D99-08FD-4E0B-B385-CAD8EA03F84A}"/>
              </a:ext>
            </a:extLst>
          </p:cNvPr>
          <p:cNvSpPr/>
          <p:nvPr/>
        </p:nvSpPr>
        <p:spPr>
          <a:xfrm>
            <a:off x="935644" y="4670655"/>
            <a:ext cx="6637957" cy="1021433"/>
          </a:xfrm>
          <a:prstGeom prst="rect">
            <a:avLst/>
          </a:prstGeom>
          <a:noFill/>
        </p:spPr>
        <p:txBody>
          <a:bodyPr wrap="square" anchor="t" anchorCtr="0">
            <a:spAutoFit/>
          </a:bodyPr>
          <a:lstStyle/>
          <a:p>
            <a:pPr algn="r">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14" name="矩形 13">
            <a:extLst>
              <a:ext uri="{FF2B5EF4-FFF2-40B4-BE49-F238E27FC236}">
                <a16:creationId xmlns="" xmlns:a16="http://schemas.microsoft.com/office/drawing/2014/main" id="{EB4AB2A2-5B47-4D0D-99BE-BAFCF089A0A9}"/>
              </a:ext>
            </a:extLst>
          </p:cNvPr>
          <p:cNvSpPr/>
          <p:nvPr/>
        </p:nvSpPr>
        <p:spPr>
          <a:xfrm>
            <a:off x="4119657" y="4030577"/>
            <a:ext cx="3453944" cy="525657"/>
          </a:xfrm>
          <a:prstGeom prst="rect">
            <a:avLst/>
          </a:prstGeom>
        </p:spPr>
        <p:txBody>
          <a:bodyPr wrap="square" anchor="ctr">
            <a:spAutoFit/>
          </a:bodyPr>
          <a:lstStyle/>
          <a:p>
            <a:pPr algn="r">
              <a:lnSpc>
                <a:spcPct val="130000"/>
              </a:lnSpc>
            </a:pPr>
            <a:r>
              <a:rPr lang="zh-CN" altLang="en-US" sz="2400" b="1" dirty="0">
                <a:gradFill>
                  <a:gsLst>
                    <a:gs pos="30000">
                      <a:schemeClr val="accent1"/>
                    </a:gs>
                    <a:gs pos="100000">
                      <a:schemeClr val="accent2"/>
                    </a:gs>
                  </a:gsLst>
                  <a:lin ang="10800000" scaled="0"/>
                </a:gradFill>
                <a:latin typeface="微软雅黑" panose="020B0503020204020204" pitchFamily="34" charset="-122"/>
                <a:ea typeface="微软雅黑" panose="020B0503020204020204" pitchFamily="34" charset="-122"/>
              </a:rPr>
              <a:t>请输入您的标题</a:t>
            </a:r>
          </a:p>
        </p:txBody>
      </p:sp>
      <p:cxnSp>
        <p:nvCxnSpPr>
          <p:cNvPr id="15" name="直接连接符 14">
            <a:extLst>
              <a:ext uri="{FF2B5EF4-FFF2-40B4-BE49-F238E27FC236}">
                <a16:creationId xmlns="" xmlns:a16="http://schemas.microsoft.com/office/drawing/2014/main" id="{7E56DE4E-08CD-4D5D-893D-7845CB33D732}"/>
              </a:ext>
            </a:extLst>
          </p:cNvPr>
          <p:cNvCxnSpPr>
            <a:cxnSpLocks/>
          </p:cNvCxnSpPr>
          <p:nvPr/>
        </p:nvCxnSpPr>
        <p:spPr>
          <a:xfrm>
            <a:off x="6083621" y="4618954"/>
            <a:ext cx="1381125" cy="0"/>
          </a:xfrm>
          <a:prstGeom prst="line">
            <a:avLst/>
          </a:prstGeom>
          <a:ln w="38100">
            <a:gradFill flip="none" rotWithShape="1">
              <a:gsLst>
                <a:gs pos="29000">
                  <a:schemeClr val="accent1"/>
                </a:gs>
                <a:gs pos="100000">
                  <a:schemeClr val="accent2">
                    <a:alpha val="0"/>
                  </a:schemeClr>
                </a:gs>
              </a:gsLst>
              <a:lin ang="10800000" scaled="0"/>
              <a:tileRect/>
            </a:gradFill>
          </a:ln>
        </p:spPr>
        <p:style>
          <a:lnRef idx="1">
            <a:schemeClr val="accent1"/>
          </a:lnRef>
          <a:fillRef idx="0">
            <a:schemeClr val="accent1"/>
          </a:fillRef>
          <a:effectRef idx="0">
            <a:schemeClr val="accent1"/>
          </a:effectRef>
          <a:fontRef idx="minor">
            <a:schemeClr val="tx1"/>
          </a:fontRef>
        </p:style>
      </p:cxnSp>
      <p:sp>
        <p:nvSpPr>
          <p:cNvPr id="8" name="圆角矩形 3">
            <a:extLst>
              <a:ext uri="{FF2B5EF4-FFF2-40B4-BE49-F238E27FC236}">
                <a16:creationId xmlns="" xmlns:a16="http://schemas.microsoft.com/office/drawing/2014/main" id="{9FC7F690-5ECD-4CBD-AFCA-59653CF4E249}"/>
              </a:ext>
            </a:extLst>
          </p:cNvPr>
          <p:cNvSpPr/>
          <p:nvPr/>
        </p:nvSpPr>
        <p:spPr>
          <a:xfrm>
            <a:off x="4347028" y="1531257"/>
            <a:ext cx="7193557" cy="1913731"/>
          </a:xfrm>
          <a:prstGeom prst="roundRect">
            <a:avLst>
              <a:gd name="adj" fmla="val 3261"/>
            </a:avLst>
          </a:prstGeom>
          <a:solidFill>
            <a:schemeClr val="bg1"/>
          </a:solidFill>
          <a:ln>
            <a:gradFill>
              <a:gsLst>
                <a:gs pos="55000">
                  <a:schemeClr val="accent1">
                    <a:alpha val="0"/>
                  </a:schemeClr>
                </a:gs>
                <a:gs pos="100000">
                  <a:schemeClr val="accent2"/>
                </a:gs>
              </a:gsLst>
              <a:lin ang="18600000" scaled="0"/>
            </a:grad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9" name="矩形 8">
            <a:extLst>
              <a:ext uri="{FF2B5EF4-FFF2-40B4-BE49-F238E27FC236}">
                <a16:creationId xmlns="" xmlns:a16="http://schemas.microsoft.com/office/drawing/2014/main" id="{D222171A-106A-4B18-B07A-BCCFDE79CC92}"/>
              </a:ext>
            </a:extLst>
          </p:cNvPr>
          <p:cNvSpPr/>
          <p:nvPr/>
        </p:nvSpPr>
        <p:spPr>
          <a:xfrm>
            <a:off x="4610614" y="2273253"/>
            <a:ext cx="6637957" cy="1021433"/>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10" name="矩形 9">
            <a:extLst>
              <a:ext uri="{FF2B5EF4-FFF2-40B4-BE49-F238E27FC236}">
                <a16:creationId xmlns="" xmlns:a16="http://schemas.microsoft.com/office/drawing/2014/main" id="{EB617103-0330-4398-BA84-43DFA3724373}"/>
              </a:ext>
            </a:extLst>
          </p:cNvPr>
          <p:cNvSpPr/>
          <p:nvPr/>
        </p:nvSpPr>
        <p:spPr>
          <a:xfrm>
            <a:off x="4610618" y="1633175"/>
            <a:ext cx="3453944" cy="525657"/>
          </a:xfrm>
          <a:prstGeom prst="rect">
            <a:avLst/>
          </a:prstGeom>
        </p:spPr>
        <p:txBody>
          <a:bodyPr wrap="square" anchor="ctr">
            <a:spAutoFit/>
          </a:bodyPr>
          <a:lstStyle/>
          <a:p>
            <a:pP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11" name="直接连接符 10">
            <a:extLst>
              <a:ext uri="{FF2B5EF4-FFF2-40B4-BE49-F238E27FC236}">
                <a16:creationId xmlns="" xmlns:a16="http://schemas.microsoft.com/office/drawing/2014/main" id="{73C4B487-6A0F-4837-9E3A-0A6073A828BC}"/>
              </a:ext>
            </a:extLst>
          </p:cNvPr>
          <p:cNvCxnSpPr>
            <a:cxnSpLocks/>
          </p:cNvCxnSpPr>
          <p:nvPr/>
        </p:nvCxnSpPr>
        <p:spPr>
          <a:xfrm>
            <a:off x="4717660" y="2221552"/>
            <a:ext cx="1381125"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2050863"/>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ACD12511-3377-45DA-93DA-22B66D3D1E53}"/>
              </a:ext>
            </a:extLst>
          </p:cNvPr>
          <p:cNvSpPr>
            <a:spLocks noGrp="1"/>
          </p:cNvSpPr>
          <p:nvPr>
            <p:ph type="title"/>
          </p:nvPr>
        </p:nvSpPr>
        <p:spPr/>
        <p:txBody>
          <a:bodyPr/>
          <a:lstStyle/>
          <a:p>
            <a:r>
              <a:rPr lang="zh-CN" altLang="en-US" dirty="0"/>
              <a:t>两段图文页</a:t>
            </a:r>
          </a:p>
        </p:txBody>
      </p:sp>
      <p:cxnSp>
        <p:nvCxnSpPr>
          <p:cNvPr id="16" name="直接连接符 15">
            <a:extLst>
              <a:ext uri="{FF2B5EF4-FFF2-40B4-BE49-F238E27FC236}">
                <a16:creationId xmlns="" xmlns:a16="http://schemas.microsoft.com/office/drawing/2014/main" id="{3AF372DF-5765-42DD-997E-B1BAE4B6E1CD}"/>
              </a:ext>
            </a:extLst>
          </p:cNvPr>
          <p:cNvCxnSpPr>
            <a:cxnSpLocks/>
          </p:cNvCxnSpPr>
          <p:nvPr/>
        </p:nvCxnSpPr>
        <p:spPr>
          <a:xfrm>
            <a:off x="4782149" y="1656421"/>
            <a:ext cx="6732000"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4129D3CE-816D-47F3-A161-6789DCA962B1}"/>
              </a:ext>
            </a:extLst>
          </p:cNvPr>
          <p:cNvCxnSpPr>
            <a:cxnSpLocks/>
          </p:cNvCxnSpPr>
          <p:nvPr/>
        </p:nvCxnSpPr>
        <p:spPr>
          <a:xfrm>
            <a:off x="4782150" y="3526446"/>
            <a:ext cx="6732000"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18" name="矩形 17">
            <a:extLst>
              <a:ext uri="{FF2B5EF4-FFF2-40B4-BE49-F238E27FC236}">
                <a16:creationId xmlns="" xmlns:a16="http://schemas.microsoft.com/office/drawing/2014/main" id="{224283F4-8F64-461E-9BA4-A227DCC2F271}"/>
              </a:ext>
            </a:extLst>
          </p:cNvPr>
          <p:cNvSpPr/>
          <p:nvPr/>
        </p:nvSpPr>
        <p:spPr>
          <a:xfrm>
            <a:off x="4801187" y="2312787"/>
            <a:ext cx="6732000" cy="1021433"/>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19" name="矩形 18">
            <a:extLst>
              <a:ext uri="{FF2B5EF4-FFF2-40B4-BE49-F238E27FC236}">
                <a16:creationId xmlns="" xmlns:a16="http://schemas.microsoft.com/office/drawing/2014/main" id="{7A8CEF2C-0E19-49DE-A2FC-F5E8F2AFA1A0}"/>
              </a:ext>
            </a:extLst>
          </p:cNvPr>
          <p:cNvSpPr/>
          <p:nvPr/>
        </p:nvSpPr>
        <p:spPr>
          <a:xfrm>
            <a:off x="4801187" y="1774468"/>
            <a:ext cx="3407814" cy="525657"/>
          </a:xfrm>
          <a:prstGeom prst="rect">
            <a:avLst/>
          </a:prstGeom>
        </p:spPr>
        <p:txBody>
          <a:bodyPr wrap="square" anchor="ctr">
            <a:spAutoFit/>
          </a:bodyPr>
          <a:lstStyle/>
          <a:p>
            <a:pP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20" name="直接连接符 19">
            <a:extLst>
              <a:ext uri="{FF2B5EF4-FFF2-40B4-BE49-F238E27FC236}">
                <a16:creationId xmlns="" xmlns:a16="http://schemas.microsoft.com/office/drawing/2014/main" id="{1B98E86E-F51B-4146-A15C-D1DA1606A29E}"/>
              </a:ext>
            </a:extLst>
          </p:cNvPr>
          <p:cNvCxnSpPr>
            <a:cxnSpLocks/>
          </p:cNvCxnSpPr>
          <p:nvPr/>
        </p:nvCxnSpPr>
        <p:spPr>
          <a:xfrm>
            <a:off x="689281" y="4082036"/>
            <a:ext cx="6732000"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870308DA-E708-46AD-B999-8CEA18A3637D}"/>
              </a:ext>
            </a:extLst>
          </p:cNvPr>
          <p:cNvCxnSpPr>
            <a:cxnSpLocks/>
          </p:cNvCxnSpPr>
          <p:nvPr/>
        </p:nvCxnSpPr>
        <p:spPr>
          <a:xfrm>
            <a:off x="689282" y="5942536"/>
            <a:ext cx="6732000"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2" name="矩形 21">
            <a:extLst>
              <a:ext uri="{FF2B5EF4-FFF2-40B4-BE49-F238E27FC236}">
                <a16:creationId xmlns="" xmlns:a16="http://schemas.microsoft.com/office/drawing/2014/main" id="{6D19ACED-6380-4BCB-8919-7197AAC0A9A7}"/>
              </a:ext>
            </a:extLst>
          </p:cNvPr>
          <p:cNvSpPr/>
          <p:nvPr/>
        </p:nvSpPr>
        <p:spPr>
          <a:xfrm>
            <a:off x="678089" y="4728877"/>
            <a:ext cx="6732000" cy="1021433"/>
          </a:xfrm>
          <a:prstGeom prst="rect">
            <a:avLst/>
          </a:prstGeom>
          <a:noFill/>
        </p:spPr>
        <p:txBody>
          <a:bodyPr wrap="square" anchor="t" anchorCtr="0">
            <a:spAutoFit/>
          </a:bodyPr>
          <a:lstStyle/>
          <a:p>
            <a:pPr algn="r">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23" name="矩形 22">
            <a:extLst>
              <a:ext uri="{FF2B5EF4-FFF2-40B4-BE49-F238E27FC236}">
                <a16:creationId xmlns="" xmlns:a16="http://schemas.microsoft.com/office/drawing/2014/main" id="{DC487B51-9C37-49EF-8916-C331EA5CC061}"/>
              </a:ext>
            </a:extLst>
          </p:cNvPr>
          <p:cNvSpPr/>
          <p:nvPr/>
        </p:nvSpPr>
        <p:spPr>
          <a:xfrm>
            <a:off x="4000889" y="4190558"/>
            <a:ext cx="3409200" cy="525657"/>
          </a:xfrm>
          <a:prstGeom prst="rect">
            <a:avLst/>
          </a:prstGeom>
        </p:spPr>
        <p:txBody>
          <a:bodyPr wrap="square" anchor="ctr">
            <a:spAutoFit/>
          </a:bodyPr>
          <a:lstStyle/>
          <a:p>
            <a:pPr algn="r">
              <a:lnSpc>
                <a:spcPct val="130000"/>
              </a:lnSpc>
            </a:pPr>
            <a:r>
              <a:rPr lang="zh-CN" altLang="en-US" sz="2400" b="1" dirty="0">
                <a:gradFill>
                  <a:gsLst>
                    <a:gs pos="30000">
                      <a:schemeClr val="accent1"/>
                    </a:gs>
                    <a:gs pos="100000">
                      <a:schemeClr val="accent2"/>
                    </a:gs>
                  </a:gsLst>
                  <a:lin ang="10800000" scaled="0"/>
                </a:gradFill>
                <a:latin typeface="微软雅黑" panose="020B0503020204020204" pitchFamily="34" charset="-122"/>
                <a:ea typeface="微软雅黑" panose="020B0503020204020204" pitchFamily="34" charset="-122"/>
              </a:rPr>
              <a:t>请输入您的标题</a:t>
            </a:r>
          </a:p>
        </p:txBody>
      </p:sp>
      <p:pic>
        <p:nvPicPr>
          <p:cNvPr id="10" name="图片占位符 9" descr="图片包含 天空, 户外, 城市, 自然&#10;&#10;描述已自动生成">
            <a:extLst>
              <a:ext uri="{FF2B5EF4-FFF2-40B4-BE49-F238E27FC236}">
                <a16:creationId xmlns="" xmlns:a16="http://schemas.microsoft.com/office/drawing/2014/main" id="{E83A22D7-59F1-484F-9B96-9F541DE47B4A}"/>
              </a:ext>
            </a:extLst>
          </p:cNvPr>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26" name="图片占位符 25" descr="图片包含 天空, 水, 户外, 自然&#10;&#10;描述已自动生成">
            <a:extLst>
              <a:ext uri="{FF2B5EF4-FFF2-40B4-BE49-F238E27FC236}">
                <a16:creationId xmlns="" xmlns:a16="http://schemas.microsoft.com/office/drawing/2014/main" id="{32CA3F19-AA08-49CD-8D42-B39715E1A2CA}"/>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68923711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3CAC7F0D-B26E-4DCB-87BF-9A55A05D5073}"/>
              </a:ext>
            </a:extLst>
          </p:cNvPr>
          <p:cNvSpPr>
            <a:spLocks noGrp="1"/>
          </p:cNvSpPr>
          <p:nvPr>
            <p:ph type="title"/>
          </p:nvPr>
        </p:nvSpPr>
        <p:spPr/>
        <p:txBody>
          <a:bodyPr/>
          <a:lstStyle/>
          <a:p>
            <a:r>
              <a:rPr lang="zh-CN" altLang="en-US" dirty="0"/>
              <a:t>三段图文页</a:t>
            </a:r>
          </a:p>
        </p:txBody>
      </p:sp>
      <p:pic>
        <p:nvPicPr>
          <p:cNvPr id="5" name="图片占位符 4" descr="图片包含 树, 户外, 标牌, 天空&#10;&#10;描述已自动生成">
            <a:extLst>
              <a:ext uri="{FF2B5EF4-FFF2-40B4-BE49-F238E27FC236}">
                <a16:creationId xmlns="" xmlns:a16="http://schemas.microsoft.com/office/drawing/2014/main" id="{517C2A85-E14C-4850-9C46-C49E8BFE99C4}"/>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sp>
        <p:nvSpPr>
          <p:cNvPr id="31" name="圆角矩形 3">
            <a:extLst>
              <a:ext uri="{FF2B5EF4-FFF2-40B4-BE49-F238E27FC236}">
                <a16:creationId xmlns="" xmlns:a16="http://schemas.microsoft.com/office/drawing/2014/main" id="{281D05E5-CB0B-40AD-90EB-2326F2FDA2E3}"/>
              </a:ext>
            </a:extLst>
          </p:cNvPr>
          <p:cNvSpPr/>
          <p:nvPr/>
        </p:nvSpPr>
        <p:spPr>
          <a:xfrm>
            <a:off x="4914899" y="1457326"/>
            <a:ext cx="6618287" cy="4389664"/>
          </a:xfrm>
          <a:prstGeom prst="roundRect">
            <a:avLst>
              <a:gd name="adj" fmla="val 2600"/>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grpSp>
        <p:nvGrpSpPr>
          <p:cNvPr id="11" name="组合 10">
            <a:extLst>
              <a:ext uri="{FF2B5EF4-FFF2-40B4-BE49-F238E27FC236}">
                <a16:creationId xmlns="" xmlns:a16="http://schemas.microsoft.com/office/drawing/2014/main" id="{978F6836-4E3A-4E94-A052-2D30AD0D0786}"/>
              </a:ext>
            </a:extLst>
          </p:cNvPr>
          <p:cNvGrpSpPr/>
          <p:nvPr/>
        </p:nvGrpSpPr>
        <p:grpSpPr>
          <a:xfrm>
            <a:off x="5850567" y="2415023"/>
            <a:ext cx="5293684" cy="919949"/>
            <a:chOff x="5850567" y="2329298"/>
            <a:chExt cx="5293684" cy="919949"/>
          </a:xfrm>
        </p:grpSpPr>
        <p:sp>
          <p:nvSpPr>
            <p:cNvPr id="32" name="矩形 31">
              <a:extLst>
                <a:ext uri="{FF2B5EF4-FFF2-40B4-BE49-F238E27FC236}">
                  <a16:creationId xmlns="" xmlns:a16="http://schemas.microsoft.com/office/drawing/2014/main" id="{33F6DA86-10DB-4582-88AB-5F4768C29157}"/>
                </a:ext>
              </a:extLst>
            </p:cNvPr>
            <p:cNvSpPr/>
            <p:nvPr/>
          </p:nvSpPr>
          <p:spPr>
            <a:xfrm>
              <a:off x="5853450" y="2329298"/>
              <a:ext cx="1569660" cy="369332"/>
            </a:xfrm>
            <a:prstGeom prst="rect">
              <a:avLst/>
            </a:prstGeom>
          </p:spPr>
          <p:txBody>
            <a:bodyPr wrap="none">
              <a:spAutoFit/>
            </a:bodyPr>
            <a:lstStyle/>
            <a:p>
              <a:pPr lvl="0">
                <a:defRPr/>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33" name="文本框 32">
              <a:extLst>
                <a:ext uri="{FF2B5EF4-FFF2-40B4-BE49-F238E27FC236}">
                  <a16:creationId xmlns="" xmlns:a16="http://schemas.microsoft.com/office/drawing/2014/main" id="{1D03777F-0C5F-4C5A-A3E2-BF14EB4F4A46}"/>
                </a:ext>
              </a:extLst>
            </p:cNvPr>
            <p:cNvSpPr txBox="1"/>
            <p:nvPr/>
          </p:nvSpPr>
          <p:spPr>
            <a:xfrm>
              <a:off x="5850567" y="2624076"/>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grpSp>
        <p:nvGrpSpPr>
          <p:cNvPr id="12" name="组合 11">
            <a:extLst>
              <a:ext uri="{FF2B5EF4-FFF2-40B4-BE49-F238E27FC236}">
                <a16:creationId xmlns="" xmlns:a16="http://schemas.microsoft.com/office/drawing/2014/main" id="{BF06977B-C404-4D55-B858-30C8EF2A409A}"/>
              </a:ext>
            </a:extLst>
          </p:cNvPr>
          <p:cNvGrpSpPr/>
          <p:nvPr/>
        </p:nvGrpSpPr>
        <p:grpSpPr>
          <a:xfrm>
            <a:off x="5850567" y="3515654"/>
            <a:ext cx="5293684" cy="919949"/>
            <a:chOff x="5850567" y="3474740"/>
            <a:chExt cx="5293684" cy="919949"/>
          </a:xfrm>
        </p:grpSpPr>
        <p:sp>
          <p:nvSpPr>
            <p:cNvPr id="34" name="矩形 33">
              <a:extLst>
                <a:ext uri="{FF2B5EF4-FFF2-40B4-BE49-F238E27FC236}">
                  <a16:creationId xmlns="" xmlns:a16="http://schemas.microsoft.com/office/drawing/2014/main" id="{629D9455-2B22-4F09-B39F-7CEC26B49425}"/>
                </a:ext>
              </a:extLst>
            </p:cNvPr>
            <p:cNvSpPr/>
            <p:nvPr/>
          </p:nvSpPr>
          <p:spPr>
            <a:xfrm>
              <a:off x="5853450" y="3474740"/>
              <a:ext cx="1569660" cy="369332"/>
            </a:xfrm>
            <a:prstGeom prst="rect">
              <a:avLst/>
            </a:prstGeom>
          </p:spPr>
          <p:txBody>
            <a:bodyPr wrap="none">
              <a:spAutoFit/>
            </a:bodyPr>
            <a:lstStyle/>
            <a:p>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35" name="文本框 34">
              <a:extLst>
                <a:ext uri="{FF2B5EF4-FFF2-40B4-BE49-F238E27FC236}">
                  <a16:creationId xmlns="" xmlns:a16="http://schemas.microsoft.com/office/drawing/2014/main" id="{4FA9DE0F-A091-4B4A-A499-30FF6BDA5E2E}"/>
                </a:ext>
              </a:extLst>
            </p:cNvPr>
            <p:cNvSpPr txBox="1"/>
            <p:nvPr/>
          </p:nvSpPr>
          <p:spPr>
            <a:xfrm>
              <a:off x="5850567" y="3769518"/>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grpSp>
        <p:nvGrpSpPr>
          <p:cNvPr id="14" name="组合 13">
            <a:extLst>
              <a:ext uri="{FF2B5EF4-FFF2-40B4-BE49-F238E27FC236}">
                <a16:creationId xmlns="" xmlns:a16="http://schemas.microsoft.com/office/drawing/2014/main" id="{A3FE0B15-7D04-4250-8C4E-F94F628986B1}"/>
              </a:ext>
            </a:extLst>
          </p:cNvPr>
          <p:cNvGrpSpPr/>
          <p:nvPr/>
        </p:nvGrpSpPr>
        <p:grpSpPr>
          <a:xfrm>
            <a:off x="5850567" y="4616285"/>
            <a:ext cx="5293684" cy="919949"/>
            <a:chOff x="5850567" y="4663910"/>
            <a:chExt cx="5293684" cy="919949"/>
          </a:xfrm>
        </p:grpSpPr>
        <p:sp>
          <p:nvSpPr>
            <p:cNvPr id="36" name="矩形 35">
              <a:extLst>
                <a:ext uri="{FF2B5EF4-FFF2-40B4-BE49-F238E27FC236}">
                  <a16:creationId xmlns="" xmlns:a16="http://schemas.microsoft.com/office/drawing/2014/main" id="{3790E736-6720-4E83-A408-CBBAC4758AED}"/>
                </a:ext>
              </a:extLst>
            </p:cNvPr>
            <p:cNvSpPr/>
            <p:nvPr/>
          </p:nvSpPr>
          <p:spPr>
            <a:xfrm>
              <a:off x="5853450" y="4663910"/>
              <a:ext cx="1585690" cy="369332"/>
            </a:xfrm>
            <a:prstGeom prst="rect">
              <a:avLst/>
            </a:prstGeom>
          </p:spPr>
          <p:txBody>
            <a:bodyPr wrap="none">
              <a:spAutoFit/>
            </a:bodyPr>
            <a:lstStyle/>
            <a:p>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这里是小标题</a:t>
              </a:r>
            </a:p>
          </p:txBody>
        </p:sp>
        <p:sp>
          <p:nvSpPr>
            <p:cNvPr id="37" name="文本框 36">
              <a:extLst>
                <a:ext uri="{FF2B5EF4-FFF2-40B4-BE49-F238E27FC236}">
                  <a16:creationId xmlns="" xmlns:a16="http://schemas.microsoft.com/office/drawing/2014/main" id="{F1EAFB98-D4FA-4C7B-90A9-960EBBA9E238}"/>
                </a:ext>
              </a:extLst>
            </p:cNvPr>
            <p:cNvSpPr txBox="1"/>
            <p:nvPr/>
          </p:nvSpPr>
          <p:spPr>
            <a:xfrm>
              <a:off x="5850567" y="4958688"/>
              <a:ext cx="5293684" cy="625171"/>
            </a:xfrm>
            <a:prstGeom prst="rect">
              <a:avLst/>
            </a:prstGeom>
            <a:noFill/>
          </p:spPr>
          <p:txBody>
            <a:bodyPr wrap="square" rtlCol="0">
              <a:spAutoFit/>
            </a:bodyPr>
            <a:lstStyle/>
            <a:p>
              <a:pPr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grpSp>
      <p:sp>
        <p:nvSpPr>
          <p:cNvPr id="42" name="文本框 41">
            <a:extLst>
              <a:ext uri="{FF2B5EF4-FFF2-40B4-BE49-F238E27FC236}">
                <a16:creationId xmlns="" xmlns:a16="http://schemas.microsoft.com/office/drawing/2014/main" id="{1D3F1898-0B1D-4877-B429-DAC100832577}"/>
              </a:ext>
            </a:extLst>
          </p:cNvPr>
          <p:cNvSpPr txBox="1"/>
          <p:nvPr/>
        </p:nvSpPr>
        <p:spPr>
          <a:xfrm>
            <a:off x="5120892" y="2461712"/>
            <a:ext cx="776729" cy="584775"/>
          </a:xfrm>
          <a:prstGeom prst="rect">
            <a:avLst/>
          </a:prstGeom>
          <a:noFill/>
        </p:spPr>
        <p:txBody>
          <a:bodyPr wrap="square" rtlCol="0">
            <a:spAutoFit/>
          </a:bodyPr>
          <a:lstStyle/>
          <a:p>
            <a:pPr algn="ctr" defTabSz="914377">
              <a:defRPr/>
            </a:pPr>
            <a:r>
              <a:rPr lang="en-US" altLang="zh-CN" sz="3200" dirty="0">
                <a:solidFill>
                  <a:schemeClr val="accent1"/>
                </a:solidFill>
                <a:latin typeface="Impact" panose="020B0806030902050204" pitchFamily="34" charset="0"/>
                <a:ea typeface="造字工房俊雅（非商用）常规体" pitchFamily="50" charset="-122"/>
              </a:rPr>
              <a:t>01</a:t>
            </a:r>
            <a:endParaRPr lang="zh-CN" altLang="en-US" sz="3200" dirty="0">
              <a:solidFill>
                <a:schemeClr val="accent1"/>
              </a:solidFill>
              <a:latin typeface="Impact" panose="020B0806030902050204" pitchFamily="34" charset="0"/>
              <a:ea typeface="造字工房俊雅（非商用）常规体" pitchFamily="50" charset="-122"/>
            </a:endParaRPr>
          </a:p>
        </p:txBody>
      </p:sp>
      <p:sp>
        <p:nvSpPr>
          <p:cNvPr id="43" name="文本框 42">
            <a:extLst>
              <a:ext uri="{FF2B5EF4-FFF2-40B4-BE49-F238E27FC236}">
                <a16:creationId xmlns="" xmlns:a16="http://schemas.microsoft.com/office/drawing/2014/main" id="{B671E5CF-4E46-4269-9C00-E687BC5FCB17}"/>
              </a:ext>
            </a:extLst>
          </p:cNvPr>
          <p:cNvSpPr txBox="1"/>
          <p:nvPr/>
        </p:nvSpPr>
        <p:spPr>
          <a:xfrm>
            <a:off x="5120892" y="3596317"/>
            <a:ext cx="776729" cy="584775"/>
          </a:xfrm>
          <a:prstGeom prst="rect">
            <a:avLst/>
          </a:prstGeom>
          <a:noFill/>
        </p:spPr>
        <p:txBody>
          <a:bodyPr wrap="square" rtlCol="0">
            <a:spAutoFit/>
          </a:bodyPr>
          <a:lstStyle>
            <a:defPPr>
              <a:defRPr lang="zh-CN"/>
            </a:defPPr>
            <a:lvl1pPr algn="ctr" defTabSz="914377">
              <a:defRPr sz="3200">
                <a:solidFill>
                  <a:schemeClr val="accent1"/>
                </a:solidFill>
                <a:latin typeface="Impact" panose="020B0806030902050204" pitchFamily="34" charset="0"/>
                <a:ea typeface="造字工房俊雅（非商用）常规体" pitchFamily="50" charset="-122"/>
              </a:defRPr>
            </a:lvl1pPr>
          </a:lstStyle>
          <a:p>
            <a:r>
              <a:rPr lang="en-US" altLang="zh-CN" dirty="0"/>
              <a:t>02</a:t>
            </a:r>
            <a:endParaRPr lang="zh-CN" altLang="en-US" dirty="0"/>
          </a:p>
        </p:txBody>
      </p:sp>
      <p:sp>
        <p:nvSpPr>
          <p:cNvPr id="44" name="文本框 43">
            <a:extLst>
              <a:ext uri="{FF2B5EF4-FFF2-40B4-BE49-F238E27FC236}">
                <a16:creationId xmlns="" xmlns:a16="http://schemas.microsoft.com/office/drawing/2014/main" id="{64FC0984-14A8-4961-A8FC-8409204AA66A}"/>
              </a:ext>
            </a:extLst>
          </p:cNvPr>
          <p:cNvSpPr txBox="1"/>
          <p:nvPr/>
        </p:nvSpPr>
        <p:spPr>
          <a:xfrm>
            <a:off x="5120892" y="4730922"/>
            <a:ext cx="776729" cy="584775"/>
          </a:xfrm>
          <a:prstGeom prst="rect">
            <a:avLst/>
          </a:prstGeom>
          <a:noFill/>
        </p:spPr>
        <p:txBody>
          <a:bodyPr wrap="square" rtlCol="0">
            <a:spAutoFit/>
          </a:bodyPr>
          <a:lstStyle>
            <a:defPPr>
              <a:defRPr lang="zh-CN"/>
            </a:defPPr>
            <a:lvl1pPr algn="ctr" defTabSz="914377">
              <a:defRPr sz="3200">
                <a:solidFill>
                  <a:schemeClr val="accent1"/>
                </a:solidFill>
                <a:latin typeface="Impact" panose="020B0806030902050204" pitchFamily="34" charset="0"/>
                <a:ea typeface="造字工房俊雅（非商用）常规体" pitchFamily="50" charset="-122"/>
              </a:defRPr>
            </a:lvl1pPr>
          </a:lstStyle>
          <a:p>
            <a:r>
              <a:rPr lang="en-US" altLang="zh-CN" dirty="0"/>
              <a:t>03</a:t>
            </a:r>
            <a:endParaRPr lang="zh-CN" altLang="en-US" dirty="0"/>
          </a:p>
        </p:txBody>
      </p:sp>
      <p:grpSp>
        <p:nvGrpSpPr>
          <p:cNvPr id="45" name="组合 44">
            <a:extLst>
              <a:ext uri="{FF2B5EF4-FFF2-40B4-BE49-F238E27FC236}">
                <a16:creationId xmlns="" xmlns:a16="http://schemas.microsoft.com/office/drawing/2014/main" id="{D2C4DA03-3907-4D43-8209-3AADC70181FC}"/>
              </a:ext>
            </a:extLst>
          </p:cNvPr>
          <p:cNvGrpSpPr/>
          <p:nvPr/>
        </p:nvGrpSpPr>
        <p:grpSpPr>
          <a:xfrm>
            <a:off x="5532893" y="1990537"/>
            <a:ext cx="5382299" cy="0"/>
            <a:chOff x="5509256" y="1990537"/>
            <a:chExt cx="5382299" cy="0"/>
          </a:xfrm>
        </p:grpSpPr>
        <p:cxnSp>
          <p:nvCxnSpPr>
            <p:cNvPr id="52" name="直接连接符 51">
              <a:extLst>
                <a:ext uri="{FF2B5EF4-FFF2-40B4-BE49-F238E27FC236}">
                  <a16:creationId xmlns="" xmlns:a16="http://schemas.microsoft.com/office/drawing/2014/main" id="{469B48FA-48ED-4BC0-929D-23E15FA40EA5}"/>
                </a:ext>
              </a:extLst>
            </p:cNvPr>
            <p:cNvCxnSpPr>
              <a:cxnSpLocks/>
            </p:cNvCxnSpPr>
            <p:nvPr/>
          </p:nvCxnSpPr>
          <p:spPr>
            <a:xfrm>
              <a:off x="9510430" y="1990537"/>
              <a:ext cx="1381125"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7E66F9E5-5BAD-467E-AAEF-307529D8B1C0}"/>
                </a:ext>
              </a:extLst>
            </p:cNvPr>
            <p:cNvCxnSpPr>
              <a:cxnSpLocks/>
            </p:cNvCxnSpPr>
            <p:nvPr/>
          </p:nvCxnSpPr>
          <p:spPr>
            <a:xfrm flipH="1">
              <a:off x="5509256" y="1990537"/>
              <a:ext cx="1381125"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
        <p:nvSpPr>
          <p:cNvPr id="41" name="矩形 40">
            <a:extLst>
              <a:ext uri="{FF2B5EF4-FFF2-40B4-BE49-F238E27FC236}">
                <a16:creationId xmlns="" xmlns:a16="http://schemas.microsoft.com/office/drawing/2014/main" id="{406E14E4-5C02-4ACA-B4EA-B753A6400848}"/>
              </a:ext>
            </a:extLst>
          </p:cNvPr>
          <p:cNvSpPr/>
          <p:nvPr/>
        </p:nvSpPr>
        <p:spPr>
          <a:xfrm>
            <a:off x="6753114" y="1764834"/>
            <a:ext cx="2941857" cy="451406"/>
          </a:xfrm>
          <a:prstGeom prst="rect">
            <a:avLst/>
          </a:prstGeom>
        </p:spPr>
        <p:txBody>
          <a:bodyPr wrap="square">
            <a:spAutoFit/>
          </a:bodyPr>
          <a:lstStyle/>
          <a:p>
            <a:pPr marL="0" marR="0" lvl="0" indent="0" algn="ctr" defTabSz="914400" rtl="0" eaLnBrk="1" fontAlgn="auto" latinLnBrk="0" hangingPunct="1">
              <a:lnSpc>
                <a:spcPts val="2800"/>
              </a:lnSpc>
              <a:spcBef>
                <a:spcPts val="0"/>
              </a:spcBef>
              <a:spcAft>
                <a:spcPts val="0"/>
              </a:spcAft>
              <a:buClrTx/>
              <a:buSzTx/>
              <a:buFontTx/>
              <a:buNone/>
              <a:tabLst/>
              <a:defRPr/>
            </a:pPr>
            <a:r>
              <a:rPr lang="zh-CN" altLang="en-US" sz="2400" b="1" dirty="0">
                <a:solidFill>
                  <a:schemeClr val="tx1">
                    <a:lumMod val="65000"/>
                    <a:lumOff val="35000"/>
                  </a:schemeClr>
                </a:solidFill>
                <a:latin typeface="微软雅黑" panose="020B0503020204020204" pitchFamily="34" charset="-122"/>
                <a:ea typeface="微软雅黑" panose="020B0503020204020204" pitchFamily="34" charset="-122"/>
              </a:rPr>
              <a:t>请输入您的标题</a:t>
            </a:r>
            <a:endParaRPr kumimoji="0" lang="en-US" altLang="zh-CN" sz="2400" b="1" i="0" u="none" strike="noStrike" kern="1200" cap="none" spc="0" normalizeH="0" baseline="0" noProof="0" dirty="0">
              <a:ln>
                <a:noFill/>
              </a:ln>
              <a:solidFill>
                <a:schemeClr val="tx1">
                  <a:lumMod val="65000"/>
                  <a:lumOff val="35000"/>
                </a:schemeClr>
              </a:solidFill>
              <a:effectLst/>
              <a:uLnTx/>
              <a:uFillTx/>
              <a:latin typeface="微软雅黑" panose="020B0503020204020204" pitchFamily="34" charset="-122"/>
              <a:ea typeface="微软雅黑" panose="020B0503020204020204" pitchFamily="34" charset="-122"/>
              <a:cs typeface="+mn-cs"/>
            </a:endParaRPr>
          </a:p>
        </p:txBody>
      </p:sp>
    </p:spTree>
    <p:extLst>
      <p:ext uri="{BB962C8B-B14F-4D97-AF65-F5344CB8AC3E}">
        <p14:creationId xmlns:p14="http://schemas.microsoft.com/office/powerpoint/2010/main" val="349140694"/>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7D430399-CA38-4B1C-A8D5-483789439EFF}"/>
              </a:ext>
            </a:extLst>
          </p:cNvPr>
          <p:cNvSpPr>
            <a:spLocks noGrp="1"/>
          </p:cNvSpPr>
          <p:nvPr>
            <p:ph type="title"/>
          </p:nvPr>
        </p:nvSpPr>
        <p:spPr/>
        <p:txBody>
          <a:bodyPr/>
          <a:lstStyle/>
          <a:p>
            <a:r>
              <a:rPr lang="zh-CN" altLang="en-US" dirty="0"/>
              <a:t>三段图文页</a:t>
            </a:r>
          </a:p>
        </p:txBody>
      </p:sp>
      <p:sp>
        <p:nvSpPr>
          <p:cNvPr id="19" name="矩形 18">
            <a:extLst>
              <a:ext uri="{FF2B5EF4-FFF2-40B4-BE49-F238E27FC236}">
                <a16:creationId xmlns="" xmlns:a16="http://schemas.microsoft.com/office/drawing/2014/main" id="{EA71D6CF-2159-40EE-B085-BC827E230B2B}"/>
              </a:ext>
            </a:extLst>
          </p:cNvPr>
          <p:cNvSpPr/>
          <p:nvPr/>
        </p:nvSpPr>
        <p:spPr>
          <a:xfrm>
            <a:off x="845444" y="4019726"/>
            <a:ext cx="2832034" cy="1661609"/>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sp>
        <p:nvSpPr>
          <p:cNvPr id="20" name="矩形 19">
            <a:extLst>
              <a:ext uri="{FF2B5EF4-FFF2-40B4-BE49-F238E27FC236}">
                <a16:creationId xmlns="" xmlns:a16="http://schemas.microsoft.com/office/drawing/2014/main" id="{B8DE8510-26B1-42AC-A55D-837D88B76537}"/>
              </a:ext>
            </a:extLst>
          </p:cNvPr>
          <p:cNvSpPr/>
          <p:nvPr/>
        </p:nvSpPr>
        <p:spPr>
          <a:xfrm>
            <a:off x="1125021" y="3398554"/>
            <a:ext cx="2272880" cy="453457"/>
          </a:xfrm>
          <a:prstGeom prst="rect">
            <a:avLst/>
          </a:prstGeom>
        </p:spPr>
        <p:txBody>
          <a:bodyPr wrap="square" anchor="ctr">
            <a:spAutoFit/>
          </a:bodyPr>
          <a:lstStyle/>
          <a:p>
            <a:pPr algn="ct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21" name="直接连接符 20">
            <a:extLst>
              <a:ext uri="{FF2B5EF4-FFF2-40B4-BE49-F238E27FC236}">
                <a16:creationId xmlns="" xmlns:a16="http://schemas.microsoft.com/office/drawing/2014/main" id="{1F99D531-B59D-42C3-A92A-4EB4F048AF95}"/>
              </a:ext>
            </a:extLst>
          </p:cNvPr>
          <p:cNvCxnSpPr>
            <a:cxnSpLocks/>
          </p:cNvCxnSpPr>
          <p:nvPr/>
        </p:nvCxnSpPr>
        <p:spPr>
          <a:xfrm>
            <a:off x="1781791" y="3954935"/>
            <a:ext cx="959341" cy="0"/>
          </a:xfrm>
          <a:prstGeom prst="line">
            <a:avLst/>
          </a:prstGeom>
          <a:ln w="3175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2" name="矩形 21">
            <a:extLst>
              <a:ext uri="{FF2B5EF4-FFF2-40B4-BE49-F238E27FC236}">
                <a16:creationId xmlns="" xmlns:a16="http://schemas.microsoft.com/office/drawing/2014/main" id="{80B6A1ED-EFDC-4C2D-A220-B78619F9C5A3}"/>
              </a:ext>
            </a:extLst>
          </p:cNvPr>
          <p:cNvSpPr/>
          <p:nvPr/>
        </p:nvSpPr>
        <p:spPr>
          <a:xfrm>
            <a:off x="4679983" y="4019726"/>
            <a:ext cx="2832034" cy="1661609"/>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sp>
        <p:nvSpPr>
          <p:cNvPr id="23" name="矩形 22">
            <a:extLst>
              <a:ext uri="{FF2B5EF4-FFF2-40B4-BE49-F238E27FC236}">
                <a16:creationId xmlns="" xmlns:a16="http://schemas.microsoft.com/office/drawing/2014/main" id="{C8765164-98B3-4AA1-B6F0-7384D51A10E5}"/>
              </a:ext>
            </a:extLst>
          </p:cNvPr>
          <p:cNvSpPr/>
          <p:nvPr/>
        </p:nvSpPr>
        <p:spPr>
          <a:xfrm>
            <a:off x="4959560" y="3398554"/>
            <a:ext cx="2272880" cy="453457"/>
          </a:xfrm>
          <a:prstGeom prst="rect">
            <a:avLst/>
          </a:prstGeom>
        </p:spPr>
        <p:txBody>
          <a:bodyPr wrap="square" anchor="ctr">
            <a:spAutoFit/>
          </a:bodyPr>
          <a:lstStyle/>
          <a:p>
            <a:pPr algn="ct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24" name="直接连接符 23">
            <a:extLst>
              <a:ext uri="{FF2B5EF4-FFF2-40B4-BE49-F238E27FC236}">
                <a16:creationId xmlns="" xmlns:a16="http://schemas.microsoft.com/office/drawing/2014/main" id="{A7D8E110-044A-450B-81FB-165F5E614E4B}"/>
              </a:ext>
            </a:extLst>
          </p:cNvPr>
          <p:cNvCxnSpPr>
            <a:cxnSpLocks/>
          </p:cNvCxnSpPr>
          <p:nvPr/>
        </p:nvCxnSpPr>
        <p:spPr>
          <a:xfrm>
            <a:off x="5616330" y="3954935"/>
            <a:ext cx="959341" cy="0"/>
          </a:xfrm>
          <a:prstGeom prst="line">
            <a:avLst/>
          </a:prstGeom>
          <a:ln w="3175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 xmlns:a16="http://schemas.microsoft.com/office/drawing/2014/main" id="{25FA000A-DF8D-4FE8-A517-C80E9766EB60}"/>
              </a:ext>
            </a:extLst>
          </p:cNvPr>
          <p:cNvSpPr/>
          <p:nvPr/>
        </p:nvSpPr>
        <p:spPr>
          <a:xfrm>
            <a:off x="8514522" y="4019726"/>
            <a:ext cx="2832034" cy="1661609"/>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a:t>
            </a:r>
          </a:p>
        </p:txBody>
      </p:sp>
      <p:sp>
        <p:nvSpPr>
          <p:cNvPr id="26" name="矩形 25">
            <a:extLst>
              <a:ext uri="{FF2B5EF4-FFF2-40B4-BE49-F238E27FC236}">
                <a16:creationId xmlns="" xmlns:a16="http://schemas.microsoft.com/office/drawing/2014/main" id="{06A1A962-D5A4-431B-9139-571D71675C86}"/>
              </a:ext>
            </a:extLst>
          </p:cNvPr>
          <p:cNvSpPr/>
          <p:nvPr/>
        </p:nvSpPr>
        <p:spPr>
          <a:xfrm>
            <a:off x="8794099" y="3398554"/>
            <a:ext cx="2272880" cy="453457"/>
          </a:xfrm>
          <a:prstGeom prst="rect">
            <a:avLst/>
          </a:prstGeom>
        </p:spPr>
        <p:txBody>
          <a:bodyPr wrap="square" anchor="ctr">
            <a:spAutoFit/>
          </a:bodyPr>
          <a:lstStyle/>
          <a:p>
            <a:pPr algn="ct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27" name="直接连接符 26">
            <a:extLst>
              <a:ext uri="{FF2B5EF4-FFF2-40B4-BE49-F238E27FC236}">
                <a16:creationId xmlns="" xmlns:a16="http://schemas.microsoft.com/office/drawing/2014/main" id="{272453FE-9C4D-4E20-96BC-864412950BF7}"/>
              </a:ext>
            </a:extLst>
          </p:cNvPr>
          <p:cNvCxnSpPr>
            <a:cxnSpLocks/>
          </p:cNvCxnSpPr>
          <p:nvPr/>
        </p:nvCxnSpPr>
        <p:spPr>
          <a:xfrm>
            <a:off x="9450869" y="3954935"/>
            <a:ext cx="959341" cy="0"/>
          </a:xfrm>
          <a:prstGeom prst="line">
            <a:avLst/>
          </a:prstGeom>
          <a:ln w="3175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7" name="图片占位符 6" descr="图片包含 天空, 水, 户外, 自然&#10;&#10;描述已自动生成">
            <a:extLst>
              <a:ext uri="{FF2B5EF4-FFF2-40B4-BE49-F238E27FC236}">
                <a16:creationId xmlns="" xmlns:a16="http://schemas.microsoft.com/office/drawing/2014/main" id="{909450C5-0147-4C0D-803C-4FBBA2963FCD}"/>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1" name="图片占位符 10" descr="图片包含 水, 河流, 户外, 桥&#10;&#10;描述已自动生成">
            <a:extLst>
              <a:ext uri="{FF2B5EF4-FFF2-40B4-BE49-F238E27FC236}">
                <a16:creationId xmlns="" xmlns:a16="http://schemas.microsoft.com/office/drawing/2014/main" id="{BB100DA9-EA84-48D6-8172-F94E795912C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4" name="图片占位符 13" descr="图片包含 天空, 户外, 城市, 自然&#10;&#10;描述已自动生成">
            <a:extLst>
              <a:ext uri="{FF2B5EF4-FFF2-40B4-BE49-F238E27FC236}">
                <a16:creationId xmlns="" xmlns:a16="http://schemas.microsoft.com/office/drawing/2014/main" id="{A09E21C8-FEF9-405C-820C-DC8AF95D26E1}"/>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7057398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99ACB78B-F3FD-4670-A7E9-070E0AC22FAB}"/>
              </a:ext>
            </a:extLst>
          </p:cNvPr>
          <p:cNvSpPr>
            <a:spLocks noGrp="1"/>
          </p:cNvSpPr>
          <p:nvPr>
            <p:ph type="title"/>
          </p:nvPr>
        </p:nvSpPr>
        <p:spPr/>
        <p:txBody>
          <a:bodyPr/>
          <a:lstStyle/>
          <a:p>
            <a:r>
              <a:rPr lang="zh-CN" altLang="en-US" dirty="0"/>
              <a:t>四段图文页</a:t>
            </a:r>
          </a:p>
        </p:txBody>
      </p:sp>
      <p:sp>
        <p:nvSpPr>
          <p:cNvPr id="17" name="矩形 16">
            <a:extLst>
              <a:ext uri="{FF2B5EF4-FFF2-40B4-BE49-F238E27FC236}">
                <a16:creationId xmlns="" xmlns:a16="http://schemas.microsoft.com/office/drawing/2014/main" id="{A424CCAC-6415-4B18-8D08-B9AE0587CF01}"/>
              </a:ext>
            </a:extLst>
          </p:cNvPr>
          <p:cNvSpPr/>
          <p:nvPr/>
        </p:nvSpPr>
        <p:spPr>
          <a:xfrm>
            <a:off x="808501" y="4448364"/>
            <a:ext cx="2140075" cy="1341521"/>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18" name="矩形 17">
            <a:extLst>
              <a:ext uri="{FF2B5EF4-FFF2-40B4-BE49-F238E27FC236}">
                <a16:creationId xmlns="" xmlns:a16="http://schemas.microsoft.com/office/drawing/2014/main" id="{26D016EC-D5AD-4152-8E14-85B03BABD49E}"/>
              </a:ext>
            </a:extLst>
          </p:cNvPr>
          <p:cNvSpPr/>
          <p:nvPr/>
        </p:nvSpPr>
        <p:spPr>
          <a:xfrm>
            <a:off x="955551" y="3930383"/>
            <a:ext cx="1822464" cy="417358"/>
          </a:xfrm>
          <a:prstGeom prst="rect">
            <a:avLst/>
          </a:prstGeom>
        </p:spPr>
        <p:txBody>
          <a:bodyPr wrap="square" anchor="ctr">
            <a:spAutoFit/>
          </a:bodyPr>
          <a:lstStyle/>
          <a:p>
            <a:pPr algn="ctr">
              <a:lnSpc>
                <a:spcPct val="130000"/>
              </a:lnSpc>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20" name="矩形 19">
            <a:extLst>
              <a:ext uri="{FF2B5EF4-FFF2-40B4-BE49-F238E27FC236}">
                <a16:creationId xmlns="" xmlns:a16="http://schemas.microsoft.com/office/drawing/2014/main" id="{53706C65-16BF-4B50-A4C2-654DB8B06B4D}"/>
              </a:ext>
            </a:extLst>
          </p:cNvPr>
          <p:cNvSpPr/>
          <p:nvPr/>
        </p:nvSpPr>
        <p:spPr>
          <a:xfrm>
            <a:off x="3623662" y="4475022"/>
            <a:ext cx="2140075" cy="1314863"/>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21" name="矩形 20">
            <a:extLst>
              <a:ext uri="{FF2B5EF4-FFF2-40B4-BE49-F238E27FC236}">
                <a16:creationId xmlns="" xmlns:a16="http://schemas.microsoft.com/office/drawing/2014/main" id="{0B758FA4-2F89-4E6D-B996-0B748D5C9EC5}"/>
              </a:ext>
            </a:extLst>
          </p:cNvPr>
          <p:cNvSpPr/>
          <p:nvPr/>
        </p:nvSpPr>
        <p:spPr>
          <a:xfrm>
            <a:off x="3770712" y="3961191"/>
            <a:ext cx="1822464" cy="409064"/>
          </a:xfrm>
          <a:prstGeom prst="rect">
            <a:avLst/>
          </a:prstGeom>
        </p:spPr>
        <p:txBody>
          <a:bodyPr wrap="square" anchor="ctr">
            <a:spAutoFit/>
          </a:bodyPr>
          <a:lstStyle/>
          <a:p>
            <a:pPr algn="ctr">
              <a:lnSpc>
                <a:spcPct val="130000"/>
              </a:lnSpc>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23" name="矩形 22">
            <a:extLst>
              <a:ext uri="{FF2B5EF4-FFF2-40B4-BE49-F238E27FC236}">
                <a16:creationId xmlns="" xmlns:a16="http://schemas.microsoft.com/office/drawing/2014/main" id="{0DFD0AD1-BC3B-4671-9DCA-7D8D5925751F}"/>
              </a:ext>
            </a:extLst>
          </p:cNvPr>
          <p:cNvSpPr/>
          <p:nvPr/>
        </p:nvSpPr>
        <p:spPr>
          <a:xfrm>
            <a:off x="6438823" y="4475022"/>
            <a:ext cx="2140075" cy="1314863"/>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24" name="矩形 23">
            <a:extLst>
              <a:ext uri="{FF2B5EF4-FFF2-40B4-BE49-F238E27FC236}">
                <a16:creationId xmlns="" xmlns:a16="http://schemas.microsoft.com/office/drawing/2014/main" id="{06403F5F-1C86-4E30-8D23-5FE8D668B0F0}"/>
              </a:ext>
            </a:extLst>
          </p:cNvPr>
          <p:cNvSpPr/>
          <p:nvPr/>
        </p:nvSpPr>
        <p:spPr>
          <a:xfrm>
            <a:off x="6585873" y="3961191"/>
            <a:ext cx="1822464" cy="409064"/>
          </a:xfrm>
          <a:prstGeom prst="rect">
            <a:avLst/>
          </a:prstGeom>
        </p:spPr>
        <p:txBody>
          <a:bodyPr wrap="square" anchor="ctr">
            <a:spAutoFit/>
          </a:bodyPr>
          <a:lstStyle/>
          <a:p>
            <a:pPr algn="ctr">
              <a:lnSpc>
                <a:spcPct val="130000"/>
              </a:lnSpc>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26" name="矩形 25">
            <a:extLst>
              <a:ext uri="{FF2B5EF4-FFF2-40B4-BE49-F238E27FC236}">
                <a16:creationId xmlns="" xmlns:a16="http://schemas.microsoft.com/office/drawing/2014/main" id="{8F126D50-85D1-4A2C-A3C5-E473DC9886D9}"/>
              </a:ext>
            </a:extLst>
          </p:cNvPr>
          <p:cNvSpPr/>
          <p:nvPr/>
        </p:nvSpPr>
        <p:spPr>
          <a:xfrm>
            <a:off x="9253984" y="4475022"/>
            <a:ext cx="2140075" cy="1314863"/>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27" name="矩形 26">
            <a:extLst>
              <a:ext uri="{FF2B5EF4-FFF2-40B4-BE49-F238E27FC236}">
                <a16:creationId xmlns="" xmlns:a16="http://schemas.microsoft.com/office/drawing/2014/main" id="{083820A1-62C6-4052-A75B-758C643066CC}"/>
              </a:ext>
            </a:extLst>
          </p:cNvPr>
          <p:cNvSpPr/>
          <p:nvPr/>
        </p:nvSpPr>
        <p:spPr>
          <a:xfrm>
            <a:off x="9401034" y="3961191"/>
            <a:ext cx="1822464" cy="409064"/>
          </a:xfrm>
          <a:prstGeom prst="rect">
            <a:avLst/>
          </a:prstGeom>
        </p:spPr>
        <p:txBody>
          <a:bodyPr wrap="square" anchor="ctr">
            <a:spAutoFit/>
          </a:bodyPr>
          <a:lstStyle/>
          <a:p>
            <a:pPr algn="ctr">
              <a:lnSpc>
                <a:spcPct val="130000"/>
              </a:lnSpc>
            </a:pPr>
            <a:r>
              <a:rPr lang="zh-CN" altLang="en-US"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cxnSp>
        <p:nvCxnSpPr>
          <p:cNvPr id="31" name="直接连接符 30">
            <a:extLst>
              <a:ext uri="{FF2B5EF4-FFF2-40B4-BE49-F238E27FC236}">
                <a16:creationId xmlns="" xmlns:a16="http://schemas.microsoft.com/office/drawing/2014/main" id="{E219A7C1-2FED-46C2-A4ED-18EE9D8B568A}"/>
              </a:ext>
            </a:extLst>
          </p:cNvPr>
          <p:cNvCxnSpPr>
            <a:cxnSpLocks/>
          </p:cNvCxnSpPr>
          <p:nvPr/>
        </p:nvCxnSpPr>
        <p:spPr>
          <a:xfrm>
            <a:off x="1387113" y="4423670"/>
            <a:ext cx="959341"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141AEED9-4E69-437B-8D2C-DC92618638EB}"/>
              </a:ext>
            </a:extLst>
          </p:cNvPr>
          <p:cNvCxnSpPr>
            <a:cxnSpLocks/>
          </p:cNvCxnSpPr>
          <p:nvPr/>
        </p:nvCxnSpPr>
        <p:spPr>
          <a:xfrm>
            <a:off x="4202274" y="4423670"/>
            <a:ext cx="959341"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86743343-113F-44B0-A548-5462187CD8DC}"/>
              </a:ext>
            </a:extLst>
          </p:cNvPr>
          <p:cNvCxnSpPr>
            <a:cxnSpLocks/>
          </p:cNvCxnSpPr>
          <p:nvPr/>
        </p:nvCxnSpPr>
        <p:spPr>
          <a:xfrm>
            <a:off x="7017435" y="4423670"/>
            <a:ext cx="959341"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D2169678-B94B-4437-96FD-831E539B77E7}"/>
              </a:ext>
            </a:extLst>
          </p:cNvPr>
          <p:cNvCxnSpPr>
            <a:cxnSpLocks/>
          </p:cNvCxnSpPr>
          <p:nvPr/>
        </p:nvCxnSpPr>
        <p:spPr>
          <a:xfrm>
            <a:off x="9832596" y="4423670"/>
            <a:ext cx="959341" cy="0"/>
          </a:xfrm>
          <a:prstGeom prst="line">
            <a:avLst/>
          </a:prstGeom>
          <a:ln w="25400">
            <a:gradFill flip="none" rotWithShape="1">
              <a:gsLst>
                <a:gs pos="50000">
                  <a:schemeClr val="accent1"/>
                </a:gs>
                <a:gs pos="0">
                  <a:schemeClr val="accent2">
                    <a:alpha val="0"/>
                  </a:schemeClr>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pic>
        <p:nvPicPr>
          <p:cNvPr id="6" name="图片占位符 5" descr="图片包含 鸟, 水, 动物, 户外&#10;&#10;描述已自动生成">
            <a:extLst>
              <a:ext uri="{FF2B5EF4-FFF2-40B4-BE49-F238E27FC236}">
                <a16:creationId xmlns="" xmlns:a16="http://schemas.microsoft.com/office/drawing/2014/main" id="{F0310658-4C9B-4C3F-8082-A3997CDDBB20}"/>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8" name="图片占位符 27" descr="图片包含 水, 草, 户外, 湖泊&#10;&#10;描述已自动生成">
            <a:extLst>
              <a:ext uri="{FF2B5EF4-FFF2-40B4-BE49-F238E27FC236}">
                <a16:creationId xmlns="" xmlns:a16="http://schemas.microsoft.com/office/drawing/2014/main" id="{690370D8-C2A7-44D1-BCA6-C01D43E81346}"/>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a:xfrm>
            <a:off x="9099041" y="1412647"/>
            <a:ext cx="2441650" cy="2448153"/>
          </a:xfrm>
        </p:spPr>
      </p:pic>
      <p:pic>
        <p:nvPicPr>
          <p:cNvPr id="54" name="图片占位符 53" descr="图片包含 植物, 餐桌, 小&#10;&#10;描述已自动生成">
            <a:extLst>
              <a:ext uri="{FF2B5EF4-FFF2-40B4-BE49-F238E27FC236}">
                <a16:creationId xmlns="" xmlns:a16="http://schemas.microsoft.com/office/drawing/2014/main" id="{03CB14D2-BBCD-4D87-B345-3559D7A020F1}"/>
              </a:ext>
            </a:extLst>
          </p:cNvPr>
          <p:cNvPicPr>
            <a:picLocks noGrp="1" noChangeAspect="1"/>
          </p:cNvPicPr>
          <p:nvPr>
            <p:ph type="pic" sz="quarter" idx="11"/>
          </p:nvPr>
        </p:nvPicPr>
        <p:blipFill rotWithShape="1">
          <a:blip r:embed="rId4" cstate="email">
            <a:extLst>
              <a:ext uri="{28A0092B-C50C-407E-A947-70E740481C1C}">
                <a14:useLocalDpi xmlns:a14="http://schemas.microsoft.com/office/drawing/2010/main"/>
              </a:ext>
            </a:extLst>
          </a:blip>
          <a:srcRect/>
          <a:stretch/>
        </p:blipFill>
        <p:spPr>
          <a:xfrm>
            <a:off x="3468270" y="1412647"/>
            <a:ext cx="2441650" cy="2448153"/>
          </a:xfrm>
        </p:spPr>
      </p:pic>
      <p:pic>
        <p:nvPicPr>
          <p:cNvPr id="66" name="图片占位符 65" descr="图片包含 植物, 鲜花, 餐桌, 室内&#10;&#10;描述已自动生成">
            <a:extLst>
              <a:ext uri="{FF2B5EF4-FFF2-40B4-BE49-F238E27FC236}">
                <a16:creationId xmlns="" xmlns:a16="http://schemas.microsoft.com/office/drawing/2014/main" id="{28809089-1A82-4FC9-B983-195C53267BE3}"/>
              </a:ext>
            </a:extLst>
          </p:cNvPr>
          <p:cNvPicPr>
            <a:picLocks noGrp="1" noChangeAspect="1"/>
          </p:cNvPicPr>
          <p:nvPr>
            <p:ph type="pic" sz="quarter" idx="12"/>
          </p:nvPr>
        </p:nvPicPr>
        <p:blipFill rotWithShape="1">
          <a:blip r:embed="rId5" cstate="email">
            <a:extLst>
              <a:ext uri="{28A0092B-C50C-407E-A947-70E740481C1C}">
                <a14:useLocalDpi xmlns:a14="http://schemas.microsoft.com/office/drawing/2010/main"/>
              </a:ext>
            </a:extLst>
          </a:blip>
          <a:srcRect/>
          <a:stretch/>
        </p:blipFill>
        <p:spPr>
          <a:xfrm>
            <a:off x="6284346" y="1412647"/>
            <a:ext cx="2441650" cy="2448153"/>
          </a:xfrm>
        </p:spPr>
      </p:pic>
    </p:spTree>
    <p:extLst>
      <p:ext uri="{BB962C8B-B14F-4D97-AF65-F5344CB8AC3E}">
        <p14:creationId xmlns:p14="http://schemas.microsoft.com/office/powerpoint/2010/main" val="3515331046"/>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C95F202B-79DC-48F1-A7DA-BF464D04E371}"/>
              </a:ext>
            </a:extLst>
          </p:cNvPr>
          <p:cNvSpPr>
            <a:spLocks noGrp="1"/>
          </p:cNvSpPr>
          <p:nvPr>
            <p:ph type="title"/>
          </p:nvPr>
        </p:nvSpPr>
        <p:spPr/>
        <p:txBody>
          <a:bodyPr/>
          <a:lstStyle/>
          <a:p>
            <a:r>
              <a:rPr lang="zh-CN" altLang="en-US" dirty="0"/>
              <a:t>多图展示页</a:t>
            </a:r>
          </a:p>
        </p:txBody>
      </p:sp>
      <p:sp>
        <p:nvSpPr>
          <p:cNvPr id="22" name="矩形 21">
            <a:extLst>
              <a:ext uri="{FF2B5EF4-FFF2-40B4-BE49-F238E27FC236}">
                <a16:creationId xmlns="" xmlns:a16="http://schemas.microsoft.com/office/drawing/2014/main" id="{334FA9BF-DE4F-4CDC-B8D0-C2811A5CFD59}"/>
              </a:ext>
            </a:extLst>
          </p:cNvPr>
          <p:cNvSpPr/>
          <p:nvPr/>
        </p:nvSpPr>
        <p:spPr>
          <a:xfrm>
            <a:off x="658812" y="1229802"/>
            <a:ext cx="10865411" cy="701346"/>
          </a:xfrm>
          <a:prstGeom prst="rect">
            <a:avLst/>
          </a:prstGeom>
          <a:noFill/>
        </p:spPr>
        <p:txBody>
          <a:bodyPr wrap="square" anchor="t" anchorCtr="0">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计划、卓越工程师教育培养计划、国家大学生创新性实验计划、中非高校</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20+20</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合作计划</a:t>
            </a:r>
          </a:p>
        </p:txBody>
      </p:sp>
      <p:pic>
        <p:nvPicPr>
          <p:cNvPr id="29" name="图片占位符 28" descr="图片包含 天空, 水, 户外, 自然&#10;&#10;描述已自动生成">
            <a:extLst>
              <a:ext uri="{FF2B5EF4-FFF2-40B4-BE49-F238E27FC236}">
                <a16:creationId xmlns="" xmlns:a16="http://schemas.microsoft.com/office/drawing/2014/main" id="{908F8776-E63E-45E4-9C56-F7373C1907A0}"/>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31" name="图片占位符 30" descr="图片包含 水, 河流, 户外, 桥&#10;&#10;描述已自动生成">
            <a:extLst>
              <a:ext uri="{FF2B5EF4-FFF2-40B4-BE49-F238E27FC236}">
                <a16:creationId xmlns="" xmlns:a16="http://schemas.microsoft.com/office/drawing/2014/main" id="{5B0E8944-6668-47D1-9F9C-73153C2A6800}"/>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33" name="图片占位符 32" descr="图片包含 天空, 户外, 城市, 自然&#10;&#10;描述已自动生成">
            <a:extLst>
              <a:ext uri="{FF2B5EF4-FFF2-40B4-BE49-F238E27FC236}">
                <a16:creationId xmlns="" xmlns:a16="http://schemas.microsoft.com/office/drawing/2014/main" id="{96A6B137-3A4B-4882-AED8-CE6F74C4AD16}"/>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5" name="图片占位符 24" descr="图片包含 鸟, 水, 动物, 户外&#10;&#10;描述已自动生成">
            <a:extLst>
              <a:ext uri="{FF2B5EF4-FFF2-40B4-BE49-F238E27FC236}">
                <a16:creationId xmlns="" xmlns:a16="http://schemas.microsoft.com/office/drawing/2014/main" id="{31F1A5A7-4E31-4D71-A61C-085569A004D7}"/>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23" name="图片占位符 22" descr="图片包含 建筑物, 就坐, 户外&#10;&#10;描述已自动生成">
            <a:extLst>
              <a:ext uri="{FF2B5EF4-FFF2-40B4-BE49-F238E27FC236}">
                <a16:creationId xmlns="" xmlns:a16="http://schemas.microsoft.com/office/drawing/2014/main" id="{01838DD4-11C9-46CF-98E0-ED0B949AE213}"/>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27" name="图片占位符 26" descr="图片包含 水, 草, 户外, 湖泊&#10;&#10;描述已自动生成">
            <a:extLst>
              <a:ext uri="{FF2B5EF4-FFF2-40B4-BE49-F238E27FC236}">
                <a16:creationId xmlns="" xmlns:a16="http://schemas.microsoft.com/office/drawing/2014/main" id="{5A405F30-CE3F-41FF-8910-3CC94DB426BF}"/>
              </a:ext>
            </a:extLst>
          </p:cNvPr>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1274603847"/>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CB01E148-9986-4DD1-BCC3-CC393C76B5BD}"/>
              </a:ext>
            </a:extLst>
          </p:cNvPr>
          <p:cNvSpPr>
            <a:spLocks noGrp="1"/>
          </p:cNvSpPr>
          <p:nvPr>
            <p:ph type="title"/>
          </p:nvPr>
        </p:nvSpPr>
        <p:spPr/>
        <p:txBody>
          <a:bodyPr/>
          <a:lstStyle/>
          <a:p>
            <a:r>
              <a:rPr lang="zh-CN" altLang="en-US" dirty="0"/>
              <a:t>多图展示页</a:t>
            </a:r>
          </a:p>
        </p:txBody>
      </p:sp>
      <p:pic>
        <p:nvPicPr>
          <p:cNvPr id="11" name="图片占位符 10" descr="图片包含 猫, 地面, 动物, 哺乳动物&#10;&#10;描述已自动生成">
            <a:extLst>
              <a:ext uri="{FF2B5EF4-FFF2-40B4-BE49-F238E27FC236}">
                <a16:creationId xmlns="" xmlns:a16="http://schemas.microsoft.com/office/drawing/2014/main" id="{68EDAF34-276A-4E60-BAE6-CA884878B3D7}"/>
              </a:ext>
            </a:extLst>
          </p:cNvPr>
          <p:cNvPicPr>
            <a:picLocks noGrp="1" noChangeAspect="1"/>
          </p:cNvPicPr>
          <p:nvPr>
            <p:ph type="pic" sz="quarter" idx="16"/>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图片占位符 12" descr="图片包含 地面, 户外, 猫, 道路&#10;&#10;描述已自动生成">
            <a:extLst>
              <a:ext uri="{FF2B5EF4-FFF2-40B4-BE49-F238E27FC236}">
                <a16:creationId xmlns="" xmlns:a16="http://schemas.microsoft.com/office/drawing/2014/main" id="{7ED24E3A-D448-459A-BD78-165975D2CDC0}"/>
              </a:ext>
            </a:extLst>
          </p:cNvPr>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图片占位符 14" descr="图片包含 户外, 猫, 树, 地面&#10;&#10;描述已自动生成">
            <a:extLst>
              <a:ext uri="{FF2B5EF4-FFF2-40B4-BE49-F238E27FC236}">
                <a16:creationId xmlns="" xmlns:a16="http://schemas.microsoft.com/office/drawing/2014/main" id="{D20C0CFE-163F-4EB7-8C01-5271F4675488}"/>
              </a:ext>
            </a:extLst>
          </p:cNvPr>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17" name="图片占位符 16" descr="图片包含 猫, 就坐, 户外, 建筑物&#10;&#10;描述已自动生成">
            <a:extLst>
              <a:ext uri="{FF2B5EF4-FFF2-40B4-BE49-F238E27FC236}">
                <a16:creationId xmlns="" xmlns:a16="http://schemas.microsoft.com/office/drawing/2014/main" id="{6431ED25-155B-499A-A560-B82ACD71B77C}"/>
              </a:ext>
            </a:extLst>
          </p:cNvPr>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19" name="图片占位符 18" descr="图片包含 地面, 草, 户外, 猫&#10;&#10;描述已自动生成">
            <a:extLst>
              <a:ext uri="{FF2B5EF4-FFF2-40B4-BE49-F238E27FC236}">
                <a16:creationId xmlns="" xmlns:a16="http://schemas.microsoft.com/office/drawing/2014/main" id="{7EC25F80-1E13-4B6A-A26F-EA479893A3A9}"/>
              </a:ext>
            </a:extLst>
          </p:cNvPr>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pic>
        <p:nvPicPr>
          <p:cNvPr id="21" name="图片占位符 20" descr="图片包含 户外, 草, 地面, 猫&#10;&#10;描述已自动生成">
            <a:extLst>
              <a:ext uri="{FF2B5EF4-FFF2-40B4-BE49-F238E27FC236}">
                <a16:creationId xmlns="" xmlns:a16="http://schemas.microsoft.com/office/drawing/2014/main" id="{F3321FAF-47F7-4312-9390-7830456E1911}"/>
              </a:ext>
            </a:extLst>
          </p:cNvPr>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sp>
        <p:nvSpPr>
          <p:cNvPr id="22" name="Line 51">
            <a:extLst>
              <a:ext uri="{FF2B5EF4-FFF2-40B4-BE49-F238E27FC236}">
                <a16:creationId xmlns="" xmlns:a16="http://schemas.microsoft.com/office/drawing/2014/main" id="{3EF7867C-1B56-4916-81AD-6A731F43AABC}"/>
              </a:ext>
            </a:extLst>
          </p:cNvPr>
          <p:cNvSpPr>
            <a:spLocks noChangeShapeType="1"/>
          </p:cNvSpPr>
          <p:nvPr/>
        </p:nvSpPr>
        <p:spPr bwMode="auto">
          <a:xfrm flipH="1">
            <a:off x="696006" y="2083920"/>
            <a:ext cx="5545137" cy="0"/>
          </a:xfrm>
          <a:prstGeom prst="line">
            <a:avLst/>
          </a:prstGeom>
          <a:noFill/>
          <a:ln w="12700">
            <a:gradFill>
              <a:gsLst>
                <a:gs pos="0">
                  <a:schemeClr val="accent2"/>
                </a:gs>
                <a:gs pos="100000">
                  <a:schemeClr val="accent1">
                    <a:alpha val="0"/>
                  </a:schemeClr>
                </a:gs>
              </a:gsLst>
              <a:lin ang="0" scaled="0"/>
            </a:gradFill>
            <a:round/>
            <a:headEnd type="oval" w="med" len="me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矩形 22">
            <a:extLst>
              <a:ext uri="{FF2B5EF4-FFF2-40B4-BE49-F238E27FC236}">
                <a16:creationId xmlns="" xmlns:a16="http://schemas.microsoft.com/office/drawing/2014/main" id="{391D5486-1E2F-4556-BACB-F0650A69373F}"/>
              </a:ext>
            </a:extLst>
          </p:cNvPr>
          <p:cNvSpPr/>
          <p:nvPr/>
        </p:nvSpPr>
        <p:spPr>
          <a:xfrm>
            <a:off x="838200" y="2122159"/>
            <a:ext cx="4845784" cy="625171"/>
          </a:xfrm>
          <a:prstGeom prst="rect">
            <a:avLst/>
          </a:prstGeom>
          <a:noFill/>
        </p:spPr>
        <p:txBody>
          <a:bodyPr wrap="square" anchor="t" anchorCtr="0">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24" name="矩形 23">
            <a:extLst>
              <a:ext uri="{FF2B5EF4-FFF2-40B4-BE49-F238E27FC236}">
                <a16:creationId xmlns="" xmlns:a16="http://schemas.microsoft.com/office/drawing/2014/main" id="{07474405-40ED-43E5-90BF-58651749FAC1}"/>
              </a:ext>
            </a:extLst>
          </p:cNvPr>
          <p:cNvSpPr/>
          <p:nvPr/>
        </p:nvSpPr>
        <p:spPr>
          <a:xfrm>
            <a:off x="838200" y="1610057"/>
            <a:ext cx="2191446" cy="453457"/>
          </a:xfrm>
          <a:prstGeom prst="rect">
            <a:avLst/>
          </a:prstGeom>
        </p:spPr>
        <p:txBody>
          <a:bodyPr wrap="square" anchor="ctr">
            <a:spAutoFit/>
          </a:bodyPr>
          <a:lstStyle/>
          <a:p>
            <a:pP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25" name="Line 51">
            <a:extLst>
              <a:ext uri="{FF2B5EF4-FFF2-40B4-BE49-F238E27FC236}">
                <a16:creationId xmlns="" xmlns:a16="http://schemas.microsoft.com/office/drawing/2014/main" id="{96DB97AB-FD6B-43B6-9FD2-9EE7B4C1F165}"/>
              </a:ext>
            </a:extLst>
          </p:cNvPr>
          <p:cNvSpPr>
            <a:spLocks noChangeShapeType="1"/>
          </p:cNvSpPr>
          <p:nvPr/>
        </p:nvSpPr>
        <p:spPr bwMode="auto">
          <a:xfrm flipH="1">
            <a:off x="696006" y="3605631"/>
            <a:ext cx="5545137" cy="0"/>
          </a:xfrm>
          <a:prstGeom prst="line">
            <a:avLst/>
          </a:prstGeom>
          <a:noFill/>
          <a:ln w="12700">
            <a:gradFill>
              <a:gsLst>
                <a:gs pos="0">
                  <a:schemeClr val="accent2"/>
                </a:gs>
                <a:gs pos="100000">
                  <a:schemeClr val="accent1">
                    <a:alpha val="0"/>
                  </a:schemeClr>
                </a:gs>
              </a:gsLst>
              <a:lin ang="0" scaled="0"/>
            </a:gradFill>
            <a:round/>
            <a:headEnd type="oval" w="med" len="med"/>
            <a:tailEnd/>
          </a:ln>
          <a:extLst>
            <a:ext uri="{909E8E84-426E-40DD-AFC4-6F175D3DCCD1}">
              <a14:hiddenFill xmlns:a14="http://schemas.microsoft.com/office/drawing/2010/main">
                <a:noFill/>
              </a14:hiddenFill>
            </a:ext>
          </a:extLst>
        </p:spPr>
        <p:txBody>
          <a:bodyPr/>
          <a:lstStyle/>
          <a:p>
            <a:endParaRPr lang="zh-CN" altLang="en-US" sz="1600">
              <a:solidFill>
                <a:prstClr val="black"/>
              </a:solidFill>
              <a:latin typeface="等线" panose="020F0502020204030204"/>
              <a:ea typeface="等线" panose="02010600030101010101" pitchFamily="2" charset="-122"/>
            </a:endParaRPr>
          </a:p>
        </p:txBody>
      </p:sp>
      <p:sp>
        <p:nvSpPr>
          <p:cNvPr id="26" name="矩形 25">
            <a:extLst>
              <a:ext uri="{FF2B5EF4-FFF2-40B4-BE49-F238E27FC236}">
                <a16:creationId xmlns="" xmlns:a16="http://schemas.microsoft.com/office/drawing/2014/main" id="{3714B89F-C492-4906-BFAE-51EE6A80287C}"/>
              </a:ext>
            </a:extLst>
          </p:cNvPr>
          <p:cNvSpPr/>
          <p:nvPr/>
        </p:nvSpPr>
        <p:spPr>
          <a:xfrm>
            <a:off x="838200" y="3643870"/>
            <a:ext cx="4845784" cy="625171"/>
          </a:xfrm>
          <a:prstGeom prst="rect">
            <a:avLst/>
          </a:prstGeom>
          <a:noFill/>
        </p:spPr>
        <p:txBody>
          <a:bodyPr wrap="square" anchor="t" anchorCtr="0">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27" name="矩形 26">
            <a:extLst>
              <a:ext uri="{FF2B5EF4-FFF2-40B4-BE49-F238E27FC236}">
                <a16:creationId xmlns="" xmlns:a16="http://schemas.microsoft.com/office/drawing/2014/main" id="{9B43CBA2-2F60-4C7E-8FD2-9EAFEBFEAA18}"/>
              </a:ext>
            </a:extLst>
          </p:cNvPr>
          <p:cNvSpPr/>
          <p:nvPr/>
        </p:nvSpPr>
        <p:spPr>
          <a:xfrm>
            <a:off x="838200" y="3131768"/>
            <a:ext cx="2191446" cy="453457"/>
          </a:xfrm>
          <a:prstGeom prst="rect">
            <a:avLst/>
          </a:prstGeom>
        </p:spPr>
        <p:txBody>
          <a:bodyPr wrap="square" anchor="ctr">
            <a:spAutoFit/>
          </a:bodyPr>
          <a:lstStyle/>
          <a:p>
            <a:pP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
        <p:nvSpPr>
          <p:cNvPr id="28" name="Line 51">
            <a:extLst>
              <a:ext uri="{FF2B5EF4-FFF2-40B4-BE49-F238E27FC236}">
                <a16:creationId xmlns="" xmlns:a16="http://schemas.microsoft.com/office/drawing/2014/main" id="{6A3E55A9-08FF-4C65-AADA-A32B9118D94C}"/>
              </a:ext>
            </a:extLst>
          </p:cNvPr>
          <p:cNvSpPr>
            <a:spLocks noChangeShapeType="1"/>
          </p:cNvSpPr>
          <p:nvPr/>
        </p:nvSpPr>
        <p:spPr bwMode="auto">
          <a:xfrm flipH="1">
            <a:off x="696006" y="5127342"/>
            <a:ext cx="5545137" cy="0"/>
          </a:xfrm>
          <a:prstGeom prst="line">
            <a:avLst/>
          </a:prstGeom>
          <a:noFill/>
          <a:ln w="12700">
            <a:gradFill>
              <a:gsLst>
                <a:gs pos="0">
                  <a:schemeClr val="accent2"/>
                </a:gs>
                <a:gs pos="100000">
                  <a:schemeClr val="accent1">
                    <a:alpha val="0"/>
                  </a:schemeClr>
                </a:gs>
              </a:gsLst>
              <a:lin ang="0" scaled="0"/>
            </a:gradFill>
            <a:round/>
            <a:headEnd type="oval" w="med" len="med"/>
            <a:tailEnd/>
          </a:ln>
          <a:extLst>
            <a:ext uri="{909E8E84-426E-40DD-AFC4-6F175D3DCCD1}">
              <a14:hiddenFill xmlns:a14="http://schemas.microsoft.com/office/drawing/2010/main">
                <a:noFill/>
              </a14:hiddenFill>
            </a:ext>
          </a:extLst>
        </p:spPr>
        <p:txBody>
          <a:bodyPr/>
          <a:lstStyle/>
          <a:p>
            <a:endParaRPr lang="zh-CN" altLang="en-US" sz="1600">
              <a:solidFill>
                <a:prstClr val="black"/>
              </a:solidFill>
              <a:latin typeface="等线" panose="020F0502020204030204"/>
              <a:ea typeface="等线" panose="02010600030101010101" pitchFamily="2" charset="-122"/>
            </a:endParaRPr>
          </a:p>
        </p:txBody>
      </p:sp>
      <p:sp>
        <p:nvSpPr>
          <p:cNvPr id="29" name="矩形 28">
            <a:extLst>
              <a:ext uri="{FF2B5EF4-FFF2-40B4-BE49-F238E27FC236}">
                <a16:creationId xmlns="" xmlns:a16="http://schemas.microsoft.com/office/drawing/2014/main" id="{43C790D2-7271-46F5-ABA5-E343DE372CAB}"/>
              </a:ext>
            </a:extLst>
          </p:cNvPr>
          <p:cNvSpPr/>
          <p:nvPr/>
        </p:nvSpPr>
        <p:spPr>
          <a:xfrm>
            <a:off x="838200" y="5165581"/>
            <a:ext cx="4845784" cy="625171"/>
          </a:xfrm>
          <a:prstGeom prst="rect">
            <a:avLst/>
          </a:prstGeom>
          <a:noFill/>
        </p:spPr>
        <p:txBody>
          <a:bodyPr wrap="square" anchor="t" anchorCtr="0">
            <a:spAutoFit/>
          </a:bodyPr>
          <a:lstStyle/>
          <a:p>
            <a:pPr algn="just">
              <a:lnSpc>
                <a:spcPct val="13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a:t>
            </a:r>
          </a:p>
        </p:txBody>
      </p:sp>
      <p:sp>
        <p:nvSpPr>
          <p:cNvPr id="30" name="矩形 29">
            <a:extLst>
              <a:ext uri="{FF2B5EF4-FFF2-40B4-BE49-F238E27FC236}">
                <a16:creationId xmlns="" xmlns:a16="http://schemas.microsoft.com/office/drawing/2014/main" id="{CD52FE74-AE9A-4352-A366-D85B7A0CFF71}"/>
              </a:ext>
            </a:extLst>
          </p:cNvPr>
          <p:cNvSpPr/>
          <p:nvPr/>
        </p:nvSpPr>
        <p:spPr>
          <a:xfrm>
            <a:off x="838200" y="4653479"/>
            <a:ext cx="2191446" cy="453457"/>
          </a:xfrm>
          <a:prstGeom prst="rect">
            <a:avLst/>
          </a:prstGeom>
        </p:spPr>
        <p:txBody>
          <a:bodyPr wrap="square" anchor="ctr">
            <a:spAutoFit/>
          </a:bodyPr>
          <a:lstStyle/>
          <a:p>
            <a:pPr>
              <a:lnSpc>
                <a:spcPct val="130000"/>
              </a:lnSpc>
            </a:pPr>
            <a:r>
              <a:rPr lang="zh-CN" altLang="en-US" sz="20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请输入您的标题</a:t>
            </a:r>
          </a:p>
        </p:txBody>
      </p:sp>
    </p:spTree>
    <p:extLst>
      <p:ext uri="{BB962C8B-B14F-4D97-AF65-F5344CB8AC3E}">
        <p14:creationId xmlns:p14="http://schemas.microsoft.com/office/powerpoint/2010/main" val="1495809604"/>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D2ABD32F-E23C-4348-8150-AC724618C80E}"/>
              </a:ext>
            </a:extLst>
          </p:cNvPr>
          <p:cNvSpPr>
            <a:spLocks noGrp="1"/>
          </p:cNvSpPr>
          <p:nvPr>
            <p:ph type="title"/>
          </p:nvPr>
        </p:nvSpPr>
        <p:spPr/>
        <p:txBody>
          <a:bodyPr/>
          <a:lstStyle/>
          <a:p>
            <a:r>
              <a:rPr lang="zh-CN" altLang="en-US" dirty="0"/>
              <a:t>多图展示页</a:t>
            </a:r>
          </a:p>
        </p:txBody>
      </p:sp>
      <p:pic>
        <p:nvPicPr>
          <p:cNvPr id="26" name="图片占位符 25" descr="图片包含 地面, 猫, 户外, 动物&#10;&#10;描述已自动生成">
            <a:extLst>
              <a:ext uri="{FF2B5EF4-FFF2-40B4-BE49-F238E27FC236}">
                <a16:creationId xmlns="" xmlns:a16="http://schemas.microsoft.com/office/drawing/2014/main" id="{293E3ABF-3C9B-4ACF-838F-5847EC40759B}"/>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30" name="图片占位符 29" descr="图片包含 户外, 草, 地面, 猫&#10;&#10;描述已自动生成">
            <a:extLst>
              <a:ext uri="{FF2B5EF4-FFF2-40B4-BE49-F238E27FC236}">
                <a16:creationId xmlns="" xmlns:a16="http://schemas.microsoft.com/office/drawing/2014/main" id="{F28E7C4C-6915-4363-9EE1-06F66A242842}"/>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4" name="图片占位符 23" descr="图片包含 地面, 户外, 猫, 道路&#10;&#10;描述已自动生成">
            <a:extLst>
              <a:ext uri="{FF2B5EF4-FFF2-40B4-BE49-F238E27FC236}">
                <a16:creationId xmlns="" xmlns:a16="http://schemas.microsoft.com/office/drawing/2014/main" id="{8C4D922F-FD09-44B0-BC3D-AEDCF8DCE308}"/>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图片占位符 27" descr="图片包含 地面, 草, 户外, 猫&#10;&#10;描述已自动生成">
            <a:extLst>
              <a:ext uri="{FF2B5EF4-FFF2-40B4-BE49-F238E27FC236}">
                <a16:creationId xmlns="" xmlns:a16="http://schemas.microsoft.com/office/drawing/2014/main" id="{794FF231-852F-48F1-97FC-88786632A361}"/>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8" name="图片占位符 17" descr="图片包含 猫, 地面, 动物, 哺乳动物&#10;&#10;描述已自动生成">
            <a:extLst>
              <a:ext uri="{FF2B5EF4-FFF2-40B4-BE49-F238E27FC236}">
                <a16:creationId xmlns="" xmlns:a16="http://schemas.microsoft.com/office/drawing/2014/main" id="{C2552C57-A97D-48FB-AFC8-ED7DCC95E09F}"/>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22" name="图片占位符 21" descr="图片包含 猫, 就坐, 户外, 建筑物&#10;&#10;描述已自动生成">
            <a:extLst>
              <a:ext uri="{FF2B5EF4-FFF2-40B4-BE49-F238E27FC236}">
                <a16:creationId xmlns="" xmlns:a16="http://schemas.microsoft.com/office/drawing/2014/main" id="{A74101A2-0753-42AF-96B9-B048045002FF}"/>
              </a:ext>
            </a:extLst>
          </p:cNvPr>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16" name="图片占位符 15" descr="图片包含 地面, 猫, 户外, 动物&#10;&#10;描述已自动生成">
            <a:extLst>
              <a:ext uri="{FF2B5EF4-FFF2-40B4-BE49-F238E27FC236}">
                <a16:creationId xmlns="" xmlns:a16="http://schemas.microsoft.com/office/drawing/2014/main" id="{89DD5F46-303E-498C-8893-53CD6918C9F3}"/>
              </a:ext>
            </a:extLst>
          </p:cNvPr>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20" name="图片占位符 19" descr="图片包含 户外, 猫, 树, 地面&#10;&#10;描述已自动生成">
            <a:extLst>
              <a:ext uri="{FF2B5EF4-FFF2-40B4-BE49-F238E27FC236}">
                <a16:creationId xmlns="" xmlns:a16="http://schemas.microsoft.com/office/drawing/2014/main" id="{3DC95414-D80E-4343-8F61-FAC864BA8999}"/>
              </a:ext>
            </a:extLst>
          </p:cNvPr>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pic>
        <p:nvPicPr>
          <p:cNvPr id="14" name="图片占位符 13" descr="图片包含 户外, 建筑物, 自行车, 道路&#10;&#10;描述已自动生成">
            <a:extLst>
              <a:ext uri="{FF2B5EF4-FFF2-40B4-BE49-F238E27FC236}">
                <a16:creationId xmlns="" xmlns:a16="http://schemas.microsoft.com/office/drawing/2014/main" id="{A047612C-A661-43E6-9B47-E9A8978C4246}"/>
              </a:ext>
            </a:extLst>
          </p:cNvPr>
          <p:cNvPicPr>
            <a:picLocks noGrp="1" noChangeAspect="1"/>
          </p:cNvPicPr>
          <p:nvPr>
            <p:ph type="pic" sz="quarter" idx="18"/>
          </p:nvPr>
        </p:nvPicPr>
        <p:blipFill>
          <a:blip r:embed="rId10" cstate="email">
            <a:extLst>
              <a:ext uri="{28A0092B-C50C-407E-A947-70E740481C1C}">
                <a14:useLocalDpi xmlns:a14="http://schemas.microsoft.com/office/drawing/2010/main"/>
              </a:ext>
            </a:extLst>
          </a:blip>
          <a:srcRect/>
          <a:stretch>
            <a:fillRect/>
          </a:stretch>
        </p:blipFill>
        <p:spPr/>
      </p:pic>
      <p:sp>
        <p:nvSpPr>
          <p:cNvPr id="31" name="矩形 30">
            <a:extLst>
              <a:ext uri="{FF2B5EF4-FFF2-40B4-BE49-F238E27FC236}">
                <a16:creationId xmlns="" xmlns:a16="http://schemas.microsoft.com/office/drawing/2014/main" id="{E1ADEA00-500A-4818-8357-110FBE5DE8DE}"/>
              </a:ext>
            </a:extLst>
          </p:cNvPr>
          <p:cNvSpPr/>
          <p:nvPr/>
        </p:nvSpPr>
        <p:spPr>
          <a:xfrm>
            <a:off x="1301069" y="1231914"/>
            <a:ext cx="4415513" cy="701346"/>
          </a:xfrm>
          <a:prstGeom prst="rect">
            <a:avLst/>
          </a:prstGeom>
        </p:spPr>
        <p:txBody>
          <a:bodyPr wrap="square">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cxnSp>
        <p:nvCxnSpPr>
          <p:cNvPr id="32" name="直接连接符 31">
            <a:extLst>
              <a:ext uri="{FF2B5EF4-FFF2-40B4-BE49-F238E27FC236}">
                <a16:creationId xmlns="" xmlns:a16="http://schemas.microsoft.com/office/drawing/2014/main" id="{33BFE056-5C7D-41F5-9E5D-338CE72A20B9}"/>
              </a:ext>
            </a:extLst>
          </p:cNvPr>
          <p:cNvCxnSpPr>
            <a:cxnSpLocks/>
          </p:cNvCxnSpPr>
          <p:nvPr/>
        </p:nvCxnSpPr>
        <p:spPr>
          <a:xfrm>
            <a:off x="6096000" y="1285875"/>
            <a:ext cx="0" cy="59891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3" name="矩形 32">
            <a:extLst>
              <a:ext uri="{FF2B5EF4-FFF2-40B4-BE49-F238E27FC236}">
                <a16:creationId xmlns="" xmlns:a16="http://schemas.microsoft.com/office/drawing/2014/main" id="{0C0E5750-191B-4E42-9DB1-80DD53F6824E}"/>
              </a:ext>
            </a:extLst>
          </p:cNvPr>
          <p:cNvSpPr/>
          <p:nvPr/>
        </p:nvSpPr>
        <p:spPr>
          <a:xfrm>
            <a:off x="658813" y="1232182"/>
            <a:ext cx="642257" cy="639149"/>
          </a:xfrm>
          <a:prstGeom prst="rect">
            <a:avLst/>
          </a:prstGeom>
        </p:spPr>
        <p:txBody>
          <a:bodyPr wrap="square">
            <a:spAutoFit/>
          </a:bodyPr>
          <a:lstStyle/>
          <a:p>
            <a:pPr>
              <a:lnSpc>
                <a:spcPct val="125000"/>
              </a:lnSpc>
              <a:spcBef>
                <a:spcPts val="300"/>
              </a:spcBef>
              <a:spcAft>
                <a:spcPts val="300"/>
              </a:spcAft>
            </a:pPr>
            <a:r>
              <a:rPr lang="en-US" altLang="zh-CN" sz="3200" dirty="0">
                <a:gradFill>
                  <a:gsLst>
                    <a:gs pos="20000">
                      <a:schemeClr val="accent1"/>
                    </a:gs>
                    <a:gs pos="100000">
                      <a:schemeClr val="accent2"/>
                    </a:gs>
                  </a:gsLst>
                  <a:lin ang="0" scaled="0"/>
                </a:gradFill>
                <a:latin typeface="+mj-lt"/>
              </a:rPr>
              <a:t>01</a:t>
            </a:r>
            <a:endParaRPr lang="zh-CN" altLang="en-US" sz="3200" dirty="0">
              <a:gradFill>
                <a:gsLst>
                  <a:gs pos="20000">
                    <a:schemeClr val="accent1"/>
                  </a:gs>
                  <a:gs pos="100000">
                    <a:schemeClr val="accent2"/>
                  </a:gs>
                </a:gsLst>
                <a:lin ang="0" scaled="0"/>
              </a:gradFill>
              <a:latin typeface="+mj-lt"/>
            </a:endParaRPr>
          </a:p>
        </p:txBody>
      </p:sp>
      <p:sp>
        <p:nvSpPr>
          <p:cNvPr id="34" name="矩形 33">
            <a:extLst>
              <a:ext uri="{FF2B5EF4-FFF2-40B4-BE49-F238E27FC236}">
                <a16:creationId xmlns="" xmlns:a16="http://schemas.microsoft.com/office/drawing/2014/main" id="{6F715A20-31E8-4DB0-8AB8-F202D734DBFB}"/>
              </a:ext>
            </a:extLst>
          </p:cNvPr>
          <p:cNvSpPr/>
          <p:nvPr/>
        </p:nvSpPr>
        <p:spPr>
          <a:xfrm>
            <a:off x="7117675" y="1231914"/>
            <a:ext cx="4415513" cy="701346"/>
          </a:xfrm>
          <a:prstGeom prst="rect">
            <a:avLst/>
          </a:prstGeom>
        </p:spPr>
        <p:txBody>
          <a:bodyPr wrap="square">
            <a:spAutoFit/>
          </a:bodyPr>
          <a:lstStyle/>
          <a:p>
            <a:pPr algn="just">
              <a:lnSpc>
                <a:spcPct val="13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35" name="矩形 34">
            <a:extLst>
              <a:ext uri="{FF2B5EF4-FFF2-40B4-BE49-F238E27FC236}">
                <a16:creationId xmlns="" xmlns:a16="http://schemas.microsoft.com/office/drawing/2014/main" id="{CDA06A21-3035-4CD3-AC2F-54916F680F95}"/>
              </a:ext>
            </a:extLst>
          </p:cNvPr>
          <p:cNvSpPr/>
          <p:nvPr/>
        </p:nvSpPr>
        <p:spPr>
          <a:xfrm>
            <a:off x="6475419" y="1232182"/>
            <a:ext cx="642257" cy="639149"/>
          </a:xfrm>
          <a:prstGeom prst="rect">
            <a:avLst/>
          </a:prstGeom>
        </p:spPr>
        <p:txBody>
          <a:bodyPr wrap="square">
            <a:spAutoFit/>
          </a:bodyPr>
          <a:lstStyle/>
          <a:p>
            <a:pPr>
              <a:lnSpc>
                <a:spcPct val="125000"/>
              </a:lnSpc>
              <a:spcBef>
                <a:spcPts val="300"/>
              </a:spcBef>
              <a:spcAft>
                <a:spcPts val="300"/>
              </a:spcAft>
            </a:pPr>
            <a:r>
              <a:rPr lang="en-US" altLang="zh-CN" sz="3200" dirty="0">
                <a:gradFill>
                  <a:gsLst>
                    <a:gs pos="20000">
                      <a:schemeClr val="accent1"/>
                    </a:gs>
                    <a:gs pos="100000">
                      <a:schemeClr val="accent2"/>
                    </a:gs>
                  </a:gsLst>
                  <a:lin ang="0" scaled="0"/>
                </a:gradFill>
                <a:latin typeface="+mj-lt"/>
              </a:rPr>
              <a:t>02</a:t>
            </a:r>
            <a:endParaRPr lang="zh-CN" altLang="en-US" sz="3200" dirty="0">
              <a:gradFill>
                <a:gsLst>
                  <a:gs pos="20000">
                    <a:schemeClr val="accent1"/>
                  </a:gs>
                  <a:gs pos="100000">
                    <a:schemeClr val="accent2"/>
                  </a:gs>
                </a:gsLst>
                <a:lin ang="0" scaled="0"/>
              </a:gradFill>
              <a:latin typeface="+mj-lt"/>
            </a:endParaRPr>
          </a:p>
        </p:txBody>
      </p:sp>
    </p:spTree>
    <p:extLst>
      <p:ext uri="{BB962C8B-B14F-4D97-AF65-F5344CB8AC3E}">
        <p14:creationId xmlns:p14="http://schemas.microsoft.com/office/powerpoint/2010/main" val="2246438301"/>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6A8DC516-3923-4FFB-9B27-288D6674E989}"/>
              </a:ext>
            </a:extLst>
          </p:cNvPr>
          <p:cNvSpPr>
            <a:spLocks noGrp="1"/>
          </p:cNvSpPr>
          <p:nvPr>
            <p:ph type="title"/>
          </p:nvPr>
        </p:nvSpPr>
        <p:spPr/>
        <p:txBody>
          <a:bodyPr/>
          <a:lstStyle/>
          <a:p>
            <a:r>
              <a:rPr lang="zh-CN" altLang="en-US" dirty="0"/>
              <a:t>人物介绍页</a:t>
            </a:r>
            <a:r>
              <a:rPr lang="en-US" altLang="zh-CN" dirty="0"/>
              <a:t>-</a:t>
            </a:r>
            <a:r>
              <a:rPr lang="zh-CN" altLang="en-US" dirty="0"/>
              <a:t>单人</a:t>
            </a:r>
          </a:p>
        </p:txBody>
      </p:sp>
      <p:pic>
        <p:nvPicPr>
          <p:cNvPr id="6" name="图片占位符 5" descr="图片包含 人员, 户外, 男士, 建筑物&#10;&#10;描述已自动生成">
            <a:extLst>
              <a:ext uri="{FF2B5EF4-FFF2-40B4-BE49-F238E27FC236}">
                <a16:creationId xmlns="" xmlns:a16="http://schemas.microsoft.com/office/drawing/2014/main" id="{FE75054F-9567-4EEE-B58F-71C73D49BF7D}"/>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7" name="矩形 6">
            <a:extLst>
              <a:ext uri="{FF2B5EF4-FFF2-40B4-BE49-F238E27FC236}">
                <a16:creationId xmlns="" xmlns:a16="http://schemas.microsoft.com/office/drawing/2014/main" id="{9C7EB8F8-169D-461C-938C-9110EEFCB088}"/>
              </a:ext>
            </a:extLst>
          </p:cNvPr>
          <p:cNvSpPr/>
          <p:nvPr/>
        </p:nvSpPr>
        <p:spPr>
          <a:xfrm>
            <a:off x="1104471" y="2957131"/>
            <a:ext cx="5307107" cy="2120902"/>
          </a:xfrm>
          <a:prstGeom prst="rect">
            <a:avLst/>
          </a:prstGeom>
          <a:noFill/>
        </p:spPr>
        <p:txBody>
          <a:bodyPr wrap="square" anchor="t" anchorCtr="0">
            <a:spAutoFit/>
          </a:bodyPr>
          <a:lstStyle/>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a:t>
            </a:r>
          </a:p>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a:t>
            </a:r>
          </a:p>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a:t>
            </a:r>
          </a:p>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a:t>
            </a:r>
          </a:p>
          <a:p>
            <a:pPr algn="just">
              <a:lnSpc>
                <a:spcPct val="150000"/>
              </a:lnSpc>
            </a:pPr>
            <a:r>
              <a:rPr lang="zh-CN" altLang="en-US"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a:t>
            </a:r>
          </a:p>
        </p:txBody>
      </p:sp>
      <p:sp>
        <p:nvSpPr>
          <p:cNvPr id="8" name="矩形 7">
            <a:extLst>
              <a:ext uri="{FF2B5EF4-FFF2-40B4-BE49-F238E27FC236}">
                <a16:creationId xmlns="" xmlns:a16="http://schemas.microsoft.com/office/drawing/2014/main" id="{2F663C24-8199-4E37-A5C9-A3AE5BE652A2}"/>
              </a:ext>
            </a:extLst>
          </p:cNvPr>
          <p:cNvSpPr/>
          <p:nvPr/>
        </p:nvSpPr>
        <p:spPr>
          <a:xfrm>
            <a:off x="1104471" y="2271110"/>
            <a:ext cx="3453944" cy="670120"/>
          </a:xfrm>
          <a:prstGeom prst="rect">
            <a:avLst/>
          </a:prstGeom>
          <a:noFill/>
        </p:spPr>
        <p:txBody>
          <a:bodyPr wrap="square" anchor="ctr">
            <a:spAutoFit/>
          </a:bodyPr>
          <a:lstStyle/>
          <a:p>
            <a:pPr>
              <a:lnSpc>
                <a:spcPct val="130000"/>
              </a:lnSpc>
            </a:pPr>
            <a:r>
              <a:rPr lang="zh-CN" altLang="en-US" sz="32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Tree>
    <p:extLst>
      <p:ext uri="{BB962C8B-B14F-4D97-AF65-F5344CB8AC3E}">
        <p14:creationId xmlns:p14="http://schemas.microsoft.com/office/powerpoint/2010/main" val="1390946970"/>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9D721671-8308-4D47-9976-D66F33FF644A}"/>
              </a:ext>
            </a:extLst>
          </p:cNvPr>
          <p:cNvSpPr>
            <a:spLocks noGrp="1"/>
          </p:cNvSpPr>
          <p:nvPr>
            <p:ph type="title"/>
          </p:nvPr>
        </p:nvSpPr>
        <p:spPr/>
        <p:txBody>
          <a:bodyPr/>
          <a:lstStyle/>
          <a:p>
            <a:r>
              <a:rPr lang="zh-CN" altLang="en-US" dirty="0"/>
              <a:t>人物介绍页</a:t>
            </a:r>
            <a:r>
              <a:rPr lang="en-US" altLang="zh-CN" dirty="0"/>
              <a:t>-</a:t>
            </a:r>
            <a:r>
              <a:rPr lang="zh-CN" altLang="en-US" dirty="0"/>
              <a:t>双人</a:t>
            </a:r>
          </a:p>
        </p:txBody>
      </p:sp>
      <p:pic>
        <p:nvPicPr>
          <p:cNvPr id="17" name="图片占位符 16" descr="图片包含 建筑物, 户外, 人员, 道路&#10;&#10;描述已自动生成">
            <a:extLst>
              <a:ext uri="{FF2B5EF4-FFF2-40B4-BE49-F238E27FC236}">
                <a16:creationId xmlns="" xmlns:a16="http://schemas.microsoft.com/office/drawing/2014/main" id="{304DF2FB-1412-4E96-A468-1A0467B25D2D}"/>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9" name="图片占位符 18" descr="图片包含 人员, 户外, 男士, 建筑物&#10;&#10;描述已自动生成">
            <a:extLst>
              <a:ext uri="{FF2B5EF4-FFF2-40B4-BE49-F238E27FC236}">
                <a16:creationId xmlns="" xmlns:a16="http://schemas.microsoft.com/office/drawing/2014/main" id="{99A1EDE8-B025-42E4-937C-A265E6BA8A3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a:extLst>
              <a:ext uri="{FF2B5EF4-FFF2-40B4-BE49-F238E27FC236}">
                <a16:creationId xmlns="" xmlns:a16="http://schemas.microsoft.com/office/drawing/2014/main" id="{3BE4FDCF-8B42-4658-BBE1-D0553AE8A601}"/>
              </a:ext>
            </a:extLst>
          </p:cNvPr>
          <p:cNvSpPr/>
          <p:nvPr/>
        </p:nvSpPr>
        <p:spPr>
          <a:xfrm>
            <a:off x="3840414" y="2134701"/>
            <a:ext cx="7335586" cy="1197572"/>
          </a:xfrm>
          <a:prstGeom prst="rect">
            <a:avLst/>
          </a:prstGeom>
          <a:noFill/>
        </p:spPr>
        <p:txBody>
          <a:bodyPr wrap="square" anchor="t" anchorCtr="0">
            <a:spAutoFit/>
          </a:bodyPr>
          <a:lstStyle/>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algn="just">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p:txBody>
      </p:sp>
      <p:sp>
        <p:nvSpPr>
          <p:cNvPr id="7" name="矩形 6">
            <a:extLst>
              <a:ext uri="{FF2B5EF4-FFF2-40B4-BE49-F238E27FC236}">
                <a16:creationId xmlns="" xmlns:a16="http://schemas.microsoft.com/office/drawing/2014/main" id="{95123E53-68B5-44E7-8E6C-B32321ECB480}"/>
              </a:ext>
            </a:extLst>
          </p:cNvPr>
          <p:cNvSpPr/>
          <p:nvPr/>
        </p:nvSpPr>
        <p:spPr>
          <a:xfrm>
            <a:off x="3840414" y="1605563"/>
            <a:ext cx="3453944" cy="597921"/>
          </a:xfrm>
          <a:prstGeom prst="rect">
            <a:avLst/>
          </a:prstGeom>
          <a:noFill/>
        </p:spPr>
        <p:txBody>
          <a:bodyPr wrap="square" anchor="ctr">
            <a:spAutoFit/>
          </a:bodyPr>
          <a:lstStyle/>
          <a:p>
            <a:pPr>
              <a:lnSpc>
                <a:spcPct val="130000"/>
              </a:lnSpc>
            </a:pPr>
            <a:r>
              <a:rPr lang="zh-CN" altLang="en-US" sz="28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0" name="矩形 9">
            <a:extLst>
              <a:ext uri="{FF2B5EF4-FFF2-40B4-BE49-F238E27FC236}">
                <a16:creationId xmlns="" xmlns:a16="http://schemas.microsoft.com/office/drawing/2014/main" id="{4D05AB67-50DB-4619-8933-91F5F0496A41}"/>
              </a:ext>
            </a:extLst>
          </p:cNvPr>
          <p:cNvSpPr/>
          <p:nvPr/>
        </p:nvSpPr>
        <p:spPr>
          <a:xfrm>
            <a:off x="990600" y="4441919"/>
            <a:ext cx="7335586" cy="1197572"/>
          </a:xfrm>
          <a:prstGeom prst="rect">
            <a:avLst/>
          </a:prstGeom>
          <a:noFill/>
        </p:spPr>
        <p:txBody>
          <a:bodyPr wrap="square" anchor="t" anchorCtr="0">
            <a:spAutoFit/>
          </a:bodyPr>
          <a:lstStyle/>
          <a:p>
            <a:pPr algn="r">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algn="r">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algn="r">
              <a:lnSpc>
                <a:spcPct val="15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p:txBody>
      </p:sp>
      <p:sp>
        <p:nvSpPr>
          <p:cNvPr id="11" name="矩形 10">
            <a:extLst>
              <a:ext uri="{FF2B5EF4-FFF2-40B4-BE49-F238E27FC236}">
                <a16:creationId xmlns="" xmlns:a16="http://schemas.microsoft.com/office/drawing/2014/main" id="{58F973CD-ABF2-435A-91D6-39CF02D46E59}"/>
              </a:ext>
            </a:extLst>
          </p:cNvPr>
          <p:cNvSpPr/>
          <p:nvPr/>
        </p:nvSpPr>
        <p:spPr>
          <a:xfrm>
            <a:off x="4872242" y="3912781"/>
            <a:ext cx="3453944" cy="597921"/>
          </a:xfrm>
          <a:prstGeom prst="rect">
            <a:avLst/>
          </a:prstGeom>
          <a:noFill/>
        </p:spPr>
        <p:txBody>
          <a:bodyPr wrap="square" anchor="ctr">
            <a:spAutoFit/>
          </a:bodyPr>
          <a:lstStyle/>
          <a:p>
            <a:pPr algn="r">
              <a:lnSpc>
                <a:spcPct val="130000"/>
              </a:lnSpc>
            </a:pPr>
            <a:r>
              <a:rPr lang="zh-CN" altLang="en-US" sz="28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Tree>
    <p:extLst>
      <p:ext uri="{BB962C8B-B14F-4D97-AF65-F5344CB8AC3E}">
        <p14:creationId xmlns:p14="http://schemas.microsoft.com/office/powerpoint/2010/main" val="3978910541"/>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文本占位符 9">
            <a:extLst>
              <a:ext uri="{FF2B5EF4-FFF2-40B4-BE49-F238E27FC236}">
                <a16:creationId xmlns="" xmlns:a16="http://schemas.microsoft.com/office/drawing/2014/main" id="{CC5FDFE5-394A-4D27-9163-80C236ACC2EC}"/>
              </a:ext>
            </a:extLst>
          </p:cNvPr>
          <p:cNvSpPr>
            <a:spLocks noGrp="1"/>
          </p:cNvSpPr>
          <p:nvPr>
            <p:ph type="body" sz="quarter" idx="16"/>
          </p:nvPr>
        </p:nvSpPr>
        <p:spPr/>
        <p:txBody>
          <a:bodyPr/>
          <a:lstStyle/>
          <a:p>
            <a:r>
              <a:rPr lang="zh-CN" altLang="en-US" dirty="0"/>
              <a:t>请输入您的标题</a:t>
            </a:r>
          </a:p>
        </p:txBody>
      </p:sp>
      <p:sp>
        <p:nvSpPr>
          <p:cNvPr id="11" name="文本占位符 10">
            <a:extLst>
              <a:ext uri="{FF2B5EF4-FFF2-40B4-BE49-F238E27FC236}">
                <a16:creationId xmlns="" xmlns:a16="http://schemas.microsoft.com/office/drawing/2014/main" id="{B3A8C93F-D76D-4B3C-A742-8A980DDEACF3}"/>
              </a:ext>
            </a:extLst>
          </p:cNvPr>
          <p:cNvSpPr>
            <a:spLocks noGrp="1"/>
          </p:cNvSpPr>
          <p:nvPr>
            <p:ph type="body" sz="quarter" idx="17"/>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2" name="文本占位符 11">
            <a:extLst>
              <a:ext uri="{FF2B5EF4-FFF2-40B4-BE49-F238E27FC236}">
                <a16:creationId xmlns="" xmlns:a16="http://schemas.microsoft.com/office/drawing/2014/main" id="{3EDB23D8-021E-44A3-A779-B15D3814FECF}"/>
              </a:ext>
            </a:extLst>
          </p:cNvPr>
          <p:cNvSpPr>
            <a:spLocks noGrp="1"/>
          </p:cNvSpPr>
          <p:nvPr>
            <p:ph type="body" sz="quarter" idx="18"/>
          </p:nvPr>
        </p:nvSpPr>
        <p:spPr/>
        <p:txBody>
          <a:bodyPr/>
          <a:lstStyle/>
          <a:p>
            <a:r>
              <a:rPr lang="zh-CN" altLang="en-US" dirty="0"/>
              <a:t>请输入您的标题</a:t>
            </a:r>
          </a:p>
        </p:txBody>
      </p:sp>
      <p:sp>
        <p:nvSpPr>
          <p:cNvPr id="13" name="文本占位符 12">
            <a:extLst>
              <a:ext uri="{FF2B5EF4-FFF2-40B4-BE49-F238E27FC236}">
                <a16:creationId xmlns="" xmlns:a16="http://schemas.microsoft.com/office/drawing/2014/main" id="{43481D80-DFA0-40BB-BECB-0E9CCAEC1DD1}"/>
              </a:ext>
            </a:extLst>
          </p:cNvPr>
          <p:cNvSpPr>
            <a:spLocks noGrp="1"/>
          </p:cNvSpPr>
          <p:nvPr>
            <p:ph type="body" sz="quarter" idx="19"/>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4" name="文本占位符 13">
            <a:extLst>
              <a:ext uri="{FF2B5EF4-FFF2-40B4-BE49-F238E27FC236}">
                <a16:creationId xmlns="" xmlns:a16="http://schemas.microsoft.com/office/drawing/2014/main" id="{A7AB8307-C512-48EA-8D9B-68787ED6C83C}"/>
              </a:ext>
            </a:extLst>
          </p:cNvPr>
          <p:cNvSpPr>
            <a:spLocks noGrp="1"/>
          </p:cNvSpPr>
          <p:nvPr>
            <p:ph type="body" sz="quarter" idx="20"/>
          </p:nvPr>
        </p:nvSpPr>
        <p:spPr/>
        <p:txBody>
          <a:bodyPr/>
          <a:lstStyle/>
          <a:p>
            <a:r>
              <a:rPr lang="zh-CN" altLang="en-US" dirty="0"/>
              <a:t>请输入您的标题</a:t>
            </a:r>
          </a:p>
        </p:txBody>
      </p:sp>
      <p:sp>
        <p:nvSpPr>
          <p:cNvPr id="15" name="文本占位符 14">
            <a:extLst>
              <a:ext uri="{FF2B5EF4-FFF2-40B4-BE49-F238E27FC236}">
                <a16:creationId xmlns="" xmlns:a16="http://schemas.microsoft.com/office/drawing/2014/main" id="{6932762B-118D-49B8-875F-309EDBE8E98E}"/>
              </a:ext>
            </a:extLst>
          </p:cNvPr>
          <p:cNvSpPr>
            <a:spLocks noGrp="1"/>
          </p:cNvSpPr>
          <p:nvPr>
            <p:ph type="body" sz="quarter" idx="21"/>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6" name="文本占位符 15">
            <a:extLst>
              <a:ext uri="{FF2B5EF4-FFF2-40B4-BE49-F238E27FC236}">
                <a16:creationId xmlns="" xmlns:a16="http://schemas.microsoft.com/office/drawing/2014/main" id="{209482C5-1DC5-433F-9B11-60760E7B7AD2}"/>
              </a:ext>
            </a:extLst>
          </p:cNvPr>
          <p:cNvSpPr>
            <a:spLocks noGrp="1"/>
          </p:cNvSpPr>
          <p:nvPr>
            <p:ph type="body" sz="quarter" idx="22"/>
          </p:nvPr>
        </p:nvSpPr>
        <p:spPr/>
        <p:txBody>
          <a:bodyPr/>
          <a:lstStyle/>
          <a:p>
            <a:r>
              <a:rPr lang="zh-CN" altLang="en-US" dirty="0"/>
              <a:t>请输入您的标题</a:t>
            </a:r>
          </a:p>
        </p:txBody>
      </p:sp>
      <p:sp>
        <p:nvSpPr>
          <p:cNvPr id="17" name="文本占位符 16">
            <a:extLst>
              <a:ext uri="{FF2B5EF4-FFF2-40B4-BE49-F238E27FC236}">
                <a16:creationId xmlns="" xmlns:a16="http://schemas.microsoft.com/office/drawing/2014/main" id="{F0A5A4D5-158F-4EE4-AA05-8A51D8AC355F}"/>
              </a:ext>
            </a:extLst>
          </p:cNvPr>
          <p:cNvSpPr>
            <a:spLocks noGrp="1"/>
          </p:cNvSpPr>
          <p:nvPr>
            <p:ph type="body" sz="quarter" idx="23"/>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8" name="文本占位符 17">
            <a:extLst>
              <a:ext uri="{FF2B5EF4-FFF2-40B4-BE49-F238E27FC236}">
                <a16:creationId xmlns="" xmlns:a16="http://schemas.microsoft.com/office/drawing/2014/main" id="{15861501-A76D-4C97-AB8E-24460F576854}"/>
              </a:ext>
            </a:extLst>
          </p:cNvPr>
          <p:cNvSpPr>
            <a:spLocks noGrp="1"/>
          </p:cNvSpPr>
          <p:nvPr>
            <p:ph type="body" sz="quarter" idx="24"/>
          </p:nvPr>
        </p:nvSpPr>
        <p:spPr/>
        <p:txBody>
          <a:bodyPr/>
          <a:lstStyle/>
          <a:p>
            <a:r>
              <a:rPr lang="zh-CN" altLang="en-US" dirty="0"/>
              <a:t>请输入您的标题</a:t>
            </a:r>
          </a:p>
        </p:txBody>
      </p:sp>
      <p:sp>
        <p:nvSpPr>
          <p:cNvPr id="19" name="文本占位符 18">
            <a:extLst>
              <a:ext uri="{FF2B5EF4-FFF2-40B4-BE49-F238E27FC236}">
                <a16:creationId xmlns="" xmlns:a16="http://schemas.microsoft.com/office/drawing/2014/main" id="{A2B9B40B-8F52-4CA0-B01E-661F31901B3F}"/>
              </a:ext>
            </a:extLst>
          </p:cNvPr>
          <p:cNvSpPr>
            <a:spLocks noGrp="1"/>
          </p:cNvSpPr>
          <p:nvPr>
            <p:ph type="body" sz="quarter" idx="25"/>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2" name="文本占位符 1">
            <a:extLst>
              <a:ext uri="{FF2B5EF4-FFF2-40B4-BE49-F238E27FC236}">
                <a16:creationId xmlns="" xmlns:a16="http://schemas.microsoft.com/office/drawing/2014/main" id="{36B122AE-8B97-4FE1-928E-36AC44AD266E}"/>
              </a:ext>
            </a:extLst>
          </p:cNvPr>
          <p:cNvSpPr>
            <a:spLocks noGrp="1"/>
          </p:cNvSpPr>
          <p:nvPr>
            <p:ph type="body" sz="quarter" idx="26"/>
          </p:nvPr>
        </p:nvSpPr>
        <p:spPr/>
        <p:txBody>
          <a:bodyPr/>
          <a:lstStyle/>
          <a:p>
            <a:r>
              <a:rPr lang="en-US" altLang="zh-CN" dirty="0"/>
              <a:t>01</a:t>
            </a:r>
            <a:endParaRPr lang="zh-CN" altLang="en-US" dirty="0"/>
          </a:p>
        </p:txBody>
      </p:sp>
      <p:sp>
        <p:nvSpPr>
          <p:cNvPr id="3" name="文本占位符 2">
            <a:extLst>
              <a:ext uri="{FF2B5EF4-FFF2-40B4-BE49-F238E27FC236}">
                <a16:creationId xmlns="" xmlns:a16="http://schemas.microsoft.com/office/drawing/2014/main" id="{F99AD815-BF22-49EA-AC51-8807DE0BC737}"/>
              </a:ext>
            </a:extLst>
          </p:cNvPr>
          <p:cNvSpPr>
            <a:spLocks noGrp="1"/>
          </p:cNvSpPr>
          <p:nvPr>
            <p:ph type="body" sz="quarter" idx="27"/>
          </p:nvPr>
        </p:nvSpPr>
        <p:spPr/>
        <p:txBody>
          <a:bodyPr/>
          <a:lstStyle/>
          <a:p>
            <a:r>
              <a:rPr lang="en-US" altLang="zh-CN" dirty="0"/>
              <a:t>02</a:t>
            </a:r>
            <a:endParaRPr lang="zh-CN" altLang="en-US" dirty="0"/>
          </a:p>
        </p:txBody>
      </p:sp>
      <p:sp>
        <p:nvSpPr>
          <p:cNvPr id="4" name="文本占位符 3">
            <a:extLst>
              <a:ext uri="{FF2B5EF4-FFF2-40B4-BE49-F238E27FC236}">
                <a16:creationId xmlns="" xmlns:a16="http://schemas.microsoft.com/office/drawing/2014/main" id="{03F71758-30DB-4A3D-9740-243A7BF6B1DB}"/>
              </a:ext>
            </a:extLst>
          </p:cNvPr>
          <p:cNvSpPr>
            <a:spLocks noGrp="1"/>
          </p:cNvSpPr>
          <p:nvPr>
            <p:ph type="body" sz="quarter" idx="28"/>
          </p:nvPr>
        </p:nvSpPr>
        <p:spPr/>
        <p:txBody>
          <a:bodyPr/>
          <a:lstStyle/>
          <a:p>
            <a:r>
              <a:rPr lang="en-US" altLang="zh-CN" dirty="0"/>
              <a:t>03</a:t>
            </a:r>
            <a:endParaRPr lang="zh-CN" altLang="en-US" dirty="0"/>
          </a:p>
        </p:txBody>
      </p:sp>
      <p:sp>
        <p:nvSpPr>
          <p:cNvPr id="5" name="文本占位符 4">
            <a:extLst>
              <a:ext uri="{FF2B5EF4-FFF2-40B4-BE49-F238E27FC236}">
                <a16:creationId xmlns="" xmlns:a16="http://schemas.microsoft.com/office/drawing/2014/main" id="{E359E45E-36D9-4EEC-899B-C963DD163DE8}"/>
              </a:ext>
            </a:extLst>
          </p:cNvPr>
          <p:cNvSpPr>
            <a:spLocks noGrp="1"/>
          </p:cNvSpPr>
          <p:nvPr>
            <p:ph type="body" sz="quarter" idx="29"/>
          </p:nvPr>
        </p:nvSpPr>
        <p:spPr/>
        <p:txBody>
          <a:bodyPr/>
          <a:lstStyle/>
          <a:p>
            <a:r>
              <a:rPr lang="en-US" altLang="zh-CN" dirty="0"/>
              <a:t>04</a:t>
            </a:r>
            <a:endParaRPr lang="zh-CN" altLang="en-US" dirty="0"/>
          </a:p>
        </p:txBody>
      </p:sp>
      <p:sp>
        <p:nvSpPr>
          <p:cNvPr id="6" name="文本占位符 5">
            <a:extLst>
              <a:ext uri="{FF2B5EF4-FFF2-40B4-BE49-F238E27FC236}">
                <a16:creationId xmlns="" xmlns:a16="http://schemas.microsoft.com/office/drawing/2014/main" id="{66B448C1-7FCC-47AD-B640-4224F928C5E2}"/>
              </a:ext>
            </a:extLst>
          </p:cNvPr>
          <p:cNvSpPr>
            <a:spLocks noGrp="1"/>
          </p:cNvSpPr>
          <p:nvPr>
            <p:ph type="body" sz="quarter" idx="30"/>
          </p:nvPr>
        </p:nvSpPr>
        <p:spPr/>
        <p:txBody>
          <a:bodyPr/>
          <a:lstStyle/>
          <a:p>
            <a:r>
              <a:rPr lang="en-US" altLang="zh-CN" dirty="0"/>
              <a:t>05</a:t>
            </a:r>
            <a:endParaRPr lang="zh-CN" altLang="en-US" dirty="0"/>
          </a:p>
        </p:txBody>
      </p:sp>
    </p:spTree>
    <p:extLst>
      <p:ext uri="{BB962C8B-B14F-4D97-AF65-F5344CB8AC3E}">
        <p14:creationId xmlns:p14="http://schemas.microsoft.com/office/powerpoint/2010/main" val="4074446755"/>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EA7F190F-ABA9-4409-994A-2BCBD5302408}"/>
              </a:ext>
            </a:extLst>
          </p:cNvPr>
          <p:cNvSpPr>
            <a:spLocks noGrp="1"/>
          </p:cNvSpPr>
          <p:nvPr>
            <p:ph type="title"/>
          </p:nvPr>
        </p:nvSpPr>
        <p:spPr/>
        <p:txBody>
          <a:bodyPr/>
          <a:lstStyle/>
          <a:p>
            <a:r>
              <a:rPr lang="zh-CN" altLang="en-US" dirty="0"/>
              <a:t>人物介绍页</a:t>
            </a:r>
            <a:r>
              <a:rPr lang="en-US" altLang="zh-CN" dirty="0"/>
              <a:t>-</a:t>
            </a:r>
            <a:r>
              <a:rPr lang="zh-CN" altLang="en-US" dirty="0"/>
              <a:t>双人</a:t>
            </a:r>
          </a:p>
        </p:txBody>
      </p:sp>
      <p:pic>
        <p:nvPicPr>
          <p:cNvPr id="11" name="图片占位符 10" descr="图片包含 建筑物, 户外, 人员, 道路&#10;&#10;描述已自动生成">
            <a:extLst>
              <a:ext uri="{FF2B5EF4-FFF2-40B4-BE49-F238E27FC236}">
                <a16:creationId xmlns="" xmlns:a16="http://schemas.microsoft.com/office/drawing/2014/main" id="{026C27B9-FC7B-4DB4-92AD-DA9AD07B96C5}"/>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3" name="图片占位符 12" descr="图片包含 人员, 户外, 男士, 建筑物&#10;&#10;描述已自动生成">
            <a:extLst>
              <a:ext uri="{FF2B5EF4-FFF2-40B4-BE49-F238E27FC236}">
                <a16:creationId xmlns="" xmlns:a16="http://schemas.microsoft.com/office/drawing/2014/main" id="{C1A7F592-A216-4CA4-8064-0A375B5BD4D7}"/>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6" name="矩形 5">
            <a:extLst>
              <a:ext uri="{FF2B5EF4-FFF2-40B4-BE49-F238E27FC236}">
                <a16:creationId xmlns="" xmlns:a16="http://schemas.microsoft.com/office/drawing/2014/main" id="{3154ABA5-7881-4EA0-B1E0-C1BB1D8250D6}"/>
              </a:ext>
            </a:extLst>
          </p:cNvPr>
          <p:cNvSpPr/>
          <p:nvPr/>
        </p:nvSpPr>
        <p:spPr>
          <a:xfrm>
            <a:off x="1109390" y="3386503"/>
            <a:ext cx="4128239" cy="2418739"/>
          </a:xfrm>
          <a:prstGeom prst="rect">
            <a:avLst/>
          </a:prstGeom>
        </p:spPr>
        <p:txBody>
          <a:bodyPr wrap="square">
            <a:spAutoFit/>
          </a:bodyPr>
          <a:lstStyle/>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p:txBody>
      </p:sp>
      <p:sp>
        <p:nvSpPr>
          <p:cNvPr id="7" name="矩形 6">
            <a:extLst>
              <a:ext uri="{FF2B5EF4-FFF2-40B4-BE49-F238E27FC236}">
                <a16:creationId xmlns="" xmlns:a16="http://schemas.microsoft.com/office/drawing/2014/main" id="{FAE1C35B-DDC5-4DD6-B468-B0EB0B65F18E}"/>
              </a:ext>
            </a:extLst>
          </p:cNvPr>
          <p:cNvSpPr/>
          <p:nvPr/>
        </p:nvSpPr>
        <p:spPr>
          <a:xfrm>
            <a:off x="3135654" y="2223351"/>
            <a:ext cx="1689193" cy="597921"/>
          </a:xfrm>
          <a:prstGeom prst="rect">
            <a:avLst/>
          </a:prstGeom>
          <a:noFill/>
        </p:spPr>
        <p:txBody>
          <a:bodyPr wrap="square" anchor="ctr">
            <a:spAutoFit/>
          </a:bodyPr>
          <a:lstStyle/>
          <a:p>
            <a:pPr>
              <a:lnSpc>
                <a:spcPct val="130000"/>
              </a:lnSpc>
            </a:pPr>
            <a:r>
              <a:rPr lang="zh-CN" altLang="en-US" sz="28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8" name="矩形 7">
            <a:extLst>
              <a:ext uri="{FF2B5EF4-FFF2-40B4-BE49-F238E27FC236}">
                <a16:creationId xmlns="" xmlns:a16="http://schemas.microsoft.com/office/drawing/2014/main" id="{73719960-CB48-478F-84E0-CD8963AC6586}"/>
              </a:ext>
            </a:extLst>
          </p:cNvPr>
          <p:cNvSpPr/>
          <p:nvPr/>
        </p:nvSpPr>
        <p:spPr>
          <a:xfrm>
            <a:off x="6874334" y="3386503"/>
            <a:ext cx="4128239" cy="2418739"/>
          </a:xfrm>
          <a:prstGeom prst="rect">
            <a:avLst/>
          </a:prstGeom>
        </p:spPr>
        <p:txBody>
          <a:bodyPr wrap="square">
            <a:spAutoFit/>
          </a:bodyPr>
          <a:lstStyle/>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a:p>
            <a:pPr marL="285750" indent="-252000" algn="just">
              <a:lnSpc>
                <a:spcPct val="150000"/>
              </a:lnSpc>
              <a:spcBef>
                <a:spcPts val="300"/>
              </a:spcBef>
              <a:buFont typeface="Arial" panose="020B0604020202020204" pitchFamily="34" charset="0"/>
              <a:buChar cha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这里是人物简介这里是人物简介这里是人物简介这里是人物简介这里是人物简介</a:t>
            </a:r>
          </a:p>
        </p:txBody>
      </p:sp>
      <p:sp>
        <p:nvSpPr>
          <p:cNvPr id="9" name="矩形 8">
            <a:extLst>
              <a:ext uri="{FF2B5EF4-FFF2-40B4-BE49-F238E27FC236}">
                <a16:creationId xmlns="" xmlns:a16="http://schemas.microsoft.com/office/drawing/2014/main" id="{A8A8DD8F-4887-4A98-A0BE-13CFD6EC2A97}"/>
              </a:ext>
            </a:extLst>
          </p:cNvPr>
          <p:cNvSpPr/>
          <p:nvPr/>
        </p:nvSpPr>
        <p:spPr>
          <a:xfrm>
            <a:off x="8900598" y="2223351"/>
            <a:ext cx="1689193" cy="597921"/>
          </a:xfrm>
          <a:prstGeom prst="rect">
            <a:avLst/>
          </a:prstGeom>
          <a:noFill/>
        </p:spPr>
        <p:txBody>
          <a:bodyPr wrap="square" anchor="ctr">
            <a:spAutoFit/>
          </a:bodyPr>
          <a:lstStyle/>
          <a:p>
            <a:pPr>
              <a:lnSpc>
                <a:spcPct val="130000"/>
              </a:lnSpc>
            </a:pPr>
            <a:r>
              <a:rPr lang="zh-CN" altLang="en-US" sz="28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Tree>
    <p:extLst>
      <p:ext uri="{BB962C8B-B14F-4D97-AF65-F5344CB8AC3E}">
        <p14:creationId xmlns:p14="http://schemas.microsoft.com/office/powerpoint/2010/main" val="3225088298"/>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48733040-4A6A-46D1-A0B2-2E8592B6ADBE}"/>
              </a:ext>
            </a:extLst>
          </p:cNvPr>
          <p:cNvSpPr>
            <a:spLocks noGrp="1"/>
          </p:cNvSpPr>
          <p:nvPr>
            <p:ph type="title"/>
          </p:nvPr>
        </p:nvSpPr>
        <p:spPr/>
        <p:txBody>
          <a:bodyPr/>
          <a:lstStyle/>
          <a:p>
            <a:r>
              <a:rPr lang="zh-CN" altLang="en-US" dirty="0"/>
              <a:t>人物介绍页</a:t>
            </a:r>
            <a:r>
              <a:rPr lang="en-US" altLang="zh-CN" dirty="0"/>
              <a:t>-</a:t>
            </a:r>
            <a:r>
              <a:rPr lang="zh-CN" altLang="en-US" dirty="0"/>
              <a:t>团队</a:t>
            </a:r>
          </a:p>
        </p:txBody>
      </p:sp>
      <p:pic>
        <p:nvPicPr>
          <p:cNvPr id="8" name="图片占位符 7" descr="图片包含 建筑物, 户外, 人员, 道路&#10;&#10;描述已自动生成">
            <a:extLst>
              <a:ext uri="{FF2B5EF4-FFF2-40B4-BE49-F238E27FC236}">
                <a16:creationId xmlns="" xmlns:a16="http://schemas.microsoft.com/office/drawing/2014/main" id="{4233C71B-A9DD-4D9F-927A-2FC34F9CAC8B}"/>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2" name="图片占位符 11" descr="图片包含 户外, 人员, 地面, 妇女&#10;&#10;描述已自动生成">
            <a:extLst>
              <a:ext uri="{FF2B5EF4-FFF2-40B4-BE49-F238E27FC236}">
                <a16:creationId xmlns="" xmlns:a16="http://schemas.microsoft.com/office/drawing/2014/main" id="{8F52228C-FCA2-4527-870E-14064B2C030F}"/>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10" name="图片占位符 9" descr="图片包含 人员, 户外, 男士, 建筑物&#10;&#10;描述已自动生成">
            <a:extLst>
              <a:ext uri="{FF2B5EF4-FFF2-40B4-BE49-F238E27FC236}">
                <a16:creationId xmlns="" xmlns:a16="http://schemas.microsoft.com/office/drawing/2014/main" id="{A54ED79E-5628-4B65-B92C-3533FD221F02}"/>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sp>
        <p:nvSpPr>
          <p:cNvPr id="13" name="矩形 12">
            <a:extLst>
              <a:ext uri="{FF2B5EF4-FFF2-40B4-BE49-F238E27FC236}">
                <a16:creationId xmlns="" xmlns:a16="http://schemas.microsoft.com/office/drawing/2014/main" id="{D712D984-C679-4BC7-9213-573B2B145786}"/>
              </a:ext>
            </a:extLst>
          </p:cNvPr>
          <p:cNvSpPr/>
          <p:nvPr/>
        </p:nvSpPr>
        <p:spPr>
          <a:xfrm>
            <a:off x="1557996" y="4066513"/>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4" name="矩形 13">
            <a:extLst>
              <a:ext uri="{FF2B5EF4-FFF2-40B4-BE49-F238E27FC236}">
                <a16:creationId xmlns="" xmlns:a16="http://schemas.microsoft.com/office/drawing/2014/main" id="{CC7A8508-4159-4F26-BF2C-D0E1F12D3284}"/>
              </a:ext>
            </a:extLst>
          </p:cNvPr>
          <p:cNvSpPr/>
          <p:nvPr/>
        </p:nvSpPr>
        <p:spPr>
          <a:xfrm>
            <a:off x="5251404" y="4066513"/>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5" name="矩形 14">
            <a:extLst>
              <a:ext uri="{FF2B5EF4-FFF2-40B4-BE49-F238E27FC236}">
                <a16:creationId xmlns="" xmlns:a16="http://schemas.microsoft.com/office/drawing/2014/main" id="{4F54FD3E-1A85-4954-9C6C-24C6D724345D}"/>
              </a:ext>
            </a:extLst>
          </p:cNvPr>
          <p:cNvSpPr/>
          <p:nvPr/>
        </p:nvSpPr>
        <p:spPr>
          <a:xfrm>
            <a:off x="838200" y="4735186"/>
            <a:ext cx="3128784"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6" name="矩形 15">
            <a:extLst>
              <a:ext uri="{FF2B5EF4-FFF2-40B4-BE49-F238E27FC236}">
                <a16:creationId xmlns="" xmlns:a16="http://schemas.microsoft.com/office/drawing/2014/main" id="{675ED8EA-C4BE-4494-89F2-28AF3C577748}"/>
              </a:ext>
            </a:extLst>
          </p:cNvPr>
          <p:cNvSpPr/>
          <p:nvPr/>
        </p:nvSpPr>
        <p:spPr>
          <a:xfrm>
            <a:off x="4531608" y="4735186"/>
            <a:ext cx="3128784"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7" name="矩形 16">
            <a:extLst>
              <a:ext uri="{FF2B5EF4-FFF2-40B4-BE49-F238E27FC236}">
                <a16:creationId xmlns="" xmlns:a16="http://schemas.microsoft.com/office/drawing/2014/main" id="{74D3EBED-5A72-4F1E-A89D-0AAD94B3F32C}"/>
              </a:ext>
            </a:extLst>
          </p:cNvPr>
          <p:cNvSpPr/>
          <p:nvPr/>
        </p:nvSpPr>
        <p:spPr>
          <a:xfrm>
            <a:off x="8225016" y="4735186"/>
            <a:ext cx="3128784"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sp>
        <p:nvSpPr>
          <p:cNvPr id="18" name="矩形 17">
            <a:extLst>
              <a:ext uri="{FF2B5EF4-FFF2-40B4-BE49-F238E27FC236}">
                <a16:creationId xmlns="" xmlns:a16="http://schemas.microsoft.com/office/drawing/2014/main" id="{5702F4B1-0F7A-433A-91CF-EBB4A2E65C6B}"/>
              </a:ext>
            </a:extLst>
          </p:cNvPr>
          <p:cNvSpPr/>
          <p:nvPr/>
        </p:nvSpPr>
        <p:spPr>
          <a:xfrm>
            <a:off x="8944812" y="4066513"/>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cxnSp>
        <p:nvCxnSpPr>
          <p:cNvPr id="19" name="直接连接符 18">
            <a:extLst>
              <a:ext uri="{FF2B5EF4-FFF2-40B4-BE49-F238E27FC236}">
                <a16:creationId xmlns="" xmlns:a16="http://schemas.microsoft.com/office/drawing/2014/main" id="{B7B565AC-7734-4BA9-96F5-00066F0C5394}"/>
              </a:ext>
            </a:extLst>
          </p:cNvPr>
          <p:cNvCxnSpPr>
            <a:cxnSpLocks/>
          </p:cNvCxnSpPr>
          <p:nvPr/>
        </p:nvCxnSpPr>
        <p:spPr>
          <a:xfrm>
            <a:off x="1859629" y="4657222"/>
            <a:ext cx="1085927"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A6C28BBC-33B5-48A6-A50A-642E345CC333}"/>
              </a:ext>
            </a:extLst>
          </p:cNvPr>
          <p:cNvCxnSpPr>
            <a:cxnSpLocks/>
          </p:cNvCxnSpPr>
          <p:nvPr/>
        </p:nvCxnSpPr>
        <p:spPr>
          <a:xfrm>
            <a:off x="5553037" y="4657222"/>
            <a:ext cx="1085927"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641D1629-7E9E-4B5E-8C04-F92019212939}"/>
              </a:ext>
            </a:extLst>
          </p:cNvPr>
          <p:cNvCxnSpPr>
            <a:cxnSpLocks/>
          </p:cNvCxnSpPr>
          <p:nvPr/>
        </p:nvCxnSpPr>
        <p:spPr>
          <a:xfrm>
            <a:off x="9246445" y="4657222"/>
            <a:ext cx="1085927"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78150367"/>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标题 5">
            <a:extLst>
              <a:ext uri="{FF2B5EF4-FFF2-40B4-BE49-F238E27FC236}">
                <a16:creationId xmlns="" xmlns:a16="http://schemas.microsoft.com/office/drawing/2014/main" id="{E1631524-6013-40EB-9E31-3CEA4517CCE4}"/>
              </a:ext>
            </a:extLst>
          </p:cNvPr>
          <p:cNvSpPr>
            <a:spLocks noGrp="1"/>
          </p:cNvSpPr>
          <p:nvPr>
            <p:ph type="title"/>
          </p:nvPr>
        </p:nvSpPr>
        <p:spPr/>
        <p:txBody>
          <a:bodyPr/>
          <a:lstStyle/>
          <a:p>
            <a:r>
              <a:rPr lang="zh-CN" altLang="en-US" dirty="0"/>
              <a:t>人物介绍页</a:t>
            </a:r>
            <a:r>
              <a:rPr lang="en-US" altLang="zh-CN" dirty="0"/>
              <a:t>-</a:t>
            </a:r>
            <a:r>
              <a:rPr lang="zh-CN" altLang="en-US" dirty="0"/>
              <a:t>团队</a:t>
            </a:r>
          </a:p>
        </p:txBody>
      </p:sp>
      <p:pic>
        <p:nvPicPr>
          <p:cNvPr id="20" name="图片占位符 19" descr="图片包含 建筑物, 户外, 人员, 道路&#10;&#10;描述已自动生成">
            <a:extLst>
              <a:ext uri="{FF2B5EF4-FFF2-40B4-BE49-F238E27FC236}">
                <a16:creationId xmlns="" xmlns:a16="http://schemas.microsoft.com/office/drawing/2014/main" id="{1633D86A-2349-41D5-89A5-715549690A86}"/>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22" name="图片占位符 21" descr="图片包含 人员, 户外, 男士, 建筑物&#10;&#10;描述已自动生成">
            <a:extLst>
              <a:ext uri="{FF2B5EF4-FFF2-40B4-BE49-F238E27FC236}">
                <a16:creationId xmlns="" xmlns:a16="http://schemas.microsoft.com/office/drawing/2014/main" id="{CF983A43-9A3B-40D5-9657-E82DD9251E3F}"/>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4" name="图片占位符 23" descr="图片包含 户外, 人员, 地面, 妇女&#10;&#10;描述已自动生成">
            <a:extLst>
              <a:ext uri="{FF2B5EF4-FFF2-40B4-BE49-F238E27FC236}">
                <a16:creationId xmlns="" xmlns:a16="http://schemas.microsoft.com/office/drawing/2014/main" id="{A1648F53-17F3-4978-B76C-A3A75FEF95B0}"/>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10" name="矩形 9">
            <a:extLst>
              <a:ext uri="{FF2B5EF4-FFF2-40B4-BE49-F238E27FC236}">
                <a16:creationId xmlns="" xmlns:a16="http://schemas.microsoft.com/office/drawing/2014/main" id="{425C0ACF-8DB8-4F70-8F13-A11013B3030C}"/>
              </a:ext>
            </a:extLst>
          </p:cNvPr>
          <p:cNvSpPr/>
          <p:nvPr/>
        </p:nvSpPr>
        <p:spPr>
          <a:xfrm>
            <a:off x="1421674" y="3612898"/>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1" name="矩形 10">
            <a:extLst>
              <a:ext uri="{FF2B5EF4-FFF2-40B4-BE49-F238E27FC236}">
                <a16:creationId xmlns="" xmlns:a16="http://schemas.microsoft.com/office/drawing/2014/main" id="{DBC4D853-8B9C-42C3-9B7F-555D6EEA629F}"/>
              </a:ext>
            </a:extLst>
          </p:cNvPr>
          <p:cNvSpPr/>
          <p:nvPr/>
        </p:nvSpPr>
        <p:spPr>
          <a:xfrm>
            <a:off x="880252" y="4297288"/>
            <a:ext cx="2772036" cy="1346907"/>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12" name="直接连接符 11">
            <a:extLst>
              <a:ext uri="{FF2B5EF4-FFF2-40B4-BE49-F238E27FC236}">
                <a16:creationId xmlns="" xmlns:a16="http://schemas.microsoft.com/office/drawing/2014/main" id="{1B57BADE-3DBE-4BEA-AD91-11A25671D983}"/>
              </a:ext>
            </a:extLst>
          </p:cNvPr>
          <p:cNvCxnSpPr>
            <a:cxnSpLocks/>
          </p:cNvCxnSpPr>
          <p:nvPr/>
        </p:nvCxnSpPr>
        <p:spPr>
          <a:xfrm>
            <a:off x="1723307" y="4203607"/>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 xmlns:a16="http://schemas.microsoft.com/office/drawing/2014/main" id="{AA300DCF-3CA0-4209-90F3-212C030FCFC2}"/>
              </a:ext>
            </a:extLst>
          </p:cNvPr>
          <p:cNvSpPr/>
          <p:nvPr/>
        </p:nvSpPr>
        <p:spPr>
          <a:xfrm>
            <a:off x="5251405" y="3612898"/>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4" name="矩形 13">
            <a:extLst>
              <a:ext uri="{FF2B5EF4-FFF2-40B4-BE49-F238E27FC236}">
                <a16:creationId xmlns="" xmlns:a16="http://schemas.microsoft.com/office/drawing/2014/main" id="{EAD47BED-CBA9-4E2F-8B51-C2FA5FD5EFBF}"/>
              </a:ext>
            </a:extLst>
          </p:cNvPr>
          <p:cNvSpPr/>
          <p:nvPr/>
        </p:nvSpPr>
        <p:spPr>
          <a:xfrm>
            <a:off x="4709983" y="4297288"/>
            <a:ext cx="2772036" cy="1346907"/>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15" name="直接连接符 14">
            <a:extLst>
              <a:ext uri="{FF2B5EF4-FFF2-40B4-BE49-F238E27FC236}">
                <a16:creationId xmlns="" xmlns:a16="http://schemas.microsoft.com/office/drawing/2014/main" id="{5FF17358-BAFD-40CA-BD86-F0504B8C287B}"/>
              </a:ext>
            </a:extLst>
          </p:cNvPr>
          <p:cNvCxnSpPr>
            <a:cxnSpLocks/>
          </p:cNvCxnSpPr>
          <p:nvPr/>
        </p:nvCxnSpPr>
        <p:spPr>
          <a:xfrm>
            <a:off x="5553038" y="4203607"/>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6" name="矩形 15">
            <a:extLst>
              <a:ext uri="{FF2B5EF4-FFF2-40B4-BE49-F238E27FC236}">
                <a16:creationId xmlns="" xmlns:a16="http://schemas.microsoft.com/office/drawing/2014/main" id="{F8232FA0-96DD-4A0D-8348-745A7E1FFA46}"/>
              </a:ext>
            </a:extLst>
          </p:cNvPr>
          <p:cNvSpPr/>
          <p:nvPr/>
        </p:nvSpPr>
        <p:spPr>
          <a:xfrm>
            <a:off x="9081135" y="3612898"/>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7" name="矩形 16">
            <a:extLst>
              <a:ext uri="{FF2B5EF4-FFF2-40B4-BE49-F238E27FC236}">
                <a16:creationId xmlns="" xmlns:a16="http://schemas.microsoft.com/office/drawing/2014/main" id="{0FFCE7F1-6ED9-4326-B8B4-F3139DE6ACE9}"/>
              </a:ext>
            </a:extLst>
          </p:cNvPr>
          <p:cNvSpPr/>
          <p:nvPr/>
        </p:nvSpPr>
        <p:spPr>
          <a:xfrm>
            <a:off x="8539713" y="4297288"/>
            <a:ext cx="2772036" cy="1346907"/>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这里是人物简介这里是人物简介</a:t>
            </a:r>
            <a:endPar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endParaRPr>
          </a:p>
        </p:txBody>
      </p:sp>
      <p:cxnSp>
        <p:nvCxnSpPr>
          <p:cNvPr id="18" name="直接连接符 17">
            <a:extLst>
              <a:ext uri="{FF2B5EF4-FFF2-40B4-BE49-F238E27FC236}">
                <a16:creationId xmlns="" xmlns:a16="http://schemas.microsoft.com/office/drawing/2014/main" id="{33EF600B-98FB-4C46-B066-B117F713AAC1}"/>
              </a:ext>
            </a:extLst>
          </p:cNvPr>
          <p:cNvCxnSpPr>
            <a:cxnSpLocks/>
          </p:cNvCxnSpPr>
          <p:nvPr/>
        </p:nvCxnSpPr>
        <p:spPr>
          <a:xfrm>
            <a:off x="9382768" y="4203607"/>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70748182"/>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B63D2C0A-E367-43EB-90C3-3C6C60D2D2C9}"/>
              </a:ext>
            </a:extLst>
          </p:cNvPr>
          <p:cNvSpPr>
            <a:spLocks noGrp="1"/>
          </p:cNvSpPr>
          <p:nvPr>
            <p:ph type="title"/>
          </p:nvPr>
        </p:nvSpPr>
        <p:spPr/>
        <p:txBody>
          <a:bodyPr/>
          <a:lstStyle/>
          <a:p>
            <a:r>
              <a:rPr lang="zh-CN" altLang="en-US" dirty="0"/>
              <a:t>人物介绍页</a:t>
            </a:r>
            <a:r>
              <a:rPr lang="en-US" altLang="zh-CN" dirty="0"/>
              <a:t>-</a:t>
            </a:r>
            <a:r>
              <a:rPr lang="zh-CN" altLang="en-US" dirty="0"/>
              <a:t>团队</a:t>
            </a:r>
          </a:p>
        </p:txBody>
      </p:sp>
      <p:pic>
        <p:nvPicPr>
          <p:cNvPr id="9" name="图片占位符 8" descr="图片包含 建筑物, 户外, 人员, 道路&#10;&#10;描述已自动生成">
            <a:extLst>
              <a:ext uri="{FF2B5EF4-FFF2-40B4-BE49-F238E27FC236}">
                <a16:creationId xmlns="" xmlns:a16="http://schemas.microsoft.com/office/drawing/2014/main" id="{84538F3A-45B0-4DD0-A847-EBC262BEB5D5}"/>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15" name="图片占位符 14" descr="图片包含 人员, 户外, 男士, 建筑物&#10;&#10;描述已自动生成">
            <a:extLst>
              <a:ext uri="{FF2B5EF4-FFF2-40B4-BE49-F238E27FC236}">
                <a16:creationId xmlns="" xmlns:a16="http://schemas.microsoft.com/office/drawing/2014/main" id="{EC7559F9-F774-4F1D-B296-A8A4CBBC67F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 name="图片占位符 12" descr="图片包含 人员, 户外, 男士, 建筑物&#10;&#10;描述已自动生成">
            <a:extLst>
              <a:ext uri="{FF2B5EF4-FFF2-40B4-BE49-F238E27FC236}">
                <a16:creationId xmlns="" xmlns:a16="http://schemas.microsoft.com/office/drawing/2014/main" id="{9D04C4B6-0393-4929-8C67-CCDD8A307DE8}"/>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p:pic>
      <p:pic>
        <p:nvPicPr>
          <p:cNvPr id="11" name="图片占位符 10" descr="图片包含 建筑物, 户外, 人员, 道路&#10;&#10;描述已自动生成">
            <a:extLst>
              <a:ext uri="{FF2B5EF4-FFF2-40B4-BE49-F238E27FC236}">
                <a16:creationId xmlns="" xmlns:a16="http://schemas.microsoft.com/office/drawing/2014/main" id="{960CEE26-6823-4764-8E53-382406290DF1}"/>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sp>
        <p:nvSpPr>
          <p:cNvPr id="16" name="矩形 15">
            <a:extLst>
              <a:ext uri="{FF2B5EF4-FFF2-40B4-BE49-F238E27FC236}">
                <a16:creationId xmlns="" xmlns:a16="http://schemas.microsoft.com/office/drawing/2014/main" id="{7E945A53-1D0B-4477-A093-DC88C73A0412}"/>
              </a:ext>
            </a:extLst>
          </p:cNvPr>
          <p:cNvSpPr/>
          <p:nvPr/>
        </p:nvSpPr>
        <p:spPr>
          <a:xfrm>
            <a:off x="968795" y="4015145"/>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7" name="矩形 16">
            <a:extLst>
              <a:ext uri="{FF2B5EF4-FFF2-40B4-BE49-F238E27FC236}">
                <a16:creationId xmlns="" xmlns:a16="http://schemas.microsoft.com/office/drawing/2014/main" id="{8AD22AD1-2E9E-42E1-8FC4-8D529780DE82}"/>
              </a:ext>
            </a:extLst>
          </p:cNvPr>
          <p:cNvSpPr/>
          <p:nvPr/>
        </p:nvSpPr>
        <p:spPr>
          <a:xfrm>
            <a:off x="617877" y="4714049"/>
            <a:ext cx="2391028"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p:txBody>
      </p:sp>
      <p:cxnSp>
        <p:nvCxnSpPr>
          <p:cNvPr id="18" name="直接连接符 17">
            <a:extLst>
              <a:ext uri="{FF2B5EF4-FFF2-40B4-BE49-F238E27FC236}">
                <a16:creationId xmlns="" xmlns:a16="http://schemas.microsoft.com/office/drawing/2014/main" id="{87A2D902-E000-403D-B495-28CE3973B28D}"/>
              </a:ext>
            </a:extLst>
          </p:cNvPr>
          <p:cNvCxnSpPr>
            <a:cxnSpLocks/>
          </p:cNvCxnSpPr>
          <p:nvPr/>
        </p:nvCxnSpPr>
        <p:spPr>
          <a:xfrm>
            <a:off x="1270428" y="4605854"/>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9" name="矩形 18">
            <a:extLst>
              <a:ext uri="{FF2B5EF4-FFF2-40B4-BE49-F238E27FC236}">
                <a16:creationId xmlns="" xmlns:a16="http://schemas.microsoft.com/office/drawing/2014/main" id="{73BB9AAA-5590-447C-A905-6349CE556AB6}"/>
              </a:ext>
            </a:extLst>
          </p:cNvPr>
          <p:cNvSpPr/>
          <p:nvPr/>
        </p:nvSpPr>
        <p:spPr>
          <a:xfrm>
            <a:off x="3833544" y="4015145"/>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0" name="矩形 19">
            <a:extLst>
              <a:ext uri="{FF2B5EF4-FFF2-40B4-BE49-F238E27FC236}">
                <a16:creationId xmlns="" xmlns:a16="http://schemas.microsoft.com/office/drawing/2014/main" id="{2314D52F-2CD8-46E1-8CBF-F4B6C5A93A35}"/>
              </a:ext>
            </a:extLst>
          </p:cNvPr>
          <p:cNvSpPr/>
          <p:nvPr/>
        </p:nvSpPr>
        <p:spPr>
          <a:xfrm>
            <a:off x="3482626" y="4714049"/>
            <a:ext cx="2391028"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p:txBody>
      </p:sp>
      <p:cxnSp>
        <p:nvCxnSpPr>
          <p:cNvPr id="21" name="直接连接符 20">
            <a:extLst>
              <a:ext uri="{FF2B5EF4-FFF2-40B4-BE49-F238E27FC236}">
                <a16:creationId xmlns="" xmlns:a16="http://schemas.microsoft.com/office/drawing/2014/main" id="{740E43DA-9BEC-4182-A595-573E9C1DC1F4}"/>
              </a:ext>
            </a:extLst>
          </p:cNvPr>
          <p:cNvCxnSpPr>
            <a:cxnSpLocks/>
          </p:cNvCxnSpPr>
          <p:nvPr/>
        </p:nvCxnSpPr>
        <p:spPr>
          <a:xfrm>
            <a:off x="4135177" y="4605854"/>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2" name="矩形 21">
            <a:extLst>
              <a:ext uri="{FF2B5EF4-FFF2-40B4-BE49-F238E27FC236}">
                <a16:creationId xmlns="" xmlns:a16="http://schemas.microsoft.com/office/drawing/2014/main" id="{F9F81344-C459-42C9-A109-590D29FCC107}"/>
              </a:ext>
            </a:extLst>
          </p:cNvPr>
          <p:cNvSpPr/>
          <p:nvPr/>
        </p:nvSpPr>
        <p:spPr>
          <a:xfrm>
            <a:off x="6698293" y="4015145"/>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3" name="矩形 22">
            <a:extLst>
              <a:ext uri="{FF2B5EF4-FFF2-40B4-BE49-F238E27FC236}">
                <a16:creationId xmlns="" xmlns:a16="http://schemas.microsoft.com/office/drawing/2014/main" id="{3F0B6FC7-021D-4BD5-9924-C9F422833B79}"/>
              </a:ext>
            </a:extLst>
          </p:cNvPr>
          <p:cNvSpPr/>
          <p:nvPr/>
        </p:nvSpPr>
        <p:spPr>
          <a:xfrm>
            <a:off x="6347375" y="4714049"/>
            <a:ext cx="2391028"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p:txBody>
      </p:sp>
      <p:cxnSp>
        <p:nvCxnSpPr>
          <p:cNvPr id="24" name="直接连接符 23">
            <a:extLst>
              <a:ext uri="{FF2B5EF4-FFF2-40B4-BE49-F238E27FC236}">
                <a16:creationId xmlns="" xmlns:a16="http://schemas.microsoft.com/office/drawing/2014/main" id="{06EA7D8D-FB2D-4A20-B3F2-F2CB6E15A06A}"/>
              </a:ext>
            </a:extLst>
          </p:cNvPr>
          <p:cNvCxnSpPr>
            <a:cxnSpLocks/>
          </p:cNvCxnSpPr>
          <p:nvPr/>
        </p:nvCxnSpPr>
        <p:spPr>
          <a:xfrm>
            <a:off x="6999926" y="4605854"/>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5" name="矩形 24">
            <a:extLst>
              <a:ext uri="{FF2B5EF4-FFF2-40B4-BE49-F238E27FC236}">
                <a16:creationId xmlns="" xmlns:a16="http://schemas.microsoft.com/office/drawing/2014/main" id="{F0CC5F0D-A443-4BC7-A746-FACFDD6E8B4C}"/>
              </a:ext>
            </a:extLst>
          </p:cNvPr>
          <p:cNvSpPr/>
          <p:nvPr/>
        </p:nvSpPr>
        <p:spPr>
          <a:xfrm>
            <a:off x="9563042" y="4015145"/>
            <a:ext cx="1689193" cy="525657"/>
          </a:xfrm>
          <a:prstGeom prst="rect">
            <a:avLst/>
          </a:prstGeom>
          <a:noFill/>
        </p:spPr>
        <p:txBody>
          <a:bodyPr wrap="square" anchor="ctr">
            <a:spAutoFit/>
          </a:bodyPr>
          <a:lstStyle/>
          <a:p>
            <a:pPr algn="ctr">
              <a:lnSpc>
                <a:spcPct val="130000"/>
              </a:lnSpc>
            </a:pPr>
            <a:r>
              <a:rPr lang="zh-CN" altLang="en-US" sz="24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6" name="矩形 25">
            <a:extLst>
              <a:ext uri="{FF2B5EF4-FFF2-40B4-BE49-F238E27FC236}">
                <a16:creationId xmlns="" xmlns:a16="http://schemas.microsoft.com/office/drawing/2014/main" id="{8EA60B41-1580-42F3-A507-640A5FF9D468}"/>
              </a:ext>
            </a:extLst>
          </p:cNvPr>
          <p:cNvSpPr/>
          <p:nvPr/>
        </p:nvSpPr>
        <p:spPr>
          <a:xfrm>
            <a:off x="9212124" y="4714049"/>
            <a:ext cx="2391028" cy="1023742"/>
          </a:xfrm>
          <a:prstGeom prst="rect">
            <a:avLst/>
          </a:prstGeom>
        </p:spPr>
        <p:txBody>
          <a:bodyPr wrap="square">
            <a:spAutoFit/>
          </a:bodyPr>
          <a:lstStyle/>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a:p>
            <a:pPr marL="33750" algn="ctr">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输入人物简介输入人物简介</a:t>
            </a:r>
          </a:p>
        </p:txBody>
      </p:sp>
      <p:cxnSp>
        <p:nvCxnSpPr>
          <p:cNvPr id="27" name="直接连接符 26">
            <a:extLst>
              <a:ext uri="{FF2B5EF4-FFF2-40B4-BE49-F238E27FC236}">
                <a16:creationId xmlns="" xmlns:a16="http://schemas.microsoft.com/office/drawing/2014/main" id="{2A255952-0197-4C6C-B7F6-22FCB95B1519}"/>
              </a:ext>
            </a:extLst>
          </p:cNvPr>
          <p:cNvCxnSpPr>
            <a:cxnSpLocks/>
          </p:cNvCxnSpPr>
          <p:nvPr/>
        </p:nvCxnSpPr>
        <p:spPr>
          <a:xfrm>
            <a:off x="9864675" y="4605854"/>
            <a:ext cx="1085927"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756864"/>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C23FD7D8-BA33-4C1F-9214-1AABCE298FFF}"/>
              </a:ext>
            </a:extLst>
          </p:cNvPr>
          <p:cNvSpPr>
            <a:spLocks noGrp="1"/>
          </p:cNvSpPr>
          <p:nvPr>
            <p:ph type="title"/>
          </p:nvPr>
        </p:nvSpPr>
        <p:spPr/>
        <p:txBody>
          <a:bodyPr/>
          <a:lstStyle/>
          <a:p>
            <a:r>
              <a:rPr lang="zh-CN" altLang="en-US" dirty="0"/>
              <a:t>人物介绍页</a:t>
            </a:r>
            <a:r>
              <a:rPr lang="en-US" altLang="zh-CN" dirty="0"/>
              <a:t>-</a:t>
            </a:r>
            <a:r>
              <a:rPr lang="zh-CN" altLang="en-US" dirty="0"/>
              <a:t>团队</a:t>
            </a:r>
          </a:p>
        </p:txBody>
      </p:sp>
      <p:pic>
        <p:nvPicPr>
          <p:cNvPr id="35" name="图片占位符 34" descr="图片包含 建筑物, 户外, 人员, 道路&#10;&#10;描述已自动生成">
            <a:extLst>
              <a:ext uri="{FF2B5EF4-FFF2-40B4-BE49-F238E27FC236}">
                <a16:creationId xmlns="" xmlns:a16="http://schemas.microsoft.com/office/drawing/2014/main" id="{09E9AF93-3BB7-4494-AF12-D77C198AA678}"/>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pic>
        <p:nvPicPr>
          <p:cNvPr id="41" name="图片占位符 40" descr="图片包含 建筑物, 户外, 人员, 道路&#10;&#10;描述已自动生成">
            <a:extLst>
              <a:ext uri="{FF2B5EF4-FFF2-40B4-BE49-F238E27FC236}">
                <a16:creationId xmlns="" xmlns:a16="http://schemas.microsoft.com/office/drawing/2014/main" id="{27ACE63C-C543-4297-9FB7-E161E6C3BFDD}"/>
              </a:ext>
            </a:extLst>
          </p:cNvPr>
          <p:cNvPicPr>
            <a:picLocks noGrp="1" noChangeAspect="1"/>
          </p:cNvPicPr>
          <p:nvPr>
            <p:ph type="pic" sz="quarter" idx="11"/>
          </p:nvPr>
        </p:nvPicPr>
        <p:blipFill>
          <a:blip r:embed="rId2" cstate="email">
            <a:extLst>
              <a:ext uri="{28A0092B-C50C-407E-A947-70E740481C1C}">
                <a14:useLocalDpi xmlns:a14="http://schemas.microsoft.com/office/drawing/2010/main"/>
              </a:ext>
            </a:extLst>
          </a:blip>
          <a:srcRect/>
          <a:stretch>
            <a:fillRect/>
          </a:stretch>
        </p:blipFill>
        <p:spPr/>
      </p:pic>
      <p:pic>
        <p:nvPicPr>
          <p:cNvPr id="37" name="图片占位符 36" descr="图片包含 人员, 户外, 男士, 建筑物&#10;&#10;描述已自动生成">
            <a:extLst>
              <a:ext uri="{FF2B5EF4-FFF2-40B4-BE49-F238E27FC236}">
                <a16:creationId xmlns="" xmlns:a16="http://schemas.microsoft.com/office/drawing/2014/main" id="{FF3B5BD1-2A32-438E-943C-FD76385AB31D}"/>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39" name="图片占位符 38" descr="图片包含 户外, 人员, 地面, 妇女&#10;&#10;描述已自动生成">
            <a:extLst>
              <a:ext uri="{FF2B5EF4-FFF2-40B4-BE49-F238E27FC236}">
                <a16:creationId xmlns="" xmlns:a16="http://schemas.microsoft.com/office/drawing/2014/main" id="{4413FA52-0F9D-4839-8E4B-15FE6075BCBA}"/>
              </a:ext>
            </a:extLst>
          </p:cNvPr>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pic>
        <p:nvPicPr>
          <p:cNvPr id="43" name="图片占位符 42" descr="图片包含 人员, 户外, 男士, 建筑物&#10;&#10;描述已自动生成">
            <a:extLst>
              <a:ext uri="{FF2B5EF4-FFF2-40B4-BE49-F238E27FC236}">
                <a16:creationId xmlns="" xmlns:a16="http://schemas.microsoft.com/office/drawing/2014/main" id="{5A050C81-2EB0-4055-9F28-2AC06AB92DC5}"/>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pic>
        <p:nvPicPr>
          <p:cNvPr id="45" name="图片占位符 44" descr="图片包含 户外, 人员, 地面, 妇女&#10;&#10;描述已自动生成">
            <a:extLst>
              <a:ext uri="{FF2B5EF4-FFF2-40B4-BE49-F238E27FC236}">
                <a16:creationId xmlns="" xmlns:a16="http://schemas.microsoft.com/office/drawing/2014/main" id="{87237265-A3FA-490A-BA22-15FC84B57E47}"/>
              </a:ext>
            </a:extLst>
          </p:cNvPr>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p:pic>
      <p:grpSp>
        <p:nvGrpSpPr>
          <p:cNvPr id="10" name="组合 9">
            <a:extLst>
              <a:ext uri="{FF2B5EF4-FFF2-40B4-BE49-F238E27FC236}">
                <a16:creationId xmlns="" xmlns:a16="http://schemas.microsoft.com/office/drawing/2014/main" id="{C516767E-1811-43EC-87E7-A71FB2B5C43F}"/>
              </a:ext>
            </a:extLst>
          </p:cNvPr>
          <p:cNvGrpSpPr/>
          <p:nvPr/>
        </p:nvGrpSpPr>
        <p:grpSpPr>
          <a:xfrm>
            <a:off x="2307840" y="1939262"/>
            <a:ext cx="1696450" cy="1220385"/>
            <a:chOff x="2286069" y="2156976"/>
            <a:chExt cx="1696450" cy="1220385"/>
          </a:xfrm>
        </p:grpSpPr>
        <p:sp>
          <p:nvSpPr>
            <p:cNvPr id="11" name="矩形 10">
              <a:extLst>
                <a:ext uri="{FF2B5EF4-FFF2-40B4-BE49-F238E27FC236}">
                  <a16:creationId xmlns="" xmlns:a16="http://schemas.microsoft.com/office/drawing/2014/main" id="{94B59A2B-53B9-42F0-B7C7-AB92E5119DE0}"/>
                </a:ext>
              </a:extLst>
            </p:cNvPr>
            <p:cNvSpPr/>
            <p:nvPr/>
          </p:nvSpPr>
          <p:spPr>
            <a:xfrm>
              <a:off x="2293326"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2" name="矩形 11">
              <a:extLst>
                <a:ext uri="{FF2B5EF4-FFF2-40B4-BE49-F238E27FC236}">
                  <a16:creationId xmlns="" xmlns:a16="http://schemas.microsoft.com/office/drawing/2014/main" id="{9309F914-B03B-4989-8094-2F577C7A7F13}"/>
                </a:ext>
              </a:extLst>
            </p:cNvPr>
            <p:cNvSpPr/>
            <p:nvPr/>
          </p:nvSpPr>
          <p:spPr>
            <a:xfrm>
              <a:off x="2286069"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13" name="直接连接符 12">
              <a:extLst>
                <a:ext uri="{FF2B5EF4-FFF2-40B4-BE49-F238E27FC236}">
                  <a16:creationId xmlns="" xmlns:a16="http://schemas.microsoft.com/office/drawing/2014/main" id="{88B47857-0983-4779-B051-13F02E8054B0}"/>
                </a:ext>
              </a:extLst>
            </p:cNvPr>
            <p:cNvCxnSpPr>
              <a:cxnSpLocks/>
            </p:cNvCxnSpPr>
            <p:nvPr/>
          </p:nvCxnSpPr>
          <p:spPr>
            <a:xfrm>
              <a:off x="2409800"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14" name="组合 13">
            <a:extLst>
              <a:ext uri="{FF2B5EF4-FFF2-40B4-BE49-F238E27FC236}">
                <a16:creationId xmlns="" xmlns:a16="http://schemas.microsoft.com/office/drawing/2014/main" id="{DE1EFBB5-ABEA-435A-B378-0535EA403197}"/>
              </a:ext>
            </a:extLst>
          </p:cNvPr>
          <p:cNvGrpSpPr/>
          <p:nvPr/>
        </p:nvGrpSpPr>
        <p:grpSpPr>
          <a:xfrm>
            <a:off x="6119459" y="1939262"/>
            <a:ext cx="1696450" cy="1220385"/>
            <a:chOff x="5994860" y="2156976"/>
            <a:chExt cx="1696450" cy="1220385"/>
          </a:xfrm>
        </p:grpSpPr>
        <p:sp>
          <p:nvSpPr>
            <p:cNvPr id="15" name="矩形 14">
              <a:extLst>
                <a:ext uri="{FF2B5EF4-FFF2-40B4-BE49-F238E27FC236}">
                  <a16:creationId xmlns="" xmlns:a16="http://schemas.microsoft.com/office/drawing/2014/main" id="{5AC3B0F3-E331-47E2-8788-B3285777B9FC}"/>
                </a:ext>
              </a:extLst>
            </p:cNvPr>
            <p:cNvSpPr/>
            <p:nvPr/>
          </p:nvSpPr>
          <p:spPr>
            <a:xfrm>
              <a:off x="6002117"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16" name="矩形 15">
              <a:extLst>
                <a:ext uri="{FF2B5EF4-FFF2-40B4-BE49-F238E27FC236}">
                  <a16:creationId xmlns="" xmlns:a16="http://schemas.microsoft.com/office/drawing/2014/main" id="{5591AC2C-CD39-4721-9DA8-6742A7AE921F}"/>
                </a:ext>
              </a:extLst>
            </p:cNvPr>
            <p:cNvSpPr/>
            <p:nvPr/>
          </p:nvSpPr>
          <p:spPr>
            <a:xfrm>
              <a:off x="5994860"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17" name="直接连接符 16">
              <a:extLst>
                <a:ext uri="{FF2B5EF4-FFF2-40B4-BE49-F238E27FC236}">
                  <a16:creationId xmlns="" xmlns:a16="http://schemas.microsoft.com/office/drawing/2014/main" id="{8380F068-5E2C-40F5-A76C-91612FB47CA1}"/>
                </a:ext>
              </a:extLst>
            </p:cNvPr>
            <p:cNvCxnSpPr>
              <a:cxnSpLocks/>
            </p:cNvCxnSpPr>
            <p:nvPr/>
          </p:nvCxnSpPr>
          <p:spPr>
            <a:xfrm>
              <a:off x="6118591"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18" name="组合 17">
            <a:extLst>
              <a:ext uri="{FF2B5EF4-FFF2-40B4-BE49-F238E27FC236}">
                <a16:creationId xmlns="" xmlns:a16="http://schemas.microsoft.com/office/drawing/2014/main" id="{B15D9A0E-EF96-4B52-995C-045094FE5A77}"/>
              </a:ext>
            </a:extLst>
          </p:cNvPr>
          <p:cNvGrpSpPr/>
          <p:nvPr/>
        </p:nvGrpSpPr>
        <p:grpSpPr>
          <a:xfrm>
            <a:off x="9931078" y="1939262"/>
            <a:ext cx="1696450" cy="1220385"/>
            <a:chOff x="9836737" y="2156976"/>
            <a:chExt cx="1696450" cy="1220385"/>
          </a:xfrm>
        </p:grpSpPr>
        <p:sp>
          <p:nvSpPr>
            <p:cNvPr id="19" name="矩形 18">
              <a:extLst>
                <a:ext uri="{FF2B5EF4-FFF2-40B4-BE49-F238E27FC236}">
                  <a16:creationId xmlns="" xmlns:a16="http://schemas.microsoft.com/office/drawing/2014/main" id="{F1C53521-16EC-485E-B4A0-FFE0C677211A}"/>
                </a:ext>
              </a:extLst>
            </p:cNvPr>
            <p:cNvSpPr/>
            <p:nvPr/>
          </p:nvSpPr>
          <p:spPr>
            <a:xfrm>
              <a:off x="9843994"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0" name="矩形 19">
              <a:extLst>
                <a:ext uri="{FF2B5EF4-FFF2-40B4-BE49-F238E27FC236}">
                  <a16:creationId xmlns="" xmlns:a16="http://schemas.microsoft.com/office/drawing/2014/main" id="{3AD3664D-74AC-47F6-8A53-D149177E5475}"/>
                </a:ext>
              </a:extLst>
            </p:cNvPr>
            <p:cNvSpPr/>
            <p:nvPr/>
          </p:nvSpPr>
          <p:spPr>
            <a:xfrm>
              <a:off x="9836737"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21" name="直接连接符 20">
              <a:extLst>
                <a:ext uri="{FF2B5EF4-FFF2-40B4-BE49-F238E27FC236}">
                  <a16:creationId xmlns="" xmlns:a16="http://schemas.microsoft.com/office/drawing/2014/main" id="{09DE3ED9-61DD-4E90-9B15-BA8825F3E058}"/>
                </a:ext>
              </a:extLst>
            </p:cNvPr>
            <p:cNvCxnSpPr>
              <a:cxnSpLocks/>
            </p:cNvCxnSpPr>
            <p:nvPr/>
          </p:nvCxnSpPr>
          <p:spPr>
            <a:xfrm>
              <a:off x="9960468"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 xmlns:a16="http://schemas.microsoft.com/office/drawing/2014/main" id="{8B6701DB-16B2-4F84-9E09-BE2601CB5269}"/>
              </a:ext>
            </a:extLst>
          </p:cNvPr>
          <p:cNvGrpSpPr/>
          <p:nvPr/>
        </p:nvGrpSpPr>
        <p:grpSpPr>
          <a:xfrm>
            <a:off x="2307840" y="4058347"/>
            <a:ext cx="1696450" cy="1220385"/>
            <a:chOff x="2286069" y="2156976"/>
            <a:chExt cx="1696450" cy="1220385"/>
          </a:xfrm>
        </p:grpSpPr>
        <p:sp>
          <p:nvSpPr>
            <p:cNvPr id="23" name="矩形 22">
              <a:extLst>
                <a:ext uri="{FF2B5EF4-FFF2-40B4-BE49-F238E27FC236}">
                  <a16:creationId xmlns="" xmlns:a16="http://schemas.microsoft.com/office/drawing/2014/main" id="{2E405EEB-BE84-44CE-B1BE-448BCB8B18CD}"/>
                </a:ext>
              </a:extLst>
            </p:cNvPr>
            <p:cNvSpPr/>
            <p:nvPr/>
          </p:nvSpPr>
          <p:spPr>
            <a:xfrm>
              <a:off x="2293326"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4" name="矩形 23">
              <a:extLst>
                <a:ext uri="{FF2B5EF4-FFF2-40B4-BE49-F238E27FC236}">
                  <a16:creationId xmlns="" xmlns:a16="http://schemas.microsoft.com/office/drawing/2014/main" id="{6B17B01D-E0FD-4C90-A9E0-74F32B8A0007}"/>
                </a:ext>
              </a:extLst>
            </p:cNvPr>
            <p:cNvSpPr/>
            <p:nvPr/>
          </p:nvSpPr>
          <p:spPr>
            <a:xfrm>
              <a:off x="2286069"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25" name="直接连接符 24">
              <a:extLst>
                <a:ext uri="{FF2B5EF4-FFF2-40B4-BE49-F238E27FC236}">
                  <a16:creationId xmlns="" xmlns:a16="http://schemas.microsoft.com/office/drawing/2014/main" id="{903C3533-24B9-4070-8C20-20D8A372131E}"/>
                </a:ext>
              </a:extLst>
            </p:cNvPr>
            <p:cNvCxnSpPr>
              <a:cxnSpLocks/>
            </p:cNvCxnSpPr>
            <p:nvPr/>
          </p:nvCxnSpPr>
          <p:spPr>
            <a:xfrm>
              <a:off x="2409800"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26" name="组合 25">
            <a:extLst>
              <a:ext uri="{FF2B5EF4-FFF2-40B4-BE49-F238E27FC236}">
                <a16:creationId xmlns="" xmlns:a16="http://schemas.microsoft.com/office/drawing/2014/main" id="{1AE10D15-B223-416A-A117-F20A73E0844E}"/>
              </a:ext>
            </a:extLst>
          </p:cNvPr>
          <p:cNvGrpSpPr/>
          <p:nvPr/>
        </p:nvGrpSpPr>
        <p:grpSpPr>
          <a:xfrm>
            <a:off x="6119459" y="4058347"/>
            <a:ext cx="1696450" cy="1220385"/>
            <a:chOff x="5994860" y="2156976"/>
            <a:chExt cx="1696450" cy="1220385"/>
          </a:xfrm>
        </p:grpSpPr>
        <p:sp>
          <p:nvSpPr>
            <p:cNvPr id="27" name="矩形 26">
              <a:extLst>
                <a:ext uri="{FF2B5EF4-FFF2-40B4-BE49-F238E27FC236}">
                  <a16:creationId xmlns="" xmlns:a16="http://schemas.microsoft.com/office/drawing/2014/main" id="{1B386187-558F-4670-A578-A2AE38724F28}"/>
                </a:ext>
              </a:extLst>
            </p:cNvPr>
            <p:cNvSpPr/>
            <p:nvPr/>
          </p:nvSpPr>
          <p:spPr>
            <a:xfrm>
              <a:off x="6002117"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28" name="矩形 27">
              <a:extLst>
                <a:ext uri="{FF2B5EF4-FFF2-40B4-BE49-F238E27FC236}">
                  <a16:creationId xmlns="" xmlns:a16="http://schemas.microsoft.com/office/drawing/2014/main" id="{A2097D2B-2E0C-4F4F-B91E-F09685424A90}"/>
                </a:ext>
              </a:extLst>
            </p:cNvPr>
            <p:cNvSpPr/>
            <p:nvPr/>
          </p:nvSpPr>
          <p:spPr>
            <a:xfrm>
              <a:off x="5994860"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29" name="直接连接符 28">
              <a:extLst>
                <a:ext uri="{FF2B5EF4-FFF2-40B4-BE49-F238E27FC236}">
                  <a16:creationId xmlns="" xmlns:a16="http://schemas.microsoft.com/office/drawing/2014/main" id="{49891DDB-0973-4212-A2A9-61E93A6CBC7C}"/>
                </a:ext>
              </a:extLst>
            </p:cNvPr>
            <p:cNvCxnSpPr>
              <a:cxnSpLocks/>
            </p:cNvCxnSpPr>
            <p:nvPr/>
          </p:nvCxnSpPr>
          <p:spPr>
            <a:xfrm>
              <a:off x="6118591"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 xmlns:a16="http://schemas.microsoft.com/office/drawing/2014/main" id="{BA504239-61AC-4306-97DF-B11933954CE1}"/>
              </a:ext>
            </a:extLst>
          </p:cNvPr>
          <p:cNvGrpSpPr/>
          <p:nvPr/>
        </p:nvGrpSpPr>
        <p:grpSpPr>
          <a:xfrm>
            <a:off x="9931078" y="4058347"/>
            <a:ext cx="1696450" cy="1220385"/>
            <a:chOff x="9836737" y="2156976"/>
            <a:chExt cx="1696450" cy="1220385"/>
          </a:xfrm>
        </p:grpSpPr>
        <p:sp>
          <p:nvSpPr>
            <p:cNvPr id="31" name="矩形 30">
              <a:extLst>
                <a:ext uri="{FF2B5EF4-FFF2-40B4-BE49-F238E27FC236}">
                  <a16:creationId xmlns="" xmlns:a16="http://schemas.microsoft.com/office/drawing/2014/main" id="{770DB08B-91A6-481D-BF74-882C85001259}"/>
                </a:ext>
              </a:extLst>
            </p:cNvPr>
            <p:cNvSpPr/>
            <p:nvPr/>
          </p:nvSpPr>
          <p:spPr>
            <a:xfrm>
              <a:off x="9843994" y="2156976"/>
              <a:ext cx="1689193" cy="453457"/>
            </a:xfrm>
            <a:prstGeom prst="rect">
              <a:avLst/>
            </a:prstGeom>
            <a:noFill/>
          </p:spPr>
          <p:txBody>
            <a:bodyPr wrap="square" anchor="ctr">
              <a:spAutoFit/>
            </a:bodyPr>
            <a:lstStyle/>
            <a:p>
              <a:pPr>
                <a:lnSpc>
                  <a:spcPct val="130000"/>
                </a:lnSpc>
              </a:pPr>
              <a:r>
                <a:rPr lang="zh-CN" altLang="en-US" sz="2000" b="1" i="1" dirty="0">
                  <a:solidFill>
                    <a:schemeClr val="tx1">
                      <a:lumMod val="75000"/>
                      <a:lumOff val="25000"/>
                    </a:schemeClr>
                  </a:solidFill>
                  <a:latin typeface="微软雅黑" panose="020B0503020204020204" pitchFamily="34" charset="-122"/>
                  <a:ea typeface="微软雅黑" panose="020B0503020204020204" pitchFamily="34" charset="-122"/>
                </a:rPr>
                <a:t>输入姓名</a:t>
              </a:r>
            </a:p>
          </p:txBody>
        </p:sp>
        <p:sp>
          <p:nvSpPr>
            <p:cNvPr id="32" name="矩形 31">
              <a:extLst>
                <a:ext uri="{FF2B5EF4-FFF2-40B4-BE49-F238E27FC236}">
                  <a16:creationId xmlns="" xmlns:a16="http://schemas.microsoft.com/office/drawing/2014/main" id="{4086F3A3-6A54-457B-99B8-ED9D79DD309D}"/>
                </a:ext>
              </a:extLst>
            </p:cNvPr>
            <p:cNvSpPr/>
            <p:nvPr/>
          </p:nvSpPr>
          <p:spPr>
            <a:xfrm>
              <a:off x="9836737" y="2719104"/>
              <a:ext cx="1689193" cy="658257"/>
            </a:xfrm>
            <a:prstGeom prst="rect">
              <a:avLst/>
            </a:prstGeom>
          </p:spPr>
          <p:txBody>
            <a:bodyPr wrap="square">
              <a:spAutoFit/>
            </a:bodyPr>
            <a:lstStyle/>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endPar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endParaRPr>
            </a:p>
            <a:p>
              <a:pPr marL="33750">
                <a:lnSpc>
                  <a:spcPct val="120000"/>
                </a:lnSpc>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这里是人物简介</a:t>
              </a:r>
            </a:p>
          </p:txBody>
        </p:sp>
        <p:cxnSp>
          <p:nvCxnSpPr>
            <p:cNvPr id="33" name="直接连接符 32">
              <a:extLst>
                <a:ext uri="{FF2B5EF4-FFF2-40B4-BE49-F238E27FC236}">
                  <a16:creationId xmlns="" xmlns:a16="http://schemas.microsoft.com/office/drawing/2014/main" id="{EF0AE191-ACAC-4E35-A7E8-DF08FAAF1E74}"/>
                </a:ext>
              </a:extLst>
            </p:cNvPr>
            <p:cNvCxnSpPr>
              <a:cxnSpLocks/>
            </p:cNvCxnSpPr>
            <p:nvPr/>
          </p:nvCxnSpPr>
          <p:spPr>
            <a:xfrm>
              <a:off x="9960468" y="2682818"/>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57830639"/>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矩形 26">
            <a:extLst>
              <a:ext uri="{FF2B5EF4-FFF2-40B4-BE49-F238E27FC236}">
                <a16:creationId xmlns="" xmlns:a16="http://schemas.microsoft.com/office/drawing/2014/main" id="{981573FA-9169-473F-B21C-E8257F6B6E04}"/>
              </a:ext>
            </a:extLst>
          </p:cNvPr>
          <p:cNvSpPr/>
          <p:nvPr/>
        </p:nvSpPr>
        <p:spPr>
          <a:xfrm>
            <a:off x="0" y="1275443"/>
            <a:ext cx="12192000" cy="2763157"/>
          </a:xfrm>
          <a:prstGeom prst="rect">
            <a:avLst/>
          </a:prstGeom>
          <a:gradFill>
            <a:gsLst>
              <a:gs pos="100000">
                <a:schemeClr val="accent2">
                  <a:alpha val="10000"/>
                </a:schemeClr>
              </a:gs>
              <a:gs pos="50000">
                <a:schemeClr val="accent1">
                  <a:alpha val="10000"/>
                </a:schemeClr>
              </a:gs>
              <a:gs pos="0">
                <a:schemeClr val="accent2">
                  <a:alpha val="1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a:xfrm>
            <a:off x="838200" y="448582"/>
            <a:ext cx="8833176" cy="556581"/>
          </a:xfrm>
        </p:spPr>
        <p:txBody>
          <a:bodyPr/>
          <a:lstStyle/>
          <a:p>
            <a:r>
              <a:rPr lang="zh-CN" altLang="en-US" dirty="0"/>
              <a:t>柱形图</a:t>
            </a:r>
          </a:p>
        </p:txBody>
      </p:sp>
      <p:cxnSp>
        <p:nvCxnSpPr>
          <p:cNvPr id="9" name="直接连接符 8">
            <a:extLst>
              <a:ext uri="{FF2B5EF4-FFF2-40B4-BE49-F238E27FC236}">
                <a16:creationId xmlns="" xmlns:a16="http://schemas.microsoft.com/office/drawing/2014/main" id="{84C8A44B-9F3D-4AE7-A8A0-13F9D3B994DA}"/>
              </a:ext>
            </a:extLst>
          </p:cNvPr>
          <p:cNvCxnSpPr>
            <a:cxnSpLocks/>
          </p:cNvCxnSpPr>
          <p:nvPr/>
        </p:nvCxnSpPr>
        <p:spPr>
          <a:xfrm>
            <a:off x="3183693"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 xmlns:a16="http://schemas.microsoft.com/office/drawing/2014/main" id="{BBCE35BD-276E-4BD9-8D71-47A6F25076B0}"/>
              </a:ext>
            </a:extLst>
          </p:cNvPr>
          <p:cNvCxnSpPr>
            <a:cxnSpLocks/>
          </p:cNvCxnSpPr>
          <p:nvPr/>
        </p:nvCxnSpPr>
        <p:spPr>
          <a:xfrm>
            <a:off x="6092998"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6C4334C8-14DE-4664-8E9B-662A85F33540}"/>
              </a:ext>
            </a:extLst>
          </p:cNvPr>
          <p:cNvCxnSpPr>
            <a:cxnSpLocks/>
          </p:cNvCxnSpPr>
          <p:nvPr/>
        </p:nvCxnSpPr>
        <p:spPr>
          <a:xfrm>
            <a:off x="9002302"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5" name="组合 4">
            <a:extLst>
              <a:ext uri="{FF2B5EF4-FFF2-40B4-BE49-F238E27FC236}">
                <a16:creationId xmlns="" xmlns:a16="http://schemas.microsoft.com/office/drawing/2014/main" id="{825AED6B-F790-461B-9CD6-9F7FBBEBF308}"/>
              </a:ext>
            </a:extLst>
          </p:cNvPr>
          <p:cNvGrpSpPr/>
          <p:nvPr/>
        </p:nvGrpSpPr>
        <p:grpSpPr>
          <a:xfrm>
            <a:off x="1092200" y="1398582"/>
            <a:ext cx="1573992" cy="833360"/>
            <a:chOff x="1099457" y="1398582"/>
            <a:chExt cx="1573992" cy="833360"/>
          </a:xfrm>
        </p:grpSpPr>
        <p:sp>
          <p:nvSpPr>
            <p:cNvPr id="14" name="矩形 13">
              <a:extLst>
                <a:ext uri="{FF2B5EF4-FFF2-40B4-BE49-F238E27FC236}">
                  <a16:creationId xmlns="" xmlns:a16="http://schemas.microsoft.com/office/drawing/2014/main" id="{B00F507E-599D-437A-868C-C0258090A5AB}"/>
                </a:ext>
              </a:extLst>
            </p:cNvPr>
            <p:cNvSpPr/>
            <p:nvPr/>
          </p:nvSpPr>
          <p:spPr>
            <a:xfrm>
              <a:off x="1099457"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15" name="矩形 14">
              <a:extLst>
                <a:ext uri="{FF2B5EF4-FFF2-40B4-BE49-F238E27FC236}">
                  <a16:creationId xmlns="" xmlns:a16="http://schemas.microsoft.com/office/drawing/2014/main" id="{D1DA3FCD-14AB-4476-B148-03BFDB4D655A}"/>
                </a:ext>
              </a:extLst>
            </p:cNvPr>
            <p:cNvSpPr/>
            <p:nvPr/>
          </p:nvSpPr>
          <p:spPr>
            <a:xfrm>
              <a:off x="1099457"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80%</a:t>
              </a:r>
              <a:endParaRPr lang="zh-CN" altLang="en-US" sz="2800" dirty="0">
                <a:gradFill>
                  <a:gsLst>
                    <a:gs pos="20000">
                      <a:schemeClr val="accent1"/>
                    </a:gs>
                    <a:gs pos="100000">
                      <a:schemeClr val="accent2"/>
                    </a:gs>
                  </a:gsLst>
                  <a:lin ang="0" scaled="0"/>
                </a:gradFill>
                <a:latin typeface="+mj-lt"/>
              </a:endParaRPr>
            </a:p>
          </p:txBody>
        </p:sp>
      </p:grpSp>
      <p:grpSp>
        <p:nvGrpSpPr>
          <p:cNvPr id="26" name="组合 25">
            <a:extLst>
              <a:ext uri="{FF2B5EF4-FFF2-40B4-BE49-F238E27FC236}">
                <a16:creationId xmlns="" xmlns:a16="http://schemas.microsoft.com/office/drawing/2014/main" id="{7204CB26-E67B-42E0-9871-226894DA13C3}"/>
              </a:ext>
            </a:extLst>
          </p:cNvPr>
          <p:cNvGrpSpPr/>
          <p:nvPr/>
        </p:nvGrpSpPr>
        <p:grpSpPr>
          <a:xfrm>
            <a:off x="9671376" y="1398582"/>
            <a:ext cx="1573992" cy="833360"/>
            <a:chOff x="9518551" y="1398582"/>
            <a:chExt cx="1573992" cy="833360"/>
          </a:xfrm>
        </p:grpSpPr>
        <p:sp>
          <p:nvSpPr>
            <p:cNvPr id="16" name="矩形 15">
              <a:extLst>
                <a:ext uri="{FF2B5EF4-FFF2-40B4-BE49-F238E27FC236}">
                  <a16:creationId xmlns="" xmlns:a16="http://schemas.microsoft.com/office/drawing/2014/main" id="{6244D926-7F09-47EF-8713-6F33BB20CFF3}"/>
                </a:ext>
              </a:extLst>
            </p:cNvPr>
            <p:cNvSpPr/>
            <p:nvPr/>
          </p:nvSpPr>
          <p:spPr>
            <a:xfrm>
              <a:off x="9518551"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17" name="矩形 16">
              <a:extLst>
                <a:ext uri="{FF2B5EF4-FFF2-40B4-BE49-F238E27FC236}">
                  <a16:creationId xmlns="" xmlns:a16="http://schemas.microsoft.com/office/drawing/2014/main" id="{27838337-59BB-42E8-9666-290031AAC7BE}"/>
                </a:ext>
              </a:extLst>
            </p:cNvPr>
            <p:cNvSpPr/>
            <p:nvPr/>
          </p:nvSpPr>
          <p:spPr>
            <a:xfrm>
              <a:off x="9518551"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16%</a:t>
              </a:r>
              <a:endParaRPr lang="zh-CN" altLang="en-US" sz="2800" dirty="0">
                <a:gradFill>
                  <a:gsLst>
                    <a:gs pos="20000">
                      <a:schemeClr val="accent1"/>
                    </a:gs>
                    <a:gs pos="100000">
                      <a:schemeClr val="accent2"/>
                    </a:gs>
                  </a:gsLst>
                  <a:lin ang="0" scaled="0"/>
                </a:gradFill>
                <a:latin typeface="+mj-lt"/>
              </a:endParaRPr>
            </a:p>
          </p:txBody>
        </p:sp>
      </p:grpSp>
      <p:grpSp>
        <p:nvGrpSpPr>
          <p:cNvPr id="24" name="组合 23">
            <a:extLst>
              <a:ext uri="{FF2B5EF4-FFF2-40B4-BE49-F238E27FC236}">
                <a16:creationId xmlns="" xmlns:a16="http://schemas.microsoft.com/office/drawing/2014/main" id="{4E5FFCE1-30DC-4EAF-860A-7FCF2590E030}"/>
              </a:ext>
            </a:extLst>
          </p:cNvPr>
          <p:cNvGrpSpPr/>
          <p:nvPr/>
        </p:nvGrpSpPr>
        <p:grpSpPr>
          <a:xfrm>
            <a:off x="3951925" y="1398582"/>
            <a:ext cx="1573992" cy="833360"/>
            <a:chOff x="3833266" y="1398582"/>
            <a:chExt cx="1573992" cy="833360"/>
          </a:xfrm>
        </p:grpSpPr>
        <p:sp>
          <p:nvSpPr>
            <p:cNvPr id="18" name="矩形 17">
              <a:extLst>
                <a:ext uri="{FF2B5EF4-FFF2-40B4-BE49-F238E27FC236}">
                  <a16:creationId xmlns="" xmlns:a16="http://schemas.microsoft.com/office/drawing/2014/main" id="{2807243E-1726-43EE-A9A1-9E1468E5B3E2}"/>
                </a:ext>
              </a:extLst>
            </p:cNvPr>
            <p:cNvSpPr/>
            <p:nvPr/>
          </p:nvSpPr>
          <p:spPr>
            <a:xfrm>
              <a:off x="3833266"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19" name="矩形 18">
              <a:extLst>
                <a:ext uri="{FF2B5EF4-FFF2-40B4-BE49-F238E27FC236}">
                  <a16:creationId xmlns="" xmlns:a16="http://schemas.microsoft.com/office/drawing/2014/main" id="{F1FEC1FD-25EB-445A-891F-0E0B07AE96DC}"/>
                </a:ext>
              </a:extLst>
            </p:cNvPr>
            <p:cNvSpPr/>
            <p:nvPr/>
          </p:nvSpPr>
          <p:spPr>
            <a:xfrm>
              <a:off x="3833266"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25%</a:t>
              </a:r>
              <a:endParaRPr lang="zh-CN" altLang="en-US" sz="2800" dirty="0">
                <a:gradFill>
                  <a:gsLst>
                    <a:gs pos="20000">
                      <a:schemeClr val="accent1"/>
                    </a:gs>
                    <a:gs pos="100000">
                      <a:schemeClr val="accent2"/>
                    </a:gs>
                  </a:gsLst>
                  <a:lin ang="0" scaled="0"/>
                </a:gradFill>
                <a:latin typeface="+mj-lt"/>
              </a:endParaRPr>
            </a:p>
          </p:txBody>
        </p:sp>
      </p:grpSp>
      <p:grpSp>
        <p:nvGrpSpPr>
          <p:cNvPr id="25" name="组合 24">
            <a:extLst>
              <a:ext uri="{FF2B5EF4-FFF2-40B4-BE49-F238E27FC236}">
                <a16:creationId xmlns="" xmlns:a16="http://schemas.microsoft.com/office/drawing/2014/main" id="{6F208E62-E143-4B5E-BA12-0EA99CC8387C}"/>
              </a:ext>
            </a:extLst>
          </p:cNvPr>
          <p:cNvGrpSpPr/>
          <p:nvPr/>
        </p:nvGrpSpPr>
        <p:grpSpPr>
          <a:xfrm>
            <a:off x="6811650" y="1398582"/>
            <a:ext cx="1573992" cy="833360"/>
            <a:chOff x="6567075" y="1398582"/>
            <a:chExt cx="1573992" cy="833360"/>
          </a:xfrm>
        </p:grpSpPr>
        <p:sp>
          <p:nvSpPr>
            <p:cNvPr id="20" name="矩形 19">
              <a:extLst>
                <a:ext uri="{FF2B5EF4-FFF2-40B4-BE49-F238E27FC236}">
                  <a16:creationId xmlns="" xmlns:a16="http://schemas.microsoft.com/office/drawing/2014/main" id="{F5F5205C-AE82-48F7-A534-F5F5AF94189C}"/>
                </a:ext>
              </a:extLst>
            </p:cNvPr>
            <p:cNvSpPr/>
            <p:nvPr/>
          </p:nvSpPr>
          <p:spPr>
            <a:xfrm>
              <a:off x="6567075"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21" name="矩形 20">
              <a:extLst>
                <a:ext uri="{FF2B5EF4-FFF2-40B4-BE49-F238E27FC236}">
                  <a16:creationId xmlns="" xmlns:a16="http://schemas.microsoft.com/office/drawing/2014/main" id="{1CB04CCE-5144-4BF9-AA97-E1DC7288F356}"/>
                </a:ext>
              </a:extLst>
            </p:cNvPr>
            <p:cNvSpPr/>
            <p:nvPr/>
          </p:nvSpPr>
          <p:spPr>
            <a:xfrm>
              <a:off x="6567075"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48%</a:t>
              </a:r>
              <a:endParaRPr lang="zh-CN" altLang="en-US" sz="2800" dirty="0">
                <a:gradFill>
                  <a:gsLst>
                    <a:gs pos="20000">
                      <a:schemeClr val="accent1"/>
                    </a:gs>
                    <a:gs pos="100000">
                      <a:schemeClr val="accent2"/>
                    </a:gs>
                  </a:gsLst>
                  <a:lin ang="0" scaled="0"/>
                </a:gradFill>
                <a:latin typeface="+mj-lt"/>
              </a:endParaRPr>
            </a:p>
          </p:txBody>
        </p:sp>
      </p:grpSp>
      <p:sp>
        <p:nvSpPr>
          <p:cNvPr id="22" name="矩形: 圆角 21">
            <a:extLst>
              <a:ext uri="{FF2B5EF4-FFF2-40B4-BE49-F238E27FC236}">
                <a16:creationId xmlns="" xmlns:a16="http://schemas.microsoft.com/office/drawing/2014/main" id="{70A6A431-E5AE-4BD4-883F-F3C740658B23}"/>
              </a:ext>
            </a:extLst>
          </p:cNvPr>
          <p:cNvSpPr/>
          <p:nvPr/>
        </p:nvSpPr>
        <p:spPr>
          <a:xfrm>
            <a:off x="669515" y="2601334"/>
            <a:ext cx="10874376" cy="3564516"/>
          </a:xfrm>
          <a:prstGeom prst="roundRect">
            <a:avLst>
              <a:gd name="adj" fmla="val 4868"/>
            </a:avLst>
          </a:prstGeom>
          <a:solidFill>
            <a:srgbClr val="F9F9F9"/>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23" name="矩形: 圆角 22">
            <a:extLst>
              <a:ext uri="{FF2B5EF4-FFF2-40B4-BE49-F238E27FC236}">
                <a16:creationId xmlns="" xmlns:a16="http://schemas.microsoft.com/office/drawing/2014/main" id="{B8F97E1B-796F-4508-A429-958EC414FD71}"/>
              </a:ext>
            </a:extLst>
          </p:cNvPr>
          <p:cNvSpPr/>
          <p:nvPr/>
        </p:nvSpPr>
        <p:spPr>
          <a:xfrm>
            <a:off x="4529608" y="2357275"/>
            <a:ext cx="3132784" cy="50536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请输入您的图表标题</a:t>
            </a:r>
          </a:p>
        </p:txBody>
      </p: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2415808493"/>
              </p:ext>
            </p:extLst>
          </p:nvPr>
        </p:nvGraphicFramePr>
        <p:xfrm>
          <a:off x="658813" y="2945940"/>
          <a:ext cx="10874375" cy="309291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46735017"/>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p:txBody>
          <a:bodyPr/>
          <a:lstStyle/>
          <a:p>
            <a:r>
              <a:rPr lang="zh-CN" altLang="en-US" dirty="0"/>
              <a:t>柱形图</a:t>
            </a:r>
          </a:p>
        </p:txBody>
      </p:sp>
      <p:sp>
        <p:nvSpPr>
          <p:cNvPr id="6" name="任意多边形: 形状 5">
            <a:extLst>
              <a:ext uri="{FF2B5EF4-FFF2-40B4-BE49-F238E27FC236}">
                <a16:creationId xmlns="" xmlns:a16="http://schemas.microsoft.com/office/drawing/2014/main" id="{52634419-CFF4-45ED-BDF8-87AC73741218}"/>
              </a:ext>
            </a:extLst>
          </p:cNvPr>
          <p:cNvSpPr/>
          <p:nvPr/>
        </p:nvSpPr>
        <p:spPr>
          <a:xfrm rot="16200000">
            <a:off x="8154952" y="2086827"/>
            <a:ext cx="3527947" cy="3228521"/>
          </a:xfrm>
          <a:custGeom>
            <a:avLst/>
            <a:gdLst>
              <a:gd name="connsiteX0" fmla="*/ 3855643 w 3855643"/>
              <a:gd name="connsiteY0" fmla="*/ 248106 h 2954203"/>
              <a:gd name="connsiteX1" fmla="*/ 3855643 w 3855643"/>
              <a:gd name="connsiteY1" fmla="*/ 2954203 h 2954203"/>
              <a:gd name="connsiteX2" fmla="*/ 0 w 3855643"/>
              <a:gd name="connsiteY2" fmla="*/ 2954202 h 2954203"/>
              <a:gd name="connsiteX3" fmla="*/ 0 w 3855643"/>
              <a:gd name="connsiteY3" fmla="*/ 248105 h 2954203"/>
              <a:gd name="connsiteX4" fmla="*/ 3079924 w 3855643"/>
              <a:gd name="connsiteY4" fmla="*/ 248106 h 2954203"/>
              <a:gd name="connsiteX5" fmla="*/ 3223826 w 3855643"/>
              <a:gd name="connsiteY5" fmla="*/ 0 h 2954203"/>
              <a:gd name="connsiteX6" fmla="*/ 3367727 w 3855643"/>
              <a:gd name="connsiteY6" fmla="*/ 248106 h 295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5643" h="2954203">
                <a:moveTo>
                  <a:pt x="3855643" y="248106"/>
                </a:moveTo>
                <a:lnTo>
                  <a:pt x="3855643" y="2954203"/>
                </a:lnTo>
                <a:lnTo>
                  <a:pt x="0" y="2954202"/>
                </a:lnTo>
                <a:lnTo>
                  <a:pt x="0" y="248105"/>
                </a:lnTo>
                <a:lnTo>
                  <a:pt x="3079924" y="248106"/>
                </a:lnTo>
                <a:lnTo>
                  <a:pt x="3223826" y="0"/>
                </a:lnTo>
                <a:lnTo>
                  <a:pt x="3367727" y="248106"/>
                </a:lnTo>
                <a:close/>
              </a:path>
            </a:pathLst>
          </a:custGeom>
          <a:solidFill>
            <a:srgbClr val="F9F9F9"/>
          </a:solidFill>
          <a:ln>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7" name="矩形 6">
            <a:extLst>
              <a:ext uri="{FF2B5EF4-FFF2-40B4-BE49-F238E27FC236}">
                <a16:creationId xmlns="" xmlns:a16="http://schemas.microsoft.com/office/drawing/2014/main" id="{3CF1ED94-90CF-46DC-B945-71D6230EF3AE}"/>
              </a:ext>
            </a:extLst>
          </p:cNvPr>
          <p:cNvSpPr/>
          <p:nvPr/>
        </p:nvSpPr>
        <p:spPr>
          <a:xfrm>
            <a:off x="8857011" y="2937774"/>
            <a:ext cx="2422863" cy="2301784"/>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从图表中可以看出从图表中可以看出从图表中可以看出从图表中可以看出从图表中可以看出从图表中可以看出从图表中可以看出从图表中可以看出从图表中可以看出</a:t>
            </a:r>
          </a:p>
        </p:txBody>
      </p:sp>
      <p:sp>
        <p:nvSpPr>
          <p:cNvPr id="8" name="矩形 7">
            <a:extLst>
              <a:ext uri="{FF2B5EF4-FFF2-40B4-BE49-F238E27FC236}">
                <a16:creationId xmlns="" xmlns:a16="http://schemas.microsoft.com/office/drawing/2014/main" id="{6A3BD665-C26C-4DC5-8281-8D79291BEDAD}"/>
              </a:ext>
            </a:extLst>
          </p:cNvPr>
          <p:cNvSpPr/>
          <p:nvPr/>
        </p:nvSpPr>
        <p:spPr>
          <a:xfrm>
            <a:off x="8857012" y="2182774"/>
            <a:ext cx="2361666" cy="511807"/>
          </a:xfrm>
          <a:prstGeom prst="rect">
            <a:avLst/>
          </a:prstGeom>
        </p:spPr>
        <p:txBody>
          <a:bodyPr wrap="square">
            <a:spAutoFit/>
          </a:bodyPr>
          <a:lstStyle/>
          <a:p>
            <a:pPr algn="just">
              <a:lnSpc>
                <a:spcPct val="125000"/>
              </a:lnSpc>
              <a:spcBef>
                <a:spcPts val="300"/>
              </a:spcBef>
              <a:spcAft>
                <a:spcPts val="300"/>
              </a:spcAft>
            </a:pPr>
            <a:r>
              <a:rPr lang="zh-CN" altLang="en-US" sz="2400" b="1" dirty="0">
                <a:gradFill>
                  <a:gsLst>
                    <a:gs pos="20000">
                      <a:schemeClr val="accent1"/>
                    </a:gs>
                    <a:gs pos="100000">
                      <a:schemeClr val="accent2"/>
                    </a:gs>
                  </a:gsLst>
                  <a:lin ang="0" scaled="0"/>
                </a:gradFill>
                <a:latin typeface="+mn-ea"/>
              </a:rPr>
              <a:t>这里是小标题</a:t>
            </a:r>
          </a:p>
        </p:txBody>
      </p:sp>
      <p:cxnSp>
        <p:nvCxnSpPr>
          <p:cNvPr id="10" name="直接连接符 9">
            <a:extLst>
              <a:ext uri="{FF2B5EF4-FFF2-40B4-BE49-F238E27FC236}">
                <a16:creationId xmlns="" xmlns:a16="http://schemas.microsoft.com/office/drawing/2014/main" id="{C1979C62-C8DA-4449-855E-CD2263D9B352}"/>
              </a:ext>
            </a:extLst>
          </p:cNvPr>
          <p:cNvCxnSpPr>
            <a:cxnSpLocks/>
          </p:cNvCxnSpPr>
          <p:nvPr/>
        </p:nvCxnSpPr>
        <p:spPr>
          <a:xfrm>
            <a:off x="8978287" y="281617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254667507"/>
              </p:ext>
            </p:extLst>
          </p:nvPr>
        </p:nvGraphicFramePr>
        <p:xfrm>
          <a:off x="658813" y="1302495"/>
          <a:ext cx="7495724" cy="465388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685028488"/>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11">
            <a:extLst>
              <a:ext uri="{FF2B5EF4-FFF2-40B4-BE49-F238E27FC236}">
                <a16:creationId xmlns="" xmlns:a16="http://schemas.microsoft.com/office/drawing/2014/main" id="{0E03E3CF-AD2E-4F7F-95EB-A0784A3898D8}"/>
              </a:ext>
            </a:extLst>
          </p:cNvPr>
          <p:cNvSpPr/>
          <p:nvPr/>
        </p:nvSpPr>
        <p:spPr>
          <a:xfrm>
            <a:off x="4152900" y="1483103"/>
            <a:ext cx="7380289" cy="4376054"/>
          </a:xfrm>
          <a:prstGeom prst="roundRect">
            <a:avLst>
              <a:gd name="adj" fmla="val 2670"/>
            </a:avLst>
          </a:prstGeom>
          <a:solidFill>
            <a:srgbClr val="F9F9F9"/>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a:xfrm>
            <a:off x="838200" y="448582"/>
            <a:ext cx="8833176" cy="556581"/>
          </a:xfrm>
        </p:spPr>
        <p:txBody>
          <a:bodyPr/>
          <a:lstStyle/>
          <a:p>
            <a:r>
              <a:rPr lang="zh-CN" altLang="en-US" dirty="0"/>
              <a:t>条形图</a:t>
            </a:r>
          </a:p>
        </p:txBody>
      </p: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1514487781"/>
              </p:ext>
            </p:extLst>
          </p:nvPr>
        </p:nvGraphicFramePr>
        <p:xfrm>
          <a:off x="4407316" y="1577524"/>
          <a:ext cx="7308434" cy="4122058"/>
        </p:xfrm>
        <a:graphic>
          <a:graphicData uri="http://schemas.openxmlformats.org/drawingml/2006/chart">
            <c:chart xmlns:c="http://schemas.openxmlformats.org/drawingml/2006/chart" xmlns:r="http://schemas.openxmlformats.org/officeDocument/2006/relationships" r:id="rId3"/>
          </a:graphicData>
        </a:graphic>
      </p:graphicFrame>
      <p:sp>
        <p:nvSpPr>
          <p:cNvPr id="35" name="矩形 34">
            <a:extLst>
              <a:ext uri="{FF2B5EF4-FFF2-40B4-BE49-F238E27FC236}">
                <a16:creationId xmlns="" xmlns:a16="http://schemas.microsoft.com/office/drawing/2014/main" id="{B852E738-27F5-4402-A493-2D0AD0002135}"/>
              </a:ext>
            </a:extLst>
          </p:cNvPr>
          <p:cNvSpPr/>
          <p:nvPr/>
        </p:nvSpPr>
        <p:spPr>
          <a:xfrm>
            <a:off x="658813" y="2508749"/>
            <a:ext cx="3087914" cy="362792"/>
          </a:xfrm>
          <a:prstGeom prst="rect">
            <a:avLst/>
          </a:prstGeom>
        </p:spPr>
        <p:txBody>
          <a:bodyPr wrap="square">
            <a:spAutoFit/>
          </a:bodyPr>
          <a:lstStyle/>
          <a:p>
            <a:pPr>
              <a:lnSpc>
                <a:spcPct val="120000"/>
              </a:lnSpc>
              <a:spcBef>
                <a:spcPts val="300"/>
              </a:spcBef>
              <a:spcAft>
                <a:spcPts val="300"/>
              </a:spcAft>
            </a:pPr>
            <a:r>
              <a:rPr lang="zh-CN" altLang="en-US" sz="1600" dirty="0">
                <a:solidFill>
                  <a:schemeClr val="tx1">
                    <a:lumMod val="75000"/>
                    <a:lumOff val="25000"/>
                  </a:schemeClr>
                </a:solidFill>
                <a:latin typeface="+mn-ea"/>
              </a:rPr>
              <a:t>这里是数据描述这里是数据描述</a:t>
            </a:r>
          </a:p>
        </p:txBody>
      </p:sp>
      <p:sp>
        <p:nvSpPr>
          <p:cNvPr id="36" name="矩形 35">
            <a:extLst>
              <a:ext uri="{FF2B5EF4-FFF2-40B4-BE49-F238E27FC236}">
                <a16:creationId xmlns="" xmlns:a16="http://schemas.microsoft.com/office/drawing/2014/main" id="{7711939E-2886-4F93-A1E7-079827714E49}"/>
              </a:ext>
            </a:extLst>
          </p:cNvPr>
          <p:cNvSpPr/>
          <p:nvPr/>
        </p:nvSpPr>
        <p:spPr>
          <a:xfrm>
            <a:off x="658813" y="2005696"/>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80%</a:t>
            </a:r>
            <a:endParaRPr lang="zh-CN" altLang="en-US" sz="2800" dirty="0">
              <a:gradFill>
                <a:gsLst>
                  <a:gs pos="20000">
                    <a:schemeClr val="accent1"/>
                  </a:gs>
                  <a:gs pos="100000">
                    <a:schemeClr val="accent2"/>
                  </a:gs>
                </a:gsLst>
                <a:lin ang="0" scaled="0"/>
              </a:gradFill>
              <a:latin typeface="+mj-lt"/>
            </a:endParaRPr>
          </a:p>
        </p:txBody>
      </p:sp>
      <p:cxnSp>
        <p:nvCxnSpPr>
          <p:cNvPr id="41" name="直接连接符 40">
            <a:extLst>
              <a:ext uri="{FF2B5EF4-FFF2-40B4-BE49-F238E27FC236}">
                <a16:creationId xmlns="" xmlns:a16="http://schemas.microsoft.com/office/drawing/2014/main" id="{8A87B520-E55F-49C4-A230-7600CD6993EC}"/>
              </a:ext>
            </a:extLst>
          </p:cNvPr>
          <p:cNvCxnSpPr>
            <a:cxnSpLocks/>
          </p:cNvCxnSpPr>
          <p:nvPr/>
        </p:nvCxnSpPr>
        <p:spPr>
          <a:xfrm>
            <a:off x="773340" y="3146633"/>
            <a:ext cx="2833461"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4" name="矩形 73">
            <a:extLst>
              <a:ext uri="{FF2B5EF4-FFF2-40B4-BE49-F238E27FC236}">
                <a16:creationId xmlns="" xmlns:a16="http://schemas.microsoft.com/office/drawing/2014/main" id="{823BF053-6104-4AAE-AF75-9B44E983A960}"/>
              </a:ext>
            </a:extLst>
          </p:cNvPr>
          <p:cNvSpPr/>
          <p:nvPr/>
        </p:nvSpPr>
        <p:spPr>
          <a:xfrm>
            <a:off x="658813" y="3841160"/>
            <a:ext cx="3087914" cy="362792"/>
          </a:xfrm>
          <a:prstGeom prst="rect">
            <a:avLst/>
          </a:prstGeom>
        </p:spPr>
        <p:txBody>
          <a:bodyPr wrap="square">
            <a:spAutoFit/>
          </a:bodyPr>
          <a:lstStyle/>
          <a:p>
            <a:pPr>
              <a:lnSpc>
                <a:spcPct val="120000"/>
              </a:lnSpc>
              <a:spcBef>
                <a:spcPts val="300"/>
              </a:spcBef>
              <a:spcAft>
                <a:spcPts val="300"/>
              </a:spcAft>
            </a:pPr>
            <a:r>
              <a:rPr lang="zh-CN" altLang="en-US" sz="1600" dirty="0">
                <a:solidFill>
                  <a:schemeClr val="tx1">
                    <a:lumMod val="75000"/>
                    <a:lumOff val="25000"/>
                  </a:schemeClr>
                </a:solidFill>
                <a:latin typeface="+mn-ea"/>
              </a:rPr>
              <a:t>这里是数据描述这里是数据描述</a:t>
            </a:r>
          </a:p>
        </p:txBody>
      </p:sp>
      <p:sp>
        <p:nvSpPr>
          <p:cNvPr id="75" name="矩形 74">
            <a:extLst>
              <a:ext uri="{FF2B5EF4-FFF2-40B4-BE49-F238E27FC236}">
                <a16:creationId xmlns="" xmlns:a16="http://schemas.microsoft.com/office/drawing/2014/main" id="{E6126B4D-9444-4329-840E-1A22D1951F33}"/>
              </a:ext>
            </a:extLst>
          </p:cNvPr>
          <p:cNvSpPr/>
          <p:nvPr/>
        </p:nvSpPr>
        <p:spPr>
          <a:xfrm>
            <a:off x="658813" y="3338107"/>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25%</a:t>
            </a:r>
            <a:endParaRPr lang="zh-CN" altLang="en-US" sz="2800" dirty="0">
              <a:gradFill>
                <a:gsLst>
                  <a:gs pos="20000">
                    <a:schemeClr val="accent1"/>
                  </a:gs>
                  <a:gs pos="100000">
                    <a:schemeClr val="accent2"/>
                  </a:gs>
                </a:gsLst>
                <a:lin ang="0" scaled="0"/>
              </a:gradFill>
              <a:latin typeface="+mj-lt"/>
            </a:endParaRPr>
          </a:p>
        </p:txBody>
      </p:sp>
      <p:cxnSp>
        <p:nvCxnSpPr>
          <p:cNvPr id="76" name="直接连接符 75">
            <a:extLst>
              <a:ext uri="{FF2B5EF4-FFF2-40B4-BE49-F238E27FC236}">
                <a16:creationId xmlns="" xmlns:a16="http://schemas.microsoft.com/office/drawing/2014/main" id="{1314E138-8C72-4D46-ACB5-A1C6369F566B}"/>
              </a:ext>
            </a:extLst>
          </p:cNvPr>
          <p:cNvCxnSpPr>
            <a:cxnSpLocks/>
          </p:cNvCxnSpPr>
          <p:nvPr/>
        </p:nvCxnSpPr>
        <p:spPr>
          <a:xfrm>
            <a:off x="773340" y="4500815"/>
            <a:ext cx="2833461" cy="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77" name="矩形 76">
            <a:extLst>
              <a:ext uri="{FF2B5EF4-FFF2-40B4-BE49-F238E27FC236}">
                <a16:creationId xmlns="" xmlns:a16="http://schemas.microsoft.com/office/drawing/2014/main" id="{444431E7-61A7-4D0D-83FB-0EA3D9651F2E}"/>
              </a:ext>
            </a:extLst>
          </p:cNvPr>
          <p:cNvSpPr/>
          <p:nvPr/>
        </p:nvSpPr>
        <p:spPr>
          <a:xfrm>
            <a:off x="658813" y="5173571"/>
            <a:ext cx="3087914" cy="362792"/>
          </a:xfrm>
          <a:prstGeom prst="rect">
            <a:avLst/>
          </a:prstGeom>
        </p:spPr>
        <p:txBody>
          <a:bodyPr wrap="square">
            <a:spAutoFit/>
          </a:bodyPr>
          <a:lstStyle/>
          <a:p>
            <a:pPr>
              <a:lnSpc>
                <a:spcPct val="120000"/>
              </a:lnSpc>
              <a:spcBef>
                <a:spcPts val="300"/>
              </a:spcBef>
              <a:spcAft>
                <a:spcPts val="300"/>
              </a:spcAft>
            </a:pPr>
            <a:r>
              <a:rPr lang="zh-CN" altLang="en-US" sz="1600" dirty="0">
                <a:solidFill>
                  <a:schemeClr val="tx1">
                    <a:lumMod val="75000"/>
                    <a:lumOff val="25000"/>
                  </a:schemeClr>
                </a:solidFill>
                <a:latin typeface="+mn-ea"/>
              </a:rPr>
              <a:t>这里是数据描述这里是数据描述</a:t>
            </a:r>
          </a:p>
        </p:txBody>
      </p:sp>
      <p:sp>
        <p:nvSpPr>
          <p:cNvPr id="78" name="矩形 77">
            <a:extLst>
              <a:ext uri="{FF2B5EF4-FFF2-40B4-BE49-F238E27FC236}">
                <a16:creationId xmlns="" xmlns:a16="http://schemas.microsoft.com/office/drawing/2014/main" id="{254B452E-1239-4205-BB4A-2E572B008686}"/>
              </a:ext>
            </a:extLst>
          </p:cNvPr>
          <p:cNvSpPr/>
          <p:nvPr/>
        </p:nvSpPr>
        <p:spPr>
          <a:xfrm>
            <a:off x="658813" y="4670518"/>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20000">
                      <a:schemeClr val="accent1"/>
                    </a:gs>
                    <a:gs pos="100000">
                      <a:schemeClr val="accent2"/>
                    </a:gs>
                  </a:gsLst>
                  <a:lin ang="0" scaled="0"/>
                </a:gradFill>
                <a:latin typeface="+mj-lt"/>
              </a:rPr>
              <a:t>48%</a:t>
            </a:r>
            <a:endParaRPr lang="zh-CN" altLang="en-US" sz="2800" dirty="0">
              <a:gradFill>
                <a:gsLst>
                  <a:gs pos="20000">
                    <a:schemeClr val="accent1"/>
                  </a:gs>
                  <a:gs pos="100000">
                    <a:schemeClr val="accent2"/>
                  </a:gs>
                </a:gsLst>
                <a:lin ang="0" scaled="0"/>
              </a:gradFill>
              <a:latin typeface="+mj-lt"/>
            </a:endParaRPr>
          </a:p>
        </p:txBody>
      </p:sp>
    </p:spTree>
    <p:extLst>
      <p:ext uri="{BB962C8B-B14F-4D97-AF65-F5344CB8AC3E}">
        <p14:creationId xmlns:p14="http://schemas.microsoft.com/office/powerpoint/2010/main" val="117197029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矩形: 圆角 11">
            <a:extLst>
              <a:ext uri="{FF2B5EF4-FFF2-40B4-BE49-F238E27FC236}">
                <a16:creationId xmlns="" xmlns:a16="http://schemas.microsoft.com/office/drawing/2014/main" id="{0E03E3CF-AD2E-4F7F-95EB-A0784A3898D8}"/>
              </a:ext>
            </a:extLst>
          </p:cNvPr>
          <p:cNvSpPr/>
          <p:nvPr/>
        </p:nvSpPr>
        <p:spPr>
          <a:xfrm>
            <a:off x="658813" y="1483103"/>
            <a:ext cx="7380289" cy="4376054"/>
          </a:xfrm>
          <a:prstGeom prst="roundRect">
            <a:avLst>
              <a:gd name="adj" fmla="val 2670"/>
            </a:avLst>
          </a:prstGeom>
          <a:solidFill>
            <a:srgbClr val="F9F9F9"/>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a:xfrm>
            <a:off x="838200" y="448582"/>
            <a:ext cx="8833176" cy="556581"/>
          </a:xfrm>
        </p:spPr>
        <p:txBody>
          <a:bodyPr/>
          <a:lstStyle/>
          <a:p>
            <a:r>
              <a:rPr lang="zh-CN" altLang="en-US" dirty="0"/>
              <a:t>条形图</a:t>
            </a:r>
          </a:p>
        </p:txBody>
      </p: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2934888991"/>
              </p:ext>
            </p:extLst>
          </p:nvPr>
        </p:nvGraphicFramePr>
        <p:xfrm>
          <a:off x="913229" y="1577524"/>
          <a:ext cx="7308434" cy="4122058"/>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组合 2">
            <a:extLst>
              <a:ext uri="{FF2B5EF4-FFF2-40B4-BE49-F238E27FC236}">
                <a16:creationId xmlns="" xmlns:a16="http://schemas.microsoft.com/office/drawing/2014/main" id="{826F97DE-BD1D-4BA2-AC51-DC71D56D682E}"/>
              </a:ext>
            </a:extLst>
          </p:cNvPr>
          <p:cNvGrpSpPr/>
          <p:nvPr/>
        </p:nvGrpSpPr>
        <p:grpSpPr>
          <a:xfrm>
            <a:off x="8390286" y="1552994"/>
            <a:ext cx="3142901" cy="1263086"/>
            <a:chOff x="8390286" y="1552994"/>
            <a:chExt cx="3142901" cy="1263086"/>
          </a:xfrm>
        </p:grpSpPr>
        <p:sp>
          <p:nvSpPr>
            <p:cNvPr id="13" name="矩形 12">
              <a:extLst>
                <a:ext uri="{FF2B5EF4-FFF2-40B4-BE49-F238E27FC236}">
                  <a16:creationId xmlns="" xmlns:a16="http://schemas.microsoft.com/office/drawing/2014/main" id="{C0D3CF16-9071-4CFA-89D1-CB0A626805BA}"/>
                </a:ext>
              </a:extLst>
            </p:cNvPr>
            <p:cNvSpPr/>
            <p:nvPr/>
          </p:nvSpPr>
          <p:spPr>
            <a:xfrm>
              <a:off x="8390286" y="2114734"/>
              <a:ext cx="3142901" cy="701346"/>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a:t>
              </a:r>
            </a:p>
          </p:txBody>
        </p:sp>
        <p:sp>
          <p:nvSpPr>
            <p:cNvPr id="14" name="矩形 13">
              <a:extLst>
                <a:ext uri="{FF2B5EF4-FFF2-40B4-BE49-F238E27FC236}">
                  <a16:creationId xmlns="" xmlns:a16="http://schemas.microsoft.com/office/drawing/2014/main" id="{1BF2980C-C45A-4AF1-875C-1FE6B067CEC6}"/>
                </a:ext>
              </a:extLst>
            </p:cNvPr>
            <p:cNvSpPr/>
            <p:nvPr/>
          </p:nvSpPr>
          <p:spPr>
            <a:xfrm>
              <a:off x="8390287" y="1552994"/>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20000">
                        <a:schemeClr val="accent1"/>
                      </a:gs>
                      <a:gs pos="100000">
                        <a:schemeClr val="accent2"/>
                      </a:gs>
                    </a:gsLst>
                    <a:lin ang="0" scaled="0"/>
                  </a:gradFill>
                  <a:latin typeface="+mn-ea"/>
                </a:rPr>
                <a:t>这里是小标题</a:t>
              </a:r>
            </a:p>
          </p:txBody>
        </p:sp>
        <p:cxnSp>
          <p:nvCxnSpPr>
            <p:cNvPr id="15" name="直接连接符 14">
              <a:extLst>
                <a:ext uri="{FF2B5EF4-FFF2-40B4-BE49-F238E27FC236}">
                  <a16:creationId xmlns="" xmlns:a16="http://schemas.microsoft.com/office/drawing/2014/main" id="{C2A210B2-EBB4-4356-9DC2-1DD02F186EF1}"/>
                </a:ext>
              </a:extLst>
            </p:cNvPr>
            <p:cNvCxnSpPr>
              <a:cxnSpLocks/>
            </p:cNvCxnSpPr>
            <p:nvPr/>
          </p:nvCxnSpPr>
          <p:spPr>
            <a:xfrm>
              <a:off x="8511562" y="206570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48" name="组合 47">
            <a:extLst>
              <a:ext uri="{FF2B5EF4-FFF2-40B4-BE49-F238E27FC236}">
                <a16:creationId xmlns="" xmlns:a16="http://schemas.microsoft.com/office/drawing/2014/main" id="{5D0947C8-D849-4CCC-A992-AFF35B26CB98}"/>
              </a:ext>
            </a:extLst>
          </p:cNvPr>
          <p:cNvGrpSpPr/>
          <p:nvPr/>
        </p:nvGrpSpPr>
        <p:grpSpPr>
          <a:xfrm>
            <a:off x="8390286" y="3039587"/>
            <a:ext cx="3142901" cy="1263086"/>
            <a:chOff x="8390286" y="1552994"/>
            <a:chExt cx="3142901" cy="1263086"/>
          </a:xfrm>
        </p:grpSpPr>
        <p:sp>
          <p:nvSpPr>
            <p:cNvPr id="49" name="矩形 48">
              <a:extLst>
                <a:ext uri="{FF2B5EF4-FFF2-40B4-BE49-F238E27FC236}">
                  <a16:creationId xmlns="" xmlns:a16="http://schemas.microsoft.com/office/drawing/2014/main" id="{55898238-2DAF-4D04-8071-50C2FEE5CBB0}"/>
                </a:ext>
              </a:extLst>
            </p:cNvPr>
            <p:cNvSpPr/>
            <p:nvPr/>
          </p:nvSpPr>
          <p:spPr>
            <a:xfrm>
              <a:off x="8390286" y="2114734"/>
              <a:ext cx="3142901" cy="701346"/>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a:t>
              </a:r>
            </a:p>
          </p:txBody>
        </p:sp>
        <p:sp>
          <p:nvSpPr>
            <p:cNvPr id="50" name="矩形 49">
              <a:extLst>
                <a:ext uri="{FF2B5EF4-FFF2-40B4-BE49-F238E27FC236}">
                  <a16:creationId xmlns="" xmlns:a16="http://schemas.microsoft.com/office/drawing/2014/main" id="{0379E4F4-2F8E-4EDE-96CE-3DA3528BEFCE}"/>
                </a:ext>
              </a:extLst>
            </p:cNvPr>
            <p:cNvSpPr/>
            <p:nvPr/>
          </p:nvSpPr>
          <p:spPr>
            <a:xfrm>
              <a:off x="8390287" y="1552994"/>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20000">
                        <a:schemeClr val="accent1"/>
                      </a:gs>
                      <a:gs pos="100000">
                        <a:schemeClr val="accent2"/>
                      </a:gs>
                    </a:gsLst>
                    <a:lin ang="0" scaled="0"/>
                  </a:gradFill>
                  <a:latin typeface="+mn-ea"/>
                </a:rPr>
                <a:t>这里是小标题</a:t>
              </a:r>
            </a:p>
          </p:txBody>
        </p:sp>
        <p:cxnSp>
          <p:nvCxnSpPr>
            <p:cNvPr id="51" name="直接连接符 50">
              <a:extLst>
                <a:ext uri="{FF2B5EF4-FFF2-40B4-BE49-F238E27FC236}">
                  <a16:creationId xmlns="" xmlns:a16="http://schemas.microsoft.com/office/drawing/2014/main" id="{BBD1F4E5-A302-43CC-90E2-5C5474CB2BB5}"/>
                </a:ext>
              </a:extLst>
            </p:cNvPr>
            <p:cNvCxnSpPr>
              <a:cxnSpLocks/>
            </p:cNvCxnSpPr>
            <p:nvPr/>
          </p:nvCxnSpPr>
          <p:spPr>
            <a:xfrm>
              <a:off x="8511562" y="206570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52" name="组合 51">
            <a:extLst>
              <a:ext uri="{FF2B5EF4-FFF2-40B4-BE49-F238E27FC236}">
                <a16:creationId xmlns="" xmlns:a16="http://schemas.microsoft.com/office/drawing/2014/main" id="{FEF8FAE4-DC12-4362-A0E8-D4848491C06F}"/>
              </a:ext>
            </a:extLst>
          </p:cNvPr>
          <p:cNvGrpSpPr/>
          <p:nvPr/>
        </p:nvGrpSpPr>
        <p:grpSpPr>
          <a:xfrm>
            <a:off x="8390286" y="4526180"/>
            <a:ext cx="3142901" cy="1263086"/>
            <a:chOff x="8390286" y="1552994"/>
            <a:chExt cx="3142901" cy="1263086"/>
          </a:xfrm>
        </p:grpSpPr>
        <p:sp>
          <p:nvSpPr>
            <p:cNvPr id="53" name="矩形 52">
              <a:extLst>
                <a:ext uri="{FF2B5EF4-FFF2-40B4-BE49-F238E27FC236}">
                  <a16:creationId xmlns="" xmlns:a16="http://schemas.microsoft.com/office/drawing/2014/main" id="{CFE12270-9019-4C79-AC8B-266D88557202}"/>
                </a:ext>
              </a:extLst>
            </p:cNvPr>
            <p:cNvSpPr/>
            <p:nvPr/>
          </p:nvSpPr>
          <p:spPr>
            <a:xfrm>
              <a:off x="8390286" y="2114734"/>
              <a:ext cx="3142901" cy="701346"/>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a:t>
              </a:r>
            </a:p>
          </p:txBody>
        </p:sp>
        <p:sp>
          <p:nvSpPr>
            <p:cNvPr id="54" name="矩形 53">
              <a:extLst>
                <a:ext uri="{FF2B5EF4-FFF2-40B4-BE49-F238E27FC236}">
                  <a16:creationId xmlns="" xmlns:a16="http://schemas.microsoft.com/office/drawing/2014/main" id="{92C986AD-FD14-494E-BC55-59B815BDF6FD}"/>
                </a:ext>
              </a:extLst>
            </p:cNvPr>
            <p:cNvSpPr/>
            <p:nvPr/>
          </p:nvSpPr>
          <p:spPr>
            <a:xfrm>
              <a:off x="8390287" y="1552994"/>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20000">
                        <a:schemeClr val="accent1"/>
                      </a:gs>
                      <a:gs pos="100000">
                        <a:schemeClr val="accent2"/>
                      </a:gs>
                    </a:gsLst>
                    <a:lin ang="0" scaled="0"/>
                  </a:gradFill>
                  <a:latin typeface="+mn-ea"/>
                </a:rPr>
                <a:t>这里是小标题</a:t>
              </a:r>
            </a:p>
          </p:txBody>
        </p:sp>
        <p:cxnSp>
          <p:nvCxnSpPr>
            <p:cNvPr id="55" name="直接连接符 54">
              <a:extLst>
                <a:ext uri="{FF2B5EF4-FFF2-40B4-BE49-F238E27FC236}">
                  <a16:creationId xmlns="" xmlns:a16="http://schemas.microsoft.com/office/drawing/2014/main" id="{2984A747-1C5F-43F1-84D2-79AB560303DB}"/>
                </a:ext>
              </a:extLst>
            </p:cNvPr>
            <p:cNvCxnSpPr>
              <a:cxnSpLocks/>
            </p:cNvCxnSpPr>
            <p:nvPr/>
          </p:nvCxnSpPr>
          <p:spPr>
            <a:xfrm>
              <a:off x="8511562" y="206570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2623526670"/>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矩形: 圆角 59">
            <a:extLst>
              <a:ext uri="{FF2B5EF4-FFF2-40B4-BE49-F238E27FC236}">
                <a16:creationId xmlns="" xmlns:a16="http://schemas.microsoft.com/office/drawing/2014/main" id="{1BCA6795-9F2A-4A88-836E-9A20BA54A147}"/>
              </a:ext>
            </a:extLst>
          </p:cNvPr>
          <p:cNvSpPr/>
          <p:nvPr/>
        </p:nvSpPr>
        <p:spPr>
          <a:xfrm>
            <a:off x="658813" y="1471233"/>
            <a:ext cx="7380289" cy="4387924"/>
          </a:xfrm>
          <a:prstGeom prst="roundRect">
            <a:avLst>
              <a:gd name="adj" fmla="val 2670"/>
            </a:avLst>
          </a:prstGeom>
          <a:solidFill>
            <a:srgbClr val="F9F9F9"/>
          </a:solidFill>
          <a:ln>
            <a:no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a:xfrm>
            <a:off x="838200" y="448582"/>
            <a:ext cx="8833176" cy="556581"/>
          </a:xfrm>
        </p:spPr>
        <p:txBody>
          <a:bodyPr/>
          <a:lstStyle/>
          <a:p>
            <a:r>
              <a:rPr lang="zh-CN" altLang="en-US" dirty="0"/>
              <a:t>折线图</a:t>
            </a:r>
          </a:p>
        </p:txBody>
      </p: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4202668535"/>
              </p:ext>
            </p:extLst>
          </p:nvPr>
        </p:nvGraphicFramePr>
        <p:xfrm>
          <a:off x="658813" y="1483103"/>
          <a:ext cx="7380289" cy="4387924"/>
        </p:xfrm>
        <a:graphic>
          <a:graphicData uri="http://schemas.openxmlformats.org/drawingml/2006/chart">
            <c:chart xmlns:c="http://schemas.openxmlformats.org/drawingml/2006/chart" xmlns:r="http://schemas.openxmlformats.org/officeDocument/2006/relationships" r:id="rId3"/>
          </a:graphicData>
        </a:graphic>
      </p:graphicFrame>
      <p:grpSp>
        <p:nvGrpSpPr>
          <p:cNvPr id="3" name="组合 2">
            <a:extLst>
              <a:ext uri="{FF2B5EF4-FFF2-40B4-BE49-F238E27FC236}">
                <a16:creationId xmlns="" xmlns:a16="http://schemas.microsoft.com/office/drawing/2014/main" id="{826F97DE-BD1D-4BA2-AC51-DC71D56D682E}"/>
              </a:ext>
            </a:extLst>
          </p:cNvPr>
          <p:cNvGrpSpPr/>
          <p:nvPr/>
        </p:nvGrpSpPr>
        <p:grpSpPr>
          <a:xfrm>
            <a:off x="8390286" y="1600619"/>
            <a:ext cx="3142901" cy="1903261"/>
            <a:chOff x="8390286" y="1552994"/>
            <a:chExt cx="3142901" cy="1903261"/>
          </a:xfrm>
        </p:grpSpPr>
        <p:sp>
          <p:nvSpPr>
            <p:cNvPr id="13" name="矩形 12">
              <a:extLst>
                <a:ext uri="{FF2B5EF4-FFF2-40B4-BE49-F238E27FC236}">
                  <a16:creationId xmlns="" xmlns:a16="http://schemas.microsoft.com/office/drawing/2014/main" id="{C0D3CF16-9071-4CFA-89D1-CB0A626805BA}"/>
                </a:ext>
              </a:extLst>
            </p:cNvPr>
            <p:cNvSpPr/>
            <p:nvPr/>
          </p:nvSpPr>
          <p:spPr>
            <a:xfrm>
              <a:off x="8390286" y="2114734"/>
              <a:ext cx="3142901" cy="1341521"/>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从图表中可以看出从图表中可以看出从图表中可以看出从图表中可以看出从图表中可以看出从图表中可以看出从图表中可以看出</a:t>
              </a:r>
            </a:p>
          </p:txBody>
        </p:sp>
        <p:sp>
          <p:nvSpPr>
            <p:cNvPr id="14" name="矩形 13">
              <a:extLst>
                <a:ext uri="{FF2B5EF4-FFF2-40B4-BE49-F238E27FC236}">
                  <a16:creationId xmlns="" xmlns:a16="http://schemas.microsoft.com/office/drawing/2014/main" id="{1BF2980C-C45A-4AF1-875C-1FE6B067CEC6}"/>
                </a:ext>
              </a:extLst>
            </p:cNvPr>
            <p:cNvSpPr/>
            <p:nvPr/>
          </p:nvSpPr>
          <p:spPr>
            <a:xfrm>
              <a:off x="8390287" y="1552994"/>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20000">
                        <a:schemeClr val="accent1"/>
                      </a:gs>
                      <a:gs pos="100000">
                        <a:schemeClr val="accent2"/>
                      </a:gs>
                    </a:gsLst>
                    <a:lin ang="0" scaled="0"/>
                  </a:gradFill>
                  <a:latin typeface="+mn-ea"/>
                </a:rPr>
                <a:t>这里是小标题</a:t>
              </a:r>
            </a:p>
          </p:txBody>
        </p:sp>
        <p:cxnSp>
          <p:nvCxnSpPr>
            <p:cNvPr id="15" name="直接连接符 14">
              <a:extLst>
                <a:ext uri="{FF2B5EF4-FFF2-40B4-BE49-F238E27FC236}">
                  <a16:creationId xmlns="" xmlns:a16="http://schemas.microsoft.com/office/drawing/2014/main" id="{C2A210B2-EBB4-4356-9DC2-1DD02F186EF1}"/>
                </a:ext>
              </a:extLst>
            </p:cNvPr>
            <p:cNvCxnSpPr>
              <a:cxnSpLocks/>
            </p:cNvCxnSpPr>
            <p:nvPr/>
          </p:nvCxnSpPr>
          <p:spPr>
            <a:xfrm>
              <a:off x="8511562" y="206570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56" name="组合 55">
            <a:extLst>
              <a:ext uri="{FF2B5EF4-FFF2-40B4-BE49-F238E27FC236}">
                <a16:creationId xmlns="" xmlns:a16="http://schemas.microsoft.com/office/drawing/2014/main" id="{B1DD4753-9199-4D97-94BB-193223A66E93}"/>
              </a:ext>
            </a:extLst>
          </p:cNvPr>
          <p:cNvGrpSpPr/>
          <p:nvPr/>
        </p:nvGrpSpPr>
        <p:grpSpPr>
          <a:xfrm>
            <a:off x="8390286" y="3755990"/>
            <a:ext cx="3142901" cy="1903261"/>
            <a:chOff x="8390286" y="1552994"/>
            <a:chExt cx="3142901" cy="1903261"/>
          </a:xfrm>
        </p:grpSpPr>
        <p:sp>
          <p:nvSpPr>
            <p:cNvPr id="57" name="矩形 56">
              <a:extLst>
                <a:ext uri="{FF2B5EF4-FFF2-40B4-BE49-F238E27FC236}">
                  <a16:creationId xmlns="" xmlns:a16="http://schemas.microsoft.com/office/drawing/2014/main" id="{57828926-9717-4455-9B95-78CADED15706}"/>
                </a:ext>
              </a:extLst>
            </p:cNvPr>
            <p:cNvSpPr/>
            <p:nvPr/>
          </p:nvSpPr>
          <p:spPr>
            <a:xfrm>
              <a:off x="8390286" y="2114734"/>
              <a:ext cx="3142901" cy="1341521"/>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从图表中可以看出从图表中可以看出从图表中可以看出从图表中可以看出从图表中可以看出从图表中可以看出从图表中可以看出</a:t>
              </a:r>
            </a:p>
          </p:txBody>
        </p:sp>
        <p:sp>
          <p:nvSpPr>
            <p:cNvPr id="58" name="矩形 57">
              <a:extLst>
                <a:ext uri="{FF2B5EF4-FFF2-40B4-BE49-F238E27FC236}">
                  <a16:creationId xmlns="" xmlns:a16="http://schemas.microsoft.com/office/drawing/2014/main" id="{02BADFDC-2439-4249-8F8D-B6E81EF09171}"/>
                </a:ext>
              </a:extLst>
            </p:cNvPr>
            <p:cNvSpPr/>
            <p:nvPr/>
          </p:nvSpPr>
          <p:spPr>
            <a:xfrm>
              <a:off x="8390287" y="1552994"/>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20000">
                        <a:schemeClr val="accent1"/>
                      </a:gs>
                      <a:gs pos="100000">
                        <a:schemeClr val="accent2"/>
                      </a:gs>
                    </a:gsLst>
                    <a:lin ang="0" scaled="0"/>
                  </a:gradFill>
                  <a:latin typeface="+mn-ea"/>
                </a:rPr>
                <a:t>这里是小标题</a:t>
              </a:r>
            </a:p>
          </p:txBody>
        </p:sp>
        <p:cxnSp>
          <p:nvCxnSpPr>
            <p:cNvPr id="59" name="直接连接符 58">
              <a:extLst>
                <a:ext uri="{FF2B5EF4-FFF2-40B4-BE49-F238E27FC236}">
                  <a16:creationId xmlns="" xmlns:a16="http://schemas.microsoft.com/office/drawing/2014/main" id="{3F5C35CB-B0BD-4C28-903A-DAB4CD7BB9DE}"/>
                </a:ext>
              </a:extLst>
            </p:cNvPr>
            <p:cNvCxnSpPr>
              <a:cxnSpLocks/>
            </p:cNvCxnSpPr>
            <p:nvPr/>
          </p:nvCxnSpPr>
          <p:spPr>
            <a:xfrm>
              <a:off x="8511562" y="206570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740369256"/>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文本占位符 4">
            <a:extLst>
              <a:ext uri="{FF2B5EF4-FFF2-40B4-BE49-F238E27FC236}">
                <a16:creationId xmlns="" xmlns:a16="http://schemas.microsoft.com/office/drawing/2014/main" id="{D1953981-5D72-4687-B670-BED3C9DC245E}"/>
              </a:ext>
            </a:extLst>
          </p:cNvPr>
          <p:cNvSpPr>
            <a:spLocks noGrp="1"/>
          </p:cNvSpPr>
          <p:nvPr>
            <p:ph type="body" sz="quarter" idx="10"/>
          </p:nvPr>
        </p:nvSpPr>
        <p:spPr/>
        <p:txBody>
          <a:bodyPr/>
          <a:lstStyle/>
          <a:p>
            <a:r>
              <a:rPr lang="en-US" altLang="zh-CN" dirty="0"/>
              <a:t>1</a:t>
            </a:r>
            <a:endParaRPr lang="zh-CN" altLang="en-US" dirty="0"/>
          </a:p>
        </p:txBody>
      </p:sp>
      <p:sp>
        <p:nvSpPr>
          <p:cNvPr id="6" name="文本占位符 5">
            <a:extLst>
              <a:ext uri="{FF2B5EF4-FFF2-40B4-BE49-F238E27FC236}">
                <a16:creationId xmlns="" xmlns:a16="http://schemas.microsoft.com/office/drawing/2014/main" id="{E2431EE9-8B7F-4EA7-840B-8435296D542B}"/>
              </a:ext>
            </a:extLst>
          </p:cNvPr>
          <p:cNvSpPr>
            <a:spLocks noGrp="1"/>
          </p:cNvSpPr>
          <p:nvPr>
            <p:ph type="body" sz="quarter" idx="11"/>
          </p:nvPr>
        </p:nvSpPr>
        <p:spPr>
          <a:xfrm>
            <a:off x="4251324" y="2856485"/>
            <a:ext cx="5216027" cy="840230"/>
          </a:xfrm>
        </p:spPr>
        <p:txBody>
          <a:bodyPr/>
          <a:lstStyle/>
          <a:p>
            <a:r>
              <a:rPr lang="zh-CN" altLang="en-US" dirty="0"/>
              <a:t>请输入您的标题</a:t>
            </a:r>
          </a:p>
        </p:txBody>
      </p:sp>
      <p:sp>
        <p:nvSpPr>
          <p:cNvPr id="7" name="文本占位符 6">
            <a:extLst>
              <a:ext uri="{FF2B5EF4-FFF2-40B4-BE49-F238E27FC236}">
                <a16:creationId xmlns="" xmlns:a16="http://schemas.microsoft.com/office/drawing/2014/main" id="{2C996BEB-99C9-4150-B8BB-E684EA35080F}"/>
              </a:ext>
            </a:extLst>
          </p:cNvPr>
          <p:cNvSpPr>
            <a:spLocks noGrp="1"/>
          </p:cNvSpPr>
          <p:nvPr>
            <p:ph type="body" sz="quarter" idx="13"/>
          </p:nvPr>
        </p:nvSpPr>
        <p:spPr>
          <a:xfrm>
            <a:off x="4251325" y="3696715"/>
            <a:ext cx="5216027" cy="424732"/>
          </a:xfrm>
        </p:spPr>
        <p:txBody>
          <a:bodyPr/>
          <a:lstStyle/>
          <a:p>
            <a:r>
              <a:rPr lang="en-US" altLang="zh-CN" dirty="0">
                <a:solidFill>
                  <a:srgbClr val="EEEAE6"/>
                </a:solidFill>
              </a:rPr>
              <a:t>Please Enter Your Title Here</a:t>
            </a:r>
            <a:endParaRPr lang="zh-CN" altLang="en-US" dirty="0">
              <a:solidFill>
                <a:srgbClr val="EEEAE6"/>
              </a:solidFill>
            </a:endParaRPr>
          </a:p>
        </p:txBody>
      </p:sp>
    </p:spTree>
    <p:extLst>
      <p:ext uri="{BB962C8B-B14F-4D97-AF65-F5344CB8AC3E}">
        <p14:creationId xmlns:p14="http://schemas.microsoft.com/office/powerpoint/2010/main" val="1230273755"/>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78F25D15-9096-494C-99ED-20BFF2D134CD}"/>
              </a:ext>
            </a:extLst>
          </p:cNvPr>
          <p:cNvSpPr>
            <a:spLocks noGrp="1"/>
          </p:cNvSpPr>
          <p:nvPr>
            <p:ph type="title"/>
          </p:nvPr>
        </p:nvSpPr>
        <p:spPr>
          <a:xfrm>
            <a:off x="838200" y="448582"/>
            <a:ext cx="8833176" cy="556581"/>
          </a:xfrm>
        </p:spPr>
        <p:txBody>
          <a:bodyPr/>
          <a:lstStyle/>
          <a:p>
            <a:r>
              <a:rPr lang="zh-CN" altLang="en-US" dirty="0"/>
              <a:t>折线图</a:t>
            </a:r>
          </a:p>
        </p:txBody>
      </p:sp>
      <p:sp>
        <p:nvSpPr>
          <p:cNvPr id="16" name="矩形 15">
            <a:extLst>
              <a:ext uri="{FF2B5EF4-FFF2-40B4-BE49-F238E27FC236}">
                <a16:creationId xmlns="" xmlns:a16="http://schemas.microsoft.com/office/drawing/2014/main" id="{F17006B6-5572-4481-BF3A-A7DCB865B289}"/>
              </a:ext>
            </a:extLst>
          </p:cNvPr>
          <p:cNvSpPr/>
          <p:nvPr/>
        </p:nvSpPr>
        <p:spPr>
          <a:xfrm>
            <a:off x="0" y="1275443"/>
            <a:ext cx="12192000" cy="2763157"/>
          </a:xfrm>
          <a:prstGeom prst="rect">
            <a:avLst/>
          </a:prstGeom>
          <a:gradFill>
            <a:gsLst>
              <a:gs pos="100000">
                <a:schemeClr val="accent2">
                  <a:alpha val="10000"/>
                </a:schemeClr>
              </a:gs>
              <a:gs pos="50000">
                <a:schemeClr val="accent1">
                  <a:alpha val="10000"/>
                </a:schemeClr>
              </a:gs>
              <a:gs pos="0">
                <a:schemeClr val="accent2">
                  <a:alpha val="1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33" name="矩形 32">
            <a:extLst>
              <a:ext uri="{FF2B5EF4-FFF2-40B4-BE49-F238E27FC236}">
                <a16:creationId xmlns="" xmlns:a16="http://schemas.microsoft.com/office/drawing/2014/main" id="{24A02F76-FF68-4EF6-A34C-5046DFE88473}"/>
              </a:ext>
            </a:extLst>
          </p:cNvPr>
          <p:cNvSpPr/>
          <p:nvPr/>
        </p:nvSpPr>
        <p:spPr>
          <a:xfrm>
            <a:off x="1480456" y="1492967"/>
            <a:ext cx="4253591" cy="701346"/>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a:t>
            </a:r>
          </a:p>
        </p:txBody>
      </p:sp>
      <p:cxnSp>
        <p:nvCxnSpPr>
          <p:cNvPr id="36" name="直接连接符 35">
            <a:extLst>
              <a:ext uri="{FF2B5EF4-FFF2-40B4-BE49-F238E27FC236}">
                <a16:creationId xmlns="" xmlns:a16="http://schemas.microsoft.com/office/drawing/2014/main" id="{9ECA7F85-F532-4B5A-A5BC-DFFDD837F29F}"/>
              </a:ext>
            </a:extLst>
          </p:cNvPr>
          <p:cNvCxnSpPr>
            <a:cxnSpLocks/>
          </p:cNvCxnSpPr>
          <p:nvPr/>
        </p:nvCxnSpPr>
        <p:spPr>
          <a:xfrm>
            <a:off x="6096000" y="1465268"/>
            <a:ext cx="0" cy="68057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37" name="矩形 36">
            <a:extLst>
              <a:ext uri="{FF2B5EF4-FFF2-40B4-BE49-F238E27FC236}">
                <a16:creationId xmlns="" xmlns:a16="http://schemas.microsoft.com/office/drawing/2014/main" id="{3C746C07-BC62-4EC4-9F9A-B9F32971726E}"/>
              </a:ext>
            </a:extLst>
          </p:cNvPr>
          <p:cNvSpPr/>
          <p:nvPr/>
        </p:nvSpPr>
        <p:spPr>
          <a:xfrm>
            <a:off x="838199" y="1485978"/>
            <a:ext cx="642257" cy="639149"/>
          </a:xfrm>
          <a:prstGeom prst="rect">
            <a:avLst/>
          </a:prstGeom>
        </p:spPr>
        <p:txBody>
          <a:bodyPr wrap="square">
            <a:spAutoFit/>
          </a:bodyPr>
          <a:lstStyle/>
          <a:p>
            <a:pPr algn="just">
              <a:lnSpc>
                <a:spcPct val="125000"/>
              </a:lnSpc>
              <a:spcBef>
                <a:spcPts val="300"/>
              </a:spcBef>
              <a:spcAft>
                <a:spcPts val="300"/>
              </a:spcAft>
            </a:pPr>
            <a:r>
              <a:rPr lang="en-US" altLang="zh-CN" sz="3200" dirty="0">
                <a:gradFill>
                  <a:gsLst>
                    <a:gs pos="20000">
                      <a:schemeClr val="accent1"/>
                    </a:gs>
                    <a:gs pos="100000">
                      <a:schemeClr val="accent2"/>
                    </a:gs>
                  </a:gsLst>
                  <a:lin ang="0" scaled="0"/>
                </a:gradFill>
                <a:latin typeface="+mj-lt"/>
              </a:rPr>
              <a:t>01</a:t>
            </a:r>
            <a:endParaRPr lang="zh-CN" altLang="en-US" sz="3200" dirty="0">
              <a:gradFill>
                <a:gsLst>
                  <a:gs pos="20000">
                    <a:schemeClr val="accent1"/>
                  </a:gs>
                  <a:gs pos="100000">
                    <a:schemeClr val="accent2"/>
                  </a:gs>
                </a:gsLst>
                <a:lin ang="0" scaled="0"/>
              </a:gradFill>
              <a:latin typeface="+mj-lt"/>
            </a:endParaRPr>
          </a:p>
        </p:txBody>
      </p:sp>
      <p:sp>
        <p:nvSpPr>
          <p:cNvPr id="40" name="矩形 39">
            <a:extLst>
              <a:ext uri="{FF2B5EF4-FFF2-40B4-BE49-F238E27FC236}">
                <a16:creationId xmlns="" xmlns:a16="http://schemas.microsoft.com/office/drawing/2014/main" id="{BF73711C-3724-434E-824D-6E931DD79131}"/>
              </a:ext>
            </a:extLst>
          </p:cNvPr>
          <p:cNvSpPr/>
          <p:nvPr/>
        </p:nvSpPr>
        <p:spPr>
          <a:xfrm>
            <a:off x="7100210" y="1492967"/>
            <a:ext cx="4253591" cy="701346"/>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a:t>
            </a:r>
          </a:p>
        </p:txBody>
      </p:sp>
      <p:sp>
        <p:nvSpPr>
          <p:cNvPr id="41" name="矩形 40">
            <a:extLst>
              <a:ext uri="{FF2B5EF4-FFF2-40B4-BE49-F238E27FC236}">
                <a16:creationId xmlns="" xmlns:a16="http://schemas.microsoft.com/office/drawing/2014/main" id="{B8228FC3-A249-4828-9570-B872B3743963}"/>
              </a:ext>
            </a:extLst>
          </p:cNvPr>
          <p:cNvSpPr/>
          <p:nvPr/>
        </p:nvSpPr>
        <p:spPr>
          <a:xfrm>
            <a:off x="6457953" y="1485978"/>
            <a:ext cx="642257" cy="639149"/>
          </a:xfrm>
          <a:prstGeom prst="rect">
            <a:avLst/>
          </a:prstGeom>
        </p:spPr>
        <p:txBody>
          <a:bodyPr wrap="square">
            <a:spAutoFit/>
          </a:bodyPr>
          <a:lstStyle/>
          <a:p>
            <a:pPr algn="just">
              <a:lnSpc>
                <a:spcPct val="125000"/>
              </a:lnSpc>
              <a:spcBef>
                <a:spcPts val="300"/>
              </a:spcBef>
              <a:spcAft>
                <a:spcPts val="300"/>
              </a:spcAft>
            </a:pPr>
            <a:r>
              <a:rPr lang="en-US" altLang="zh-CN" sz="3200" dirty="0">
                <a:gradFill>
                  <a:gsLst>
                    <a:gs pos="20000">
                      <a:schemeClr val="accent1"/>
                    </a:gs>
                    <a:gs pos="100000">
                      <a:schemeClr val="accent2"/>
                    </a:gs>
                  </a:gsLst>
                  <a:lin ang="0" scaled="0"/>
                </a:gradFill>
                <a:latin typeface="+mj-lt"/>
              </a:rPr>
              <a:t>02</a:t>
            </a:r>
            <a:endParaRPr lang="zh-CN" altLang="en-US" sz="3200" dirty="0">
              <a:gradFill>
                <a:gsLst>
                  <a:gs pos="20000">
                    <a:schemeClr val="accent1"/>
                  </a:gs>
                  <a:gs pos="100000">
                    <a:schemeClr val="accent2"/>
                  </a:gs>
                </a:gsLst>
                <a:lin ang="0" scaled="0"/>
              </a:gradFill>
              <a:latin typeface="+mj-lt"/>
            </a:endParaRPr>
          </a:p>
        </p:txBody>
      </p:sp>
      <p:sp>
        <p:nvSpPr>
          <p:cNvPr id="10" name="矩形: 圆角 9">
            <a:extLst>
              <a:ext uri="{FF2B5EF4-FFF2-40B4-BE49-F238E27FC236}">
                <a16:creationId xmlns="" xmlns:a16="http://schemas.microsoft.com/office/drawing/2014/main" id="{90FDCEB6-41E1-4F03-B6DD-0917D9CC18F7}"/>
              </a:ext>
            </a:extLst>
          </p:cNvPr>
          <p:cNvSpPr/>
          <p:nvPr/>
        </p:nvSpPr>
        <p:spPr>
          <a:xfrm>
            <a:off x="658812" y="2655896"/>
            <a:ext cx="10874376" cy="3497254"/>
          </a:xfrm>
          <a:prstGeom prst="roundRect">
            <a:avLst>
              <a:gd name="adj" fmla="val 4868"/>
            </a:avLst>
          </a:prstGeom>
          <a:solidFill>
            <a:srgbClr val="F9F9F9"/>
          </a:solidFill>
          <a:ln>
            <a:no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2" name="矩形: 圆角 11">
            <a:extLst>
              <a:ext uri="{FF2B5EF4-FFF2-40B4-BE49-F238E27FC236}">
                <a16:creationId xmlns="" xmlns:a16="http://schemas.microsoft.com/office/drawing/2014/main" id="{0D4EBE1A-FB09-444E-86CC-D12E505B5960}"/>
              </a:ext>
            </a:extLst>
          </p:cNvPr>
          <p:cNvSpPr/>
          <p:nvPr/>
        </p:nvSpPr>
        <p:spPr>
          <a:xfrm>
            <a:off x="4529608" y="2411837"/>
            <a:ext cx="3132784" cy="50536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请输入您的图表标题</a:t>
            </a:r>
          </a:p>
        </p:txBody>
      </p:sp>
      <p:graphicFrame>
        <p:nvGraphicFramePr>
          <p:cNvPr id="11" name="图表 10">
            <a:extLst>
              <a:ext uri="{FF2B5EF4-FFF2-40B4-BE49-F238E27FC236}">
                <a16:creationId xmlns="" xmlns:a16="http://schemas.microsoft.com/office/drawing/2014/main" id="{95EFD016-D253-461B-845F-9D5331D63DED}"/>
              </a:ext>
            </a:extLst>
          </p:cNvPr>
          <p:cNvGraphicFramePr>
            <a:graphicFrameLocks/>
          </p:cNvGraphicFramePr>
          <p:nvPr>
            <p:extLst>
              <p:ext uri="{D42A27DB-BD31-4B8C-83A1-F6EECF244321}">
                <p14:modId xmlns:p14="http://schemas.microsoft.com/office/powerpoint/2010/main" val="2564242876"/>
              </p:ext>
            </p:extLst>
          </p:nvPr>
        </p:nvGraphicFramePr>
        <p:xfrm>
          <a:off x="992070" y="2800350"/>
          <a:ext cx="10207860" cy="3181349"/>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052374076"/>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矩形 15">
            <a:extLst>
              <a:ext uri="{FF2B5EF4-FFF2-40B4-BE49-F238E27FC236}">
                <a16:creationId xmlns="" xmlns:a16="http://schemas.microsoft.com/office/drawing/2014/main" id="{2841DB89-A514-4937-9155-EEF0DE53984B}"/>
              </a:ext>
            </a:extLst>
          </p:cNvPr>
          <p:cNvSpPr/>
          <p:nvPr/>
        </p:nvSpPr>
        <p:spPr>
          <a:xfrm>
            <a:off x="6595609" y="0"/>
            <a:ext cx="4426860" cy="4992418"/>
          </a:xfrm>
          <a:prstGeom prst="rect">
            <a:avLst/>
          </a:prstGeom>
          <a:gradFill>
            <a:gsLst>
              <a:gs pos="0">
                <a:schemeClr val="accent2">
                  <a:alpha val="0"/>
                </a:schemeClr>
              </a:gs>
              <a:gs pos="100000">
                <a:schemeClr val="accent1">
                  <a:alpha val="1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 xmlns:a16="http://schemas.microsoft.com/office/drawing/2014/main" id="{8D0B3C69-9B5A-4FF2-8B46-FD4666300BE9}"/>
              </a:ext>
            </a:extLst>
          </p:cNvPr>
          <p:cNvSpPr/>
          <p:nvPr/>
        </p:nvSpPr>
        <p:spPr>
          <a:xfrm>
            <a:off x="1169531" y="0"/>
            <a:ext cx="4426860" cy="4996495"/>
          </a:xfrm>
          <a:prstGeom prst="rect">
            <a:avLst/>
          </a:prstGeom>
          <a:gradFill>
            <a:gsLst>
              <a:gs pos="0">
                <a:schemeClr val="accent2">
                  <a:alpha val="0"/>
                </a:schemeClr>
              </a:gs>
              <a:gs pos="100000">
                <a:schemeClr val="accent1">
                  <a:alpha val="1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 name="标题 1">
            <a:extLst>
              <a:ext uri="{FF2B5EF4-FFF2-40B4-BE49-F238E27FC236}">
                <a16:creationId xmlns="" xmlns:a16="http://schemas.microsoft.com/office/drawing/2014/main" id="{0E1BC84A-F5A9-4719-8B48-202D0A583A94}"/>
              </a:ext>
            </a:extLst>
          </p:cNvPr>
          <p:cNvSpPr>
            <a:spLocks noGrp="1"/>
          </p:cNvSpPr>
          <p:nvPr>
            <p:ph type="title"/>
          </p:nvPr>
        </p:nvSpPr>
        <p:spPr/>
        <p:txBody>
          <a:bodyPr/>
          <a:lstStyle/>
          <a:p>
            <a:r>
              <a:rPr lang="zh-CN" altLang="en-US" dirty="0"/>
              <a:t>饼图</a:t>
            </a:r>
          </a:p>
        </p:txBody>
      </p:sp>
      <p:graphicFrame>
        <p:nvGraphicFramePr>
          <p:cNvPr id="3" name="图表 2">
            <a:extLst>
              <a:ext uri="{FF2B5EF4-FFF2-40B4-BE49-F238E27FC236}">
                <a16:creationId xmlns="" xmlns:a16="http://schemas.microsoft.com/office/drawing/2014/main" id="{0BFABD88-8594-47F7-8125-D8F9DF38C278}"/>
              </a:ext>
            </a:extLst>
          </p:cNvPr>
          <p:cNvGraphicFramePr/>
          <p:nvPr>
            <p:extLst>
              <p:ext uri="{D42A27DB-BD31-4B8C-83A1-F6EECF244321}">
                <p14:modId xmlns:p14="http://schemas.microsoft.com/office/powerpoint/2010/main" val="2875081362"/>
              </p:ext>
            </p:extLst>
          </p:nvPr>
        </p:nvGraphicFramePr>
        <p:xfrm>
          <a:off x="669924" y="1217991"/>
          <a:ext cx="5426075" cy="3664882"/>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图表 12">
            <a:extLst>
              <a:ext uri="{FF2B5EF4-FFF2-40B4-BE49-F238E27FC236}">
                <a16:creationId xmlns="" xmlns:a16="http://schemas.microsoft.com/office/drawing/2014/main" id="{48455223-4CF5-41AC-9899-5FF2818C6FDA}"/>
              </a:ext>
            </a:extLst>
          </p:cNvPr>
          <p:cNvGraphicFramePr/>
          <p:nvPr>
            <p:extLst>
              <p:ext uri="{D42A27DB-BD31-4B8C-83A1-F6EECF244321}">
                <p14:modId xmlns:p14="http://schemas.microsoft.com/office/powerpoint/2010/main" val="2137924493"/>
              </p:ext>
            </p:extLst>
          </p:nvPr>
        </p:nvGraphicFramePr>
        <p:xfrm>
          <a:off x="6096000" y="1217991"/>
          <a:ext cx="5426075" cy="3664882"/>
        </p:xfrm>
        <a:graphic>
          <a:graphicData uri="http://schemas.openxmlformats.org/drawingml/2006/chart">
            <c:chart xmlns:c="http://schemas.openxmlformats.org/drawingml/2006/chart" xmlns:r="http://schemas.openxmlformats.org/officeDocument/2006/relationships" r:id="rId4"/>
          </a:graphicData>
        </a:graphic>
      </p:graphicFrame>
      <p:sp>
        <p:nvSpPr>
          <p:cNvPr id="14" name="矩形: 圆角 13">
            <a:extLst>
              <a:ext uri="{FF2B5EF4-FFF2-40B4-BE49-F238E27FC236}">
                <a16:creationId xmlns="" xmlns:a16="http://schemas.microsoft.com/office/drawing/2014/main" id="{552833C8-7124-4FDD-8D3E-DBDE057FB099}"/>
              </a:ext>
            </a:extLst>
          </p:cNvPr>
          <p:cNvSpPr/>
          <p:nvPr/>
        </p:nvSpPr>
        <p:spPr>
          <a:xfrm>
            <a:off x="1050922" y="4882873"/>
            <a:ext cx="4664078" cy="1270277"/>
          </a:xfrm>
          <a:prstGeom prst="roundRect">
            <a:avLst>
              <a:gd name="adj" fmla="val 4868"/>
            </a:avLst>
          </a:prstGeom>
          <a:solidFill>
            <a:srgbClr val="F9F9F9"/>
          </a:solidFill>
          <a:ln>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cxnSp>
        <p:nvCxnSpPr>
          <p:cNvPr id="23" name="直接连接符 22">
            <a:extLst>
              <a:ext uri="{FF2B5EF4-FFF2-40B4-BE49-F238E27FC236}">
                <a16:creationId xmlns="" xmlns:a16="http://schemas.microsoft.com/office/drawing/2014/main" id="{1CA132B4-D333-4641-8905-CA5BAA39FB11}"/>
              </a:ext>
            </a:extLst>
          </p:cNvPr>
          <p:cNvCxnSpPr>
            <a:cxnSpLocks/>
          </p:cNvCxnSpPr>
          <p:nvPr/>
        </p:nvCxnSpPr>
        <p:spPr>
          <a:xfrm>
            <a:off x="1834792" y="5979662"/>
            <a:ext cx="3880208" cy="1"/>
          </a:xfrm>
          <a:prstGeom prst="line">
            <a:avLst/>
          </a:prstGeom>
          <a:ln w="22225">
            <a:gradFill>
              <a:gsLst>
                <a:gs pos="6000">
                  <a:schemeClr val="accent1">
                    <a:lumMod val="60000"/>
                    <a:lumOff val="40000"/>
                  </a:schemeClr>
                </a:gs>
                <a:gs pos="100000">
                  <a:schemeClr val="accent2">
                    <a:alpha val="0"/>
                  </a:schemeClr>
                </a:gs>
              </a:gsLst>
              <a:lin ang="10800000" scaled="0"/>
            </a:gradFill>
          </a:ln>
        </p:spPr>
        <p:style>
          <a:lnRef idx="1">
            <a:schemeClr val="accent1"/>
          </a:lnRef>
          <a:fillRef idx="0">
            <a:schemeClr val="accent1"/>
          </a:fillRef>
          <a:effectRef idx="0">
            <a:schemeClr val="accent1"/>
          </a:effectRef>
          <a:fontRef idx="minor">
            <a:schemeClr val="tx1"/>
          </a:fontRef>
        </p:style>
      </p:cxnSp>
      <p:sp>
        <p:nvSpPr>
          <p:cNvPr id="28" name="矩形 27">
            <a:extLst>
              <a:ext uri="{FF2B5EF4-FFF2-40B4-BE49-F238E27FC236}">
                <a16:creationId xmlns="" xmlns:a16="http://schemas.microsoft.com/office/drawing/2014/main" id="{75568B89-2BA3-4CC1-A23D-D1E9741D4956}"/>
              </a:ext>
            </a:extLst>
          </p:cNvPr>
          <p:cNvSpPr/>
          <p:nvPr/>
        </p:nvSpPr>
        <p:spPr>
          <a:xfrm>
            <a:off x="1279522" y="5233610"/>
            <a:ext cx="4206878" cy="625171"/>
          </a:xfrm>
          <a:prstGeom prst="rect">
            <a:avLst/>
          </a:prstGeom>
        </p:spPr>
        <p:txBody>
          <a:bodyPr wrap="square">
            <a:spAutoFit/>
          </a:bodyPr>
          <a:lstStyle/>
          <a:p>
            <a:pPr algn="just">
              <a:lnSpc>
                <a:spcPct val="130000"/>
              </a:lnSpc>
              <a:spcBef>
                <a:spcPts val="300"/>
              </a:spcBef>
              <a:spcAft>
                <a:spcPts val="300"/>
              </a:spcAft>
            </a:pPr>
            <a:r>
              <a:rPr lang="zh-CN" altLang="en-US" sz="1400" dirty="0">
                <a:solidFill>
                  <a:schemeClr val="tx1">
                    <a:lumMod val="75000"/>
                    <a:lumOff val="25000"/>
                  </a:schemeClr>
                </a:solidFill>
                <a:latin typeface="+mn-ea"/>
              </a:rPr>
              <a:t>从图表中可以看出从图表中可以看出从图表中可以看出从图表中可以看出从图表中可以看出</a:t>
            </a:r>
          </a:p>
        </p:txBody>
      </p:sp>
      <p:cxnSp>
        <p:nvCxnSpPr>
          <p:cNvPr id="19" name="直接连接符 18">
            <a:extLst>
              <a:ext uri="{FF2B5EF4-FFF2-40B4-BE49-F238E27FC236}">
                <a16:creationId xmlns="" xmlns:a16="http://schemas.microsoft.com/office/drawing/2014/main" id="{334B9FD5-B470-4860-97BE-F9AE4FA30975}"/>
              </a:ext>
            </a:extLst>
          </p:cNvPr>
          <p:cNvCxnSpPr>
            <a:cxnSpLocks/>
          </p:cNvCxnSpPr>
          <p:nvPr/>
        </p:nvCxnSpPr>
        <p:spPr>
          <a:xfrm>
            <a:off x="1050922" y="5127243"/>
            <a:ext cx="3880208" cy="1"/>
          </a:xfrm>
          <a:prstGeom prst="line">
            <a:avLst/>
          </a:prstGeom>
          <a:ln w="22225">
            <a:gradFill>
              <a:gsLst>
                <a:gs pos="6000">
                  <a:schemeClr val="accent1">
                    <a:lumMod val="60000"/>
                    <a:lumOff val="4000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32" name="矩形: 圆角 31">
            <a:extLst>
              <a:ext uri="{FF2B5EF4-FFF2-40B4-BE49-F238E27FC236}">
                <a16:creationId xmlns="" xmlns:a16="http://schemas.microsoft.com/office/drawing/2014/main" id="{F3D595F0-FCBD-4733-8F45-08D2EEC05FA5}"/>
              </a:ext>
            </a:extLst>
          </p:cNvPr>
          <p:cNvSpPr/>
          <p:nvPr/>
        </p:nvSpPr>
        <p:spPr>
          <a:xfrm>
            <a:off x="6477000" y="4882873"/>
            <a:ext cx="4664078" cy="1270277"/>
          </a:xfrm>
          <a:prstGeom prst="roundRect">
            <a:avLst>
              <a:gd name="adj" fmla="val 4868"/>
            </a:avLst>
          </a:prstGeom>
          <a:solidFill>
            <a:srgbClr val="F9F9F9"/>
          </a:solidFill>
          <a:ln>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cxnSp>
        <p:nvCxnSpPr>
          <p:cNvPr id="34" name="直接连接符 33">
            <a:extLst>
              <a:ext uri="{FF2B5EF4-FFF2-40B4-BE49-F238E27FC236}">
                <a16:creationId xmlns="" xmlns:a16="http://schemas.microsoft.com/office/drawing/2014/main" id="{16E1A831-9170-4AF8-8C72-D864EF900521}"/>
              </a:ext>
            </a:extLst>
          </p:cNvPr>
          <p:cNvCxnSpPr>
            <a:cxnSpLocks/>
          </p:cNvCxnSpPr>
          <p:nvPr/>
        </p:nvCxnSpPr>
        <p:spPr>
          <a:xfrm>
            <a:off x="7260870" y="5979662"/>
            <a:ext cx="3880208" cy="1"/>
          </a:xfrm>
          <a:prstGeom prst="line">
            <a:avLst/>
          </a:prstGeom>
          <a:ln w="22225">
            <a:gradFill>
              <a:gsLst>
                <a:gs pos="6000">
                  <a:schemeClr val="accent1">
                    <a:lumMod val="60000"/>
                    <a:lumOff val="40000"/>
                  </a:schemeClr>
                </a:gs>
                <a:gs pos="100000">
                  <a:schemeClr val="accent2">
                    <a:alpha val="0"/>
                  </a:schemeClr>
                </a:gs>
              </a:gsLst>
              <a:lin ang="10800000" scaled="0"/>
            </a:gradFill>
          </a:ln>
        </p:spPr>
        <p:style>
          <a:lnRef idx="1">
            <a:schemeClr val="accent1"/>
          </a:lnRef>
          <a:fillRef idx="0">
            <a:schemeClr val="accent1"/>
          </a:fillRef>
          <a:effectRef idx="0">
            <a:schemeClr val="accent1"/>
          </a:effectRef>
          <a:fontRef idx="minor">
            <a:schemeClr val="tx1"/>
          </a:fontRef>
        </p:style>
      </p:cxnSp>
      <p:sp>
        <p:nvSpPr>
          <p:cNvPr id="35" name="矩形 34">
            <a:extLst>
              <a:ext uri="{FF2B5EF4-FFF2-40B4-BE49-F238E27FC236}">
                <a16:creationId xmlns="" xmlns:a16="http://schemas.microsoft.com/office/drawing/2014/main" id="{5085201E-615C-44A0-AF53-652D20CA9319}"/>
              </a:ext>
            </a:extLst>
          </p:cNvPr>
          <p:cNvSpPr/>
          <p:nvPr/>
        </p:nvSpPr>
        <p:spPr>
          <a:xfrm>
            <a:off x="6705600" y="5233610"/>
            <a:ext cx="4206878" cy="625171"/>
          </a:xfrm>
          <a:prstGeom prst="rect">
            <a:avLst/>
          </a:prstGeom>
        </p:spPr>
        <p:txBody>
          <a:bodyPr wrap="square">
            <a:spAutoFit/>
          </a:bodyPr>
          <a:lstStyle/>
          <a:p>
            <a:pPr algn="just">
              <a:lnSpc>
                <a:spcPct val="130000"/>
              </a:lnSpc>
              <a:spcBef>
                <a:spcPts val="300"/>
              </a:spcBef>
              <a:spcAft>
                <a:spcPts val="300"/>
              </a:spcAft>
            </a:pPr>
            <a:r>
              <a:rPr lang="zh-CN" altLang="en-US" sz="1400" dirty="0">
                <a:solidFill>
                  <a:schemeClr val="tx1">
                    <a:lumMod val="75000"/>
                    <a:lumOff val="25000"/>
                  </a:schemeClr>
                </a:solidFill>
                <a:latin typeface="+mn-ea"/>
              </a:rPr>
              <a:t>从图表中可以看出从图表中可以看出从图表中可以看出从图表中可以看出从图表中可以看出</a:t>
            </a:r>
          </a:p>
        </p:txBody>
      </p:sp>
      <p:cxnSp>
        <p:nvCxnSpPr>
          <p:cNvPr id="36" name="直接连接符 35">
            <a:extLst>
              <a:ext uri="{FF2B5EF4-FFF2-40B4-BE49-F238E27FC236}">
                <a16:creationId xmlns="" xmlns:a16="http://schemas.microsoft.com/office/drawing/2014/main" id="{6C1FD111-A80C-44BF-974E-7710CAD0FF69}"/>
              </a:ext>
            </a:extLst>
          </p:cNvPr>
          <p:cNvCxnSpPr>
            <a:cxnSpLocks/>
          </p:cNvCxnSpPr>
          <p:nvPr/>
        </p:nvCxnSpPr>
        <p:spPr>
          <a:xfrm>
            <a:off x="6477000" y="5127243"/>
            <a:ext cx="3880208" cy="1"/>
          </a:xfrm>
          <a:prstGeom prst="line">
            <a:avLst/>
          </a:prstGeom>
          <a:ln w="22225">
            <a:gradFill>
              <a:gsLst>
                <a:gs pos="6000">
                  <a:schemeClr val="accent1">
                    <a:lumMod val="60000"/>
                    <a:lumOff val="4000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6477224"/>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0E1BC84A-F5A9-4719-8B48-202D0A583A94}"/>
              </a:ext>
            </a:extLst>
          </p:cNvPr>
          <p:cNvSpPr>
            <a:spLocks noGrp="1"/>
          </p:cNvSpPr>
          <p:nvPr>
            <p:ph type="title"/>
          </p:nvPr>
        </p:nvSpPr>
        <p:spPr/>
        <p:txBody>
          <a:bodyPr/>
          <a:lstStyle/>
          <a:p>
            <a:r>
              <a:rPr lang="zh-CN" altLang="en-US" dirty="0"/>
              <a:t>圆环图</a:t>
            </a:r>
          </a:p>
        </p:txBody>
      </p:sp>
      <p:sp>
        <p:nvSpPr>
          <p:cNvPr id="16" name="矩形: 圆角 15">
            <a:extLst>
              <a:ext uri="{FF2B5EF4-FFF2-40B4-BE49-F238E27FC236}">
                <a16:creationId xmlns="" xmlns:a16="http://schemas.microsoft.com/office/drawing/2014/main" id="{E6563976-0E30-4322-A49E-AC2BE57A4F2B}"/>
              </a:ext>
            </a:extLst>
          </p:cNvPr>
          <p:cNvSpPr/>
          <p:nvPr/>
        </p:nvSpPr>
        <p:spPr>
          <a:xfrm>
            <a:off x="679851" y="1550307"/>
            <a:ext cx="3073856" cy="4386036"/>
          </a:xfrm>
          <a:prstGeom prst="roundRect">
            <a:avLst>
              <a:gd name="adj" fmla="val 4868"/>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9" name="TextBox 58">
            <a:extLst>
              <a:ext uri="{FF2B5EF4-FFF2-40B4-BE49-F238E27FC236}">
                <a16:creationId xmlns="" xmlns:a16="http://schemas.microsoft.com/office/drawing/2014/main" id="{0FE97C28-9A8C-4F9F-9CC2-7D4F9B52BC9B}"/>
              </a:ext>
            </a:extLst>
          </p:cNvPr>
          <p:cNvSpPr txBox="1"/>
          <p:nvPr/>
        </p:nvSpPr>
        <p:spPr bwMode="auto">
          <a:xfrm>
            <a:off x="1061304" y="1763982"/>
            <a:ext cx="2310948" cy="511807"/>
          </a:xfrm>
          <a:prstGeom prst="rect">
            <a:avLst/>
          </a:prstGeom>
          <a:noFill/>
          <a:ln w="9525" algn="ctr">
            <a:noFill/>
            <a:miter lim="800000"/>
            <a:headEnd/>
            <a:tailEnd/>
          </a:ln>
          <a:effectLst>
            <a:prstShdw prst="shdw18" dist="17961" dir="13500000">
              <a:srgbClr val="FFFFFF">
                <a:gamma/>
                <a:shade val="60000"/>
                <a:invGamma/>
              </a:srgbClr>
            </a:prstShdw>
          </a:effectLst>
        </p:spPr>
        <p:txBody>
          <a:bodyPr wrap="square" rtlCol="0">
            <a:spAutoFit/>
          </a:bodyPr>
          <a:lstStyle/>
          <a:p>
            <a:pPr algn="ctr">
              <a:lnSpc>
                <a:spcPct val="125000"/>
              </a:lnSpc>
              <a:spcBef>
                <a:spcPts val="300"/>
              </a:spcBef>
              <a:spcAft>
                <a:spcPts val="300"/>
              </a:spcAft>
            </a:pPr>
            <a:r>
              <a:rPr lang="zh-CN" altLang="en-US" sz="2400" b="1" dirty="0">
                <a:solidFill>
                  <a:srgbClr val="A92B33"/>
                </a:solidFill>
                <a:latin typeface="+mn-ea"/>
              </a:rPr>
              <a:t>这里是</a:t>
            </a:r>
            <a:r>
              <a:rPr lang="zh-CN" altLang="en-US" sz="2400" b="1" dirty="0">
                <a:gradFill>
                  <a:gsLst>
                    <a:gs pos="30000">
                      <a:schemeClr val="accent1"/>
                    </a:gs>
                    <a:gs pos="100000">
                      <a:schemeClr val="accent2"/>
                    </a:gs>
                  </a:gsLst>
                  <a:lin ang="0" scaled="0"/>
                </a:gradFill>
                <a:latin typeface="+mn-ea"/>
              </a:rPr>
              <a:t>小标题</a:t>
            </a:r>
          </a:p>
        </p:txBody>
      </p:sp>
      <p:graphicFrame>
        <p:nvGraphicFramePr>
          <p:cNvPr id="42" name="图表 41">
            <a:extLst>
              <a:ext uri="{FF2B5EF4-FFF2-40B4-BE49-F238E27FC236}">
                <a16:creationId xmlns="" xmlns:a16="http://schemas.microsoft.com/office/drawing/2014/main" id="{92B5C3D6-CB20-4879-9F8F-0E61B6A47D26}"/>
              </a:ext>
            </a:extLst>
          </p:cNvPr>
          <p:cNvGraphicFramePr/>
          <p:nvPr>
            <p:extLst>
              <p:ext uri="{D42A27DB-BD31-4B8C-83A1-F6EECF244321}">
                <p14:modId xmlns:p14="http://schemas.microsoft.com/office/powerpoint/2010/main" val="2968938023"/>
              </p:ext>
            </p:extLst>
          </p:nvPr>
        </p:nvGraphicFramePr>
        <p:xfrm>
          <a:off x="795966" y="2166934"/>
          <a:ext cx="2841626" cy="2372201"/>
        </p:xfrm>
        <a:graphic>
          <a:graphicData uri="http://schemas.openxmlformats.org/drawingml/2006/chart">
            <c:chart xmlns:c="http://schemas.openxmlformats.org/drawingml/2006/chart" xmlns:r="http://schemas.openxmlformats.org/officeDocument/2006/relationships" r:id="rId3"/>
          </a:graphicData>
        </a:graphic>
      </p:graphicFrame>
      <p:sp>
        <p:nvSpPr>
          <p:cNvPr id="46" name="矩形 45">
            <a:extLst>
              <a:ext uri="{FF2B5EF4-FFF2-40B4-BE49-F238E27FC236}">
                <a16:creationId xmlns="" xmlns:a16="http://schemas.microsoft.com/office/drawing/2014/main" id="{6DCF5DB3-D983-4F4D-81C6-F881E8C7C90F}"/>
              </a:ext>
            </a:extLst>
          </p:cNvPr>
          <p:cNvSpPr/>
          <p:nvPr/>
        </p:nvSpPr>
        <p:spPr>
          <a:xfrm>
            <a:off x="1749098" y="3033460"/>
            <a:ext cx="935362" cy="639149"/>
          </a:xfrm>
          <a:prstGeom prst="rect">
            <a:avLst/>
          </a:prstGeom>
        </p:spPr>
        <p:txBody>
          <a:bodyPr wrap="square">
            <a:spAutoFit/>
          </a:bodyPr>
          <a:lstStyle/>
          <a:p>
            <a:pPr algn="ctr">
              <a:lnSpc>
                <a:spcPct val="125000"/>
              </a:lnSpc>
              <a:spcBef>
                <a:spcPts val="300"/>
              </a:spcBef>
              <a:spcAft>
                <a:spcPts val="300"/>
              </a:spcAft>
            </a:pPr>
            <a:r>
              <a:rPr lang="en-US" altLang="zh-CN" sz="3200" dirty="0">
                <a:gradFill>
                  <a:gsLst>
                    <a:gs pos="30000">
                      <a:schemeClr val="accent1"/>
                    </a:gs>
                    <a:gs pos="100000">
                      <a:schemeClr val="accent2"/>
                    </a:gs>
                  </a:gsLst>
                  <a:lin ang="0" scaled="0"/>
                </a:gradFill>
                <a:latin typeface="+mj-lt"/>
              </a:rPr>
              <a:t>80%</a:t>
            </a:r>
            <a:endParaRPr lang="zh-CN" altLang="en-US" sz="3200" dirty="0">
              <a:gradFill>
                <a:gsLst>
                  <a:gs pos="30000">
                    <a:schemeClr val="accent1"/>
                  </a:gs>
                  <a:gs pos="100000">
                    <a:schemeClr val="accent2"/>
                  </a:gs>
                </a:gsLst>
                <a:lin ang="0" scaled="0"/>
              </a:gradFill>
              <a:latin typeface="+mj-lt"/>
            </a:endParaRPr>
          </a:p>
        </p:txBody>
      </p:sp>
      <p:cxnSp>
        <p:nvCxnSpPr>
          <p:cNvPr id="47" name="直接连接符 46">
            <a:extLst>
              <a:ext uri="{FF2B5EF4-FFF2-40B4-BE49-F238E27FC236}">
                <a16:creationId xmlns="" xmlns:a16="http://schemas.microsoft.com/office/drawing/2014/main" id="{86EFED13-1238-42F5-BD31-6F8EAB1A5650}"/>
              </a:ext>
            </a:extLst>
          </p:cNvPr>
          <p:cNvCxnSpPr>
            <a:cxnSpLocks/>
          </p:cNvCxnSpPr>
          <p:nvPr/>
        </p:nvCxnSpPr>
        <p:spPr>
          <a:xfrm>
            <a:off x="1355219" y="4476227"/>
            <a:ext cx="1723118" cy="0"/>
          </a:xfrm>
          <a:prstGeom prst="line">
            <a:avLst/>
          </a:prstGeom>
          <a:ln w="25400">
            <a:gradFill>
              <a:gsLst>
                <a:gs pos="500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48" name="矩形 47">
            <a:extLst>
              <a:ext uri="{FF2B5EF4-FFF2-40B4-BE49-F238E27FC236}">
                <a16:creationId xmlns="" xmlns:a16="http://schemas.microsoft.com/office/drawing/2014/main" id="{D63B8BAA-F9B9-4364-9A95-8CD933D35513}"/>
              </a:ext>
            </a:extLst>
          </p:cNvPr>
          <p:cNvSpPr/>
          <p:nvPr/>
        </p:nvSpPr>
        <p:spPr>
          <a:xfrm>
            <a:off x="930676" y="4649503"/>
            <a:ext cx="2572204" cy="1021433"/>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a:t>
            </a:r>
          </a:p>
        </p:txBody>
      </p:sp>
      <p:sp>
        <p:nvSpPr>
          <p:cNvPr id="50" name="矩形: 圆角 49">
            <a:extLst>
              <a:ext uri="{FF2B5EF4-FFF2-40B4-BE49-F238E27FC236}">
                <a16:creationId xmlns="" xmlns:a16="http://schemas.microsoft.com/office/drawing/2014/main" id="{402A7385-7DEC-45BD-8D7D-92A738DC545E}"/>
              </a:ext>
            </a:extLst>
          </p:cNvPr>
          <p:cNvSpPr/>
          <p:nvPr/>
        </p:nvSpPr>
        <p:spPr>
          <a:xfrm>
            <a:off x="4559072" y="1550307"/>
            <a:ext cx="3073856" cy="4386036"/>
          </a:xfrm>
          <a:prstGeom prst="roundRect">
            <a:avLst>
              <a:gd name="adj" fmla="val 4868"/>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51" name="TextBox 58">
            <a:extLst>
              <a:ext uri="{FF2B5EF4-FFF2-40B4-BE49-F238E27FC236}">
                <a16:creationId xmlns="" xmlns:a16="http://schemas.microsoft.com/office/drawing/2014/main" id="{EC6C5B86-906D-49B1-A98A-36B78135D93A}"/>
              </a:ext>
            </a:extLst>
          </p:cNvPr>
          <p:cNvSpPr txBox="1"/>
          <p:nvPr/>
        </p:nvSpPr>
        <p:spPr bwMode="auto">
          <a:xfrm>
            <a:off x="4940525" y="1763982"/>
            <a:ext cx="2310948" cy="511807"/>
          </a:xfrm>
          <a:prstGeom prst="rect">
            <a:avLst/>
          </a:prstGeom>
          <a:noFill/>
          <a:ln w="9525" algn="ctr">
            <a:noFill/>
            <a:miter lim="800000"/>
            <a:headEnd/>
            <a:tailEnd/>
          </a:ln>
          <a:effectLst>
            <a:prstShdw prst="shdw18" dist="17961" dir="13500000">
              <a:srgbClr val="FFFFFF">
                <a:gamma/>
                <a:shade val="60000"/>
                <a:invGamma/>
              </a:srgbClr>
            </a:prstShdw>
          </a:effectLst>
        </p:spPr>
        <p:txBody>
          <a:bodyPr wrap="square" rtlCol="0">
            <a:spAutoFit/>
          </a:bodyPr>
          <a:lstStyle/>
          <a:p>
            <a:pPr algn="ctr">
              <a:lnSpc>
                <a:spcPct val="125000"/>
              </a:lnSpc>
              <a:spcBef>
                <a:spcPts val="300"/>
              </a:spcBef>
              <a:spcAft>
                <a:spcPts val="300"/>
              </a:spcAft>
            </a:pPr>
            <a:r>
              <a:rPr lang="zh-CN" altLang="en-US" sz="2400" b="1" dirty="0">
                <a:gradFill>
                  <a:gsLst>
                    <a:gs pos="30000">
                      <a:schemeClr val="accent1"/>
                    </a:gs>
                    <a:gs pos="100000">
                      <a:schemeClr val="accent2"/>
                    </a:gs>
                  </a:gsLst>
                  <a:lin ang="0" scaled="0"/>
                </a:gradFill>
                <a:latin typeface="+mn-ea"/>
              </a:rPr>
              <a:t>这里是小标题</a:t>
            </a:r>
          </a:p>
        </p:txBody>
      </p:sp>
      <p:graphicFrame>
        <p:nvGraphicFramePr>
          <p:cNvPr id="52" name="图表 51">
            <a:extLst>
              <a:ext uri="{FF2B5EF4-FFF2-40B4-BE49-F238E27FC236}">
                <a16:creationId xmlns="" xmlns:a16="http://schemas.microsoft.com/office/drawing/2014/main" id="{F47E56F7-A034-48EB-9F1F-D356C321E47E}"/>
              </a:ext>
            </a:extLst>
          </p:cNvPr>
          <p:cNvGraphicFramePr/>
          <p:nvPr>
            <p:extLst>
              <p:ext uri="{D42A27DB-BD31-4B8C-83A1-F6EECF244321}">
                <p14:modId xmlns:p14="http://schemas.microsoft.com/office/powerpoint/2010/main" val="1085867519"/>
              </p:ext>
            </p:extLst>
          </p:nvPr>
        </p:nvGraphicFramePr>
        <p:xfrm>
          <a:off x="4675187" y="2166934"/>
          <a:ext cx="2841626" cy="2372201"/>
        </p:xfrm>
        <a:graphic>
          <a:graphicData uri="http://schemas.openxmlformats.org/drawingml/2006/chart">
            <c:chart xmlns:c="http://schemas.openxmlformats.org/drawingml/2006/chart" xmlns:r="http://schemas.openxmlformats.org/officeDocument/2006/relationships" r:id="rId4"/>
          </a:graphicData>
        </a:graphic>
      </p:graphicFrame>
      <p:sp>
        <p:nvSpPr>
          <p:cNvPr id="53" name="矩形 52">
            <a:extLst>
              <a:ext uri="{FF2B5EF4-FFF2-40B4-BE49-F238E27FC236}">
                <a16:creationId xmlns="" xmlns:a16="http://schemas.microsoft.com/office/drawing/2014/main" id="{05794115-7716-42CD-A252-EFEA4C095421}"/>
              </a:ext>
            </a:extLst>
          </p:cNvPr>
          <p:cNvSpPr/>
          <p:nvPr/>
        </p:nvSpPr>
        <p:spPr>
          <a:xfrm>
            <a:off x="5628319" y="3033460"/>
            <a:ext cx="935362" cy="639149"/>
          </a:xfrm>
          <a:prstGeom prst="rect">
            <a:avLst/>
          </a:prstGeom>
        </p:spPr>
        <p:txBody>
          <a:bodyPr wrap="square">
            <a:spAutoFit/>
          </a:bodyPr>
          <a:lstStyle/>
          <a:p>
            <a:pPr algn="ctr">
              <a:lnSpc>
                <a:spcPct val="125000"/>
              </a:lnSpc>
              <a:spcBef>
                <a:spcPts val="300"/>
              </a:spcBef>
              <a:spcAft>
                <a:spcPts val="300"/>
              </a:spcAft>
            </a:pPr>
            <a:r>
              <a:rPr lang="en-US" altLang="zh-CN" sz="3200" dirty="0">
                <a:gradFill>
                  <a:gsLst>
                    <a:gs pos="30000">
                      <a:schemeClr val="accent1"/>
                    </a:gs>
                    <a:gs pos="100000">
                      <a:schemeClr val="accent2"/>
                    </a:gs>
                  </a:gsLst>
                  <a:lin ang="0" scaled="0"/>
                </a:gradFill>
                <a:latin typeface="+mj-lt"/>
              </a:rPr>
              <a:t>55%</a:t>
            </a:r>
            <a:endParaRPr lang="zh-CN" altLang="en-US" sz="3200" dirty="0">
              <a:gradFill>
                <a:gsLst>
                  <a:gs pos="30000">
                    <a:schemeClr val="accent1"/>
                  </a:gs>
                  <a:gs pos="100000">
                    <a:schemeClr val="accent2"/>
                  </a:gs>
                </a:gsLst>
                <a:lin ang="0" scaled="0"/>
              </a:gradFill>
              <a:latin typeface="+mj-lt"/>
            </a:endParaRPr>
          </a:p>
        </p:txBody>
      </p:sp>
      <p:cxnSp>
        <p:nvCxnSpPr>
          <p:cNvPr id="54" name="直接连接符 53">
            <a:extLst>
              <a:ext uri="{FF2B5EF4-FFF2-40B4-BE49-F238E27FC236}">
                <a16:creationId xmlns="" xmlns:a16="http://schemas.microsoft.com/office/drawing/2014/main" id="{7881B624-06E6-40FE-8599-FF051326EF82}"/>
              </a:ext>
            </a:extLst>
          </p:cNvPr>
          <p:cNvCxnSpPr>
            <a:cxnSpLocks/>
          </p:cNvCxnSpPr>
          <p:nvPr/>
        </p:nvCxnSpPr>
        <p:spPr>
          <a:xfrm>
            <a:off x="5234440" y="4476227"/>
            <a:ext cx="1723118" cy="0"/>
          </a:xfrm>
          <a:prstGeom prst="line">
            <a:avLst/>
          </a:prstGeom>
          <a:ln w="25400">
            <a:gradFill>
              <a:gsLst>
                <a:gs pos="500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55" name="矩形 54">
            <a:extLst>
              <a:ext uri="{FF2B5EF4-FFF2-40B4-BE49-F238E27FC236}">
                <a16:creationId xmlns="" xmlns:a16="http://schemas.microsoft.com/office/drawing/2014/main" id="{A6FA1B68-57AC-441B-8479-F16900FA1C2F}"/>
              </a:ext>
            </a:extLst>
          </p:cNvPr>
          <p:cNvSpPr/>
          <p:nvPr/>
        </p:nvSpPr>
        <p:spPr>
          <a:xfrm>
            <a:off x="4809897" y="4649503"/>
            <a:ext cx="2572204" cy="1021433"/>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a:t>
            </a:r>
          </a:p>
        </p:txBody>
      </p:sp>
      <p:sp>
        <p:nvSpPr>
          <p:cNvPr id="57" name="矩形: 圆角 56">
            <a:extLst>
              <a:ext uri="{FF2B5EF4-FFF2-40B4-BE49-F238E27FC236}">
                <a16:creationId xmlns="" xmlns:a16="http://schemas.microsoft.com/office/drawing/2014/main" id="{943B0B69-6D81-4E91-B6B4-4301EEEC7B5B}"/>
              </a:ext>
            </a:extLst>
          </p:cNvPr>
          <p:cNvSpPr/>
          <p:nvPr/>
        </p:nvSpPr>
        <p:spPr>
          <a:xfrm>
            <a:off x="8438293" y="1550307"/>
            <a:ext cx="3073856" cy="4386036"/>
          </a:xfrm>
          <a:prstGeom prst="roundRect">
            <a:avLst>
              <a:gd name="adj" fmla="val 4868"/>
            </a:avLst>
          </a:prstGeom>
          <a:solidFill>
            <a:srgbClr val="F9F9F9"/>
          </a:solidFill>
          <a:ln w="15875">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58" name="TextBox 58">
            <a:extLst>
              <a:ext uri="{FF2B5EF4-FFF2-40B4-BE49-F238E27FC236}">
                <a16:creationId xmlns="" xmlns:a16="http://schemas.microsoft.com/office/drawing/2014/main" id="{ABA4D1DF-462D-4AFC-8763-141ADCCB7616}"/>
              </a:ext>
            </a:extLst>
          </p:cNvPr>
          <p:cNvSpPr txBox="1"/>
          <p:nvPr/>
        </p:nvSpPr>
        <p:spPr bwMode="auto">
          <a:xfrm>
            <a:off x="8819746" y="1763982"/>
            <a:ext cx="2310948" cy="511807"/>
          </a:xfrm>
          <a:prstGeom prst="rect">
            <a:avLst/>
          </a:prstGeom>
          <a:noFill/>
          <a:ln w="9525" algn="ctr">
            <a:noFill/>
            <a:miter lim="800000"/>
            <a:headEnd/>
            <a:tailEnd/>
          </a:ln>
          <a:effectLst>
            <a:prstShdw prst="shdw18" dist="17961" dir="13500000">
              <a:srgbClr val="FFFFFF">
                <a:gamma/>
                <a:shade val="60000"/>
                <a:invGamma/>
              </a:srgbClr>
            </a:prstShdw>
          </a:effectLst>
        </p:spPr>
        <p:txBody>
          <a:bodyPr wrap="square" rtlCol="0">
            <a:spAutoFit/>
          </a:bodyPr>
          <a:lstStyle/>
          <a:p>
            <a:pPr algn="ctr">
              <a:lnSpc>
                <a:spcPct val="125000"/>
              </a:lnSpc>
              <a:spcBef>
                <a:spcPts val="300"/>
              </a:spcBef>
              <a:spcAft>
                <a:spcPts val="300"/>
              </a:spcAft>
            </a:pPr>
            <a:r>
              <a:rPr lang="zh-CN" altLang="en-US" sz="2400" b="1" dirty="0">
                <a:gradFill>
                  <a:gsLst>
                    <a:gs pos="30000">
                      <a:schemeClr val="accent1"/>
                    </a:gs>
                    <a:gs pos="100000">
                      <a:schemeClr val="accent2"/>
                    </a:gs>
                  </a:gsLst>
                  <a:lin ang="0" scaled="0"/>
                </a:gradFill>
                <a:latin typeface="+mn-ea"/>
              </a:rPr>
              <a:t>这里是小标题</a:t>
            </a:r>
          </a:p>
        </p:txBody>
      </p:sp>
      <p:graphicFrame>
        <p:nvGraphicFramePr>
          <p:cNvPr id="59" name="图表 58">
            <a:extLst>
              <a:ext uri="{FF2B5EF4-FFF2-40B4-BE49-F238E27FC236}">
                <a16:creationId xmlns="" xmlns:a16="http://schemas.microsoft.com/office/drawing/2014/main" id="{730C8D1E-55AF-4057-88E0-F646E49DE72F}"/>
              </a:ext>
            </a:extLst>
          </p:cNvPr>
          <p:cNvGraphicFramePr/>
          <p:nvPr>
            <p:extLst>
              <p:ext uri="{D42A27DB-BD31-4B8C-83A1-F6EECF244321}">
                <p14:modId xmlns:p14="http://schemas.microsoft.com/office/powerpoint/2010/main" val="27483478"/>
              </p:ext>
            </p:extLst>
          </p:nvPr>
        </p:nvGraphicFramePr>
        <p:xfrm>
          <a:off x="8554408" y="2166934"/>
          <a:ext cx="2841626" cy="2372201"/>
        </p:xfrm>
        <a:graphic>
          <a:graphicData uri="http://schemas.openxmlformats.org/drawingml/2006/chart">
            <c:chart xmlns:c="http://schemas.openxmlformats.org/drawingml/2006/chart" xmlns:r="http://schemas.openxmlformats.org/officeDocument/2006/relationships" r:id="rId5"/>
          </a:graphicData>
        </a:graphic>
      </p:graphicFrame>
      <p:sp>
        <p:nvSpPr>
          <p:cNvPr id="60" name="矩形 59">
            <a:extLst>
              <a:ext uri="{FF2B5EF4-FFF2-40B4-BE49-F238E27FC236}">
                <a16:creationId xmlns="" xmlns:a16="http://schemas.microsoft.com/office/drawing/2014/main" id="{BCEF9014-4E1C-4F82-AC52-707AE47FC451}"/>
              </a:ext>
            </a:extLst>
          </p:cNvPr>
          <p:cNvSpPr/>
          <p:nvPr/>
        </p:nvSpPr>
        <p:spPr>
          <a:xfrm>
            <a:off x="9507540" y="3033460"/>
            <a:ext cx="935362" cy="639149"/>
          </a:xfrm>
          <a:prstGeom prst="rect">
            <a:avLst/>
          </a:prstGeom>
        </p:spPr>
        <p:txBody>
          <a:bodyPr wrap="square">
            <a:spAutoFit/>
          </a:bodyPr>
          <a:lstStyle/>
          <a:p>
            <a:pPr algn="ctr">
              <a:lnSpc>
                <a:spcPct val="125000"/>
              </a:lnSpc>
              <a:spcBef>
                <a:spcPts val="300"/>
              </a:spcBef>
              <a:spcAft>
                <a:spcPts val="300"/>
              </a:spcAft>
            </a:pPr>
            <a:r>
              <a:rPr lang="en-US" altLang="zh-CN" sz="3200" dirty="0">
                <a:gradFill>
                  <a:gsLst>
                    <a:gs pos="30000">
                      <a:schemeClr val="accent1"/>
                    </a:gs>
                    <a:gs pos="100000">
                      <a:schemeClr val="accent2"/>
                    </a:gs>
                  </a:gsLst>
                  <a:lin ang="0" scaled="0"/>
                </a:gradFill>
                <a:latin typeface="+mj-lt"/>
              </a:rPr>
              <a:t>28%</a:t>
            </a:r>
            <a:endParaRPr lang="zh-CN" altLang="en-US" sz="3200" dirty="0">
              <a:gradFill>
                <a:gsLst>
                  <a:gs pos="30000">
                    <a:schemeClr val="accent1"/>
                  </a:gs>
                  <a:gs pos="100000">
                    <a:schemeClr val="accent2"/>
                  </a:gs>
                </a:gsLst>
                <a:lin ang="0" scaled="0"/>
              </a:gradFill>
              <a:latin typeface="+mj-lt"/>
            </a:endParaRPr>
          </a:p>
        </p:txBody>
      </p:sp>
      <p:cxnSp>
        <p:nvCxnSpPr>
          <p:cNvPr id="61" name="直接连接符 60">
            <a:extLst>
              <a:ext uri="{FF2B5EF4-FFF2-40B4-BE49-F238E27FC236}">
                <a16:creationId xmlns="" xmlns:a16="http://schemas.microsoft.com/office/drawing/2014/main" id="{E3388B81-A545-4596-84C3-09BD2A0122AC}"/>
              </a:ext>
            </a:extLst>
          </p:cNvPr>
          <p:cNvCxnSpPr>
            <a:cxnSpLocks/>
          </p:cNvCxnSpPr>
          <p:nvPr/>
        </p:nvCxnSpPr>
        <p:spPr>
          <a:xfrm>
            <a:off x="9113661" y="4476227"/>
            <a:ext cx="1723118" cy="0"/>
          </a:xfrm>
          <a:prstGeom prst="line">
            <a:avLst/>
          </a:prstGeom>
          <a:ln w="25400">
            <a:gradFill>
              <a:gsLst>
                <a:gs pos="500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62" name="矩形 61">
            <a:extLst>
              <a:ext uri="{FF2B5EF4-FFF2-40B4-BE49-F238E27FC236}">
                <a16:creationId xmlns="" xmlns:a16="http://schemas.microsoft.com/office/drawing/2014/main" id="{7AB1F303-98E5-4402-A86F-DDE92F78E162}"/>
              </a:ext>
            </a:extLst>
          </p:cNvPr>
          <p:cNvSpPr/>
          <p:nvPr/>
        </p:nvSpPr>
        <p:spPr>
          <a:xfrm>
            <a:off x="8689118" y="4649503"/>
            <a:ext cx="2572204" cy="1021433"/>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a:t>
            </a:r>
          </a:p>
        </p:txBody>
      </p:sp>
    </p:spTree>
    <p:extLst>
      <p:ext uri="{BB962C8B-B14F-4D97-AF65-F5344CB8AC3E}">
        <p14:creationId xmlns:p14="http://schemas.microsoft.com/office/powerpoint/2010/main" val="312610500"/>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矩形 20">
            <a:extLst>
              <a:ext uri="{FF2B5EF4-FFF2-40B4-BE49-F238E27FC236}">
                <a16:creationId xmlns="" xmlns:a16="http://schemas.microsoft.com/office/drawing/2014/main" id="{45032400-CB80-4B9D-924A-C8022FA5486C}"/>
              </a:ext>
            </a:extLst>
          </p:cNvPr>
          <p:cNvSpPr/>
          <p:nvPr/>
        </p:nvSpPr>
        <p:spPr>
          <a:xfrm>
            <a:off x="0" y="1275443"/>
            <a:ext cx="12192000" cy="2763157"/>
          </a:xfrm>
          <a:prstGeom prst="rect">
            <a:avLst/>
          </a:prstGeom>
          <a:gradFill>
            <a:gsLst>
              <a:gs pos="100000">
                <a:schemeClr val="accent2">
                  <a:alpha val="10000"/>
                </a:schemeClr>
              </a:gs>
              <a:gs pos="50000">
                <a:schemeClr val="accent1">
                  <a:alpha val="10000"/>
                </a:schemeClr>
              </a:gs>
              <a:gs pos="0">
                <a:schemeClr val="accent2">
                  <a:alpha val="1000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ln>
                <a:solidFill>
                  <a:prstClr val="white"/>
                </a:solidFill>
              </a:ln>
              <a:solidFill>
                <a:srgbClr val="82318E"/>
              </a:solidFill>
              <a:latin typeface="等线" panose="020F0502020204030204"/>
              <a:ea typeface="等线" panose="02010600030101010101" pitchFamily="2" charset="-122"/>
            </a:endParaRPr>
          </a:p>
        </p:txBody>
      </p:sp>
      <p:sp>
        <p:nvSpPr>
          <p:cNvPr id="2" name="标题 1">
            <a:extLst>
              <a:ext uri="{FF2B5EF4-FFF2-40B4-BE49-F238E27FC236}">
                <a16:creationId xmlns="" xmlns:a16="http://schemas.microsoft.com/office/drawing/2014/main" id="{79EB242B-FCE9-4AD7-8486-4BC8F35536AE}"/>
              </a:ext>
            </a:extLst>
          </p:cNvPr>
          <p:cNvSpPr>
            <a:spLocks noGrp="1"/>
          </p:cNvSpPr>
          <p:nvPr>
            <p:ph type="title"/>
          </p:nvPr>
        </p:nvSpPr>
        <p:spPr/>
        <p:txBody>
          <a:bodyPr/>
          <a:lstStyle/>
          <a:p>
            <a:r>
              <a:rPr lang="zh-CN" altLang="en-US" dirty="0"/>
              <a:t>表格</a:t>
            </a:r>
          </a:p>
        </p:txBody>
      </p:sp>
      <p:sp>
        <p:nvSpPr>
          <p:cNvPr id="8" name="矩形 7">
            <a:extLst>
              <a:ext uri="{FF2B5EF4-FFF2-40B4-BE49-F238E27FC236}">
                <a16:creationId xmlns="" xmlns:a16="http://schemas.microsoft.com/office/drawing/2014/main" id="{98E5B3BA-9BAF-4FA5-A7ED-1AAA6C73CAEB}"/>
              </a:ext>
            </a:extLst>
          </p:cNvPr>
          <p:cNvSpPr/>
          <p:nvPr/>
        </p:nvSpPr>
        <p:spPr>
          <a:xfrm>
            <a:off x="661576" y="1977507"/>
            <a:ext cx="5072470" cy="625171"/>
          </a:xfrm>
          <a:prstGeom prst="rect">
            <a:avLst/>
          </a:prstGeom>
        </p:spPr>
        <p:txBody>
          <a:bodyPr wrap="square">
            <a:spAutoFit/>
          </a:bodyPr>
          <a:lstStyle/>
          <a:p>
            <a:pPr algn="just">
              <a:lnSpc>
                <a:spcPct val="130000"/>
              </a:lnSpc>
              <a:spcBef>
                <a:spcPts val="300"/>
              </a:spcBef>
              <a:spcAft>
                <a:spcPts val="300"/>
              </a:spcAft>
            </a:pPr>
            <a:r>
              <a:rPr lang="zh-CN" altLang="en-US" sz="1400" dirty="0">
                <a:solidFill>
                  <a:schemeClr val="tx1">
                    <a:lumMod val="75000"/>
                    <a:lumOff val="25000"/>
                  </a:schemeClr>
                </a:solidFill>
                <a:latin typeface="+mn-ea"/>
              </a:rPr>
              <a:t>从表格中可以看出从表格中可以看出从表格中可以看出从表格中可以看出从表格中可以看出从表格中可以看出</a:t>
            </a:r>
          </a:p>
        </p:txBody>
      </p:sp>
      <p:cxnSp>
        <p:nvCxnSpPr>
          <p:cNvPr id="9" name="直接连接符 8">
            <a:extLst>
              <a:ext uri="{FF2B5EF4-FFF2-40B4-BE49-F238E27FC236}">
                <a16:creationId xmlns="" xmlns:a16="http://schemas.microsoft.com/office/drawing/2014/main" id="{0F37E946-92DF-44B0-8F0B-FA9A92EC0176}"/>
              </a:ext>
            </a:extLst>
          </p:cNvPr>
          <p:cNvCxnSpPr>
            <a:cxnSpLocks/>
          </p:cNvCxnSpPr>
          <p:nvPr/>
        </p:nvCxnSpPr>
        <p:spPr>
          <a:xfrm>
            <a:off x="6096000" y="1516973"/>
            <a:ext cx="0" cy="1075857"/>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15" name="矩形 14">
            <a:extLst>
              <a:ext uri="{FF2B5EF4-FFF2-40B4-BE49-F238E27FC236}">
                <a16:creationId xmlns="" xmlns:a16="http://schemas.microsoft.com/office/drawing/2014/main" id="{EA02E75C-9C21-4C37-932A-B6D57788EBDA}"/>
              </a:ext>
            </a:extLst>
          </p:cNvPr>
          <p:cNvSpPr/>
          <p:nvPr/>
        </p:nvSpPr>
        <p:spPr>
          <a:xfrm>
            <a:off x="661576" y="1414969"/>
            <a:ext cx="2361666" cy="406971"/>
          </a:xfrm>
          <a:prstGeom prst="rect">
            <a:avLst/>
          </a:prstGeom>
        </p:spPr>
        <p:txBody>
          <a:bodyPr wrap="square">
            <a:spAutoFit/>
          </a:bodyPr>
          <a:lstStyle/>
          <a:p>
            <a:pPr algn="just">
              <a:lnSpc>
                <a:spcPct val="125000"/>
              </a:lnSpc>
              <a:spcBef>
                <a:spcPts val="300"/>
              </a:spcBef>
              <a:spcAft>
                <a:spcPts val="300"/>
              </a:spcAft>
            </a:pPr>
            <a:r>
              <a:rPr lang="zh-CN" altLang="en-US" b="1" dirty="0">
                <a:gradFill>
                  <a:gsLst>
                    <a:gs pos="30000">
                      <a:schemeClr val="accent1"/>
                    </a:gs>
                    <a:gs pos="100000">
                      <a:schemeClr val="accent2"/>
                    </a:gs>
                  </a:gsLst>
                  <a:lin ang="0" scaled="0"/>
                </a:gradFill>
                <a:latin typeface="+mn-ea"/>
              </a:rPr>
              <a:t>这里是小标题</a:t>
            </a:r>
          </a:p>
        </p:txBody>
      </p:sp>
      <p:cxnSp>
        <p:nvCxnSpPr>
          <p:cNvPr id="16" name="直接连接符 15">
            <a:extLst>
              <a:ext uri="{FF2B5EF4-FFF2-40B4-BE49-F238E27FC236}">
                <a16:creationId xmlns="" xmlns:a16="http://schemas.microsoft.com/office/drawing/2014/main" id="{F66DACC2-1028-45AC-B3A9-714F42933CEA}"/>
              </a:ext>
            </a:extLst>
          </p:cNvPr>
          <p:cNvCxnSpPr>
            <a:cxnSpLocks/>
          </p:cNvCxnSpPr>
          <p:nvPr/>
        </p:nvCxnSpPr>
        <p:spPr>
          <a:xfrm>
            <a:off x="766334" y="1906206"/>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8" name="矩形 17">
            <a:extLst>
              <a:ext uri="{FF2B5EF4-FFF2-40B4-BE49-F238E27FC236}">
                <a16:creationId xmlns="" xmlns:a16="http://schemas.microsoft.com/office/drawing/2014/main" id="{FAFC733B-5F04-47BD-B9AF-586762627260}"/>
              </a:ext>
            </a:extLst>
          </p:cNvPr>
          <p:cNvSpPr/>
          <p:nvPr/>
        </p:nvSpPr>
        <p:spPr>
          <a:xfrm>
            <a:off x="6457954" y="1977507"/>
            <a:ext cx="5072470" cy="625171"/>
          </a:xfrm>
          <a:prstGeom prst="rect">
            <a:avLst/>
          </a:prstGeom>
        </p:spPr>
        <p:txBody>
          <a:bodyPr wrap="square">
            <a:spAutoFit/>
          </a:bodyPr>
          <a:lstStyle/>
          <a:p>
            <a:pPr algn="just">
              <a:lnSpc>
                <a:spcPct val="130000"/>
              </a:lnSpc>
              <a:spcBef>
                <a:spcPts val="300"/>
              </a:spcBef>
              <a:spcAft>
                <a:spcPts val="300"/>
              </a:spcAft>
            </a:pPr>
            <a:r>
              <a:rPr lang="zh-CN" altLang="en-US" sz="1400" dirty="0">
                <a:solidFill>
                  <a:schemeClr val="tx1">
                    <a:lumMod val="75000"/>
                    <a:lumOff val="25000"/>
                  </a:schemeClr>
                </a:solidFill>
                <a:latin typeface="+mn-ea"/>
              </a:rPr>
              <a:t>从表格中可以看出从表格中可以看出从表格中可以看出从表格中可以看出从表格中可以看出从表格中可以看出</a:t>
            </a:r>
          </a:p>
        </p:txBody>
      </p:sp>
      <p:sp>
        <p:nvSpPr>
          <p:cNvPr id="19" name="矩形 18">
            <a:extLst>
              <a:ext uri="{FF2B5EF4-FFF2-40B4-BE49-F238E27FC236}">
                <a16:creationId xmlns="" xmlns:a16="http://schemas.microsoft.com/office/drawing/2014/main" id="{0A0DB2F7-8C83-4AD1-8E85-EA07B809CE0A}"/>
              </a:ext>
            </a:extLst>
          </p:cNvPr>
          <p:cNvSpPr/>
          <p:nvPr/>
        </p:nvSpPr>
        <p:spPr>
          <a:xfrm>
            <a:off x="6457954" y="1414969"/>
            <a:ext cx="2361666" cy="406971"/>
          </a:xfrm>
          <a:prstGeom prst="rect">
            <a:avLst/>
          </a:prstGeom>
        </p:spPr>
        <p:txBody>
          <a:bodyPr wrap="square">
            <a:spAutoFit/>
          </a:bodyPr>
          <a:lstStyle/>
          <a:p>
            <a:pPr algn="just">
              <a:lnSpc>
                <a:spcPct val="125000"/>
              </a:lnSpc>
              <a:spcBef>
                <a:spcPts val="300"/>
              </a:spcBef>
              <a:spcAft>
                <a:spcPts val="300"/>
              </a:spcAft>
            </a:pPr>
            <a:r>
              <a:rPr lang="zh-CN" altLang="en-US" b="1" dirty="0">
                <a:gradFill>
                  <a:gsLst>
                    <a:gs pos="30000">
                      <a:schemeClr val="accent1"/>
                    </a:gs>
                    <a:gs pos="100000">
                      <a:schemeClr val="accent2"/>
                    </a:gs>
                  </a:gsLst>
                  <a:lin ang="0" scaled="0"/>
                </a:gradFill>
                <a:latin typeface="+mn-ea"/>
              </a:rPr>
              <a:t>这里是小标题</a:t>
            </a:r>
          </a:p>
        </p:txBody>
      </p:sp>
      <p:cxnSp>
        <p:nvCxnSpPr>
          <p:cNvPr id="20" name="直接连接符 19">
            <a:extLst>
              <a:ext uri="{FF2B5EF4-FFF2-40B4-BE49-F238E27FC236}">
                <a16:creationId xmlns="" xmlns:a16="http://schemas.microsoft.com/office/drawing/2014/main" id="{278B0ADC-0B3E-4FF2-BC99-CF715749FDFA}"/>
              </a:ext>
            </a:extLst>
          </p:cNvPr>
          <p:cNvCxnSpPr>
            <a:cxnSpLocks/>
          </p:cNvCxnSpPr>
          <p:nvPr/>
        </p:nvCxnSpPr>
        <p:spPr>
          <a:xfrm>
            <a:off x="6562712" y="1906206"/>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3" name="矩形: 圆角 12">
            <a:extLst>
              <a:ext uri="{FF2B5EF4-FFF2-40B4-BE49-F238E27FC236}">
                <a16:creationId xmlns="" xmlns:a16="http://schemas.microsoft.com/office/drawing/2014/main" id="{32DFD647-2C79-446E-87C3-5B13E31D5054}"/>
              </a:ext>
            </a:extLst>
          </p:cNvPr>
          <p:cNvSpPr/>
          <p:nvPr/>
        </p:nvSpPr>
        <p:spPr>
          <a:xfrm>
            <a:off x="658812" y="2992456"/>
            <a:ext cx="10874376" cy="3168858"/>
          </a:xfrm>
          <a:prstGeom prst="roundRect">
            <a:avLst>
              <a:gd name="adj" fmla="val 4868"/>
            </a:avLst>
          </a:prstGeom>
          <a:solidFill>
            <a:srgbClr val="F9F9F9"/>
          </a:solidFill>
          <a:ln>
            <a:no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4" name="矩形: 圆角 13">
            <a:extLst>
              <a:ext uri="{FF2B5EF4-FFF2-40B4-BE49-F238E27FC236}">
                <a16:creationId xmlns="" xmlns:a16="http://schemas.microsoft.com/office/drawing/2014/main" id="{D2C4D71B-0F1B-4BC0-A118-F3DEDE51772A}"/>
              </a:ext>
            </a:extLst>
          </p:cNvPr>
          <p:cNvSpPr/>
          <p:nvPr/>
        </p:nvSpPr>
        <p:spPr>
          <a:xfrm>
            <a:off x="4529608" y="2748397"/>
            <a:ext cx="3132784" cy="505360"/>
          </a:xfrm>
          <a:prstGeom prst="roundRect">
            <a:avLst>
              <a:gd name="adj" fmla="val 50000"/>
            </a:avLst>
          </a:prstGeom>
          <a:gradFill>
            <a:gsLst>
              <a:gs pos="20000">
                <a:schemeClr val="accent1"/>
              </a:gs>
              <a:gs pos="100000">
                <a:schemeClr val="accent2"/>
              </a:gs>
            </a:gsLst>
            <a:lin ang="0" scaled="0"/>
          </a:gradFill>
          <a:ln>
            <a:noFill/>
          </a:ln>
          <a:effectLst>
            <a:outerShdw blurRad="127000" sx="102000" sy="102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b="1" dirty="0">
                <a:latin typeface="+mn-ea"/>
              </a:rPr>
              <a:t>请输入您的表格标题</a:t>
            </a:r>
          </a:p>
        </p:txBody>
      </p:sp>
      <p:graphicFrame>
        <p:nvGraphicFramePr>
          <p:cNvPr id="17" name="表格 16">
            <a:extLst>
              <a:ext uri="{FF2B5EF4-FFF2-40B4-BE49-F238E27FC236}">
                <a16:creationId xmlns="" xmlns:a16="http://schemas.microsoft.com/office/drawing/2014/main" id="{8AE72076-B645-4536-8809-0DF28D564ED4}"/>
              </a:ext>
            </a:extLst>
          </p:cNvPr>
          <p:cNvGraphicFramePr>
            <a:graphicFrameLocks noGrp="1"/>
          </p:cNvGraphicFramePr>
          <p:nvPr>
            <p:extLst>
              <p:ext uri="{D42A27DB-BD31-4B8C-83A1-F6EECF244321}">
                <p14:modId xmlns:p14="http://schemas.microsoft.com/office/powerpoint/2010/main" val="43788166"/>
              </p:ext>
            </p:extLst>
          </p:nvPr>
        </p:nvGraphicFramePr>
        <p:xfrm>
          <a:off x="1045029" y="3372534"/>
          <a:ext cx="10101942" cy="2636380"/>
        </p:xfrm>
        <a:graphic>
          <a:graphicData uri="http://schemas.openxmlformats.org/drawingml/2006/table">
            <a:tbl>
              <a:tblPr firstRow="1" bandRow="1">
                <a:tableStyleId>{5C22544A-7EE6-4342-B048-85BDC9FD1C3A}</a:tableStyleId>
              </a:tblPr>
              <a:tblGrid>
                <a:gridCol w="1433829">
                  <a:extLst>
                    <a:ext uri="{9D8B030D-6E8A-4147-A177-3AD203B41FA5}">
                      <a16:colId xmlns="" xmlns:a16="http://schemas.microsoft.com/office/drawing/2014/main" val="2809638798"/>
                    </a:ext>
                  </a:extLst>
                </a:gridCol>
                <a:gridCol w="1933485">
                  <a:extLst>
                    <a:ext uri="{9D8B030D-6E8A-4147-A177-3AD203B41FA5}">
                      <a16:colId xmlns="" xmlns:a16="http://schemas.microsoft.com/office/drawing/2014/main" val="2092446301"/>
                    </a:ext>
                  </a:extLst>
                </a:gridCol>
                <a:gridCol w="1683657">
                  <a:extLst>
                    <a:ext uri="{9D8B030D-6E8A-4147-A177-3AD203B41FA5}">
                      <a16:colId xmlns="" xmlns:a16="http://schemas.microsoft.com/office/drawing/2014/main" val="1298585540"/>
                    </a:ext>
                  </a:extLst>
                </a:gridCol>
                <a:gridCol w="1683657">
                  <a:extLst>
                    <a:ext uri="{9D8B030D-6E8A-4147-A177-3AD203B41FA5}">
                      <a16:colId xmlns="" xmlns:a16="http://schemas.microsoft.com/office/drawing/2014/main" val="1385147283"/>
                    </a:ext>
                  </a:extLst>
                </a:gridCol>
                <a:gridCol w="1683657">
                  <a:extLst>
                    <a:ext uri="{9D8B030D-6E8A-4147-A177-3AD203B41FA5}">
                      <a16:colId xmlns="" xmlns:a16="http://schemas.microsoft.com/office/drawing/2014/main" val="4199642825"/>
                    </a:ext>
                  </a:extLst>
                </a:gridCol>
                <a:gridCol w="1683657">
                  <a:extLst>
                    <a:ext uri="{9D8B030D-6E8A-4147-A177-3AD203B41FA5}">
                      <a16:colId xmlns="" xmlns:a16="http://schemas.microsoft.com/office/drawing/2014/main" val="4063762715"/>
                    </a:ext>
                  </a:extLst>
                </a:gridCol>
              </a:tblGrid>
              <a:tr h="527276">
                <a:tc>
                  <a:txBody>
                    <a:bodyPr/>
                    <a:lstStyle/>
                    <a:p>
                      <a:pPr algn="ctr"/>
                      <a:endParaRPr lang="zh-CN" altLang="en-US" sz="1800" dirty="0">
                        <a:solidFill>
                          <a:srgbClr val="9C231C"/>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1</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2</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3</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4</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5</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noFill/>
                      <a:prstDash val="solid"/>
                      <a:round/>
                      <a:headEnd type="none" w="med" len="med"/>
                      <a:tailEnd type="none" w="med" len="med"/>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871622982"/>
                  </a:ext>
                </a:extLst>
              </a:tr>
              <a:tr h="527276">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1</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21.3</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24.4</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23.0</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29.0</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27.8</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solidFill>
                        <a:schemeClr val="accent1"/>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4058600278"/>
                  </a:ext>
                </a:extLst>
              </a:tr>
              <a:tr h="527276">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2</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10.9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14.6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15.6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18.6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17.4</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846394264"/>
                  </a:ext>
                </a:extLst>
              </a:tr>
              <a:tr h="527276">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3</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35.6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32.5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35.7</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37.5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36.3</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3175" cap="flat" cmpd="sng" algn="ctr">
                      <a:solidFill>
                        <a:schemeClr val="tx1">
                          <a:lumMod val="75000"/>
                          <a:lumOff val="25000"/>
                        </a:schemeClr>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771750610"/>
                  </a:ext>
                </a:extLst>
              </a:tr>
              <a:tr h="527276">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4</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32.2</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28.5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25.7</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24.9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27.9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3175" cap="flat" cmpd="sng" algn="ctr">
                      <a:solidFill>
                        <a:schemeClr val="tx1">
                          <a:lumMod val="75000"/>
                          <a:lumOff val="25000"/>
                        </a:schemeClr>
                      </a:solidFill>
                      <a:prstDash val="solid"/>
                      <a:round/>
                      <a:headEnd type="none" w="med" len="med"/>
                      <a:tailEnd type="none" w="med" len="med"/>
                    </a:lnT>
                    <a:lnB w="28575"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807097052"/>
                  </a:ext>
                </a:extLst>
              </a:tr>
            </a:tbl>
          </a:graphicData>
        </a:graphic>
      </p:graphicFrame>
    </p:spTree>
    <p:extLst>
      <p:ext uri="{BB962C8B-B14F-4D97-AF65-F5344CB8AC3E}">
        <p14:creationId xmlns:p14="http://schemas.microsoft.com/office/powerpoint/2010/main" val="2329520820"/>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79EB242B-FCE9-4AD7-8486-4BC8F35536AE}"/>
              </a:ext>
            </a:extLst>
          </p:cNvPr>
          <p:cNvSpPr>
            <a:spLocks noGrp="1"/>
          </p:cNvSpPr>
          <p:nvPr>
            <p:ph type="title"/>
          </p:nvPr>
        </p:nvSpPr>
        <p:spPr/>
        <p:txBody>
          <a:bodyPr/>
          <a:lstStyle/>
          <a:p>
            <a:r>
              <a:rPr lang="zh-CN" altLang="en-US" dirty="0"/>
              <a:t>表格</a:t>
            </a:r>
            <a:r>
              <a:rPr lang="en-US" altLang="zh-CN" dirty="0"/>
              <a:t>-</a:t>
            </a:r>
            <a:r>
              <a:rPr lang="zh-CN" altLang="en-US" dirty="0"/>
              <a:t>三线表</a:t>
            </a:r>
          </a:p>
        </p:txBody>
      </p:sp>
      <p:graphicFrame>
        <p:nvGraphicFramePr>
          <p:cNvPr id="3" name="表格 2">
            <a:extLst>
              <a:ext uri="{FF2B5EF4-FFF2-40B4-BE49-F238E27FC236}">
                <a16:creationId xmlns="" xmlns:a16="http://schemas.microsoft.com/office/drawing/2014/main" id="{E8660564-99AE-4075-B67A-FCA756E009B5}"/>
              </a:ext>
            </a:extLst>
          </p:cNvPr>
          <p:cNvGraphicFramePr>
            <a:graphicFrameLocks noGrp="1"/>
          </p:cNvGraphicFramePr>
          <p:nvPr>
            <p:extLst>
              <p:ext uri="{D42A27DB-BD31-4B8C-83A1-F6EECF244321}">
                <p14:modId xmlns:p14="http://schemas.microsoft.com/office/powerpoint/2010/main" val="119494779"/>
              </p:ext>
            </p:extLst>
          </p:nvPr>
        </p:nvGraphicFramePr>
        <p:xfrm>
          <a:off x="658814" y="2383425"/>
          <a:ext cx="7331344" cy="3253470"/>
        </p:xfrm>
        <a:graphic>
          <a:graphicData uri="http://schemas.openxmlformats.org/drawingml/2006/table">
            <a:tbl>
              <a:tblPr firstRow="1" bandRow="1">
                <a:tableStyleId>{5C22544A-7EE6-4342-B048-85BDC9FD1C3A}</a:tableStyleId>
              </a:tblPr>
              <a:tblGrid>
                <a:gridCol w="1040581">
                  <a:extLst>
                    <a:ext uri="{9D8B030D-6E8A-4147-A177-3AD203B41FA5}">
                      <a16:colId xmlns="" xmlns:a16="http://schemas.microsoft.com/office/drawing/2014/main" val="2809638798"/>
                    </a:ext>
                  </a:extLst>
                </a:gridCol>
                <a:gridCol w="1403199">
                  <a:extLst>
                    <a:ext uri="{9D8B030D-6E8A-4147-A177-3AD203B41FA5}">
                      <a16:colId xmlns="" xmlns:a16="http://schemas.microsoft.com/office/drawing/2014/main" val="2092446301"/>
                    </a:ext>
                  </a:extLst>
                </a:gridCol>
                <a:gridCol w="1221891">
                  <a:extLst>
                    <a:ext uri="{9D8B030D-6E8A-4147-A177-3AD203B41FA5}">
                      <a16:colId xmlns="" xmlns:a16="http://schemas.microsoft.com/office/drawing/2014/main" val="1298585540"/>
                    </a:ext>
                  </a:extLst>
                </a:gridCol>
                <a:gridCol w="1221891">
                  <a:extLst>
                    <a:ext uri="{9D8B030D-6E8A-4147-A177-3AD203B41FA5}">
                      <a16:colId xmlns="" xmlns:a16="http://schemas.microsoft.com/office/drawing/2014/main" val="1385147283"/>
                    </a:ext>
                  </a:extLst>
                </a:gridCol>
                <a:gridCol w="1221891">
                  <a:extLst>
                    <a:ext uri="{9D8B030D-6E8A-4147-A177-3AD203B41FA5}">
                      <a16:colId xmlns="" xmlns:a16="http://schemas.microsoft.com/office/drawing/2014/main" val="4199642825"/>
                    </a:ext>
                  </a:extLst>
                </a:gridCol>
                <a:gridCol w="1221891">
                  <a:extLst>
                    <a:ext uri="{9D8B030D-6E8A-4147-A177-3AD203B41FA5}">
                      <a16:colId xmlns="" xmlns:a16="http://schemas.microsoft.com/office/drawing/2014/main" val="4063762715"/>
                    </a:ext>
                  </a:extLst>
                </a:gridCol>
              </a:tblGrid>
              <a:tr h="650694">
                <a:tc>
                  <a:txBody>
                    <a:bodyPr/>
                    <a:lstStyle/>
                    <a:p>
                      <a:pPr algn="ctr"/>
                      <a:endParaRPr lang="zh-CN" altLang="en-US" sz="1800" dirty="0">
                        <a:solidFill>
                          <a:srgbClr val="9C231C"/>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1</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2</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3</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4</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800" dirty="0">
                          <a:solidFill>
                            <a:schemeClr val="accent1"/>
                          </a:solidFill>
                          <a:latin typeface="微软雅黑" panose="020B0503020204020204" pitchFamily="34" charset="-122"/>
                          <a:ea typeface="微软雅黑" panose="020B0503020204020204" pitchFamily="34" charset="-122"/>
                        </a:rPr>
                        <a:t>表头</a:t>
                      </a:r>
                      <a:r>
                        <a:rPr lang="en-US" altLang="zh-CN" sz="1800" dirty="0">
                          <a:solidFill>
                            <a:schemeClr val="accent1"/>
                          </a:solidFill>
                          <a:latin typeface="微软雅黑" panose="020B0503020204020204" pitchFamily="34" charset="-122"/>
                          <a:ea typeface="微软雅黑" panose="020B0503020204020204" pitchFamily="34" charset="-122"/>
                        </a:rPr>
                        <a:t>5</a:t>
                      </a:r>
                      <a:endParaRPr lang="zh-CN" altLang="en-US" sz="1800"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871622982"/>
                  </a:ext>
                </a:extLst>
              </a:tr>
              <a:tr h="650694">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1</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28575"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21.3</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24.4</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23.0</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29.0</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27.8</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28575" cap="flat" cmpd="sng" algn="ctr">
                      <a:solidFill>
                        <a:schemeClr val="accent1"/>
                      </a:solid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4058600278"/>
                  </a:ext>
                </a:extLst>
              </a:tr>
              <a:tr h="650694">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2</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10.9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14.6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15.6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18.6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17.4</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846394264"/>
                  </a:ext>
                </a:extLst>
              </a:tr>
              <a:tr h="650694">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3</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35.6</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32.5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35.7</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noFill/>
                      <a:prstDash val="solid"/>
                      <a:round/>
                      <a:headEnd type="none" w="med" len="med"/>
                      <a:tailEnd type="none" w="med" len="med"/>
                    </a:lnT>
                    <a:lnB w="190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37.5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36.3</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635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771750610"/>
                  </a:ext>
                </a:extLst>
              </a:tr>
              <a:tr h="650694">
                <a:tc>
                  <a:txBody>
                    <a:bodyPr/>
                    <a:lstStyle/>
                    <a:p>
                      <a:pPr algn="ctr"/>
                      <a:r>
                        <a:rPr lang="zh-CN" altLang="en-US" sz="1600" b="1" dirty="0">
                          <a:solidFill>
                            <a:schemeClr val="accent1"/>
                          </a:solidFill>
                          <a:latin typeface="微软雅黑" panose="020B0503020204020204" pitchFamily="34" charset="-122"/>
                          <a:ea typeface="微软雅黑" panose="020B0503020204020204" pitchFamily="34" charset="-122"/>
                        </a:rPr>
                        <a:t>类别</a:t>
                      </a:r>
                      <a:r>
                        <a:rPr lang="en-US" altLang="zh-CN" sz="1600" b="1" dirty="0">
                          <a:solidFill>
                            <a:schemeClr val="accent1"/>
                          </a:solidFill>
                          <a:latin typeface="微软雅黑" panose="020B0503020204020204" pitchFamily="34" charset="-122"/>
                          <a:ea typeface="微软雅黑" panose="020B0503020204020204" pitchFamily="34" charset="-122"/>
                        </a:rPr>
                        <a:t>4</a:t>
                      </a:r>
                      <a:endParaRPr lang="zh-CN" altLang="en-US" sz="1600" b="1" dirty="0">
                        <a:solidFill>
                          <a:schemeClr val="accent1"/>
                        </a:solidFill>
                        <a:latin typeface="微软雅黑" panose="020B0503020204020204" pitchFamily="34" charset="-122"/>
                        <a:ea typeface="微软雅黑" panose="020B0503020204020204" pitchFamily="34" charset="-122"/>
                      </a:endParaRPr>
                    </a:p>
                  </a:txBody>
                  <a:tcPr marL="79984" marR="79984" marT="39993" marB="39993" anchor="ctr">
                    <a:lnL w="12700" cmpd="sng">
                      <a:noFill/>
                    </a:lnL>
                    <a:lnR w="12700" cmpd="sng">
                      <a:noFill/>
                    </a:lnR>
                    <a:lnT w="63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32.2</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28.5</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25.7</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190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24.9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600" dirty="0">
                          <a:solidFill>
                            <a:schemeClr val="tx1">
                              <a:lumMod val="75000"/>
                              <a:lumOff val="25000"/>
                            </a:schemeClr>
                          </a:solidFill>
                          <a:latin typeface="+mn-ea"/>
                          <a:ea typeface="+mn-ea"/>
                        </a:rPr>
                        <a:t>27.9</a:t>
                      </a:r>
                      <a:endParaRPr lang="zh-CN" altLang="en-US" sz="1600" dirty="0">
                        <a:solidFill>
                          <a:schemeClr val="tx1">
                            <a:lumMod val="75000"/>
                            <a:lumOff val="25000"/>
                          </a:schemeClr>
                        </a:solidFill>
                        <a:latin typeface="+mn-ea"/>
                        <a:ea typeface="+mn-ea"/>
                      </a:endParaRPr>
                    </a:p>
                  </a:txBody>
                  <a:tcPr anchor="ctr">
                    <a:lnL w="12700" cmpd="sng">
                      <a:noFill/>
                    </a:lnL>
                    <a:lnR w="12700" cmpd="sng">
                      <a:noFill/>
                    </a:lnR>
                    <a:lnT w="6350" cap="flat" cmpd="sng" algn="ctr">
                      <a:noFill/>
                      <a:prstDash val="solid"/>
                      <a:round/>
                      <a:headEnd type="none" w="med" len="med"/>
                      <a:tailEnd type="none" w="med" len="med"/>
                    </a:lnT>
                    <a:lnB w="2857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807097052"/>
                  </a:ext>
                </a:extLst>
              </a:tr>
            </a:tbl>
          </a:graphicData>
        </a:graphic>
      </p:graphicFrame>
      <p:sp>
        <p:nvSpPr>
          <p:cNvPr id="5" name="文本框 4">
            <a:extLst>
              <a:ext uri="{FF2B5EF4-FFF2-40B4-BE49-F238E27FC236}">
                <a16:creationId xmlns="" xmlns:a16="http://schemas.microsoft.com/office/drawing/2014/main" id="{23AC683D-9196-4C4F-B16D-4012CFB09A16}"/>
              </a:ext>
            </a:extLst>
          </p:cNvPr>
          <p:cNvSpPr txBox="1"/>
          <p:nvPr/>
        </p:nvSpPr>
        <p:spPr>
          <a:xfrm>
            <a:off x="2758094" y="1765603"/>
            <a:ext cx="3132785" cy="400110"/>
          </a:xfrm>
          <a:prstGeom prst="rect">
            <a:avLst/>
          </a:prstGeom>
          <a:noFill/>
        </p:spPr>
        <p:txBody>
          <a:bodyPr wrap="square" rtlCol="0">
            <a:spAutoFit/>
          </a:bodyPr>
          <a:lstStyle/>
          <a:p>
            <a:pPr algn="ctr"/>
            <a:r>
              <a:rPr lang="zh-CN" altLang="en-US" sz="2000" b="1" dirty="0">
                <a:solidFill>
                  <a:schemeClr val="tx1">
                    <a:lumMod val="75000"/>
                    <a:lumOff val="25000"/>
                  </a:schemeClr>
                </a:solidFill>
                <a:latin typeface="微软雅黑" panose="020B0503020204020204" pitchFamily="34" charset="-122"/>
                <a:ea typeface="微软雅黑" panose="020B0503020204020204" pitchFamily="34" charset="-122"/>
              </a:rPr>
              <a:t>请输入您的表格标题</a:t>
            </a:r>
          </a:p>
        </p:txBody>
      </p:sp>
      <p:sp>
        <p:nvSpPr>
          <p:cNvPr id="13" name="任意多边形: 形状 12">
            <a:extLst>
              <a:ext uri="{FF2B5EF4-FFF2-40B4-BE49-F238E27FC236}">
                <a16:creationId xmlns="" xmlns:a16="http://schemas.microsoft.com/office/drawing/2014/main" id="{7D5470E2-33D8-43DA-B46A-41019FC3DA63}"/>
              </a:ext>
            </a:extLst>
          </p:cNvPr>
          <p:cNvSpPr/>
          <p:nvPr/>
        </p:nvSpPr>
        <p:spPr>
          <a:xfrm rot="16200000">
            <a:off x="8154952" y="2315427"/>
            <a:ext cx="3527947" cy="3228521"/>
          </a:xfrm>
          <a:custGeom>
            <a:avLst/>
            <a:gdLst>
              <a:gd name="connsiteX0" fmla="*/ 3855643 w 3855643"/>
              <a:gd name="connsiteY0" fmla="*/ 248106 h 2954203"/>
              <a:gd name="connsiteX1" fmla="*/ 3855643 w 3855643"/>
              <a:gd name="connsiteY1" fmla="*/ 2954203 h 2954203"/>
              <a:gd name="connsiteX2" fmla="*/ 0 w 3855643"/>
              <a:gd name="connsiteY2" fmla="*/ 2954202 h 2954203"/>
              <a:gd name="connsiteX3" fmla="*/ 0 w 3855643"/>
              <a:gd name="connsiteY3" fmla="*/ 248105 h 2954203"/>
              <a:gd name="connsiteX4" fmla="*/ 3079924 w 3855643"/>
              <a:gd name="connsiteY4" fmla="*/ 248106 h 2954203"/>
              <a:gd name="connsiteX5" fmla="*/ 3223826 w 3855643"/>
              <a:gd name="connsiteY5" fmla="*/ 0 h 2954203"/>
              <a:gd name="connsiteX6" fmla="*/ 3367727 w 3855643"/>
              <a:gd name="connsiteY6" fmla="*/ 248106 h 2954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55643" h="2954203">
                <a:moveTo>
                  <a:pt x="3855643" y="248106"/>
                </a:moveTo>
                <a:lnTo>
                  <a:pt x="3855643" y="2954203"/>
                </a:lnTo>
                <a:lnTo>
                  <a:pt x="0" y="2954202"/>
                </a:lnTo>
                <a:lnTo>
                  <a:pt x="0" y="248105"/>
                </a:lnTo>
                <a:lnTo>
                  <a:pt x="3079924" y="248106"/>
                </a:lnTo>
                <a:lnTo>
                  <a:pt x="3223826" y="0"/>
                </a:lnTo>
                <a:lnTo>
                  <a:pt x="3367727" y="248106"/>
                </a:lnTo>
                <a:close/>
              </a:path>
            </a:pathLst>
          </a:custGeom>
          <a:solidFill>
            <a:srgbClr val="F9F9F9"/>
          </a:solidFill>
          <a:ln>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lumMod val="75000"/>
                  <a:lumOff val="25000"/>
                </a:schemeClr>
              </a:solidFill>
            </a:endParaRPr>
          </a:p>
        </p:txBody>
      </p:sp>
      <p:sp>
        <p:nvSpPr>
          <p:cNvPr id="14" name="矩形 13">
            <a:extLst>
              <a:ext uri="{FF2B5EF4-FFF2-40B4-BE49-F238E27FC236}">
                <a16:creationId xmlns="" xmlns:a16="http://schemas.microsoft.com/office/drawing/2014/main" id="{D0C33C17-8DF4-4C1E-8624-5694A344C2A4}"/>
              </a:ext>
            </a:extLst>
          </p:cNvPr>
          <p:cNvSpPr/>
          <p:nvPr/>
        </p:nvSpPr>
        <p:spPr>
          <a:xfrm>
            <a:off x="8857011" y="3166374"/>
            <a:ext cx="2422863" cy="2301784"/>
          </a:xfrm>
          <a:prstGeom prst="rect">
            <a:avLst/>
          </a:prstGeom>
        </p:spPr>
        <p:txBody>
          <a:bodyPr wrap="square">
            <a:spAutoFit/>
          </a:bodyPr>
          <a:lstStyle/>
          <a:p>
            <a:pPr algn="just">
              <a:lnSpc>
                <a:spcPct val="130000"/>
              </a:lnSpc>
              <a:spcBef>
                <a:spcPts val="300"/>
              </a:spcBef>
              <a:spcAft>
                <a:spcPts val="300"/>
              </a:spcAft>
            </a:pPr>
            <a:r>
              <a:rPr lang="zh-CN" altLang="en-US" sz="1600" dirty="0">
                <a:solidFill>
                  <a:schemeClr val="tx1">
                    <a:lumMod val="75000"/>
                    <a:lumOff val="25000"/>
                  </a:schemeClr>
                </a:solidFill>
                <a:latin typeface="+mn-ea"/>
              </a:rPr>
              <a:t>从图表中可以看出从图表中可以看出从图表中可以看出从图表中可以看出从图表中可以看出从图表中可以看出从图表中可以看出从图表中可以看出从图表中可以看出</a:t>
            </a:r>
          </a:p>
        </p:txBody>
      </p:sp>
      <p:sp>
        <p:nvSpPr>
          <p:cNvPr id="17" name="矩形 16">
            <a:extLst>
              <a:ext uri="{FF2B5EF4-FFF2-40B4-BE49-F238E27FC236}">
                <a16:creationId xmlns="" xmlns:a16="http://schemas.microsoft.com/office/drawing/2014/main" id="{878E5C49-46DE-4076-8753-AB2E7A4D79EF}"/>
              </a:ext>
            </a:extLst>
          </p:cNvPr>
          <p:cNvSpPr/>
          <p:nvPr/>
        </p:nvSpPr>
        <p:spPr>
          <a:xfrm>
            <a:off x="8857012" y="2411374"/>
            <a:ext cx="2361666" cy="511807"/>
          </a:xfrm>
          <a:prstGeom prst="rect">
            <a:avLst/>
          </a:prstGeom>
        </p:spPr>
        <p:txBody>
          <a:bodyPr wrap="square">
            <a:spAutoFit/>
          </a:bodyPr>
          <a:lstStyle/>
          <a:p>
            <a:pPr algn="just">
              <a:lnSpc>
                <a:spcPct val="125000"/>
              </a:lnSpc>
              <a:spcBef>
                <a:spcPts val="300"/>
              </a:spcBef>
              <a:spcAft>
                <a:spcPts val="300"/>
              </a:spcAft>
            </a:pPr>
            <a:r>
              <a:rPr lang="zh-CN" altLang="en-US" sz="2400" b="1" dirty="0">
                <a:gradFill>
                  <a:gsLst>
                    <a:gs pos="30000">
                      <a:schemeClr val="accent1"/>
                    </a:gs>
                    <a:gs pos="100000">
                      <a:schemeClr val="accent2"/>
                    </a:gs>
                  </a:gsLst>
                  <a:lin ang="1800000" scaled="0"/>
                </a:gradFill>
                <a:latin typeface="+mn-ea"/>
              </a:rPr>
              <a:t>这里是小标题</a:t>
            </a:r>
          </a:p>
        </p:txBody>
      </p:sp>
      <p:cxnSp>
        <p:nvCxnSpPr>
          <p:cNvPr id="21" name="直接连接符 20">
            <a:extLst>
              <a:ext uri="{FF2B5EF4-FFF2-40B4-BE49-F238E27FC236}">
                <a16:creationId xmlns="" xmlns:a16="http://schemas.microsoft.com/office/drawing/2014/main" id="{B6AC6402-A66D-41CE-BBBF-ED96A55DC825}"/>
              </a:ext>
            </a:extLst>
          </p:cNvPr>
          <p:cNvCxnSpPr>
            <a:cxnSpLocks/>
          </p:cNvCxnSpPr>
          <p:nvPr/>
        </p:nvCxnSpPr>
        <p:spPr>
          <a:xfrm>
            <a:off x="8978287" y="3044777"/>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8883342"/>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E14E429C-926F-4665-A00F-3A670A34D5B1}"/>
              </a:ext>
            </a:extLst>
          </p:cNvPr>
          <p:cNvSpPr>
            <a:spLocks noGrp="1"/>
          </p:cNvSpPr>
          <p:nvPr>
            <p:ph type="title"/>
          </p:nvPr>
        </p:nvSpPr>
        <p:spPr/>
        <p:txBody>
          <a:bodyPr/>
          <a:lstStyle/>
          <a:p>
            <a:r>
              <a:rPr lang="zh-CN" altLang="en-US" dirty="0"/>
              <a:t>时间轴页</a:t>
            </a:r>
          </a:p>
        </p:txBody>
      </p:sp>
      <p:cxnSp>
        <p:nvCxnSpPr>
          <p:cNvPr id="4" name="直接连接符 3">
            <a:extLst>
              <a:ext uri="{FF2B5EF4-FFF2-40B4-BE49-F238E27FC236}">
                <a16:creationId xmlns="" xmlns:a16="http://schemas.microsoft.com/office/drawing/2014/main" id="{EAA25476-EDF3-41DF-8D6D-EBF4B4DA4552}"/>
              </a:ext>
            </a:extLst>
          </p:cNvPr>
          <p:cNvCxnSpPr>
            <a:cxnSpLocks/>
          </p:cNvCxnSpPr>
          <p:nvPr/>
        </p:nvCxnSpPr>
        <p:spPr>
          <a:xfrm>
            <a:off x="3175414" y="0"/>
            <a:ext cx="0" cy="6858000"/>
          </a:xfrm>
          <a:prstGeom prst="line">
            <a:avLst/>
          </a:prstGeom>
          <a:ln w="25400">
            <a:gradFill>
              <a:gsLst>
                <a:gs pos="0">
                  <a:schemeClr val="accent2">
                    <a:alpha val="0"/>
                  </a:schemeClr>
                </a:gs>
                <a:gs pos="50000">
                  <a:schemeClr val="accent1"/>
                </a:gs>
                <a:gs pos="100000">
                  <a:schemeClr val="accent2">
                    <a:alpha val="0"/>
                  </a:schemeClr>
                </a:gs>
              </a:gsLst>
              <a:lin ang="5400000" scaled="0"/>
            </a:gradFill>
            <a:prstDash val="solid"/>
          </a:ln>
        </p:spPr>
        <p:style>
          <a:lnRef idx="1">
            <a:schemeClr val="accent1"/>
          </a:lnRef>
          <a:fillRef idx="0">
            <a:schemeClr val="accent1"/>
          </a:fillRef>
          <a:effectRef idx="0">
            <a:schemeClr val="accent1"/>
          </a:effectRef>
          <a:fontRef idx="minor">
            <a:schemeClr val="tx1"/>
          </a:fontRef>
        </p:style>
      </p:cxnSp>
      <p:sp>
        <p:nvSpPr>
          <p:cNvPr id="19" name="矩形 18">
            <a:extLst>
              <a:ext uri="{FF2B5EF4-FFF2-40B4-BE49-F238E27FC236}">
                <a16:creationId xmlns="" xmlns:a16="http://schemas.microsoft.com/office/drawing/2014/main" id="{448FCA1F-7FF0-4C76-AF74-8C2DA5766FB9}"/>
              </a:ext>
            </a:extLst>
          </p:cNvPr>
          <p:cNvSpPr/>
          <p:nvPr/>
        </p:nvSpPr>
        <p:spPr>
          <a:xfrm>
            <a:off x="1595302" y="2820210"/>
            <a:ext cx="1522066" cy="400110"/>
          </a:xfrm>
          <a:prstGeom prst="rect">
            <a:avLst/>
          </a:prstGeom>
        </p:spPr>
        <p:txBody>
          <a:bodyPr wrap="square">
            <a:spAutoFit/>
          </a:bodyPr>
          <a:lstStyle/>
          <a:p>
            <a:pPr algn="ctr"/>
            <a:r>
              <a:rPr lang="en-US" altLang="zh-CN" sz="2000" kern="0" dirty="0">
                <a:solidFill>
                  <a:schemeClr val="tx1">
                    <a:lumMod val="75000"/>
                    <a:lumOff val="25000"/>
                  </a:schemeClr>
                </a:solidFill>
                <a:latin typeface="+mj-lt"/>
                <a:ea typeface="微软雅黑" panose="020B0503020204020204" pitchFamily="34" charset="-122"/>
                <a:cs typeface="+mn-ea"/>
                <a:sym typeface="Arial" panose="020B0604020202020204" pitchFamily="34" charset="0"/>
              </a:rPr>
              <a:t>2018 . 06</a:t>
            </a:r>
            <a:endParaRPr lang="zh-CN" altLang="en-US" sz="2000" b="1" kern="0" dirty="0">
              <a:solidFill>
                <a:schemeClr val="tx1">
                  <a:lumMod val="75000"/>
                  <a:lumOff val="25000"/>
                </a:schemeClr>
              </a:solidFill>
              <a:latin typeface="+mj-ea"/>
              <a:ea typeface="+mj-ea"/>
              <a:cs typeface="+mn-ea"/>
              <a:sym typeface="Arial" panose="020B0604020202020204" pitchFamily="34" charset="0"/>
            </a:endParaRPr>
          </a:p>
        </p:txBody>
      </p:sp>
      <p:sp>
        <p:nvSpPr>
          <p:cNvPr id="20" name="矩形 19">
            <a:extLst>
              <a:ext uri="{FF2B5EF4-FFF2-40B4-BE49-F238E27FC236}">
                <a16:creationId xmlns="" xmlns:a16="http://schemas.microsoft.com/office/drawing/2014/main" id="{DD5600F8-3207-4474-9FE7-37EDD155BE02}"/>
              </a:ext>
            </a:extLst>
          </p:cNvPr>
          <p:cNvSpPr/>
          <p:nvPr/>
        </p:nvSpPr>
        <p:spPr>
          <a:xfrm>
            <a:off x="1595302" y="1562261"/>
            <a:ext cx="1522066" cy="400110"/>
          </a:xfrm>
          <a:prstGeom prst="rect">
            <a:avLst/>
          </a:prstGeom>
        </p:spPr>
        <p:txBody>
          <a:bodyPr wrap="square">
            <a:spAutoFit/>
          </a:bodyPr>
          <a:lstStyle/>
          <a:p>
            <a:pPr algn="ctr"/>
            <a:r>
              <a:rPr lang="en-US" altLang="zh-CN" sz="2000" kern="0" dirty="0">
                <a:solidFill>
                  <a:schemeClr val="tx1">
                    <a:lumMod val="75000"/>
                    <a:lumOff val="25000"/>
                  </a:schemeClr>
                </a:solidFill>
                <a:latin typeface="+mj-lt"/>
                <a:ea typeface="微软雅黑" panose="020B0503020204020204" pitchFamily="34" charset="-122"/>
                <a:cs typeface="+mn-ea"/>
                <a:sym typeface="Arial" panose="020B0604020202020204" pitchFamily="34" charset="0"/>
              </a:rPr>
              <a:t>2017 . 09</a:t>
            </a:r>
            <a:endParaRPr lang="zh-CN" altLang="en-US" sz="2000" b="1" kern="0" dirty="0">
              <a:solidFill>
                <a:schemeClr val="tx1">
                  <a:lumMod val="75000"/>
                  <a:lumOff val="25000"/>
                </a:schemeClr>
              </a:solidFill>
              <a:latin typeface="+mj-ea"/>
              <a:ea typeface="+mj-ea"/>
              <a:cs typeface="+mn-ea"/>
              <a:sym typeface="Arial" panose="020B0604020202020204" pitchFamily="34" charset="0"/>
            </a:endParaRPr>
          </a:p>
        </p:txBody>
      </p:sp>
      <p:sp>
        <p:nvSpPr>
          <p:cNvPr id="21" name="矩形 20">
            <a:extLst>
              <a:ext uri="{FF2B5EF4-FFF2-40B4-BE49-F238E27FC236}">
                <a16:creationId xmlns="" xmlns:a16="http://schemas.microsoft.com/office/drawing/2014/main" id="{C34ADD31-1B3A-4F66-A9EF-8E339D947A47}"/>
              </a:ext>
            </a:extLst>
          </p:cNvPr>
          <p:cNvSpPr/>
          <p:nvPr/>
        </p:nvSpPr>
        <p:spPr>
          <a:xfrm>
            <a:off x="1595302" y="4078159"/>
            <a:ext cx="1522066" cy="400110"/>
          </a:xfrm>
          <a:prstGeom prst="rect">
            <a:avLst/>
          </a:prstGeom>
        </p:spPr>
        <p:txBody>
          <a:bodyPr wrap="square">
            <a:spAutoFit/>
          </a:bodyPr>
          <a:lstStyle/>
          <a:p>
            <a:pPr algn="ctr"/>
            <a:r>
              <a:rPr lang="en-US" altLang="zh-CN" sz="2000" kern="0" dirty="0">
                <a:solidFill>
                  <a:schemeClr val="tx1">
                    <a:lumMod val="75000"/>
                    <a:lumOff val="25000"/>
                  </a:schemeClr>
                </a:solidFill>
                <a:latin typeface="+mj-lt"/>
                <a:ea typeface="微软雅黑" panose="020B0503020204020204" pitchFamily="34" charset="-122"/>
                <a:cs typeface="+mn-ea"/>
                <a:sym typeface="Arial" panose="020B0604020202020204" pitchFamily="34" charset="0"/>
              </a:rPr>
              <a:t>2018 . 09 </a:t>
            </a:r>
            <a:endParaRPr lang="zh-CN" altLang="en-US" sz="2000" b="1" kern="0" dirty="0">
              <a:solidFill>
                <a:schemeClr val="tx1">
                  <a:lumMod val="75000"/>
                  <a:lumOff val="25000"/>
                </a:schemeClr>
              </a:solidFill>
              <a:latin typeface="+mj-ea"/>
              <a:ea typeface="+mj-ea"/>
              <a:cs typeface="+mn-ea"/>
              <a:sym typeface="Arial" panose="020B0604020202020204" pitchFamily="34" charset="0"/>
            </a:endParaRPr>
          </a:p>
        </p:txBody>
      </p:sp>
      <p:sp>
        <p:nvSpPr>
          <p:cNvPr id="22" name="矩形 21">
            <a:extLst>
              <a:ext uri="{FF2B5EF4-FFF2-40B4-BE49-F238E27FC236}">
                <a16:creationId xmlns="" xmlns:a16="http://schemas.microsoft.com/office/drawing/2014/main" id="{D6791B77-4626-4773-AFF3-4A3448CE6FB8}"/>
              </a:ext>
            </a:extLst>
          </p:cNvPr>
          <p:cNvSpPr/>
          <p:nvPr/>
        </p:nvSpPr>
        <p:spPr>
          <a:xfrm>
            <a:off x="1595302" y="5336107"/>
            <a:ext cx="1522066" cy="400110"/>
          </a:xfrm>
          <a:prstGeom prst="rect">
            <a:avLst/>
          </a:prstGeom>
        </p:spPr>
        <p:txBody>
          <a:bodyPr wrap="square">
            <a:spAutoFit/>
          </a:bodyPr>
          <a:lstStyle/>
          <a:p>
            <a:pPr algn="ctr"/>
            <a:r>
              <a:rPr lang="en-US" altLang="zh-CN" sz="2000" kern="0" dirty="0">
                <a:solidFill>
                  <a:schemeClr val="tx1">
                    <a:lumMod val="75000"/>
                    <a:lumOff val="25000"/>
                  </a:schemeClr>
                </a:solidFill>
                <a:latin typeface="+mj-lt"/>
                <a:ea typeface="微软雅黑" panose="020B0503020204020204" pitchFamily="34" charset="-122"/>
                <a:cs typeface="+mn-ea"/>
                <a:sym typeface="Arial" panose="020B0604020202020204" pitchFamily="34" charset="0"/>
              </a:rPr>
              <a:t>2019 . 03</a:t>
            </a:r>
            <a:endParaRPr lang="zh-CN" altLang="en-US" sz="2000" b="1" kern="0" dirty="0">
              <a:solidFill>
                <a:schemeClr val="tx1">
                  <a:lumMod val="75000"/>
                  <a:lumOff val="25000"/>
                </a:schemeClr>
              </a:solidFill>
              <a:latin typeface="+mj-ea"/>
              <a:ea typeface="+mj-ea"/>
              <a:cs typeface="+mn-ea"/>
              <a:sym typeface="Arial" panose="020B0604020202020204" pitchFamily="34" charset="0"/>
            </a:endParaRPr>
          </a:p>
        </p:txBody>
      </p:sp>
      <p:grpSp>
        <p:nvGrpSpPr>
          <p:cNvPr id="39" name="组合 38">
            <a:extLst>
              <a:ext uri="{FF2B5EF4-FFF2-40B4-BE49-F238E27FC236}">
                <a16:creationId xmlns="" xmlns:a16="http://schemas.microsoft.com/office/drawing/2014/main" id="{F4FB1C6F-70D3-4395-8CD8-BD7D488CC4C3}"/>
              </a:ext>
            </a:extLst>
          </p:cNvPr>
          <p:cNvGrpSpPr/>
          <p:nvPr/>
        </p:nvGrpSpPr>
        <p:grpSpPr>
          <a:xfrm>
            <a:off x="3050749" y="1615468"/>
            <a:ext cx="249330" cy="249330"/>
            <a:chOff x="3801042" y="1716225"/>
            <a:chExt cx="224858" cy="224858"/>
          </a:xfrm>
        </p:grpSpPr>
        <p:sp>
          <p:nvSpPr>
            <p:cNvPr id="40" name="椭圆 39">
              <a:extLst>
                <a:ext uri="{FF2B5EF4-FFF2-40B4-BE49-F238E27FC236}">
                  <a16:creationId xmlns="" xmlns:a16="http://schemas.microsoft.com/office/drawing/2014/main" id="{C9E349BC-125F-4411-B808-83F0503AFE6B}"/>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1" name="椭圆 40">
              <a:extLst>
                <a:ext uri="{FF2B5EF4-FFF2-40B4-BE49-F238E27FC236}">
                  <a16:creationId xmlns="" xmlns:a16="http://schemas.microsoft.com/office/drawing/2014/main" id="{4A24DA78-0060-4125-8CBE-A078AF863ED9}"/>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2" name="组合 41">
            <a:extLst>
              <a:ext uri="{FF2B5EF4-FFF2-40B4-BE49-F238E27FC236}">
                <a16:creationId xmlns="" xmlns:a16="http://schemas.microsoft.com/office/drawing/2014/main" id="{B012742A-A7C3-4491-AB88-6AF7E846ED68}"/>
              </a:ext>
            </a:extLst>
          </p:cNvPr>
          <p:cNvGrpSpPr/>
          <p:nvPr/>
        </p:nvGrpSpPr>
        <p:grpSpPr>
          <a:xfrm>
            <a:off x="3050749" y="2877385"/>
            <a:ext cx="249330" cy="249330"/>
            <a:chOff x="3801042" y="1716225"/>
            <a:chExt cx="224858" cy="224858"/>
          </a:xfrm>
        </p:grpSpPr>
        <p:sp>
          <p:nvSpPr>
            <p:cNvPr id="43" name="椭圆 42">
              <a:extLst>
                <a:ext uri="{FF2B5EF4-FFF2-40B4-BE49-F238E27FC236}">
                  <a16:creationId xmlns="" xmlns:a16="http://schemas.microsoft.com/office/drawing/2014/main" id="{4266A3A3-80BA-459A-A049-43362729FC63}"/>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4" name="椭圆 43">
              <a:extLst>
                <a:ext uri="{FF2B5EF4-FFF2-40B4-BE49-F238E27FC236}">
                  <a16:creationId xmlns="" xmlns:a16="http://schemas.microsoft.com/office/drawing/2014/main" id="{C221ABA0-DFD5-4CEA-A62F-4BA200271ADB}"/>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5" name="组合 44">
            <a:extLst>
              <a:ext uri="{FF2B5EF4-FFF2-40B4-BE49-F238E27FC236}">
                <a16:creationId xmlns="" xmlns:a16="http://schemas.microsoft.com/office/drawing/2014/main" id="{FC16566D-3F52-448C-BB73-4740CDAC2856}"/>
              </a:ext>
            </a:extLst>
          </p:cNvPr>
          <p:cNvGrpSpPr/>
          <p:nvPr/>
        </p:nvGrpSpPr>
        <p:grpSpPr>
          <a:xfrm>
            <a:off x="3050749" y="4139302"/>
            <a:ext cx="249330" cy="249330"/>
            <a:chOff x="3801042" y="1716225"/>
            <a:chExt cx="224858" cy="224858"/>
          </a:xfrm>
        </p:grpSpPr>
        <p:sp>
          <p:nvSpPr>
            <p:cNvPr id="46" name="椭圆 45">
              <a:extLst>
                <a:ext uri="{FF2B5EF4-FFF2-40B4-BE49-F238E27FC236}">
                  <a16:creationId xmlns="" xmlns:a16="http://schemas.microsoft.com/office/drawing/2014/main" id="{D5405DD5-401A-4658-9AEF-D3F95BA58D99}"/>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7" name="椭圆 46">
              <a:extLst>
                <a:ext uri="{FF2B5EF4-FFF2-40B4-BE49-F238E27FC236}">
                  <a16:creationId xmlns="" xmlns:a16="http://schemas.microsoft.com/office/drawing/2014/main" id="{190A542E-011F-40C1-AA35-EC71EFDC9ED8}"/>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8" name="组合 47">
            <a:extLst>
              <a:ext uri="{FF2B5EF4-FFF2-40B4-BE49-F238E27FC236}">
                <a16:creationId xmlns="" xmlns:a16="http://schemas.microsoft.com/office/drawing/2014/main" id="{CA50E8A0-C887-4E32-9F60-A41FE27960B1}"/>
              </a:ext>
            </a:extLst>
          </p:cNvPr>
          <p:cNvGrpSpPr/>
          <p:nvPr/>
        </p:nvGrpSpPr>
        <p:grpSpPr>
          <a:xfrm>
            <a:off x="3050749" y="5401220"/>
            <a:ext cx="249330" cy="249330"/>
            <a:chOff x="3801042" y="1716225"/>
            <a:chExt cx="224858" cy="224858"/>
          </a:xfrm>
        </p:grpSpPr>
        <p:sp>
          <p:nvSpPr>
            <p:cNvPr id="49" name="椭圆 48">
              <a:extLst>
                <a:ext uri="{FF2B5EF4-FFF2-40B4-BE49-F238E27FC236}">
                  <a16:creationId xmlns="" xmlns:a16="http://schemas.microsoft.com/office/drawing/2014/main" id="{FC5650BA-4A61-48BF-B276-EC89C13D10BF}"/>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0" name="椭圆 49">
              <a:extLst>
                <a:ext uri="{FF2B5EF4-FFF2-40B4-BE49-F238E27FC236}">
                  <a16:creationId xmlns="" xmlns:a16="http://schemas.microsoft.com/office/drawing/2014/main" id="{5F935151-B66A-434F-BD9C-AD5D8E1034B2}"/>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68" name="组合 67">
            <a:extLst>
              <a:ext uri="{FF2B5EF4-FFF2-40B4-BE49-F238E27FC236}">
                <a16:creationId xmlns="" xmlns:a16="http://schemas.microsoft.com/office/drawing/2014/main" id="{43F7C050-8AF0-41F2-AC82-04422CA925C8}"/>
              </a:ext>
            </a:extLst>
          </p:cNvPr>
          <p:cNvGrpSpPr/>
          <p:nvPr/>
        </p:nvGrpSpPr>
        <p:grpSpPr>
          <a:xfrm rot="16200000" flipV="1">
            <a:off x="6548239" y="-714939"/>
            <a:ext cx="815068" cy="7433978"/>
            <a:chOff x="1659330" y="-3554458"/>
            <a:chExt cx="815068" cy="7259972"/>
          </a:xfrm>
        </p:grpSpPr>
        <p:sp>
          <p:nvSpPr>
            <p:cNvPr id="69" name="矩形: 圆角 68">
              <a:extLst>
                <a:ext uri="{FF2B5EF4-FFF2-40B4-BE49-F238E27FC236}">
                  <a16:creationId xmlns="" xmlns:a16="http://schemas.microsoft.com/office/drawing/2014/main" id="{61D783A0-F076-434F-9944-7038F2541C2B}"/>
                </a:ext>
              </a:extLst>
            </p:cNvPr>
            <p:cNvSpPr/>
            <p:nvPr/>
          </p:nvSpPr>
          <p:spPr>
            <a:xfrm>
              <a:off x="1659329" y="-3554457"/>
              <a:ext cx="815068" cy="6582556"/>
            </a:xfrm>
            <a:prstGeom prst="roundRect">
              <a:avLst>
                <a:gd name="adj" fmla="val 10435"/>
              </a:avLst>
            </a:prstGeom>
            <a:gradFill>
              <a:gsLst>
                <a:gs pos="70000">
                  <a:schemeClr val="bg1"/>
                </a:gs>
                <a:gs pos="100000">
                  <a:schemeClr val="bg1">
                    <a:alpha val="0"/>
                  </a:schemeClr>
                </a:gs>
              </a:gsLst>
              <a:lin ang="16200000" scaled="0"/>
            </a:gradFill>
            <a:ln>
              <a:gradFill>
                <a:gsLst>
                  <a:gs pos="0">
                    <a:schemeClr val="accent1"/>
                  </a:gs>
                  <a:gs pos="70000">
                    <a:schemeClr val="accent2">
                      <a:alpha val="0"/>
                    </a:schemeClr>
                  </a:gs>
                </a:gsLst>
                <a:lin ang="162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lumMod val="75000"/>
                    <a:lumOff val="25000"/>
                  </a:schemeClr>
                </a:solidFill>
              </a:endParaRPr>
            </a:p>
          </p:txBody>
        </p:sp>
        <p:cxnSp>
          <p:nvCxnSpPr>
            <p:cNvPr id="70" name="直接连接符 69">
              <a:extLst>
                <a:ext uri="{FF2B5EF4-FFF2-40B4-BE49-F238E27FC236}">
                  <a16:creationId xmlns="" xmlns:a16="http://schemas.microsoft.com/office/drawing/2014/main" id="{24467FA1-812A-4E71-A9FE-976522F20617}"/>
                </a:ext>
              </a:extLst>
            </p:cNvPr>
            <p:cNvCxnSpPr>
              <a:cxnSpLocks/>
            </p:cNvCxnSpPr>
            <p:nvPr/>
          </p:nvCxnSpPr>
          <p:spPr>
            <a:xfrm rot="16200000" flipV="1">
              <a:off x="1728158" y="3366804"/>
              <a:ext cx="677416" cy="4"/>
            </a:xfrm>
            <a:prstGeom prst="line">
              <a:avLst/>
            </a:prstGeom>
            <a:ln w="12700">
              <a:gradFill>
                <a:gsLst>
                  <a:gs pos="0">
                    <a:schemeClr val="accent1">
                      <a:alpha val="0"/>
                    </a:schemeClr>
                  </a:gs>
                  <a:gs pos="100000">
                    <a:schemeClr val="accent2"/>
                  </a:gs>
                </a:gsLst>
                <a:lin ang="0" scaled="0"/>
              </a:gradFill>
              <a:prstDash val="solid"/>
            </a:ln>
          </p:spPr>
          <p:style>
            <a:lnRef idx="1">
              <a:schemeClr val="accent1"/>
            </a:lnRef>
            <a:fillRef idx="0">
              <a:schemeClr val="accent1"/>
            </a:fillRef>
            <a:effectRef idx="0">
              <a:schemeClr val="accent1"/>
            </a:effectRef>
            <a:fontRef idx="minor">
              <a:schemeClr val="tx1"/>
            </a:fontRef>
          </p:style>
        </p:cxnSp>
      </p:grpSp>
      <p:grpSp>
        <p:nvGrpSpPr>
          <p:cNvPr id="71" name="组合 70">
            <a:extLst>
              <a:ext uri="{FF2B5EF4-FFF2-40B4-BE49-F238E27FC236}">
                <a16:creationId xmlns="" xmlns:a16="http://schemas.microsoft.com/office/drawing/2014/main" id="{838FBF49-2939-4DF6-AC14-516DCBD3ACB6}"/>
              </a:ext>
            </a:extLst>
          </p:cNvPr>
          <p:cNvGrpSpPr/>
          <p:nvPr/>
        </p:nvGrpSpPr>
        <p:grpSpPr>
          <a:xfrm rot="16200000" flipV="1">
            <a:off x="6548236" y="546980"/>
            <a:ext cx="815068" cy="7433973"/>
            <a:chOff x="1659330" y="-3554458"/>
            <a:chExt cx="815068" cy="7259972"/>
          </a:xfrm>
        </p:grpSpPr>
        <p:sp>
          <p:nvSpPr>
            <p:cNvPr id="72" name="矩形: 圆角 71">
              <a:extLst>
                <a:ext uri="{FF2B5EF4-FFF2-40B4-BE49-F238E27FC236}">
                  <a16:creationId xmlns="" xmlns:a16="http://schemas.microsoft.com/office/drawing/2014/main" id="{F8CDD65E-99DF-4DBA-9607-BA308091C7E0}"/>
                </a:ext>
              </a:extLst>
            </p:cNvPr>
            <p:cNvSpPr/>
            <p:nvPr/>
          </p:nvSpPr>
          <p:spPr>
            <a:xfrm>
              <a:off x="1659329" y="-3554457"/>
              <a:ext cx="815068" cy="6582556"/>
            </a:xfrm>
            <a:prstGeom prst="roundRect">
              <a:avLst>
                <a:gd name="adj" fmla="val 10435"/>
              </a:avLst>
            </a:prstGeom>
            <a:gradFill>
              <a:gsLst>
                <a:gs pos="75000">
                  <a:schemeClr val="bg1"/>
                </a:gs>
                <a:gs pos="100000">
                  <a:schemeClr val="bg1">
                    <a:alpha val="0"/>
                  </a:schemeClr>
                </a:gs>
              </a:gsLst>
              <a:lin ang="16200000" scaled="0"/>
            </a:gradFill>
            <a:ln>
              <a:gradFill>
                <a:gsLst>
                  <a:gs pos="0">
                    <a:schemeClr val="accent1"/>
                  </a:gs>
                  <a:gs pos="80000">
                    <a:schemeClr val="accent2">
                      <a:alpha val="0"/>
                    </a:schemeClr>
                  </a:gs>
                </a:gsLst>
                <a:lin ang="162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lumMod val="75000"/>
                    <a:lumOff val="25000"/>
                  </a:schemeClr>
                </a:solidFill>
              </a:endParaRPr>
            </a:p>
          </p:txBody>
        </p:sp>
        <p:cxnSp>
          <p:nvCxnSpPr>
            <p:cNvPr id="73" name="直接连接符 72">
              <a:extLst>
                <a:ext uri="{FF2B5EF4-FFF2-40B4-BE49-F238E27FC236}">
                  <a16:creationId xmlns="" xmlns:a16="http://schemas.microsoft.com/office/drawing/2014/main" id="{5905EE70-C9CD-4134-BE60-235D437B520C}"/>
                </a:ext>
              </a:extLst>
            </p:cNvPr>
            <p:cNvCxnSpPr>
              <a:cxnSpLocks/>
            </p:cNvCxnSpPr>
            <p:nvPr/>
          </p:nvCxnSpPr>
          <p:spPr>
            <a:xfrm rot="16200000" flipV="1">
              <a:off x="1728158" y="3366804"/>
              <a:ext cx="677416" cy="4"/>
            </a:xfrm>
            <a:prstGeom prst="line">
              <a:avLst/>
            </a:prstGeom>
            <a:ln w="12700">
              <a:gradFill>
                <a:gsLst>
                  <a:gs pos="0">
                    <a:schemeClr val="accent1">
                      <a:alpha val="0"/>
                    </a:schemeClr>
                  </a:gs>
                  <a:gs pos="100000">
                    <a:schemeClr val="accent2"/>
                  </a:gs>
                </a:gsLst>
                <a:lin ang="0" scaled="0"/>
              </a:gradFill>
              <a:prstDash val="solid"/>
            </a:ln>
          </p:spPr>
          <p:style>
            <a:lnRef idx="1">
              <a:schemeClr val="accent1"/>
            </a:lnRef>
            <a:fillRef idx="0">
              <a:schemeClr val="accent1"/>
            </a:fillRef>
            <a:effectRef idx="0">
              <a:schemeClr val="accent1"/>
            </a:effectRef>
            <a:fontRef idx="minor">
              <a:schemeClr val="tx1"/>
            </a:fontRef>
          </p:style>
        </p:cxnSp>
      </p:grpSp>
      <p:grpSp>
        <p:nvGrpSpPr>
          <p:cNvPr id="74" name="组合 73">
            <a:extLst>
              <a:ext uri="{FF2B5EF4-FFF2-40B4-BE49-F238E27FC236}">
                <a16:creationId xmlns="" xmlns:a16="http://schemas.microsoft.com/office/drawing/2014/main" id="{C94ED5B1-4CFB-40D6-8629-1936DFD2F825}"/>
              </a:ext>
            </a:extLst>
          </p:cNvPr>
          <p:cNvGrpSpPr/>
          <p:nvPr/>
        </p:nvGrpSpPr>
        <p:grpSpPr>
          <a:xfrm rot="16200000" flipV="1">
            <a:off x="6548235" y="1808898"/>
            <a:ext cx="815068" cy="7433971"/>
            <a:chOff x="1659330" y="-3554458"/>
            <a:chExt cx="815068" cy="7259972"/>
          </a:xfrm>
        </p:grpSpPr>
        <p:sp>
          <p:nvSpPr>
            <p:cNvPr id="75" name="矩形: 圆角 74">
              <a:extLst>
                <a:ext uri="{FF2B5EF4-FFF2-40B4-BE49-F238E27FC236}">
                  <a16:creationId xmlns="" xmlns:a16="http://schemas.microsoft.com/office/drawing/2014/main" id="{CBC1D5B4-A346-4E66-8B80-4061C0F28180}"/>
                </a:ext>
              </a:extLst>
            </p:cNvPr>
            <p:cNvSpPr/>
            <p:nvPr/>
          </p:nvSpPr>
          <p:spPr>
            <a:xfrm>
              <a:off x="1659329" y="-3554457"/>
              <a:ext cx="815068" cy="6582556"/>
            </a:xfrm>
            <a:prstGeom prst="roundRect">
              <a:avLst>
                <a:gd name="adj" fmla="val 10435"/>
              </a:avLst>
            </a:prstGeom>
            <a:gradFill>
              <a:gsLst>
                <a:gs pos="80000">
                  <a:schemeClr val="bg1"/>
                </a:gs>
                <a:gs pos="100000">
                  <a:schemeClr val="bg1">
                    <a:alpha val="0"/>
                  </a:schemeClr>
                </a:gs>
              </a:gsLst>
              <a:lin ang="16200000" scaled="0"/>
            </a:gradFill>
            <a:ln>
              <a:gradFill>
                <a:gsLst>
                  <a:gs pos="0">
                    <a:schemeClr val="accent1"/>
                  </a:gs>
                  <a:gs pos="90000">
                    <a:schemeClr val="accent2">
                      <a:alpha val="0"/>
                    </a:schemeClr>
                  </a:gs>
                </a:gsLst>
                <a:lin ang="162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lumMod val="75000"/>
                    <a:lumOff val="25000"/>
                  </a:schemeClr>
                </a:solidFill>
              </a:endParaRPr>
            </a:p>
          </p:txBody>
        </p:sp>
        <p:cxnSp>
          <p:nvCxnSpPr>
            <p:cNvPr id="76" name="直接连接符 75">
              <a:extLst>
                <a:ext uri="{FF2B5EF4-FFF2-40B4-BE49-F238E27FC236}">
                  <a16:creationId xmlns="" xmlns:a16="http://schemas.microsoft.com/office/drawing/2014/main" id="{3C58AEE4-9A09-4608-96F1-85B152039779}"/>
                </a:ext>
              </a:extLst>
            </p:cNvPr>
            <p:cNvCxnSpPr>
              <a:cxnSpLocks/>
            </p:cNvCxnSpPr>
            <p:nvPr/>
          </p:nvCxnSpPr>
          <p:spPr>
            <a:xfrm rot="16200000" flipV="1">
              <a:off x="1728158" y="3366804"/>
              <a:ext cx="677416" cy="4"/>
            </a:xfrm>
            <a:prstGeom prst="line">
              <a:avLst/>
            </a:prstGeom>
            <a:ln w="12700">
              <a:gradFill>
                <a:gsLst>
                  <a:gs pos="0">
                    <a:schemeClr val="accent1">
                      <a:alpha val="0"/>
                    </a:schemeClr>
                  </a:gs>
                  <a:gs pos="100000">
                    <a:schemeClr val="accent2"/>
                  </a:gs>
                </a:gsLst>
                <a:lin ang="0" scaled="0"/>
              </a:gradFill>
              <a:prstDash val="solid"/>
            </a:ln>
          </p:spPr>
          <p:style>
            <a:lnRef idx="1">
              <a:schemeClr val="accent1"/>
            </a:lnRef>
            <a:fillRef idx="0">
              <a:schemeClr val="accent1"/>
            </a:fillRef>
            <a:effectRef idx="0">
              <a:schemeClr val="accent1"/>
            </a:effectRef>
            <a:fontRef idx="minor">
              <a:schemeClr val="tx1"/>
            </a:fontRef>
          </p:style>
        </p:cxnSp>
      </p:grpSp>
      <p:grpSp>
        <p:nvGrpSpPr>
          <p:cNvPr id="54" name="组合 53">
            <a:extLst>
              <a:ext uri="{FF2B5EF4-FFF2-40B4-BE49-F238E27FC236}">
                <a16:creationId xmlns="" xmlns:a16="http://schemas.microsoft.com/office/drawing/2014/main" id="{51530D55-839A-4C7E-B85E-DC9048CC3A7E}"/>
              </a:ext>
            </a:extLst>
          </p:cNvPr>
          <p:cNvGrpSpPr/>
          <p:nvPr/>
        </p:nvGrpSpPr>
        <p:grpSpPr>
          <a:xfrm rot="16200000" flipV="1">
            <a:off x="6548240" y="-1976856"/>
            <a:ext cx="815068" cy="7433979"/>
            <a:chOff x="1659329" y="-3728465"/>
            <a:chExt cx="815068" cy="7433979"/>
          </a:xfrm>
        </p:grpSpPr>
        <p:sp>
          <p:nvSpPr>
            <p:cNvPr id="55" name="矩形: 圆角 54">
              <a:extLst>
                <a:ext uri="{FF2B5EF4-FFF2-40B4-BE49-F238E27FC236}">
                  <a16:creationId xmlns="" xmlns:a16="http://schemas.microsoft.com/office/drawing/2014/main" id="{F3A23470-93B0-4010-BE87-1626E5D28FFE}"/>
                </a:ext>
              </a:extLst>
            </p:cNvPr>
            <p:cNvSpPr/>
            <p:nvPr/>
          </p:nvSpPr>
          <p:spPr>
            <a:xfrm>
              <a:off x="1659329" y="-3728465"/>
              <a:ext cx="815068" cy="6756564"/>
            </a:xfrm>
            <a:prstGeom prst="roundRect">
              <a:avLst>
                <a:gd name="adj" fmla="val 10435"/>
              </a:avLst>
            </a:prstGeom>
            <a:gradFill>
              <a:gsLst>
                <a:gs pos="65000">
                  <a:schemeClr val="bg1"/>
                </a:gs>
                <a:gs pos="100000">
                  <a:schemeClr val="bg1">
                    <a:alpha val="0"/>
                  </a:schemeClr>
                </a:gs>
              </a:gsLst>
              <a:lin ang="16200000" scaled="0"/>
            </a:gradFill>
            <a:ln>
              <a:gradFill>
                <a:gsLst>
                  <a:gs pos="0">
                    <a:schemeClr val="accent1"/>
                  </a:gs>
                  <a:gs pos="60000">
                    <a:schemeClr val="accent2">
                      <a:alpha val="0"/>
                    </a:schemeClr>
                  </a:gs>
                </a:gsLst>
                <a:lin ang="162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lumMod val="75000"/>
                    <a:lumOff val="25000"/>
                  </a:schemeClr>
                </a:solidFill>
              </a:endParaRPr>
            </a:p>
          </p:txBody>
        </p:sp>
        <p:cxnSp>
          <p:nvCxnSpPr>
            <p:cNvPr id="56" name="直接连接符 55">
              <a:extLst>
                <a:ext uri="{FF2B5EF4-FFF2-40B4-BE49-F238E27FC236}">
                  <a16:creationId xmlns="" xmlns:a16="http://schemas.microsoft.com/office/drawing/2014/main" id="{54C7D7A4-15AD-44DC-BE31-38A8070DACE9}"/>
                </a:ext>
              </a:extLst>
            </p:cNvPr>
            <p:cNvCxnSpPr>
              <a:cxnSpLocks/>
            </p:cNvCxnSpPr>
            <p:nvPr/>
          </p:nvCxnSpPr>
          <p:spPr>
            <a:xfrm rot="16200000" flipV="1">
              <a:off x="1728158" y="3366804"/>
              <a:ext cx="677416" cy="4"/>
            </a:xfrm>
            <a:prstGeom prst="line">
              <a:avLst/>
            </a:prstGeom>
            <a:ln w="12700">
              <a:gradFill>
                <a:gsLst>
                  <a:gs pos="0">
                    <a:schemeClr val="accent1">
                      <a:alpha val="0"/>
                    </a:schemeClr>
                  </a:gs>
                  <a:gs pos="100000">
                    <a:schemeClr val="accent2"/>
                  </a:gs>
                </a:gsLst>
                <a:lin ang="0" scaled="0"/>
              </a:gradFill>
              <a:prstDash val="solid"/>
            </a:ln>
          </p:spPr>
          <p:style>
            <a:lnRef idx="1">
              <a:schemeClr val="accent1"/>
            </a:lnRef>
            <a:fillRef idx="0">
              <a:schemeClr val="accent1"/>
            </a:fillRef>
            <a:effectRef idx="0">
              <a:schemeClr val="accent1"/>
            </a:effectRef>
            <a:fontRef idx="minor">
              <a:schemeClr val="tx1"/>
            </a:fontRef>
          </p:style>
        </p:cxnSp>
      </p:grpSp>
      <p:sp>
        <p:nvSpPr>
          <p:cNvPr id="77" name="文本框 76">
            <a:extLst>
              <a:ext uri="{FF2B5EF4-FFF2-40B4-BE49-F238E27FC236}">
                <a16:creationId xmlns="" xmlns:a16="http://schemas.microsoft.com/office/drawing/2014/main" id="{1C2A563C-A684-43D6-B2D1-3AD96BEFC0B0}"/>
              </a:ext>
            </a:extLst>
          </p:cNvPr>
          <p:cNvSpPr txBox="1"/>
          <p:nvPr/>
        </p:nvSpPr>
        <p:spPr>
          <a:xfrm>
            <a:off x="4040863" y="1562261"/>
            <a:ext cx="15964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b="1" dirty="0">
                <a:gradFill>
                  <a:gsLst>
                    <a:gs pos="30000">
                      <a:schemeClr val="accent1"/>
                    </a:gs>
                    <a:gs pos="100000">
                      <a:schemeClr val="accent2"/>
                    </a:gs>
                  </a:gsLst>
                  <a:lin ang="0" scaled="0"/>
                </a:gradFill>
                <a:latin typeface="+mj-ea"/>
                <a:ea typeface="+mj-ea"/>
                <a:sym typeface="思源黑体 CN Normal" panose="020B0400000000000000" pitchFamily="34" charset="-122"/>
              </a:rPr>
              <a:t>这里是小标题</a:t>
            </a:r>
            <a:endParaRPr kumimoji="0" lang="zh-CN" altLang="en-US" b="1" i="0" u="none" strike="noStrike" kern="1200" cap="none" spc="0" normalizeH="0" baseline="0" noProof="0" dirty="0">
              <a:ln>
                <a:noFill/>
              </a:ln>
              <a:gradFill>
                <a:gsLst>
                  <a:gs pos="30000">
                    <a:schemeClr val="accent1"/>
                  </a:gs>
                  <a:gs pos="100000">
                    <a:schemeClr val="accent2"/>
                  </a:gs>
                </a:gsLst>
                <a:lin ang="0" scaled="0"/>
              </a:gradFill>
              <a:effectLst/>
              <a:uLnTx/>
              <a:uFillTx/>
              <a:latin typeface="+mj-ea"/>
              <a:ea typeface="+mj-ea"/>
              <a:cs typeface="+mn-cs"/>
              <a:sym typeface="思源黑体 CN Normal" panose="020B0400000000000000" pitchFamily="34" charset="-122"/>
            </a:endParaRPr>
          </a:p>
        </p:txBody>
      </p:sp>
      <p:sp>
        <p:nvSpPr>
          <p:cNvPr id="78" name="文本框 77">
            <a:extLst>
              <a:ext uri="{FF2B5EF4-FFF2-40B4-BE49-F238E27FC236}">
                <a16:creationId xmlns="" xmlns:a16="http://schemas.microsoft.com/office/drawing/2014/main" id="{4936026D-76E2-48F3-9342-4C297AAA9222}"/>
              </a:ext>
            </a:extLst>
          </p:cNvPr>
          <p:cNvSpPr txBox="1"/>
          <p:nvPr/>
        </p:nvSpPr>
        <p:spPr>
          <a:xfrm>
            <a:off x="5866277" y="1427543"/>
            <a:ext cx="4640923" cy="625171"/>
          </a:xfrm>
          <a:prstGeom prst="rect">
            <a:avLst/>
          </a:prstGeom>
          <a:noFill/>
        </p:spPr>
        <p:txBody>
          <a:bodyPr wrap="square" rtlCol="0">
            <a:spAutoFit/>
          </a:bodyPr>
          <a:lstStyle/>
          <a:p>
            <a:pPr lvl="0" algn="just">
              <a:lnSpc>
                <a:spcPct val="130000"/>
              </a:lnSpc>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rPr>
              <a:t>请输入您的文本请输入您的文本请输入您的文本请输入您</a:t>
            </a:r>
            <a:r>
              <a:rPr lang="zh-CN" altLang="en-US" sz="1400" dirty="0">
                <a:solidFill>
                  <a:schemeClr val="tx1">
                    <a:lumMod val="75000"/>
                    <a:lumOff val="25000"/>
                  </a:schemeClr>
                </a:solidFill>
                <a:latin typeface="+mn-ea"/>
                <a:sym typeface="思源黑体 CN Light" panose="020B0300000000000000" pitchFamily="34" charset="-122"/>
              </a:rPr>
              <a:t>的文本请输入您的文本请输入您的文本请输入您的文本</a:t>
            </a:r>
            <a:endPar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endParaRPr>
          </a:p>
        </p:txBody>
      </p:sp>
      <p:cxnSp>
        <p:nvCxnSpPr>
          <p:cNvPr id="80" name="直接连接符 79">
            <a:extLst>
              <a:ext uri="{FF2B5EF4-FFF2-40B4-BE49-F238E27FC236}">
                <a16:creationId xmlns="" xmlns:a16="http://schemas.microsoft.com/office/drawing/2014/main" id="{44305A3A-1FEA-498C-8234-C49D3E1F1357}"/>
              </a:ext>
            </a:extLst>
          </p:cNvPr>
          <p:cNvCxnSpPr/>
          <p:nvPr/>
        </p:nvCxnSpPr>
        <p:spPr>
          <a:xfrm>
            <a:off x="5700712" y="1447709"/>
            <a:ext cx="0" cy="5848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2" name="文本框 81">
            <a:extLst>
              <a:ext uri="{FF2B5EF4-FFF2-40B4-BE49-F238E27FC236}">
                <a16:creationId xmlns="" xmlns:a16="http://schemas.microsoft.com/office/drawing/2014/main" id="{87EE457E-B9B6-47EF-A861-36D95D69477D}"/>
              </a:ext>
            </a:extLst>
          </p:cNvPr>
          <p:cNvSpPr txBox="1"/>
          <p:nvPr/>
        </p:nvSpPr>
        <p:spPr>
          <a:xfrm>
            <a:off x="4040863" y="2824178"/>
            <a:ext cx="15964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b="1" dirty="0">
                <a:gradFill>
                  <a:gsLst>
                    <a:gs pos="30000">
                      <a:schemeClr val="accent1"/>
                    </a:gs>
                    <a:gs pos="100000">
                      <a:schemeClr val="accent2"/>
                    </a:gs>
                  </a:gsLst>
                  <a:lin ang="0" scaled="0"/>
                </a:gradFill>
                <a:latin typeface="+mj-ea"/>
                <a:ea typeface="+mj-ea"/>
                <a:sym typeface="思源黑体 CN Normal" panose="020B0400000000000000" pitchFamily="34" charset="-122"/>
              </a:rPr>
              <a:t>这里是小标题</a:t>
            </a:r>
            <a:endParaRPr kumimoji="0" lang="zh-CN" altLang="en-US" b="1" i="0" u="none" strike="noStrike" kern="1200" cap="none" spc="0" normalizeH="0" baseline="0" noProof="0" dirty="0">
              <a:ln>
                <a:noFill/>
              </a:ln>
              <a:gradFill>
                <a:gsLst>
                  <a:gs pos="30000">
                    <a:schemeClr val="accent1"/>
                  </a:gs>
                  <a:gs pos="100000">
                    <a:schemeClr val="accent2"/>
                  </a:gs>
                </a:gsLst>
                <a:lin ang="0" scaled="0"/>
              </a:gradFill>
              <a:effectLst/>
              <a:uLnTx/>
              <a:uFillTx/>
              <a:latin typeface="+mj-ea"/>
              <a:ea typeface="+mj-ea"/>
              <a:cs typeface="+mn-cs"/>
              <a:sym typeface="思源黑体 CN Normal" panose="020B0400000000000000" pitchFamily="34" charset="-122"/>
            </a:endParaRPr>
          </a:p>
        </p:txBody>
      </p:sp>
      <p:sp>
        <p:nvSpPr>
          <p:cNvPr id="83" name="文本框 82">
            <a:extLst>
              <a:ext uri="{FF2B5EF4-FFF2-40B4-BE49-F238E27FC236}">
                <a16:creationId xmlns="" xmlns:a16="http://schemas.microsoft.com/office/drawing/2014/main" id="{9DC0A96E-9F06-4703-B592-3B48A939A5E4}"/>
              </a:ext>
            </a:extLst>
          </p:cNvPr>
          <p:cNvSpPr txBox="1"/>
          <p:nvPr/>
        </p:nvSpPr>
        <p:spPr>
          <a:xfrm>
            <a:off x="5866277" y="2689460"/>
            <a:ext cx="4640923" cy="625171"/>
          </a:xfrm>
          <a:prstGeom prst="rect">
            <a:avLst/>
          </a:prstGeom>
          <a:noFill/>
        </p:spPr>
        <p:txBody>
          <a:bodyPr wrap="square" rtlCol="0">
            <a:spAutoFit/>
          </a:bodyPr>
          <a:lstStyle/>
          <a:p>
            <a:pPr lvl="0" algn="just">
              <a:lnSpc>
                <a:spcPct val="130000"/>
              </a:lnSpc>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rPr>
              <a:t>请输入您的文本请输入您的文本请输入您的文本请输入您</a:t>
            </a:r>
            <a:r>
              <a:rPr lang="zh-CN" altLang="en-US" sz="1400" dirty="0">
                <a:solidFill>
                  <a:schemeClr val="tx1">
                    <a:lumMod val="75000"/>
                    <a:lumOff val="25000"/>
                  </a:schemeClr>
                </a:solidFill>
                <a:latin typeface="+mn-ea"/>
                <a:sym typeface="思源黑体 CN Light" panose="020B0300000000000000" pitchFamily="34" charset="-122"/>
              </a:rPr>
              <a:t>的文本请输入您的文本请输入您的文本请输入您的文本</a:t>
            </a:r>
            <a:endPar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endParaRPr>
          </a:p>
        </p:txBody>
      </p:sp>
      <p:cxnSp>
        <p:nvCxnSpPr>
          <p:cNvPr id="84" name="直接连接符 83">
            <a:extLst>
              <a:ext uri="{FF2B5EF4-FFF2-40B4-BE49-F238E27FC236}">
                <a16:creationId xmlns="" xmlns:a16="http://schemas.microsoft.com/office/drawing/2014/main" id="{B6C3B1FD-6E29-4F74-AE45-B9114C358687}"/>
              </a:ext>
            </a:extLst>
          </p:cNvPr>
          <p:cNvCxnSpPr/>
          <p:nvPr/>
        </p:nvCxnSpPr>
        <p:spPr>
          <a:xfrm>
            <a:off x="5700712" y="2709626"/>
            <a:ext cx="0" cy="5848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5" name="文本框 84">
            <a:extLst>
              <a:ext uri="{FF2B5EF4-FFF2-40B4-BE49-F238E27FC236}">
                <a16:creationId xmlns="" xmlns:a16="http://schemas.microsoft.com/office/drawing/2014/main" id="{8300C3C8-D600-447F-900A-0CA6217F79CA}"/>
              </a:ext>
            </a:extLst>
          </p:cNvPr>
          <p:cNvSpPr txBox="1"/>
          <p:nvPr/>
        </p:nvSpPr>
        <p:spPr>
          <a:xfrm>
            <a:off x="4040863" y="4086095"/>
            <a:ext cx="15964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b="1" dirty="0">
                <a:gradFill>
                  <a:gsLst>
                    <a:gs pos="30000">
                      <a:schemeClr val="accent1"/>
                    </a:gs>
                    <a:gs pos="100000">
                      <a:schemeClr val="accent2"/>
                    </a:gs>
                  </a:gsLst>
                  <a:lin ang="0" scaled="0"/>
                </a:gradFill>
                <a:latin typeface="+mj-ea"/>
                <a:ea typeface="+mj-ea"/>
                <a:sym typeface="思源黑体 CN Normal" panose="020B0400000000000000" pitchFamily="34" charset="-122"/>
              </a:rPr>
              <a:t>这里是小标题</a:t>
            </a:r>
            <a:endParaRPr kumimoji="0" lang="zh-CN" altLang="en-US" b="1" i="0" u="none" strike="noStrike" kern="1200" cap="none" spc="0" normalizeH="0" baseline="0" noProof="0" dirty="0">
              <a:ln>
                <a:noFill/>
              </a:ln>
              <a:gradFill>
                <a:gsLst>
                  <a:gs pos="30000">
                    <a:schemeClr val="accent1"/>
                  </a:gs>
                  <a:gs pos="100000">
                    <a:schemeClr val="accent2"/>
                  </a:gs>
                </a:gsLst>
                <a:lin ang="0" scaled="0"/>
              </a:gradFill>
              <a:effectLst/>
              <a:uLnTx/>
              <a:uFillTx/>
              <a:latin typeface="+mj-ea"/>
              <a:ea typeface="+mj-ea"/>
              <a:cs typeface="+mn-cs"/>
              <a:sym typeface="思源黑体 CN Normal" panose="020B0400000000000000" pitchFamily="34" charset="-122"/>
            </a:endParaRPr>
          </a:p>
        </p:txBody>
      </p:sp>
      <p:sp>
        <p:nvSpPr>
          <p:cNvPr id="86" name="文本框 85">
            <a:extLst>
              <a:ext uri="{FF2B5EF4-FFF2-40B4-BE49-F238E27FC236}">
                <a16:creationId xmlns="" xmlns:a16="http://schemas.microsoft.com/office/drawing/2014/main" id="{DF9C31F4-3077-46AD-BFB5-47E721536E7A}"/>
              </a:ext>
            </a:extLst>
          </p:cNvPr>
          <p:cNvSpPr txBox="1"/>
          <p:nvPr/>
        </p:nvSpPr>
        <p:spPr>
          <a:xfrm>
            <a:off x="5866277" y="3951377"/>
            <a:ext cx="4640923" cy="625171"/>
          </a:xfrm>
          <a:prstGeom prst="rect">
            <a:avLst/>
          </a:prstGeom>
          <a:noFill/>
        </p:spPr>
        <p:txBody>
          <a:bodyPr wrap="square" rtlCol="0">
            <a:spAutoFit/>
          </a:bodyPr>
          <a:lstStyle/>
          <a:p>
            <a:pPr lvl="0" algn="just">
              <a:lnSpc>
                <a:spcPct val="130000"/>
              </a:lnSpc>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rPr>
              <a:t>请输入您的文本请输入您的文本请输入您的文本请输入您</a:t>
            </a:r>
            <a:r>
              <a:rPr lang="zh-CN" altLang="en-US" sz="1400" dirty="0">
                <a:solidFill>
                  <a:schemeClr val="tx1">
                    <a:lumMod val="75000"/>
                    <a:lumOff val="25000"/>
                  </a:schemeClr>
                </a:solidFill>
                <a:latin typeface="+mn-ea"/>
                <a:sym typeface="思源黑体 CN Light" panose="020B0300000000000000" pitchFamily="34" charset="-122"/>
              </a:rPr>
              <a:t>的文本请输入您的文本请输入您的文本请输入您的文本</a:t>
            </a:r>
            <a:endPar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endParaRPr>
          </a:p>
        </p:txBody>
      </p:sp>
      <p:cxnSp>
        <p:nvCxnSpPr>
          <p:cNvPr id="87" name="直接连接符 86">
            <a:extLst>
              <a:ext uri="{FF2B5EF4-FFF2-40B4-BE49-F238E27FC236}">
                <a16:creationId xmlns="" xmlns:a16="http://schemas.microsoft.com/office/drawing/2014/main" id="{EC6FA783-53BE-499A-90D2-5EEC51300F31}"/>
              </a:ext>
            </a:extLst>
          </p:cNvPr>
          <p:cNvCxnSpPr/>
          <p:nvPr/>
        </p:nvCxnSpPr>
        <p:spPr>
          <a:xfrm>
            <a:off x="5700712" y="3971543"/>
            <a:ext cx="0" cy="5848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88" name="文本框 87">
            <a:extLst>
              <a:ext uri="{FF2B5EF4-FFF2-40B4-BE49-F238E27FC236}">
                <a16:creationId xmlns="" xmlns:a16="http://schemas.microsoft.com/office/drawing/2014/main" id="{6DE3AABC-37DF-4D79-A19F-31DF8FD7B6D1}"/>
              </a:ext>
            </a:extLst>
          </p:cNvPr>
          <p:cNvSpPr txBox="1"/>
          <p:nvPr/>
        </p:nvSpPr>
        <p:spPr>
          <a:xfrm>
            <a:off x="4040863" y="5348012"/>
            <a:ext cx="159642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b="1" dirty="0">
                <a:gradFill>
                  <a:gsLst>
                    <a:gs pos="30000">
                      <a:schemeClr val="accent1"/>
                    </a:gs>
                    <a:gs pos="100000">
                      <a:schemeClr val="accent2"/>
                    </a:gs>
                  </a:gsLst>
                  <a:lin ang="0" scaled="0"/>
                </a:gradFill>
                <a:latin typeface="+mj-ea"/>
                <a:ea typeface="+mj-ea"/>
                <a:sym typeface="思源黑体 CN Normal" panose="020B0400000000000000" pitchFamily="34" charset="-122"/>
              </a:rPr>
              <a:t>这里是小标题</a:t>
            </a:r>
            <a:endParaRPr kumimoji="0" lang="zh-CN" altLang="en-US" b="1" i="0" u="none" strike="noStrike" kern="1200" cap="none" spc="0" normalizeH="0" baseline="0" noProof="0" dirty="0">
              <a:ln>
                <a:noFill/>
              </a:ln>
              <a:gradFill>
                <a:gsLst>
                  <a:gs pos="30000">
                    <a:schemeClr val="accent1"/>
                  </a:gs>
                  <a:gs pos="100000">
                    <a:schemeClr val="accent2"/>
                  </a:gs>
                </a:gsLst>
                <a:lin ang="0" scaled="0"/>
              </a:gradFill>
              <a:effectLst/>
              <a:uLnTx/>
              <a:uFillTx/>
              <a:latin typeface="+mj-ea"/>
              <a:ea typeface="+mj-ea"/>
              <a:cs typeface="+mn-cs"/>
              <a:sym typeface="思源黑体 CN Normal" panose="020B0400000000000000" pitchFamily="34" charset="-122"/>
            </a:endParaRPr>
          </a:p>
        </p:txBody>
      </p:sp>
      <p:sp>
        <p:nvSpPr>
          <p:cNvPr id="89" name="文本框 88">
            <a:extLst>
              <a:ext uri="{FF2B5EF4-FFF2-40B4-BE49-F238E27FC236}">
                <a16:creationId xmlns="" xmlns:a16="http://schemas.microsoft.com/office/drawing/2014/main" id="{A54BEB75-EFC9-45D6-9C6B-3AAD9EB8973F}"/>
              </a:ext>
            </a:extLst>
          </p:cNvPr>
          <p:cNvSpPr txBox="1"/>
          <p:nvPr/>
        </p:nvSpPr>
        <p:spPr>
          <a:xfrm>
            <a:off x="5866277" y="5213294"/>
            <a:ext cx="4640923" cy="625171"/>
          </a:xfrm>
          <a:prstGeom prst="rect">
            <a:avLst/>
          </a:prstGeom>
          <a:noFill/>
        </p:spPr>
        <p:txBody>
          <a:bodyPr wrap="square" rtlCol="0">
            <a:spAutoFit/>
          </a:bodyPr>
          <a:lstStyle/>
          <a:p>
            <a:pPr lvl="0" algn="just">
              <a:lnSpc>
                <a:spcPct val="130000"/>
              </a:lnSpc>
              <a:defRPr/>
            </a:pP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rPr>
              <a:t>请输入您的文本请输入您的文本请输入您的文本请输入您</a:t>
            </a:r>
            <a:r>
              <a:rPr lang="zh-CN" altLang="en-US" sz="1400" dirty="0">
                <a:solidFill>
                  <a:schemeClr val="tx1">
                    <a:lumMod val="75000"/>
                    <a:lumOff val="25000"/>
                  </a:schemeClr>
                </a:solidFill>
                <a:latin typeface="+mn-ea"/>
                <a:sym typeface="思源黑体 CN Light" panose="020B0300000000000000" pitchFamily="34" charset="-122"/>
              </a:rPr>
              <a:t>的文本请输入您的文本请输入您的文本请输入您的文本</a:t>
            </a:r>
            <a:endPar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sym typeface="思源黑体 CN Light" panose="020B0300000000000000" pitchFamily="34" charset="-122"/>
            </a:endParaRPr>
          </a:p>
        </p:txBody>
      </p:sp>
      <p:cxnSp>
        <p:nvCxnSpPr>
          <p:cNvPr id="90" name="直接连接符 89">
            <a:extLst>
              <a:ext uri="{FF2B5EF4-FFF2-40B4-BE49-F238E27FC236}">
                <a16:creationId xmlns="" xmlns:a16="http://schemas.microsoft.com/office/drawing/2014/main" id="{4370A034-5C6A-4AE7-896B-1FE9BA71B458}"/>
              </a:ext>
            </a:extLst>
          </p:cNvPr>
          <p:cNvCxnSpPr/>
          <p:nvPr/>
        </p:nvCxnSpPr>
        <p:spPr>
          <a:xfrm>
            <a:off x="5700712" y="5233460"/>
            <a:ext cx="0" cy="584848"/>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4784507"/>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DAE33A8-1D40-4AA9-884F-D74AA19CAAD5}"/>
              </a:ext>
            </a:extLst>
          </p:cNvPr>
          <p:cNvSpPr>
            <a:spLocks noGrp="1"/>
          </p:cNvSpPr>
          <p:nvPr>
            <p:ph type="title"/>
          </p:nvPr>
        </p:nvSpPr>
        <p:spPr/>
        <p:txBody>
          <a:bodyPr/>
          <a:lstStyle/>
          <a:p>
            <a:r>
              <a:rPr lang="zh-CN" altLang="en-US" dirty="0"/>
              <a:t>时间轴页</a:t>
            </a:r>
          </a:p>
        </p:txBody>
      </p:sp>
      <p:cxnSp>
        <p:nvCxnSpPr>
          <p:cNvPr id="3" name="直接连接符 2">
            <a:extLst>
              <a:ext uri="{FF2B5EF4-FFF2-40B4-BE49-F238E27FC236}">
                <a16:creationId xmlns="" xmlns:a16="http://schemas.microsoft.com/office/drawing/2014/main" id="{8F0365F6-C1EF-4676-894B-DC01BAABF588}"/>
              </a:ext>
            </a:extLst>
          </p:cNvPr>
          <p:cNvCxnSpPr>
            <a:cxnSpLocks/>
          </p:cNvCxnSpPr>
          <p:nvPr/>
        </p:nvCxnSpPr>
        <p:spPr>
          <a:xfrm>
            <a:off x="-209550" y="3743557"/>
            <a:ext cx="12947388" cy="0"/>
          </a:xfrm>
          <a:prstGeom prst="line">
            <a:avLst/>
          </a:prstGeom>
          <a:ln w="25400">
            <a:gradFill>
              <a:gsLst>
                <a:gs pos="0">
                  <a:schemeClr val="accent2">
                    <a:alpha val="0"/>
                  </a:schemeClr>
                </a:gs>
                <a:gs pos="50000">
                  <a:schemeClr val="accent1"/>
                </a:gs>
                <a:gs pos="100000">
                  <a:schemeClr val="accent2">
                    <a:alpha val="0"/>
                  </a:schemeClr>
                </a:gs>
              </a:gsLst>
              <a:lin ang="0" scaled="0"/>
            </a:gradFill>
            <a:prstDash val="solid"/>
          </a:ln>
        </p:spPr>
        <p:style>
          <a:lnRef idx="1">
            <a:schemeClr val="accent1"/>
          </a:lnRef>
          <a:fillRef idx="0">
            <a:schemeClr val="accent1"/>
          </a:fillRef>
          <a:effectRef idx="0">
            <a:schemeClr val="accent1"/>
          </a:effectRef>
          <a:fontRef idx="minor">
            <a:schemeClr val="tx1"/>
          </a:fontRef>
        </p:style>
      </p:cxnSp>
      <p:grpSp>
        <p:nvGrpSpPr>
          <p:cNvPr id="13" name="组合 12">
            <a:extLst>
              <a:ext uri="{FF2B5EF4-FFF2-40B4-BE49-F238E27FC236}">
                <a16:creationId xmlns="" xmlns:a16="http://schemas.microsoft.com/office/drawing/2014/main" id="{684C117A-4689-4CD8-B6BF-5E90AC1C874D}"/>
              </a:ext>
            </a:extLst>
          </p:cNvPr>
          <p:cNvGrpSpPr/>
          <p:nvPr/>
        </p:nvGrpSpPr>
        <p:grpSpPr>
          <a:xfrm>
            <a:off x="658813" y="1786453"/>
            <a:ext cx="2816102" cy="1759404"/>
            <a:chOff x="653577" y="1866282"/>
            <a:chExt cx="2793723" cy="1759404"/>
          </a:xfrm>
        </p:grpSpPr>
        <p:grpSp>
          <p:nvGrpSpPr>
            <p:cNvPr id="8" name="组合 7">
              <a:extLst>
                <a:ext uri="{FF2B5EF4-FFF2-40B4-BE49-F238E27FC236}">
                  <a16:creationId xmlns="" xmlns:a16="http://schemas.microsoft.com/office/drawing/2014/main" id="{212584F9-B83D-4B67-AC27-DF91038C95A4}"/>
                </a:ext>
              </a:extLst>
            </p:cNvPr>
            <p:cNvGrpSpPr/>
            <p:nvPr/>
          </p:nvGrpSpPr>
          <p:grpSpPr>
            <a:xfrm>
              <a:off x="653577" y="1866282"/>
              <a:ext cx="2793723" cy="1161817"/>
              <a:chOff x="658813" y="1669242"/>
              <a:chExt cx="3005133" cy="1338499"/>
            </a:xfrm>
          </p:grpSpPr>
          <p:sp>
            <p:nvSpPr>
              <p:cNvPr id="22" name="矩形 21">
                <a:extLst>
                  <a:ext uri="{FF2B5EF4-FFF2-40B4-BE49-F238E27FC236}">
                    <a16:creationId xmlns="" xmlns:a16="http://schemas.microsoft.com/office/drawing/2014/main" id="{A7BA5B0C-7216-4204-9026-431B5E502FD6}"/>
                  </a:ext>
                </a:extLst>
              </p:cNvPr>
              <p:cNvSpPr/>
              <p:nvPr/>
            </p:nvSpPr>
            <p:spPr>
              <a:xfrm>
                <a:off x="658813" y="1669242"/>
                <a:ext cx="3005133" cy="1338499"/>
              </a:xfrm>
              <a:prstGeom prst="rect">
                <a:avLst/>
              </a:prstGeom>
              <a:solidFill>
                <a:srgbClr val="F9F9F9"/>
              </a:solidFill>
              <a:ln>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000000">
                      <a:lumMod val="75000"/>
                      <a:lumOff val="25000"/>
                    </a:srgbClr>
                  </a:solidFill>
                  <a:effectLst/>
                  <a:uLnTx/>
                  <a:uFillTx/>
                  <a:latin typeface="微软雅黑 Light"/>
                  <a:ea typeface="微软雅黑"/>
                  <a:cs typeface="+mn-cs"/>
                </a:endParaRPr>
              </a:p>
            </p:txBody>
          </p:sp>
          <p:sp>
            <p:nvSpPr>
              <p:cNvPr id="26" name="文本框 25">
                <a:extLst>
                  <a:ext uri="{FF2B5EF4-FFF2-40B4-BE49-F238E27FC236}">
                    <a16:creationId xmlns="" xmlns:a16="http://schemas.microsoft.com/office/drawing/2014/main" id="{07FFB912-6DFA-474F-BC0F-6DAB17AE9622}"/>
                  </a:ext>
                </a:extLst>
              </p:cNvPr>
              <p:cNvSpPr txBox="1"/>
              <p:nvPr/>
            </p:nvSpPr>
            <p:spPr>
              <a:xfrm>
                <a:off x="838200" y="1817761"/>
                <a:ext cx="19031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Normal" panose="020B0400000000000000" pitchFamily="34" charset="-122"/>
                  </a:rPr>
                  <a:t>这里是小标题</a:t>
                </a:r>
              </a:p>
            </p:txBody>
          </p:sp>
          <p:sp>
            <p:nvSpPr>
              <p:cNvPr id="27" name="文本框 26">
                <a:extLst>
                  <a:ext uri="{FF2B5EF4-FFF2-40B4-BE49-F238E27FC236}">
                    <a16:creationId xmlns="" xmlns:a16="http://schemas.microsoft.com/office/drawing/2014/main" id="{0ADC024B-0FED-461E-8928-36A27720B377}"/>
                  </a:ext>
                </a:extLst>
              </p:cNvPr>
              <p:cNvSpPr txBox="1"/>
              <p:nvPr/>
            </p:nvSpPr>
            <p:spPr>
              <a:xfrm>
                <a:off x="838200" y="2223217"/>
                <a:ext cx="2704509" cy="676808"/>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Light" panose="020B0300000000000000" pitchFamily="34" charset="-122"/>
                  </a:rPr>
                  <a:t>请输入您的文本请输入您的文本请输入您的文本</a:t>
                </a:r>
              </a:p>
            </p:txBody>
          </p:sp>
        </p:grpSp>
        <p:cxnSp>
          <p:nvCxnSpPr>
            <p:cNvPr id="34" name="直接连接符 33">
              <a:extLst>
                <a:ext uri="{FF2B5EF4-FFF2-40B4-BE49-F238E27FC236}">
                  <a16:creationId xmlns="" xmlns:a16="http://schemas.microsoft.com/office/drawing/2014/main" id="{FB771CAC-FF5D-4055-AD11-D8C8A5BC362A}"/>
                </a:ext>
              </a:extLst>
            </p:cNvPr>
            <p:cNvCxnSpPr>
              <a:cxnSpLocks/>
              <a:endCxn id="22" idx="2"/>
            </p:cNvCxnSpPr>
            <p:nvPr/>
          </p:nvCxnSpPr>
          <p:spPr>
            <a:xfrm flipH="1" flipV="1">
              <a:off x="2066864" y="3028099"/>
              <a:ext cx="3" cy="597587"/>
            </a:xfrm>
            <a:prstGeom prst="line">
              <a:avLst/>
            </a:prstGeom>
            <a:ln w="12700">
              <a:gradFill>
                <a:gsLst>
                  <a:gs pos="0">
                    <a:schemeClr val="accent1">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grpSp>
      <p:sp>
        <p:nvSpPr>
          <p:cNvPr id="69" name="矩形 68">
            <a:extLst>
              <a:ext uri="{FF2B5EF4-FFF2-40B4-BE49-F238E27FC236}">
                <a16:creationId xmlns="" xmlns:a16="http://schemas.microsoft.com/office/drawing/2014/main" id="{022F905B-ED63-4B6E-99DB-A811559FC763}"/>
              </a:ext>
            </a:extLst>
          </p:cNvPr>
          <p:cNvSpPr/>
          <p:nvPr/>
        </p:nvSpPr>
        <p:spPr>
          <a:xfrm>
            <a:off x="1305832" y="3936573"/>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gradFill>
                  <a:gsLst>
                    <a:gs pos="30000">
                      <a:srgbClr val="BC1D2D"/>
                    </a:gs>
                    <a:gs pos="100000">
                      <a:srgbClr val="E0522E"/>
                    </a:gs>
                  </a:gsLst>
                  <a:lin ang="0" scaled="0"/>
                </a:gradFill>
                <a:effectLst/>
                <a:uLnTx/>
                <a:uFillTx/>
                <a:latin typeface="Impact"/>
                <a:ea typeface="微软雅黑" panose="020B0503020204020204" pitchFamily="34" charset="-122"/>
                <a:cs typeface="+mn-ea"/>
                <a:sym typeface="Arial" panose="020B0604020202020204" pitchFamily="34" charset="0"/>
              </a:rPr>
              <a:t>2016 . 09</a:t>
            </a:r>
            <a:endParaRPr kumimoji="0" lang="zh-CN" altLang="en-US" sz="1800" b="1" i="0" u="none" strike="noStrike" kern="0" cap="none" spc="0" normalizeH="0" baseline="0" noProof="0" dirty="0">
              <a:ln>
                <a:noFill/>
              </a:ln>
              <a:gradFill>
                <a:gsLst>
                  <a:gs pos="30000">
                    <a:srgbClr val="BC1D2D"/>
                  </a:gs>
                  <a:gs pos="100000">
                    <a:srgbClr val="E0522E"/>
                  </a:gs>
                </a:gsLst>
                <a:lin ang="0" scaled="0"/>
              </a:gradFill>
              <a:effectLst/>
              <a:uLnTx/>
              <a:uFillTx/>
              <a:latin typeface="微软雅黑"/>
              <a:ea typeface="微软雅黑"/>
              <a:cs typeface="+mn-ea"/>
              <a:sym typeface="Arial" panose="020B0604020202020204" pitchFamily="34" charset="0"/>
            </a:endParaRPr>
          </a:p>
        </p:txBody>
      </p:sp>
      <p:grpSp>
        <p:nvGrpSpPr>
          <p:cNvPr id="82" name="组合 81">
            <a:extLst>
              <a:ext uri="{FF2B5EF4-FFF2-40B4-BE49-F238E27FC236}">
                <a16:creationId xmlns="" xmlns:a16="http://schemas.microsoft.com/office/drawing/2014/main" id="{F3BA2EC0-DA76-40FC-AA84-DAB7A37D1518}"/>
              </a:ext>
            </a:extLst>
          </p:cNvPr>
          <p:cNvGrpSpPr/>
          <p:nvPr/>
        </p:nvGrpSpPr>
        <p:grpSpPr>
          <a:xfrm>
            <a:off x="4687949" y="1786453"/>
            <a:ext cx="2816102" cy="1759404"/>
            <a:chOff x="658813" y="1866282"/>
            <a:chExt cx="2816102" cy="1759404"/>
          </a:xfrm>
        </p:grpSpPr>
        <p:grpSp>
          <p:nvGrpSpPr>
            <p:cNvPr id="83" name="组合 82">
              <a:extLst>
                <a:ext uri="{FF2B5EF4-FFF2-40B4-BE49-F238E27FC236}">
                  <a16:creationId xmlns="" xmlns:a16="http://schemas.microsoft.com/office/drawing/2014/main" id="{90649CB5-67EE-4F2D-922D-837BF14702D8}"/>
                </a:ext>
              </a:extLst>
            </p:cNvPr>
            <p:cNvGrpSpPr/>
            <p:nvPr/>
          </p:nvGrpSpPr>
          <p:grpSpPr>
            <a:xfrm>
              <a:off x="658813" y="1866282"/>
              <a:ext cx="2816102" cy="1161817"/>
              <a:chOff x="658813" y="1669242"/>
              <a:chExt cx="3005133" cy="1161817"/>
            </a:xfrm>
          </p:grpSpPr>
          <p:sp>
            <p:nvSpPr>
              <p:cNvPr id="85" name="矩形 84">
                <a:extLst>
                  <a:ext uri="{FF2B5EF4-FFF2-40B4-BE49-F238E27FC236}">
                    <a16:creationId xmlns="" xmlns:a16="http://schemas.microsoft.com/office/drawing/2014/main" id="{5BB529E6-3E0F-4BED-B38F-D75BE9828744}"/>
                  </a:ext>
                </a:extLst>
              </p:cNvPr>
              <p:cNvSpPr/>
              <p:nvPr/>
            </p:nvSpPr>
            <p:spPr>
              <a:xfrm>
                <a:off x="658813" y="1669242"/>
                <a:ext cx="3005133" cy="1161817"/>
              </a:xfrm>
              <a:prstGeom prst="rect">
                <a:avLst/>
              </a:prstGeom>
              <a:solidFill>
                <a:srgbClr val="F9F9F9"/>
              </a:solidFill>
              <a:ln>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000000">
                      <a:lumMod val="75000"/>
                      <a:lumOff val="25000"/>
                    </a:srgbClr>
                  </a:solidFill>
                  <a:effectLst/>
                  <a:uLnTx/>
                  <a:uFillTx/>
                  <a:latin typeface="微软雅黑 Light"/>
                  <a:ea typeface="微软雅黑"/>
                  <a:cs typeface="+mn-cs"/>
                </a:endParaRPr>
              </a:p>
            </p:txBody>
          </p:sp>
          <p:sp>
            <p:nvSpPr>
              <p:cNvPr id="86" name="文本框 85">
                <a:extLst>
                  <a:ext uri="{FF2B5EF4-FFF2-40B4-BE49-F238E27FC236}">
                    <a16:creationId xmlns="" xmlns:a16="http://schemas.microsoft.com/office/drawing/2014/main" id="{6D58CF4C-6E75-40C8-9723-A004BB982E5C}"/>
                  </a:ext>
                </a:extLst>
              </p:cNvPr>
              <p:cNvSpPr txBox="1"/>
              <p:nvPr/>
            </p:nvSpPr>
            <p:spPr>
              <a:xfrm>
                <a:off x="838200" y="1817761"/>
                <a:ext cx="19031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Normal" panose="020B0400000000000000" pitchFamily="34" charset="-122"/>
                  </a:rPr>
                  <a:t>这里是小标题</a:t>
                </a:r>
              </a:p>
            </p:txBody>
          </p:sp>
          <p:sp>
            <p:nvSpPr>
              <p:cNvPr id="87" name="文本框 86">
                <a:extLst>
                  <a:ext uri="{FF2B5EF4-FFF2-40B4-BE49-F238E27FC236}">
                    <a16:creationId xmlns="" xmlns:a16="http://schemas.microsoft.com/office/drawing/2014/main" id="{F20A7D5F-65F2-48C8-905E-34B78A000DFF}"/>
                  </a:ext>
                </a:extLst>
              </p:cNvPr>
              <p:cNvSpPr txBox="1"/>
              <p:nvPr/>
            </p:nvSpPr>
            <p:spPr>
              <a:xfrm>
                <a:off x="838200" y="2150092"/>
                <a:ext cx="2704509" cy="587469"/>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Light" panose="020B0300000000000000" pitchFamily="34" charset="-122"/>
                  </a:rPr>
                  <a:t>请输入您的文本请输入您的文本请输入您的文本</a:t>
                </a:r>
              </a:p>
            </p:txBody>
          </p:sp>
        </p:grpSp>
        <p:cxnSp>
          <p:nvCxnSpPr>
            <p:cNvPr id="84" name="直接连接符 83">
              <a:extLst>
                <a:ext uri="{FF2B5EF4-FFF2-40B4-BE49-F238E27FC236}">
                  <a16:creationId xmlns="" xmlns:a16="http://schemas.microsoft.com/office/drawing/2014/main" id="{FD3933B8-447A-41A8-BEEA-A23D1DCBCBE7}"/>
                </a:ext>
              </a:extLst>
            </p:cNvPr>
            <p:cNvCxnSpPr>
              <a:cxnSpLocks/>
              <a:endCxn id="85" idx="2"/>
            </p:cNvCxnSpPr>
            <p:nvPr/>
          </p:nvCxnSpPr>
          <p:spPr>
            <a:xfrm flipH="1" flipV="1">
              <a:off x="2066864" y="3028099"/>
              <a:ext cx="3" cy="597587"/>
            </a:xfrm>
            <a:prstGeom prst="line">
              <a:avLst/>
            </a:prstGeom>
            <a:ln w="12700">
              <a:gradFill>
                <a:gsLst>
                  <a:gs pos="0">
                    <a:schemeClr val="accent1">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grpSp>
      <p:sp>
        <p:nvSpPr>
          <p:cNvPr id="88" name="矩形 87">
            <a:extLst>
              <a:ext uri="{FF2B5EF4-FFF2-40B4-BE49-F238E27FC236}">
                <a16:creationId xmlns="" xmlns:a16="http://schemas.microsoft.com/office/drawing/2014/main" id="{519A8EC0-C62E-420A-BD2F-9882C6F0A266}"/>
              </a:ext>
            </a:extLst>
          </p:cNvPr>
          <p:cNvSpPr/>
          <p:nvPr/>
        </p:nvSpPr>
        <p:spPr>
          <a:xfrm>
            <a:off x="5334968" y="3936573"/>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gradFill>
                  <a:gsLst>
                    <a:gs pos="30000">
                      <a:srgbClr val="BC1D2D"/>
                    </a:gs>
                    <a:gs pos="100000">
                      <a:srgbClr val="E0522E"/>
                    </a:gs>
                  </a:gsLst>
                  <a:lin ang="0" scaled="0"/>
                </a:gradFill>
                <a:effectLst/>
                <a:uLnTx/>
                <a:uFillTx/>
                <a:latin typeface="Impact"/>
                <a:ea typeface="微软雅黑" panose="020B0503020204020204" pitchFamily="34" charset="-122"/>
                <a:cs typeface="+mn-ea"/>
                <a:sym typeface="Arial" panose="020B0604020202020204" pitchFamily="34" charset="0"/>
              </a:rPr>
              <a:t>2017 . 09</a:t>
            </a:r>
            <a:endParaRPr kumimoji="0" lang="zh-CN" altLang="en-US" sz="1800" b="1" i="0" u="none" strike="noStrike" kern="0" cap="none" spc="0" normalizeH="0" baseline="0" noProof="0" dirty="0">
              <a:ln>
                <a:noFill/>
              </a:ln>
              <a:gradFill>
                <a:gsLst>
                  <a:gs pos="30000">
                    <a:srgbClr val="BC1D2D"/>
                  </a:gs>
                  <a:gs pos="100000">
                    <a:srgbClr val="E0522E"/>
                  </a:gs>
                </a:gsLst>
                <a:lin ang="0" scaled="0"/>
              </a:gradFill>
              <a:effectLst/>
              <a:uLnTx/>
              <a:uFillTx/>
              <a:latin typeface="微软雅黑"/>
              <a:ea typeface="微软雅黑"/>
              <a:cs typeface="+mn-ea"/>
              <a:sym typeface="Arial" panose="020B0604020202020204" pitchFamily="34" charset="0"/>
            </a:endParaRPr>
          </a:p>
        </p:txBody>
      </p:sp>
      <p:grpSp>
        <p:nvGrpSpPr>
          <p:cNvPr id="92" name="组合 91">
            <a:extLst>
              <a:ext uri="{FF2B5EF4-FFF2-40B4-BE49-F238E27FC236}">
                <a16:creationId xmlns="" xmlns:a16="http://schemas.microsoft.com/office/drawing/2014/main" id="{F71B94D9-D542-4FF2-90FA-F4B3AB83412D}"/>
              </a:ext>
            </a:extLst>
          </p:cNvPr>
          <p:cNvGrpSpPr/>
          <p:nvPr/>
        </p:nvGrpSpPr>
        <p:grpSpPr>
          <a:xfrm>
            <a:off x="8717085" y="1786453"/>
            <a:ext cx="2816102" cy="1759404"/>
            <a:chOff x="658813" y="1866282"/>
            <a:chExt cx="2816102" cy="1759404"/>
          </a:xfrm>
        </p:grpSpPr>
        <p:grpSp>
          <p:nvGrpSpPr>
            <p:cNvPr id="93" name="组合 92">
              <a:extLst>
                <a:ext uri="{FF2B5EF4-FFF2-40B4-BE49-F238E27FC236}">
                  <a16:creationId xmlns="" xmlns:a16="http://schemas.microsoft.com/office/drawing/2014/main" id="{4E856B13-09C5-4CE8-B4FE-2AA156190D5D}"/>
                </a:ext>
              </a:extLst>
            </p:cNvPr>
            <p:cNvGrpSpPr/>
            <p:nvPr/>
          </p:nvGrpSpPr>
          <p:grpSpPr>
            <a:xfrm>
              <a:off x="658813" y="1866282"/>
              <a:ext cx="2816102" cy="1161817"/>
              <a:chOff x="658813" y="1669242"/>
              <a:chExt cx="3005133" cy="1161817"/>
            </a:xfrm>
          </p:grpSpPr>
          <p:sp>
            <p:nvSpPr>
              <p:cNvPr id="95" name="矩形 94">
                <a:extLst>
                  <a:ext uri="{FF2B5EF4-FFF2-40B4-BE49-F238E27FC236}">
                    <a16:creationId xmlns="" xmlns:a16="http://schemas.microsoft.com/office/drawing/2014/main" id="{5DE59A1F-9FDD-4D79-AFBF-D44299FF0710}"/>
                  </a:ext>
                </a:extLst>
              </p:cNvPr>
              <p:cNvSpPr/>
              <p:nvPr/>
            </p:nvSpPr>
            <p:spPr>
              <a:xfrm>
                <a:off x="658813" y="1669242"/>
                <a:ext cx="3005133" cy="1161817"/>
              </a:xfrm>
              <a:prstGeom prst="rect">
                <a:avLst/>
              </a:prstGeom>
              <a:solidFill>
                <a:srgbClr val="F9F9F9"/>
              </a:solidFill>
              <a:ln>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000000">
                      <a:lumMod val="75000"/>
                      <a:lumOff val="25000"/>
                    </a:srgbClr>
                  </a:solidFill>
                  <a:effectLst/>
                  <a:uLnTx/>
                  <a:uFillTx/>
                  <a:latin typeface="微软雅黑 Light"/>
                  <a:ea typeface="微软雅黑"/>
                  <a:cs typeface="+mn-cs"/>
                </a:endParaRPr>
              </a:p>
            </p:txBody>
          </p:sp>
          <p:sp>
            <p:nvSpPr>
              <p:cNvPr id="96" name="文本框 95">
                <a:extLst>
                  <a:ext uri="{FF2B5EF4-FFF2-40B4-BE49-F238E27FC236}">
                    <a16:creationId xmlns="" xmlns:a16="http://schemas.microsoft.com/office/drawing/2014/main" id="{3E11D8D7-EC3C-4D07-A842-AC5E1CBBA2AE}"/>
                  </a:ext>
                </a:extLst>
              </p:cNvPr>
              <p:cNvSpPr txBox="1"/>
              <p:nvPr/>
            </p:nvSpPr>
            <p:spPr>
              <a:xfrm>
                <a:off x="838200" y="1817761"/>
                <a:ext cx="1903179"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Normal" panose="020B0400000000000000" pitchFamily="34" charset="-122"/>
                  </a:rPr>
                  <a:t>这里是小标题</a:t>
                </a:r>
              </a:p>
            </p:txBody>
          </p:sp>
          <p:sp>
            <p:nvSpPr>
              <p:cNvPr id="97" name="文本框 96">
                <a:extLst>
                  <a:ext uri="{FF2B5EF4-FFF2-40B4-BE49-F238E27FC236}">
                    <a16:creationId xmlns="" xmlns:a16="http://schemas.microsoft.com/office/drawing/2014/main" id="{F404DE48-A5B0-486B-82F3-5A29A352E362}"/>
                  </a:ext>
                </a:extLst>
              </p:cNvPr>
              <p:cNvSpPr txBox="1"/>
              <p:nvPr/>
            </p:nvSpPr>
            <p:spPr>
              <a:xfrm>
                <a:off x="838200" y="2150092"/>
                <a:ext cx="2704509" cy="587469"/>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Light" panose="020B0300000000000000" pitchFamily="34" charset="-122"/>
                  </a:rPr>
                  <a:t>请输入您的文本请输入您的文本请输入您的文本</a:t>
                </a:r>
              </a:p>
            </p:txBody>
          </p:sp>
        </p:grpSp>
        <p:cxnSp>
          <p:nvCxnSpPr>
            <p:cNvPr id="94" name="直接连接符 93">
              <a:extLst>
                <a:ext uri="{FF2B5EF4-FFF2-40B4-BE49-F238E27FC236}">
                  <a16:creationId xmlns="" xmlns:a16="http://schemas.microsoft.com/office/drawing/2014/main" id="{B9E3F949-5829-4EF7-8BBD-2D64B53B171B}"/>
                </a:ext>
              </a:extLst>
            </p:cNvPr>
            <p:cNvCxnSpPr>
              <a:cxnSpLocks/>
              <a:endCxn id="95" idx="2"/>
            </p:cNvCxnSpPr>
            <p:nvPr/>
          </p:nvCxnSpPr>
          <p:spPr>
            <a:xfrm flipH="1" flipV="1">
              <a:off x="2066864" y="3028099"/>
              <a:ext cx="3" cy="597587"/>
            </a:xfrm>
            <a:prstGeom prst="line">
              <a:avLst/>
            </a:prstGeom>
            <a:ln w="12700">
              <a:gradFill>
                <a:gsLst>
                  <a:gs pos="0">
                    <a:schemeClr val="accent1">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grpSp>
      <p:sp>
        <p:nvSpPr>
          <p:cNvPr id="98" name="矩形 97">
            <a:extLst>
              <a:ext uri="{FF2B5EF4-FFF2-40B4-BE49-F238E27FC236}">
                <a16:creationId xmlns="" xmlns:a16="http://schemas.microsoft.com/office/drawing/2014/main" id="{888FDE4F-B1C4-47AD-A1A8-B66D59EC06C9}"/>
              </a:ext>
            </a:extLst>
          </p:cNvPr>
          <p:cNvSpPr/>
          <p:nvPr/>
        </p:nvSpPr>
        <p:spPr>
          <a:xfrm>
            <a:off x="9364104" y="3936573"/>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gradFill>
                  <a:gsLst>
                    <a:gs pos="30000">
                      <a:srgbClr val="BC1D2D"/>
                    </a:gs>
                    <a:gs pos="100000">
                      <a:srgbClr val="E0522E"/>
                    </a:gs>
                  </a:gsLst>
                  <a:lin ang="0" scaled="0"/>
                </a:gradFill>
                <a:effectLst/>
                <a:uLnTx/>
                <a:uFillTx/>
                <a:latin typeface="Impact"/>
                <a:ea typeface="微软雅黑" panose="020B0503020204020204" pitchFamily="34" charset="-122"/>
                <a:cs typeface="+mn-ea"/>
                <a:sym typeface="Arial" panose="020B0604020202020204" pitchFamily="34" charset="0"/>
              </a:rPr>
              <a:t>2018 . 09</a:t>
            </a:r>
            <a:endParaRPr kumimoji="0" lang="zh-CN" altLang="en-US" sz="1800" b="1" i="0" u="none" strike="noStrike" kern="0" cap="none" spc="0" normalizeH="0" baseline="0" noProof="0" dirty="0">
              <a:ln>
                <a:noFill/>
              </a:ln>
              <a:gradFill>
                <a:gsLst>
                  <a:gs pos="30000">
                    <a:srgbClr val="BC1D2D"/>
                  </a:gs>
                  <a:gs pos="100000">
                    <a:srgbClr val="E0522E"/>
                  </a:gs>
                </a:gsLst>
                <a:lin ang="0" scaled="0"/>
              </a:gradFill>
              <a:effectLst/>
              <a:uLnTx/>
              <a:uFillTx/>
              <a:latin typeface="微软雅黑"/>
              <a:ea typeface="微软雅黑"/>
              <a:cs typeface="+mn-ea"/>
              <a:sym typeface="Arial" panose="020B0604020202020204" pitchFamily="34" charset="0"/>
            </a:endParaRPr>
          </a:p>
        </p:txBody>
      </p:sp>
      <p:sp>
        <p:nvSpPr>
          <p:cNvPr id="99" name="矩形 98">
            <a:extLst>
              <a:ext uri="{FF2B5EF4-FFF2-40B4-BE49-F238E27FC236}">
                <a16:creationId xmlns="" xmlns:a16="http://schemas.microsoft.com/office/drawing/2014/main" id="{23B152CE-BE28-4BFE-9144-DB6C08B2C3EA}"/>
              </a:ext>
            </a:extLst>
          </p:cNvPr>
          <p:cNvSpPr/>
          <p:nvPr/>
        </p:nvSpPr>
        <p:spPr>
          <a:xfrm>
            <a:off x="3314279" y="3213047"/>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gradFill>
                  <a:gsLst>
                    <a:gs pos="30000">
                      <a:srgbClr val="BC1D2D"/>
                    </a:gs>
                    <a:gs pos="100000">
                      <a:srgbClr val="E0522E"/>
                    </a:gs>
                  </a:gsLst>
                  <a:lin ang="0" scaled="0"/>
                </a:gradFill>
                <a:effectLst/>
                <a:uLnTx/>
                <a:uFillTx/>
                <a:latin typeface="Impact"/>
                <a:ea typeface="微软雅黑" panose="020B0503020204020204" pitchFamily="34" charset="-122"/>
                <a:cs typeface="+mn-ea"/>
                <a:sym typeface="Arial" panose="020B0604020202020204" pitchFamily="34" charset="0"/>
              </a:rPr>
              <a:t>2017 . 06</a:t>
            </a:r>
            <a:endParaRPr kumimoji="0" lang="zh-CN" altLang="en-US" sz="1800" b="1" i="0" u="none" strike="noStrike" kern="0" cap="none" spc="0" normalizeH="0" baseline="0" noProof="0" dirty="0">
              <a:ln>
                <a:noFill/>
              </a:ln>
              <a:gradFill>
                <a:gsLst>
                  <a:gs pos="30000">
                    <a:srgbClr val="BC1D2D"/>
                  </a:gs>
                  <a:gs pos="100000">
                    <a:srgbClr val="E0522E"/>
                  </a:gs>
                </a:gsLst>
                <a:lin ang="0" scaled="0"/>
              </a:gradFill>
              <a:effectLst/>
              <a:uLnTx/>
              <a:uFillTx/>
              <a:latin typeface="微软雅黑"/>
              <a:ea typeface="微软雅黑"/>
              <a:cs typeface="+mn-ea"/>
              <a:sym typeface="Arial" panose="020B0604020202020204" pitchFamily="34" charset="0"/>
            </a:endParaRPr>
          </a:p>
        </p:txBody>
      </p:sp>
      <p:grpSp>
        <p:nvGrpSpPr>
          <p:cNvPr id="103" name="组合 102">
            <a:extLst>
              <a:ext uri="{FF2B5EF4-FFF2-40B4-BE49-F238E27FC236}">
                <a16:creationId xmlns="" xmlns:a16="http://schemas.microsoft.com/office/drawing/2014/main" id="{834077D5-3FD0-46C3-85B5-4A33F8A0DD4E}"/>
              </a:ext>
            </a:extLst>
          </p:cNvPr>
          <p:cNvGrpSpPr/>
          <p:nvPr/>
        </p:nvGrpSpPr>
        <p:grpSpPr>
          <a:xfrm flipV="1">
            <a:off x="2667261" y="3838798"/>
            <a:ext cx="2816102" cy="1839233"/>
            <a:chOff x="658813" y="1866282"/>
            <a:chExt cx="2816102" cy="1839233"/>
          </a:xfrm>
        </p:grpSpPr>
        <p:sp>
          <p:nvSpPr>
            <p:cNvPr id="106" name="矩形 105">
              <a:extLst>
                <a:ext uri="{FF2B5EF4-FFF2-40B4-BE49-F238E27FC236}">
                  <a16:creationId xmlns="" xmlns:a16="http://schemas.microsoft.com/office/drawing/2014/main" id="{BF6264AB-31EA-4B97-A6EC-E05A3B687BA6}"/>
                </a:ext>
              </a:extLst>
            </p:cNvPr>
            <p:cNvSpPr/>
            <p:nvPr/>
          </p:nvSpPr>
          <p:spPr>
            <a:xfrm>
              <a:off x="658813" y="1866282"/>
              <a:ext cx="2816102" cy="1161817"/>
            </a:xfrm>
            <a:prstGeom prst="rect">
              <a:avLst/>
            </a:prstGeom>
            <a:solidFill>
              <a:srgbClr val="F9F9F9"/>
            </a:solidFill>
            <a:ln>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000000">
                    <a:lumMod val="75000"/>
                    <a:lumOff val="25000"/>
                  </a:srgbClr>
                </a:solidFill>
                <a:effectLst/>
                <a:uLnTx/>
                <a:uFillTx/>
                <a:latin typeface="微软雅黑 Light"/>
                <a:ea typeface="微软雅黑"/>
                <a:cs typeface="+mn-cs"/>
              </a:endParaRPr>
            </a:p>
          </p:txBody>
        </p:sp>
        <p:cxnSp>
          <p:nvCxnSpPr>
            <p:cNvPr id="105" name="直接连接符 104">
              <a:extLst>
                <a:ext uri="{FF2B5EF4-FFF2-40B4-BE49-F238E27FC236}">
                  <a16:creationId xmlns="" xmlns:a16="http://schemas.microsoft.com/office/drawing/2014/main" id="{C6CEA05C-FD4E-4A0C-B372-D0B9B460F354}"/>
                </a:ext>
              </a:extLst>
            </p:cNvPr>
            <p:cNvCxnSpPr>
              <a:cxnSpLocks/>
              <a:endCxn id="106" idx="2"/>
            </p:cNvCxnSpPr>
            <p:nvPr/>
          </p:nvCxnSpPr>
          <p:spPr>
            <a:xfrm flipH="1" flipV="1">
              <a:off x="2066864" y="3028099"/>
              <a:ext cx="3" cy="677416"/>
            </a:xfrm>
            <a:prstGeom prst="line">
              <a:avLst/>
            </a:prstGeom>
            <a:ln w="12700">
              <a:gradFill>
                <a:gsLst>
                  <a:gs pos="0">
                    <a:schemeClr val="accent1">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grpSp>
      <p:sp>
        <p:nvSpPr>
          <p:cNvPr id="112" name="文本框 111">
            <a:extLst>
              <a:ext uri="{FF2B5EF4-FFF2-40B4-BE49-F238E27FC236}">
                <a16:creationId xmlns="" xmlns:a16="http://schemas.microsoft.com/office/drawing/2014/main" id="{FC88E5A4-0C37-43A2-9955-67930C71EA5F}"/>
              </a:ext>
            </a:extLst>
          </p:cNvPr>
          <p:cNvSpPr txBox="1"/>
          <p:nvPr/>
        </p:nvSpPr>
        <p:spPr>
          <a:xfrm>
            <a:off x="2865177" y="4670417"/>
            <a:ext cx="17834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Normal" panose="020B0400000000000000" pitchFamily="34" charset="-122"/>
              </a:rPr>
              <a:t>这里是小标题</a:t>
            </a:r>
          </a:p>
        </p:txBody>
      </p:sp>
      <p:sp>
        <p:nvSpPr>
          <p:cNvPr id="113" name="文本框 112">
            <a:extLst>
              <a:ext uri="{FF2B5EF4-FFF2-40B4-BE49-F238E27FC236}">
                <a16:creationId xmlns="" xmlns:a16="http://schemas.microsoft.com/office/drawing/2014/main" id="{6780451E-89BE-4CD4-9D89-8F610B7C3DFD}"/>
              </a:ext>
            </a:extLst>
          </p:cNvPr>
          <p:cNvSpPr txBox="1"/>
          <p:nvPr/>
        </p:nvSpPr>
        <p:spPr>
          <a:xfrm>
            <a:off x="2865177" y="5002748"/>
            <a:ext cx="2534388" cy="587469"/>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Light" panose="020B0300000000000000" pitchFamily="34" charset="-122"/>
              </a:rPr>
              <a:t>请输入您的文本请输入您的文本请输入您的文本</a:t>
            </a:r>
          </a:p>
        </p:txBody>
      </p:sp>
      <p:sp>
        <p:nvSpPr>
          <p:cNvPr id="123" name="矩形 122">
            <a:extLst>
              <a:ext uri="{FF2B5EF4-FFF2-40B4-BE49-F238E27FC236}">
                <a16:creationId xmlns="" xmlns:a16="http://schemas.microsoft.com/office/drawing/2014/main" id="{010AED6A-2E4A-4DD7-B309-07185AA5561A}"/>
              </a:ext>
            </a:extLst>
          </p:cNvPr>
          <p:cNvSpPr/>
          <p:nvPr/>
        </p:nvSpPr>
        <p:spPr>
          <a:xfrm>
            <a:off x="7343412" y="3213047"/>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0" cap="none" spc="0" normalizeH="0" baseline="0" noProof="0" dirty="0">
                <a:ln>
                  <a:noFill/>
                </a:ln>
                <a:gradFill>
                  <a:gsLst>
                    <a:gs pos="30000">
                      <a:srgbClr val="BC1D2D"/>
                    </a:gs>
                    <a:gs pos="100000">
                      <a:srgbClr val="E0522E"/>
                    </a:gs>
                  </a:gsLst>
                  <a:lin ang="0" scaled="0"/>
                </a:gradFill>
                <a:effectLst/>
                <a:uLnTx/>
                <a:uFillTx/>
                <a:latin typeface="Impact"/>
                <a:ea typeface="微软雅黑" panose="020B0503020204020204" pitchFamily="34" charset="-122"/>
                <a:cs typeface="+mn-ea"/>
                <a:sym typeface="Arial" panose="020B0604020202020204" pitchFamily="34" charset="0"/>
              </a:rPr>
              <a:t>2018 . 06</a:t>
            </a:r>
            <a:endParaRPr kumimoji="0" lang="zh-CN" altLang="en-US" sz="1800" b="1" i="0" u="none" strike="noStrike" kern="0" cap="none" spc="0" normalizeH="0" baseline="0" noProof="0" dirty="0">
              <a:ln>
                <a:noFill/>
              </a:ln>
              <a:gradFill>
                <a:gsLst>
                  <a:gs pos="30000">
                    <a:srgbClr val="BC1D2D"/>
                  </a:gs>
                  <a:gs pos="100000">
                    <a:srgbClr val="E0522E"/>
                  </a:gs>
                </a:gsLst>
                <a:lin ang="0" scaled="0"/>
              </a:gradFill>
              <a:effectLst/>
              <a:uLnTx/>
              <a:uFillTx/>
              <a:latin typeface="微软雅黑"/>
              <a:ea typeface="微软雅黑"/>
              <a:cs typeface="+mn-ea"/>
              <a:sym typeface="Arial" panose="020B0604020202020204" pitchFamily="34" charset="0"/>
            </a:endParaRPr>
          </a:p>
        </p:txBody>
      </p:sp>
      <p:grpSp>
        <p:nvGrpSpPr>
          <p:cNvPr id="124" name="组合 123">
            <a:extLst>
              <a:ext uri="{FF2B5EF4-FFF2-40B4-BE49-F238E27FC236}">
                <a16:creationId xmlns="" xmlns:a16="http://schemas.microsoft.com/office/drawing/2014/main" id="{CA993481-FE55-43DD-8080-B3E5EA3006CE}"/>
              </a:ext>
            </a:extLst>
          </p:cNvPr>
          <p:cNvGrpSpPr/>
          <p:nvPr/>
        </p:nvGrpSpPr>
        <p:grpSpPr>
          <a:xfrm flipV="1">
            <a:off x="6702520" y="3838798"/>
            <a:ext cx="2816102" cy="1839233"/>
            <a:chOff x="658813" y="1866282"/>
            <a:chExt cx="2816102" cy="1839233"/>
          </a:xfrm>
        </p:grpSpPr>
        <p:sp>
          <p:nvSpPr>
            <p:cNvPr id="125" name="矩形 124">
              <a:extLst>
                <a:ext uri="{FF2B5EF4-FFF2-40B4-BE49-F238E27FC236}">
                  <a16:creationId xmlns="" xmlns:a16="http://schemas.microsoft.com/office/drawing/2014/main" id="{69714D35-A02B-490C-801E-176926C09FC2}"/>
                </a:ext>
              </a:extLst>
            </p:cNvPr>
            <p:cNvSpPr/>
            <p:nvPr/>
          </p:nvSpPr>
          <p:spPr>
            <a:xfrm>
              <a:off x="658813" y="1866282"/>
              <a:ext cx="2816102" cy="1161817"/>
            </a:xfrm>
            <a:prstGeom prst="rect">
              <a:avLst/>
            </a:prstGeom>
            <a:solidFill>
              <a:srgbClr val="F9F9F9"/>
            </a:solidFill>
            <a:ln>
              <a:gradFill>
                <a:gsLst>
                  <a:gs pos="0">
                    <a:schemeClr val="accent1"/>
                  </a:gs>
                  <a:gs pos="80000">
                    <a:schemeClr val="accent2">
                      <a:alpha val="0"/>
                    </a:schemeClr>
                  </a:gs>
                </a:gsLst>
                <a:lin ang="16200000" scaled="0"/>
              </a:gra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dirty="0">
                <a:ln>
                  <a:noFill/>
                </a:ln>
                <a:solidFill>
                  <a:srgbClr val="000000">
                    <a:lumMod val="75000"/>
                    <a:lumOff val="25000"/>
                  </a:srgbClr>
                </a:solidFill>
                <a:effectLst/>
                <a:uLnTx/>
                <a:uFillTx/>
                <a:latin typeface="微软雅黑 Light"/>
                <a:ea typeface="微软雅黑"/>
                <a:cs typeface="+mn-cs"/>
              </a:endParaRPr>
            </a:p>
          </p:txBody>
        </p:sp>
        <p:cxnSp>
          <p:nvCxnSpPr>
            <p:cNvPr id="126" name="直接连接符 125">
              <a:extLst>
                <a:ext uri="{FF2B5EF4-FFF2-40B4-BE49-F238E27FC236}">
                  <a16:creationId xmlns="" xmlns:a16="http://schemas.microsoft.com/office/drawing/2014/main" id="{B9F643F0-61EF-462D-BD2B-AFA01B1B63B5}"/>
                </a:ext>
              </a:extLst>
            </p:cNvPr>
            <p:cNvCxnSpPr>
              <a:cxnSpLocks/>
              <a:endCxn id="125" idx="2"/>
            </p:cNvCxnSpPr>
            <p:nvPr/>
          </p:nvCxnSpPr>
          <p:spPr>
            <a:xfrm flipH="1" flipV="1">
              <a:off x="2066864" y="3028099"/>
              <a:ext cx="3" cy="677416"/>
            </a:xfrm>
            <a:prstGeom prst="line">
              <a:avLst/>
            </a:prstGeom>
            <a:ln w="12700">
              <a:gradFill>
                <a:gsLst>
                  <a:gs pos="0">
                    <a:schemeClr val="accent1">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grpSp>
      <p:sp>
        <p:nvSpPr>
          <p:cNvPr id="127" name="文本框 126">
            <a:extLst>
              <a:ext uri="{FF2B5EF4-FFF2-40B4-BE49-F238E27FC236}">
                <a16:creationId xmlns="" xmlns:a16="http://schemas.microsoft.com/office/drawing/2014/main" id="{D0AB828F-285D-4107-A56E-8BACFD6400C8}"/>
              </a:ext>
            </a:extLst>
          </p:cNvPr>
          <p:cNvSpPr txBox="1"/>
          <p:nvPr/>
        </p:nvSpPr>
        <p:spPr>
          <a:xfrm>
            <a:off x="6857034" y="4670417"/>
            <a:ext cx="178346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Normal" panose="020B0400000000000000" pitchFamily="34" charset="-122"/>
              </a:rPr>
              <a:t>这里是小标题</a:t>
            </a:r>
          </a:p>
        </p:txBody>
      </p:sp>
      <p:sp>
        <p:nvSpPr>
          <p:cNvPr id="128" name="文本框 127">
            <a:extLst>
              <a:ext uri="{FF2B5EF4-FFF2-40B4-BE49-F238E27FC236}">
                <a16:creationId xmlns="" xmlns:a16="http://schemas.microsoft.com/office/drawing/2014/main" id="{0C3AEEB8-467C-4BB0-9828-491981F57FA0}"/>
              </a:ext>
            </a:extLst>
          </p:cNvPr>
          <p:cNvSpPr txBox="1"/>
          <p:nvPr/>
        </p:nvSpPr>
        <p:spPr>
          <a:xfrm>
            <a:off x="6857034" y="5002748"/>
            <a:ext cx="2534388" cy="587469"/>
          </a:xfrm>
          <a:prstGeom prst="rect">
            <a:avLst/>
          </a:prstGeom>
          <a:noFill/>
        </p:spPr>
        <p:txBody>
          <a:bodyPr wrap="square" rtlCol="0">
            <a:spAutoFit/>
          </a:bodyPr>
          <a:lstStyle/>
          <a:p>
            <a:pPr marL="0" marR="0" lvl="0" indent="0" algn="just" defTabSz="914400" rtl="0" eaLnBrk="1" fontAlgn="auto" latinLnBrk="0" hangingPunct="1">
              <a:lnSpc>
                <a:spcPct val="12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rgbClr val="000000">
                    <a:lumMod val="75000"/>
                    <a:lumOff val="25000"/>
                  </a:srgbClr>
                </a:solidFill>
                <a:effectLst/>
                <a:uLnTx/>
                <a:uFillTx/>
                <a:latin typeface="微软雅黑"/>
                <a:ea typeface="微软雅黑"/>
                <a:cs typeface="+mn-cs"/>
                <a:sym typeface="思源黑体 CN Light" panose="020B0300000000000000" pitchFamily="34" charset="-122"/>
              </a:rPr>
              <a:t>请输入您的文本请输入您的文本请输入您的文本</a:t>
            </a:r>
          </a:p>
        </p:txBody>
      </p:sp>
      <p:grpSp>
        <p:nvGrpSpPr>
          <p:cNvPr id="52" name="组合 51">
            <a:extLst>
              <a:ext uri="{FF2B5EF4-FFF2-40B4-BE49-F238E27FC236}">
                <a16:creationId xmlns="" xmlns:a16="http://schemas.microsoft.com/office/drawing/2014/main" id="{5359DEEA-0F3D-4081-8D33-C9BCE7B54138}"/>
              </a:ext>
            </a:extLst>
          </p:cNvPr>
          <p:cNvGrpSpPr/>
          <p:nvPr/>
        </p:nvGrpSpPr>
        <p:grpSpPr>
          <a:xfrm>
            <a:off x="1942199" y="3614207"/>
            <a:ext cx="249330" cy="249330"/>
            <a:chOff x="3801042" y="1716225"/>
            <a:chExt cx="224858" cy="224858"/>
          </a:xfrm>
        </p:grpSpPr>
        <p:sp>
          <p:nvSpPr>
            <p:cNvPr id="53" name="椭圆 52">
              <a:extLst>
                <a:ext uri="{FF2B5EF4-FFF2-40B4-BE49-F238E27FC236}">
                  <a16:creationId xmlns="" xmlns:a16="http://schemas.microsoft.com/office/drawing/2014/main" id="{AB347509-BF5D-4BDD-95AB-A6FFEBA6594F}"/>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4" name="椭圆 53">
              <a:extLst>
                <a:ext uri="{FF2B5EF4-FFF2-40B4-BE49-F238E27FC236}">
                  <a16:creationId xmlns="" xmlns:a16="http://schemas.microsoft.com/office/drawing/2014/main" id="{4948B121-571A-495E-9F8B-F97263DCBB09}"/>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55" name="组合 54">
            <a:extLst>
              <a:ext uri="{FF2B5EF4-FFF2-40B4-BE49-F238E27FC236}">
                <a16:creationId xmlns="" xmlns:a16="http://schemas.microsoft.com/office/drawing/2014/main" id="{648C2179-B7FB-46F0-B65A-6FE4202D7870}"/>
              </a:ext>
            </a:extLst>
          </p:cNvPr>
          <p:cNvGrpSpPr/>
          <p:nvPr/>
        </p:nvGrpSpPr>
        <p:grpSpPr>
          <a:xfrm>
            <a:off x="3954931" y="3614207"/>
            <a:ext cx="249330" cy="249330"/>
            <a:chOff x="3801042" y="1716225"/>
            <a:chExt cx="224858" cy="224858"/>
          </a:xfrm>
        </p:grpSpPr>
        <p:sp>
          <p:nvSpPr>
            <p:cNvPr id="56" name="椭圆 55">
              <a:extLst>
                <a:ext uri="{FF2B5EF4-FFF2-40B4-BE49-F238E27FC236}">
                  <a16:creationId xmlns="" xmlns:a16="http://schemas.microsoft.com/office/drawing/2014/main" id="{363037BF-2D70-4987-807C-92A1DFC23A7E}"/>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7" name="椭圆 56">
              <a:extLst>
                <a:ext uri="{FF2B5EF4-FFF2-40B4-BE49-F238E27FC236}">
                  <a16:creationId xmlns="" xmlns:a16="http://schemas.microsoft.com/office/drawing/2014/main" id="{5D34249A-7DEA-4F9F-9348-DAE4146EECDA}"/>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67" name="组合 66">
            <a:extLst>
              <a:ext uri="{FF2B5EF4-FFF2-40B4-BE49-F238E27FC236}">
                <a16:creationId xmlns="" xmlns:a16="http://schemas.microsoft.com/office/drawing/2014/main" id="{30DC5731-5291-4F7F-BEB7-CC1DF685D81D}"/>
              </a:ext>
            </a:extLst>
          </p:cNvPr>
          <p:cNvGrpSpPr/>
          <p:nvPr/>
        </p:nvGrpSpPr>
        <p:grpSpPr>
          <a:xfrm>
            <a:off x="5967663" y="3614207"/>
            <a:ext cx="249330" cy="249330"/>
            <a:chOff x="3801042" y="1716225"/>
            <a:chExt cx="224858" cy="224858"/>
          </a:xfrm>
        </p:grpSpPr>
        <p:sp>
          <p:nvSpPr>
            <p:cNvPr id="68" name="椭圆 67">
              <a:extLst>
                <a:ext uri="{FF2B5EF4-FFF2-40B4-BE49-F238E27FC236}">
                  <a16:creationId xmlns="" xmlns:a16="http://schemas.microsoft.com/office/drawing/2014/main" id="{BE2BBC00-B4D3-4103-BA6E-BCFEAD61EF5B}"/>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0" name="椭圆 69">
              <a:extLst>
                <a:ext uri="{FF2B5EF4-FFF2-40B4-BE49-F238E27FC236}">
                  <a16:creationId xmlns="" xmlns:a16="http://schemas.microsoft.com/office/drawing/2014/main" id="{1D969033-6329-43A9-B131-C7B95CC2814B}"/>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74" name="组合 73">
            <a:extLst>
              <a:ext uri="{FF2B5EF4-FFF2-40B4-BE49-F238E27FC236}">
                <a16:creationId xmlns="" xmlns:a16="http://schemas.microsoft.com/office/drawing/2014/main" id="{5BA28117-545B-4572-A9A6-77713A4DB2FC}"/>
              </a:ext>
            </a:extLst>
          </p:cNvPr>
          <p:cNvGrpSpPr/>
          <p:nvPr/>
        </p:nvGrpSpPr>
        <p:grpSpPr>
          <a:xfrm>
            <a:off x="7980395" y="3614207"/>
            <a:ext cx="249330" cy="249330"/>
            <a:chOff x="3801042" y="1716225"/>
            <a:chExt cx="224858" cy="224858"/>
          </a:xfrm>
        </p:grpSpPr>
        <p:sp>
          <p:nvSpPr>
            <p:cNvPr id="75" name="椭圆 74">
              <a:extLst>
                <a:ext uri="{FF2B5EF4-FFF2-40B4-BE49-F238E27FC236}">
                  <a16:creationId xmlns="" xmlns:a16="http://schemas.microsoft.com/office/drawing/2014/main" id="{821B8152-9853-4043-9036-3ED5D25A6064}"/>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6" name="椭圆 75">
              <a:extLst>
                <a:ext uri="{FF2B5EF4-FFF2-40B4-BE49-F238E27FC236}">
                  <a16:creationId xmlns="" xmlns:a16="http://schemas.microsoft.com/office/drawing/2014/main" id="{0AB412C8-6433-48CF-BB0A-331AB7EF4F41}"/>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77" name="组合 76">
            <a:extLst>
              <a:ext uri="{FF2B5EF4-FFF2-40B4-BE49-F238E27FC236}">
                <a16:creationId xmlns="" xmlns:a16="http://schemas.microsoft.com/office/drawing/2014/main" id="{D9189AA5-7826-4149-BFE6-C14CB8EDD5E8}"/>
              </a:ext>
            </a:extLst>
          </p:cNvPr>
          <p:cNvGrpSpPr/>
          <p:nvPr/>
        </p:nvGrpSpPr>
        <p:grpSpPr>
          <a:xfrm>
            <a:off x="9993127" y="3614207"/>
            <a:ext cx="249330" cy="249330"/>
            <a:chOff x="3801042" y="1716225"/>
            <a:chExt cx="224858" cy="224858"/>
          </a:xfrm>
        </p:grpSpPr>
        <p:sp>
          <p:nvSpPr>
            <p:cNvPr id="78" name="椭圆 77">
              <a:extLst>
                <a:ext uri="{FF2B5EF4-FFF2-40B4-BE49-F238E27FC236}">
                  <a16:creationId xmlns="" xmlns:a16="http://schemas.microsoft.com/office/drawing/2014/main" id="{800C64E4-40E2-4E9F-80B7-E4CD96956B4B}"/>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4" name="椭圆 103">
              <a:extLst>
                <a:ext uri="{FF2B5EF4-FFF2-40B4-BE49-F238E27FC236}">
                  <a16:creationId xmlns="" xmlns:a16="http://schemas.microsoft.com/office/drawing/2014/main" id="{CB06FCDF-E23F-48AC-BEC1-4D3DE35043B4}"/>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Tree>
    <p:extLst>
      <p:ext uri="{BB962C8B-B14F-4D97-AF65-F5344CB8AC3E}">
        <p14:creationId xmlns:p14="http://schemas.microsoft.com/office/powerpoint/2010/main" val="38322181"/>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1DAE33A8-1D40-4AA9-884F-D74AA19CAAD5}"/>
              </a:ext>
            </a:extLst>
          </p:cNvPr>
          <p:cNvSpPr>
            <a:spLocks noGrp="1"/>
          </p:cNvSpPr>
          <p:nvPr>
            <p:ph type="title"/>
          </p:nvPr>
        </p:nvSpPr>
        <p:spPr/>
        <p:txBody>
          <a:bodyPr/>
          <a:lstStyle/>
          <a:p>
            <a:r>
              <a:rPr lang="zh-CN" altLang="en-US" dirty="0"/>
              <a:t>时间轴页</a:t>
            </a:r>
          </a:p>
        </p:txBody>
      </p:sp>
      <p:grpSp>
        <p:nvGrpSpPr>
          <p:cNvPr id="65" name="组合 64">
            <a:extLst>
              <a:ext uri="{FF2B5EF4-FFF2-40B4-BE49-F238E27FC236}">
                <a16:creationId xmlns="" xmlns:a16="http://schemas.microsoft.com/office/drawing/2014/main" id="{9C3144EA-678C-4A3D-B9B7-48A987A35AF9}"/>
              </a:ext>
            </a:extLst>
          </p:cNvPr>
          <p:cNvGrpSpPr/>
          <p:nvPr/>
        </p:nvGrpSpPr>
        <p:grpSpPr>
          <a:xfrm>
            <a:off x="658813" y="1829130"/>
            <a:ext cx="10874375" cy="2825275"/>
            <a:chOff x="658813" y="1924380"/>
            <a:chExt cx="10874375" cy="2825275"/>
          </a:xfrm>
        </p:grpSpPr>
        <p:cxnSp>
          <p:nvCxnSpPr>
            <p:cNvPr id="18" name="直接连接符 17">
              <a:extLst>
                <a:ext uri="{FF2B5EF4-FFF2-40B4-BE49-F238E27FC236}">
                  <a16:creationId xmlns="" xmlns:a16="http://schemas.microsoft.com/office/drawing/2014/main" id="{5D7268E9-5CEB-44AF-8CD3-616BBFBA0ABB}"/>
                </a:ext>
              </a:extLst>
            </p:cNvPr>
            <p:cNvCxnSpPr>
              <a:cxnSpLocks/>
            </p:cNvCxnSpPr>
            <p:nvPr/>
          </p:nvCxnSpPr>
          <p:spPr>
            <a:xfrm flipH="1">
              <a:off x="658813" y="1924380"/>
              <a:ext cx="9192455" cy="0"/>
            </a:xfrm>
            <a:prstGeom prst="line">
              <a:avLst/>
            </a:prstGeom>
            <a:noFill/>
            <a:ln w="25400">
              <a:gradFill>
                <a:gsLst>
                  <a:gs pos="0">
                    <a:schemeClr val="accent1">
                      <a:alpha val="0"/>
                    </a:schemeClr>
                  </a:gs>
                  <a:gs pos="70000">
                    <a:schemeClr val="accent2"/>
                  </a:gs>
                </a:gsLst>
                <a:lin ang="10800000" scaled="0"/>
              </a:gradFill>
            </a:ln>
          </p:spPr>
          <p:style>
            <a:lnRef idx="2">
              <a:schemeClr val="accent1">
                <a:shade val="50000"/>
              </a:schemeClr>
            </a:lnRef>
            <a:fillRef idx="1">
              <a:schemeClr val="accent1"/>
            </a:fillRef>
            <a:effectRef idx="0">
              <a:schemeClr val="accent1"/>
            </a:effectRef>
            <a:fontRef idx="minor">
              <a:schemeClr val="lt1"/>
            </a:fontRef>
          </p:style>
        </p:cxnSp>
        <p:cxnSp>
          <p:nvCxnSpPr>
            <p:cNvPr id="19" name="直接连接符 18">
              <a:extLst>
                <a:ext uri="{FF2B5EF4-FFF2-40B4-BE49-F238E27FC236}">
                  <a16:creationId xmlns="" xmlns:a16="http://schemas.microsoft.com/office/drawing/2014/main" id="{A2117C46-70B1-4D91-997B-9A6686D53AD5}"/>
                </a:ext>
              </a:extLst>
            </p:cNvPr>
            <p:cNvCxnSpPr/>
            <p:nvPr/>
          </p:nvCxnSpPr>
          <p:spPr>
            <a:xfrm flipH="1">
              <a:off x="2207380" y="3339725"/>
              <a:ext cx="7643887" cy="0"/>
            </a:xfrm>
            <a:prstGeom prst="line">
              <a:avLst/>
            </a:prstGeom>
            <a:noFill/>
            <a:ln w="2540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cxnSp>
        <p:sp>
          <p:nvSpPr>
            <p:cNvPr id="20" name="空心弧 19">
              <a:extLst>
                <a:ext uri="{FF2B5EF4-FFF2-40B4-BE49-F238E27FC236}">
                  <a16:creationId xmlns="" xmlns:a16="http://schemas.microsoft.com/office/drawing/2014/main" id="{A4D7FC29-11AB-444C-9E76-9477AB679D46}"/>
                </a:ext>
              </a:extLst>
            </p:cNvPr>
            <p:cNvSpPr/>
            <p:nvPr/>
          </p:nvSpPr>
          <p:spPr>
            <a:xfrm rot="5400000" flipH="1">
              <a:off x="9080748" y="1752474"/>
              <a:ext cx="1414691" cy="1759807"/>
            </a:xfrm>
            <a:prstGeom prst="blockArc">
              <a:avLst>
                <a:gd name="adj1" fmla="val 10887375"/>
                <a:gd name="adj2" fmla="val 21486083"/>
                <a:gd name="adj3" fmla="val 0"/>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空心弧 20">
              <a:extLst>
                <a:ext uri="{FF2B5EF4-FFF2-40B4-BE49-F238E27FC236}">
                  <a16:creationId xmlns="" xmlns:a16="http://schemas.microsoft.com/office/drawing/2014/main" id="{0297443D-6083-4021-A3FC-734A96C1FD7E}"/>
                </a:ext>
              </a:extLst>
            </p:cNvPr>
            <p:cNvSpPr/>
            <p:nvPr/>
          </p:nvSpPr>
          <p:spPr>
            <a:xfrm rot="16200000">
              <a:off x="1565588" y="3164785"/>
              <a:ext cx="1409930" cy="1759809"/>
            </a:xfrm>
            <a:prstGeom prst="blockArc">
              <a:avLst>
                <a:gd name="adj1" fmla="val 10800000"/>
                <a:gd name="adj2" fmla="val 21486083"/>
                <a:gd name="adj3" fmla="val 0"/>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cxnSp>
          <p:nvCxnSpPr>
            <p:cNvPr id="22" name="直接连接符 21">
              <a:extLst>
                <a:ext uri="{FF2B5EF4-FFF2-40B4-BE49-F238E27FC236}">
                  <a16:creationId xmlns="" xmlns:a16="http://schemas.microsoft.com/office/drawing/2014/main" id="{247A92BF-AD27-4D56-88E9-1BDEB4666F63}"/>
                </a:ext>
              </a:extLst>
            </p:cNvPr>
            <p:cNvCxnSpPr>
              <a:cxnSpLocks/>
            </p:cNvCxnSpPr>
            <p:nvPr/>
          </p:nvCxnSpPr>
          <p:spPr>
            <a:xfrm flipH="1">
              <a:off x="2207381" y="4749654"/>
              <a:ext cx="9325807" cy="0"/>
            </a:xfrm>
            <a:prstGeom prst="line">
              <a:avLst/>
            </a:prstGeom>
            <a:noFill/>
            <a:ln w="25400">
              <a:gradFill>
                <a:gsLst>
                  <a:gs pos="30000">
                    <a:schemeClr val="accent1"/>
                  </a:gs>
                  <a:gs pos="100000">
                    <a:schemeClr val="accent2">
                      <a:alpha val="0"/>
                    </a:schemeClr>
                  </a:gs>
                </a:gsLst>
                <a:lin ang="10800000" scaled="0"/>
              </a:gradFill>
            </a:ln>
          </p:spPr>
          <p:style>
            <a:lnRef idx="2">
              <a:schemeClr val="accent1">
                <a:shade val="50000"/>
              </a:schemeClr>
            </a:lnRef>
            <a:fillRef idx="1">
              <a:schemeClr val="accent1"/>
            </a:fillRef>
            <a:effectRef idx="0">
              <a:schemeClr val="accent1"/>
            </a:effectRef>
            <a:fontRef idx="minor">
              <a:schemeClr val="lt1"/>
            </a:fontRef>
          </p:style>
        </p:cxnSp>
      </p:grpSp>
      <p:sp>
        <p:nvSpPr>
          <p:cNvPr id="24" name="文本框 23">
            <a:extLst>
              <a:ext uri="{FF2B5EF4-FFF2-40B4-BE49-F238E27FC236}">
                <a16:creationId xmlns="" xmlns:a16="http://schemas.microsoft.com/office/drawing/2014/main" id="{69D6FB2A-E61F-403E-9A81-16034C566E38}"/>
              </a:ext>
            </a:extLst>
          </p:cNvPr>
          <p:cNvSpPr txBox="1"/>
          <p:nvPr/>
        </p:nvSpPr>
        <p:spPr>
          <a:xfrm>
            <a:off x="2436993" y="2332609"/>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35" name="矩形 34">
            <a:extLst>
              <a:ext uri="{FF2B5EF4-FFF2-40B4-BE49-F238E27FC236}">
                <a16:creationId xmlns="" xmlns:a16="http://schemas.microsoft.com/office/drawing/2014/main" id="{7BEB8492-27FD-46F1-AD6F-43AAF8988DE8}"/>
              </a:ext>
            </a:extLst>
          </p:cNvPr>
          <p:cNvSpPr/>
          <p:nvPr/>
        </p:nvSpPr>
        <p:spPr>
          <a:xfrm>
            <a:off x="3152438" y="2022590"/>
            <a:ext cx="1522066" cy="369332"/>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gradFill>
                  <a:gsLst>
                    <a:gs pos="30000">
                      <a:schemeClr val="accent1"/>
                    </a:gs>
                    <a:gs pos="100000">
                      <a:schemeClr val="accent2"/>
                    </a:gs>
                  </a:gsLst>
                  <a:lin ang="0" scaled="0"/>
                </a:gradFill>
                <a:effectLst/>
                <a:uLnTx/>
                <a:uFillTx/>
                <a:latin typeface="+mj-lt"/>
                <a:ea typeface="微软雅黑" panose="020B0503020204020204" pitchFamily="34" charset="-122"/>
                <a:cs typeface="+mn-ea"/>
                <a:sym typeface="Arial" panose="020B0604020202020204" pitchFamily="34" charset="0"/>
              </a:rPr>
              <a:t>2016 . 09</a:t>
            </a:r>
            <a:endParaRPr kumimoji="0" lang="zh-CN" altLang="en-US" b="1" i="0" u="none" strike="noStrike" kern="0" cap="none" spc="0" normalizeH="0" baseline="0" noProof="0" dirty="0">
              <a:ln>
                <a:noFill/>
              </a:ln>
              <a:gradFill>
                <a:gsLst>
                  <a:gs pos="30000">
                    <a:schemeClr val="accent1"/>
                  </a:gs>
                  <a:gs pos="100000">
                    <a:schemeClr val="accent2"/>
                  </a:gs>
                </a:gsLst>
                <a:lin ang="0" scaled="0"/>
              </a:gradFill>
              <a:effectLst/>
              <a:uLnTx/>
              <a:uFillTx/>
              <a:latin typeface="+mj-ea"/>
              <a:ea typeface="+mj-ea"/>
              <a:cs typeface="+mn-ea"/>
              <a:sym typeface="Arial" panose="020B0604020202020204" pitchFamily="34" charset="0"/>
            </a:endParaRPr>
          </a:p>
        </p:txBody>
      </p:sp>
      <p:sp>
        <p:nvSpPr>
          <p:cNvPr id="36" name="矩形 35">
            <a:extLst>
              <a:ext uri="{FF2B5EF4-FFF2-40B4-BE49-F238E27FC236}">
                <a16:creationId xmlns="" xmlns:a16="http://schemas.microsoft.com/office/drawing/2014/main" id="{A4FE405F-5F0B-43E6-ACD0-3102B1877D99}"/>
              </a:ext>
            </a:extLst>
          </p:cNvPr>
          <p:cNvSpPr/>
          <p:nvPr/>
        </p:nvSpPr>
        <p:spPr>
          <a:xfrm>
            <a:off x="7049467" y="2022590"/>
            <a:ext cx="1522066" cy="369332"/>
          </a:xfrm>
          <a:prstGeom prst="rect">
            <a:avLst/>
          </a:prstGeom>
        </p:spPr>
        <p:txBody>
          <a:bodyPr wrap="square">
            <a:spAutoFit/>
          </a:bodyPr>
          <a:lstStyle/>
          <a:p>
            <a:pPr algn="ctr"/>
            <a:r>
              <a:rPr lang="en-US" altLang="zh-CN" kern="0" dirty="0">
                <a:gradFill>
                  <a:gsLst>
                    <a:gs pos="30000">
                      <a:schemeClr val="accent1"/>
                    </a:gs>
                    <a:gs pos="100000">
                      <a:schemeClr val="accent2"/>
                    </a:gs>
                  </a:gsLst>
                  <a:lin ang="0" scaled="0"/>
                </a:gradFill>
                <a:latin typeface="+mj-lt"/>
                <a:ea typeface="微软雅黑" panose="020B0503020204020204" pitchFamily="34" charset="-122"/>
                <a:cs typeface="+mn-ea"/>
                <a:sym typeface="Arial" panose="020B0604020202020204" pitchFamily="34" charset="0"/>
              </a:rPr>
              <a:t>2017 . 06</a:t>
            </a:r>
            <a:endParaRPr lang="zh-CN" altLang="en-US" b="1" kern="0" dirty="0">
              <a:gradFill>
                <a:gsLst>
                  <a:gs pos="30000">
                    <a:schemeClr val="accent1"/>
                  </a:gs>
                  <a:gs pos="100000">
                    <a:schemeClr val="accent2"/>
                  </a:gs>
                </a:gsLst>
                <a:lin ang="0" scaled="0"/>
              </a:gradFill>
              <a:latin typeface="+mj-ea"/>
              <a:ea typeface="+mj-ea"/>
              <a:cs typeface="+mn-ea"/>
              <a:sym typeface="Arial" panose="020B0604020202020204" pitchFamily="34" charset="0"/>
            </a:endParaRPr>
          </a:p>
        </p:txBody>
      </p:sp>
      <p:sp>
        <p:nvSpPr>
          <p:cNvPr id="37" name="矩形 36">
            <a:extLst>
              <a:ext uri="{FF2B5EF4-FFF2-40B4-BE49-F238E27FC236}">
                <a16:creationId xmlns="" xmlns:a16="http://schemas.microsoft.com/office/drawing/2014/main" id="{C184EEEE-E3CF-465A-BE54-490980C8732F}"/>
              </a:ext>
            </a:extLst>
          </p:cNvPr>
          <p:cNvSpPr/>
          <p:nvPr/>
        </p:nvSpPr>
        <p:spPr>
          <a:xfrm>
            <a:off x="7049467" y="3432745"/>
            <a:ext cx="1522066" cy="369332"/>
          </a:xfrm>
          <a:prstGeom prst="rect">
            <a:avLst/>
          </a:prstGeom>
        </p:spPr>
        <p:txBody>
          <a:bodyPr wrap="square">
            <a:spAutoFit/>
          </a:bodyPr>
          <a:lstStyle/>
          <a:p>
            <a:pPr algn="ctr"/>
            <a:r>
              <a:rPr lang="en-US" altLang="zh-CN" kern="0" dirty="0">
                <a:gradFill>
                  <a:gsLst>
                    <a:gs pos="30000">
                      <a:schemeClr val="accent1"/>
                    </a:gs>
                    <a:gs pos="100000">
                      <a:schemeClr val="accent2"/>
                    </a:gs>
                  </a:gsLst>
                  <a:lin ang="0" scaled="0"/>
                </a:gradFill>
                <a:latin typeface="+mj-lt"/>
                <a:ea typeface="微软雅黑" panose="020B0503020204020204" pitchFamily="34" charset="-122"/>
                <a:cs typeface="+mn-ea"/>
                <a:sym typeface="Arial" panose="020B0604020202020204" pitchFamily="34" charset="0"/>
              </a:rPr>
              <a:t>2018 . 06</a:t>
            </a:r>
            <a:endParaRPr lang="zh-CN" altLang="en-US" b="1" kern="0" dirty="0">
              <a:gradFill>
                <a:gsLst>
                  <a:gs pos="30000">
                    <a:schemeClr val="accent1"/>
                  </a:gs>
                  <a:gs pos="100000">
                    <a:schemeClr val="accent2"/>
                  </a:gs>
                </a:gsLst>
                <a:lin ang="0" scaled="0"/>
              </a:gradFill>
              <a:latin typeface="+mj-ea"/>
              <a:ea typeface="+mj-ea"/>
              <a:cs typeface="+mn-ea"/>
              <a:sym typeface="Arial" panose="020B0604020202020204" pitchFamily="34" charset="0"/>
            </a:endParaRPr>
          </a:p>
        </p:txBody>
      </p:sp>
      <p:sp>
        <p:nvSpPr>
          <p:cNvPr id="38" name="矩形 37">
            <a:extLst>
              <a:ext uri="{FF2B5EF4-FFF2-40B4-BE49-F238E27FC236}">
                <a16:creationId xmlns="" xmlns:a16="http://schemas.microsoft.com/office/drawing/2014/main" id="{16E8FBF2-CB96-4397-A6DC-B951B96809CD}"/>
              </a:ext>
            </a:extLst>
          </p:cNvPr>
          <p:cNvSpPr/>
          <p:nvPr/>
        </p:nvSpPr>
        <p:spPr>
          <a:xfrm>
            <a:off x="3152438" y="3432745"/>
            <a:ext cx="1522066" cy="369332"/>
          </a:xfrm>
          <a:prstGeom prst="rect">
            <a:avLst/>
          </a:prstGeom>
        </p:spPr>
        <p:txBody>
          <a:bodyPr wrap="square">
            <a:spAutoFit/>
          </a:bodyPr>
          <a:lstStyle/>
          <a:p>
            <a:pPr algn="ctr"/>
            <a:r>
              <a:rPr lang="en-US" altLang="zh-CN" kern="0" dirty="0">
                <a:gradFill>
                  <a:gsLst>
                    <a:gs pos="30000">
                      <a:schemeClr val="accent1"/>
                    </a:gs>
                    <a:gs pos="100000">
                      <a:schemeClr val="accent2"/>
                    </a:gs>
                  </a:gsLst>
                  <a:lin ang="0" scaled="0"/>
                </a:gradFill>
                <a:latin typeface="+mj-lt"/>
                <a:ea typeface="微软雅黑" panose="020B0503020204020204" pitchFamily="34" charset="-122"/>
                <a:cs typeface="+mn-ea"/>
                <a:sym typeface="Arial" panose="020B0604020202020204" pitchFamily="34" charset="0"/>
              </a:rPr>
              <a:t>2017 . 09</a:t>
            </a:r>
            <a:endParaRPr lang="zh-CN" altLang="en-US" b="1" kern="0" dirty="0">
              <a:gradFill>
                <a:gsLst>
                  <a:gs pos="30000">
                    <a:schemeClr val="accent1"/>
                  </a:gs>
                  <a:gs pos="100000">
                    <a:schemeClr val="accent2"/>
                  </a:gs>
                </a:gsLst>
                <a:lin ang="0" scaled="0"/>
              </a:gradFill>
              <a:latin typeface="+mj-ea"/>
              <a:ea typeface="+mj-ea"/>
              <a:cs typeface="+mn-ea"/>
              <a:sym typeface="Arial" panose="020B0604020202020204" pitchFamily="34" charset="0"/>
            </a:endParaRPr>
          </a:p>
        </p:txBody>
      </p:sp>
      <p:sp>
        <p:nvSpPr>
          <p:cNvPr id="39" name="矩形 38">
            <a:extLst>
              <a:ext uri="{FF2B5EF4-FFF2-40B4-BE49-F238E27FC236}">
                <a16:creationId xmlns="" xmlns:a16="http://schemas.microsoft.com/office/drawing/2014/main" id="{FA0714AF-012D-4143-B930-84916FB75768}"/>
              </a:ext>
            </a:extLst>
          </p:cNvPr>
          <p:cNvSpPr/>
          <p:nvPr/>
        </p:nvSpPr>
        <p:spPr>
          <a:xfrm>
            <a:off x="3152438" y="4842901"/>
            <a:ext cx="1522066" cy="369332"/>
          </a:xfrm>
          <a:prstGeom prst="rect">
            <a:avLst/>
          </a:prstGeom>
        </p:spPr>
        <p:txBody>
          <a:bodyPr wrap="square">
            <a:spAutoFit/>
          </a:bodyPr>
          <a:lstStyle/>
          <a:p>
            <a:pPr algn="ctr"/>
            <a:r>
              <a:rPr lang="en-US" altLang="zh-CN" kern="0" dirty="0">
                <a:gradFill>
                  <a:gsLst>
                    <a:gs pos="30000">
                      <a:schemeClr val="accent1"/>
                    </a:gs>
                    <a:gs pos="100000">
                      <a:schemeClr val="accent2"/>
                    </a:gs>
                  </a:gsLst>
                  <a:lin ang="0" scaled="0"/>
                </a:gradFill>
                <a:latin typeface="+mj-lt"/>
                <a:ea typeface="微软雅黑" panose="020B0503020204020204" pitchFamily="34" charset="-122"/>
                <a:cs typeface="+mn-ea"/>
                <a:sym typeface="Arial" panose="020B0604020202020204" pitchFamily="34" charset="0"/>
              </a:rPr>
              <a:t>2018 . 09 </a:t>
            </a:r>
            <a:endParaRPr lang="zh-CN" altLang="en-US" b="1" kern="0" dirty="0">
              <a:gradFill>
                <a:gsLst>
                  <a:gs pos="30000">
                    <a:schemeClr val="accent1"/>
                  </a:gs>
                  <a:gs pos="100000">
                    <a:schemeClr val="accent2"/>
                  </a:gs>
                </a:gsLst>
                <a:lin ang="0" scaled="0"/>
              </a:gradFill>
              <a:latin typeface="+mj-ea"/>
              <a:ea typeface="+mj-ea"/>
              <a:cs typeface="+mn-ea"/>
              <a:sym typeface="Arial" panose="020B0604020202020204" pitchFamily="34" charset="0"/>
            </a:endParaRPr>
          </a:p>
        </p:txBody>
      </p:sp>
      <p:sp>
        <p:nvSpPr>
          <p:cNvPr id="40" name="矩形 39">
            <a:extLst>
              <a:ext uri="{FF2B5EF4-FFF2-40B4-BE49-F238E27FC236}">
                <a16:creationId xmlns="" xmlns:a16="http://schemas.microsoft.com/office/drawing/2014/main" id="{02D78D7E-CEA2-4B6E-A404-75D85051FD27}"/>
              </a:ext>
            </a:extLst>
          </p:cNvPr>
          <p:cNvSpPr/>
          <p:nvPr/>
        </p:nvSpPr>
        <p:spPr>
          <a:xfrm>
            <a:off x="7049467" y="4842901"/>
            <a:ext cx="1522066" cy="369332"/>
          </a:xfrm>
          <a:prstGeom prst="rect">
            <a:avLst/>
          </a:prstGeom>
        </p:spPr>
        <p:txBody>
          <a:bodyPr wrap="square">
            <a:spAutoFit/>
          </a:bodyPr>
          <a:lstStyle/>
          <a:p>
            <a:pPr algn="ctr"/>
            <a:r>
              <a:rPr lang="en-US" altLang="zh-CN" kern="0" dirty="0">
                <a:gradFill>
                  <a:gsLst>
                    <a:gs pos="30000">
                      <a:schemeClr val="accent1"/>
                    </a:gs>
                    <a:gs pos="100000">
                      <a:schemeClr val="accent2"/>
                    </a:gs>
                  </a:gsLst>
                  <a:lin ang="0" scaled="0"/>
                </a:gradFill>
                <a:latin typeface="+mj-lt"/>
                <a:ea typeface="微软雅黑" panose="020B0503020204020204" pitchFamily="34" charset="-122"/>
                <a:cs typeface="+mn-ea"/>
                <a:sym typeface="Arial" panose="020B0604020202020204" pitchFamily="34" charset="0"/>
              </a:rPr>
              <a:t>2019 . 03</a:t>
            </a:r>
            <a:endParaRPr lang="zh-CN" altLang="en-US" b="1" kern="0" dirty="0">
              <a:gradFill>
                <a:gsLst>
                  <a:gs pos="30000">
                    <a:schemeClr val="accent1"/>
                  </a:gs>
                  <a:gs pos="100000">
                    <a:schemeClr val="accent2"/>
                  </a:gs>
                </a:gsLst>
                <a:lin ang="0" scaled="0"/>
              </a:gradFill>
              <a:latin typeface="+mj-ea"/>
              <a:ea typeface="+mj-ea"/>
              <a:cs typeface="+mn-ea"/>
              <a:sym typeface="Arial" panose="020B0604020202020204" pitchFamily="34" charset="0"/>
            </a:endParaRPr>
          </a:p>
        </p:txBody>
      </p:sp>
      <p:grpSp>
        <p:nvGrpSpPr>
          <p:cNvPr id="3" name="组合 2">
            <a:extLst>
              <a:ext uri="{FF2B5EF4-FFF2-40B4-BE49-F238E27FC236}">
                <a16:creationId xmlns="" xmlns:a16="http://schemas.microsoft.com/office/drawing/2014/main" id="{5E97DBD3-08D0-4B15-93F6-BA5C87D8AF65}"/>
              </a:ext>
            </a:extLst>
          </p:cNvPr>
          <p:cNvGrpSpPr/>
          <p:nvPr/>
        </p:nvGrpSpPr>
        <p:grpSpPr>
          <a:xfrm>
            <a:off x="3801042" y="1716225"/>
            <a:ext cx="224858" cy="224858"/>
            <a:chOff x="3801042" y="1716225"/>
            <a:chExt cx="224858" cy="224858"/>
          </a:xfrm>
        </p:grpSpPr>
        <p:sp>
          <p:nvSpPr>
            <p:cNvPr id="29" name="椭圆 28">
              <a:extLst>
                <a:ext uri="{FF2B5EF4-FFF2-40B4-BE49-F238E27FC236}">
                  <a16:creationId xmlns="" xmlns:a16="http://schemas.microsoft.com/office/drawing/2014/main" id="{FAF0C72F-2DBF-4677-A95A-F590935DD936}"/>
                </a:ext>
              </a:extLst>
            </p:cNvPr>
            <p:cNvSpPr/>
            <p:nvPr/>
          </p:nvSpPr>
          <p:spPr>
            <a:xfrm>
              <a:off x="3856321"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1" name="椭圆 40">
              <a:extLst>
                <a:ext uri="{FF2B5EF4-FFF2-40B4-BE49-F238E27FC236}">
                  <a16:creationId xmlns="" xmlns:a16="http://schemas.microsoft.com/office/drawing/2014/main" id="{B89A58D9-C597-455B-947E-77DA3AFAB967}"/>
                </a:ext>
              </a:extLst>
            </p:cNvPr>
            <p:cNvSpPr/>
            <p:nvPr/>
          </p:nvSpPr>
          <p:spPr>
            <a:xfrm>
              <a:off x="3801042"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 name="组合 3">
            <a:extLst>
              <a:ext uri="{FF2B5EF4-FFF2-40B4-BE49-F238E27FC236}">
                <a16:creationId xmlns="" xmlns:a16="http://schemas.microsoft.com/office/drawing/2014/main" id="{2AA6336B-E044-4DBA-A064-F43D68A1C9FA}"/>
              </a:ext>
            </a:extLst>
          </p:cNvPr>
          <p:cNvGrpSpPr/>
          <p:nvPr/>
        </p:nvGrpSpPr>
        <p:grpSpPr>
          <a:xfrm>
            <a:off x="7698071" y="1716225"/>
            <a:ext cx="224858" cy="224858"/>
            <a:chOff x="7698071" y="1716225"/>
            <a:chExt cx="224858" cy="224858"/>
          </a:xfrm>
        </p:grpSpPr>
        <p:sp>
          <p:nvSpPr>
            <p:cNvPr id="34" name="椭圆 33">
              <a:extLst>
                <a:ext uri="{FF2B5EF4-FFF2-40B4-BE49-F238E27FC236}">
                  <a16:creationId xmlns="" xmlns:a16="http://schemas.microsoft.com/office/drawing/2014/main" id="{C172D64D-0DE3-42EF-BB32-AE413B2D5336}"/>
                </a:ext>
              </a:extLst>
            </p:cNvPr>
            <p:cNvSpPr/>
            <p:nvPr/>
          </p:nvSpPr>
          <p:spPr>
            <a:xfrm>
              <a:off x="7753350" y="177150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2" name="椭圆 41">
              <a:extLst>
                <a:ext uri="{FF2B5EF4-FFF2-40B4-BE49-F238E27FC236}">
                  <a16:creationId xmlns="" xmlns:a16="http://schemas.microsoft.com/office/drawing/2014/main" id="{33F782FE-B99B-4F2D-9FC4-35BB418430E9}"/>
                </a:ext>
              </a:extLst>
            </p:cNvPr>
            <p:cNvSpPr/>
            <p:nvPr/>
          </p:nvSpPr>
          <p:spPr>
            <a:xfrm>
              <a:off x="7698071" y="171622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6" name="组合 45">
            <a:extLst>
              <a:ext uri="{FF2B5EF4-FFF2-40B4-BE49-F238E27FC236}">
                <a16:creationId xmlns="" xmlns:a16="http://schemas.microsoft.com/office/drawing/2014/main" id="{9230DCEA-C79A-4419-81FA-D59DE1CFFBB6}"/>
              </a:ext>
            </a:extLst>
          </p:cNvPr>
          <p:cNvGrpSpPr/>
          <p:nvPr/>
        </p:nvGrpSpPr>
        <p:grpSpPr>
          <a:xfrm>
            <a:off x="3801042" y="3127872"/>
            <a:ext cx="224858" cy="224858"/>
            <a:chOff x="3801042" y="1913075"/>
            <a:chExt cx="224858" cy="224858"/>
          </a:xfrm>
        </p:grpSpPr>
        <p:sp>
          <p:nvSpPr>
            <p:cNvPr id="47" name="椭圆 46">
              <a:extLst>
                <a:ext uri="{FF2B5EF4-FFF2-40B4-BE49-F238E27FC236}">
                  <a16:creationId xmlns="" xmlns:a16="http://schemas.microsoft.com/office/drawing/2014/main" id="{8CE7B334-053C-4B71-BAE1-727CA6DB33C6}"/>
                </a:ext>
              </a:extLst>
            </p:cNvPr>
            <p:cNvSpPr/>
            <p:nvPr/>
          </p:nvSpPr>
          <p:spPr>
            <a:xfrm>
              <a:off x="3856321" y="196835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48" name="椭圆 47">
              <a:extLst>
                <a:ext uri="{FF2B5EF4-FFF2-40B4-BE49-F238E27FC236}">
                  <a16:creationId xmlns="" xmlns:a16="http://schemas.microsoft.com/office/drawing/2014/main" id="{274828AA-7872-464B-99D1-3EF1949C8743}"/>
                </a:ext>
              </a:extLst>
            </p:cNvPr>
            <p:cNvSpPr/>
            <p:nvPr/>
          </p:nvSpPr>
          <p:spPr>
            <a:xfrm>
              <a:off x="3801042" y="191307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49" name="组合 48">
            <a:extLst>
              <a:ext uri="{FF2B5EF4-FFF2-40B4-BE49-F238E27FC236}">
                <a16:creationId xmlns="" xmlns:a16="http://schemas.microsoft.com/office/drawing/2014/main" id="{5C65C2E7-AC70-4B67-A895-E99B92410B11}"/>
              </a:ext>
            </a:extLst>
          </p:cNvPr>
          <p:cNvGrpSpPr/>
          <p:nvPr/>
        </p:nvGrpSpPr>
        <p:grpSpPr>
          <a:xfrm>
            <a:off x="3801042" y="4541975"/>
            <a:ext cx="224858" cy="224858"/>
            <a:chOff x="3801042" y="1913075"/>
            <a:chExt cx="224858" cy="224858"/>
          </a:xfrm>
        </p:grpSpPr>
        <p:sp>
          <p:nvSpPr>
            <p:cNvPr id="50" name="椭圆 49">
              <a:extLst>
                <a:ext uri="{FF2B5EF4-FFF2-40B4-BE49-F238E27FC236}">
                  <a16:creationId xmlns="" xmlns:a16="http://schemas.microsoft.com/office/drawing/2014/main" id="{B445C86E-1B50-4845-B3BB-F0485DBE8E48}"/>
                </a:ext>
              </a:extLst>
            </p:cNvPr>
            <p:cNvSpPr/>
            <p:nvPr/>
          </p:nvSpPr>
          <p:spPr>
            <a:xfrm>
              <a:off x="3856321" y="196835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1" name="椭圆 50">
              <a:extLst>
                <a:ext uri="{FF2B5EF4-FFF2-40B4-BE49-F238E27FC236}">
                  <a16:creationId xmlns="" xmlns:a16="http://schemas.microsoft.com/office/drawing/2014/main" id="{6B95E43F-A9BC-457A-9278-EC75F3D7F16D}"/>
                </a:ext>
              </a:extLst>
            </p:cNvPr>
            <p:cNvSpPr/>
            <p:nvPr/>
          </p:nvSpPr>
          <p:spPr>
            <a:xfrm>
              <a:off x="3801042" y="191307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52" name="组合 51">
            <a:extLst>
              <a:ext uri="{FF2B5EF4-FFF2-40B4-BE49-F238E27FC236}">
                <a16:creationId xmlns="" xmlns:a16="http://schemas.microsoft.com/office/drawing/2014/main" id="{033006E9-2023-4D0E-A8BD-945CDB74EB15}"/>
              </a:ext>
            </a:extLst>
          </p:cNvPr>
          <p:cNvGrpSpPr/>
          <p:nvPr/>
        </p:nvGrpSpPr>
        <p:grpSpPr>
          <a:xfrm>
            <a:off x="7698071" y="3127872"/>
            <a:ext cx="224858" cy="224858"/>
            <a:chOff x="3801042" y="1913075"/>
            <a:chExt cx="224858" cy="224858"/>
          </a:xfrm>
        </p:grpSpPr>
        <p:sp>
          <p:nvSpPr>
            <p:cNvPr id="53" name="椭圆 52">
              <a:extLst>
                <a:ext uri="{FF2B5EF4-FFF2-40B4-BE49-F238E27FC236}">
                  <a16:creationId xmlns="" xmlns:a16="http://schemas.microsoft.com/office/drawing/2014/main" id="{F6EE225C-31BA-4DA7-9248-3BAC7C747009}"/>
                </a:ext>
              </a:extLst>
            </p:cNvPr>
            <p:cNvSpPr/>
            <p:nvPr/>
          </p:nvSpPr>
          <p:spPr>
            <a:xfrm>
              <a:off x="3856321" y="196835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4" name="椭圆 53">
              <a:extLst>
                <a:ext uri="{FF2B5EF4-FFF2-40B4-BE49-F238E27FC236}">
                  <a16:creationId xmlns="" xmlns:a16="http://schemas.microsoft.com/office/drawing/2014/main" id="{2328118E-B436-4DC4-B941-E23530008BA2}"/>
                </a:ext>
              </a:extLst>
            </p:cNvPr>
            <p:cNvSpPr/>
            <p:nvPr/>
          </p:nvSpPr>
          <p:spPr>
            <a:xfrm>
              <a:off x="3801042" y="191307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55" name="组合 54">
            <a:extLst>
              <a:ext uri="{FF2B5EF4-FFF2-40B4-BE49-F238E27FC236}">
                <a16:creationId xmlns="" xmlns:a16="http://schemas.microsoft.com/office/drawing/2014/main" id="{B7F921AE-A6DB-4382-9E1C-B74607BB6262}"/>
              </a:ext>
            </a:extLst>
          </p:cNvPr>
          <p:cNvGrpSpPr/>
          <p:nvPr/>
        </p:nvGrpSpPr>
        <p:grpSpPr>
          <a:xfrm>
            <a:off x="7698071" y="4541975"/>
            <a:ext cx="224858" cy="224858"/>
            <a:chOff x="3801042" y="1913075"/>
            <a:chExt cx="224858" cy="224858"/>
          </a:xfrm>
        </p:grpSpPr>
        <p:sp>
          <p:nvSpPr>
            <p:cNvPr id="56" name="椭圆 55">
              <a:extLst>
                <a:ext uri="{FF2B5EF4-FFF2-40B4-BE49-F238E27FC236}">
                  <a16:creationId xmlns="" xmlns:a16="http://schemas.microsoft.com/office/drawing/2014/main" id="{B7CB61BB-B651-4B5E-9622-A9A63DB56506}"/>
                </a:ext>
              </a:extLst>
            </p:cNvPr>
            <p:cNvSpPr/>
            <p:nvPr/>
          </p:nvSpPr>
          <p:spPr>
            <a:xfrm>
              <a:off x="3856321" y="1968354"/>
              <a:ext cx="114300" cy="114300"/>
            </a:xfrm>
            <a:prstGeom prst="ellipse">
              <a:avLst/>
            </a:prstGeom>
            <a:solidFill>
              <a:schemeClr val="accent1"/>
            </a:solidFill>
            <a:ln w="6350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57" name="椭圆 56">
              <a:extLst>
                <a:ext uri="{FF2B5EF4-FFF2-40B4-BE49-F238E27FC236}">
                  <a16:creationId xmlns="" xmlns:a16="http://schemas.microsoft.com/office/drawing/2014/main" id="{69333C5D-D7CB-4712-931D-8AC0127C6EC6}"/>
                </a:ext>
              </a:extLst>
            </p:cNvPr>
            <p:cNvSpPr/>
            <p:nvPr/>
          </p:nvSpPr>
          <p:spPr>
            <a:xfrm>
              <a:off x="3801042" y="1913075"/>
              <a:ext cx="224858" cy="224858"/>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
        <p:nvSpPr>
          <p:cNvPr id="66" name="文本框 65">
            <a:extLst>
              <a:ext uri="{FF2B5EF4-FFF2-40B4-BE49-F238E27FC236}">
                <a16:creationId xmlns="" xmlns:a16="http://schemas.microsoft.com/office/drawing/2014/main" id="{8D14A020-90FD-4E8C-9124-CA709F711317}"/>
              </a:ext>
            </a:extLst>
          </p:cNvPr>
          <p:cNvSpPr txBox="1"/>
          <p:nvPr/>
        </p:nvSpPr>
        <p:spPr>
          <a:xfrm>
            <a:off x="6334022" y="2332609"/>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7" name="文本框 66">
            <a:extLst>
              <a:ext uri="{FF2B5EF4-FFF2-40B4-BE49-F238E27FC236}">
                <a16:creationId xmlns="" xmlns:a16="http://schemas.microsoft.com/office/drawing/2014/main" id="{A886BA49-76CC-48F7-9F54-050C85640EA3}"/>
              </a:ext>
            </a:extLst>
          </p:cNvPr>
          <p:cNvSpPr txBox="1"/>
          <p:nvPr/>
        </p:nvSpPr>
        <p:spPr>
          <a:xfrm>
            <a:off x="2436993" y="3753767"/>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8" name="文本框 67">
            <a:extLst>
              <a:ext uri="{FF2B5EF4-FFF2-40B4-BE49-F238E27FC236}">
                <a16:creationId xmlns="" xmlns:a16="http://schemas.microsoft.com/office/drawing/2014/main" id="{929E6E3A-E626-4886-8B26-9B09DC9CBF26}"/>
              </a:ext>
            </a:extLst>
          </p:cNvPr>
          <p:cNvSpPr txBox="1"/>
          <p:nvPr/>
        </p:nvSpPr>
        <p:spPr>
          <a:xfrm>
            <a:off x="6334022" y="3753767"/>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69" name="文本框 68">
            <a:extLst>
              <a:ext uri="{FF2B5EF4-FFF2-40B4-BE49-F238E27FC236}">
                <a16:creationId xmlns="" xmlns:a16="http://schemas.microsoft.com/office/drawing/2014/main" id="{C9DB6474-A6B8-44AF-A5F8-E7DA45967DB8}"/>
              </a:ext>
            </a:extLst>
          </p:cNvPr>
          <p:cNvSpPr txBox="1"/>
          <p:nvPr/>
        </p:nvSpPr>
        <p:spPr>
          <a:xfrm>
            <a:off x="2436993" y="5174925"/>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
        <p:nvSpPr>
          <p:cNvPr id="70" name="文本框 69">
            <a:extLst>
              <a:ext uri="{FF2B5EF4-FFF2-40B4-BE49-F238E27FC236}">
                <a16:creationId xmlns="" xmlns:a16="http://schemas.microsoft.com/office/drawing/2014/main" id="{3103178D-234B-4A7E-BCDF-1C55F565A01A}"/>
              </a:ext>
            </a:extLst>
          </p:cNvPr>
          <p:cNvSpPr txBox="1"/>
          <p:nvPr/>
        </p:nvSpPr>
        <p:spPr>
          <a:xfrm>
            <a:off x="6334022" y="5174925"/>
            <a:ext cx="2952956" cy="587469"/>
          </a:xfrm>
          <a:prstGeom prst="rect">
            <a:avLst/>
          </a:prstGeom>
          <a:noFill/>
        </p:spPr>
        <p:txBody>
          <a:bodyPr wrap="square" rtlCol="0">
            <a:spAutoFit/>
          </a:bodyPr>
          <a:lstStyle/>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744049487"/>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 name="矩形: 圆顶角 116">
            <a:extLst>
              <a:ext uri="{FF2B5EF4-FFF2-40B4-BE49-F238E27FC236}">
                <a16:creationId xmlns="" xmlns:a16="http://schemas.microsoft.com/office/drawing/2014/main" id="{B50E8039-07E5-4BDC-BA97-D30C30968345}"/>
              </a:ext>
            </a:extLst>
          </p:cNvPr>
          <p:cNvSpPr/>
          <p:nvPr/>
        </p:nvSpPr>
        <p:spPr>
          <a:xfrm>
            <a:off x="-166106" y="3340679"/>
            <a:ext cx="11926727" cy="665639"/>
          </a:xfrm>
          <a:prstGeom prst="round2SameRect">
            <a:avLst>
              <a:gd name="adj1" fmla="val 26447"/>
              <a:gd name="adj2" fmla="val 0"/>
            </a:avLst>
          </a:prstGeom>
          <a:gradFill>
            <a:gsLst>
              <a:gs pos="2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2" name="标题 1">
            <a:extLst>
              <a:ext uri="{FF2B5EF4-FFF2-40B4-BE49-F238E27FC236}">
                <a16:creationId xmlns="" xmlns:a16="http://schemas.microsoft.com/office/drawing/2014/main" id="{4481AA25-B3A9-42EF-B81A-AA8516CCE5D1}"/>
              </a:ext>
            </a:extLst>
          </p:cNvPr>
          <p:cNvSpPr>
            <a:spLocks noGrp="1"/>
          </p:cNvSpPr>
          <p:nvPr>
            <p:ph type="title"/>
          </p:nvPr>
        </p:nvSpPr>
        <p:spPr/>
        <p:txBody>
          <a:bodyPr/>
          <a:lstStyle/>
          <a:p>
            <a:r>
              <a:rPr lang="zh-CN" altLang="en-US" dirty="0"/>
              <a:t>时间轴页</a:t>
            </a:r>
          </a:p>
        </p:txBody>
      </p:sp>
      <p:grpSp>
        <p:nvGrpSpPr>
          <p:cNvPr id="103" name="组合 102">
            <a:extLst>
              <a:ext uri="{FF2B5EF4-FFF2-40B4-BE49-F238E27FC236}">
                <a16:creationId xmlns="" xmlns:a16="http://schemas.microsoft.com/office/drawing/2014/main" id="{D5C50E16-DA17-49B9-A4F2-695241F0CB62}"/>
              </a:ext>
            </a:extLst>
          </p:cNvPr>
          <p:cNvGrpSpPr/>
          <p:nvPr/>
        </p:nvGrpSpPr>
        <p:grpSpPr>
          <a:xfrm>
            <a:off x="658813" y="3499080"/>
            <a:ext cx="10874375" cy="391206"/>
            <a:chOff x="658813" y="2167392"/>
            <a:chExt cx="12547798" cy="238126"/>
          </a:xfrm>
        </p:grpSpPr>
        <p:cxnSp>
          <p:nvCxnSpPr>
            <p:cNvPr id="76" name="直接连接符 75">
              <a:extLst>
                <a:ext uri="{FF2B5EF4-FFF2-40B4-BE49-F238E27FC236}">
                  <a16:creationId xmlns="" xmlns:a16="http://schemas.microsoft.com/office/drawing/2014/main" id="{F11CC47B-9CC0-450F-8035-EACAE456429C}"/>
                </a:ext>
              </a:extLst>
            </p:cNvPr>
            <p:cNvCxnSpPr>
              <a:cxnSpLocks/>
            </p:cNvCxnSpPr>
            <p:nvPr/>
          </p:nvCxnSpPr>
          <p:spPr>
            <a:xfrm rot="10800000" flipV="1">
              <a:off x="11414077" y="2167393"/>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297A8807-C2DA-454B-9B28-E71C8D752D31}"/>
                </a:ext>
              </a:extLst>
            </p:cNvPr>
            <p:cNvCxnSpPr>
              <a:cxnSpLocks/>
            </p:cNvCxnSpPr>
            <p:nvPr/>
          </p:nvCxnSpPr>
          <p:spPr>
            <a:xfrm rot="10800000" flipV="1">
              <a:off x="1127618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56393686-4771-4EFB-8342-F6175F97BBB1}"/>
                </a:ext>
              </a:extLst>
            </p:cNvPr>
            <p:cNvCxnSpPr>
              <a:cxnSpLocks/>
            </p:cNvCxnSpPr>
            <p:nvPr/>
          </p:nvCxnSpPr>
          <p:spPr>
            <a:xfrm rot="10800000" flipV="1">
              <a:off x="1113830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E0F24B46-907C-4D7C-AD62-4946526E31F6}"/>
                </a:ext>
              </a:extLst>
            </p:cNvPr>
            <p:cNvCxnSpPr>
              <a:cxnSpLocks/>
            </p:cNvCxnSpPr>
            <p:nvPr/>
          </p:nvCxnSpPr>
          <p:spPr>
            <a:xfrm rot="10800000" flipV="1">
              <a:off x="1100041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F0207AF3-E0F0-40BB-8F02-A0E2B17C9593}"/>
                </a:ext>
              </a:extLst>
            </p:cNvPr>
            <p:cNvCxnSpPr>
              <a:cxnSpLocks/>
            </p:cNvCxnSpPr>
            <p:nvPr/>
          </p:nvCxnSpPr>
          <p:spPr>
            <a:xfrm rot="10800000" flipV="1">
              <a:off x="1086252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35D49EFC-803A-47A5-87EA-4CD3F92E79AE}"/>
                </a:ext>
              </a:extLst>
            </p:cNvPr>
            <p:cNvCxnSpPr>
              <a:cxnSpLocks/>
            </p:cNvCxnSpPr>
            <p:nvPr/>
          </p:nvCxnSpPr>
          <p:spPr>
            <a:xfrm rot="10800000" flipV="1">
              <a:off x="1072463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DB09743C-791E-43CE-B050-3D6C12062488}"/>
                </a:ext>
              </a:extLst>
            </p:cNvPr>
            <p:cNvCxnSpPr>
              <a:cxnSpLocks/>
            </p:cNvCxnSpPr>
            <p:nvPr/>
          </p:nvCxnSpPr>
          <p:spPr>
            <a:xfrm rot="10800000" flipV="1">
              <a:off x="1058674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9A9146DA-7D85-4BC9-A1F1-84D8BD68204E}"/>
                </a:ext>
              </a:extLst>
            </p:cNvPr>
            <p:cNvCxnSpPr>
              <a:cxnSpLocks/>
            </p:cNvCxnSpPr>
            <p:nvPr/>
          </p:nvCxnSpPr>
          <p:spPr>
            <a:xfrm rot="10800000" flipV="1">
              <a:off x="1044886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0B43C4EF-FEC5-4B1B-AFC8-BD134E383286}"/>
                </a:ext>
              </a:extLst>
            </p:cNvPr>
            <p:cNvCxnSpPr>
              <a:cxnSpLocks/>
            </p:cNvCxnSpPr>
            <p:nvPr/>
          </p:nvCxnSpPr>
          <p:spPr>
            <a:xfrm rot="10800000" flipV="1">
              <a:off x="1031097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E342FD4C-AB27-4406-AC43-6B0511BF7908}"/>
                </a:ext>
              </a:extLst>
            </p:cNvPr>
            <p:cNvCxnSpPr>
              <a:cxnSpLocks/>
            </p:cNvCxnSpPr>
            <p:nvPr/>
          </p:nvCxnSpPr>
          <p:spPr>
            <a:xfrm rot="10800000" flipV="1">
              <a:off x="1017308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65373443-B510-4A57-9314-E613BE5E5F3F}"/>
                </a:ext>
              </a:extLst>
            </p:cNvPr>
            <p:cNvCxnSpPr>
              <a:cxnSpLocks/>
            </p:cNvCxnSpPr>
            <p:nvPr/>
          </p:nvCxnSpPr>
          <p:spPr>
            <a:xfrm rot="10800000" flipV="1">
              <a:off x="1003519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F1BBC298-215D-4259-975D-37E0E7911953}"/>
                </a:ext>
              </a:extLst>
            </p:cNvPr>
            <p:cNvCxnSpPr>
              <a:cxnSpLocks/>
            </p:cNvCxnSpPr>
            <p:nvPr/>
          </p:nvCxnSpPr>
          <p:spPr>
            <a:xfrm rot="10800000" flipV="1">
              <a:off x="989730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603AD927-D6FA-4C7D-9E68-A7C8AD003A92}"/>
                </a:ext>
              </a:extLst>
            </p:cNvPr>
            <p:cNvCxnSpPr>
              <a:cxnSpLocks/>
            </p:cNvCxnSpPr>
            <p:nvPr/>
          </p:nvCxnSpPr>
          <p:spPr>
            <a:xfrm rot="10800000" flipV="1">
              <a:off x="975942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9A888B20-685B-4E2E-AA43-78DF4CD9801A}"/>
                </a:ext>
              </a:extLst>
            </p:cNvPr>
            <p:cNvCxnSpPr>
              <a:cxnSpLocks/>
            </p:cNvCxnSpPr>
            <p:nvPr/>
          </p:nvCxnSpPr>
          <p:spPr>
            <a:xfrm rot="10800000" flipV="1">
              <a:off x="9621533" y="2167392"/>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9F8770A0-D466-4EC1-83F3-13CD53C31F05}"/>
                </a:ext>
              </a:extLst>
            </p:cNvPr>
            <p:cNvCxnSpPr>
              <a:cxnSpLocks/>
            </p:cNvCxnSpPr>
            <p:nvPr/>
          </p:nvCxnSpPr>
          <p:spPr>
            <a:xfrm rot="10800000" flipV="1">
              <a:off x="948364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A859525D-0A8A-4EC7-9661-CAF514C6C9E5}"/>
                </a:ext>
              </a:extLst>
            </p:cNvPr>
            <p:cNvCxnSpPr>
              <a:cxnSpLocks/>
            </p:cNvCxnSpPr>
            <p:nvPr/>
          </p:nvCxnSpPr>
          <p:spPr>
            <a:xfrm rot="10800000" flipV="1">
              <a:off x="934575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37586EEF-E442-4B22-B3CF-8552DEABD129}"/>
                </a:ext>
              </a:extLst>
            </p:cNvPr>
            <p:cNvCxnSpPr>
              <a:cxnSpLocks/>
            </p:cNvCxnSpPr>
            <p:nvPr/>
          </p:nvCxnSpPr>
          <p:spPr>
            <a:xfrm rot="10800000" flipV="1">
              <a:off x="920786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4B20A02C-5448-40F9-B73C-957E25AA0217}"/>
                </a:ext>
              </a:extLst>
            </p:cNvPr>
            <p:cNvCxnSpPr>
              <a:cxnSpLocks/>
            </p:cNvCxnSpPr>
            <p:nvPr/>
          </p:nvCxnSpPr>
          <p:spPr>
            <a:xfrm rot="10800000" flipV="1">
              <a:off x="906998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A56BCD18-4EB3-4CA9-A099-A6DC9A24863C}"/>
                </a:ext>
              </a:extLst>
            </p:cNvPr>
            <p:cNvCxnSpPr>
              <a:cxnSpLocks/>
            </p:cNvCxnSpPr>
            <p:nvPr/>
          </p:nvCxnSpPr>
          <p:spPr>
            <a:xfrm rot="10800000" flipV="1">
              <a:off x="893209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C2C75C9F-9529-4E36-A84B-410E36AFEEB6}"/>
                </a:ext>
              </a:extLst>
            </p:cNvPr>
            <p:cNvCxnSpPr>
              <a:cxnSpLocks/>
            </p:cNvCxnSpPr>
            <p:nvPr/>
          </p:nvCxnSpPr>
          <p:spPr>
            <a:xfrm rot="10800000" flipV="1">
              <a:off x="879420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E604BEF1-43B0-4738-8048-106CCAB9387B}"/>
                </a:ext>
              </a:extLst>
            </p:cNvPr>
            <p:cNvCxnSpPr>
              <a:cxnSpLocks/>
            </p:cNvCxnSpPr>
            <p:nvPr/>
          </p:nvCxnSpPr>
          <p:spPr>
            <a:xfrm rot="10800000" flipV="1">
              <a:off x="865631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9B0012C2-B8FA-478D-AC0F-C4A4AF25BF87}"/>
                </a:ext>
              </a:extLst>
            </p:cNvPr>
            <p:cNvCxnSpPr>
              <a:cxnSpLocks/>
            </p:cNvCxnSpPr>
            <p:nvPr/>
          </p:nvCxnSpPr>
          <p:spPr>
            <a:xfrm rot="10800000" flipV="1">
              <a:off x="851842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7156C7DE-4E9B-4EDB-98FB-28B89E1EE6A5}"/>
                </a:ext>
              </a:extLst>
            </p:cNvPr>
            <p:cNvCxnSpPr>
              <a:cxnSpLocks/>
            </p:cNvCxnSpPr>
            <p:nvPr/>
          </p:nvCxnSpPr>
          <p:spPr>
            <a:xfrm rot="10800000" flipV="1">
              <a:off x="838054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3AFEF903-2F55-4F9A-9588-D19096A1438A}"/>
                </a:ext>
              </a:extLst>
            </p:cNvPr>
            <p:cNvCxnSpPr>
              <a:cxnSpLocks/>
            </p:cNvCxnSpPr>
            <p:nvPr/>
          </p:nvCxnSpPr>
          <p:spPr>
            <a:xfrm rot="10800000" flipV="1">
              <a:off x="824265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08B3DE94-D4DF-4744-9BDD-77A9D9D1947F}"/>
                </a:ext>
              </a:extLst>
            </p:cNvPr>
            <p:cNvCxnSpPr>
              <a:cxnSpLocks/>
            </p:cNvCxnSpPr>
            <p:nvPr/>
          </p:nvCxnSpPr>
          <p:spPr>
            <a:xfrm rot="10800000" flipV="1">
              <a:off x="810476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72BC1A0D-6E27-4B11-8B86-3B72BF392ECB}"/>
                </a:ext>
              </a:extLst>
            </p:cNvPr>
            <p:cNvCxnSpPr>
              <a:cxnSpLocks/>
            </p:cNvCxnSpPr>
            <p:nvPr/>
          </p:nvCxnSpPr>
          <p:spPr>
            <a:xfrm rot="10800000" flipV="1">
              <a:off x="796687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072E1761-9D48-4F94-AB7F-38FB3DAA6909}"/>
                </a:ext>
              </a:extLst>
            </p:cNvPr>
            <p:cNvCxnSpPr>
              <a:cxnSpLocks/>
            </p:cNvCxnSpPr>
            <p:nvPr/>
          </p:nvCxnSpPr>
          <p:spPr>
            <a:xfrm rot="10800000" flipV="1">
              <a:off x="7828989" y="2167393"/>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C9D4E37C-0A6E-415A-B3EF-12CA2FEB731D}"/>
                </a:ext>
              </a:extLst>
            </p:cNvPr>
            <p:cNvCxnSpPr>
              <a:cxnSpLocks/>
            </p:cNvCxnSpPr>
            <p:nvPr/>
          </p:nvCxnSpPr>
          <p:spPr>
            <a:xfrm rot="10800000" flipV="1">
              <a:off x="769110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8CF7DD9C-EF0B-4630-9500-8EE8F66B82D2}"/>
                </a:ext>
              </a:extLst>
            </p:cNvPr>
            <p:cNvCxnSpPr>
              <a:cxnSpLocks/>
            </p:cNvCxnSpPr>
            <p:nvPr/>
          </p:nvCxnSpPr>
          <p:spPr>
            <a:xfrm rot="10800000" flipV="1">
              <a:off x="755321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4C2F987F-6C37-464B-B98A-BAD9F810AC52}"/>
                </a:ext>
              </a:extLst>
            </p:cNvPr>
            <p:cNvCxnSpPr>
              <a:cxnSpLocks/>
            </p:cNvCxnSpPr>
            <p:nvPr/>
          </p:nvCxnSpPr>
          <p:spPr>
            <a:xfrm rot="10800000" flipV="1">
              <a:off x="741532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490F38B3-034F-47BD-A5AA-68CB25C14ADD}"/>
                </a:ext>
              </a:extLst>
            </p:cNvPr>
            <p:cNvCxnSpPr>
              <a:cxnSpLocks/>
            </p:cNvCxnSpPr>
            <p:nvPr/>
          </p:nvCxnSpPr>
          <p:spPr>
            <a:xfrm rot="10800000" flipV="1">
              <a:off x="727743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9E41E033-306C-48F0-B267-44C09C7439B1}"/>
                </a:ext>
              </a:extLst>
            </p:cNvPr>
            <p:cNvCxnSpPr>
              <a:cxnSpLocks/>
            </p:cNvCxnSpPr>
            <p:nvPr/>
          </p:nvCxnSpPr>
          <p:spPr>
            <a:xfrm rot="10800000" flipV="1">
              <a:off x="713954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7D6C92A7-41EC-4EC4-9BF4-7A5B22D0EF50}"/>
                </a:ext>
              </a:extLst>
            </p:cNvPr>
            <p:cNvCxnSpPr>
              <a:cxnSpLocks/>
            </p:cNvCxnSpPr>
            <p:nvPr/>
          </p:nvCxnSpPr>
          <p:spPr>
            <a:xfrm rot="10800000" flipV="1">
              <a:off x="700166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46A24E88-7681-4F28-9351-81BE4372F1A4}"/>
                </a:ext>
              </a:extLst>
            </p:cNvPr>
            <p:cNvCxnSpPr>
              <a:cxnSpLocks/>
            </p:cNvCxnSpPr>
            <p:nvPr/>
          </p:nvCxnSpPr>
          <p:spPr>
            <a:xfrm rot="10800000" flipV="1">
              <a:off x="686377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14B41631-D895-4646-8FAE-71F3930C9F15}"/>
                </a:ext>
              </a:extLst>
            </p:cNvPr>
            <p:cNvCxnSpPr>
              <a:cxnSpLocks/>
            </p:cNvCxnSpPr>
            <p:nvPr/>
          </p:nvCxnSpPr>
          <p:spPr>
            <a:xfrm rot="10800000" flipV="1">
              <a:off x="672588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A0DADD78-46BD-4794-991F-262A10B393BC}"/>
                </a:ext>
              </a:extLst>
            </p:cNvPr>
            <p:cNvCxnSpPr>
              <a:cxnSpLocks/>
            </p:cNvCxnSpPr>
            <p:nvPr/>
          </p:nvCxnSpPr>
          <p:spPr>
            <a:xfrm rot="10800000" flipV="1">
              <a:off x="658799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2AACF707-A648-4DB9-8CD4-A723B5272C7A}"/>
                </a:ext>
              </a:extLst>
            </p:cNvPr>
            <p:cNvCxnSpPr>
              <a:cxnSpLocks/>
            </p:cNvCxnSpPr>
            <p:nvPr/>
          </p:nvCxnSpPr>
          <p:spPr>
            <a:xfrm rot="10800000" flipV="1">
              <a:off x="645010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CCA6563F-56C3-412A-A472-2151780C3451}"/>
                </a:ext>
              </a:extLst>
            </p:cNvPr>
            <p:cNvCxnSpPr>
              <a:cxnSpLocks/>
            </p:cNvCxnSpPr>
            <p:nvPr/>
          </p:nvCxnSpPr>
          <p:spPr>
            <a:xfrm rot="10800000" flipV="1">
              <a:off x="631222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D0DA53EE-20F6-47DC-988F-82EA486B8081}"/>
                </a:ext>
              </a:extLst>
            </p:cNvPr>
            <p:cNvCxnSpPr>
              <a:cxnSpLocks/>
            </p:cNvCxnSpPr>
            <p:nvPr/>
          </p:nvCxnSpPr>
          <p:spPr>
            <a:xfrm rot="10800000" flipV="1">
              <a:off x="617433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1659FA07-96EE-4E6B-8438-6F6233D3400D}"/>
                </a:ext>
              </a:extLst>
            </p:cNvPr>
            <p:cNvCxnSpPr>
              <a:cxnSpLocks/>
            </p:cNvCxnSpPr>
            <p:nvPr/>
          </p:nvCxnSpPr>
          <p:spPr>
            <a:xfrm rot="10800000" flipV="1">
              <a:off x="6036445" y="2167392"/>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9422F0A0-6824-450A-BDB9-CEAD1B81BE82}"/>
                </a:ext>
              </a:extLst>
            </p:cNvPr>
            <p:cNvCxnSpPr>
              <a:cxnSpLocks/>
            </p:cNvCxnSpPr>
            <p:nvPr/>
          </p:nvCxnSpPr>
          <p:spPr>
            <a:xfrm rot="10800000" flipV="1">
              <a:off x="589855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C820ABC7-8011-49E8-903D-B56645E4D3C6}"/>
                </a:ext>
              </a:extLst>
            </p:cNvPr>
            <p:cNvCxnSpPr>
              <a:cxnSpLocks/>
            </p:cNvCxnSpPr>
            <p:nvPr/>
          </p:nvCxnSpPr>
          <p:spPr>
            <a:xfrm rot="10800000" flipV="1">
              <a:off x="576066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C7D025C4-6747-4101-A273-B490F570CC72}"/>
                </a:ext>
              </a:extLst>
            </p:cNvPr>
            <p:cNvCxnSpPr>
              <a:cxnSpLocks/>
            </p:cNvCxnSpPr>
            <p:nvPr/>
          </p:nvCxnSpPr>
          <p:spPr>
            <a:xfrm rot="10800000" flipV="1">
              <a:off x="562278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DC30B807-130C-45A5-80BB-D61625553214}"/>
                </a:ext>
              </a:extLst>
            </p:cNvPr>
            <p:cNvCxnSpPr>
              <a:cxnSpLocks/>
            </p:cNvCxnSpPr>
            <p:nvPr/>
          </p:nvCxnSpPr>
          <p:spPr>
            <a:xfrm rot="10800000" flipV="1">
              <a:off x="548489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DBADE101-5076-422A-8EDE-9B58D0B802A3}"/>
                </a:ext>
              </a:extLst>
            </p:cNvPr>
            <p:cNvCxnSpPr>
              <a:cxnSpLocks/>
            </p:cNvCxnSpPr>
            <p:nvPr/>
          </p:nvCxnSpPr>
          <p:spPr>
            <a:xfrm rot="10800000" flipV="1">
              <a:off x="534700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BFC160FE-9780-4FD4-9104-99EECB3F1B83}"/>
                </a:ext>
              </a:extLst>
            </p:cNvPr>
            <p:cNvCxnSpPr>
              <a:cxnSpLocks/>
            </p:cNvCxnSpPr>
            <p:nvPr/>
          </p:nvCxnSpPr>
          <p:spPr>
            <a:xfrm rot="10800000" flipV="1">
              <a:off x="520911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58FE7CBD-0806-40AF-9359-8863D8A1019A}"/>
                </a:ext>
              </a:extLst>
            </p:cNvPr>
            <p:cNvCxnSpPr>
              <a:cxnSpLocks/>
            </p:cNvCxnSpPr>
            <p:nvPr/>
          </p:nvCxnSpPr>
          <p:spPr>
            <a:xfrm rot="10800000" flipV="1">
              <a:off x="507122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38C0DA77-B67C-4607-AFD3-7E7BA64AFC66}"/>
                </a:ext>
              </a:extLst>
            </p:cNvPr>
            <p:cNvCxnSpPr>
              <a:cxnSpLocks/>
            </p:cNvCxnSpPr>
            <p:nvPr/>
          </p:nvCxnSpPr>
          <p:spPr>
            <a:xfrm rot="10800000" flipV="1">
              <a:off x="493334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B0A71E94-BD91-4703-8347-83E814355EE3}"/>
                </a:ext>
              </a:extLst>
            </p:cNvPr>
            <p:cNvCxnSpPr>
              <a:cxnSpLocks/>
            </p:cNvCxnSpPr>
            <p:nvPr/>
          </p:nvCxnSpPr>
          <p:spPr>
            <a:xfrm rot="10800000" flipV="1">
              <a:off x="479545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FB435DD5-343A-418F-A43A-8F72E5BF5452}"/>
                </a:ext>
              </a:extLst>
            </p:cNvPr>
            <p:cNvCxnSpPr>
              <a:cxnSpLocks/>
            </p:cNvCxnSpPr>
            <p:nvPr/>
          </p:nvCxnSpPr>
          <p:spPr>
            <a:xfrm rot="10800000" flipV="1">
              <a:off x="465756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8E197C9C-9A1E-4436-9636-3EF8369EEDD1}"/>
                </a:ext>
              </a:extLst>
            </p:cNvPr>
            <p:cNvCxnSpPr>
              <a:cxnSpLocks/>
            </p:cNvCxnSpPr>
            <p:nvPr/>
          </p:nvCxnSpPr>
          <p:spPr>
            <a:xfrm rot="10800000" flipV="1">
              <a:off x="451967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D6EA4BCA-10DB-4AC4-AD30-67D13C7A104B}"/>
                </a:ext>
              </a:extLst>
            </p:cNvPr>
            <p:cNvCxnSpPr>
              <a:cxnSpLocks/>
            </p:cNvCxnSpPr>
            <p:nvPr/>
          </p:nvCxnSpPr>
          <p:spPr>
            <a:xfrm rot="10800000" flipV="1">
              <a:off x="438178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1683B9C9-7935-4E6C-871E-460B73A865C4}"/>
                </a:ext>
              </a:extLst>
            </p:cNvPr>
            <p:cNvCxnSpPr>
              <a:cxnSpLocks/>
            </p:cNvCxnSpPr>
            <p:nvPr/>
          </p:nvCxnSpPr>
          <p:spPr>
            <a:xfrm rot="10800000" flipV="1">
              <a:off x="4243901" y="2167392"/>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58691EFE-3662-48CF-8A8A-33DE4CD64194}"/>
                </a:ext>
              </a:extLst>
            </p:cNvPr>
            <p:cNvCxnSpPr>
              <a:cxnSpLocks/>
            </p:cNvCxnSpPr>
            <p:nvPr/>
          </p:nvCxnSpPr>
          <p:spPr>
            <a:xfrm rot="10800000" flipV="1">
              <a:off x="410601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11C4B113-C2FC-450A-9575-137864FCD939}"/>
                </a:ext>
              </a:extLst>
            </p:cNvPr>
            <p:cNvCxnSpPr>
              <a:cxnSpLocks/>
            </p:cNvCxnSpPr>
            <p:nvPr/>
          </p:nvCxnSpPr>
          <p:spPr>
            <a:xfrm rot="10800000" flipV="1">
              <a:off x="396812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811B86BA-D6B6-4FAA-AD98-6CE0B3CB10FC}"/>
                </a:ext>
              </a:extLst>
            </p:cNvPr>
            <p:cNvCxnSpPr>
              <a:cxnSpLocks/>
            </p:cNvCxnSpPr>
            <p:nvPr/>
          </p:nvCxnSpPr>
          <p:spPr>
            <a:xfrm rot="10800000" flipV="1">
              <a:off x="383023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82FC0A11-622F-435F-8FD7-AF14DC9ABC0A}"/>
                </a:ext>
              </a:extLst>
            </p:cNvPr>
            <p:cNvCxnSpPr>
              <a:cxnSpLocks/>
            </p:cNvCxnSpPr>
            <p:nvPr/>
          </p:nvCxnSpPr>
          <p:spPr>
            <a:xfrm rot="10800000" flipV="1">
              <a:off x="369234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BAEA2B71-71DB-46DD-AE19-69D29CCD742B}"/>
                </a:ext>
              </a:extLst>
            </p:cNvPr>
            <p:cNvCxnSpPr>
              <a:cxnSpLocks/>
            </p:cNvCxnSpPr>
            <p:nvPr/>
          </p:nvCxnSpPr>
          <p:spPr>
            <a:xfrm rot="10800000" flipV="1">
              <a:off x="355446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5733A2A7-9613-4071-9D11-D476DCEAFD0C}"/>
                </a:ext>
              </a:extLst>
            </p:cNvPr>
            <p:cNvCxnSpPr>
              <a:cxnSpLocks/>
            </p:cNvCxnSpPr>
            <p:nvPr/>
          </p:nvCxnSpPr>
          <p:spPr>
            <a:xfrm rot="10800000" flipV="1">
              <a:off x="341657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29F2C580-2BB5-42D0-8404-97197088B30A}"/>
                </a:ext>
              </a:extLst>
            </p:cNvPr>
            <p:cNvCxnSpPr>
              <a:cxnSpLocks/>
            </p:cNvCxnSpPr>
            <p:nvPr/>
          </p:nvCxnSpPr>
          <p:spPr>
            <a:xfrm rot="10800000" flipV="1">
              <a:off x="327868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82D7CA2C-14A4-4870-BFDE-39230C9D001E}"/>
                </a:ext>
              </a:extLst>
            </p:cNvPr>
            <p:cNvCxnSpPr>
              <a:cxnSpLocks/>
            </p:cNvCxnSpPr>
            <p:nvPr/>
          </p:nvCxnSpPr>
          <p:spPr>
            <a:xfrm rot="10800000" flipV="1">
              <a:off x="314079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88BD8DCB-676E-47B9-AEF1-E6EF09131CC6}"/>
                </a:ext>
              </a:extLst>
            </p:cNvPr>
            <p:cNvCxnSpPr>
              <a:cxnSpLocks/>
            </p:cNvCxnSpPr>
            <p:nvPr/>
          </p:nvCxnSpPr>
          <p:spPr>
            <a:xfrm rot="10800000" flipV="1">
              <a:off x="300290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ACCA1611-5BEE-45ED-A895-7704DB9DC43E}"/>
                </a:ext>
              </a:extLst>
            </p:cNvPr>
            <p:cNvCxnSpPr>
              <a:cxnSpLocks/>
            </p:cNvCxnSpPr>
            <p:nvPr/>
          </p:nvCxnSpPr>
          <p:spPr>
            <a:xfrm rot="10800000" flipV="1">
              <a:off x="286502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CF17B3DC-4F25-436C-989A-87A7E2974038}"/>
                </a:ext>
              </a:extLst>
            </p:cNvPr>
            <p:cNvCxnSpPr>
              <a:cxnSpLocks/>
            </p:cNvCxnSpPr>
            <p:nvPr/>
          </p:nvCxnSpPr>
          <p:spPr>
            <a:xfrm rot="10800000" flipV="1">
              <a:off x="272713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7251B20D-B593-4A45-A08F-9D9B4DAC1AFC}"/>
                </a:ext>
              </a:extLst>
            </p:cNvPr>
            <p:cNvCxnSpPr>
              <a:cxnSpLocks/>
            </p:cNvCxnSpPr>
            <p:nvPr/>
          </p:nvCxnSpPr>
          <p:spPr>
            <a:xfrm rot="10800000" flipV="1">
              <a:off x="258924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 xmlns:a16="http://schemas.microsoft.com/office/drawing/2014/main" id="{E03DA4BC-3C01-439C-BD26-2020AFE49492}"/>
                </a:ext>
              </a:extLst>
            </p:cNvPr>
            <p:cNvCxnSpPr>
              <a:cxnSpLocks/>
            </p:cNvCxnSpPr>
            <p:nvPr/>
          </p:nvCxnSpPr>
          <p:spPr>
            <a:xfrm rot="10800000" flipV="1">
              <a:off x="2451357" y="2167392"/>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 xmlns:a16="http://schemas.microsoft.com/office/drawing/2014/main" id="{9BEB80B6-08BC-4A96-93CD-15A21A5F7A28}"/>
                </a:ext>
              </a:extLst>
            </p:cNvPr>
            <p:cNvCxnSpPr>
              <a:cxnSpLocks/>
            </p:cNvCxnSpPr>
            <p:nvPr/>
          </p:nvCxnSpPr>
          <p:spPr>
            <a:xfrm rot="10800000" flipV="1">
              <a:off x="231346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854C8954-144F-4147-9EF6-51DBD2ED6139}"/>
                </a:ext>
              </a:extLst>
            </p:cNvPr>
            <p:cNvCxnSpPr>
              <a:cxnSpLocks/>
            </p:cNvCxnSpPr>
            <p:nvPr/>
          </p:nvCxnSpPr>
          <p:spPr>
            <a:xfrm rot="10800000" flipV="1">
              <a:off x="217558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E0074F6D-B8A0-45EC-8580-F0B2896A8AB4}"/>
                </a:ext>
              </a:extLst>
            </p:cNvPr>
            <p:cNvCxnSpPr>
              <a:cxnSpLocks/>
            </p:cNvCxnSpPr>
            <p:nvPr/>
          </p:nvCxnSpPr>
          <p:spPr>
            <a:xfrm rot="10800000" flipV="1">
              <a:off x="203769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57E34490-A255-44AA-A6A6-49FEF97EBB36}"/>
                </a:ext>
              </a:extLst>
            </p:cNvPr>
            <p:cNvCxnSpPr>
              <a:cxnSpLocks/>
            </p:cNvCxnSpPr>
            <p:nvPr/>
          </p:nvCxnSpPr>
          <p:spPr>
            <a:xfrm rot="10800000" flipV="1">
              <a:off x="189980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97C5608B-2963-4965-973E-0D2ACF3DEF3C}"/>
                </a:ext>
              </a:extLst>
            </p:cNvPr>
            <p:cNvCxnSpPr>
              <a:cxnSpLocks/>
            </p:cNvCxnSpPr>
            <p:nvPr/>
          </p:nvCxnSpPr>
          <p:spPr>
            <a:xfrm rot="10800000" flipV="1">
              <a:off x="176191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5D601A97-B7FD-49C4-95BA-9F661FFD7646}"/>
                </a:ext>
              </a:extLst>
            </p:cNvPr>
            <p:cNvCxnSpPr>
              <a:cxnSpLocks/>
            </p:cNvCxnSpPr>
            <p:nvPr/>
          </p:nvCxnSpPr>
          <p:spPr>
            <a:xfrm rot="10800000" flipV="1">
              <a:off x="162402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5C7F8403-4A82-411A-816A-13CE01A8F4BE}"/>
                </a:ext>
              </a:extLst>
            </p:cNvPr>
            <p:cNvCxnSpPr>
              <a:cxnSpLocks/>
            </p:cNvCxnSpPr>
            <p:nvPr/>
          </p:nvCxnSpPr>
          <p:spPr>
            <a:xfrm rot="10800000" flipV="1">
              <a:off x="148614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B6389F38-220D-4F0D-A6B9-736B927EC515}"/>
                </a:ext>
              </a:extLst>
            </p:cNvPr>
            <p:cNvCxnSpPr>
              <a:cxnSpLocks/>
            </p:cNvCxnSpPr>
            <p:nvPr/>
          </p:nvCxnSpPr>
          <p:spPr>
            <a:xfrm rot="10800000" flipV="1">
              <a:off x="1348253"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37142578-2748-4E71-9E12-932324D3A6DE}"/>
                </a:ext>
              </a:extLst>
            </p:cNvPr>
            <p:cNvCxnSpPr>
              <a:cxnSpLocks/>
            </p:cNvCxnSpPr>
            <p:nvPr/>
          </p:nvCxnSpPr>
          <p:spPr>
            <a:xfrm rot="10800000" flipV="1">
              <a:off x="1210365"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8E073FC3-9851-4EAE-8740-B158674C5915}"/>
                </a:ext>
              </a:extLst>
            </p:cNvPr>
            <p:cNvCxnSpPr>
              <a:cxnSpLocks/>
            </p:cNvCxnSpPr>
            <p:nvPr/>
          </p:nvCxnSpPr>
          <p:spPr>
            <a:xfrm rot="10800000" flipV="1">
              <a:off x="1072477"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50E85511-8011-4924-81F1-AE3D2C849824}"/>
                </a:ext>
              </a:extLst>
            </p:cNvPr>
            <p:cNvCxnSpPr>
              <a:cxnSpLocks/>
            </p:cNvCxnSpPr>
            <p:nvPr/>
          </p:nvCxnSpPr>
          <p:spPr>
            <a:xfrm rot="10800000" flipV="1">
              <a:off x="934589"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BE78DF1E-0997-421C-83D8-C9B7309F23E4}"/>
                </a:ext>
              </a:extLst>
            </p:cNvPr>
            <p:cNvCxnSpPr>
              <a:cxnSpLocks/>
            </p:cNvCxnSpPr>
            <p:nvPr/>
          </p:nvCxnSpPr>
          <p:spPr>
            <a:xfrm rot="10800000" flipV="1">
              <a:off x="796701" y="2281692"/>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D5DAB8BA-677A-4257-BEA0-E335B1C44022}"/>
                </a:ext>
              </a:extLst>
            </p:cNvPr>
            <p:cNvCxnSpPr>
              <a:cxnSpLocks/>
            </p:cNvCxnSpPr>
            <p:nvPr/>
          </p:nvCxnSpPr>
          <p:spPr>
            <a:xfrm rot="10800000" flipV="1">
              <a:off x="658813" y="2167392"/>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E07BCE3B-1190-4FB0-87D9-901388A5DF4E}"/>
                </a:ext>
              </a:extLst>
            </p:cNvPr>
            <p:cNvCxnSpPr>
              <a:cxnSpLocks/>
            </p:cNvCxnSpPr>
            <p:nvPr/>
          </p:nvCxnSpPr>
          <p:spPr>
            <a:xfrm rot="10800000" flipV="1">
              <a:off x="13206611" y="2167393"/>
              <a:ext cx="0" cy="2381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F43B3EA6-C52C-4344-AE6D-87A512A0C9FF}"/>
                </a:ext>
              </a:extLst>
            </p:cNvPr>
            <p:cNvCxnSpPr>
              <a:cxnSpLocks/>
            </p:cNvCxnSpPr>
            <p:nvPr/>
          </p:nvCxnSpPr>
          <p:spPr>
            <a:xfrm rot="10800000" flipV="1">
              <a:off x="1306873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928BD58A-0B1A-4F8A-BDF8-4F24704DD1CC}"/>
                </a:ext>
              </a:extLst>
            </p:cNvPr>
            <p:cNvCxnSpPr>
              <a:cxnSpLocks/>
            </p:cNvCxnSpPr>
            <p:nvPr/>
          </p:nvCxnSpPr>
          <p:spPr>
            <a:xfrm rot="10800000" flipV="1">
              <a:off x="1293084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FE83E1FB-6DE6-4A33-BA11-9189719A0C45}"/>
                </a:ext>
              </a:extLst>
            </p:cNvPr>
            <p:cNvCxnSpPr>
              <a:cxnSpLocks/>
            </p:cNvCxnSpPr>
            <p:nvPr/>
          </p:nvCxnSpPr>
          <p:spPr>
            <a:xfrm rot="10800000" flipV="1">
              <a:off x="1279295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6B87A009-255B-4747-8776-7245BDD7BC20}"/>
                </a:ext>
              </a:extLst>
            </p:cNvPr>
            <p:cNvCxnSpPr>
              <a:cxnSpLocks/>
            </p:cNvCxnSpPr>
            <p:nvPr/>
          </p:nvCxnSpPr>
          <p:spPr>
            <a:xfrm rot="10800000" flipV="1">
              <a:off x="1265506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C8396D50-4F35-4ADC-9418-1C04B2209ABC}"/>
                </a:ext>
              </a:extLst>
            </p:cNvPr>
            <p:cNvCxnSpPr>
              <a:cxnSpLocks/>
            </p:cNvCxnSpPr>
            <p:nvPr/>
          </p:nvCxnSpPr>
          <p:spPr>
            <a:xfrm rot="10800000" flipV="1">
              <a:off x="1251718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9385AC32-4358-45EB-88EE-09EBA6DBCFDB}"/>
                </a:ext>
              </a:extLst>
            </p:cNvPr>
            <p:cNvCxnSpPr>
              <a:cxnSpLocks/>
            </p:cNvCxnSpPr>
            <p:nvPr/>
          </p:nvCxnSpPr>
          <p:spPr>
            <a:xfrm rot="10800000" flipV="1">
              <a:off x="1237929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630F2577-C015-4BA8-88C6-996D9446B628}"/>
                </a:ext>
              </a:extLst>
            </p:cNvPr>
            <p:cNvCxnSpPr>
              <a:cxnSpLocks/>
            </p:cNvCxnSpPr>
            <p:nvPr/>
          </p:nvCxnSpPr>
          <p:spPr>
            <a:xfrm rot="10800000" flipV="1">
              <a:off x="1224140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6B73BB88-04E3-4812-9D57-38EDBF2FE8AA}"/>
                </a:ext>
              </a:extLst>
            </p:cNvPr>
            <p:cNvCxnSpPr>
              <a:cxnSpLocks/>
            </p:cNvCxnSpPr>
            <p:nvPr/>
          </p:nvCxnSpPr>
          <p:spPr>
            <a:xfrm rot="10800000" flipV="1">
              <a:off x="12103517"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69CFA1FB-4307-4875-B7A0-EBA1964D5783}"/>
                </a:ext>
              </a:extLst>
            </p:cNvPr>
            <p:cNvCxnSpPr>
              <a:cxnSpLocks/>
            </p:cNvCxnSpPr>
            <p:nvPr/>
          </p:nvCxnSpPr>
          <p:spPr>
            <a:xfrm rot="10800000" flipV="1">
              <a:off x="11965629"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F09B2B8-AFF5-47C9-AB7C-D285DE0DCFA1}"/>
                </a:ext>
              </a:extLst>
            </p:cNvPr>
            <p:cNvCxnSpPr>
              <a:cxnSpLocks/>
            </p:cNvCxnSpPr>
            <p:nvPr/>
          </p:nvCxnSpPr>
          <p:spPr>
            <a:xfrm rot="10800000" flipV="1">
              <a:off x="11827741"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F686AB1D-EACD-4AC8-BBD9-4575547AB5AC}"/>
                </a:ext>
              </a:extLst>
            </p:cNvPr>
            <p:cNvCxnSpPr>
              <a:cxnSpLocks/>
            </p:cNvCxnSpPr>
            <p:nvPr/>
          </p:nvCxnSpPr>
          <p:spPr>
            <a:xfrm rot="10800000" flipV="1">
              <a:off x="11689853"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3DF1CE5F-66A8-43BB-81DC-0842212644BD}"/>
                </a:ext>
              </a:extLst>
            </p:cNvPr>
            <p:cNvCxnSpPr>
              <a:cxnSpLocks/>
            </p:cNvCxnSpPr>
            <p:nvPr/>
          </p:nvCxnSpPr>
          <p:spPr>
            <a:xfrm rot="10800000" flipV="1">
              <a:off x="11551965" y="2281693"/>
              <a:ext cx="0" cy="123825"/>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cxnSp>
        <p:nvCxnSpPr>
          <p:cNvPr id="121" name="直接连接符 120">
            <a:extLst>
              <a:ext uri="{FF2B5EF4-FFF2-40B4-BE49-F238E27FC236}">
                <a16:creationId xmlns="" xmlns:a16="http://schemas.microsoft.com/office/drawing/2014/main" id="{F579B071-AD60-4971-B8AD-3B6916CF8DF0}"/>
              </a:ext>
            </a:extLst>
          </p:cNvPr>
          <p:cNvCxnSpPr>
            <a:cxnSpLocks/>
          </p:cNvCxnSpPr>
          <p:nvPr/>
        </p:nvCxnSpPr>
        <p:spPr>
          <a:xfrm flipH="1">
            <a:off x="9983257" y="3890284"/>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22" name="矩形 121">
            <a:extLst>
              <a:ext uri="{FF2B5EF4-FFF2-40B4-BE49-F238E27FC236}">
                <a16:creationId xmlns="" xmlns:a16="http://schemas.microsoft.com/office/drawing/2014/main" id="{679E1548-C169-4596-90E4-CF922785E09F}"/>
              </a:ext>
            </a:extLst>
          </p:cNvPr>
          <p:cNvSpPr/>
          <p:nvPr/>
        </p:nvSpPr>
        <p:spPr>
          <a:xfrm>
            <a:off x="9979713" y="4409113"/>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gradFill>
                  <a:gsLst>
                    <a:gs pos="20000">
                      <a:srgbClr val="D9482E"/>
                    </a:gs>
                    <a:gs pos="100000">
                      <a:schemeClr val="accent2"/>
                    </a:gs>
                  </a:gsLst>
                  <a:lin ang="0" scaled="0"/>
                </a:gradFill>
                <a:effectLst/>
                <a:uLnTx/>
                <a:uFillTx/>
                <a:latin typeface="+mj-lt"/>
                <a:ea typeface="微软雅黑" panose="020B0503020204020204" pitchFamily="34" charset="-122"/>
                <a:cs typeface="+mn-ea"/>
                <a:sym typeface="Arial" panose="020B0604020202020204" pitchFamily="34" charset="0"/>
              </a:rPr>
              <a:t>2019 . 04</a:t>
            </a:r>
            <a:endParaRPr kumimoji="0" lang="zh-CN" altLang="en-US" b="1" i="0" u="none" strike="noStrike" kern="0" cap="none" spc="0" normalizeH="0" baseline="0" noProof="0" dirty="0">
              <a:ln>
                <a:noFill/>
              </a:ln>
              <a:gradFill>
                <a:gsLst>
                  <a:gs pos="20000">
                    <a:srgbClr val="D9482E"/>
                  </a:gs>
                  <a:gs pos="100000">
                    <a:schemeClr val="accent2"/>
                  </a:gs>
                </a:gsLst>
                <a:lin ang="0" scaled="0"/>
              </a:gradFill>
              <a:effectLst/>
              <a:uLnTx/>
              <a:uFillTx/>
              <a:latin typeface="+mj-ea"/>
              <a:ea typeface="+mj-ea"/>
              <a:cs typeface="+mn-ea"/>
              <a:sym typeface="Arial" panose="020B0604020202020204" pitchFamily="34" charset="0"/>
            </a:endParaRPr>
          </a:p>
        </p:txBody>
      </p:sp>
      <p:sp>
        <p:nvSpPr>
          <p:cNvPr id="123" name="文本框 122">
            <a:extLst>
              <a:ext uri="{FF2B5EF4-FFF2-40B4-BE49-F238E27FC236}">
                <a16:creationId xmlns="" xmlns:a16="http://schemas.microsoft.com/office/drawing/2014/main" id="{64D5B7B5-7DE5-44B5-9548-B67B0AEF9093}"/>
              </a:ext>
            </a:extLst>
          </p:cNvPr>
          <p:cNvSpPr txBox="1"/>
          <p:nvPr/>
        </p:nvSpPr>
        <p:spPr>
          <a:xfrm>
            <a:off x="9979712" y="4713131"/>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28" name="直接连接符 127">
            <a:extLst>
              <a:ext uri="{FF2B5EF4-FFF2-40B4-BE49-F238E27FC236}">
                <a16:creationId xmlns="" xmlns:a16="http://schemas.microsoft.com/office/drawing/2014/main" id="{9C006CC4-8404-4164-91AC-24D547C1D461}"/>
              </a:ext>
            </a:extLst>
          </p:cNvPr>
          <p:cNvCxnSpPr>
            <a:cxnSpLocks/>
          </p:cNvCxnSpPr>
          <p:nvPr/>
        </p:nvCxnSpPr>
        <p:spPr>
          <a:xfrm flipH="1">
            <a:off x="6869213" y="3890284"/>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29" name="矩形 128">
            <a:extLst>
              <a:ext uri="{FF2B5EF4-FFF2-40B4-BE49-F238E27FC236}">
                <a16:creationId xmlns="" xmlns:a16="http://schemas.microsoft.com/office/drawing/2014/main" id="{B7FB03D6-F2AE-4992-911D-5F78CE81B8A8}"/>
              </a:ext>
            </a:extLst>
          </p:cNvPr>
          <p:cNvSpPr/>
          <p:nvPr/>
        </p:nvSpPr>
        <p:spPr>
          <a:xfrm>
            <a:off x="6865669" y="4409113"/>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CD372D"/>
                </a:solidFill>
                <a:effectLst/>
                <a:uLnTx/>
                <a:uFillTx/>
                <a:latin typeface="+mj-lt"/>
                <a:ea typeface="微软雅黑" panose="020B0503020204020204" pitchFamily="34" charset="-122"/>
                <a:cs typeface="+mn-ea"/>
                <a:sym typeface="Arial" panose="020B0604020202020204" pitchFamily="34" charset="0"/>
              </a:rPr>
              <a:t>2018 . 09</a:t>
            </a:r>
            <a:endParaRPr kumimoji="0" lang="zh-CN" altLang="en-US" b="1" i="0" u="none" strike="noStrike" kern="0" cap="none" spc="0" normalizeH="0" baseline="0" noProof="0" dirty="0">
              <a:ln>
                <a:noFill/>
              </a:ln>
              <a:solidFill>
                <a:srgbClr val="CD372D"/>
              </a:solidFill>
              <a:effectLst/>
              <a:uLnTx/>
              <a:uFillTx/>
              <a:latin typeface="+mj-ea"/>
              <a:ea typeface="+mj-ea"/>
              <a:cs typeface="+mn-ea"/>
              <a:sym typeface="Arial" panose="020B0604020202020204" pitchFamily="34" charset="0"/>
            </a:endParaRPr>
          </a:p>
        </p:txBody>
      </p:sp>
      <p:sp>
        <p:nvSpPr>
          <p:cNvPr id="130" name="文本框 129">
            <a:extLst>
              <a:ext uri="{FF2B5EF4-FFF2-40B4-BE49-F238E27FC236}">
                <a16:creationId xmlns="" xmlns:a16="http://schemas.microsoft.com/office/drawing/2014/main" id="{6D153A50-4F99-4C40-8C7E-3D9BB051AE9B}"/>
              </a:ext>
            </a:extLst>
          </p:cNvPr>
          <p:cNvSpPr txBox="1"/>
          <p:nvPr/>
        </p:nvSpPr>
        <p:spPr>
          <a:xfrm>
            <a:off x="6865668" y="4713131"/>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31" name="直接连接符 130">
            <a:extLst>
              <a:ext uri="{FF2B5EF4-FFF2-40B4-BE49-F238E27FC236}">
                <a16:creationId xmlns="" xmlns:a16="http://schemas.microsoft.com/office/drawing/2014/main" id="{658ED95D-2118-489F-BE35-F2FFFB1F6A58}"/>
              </a:ext>
            </a:extLst>
          </p:cNvPr>
          <p:cNvCxnSpPr>
            <a:cxnSpLocks/>
          </p:cNvCxnSpPr>
          <p:nvPr/>
        </p:nvCxnSpPr>
        <p:spPr>
          <a:xfrm flipH="1">
            <a:off x="3762245" y="3890284"/>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32" name="矩形 131">
            <a:extLst>
              <a:ext uri="{FF2B5EF4-FFF2-40B4-BE49-F238E27FC236}">
                <a16:creationId xmlns="" xmlns:a16="http://schemas.microsoft.com/office/drawing/2014/main" id="{8D59210D-9474-4555-AA02-9580676A4176}"/>
              </a:ext>
            </a:extLst>
          </p:cNvPr>
          <p:cNvSpPr/>
          <p:nvPr/>
        </p:nvSpPr>
        <p:spPr>
          <a:xfrm>
            <a:off x="3758701" y="4409113"/>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C2252D"/>
                </a:solidFill>
                <a:effectLst/>
                <a:uLnTx/>
                <a:uFillTx/>
                <a:latin typeface="+mj-lt"/>
                <a:ea typeface="微软雅黑" panose="020B0503020204020204" pitchFamily="34" charset="-122"/>
                <a:cs typeface="+mn-ea"/>
                <a:sym typeface="Arial" panose="020B0604020202020204" pitchFamily="34" charset="0"/>
              </a:rPr>
              <a:t>2017 . 09</a:t>
            </a:r>
            <a:endParaRPr kumimoji="0" lang="zh-CN" altLang="en-US" b="1" i="0" u="none" strike="noStrike" kern="0" cap="none" spc="0" normalizeH="0" baseline="0" noProof="0" dirty="0">
              <a:ln>
                <a:noFill/>
              </a:ln>
              <a:solidFill>
                <a:srgbClr val="C2252D"/>
              </a:solidFill>
              <a:effectLst/>
              <a:uLnTx/>
              <a:uFillTx/>
              <a:latin typeface="+mj-ea"/>
              <a:ea typeface="+mj-ea"/>
              <a:cs typeface="+mn-ea"/>
              <a:sym typeface="Arial" panose="020B0604020202020204" pitchFamily="34" charset="0"/>
            </a:endParaRPr>
          </a:p>
        </p:txBody>
      </p:sp>
      <p:sp>
        <p:nvSpPr>
          <p:cNvPr id="133" name="文本框 132">
            <a:extLst>
              <a:ext uri="{FF2B5EF4-FFF2-40B4-BE49-F238E27FC236}">
                <a16:creationId xmlns="" xmlns:a16="http://schemas.microsoft.com/office/drawing/2014/main" id="{E53ECED0-530F-4958-A1EF-1FFC5CCB18FE}"/>
              </a:ext>
            </a:extLst>
          </p:cNvPr>
          <p:cNvSpPr txBox="1"/>
          <p:nvPr/>
        </p:nvSpPr>
        <p:spPr>
          <a:xfrm>
            <a:off x="3758700" y="4713131"/>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34" name="直接连接符 133">
            <a:extLst>
              <a:ext uri="{FF2B5EF4-FFF2-40B4-BE49-F238E27FC236}">
                <a16:creationId xmlns="" xmlns:a16="http://schemas.microsoft.com/office/drawing/2014/main" id="{618EB497-35B7-44FC-BADC-F96399C5A6ED}"/>
              </a:ext>
            </a:extLst>
          </p:cNvPr>
          <p:cNvCxnSpPr>
            <a:cxnSpLocks/>
          </p:cNvCxnSpPr>
          <p:nvPr/>
        </p:nvCxnSpPr>
        <p:spPr>
          <a:xfrm flipH="1">
            <a:off x="655279" y="3890284"/>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35" name="矩形 134">
            <a:extLst>
              <a:ext uri="{FF2B5EF4-FFF2-40B4-BE49-F238E27FC236}">
                <a16:creationId xmlns="" xmlns:a16="http://schemas.microsoft.com/office/drawing/2014/main" id="{32753180-FF35-484D-9D3C-501317970FC5}"/>
              </a:ext>
            </a:extLst>
          </p:cNvPr>
          <p:cNvSpPr/>
          <p:nvPr/>
        </p:nvSpPr>
        <p:spPr>
          <a:xfrm>
            <a:off x="651735" y="4409113"/>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BC1D2D"/>
                </a:solidFill>
                <a:effectLst/>
                <a:uLnTx/>
                <a:uFillTx/>
                <a:latin typeface="+mj-lt"/>
                <a:ea typeface="微软雅黑" panose="020B0503020204020204" pitchFamily="34" charset="-122"/>
                <a:cs typeface="+mn-ea"/>
                <a:sym typeface="Arial" panose="020B0604020202020204" pitchFamily="34" charset="0"/>
              </a:rPr>
              <a:t>2016 . 09</a:t>
            </a:r>
            <a:endParaRPr kumimoji="0" lang="zh-CN" altLang="en-US" b="1" i="0" u="none" strike="noStrike" kern="0" cap="none" spc="0" normalizeH="0" baseline="0" noProof="0" dirty="0">
              <a:ln>
                <a:noFill/>
              </a:ln>
              <a:solidFill>
                <a:srgbClr val="BC1D2D"/>
              </a:solidFill>
              <a:effectLst/>
              <a:uLnTx/>
              <a:uFillTx/>
              <a:latin typeface="+mj-ea"/>
              <a:ea typeface="+mj-ea"/>
              <a:cs typeface="+mn-ea"/>
              <a:sym typeface="Arial" panose="020B0604020202020204" pitchFamily="34" charset="0"/>
            </a:endParaRPr>
          </a:p>
        </p:txBody>
      </p:sp>
      <p:sp>
        <p:nvSpPr>
          <p:cNvPr id="136" name="文本框 135">
            <a:extLst>
              <a:ext uri="{FF2B5EF4-FFF2-40B4-BE49-F238E27FC236}">
                <a16:creationId xmlns="" xmlns:a16="http://schemas.microsoft.com/office/drawing/2014/main" id="{7C2FC175-A1C1-4E3B-8D94-7C32B204DC06}"/>
              </a:ext>
            </a:extLst>
          </p:cNvPr>
          <p:cNvSpPr txBox="1"/>
          <p:nvPr/>
        </p:nvSpPr>
        <p:spPr>
          <a:xfrm>
            <a:off x="651734" y="4713131"/>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37" name="直接连接符 136">
            <a:extLst>
              <a:ext uri="{FF2B5EF4-FFF2-40B4-BE49-F238E27FC236}">
                <a16:creationId xmlns="" xmlns:a16="http://schemas.microsoft.com/office/drawing/2014/main" id="{AE3F09EC-C2DB-4FAE-8139-03880F14D6AA}"/>
              </a:ext>
            </a:extLst>
          </p:cNvPr>
          <p:cNvCxnSpPr>
            <a:cxnSpLocks/>
          </p:cNvCxnSpPr>
          <p:nvPr/>
        </p:nvCxnSpPr>
        <p:spPr>
          <a:xfrm flipH="1" flipV="1">
            <a:off x="2212294" y="2695491"/>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38" name="矩形 137">
            <a:extLst>
              <a:ext uri="{FF2B5EF4-FFF2-40B4-BE49-F238E27FC236}">
                <a16:creationId xmlns="" xmlns:a16="http://schemas.microsoft.com/office/drawing/2014/main" id="{EF86EBD4-1CED-4D6D-BB51-C585DB2D7C93}"/>
              </a:ext>
            </a:extLst>
          </p:cNvPr>
          <p:cNvSpPr/>
          <p:nvPr/>
        </p:nvSpPr>
        <p:spPr>
          <a:xfrm>
            <a:off x="2216715" y="1766725"/>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BC1D2D"/>
                </a:solidFill>
                <a:effectLst/>
                <a:uLnTx/>
                <a:uFillTx/>
                <a:latin typeface="+mj-lt"/>
                <a:ea typeface="微软雅黑" panose="020B0503020204020204" pitchFamily="34" charset="-122"/>
                <a:cs typeface="+mn-ea"/>
                <a:sym typeface="Arial" panose="020B0604020202020204" pitchFamily="34" charset="0"/>
              </a:rPr>
              <a:t>2017 . 06</a:t>
            </a:r>
            <a:endParaRPr kumimoji="0" lang="zh-CN" altLang="en-US" b="1" i="0" u="none" strike="noStrike" kern="0" cap="none" spc="0" normalizeH="0" baseline="0" noProof="0" dirty="0">
              <a:ln>
                <a:noFill/>
              </a:ln>
              <a:solidFill>
                <a:srgbClr val="BC1D2D"/>
              </a:solidFill>
              <a:effectLst/>
              <a:uLnTx/>
              <a:uFillTx/>
              <a:latin typeface="+mj-ea"/>
              <a:ea typeface="+mj-ea"/>
              <a:cs typeface="+mn-ea"/>
              <a:sym typeface="Arial" panose="020B0604020202020204" pitchFamily="34" charset="0"/>
            </a:endParaRPr>
          </a:p>
        </p:txBody>
      </p:sp>
      <p:sp>
        <p:nvSpPr>
          <p:cNvPr id="139" name="文本框 138">
            <a:extLst>
              <a:ext uri="{FF2B5EF4-FFF2-40B4-BE49-F238E27FC236}">
                <a16:creationId xmlns="" xmlns:a16="http://schemas.microsoft.com/office/drawing/2014/main" id="{DD59BE60-AEAB-46EE-959B-D091C8CE4E63}"/>
              </a:ext>
            </a:extLst>
          </p:cNvPr>
          <p:cNvSpPr txBox="1"/>
          <p:nvPr/>
        </p:nvSpPr>
        <p:spPr>
          <a:xfrm>
            <a:off x="2216714" y="2070743"/>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40" name="直接连接符 139">
            <a:extLst>
              <a:ext uri="{FF2B5EF4-FFF2-40B4-BE49-F238E27FC236}">
                <a16:creationId xmlns="" xmlns:a16="http://schemas.microsoft.com/office/drawing/2014/main" id="{9054AAB4-DB94-45BB-8EC3-3945D0D73603}"/>
              </a:ext>
            </a:extLst>
          </p:cNvPr>
          <p:cNvCxnSpPr>
            <a:cxnSpLocks/>
          </p:cNvCxnSpPr>
          <p:nvPr/>
        </p:nvCxnSpPr>
        <p:spPr>
          <a:xfrm flipH="1" flipV="1">
            <a:off x="5316032" y="2695491"/>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41" name="矩形 140">
            <a:extLst>
              <a:ext uri="{FF2B5EF4-FFF2-40B4-BE49-F238E27FC236}">
                <a16:creationId xmlns="" xmlns:a16="http://schemas.microsoft.com/office/drawing/2014/main" id="{E49C75CC-3AF0-486F-B3E0-5510433CFCCC}"/>
              </a:ext>
            </a:extLst>
          </p:cNvPr>
          <p:cNvSpPr/>
          <p:nvPr/>
        </p:nvSpPr>
        <p:spPr>
          <a:xfrm>
            <a:off x="5320453" y="1766725"/>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CB322D"/>
                </a:solidFill>
                <a:effectLst/>
                <a:uLnTx/>
                <a:uFillTx/>
                <a:latin typeface="+mj-lt"/>
                <a:ea typeface="微软雅黑" panose="020B0503020204020204" pitchFamily="34" charset="-122"/>
                <a:cs typeface="+mn-ea"/>
                <a:sym typeface="Arial" panose="020B0604020202020204" pitchFamily="34" charset="0"/>
              </a:rPr>
              <a:t>2018 . 06</a:t>
            </a:r>
            <a:endParaRPr kumimoji="0" lang="zh-CN" altLang="en-US" b="1" i="0" u="none" strike="noStrike" kern="0" cap="none" spc="0" normalizeH="0" baseline="0" noProof="0" dirty="0">
              <a:ln>
                <a:noFill/>
              </a:ln>
              <a:solidFill>
                <a:srgbClr val="CB322D"/>
              </a:solidFill>
              <a:effectLst/>
              <a:uLnTx/>
              <a:uFillTx/>
              <a:latin typeface="+mj-ea"/>
              <a:ea typeface="+mj-ea"/>
              <a:cs typeface="+mn-ea"/>
              <a:sym typeface="Arial" panose="020B0604020202020204" pitchFamily="34" charset="0"/>
            </a:endParaRPr>
          </a:p>
        </p:txBody>
      </p:sp>
      <p:sp>
        <p:nvSpPr>
          <p:cNvPr id="142" name="文本框 141">
            <a:extLst>
              <a:ext uri="{FF2B5EF4-FFF2-40B4-BE49-F238E27FC236}">
                <a16:creationId xmlns="" xmlns:a16="http://schemas.microsoft.com/office/drawing/2014/main" id="{06E27163-6D33-4696-8406-CD52A0F84FB4}"/>
              </a:ext>
            </a:extLst>
          </p:cNvPr>
          <p:cNvSpPr txBox="1"/>
          <p:nvPr/>
        </p:nvSpPr>
        <p:spPr>
          <a:xfrm>
            <a:off x="5320452" y="2070743"/>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cxnSp>
        <p:nvCxnSpPr>
          <p:cNvPr id="143" name="直接连接符 142">
            <a:extLst>
              <a:ext uri="{FF2B5EF4-FFF2-40B4-BE49-F238E27FC236}">
                <a16:creationId xmlns="" xmlns:a16="http://schemas.microsoft.com/office/drawing/2014/main" id="{B1B5D037-9533-4AEF-A271-27734BF7B7F3}"/>
              </a:ext>
            </a:extLst>
          </p:cNvPr>
          <p:cNvCxnSpPr>
            <a:cxnSpLocks/>
          </p:cNvCxnSpPr>
          <p:nvPr/>
        </p:nvCxnSpPr>
        <p:spPr>
          <a:xfrm flipH="1" flipV="1">
            <a:off x="8419770" y="2695491"/>
            <a:ext cx="1" cy="792000"/>
          </a:xfrm>
          <a:prstGeom prst="line">
            <a:avLst/>
          </a:prstGeom>
          <a:ln w="25400" cap="rnd">
            <a:gradFill>
              <a:gsLst>
                <a:gs pos="0">
                  <a:schemeClr val="accent2">
                    <a:alpha val="0"/>
                  </a:schemeClr>
                </a:gs>
                <a:gs pos="100000">
                  <a:schemeClr val="accent1"/>
                </a:gs>
              </a:gsLst>
              <a:lin ang="5400000" scaled="1"/>
            </a:gradFill>
            <a:prstDash val="solid"/>
          </a:ln>
        </p:spPr>
        <p:style>
          <a:lnRef idx="1">
            <a:schemeClr val="accent1"/>
          </a:lnRef>
          <a:fillRef idx="0">
            <a:schemeClr val="accent1"/>
          </a:fillRef>
          <a:effectRef idx="0">
            <a:schemeClr val="accent1"/>
          </a:effectRef>
          <a:fontRef idx="minor">
            <a:schemeClr val="tx1"/>
          </a:fontRef>
        </p:style>
      </p:cxnSp>
      <p:sp>
        <p:nvSpPr>
          <p:cNvPr id="144" name="矩形 143">
            <a:extLst>
              <a:ext uri="{FF2B5EF4-FFF2-40B4-BE49-F238E27FC236}">
                <a16:creationId xmlns="" xmlns:a16="http://schemas.microsoft.com/office/drawing/2014/main" id="{85847ED9-C08F-423E-BB5B-11CE8339DE82}"/>
              </a:ext>
            </a:extLst>
          </p:cNvPr>
          <p:cNvSpPr/>
          <p:nvPr/>
        </p:nvSpPr>
        <p:spPr>
          <a:xfrm>
            <a:off x="8424191" y="1766725"/>
            <a:ext cx="1522066" cy="369332"/>
          </a:xfrm>
          <a:prstGeom prst="rect">
            <a:avLst/>
          </a:prstGeom>
        </p:spPr>
        <p:txBody>
          <a:bodyPr wrap="square">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altLang="zh-CN" i="0" u="none" strike="noStrike" kern="0" cap="none" spc="0" normalizeH="0" baseline="0" noProof="0" dirty="0">
                <a:ln>
                  <a:noFill/>
                </a:ln>
                <a:solidFill>
                  <a:srgbClr val="D4422E"/>
                </a:solidFill>
                <a:effectLst/>
                <a:uLnTx/>
                <a:uFillTx/>
                <a:latin typeface="+mj-lt"/>
                <a:ea typeface="微软雅黑" panose="020B0503020204020204" pitchFamily="34" charset="-122"/>
                <a:cs typeface="+mn-ea"/>
                <a:sym typeface="Arial" panose="020B0604020202020204" pitchFamily="34" charset="0"/>
              </a:rPr>
              <a:t>2019 . 03</a:t>
            </a:r>
            <a:endParaRPr kumimoji="0" lang="zh-CN" altLang="en-US" b="1" i="0" u="none" strike="noStrike" kern="0" cap="none" spc="0" normalizeH="0" baseline="0" noProof="0" dirty="0">
              <a:ln>
                <a:noFill/>
              </a:ln>
              <a:solidFill>
                <a:srgbClr val="D4422E"/>
              </a:solidFill>
              <a:effectLst/>
              <a:uLnTx/>
              <a:uFillTx/>
              <a:latin typeface="+mj-ea"/>
              <a:ea typeface="+mj-ea"/>
              <a:cs typeface="+mn-ea"/>
              <a:sym typeface="Arial" panose="020B0604020202020204" pitchFamily="34" charset="0"/>
            </a:endParaRPr>
          </a:p>
        </p:txBody>
      </p:sp>
      <p:sp>
        <p:nvSpPr>
          <p:cNvPr id="145" name="文本框 144">
            <a:extLst>
              <a:ext uri="{FF2B5EF4-FFF2-40B4-BE49-F238E27FC236}">
                <a16:creationId xmlns="" xmlns:a16="http://schemas.microsoft.com/office/drawing/2014/main" id="{9F40DDA6-9D4B-4F9E-B4C7-C951D29AD6A3}"/>
              </a:ext>
            </a:extLst>
          </p:cNvPr>
          <p:cNvSpPr txBox="1"/>
          <p:nvPr/>
        </p:nvSpPr>
        <p:spPr>
          <a:xfrm>
            <a:off x="8424190" y="2070743"/>
            <a:ext cx="1654347" cy="846001"/>
          </a:xfrm>
          <a:prstGeom prst="rect">
            <a:avLst/>
          </a:prstGeom>
          <a:noFill/>
        </p:spPr>
        <p:txBody>
          <a:bodyPr wrap="square" rtlCol="0">
            <a:spAutoFit/>
          </a:bodyPr>
          <a:lstStyle/>
          <a:p>
            <a:pPr algn="just">
              <a:lnSpc>
                <a:spcPct val="120000"/>
              </a:lnSpc>
              <a:defRPr/>
            </a:pPr>
            <a:r>
              <a:rPr lang="zh-CN" altLang="en-US" sz="1400" dirty="0">
                <a:solidFill>
                  <a:schemeClr val="tx1">
                    <a:lumMod val="75000"/>
                    <a:lumOff val="25000"/>
                  </a:schemeClr>
                </a:solidFill>
                <a:latin typeface="微软雅黑" panose="020B0503020204020204" pitchFamily="34" charset="-122"/>
                <a:ea typeface="微软雅黑" panose="020B0503020204020204" pitchFamily="34" charset="-122"/>
              </a:rPr>
              <a:t>请输入您的文本请输入您的文本请输入您的文本</a:t>
            </a:r>
            <a:endParaRPr lang="en-US" altLang="zh-CN" sz="14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1129638903"/>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C238A278-9B6C-436D-A278-CAFAD8A984EC}"/>
              </a:ext>
            </a:extLst>
          </p:cNvPr>
          <p:cNvSpPr>
            <a:spLocks noGrp="1"/>
          </p:cNvSpPr>
          <p:nvPr>
            <p:ph type="title"/>
          </p:nvPr>
        </p:nvSpPr>
        <p:spPr/>
        <p:txBody>
          <a:bodyPr/>
          <a:lstStyle/>
          <a:p>
            <a:r>
              <a:rPr lang="zh-CN" altLang="en-US" dirty="0"/>
              <a:t>世界地图页</a:t>
            </a:r>
          </a:p>
        </p:txBody>
      </p:sp>
      <p:grpSp>
        <p:nvGrpSpPr>
          <p:cNvPr id="3" name="组合 2">
            <a:extLst>
              <a:ext uri="{FF2B5EF4-FFF2-40B4-BE49-F238E27FC236}">
                <a16:creationId xmlns="" xmlns:a16="http://schemas.microsoft.com/office/drawing/2014/main" id="{37CAF171-6194-48A5-BAA1-975390AAD28D}"/>
              </a:ext>
            </a:extLst>
          </p:cNvPr>
          <p:cNvGrpSpPr/>
          <p:nvPr/>
        </p:nvGrpSpPr>
        <p:grpSpPr>
          <a:xfrm>
            <a:off x="686470" y="1933908"/>
            <a:ext cx="7009635" cy="3453961"/>
            <a:chOff x="1939870" y="1736725"/>
            <a:chExt cx="7604716" cy="3747183"/>
          </a:xfrm>
          <a:solidFill>
            <a:schemeClr val="bg1">
              <a:lumMod val="85000"/>
            </a:schemeClr>
          </a:solidFill>
        </p:grpSpPr>
        <p:sp>
          <p:nvSpPr>
            <p:cNvPr id="4" name="Freeform 4">
              <a:extLst>
                <a:ext uri="{FF2B5EF4-FFF2-40B4-BE49-F238E27FC236}">
                  <a16:creationId xmlns="" xmlns:a16="http://schemas.microsoft.com/office/drawing/2014/main" id="{160E9E26-3031-413C-9EFA-EB6AA28554CF}"/>
                </a:ext>
              </a:extLst>
            </p:cNvPr>
            <p:cNvSpPr>
              <a:spLocks/>
            </p:cNvSpPr>
            <p:nvPr/>
          </p:nvSpPr>
          <p:spPr bwMode="auto">
            <a:xfrm>
              <a:off x="5756993" y="4521856"/>
              <a:ext cx="270431" cy="267323"/>
            </a:xfrm>
            <a:custGeom>
              <a:avLst/>
              <a:gdLst/>
              <a:ahLst/>
              <a:cxnLst>
                <a:cxn ang="0">
                  <a:pos x="53" y="137"/>
                </a:cxn>
                <a:cxn ang="0">
                  <a:pos x="60" y="133"/>
                </a:cxn>
                <a:cxn ang="0">
                  <a:pos x="66" y="141"/>
                </a:cxn>
                <a:cxn ang="0">
                  <a:pos x="80" y="141"/>
                </a:cxn>
                <a:cxn ang="0">
                  <a:pos x="87" y="134"/>
                </a:cxn>
                <a:cxn ang="0">
                  <a:pos x="87" y="59"/>
                </a:cxn>
                <a:cxn ang="0">
                  <a:pos x="99" y="55"/>
                </a:cxn>
                <a:cxn ang="0">
                  <a:pos x="99" y="16"/>
                </a:cxn>
                <a:cxn ang="0">
                  <a:pos x="109" y="15"/>
                </a:cxn>
                <a:cxn ang="0">
                  <a:pos x="122" y="11"/>
                </a:cxn>
                <a:cxn ang="0">
                  <a:pos x="128" y="16"/>
                </a:cxn>
                <a:cxn ang="0">
                  <a:pos x="136" y="11"/>
                </a:cxn>
                <a:cxn ang="0">
                  <a:pos x="144" y="9"/>
                </a:cxn>
                <a:cxn ang="0">
                  <a:pos x="143" y="6"/>
                </a:cxn>
                <a:cxn ang="0">
                  <a:pos x="119" y="8"/>
                </a:cxn>
                <a:cxn ang="0">
                  <a:pos x="102" y="9"/>
                </a:cxn>
                <a:cxn ang="0">
                  <a:pos x="77" y="9"/>
                </a:cxn>
                <a:cxn ang="0">
                  <a:pos x="73" y="5"/>
                </a:cxn>
                <a:cxn ang="0">
                  <a:pos x="34" y="5"/>
                </a:cxn>
                <a:cxn ang="0">
                  <a:pos x="24" y="3"/>
                </a:cxn>
                <a:cxn ang="0">
                  <a:pos x="13" y="2"/>
                </a:cxn>
                <a:cxn ang="0">
                  <a:pos x="8" y="0"/>
                </a:cxn>
                <a:cxn ang="0">
                  <a:pos x="4" y="3"/>
                </a:cxn>
                <a:cxn ang="0">
                  <a:pos x="1" y="3"/>
                </a:cxn>
                <a:cxn ang="0">
                  <a:pos x="7" y="18"/>
                </a:cxn>
                <a:cxn ang="0">
                  <a:pos x="18" y="41"/>
                </a:cxn>
                <a:cxn ang="0">
                  <a:pos x="29" y="65"/>
                </a:cxn>
                <a:cxn ang="0">
                  <a:pos x="30" y="84"/>
                </a:cxn>
                <a:cxn ang="0">
                  <a:pos x="34" y="101"/>
                </a:cxn>
                <a:cxn ang="0">
                  <a:pos x="42" y="129"/>
                </a:cxn>
                <a:cxn ang="0">
                  <a:pos x="49" y="138"/>
                </a:cxn>
                <a:cxn ang="0">
                  <a:pos x="53" y="137"/>
                </a:cxn>
              </a:cxnLst>
              <a:rect l="0" t="0" r="r" b="b"/>
              <a:pathLst>
                <a:path w="144" h="143">
                  <a:moveTo>
                    <a:pt x="53" y="137"/>
                  </a:moveTo>
                  <a:cubicBezTo>
                    <a:pt x="53" y="134"/>
                    <a:pt x="57" y="130"/>
                    <a:pt x="60" y="133"/>
                  </a:cubicBezTo>
                  <a:cubicBezTo>
                    <a:pt x="62" y="137"/>
                    <a:pt x="61" y="141"/>
                    <a:pt x="66" y="141"/>
                  </a:cubicBezTo>
                  <a:cubicBezTo>
                    <a:pt x="70" y="141"/>
                    <a:pt x="79" y="143"/>
                    <a:pt x="80" y="141"/>
                  </a:cubicBezTo>
                  <a:cubicBezTo>
                    <a:pt x="81" y="139"/>
                    <a:pt x="87" y="137"/>
                    <a:pt x="87" y="134"/>
                  </a:cubicBezTo>
                  <a:cubicBezTo>
                    <a:pt x="87" y="130"/>
                    <a:pt x="87" y="62"/>
                    <a:pt x="87" y="59"/>
                  </a:cubicBezTo>
                  <a:cubicBezTo>
                    <a:pt x="87" y="57"/>
                    <a:pt x="99" y="59"/>
                    <a:pt x="99" y="55"/>
                  </a:cubicBezTo>
                  <a:cubicBezTo>
                    <a:pt x="99" y="51"/>
                    <a:pt x="99" y="16"/>
                    <a:pt x="99" y="16"/>
                  </a:cubicBezTo>
                  <a:cubicBezTo>
                    <a:pt x="99" y="16"/>
                    <a:pt x="107" y="16"/>
                    <a:pt x="109" y="15"/>
                  </a:cubicBezTo>
                  <a:cubicBezTo>
                    <a:pt x="112" y="14"/>
                    <a:pt x="120" y="10"/>
                    <a:pt x="122" y="11"/>
                  </a:cubicBezTo>
                  <a:cubicBezTo>
                    <a:pt x="124" y="13"/>
                    <a:pt x="127" y="17"/>
                    <a:pt x="128" y="16"/>
                  </a:cubicBezTo>
                  <a:cubicBezTo>
                    <a:pt x="129" y="14"/>
                    <a:pt x="133" y="11"/>
                    <a:pt x="136" y="11"/>
                  </a:cubicBezTo>
                  <a:cubicBezTo>
                    <a:pt x="138" y="11"/>
                    <a:pt x="141" y="10"/>
                    <a:pt x="144" y="9"/>
                  </a:cubicBezTo>
                  <a:cubicBezTo>
                    <a:pt x="143" y="8"/>
                    <a:pt x="143" y="7"/>
                    <a:pt x="143" y="6"/>
                  </a:cubicBezTo>
                  <a:cubicBezTo>
                    <a:pt x="143" y="4"/>
                    <a:pt x="122" y="7"/>
                    <a:pt x="119" y="8"/>
                  </a:cubicBezTo>
                  <a:cubicBezTo>
                    <a:pt x="116" y="9"/>
                    <a:pt x="105" y="11"/>
                    <a:pt x="102" y="9"/>
                  </a:cubicBezTo>
                  <a:cubicBezTo>
                    <a:pt x="98" y="8"/>
                    <a:pt x="77" y="9"/>
                    <a:pt x="77" y="9"/>
                  </a:cubicBezTo>
                  <a:cubicBezTo>
                    <a:pt x="73" y="5"/>
                    <a:pt x="73" y="5"/>
                    <a:pt x="73" y="5"/>
                  </a:cubicBezTo>
                  <a:cubicBezTo>
                    <a:pt x="73" y="5"/>
                    <a:pt x="38" y="5"/>
                    <a:pt x="34" y="5"/>
                  </a:cubicBezTo>
                  <a:cubicBezTo>
                    <a:pt x="30" y="5"/>
                    <a:pt x="27" y="5"/>
                    <a:pt x="24" y="3"/>
                  </a:cubicBezTo>
                  <a:cubicBezTo>
                    <a:pt x="20" y="0"/>
                    <a:pt x="17" y="0"/>
                    <a:pt x="13" y="2"/>
                  </a:cubicBezTo>
                  <a:cubicBezTo>
                    <a:pt x="9" y="4"/>
                    <a:pt x="11" y="0"/>
                    <a:pt x="8" y="0"/>
                  </a:cubicBezTo>
                  <a:cubicBezTo>
                    <a:pt x="5" y="0"/>
                    <a:pt x="4" y="3"/>
                    <a:pt x="4" y="3"/>
                  </a:cubicBezTo>
                  <a:cubicBezTo>
                    <a:pt x="1" y="3"/>
                    <a:pt x="1" y="3"/>
                    <a:pt x="1" y="3"/>
                  </a:cubicBezTo>
                  <a:cubicBezTo>
                    <a:pt x="0" y="7"/>
                    <a:pt x="3" y="13"/>
                    <a:pt x="7" y="18"/>
                  </a:cubicBezTo>
                  <a:cubicBezTo>
                    <a:pt x="11" y="23"/>
                    <a:pt x="15" y="33"/>
                    <a:pt x="18" y="41"/>
                  </a:cubicBezTo>
                  <a:cubicBezTo>
                    <a:pt x="20" y="49"/>
                    <a:pt x="28" y="59"/>
                    <a:pt x="29" y="65"/>
                  </a:cubicBezTo>
                  <a:cubicBezTo>
                    <a:pt x="31" y="71"/>
                    <a:pt x="28" y="80"/>
                    <a:pt x="30" y="84"/>
                  </a:cubicBezTo>
                  <a:cubicBezTo>
                    <a:pt x="32" y="88"/>
                    <a:pt x="33" y="95"/>
                    <a:pt x="34" y="101"/>
                  </a:cubicBezTo>
                  <a:cubicBezTo>
                    <a:pt x="35" y="108"/>
                    <a:pt x="35" y="123"/>
                    <a:pt x="42" y="129"/>
                  </a:cubicBezTo>
                  <a:cubicBezTo>
                    <a:pt x="44" y="131"/>
                    <a:pt x="46" y="134"/>
                    <a:pt x="49" y="138"/>
                  </a:cubicBezTo>
                  <a:cubicBezTo>
                    <a:pt x="51" y="138"/>
                    <a:pt x="53" y="138"/>
                    <a:pt x="53" y="13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 name="Freeform 5">
              <a:extLst>
                <a:ext uri="{FF2B5EF4-FFF2-40B4-BE49-F238E27FC236}">
                  <a16:creationId xmlns="" xmlns:a16="http://schemas.microsoft.com/office/drawing/2014/main" id="{97BED7E3-5F8F-43F8-81A7-E046BFC4758C}"/>
                </a:ext>
              </a:extLst>
            </p:cNvPr>
            <p:cNvSpPr>
              <a:spLocks/>
            </p:cNvSpPr>
            <p:nvPr/>
          </p:nvSpPr>
          <p:spPr bwMode="auto">
            <a:xfrm>
              <a:off x="6027424" y="4490772"/>
              <a:ext cx="167854" cy="146095"/>
            </a:xfrm>
            <a:custGeom>
              <a:avLst/>
              <a:gdLst/>
              <a:ahLst/>
              <a:cxnLst>
                <a:cxn ang="0">
                  <a:pos x="59" y="4"/>
                </a:cxn>
                <a:cxn ang="0">
                  <a:pos x="58" y="0"/>
                </a:cxn>
                <a:cxn ang="0">
                  <a:pos x="48" y="0"/>
                </a:cxn>
                <a:cxn ang="0">
                  <a:pos x="42" y="6"/>
                </a:cxn>
                <a:cxn ang="0">
                  <a:pos x="31" y="14"/>
                </a:cxn>
                <a:cxn ang="0">
                  <a:pos x="20" y="27"/>
                </a:cxn>
                <a:cxn ang="0">
                  <a:pos x="5" y="24"/>
                </a:cxn>
                <a:cxn ang="0">
                  <a:pos x="0" y="25"/>
                </a:cxn>
                <a:cxn ang="0">
                  <a:pos x="6" y="31"/>
                </a:cxn>
                <a:cxn ang="0">
                  <a:pos x="12" y="45"/>
                </a:cxn>
                <a:cxn ang="0">
                  <a:pos x="23" y="53"/>
                </a:cxn>
                <a:cxn ang="0">
                  <a:pos x="28" y="61"/>
                </a:cxn>
                <a:cxn ang="0">
                  <a:pos x="36" y="69"/>
                </a:cxn>
                <a:cxn ang="0">
                  <a:pos x="44" y="74"/>
                </a:cxn>
                <a:cxn ang="0">
                  <a:pos x="55" y="76"/>
                </a:cxn>
                <a:cxn ang="0">
                  <a:pos x="67" y="78"/>
                </a:cxn>
                <a:cxn ang="0">
                  <a:pos x="79" y="67"/>
                </a:cxn>
                <a:cxn ang="0">
                  <a:pos x="82" y="56"/>
                </a:cxn>
                <a:cxn ang="0">
                  <a:pos x="88" y="48"/>
                </a:cxn>
                <a:cxn ang="0">
                  <a:pos x="84" y="39"/>
                </a:cxn>
                <a:cxn ang="0">
                  <a:pos x="87" y="29"/>
                </a:cxn>
                <a:cxn ang="0">
                  <a:pos x="87" y="12"/>
                </a:cxn>
                <a:cxn ang="0">
                  <a:pos x="74" y="7"/>
                </a:cxn>
                <a:cxn ang="0">
                  <a:pos x="59" y="4"/>
                </a:cxn>
              </a:cxnLst>
              <a:rect l="0" t="0" r="r" b="b"/>
              <a:pathLst>
                <a:path w="90" h="78">
                  <a:moveTo>
                    <a:pt x="59" y="4"/>
                  </a:moveTo>
                  <a:cubicBezTo>
                    <a:pt x="58" y="0"/>
                    <a:pt x="58" y="0"/>
                    <a:pt x="58" y="0"/>
                  </a:cubicBezTo>
                  <a:cubicBezTo>
                    <a:pt x="48" y="0"/>
                    <a:pt x="48" y="0"/>
                    <a:pt x="48" y="0"/>
                  </a:cubicBezTo>
                  <a:cubicBezTo>
                    <a:pt x="42" y="2"/>
                    <a:pt x="42" y="4"/>
                    <a:pt x="42" y="6"/>
                  </a:cubicBezTo>
                  <a:cubicBezTo>
                    <a:pt x="42" y="8"/>
                    <a:pt x="36" y="13"/>
                    <a:pt x="31" y="14"/>
                  </a:cubicBezTo>
                  <a:cubicBezTo>
                    <a:pt x="27" y="15"/>
                    <a:pt x="22" y="25"/>
                    <a:pt x="20" y="27"/>
                  </a:cubicBezTo>
                  <a:cubicBezTo>
                    <a:pt x="17" y="28"/>
                    <a:pt x="8" y="25"/>
                    <a:pt x="5" y="24"/>
                  </a:cubicBezTo>
                  <a:cubicBezTo>
                    <a:pt x="4" y="24"/>
                    <a:pt x="2" y="25"/>
                    <a:pt x="0" y="25"/>
                  </a:cubicBezTo>
                  <a:cubicBezTo>
                    <a:pt x="1" y="28"/>
                    <a:pt x="5" y="31"/>
                    <a:pt x="6" y="31"/>
                  </a:cubicBezTo>
                  <a:cubicBezTo>
                    <a:pt x="8" y="31"/>
                    <a:pt x="8" y="43"/>
                    <a:pt x="12" y="45"/>
                  </a:cubicBezTo>
                  <a:cubicBezTo>
                    <a:pt x="16" y="47"/>
                    <a:pt x="23" y="51"/>
                    <a:pt x="23" y="53"/>
                  </a:cubicBezTo>
                  <a:cubicBezTo>
                    <a:pt x="23" y="55"/>
                    <a:pt x="28" y="58"/>
                    <a:pt x="28" y="61"/>
                  </a:cubicBezTo>
                  <a:cubicBezTo>
                    <a:pt x="28" y="65"/>
                    <a:pt x="32" y="69"/>
                    <a:pt x="36" y="69"/>
                  </a:cubicBezTo>
                  <a:cubicBezTo>
                    <a:pt x="43" y="69"/>
                    <a:pt x="44" y="72"/>
                    <a:pt x="44" y="74"/>
                  </a:cubicBezTo>
                  <a:cubicBezTo>
                    <a:pt x="44" y="76"/>
                    <a:pt x="53" y="74"/>
                    <a:pt x="55" y="76"/>
                  </a:cubicBezTo>
                  <a:cubicBezTo>
                    <a:pt x="56" y="78"/>
                    <a:pt x="65" y="77"/>
                    <a:pt x="67" y="78"/>
                  </a:cubicBezTo>
                  <a:cubicBezTo>
                    <a:pt x="71" y="75"/>
                    <a:pt x="77" y="70"/>
                    <a:pt x="79" y="67"/>
                  </a:cubicBezTo>
                  <a:cubicBezTo>
                    <a:pt x="82" y="63"/>
                    <a:pt x="79" y="58"/>
                    <a:pt x="82" y="56"/>
                  </a:cubicBezTo>
                  <a:cubicBezTo>
                    <a:pt x="84" y="55"/>
                    <a:pt x="90" y="48"/>
                    <a:pt x="88" y="48"/>
                  </a:cubicBezTo>
                  <a:cubicBezTo>
                    <a:pt x="86" y="47"/>
                    <a:pt x="87" y="42"/>
                    <a:pt x="84" y="39"/>
                  </a:cubicBezTo>
                  <a:cubicBezTo>
                    <a:pt x="81" y="36"/>
                    <a:pt x="88" y="35"/>
                    <a:pt x="87" y="29"/>
                  </a:cubicBezTo>
                  <a:cubicBezTo>
                    <a:pt x="87" y="24"/>
                    <a:pt x="88" y="13"/>
                    <a:pt x="87" y="12"/>
                  </a:cubicBezTo>
                  <a:cubicBezTo>
                    <a:pt x="85" y="11"/>
                    <a:pt x="78" y="10"/>
                    <a:pt x="74" y="7"/>
                  </a:cubicBezTo>
                  <a:cubicBezTo>
                    <a:pt x="69" y="4"/>
                    <a:pt x="59" y="4"/>
                    <a:pt x="59"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 name="Freeform 6">
              <a:extLst>
                <a:ext uri="{FF2B5EF4-FFF2-40B4-BE49-F238E27FC236}">
                  <a16:creationId xmlns="" xmlns:a16="http://schemas.microsoft.com/office/drawing/2014/main" id="{722B2A3E-2C76-4429-9554-09611AEE2E63}"/>
                </a:ext>
              </a:extLst>
            </p:cNvPr>
            <p:cNvSpPr>
              <a:spLocks/>
            </p:cNvSpPr>
            <p:nvPr/>
          </p:nvSpPr>
          <p:spPr bwMode="auto">
            <a:xfrm>
              <a:off x="5920184" y="4538952"/>
              <a:ext cx="189613" cy="203601"/>
            </a:xfrm>
            <a:custGeom>
              <a:avLst/>
              <a:gdLst/>
              <a:ahLst/>
              <a:cxnLst>
                <a:cxn ang="0">
                  <a:pos x="93" y="44"/>
                </a:cxn>
                <a:cxn ang="0">
                  <a:pos x="85" y="36"/>
                </a:cxn>
                <a:cxn ang="0">
                  <a:pos x="80" y="28"/>
                </a:cxn>
                <a:cxn ang="0">
                  <a:pos x="69" y="20"/>
                </a:cxn>
                <a:cxn ang="0">
                  <a:pos x="63" y="6"/>
                </a:cxn>
                <a:cxn ang="0">
                  <a:pos x="57" y="0"/>
                </a:cxn>
                <a:cxn ang="0">
                  <a:pos x="49" y="2"/>
                </a:cxn>
                <a:cxn ang="0">
                  <a:pos x="41" y="7"/>
                </a:cxn>
                <a:cxn ang="0">
                  <a:pos x="35" y="2"/>
                </a:cxn>
                <a:cxn ang="0">
                  <a:pos x="22" y="6"/>
                </a:cxn>
                <a:cxn ang="0">
                  <a:pos x="12" y="7"/>
                </a:cxn>
                <a:cxn ang="0">
                  <a:pos x="12" y="46"/>
                </a:cxn>
                <a:cxn ang="0">
                  <a:pos x="0" y="50"/>
                </a:cxn>
                <a:cxn ang="0">
                  <a:pos x="0" y="83"/>
                </a:cxn>
                <a:cxn ang="0">
                  <a:pos x="6" y="87"/>
                </a:cxn>
                <a:cxn ang="0">
                  <a:pos x="9" y="100"/>
                </a:cxn>
                <a:cxn ang="0">
                  <a:pos x="7" y="102"/>
                </a:cxn>
                <a:cxn ang="0">
                  <a:pos x="9" y="107"/>
                </a:cxn>
                <a:cxn ang="0">
                  <a:pos x="20" y="107"/>
                </a:cxn>
                <a:cxn ang="0">
                  <a:pos x="31" y="95"/>
                </a:cxn>
                <a:cxn ang="0">
                  <a:pos x="38" y="89"/>
                </a:cxn>
                <a:cxn ang="0">
                  <a:pos x="52" y="93"/>
                </a:cxn>
                <a:cxn ang="0">
                  <a:pos x="62" y="88"/>
                </a:cxn>
                <a:cxn ang="0">
                  <a:pos x="67" y="80"/>
                </a:cxn>
                <a:cxn ang="0">
                  <a:pos x="76" y="73"/>
                </a:cxn>
                <a:cxn ang="0">
                  <a:pos x="81" y="65"/>
                </a:cxn>
                <a:cxn ang="0">
                  <a:pos x="90" y="59"/>
                </a:cxn>
                <a:cxn ang="0">
                  <a:pos x="97" y="55"/>
                </a:cxn>
                <a:cxn ang="0">
                  <a:pos x="101" y="49"/>
                </a:cxn>
                <a:cxn ang="0">
                  <a:pos x="101" y="49"/>
                </a:cxn>
                <a:cxn ang="0">
                  <a:pos x="93" y="44"/>
                </a:cxn>
              </a:cxnLst>
              <a:rect l="0" t="0" r="r" b="b"/>
              <a:pathLst>
                <a:path w="101" h="109">
                  <a:moveTo>
                    <a:pt x="93" y="44"/>
                  </a:moveTo>
                  <a:cubicBezTo>
                    <a:pt x="89" y="44"/>
                    <a:pt x="85" y="40"/>
                    <a:pt x="85" y="36"/>
                  </a:cubicBezTo>
                  <a:cubicBezTo>
                    <a:pt x="85" y="33"/>
                    <a:pt x="80" y="30"/>
                    <a:pt x="80" y="28"/>
                  </a:cubicBezTo>
                  <a:cubicBezTo>
                    <a:pt x="80" y="26"/>
                    <a:pt x="73" y="22"/>
                    <a:pt x="69" y="20"/>
                  </a:cubicBezTo>
                  <a:cubicBezTo>
                    <a:pt x="65" y="18"/>
                    <a:pt x="65" y="6"/>
                    <a:pt x="63" y="6"/>
                  </a:cubicBezTo>
                  <a:cubicBezTo>
                    <a:pt x="62" y="6"/>
                    <a:pt x="58" y="3"/>
                    <a:pt x="57" y="0"/>
                  </a:cubicBezTo>
                  <a:cubicBezTo>
                    <a:pt x="54" y="1"/>
                    <a:pt x="51" y="2"/>
                    <a:pt x="49" y="2"/>
                  </a:cubicBezTo>
                  <a:cubicBezTo>
                    <a:pt x="46" y="2"/>
                    <a:pt x="42" y="5"/>
                    <a:pt x="41" y="7"/>
                  </a:cubicBezTo>
                  <a:cubicBezTo>
                    <a:pt x="40" y="8"/>
                    <a:pt x="37" y="4"/>
                    <a:pt x="35" y="2"/>
                  </a:cubicBezTo>
                  <a:cubicBezTo>
                    <a:pt x="33" y="1"/>
                    <a:pt x="25" y="5"/>
                    <a:pt x="22" y="6"/>
                  </a:cubicBezTo>
                  <a:cubicBezTo>
                    <a:pt x="20" y="7"/>
                    <a:pt x="12" y="7"/>
                    <a:pt x="12" y="7"/>
                  </a:cubicBezTo>
                  <a:cubicBezTo>
                    <a:pt x="12" y="7"/>
                    <a:pt x="12" y="42"/>
                    <a:pt x="12" y="46"/>
                  </a:cubicBezTo>
                  <a:cubicBezTo>
                    <a:pt x="12" y="50"/>
                    <a:pt x="0" y="48"/>
                    <a:pt x="0" y="50"/>
                  </a:cubicBezTo>
                  <a:cubicBezTo>
                    <a:pt x="0" y="51"/>
                    <a:pt x="0" y="67"/>
                    <a:pt x="0" y="83"/>
                  </a:cubicBezTo>
                  <a:cubicBezTo>
                    <a:pt x="3" y="84"/>
                    <a:pt x="5" y="85"/>
                    <a:pt x="6" y="87"/>
                  </a:cubicBezTo>
                  <a:cubicBezTo>
                    <a:pt x="7" y="90"/>
                    <a:pt x="10" y="98"/>
                    <a:pt x="9" y="100"/>
                  </a:cubicBezTo>
                  <a:cubicBezTo>
                    <a:pt x="9" y="102"/>
                    <a:pt x="7" y="100"/>
                    <a:pt x="7" y="102"/>
                  </a:cubicBezTo>
                  <a:cubicBezTo>
                    <a:pt x="7" y="104"/>
                    <a:pt x="6" y="107"/>
                    <a:pt x="9" y="107"/>
                  </a:cubicBezTo>
                  <a:cubicBezTo>
                    <a:pt x="12" y="107"/>
                    <a:pt x="18" y="109"/>
                    <a:pt x="20" y="107"/>
                  </a:cubicBezTo>
                  <a:cubicBezTo>
                    <a:pt x="23" y="104"/>
                    <a:pt x="30" y="98"/>
                    <a:pt x="31" y="95"/>
                  </a:cubicBezTo>
                  <a:cubicBezTo>
                    <a:pt x="31" y="92"/>
                    <a:pt x="33" y="85"/>
                    <a:pt x="38" y="89"/>
                  </a:cubicBezTo>
                  <a:cubicBezTo>
                    <a:pt x="44" y="93"/>
                    <a:pt x="44" y="93"/>
                    <a:pt x="52" y="93"/>
                  </a:cubicBezTo>
                  <a:cubicBezTo>
                    <a:pt x="59" y="93"/>
                    <a:pt x="61" y="93"/>
                    <a:pt x="62" y="88"/>
                  </a:cubicBezTo>
                  <a:cubicBezTo>
                    <a:pt x="64" y="84"/>
                    <a:pt x="62" y="80"/>
                    <a:pt x="67" y="80"/>
                  </a:cubicBezTo>
                  <a:cubicBezTo>
                    <a:pt x="71" y="80"/>
                    <a:pt x="76" y="76"/>
                    <a:pt x="76" y="73"/>
                  </a:cubicBezTo>
                  <a:cubicBezTo>
                    <a:pt x="76" y="70"/>
                    <a:pt x="78" y="65"/>
                    <a:pt x="81" y="65"/>
                  </a:cubicBezTo>
                  <a:cubicBezTo>
                    <a:pt x="84" y="65"/>
                    <a:pt x="89" y="62"/>
                    <a:pt x="90" y="59"/>
                  </a:cubicBezTo>
                  <a:cubicBezTo>
                    <a:pt x="91" y="55"/>
                    <a:pt x="95" y="57"/>
                    <a:pt x="97" y="55"/>
                  </a:cubicBezTo>
                  <a:cubicBezTo>
                    <a:pt x="98" y="54"/>
                    <a:pt x="99" y="51"/>
                    <a:pt x="101" y="49"/>
                  </a:cubicBezTo>
                  <a:cubicBezTo>
                    <a:pt x="101" y="49"/>
                    <a:pt x="101" y="49"/>
                    <a:pt x="101" y="49"/>
                  </a:cubicBezTo>
                  <a:cubicBezTo>
                    <a:pt x="101" y="47"/>
                    <a:pt x="100" y="44"/>
                    <a:pt x="93" y="4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 name="Freeform 7">
              <a:extLst>
                <a:ext uri="{FF2B5EF4-FFF2-40B4-BE49-F238E27FC236}">
                  <a16:creationId xmlns="" xmlns:a16="http://schemas.microsoft.com/office/drawing/2014/main" id="{E2A28C5D-9127-42E4-BF75-F8C4CA0C5494}"/>
                </a:ext>
              </a:extLst>
            </p:cNvPr>
            <p:cNvSpPr>
              <a:spLocks/>
            </p:cNvSpPr>
            <p:nvPr/>
          </p:nvSpPr>
          <p:spPr bwMode="auto">
            <a:xfrm>
              <a:off x="6142435" y="4714577"/>
              <a:ext cx="29530" cy="35747"/>
            </a:xfrm>
            <a:custGeom>
              <a:avLst/>
              <a:gdLst/>
              <a:ahLst/>
              <a:cxnLst>
                <a:cxn ang="0">
                  <a:pos x="7" y="0"/>
                </a:cxn>
                <a:cxn ang="0">
                  <a:pos x="0" y="8"/>
                </a:cxn>
                <a:cxn ang="0">
                  <a:pos x="7" y="19"/>
                </a:cxn>
                <a:cxn ang="0">
                  <a:pos x="13" y="16"/>
                </a:cxn>
                <a:cxn ang="0">
                  <a:pos x="15" y="13"/>
                </a:cxn>
                <a:cxn ang="0">
                  <a:pos x="14" y="3"/>
                </a:cxn>
                <a:cxn ang="0">
                  <a:pos x="7" y="0"/>
                </a:cxn>
              </a:cxnLst>
              <a:rect l="0" t="0" r="r" b="b"/>
              <a:pathLst>
                <a:path w="15" h="19">
                  <a:moveTo>
                    <a:pt x="7" y="0"/>
                  </a:moveTo>
                  <a:cubicBezTo>
                    <a:pt x="5" y="0"/>
                    <a:pt x="0" y="7"/>
                    <a:pt x="0" y="8"/>
                  </a:cubicBezTo>
                  <a:cubicBezTo>
                    <a:pt x="0" y="10"/>
                    <a:pt x="3" y="18"/>
                    <a:pt x="7" y="19"/>
                  </a:cubicBezTo>
                  <a:cubicBezTo>
                    <a:pt x="10" y="19"/>
                    <a:pt x="13" y="19"/>
                    <a:pt x="13" y="16"/>
                  </a:cubicBezTo>
                  <a:cubicBezTo>
                    <a:pt x="13" y="15"/>
                    <a:pt x="14" y="14"/>
                    <a:pt x="15" y="13"/>
                  </a:cubicBezTo>
                  <a:cubicBezTo>
                    <a:pt x="15" y="11"/>
                    <a:pt x="14" y="6"/>
                    <a:pt x="14" y="3"/>
                  </a:cubicBezTo>
                  <a:cubicBezTo>
                    <a:pt x="12" y="2"/>
                    <a:pt x="9" y="0"/>
                    <a:pt x="7"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 name="Freeform 8">
              <a:extLst>
                <a:ext uri="{FF2B5EF4-FFF2-40B4-BE49-F238E27FC236}">
                  <a16:creationId xmlns="" xmlns:a16="http://schemas.microsoft.com/office/drawing/2014/main" id="{3649EAD5-BC04-4DF5-BAFA-6DA4541E08CF}"/>
                </a:ext>
              </a:extLst>
            </p:cNvPr>
            <p:cNvSpPr>
              <a:spLocks/>
            </p:cNvSpPr>
            <p:nvPr/>
          </p:nvSpPr>
          <p:spPr bwMode="auto">
            <a:xfrm>
              <a:off x="6066280" y="4773637"/>
              <a:ext cx="46626" cy="52843"/>
            </a:xfrm>
            <a:custGeom>
              <a:avLst/>
              <a:gdLst/>
              <a:ahLst/>
              <a:cxnLst>
                <a:cxn ang="0">
                  <a:pos x="18" y="3"/>
                </a:cxn>
                <a:cxn ang="0">
                  <a:pos x="7" y="8"/>
                </a:cxn>
                <a:cxn ang="0">
                  <a:pos x="0" y="18"/>
                </a:cxn>
                <a:cxn ang="0">
                  <a:pos x="7" y="27"/>
                </a:cxn>
                <a:cxn ang="0">
                  <a:pos x="11" y="28"/>
                </a:cxn>
                <a:cxn ang="0">
                  <a:pos x="14" y="22"/>
                </a:cxn>
                <a:cxn ang="0">
                  <a:pos x="21" y="20"/>
                </a:cxn>
                <a:cxn ang="0">
                  <a:pos x="25" y="12"/>
                </a:cxn>
                <a:cxn ang="0">
                  <a:pos x="18" y="3"/>
                </a:cxn>
              </a:cxnLst>
              <a:rect l="0" t="0" r="r" b="b"/>
              <a:pathLst>
                <a:path w="25" h="28">
                  <a:moveTo>
                    <a:pt x="18" y="3"/>
                  </a:moveTo>
                  <a:cubicBezTo>
                    <a:pt x="17" y="0"/>
                    <a:pt x="8" y="5"/>
                    <a:pt x="7" y="8"/>
                  </a:cubicBezTo>
                  <a:cubicBezTo>
                    <a:pt x="5" y="10"/>
                    <a:pt x="0" y="18"/>
                    <a:pt x="0" y="18"/>
                  </a:cubicBezTo>
                  <a:cubicBezTo>
                    <a:pt x="7" y="27"/>
                    <a:pt x="7" y="27"/>
                    <a:pt x="7" y="27"/>
                  </a:cubicBezTo>
                  <a:cubicBezTo>
                    <a:pt x="11" y="28"/>
                    <a:pt x="11" y="28"/>
                    <a:pt x="11" y="28"/>
                  </a:cubicBezTo>
                  <a:cubicBezTo>
                    <a:pt x="11" y="28"/>
                    <a:pt x="13" y="24"/>
                    <a:pt x="14" y="22"/>
                  </a:cubicBezTo>
                  <a:cubicBezTo>
                    <a:pt x="15" y="19"/>
                    <a:pt x="21" y="22"/>
                    <a:pt x="21" y="20"/>
                  </a:cubicBezTo>
                  <a:cubicBezTo>
                    <a:pt x="21" y="17"/>
                    <a:pt x="25" y="14"/>
                    <a:pt x="25" y="12"/>
                  </a:cubicBezTo>
                  <a:cubicBezTo>
                    <a:pt x="25" y="9"/>
                    <a:pt x="19" y="6"/>
                    <a:pt x="18"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 name="Freeform 9">
              <a:extLst>
                <a:ext uri="{FF2B5EF4-FFF2-40B4-BE49-F238E27FC236}">
                  <a16:creationId xmlns="" xmlns:a16="http://schemas.microsoft.com/office/drawing/2014/main" id="{F1AFAB31-B39F-460D-BCAC-3EA71F5787E1}"/>
                </a:ext>
              </a:extLst>
            </p:cNvPr>
            <p:cNvSpPr>
              <a:spLocks noEditPoints="1"/>
            </p:cNvSpPr>
            <p:nvPr/>
          </p:nvSpPr>
          <p:spPr bwMode="auto">
            <a:xfrm>
              <a:off x="5848691" y="4629096"/>
              <a:ext cx="338816" cy="298407"/>
            </a:xfrm>
            <a:custGeom>
              <a:avLst/>
              <a:gdLst/>
              <a:ahLst/>
              <a:cxnLst>
                <a:cxn ang="0">
                  <a:pos x="172" y="59"/>
                </a:cxn>
                <a:cxn ang="0">
                  <a:pos x="172" y="58"/>
                </a:cxn>
                <a:cxn ang="0">
                  <a:pos x="170" y="61"/>
                </a:cxn>
                <a:cxn ang="0">
                  <a:pos x="164" y="64"/>
                </a:cxn>
                <a:cxn ang="0">
                  <a:pos x="157" y="53"/>
                </a:cxn>
                <a:cxn ang="0">
                  <a:pos x="164" y="45"/>
                </a:cxn>
                <a:cxn ang="0">
                  <a:pos x="171" y="48"/>
                </a:cxn>
                <a:cxn ang="0">
                  <a:pos x="171" y="46"/>
                </a:cxn>
                <a:cxn ang="0">
                  <a:pos x="170" y="26"/>
                </a:cxn>
                <a:cxn ang="0">
                  <a:pos x="163" y="5"/>
                </a:cxn>
                <a:cxn ang="0">
                  <a:pos x="150" y="2"/>
                </a:cxn>
                <a:cxn ang="0">
                  <a:pos x="139" y="0"/>
                </a:cxn>
                <a:cxn ang="0">
                  <a:pos x="135" y="6"/>
                </a:cxn>
                <a:cxn ang="0">
                  <a:pos x="128" y="10"/>
                </a:cxn>
                <a:cxn ang="0">
                  <a:pos x="119" y="16"/>
                </a:cxn>
                <a:cxn ang="0">
                  <a:pos x="114" y="24"/>
                </a:cxn>
                <a:cxn ang="0">
                  <a:pos x="105" y="31"/>
                </a:cxn>
                <a:cxn ang="0">
                  <a:pos x="100" y="39"/>
                </a:cxn>
                <a:cxn ang="0">
                  <a:pos x="90" y="44"/>
                </a:cxn>
                <a:cxn ang="0">
                  <a:pos x="76" y="40"/>
                </a:cxn>
                <a:cxn ang="0">
                  <a:pos x="69" y="46"/>
                </a:cxn>
                <a:cxn ang="0">
                  <a:pos x="58" y="58"/>
                </a:cxn>
                <a:cxn ang="0">
                  <a:pos x="47" y="58"/>
                </a:cxn>
                <a:cxn ang="0">
                  <a:pos x="45" y="53"/>
                </a:cxn>
                <a:cxn ang="0">
                  <a:pos x="47" y="51"/>
                </a:cxn>
                <a:cxn ang="0">
                  <a:pos x="44" y="38"/>
                </a:cxn>
                <a:cxn ang="0">
                  <a:pos x="38" y="34"/>
                </a:cxn>
                <a:cxn ang="0">
                  <a:pos x="38" y="76"/>
                </a:cxn>
                <a:cxn ang="0">
                  <a:pos x="31" y="83"/>
                </a:cxn>
                <a:cxn ang="0">
                  <a:pos x="17" y="83"/>
                </a:cxn>
                <a:cxn ang="0">
                  <a:pos x="11" y="75"/>
                </a:cxn>
                <a:cxn ang="0">
                  <a:pos x="4" y="79"/>
                </a:cxn>
                <a:cxn ang="0">
                  <a:pos x="0" y="80"/>
                </a:cxn>
                <a:cxn ang="0">
                  <a:pos x="8" y="98"/>
                </a:cxn>
                <a:cxn ang="0">
                  <a:pos x="19" y="120"/>
                </a:cxn>
                <a:cxn ang="0">
                  <a:pos x="19" y="131"/>
                </a:cxn>
                <a:cxn ang="0">
                  <a:pos x="19" y="140"/>
                </a:cxn>
                <a:cxn ang="0">
                  <a:pos x="23" y="149"/>
                </a:cxn>
                <a:cxn ang="0">
                  <a:pos x="27" y="152"/>
                </a:cxn>
                <a:cxn ang="0">
                  <a:pos x="33" y="157"/>
                </a:cxn>
                <a:cxn ang="0">
                  <a:pos x="41" y="157"/>
                </a:cxn>
                <a:cxn ang="0">
                  <a:pos x="54" y="153"/>
                </a:cxn>
                <a:cxn ang="0">
                  <a:pos x="64" y="149"/>
                </a:cxn>
                <a:cxn ang="0">
                  <a:pos x="82" y="149"/>
                </a:cxn>
                <a:cxn ang="0">
                  <a:pos x="93" y="147"/>
                </a:cxn>
                <a:cxn ang="0">
                  <a:pos x="100" y="146"/>
                </a:cxn>
                <a:cxn ang="0">
                  <a:pos x="109" y="143"/>
                </a:cxn>
                <a:cxn ang="0">
                  <a:pos x="132" y="128"/>
                </a:cxn>
                <a:cxn ang="0">
                  <a:pos x="159" y="95"/>
                </a:cxn>
                <a:cxn ang="0">
                  <a:pos x="175" y="77"/>
                </a:cxn>
                <a:cxn ang="0">
                  <a:pos x="181" y="59"/>
                </a:cxn>
                <a:cxn ang="0">
                  <a:pos x="172" y="59"/>
                </a:cxn>
                <a:cxn ang="0">
                  <a:pos x="137" y="97"/>
                </a:cxn>
                <a:cxn ang="0">
                  <a:pos x="130" y="99"/>
                </a:cxn>
                <a:cxn ang="0">
                  <a:pos x="127" y="105"/>
                </a:cxn>
                <a:cxn ang="0">
                  <a:pos x="123" y="104"/>
                </a:cxn>
                <a:cxn ang="0">
                  <a:pos x="116" y="95"/>
                </a:cxn>
                <a:cxn ang="0">
                  <a:pos x="123" y="85"/>
                </a:cxn>
                <a:cxn ang="0">
                  <a:pos x="134" y="80"/>
                </a:cxn>
                <a:cxn ang="0">
                  <a:pos x="141" y="89"/>
                </a:cxn>
                <a:cxn ang="0">
                  <a:pos x="137" y="97"/>
                </a:cxn>
              </a:cxnLst>
              <a:rect l="0" t="0" r="r" b="b"/>
              <a:pathLst>
                <a:path w="181" h="159">
                  <a:moveTo>
                    <a:pt x="172" y="59"/>
                  </a:moveTo>
                  <a:cubicBezTo>
                    <a:pt x="172" y="59"/>
                    <a:pt x="172" y="59"/>
                    <a:pt x="172" y="58"/>
                  </a:cubicBezTo>
                  <a:cubicBezTo>
                    <a:pt x="171" y="59"/>
                    <a:pt x="170" y="60"/>
                    <a:pt x="170" y="61"/>
                  </a:cubicBezTo>
                  <a:cubicBezTo>
                    <a:pt x="170" y="64"/>
                    <a:pt x="167" y="64"/>
                    <a:pt x="164" y="64"/>
                  </a:cubicBezTo>
                  <a:cubicBezTo>
                    <a:pt x="160" y="63"/>
                    <a:pt x="157" y="55"/>
                    <a:pt x="157" y="53"/>
                  </a:cubicBezTo>
                  <a:cubicBezTo>
                    <a:pt x="157" y="52"/>
                    <a:pt x="162" y="45"/>
                    <a:pt x="164" y="45"/>
                  </a:cubicBezTo>
                  <a:cubicBezTo>
                    <a:pt x="166" y="45"/>
                    <a:pt x="169" y="47"/>
                    <a:pt x="171" y="48"/>
                  </a:cubicBezTo>
                  <a:cubicBezTo>
                    <a:pt x="171" y="47"/>
                    <a:pt x="171" y="47"/>
                    <a:pt x="171" y="46"/>
                  </a:cubicBezTo>
                  <a:cubicBezTo>
                    <a:pt x="171" y="45"/>
                    <a:pt x="173" y="28"/>
                    <a:pt x="170" y="26"/>
                  </a:cubicBezTo>
                  <a:cubicBezTo>
                    <a:pt x="167" y="24"/>
                    <a:pt x="164" y="7"/>
                    <a:pt x="163" y="5"/>
                  </a:cubicBezTo>
                  <a:cubicBezTo>
                    <a:pt x="162" y="3"/>
                    <a:pt x="151" y="4"/>
                    <a:pt x="150" y="2"/>
                  </a:cubicBezTo>
                  <a:cubicBezTo>
                    <a:pt x="148" y="0"/>
                    <a:pt x="139" y="2"/>
                    <a:pt x="139" y="0"/>
                  </a:cubicBezTo>
                  <a:cubicBezTo>
                    <a:pt x="137" y="2"/>
                    <a:pt x="136" y="5"/>
                    <a:pt x="135" y="6"/>
                  </a:cubicBezTo>
                  <a:cubicBezTo>
                    <a:pt x="133" y="8"/>
                    <a:pt x="129" y="6"/>
                    <a:pt x="128" y="10"/>
                  </a:cubicBezTo>
                  <a:cubicBezTo>
                    <a:pt x="127" y="13"/>
                    <a:pt x="122" y="16"/>
                    <a:pt x="119" y="16"/>
                  </a:cubicBezTo>
                  <a:cubicBezTo>
                    <a:pt x="116" y="16"/>
                    <a:pt x="114" y="21"/>
                    <a:pt x="114" y="24"/>
                  </a:cubicBezTo>
                  <a:cubicBezTo>
                    <a:pt x="114" y="27"/>
                    <a:pt x="109" y="31"/>
                    <a:pt x="105" y="31"/>
                  </a:cubicBezTo>
                  <a:cubicBezTo>
                    <a:pt x="100" y="31"/>
                    <a:pt x="102" y="35"/>
                    <a:pt x="100" y="39"/>
                  </a:cubicBezTo>
                  <a:cubicBezTo>
                    <a:pt x="99" y="44"/>
                    <a:pt x="97" y="44"/>
                    <a:pt x="90" y="44"/>
                  </a:cubicBezTo>
                  <a:cubicBezTo>
                    <a:pt x="82" y="44"/>
                    <a:pt x="82" y="44"/>
                    <a:pt x="76" y="40"/>
                  </a:cubicBezTo>
                  <a:cubicBezTo>
                    <a:pt x="71" y="36"/>
                    <a:pt x="69" y="43"/>
                    <a:pt x="69" y="46"/>
                  </a:cubicBezTo>
                  <a:cubicBezTo>
                    <a:pt x="68" y="49"/>
                    <a:pt x="61" y="55"/>
                    <a:pt x="58" y="58"/>
                  </a:cubicBezTo>
                  <a:cubicBezTo>
                    <a:pt x="56" y="60"/>
                    <a:pt x="50" y="58"/>
                    <a:pt x="47" y="58"/>
                  </a:cubicBezTo>
                  <a:cubicBezTo>
                    <a:pt x="44" y="58"/>
                    <a:pt x="45" y="55"/>
                    <a:pt x="45" y="53"/>
                  </a:cubicBezTo>
                  <a:cubicBezTo>
                    <a:pt x="45" y="51"/>
                    <a:pt x="47" y="53"/>
                    <a:pt x="47" y="51"/>
                  </a:cubicBezTo>
                  <a:cubicBezTo>
                    <a:pt x="48" y="49"/>
                    <a:pt x="45" y="41"/>
                    <a:pt x="44" y="38"/>
                  </a:cubicBezTo>
                  <a:cubicBezTo>
                    <a:pt x="43" y="36"/>
                    <a:pt x="41" y="35"/>
                    <a:pt x="38" y="34"/>
                  </a:cubicBezTo>
                  <a:cubicBezTo>
                    <a:pt x="38" y="53"/>
                    <a:pt x="38" y="74"/>
                    <a:pt x="38" y="76"/>
                  </a:cubicBezTo>
                  <a:cubicBezTo>
                    <a:pt x="38" y="79"/>
                    <a:pt x="32" y="81"/>
                    <a:pt x="31" y="83"/>
                  </a:cubicBezTo>
                  <a:cubicBezTo>
                    <a:pt x="30" y="85"/>
                    <a:pt x="21" y="83"/>
                    <a:pt x="17" y="83"/>
                  </a:cubicBezTo>
                  <a:cubicBezTo>
                    <a:pt x="12" y="83"/>
                    <a:pt x="13" y="79"/>
                    <a:pt x="11" y="75"/>
                  </a:cubicBezTo>
                  <a:cubicBezTo>
                    <a:pt x="8" y="72"/>
                    <a:pt x="4" y="76"/>
                    <a:pt x="4" y="79"/>
                  </a:cubicBezTo>
                  <a:cubicBezTo>
                    <a:pt x="4" y="80"/>
                    <a:pt x="2" y="80"/>
                    <a:pt x="0" y="80"/>
                  </a:cubicBezTo>
                  <a:cubicBezTo>
                    <a:pt x="3" y="85"/>
                    <a:pt x="6" y="92"/>
                    <a:pt x="8" y="98"/>
                  </a:cubicBezTo>
                  <a:cubicBezTo>
                    <a:pt x="11" y="107"/>
                    <a:pt x="17" y="115"/>
                    <a:pt x="19" y="120"/>
                  </a:cubicBezTo>
                  <a:cubicBezTo>
                    <a:pt x="21" y="125"/>
                    <a:pt x="22" y="130"/>
                    <a:pt x="19" y="131"/>
                  </a:cubicBezTo>
                  <a:cubicBezTo>
                    <a:pt x="15" y="131"/>
                    <a:pt x="15" y="134"/>
                    <a:pt x="19" y="140"/>
                  </a:cubicBezTo>
                  <a:cubicBezTo>
                    <a:pt x="23" y="145"/>
                    <a:pt x="20" y="149"/>
                    <a:pt x="23" y="149"/>
                  </a:cubicBezTo>
                  <a:cubicBezTo>
                    <a:pt x="26" y="150"/>
                    <a:pt x="25" y="152"/>
                    <a:pt x="27" y="152"/>
                  </a:cubicBezTo>
                  <a:cubicBezTo>
                    <a:pt x="30" y="152"/>
                    <a:pt x="32" y="155"/>
                    <a:pt x="33" y="157"/>
                  </a:cubicBezTo>
                  <a:cubicBezTo>
                    <a:pt x="35" y="159"/>
                    <a:pt x="39" y="159"/>
                    <a:pt x="41" y="157"/>
                  </a:cubicBezTo>
                  <a:cubicBezTo>
                    <a:pt x="43" y="154"/>
                    <a:pt x="48" y="153"/>
                    <a:pt x="54" y="153"/>
                  </a:cubicBezTo>
                  <a:cubicBezTo>
                    <a:pt x="60" y="153"/>
                    <a:pt x="59" y="151"/>
                    <a:pt x="64" y="149"/>
                  </a:cubicBezTo>
                  <a:cubicBezTo>
                    <a:pt x="70" y="147"/>
                    <a:pt x="77" y="147"/>
                    <a:pt x="82" y="149"/>
                  </a:cubicBezTo>
                  <a:cubicBezTo>
                    <a:pt x="87" y="150"/>
                    <a:pt x="90" y="149"/>
                    <a:pt x="93" y="147"/>
                  </a:cubicBezTo>
                  <a:cubicBezTo>
                    <a:pt x="95" y="146"/>
                    <a:pt x="99" y="150"/>
                    <a:pt x="100" y="146"/>
                  </a:cubicBezTo>
                  <a:cubicBezTo>
                    <a:pt x="100" y="142"/>
                    <a:pt x="105" y="143"/>
                    <a:pt x="109" y="143"/>
                  </a:cubicBezTo>
                  <a:cubicBezTo>
                    <a:pt x="113" y="143"/>
                    <a:pt x="124" y="136"/>
                    <a:pt x="132" y="128"/>
                  </a:cubicBezTo>
                  <a:cubicBezTo>
                    <a:pt x="141" y="120"/>
                    <a:pt x="154" y="103"/>
                    <a:pt x="159" y="95"/>
                  </a:cubicBezTo>
                  <a:cubicBezTo>
                    <a:pt x="164" y="87"/>
                    <a:pt x="171" y="81"/>
                    <a:pt x="175" y="77"/>
                  </a:cubicBezTo>
                  <a:cubicBezTo>
                    <a:pt x="178" y="75"/>
                    <a:pt x="180" y="65"/>
                    <a:pt x="181" y="59"/>
                  </a:cubicBezTo>
                  <a:cubicBezTo>
                    <a:pt x="177" y="59"/>
                    <a:pt x="172" y="59"/>
                    <a:pt x="172" y="59"/>
                  </a:cubicBezTo>
                  <a:close/>
                  <a:moveTo>
                    <a:pt x="137" y="97"/>
                  </a:moveTo>
                  <a:cubicBezTo>
                    <a:pt x="137" y="99"/>
                    <a:pt x="131" y="96"/>
                    <a:pt x="130" y="99"/>
                  </a:cubicBezTo>
                  <a:cubicBezTo>
                    <a:pt x="129" y="101"/>
                    <a:pt x="127" y="105"/>
                    <a:pt x="127" y="105"/>
                  </a:cubicBezTo>
                  <a:cubicBezTo>
                    <a:pt x="123" y="104"/>
                    <a:pt x="123" y="104"/>
                    <a:pt x="123" y="104"/>
                  </a:cubicBezTo>
                  <a:cubicBezTo>
                    <a:pt x="116" y="95"/>
                    <a:pt x="116" y="95"/>
                    <a:pt x="116" y="95"/>
                  </a:cubicBezTo>
                  <a:cubicBezTo>
                    <a:pt x="116" y="95"/>
                    <a:pt x="121" y="87"/>
                    <a:pt x="123" y="85"/>
                  </a:cubicBezTo>
                  <a:cubicBezTo>
                    <a:pt x="124" y="82"/>
                    <a:pt x="133" y="77"/>
                    <a:pt x="134" y="80"/>
                  </a:cubicBezTo>
                  <a:cubicBezTo>
                    <a:pt x="135" y="83"/>
                    <a:pt x="141" y="86"/>
                    <a:pt x="141" y="89"/>
                  </a:cubicBezTo>
                  <a:cubicBezTo>
                    <a:pt x="141" y="91"/>
                    <a:pt x="137" y="94"/>
                    <a:pt x="137" y="9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 name="Freeform 10">
              <a:extLst>
                <a:ext uri="{FF2B5EF4-FFF2-40B4-BE49-F238E27FC236}">
                  <a16:creationId xmlns="" xmlns:a16="http://schemas.microsoft.com/office/drawing/2014/main" id="{AE8A001D-3646-4C9D-A4FE-700F1AF14363}"/>
                </a:ext>
              </a:extLst>
            </p:cNvPr>
            <p:cNvSpPr>
              <a:spLocks/>
            </p:cNvSpPr>
            <p:nvPr/>
          </p:nvSpPr>
          <p:spPr bwMode="auto">
            <a:xfrm>
              <a:off x="5756993" y="4279400"/>
              <a:ext cx="247119" cy="262661"/>
            </a:xfrm>
            <a:custGeom>
              <a:avLst/>
              <a:gdLst/>
              <a:ahLst/>
              <a:cxnLst>
                <a:cxn ang="0">
                  <a:pos x="8" y="129"/>
                </a:cxn>
                <a:cxn ang="0">
                  <a:pos x="13" y="131"/>
                </a:cxn>
                <a:cxn ang="0">
                  <a:pos x="24" y="132"/>
                </a:cxn>
                <a:cxn ang="0">
                  <a:pos x="34" y="134"/>
                </a:cxn>
                <a:cxn ang="0">
                  <a:pos x="73" y="134"/>
                </a:cxn>
                <a:cxn ang="0">
                  <a:pos x="77" y="138"/>
                </a:cxn>
                <a:cxn ang="0">
                  <a:pos x="102" y="138"/>
                </a:cxn>
                <a:cxn ang="0">
                  <a:pos x="119" y="137"/>
                </a:cxn>
                <a:cxn ang="0">
                  <a:pos x="122" y="136"/>
                </a:cxn>
                <a:cxn ang="0">
                  <a:pos x="109" y="119"/>
                </a:cxn>
                <a:cxn ang="0">
                  <a:pos x="110" y="81"/>
                </a:cxn>
                <a:cxn ang="0">
                  <a:pos x="127" y="82"/>
                </a:cxn>
                <a:cxn ang="0">
                  <a:pos x="130" y="79"/>
                </a:cxn>
                <a:cxn ang="0">
                  <a:pos x="132" y="57"/>
                </a:cxn>
                <a:cxn ang="0">
                  <a:pos x="129" y="57"/>
                </a:cxn>
                <a:cxn ang="0">
                  <a:pos x="119" y="58"/>
                </a:cxn>
                <a:cxn ang="0">
                  <a:pos x="113" y="61"/>
                </a:cxn>
                <a:cxn ang="0">
                  <a:pos x="113" y="52"/>
                </a:cxn>
                <a:cxn ang="0">
                  <a:pos x="108" y="43"/>
                </a:cxn>
                <a:cxn ang="0">
                  <a:pos x="109" y="27"/>
                </a:cxn>
                <a:cxn ang="0">
                  <a:pos x="107" y="18"/>
                </a:cxn>
                <a:cxn ang="0">
                  <a:pos x="100" y="16"/>
                </a:cxn>
                <a:cxn ang="0">
                  <a:pos x="94" y="14"/>
                </a:cxn>
                <a:cxn ang="0">
                  <a:pos x="85" y="14"/>
                </a:cxn>
                <a:cxn ang="0">
                  <a:pos x="81" y="24"/>
                </a:cxn>
                <a:cxn ang="0">
                  <a:pos x="68" y="26"/>
                </a:cxn>
                <a:cxn ang="0">
                  <a:pos x="58" y="19"/>
                </a:cxn>
                <a:cxn ang="0">
                  <a:pos x="54" y="10"/>
                </a:cxn>
                <a:cxn ang="0">
                  <a:pos x="52" y="1"/>
                </a:cxn>
                <a:cxn ang="0">
                  <a:pos x="15" y="1"/>
                </a:cxn>
                <a:cxn ang="0">
                  <a:pos x="9" y="4"/>
                </a:cxn>
                <a:cxn ang="0">
                  <a:pos x="19" y="28"/>
                </a:cxn>
                <a:cxn ang="0">
                  <a:pos x="17" y="39"/>
                </a:cxn>
                <a:cxn ang="0">
                  <a:pos x="24" y="63"/>
                </a:cxn>
                <a:cxn ang="0">
                  <a:pos x="16" y="79"/>
                </a:cxn>
                <a:cxn ang="0">
                  <a:pos x="8" y="101"/>
                </a:cxn>
                <a:cxn ang="0">
                  <a:pos x="2" y="117"/>
                </a:cxn>
                <a:cxn ang="0">
                  <a:pos x="1" y="132"/>
                </a:cxn>
                <a:cxn ang="0">
                  <a:pos x="1" y="132"/>
                </a:cxn>
                <a:cxn ang="0">
                  <a:pos x="4" y="132"/>
                </a:cxn>
                <a:cxn ang="0">
                  <a:pos x="8" y="129"/>
                </a:cxn>
              </a:cxnLst>
              <a:rect l="0" t="0" r="r" b="b"/>
              <a:pathLst>
                <a:path w="132" h="140">
                  <a:moveTo>
                    <a:pt x="8" y="129"/>
                  </a:moveTo>
                  <a:cubicBezTo>
                    <a:pt x="11" y="129"/>
                    <a:pt x="9" y="133"/>
                    <a:pt x="13" y="131"/>
                  </a:cubicBezTo>
                  <a:cubicBezTo>
                    <a:pt x="17" y="129"/>
                    <a:pt x="20" y="129"/>
                    <a:pt x="24" y="132"/>
                  </a:cubicBezTo>
                  <a:cubicBezTo>
                    <a:pt x="27" y="134"/>
                    <a:pt x="30" y="134"/>
                    <a:pt x="34" y="134"/>
                  </a:cubicBezTo>
                  <a:cubicBezTo>
                    <a:pt x="38" y="134"/>
                    <a:pt x="73" y="134"/>
                    <a:pt x="73" y="134"/>
                  </a:cubicBezTo>
                  <a:cubicBezTo>
                    <a:pt x="77" y="138"/>
                    <a:pt x="77" y="138"/>
                    <a:pt x="77" y="138"/>
                  </a:cubicBezTo>
                  <a:cubicBezTo>
                    <a:pt x="77" y="138"/>
                    <a:pt x="98" y="137"/>
                    <a:pt x="102" y="138"/>
                  </a:cubicBezTo>
                  <a:cubicBezTo>
                    <a:pt x="105" y="140"/>
                    <a:pt x="116" y="138"/>
                    <a:pt x="119" y="137"/>
                  </a:cubicBezTo>
                  <a:cubicBezTo>
                    <a:pt x="120" y="137"/>
                    <a:pt x="121" y="137"/>
                    <a:pt x="122" y="136"/>
                  </a:cubicBezTo>
                  <a:cubicBezTo>
                    <a:pt x="109" y="119"/>
                    <a:pt x="109" y="119"/>
                    <a:pt x="109" y="119"/>
                  </a:cubicBezTo>
                  <a:cubicBezTo>
                    <a:pt x="110" y="81"/>
                    <a:pt x="110" y="81"/>
                    <a:pt x="110" y="81"/>
                  </a:cubicBezTo>
                  <a:cubicBezTo>
                    <a:pt x="127" y="82"/>
                    <a:pt x="127" y="82"/>
                    <a:pt x="127" y="82"/>
                  </a:cubicBezTo>
                  <a:cubicBezTo>
                    <a:pt x="130" y="79"/>
                    <a:pt x="130" y="79"/>
                    <a:pt x="130" y="79"/>
                  </a:cubicBezTo>
                  <a:cubicBezTo>
                    <a:pt x="132" y="57"/>
                    <a:pt x="132" y="57"/>
                    <a:pt x="132" y="57"/>
                  </a:cubicBezTo>
                  <a:cubicBezTo>
                    <a:pt x="132" y="56"/>
                    <a:pt x="131" y="56"/>
                    <a:pt x="129" y="57"/>
                  </a:cubicBezTo>
                  <a:cubicBezTo>
                    <a:pt x="126" y="58"/>
                    <a:pt x="123" y="58"/>
                    <a:pt x="119" y="58"/>
                  </a:cubicBezTo>
                  <a:cubicBezTo>
                    <a:pt x="116" y="58"/>
                    <a:pt x="115" y="61"/>
                    <a:pt x="113" y="61"/>
                  </a:cubicBezTo>
                  <a:cubicBezTo>
                    <a:pt x="111" y="60"/>
                    <a:pt x="113" y="54"/>
                    <a:pt x="113" y="52"/>
                  </a:cubicBezTo>
                  <a:cubicBezTo>
                    <a:pt x="114" y="49"/>
                    <a:pt x="110" y="45"/>
                    <a:pt x="108" y="43"/>
                  </a:cubicBezTo>
                  <a:cubicBezTo>
                    <a:pt x="105" y="41"/>
                    <a:pt x="111" y="28"/>
                    <a:pt x="109" y="27"/>
                  </a:cubicBezTo>
                  <a:cubicBezTo>
                    <a:pt x="108" y="25"/>
                    <a:pt x="107" y="21"/>
                    <a:pt x="107" y="18"/>
                  </a:cubicBezTo>
                  <a:cubicBezTo>
                    <a:pt x="107" y="14"/>
                    <a:pt x="105" y="16"/>
                    <a:pt x="100" y="16"/>
                  </a:cubicBezTo>
                  <a:cubicBezTo>
                    <a:pt x="95" y="16"/>
                    <a:pt x="94" y="14"/>
                    <a:pt x="94" y="14"/>
                  </a:cubicBezTo>
                  <a:cubicBezTo>
                    <a:pt x="94" y="14"/>
                    <a:pt x="88" y="12"/>
                    <a:pt x="85" y="14"/>
                  </a:cubicBezTo>
                  <a:cubicBezTo>
                    <a:pt x="82" y="15"/>
                    <a:pt x="83" y="24"/>
                    <a:pt x="81" y="24"/>
                  </a:cubicBezTo>
                  <a:cubicBezTo>
                    <a:pt x="79" y="23"/>
                    <a:pt x="73" y="24"/>
                    <a:pt x="68" y="26"/>
                  </a:cubicBezTo>
                  <a:cubicBezTo>
                    <a:pt x="63" y="27"/>
                    <a:pt x="61" y="25"/>
                    <a:pt x="58" y="19"/>
                  </a:cubicBezTo>
                  <a:cubicBezTo>
                    <a:pt x="56" y="13"/>
                    <a:pt x="53" y="15"/>
                    <a:pt x="54" y="10"/>
                  </a:cubicBezTo>
                  <a:cubicBezTo>
                    <a:pt x="55" y="6"/>
                    <a:pt x="52" y="1"/>
                    <a:pt x="52" y="1"/>
                  </a:cubicBezTo>
                  <a:cubicBezTo>
                    <a:pt x="52" y="1"/>
                    <a:pt x="19" y="0"/>
                    <a:pt x="15" y="1"/>
                  </a:cubicBezTo>
                  <a:cubicBezTo>
                    <a:pt x="14" y="1"/>
                    <a:pt x="11" y="2"/>
                    <a:pt x="9" y="4"/>
                  </a:cubicBezTo>
                  <a:cubicBezTo>
                    <a:pt x="11" y="12"/>
                    <a:pt x="17" y="25"/>
                    <a:pt x="19" y="28"/>
                  </a:cubicBezTo>
                  <a:cubicBezTo>
                    <a:pt x="20" y="31"/>
                    <a:pt x="17" y="34"/>
                    <a:pt x="17" y="39"/>
                  </a:cubicBezTo>
                  <a:cubicBezTo>
                    <a:pt x="17" y="45"/>
                    <a:pt x="23" y="56"/>
                    <a:pt x="24" y="63"/>
                  </a:cubicBezTo>
                  <a:cubicBezTo>
                    <a:pt x="25" y="70"/>
                    <a:pt x="20" y="75"/>
                    <a:pt x="16" y="79"/>
                  </a:cubicBezTo>
                  <a:cubicBezTo>
                    <a:pt x="12" y="84"/>
                    <a:pt x="8" y="95"/>
                    <a:pt x="8" y="101"/>
                  </a:cubicBezTo>
                  <a:cubicBezTo>
                    <a:pt x="8" y="108"/>
                    <a:pt x="2" y="114"/>
                    <a:pt x="2" y="117"/>
                  </a:cubicBezTo>
                  <a:cubicBezTo>
                    <a:pt x="2" y="120"/>
                    <a:pt x="1" y="129"/>
                    <a:pt x="1" y="132"/>
                  </a:cubicBezTo>
                  <a:cubicBezTo>
                    <a:pt x="0" y="132"/>
                    <a:pt x="1" y="132"/>
                    <a:pt x="1" y="132"/>
                  </a:cubicBezTo>
                  <a:cubicBezTo>
                    <a:pt x="4" y="132"/>
                    <a:pt x="4" y="132"/>
                    <a:pt x="4" y="132"/>
                  </a:cubicBezTo>
                  <a:cubicBezTo>
                    <a:pt x="4" y="132"/>
                    <a:pt x="5" y="129"/>
                    <a:pt x="8" y="12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 name="Freeform 11">
              <a:extLst>
                <a:ext uri="{FF2B5EF4-FFF2-40B4-BE49-F238E27FC236}">
                  <a16:creationId xmlns="" xmlns:a16="http://schemas.microsoft.com/office/drawing/2014/main" id="{7383573C-5CF2-4593-A7BB-B0441BDB0C38}"/>
                </a:ext>
              </a:extLst>
            </p:cNvPr>
            <p:cNvSpPr>
              <a:spLocks/>
            </p:cNvSpPr>
            <p:nvPr/>
          </p:nvSpPr>
          <p:spPr bwMode="auto">
            <a:xfrm>
              <a:off x="5962147" y="4329135"/>
              <a:ext cx="242456" cy="214480"/>
            </a:xfrm>
            <a:custGeom>
              <a:avLst/>
              <a:gdLst/>
              <a:ahLst/>
              <a:cxnLst>
                <a:cxn ang="0">
                  <a:pos x="100" y="5"/>
                </a:cxn>
                <a:cxn ang="0">
                  <a:pos x="92" y="0"/>
                </a:cxn>
                <a:cxn ang="0">
                  <a:pos x="78" y="3"/>
                </a:cxn>
                <a:cxn ang="0">
                  <a:pos x="75" y="10"/>
                </a:cxn>
                <a:cxn ang="0">
                  <a:pos x="74" y="16"/>
                </a:cxn>
                <a:cxn ang="0">
                  <a:pos x="73" y="29"/>
                </a:cxn>
                <a:cxn ang="0">
                  <a:pos x="71" y="39"/>
                </a:cxn>
                <a:cxn ang="0">
                  <a:pos x="78" y="48"/>
                </a:cxn>
                <a:cxn ang="0">
                  <a:pos x="86" y="46"/>
                </a:cxn>
                <a:cxn ang="0">
                  <a:pos x="87" y="54"/>
                </a:cxn>
                <a:cxn ang="0">
                  <a:pos x="85" y="59"/>
                </a:cxn>
                <a:cxn ang="0">
                  <a:pos x="77" y="59"/>
                </a:cxn>
                <a:cxn ang="0">
                  <a:pos x="73" y="49"/>
                </a:cxn>
                <a:cxn ang="0">
                  <a:pos x="64" y="47"/>
                </a:cxn>
                <a:cxn ang="0">
                  <a:pos x="58" y="41"/>
                </a:cxn>
                <a:cxn ang="0">
                  <a:pos x="54" y="43"/>
                </a:cxn>
                <a:cxn ang="0">
                  <a:pos x="49" y="44"/>
                </a:cxn>
                <a:cxn ang="0">
                  <a:pos x="40" y="41"/>
                </a:cxn>
                <a:cxn ang="0">
                  <a:pos x="36" y="36"/>
                </a:cxn>
                <a:cxn ang="0">
                  <a:pos x="29" y="36"/>
                </a:cxn>
                <a:cxn ang="0">
                  <a:pos x="26" y="34"/>
                </a:cxn>
                <a:cxn ang="0">
                  <a:pos x="23" y="31"/>
                </a:cxn>
                <a:cxn ang="0">
                  <a:pos x="21" y="53"/>
                </a:cxn>
                <a:cxn ang="0">
                  <a:pos x="18" y="56"/>
                </a:cxn>
                <a:cxn ang="0">
                  <a:pos x="1" y="55"/>
                </a:cxn>
                <a:cxn ang="0">
                  <a:pos x="0" y="93"/>
                </a:cxn>
                <a:cxn ang="0">
                  <a:pos x="13" y="110"/>
                </a:cxn>
                <a:cxn ang="0">
                  <a:pos x="34" y="109"/>
                </a:cxn>
                <a:cxn ang="0">
                  <a:pos x="35" y="112"/>
                </a:cxn>
                <a:cxn ang="0">
                  <a:pos x="40" y="111"/>
                </a:cxn>
                <a:cxn ang="0">
                  <a:pos x="55" y="114"/>
                </a:cxn>
                <a:cxn ang="0">
                  <a:pos x="66" y="101"/>
                </a:cxn>
                <a:cxn ang="0">
                  <a:pos x="77" y="93"/>
                </a:cxn>
                <a:cxn ang="0">
                  <a:pos x="83" y="87"/>
                </a:cxn>
                <a:cxn ang="0">
                  <a:pos x="93" y="87"/>
                </a:cxn>
                <a:cxn ang="0">
                  <a:pos x="93" y="87"/>
                </a:cxn>
                <a:cxn ang="0">
                  <a:pos x="91" y="79"/>
                </a:cxn>
                <a:cxn ang="0">
                  <a:pos x="122" y="67"/>
                </a:cxn>
                <a:cxn ang="0">
                  <a:pos x="120" y="62"/>
                </a:cxn>
                <a:cxn ang="0">
                  <a:pos x="122" y="51"/>
                </a:cxn>
                <a:cxn ang="0">
                  <a:pos x="127" y="48"/>
                </a:cxn>
                <a:cxn ang="0">
                  <a:pos x="126" y="30"/>
                </a:cxn>
                <a:cxn ang="0">
                  <a:pos x="130" y="28"/>
                </a:cxn>
                <a:cxn ang="0">
                  <a:pos x="125" y="16"/>
                </a:cxn>
                <a:cxn ang="0">
                  <a:pos x="110" y="9"/>
                </a:cxn>
                <a:cxn ang="0">
                  <a:pos x="100" y="5"/>
                </a:cxn>
              </a:cxnLst>
              <a:rect l="0" t="0" r="r" b="b"/>
              <a:pathLst>
                <a:path w="130" h="115">
                  <a:moveTo>
                    <a:pt x="100" y="5"/>
                  </a:moveTo>
                  <a:cubicBezTo>
                    <a:pt x="99" y="5"/>
                    <a:pt x="95" y="3"/>
                    <a:pt x="92" y="0"/>
                  </a:cubicBezTo>
                  <a:cubicBezTo>
                    <a:pt x="90" y="3"/>
                    <a:pt x="82" y="3"/>
                    <a:pt x="78" y="3"/>
                  </a:cubicBezTo>
                  <a:cubicBezTo>
                    <a:pt x="74" y="3"/>
                    <a:pt x="78" y="8"/>
                    <a:pt x="75" y="10"/>
                  </a:cubicBezTo>
                  <a:cubicBezTo>
                    <a:pt x="73" y="12"/>
                    <a:pt x="72" y="15"/>
                    <a:pt x="74" y="16"/>
                  </a:cubicBezTo>
                  <a:cubicBezTo>
                    <a:pt x="76" y="17"/>
                    <a:pt x="73" y="26"/>
                    <a:pt x="73" y="29"/>
                  </a:cubicBezTo>
                  <a:cubicBezTo>
                    <a:pt x="73" y="32"/>
                    <a:pt x="69" y="38"/>
                    <a:pt x="71" y="39"/>
                  </a:cubicBezTo>
                  <a:cubicBezTo>
                    <a:pt x="72" y="40"/>
                    <a:pt x="75" y="47"/>
                    <a:pt x="78" y="48"/>
                  </a:cubicBezTo>
                  <a:cubicBezTo>
                    <a:pt x="82" y="49"/>
                    <a:pt x="84" y="46"/>
                    <a:pt x="86" y="46"/>
                  </a:cubicBezTo>
                  <a:cubicBezTo>
                    <a:pt x="87" y="46"/>
                    <a:pt x="87" y="50"/>
                    <a:pt x="87" y="54"/>
                  </a:cubicBezTo>
                  <a:cubicBezTo>
                    <a:pt x="87" y="57"/>
                    <a:pt x="85" y="59"/>
                    <a:pt x="85" y="59"/>
                  </a:cubicBezTo>
                  <a:cubicBezTo>
                    <a:pt x="85" y="59"/>
                    <a:pt x="80" y="61"/>
                    <a:pt x="77" y="59"/>
                  </a:cubicBezTo>
                  <a:cubicBezTo>
                    <a:pt x="75" y="57"/>
                    <a:pt x="73" y="51"/>
                    <a:pt x="73" y="49"/>
                  </a:cubicBezTo>
                  <a:cubicBezTo>
                    <a:pt x="73" y="47"/>
                    <a:pt x="67" y="47"/>
                    <a:pt x="64" y="47"/>
                  </a:cubicBezTo>
                  <a:cubicBezTo>
                    <a:pt x="62" y="47"/>
                    <a:pt x="59" y="43"/>
                    <a:pt x="58" y="41"/>
                  </a:cubicBezTo>
                  <a:cubicBezTo>
                    <a:pt x="57" y="39"/>
                    <a:pt x="54" y="41"/>
                    <a:pt x="54" y="43"/>
                  </a:cubicBezTo>
                  <a:cubicBezTo>
                    <a:pt x="54" y="44"/>
                    <a:pt x="52" y="44"/>
                    <a:pt x="49" y="44"/>
                  </a:cubicBezTo>
                  <a:cubicBezTo>
                    <a:pt x="47" y="44"/>
                    <a:pt x="42" y="40"/>
                    <a:pt x="40" y="41"/>
                  </a:cubicBezTo>
                  <a:cubicBezTo>
                    <a:pt x="38" y="42"/>
                    <a:pt x="36" y="38"/>
                    <a:pt x="36" y="36"/>
                  </a:cubicBezTo>
                  <a:cubicBezTo>
                    <a:pt x="37" y="34"/>
                    <a:pt x="31" y="35"/>
                    <a:pt x="29" y="36"/>
                  </a:cubicBezTo>
                  <a:cubicBezTo>
                    <a:pt x="27" y="37"/>
                    <a:pt x="26" y="34"/>
                    <a:pt x="26" y="34"/>
                  </a:cubicBezTo>
                  <a:cubicBezTo>
                    <a:pt x="26" y="34"/>
                    <a:pt x="25" y="32"/>
                    <a:pt x="23" y="31"/>
                  </a:cubicBezTo>
                  <a:cubicBezTo>
                    <a:pt x="21" y="53"/>
                    <a:pt x="21" y="53"/>
                    <a:pt x="21" y="53"/>
                  </a:cubicBezTo>
                  <a:cubicBezTo>
                    <a:pt x="18" y="56"/>
                    <a:pt x="18" y="56"/>
                    <a:pt x="18" y="56"/>
                  </a:cubicBezTo>
                  <a:cubicBezTo>
                    <a:pt x="1" y="55"/>
                    <a:pt x="1" y="55"/>
                    <a:pt x="1" y="55"/>
                  </a:cubicBezTo>
                  <a:cubicBezTo>
                    <a:pt x="0" y="93"/>
                    <a:pt x="0" y="93"/>
                    <a:pt x="0" y="93"/>
                  </a:cubicBezTo>
                  <a:cubicBezTo>
                    <a:pt x="13" y="110"/>
                    <a:pt x="13" y="110"/>
                    <a:pt x="13" y="110"/>
                  </a:cubicBezTo>
                  <a:cubicBezTo>
                    <a:pt x="20" y="109"/>
                    <a:pt x="34" y="107"/>
                    <a:pt x="34" y="109"/>
                  </a:cubicBezTo>
                  <a:cubicBezTo>
                    <a:pt x="34" y="110"/>
                    <a:pt x="34" y="111"/>
                    <a:pt x="35" y="112"/>
                  </a:cubicBezTo>
                  <a:cubicBezTo>
                    <a:pt x="37" y="112"/>
                    <a:pt x="39" y="111"/>
                    <a:pt x="40" y="111"/>
                  </a:cubicBezTo>
                  <a:cubicBezTo>
                    <a:pt x="43" y="112"/>
                    <a:pt x="52" y="115"/>
                    <a:pt x="55" y="114"/>
                  </a:cubicBezTo>
                  <a:cubicBezTo>
                    <a:pt x="57" y="112"/>
                    <a:pt x="62" y="102"/>
                    <a:pt x="66" y="101"/>
                  </a:cubicBezTo>
                  <a:cubicBezTo>
                    <a:pt x="71" y="100"/>
                    <a:pt x="77" y="95"/>
                    <a:pt x="77" y="93"/>
                  </a:cubicBezTo>
                  <a:cubicBezTo>
                    <a:pt x="77" y="91"/>
                    <a:pt x="77" y="89"/>
                    <a:pt x="83" y="87"/>
                  </a:cubicBezTo>
                  <a:cubicBezTo>
                    <a:pt x="93" y="87"/>
                    <a:pt x="93" y="87"/>
                    <a:pt x="93" y="87"/>
                  </a:cubicBezTo>
                  <a:cubicBezTo>
                    <a:pt x="93" y="87"/>
                    <a:pt x="93" y="87"/>
                    <a:pt x="93" y="87"/>
                  </a:cubicBezTo>
                  <a:cubicBezTo>
                    <a:pt x="91" y="79"/>
                    <a:pt x="91" y="79"/>
                    <a:pt x="91" y="79"/>
                  </a:cubicBezTo>
                  <a:cubicBezTo>
                    <a:pt x="91" y="79"/>
                    <a:pt x="121" y="67"/>
                    <a:pt x="122" y="67"/>
                  </a:cubicBezTo>
                  <a:cubicBezTo>
                    <a:pt x="121" y="65"/>
                    <a:pt x="120" y="63"/>
                    <a:pt x="120" y="62"/>
                  </a:cubicBezTo>
                  <a:cubicBezTo>
                    <a:pt x="121" y="62"/>
                    <a:pt x="122" y="54"/>
                    <a:pt x="122" y="51"/>
                  </a:cubicBezTo>
                  <a:cubicBezTo>
                    <a:pt x="122" y="49"/>
                    <a:pt x="129" y="51"/>
                    <a:pt x="127" y="48"/>
                  </a:cubicBezTo>
                  <a:cubicBezTo>
                    <a:pt x="124" y="46"/>
                    <a:pt x="125" y="33"/>
                    <a:pt x="126" y="30"/>
                  </a:cubicBezTo>
                  <a:cubicBezTo>
                    <a:pt x="127" y="27"/>
                    <a:pt x="130" y="30"/>
                    <a:pt x="130" y="28"/>
                  </a:cubicBezTo>
                  <a:cubicBezTo>
                    <a:pt x="130" y="25"/>
                    <a:pt x="127" y="18"/>
                    <a:pt x="125" y="16"/>
                  </a:cubicBezTo>
                  <a:cubicBezTo>
                    <a:pt x="124" y="14"/>
                    <a:pt x="113" y="10"/>
                    <a:pt x="110" y="9"/>
                  </a:cubicBezTo>
                  <a:cubicBezTo>
                    <a:pt x="108" y="9"/>
                    <a:pt x="103" y="5"/>
                    <a:pt x="100"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 name="Freeform 12">
              <a:extLst>
                <a:ext uri="{FF2B5EF4-FFF2-40B4-BE49-F238E27FC236}">
                  <a16:creationId xmlns="" xmlns:a16="http://schemas.microsoft.com/office/drawing/2014/main" id="{36CEF214-916A-487B-B2EA-352B99813090}"/>
                </a:ext>
              </a:extLst>
            </p:cNvPr>
            <p:cNvSpPr>
              <a:spLocks/>
            </p:cNvSpPr>
            <p:nvPr/>
          </p:nvSpPr>
          <p:spPr bwMode="auto">
            <a:xfrm>
              <a:off x="6105134" y="4176823"/>
              <a:ext cx="41964" cy="37301"/>
            </a:xfrm>
            <a:custGeom>
              <a:avLst/>
              <a:gdLst/>
              <a:ahLst/>
              <a:cxnLst>
                <a:cxn ang="0">
                  <a:pos x="18" y="0"/>
                </a:cxn>
                <a:cxn ang="0">
                  <a:pos x="12" y="2"/>
                </a:cxn>
                <a:cxn ang="0">
                  <a:pos x="6" y="3"/>
                </a:cxn>
                <a:cxn ang="0">
                  <a:pos x="5" y="5"/>
                </a:cxn>
                <a:cxn ang="0">
                  <a:pos x="3" y="12"/>
                </a:cxn>
                <a:cxn ang="0">
                  <a:pos x="0" y="15"/>
                </a:cxn>
                <a:cxn ang="0">
                  <a:pos x="3" y="18"/>
                </a:cxn>
                <a:cxn ang="0">
                  <a:pos x="6" y="19"/>
                </a:cxn>
                <a:cxn ang="0">
                  <a:pos x="12" y="15"/>
                </a:cxn>
                <a:cxn ang="0">
                  <a:pos x="22" y="13"/>
                </a:cxn>
                <a:cxn ang="0">
                  <a:pos x="20" y="5"/>
                </a:cxn>
                <a:cxn ang="0">
                  <a:pos x="18" y="0"/>
                </a:cxn>
              </a:cxnLst>
              <a:rect l="0" t="0" r="r" b="b"/>
              <a:pathLst>
                <a:path w="22" h="20">
                  <a:moveTo>
                    <a:pt x="18" y="0"/>
                  </a:moveTo>
                  <a:cubicBezTo>
                    <a:pt x="16" y="1"/>
                    <a:pt x="13" y="2"/>
                    <a:pt x="12" y="2"/>
                  </a:cubicBezTo>
                  <a:cubicBezTo>
                    <a:pt x="11" y="3"/>
                    <a:pt x="10" y="4"/>
                    <a:pt x="6" y="3"/>
                  </a:cubicBezTo>
                  <a:cubicBezTo>
                    <a:pt x="6" y="4"/>
                    <a:pt x="6" y="4"/>
                    <a:pt x="5" y="5"/>
                  </a:cubicBezTo>
                  <a:cubicBezTo>
                    <a:pt x="2" y="6"/>
                    <a:pt x="3" y="12"/>
                    <a:pt x="3" y="12"/>
                  </a:cubicBezTo>
                  <a:cubicBezTo>
                    <a:pt x="3" y="12"/>
                    <a:pt x="0" y="12"/>
                    <a:pt x="0" y="15"/>
                  </a:cubicBezTo>
                  <a:cubicBezTo>
                    <a:pt x="0" y="17"/>
                    <a:pt x="2" y="18"/>
                    <a:pt x="3" y="18"/>
                  </a:cubicBezTo>
                  <a:cubicBezTo>
                    <a:pt x="4" y="18"/>
                    <a:pt x="5" y="18"/>
                    <a:pt x="6" y="19"/>
                  </a:cubicBezTo>
                  <a:cubicBezTo>
                    <a:pt x="13" y="20"/>
                    <a:pt x="12" y="15"/>
                    <a:pt x="12" y="15"/>
                  </a:cubicBezTo>
                  <a:cubicBezTo>
                    <a:pt x="12" y="15"/>
                    <a:pt x="21" y="16"/>
                    <a:pt x="22" y="13"/>
                  </a:cubicBezTo>
                  <a:cubicBezTo>
                    <a:pt x="22" y="10"/>
                    <a:pt x="20" y="5"/>
                    <a:pt x="20" y="5"/>
                  </a:cubicBezTo>
                  <a:lnTo>
                    <a:pt x="18" y="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 name="Freeform 13">
              <a:extLst>
                <a:ext uri="{FF2B5EF4-FFF2-40B4-BE49-F238E27FC236}">
                  <a16:creationId xmlns="" xmlns:a16="http://schemas.microsoft.com/office/drawing/2014/main" id="{407F5A18-FDD2-4575-A292-17DD3AFAAD86}"/>
                </a:ext>
              </a:extLst>
            </p:cNvPr>
            <p:cNvSpPr>
              <a:spLocks/>
            </p:cNvSpPr>
            <p:nvPr/>
          </p:nvSpPr>
          <p:spPr bwMode="auto">
            <a:xfrm>
              <a:off x="6360023" y="3895512"/>
              <a:ext cx="219143" cy="292190"/>
            </a:xfrm>
            <a:custGeom>
              <a:avLst/>
              <a:gdLst/>
              <a:ahLst/>
              <a:cxnLst>
                <a:cxn ang="0">
                  <a:pos x="27" y="30"/>
                </a:cxn>
                <a:cxn ang="0">
                  <a:pos x="35" y="37"/>
                </a:cxn>
                <a:cxn ang="0">
                  <a:pos x="58" y="45"/>
                </a:cxn>
                <a:cxn ang="0">
                  <a:pos x="73" y="48"/>
                </a:cxn>
                <a:cxn ang="0">
                  <a:pos x="77" y="51"/>
                </a:cxn>
                <a:cxn ang="0">
                  <a:pos x="47" y="81"/>
                </a:cxn>
                <a:cxn ang="0">
                  <a:pos x="35" y="83"/>
                </a:cxn>
                <a:cxn ang="0">
                  <a:pos x="20" y="91"/>
                </a:cxn>
                <a:cxn ang="0">
                  <a:pos x="11" y="92"/>
                </a:cxn>
                <a:cxn ang="0">
                  <a:pos x="5" y="100"/>
                </a:cxn>
                <a:cxn ang="0">
                  <a:pos x="0" y="108"/>
                </a:cxn>
                <a:cxn ang="0">
                  <a:pos x="1" y="148"/>
                </a:cxn>
                <a:cxn ang="0">
                  <a:pos x="6" y="157"/>
                </a:cxn>
                <a:cxn ang="0">
                  <a:pos x="31" y="131"/>
                </a:cxn>
                <a:cxn ang="0">
                  <a:pos x="51" y="116"/>
                </a:cxn>
                <a:cxn ang="0">
                  <a:pos x="79" y="88"/>
                </a:cxn>
                <a:cxn ang="0">
                  <a:pos x="92" y="67"/>
                </a:cxn>
                <a:cxn ang="0">
                  <a:pos x="102" y="50"/>
                </a:cxn>
                <a:cxn ang="0">
                  <a:pos x="113" y="28"/>
                </a:cxn>
                <a:cxn ang="0">
                  <a:pos x="117" y="8"/>
                </a:cxn>
                <a:cxn ang="0">
                  <a:pos x="109" y="4"/>
                </a:cxn>
                <a:cxn ang="0">
                  <a:pos x="84" y="11"/>
                </a:cxn>
                <a:cxn ang="0">
                  <a:pos x="66" y="15"/>
                </a:cxn>
                <a:cxn ang="0">
                  <a:pos x="51" y="18"/>
                </a:cxn>
                <a:cxn ang="0">
                  <a:pos x="33" y="16"/>
                </a:cxn>
                <a:cxn ang="0">
                  <a:pos x="27" y="10"/>
                </a:cxn>
                <a:cxn ang="0">
                  <a:pos x="20" y="20"/>
                </a:cxn>
                <a:cxn ang="0">
                  <a:pos x="27" y="30"/>
                </a:cxn>
              </a:cxnLst>
              <a:rect l="0" t="0" r="r" b="b"/>
              <a:pathLst>
                <a:path w="117" h="157">
                  <a:moveTo>
                    <a:pt x="27" y="30"/>
                  </a:moveTo>
                  <a:cubicBezTo>
                    <a:pt x="29" y="31"/>
                    <a:pt x="33" y="36"/>
                    <a:pt x="35" y="37"/>
                  </a:cubicBezTo>
                  <a:cubicBezTo>
                    <a:pt x="37" y="37"/>
                    <a:pt x="50" y="41"/>
                    <a:pt x="58" y="45"/>
                  </a:cubicBezTo>
                  <a:cubicBezTo>
                    <a:pt x="66" y="48"/>
                    <a:pt x="71" y="48"/>
                    <a:pt x="73" y="48"/>
                  </a:cubicBezTo>
                  <a:cubicBezTo>
                    <a:pt x="76" y="48"/>
                    <a:pt x="79" y="49"/>
                    <a:pt x="77" y="51"/>
                  </a:cubicBezTo>
                  <a:cubicBezTo>
                    <a:pt x="75" y="52"/>
                    <a:pt x="50" y="77"/>
                    <a:pt x="47" y="81"/>
                  </a:cubicBezTo>
                  <a:cubicBezTo>
                    <a:pt x="44" y="84"/>
                    <a:pt x="42" y="83"/>
                    <a:pt x="35" y="83"/>
                  </a:cubicBezTo>
                  <a:cubicBezTo>
                    <a:pt x="27" y="83"/>
                    <a:pt x="22" y="91"/>
                    <a:pt x="20" y="91"/>
                  </a:cubicBezTo>
                  <a:cubicBezTo>
                    <a:pt x="19" y="90"/>
                    <a:pt x="14" y="91"/>
                    <a:pt x="11" y="92"/>
                  </a:cubicBezTo>
                  <a:cubicBezTo>
                    <a:pt x="5" y="100"/>
                    <a:pt x="5" y="100"/>
                    <a:pt x="5" y="100"/>
                  </a:cubicBezTo>
                  <a:cubicBezTo>
                    <a:pt x="0" y="108"/>
                    <a:pt x="0" y="108"/>
                    <a:pt x="0" y="108"/>
                  </a:cubicBezTo>
                  <a:cubicBezTo>
                    <a:pt x="1" y="148"/>
                    <a:pt x="1" y="148"/>
                    <a:pt x="1" y="148"/>
                  </a:cubicBezTo>
                  <a:cubicBezTo>
                    <a:pt x="6" y="157"/>
                    <a:pt x="6" y="157"/>
                    <a:pt x="6" y="157"/>
                  </a:cubicBezTo>
                  <a:cubicBezTo>
                    <a:pt x="11" y="151"/>
                    <a:pt x="23" y="140"/>
                    <a:pt x="31" y="131"/>
                  </a:cubicBezTo>
                  <a:cubicBezTo>
                    <a:pt x="41" y="121"/>
                    <a:pt x="46" y="118"/>
                    <a:pt x="51" y="116"/>
                  </a:cubicBezTo>
                  <a:cubicBezTo>
                    <a:pt x="56" y="113"/>
                    <a:pt x="70" y="100"/>
                    <a:pt x="79" y="88"/>
                  </a:cubicBezTo>
                  <a:cubicBezTo>
                    <a:pt x="85" y="81"/>
                    <a:pt x="91" y="73"/>
                    <a:pt x="92" y="67"/>
                  </a:cubicBezTo>
                  <a:cubicBezTo>
                    <a:pt x="93" y="62"/>
                    <a:pt x="98" y="55"/>
                    <a:pt x="102" y="50"/>
                  </a:cubicBezTo>
                  <a:cubicBezTo>
                    <a:pt x="106" y="45"/>
                    <a:pt x="113" y="32"/>
                    <a:pt x="113" y="28"/>
                  </a:cubicBezTo>
                  <a:cubicBezTo>
                    <a:pt x="113" y="24"/>
                    <a:pt x="116" y="15"/>
                    <a:pt x="117" y="8"/>
                  </a:cubicBezTo>
                  <a:cubicBezTo>
                    <a:pt x="117" y="1"/>
                    <a:pt x="111" y="0"/>
                    <a:pt x="109" y="4"/>
                  </a:cubicBezTo>
                  <a:cubicBezTo>
                    <a:pt x="107" y="8"/>
                    <a:pt x="93" y="11"/>
                    <a:pt x="84" y="11"/>
                  </a:cubicBezTo>
                  <a:cubicBezTo>
                    <a:pt x="75" y="11"/>
                    <a:pt x="69" y="12"/>
                    <a:pt x="66" y="15"/>
                  </a:cubicBezTo>
                  <a:cubicBezTo>
                    <a:pt x="63" y="18"/>
                    <a:pt x="54" y="14"/>
                    <a:pt x="51" y="18"/>
                  </a:cubicBezTo>
                  <a:cubicBezTo>
                    <a:pt x="48" y="21"/>
                    <a:pt x="36" y="24"/>
                    <a:pt x="33" y="16"/>
                  </a:cubicBezTo>
                  <a:cubicBezTo>
                    <a:pt x="31" y="13"/>
                    <a:pt x="29" y="11"/>
                    <a:pt x="27" y="10"/>
                  </a:cubicBezTo>
                  <a:cubicBezTo>
                    <a:pt x="24" y="13"/>
                    <a:pt x="20" y="18"/>
                    <a:pt x="20" y="20"/>
                  </a:cubicBezTo>
                  <a:cubicBezTo>
                    <a:pt x="21" y="22"/>
                    <a:pt x="25" y="29"/>
                    <a:pt x="27" y="3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 name="Freeform 14">
              <a:extLst>
                <a:ext uri="{FF2B5EF4-FFF2-40B4-BE49-F238E27FC236}">
                  <a16:creationId xmlns="" xmlns:a16="http://schemas.microsoft.com/office/drawing/2014/main" id="{73466D10-9866-4D12-B4D1-C699F924882C}"/>
                </a:ext>
              </a:extLst>
            </p:cNvPr>
            <p:cNvSpPr>
              <a:spLocks/>
            </p:cNvSpPr>
            <p:nvPr/>
          </p:nvSpPr>
          <p:spPr bwMode="auto">
            <a:xfrm>
              <a:off x="5233227" y="3357758"/>
              <a:ext cx="254889" cy="202046"/>
            </a:xfrm>
            <a:custGeom>
              <a:avLst/>
              <a:gdLst/>
              <a:ahLst/>
              <a:cxnLst>
                <a:cxn ang="0">
                  <a:pos x="50" y="108"/>
                </a:cxn>
                <a:cxn ang="0">
                  <a:pos x="50" y="93"/>
                </a:cxn>
                <a:cxn ang="0">
                  <a:pos x="68" y="81"/>
                </a:cxn>
                <a:cxn ang="0">
                  <a:pos x="75" y="79"/>
                </a:cxn>
                <a:cxn ang="0">
                  <a:pos x="85" y="77"/>
                </a:cxn>
                <a:cxn ang="0">
                  <a:pos x="91" y="70"/>
                </a:cxn>
                <a:cxn ang="0">
                  <a:pos x="99" y="67"/>
                </a:cxn>
                <a:cxn ang="0">
                  <a:pos x="104" y="64"/>
                </a:cxn>
                <a:cxn ang="0">
                  <a:pos x="106" y="57"/>
                </a:cxn>
                <a:cxn ang="0">
                  <a:pos x="110" y="54"/>
                </a:cxn>
                <a:cxn ang="0">
                  <a:pos x="116" y="50"/>
                </a:cxn>
                <a:cxn ang="0">
                  <a:pos x="133" y="49"/>
                </a:cxn>
                <a:cxn ang="0">
                  <a:pos x="135" y="45"/>
                </a:cxn>
                <a:cxn ang="0">
                  <a:pos x="131" y="37"/>
                </a:cxn>
                <a:cxn ang="0">
                  <a:pos x="130" y="27"/>
                </a:cxn>
                <a:cxn ang="0">
                  <a:pos x="127" y="15"/>
                </a:cxn>
                <a:cxn ang="0">
                  <a:pos x="125" y="11"/>
                </a:cxn>
                <a:cxn ang="0">
                  <a:pos x="112" y="8"/>
                </a:cxn>
                <a:cxn ang="0">
                  <a:pos x="93" y="6"/>
                </a:cxn>
                <a:cxn ang="0">
                  <a:pos x="82" y="2"/>
                </a:cxn>
                <a:cxn ang="0">
                  <a:pos x="70" y="25"/>
                </a:cxn>
                <a:cxn ang="0">
                  <a:pos x="53" y="33"/>
                </a:cxn>
                <a:cxn ang="0">
                  <a:pos x="44" y="42"/>
                </a:cxn>
                <a:cxn ang="0">
                  <a:pos x="38" y="53"/>
                </a:cxn>
                <a:cxn ang="0">
                  <a:pos x="38" y="70"/>
                </a:cxn>
                <a:cxn ang="0">
                  <a:pos x="25" y="89"/>
                </a:cxn>
                <a:cxn ang="0">
                  <a:pos x="8" y="100"/>
                </a:cxn>
                <a:cxn ang="0">
                  <a:pos x="0" y="104"/>
                </a:cxn>
                <a:cxn ang="0">
                  <a:pos x="42" y="104"/>
                </a:cxn>
                <a:cxn ang="0">
                  <a:pos x="50" y="108"/>
                </a:cxn>
              </a:cxnLst>
              <a:rect l="0" t="0" r="r" b="b"/>
              <a:pathLst>
                <a:path w="136" h="108">
                  <a:moveTo>
                    <a:pt x="50" y="108"/>
                  </a:moveTo>
                  <a:cubicBezTo>
                    <a:pt x="50" y="101"/>
                    <a:pt x="49" y="94"/>
                    <a:pt x="50" y="93"/>
                  </a:cubicBezTo>
                  <a:cubicBezTo>
                    <a:pt x="50" y="91"/>
                    <a:pt x="65" y="83"/>
                    <a:pt x="68" y="81"/>
                  </a:cubicBezTo>
                  <a:cubicBezTo>
                    <a:pt x="70" y="80"/>
                    <a:pt x="75" y="82"/>
                    <a:pt x="75" y="79"/>
                  </a:cubicBezTo>
                  <a:cubicBezTo>
                    <a:pt x="75" y="76"/>
                    <a:pt x="81" y="77"/>
                    <a:pt x="85" y="77"/>
                  </a:cubicBezTo>
                  <a:cubicBezTo>
                    <a:pt x="89" y="76"/>
                    <a:pt x="91" y="73"/>
                    <a:pt x="91" y="70"/>
                  </a:cubicBezTo>
                  <a:cubicBezTo>
                    <a:pt x="91" y="67"/>
                    <a:pt x="96" y="67"/>
                    <a:pt x="99" y="67"/>
                  </a:cubicBezTo>
                  <a:cubicBezTo>
                    <a:pt x="103" y="67"/>
                    <a:pt x="102" y="64"/>
                    <a:pt x="104" y="64"/>
                  </a:cubicBezTo>
                  <a:cubicBezTo>
                    <a:pt x="107" y="64"/>
                    <a:pt x="105" y="60"/>
                    <a:pt x="106" y="57"/>
                  </a:cubicBezTo>
                  <a:cubicBezTo>
                    <a:pt x="106" y="53"/>
                    <a:pt x="106" y="54"/>
                    <a:pt x="110" y="54"/>
                  </a:cubicBezTo>
                  <a:cubicBezTo>
                    <a:pt x="113" y="54"/>
                    <a:pt x="116" y="52"/>
                    <a:pt x="116" y="50"/>
                  </a:cubicBezTo>
                  <a:cubicBezTo>
                    <a:pt x="116" y="48"/>
                    <a:pt x="130" y="49"/>
                    <a:pt x="133" y="49"/>
                  </a:cubicBezTo>
                  <a:cubicBezTo>
                    <a:pt x="135" y="49"/>
                    <a:pt x="136" y="46"/>
                    <a:pt x="135" y="45"/>
                  </a:cubicBezTo>
                  <a:cubicBezTo>
                    <a:pt x="135" y="43"/>
                    <a:pt x="133" y="37"/>
                    <a:pt x="131" y="37"/>
                  </a:cubicBezTo>
                  <a:cubicBezTo>
                    <a:pt x="129" y="37"/>
                    <a:pt x="130" y="31"/>
                    <a:pt x="130" y="27"/>
                  </a:cubicBezTo>
                  <a:cubicBezTo>
                    <a:pt x="130" y="22"/>
                    <a:pt x="129" y="18"/>
                    <a:pt x="127" y="15"/>
                  </a:cubicBezTo>
                  <a:cubicBezTo>
                    <a:pt x="126" y="14"/>
                    <a:pt x="126" y="13"/>
                    <a:pt x="125" y="11"/>
                  </a:cubicBezTo>
                  <a:cubicBezTo>
                    <a:pt x="121" y="11"/>
                    <a:pt x="116" y="8"/>
                    <a:pt x="112" y="8"/>
                  </a:cubicBezTo>
                  <a:cubicBezTo>
                    <a:pt x="106" y="8"/>
                    <a:pt x="97" y="11"/>
                    <a:pt x="93" y="6"/>
                  </a:cubicBezTo>
                  <a:cubicBezTo>
                    <a:pt x="88" y="2"/>
                    <a:pt x="85" y="0"/>
                    <a:pt x="82" y="2"/>
                  </a:cubicBezTo>
                  <a:cubicBezTo>
                    <a:pt x="79" y="3"/>
                    <a:pt x="73" y="20"/>
                    <a:pt x="70" y="25"/>
                  </a:cubicBezTo>
                  <a:cubicBezTo>
                    <a:pt x="67" y="29"/>
                    <a:pt x="57" y="33"/>
                    <a:pt x="53" y="33"/>
                  </a:cubicBezTo>
                  <a:cubicBezTo>
                    <a:pt x="48" y="33"/>
                    <a:pt x="48" y="40"/>
                    <a:pt x="44" y="42"/>
                  </a:cubicBezTo>
                  <a:cubicBezTo>
                    <a:pt x="41" y="45"/>
                    <a:pt x="42" y="50"/>
                    <a:pt x="38" y="53"/>
                  </a:cubicBezTo>
                  <a:cubicBezTo>
                    <a:pt x="34" y="56"/>
                    <a:pt x="36" y="67"/>
                    <a:pt x="38" y="70"/>
                  </a:cubicBezTo>
                  <a:cubicBezTo>
                    <a:pt x="40" y="74"/>
                    <a:pt x="30" y="85"/>
                    <a:pt x="25" y="89"/>
                  </a:cubicBezTo>
                  <a:cubicBezTo>
                    <a:pt x="19" y="92"/>
                    <a:pt x="17" y="98"/>
                    <a:pt x="8" y="100"/>
                  </a:cubicBezTo>
                  <a:cubicBezTo>
                    <a:pt x="5" y="100"/>
                    <a:pt x="2" y="102"/>
                    <a:pt x="0" y="104"/>
                  </a:cubicBezTo>
                  <a:cubicBezTo>
                    <a:pt x="14" y="104"/>
                    <a:pt x="35" y="104"/>
                    <a:pt x="42" y="104"/>
                  </a:cubicBezTo>
                  <a:cubicBezTo>
                    <a:pt x="50" y="104"/>
                    <a:pt x="48" y="106"/>
                    <a:pt x="50" y="10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 name="Freeform 15">
              <a:extLst>
                <a:ext uri="{FF2B5EF4-FFF2-40B4-BE49-F238E27FC236}">
                  <a16:creationId xmlns="" xmlns:a16="http://schemas.microsoft.com/office/drawing/2014/main" id="{05FE7866-6A31-44EE-81B6-5FB7ACBA1E7B}"/>
                </a:ext>
              </a:extLst>
            </p:cNvPr>
            <p:cNvSpPr>
              <a:spLocks/>
            </p:cNvSpPr>
            <p:nvPr/>
          </p:nvSpPr>
          <p:spPr bwMode="auto">
            <a:xfrm>
              <a:off x="5665295" y="3322012"/>
              <a:ext cx="91698" cy="170962"/>
            </a:xfrm>
            <a:custGeom>
              <a:avLst/>
              <a:gdLst/>
              <a:ahLst/>
              <a:cxnLst>
                <a:cxn ang="0">
                  <a:pos x="13" y="23"/>
                </a:cxn>
                <a:cxn ang="0">
                  <a:pos x="10" y="35"/>
                </a:cxn>
                <a:cxn ang="0">
                  <a:pos x="3" y="42"/>
                </a:cxn>
                <a:cxn ang="0">
                  <a:pos x="7" y="54"/>
                </a:cxn>
                <a:cxn ang="0">
                  <a:pos x="12" y="62"/>
                </a:cxn>
                <a:cxn ang="0">
                  <a:pos x="21" y="68"/>
                </a:cxn>
                <a:cxn ang="0">
                  <a:pos x="26" y="88"/>
                </a:cxn>
                <a:cxn ang="0">
                  <a:pos x="27" y="91"/>
                </a:cxn>
                <a:cxn ang="0">
                  <a:pos x="32" y="87"/>
                </a:cxn>
                <a:cxn ang="0">
                  <a:pos x="34" y="78"/>
                </a:cxn>
                <a:cxn ang="0">
                  <a:pos x="35" y="73"/>
                </a:cxn>
                <a:cxn ang="0">
                  <a:pos x="43" y="65"/>
                </a:cxn>
                <a:cxn ang="0">
                  <a:pos x="48" y="61"/>
                </a:cxn>
                <a:cxn ang="0">
                  <a:pos x="49" y="55"/>
                </a:cxn>
                <a:cxn ang="0">
                  <a:pos x="44" y="51"/>
                </a:cxn>
                <a:cxn ang="0">
                  <a:pos x="40" y="47"/>
                </a:cxn>
                <a:cxn ang="0">
                  <a:pos x="31" y="43"/>
                </a:cxn>
                <a:cxn ang="0">
                  <a:pos x="40" y="35"/>
                </a:cxn>
                <a:cxn ang="0">
                  <a:pos x="40" y="20"/>
                </a:cxn>
                <a:cxn ang="0">
                  <a:pos x="42" y="10"/>
                </a:cxn>
                <a:cxn ang="0">
                  <a:pos x="40" y="6"/>
                </a:cxn>
                <a:cxn ang="0">
                  <a:pos x="35" y="4"/>
                </a:cxn>
                <a:cxn ang="0">
                  <a:pos x="20" y="4"/>
                </a:cxn>
                <a:cxn ang="0">
                  <a:pos x="13" y="5"/>
                </a:cxn>
                <a:cxn ang="0">
                  <a:pos x="13" y="23"/>
                </a:cxn>
              </a:cxnLst>
              <a:rect l="0" t="0" r="r" b="b"/>
              <a:pathLst>
                <a:path w="49" h="91">
                  <a:moveTo>
                    <a:pt x="13" y="23"/>
                  </a:moveTo>
                  <a:cubicBezTo>
                    <a:pt x="16" y="27"/>
                    <a:pt x="13" y="34"/>
                    <a:pt x="10" y="35"/>
                  </a:cubicBezTo>
                  <a:cubicBezTo>
                    <a:pt x="7" y="36"/>
                    <a:pt x="5" y="42"/>
                    <a:pt x="3" y="42"/>
                  </a:cubicBezTo>
                  <a:cubicBezTo>
                    <a:pt x="0" y="42"/>
                    <a:pt x="3" y="52"/>
                    <a:pt x="7" y="54"/>
                  </a:cubicBezTo>
                  <a:cubicBezTo>
                    <a:pt x="12" y="56"/>
                    <a:pt x="12" y="60"/>
                    <a:pt x="12" y="62"/>
                  </a:cubicBezTo>
                  <a:cubicBezTo>
                    <a:pt x="12" y="64"/>
                    <a:pt x="19" y="66"/>
                    <a:pt x="21" y="68"/>
                  </a:cubicBezTo>
                  <a:cubicBezTo>
                    <a:pt x="23" y="71"/>
                    <a:pt x="26" y="84"/>
                    <a:pt x="26" y="88"/>
                  </a:cubicBezTo>
                  <a:cubicBezTo>
                    <a:pt x="26" y="89"/>
                    <a:pt x="26" y="90"/>
                    <a:pt x="27" y="91"/>
                  </a:cubicBezTo>
                  <a:cubicBezTo>
                    <a:pt x="29" y="90"/>
                    <a:pt x="31" y="89"/>
                    <a:pt x="32" y="87"/>
                  </a:cubicBezTo>
                  <a:cubicBezTo>
                    <a:pt x="33" y="84"/>
                    <a:pt x="34" y="79"/>
                    <a:pt x="34" y="78"/>
                  </a:cubicBezTo>
                  <a:cubicBezTo>
                    <a:pt x="33" y="77"/>
                    <a:pt x="33" y="74"/>
                    <a:pt x="35" y="73"/>
                  </a:cubicBezTo>
                  <a:cubicBezTo>
                    <a:pt x="36" y="72"/>
                    <a:pt x="42" y="65"/>
                    <a:pt x="43" y="65"/>
                  </a:cubicBezTo>
                  <a:cubicBezTo>
                    <a:pt x="45" y="64"/>
                    <a:pt x="48" y="65"/>
                    <a:pt x="48" y="61"/>
                  </a:cubicBezTo>
                  <a:cubicBezTo>
                    <a:pt x="48" y="60"/>
                    <a:pt x="48" y="58"/>
                    <a:pt x="49" y="55"/>
                  </a:cubicBezTo>
                  <a:cubicBezTo>
                    <a:pt x="46" y="54"/>
                    <a:pt x="44" y="52"/>
                    <a:pt x="44" y="51"/>
                  </a:cubicBezTo>
                  <a:cubicBezTo>
                    <a:pt x="44" y="49"/>
                    <a:pt x="41" y="45"/>
                    <a:pt x="40" y="47"/>
                  </a:cubicBezTo>
                  <a:cubicBezTo>
                    <a:pt x="38" y="49"/>
                    <a:pt x="32" y="47"/>
                    <a:pt x="31" y="43"/>
                  </a:cubicBezTo>
                  <a:cubicBezTo>
                    <a:pt x="30" y="39"/>
                    <a:pt x="35" y="39"/>
                    <a:pt x="40" y="35"/>
                  </a:cubicBezTo>
                  <a:cubicBezTo>
                    <a:pt x="44" y="31"/>
                    <a:pt x="45" y="24"/>
                    <a:pt x="40" y="20"/>
                  </a:cubicBezTo>
                  <a:cubicBezTo>
                    <a:pt x="35" y="16"/>
                    <a:pt x="38" y="14"/>
                    <a:pt x="42" y="10"/>
                  </a:cubicBezTo>
                  <a:cubicBezTo>
                    <a:pt x="45" y="7"/>
                    <a:pt x="42" y="5"/>
                    <a:pt x="40" y="6"/>
                  </a:cubicBezTo>
                  <a:cubicBezTo>
                    <a:pt x="39" y="8"/>
                    <a:pt x="36" y="8"/>
                    <a:pt x="35" y="4"/>
                  </a:cubicBezTo>
                  <a:cubicBezTo>
                    <a:pt x="35" y="0"/>
                    <a:pt x="24" y="0"/>
                    <a:pt x="20" y="4"/>
                  </a:cubicBezTo>
                  <a:cubicBezTo>
                    <a:pt x="18" y="5"/>
                    <a:pt x="16" y="5"/>
                    <a:pt x="13" y="5"/>
                  </a:cubicBezTo>
                  <a:cubicBezTo>
                    <a:pt x="12" y="12"/>
                    <a:pt x="12" y="20"/>
                    <a:pt x="13" y="2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 name="Freeform 16">
              <a:extLst>
                <a:ext uri="{FF2B5EF4-FFF2-40B4-BE49-F238E27FC236}">
                  <a16:creationId xmlns="" xmlns:a16="http://schemas.microsoft.com/office/drawing/2014/main" id="{E414BEC6-4E5A-4035-94A1-0FD6EEBD3AC3}"/>
                </a:ext>
              </a:extLst>
            </p:cNvPr>
            <p:cNvSpPr>
              <a:spLocks/>
            </p:cNvSpPr>
            <p:nvPr/>
          </p:nvSpPr>
          <p:spPr bwMode="auto">
            <a:xfrm>
              <a:off x="5324924" y="3328228"/>
              <a:ext cx="439840" cy="421189"/>
            </a:xfrm>
            <a:custGeom>
              <a:avLst/>
              <a:gdLst/>
              <a:ahLst/>
              <a:cxnLst>
                <a:cxn ang="0">
                  <a:pos x="81" y="43"/>
                </a:cxn>
                <a:cxn ang="0">
                  <a:pos x="82" y="53"/>
                </a:cxn>
                <a:cxn ang="0">
                  <a:pos x="86" y="61"/>
                </a:cxn>
                <a:cxn ang="0">
                  <a:pos x="84" y="65"/>
                </a:cxn>
                <a:cxn ang="0">
                  <a:pos x="67" y="66"/>
                </a:cxn>
                <a:cxn ang="0">
                  <a:pos x="61" y="70"/>
                </a:cxn>
                <a:cxn ang="0">
                  <a:pos x="57" y="73"/>
                </a:cxn>
                <a:cxn ang="0">
                  <a:pos x="55" y="80"/>
                </a:cxn>
                <a:cxn ang="0">
                  <a:pos x="50" y="83"/>
                </a:cxn>
                <a:cxn ang="0">
                  <a:pos x="42" y="86"/>
                </a:cxn>
                <a:cxn ang="0">
                  <a:pos x="36" y="93"/>
                </a:cxn>
                <a:cxn ang="0">
                  <a:pos x="26" y="95"/>
                </a:cxn>
                <a:cxn ang="0">
                  <a:pos x="19" y="97"/>
                </a:cxn>
                <a:cxn ang="0">
                  <a:pos x="1" y="109"/>
                </a:cxn>
                <a:cxn ang="0">
                  <a:pos x="1" y="124"/>
                </a:cxn>
                <a:cxn ang="0">
                  <a:pos x="3" y="126"/>
                </a:cxn>
                <a:cxn ang="0">
                  <a:pos x="112" y="199"/>
                </a:cxn>
                <a:cxn ang="0">
                  <a:pos x="120" y="209"/>
                </a:cxn>
                <a:cxn ang="0">
                  <a:pos x="132" y="213"/>
                </a:cxn>
                <a:cxn ang="0">
                  <a:pos x="138" y="225"/>
                </a:cxn>
                <a:cxn ang="0">
                  <a:pos x="149" y="223"/>
                </a:cxn>
                <a:cxn ang="0">
                  <a:pos x="166" y="217"/>
                </a:cxn>
                <a:cxn ang="0">
                  <a:pos x="187" y="201"/>
                </a:cxn>
                <a:cxn ang="0">
                  <a:pos x="235" y="171"/>
                </a:cxn>
                <a:cxn ang="0">
                  <a:pos x="235" y="171"/>
                </a:cxn>
                <a:cxn ang="0">
                  <a:pos x="230" y="161"/>
                </a:cxn>
                <a:cxn ang="0">
                  <a:pos x="221" y="158"/>
                </a:cxn>
                <a:cxn ang="0">
                  <a:pos x="214" y="154"/>
                </a:cxn>
                <a:cxn ang="0">
                  <a:pos x="212" y="145"/>
                </a:cxn>
                <a:cxn ang="0">
                  <a:pos x="207" y="138"/>
                </a:cxn>
                <a:cxn ang="0">
                  <a:pos x="212" y="133"/>
                </a:cxn>
                <a:cxn ang="0">
                  <a:pos x="211" y="127"/>
                </a:cxn>
                <a:cxn ang="0">
                  <a:pos x="211" y="120"/>
                </a:cxn>
                <a:cxn ang="0">
                  <a:pos x="211" y="113"/>
                </a:cxn>
                <a:cxn ang="0">
                  <a:pos x="212" y="101"/>
                </a:cxn>
                <a:cxn ang="0">
                  <a:pos x="207" y="91"/>
                </a:cxn>
                <a:cxn ang="0">
                  <a:pos x="209" y="88"/>
                </a:cxn>
                <a:cxn ang="0">
                  <a:pos x="208" y="85"/>
                </a:cxn>
                <a:cxn ang="0">
                  <a:pos x="203" y="65"/>
                </a:cxn>
                <a:cxn ang="0">
                  <a:pos x="194" y="59"/>
                </a:cxn>
                <a:cxn ang="0">
                  <a:pos x="189" y="51"/>
                </a:cxn>
                <a:cxn ang="0">
                  <a:pos x="185" y="39"/>
                </a:cxn>
                <a:cxn ang="0">
                  <a:pos x="192" y="32"/>
                </a:cxn>
                <a:cxn ang="0">
                  <a:pos x="195" y="20"/>
                </a:cxn>
                <a:cxn ang="0">
                  <a:pos x="195" y="2"/>
                </a:cxn>
                <a:cxn ang="0">
                  <a:pos x="185" y="0"/>
                </a:cxn>
                <a:cxn ang="0">
                  <a:pos x="173" y="1"/>
                </a:cxn>
                <a:cxn ang="0">
                  <a:pos x="158" y="5"/>
                </a:cxn>
                <a:cxn ang="0">
                  <a:pos x="115" y="7"/>
                </a:cxn>
                <a:cxn ang="0">
                  <a:pos x="98" y="16"/>
                </a:cxn>
                <a:cxn ang="0">
                  <a:pos x="80" y="26"/>
                </a:cxn>
                <a:cxn ang="0">
                  <a:pos x="76" y="27"/>
                </a:cxn>
                <a:cxn ang="0">
                  <a:pos x="78" y="31"/>
                </a:cxn>
                <a:cxn ang="0">
                  <a:pos x="81" y="43"/>
                </a:cxn>
              </a:cxnLst>
              <a:rect l="0" t="0" r="r" b="b"/>
              <a:pathLst>
                <a:path w="235" h="225">
                  <a:moveTo>
                    <a:pt x="81" y="43"/>
                  </a:moveTo>
                  <a:cubicBezTo>
                    <a:pt x="81" y="47"/>
                    <a:pt x="80" y="53"/>
                    <a:pt x="82" y="53"/>
                  </a:cubicBezTo>
                  <a:cubicBezTo>
                    <a:pt x="84" y="53"/>
                    <a:pt x="86" y="59"/>
                    <a:pt x="86" y="61"/>
                  </a:cubicBezTo>
                  <a:cubicBezTo>
                    <a:pt x="87" y="62"/>
                    <a:pt x="86" y="65"/>
                    <a:pt x="84" y="65"/>
                  </a:cubicBezTo>
                  <a:cubicBezTo>
                    <a:pt x="81" y="65"/>
                    <a:pt x="67" y="64"/>
                    <a:pt x="67" y="66"/>
                  </a:cubicBezTo>
                  <a:cubicBezTo>
                    <a:pt x="67" y="68"/>
                    <a:pt x="64" y="70"/>
                    <a:pt x="61" y="70"/>
                  </a:cubicBezTo>
                  <a:cubicBezTo>
                    <a:pt x="57" y="70"/>
                    <a:pt x="57" y="69"/>
                    <a:pt x="57" y="73"/>
                  </a:cubicBezTo>
                  <a:cubicBezTo>
                    <a:pt x="56" y="76"/>
                    <a:pt x="58" y="80"/>
                    <a:pt x="55" y="80"/>
                  </a:cubicBezTo>
                  <a:cubicBezTo>
                    <a:pt x="53" y="80"/>
                    <a:pt x="54" y="83"/>
                    <a:pt x="50" y="83"/>
                  </a:cubicBezTo>
                  <a:cubicBezTo>
                    <a:pt x="47" y="83"/>
                    <a:pt x="42" y="83"/>
                    <a:pt x="42" y="86"/>
                  </a:cubicBezTo>
                  <a:cubicBezTo>
                    <a:pt x="42" y="89"/>
                    <a:pt x="40" y="92"/>
                    <a:pt x="36" y="93"/>
                  </a:cubicBezTo>
                  <a:cubicBezTo>
                    <a:pt x="32" y="93"/>
                    <a:pt x="26" y="92"/>
                    <a:pt x="26" y="95"/>
                  </a:cubicBezTo>
                  <a:cubicBezTo>
                    <a:pt x="26" y="98"/>
                    <a:pt x="21" y="96"/>
                    <a:pt x="19" y="97"/>
                  </a:cubicBezTo>
                  <a:cubicBezTo>
                    <a:pt x="16" y="99"/>
                    <a:pt x="1" y="107"/>
                    <a:pt x="1" y="109"/>
                  </a:cubicBezTo>
                  <a:cubicBezTo>
                    <a:pt x="0" y="110"/>
                    <a:pt x="1" y="117"/>
                    <a:pt x="1" y="124"/>
                  </a:cubicBezTo>
                  <a:cubicBezTo>
                    <a:pt x="1" y="125"/>
                    <a:pt x="2" y="126"/>
                    <a:pt x="3" y="126"/>
                  </a:cubicBezTo>
                  <a:cubicBezTo>
                    <a:pt x="9" y="129"/>
                    <a:pt x="109" y="196"/>
                    <a:pt x="112" y="199"/>
                  </a:cubicBezTo>
                  <a:cubicBezTo>
                    <a:pt x="116" y="202"/>
                    <a:pt x="120" y="209"/>
                    <a:pt x="120" y="209"/>
                  </a:cubicBezTo>
                  <a:cubicBezTo>
                    <a:pt x="120" y="209"/>
                    <a:pt x="127" y="210"/>
                    <a:pt x="132" y="213"/>
                  </a:cubicBezTo>
                  <a:cubicBezTo>
                    <a:pt x="138" y="217"/>
                    <a:pt x="138" y="225"/>
                    <a:pt x="138" y="225"/>
                  </a:cubicBezTo>
                  <a:cubicBezTo>
                    <a:pt x="138" y="225"/>
                    <a:pt x="145" y="224"/>
                    <a:pt x="149" y="223"/>
                  </a:cubicBezTo>
                  <a:cubicBezTo>
                    <a:pt x="153" y="222"/>
                    <a:pt x="166" y="217"/>
                    <a:pt x="166" y="217"/>
                  </a:cubicBezTo>
                  <a:cubicBezTo>
                    <a:pt x="187" y="201"/>
                    <a:pt x="187" y="201"/>
                    <a:pt x="187" y="201"/>
                  </a:cubicBezTo>
                  <a:cubicBezTo>
                    <a:pt x="235" y="171"/>
                    <a:pt x="235" y="171"/>
                    <a:pt x="235" y="171"/>
                  </a:cubicBezTo>
                  <a:cubicBezTo>
                    <a:pt x="235" y="171"/>
                    <a:pt x="235" y="171"/>
                    <a:pt x="235" y="171"/>
                  </a:cubicBezTo>
                  <a:cubicBezTo>
                    <a:pt x="234" y="165"/>
                    <a:pt x="232" y="161"/>
                    <a:pt x="230" y="161"/>
                  </a:cubicBezTo>
                  <a:cubicBezTo>
                    <a:pt x="227" y="161"/>
                    <a:pt x="225" y="158"/>
                    <a:pt x="221" y="158"/>
                  </a:cubicBezTo>
                  <a:cubicBezTo>
                    <a:pt x="218" y="158"/>
                    <a:pt x="214" y="157"/>
                    <a:pt x="214" y="154"/>
                  </a:cubicBezTo>
                  <a:cubicBezTo>
                    <a:pt x="213" y="151"/>
                    <a:pt x="215" y="149"/>
                    <a:pt x="212" y="145"/>
                  </a:cubicBezTo>
                  <a:cubicBezTo>
                    <a:pt x="210" y="141"/>
                    <a:pt x="207" y="140"/>
                    <a:pt x="207" y="138"/>
                  </a:cubicBezTo>
                  <a:cubicBezTo>
                    <a:pt x="207" y="136"/>
                    <a:pt x="212" y="133"/>
                    <a:pt x="212" y="133"/>
                  </a:cubicBezTo>
                  <a:cubicBezTo>
                    <a:pt x="213" y="132"/>
                    <a:pt x="211" y="129"/>
                    <a:pt x="211" y="127"/>
                  </a:cubicBezTo>
                  <a:cubicBezTo>
                    <a:pt x="211" y="126"/>
                    <a:pt x="209" y="122"/>
                    <a:pt x="211" y="120"/>
                  </a:cubicBezTo>
                  <a:cubicBezTo>
                    <a:pt x="212" y="118"/>
                    <a:pt x="213" y="116"/>
                    <a:pt x="211" y="113"/>
                  </a:cubicBezTo>
                  <a:cubicBezTo>
                    <a:pt x="210" y="109"/>
                    <a:pt x="214" y="106"/>
                    <a:pt x="212" y="101"/>
                  </a:cubicBezTo>
                  <a:cubicBezTo>
                    <a:pt x="210" y="96"/>
                    <a:pt x="206" y="92"/>
                    <a:pt x="207" y="91"/>
                  </a:cubicBezTo>
                  <a:cubicBezTo>
                    <a:pt x="207" y="90"/>
                    <a:pt x="208" y="89"/>
                    <a:pt x="209" y="88"/>
                  </a:cubicBezTo>
                  <a:cubicBezTo>
                    <a:pt x="208" y="87"/>
                    <a:pt x="208" y="86"/>
                    <a:pt x="208" y="85"/>
                  </a:cubicBezTo>
                  <a:cubicBezTo>
                    <a:pt x="208" y="81"/>
                    <a:pt x="205" y="68"/>
                    <a:pt x="203" y="65"/>
                  </a:cubicBezTo>
                  <a:cubicBezTo>
                    <a:pt x="201" y="63"/>
                    <a:pt x="194" y="61"/>
                    <a:pt x="194" y="59"/>
                  </a:cubicBezTo>
                  <a:cubicBezTo>
                    <a:pt x="194" y="57"/>
                    <a:pt x="194" y="53"/>
                    <a:pt x="189" y="51"/>
                  </a:cubicBezTo>
                  <a:cubicBezTo>
                    <a:pt x="185" y="49"/>
                    <a:pt x="182" y="39"/>
                    <a:pt x="185" y="39"/>
                  </a:cubicBezTo>
                  <a:cubicBezTo>
                    <a:pt x="187" y="39"/>
                    <a:pt x="189" y="33"/>
                    <a:pt x="192" y="32"/>
                  </a:cubicBezTo>
                  <a:cubicBezTo>
                    <a:pt x="195" y="31"/>
                    <a:pt x="198" y="24"/>
                    <a:pt x="195" y="20"/>
                  </a:cubicBezTo>
                  <a:cubicBezTo>
                    <a:pt x="194" y="17"/>
                    <a:pt x="194" y="9"/>
                    <a:pt x="195" y="2"/>
                  </a:cubicBezTo>
                  <a:cubicBezTo>
                    <a:pt x="191" y="2"/>
                    <a:pt x="186" y="1"/>
                    <a:pt x="185" y="0"/>
                  </a:cubicBezTo>
                  <a:cubicBezTo>
                    <a:pt x="183" y="0"/>
                    <a:pt x="177" y="1"/>
                    <a:pt x="173" y="1"/>
                  </a:cubicBezTo>
                  <a:cubicBezTo>
                    <a:pt x="170" y="2"/>
                    <a:pt x="161" y="7"/>
                    <a:pt x="158" y="5"/>
                  </a:cubicBezTo>
                  <a:cubicBezTo>
                    <a:pt x="155" y="2"/>
                    <a:pt x="124" y="7"/>
                    <a:pt x="115" y="7"/>
                  </a:cubicBezTo>
                  <a:cubicBezTo>
                    <a:pt x="107" y="7"/>
                    <a:pt x="103" y="16"/>
                    <a:pt x="98" y="16"/>
                  </a:cubicBezTo>
                  <a:cubicBezTo>
                    <a:pt x="93" y="16"/>
                    <a:pt x="85" y="21"/>
                    <a:pt x="80" y="26"/>
                  </a:cubicBezTo>
                  <a:cubicBezTo>
                    <a:pt x="79" y="27"/>
                    <a:pt x="78" y="27"/>
                    <a:pt x="76" y="27"/>
                  </a:cubicBezTo>
                  <a:cubicBezTo>
                    <a:pt x="77" y="29"/>
                    <a:pt x="77" y="30"/>
                    <a:pt x="78" y="31"/>
                  </a:cubicBezTo>
                  <a:cubicBezTo>
                    <a:pt x="80" y="34"/>
                    <a:pt x="81" y="38"/>
                    <a:pt x="81" y="4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 name="Freeform 17">
              <a:extLst>
                <a:ext uri="{FF2B5EF4-FFF2-40B4-BE49-F238E27FC236}">
                  <a16:creationId xmlns="" xmlns:a16="http://schemas.microsoft.com/office/drawing/2014/main" id="{428510FF-74C8-498E-B01E-F7719E66F3DC}"/>
                </a:ext>
              </a:extLst>
            </p:cNvPr>
            <p:cNvSpPr>
              <a:spLocks/>
            </p:cNvSpPr>
            <p:nvPr/>
          </p:nvSpPr>
          <p:spPr bwMode="auto">
            <a:xfrm>
              <a:off x="5710367" y="3424589"/>
              <a:ext cx="321721" cy="309287"/>
            </a:xfrm>
            <a:custGeom>
              <a:avLst/>
              <a:gdLst/>
              <a:ahLst/>
              <a:cxnLst>
                <a:cxn ang="0">
                  <a:pos x="19" y="10"/>
                </a:cxn>
                <a:cxn ang="0">
                  <a:pos x="11" y="18"/>
                </a:cxn>
                <a:cxn ang="0">
                  <a:pos x="10" y="23"/>
                </a:cxn>
                <a:cxn ang="0">
                  <a:pos x="8" y="32"/>
                </a:cxn>
                <a:cxn ang="0">
                  <a:pos x="1" y="39"/>
                </a:cxn>
                <a:cxn ang="0">
                  <a:pos x="6" y="49"/>
                </a:cxn>
                <a:cxn ang="0">
                  <a:pos x="5" y="61"/>
                </a:cxn>
                <a:cxn ang="0">
                  <a:pos x="5" y="68"/>
                </a:cxn>
                <a:cxn ang="0">
                  <a:pos x="5" y="75"/>
                </a:cxn>
                <a:cxn ang="0">
                  <a:pos x="6" y="81"/>
                </a:cxn>
                <a:cxn ang="0">
                  <a:pos x="1" y="86"/>
                </a:cxn>
                <a:cxn ang="0">
                  <a:pos x="6" y="93"/>
                </a:cxn>
                <a:cxn ang="0">
                  <a:pos x="8" y="102"/>
                </a:cxn>
                <a:cxn ang="0">
                  <a:pos x="15" y="106"/>
                </a:cxn>
                <a:cxn ang="0">
                  <a:pos x="24" y="109"/>
                </a:cxn>
                <a:cxn ang="0">
                  <a:pos x="29" y="119"/>
                </a:cxn>
                <a:cxn ang="0">
                  <a:pos x="46" y="122"/>
                </a:cxn>
                <a:cxn ang="0">
                  <a:pos x="53" y="129"/>
                </a:cxn>
                <a:cxn ang="0">
                  <a:pos x="72" y="119"/>
                </a:cxn>
                <a:cxn ang="0">
                  <a:pos x="158" y="165"/>
                </a:cxn>
                <a:cxn ang="0">
                  <a:pos x="158" y="159"/>
                </a:cxn>
                <a:cxn ang="0">
                  <a:pos x="169" y="159"/>
                </a:cxn>
                <a:cxn ang="0">
                  <a:pos x="169" y="48"/>
                </a:cxn>
                <a:cxn ang="0">
                  <a:pos x="169" y="32"/>
                </a:cxn>
                <a:cxn ang="0">
                  <a:pos x="170" y="18"/>
                </a:cxn>
                <a:cxn ang="0">
                  <a:pos x="171" y="15"/>
                </a:cxn>
                <a:cxn ang="0">
                  <a:pos x="171" y="15"/>
                </a:cxn>
                <a:cxn ang="0">
                  <a:pos x="156" y="11"/>
                </a:cxn>
                <a:cxn ang="0">
                  <a:pos x="138" y="2"/>
                </a:cxn>
                <a:cxn ang="0">
                  <a:pos x="113" y="15"/>
                </a:cxn>
                <a:cxn ang="0">
                  <a:pos x="115" y="29"/>
                </a:cxn>
                <a:cxn ang="0">
                  <a:pos x="97" y="29"/>
                </a:cxn>
                <a:cxn ang="0">
                  <a:pos x="77" y="22"/>
                </a:cxn>
                <a:cxn ang="0">
                  <a:pos x="65" y="14"/>
                </a:cxn>
                <a:cxn ang="0">
                  <a:pos x="58" y="7"/>
                </a:cxn>
                <a:cxn ang="0">
                  <a:pos x="38" y="3"/>
                </a:cxn>
                <a:cxn ang="0">
                  <a:pos x="25" y="0"/>
                </a:cxn>
                <a:cxn ang="0">
                  <a:pos x="24" y="6"/>
                </a:cxn>
                <a:cxn ang="0">
                  <a:pos x="19" y="10"/>
                </a:cxn>
              </a:cxnLst>
              <a:rect l="0" t="0" r="r" b="b"/>
              <a:pathLst>
                <a:path w="172" h="165">
                  <a:moveTo>
                    <a:pt x="19" y="10"/>
                  </a:moveTo>
                  <a:cubicBezTo>
                    <a:pt x="18" y="10"/>
                    <a:pt x="12" y="17"/>
                    <a:pt x="11" y="18"/>
                  </a:cubicBezTo>
                  <a:cubicBezTo>
                    <a:pt x="9" y="19"/>
                    <a:pt x="9" y="22"/>
                    <a:pt x="10" y="23"/>
                  </a:cubicBezTo>
                  <a:cubicBezTo>
                    <a:pt x="10" y="24"/>
                    <a:pt x="9" y="29"/>
                    <a:pt x="8" y="32"/>
                  </a:cubicBezTo>
                  <a:cubicBezTo>
                    <a:pt x="6" y="35"/>
                    <a:pt x="1" y="37"/>
                    <a:pt x="1" y="39"/>
                  </a:cubicBezTo>
                  <a:cubicBezTo>
                    <a:pt x="0" y="40"/>
                    <a:pt x="4" y="44"/>
                    <a:pt x="6" y="49"/>
                  </a:cubicBezTo>
                  <a:cubicBezTo>
                    <a:pt x="8" y="54"/>
                    <a:pt x="4" y="57"/>
                    <a:pt x="5" y="61"/>
                  </a:cubicBezTo>
                  <a:cubicBezTo>
                    <a:pt x="7" y="64"/>
                    <a:pt x="6" y="66"/>
                    <a:pt x="5" y="68"/>
                  </a:cubicBezTo>
                  <a:cubicBezTo>
                    <a:pt x="3" y="70"/>
                    <a:pt x="5" y="74"/>
                    <a:pt x="5" y="75"/>
                  </a:cubicBezTo>
                  <a:cubicBezTo>
                    <a:pt x="5" y="77"/>
                    <a:pt x="7" y="80"/>
                    <a:pt x="6" y="81"/>
                  </a:cubicBezTo>
                  <a:cubicBezTo>
                    <a:pt x="6" y="81"/>
                    <a:pt x="1" y="84"/>
                    <a:pt x="1" y="86"/>
                  </a:cubicBezTo>
                  <a:cubicBezTo>
                    <a:pt x="1" y="88"/>
                    <a:pt x="4" y="89"/>
                    <a:pt x="6" y="93"/>
                  </a:cubicBezTo>
                  <a:cubicBezTo>
                    <a:pt x="9" y="97"/>
                    <a:pt x="7" y="99"/>
                    <a:pt x="8" y="102"/>
                  </a:cubicBezTo>
                  <a:cubicBezTo>
                    <a:pt x="8" y="105"/>
                    <a:pt x="12" y="106"/>
                    <a:pt x="15" y="106"/>
                  </a:cubicBezTo>
                  <a:cubicBezTo>
                    <a:pt x="19" y="106"/>
                    <a:pt x="21" y="109"/>
                    <a:pt x="24" y="109"/>
                  </a:cubicBezTo>
                  <a:cubicBezTo>
                    <a:pt x="26" y="109"/>
                    <a:pt x="28" y="113"/>
                    <a:pt x="29" y="119"/>
                  </a:cubicBezTo>
                  <a:cubicBezTo>
                    <a:pt x="31" y="119"/>
                    <a:pt x="41" y="119"/>
                    <a:pt x="46" y="122"/>
                  </a:cubicBezTo>
                  <a:cubicBezTo>
                    <a:pt x="51" y="125"/>
                    <a:pt x="53" y="129"/>
                    <a:pt x="53" y="129"/>
                  </a:cubicBezTo>
                  <a:cubicBezTo>
                    <a:pt x="72" y="119"/>
                    <a:pt x="72" y="119"/>
                    <a:pt x="72" y="119"/>
                  </a:cubicBezTo>
                  <a:cubicBezTo>
                    <a:pt x="158" y="165"/>
                    <a:pt x="158" y="165"/>
                    <a:pt x="158" y="165"/>
                  </a:cubicBezTo>
                  <a:cubicBezTo>
                    <a:pt x="158" y="159"/>
                    <a:pt x="158" y="159"/>
                    <a:pt x="158" y="159"/>
                  </a:cubicBezTo>
                  <a:cubicBezTo>
                    <a:pt x="169" y="159"/>
                    <a:pt x="169" y="159"/>
                    <a:pt x="169" y="159"/>
                  </a:cubicBezTo>
                  <a:cubicBezTo>
                    <a:pt x="169" y="159"/>
                    <a:pt x="169" y="56"/>
                    <a:pt x="169" y="48"/>
                  </a:cubicBezTo>
                  <a:cubicBezTo>
                    <a:pt x="169" y="41"/>
                    <a:pt x="165" y="36"/>
                    <a:pt x="169" y="32"/>
                  </a:cubicBezTo>
                  <a:cubicBezTo>
                    <a:pt x="172" y="27"/>
                    <a:pt x="167" y="25"/>
                    <a:pt x="170" y="18"/>
                  </a:cubicBezTo>
                  <a:cubicBezTo>
                    <a:pt x="170" y="17"/>
                    <a:pt x="171" y="16"/>
                    <a:pt x="171" y="15"/>
                  </a:cubicBezTo>
                  <a:cubicBezTo>
                    <a:pt x="171" y="15"/>
                    <a:pt x="171" y="15"/>
                    <a:pt x="171" y="15"/>
                  </a:cubicBezTo>
                  <a:cubicBezTo>
                    <a:pt x="170" y="12"/>
                    <a:pt x="165" y="12"/>
                    <a:pt x="156" y="11"/>
                  </a:cubicBezTo>
                  <a:cubicBezTo>
                    <a:pt x="146" y="9"/>
                    <a:pt x="149" y="2"/>
                    <a:pt x="138" y="2"/>
                  </a:cubicBezTo>
                  <a:cubicBezTo>
                    <a:pt x="127" y="1"/>
                    <a:pt x="113" y="10"/>
                    <a:pt x="113" y="15"/>
                  </a:cubicBezTo>
                  <a:cubicBezTo>
                    <a:pt x="113" y="19"/>
                    <a:pt x="118" y="24"/>
                    <a:pt x="115" y="29"/>
                  </a:cubicBezTo>
                  <a:cubicBezTo>
                    <a:pt x="111" y="34"/>
                    <a:pt x="103" y="35"/>
                    <a:pt x="97" y="29"/>
                  </a:cubicBezTo>
                  <a:cubicBezTo>
                    <a:pt x="92" y="24"/>
                    <a:pt x="83" y="22"/>
                    <a:pt x="77" y="22"/>
                  </a:cubicBezTo>
                  <a:cubicBezTo>
                    <a:pt x="70" y="22"/>
                    <a:pt x="65" y="18"/>
                    <a:pt x="65" y="14"/>
                  </a:cubicBezTo>
                  <a:cubicBezTo>
                    <a:pt x="66" y="10"/>
                    <a:pt x="64" y="9"/>
                    <a:pt x="58" y="7"/>
                  </a:cubicBezTo>
                  <a:cubicBezTo>
                    <a:pt x="52" y="6"/>
                    <a:pt x="48" y="2"/>
                    <a:pt x="38" y="3"/>
                  </a:cubicBezTo>
                  <a:cubicBezTo>
                    <a:pt x="32" y="4"/>
                    <a:pt x="28" y="2"/>
                    <a:pt x="25" y="0"/>
                  </a:cubicBezTo>
                  <a:cubicBezTo>
                    <a:pt x="24" y="3"/>
                    <a:pt x="24" y="5"/>
                    <a:pt x="24" y="6"/>
                  </a:cubicBezTo>
                  <a:cubicBezTo>
                    <a:pt x="24" y="10"/>
                    <a:pt x="21" y="9"/>
                    <a:pt x="19"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8" name="Freeform 18">
              <a:extLst>
                <a:ext uri="{FF2B5EF4-FFF2-40B4-BE49-F238E27FC236}">
                  <a16:creationId xmlns="" xmlns:a16="http://schemas.microsoft.com/office/drawing/2014/main" id="{BFB7A108-2ED0-4170-A9F3-D27EDDDB10E1}"/>
                </a:ext>
              </a:extLst>
            </p:cNvPr>
            <p:cNvSpPr>
              <a:spLocks/>
            </p:cNvSpPr>
            <p:nvPr/>
          </p:nvSpPr>
          <p:spPr bwMode="auto">
            <a:xfrm>
              <a:off x="5158625" y="3855103"/>
              <a:ext cx="60614" cy="21759"/>
            </a:xfrm>
            <a:custGeom>
              <a:avLst/>
              <a:gdLst/>
              <a:ahLst/>
              <a:cxnLst>
                <a:cxn ang="0">
                  <a:pos x="16" y="7"/>
                </a:cxn>
                <a:cxn ang="0">
                  <a:pos x="25" y="10"/>
                </a:cxn>
                <a:cxn ang="0">
                  <a:pos x="32" y="8"/>
                </a:cxn>
                <a:cxn ang="0">
                  <a:pos x="26" y="7"/>
                </a:cxn>
                <a:cxn ang="0">
                  <a:pos x="15" y="2"/>
                </a:cxn>
                <a:cxn ang="0">
                  <a:pos x="1" y="5"/>
                </a:cxn>
                <a:cxn ang="0">
                  <a:pos x="0" y="11"/>
                </a:cxn>
                <a:cxn ang="0">
                  <a:pos x="3" y="11"/>
                </a:cxn>
                <a:cxn ang="0">
                  <a:pos x="16" y="7"/>
                </a:cxn>
              </a:cxnLst>
              <a:rect l="0" t="0" r="r" b="b"/>
              <a:pathLst>
                <a:path w="32" h="11">
                  <a:moveTo>
                    <a:pt x="16" y="7"/>
                  </a:moveTo>
                  <a:cubicBezTo>
                    <a:pt x="18" y="5"/>
                    <a:pt x="22" y="9"/>
                    <a:pt x="25" y="10"/>
                  </a:cubicBezTo>
                  <a:cubicBezTo>
                    <a:pt x="29" y="10"/>
                    <a:pt x="32" y="8"/>
                    <a:pt x="32" y="8"/>
                  </a:cubicBezTo>
                  <a:cubicBezTo>
                    <a:pt x="32" y="8"/>
                    <a:pt x="32" y="7"/>
                    <a:pt x="26" y="7"/>
                  </a:cubicBezTo>
                  <a:cubicBezTo>
                    <a:pt x="21" y="7"/>
                    <a:pt x="20" y="0"/>
                    <a:pt x="15" y="2"/>
                  </a:cubicBezTo>
                  <a:cubicBezTo>
                    <a:pt x="10" y="5"/>
                    <a:pt x="7" y="5"/>
                    <a:pt x="1" y="5"/>
                  </a:cubicBezTo>
                  <a:cubicBezTo>
                    <a:pt x="1" y="6"/>
                    <a:pt x="0" y="9"/>
                    <a:pt x="0" y="11"/>
                  </a:cubicBezTo>
                  <a:cubicBezTo>
                    <a:pt x="1" y="11"/>
                    <a:pt x="2" y="11"/>
                    <a:pt x="3" y="11"/>
                  </a:cubicBezTo>
                  <a:cubicBezTo>
                    <a:pt x="6" y="11"/>
                    <a:pt x="13" y="9"/>
                    <a:pt x="16" y="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9" name="Freeform 19">
              <a:extLst>
                <a:ext uri="{FF2B5EF4-FFF2-40B4-BE49-F238E27FC236}">
                  <a16:creationId xmlns="" xmlns:a16="http://schemas.microsoft.com/office/drawing/2014/main" id="{83D98667-0DE8-4613-8AFF-6171985ED642}"/>
                </a:ext>
              </a:extLst>
            </p:cNvPr>
            <p:cNvSpPr>
              <a:spLocks/>
            </p:cNvSpPr>
            <p:nvPr/>
          </p:nvSpPr>
          <p:spPr bwMode="auto">
            <a:xfrm>
              <a:off x="5146191" y="3797598"/>
              <a:ext cx="122783" cy="99469"/>
            </a:xfrm>
            <a:custGeom>
              <a:avLst/>
              <a:gdLst/>
              <a:ahLst/>
              <a:cxnLst>
                <a:cxn ang="0">
                  <a:pos x="15" y="51"/>
                </a:cxn>
                <a:cxn ang="0">
                  <a:pos x="21" y="48"/>
                </a:cxn>
                <a:cxn ang="0">
                  <a:pos x="37" y="47"/>
                </a:cxn>
                <a:cxn ang="0">
                  <a:pos x="40" y="48"/>
                </a:cxn>
                <a:cxn ang="0">
                  <a:pos x="40" y="47"/>
                </a:cxn>
                <a:cxn ang="0">
                  <a:pos x="48" y="50"/>
                </a:cxn>
                <a:cxn ang="0">
                  <a:pos x="65" y="51"/>
                </a:cxn>
                <a:cxn ang="0">
                  <a:pos x="66" y="50"/>
                </a:cxn>
                <a:cxn ang="0">
                  <a:pos x="66" y="43"/>
                </a:cxn>
                <a:cxn ang="0">
                  <a:pos x="60" y="36"/>
                </a:cxn>
                <a:cxn ang="0">
                  <a:pos x="58" y="29"/>
                </a:cxn>
                <a:cxn ang="0">
                  <a:pos x="56" y="26"/>
                </a:cxn>
                <a:cxn ang="0">
                  <a:pos x="50" y="18"/>
                </a:cxn>
                <a:cxn ang="0">
                  <a:pos x="42" y="8"/>
                </a:cxn>
                <a:cxn ang="0">
                  <a:pos x="38" y="8"/>
                </a:cxn>
                <a:cxn ang="0">
                  <a:pos x="32" y="2"/>
                </a:cxn>
                <a:cxn ang="0">
                  <a:pos x="23" y="3"/>
                </a:cxn>
                <a:cxn ang="0">
                  <a:pos x="13" y="3"/>
                </a:cxn>
                <a:cxn ang="0">
                  <a:pos x="6" y="8"/>
                </a:cxn>
                <a:cxn ang="0">
                  <a:pos x="6" y="8"/>
                </a:cxn>
                <a:cxn ang="0">
                  <a:pos x="3" y="18"/>
                </a:cxn>
                <a:cxn ang="0">
                  <a:pos x="7" y="34"/>
                </a:cxn>
                <a:cxn ang="0">
                  <a:pos x="8" y="36"/>
                </a:cxn>
                <a:cxn ang="0">
                  <a:pos x="22" y="33"/>
                </a:cxn>
                <a:cxn ang="0">
                  <a:pos x="33" y="38"/>
                </a:cxn>
                <a:cxn ang="0">
                  <a:pos x="39" y="39"/>
                </a:cxn>
                <a:cxn ang="0">
                  <a:pos x="32" y="41"/>
                </a:cxn>
                <a:cxn ang="0">
                  <a:pos x="23" y="38"/>
                </a:cxn>
                <a:cxn ang="0">
                  <a:pos x="10" y="42"/>
                </a:cxn>
                <a:cxn ang="0">
                  <a:pos x="7" y="42"/>
                </a:cxn>
                <a:cxn ang="0">
                  <a:pos x="8" y="48"/>
                </a:cxn>
                <a:cxn ang="0">
                  <a:pos x="9" y="49"/>
                </a:cxn>
                <a:cxn ang="0">
                  <a:pos x="15" y="51"/>
                </a:cxn>
              </a:cxnLst>
              <a:rect l="0" t="0" r="r" b="b"/>
              <a:pathLst>
                <a:path w="66" h="53">
                  <a:moveTo>
                    <a:pt x="15" y="51"/>
                  </a:moveTo>
                  <a:cubicBezTo>
                    <a:pt x="17" y="51"/>
                    <a:pt x="21" y="48"/>
                    <a:pt x="21" y="48"/>
                  </a:cubicBezTo>
                  <a:cubicBezTo>
                    <a:pt x="21" y="48"/>
                    <a:pt x="35" y="47"/>
                    <a:pt x="37" y="47"/>
                  </a:cubicBezTo>
                  <a:cubicBezTo>
                    <a:pt x="38" y="47"/>
                    <a:pt x="39" y="47"/>
                    <a:pt x="40" y="48"/>
                  </a:cubicBezTo>
                  <a:cubicBezTo>
                    <a:pt x="40" y="47"/>
                    <a:pt x="40" y="47"/>
                    <a:pt x="40" y="47"/>
                  </a:cubicBezTo>
                  <a:cubicBezTo>
                    <a:pt x="40" y="47"/>
                    <a:pt x="48" y="48"/>
                    <a:pt x="48" y="50"/>
                  </a:cubicBezTo>
                  <a:cubicBezTo>
                    <a:pt x="49" y="52"/>
                    <a:pt x="59" y="53"/>
                    <a:pt x="65" y="51"/>
                  </a:cubicBezTo>
                  <a:cubicBezTo>
                    <a:pt x="65" y="51"/>
                    <a:pt x="66" y="50"/>
                    <a:pt x="66" y="50"/>
                  </a:cubicBezTo>
                  <a:cubicBezTo>
                    <a:pt x="66" y="48"/>
                    <a:pt x="66" y="44"/>
                    <a:pt x="66" y="43"/>
                  </a:cubicBezTo>
                  <a:cubicBezTo>
                    <a:pt x="66" y="42"/>
                    <a:pt x="62" y="38"/>
                    <a:pt x="60" y="36"/>
                  </a:cubicBezTo>
                  <a:cubicBezTo>
                    <a:pt x="58" y="34"/>
                    <a:pt x="58" y="29"/>
                    <a:pt x="58" y="29"/>
                  </a:cubicBezTo>
                  <a:cubicBezTo>
                    <a:pt x="56" y="26"/>
                    <a:pt x="56" y="26"/>
                    <a:pt x="56" y="26"/>
                  </a:cubicBezTo>
                  <a:cubicBezTo>
                    <a:pt x="56" y="26"/>
                    <a:pt x="55" y="19"/>
                    <a:pt x="50" y="18"/>
                  </a:cubicBezTo>
                  <a:cubicBezTo>
                    <a:pt x="45" y="16"/>
                    <a:pt x="42" y="8"/>
                    <a:pt x="42" y="8"/>
                  </a:cubicBezTo>
                  <a:cubicBezTo>
                    <a:pt x="38" y="8"/>
                    <a:pt x="38" y="8"/>
                    <a:pt x="38" y="8"/>
                  </a:cubicBezTo>
                  <a:cubicBezTo>
                    <a:pt x="38" y="8"/>
                    <a:pt x="35" y="4"/>
                    <a:pt x="32" y="2"/>
                  </a:cubicBezTo>
                  <a:cubicBezTo>
                    <a:pt x="29" y="0"/>
                    <a:pt x="23" y="3"/>
                    <a:pt x="23" y="3"/>
                  </a:cubicBezTo>
                  <a:cubicBezTo>
                    <a:pt x="23" y="3"/>
                    <a:pt x="17" y="4"/>
                    <a:pt x="13" y="3"/>
                  </a:cubicBezTo>
                  <a:cubicBezTo>
                    <a:pt x="9" y="2"/>
                    <a:pt x="10" y="8"/>
                    <a:pt x="6" y="8"/>
                  </a:cubicBezTo>
                  <a:cubicBezTo>
                    <a:pt x="6" y="8"/>
                    <a:pt x="6" y="8"/>
                    <a:pt x="6" y="8"/>
                  </a:cubicBezTo>
                  <a:cubicBezTo>
                    <a:pt x="5" y="12"/>
                    <a:pt x="5" y="15"/>
                    <a:pt x="3" y="18"/>
                  </a:cubicBezTo>
                  <a:cubicBezTo>
                    <a:pt x="0" y="23"/>
                    <a:pt x="5" y="31"/>
                    <a:pt x="7" y="34"/>
                  </a:cubicBezTo>
                  <a:cubicBezTo>
                    <a:pt x="8" y="34"/>
                    <a:pt x="8" y="35"/>
                    <a:pt x="8" y="36"/>
                  </a:cubicBezTo>
                  <a:cubicBezTo>
                    <a:pt x="14" y="36"/>
                    <a:pt x="17" y="36"/>
                    <a:pt x="22" y="33"/>
                  </a:cubicBezTo>
                  <a:cubicBezTo>
                    <a:pt x="27" y="31"/>
                    <a:pt x="28" y="38"/>
                    <a:pt x="33" y="38"/>
                  </a:cubicBezTo>
                  <a:cubicBezTo>
                    <a:pt x="39" y="38"/>
                    <a:pt x="39" y="39"/>
                    <a:pt x="39" y="39"/>
                  </a:cubicBezTo>
                  <a:cubicBezTo>
                    <a:pt x="39" y="39"/>
                    <a:pt x="36" y="41"/>
                    <a:pt x="32" y="41"/>
                  </a:cubicBezTo>
                  <a:cubicBezTo>
                    <a:pt x="29" y="40"/>
                    <a:pt x="25" y="36"/>
                    <a:pt x="23" y="38"/>
                  </a:cubicBezTo>
                  <a:cubicBezTo>
                    <a:pt x="20" y="40"/>
                    <a:pt x="13" y="42"/>
                    <a:pt x="10" y="42"/>
                  </a:cubicBezTo>
                  <a:cubicBezTo>
                    <a:pt x="9" y="42"/>
                    <a:pt x="8" y="42"/>
                    <a:pt x="7" y="42"/>
                  </a:cubicBezTo>
                  <a:cubicBezTo>
                    <a:pt x="6" y="44"/>
                    <a:pt x="6" y="46"/>
                    <a:pt x="8" y="48"/>
                  </a:cubicBezTo>
                  <a:cubicBezTo>
                    <a:pt x="8" y="48"/>
                    <a:pt x="9" y="49"/>
                    <a:pt x="9" y="49"/>
                  </a:cubicBezTo>
                  <a:cubicBezTo>
                    <a:pt x="15" y="48"/>
                    <a:pt x="13" y="50"/>
                    <a:pt x="15" y="5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0" name="Freeform 20">
              <a:extLst>
                <a:ext uri="{FF2B5EF4-FFF2-40B4-BE49-F238E27FC236}">
                  <a16:creationId xmlns="" xmlns:a16="http://schemas.microsoft.com/office/drawing/2014/main" id="{2942220F-9400-4F80-AE0B-458DAA61CD58}"/>
                </a:ext>
              </a:extLst>
            </p:cNvPr>
            <p:cNvSpPr>
              <a:spLocks/>
            </p:cNvSpPr>
            <p:nvPr/>
          </p:nvSpPr>
          <p:spPr bwMode="auto">
            <a:xfrm>
              <a:off x="5161733" y="3886187"/>
              <a:ext cx="59060" cy="32639"/>
            </a:xfrm>
            <a:custGeom>
              <a:avLst/>
              <a:gdLst/>
              <a:ahLst/>
              <a:cxnLst>
                <a:cxn ang="0">
                  <a:pos x="16" y="17"/>
                </a:cxn>
                <a:cxn ang="0">
                  <a:pos x="26" y="12"/>
                </a:cxn>
                <a:cxn ang="0">
                  <a:pos x="30" y="10"/>
                </a:cxn>
                <a:cxn ang="0">
                  <a:pos x="29" y="5"/>
                </a:cxn>
                <a:cxn ang="0">
                  <a:pos x="31" y="1"/>
                </a:cxn>
                <a:cxn ang="0">
                  <a:pos x="28" y="0"/>
                </a:cxn>
                <a:cxn ang="0">
                  <a:pos x="12" y="1"/>
                </a:cxn>
                <a:cxn ang="0">
                  <a:pos x="6" y="4"/>
                </a:cxn>
                <a:cxn ang="0">
                  <a:pos x="0" y="2"/>
                </a:cxn>
                <a:cxn ang="0">
                  <a:pos x="9" y="9"/>
                </a:cxn>
                <a:cxn ang="0">
                  <a:pos x="14" y="18"/>
                </a:cxn>
                <a:cxn ang="0">
                  <a:pos x="15" y="18"/>
                </a:cxn>
                <a:cxn ang="0">
                  <a:pos x="16" y="17"/>
                </a:cxn>
              </a:cxnLst>
              <a:rect l="0" t="0" r="r" b="b"/>
              <a:pathLst>
                <a:path w="31" h="18">
                  <a:moveTo>
                    <a:pt x="16" y="17"/>
                  </a:moveTo>
                  <a:cubicBezTo>
                    <a:pt x="19" y="16"/>
                    <a:pt x="24" y="11"/>
                    <a:pt x="26" y="12"/>
                  </a:cubicBezTo>
                  <a:cubicBezTo>
                    <a:pt x="27" y="13"/>
                    <a:pt x="30" y="11"/>
                    <a:pt x="30" y="10"/>
                  </a:cubicBezTo>
                  <a:cubicBezTo>
                    <a:pt x="30" y="9"/>
                    <a:pt x="26" y="6"/>
                    <a:pt x="29" y="5"/>
                  </a:cubicBezTo>
                  <a:cubicBezTo>
                    <a:pt x="31" y="4"/>
                    <a:pt x="31" y="2"/>
                    <a:pt x="31" y="1"/>
                  </a:cubicBezTo>
                  <a:cubicBezTo>
                    <a:pt x="30" y="0"/>
                    <a:pt x="29" y="0"/>
                    <a:pt x="28" y="0"/>
                  </a:cubicBezTo>
                  <a:cubicBezTo>
                    <a:pt x="26" y="0"/>
                    <a:pt x="12" y="1"/>
                    <a:pt x="12" y="1"/>
                  </a:cubicBezTo>
                  <a:cubicBezTo>
                    <a:pt x="12" y="1"/>
                    <a:pt x="8" y="4"/>
                    <a:pt x="6" y="4"/>
                  </a:cubicBezTo>
                  <a:cubicBezTo>
                    <a:pt x="4" y="3"/>
                    <a:pt x="6" y="1"/>
                    <a:pt x="0" y="2"/>
                  </a:cubicBezTo>
                  <a:cubicBezTo>
                    <a:pt x="3" y="6"/>
                    <a:pt x="3" y="7"/>
                    <a:pt x="9" y="9"/>
                  </a:cubicBezTo>
                  <a:cubicBezTo>
                    <a:pt x="16" y="11"/>
                    <a:pt x="9" y="14"/>
                    <a:pt x="14" y="18"/>
                  </a:cubicBezTo>
                  <a:cubicBezTo>
                    <a:pt x="14" y="18"/>
                    <a:pt x="15" y="18"/>
                    <a:pt x="15" y="18"/>
                  </a:cubicBezTo>
                  <a:cubicBezTo>
                    <a:pt x="16" y="18"/>
                    <a:pt x="16" y="17"/>
                    <a:pt x="16" y="1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1" name="Freeform 21">
              <a:extLst>
                <a:ext uri="{FF2B5EF4-FFF2-40B4-BE49-F238E27FC236}">
                  <a16:creationId xmlns="" xmlns:a16="http://schemas.microsoft.com/office/drawing/2014/main" id="{9EB4B729-3A1E-4873-9DCF-49F38C0B5DDF}"/>
                </a:ext>
              </a:extLst>
            </p:cNvPr>
            <p:cNvSpPr>
              <a:spLocks/>
            </p:cNvSpPr>
            <p:nvPr/>
          </p:nvSpPr>
          <p:spPr bwMode="auto">
            <a:xfrm>
              <a:off x="5816052" y="3917271"/>
              <a:ext cx="257998" cy="181842"/>
            </a:xfrm>
            <a:custGeom>
              <a:avLst/>
              <a:gdLst/>
              <a:ahLst/>
              <a:cxnLst>
                <a:cxn ang="0">
                  <a:pos x="128" y="55"/>
                </a:cxn>
                <a:cxn ang="0">
                  <a:pos x="124" y="47"/>
                </a:cxn>
                <a:cxn ang="0">
                  <a:pos x="117" y="41"/>
                </a:cxn>
                <a:cxn ang="0">
                  <a:pos x="112" y="34"/>
                </a:cxn>
                <a:cxn ang="0">
                  <a:pos x="103" y="30"/>
                </a:cxn>
                <a:cxn ang="0">
                  <a:pos x="101" y="27"/>
                </a:cxn>
                <a:cxn ang="0">
                  <a:pos x="97" y="26"/>
                </a:cxn>
                <a:cxn ang="0">
                  <a:pos x="98" y="22"/>
                </a:cxn>
                <a:cxn ang="0">
                  <a:pos x="97" y="12"/>
                </a:cxn>
                <a:cxn ang="0">
                  <a:pos x="89" y="1"/>
                </a:cxn>
                <a:cxn ang="0">
                  <a:pos x="87" y="1"/>
                </a:cxn>
                <a:cxn ang="0">
                  <a:pos x="78" y="5"/>
                </a:cxn>
                <a:cxn ang="0">
                  <a:pos x="76" y="10"/>
                </a:cxn>
                <a:cxn ang="0">
                  <a:pos x="65" y="21"/>
                </a:cxn>
                <a:cxn ang="0">
                  <a:pos x="49" y="25"/>
                </a:cxn>
                <a:cxn ang="0">
                  <a:pos x="48" y="31"/>
                </a:cxn>
                <a:cxn ang="0">
                  <a:pos x="38" y="36"/>
                </a:cxn>
                <a:cxn ang="0">
                  <a:pos x="26" y="40"/>
                </a:cxn>
                <a:cxn ang="0">
                  <a:pos x="18" y="40"/>
                </a:cxn>
                <a:cxn ang="0">
                  <a:pos x="12" y="42"/>
                </a:cxn>
                <a:cxn ang="0">
                  <a:pos x="11" y="41"/>
                </a:cxn>
                <a:cxn ang="0">
                  <a:pos x="5" y="48"/>
                </a:cxn>
                <a:cxn ang="0">
                  <a:pos x="0" y="59"/>
                </a:cxn>
                <a:cxn ang="0">
                  <a:pos x="1" y="69"/>
                </a:cxn>
                <a:cxn ang="0">
                  <a:pos x="5" y="78"/>
                </a:cxn>
                <a:cxn ang="0">
                  <a:pos x="6" y="84"/>
                </a:cxn>
                <a:cxn ang="0">
                  <a:pos x="9" y="88"/>
                </a:cxn>
                <a:cxn ang="0">
                  <a:pos x="16" y="95"/>
                </a:cxn>
                <a:cxn ang="0">
                  <a:pos x="18" y="97"/>
                </a:cxn>
                <a:cxn ang="0">
                  <a:pos x="19" y="96"/>
                </a:cxn>
                <a:cxn ang="0">
                  <a:pos x="21" y="88"/>
                </a:cxn>
                <a:cxn ang="0">
                  <a:pos x="27" y="86"/>
                </a:cxn>
                <a:cxn ang="0">
                  <a:pos x="32" y="85"/>
                </a:cxn>
                <a:cxn ang="0">
                  <a:pos x="42" y="86"/>
                </a:cxn>
                <a:cxn ang="0">
                  <a:pos x="42" y="79"/>
                </a:cxn>
                <a:cxn ang="0">
                  <a:pos x="53" y="70"/>
                </a:cxn>
                <a:cxn ang="0">
                  <a:pos x="63" y="76"/>
                </a:cxn>
                <a:cxn ang="0">
                  <a:pos x="84" y="80"/>
                </a:cxn>
                <a:cxn ang="0">
                  <a:pos x="88" y="72"/>
                </a:cxn>
                <a:cxn ang="0">
                  <a:pos x="97" y="72"/>
                </a:cxn>
                <a:cxn ang="0">
                  <a:pos x="108" y="69"/>
                </a:cxn>
                <a:cxn ang="0">
                  <a:pos x="117" y="68"/>
                </a:cxn>
                <a:cxn ang="0">
                  <a:pos x="130" y="69"/>
                </a:cxn>
                <a:cxn ang="0">
                  <a:pos x="138" y="68"/>
                </a:cxn>
                <a:cxn ang="0">
                  <a:pos x="136" y="61"/>
                </a:cxn>
                <a:cxn ang="0">
                  <a:pos x="128" y="55"/>
                </a:cxn>
              </a:cxnLst>
              <a:rect l="0" t="0" r="r" b="b"/>
              <a:pathLst>
                <a:path w="138" h="97">
                  <a:moveTo>
                    <a:pt x="128" y="55"/>
                  </a:moveTo>
                  <a:cubicBezTo>
                    <a:pt x="128" y="53"/>
                    <a:pt x="128" y="51"/>
                    <a:pt x="124" y="47"/>
                  </a:cubicBezTo>
                  <a:cubicBezTo>
                    <a:pt x="120" y="44"/>
                    <a:pt x="117" y="43"/>
                    <a:pt x="117" y="41"/>
                  </a:cubicBezTo>
                  <a:cubicBezTo>
                    <a:pt x="117" y="39"/>
                    <a:pt x="115" y="38"/>
                    <a:pt x="112" y="34"/>
                  </a:cubicBezTo>
                  <a:cubicBezTo>
                    <a:pt x="108" y="30"/>
                    <a:pt x="103" y="30"/>
                    <a:pt x="103" y="30"/>
                  </a:cubicBezTo>
                  <a:cubicBezTo>
                    <a:pt x="101" y="27"/>
                    <a:pt x="101" y="27"/>
                    <a:pt x="101" y="27"/>
                  </a:cubicBezTo>
                  <a:cubicBezTo>
                    <a:pt x="97" y="26"/>
                    <a:pt x="97" y="26"/>
                    <a:pt x="97" y="26"/>
                  </a:cubicBezTo>
                  <a:cubicBezTo>
                    <a:pt x="97" y="26"/>
                    <a:pt x="94" y="24"/>
                    <a:pt x="98" y="22"/>
                  </a:cubicBezTo>
                  <a:cubicBezTo>
                    <a:pt x="102" y="20"/>
                    <a:pt x="98" y="14"/>
                    <a:pt x="97" y="12"/>
                  </a:cubicBezTo>
                  <a:cubicBezTo>
                    <a:pt x="97" y="10"/>
                    <a:pt x="91" y="3"/>
                    <a:pt x="89" y="1"/>
                  </a:cubicBezTo>
                  <a:cubicBezTo>
                    <a:pt x="89" y="1"/>
                    <a:pt x="88" y="1"/>
                    <a:pt x="87" y="1"/>
                  </a:cubicBezTo>
                  <a:cubicBezTo>
                    <a:pt x="85" y="0"/>
                    <a:pt x="80" y="2"/>
                    <a:pt x="78" y="5"/>
                  </a:cubicBezTo>
                  <a:cubicBezTo>
                    <a:pt x="76" y="7"/>
                    <a:pt x="77" y="8"/>
                    <a:pt x="76" y="10"/>
                  </a:cubicBezTo>
                  <a:cubicBezTo>
                    <a:pt x="74" y="12"/>
                    <a:pt x="68" y="17"/>
                    <a:pt x="65" y="21"/>
                  </a:cubicBezTo>
                  <a:cubicBezTo>
                    <a:pt x="61" y="26"/>
                    <a:pt x="52" y="23"/>
                    <a:pt x="49" y="25"/>
                  </a:cubicBezTo>
                  <a:cubicBezTo>
                    <a:pt x="46" y="26"/>
                    <a:pt x="50" y="29"/>
                    <a:pt x="48" y="31"/>
                  </a:cubicBezTo>
                  <a:cubicBezTo>
                    <a:pt x="46" y="32"/>
                    <a:pt x="40" y="35"/>
                    <a:pt x="38" y="36"/>
                  </a:cubicBezTo>
                  <a:cubicBezTo>
                    <a:pt x="36" y="37"/>
                    <a:pt x="28" y="37"/>
                    <a:pt x="26" y="40"/>
                  </a:cubicBezTo>
                  <a:cubicBezTo>
                    <a:pt x="23" y="43"/>
                    <a:pt x="21" y="36"/>
                    <a:pt x="18" y="40"/>
                  </a:cubicBezTo>
                  <a:cubicBezTo>
                    <a:pt x="16" y="43"/>
                    <a:pt x="13" y="43"/>
                    <a:pt x="12" y="42"/>
                  </a:cubicBezTo>
                  <a:cubicBezTo>
                    <a:pt x="12" y="42"/>
                    <a:pt x="11" y="42"/>
                    <a:pt x="11" y="41"/>
                  </a:cubicBezTo>
                  <a:cubicBezTo>
                    <a:pt x="9" y="43"/>
                    <a:pt x="6" y="45"/>
                    <a:pt x="5" y="48"/>
                  </a:cubicBezTo>
                  <a:cubicBezTo>
                    <a:pt x="4" y="53"/>
                    <a:pt x="0" y="57"/>
                    <a:pt x="0" y="59"/>
                  </a:cubicBezTo>
                  <a:cubicBezTo>
                    <a:pt x="0" y="62"/>
                    <a:pt x="1" y="65"/>
                    <a:pt x="1" y="69"/>
                  </a:cubicBezTo>
                  <a:cubicBezTo>
                    <a:pt x="1" y="73"/>
                    <a:pt x="2" y="75"/>
                    <a:pt x="5" y="78"/>
                  </a:cubicBezTo>
                  <a:cubicBezTo>
                    <a:pt x="7" y="81"/>
                    <a:pt x="6" y="84"/>
                    <a:pt x="6" y="84"/>
                  </a:cubicBezTo>
                  <a:cubicBezTo>
                    <a:pt x="6" y="84"/>
                    <a:pt x="7" y="86"/>
                    <a:pt x="9" y="88"/>
                  </a:cubicBezTo>
                  <a:cubicBezTo>
                    <a:pt x="11" y="90"/>
                    <a:pt x="16" y="94"/>
                    <a:pt x="16" y="95"/>
                  </a:cubicBezTo>
                  <a:cubicBezTo>
                    <a:pt x="16" y="96"/>
                    <a:pt x="17" y="97"/>
                    <a:pt x="18" y="97"/>
                  </a:cubicBezTo>
                  <a:cubicBezTo>
                    <a:pt x="18" y="97"/>
                    <a:pt x="18" y="96"/>
                    <a:pt x="19" y="96"/>
                  </a:cubicBezTo>
                  <a:cubicBezTo>
                    <a:pt x="22" y="93"/>
                    <a:pt x="21" y="88"/>
                    <a:pt x="21" y="88"/>
                  </a:cubicBezTo>
                  <a:cubicBezTo>
                    <a:pt x="27" y="86"/>
                    <a:pt x="27" y="86"/>
                    <a:pt x="27" y="86"/>
                  </a:cubicBezTo>
                  <a:cubicBezTo>
                    <a:pt x="32" y="85"/>
                    <a:pt x="32" y="85"/>
                    <a:pt x="32" y="85"/>
                  </a:cubicBezTo>
                  <a:cubicBezTo>
                    <a:pt x="42" y="86"/>
                    <a:pt x="42" y="86"/>
                    <a:pt x="42" y="86"/>
                  </a:cubicBezTo>
                  <a:cubicBezTo>
                    <a:pt x="42" y="79"/>
                    <a:pt x="42" y="79"/>
                    <a:pt x="42" y="79"/>
                  </a:cubicBezTo>
                  <a:cubicBezTo>
                    <a:pt x="42" y="79"/>
                    <a:pt x="49" y="70"/>
                    <a:pt x="53" y="70"/>
                  </a:cubicBezTo>
                  <a:cubicBezTo>
                    <a:pt x="58" y="70"/>
                    <a:pt x="63" y="76"/>
                    <a:pt x="63" y="76"/>
                  </a:cubicBezTo>
                  <a:cubicBezTo>
                    <a:pt x="84" y="80"/>
                    <a:pt x="84" y="80"/>
                    <a:pt x="84" y="80"/>
                  </a:cubicBezTo>
                  <a:cubicBezTo>
                    <a:pt x="84" y="80"/>
                    <a:pt x="85" y="74"/>
                    <a:pt x="88" y="72"/>
                  </a:cubicBezTo>
                  <a:cubicBezTo>
                    <a:pt x="90" y="71"/>
                    <a:pt x="94" y="74"/>
                    <a:pt x="97" y="72"/>
                  </a:cubicBezTo>
                  <a:cubicBezTo>
                    <a:pt x="99" y="71"/>
                    <a:pt x="104" y="69"/>
                    <a:pt x="108" y="69"/>
                  </a:cubicBezTo>
                  <a:cubicBezTo>
                    <a:pt x="113" y="69"/>
                    <a:pt x="115" y="72"/>
                    <a:pt x="117" y="68"/>
                  </a:cubicBezTo>
                  <a:cubicBezTo>
                    <a:pt x="120" y="63"/>
                    <a:pt x="130" y="69"/>
                    <a:pt x="130" y="69"/>
                  </a:cubicBezTo>
                  <a:cubicBezTo>
                    <a:pt x="138" y="68"/>
                    <a:pt x="138" y="68"/>
                    <a:pt x="138" y="68"/>
                  </a:cubicBezTo>
                  <a:cubicBezTo>
                    <a:pt x="136" y="61"/>
                    <a:pt x="136" y="61"/>
                    <a:pt x="136" y="61"/>
                  </a:cubicBezTo>
                  <a:cubicBezTo>
                    <a:pt x="136" y="61"/>
                    <a:pt x="128" y="57"/>
                    <a:pt x="128" y="5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2" name="Freeform 22">
              <a:extLst>
                <a:ext uri="{FF2B5EF4-FFF2-40B4-BE49-F238E27FC236}">
                  <a16:creationId xmlns="" xmlns:a16="http://schemas.microsoft.com/office/drawing/2014/main" id="{8D84F1E4-0474-47F3-87E5-3814B9BCB4C5}"/>
                </a:ext>
              </a:extLst>
            </p:cNvPr>
            <p:cNvSpPr>
              <a:spLocks/>
            </p:cNvSpPr>
            <p:nvPr/>
          </p:nvSpPr>
          <p:spPr bwMode="auto">
            <a:xfrm>
              <a:off x="5568935" y="3856657"/>
              <a:ext cx="250227" cy="208263"/>
            </a:xfrm>
            <a:custGeom>
              <a:avLst/>
              <a:gdLst/>
              <a:ahLst/>
              <a:cxnLst>
                <a:cxn ang="0">
                  <a:pos x="83" y="81"/>
                </a:cxn>
                <a:cxn ang="0">
                  <a:pos x="89" y="80"/>
                </a:cxn>
                <a:cxn ang="0">
                  <a:pos x="97" y="86"/>
                </a:cxn>
                <a:cxn ang="0">
                  <a:pos x="102" y="81"/>
                </a:cxn>
                <a:cxn ang="0">
                  <a:pos x="110" y="63"/>
                </a:cxn>
                <a:cxn ang="0">
                  <a:pos x="116" y="57"/>
                </a:cxn>
                <a:cxn ang="0">
                  <a:pos x="117" y="51"/>
                </a:cxn>
                <a:cxn ang="0">
                  <a:pos x="120" y="43"/>
                </a:cxn>
                <a:cxn ang="0">
                  <a:pos x="126" y="31"/>
                </a:cxn>
                <a:cxn ang="0">
                  <a:pos x="133" y="27"/>
                </a:cxn>
                <a:cxn ang="0">
                  <a:pos x="132" y="20"/>
                </a:cxn>
                <a:cxn ang="0">
                  <a:pos x="128" y="16"/>
                </a:cxn>
                <a:cxn ang="0">
                  <a:pos x="128" y="9"/>
                </a:cxn>
                <a:cxn ang="0">
                  <a:pos x="124" y="5"/>
                </a:cxn>
                <a:cxn ang="0">
                  <a:pos x="120" y="3"/>
                </a:cxn>
                <a:cxn ang="0">
                  <a:pos x="112" y="10"/>
                </a:cxn>
                <a:cxn ang="0">
                  <a:pos x="103" y="8"/>
                </a:cxn>
                <a:cxn ang="0">
                  <a:pos x="88" y="7"/>
                </a:cxn>
                <a:cxn ang="0">
                  <a:pos x="80" y="13"/>
                </a:cxn>
                <a:cxn ang="0">
                  <a:pos x="69" y="13"/>
                </a:cxn>
                <a:cxn ang="0">
                  <a:pos x="60" y="8"/>
                </a:cxn>
                <a:cxn ang="0">
                  <a:pos x="51" y="11"/>
                </a:cxn>
                <a:cxn ang="0">
                  <a:pos x="45" y="5"/>
                </a:cxn>
                <a:cxn ang="0">
                  <a:pos x="36" y="2"/>
                </a:cxn>
                <a:cxn ang="0">
                  <a:pos x="29" y="4"/>
                </a:cxn>
                <a:cxn ang="0">
                  <a:pos x="19" y="4"/>
                </a:cxn>
                <a:cxn ang="0">
                  <a:pos x="16" y="13"/>
                </a:cxn>
                <a:cxn ang="0">
                  <a:pos x="11" y="21"/>
                </a:cxn>
                <a:cxn ang="0">
                  <a:pos x="10" y="23"/>
                </a:cxn>
                <a:cxn ang="0">
                  <a:pos x="11" y="31"/>
                </a:cxn>
                <a:cxn ang="0">
                  <a:pos x="10" y="47"/>
                </a:cxn>
                <a:cxn ang="0">
                  <a:pos x="6" y="54"/>
                </a:cxn>
                <a:cxn ang="0">
                  <a:pos x="1" y="62"/>
                </a:cxn>
                <a:cxn ang="0">
                  <a:pos x="1" y="75"/>
                </a:cxn>
                <a:cxn ang="0">
                  <a:pos x="5" y="84"/>
                </a:cxn>
                <a:cxn ang="0">
                  <a:pos x="5" y="84"/>
                </a:cxn>
                <a:cxn ang="0">
                  <a:pos x="22" y="88"/>
                </a:cxn>
                <a:cxn ang="0">
                  <a:pos x="32" y="100"/>
                </a:cxn>
                <a:cxn ang="0">
                  <a:pos x="38" y="110"/>
                </a:cxn>
                <a:cxn ang="0">
                  <a:pos x="50" y="107"/>
                </a:cxn>
                <a:cxn ang="0">
                  <a:pos x="65" y="105"/>
                </a:cxn>
                <a:cxn ang="0">
                  <a:pos x="66" y="105"/>
                </a:cxn>
                <a:cxn ang="0">
                  <a:pos x="70" y="93"/>
                </a:cxn>
                <a:cxn ang="0">
                  <a:pos x="83" y="81"/>
                </a:cxn>
              </a:cxnLst>
              <a:rect l="0" t="0" r="r" b="b"/>
              <a:pathLst>
                <a:path w="134" h="111">
                  <a:moveTo>
                    <a:pt x="83" y="81"/>
                  </a:moveTo>
                  <a:cubicBezTo>
                    <a:pt x="84" y="81"/>
                    <a:pt x="87" y="82"/>
                    <a:pt x="89" y="80"/>
                  </a:cubicBezTo>
                  <a:cubicBezTo>
                    <a:pt x="92" y="78"/>
                    <a:pt x="97" y="82"/>
                    <a:pt x="97" y="86"/>
                  </a:cubicBezTo>
                  <a:cubicBezTo>
                    <a:pt x="98" y="89"/>
                    <a:pt x="100" y="84"/>
                    <a:pt x="102" y="81"/>
                  </a:cubicBezTo>
                  <a:cubicBezTo>
                    <a:pt x="104" y="77"/>
                    <a:pt x="110" y="66"/>
                    <a:pt x="110" y="63"/>
                  </a:cubicBezTo>
                  <a:cubicBezTo>
                    <a:pt x="110" y="61"/>
                    <a:pt x="116" y="58"/>
                    <a:pt x="116" y="57"/>
                  </a:cubicBezTo>
                  <a:cubicBezTo>
                    <a:pt x="116" y="55"/>
                    <a:pt x="115" y="51"/>
                    <a:pt x="117" y="51"/>
                  </a:cubicBezTo>
                  <a:cubicBezTo>
                    <a:pt x="119" y="50"/>
                    <a:pt x="120" y="45"/>
                    <a:pt x="120" y="43"/>
                  </a:cubicBezTo>
                  <a:cubicBezTo>
                    <a:pt x="119" y="42"/>
                    <a:pt x="125" y="32"/>
                    <a:pt x="126" y="31"/>
                  </a:cubicBezTo>
                  <a:cubicBezTo>
                    <a:pt x="127" y="30"/>
                    <a:pt x="133" y="30"/>
                    <a:pt x="133" y="27"/>
                  </a:cubicBezTo>
                  <a:cubicBezTo>
                    <a:pt x="133" y="24"/>
                    <a:pt x="134" y="21"/>
                    <a:pt x="132" y="20"/>
                  </a:cubicBezTo>
                  <a:cubicBezTo>
                    <a:pt x="130" y="20"/>
                    <a:pt x="128" y="17"/>
                    <a:pt x="128" y="16"/>
                  </a:cubicBezTo>
                  <a:cubicBezTo>
                    <a:pt x="128" y="15"/>
                    <a:pt x="128" y="12"/>
                    <a:pt x="128" y="9"/>
                  </a:cubicBezTo>
                  <a:cubicBezTo>
                    <a:pt x="126" y="9"/>
                    <a:pt x="126" y="6"/>
                    <a:pt x="124" y="5"/>
                  </a:cubicBezTo>
                  <a:cubicBezTo>
                    <a:pt x="122" y="3"/>
                    <a:pt x="122" y="2"/>
                    <a:pt x="120" y="3"/>
                  </a:cubicBezTo>
                  <a:cubicBezTo>
                    <a:pt x="118" y="3"/>
                    <a:pt x="115" y="9"/>
                    <a:pt x="112" y="10"/>
                  </a:cubicBezTo>
                  <a:cubicBezTo>
                    <a:pt x="109" y="11"/>
                    <a:pt x="105" y="9"/>
                    <a:pt x="103" y="8"/>
                  </a:cubicBezTo>
                  <a:cubicBezTo>
                    <a:pt x="101" y="7"/>
                    <a:pt x="91" y="8"/>
                    <a:pt x="88" y="7"/>
                  </a:cubicBezTo>
                  <a:cubicBezTo>
                    <a:pt x="85" y="7"/>
                    <a:pt x="82" y="11"/>
                    <a:pt x="80" y="13"/>
                  </a:cubicBezTo>
                  <a:cubicBezTo>
                    <a:pt x="78" y="14"/>
                    <a:pt x="71" y="13"/>
                    <a:pt x="69" y="13"/>
                  </a:cubicBezTo>
                  <a:cubicBezTo>
                    <a:pt x="67" y="12"/>
                    <a:pt x="62" y="8"/>
                    <a:pt x="60" y="8"/>
                  </a:cubicBezTo>
                  <a:cubicBezTo>
                    <a:pt x="58" y="8"/>
                    <a:pt x="54" y="9"/>
                    <a:pt x="51" y="11"/>
                  </a:cubicBezTo>
                  <a:cubicBezTo>
                    <a:pt x="48" y="13"/>
                    <a:pt x="47" y="7"/>
                    <a:pt x="45" y="5"/>
                  </a:cubicBezTo>
                  <a:cubicBezTo>
                    <a:pt x="43" y="2"/>
                    <a:pt x="38" y="4"/>
                    <a:pt x="36" y="2"/>
                  </a:cubicBezTo>
                  <a:cubicBezTo>
                    <a:pt x="33" y="0"/>
                    <a:pt x="31" y="5"/>
                    <a:pt x="29" y="4"/>
                  </a:cubicBezTo>
                  <a:cubicBezTo>
                    <a:pt x="27" y="4"/>
                    <a:pt x="21" y="3"/>
                    <a:pt x="19" y="4"/>
                  </a:cubicBezTo>
                  <a:cubicBezTo>
                    <a:pt x="17" y="6"/>
                    <a:pt x="17" y="12"/>
                    <a:pt x="16" y="13"/>
                  </a:cubicBezTo>
                  <a:cubicBezTo>
                    <a:pt x="15" y="14"/>
                    <a:pt x="11" y="19"/>
                    <a:pt x="11" y="21"/>
                  </a:cubicBezTo>
                  <a:cubicBezTo>
                    <a:pt x="11" y="22"/>
                    <a:pt x="11" y="23"/>
                    <a:pt x="10" y="23"/>
                  </a:cubicBezTo>
                  <a:cubicBezTo>
                    <a:pt x="10" y="26"/>
                    <a:pt x="11" y="30"/>
                    <a:pt x="11" y="31"/>
                  </a:cubicBezTo>
                  <a:cubicBezTo>
                    <a:pt x="11" y="33"/>
                    <a:pt x="12" y="45"/>
                    <a:pt x="10" y="47"/>
                  </a:cubicBezTo>
                  <a:cubicBezTo>
                    <a:pt x="7" y="50"/>
                    <a:pt x="6" y="54"/>
                    <a:pt x="6" y="54"/>
                  </a:cubicBezTo>
                  <a:cubicBezTo>
                    <a:pt x="6" y="54"/>
                    <a:pt x="2" y="56"/>
                    <a:pt x="1" y="62"/>
                  </a:cubicBezTo>
                  <a:cubicBezTo>
                    <a:pt x="0" y="67"/>
                    <a:pt x="1" y="71"/>
                    <a:pt x="1" y="75"/>
                  </a:cubicBezTo>
                  <a:cubicBezTo>
                    <a:pt x="1" y="78"/>
                    <a:pt x="3" y="80"/>
                    <a:pt x="5" y="84"/>
                  </a:cubicBezTo>
                  <a:cubicBezTo>
                    <a:pt x="5" y="84"/>
                    <a:pt x="5" y="84"/>
                    <a:pt x="5" y="84"/>
                  </a:cubicBezTo>
                  <a:cubicBezTo>
                    <a:pt x="7" y="87"/>
                    <a:pt x="16" y="87"/>
                    <a:pt x="22" y="88"/>
                  </a:cubicBezTo>
                  <a:cubicBezTo>
                    <a:pt x="27" y="90"/>
                    <a:pt x="32" y="97"/>
                    <a:pt x="32" y="100"/>
                  </a:cubicBezTo>
                  <a:cubicBezTo>
                    <a:pt x="32" y="103"/>
                    <a:pt x="36" y="108"/>
                    <a:pt x="38" y="110"/>
                  </a:cubicBezTo>
                  <a:cubicBezTo>
                    <a:pt x="41" y="111"/>
                    <a:pt x="47" y="107"/>
                    <a:pt x="50" y="107"/>
                  </a:cubicBezTo>
                  <a:cubicBezTo>
                    <a:pt x="53" y="107"/>
                    <a:pt x="63" y="107"/>
                    <a:pt x="65" y="105"/>
                  </a:cubicBezTo>
                  <a:cubicBezTo>
                    <a:pt x="65" y="105"/>
                    <a:pt x="66" y="105"/>
                    <a:pt x="66" y="105"/>
                  </a:cubicBezTo>
                  <a:cubicBezTo>
                    <a:pt x="69" y="99"/>
                    <a:pt x="70" y="93"/>
                    <a:pt x="70" y="93"/>
                  </a:cubicBezTo>
                  <a:cubicBezTo>
                    <a:pt x="70" y="93"/>
                    <a:pt x="81" y="81"/>
                    <a:pt x="83" y="8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3" name="Freeform 23">
              <a:extLst>
                <a:ext uri="{FF2B5EF4-FFF2-40B4-BE49-F238E27FC236}">
                  <a16:creationId xmlns="" xmlns:a16="http://schemas.microsoft.com/office/drawing/2014/main" id="{7E9D3BAD-7C6C-4D5D-BF27-A602F8CC9175}"/>
                </a:ext>
              </a:extLst>
            </p:cNvPr>
            <p:cNvSpPr>
              <a:spLocks/>
            </p:cNvSpPr>
            <p:nvPr/>
          </p:nvSpPr>
          <p:spPr bwMode="auto">
            <a:xfrm>
              <a:off x="5526971" y="3889295"/>
              <a:ext cx="63723" cy="130553"/>
            </a:xfrm>
            <a:custGeom>
              <a:avLst/>
              <a:gdLst/>
              <a:ahLst/>
              <a:cxnLst>
                <a:cxn ang="0">
                  <a:pos x="23" y="45"/>
                </a:cxn>
                <a:cxn ang="0">
                  <a:pos x="28" y="37"/>
                </a:cxn>
                <a:cxn ang="0">
                  <a:pos x="32" y="30"/>
                </a:cxn>
                <a:cxn ang="0">
                  <a:pos x="33" y="14"/>
                </a:cxn>
                <a:cxn ang="0">
                  <a:pos x="32" y="6"/>
                </a:cxn>
                <a:cxn ang="0">
                  <a:pos x="28" y="6"/>
                </a:cxn>
                <a:cxn ang="0">
                  <a:pos x="25" y="1"/>
                </a:cxn>
                <a:cxn ang="0">
                  <a:pos x="21" y="6"/>
                </a:cxn>
                <a:cxn ang="0">
                  <a:pos x="18" y="11"/>
                </a:cxn>
                <a:cxn ang="0">
                  <a:pos x="8" y="13"/>
                </a:cxn>
                <a:cxn ang="0">
                  <a:pos x="2" y="17"/>
                </a:cxn>
                <a:cxn ang="0">
                  <a:pos x="0" y="17"/>
                </a:cxn>
                <a:cxn ang="0">
                  <a:pos x="6" y="28"/>
                </a:cxn>
                <a:cxn ang="0">
                  <a:pos x="9" y="36"/>
                </a:cxn>
                <a:cxn ang="0">
                  <a:pos x="10" y="49"/>
                </a:cxn>
                <a:cxn ang="0">
                  <a:pos x="11" y="70"/>
                </a:cxn>
                <a:cxn ang="0">
                  <a:pos x="19" y="69"/>
                </a:cxn>
                <a:cxn ang="0">
                  <a:pos x="27" y="67"/>
                </a:cxn>
                <a:cxn ang="0">
                  <a:pos x="23" y="58"/>
                </a:cxn>
                <a:cxn ang="0">
                  <a:pos x="23" y="45"/>
                </a:cxn>
              </a:cxnLst>
              <a:rect l="0" t="0" r="r" b="b"/>
              <a:pathLst>
                <a:path w="34" h="70">
                  <a:moveTo>
                    <a:pt x="23" y="45"/>
                  </a:moveTo>
                  <a:cubicBezTo>
                    <a:pt x="24" y="39"/>
                    <a:pt x="28" y="37"/>
                    <a:pt x="28" y="37"/>
                  </a:cubicBezTo>
                  <a:cubicBezTo>
                    <a:pt x="28" y="37"/>
                    <a:pt x="29" y="33"/>
                    <a:pt x="32" y="30"/>
                  </a:cubicBezTo>
                  <a:cubicBezTo>
                    <a:pt x="34" y="28"/>
                    <a:pt x="33" y="16"/>
                    <a:pt x="33" y="14"/>
                  </a:cubicBezTo>
                  <a:cubicBezTo>
                    <a:pt x="33" y="13"/>
                    <a:pt x="32" y="9"/>
                    <a:pt x="32" y="6"/>
                  </a:cubicBezTo>
                  <a:cubicBezTo>
                    <a:pt x="31" y="7"/>
                    <a:pt x="30" y="7"/>
                    <a:pt x="28" y="6"/>
                  </a:cubicBezTo>
                  <a:cubicBezTo>
                    <a:pt x="25" y="5"/>
                    <a:pt x="28" y="2"/>
                    <a:pt x="25" y="1"/>
                  </a:cubicBezTo>
                  <a:cubicBezTo>
                    <a:pt x="21" y="0"/>
                    <a:pt x="20" y="4"/>
                    <a:pt x="21" y="6"/>
                  </a:cubicBezTo>
                  <a:cubicBezTo>
                    <a:pt x="21" y="9"/>
                    <a:pt x="19" y="9"/>
                    <a:pt x="18" y="11"/>
                  </a:cubicBezTo>
                  <a:cubicBezTo>
                    <a:pt x="16" y="12"/>
                    <a:pt x="10" y="13"/>
                    <a:pt x="8" y="13"/>
                  </a:cubicBezTo>
                  <a:cubicBezTo>
                    <a:pt x="6" y="13"/>
                    <a:pt x="4" y="16"/>
                    <a:pt x="2" y="17"/>
                  </a:cubicBezTo>
                  <a:cubicBezTo>
                    <a:pt x="2" y="17"/>
                    <a:pt x="1" y="17"/>
                    <a:pt x="0" y="17"/>
                  </a:cubicBezTo>
                  <a:cubicBezTo>
                    <a:pt x="1" y="26"/>
                    <a:pt x="2" y="25"/>
                    <a:pt x="6" y="28"/>
                  </a:cubicBezTo>
                  <a:cubicBezTo>
                    <a:pt x="11" y="30"/>
                    <a:pt x="7" y="34"/>
                    <a:pt x="9" y="36"/>
                  </a:cubicBezTo>
                  <a:cubicBezTo>
                    <a:pt x="11" y="38"/>
                    <a:pt x="10" y="43"/>
                    <a:pt x="10" y="49"/>
                  </a:cubicBezTo>
                  <a:cubicBezTo>
                    <a:pt x="11" y="53"/>
                    <a:pt x="11" y="63"/>
                    <a:pt x="11" y="70"/>
                  </a:cubicBezTo>
                  <a:cubicBezTo>
                    <a:pt x="14" y="70"/>
                    <a:pt x="17" y="69"/>
                    <a:pt x="19" y="69"/>
                  </a:cubicBezTo>
                  <a:cubicBezTo>
                    <a:pt x="22" y="69"/>
                    <a:pt x="25" y="65"/>
                    <a:pt x="27" y="67"/>
                  </a:cubicBezTo>
                  <a:cubicBezTo>
                    <a:pt x="25" y="63"/>
                    <a:pt x="23" y="61"/>
                    <a:pt x="23" y="58"/>
                  </a:cubicBezTo>
                  <a:cubicBezTo>
                    <a:pt x="23" y="54"/>
                    <a:pt x="22" y="50"/>
                    <a:pt x="23" y="4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4" name="Freeform 24">
              <a:extLst>
                <a:ext uri="{FF2B5EF4-FFF2-40B4-BE49-F238E27FC236}">
                  <a16:creationId xmlns="" xmlns:a16="http://schemas.microsoft.com/office/drawing/2014/main" id="{E108A01C-A095-4CC9-94C4-85189BC23680}"/>
                </a:ext>
              </a:extLst>
            </p:cNvPr>
            <p:cNvSpPr>
              <a:spLocks/>
            </p:cNvSpPr>
            <p:nvPr/>
          </p:nvSpPr>
          <p:spPr bwMode="auto">
            <a:xfrm>
              <a:off x="5508320" y="3917271"/>
              <a:ext cx="40409" cy="110349"/>
            </a:xfrm>
            <a:custGeom>
              <a:avLst/>
              <a:gdLst/>
              <a:ahLst/>
              <a:cxnLst>
                <a:cxn ang="0">
                  <a:pos x="19" y="21"/>
                </a:cxn>
                <a:cxn ang="0">
                  <a:pos x="16" y="13"/>
                </a:cxn>
                <a:cxn ang="0">
                  <a:pos x="10" y="2"/>
                </a:cxn>
                <a:cxn ang="0">
                  <a:pos x="2" y="1"/>
                </a:cxn>
                <a:cxn ang="0">
                  <a:pos x="0" y="1"/>
                </a:cxn>
                <a:cxn ang="0">
                  <a:pos x="3" y="8"/>
                </a:cxn>
                <a:cxn ang="0">
                  <a:pos x="5" y="15"/>
                </a:cxn>
                <a:cxn ang="0">
                  <a:pos x="6" y="31"/>
                </a:cxn>
                <a:cxn ang="0">
                  <a:pos x="9" y="46"/>
                </a:cxn>
                <a:cxn ang="0">
                  <a:pos x="13" y="59"/>
                </a:cxn>
                <a:cxn ang="0">
                  <a:pos x="15" y="58"/>
                </a:cxn>
                <a:cxn ang="0">
                  <a:pos x="21" y="55"/>
                </a:cxn>
                <a:cxn ang="0">
                  <a:pos x="20" y="34"/>
                </a:cxn>
                <a:cxn ang="0">
                  <a:pos x="19" y="21"/>
                </a:cxn>
              </a:cxnLst>
              <a:rect l="0" t="0" r="r" b="b"/>
              <a:pathLst>
                <a:path w="21" h="59">
                  <a:moveTo>
                    <a:pt x="19" y="21"/>
                  </a:moveTo>
                  <a:cubicBezTo>
                    <a:pt x="17" y="19"/>
                    <a:pt x="21" y="15"/>
                    <a:pt x="16" y="13"/>
                  </a:cubicBezTo>
                  <a:cubicBezTo>
                    <a:pt x="12" y="10"/>
                    <a:pt x="11" y="11"/>
                    <a:pt x="10" y="2"/>
                  </a:cubicBezTo>
                  <a:cubicBezTo>
                    <a:pt x="8" y="2"/>
                    <a:pt x="4" y="1"/>
                    <a:pt x="2" y="1"/>
                  </a:cubicBezTo>
                  <a:cubicBezTo>
                    <a:pt x="1" y="0"/>
                    <a:pt x="1" y="1"/>
                    <a:pt x="0" y="1"/>
                  </a:cubicBezTo>
                  <a:cubicBezTo>
                    <a:pt x="1" y="4"/>
                    <a:pt x="2" y="7"/>
                    <a:pt x="3" y="8"/>
                  </a:cubicBezTo>
                  <a:cubicBezTo>
                    <a:pt x="4" y="9"/>
                    <a:pt x="6" y="11"/>
                    <a:pt x="5" y="15"/>
                  </a:cubicBezTo>
                  <a:cubicBezTo>
                    <a:pt x="5" y="19"/>
                    <a:pt x="4" y="27"/>
                    <a:pt x="6" y="31"/>
                  </a:cubicBezTo>
                  <a:cubicBezTo>
                    <a:pt x="7" y="34"/>
                    <a:pt x="9" y="40"/>
                    <a:pt x="9" y="46"/>
                  </a:cubicBezTo>
                  <a:cubicBezTo>
                    <a:pt x="9" y="50"/>
                    <a:pt x="11" y="55"/>
                    <a:pt x="13" y="59"/>
                  </a:cubicBezTo>
                  <a:cubicBezTo>
                    <a:pt x="14" y="59"/>
                    <a:pt x="14" y="58"/>
                    <a:pt x="15" y="58"/>
                  </a:cubicBezTo>
                  <a:cubicBezTo>
                    <a:pt x="17" y="56"/>
                    <a:pt x="19" y="55"/>
                    <a:pt x="21" y="55"/>
                  </a:cubicBezTo>
                  <a:cubicBezTo>
                    <a:pt x="21" y="48"/>
                    <a:pt x="21" y="38"/>
                    <a:pt x="20" y="34"/>
                  </a:cubicBezTo>
                  <a:cubicBezTo>
                    <a:pt x="20" y="28"/>
                    <a:pt x="21" y="23"/>
                    <a:pt x="19" y="2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5" name="Freeform 25">
              <a:extLst>
                <a:ext uri="{FF2B5EF4-FFF2-40B4-BE49-F238E27FC236}">
                  <a16:creationId xmlns="" xmlns:a16="http://schemas.microsoft.com/office/drawing/2014/main" id="{2C19A46C-ABCC-4E7B-B3E6-E61408AC3E04}"/>
                </a:ext>
              </a:extLst>
            </p:cNvPr>
            <p:cNvSpPr>
              <a:spLocks/>
            </p:cNvSpPr>
            <p:nvPr/>
          </p:nvSpPr>
          <p:spPr bwMode="auto">
            <a:xfrm>
              <a:off x="5691716" y="3873753"/>
              <a:ext cx="156975" cy="244010"/>
            </a:xfrm>
            <a:custGeom>
              <a:avLst/>
              <a:gdLst/>
              <a:ahLst/>
              <a:cxnLst>
                <a:cxn ang="0">
                  <a:pos x="35" y="124"/>
                </a:cxn>
                <a:cxn ang="0">
                  <a:pos x="65" y="125"/>
                </a:cxn>
                <a:cxn ang="0">
                  <a:pos x="81" y="130"/>
                </a:cxn>
                <a:cxn ang="0">
                  <a:pos x="84" y="120"/>
                </a:cxn>
                <a:cxn ang="0">
                  <a:pos x="82" y="118"/>
                </a:cxn>
                <a:cxn ang="0">
                  <a:pos x="75" y="111"/>
                </a:cxn>
                <a:cxn ang="0">
                  <a:pos x="72" y="107"/>
                </a:cxn>
                <a:cxn ang="0">
                  <a:pos x="71" y="101"/>
                </a:cxn>
                <a:cxn ang="0">
                  <a:pos x="67" y="92"/>
                </a:cxn>
                <a:cxn ang="0">
                  <a:pos x="66" y="82"/>
                </a:cxn>
                <a:cxn ang="0">
                  <a:pos x="71" y="71"/>
                </a:cxn>
                <a:cxn ang="0">
                  <a:pos x="77" y="64"/>
                </a:cxn>
                <a:cxn ang="0">
                  <a:pos x="74" y="56"/>
                </a:cxn>
                <a:cxn ang="0">
                  <a:pos x="64" y="46"/>
                </a:cxn>
                <a:cxn ang="0">
                  <a:pos x="62" y="38"/>
                </a:cxn>
                <a:cxn ang="0">
                  <a:pos x="71" y="37"/>
                </a:cxn>
                <a:cxn ang="0">
                  <a:pos x="76" y="35"/>
                </a:cxn>
                <a:cxn ang="0">
                  <a:pos x="71" y="21"/>
                </a:cxn>
                <a:cxn ang="0">
                  <a:pos x="70" y="11"/>
                </a:cxn>
                <a:cxn ang="0">
                  <a:pos x="63" y="1"/>
                </a:cxn>
                <a:cxn ang="0">
                  <a:pos x="62" y="0"/>
                </a:cxn>
                <a:cxn ang="0">
                  <a:pos x="62" y="7"/>
                </a:cxn>
                <a:cxn ang="0">
                  <a:pos x="66" y="11"/>
                </a:cxn>
                <a:cxn ang="0">
                  <a:pos x="67" y="18"/>
                </a:cxn>
                <a:cxn ang="0">
                  <a:pos x="60" y="22"/>
                </a:cxn>
                <a:cxn ang="0">
                  <a:pos x="54" y="34"/>
                </a:cxn>
                <a:cxn ang="0">
                  <a:pos x="51" y="42"/>
                </a:cxn>
                <a:cxn ang="0">
                  <a:pos x="50" y="48"/>
                </a:cxn>
                <a:cxn ang="0">
                  <a:pos x="44" y="54"/>
                </a:cxn>
                <a:cxn ang="0">
                  <a:pos x="36" y="72"/>
                </a:cxn>
                <a:cxn ang="0">
                  <a:pos x="31" y="77"/>
                </a:cxn>
                <a:cxn ang="0">
                  <a:pos x="23" y="71"/>
                </a:cxn>
                <a:cxn ang="0">
                  <a:pos x="17" y="72"/>
                </a:cxn>
                <a:cxn ang="0">
                  <a:pos x="4" y="84"/>
                </a:cxn>
                <a:cxn ang="0">
                  <a:pos x="0" y="96"/>
                </a:cxn>
                <a:cxn ang="0">
                  <a:pos x="5" y="103"/>
                </a:cxn>
                <a:cxn ang="0">
                  <a:pos x="14" y="104"/>
                </a:cxn>
                <a:cxn ang="0">
                  <a:pos x="17" y="115"/>
                </a:cxn>
                <a:cxn ang="0">
                  <a:pos x="15" y="125"/>
                </a:cxn>
                <a:cxn ang="0">
                  <a:pos x="31" y="125"/>
                </a:cxn>
                <a:cxn ang="0">
                  <a:pos x="35" y="124"/>
                </a:cxn>
              </a:cxnLst>
              <a:rect l="0" t="0" r="r" b="b"/>
              <a:pathLst>
                <a:path w="84" h="130">
                  <a:moveTo>
                    <a:pt x="35" y="124"/>
                  </a:moveTo>
                  <a:cubicBezTo>
                    <a:pt x="35" y="124"/>
                    <a:pt x="62" y="125"/>
                    <a:pt x="65" y="125"/>
                  </a:cubicBezTo>
                  <a:cubicBezTo>
                    <a:pt x="69" y="124"/>
                    <a:pt x="81" y="130"/>
                    <a:pt x="81" y="130"/>
                  </a:cubicBezTo>
                  <a:cubicBezTo>
                    <a:pt x="81" y="130"/>
                    <a:pt x="82" y="124"/>
                    <a:pt x="84" y="120"/>
                  </a:cubicBezTo>
                  <a:cubicBezTo>
                    <a:pt x="83" y="120"/>
                    <a:pt x="82" y="119"/>
                    <a:pt x="82" y="118"/>
                  </a:cubicBezTo>
                  <a:cubicBezTo>
                    <a:pt x="82" y="117"/>
                    <a:pt x="77" y="113"/>
                    <a:pt x="75" y="111"/>
                  </a:cubicBezTo>
                  <a:cubicBezTo>
                    <a:pt x="73" y="109"/>
                    <a:pt x="72" y="107"/>
                    <a:pt x="72" y="107"/>
                  </a:cubicBezTo>
                  <a:cubicBezTo>
                    <a:pt x="72" y="107"/>
                    <a:pt x="73" y="104"/>
                    <a:pt x="71" y="101"/>
                  </a:cubicBezTo>
                  <a:cubicBezTo>
                    <a:pt x="68" y="98"/>
                    <a:pt x="67" y="96"/>
                    <a:pt x="67" y="92"/>
                  </a:cubicBezTo>
                  <a:cubicBezTo>
                    <a:pt x="67" y="88"/>
                    <a:pt x="66" y="85"/>
                    <a:pt x="66" y="82"/>
                  </a:cubicBezTo>
                  <a:cubicBezTo>
                    <a:pt x="66" y="80"/>
                    <a:pt x="70" y="76"/>
                    <a:pt x="71" y="71"/>
                  </a:cubicBezTo>
                  <a:cubicBezTo>
                    <a:pt x="72" y="68"/>
                    <a:pt x="75" y="66"/>
                    <a:pt x="77" y="64"/>
                  </a:cubicBezTo>
                  <a:cubicBezTo>
                    <a:pt x="76" y="62"/>
                    <a:pt x="75" y="59"/>
                    <a:pt x="74" y="56"/>
                  </a:cubicBezTo>
                  <a:cubicBezTo>
                    <a:pt x="72" y="52"/>
                    <a:pt x="69" y="50"/>
                    <a:pt x="64" y="46"/>
                  </a:cubicBezTo>
                  <a:cubicBezTo>
                    <a:pt x="60" y="42"/>
                    <a:pt x="62" y="40"/>
                    <a:pt x="62" y="38"/>
                  </a:cubicBezTo>
                  <a:cubicBezTo>
                    <a:pt x="62" y="37"/>
                    <a:pt x="67" y="37"/>
                    <a:pt x="71" y="37"/>
                  </a:cubicBezTo>
                  <a:cubicBezTo>
                    <a:pt x="75" y="37"/>
                    <a:pt x="78" y="36"/>
                    <a:pt x="76" y="35"/>
                  </a:cubicBezTo>
                  <a:cubicBezTo>
                    <a:pt x="74" y="34"/>
                    <a:pt x="71" y="27"/>
                    <a:pt x="71" y="21"/>
                  </a:cubicBezTo>
                  <a:cubicBezTo>
                    <a:pt x="72" y="16"/>
                    <a:pt x="70" y="14"/>
                    <a:pt x="70" y="11"/>
                  </a:cubicBezTo>
                  <a:cubicBezTo>
                    <a:pt x="70" y="8"/>
                    <a:pt x="66" y="1"/>
                    <a:pt x="63" y="1"/>
                  </a:cubicBezTo>
                  <a:cubicBezTo>
                    <a:pt x="63" y="1"/>
                    <a:pt x="63" y="0"/>
                    <a:pt x="62" y="0"/>
                  </a:cubicBezTo>
                  <a:cubicBezTo>
                    <a:pt x="62" y="3"/>
                    <a:pt x="62" y="6"/>
                    <a:pt x="62" y="7"/>
                  </a:cubicBezTo>
                  <a:cubicBezTo>
                    <a:pt x="62" y="8"/>
                    <a:pt x="64" y="11"/>
                    <a:pt x="66" y="11"/>
                  </a:cubicBezTo>
                  <a:cubicBezTo>
                    <a:pt x="68" y="12"/>
                    <a:pt x="67" y="15"/>
                    <a:pt x="67" y="18"/>
                  </a:cubicBezTo>
                  <a:cubicBezTo>
                    <a:pt x="67" y="21"/>
                    <a:pt x="61" y="21"/>
                    <a:pt x="60" y="22"/>
                  </a:cubicBezTo>
                  <a:cubicBezTo>
                    <a:pt x="59" y="23"/>
                    <a:pt x="53" y="33"/>
                    <a:pt x="54" y="34"/>
                  </a:cubicBezTo>
                  <a:cubicBezTo>
                    <a:pt x="54" y="36"/>
                    <a:pt x="53" y="41"/>
                    <a:pt x="51" y="42"/>
                  </a:cubicBezTo>
                  <a:cubicBezTo>
                    <a:pt x="49" y="42"/>
                    <a:pt x="50" y="46"/>
                    <a:pt x="50" y="48"/>
                  </a:cubicBezTo>
                  <a:cubicBezTo>
                    <a:pt x="50" y="49"/>
                    <a:pt x="44" y="52"/>
                    <a:pt x="44" y="54"/>
                  </a:cubicBezTo>
                  <a:cubicBezTo>
                    <a:pt x="44" y="57"/>
                    <a:pt x="38" y="68"/>
                    <a:pt x="36" y="72"/>
                  </a:cubicBezTo>
                  <a:cubicBezTo>
                    <a:pt x="34" y="75"/>
                    <a:pt x="32" y="80"/>
                    <a:pt x="31" y="77"/>
                  </a:cubicBezTo>
                  <a:cubicBezTo>
                    <a:pt x="31" y="73"/>
                    <a:pt x="26" y="69"/>
                    <a:pt x="23" y="71"/>
                  </a:cubicBezTo>
                  <a:cubicBezTo>
                    <a:pt x="21" y="73"/>
                    <a:pt x="18" y="72"/>
                    <a:pt x="17" y="72"/>
                  </a:cubicBezTo>
                  <a:cubicBezTo>
                    <a:pt x="15" y="72"/>
                    <a:pt x="4" y="84"/>
                    <a:pt x="4" y="84"/>
                  </a:cubicBezTo>
                  <a:cubicBezTo>
                    <a:pt x="4" y="84"/>
                    <a:pt x="3" y="90"/>
                    <a:pt x="0" y="96"/>
                  </a:cubicBezTo>
                  <a:cubicBezTo>
                    <a:pt x="2" y="97"/>
                    <a:pt x="4" y="100"/>
                    <a:pt x="5" y="103"/>
                  </a:cubicBezTo>
                  <a:cubicBezTo>
                    <a:pt x="8" y="106"/>
                    <a:pt x="12" y="103"/>
                    <a:pt x="14" y="104"/>
                  </a:cubicBezTo>
                  <a:cubicBezTo>
                    <a:pt x="16" y="105"/>
                    <a:pt x="18" y="113"/>
                    <a:pt x="17" y="115"/>
                  </a:cubicBezTo>
                  <a:cubicBezTo>
                    <a:pt x="16" y="117"/>
                    <a:pt x="14" y="123"/>
                    <a:pt x="15" y="125"/>
                  </a:cubicBezTo>
                  <a:cubicBezTo>
                    <a:pt x="31" y="125"/>
                    <a:pt x="31" y="125"/>
                    <a:pt x="31" y="125"/>
                  </a:cubicBezTo>
                  <a:lnTo>
                    <a:pt x="35" y="12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6" name="Freeform 26">
              <a:extLst>
                <a:ext uri="{FF2B5EF4-FFF2-40B4-BE49-F238E27FC236}">
                  <a16:creationId xmlns="" xmlns:a16="http://schemas.microsoft.com/office/drawing/2014/main" id="{937AB80C-0B9E-4060-BA84-BA396D8F9524}"/>
                </a:ext>
              </a:extLst>
            </p:cNvPr>
            <p:cNvSpPr>
              <a:spLocks/>
            </p:cNvSpPr>
            <p:nvPr/>
          </p:nvSpPr>
          <p:spPr bwMode="auto">
            <a:xfrm>
              <a:off x="5329587" y="3926596"/>
              <a:ext cx="128999" cy="132108"/>
            </a:xfrm>
            <a:custGeom>
              <a:avLst/>
              <a:gdLst/>
              <a:ahLst/>
              <a:cxnLst>
                <a:cxn ang="0">
                  <a:pos x="66" y="60"/>
                </a:cxn>
                <a:cxn ang="0">
                  <a:pos x="61" y="47"/>
                </a:cxn>
                <a:cxn ang="0">
                  <a:pos x="65" y="36"/>
                </a:cxn>
                <a:cxn ang="0">
                  <a:pos x="69" y="29"/>
                </a:cxn>
                <a:cxn ang="0">
                  <a:pos x="65" y="11"/>
                </a:cxn>
                <a:cxn ang="0">
                  <a:pos x="63" y="10"/>
                </a:cxn>
                <a:cxn ang="0">
                  <a:pos x="50" y="12"/>
                </a:cxn>
                <a:cxn ang="0">
                  <a:pos x="40" y="7"/>
                </a:cxn>
                <a:cxn ang="0">
                  <a:pos x="31" y="4"/>
                </a:cxn>
                <a:cxn ang="0">
                  <a:pos x="27" y="3"/>
                </a:cxn>
                <a:cxn ang="0">
                  <a:pos x="22" y="4"/>
                </a:cxn>
                <a:cxn ang="0">
                  <a:pos x="15" y="7"/>
                </a:cxn>
                <a:cxn ang="0">
                  <a:pos x="10" y="5"/>
                </a:cxn>
                <a:cxn ang="0">
                  <a:pos x="6" y="6"/>
                </a:cxn>
                <a:cxn ang="0">
                  <a:pos x="6" y="15"/>
                </a:cxn>
                <a:cxn ang="0">
                  <a:pos x="8" y="20"/>
                </a:cxn>
                <a:cxn ang="0">
                  <a:pos x="10" y="27"/>
                </a:cxn>
                <a:cxn ang="0">
                  <a:pos x="5" y="28"/>
                </a:cxn>
                <a:cxn ang="0">
                  <a:pos x="6" y="35"/>
                </a:cxn>
                <a:cxn ang="0">
                  <a:pos x="2" y="41"/>
                </a:cxn>
                <a:cxn ang="0">
                  <a:pos x="1" y="49"/>
                </a:cxn>
                <a:cxn ang="0">
                  <a:pos x="5" y="52"/>
                </a:cxn>
                <a:cxn ang="0">
                  <a:pos x="14" y="61"/>
                </a:cxn>
                <a:cxn ang="0">
                  <a:pos x="10" y="71"/>
                </a:cxn>
                <a:cxn ang="0">
                  <a:pos x="44" y="64"/>
                </a:cxn>
                <a:cxn ang="0">
                  <a:pos x="65" y="65"/>
                </a:cxn>
                <a:cxn ang="0">
                  <a:pos x="66" y="60"/>
                </a:cxn>
              </a:cxnLst>
              <a:rect l="0" t="0" r="r" b="b"/>
              <a:pathLst>
                <a:path w="69" h="71">
                  <a:moveTo>
                    <a:pt x="66" y="60"/>
                  </a:moveTo>
                  <a:cubicBezTo>
                    <a:pt x="64" y="58"/>
                    <a:pt x="61" y="49"/>
                    <a:pt x="61" y="47"/>
                  </a:cubicBezTo>
                  <a:cubicBezTo>
                    <a:pt x="61" y="45"/>
                    <a:pt x="65" y="39"/>
                    <a:pt x="65" y="36"/>
                  </a:cubicBezTo>
                  <a:cubicBezTo>
                    <a:pt x="65" y="33"/>
                    <a:pt x="69" y="31"/>
                    <a:pt x="69" y="29"/>
                  </a:cubicBezTo>
                  <a:cubicBezTo>
                    <a:pt x="69" y="27"/>
                    <a:pt x="68" y="17"/>
                    <a:pt x="65" y="11"/>
                  </a:cubicBezTo>
                  <a:cubicBezTo>
                    <a:pt x="65" y="11"/>
                    <a:pt x="64" y="11"/>
                    <a:pt x="63" y="10"/>
                  </a:cubicBezTo>
                  <a:cubicBezTo>
                    <a:pt x="61" y="8"/>
                    <a:pt x="53" y="9"/>
                    <a:pt x="50" y="12"/>
                  </a:cubicBezTo>
                  <a:cubicBezTo>
                    <a:pt x="47" y="15"/>
                    <a:pt x="41" y="9"/>
                    <a:pt x="40" y="7"/>
                  </a:cubicBezTo>
                  <a:cubicBezTo>
                    <a:pt x="39" y="6"/>
                    <a:pt x="35" y="2"/>
                    <a:pt x="31" y="4"/>
                  </a:cubicBezTo>
                  <a:cubicBezTo>
                    <a:pt x="28" y="7"/>
                    <a:pt x="27" y="6"/>
                    <a:pt x="27" y="3"/>
                  </a:cubicBezTo>
                  <a:cubicBezTo>
                    <a:pt x="28" y="0"/>
                    <a:pt x="22" y="1"/>
                    <a:pt x="22" y="4"/>
                  </a:cubicBezTo>
                  <a:cubicBezTo>
                    <a:pt x="21" y="6"/>
                    <a:pt x="17" y="9"/>
                    <a:pt x="15" y="7"/>
                  </a:cubicBezTo>
                  <a:cubicBezTo>
                    <a:pt x="14" y="5"/>
                    <a:pt x="11" y="2"/>
                    <a:pt x="10" y="5"/>
                  </a:cubicBezTo>
                  <a:cubicBezTo>
                    <a:pt x="9" y="7"/>
                    <a:pt x="7" y="7"/>
                    <a:pt x="6" y="6"/>
                  </a:cubicBezTo>
                  <a:cubicBezTo>
                    <a:pt x="5" y="9"/>
                    <a:pt x="4" y="14"/>
                    <a:pt x="6" y="15"/>
                  </a:cubicBezTo>
                  <a:cubicBezTo>
                    <a:pt x="8" y="16"/>
                    <a:pt x="8" y="19"/>
                    <a:pt x="8" y="20"/>
                  </a:cubicBezTo>
                  <a:cubicBezTo>
                    <a:pt x="7" y="22"/>
                    <a:pt x="12" y="25"/>
                    <a:pt x="10" y="27"/>
                  </a:cubicBezTo>
                  <a:cubicBezTo>
                    <a:pt x="8" y="29"/>
                    <a:pt x="6" y="25"/>
                    <a:pt x="5" y="28"/>
                  </a:cubicBezTo>
                  <a:cubicBezTo>
                    <a:pt x="3" y="30"/>
                    <a:pt x="7" y="33"/>
                    <a:pt x="6" y="35"/>
                  </a:cubicBezTo>
                  <a:cubicBezTo>
                    <a:pt x="4" y="37"/>
                    <a:pt x="2" y="37"/>
                    <a:pt x="2" y="41"/>
                  </a:cubicBezTo>
                  <a:cubicBezTo>
                    <a:pt x="3" y="45"/>
                    <a:pt x="3" y="48"/>
                    <a:pt x="1" y="49"/>
                  </a:cubicBezTo>
                  <a:cubicBezTo>
                    <a:pt x="0" y="50"/>
                    <a:pt x="1" y="50"/>
                    <a:pt x="5" y="52"/>
                  </a:cubicBezTo>
                  <a:cubicBezTo>
                    <a:pt x="8" y="55"/>
                    <a:pt x="14" y="57"/>
                    <a:pt x="14" y="61"/>
                  </a:cubicBezTo>
                  <a:cubicBezTo>
                    <a:pt x="13" y="64"/>
                    <a:pt x="12" y="65"/>
                    <a:pt x="10" y="71"/>
                  </a:cubicBezTo>
                  <a:cubicBezTo>
                    <a:pt x="17" y="71"/>
                    <a:pt x="29" y="66"/>
                    <a:pt x="44" y="64"/>
                  </a:cubicBezTo>
                  <a:cubicBezTo>
                    <a:pt x="52" y="62"/>
                    <a:pt x="60" y="64"/>
                    <a:pt x="65" y="65"/>
                  </a:cubicBezTo>
                  <a:cubicBezTo>
                    <a:pt x="66" y="63"/>
                    <a:pt x="66" y="61"/>
                    <a:pt x="66" y="6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7" name="Freeform 27">
              <a:extLst>
                <a:ext uri="{FF2B5EF4-FFF2-40B4-BE49-F238E27FC236}">
                  <a16:creationId xmlns="" xmlns:a16="http://schemas.microsoft.com/office/drawing/2014/main" id="{8274D6F5-58EF-49B0-8D0A-BD2FC82A6EFE}"/>
                </a:ext>
              </a:extLst>
            </p:cNvPr>
            <p:cNvSpPr>
              <a:spLocks/>
            </p:cNvSpPr>
            <p:nvPr/>
          </p:nvSpPr>
          <p:spPr bwMode="auto">
            <a:xfrm>
              <a:off x="5443044" y="3918825"/>
              <a:ext cx="90144" cy="136770"/>
            </a:xfrm>
            <a:custGeom>
              <a:avLst/>
              <a:gdLst/>
              <a:ahLst/>
              <a:cxnLst>
                <a:cxn ang="0">
                  <a:pos x="41" y="30"/>
                </a:cxn>
                <a:cxn ang="0">
                  <a:pos x="40" y="14"/>
                </a:cxn>
                <a:cxn ang="0">
                  <a:pos x="38" y="7"/>
                </a:cxn>
                <a:cxn ang="0">
                  <a:pos x="35" y="0"/>
                </a:cxn>
                <a:cxn ang="0">
                  <a:pos x="32" y="3"/>
                </a:cxn>
                <a:cxn ang="0">
                  <a:pos x="4" y="2"/>
                </a:cxn>
                <a:cxn ang="0">
                  <a:pos x="6" y="13"/>
                </a:cxn>
                <a:cxn ang="0">
                  <a:pos x="4" y="15"/>
                </a:cxn>
                <a:cxn ang="0">
                  <a:pos x="8" y="33"/>
                </a:cxn>
                <a:cxn ang="0">
                  <a:pos x="4" y="40"/>
                </a:cxn>
                <a:cxn ang="0">
                  <a:pos x="0" y="51"/>
                </a:cxn>
                <a:cxn ang="0">
                  <a:pos x="5" y="64"/>
                </a:cxn>
                <a:cxn ang="0">
                  <a:pos x="4" y="69"/>
                </a:cxn>
                <a:cxn ang="0">
                  <a:pos x="13" y="72"/>
                </a:cxn>
                <a:cxn ang="0">
                  <a:pos x="35" y="64"/>
                </a:cxn>
                <a:cxn ang="0">
                  <a:pos x="48" y="58"/>
                </a:cxn>
                <a:cxn ang="0">
                  <a:pos x="44" y="45"/>
                </a:cxn>
                <a:cxn ang="0">
                  <a:pos x="41" y="30"/>
                </a:cxn>
              </a:cxnLst>
              <a:rect l="0" t="0" r="r" b="b"/>
              <a:pathLst>
                <a:path w="48" h="73">
                  <a:moveTo>
                    <a:pt x="41" y="30"/>
                  </a:moveTo>
                  <a:cubicBezTo>
                    <a:pt x="39" y="26"/>
                    <a:pt x="40" y="18"/>
                    <a:pt x="40" y="14"/>
                  </a:cubicBezTo>
                  <a:cubicBezTo>
                    <a:pt x="41" y="10"/>
                    <a:pt x="39" y="8"/>
                    <a:pt x="38" y="7"/>
                  </a:cubicBezTo>
                  <a:cubicBezTo>
                    <a:pt x="37" y="6"/>
                    <a:pt x="36" y="3"/>
                    <a:pt x="35" y="0"/>
                  </a:cubicBezTo>
                  <a:cubicBezTo>
                    <a:pt x="33" y="1"/>
                    <a:pt x="33" y="4"/>
                    <a:pt x="32" y="3"/>
                  </a:cubicBezTo>
                  <a:cubicBezTo>
                    <a:pt x="31" y="1"/>
                    <a:pt x="5" y="0"/>
                    <a:pt x="4" y="2"/>
                  </a:cubicBezTo>
                  <a:cubicBezTo>
                    <a:pt x="3" y="4"/>
                    <a:pt x="6" y="11"/>
                    <a:pt x="6" y="13"/>
                  </a:cubicBezTo>
                  <a:cubicBezTo>
                    <a:pt x="6" y="14"/>
                    <a:pt x="5" y="15"/>
                    <a:pt x="4" y="15"/>
                  </a:cubicBezTo>
                  <a:cubicBezTo>
                    <a:pt x="7" y="21"/>
                    <a:pt x="8" y="31"/>
                    <a:pt x="8" y="33"/>
                  </a:cubicBezTo>
                  <a:cubicBezTo>
                    <a:pt x="8" y="35"/>
                    <a:pt x="4" y="37"/>
                    <a:pt x="4" y="40"/>
                  </a:cubicBezTo>
                  <a:cubicBezTo>
                    <a:pt x="4" y="43"/>
                    <a:pt x="0" y="49"/>
                    <a:pt x="0" y="51"/>
                  </a:cubicBezTo>
                  <a:cubicBezTo>
                    <a:pt x="0" y="53"/>
                    <a:pt x="3" y="62"/>
                    <a:pt x="5" y="64"/>
                  </a:cubicBezTo>
                  <a:cubicBezTo>
                    <a:pt x="5" y="65"/>
                    <a:pt x="5" y="67"/>
                    <a:pt x="4" y="69"/>
                  </a:cubicBezTo>
                  <a:cubicBezTo>
                    <a:pt x="9" y="71"/>
                    <a:pt x="12" y="72"/>
                    <a:pt x="13" y="72"/>
                  </a:cubicBezTo>
                  <a:cubicBezTo>
                    <a:pt x="15" y="73"/>
                    <a:pt x="29" y="66"/>
                    <a:pt x="35" y="64"/>
                  </a:cubicBezTo>
                  <a:cubicBezTo>
                    <a:pt x="39" y="61"/>
                    <a:pt x="44" y="60"/>
                    <a:pt x="48" y="58"/>
                  </a:cubicBezTo>
                  <a:cubicBezTo>
                    <a:pt x="46" y="54"/>
                    <a:pt x="44" y="49"/>
                    <a:pt x="44" y="45"/>
                  </a:cubicBezTo>
                  <a:cubicBezTo>
                    <a:pt x="44" y="39"/>
                    <a:pt x="42" y="33"/>
                    <a:pt x="41" y="3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8" name="Freeform 28">
              <a:extLst>
                <a:ext uri="{FF2B5EF4-FFF2-40B4-BE49-F238E27FC236}">
                  <a16:creationId xmlns="" xmlns:a16="http://schemas.microsoft.com/office/drawing/2014/main" id="{353DAABA-8DA0-4CEE-A5D4-0BE6F29FA0D1}"/>
                </a:ext>
              </a:extLst>
            </p:cNvPr>
            <p:cNvSpPr>
              <a:spLocks/>
            </p:cNvSpPr>
            <p:nvPr/>
          </p:nvSpPr>
          <p:spPr bwMode="auto">
            <a:xfrm>
              <a:off x="5189709" y="3886187"/>
              <a:ext cx="161637" cy="119674"/>
            </a:xfrm>
            <a:custGeom>
              <a:avLst/>
              <a:gdLst/>
              <a:ahLst/>
              <a:cxnLst>
                <a:cxn ang="0">
                  <a:pos x="29" y="34"/>
                </a:cxn>
                <a:cxn ang="0">
                  <a:pos x="34" y="33"/>
                </a:cxn>
                <a:cxn ang="0">
                  <a:pos x="42" y="31"/>
                </a:cxn>
                <a:cxn ang="0">
                  <a:pos x="51" y="42"/>
                </a:cxn>
                <a:cxn ang="0">
                  <a:pos x="53" y="49"/>
                </a:cxn>
                <a:cxn ang="0">
                  <a:pos x="53" y="50"/>
                </a:cxn>
                <a:cxn ang="0">
                  <a:pos x="61" y="48"/>
                </a:cxn>
                <a:cxn ang="0">
                  <a:pos x="65" y="58"/>
                </a:cxn>
                <a:cxn ang="0">
                  <a:pos x="70" y="62"/>
                </a:cxn>
                <a:cxn ang="0">
                  <a:pos x="74" y="58"/>
                </a:cxn>
                <a:cxn ang="0">
                  <a:pos x="77" y="60"/>
                </a:cxn>
                <a:cxn ang="0">
                  <a:pos x="80" y="57"/>
                </a:cxn>
                <a:cxn ang="0">
                  <a:pos x="79" y="50"/>
                </a:cxn>
                <a:cxn ang="0">
                  <a:pos x="84" y="49"/>
                </a:cxn>
                <a:cxn ang="0">
                  <a:pos x="82" y="42"/>
                </a:cxn>
                <a:cxn ang="0">
                  <a:pos x="80" y="37"/>
                </a:cxn>
                <a:cxn ang="0">
                  <a:pos x="80" y="28"/>
                </a:cxn>
                <a:cxn ang="0">
                  <a:pos x="78" y="26"/>
                </a:cxn>
                <a:cxn ang="0">
                  <a:pos x="76" y="20"/>
                </a:cxn>
                <a:cxn ang="0">
                  <a:pos x="76" y="16"/>
                </a:cxn>
                <a:cxn ang="0">
                  <a:pos x="72" y="11"/>
                </a:cxn>
                <a:cxn ang="0">
                  <a:pos x="67" y="2"/>
                </a:cxn>
                <a:cxn ang="0">
                  <a:pos x="59" y="8"/>
                </a:cxn>
                <a:cxn ang="0">
                  <a:pos x="52" y="7"/>
                </a:cxn>
                <a:cxn ang="0">
                  <a:pos x="45" y="8"/>
                </a:cxn>
                <a:cxn ang="0">
                  <a:pos x="42" y="5"/>
                </a:cxn>
                <a:cxn ang="0">
                  <a:pos x="42" y="3"/>
                </a:cxn>
                <a:cxn ang="0">
                  <a:pos x="41" y="4"/>
                </a:cxn>
                <a:cxn ang="0">
                  <a:pos x="24" y="3"/>
                </a:cxn>
                <a:cxn ang="0">
                  <a:pos x="16" y="0"/>
                </a:cxn>
                <a:cxn ang="0">
                  <a:pos x="14" y="5"/>
                </a:cxn>
                <a:cxn ang="0">
                  <a:pos x="15" y="10"/>
                </a:cxn>
                <a:cxn ang="0">
                  <a:pos x="11" y="12"/>
                </a:cxn>
                <a:cxn ang="0">
                  <a:pos x="1" y="17"/>
                </a:cxn>
                <a:cxn ang="0">
                  <a:pos x="0" y="18"/>
                </a:cxn>
                <a:cxn ang="0">
                  <a:pos x="8" y="28"/>
                </a:cxn>
                <a:cxn ang="0">
                  <a:pos x="21" y="42"/>
                </a:cxn>
                <a:cxn ang="0">
                  <a:pos x="29" y="34"/>
                </a:cxn>
              </a:cxnLst>
              <a:rect l="0" t="0" r="r" b="b"/>
              <a:pathLst>
                <a:path w="86" h="64">
                  <a:moveTo>
                    <a:pt x="29" y="34"/>
                  </a:moveTo>
                  <a:cubicBezTo>
                    <a:pt x="29" y="31"/>
                    <a:pt x="31" y="32"/>
                    <a:pt x="34" y="33"/>
                  </a:cubicBezTo>
                  <a:cubicBezTo>
                    <a:pt x="37" y="33"/>
                    <a:pt x="40" y="31"/>
                    <a:pt x="42" y="31"/>
                  </a:cubicBezTo>
                  <a:cubicBezTo>
                    <a:pt x="45" y="31"/>
                    <a:pt x="51" y="40"/>
                    <a:pt x="51" y="42"/>
                  </a:cubicBezTo>
                  <a:cubicBezTo>
                    <a:pt x="51" y="45"/>
                    <a:pt x="52" y="47"/>
                    <a:pt x="53" y="49"/>
                  </a:cubicBezTo>
                  <a:cubicBezTo>
                    <a:pt x="53" y="49"/>
                    <a:pt x="53" y="49"/>
                    <a:pt x="53" y="50"/>
                  </a:cubicBezTo>
                  <a:cubicBezTo>
                    <a:pt x="57" y="49"/>
                    <a:pt x="61" y="48"/>
                    <a:pt x="61" y="48"/>
                  </a:cubicBezTo>
                  <a:cubicBezTo>
                    <a:pt x="63" y="48"/>
                    <a:pt x="65" y="54"/>
                    <a:pt x="65" y="58"/>
                  </a:cubicBezTo>
                  <a:cubicBezTo>
                    <a:pt x="64" y="61"/>
                    <a:pt x="68" y="64"/>
                    <a:pt x="70" y="62"/>
                  </a:cubicBezTo>
                  <a:cubicBezTo>
                    <a:pt x="72" y="59"/>
                    <a:pt x="74" y="56"/>
                    <a:pt x="74" y="58"/>
                  </a:cubicBezTo>
                  <a:cubicBezTo>
                    <a:pt x="75" y="59"/>
                    <a:pt x="75" y="59"/>
                    <a:pt x="77" y="60"/>
                  </a:cubicBezTo>
                  <a:cubicBezTo>
                    <a:pt x="77" y="58"/>
                    <a:pt x="79" y="58"/>
                    <a:pt x="80" y="57"/>
                  </a:cubicBezTo>
                  <a:cubicBezTo>
                    <a:pt x="81" y="55"/>
                    <a:pt x="77" y="52"/>
                    <a:pt x="79" y="50"/>
                  </a:cubicBezTo>
                  <a:cubicBezTo>
                    <a:pt x="80" y="47"/>
                    <a:pt x="82" y="51"/>
                    <a:pt x="84" y="49"/>
                  </a:cubicBezTo>
                  <a:cubicBezTo>
                    <a:pt x="86" y="47"/>
                    <a:pt x="81" y="44"/>
                    <a:pt x="82" y="42"/>
                  </a:cubicBezTo>
                  <a:cubicBezTo>
                    <a:pt x="82" y="41"/>
                    <a:pt x="82" y="38"/>
                    <a:pt x="80" y="37"/>
                  </a:cubicBezTo>
                  <a:cubicBezTo>
                    <a:pt x="78" y="36"/>
                    <a:pt x="79" y="31"/>
                    <a:pt x="80" y="28"/>
                  </a:cubicBezTo>
                  <a:cubicBezTo>
                    <a:pt x="79" y="27"/>
                    <a:pt x="79" y="27"/>
                    <a:pt x="78" y="26"/>
                  </a:cubicBezTo>
                  <a:cubicBezTo>
                    <a:pt x="77" y="24"/>
                    <a:pt x="78" y="20"/>
                    <a:pt x="76" y="20"/>
                  </a:cubicBezTo>
                  <a:cubicBezTo>
                    <a:pt x="73" y="20"/>
                    <a:pt x="74" y="17"/>
                    <a:pt x="76" y="16"/>
                  </a:cubicBezTo>
                  <a:cubicBezTo>
                    <a:pt x="78" y="15"/>
                    <a:pt x="72" y="13"/>
                    <a:pt x="72" y="11"/>
                  </a:cubicBezTo>
                  <a:cubicBezTo>
                    <a:pt x="72" y="8"/>
                    <a:pt x="69" y="3"/>
                    <a:pt x="67" y="2"/>
                  </a:cubicBezTo>
                  <a:cubicBezTo>
                    <a:pt x="66" y="2"/>
                    <a:pt x="61" y="8"/>
                    <a:pt x="59" y="8"/>
                  </a:cubicBezTo>
                  <a:cubicBezTo>
                    <a:pt x="57" y="8"/>
                    <a:pt x="53" y="4"/>
                    <a:pt x="52" y="7"/>
                  </a:cubicBezTo>
                  <a:cubicBezTo>
                    <a:pt x="50" y="11"/>
                    <a:pt x="47" y="6"/>
                    <a:pt x="45" y="8"/>
                  </a:cubicBezTo>
                  <a:cubicBezTo>
                    <a:pt x="43" y="11"/>
                    <a:pt x="42" y="5"/>
                    <a:pt x="42" y="5"/>
                  </a:cubicBezTo>
                  <a:cubicBezTo>
                    <a:pt x="42" y="5"/>
                    <a:pt x="42" y="4"/>
                    <a:pt x="42" y="3"/>
                  </a:cubicBezTo>
                  <a:cubicBezTo>
                    <a:pt x="42" y="3"/>
                    <a:pt x="41" y="4"/>
                    <a:pt x="41" y="4"/>
                  </a:cubicBezTo>
                  <a:cubicBezTo>
                    <a:pt x="35" y="6"/>
                    <a:pt x="25" y="5"/>
                    <a:pt x="24" y="3"/>
                  </a:cubicBezTo>
                  <a:cubicBezTo>
                    <a:pt x="24" y="1"/>
                    <a:pt x="16" y="0"/>
                    <a:pt x="16" y="0"/>
                  </a:cubicBezTo>
                  <a:cubicBezTo>
                    <a:pt x="16" y="0"/>
                    <a:pt x="17" y="4"/>
                    <a:pt x="14" y="5"/>
                  </a:cubicBezTo>
                  <a:cubicBezTo>
                    <a:pt x="11" y="6"/>
                    <a:pt x="15" y="9"/>
                    <a:pt x="15" y="10"/>
                  </a:cubicBezTo>
                  <a:cubicBezTo>
                    <a:pt x="15" y="11"/>
                    <a:pt x="12" y="13"/>
                    <a:pt x="11" y="12"/>
                  </a:cubicBezTo>
                  <a:cubicBezTo>
                    <a:pt x="9" y="11"/>
                    <a:pt x="4" y="16"/>
                    <a:pt x="1" y="17"/>
                  </a:cubicBezTo>
                  <a:cubicBezTo>
                    <a:pt x="1" y="17"/>
                    <a:pt x="1" y="18"/>
                    <a:pt x="0" y="18"/>
                  </a:cubicBezTo>
                  <a:cubicBezTo>
                    <a:pt x="4" y="22"/>
                    <a:pt x="4" y="25"/>
                    <a:pt x="8" y="28"/>
                  </a:cubicBezTo>
                  <a:cubicBezTo>
                    <a:pt x="12" y="31"/>
                    <a:pt x="18" y="36"/>
                    <a:pt x="21" y="42"/>
                  </a:cubicBezTo>
                  <a:cubicBezTo>
                    <a:pt x="24" y="39"/>
                    <a:pt x="28" y="36"/>
                    <a:pt x="29" y="3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29" name="Freeform 29">
              <a:extLst>
                <a:ext uri="{FF2B5EF4-FFF2-40B4-BE49-F238E27FC236}">
                  <a16:creationId xmlns="" xmlns:a16="http://schemas.microsoft.com/office/drawing/2014/main" id="{0063611D-51C4-4A99-AF5B-E4E67F64AD79}"/>
                </a:ext>
              </a:extLst>
            </p:cNvPr>
            <p:cNvSpPr>
              <a:spLocks/>
            </p:cNvSpPr>
            <p:nvPr/>
          </p:nvSpPr>
          <p:spPr bwMode="auto">
            <a:xfrm>
              <a:off x="5267419" y="3974777"/>
              <a:ext cx="87035" cy="83927"/>
            </a:xfrm>
            <a:custGeom>
              <a:avLst/>
              <a:gdLst/>
              <a:ahLst/>
              <a:cxnLst>
                <a:cxn ang="0">
                  <a:pos x="38" y="26"/>
                </a:cxn>
                <a:cxn ang="0">
                  <a:pos x="34" y="23"/>
                </a:cxn>
                <a:cxn ang="0">
                  <a:pos x="35" y="15"/>
                </a:cxn>
                <a:cxn ang="0">
                  <a:pos x="36" y="12"/>
                </a:cxn>
                <a:cxn ang="0">
                  <a:pos x="33" y="10"/>
                </a:cxn>
                <a:cxn ang="0">
                  <a:pos x="29" y="14"/>
                </a:cxn>
                <a:cxn ang="0">
                  <a:pos x="24" y="10"/>
                </a:cxn>
                <a:cxn ang="0">
                  <a:pos x="20" y="0"/>
                </a:cxn>
                <a:cxn ang="0">
                  <a:pos x="12" y="2"/>
                </a:cxn>
                <a:cxn ang="0">
                  <a:pos x="11" y="7"/>
                </a:cxn>
                <a:cxn ang="0">
                  <a:pos x="2" y="15"/>
                </a:cxn>
                <a:cxn ang="0">
                  <a:pos x="0" y="19"/>
                </a:cxn>
                <a:cxn ang="0">
                  <a:pos x="14" y="28"/>
                </a:cxn>
                <a:cxn ang="0">
                  <a:pos x="41" y="45"/>
                </a:cxn>
                <a:cxn ang="0">
                  <a:pos x="43" y="45"/>
                </a:cxn>
                <a:cxn ang="0">
                  <a:pos x="47" y="35"/>
                </a:cxn>
                <a:cxn ang="0">
                  <a:pos x="38" y="26"/>
                </a:cxn>
              </a:cxnLst>
              <a:rect l="0" t="0" r="r" b="b"/>
              <a:pathLst>
                <a:path w="47" h="45">
                  <a:moveTo>
                    <a:pt x="38" y="26"/>
                  </a:moveTo>
                  <a:cubicBezTo>
                    <a:pt x="34" y="24"/>
                    <a:pt x="33" y="24"/>
                    <a:pt x="34" y="23"/>
                  </a:cubicBezTo>
                  <a:cubicBezTo>
                    <a:pt x="36" y="22"/>
                    <a:pt x="36" y="19"/>
                    <a:pt x="35" y="15"/>
                  </a:cubicBezTo>
                  <a:cubicBezTo>
                    <a:pt x="35" y="13"/>
                    <a:pt x="35" y="13"/>
                    <a:pt x="36" y="12"/>
                  </a:cubicBezTo>
                  <a:cubicBezTo>
                    <a:pt x="34" y="11"/>
                    <a:pt x="34" y="11"/>
                    <a:pt x="33" y="10"/>
                  </a:cubicBezTo>
                  <a:cubicBezTo>
                    <a:pt x="33" y="8"/>
                    <a:pt x="31" y="11"/>
                    <a:pt x="29" y="14"/>
                  </a:cubicBezTo>
                  <a:cubicBezTo>
                    <a:pt x="27" y="16"/>
                    <a:pt x="23" y="13"/>
                    <a:pt x="24" y="10"/>
                  </a:cubicBezTo>
                  <a:cubicBezTo>
                    <a:pt x="24" y="6"/>
                    <a:pt x="22" y="0"/>
                    <a:pt x="20" y="0"/>
                  </a:cubicBezTo>
                  <a:cubicBezTo>
                    <a:pt x="20" y="0"/>
                    <a:pt x="16" y="1"/>
                    <a:pt x="12" y="2"/>
                  </a:cubicBezTo>
                  <a:cubicBezTo>
                    <a:pt x="13" y="3"/>
                    <a:pt x="12" y="5"/>
                    <a:pt x="11" y="7"/>
                  </a:cubicBezTo>
                  <a:cubicBezTo>
                    <a:pt x="11" y="10"/>
                    <a:pt x="5" y="13"/>
                    <a:pt x="2" y="15"/>
                  </a:cubicBezTo>
                  <a:cubicBezTo>
                    <a:pt x="1" y="15"/>
                    <a:pt x="0" y="17"/>
                    <a:pt x="0" y="19"/>
                  </a:cubicBezTo>
                  <a:cubicBezTo>
                    <a:pt x="4" y="22"/>
                    <a:pt x="10" y="25"/>
                    <a:pt x="14" y="28"/>
                  </a:cubicBezTo>
                  <a:cubicBezTo>
                    <a:pt x="22" y="35"/>
                    <a:pt x="35" y="43"/>
                    <a:pt x="41" y="45"/>
                  </a:cubicBezTo>
                  <a:cubicBezTo>
                    <a:pt x="41" y="45"/>
                    <a:pt x="42" y="45"/>
                    <a:pt x="43" y="45"/>
                  </a:cubicBezTo>
                  <a:cubicBezTo>
                    <a:pt x="45" y="39"/>
                    <a:pt x="46" y="38"/>
                    <a:pt x="47" y="35"/>
                  </a:cubicBezTo>
                  <a:cubicBezTo>
                    <a:pt x="47" y="31"/>
                    <a:pt x="41" y="29"/>
                    <a:pt x="38" y="2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0" name="Freeform 30">
              <a:extLst>
                <a:ext uri="{FF2B5EF4-FFF2-40B4-BE49-F238E27FC236}">
                  <a16:creationId xmlns="" xmlns:a16="http://schemas.microsoft.com/office/drawing/2014/main" id="{718B2635-4D14-4BEB-A6C7-780B3816B40F}"/>
                </a:ext>
              </a:extLst>
            </p:cNvPr>
            <p:cNvSpPr>
              <a:spLocks/>
            </p:cNvSpPr>
            <p:nvPr/>
          </p:nvSpPr>
          <p:spPr bwMode="auto">
            <a:xfrm>
              <a:off x="5230118" y="3943693"/>
              <a:ext cx="62168" cy="66831"/>
            </a:xfrm>
            <a:custGeom>
              <a:avLst/>
              <a:gdLst/>
              <a:ahLst/>
              <a:cxnLst>
                <a:cxn ang="0">
                  <a:pos x="31" y="24"/>
                </a:cxn>
                <a:cxn ang="0">
                  <a:pos x="32" y="18"/>
                </a:cxn>
                <a:cxn ang="0">
                  <a:pos x="30" y="11"/>
                </a:cxn>
                <a:cxn ang="0">
                  <a:pos x="21" y="0"/>
                </a:cxn>
                <a:cxn ang="0">
                  <a:pos x="13" y="2"/>
                </a:cxn>
                <a:cxn ang="0">
                  <a:pos x="8" y="3"/>
                </a:cxn>
                <a:cxn ang="0">
                  <a:pos x="0" y="11"/>
                </a:cxn>
                <a:cxn ang="0">
                  <a:pos x="2" y="15"/>
                </a:cxn>
                <a:cxn ang="0">
                  <a:pos x="11" y="30"/>
                </a:cxn>
                <a:cxn ang="0">
                  <a:pos x="20" y="36"/>
                </a:cxn>
                <a:cxn ang="0">
                  <a:pos x="22" y="32"/>
                </a:cxn>
                <a:cxn ang="0">
                  <a:pos x="31" y="24"/>
                </a:cxn>
              </a:cxnLst>
              <a:rect l="0" t="0" r="r" b="b"/>
              <a:pathLst>
                <a:path w="33" h="36">
                  <a:moveTo>
                    <a:pt x="31" y="24"/>
                  </a:moveTo>
                  <a:cubicBezTo>
                    <a:pt x="32" y="22"/>
                    <a:pt x="33" y="20"/>
                    <a:pt x="32" y="18"/>
                  </a:cubicBezTo>
                  <a:cubicBezTo>
                    <a:pt x="31" y="16"/>
                    <a:pt x="30" y="14"/>
                    <a:pt x="30" y="11"/>
                  </a:cubicBezTo>
                  <a:cubicBezTo>
                    <a:pt x="30" y="9"/>
                    <a:pt x="24" y="0"/>
                    <a:pt x="21" y="0"/>
                  </a:cubicBezTo>
                  <a:cubicBezTo>
                    <a:pt x="19" y="0"/>
                    <a:pt x="16" y="2"/>
                    <a:pt x="13" y="2"/>
                  </a:cubicBezTo>
                  <a:cubicBezTo>
                    <a:pt x="10" y="1"/>
                    <a:pt x="8" y="0"/>
                    <a:pt x="8" y="3"/>
                  </a:cubicBezTo>
                  <a:cubicBezTo>
                    <a:pt x="7" y="5"/>
                    <a:pt x="3" y="8"/>
                    <a:pt x="0" y="11"/>
                  </a:cubicBezTo>
                  <a:cubicBezTo>
                    <a:pt x="1" y="12"/>
                    <a:pt x="1" y="14"/>
                    <a:pt x="2" y="15"/>
                  </a:cubicBezTo>
                  <a:cubicBezTo>
                    <a:pt x="4" y="25"/>
                    <a:pt x="7" y="26"/>
                    <a:pt x="11" y="30"/>
                  </a:cubicBezTo>
                  <a:cubicBezTo>
                    <a:pt x="12" y="31"/>
                    <a:pt x="16" y="33"/>
                    <a:pt x="20" y="36"/>
                  </a:cubicBezTo>
                  <a:cubicBezTo>
                    <a:pt x="20" y="34"/>
                    <a:pt x="21" y="32"/>
                    <a:pt x="22" y="32"/>
                  </a:cubicBezTo>
                  <a:cubicBezTo>
                    <a:pt x="25" y="30"/>
                    <a:pt x="31" y="27"/>
                    <a:pt x="31" y="2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1" name="Freeform 31">
              <a:extLst>
                <a:ext uri="{FF2B5EF4-FFF2-40B4-BE49-F238E27FC236}">
                  <a16:creationId xmlns="" xmlns:a16="http://schemas.microsoft.com/office/drawing/2014/main" id="{D162000B-F497-4E98-897F-2A30B6157166}"/>
                </a:ext>
              </a:extLst>
            </p:cNvPr>
            <p:cNvSpPr>
              <a:spLocks/>
            </p:cNvSpPr>
            <p:nvPr/>
          </p:nvSpPr>
          <p:spPr bwMode="auto">
            <a:xfrm>
              <a:off x="5150853" y="3552034"/>
              <a:ext cx="175625" cy="144541"/>
            </a:xfrm>
            <a:custGeom>
              <a:avLst/>
              <a:gdLst/>
              <a:ahLst/>
              <a:cxnLst>
                <a:cxn ang="0">
                  <a:pos x="44" y="59"/>
                </a:cxn>
                <a:cxn ang="0">
                  <a:pos x="56" y="51"/>
                </a:cxn>
                <a:cxn ang="0">
                  <a:pos x="56" y="20"/>
                </a:cxn>
                <a:cxn ang="0">
                  <a:pos x="94" y="20"/>
                </a:cxn>
                <a:cxn ang="0">
                  <a:pos x="94" y="4"/>
                </a:cxn>
                <a:cxn ang="0">
                  <a:pos x="86" y="0"/>
                </a:cxn>
                <a:cxn ang="0">
                  <a:pos x="44" y="0"/>
                </a:cxn>
                <a:cxn ang="0">
                  <a:pos x="38" y="10"/>
                </a:cxn>
                <a:cxn ang="0">
                  <a:pos x="23" y="31"/>
                </a:cxn>
                <a:cxn ang="0">
                  <a:pos x="3" y="66"/>
                </a:cxn>
                <a:cxn ang="0">
                  <a:pos x="0" y="77"/>
                </a:cxn>
                <a:cxn ang="0">
                  <a:pos x="44" y="77"/>
                </a:cxn>
                <a:cxn ang="0">
                  <a:pos x="44" y="59"/>
                </a:cxn>
              </a:cxnLst>
              <a:rect l="0" t="0" r="r" b="b"/>
              <a:pathLst>
                <a:path w="94" h="77">
                  <a:moveTo>
                    <a:pt x="44" y="59"/>
                  </a:moveTo>
                  <a:cubicBezTo>
                    <a:pt x="44" y="56"/>
                    <a:pt x="56" y="53"/>
                    <a:pt x="56" y="51"/>
                  </a:cubicBezTo>
                  <a:cubicBezTo>
                    <a:pt x="56" y="48"/>
                    <a:pt x="56" y="20"/>
                    <a:pt x="56" y="20"/>
                  </a:cubicBezTo>
                  <a:cubicBezTo>
                    <a:pt x="56" y="20"/>
                    <a:pt x="93" y="21"/>
                    <a:pt x="94" y="20"/>
                  </a:cubicBezTo>
                  <a:cubicBezTo>
                    <a:pt x="94" y="20"/>
                    <a:pt x="94" y="12"/>
                    <a:pt x="94" y="4"/>
                  </a:cubicBezTo>
                  <a:cubicBezTo>
                    <a:pt x="92" y="2"/>
                    <a:pt x="94" y="0"/>
                    <a:pt x="86" y="0"/>
                  </a:cubicBezTo>
                  <a:cubicBezTo>
                    <a:pt x="79" y="0"/>
                    <a:pt x="58" y="0"/>
                    <a:pt x="44" y="0"/>
                  </a:cubicBezTo>
                  <a:cubicBezTo>
                    <a:pt x="41" y="3"/>
                    <a:pt x="39" y="7"/>
                    <a:pt x="38" y="10"/>
                  </a:cubicBezTo>
                  <a:cubicBezTo>
                    <a:pt x="36" y="16"/>
                    <a:pt x="23" y="23"/>
                    <a:pt x="23" y="31"/>
                  </a:cubicBezTo>
                  <a:cubicBezTo>
                    <a:pt x="22" y="38"/>
                    <a:pt x="11" y="50"/>
                    <a:pt x="3" y="66"/>
                  </a:cubicBezTo>
                  <a:cubicBezTo>
                    <a:pt x="1" y="70"/>
                    <a:pt x="0" y="74"/>
                    <a:pt x="0" y="77"/>
                  </a:cubicBezTo>
                  <a:cubicBezTo>
                    <a:pt x="44" y="77"/>
                    <a:pt x="44" y="77"/>
                    <a:pt x="44" y="77"/>
                  </a:cubicBezTo>
                  <a:cubicBezTo>
                    <a:pt x="44" y="77"/>
                    <a:pt x="44" y="62"/>
                    <a:pt x="44" y="5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2" name="Freeform 32">
              <a:extLst>
                <a:ext uri="{FF2B5EF4-FFF2-40B4-BE49-F238E27FC236}">
                  <a16:creationId xmlns="" xmlns:a16="http://schemas.microsoft.com/office/drawing/2014/main" id="{C1F06E80-36B5-4B08-801E-0F1D758D8809}"/>
                </a:ext>
              </a:extLst>
            </p:cNvPr>
            <p:cNvSpPr>
              <a:spLocks/>
            </p:cNvSpPr>
            <p:nvPr/>
          </p:nvSpPr>
          <p:spPr bwMode="auto">
            <a:xfrm>
              <a:off x="5149300" y="3559804"/>
              <a:ext cx="256444" cy="281311"/>
            </a:xfrm>
            <a:custGeom>
              <a:avLst/>
              <a:gdLst/>
              <a:ahLst/>
              <a:cxnLst>
                <a:cxn ang="0">
                  <a:pos x="11" y="130"/>
                </a:cxn>
                <a:cxn ang="0">
                  <a:pos x="21" y="130"/>
                </a:cxn>
                <a:cxn ang="0">
                  <a:pos x="30" y="129"/>
                </a:cxn>
                <a:cxn ang="0">
                  <a:pos x="36" y="135"/>
                </a:cxn>
                <a:cxn ang="0">
                  <a:pos x="40" y="135"/>
                </a:cxn>
                <a:cxn ang="0">
                  <a:pos x="48" y="145"/>
                </a:cxn>
                <a:cxn ang="0">
                  <a:pos x="53" y="150"/>
                </a:cxn>
                <a:cxn ang="0">
                  <a:pos x="59" y="147"/>
                </a:cxn>
                <a:cxn ang="0">
                  <a:pos x="66" y="144"/>
                </a:cxn>
                <a:cxn ang="0">
                  <a:pos x="72" y="143"/>
                </a:cxn>
                <a:cxn ang="0">
                  <a:pos x="80" y="144"/>
                </a:cxn>
                <a:cxn ang="0">
                  <a:pos x="87" y="141"/>
                </a:cxn>
                <a:cxn ang="0">
                  <a:pos x="131" y="141"/>
                </a:cxn>
                <a:cxn ang="0">
                  <a:pos x="132" y="131"/>
                </a:cxn>
                <a:cxn ang="0">
                  <a:pos x="129" y="128"/>
                </a:cxn>
                <a:cxn ang="0">
                  <a:pos x="118" y="28"/>
                </a:cxn>
                <a:cxn ang="0">
                  <a:pos x="137" y="28"/>
                </a:cxn>
                <a:cxn ang="0">
                  <a:pos x="97" y="2"/>
                </a:cxn>
                <a:cxn ang="0">
                  <a:pos x="95" y="0"/>
                </a:cxn>
                <a:cxn ang="0">
                  <a:pos x="95" y="16"/>
                </a:cxn>
                <a:cxn ang="0">
                  <a:pos x="57" y="16"/>
                </a:cxn>
                <a:cxn ang="0">
                  <a:pos x="57" y="47"/>
                </a:cxn>
                <a:cxn ang="0">
                  <a:pos x="45" y="55"/>
                </a:cxn>
                <a:cxn ang="0">
                  <a:pos x="45" y="73"/>
                </a:cxn>
                <a:cxn ang="0">
                  <a:pos x="1" y="73"/>
                </a:cxn>
                <a:cxn ang="0">
                  <a:pos x="7" y="85"/>
                </a:cxn>
                <a:cxn ang="0">
                  <a:pos x="9" y="104"/>
                </a:cxn>
                <a:cxn ang="0">
                  <a:pos x="6" y="126"/>
                </a:cxn>
                <a:cxn ang="0">
                  <a:pos x="4" y="135"/>
                </a:cxn>
                <a:cxn ang="0">
                  <a:pos x="4" y="135"/>
                </a:cxn>
                <a:cxn ang="0">
                  <a:pos x="11" y="130"/>
                </a:cxn>
              </a:cxnLst>
              <a:rect l="0" t="0" r="r" b="b"/>
              <a:pathLst>
                <a:path w="137" h="150">
                  <a:moveTo>
                    <a:pt x="11" y="130"/>
                  </a:moveTo>
                  <a:cubicBezTo>
                    <a:pt x="15" y="131"/>
                    <a:pt x="21" y="130"/>
                    <a:pt x="21" y="130"/>
                  </a:cubicBezTo>
                  <a:cubicBezTo>
                    <a:pt x="21" y="130"/>
                    <a:pt x="27" y="127"/>
                    <a:pt x="30" y="129"/>
                  </a:cubicBezTo>
                  <a:cubicBezTo>
                    <a:pt x="33" y="131"/>
                    <a:pt x="36" y="135"/>
                    <a:pt x="36" y="135"/>
                  </a:cubicBezTo>
                  <a:cubicBezTo>
                    <a:pt x="40" y="135"/>
                    <a:pt x="40" y="135"/>
                    <a:pt x="40" y="135"/>
                  </a:cubicBezTo>
                  <a:cubicBezTo>
                    <a:pt x="40" y="135"/>
                    <a:pt x="43" y="143"/>
                    <a:pt x="48" y="145"/>
                  </a:cubicBezTo>
                  <a:cubicBezTo>
                    <a:pt x="51" y="146"/>
                    <a:pt x="52" y="148"/>
                    <a:pt x="53" y="150"/>
                  </a:cubicBezTo>
                  <a:cubicBezTo>
                    <a:pt x="57" y="150"/>
                    <a:pt x="59" y="149"/>
                    <a:pt x="59" y="147"/>
                  </a:cubicBezTo>
                  <a:cubicBezTo>
                    <a:pt x="59" y="144"/>
                    <a:pt x="61" y="139"/>
                    <a:pt x="66" y="144"/>
                  </a:cubicBezTo>
                  <a:cubicBezTo>
                    <a:pt x="71" y="149"/>
                    <a:pt x="71" y="145"/>
                    <a:pt x="72" y="143"/>
                  </a:cubicBezTo>
                  <a:cubicBezTo>
                    <a:pt x="73" y="141"/>
                    <a:pt x="76" y="144"/>
                    <a:pt x="80" y="144"/>
                  </a:cubicBezTo>
                  <a:cubicBezTo>
                    <a:pt x="83" y="144"/>
                    <a:pt x="87" y="141"/>
                    <a:pt x="87" y="141"/>
                  </a:cubicBezTo>
                  <a:cubicBezTo>
                    <a:pt x="87" y="141"/>
                    <a:pt x="129" y="142"/>
                    <a:pt x="131" y="141"/>
                  </a:cubicBezTo>
                  <a:cubicBezTo>
                    <a:pt x="133" y="140"/>
                    <a:pt x="132" y="131"/>
                    <a:pt x="132" y="131"/>
                  </a:cubicBezTo>
                  <a:cubicBezTo>
                    <a:pt x="129" y="128"/>
                    <a:pt x="129" y="128"/>
                    <a:pt x="129" y="128"/>
                  </a:cubicBezTo>
                  <a:cubicBezTo>
                    <a:pt x="118" y="28"/>
                    <a:pt x="118" y="28"/>
                    <a:pt x="118" y="28"/>
                  </a:cubicBezTo>
                  <a:cubicBezTo>
                    <a:pt x="137" y="28"/>
                    <a:pt x="137" y="28"/>
                    <a:pt x="137" y="28"/>
                  </a:cubicBezTo>
                  <a:cubicBezTo>
                    <a:pt x="117" y="15"/>
                    <a:pt x="99" y="3"/>
                    <a:pt x="97" y="2"/>
                  </a:cubicBezTo>
                  <a:cubicBezTo>
                    <a:pt x="96" y="2"/>
                    <a:pt x="95" y="1"/>
                    <a:pt x="95" y="0"/>
                  </a:cubicBezTo>
                  <a:cubicBezTo>
                    <a:pt x="95" y="8"/>
                    <a:pt x="95" y="16"/>
                    <a:pt x="95" y="16"/>
                  </a:cubicBezTo>
                  <a:cubicBezTo>
                    <a:pt x="94" y="17"/>
                    <a:pt x="57" y="16"/>
                    <a:pt x="57" y="16"/>
                  </a:cubicBezTo>
                  <a:cubicBezTo>
                    <a:pt x="57" y="16"/>
                    <a:pt x="57" y="44"/>
                    <a:pt x="57" y="47"/>
                  </a:cubicBezTo>
                  <a:cubicBezTo>
                    <a:pt x="57" y="49"/>
                    <a:pt x="45" y="52"/>
                    <a:pt x="45" y="55"/>
                  </a:cubicBezTo>
                  <a:cubicBezTo>
                    <a:pt x="45" y="58"/>
                    <a:pt x="45" y="73"/>
                    <a:pt x="45" y="73"/>
                  </a:cubicBezTo>
                  <a:cubicBezTo>
                    <a:pt x="1" y="73"/>
                    <a:pt x="1" y="73"/>
                    <a:pt x="1" y="73"/>
                  </a:cubicBezTo>
                  <a:cubicBezTo>
                    <a:pt x="0" y="80"/>
                    <a:pt x="4" y="82"/>
                    <a:pt x="7" y="85"/>
                  </a:cubicBezTo>
                  <a:cubicBezTo>
                    <a:pt x="10" y="89"/>
                    <a:pt x="4" y="96"/>
                    <a:pt x="9" y="104"/>
                  </a:cubicBezTo>
                  <a:cubicBezTo>
                    <a:pt x="15" y="111"/>
                    <a:pt x="8" y="122"/>
                    <a:pt x="6" y="126"/>
                  </a:cubicBezTo>
                  <a:cubicBezTo>
                    <a:pt x="4" y="128"/>
                    <a:pt x="4" y="132"/>
                    <a:pt x="4" y="135"/>
                  </a:cubicBezTo>
                  <a:cubicBezTo>
                    <a:pt x="4" y="135"/>
                    <a:pt x="4" y="135"/>
                    <a:pt x="4" y="135"/>
                  </a:cubicBezTo>
                  <a:cubicBezTo>
                    <a:pt x="8" y="135"/>
                    <a:pt x="7" y="129"/>
                    <a:pt x="11" y="13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3" name="Freeform 33">
              <a:extLst>
                <a:ext uri="{FF2B5EF4-FFF2-40B4-BE49-F238E27FC236}">
                  <a16:creationId xmlns="" xmlns:a16="http://schemas.microsoft.com/office/drawing/2014/main" id="{60A4E503-3D66-4690-B7BE-3B7E3DAB77B7}"/>
                </a:ext>
              </a:extLst>
            </p:cNvPr>
            <p:cNvSpPr>
              <a:spLocks/>
            </p:cNvSpPr>
            <p:nvPr/>
          </p:nvSpPr>
          <p:spPr bwMode="auto">
            <a:xfrm>
              <a:off x="5248769" y="3612647"/>
              <a:ext cx="352805" cy="331046"/>
            </a:xfrm>
            <a:custGeom>
              <a:avLst/>
              <a:gdLst/>
              <a:ahLst/>
              <a:cxnLst>
                <a:cxn ang="0">
                  <a:pos x="179" y="73"/>
                </a:cxn>
                <a:cxn ang="0">
                  <a:pos x="173" y="61"/>
                </a:cxn>
                <a:cxn ang="0">
                  <a:pos x="161" y="57"/>
                </a:cxn>
                <a:cxn ang="0">
                  <a:pos x="153" y="47"/>
                </a:cxn>
                <a:cxn ang="0">
                  <a:pos x="84" y="0"/>
                </a:cxn>
                <a:cxn ang="0">
                  <a:pos x="65" y="0"/>
                </a:cxn>
                <a:cxn ang="0">
                  <a:pos x="76" y="100"/>
                </a:cxn>
                <a:cxn ang="0">
                  <a:pos x="79" y="103"/>
                </a:cxn>
                <a:cxn ang="0">
                  <a:pos x="78" y="113"/>
                </a:cxn>
                <a:cxn ang="0">
                  <a:pos x="34" y="113"/>
                </a:cxn>
                <a:cxn ang="0">
                  <a:pos x="27" y="116"/>
                </a:cxn>
                <a:cxn ang="0">
                  <a:pos x="19" y="115"/>
                </a:cxn>
                <a:cxn ang="0">
                  <a:pos x="13" y="116"/>
                </a:cxn>
                <a:cxn ang="0">
                  <a:pos x="6" y="119"/>
                </a:cxn>
                <a:cxn ang="0">
                  <a:pos x="0" y="122"/>
                </a:cxn>
                <a:cxn ang="0">
                  <a:pos x="1" y="125"/>
                </a:cxn>
                <a:cxn ang="0">
                  <a:pos x="3" y="128"/>
                </a:cxn>
                <a:cxn ang="0">
                  <a:pos x="5" y="135"/>
                </a:cxn>
                <a:cxn ang="0">
                  <a:pos x="11" y="142"/>
                </a:cxn>
                <a:cxn ang="0">
                  <a:pos x="11" y="151"/>
                </a:cxn>
                <a:cxn ang="0">
                  <a:pos x="14" y="154"/>
                </a:cxn>
                <a:cxn ang="0">
                  <a:pos x="21" y="153"/>
                </a:cxn>
                <a:cxn ang="0">
                  <a:pos x="28" y="154"/>
                </a:cxn>
                <a:cxn ang="0">
                  <a:pos x="36" y="148"/>
                </a:cxn>
                <a:cxn ang="0">
                  <a:pos x="41" y="157"/>
                </a:cxn>
                <a:cxn ang="0">
                  <a:pos x="45" y="162"/>
                </a:cxn>
                <a:cxn ang="0">
                  <a:pos x="45" y="166"/>
                </a:cxn>
                <a:cxn ang="0">
                  <a:pos x="47" y="172"/>
                </a:cxn>
                <a:cxn ang="0">
                  <a:pos x="53" y="173"/>
                </a:cxn>
                <a:cxn ang="0">
                  <a:pos x="58" y="175"/>
                </a:cxn>
                <a:cxn ang="0">
                  <a:pos x="65" y="172"/>
                </a:cxn>
                <a:cxn ang="0">
                  <a:pos x="70" y="171"/>
                </a:cxn>
                <a:cxn ang="0">
                  <a:pos x="74" y="172"/>
                </a:cxn>
                <a:cxn ang="0">
                  <a:pos x="78" y="172"/>
                </a:cxn>
                <a:cxn ang="0">
                  <a:pos x="81" y="163"/>
                </a:cxn>
                <a:cxn ang="0">
                  <a:pos x="80" y="156"/>
                </a:cxn>
                <a:cxn ang="0">
                  <a:pos x="89" y="152"/>
                </a:cxn>
                <a:cxn ang="0">
                  <a:pos x="93" y="145"/>
                </a:cxn>
                <a:cxn ang="0">
                  <a:pos x="96" y="136"/>
                </a:cxn>
                <a:cxn ang="0">
                  <a:pos x="103" y="137"/>
                </a:cxn>
                <a:cxn ang="0">
                  <a:pos x="108" y="131"/>
                </a:cxn>
                <a:cxn ang="0">
                  <a:pos x="114" y="129"/>
                </a:cxn>
                <a:cxn ang="0">
                  <a:pos x="118" y="126"/>
                </a:cxn>
                <a:cxn ang="0">
                  <a:pos x="128" y="122"/>
                </a:cxn>
                <a:cxn ang="0">
                  <a:pos x="136" y="119"/>
                </a:cxn>
                <a:cxn ang="0">
                  <a:pos x="150" y="119"/>
                </a:cxn>
                <a:cxn ang="0">
                  <a:pos x="159" y="116"/>
                </a:cxn>
                <a:cxn ang="0">
                  <a:pos x="177" y="115"/>
                </a:cxn>
                <a:cxn ang="0">
                  <a:pos x="184" y="110"/>
                </a:cxn>
                <a:cxn ang="0">
                  <a:pos x="188" y="101"/>
                </a:cxn>
                <a:cxn ang="0">
                  <a:pos x="188" y="71"/>
                </a:cxn>
                <a:cxn ang="0">
                  <a:pos x="179" y="73"/>
                </a:cxn>
              </a:cxnLst>
              <a:rect l="0" t="0" r="r" b="b"/>
              <a:pathLst>
                <a:path w="189" h="177">
                  <a:moveTo>
                    <a:pt x="179" y="73"/>
                  </a:moveTo>
                  <a:cubicBezTo>
                    <a:pt x="179" y="73"/>
                    <a:pt x="179" y="65"/>
                    <a:pt x="173" y="61"/>
                  </a:cubicBezTo>
                  <a:cubicBezTo>
                    <a:pt x="168" y="58"/>
                    <a:pt x="161" y="57"/>
                    <a:pt x="161" y="57"/>
                  </a:cubicBezTo>
                  <a:cubicBezTo>
                    <a:pt x="161" y="57"/>
                    <a:pt x="157" y="50"/>
                    <a:pt x="153" y="47"/>
                  </a:cubicBezTo>
                  <a:cubicBezTo>
                    <a:pt x="152" y="45"/>
                    <a:pt x="114" y="20"/>
                    <a:pt x="84" y="0"/>
                  </a:cubicBezTo>
                  <a:cubicBezTo>
                    <a:pt x="65" y="0"/>
                    <a:pt x="65" y="0"/>
                    <a:pt x="65" y="0"/>
                  </a:cubicBezTo>
                  <a:cubicBezTo>
                    <a:pt x="76" y="100"/>
                    <a:pt x="76" y="100"/>
                    <a:pt x="76" y="100"/>
                  </a:cubicBezTo>
                  <a:cubicBezTo>
                    <a:pt x="79" y="103"/>
                    <a:pt x="79" y="103"/>
                    <a:pt x="79" y="103"/>
                  </a:cubicBezTo>
                  <a:cubicBezTo>
                    <a:pt x="79" y="103"/>
                    <a:pt x="80" y="112"/>
                    <a:pt x="78" y="113"/>
                  </a:cubicBezTo>
                  <a:cubicBezTo>
                    <a:pt x="76" y="114"/>
                    <a:pt x="34" y="113"/>
                    <a:pt x="34" y="113"/>
                  </a:cubicBezTo>
                  <a:cubicBezTo>
                    <a:pt x="34" y="113"/>
                    <a:pt x="30" y="116"/>
                    <a:pt x="27" y="116"/>
                  </a:cubicBezTo>
                  <a:cubicBezTo>
                    <a:pt x="23" y="116"/>
                    <a:pt x="20" y="113"/>
                    <a:pt x="19" y="115"/>
                  </a:cubicBezTo>
                  <a:cubicBezTo>
                    <a:pt x="18" y="117"/>
                    <a:pt x="18" y="121"/>
                    <a:pt x="13" y="116"/>
                  </a:cubicBezTo>
                  <a:cubicBezTo>
                    <a:pt x="8" y="111"/>
                    <a:pt x="6" y="116"/>
                    <a:pt x="6" y="119"/>
                  </a:cubicBezTo>
                  <a:cubicBezTo>
                    <a:pt x="6" y="121"/>
                    <a:pt x="4" y="122"/>
                    <a:pt x="0" y="122"/>
                  </a:cubicBezTo>
                  <a:cubicBezTo>
                    <a:pt x="1" y="124"/>
                    <a:pt x="1" y="125"/>
                    <a:pt x="1" y="125"/>
                  </a:cubicBezTo>
                  <a:cubicBezTo>
                    <a:pt x="3" y="128"/>
                    <a:pt x="3" y="128"/>
                    <a:pt x="3" y="128"/>
                  </a:cubicBezTo>
                  <a:cubicBezTo>
                    <a:pt x="3" y="128"/>
                    <a:pt x="3" y="133"/>
                    <a:pt x="5" y="135"/>
                  </a:cubicBezTo>
                  <a:cubicBezTo>
                    <a:pt x="7" y="137"/>
                    <a:pt x="11" y="141"/>
                    <a:pt x="11" y="142"/>
                  </a:cubicBezTo>
                  <a:cubicBezTo>
                    <a:pt x="11" y="144"/>
                    <a:pt x="11" y="151"/>
                    <a:pt x="11" y="151"/>
                  </a:cubicBezTo>
                  <a:cubicBezTo>
                    <a:pt x="11" y="151"/>
                    <a:pt x="12" y="157"/>
                    <a:pt x="14" y="154"/>
                  </a:cubicBezTo>
                  <a:cubicBezTo>
                    <a:pt x="16" y="152"/>
                    <a:pt x="19" y="157"/>
                    <a:pt x="21" y="153"/>
                  </a:cubicBezTo>
                  <a:cubicBezTo>
                    <a:pt x="22" y="150"/>
                    <a:pt x="26" y="154"/>
                    <a:pt x="28" y="154"/>
                  </a:cubicBezTo>
                  <a:cubicBezTo>
                    <a:pt x="30" y="154"/>
                    <a:pt x="35" y="148"/>
                    <a:pt x="36" y="148"/>
                  </a:cubicBezTo>
                  <a:cubicBezTo>
                    <a:pt x="38" y="149"/>
                    <a:pt x="41" y="154"/>
                    <a:pt x="41" y="157"/>
                  </a:cubicBezTo>
                  <a:cubicBezTo>
                    <a:pt x="41" y="159"/>
                    <a:pt x="47" y="161"/>
                    <a:pt x="45" y="162"/>
                  </a:cubicBezTo>
                  <a:cubicBezTo>
                    <a:pt x="43" y="163"/>
                    <a:pt x="42" y="166"/>
                    <a:pt x="45" y="166"/>
                  </a:cubicBezTo>
                  <a:cubicBezTo>
                    <a:pt x="47" y="166"/>
                    <a:pt x="46" y="170"/>
                    <a:pt x="47" y="172"/>
                  </a:cubicBezTo>
                  <a:cubicBezTo>
                    <a:pt x="49" y="174"/>
                    <a:pt x="51" y="176"/>
                    <a:pt x="53" y="173"/>
                  </a:cubicBezTo>
                  <a:cubicBezTo>
                    <a:pt x="54" y="170"/>
                    <a:pt x="57" y="173"/>
                    <a:pt x="58" y="175"/>
                  </a:cubicBezTo>
                  <a:cubicBezTo>
                    <a:pt x="60" y="177"/>
                    <a:pt x="64" y="174"/>
                    <a:pt x="65" y="172"/>
                  </a:cubicBezTo>
                  <a:cubicBezTo>
                    <a:pt x="65" y="169"/>
                    <a:pt x="71" y="168"/>
                    <a:pt x="70" y="171"/>
                  </a:cubicBezTo>
                  <a:cubicBezTo>
                    <a:pt x="70" y="174"/>
                    <a:pt x="71" y="175"/>
                    <a:pt x="74" y="172"/>
                  </a:cubicBezTo>
                  <a:cubicBezTo>
                    <a:pt x="75" y="171"/>
                    <a:pt x="76" y="171"/>
                    <a:pt x="78" y="172"/>
                  </a:cubicBezTo>
                  <a:cubicBezTo>
                    <a:pt x="79" y="168"/>
                    <a:pt x="80" y="164"/>
                    <a:pt x="81" y="163"/>
                  </a:cubicBezTo>
                  <a:cubicBezTo>
                    <a:pt x="82" y="161"/>
                    <a:pt x="78" y="156"/>
                    <a:pt x="80" y="156"/>
                  </a:cubicBezTo>
                  <a:cubicBezTo>
                    <a:pt x="82" y="155"/>
                    <a:pt x="87" y="156"/>
                    <a:pt x="89" y="152"/>
                  </a:cubicBezTo>
                  <a:cubicBezTo>
                    <a:pt x="91" y="147"/>
                    <a:pt x="93" y="145"/>
                    <a:pt x="93" y="145"/>
                  </a:cubicBezTo>
                  <a:cubicBezTo>
                    <a:pt x="93" y="145"/>
                    <a:pt x="93" y="135"/>
                    <a:pt x="96" y="136"/>
                  </a:cubicBezTo>
                  <a:cubicBezTo>
                    <a:pt x="99" y="138"/>
                    <a:pt x="103" y="141"/>
                    <a:pt x="103" y="137"/>
                  </a:cubicBezTo>
                  <a:cubicBezTo>
                    <a:pt x="104" y="133"/>
                    <a:pt x="107" y="135"/>
                    <a:pt x="108" y="131"/>
                  </a:cubicBezTo>
                  <a:cubicBezTo>
                    <a:pt x="109" y="128"/>
                    <a:pt x="111" y="128"/>
                    <a:pt x="114" y="129"/>
                  </a:cubicBezTo>
                  <a:cubicBezTo>
                    <a:pt x="116" y="129"/>
                    <a:pt x="118" y="128"/>
                    <a:pt x="118" y="126"/>
                  </a:cubicBezTo>
                  <a:cubicBezTo>
                    <a:pt x="118" y="124"/>
                    <a:pt x="123" y="125"/>
                    <a:pt x="128" y="122"/>
                  </a:cubicBezTo>
                  <a:cubicBezTo>
                    <a:pt x="132" y="119"/>
                    <a:pt x="134" y="117"/>
                    <a:pt x="136" y="119"/>
                  </a:cubicBezTo>
                  <a:cubicBezTo>
                    <a:pt x="138" y="120"/>
                    <a:pt x="149" y="120"/>
                    <a:pt x="150" y="119"/>
                  </a:cubicBezTo>
                  <a:cubicBezTo>
                    <a:pt x="152" y="119"/>
                    <a:pt x="155" y="116"/>
                    <a:pt x="159" y="116"/>
                  </a:cubicBezTo>
                  <a:cubicBezTo>
                    <a:pt x="163" y="117"/>
                    <a:pt x="173" y="115"/>
                    <a:pt x="177" y="115"/>
                  </a:cubicBezTo>
                  <a:cubicBezTo>
                    <a:pt x="181" y="115"/>
                    <a:pt x="183" y="111"/>
                    <a:pt x="184" y="110"/>
                  </a:cubicBezTo>
                  <a:cubicBezTo>
                    <a:pt x="185" y="108"/>
                    <a:pt x="186" y="102"/>
                    <a:pt x="188" y="101"/>
                  </a:cubicBezTo>
                  <a:cubicBezTo>
                    <a:pt x="189" y="100"/>
                    <a:pt x="189" y="79"/>
                    <a:pt x="188" y="71"/>
                  </a:cubicBezTo>
                  <a:cubicBezTo>
                    <a:pt x="184" y="72"/>
                    <a:pt x="179" y="73"/>
                    <a:pt x="179" y="7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4" name="Freeform 34">
              <a:extLst>
                <a:ext uri="{FF2B5EF4-FFF2-40B4-BE49-F238E27FC236}">
                  <a16:creationId xmlns="" xmlns:a16="http://schemas.microsoft.com/office/drawing/2014/main" id="{E5AD83B3-0A5A-481F-8B07-183FDFFE93B1}"/>
                </a:ext>
              </a:extLst>
            </p:cNvPr>
            <p:cNvSpPr>
              <a:spLocks/>
            </p:cNvSpPr>
            <p:nvPr/>
          </p:nvSpPr>
          <p:spPr bwMode="auto">
            <a:xfrm>
              <a:off x="5394864" y="3831790"/>
              <a:ext cx="172517" cy="122782"/>
            </a:xfrm>
            <a:custGeom>
              <a:avLst/>
              <a:gdLst/>
              <a:ahLst/>
              <a:cxnLst>
                <a:cxn ang="0">
                  <a:pos x="92" y="37"/>
                </a:cxn>
                <a:cxn ang="0">
                  <a:pos x="87" y="35"/>
                </a:cxn>
                <a:cxn ang="0">
                  <a:pos x="86" y="29"/>
                </a:cxn>
                <a:cxn ang="0">
                  <a:pos x="81" y="30"/>
                </a:cxn>
                <a:cxn ang="0">
                  <a:pos x="76" y="26"/>
                </a:cxn>
                <a:cxn ang="0">
                  <a:pos x="74" y="21"/>
                </a:cxn>
                <a:cxn ang="0">
                  <a:pos x="69" y="15"/>
                </a:cxn>
                <a:cxn ang="0">
                  <a:pos x="65" y="9"/>
                </a:cxn>
                <a:cxn ang="0">
                  <a:pos x="65" y="3"/>
                </a:cxn>
                <a:cxn ang="0">
                  <a:pos x="58" y="2"/>
                </a:cxn>
                <a:cxn ang="0">
                  <a:pos x="50" y="5"/>
                </a:cxn>
                <a:cxn ang="0">
                  <a:pos x="40" y="9"/>
                </a:cxn>
                <a:cxn ang="0">
                  <a:pos x="36" y="12"/>
                </a:cxn>
                <a:cxn ang="0">
                  <a:pos x="30" y="14"/>
                </a:cxn>
                <a:cxn ang="0">
                  <a:pos x="25" y="20"/>
                </a:cxn>
                <a:cxn ang="0">
                  <a:pos x="18" y="19"/>
                </a:cxn>
                <a:cxn ang="0">
                  <a:pos x="15" y="28"/>
                </a:cxn>
                <a:cxn ang="0">
                  <a:pos x="11" y="35"/>
                </a:cxn>
                <a:cxn ang="0">
                  <a:pos x="2" y="39"/>
                </a:cxn>
                <a:cxn ang="0">
                  <a:pos x="3" y="46"/>
                </a:cxn>
                <a:cxn ang="0">
                  <a:pos x="0" y="55"/>
                </a:cxn>
                <a:cxn ang="0">
                  <a:pos x="5" y="58"/>
                </a:cxn>
                <a:cxn ang="0">
                  <a:pos x="15" y="63"/>
                </a:cxn>
                <a:cxn ang="0">
                  <a:pos x="28" y="61"/>
                </a:cxn>
                <a:cxn ang="0">
                  <a:pos x="32" y="60"/>
                </a:cxn>
                <a:cxn ang="0">
                  <a:pos x="30" y="49"/>
                </a:cxn>
                <a:cxn ang="0">
                  <a:pos x="58" y="50"/>
                </a:cxn>
                <a:cxn ang="0">
                  <a:pos x="63" y="47"/>
                </a:cxn>
                <a:cxn ang="0">
                  <a:pos x="73" y="48"/>
                </a:cxn>
                <a:cxn ang="0">
                  <a:pos x="79" y="44"/>
                </a:cxn>
                <a:cxn ang="0">
                  <a:pos x="89" y="42"/>
                </a:cxn>
                <a:cxn ang="0">
                  <a:pos x="92" y="37"/>
                </a:cxn>
                <a:cxn ang="0">
                  <a:pos x="92" y="37"/>
                </a:cxn>
              </a:cxnLst>
              <a:rect l="0" t="0" r="r" b="b"/>
              <a:pathLst>
                <a:path w="92" h="66">
                  <a:moveTo>
                    <a:pt x="92" y="37"/>
                  </a:moveTo>
                  <a:cubicBezTo>
                    <a:pt x="90" y="35"/>
                    <a:pt x="88" y="35"/>
                    <a:pt x="87" y="35"/>
                  </a:cubicBezTo>
                  <a:cubicBezTo>
                    <a:pt x="86" y="35"/>
                    <a:pt x="87" y="30"/>
                    <a:pt x="86" y="29"/>
                  </a:cubicBezTo>
                  <a:cubicBezTo>
                    <a:pt x="86" y="28"/>
                    <a:pt x="83" y="30"/>
                    <a:pt x="81" y="30"/>
                  </a:cubicBezTo>
                  <a:cubicBezTo>
                    <a:pt x="79" y="29"/>
                    <a:pt x="78" y="26"/>
                    <a:pt x="76" y="26"/>
                  </a:cubicBezTo>
                  <a:cubicBezTo>
                    <a:pt x="74" y="26"/>
                    <a:pt x="74" y="24"/>
                    <a:pt x="74" y="21"/>
                  </a:cubicBezTo>
                  <a:cubicBezTo>
                    <a:pt x="74" y="19"/>
                    <a:pt x="71" y="17"/>
                    <a:pt x="69" y="15"/>
                  </a:cubicBezTo>
                  <a:cubicBezTo>
                    <a:pt x="67" y="14"/>
                    <a:pt x="66" y="10"/>
                    <a:pt x="65" y="9"/>
                  </a:cubicBezTo>
                  <a:cubicBezTo>
                    <a:pt x="64" y="8"/>
                    <a:pt x="65" y="5"/>
                    <a:pt x="65" y="3"/>
                  </a:cubicBezTo>
                  <a:cubicBezTo>
                    <a:pt x="62" y="3"/>
                    <a:pt x="59" y="2"/>
                    <a:pt x="58" y="2"/>
                  </a:cubicBezTo>
                  <a:cubicBezTo>
                    <a:pt x="56" y="0"/>
                    <a:pt x="54" y="2"/>
                    <a:pt x="50" y="5"/>
                  </a:cubicBezTo>
                  <a:cubicBezTo>
                    <a:pt x="45" y="8"/>
                    <a:pt x="40" y="7"/>
                    <a:pt x="40" y="9"/>
                  </a:cubicBezTo>
                  <a:cubicBezTo>
                    <a:pt x="40" y="11"/>
                    <a:pt x="38" y="12"/>
                    <a:pt x="36" y="12"/>
                  </a:cubicBezTo>
                  <a:cubicBezTo>
                    <a:pt x="33" y="11"/>
                    <a:pt x="31" y="11"/>
                    <a:pt x="30" y="14"/>
                  </a:cubicBezTo>
                  <a:cubicBezTo>
                    <a:pt x="29" y="18"/>
                    <a:pt x="26" y="16"/>
                    <a:pt x="25" y="20"/>
                  </a:cubicBezTo>
                  <a:cubicBezTo>
                    <a:pt x="25" y="24"/>
                    <a:pt x="21" y="21"/>
                    <a:pt x="18" y="19"/>
                  </a:cubicBezTo>
                  <a:cubicBezTo>
                    <a:pt x="15" y="18"/>
                    <a:pt x="15" y="28"/>
                    <a:pt x="15" y="28"/>
                  </a:cubicBezTo>
                  <a:cubicBezTo>
                    <a:pt x="15" y="28"/>
                    <a:pt x="13" y="30"/>
                    <a:pt x="11" y="35"/>
                  </a:cubicBezTo>
                  <a:cubicBezTo>
                    <a:pt x="9" y="39"/>
                    <a:pt x="4" y="38"/>
                    <a:pt x="2" y="39"/>
                  </a:cubicBezTo>
                  <a:cubicBezTo>
                    <a:pt x="0" y="39"/>
                    <a:pt x="4" y="44"/>
                    <a:pt x="3" y="46"/>
                  </a:cubicBezTo>
                  <a:cubicBezTo>
                    <a:pt x="2" y="47"/>
                    <a:pt x="1" y="51"/>
                    <a:pt x="0" y="55"/>
                  </a:cubicBezTo>
                  <a:cubicBezTo>
                    <a:pt x="2" y="55"/>
                    <a:pt x="4" y="57"/>
                    <a:pt x="5" y="58"/>
                  </a:cubicBezTo>
                  <a:cubicBezTo>
                    <a:pt x="6" y="60"/>
                    <a:pt x="12" y="66"/>
                    <a:pt x="15" y="63"/>
                  </a:cubicBezTo>
                  <a:cubicBezTo>
                    <a:pt x="18" y="60"/>
                    <a:pt x="26" y="59"/>
                    <a:pt x="28" y="61"/>
                  </a:cubicBezTo>
                  <a:cubicBezTo>
                    <a:pt x="30" y="63"/>
                    <a:pt x="32" y="62"/>
                    <a:pt x="32" y="60"/>
                  </a:cubicBezTo>
                  <a:cubicBezTo>
                    <a:pt x="32" y="58"/>
                    <a:pt x="29" y="51"/>
                    <a:pt x="30" y="49"/>
                  </a:cubicBezTo>
                  <a:cubicBezTo>
                    <a:pt x="31" y="47"/>
                    <a:pt x="57" y="48"/>
                    <a:pt x="58" y="50"/>
                  </a:cubicBezTo>
                  <a:cubicBezTo>
                    <a:pt x="59" y="51"/>
                    <a:pt x="59" y="46"/>
                    <a:pt x="63" y="47"/>
                  </a:cubicBezTo>
                  <a:cubicBezTo>
                    <a:pt x="66" y="47"/>
                    <a:pt x="71" y="49"/>
                    <a:pt x="73" y="48"/>
                  </a:cubicBezTo>
                  <a:cubicBezTo>
                    <a:pt x="75" y="47"/>
                    <a:pt x="77" y="44"/>
                    <a:pt x="79" y="44"/>
                  </a:cubicBezTo>
                  <a:cubicBezTo>
                    <a:pt x="81" y="44"/>
                    <a:pt x="87" y="43"/>
                    <a:pt x="89" y="42"/>
                  </a:cubicBezTo>
                  <a:cubicBezTo>
                    <a:pt x="90" y="40"/>
                    <a:pt x="92" y="40"/>
                    <a:pt x="92" y="37"/>
                  </a:cubicBezTo>
                  <a:cubicBezTo>
                    <a:pt x="92" y="37"/>
                    <a:pt x="92" y="37"/>
                    <a:pt x="92" y="3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5" name="Freeform 35">
              <a:extLst>
                <a:ext uri="{FF2B5EF4-FFF2-40B4-BE49-F238E27FC236}">
                  <a16:creationId xmlns="" xmlns:a16="http://schemas.microsoft.com/office/drawing/2014/main" id="{4B2CB31E-BBBD-4663-B505-16362145EDEC}"/>
                </a:ext>
              </a:extLst>
            </p:cNvPr>
            <p:cNvSpPr>
              <a:spLocks/>
            </p:cNvSpPr>
            <p:nvPr/>
          </p:nvSpPr>
          <p:spPr bwMode="auto">
            <a:xfrm>
              <a:off x="5514537" y="3648394"/>
              <a:ext cx="329491" cy="256444"/>
            </a:xfrm>
            <a:custGeom>
              <a:avLst/>
              <a:gdLst/>
              <a:ahLst/>
              <a:cxnLst>
                <a:cxn ang="0">
                  <a:pos x="168" y="20"/>
                </a:cxn>
                <a:cxn ang="0">
                  <a:pos x="167" y="5"/>
                </a:cxn>
                <a:cxn ang="0">
                  <a:pos x="158" y="10"/>
                </a:cxn>
                <a:cxn ang="0">
                  <a:pos x="151" y="3"/>
                </a:cxn>
                <a:cxn ang="0">
                  <a:pos x="134" y="0"/>
                </a:cxn>
                <a:cxn ang="0">
                  <a:pos x="86" y="30"/>
                </a:cxn>
                <a:cxn ang="0">
                  <a:pos x="65" y="46"/>
                </a:cxn>
                <a:cxn ang="0">
                  <a:pos x="48" y="52"/>
                </a:cxn>
                <a:cxn ang="0">
                  <a:pos x="46" y="52"/>
                </a:cxn>
                <a:cxn ang="0">
                  <a:pos x="46" y="82"/>
                </a:cxn>
                <a:cxn ang="0">
                  <a:pos x="42" y="91"/>
                </a:cxn>
                <a:cxn ang="0">
                  <a:pos x="35" y="96"/>
                </a:cxn>
                <a:cxn ang="0">
                  <a:pos x="17" y="97"/>
                </a:cxn>
                <a:cxn ang="0">
                  <a:pos x="8" y="100"/>
                </a:cxn>
                <a:cxn ang="0">
                  <a:pos x="1" y="101"/>
                </a:cxn>
                <a:cxn ang="0">
                  <a:pos x="1" y="107"/>
                </a:cxn>
                <a:cxn ang="0">
                  <a:pos x="5" y="113"/>
                </a:cxn>
                <a:cxn ang="0">
                  <a:pos x="10" y="119"/>
                </a:cxn>
                <a:cxn ang="0">
                  <a:pos x="12" y="124"/>
                </a:cxn>
                <a:cxn ang="0">
                  <a:pos x="17" y="128"/>
                </a:cxn>
                <a:cxn ang="0">
                  <a:pos x="22" y="127"/>
                </a:cxn>
                <a:cxn ang="0">
                  <a:pos x="23" y="133"/>
                </a:cxn>
                <a:cxn ang="0">
                  <a:pos x="28" y="135"/>
                </a:cxn>
                <a:cxn ang="0">
                  <a:pos x="32" y="130"/>
                </a:cxn>
                <a:cxn ang="0">
                  <a:pos x="35" y="135"/>
                </a:cxn>
                <a:cxn ang="0">
                  <a:pos x="40" y="133"/>
                </a:cxn>
                <a:cxn ang="0">
                  <a:pos x="45" y="125"/>
                </a:cxn>
                <a:cxn ang="0">
                  <a:pos x="48" y="116"/>
                </a:cxn>
                <a:cxn ang="0">
                  <a:pos x="58" y="116"/>
                </a:cxn>
                <a:cxn ang="0">
                  <a:pos x="65" y="114"/>
                </a:cxn>
                <a:cxn ang="0">
                  <a:pos x="74" y="117"/>
                </a:cxn>
                <a:cxn ang="0">
                  <a:pos x="80" y="123"/>
                </a:cxn>
                <a:cxn ang="0">
                  <a:pos x="89" y="120"/>
                </a:cxn>
                <a:cxn ang="0">
                  <a:pos x="98" y="125"/>
                </a:cxn>
                <a:cxn ang="0">
                  <a:pos x="109" y="125"/>
                </a:cxn>
                <a:cxn ang="0">
                  <a:pos x="117" y="119"/>
                </a:cxn>
                <a:cxn ang="0">
                  <a:pos x="132" y="120"/>
                </a:cxn>
                <a:cxn ang="0">
                  <a:pos x="141" y="122"/>
                </a:cxn>
                <a:cxn ang="0">
                  <a:pos x="149" y="115"/>
                </a:cxn>
                <a:cxn ang="0">
                  <a:pos x="151" y="114"/>
                </a:cxn>
                <a:cxn ang="0">
                  <a:pos x="151" y="111"/>
                </a:cxn>
                <a:cxn ang="0">
                  <a:pos x="153" y="101"/>
                </a:cxn>
                <a:cxn ang="0">
                  <a:pos x="171" y="79"/>
                </a:cxn>
                <a:cxn ang="0">
                  <a:pos x="172" y="51"/>
                </a:cxn>
                <a:cxn ang="0">
                  <a:pos x="174" y="39"/>
                </a:cxn>
                <a:cxn ang="0">
                  <a:pos x="172" y="30"/>
                </a:cxn>
                <a:cxn ang="0">
                  <a:pos x="168" y="20"/>
                </a:cxn>
              </a:cxnLst>
              <a:rect l="0" t="0" r="r" b="b"/>
              <a:pathLst>
                <a:path w="176" h="137">
                  <a:moveTo>
                    <a:pt x="168" y="20"/>
                  </a:moveTo>
                  <a:cubicBezTo>
                    <a:pt x="168" y="18"/>
                    <a:pt x="167" y="11"/>
                    <a:pt x="167" y="5"/>
                  </a:cubicBezTo>
                  <a:cubicBezTo>
                    <a:pt x="158" y="10"/>
                    <a:pt x="158" y="10"/>
                    <a:pt x="158" y="10"/>
                  </a:cubicBezTo>
                  <a:cubicBezTo>
                    <a:pt x="158" y="10"/>
                    <a:pt x="156" y="6"/>
                    <a:pt x="151" y="3"/>
                  </a:cubicBezTo>
                  <a:cubicBezTo>
                    <a:pt x="146" y="0"/>
                    <a:pt x="134" y="0"/>
                    <a:pt x="134" y="0"/>
                  </a:cubicBezTo>
                  <a:cubicBezTo>
                    <a:pt x="86" y="30"/>
                    <a:pt x="86" y="30"/>
                    <a:pt x="86" y="30"/>
                  </a:cubicBezTo>
                  <a:cubicBezTo>
                    <a:pt x="65" y="46"/>
                    <a:pt x="65" y="46"/>
                    <a:pt x="65" y="46"/>
                  </a:cubicBezTo>
                  <a:cubicBezTo>
                    <a:pt x="65" y="46"/>
                    <a:pt x="52" y="51"/>
                    <a:pt x="48" y="52"/>
                  </a:cubicBezTo>
                  <a:cubicBezTo>
                    <a:pt x="47" y="52"/>
                    <a:pt x="47" y="52"/>
                    <a:pt x="46" y="52"/>
                  </a:cubicBezTo>
                  <a:cubicBezTo>
                    <a:pt x="47" y="60"/>
                    <a:pt x="47" y="81"/>
                    <a:pt x="46" y="82"/>
                  </a:cubicBezTo>
                  <a:cubicBezTo>
                    <a:pt x="44" y="83"/>
                    <a:pt x="43" y="89"/>
                    <a:pt x="42" y="91"/>
                  </a:cubicBezTo>
                  <a:cubicBezTo>
                    <a:pt x="41" y="92"/>
                    <a:pt x="39" y="96"/>
                    <a:pt x="35" y="96"/>
                  </a:cubicBezTo>
                  <a:cubicBezTo>
                    <a:pt x="31" y="96"/>
                    <a:pt x="21" y="98"/>
                    <a:pt x="17" y="97"/>
                  </a:cubicBezTo>
                  <a:cubicBezTo>
                    <a:pt x="13" y="97"/>
                    <a:pt x="10" y="100"/>
                    <a:pt x="8" y="100"/>
                  </a:cubicBezTo>
                  <a:cubicBezTo>
                    <a:pt x="8" y="101"/>
                    <a:pt x="4" y="101"/>
                    <a:pt x="1" y="101"/>
                  </a:cubicBezTo>
                  <a:cubicBezTo>
                    <a:pt x="1" y="103"/>
                    <a:pt x="0" y="106"/>
                    <a:pt x="1" y="107"/>
                  </a:cubicBezTo>
                  <a:cubicBezTo>
                    <a:pt x="2" y="108"/>
                    <a:pt x="3" y="112"/>
                    <a:pt x="5" y="113"/>
                  </a:cubicBezTo>
                  <a:cubicBezTo>
                    <a:pt x="7" y="115"/>
                    <a:pt x="10" y="117"/>
                    <a:pt x="10" y="119"/>
                  </a:cubicBezTo>
                  <a:cubicBezTo>
                    <a:pt x="10" y="122"/>
                    <a:pt x="10" y="124"/>
                    <a:pt x="12" y="124"/>
                  </a:cubicBezTo>
                  <a:cubicBezTo>
                    <a:pt x="14" y="124"/>
                    <a:pt x="15" y="127"/>
                    <a:pt x="17" y="128"/>
                  </a:cubicBezTo>
                  <a:cubicBezTo>
                    <a:pt x="19" y="128"/>
                    <a:pt x="22" y="126"/>
                    <a:pt x="22" y="127"/>
                  </a:cubicBezTo>
                  <a:cubicBezTo>
                    <a:pt x="23" y="128"/>
                    <a:pt x="22" y="133"/>
                    <a:pt x="23" y="133"/>
                  </a:cubicBezTo>
                  <a:cubicBezTo>
                    <a:pt x="24" y="133"/>
                    <a:pt x="26" y="133"/>
                    <a:pt x="28" y="135"/>
                  </a:cubicBezTo>
                  <a:cubicBezTo>
                    <a:pt x="27" y="132"/>
                    <a:pt x="28" y="129"/>
                    <a:pt x="32" y="130"/>
                  </a:cubicBezTo>
                  <a:cubicBezTo>
                    <a:pt x="35" y="131"/>
                    <a:pt x="32" y="134"/>
                    <a:pt x="35" y="135"/>
                  </a:cubicBezTo>
                  <a:cubicBezTo>
                    <a:pt x="38" y="137"/>
                    <a:pt x="40" y="136"/>
                    <a:pt x="40" y="133"/>
                  </a:cubicBezTo>
                  <a:cubicBezTo>
                    <a:pt x="40" y="131"/>
                    <a:pt x="44" y="126"/>
                    <a:pt x="45" y="125"/>
                  </a:cubicBezTo>
                  <a:cubicBezTo>
                    <a:pt x="46" y="124"/>
                    <a:pt x="46" y="118"/>
                    <a:pt x="48" y="116"/>
                  </a:cubicBezTo>
                  <a:cubicBezTo>
                    <a:pt x="50" y="115"/>
                    <a:pt x="56" y="116"/>
                    <a:pt x="58" y="116"/>
                  </a:cubicBezTo>
                  <a:cubicBezTo>
                    <a:pt x="60" y="117"/>
                    <a:pt x="62" y="112"/>
                    <a:pt x="65" y="114"/>
                  </a:cubicBezTo>
                  <a:cubicBezTo>
                    <a:pt x="67" y="116"/>
                    <a:pt x="72" y="114"/>
                    <a:pt x="74" y="117"/>
                  </a:cubicBezTo>
                  <a:cubicBezTo>
                    <a:pt x="76" y="119"/>
                    <a:pt x="77" y="125"/>
                    <a:pt x="80" y="123"/>
                  </a:cubicBezTo>
                  <a:cubicBezTo>
                    <a:pt x="83" y="121"/>
                    <a:pt x="87" y="120"/>
                    <a:pt x="89" y="120"/>
                  </a:cubicBezTo>
                  <a:cubicBezTo>
                    <a:pt x="91" y="120"/>
                    <a:pt x="96" y="124"/>
                    <a:pt x="98" y="125"/>
                  </a:cubicBezTo>
                  <a:cubicBezTo>
                    <a:pt x="100" y="125"/>
                    <a:pt x="107" y="126"/>
                    <a:pt x="109" y="125"/>
                  </a:cubicBezTo>
                  <a:cubicBezTo>
                    <a:pt x="111" y="123"/>
                    <a:pt x="114" y="119"/>
                    <a:pt x="117" y="119"/>
                  </a:cubicBezTo>
                  <a:cubicBezTo>
                    <a:pt x="120" y="120"/>
                    <a:pt x="130" y="119"/>
                    <a:pt x="132" y="120"/>
                  </a:cubicBezTo>
                  <a:cubicBezTo>
                    <a:pt x="134" y="121"/>
                    <a:pt x="138" y="123"/>
                    <a:pt x="141" y="122"/>
                  </a:cubicBezTo>
                  <a:cubicBezTo>
                    <a:pt x="144" y="121"/>
                    <a:pt x="147" y="115"/>
                    <a:pt x="149" y="115"/>
                  </a:cubicBezTo>
                  <a:cubicBezTo>
                    <a:pt x="150" y="114"/>
                    <a:pt x="150" y="114"/>
                    <a:pt x="151" y="114"/>
                  </a:cubicBezTo>
                  <a:cubicBezTo>
                    <a:pt x="151" y="113"/>
                    <a:pt x="151" y="112"/>
                    <a:pt x="151" y="111"/>
                  </a:cubicBezTo>
                  <a:cubicBezTo>
                    <a:pt x="151" y="105"/>
                    <a:pt x="152" y="107"/>
                    <a:pt x="153" y="101"/>
                  </a:cubicBezTo>
                  <a:cubicBezTo>
                    <a:pt x="154" y="95"/>
                    <a:pt x="170" y="80"/>
                    <a:pt x="171" y="79"/>
                  </a:cubicBezTo>
                  <a:cubicBezTo>
                    <a:pt x="172" y="78"/>
                    <a:pt x="172" y="54"/>
                    <a:pt x="172" y="51"/>
                  </a:cubicBezTo>
                  <a:cubicBezTo>
                    <a:pt x="172" y="47"/>
                    <a:pt x="173" y="43"/>
                    <a:pt x="174" y="39"/>
                  </a:cubicBezTo>
                  <a:cubicBezTo>
                    <a:pt x="176" y="34"/>
                    <a:pt x="172" y="34"/>
                    <a:pt x="172" y="30"/>
                  </a:cubicBezTo>
                  <a:cubicBezTo>
                    <a:pt x="173" y="26"/>
                    <a:pt x="168" y="22"/>
                    <a:pt x="168" y="2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6" name="Freeform 36">
              <a:extLst>
                <a:ext uri="{FF2B5EF4-FFF2-40B4-BE49-F238E27FC236}">
                  <a16:creationId xmlns="" xmlns:a16="http://schemas.microsoft.com/office/drawing/2014/main" id="{BF4811B2-0CBA-44EB-A0BF-B2BA11516B65}"/>
                </a:ext>
              </a:extLst>
            </p:cNvPr>
            <p:cNvSpPr>
              <a:spLocks/>
            </p:cNvSpPr>
            <p:nvPr/>
          </p:nvSpPr>
          <p:spPr bwMode="auto">
            <a:xfrm>
              <a:off x="5797402" y="3648394"/>
              <a:ext cx="211372" cy="349696"/>
            </a:xfrm>
            <a:custGeom>
              <a:avLst/>
              <a:gdLst/>
              <a:ahLst/>
              <a:cxnLst>
                <a:cxn ang="0">
                  <a:pos x="112" y="46"/>
                </a:cxn>
                <a:cxn ang="0">
                  <a:pos x="26" y="0"/>
                </a:cxn>
                <a:cxn ang="0">
                  <a:pos x="16" y="5"/>
                </a:cxn>
                <a:cxn ang="0">
                  <a:pos x="17" y="20"/>
                </a:cxn>
                <a:cxn ang="0">
                  <a:pos x="21" y="30"/>
                </a:cxn>
                <a:cxn ang="0">
                  <a:pos x="23" y="39"/>
                </a:cxn>
                <a:cxn ang="0">
                  <a:pos x="21" y="51"/>
                </a:cxn>
                <a:cxn ang="0">
                  <a:pos x="20" y="79"/>
                </a:cxn>
                <a:cxn ang="0">
                  <a:pos x="2" y="101"/>
                </a:cxn>
                <a:cxn ang="0">
                  <a:pos x="0" y="111"/>
                </a:cxn>
                <a:cxn ang="0">
                  <a:pos x="0" y="114"/>
                </a:cxn>
                <a:cxn ang="0">
                  <a:pos x="2" y="117"/>
                </a:cxn>
                <a:cxn ang="0">
                  <a:pos x="7" y="122"/>
                </a:cxn>
                <a:cxn ang="0">
                  <a:pos x="14" y="132"/>
                </a:cxn>
                <a:cxn ang="0">
                  <a:pos x="15" y="142"/>
                </a:cxn>
                <a:cxn ang="0">
                  <a:pos x="20" y="156"/>
                </a:cxn>
                <a:cxn ang="0">
                  <a:pos x="15" y="158"/>
                </a:cxn>
                <a:cxn ang="0">
                  <a:pos x="6" y="159"/>
                </a:cxn>
                <a:cxn ang="0">
                  <a:pos x="8" y="167"/>
                </a:cxn>
                <a:cxn ang="0">
                  <a:pos x="18" y="177"/>
                </a:cxn>
                <a:cxn ang="0">
                  <a:pos x="22" y="186"/>
                </a:cxn>
                <a:cxn ang="0">
                  <a:pos x="28" y="184"/>
                </a:cxn>
                <a:cxn ang="0">
                  <a:pos x="36" y="184"/>
                </a:cxn>
                <a:cxn ang="0">
                  <a:pos x="48" y="180"/>
                </a:cxn>
                <a:cxn ang="0">
                  <a:pos x="58" y="175"/>
                </a:cxn>
                <a:cxn ang="0">
                  <a:pos x="59" y="169"/>
                </a:cxn>
                <a:cxn ang="0">
                  <a:pos x="75" y="165"/>
                </a:cxn>
                <a:cxn ang="0">
                  <a:pos x="86" y="154"/>
                </a:cxn>
                <a:cxn ang="0">
                  <a:pos x="88" y="149"/>
                </a:cxn>
                <a:cxn ang="0">
                  <a:pos x="97" y="145"/>
                </a:cxn>
                <a:cxn ang="0">
                  <a:pos x="99" y="145"/>
                </a:cxn>
                <a:cxn ang="0">
                  <a:pos x="99" y="145"/>
                </a:cxn>
                <a:cxn ang="0">
                  <a:pos x="100" y="140"/>
                </a:cxn>
                <a:cxn ang="0">
                  <a:pos x="95" y="133"/>
                </a:cxn>
                <a:cxn ang="0">
                  <a:pos x="93" y="125"/>
                </a:cxn>
                <a:cxn ang="0">
                  <a:pos x="91" y="118"/>
                </a:cxn>
                <a:cxn ang="0">
                  <a:pos x="92" y="110"/>
                </a:cxn>
                <a:cxn ang="0">
                  <a:pos x="97" y="102"/>
                </a:cxn>
                <a:cxn ang="0">
                  <a:pos x="101" y="95"/>
                </a:cxn>
                <a:cxn ang="0">
                  <a:pos x="111" y="89"/>
                </a:cxn>
                <a:cxn ang="0">
                  <a:pos x="112" y="77"/>
                </a:cxn>
                <a:cxn ang="0">
                  <a:pos x="112" y="46"/>
                </a:cxn>
              </a:cxnLst>
              <a:rect l="0" t="0" r="r" b="b"/>
              <a:pathLst>
                <a:path w="113" h="187">
                  <a:moveTo>
                    <a:pt x="112" y="46"/>
                  </a:moveTo>
                  <a:cubicBezTo>
                    <a:pt x="26" y="0"/>
                    <a:pt x="26" y="0"/>
                    <a:pt x="26" y="0"/>
                  </a:cubicBezTo>
                  <a:cubicBezTo>
                    <a:pt x="16" y="5"/>
                    <a:pt x="16" y="5"/>
                    <a:pt x="16" y="5"/>
                  </a:cubicBezTo>
                  <a:cubicBezTo>
                    <a:pt x="16" y="11"/>
                    <a:pt x="17" y="18"/>
                    <a:pt x="17" y="20"/>
                  </a:cubicBezTo>
                  <a:cubicBezTo>
                    <a:pt x="17" y="22"/>
                    <a:pt x="22" y="26"/>
                    <a:pt x="21" y="30"/>
                  </a:cubicBezTo>
                  <a:cubicBezTo>
                    <a:pt x="21" y="34"/>
                    <a:pt x="25" y="34"/>
                    <a:pt x="23" y="39"/>
                  </a:cubicBezTo>
                  <a:cubicBezTo>
                    <a:pt x="22" y="43"/>
                    <a:pt x="21" y="47"/>
                    <a:pt x="21" y="51"/>
                  </a:cubicBezTo>
                  <a:cubicBezTo>
                    <a:pt x="21" y="54"/>
                    <a:pt x="21" y="78"/>
                    <a:pt x="20" y="79"/>
                  </a:cubicBezTo>
                  <a:cubicBezTo>
                    <a:pt x="19" y="80"/>
                    <a:pt x="3" y="95"/>
                    <a:pt x="2" y="101"/>
                  </a:cubicBezTo>
                  <a:cubicBezTo>
                    <a:pt x="1" y="107"/>
                    <a:pt x="0" y="105"/>
                    <a:pt x="0" y="111"/>
                  </a:cubicBezTo>
                  <a:cubicBezTo>
                    <a:pt x="0" y="112"/>
                    <a:pt x="0" y="113"/>
                    <a:pt x="0" y="114"/>
                  </a:cubicBezTo>
                  <a:cubicBezTo>
                    <a:pt x="0" y="115"/>
                    <a:pt x="1" y="116"/>
                    <a:pt x="2" y="117"/>
                  </a:cubicBezTo>
                  <a:cubicBezTo>
                    <a:pt x="4" y="119"/>
                    <a:pt x="4" y="122"/>
                    <a:pt x="7" y="122"/>
                  </a:cubicBezTo>
                  <a:cubicBezTo>
                    <a:pt x="10" y="122"/>
                    <a:pt x="14" y="129"/>
                    <a:pt x="14" y="132"/>
                  </a:cubicBezTo>
                  <a:cubicBezTo>
                    <a:pt x="14" y="135"/>
                    <a:pt x="16" y="137"/>
                    <a:pt x="15" y="142"/>
                  </a:cubicBezTo>
                  <a:cubicBezTo>
                    <a:pt x="15" y="148"/>
                    <a:pt x="18" y="155"/>
                    <a:pt x="20" y="156"/>
                  </a:cubicBezTo>
                  <a:cubicBezTo>
                    <a:pt x="22" y="157"/>
                    <a:pt x="19" y="158"/>
                    <a:pt x="15" y="158"/>
                  </a:cubicBezTo>
                  <a:cubicBezTo>
                    <a:pt x="11" y="158"/>
                    <a:pt x="6" y="158"/>
                    <a:pt x="6" y="159"/>
                  </a:cubicBezTo>
                  <a:cubicBezTo>
                    <a:pt x="6" y="161"/>
                    <a:pt x="4" y="163"/>
                    <a:pt x="8" y="167"/>
                  </a:cubicBezTo>
                  <a:cubicBezTo>
                    <a:pt x="13" y="171"/>
                    <a:pt x="16" y="173"/>
                    <a:pt x="18" y="177"/>
                  </a:cubicBezTo>
                  <a:cubicBezTo>
                    <a:pt x="19" y="181"/>
                    <a:pt x="21" y="185"/>
                    <a:pt x="22" y="186"/>
                  </a:cubicBezTo>
                  <a:cubicBezTo>
                    <a:pt x="23" y="187"/>
                    <a:pt x="26" y="187"/>
                    <a:pt x="28" y="184"/>
                  </a:cubicBezTo>
                  <a:cubicBezTo>
                    <a:pt x="31" y="180"/>
                    <a:pt x="33" y="187"/>
                    <a:pt x="36" y="184"/>
                  </a:cubicBezTo>
                  <a:cubicBezTo>
                    <a:pt x="38" y="181"/>
                    <a:pt x="46" y="181"/>
                    <a:pt x="48" y="180"/>
                  </a:cubicBezTo>
                  <a:cubicBezTo>
                    <a:pt x="50" y="179"/>
                    <a:pt x="56" y="176"/>
                    <a:pt x="58" y="175"/>
                  </a:cubicBezTo>
                  <a:cubicBezTo>
                    <a:pt x="60" y="173"/>
                    <a:pt x="56" y="170"/>
                    <a:pt x="59" y="169"/>
                  </a:cubicBezTo>
                  <a:cubicBezTo>
                    <a:pt x="62" y="167"/>
                    <a:pt x="71" y="170"/>
                    <a:pt x="75" y="165"/>
                  </a:cubicBezTo>
                  <a:cubicBezTo>
                    <a:pt x="78" y="161"/>
                    <a:pt x="84" y="156"/>
                    <a:pt x="86" y="154"/>
                  </a:cubicBezTo>
                  <a:cubicBezTo>
                    <a:pt x="87" y="152"/>
                    <a:pt x="86" y="151"/>
                    <a:pt x="88" y="149"/>
                  </a:cubicBezTo>
                  <a:cubicBezTo>
                    <a:pt x="90" y="146"/>
                    <a:pt x="95" y="144"/>
                    <a:pt x="97" y="145"/>
                  </a:cubicBezTo>
                  <a:cubicBezTo>
                    <a:pt x="98" y="145"/>
                    <a:pt x="99" y="145"/>
                    <a:pt x="99" y="145"/>
                  </a:cubicBezTo>
                  <a:cubicBezTo>
                    <a:pt x="99" y="145"/>
                    <a:pt x="99" y="145"/>
                    <a:pt x="99" y="145"/>
                  </a:cubicBezTo>
                  <a:cubicBezTo>
                    <a:pt x="100" y="140"/>
                    <a:pt x="100" y="140"/>
                    <a:pt x="100" y="140"/>
                  </a:cubicBezTo>
                  <a:cubicBezTo>
                    <a:pt x="100" y="140"/>
                    <a:pt x="95" y="137"/>
                    <a:pt x="95" y="133"/>
                  </a:cubicBezTo>
                  <a:cubicBezTo>
                    <a:pt x="95" y="129"/>
                    <a:pt x="96" y="125"/>
                    <a:pt x="93" y="125"/>
                  </a:cubicBezTo>
                  <a:cubicBezTo>
                    <a:pt x="89" y="125"/>
                    <a:pt x="89" y="121"/>
                    <a:pt x="91" y="118"/>
                  </a:cubicBezTo>
                  <a:cubicBezTo>
                    <a:pt x="94" y="116"/>
                    <a:pt x="87" y="110"/>
                    <a:pt x="92" y="110"/>
                  </a:cubicBezTo>
                  <a:cubicBezTo>
                    <a:pt x="97" y="110"/>
                    <a:pt x="93" y="102"/>
                    <a:pt x="97" y="102"/>
                  </a:cubicBezTo>
                  <a:cubicBezTo>
                    <a:pt x="100" y="101"/>
                    <a:pt x="101" y="98"/>
                    <a:pt x="101" y="95"/>
                  </a:cubicBezTo>
                  <a:cubicBezTo>
                    <a:pt x="101" y="91"/>
                    <a:pt x="109" y="89"/>
                    <a:pt x="111" y="89"/>
                  </a:cubicBezTo>
                  <a:cubicBezTo>
                    <a:pt x="113" y="88"/>
                    <a:pt x="112" y="77"/>
                    <a:pt x="112" y="77"/>
                  </a:cubicBezTo>
                  <a:lnTo>
                    <a:pt x="112" y="46"/>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7" name="Freeform 37">
              <a:extLst>
                <a:ext uri="{FF2B5EF4-FFF2-40B4-BE49-F238E27FC236}">
                  <a16:creationId xmlns="" xmlns:a16="http://schemas.microsoft.com/office/drawing/2014/main" id="{DFA120DA-CCCC-4A4F-BFA8-C03EC0DBB410}"/>
                </a:ext>
              </a:extLst>
            </p:cNvPr>
            <p:cNvSpPr>
              <a:spLocks/>
            </p:cNvSpPr>
            <p:nvPr/>
          </p:nvSpPr>
          <p:spPr bwMode="auto">
            <a:xfrm>
              <a:off x="6019653" y="3454118"/>
              <a:ext cx="231577" cy="230022"/>
            </a:xfrm>
            <a:custGeom>
              <a:avLst/>
              <a:gdLst/>
              <a:ahLst/>
              <a:cxnLst>
                <a:cxn ang="0">
                  <a:pos x="115" y="27"/>
                </a:cxn>
                <a:cxn ang="0">
                  <a:pos x="107" y="7"/>
                </a:cxn>
                <a:cxn ang="0">
                  <a:pos x="106" y="9"/>
                </a:cxn>
                <a:cxn ang="0">
                  <a:pos x="94" y="8"/>
                </a:cxn>
                <a:cxn ang="0">
                  <a:pos x="80" y="5"/>
                </a:cxn>
                <a:cxn ang="0">
                  <a:pos x="56" y="9"/>
                </a:cxn>
                <a:cxn ang="0">
                  <a:pos x="44" y="10"/>
                </a:cxn>
                <a:cxn ang="0">
                  <a:pos x="23" y="4"/>
                </a:cxn>
                <a:cxn ang="0">
                  <a:pos x="6" y="0"/>
                </a:cxn>
                <a:cxn ang="0">
                  <a:pos x="5" y="3"/>
                </a:cxn>
                <a:cxn ang="0">
                  <a:pos x="4" y="17"/>
                </a:cxn>
                <a:cxn ang="0">
                  <a:pos x="4" y="33"/>
                </a:cxn>
                <a:cxn ang="0">
                  <a:pos x="4" y="120"/>
                </a:cxn>
                <a:cxn ang="0">
                  <a:pos x="72" y="120"/>
                </a:cxn>
                <a:cxn ang="0">
                  <a:pos x="76" y="118"/>
                </a:cxn>
                <a:cxn ang="0">
                  <a:pos x="82" y="120"/>
                </a:cxn>
                <a:cxn ang="0">
                  <a:pos x="96" y="120"/>
                </a:cxn>
                <a:cxn ang="0">
                  <a:pos x="102" y="123"/>
                </a:cxn>
                <a:cxn ang="0">
                  <a:pos x="109" y="118"/>
                </a:cxn>
                <a:cxn ang="0">
                  <a:pos x="116" y="110"/>
                </a:cxn>
                <a:cxn ang="0">
                  <a:pos x="122" y="106"/>
                </a:cxn>
                <a:cxn ang="0">
                  <a:pos x="123" y="105"/>
                </a:cxn>
                <a:cxn ang="0">
                  <a:pos x="123" y="101"/>
                </a:cxn>
                <a:cxn ang="0">
                  <a:pos x="118" y="88"/>
                </a:cxn>
                <a:cxn ang="0">
                  <a:pos x="106" y="65"/>
                </a:cxn>
                <a:cxn ang="0">
                  <a:pos x="100" y="54"/>
                </a:cxn>
                <a:cxn ang="0">
                  <a:pos x="93" y="41"/>
                </a:cxn>
                <a:cxn ang="0">
                  <a:pos x="87" y="20"/>
                </a:cxn>
                <a:cxn ang="0">
                  <a:pos x="95" y="35"/>
                </a:cxn>
                <a:cxn ang="0">
                  <a:pos x="106" y="50"/>
                </a:cxn>
                <a:cxn ang="0">
                  <a:pos x="113" y="34"/>
                </a:cxn>
                <a:cxn ang="0">
                  <a:pos x="113" y="34"/>
                </a:cxn>
                <a:cxn ang="0">
                  <a:pos x="114" y="31"/>
                </a:cxn>
                <a:cxn ang="0">
                  <a:pos x="115" y="27"/>
                </a:cxn>
              </a:cxnLst>
              <a:rect l="0" t="0" r="r" b="b"/>
              <a:pathLst>
                <a:path w="124" h="123">
                  <a:moveTo>
                    <a:pt x="115" y="27"/>
                  </a:moveTo>
                  <a:cubicBezTo>
                    <a:pt x="107" y="7"/>
                    <a:pt x="107" y="7"/>
                    <a:pt x="107" y="7"/>
                  </a:cubicBezTo>
                  <a:cubicBezTo>
                    <a:pt x="107" y="8"/>
                    <a:pt x="106" y="8"/>
                    <a:pt x="106" y="9"/>
                  </a:cubicBezTo>
                  <a:cubicBezTo>
                    <a:pt x="105" y="10"/>
                    <a:pt x="99" y="7"/>
                    <a:pt x="94" y="8"/>
                  </a:cubicBezTo>
                  <a:cubicBezTo>
                    <a:pt x="89" y="9"/>
                    <a:pt x="85" y="7"/>
                    <a:pt x="80" y="5"/>
                  </a:cubicBezTo>
                  <a:cubicBezTo>
                    <a:pt x="75" y="2"/>
                    <a:pt x="59" y="6"/>
                    <a:pt x="56" y="9"/>
                  </a:cubicBezTo>
                  <a:cubicBezTo>
                    <a:pt x="54" y="12"/>
                    <a:pt x="49" y="12"/>
                    <a:pt x="44" y="10"/>
                  </a:cubicBezTo>
                  <a:cubicBezTo>
                    <a:pt x="39" y="8"/>
                    <a:pt x="32" y="5"/>
                    <a:pt x="23" y="4"/>
                  </a:cubicBezTo>
                  <a:cubicBezTo>
                    <a:pt x="14" y="3"/>
                    <a:pt x="8" y="2"/>
                    <a:pt x="6" y="0"/>
                  </a:cubicBezTo>
                  <a:cubicBezTo>
                    <a:pt x="6" y="1"/>
                    <a:pt x="5" y="2"/>
                    <a:pt x="5" y="3"/>
                  </a:cubicBezTo>
                  <a:cubicBezTo>
                    <a:pt x="2" y="10"/>
                    <a:pt x="7" y="12"/>
                    <a:pt x="4" y="17"/>
                  </a:cubicBezTo>
                  <a:cubicBezTo>
                    <a:pt x="0" y="21"/>
                    <a:pt x="4" y="26"/>
                    <a:pt x="4" y="33"/>
                  </a:cubicBezTo>
                  <a:cubicBezTo>
                    <a:pt x="4" y="39"/>
                    <a:pt x="4" y="89"/>
                    <a:pt x="4" y="120"/>
                  </a:cubicBezTo>
                  <a:cubicBezTo>
                    <a:pt x="72" y="120"/>
                    <a:pt x="72" y="120"/>
                    <a:pt x="72" y="120"/>
                  </a:cubicBezTo>
                  <a:cubicBezTo>
                    <a:pt x="72" y="120"/>
                    <a:pt x="74" y="119"/>
                    <a:pt x="76" y="118"/>
                  </a:cubicBezTo>
                  <a:cubicBezTo>
                    <a:pt x="78" y="116"/>
                    <a:pt x="82" y="120"/>
                    <a:pt x="82" y="120"/>
                  </a:cubicBezTo>
                  <a:cubicBezTo>
                    <a:pt x="96" y="120"/>
                    <a:pt x="96" y="120"/>
                    <a:pt x="96" y="120"/>
                  </a:cubicBezTo>
                  <a:cubicBezTo>
                    <a:pt x="96" y="120"/>
                    <a:pt x="99" y="123"/>
                    <a:pt x="102" y="123"/>
                  </a:cubicBezTo>
                  <a:cubicBezTo>
                    <a:pt x="106" y="123"/>
                    <a:pt x="104" y="118"/>
                    <a:pt x="109" y="118"/>
                  </a:cubicBezTo>
                  <a:cubicBezTo>
                    <a:pt x="114" y="118"/>
                    <a:pt x="113" y="110"/>
                    <a:pt x="116" y="110"/>
                  </a:cubicBezTo>
                  <a:cubicBezTo>
                    <a:pt x="120" y="110"/>
                    <a:pt x="119" y="110"/>
                    <a:pt x="122" y="106"/>
                  </a:cubicBezTo>
                  <a:cubicBezTo>
                    <a:pt x="122" y="105"/>
                    <a:pt x="123" y="105"/>
                    <a:pt x="123" y="105"/>
                  </a:cubicBezTo>
                  <a:cubicBezTo>
                    <a:pt x="122" y="104"/>
                    <a:pt x="122" y="102"/>
                    <a:pt x="123" y="101"/>
                  </a:cubicBezTo>
                  <a:cubicBezTo>
                    <a:pt x="124" y="95"/>
                    <a:pt x="120" y="96"/>
                    <a:pt x="118" y="88"/>
                  </a:cubicBezTo>
                  <a:cubicBezTo>
                    <a:pt x="115" y="81"/>
                    <a:pt x="106" y="69"/>
                    <a:pt x="106" y="65"/>
                  </a:cubicBezTo>
                  <a:cubicBezTo>
                    <a:pt x="105" y="61"/>
                    <a:pt x="100" y="58"/>
                    <a:pt x="100" y="54"/>
                  </a:cubicBezTo>
                  <a:cubicBezTo>
                    <a:pt x="100" y="49"/>
                    <a:pt x="98" y="48"/>
                    <a:pt x="93" y="41"/>
                  </a:cubicBezTo>
                  <a:cubicBezTo>
                    <a:pt x="87" y="34"/>
                    <a:pt x="86" y="21"/>
                    <a:pt x="87" y="20"/>
                  </a:cubicBezTo>
                  <a:cubicBezTo>
                    <a:pt x="89" y="20"/>
                    <a:pt x="93" y="31"/>
                    <a:pt x="95" y="35"/>
                  </a:cubicBezTo>
                  <a:cubicBezTo>
                    <a:pt x="97" y="39"/>
                    <a:pt x="102" y="50"/>
                    <a:pt x="106" y="50"/>
                  </a:cubicBezTo>
                  <a:cubicBezTo>
                    <a:pt x="110" y="50"/>
                    <a:pt x="112" y="33"/>
                    <a:pt x="113" y="34"/>
                  </a:cubicBezTo>
                  <a:cubicBezTo>
                    <a:pt x="113" y="34"/>
                    <a:pt x="113" y="34"/>
                    <a:pt x="113" y="34"/>
                  </a:cubicBezTo>
                  <a:cubicBezTo>
                    <a:pt x="114" y="31"/>
                    <a:pt x="114" y="31"/>
                    <a:pt x="114" y="31"/>
                  </a:cubicBezTo>
                  <a:lnTo>
                    <a:pt x="115" y="2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8" name="Freeform 38">
              <a:extLst>
                <a:ext uri="{FF2B5EF4-FFF2-40B4-BE49-F238E27FC236}">
                  <a16:creationId xmlns="" xmlns:a16="http://schemas.microsoft.com/office/drawing/2014/main" id="{F7237A07-71CD-440F-82A3-99FE71990083}"/>
                </a:ext>
              </a:extLst>
            </p:cNvPr>
            <p:cNvSpPr>
              <a:spLocks/>
            </p:cNvSpPr>
            <p:nvPr/>
          </p:nvSpPr>
          <p:spPr bwMode="auto">
            <a:xfrm>
              <a:off x="5696379" y="4106884"/>
              <a:ext cx="119674" cy="132108"/>
            </a:xfrm>
            <a:custGeom>
              <a:avLst/>
              <a:gdLst/>
              <a:ahLst/>
              <a:cxnLst>
                <a:cxn ang="0">
                  <a:pos x="32" y="67"/>
                </a:cxn>
                <a:cxn ang="0">
                  <a:pos x="34" y="58"/>
                </a:cxn>
                <a:cxn ang="0">
                  <a:pos x="41" y="53"/>
                </a:cxn>
                <a:cxn ang="0">
                  <a:pos x="45" y="47"/>
                </a:cxn>
                <a:cxn ang="0">
                  <a:pos x="52" y="54"/>
                </a:cxn>
                <a:cxn ang="0">
                  <a:pos x="60" y="56"/>
                </a:cxn>
                <a:cxn ang="0">
                  <a:pos x="64" y="42"/>
                </a:cxn>
                <a:cxn ang="0">
                  <a:pos x="61" y="30"/>
                </a:cxn>
                <a:cxn ang="0">
                  <a:pos x="59" y="21"/>
                </a:cxn>
                <a:cxn ang="0">
                  <a:pos x="60" y="12"/>
                </a:cxn>
                <a:cxn ang="0">
                  <a:pos x="49" y="12"/>
                </a:cxn>
                <a:cxn ang="0">
                  <a:pos x="50" y="1"/>
                </a:cxn>
                <a:cxn ang="0">
                  <a:pos x="33" y="0"/>
                </a:cxn>
                <a:cxn ang="0">
                  <a:pos x="31" y="1"/>
                </a:cxn>
                <a:cxn ang="0">
                  <a:pos x="31" y="15"/>
                </a:cxn>
                <a:cxn ang="0">
                  <a:pos x="15" y="16"/>
                </a:cxn>
                <a:cxn ang="0">
                  <a:pos x="10" y="16"/>
                </a:cxn>
                <a:cxn ang="0">
                  <a:pos x="8" y="19"/>
                </a:cxn>
                <a:cxn ang="0">
                  <a:pos x="13" y="25"/>
                </a:cxn>
                <a:cxn ang="0">
                  <a:pos x="7" y="29"/>
                </a:cxn>
                <a:cxn ang="0">
                  <a:pos x="2" y="36"/>
                </a:cxn>
                <a:cxn ang="0">
                  <a:pos x="8" y="46"/>
                </a:cxn>
                <a:cxn ang="0">
                  <a:pos x="16" y="57"/>
                </a:cxn>
                <a:cxn ang="0">
                  <a:pos x="27" y="71"/>
                </a:cxn>
                <a:cxn ang="0">
                  <a:pos x="32" y="67"/>
                </a:cxn>
              </a:cxnLst>
              <a:rect l="0" t="0" r="r" b="b"/>
              <a:pathLst>
                <a:path w="64" h="71">
                  <a:moveTo>
                    <a:pt x="32" y="67"/>
                  </a:moveTo>
                  <a:cubicBezTo>
                    <a:pt x="38" y="67"/>
                    <a:pt x="36" y="64"/>
                    <a:pt x="34" y="58"/>
                  </a:cubicBezTo>
                  <a:cubicBezTo>
                    <a:pt x="32" y="53"/>
                    <a:pt x="37" y="53"/>
                    <a:pt x="41" y="53"/>
                  </a:cubicBezTo>
                  <a:cubicBezTo>
                    <a:pt x="44" y="53"/>
                    <a:pt x="43" y="47"/>
                    <a:pt x="45" y="47"/>
                  </a:cubicBezTo>
                  <a:cubicBezTo>
                    <a:pt x="48" y="47"/>
                    <a:pt x="49" y="55"/>
                    <a:pt x="52" y="54"/>
                  </a:cubicBezTo>
                  <a:cubicBezTo>
                    <a:pt x="55" y="53"/>
                    <a:pt x="57" y="56"/>
                    <a:pt x="60" y="56"/>
                  </a:cubicBezTo>
                  <a:cubicBezTo>
                    <a:pt x="64" y="55"/>
                    <a:pt x="64" y="48"/>
                    <a:pt x="64" y="42"/>
                  </a:cubicBezTo>
                  <a:cubicBezTo>
                    <a:pt x="64" y="37"/>
                    <a:pt x="64" y="33"/>
                    <a:pt x="61" y="30"/>
                  </a:cubicBezTo>
                  <a:cubicBezTo>
                    <a:pt x="57" y="28"/>
                    <a:pt x="55" y="23"/>
                    <a:pt x="59" y="21"/>
                  </a:cubicBezTo>
                  <a:cubicBezTo>
                    <a:pt x="63" y="19"/>
                    <a:pt x="64" y="15"/>
                    <a:pt x="60" y="12"/>
                  </a:cubicBezTo>
                  <a:cubicBezTo>
                    <a:pt x="57" y="10"/>
                    <a:pt x="49" y="15"/>
                    <a:pt x="49" y="12"/>
                  </a:cubicBezTo>
                  <a:cubicBezTo>
                    <a:pt x="49" y="11"/>
                    <a:pt x="50" y="5"/>
                    <a:pt x="50" y="1"/>
                  </a:cubicBezTo>
                  <a:cubicBezTo>
                    <a:pt x="42" y="0"/>
                    <a:pt x="33" y="0"/>
                    <a:pt x="33" y="0"/>
                  </a:cubicBezTo>
                  <a:cubicBezTo>
                    <a:pt x="31" y="1"/>
                    <a:pt x="31" y="1"/>
                    <a:pt x="31" y="1"/>
                  </a:cubicBezTo>
                  <a:cubicBezTo>
                    <a:pt x="32" y="9"/>
                    <a:pt x="31" y="15"/>
                    <a:pt x="31" y="15"/>
                  </a:cubicBezTo>
                  <a:cubicBezTo>
                    <a:pt x="31" y="15"/>
                    <a:pt x="18" y="16"/>
                    <a:pt x="15" y="16"/>
                  </a:cubicBezTo>
                  <a:cubicBezTo>
                    <a:pt x="15" y="16"/>
                    <a:pt x="13" y="16"/>
                    <a:pt x="10" y="16"/>
                  </a:cubicBezTo>
                  <a:cubicBezTo>
                    <a:pt x="10" y="17"/>
                    <a:pt x="9" y="18"/>
                    <a:pt x="8" y="19"/>
                  </a:cubicBezTo>
                  <a:cubicBezTo>
                    <a:pt x="7" y="20"/>
                    <a:pt x="12" y="22"/>
                    <a:pt x="13" y="25"/>
                  </a:cubicBezTo>
                  <a:cubicBezTo>
                    <a:pt x="14" y="27"/>
                    <a:pt x="6" y="26"/>
                    <a:pt x="7" y="29"/>
                  </a:cubicBezTo>
                  <a:cubicBezTo>
                    <a:pt x="7" y="32"/>
                    <a:pt x="4" y="35"/>
                    <a:pt x="2" y="36"/>
                  </a:cubicBezTo>
                  <a:cubicBezTo>
                    <a:pt x="0" y="38"/>
                    <a:pt x="7" y="44"/>
                    <a:pt x="8" y="46"/>
                  </a:cubicBezTo>
                  <a:cubicBezTo>
                    <a:pt x="8" y="49"/>
                    <a:pt x="9" y="51"/>
                    <a:pt x="16" y="57"/>
                  </a:cubicBezTo>
                  <a:cubicBezTo>
                    <a:pt x="22" y="63"/>
                    <a:pt x="19" y="64"/>
                    <a:pt x="27" y="71"/>
                  </a:cubicBezTo>
                  <a:cubicBezTo>
                    <a:pt x="28" y="69"/>
                    <a:pt x="30" y="67"/>
                    <a:pt x="32" y="6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39" name="Freeform 39">
              <a:extLst>
                <a:ext uri="{FF2B5EF4-FFF2-40B4-BE49-F238E27FC236}">
                  <a16:creationId xmlns="" xmlns:a16="http://schemas.microsoft.com/office/drawing/2014/main" id="{DAE2E834-0D08-4804-9E30-F6984A2A04F9}"/>
                </a:ext>
              </a:extLst>
            </p:cNvPr>
            <p:cNvSpPr>
              <a:spLocks/>
            </p:cNvSpPr>
            <p:nvPr/>
          </p:nvSpPr>
          <p:spPr bwMode="auto">
            <a:xfrm>
              <a:off x="5708813" y="4108438"/>
              <a:ext cx="46626" cy="27976"/>
            </a:xfrm>
            <a:custGeom>
              <a:avLst/>
              <a:gdLst/>
              <a:ahLst/>
              <a:cxnLst>
                <a:cxn ang="0">
                  <a:pos x="24" y="14"/>
                </a:cxn>
                <a:cxn ang="0">
                  <a:pos x="24" y="0"/>
                </a:cxn>
                <a:cxn ang="0">
                  <a:pos x="22" y="0"/>
                </a:cxn>
                <a:cxn ang="0">
                  <a:pos x="6" y="0"/>
                </a:cxn>
                <a:cxn ang="0">
                  <a:pos x="6" y="1"/>
                </a:cxn>
                <a:cxn ang="0">
                  <a:pos x="3" y="8"/>
                </a:cxn>
                <a:cxn ang="0">
                  <a:pos x="3" y="13"/>
                </a:cxn>
                <a:cxn ang="0">
                  <a:pos x="3" y="15"/>
                </a:cxn>
                <a:cxn ang="0">
                  <a:pos x="8" y="15"/>
                </a:cxn>
                <a:cxn ang="0">
                  <a:pos x="24" y="14"/>
                </a:cxn>
              </a:cxnLst>
              <a:rect l="0" t="0" r="r" b="b"/>
              <a:pathLst>
                <a:path w="25" h="15">
                  <a:moveTo>
                    <a:pt x="24" y="14"/>
                  </a:moveTo>
                  <a:cubicBezTo>
                    <a:pt x="24" y="14"/>
                    <a:pt x="25" y="8"/>
                    <a:pt x="24" y="0"/>
                  </a:cubicBezTo>
                  <a:cubicBezTo>
                    <a:pt x="22" y="0"/>
                    <a:pt x="22" y="0"/>
                    <a:pt x="22" y="0"/>
                  </a:cubicBezTo>
                  <a:cubicBezTo>
                    <a:pt x="6" y="0"/>
                    <a:pt x="6" y="0"/>
                    <a:pt x="6" y="0"/>
                  </a:cubicBezTo>
                  <a:cubicBezTo>
                    <a:pt x="6" y="0"/>
                    <a:pt x="6" y="1"/>
                    <a:pt x="6" y="1"/>
                  </a:cubicBezTo>
                  <a:cubicBezTo>
                    <a:pt x="8" y="3"/>
                    <a:pt x="7" y="7"/>
                    <a:pt x="3" y="8"/>
                  </a:cubicBezTo>
                  <a:cubicBezTo>
                    <a:pt x="0" y="9"/>
                    <a:pt x="0" y="12"/>
                    <a:pt x="3" y="13"/>
                  </a:cubicBezTo>
                  <a:cubicBezTo>
                    <a:pt x="5" y="13"/>
                    <a:pt x="4" y="14"/>
                    <a:pt x="3" y="15"/>
                  </a:cubicBezTo>
                  <a:cubicBezTo>
                    <a:pt x="6" y="15"/>
                    <a:pt x="8" y="15"/>
                    <a:pt x="8" y="15"/>
                  </a:cubicBezTo>
                  <a:cubicBezTo>
                    <a:pt x="11" y="15"/>
                    <a:pt x="24" y="14"/>
                    <a:pt x="24"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0" name="Freeform 40">
              <a:extLst>
                <a:ext uri="{FF2B5EF4-FFF2-40B4-BE49-F238E27FC236}">
                  <a16:creationId xmlns="" xmlns:a16="http://schemas.microsoft.com/office/drawing/2014/main" id="{50F8CA33-F1B9-4522-9F36-8BCA88445F7B}"/>
                </a:ext>
              </a:extLst>
            </p:cNvPr>
            <p:cNvSpPr>
              <a:spLocks/>
            </p:cNvSpPr>
            <p:nvPr/>
          </p:nvSpPr>
          <p:spPr bwMode="auto">
            <a:xfrm>
              <a:off x="5746114" y="4075799"/>
              <a:ext cx="150758" cy="184951"/>
            </a:xfrm>
            <a:custGeom>
              <a:avLst/>
              <a:gdLst/>
              <a:ahLst/>
              <a:cxnLst>
                <a:cxn ang="0">
                  <a:pos x="21" y="94"/>
                </a:cxn>
                <a:cxn ang="0">
                  <a:pos x="29" y="95"/>
                </a:cxn>
                <a:cxn ang="0">
                  <a:pos x="38" y="95"/>
                </a:cxn>
                <a:cxn ang="0">
                  <a:pos x="43" y="95"/>
                </a:cxn>
                <a:cxn ang="0">
                  <a:pos x="50" y="88"/>
                </a:cxn>
                <a:cxn ang="0">
                  <a:pos x="54" y="80"/>
                </a:cxn>
                <a:cxn ang="0">
                  <a:pos x="55" y="61"/>
                </a:cxn>
                <a:cxn ang="0">
                  <a:pos x="64" y="49"/>
                </a:cxn>
                <a:cxn ang="0">
                  <a:pos x="73" y="25"/>
                </a:cxn>
                <a:cxn ang="0">
                  <a:pos x="77" y="13"/>
                </a:cxn>
                <a:cxn ang="0">
                  <a:pos x="79" y="1"/>
                </a:cxn>
                <a:cxn ang="0">
                  <a:pos x="79" y="1"/>
                </a:cxn>
                <a:cxn ang="0">
                  <a:pos x="69" y="0"/>
                </a:cxn>
                <a:cxn ang="0">
                  <a:pos x="64" y="1"/>
                </a:cxn>
                <a:cxn ang="0">
                  <a:pos x="58" y="3"/>
                </a:cxn>
                <a:cxn ang="0">
                  <a:pos x="56" y="11"/>
                </a:cxn>
                <a:cxn ang="0">
                  <a:pos x="52" y="22"/>
                </a:cxn>
                <a:cxn ang="0">
                  <a:pos x="36" y="17"/>
                </a:cxn>
                <a:cxn ang="0">
                  <a:pos x="23" y="17"/>
                </a:cxn>
                <a:cxn ang="0">
                  <a:pos x="22" y="28"/>
                </a:cxn>
                <a:cxn ang="0">
                  <a:pos x="33" y="28"/>
                </a:cxn>
                <a:cxn ang="0">
                  <a:pos x="32" y="37"/>
                </a:cxn>
                <a:cxn ang="0">
                  <a:pos x="34" y="46"/>
                </a:cxn>
                <a:cxn ang="0">
                  <a:pos x="37" y="58"/>
                </a:cxn>
                <a:cxn ang="0">
                  <a:pos x="33" y="72"/>
                </a:cxn>
                <a:cxn ang="0">
                  <a:pos x="25" y="70"/>
                </a:cxn>
                <a:cxn ang="0">
                  <a:pos x="18" y="63"/>
                </a:cxn>
                <a:cxn ang="0">
                  <a:pos x="14" y="69"/>
                </a:cxn>
                <a:cxn ang="0">
                  <a:pos x="7" y="74"/>
                </a:cxn>
                <a:cxn ang="0">
                  <a:pos x="5" y="83"/>
                </a:cxn>
                <a:cxn ang="0">
                  <a:pos x="0" y="87"/>
                </a:cxn>
                <a:cxn ang="0">
                  <a:pos x="1" y="88"/>
                </a:cxn>
                <a:cxn ang="0">
                  <a:pos x="11" y="99"/>
                </a:cxn>
                <a:cxn ang="0">
                  <a:pos x="21" y="94"/>
                </a:cxn>
              </a:cxnLst>
              <a:rect l="0" t="0" r="r" b="b"/>
              <a:pathLst>
                <a:path w="80" h="99">
                  <a:moveTo>
                    <a:pt x="21" y="94"/>
                  </a:moveTo>
                  <a:cubicBezTo>
                    <a:pt x="23" y="95"/>
                    <a:pt x="25" y="98"/>
                    <a:pt x="29" y="95"/>
                  </a:cubicBezTo>
                  <a:cubicBezTo>
                    <a:pt x="33" y="91"/>
                    <a:pt x="38" y="92"/>
                    <a:pt x="38" y="95"/>
                  </a:cubicBezTo>
                  <a:cubicBezTo>
                    <a:pt x="38" y="99"/>
                    <a:pt x="39" y="98"/>
                    <a:pt x="43" y="95"/>
                  </a:cubicBezTo>
                  <a:cubicBezTo>
                    <a:pt x="46" y="91"/>
                    <a:pt x="50" y="95"/>
                    <a:pt x="50" y="88"/>
                  </a:cubicBezTo>
                  <a:cubicBezTo>
                    <a:pt x="50" y="81"/>
                    <a:pt x="54" y="88"/>
                    <a:pt x="54" y="80"/>
                  </a:cubicBezTo>
                  <a:cubicBezTo>
                    <a:pt x="54" y="72"/>
                    <a:pt x="55" y="65"/>
                    <a:pt x="55" y="61"/>
                  </a:cubicBezTo>
                  <a:cubicBezTo>
                    <a:pt x="55" y="58"/>
                    <a:pt x="64" y="54"/>
                    <a:pt x="64" y="49"/>
                  </a:cubicBezTo>
                  <a:cubicBezTo>
                    <a:pt x="64" y="43"/>
                    <a:pt x="73" y="32"/>
                    <a:pt x="73" y="25"/>
                  </a:cubicBezTo>
                  <a:cubicBezTo>
                    <a:pt x="73" y="18"/>
                    <a:pt x="75" y="16"/>
                    <a:pt x="77" y="13"/>
                  </a:cubicBezTo>
                  <a:cubicBezTo>
                    <a:pt x="78" y="11"/>
                    <a:pt x="80" y="6"/>
                    <a:pt x="79" y="1"/>
                  </a:cubicBezTo>
                  <a:cubicBezTo>
                    <a:pt x="79" y="1"/>
                    <a:pt x="79" y="1"/>
                    <a:pt x="79" y="1"/>
                  </a:cubicBezTo>
                  <a:cubicBezTo>
                    <a:pt x="69" y="0"/>
                    <a:pt x="69" y="0"/>
                    <a:pt x="69" y="0"/>
                  </a:cubicBezTo>
                  <a:cubicBezTo>
                    <a:pt x="64" y="1"/>
                    <a:pt x="64" y="1"/>
                    <a:pt x="64" y="1"/>
                  </a:cubicBezTo>
                  <a:cubicBezTo>
                    <a:pt x="58" y="3"/>
                    <a:pt x="58" y="3"/>
                    <a:pt x="58" y="3"/>
                  </a:cubicBezTo>
                  <a:cubicBezTo>
                    <a:pt x="58" y="3"/>
                    <a:pt x="59" y="8"/>
                    <a:pt x="56" y="11"/>
                  </a:cubicBezTo>
                  <a:cubicBezTo>
                    <a:pt x="53" y="15"/>
                    <a:pt x="52" y="22"/>
                    <a:pt x="52" y="22"/>
                  </a:cubicBezTo>
                  <a:cubicBezTo>
                    <a:pt x="52" y="22"/>
                    <a:pt x="40" y="16"/>
                    <a:pt x="36" y="17"/>
                  </a:cubicBezTo>
                  <a:cubicBezTo>
                    <a:pt x="35" y="17"/>
                    <a:pt x="29" y="17"/>
                    <a:pt x="23" y="17"/>
                  </a:cubicBezTo>
                  <a:cubicBezTo>
                    <a:pt x="23" y="21"/>
                    <a:pt x="22" y="27"/>
                    <a:pt x="22" y="28"/>
                  </a:cubicBezTo>
                  <a:cubicBezTo>
                    <a:pt x="22" y="31"/>
                    <a:pt x="30" y="26"/>
                    <a:pt x="33" y="28"/>
                  </a:cubicBezTo>
                  <a:cubicBezTo>
                    <a:pt x="37" y="31"/>
                    <a:pt x="36" y="35"/>
                    <a:pt x="32" y="37"/>
                  </a:cubicBezTo>
                  <a:cubicBezTo>
                    <a:pt x="28" y="39"/>
                    <a:pt x="30" y="44"/>
                    <a:pt x="34" y="46"/>
                  </a:cubicBezTo>
                  <a:cubicBezTo>
                    <a:pt x="37" y="49"/>
                    <a:pt x="37" y="53"/>
                    <a:pt x="37" y="58"/>
                  </a:cubicBezTo>
                  <a:cubicBezTo>
                    <a:pt x="37" y="64"/>
                    <a:pt x="37" y="71"/>
                    <a:pt x="33" y="72"/>
                  </a:cubicBezTo>
                  <a:cubicBezTo>
                    <a:pt x="30" y="72"/>
                    <a:pt x="28" y="69"/>
                    <a:pt x="25" y="70"/>
                  </a:cubicBezTo>
                  <a:cubicBezTo>
                    <a:pt x="22" y="71"/>
                    <a:pt x="21" y="63"/>
                    <a:pt x="18" y="63"/>
                  </a:cubicBezTo>
                  <a:cubicBezTo>
                    <a:pt x="16" y="63"/>
                    <a:pt x="17" y="69"/>
                    <a:pt x="14" y="69"/>
                  </a:cubicBezTo>
                  <a:cubicBezTo>
                    <a:pt x="10" y="69"/>
                    <a:pt x="5" y="69"/>
                    <a:pt x="7" y="74"/>
                  </a:cubicBezTo>
                  <a:cubicBezTo>
                    <a:pt x="9" y="80"/>
                    <a:pt x="11" y="83"/>
                    <a:pt x="5" y="83"/>
                  </a:cubicBezTo>
                  <a:cubicBezTo>
                    <a:pt x="3" y="83"/>
                    <a:pt x="1" y="85"/>
                    <a:pt x="0" y="87"/>
                  </a:cubicBezTo>
                  <a:cubicBezTo>
                    <a:pt x="0" y="87"/>
                    <a:pt x="1" y="87"/>
                    <a:pt x="1" y="88"/>
                  </a:cubicBezTo>
                  <a:cubicBezTo>
                    <a:pt x="6" y="91"/>
                    <a:pt x="9" y="95"/>
                    <a:pt x="11" y="99"/>
                  </a:cubicBezTo>
                  <a:cubicBezTo>
                    <a:pt x="15" y="96"/>
                    <a:pt x="20" y="93"/>
                    <a:pt x="21" y="9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1" name="Freeform 41">
              <a:extLst>
                <a:ext uri="{FF2B5EF4-FFF2-40B4-BE49-F238E27FC236}">
                  <a16:creationId xmlns="" xmlns:a16="http://schemas.microsoft.com/office/drawing/2014/main" id="{B5C1A7AE-89A9-4E11-B49E-605E08159238}"/>
                </a:ext>
              </a:extLst>
            </p:cNvPr>
            <p:cNvSpPr>
              <a:spLocks/>
            </p:cNvSpPr>
            <p:nvPr/>
          </p:nvSpPr>
          <p:spPr bwMode="auto">
            <a:xfrm>
              <a:off x="5959039" y="3649948"/>
              <a:ext cx="351250" cy="432068"/>
            </a:xfrm>
            <a:custGeom>
              <a:avLst/>
              <a:gdLst/>
              <a:ahLst/>
              <a:cxnLst>
                <a:cxn ang="0">
                  <a:pos x="141" y="13"/>
                </a:cxn>
                <a:cxn ang="0">
                  <a:pos x="128" y="15"/>
                </a:cxn>
                <a:cxn ang="0">
                  <a:pos x="108" y="13"/>
                </a:cxn>
                <a:cxn ang="0">
                  <a:pos x="36" y="15"/>
                </a:cxn>
                <a:cxn ang="0">
                  <a:pos x="25" y="39"/>
                </a:cxn>
                <a:cxn ang="0">
                  <a:pos x="24" y="88"/>
                </a:cxn>
                <a:cxn ang="0">
                  <a:pos x="10" y="101"/>
                </a:cxn>
                <a:cxn ang="0">
                  <a:pos x="4" y="117"/>
                </a:cxn>
                <a:cxn ang="0">
                  <a:pos x="8" y="132"/>
                </a:cxn>
                <a:cxn ang="0">
                  <a:pos x="12" y="144"/>
                </a:cxn>
                <a:cxn ang="0">
                  <a:pos x="21" y="165"/>
                </a:cxn>
                <a:cxn ang="0">
                  <a:pos x="24" y="170"/>
                </a:cxn>
                <a:cxn ang="0">
                  <a:pos x="35" y="177"/>
                </a:cxn>
                <a:cxn ang="0">
                  <a:pos x="47" y="190"/>
                </a:cxn>
                <a:cxn ang="0">
                  <a:pos x="59" y="204"/>
                </a:cxn>
                <a:cxn ang="0">
                  <a:pos x="64" y="213"/>
                </a:cxn>
                <a:cxn ang="0">
                  <a:pos x="76" y="219"/>
                </a:cxn>
                <a:cxn ang="0">
                  <a:pos x="88" y="218"/>
                </a:cxn>
                <a:cxn ang="0">
                  <a:pos x="109" y="227"/>
                </a:cxn>
                <a:cxn ang="0">
                  <a:pos x="124" y="226"/>
                </a:cxn>
                <a:cxn ang="0">
                  <a:pos x="135" y="222"/>
                </a:cxn>
                <a:cxn ang="0">
                  <a:pos x="146" y="214"/>
                </a:cxn>
                <a:cxn ang="0">
                  <a:pos x="155" y="217"/>
                </a:cxn>
                <a:cxn ang="0">
                  <a:pos x="145" y="198"/>
                </a:cxn>
                <a:cxn ang="0">
                  <a:pos x="125" y="180"/>
                </a:cxn>
                <a:cxn ang="0">
                  <a:pos x="136" y="172"/>
                </a:cxn>
                <a:cxn ang="0">
                  <a:pos x="141" y="149"/>
                </a:cxn>
                <a:cxn ang="0">
                  <a:pos x="149" y="133"/>
                </a:cxn>
                <a:cxn ang="0">
                  <a:pos x="161" y="119"/>
                </a:cxn>
                <a:cxn ang="0">
                  <a:pos x="166" y="90"/>
                </a:cxn>
                <a:cxn ang="0">
                  <a:pos x="176" y="73"/>
                </a:cxn>
                <a:cxn ang="0">
                  <a:pos x="180" y="57"/>
                </a:cxn>
                <a:cxn ang="0">
                  <a:pos x="171" y="20"/>
                </a:cxn>
                <a:cxn ang="0">
                  <a:pos x="155" y="0"/>
                </a:cxn>
                <a:cxn ang="0">
                  <a:pos x="148" y="5"/>
                </a:cxn>
              </a:cxnLst>
              <a:rect l="0" t="0" r="r" b="b"/>
              <a:pathLst>
                <a:path w="187" h="231">
                  <a:moveTo>
                    <a:pt x="148" y="5"/>
                  </a:moveTo>
                  <a:cubicBezTo>
                    <a:pt x="145" y="5"/>
                    <a:pt x="146" y="13"/>
                    <a:pt x="141" y="13"/>
                  </a:cubicBezTo>
                  <a:cubicBezTo>
                    <a:pt x="136" y="13"/>
                    <a:pt x="138" y="18"/>
                    <a:pt x="134" y="18"/>
                  </a:cubicBezTo>
                  <a:cubicBezTo>
                    <a:pt x="131" y="18"/>
                    <a:pt x="128" y="15"/>
                    <a:pt x="128" y="15"/>
                  </a:cubicBezTo>
                  <a:cubicBezTo>
                    <a:pt x="114" y="15"/>
                    <a:pt x="114" y="15"/>
                    <a:pt x="114" y="15"/>
                  </a:cubicBezTo>
                  <a:cubicBezTo>
                    <a:pt x="114" y="15"/>
                    <a:pt x="110" y="11"/>
                    <a:pt x="108" y="13"/>
                  </a:cubicBezTo>
                  <a:cubicBezTo>
                    <a:pt x="106" y="14"/>
                    <a:pt x="104" y="15"/>
                    <a:pt x="104" y="15"/>
                  </a:cubicBezTo>
                  <a:cubicBezTo>
                    <a:pt x="36" y="15"/>
                    <a:pt x="36" y="15"/>
                    <a:pt x="36" y="15"/>
                  </a:cubicBezTo>
                  <a:cubicBezTo>
                    <a:pt x="36" y="29"/>
                    <a:pt x="36" y="39"/>
                    <a:pt x="36" y="39"/>
                  </a:cubicBezTo>
                  <a:cubicBezTo>
                    <a:pt x="25" y="39"/>
                    <a:pt x="25" y="39"/>
                    <a:pt x="25" y="39"/>
                  </a:cubicBezTo>
                  <a:cubicBezTo>
                    <a:pt x="25" y="76"/>
                    <a:pt x="25" y="76"/>
                    <a:pt x="25" y="76"/>
                  </a:cubicBezTo>
                  <a:cubicBezTo>
                    <a:pt x="25" y="76"/>
                    <a:pt x="26" y="87"/>
                    <a:pt x="24" y="88"/>
                  </a:cubicBezTo>
                  <a:cubicBezTo>
                    <a:pt x="22" y="88"/>
                    <a:pt x="14" y="90"/>
                    <a:pt x="14" y="94"/>
                  </a:cubicBezTo>
                  <a:cubicBezTo>
                    <a:pt x="14" y="97"/>
                    <a:pt x="13" y="100"/>
                    <a:pt x="10" y="101"/>
                  </a:cubicBezTo>
                  <a:cubicBezTo>
                    <a:pt x="6" y="101"/>
                    <a:pt x="10" y="109"/>
                    <a:pt x="5" y="109"/>
                  </a:cubicBezTo>
                  <a:cubicBezTo>
                    <a:pt x="0" y="109"/>
                    <a:pt x="7" y="115"/>
                    <a:pt x="4" y="117"/>
                  </a:cubicBezTo>
                  <a:cubicBezTo>
                    <a:pt x="2" y="120"/>
                    <a:pt x="2" y="124"/>
                    <a:pt x="6" y="124"/>
                  </a:cubicBezTo>
                  <a:cubicBezTo>
                    <a:pt x="9" y="124"/>
                    <a:pt x="8" y="128"/>
                    <a:pt x="8" y="132"/>
                  </a:cubicBezTo>
                  <a:cubicBezTo>
                    <a:pt x="8" y="136"/>
                    <a:pt x="13" y="139"/>
                    <a:pt x="13" y="139"/>
                  </a:cubicBezTo>
                  <a:cubicBezTo>
                    <a:pt x="12" y="144"/>
                    <a:pt x="12" y="144"/>
                    <a:pt x="12" y="144"/>
                  </a:cubicBezTo>
                  <a:cubicBezTo>
                    <a:pt x="12" y="144"/>
                    <a:pt x="20" y="153"/>
                    <a:pt x="20" y="155"/>
                  </a:cubicBezTo>
                  <a:cubicBezTo>
                    <a:pt x="21" y="157"/>
                    <a:pt x="25" y="163"/>
                    <a:pt x="21" y="165"/>
                  </a:cubicBezTo>
                  <a:cubicBezTo>
                    <a:pt x="17" y="167"/>
                    <a:pt x="20" y="169"/>
                    <a:pt x="20" y="169"/>
                  </a:cubicBezTo>
                  <a:cubicBezTo>
                    <a:pt x="24" y="170"/>
                    <a:pt x="24" y="170"/>
                    <a:pt x="24" y="170"/>
                  </a:cubicBezTo>
                  <a:cubicBezTo>
                    <a:pt x="26" y="173"/>
                    <a:pt x="26" y="173"/>
                    <a:pt x="26" y="173"/>
                  </a:cubicBezTo>
                  <a:cubicBezTo>
                    <a:pt x="26" y="173"/>
                    <a:pt x="31" y="173"/>
                    <a:pt x="35" y="177"/>
                  </a:cubicBezTo>
                  <a:cubicBezTo>
                    <a:pt x="38" y="181"/>
                    <a:pt x="40" y="182"/>
                    <a:pt x="40" y="184"/>
                  </a:cubicBezTo>
                  <a:cubicBezTo>
                    <a:pt x="40" y="186"/>
                    <a:pt x="43" y="187"/>
                    <a:pt x="47" y="190"/>
                  </a:cubicBezTo>
                  <a:cubicBezTo>
                    <a:pt x="51" y="194"/>
                    <a:pt x="51" y="196"/>
                    <a:pt x="51" y="198"/>
                  </a:cubicBezTo>
                  <a:cubicBezTo>
                    <a:pt x="51" y="200"/>
                    <a:pt x="59" y="204"/>
                    <a:pt x="59" y="204"/>
                  </a:cubicBezTo>
                  <a:cubicBezTo>
                    <a:pt x="61" y="210"/>
                    <a:pt x="61" y="210"/>
                    <a:pt x="61" y="210"/>
                  </a:cubicBezTo>
                  <a:cubicBezTo>
                    <a:pt x="62" y="211"/>
                    <a:pt x="63" y="212"/>
                    <a:pt x="64" y="213"/>
                  </a:cubicBezTo>
                  <a:cubicBezTo>
                    <a:pt x="65" y="217"/>
                    <a:pt x="69" y="219"/>
                    <a:pt x="69" y="219"/>
                  </a:cubicBezTo>
                  <a:cubicBezTo>
                    <a:pt x="69" y="219"/>
                    <a:pt x="73" y="221"/>
                    <a:pt x="76" y="219"/>
                  </a:cubicBezTo>
                  <a:cubicBezTo>
                    <a:pt x="79" y="216"/>
                    <a:pt x="82" y="219"/>
                    <a:pt x="82" y="219"/>
                  </a:cubicBezTo>
                  <a:cubicBezTo>
                    <a:pt x="82" y="219"/>
                    <a:pt x="86" y="217"/>
                    <a:pt x="88" y="218"/>
                  </a:cubicBezTo>
                  <a:cubicBezTo>
                    <a:pt x="89" y="219"/>
                    <a:pt x="95" y="224"/>
                    <a:pt x="101" y="229"/>
                  </a:cubicBezTo>
                  <a:cubicBezTo>
                    <a:pt x="102" y="229"/>
                    <a:pt x="107" y="227"/>
                    <a:pt x="109" y="227"/>
                  </a:cubicBezTo>
                  <a:cubicBezTo>
                    <a:pt x="112" y="226"/>
                    <a:pt x="115" y="231"/>
                    <a:pt x="116" y="229"/>
                  </a:cubicBezTo>
                  <a:cubicBezTo>
                    <a:pt x="117" y="228"/>
                    <a:pt x="122" y="225"/>
                    <a:pt x="124" y="226"/>
                  </a:cubicBezTo>
                  <a:cubicBezTo>
                    <a:pt x="126" y="227"/>
                    <a:pt x="131" y="228"/>
                    <a:pt x="131" y="226"/>
                  </a:cubicBezTo>
                  <a:cubicBezTo>
                    <a:pt x="132" y="225"/>
                    <a:pt x="134" y="223"/>
                    <a:pt x="135" y="222"/>
                  </a:cubicBezTo>
                  <a:cubicBezTo>
                    <a:pt x="136" y="222"/>
                    <a:pt x="136" y="221"/>
                    <a:pt x="137" y="220"/>
                  </a:cubicBezTo>
                  <a:cubicBezTo>
                    <a:pt x="137" y="218"/>
                    <a:pt x="143" y="215"/>
                    <a:pt x="146" y="214"/>
                  </a:cubicBezTo>
                  <a:cubicBezTo>
                    <a:pt x="148" y="214"/>
                    <a:pt x="151" y="214"/>
                    <a:pt x="152" y="215"/>
                  </a:cubicBezTo>
                  <a:cubicBezTo>
                    <a:pt x="153" y="216"/>
                    <a:pt x="154" y="216"/>
                    <a:pt x="155" y="217"/>
                  </a:cubicBezTo>
                  <a:cubicBezTo>
                    <a:pt x="156" y="210"/>
                    <a:pt x="157" y="207"/>
                    <a:pt x="155" y="207"/>
                  </a:cubicBezTo>
                  <a:cubicBezTo>
                    <a:pt x="153" y="207"/>
                    <a:pt x="147" y="204"/>
                    <a:pt x="145" y="198"/>
                  </a:cubicBezTo>
                  <a:cubicBezTo>
                    <a:pt x="143" y="193"/>
                    <a:pt x="137" y="189"/>
                    <a:pt x="135" y="186"/>
                  </a:cubicBezTo>
                  <a:cubicBezTo>
                    <a:pt x="134" y="182"/>
                    <a:pt x="126" y="183"/>
                    <a:pt x="125" y="180"/>
                  </a:cubicBezTo>
                  <a:cubicBezTo>
                    <a:pt x="123" y="178"/>
                    <a:pt x="127" y="178"/>
                    <a:pt x="127" y="174"/>
                  </a:cubicBezTo>
                  <a:cubicBezTo>
                    <a:pt x="127" y="171"/>
                    <a:pt x="135" y="173"/>
                    <a:pt x="136" y="172"/>
                  </a:cubicBezTo>
                  <a:cubicBezTo>
                    <a:pt x="137" y="171"/>
                    <a:pt x="137" y="164"/>
                    <a:pt x="137" y="159"/>
                  </a:cubicBezTo>
                  <a:cubicBezTo>
                    <a:pt x="137" y="155"/>
                    <a:pt x="143" y="151"/>
                    <a:pt x="141" y="149"/>
                  </a:cubicBezTo>
                  <a:cubicBezTo>
                    <a:pt x="139" y="147"/>
                    <a:pt x="143" y="146"/>
                    <a:pt x="146" y="144"/>
                  </a:cubicBezTo>
                  <a:cubicBezTo>
                    <a:pt x="148" y="142"/>
                    <a:pt x="146" y="136"/>
                    <a:pt x="149" y="133"/>
                  </a:cubicBezTo>
                  <a:cubicBezTo>
                    <a:pt x="152" y="130"/>
                    <a:pt x="154" y="125"/>
                    <a:pt x="156" y="125"/>
                  </a:cubicBezTo>
                  <a:cubicBezTo>
                    <a:pt x="158" y="125"/>
                    <a:pt x="161" y="122"/>
                    <a:pt x="161" y="119"/>
                  </a:cubicBezTo>
                  <a:cubicBezTo>
                    <a:pt x="161" y="116"/>
                    <a:pt x="166" y="111"/>
                    <a:pt x="165" y="106"/>
                  </a:cubicBezTo>
                  <a:cubicBezTo>
                    <a:pt x="164" y="101"/>
                    <a:pt x="162" y="95"/>
                    <a:pt x="166" y="90"/>
                  </a:cubicBezTo>
                  <a:cubicBezTo>
                    <a:pt x="169" y="86"/>
                    <a:pt x="171" y="83"/>
                    <a:pt x="170" y="79"/>
                  </a:cubicBezTo>
                  <a:cubicBezTo>
                    <a:pt x="169" y="76"/>
                    <a:pt x="174" y="75"/>
                    <a:pt x="176" y="73"/>
                  </a:cubicBezTo>
                  <a:cubicBezTo>
                    <a:pt x="178" y="72"/>
                    <a:pt x="183" y="69"/>
                    <a:pt x="187" y="63"/>
                  </a:cubicBezTo>
                  <a:cubicBezTo>
                    <a:pt x="184" y="60"/>
                    <a:pt x="182" y="57"/>
                    <a:pt x="180" y="57"/>
                  </a:cubicBezTo>
                  <a:cubicBezTo>
                    <a:pt x="176" y="55"/>
                    <a:pt x="173" y="48"/>
                    <a:pt x="173" y="39"/>
                  </a:cubicBezTo>
                  <a:cubicBezTo>
                    <a:pt x="173" y="30"/>
                    <a:pt x="171" y="23"/>
                    <a:pt x="171" y="20"/>
                  </a:cubicBezTo>
                  <a:cubicBezTo>
                    <a:pt x="171" y="17"/>
                    <a:pt x="166" y="11"/>
                    <a:pt x="161" y="9"/>
                  </a:cubicBezTo>
                  <a:cubicBezTo>
                    <a:pt x="157" y="7"/>
                    <a:pt x="155" y="4"/>
                    <a:pt x="155" y="0"/>
                  </a:cubicBezTo>
                  <a:cubicBezTo>
                    <a:pt x="155" y="0"/>
                    <a:pt x="154" y="0"/>
                    <a:pt x="154" y="1"/>
                  </a:cubicBezTo>
                  <a:cubicBezTo>
                    <a:pt x="151" y="5"/>
                    <a:pt x="152" y="5"/>
                    <a:pt x="148"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2" name="Freeform 42">
              <a:extLst>
                <a:ext uri="{FF2B5EF4-FFF2-40B4-BE49-F238E27FC236}">
                  <a16:creationId xmlns="" xmlns:a16="http://schemas.microsoft.com/office/drawing/2014/main" id="{5AC4BA2E-3D6B-4999-9672-431D18E50CDE}"/>
                </a:ext>
              </a:extLst>
            </p:cNvPr>
            <p:cNvSpPr>
              <a:spLocks/>
            </p:cNvSpPr>
            <p:nvPr/>
          </p:nvSpPr>
          <p:spPr bwMode="auto">
            <a:xfrm>
              <a:off x="6375565" y="3883078"/>
              <a:ext cx="40409" cy="40409"/>
            </a:xfrm>
            <a:custGeom>
              <a:avLst/>
              <a:gdLst/>
              <a:ahLst/>
              <a:cxnLst>
                <a:cxn ang="0">
                  <a:pos x="8" y="3"/>
                </a:cxn>
                <a:cxn ang="0">
                  <a:pos x="3" y="10"/>
                </a:cxn>
                <a:cxn ang="0">
                  <a:pos x="2" y="20"/>
                </a:cxn>
                <a:cxn ang="0">
                  <a:pos x="9" y="19"/>
                </a:cxn>
                <a:cxn ang="0">
                  <a:pos x="14" y="21"/>
                </a:cxn>
                <a:cxn ang="0">
                  <a:pos x="19" y="16"/>
                </a:cxn>
                <a:cxn ang="0">
                  <a:pos x="13" y="13"/>
                </a:cxn>
                <a:cxn ang="0">
                  <a:pos x="19" y="8"/>
                </a:cxn>
                <a:cxn ang="0">
                  <a:pos x="18" y="1"/>
                </a:cxn>
                <a:cxn ang="0">
                  <a:pos x="17" y="0"/>
                </a:cxn>
                <a:cxn ang="0">
                  <a:pos x="14" y="2"/>
                </a:cxn>
                <a:cxn ang="0">
                  <a:pos x="8" y="3"/>
                </a:cxn>
              </a:cxnLst>
              <a:rect l="0" t="0" r="r" b="b"/>
              <a:pathLst>
                <a:path w="22" h="21">
                  <a:moveTo>
                    <a:pt x="8" y="3"/>
                  </a:moveTo>
                  <a:cubicBezTo>
                    <a:pt x="8" y="4"/>
                    <a:pt x="5" y="8"/>
                    <a:pt x="3" y="10"/>
                  </a:cubicBezTo>
                  <a:cubicBezTo>
                    <a:pt x="0" y="13"/>
                    <a:pt x="2" y="18"/>
                    <a:pt x="2" y="20"/>
                  </a:cubicBezTo>
                  <a:cubicBezTo>
                    <a:pt x="3" y="21"/>
                    <a:pt x="7" y="21"/>
                    <a:pt x="9" y="19"/>
                  </a:cubicBezTo>
                  <a:cubicBezTo>
                    <a:pt x="10" y="18"/>
                    <a:pt x="12" y="19"/>
                    <a:pt x="14" y="21"/>
                  </a:cubicBezTo>
                  <a:cubicBezTo>
                    <a:pt x="15" y="19"/>
                    <a:pt x="17" y="17"/>
                    <a:pt x="19" y="16"/>
                  </a:cubicBezTo>
                  <a:cubicBezTo>
                    <a:pt x="16" y="14"/>
                    <a:pt x="13" y="14"/>
                    <a:pt x="13" y="13"/>
                  </a:cubicBezTo>
                  <a:cubicBezTo>
                    <a:pt x="12" y="12"/>
                    <a:pt x="16" y="9"/>
                    <a:pt x="19" y="8"/>
                  </a:cubicBezTo>
                  <a:cubicBezTo>
                    <a:pt x="22" y="7"/>
                    <a:pt x="21" y="4"/>
                    <a:pt x="18" y="1"/>
                  </a:cubicBezTo>
                  <a:cubicBezTo>
                    <a:pt x="18" y="1"/>
                    <a:pt x="17" y="0"/>
                    <a:pt x="17" y="0"/>
                  </a:cubicBezTo>
                  <a:cubicBezTo>
                    <a:pt x="15" y="1"/>
                    <a:pt x="14" y="2"/>
                    <a:pt x="14" y="2"/>
                  </a:cubicBezTo>
                  <a:cubicBezTo>
                    <a:pt x="13" y="3"/>
                    <a:pt x="11" y="3"/>
                    <a:pt x="8"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3" name="Freeform 43">
              <a:extLst>
                <a:ext uri="{FF2B5EF4-FFF2-40B4-BE49-F238E27FC236}">
                  <a16:creationId xmlns="" xmlns:a16="http://schemas.microsoft.com/office/drawing/2014/main" id="{083FA1BD-69E2-486C-9331-C0DDCF3AD6E5}"/>
                </a:ext>
              </a:extLst>
            </p:cNvPr>
            <p:cNvSpPr>
              <a:spLocks/>
            </p:cNvSpPr>
            <p:nvPr/>
          </p:nvSpPr>
          <p:spPr bwMode="auto">
            <a:xfrm>
              <a:off x="6263663" y="3768067"/>
              <a:ext cx="142987" cy="121228"/>
            </a:xfrm>
            <a:custGeom>
              <a:avLst/>
              <a:gdLst/>
              <a:ahLst/>
              <a:cxnLst>
                <a:cxn ang="0">
                  <a:pos x="14" y="10"/>
                </a:cxn>
                <a:cxn ang="0">
                  <a:pos x="8" y="16"/>
                </a:cxn>
                <a:cxn ang="0">
                  <a:pos x="4" y="27"/>
                </a:cxn>
                <a:cxn ang="0">
                  <a:pos x="3" y="43"/>
                </a:cxn>
                <a:cxn ang="0">
                  <a:pos x="13" y="43"/>
                </a:cxn>
                <a:cxn ang="0">
                  <a:pos x="16" y="40"/>
                </a:cxn>
                <a:cxn ang="0">
                  <a:pos x="21" y="38"/>
                </a:cxn>
                <a:cxn ang="0">
                  <a:pos x="28" y="41"/>
                </a:cxn>
                <a:cxn ang="0">
                  <a:pos x="33" y="41"/>
                </a:cxn>
                <a:cxn ang="0">
                  <a:pos x="45" y="41"/>
                </a:cxn>
                <a:cxn ang="0">
                  <a:pos x="68" y="64"/>
                </a:cxn>
                <a:cxn ang="0">
                  <a:pos x="68" y="65"/>
                </a:cxn>
                <a:cxn ang="0">
                  <a:pos x="74" y="64"/>
                </a:cxn>
                <a:cxn ang="0">
                  <a:pos x="77" y="62"/>
                </a:cxn>
                <a:cxn ang="0">
                  <a:pos x="65" y="49"/>
                </a:cxn>
                <a:cxn ang="0">
                  <a:pos x="47" y="36"/>
                </a:cxn>
                <a:cxn ang="0">
                  <a:pos x="40" y="29"/>
                </a:cxn>
                <a:cxn ang="0">
                  <a:pos x="31" y="13"/>
                </a:cxn>
                <a:cxn ang="0">
                  <a:pos x="25" y="0"/>
                </a:cxn>
                <a:cxn ang="0">
                  <a:pos x="14" y="10"/>
                </a:cxn>
              </a:cxnLst>
              <a:rect l="0" t="0" r="r" b="b"/>
              <a:pathLst>
                <a:path w="77" h="65">
                  <a:moveTo>
                    <a:pt x="14" y="10"/>
                  </a:moveTo>
                  <a:cubicBezTo>
                    <a:pt x="12" y="12"/>
                    <a:pt x="7" y="13"/>
                    <a:pt x="8" y="16"/>
                  </a:cubicBezTo>
                  <a:cubicBezTo>
                    <a:pt x="9" y="20"/>
                    <a:pt x="7" y="23"/>
                    <a:pt x="4" y="27"/>
                  </a:cubicBezTo>
                  <a:cubicBezTo>
                    <a:pt x="0" y="32"/>
                    <a:pt x="2" y="38"/>
                    <a:pt x="3" y="43"/>
                  </a:cubicBezTo>
                  <a:cubicBezTo>
                    <a:pt x="7" y="42"/>
                    <a:pt x="12" y="42"/>
                    <a:pt x="13" y="43"/>
                  </a:cubicBezTo>
                  <a:cubicBezTo>
                    <a:pt x="14" y="45"/>
                    <a:pt x="15" y="43"/>
                    <a:pt x="16" y="40"/>
                  </a:cubicBezTo>
                  <a:cubicBezTo>
                    <a:pt x="17" y="36"/>
                    <a:pt x="19" y="36"/>
                    <a:pt x="21" y="38"/>
                  </a:cubicBezTo>
                  <a:cubicBezTo>
                    <a:pt x="23" y="40"/>
                    <a:pt x="25" y="43"/>
                    <a:pt x="28" y="41"/>
                  </a:cubicBezTo>
                  <a:cubicBezTo>
                    <a:pt x="32" y="39"/>
                    <a:pt x="32" y="40"/>
                    <a:pt x="33" y="41"/>
                  </a:cubicBezTo>
                  <a:cubicBezTo>
                    <a:pt x="35" y="42"/>
                    <a:pt x="42" y="41"/>
                    <a:pt x="45" y="41"/>
                  </a:cubicBezTo>
                  <a:cubicBezTo>
                    <a:pt x="47" y="41"/>
                    <a:pt x="68" y="64"/>
                    <a:pt x="68" y="64"/>
                  </a:cubicBezTo>
                  <a:cubicBezTo>
                    <a:pt x="68" y="64"/>
                    <a:pt x="68" y="64"/>
                    <a:pt x="68" y="65"/>
                  </a:cubicBezTo>
                  <a:cubicBezTo>
                    <a:pt x="71" y="65"/>
                    <a:pt x="73" y="65"/>
                    <a:pt x="74" y="64"/>
                  </a:cubicBezTo>
                  <a:cubicBezTo>
                    <a:pt x="74" y="64"/>
                    <a:pt x="75" y="63"/>
                    <a:pt x="77" y="62"/>
                  </a:cubicBezTo>
                  <a:cubicBezTo>
                    <a:pt x="74" y="59"/>
                    <a:pt x="70" y="55"/>
                    <a:pt x="65" y="49"/>
                  </a:cubicBezTo>
                  <a:cubicBezTo>
                    <a:pt x="58" y="41"/>
                    <a:pt x="51" y="36"/>
                    <a:pt x="47" y="36"/>
                  </a:cubicBezTo>
                  <a:cubicBezTo>
                    <a:pt x="43" y="36"/>
                    <a:pt x="42" y="29"/>
                    <a:pt x="40" y="29"/>
                  </a:cubicBezTo>
                  <a:cubicBezTo>
                    <a:pt x="37" y="29"/>
                    <a:pt x="32" y="19"/>
                    <a:pt x="31" y="13"/>
                  </a:cubicBezTo>
                  <a:cubicBezTo>
                    <a:pt x="31" y="9"/>
                    <a:pt x="28" y="4"/>
                    <a:pt x="25" y="0"/>
                  </a:cubicBezTo>
                  <a:cubicBezTo>
                    <a:pt x="21" y="6"/>
                    <a:pt x="16" y="9"/>
                    <a:pt x="14"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4" name="Freeform 44">
              <a:extLst>
                <a:ext uri="{FF2B5EF4-FFF2-40B4-BE49-F238E27FC236}">
                  <a16:creationId xmlns="" xmlns:a16="http://schemas.microsoft.com/office/drawing/2014/main" id="{10D3F614-4D0D-42F4-9B70-F45A1CE646D6}"/>
                </a:ext>
              </a:extLst>
            </p:cNvPr>
            <p:cNvSpPr>
              <a:spLocks/>
            </p:cNvSpPr>
            <p:nvPr/>
          </p:nvSpPr>
          <p:spPr bwMode="auto">
            <a:xfrm>
              <a:off x="6190616" y="3834899"/>
              <a:ext cx="317057" cy="247119"/>
            </a:xfrm>
            <a:custGeom>
              <a:avLst/>
              <a:gdLst/>
              <a:ahLst/>
              <a:cxnLst>
                <a:cxn ang="0">
                  <a:pos x="12" y="87"/>
                </a:cxn>
                <a:cxn ang="0">
                  <a:pos x="22" y="99"/>
                </a:cxn>
                <a:cxn ang="0">
                  <a:pos x="32" y="108"/>
                </a:cxn>
                <a:cxn ang="0">
                  <a:pos x="32" y="118"/>
                </a:cxn>
                <a:cxn ang="0">
                  <a:pos x="36" y="119"/>
                </a:cxn>
                <a:cxn ang="0">
                  <a:pos x="47" y="122"/>
                </a:cxn>
                <a:cxn ang="0">
                  <a:pos x="60" y="129"/>
                </a:cxn>
                <a:cxn ang="0">
                  <a:pos x="73" y="131"/>
                </a:cxn>
                <a:cxn ang="0">
                  <a:pos x="81" y="125"/>
                </a:cxn>
                <a:cxn ang="0">
                  <a:pos x="91" y="123"/>
                </a:cxn>
                <a:cxn ang="0">
                  <a:pos x="96" y="126"/>
                </a:cxn>
                <a:cxn ang="0">
                  <a:pos x="102" y="124"/>
                </a:cxn>
                <a:cxn ang="0">
                  <a:pos x="111" y="123"/>
                </a:cxn>
                <a:cxn ang="0">
                  <a:pos x="126" y="115"/>
                </a:cxn>
                <a:cxn ang="0">
                  <a:pos x="138" y="113"/>
                </a:cxn>
                <a:cxn ang="0">
                  <a:pos x="168" y="83"/>
                </a:cxn>
                <a:cxn ang="0">
                  <a:pos x="164" y="80"/>
                </a:cxn>
                <a:cxn ang="0">
                  <a:pos x="149" y="77"/>
                </a:cxn>
                <a:cxn ang="0">
                  <a:pos x="126" y="69"/>
                </a:cxn>
                <a:cxn ang="0">
                  <a:pos x="118" y="62"/>
                </a:cxn>
                <a:cxn ang="0">
                  <a:pos x="111" y="52"/>
                </a:cxn>
                <a:cxn ang="0">
                  <a:pos x="113" y="47"/>
                </a:cxn>
                <a:cxn ang="0">
                  <a:pos x="108" y="45"/>
                </a:cxn>
                <a:cxn ang="0">
                  <a:pos x="101" y="46"/>
                </a:cxn>
                <a:cxn ang="0">
                  <a:pos x="102" y="36"/>
                </a:cxn>
                <a:cxn ang="0">
                  <a:pos x="107" y="28"/>
                </a:cxn>
                <a:cxn ang="0">
                  <a:pos x="84" y="5"/>
                </a:cxn>
                <a:cxn ang="0">
                  <a:pos x="72" y="5"/>
                </a:cxn>
                <a:cxn ang="0">
                  <a:pos x="67" y="5"/>
                </a:cxn>
                <a:cxn ang="0">
                  <a:pos x="60" y="2"/>
                </a:cxn>
                <a:cxn ang="0">
                  <a:pos x="55" y="4"/>
                </a:cxn>
                <a:cxn ang="0">
                  <a:pos x="52" y="7"/>
                </a:cxn>
                <a:cxn ang="0">
                  <a:pos x="42" y="7"/>
                </a:cxn>
                <a:cxn ang="0">
                  <a:pos x="42" y="7"/>
                </a:cxn>
                <a:cxn ang="0">
                  <a:pos x="38" y="20"/>
                </a:cxn>
                <a:cxn ang="0">
                  <a:pos x="33" y="26"/>
                </a:cxn>
                <a:cxn ang="0">
                  <a:pos x="26" y="34"/>
                </a:cxn>
                <a:cxn ang="0">
                  <a:pos x="23" y="45"/>
                </a:cxn>
                <a:cxn ang="0">
                  <a:pos x="18" y="50"/>
                </a:cxn>
                <a:cxn ang="0">
                  <a:pos x="14" y="60"/>
                </a:cxn>
                <a:cxn ang="0">
                  <a:pos x="13" y="73"/>
                </a:cxn>
                <a:cxn ang="0">
                  <a:pos x="4" y="75"/>
                </a:cxn>
                <a:cxn ang="0">
                  <a:pos x="2" y="81"/>
                </a:cxn>
                <a:cxn ang="0">
                  <a:pos x="12" y="87"/>
                </a:cxn>
              </a:cxnLst>
              <a:rect l="0" t="0" r="r" b="b"/>
              <a:pathLst>
                <a:path w="170" h="132">
                  <a:moveTo>
                    <a:pt x="12" y="87"/>
                  </a:moveTo>
                  <a:cubicBezTo>
                    <a:pt x="14" y="90"/>
                    <a:pt x="20" y="94"/>
                    <a:pt x="22" y="99"/>
                  </a:cubicBezTo>
                  <a:cubicBezTo>
                    <a:pt x="24" y="105"/>
                    <a:pt x="30" y="108"/>
                    <a:pt x="32" y="108"/>
                  </a:cubicBezTo>
                  <a:cubicBezTo>
                    <a:pt x="34" y="108"/>
                    <a:pt x="33" y="111"/>
                    <a:pt x="32" y="118"/>
                  </a:cubicBezTo>
                  <a:cubicBezTo>
                    <a:pt x="33" y="118"/>
                    <a:pt x="35" y="119"/>
                    <a:pt x="36" y="119"/>
                  </a:cubicBezTo>
                  <a:cubicBezTo>
                    <a:pt x="38" y="120"/>
                    <a:pt x="45" y="119"/>
                    <a:pt x="47" y="122"/>
                  </a:cubicBezTo>
                  <a:cubicBezTo>
                    <a:pt x="50" y="124"/>
                    <a:pt x="58" y="129"/>
                    <a:pt x="60" y="129"/>
                  </a:cubicBezTo>
                  <a:cubicBezTo>
                    <a:pt x="63" y="129"/>
                    <a:pt x="72" y="130"/>
                    <a:pt x="73" y="131"/>
                  </a:cubicBezTo>
                  <a:cubicBezTo>
                    <a:pt x="75" y="132"/>
                    <a:pt x="77" y="128"/>
                    <a:pt x="81" y="125"/>
                  </a:cubicBezTo>
                  <a:cubicBezTo>
                    <a:pt x="85" y="123"/>
                    <a:pt x="90" y="122"/>
                    <a:pt x="91" y="123"/>
                  </a:cubicBezTo>
                  <a:cubicBezTo>
                    <a:pt x="91" y="125"/>
                    <a:pt x="94" y="127"/>
                    <a:pt x="96" y="126"/>
                  </a:cubicBezTo>
                  <a:cubicBezTo>
                    <a:pt x="97" y="125"/>
                    <a:pt x="99" y="125"/>
                    <a:pt x="102" y="124"/>
                  </a:cubicBezTo>
                  <a:cubicBezTo>
                    <a:pt x="105" y="123"/>
                    <a:pt x="110" y="122"/>
                    <a:pt x="111" y="123"/>
                  </a:cubicBezTo>
                  <a:cubicBezTo>
                    <a:pt x="113" y="123"/>
                    <a:pt x="118" y="115"/>
                    <a:pt x="126" y="115"/>
                  </a:cubicBezTo>
                  <a:cubicBezTo>
                    <a:pt x="133" y="115"/>
                    <a:pt x="135" y="116"/>
                    <a:pt x="138" y="113"/>
                  </a:cubicBezTo>
                  <a:cubicBezTo>
                    <a:pt x="141" y="109"/>
                    <a:pt x="166" y="84"/>
                    <a:pt x="168" y="83"/>
                  </a:cubicBezTo>
                  <a:cubicBezTo>
                    <a:pt x="170" y="81"/>
                    <a:pt x="167" y="80"/>
                    <a:pt x="164" y="80"/>
                  </a:cubicBezTo>
                  <a:cubicBezTo>
                    <a:pt x="162" y="80"/>
                    <a:pt x="157" y="80"/>
                    <a:pt x="149" y="77"/>
                  </a:cubicBezTo>
                  <a:cubicBezTo>
                    <a:pt x="141" y="73"/>
                    <a:pt x="128" y="69"/>
                    <a:pt x="126" y="69"/>
                  </a:cubicBezTo>
                  <a:cubicBezTo>
                    <a:pt x="124" y="68"/>
                    <a:pt x="120" y="63"/>
                    <a:pt x="118" y="62"/>
                  </a:cubicBezTo>
                  <a:cubicBezTo>
                    <a:pt x="116" y="61"/>
                    <a:pt x="112" y="54"/>
                    <a:pt x="111" y="52"/>
                  </a:cubicBezTo>
                  <a:cubicBezTo>
                    <a:pt x="111" y="51"/>
                    <a:pt x="112" y="49"/>
                    <a:pt x="113" y="47"/>
                  </a:cubicBezTo>
                  <a:cubicBezTo>
                    <a:pt x="111" y="45"/>
                    <a:pt x="109" y="44"/>
                    <a:pt x="108" y="45"/>
                  </a:cubicBezTo>
                  <a:cubicBezTo>
                    <a:pt x="106" y="47"/>
                    <a:pt x="102" y="47"/>
                    <a:pt x="101" y="46"/>
                  </a:cubicBezTo>
                  <a:cubicBezTo>
                    <a:pt x="101" y="44"/>
                    <a:pt x="99" y="39"/>
                    <a:pt x="102" y="36"/>
                  </a:cubicBezTo>
                  <a:cubicBezTo>
                    <a:pt x="104" y="34"/>
                    <a:pt x="107" y="28"/>
                    <a:pt x="107" y="28"/>
                  </a:cubicBezTo>
                  <a:cubicBezTo>
                    <a:pt x="107" y="28"/>
                    <a:pt x="86" y="5"/>
                    <a:pt x="84" y="5"/>
                  </a:cubicBezTo>
                  <a:cubicBezTo>
                    <a:pt x="81" y="5"/>
                    <a:pt x="74" y="6"/>
                    <a:pt x="72" y="5"/>
                  </a:cubicBezTo>
                  <a:cubicBezTo>
                    <a:pt x="71" y="4"/>
                    <a:pt x="71" y="3"/>
                    <a:pt x="67" y="5"/>
                  </a:cubicBezTo>
                  <a:cubicBezTo>
                    <a:pt x="64" y="7"/>
                    <a:pt x="62" y="4"/>
                    <a:pt x="60" y="2"/>
                  </a:cubicBezTo>
                  <a:cubicBezTo>
                    <a:pt x="58" y="0"/>
                    <a:pt x="56" y="0"/>
                    <a:pt x="55" y="4"/>
                  </a:cubicBezTo>
                  <a:cubicBezTo>
                    <a:pt x="54" y="7"/>
                    <a:pt x="53" y="9"/>
                    <a:pt x="52" y="7"/>
                  </a:cubicBezTo>
                  <a:cubicBezTo>
                    <a:pt x="51" y="6"/>
                    <a:pt x="46" y="6"/>
                    <a:pt x="42" y="7"/>
                  </a:cubicBezTo>
                  <a:cubicBezTo>
                    <a:pt x="42" y="7"/>
                    <a:pt x="42" y="7"/>
                    <a:pt x="42" y="7"/>
                  </a:cubicBezTo>
                  <a:cubicBezTo>
                    <a:pt x="43" y="12"/>
                    <a:pt x="38" y="17"/>
                    <a:pt x="38" y="20"/>
                  </a:cubicBezTo>
                  <a:cubicBezTo>
                    <a:pt x="38" y="23"/>
                    <a:pt x="35" y="26"/>
                    <a:pt x="33" y="26"/>
                  </a:cubicBezTo>
                  <a:cubicBezTo>
                    <a:pt x="31" y="26"/>
                    <a:pt x="29" y="31"/>
                    <a:pt x="26" y="34"/>
                  </a:cubicBezTo>
                  <a:cubicBezTo>
                    <a:pt x="23" y="37"/>
                    <a:pt x="25" y="43"/>
                    <a:pt x="23" y="45"/>
                  </a:cubicBezTo>
                  <a:cubicBezTo>
                    <a:pt x="20" y="47"/>
                    <a:pt x="16" y="48"/>
                    <a:pt x="18" y="50"/>
                  </a:cubicBezTo>
                  <a:cubicBezTo>
                    <a:pt x="20" y="52"/>
                    <a:pt x="14" y="56"/>
                    <a:pt x="14" y="60"/>
                  </a:cubicBezTo>
                  <a:cubicBezTo>
                    <a:pt x="14" y="65"/>
                    <a:pt x="14" y="72"/>
                    <a:pt x="13" y="73"/>
                  </a:cubicBezTo>
                  <a:cubicBezTo>
                    <a:pt x="12" y="74"/>
                    <a:pt x="4" y="72"/>
                    <a:pt x="4" y="75"/>
                  </a:cubicBezTo>
                  <a:cubicBezTo>
                    <a:pt x="4" y="79"/>
                    <a:pt x="0" y="79"/>
                    <a:pt x="2" y="81"/>
                  </a:cubicBezTo>
                  <a:cubicBezTo>
                    <a:pt x="3" y="84"/>
                    <a:pt x="11" y="83"/>
                    <a:pt x="12" y="8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5" name="Freeform 45">
              <a:extLst>
                <a:ext uri="{FF2B5EF4-FFF2-40B4-BE49-F238E27FC236}">
                  <a16:creationId xmlns="" xmlns:a16="http://schemas.microsoft.com/office/drawing/2014/main" id="{40217EC7-5A61-4E4F-99DB-AC9444177D56}"/>
                </a:ext>
              </a:extLst>
            </p:cNvPr>
            <p:cNvSpPr>
              <a:spLocks/>
            </p:cNvSpPr>
            <p:nvPr/>
          </p:nvSpPr>
          <p:spPr bwMode="auto">
            <a:xfrm>
              <a:off x="6240350" y="3384180"/>
              <a:ext cx="32639" cy="38856"/>
            </a:xfrm>
            <a:custGeom>
              <a:avLst/>
              <a:gdLst/>
              <a:ahLst/>
              <a:cxnLst>
                <a:cxn ang="0">
                  <a:pos x="14" y="9"/>
                </a:cxn>
                <a:cxn ang="0">
                  <a:pos x="8" y="0"/>
                </a:cxn>
                <a:cxn ang="0">
                  <a:pos x="8" y="2"/>
                </a:cxn>
                <a:cxn ang="0">
                  <a:pos x="0" y="18"/>
                </a:cxn>
                <a:cxn ang="0">
                  <a:pos x="5" y="21"/>
                </a:cxn>
                <a:cxn ang="0">
                  <a:pos x="14" y="9"/>
                </a:cxn>
              </a:cxnLst>
              <a:rect l="0" t="0" r="r" b="b"/>
              <a:pathLst>
                <a:path w="17" h="21">
                  <a:moveTo>
                    <a:pt x="14" y="9"/>
                  </a:moveTo>
                  <a:cubicBezTo>
                    <a:pt x="16" y="7"/>
                    <a:pt x="17" y="0"/>
                    <a:pt x="8" y="0"/>
                  </a:cubicBezTo>
                  <a:cubicBezTo>
                    <a:pt x="8" y="1"/>
                    <a:pt x="8" y="1"/>
                    <a:pt x="8" y="2"/>
                  </a:cubicBezTo>
                  <a:cubicBezTo>
                    <a:pt x="8" y="5"/>
                    <a:pt x="3" y="12"/>
                    <a:pt x="0" y="18"/>
                  </a:cubicBezTo>
                  <a:cubicBezTo>
                    <a:pt x="5" y="21"/>
                    <a:pt x="5" y="21"/>
                    <a:pt x="5" y="21"/>
                  </a:cubicBezTo>
                  <a:cubicBezTo>
                    <a:pt x="8" y="16"/>
                    <a:pt x="12" y="10"/>
                    <a:pt x="14"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6" name="Freeform 46">
              <a:extLst>
                <a:ext uri="{FF2B5EF4-FFF2-40B4-BE49-F238E27FC236}">
                  <a16:creationId xmlns="" xmlns:a16="http://schemas.microsoft.com/office/drawing/2014/main" id="{D8356489-1EB7-4BDC-BE46-7565FC597A4E}"/>
                </a:ext>
              </a:extLst>
            </p:cNvPr>
            <p:cNvSpPr>
              <a:spLocks/>
            </p:cNvSpPr>
            <p:nvPr/>
          </p:nvSpPr>
          <p:spPr bwMode="auto">
            <a:xfrm>
              <a:off x="6249676" y="3323565"/>
              <a:ext cx="146095" cy="116566"/>
            </a:xfrm>
            <a:custGeom>
              <a:avLst/>
              <a:gdLst/>
              <a:ahLst/>
              <a:cxnLst>
                <a:cxn ang="0">
                  <a:pos x="9" y="41"/>
                </a:cxn>
                <a:cxn ang="0">
                  <a:pos x="0" y="53"/>
                </a:cxn>
                <a:cxn ang="0">
                  <a:pos x="1" y="53"/>
                </a:cxn>
                <a:cxn ang="0">
                  <a:pos x="2" y="57"/>
                </a:cxn>
                <a:cxn ang="0">
                  <a:pos x="12" y="62"/>
                </a:cxn>
                <a:cxn ang="0">
                  <a:pos x="23" y="56"/>
                </a:cxn>
                <a:cxn ang="0">
                  <a:pos x="61" y="37"/>
                </a:cxn>
                <a:cxn ang="0">
                  <a:pos x="64" y="30"/>
                </a:cxn>
                <a:cxn ang="0">
                  <a:pos x="65" y="21"/>
                </a:cxn>
                <a:cxn ang="0">
                  <a:pos x="64" y="12"/>
                </a:cxn>
                <a:cxn ang="0">
                  <a:pos x="71" y="7"/>
                </a:cxn>
                <a:cxn ang="0">
                  <a:pos x="78" y="2"/>
                </a:cxn>
                <a:cxn ang="0">
                  <a:pos x="73" y="0"/>
                </a:cxn>
                <a:cxn ang="0">
                  <a:pos x="61" y="2"/>
                </a:cxn>
                <a:cxn ang="0">
                  <a:pos x="46" y="7"/>
                </a:cxn>
                <a:cxn ang="0">
                  <a:pos x="33" y="6"/>
                </a:cxn>
                <a:cxn ang="0">
                  <a:pos x="26" y="8"/>
                </a:cxn>
                <a:cxn ang="0">
                  <a:pos x="16" y="8"/>
                </a:cxn>
                <a:cxn ang="0">
                  <a:pos x="11" y="10"/>
                </a:cxn>
                <a:cxn ang="0">
                  <a:pos x="4" y="18"/>
                </a:cxn>
                <a:cxn ang="0">
                  <a:pos x="4" y="24"/>
                </a:cxn>
                <a:cxn ang="0">
                  <a:pos x="3" y="32"/>
                </a:cxn>
                <a:cxn ang="0">
                  <a:pos x="9" y="41"/>
                </a:cxn>
              </a:cxnLst>
              <a:rect l="0" t="0" r="r" b="b"/>
              <a:pathLst>
                <a:path w="78" h="62">
                  <a:moveTo>
                    <a:pt x="9" y="41"/>
                  </a:moveTo>
                  <a:cubicBezTo>
                    <a:pt x="7" y="42"/>
                    <a:pt x="3" y="48"/>
                    <a:pt x="0" y="53"/>
                  </a:cubicBezTo>
                  <a:cubicBezTo>
                    <a:pt x="1" y="53"/>
                    <a:pt x="1" y="53"/>
                    <a:pt x="1" y="53"/>
                  </a:cubicBezTo>
                  <a:cubicBezTo>
                    <a:pt x="2" y="57"/>
                    <a:pt x="2" y="57"/>
                    <a:pt x="2" y="57"/>
                  </a:cubicBezTo>
                  <a:cubicBezTo>
                    <a:pt x="12" y="62"/>
                    <a:pt x="12" y="62"/>
                    <a:pt x="12" y="62"/>
                  </a:cubicBezTo>
                  <a:cubicBezTo>
                    <a:pt x="12" y="62"/>
                    <a:pt x="20" y="57"/>
                    <a:pt x="23" y="56"/>
                  </a:cubicBezTo>
                  <a:cubicBezTo>
                    <a:pt x="26" y="56"/>
                    <a:pt x="61" y="37"/>
                    <a:pt x="61" y="37"/>
                  </a:cubicBezTo>
                  <a:cubicBezTo>
                    <a:pt x="61" y="37"/>
                    <a:pt x="65" y="32"/>
                    <a:pt x="64" y="30"/>
                  </a:cubicBezTo>
                  <a:cubicBezTo>
                    <a:pt x="64" y="28"/>
                    <a:pt x="63" y="24"/>
                    <a:pt x="65" y="21"/>
                  </a:cubicBezTo>
                  <a:cubicBezTo>
                    <a:pt x="67" y="19"/>
                    <a:pt x="63" y="16"/>
                    <a:pt x="64" y="12"/>
                  </a:cubicBezTo>
                  <a:cubicBezTo>
                    <a:pt x="65" y="8"/>
                    <a:pt x="71" y="7"/>
                    <a:pt x="71" y="7"/>
                  </a:cubicBezTo>
                  <a:cubicBezTo>
                    <a:pt x="78" y="2"/>
                    <a:pt x="78" y="2"/>
                    <a:pt x="78" y="2"/>
                  </a:cubicBezTo>
                  <a:cubicBezTo>
                    <a:pt x="73" y="0"/>
                    <a:pt x="73" y="0"/>
                    <a:pt x="73" y="0"/>
                  </a:cubicBezTo>
                  <a:cubicBezTo>
                    <a:pt x="73" y="0"/>
                    <a:pt x="68" y="3"/>
                    <a:pt x="61" y="2"/>
                  </a:cubicBezTo>
                  <a:cubicBezTo>
                    <a:pt x="54" y="2"/>
                    <a:pt x="53" y="7"/>
                    <a:pt x="46" y="7"/>
                  </a:cubicBezTo>
                  <a:cubicBezTo>
                    <a:pt x="39" y="7"/>
                    <a:pt x="35" y="8"/>
                    <a:pt x="33" y="6"/>
                  </a:cubicBezTo>
                  <a:cubicBezTo>
                    <a:pt x="31" y="4"/>
                    <a:pt x="31" y="5"/>
                    <a:pt x="26" y="8"/>
                  </a:cubicBezTo>
                  <a:cubicBezTo>
                    <a:pt x="21" y="10"/>
                    <a:pt x="18" y="9"/>
                    <a:pt x="16" y="8"/>
                  </a:cubicBezTo>
                  <a:cubicBezTo>
                    <a:pt x="13" y="6"/>
                    <a:pt x="12" y="8"/>
                    <a:pt x="11" y="10"/>
                  </a:cubicBezTo>
                  <a:cubicBezTo>
                    <a:pt x="11" y="12"/>
                    <a:pt x="11" y="17"/>
                    <a:pt x="4" y="18"/>
                  </a:cubicBezTo>
                  <a:cubicBezTo>
                    <a:pt x="4" y="20"/>
                    <a:pt x="3" y="22"/>
                    <a:pt x="4" y="24"/>
                  </a:cubicBezTo>
                  <a:cubicBezTo>
                    <a:pt x="6" y="26"/>
                    <a:pt x="4" y="28"/>
                    <a:pt x="3" y="32"/>
                  </a:cubicBezTo>
                  <a:cubicBezTo>
                    <a:pt x="12" y="32"/>
                    <a:pt x="11" y="39"/>
                    <a:pt x="9"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7" name="Freeform 47">
              <a:extLst>
                <a:ext uri="{FF2B5EF4-FFF2-40B4-BE49-F238E27FC236}">
                  <a16:creationId xmlns="" xmlns:a16="http://schemas.microsoft.com/office/drawing/2014/main" id="{7CB098AC-E494-46CF-8047-2FD6C2673AB5}"/>
                </a:ext>
              </a:extLst>
            </p:cNvPr>
            <p:cNvSpPr>
              <a:spLocks/>
            </p:cNvSpPr>
            <p:nvPr/>
          </p:nvSpPr>
          <p:spPr bwMode="auto">
            <a:xfrm>
              <a:off x="8150465" y="3300253"/>
              <a:ext cx="79265" cy="99469"/>
            </a:xfrm>
            <a:custGeom>
              <a:avLst/>
              <a:gdLst/>
              <a:ahLst/>
              <a:cxnLst>
                <a:cxn ang="0">
                  <a:pos x="10" y="4"/>
                </a:cxn>
                <a:cxn ang="0">
                  <a:pos x="4" y="9"/>
                </a:cxn>
                <a:cxn ang="0">
                  <a:pos x="7" y="15"/>
                </a:cxn>
                <a:cxn ang="0">
                  <a:pos x="7" y="20"/>
                </a:cxn>
                <a:cxn ang="0">
                  <a:pos x="6" y="30"/>
                </a:cxn>
                <a:cxn ang="0">
                  <a:pos x="3" y="44"/>
                </a:cxn>
                <a:cxn ang="0">
                  <a:pos x="4" y="51"/>
                </a:cxn>
                <a:cxn ang="0">
                  <a:pos x="26" y="44"/>
                </a:cxn>
                <a:cxn ang="0">
                  <a:pos x="37" y="40"/>
                </a:cxn>
                <a:cxn ang="0">
                  <a:pos x="41" y="35"/>
                </a:cxn>
                <a:cxn ang="0">
                  <a:pos x="38" y="19"/>
                </a:cxn>
                <a:cxn ang="0">
                  <a:pos x="27" y="0"/>
                </a:cxn>
                <a:cxn ang="0">
                  <a:pos x="21" y="2"/>
                </a:cxn>
                <a:cxn ang="0">
                  <a:pos x="10" y="4"/>
                </a:cxn>
              </a:cxnLst>
              <a:rect l="0" t="0" r="r" b="b"/>
              <a:pathLst>
                <a:path w="43" h="53">
                  <a:moveTo>
                    <a:pt x="10" y="4"/>
                  </a:moveTo>
                  <a:cubicBezTo>
                    <a:pt x="9" y="5"/>
                    <a:pt x="6" y="7"/>
                    <a:pt x="4" y="9"/>
                  </a:cubicBezTo>
                  <a:cubicBezTo>
                    <a:pt x="5" y="11"/>
                    <a:pt x="5" y="15"/>
                    <a:pt x="7" y="15"/>
                  </a:cubicBezTo>
                  <a:cubicBezTo>
                    <a:pt x="11" y="15"/>
                    <a:pt x="11" y="21"/>
                    <a:pt x="7" y="20"/>
                  </a:cubicBezTo>
                  <a:cubicBezTo>
                    <a:pt x="3" y="19"/>
                    <a:pt x="3" y="25"/>
                    <a:pt x="6" y="30"/>
                  </a:cubicBezTo>
                  <a:cubicBezTo>
                    <a:pt x="10" y="35"/>
                    <a:pt x="0" y="41"/>
                    <a:pt x="3" y="44"/>
                  </a:cubicBezTo>
                  <a:cubicBezTo>
                    <a:pt x="5" y="47"/>
                    <a:pt x="3" y="50"/>
                    <a:pt x="4" y="51"/>
                  </a:cubicBezTo>
                  <a:cubicBezTo>
                    <a:pt x="5" y="53"/>
                    <a:pt x="20" y="51"/>
                    <a:pt x="26" y="44"/>
                  </a:cubicBezTo>
                  <a:cubicBezTo>
                    <a:pt x="32" y="38"/>
                    <a:pt x="34" y="39"/>
                    <a:pt x="37" y="40"/>
                  </a:cubicBezTo>
                  <a:cubicBezTo>
                    <a:pt x="40" y="41"/>
                    <a:pt x="43" y="37"/>
                    <a:pt x="41" y="35"/>
                  </a:cubicBezTo>
                  <a:cubicBezTo>
                    <a:pt x="40" y="32"/>
                    <a:pt x="38" y="26"/>
                    <a:pt x="38" y="19"/>
                  </a:cubicBezTo>
                  <a:cubicBezTo>
                    <a:pt x="39" y="14"/>
                    <a:pt x="33" y="6"/>
                    <a:pt x="27" y="0"/>
                  </a:cubicBezTo>
                  <a:cubicBezTo>
                    <a:pt x="25" y="1"/>
                    <a:pt x="23" y="2"/>
                    <a:pt x="21" y="2"/>
                  </a:cubicBezTo>
                  <a:cubicBezTo>
                    <a:pt x="17" y="2"/>
                    <a:pt x="12" y="2"/>
                    <a:pt x="10"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8" name="Freeform 48">
              <a:extLst>
                <a:ext uri="{FF2B5EF4-FFF2-40B4-BE49-F238E27FC236}">
                  <a16:creationId xmlns="" xmlns:a16="http://schemas.microsoft.com/office/drawing/2014/main" id="{63DA0C0A-3A62-4EC9-AA22-9DA4FA6BBCE3}"/>
                </a:ext>
              </a:extLst>
            </p:cNvPr>
            <p:cNvSpPr>
              <a:spLocks/>
            </p:cNvSpPr>
            <p:nvPr/>
          </p:nvSpPr>
          <p:spPr bwMode="auto">
            <a:xfrm>
              <a:off x="7356268" y="3580009"/>
              <a:ext cx="93252" cy="125891"/>
            </a:xfrm>
            <a:custGeom>
              <a:avLst/>
              <a:gdLst/>
              <a:ahLst/>
              <a:cxnLst>
                <a:cxn ang="0">
                  <a:pos x="50" y="56"/>
                </a:cxn>
                <a:cxn ang="0">
                  <a:pos x="46" y="34"/>
                </a:cxn>
                <a:cxn ang="0">
                  <a:pos x="37" y="43"/>
                </a:cxn>
                <a:cxn ang="0">
                  <a:pos x="38" y="31"/>
                </a:cxn>
                <a:cxn ang="0">
                  <a:pos x="47" y="19"/>
                </a:cxn>
                <a:cxn ang="0">
                  <a:pos x="39" y="17"/>
                </a:cxn>
                <a:cxn ang="0">
                  <a:pos x="26" y="17"/>
                </a:cxn>
                <a:cxn ang="0">
                  <a:pos x="21" y="12"/>
                </a:cxn>
                <a:cxn ang="0">
                  <a:pos x="13" y="6"/>
                </a:cxn>
                <a:cxn ang="0">
                  <a:pos x="4" y="6"/>
                </a:cxn>
                <a:cxn ang="0">
                  <a:pos x="11" y="15"/>
                </a:cxn>
                <a:cxn ang="0">
                  <a:pos x="5" y="20"/>
                </a:cxn>
                <a:cxn ang="0">
                  <a:pos x="8" y="37"/>
                </a:cxn>
                <a:cxn ang="0">
                  <a:pos x="12" y="57"/>
                </a:cxn>
                <a:cxn ang="0">
                  <a:pos x="19" y="55"/>
                </a:cxn>
                <a:cxn ang="0">
                  <a:pos x="28" y="51"/>
                </a:cxn>
                <a:cxn ang="0">
                  <a:pos x="35" y="46"/>
                </a:cxn>
                <a:cxn ang="0">
                  <a:pos x="41" y="61"/>
                </a:cxn>
                <a:cxn ang="0">
                  <a:pos x="43" y="67"/>
                </a:cxn>
                <a:cxn ang="0">
                  <a:pos x="47" y="63"/>
                </a:cxn>
                <a:cxn ang="0">
                  <a:pos x="50" y="56"/>
                </a:cxn>
              </a:cxnLst>
              <a:rect l="0" t="0" r="r" b="b"/>
              <a:pathLst>
                <a:path w="50" h="67">
                  <a:moveTo>
                    <a:pt x="50" y="56"/>
                  </a:moveTo>
                  <a:cubicBezTo>
                    <a:pt x="48" y="45"/>
                    <a:pt x="47" y="34"/>
                    <a:pt x="46" y="34"/>
                  </a:cubicBezTo>
                  <a:cubicBezTo>
                    <a:pt x="43" y="34"/>
                    <a:pt x="41" y="44"/>
                    <a:pt x="37" y="43"/>
                  </a:cubicBezTo>
                  <a:cubicBezTo>
                    <a:pt x="34" y="42"/>
                    <a:pt x="34" y="31"/>
                    <a:pt x="38" y="31"/>
                  </a:cubicBezTo>
                  <a:cubicBezTo>
                    <a:pt x="42" y="31"/>
                    <a:pt x="47" y="22"/>
                    <a:pt x="47" y="19"/>
                  </a:cubicBezTo>
                  <a:cubicBezTo>
                    <a:pt x="47" y="17"/>
                    <a:pt x="43" y="17"/>
                    <a:pt x="39" y="17"/>
                  </a:cubicBezTo>
                  <a:cubicBezTo>
                    <a:pt x="35" y="17"/>
                    <a:pt x="26" y="17"/>
                    <a:pt x="26" y="17"/>
                  </a:cubicBezTo>
                  <a:cubicBezTo>
                    <a:pt x="26" y="17"/>
                    <a:pt x="21" y="15"/>
                    <a:pt x="21" y="12"/>
                  </a:cubicBezTo>
                  <a:cubicBezTo>
                    <a:pt x="21" y="8"/>
                    <a:pt x="18" y="6"/>
                    <a:pt x="13" y="6"/>
                  </a:cubicBezTo>
                  <a:cubicBezTo>
                    <a:pt x="8" y="6"/>
                    <a:pt x="8" y="0"/>
                    <a:pt x="4" y="6"/>
                  </a:cubicBezTo>
                  <a:cubicBezTo>
                    <a:pt x="0" y="11"/>
                    <a:pt x="12" y="11"/>
                    <a:pt x="11" y="15"/>
                  </a:cubicBezTo>
                  <a:cubicBezTo>
                    <a:pt x="10" y="19"/>
                    <a:pt x="6" y="17"/>
                    <a:pt x="5" y="20"/>
                  </a:cubicBezTo>
                  <a:cubicBezTo>
                    <a:pt x="4" y="23"/>
                    <a:pt x="6" y="32"/>
                    <a:pt x="8" y="37"/>
                  </a:cubicBezTo>
                  <a:cubicBezTo>
                    <a:pt x="9" y="40"/>
                    <a:pt x="12" y="50"/>
                    <a:pt x="12" y="57"/>
                  </a:cubicBezTo>
                  <a:cubicBezTo>
                    <a:pt x="15" y="57"/>
                    <a:pt x="16" y="55"/>
                    <a:pt x="19" y="55"/>
                  </a:cubicBezTo>
                  <a:cubicBezTo>
                    <a:pt x="23" y="55"/>
                    <a:pt x="28" y="55"/>
                    <a:pt x="28" y="51"/>
                  </a:cubicBezTo>
                  <a:cubicBezTo>
                    <a:pt x="29" y="47"/>
                    <a:pt x="33" y="44"/>
                    <a:pt x="35" y="46"/>
                  </a:cubicBezTo>
                  <a:cubicBezTo>
                    <a:pt x="37" y="47"/>
                    <a:pt x="41" y="56"/>
                    <a:pt x="41" y="61"/>
                  </a:cubicBezTo>
                  <a:cubicBezTo>
                    <a:pt x="41" y="62"/>
                    <a:pt x="42" y="64"/>
                    <a:pt x="43" y="67"/>
                  </a:cubicBezTo>
                  <a:cubicBezTo>
                    <a:pt x="45" y="65"/>
                    <a:pt x="47" y="63"/>
                    <a:pt x="47" y="63"/>
                  </a:cubicBezTo>
                  <a:cubicBezTo>
                    <a:pt x="47" y="63"/>
                    <a:pt x="48" y="58"/>
                    <a:pt x="50" y="5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49" name="Freeform 49">
              <a:extLst>
                <a:ext uri="{FF2B5EF4-FFF2-40B4-BE49-F238E27FC236}">
                  <a16:creationId xmlns="" xmlns:a16="http://schemas.microsoft.com/office/drawing/2014/main" id="{971F42B5-76DA-4C36-93C8-D427EE03550B}"/>
                </a:ext>
              </a:extLst>
            </p:cNvPr>
            <p:cNvSpPr>
              <a:spLocks/>
            </p:cNvSpPr>
            <p:nvPr/>
          </p:nvSpPr>
          <p:spPr bwMode="auto">
            <a:xfrm>
              <a:off x="6950621" y="3368638"/>
              <a:ext cx="589043" cy="621681"/>
            </a:xfrm>
            <a:custGeom>
              <a:avLst/>
              <a:gdLst/>
              <a:ahLst/>
              <a:cxnLst>
                <a:cxn ang="0">
                  <a:pos x="222" y="133"/>
                </a:cxn>
                <a:cxn ang="0">
                  <a:pos x="221" y="119"/>
                </a:cxn>
                <a:cxn ang="0">
                  <a:pos x="238" y="125"/>
                </a:cxn>
                <a:cxn ang="0">
                  <a:pos x="256" y="130"/>
                </a:cxn>
                <a:cxn ang="0">
                  <a:pos x="255" y="144"/>
                </a:cxn>
                <a:cxn ang="0">
                  <a:pos x="263" y="147"/>
                </a:cxn>
                <a:cxn ang="0">
                  <a:pos x="269" y="168"/>
                </a:cxn>
                <a:cxn ang="0">
                  <a:pos x="274" y="145"/>
                </a:cxn>
                <a:cxn ang="0">
                  <a:pos x="287" y="131"/>
                </a:cxn>
                <a:cxn ang="0">
                  <a:pos x="298" y="109"/>
                </a:cxn>
                <a:cxn ang="0">
                  <a:pos x="312" y="105"/>
                </a:cxn>
                <a:cxn ang="0">
                  <a:pos x="314" y="92"/>
                </a:cxn>
                <a:cxn ang="0">
                  <a:pos x="303" y="81"/>
                </a:cxn>
                <a:cxn ang="0">
                  <a:pos x="283" y="82"/>
                </a:cxn>
                <a:cxn ang="0">
                  <a:pos x="269" y="93"/>
                </a:cxn>
                <a:cxn ang="0">
                  <a:pos x="258" y="100"/>
                </a:cxn>
                <a:cxn ang="0">
                  <a:pos x="248" y="111"/>
                </a:cxn>
                <a:cxn ang="0">
                  <a:pos x="230" y="108"/>
                </a:cxn>
                <a:cxn ang="0">
                  <a:pos x="223" y="95"/>
                </a:cxn>
                <a:cxn ang="0">
                  <a:pos x="218" y="112"/>
                </a:cxn>
                <a:cxn ang="0">
                  <a:pos x="184" y="108"/>
                </a:cxn>
                <a:cxn ang="0">
                  <a:pos x="167" y="103"/>
                </a:cxn>
                <a:cxn ang="0">
                  <a:pos x="149" y="93"/>
                </a:cxn>
                <a:cxn ang="0">
                  <a:pos x="134" y="85"/>
                </a:cxn>
                <a:cxn ang="0">
                  <a:pos x="141" y="69"/>
                </a:cxn>
                <a:cxn ang="0">
                  <a:pos x="130" y="58"/>
                </a:cxn>
                <a:cxn ang="0">
                  <a:pos x="116" y="43"/>
                </a:cxn>
                <a:cxn ang="0">
                  <a:pos x="126" y="34"/>
                </a:cxn>
                <a:cxn ang="0">
                  <a:pos x="119" y="13"/>
                </a:cxn>
                <a:cxn ang="0">
                  <a:pos x="108" y="0"/>
                </a:cxn>
                <a:cxn ang="0">
                  <a:pos x="99" y="9"/>
                </a:cxn>
                <a:cxn ang="0">
                  <a:pos x="71" y="10"/>
                </a:cxn>
                <a:cxn ang="0">
                  <a:pos x="67" y="27"/>
                </a:cxn>
                <a:cxn ang="0">
                  <a:pos x="79" y="43"/>
                </a:cxn>
                <a:cxn ang="0">
                  <a:pos x="71" y="60"/>
                </a:cxn>
                <a:cxn ang="0">
                  <a:pos x="59" y="71"/>
                </a:cxn>
                <a:cxn ang="0">
                  <a:pos x="45" y="89"/>
                </a:cxn>
                <a:cxn ang="0">
                  <a:pos x="31" y="98"/>
                </a:cxn>
                <a:cxn ang="0">
                  <a:pos x="15" y="108"/>
                </a:cxn>
                <a:cxn ang="0">
                  <a:pos x="27" y="127"/>
                </a:cxn>
                <a:cxn ang="0">
                  <a:pos x="22" y="140"/>
                </a:cxn>
                <a:cxn ang="0">
                  <a:pos x="1" y="147"/>
                </a:cxn>
                <a:cxn ang="0">
                  <a:pos x="11" y="158"/>
                </a:cxn>
                <a:cxn ang="0">
                  <a:pos x="8" y="164"/>
                </a:cxn>
                <a:cxn ang="0">
                  <a:pos x="43" y="172"/>
                </a:cxn>
                <a:cxn ang="0">
                  <a:pos x="50" y="177"/>
                </a:cxn>
                <a:cxn ang="0">
                  <a:pos x="52" y="207"/>
                </a:cxn>
                <a:cxn ang="0">
                  <a:pos x="68" y="257"/>
                </a:cxn>
                <a:cxn ang="0">
                  <a:pos x="89" y="310"/>
                </a:cxn>
                <a:cxn ang="0">
                  <a:pos x="111" y="323"/>
                </a:cxn>
                <a:cxn ang="0">
                  <a:pos x="126" y="305"/>
                </a:cxn>
                <a:cxn ang="0">
                  <a:pos x="132" y="283"/>
                </a:cxn>
                <a:cxn ang="0">
                  <a:pos x="134" y="250"/>
                </a:cxn>
                <a:cxn ang="0">
                  <a:pos x="150" y="233"/>
                </a:cxn>
                <a:cxn ang="0">
                  <a:pos x="185" y="201"/>
                </a:cxn>
                <a:cxn ang="0">
                  <a:pos x="206" y="178"/>
                </a:cxn>
                <a:cxn ang="0">
                  <a:pos x="229" y="170"/>
                </a:cxn>
              </a:cxnLst>
              <a:rect l="0" t="0" r="r" b="b"/>
              <a:pathLst>
                <a:path w="315" h="332">
                  <a:moveTo>
                    <a:pt x="225" y="150"/>
                  </a:moveTo>
                  <a:cubicBezTo>
                    <a:pt x="223" y="145"/>
                    <a:pt x="221" y="136"/>
                    <a:pt x="222" y="133"/>
                  </a:cubicBezTo>
                  <a:cubicBezTo>
                    <a:pt x="223" y="130"/>
                    <a:pt x="227" y="132"/>
                    <a:pt x="228" y="128"/>
                  </a:cubicBezTo>
                  <a:cubicBezTo>
                    <a:pt x="229" y="124"/>
                    <a:pt x="217" y="124"/>
                    <a:pt x="221" y="119"/>
                  </a:cubicBezTo>
                  <a:cubicBezTo>
                    <a:pt x="225" y="113"/>
                    <a:pt x="225" y="119"/>
                    <a:pt x="230" y="119"/>
                  </a:cubicBezTo>
                  <a:cubicBezTo>
                    <a:pt x="235" y="119"/>
                    <a:pt x="238" y="121"/>
                    <a:pt x="238" y="125"/>
                  </a:cubicBezTo>
                  <a:cubicBezTo>
                    <a:pt x="238" y="128"/>
                    <a:pt x="243" y="130"/>
                    <a:pt x="243" y="130"/>
                  </a:cubicBezTo>
                  <a:cubicBezTo>
                    <a:pt x="243" y="130"/>
                    <a:pt x="252" y="130"/>
                    <a:pt x="256" y="130"/>
                  </a:cubicBezTo>
                  <a:cubicBezTo>
                    <a:pt x="260" y="130"/>
                    <a:pt x="264" y="130"/>
                    <a:pt x="264" y="132"/>
                  </a:cubicBezTo>
                  <a:cubicBezTo>
                    <a:pt x="264" y="135"/>
                    <a:pt x="259" y="144"/>
                    <a:pt x="255" y="144"/>
                  </a:cubicBezTo>
                  <a:cubicBezTo>
                    <a:pt x="251" y="144"/>
                    <a:pt x="251" y="155"/>
                    <a:pt x="254" y="156"/>
                  </a:cubicBezTo>
                  <a:cubicBezTo>
                    <a:pt x="258" y="157"/>
                    <a:pt x="260" y="147"/>
                    <a:pt x="263" y="147"/>
                  </a:cubicBezTo>
                  <a:cubicBezTo>
                    <a:pt x="264" y="147"/>
                    <a:pt x="265" y="158"/>
                    <a:pt x="267" y="169"/>
                  </a:cubicBezTo>
                  <a:cubicBezTo>
                    <a:pt x="268" y="168"/>
                    <a:pt x="268" y="168"/>
                    <a:pt x="269" y="168"/>
                  </a:cubicBezTo>
                  <a:cubicBezTo>
                    <a:pt x="271" y="168"/>
                    <a:pt x="270" y="158"/>
                    <a:pt x="272" y="156"/>
                  </a:cubicBezTo>
                  <a:cubicBezTo>
                    <a:pt x="274" y="153"/>
                    <a:pt x="273" y="145"/>
                    <a:pt x="274" y="145"/>
                  </a:cubicBezTo>
                  <a:cubicBezTo>
                    <a:pt x="275" y="145"/>
                    <a:pt x="283" y="147"/>
                    <a:pt x="283" y="145"/>
                  </a:cubicBezTo>
                  <a:cubicBezTo>
                    <a:pt x="283" y="143"/>
                    <a:pt x="288" y="135"/>
                    <a:pt x="287" y="131"/>
                  </a:cubicBezTo>
                  <a:cubicBezTo>
                    <a:pt x="286" y="127"/>
                    <a:pt x="290" y="122"/>
                    <a:pt x="290" y="117"/>
                  </a:cubicBezTo>
                  <a:cubicBezTo>
                    <a:pt x="290" y="113"/>
                    <a:pt x="295" y="111"/>
                    <a:pt x="298" y="109"/>
                  </a:cubicBezTo>
                  <a:cubicBezTo>
                    <a:pt x="301" y="106"/>
                    <a:pt x="306" y="102"/>
                    <a:pt x="307" y="105"/>
                  </a:cubicBezTo>
                  <a:cubicBezTo>
                    <a:pt x="308" y="107"/>
                    <a:pt x="315" y="109"/>
                    <a:pt x="312" y="105"/>
                  </a:cubicBezTo>
                  <a:cubicBezTo>
                    <a:pt x="309" y="101"/>
                    <a:pt x="309" y="98"/>
                    <a:pt x="311" y="97"/>
                  </a:cubicBezTo>
                  <a:cubicBezTo>
                    <a:pt x="313" y="96"/>
                    <a:pt x="314" y="92"/>
                    <a:pt x="314" y="92"/>
                  </a:cubicBezTo>
                  <a:cubicBezTo>
                    <a:pt x="314" y="92"/>
                    <a:pt x="308" y="91"/>
                    <a:pt x="307" y="88"/>
                  </a:cubicBezTo>
                  <a:cubicBezTo>
                    <a:pt x="306" y="85"/>
                    <a:pt x="303" y="83"/>
                    <a:pt x="303" y="81"/>
                  </a:cubicBezTo>
                  <a:cubicBezTo>
                    <a:pt x="303" y="78"/>
                    <a:pt x="299" y="79"/>
                    <a:pt x="297" y="81"/>
                  </a:cubicBezTo>
                  <a:cubicBezTo>
                    <a:pt x="294" y="84"/>
                    <a:pt x="289" y="79"/>
                    <a:pt x="283" y="82"/>
                  </a:cubicBezTo>
                  <a:cubicBezTo>
                    <a:pt x="278" y="85"/>
                    <a:pt x="276" y="89"/>
                    <a:pt x="274" y="88"/>
                  </a:cubicBezTo>
                  <a:cubicBezTo>
                    <a:pt x="271" y="88"/>
                    <a:pt x="271" y="90"/>
                    <a:pt x="269" y="93"/>
                  </a:cubicBezTo>
                  <a:cubicBezTo>
                    <a:pt x="267" y="95"/>
                    <a:pt x="265" y="97"/>
                    <a:pt x="264" y="97"/>
                  </a:cubicBezTo>
                  <a:cubicBezTo>
                    <a:pt x="262" y="97"/>
                    <a:pt x="258" y="100"/>
                    <a:pt x="258" y="100"/>
                  </a:cubicBezTo>
                  <a:cubicBezTo>
                    <a:pt x="258" y="100"/>
                    <a:pt x="261" y="106"/>
                    <a:pt x="259" y="109"/>
                  </a:cubicBezTo>
                  <a:cubicBezTo>
                    <a:pt x="258" y="113"/>
                    <a:pt x="253" y="109"/>
                    <a:pt x="248" y="111"/>
                  </a:cubicBezTo>
                  <a:cubicBezTo>
                    <a:pt x="243" y="112"/>
                    <a:pt x="241" y="109"/>
                    <a:pt x="238" y="110"/>
                  </a:cubicBezTo>
                  <a:cubicBezTo>
                    <a:pt x="234" y="111"/>
                    <a:pt x="232" y="108"/>
                    <a:pt x="230" y="108"/>
                  </a:cubicBezTo>
                  <a:cubicBezTo>
                    <a:pt x="228" y="109"/>
                    <a:pt x="226" y="104"/>
                    <a:pt x="226" y="101"/>
                  </a:cubicBezTo>
                  <a:cubicBezTo>
                    <a:pt x="227" y="97"/>
                    <a:pt x="225" y="92"/>
                    <a:pt x="223" y="95"/>
                  </a:cubicBezTo>
                  <a:cubicBezTo>
                    <a:pt x="221" y="97"/>
                    <a:pt x="218" y="96"/>
                    <a:pt x="218" y="100"/>
                  </a:cubicBezTo>
                  <a:cubicBezTo>
                    <a:pt x="218" y="104"/>
                    <a:pt x="221" y="109"/>
                    <a:pt x="218" y="112"/>
                  </a:cubicBezTo>
                  <a:cubicBezTo>
                    <a:pt x="215" y="114"/>
                    <a:pt x="201" y="116"/>
                    <a:pt x="198" y="113"/>
                  </a:cubicBezTo>
                  <a:cubicBezTo>
                    <a:pt x="196" y="111"/>
                    <a:pt x="184" y="110"/>
                    <a:pt x="184" y="108"/>
                  </a:cubicBezTo>
                  <a:cubicBezTo>
                    <a:pt x="183" y="105"/>
                    <a:pt x="180" y="101"/>
                    <a:pt x="177" y="101"/>
                  </a:cubicBezTo>
                  <a:cubicBezTo>
                    <a:pt x="175" y="101"/>
                    <a:pt x="169" y="105"/>
                    <a:pt x="167" y="103"/>
                  </a:cubicBezTo>
                  <a:cubicBezTo>
                    <a:pt x="165" y="102"/>
                    <a:pt x="161" y="98"/>
                    <a:pt x="157" y="98"/>
                  </a:cubicBezTo>
                  <a:cubicBezTo>
                    <a:pt x="154" y="97"/>
                    <a:pt x="149" y="95"/>
                    <a:pt x="149" y="93"/>
                  </a:cubicBezTo>
                  <a:cubicBezTo>
                    <a:pt x="149" y="92"/>
                    <a:pt x="141" y="91"/>
                    <a:pt x="140" y="89"/>
                  </a:cubicBezTo>
                  <a:cubicBezTo>
                    <a:pt x="139" y="87"/>
                    <a:pt x="134" y="87"/>
                    <a:pt x="134" y="85"/>
                  </a:cubicBezTo>
                  <a:cubicBezTo>
                    <a:pt x="134" y="82"/>
                    <a:pt x="136" y="79"/>
                    <a:pt x="136" y="76"/>
                  </a:cubicBezTo>
                  <a:cubicBezTo>
                    <a:pt x="136" y="73"/>
                    <a:pt x="141" y="71"/>
                    <a:pt x="141" y="69"/>
                  </a:cubicBezTo>
                  <a:cubicBezTo>
                    <a:pt x="141" y="67"/>
                    <a:pt x="137" y="64"/>
                    <a:pt x="137" y="64"/>
                  </a:cubicBezTo>
                  <a:cubicBezTo>
                    <a:pt x="137" y="64"/>
                    <a:pt x="133" y="58"/>
                    <a:pt x="130" y="58"/>
                  </a:cubicBezTo>
                  <a:cubicBezTo>
                    <a:pt x="126" y="58"/>
                    <a:pt x="124" y="52"/>
                    <a:pt x="120" y="52"/>
                  </a:cubicBezTo>
                  <a:cubicBezTo>
                    <a:pt x="117" y="51"/>
                    <a:pt x="118" y="45"/>
                    <a:pt x="116" y="43"/>
                  </a:cubicBezTo>
                  <a:cubicBezTo>
                    <a:pt x="115" y="40"/>
                    <a:pt x="116" y="35"/>
                    <a:pt x="119" y="38"/>
                  </a:cubicBezTo>
                  <a:cubicBezTo>
                    <a:pt x="122" y="40"/>
                    <a:pt x="128" y="38"/>
                    <a:pt x="126" y="34"/>
                  </a:cubicBezTo>
                  <a:cubicBezTo>
                    <a:pt x="124" y="30"/>
                    <a:pt x="120" y="26"/>
                    <a:pt x="120" y="24"/>
                  </a:cubicBezTo>
                  <a:cubicBezTo>
                    <a:pt x="120" y="22"/>
                    <a:pt x="122" y="15"/>
                    <a:pt x="119" y="13"/>
                  </a:cubicBezTo>
                  <a:cubicBezTo>
                    <a:pt x="116" y="12"/>
                    <a:pt x="113" y="9"/>
                    <a:pt x="112" y="6"/>
                  </a:cubicBezTo>
                  <a:cubicBezTo>
                    <a:pt x="112" y="3"/>
                    <a:pt x="108" y="0"/>
                    <a:pt x="108" y="0"/>
                  </a:cubicBezTo>
                  <a:cubicBezTo>
                    <a:pt x="104" y="1"/>
                    <a:pt x="104" y="1"/>
                    <a:pt x="104" y="1"/>
                  </a:cubicBezTo>
                  <a:cubicBezTo>
                    <a:pt x="104" y="1"/>
                    <a:pt x="101" y="8"/>
                    <a:pt x="99" y="9"/>
                  </a:cubicBezTo>
                  <a:cubicBezTo>
                    <a:pt x="97" y="10"/>
                    <a:pt x="91" y="11"/>
                    <a:pt x="88" y="13"/>
                  </a:cubicBezTo>
                  <a:cubicBezTo>
                    <a:pt x="85" y="16"/>
                    <a:pt x="76" y="10"/>
                    <a:pt x="71" y="10"/>
                  </a:cubicBezTo>
                  <a:cubicBezTo>
                    <a:pt x="66" y="10"/>
                    <a:pt x="63" y="15"/>
                    <a:pt x="65" y="16"/>
                  </a:cubicBezTo>
                  <a:cubicBezTo>
                    <a:pt x="68" y="18"/>
                    <a:pt x="67" y="27"/>
                    <a:pt x="67" y="27"/>
                  </a:cubicBezTo>
                  <a:cubicBezTo>
                    <a:pt x="67" y="27"/>
                    <a:pt x="70" y="39"/>
                    <a:pt x="74" y="38"/>
                  </a:cubicBezTo>
                  <a:cubicBezTo>
                    <a:pt x="78" y="37"/>
                    <a:pt x="83" y="42"/>
                    <a:pt x="79" y="43"/>
                  </a:cubicBezTo>
                  <a:cubicBezTo>
                    <a:pt x="76" y="44"/>
                    <a:pt x="74" y="48"/>
                    <a:pt x="73" y="51"/>
                  </a:cubicBezTo>
                  <a:cubicBezTo>
                    <a:pt x="73" y="55"/>
                    <a:pt x="74" y="59"/>
                    <a:pt x="71" y="60"/>
                  </a:cubicBezTo>
                  <a:cubicBezTo>
                    <a:pt x="68" y="60"/>
                    <a:pt x="66" y="61"/>
                    <a:pt x="66" y="66"/>
                  </a:cubicBezTo>
                  <a:cubicBezTo>
                    <a:pt x="66" y="71"/>
                    <a:pt x="60" y="69"/>
                    <a:pt x="59" y="71"/>
                  </a:cubicBezTo>
                  <a:cubicBezTo>
                    <a:pt x="58" y="73"/>
                    <a:pt x="56" y="82"/>
                    <a:pt x="55" y="83"/>
                  </a:cubicBezTo>
                  <a:cubicBezTo>
                    <a:pt x="53" y="85"/>
                    <a:pt x="46" y="85"/>
                    <a:pt x="45" y="89"/>
                  </a:cubicBezTo>
                  <a:cubicBezTo>
                    <a:pt x="45" y="93"/>
                    <a:pt x="41" y="98"/>
                    <a:pt x="39" y="97"/>
                  </a:cubicBezTo>
                  <a:cubicBezTo>
                    <a:pt x="37" y="97"/>
                    <a:pt x="33" y="95"/>
                    <a:pt x="31" y="98"/>
                  </a:cubicBezTo>
                  <a:cubicBezTo>
                    <a:pt x="30" y="101"/>
                    <a:pt x="24" y="96"/>
                    <a:pt x="23" y="97"/>
                  </a:cubicBezTo>
                  <a:cubicBezTo>
                    <a:pt x="22" y="98"/>
                    <a:pt x="15" y="104"/>
                    <a:pt x="15" y="108"/>
                  </a:cubicBezTo>
                  <a:cubicBezTo>
                    <a:pt x="15" y="111"/>
                    <a:pt x="22" y="111"/>
                    <a:pt x="22" y="116"/>
                  </a:cubicBezTo>
                  <a:cubicBezTo>
                    <a:pt x="21" y="120"/>
                    <a:pt x="24" y="125"/>
                    <a:pt x="27" y="127"/>
                  </a:cubicBezTo>
                  <a:cubicBezTo>
                    <a:pt x="29" y="130"/>
                    <a:pt x="32" y="135"/>
                    <a:pt x="31" y="138"/>
                  </a:cubicBezTo>
                  <a:cubicBezTo>
                    <a:pt x="29" y="140"/>
                    <a:pt x="26" y="141"/>
                    <a:pt x="22" y="140"/>
                  </a:cubicBezTo>
                  <a:cubicBezTo>
                    <a:pt x="18" y="139"/>
                    <a:pt x="19" y="142"/>
                    <a:pt x="11" y="140"/>
                  </a:cubicBezTo>
                  <a:cubicBezTo>
                    <a:pt x="4" y="139"/>
                    <a:pt x="4" y="144"/>
                    <a:pt x="1" y="147"/>
                  </a:cubicBezTo>
                  <a:cubicBezTo>
                    <a:pt x="1" y="148"/>
                    <a:pt x="1" y="148"/>
                    <a:pt x="0" y="148"/>
                  </a:cubicBezTo>
                  <a:cubicBezTo>
                    <a:pt x="4" y="151"/>
                    <a:pt x="5" y="156"/>
                    <a:pt x="11" y="158"/>
                  </a:cubicBezTo>
                  <a:cubicBezTo>
                    <a:pt x="17" y="160"/>
                    <a:pt x="23" y="154"/>
                    <a:pt x="23" y="158"/>
                  </a:cubicBezTo>
                  <a:cubicBezTo>
                    <a:pt x="23" y="163"/>
                    <a:pt x="8" y="162"/>
                    <a:pt x="8" y="164"/>
                  </a:cubicBezTo>
                  <a:cubicBezTo>
                    <a:pt x="7" y="165"/>
                    <a:pt x="23" y="185"/>
                    <a:pt x="32" y="183"/>
                  </a:cubicBezTo>
                  <a:cubicBezTo>
                    <a:pt x="40" y="182"/>
                    <a:pt x="46" y="173"/>
                    <a:pt x="43" y="172"/>
                  </a:cubicBezTo>
                  <a:cubicBezTo>
                    <a:pt x="41" y="170"/>
                    <a:pt x="45" y="165"/>
                    <a:pt x="47" y="166"/>
                  </a:cubicBezTo>
                  <a:cubicBezTo>
                    <a:pt x="49" y="167"/>
                    <a:pt x="47" y="175"/>
                    <a:pt x="50" y="177"/>
                  </a:cubicBezTo>
                  <a:cubicBezTo>
                    <a:pt x="52" y="179"/>
                    <a:pt x="51" y="183"/>
                    <a:pt x="50" y="188"/>
                  </a:cubicBezTo>
                  <a:cubicBezTo>
                    <a:pt x="48" y="192"/>
                    <a:pt x="51" y="202"/>
                    <a:pt x="52" y="207"/>
                  </a:cubicBezTo>
                  <a:cubicBezTo>
                    <a:pt x="52" y="212"/>
                    <a:pt x="56" y="219"/>
                    <a:pt x="57" y="227"/>
                  </a:cubicBezTo>
                  <a:cubicBezTo>
                    <a:pt x="58" y="235"/>
                    <a:pt x="63" y="249"/>
                    <a:pt x="68" y="257"/>
                  </a:cubicBezTo>
                  <a:cubicBezTo>
                    <a:pt x="72" y="266"/>
                    <a:pt x="76" y="282"/>
                    <a:pt x="79" y="286"/>
                  </a:cubicBezTo>
                  <a:cubicBezTo>
                    <a:pt x="82" y="290"/>
                    <a:pt x="89" y="303"/>
                    <a:pt x="89" y="310"/>
                  </a:cubicBezTo>
                  <a:cubicBezTo>
                    <a:pt x="89" y="318"/>
                    <a:pt x="97" y="328"/>
                    <a:pt x="100" y="330"/>
                  </a:cubicBezTo>
                  <a:cubicBezTo>
                    <a:pt x="103" y="332"/>
                    <a:pt x="109" y="328"/>
                    <a:pt x="111" y="323"/>
                  </a:cubicBezTo>
                  <a:cubicBezTo>
                    <a:pt x="112" y="318"/>
                    <a:pt x="121" y="317"/>
                    <a:pt x="121" y="313"/>
                  </a:cubicBezTo>
                  <a:cubicBezTo>
                    <a:pt x="122" y="309"/>
                    <a:pt x="123" y="305"/>
                    <a:pt x="126" y="305"/>
                  </a:cubicBezTo>
                  <a:cubicBezTo>
                    <a:pt x="129" y="304"/>
                    <a:pt x="129" y="301"/>
                    <a:pt x="129" y="297"/>
                  </a:cubicBezTo>
                  <a:cubicBezTo>
                    <a:pt x="129" y="293"/>
                    <a:pt x="129" y="286"/>
                    <a:pt x="132" y="283"/>
                  </a:cubicBezTo>
                  <a:cubicBezTo>
                    <a:pt x="135" y="279"/>
                    <a:pt x="135" y="268"/>
                    <a:pt x="134" y="264"/>
                  </a:cubicBezTo>
                  <a:cubicBezTo>
                    <a:pt x="132" y="260"/>
                    <a:pt x="133" y="254"/>
                    <a:pt x="134" y="250"/>
                  </a:cubicBezTo>
                  <a:cubicBezTo>
                    <a:pt x="136" y="246"/>
                    <a:pt x="135" y="241"/>
                    <a:pt x="139" y="241"/>
                  </a:cubicBezTo>
                  <a:cubicBezTo>
                    <a:pt x="142" y="240"/>
                    <a:pt x="146" y="238"/>
                    <a:pt x="150" y="233"/>
                  </a:cubicBezTo>
                  <a:cubicBezTo>
                    <a:pt x="153" y="229"/>
                    <a:pt x="163" y="222"/>
                    <a:pt x="167" y="219"/>
                  </a:cubicBezTo>
                  <a:cubicBezTo>
                    <a:pt x="171" y="216"/>
                    <a:pt x="182" y="207"/>
                    <a:pt x="185" y="201"/>
                  </a:cubicBezTo>
                  <a:cubicBezTo>
                    <a:pt x="188" y="196"/>
                    <a:pt x="198" y="194"/>
                    <a:pt x="202" y="189"/>
                  </a:cubicBezTo>
                  <a:cubicBezTo>
                    <a:pt x="207" y="185"/>
                    <a:pt x="205" y="182"/>
                    <a:pt x="206" y="178"/>
                  </a:cubicBezTo>
                  <a:cubicBezTo>
                    <a:pt x="207" y="173"/>
                    <a:pt x="221" y="171"/>
                    <a:pt x="226" y="171"/>
                  </a:cubicBezTo>
                  <a:cubicBezTo>
                    <a:pt x="227" y="171"/>
                    <a:pt x="228" y="171"/>
                    <a:pt x="229" y="170"/>
                  </a:cubicBezTo>
                  <a:cubicBezTo>
                    <a:pt x="229" y="163"/>
                    <a:pt x="226" y="153"/>
                    <a:pt x="225" y="15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0" name="Freeform 50">
              <a:extLst>
                <a:ext uri="{FF2B5EF4-FFF2-40B4-BE49-F238E27FC236}">
                  <a16:creationId xmlns="" xmlns:a16="http://schemas.microsoft.com/office/drawing/2014/main" id="{B98850F0-8237-4AAB-A710-3B6F752E1A62}"/>
                </a:ext>
              </a:extLst>
            </p:cNvPr>
            <p:cNvSpPr>
              <a:spLocks/>
            </p:cNvSpPr>
            <p:nvPr/>
          </p:nvSpPr>
          <p:spPr bwMode="auto">
            <a:xfrm>
              <a:off x="7356268" y="2936569"/>
              <a:ext cx="663645" cy="287528"/>
            </a:xfrm>
            <a:custGeom>
              <a:avLst/>
              <a:gdLst/>
              <a:ahLst/>
              <a:cxnLst>
                <a:cxn ang="0">
                  <a:pos x="329" y="65"/>
                </a:cxn>
                <a:cxn ang="0">
                  <a:pos x="306" y="63"/>
                </a:cxn>
                <a:cxn ang="0">
                  <a:pos x="308" y="52"/>
                </a:cxn>
                <a:cxn ang="0">
                  <a:pos x="309" y="33"/>
                </a:cxn>
                <a:cxn ang="0">
                  <a:pos x="286" y="30"/>
                </a:cxn>
                <a:cxn ang="0">
                  <a:pos x="268" y="40"/>
                </a:cxn>
                <a:cxn ang="0">
                  <a:pos x="238" y="43"/>
                </a:cxn>
                <a:cxn ang="0">
                  <a:pos x="218" y="34"/>
                </a:cxn>
                <a:cxn ang="0">
                  <a:pos x="200" y="28"/>
                </a:cxn>
                <a:cxn ang="0">
                  <a:pos x="179" y="27"/>
                </a:cxn>
                <a:cxn ang="0">
                  <a:pos x="161" y="28"/>
                </a:cxn>
                <a:cxn ang="0">
                  <a:pos x="153" y="13"/>
                </a:cxn>
                <a:cxn ang="0">
                  <a:pos x="133" y="6"/>
                </a:cxn>
                <a:cxn ang="0">
                  <a:pos x="118" y="1"/>
                </a:cxn>
                <a:cxn ang="0">
                  <a:pos x="108" y="9"/>
                </a:cxn>
                <a:cxn ang="0">
                  <a:pos x="107" y="24"/>
                </a:cxn>
                <a:cxn ang="0">
                  <a:pos x="98" y="35"/>
                </a:cxn>
                <a:cxn ang="0">
                  <a:pos x="81" y="33"/>
                </a:cxn>
                <a:cxn ang="0">
                  <a:pos x="68" y="23"/>
                </a:cxn>
                <a:cxn ang="0">
                  <a:pos x="44" y="22"/>
                </a:cxn>
                <a:cxn ang="0">
                  <a:pos x="29" y="30"/>
                </a:cxn>
                <a:cxn ang="0">
                  <a:pos x="10" y="40"/>
                </a:cxn>
                <a:cxn ang="0">
                  <a:pos x="0" y="44"/>
                </a:cxn>
                <a:cxn ang="0">
                  <a:pos x="9" y="55"/>
                </a:cxn>
                <a:cxn ang="0">
                  <a:pos x="29" y="69"/>
                </a:cxn>
                <a:cxn ang="0">
                  <a:pos x="34" y="88"/>
                </a:cxn>
                <a:cxn ang="0">
                  <a:pos x="57" y="104"/>
                </a:cxn>
                <a:cxn ang="0">
                  <a:pos x="72" y="114"/>
                </a:cxn>
                <a:cxn ang="0">
                  <a:pos x="88" y="135"/>
                </a:cxn>
                <a:cxn ang="0">
                  <a:pos x="129" y="137"/>
                </a:cxn>
                <a:cxn ang="0">
                  <a:pos x="162" y="145"/>
                </a:cxn>
                <a:cxn ang="0">
                  <a:pos x="182" y="152"/>
                </a:cxn>
                <a:cxn ang="0">
                  <a:pos x="227" y="141"/>
                </a:cxn>
                <a:cxn ang="0">
                  <a:pos x="261" y="121"/>
                </a:cxn>
                <a:cxn ang="0">
                  <a:pos x="269" y="105"/>
                </a:cxn>
                <a:cxn ang="0">
                  <a:pos x="304" y="99"/>
                </a:cxn>
                <a:cxn ang="0">
                  <a:pos x="328" y="84"/>
                </a:cxn>
                <a:cxn ang="0">
                  <a:pos x="354" y="79"/>
                </a:cxn>
              </a:cxnLst>
              <a:rect l="0" t="0" r="r" b="b"/>
              <a:pathLst>
                <a:path w="355" h="153">
                  <a:moveTo>
                    <a:pt x="340" y="64"/>
                  </a:moveTo>
                  <a:cubicBezTo>
                    <a:pt x="336" y="60"/>
                    <a:pt x="330" y="62"/>
                    <a:pt x="329" y="65"/>
                  </a:cubicBezTo>
                  <a:cubicBezTo>
                    <a:pt x="327" y="69"/>
                    <a:pt x="324" y="64"/>
                    <a:pt x="318" y="64"/>
                  </a:cubicBezTo>
                  <a:cubicBezTo>
                    <a:pt x="311" y="64"/>
                    <a:pt x="311" y="68"/>
                    <a:pt x="306" y="63"/>
                  </a:cubicBezTo>
                  <a:cubicBezTo>
                    <a:pt x="302" y="59"/>
                    <a:pt x="308" y="57"/>
                    <a:pt x="308" y="57"/>
                  </a:cubicBezTo>
                  <a:cubicBezTo>
                    <a:pt x="308" y="52"/>
                    <a:pt x="308" y="52"/>
                    <a:pt x="308" y="52"/>
                  </a:cubicBezTo>
                  <a:cubicBezTo>
                    <a:pt x="318" y="34"/>
                    <a:pt x="318" y="34"/>
                    <a:pt x="318" y="34"/>
                  </a:cubicBezTo>
                  <a:cubicBezTo>
                    <a:pt x="315" y="33"/>
                    <a:pt x="311" y="32"/>
                    <a:pt x="309" y="33"/>
                  </a:cubicBezTo>
                  <a:cubicBezTo>
                    <a:pt x="307" y="34"/>
                    <a:pt x="300" y="33"/>
                    <a:pt x="300" y="31"/>
                  </a:cubicBezTo>
                  <a:cubicBezTo>
                    <a:pt x="299" y="29"/>
                    <a:pt x="288" y="28"/>
                    <a:pt x="286" y="30"/>
                  </a:cubicBezTo>
                  <a:cubicBezTo>
                    <a:pt x="283" y="32"/>
                    <a:pt x="277" y="34"/>
                    <a:pt x="277" y="36"/>
                  </a:cubicBezTo>
                  <a:cubicBezTo>
                    <a:pt x="276" y="39"/>
                    <a:pt x="270" y="38"/>
                    <a:pt x="268" y="40"/>
                  </a:cubicBezTo>
                  <a:cubicBezTo>
                    <a:pt x="265" y="41"/>
                    <a:pt x="253" y="42"/>
                    <a:pt x="253" y="43"/>
                  </a:cubicBezTo>
                  <a:cubicBezTo>
                    <a:pt x="253" y="45"/>
                    <a:pt x="240" y="45"/>
                    <a:pt x="238" y="43"/>
                  </a:cubicBezTo>
                  <a:cubicBezTo>
                    <a:pt x="236" y="42"/>
                    <a:pt x="225" y="43"/>
                    <a:pt x="224" y="41"/>
                  </a:cubicBezTo>
                  <a:cubicBezTo>
                    <a:pt x="222" y="38"/>
                    <a:pt x="218" y="37"/>
                    <a:pt x="218" y="34"/>
                  </a:cubicBezTo>
                  <a:cubicBezTo>
                    <a:pt x="218" y="32"/>
                    <a:pt x="209" y="32"/>
                    <a:pt x="208" y="30"/>
                  </a:cubicBezTo>
                  <a:cubicBezTo>
                    <a:pt x="207" y="28"/>
                    <a:pt x="201" y="27"/>
                    <a:pt x="200" y="28"/>
                  </a:cubicBezTo>
                  <a:cubicBezTo>
                    <a:pt x="199" y="28"/>
                    <a:pt x="191" y="26"/>
                    <a:pt x="189" y="25"/>
                  </a:cubicBezTo>
                  <a:cubicBezTo>
                    <a:pt x="187" y="25"/>
                    <a:pt x="181" y="27"/>
                    <a:pt x="179" y="27"/>
                  </a:cubicBezTo>
                  <a:cubicBezTo>
                    <a:pt x="177" y="27"/>
                    <a:pt x="173" y="30"/>
                    <a:pt x="171" y="31"/>
                  </a:cubicBezTo>
                  <a:cubicBezTo>
                    <a:pt x="169" y="31"/>
                    <a:pt x="162" y="27"/>
                    <a:pt x="161" y="28"/>
                  </a:cubicBezTo>
                  <a:cubicBezTo>
                    <a:pt x="160" y="29"/>
                    <a:pt x="156" y="24"/>
                    <a:pt x="154" y="22"/>
                  </a:cubicBezTo>
                  <a:cubicBezTo>
                    <a:pt x="152" y="20"/>
                    <a:pt x="154" y="15"/>
                    <a:pt x="153" y="13"/>
                  </a:cubicBezTo>
                  <a:cubicBezTo>
                    <a:pt x="151" y="11"/>
                    <a:pt x="144" y="11"/>
                    <a:pt x="142" y="9"/>
                  </a:cubicBezTo>
                  <a:cubicBezTo>
                    <a:pt x="139" y="8"/>
                    <a:pt x="136" y="6"/>
                    <a:pt x="133" y="6"/>
                  </a:cubicBezTo>
                  <a:cubicBezTo>
                    <a:pt x="131" y="6"/>
                    <a:pt x="127" y="5"/>
                    <a:pt x="126" y="4"/>
                  </a:cubicBezTo>
                  <a:cubicBezTo>
                    <a:pt x="125" y="3"/>
                    <a:pt x="120" y="2"/>
                    <a:pt x="118" y="1"/>
                  </a:cubicBezTo>
                  <a:cubicBezTo>
                    <a:pt x="116" y="0"/>
                    <a:pt x="115" y="3"/>
                    <a:pt x="114" y="5"/>
                  </a:cubicBezTo>
                  <a:cubicBezTo>
                    <a:pt x="113" y="6"/>
                    <a:pt x="109" y="6"/>
                    <a:pt x="108" y="9"/>
                  </a:cubicBezTo>
                  <a:cubicBezTo>
                    <a:pt x="107" y="11"/>
                    <a:pt x="103" y="12"/>
                    <a:pt x="103" y="14"/>
                  </a:cubicBezTo>
                  <a:cubicBezTo>
                    <a:pt x="104" y="17"/>
                    <a:pt x="106" y="22"/>
                    <a:pt x="107" y="24"/>
                  </a:cubicBezTo>
                  <a:cubicBezTo>
                    <a:pt x="109" y="25"/>
                    <a:pt x="108" y="29"/>
                    <a:pt x="107" y="30"/>
                  </a:cubicBezTo>
                  <a:cubicBezTo>
                    <a:pt x="106" y="32"/>
                    <a:pt x="99" y="33"/>
                    <a:pt x="98" y="35"/>
                  </a:cubicBezTo>
                  <a:cubicBezTo>
                    <a:pt x="96" y="37"/>
                    <a:pt x="93" y="35"/>
                    <a:pt x="90" y="33"/>
                  </a:cubicBezTo>
                  <a:cubicBezTo>
                    <a:pt x="86" y="31"/>
                    <a:pt x="82" y="32"/>
                    <a:pt x="81" y="33"/>
                  </a:cubicBezTo>
                  <a:cubicBezTo>
                    <a:pt x="79" y="35"/>
                    <a:pt x="73" y="30"/>
                    <a:pt x="71" y="30"/>
                  </a:cubicBezTo>
                  <a:cubicBezTo>
                    <a:pt x="70" y="29"/>
                    <a:pt x="69" y="23"/>
                    <a:pt x="68" y="23"/>
                  </a:cubicBezTo>
                  <a:cubicBezTo>
                    <a:pt x="66" y="24"/>
                    <a:pt x="54" y="21"/>
                    <a:pt x="52" y="21"/>
                  </a:cubicBezTo>
                  <a:cubicBezTo>
                    <a:pt x="50" y="20"/>
                    <a:pt x="45" y="20"/>
                    <a:pt x="44" y="22"/>
                  </a:cubicBezTo>
                  <a:cubicBezTo>
                    <a:pt x="43" y="24"/>
                    <a:pt x="37" y="23"/>
                    <a:pt x="36" y="25"/>
                  </a:cubicBezTo>
                  <a:cubicBezTo>
                    <a:pt x="35" y="27"/>
                    <a:pt x="31" y="28"/>
                    <a:pt x="29" y="30"/>
                  </a:cubicBezTo>
                  <a:cubicBezTo>
                    <a:pt x="27" y="32"/>
                    <a:pt x="22" y="32"/>
                    <a:pt x="20" y="35"/>
                  </a:cubicBezTo>
                  <a:cubicBezTo>
                    <a:pt x="19" y="38"/>
                    <a:pt x="12" y="40"/>
                    <a:pt x="10" y="40"/>
                  </a:cubicBezTo>
                  <a:cubicBezTo>
                    <a:pt x="8" y="40"/>
                    <a:pt x="3" y="41"/>
                    <a:pt x="2" y="43"/>
                  </a:cubicBezTo>
                  <a:cubicBezTo>
                    <a:pt x="2" y="44"/>
                    <a:pt x="1" y="44"/>
                    <a:pt x="0" y="44"/>
                  </a:cubicBezTo>
                  <a:cubicBezTo>
                    <a:pt x="0" y="44"/>
                    <a:pt x="1" y="44"/>
                    <a:pt x="1" y="45"/>
                  </a:cubicBezTo>
                  <a:cubicBezTo>
                    <a:pt x="2" y="52"/>
                    <a:pt x="5" y="52"/>
                    <a:pt x="9" y="55"/>
                  </a:cubicBezTo>
                  <a:cubicBezTo>
                    <a:pt x="12" y="58"/>
                    <a:pt x="15" y="61"/>
                    <a:pt x="19" y="61"/>
                  </a:cubicBezTo>
                  <a:cubicBezTo>
                    <a:pt x="23" y="61"/>
                    <a:pt x="28" y="65"/>
                    <a:pt x="29" y="69"/>
                  </a:cubicBezTo>
                  <a:cubicBezTo>
                    <a:pt x="29" y="72"/>
                    <a:pt x="33" y="76"/>
                    <a:pt x="35" y="77"/>
                  </a:cubicBezTo>
                  <a:cubicBezTo>
                    <a:pt x="37" y="79"/>
                    <a:pt x="34" y="84"/>
                    <a:pt x="34" y="88"/>
                  </a:cubicBezTo>
                  <a:cubicBezTo>
                    <a:pt x="34" y="93"/>
                    <a:pt x="29" y="94"/>
                    <a:pt x="31" y="98"/>
                  </a:cubicBezTo>
                  <a:cubicBezTo>
                    <a:pt x="34" y="102"/>
                    <a:pt x="52" y="104"/>
                    <a:pt x="57" y="104"/>
                  </a:cubicBezTo>
                  <a:cubicBezTo>
                    <a:pt x="62" y="104"/>
                    <a:pt x="64" y="109"/>
                    <a:pt x="65" y="109"/>
                  </a:cubicBezTo>
                  <a:cubicBezTo>
                    <a:pt x="68" y="110"/>
                    <a:pt x="69" y="113"/>
                    <a:pt x="72" y="114"/>
                  </a:cubicBezTo>
                  <a:cubicBezTo>
                    <a:pt x="76" y="115"/>
                    <a:pt x="80" y="117"/>
                    <a:pt x="81" y="124"/>
                  </a:cubicBezTo>
                  <a:cubicBezTo>
                    <a:pt x="83" y="130"/>
                    <a:pt x="87" y="132"/>
                    <a:pt x="88" y="135"/>
                  </a:cubicBezTo>
                  <a:cubicBezTo>
                    <a:pt x="88" y="138"/>
                    <a:pt x="96" y="136"/>
                    <a:pt x="102" y="137"/>
                  </a:cubicBezTo>
                  <a:cubicBezTo>
                    <a:pt x="108" y="137"/>
                    <a:pt x="125" y="137"/>
                    <a:pt x="129" y="137"/>
                  </a:cubicBezTo>
                  <a:cubicBezTo>
                    <a:pt x="133" y="138"/>
                    <a:pt x="144" y="137"/>
                    <a:pt x="149" y="142"/>
                  </a:cubicBezTo>
                  <a:cubicBezTo>
                    <a:pt x="155" y="146"/>
                    <a:pt x="158" y="142"/>
                    <a:pt x="162" y="145"/>
                  </a:cubicBezTo>
                  <a:cubicBezTo>
                    <a:pt x="165" y="147"/>
                    <a:pt x="168" y="148"/>
                    <a:pt x="173" y="148"/>
                  </a:cubicBezTo>
                  <a:cubicBezTo>
                    <a:pt x="179" y="147"/>
                    <a:pt x="179" y="151"/>
                    <a:pt x="182" y="152"/>
                  </a:cubicBezTo>
                  <a:cubicBezTo>
                    <a:pt x="186" y="153"/>
                    <a:pt x="192" y="146"/>
                    <a:pt x="202" y="142"/>
                  </a:cubicBezTo>
                  <a:cubicBezTo>
                    <a:pt x="211" y="137"/>
                    <a:pt x="222" y="140"/>
                    <a:pt x="227" y="141"/>
                  </a:cubicBezTo>
                  <a:cubicBezTo>
                    <a:pt x="232" y="142"/>
                    <a:pt x="242" y="139"/>
                    <a:pt x="247" y="132"/>
                  </a:cubicBezTo>
                  <a:cubicBezTo>
                    <a:pt x="253" y="126"/>
                    <a:pt x="261" y="127"/>
                    <a:pt x="261" y="121"/>
                  </a:cubicBezTo>
                  <a:cubicBezTo>
                    <a:pt x="262" y="116"/>
                    <a:pt x="255" y="113"/>
                    <a:pt x="258" y="108"/>
                  </a:cubicBezTo>
                  <a:cubicBezTo>
                    <a:pt x="261" y="103"/>
                    <a:pt x="266" y="104"/>
                    <a:pt x="269" y="105"/>
                  </a:cubicBezTo>
                  <a:cubicBezTo>
                    <a:pt x="272" y="107"/>
                    <a:pt x="280" y="109"/>
                    <a:pt x="287" y="104"/>
                  </a:cubicBezTo>
                  <a:cubicBezTo>
                    <a:pt x="295" y="99"/>
                    <a:pt x="298" y="100"/>
                    <a:pt x="304" y="99"/>
                  </a:cubicBezTo>
                  <a:cubicBezTo>
                    <a:pt x="311" y="98"/>
                    <a:pt x="310" y="94"/>
                    <a:pt x="314" y="89"/>
                  </a:cubicBezTo>
                  <a:cubicBezTo>
                    <a:pt x="319" y="85"/>
                    <a:pt x="324" y="84"/>
                    <a:pt x="328" y="84"/>
                  </a:cubicBezTo>
                  <a:cubicBezTo>
                    <a:pt x="332" y="84"/>
                    <a:pt x="338" y="79"/>
                    <a:pt x="343" y="81"/>
                  </a:cubicBezTo>
                  <a:cubicBezTo>
                    <a:pt x="347" y="82"/>
                    <a:pt x="354" y="83"/>
                    <a:pt x="354" y="79"/>
                  </a:cubicBezTo>
                  <a:cubicBezTo>
                    <a:pt x="355" y="76"/>
                    <a:pt x="343" y="68"/>
                    <a:pt x="340" y="6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1" name="Freeform 51">
              <a:extLst>
                <a:ext uri="{FF2B5EF4-FFF2-40B4-BE49-F238E27FC236}">
                  <a16:creationId xmlns="" xmlns:a16="http://schemas.microsoft.com/office/drawing/2014/main" id="{9AD92968-00A0-47EA-992D-F51C84194E68}"/>
                </a:ext>
              </a:extLst>
            </p:cNvPr>
            <p:cNvSpPr>
              <a:spLocks/>
            </p:cNvSpPr>
            <p:nvPr/>
          </p:nvSpPr>
          <p:spPr bwMode="auto">
            <a:xfrm>
              <a:off x="6238796" y="3437023"/>
              <a:ext cx="10880" cy="29530"/>
            </a:xfrm>
            <a:custGeom>
              <a:avLst/>
              <a:gdLst/>
              <a:ahLst/>
              <a:cxnLst>
                <a:cxn ang="0">
                  <a:pos x="2" y="0"/>
                </a:cxn>
                <a:cxn ang="0">
                  <a:pos x="0" y="9"/>
                </a:cxn>
                <a:cxn ang="0">
                  <a:pos x="4" y="16"/>
                </a:cxn>
                <a:cxn ang="0">
                  <a:pos x="5" y="3"/>
                </a:cxn>
                <a:cxn ang="0">
                  <a:pos x="6" y="0"/>
                </a:cxn>
                <a:cxn ang="0">
                  <a:pos x="2" y="0"/>
                </a:cxn>
              </a:cxnLst>
              <a:rect l="0" t="0" r="r" b="b"/>
              <a:pathLst>
                <a:path w="6" h="16">
                  <a:moveTo>
                    <a:pt x="2" y="0"/>
                  </a:moveTo>
                  <a:cubicBezTo>
                    <a:pt x="1" y="1"/>
                    <a:pt x="0" y="8"/>
                    <a:pt x="0" y="9"/>
                  </a:cubicBezTo>
                  <a:cubicBezTo>
                    <a:pt x="0" y="9"/>
                    <a:pt x="1" y="13"/>
                    <a:pt x="4" y="16"/>
                  </a:cubicBezTo>
                  <a:cubicBezTo>
                    <a:pt x="5" y="11"/>
                    <a:pt x="5" y="4"/>
                    <a:pt x="5" y="3"/>
                  </a:cubicBezTo>
                  <a:cubicBezTo>
                    <a:pt x="5" y="2"/>
                    <a:pt x="6" y="1"/>
                    <a:pt x="6" y="0"/>
                  </a:cubicBezTo>
                  <a:cubicBezTo>
                    <a:pt x="4" y="0"/>
                    <a:pt x="3" y="0"/>
                    <a:pt x="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2" name="Freeform 52">
              <a:extLst>
                <a:ext uri="{FF2B5EF4-FFF2-40B4-BE49-F238E27FC236}">
                  <a16:creationId xmlns="" xmlns:a16="http://schemas.microsoft.com/office/drawing/2014/main" id="{5B687BDF-83E5-48C6-AA6F-E3421AA22E5C}"/>
                </a:ext>
              </a:extLst>
            </p:cNvPr>
            <p:cNvSpPr>
              <a:spLocks/>
            </p:cNvSpPr>
            <p:nvPr/>
          </p:nvSpPr>
          <p:spPr bwMode="auto">
            <a:xfrm>
              <a:off x="6220145" y="3418372"/>
              <a:ext cx="31084" cy="88590"/>
            </a:xfrm>
            <a:custGeom>
              <a:avLst/>
              <a:gdLst/>
              <a:ahLst/>
              <a:cxnLst>
                <a:cxn ang="0">
                  <a:pos x="8" y="47"/>
                </a:cxn>
                <a:cxn ang="0">
                  <a:pos x="9" y="48"/>
                </a:cxn>
                <a:cxn ang="0">
                  <a:pos x="13" y="31"/>
                </a:cxn>
                <a:cxn ang="0">
                  <a:pos x="14" y="26"/>
                </a:cxn>
                <a:cxn ang="0">
                  <a:pos x="10" y="19"/>
                </a:cxn>
                <a:cxn ang="0">
                  <a:pos x="12" y="10"/>
                </a:cxn>
                <a:cxn ang="0">
                  <a:pos x="16" y="10"/>
                </a:cxn>
                <a:cxn ang="0">
                  <a:pos x="17" y="3"/>
                </a:cxn>
                <a:cxn ang="0">
                  <a:pos x="11" y="0"/>
                </a:cxn>
                <a:cxn ang="0">
                  <a:pos x="9" y="6"/>
                </a:cxn>
                <a:cxn ang="0">
                  <a:pos x="0" y="26"/>
                </a:cxn>
                <a:cxn ang="0">
                  <a:pos x="8" y="46"/>
                </a:cxn>
                <a:cxn ang="0">
                  <a:pos x="8" y="47"/>
                </a:cxn>
              </a:cxnLst>
              <a:rect l="0" t="0" r="r" b="b"/>
              <a:pathLst>
                <a:path w="17" h="48">
                  <a:moveTo>
                    <a:pt x="8" y="47"/>
                  </a:moveTo>
                  <a:cubicBezTo>
                    <a:pt x="8" y="47"/>
                    <a:pt x="9" y="47"/>
                    <a:pt x="9" y="48"/>
                  </a:cubicBezTo>
                  <a:cubicBezTo>
                    <a:pt x="10" y="41"/>
                    <a:pt x="11" y="33"/>
                    <a:pt x="13" y="31"/>
                  </a:cubicBezTo>
                  <a:cubicBezTo>
                    <a:pt x="13" y="30"/>
                    <a:pt x="14" y="28"/>
                    <a:pt x="14" y="26"/>
                  </a:cubicBezTo>
                  <a:cubicBezTo>
                    <a:pt x="11" y="23"/>
                    <a:pt x="10" y="19"/>
                    <a:pt x="10" y="19"/>
                  </a:cubicBezTo>
                  <a:cubicBezTo>
                    <a:pt x="10" y="18"/>
                    <a:pt x="11" y="11"/>
                    <a:pt x="12" y="10"/>
                  </a:cubicBezTo>
                  <a:cubicBezTo>
                    <a:pt x="13" y="10"/>
                    <a:pt x="14" y="10"/>
                    <a:pt x="16" y="10"/>
                  </a:cubicBezTo>
                  <a:cubicBezTo>
                    <a:pt x="16" y="8"/>
                    <a:pt x="16" y="5"/>
                    <a:pt x="17" y="3"/>
                  </a:cubicBezTo>
                  <a:cubicBezTo>
                    <a:pt x="11" y="0"/>
                    <a:pt x="11" y="0"/>
                    <a:pt x="11" y="0"/>
                  </a:cubicBezTo>
                  <a:cubicBezTo>
                    <a:pt x="10" y="2"/>
                    <a:pt x="9" y="4"/>
                    <a:pt x="9" y="6"/>
                  </a:cubicBezTo>
                  <a:cubicBezTo>
                    <a:pt x="8" y="12"/>
                    <a:pt x="3" y="22"/>
                    <a:pt x="0" y="26"/>
                  </a:cubicBezTo>
                  <a:cubicBezTo>
                    <a:pt x="8" y="46"/>
                    <a:pt x="8" y="46"/>
                    <a:pt x="8" y="46"/>
                  </a:cubicBezTo>
                  <a:lnTo>
                    <a:pt x="8" y="47"/>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3" name="Freeform 53">
              <a:extLst>
                <a:ext uri="{FF2B5EF4-FFF2-40B4-BE49-F238E27FC236}">
                  <a16:creationId xmlns="" xmlns:a16="http://schemas.microsoft.com/office/drawing/2014/main" id="{984BAE5A-EF41-4A9F-B9DF-F4DA9D6DB911}"/>
                </a:ext>
              </a:extLst>
            </p:cNvPr>
            <p:cNvSpPr>
              <a:spLocks/>
            </p:cNvSpPr>
            <p:nvPr/>
          </p:nvSpPr>
          <p:spPr bwMode="auto">
            <a:xfrm>
              <a:off x="6237242" y="3418372"/>
              <a:ext cx="90144" cy="96361"/>
            </a:xfrm>
            <a:custGeom>
              <a:avLst/>
              <a:gdLst/>
              <a:ahLst/>
              <a:cxnLst>
                <a:cxn ang="0">
                  <a:pos x="44" y="0"/>
                </a:cxn>
                <a:cxn ang="0">
                  <a:pos x="30" y="6"/>
                </a:cxn>
                <a:cxn ang="0">
                  <a:pos x="19" y="12"/>
                </a:cxn>
                <a:cxn ang="0">
                  <a:pos x="9" y="7"/>
                </a:cxn>
                <a:cxn ang="0">
                  <a:pos x="8" y="3"/>
                </a:cxn>
                <a:cxn ang="0">
                  <a:pos x="8" y="3"/>
                </a:cxn>
                <a:cxn ang="0">
                  <a:pos x="6" y="13"/>
                </a:cxn>
                <a:cxn ang="0">
                  <a:pos x="4" y="31"/>
                </a:cxn>
                <a:cxn ang="0">
                  <a:pos x="0" y="48"/>
                </a:cxn>
                <a:cxn ang="0">
                  <a:pos x="10" y="52"/>
                </a:cxn>
                <a:cxn ang="0">
                  <a:pos x="19" y="45"/>
                </a:cxn>
                <a:cxn ang="0">
                  <a:pos x="26" y="42"/>
                </a:cxn>
                <a:cxn ang="0">
                  <a:pos x="33" y="37"/>
                </a:cxn>
                <a:cxn ang="0">
                  <a:pos x="24" y="27"/>
                </a:cxn>
                <a:cxn ang="0">
                  <a:pos x="35" y="20"/>
                </a:cxn>
                <a:cxn ang="0">
                  <a:pos x="47" y="16"/>
                </a:cxn>
                <a:cxn ang="0">
                  <a:pos x="48" y="16"/>
                </a:cxn>
                <a:cxn ang="0">
                  <a:pos x="45" y="5"/>
                </a:cxn>
                <a:cxn ang="0">
                  <a:pos x="44" y="0"/>
                </a:cxn>
              </a:cxnLst>
              <a:rect l="0" t="0" r="r" b="b"/>
              <a:pathLst>
                <a:path w="48" h="52">
                  <a:moveTo>
                    <a:pt x="44" y="0"/>
                  </a:moveTo>
                  <a:cubicBezTo>
                    <a:pt x="37" y="3"/>
                    <a:pt x="31" y="6"/>
                    <a:pt x="30" y="6"/>
                  </a:cubicBezTo>
                  <a:cubicBezTo>
                    <a:pt x="27" y="7"/>
                    <a:pt x="19" y="12"/>
                    <a:pt x="19" y="12"/>
                  </a:cubicBezTo>
                  <a:cubicBezTo>
                    <a:pt x="9" y="7"/>
                    <a:pt x="9" y="7"/>
                    <a:pt x="9" y="7"/>
                  </a:cubicBezTo>
                  <a:cubicBezTo>
                    <a:pt x="8" y="3"/>
                    <a:pt x="8" y="3"/>
                    <a:pt x="8" y="3"/>
                  </a:cubicBezTo>
                  <a:cubicBezTo>
                    <a:pt x="8" y="3"/>
                    <a:pt x="8" y="3"/>
                    <a:pt x="8" y="3"/>
                  </a:cubicBezTo>
                  <a:cubicBezTo>
                    <a:pt x="7" y="7"/>
                    <a:pt x="7" y="11"/>
                    <a:pt x="6" y="13"/>
                  </a:cubicBezTo>
                  <a:cubicBezTo>
                    <a:pt x="6" y="15"/>
                    <a:pt x="6" y="29"/>
                    <a:pt x="4" y="31"/>
                  </a:cubicBezTo>
                  <a:cubicBezTo>
                    <a:pt x="2" y="33"/>
                    <a:pt x="1" y="41"/>
                    <a:pt x="0" y="48"/>
                  </a:cubicBezTo>
                  <a:cubicBezTo>
                    <a:pt x="4" y="50"/>
                    <a:pt x="8" y="52"/>
                    <a:pt x="10" y="52"/>
                  </a:cubicBezTo>
                  <a:cubicBezTo>
                    <a:pt x="14" y="52"/>
                    <a:pt x="19" y="48"/>
                    <a:pt x="19" y="45"/>
                  </a:cubicBezTo>
                  <a:cubicBezTo>
                    <a:pt x="19" y="43"/>
                    <a:pt x="23" y="42"/>
                    <a:pt x="26" y="42"/>
                  </a:cubicBezTo>
                  <a:cubicBezTo>
                    <a:pt x="30" y="42"/>
                    <a:pt x="30" y="38"/>
                    <a:pt x="33" y="37"/>
                  </a:cubicBezTo>
                  <a:cubicBezTo>
                    <a:pt x="35" y="35"/>
                    <a:pt x="27" y="28"/>
                    <a:pt x="24" y="27"/>
                  </a:cubicBezTo>
                  <a:cubicBezTo>
                    <a:pt x="22" y="26"/>
                    <a:pt x="27" y="20"/>
                    <a:pt x="35" y="20"/>
                  </a:cubicBezTo>
                  <a:cubicBezTo>
                    <a:pt x="44" y="19"/>
                    <a:pt x="42" y="16"/>
                    <a:pt x="47" y="16"/>
                  </a:cubicBezTo>
                  <a:cubicBezTo>
                    <a:pt x="47" y="16"/>
                    <a:pt x="47" y="16"/>
                    <a:pt x="48" y="16"/>
                  </a:cubicBezTo>
                  <a:cubicBezTo>
                    <a:pt x="47" y="12"/>
                    <a:pt x="46" y="8"/>
                    <a:pt x="45" y="5"/>
                  </a:cubicBezTo>
                  <a:cubicBezTo>
                    <a:pt x="45" y="4"/>
                    <a:pt x="44" y="2"/>
                    <a:pt x="44"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4" name="Freeform 54">
              <a:extLst>
                <a:ext uri="{FF2B5EF4-FFF2-40B4-BE49-F238E27FC236}">
                  <a16:creationId xmlns="" xmlns:a16="http://schemas.microsoft.com/office/drawing/2014/main" id="{7D5094DE-4E74-4323-9864-90B5333770C2}"/>
                </a:ext>
              </a:extLst>
            </p:cNvPr>
            <p:cNvSpPr>
              <a:spLocks/>
            </p:cNvSpPr>
            <p:nvPr/>
          </p:nvSpPr>
          <p:spPr bwMode="auto">
            <a:xfrm>
              <a:off x="6973934" y="3175917"/>
              <a:ext cx="230022" cy="101024"/>
            </a:xfrm>
            <a:custGeom>
              <a:avLst/>
              <a:gdLst/>
              <a:ahLst/>
              <a:cxnLst>
                <a:cxn ang="0">
                  <a:pos x="114" y="10"/>
                </a:cxn>
                <a:cxn ang="0">
                  <a:pos x="103" y="7"/>
                </a:cxn>
                <a:cxn ang="0">
                  <a:pos x="74" y="6"/>
                </a:cxn>
                <a:cxn ang="0">
                  <a:pos x="59" y="1"/>
                </a:cxn>
                <a:cxn ang="0">
                  <a:pos x="47" y="6"/>
                </a:cxn>
                <a:cxn ang="0">
                  <a:pos x="37" y="8"/>
                </a:cxn>
                <a:cxn ang="0">
                  <a:pos x="22" y="8"/>
                </a:cxn>
                <a:cxn ang="0">
                  <a:pos x="15" y="16"/>
                </a:cxn>
                <a:cxn ang="0">
                  <a:pos x="12" y="22"/>
                </a:cxn>
                <a:cxn ang="0">
                  <a:pos x="16" y="26"/>
                </a:cxn>
                <a:cxn ang="0">
                  <a:pos x="25" y="25"/>
                </a:cxn>
                <a:cxn ang="0">
                  <a:pos x="40" y="32"/>
                </a:cxn>
                <a:cxn ang="0">
                  <a:pos x="35" y="38"/>
                </a:cxn>
                <a:cxn ang="0">
                  <a:pos x="25" y="40"/>
                </a:cxn>
                <a:cxn ang="0">
                  <a:pos x="8" y="42"/>
                </a:cxn>
                <a:cxn ang="0">
                  <a:pos x="0" y="49"/>
                </a:cxn>
                <a:cxn ang="0">
                  <a:pos x="16" y="50"/>
                </a:cxn>
                <a:cxn ang="0">
                  <a:pos x="26" y="50"/>
                </a:cxn>
                <a:cxn ang="0">
                  <a:pos x="36" y="52"/>
                </a:cxn>
                <a:cxn ang="0">
                  <a:pos x="51" y="51"/>
                </a:cxn>
                <a:cxn ang="0">
                  <a:pos x="52" y="46"/>
                </a:cxn>
                <a:cxn ang="0">
                  <a:pos x="57" y="43"/>
                </a:cxn>
                <a:cxn ang="0">
                  <a:pos x="64" y="39"/>
                </a:cxn>
                <a:cxn ang="0">
                  <a:pos x="70" y="37"/>
                </a:cxn>
                <a:cxn ang="0">
                  <a:pos x="77" y="39"/>
                </a:cxn>
                <a:cxn ang="0">
                  <a:pos x="84" y="34"/>
                </a:cxn>
                <a:cxn ang="0">
                  <a:pos x="94" y="31"/>
                </a:cxn>
                <a:cxn ang="0">
                  <a:pos x="103" y="26"/>
                </a:cxn>
                <a:cxn ang="0">
                  <a:pos x="112" y="21"/>
                </a:cxn>
                <a:cxn ang="0">
                  <a:pos x="122" y="16"/>
                </a:cxn>
                <a:cxn ang="0">
                  <a:pos x="123" y="14"/>
                </a:cxn>
                <a:cxn ang="0">
                  <a:pos x="114" y="10"/>
                </a:cxn>
              </a:cxnLst>
              <a:rect l="0" t="0" r="r" b="b"/>
              <a:pathLst>
                <a:path w="123" h="54">
                  <a:moveTo>
                    <a:pt x="114" y="10"/>
                  </a:moveTo>
                  <a:cubicBezTo>
                    <a:pt x="109" y="5"/>
                    <a:pt x="108" y="9"/>
                    <a:pt x="103" y="7"/>
                  </a:cubicBezTo>
                  <a:cubicBezTo>
                    <a:pt x="98" y="6"/>
                    <a:pt x="78" y="4"/>
                    <a:pt x="74" y="6"/>
                  </a:cubicBezTo>
                  <a:cubicBezTo>
                    <a:pt x="70" y="7"/>
                    <a:pt x="62" y="3"/>
                    <a:pt x="59" y="1"/>
                  </a:cubicBezTo>
                  <a:cubicBezTo>
                    <a:pt x="56" y="0"/>
                    <a:pt x="48" y="1"/>
                    <a:pt x="47" y="6"/>
                  </a:cubicBezTo>
                  <a:cubicBezTo>
                    <a:pt x="47" y="11"/>
                    <a:pt x="43" y="11"/>
                    <a:pt x="37" y="8"/>
                  </a:cubicBezTo>
                  <a:cubicBezTo>
                    <a:pt x="31" y="5"/>
                    <a:pt x="22" y="5"/>
                    <a:pt x="22" y="8"/>
                  </a:cubicBezTo>
                  <a:cubicBezTo>
                    <a:pt x="22" y="11"/>
                    <a:pt x="17" y="15"/>
                    <a:pt x="15" y="16"/>
                  </a:cubicBezTo>
                  <a:cubicBezTo>
                    <a:pt x="14" y="16"/>
                    <a:pt x="13" y="19"/>
                    <a:pt x="12" y="22"/>
                  </a:cubicBezTo>
                  <a:cubicBezTo>
                    <a:pt x="13" y="22"/>
                    <a:pt x="15" y="24"/>
                    <a:pt x="16" y="26"/>
                  </a:cubicBezTo>
                  <a:cubicBezTo>
                    <a:pt x="18" y="28"/>
                    <a:pt x="24" y="28"/>
                    <a:pt x="25" y="25"/>
                  </a:cubicBezTo>
                  <a:cubicBezTo>
                    <a:pt x="26" y="22"/>
                    <a:pt x="35" y="28"/>
                    <a:pt x="40" y="32"/>
                  </a:cubicBezTo>
                  <a:cubicBezTo>
                    <a:pt x="46" y="37"/>
                    <a:pt x="38" y="34"/>
                    <a:pt x="35" y="38"/>
                  </a:cubicBezTo>
                  <a:cubicBezTo>
                    <a:pt x="33" y="42"/>
                    <a:pt x="26" y="38"/>
                    <a:pt x="25" y="40"/>
                  </a:cubicBezTo>
                  <a:cubicBezTo>
                    <a:pt x="23" y="42"/>
                    <a:pt x="11" y="42"/>
                    <a:pt x="8" y="42"/>
                  </a:cubicBezTo>
                  <a:cubicBezTo>
                    <a:pt x="5" y="42"/>
                    <a:pt x="0" y="46"/>
                    <a:pt x="0" y="49"/>
                  </a:cubicBezTo>
                  <a:cubicBezTo>
                    <a:pt x="1" y="51"/>
                    <a:pt x="12" y="47"/>
                    <a:pt x="16" y="50"/>
                  </a:cubicBezTo>
                  <a:cubicBezTo>
                    <a:pt x="20" y="53"/>
                    <a:pt x="24" y="47"/>
                    <a:pt x="26" y="50"/>
                  </a:cubicBezTo>
                  <a:cubicBezTo>
                    <a:pt x="29" y="54"/>
                    <a:pt x="34" y="51"/>
                    <a:pt x="36" y="52"/>
                  </a:cubicBezTo>
                  <a:cubicBezTo>
                    <a:pt x="38" y="53"/>
                    <a:pt x="50" y="51"/>
                    <a:pt x="51" y="51"/>
                  </a:cubicBezTo>
                  <a:cubicBezTo>
                    <a:pt x="52" y="50"/>
                    <a:pt x="52" y="48"/>
                    <a:pt x="52" y="46"/>
                  </a:cubicBezTo>
                  <a:cubicBezTo>
                    <a:pt x="52" y="43"/>
                    <a:pt x="55" y="44"/>
                    <a:pt x="57" y="43"/>
                  </a:cubicBezTo>
                  <a:cubicBezTo>
                    <a:pt x="60" y="42"/>
                    <a:pt x="62" y="39"/>
                    <a:pt x="64" y="39"/>
                  </a:cubicBezTo>
                  <a:cubicBezTo>
                    <a:pt x="66" y="39"/>
                    <a:pt x="68" y="36"/>
                    <a:pt x="70" y="37"/>
                  </a:cubicBezTo>
                  <a:cubicBezTo>
                    <a:pt x="72" y="37"/>
                    <a:pt x="75" y="41"/>
                    <a:pt x="77" y="39"/>
                  </a:cubicBezTo>
                  <a:cubicBezTo>
                    <a:pt x="80" y="37"/>
                    <a:pt x="81" y="39"/>
                    <a:pt x="84" y="34"/>
                  </a:cubicBezTo>
                  <a:cubicBezTo>
                    <a:pt x="88" y="30"/>
                    <a:pt x="90" y="31"/>
                    <a:pt x="94" y="31"/>
                  </a:cubicBezTo>
                  <a:cubicBezTo>
                    <a:pt x="100" y="32"/>
                    <a:pt x="102" y="29"/>
                    <a:pt x="103" y="26"/>
                  </a:cubicBezTo>
                  <a:cubicBezTo>
                    <a:pt x="105" y="23"/>
                    <a:pt x="109" y="23"/>
                    <a:pt x="112" y="21"/>
                  </a:cubicBezTo>
                  <a:cubicBezTo>
                    <a:pt x="115" y="19"/>
                    <a:pt x="120" y="17"/>
                    <a:pt x="122" y="16"/>
                  </a:cubicBezTo>
                  <a:cubicBezTo>
                    <a:pt x="123" y="16"/>
                    <a:pt x="123" y="15"/>
                    <a:pt x="123" y="14"/>
                  </a:cubicBezTo>
                  <a:cubicBezTo>
                    <a:pt x="119" y="11"/>
                    <a:pt x="117" y="14"/>
                    <a:pt x="114"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5" name="Freeform 55">
              <a:extLst>
                <a:ext uri="{FF2B5EF4-FFF2-40B4-BE49-F238E27FC236}">
                  <a16:creationId xmlns="" xmlns:a16="http://schemas.microsoft.com/office/drawing/2014/main" id="{71AA3A9D-4033-46D7-B536-6C04968222CB}"/>
                </a:ext>
              </a:extLst>
            </p:cNvPr>
            <p:cNvSpPr>
              <a:spLocks/>
            </p:cNvSpPr>
            <p:nvPr/>
          </p:nvSpPr>
          <p:spPr bwMode="auto">
            <a:xfrm>
              <a:off x="6341373" y="3165037"/>
              <a:ext cx="146095" cy="65277"/>
            </a:xfrm>
            <a:custGeom>
              <a:avLst/>
              <a:gdLst/>
              <a:ahLst/>
              <a:cxnLst>
                <a:cxn ang="0">
                  <a:pos x="31" y="27"/>
                </a:cxn>
                <a:cxn ang="0">
                  <a:pos x="39" y="33"/>
                </a:cxn>
                <a:cxn ang="0">
                  <a:pos x="40" y="34"/>
                </a:cxn>
                <a:cxn ang="0">
                  <a:pos x="51" y="32"/>
                </a:cxn>
                <a:cxn ang="0">
                  <a:pos x="61" y="33"/>
                </a:cxn>
                <a:cxn ang="0">
                  <a:pos x="60" y="30"/>
                </a:cxn>
                <a:cxn ang="0">
                  <a:pos x="68" y="33"/>
                </a:cxn>
                <a:cxn ang="0">
                  <a:pos x="77" y="33"/>
                </a:cxn>
                <a:cxn ang="0">
                  <a:pos x="73" y="28"/>
                </a:cxn>
                <a:cxn ang="0">
                  <a:pos x="75" y="24"/>
                </a:cxn>
                <a:cxn ang="0">
                  <a:pos x="68" y="21"/>
                </a:cxn>
                <a:cxn ang="0">
                  <a:pos x="65" y="14"/>
                </a:cxn>
                <a:cxn ang="0">
                  <a:pos x="61" y="12"/>
                </a:cxn>
                <a:cxn ang="0">
                  <a:pos x="49" y="14"/>
                </a:cxn>
                <a:cxn ang="0">
                  <a:pos x="42" y="10"/>
                </a:cxn>
                <a:cxn ang="0">
                  <a:pos x="35" y="6"/>
                </a:cxn>
                <a:cxn ang="0">
                  <a:pos x="18" y="4"/>
                </a:cxn>
                <a:cxn ang="0">
                  <a:pos x="4" y="0"/>
                </a:cxn>
                <a:cxn ang="0">
                  <a:pos x="0" y="2"/>
                </a:cxn>
                <a:cxn ang="0">
                  <a:pos x="18" y="12"/>
                </a:cxn>
                <a:cxn ang="0">
                  <a:pos x="22" y="23"/>
                </a:cxn>
                <a:cxn ang="0">
                  <a:pos x="19" y="27"/>
                </a:cxn>
                <a:cxn ang="0">
                  <a:pos x="31" y="27"/>
                </a:cxn>
              </a:cxnLst>
              <a:rect l="0" t="0" r="r" b="b"/>
              <a:pathLst>
                <a:path w="78" h="35">
                  <a:moveTo>
                    <a:pt x="31" y="27"/>
                  </a:moveTo>
                  <a:cubicBezTo>
                    <a:pt x="35" y="25"/>
                    <a:pt x="36" y="29"/>
                    <a:pt x="39" y="33"/>
                  </a:cubicBezTo>
                  <a:cubicBezTo>
                    <a:pt x="39" y="33"/>
                    <a:pt x="39" y="34"/>
                    <a:pt x="40" y="34"/>
                  </a:cubicBezTo>
                  <a:cubicBezTo>
                    <a:pt x="44" y="33"/>
                    <a:pt x="47" y="32"/>
                    <a:pt x="51" y="32"/>
                  </a:cubicBezTo>
                  <a:cubicBezTo>
                    <a:pt x="54" y="31"/>
                    <a:pt x="58" y="32"/>
                    <a:pt x="61" y="33"/>
                  </a:cubicBezTo>
                  <a:cubicBezTo>
                    <a:pt x="60" y="32"/>
                    <a:pt x="60" y="31"/>
                    <a:pt x="60" y="30"/>
                  </a:cubicBezTo>
                  <a:cubicBezTo>
                    <a:pt x="61" y="28"/>
                    <a:pt x="66" y="31"/>
                    <a:pt x="68" y="33"/>
                  </a:cubicBezTo>
                  <a:cubicBezTo>
                    <a:pt x="70" y="34"/>
                    <a:pt x="75" y="35"/>
                    <a:pt x="77" y="33"/>
                  </a:cubicBezTo>
                  <a:cubicBezTo>
                    <a:pt x="78" y="32"/>
                    <a:pt x="74" y="30"/>
                    <a:pt x="73" y="28"/>
                  </a:cubicBezTo>
                  <a:cubicBezTo>
                    <a:pt x="73" y="27"/>
                    <a:pt x="74" y="26"/>
                    <a:pt x="75" y="24"/>
                  </a:cubicBezTo>
                  <a:cubicBezTo>
                    <a:pt x="72" y="22"/>
                    <a:pt x="69" y="20"/>
                    <a:pt x="68" y="21"/>
                  </a:cubicBezTo>
                  <a:cubicBezTo>
                    <a:pt x="67" y="21"/>
                    <a:pt x="67" y="14"/>
                    <a:pt x="65" y="14"/>
                  </a:cubicBezTo>
                  <a:cubicBezTo>
                    <a:pt x="63" y="14"/>
                    <a:pt x="63" y="12"/>
                    <a:pt x="61" y="12"/>
                  </a:cubicBezTo>
                  <a:cubicBezTo>
                    <a:pt x="59" y="12"/>
                    <a:pt x="51" y="12"/>
                    <a:pt x="49" y="14"/>
                  </a:cubicBezTo>
                  <a:cubicBezTo>
                    <a:pt x="47" y="15"/>
                    <a:pt x="45" y="10"/>
                    <a:pt x="42" y="10"/>
                  </a:cubicBezTo>
                  <a:cubicBezTo>
                    <a:pt x="40" y="10"/>
                    <a:pt x="37" y="8"/>
                    <a:pt x="35" y="6"/>
                  </a:cubicBezTo>
                  <a:cubicBezTo>
                    <a:pt x="34" y="4"/>
                    <a:pt x="21" y="7"/>
                    <a:pt x="18" y="4"/>
                  </a:cubicBezTo>
                  <a:cubicBezTo>
                    <a:pt x="14" y="2"/>
                    <a:pt x="8" y="0"/>
                    <a:pt x="4" y="0"/>
                  </a:cubicBezTo>
                  <a:cubicBezTo>
                    <a:pt x="3" y="0"/>
                    <a:pt x="2" y="1"/>
                    <a:pt x="0" y="2"/>
                  </a:cubicBezTo>
                  <a:cubicBezTo>
                    <a:pt x="7" y="6"/>
                    <a:pt x="16" y="5"/>
                    <a:pt x="18" y="12"/>
                  </a:cubicBezTo>
                  <a:cubicBezTo>
                    <a:pt x="19" y="20"/>
                    <a:pt x="24" y="17"/>
                    <a:pt x="22" y="23"/>
                  </a:cubicBezTo>
                  <a:cubicBezTo>
                    <a:pt x="22" y="25"/>
                    <a:pt x="21" y="26"/>
                    <a:pt x="19" y="27"/>
                  </a:cubicBezTo>
                  <a:cubicBezTo>
                    <a:pt x="24" y="28"/>
                    <a:pt x="29" y="28"/>
                    <a:pt x="31" y="2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6" name="Freeform 56">
              <a:extLst>
                <a:ext uri="{FF2B5EF4-FFF2-40B4-BE49-F238E27FC236}">
                  <a16:creationId xmlns="" xmlns:a16="http://schemas.microsoft.com/office/drawing/2014/main" id="{6958A85D-16BC-45DB-8C1B-D4FEAA577511}"/>
                </a:ext>
              </a:extLst>
            </p:cNvPr>
            <p:cNvSpPr>
              <a:spLocks noEditPoints="1"/>
            </p:cNvSpPr>
            <p:nvPr/>
          </p:nvSpPr>
          <p:spPr bwMode="auto">
            <a:xfrm>
              <a:off x="6049183" y="3200784"/>
              <a:ext cx="397876" cy="156975"/>
            </a:xfrm>
            <a:custGeom>
              <a:avLst/>
              <a:gdLst/>
              <a:ahLst/>
              <a:cxnLst>
                <a:cxn ang="0">
                  <a:pos x="206" y="59"/>
                </a:cxn>
                <a:cxn ang="0">
                  <a:pos x="206" y="47"/>
                </a:cxn>
                <a:cxn ang="0">
                  <a:pos x="206" y="37"/>
                </a:cxn>
                <a:cxn ang="0">
                  <a:pos x="209" y="32"/>
                </a:cxn>
                <a:cxn ang="0">
                  <a:pos x="207" y="28"/>
                </a:cxn>
                <a:cxn ang="0">
                  <a:pos x="198" y="24"/>
                </a:cxn>
                <a:cxn ang="0">
                  <a:pos x="195" y="14"/>
                </a:cxn>
                <a:cxn ang="0">
                  <a:pos x="187" y="8"/>
                </a:cxn>
                <a:cxn ang="0">
                  <a:pos x="175" y="8"/>
                </a:cxn>
                <a:cxn ang="0">
                  <a:pos x="154" y="15"/>
                </a:cxn>
                <a:cxn ang="0">
                  <a:pos x="135" y="16"/>
                </a:cxn>
                <a:cxn ang="0">
                  <a:pos x="121" y="11"/>
                </a:cxn>
                <a:cxn ang="0">
                  <a:pos x="111" y="7"/>
                </a:cxn>
                <a:cxn ang="0">
                  <a:pos x="95" y="2"/>
                </a:cxn>
                <a:cxn ang="0">
                  <a:pos x="60" y="13"/>
                </a:cxn>
                <a:cxn ang="0">
                  <a:pos x="36" y="14"/>
                </a:cxn>
                <a:cxn ang="0">
                  <a:pos x="30" y="23"/>
                </a:cxn>
                <a:cxn ang="0">
                  <a:pos x="6" y="25"/>
                </a:cxn>
                <a:cxn ang="0">
                  <a:pos x="4" y="33"/>
                </a:cxn>
                <a:cxn ang="0">
                  <a:pos x="9" y="36"/>
                </a:cxn>
                <a:cxn ang="0">
                  <a:pos x="10" y="45"/>
                </a:cxn>
                <a:cxn ang="0">
                  <a:pos x="10" y="53"/>
                </a:cxn>
                <a:cxn ang="0">
                  <a:pos x="10" y="59"/>
                </a:cxn>
                <a:cxn ang="0">
                  <a:pos x="16" y="65"/>
                </a:cxn>
                <a:cxn ang="0">
                  <a:pos x="23" y="69"/>
                </a:cxn>
                <a:cxn ang="0">
                  <a:pos x="29" y="71"/>
                </a:cxn>
                <a:cxn ang="0">
                  <a:pos x="36" y="78"/>
                </a:cxn>
                <a:cxn ang="0">
                  <a:pos x="50" y="75"/>
                </a:cxn>
                <a:cxn ang="0">
                  <a:pos x="59" y="71"/>
                </a:cxn>
                <a:cxn ang="0">
                  <a:pos x="75" y="80"/>
                </a:cxn>
                <a:cxn ang="0">
                  <a:pos x="86" y="78"/>
                </a:cxn>
                <a:cxn ang="0">
                  <a:pos x="97" y="71"/>
                </a:cxn>
                <a:cxn ang="0">
                  <a:pos x="106" y="74"/>
                </a:cxn>
                <a:cxn ang="0">
                  <a:pos x="114" y="71"/>
                </a:cxn>
                <a:cxn ang="0">
                  <a:pos x="111" y="80"/>
                </a:cxn>
                <a:cxn ang="0">
                  <a:pos x="111" y="84"/>
                </a:cxn>
                <a:cxn ang="0">
                  <a:pos x="118" y="76"/>
                </a:cxn>
                <a:cxn ang="0">
                  <a:pos x="123" y="74"/>
                </a:cxn>
                <a:cxn ang="0">
                  <a:pos x="133" y="74"/>
                </a:cxn>
                <a:cxn ang="0">
                  <a:pos x="140" y="72"/>
                </a:cxn>
                <a:cxn ang="0">
                  <a:pos x="153" y="73"/>
                </a:cxn>
                <a:cxn ang="0">
                  <a:pos x="168" y="68"/>
                </a:cxn>
                <a:cxn ang="0">
                  <a:pos x="180" y="66"/>
                </a:cxn>
                <a:cxn ang="0">
                  <a:pos x="185" y="68"/>
                </a:cxn>
                <a:cxn ang="0">
                  <a:pos x="190" y="64"/>
                </a:cxn>
                <a:cxn ang="0">
                  <a:pos x="200" y="66"/>
                </a:cxn>
                <a:cxn ang="0">
                  <a:pos x="212" y="68"/>
                </a:cxn>
                <a:cxn ang="0">
                  <a:pos x="206" y="59"/>
                </a:cxn>
                <a:cxn ang="0">
                  <a:pos x="19" y="16"/>
                </a:cxn>
                <a:cxn ang="0">
                  <a:pos x="34" y="14"/>
                </a:cxn>
                <a:cxn ang="0">
                  <a:pos x="25" y="8"/>
                </a:cxn>
                <a:cxn ang="0">
                  <a:pos x="22" y="2"/>
                </a:cxn>
                <a:cxn ang="0">
                  <a:pos x="18" y="3"/>
                </a:cxn>
                <a:cxn ang="0">
                  <a:pos x="6" y="3"/>
                </a:cxn>
                <a:cxn ang="0">
                  <a:pos x="7" y="10"/>
                </a:cxn>
                <a:cxn ang="0">
                  <a:pos x="4" y="15"/>
                </a:cxn>
                <a:cxn ang="0">
                  <a:pos x="1" y="19"/>
                </a:cxn>
                <a:cxn ang="0">
                  <a:pos x="8" y="22"/>
                </a:cxn>
                <a:cxn ang="0">
                  <a:pos x="19" y="16"/>
                </a:cxn>
              </a:cxnLst>
              <a:rect l="0" t="0" r="r" b="b"/>
              <a:pathLst>
                <a:path w="212" h="84">
                  <a:moveTo>
                    <a:pt x="206" y="59"/>
                  </a:moveTo>
                  <a:cubicBezTo>
                    <a:pt x="204" y="58"/>
                    <a:pt x="207" y="49"/>
                    <a:pt x="206" y="47"/>
                  </a:cubicBezTo>
                  <a:cubicBezTo>
                    <a:pt x="205" y="45"/>
                    <a:pt x="203" y="37"/>
                    <a:pt x="206" y="37"/>
                  </a:cubicBezTo>
                  <a:cubicBezTo>
                    <a:pt x="208" y="37"/>
                    <a:pt x="206" y="32"/>
                    <a:pt x="209" y="32"/>
                  </a:cubicBezTo>
                  <a:cubicBezTo>
                    <a:pt x="208" y="30"/>
                    <a:pt x="207" y="28"/>
                    <a:pt x="207" y="28"/>
                  </a:cubicBezTo>
                  <a:cubicBezTo>
                    <a:pt x="205" y="26"/>
                    <a:pt x="200" y="29"/>
                    <a:pt x="198" y="24"/>
                  </a:cubicBezTo>
                  <a:cubicBezTo>
                    <a:pt x="196" y="19"/>
                    <a:pt x="198" y="18"/>
                    <a:pt x="195" y="14"/>
                  </a:cubicBezTo>
                  <a:cubicBezTo>
                    <a:pt x="192" y="10"/>
                    <a:pt x="191" y="6"/>
                    <a:pt x="187" y="8"/>
                  </a:cubicBezTo>
                  <a:cubicBezTo>
                    <a:pt x="185" y="9"/>
                    <a:pt x="180" y="9"/>
                    <a:pt x="175" y="8"/>
                  </a:cubicBezTo>
                  <a:cubicBezTo>
                    <a:pt x="170" y="13"/>
                    <a:pt x="158" y="17"/>
                    <a:pt x="154" y="15"/>
                  </a:cubicBezTo>
                  <a:cubicBezTo>
                    <a:pt x="150" y="14"/>
                    <a:pt x="141" y="16"/>
                    <a:pt x="135" y="16"/>
                  </a:cubicBezTo>
                  <a:cubicBezTo>
                    <a:pt x="128" y="16"/>
                    <a:pt x="126" y="11"/>
                    <a:pt x="121" y="11"/>
                  </a:cubicBezTo>
                  <a:cubicBezTo>
                    <a:pt x="116" y="12"/>
                    <a:pt x="116" y="7"/>
                    <a:pt x="111" y="7"/>
                  </a:cubicBezTo>
                  <a:cubicBezTo>
                    <a:pt x="106" y="7"/>
                    <a:pt x="110" y="4"/>
                    <a:pt x="95" y="2"/>
                  </a:cubicBezTo>
                  <a:cubicBezTo>
                    <a:pt x="79" y="0"/>
                    <a:pt x="65" y="9"/>
                    <a:pt x="60" y="13"/>
                  </a:cubicBezTo>
                  <a:cubicBezTo>
                    <a:pt x="55" y="17"/>
                    <a:pt x="37" y="13"/>
                    <a:pt x="36" y="14"/>
                  </a:cubicBezTo>
                  <a:cubicBezTo>
                    <a:pt x="34" y="15"/>
                    <a:pt x="36" y="21"/>
                    <a:pt x="30" y="23"/>
                  </a:cubicBezTo>
                  <a:cubicBezTo>
                    <a:pt x="24" y="25"/>
                    <a:pt x="11" y="23"/>
                    <a:pt x="6" y="25"/>
                  </a:cubicBezTo>
                  <a:cubicBezTo>
                    <a:pt x="2" y="27"/>
                    <a:pt x="0" y="34"/>
                    <a:pt x="4" y="33"/>
                  </a:cubicBezTo>
                  <a:cubicBezTo>
                    <a:pt x="8" y="33"/>
                    <a:pt x="10" y="35"/>
                    <a:pt x="9" y="36"/>
                  </a:cubicBezTo>
                  <a:cubicBezTo>
                    <a:pt x="8" y="38"/>
                    <a:pt x="12" y="43"/>
                    <a:pt x="10" y="45"/>
                  </a:cubicBezTo>
                  <a:cubicBezTo>
                    <a:pt x="8" y="47"/>
                    <a:pt x="7" y="51"/>
                    <a:pt x="10" y="53"/>
                  </a:cubicBezTo>
                  <a:cubicBezTo>
                    <a:pt x="13" y="55"/>
                    <a:pt x="13" y="58"/>
                    <a:pt x="10" y="59"/>
                  </a:cubicBezTo>
                  <a:cubicBezTo>
                    <a:pt x="7" y="59"/>
                    <a:pt x="16" y="63"/>
                    <a:pt x="16" y="65"/>
                  </a:cubicBezTo>
                  <a:cubicBezTo>
                    <a:pt x="16" y="66"/>
                    <a:pt x="23" y="67"/>
                    <a:pt x="23" y="69"/>
                  </a:cubicBezTo>
                  <a:cubicBezTo>
                    <a:pt x="23" y="71"/>
                    <a:pt x="25" y="72"/>
                    <a:pt x="29" y="71"/>
                  </a:cubicBezTo>
                  <a:cubicBezTo>
                    <a:pt x="32" y="70"/>
                    <a:pt x="34" y="75"/>
                    <a:pt x="36" y="78"/>
                  </a:cubicBezTo>
                  <a:cubicBezTo>
                    <a:pt x="38" y="81"/>
                    <a:pt x="50" y="79"/>
                    <a:pt x="50" y="75"/>
                  </a:cubicBezTo>
                  <a:cubicBezTo>
                    <a:pt x="50" y="72"/>
                    <a:pt x="54" y="71"/>
                    <a:pt x="59" y="71"/>
                  </a:cubicBezTo>
                  <a:cubicBezTo>
                    <a:pt x="65" y="72"/>
                    <a:pt x="72" y="79"/>
                    <a:pt x="75" y="80"/>
                  </a:cubicBezTo>
                  <a:cubicBezTo>
                    <a:pt x="77" y="81"/>
                    <a:pt x="83" y="78"/>
                    <a:pt x="86" y="78"/>
                  </a:cubicBezTo>
                  <a:cubicBezTo>
                    <a:pt x="90" y="78"/>
                    <a:pt x="95" y="73"/>
                    <a:pt x="97" y="71"/>
                  </a:cubicBezTo>
                  <a:cubicBezTo>
                    <a:pt x="99" y="70"/>
                    <a:pt x="102" y="75"/>
                    <a:pt x="106" y="74"/>
                  </a:cubicBezTo>
                  <a:cubicBezTo>
                    <a:pt x="109" y="72"/>
                    <a:pt x="112" y="70"/>
                    <a:pt x="114" y="71"/>
                  </a:cubicBezTo>
                  <a:cubicBezTo>
                    <a:pt x="116" y="72"/>
                    <a:pt x="109" y="78"/>
                    <a:pt x="111" y="80"/>
                  </a:cubicBezTo>
                  <a:cubicBezTo>
                    <a:pt x="112" y="81"/>
                    <a:pt x="112" y="83"/>
                    <a:pt x="111" y="84"/>
                  </a:cubicBezTo>
                  <a:cubicBezTo>
                    <a:pt x="118" y="83"/>
                    <a:pt x="118" y="78"/>
                    <a:pt x="118" y="76"/>
                  </a:cubicBezTo>
                  <a:cubicBezTo>
                    <a:pt x="119" y="74"/>
                    <a:pt x="120" y="72"/>
                    <a:pt x="123" y="74"/>
                  </a:cubicBezTo>
                  <a:cubicBezTo>
                    <a:pt x="125" y="75"/>
                    <a:pt x="128" y="76"/>
                    <a:pt x="133" y="74"/>
                  </a:cubicBezTo>
                  <a:cubicBezTo>
                    <a:pt x="138" y="71"/>
                    <a:pt x="138" y="70"/>
                    <a:pt x="140" y="72"/>
                  </a:cubicBezTo>
                  <a:cubicBezTo>
                    <a:pt x="142" y="74"/>
                    <a:pt x="146" y="73"/>
                    <a:pt x="153" y="73"/>
                  </a:cubicBezTo>
                  <a:cubicBezTo>
                    <a:pt x="160" y="73"/>
                    <a:pt x="161" y="68"/>
                    <a:pt x="168" y="68"/>
                  </a:cubicBezTo>
                  <a:cubicBezTo>
                    <a:pt x="175" y="69"/>
                    <a:pt x="180" y="66"/>
                    <a:pt x="180" y="66"/>
                  </a:cubicBezTo>
                  <a:cubicBezTo>
                    <a:pt x="185" y="68"/>
                    <a:pt x="185" y="68"/>
                    <a:pt x="185" y="68"/>
                  </a:cubicBezTo>
                  <a:cubicBezTo>
                    <a:pt x="186" y="66"/>
                    <a:pt x="186" y="64"/>
                    <a:pt x="190" y="64"/>
                  </a:cubicBezTo>
                  <a:cubicBezTo>
                    <a:pt x="195" y="63"/>
                    <a:pt x="197" y="67"/>
                    <a:pt x="200" y="66"/>
                  </a:cubicBezTo>
                  <a:cubicBezTo>
                    <a:pt x="202" y="65"/>
                    <a:pt x="211" y="74"/>
                    <a:pt x="212" y="68"/>
                  </a:cubicBezTo>
                  <a:cubicBezTo>
                    <a:pt x="212" y="66"/>
                    <a:pt x="208" y="59"/>
                    <a:pt x="206" y="59"/>
                  </a:cubicBezTo>
                  <a:close/>
                  <a:moveTo>
                    <a:pt x="19" y="16"/>
                  </a:moveTo>
                  <a:cubicBezTo>
                    <a:pt x="23" y="14"/>
                    <a:pt x="32" y="16"/>
                    <a:pt x="34" y="14"/>
                  </a:cubicBezTo>
                  <a:cubicBezTo>
                    <a:pt x="36" y="12"/>
                    <a:pt x="28" y="10"/>
                    <a:pt x="25" y="8"/>
                  </a:cubicBezTo>
                  <a:cubicBezTo>
                    <a:pt x="24" y="6"/>
                    <a:pt x="23" y="4"/>
                    <a:pt x="22" y="2"/>
                  </a:cubicBezTo>
                  <a:cubicBezTo>
                    <a:pt x="21" y="3"/>
                    <a:pt x="19" y="3"/>
                    <a:pt x="18" y="3"/>
                  </a:cubicBezTo>
                  <a:cubicBezTo>
                    <a:pt x="15" y="1"/>
                    <a:pt x="8" y="2"/>
                    <a:pt x="6" y="3"/>
                  </a:cubicBezTo>
                  <a:cubicBezTo>
                    <a:pt x="5" y="3"/>
                    <a:pt x="7" y="7"/>
                    <a:pt x="7" y="10"/>
                  </a:cubicBezTo>
                  <a:cubicBezTo>
                    <a:pt x="7" y="13"/>
                    <a:pt x="4" y="14"/>
                    <a:pt x="4" y="15"/>
                  </a:cubicBezTo>
                  <a:cubicBezTo>
                    <a:pt x="4" y="17"/>
                    <a:pt x="3" y="18"/>
                    <a:pt x="1" y="19"/>
                  </a:cubicBezTo>
                  <a:cubicBezTo>
                    <a:pt x="4" y="21"/>
                    <a:pt x="6" y="22"/>
                    <a:pt x="8" y="22"/>
                  </a:cubicBezTo>
                  <a:cubicBezTo>
                    <a:pt x="13" y="22"/>
                    <a:pt x="15" y="17"/>
                    <a:pt x="19" y="1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7" name="Freeform 57">
              <a:extLst>
                <a:ext uri="{FF2B5EF4-FFF2-40B4-BE49-F238E27FC236}">
                  <a16:creationId xmlns="" xmlns:a16="http://schemas.microsoft.com/office/drawing/2014/main" id="{578ED5E5-81C4-42E3-A10B-8CB10B08121B}"/>
                </a:ext>
              </a:extLst>
            </p:cNvPr>
            <p:cNvSpPr>
              <a:spLocks/>
            </p:cNvSpPr>
            <p:nvPr/>
          </p:nvSpPr>
          <p:spPr bwMode="auto">
            <a:xfrm>
              <a:off x="7157330" y="3359313"/>
              <a:ext cx="49734" cy="46626"/>
            </a:xfrm>
            <a:custGeom>
              <a:avLst/>
              <a:gdLst/>
              <a:ahLst/>
              <a:cxnLst>
                <a:cxn ang="0">
                  <a:pos x="12" y="0"/>
                </a:cxn>
                <a:cxn ang="0">
                  <a:pos x="0" y="8"/>
                </a:cxn>
                <a:cxn ang="0">
                  <a:pos x="1" y="11"/>
                </a:cxn>
                <a:cxn ang="0">
                  <a:pos x="8" y="18"/>
                </a:cxn>
                <a:cxn ang="0">
                  <a:pos x="9" y="25"/>
                </a:cxn>
                <a:cxn ang="0">
                  <a:pos x="14" y="25"/>
                </a:cxn>
                <a:cxn ang="0">
                  <a:pos x="25" y="11"/>
                </a:cxn>
                <a:cxn ang="0">
                  <a:pos x="12" y="0"/>
                </a:cxn>
              </a:cxnLst>
              <a:rect l="0" t="0" r="r" b="b"/>
              <a:pathLst>
                <a:path w="26" h="25">
                  <a:moveTo>
                    <a:pt x="12" y="0"/>
                  </a:moveTo>
                  <a:cubicBezTo>
                    <a:pt x="8" y="0"/>
                    <a:pt x="1" y="4"/>
                    <a:pt x="0" y="8"/>
                  </a:cubicBezTo>
                  <a:cubicBezTo>
                    <a:pt x="0" y="8"/>
                    <a:pt x="1" y="10"/>
                    <a:pt x="1" y="11"/>
                  </a:cubicBezTo>
                  <a:cubicBezTo>
                    <a:pt x="2" y="14"/>
                    <a:pt x="5" y="17"/>
                    <a:pt x="8" y="18"/>
                  </a:cubicBezTo>
                  <a:cubicBezTo>
                    <a:pt x="10" y="19"/>
                    <a:pt x="10" y="22"/>
                    <a:pt x="9" y="25"/>
                  </a:cubicBezTo>
                  <a:cubicBezTo>
                    <a:pt x="11" y="25"/>
                    <a:pt x="13" y="25"/>
                    <a:pt x="14" y="25"/>
                  </a:cubicBezTo>
                  <a:cubicBezTo>
                    <a:pt x="17" y="24"/>
                    <a:pt x="24" y="14"/>
                    <a:pt x="25" y="11"/>
                  </a:cubicBezTo>
                  <a:cubicBezTo>
                    <a:pt x="26" y="8"/>
                    <a:pt x="17" y="1"/>
                    <a:pt x="12"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8" name="Freeform 58">
              <a:extLst>
                <a:ext uri="{FF2B5EF4-FFF2-40B4-BE49-F238E27FC236}">
                  <a16:creationId xmlns="" xmlns:a16="http://schemas.microsoft.com/office/drawing/2014/main" id="{38A30C7D-D6DB-4DCD-9A18-2D6C349906E4}"/>
                </a:ext>
              </a:extLst>
            </p:cNvPr>
            <p:cNvSpPr>
              <a:spLocks/>
            </p:cNvSpPr>
            <p:nvPr/>
          </p:nvSpPr>
          <p:spPr bwMode="auto">
            <a:xfrm>
              <a:off x="8110056" y="3183687"/>
              <a:ext cx="144541" cy="138325"/>
            </a:xfrm>
            <a:custGeom>
              <a:avLst/>
              <a:gdLst/>
              <a:ahLst/>
              <a:cxnLst>
                <a:cxn ang="0">
                  <a:pos x="74" y="4"/>
                </a:cxn>
                <a:cxn ang="0">
                  <a:pos x="65" y="0"/>
                </a:cxn>
                <a:cxn ang="0">
                  <a:pos x="58" y="9"/>
                </a:cxn>
                <a:cxn ang="0">
                  <a:pos x="50" y="15"/>
                </a:cxn>
                <a:cxn ang="0">
                  <a:pos x="46" y="19"/>
                </a:cxn>
                <a:cxn ang="0">
                  <a:pos x="38" y="21"/>
                </a:cxn>
                <a:cxn ang="0">
                  <a:pos x="31" y="18"/>
                </a:cxn>
                <a:cxn ang="0">
                  <a:pos x="24" y="26"/>
                </a:cxn>
                <a:cxn ang="0">
                  <a:pos x="3" y="38"/>
                </a:cxn>
                <a:cxn ang="0">
                  <a:pos x="0" y="43"/>
                </a:cxn>
                <a:cxn ang="0">
                  <a:pos x="13" y="49"/>
                </a:cxn>
                <a:cxn ang="0">
                  <a:pos x="6" y="62"/>
                </a:cxn>
                <a:cxn ang="0">
                  <a:pos x="8" y="68"/>
                </a:cxn>
                <a:cxn ang="0">
                  <a:pos x="14" y="71"/>
                </a:cxn>
                <a:cxn ang="0">
                  <a:pos x="22" y="70"/>
                </a:cxn>
                <a:cxn ang="0">
                  <a:pos x="25" y="71"/>
                </a:cxn>
                <a:cxn ang="0">
                  <a:pos x="31" y="66"/>
                </a:cxn>
                <a:cxn ang="0">
                  <a:pos x="42" y="64"/>
                </a:cxn>
                <a:cxn ang="0">
                  <a:pos x="48" y="62"/>
                </a:cxn>
                <a:cxn ang="0">
                  <a:pos x="38" y="52"/>
                </a:cxn>
                <a:cxn ang="0">
                  <a:pos x="41" y="42"/>
                </a:cxn>
                <a:cxn ang="0">
                  <a:pos x="61" y="30"/>
                </a:cxn>
                <a:cxn ang="0">
                  <a:pos x="65" y="17"/>
                </a:cxn>
                <a:cxn ang="0">
                  <a:pos x="77" y="4"/>
                </a:cxn>
                <a:cxn ang="0">
                  <a:pos x="74" y="4"/>
                </a:cxn>
              </a:cxnLst>
              <a:rect l="0" t="0" r="r" b="b"/>
              <a:pathLst>
                <a:path w="77" h="74">
                  <a:moveTo>
                    <a:pt x="74" y="4"/>
                  </a:moveTo>
                  <a:cubicBezTo>
                    <a:pt x="70" y="5"/>
                    <a:pt x="68" y="0"/>
                    <a:pt x="65" y="0"/>
                  </a:cubicBezTo>
                  <a:cubicBezTo>
                    <a:pt x="61" y="0"/>
                    <a:pt x="62" y="9"/>
                    <a:pt x="58" y="9"/>
                  </a:cubicBezTo>
                  <a:cubicBezTo>
                    <a:pt x="54" y="9"/>
                    <a:pt x="55" y="14"/>
                    <a:pt x="50" y="15"/>
                  </a:cubicBezTo>
                  <a:cubicBezTo>
                    <a:pt x="45" y="16"/>
                    <a:pt x="43" y="16"/>
                    <a:pt x="46" y="19"/>
                  </a:cubicBezTo>
                  <a:cubicBezTo>
                    <a:pt x="48" y="23"/>
                    <a:pt x="43" y="21"/>
                    <a:pt x="38" y="21"/>
                  </a:cubicBezTo>
                  <a:cubicBezTo>
                    <a:pt x="34" y="21"/>
                    <a:pt x="34" y="18"/>
                    <a:pt x="31" y="18"/>
                  </a:cubicBezTo>
                  <a:cubicBezTo>
                    <a:pt x="28" y="18"/>
                    <a:pt x="26" y="24"/>
                    <a:pt x="24" y="26"/>
                  </a:cubicBezTo>
                  <a:cubicBezTo>
                    <a:pt x="22" y="29"/>
                    <a:pt x="7" y="36"/>
                    <a:pt x="3" y="38"/>
                  </a:cubicBezTo>
                  <a:cubicBezTo>
                    <a:pt x="2" y="39"/>
                    <a:pt x="1" y="41"/>
                    <a:pt x="0" y="43"/>
                  </a:cubicBezTo>
                  <a:cubicBezTo>
                    <a:pt x="5" y="43"/>
                    <a:pt x="10" y="46"/>
                    <a:pt x="13" y="49"/>
                  </a:cubicBezTo>
                  <a:cubicBezTo>
                    <a:pt x="16" y="53"/>
                    <a:pt x="9" y="58"/>
                    <a:pt x="6" y="62"/>
                  </a:cubicBezTo>
                  <a:cubicBezTo>
                    <a:pt x="3" y="65"/>
                    <a:pt x="8" y="65"/>
                    <a:pt x="8" y="68"/>
                  </a:cubicBezTo>
                  <a:cubicBezTo>
                    <a:pt x="8" y="71"/>
                    <a:pt x="12" y="74"/>
                    <a:pt x="14" y="71"/>
                  </a:cubicBezTo>
                  <a:cubicBezTo>
                    <a:pt x="15" y="69"/>
                    <a:pt x="18" y="70"/>
                    <a:pt x="22" y="70"/>
                  </a:cubicBezTo>
                  <a:cubicBezTo>
                    <a:pt x="24" y="70"/>
                    <a:pt x="24" y="70"/>
                    <a:pt x="25" y="71"/>
                  </a:cubicBezTo>
                  <a:cubicBezTo>
                    <a:pt x="27" y="69"/>
                    <a:pt x="30" y="67"/>
                    <a:pt x="31" y="66"/>
                  </a:cubicBezTo>
                  <a:cubicBezTo>
                    <a:pt x="33" y="64"/>
                    <a:pt x="38" y="64"/>
                    <a:pt x="42" y="64"/>
                  </a:cubicBezTo>
                  <a:cubicBezTo>
                    <a:pt x="44" y="64"/>
                    <a:pt x="46" y="63"/>
                    <a:pt x="48" y="62"/>
                  </a:cubicBezTo>
                  <a:cubicBezTo>
                    <a:pt x="43" y="57"/>
                    <a:pt x="39" y="53"/>
                    <a:pt x="38" y="52"/>
                  </a:cubicBezTo>
                  <a:cubicBezTo>
                    <a:pt x="34" y="50"/>
                    <a:pt x="36" y="43"/>
                    <a:pt x="41" y="42"/>
                  </a:cubicBezTo>
                  <a:cubicBezTo>
                    <a:pt x="46" y="41"/>
                    <a:pt x="57" y="32"/>
                    <a:pt x="61" y="30"/>
                  </a:cubicBezTo>
                  <a:cubicBezTo>
                    <a:pt x="64" y="28"/>
                    <a:pt x="62" y="22"/>
                    <a:pt x="65" y="17"/>
                  </a:cubicBezTo>
                  <a:cubicBezTo>
                    <a:pt x="66" y="14"/>
                    <a:pt x="72" y="9"/>
                    <a:pt x="77" y="4"/>
                  </a:cubicBezTo>
                  <a:cubicBezTo>
                    <a:pt x="76" y="4"/>
                    <a:pt x="75" y="4"/>
                    <a:pt x="74" y="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59" name="Freeform 59">
              <a:extLst>
                <a:ext uri="{FF2B5EF4-FFF2-40B4-BE49-F238E27FC236}">
                  <a16:creationId xmlns="" xmlns:a16="http://schemas.microsoft.com/office/drawing/2014/main" id="{3E34B7B1-AA46-44C6-9B26-1FBD9C06D415}"/>
                </a:ext>
              </a:extLst>
            </p:cNvPr>
            <p:cNvSpPr>
              <a:spLocks/>
            </p:cNvSpPr>
            <p:nvPr/>
          </p:nvSpPr>
          <p:spPr bwMode="auto">
            <a:xfrm>
              <a:off x="7200848" y="3492974"/>
              <a:ext cx="163192" cy="93252"/>
            </a:xfrm>
            <a:custGeom>
              <a:avLst/>
              <a:gdLst/>
              <a:ahLst/>
              <a:cxnLst>
                <a:cxn ang="0">
                  <a:pos x="85" y="32"/>
                </a:cxn>
                <a:cxn ang="0">
                  <a:pos x="83" y="32"/>
                </a:cxn>
                <a:cxn ang="0">
                  <a:pos x="68" y="29"/>
                </a:cxn>
                <a:cxn ang="0">
                  <a:pos x="46" y="20"/>
                </a:cxn>
                <a:cxn ang="0">
                  <a:pos x="23" y="3"/>
                </a:cxn>
                <a:cxn ang="0">
                  <a:pos x="14" y="2"/>
                </a:cxn>
                <a:cxn ang="0">
                  <a:pos x="7" y="4"/>
                </a:cxn>
                <a:cxn ang="0">
                  <a:pos x="2" y="10"/>
                </a:cxn>
                <a:cxn ang="0">
                  <a:pos x="0" y="19"/>
                </a:cxn>
                <a:cxn ang="0">
                  <a:pos x="6" y="23"/>
                </a:cxn>
                <a:cxn ang="0">
                  <a:pos x="15" y="27"/>
                </a:cxn>
                <a:cxn ang="0">
                  <a:pos x="23" y="32"/>
                </a:cxn>
                <a:cxn ang="0">
                  <a:pos x="33" y="37"/>
                </a:cxn>
                <a:cxn ang="0">
                  <a:pos x="43" y="35"/>
                </a:cxn>
                <a:cxn ang="0">
                  <a:pos x="50" y="42"/>
                </a:cxn>
                <a:cxn ang="0">
                  <a:pos x="64" y="47"/>
                </a:cxn>
                <a:cxn ang="0">
                  <a:pos x="84" y="46"/>
                </a:cxn>
                <a:cxn ang="0">
                  <a:pos x="84" y="34"/>
                </a:cxn>
                <a:cxn ang="0">
                  <a:pos x="85" y="32"/>
                </a:cxn>
              </a:cxnLst>
              <a:rect l="0" t="0" r="r" b="b"/>
              <a:pathLst>
                <a:path w="87" h="50">
                  <a:moveTo>
                    <a:pt x="85" y="32"/>
                  </a:moveTo>
                  <a:cubicBezTo>
                    <a:pt x="84" y="32"/>
                    <a:pt x="84" y="31"/>
                    <a:pt x="83" y="32"/>
                  </a:cubicBezTo>
                  <a:cubicBezTo>
                    <a:pt x="76" y="32"/>
                    <a:pt x="72" y="29"/>
                    <a:pt x="68" y="29"/>
                  </a:cubicBezTo>
                  <a:cubicBezTo>
                    <a:pt x="64" y="29"/>
                    <a:pt x="51" y="24"/>
                    <a:pt x="46" y="20"/>
                  </a:cubicBezTo>
                  <a:cubicBezTo>
                    <a:pt x="41" y="16"/>
                    <a:pt x="27" y="7"/>
                    <a:pt x="23" y="3"/>
                  </a:cubicBezTo>
                  <a:cubicBezTo>
                    <a:pt x="20" y="0"/>
                    <a:pt x="15" y="0"/>
                    <a:pt x="14" y="2"/>
                  </a:cubicBezTo>
                  <a:cubicBezTo>
                    <a:pt x="14" y="3"/>
                    <a:pt x="11" y="3"/>
                    <a:pt x="7" y="4"/>
                  </a:cubicBezTo>
                  <a:cubicBezTo>
                    <a:pt x="6" y="5"/>
                    <a:pt x="2" y="8"/>
                    <a:pt x="2" y="10"/>
                  </a:cubicBezTo>
                  <a:cubicBezTo>
                    <a:pt x="2" y="13"/>
                    <a:pt x="0" y="16"/>
                    <a:pt x="0" y="19"/>
                  </a:cubicBezTo>
                  <a:cubicBezTo>
                    <a:pt x="0" y="21"/>
                    <a:pt x="5" y="21"/>
                    <a:pt x="6" y="23"/>
                  </a:cubicBezTo>
                  <a:cubicBezTo>
                    <a:pt x="7" y="25"/>
                    <a:pt x="15" y="26"/>
                    <a:pt x="15" y="27"/>
                  </a:cubicBezTo>
                  <a:cubicBezTo>
                    <a:pt x="15" y="29"/>
                    <a:pt x="20" y="31"/>
                    <a:pt x="23" y="32"/>
                  </a:cubicBezTo>
                  <a:cubicBezTo>
                    <a:pt x="27" y="32"/>
                    <a:pt x="31" y="36"/>
                    <a:pt x="33" y="37"/>
                  </a:cubicBezTo>
                  <a:cubicBezTo>
                    <a:pt x="35" y="39"/>
                    <a:pt x="41" y="35"/>
                    <a:pt x="43" y="35"/>
                  </a:cubicBezTo>
                  <a:cubicBezTo>
                    <a:pt x="46" y="35"/>
                    <a:pt x="49" y="39"/>
                    <a:pt x="50" y="42"/>
                  </a:cubicBezTo>
                  <a:cubicBezTo>
                    <a:pt x="50" y="44"/>
                    <a:pt x="62" y="45"/>
                    <a:pt x="64" y="47"/>
                  </a:cubicBezTo>
                  <a:cubicBezTo>
                    <a:pt x="67" y="50"/>
                    <a:pt x="81" y="48"/>
                    <a:pt x="84" y="46"/>
                  </a:cubicBezTo>
                  <a:cubicBezTo>
                    <a:pt x="87" y="43"/>
                    <a:pt x="84" y="38"/>
                    <a:pt x="84" y="34"/>
                  </a:cubicBezTo>
                  <a:cubicBezTo>
                    <a:pt x="84" y="33"/>
                    <a:pt x="85" y="32"/>
                    <a:pt x="85" y="3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0" name="Freeform 60">
              <a:extLst>
                <a:ext uri="{FF2B5EF4-FFF2-40B4-BE49-F238E27FC236}">
                  <a16:creationId xmlns="" xmlns:a16="http://schemas.microsoft.com/office/drawing/2014/main" id="{9689C28A-C755-4527-8F6D-2D6A52A62C2E}"/>
                </a:ext>
              </a:extLst>
            </p:cNvPr>
            <p:cNvSpPr>
              <a:spLocks/>
            </p:cNvSpPr>
            <p:nvPr/>
          </p:nvSpPr>
          <p:spPr bwMode="auto">
            <a:xfrm>
              <a:off x="7437087" y="3534937"/>
              <a:ext cx="178734" cy="399431"/>
            </a:xfrm>
            <a:custGeom>
              <a:avLst/>
              <a:gdLst/>
              <a:ahLst/>
              <a:cxnLst>
                <a:cxn ang="0">
                  <a:pos x="78" y="193"/>
                </a:cxn>
                <a:cxn ang="0">
                  <a:pos x="74" y="185"/>
                </a:cxn>
                <a:cxn ang="0">
                  <a:pos x="70" y="171"/>
                </a:cxn>
                <a:cxn ang="0">
                  <a:pos x="66" y="159"/>
                </a:cxn>
                <a:cxn ang="0">
                  <a:pos x="67" y="151"/>
                </a:cxn>
                <a:cxn ang="0">
                  <a:pos x="68" y="146"/>
                </a:cxn>
                <a:cxn ang="0">
                  <a:pos x="66" y="138"/>
                </a:cxn>
                <a:cxn ang="0">
                  <a:pos x="57" y="128"/>
                </a:cxn>
                <a:cxn ang="0">
                  <a:pos x="59" y="110"/>
                </a:cxn>
                <a:cxn ang="0">
                  <a:pos x="66" y="106"/>
                </a:cxn>
                <a:cxn ang="0">
                  <a:pos x="74" y="104"/>
                </a:cxn>
                <a:cxn ang="0">
                  <a:pos x="84" y="98"/>
                </a:cxn>
                <a:cxn ang="0">
                  <a:pos x="90" y="93"/>
                </a:cxn>
                <a:cxn ang="0">
                  <a:pos x="96" y="84"/>
                </a:cxn>
                <a:cxn ang="0">
                  <a:pos x="96" y="84"/>
                </a:cxn>
                <a:cxn ang="0">
                  <a:pos x="91" y="85"/>
                </a:cxn>
                <a:cxn ang="0">
                  <a:pos x="84" y="81"/>
                </a:cxn>
                <a:cxn ang="0">
                  <a:pos x="78" y="78"/>
                </a:cxn>
                <a:cxn ang="0">
                  <a:pos x="78" y="71"/>
                </a:cxn>
                <a:cxn ang="0">
                  <a:pos x="74" y="66"/>
                </a:cxn>
                <a:cxn ang="0">
                  <a:pos x="70" y="56"/>
                </a:cxn>
                <a:cxn ang="0">
                  <a:pos x="60" y="54"/>
                </a:cxn>
                <a:cxn ang="0">
                  <a:pos x="58" y="49"/>
                </a:cxn>
                <a:cxn ang="0">
                  <a:pos x="67" y="33"/>
                </a:cxn>
                <a:cxn ang="0">
                  <a:pos x="70" y="17"/>
                </a:cxn>
                <a:cxn ang="0">
                  <a:pos x="65" y="11"/>
                </a:cxn>
                <a:cxn ang="0">
                  <a:pos x="63" y="5"/>
                </a:cxn>
                <a:cxn ang="0">
                  <a:pos x="55" y="2"/>
                </a:cxn>
                <a:cxn ang="0">
                  <a:pos x="53" y="3"/>
                </a:cxn>
                <a:cxn ang="0">
                  <a:pos x="54" y="3"/>
                </a:cxn>
                <a:cxn ang="0">
                  <a:pos x="51" y="8"/>
                </a:cxn>
                <a:cxn ang="0">
                  <a:pos x="52" y="16"/>
                </a:cxn>
                <a:cxn ang="0">
                  <a:pos x="47" y="16"/>
                </a:cxn>
                <a:cxn ang="0">
                  <a:pos x="38" y="20"/>
                </a:cxn>
                <a:cxn ang="0">
                  <a:pos x="30" y="28"/>
                </a:cxn>
                <a:cxn ang="0">
                  <a:pos x="27" y="42"/>
                </a:cxn>
                <a:cxn ang="0">
                  <a:pos x="23" y="56"/>
                </a:cxn>
                <a:cxn ang="0">
                  <a:pos x="14" y="56"/>
                </a:cxn>
                <a:cxn ang="0">
                  <a:pos x="12" y="67"/>
                </a:cxn>
                <a:cxn ang="0">
                  <a:pos x="9" y="79"/>
                </a:cxn>
                <a:cxn ang="0">
                  <a:pos x="4" y="87"/>
                </a:cxn>
                <a:cxn ang="0">
                  <a:pos x="0" y="91"/>
                </a:cxn>
                <a:cxn ang="0">
                  <a:pos x="10" y="102"/>
                </a:cxn>
                <a:cxn ang="0">
                  <a:pos x="23" y="125"/>
                </a:cxn>
                <a:cxn ang="0">
                  <a:pos x="22" y="143"/>
                </a:cxn>
                <a:cxn ang="0">
                  <a:pos x="26" y="149"/>
                </a:cxn>
                <a:cxn ang="0">
                  <a:pos x="37" y="148"/>
                </a:cxn>
                <a:cxn ang="0">
                  <a:pos x="47" y="136"/>
                </a:cxn>
                <a:cxn ang="0">
                  <a:pos x="53" y="141"/>
                </a:cxn>
                <a:cxn ang="0">
                  <a:pos x="57" y="153"/>
                </a:cxn>
                <a:cxn ang="0">
                  <a:pos x="63" y="178"/>
                </a:cxn>
                <a:cxn ang="0">
                  <a:pos x="67" y="195"/>
                </a:cxn>
                <a:cxn ang="0">
                  <a:pos x="69" y="209"/>
                </a:cxn>
                <a:cxn ang="0">
                  <a:pos x="68" y="212"/>
                </a:cxn>
                <a:cxn ang="0">
                  <a:pos x="78" y="193"/>
                </a:cxn>
              </a:cxnLst>
              <a:rect l="0" t="0" r="r" b="b"/>
              <a:pathLst>
                <a:path w="96" h="213">
                  <a:moveTo>
                    <a:pt x="78" y="193"/>
                  </a:moveTo>
                  <a:cubicBezTo>
                    <a:pt x="78" y="189"/>
                    <a:pt x="74" y="188"/>
                    <a:pt x="74" y="185"/>
                  </a:cubicBezTo>
                  <a:cubicBezTo>
                    <a:pt x="74" y="181"/>
                    <a:pt x="74" y="175"/>
                    <a:pt x="70" y="171"/>
                  </a:cubicBezTo>
                  <a:cubicBezTo>
                    <a:pt x="65" y="167"/>
                    <a:pt x="63" y="161"/>
                    <a:pt x="66" y="159"/>
                  </a:cubicBezTo>
                  <a:cubicBezTo>
                    <a:pt x="68" y="157"/>
                    <a:pt x="66" y="150"/>
                    <a:pt x="67" y="151"/>
                  </a:cubicBezTo>
                  <a:cubicBezTo>
                    <a:pt x="69" y="151"/>
                    <a:pt x="71" y="147"/>
                    <a:pt x="68" y="146"/>
                  </a:cubicBezTo>
                  <a:cubicBezTo>
                    <a:pt x="65" y="144"/>
                    <a:pt x="68" y="139"/>
                    <a:pt x="66" y="138"/>
                  </a:cubicBezTo>
                  <a:cubicBezTo>
                    <a:pt x="63" y="137"/>
                    <a:pt x="57" y="130"/>
                    <a:pt x="57" y="128"/>
                  </a:cubicBezTo>
                  <a:cubicBezTo>
                    <a:pt x="57" y="126"/>
                    <a:pt x="59" y="113"/>
                    <a:pt x="59" y="110"/>
                  </a:cubicBezTo>
                  <a:cubicBezTo>
                    <a:pt x="60" y="107"/>
                    <a:pt x="64" y="106"/>
                    <a:pt x="66" y="106"/>
                  </a:cubicBezTo>
                  <a:cubicBezTo>
                    <a:pt x="67" y="106"/>
                    <a:pt x="72" y="107"/>
                    <a:pt x="74" y="104"/>
                  </a:cubicBezTo>
                  <a:cubicBezTo>
                    <a:pt x="76" y="101"/>
                    <a:pt x="83" y="100"/>
                    <a:pt x="84" y="98"/>
                  </a:cubicBezTo>
                  <a:cubicBezTo>
                    <a:pt x="85" y="96"/>
                    <a:pt x="90" y="96"/>
                    <a:pt x="90" y="93"/>
                  </a:cubicBezTo>
                  <a:cubicBezTo>
                    <a:pt x="90" y="90"/>
                    <a:pt x="96" y="84"/>
                    <a:pt x="96" y="84"/>
                  </a:cubicBezTo>
                  <a:cubicBezTo>
                    <a:pt x="96" y="84"/>
                    <a:pt x="96" y="84"/>
                    <a:pt x="96" y="84"/>
                  </a:cubicBezTo>
                  <a:cubicBezTo>
                    <a:pt x="96" y="83"/>
                    <a:pt x="94" y="84"/>
                    <a:pt x="91" y="85"/>
                  </a:cubicBezTo>
                  <a:cubicBezTo>
                    <a:pt x="86" y="87"/>
                    <a:pt x="84" y="84"/>
                    <a:pt x="84" y="81"/>
                  </a:cubicBezTo>
                  <a:cubicBezTo>
                    <a:pt x="85" y="78"/>
                    <a:pt x="81" y="78"/>
                    <a:pt x="78" y="78"/>
                  </a:cubicBezTo>
                  <a:cubicBezTo>
                    <a:pt x="75" y="78"/>
                    <a:pt x="77" y="74"/>
                    <a:pt x="78" y="71"/>
                  </a:cubicBezTo>
                  <a:cubicBezTo>
                    <a:pt x="79" y="68"/>
                    <a:pt x="77" y="66"/>
                    <a:pt x="74" y="66"/>
                  </a:cubicBezTo>
                  <a:cubicBezTo>
                    <a:pt x="70" y="65"/>
                    <a:pt x="69" y="58"/>
                    <a:pt x="70" y="56"/>
                  </a:cubicBezTo>
                  <a:cubicBezTo>
                    <a:pt x="71" y="54"/>
                    <a:pt x="63" y="53"/>
                    <a:pt x="60" y="54"/>
                  </a:cubicBezTo>
                  <a:cubicBezTo>
                    <a:pt x="56" y="56"/>
                    <a:pt x="59" y="51"/>
                    <a:pt x="58" y="49"/>
                  </a:cubicBezTo>
                  <a:cubicBezTo>
                    <a:pt x="57" y="46"/>
                    <a:pt x="62" y="38"/>
                    <a:pt x="67" y="33"/>
                  </a:cubicBezTo>
                  <a:cubicBezTo>
                    <a:pt x="72" y="28"/>
                    <a:pt x="70" y="22"/>
                    <a:pt x="70" y="17"/>
                  </a:cubicBezTo>
                  <a:cubicBezTo>
                    <a:pt x="70" y="11"/>
                    <a:pt x="68" y="11"/>
                    <a:pt x="65" y="11"/>
                  </a:cubicBezTo>
                  <a:cubicBezTo>
                    <a:pt x="63" y="11"/>
                    <a:pt x="63" y="8"/>
                    <a:pt x="63" y="5"/>
                  </a:cubicBezTo>
                  <a:cubicBezTo>
                    <a:pt x="63" y="2"/>
                    <a:pt x="58" y="0"/>
                    <a:pt x="55" y="2"/>
                  </a:cubicBezTo>
                  <a:cubicBezTo>
                    <a:pt x="55" y="2"/>
                    <a:pt x="54" y="2"/>
                    <a:pt x="53" y="3"/>
                  </a:cubicBezTo>
                  <a:cubicBezTo>
                    <a:pt x="54" y="3"/>
                    <a:pt x="54" y="3"/>
                    <a:pt x="54" y="3"/>
                  </a:cubicBezTo>
                  <a:cubicBezTo>
                    <a:pt x="54" y="3"/>
                    <a:pt x="53" y="7"/>
                    <a:pt x="51" y="8"/>
                  </a:cubicBezTo>
                  <a:cubicBezTo>
                    <a:pt x="49" y="9"/>
                    <a:pt x="49" y="12"/>
                    <a:pt x="52" y="16"/>
                  </a:cubicBezTo>
                  <a:cubicBezTo>
                    <a:pt x="55" y="20"/>
                    <a:pt x="48" y="18"/>
                    <a:pt x="47" y="16"/>
                  </a:cubicBezTo>
                  <a:cubicBezTo>
                    <a:pt x="46" y="13"/>
                    <a:pt x="41" y="17"/>
                    <a:pt x="38" y="20"/>
                  </a:cubicBezTo>
                  <a:cubicBezTo>
                    <a:pt x="35" y="22"/>
                    <a:pt x="30" y="24"/>
                    <a:pt x="30" y="28"/>
                  </a:cubicBezTo>
                  <a:cubicBezTo>
                    <a:pt x="30" y="33"/>
                    <a:pt x="26" y="38"/>
                    <a:pt x="27" y="42"/>
                  </a:cubicBezTo>
                  <a:cubicBezTo>
                    <a:pt x="28" y="46"/>
                    <a:pt x="23" y="54"/>
                    <a:pt x="23" y="56"/>
                  </a:cubicBezTo>
                  <a:cubicBezTo>
                    <a:pt x="23" y="58"/>
                    <a:pt x="15" y="56"/>
                    <a:pt x="14" y="56"/>
                  </a:cubicBezTo>
                  <a:cubicBezTo>
                    <a:pt x="13" y="56"/>
                    <a:pt x="14" y="64"/>
                    <a:pt x="12" y="67"/>
                  </a:cubicBezTo>
                  <a:cubicBezTo>
                    <a:pt x="10" y="69"/>
                    <a:pt x="11" y="79"/>
                    <a:pt x="9" y="79"/>
                  </a:cubicBezTo>
                  <a:cubicBezTo>
                    <a:pt x="6" y="79"/>
                    <a:pt x="4" y="87"/>
                    <a:pt x="4" y="87"/>
                  </a:cubicBezTo>
                  <a:cubicBezTo>
                    <a:pt x="4" y="87"/>
                    <a:pt x="2" y="89"/>
                    <a:pt x="0" y="91"/>
                  </a:cubicBezTo>
                  <a:cubicBezTo>
                    <a:pt x="2" y="95"/>
                    <a:pt x="6" y="100"/>
                    <a:pt x="10" y="102"/>
                  </a:cubicBezTo>
                  <a:cubicBezTo>
                    <a:pt x="17" y="104"/>
                    <a:pt x="21" y="118"/>
                    <a:pt x="23" y="125"/>
                  </a:cubicBezTo>
                  <a:cubicBezTo>
                    <a:pt x="25" y="132"/>
                    <a:pt x="24" y="139"/>
                    <a:pt x="22" y="143"/>
                  </a:cubicBezTo>
                  <a:cubicBezTo>
                    <a:pt x="19" y="147"/>
                    <a:pt x="22" y="147"/>
                    <a:pt x="26" y="149"/>
                  </a:cubicBezTo>
                  <a:cubicBezTo>
                    <a:pt x="30" y="151"/>
                    <a:pt x="34" y="152"/>
                    <a:pt x="37" y="148"/>
                  </a:cubicBezTo>
                  <a:cubicBezTo>
                    <a:pt x="40" y="144"/>
                    <a:pt x="46" y="141"/>
                    <a:pt x="47" y="136"/>
                  </a:cubicBezTo>
                  <a:cubicBezTo>
                    <a:pt x="48" y="132"/>
                    <a:pt x="50" y="138"/>
                    <a:pt x="53" y="141"/>
                  </a:cubicBezTo>
                  <a:cubicBezTo>
                    <a:pt x="55" y="143"/>
                    <a:pt x="57" y="148"/>
                    <a:pt x="57" y="153"/>
                  </a:cubicBezTo>
                  <a:cubicBezTo>
                    <a:pt x="58" y="159"/>
                    <a:pt x="58" y="173"/>
                    <a:pt x="63" y="178"/>
                  </a:cubicBezTo>
                  <a:cubicBezTo>
                    <a:pt x="68" y="182"/>
                    <a:pt x="69" y="192"/>
                    <a:pt x="67" y="195"/>
                  </a:cubicBezTo>
                  <a:cubicBezTo>
                    <a:pt x="66" y="199"/>
                    <a:pt x="70" y="205"/>
                    <a:pt x="69" y="209"/>
                  </a:cubicBezTo>
                  <a:cubicBezTo>
                    <a:pt x="68" y="209"/>
                    <a:pt x="68" y="211"/>
                    <a:pt x="68" y="212"/>
                  </a:cubicBezTo>
                  <a:cubicBezTo>
                    <a:pt x="72" y="213"/>
                    <a:pt x="78" y="193"/>
                    <a:pt x="78" y="19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1" name="Freeform 61">
              <a:extLst>
                <a:ext uri="{FF2B5EF4-FFF2-40B4-BE49-F238E27FC236}">
                  <a16:creationId xmlns="" xmlns:a16="http://schemas.microsoft.com/office/drawing/2014/main" id="{7C3C85FE-1864-4C3A-8248-136E5EFF7BD2}"/>
                </a:ext>
              </a:extLst>
            </p:cNvPr>
            <p:cNvSpPr>
              <a:spLocks/>
            </p:cNvSpPr>
            <p:nvPr/>
          </p:nvSpPr>
          <p:spPr bwMode="auto">
            <a:xfrm>
              <a:off x="7374919" y="3541154"/>
              <a:ext cx="63723" cy="38856"/>
            </a:xfrm>
            <a:custGeom>
              <a:avLst/>
              <a:gdLst/>
              <a:ahLst/>
              <a:cxnLst>
                <a:cxn ang="0">
                  <a:pos x="33" y="7"/>
                </a:cxn>
                <a:cxn ang="0">
                  <a:pos x="20" y="3"/>
                </a:cxn>
                <a:cxn ang="0">
                  <a:pos x="11" y="2"/>
                </a:cxn>
                <a:cxn ang="0">
                  <a:pos x="3" y="9"/>
                </a:cxn>
                <a:cxn ang="0">
                  <a:pos x="0" y="14"/>
                </a:cxn>
                <a:cxn ang="0">
                  <a:pos x="3" y="16"/>
                </a:cxn>
                <a:cxn ang="0">
                  <a:pos x="11" y="18"/>
                </a:cxn>
                <a:cxn ang="0">
                  <a:pos x="21" y="19"/>
                </a:cxn>
                <a:cxn ang="0">
                  <a:pos x="32" y="17"/>
                </a:cxn>
                <a:cxn ang="0">
                  <a:pos x="31" y="8"/>
                </a:cxn>
                <a:cxn ang="0">
                  <a:pos x="33" y="7"/>
                </a:cxn>
              </a:cxnLst>
              <a:rect l="0" t="0" r="r" b="b"/>
              <a:pathLst>
                <a:path w="34" h="21">
                  <a:moveTo>
                    <a:pt x="33" y="7"/>
                  </a:moveTo>
                  <a:cubicBezTo>
                    <a:pt x="26" y="1"/>
                    <a:pt x="24" y="6"/>
                    <a:pt x="20" y="3"/>
                  </a:cubicBezTo>
                  <a:cubicBezTo>
                    <a:pt x="15" y="1"/>
                    <a:pt x="13" y="0"/>
                    <a:pt x="11" y="2"/>
                  </a:cubicBezTo>
                  <a:cubicBezTo>
                    <a:pt x="8" y="4"/>
                    <a:pt x="5" y="3"/>
                    <a:pt x="3" y="9"/>
                  </a:cubicBezTo>
                  <a:cubicBezTo>
                    <a:pt x="2" y="11"/>
                    <a:pt x="1" y="12"/>
                    <a:pt x="0" y="14"/>
                  </a:cubicBezTo>
                  <a:cubicBezTo>
                    <a:pt x="1" y="15"/>
                    <a:pt x="2" y="16"/>
                    <a:pt x="3" y="16"/>
                  </a:cubicBezTo>
                  <a:cubicBezTo>
                    <a:pt x="5" y="16"/>
                    <a:pt x="7" y="19"/>
                    <a:pt x="11" y="18"/>
                  </a:cubicBezTo>
                  <a:cubicBezTo>
                    <a:pt x="14" y="17"/>
                    <a:pt x="16" y="20"/>
                    <a:pt x="21" y="19"/>
                  </a:cubicBezTo>
                  <a:cubicBezTo>
                    <a:pt x="26" y="17"/>
                    <a:pt x="31" y="21"/>
                    <a:pt x="32" y="17"/>
                  </a:cubicBezTo>
                  <a:cubicBezTo>
                    <a:pt x="34" y="14"/>
                    <a:pt x="31" y="8"/>
                    <a:pt x="31" y="8"/>
                  </a:cubicBezTo>
                  <a:cubicBezTo>
                    <a:pt x="31" y="8"/>
                    <a:pt x="32" y="7"/>
                    <a:pt x="33" y="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2" name="Freeform 62">
              <a:extLst>
                <a:ext uri="{FF2B5EF4-FFF2-40B4-BE49-F238E27FC236}">
                  <a16:creationId xmlns="" xmlns:a16="http://schemas.microsoft.com/office/drawing/2014/main" id="{22445268-8F4E-422B-AF24-1F6B09328B57}"/>
                </a:ext>
              </a:extLst>
            </p:cNvPr>
            <p:cNvSpPr>
              <a:spLocks/>
            </p:cNvSpPr>
            <p:nvPr/>
          </p:nvSpPr>
          <p:spPr bwMode="auto">
            <a:xfrm>
              <a:off x="7639133" y="3651503"/>
              <a:ext cx="156975" cy="324829"/>
            </a:xfrm>
            <a:custGeom>
              <a:avLst/>
              <a:gdLst/>
              <a:ahLst/>
              <a:cxnLst>
                <a:cxn ang="0">
                  <a:pos x="62" y="22"/>
                </a:cxn>
                <a:cxn ang="0">
                  <a:pos x="51" y="13"/>
                </a:cxn>
                <a:cxn ang="0">
                  <a:pos x="48" y="7"/>
                </a:cxn>
                <a:cxn ang="0">
                  <a:pos x="38" y="2"/>
                </a:cxn>
                <a:cxn ang="0">
                  <a:pos x="29" y="7"/>
                </a:cxn>
                <a:cxn ang="0">
                  <a:pos x="22" y="9"/>
                </a:cxn>
                <a:cxn ang="0">
                  <a:pos x="12" y="9"/>
                </a:cxn>
                <a:cxn ang="0">
                  <a:pos x="4" y="10"/>
                </a:cxn>
                <a:cxn ang="0">
                  <a:pos x="0" y="12"/>
                </a:cxn>
                <a:cxn ang="0">
                  <a:pos x="5" y="18"/>
                </a:cxn>
                <a:cxn ang="0">
                  <a:pos x="10" y="27"/>
                </a:cxn>
                <a:cxn ang="0">
                  <a:pos x="20" y="32"/>
                </a:cxn>
                <a:cxn ang="0">
                  <a:pos x="27" y="34"/>
                </a:cxn>
                <a:cxn ang="0">
                  <a:pos x="31" y="42"/>
                </a:cxn>
                <a:cxn ang="0">
                  <a:pos x="22" y="47"/>
                </a:cxn>
                <a:cxn ang="0">
                  <a:pos x="35" y="58"/>
                </a:cxn>
                <a:cxn ang="0">
                  <a:pos x="40" y="68"/>
                </a:cxn>
                <a:cxn ang="0">
                  <a:pos x="50" y="80"/>
                </a:cxn>
                <a:cxn ang="0">
                  <a:pos x="59" y="89"/>
                </a:cxn>
                <a:cxn ang="0">
                  <a:pos x="61" y="100"/>
                </a:cxn>
                <a:cxn ang="0">
                  <a:pos x="65" y="119"/>
                </a:cxn>
                <a:cxn ang="0">
                  <a:pos x="57" y="132"/>
                </a:cxn>
                <a:cxn ang="0">
                  <a:pos x="47" y="138"/>
                </a:cxn>
                <a:cxn ang="0">
                  <a:pos x="47" y="148"/>
                </a:cxn>
                <a:cxn ang="0">
                  <a:pos x="34" y="148"/>
                </a:cxn>
                <a:cxn ang="0">
                  <a:pos x="27" y="153"/>
                </a:cxn>
                <a:cxn ang="0">
                  <a:pos x="32" y="157"/>
                </a:cxn>
                <a:cxn ang="0">
                  <a:pos x="29" y="167"/>
                </a:cxn>
                <a:cxn ang="0">
                  <a:pos x="34" y="172"/>
                </a:cxn>
                <a:cxn ang="0">
                  <a:pos x="45" y="164"/>
                </a:cxn>
                <a:cxn ang="0">
                  <a:pos x="47" y="159"/>
                </a:cxn>
                <a:cxn ang="0">
                  <a:pos x="50" y="153"/>
                </a:cxn>
                <a:cxn ang="0">
                  <a:pos x="57" y="152"/>
                </a:cxn>
                <a:cxn ang="0">
                  <a:pos x="73" y="145"/>
                </a:cxn>
                <a:cxn ang="0">
                  <a:pos x="81" y="130"/>
                </a:cxn>
                <a:cxn ang="0">
                  <a:pos x="79" y="104"/>
                </a:cxn>
                <a:cxn ang="0">
                  <a:pos x="68" y="86"/>
                </a:cxn>
                <a:cxn ang="0">
                  <a:pos x="50" y="71"/>
                </a:cxn>
                <a:cxn ang="0">
                  <a:pos x="45" y="62"/>
                </a:cxn>
                <a:cxn ang="0">
                  <a:pos x="42" y="47"/>
                </a:cxn>
                <a:cxn ang="0">
                  <a:pos x="50" y="37"/>
                </a:cxn>
                <a:cxn ang="0">
                  <a:pos x="54" y="30"/>
                </a:cxn>
                <a:cxn ang="0">
                  <a:pos x="63" y="24"/>
                </a:cxn>
                <a:cxn ang="0">
                  <a:pos x="64" y="24"/>
                </a:cxn>
                <a:cxn ang="0">
                  <a:pos x="62" y="22"/>
                </a:cxn>
              </a:cxnLst>
              <a:rect l="0" t="0" r="r" b="b"/>
              <a:pathLst>
                <a:path w="84" h="174">
                  <a:moveTo>
                    <a:pt x="62" y="22"/>
                  </a:moveTo>
                  <a:cubicBezTo>
                    <a:pt x="59" y="21"/>
                    <a:pt x="51" y="15"/>
                    <a:pt x="51" y="13"/>
                  </a:cubicBezTo>
                  <a:cubicBezTo>
                    <a:pt x="51" y="11"/>
                    <a:pt x="55" y="7"/>
                    <a:pt x="48" y="7"/>
                  </a:cubicBezTo>
                  <a:cubicBezTo>
                    <a:pt x="40" y="6"/>
                    <a:pt x="40" y="3"/>
                    <a:pt x="38" y="2"/>
                  </a:cubicBezTo>
                  <a:cubicBezTo>
                    <a:pt x="37" y="0"/>
                    <a:pt x="31" y="4"/>
                    <a:pt x="29" y="7"/>
                  </a:cubicBezTo>
                  <a:cubicBezTo>
                    <a:pt x="28" y="11"/>
                    <a:pt x="26" y="7"/>
                    <a:pt x="22" y="9"/>
                  </a:cubicBezTo>
                  <a:cubicBezTo>
                    <a:pt x="18" y="11"/>
                    <a:pt x="14" y="6"/>
                    <a:pt x="12" y="9"/>
                  </a:cubicBezTo>
                  <a:cubicBezTo>
                    <a:pt x="10" y="12"/>
                    <a:pt x="6" y="7"/>
                    <a:pt x="4" y="10"/>
                  </a:cubicBezTo>
                  <a:cubicBezTo>
                    <a:pt x="3" y="11"/>
                    <a:pt x="2" y="11"/>
                    <a:pt x="0" y="12"/>
                  </a:cubicBezTo>
                  <a:cubicBezTo>
                    <a:pt x="2" y="14"/>
                    <a:pt x="5" y="16"/>
                    <a:pt x="5" y="18"/>
                  </a:cubicBezTo>
                  <a:cubicBezTo>
                    <a:pt x="5" y="21"/>
                    <a:pt x="10" y="23"/>
                    <a:pt x="10" y="27"/>
                  </a:cubicBezTo>
                  <a:cubicBezTo>
                    <a:pt x="10" y="30"/>
                    <a:pt x="17" y="33"/>
                    <a:pt x="20" y="32"/>
                  </a:cubicBezTo>
                  <a:cubicBezTo>
                    <a:pt x="22" y="30"/>
                    <a:pt x="27" y="29"/>
                    <a:pt x="27" y="34"/>
                  </a:cubicBezTo>
                  <a:cubicBezTo>
                    <a:pt x="28" y="39"/>
                    <a:pt x="31" y="39"/>
                    <a:pt x="31" y="42"/>
                  </a:cubicBezTo>
                  <a:cubicBezTo>
                    <a:pt x="31" y="46"/>
                    <a:pt x="24" y="44"/>
                    <a:pt x="22" y="47"/>
                  </a:cubicBezTo>
                  <a:cubicBezTo>
                    <a:pt x="21" y="51"/>
                    <a:pt x="35" y="55"/>
                    <a:pt x="35" y="58"/>
                  </a:cubicBezTo>
                  <a:cubicBezTo>
                    <a:pt x="35" y="61"/>
                    <a:pt x="39" y="64"/>
                    <a:pt x="40" y="68"/>
                  </a:cubicBezTo>
                  <a:cubicBezTo>
                    <a:pt x="42" y="72"/>
                    <a:pt x="48" y="76"/>
                    <a:pt x="50" y="80"/>
                  </a:cubicBezTo>
                  <a:cubicBezTo>
                    <a:pt x="51" y="84"/>
                    <a:pt x="57" y="87"/>
                    <a:pt x="59" y="89"/>
                  </a:cubicBezTo>
                  <a:cubicBezTo>
                    <a:pt x="61" y="91"/>
                    <a:pt x="62" y="96"/>
                    <a:pt x="61" y="100"/>
                  </a:cubicBezTo>
                  <a:cubicBezTo>
                    <a:pt x="60" y="104"/>
                    <a:pt x="60" y="112"/>
                    <a:pt x="65" y="119"/>
                  </a:cubicBezTo>
                  <a:cubicBezTo>
                    <a:pt x="69" y="125"/>
                    <a:pt x="60" y="128"/>
                    <a:pt x="57" y="132"/>
                  </a:cubicBezTo>
                  <a:cubicBezTo>
                    <a:pt x="54" y="135"/>
                    <a:pt x="55" y="140"/>
                    <a:pt x="47" y="138"/>
                  </a:cubicBezTo>
                  <a:cubicBezTo>
                    <a:pt x="38" y="136"/>
                    <a:pt x="48" y="145"/>
                    <a:pt x="47" y="148"/>
                  </a:cubicBezTo>
                  <a:cubicBezTo>
                    <a:pt x="45" y="151"/>
                    <a:pt x="34" y="145"/>
                    <a:pt x="34" y="148"/>
                  </a:cubicBezTo>
                  <a:cubicBezTo>
                    <a:pt x="34" y="150"/>
                    <a:pt x="30" y="152"/>
                    <a:pt x="27" y="153"/>
                  </a:cubicBezTo>
                  <a:cubicBezTo>
                    <a:pt x="28" y="155"/>
                    <a:pt x="30" y="156"/>
                    <a:pt x="32" y="157"/>
                  </a:cubicBezTo>
                  <a:cubicBezTo>
                    <a:pt x="35" y="159"/>
                    <a:pt x="29" y="162"/>
                    <a:pt x="29" y="167"/>
                  </a:cubicBezTo>
                  <a:cubicBezTo>
                    <a:pt x="29" y="172"/>
                    <a:pt x="33" y="174"/>
                    <a:pt x="34" y="172"/>
                  </a:cubicBezTo>
                  <a:cubicBezTo>
                    <a:pt x="36" y="169"/>
                    <a:pt x="42" y="165"/>
                    <a:pt x="45" y="164"/>
                  </a:cubicBezTo>
                  <a:cubicBezTo>
                    <a:pt x="47" y="163"/>
                    <a:pt x="45" y="159"/>
                    <a:pt x="47" y="159"/>
                  </a:cubicBezTo>
                  <a:cubicBezTo>
                    <a:pt x="50" y="160"/>
                    <a:pt x="49" y="156"/>
                    <a:pt x="50" y="153"/>
                  </a:cubicBezTo>
                  <a:cubicBezTo>
                    <a:pt x="51" y="151"/>
                    <a:pt x="53" y="152"/>
                    <a:pt x="57" y="152"/>
                  </a:cubicBezTo>
                  <a:cubicBezTo>
                    <a:pt x="61" y="152"/>
                    <a:pt x="67" y="149"/>
                    <a:pt x="73" y="145"/>
                  </a:cubicBezTo>
                  <a:cubicBezTo>
                    <a:pt x="78" y="141"/>
                    <a:pt x="79" y="140"/>
                    <a:pt x="81" y="130"/>
                  </a:cubicBezTo>
                  <a:cubicBezTo>
                    <a:pt x="84" y="119"/>
                    <a:pt x="79" y="107"/>
                    <a:pt x="79" y="104"/>
                  </a:cubicBezTo>
                  <a:cubicBezTo>
                    <a:pt x="79" y="101"/>
                    <a:pt x="71" y="86"/>
                    <a:pt x="68" y="86"/>
                  </a:cubicBezTo>
                  <a:cubicBezTo>
                    <a:pt x="65" y="86"/>
                    <a:pt x="52" y="73"/>
                    <a:pt x="50" y="71"/>
                  </a:cubicBezTo>
                  <a:cubicBezTo>
                    <a:pt x="48" y="69"/>
                    <a:pt x="48" y="65"/>
                    <a:pt x="45" y="62"/>
                  </a:cubicBezTo>
                  <a:cubicBezTo>
                    <a:pt x="42" y="59"/>
                    <a:pt x="41" y="52"/>
                    <a:pt x="42" y="47"/>
                  </a:cubicBezTo>
                  <a:cubicBezTo>
                    <a:pt x="43" y="42"/>
                    <a:pt x="50" y="40"/>
                    <a:pt x="50" y="37"/>
                  </a:cubicBezTo>
                  <a:cubicBezTo>
                    <a:pt x="50" y="33"/>
                    <a:pt x="51" y="30"/>
                    <a:pt x="54" y="30"/>
                  </a:cubicBezTo>
                  <a:cubicBezTo>
                    <a:pt x="58" y="30"/>
                    <a:pt x="62" y="27"/>
                    <a:pt x="63" y="24"/>
                  </a:cubicBezTo>
                  <a:cubicBezTo>
                    <a:pt x="63" y="24"/>
                    <a:pt x="64" y="24"/>
                    <a:pt x="64" y="24"/>
                  </a:cubicBezTo>
                  <a:cubicBezTo>
                    <a:pt x="63" y="22"/>
                    <a:pt x="62" y="22"/>
                    <a:pt x="62" y="2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3" name="Freeform 63">
              <a:extLst>
                <a:ext uri="{FF2B5EF4-FFF2-40B4-BE49-F238E27FC236}">
                  <a16:creationId xmlns="" xmlns:a16="http://schemas.microsoft.com/office/drawing/2014/main" id="{C7BABAB1-7F3C-4755-93CF-0FD27C039A32}"/>
                </a:ext>
              </a:extLst>
            </p:cNvPr>
            <p:cNvSpPr>
              <a:spLocks/>
            </p:cNvSpPr>
            <p:nvPr/>
          </p:nvSpPr>
          <p:spPr bwMode="auto">
            <a:xfrm>
              <a:off x="7639133" y="3845777"/>
              <a:ext cx="128999" cy="91698"/>
            </a:xfrm>
            <a:custGeom>
              <a:avLst/>
              <a:gdLst/>
              <a:ahLst/>
              <a:cxnLst>
                <a:cxn ang="0">
                  <a:pos x="34" y="44"/>
                </a:cxn>
                <a:cxn ang="0">
                  <a:pos x="47" y="44"/>
                </a:cxn>
                <a:cxn ang="0">
                  <a:pos x="47" y="34"/>
                </a:cxn>
                <a:cxn ang="0">
                  <a:pos x="57" y="28"/>
                </a:cxn>
                <a:cxn ang="0">
                  <a:pos x="65" y="15"/>
                </a:cxn>
                <a:cxn ang="0">
                  <a:pos x="61" y="1"/>
                </a:cxn>
                <a:cxn ang="0">
                  <a:pos x="53" y="2"/>
                </a:cxn>
                <a:cxn ang="0">
                  <a:pos x="45" y="5"/>
                </a:cxn>
                <a:cxn ang="0">
                  <a:pos x="42" y="8"/>
                </a:cxn>
                <a:cxn ang="0">
                  <a:pos x="35" y="3"/>
                </a:cxn>
                <a:cxn ang="0">
                  <a:pos x="20" y="3"/>
                </a:cxn>
                <a:cxn ang="0">
                  <a:pos x="4" y="10"/>
                </a:cxn>
                <a:cxn ang="0">
                  <a:pos x="5" y="21"/>
                </a:cxn>
                <a:cxn ang="0">
                  <a:pos x="6" y="29"/>
                </a:cxn>
                <a:cxn ang="0">
                  <a:pos x="6" y="30"/>
                </a:cxn>
                <a:cxn ang="0">
                  <a:pos x="9" y="40"/>
                </a:cxn>
                <a:cxn ang="0">
                  <a:pos x="16" y="41"/>
                </a:cxn>
                <a:cxn ang="0">
                  <a:pos x="17" y="47"/>
                </a:cxn>
                <a:cxn ang="0">
                  <a:pos x="26" y="48"/>
                </a:cxn>
                <a:cxn ang="0">
                  <a:pos x="27" y="49"/>
                </a:cxn>
                <a:cxn ang="0">
                  <a:pos x="34" y="44"/>
                </a:cxn>
              </a:cxnLst>
              <a:rect l="0" t="0" r="r" b="b"/>
              <a:pathLst>
                <a:path w="69" h="49">
                  <a:moveTo>
                    <a:pt x="34" y="44"/>
                  </a:moveTo>
                  <a:cubicBezTo>
                    <a:pt x="34" y="41"/>
                    <a:pt x="45" y="47"/>
                    <a:pt x="47" y="44"/>
                  </a:cubicBezTo>
                  <a:cubicBezTo>
                    <a:pt x="48" y="41"/>
                    <a:pt x="38" y="32"/>
                    <a:pt x="47" y="34"/>
                  </a:cubicBezTo>
                  <a:cubicBezTo>
                    <a:pt x="55" y="36"/>
                    <a:pt x="54" y="31"/>
                    <a:pt x="57" y="28"/>
                  </a:cubicBezTo>
                  <a:cubicBezTo>
                    <a:pt x="60" y="24"/>
                    <a:pt x="69" y="21"/>
                    <a:pt x="65" y="15"/>
                  </a:cubicBezTo>
                  <a:cubicBezTo>
                    <a:pt x="61" y="10"/>
                    <a:pt x="61" y="5"/>
                    <a:pt x="61" y="1"/>
                  </a:cubicBezTo>
                  <a:cubicBezTo>
                    <a:pt x="58" y="3"/>
                    <a:pt x="54" y="3"/>
                    <a:pt x="53" y="2"/>
                  </a:cubicBezTo>
                  <a:cubicBezTo>
                    <a:pt x="50" y="1"/>
                    <a:pt x="45" y="1"/>
                    <a:pt x="45" y="5"/>
                  </a:cubicBezTo>
                  <a:cubicBezTo>
                    <a:pt x="45" y="9"/>
                    <a:pt x="41" y="9"/>
                    <a:pt x="42" y="8"/>
                  </a:cubicBezTo>
                  <a:cubicBezTo>
                    <a:pt x="42" y="6"/>
                    <a:pt x="38" y="6"/>
                    <a:pt x="35" y="3"/>
                  </a:cubicBezTo>
                  <a:cubicBezTo>
                    <a:pt x="33" y="0"/>
                    <a:pt x="24" y="4"/>
                    <a:pt x="20" y="3"/>
                  </a:cubicBezTo>
                  <a:cubicBezTo>
                    <a:pt x="16" y="1"/>
                    <a:pt x="9" y="5"/>
                    <a:pt x="4" y="10"/>
                  </a:cubicBezTo>
                  <a:cubicBezTo>
                    <a:pt x="0" y="16"/>
                    <a:pt x="5" y="16"/>
                    <a:pt x="5" y="21"/>
                  </a:cubicBezTo>
                  <a:cubicBezTo>
                    <a:pt x="5" y="25"/>
                    <a:pt x="8" y="25"/>
                    <a:pt x="6" y="29"/>
                  </a:cubicBezTo>
                  <a:cubicBezTo>
                    <a:pt x="6" y="29"/>
                    <a:pt x="6" y="29"/>
                    <a:pt x="6" y="30"/>
                  </a:cubicBezTo>
                  <a:cubicBezTo>
                    <a:pt x="11" y="31"/>
                    <a:pt x="9" y="37"/>
                    <a:pt x="9" y="40"/>
                  </a:cubicBezTo>
                  <a:cubicBezTo>
                    <a:pt x="10" y="43"/>
                    <a:pt x="14" y="41"/>
                    <a:pt x="16" y="41"/>
                  </a:cubicBezTo>
                  <a:cubicBezTo>
                    <a:pt x="19" y="41"/>
                    <a:pt x="15" y="45"/>
                    <a:pt x="17" y="47"/>
                  </a:cubicBezTo>
                  <a:cubicBezTo>
                    <a:pt x="19" y="49"/>
                    <a:pt x="25" y="45"/>
                    <a:pt x="26" y="48"/>
                  </a:cubicBezTo>
                  <a:cubicBezTo>
                    <a:pt x="26" y="48"/>
                    <a:pt x="26" y="49"/>
                    <a:pt x="27" y="49"/>
                  </a:cubicBezTo>
                  <a:cubicBezTo>
                    <a:pt x="30" y="48"/>
                    <a:pt x="34" y="46"/>
                    <a:pt x="34" y="4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4" name="Freeform 64">
              <a:extLst>
                <a:ext uri="{FF2B5EF4-FFF2-40B4-BE49-F238E27FC236}">
                  <a16:creationId xmlns="" xmlns:a16="http://schemas.microsoft.com/office/drawing/2014/main" id="{EC8F4171-749F-4C58-BCE3-99B33AEF68C9}"/>
                </a:ext>
              </a:extLst>
            </p:cNvPr>
            <p:cNvSpPr>
              <a:spLocks/>
            </p:cNvSpPr>
            <p:nvPr/>
          </p:nvSpPr>
          <p:spPr bwMode="auto">
            <a:xfrm>
              <a:off x="7597169" y="3671707"/>
              <a:ext cx="156975" cy="191167"/>
            </a:xfrm>
            <a:custGeom>
              <a:avLst/>
              <a:gdLst/>
              <a:ahLst/>
              <a:cxnLst>
                <a:cxn ang="0">
                  <a:pos x="57" y="47"/>
                </a:cxn>
                <a:cxn ang="0">
                  <a:pos x="44" y="36"/>
                </a:cxn>
                <a:cxn ang="0">
                  <a:pos x="53" y="31"/>
                </a:cxn>
                <a:cxn ang="0">
                  <a:pos x="49" y="23"/>
                </a:cxn>
                <a:cxn ang="0">
                  <a:pos x="42" y="21"/>
                </a:cxn>
                <a:cxn ang="0">
                  <a:pos x="32" y="16"/>
                </a:cxn>
                <a:cxn ang="0">
                  <a:pos x="27" y="7"/>
                </a:cxn>
                <a:cxn ang="0">
                  <a:pos x="22" y="1"/>
                </a:cxn>
                <a:cxn ang="0">
                  <a:pos x="18" y="1"/>
                </a:cxn>
                <a:cxn ang="0">
                  <a:pos x="16" y="7"/>
                </a:cxn>
                <a:cxn ang="0">
                  <a:pos x="16" y="16"/>
                </a:cxn>
                <a:cxn ang="0">
                  <a:pos x="10" y="11"/>
                </a:cxn>
                <a:cxn ang="0">
                  <a:pos x="4" y="20"/>
                </a:cxn>
                <a:cxn ang="0">
                  <a:pos x="0" y="23"/>
                </a:cxn>
                <a:cxn ang="0">
                  <a:pos x="2" y="25"/>
                </a:cxn>
                <a:cxn ang="0">
                  <a:pos x="3" y="34"/>
                </a:cxn>
                <a:cxn ang="0">
                  <a:pos x="11" y="37"/>
                </a:cxn>
                <a:cxn ang="0">
                  <a:pos x="10" y="49"/>
                </a:cxn>
                <a:cxn ang="0">
                  <a:pos x="7" y="58"/>
                </a:cxn>
                <a:cxn ang="0">
                  <a:pos x="17" y="54"/>
                </a:cxn>
                <a:cxn ang="0">
                  <a:pos x="26" y="53"/>
                </a:cxn>
                <a:cxn ang="0">
                  <a:pos x="33" y="51"/>
                </a:cxn>
                <a:cxn ang="0">
                  <a:pos x="43" y="51"/>
                </a:cxn>
                <a:cxn ang="0">
                  <a:pos x="52" y="59"/>
                </a:cxn>
                <a:cxn ang="0">
                  <a:pos x="52" y="73"/>
                </a:cxn>
                <a:cxn ang="0">
                  <a:pos x="60" y="85"/>
                </a:cxn>
                <a:cxn ang="0">
                  <a:pos x="59" y="97"/>
                </a:cxn>
                <a:cxn ang="0">
                  <a:pos x="64" y="101"/>
                </a:cxn>
                <a:cxn ang="0">
                  <a:pos x="67" y="98"/>
                </a:cxn>
                <a:cxn ang="0">
                  <a:pos x="75" y="95"/>
                </a:cxn>
                <a:cxn ang="0">
                  <a:pos x="83" y="94"/>
                </a:cxn>
                <a:cxn ang="0">
                  <a:pos x="83" y="89"/>
                </a:cxn>
                <a:cxn ang="0">
                  <a:pos x="81" y="78"/>
                </a:cxn>
                <a:cxn ang="0">
                  <a:pos x="72" y="69"/>
                </a:cxn>
                <a:cxn ang="0">
                  <a:pos x="62" y="57"/>
                </a:cxn>
                <a:cxn ang="0">
                  <a:pos x="57" y="47"/>
                </a:cxn>
              </a:cxnLst>
              <a:rect l="0" t="0" r="r" b="b"/>
              <a:pathLst>
                <a:path w="84" h="102">
                  <a:moveTo>
                    <a:pt x="57" y="47"/>
                  </a:moveTo>
                  <a:cubicBezTo>
                    <a:pt x="57" y="44"/>
                    <a:pt x="43" y="40"/>
                    <a:pt x="44" y="36"/>
                  </a:cubicBezTo>
                  <a:cubicBezTo>
                    <a:pt x="46" y="33"/>
                    <a:pt x="53" y="35"/>
                    <a:pt x="53" y="31"/>
                  </a:cubicBezTo>
                  <a:cubicBezTo>
                    <a:pt x="53" y="28"/>
                    <a:pt x="50" y="28"/>
                    <a:pt x="49" y="23"/>
                  </a:cubicBezTo>
                  <a:cubicBezTo>
                    <a:pt x="49" y="18"/>
                    <a:pt x="44" y="19"/>
                    <a:pt x="42" y="21"/>
                  </a:cubicBezTo>
                  <a:cubicBezTo>
                    <a:pt x="39" y="22"/>
                    <a:pt x="32" y="19"/>
                    <a:pt x="32" y="16"/>
                  </a:cubicBezTo>
                  <a:cubicBezTo>
                    <a:pt x="32" y="12"/>
                    <a:pt x="27" y="10"/>
                    <a:pt x="27" y="7"/>
                  </a:cubicBezTo>
                  <a:cubicBezTo>
                    <a:pt x="27" y="5"/>
                    <a:pt x="24" y="3"/>
                    <a:pt x="22" y="1"/>
                  </a:cubicBezTo>
                  <a:cubicBezTo>
                    <a:pt x="21" y="2"/>
                    <a:pt x="19" y="2"/>
                    <a:pt x="18" y="1"/>
                  </a:cubicBezTo>
                  <a:cubicBezTo>
                    <a:pt x="17" y="0"/>
                    <a:pt x="15" y="6"/>
                    <a:pt x="16" y="7"/>
                  </a:cubicBezTo>
                  <a:cubicBezTo>
                    <a:pt x="18" y="8"/>
                    <a:pt x="19" y="17"/>
                    <a:pt x="16" y="16"/>
                  </a:cubicBezTo>
                  <a:cubicBezTo>
                    <a:pt x="12" y="15"/>
                    <a:pt x="12" y="10"/>
                    <a:pt x="10" y="11"/>
                  </a:cubicBezTo>
                  <a:cubicBezTo>
                    <a:pt x="10" y="11"/>
                    <a:pt x="4" y="17"/>
                    <a:pt x="4" y="20"/>
                  </a:cubicBezTo>
                  <a:cubicBezTo>
                    <a:pt x="4" y="22"/>
                    <a:pt x="2" y="22"/>
                    <a:pt x="0" y="23"/>
                  </a:cubicBezTo>
                  <a:cubicBezTo>
                    <a:pt x="1" y="24"/>
                    <a:pt x="2" y="25"/>
                    <a:pt x="2" y="25"/>
                  </a:cubicBezTo>
                  <a:cubicBezTo>
                    <a:pt x="3" y="27"/>
                    <a:pt x="2" y="31"/>
                    <a:pt x="3" y="34"/>
                  </a:cubicBezTo>
                  <a:cubicBezTo>
                    <a:pt x="5" y="38"/>
                    <a:pt x="10" y="32"/>
                    <a:pt x="11" y="37"/>
                  </a:cubicBezTo>
                  <a:cubicBezTo>
                    <a:pt x="13" y="42"/>
                    <a:pt x="10" y="44"/>
                    <a:pt x="10" y="49"/>
                  </a:cubicBezTo>
                  <a:cubicBezTo>
                    <a:pt x="10" y="54"/>
                    <a:pt x="6" y="53"/>
                    <a:pt x="7" y="58"/>
                  </a:cubicBezTo>
                  <a:cubicBezTo>
                    <a:pt x="8" y="62"/>
                    <a:pt x="14" y="57"/>
                    <a:pt x="17" y="54"/>
                  </a:cubicBezTo>
                  <a:cubicBezTo>
                    <a:pt x="21" y="51"/>
                    <a:pt x="24" y="51"/>
                    <a:pt x="26" y="53"/>
                  </a:cubicBezTo>
                  <a:cubicBezTo>
                    <a:pt x="27" y="55"/>
                    <a:pt x="32" y="54"/>
                    <a:pt x="33" y="51"/>
                  </a:cubicBezTo>
                  <a:cubicBezTo>
                    <a:pt x="34" y="49"/>
                    <a:pt x="41" y="48"/>
                    <a:pt x="43" y="51"/>
                  </a:cubicBezTo>
                  <a:cubicBezTo>
                    <a:pt x="46" y="54"/>
                    <a:pt x="48" y="57"/>
                    <a:pt x="52" y="59"/>
                  </a:cubicBezTo>
                  <a:cubicBezTo>
                    <a:pt x="55" y="61"/>
                    <a:pt x="49" y="72"/>
                    <a:pt x="52" y="73"/>
                  </a:cubicBezTo>
                  <a:cubicBezTo>
                    <a:pt x="56" y="74"/>
                    <a:pt x="61" y="79"/>
                    <a:pt x="60" y="85"/>
                  </a:cubicBezTo>
                  <a:cubicBezTo>
                    <a:pt x="60" y="90"/>
                    <a:pt x="63" y="93"/>
                    <a:pt x="59" y="97"/>
                  </a:cubicBezTo>
                  <a:cubicBezTo>
                    <a:pt x="61" y="99"/>
                    <a:pt x="64" y="99"/>
                    <a:pt x="64" y="101"/>
                  </a:cubicBezTo>
                  <a:cubicBezTo>
                    <a:pt x="63" y="102"/>
                    <a:pt x="67" y="102"/>
                    <a:pt x="67" y="98"/>
                  </a:cubicBezTo>
                  <a:cubicBezTo>
                    <a:pt x="67" y="94"/>
                    <a:pt x="72" y="94"/>
                    <a:pt x="75" y="95"/>
                  </a:cubicBezTo>
                  <a:cubicBezTo>
                    <a:pt x="76" y="96"/>
                    <a:pt x="80" y="96"/>
                    <a:pt x="83" y="94"/>
                  </a:cubicBezTo>
                  <a:cubicBezTo>
                    <a:pt x="83" y="92"/>
                    <a:pt x="83" y="90"/>
                    <a:pt x="83" y="89"/>
                  </a:cubicBezTo>
                  <a:cubicBezTo>
                    <a:pt x="84" y="85"/>
                    <a:pt x="83" y="80"/>
                    <a:pt x="81" y="78"/>
                  </a:cubicBezTo>
                  <a:cubicBezTo>
                    <a:pt x="79" y="76"/>
                    <a:pt x="73" y="73"/>
                    <a:pt x="72" y="69"/>
                  </a:cubicBezTo>
                  <a:cubicBezTo>
                    <a:pt x="70" y="65"/>
                    <a:pt x="64" y="61"/>
                    <a:pt x="62" y="57"/>
                  </a:cubicBezTo>
                  <a:cubicBezTo>
                    <a:pt x="61" y="53"/>
                    <a:pt x="57" y="50"/>
                    <a:pt x="57" y="4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5" name="Freeform 65">
              <a:extLst>
                <a:ext uri="{FF2B5EF4-FFF2-40B4-BE49-F238E27FC236}">
                  <a16:creationId xmlns="" xmlns:a16="http://schemas.microsoft.com/office/drawing/2014/main" id="{6253D1EC-AAE5-426D-B64A-2251C5D1200E}"/>
                </a:ext>
              </a:extLst>
            </p:cNvPr>
            <p:cNvSpPr>
              <a:spLocks/>
            </p:cNvSpPr>
            <p:nvPr/>
          </p:nvSpPr>
          <p:spPr bwMode="auto">
            <a:xfrm>
              <a:off x="7542772" y="3715224"/>
              <a:ext cx="172517" cy="321720"/>
            </a:xfrm>
            <a:custGeom>
              <a:avLst/>
              <a:gdLst/>
              <a:ahLst/>
              <a:cxnLst>
                <a:cxn ang="0">
                  <a:pos x="56" y="91"/>
                </a:cxn>
                <a:cxn ang="0">
                  <a:pos x="55" y="80"/>
                </a:cxn>
                <a:cxn ang="0">
                  <a:pos x="71" y="73"/>
                </a:cxn>
                <a:cxn ang="0">
                  <a:pos x="86" y="73"/>
                </a:cxn>
                <a:cxn ang="0">
                  <a:pos x="88" y="74"/>
                </a:cxn>
                <a:cxn ang="0">
                  <a:pos x="89" y="62"/>
                </a:cxn>
                <a:cxn ang="0">
                  <a:pos x="81" y="50"/>
                </a:cxn>
                <a:cxn ang="0">
                  <a:pos x="81" y="36"/>
                </a:cxn>
                <a:cxn ang="0">
                  <a:pos x="72" y="28"/>
                </a:cxn>
                <a:cxn ang="0">
                  <a:pos x="62" y="28"/>
                </a:cxn>
                <a:cxn ang="0">
                  <a:pos x="55" y="30"/>
                </a:cxn>
                <a:cxn ang="0">
                  <a:pos x="46" y="31"/>
                </a:cxn>
                <a:cxn ang="0">
                  <a:pos x="36" y="35"/>
                </a:cxn>
                <a:cxn ang="0">
                  <a:pos x="39" y="26"/>
                </a:cxn>
                <a:cxn ang="0">
                  <a:pos x="40" y="14"/>
                </a:cxn>
                <a:cxn ang="0">
                  <a:pos x="32" y="11"/>
                </a:cxn>
                <a:cxn ang="0">
                  <a:pos x="31" y="2"/>
                </a:cxn>
                <a:cxn ang="0">
                  <a:pos x="29" y="0"/>
                </a:cxn>
                <a:cxn ang="0">
                  <a:pos x="27" y="2"/>
                </a:cxn>
                <a:cxn ang="0">
                  <a:pos x="17" y="8"/>
                </a:cxn>
                <a:cxn ang="0">
                  <a:pos x="9" y="10"/>
                </a:cxn>
                <a:cxn ang="0">
                  <a:pos x="2" y="14"/>
                </a:cxn>
                <a:cxn ang="0">
                  <a:pos x="0" y="32"/>
                </a:cxn>
                <a:cxn ang="0">
                  <a:pos x="9" y="42"/>
                </a:cxn>
                <a:cxn ang="0">
                  <a:pos x="11" y="50"/>
                </a:cxn>
                <a:cxn ang="0">
                  <a:pos x="10" y="55"/>
                </a:cxn>
                <a:cxn ang="0">
                  <a:pos x="9" y="63"/>
                </a:cxn>
                <a:cxn ang="0">
                  <a:pos x="13" y="75"/>
                </a:cxn>
                <a:cxn ang="0">
                  <a:pos x="17" y="89"/>
                </a:cxn>
                <a:cxn ang="0">
                  <a:pos x="21" y="97"/>
                </a:cxn>
                <a:cxn ang="0">
                  <a:pos x="11" y="116"/>
                </a:cxn>
                <a:cxn ang="0">
                  <a:pos x="8" y="132"/>
                </a:cxn>
                <a:cxn ang="0">
                  <a:pos x="9" y="142"/>
                </a:cxn>
                <a:cxn ang="0">
                  <a:pos x="23" y="157"/>
                </a:cxn>
                <a:cxn ang="0">
                  <a:pos x="27" y="162"/>
                </a:cxn>
                <a:cxn ang="0">
                  <a:pos x="33" y="163"/>
                </a:cxn>
                <a:cxn ang="0">
                  <a:pos x="39" y="170"/>
                </a:cxn>
                <a:cxn ang="0">
                  <a:pos x="48" y="171"/>
                </a:cxn>
                <a:cxn ang="0">
                  <a:pos x="51" y="166"/>
                </a:cxn>
                <a:cxn ang="0">
                  <a:pos x="38" y="159"/>
                </a:cxn>
                <a:cxn ang="0">
                  <a:pos x="30" y="146"/>
                </a:cxn>
                <a:cxn ang="0">
                  <a:pos x="26" y="135"/>
                </a:cxn>
                <a:cxn ang="0">
                  <a:pos x="19" y="130"/>
                </a:cxn>
                <a:cxn ang="0">
                  <a:pos x="20" y="112"/>
                </a:cxn>
                <a:cxn ang="0">
                  <a:pos x="27" y="89"/>
                </a:cxn>
                <a:cxn ang="0">
                  <a:pos x="36" y="86"/>
                </a:cxn>
                <a:cxn ang="0">
                  <a:pos x="45" y="93"/>
                </a:cxn>
                <a:cxn ang="0">
                  <a:pos x="57" y="99"/>
                </a:cxn>
                <a:cxn ang="0">
                  <a:pos x="57" y="100"/>
                </a:cxn>
                <a:cxn ang="0">
                  <a:pos x="57" y="99"/>
                </a:cxn>
                <a:cxn ang="0">
                  <a:pos x="56" y="91"/>
                </a:cxn>
              </a:cxnLst>
              <a:rect l="0" t="0" r="r" b="b"/>
              <a:pathLst>
                <a:path w="92" h="172">
                  <a:moveTo>
                    <a:pt x="56" y="91"/>
                  </a:moveTo>
                  <a:cubicBezTo>
                    <a:pt x="56" y="86"/>
                    <a:pt x="51" y="86"/>
                    <a:pt x="55" y="80"/>
                  </a:cubicBezTo>
                  <a:cubicBezTo>
                    <a:pt x="60" y="75"/>
                    <a:pt x="67" y="71"/>
                    <a:pt x="71" y="73"/>
                  </a:cubicBezTo>
                  <a:cubicBezTo>
                    <a:pt x="75" y="74"/>
                    <a:pt x="84" y="70"/>
                    <a:pt x="86" y="73"/>
                  </a:cubicBezTo>
                  <a:cubicBezTo>
                    <a:pt x="87" y="74"/>
                    <a:pt x="87" y="74"/>
                    <a:pt x="88" y="74"/>
                  </a:cubicBezTo>
                  <a:cubicBezTo>
                    <a:pt x="92" y="70"/>
                    <a:pt x="89" y="67"/>
                    <a:pt x="89" y="62"/>
                  </a:cubicBezTo>
                  <a:cubicBezTo>
                    <a:pt x="90" y="56"/>
                    <a:pt x="85" y="51"/>
                    <a:pt x="81" y="50"/>
                  </a:cubicBezTo>
                  <a:cubicBezTo>
                    <a:pt x="78" y="49"/>
                    <a:pt x="84" y="38"/>
                    <a:pt x="81" y="36"/>
                  </a:cubicBezTo>
                  <a:cubicBezTo>
                    <a:pt x="77" y="34"/>
                    <a:pt x="75" y="31"/>
                    <a:pt x="72" y="28"/>
                  </a:cubicBezTo>
                  <a:cubicBezTo>
                    <a:pt x="70" y="25"/>
                    <a:pt x="63" y="26"/>
                    <a:pt x="62" y="28"/>
                  </a:cubicBezTo>
                  <a:cubicBezTo>
                    <a:pt x="61" y="31"/>
                    <a:pt x="56" y="32"/>
                    <a:pt x="55" y="30"/>
                  </a:cubicBezTo>
                  <a:cubicBezTo>
                    <a:pt x="53" y="28"/>
                    <a:pt x="50" y="28"/>
                    <a:pt x="46" y="31"/>
                  </a:cubicBezTo>
                  <a:cubicBezTo>
                    <a:pt x="43" y="34"/>
                    <a:pt x="37" y="39"/>
                    <a:pt x="36" y="35"/>
                  </a:cubicBezTo>
                  <a:cubicBezTo>
                    <a:pt x="35" y="30"/>
                    <a:pt x="39" y="31"/>
                    <a:pt x="39" y="26"/>
                  </a:cubicBezTo>
                  <a:cubicBezTo>
                    <a:pt x="39" y="21"/>
                    <a:pt x="42" y="19"/>
                    <a:pt x="40" y="14"/>
                  </a:cubicBezTo>
                  <a:cubicBezTo>
                    <a:pt x="39" y="9"/>
                    <a:pt x="34" y="15"/>
                    <a:pt x="32" y="11"/>
                  </a:cubicBezTo>
                  <a:cubicBezTo>
                    <a:pt x="31" y="8"/>
                    <a:pt x="32" y="4"/>
                    <a:pt x="31" y="2"/>
                  </a:cubicBezTo>
                  <a:cubicBezTo>
                    <a:pt x="31" y="2"/>
                    <a:pt x="30" y="1"/>
                    <a:pt x="29" y="0"/>
                  </a:cubicBezTo>
                  <a:cubicBezTo>
                    <a:pt x="28" y="1"/>
                    <a:pt x="28" y="1"/>
                    <a:pt x="27" y="2"/>
                  </a:cubicBezTo>
                  <a:cubicBezTo>
                    <a:pt x="26" y="4"/>
                    <a:pt x="19" y="5"/>
                    <a:pt x="17" y="8"/>
                  </a:cubicBezTo>
                  <a:cubicBezTo>
                    <a:pt x="15" y="11"/>
                    <a:pt x="10" y="10"/>
                    <a:pt x="9" y="10"/>
                  </a:cubicBezTo>
                  <a:cubicBezTo>
                    <a:pt x="7" y="10"/>
                    <a:pt x="3" y="11"/>
                    <a:pt x="2" y="14"/>
                  </a:cubicBezTo>
                  <a:cubicBezTo>
                    <a:pt x="2" y="17"/>
                    <a:pt x="0" y="30"/>
                    <a:pt x="0" y="32"/>
                  </a:cubicBezTo>
                  <a:cubicBezTo>
                    <a:pt x="0" y="34"/>
                    <a:pt x="6" y="41"/>
                    <a:pt x="9" y="42"/>
                  </a:cubicBezTo>
                  <a:cubicBezTo>
                    <a:pt x="11" y="43"/>
                    <a:pt x="8" y="48"/>
                    <a:pt x="11" y="50"/>
                  </a:cubicBezTo>
                  <a:cubicBezTo>
                    <a:pt x="14" y="51"/>
                    <a:pt x="12" y="55"/>
                    <a:pt x="10" y="55"/>
                  </a:cubicBezTo>
                  <a:cubicBezTo>
                    <a:pt x="9" y="54"/>
                    <a:pt x="11" y="61"/>
                    <a:pt x="9" y="63"/>
                  </a:cubicBezTo>
                  <a:cubicBezTo>
                    <a:pt x="6" y="65"/>
                    <a:pt x="8" y="71"/>
                    <a:pt x="13" y="75"/>
                  </a:cubicBezTo>
                  <a:cubicBezTo>
                    <a:pt x="17" y="79"/>
                    <a:pt x="17" y="85"/>
                    <a:pt x="17" y="89"/>
                  </a:cubicBezTo>
                  <a:cubicBezTo>
                    <a:pt x="17" y="92"/>
                    <a:pt x="21" y="93"/>
                    <a:pt x="21" y="97"/>
                  </a:cubicBezTo>
                  <a:cubicBezTo>
                    <a:pt x="21" y="97"/>
                    <a:pt x="15" y="117"/>
                    <a:pt x="11" y="116"/>
                  </a:cubicBezTo>
                  <a:cubicBezTo>
                    <a:pt x="10" y="121"/>
                    <a:pt x="9" y="128"/>
                    <a:pt x="8" y="132"/>
                  </a:cubicBezTo>
                  <a:cubicBezTo>
                    <a:pt x="7" y="138"/>
                    <a:pt x="6" y="142"/>
                    <a:pt x="9" y="142"/>
                  </a:cubicBezTo>
                  <a:cubicBezTo>
                    <a:pt x="12" y="143"/>
                    <a:pt x="18" y="150"/>
                    <a:pt x="23" y="157"/>
                  </a:cubicBezTo>
                  <a:cubicBezTo>
                    <a:pt x="25" y="159"/>
                    <a:pt x="26" y="161"/>
                    <a:pt x="27" y="162"/>
                  </a:cubicBezTo>
                  <a:cubicBezTo>
                    <a:pt x="29" y="162"/>
                    <a:pt x="31" y="162"/>
                    <a:pt x="33" y="163"/>
                  </a:cubicBezTo>
                  <a:cubicBezTo>
                    <a:pt x="38" y="164"/>
                    <a:pt x="39" y="167"/>
                    <a:pt x="39" y="170"/>
                  </a:cubicBezTo>
                  <a:cubicBezTo>
                    <a:pt x="39" y="172"/>
                    <a:pt x="46" y="171"/>
                    <a:pt x="48" y="171"/>
                  </a:cubicBezTo>
                  <a:cubicBezTo>
                    <a:pt x="49" y="170"/>
                    <a:pt x="47" y="167"/>
                    <a:pt x="51" y="166"/>
                  </a:cubicBezTo>
                  <a:cubicBezTo>
                    <a:pt x="49" y="163"/>
                    <a:pt x="43" y="159"/>
                    <a:pt x="38" y="159"/>
                  </a:cubicBezTo>
                  <a:cubicBezTo>
                    <a:pt x="33" y="158"/>
                    <a:pt x="30" y="150"/>
                    <a:pt x="30" y="146"/>
                  </a:cubicBezTo>
                  <a:cubicBezTo>
                    <a:pt x="31" y="142"/>
                    <a:pt x="26" y="139"/>
                    <a:pt x="26" y="135"/>
                  </a:cubicBezTo>
                  <a:cubicBezTo>
                    <a:pt x="26" y="132"/>
                    <a:pt x="23" y="132"/>
                    <a:pt x="19" y="130"/>
                  </a:cubicBezTo>
                  <a:cubicBezTo>
                    <a:pt x="15" y="128"/>
                    <a:pt x="20" y="117"/>
                    <a:pt x="20" y="112"/>
                  </a:cubicBezTo>
                  <a:cubicBezTo>
                    <a:pt x="21" y="107"/>
                    <a:pt x="29" y="93"/>
                    <a:pt x="27" y="89"/>
                  </a:cubicBezTo>
                  <a:cubicBezTo>
                    <a:pt x="24" y="85"/>
                    <a:pt x="35" y="81"/>
                    <a:pt x="36" y="86"/>
                  </a:cubicBezTo>
                  <a:cubicBezTo>
                    <a:pt x="37" y="91"/>
                    <a:pt x="38" y="93"/>
                    <a:pt x="45" y="93"/>
                  </a:cubicBezTo>
                  <a:cubicBezTo>
                    <a:pt x="51" y="93"/>
                    <a:pt x="51" y="98"/>
                    <a:pt x="57" y="99"/>
                  </a:cubicBezTo>
                  <a:cubicBezTo>
                    <a:pt x="57" y="99"/>
                    <a:pt x="57" y="99"/>
                    <a:pt x="57" y="100"/>
                  </a:cubicBezTo>
                  <a:cubicBezTo>
                    <a:pt x="57" y="99"/>
                    <a:pt x="57" y="99"/>
                    <a:pt x="57" y="99"/>
                  </a:cubicBezTo>
                  <a:cubicBezTo>
                    <a:pt x="59" y="95"/>
                    <a:pt x="56" y="95"/>
                    <a:pt x="56" y="9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6" name="Freeform 66">
              <a:extLst>
                <a:ext uri="{FF2B5EF4-FFF2-40B4-BE49-F238E27FC236}">
                  <a16:creationId xmlns="" xmlns:a16="http://schemas.microsoft.com/office/drawing/2014/main" id="{5984C5ED-D202-4548-B943-94033A8EBE63}"/>
                </a:ext>
              </a:extLst>
            </p:cNvPr>
            <p:cNvSpPr>
              <a:spLocks/>
            </p:cNvSpPr>
            <p:nvPr/>
          </p:nvSpPr>
          <p:spPr bwMode="auto">
            <a:xfrm>
              <a:off x="5808282" y="2849534"/>
              <a:ext cx="203601" cy="166300"/>
            </a:xfrm>
            <a:custGeom>
              <a:avLst/>
              <a:gdLst/>
              <a:ahLst/>
              <a:cxnLst>
                <a:cxn ang="0">
                  <a:pos x="2" y="19"/>
                </a:cxn>
                <a:cxn ang="0">
                  <a:pos x="2" y="31"/>
                </a:cxn>
                <a:cxn ang="0">
                  <a:pos x="3" y="36"/>
                </a:cxn>
                <a:cxn ang="0">
                  <a:pos x="5" y="41"/>
                </a:cxn>
                <a:cxn ang="0">
                  <a:pos x="7" y="47"/>
                </a:cxn>
                <a:cxn ang="0">
                  <a:pos x="10" y="56"/>
                </a:cxn>
                <a:cxn ang="0">
                  <a:pos x="10" y="61"/>
                </a:cxn>
                <a:cxn ang="0">
                  <a:pos x="16" y="65"/>
                </a:cxn>
                <a:cxn ang="0">
                  <a:pos x="24" y="70"/>
                </a:cxn>
                <a:cxn ang="0">
                  <a:pos x="30" y="73"/>
                </a:cxn>
                <a:cxn ang="0">
                  <a:pos x="36" y="72"/>
                </a:cxn>
                <a:cxn ang="0">
                  <a:pos x="39" y="76"/>
                </a:cxn>
                <a:cxn ang="0">
                  <a:pos x="47" y="78"/>
                </a:cxn>
                <a:cxn ang="0">
                  <a:pos x="52" y="84"/>
                </a:cxn>
                <a:cxn ang="0">
                  <a:pos x="59" y="83"/>
                </a:cxn>
                <a:cxn ang="0">
                  <a:pos x="68" y="85"/>
                </a:cxn>
                <a:cxn ang="0">
                  <a:pos x="77" y="85"/>
                </a:cxn>
                <a:cxn ang="0">
                  <a:pos x="86" y="88"/>
                </a:cxn>
                <a:cxn ang="0">
                  <a:pos x="93" y="89"/>
                </a:cxn>
                <a:cxn ang="0">
                  <a:pos x="93" y="82"/>
                </a:cxn>
                <a:cxn ang="0">
                  <a:pos x="103" y="71"/>
                </a:cxn>
                <a:cxn ang="0">
                  <a:pos x="108" y="67"/>
                </a:cxn>
                <a:cxn ang="0">
                  <a:pos x="104" y="56"/>
                </a:cxn>
                <a:cxn ang="0">
                  <a:pos x="103" y="46"/>
                </a:cxn>
                <a:cxn ang="0">
                  <a:pos x="99" y="40"/>
                </a:cxn>
                <a:cxn ang="0">
                  <a:pos x="106" y="35"/>
                </a:cxn>
                <a:cxn ang="0">
                  <a:pos x="105" y="25"/>
                </a:cxn>
                <a:cxn ang="0">
                  <a:pos x="103" y="16"/>
                </a:cxn>
                <a:cxn ang="0">
                  <a:pos x="95" y="10"/>
                </a:cxn>
                <a:cxn ang="0">
                  <a:pos x="94" y="9"/>
                </a:cxn>
                <a:cxn ang="0">
                  <a:pos x="65" y="8"/>
                </a:cxn>
                <a:cxn ang="0">
                  <a:pos x="59" y="6"/>
                </a:cxn>
                <a:cxn ang="0">
                  <a:pos x="53" y="9"/>
                </a:cxn>
                <a:cxn ang="0">
                  <a:pos x="48" y="2"/>
                </a:cxn>
                <a:cxn ang="0">
                  <a:pos x="23" y="9"/>
                </a:cxn>
                <a:cxn ang="0">
                  <a:pos x="6" y="15"/>
                </a:cxn>
                <a:cxn ang="0">
                  <a:pos x="2" y="18"/>
                </a:cxn>
                <a:cxn ang="0">
                  <a:pos x="2" y="19"/>
                </a:cxn>
              </a:cxnLst>
              <a:rect l="0" t="0" r="r" b="b"/>
              <a:pathLst>
                <a:path w="109" h="89">
                  <a:moveTo>
                    <a:pt x="2" y="19"/>
                  </a:moveTo>
                  <a:cubicBezTo>
                    <a:pt x="3" y="21"/>
                    <a:pt x="4" y="28"/>
                    <a:pt x="2" y="31"/>
                  </a:cubicBezTo>
                  <a:cubicBezTo>
                    <a:pt x="0" y="34"/>
                    <a:pt x="1" y="35"/>
                    <a:pt x="3" y="36"/>
                  </a:cubicBezTo>
                  <a:cubicBezTo>
                    <a:pt x="5" y="37"/>
                    <a:pt x="5" y="39"/>
                    <a:pt x="5" y="41"/>
                  </a:cubicBezTo>
                  <a:cubicBezTo>
                    <a:pt x="5" y="43"/>
                    <a:pt x="7" y="43"/>
                    <a:pt x="7" y="47"/>
                  </a:cubicBezTo>
                  <a:cubicBezTo>
                    <a:pt x="7" y="51"/>
                    <a:pt x="8" y="54"/>
                    <a:pt x="10" y="56"/>
                  </a:cubicBezTo>
                  <a:cubicBezTo>
                    <a:pt x="11" y="57"/>
                    <a:pt x="11" y="59"/>
                    <a:pt x="10" y="61"/>
                  </a:cubicBezTo>
                  <a:cubicBezTo>
                    <a:pt x="12" y="63"/>
                    <a:pt x="14" y="64"/>
                    <a:pt x="16" y="65"/>
                  </a:cubicBezTo>
                  <a:cubicBezTo>
                    <a:pt x="22" y="67"/>
                    <a:pt x="24" y="68"/>
                    <a:pt x="24" y="70"/>
                  </a:cubicBezTo>
                  <a:cubicBezTo>
                    <a:pt x="24" y="72"/>
                    <a:pt x="29" y="75"/>
                    <a:pt x="30" y="73"/>
                  </a:cubicBezTo>
                  <a:cubicBezTo>
                    <a:pt x="31" y="70"/>
                    <a:pt x="34" y="72"/>
                    <a:pt x="36" y="72"/>
                  </a:cubicBezTo>
                  <a:cubicBezTo>
                    <a:pt x="38" y="72"/>
                    <a:pt x="39" y="74"/>
                    <a:pt x="39" y="76"/>
                  </a:cubicBezTo>
                  <a:cubicBezTo>
                    <a:pt x="40" y="77"/>
                    <a:pt x="45" y="76"/>
                    <a:pt x="47" y="78"/>
                  </a:cubicBezTo>
                  <a:cubicBezTo>
                    <a:pt x="48" y="79"/>
                    <a:pt x="49" y="83"/>
                    <a:pt x="52" y="84"/>
                  </a:cubicBezTo>
                  <a:cubicBezTo>
                    <a:pt x="54" y="86"/>
                    <a:pt x="57" y="82"/>
                    <a:pt x="59" y="83"/>
                  </a:cubicBezTo>
                  <a:cubicBezTo>
                    <a:pt x="60" y="85"/>
                    <a:pt x="65" y="86"/>
                    <a:pt x="68" y="85"/>
                  </a:cubicBezTo>
                  <a:cubicBezTo>
                    <a:pt x="71" y="83"/>
                    <a:pt x="73" y="86"/>
                    <a:pt x="77" y="85"/>
                  </a:cubicBezTo>
                  <a:cubicBezTo>
                    <a:pt x="81" y="85"/>
                    <a:pt x="85" y="86"/>
                    <a:pt x="86" y="88"/>
                  </a:cubicBezTo>
                  <a:cubicBezTo>
                    <a:pt x="87" y="88"/>
                    <a:pt x="90" y="89"/>
                    <a:pt x="93" y="89"/>
                  </a:cubicBezTo>
                  <a:cubicBezTo>
                    <a:pt x="94" y="88"/>
                    <a:pt x="92" y="83"/>
                    <a:pt x="93" y="82"/>
                  </a:cubicBezTo>
                  <a:cubicBezTo>
                    <a:pt x="93" y="81"/>
                    <a:pt x="102" y="73"/>
                    <a:pt x="103" y="71"/>
                  </a:cubicBezTo>
                  <a:cubicBezTo>
                    <a:pt x="105" y="69"/>
                    <a:pt x="107" y="69"/>
                    <a:pt x="108" y="67"/>
                  </a:cubicBezTo>
                  <a:cubicBezTo>
                    <a:pt x="109" y="65"/>
                    <a:pt x="105" y="58"/>
                    <a:pt x="104" y="56"/>
                  </a:cubicBezTo>
                  <a:cubicBezTo>
                    <a:pt x="103" y="55"/>
                    <a:pt x="102" y="49"/>
                    <a:pt x="103" y="46"/>
                  </a:cubicBezTo>
                  <a:cubicBezTo>
                    <a:pt x="104" y="44"/>
                    <a:pt x="99" y="42"/>
                    <a:pt x="99" y="40"/>
                  </a:cubicBezTo>
                  <a:cubicBezTo>
                    <a:pt x="99" y="39"/>
                    <a:pt x="103" y="36"/>
                    <a:pt x="106" y="35"/>
                  </a:cubicBezTo>
                  <a:cubicBezTo>
                    <a:pt x="108" y="34"/>
                    <a:pt x="107" y="27"/>
                    <a:pt x="105" y="25"/>
                  </a:cubicBezTo>
                  <a:cubicBezTo>
                    <a:pt x="103" y="23"/>
                    <a:pt x="102" y="20"/>
                    <a:pt x="103" y="16"/>
                  </a:cubicBezTo>
                  <a:cubicBezTo>
                    <a:pt x="105" y="13"/>
                    <a:pt x="96" y="10"/>
                    <a:pt x="95" y="10"/>
                  </a:cubicBezTo>
                  <a:cubicBezTo>
                    <a:pt x="94" y="10"/>
                    <a:pt x="94" y="10"/>
                    <a:pt x="94" y="9"/>
                  </a:cubicBezTo>
                  <a:cubicBezTo>
                    <a:pt x="86" y="11"/>
                    <a:pt x="66" y="9"/>
                    <a:pt x="65" y="8"/>
                  </a:cubicBezTo>
                  <a:cubicBezTo>
                    <a:pt x="64" y="8"/>
                    <a:pt x="61" y="7"/>
                    <a:pt x="59" y="6"/>
                  </a:cubicBezTo>
                  <a:cubicBezTo>
                    <a:pt x="58" y="8"/>
                    <a:pt x="56" y="9"/>
                    <a:pt x="53" y="9"/>
                  </a:cubicBezTo>
                  <a:cubicBezTo>
                    <a:pt x="48" y="9"/>
                    <a:pt x="48" y="5"/>
                    <a:pt x="48" y="2"/>
                  </a:cubicBezTo>
                  <a:cubicBezTo>
                    <a:pt x="48" y="0"/>
                    <a:pt x="28" y="4"/>
                    <a:pt x="23" y="9"/>
                  </a:cubicBezTo>
                  <a:cubicBezTo>
                    <a:pt x="18" y="15"/>
                    <a:pt x="6" y="13"/>
                    <a:pt x="6" y="15"/>
                  </a:cubicBezTo>
                  <a:cubicBezTo>
                    <a:pt x="5" y="17"/>
                    <a:pt x="3" y="18"/>
                    <a:pt x="2" y="18"/>
                  </a:cubicBezTo>
                  <a:cubicBezTo>
                    <a:pt x="2" y="18"/>
                    <a:pt x="2" y="19"/>
                    <a:pt x="2"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7" name="Freeform 67">
              <a:extLst>
                <a:ext uri="{FF2B5EF4-FFF2-40B4-BE49-F238E27FC236}">
                  <a16:creationId xmlns="" xmlns:a16="http://schemas.microsoft.com/office/drawing/2014/main" id="{C4708FD6-7DAF-4DA7-A9ED-1D7ADE5F3682}"/>
                </a:ext>
              </a:extLst>
            </p:cNvPr>
            <p:cNvSpPr>
              <a:spLocks/>
            </p:cNvSpPr>
            <p:nvPr/>
          </p:nvSpPr>
          <p:spPr bwMode="auto">
            <a:xfrm>
              <a:off x="5837811" y="3119965"/>
              <a:ext cx="77710" cy="73048"/>
            </a:xfrm>
            <a:custGeom>
              <a:avLst/>
              <a:gdLst/>
              <a:ahLst/>
              <a:cxnLst>
                <a:cxn ang="0">
                  <a:pos x="31" y="35"/>
                </a:cxn>
                <a:cxn ang="0">
                  <a:pos x="39" y="23"/>
                </a:cxn>
                <a:cxn ang="0">
                  <a:pos x="40" y="8"/>
                </a:cxn>
                <a:cxn ang="0">
                  <a:pos x="30" y="2"/>
                </a:cxn>
                <a:cxn ang="0">
                  <a:pos x="13" y="1"/>
                </a:cxn>
                <a:cxn ang="0">
                  <a:pos x="6" y="2"/>
                </a:cxn>
                <a:cxn ang="0">
                  <a:pos x="1" y="5"/>
                </a:cxn>
                <a:cxn ang="0">
                  <a:pos x="6" y="13"/>
                </a:cxn>
                <a:cxn ang="0">
                  <a:pos x="15" y="24"/>
                </a:cxn>
                <a:cxn ang="0">
                  <a:pos x="24" y="34"/>
                </a:cxn>
                <a:cxn ang="0">
                  <a:pos x="30" y="39"/>
                </a:cxn>
                <a:cxn ang="0">
                  <a:pos x="31" y="35"/>
                </a:cxn>
              </a:cxnLst>
              <a:rect l="0" t="0" r="r" b="b"/>
              <a:pathLst>
                <a:path w="41" h="39">
                  <a:moveTo>
                    <a:pt x="31" y="35"/>
                  </a:moveTo>
                  <a:cubicBezTo>
                    <a:pt x="30" y="33"/>
                    <a:pt x="37" y="23"/>
                    <a:pt x="39" y="23"/>
                  </a:cubicBezTo>
                  <a:cubicBezTo>
                    <a:pt x="41" y="23"/>
                    <a:pt x="41" y="13"/>
                    <a:pt x="40" y="8"/>
                  </a:cubicBezTo>
                  <a:cubicBezTo>
                    <a:pt x="35" y="4"/>
                    <a:pt x="30" y="2"/>
                    <a:pt x="30" y="2"/>
                  </a:cubicBezTo>
                  <a:cubicBezTo>
                    <a:pt x="30" y="2"/>
                    <a:pt x="15" y="2"/>
                    <a:pt x="13" y="1"/>
                  </a:cubicBezTo>
                  <a:cubicBezTo>
                    <a:pt x="10" y="0"/>
                    <a:pt x="8" y="4"/>
                    <a:pt x="6" y="2"/>
                  </a:cubicBezTo>
                  <a:cubicBezTo>
                    <a:pt x="3" y="0"/>
                    <a:pt x="0" y="3"/>
                    <a:pt x="1" y="5"/>
                  </a:cubicBezTo>
                  <a:cubicBezTo>
                    <a:pt x="1" y="8"/>
                    <a:pt x="6" y="9"/>
                    <a:pt x="6" y="13"/>
                  </a:cubicBezTo>
                  <a:cubicBezTo>
                    <a:pt x="6" y="17"/>
                    <a:pt x="15" y="22"/>
                    <a:pt x="15" y="24"/>
                  </a:cubicBezTo>
                  <a:cubicBezTo>
                    <a:pt x="15" y="25"/>
                    <a:pt x="21" y="29"/>
                    <a:pt x="24" y="34"/>
                  </a:cubicBezTo>
                  <a:cubicBezTo>
                    <a:pt x="26" y="35"/>
                    <a:pt x="28" y="37"/>
                    <a:pt x="30" y="39"/>
                  </a:cubicBezTo>
                  <a:cubicBezTo>
                    <a:pt x="30" y="37"/>
                    <a:pt x="31" y="36"/>
                    <a:pt x="31" y="3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8" name="Freeform 68">
              <a:extLst>
                <a:ext uri="{FF2B5EF4-FFF2-40B4-BE49-F238E27FC236}">
                  <a16:creationId xmlns="" xmlns:a16="http://schemas.microsoft.com/office/drawing/2014/main" id="{96175E65-4889-4918-8670-30BD8E56CBA5}"/>
                </a:ext>
              </a:extLst>
            </p:cNvPr>
            <p:cNvSpPr>
              <a:spLocks/>
            </p:cNvSpPr>
            <p:nvPr/>
          </p:nvSpPr>
          <p:spPr bwMode="auto">
            <a:xfrm>
              <a:off x="5800510" y="3087327"/>
              <a:ext cx="111903" cy="96361"/>
            </a:xfrm>
            <a:custGeom>
              <a:avLst/>
              <a:gdLst/>
              <a:ahLst/>
              <a:cxnLst>
                <a:cxn ang="0">
                  <a:pos x="35" y="42"/>
                </a:cxn>
                <a:cxn ang="0">
                  <a:pos x="26" y="31"/>
                </a:cxn>
                <a:cxn ang="0">
                  <a:pos x="21" y="23"/>
                </a:cxn>
                <a:cxn ang="0">
                  <a:pos x="26" y="20"/>
                </a:cxn>
                <a:cxn ang="0">
                  <a:pos x="33" y="19"/>
                </a:cxn>
                <a:cxn ang="0">
                  <a:pos x="50" y="20"/>
                </a:cxn>
                <a:cxn ang="0">
                  <a:pos x="60" y="26"/>
                </a:cxn>
                <a:cxn ang="0">
                  <a:pos x="60" y="23"/>
                </a:cxn>
                <a:cxn ang="0">
                  <a:pos x="56" y="15"/>
                </a:cxn>
                <a:cxn ang="0">
                  <a:pos x="53" y="8"/>
                </a:cxn>
                <a:cxn ang="0">
                  <a:pos x="50" y="9"/>
                </a:cxn>
                <a:cxn ang="0">
                  <a:pos x="38" y="7"/>
                </a:cxn>
                <a:cxn ang="0">
                  <a:pos x="29" y="0"/>
                </a:cxn>
                <a:cxn ang="0">
                  <a:pos x="22" y="4"/>
                </a:cxn>
                <a:cxn ang="0">
                  <a:pos x="19" y="10"/>
                </a:cxn>
                <a:cxn ang="0">
                  <a:pos x="15" y="15"/>
                </a:cxn>
                <a:cxn ang="0">
                  <a:pos x="8" y="15"/>
                </a:cxn>
                <a:cxn ang="0">
                  <a:pos x="0" y="16"/>
                </a:cxn>
                <a:cxn ang="0">
                  <a:pos x="2" y="21"/>
                </a:cxn>
                <a:cxn ang="0">
                  <a:pos x="11" y="25"/>
                </a:cxn>
                <a:cxn ang="0">
                  <a:pos x="21" y="40"/>
                </a:cxn>
                <a:cxn ang="0">
                  <a:pos x="30" y="45"/>
                </a:cxn>
                <a:cxn ang="0">
                  <a:pos x="40" y="50"/>
                </a:cxn>
                <a:cxn ang="0">
                  <a:pos x="44" y="52"/>
                </a:cxn>
                <a:cxn ang="0">
                  <a:pos x="35" y="42"/>
                </a:cxn>
              </a:cxnLst>
              <a:rect l="0" t="0" r="r" b="b"/>
              <a:pathLst>
                <a:path w="60" h="52">
                  <a:moveTo>
                    <a:pt x="35" y="42"/>
                  </a:moveTo>
                  <a:cubicBezTo>
                    <a:pt x="35" y="40"/>
                    <a:pt x="26" y="35"/>
                    <a:pt x="26" y="31"/>
                  </a:cubicBezTo>
                  <a:cubicBezTo>
                    <a:pt x="26" y="27"/>
                    <a:pt x="21" y="26"/>
                    <a:pt x="21" y="23"/>
                  </a:cubicBezTo>
                  <a:cubicBezTo>
                    <a:pt x="20" y="21"/>
                    <a:pt x="23" y="18"/>
                    <a:pt x="26" y="20"/>
                  </a:cubicBezTo>
                  <a:cubicBezTo>
                    <a:pt x="28" y="22"/>
                    <a:pt x="30" y="18"/>
                    <a:pt x="33" y="19"/>
                  </a:cubicBezTo>
                  <a:cubicBezTo>
                    <a:pt x="35" y="20"/>
                    <a:pt x="50" y="20"/>
                    <a:pt x="50" y="20"/>
                  </a:cubicBezTo>
                  <a:cubicBezTo>
                    <a:pt x="50" y="20"/>
                    <a:pt x="55" y="22"/>
                    <a:pt x="60" y="26"/>
                  </a:cubicBezTo>
                  <a:cubicBezTo>
                    <a:pt x="60" y="24"/>
                    <a:pt x="60" y="24"/>
                    <a:pt x="60" y="23"/>
                  </a:cubicBezTo>
                  <a:cubicBezTo>
                    <a:pt x="59" y="20"/>
                    <a:pt x="60" y="16"/>
                    <a:pt x="56" y="15"/>
                  </a:cubicBezTo>
                  <a:cubicBezTo>
                    <a:pt x="55" y="14"/>
                    <a:pt x="54" y="11"/>
                    <a:pt x="53" y="8"/>
                  </a:cubicBezTo>
                  <a:cubicBezTo>
                    <a:pt x="52" y="9"/>
                    <a:pt x="50" y="9"/>
                    <a:pt x="50" y="9"/>
                  </a:cubicBezTo>
                  <a:cubicBezTo>
                    <a:pt x="47" y="10"/>
                    <a:pt x="40" y="10"/>
                    <a:pt x="38" y="7"/>
                  </a:cubicBezTo>
                  <a:cubicBezTo>
                    <a:pt x="36" y="5"/>
                    <a:pt x="31" y="1"/>
                    <a:pt x="29" y="0"/>
                  </a:cubicBezTo>
                  <a:cubicBezTo>
                    <a:pt x="28" y="1"/>
                    <a:pt x="24" y="4"/>
                    <a:pt x="22" y="4"/>
                  </a:cubicBezTo>
                  <a:cubicBezTo>
                    <a:pt x="20" y="5"/>
                    <a:pt x="21" y="10"/>
                    <a:pt x="19" y="10"/>
                  </a:cubicBezTo>
                  <a:cubicBezTo>
                    <a:pt x="17" y="10"/>
                    <a:pt x="16" y="13"/>
                    <a:pt x="15" y="15"/>
                  </a:cubicBezTo>
                  <a:cubicBezTo>
                    <a:pt x="15" y="16"/>
                    <a:pt x="10" y="14"/>
                    <a:pt x="8" y="15"/>
                  </a:cubicBezTo>
                  <a:cubicBezTo>
                    <a:pt x="7" y="15"/>
                    <a:pt x="2" y="16"/>
                    <a:pt x="0" y="16"/>
                  </a:cubicBezTo>
                  <a:cubicBezTo>
                    <a:pt x="1" y="18"/>
                    <a:pt x="0" y="21"/>
                    <a:pt x="2" y="21"/>
                  </a:cubicBezTo>
                  <a:cubicBezTo>
                    <a:pt x="5" y="21"/>
                    <a:pt x="11" y="21"/>
                    <a:pt x="11" y="25"/>
                  </a:cubicBezTo>
                  <a:cubicBezTo>
                    <a:pt x="11" y="29"/>
                    <a:pt x="18" y="37"/>
                    <a:pt x="21" y="40"/>
                  </a:cubicBezTo>
                  <a:cubicBezTo>
                    <a:pt x="24" y="43"/>
                    <a:pt x="30" y="43"/>
                    <a:pt x="30" y="45"/>
                  </a:cubicBezTo>
                  <a:cubicBezTo>
                    <a:pt x="30" y="48"/>
                    <a:pt x="35" y="50"/>
                    <a:pt x="40" y="50"/>
                  </a:cubicBezTo>
                  <a:cubicBezTo>
                    <a:pt x="41" y="50"/>
                    <a:pt x="43" y="51"/>
                    <a:pt x="44" y="52"/>
                  </a:cubicBezTo>
                  <a:cubicBezTo>
                    <a:pt x="41" y="47"/>
                    <a:pt x="35" y="43"/>
                    <a:pt x="35" y="4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69" name="Freeform 69">
              <a:extLst>
                <a:ext uri="{FF2B5EF4-FFF2-40B4-BE49-F238E27FC236}">
                  <a16:creationId xmlns="" xmlns:a16="http://schemas.microsoft.com/office/drawing/2014/main" id="{DB74A3BE-2A72-42A5-B9F9-1E847384CE94}"/>
                </a:ext>
              </a:extLst>
            </p:cNvPr>
            <p:cNvSpPr>
              <a:spLocks/>
            </p:cNvSpPr>
            <p:nvPr/>
          </p:nvSpPr>
          <p:spPr bwMode="auto">
            <a:xfrm>
              <a:off x="5909305" y="3189904"/>
              <a:ext cx="38856" cy="76156"/>
            </a:xfrm>
            <a:custGeom>
              <a:avLst/>
              <a:gdLst/>
              <a:ahLst/>
              <a:cxnLst>
                <a:cxn ang="0">
                  <a:pos x="14" y="35"/>
                </a:cxn>
                <a:cxn ang="0">
                  <a:pos x="17" y="31"/>
                </a:cxn>
                <a:cxn ang="0">
                  <a:pos x="21" y="24"/>
                </a:cxn>
                <a:cxn ang="0">
                  <a:pos x="21" y="24"/>
                </a:cxn>
                <a:cxn ang="0">
                  <a:pos x="15" y="17"/>
                </a:cxn>
                <a:cxn ang="0">
                  <a:pos x="16" y="5"/>
                </a:cxn>
                <a:cxn ang="0">
                  <a:pos x="6" y="0"/>
                </a:cxn>
                <a:cxn ang="0">
                  <a:pos x="1" y="8"/>
                </a:cxn>
                <a:cxn ang="0">
                  <a:pos x="4" y="15"/>
                </a:cxn>
                <a:cxn ang="0">
                  <a:pos x="3" y="32"/>
                </a:cxn>
                <a:cxn ang="0">
                  <a:pos x="11" y="41"/>
                </a:cxn>
                <a:cxn ang="0">
                  <a:pos x="14" y="35"/>
                </a:cxn>
              </a:cxnLst>
              <a:rect l="0" t="0" r="r" b="b"/>
              <a:pathLst>
                <a:path w="21" h="41">
                  <a:moveTo>
                    <a:pt x="14" y="35"/>
                  </a:moveTo>
                  <a:cubicBezTo>
                    <a:pt x="17" y="35"/>
                    <a:pt x="15" y="33"/>
                    <a:pt x="17" y="31"/>
                  </a:cubicBezTo>
                  <a:cubicBezTo>
                    <a:pt x="19" y="29"/>
                    <a:pt x="21" y="26"/>
                    <a:pt x="21" y="24"/>
                  </a:cubicBezTo>
                  <a:cubicBezTo>
                    <a:pt x="21" y="24"/>
                    <a:pt x="21" y="24"/>
                    <a:pt x="21" y="24"/>
                  </a:cubicBezTo>
                  <a:cubicBezTo>
                    <a:pt x="18" y="21"/>
                    <a:pt x="15" y="20"/>
                    <a:pt x="15" y="17"/>
                  </a:cubicBezTo>
                  <a:cubicBezTo>
                    <a:pt x="14" y="14"/>
                    <a:pt x="15" y="9"/>
                    <a:pt x="16" y="5"/>
                  </a:cubicBezTo>
                  <a:cubicBezTo>
                    <a:pt x="14" y="4"/>
                    <a:pt x="8" y="0"/>
                    <a:pt x="6" y="0"/>
                  </a:cubicBezTo>
                  <a:cubicBezTo>
                    <a:pt x="4" y="0"/>
                    <a:pt x="1" y="4"/>
                    <a:pt x="1" y="8"/>
                  </a:cubicBezTo>
                  <a:cubicBezTo>
                    <a:pt x="5" y="10"/>
                    <a:pt x="7" y="12"/>
                    <a:pt x="4" y="15"/>
                  </a:cubicBezTo>
                  <a:cubicBezTo>
                    <a:pt x="1" y="18"/>
                    <a:pt x="0" y="29"/>
                    <a:pt x="3" y="32"/>
                  </a:cubicBezTo>
                  <a:cubicBezTo>
                    <a:pt x="7" y="34"/>
                    <a:pt x="8" y="40"/>
                    <a:pt x="11" y="41"/>
                  </a:cubicBezTo>
                  <a:cubicBezTo>
                    <a:pt x="12" y="38"/>
                    <a:pt x="12" y="35"/>
                    <a:pt x="14" y="3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0" name="Freeform 70">
              <a:extLst>
                <a:ext uri="{FF2B5EF4-FFF2-40B4-BE49-F238E27FC236}">
                  <a16:creationId xmlns="" xmlns:a16="http://schemas.microsoft.com/office/drawing/2014/main" id="{6BCDC38D-7FF0-483F-8E58-6203BC83C339}"/>
                </a:ext>
              </a:extLst>
            </p:cNvPr>
            <p:cNvSpPr>
              <a:spLocks/>
            </p:cNvSpPr>
            <p:nvPr/>
          </p:nvSpPr>
          <p:spPr bwMode="auto">
            <a:xfrm>
              <a:off x="5715030" y="3018942"/>
              <a:ext cx="156975" cy="69940"/>
            </a:xfrm>
            <a:custGeom>
              <a:avLst/>
              <a:gdLst/>
              <a:ahLst/>
              <a:cxnLst>
                <a:cxn ang="0">
                  <a:pos x="71" y="3"/>
                </a:cxn>
                <a:cxn ang="0">
                  <a:pos x="60" y="0"/>
                </a:cxn>
                <a:cxn ang="0">
                  <a:pos x="58" y="5"/>
                </a:cxn>
                <a:cxn ang="0">
                  <a:pos x="48" y="5"/>
                </a:cxn>
                <a:cxn ang="0">
                  <a:pos x="42" y="10"/>
                </a:cxn>
                <a:cxn ang="0">
                  <a:pos x="38" y="17"/>
                </a:cxn>
                <a:cxn ang="0">
                  <a:pos x="33" y="20"/>
                </a:cxn>
                <a:cxn ang="0">
                  <a:pos x="22" y="22"/>
                </a:cxn>
                <a:cxn ang="0">
                  <a:pos x="15" y="23"/>
                </a:cxn>
                <a:cxn ang="0">
                  <a:pos x="9" y="24"/>
                </a:cxn>
                <a:cxn ang="0">
                  <a:pos x="2" y="22"/>
                </a:cxn>
                <a:cxn ang="0">
                  <a:pos x="1" y="28"/>
                </a:cxn>
                <a:cxn ang="0">
                  <a:pos x="7" y="31"/>
                </a:cxn>
                <a:cxn ang="0">
                  <a:pos x="14" y="32"/>
                </a:cxn>
                <a:cxn ang="0">
                  <a:pos x="21" y="30"/>
                </a:cxn>
                <a:cxn ang="0">
                  <a:pos x="30" y="29"/>
                </a:cxn>
                <a:cxn ang="0">
                  <a:pos x="32" y="34"/>
                </a:cxn>
                <a:cxn ang="0">
                  <a:pos x="42" y="35"/>
                </a:cxn>
                <a:cxn ang="0">
                  <a:pos x="55" y="37"/>
                </a:cxn>
                <a:cxn ang="0">
                  <a:pos x="64" y="34"/>
                </a:cxn>
                <a:cxn ang="0">
                  <a:pos x="72" y="31"/>
                </a:cxn>
                <a:cxn ang="0">
                  <a:pos x="72" y="31"/>
                </a:cxn>
                <a:cxn ang="0">
                  <a:pos x="74" y="29"/>
                </a:cxn>
                <a:cxn ang="0">
                  <a:pos x="76" y="24"/>
                </a:cxn>
                <a:cxn ang="0">
                  <a:pos x="77" y="19"/>
                </a:cxn>
                <a:cxn ang="0">
                  <a:pos x="82" y="16"/>
                </a:cxn>
                <a:cxn ang="0">
                  <a:pos x="84" y="13"/>
                </a:cxn>
                <a:cxn ang="0">
                  <a:pos x="79" y="4"/>
                </a:cxn>
                <a:cxn ang="0">
                  <a:pos x="71" y="3"/>
                </a:cxn>
              </a:cxnLst>
              <a:rect l="0" t="0" r="r" b="b"/>
              <a:pathLst>
                <a:path w="84" h="37">
                  <a:moveTo>
                    <a:pt x="71" y="3"/>
                  </a:moveTo>
                  <a:cubicBezTo>
                    <a:pt x="68" y="0"/>
                    <a:pt x="60" y="0"/>
                    <a:pt x="60" y="0"/>
                  </a:cubicBezTo>
                  <a:cubicBezTo>
                    <a:pt x="60" y="0"/>
                    <a:pt x="59" y="3"/>
                    <a:pt x="58" y="5"/>
                  </a:cubicBezTo>
                  <a:cubicBezTo>
                    <a:pt x="57" y="6"/>
                    <a:pt x="52" y="6"/>
                    <a:pt x="48" y="5"/>
                  </a:cubicBezTo>
                  <a:cubicBezTo>
                    <a:pt x="47" y="7"/>
                    <a:pt x="43" y="8"/>
                    <a:pt x="42" y="10"/>
                  </a:cubicBezTo>
                  <a:cubicBezTo>
                    <a:pt x="42" y="12"/>
                    <a:pt x="36" y="11"/>
                    <a:pt x="38" y="17"/>
                  </a:cubicBezTo>
                  <a:cubicBezTo>
                    <a:pt x="40" y="23"/>
                    <a:pt x="35" y="21"/>
                    <a:pt x="33" y="20"/>
                  </a:cubicBezTo>
                  <a:cubicBezTo>
                    <a:pt x="32" y="19"/>
                    <a:pt x="24" y="20"/>
                    <a:pt x="22" y="22"/>
                  </a:cubicBezTo>
                  <a:cubicBezTo>
                    <a:pt x="20" y="24"/>
                    <a:pt x="17" y="24"/>
                    <a:pt x="15" y="23"/>
                  </a:cubicBezTo>
                  <a:cubicBezTo>
                    <a:pt x="14" y="22"/>
                    <a:pt x="10" y="21"/>
                    <a:pt x="9" y="24"/>
                  </a:cubicBezTo>
                  <a:cubicBezTo>
                    <a:pt x="7" y="26"/>
                    <a:pt x="4" y="22"/>
                    <a:pt x="2" y="22"/>
                  </a:cubicBezTo>
                  <a:cubicBezTo>
                    <a:pt x="0" y="22"/>
                    <a:pt x="1" y="27"/>
                    <a:pt x="1" y="28"/>
                  </a:cubicBezTo>
                  <a:cubicBezTo>
                    <a:pt x="1" y="29"/>
                    <a:pt x="4" y="32"/>
                    <a:pt x="7" y="31"/>
                  </a:cubicBezTo>
                  <a:cubicBezTo>
                    <a:pt x="9" y="30"/>
                    <a:pt x="12" y="31"/>
                    <a:pt x="14" y="32"/>
                  </a:cubicBezTo>
                  <a:cubicBezTo>
                    <a:pt x="16" y="34"/>
                    <a:pt x="19" y="31"/>
                    <a:pt x="21" y="30"/>
                  </a:cubicBezTo>
                  <a:cubicBezTo>
                    <a:pt x="22" y="29"/>
                    <a:pt x="29" y="29"/>
                    <a:pt x="30" y="29"/>
                  </a:cubicBezTo>
                  <a:cubicBezTo>
                    <a:pt x="30" y="29"/>
                    <a:pt x="31" y="33"/>
                    <a:pt x="32" y="34"/>
                  </a:cubicBezTo>
                  <a:cubicBezTo>
                    <a:pt x="33" y="34"/>
                    <a:pt x="38" y="35"/>
                    <a:pt x="42" y="35"/>
                  </a:cubicBezTo>
                  <a:cubicBezTo>
                    <a:pt x="46" y="35"/>
                    <a:pt x="53" y="37"/>
                    <a:pt x="55" y="37"/>
                  </a:cubicBezTo>
                  <a:cubicBezTo>
                    <a:pt x="57" y="37"/>
                    <a:pt x="60" y="34"/>
                    <a:pt x="64" y="34"/>
                  </a:cubicBezTo>
                  <a:cubicBezTo>
                    <a:pt x="69" y="34"/>
                    <a:pt x="71" y="31"/>
                    <a:pt x="72" y="31"/>
                  </a:cubicBezTo>
                  <a:cubicBezTo>
                    <a:pt x="72" y="31"/>
                    <a:pt x="72" y="31"/>
                    <a:pt x="72" y="31"/>
                  </a:cubicBezTo>
                  <a:cubicBezTo>
                    <a:pt x="72" y="30"/>
                    <a:pt x="73" y="29"/>
                    <a:pt x="74" y="29"/>
                  </a:cubicBezTo>
                  <a:cubicBezTo>
                    <a:pt x="76" y="28"/>
                    <a:pt x="74" y="25"/>
                    <a:pt x="76" y="24"/>
                  </a:cubicBezTo>
                  <a:cubicBezTo>
                    <a:pt x="77" y="22"/>
                    <a:pt x="75" y="19"/>
                    <a:pt x="77" y="19"/>
                  </a:cubicBezTo>
                  <a:cubicBezTo>
                    <a:pt x="79" y="20"/>
                    <a:pt x="82" y="20"/>
                    <a:pt x="82" y="16"/>
                  </a:cubicBezTo>
                  <a:cubicBezTo>
                    <a:pt x="82" y="15"/>
                    <a:pt x="83" y="14"/>
                    <a:pt x="84" y="13"/>
                  </a:cubicBezTo>
                  <a:cubicBezTo>
                    <a:pt x="81" y="10"/>
                    <a:pt x="79" y="4"/>
                    <a:pt x="79" y="4"/>
                  </a:cubicBezTo>
                  <a:cubicBezTo>
                    <a:pt x="79" y="4"/>
                    <a:pt x="74" y="6"/>
                    <a:pt x="71"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1" name="Freeform 71">
              <a:extLst>
                <a:ext uri="{FF2B5EF4-FFF2-40B4-BE49-F238E27FC236}">
                  <a16:creationId xmlns="" xmlns:a16="http://schemas.microsoft.com/office/drawing/2014/main" id="{647E8786-9D68-42E7-863F-D4D4E1F7A650}"/>
                </a:ext>
              </a:extLst>
            </p:cNvPr>
            <p:cNvSpPr>
              <a:spLocks/>
            </p:cNvSpPr>
            <p:nvPr/>
          </p:nvSpPr>
          <p:spPr bwMode="auto">
            <a:xfrm>
              <a:off x="5848691" y="3026713"/>
              <a:ext cx="139878" cy="79265"/>
            </a:xfrm>
            <a:custGeom>
              <a:avLst/>
              <a:gdLst/>
              <a:ahLst/>
              <a:cxnLst>
                <a:cxn ang="0">
                  <a:pos x="71" y="8"/>
                </a:cxn>
                <a:cxn ang="0">
                  <a:pos x="68" y="7"/>
                </a:cxn>
                <a:cxn ang="0">
                  <a:pos x="61" y="4"/>
                </a:cxn>
                <a:cxn ang="0">
                  <a:pos x="51" y="1"/>
                </a:cxn>
                <a:cxn ang="0">
                  <a:pos x="40" y="7"/>
                </a:cxn>
                <a:cxn ang="0">
                  <a:pos x="28" y="11"/>
                </a:cxn>
                <a:cxn ang="0">
                  <a:pos x="13" y="11"/>
                </a:cxn>
                <a:cxn ang="0">
                  <a:pos x="12" y="9"/>
                </a:cxn>
                <a:cxn ang="0">
                  <a:pos x="10" y="12"/>
                </a:cxn>
                <a:cxn ang="0">
                  <a:pos x="5" y="15"/>
                </a:cxn>
                <a:cxn ang="0">
                  <a:pos x="4" y="20"/>
                </a:cxn>
                <a:cxn ang="0">
                  <a:pos x="2" y="25"/>
                </a:cxn>
                <a:cxn ang="0">
                  <a:pos x="0" y="27"/>
                </a:cxn>
                <a:cxn ang="0">
                  <a:pos x="3" y="32"/>
                </a:cxn>
                <a:cxn ang="0">
                  <a:pos x="3" y="32"/>
                </a:cxn>
                <a:cxn ang="0">
                  <a:pos x="12" y="39"/>
                </a:cxn>
                <a:cxn ang="0">
                  <a:pos x="24" y="41"/>
                </a:cxn>
                <a:cxn ang="0">
                  <a:pos x="39" y="37"/>
                </a:cxn>
                <a:cxn ang="0">
                  <a:pos x="44" y="38"/>
                </a:cxn>
                <a:cxn ang="0">
                  <a:pos x="47" y="39"/>
                </a:cxn>
                <a:cxn ang="0">
                  <a:pos x="54" y="34"/>
                </a:cxn>
                <a:cxn ang="0">
                  <a:pos x="64" y="17"/>
                </a:cxn>
                <a:cxn ang="0">
                  <a:pos x="72" y="12"/>
                </a:cxn>
                <a:cxn ang="0">
                  <a:pos x="71" y="8"/>
                </a:cxn>
              </a:cxnLst>
              <a:rect l="0" t="0" r="r" b="b"/>
              <a:pathLst>
                <a:path w="74" h="42">
                  <a:moveTo>
                    <a:pt x="71" y="8"/>
                  </a:moveTo>
                  <a:cubicBezTo>
                    <a:pt x="70" y="8"/>
                    <a:pt x="69" y="7"/>
                    <a:pt x="68" y="7"/>
                  </a:cubicBezTo>
                  <a:cubicBezTo>
                    <a:pt x="65" y="6"/>
                    <a:pt x="62" y="5"/>
                    <a:pt x="61" y="4"/>
                  </a:cubicBezTo>
                  <a:cubicBezTo>
                    <a:pt x="59" y="2"/>
                    <a:pt x="52" y="1"/>
                    <a:pt x="51" y="1"/>
                  </a:cubicBezTo>
                  <a:cubicBezTo>
                    <a:pt x="50" y="0"/>
                    <a:pt x="43" y="7"/>
                    <a:pt x="40" y="7"/>
                  </a:cubicBezTo>
                  <a:cubicBezTo>
                    <a:pt x="38" y="7"/>
                    <a:pt x="28" y="9"/>
                    <a:pt x="28" y="11"/>
                  </a:cubicBezTo>
                  <a:cubicBezTo>
                    <a:pt x="28" y="14"/>
                    <a:pt x="16" y="14"/>
                    <a:pt x="13" y="11"/>
                  </a:cubicBezTo>
                  <a:cubicBezTo>
                    <a:pt x="13" y="11"/>
                    <a:pt x="12" y="10"/>
                    <a:pt x="12" y="9"/>
                  </a:cubicBezTo>
                  <a:cubicBezTo>
                    <a:pt x="11" y="10"/>
                    <a:pt x="10" y="11"/>
                    <a:pt x="10" y="12"/>
                  </a:cubicBezTo>
                  <a:cubicBezTo>
                    <a:pt x="10" y="16"/>
                    <a:pt x="7" y="16"/>
                    <a:pt x="5" y="15"/>
                  </a:cubicBezTo>
                  <a:cubicBezTo>
                    <a:pt x="3" y="15"/>
                    <a:pt x="5" y="18"/>
                    <a:pt x="4" y="20"/>
                  </a:cubicBezTo>
                  <a:cubicBezTo>
                    <a:pt x="2" y="21"/>
                    <a:pt x="4" y="24"/>
                    <a:pt x="2" y="25"/>
                  </a:cubicBezTo>
                  <a:cubicBezTo>
                    <a:pt x="1" y="25"/>
                    <a:pt x="0" y="26"/>
                    <a:pt x="0" y="27"/>
                  </a:cubicBezTo>
                  <a:cubicBezTo>
                    <a:pt x="1" y="28"/>
                    <a:pt x="3" y="32"/>
                    <a:pt x="3" y="32"/>
                  </a:cubicBezTo>
                  <a:cubicBezTo>
                    <a:pt x="3" y="32"/>
                    <a:pt x="3" y="32"/>
                    <a:pt x="3" y="32"/>
                  </a:cubicBezTo>
                  <a:cubicBezTo>
                    <a:pt x="5" y="33"/>
                    <a:pt x="10" y="37"/>
                    <a:pt x="12" y="39"/>
                  </a:cubicBezTo>
                  <a:cubicBezTo>
                    <a:pt x="14" y="42"/>
                    <a:pt x="21" y="42"/>
                    <a:pt x="24" y="41"/>
                  </a:cubicBezTo>
                  <a:cubicBezTo>
                    <a:pt x="26" y="41"/>
                    <a:pt x="39" y="37"/>
                    <a:pt x="39" y="37"/>
                  </a:cubicBezTo>
                  <a:cubicBezTo>
                    <a:pt x="39" y="37"/>
                    <a:pt x="42" y="38"/>
                    <a:pt x="44" y="38"/>
                  </a:cubicBezTo>
                  <a:cubicBezTo>
                    <a:pt x="44" y="38"/>
                    <a:pt x="46" y="38"/>
                    <a:pt x="47" y="39"/>
                  </a:cubicBezTo>
                  <a:cubicBezTo>
                    <a:pt x="48" y="38"/>
                    <a:pt x="51" y="37"/>
                    <a:pt x="54" y="34"/>
                  </a:cubicBezTo>
                  <a:cubicBezTo>
                    <a:pt x="57" y="30"/>
                    <a:pt x="63" y="18"/>
                    <a:pt x="64" y="17"/>
                  </a:cubicBezTo>
                  <a:cubicBezTo>
                    <a:pt x="66" y="16"/>
                    <a:pt x="70" y="14"/>
                    <a:pt x="72" y="12"/>
                  </a:cubicBezTo>
                  <a:cubicBezTo>
                    <a:pt x="74" y="11"/>
                    <a:pt x="73" y="9"/>
                    <a:pt x="71" y="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2" name="Freeform 72">
              <a:extLst>
                <a:ext uri="{FF2B5EF4-FFF2-40B4-BE49-F238E27FC236}">
                  <a16:creationId xmlns="" xmlns:a16="http://schemas.microsoft.com/office/drawing/2014/main" id="{471D83BE-0EEC-4E51-9552-CD1008F1B40D}"/>
                </a:ext>
              </a:extLst>
            </p:cNvPr>
            <p:cNvSpPr>
              <a:spLocks/>
            </p:cNvSpPr>
            <p:nvPr/>
          </p:nvSpPr>
          <p:spPr bwMode="auto">
            <a:xfrm>
              <a:off x="5769426" y="2962990"/>
              <a:ext cx="132108" cy="68385"/>
            </a:xfrm>
            <a:custGeom>
              <a:avLst/>
              <a:gdLst/>
              <a:ahLst/>
              <a:cxnLst>
                <a:cxn ang="0">
                  <a:pos x="68" y="17"/>
                </a:cxn>
                <a:cxn ang="0">
                  <a:pos x="60" y="15"/>
                </a:cxn>
                <a:cxn ang="0">
                  <a:pos x="57" y="11"/>
                </a:cxn>
                <a:cxn ang="0">
                  <a:pos x="51" y="12"/>
                </a:cxn>
                <a:cxn ang="0">
                  <a:pos x="45" y="9"/>
                </a:cxn>
                <a:cxn ang="0">
                  <a:pos x="37" y="4"/>
                </a:cxn>
                <a:cxn ang="0">
                  <a:pos x="31" y="0"/>
                </a:cxn>
                <a:cxn ang="0">
                  <a:pos x="30" y="1"/>
                </a:cxn>
                <a:cxn ang="0">
                  <a:pos x="24" y="2"/>
                </a:cxn>
                <a:cxn ang="0">
                  <a:pos x="15" y="6"/>
                </a:cxn>
                <a:cxn ang="0">
                  <a:pos x="3" y="10"/>
                </a:cxn>
                <a:cxn ang="0">
                  <a:pos x="4" y="16"/>
                </a:cxn>
                <a:cxn ang="0">
                  <a:pos x="8" y="26"/>
                </a:cxn>
                <a:cxn ang="0">
                  <a:pos x="20" y="35"/>
                </a:cxn>
                <a:cxn ang="0">
                  <a:pos x="19" y="35"/>
                </a:cxn>
                <a:cxn ang="0">
                  <a:pos x="29" y="35"/>
                </a:cxn>
                <a:cxn ang="0">
                  <a:pos x="31" y="30"/>
                </a:cxn>
                <a:cxn ang="0">
                  <a:pos x="42" y="33"/>
                </a:cxn>
                <a:cxn ang="0">
                  <a:pos x="50" y="34"/>
                </a:cxn>
                <a:cxn ang="0">
                  <a:pos x="51" y="36"/>
                </a:cxn>
                <a:cxn ang="0">
                  <a:pos x="54" y="33"/>
                </a:cxn>
                <a:cxn ang="0">
                  <a:pos x="65" y="27"/>
                </a:cxn>
                <a:cxn ang="0">
                  <a:pos x="71" y="22"/>
                </a:cxn>
                <a:cxn ang="0">
                  <a:pos x="68" y="17"/>
                </a:cxn>
              </a:cxnLst>
              <a:rect l="0" t="0" r="r" b="b"/>
              <a:pathLst>
                <a:path w="71" h="36">
                  <a:moveTo>
                    <a:pt x="68" y="17"/>
                  </a:moveTo>
                  <a:cubicBezTo>
                    <a:pt x="66" y="15"/>
                    <a:pt x="61" y="16"/>
                    <a:pt x="60" y="15"/>
                  </a:cubicBezTo>
                  <a:cubicBezTo>
                    <a:pt x="60" y="13"/>
                    <a:pt x="59" y="11"/>
                    <a:pt x="57" y="11"/>
                  </a:cubicBezTo>
                  <a:cubicBezTo>
                    <a:pt x="55" y="11"/>
                    <a:pt x="52" y="9"/>
                    <a:pt x="51" y="12"/>
                  </a:cubicBezTo>
                  <a:cubicBezTo>
                    <a:pt x="50" y="14"/>
                    <a:pt x="45" y="11"/>
                    <a:pt x="45" y="9"/>
                  </a:cubicBezTo>
                  <a:cubicBezTo>
                    <a:pt x="45" y="7"/>
                    <a:pt x="43" y="6"/>
                    <a:pt x="37" y="4"/>
                  </a:cubicBezTo>
                  <a:cubicBezTo>
                    <a:pt x="35" y="3"/>
                    <a:pt x="33" y="2"/>
                    <a:pt x="31" y="0"/>
                  </a:cubicBezTo>
                  <a:cubicBezTo>
                    <a:pt x="31" y="1"/>
                    <a:pt x="31" y="1"/>
                    <a:pt x="30" y="1"/>
                  </a:cubicBezTo>
                  <a:cubicBezTo>
                    <a:pt x="29" y="3"/>
                    <a:pt x="26" y="0"/>
                    <a:pt x="24" y="2"/>
                  </a:cubicBezTo>
                  <a:cubicBezTo>
                    <a:pt x="23" y="3"/>
                    <a:pt x="18" y="3"/>
                    <a:pt x="15" y="6"/>
                  </a:cubicBezTo>
                  <a:cubicBezTo>
                    <a:pt x="12" y="8"/>
                    <a:pt x="7" y="10"/>
                    <a:pt x="3" y="10"/>
                  </a:cubicBezTo>
                  <a:cubicBezTo>
                    <a:pt x="0" y="11"/>
                    <a:pt x="3" y="14"/>
                    <a:pt x="4" y="16"/>
                  </a:cubicBezTo>
                  <a:cubicBezTo>
                    <a:pt x="5" y="19"/>
                    <a:pt x="5" y="24"/>
                    <a:pt x="8" y="26"/>
                  </a:cubicBezTo>
                  <a:cubicBezTo>
                    <a:pt x="10" y="28"/>
                    <a:pt x="19" y="33"/>
                    <a:pt x="20" y="35"/>
                  </a:cubicBezTo>
                  <a:cubicBezTo>
                    <a:pt x="20" y="35"/>
                    <a:pt x="20" y="35"/>
                    <a:pt x="19" y="35"/>
                  </a:cubicBezTo>
                  <a:cubicBezTo>
                    <a:pt x="23" y="36"/>
                    <a:pt x="28" y="36"/>
                    <a:pt x="29" y="35"/>
                  </a:cubicBezTo>
                  <a:cubicBezTo>
                    <a:pt x="30" y="33"/>
                    <a:pt x="31" y="30"/>
                    <a:pt x="31" y="30"/>
                  </a:cubicBezTo>
                  <a:cubicBezTo>
                    <a:pt x="31" y="30"/>
                    <a:pt x="39" y="30"/>
                    <a:pt x="42" y="33"/>
                  </a:cubicBezTo>
                  <a:cubicBezTo>
                    <a:pt x="45" y="36"/>
                    <a:pt x="50" y="34"/>
                    <a:pt x="50" y="34"/>
                  </a:cubicBezTo>
                  <a:cubicBezTo>
                    <a:pt x="50" y="34"/>
                    <a:pt x="50" y="35"/>
                    <a:pt x="51" y="36"/>
                  </a:cubicBezTo>
                  <a:cubicBezTo>
                    <a:pt x="52" y="34"/>
                    <a:pt x="53" y="33"/>
                    <a:pt x="54" y="33"/>
                  </a:cubicBezTo>
                  <a:cubicBezTo>
                    <a:pt x="57" y="32"/>
                    <a:pt x="62" y="32"/>
                    <a:pt x="65" y="27"/>
                  </a:cubicBezTo>
                  <a:cubicBezTo>
                    <a:pt x="66" y="25"/>
                    <a:pt x="69" y="23"/>
                    <a:pt x="71" y="22"/>
                  </a:cubicBezTo>
                  <a:cubicBezTo>
                    <a:pt x="70" y="20"/>
                    <a:pt x="69" y="17"/>
                    <a:pt x="68" y="1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3" name="Freeform 73">
              <a:extLst>
                <a:ext uri="{FF2B5EF4-FFF2-40B4-BE49-F238E27FC236}">
                  <a16:creationId xmlns="" xmlns:a16="http://schemas.microsoft.com/office/drawing/2014/main" id="{0119E698-66D3-4893-9058-2BEBB8B034D9}"/>
                </a:ext>
              </a:extLst>
            </p:cNvPr>
            <p:cNvSpPr>
              <a:spLocks/>
            </p:cNvSpPr>
            <p:nvPr/>
          </p:nvSpPr>
          <p:spPr bwMode="auto">
            <a:xfrm>
              <a:off x="5864233" y="3003400"/>
              <a:ext cx="118119" cy="49734"/>
            </a:xfrm>
            <a:custGeom>
              <a:avLst/>
              <a:gdLst/>
              <a:ahLst/>
              <a:cxnLst>
                <a:cxn ang="0">
                  <a:pos x="47" y="3"/>
                </a:cxn>
                <a:cxn ang="0">
                  <a:pos x="38" y="3"/>
                </a:cxn>
                <a:cxn ang="0">
                  <a:pos x="29" y="1"/>
                </a:cxn>
                <a:cxn ang="0">
                  <a:pos x="22" y="2"/>
                </a:cxn>
                <a:cxn ang="0">
                  <a:pos x="20" y="1"/>
                </a:cxn>
                <a:cxn ang="0">
                  <a:pos x="14" y="6"/>
                </a:cxn>
                <a:cxn ang="0">
                  <a:pos x="3" y="12"/>
                </a:cxn>
                <a:cxn ang="0">
                  <a:pos x="0" y="15"/>
                </a:cxn>
                <a:cxn ang="0">
                  <a:pos x="5" y="24"/>
                </a:cxn>
                <a:cxn ang="0">
                  <a:pos x="20" y="24"/>
                </a:cxn>
                <a:cxn ang="0">
                  <a:pos x="32" y="20"/>
                </a:cxn>
                <a:cxn ang="0">
                  <a:pos x="43" y="14"/>
                </a:cxn>
                <a:cxn ang="0">
                  <a:pos x="53" y="17"/>
                </a:cxn>
                <a:cxn ang="0">
                  <a:pos x="60" y="20"/>
                </a:cxn>
                <a:cxn ang="0">
                  <a:pos x="58" y="16"/>
                </a:cxn>
                <a:cxn ang="0">
                  <a:pos x="63" y="8"/>
                </a:cxn>
                <a:cxn ang="0">
                  <a:pos x="63" y="7"/>
                </a:cxn>
                <a:cxn ang="0">
                  <a:pos x="56" y="6"/>
                </a:cxn>
                <a:cxn ang="0">
                  <a:pos x="47" y="3"/>
                </a:cxn>
              </a:cxnLst>
              <a:rect l="0" t="0" r="r" b="b"/>
              <a:pathLst>
                <a:path w="63" h="27">
                  <a:moveTo>
                    <a:pt x="47" y="3"/>
                  </a:moveTo>
                  <a:cubicBezTo>
                    <a:pt x="43" y="4"/>
                    <a:pt x="41" y="1"/>
                    <a:pt x="38" y="3"/>
                  </a:cubicBezTo>
                  <a:cubicBezTo>
                    <a:pt x="35" y="4"/>
                    <a:pt x="30" y="3"/>
                    <a:pt x="29" y="1"/>
                  </a:cubicBezTo>
                  <a:cubicBezTo>
                    <a:pt x="27" y="0"/>
                    <a:pt x="24" y="4"/>
                    <a:pt x="22" y="2"/>
                  </a:cubicBezTo>
                  <a:cubicBezTo>
                    <a:pt x="21" y="2"/>
                    <a:pt x="21" y="1"/>
                    <a:pt x="20" y="1"/>
                  </a:cubicBezTo>
                  <a:cubicBezTo>
                    <a:pt x="18" y="2"/>
                    <a:pt x="15" y="4"/>
                    <a:pt x="14" y="6"/>
                  </a:cubicBezTo>
                  <a:cubicBezTo>
                    <a:pt x="11" y="11"/>
                    <a:pt x="6" y="11"/>
                    <a:pt x="3" y="12"/>
                  </a:cubicBezTo>
                  <a:cubicBezTo>
                    <a:pt x="2" y="12"/>
                    <a:pt x="1" y="13"/>
                    <a:pt x="0" y="15"/>
                  </a:cubicBezTo>
                  <a:cubicBezTo>
                    <a:pt x="1" y="18"/>
                    <a:pt x="3" y="22"/>
                    <a:pt x="5" y="24"/>
                  </a:cubicBezTo>
                  <a:cubicBezTo>
                    <a:pt x="8" y="27"/>
                    <a:pt x="20" y="27"/>
                    <a:pt x="20" y="24"/>
                  </a:cubicBezTo>
                  <a:cubicBezTo>
                    <a:pt x="20" y="22"/>
                    <a:pt x="30" y="20"/>
                    <a:pt x="32" y="20"/>
                  </a:cubicBezTo>
                  <a:cubicBezTo>
                    <a:pt x="35" y="20"/>
                    <a:pt x="42" y="13"/>
                    <a:pt x="43" y="14"/>
                  </a:cubicBezTo>
                  <a:cubicBezTo>
                    <a:pt x="44" y="14"/>
                    <a:pt x="51" y="15"/>
                    <a:pt x="53" y="17"/>
                  </a:cubicBezTo>
                  <a:cubicBezTo>
                    <a:pt x="54" y="18"/>
                    <a:pt x="57" y="19"/>
                    <a:pt x="60" y="20"/>
                  </a:cubicBezTo>
                  <a:cubicBezTo>
                    <a:pt x="59" y="18"/>
                    <a:pt x="58" y="17"/>
                    <a:pt x="58" y="16"/>
                  </a:cubicBezTo>
                  <a:cubicBezTo>
                    <a:pt x="58" y="14"/>
                    <a:pt x="62" y="9"/>
                    <a:pt x="63" y="8"/>
                  </a:cubicBezTo>
                  <a:cubicBezTo>
                    <a:pt x="63" y="7"/>
                    <a:pt x="63" y="7"/>
                    <a:pt x="63" y="7"/>
                  </a:cubicBezTo>
                  <a:cubicBezTo>
                    <a:pt x="60" y="7"/>
                    <a:pt x="57" y="6"/>
                    <a:pt x="56" y="6"/>
                  </a:cubicBezTo>
                  <a:cubicBezTo>
                    <a:pt x="55" y="4"/>
                    <a:pt x="51" y="3"/>
                    <a:pt x="47"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4" name="Freeform 74">
              <a:extLst>
                <a:ext uri="{FF2B5EF4-FFF2-40B4-BE49-F238E27FC236}">
                  <a16:creationId xmlns="" xmlns:a16="http://schemas.microsoft.com/office/drawing/2014/main" id="{0D66EA15-A6C9-4C0B-AD91-AD67AF12F769}"/>
                </a:ext>
              </a:extLst>
            </p:cNvPr>
            <p:cNvSpPr>
              <a:spLocks/>
            </p:cNvSpPr>
            <p:nvPr/>
          </p:nvSpPr>
          <p:spPr bwMode="auto">
            <a:xfrm>
              <a:off x="5304720" y="3200784"/>
              <a:ext cx="79265" cy="130553"/>
            </a:xfrm>
            <a:custGeom>
              <a:avLst/>
              <a:gdLst/>
              <a:ahLst/>
              <a:cxnLst>
                <a:cxn ang="0">
                  <a:pos x="30" y="57"/>
                </a:cxn>
                <a:cxn ang="0">
                  <a:pos x="28" y="52"/>
                </a:cxn>
                <a:cxn ang="0">
                  <a:pos x="31" y="45"/>
                </a:cxn>
                <a:cxn ang="0">
                  <a:pos x="27" y="39"/>
                </a:cxn>
                <a:cxn ang="0">
                  <a:pos x="30" y="35"/>
                </a:cxn>
                <a:cxn ang="0">
                  <a:pos x="32" y="27"/>
                </a:cxn>
                <a:cxn ang="0">
                  <a:pos x="31" y="17"/>
                </a:cxn>
                <a:cxn ang="0">
                  <a:pos x="39" y="10"/>
                </a:cxn>
                <a:cxn ang="0">
                  <a:pos x="36" y="6"/>
                </a:cxn>
                <a:cxn ang="0">
                  <a:pos x="29" y="4"/>
                </a:cxn>
                <a:cxn ang="0">
                  <a:pos x="25" y="4"/>
                </a:cxn>
                <a:cxn ang="0">
                  <a:pos x="18" y="3"/>
                </a:cxn>
                <a:cxn ang="0">
                  <a:pos x="14" y="2"/>
                </a:cxn>
                <a:cxn ang="0">
                  <a:pos x="11" y="4"/>
                </a:cxn>
                <a:cxn ang="0">
                  <a:pos x="11" y="11"/>
                </a:cxn>
                <a:cxn ang="0">
                  <a:pos x="4" y="38"/>
                </a:cxn>
                <a:cxn ang="0">
                  <a:pos x="8" y="48"/>
                </a:cxn>
                <a:cxn ang="0">
                  <a:pos x="10" y="67"/>
                </a:cxn>
                <a:cxn ang="0">
                  <a:pos x="18" y="70"/>
                </a:cxn>
                <a:cxn ang="0">
                  <a:pos x="27" y="68"/>
                </a:cxn>
                <a:cxn ang="0">
                  <a:pos x="26" y="64"/>
                </a:cxn>
                <a:cxn ang="0">
                  <a:pos x="30" y="57"/>
                </a:cxn>
              </a:cxnLst>
              <a:rect l="0" t="0" r="r" b="b"/>
              <a:pathLst>
                <a:path w="42" h="70">
                  <a:moveTo>
                    <a:pt x="30" y="57"/>
                  </a:moveTo>
                  <a:cubicBezTo>
                    <a:pt x="35" y="56"/>
                    <a:pt x="29" y="53"/>
                    <a:pt x="28" y="52"/>
                  </a:cubicBezTo>
                  <a:cubicBezTo>
                    <a:pt x="27" y="50"/>
                    <a:pt x="28" y="45"/>
                    <a:pt x="31" y="45"/>
                  </a:cubicBezTo>
                  <a:cubicBezTo>
                    <a:pt x="33" y="45"/>
                    <a:pt x="31" y="43"/>
                    <a:pt x="27" y="39"/>
                  </a:cubicBezTo>
                  <a:cubicBezTo>
                    <a:pt x="24" y="36"/>
                    <a:pt x="27" y="35"/>
                    <a:pt x="30" y="35"/>
                  </a:cubicBezTo>
                  <a:cubicBezTo>
                    <a:pt x="33" y="35"/>
                    <a:pt x="29" y="30"/>
                    <a:pt x="32" y="27"/>
                  </a:cubicBezTo>
                  <a:cubicBezTo>
                    <a:pt x="35" y="24"/>
                    <a:pt x="31" y="19"/>
                    <a:pt x="31" y="17"/>
                  </a:cubicBezTo>
                  <a:cubicBezTo>
                    <a:pt x="31" y="14"/>
                    <a:pt x="35" y="13"/>
                    <a:pt x="39" y="10"/>
                  </a:cubicBezTo>
                  <a:cubicBezTo>
                    <a:pt x="42" y="7"/>
                    <a:pt x="36" y="8"/>
                    <a:pt x="36" y="6"/>
                  </a:cubicBezTo>
                  <a:cubicBezTo>
                    <a:pt x="36" y="3"/>
                    <a:pt x="32" y="2"/>
                    <a:pt x="29" y="4"/>
                  </a:cubicBezTo>
                  <a:cubicBezTo>
                    <a:pt x="26" y="6"/>
                    <a:pt x="27" y="4"/>
                    <a:pt x="25" y="4"/>
                  </a:cubicBezTo>
                  <a:cubicBezTo>
                    <a:pt x="22" y="4"/>
                    <a:pt x="18" y="5"/>
                    <a:pt x="18" y="3"/>
                  </a:cubicBezTo>
                  <a:cubicBezTo>
                    <a:pt x="18" y="0"/>
                    <a:pt x="16" y="0"/>
                    <a:pt x="14" y="2"/>
                  </a:cubicBezTo>
                  <a:cubicBezTo>
                    <a:pt x="13" y="3"/>
                    <a:pt x="12" y="4"/>
                    <a:pt x="11" y="4"/>
                  </a:cubicBezTo>
                  <a:cubicBezTo>
                    <a:pt x="10" y="7"/>
                    <a:pt x="10" y="10"/>
                    <a:pt x="11" y="11"/>
                  </a:cubicBezTo>
                  <a:cubicBezTo>
                    <a:pt x="13" y="15"/>
                    <a:pt x="8" y="33"/>
                    <a:pt x="4" y="38"/>
                  </a:cubicBezTo>
                  <a:cubicBezTo>
                    <a:pt x="0" y="43"/>
                    <a:pt x="4" y="45"/>
                    <a:pt x="8" y="48"/>
                  </a:cubicBezTo>
                  <a:cubicBezTo>
                    <a:pt x="13" y="52"/>
                    <a:pt x="10" y="64"/>
                    <a:pt x="10" y="67"/>
                  </a:cubicBezTo>
                  <a:cubicBezTo>
                    <a:pt x="10" y="70"/>
                    <a:pt x="14" y="70"/>
                    <a:pt x="18" y="70"/>
                  </a:cubicBezTo>
                  <a:cubicBezTo>
                    <a:pt x="21" y="70"/>
                    <a:pt x="24" y="68"/>
                    <a:pt x="27" y="68"/>
                  </a:cubicBezTo>
                  <a:cubicBezTo>
                    <a:pt x="26" y="66"/>
                    <a:pt x="26" y="65"/>
                    <a:pt x="26" y="64"/>
                  </a:cubicBezTo>
                  <a:cubicBezTo>
                    <a:pt x="26" y="62"/>
                    <a:pt x="26" y="58"/>
                    <a:pt x="30" y="5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5" name="Freeform 75">
              <a:extLst>
                <a:ext uri="{FF2B5EF4-FFF2-40B4-BE49-F238E27FC236}">
                  <a16:creationId xmlns="" xmlns:a16="http://schemas.microsoft.com/office/drawing/2014/main" id="{17E7FB35-D01A-4DEF-A45F-E910FBFF220D}"/>
                </a:ext>
              </a:extLst>
            </p:cNvPr>
            <p:cNvSpPr>
              <a:spLocks/>
            </p:cNvSpPr>
            <p:nvPr/>
          </p:nvSpPr>
          <p:spPr bwMode="auto">
            <a:xfrm>
              <a:off x="5578260" y="2894605"/>
              <a:ext cx="87035" cy="74602"/>
            </a:xfrm>
            <a:custGeom>
              <a:avLst/>
              <a:gdLst/>
              <a:ahLst/>
              <a:cxnLst>
                <a:cxn ang="0">
                  <a:pos x="15" y="31"/>
                </a:cxn>
                <a:cxn ang="0">
                  <a:pos x="23" y="32"/>
                </a:cxn>
                <a:cxn ang="0">
                  <a:pos x="31" y="38"/>
                </a:cxn>
                <a:cxn ang="0">
                  <a:pos x="33" y="40"/>
                </a:cxn>
                <a:cxn ang="0">
                  <a:pos x="35" y="32"/>
                </a:cxn>
                <a:cxn ang="0">
                  <a:pos x="35" y="26"/>
                </a:cxn>
                <a:cxn ang="0">
                  <a:pos x="42" y="23"/>
                </a:cxn>
                <a:cxn ang="0">
                  <a:pos x="44" y="20"/>
                </a:cxn>
                <a:cxn ang="0">
                  <a:pos x="40" y="14"/>
                </a:cxn>
                <a:cxn ang="0">
                  <a:pos x="46" y="8"/>
                </a:cxn>
                <a:cxn ang="0">
                  <a:pos x="46" y="1"/>
                </a:cxn>
                <a:cxn ang="0">
                  <a:pos x="43" y="2"/>
                </a:cxn>
                <a:cxn ang="0">
                  <a:pos x="32" y="2"/>
                </a:cxn>
                <a:cxn ang="0">
                  <a:pos x="27" y="10"/>
                </a:cxn>
                <a:cxn ang="0">
                  <a:pos x="22" y="10"/>
                </a:cxn>
                <a:cxn ang="0">
                  <a:pos x="16" y="13"/>
                </a:cxn>
                <a:cxn ang="0">
                  <a:pos x="11" y="22"/>
                </a:cxn>
                <a:cxn ang="0">
                  <a:pos x="2" y="33"/>
                </a:cxn>
                <a:cxn ang="0">
                  <a:pos x="0" y="34"/>
                </a:cxn>
                <a:cxn ang="0">
                  <a:pos x="4" y="35"/>
                </a:cxn>
                <a:cxn ang="0">
                  <a:pos x="15" y="31"/>
                </a:cxn>
              </a:cxnLst>
              <a:rect l="0" t="0" r="r" b="b"/>
              <a:pathLst>
                <a:path w="47" h="40">
                  <a:moveTo>
                    <a:pt x="15" y="31"/>
                  </a:moveTo>
                  <a:cubicBezTo>
                    <a:pt x="17" y="29"/>
                    <a:pt x="21" y="30"/>
                    <a:pt x="23" y="32"/>
                  </a:cubicBezTo>
                  <a:cubicBezTo>
                    <a:pt x="25" y="34"/>
                    <a:pt x="28" y="35"/>
                    <a:pt x="31" y="38"/>
                  </a:cubicBezTo>
                  <a:cubicBezTo>
                    <a:pt x="32" y="39"/>
                    <a:pt x="33" y="40"/>
                    <a:pt x="33" y="40"/>
                  </a:cubicBezTo>
                  <a:cubicBezTo>
                    <a:pt x="34" y="38"/>
                    <a:pt x="34" y="34"/>
                    <a:pt x="35" y="32"/>
                  </a:cubicBezTo>
                  <a:cubicBezTo>
                    <a:pt x="36" y="29"/>
                    <a:pt x="34" y="26"/>
                    <a:pt x="35" y="26"/>
                  </a:cubicBezTo>
                  <a:cubicBezTo>
                    <a:pt x="37" y="26"/>
                    <a:pt x="42" y="26"/>
                    <a:pt x="42" y="23"/>
                  </a:cubicBezTo>
                  <a:cubicBezTo>
                    <a:pt x="42" y="20"/>
                    <a:pt x="43" y="21"/>
                    <a:pt x="44" y="20"/>
                  </a:cubicBezTo>
                  <a:cubicBezTo>
                    <a:pt x="45" y="18"/>
                    <a:pt x="41" y="15"/>
                    <a:pt x="40" y="14"/>
                  </a:cubicBezTo>
                  <a:cubicBezTo>
                    <a:pt x="40" y="13"/>
                    <a:pt x="43" y="12"/>
                    <a:pt x="46" y="8"/>
                  </a:cubicBezTo>
                  <a:cubicBezTo>
                    <a:pt x="47" y="7"/>
                    <a:pt x="47" y="4"/>
                    <a:pt x="46" y="1"/>
                  </a:cubicBezTo>
                  <a:cubicBezTo>
                    <a:pt x="45" y="2"/>
                    <a:pt x="44" y="3"/>
                    <a:pt x="43" y="2"/>
                  </a:cubicBezTo>
                  <a:cubicBezTo>
                    <a:pt x="40" y="0"/>
                    <a:pt x="37" y="1"/>
                    <a:pt x="32" y="2"/>
                  </a:cubicBezTo>
                  <a:cubicBezTo>
                    <a:pt x="27" y="3"/>
                    <a:pt x="25" y="8"/>
                    <a:pt x="27" y="10"/>
                  </a:cubicBezTo>
                  <a:cubicBezTo>
                    <a:pt x="29" y="12"/>
                    <a:pt x="22" y="13"/>
                    <a:pt x="22" y="10"/>
                  </a:cubicBezTo>
                  <a:cubicBezTo>
                    <a:pt x="21" y="8"/>
                    <a:pt x="16" y="9"/>
                    <a:pt x="16" y="13"/>
                  </a:cubicBezTo>
                  <a:cubicBezTo>
                    <a:pt x="17" y="16"/>
                    <a:pt x="11" y="18"/>
                    <a:pt x="11" y="22"/>
                  </a:cubicBezTo>
                  <a:cubicBezTo>
                    <a:pt x="12" y="26"/>
                    <a:pt x="6" y="30"/>
                    <a:pt x="2" y="33"/>
                  </a:cubicBezTo>
                  <a:cubicBezTo>
                    <a:pt x="2" y="33"/>
                    <a:pt x="1" y="33"/>
                    <a:pt x="0" y="34"/>
                  </a:cubicBezTo>
                  <a:cubicBezTo>
                    <a:pt x="2" y="34"/>
                    <a:pt x="4" y="35"/>
                    <a:pt x="4" y="35"/>
                  </a:cubicBezTo>
                  <a:cubicBezTo>
                    <a:pt x="8" y="35"/>
                    <a:pt x="13" y="33"/>
                    <a:pt x="15" y="3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6" name="Freeform 76">
              <a:extLst>
                <a:ext uri="{FF2B5EF4-FFF2-40B4-BE49-F238E27FC236}">
                  <a16:creationId xmlns="" xmlns:a16="http://schemas.microsoft.com/office/drawing/2014/main" id="{083C9702-3581-40C8-9A59-FA9A07382C1C}"/>
                </a:ext>
              </a:extLst>
            </p:cNvPr>
            <p:cNvSpPr>
              <a:spLocks/>
            </p:cNvSpPr>
            <p:nvPr/>
          </p:nvSpPr>
          <p:spPr bwMode="auto">
            <a:xfrm>
              <a:off x="5634211" y="2989412"/>
              <a:ext cx="15542" cy="18650"/>
            </a:xfrm>
            <a:custGeom>
              <a:avLst/>
              <a:gdLst/>
              <a:ahLst/>
              <a:cxnLst>
                <a:cxn ang="0">
                  <a:pos x="4" y="0"/>
                </a:cxn>
                <a:cxn ang="0">
                  <a:pos x="0" y="9"/>
                </a:cxn>
                <a:cxn ang="0">
                  <a:pos x="8" y="10"/>
                </a:cxn>
                <a:cxn ang="0">
                  <a:pos x="4" y="1"/>
                </a:cxn>
                <a:cxn ang="0">
                  <a:pos x="4" y="0"/>
                </a:cxn>
              </a:cxnLst>
              <a:rect l="0" t="0" r="r" b="b"/>
              <a:pathLst>
                <a:path w="8" h="10">
                  <a:moveTo>
                    <a:pt x="4" y="0"/>
                  </a:moveTo>
                  <a:cubicBezTo>
                    <a:pt x="2" y="1"/>
                    <a:pt x="0" y="4"/>
                    <a:pt x="0" y="9"/>
                  </a:cubicBezTo>
                  <a:cubicBezTo>
                    <a:pt x="2" y="9"/>
                    <a:pt x="5" y="10"/>
                    <a:pt x="8" y="10"/>
                  </a:cubicBezTo>
                  <a:cubicBezTo>
                    <a:pt x="7" y="4"/>
                    <a:pt x="5" y="2"/>
                    <a:pt x="4" y="1"/>
                  </a:cubicBezTo>
                  <a:cubicBezTo>
                    <a:pt x="4" y="0"/>
                    <a:pt x="4" y="0"/>
                    <a:pt x="4"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7" name="Freeform 77">
              <a:extLst>
                <a:ext uri="{FF2B5EF4-FFF2-40B4-BE49-F238E27FC236}">
                  <a16:creationId xmlns="" xmlns:a16="http://schemas.microsoft.com/office/drawing/2014/main" id="{4E5DAABF-B43E-4826-9456-486C8AE3ED29}"/>
                </a:ext>
              </a:extLst>
            </p:cNvPr>
            <p:cNvSpPr>
              <a:spLocks/>
            </p:cNvSpPr>
            <p:nvPr/>
          </p:nvSpPr>
          <p:spPr bwMode="auto">
            <a:xfrm>
              <a:off x="5564272" y="2949003"/>
              <a:ext cx="82373" cy="59060"/>
            </a:xfrm>
            <a:custGeom>
              <a:avLst/>
              <a:gdLst/>
              <a:ahLst/>
              <a:cxnLst>
                <a:cxn ang="0">
                  <a:pos x="1" y="9"/>
                </a:cxn>
                <a:cxn ang="0">
                  <a:pos x="5" y="14"/>
                </a:cxn>
                <a:cxn ang="0">
                  <a:pos x="11" y="17"/>
                </a:cxn>
                <a:cxn ang="0">
                  <a:pos x="18" y="21"/>
                </a:cxn>
                <a:cxn ang="0">
                  <a:pos x="21" y="25"/>
                </a:cxn>
                <a:cxn ang="0">
                  <a:pos x="26" y="23"/>
                </a:cxn>
                <a:cxn ang="0">
                  <a:pos x="30" y="28"/>
                </a:cxn>
                <a:cxn ang="0">
                  <a:pos x="35" y="32"/>
                </a:cxn>
                <a:cxn ang="0">
                  <a:pos x="37" y="31"/>
                </a:cxn>
                <a:cxn ang="0">
                  <a:pos x="41" y="22"/>
                </a:cxn>
                <a:cxn ang="0">
                  <a:pos x="43" y="19"/>
                </a:cxn>
                <a:cxn ang="0">
                  <a:pos x="40" y="12"/>
                </a:cxn>
                <a:cxn ang="0">
                  <a:pos x="40" y="11"/>
                </a:cxn>
                <a:cxn ang="0">
                  <a:pos x="38" y="9"/>
                </a:cxn>
                <a:cxn ang="0">
                  <a:pos x="30" y="3"/>
                </a:cxn>
                <a:cxn ang="0">
                  <a:pos x="22" y="2"/>
                </a:cxn>
                <a:cxn ang="0">
                  <a:pos x="11" y="6"/>
                </a:cxn>
                <a:cxn ang="0">
                  <a:pos x="7" y="5"/>
                </a:cxn>
                <a:cxn ang="0">
                  <a:pos x="0" y="8"/>
                </a:cxn>
                <a:cxn ang="0">
                  <a:pos x="1" y="9"/>
                </a:cxn>
              </a:cxnLst>
              <a:rect l="0" t="0" r="r" b="b"/>
              <a:pathLst>
                <a:path w="44" h="32">
                  <a:moveTo>
                    <a:pt x="1" y="9"/>
                  </a:moveTo>
                  <a:cubicBezTo>
                    <a:pt x="2" y="11"/>
                    <a:pt x="4" y="15"/>
                    <a:pt x="5" y="14"/>
                  </a:cubicBezTo>
                  <a:cubicBezTo>
                    <a:pt x="6" y="12"/>
                    <a:pt x="9" y="16"/>
                    <a:pt x="11" y="17"/>
                  </a:cubicBezTo>
                  <a:cubicBezTo>
                    <a:pt x="13" y="18"/>
                    <a:pt x="18" y="20"/>
                    <a:pt x="18" y="21"/>
                  </a:cubicBezTo>
                  <a:cubicBezTo>
                    <a:pt x="18" y="23"/>
                    <a:pt x="19" y="26"/>
                    <a:pt x="21" y="25"/>
                  </a:cubicBezTo>
                  <a:cubicBezTo>
                    <a:pt x="24" y="24"/>
                    <a:pt x="26" y="21"/>
                    <a:pt x="26" y="23"/>
                  </a:cubicBezTo>
                  <a:cubicBezTo>
                    <a:pt x="26" y="25"/>
                    <a:pt x="27" y="28"/>
                    <a:pt x="30" y="28"/>
                  </a:cubicBezTo>
                  <a:cubicBezTo>
                    <a:pt x="32" y="27"/>
                    <a:pt x="33" y="32"/>
                    <a:pt x="35" y="32"/>
                  </a:cubicBezTo>
                  <a:cubicBezTo>
                    <a:pt x="36" y="31"/>
                    <a:pt x="36" y="31"/>
                    <a:pt x="37" y="31"/>
                  </a:cubicBezTo>
                  <a:cubicBezTo>
                    <a:pt x="37" y="26"/>
                    <a:pt x="39" y="23"/>
                    <a:pt x="41" y="22"/>
                  </a:cubicBezTo>
                  <a:cubicBezTo>
                    <a:pt x="42" y="21"/>
                    <a:pt x="43" y="20"/>
                    <a:pt x="43" y="19"/>
                  </a:cubicBezTo>
                  <a:cubicBezTo>
                    <a:pt x="44" y="17"/>
                    <a:pt x="40" y="14"/>
                    <a:pt x="40" y="12"/>
                  </a:cubicBezTo>
                  <a:cubicBezTo>
                    <a:pt x="40" y="11"/>
                    <a:pt x="40" y="11"/>
                    <a:pt x="40" y="11"/>
                  </a:cubicBezTo>
                  <a:cubicBezTo>
                    <a:pt x="40" y="11"/>
                    <a:pt x="39" y="10"/>
                    <a:pt x="38" y="9"/>
                  </a:cubicBezTo>
                  <a:cubicBezTo>
                    <a:pt x="35" y="6"/>
                    <a:pt x="32" y="5"/>
                    <a:pt x="30" y="3"/>
                  </a:cubicBezTo>
                  <a:cubicBezTo>
                    <a:pt x="28" y="1"/>
                    <a:pt x="24" y="0"/>
                    <a:pt x="22" y="2"/>
                  </a:cubicBezTo>
                  <a:cubicBezTo>
                    <a:pt x="20" y="4"/>
                    <a:pt x="15" y="6"/>
                    <a:pt x="11" y="6"/>
                  </a:cubicBezTo>
                  <a:cubicBezTo>
                    <a:pt x="11" y="6"/>
                    <a:pt x="9" y="5"/>
                    <a:pt x="7" y="5"/>
                  </a:cubicBezTo>
                  <a:cubicBezTo>
                    <a:pt x="5" y="6"/>
                    <a:pt x="2" y="7"/>
                    <a:pt x="0" y="8"/>
                  </a:cubicBezTo>
                  <a:cubicBezTo>
                    <a:pt x="0" y="8"/>
                    <a:pt x="1" y="8"/>
                    <a:pt x="1"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8" name="Freeform 78">
              <a:extLst>
                <a:ext uri="{FF2B5EF4-FFF2-40B4-BE49-F238E27FC236}">
                  <a16:creationId xmlns="" xmlns:a16="http://schemas.microsoft.com/office/drawing/2014/main" id="{D09DD570-800E-4B8B-B5EB-20C751390171}"/>
                </a:ext>
              </a:extLst>
            </p:cNvPr>
            <p:cNvSpPr>
              <a:spLocks/>
            </p:cNvSpPr>
            <p:nvPr/>
          </p:nvSpPr>
          <p:spPr bwMode="auto">
            <a:xfrm>
              <a:off x="5937280" y="3036038"/>
              <a:ext cx="191167" cy="125891"/>
            </a:xfrm>
            <a:custGeom>
              <a:avLst/>
              <a:gdLst/>
              <a:ahLst/>
              <a:cxnLst>
                <a:cxn ang="0">
                  <a:pos x="91" y="45"/>
                </a:cxn>
                <a:cxn ang="0">
                  <a:pos x="87" y="42"/>
                </a:cxn>
                <a:cxn ang="0">
                  <a:pos x="87" y="41"/>
                </a:cxn>
                <a:cxn ang="0">
                  <a:pos x="85" y="29"/>
                </a:cxn>
                <a:cxn ang="0">
                  <a:pos x="78" y="13"/>
                </a:cxn>
                <a:cxn ang="0">
                  <a:pos x="70" y="0"/>
                </a:cxn>
                <a:cxn ang="0">
                  <a:pos x="65" y="3"/>
                </a:cxn>
                <a:cxn ang="0">
                  <a:pos x="59" y="6"/>
                </a:cxn>
                <a:cxn ang="0">
                  <a:pos x="53" y="7"/>
                </a:cxn>
                <a:cxn ang="0">
                  <a:pos x="48" y="8"/>
                </a:cxn>
                <a:cxn ang="0">
                  <a:pos x="41" y="6"/>
                </a:cxn>
                <a:cxn ang="0">
                  <a:pos x="30" y="4"/>
                </a:cxn>
                <a:cxn ang="0">
                  <a:pos x="26" y="5"/>
                </a:cxn>
                <a:cxn ang="0">
                  <a:pos x="25" y="7"/>
                </a:cxn>
                <a:cxn ang="0">
                  <a:pos x="17" y="12"/>
                </a:cxn>
                <a:cxn ang="0">
                  <a:pos x="7" y="29"/>
                </a:cxn>
                <a:cxn ang="0">
                  <a:pos x="0" y="34"/>
                </a:cxn>
                <a:cxn ang="0">
                  <a:pos x="4" y="41"/>
                </a:cxn>
                <a:cxn ang="0">
                  <a:pos x="8" y="45"/>
                </a:cxn>
                <a:cxn ang="0">
                  <a:pos x="9" y="52"/>
                </a:cxn>
                <a:cxn ang="0">
                  <a:pos x="22" y="55"/>
                </a:cxn>
                <a:cxn ang="0">
                  <a:pos x="22" y="60"/>
                </a:cxn>
                <a:cxn ang="0">
                  <a:pos x="29" y="65"/>
                </a:cxn>
                <a:cxn ang="0">
                  <a:pos x="41" y="66"/>
                </a:cxn>
                <a:cxn ang="0">
                  <a:pos x="53" y="66"/>
                </a:cxn>
                <a:cxn ang="0">
                  <a:pos x="61" y="63"/>
                </a:cxn>
                <a:cxn ang="0">
                  <a:pos x="74" y="61"/>
                </a:cxn>
                <a:cxn ang="0">
                  <a:pos x="83" y="63"/>
                </a:cxn>
                <a:cxn ang="0">
                  <a:pos x="90" y="66"/>
                </a:cxn>
                <a:cxn ang="0">
                  <a:pos x="90" y="61"/>
                </a:cxn>
                <a:cxn ang="0">
                  <a:pos x="96" y="51"/>
                </a:cxn>
                <a:cxn ang="0">
                  <a:pos x="101" y="45"/>
                </a:cxn>
                <a:cxn ang="0">
                  <a:pos x="101" y="45"/>
                </a:cxn>
                <a:cxn ang="0">
                  <a:pos x="97" y="42"/>
                </a:cxn>
                <a:cxn ang="0">
                  <a:pos x="91" y="45"/>
                </a:cxn>
              </a:cxnLst>
              <a:rect l="0" t="0" r="r" b="b"/>
              <a:pathLst>
                <a:path w="102" h="67">
                  <a:moveTo>
                    <a:pt x="91" y="45"/>
                  </a:moveTo>
                  <a:cubicBezTo>
                    <a:pt x="89" y="44"/>
                    <a:pt x="86" y="43"/>
                    <a:pt x="87" y="42"/>
                  </a:cubicBezTo>
                  <a:cubicBezTo>
                    <a:pt x="87" y="42"/>
                    <a:pt x="87" y="42"/>
                    <a:pt x="87" y="41"/>
                  </a:cubicBezTo>
                  <a:cubicBezTo>
                    <a:pt x="84" y="39"/>
                    <a:pt x="83" y="31"/>
                    <a:pt x="85" y="29"/>
                  </a:cubicBezTo>
                  <a:cubicBezTo>
                    <a:pt x="88" y="26"/>
                    <a:pt x="81" y="17"/>
                    <a:pt x="78" y="13"/>
                  </a:cubicBezTo>
                  <a:cubicBezTo>
                    <a:pt x="76" y="11"/>
                    <a:pt x="73" y="6"/>
                    <a:pt x="70" y="0"/>
                  </a:cubicBezTo>
                  <a:cubicBezTo>
                    <a:pt x="68" y="1"/>
                    <a:pt x="65" y="2"/>
                    <a:pt x="65" y="3"/>
                  </a:cubicBezTo>
                  <a:cubicBezTo>
                    <a:pt x="64" y="5"/>
                    <a:pt x="61" y="6"/>
                    <a:pt x="59" y="6"/>
                  </a:cubicBezTo>
                  <a:cubicBezTo>
                    <a:pt x="57" y="6"/>
                    <a:pt x="55" y="5"/>
                    <a:pt x="53" y="7"/>
                  </a:cubicBezTo>
                  <a:cubicBezTo>
                    <a:pt x="51" y="9"/>
                    <a:pt x="49" y="9"/>
                    <a:pt x="48" y="8"/>
                  </a:cubicBezTo>
                  <a:cubicBezTo>
                    <a:pt x="47" y="7"/>
                    <a:pt x="44" y="6"/>
                    <a:pt x="41" y="6"/>
                  </a:cubicBezTo>
                  <a:cubicBezTo>
                    <a:pt x="39" y="6"/>
                    <a:pt x="32" y="4"/>
                    <a:pt x="30" y="4"/>
                  </a:cubicBezTo>
                  <a:cubicBezTo>
                    <a:pt x="29" y="4"/>
                    <a:pt x="27" y="4"/>
                    <a:pt x="26" y="5"/>
                  </a:cubicBezTo>
                  <a:cubicBezTo>
                    <a:pt x="26" y="5"/>
                    <a:pt x="26" y="6"/>
                    <a:pt x="25" y="7"/>
                  </a:cubicBezTo>
                  <a:cubicBezTo>
                    <a:pt x="23" y="9"/>
                    <a:pt x="19" y="11"/>
                    <a:pt x="17" y="12"/>
                  </a:cubicBezTo>
                  <a:cubicBezTo>
                    <a:pt x="16" y="13"/>
                    <a:pt x="10" y="25"/>
                    <a:pt x="7" y="29"/>
                  </a:cubicBezTo>
                  <a:cubicBezTo>
                    <a:pt x="3" y="32"/>
                    <a:pt x="0" y="33"/>
                    <a:pt x="0" y="34"/>
                  </a:cubicBezTo>
                  <a:cubicBezTo>
                    <a:pt x="0" y="35"/>
                    <a:pt x="4" y="39"/>
                    <a:pt x="4" y="41"/>
                  </a:cubicBezTo>
                  <a:cubicBezTo>
                    <a:pt x="4" y="43"/>
                    <a:pt x="5" y="45"/>
                    <a:pt x="8" y="45"/>
                  </a:cubicBezTo>
                  <a:cubicBezTo>
                    <a:pt x="10" y="45"/>
                    <a:pt x="7" y="51"/>
                    <a:pt x="9" y="52"/>
                  </a:cubicBezTo>
                  <a:cubicBezTo>
                    <a:pt x="11" y="52"/>
                    <a:pt x="22" y="53"/>
                    <a:pt x="22" y="55"/>
                  </a:cubicBezTo>
                  <a:cubicBezTo>
                    <a:pt x="22" y="57"/>
                    <a:pt x="23" y="59"/>
                    <a:pt x="22" y="60"/>
                  </a:cubicBezTo>
                  <a:cubicBezTo>
                    <a:pt x="25" y="61"/>
                    <a:pt x="28" y="65"/>
                    <a:pt x="29" y="65"/>
                  </a:cubicBezTo>
                  <a:cubicBezTo>
                    <a:pt x="30" y="64"/>
                    <a:pt x="39" y="66"/>
                    <a:pt x="41" y="66"/>
                  </a:cubicBezTo>
                  <a:cubicBezTo>
                    <a:pt x="42" y="66"/>
                    <a:pt x="50" y="66"/>
                    <a:pt x="53" y="66"/>
                  </a:cubicBezTo>
                  <a:cubicBezTo>
                    <a:pt x="55" y="67"/>
                    <a:pt x="58" y="65"/>
                    <a:pt x="61" y="63"/>
                  </a:cubicBezTo>
                  <a:cubicBezTo>
                    <a:pt x="63" y="61"/>
                    <a:pt x="71" y="60"/>
                    <a:pt x="74" y="61"/>
                  </a:cubicBezTo>
                  <a:cubicBezTo>
                    <a:pt x="77" y="61"/>
                    <a:pt x="82" y="62"/>
                    <a:pt x="83" y="63"/>
                  </a:cubicBezTo>
                  <a:cubicBezTo>
                    <a:pt x="84" y="64"/>
                    <a:pt x="87" y="65"/>
                    <a:pt x="90" y="66"/>
                  </a:cubicBezTo>
                  <a:cubicBezTo>
                    <a:pt x="90" y="65"/>
                    <a:pt x="90" y="63"/>
                    <a:pt x="90" y="61"/>
                  </a:cubicBezTo>
                  <a:cubicBezTo>
                    <a:pt x="90" y="57"/>
                    <a:pt x="92" y="52"/>
                    <a:pt x="96" y="51"/>
                  </a:cubicBezTo>
                  <a:cubicBezTo>
                    <a:pt x="99" y="51"/>
                    <a:pt x="102" y="51"/>
                    <a:pt x="101" y="45"/>
                  </a:cubicBezTo>
                  <a:cubicBezTo>
                    <a:pt x="101" y="45"/>
                    <a:pt x="101" y="45"/>
                    <a:pt x="101" y="45"/>
                  </a:cubicBezTo>
                  <a:cubicBezTo>
                    <a:pt x="100" y="43"/>
                    <a:pt x="98" y="42"/>
                    <a:pt x="97" y="42"/>
                  </a:cubicBezTo>
                  <a:cubicBezTo>
                    <a:pt x="96" y="42"/>
                    <a:pt x="92" y="45"/>
                    <a:pt x="91" y="4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79" name="Freeform 79">
              <a:extLst>
                <a:ext uri="{FF2B5EF4-FFF2-40B4-BE49-F238E27FC236}">
                  <a16:creationId xmlns="" xmlns:a16="http://schemas.microsoft.com/office/drawing/2014/main" id="{7161D07F-62DD-4D03-8EA2-EF84C91AA8E4}"/>
                </a:ext>
              </a:extLst>
            </p:cNvPr>
            <p:cNvSpPr>
              <a:spLocks/>
            </p:cNvSpPr>
            <p:nvPr/>
          </p:nvSpPr>
          <p:spPr bwMode="auto">
            <a:xfrm>
              <a:off x="6067833" y="3032930"/>
              <a:ext cx="65277" cy="80819"/>
            </a:xfrm>
            <a:custGeom>
              <a:avLst/>
              <a:gdLst/>
              <a:ahLst/>
              <a:cxnLst>
                <a:cxn ang="0">
                  <a:pos x="26" y="11"/>
                </a:cxn>
                <a:cxn ang="0">
                  <a:pos x="18" y="5"/>
                </a:cxn>
                <a:cxn ang="0">
                  <a:pos x="9" y="0"/>
                </a:cxn>
                <a:cxn ang="0">
                  <a:pos x="0" y="2"/>
                </a:cxn>
                <a:cxn ang="0">
                  <a:pos x="8" y="15"/>
                </a:cxn>
                <a:cxn ang="0">
                  <a:pos x="15" y="31"/>
                </a:cxn>
                <a:cxn ang="0">
                  <a:pos x="17" y="43"/>
                </a:cxn>
                <a:cxn ang="0">
                  <a:pos x="23" y="34"/>
                </a:cxn>
                <a:cxn ang="0">
                  <a:pos x="28" y="29"/>
                </a:cxn>
                <a:cxn ang="0">
                  <a:pos x="35" y="30"/>
                </a:cxn>
                <a:cxn ang="0">
                  <a:pos x="33" y="23"/>
                </a:cxn>
                <a:cxn ang="0">
                  <a:pos x="26" y="11"/>
                </a:cxn>
              </a:cxnLst>
              <a:rect l="0" t="0" r="r" b="b"/>
              <a:pathLst>
                <a:path w="35" h="43">
                  <a:moveTo>
                    <a:pt x="26" y="11"/>
                  </a:moveTo>
                  <a:cubicBezTo>
                    <a:pt x="24" y="7"/>
                    <a:pt x="20" y="5"/>
                    <a:pt x="18" y="5"/>
                  </a:cubicBezTo>
                  <a:cubicBezTo>
                    <a:pt x="15" y="5"/>
                    <a:pt x="11" y="0"/>
                    <a:pt x="9" y="0"/>
                  </a:cubicBezTo>
                  <a:cubicBezTo>
                    <a:pt x="7" y="0"/>
                    <a:pt x="4" y="1"/>
                    <a:pt x="0" y="2"/>
                  </a:cubicBezTo>
                  <a:cubicBezTo>
                    <a:pt x="3" y="8"/>
                    <a:pt x="6" y="13"/>
                    <a:pt x="8" y="15"/>
                  </a:cubicBezTo>
                  <a:cubicBezTo>
                    <a:pt x="11" y="19"/>
                    <a:pt x="18" y="28"/>
                    <a:pt x="15" y="31"/>
                  </a:cubicBezTo>
                  <a:cubicBezTo>
                    <a:pt x="13" y="33"/>
                    <a:pt x="14" y="41"/>
                    <a:pt x="17" y="43"/>
                  </a:cubicBezTo>
                  <a:cubicBezTo>
                    <a:pt x="18" y="42"/>
                    <a:pt x="23" y="35"/>
                    <a:pt x="23" y="34"/>
                  </a:cubicBezTo>
                  <a:cubicBezTo>
                    <a:pt x="23" y="32"/>
                    <a:pt x="24" y="28"/>
                    <a:pt x="28" y="29"/>
                  </a:cubicBezTo>
                  <a:cubicBezTo>
                    <a:pt x="32" y="30"/>
                    <a:pt x="35" y="31"/>
                    <a:pt x="35" y="30"/>
                  </a:cubicBezTo>
                  <a:cubicBezTo>
                    <a:pt x="35" y="29"/>
                    <a:pt x="34" y="24"/>
                    <a:pt x="33" y="23"/>
                  </a:cubicBezTo>
                  <a:cubicBezTo>
                    <a:pt x="31" y="21"/>
                    <a:pt x="27" y="16"/>
                    <a:pt x="26"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0" name="Freeform 80">
              <a:extLst>
                <a:ext uri="{FF2B5EF4-FFF2-40B4-BE49-F238E27FC236}">
                  <a16:creationId xmlns="" xmlns:a16="http://schemas.microsoft.com/office/drawing/2014/main" id="{5971E37F-A4BA-48FC-B6D1-15DE1BCE9C96}"/>
                </a:ext>
              </a:extLst>
            </p:cNvPr>
            <p:cNvSpPr>
              <a:spLocks/>
            </p:cNvSpPr>
            <p:nvPr/>
          </p:nvSpPr>
          <p:spPr bwMode="auto">
            <a:xfrm>
              <a:off x="5973027" y="3147941"/>
              <a:ext cx="132108" cy="73048"/>
            </a:xfrm>
            <a:custGeom>
              <a:avLst/>
              <a:gdLst/>
              <a:ahLst/>
              <a:cxnLst>
                <a:cxn ang="0">
                  <a:pos x="55" y="1"/>
                </a:cxn>
                <a:cxn ang="0">
                  <a:pos x="42" y="3"/>
                </a:cxn>
                <a:cxn ang="0">
                  <a:pos x="34" y="6"/>
                </a:cxn>
                <a:cxn ang="0">
                  <a:pos x="22" y="6"/>
                </a:cxn>
                <a:cxn ang="0">
                  <a:pos x="10" y="5"/>
                </a:cxn>
                <a:cxn ang="0">
                  <a:pos x="3" y="0"/>
                </a:cxn>
                <a:cxn ang="0">
                  <a:pos x="2" y="1"/>
                </a:cxn>
                <a:cxn ang="0">
                  <a:pos x="2" y="9"/>
                </a:cxn>
                <a:cxn ang="0">
                  <a:pos x="6" y="16"/>
                </a:cxn>
                <a:cxn ang="0">
                  <a:pos x="2" y="21"/>
                </a:cxn>
                <a:cxn ang="0">
                  <a:pos x="2" y="26"/>
                </a:cxn>
                <a:cxn ang="0">
                  <a:pos x="8" y="34"/>
                </a:cxn>
                <a:cxn ang="0">
                  <a:pos x="11" y="37"/>
                </a:cxn>
                <a:cxn ang="0">
                  <a:pos x="26" y="37"/>
                </a:cxn>
                <a:cxn ang="0">
                  <a:pos x="38" y="39"/>
                </a:cxn>
                <a:cxn ang="0">
                  <a:pos x="42" y="36"/>
                </a:cxn>
                <a:cxn ang="0">
                  <a:pos x="47" y="34"/>
                </a:cxn>
                <a:cxn ang="0">
                  <a:pos x="47" y="31"/>
                </a:cxn>
                <a:cxn ang="0">
                  <a:pos x="59" y="31"/>
                </a:cxn>
                <a:cxn ang="0">
                  <a:pos x="63" y="30"/>
                </a:cxn>
                <a:cxn ang="0">
                  <a:pos x="62" y="27"/>
                </a:cxn>
                <a:cxn ang="0">
                  <a:pos x="60" y="19"/>
                </a:cxn>
                <a:cxn ang="0">
                  <a:pos x="69" y="9"/>
                </a:cxn>
                <a:cxn ang="0">
                  <a:pos x="71" y="6"/>
                </a:cxn>
                <a:cxn ang="0">
                  <a:pos x="64" y="3"/>
                </a:cxn>
                <a:cxn ang="0">
                  <a:pos x="55" y="1"/>
                </a:cxn>
              </a:cxnLst>
              <a:rect l="0" t="0" r="r" b="b"/>
              <a:pathLst>
                <a:path w="71" h="39">
                  <a:moveTo>
                    <a:pt x="55" y="1"/>
                  </a:moveTo>
                  <a:cubicBezTo>
                    <a:pt x="52" y="0"/>
                    <a:pt x="44" y="1"/>
                    <a:pt x="42" y="3"/>
                  </a:cubicBezTo>
                  <a:cubicBezTo>
                    <a:pt x="39" y="5"/>
                    <a:pt x="36" y="7"/>
                    <a:pt x="34" y="6"/>
                  </a:cubicBezTo>
                  <a:cubicBezTo>
                    <a:pt x="31" y="6"/>
                    <a:pt x="23" y="6"/>
                    <a:pt x="22" y="6"/>
                  </a:cubicBezTo>
                  <a:cubicBezTo>
                    <a:pt x="20" y="6"/>
                    <a:pt x="11" y="4"/>
                    <a:pt x="10" y="5"/>
                  </a:cubicBezTo>
                  <a:cubicBezTo>
                    <a:pt x="9" y="5"/>
                    <a:pt x="6" y="1"/>
                    <a:pt x="3" y="0"/>
                  </a:cubicBezTo>
                  <a:cubicBezTo>
                    <a:pt x="3" y="1"/>
                    <a:pt x="3" y="1"/>
                    <a:pt x="2" y="1"/>
                  </a:cubicBezTo>
                  <a:cubicBezTo>
                    <a:pt x="0" y="3"/>
                    <a:pt x="0" y="7"/>
                    <a:pt x="2" y="9"/>
                  </a:cubicBezTo>
                  <a:cubicBezTo>
                    <a:pt x="5" y="11"/>
                    <a:pt x="8" y="16"/>
                    <a:pt x="6" y="16"/>
                  </a:cubicBezTo>
                  <a:cubicBezTo>
                    <a:pt x="4" y="16"/>
                    <a:pt x="2" y="19"/>
                    <a:pt x="2" y="21"/>
                  </a:cubicBezTo>
                  <a:cubicBezTo>
                    <a:pt x="2" y="22"/>
                    <a:pt x="1" y="26"/>
                    <a:pt x="2" y="26"/>
                  </a:cubicBezTo>
                  <a:cubicBezTo>
                    <a:pt x="3" y="27"/>
                    <a:pt x="8" y="32"/>
                    <a:pt x="8" y="34"/>
                  </a:cubicBezTo>
                  <a:cubicBezTo>
                    <a:pt x="9" y="35"/>
                    <a:pt x="11" y="36"/>
                    <a:pt x="11" y="37"/>
                  </a:cubicBezTo>
                  <a:cubicBezTo>
                    <a:pt x="15" y="36"/>
                    <a:pt x="24" y="36"/>
                    <a:pt x="26" y="37"/>
                  </a:cubicBezTo>
                  <a:cubicBezTo>
                    <a:pt x="28" y="38"/>
                    <a:pt x="38" y="39"/>
                    <a:pt x="38" y="39"/>
                  </a:cubicBezTo>
                  <a:cubicBezTo>
                    <a:pt x="40" y="39"/>
                    <a:pt x="43" y="38"/>
                    <a:pt x="42" y="36"/>
                  </a:cubicBezTo>
                  <a:cubicBezTo>
                    <a:pt x="41" y="35"/>
                    <a:pt x="45" y="34"/>
                    <a:pt x="47" y="34"/>
                  </a:cubicBezTo>
                  <a:cubicBezTo>
                    <a:pt x="47" y="32"/>
                    <a:pt x="47" y="31"/>
                    <a:pt x="47" y="31"/>
                  </a:cubicBezTo>
                  <a:cubicBezTo>
                    <a:pt x="49" y="30"/>
                    <a:pt x="56" y="29"/>
                    <a:pt x="59" y="31"/>
                  </a:cubicBezTo>
                  <a:cubicBezTo>
                    <a:pt x="60" y="31"/>
                    <a:pt x="62" y="31"/>
                    <a:pt x="63" y="30"/>
                  </a:cubicBezTo>
                  <a:cubicBezTo>
                    <a:pt x="63" y="28"/>
                    <a:pt x="63" y="27"/>
                    <a:pt x="62" y="27"/>
                  </a:cubicBezTo>
                  <a:cubicBezTo>
                    <a:pt x="60" y="27"/>
                    <a:pt x="57" y="19"/>
                    <a:pt x="60" y="19"/>
                  </a:cubicBezTo>
                  <a:cubicBezTo>
                    <a:pt x="62" y="18"/>
                    <a:pt x="65" y="10"/>
                    <a:pt x="69" y="9"/>
                  </a:cubicBezTo>
                  <a:cubicBezTo>
                    <a:pt x="70" y="8"/>
                    <a:pt x="71" y="8"/>
                    <a:pt x="71" y="6"/>
                  </a:cubicBezTo>
                  <a:cubicBezTo>
                    <a:pt x="68" y="5"/>
                    <a:pt x="65" y="4"/>
                    <a:pt x="64" y="3"/>
                  </a:cubicBezTo>
                  <a:cubicBezTo>
                    <a:pt x="63" y="2"/>
                    <a:pt x="58" y="1"/>
                    <a:pt x="55" y="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1" name="Freeform 81">
              <a:extLst>
                <a:ext uri="{FF2B5EF4-FFF2-40B4-BE49-F238E27FC236}">
                  <a16:creationId xmlns="" xmlns:a16="http://schemas.microsoft.com/office/drawing/2014/main" id="{A8A78E43-C3EF-4D7F-BF65-586AB20E0397}"/>
                </a:ext>
              </a:extLst>
            </p:cNvPr>
            <p:cNvSpPr>
              <a:spLocks/>
            </p:cNvSpPr>
            <p:nvPr/>
          </p:nvSpPr>
          <p:spPr bwMode="auto">
            <a:xfrm>
              <a:off x="5935727" y="3193012"/>
              <a:ext cx="57506" cy="41964"/>
            </a:xfrm>
            <a:custGeom>
              <a:avLst/>
              <a:gdLst/>
              <a:ahLst/>
              <a:cxnLst>
                <a:cxn ang="0">
                  <a:pos x="7" y="22"/>
                </a:cxn>
                <a:cxn ang="0">
                  <a:pos x="7" y="22"/>
                </a:cxn>
                <a:cxn ang="0">
                  <a:pos x="8" y="22"/>
                </a:cxn>
                <a:cxn ang="0">
                  <a:pos x="8" y="22"/>
                </a:cxn>
                <a:cxn ang="0">
                  <a:pos x="8" y="22"/>
                </a:cxn>
                <a:cxn ang="0">
                  <a:pos x="8" y="22"/>
                </a:cxn>
                <a:cxn ang="0">
                  <a:pos x="12" y="22"/>
                </a:cxn>
                <a:cxn ang="0">
                  <a:pos x="12" y="22"/>
                </a:cxn>
                <a:cxn ang="0">
                  <a:pos x="13" y="21"/>
                </a:cxn>
                <a:cxn ang="0">
                  <a:pos x="13" y="21"/>
                </a:cxn>
                <a:cxn ang="0">
                  <a:pos x="15" y="21"/>
                </a:cxn>
                <a:cxn ang="0">
                  <a:pos x="20" y="18"/>
                </a:cxn>
                <a:cxn ang="0">
                  <a:pos x="30" y="13"/>
                </a:cxn>
                <a:cxn ang="0">
                  <a:pos x="31" y="13"/>
                </a:cxn>
                <a:cxn ang="0">
                  <a:pos x="28" y="10"/>
                </a:cxn>
                <a:cxn ang="0">
                  <a:pos x="22" y="2"/>
                </a:cxn>
                <a:cxn ang="0">
                  <a:pos x="22" y="1"/>
                </a:cxn>
                <a:cxn ang="0">
                  <a:pos x="22" y="1"/>
                </a:cxn>
                <a:cxn ang="0">
                  <a:pos x="22" y="0"/>
                </a:cxn>
                <a:cxn ang="0">
                  <a:pos x="2" y="4"/>
                </a:cxn>
                <a:cxn ang="0">
                  <a:pos x="2" y="3"/>
                </a:cxn>
                <a:cxn ang="0">
                  <a:pos x="1" y="15"/>
                </a:cxn>
                <a:cxn ang="0">
                  <a:pos x="7" y="22"/>
                </a:cxn>
              </a:cxnLst>
              <a:rect l="0" t="0" r="r" b="b"/>
              <a:pathLst>
                <a:path w="31" h="22">
                  <a:moveTo>
                    <a:pt x="7" y="22"/>
                  </a:moveTo>
                  <a:cubicBezTo>
                    <a:pt x="7" y="22"/>
                    <a:pt x="7" y="22"/>
                    <a:pt x="7" y="22"/>
                  </a:cubicBezTo>
                  <a:cubicBezTo>
                    <a:pt x="7" y="22"/>
                    <a:pt x="7" y="22"/>
                    <a:pt x="8" y="22"/>
                  </a:cubicBezTo>
                  <a:cubicBezTo>
                    <a:pt x="8" y="22"/>
                    <a:pt x="8" y="22"/>
                    <a:pt x="8" y="22"/>
                  </a:cubicBezTo>
                  <a:cubicBezTo>
                    <a:pt x="8" y="22"/>
                    <a:pt x="8" y="22"/>
                    <a:pt x="8" y="22"/>
                  </a:cubicBezTo>
                  <a:cubicBezTo>
                    <a:pt x="8" y="22"/>
                    <a:pt x="8" y="22"/>
                    <a:pt x="8" y="22"/>
                  </a:cubicBezTo>
                  <a:cubicBezTo>
                    <a:pt x="9" y="22"/>
                    <a:pt x="11" y="22"/>
                    <a:pt x="12" y="22"/>
                  </a:cubicBezTo>
                  <a:cubicBezTo>
                    <a:pt x="12" y="22"/>
                    <a:pt x="12" y="22"/>
                    <a:pt x="12" y="22"/>
                  </a:cubicBezTo>
                  <a:cubicBezTo>
                    <a:pt x="13" y="22"/>
                    <a:pt x="13" y="22"/>
                    <a:pt x="13" y="21"/>
                  </a:cubicBezTo>
                  <a:cubicBezTo>
                    <a:pt x="13" y="21"/>
                    <a:pt x="13" y="21"/>
                    <a:pt x="13" y="21"/>
                  </a:cubicBezTo>
                  <a:cubicBezTo>
                    <a:pt x="14" y="21"/>
                    <a:pt x="14" y="21"/>
                    <a:pt x="15" y="21"/>
                  </a:cubicBezTo>
                  <a:cubicBezTo>
                    <a:pt x="18" y="21"/>
                    <a:pt x="18" y="17"/>
                    <a:pt x="20" y="18"/>
                  </a:cubicBezTo>
                  <a:cubicBezTo>
                    <a:pt x="21" y="19"/>
                    <a:pt x="29" y="15"/>
                    <a:pt x="30" y="13"/>
                  </a:cubicBezTo>
                  <a:cubicBezTo>
                    <a:pt x="30" y="13"/>
                    <a:pt x="31" y="13"/>
                    <a:pt x="31" y="13"/>
                  </a:cubicBezTo>
                  <a:cubicBezTo>
                    <a:pt x="31" y="12"/>
                    <a:pt x="29" y="11"/>
                    <a:pt x="28" y="10"/>
                  </a:cubicBezTo>
                  <a:cubicBezTo>
                    <a:pt x="28" y="8"/>
                    <a:pt x="23" y="3"/>
                    <a:pt x="22" y="2"/>
                  </a:cubicBezTo>
                  <a:cubicBezTo>
                    <a:pt x="22" y="2"/>
                    <a:pt x="22" y="2"/>
                    <a:pt x="22" y="1"/>
                  </a:cubicBezTo>
                  <a:cubicBezTo>
                    <a:pt x="22" y="1"/>
                    <a:pt x="22" y="1"/>
                    <a:pt x="22" y="1"/>
                  </a:cubicBezTo>
                  <a:cubicBezTo>
                    <a:pt x="22" y="1"/>
                    <a:pt x="22" y="1"/>
                    <a:pt x="22" y="0"/>
                  </a:cubicBezTo>
                  <a:cubicBezTo>
                    <a:pt x="14" y="1"/>
                    <a:pt x="2" y="4"/>
                    <a:pt x="2" y="4"/>
                  </a:cubicBezTo>
                  <a:cubicBezTo>
                    <a:pt x="2" y="4"/>
                    <a:pt x="2" y="4"/>
                    <a:pt x="2" y="3"/>
                  </a:cubicBezTo>
                  <a:cubicBezTo>
                    <a:pt x="1" y="7"/>
                    <a:pt x="0" y="12"/>
                    <a:pt x="1" y="15"/>
                  </a:cubicBezTo>
                  <a:cubicBezTo>
                    <a:pt x="1" y="18"/>
                    <a:pt x="4" y="19"/>
                    <a:pt x="7" y="2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2" name="Freeform 82">
              <a:extLst>
                <a:ext uri="{FF2B5EF4-FFF2-40B4-BE49-F238E27FC236}">
                  <a16:creationId xmlns="" xmlns:a16="http://schemas.microsoft.com/office/drawing/2014/main" id="{BDAFBC57-E1D3-4FB4-ADBC-B900DBC4B881}"/>
                </a:ext>
              </a:extLst>
            </p:cNvPr>
            <p:cNvSpPr>
              <a:spLocks/>
            </p:cNvSpPr>
            <p:nvPr/>
          </p:nvSpPr>
          <p:spPr bwMode="auto">
            <a:xfrm>
              <a:off x="5973027" y="2924136"/>
              <a:ext cx="376117" cy="219143"/>
            </a:xfrm>
            <a:custGeom>
              <a:avLst/>
              <a:gdLst/>
              <a:ahLst/>
              <a:cxnLst>
                <a:cxn ang="0">
                  <a:pos x="187" y="67"/>
                </a:cxn>
                <a:cxn ang="0">
                  <a:pos x="199" y="60"/>
                </a:cxn>
                <a:cxn ang="0">
                  <a:pos x="200" y="53"/>
                </a:cxn>
                <a:cxn ang="0">
                  <a:pos x="201" y="45"/>
                </a:cxn>
                <a:cxn ang="0">
                  <a:pos x="185" y="39"/>
                </a:cxn>
                <a:cxn ang="0">
                  <a:pos x="170" y="31"/>
                </a:cxn>
                <a:cxn ang="0">
                  <a:pos x="158" y="32"/>
                </a:cxn>
                <a:cxn ang="0">
                  <a:pos x="149" y="28"/>
                </a:cxn>
                <a:cxn ang="0">
                  <a:pos x="135" y="17"/>
                </a:cxn>
                <a:cxn ang="0">
                  <a:pos x="131" y="2"/>
                </a:cxn>
                <a:cxn ang="0">
                  <a:pos x="115" y="1"/>
                </a:cxn>
                <a:cxn ang="0">
                  <a:pos x="106" y="3"/>
                </a:cxn>
                <a:cxn ang="0">
                  <a:pos x="92" y="12"/>
                </a:cxn>
                <a:cxn ang="0">
                  <a:pos x="80" y="15"/>
                </a:cxn>
                <a:cxn ang="0">
                  <a:pos x="65" y="12"/>
                </a:cxn>
                <a:cxn ang="0">
                  <a:pos x="47" y="9"/>
                </a:cxn>
                <a:cxn ang="0">
                  <a:pos x="21" y="11"/>
                </a:cxn>
                <a:cxn ang="0">
                  <a:pos x="16" y="16"/>
                </a:cxn>
                <a:cxn ang="0">
                  <a:pos x="15" y="31"/>
                </a:cxn>
                <a:cxn ang="0">
                  <a:pos x="5" y="50"/>
                </a:cxn>
                <a:cxn ang="0">
                  <a:pos x="5" y="63"/>
                </a:cxn>
                <a:cxn ang="0">
                  <a:pos x="11" y="64"/>
                </a:cxn>
                <a:cxn ang="0">
                  <a:pos x="29" y="68"/>
                </a:cxn>
                <a:cxn ang="0">
                  <a:pos x="40" y="66"/>
                </a:cxn>
                <a:cxn ang="0">
                  <a:pos x="60" y="58"/>
                </a:cxn>
                <a:cxn ang="0">
                  <a:pos x="77" y="69"/>
                </a:cxn>
                <a:cxn ang="0">
                  <a:pos x="86" y="88"/>
                </a:cxn>
                <a:cxn ang="0">
                  <a:pos x="74" y="92"/>
                </a:cxn>
                <a:cxn ang="0">
                  <a:pos x="72" y="105"/>
                </a:cxn>
                <a:cxn ang="0">
                  <a:pos x="82" y="105"/>
                </a:cxn>
                <a:cxn ang="0">
                  <a:pos x="97" y="85"/>
                </a:cxn>
                <a:cxn ang="0">
                  <a:pos x="111" y="90"/>
                </a:cxn>
                <a:cxn ang="0">
                  <a:pos x="114" y="101"/>
                </a:cxn>
                <a:cxn ang="0">
                  <a:pos x="126" y="115"/>
                </a:cxn>
                <a:cxn ang="0">
                  <a:pos x="146" y="108"/>
                </a:cxn>
                <a:cxn ang="0">
                  <a:pos x="150" y="103"/>
                </a:cxn>
                <a:cxn ang="0">
                  <a:pos x="155" y="85"/>
                </a:cxn>
                <a:cxn ang="0">
                  <a:pos x="178" y="78"/>
                </a:cxn>
              </a:cxnLst>
              <a:rect l="0" t="0" r="r" b="b"/>
              <a:pathLst>
                <a:path w="201" h="117">
                  <a:moveTo>
                    <a:pt x="179" y="73"/>
                  </a:moveTo>
                  <a:cubicBezTo>
                    <a:pt x="180" y="73"/>
                    <a:pt x="186" y="67"/>
                    <a:pt x="187" y="67"/>
                  </a:cubicBezTo>
                  <a:cubicBezTo>
                    <a:pt x="189" y="67"/>
                    <a:pt x="197" y="68"/>
                    <a:pt x="197" y="67"/>
                  </a:cubicBezTo>
                  <a:cubicBezTo>
                    <a:pt x="197" y="66"/>
                    <a:pt x="199" y="62"/>
                    <a:pt x="199" y="60"/>
                  </a:cubicBezTo>
                  <a:cubicBezTo>
                    <a:pt x="198" y="59"/>
                    <a:pt x="196" y="57"/>
                    <a:pt x="196" y="56"/>
                  </a:cubicBezTo>
                  <a:cubicBezTo>
                    <a:pt x="197" y="55"/>
                    <a:pt x="200" y="55"/>
                    <a:pt x="200" y="53"/>
                  </a:cubicBezTo>
                  <a:cubicBezTo>
                    <a:pt x="200" y="52"/>
                    <a:pt x="197" y="51"/>
                    <a:pt x="197" y="50"/>
                  </a:cubicBezTo>
                  <a:cubicBezTo>
                    <a:pt x="197" y="49"/>
                    <a:pt x="201" y="47"/>
                    <a:pt x="201" y="45"/>
                  </a:cubicBezTo>
                  <a:cubicBezTo>
                    <a:pt x="200" y="43"/>
                    <a:pt x="197" y="43"/>
                    <a:pt x="194" y="41"/>
                  </a:cubicBezTo>
                  <a:cubicBezTo>
                    <a:pt x="191" y="40"/>
                    <a:pt x="188" y="40"/>
                    <a:pt x="185" y="39"/>
                  </a:cubicBezTo>
                  <a:cubicBezTo>
                    <a:pt x="182" y="37"/>
                    <a:pt x="175" y="38"/>
                    <a:pt x="175" y="37"/>
                  </a:cubicBezTo>
                  <a:cubicBezTo>
                    <a:pt x="175" y="36"/>
                    <a:pt x="171" y="33"/>
                    <a:pt x="170" y="31"/>
                  </a:cubicBezTo>
                  <a:cubicBezTo>
                    <a:pt x="169" y="30"/>
                    <a:pt x="166" y="31"/>
                    <a:pt x="164" y="32"/>
                  </a:cubicBezTo>
                  <a:cubicBezTo>
                    <a:pt x="162" y="33"/>
                    <a:pt x="160" y="34"/>
                    <a:pt x="158" y="32"/>
                  </a:cubicBezTo>
                  <a:cubicBezTo>
                    <a:pt x="156" y="31"/>
                    <a:pt x="155" y="29"/>
                    <a:pt x="153" y="30"/>
                  </a:cubicBezTo>
                  <a:cubicBezTo>
                    <a:pt x="151" y="31"/>
                    <a:pt x="148" y="30"/>
                    <a:pt x="149" y="28"/>
                  </a:cubicBezTo>
                  <a:cubicBezTo>
                    <a:pt x="149" y="25"/>
                    <a:pt x="145" y="20"/>
                    <a:pt x="144" y="19"/>
                  </a:cubicBezTo>
                  <a:cubicBezTo>
                    <a:pt x="142" y="18"/>
                    <a:pt x="137" y="19"/>
                    <a:pt x="135" y="17"/>
                  </a:cubicBezTo>
                  <a:cubicBezTo>
                    <a:pt x="134" y="14"/>
                    <a:pt x="132" y="12"/>
                    <a:pt x="133" y="11"/>
                  </a:cubicBezTo>
                  <a:cubicBezTo>
                    <a:pt x="134" y="9"/>
                    <a:pt x="133" y="4"/>
                    <a:pt x="131" y="2"/>
                  </a:cubicBezTo>
                  <a:cubicBezTo>
                    <a:pt x="130" y="0"/>
                    <a:pt x="124" y="0"/>
                    <a:pt x="122" y="1"/>
                  </a:cubicBezTo>
                  <a:cubicBezTo>
                    <a:pt x="120" y="2"/>
                    <a:pt x="116" y="0"/>
                    <a:pt x="115" y="1"/>
                  </a:cubicBezTo>
                  <a:cubicBezTo>
                    <a:pt x="113" y="2"/>
                    <a:pt x="112" y="4"/>
                    <a:pt x="109" y="4"/>
                  </a:cubicBezTo>
                  <a:cubicBezTo>
                    <a:pt x="108" y="4"/>
                    <a:pt x="107" y="4"/>
                    <a:pt x="106" y="3"/>
                  </a:cubicBezTo>
                  <a:cubicBezTo>
                    <a:pt x="104" y="4"/>
                    <a:pt x="99" y="4"/>
                    <a:pt x="99" y="4"/>
                  </a:cubicBezTo>
                  <a:cubicBezTo>
                    <a:pt x="99" y="4"/>
                    <a:pt x="92" y="10"/>
                    <a:pt x="92" y="12"/>
                  </a:cubicBezTo>
                  <a:cubicBezTo>
                    <a:pt x="92" y="14"/>
                    <a:pt x="92" y="17"/>
                    <a:pt x="90" y="15"/>
                  </a:cubicBezTo>
                  <a:cubicBezTo>
                    <a:pt x="89" y="14"/>
                    <a:pt x="82" y="14"/>
                    <a:pt x="80" y="15"/>
                  </a:cubicBezTo>
                  <a:cubicBezTo>
                    <a:pt x="78" y="16"/>
                    <a:pt x="76" y="11"/>
                    <a:pt x="73" y="12"/>
                  </a:cubicBezTo>
                  <a:cubicBezTo>
                    <a:pt x="70" y="14"/>
                    <a:pt x="66" y="10"/>
                    <a:pt x="65" y="12"/>
                  </a:cubicBezTo>
                  <a:cubicBezTo>
                    <a:pt x="65" y="13"/>
                    <a:pt x="61" y="12"/>
                    <a:pt x="58" y="11"/>
                  </a:cubicBezTo>
                  <a:cubicBezTo>
                    <a:pt x="55" y="9"/>
                    <a:pt x="49" y="11"/>
                    <a:pt x="47" y="9"/>
                  </a:cubicBezTo>
                  <a:cubicBezTo>
                    <a:pt x="45" y="7"/>
                    <a:pt x="32" y="7"/>
                    <a:pt x="28" y="7"/>
                  </a:cubicBezTo>
                  <a:cubicBezTo>
                    <a:pt x="24" y="7"/>
                    <a:pt x="23" y="9"/>
                    <a:pt x="21" y="11"/>
                  </a:cubicBezTo>
                  <a:cubicBezTo>
                    <a:pt x="19" y="13"/>
                    <a:pt x="17" y="12"/>
                    <a:pt x="15" y="12"/>
                  </a:cubicBezTo>
                  <a:cubicBezTo>
                    <a:pt x="15" y="14"/>
                    <a:pt x="15" y="15"/>
                    <a:pt x="16" y="16"/>
                  </a:cubicBezTo>
                  <a:cubicBezTo>
                    <a:pt x="17" y="18"/>
                    <a:pt x="21" y="25"/>
                    <a:pt x="20" y="27"/>
                  </a:cubicBezTo>
                  <a:cubicBezTo>
                    <a:pt x="19" y="29"/>
                    <a:pt x="17" y="29"/>
                    <a:pt x="15" y="31"/>
                  </a:cubicBezTo>
                  <a:cubicBezTo>
                    <a:pt x="14" y="33"/>
                    <a:pt x="5" y="41"/>
                    <a:pt x="5" y="42"/>
                  </a:cubicBezTo>
                  <a:cubicBezTo>
                    <a:pt x="4" y="43"/>
                    <a:pt x="6" y="49"/>
                    <a:pt x="5" y="50"/>
                  </a:cubicBezTo>
                  <a:cubicBezTo>
                    <a:pt x="4" y="51"/>
                    <a:pt x="0" y="56"/>
                    <a:pt x="0" y="58"/>
                  </a:cubicBezTo>
                  <a:cubicBezTo>
                    <a:pt x="0" y="60"/>
                    <a:pt x="3" y="63"/>
                    <a:pt x="5" y="63"/>
                  </a:cubicBezTo>
                  <a:cubicBezTo>
                    <a:pt x="6" y="64"/>
                    <a:pt x="6" y="64"/>
                    <a:pt x="7" y="65"/>
                  </a:cubicBezTo>
                  <a:cubicBezTo>
                    <a:pt x="8" y="64"/>
                    <a:pt x="10" y="64"/>
                    <a:pt x="11" y="64"/>
                  </a:cubicBezTo>
                  <a:cubicBezTo>
                    <a:pt x="13" y="64"/>
                    <a:pt x="20" y="66"/>
                    <a:pt x="22" y="66"/>
                  </a:cubicBezTo>
                  <a:cubicBezTo>
                    <a:pt x="25" y="66"/>
                    <a:pt x="28" y="67"/>
                    <a:pt x="29" y="68"/>
                  </a:cubicBezTo>
                  <a:cubicBezTo>
                    <a:pt x="30" y="69"/>
                    <a:pt x="32" y="69"/>
                    <a:pt x="34" y="67"/>
                  </a:cubicBezTo>
                  <a:cubicBezTo>
                    <a:pt x="36" y="65"/>
                    <a:pt x="38" y="66"/>
                    <a:pt x="40" y="66"/>
                  </a:cubicBezTo>
                  <a:cubicBezTo>
                    <a:pt x="42" y="66"/>
                    <a:pt x="45" y="65"/>
                    <a:pt x="46" y="63"/>
                  </a:cubicBezTo>
                  <a:cubicBezTo>
                    <a:pt x="47" y="61"/>
                    <a:pt x="57" y="59"/>
                    <a:pt x="60" y="58"/>
                  </a:cubicBezTo>
                  <a:cubicBezTo>
                    <a:pt x="62" y="58"/>
                    <a:pt x="66" y="63"/>
                    <a:pt x="69" y="63"/>
                  </a:cubicBezTo>
                  <a:cubicBezTo>
                    <a:pt x="71" y="63"/>
                    <a:pt x="75" y="65"/>
                    <a:pt x="77" y="69"/>
                  </a:cubicBezTo>
                  <a:cubicBezTo>
                    <a:pt x="78" y="74"/>
                    <a:pt x="82" y="79"/>
                    <a:pt x="84" y="81"/>
                  </a:cubicBezTo>
                  <a:cubicBezTo>
                    <a:pt x="85" y="82"/>
                    <a:pt x="86" y="87"/>
                    <a:pt x="86" y="88"/>
                  </a:cubicBezTo>
                  <a:cubicBezTo>
                    <a:pt x="86" y="89"/>
                    <a:pt x="83" y="88"/>
                    <a:pt x="79" y="87"/>
                  </a:cubicBezTo>
                  <a:cubicBezTo>
                    <a:pt x="75" y="86"/>
                    <a:pt x="74" y="90"/>
                    <a:pt x="74" y="92"/>
                  </a:cubicBezTo>
                  <a:cubicBezTo>
                    <a:pt x="74" y="94"/>
                    <a:pt x="69" y="101"/>
                    <a:pt x="68" y="102"/>
                  </a:cubicBezTo>
                  <a:cubicBezTo>
                    <a:pt x="67" y="103"/>
                    <a:pt x="70" y="104"/>
                    <a:pt x="72" y="105"/>
                  </a:cubicBezTo>
                  <a:cubicBezTo>
                    <a:pt x="73" y="105"/>
                    <a:pt x="77" y="102"/>
                    <a:pt x="78" y="102"/>
                  </a:cubicBezTo>
                  <a:cubicBezTo>
                    <a:pt x="79" y="102"/>
                    <a:pt x="81" y="103"/>
                    <a:pt x="82" y="105"/>
                  </a:cubicBezTo>
                  <a:cubicBezTo>
                    <a:pt x="82" y="99"/>
                    <a:pt x="83" y="100"/>
                    <a:pt x="88" y="96"/>
                  </a:cubicBezTo>
                  <a:cubicBezTo>
                    <a:pt x="93" y="93"/>
                    <a:pt x="93" y="86"/>
                    <a:pt x="97" y="85"/>
                  </a:cubicBezTo>
                  <a:cubicBezTo>
                    <a:pt x="102" y="84"/>
                    <a:pt x="104" y="82"/>
                    <a:pt x="110" y="83"/>
                  </a:cubicBezTo>
                  <a:cubicBezTo>
                    <a:pt x="116" y="84"/>
                    <a:pt x="107" y="88"/>
                    <a:pt x="111" y="90"/>
                  </a:cubicBezTo>
                  <a:cubicBezTo>
                    <a:pt x="115" y="93"/>
                    <a:pt x="129" y="90"/>
                    <a:pt x="129" y="93"/>
                  </a:cubicBezTo>
                  <a:cubicBezTo>
                    <a:pt x="130" y="96"/>
                    <a:pt x="114" y="100"/>
                    <a:pt x="114" y="101"/>
                  </a:cubicBezTo>
                  <a:cubicBezTo>
                    <a:pt x="115" y="103"/>
                    <a:pt x="123" y="105"/>
                    <a:pt x="126" y="107"/>
                  </a:cubicBezTo>
                  <a:cubicBezTo>
                    <a:pt x="129" y="108"/>
                    <a:pt x="125" y="114"/>
                    <a:pt x="126" y="115"/>
                  </a:cubicBezTo>
                  <a:cubicBezTo>
                    <a:pt x="128" y="117"/>
                    <a:pt x="132" y="116"/>
                    <a:pt x="135" y="113"/>
                  </a:cubicBezTo>
                  <a:cubicBezTo>
                    <a:pt x="139" y="111"/>
                    <a:pt x="142" y="111"/>
                    <a:pt x="146" y="108"/>
                  </a:cubicBezTo>
                  <a:cubicBezTo>
                    <a:pt x="151" y="105"/>
                    <a:pt x="160" y="108"/>
                    <a:pt x="161" y="106"/>
                  </a:cubicBezTo>
                  <a:cubicBezTo>
                    <a:pt x="162" y="104"/>
                    <a:pt x="159" y="103"/>
                    <a:pt x="150" y="103"/>
                  </a:cubicBezTo>
                  <a:cubicBezTo>
                    <a:pt x="141" y="104"/>
                    <a:pt x="141" y="96"/>
                    <a:pt x="141" y="94"/>
                  </a:cubicBezTo>
                  <a:cubicBezTo>
                    <a:pt x="141" y="92"/>
                    <a:pt x="150" y="86"/>
                    <a:pt x="155" y="85"/>
                  </a:cubicBezTo>
                  <a:cubicBezTo>
                    <a:pt x="160" y="85"/>
                    <a:pt x="164" y="83"/>
                    <a:pt x="169" y="81"/>
                  </a:cubicBezTo>
                  <a:cubicBezTo>
                    <a:pt x="171" y="80"/>
                    <a:pt x="175" y="79"/>
                    <a:pt x="178" y="78"/>
                  </a:cubicBezTo>
                  <a:cubicBezTo>
                    <a:pt x="178" y="76"/>
                    <a:pt x="177" y="73"/>
                    <a:pt x="179" y="7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3" name="Freeform 83">
              <a:extLst>
                <a:ext uri="{FF2B5EF4-FFF2-40B4-BE49-F238E27FC236}">
                  <a16:creationId xmlns="" xmlns:a16="http://schemas.microsoft.com/office/drawing/2014/main" id="{86DFE38D-67F1-4C32-A8BE-AC53CBEF8972}"/>
                </a:ext>
              </a:extLst>
            </p:cNvPr>
            <p:cNvSpPr>
              <a:spLocks/>
            </p:cNvSpPr>
            <p:nvPr/>
          </p:nvSpPr>
          <p:spPr bwMode="auto">
            <a:xfrm>
              <a:off x="5993232" y="2812233"/>
              <a:ext cx="198938" cy="142987"/>
            </a:xfrm>
            <a:custGeom>
              <a:avLst/>
              <a:gdLst/>
              <a:ahLst/>
              <a:cxnLst>
                <a:cxn ang="0">
                  <a:pos x="99" y="38"/>
                </a:cxn>
                <a:cxn ang="0">
                  <a:pos x="93" y="32"/>
                </a:cxn>
                <a:cxn ang="0">
                  <a:pos x="88" y="25"/>
                </a:cxn>
                <a:cxn ang="0">
                  <a:pos x="86" y="17"/>
                </a:cxn>
                <a:cxn ang="0">
                  <a:pos x="85" y="9"/>
                </a:cxn>
                <a:cxn ang="0">
                  <a:pos x="75" y="6"/>
                </a:cxn>
                <a:cxn ang="0">
                  <a:pos x="69" y="6"/>
                </a:cxn>
                <a:cxn ang="0">
                  <a:pos x="63" y="3"/>
                </a:cxn>
                <a:cxn ang="0">
                  <a:pos x="57" y="1"/>
                </a:cxn>
                <a:cxn ang="0">
                  <a:pos x="57" y="0"/>
                </a:cxn>
                <a:cxn ang="0">
                  <a:pos x="53" y="2"/>
                </a:cxn>
                <a:cxn ang="0">
                  <a:pos x="49" y="6"/>
                </a:cxn>
                <a:cxn ang="0">
                  <a:pos x="41" y="7"/>
                </a:cxn>
                <a:cxn ang="0">
                  <a:pos x="38" y="13"/>
                </a:cxn>
                <a:cxn ang="0">
                  <a:pos x="37" y="17"/>
                </a:cxn>
                <a:cxn ang="0">
                  <a:pos x="33" y="20"/>
                </a:cxn>
                <a:cxn ang="0">
                  <a:pos x="27" y="26"/>
                </a:cxn>
                <a:cxn ang="0">
                  <a:pos x="26" y="31"/>
                </a:cxn>
                <a:cxn ang="0">
                  <a:pos x="18" y="33"/>
                </a:cxn>
                <a:cxn ang="0">
                  <a:pos x="13" y="36"/>
                </a:cxn>
                <a:cxn ang="0">
                  <a:pos x="4" y="35"/>
                </a:cxn>
                <a:cxn ang="0">
                  <a:pos x="4" y="36"/>
                </a:cxn>
                <a:cxn ang="0">
                  <a:pos x="6" y="45"/>
                </a:cxn>
                <a:cxn ang="0">
                  <a:pos x="7" y="55"/>
                </a:cxn>
                <a:cxn ang="0">
                  <a:pos x="0" y="60"/>
                </a:cxn>
                <a:cxn ang="0">
                  <a:pos x="4" y="66"/>
                </a:cxn>
                <a:cxn ang="0">
                  <a:pos x="4" y="72"/>
                </a:cxn>
                <a:cxn ang="0">
                  <a:pos x="10" y="71"/>
                </a:cxn>
                <a:cxn ang="0">
                  <a:pos x="17" y="67"/>
                </a:cxn>
                <a:cxn ang="0">
                  <a:pos x="36" y="69"/>
                </a:cxn>
                <a:cxn ang="0">
                  <a:pos x="47" y="71"/>
                </a:cxn>
                <a:cxn ang="0">
                  <a:pos x="54" y="72"/>
                </a:cxn>
                <a:cxn ang="0">
                  <a:pos x="62" y="72"/>
                </a:cxn>
                <a:cxn ang="0">
                  <a:pos x="69" y="75"/>
                </a:cxn>
                <a:cxn ang="0">
                  <a:pos x="79" y="75"/>
                </a:cxn>
                <a:cxn ang="0">
                  <a:pos x="81" y="72"/>
                </a:cxn>
                <a:cxn ang="0">
                  <a:pos x="88" y="64"/>
                </a:cxn>
                <a:cxn ang="0">
                  <a:pos x="95" y="63"/>
                </a:cxn>
                <a:cxn ang="0">
                  <a:pos x="94" y="58"/>
                </a:cxn>
                <a:cxn ang="0">
                  <a:pos x="92" y="48"/>
                </a:cxn>
                <a:cxn ang="0">
                  <a:pos x="100" y="49"/>
                </a:cxn>
                <a:cxn ang="0">
                  <a:pos x="106" y="44"/>
                </a:cxn>
                <a:cxn ang="0">
                  <a:pos x="99" y="38"/>
                </a:cxn>
              </a:cxnLst>
              <a:rect l="0" t="0" r="r" b="b"/>
              <a:pathLst>
                <a:path w="106" h="77">
                  <a:moveTo>
                    <a:pt x="99" y="38"/>
                  </a:moveTo>
                  <a:cubicBezTo>
                    <a:pt x="97" y="37"/>
                    <a:pt x="96" y="33"/>
                    <a:pt x="93" y="32"/>
                  </a:cubicBezTo>
                  <a:cubicBezTo>
                    <a:pt x="90" y="30"/>
                    <a:pt x="90" y="26"/>
                    <a:pt x="88" y="25"/>
                  </a:cubicBezTo>
                  <a:cubicBezTo>
                    <a:pt x="85" y="23"/>
                    <a:pt x="87" y="19"/>
                    <a:pt x="86" y="17"/>
                  </a:cubicBezTo>
                  <a:cubicBezTo>
                    <a:pt x="86" y="14"/>
                    <a:pt x="87" y="10"/>
                    <a:pt x="85" y="9"/>
                  </a:cubicBezTo>
                  <a:cubicBezTo>
                    <a:pt x="84" y="8"/>
                    <a:pt x="78" y="5"/>
                    <a:pt x="75" y="6"/>
                  </a:cubicBezTo>
                  <a:cubicBezTo>
                    <a:pt x="72" y="7"/>
                    <a:pt x="70" y="8"/>
                    <a:pt x="69" y="6"/>
                  </a:cubicBezTo>
                  <a:cubicBezTo>
                    <a:pt x="68" y="4"/>
                    <a:pt x="66" y="2"/>
                    <a:pt x="63" y="3"/>
                  </a:cubicBezTo>
                  <a:cubicBezTo>
                    <a:pt x="60" y="4"/>
                    <a:pt x="59" y="3"/>
                    <a:pt x="57" y="1"/>
                  </a:cubicBezTo>
                  <a:cubicBezTo>
                    <a:pt x="57" y="1"/>
                    <a:pt x="57" y="1"/>
                    <a:pt x="57" y="0"/>
                  </a:cubicBezTo>
                  <a:cubicBezTo>
                    <a:pt x="55" y="1"/>
                    <a:pt x="54" y="1"/>
                    <a:pt x="53" y="2"/>
                  </a:cubicBezTo>
                  <a:cubicBezTo>
                    <a:pt x="51" y="3"/>
                    <a:pt x="51" y="6"/>
                    <a:pt x="49" y="6"/>
                  </a:cubicBezTo>
                  <a:cubicBezTo>
                    <a:pt x="46" y="6"/>
                    <a:pt x="44" y="5"/>
                    <a:pt x="41" y="7"/>
                  </a:cubicBezTo>
                  <a:cubicBezTo>
                    <a:pt x="38" y="9"/>
                    <a:pt x="38" y="11"/>
                    <a:pt x="38" y="13"/>
                  </a:cubicBezTo>
                  <a:cubicBezTo>
                    <a:pt x="38" y="15"/>
                    <a:pt x="39" y="17"/>
                    <a:pt x="37" y="17"/>
                  </a:cubicBezTo>
                  <a:cubicBezTo>
                    <a:pt x="35" y="17"/>
                    <a:pt x="35" y="20"/>
                    <a:pt x="33" y="20"/>
                  </a:cubicBezTo>
                  <a:cubicBezTo>
                    <a:pt x="31" y="21"/>
                    <a:pt x="28" y="24"/>
                    <a:pt x="27" y="26"/>
                  </a:cubicBezTo>
                  <a:cubicBezTo>
                    <a:pt x="27" y="27"/>
                    <a:pt x="27" y="31"/>
                    <a:pt x="26" y="31"/>
                  </a:cubicBezTo>
                  <a:cubicBezTo>
                    <a:pt x="24" y="31"/>
                    <a:pt x="20" y="32"/>
                    <a:pt x="18" y="33"/>
                  </a:cubicBezTo>
                  <a:cubicBezTo>
                    <a:pt x="17" y="35"/>
                    <a:pt x="15" y="37"/>
                    <a:pt x="13" y="36"/>
                  </a:cubicBezTo>
                  <a:cubicBezTo>
                    <a:pt x="11" y="36"/>
                    <a:pt x="8" y="35"/>
                    <a:pt x="4" y="35"/>
                  </a:cubicBezTo>
                  <a:cubicBezTo>
                    <a:pt x="4" y="36"/>
                    <a:pt x="4" y="36"/>
                    <a:pt x="4" y="36"/>
                  </a:cubicBezTo>
                  <a:cubicBezTo>
                    <a:pt x="3" y="40"/>
                    <a:pt x="4" y="43"/>
                    <a:pt x="6" y="45"/>
                  </a:cubicBezTo>
                  <a:cubicBezTo>
                    <a:pt x="8" y="47"/>
                    <a:pt x="9" y="54"/>
                    <a:pt x="7" y="55"/>
                  </a:cubicBezTo>
                  <a:cubicBezTo>
                    <a:pt x="4" y="56"/>
                    <a:pt x="0" y="59"/>
                    <a:pt x="0" y="60"/>
                  </a:cubicBezTo>
                  <a:cubicBezTo>
                    <a:pt x="0" y="62"/>
                    <a:pt x="5" y="64"/>
                    <a:pt x="4" y="66"/>
                  </a:cubicBezTo>
                  <a:cubicBezTo>
                    <a:pt x="3" y="67"/>
                    <a:pt x="3" y="70"/>
                    <a:pt x="4" y="72"/>
                  </a:cubicBezTo>
                  <a:cubicBezTo>
                    <a:pt x="6" y="72"/>
                    <a:pt x="8" y="73"/>
                    <a:pt x="10" y="71"/>
                  </a:cubicBezTo>
                  <a:cubicBezTo>
                    <a:pt x="12" y="69"/>
                    <a:pt x="13" y="67"/>
                    <a:pt x="17" y="67"/>
                  </a:cubicBezTo>
                  <a:cubicBezTo>
                    <a:pt x="21" y="67"/>
                    <a:pt x="34" y="67"/>
                    <a:pt x="36" y="69"/>
                  </a:cubicBezTo>
                  <a:cubicBezTo>
                    <a:pt x="38" y="71"/>
                    <a:pt x="44" y="69"/>
                    <a:pt x="47" y="71"/>
                  </a:cubicBezTo>
                  <a:cubicBezTo>
                    <a:pt x="50" y="72"/>
                    <a:pt x="54" y="73"/>
                    <a:pt x="54" y="72"/>
                  </a:cubicBezTo>
                  <a:cubicBezTo>
                    <a:pt x="55" y="70"/>
                    <a:pt x="59" y="74"/>
                    <a:pt x="62" y="72"/>
                  </a:cubicBezTo>
                  <a:cubicBezTo>
                    <a:pt x="65" y="71"/>
                    <a:pt x="67" y="76"/>
                    <a:pt x="69" y="75"/>
                  </a:cubicBezTo>
                  <a:cubicBezTo>
                    <a:pt x="71" y="74"/>
                    <a:pt x="78" y="74"/>
                    <a:pt x="79" y="75"/>
                  </a:cubicBezTo>
                  <a:cubicBezTo>
                    <a:pt x="81" y="77"/>
                    <a:pt x="81" y="74"/>
                    <a:pt x="81" y="72"/>
                  </a:cubicBezTo>
                  <a:cubicBezTo>
                    <a:pt x="81" y="70"/>
                    <a:pt x="88" y="64"/>
                    <a:pt x="88" y="64"/>
                  </a:cubicBezTo>
                  <a:cubicBezTo>
                    <a:pt x="88" y="64"/>
                    <a:pt x="93" y="64"/>
                    <a:pt x="95" y="63"/>
                  </a:cubicBezTo>
                  <a:cubicBezTo>
                    <a:pt x="95" y="62"/>
                    <a:pt x="94" y="60"/>
                    <a:pt x="94" y="58"/>
                  </a:cubicBezTo>
                  <a:cubicBezTo>
                    <a:pt x="92" y="53"/>
                    <a:pt x="90" y="49"/>
                    <a:pt x="92" y="48"/>
                  </a:cubicBezTo>
                  <a:cubicBezTo>
                    <a:pt x="93" y="46"/>
                    <a:pt x="98" y="50"/>
                    <a:pt x="100" y="49"/>
                  </a:cubicBezTo>
                  <a:cubicBezTo>
                    <a:pt x="102" y="48"/>
                    <a:pt x="106" y="46"/>
                    <a:pt x="106" y="44"/>
                  </a:cubicBezTo>
                  <a:cubicBezTo>
                    <a:pt x="105" y="41"/>
                    <a:pt x="101" y="38"/>
                    <a:pt x="99" y="3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4" name="Freeform 84">
              <a:extLst>
                <a:ext uri="{FF2B5EF4-FFF2-40B4-BE49-F238E27FC236}">
                  <a16:creationId xmlns="" xmlns:a16="http://schemas.microsoft.com/office/drawing/2014/main" id="{CA00E524-CCEA-4B0D-A843-CB1DB4B1CAD1}"/>
                </a:ext>
              </a:extLst>
            </p:cNvPr>
            <p:cNvSpPr>
              <a:spLocks/>
            </p:cNvSpPr>
            <p:nvPr/>
          </p:nvSpPr>
          <p:spPr bwMode="auto">
            <a:xfrm>
              <a:off x="5943497" y="2756282"/>
              <a:ext cx="156975" cy="73048"/>
            </a:xfrm>
            <a:custGeom>
              <a:avLst/>
              <a:gdLst/>
              <a:ahLst/>
              <a:cxnLst>
                <a:cxn ang="0">
                  <a:pos x="29" y="27"/>
                </a:cxn>
                <a:cxn ang="0">
                  <a:pos x="43" y="27"/>
                </a:cxn>
                <a:cxn ang="0">
                  <a:pos x="49" y="30"/>
                </a:cxn>
                <a:cxn ang="0">
                  <a:pos x="60" y="36"/>
                </a:cxn>
                <a:cxn ang="0">
                  <a:pos x="66" y="39"/>
                </a:cxn>
                <a:cxn ang="0">
                  <a:pos x="68" y="37"/>
                </a:cxn>
                <a:cxn ang="0">
                  <a:pos x="76" y="36"/>
                </a:cxn>
                <a:cxn ang="0">
                  <a:pos x="80" y="32"/>
                </a:cxn>
                <a:cxn ang="0">
                  <a:pos x="84" y="30"/>
                </a:cxn>
                <a:cxn ang="0">
                  <a:pos x="81" y="24"/>
                </a:cxn>
                <a:cxn ang="0">
                  <a:pos x="78" y="17"/>
                </a:cxn>
                <a:cxn ang="0">
                  <a:pos x="76" y="11"/>
                </a:cxn>
                <a:cxn ang="0">
                  <a:pos x="74" y="8"/>
                </a:cxn>
                <a:cxn ang="0">
                  <a:pos x="64" y="7"/>
                </a:cxn>
                <a:cxn ang="0">
                  <a:pos x="52" y="1"/>
                </a:cxn>
                <a:cxn ang="0">
                  <a:pos x="40" y="1"/>
                </a:cxn>
                <a:cxn ang="0">
                  <a:pos x="39" y="12"/>
                </a:cxn>
                <a:cxn ang="0">
                  <a:pos x="30" y="16"/>
                </a:cxn>
                <a:cxn ang="0">
                  <a:pos x="20" y="5"/>
                </a:cxn>
                <a:cxn ang="0">
                  <a:pos x="9" y="10"/>
                </a:cxn>
                <a:cxn ang="0">
                  <a:pos x="5" y="19"/>
                </a:cxn>
                <a:cxn ang="0">
                  <a:pos x="3" y="29"/>
                </a:cxn>
                <a:cxn ang="0">
                  <a:pos x="3" y="30"/>
                </a:cxn>
                <a:cxn ang="0">
                  <a:pos x="12" y="27"/>
                </a:cxn>
                <a:cxn ang="0">
                  <a:pos x="29" y="27"/>
                </a:cxn>
              </a:cxnLst>
              <a:rect l="0" t="0" r="r" b="b"/>
              <a:pathLst>
                <a:path w="84" h="39">
                  <a:moveTo>
                    <a:pt x="29" y="27"/>
                  </a:moveTo>
                  <a:cubicBezTo>
                    <a:pt x="32" y="27"/>
                    <a:pt x="39" y="29"/>
                    <a:pt x="43" y="27"/>
                  </a:cubicBezTo>
                  <a:cubicBezTo>
                    <a:pt x="47" y="26"/>
                    <a:pt x="47" y="31"/>
                    <a:pt x="49" y="30"/>
                  </a:cubicBezTo>
                  <a:cubicBezTo>
                    <a:pt x="52" y="29"/>
                    <a:pt x="57" y="33"/>
                    <a:pt x="60" y="36"/>
                  </a:cubicBezTo>
                  <a:cubicBezTo>
                    <a:pt x="62" y="37"/>
                    <a:pt x="64" y="38"/>
                    <a:pt x="66" y="39"/>
                  </a:cubicBezTo>
                  <a:cubicBezTo>
                    <a:pt x="66" y="38"/>
                    <a:pt x="67" y="38"/>
                    <a:pt x="68" y="37"/>
                  </a:cubicBezTo>
                  <a:cubicBezTo>
                    <a:pt x="71" y="35"/>
                    <a:pt x="73" y="36"/>
                    <a:pt x="76" y="36"/>
                  </a:cubicBezTo>
                  <a:cubicBezTo>
                    <a:pt x="78" y="36"/>
                    <a:pt x="78" y="33"/>
                    <a:pt x="80" y="32"/>
                  </a:cubicBezTo>
                  <a:cubicBezTo>
                    <a:pt x="81" y="31"/>
                    <a:pt x="82" y="31"/>
                    <a:pt x="84" y="30"/>
                  </a:cubicBezTo>
                  <a:cubicBezTo>
                    <a:pt x="83" y="29"/>
                    <a:pt x="83" y="25"/>
                    <a:pt x="81" y="24"/>
                  </a:cubicBezTo>
                  <a:cubicBezTo>
                    <a:pt x="79" y="22"/>
                    <a:pt x="77" y="19"/>
                    <a:pt x="78" y="17"/>
                  </a:cubicBezTo>
                  <a:cubicBezTo>
                    <a:pt x="78" y="15"/>
                    <a:pt x="78" y="13"/>
                    <a:pt x="76" y="11"/>
                  </a:cubicBezTo>
                  <a:cubicBezTo>
                    <a:pt x="75" y="10"/>
                    <a:pt x="75" y="9"/>
                    <a:pt x="74" y="8"/>
                  </a:cubicBezTo>
                  <a:cubicBezTo>
                    <a:pt x="70" y="7"/>
                    <a:pt x="65" y="7"/>
                    <a:pt x="64" y="7"/>
                  </a:cubicBezTo>
                  <a:cubicBezTo>
                    <a:pt x="62" y="8"/>
                    <a:pt x="54" y="2"/>
                    <a:pt x="52" y="1"/>
                  </a:cubicBezTo>
                  <a:cubicBezTo>
                    <a:pt x="51" y="0"/>
                    <a:pt x="46" y="0"/>
                    <a:pt x="40" y="1"/>
                  </a:cubicBezTo>
                  <a:cubicBezTo>
                    <a:pt x="37" y="4"/>
                    <a:pt x="39" y="7"/>
                    <a:pt x="39" y="12"/>
                  </a:cubicBezTo>
                  <a:cubicBezTo>
                    <a:pt x="39" y="17"/>
                    <a:pt x="33" y="16"/>
                    <a:pt x="30" y="16"/>
                  </a:cubicBezTo>
                  <a:cubicBezTo>
                    <a:pt x="27" y="16"/>
                    <a:pt x="22" y="7"/>
                    <a:pt x="20" y="5"/>
                  </a:cubicBezTo>
                  <a:cubicBezTo>
                    <a:pt x="18" y="2"/>
                    <a:pt x="13" y="7"/>
                    <a:pt x="9" y="10"/>
                  </a:cubicBezTo>
                  <a:cubicBezTo>
                    <a:pt x="5" y="12"/>
                    <a:pt x="7" y="16"/>
                    <a:pt x="5" y="19"/>
                  </a:cubicBezTo>
                  <a:cubicBezTo>
                    <a:pt x="2" y="21"/>
                    <a:pt x="0" y="24"/>
                    <a:pt x="3" y="29"/>
                  </a:cubicBezTo>
                  <a:cubicBezTo>
                    <a:pt x="3" y="29"/>
                    <a:pt x="3" y="30"/>
                    <a:pt x="3" y="30"/>
                  </a:cubicBezTo>
                  <a:cubicBezTo>
                    <a:pt x="7" y="30"/>
                    <a:pt x="10" y="29"/>
                    <a:pt x="12" y="27"/>
                  </a:cubicBezTo>
                  <a:cubicBezTo>
                    <a:pt x="16" y="25"/>
                    <a:pt x="25" y="27"/>
                    <a:pt x="29" y="2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5" name="Freeform 85">
              <a:extLst>
                <a:ext uri="{FF2B5EF4-FFF2-40B4-BE49-F238E27FC236}">
                  <a16:creationId xmlns="" xmlns:a16="http://schemas.microsoft.com/office/drawing/2014/main" id="{B8EB375F-3AC9-46AD-B9D9-BBA366A50315}"/>
                </a:ext>
              </a:extLst>
            </p:cNvPr>
            <p:cNvSpPr>
              <a:spLocks/>
            </p:cNvSpPr>
            <p:nvPr/>
          </p:nvSpPr>
          <p:spPr bwMode="auto">
            <a:xfrm>
              <a:off x="5943497" y="2802908"/>
              <a:ext cx="122783" cy="77710"/>
            </a:xfrm>
            <a:custGeom>
              <a:avLst/>
              <a:gdLst/>
              <a:ahLst/>
              <a:cxnLst>
                <a:cxn ang="0">
                  <a:pos x="10" y="21"/>
                </a:cxn>
                <a:cxn ang="0">
                  <a:pos x="16" y="23"/>
                </a:cxn>
                <a:cxn ang="0">
                  <a:pos x="23" y="27"/>
                </a:cxn>
                <a:cxn ang="0">
                  <a:pos x="23" y="35"/>
                </a:cxn>
                <a:cxn ang="0">
                  <a:pos x="31" y="40"/>
                </a:cxn>
                <a:cxn ang="0">
                  <a:pos x="40" y="41"/>
                </a:cxn>
                <a:cxn ang="0">
                  <a:pos x="45" y="38"/>
                </a:cxn>
                <a:cxn ang="0">
                  <a:pos x="53" y="36"/>
                </a:cxn>
                <a:cxn ang="0">
                  <a:pos x="54" y="31"/>
                </a:cxn>
                <a:cxn ang="0">
                  <a:pos x="60" y="25"/>
                </a:cxn>
                <a:cxn ang="0">
                  <a:pos x="64" y="22"/>
                </a:cxn>
                <a:cxn ang="0">
                  <a:pos x="65" y="18"/>
                </a:cxn>
                <a:cxn ang="0">
                  <a:pos x="66" y="14"/>
                </a:cxn>
                <a:cxn ang="0">
                  <a:pos x="60" y="11"/>
                </a:cxn>
                <a:cxn ang="0">
                  <a:pos x="49" y="5"/>
                </a:cxn>
                <a:cxn ang="0">
                  <a:pos x="43" y="2"/>
                </a:cxn>
                <a:cxn ang="0">
                  <a:pos x="29" y="2"/>
                </a:cxn>
                <a:cxn ang="0">
                  <a:pos x="12" y="2"/>
                </a:cxn>
                <a:cxn ang="0">
                  <a:pos x="3" y="5"/>
                </a:cxn>
                <a:cxn ang="0">
                  <a:pos x="2" y="17"/>
                </a:cxn>
                <a:cxn ang="0">
                  <a:pos x="3" y="20"/>
                </a:cxn>
                <a:cxn ang="0">
                  <a:pos x="10" y="21"/>
                </a:cxn>
              </a:cxnLst>
              <a:rect l="0" t="0" r="r" b="b"/>
              <a:pathLst>
                <a:path w="66" h="42">
                  <a:moveTo>
                    <a:pt x="10" y="21"/>
                  </a:moveTo>
                  <a:cubicBezTo>
                    <a:pt x="11" y="23"/>
                    <a:pt x="15" y="24"/>
                    <a:pt x="16" y="23"/>
                  </a:cubicBezTo>
                  <a:cubicBezTo>
                    <a:pt x="18" y="23"/>
                    <a:pt x="23" y="25"/>
                    <a:pt x="23" y="27"/>
                  </a:cubicBezTo>
                  <a:cubicBezTo>
                    <a:pt x="23" y="29"/>
                    <a:pt x="21" y="35"/>
                    <a:pt x="23" y="35"/>
                  </a:cubicBezTo>
                  <a:cubicBezTo>
                    <a:pt x="24" y="35"/>
                    <a:pt x="31" y="37"/>
                    <a:pt x="31" y="40"/>
                  </a:cubicBezTo>
                  <a:cubicBezTo>
                    <a:pt x="35" y="40"/>
                    <a:pt x="38" y="41"/>
                    <a:pt x="40" y="41"/>
                  </a:cubicBezTo>
                  <a:cubicBezTo>
                    <a:pt x="42" y="42"/>
                    <a:pt x="44" y="40"/>
                    <a:pt x="45" y="38"/>
                  </a:cubicBezTo>
                  <a:cubicBezTo>
                    <a:pt x="47" y="37"/>
                    <a:pt x="51" y="36"/>
                    <a:pt x="53" y="36"/>
                  </a:cubicBezTo>
                  <a:cubicBezTo>
                    <a:pt x="54" y="36"/>
                    <a:pt x="54" y="32"/>
                    <a:pt x="54" y="31"/>
                  </a:cubicBezTo>
                  <a:cubicBezTo>
                    <a:pt x="55" y="29"/>
                    <a:pt x="58" y="26"/>
                    <a:pt x="60" y="25"/>
                  </a:cubicBezTo>
                  <a:cubicBezTo>
                    <a:pt x="62" y="25"/>
                    <a:pt x="62" y="22"/>
                    <a:pt x="64" y="22"/>
                  </a:cubicBezTo>
                  <a:cubicBezTo>
                    <a:pt x="66" y="22"/>
                    <a:pt x="65" y="20"/>
                    <a:pt x="65" y="18"/>
                  </a:cubicBezTo>
                  <a:cubicBezTo>
                    <a:pt x="65" y="17"/>
                    <a:pt x="65" y="16"/>
                    <a:pt x="66" y="14"/>
                  </a:cubicBezTo>
                  <a:cubicBezTo>
                    <a:pt x="64" y="13"/>
                    <a:pt x="62" y="12"/>
                    <a:pt x="60" y="11"/>
                  </a:cubicBezTo>
                  <a:cubicBezTo>
                    <a:pt x="57" y="8"/>
                    <a:pt x="52" y="4"/>
                    <a:pt x="49" y="5"/>
                  </a:cubicBezTo>
                  <a:cubicBezTo>
                    <a:pt x="47" y="6"/>
                    <a:pt x="47" y="1"/>
                    <a:pt x="43" y="2"/>
                  </a:cubicBezTo>
                  <a:cubicBezTo>
                    <a:pt x="39" y="4"/>
                    <a:pt x="32" y="2"/>
                    <a:pt x="29" y="2"/>
                  </a:cubicBezTo>
                  <a:cubicBezTo>
                    <a:pt x="25" y="2"/>
                    <a:pt x="16" y="0"/>
                    <a:pt x="12" y="2"/>
                  </a:cubicBezTo>
                  <a:cubicBezTo>
                    <a:pt x="10" y="4"/>
                    <a:pt x="7" y="5"/>
                    <a:pt x="3" y="5"/>
                  </a:cubicBezTo>
                  <a:cubicBezTo>
                    <a:pt x="6" y="9"/>
                    <a:pt x="5" y="14"/>
                    <a:pt x="2" y="17"/>
                  </a:cubicBezTo>
                  <a:cubicBezTo>
                    <a:pt x="0" y="19"/>
                    <a:pt x="1" y="19"/>
                    <a:pt x="3" y="20"/>
                  </a:cubicBezTo>
                  <a:cubicBezTo>
                    <a:pt x="5" y="20"/>
                    <a:pt x="9" y="19"/>
                    <a:pt x="10" y="2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6" name="Freeform 86">
              <a:extLst>
                <a:ext uri="{FF2B5EF4-FFF2-40B4-BE49-F238E27FC236}">
                  <a16:creationId xmlns="" xmlns:a16="http://schemas.microsoft.com/office/drawing/2014/main" id="{F0A554F6-1750-4886-BC51-35AA720E1920}"/>
                </a:ext>
              </a:extLst>
            </p:cNvPr>
            <p:cNvSpPr>
              <a:spLocks/>
            </p:cNvSpPr>
            <p:nvPr/>
          </p:nvSpPr>
          <p:spPr bwMode="auto">
            <a:xfrm>
              <a:off x="5641982" y="3054689"/>
              <a:ext cx="94807" cy="54398"/>
            </a:xfrm>
            <a:custGeom>
              <a:avLst/>
              <a:gdLst/>
              <a:ahLst/>
              <a:cxnLst>
                <a:cxn ang="0">
                  <a:pos x="46" y="12"/>
                </a:cxn>
                <a:cxn ang="0">
                  <a:pos x="40" y="9"/>
                </a:cxn>
                <a:cxn ang="0">
                  <a:pos x="40" y="4"/>
                </a:cxn>
                <a:cxn ang="0">
                  <a:pos x="33" y="1"/>
                </a:cxn>
                <a:cxn ang="0">
                  <a:pos x="26" y="2"/>
                </a:cxn>
                <a:cxn ang="0">
                  <a:pos x="16" y="2"/>
                </a:cxn>
                <a:cxn ang="0">
                  <a:pos x="15" y="4"/>
                </a:cxn>
                <a:cxn ang="0">
                  <a:pos x="9" y="8"/>
                </a:cxn>
                <a:cxn ang="0">
                  <a:pos x="2" y="17"/>
                </a:cxn>
                <a:cxn ang="0">
                  <a:pos x="3" y="21"/>
                </a:cxn>
                <a:cxn ang="0">
                  <a:pos x="8" y="22"/>
                </a:cxn>
                <a:cxn ang="0">
                  <a:pos x="10" y="27"/>
                </a:cxn>
                <a:cxn ang="0">
                  <a:pos x="10" y="27"/>
                </a:cxn>
                <a:cxn ang="0">
                  <a:pos x="20" y="27"/>
                </a:cxn>
                <a:cxn ang="0">
                  <a:pos x="25" y="19"/>
                </a:cxn>
                <a:cxn ang="0">
                  <a:pos x="32" y="26"/>
                </a:cxn>
                <a:cxn ang="0">
                  <a:pos x="35" y="22"/>
                </a:cxn>
                <a:cxn ang="0">
                  <a:pos x="39" y="20"/>
                </a:cxn>
                <a:cxn ang="0">
                  <a:pos x="44" y="19"/>
                </a:cxn>
                <a:cxn ang="0">
                  <a:pos x="47" y="17"/>
                </a:cxn>
                <a:cxn ang="0">
                  <a:pos x="49" y="15"/>
                </a:cxn>
                <a:cxn ang="0">
                  <a:pos x="51" y="12"/>
                </a:cxn>
                <a:cxn ang="0">
                  <a:pos x="46" y="12"/>
                </a:cxn>
              </a:cxnLst>
              <a:rect l="0" t="0" r="r" b="b"/>
              <a:pathLst>
                <a:path w="51" h="29">
                  <a:moveTo>
                    <a:pt x="46" y="12"/>
                  </a:moveTo>
                  <a:cubicBezTo>
                    <a:pt x="43" y="13"/>
                    <a:pt x="40" y="10"/>
                    <a:pt x="40" y="9"/>
                  </a:cubicBezTo>
                  <a:cubicBezTo>
                    <a:pt x="40" y="8"/>
                    <a:pt x="39" y="6"/>
                    <a:pt x="40" y="4"/>
                  </a:cubicBezTo>
                  <a:cubicBezTo>
                    <a:pt x="38" y="3"/>
                    <a:pt x="35" y="2"/>
                    <a:pt x="33" y="1"/>
                  </a:cubicBezTo>
                  <a:cubicBezTo>
                    <a:pt x="30" y="0"/>
                    <a:pt x="28" y="0"/>
                    <a:pt x="26" y="2"/>
                  </a:cubicBezTo>
                  <a:cubicBezTo>
                    <a:pt x="24" y="2"/>
                    <a:pt x="19" y="2"/>
                    <a:pt x="16" y="2"/>
                  </a:cubicBezTo>
                  <a:cubicBezTo>
                    <a:pt x="16" y="3"/>
                    <a:pt x="15" y="4"/>
                    <a:pt x="15" y="4"/>
                  </a:cubicBezTo>
                  <a:cubicBezTo>
                    <a:pt x="12" y="4"/>
                    <a:pt x="9" y="6"/>
                    <a:pt x="9" y="8"/>
                  </a:cubicBezTo>
                  <a:cubicBezTo>
                    <a:pt x="8" y="11"/>
                    <a:pt x="3" y="13"/>
                    <a:pt x="2" y="17"/>
                  </a:cubicBezTo>
                  <a:cubicBezTo>
                    <a:pt x="0" y="22"/>
                    <a:pt x="1" y="24"/>
                    <a:pt x="3" y="21"/>
                  </a:cubicBezTo>
                  <a:cubicBezTo>
                    <a:pt x="5" y="18"/>
                    <a:pt x="8" y="19"/>
                    <a:pt x="8" y="22"/>
                  </a:cubicBezTo>
                  <a:cubicBezTo>
                    <a:pt x="8" y="24"/>
                    <a:pt x="11" y="24"/>
                    <a:pt x="10" y="27"/>
                  </a:cubicBezTo>
                  <a:cubicBezTo>
                    <a:pt x="10" y="27"/>
                    <a:pt x="10" y="27"/>
                    <a:pt x="10" y="27"/>
                  </a:cubicBezTo>
                  <a:cubicBezTo>
                    <a:pt x="13" y="27"/>
                    <a:pt x="18" y="27"/>
                    <a:pt x="20" y="27"/>
                  </a:cubicBezTo>
                  <a:cubicBezTo>
                    <a:pt x="22" y="27"/>
                    <a:pt x="24" y="19"/>
                    <a:pt x="25" y="19"/>
                  </a:cubicBezTo>
                  <a:cubicBezTo>
                    <a:pt x="26" y="18"/>
                    <a:pt x="29" y="24"/>
                    <a:pt x="32" y="26"/>
                  </a:cubicBezTo>
                  <a:cubicBezTo>
                    <a:pt x="34" y="29"/>
                    <a:pt x="35" y="24"/>
                    <a:pt x="35" y="22"/>
                  </a:cubicBezTo>
                  <a:cubicBezTo>
                    <a:pt x="35" y="20"/>
                    <a:pt x="37" y="20"/>
                    <a:pt x="39" y="20"/>
                  </a:cubicBezTo>
                  <a:cubicBezTo>
                    <a:pt x="40" y="20"/>
                    <a:pt x="44" y="21"/>
                    <a:pt x="44" y="19"/>
                  </a:cubicBezTo>
                  <a:cubicBezTo>
                    <a:pt x="44" y="16"/>
                    <a:pt x="46" y="17"/>
                    <a:pt x="47" y="17"/>
                  </a:cubicBezTo>
                  <a:cubicBezTo>
                    <a:pt x="49" y="17"/>
                    <a:pt x="49" y="15"/>
                    <a:pt x="49" y="15"/>
                  </a:cubicBezTo>
                  <a:cubicBezTo>
                    <a:pt x="51" y="12"/>
                    <a:pt x="51" y="12"/>
                    <a:pt x="51" y="12"/>
                  </a:cubicBezTo>
                  <a:cubicBezTo>
                    <a:pt x="49" y="12"/>
                    <a:pt x="47" y="11"/>
                    <a:pt x="46" y="1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7" name="Freeform 87">
              <a:extLst>
                <a:ext uri="{FF2B5EF4-FFF2-40B4-BE49-F238E27FC236}">
                  <a16:creationId xmlns="" xmlns:a16="http://schemas.microsoft.com/office/drawing/2014/main" id="{3F8FCA2D-507E-4215-8468-8C6734800FC1}"/>
                </a:ext>
              </a:extLst>
            </p:cNvPr>
            <p:cNvSpPr>
              <a:spLocks/>
            </p:cNvSpPr>
            <p:nvPr/>
          </p:nvSpPr>
          <p:spPr bwMode="auto">
            <a:xfrm>
              <a:off x="5640428" y="2854196"/>
              <a:ext cx="188059" cy="214480"/>
            </a:xfrm>
            <a:custGeom>
              <a:avLst/>
              <a:gdLst/>
              <a:ahLst/>
              <a:cxnLst>
                <a:cxn ang="0">
                  <a:pos x="13" y="29"/>
                </a:cxn>
                <a:cxn ang="0">
                  <a:pos x="7" y="35"/>
                </a:cxn>
                <a:cxn ang="0">
                  <a:pos x="11" y="41"/>
                </a:cxn>
                <a:cxn ang="0">
                  <a:pos x="9" y="44"/>
                </a:cxn>
                <a:cxn ang="0">
                  <a:pos x="2" y="47"/>
                </a:cxn>
                <a:cxn ang="0">
                  <a:pos x="2" y="53"/>
                </a:cxn>
                <a:cxn ang="0">
                  <a:pos x="0" y="62"/>
                </a:cxn>
                <a:cxn ang="0">
                  <a:pos x="3" y="69"/>
                </a:cxn>
                <a:cxn ang="0">
                  <a:pos x="1" y="73"/>
                </a:cxn>
                <a:cxn ang="0">
                  <a:pos x="5" y="82"/>
                </a:cxn>
                <a:cxn ang="0">
                  <a:pos x="7" y="84"/>
                </a:cxn>
                <a:cxn ang="0">
                  <a:pos x="14" y="87"/>
                </a:cxn>
                <a:cxn ang="0">
                  <a:pos x="20" y="89"/>
                </a:cxn>
                <a:cxn ang="0">
                  <a:pos x="23" y="93"/>
                </a:cxn>
                <a:cxn ang="0">
                  <a:pos x="18" y="102"/>
                </a:cxn>
                <a:cxn ang="0">
                  <a:pos x="17" y="109"/>
                </a:cxn>
                <a:cxn ang="0">
                  <a:pos x="27" y="109"/>
                </a:cxn>
                <a:cxn ang="0">
                  <a:pos x="34" y="108"/>
                </a:cxn>
                <a:cxn ang="0">
                  <a:pos x="41" y="111"/>
                </a:cxn>
                <a:cxn ang="0">
                  <a:pos x="42" y="110"/>
                </a:cxn>
                <a:cxn ang="0">
                  <a:pos x="49" y="112"/>
                </a:cxn>
                <a:cxn ang="0">
                  <a:pos x="55" y="111"/>
                </a:cxn>
                <a:cxn ang="0">
                  <a:pos x="62" y="110"/>
                </a:cxn>
                <a:cxn ang="0">
                  <a:pos x="73" y="108"/>
                </a:cxn>
                <a:cxn ang="0">
                  <a:pos x="78" y="105"/>
                </a:cxn>
                <a:cxn ang="0">
                  <a:pos x="82" y="98"/>
                </a:cxn>
                <a:cxn ang="0">
                  <a:pos x="89" y="93"/>
                </a:cxn>
                <a:cxn ang="0">
                  <a:pos x="77" y="84"/>
                </a:cxn>
                <a:cxn ang="0">
                  <a:pos x="73" y="74"/>
                </a:cxn>
                <a:cxn ang="0">
                  <a:pos x="72" y="68"/>
                </a:cxn>
                <a:cxn ang="0">
                  <a:pos x="84" y="64"/>
                </a:cxn>
                <a:cxn ang="0">
                  <a:pos x="93" y="60"/>
                </a:cxn>
                <a:cxn ang="0">
                  <a:pos x="99" y="59"/>
                </a:cxn>
                <a:cxn ang="0">
                  <a:pos x="100" y="53"/>
                </a:cxn>
                <a:cxn ang="0">
                  <a:pos x="97" y="44"/>
                </a:cxn>
                <a:cxn ang="0">
                  <a:pos x="95" y="38"/>
                </a:cxn>
                <a:cxn ang="0">
                  <a:pos x="93" y="33"/>
                </a:cxn>
                <a:cxn ang="0">
                  <a:pos x="92" y="28"/>
                </a:cxn>
                <a:cxn ang="0">
                  <a:pos x="92" y="16"/>
                </a:cxn>
                <a:cxn ang="0">
                  <a:pos x="92" y="15"/>
                </a:cxn>
                <a:cxn ang="0">
                  <a:pos x="91" y="14"/>
                </a:cxn>
                <a:cxn ang="0">
                  <a:pos x="85" y="10"/>
                </a:cxn>
                <a:cxn ang="0">
                  <a:pos x="86" y="3"/>
                </a:cxn>
                <a:cxn ang="0">
                  <a:pos x="76" y="6"/>
                </a:cxn>
                <a:cxn ang="0">
                  <a:pos x="63" y="13"/>
                </a:cxn>
                <a:cxn ang="0">
                  <a:pos x="57" y="9"/>
                </a:cxn>
                <a:cxn ang="0">
                  <a:pos x="53" y="7"/>
                </a:cxn>
                <a:cxn ang="0">
                  <a:pos x="45" y="3"/>
                </a:cxn>
                <a:cxn ang="0">
                  <a:pos x="44" y="0"/>
                </a:cxn>
                <a:cxn ang="0">
                  <a:pos x="40" y="1"/>
                </a:cxn>
                <a:cxn ang="0">
                  <a:pos x="30" y="0"/>
                </a:cxn>
                <a:cxn ang="0">
                  <a:pos x="32" y="5"/>
                </a:cxn>
                <a:cxn ang="0">
                  <a:pos x="35" y="15"/>
                </a:cxn>
                <a:cxn ang="0">
                  <a:pos x="30" y="19"/>
                </a:cxn>
                <a:cxn ang="0">
                  <a:pos x="22" y="18"/>
                </a:cxn>
                <a:cxn ang="0">
                  <a:pos x="13" y="19"/>
                </a:cxn>
                <a:cxn ang="0">
                  <a:pos x="13" y="22"/>
                </a:cxn>
                <a:cxn ang="0">
                  <a:pos x="13" y="29"/>
                </a:cxn>
              </a:cxnLst>
              <a:rect l="0" t="0" r="r" b="b"/>
              <a:pathLst>
                <a:path w="101" h="114">
                  <a:moveTo>
                    <a:pt x="13" y="29"/>
                  </a:moveTo>
                  <a:cubicBezTo>
                    <a:pt x="10" y="33"/>
                    <a:pt x="7" y="34"/>
                    <a:pt x="7" y="35"/>
                  </a:cubicBezTo>
                  <a:cubicBezTo>
                    <a:pt x="8" y="36"/>
                    <a:pt x="12" y="39"/>
                    <a:pt x="11" y="41"/>
                  </a:cubicBezTo>
                  <a:cubicBezTo>
                    <a:pt x="10" y="42"/>
                    <a:pt x="9" y="41"/>
                    <a:pt x="9" y="44"/>
                  </a:cubicBezTo>
                  <a:cubicBezTo>
                    <a:pt x="9" y="47"/>
                    <a:pt x="4" y="47"/>
                    <a:pt x="2" y="47"/>
                  </a:cubicBezTo>
                  <a:cubicBezTo>
                    <a:pt x="1" y="47"/>
                    <a:pt x="3" y="50"/>
                    <a:pt x="2" y="53"/>
                  </a:cubicBezTo>
                  <a:cubicBezTo>
                    <a:pt x="1" y="55"/>
                    <a:pt x="1" y="60"/>
                    <a:pt x="0" y="62"/>
                  </a:cubicBezTo>
                  <a:cubicBezTo>
                    <a:pt x="0" y="64"/>
                    <a:pt x="4" y="67"/>
                    <a:pt x="3" y="69"/>
                  </a:cubicBezTo>
                  <a:cubicBezTo>
                    <a:pt x="3" y="70"/>
                    <a:pt x="0" y="72"/>
                    <a:pt x="1" y="73"/>
                  </a:cubicBezTo>
                  <a:cubicBezTo>
                    <a:pt x="2" y="74"/>
                    <a:pt x="4" y="76"/>
                    <a:pt x="5" y="82"/>
                  </a:cubicBezTo>
                  <a:cubicBezTo>
                    <a:pt x="6" y="83"/>
                    <a:pt x="7" y="83"/>
                    <a:pt x="7" y="84"/>
                  </a:cubicBezTo>
                  <a:cubicBezTo>
                    <a:pt x="9" y="86"/>
                    <a:pt x="11" y="87"/>
                    <a:pt x="14" y="87"/>
                  </a:cubicBezTo>
                  <a:cubicBezTo>
                    <a:pt x="18" y="87"/>
                    <a:pt x="19" y="89"/>
                    <a:pt x="20" y="89"/>
                  </a:cubicBezTo>
                  <a:cubicBezTo>
                    <a:pt x="22" y="89"/>
                    <a:pt x="26" y="90"/>
                    <a:pt x="23" y="93"/>
                  </a:cubicBezTo>
                  <a:cubicBezTo>
                    <a:pt x="19" y="96"/>
                    <a:pt x="19" y="99"/>
                    <a:pt x="18" y="102"/>
                  </a:cubicBezTo>
                  <a:cubicBezTo>
                    <a:pt x="18" y="104"/>
                    <a:pt x="18" y="107"/>
                    <a:pt x="17" y="109"/>
                  </a:cubicBezTo>
                  <a:cubicBezTo>
                    <a:pt x="20" y="109"/>
                    <a:pt x="25" y="109"/>
                    <a:pt x="27" y="109"/>
                  </a:cubicBezTo>
                  <a:cubicBezTo>
                    <a:pt x="29" y="107"/>
                    <a:pt x="31" y="107"/>
                    <a:pt x="34" y="108"/>
                  </a:cubicBezTo>
                  <a:cubicBezTo>
                    <a:pt x="36" y="109"/>
                    <a:pt x="39" y="110"/>
                    <a:pt x="41" y="111"/>
                  </a:cubicBezTo>
                  <a:cubicBezTo>
                    <a:pt x="41" y="110"/>
                    <a:pt x="41" y="110"/>
                    <a:pt x="42" y="110"/>
                  </a:cubicBezTo>
                  <a:cubicBezTo>
                    <a:pt x="44" y="110"/>
                    <a:pt x="47" y="114"/>
                    <a:pt x="49" y="112"/>
                  </a:cubicBezTo>
                  <a:cubicBezTo>
                    <a:pt x="50" y="109"/>
                    <a:pt x="54" y="110"/>
                    <a:pt x="55" y="111"/>
                  </a:cubicBezTo>
                  <a:cubicBezTo>
                    <a:pt x="57" y="112"/>
                    <a:pt x="60" y="112"/>
                    <a:pt x="62" y="110"/>
                  </a:cubicBezTo>
                  <a:cubicBezTo>
                    <a:pt x="64" y="108"/>
                    <a:pt x="72" y="107"/>
                    <a:pt x="73" y="108"/>
                  </a:cubicBezTo>
                  <a:cubicBezTo>
                    <a:pt x="75" y="109"/>
                    <a:pt x="80" y="111"/>
                    <a:pt x="78" y="105"/>
                  </a:cubicBezTo>
                  <a:cubicBezTo>
                    <a:pt x="76" y="99"/>
                    <a:pt x="82" y="100"/>
                    <a:pt x="82" y="98"/>
                  </a:cubicBezTo>
                  <a:cubicBezTo>
                    <a:pt x="83" y="95"/>
                    <a:pt x="90" y="94"/>
                    <a:pt x="89" y="93"/>
                  </a:cubicBezTo>
                  <a:cubicBezTo>
                    <a:pt x="88" y="91"/>
                    <a:pt x="79" y="86"/>
                    <a:pt x="77" y="84"/>
                  </a:cubicBezTo>
                  <a:cubicBezTo>
                    <a:pt x="74" y="82"/>
                    <a:pt x="74" y="77"/>
                    <a:pt x="73" y="74"/>
                  </a:cubicBezTo>
                  <a:cubicBezTo>
                    <a:pt x="72" y="72"/>
                    <a:pt x="69" y="69"/>
                    <a:pt x="72" y="68"/>
                  </a:cubicBezTo>
                  <a:cubicBezTo>
                    <a:pt x="76" y="68"/>
                    <a:pt x="81" y="66"/>
                    <a:pt x="84" y="64"/>
                  </a:cubicBezTo>
                  <a:cubicBezTo>
                    <a:pt x="87" y="61"/>
                    <a:pt x="92" y="61"/>
                    <a:pt x="93" y="60"/>
                  </a:cubicBezTo>
                  <a:cubicBezTo>
                    <a:pt x="95" y="58"/>
                    <a:pt x="98" y="61"/>
                    <a:pt x="99" y="59"/>
                  </a:cubicBezTo>
                  <a:cubicBezTo>
                    <a:pt x="100" y="58"/>
                    <a:pt x="101" y="55"/>
                    <a:pt x="100" y="53"/>
                  </a:cubicBezTo>
                  <a:cubicBezTo>
                    <a:pt x="98" y="51"/>
                    <a:pt x="97" y="48"/>
                    <a:pt x="97" y="44"/>
                  </a:cubicBezTo>
                  <a:cubicBezTo>
                    <a:pt x="97" y="40"/>
                    <a:pt x="95" y="40"/>
                    <a:pt x="95" y="38"/>
                  </a:cubicBezTo>
                  <a:cubicBezTo>
                    <a:pt x="95" y="36"/>
                    <a:pt x="95" y="34"/>
                    <a:pt x="93" y="33"/>
                  </a:cubicBezTo>
                  <a:cubicBezTo>
                    <a:pt x="91" y="32"/>
                    <a:pt x="90" y="31"/>
                    <a:pt x="92" y="28"/>
                  </a:cubicBezTo>
                  <a:cubicBezTo>
                    <a:pt x="94" y="25"/>
                    <a:pt x="93" y="18"/>
                    <a:pt x="92" y="16"/>
                  </a:cubicBezTo>
                  <a:cubicBezTo>
                    <a:pt x="92" y="16"/>
                    <a:pt x="92" y="15"/>
                    <a:pt x="92" y="15"/>
                  </a:cubicBezTo>
                  <a:cubicBezTo>
                    <a:pt x="92" y="15"/>
                    <a:pt x="91" y="14"/>
                    <a:pt x="91" y="14"/>
                  </a:cubicBezTo>
                  <a:cubicBezTo>
                    <a:pt x="91" y="11"/>
                    <a:pt x="89" y="10"/>
                    <a:pt x="85" y="10"/>
                  </a:cubicBezTo>
                  <a:cubicBezTo>
                    <a:pt x="80" y="10"/>
                    <a:pt x="87" y="6"/>
                    <a:pt x="86" y="3"/>
                  </a:cubicBezTo>
                  <a:cubicBezTo>
                    <a:pt x="84" y="1"/>
                    <a:pt x="80" y="7"/>
                    <a:pt x="76" y="6"/>
                  </a:cubicBezTo>
                  <a:cubicBezTo>
                    <a:pt x="72" y="5"/>
                    <a:pt x="67" y="11"/>
                    <a:pt x="63" y="13"/>
                  </a:cubicBezTo>
                  <a:cubicBezTo>
                    <a:pt x="60" y="16"/>
                    <a:pt x="55" y="13"/>
                    <a:pt x="57" y="9"/>
                  </a:cubicBezTo>
                  <a:cubicBezTo>
                    <a:pt x="60" y="5"/>
                    <a:pt x="57" y="6"/>
                    <a:pt x="53" y="7"/>
                  </a:cubicBezTo>
                  <a:cubicBezTo>
                    <a:pt x="49" y="9"/>
                    <a:pt x="44" y="7"/>
                    <a:pt x="45" y="3"/>
                  </a:cubicBezTo>
                  <a:cubicBezTo>
                    <a:pt x="45" y="2"/>
                    <a:pt x="45" y="1"/>
                    <a:pt x="44" y="0"/>
                  </a:cubicBezTo>
                  <a:cubicBezTo>
                    <a:pt x="42" y="1"/>
                    <a:pt x="41" y="1"/>
                    <a:pt x="40" y="1"/>
                  </a:cubicBezTo>
                  <a:cubicBezTo>
                    <a:pt x="38" y="0"/>
                    <a:pt x="34" y="0"/>
                    <a:pt x="30" y="0"/>
                  </a:cubicBezTo>
                  <a:cubicBezTo>
                    <a:pt x="31" y="1"/>
                    <a:pt x="32" y="3"/>
                    <a:pt x="32" y="5"/>
                  </a:cubicBezTo>
                  <a:cubicBezTo>
                    <a:pt x="30" y="8"/>
                    <a:pt x="33" y="10"/>
                    <a:pt x="35" y="15"/>
                  </a:cubicBezTo>
                  <a:cubicBezTo>
                    <a:pt x="37" y="19"/>
                    <a:pt x="30" y="16"/>
                    <a:pt x="30" y="19"/>
                  </a:cubicBezTo>
                  <a:cubicBezTo>
                    <a:pt x="30" y="22"/>
                    <a:pt x="24" y="19"/>
                    <a:pt x="22" y="18"/>
                  </a:cubicBezTo>
                  <a:cubicBezTo>
                    <a:pt x="20" y="17"/>
                    <a:pt x="13" y="18"/>
                    <a:pt x="13" y="19"/>
                  </a:cubicBezTo>
                  <a:cubicBezTo>
                    <a:pt x="13" y="20"/>
                    <a:pt x="13" y="21"/>
                    <a:pt x="13" y="22"/>
                  </a:cubicBezTo>
                  <a:cubicBezTo>
                    <a:pt x="14" y="25"/>
                    <a:pt x="14" y="28"/>
                    <a:pt x="13" y="2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8" name="Freeform 88">
              <a:extLst>
                <a:ext uri="{FF2B5EF4-FFF2-40B4-BE49-F238E27FC236}">
                  <a16:creationId xmlns="" xmlns:a16="http://schemas.microsoft.com/office/drawing/2014/main" id="{FBF3F9EE-F618-4674-A11D-DBB6FD645D03}"/>
                </a:ext>
              </a:extLst>
            </p:cNvPr>
            <p:cNvSpPr>
              <a:spLocks/>
            </p:cNvSpPr>
            <p:nvPr/>
          </p:nvSpPr>
          <p:spPr bwMode="auto">
            <a:xfrm>
              <a:off x="5948160" y="2342864"/>
              <a:ext cx="220697" cy="352804"/>
            </a:xfrm>
            <a:custGeom>
              <a:avLst/>
              <a:gdLst/>
              <a:ahLst/>
              <a:cxnLst>
                <a:cxn ang="0">
                  <a:pos x="100" y="158"/>
                </a:cxn>
                <a:cxn ang="0">
                  <a:pos x="117" y="142"/>
                </a:cxn>
                <a:cxn ang="0">
                  <a:pos x="114" y="133"/>
                </a:cxn>
                <a:cxn ang="0">
                  <a:pos x="100" y="122"/>
                </a:cxn>
                <a:cxn ang="0">
                  <a:pos x="107" y="116"/>
                </a:cxn>
                <a:cxn ang="0">
                  <a:pos x="101" y="110"/>
                </a:cxn>
                <a:cxn ang="0">
                  <a:pos x="102" y="104"/>
                </a:cxn>
                <a:cxn ang="0">
                  <a:pos x="97" y="101"/>
                </a:cxn>
                <a:cxn ang="0">
                  <a:pos x="99" y="97"/>
                </a:cxn>
                <a:cxn ang="0">
                  <a:pos x="98" y="89"/>
                </a:cxn>
                <a:cxn ang="0">
                  <a:pos x="101" y="82"/>
                </a:cxn>
                <a:cxn ang="0">
                  <a:pos x="91" y="65"/>
                </a:cxn>
                <a:cxn ang="0">
                  <a:pos x="94" y="58"/>
                </a:cxn>
                <a:cxn ang="0">
                  <a:pos x="101" y="50"/>
                </a:cxn>
                <a:cxn ang="0">
                  <a:pos x="93" y="42"/>
                </a:cxn>
                <a:cxn ang="0">
                  <a:pos x="86" y="38"/>
                </a:cxn>
                <a:cxn ang="0">
                  <a:pos x="84" y="31"/>
                </a:cxn>
                <a:cxn ang="0">
                  <a:pos x="86" y="25"/>
                </a:cxn>
                <a:cxn ang="0">
                  <a:pos x="90" y="22"/>
                </a:cxn>
                <a:cxn ang="0">
                  <a:pos x="93" y="18"/>
                </a:cxn>
                <a:cxn ang="0">
                  <a:pos x="93" y="11"/>
                </a:cxn>
                <a:cxn ang="0">
                  <a:pos x="81" y="3"/>
                </a:cxn>
                <a:cxn ang="0">
                  <a:pos x="72" y="3"/>
                </a:cxn>
                <a:cxn ang="0">
                  <a:pos x="61" y="6"/>
                </a:cxn>
                <a:cxn ang="0">
                  <a:pos x="54" y="14"/>
                </a:cxn>
                <a:cxn ang="0">
                  <a:pos x="52" y="23"/>
                </a:cxn>
                <a:cxn ang="0">
                  <a:pos x="47" y="30"/>
                </a:cxn>
                <a:cxn ang="0">
                  <a:pos x="40" y="28"/>
                </a:cxn>
                <a:cxn ang="0">
                  <a:pos x="32" y="28"/>
                </a:cxn>
                <a:cxn ang="0">
                  <a:pos x="19" y="27"/>
                </a:cxn>
                <a:cxn ang="0">
                  <a:pos x="7" y="18"/>
                </a:cxn>
                <a:cxn ang="0">
                  <a:pos x="0" y="23"/>
                </a:cxn>
                <a:cxn ang="0">
                  <a:pos x="12" y="32"/>
                </a:cxn>
                <a:cxn ang="0">
                  <a:pos x="28" y="42"/>
                </a:cxn>
                <a:cxn ang="0">
                  <a:pos x="29" y="53"/>
                </a:cxn>
                <a:cxn ang="0">
                  <a:pos x="31" y="63"/>
                </a:cxn>
                <a:cxn ang="0">
                  <a:pos x="31" y="73"/>
                </a:cxn>
                <a:cxn ang="0">
                  <a:pos x="33" y="78"/>
                </a:cxn>
                <a:cxn ang="0">
                  <a:pos x="34" y="84"/>
                </a:cxn>
                <a:cxn ang="0">
                  <a:pos x="44" y="88"/>
                </a:cxn>
                <a:cxn ang="0">
                  <a:pos x="48" y="96"/>
                </a:cxn>
                <a:cxn ang="0">
                  <a:pos x="46" y="100"/>
                </a:cxn>
                <a:cxn ang="0">
                  <a:pos x="39" y="105"/>
                </a:cxn>
                <a:cxn ang="0">
                  <a:pos x="28" y="117"/>
                </a:cxn>
                <a:cxn ang="0">
                  <a:pos x="21" y="122"/>
                </a:cxn>
                <a:cxn ang="0">
                  <a:pos x="15" y="128"/>
                </a:cxn>
                <a:cxn ang="0">
                  <a:pos x="7" y="132"/>
                </a:cxn>
                <a:cxn ang="0">
                  <a:pos x="2" y="139"/>
                </a:cxn>
                <a:cxn ang="0">
                  <a:pos x="3" y="146"/>
                </a:cxn>
                <a:cxn ang="0">
                  <a:pos x="4" y="153"/>
                </a:cxn>
                <a:cxn ang="0">
                  <a:pos x="6" y="166"/>
                </a:cxn>
                <a:cxn ang="0">
                  <a:pos x="3" y="178"/>
                </a:cxn>
                <a:cxn ang="0">
                  <a:pos x="13" y="182"/>
                </a:cxn>
                <a:cxn ang="0">
                  <a:pos x="20" y="186"/>
                </a:cxn>
                <a:cxn ang="0">
                  <a:pos x="33" y="188"/>
                </a:cxn>
                <a:cxn ang="0">
                  <a:pos x="68" y="180"/>
                </a:cxn>
                <a:cxn ang="0">
                  <a:pos x="78" y="179"/>
                </a:cxn>
                <a:cxn ang="0">
                  <a:pos x="83" y="172"/>
                </a:cxn>
                <a:cxn ang="0">
                  <a:pos x="100" y="158"/>
                </a:cxn>
              </a:cxnLst>
              <a:rect l="0" t="0" r="r" b="b"/>
              <a:pathLst>
                <a:path w="118" h="189">
                  <a:moveTo>
                    <a:pt x="100" y="158"/>
                  </a:moveTo>
                  <a:cubicBezTo>
                    <a:pt x="103" y="152"/>
                    <a:pt x="115" y="148"/>
                    <a:pt x="117" y="142"/>
                  </a:cubicBezTo>
                  <a:cubicBezTo>
                    <a:pt x="118" y="140"/>
                    <a:pt x="118" y="138"/>
                    <a:pt x="114" y="133"/>
                  </a:cubicBezTo>
                  <a:cubicBezTo>
                    <a:pt x="110" y="128"/>
                    <a:pt x="100" y="125"/>
                    <a:pt x="100" y="122"/>
                  </a:cubicBezTo>
                  <a:cubicBezTo>
                    <a:pt x="99" y="120"/>
                    <a:pt x="107" y="119"/>
                    <a:pt x="107" y="116"/>
                  </a:cubicBezTo>
                  <a:cubicBezTo>
                    <a:pt x="106" y="113"/>
                    <a:pt x="102" y="113"/>
                    <a:pt x="101" y="110"/>
                  </a:cubicBezTo>
                  <a:cubicBezTo>
                    <a:pt x="99" y="107"/>
                    <a:pt x="103" y="106"/>
                    <a:pt x="102" y="104"/>
                  </a:cubicBezTo>
                  <a:cubicBezTo>
                    <a:pt x="102" y="103"/>
                    <a:pt x="97" y="102"/>
                    <a:pt x="97" y="101"/>
                  </a:cubicBezTo>
                  <a:cubicBezTo>
                    <a:pt x="96" y="99"/>
                    <a:pt x="100" y="99"/>
                    <a:pt x="99" y="97"/>
                  </a:cubicBezTo>
                  <a:cubicBezTo>
                    <a:pt x="99" y="95"/>
                    <a:pt x="95" y="92"/>
                    <a:pt x="98" y="89"/>
                  </a:cubicBezTo>
                  <a:cubicBezTo>
                    <a:pt x="100" y="86"/>
                    <a:pt x="105" y="89"/>
                    <a:pt x="101" y="82"/>
                  </a:cubicBezTo>
                  <a:cubicBezTo>
                    <a:pt x="98" y="75"/>
                    <a:pt x="92" y="67"/>
                    <a:pt x="91" y="65"/>
                  </a:cubicBezTo>
                  <a:cubicBezTo>
                    <a:pt x="89" y="63"/>
                    <a:pt x="92" y="60"/>
                    <a:pt x="94" y="58"/>
                  </a:cubicBezTo>
                  <a:cubicBezTo>
                    <a:pt x="96" y="57"/>
                    <a:pt x="101" y="52"/>
                    <a:pt x="101" y="50"/>
                  </a:cubicBezTo>
                  <a:cubicBezTo>
                    <a:pt x="101" y="48"/>
                    <a:pt x="95" y="43"/>
                    <a:pt x="93" y="42"/>
                  </a:cubicBezTo>
                  <a:cubicBezTo>
                    <a:pt x="91" y="41"/>
                    <a:pt x="88" y="41"/>
                    <a:pt x="86" y="38"/>
                  </a:cubicBezTo>
                  <a:cubicBezTo>
                    <a:pt x="84" y="34"/>
                    <a:pt x="83" y="33"/>
                    <a:pt x="84" y="31"/>
                  </a:cubicBezTo>
                  <a:cubicBezTo>
                    <a:pt x="86" y="29"/>
                    <a:pt x="86" y="27"/>
                    <a:pt x="86" y="25"/>
                  </a:cubicBezTo>
                  <a:cubicBezTo>
                    <a:pt x="86" y="23"/>
                    <a:pt x="90" y="25"/>
                    <a:pt x="90" y="22"/>
                  </a:cubicBezTo>
                  <a:cubicBezTo>
                    <a:pt x="91" y="20"/>
                    <a:pt x="92" y="19"/>
                    <a:pt x="93" y="18"/>
                  </a:cubicBezTo>
                  <a:cubicBezTo>
                    <a:pt x="93" y="15"/>
                    <a:pt x="93" y="13"/>
                    <a:pt x="93" y="11"/>
                  </a:cubicBezTo>
                  <a:cubicBezTo>
                    <a:pt x="92" y="8"/>
                    <a:pt x="83" y="7"/>
                    <a:pt x="81" y="3"/>
                  </a:cubicBezTo>
                  <a:cubicBezTo>
                    <a:pt x="79" y="0"/>
                    <a:pt x="74" y="1"/>
                    <a:pt x="72" y="3"/>
                  </a:cubicBezTo>
                  <a:cubicBezTo>
                    <a:pt x="70" y="6"/>
                    <a:pt x="61" y="3"/>
                    <a:pt x="61" y="6"/>
                  </a:cubicBezTo>
                  <a:cubicBezTo>
                    <a:pt x="61" y="9"/>
                    <a:pt x="54" y="10"/>
                    <a:pt x="54" y="14"/>
                  </a:cubicBezTo>
                  <a:cubicBezTo>
                    <a:pt x="54" y="17"/>
                    <a:pt x="57" y="24"/>
                    <a:pt x="52" y="23"/>
                  </a:cubicBezTo>
                  <a:cubicBezTo>
                    <a:pt x="46" y="23"/>
                    <a:pt x="50" y="25"/>
                    <a:pt x="47" y="30"/>
                  </a:cubicBezTo>
                  <a:cubicBezTo>
                    <a:pt x="44" y="34"/>
                    <a:pt x="44" y="27"/>
                    <a:pt x="40" y="28"/>
                  </a:cubicBezTo>
                  <a:cubicBezTo>
                    <a:pt x="37" y="29"/>
                    <a:pt x="33" y="25"/>
                    <a:pt x="32" y="28"/>
                  </a:cubicBezTo>
                  <a:cubicBezTo>
                    <a:pt x="30" y="30"/>
                    <a:pt x="25" y="28"/>
                    <a:pt x="19" y="27"/>
                  </a:cubicBezTo>
                  <a:cubicBezTo>
                    <a:pt x="14" y="26"/>
                    <a:pt x="11" y="18"/>
                    <a:pt x="7" y="18"/>
                  </a:cubicBezTo>
                  <a:cubicBezTo>
                    <a:pt x="4" y="18"/>
                    <a:pt x="1" y="20"/>
                    <a:pt x="0" y="23"/>
                  </a:cubicBezTo>
                  <a:cubicBezTo>
                    <a:pt x="4" y="26"/>
                    <a:pt x="7" y="30"/>
                    <a:pt x="12" y="32"/>
                  </a:cubicBezTo>
                  <a:cubicBezTo>
                    <a:pt x="18" y="35"/>
                    <a:pt x="29" y="38"/>
                    <a:pt x="28" y="42"/>
                  </a:cubicBezTo>
                  <a:cubicBezTo>
                    <a:pt x="28" y="46"/>
                    <a:pt x="26" y="51"/>
                    <a:pt x="29" y="53"/>
                  </a:cubicBezTo>
                  <a:cubicBezTo>
                    <a:pt x="31" y="54"/>
                    <a:pt x="28" y="61"/>
                    <a:pt x="31" y="63"/>
                  </a:cubicBezTo>
                  <a:cubicBezTo>
                    <a:pt x="34" y="64"/>
                    <a:pt x="33" y="73"/>
                    <a:pt x="31" y="73"/>
                  </a:cubicBezTo>
                  <a:cubicBezTo>
                    <a:pt x="28" y="73"/>
                    <a:pt x="31" y="77"/>
                    <a:pt x="33" y="78"/>
                  </a:cubicBezTo>
                  <a:cubicBezTo>
                    <a:pt x="34" y="79"/>
                    <a:pt x="34" y="81"/>
                    <a:pt x="34" y="84"/>
                  </a:cubicBezTo>
                  <a:cubicBezTo>
                    <a:pt x="38" y="85"/>
                    <a:pt x="41" y="86"/>
                    <a:pt x="44" y="88"/>
                  </a:cubicBezTo>
                  <a:cubicBezTo>
                    <a:pt x="48" y="90"/>
                    <a:pt x="47" y="93"/>
                    <a:pt x="48" y="96"/>
                  </a:cubicBezTo>
                  <a:cubicBezTo>
                    <a:pt x="48" y="100"/>
                    <a:pt x="48" y="102"/>
                    <a:pt x="46" y="100"/>
                  </a:cubicBezTo>
                  <a:cubicBezTo>
                    <a:pt x="43" y="99"/>
                    <a:pt x="41" y="100"/>
                    <a:pt x="39" y="105"/>
                  </a:cubicBezTo>
                  <a:cubicBezTo>
                    <a:pt x="38" y="110"/>
                    <a:pt x="32" y="116"/>
                    <a:pt x="28" y="117"/>
                  </a:cubicBezTo>
                  <a:cubicBezTo>
                    <a:pt x="24" y="117"/>
                    <a:pt x="24" y="121"/>
                    <a:pt x="21" y="122"/>
                  </a:cubicBezTo>
                  <a:cubicBezTo>
                    <a:pt x="18" y="123"/>
                    <a:pt x="15" y="125"/>
                    <a:pt x="15" y="128"/>
                  </a:cubicBezTo>
                  <a:cubicBezTo>
                    <a:pt x="15" y="132"/>
                    <a:pt x="11" y="132"/>
                    <a:pt x="7" y="132"/>
                  </a:cubicBezTo>
                  <a:cubicBezTo>
                    <a:pt x="4" y="132"/>
                    <a:pt x="5" y="138"/>
                    <a:pt x="2" y="139"/>
                  </a:cubicBezTo>
                  <a:cubicBezTo>
                    <a:pt x="0" y="141"/>
                    <a:pt x="0" y="143"/>
                    <a:pt x="3" y="146"/>
                  </a:cubicBezTo>
                  <a:cubicBezTo>
                    <a:pt x="5" y="149"/>
                    <a:pt x="3" y="151"/>
                    <a:pt x="4" y="153"/>
                  </a:cubicBezTo>
                  <a:cubicBezTo>
                    <a:pt x="5" y="156"/>
                    <a:pt x="8" y="161"/>
                    <a:pt x="6" y="166"/>
                  </a:cubicBezTo>
                  <a:cubicBezTo>
                    <a:pt x="3" y="172"/>
                    <a:pt x="1" y="178"/>
                    <a:pt x="3" y="178"/>
                  </a:cubicBezTo>
                  <a:cubicBezTo>
                    <a:pt x="5" y="177"/>
                    <a:pt x="10" y="182"/>
                    <a:pt x="13" y="182"/>
                  </a:cubicBezTo>
                  <a:cubicBezTo>
                    <a:pt x="17" y="182"/>
                    <a:pt x="17" y="187"/>
                    <a:pt x="20" y="186"/>
                  </a:cubicBezTo>
                  <a:cubicBezTo>
                    <a:pt x="23" y="185"/>
                    <a:pt x="23" y="189"/>
                    <a:pt x="33" y="188"/>
                  </a:cubicBezTo>
                  <a:cubicBezTo>
                    <a:pt x="42" y="188"/>
                    <a:pt x="60" y="180"/>
                    <a:pt x="68" y="180"/>
                  </a:cubicBezTo>
                  <a:cubicBezTo>
                    <a:pt x="72" y="180"/>
                    <a:pt x="75" y="180"/>
                    <a:pt x="78" y="179"/>
                  </a:cubicBezTo>
                  <a:cubicBezTo>
                    <a:pt x="79" y="177"/>
                    <a:pt x="81" y="174"/>
                    <a:pt x="83" y="172"/>
                  </a:cubicBezTo>
                  <a:cubicBezTo>
                    <a:pt x="88" y="168"/>
                    <a:pt x="98" y="164"/>
                    <a:pt x="100" y="15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89" name="Freeform 89">
              <a:extLst>
                <a:ext uri="{FF2B5EF4-FFF2-40B4-BE49-F238E27FC236}">
                  <a16:creationId xmlns="" xmlns:a16="http://schemas.microsoft.com/office/drawing/2014/main" id="{715FE3D6-239F-48C5-9534-B37BAE6FD2B2}"/>
                </a:ext>
              </a:extLst>
            </p:cNvPr>
            <p:cNvSpPr>
              <a:spLocks/>
            </p:cNvSpPr>
            <p:nvPr/>
          </p:nvSpPr>
          <p:spPr bwMode="auto">
            <a:xfrm>
              <a:off x="6231025" y="3447902"/>
              <a:ext cx="446057" cy="355913"/>
            </a:xfrm>
            <a:custGeom>
              <a:avLst/>
              <a:gdLst/>
              <a:ahLst/>
              <a:cxnLst>
                <a:cxn ang="0">
                  <a:pos x="142" y="40"/>
                </a:cxn>
                <a:cxn ang="0">
                  <a:pos x="122" y="38"/>
                </a:cxn>
                <a:cxn ang="0">
                  <a:pos x="109" y="33"/>
                </a:cxn>
                <a:cxn ang="0">
                  <a:pos x="82" y="13"/>
                </a:cxn>
                <a:cxn ang="0">
                  <a:pos x="59" y="0"/>
                </a:cxn>
                <a:cxn ang="0">
                  <a:pos x="50" y="0"/>
                </a:cxn>
                <a:cxn ang="0">
                  <a:pos x="38" y="4"/>
                </a:cxn>
                <a:cxn ang="0">
                  <a:pos x="27" y="11"/>
                </a:cxn>
                <a:cxn ang="0">
                  <a:pos x="36" y="21"/>
                </a:cxn>
                <a:cxn ang="0">
                  <a:pos x="29" y="26"/>
                </a:cxn>
                <a:cxn ang="0">
                  <a:pos x="22" y="29"/>
                </a:cxn>
                <a:cxn ang="0">
                  <a:pos x="13" y="36"/>
                </a:cxn>
                <a:cxn ang="0">
                  <a:pos x="2" y="31"/>
                </a:cxn>
                <a:cxn ang="0">
                  <a:pos x="1" y="34"/>
                </a:cxn>
                <a:cxn ang="0">
                  <a:pos x="0" y="37"/>
                </a:cxn>
                <a:cxn ang="0">
                  <a:pos x="2" y="50"/>
                </a:cxn>
                <a:cxn ang="0">
                  <a:pos x="11" y="61"/>
                </a:cxn>
                <a:cxn ang="0">
                  <a:pos x="28" y="87"/>
                </a:cxn>
                <a:cxn ang="0">
                  <a:pos x="36" y="99"/>
                </a:cxn>
                <a:cxn ang="0">
                  <a:pos x="47" y="112"/>
                </a:cxn>
                <a:cxn ang="0">
                  <a:pos x="49" y="124"/>
                </a:cxn>
                <a:cxn ang="0">
                  <a:pos x="59" y="143"/>
                </a:cxn>
                <a:cxn ang="0">
                  <a:pos x="72" y="158"/>
                </a:cxn>
                <a:cxn ang="0">
                  <a:pos x="82" y="175"/>
                </a:cxn>
                <a:cxn ang="0">
                  <a:pos x="86" y="184"/>
                </a:cxn>
                <a:cxn ang="0">
                  <a:pos x="89" y="190"/>
                </a:cxn>
                <a:cxn ang="0">
                  <a:pos x="95" y="188"/>
                </a:cxn>
                <a:cxn ang="0">
                  <a:pos x="94" y="181"/>
                </a:cxn>
                <a:cxn ang="0">
                  <a:pos x="99" y="177"/>
                </a:cxn>
                <a:cxn ang="0">
                  <a:pos x="107" y="179"/>
                </a:cxn>
                <a:cxn ang="0">
                  <a:pos x="121" y="180"/>
                </a:cxn>
                <a:cxn ang="0">
                  <a:pos x="137" y="182"/>
                </a:cxn>
                <a:cxn ang="0">
                  <a:pos x="145" y="179"/>
                </a:cxn>
                <a:cxn ang="0">
                  <a:pos x="162" y="164"/>
                </a:cxn>
                <a:cxn ang="0">
                  <a:pos x="184" y="163"/>
                </a:cxn>
                <a:cxn ang="0">
                  <a:pos x="230" y="148"/>
                </a:cxn>
                <a:cxn ang="0">
                  <a:pos x="238" y="125"/>
                </a:cxn>
                <a:cxn ang="0">
                  <a:pos x="232" y="117"/>
                </a:cxn>
                <a:cxn ang="0">
                  <a:pos x="203" y="113"/>
                </a:cxn>
                <a:cxn ang="0">
                  <a:pos x="195" y="101"/>
                </a:cxn>
                <a:cxn ang="0">
                  <a:pos x="190" y="94"/>
                </a:cxn>
                <a:cxn ang="0">
                  <a:pos x="181" y="88"/>
                </a:cxn>
                <a:cxn ang="0">
                  <a:pos x="175" y="76"/>
                </a:cxn>
                <a:cxn ang="0">
                  <a:pos x="170" y="63"/>
                </a:cxn>
                <a:cxn ang="0">
                  <a:pos x="158" y="50"/>
                </a:cxn>
                <a:cxn ang="0">
                  <a:pos x="157" y="45"/>
                </a:cxn>
                <a:cxn ang="0">
                  <a:pos x="148" y="45"/>
                </a:cxn>
                <a:cxn ang="0">
                  <a:pos x="142" y="40"/>
                </a:cxn>
              </a:cxnLst>
              <a:rect l="0" t="0" r="r" b="b"/>
              <a:pathLst>
                <a:path w="238" h="190">
                  <a:moveTo>
                    <a:pt x="142" y="40"/>
                  </a:moveTo>
                  <a:cubicBezTo>
                    <a:pt x="142" y="40"/>
                    <a:pt x="125" y="38"/>
                    <a:pt x="122" y="38"/>
                  </a:cubicBezTo>
                  <a:cubicBezTo>
                    <a:pt x="119" y="38"/>
                    <a:pt x="113" y="37"/>
                    <a:pt x="109" y="33"/>
                  </a:cubicBezTo>
                  <a:cubicBezTo>
                    <a:pt x="105" y="30"/>
                    <a:pt x="85" y="15"/>
                    <a:pt x="82" y="13"/>
                  </a:cubicBezTo>
                  <a:cubicBezTo>
                    <a:pt x="78" y="11"/>
                    <a:pt x="63" y="1"/>
                    <a:pt x="59" y="0"/>
                  </a:cubicBezTo>
                  <a:cubicBezTo>
                    <a:pt x="55" y="0"/>
                    <a:pt x="55" y="0"/>
                    <a:pt x="50" y="0"/>
                  </a:cubicBezTo>
                  <a:cubicBezTo>
                    <a:pt x="45" y="0"/>
                    <a:pt x="47" y="3"/>
                    <a:pt x="38" y="4"/>
                  </a:cubicBezTo>
                  <a:cubicBezTo>
                    <a:pt x="30" y="4"/>
                    <a:pt x="25" y="10"/>
                    <a:pt x="27" y="11"/>
                  </a:cubicBezTo>
                  <a:cubicBezTo>
                    <a:pt x="30" y="12"/>
                    <a:pt x="38" y="19"/>
                    <a:pt x="36" y="21"/>
                  </a:cubicBezTo>
                  <a:cubicBezTo>
                    <a:pt x="33" y="22"/>
                    <a:pt x="33" y="26"/>
                    <a:pt x="29" y="26"/>
                  </a:cubicBezTo>
                  <a:cubicBezTo>
                    <a:pt x="26" y="26"/>
                    <a:pt x="22" y="27"/>
                    <a:pt x="22" y="29"/>
                  </a:cubicBezTo>
                  <a:cubicBezTo>
                    <a:pt x="22" y="32"/>
                    <a:pt x="17" y="36"/>
                    <a:pt x="13" y="36"/>
                  </a:cubicBezTo>
                  <a:cubicBezTo>
                    <a:pt x="11" y="36"/>
                    <a:pt x="6" y="33"/>
                    <a:pt x="2" y="31"/>
                  </a:cubicBezTo>
                  <a:cubicBezTo>
                    <a:pt x="1" y="34"/>
                    <a:pt x="1" y="34"/>
                    <a:pt x="1" y="34"/>
                  </a:cubicBezTo>
                  <a:cubicBezTo>
                    <a:pt x="0" y="37"/>
                    <a:pt x="0" y="37"/>
                    <a:pt x="0" y="37"/>
                  </a:cubicBezTo>
                  <a:cubicBezTo>
                    <a:pt x="1" y="40"/>
                    <a:pt x="0" y="49"/>
                    <a:pt x="2" y="50"/>
                  </a:cubicBezTo>
                  <a:cubicBezTo>
                    <a:pt x="5" y="51"/>
                    <a:pt x="6" y="55"/>
                    <a:pt x="11" y="61"/>
                  </a:cubicBezTo>
                  <a:cubicBezTo>
                    <a:pt x="17" y="67"/>
                    <a:pt x="28" y="83"/>
                    <a:pt x="28" y="87"/>
                  </a:cubicBezTo>
                  <a:cubicBezTo>
                    <a:pt x="28" y="90"/>
                    <a:pt x="30" y="95"/>
                    <a:pt x="36" y="99"/>
                  </a:cubicBezTo>
                  <a:cubicBezTo>
                    <a:pt x="43" y="104"/>
                    <a:pt x="43" y="109"/>
                    <a:pt x="47" y="112"/>
                  </a:cubicBezTo>
                  <a:cubicBezTo>
                    <a:pt x="50" y="114"/>
                    <a:pt x="49" y="118"/>
                    <a:pt x="49" y="124"/>
                  </a:cubicBezTo>
                  <a:cubicBezTo>
                    <a:pt x="50" y="131"/>
                    <a:pt x="53" y="140"/>
                    <a:pt x="59" y="143"/>
                  </a:cubicBezTo>
                  <a:cubicBezTo>
                    <a:pt x="65" y="147"/>
                    <a:pt x="69" y="151"/>
                    <a:pt x="72" y="158"/>
                  </a:cubicBezTo>
                  <a:cubicBezTo>
                    <a:pt x="74" y="165"/>
                    <a:pt x="78" y="171"/>
                    <a:pt x="82" y="175"/>
                  </a:cubicBezTo>
                  <a:cubicBezTo>
                    <a:pt x="86" y="179"/>
                    <a:pt x="84" y="181"/>
                    <a:pt x="86" y="184"/>
                  </a:cubicBezTo>
                  <a:cubicBezTo>
                    <a:pt x="87" y="185"/>
                    <a:pt x="88" y="188"/>
                    <a:pt x="89" y="190"/>
                  </a:cubicBezTo>
                  <a:cubicBezTo>
                    <a:pt x="92" y="189"/>
                    <a:pt x="94" y="188"/>
                    <a:pt x="95" y="188"/>
                  </a:cubicBezTo>
                  <a:cubicBezTo>
                    <a:pt x="95" y="186"/>
                    <a:pt x="93" y="183"/>
                    <a:pt x="94" y="181"/>
                  </a:cubicBezTo>
                  <a:cubicBezTo>
                    <a:pt x="95" y="180"/>
                    <a:pt x="97" y="178"/>
                    <a:pt x="99" y="177"/>
                  </a:cubicBezTo>
                  <a:cubicBezTo>
                    <a:pt x="101" y="177"/>
                    <a:pt x="103" y="179"/>
                    <a:pt x="107" y="179"/>
                  </a:cubicBezTo>
                  <a:cubicBezTo>
                    <a:pt x="112" y="178"/>
                    <a:pt x="120" y="179"/>
                    <a:pt x="121" y="180"/>
                  </a:cubicBezTo>
                  <a:cubicBezTo>
                    <a:pt x="122" y="181"/>
                    <a:pt x="134" y="180"/>
                    <a:pt x="137" y="182"/>
                  </a:cubicBezTo>
                  <a:cubicBezTo>
                    <a:pt x="140" y="185"/>
                    <a:pt x="143" y="184"/>
                    <a:pt x="145" y="179"/>
                  </a:cubicBezTo>
                  <a:cubicBezTo>
                    <a:pt x="147" y="175"/>
                    <a:pt x="160" y="165"/>
                    <a:pt x="162" y="164"/>
                  </a:cubicBezTo>
                  <a:cubicBezTo>
                    <a:pt x="164" y="163"/>
                    <a:pt x="179" y="164"/>
                    <a:pt x="184" y="163"/>
                  </a:cubicBezTo>
                  <a:cubicBezTo>
                    <a:pt x="190" y="162"/>
                    <a:pt x="228" y="150"/>
                    <a:pt x="230" y="148"/>
                  </a:cubicBezTo>
                  <a:cubicBezTo>
                    <a:pt x="231" y="147"/>
                    <a:pt x="238" y="127"/>
                    <a:pt x="238" y="125"/>
                  </a:cubicBezTo>
                  <a:cubicBezTo>
                    <a:pt x="238" y="122"/>
                    <a:pt x="235" y="116"/>
                    <a:pt x="232" y="117"/>
                  </a:cubicBezTo>
                  <a:cubicBezTo>
                    <a:pt x="229" y="117"/>
                    <a:pt x="205" y="114"/>
                    <a:pt x="203" y="113"/>
                  </a:cubicBezTo>
                  <a:cubicBezTo>
                    <a:pt x="202" y="113"/>
                    <a:pt x="196" y="108"/>
                    <a:pt x="195" y="101"/>
                  </a:cubicBezTo>
                  <a:cubicBezTo>
                    <a:pt x="193" y="100"/>
                    <a:pt x="191" y="97"/>
                    <a:pt x="190" y="94"/>
                  </a:cubicBezTo>
                  <a:cubicBezTo>
                    <a:pt x="188" y="95"/>
                    <a:pt x="183" y="94"/>
                    <a:pt x="181" y="88"/>
                  </a:cubicBezTo>
                  <a:cubicBezTo>
                    <a:pt x="179" y="86"/>
                    <a:pt x="173" y="78"/>
                    <a:pt x="175" y="76"/>
                  </a:cubicBezTo>
                  <a:cubicBezTo>
                    <a:pt x="177" y="73"/>
                    <a:pt x="174" y="67"/>
                    <a:pt x="170" y="63"/>
                  </a:cubicBezTo>
                  <a:cubicBezTo>
                    <a:pt x="166" y="60"/>
                    <a:pt x="159" y="54"/>
                    <a:pt x="158" y="50"/>
                  </a:cubicBezTo>
                  <a:cubicBezTo>
                    <a:pt x="158" y="49"/>
                    <a:pt x="158" y="47"/>
                    <a:pt x="157" y="45"/>
                  </a:cubicBezTo>
                  <a:cubicBezTo>
                    <a:pt x="148" y="45"/>
                    <a:pt x="148" y="45"/>
                    <a:pt x="148" y="45"/>
                  </a:cubicBezTo>
                  <a:lnTo>
                    <a:pt x="142" y="40"/>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0" name="Freeform 90">
              <a:extLst>
                <a:ext uri="{FF2B5EF4-FFF2-40B4-BE49-F238E27FC236}">
                  <a16:creationId xmlns="" xmlns:a16="http://schemas.microsoft.com/office/drawing/2014/main" id="{DD89DF04-C7B3-4580-89CB-FAD9124911B2}"/>
                </a:ext>
              </a:extLst>
            </p:cNvPr>
            <p:cNvSpPr>
              <a:spLocks/>
            </p:cNvSpPr>
            <p:nvPr/>
          </p:nvSpPr>
          <p:spPr bwMode="auto">
            <a:xfrm>
              <a:off x="6596262" y="3611093"/>
              <a:ext cx="170962" cy="188059"/>
            </a:xfrm>
            <a:custGeom>
              <a:avLst/>
              <a:gdLst/>
              <a:ahLst/>
              <a:cxnLst>
                <a:cxn ang="0">
                  <a:pos x="45" y="3"/>
                </a:cxn>
                <a:cxn ang="0">
                  <a:pos x="45" y="11"/>
                </a:cxn>
                <a:cxn ang="0">
                  <a:pos x="38" y="20"/>
                </a:cxn>
                <a:cxn ang="0">
                  <a:pos x="35" y="30"/>
                </a:cxn>
                <a:cxn ang="0">
                  <a:pos x="37" y="30"/>
                </a:cxn>
                <a:cxn ang="0">
                  <a:pos x="43" y="38"/>
                </a:cxn>
                <a:cxn ang="0">
                  <a:pos x="35" y="61"/>
                </a:cxn>
                <a:cxn ang="0">
                  <a:pos x="0" y="73"/>
                </a:cxn>
                <a:cxn ang="0">
                  <a:pos x="14" y="101"/>
                </a:cxn>
                <a:cxn ang="0">
                  <a:pos x="17" y="100"/>
                </a:cxn>
                <a:cxn ang="0">
                  <a:pos x="35" y="97"/>
                </a:cxn>
                <a:cxn ang="0">
                  <a:pos x="40" y="88"/>
                </a:cxn>
                <a:cxn ang="0">
                  <a:pos x="52" y="86"/>
                </a:cxn>
                <a:cxn ang="0">
                  <a:pos x="59" y="76"/>
                </a:cxn>
                <a:cxn ang="0">
                  <a:pos x="67" y="72"/>
                </a:cxn>
                <a:cxn ang="0">
                  <a:pos x="70" y="57"/>
                </a:cxn>
                <a:cxn ang="0">
                  <a:pos x="80" y="51"/>
                </a:cxn>
                <a:cxn ang="0">
                  <a:pos x="89" y="37"/>
                </a:cxn>
                <a:cxn ang="0">
                  <a:pos x="88" y="31"/>
                </a:cxn>
                <a:cxn ang="0">
                  <a:pos x="79" y="19"/>
                </a:cxn>
                <a:cxn ang="0">
                  <a:pos x="60" y="12"/>
                </a:cxn>
                <a:cxn ang="0">
                  <a:pos x="54" y="0"/>
                </a:cxn>
                <a:cxn ang="0">
                  <a:pos x="50" y="3"/>
                </a:cxn>
                <a:cxn ang="0">
                  <a:pos x="45" y="3"/>
                </a:cxn>
              </a:cxnLst>
              <a:rect l="0" t="0" r="r" b="b"/>
              <a:pathLst>
                <a:path w="91" h="101">
                  <a:moveTo>
                    <a:pt x="45" y="3"/>
                  </a:moveTo>
                  <a:cubicBezTo>
                    <a:pt x="45" y="11"/>
                    <a:pt x="45" y="11"/>
                    <a:pt x="45" y="11"/>
                  </a:cubicBezTo>
                  <a:cubicBezTo>
                    <a:pt x="38" y="20"/>
                    <a:pt x="38" y="20"/>
                    <a:pt x="38" y="20"/>
                  </a:cubicBezTo>
                  <a:cubicBezTo>
                    <a:pt x="35" y="30"/>
                    <a:pt x="35" y="30"/>
                    <a:pt x="35" y="30"/>
                  </a:cubicBezTo>
                  <a:cubicBezTo>
                    <a:pt x="36" y="30"/>
                    <a:pt x="36" y="30"/>
                    <a:pt x="37" y="30"/>
                  </a:cubicBezTo>
                  <a:cubicBezTo>
                    <a:pt x="40" y="29"/>
                    <a:pt x="43" y="35"/>
                    <a:pt x="43" y="38"/>
                  </a:cubicBezTo>
                  <a:cubicBezTo>
                    <a:pt x="43" y="40"/>
                    <a:pt x="36" y="60"/>
                    <a:pt x="35" y="61"/>
                  </a:cubicBezTo>
                  <a:cubicBezTo>
                    <a:pt x="34" y="62"/>
                    <a:pt x="14" y="69"/>
                    <a:pt x="0" y="73"/>
                  </a:cubicBezTo>
                  <a:cubicBezTo>
                    <a:pt x="3" y="79"/>
                    <a:pt x="9" y="91"/>
                    <a:pt x="14" y="101"/>
                  </a:cubicBezTo>
                  <a:cubicBezTo>
                    <a:pt x="15" y="101"/>
                    <a:pt x="16" y="101"/>
                    <a:pt x="17" y="100"/>
                  </a:cubicBezTo>
                  <a:cubicBezTo>
                    <a:pt x="23" y="96"/>
                    <a:pt x="31" y="98"/>
                    <a:pt x="35" y="97"/>
                  </a:cubicBezTo>
                  <a:cubicBezTo>
                    <a:pt x="40" y="96"/>
                    <a:pt x="36" y="92"/>
                    <a:pt x="40" y="88"/>
                  </a:cubicBezTo>
                  <a:cubicBezTo>
                    <a:pt x="44" y="85"/>
                    <a:pt x="50" y="87"/>
                    <a:pt x="52" y="86"/>
                  </a:cubicBezTo>
                  <a:cubicBezTo>
                    <a:pt x="54" y="85"/>
                    <a:pt x="56" y="77"/>
                    <a:pt x="59" y="76"/>
                  </a:cubicBezTo>
                  <a:cubicBezTo>
                    <a:pt x="63" y="74"/>
                    <a:pt x="67" y="75"/>
                    <a:pt x="67" y="72"/>
                  </a:cubicBezTo>
                  <a:cubicBezTo>
                    <a:pt x="66" y="69"/>
                    <a:pt x="67" y="58"/>
                    <a:pt x="70" y="57"/>
                  </a:cubicBezTo>
                  <a:cubicBezTo>
                    <a:pt x="74" y="56"/>
                    <a:pt x="79" y="53"/>
                    <a:pt x="80" y="51"/>
                  </a:cubicBezTo>
                  <a:cubicBezTo>
                    <a:pt x="80" y="49"/>
                    <a:pt x="87" y="41"/>
                    <a:pt x="89" y="37"/>
                  </a:cubicBezTo>
                  <a:cubicBezTo>
                    <a:pt x="91" y="34"/>
                    <a:pt x="91" y="32"/>
                    <a:pt x="88" y="31"/>
                  </a:cubicBezTo>
                  <a:cubicBezTo>
                    <a:pt x="85" y="31"/>
                    <a:pt x="80" y="22"/>
                    <a:pt x="79" y="19"/>
                  </a:cubicBezTo>
                  <a:cubicBezTo>
                    <a:pt x="77" y="17"/>
                    <a:pt x="68" y="19"/>
                    <a:pt x="60" y="12"/>
                  </a:cubicBezTo>
                  <a:cubicBezTo>
                    <a:pt x="57" y="10"/>
                    <a:pt x="55" y="5"/>
                    <a:pt x="54" y="0"/>
                  </a:cubicBezTo>
                  <a:cubicBezTo>
                    <a:pt x="50" y="3"/>
                    <a:pt x="50" y="3"/>
                    <a:pt x="50" y="3"/>
                  </a:cubicBezTo>
                  <a:lnTo>
                    <a:pt x="45" y="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1" name="Freeform 91">
              <a:extLst>
                <a:ext uri="{FF2B5EF4-FFF2-40B4-BE49-F238E27FC236}">
                  <a16:creationId xmlns="" xmlns:a16="http://schemas.microsoft.com/office/drawing/2014/main" id="{D8ED4E4A-E75C-4302-B524-DAE668BEB904}"/>
                </a:ext>
              </a:extLst>
            </p:cNvPr>
            <p:cNvSpPr>
              <a:spLocks/>
            </p:cNvSpPr>
            <p:nvPr/>
          </p:nvSpPr>
          <p:spPr bwMode="auto">
            <a:xfrm>
              <a:off x="6569841" y="3587780"/>
              <a:ext cx="24867" cy="37301"/>
            </a:xfrm>
            <a:custGeom>
              <a:avLst/>
              <a:gdLst/>
              <a:ahLst/>
              <a:cxnLst>
                <a:cxn ang="0">
                  <a:pos x="9" y="19"/>
                </a:cxn>
                <a:cxn ang="0">
                  <a:pos x="10" y="16"/>
                </a:cxn>
                <a:cxn ang="0">
                  <a:pos x="8" y="2"/>
                </a:cxn>
                <a:cxn ang="0">
                  <a:pos x="1" y="13"/>
                </a:cxn>
                <a:cxn ang="0">
                  <a:pos x="0" y="13"/>
                </a:cxn>
                <a:cxn ang="0">
                  <a:pos x="9" y="19"/>
                </a:cxn>
              </a:cxnLst>
              <a:rect l="0" t="0" r="r" b="b"/>
              <a:pathLst>
                <a:path w="13" h="20">
                  <a:moveTo>
                    <a:pt x="9" y="19"/>
                  </a:moveTo>
                  <a:cubicBezTo>
                    <a:pt x="9" y="18"/>
                    <a:pt x="9" y="17"/>
                    <a:pt x="10" y="16"/>
                  </a:cubicBezTo>
                  <a:cubicBezTo>
                    <a:pt x="12" y="12"/>
                    <a:pt x="13" y="3"/>
                    <a:pt x="8" y="2"/>
                  </a:cubicBezTo>
                  <a:cubicBezTo>
                    <a:pt x="3" y="0"/>
                    <a:pt x="1" y="10"/>
                    <a:pt x="1" y="13"/>
                  </a:cubicBezTo>
                  <a:cubicBezTo>
                    <a:pt x="1" y="13"/>
                    <a:pt x="0" y="13"/>
                    <a:pt x="0" y="13"/>
                  </a:cubicBezTo>
                  <a:cubicBezTo>
                    <a:pt x="2" y="19"/>
                    <a:pt x="7" y="20"/>
                    <a:pt x="9"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2" name="Freeform 92">
              <a:extLst>
                <a:ext uri="{FF2B5EF4-FFF2-40B4-BE49-F238E27FC236}">
                  <a16:creationId xmlns="" xmlns:a16="http://schemas.microsoft.com/office/drawing/2014/main" id="{BDE958F3-6EEB-4D2C-9A79-8B29924496DB}"/>
                </a:ext>
              </a:extLst>
            </p:cNvPr>
            <p:cNvSpPr>
              <a:spLocks/>
            </p:cNvSpPr>
            <p:nvPr/>
          </p:nvSpPr>
          <p:spPr bwMode="auto">
            <a:xfrm>
              <a:off x="6596262" y="3584671"/>
              <a:ext cx="101024" cy="82373"/>
            </a:xfrm>
            <a:custGeom>
              <a:avLst/>
              <a:gdLst/>
              <a:ahLst/>
              <a:cxnLst>
                <a:cxn ang="0">
                  <a:pos x="8" y="40"/>
                </a:cxn>
                <a:cxn ang="0">
                  <a:pos x="35" y="44"/>
                </a:cxn>
                <a:cxn ang="0">
                  <a:pos x="38" y="34"/>
                </a:cxn>
                <a:cxn ang="0">
                  <a:pos x="45" y="25"/>
                </a:cxn>
                <a:cxn ang="0">
                  <a:pos x="45" y="17"/>
                </a:cxn>
                <a:cxn ang="0">
                  <a:pos x="50" y="17"/>
                </a:cxn>
                <a:cxn ang="0">
                  <a:pos x="54" y="14"/>
                </a:cxn>
                <a:cxn ang="0">
                  <a:pos x="51" y="0"/>
                </a:cxn>
                <a:cxn ang="0">
                  <a:pos x="37" y="16"/>
                </a:cxn>
                <a:cxn ang="0">
                  <a:pos x="16" y="26"/>
                </a:cxn>
                <a:cxn ang="0">
                  <a:pos x="2" y="29"/>
                </a:cxn>
                <a:cxn ang="0">
                  <a:pos x="0" y="28"/>
                </a:cxn>
                <a:cxn ang="0">
                  <a:pos x="8" y="40"/>
                </a:cxn>
              </a:cxnLst>
              <a:rect l="0" t="0" r="r" b="b"/>
              <a:pathLst>
                <a:path w="54" h="44">
                  <a:moveTo>
                    <a:pt x="8" y="40"/>
                  </a:moveTo>
                  <a:cubicBezTo>
                    <a:pt x="10" y="41"/>
                    <a:pt x="28" y="43"/>
                    <a:pt x="35" y="44"/>
                  </a:cubicBezTo>
                  <a:cubicBezTo>
                    <a:pt x="38" y="34"/>
                    <a:pt x="38" y="34"/>
                    <a:pt x="38" y="34"/>
                  </a:cubicBezTo>
                  <a:cubicBezTo>
                    <a:pt x="45" y="25"/>
                    <a:pt x="45" y="25"/>
                    <a:pt x="45" y="25"/>
                  </a:cubicBezTo>
                  <a:cubicBezTo>
                    <a:pt x="45" y="17"/>
                    <a:pt x="45" y="17"/>
                    <a:pt x="45" y="17"/>
                  </a:cubicBezTo>
                  <a:cubicBezTo>
                    <a:pt x="50" y="17"/>
                    <a:pt x="50" y="17"/>
                    <a:pt x="50" y="17"/>
                  </a:cubicBezTo>
                  <a:cubicBezTo>
                    <a:pt x="54" y="14"/>
                    <a:pt x="54" y="14"/>
                    <a:pt x="54" y="14"/>
                  </a:cubicBezTo>
                  <a:cubicBezTo>
                    <a:pt x="52" y="7"/>
                    <a:pt x="52" y="0"/>
                    <a:pt x="51" y="0"/>
                  </a:cubicBezTo>
                  <a:cubicBezTo>
                    <a:pt x="49" y="0"/>
                    <a:pt x="40" y="9"/>
                    <a:pt x="37" y="16"/>
                  </a:cubicBezTo>
                  <a:cubicBezTo>
                    <a:pt x="34" y="22"/>
                    <a:pt x="24" y="27"/>
                    <a:pt x="16" y="26"/>
                  </a:cubicBezTo>
                  <a:cubicBezTo>
                    <a:pt x="7" y="24"/>
                    <a:pt x="5" y="28"/>
                    <a:pt x="2" y="29"/>
                  </a:cubicBezTo>
                  <a:cubicBezTo>
                    <a:pt x="2" y="29"/>
                    <a:pt x="1" y="29"/>
                    <a:pt x="0" y="28"/>
                  </a:cubicBezTo>
                  <a:cubicBezTo>
                    <a:pt x="1" y="35"/>
                    <a:pt x="7" y="40"/>
                    <a:pt x="8" y="4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3" name="Freeform 93">
              <a:extLst>
                <a:ext uri="{FF2B5EF4-FFF2-40B4-BE49-F238E27FC236}">
                  <a16:creationId xmlns="" xmlns:a16="http://schemas.microsoft.com/office/drawing/2014/main" id="{A322BF88-E1E6-490F-8505-1B0DA01E2EF8}"/>
                </a:ext>
              </a:extLst>
            </p:cNvPr>
            <p:cNvSpPr>
              <a:spLocks noEditPoints="1"/>
            </p:cNvSpPr>
            <p:nvPr/>
          </p:nvSpPr>
          <p:spPr bwMode="auto">
            <a:xfrm>
              <a:off x="7594061" y="4016740"/>
              <a:ext cx="410310" cy="127445"/>
            </a:xfrm>
            <a:custGeom>
              <a:avLst/>
              <a:gdLst/>
              <a:ahLst/>
              <a:cxnLst>
                <a:cxn ang="0">
                  <a:pos x="39" y="24"/>
                </a:cxn>
                <a:cxn ang="0">
                  <a:pos x="31" y="12"/>
                </a:cxn>
                <a:cxn ang="0">
                  <a:pos x="25" y="7"/>
                </a:cxn>
                <a:cxn ang="0">
                  <a:pos x="24" y="5"/>
                </a:cxn>
                <a:cxn ang="0">
                  <a:pos x="21" y="10"/>
                </a:cxn>
                <a:cxn ang="0">
                  <a:pos x="12" y="9"/>
                </a:cxn>
                <a:cxn ang="0">
                  <a:pos x="6" y="2"/>
                </a:cxn>
                <a:cxn ang="0">
                  <a:pos x="0" y="1"/>
                </a:cxn>
                <a:cxn ang="0">
                  <a:pos x="3" y="19"/>
                </a:cxn>
                <a:cxn ang="0">
                  <a:pos x="14" y="40"/>
                </a:cxn>
                <a:cxn ang="0">
                  <a:pos x="25" y="51"/>
                </a:cxn>
                <a:cxn ang="0">
                  <a:pos x="47" y="62"/>
                </a:cxn>
                <a:cxn ang="0">
                  <a:pos x="39" y="46"/>
                </a:cxn>
                <a:cxn ang="0">
                  <a:pos x="39" y="24"/>
                </a:cxn>
                <a:cxn ang="0">
                  <a:pos x="210" y="11"/>
                </a:cxn>
                <a:cxn ang="0">
                  <a:pos x="200" y="9"/>
                </a:cxn>
                <a:cxn ang="0">
                  <a:pos x="189" y="0"/>
                </a:cxn>
                <a:cxn ang="0">
                  <a:pos x="180" y="11"/>
                </a:cxn>
                <a:cxn ang="0">
                  <a:pos x="174" y="19"/>
                </a:cxn>
                <a:cxn ang="0">
                  <a:pos x="172" y="22"/>
                </a:cxn>
                <a:cxn ang="0">
                  <a:pos x="172" y="29"/>
                </a:cxn>
                <a:cxn ang="0">
                  <a:pos x="165" y="31"/>
                </a:cxn>
                <a:cxn ang="0">
                  <a:pos x="159" y="23"/>
                </a:cxn>
                <a:cxn ang="0">
                  <a:pos x="158" y="23"/>
                </a:cxn>
                <a:cxn ang="0">
                  <a:pos x="148" y="39"/>
                </a:cxn>
                <a:cxn ang="0">
                  <a:pos x="132" y="44"/>
                </a:cxn>
                <a:cxn ang="0">
                  <a:pos x="125" y="58"/>
                </a:cxn>
                <a:cxn ang="0">
                  <a:pos x="108" y="54"/>
                </a:cxn>
                <a:cxn ang="0">
                  <a:pos x="111" y="61"/>
                </a:cxn>
                <a:cxn ang="0">
                  <a:pos x="121" y="66"/>
                </a:cxn>
                <a:cxn ang="0">
                  <a:pos x="135" y="65"/>
                </a:cxn>
                <a:cxn ang="0">
                  <a:pos x="147" y="60"/>
                </a:cxn>
                <a:cxn ang="0">
                  <a:pos x="157" y="62"/>
                </a:cxn>
                <a:cxn ang="0">
                  <a:pos x="167" y="55"/>
                </a:cxn>
                <a:cxn ang="0">
                  <a:pos x="171" y="45"/>
                </a:cxn>
                <a:cxn ang="0">
                  <a:pos x="177" y="35"/>
                </a:cxn>
                <a:cxn ang="0">
                  <a:pos x="195" y="27"/>
                </a:cxn>
                <a:cxn ang="0">
                  <a:pos x="200" y="29"/>
                </a:cxn>
                <a:cxn ang="0">
                  <a:pos x="207" y="22"/>
                </a:cxn>
                <a:cxn ang="0">
                  <a:pos x="217" y="18"/>
                </a:cxn>
                <a:cxn ang="0">
                  <a:pos x="210" y="11"/>
                </a:cxn>
              </a:cxnLst>
              <a:rect l="0" t="0" r="r" b="b"/>
              <a:pathLst>
                <a:path w="219" h="68">
                  <a:moveTo>
                    <a:pt x="39" y="24"/>
                  </a:moveTo>
                  <a:cubicBezTo>
                    <a:pt x="39" y="17"/>
                    <a:pt x="32" y="17"/>
                    <a:pt x="31" y="12"/>
                  </a:cubicBezTo>
                  <a:cubicBezTo>
                    <a:pt x="29" y="7"/>
                    <a:pt x="26" y="10"/>
                    <a:pt x="25" y="7"/>
                  </a:cubicBezTo>
                  <a:cubicBezTo>
                    <a:pt x="25" y="6"/>
                    <a:pt x="25" y="6"/>
                    <a:pt x="24" y="5"/>
                  </a:cubicBezTo>
                  <a:cubicBezTo>
                    <a:pt x="20" y="6"/>
                    <a:pt x="22" y="9"/>
                    <a:pt x="21" y="10"/>
                  </a:cubicBezTo>
                  <a:cubicBezTo>
                    <a:pt x="19" y="10"/>
                    <a:pt x="12" y="11"/>
                    <a:pt x="12" y="9"/>
                  </a:cubicBezTo>
                  <a:cubicBezTo>
                    <a:pt x="12" y="6"/>
                    <a:pt x="11" y="3"/>
                    <a:pt x="6" y="2"/>
                  </a:cubicBezTo>
                  <a:cubicBezTo>
                    <a:pt x="4" y="1"/>
                    <a:pt x="2" y="1"/>
                    <a:pt x="0" y="1"/>
                  </a:cubicBezTo>
                  <a:cubicBezTo>
                    <a:pt x="2" y="7"/>
                    <a:pt x="3" y="14"/>
                    <a:pt x="3" y="19"/>
                  </a:cubicBezTo>
                  <a:cubicBezTo>
                    <a:pt x="3" y="25"/>
                    <a:pt x="13" y="36"/>
                    <a:pt x="14" y="40"/>
                  </a:cubicBezTo>
                  <a:cubicBezTo>
                    <a:pt x="16" y="45"/>
                    <a:pt x="19" y="46"/>
                    <a:pt x="25" y="51"/>
                  </a:cubicBezTo>
                  <a:cubicBezTo>
                    <a:pt x="32" y="55"/>
                    <a:pt x="44" y="63"/>
                    <a:pt x="47" y="62"/>
                  </a:cubicBezTo>
                  <a:cubicBezTo>
                    <a:pt x="49" y="61"/>
                    <a:pt x="43" y="50"/>
                    <a:pt x="39" y="46"/>
                  </a:cubicBezTo>
                  <a:cubicBezTo>
                    <a:pt x="36" y="42"/>
                    <a:pt x="39" y="32"/>
                    <a:pt x="39" y="24"/>
                  </a:cubicBezTo>
                  <a:close/>
                  <a:moveTo>
                    <a:pt x="210" y="11"/>
                  </a:moveTo>
                  <a:cubicBezTo>
                    <a:pt x="207" y="12"/>
                    <a:pt x="200" y="12"/>
                    <a:pt x="200" y="9"/>
                  </a:cubicBezTo>
                  <a:cubicBezTo>
                    <a:pt x="200" y="6"/>
                    <a:pt x="193" y="0"/>
                    <a:pt x="189" y="0"/>
                  </a:cubicBezTo>
                  <a:cubicBezTo>
                    <a:pt x="185" y="0"/>
                    <a:pt x="181" y="8"/>
                    <a:pt x="180" y="11"/>
                  </a:cubicBezTo>
                  <a:cubicBezTo>
                    <a:pt x="180" y="15"/>
                    <a:pt x="174" y="14"/>
                    <a:pt x="174" y="19"/>
                  </a:cubicBezTo>
                  <a:cubicBezTo>
                    <a:pt x="175" y="21"/>
                    <a:pt x="173" y="21"/>
                    <a:pt x="172" y="22"/>
                  </a:cubicBezTo>
                  <a:cubicBezTo>
                    <a:pt x="173" y="26"/>
                    <a:pt x="174" y="29"/>
                    <a:pt x="172" y="29"/>
                  </a:cubicBezTo>
                  <a:cubicBezTo>
                    <a:pt x="169" y="28"/>
                    <a:pt x="169" y="31"/>
                    <a:pt x="165" y="31"/>
                  </a:cubicBezTo>
                  <a:cubicBezTo>
                    <a:pt x="163" y="31"/>
                    <a:pt x="161" y="28"/>
                    <a:pt x="159" y="23"/>
                  </a:cubicBezTo>
                  <a:cubicBezTo>
                    <a:pt x="159" y="23"/>
                    <a:pt x="158" y="23"/>
                    <a:pt x="158" y="23"/>
                  </a:cubicBezTo>
                  <a:cubicBezTo>
                    <a:pt x="156" y="23"/>
                    <a:pt x="150" y="33"/>
                    <a:pt x="148" y="39"/>
                  </a:cubicBezTo>
                  <a:cubicBezTo>
                    <a:pt x="147" y="45"/>
                    <a:pt x="141" y="43"/>
                    <a:pt x="132" y="44"/>
                  </a:cubicBezTo>
                  <a:cubicBezTo>
                    <a:pt x="123" y="45"/>
                    <a:pt x="127" y="54"/>
                    <a:pt x="125" y="58"/>
                  </a:cubicBezTo>
                  <a:cubicBezTo>
                    <a:pt x="123" y="62"/>
                    <a:pt x="113" y="55"/>
                    <a:pt x="108" y="54"/>
                  </a:cubicBezTo>
                  <a:cubicBezTo>
                    <a:pt x="109" y="58"/>
                    <a:pt x="110" y="61"/>
                    <a:pt x="111" y="61"/>
                  </a:cubicBezTo>
                  <a:cubicBezTo>
                    <a:pt x="114" y="61"/>
                    <a:pt x="118" y="68"/>
                    <a:pt x="121" y="66"/>
                  </a:cubicBezTo>
                  <a:cubicBezTo>
                    <a:pt x="123" y="64"/>
                    <a:pt x="131" y="66"/>
                    <a:pt x="135" y="65"/>
                  </a:cubicBezTo>
                  <a:cubicBezTo>
                    <a:pt x="139" y="63"/>
                    <a:pt x="140" y="60"/>
                    <a:pt x="147" y="60"/>
                  </a:cubicBezTo>
                  <a:cubicBezTo>
                    <a:pt x="153" y="60"/>
                    <a:pt x="151" y="65"/>
                    <a:pt x="157" y="62"/>
                  </a:cubicBezTo>
                  <a:cubicBezTo>
                    <a:pt x="164" y="59"/>
                    <a:pt x="168" y="61"/>
                    <a:pt x="167" y="55"/>
                  </a:cubicBezTo>
                  <a:cubicBezTo>
                    <a:pt x="167" y="49"/>
                    <a:pt x="171" y="49"/>
                    <a:pt x="171" y="45"/>
                  </a:cubicBezTo>
                  <a:cubicBezTo>
                    <a:pt x="170" y="40"/>
                    <a:pt x="178" y="43"/>
                    <a:pt x="177" y="35"/>
                  </a:cubicBezTo>
                  <a:cubicBezTo>
                    <a:pt x="177" y="26"/>
                    <a:pt x="189" y="27"/>
                    <a:pt x="195" y="27"/>
                  </a:cubicBezTo>
                  <a:cubicBezTo>
                    <a:pt x="196" y="27"/>
                    <a:pt x="198" y="28"/>
                    <a:pt x="200" y="29"/>
                  </a:cubicBezTo>
                  <a:cubicBezTo>
                    <a:pt x="204" y="27"/>
                    <a:pt x="210" y="24"/>
                    <a:pt x="207" y="22"/>
                  </a:cubicBezTo>
                  <a:cubicBezTo>
                    <a:pt x="204" y="20"/>
                    <a:pt x="216" y="22"/>
                    <a:pt x="217" y="18"/>
                  </a:cubicBezTo>
                  <a:cubicBezTo>
                    <a:pt x="219" y="14"/>
                    <a:pt x="213" y="11"/>
                    <a:pt x="210"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4" name="Freeform 94">
              <a:extLst>
                <a:ext uri="{FF2B5EF4-FFF2-40B4-BE49-F238E27FC236}">
                  <a16:creationId xmlns="" xmlns:a16="http://schemas.microsoft.com/office/drawing/2014/main" id="{4B8F4D4A-EBDA-4BA5-85C0-1EA745D128E4}"/>
                </a:ext>
              </a:extLst>
            </p:cNvPr>
            <p:cNvSpPr>
              <a:spLocks/>
            </p:cNvSpPr>
            <p:nvPr/>
          </p:nvSpPr>
          <p:spPr bwMode="auto">
            <a:xfrm>
              <a:off x="7890914" y="4057149"/>
              <a:ext cx="27976" cy="17097"/>
            </a:xfrm>
            <a:custGeom>
              <a:avLst/>
              <a:gdLst/>
              <a:ahLst/>
              <a:cxnLst>
                <a:cxn ang="0">
                  <a:pos x="6" y="9"/>
                </a:cxn>
                <a:cxn ang="0">
                  <a:pos x="13" y="7"/>
                </a:cxn>
                <a:cxn ang="0">
                  <a:pos x="13" y="0"/>
                </a:cxn>
                <a:cxn ang="0">
                  <a:pos x="7" y="3"/>
                </a:cxn>
                <a:cxn ang="0">
                  <a:pos x="0" y="1"/>
                </a:cxn>
                <a:cxn ang="0">
                  <a:pos x="6" y="9"/>
                </a:cxn>
              </a:cxnLst>
              <a:rect l="0" t="0" r="r" b="b"/>
              <a:pathLst>
                <a:path w="15" h="9">
                  <a:moveTo>
                    <a:pt x="6" y="9"/>
                  </a:moveTo>
                  <a:cubicBezTo>
                    <a:pt x="10" y="9"/>
                    <a:pt x="10" y="6"/>
                    <a:pt x="13" y="7"/>
                  </a:cubicBezTo>
                  <a:cubicBezTo>
                    <a:pt x="15" y="7"/>
                    <a:pt x="14" y="4"/>
                    <a:pt x="13" y="0"/>
                  </a:cubicBezTo>
                  <a:cubicBezTo>
                    <a:pt x="11" y="1"/>
                    <a:pt x="7" y="1"/>
                    <a:pt x="7" y="3"/>
                  </a:cubicBezTo>
                  <a:cubicBezTo>
                    <a:pt x="7" y="5"/>
                    <a:pt x="2" y="1"/>
                    <a:pt x="0" y="1"/>
                  </a:cubicBezTo>
                  <a:cubicBezTo>
                    <a:pt x="2" y="6"/>
                    <a:pt x="4" y="9"/>
                    <a:pt x="6"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5" name="Freeform 95">
              <a:extLst>
                <a:ext uri="{FF2B5EF4-FFF2-40B4-BE49-F238E27FC236}">
                  <a16:creationId xmlns="" xmlns:a16="http://schemas.microsoft.com/office/drawing/2014/main" id="{07EDD898-9898-48C7-835A-185B1C552D79}"/>
                </a:ext>
              </a:extLst>
            </p:cNvPr>
            <p:cNvSpPr>
              <a:spLocks/>
            </p:cNvSpPr>
            <p:nvPr/>
          </p:nvSpPr>
          <p:spPr bwMode="auto">
            <a:xfrm>
              <a:off x="6319614" y="3318903"/>
              <a:ext cx="205155" cy="202046"/>
            </a:xfrm>
            <a:custGeom>
              <a:avLst/>
              <a:gdLst/>
              <a:ahLst/>
              <a:cxnLst>
                <a:cxn ang="0">
                  <a:pos x="93" y="98"/>
                </a:cxn>
                <a:cxn ang="0">
                  <a:pos x="98" y="94"/>
                </a:cxn>
                <a:cxn ang="0">
                  <a:pos x="106" y="98"/>
                </a:cxn>
                <a:cxn ang="0">
                  <a:pos x="110" y="95"/>
                </a:cxn>
                <a:cxn ang="0">
                  <a:pos x="104" y="87"/>
                </a:cxn>
                <a:cxn ang="0">
                  <a:pos x="100" y="79"/>
                </a:cxn>
                <a:cxn ang="0">
                  <a:pos x="101" y="71"/>
                </a:cxn>
                <a:cxn ang="0">
                  <a:pos x="96" y="65"/>
                </a:cxn>
                <a:cxn ang="0">
                  <a:pos x="83" y="56"/>
                </a:cxn>
                <a:cxn ang="0">
                  <a:pos x="78" y="50"/>
                </a:cxn>
                <a:cxn ang="0">
                  <a:pos x="76" y="40"/>
                </a:cxn>
                <a:cxn ang="0">
                  <a:pos x="81" y="31"/>
                </a:cxn>
                <a:cxn ang="0">
                  <a:pos x="82" y="24"/>
                </a:cxn>
                <a:cxn ang="0">
                  <a:pos x="78" y="20"/>
                </a:cxn>
                <a:cxn ang="0">
                  <a:pos x="72" y="14"/>
                </a:cxn>
                <a:cxn ang="0">
                  <a:pos x="68" y="5"/>
                </a:cxn>
                <a:cxn ang="0">
                  <a:pos x="56" y="3"/>
                </a:cxn>
                <a:cxn ang="0">
                  <a:pos x="46" y="1"/>
                </a:cxn>
                <a:cxn ang="0">
                  <a:pos x="41" y="5"/>
                </a:cxn>
                <a:cxn ang="0">
                  <a:pos x="41" y="5"/>
                </a:cxn>
                <a:cxn ang="0">
                  <a:pos x="34" y="10"/>
                </a:cxn>
                <a:cxn ang="0">
                  <a:pos x="27" y="15"/>
                </a:cxn>
                <a:cxn ang="0">
                  <a:pos x="28" y="24"/>
                </a:cxn>
                <a:cxn ang="0">
                  <a:pos x="27" y="33"/>
                </a:cxn>
                <a:cxn ang="0">
                  <a:pos x="24" y="40"/>
                </a:cxn>
                <a:cxn ang="0">
                  <a:pos x="0" y="53"/>
                </a:cxn>
                <a:cxn ang="0">
                  <a:pos x="1" y="58"/>
                </a:cxn>
                <a:cxn ang="0">
                  <a:pos x="4" y="69"/>
                </a:cxn>
                <a:cxn ang="0">
                  <a:pos x="12" y="69"/>
                </a:cxn>
                <a:cxn ang="0">
                  <a:pos x="35" y="82"/>
                </a:cxn>
                <a:cxn ang="0">
                  <a:pos x="62" y="102"/>
                </a:cxn>
                <a:cxn ang="0">
                  <a:pos x="75" y="107"/>
                </a:cxn>
                <a:cxn ang="0">
                  <a:pos x="88" y="108"/>
                </a:cxn>
                <a:cxn ang="0">
                  <a:pos x="93" y="98"/>
                </a:cxn>
              </a:cxnLst>
              <a:rect l="0" t="0" r="r" b="b"/>
              <a:pathLst>
                <a:path w="110" h="108">
                  <a:moveTo>
                    <a:pt x="93" y="98"/>
                  </a:moveTo>
                  <a:cubicBezTo>
                    <a:pt x="94" y="97"/>
                    <a:pt x="95" y="94"/>
                    <a:pt x="98" y="94"/>
                  </a:cubicBezTo>
                  <a:cubicBezTo>
                    <a:pt x="101" y="94"/>
                    <a:pt x="103" y="95"/>
                    <a:pt x="106" y="98"/>
                  </a:cubicBezTo>
                  <a:cubicBezTo>
                    <a:pt x="107" y="97"/>
                    <a:pt x="109" y="96"/>
                    <a:pt x="110" y="95"/>
                  </a:cubicBezTo>
                  <a:cubicBezTo>
                    <a:pt x="107" y="92"/>
                    <a:pt x="104" y="89"/>
                    <a:pt x="104" y="87"/>
                  </a:cubicBezTo>
                  <a:cubicBezTo>
                    <a:pt x="105" y="83"/>
                    <a:pt x="101" y="81"/>
                    <a:pt x="100" y="79"/>
                  </a:cubicBezTo>
                  <a:cubicBezTo>
                    <a:pt x="100" y="77"/>
                    <a:pt x="103" y="73"/>
                    <a:pt x="101" y="71"/>
                  </a:cubicBezTo>
                  <a:cubicBezTo>
                    <a:pt x="99" y="70"/>
                    <a:pt x="99" y="65"/>
                    <a:pt x="96" y="65"/>
                  </a:cubicBezTo>
                  <a:cubicBezTo>
                    <a:pt x="93" y="64"/>
                    <a:pt x="83" y="59"/>
                    <a:pt x="83" y="56"/>
                  </a:cubicBezTo>
                  <a:cubicBezTo>
                    <a:pt x="84" y="53"/>
                    <a:pt x="80" y="51"/>
                    <a:pt x="78" y="50"/>
                  </a:cubicBezTo>
                  <a:cubicBezTo>
                    <a:pt x="76" y="49"/>
                    <a:pt x="74" y="41"/>
                    <a:pt x="76" y="40"/>
                  </a:cubicBezTo>
                  <a:cubicBezTo>
                    <a:pt x="79" y="39"/>
                    <a:pt x="78" y="31"/>
                    <a:pt x="81" y="31"/>
                  </a:cubicBezTo>
                  <a:cubicBezTo>
                    <a:pt x="84" y="31"/>
                    <a:pt x="81" y="27"/>
                    <a:pt x="82" y="24"/>
                  </a:cubicBezTo>
                  <a:cubicBezTo>
                    <a:pt x="83" y="22"/>
                    <a:pt x="80" y="20"/>
                    <a:pt x="78" y="20"/>
                  </a:cubicBezTo>
                  <a:cubicBezTo>
                    <a:pt x="76" y="20"/>
                    <a:pt x="72" y="17"/>
                    <a:pt x="72" y="14"/>
                  </a:cubicBezTo>
                  <a:cubicBezTo>
                    <a:pt x="72" y="11"/>
                    <a:pt x="67" y="6"/>
                    <a:pt x="68" y="5"/>
                  </a:cubicBezTo>
                  <a:cubicBezTo>
                    <a:pt x="67" y="11"/>
                    <a:pt x="58" y="2"/>
                    <a:pt x="56" y="3"/>
                  </a:cubicBezTo>
                  <a:cubicBezTo>
                    <a:pt x="53" y="4"/>
                    <a:pt x="51" y="0"/>
                    <a:pt x="46" y="1"/>
                  </a:cubicBezTo>
                  <a:cubicBezTo>
                    <a:pt x="42" y="1"/>
                    <a:pt x="42" y="3"/>
                    <a:pt x="41" y="5"/>
                  </a:cubicBezTo>
                  <a:cubicBezTo>
                    <a:pt x="41" y="5"/>
                    <a:pt x="41" y="5"/>
                    <a:pt x="41" y="5"/>
                  </a:cubicBezTo>
                  <a:cubicBezTo>
                    <a:pt x="34" y="10"/>
                    <a:pt x="34" y="10"/>
                    <a:pt x="34" y="10"/>
                  </a:cubicBezTo>
                  <a:cubicBezTo>
                    <a:pt x="34" y="10"/>
                    <a:pt x="28" y="11"/>
                    <a:pt x="27" y="15"/>
                  </a:cubicBezTo>
                  <a:cubicBezTo>
                    <a:pt x="26" y="19"/>
                    <a:pt x="30" y="22"/>
                    <a:pt x="28" y="24"/>
                  </a:cubicBezTo>
                  <a:cubicBezTo>
                    <a:pt x="26" y="27"/>
                    <a:pt x="27" y="31"/>
                    <a:pt x="27" y="33"/>
                  </a:cubicBezTo>
                  <a:cubicBezTo>
                    <a:pt x="28" y="35"/>
                    <a:pt x="24" y="40"/>
                    <a:pt x="24" y="40"/>
                  </a:cubicBezTo>
                  <a:cubicBezTo>
                    <a:pt x="24" y="40"/>
                    <a:pt x="11" y="47"/>
                    <a:pt x="0" y="53"/>
                  </a:cubicBezTo>
                  <a:cubicBezTo>
                    <a:pt x="0" y="55"/>
                    <a:pt x="1" y="57"/>
                    <a:pt x="1" y="58"/>
                  </a:cubicBezTo>
                  <a:cubicBezTo>
                    <a:pt x="2" y="61"/>
                    <a:pt x="3" y="65"/>
                    <a:pt x="4" y="69"/>
                  </a:cubicBezTo>
                  <a:cubicBezTo>
                    <a:pt x="8" y="69"/>
                    <a:pt x="9" y="69"/>
                    <a:pt x="12" y="69"/>
                  </a:cubicBezTo>
                  <a:cubicBezTo>
                    <a:pt x="16" y="70"/>
                    <a:pt x="31" y="80"/>
                    <a:pt x="35" y="82"/>
                  </a:cubicBezTo>
                  <a:cubicBezTo>
                    <a:pt x="38" y="84"/>
                    <a:pt x="58" y="99"/>
                    <a:pt x="62" y="102"/>
                  </a:cubicBezTo>
                  <a:cubicBezTo>
                    <a:pt x="66" y="106"/>
                    <a:pt x="72" y="107"/>
                    <a:pt x="75" y="107"/>
                  </a:cubicBezTo>
                  <a:cubicBezTo>
                    <a:pt x="77" y="107"/>
                    <a:pt x="83" y="107"/>
                    <a:pt x="88" y="108"/>
                  </a:cubicBezTo>
                  <a:cubicBezTo>
                    <a:pt x="90" y="104"/>
                    <a:pt x="92" y="99"/>
                    <a:pt x="93" y="9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6" name="Freeform 96">
              <a:extLst>
                <a:ext uri="{FF2B5EF4-FFF2-40B4-BE49-F238E27FC236}">
                  <a16:creationId xmlns="" xmlns:a16="http://schemas.microsoft.com/office/drawing/2014/main" id="{64C08DF8-FB3E-4552-AA89-BE17CBC65CF4}"/>
                </a:ext>
              </a:extLst>
            </p:cNvPr>
            <p:cNvSpPr>
              <a:spLocks/>
            </p:cNvSpPr>
            <p:nvPr/>
          </p:nvSpPr>
          <p:spPr bwMode="auto">
            <a:xfrm>
              <a:off x="6484360" y="3494528"/>
              <a:ext cx="40409" cy="37301"/>
            </a:xfrm>
            <a:custGeom>
              <a:avLst/>
              <a:gdLst/>
              <a:ahLst/>
              <a:cxnLst>
                <a:cxn ang="0">
                  <a:pos x="7" y="15"/>
                </a:cxn>
                <a:cxn ang="0">
                  <a:pos x="13" y="20"/>
                </a:cxn>
                <a:cxn ang="0">
                  <a:pos x="22" y="20"/>
                </a:cxn>
                <a:cxn ang="0">
                  <a:pos x="17" y="6"/>
                </a:cxn>
                <a:cxn ang="0">
                  <a:pos x="18" y="4"/>
                </a:cxn>
                <a:cxn ang="0">
                  <a:pos x="10" y="0"/>
                </a:cxn>
                <a:cxn ang="0">
                  <a:pos x="5" y="4"/>
                </a:cxn>
                <a:cxn ang="0">
                  <a:pos x="0" y="14"/>
                </a:cxn>
                <a:cxn ang="0">
                  <a:pos x="7" y="15"/>
                </a:cxn>
              </a:cxnLst>
              <a:rect l="0" t="0" r="r" b="b"/>
              <a:pathLst>
                <a:path w="22" h="20">
                  <a:moveTo>
                    <a:pt x="7" y="15"/>
                  </a:moveTo>
                  <a:cubicBezTo>
                    <a:pt x="13" y="20"/>
                    <a:pt x="13" y="20"/>
                    <a:pt x="13" y="20"/>
                  </a:cubicBezTo>
                  <a:cubicBezTo>
                    <a:pt x="22" y="20"/>
                    <a:pt x="22" y="20"/>
                    <a:pt x="22" y="20"/>
                  </a:cubicBezTo>
                  <a:cubicBezTo>
                    <a:pt x="20" y="15"/>
                    <a:pt x="17" y="8"/>
                    <a:pt x="17" y="6"/>
                  </a:cubicBezTo>
                  <a:cubicBezTo>
                    <a:pt x="17" y="5"/>
                    <a:pt x="17" y="5"/>
                    <a:pt x="18" y="4"/>
                  </a:cubicBezTo>
                  <a:cubicBezTo>
                    <a:pt x="15" y="1"/>
                    <a:pt x="13" y="0"/>
                    <a:pt x="10" y="0"/>
                  </a:cubicBezTo>
                  <a:cubicBezTo>
                    <a:pt x="7" y="0"/>
                    <a:pt x="6" y="3"/>
                    <a:pt x="5" y="4"/>
                  </a:cubicBezTo>
                  <a:cubicBezTo>
                    <a:pt x="4" y="5"/>
                    <a:pt x="2" y="10"/>
                    <a:pt x="0" y="14"/>
                  </a:cubicBezTo>
                  <a:cubicBezTo>
                    <a:pt x="4" y="14"/>
                    <a:pt x="7" y="15"/>
                    <a:pt x="7" y="1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7" name="Freeform 97">
              <a:extLst>
                <a:ext uri="{FF2B5EF4-FFF2-40B4-BE49-F238E27FC236}">
                  <a16:creationId xmlns="" xmlns:a16="http://schemas.microsoft.com/office/drawing/2014/main" id="{35EEF906-78C7-4AFD-98E8-96CB648C25C3}"/>
                </a:ext>
              </a:extLst>
            </p:cNvPr>
            <p:cNvSpPr>
              <a:spLocks noEditPoints="1"/>
            </p:cNvSpPr>
            <p:nvPr/>
          </p:nvSpPr>
          <p:spPr bwMode="auto">
            <a:xfrm>
              <a:off x="5407297" y="2962990"/>
              <a:ext cx="309287" cy="256444"/>
            </a:xfrm>
            <a:custGeom>
              <a:avLst/>
              <a:gdLst/>
              <a:ahLst/>
              <a:cxnLst>
                <a:cxn ang="0">
                  <a:pos x="144" y="31"/>
                </a:cxn>
                <a:cxn ang="0">
                  <a:pos x="138" y="29"/>
                </a:cxn>
                <a:cxn ang="0">
                  <a:pos x="131" y="26"/>
                </a:cxn>
                <a:cxn ang="0">
                  <a:pos x="119" y="24"/>
                </a:cxn>
                <a:cxn ang="0">
                  <a:pos x="114" y="20"/>
                </a:cxn>
                <a:cxn ang="0">
                  <a:pos x="110" y="15"/>
                </a:cxn>
                <a:cxn ang="0">
                  <a:pos x="105" y="17"/>
                </a:cxn>
                <a:cxn ang="0">
                  <a:pos x="102" y="13"/>
                </a:cxn>
                <a:cxn ang="0">
                  <a:pos x="95" y="9"/>
                </a:cxn>
                <a:cxn ang="0">
                  <a:pos x="89" y="6"/>
                </a:cxn>
                <a:cxn ang="0">
                  <a:pos x="85" y="1"/>
                </a:cxn>
                <a:cxn ang="0">
                  <a:pos x="84" y="0"/>
                </a:cxn>
                <a:cxn ang="0">
                  <a:pos x="81" y="0"/>
                </a:cxn>
                <a:cxn ang="0">
                  <a:pos x="75" y="10"/>
                </a:cxn>
                <a:cxn ang="0">
                  <a:pos x="63" y="18"/>
                </a:cxn>
                <a:cxn ang="0">
                  <a:pos x="56" y="26"/>
                </a:cxn>
                <a:cxn ang="0">
                  <a:pos x="41" y="21"/>
                </a:cxn>
                <a:cxn ang="0">
                  <a:pos x="35" y="25"/>
                </a:cxn>
                <a:cxn ang="0">
                  <a:pos x="36" y="37"/>
                </a:cxn>
                <a:cxn ang="0">
                  <a:pos x="27" y="37"/>
                </a:cxn>
                <a:cxn ang="0">
                  <a:pos x="20" y="33"/>
                </a:cxn>
                <a:cxn ang="0">
                  <a:pos x="9" y="34"/>
                </a:cxn>
                <a:cxn ang="0">
                  <a:pos x="2" y="40"/>
                </a:cxn>
                <a:cxn ang="0">
                  <a:pos x="3" y="47"/>
                </a:cxn>
                <a:cxn ang="0">
                  <a:pos x="18" y="52"/>
                </a:cxn>
                <a:cxn ang="0">
                  <a:pos x="28" y="54"/>
                </a:cxn>
                <a:cxn ang="0">
                  <a:pos x="32" y="59"/>
                </a:cxn>
                <a:cxn ang="0">
                  <a:pos x="40" y="69"/>
                </a:cxn>
                <a:cxn ang="0">
                  <a:pos x="43" y="78"/>
                </a:cxn>
                <a:cxn ang="0">
                  <a:pos x="42" y="91"/>
                </a:cxn>
                <a:cxn ang="0">
                  <a:pos x="36" y="112"/>
                </a:cxn>
                <a:cxn ang="0">
                  <a:pos x="36" y="112"/>
                </a:cxn>
                <a:cxn ang="0">
                  <a:pos x="42" y="115"/>
                </a:cxn>
                <a:cxn ang="0">
                  <a:pos x="53" y="120"/>
                </a:cxn>
                <a:cxn ang="0">
                  <a:pos x="62" y="119"/>
                </a:cxn>
                <a:cxn ang="0">
                  <a:pos x="67" y="121"/>
                </a:cxn>
                <a:cxn ang="0">
                  <a:pos x="81" y="124"/>
                </a:cxn>
                <a:cxn ang="0">
                  <a:pos x="92" y="124"/>
                </a:cxn>
                <a:cxn ang="0">
                  <a:pos x="92" y="121"/>
                </a:cxn>
                <a:cxn ang="0">
                  <a:pos x="101" y="110"/>
                </a:cxn>
                <a:cxn ang="0">
                  <a:pos x="122" y="115"/>
                </a:cxn>
                <a:cxn ang="0">
                  <a:pos x="135" y="110"/>
                </a:cxn>
                <a:cxn ang="0">
                  <a:pos x="142" y="106"/>
                </a:cxn>
                <a:cxn ang="0">
                  <a:pos x="143" y="102"/>
                </a:cxn>
                <a:cxn ang="0">
                  <a:pos x="138" y="100"/>
                </a:cxn>
                <a:cxn ang="0">
                  <a:pos x="135" y="95"/>
                </a:cxn>
                <a:cxn ang="0">
                  <a:pos x="132" y="89"/>
                </a:cxn>
                <a:cxn ang="0">
                  <a:pos x="134" y="86"/>
                </a:cxn>
                <a:cxn ang="0">
                  <a:pos x="136" y="82"/>
                </a:cxn>
                <a:cxn ang="0">
                  <a:pos x="135" y="76"/>
                </a:cxn>
                <a:cxn ang="0">
                  <a:pos x="133" y="71"/>
                </a:cxn>
                <a:cxn ang="0">
                  <a:pos x="128" y="70"/>
                </a:cxn>
                <a:cxn ang="0">
                  <a:pos x="127" y="66"/>
                </a:cxn>
                <a:cxn ang="0">
                  <a:pos x="134" y="57"/>
                </a:cxn>
                <a:cxn ang="0">
                  <a:pos x="140" y="53"/>
                </a:cxn>
                <a:cxn ang="0">
                  <a:pos x="142" y="44"/>
                </a:cxn>
                <a:cxn ang="0">
                  <a:pos x="147" y="35"/>
                </a:cxn>
                <a:cxn ang="0">
                  <a:pos x="144" y="31"/>
                </a:cxn>
                <a:cxn ang="0">
                  <a:pos x="162" y="116"/>
                </a:cxn>
                <a:cxn ang="0">
                  <a:pos x="155" y="122"/>
                </a:cxn>
                <a:cxn ang="0">
                  <a:pos x="160" y="137"/>
                </a:cxn>
                <a:cxn ang="0">
                  <a:pos x="162" y="116"/>
                </a:cxn>
              </a:cxnLst>
              <a:rect l="0" t="0" r="r" b="b"/>
              <a:pathLst>
                <a:path w="165" h="137">
                  <a:moveTo>
                    <a:pt x="144" y="31"/>
                  </a:moveTo>
                  <a:cubicBezTo>
                    <a:pt x="143" y="31"/>
                    <a:pt x="142" y="29"/>
                    <a:pt x="138" y="29"/>
                  </a:cubicBezTo>
                  <a:cubicBezTo>
                    <a:pt x="135" y="29"/>
                    <a:pt x="133" y="28"/>
                    <a:pt x="131" y="26"/>
                  </a:cubicBezTo>
                  <a:cubicBezTo>
                    <a:pt x="130" y="24"/>
                    <a:pt x="122" y="23"/>
                    <a:pt x="119" y="24"/>
                  </a:cubicBezTo>
                  <a:cubicBezTo>
                    <a:pt x="117" y="24"/>
                    <a:pt x="116" y="19"/>
                    <a:pt x="114" y="20"/>
                  </a:cubicBezTo>
                  <a:cubicBezTo>
                    <a:pt x="111" y="20"/>
                    <a:pt x="110" y="17"/>
                    <a:pt x="110" y="15"/>
                  </a:cubicBezTo>
                  <a:cubicBezTo>
                    <a:pt x="110" y="13"/>
                    <a:pt x="108" y="16"/>
                    <a:pt x="105" y="17"/>
                  </a:cubicBezTo>
                  <a:cubicBezTo>
                    <a:pt x="103" y="18"/>
                    <a:pt x="102" y="15"/>
                    <a:pt x="102" y="13"/>
                  </a:cubicBezTo>
                  <a:cubicBezTo>
                    <a:pt x="102" y="12"/>
                    <a:pt x="97" y="10"/>
                    <a:pt x="95" y="9"/>
                  </a:cubicBezTo>
                  <a:cubicBezTo>
                    <a:pt x="93" y="8"/>
                    <a:pt x="90" y="4"/>
                    <a:pt x="89" y="6"/>
                  </a:cubicBezTo>
                  <a:cubicBezTo>
                    <a:pt x="88" y="7"/>
                    <a:pt x="86" y="3"/>
                    <a:pt x="85" y="1"/>
                  </a:cubicBezTo>
                  <a:cubicBezTo>
                    <a:pt x="85" y="0"/>
                    <a:pt x="84" y="0"/>
                    <a:pt x="84" y="0"/>
                  </a:cubicBezTo>
                  <a:cubicBezTo>
                    <a:pt x="83" y="0"/>
                    <a:pt x="82" y="0"/>
                    <a:pt x="81" y="0"/>
                  </a:cubicBezTo>
                  <a:cubicBezTo>
                    <a:pt x="77" y="0"/>
                    <a:pt x="74" y="3"/>
                    <a:pt x="75" y="10"/>
                  </a:cubicBezTo>
                  <a:cubicBezTo>
                    <a:pt x="75" y="16"/>
                    <a:pt x="70" y="17"/>
                    <a:pt x="63" y="18"/>
                  </a:cubicBezTo>
                  <a:cubicBezTo>
                    <a:pt x="56" y="18"/>
                    <a:pt x="58" y="23"/>
                    <a:pt x="56" y="26"/>
                  </a:cubicBezTo>
                  <a:cubicBezTo>
                    <a:pt x="53" y="28"/>
                    <a:pt x="43" y="24"/>
                    <a:pt x="41" y="21"/>
                  </a:cubicBezTo>
                  <a:cubicBezTo>
                    <a:pt x="40" y="17"/>
                    <a:pt x="31" y="21"/>
                    <a:pt x="35" y="25"/>
                  </a:cubicBezTo>
                  <a:cubicBezTo>
                    <a:pt x="39" y="29"/>
                    <a:pt x="39" y="35"/>
                    <a:pt x="36" y="37"/>
                  </a:cubicBezTo>
                  <a:cubicBezTo>
                    <a:pt x="34" y="39"/>
                    <a:pt x="30" y="34"/>
                    <a:pt x="27" y="37"/>
                  </a:cubicBezTo>
                  <a:cubicBezTo>
                    <a:pt x="24" y="39"/>
                    <a:pt x="23" y="35"/>
                    <a:pt x="20" y="33"/>
                  </a:cubicBezTo>
                  <a:cubicBezTo>
                    <a:pt x="16" y="32"/>
                    <a:pt x="15" y="35"/>
                    <a:pt x="9" y="34"/>
                  </a:cubicBezTo>
                  <a:cubicBezTo>
                    <a:pt x="3" y="34"/>
                    <a:pt x="0" y="37"/>
                    <a:pt x="2" y="40"/>
                  </a:cubicBezTo>
                  <a:cubicBezTo>
                    <a:pt x="4" y="42"/>
                    <a:pt x="1" y="45"/>
                    <a:pt x="3" y="47"/>
                  </a:cubicBezTo>
                  <a:cubicBezTo>
                    <a:pt x="5" y="49"/>
                    <a:pt x="12" y="49"/>
                    <a:pt x="18" y="52"/>
                  </a:cubicBezTo>
                  <a:cubicBezTo>
                    <a:pt x="24" y="55"/>
                    <a:pt x="25" y="52"/>
                    <a:pt x="28" y="54"/>
                  </a:cubicBezTo>
                  <a:cubicBezTo>
                    <a:pt x="31" y="56"/>
                    <a:pt x="31" y="55"/>
                    <a:pt x="32" y="59"/>
                  </a:cubicBezTo>
                  <a:cubicBezTo>
                    <a:pt x="32" y="63"/>
                    <a:pt x="35" y="67"/>
                    <a:pt x="40" y="69"/>
                  </a:cubicBezTo>
                  <a:cubicBezTo>
                    <a:pt x="46" y="70"/>
                    <a:pt x="42" y="74"/>
                    <a:pt x="43" y="78"/>
                  </a:cubicBezTo>
                  <a:cubicBezTo>
                    <a:pt x="45" y="81"/>
                    <a:pt x="41" y="87"/>
                    <a:pt x="42" y="91"/>
                  </a:cubicBezTo>
                  <a:cubicBezTo>
                    <a:pt x="43" y="96"/>
                    <a:pt x="39" y="110"/>
                    <a:pt x="36" y="112"/>
                  </a:cubicBezTo>
                  <a:cubicBezTo>
                    <a:pt x="36" y="112"/>
                    <a:pt x="36" y="112"/>
                    <a:pt x="36" y="112"/>
                  </a:cubicBezTo>
                  <a:cubicBezTo>
                    <a:pt x="38" y="113"/>
                    <a:pt x="41" y="114"/>
                    <a:pt x="42" y="115"/>
                  </a:cubicBezTo>
                  <a:cubicBezTo>
                    <a:pt x="45" y="116"/>
                    <a:pt x="50" y="118"/>
                    <a:pt x="53" y="120"/>
                  </a:cubicBezTo>
                  <a:cubicBezTo>
                    <a:pt x="56" y="122"/>
                    <a:pt x="62" y="122"/>
                    <a:pt x="62" y="119"/>
                  </a:cubicBezTo>
                  <a:cubicBezTo>
                    <a:pt x="62" y="117"/>
                    <a:pt x="65" y="118"/>
                    <a:pt x="67" y="121"/>
                  </a:cubicBezTo>
                  <a:cubicBezTo>
                    <a:pt x="69" y="123"/>
                    <a:pt x="77" y="123"/>
                    <a:pt x="81" y="124"/>
                  </a:cubicBezTo>
                  <a:cubicBezTo>
                    <a:pt x="84" y="124"/>
                    <a:pt x="88" y="124"/>
                    <a:pt x="92" y="124"/>
                  </a:cubicBezTo>
                  <a:cubicBezTo>
                    <a:pt x="92" y="123"/>
                    <a:pt x="92" y="122"/>
                    <a:pt x="92" y="121"/>
                  </a:cubicBezTo>
                  <a:cubicBezTo>
                    <a:pt x="90" y="115"/>
                    <a:pt x="95" y="111"/>
                    <a:pt x="101" y="110"/>
                  </a:cubicBezTo>
                  <a:cubicBezTo>
                    <a:pt x="106" y="109"/>
                    <a:pt x="118" y="113"/>
                    <a:pt x="122" y="115"/>
                  </a:cubicBezTo>
                  <a:cubicBezTo>
                    <a:pt x="125" y="117"/>
                    <a:pt x="129" y="116"/>
                    <a:pt x="135" y="110"/>
                  </a:cubicBezTo>
                  <a:cubicBezTo>
                    <a:pt x="137" y="107"/>
                    <a:pt x="140" y="106"/>
                    <a:pt x="142" y="106"/>
                  </a:cubicBezTo>
                  <a:cubicBezTo>
                    <a:pt x="142" y="104"/>
                    <a:pt x="142" y="103"/>
                    <a:pt x="143" y="102"/>
                  </a:cubicBezTo>
                  <a:cubicBezTo>
                    <a:pt x="144" y="100"/>
                    <a:pt x="140" y="100"/>
                    <a:pt x="138" y="100"/>
                  </a:cubicBezTo>
                  <a:cubicBezTo>
                    <a:pt x="135" y="100"/>
                    <a:pt x="133" y="97"/>
                    <a:pt x="135" y="95"/>
                  </a:cubicBezTo>
                  <a:cubicBezTo>
                    <a:pt x="137" y="92"/>
                    <a:pt x="134" y="92"/>
                    <a:pt x="132" y="89"/>
                  </a:cubicBezTo>
                  <a:cubicBezTo>
                    <a:pt x="130" y="86"/>
                    <a:pt x="133" y="87"/>
                    <a:pt x="134" y="86"/>
                  </a:cubicBezTo>
                  <a:cubicBezTo>
                    <a:pt x="136" y="85"/>
                    <a:pt x="138" y="82"/>
                    <a:pt x="136" y="82"/>
                  </a:cubicBezTo>
                  <a:cubicBezTo>
                    <a:pt x="135" y="81"/>
                    <a:pt x="134" y="79"/>
                    <a:pt x="135" y="76"/>
                  </a:cubicBezTo>
                  <a:cubicBezTo>
                    <a:pt x="136" y="73"/>
                    <a:pt x="133" y="73"/>
                    <a:pt x="133" y="71"/>
                  </a:cubicBezTo>
                  <a:cubicBezTo>
                    <a:pt x="133" y="68"/>
                    <a:pt x="130" y="67"/>
                    <a:pt x="128" y="70"/>
                  </a:cubicBezTo>
                  <a:cubicBezTo>
                    <a:pt x="126" y="73"/>
                    <a:pt x="125" y="71"/>
                    <a:pt x="127" y="66"/>
                  </a:cubicBezTo>
                  <a:cubicBezTo>
                    <a:pt x="128" y="62"/>
                    <a:pt x="133" y="60"/>
                    <a:pt x="134" y="57"/>
                  </a:cubicBezTo>
                  <a:cubicBezTo>
                    <a:pt x="134" y="55"/>
                    <a:pt x="137" y="53"/>
                    <a:pt x="140" y="53"/>
                  </a:cubicBezTo>
                  <a:cubicBezTo>
                    <a:pt x="142" y="53"/>
                    <a:pt x="141" y="47"/>
                    <a:pt x="142" y="44"/>
                  </a:cubicBezTo>
                  <a:cubicBezTo>
                    <a:pt x="143" y="41"/>
                    <a:pt x="143" y="38"/>
                    <a:pt x="147" y="35"/>
                  </a:cubicBezTo>
                  <a:cubicBezTo>
                    <a:pt x="150" y="32"/>
                    <a:pt x="146" y="31"/>
                    <a:pt x="144" y="31"/>
                  </a:cubicBezTo>
                  <a:close/>
                  <a:moveTo>
                    <a:pt x="162" y="116"/>
                  </a:moveTo>
                  <a:cubicBezTo>
                    <a:pt x="160" y="116"/>
                    <a:pt x="160" y="119"/>
                    <a:pt x="155" y="122"/>
                  </a:cubicBezTo>
                  <a:cubicBezTo>
                    <a:pt x="151" y="125"/>
                    <a:pt x="155" y="137"/>
                    <a:pt x="160" y="137"/>
                  </a:cubicBezTo>
                  <a:cubicBezTo>
                    <a:pt x="165" y="136"/>
                    <a:pt x="164" y="116"/>
                    <a:pt x="162" y="11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8" name="Freeform 98">
              <a:extLst>
                <a:ext uri="{FF2B5EF4-FFF2-40B4-BE49-F238E27FC236}">
                  <a16:creationId xmlns="" xmlns:a16="http://schemas.microsoft.com/office/drawing/2014/main" id="{4154D095-C66E-42E9-85B0-5CBB4F59A91E}"/>
                </a:ext>
              </a:extLst>
            </p:cNvPr>
            <p:cNvSpPr>
              <a:spLocks/>
            </p:cNvSpPr>
            <p:nvPr/>
          </p:nvSpPr>
          <p:spPr bwMode="auto">
            <a:xfrm>
              <a:off x="3593542" y="3847332"/>
              <a:ext cx="49734" cy="26422"/>
            </a:xfrm>
            <a:custGeom>
              <a:avLst/>
              <a:gdLst/>
              <a:ahLst/>
              <a:cxnLst>
                <a:cxn ang="0">
                  <a:pos x="26" y="5"/>
                </a:cxn>
                <a:cxn ang="0">
                  <a:pos x="14" y="2"/>
                </a:cxn>
                <a:cxn ang="0">
                  <a:pos x="9" y="0"/>
                </a:cxn>
                <a:cxn ang="0">
                  <a:pos x="8" y="0"/>
                </a:cxn>
                <a:cxn ang="0">
                  <a:pos x="0" y="7"/>
                </a:cxn>
                <a:cxn ang="0">
                  <a:pos x="22" y="14"/>
                </a:cxn>
                <a:cxn ang="0">
                  <a:pos x="26" y="13"/>
                </a:cxn>
                <a:cxn ang="0">
                  <a:pos x="26" y="5"/>
                </a:cxn>
              </a:cxnLst>
              <a:rect l="0" t="0" r="r" b="b"/>
              <a:pathLst>
                <a:path w="26" h="14">
                  <a:moveTo>
                    <a:pt x="26" y="5"/>
                  </a:moveTo>
                  <a:cubicBezTo>
                    <a:pt x="24" y="3"/>
                    <a:pt x="19" y="6"/>
                    <a:pt x="14" y="2"/>
                  </a:cubicBezTo>
                  <a:cubicBezTo>
                    <a:pt x="12" y="1"/>
                    <a:pt x="10" y="1"/>
                    <a:pt x="9" y="0"/>
                  </a:cubicBezTo>
                  <a:cubicBezTo>
                    <a:pt x="9" y="0"/>
                    <a:pt x="8" y="0"/>
                    <a:pt x="8" y="0"/>
                  </a:cubicBezTo>
                  <a:cubicBezTo>
                    <a:pt x="7" y="0"/>
                    <a:pt x="4" y="4"/>
                    <a:pt x="0" y="7"/>
                  </a:cubicBezTo>
                  <a:cubicBezTo>
                    <a:pt x="4" y="10"/>
                    <a:pt x="18" y="14"/>
                    <a:pt x="22" y="14"/>
                  </a:cubicBezTo>
                  <a:cubicBezTo>
                    <a:pt x="24" y="14"/>
                    <a:pt x="25" y="13"/>
                    <a:pt x="26" y="13"/>
                  </a:cubicBezTo>
                  <a:cubicBezTo>
                    <a:pt x="26" y="9"/>
                    <a:pt x="26" y="6"/>
                    <a:pt x="26"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99" name="Freeform 99">
              <a:extLst>
                <a:ext uri="{FF2B5EF4-FFF2-40B4-BE49-F238E27FC236}">
                  <a16:creationId xmlns="" xmlns:a16="http://schemas.microsoft.com/office/drawing/2014/main" id="{15731A67-4C67-412C-B159-5B0667141E9F}"/>
                </a:ext>
              </a:extLst>
            </p:cNvPr>
            <p:cNvSpPr>
              <a:spLocks/>
            </p:cNvSpPr>
            <p:nvPr/>
          </p:nvSpPr>
          <p:spPr bwMode="auto">
            <a:xfrm>
              <a:off x="3610639" y="3808477"/>
              <a:ext cx="128999" cy="71493"/>
            </a:xfrm>
            <a:custGeom>
              <a:avLst/>
              <a:gdLst/>
              <a:ahLst/>
              <a:cxnLst>
                <a:cxn ang="0">
                  <a:pos x="29" y="34"/>
                </a:cxn>
                <a:cxn ang="0">
                  <a:pos x="32" y="27"/>
                </a:cxn>
                <a:cxn ang="0">
                  <a:pos x="45" y="22"/>
                </a:cxn>
                <a:cxn ang="0">
                  <a:pos x="55" y="19"/>
                </a:cxn>
                <a:cxn ang="0">
                  <a:pos x="69" y="14"/>
                </a:cxn>
                <a:cxn ang="0">
                  <a:pos x="56" y="5"/>
                </a:cxn>
                <a:cxn ang="0">
                  <a:pos x="32" y="5"/>
                </a:cxn>
                <a:cxn ang="0">
                  <a:pos x="11" y="6"/>
                </a:cxn>
                <a:cxn ang="0">
                  <a:pos x="11" y="6"/>
                </a:cxn>
                <a:cxn ang="0">
                  <a:pos x="5" y="12"/>
                </a:cxn>
                <a:cxn ang="0">
                  <a:pos x="0" y="21"/>
                </a:cxn>
                <a:cxn ang="0">
                  <a:pos x="5" y="23"/>
                </a:cxn>
                <a:cxn ang="0">
                  <a:pos x="17" y="26"/>
                </a:cxn>
                <a:cxn ang="0">
                  <a:pos x="17" y="34"/>
                </a:cxn>
                <a:cxn ang="0">
                  <a:pos x="20" y="34"/>
                </a:cxn>
                <a:cxn ang="0">
                  <a:pos x="21" y="38"/>
                </a:cxn>
                <a:cxn ang="0">
                  <a:pos x="25" y="37"/>
                </a:cxn>
                <a:cxn ang="0">
                  <a:pos x="29" y="34"/>
                </a:cxn>
              </a:cxnLst>
              <a:rect l="0" t="0" r="r" b="b"/>
              <a:pathLst>
                <a:path w="69" h="38">
                  <a:moveTo>
                    <a:pt x="29" y="34"/>
                  </a:moveTo>
                  <a:cubicBezTo>
                    <a:pt x="29" y="33"/>
                    <a:pt x="26" y="27"/>
                    <a:pt x="32" y="27"/>
                  </a:cubicBezTo>
                  <a:cubicBezTo>
                    <a:pt x="39" y="26"/>
                    <a:pt x="44" y="26"/>
                    <a:pt x="45" y="22"/>
                  </a:cubicBezTo>
                  <a:cubicBezTo>
                    <a:pt x="46" y="17"/>
                    <a:pt x="53" y="19"/>
                    <a:pt x="55" y="19"/>
                  </a:cubicBezTo>
                  <a:cubicBezTo>
                    <a:pt x="57" y="19"/>
                    <a:pt x="63" y="14"/>
                    <a:pt x="69" y="14"/>
                  </a:cubicBezTo>
                  <a:cubicBezTo>
                    <a:pt x="69" y="8"/>
                    <a:pt x="61" y="10"/>
                    <a:pt x="56" y="5"/>
                  </a:cubicBezTo>
                  <a:cubicBezTo>
                    <a:pt x="51" y="0"/>
                    <a:pt x="39" y="2"/>
                    <a:pt x="32" y="5"/>
                  </a:cubicBezTo>
                  <a:cubicBezTo>
                    <a:pt x="26" y="7"/>
                    <a:pt x="18" y="2"/>
                    <a:pt x="11" y="6"/>
                  </a:cubicBezTo>
                  <a:cubicBezTo>
                    <a:pt x="11" y="6"/>
                    <a:pt x="11" y="6"/>
                    <a:pt x="11" y="6"/>
                  </a:cubicBezTo>
                  <a:cubicBezTo>
                    <a:pt x="9" y="8"/>
                    <a:pt x="7" y="10"/>
                    <a:pt x="5" y="12"/>
                  </a:cubicBezTo>
                  <a:cubicBezTo>
                    <a:pt x="0" y="16"/>
                    <a:pt x="1" y="20"/>
                    <a:pt x="0" y="21"/>
                  </a:cubicBezTo>
                  <a:cubicBezTo>
                    <a:pt x="1" y="22"/>
                    <a:pt x="3" y="22"/>
                    <a:pt x="5" y="23"/>
                  </a:cubicBezTo>
                  <a:cubicBezTo>
                    <a:pt x="10" y="27"/>
                    <a:pt x="15" y="24"/>
                    <a:pt x="17" y="26"/>
                  </a:cubicBezTo>
                  <a:cubicBezTo>
                    <a:pt x="17" y="27"/>
                    <a:pt x="17" y="30"/>
                    <a:pt x="17" y="34"/>
                  </a:cubicBezTo>
                  <a:cubicBezTo>
                    <a:pt x="18" y="33"/>
                    <a:pt x="18" y="32"/>
                    <a:pt x="20" y="34"/>
                  </a:cubicBezTo>
                  <a:cubicBezTo>
                    <a:pt x="22" y="35"/>
                    <a:pt x="21" y="37"/>
                    <a:pt x="21" y="38"/>
                  </a:cubicBezTo>
                  <a:cubicBezTo>
                    <a:pt x="25" y="37"/>
                    <a:pt x="25" y="37"/>
                    <a:pt x="25" y="37"/>
                  </a:cubicBezTo>
                  <a:cubicBezTo>
                    <a:pt x="25" y="37"/>
                    <a:pt x="28" y="35"/>
                    <a:pt x="29" y="3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0" name="Freeform 100">
              <a:extLst>
                <a:ext uri="{FF2B5EF4-FFF2-40B4-BE49-F238E27FC236}">
                  <a16:creationId xmlns="" xmlns:a16="http://schemas.microsoft.com/office/drawing/2014/main" id="{522A8CB5-0E05-4322-885E-155C51843268}"/>
                </a:ext>
              </a:extLst>
            </p:cNvPr>
            <p:cNvSpPr>
              <a:spLocks/>
            </p:cNvSpPr>
            <p:nvPr/>
          </p:nvSpPr>
          <p:spPr bwMode="auto">
            <a:xfrm>
              <a:off x="3023150" y="3437023"/>
              <a:ext cx="643440" cy="397876"/>
            </a:xfrm>
            <a:custGeom>
              <a:avLst/>
              <a:gdLst/>
              <a:ahLst/>
              <a:cxnLst>
                <a:cxn ang="0">
                  <a:pos x="301" y="199"/>
                </a:cxn>
                <a:cxn ang="0">
                  <a:pos x="296" y="180"/>
                </a:cxn>
                <a:cxn ang="0">
                  <a:pos x="324" y="173"/>
                </a:cxn>
                <a:cxn ang="0">
                  <a:pos x="334" y="161"/>
                </a:cxn>
                <a:cxn ang="0">
                  <a:pos x="343" y="139"/>
                </a:cxn>
                <a:cxn ang="0">
                  <a:pos x="315" y="137"/>
                </a:cxn>
                <a:cxn ang="0">
                  <a:pos x="297" y="161"/>
                </a:cxn>
                <a:cxn ang="0">
                  <a:pos x="281" y="170"/>
                </a:cxn>
                <a:cxn ang="0">
                  <a:pos x="242" y="169"/>
                </a:cxn>
                <a:cxn ang="0">
                  <a:pos x="224" y="143"/>
                </a:cxn>
                <a:cxn ang="0">
                  <a:pos x="223" y="90"/>
                </a:cxn>
                <a:cxn ang="0">
                  <a:pos x="219" y="83"/>
                </a:cxn>
                <a:cxn ang="0">
                  <a:pos x="200" y="71"/>
                </a:cxn>
                <a:cxn ang="0">
                  <a:pos x="187" y="47"/>
                </a:cxn>
                <a:cxn ang="0">
                  <a:pos x="158" y="46"/>
                </a:cxn>
                <a:cxn ang="0">
                  <a:pos x="141" y="32"/>
                </a:cxn>
                <a:cxn ang="0">
                  <a:pos x="121" y="11"/>
                </a:cxn>
                <a:cxn ang="0">
                  <a:pos x="100" y="16"/>
                </a:cxn>
                <a:cxn ang="0">
                  <a:pos x="39" y="6"/>
                </a:cxn>
                <a:cxn ang="0">
                  <a:pos x="0" y="3"/>
                </a:cxn>
                <a:cxn ang="0">
                  <a:pos x="16" y="35"/>
                </a:cxn>
                <a:cxn ang="0">
                  <a:pos x="35" y="61"/>
                </a:cxn>
                <a:cxn ang="0">
                  <a:pos x="40" y="72"/>
                </a:cxn>
                <a:cxn ang="0">
                  <a:pos x="56" y="94"/>
                </a:cxn>
                <a:cxn ang="0">
                  <a:pos x="81" y="120"/>
                </a:cxn>
                <a:cxn ang="0">
                  <a:pos x="84" y="107"/>
                </a:cxn>
                <a:cxn ang="0">
                  <a:pos x="71" y="93"/>
                </a:cxn>
                <a:cxn ang="0">
                  <a:pos x="52" y="60"/>
                </a:cxn>
                <a:cxn ang="0">
                  <a:pos x="44" y="42"/>
                </a:cxn>
                <a:cxn ang="0">
                  <a:pos x="29" y="29"/>
                </a:cxn>
                <a:cxn ang="0">
                  <a:pos x="29" y="11"/>
                </a:cxn>
                <a:cxn ang="0">
                  <a:pos x="39" y="16"/>
                </a:cxn>
                <a:cxn ang="0">
                  <a:pos x="49" y="32"/>
                </a:cxn>
                <a:cxn ang="0">
                  <a:pos x="56" y="47"/>
                </a:cxn>
                <a:cxn ang="0">
                  <a:pos x="73" y="60"/>
                </a:cxn>
                <a:cxn ang="0">
                  <a:pos x="87" y="74"/>
                </a:cxn>
                <a:cxn ang="0">
                  <a:pos x="95" y="89"/>
                </a:cxn>
                <a:cxn ang="0">
                  <a:pos x="129" y="125"/>
                </a:cxn>
                <a:cxn ang="0">
                  <a:pos x="134" y="145"/>
                </a:cxn>
                <a:cxn ang="0">
                  <a:pos x="139" y="163"/>
                </a:cxn>
                <a:cxn ang="0">
                  <a:pos x="174" y="180"/>
                </a:cxn>
                <a:cxn ang="0">
                  <a:pos x="221" y="202"/>
                </a:cxn>
                <a:cxn ang="0">
                  <a:pos x="265" y="204"/>
                </a:cxn>
                <a:cxn ang="0">
                  <a:pos x="286" y="201"/>
                </a:cxn>
              </a:cxnLst>
              <a:rect l="0" t="0" r="r" b="b"/>
              <a:pathLst>
                <a:path w="344" h="213">
                  <a:moveTo>
                    <a:pt x="286" y="201"/>
                  </a:moveTo>
                  <a:cubicBezTo>
                    <a:pt x="287" y="201"/>
                    <a:pt x="300" y="202"/>
                    <a:pt x="301" y="199"/>
                  </a:cubicBezTo>
                  <a:cubicBezTo>
                    <a:pt x="302" y="196"/>
                    <a:pt x="292" y="189"/>
                    <a:pt x="293" y="188"/>
                  </a:cubicBezTo>
                  <a:cubicBezTo>
                    <a:pt x="294" y="188"/>
                    <a:pt x="294" y="180"/>
                    <a:pt x="296" y="180"/>
                  </a:cubicBezTo>
                  <a:cubicBezTo>
                    <a:pt x="298" y="180"/>
                    <a:pt x="316" y="181"/>
                    <a:pt x="317" y="180"/>
                  </a:cubicBezTo>
                  <a:cubicBezTo>
                    <a:pt x="318" y="180"/>
                    <a:pt x="321" y="173"/>
                    <a:pt x="324" y="173"/>
                  </a:cubicBezTo>
                  <a:cubicBezTo>
                    <a:pt x="325" y="173"/>
                    <a:pt x="327" y="175"/>
                    <a:pt x="329" y="176"/>
                  </a:cubicBezTo>
                  <a:cubicBezTo>
                    <a:pt x="333" y="173"/>
                    <a:pt x="334" y="167"/>
                    <a:pt x="334" y="161"/>
                  </a:cubicBezTo>
                  <a:cubicBezTo>
                    <a:pt x="335" y="154"/>
                    <a:pt x="333" y="152"/>
                    <a:pt x="336" y="148"/>
                  </a:cubicBezTo>
                  <a:cubicBezTo>
                    <a:pt x="340" y="145"/>
                    <a:pt x="344" y="144"/>
                    <a:pt x="343" y="139"/>
                  </a:cubicBezTo>
                  <a:cubicBezTo>
                    <a:pt x="342" y="134"/>
                    <a:pt x="337" y="139"/>
                    <a:pt x="333" y="137"/>
                  </a:cubicBezTo>
                  <a:cubicBezTo>
                    <a:pt x="329" y="134"/>
                    <a:pt x="325" y="136"/>
                    <a:pt x="315" y="137"/>
                  </a:cubicBezTo>
                  <a:cubicBezTo>
                    <a:pt x="305" y="139"/>
                    <a:pt x="300" y="143"/>
                    <a:pt x="301" y="150"/>
                  </a:cubicBezTo>
                  <a:cubicBezTo>
                    <a:pt x="301" y="158"/>
                    <a:pt x="297" y="154"/>
                    <a:pt x="297" y="161"/>
                  </a:cubicBezTo>
                  <a:cubicBezTo>
                    <a:pt x="298" y="167"/>
                    <a:pt x="289" y="167"/>
                    <a:pt x="290" y="171"/>
                  </a:cubicBezTo>
                  <a:cubicBezTo>
                    <a:pt x="290" y="175"/>
                    <a:pt x="283" y="171"/>
                    <a:pt x="281" y="170"/>
                  </a:cubicBezTo>
                  <a:cubicBezTo>
                    <a:pt x="279" y="168"/>
                    <a:pt x="258" y="175"/>
                    <a:pt x="255" y="175"/>
                  </a:cubicBezTo>
                  <a:cubicBezTo>
                    <a:pt x="252" y="176"/>
                    <a:pt x="246" y="169"/>
                    <a:pt x="242" y="169"/>
                  </a:cubicBezTo>
                  <a:cubicBezTo>
                    <a:pt x="238" y="170"/>
                    <a:pt x="236" y="163"/>
                    <a:pt x="236" y="158"/>
                  </a:cubicBezTo>
                  <a:cubicBezTo>
                    <a:pt x="235" y="153"/>
                    <a:pt x="227" y="148"/>
                    <a:pt x="224" y="143"/>
                  </a:cubicBezTo>
                  <a:cubicBezTo>
                    <a:pt x="220" y="138"/>
                    <a:pt x="220" y="128"/>
                    <a:pt x="219" y="121"/>
                  </a:cubicBezTo>
                  <a:cubicBezTo>
                    <a:pt x="219" y="114"/>
                    <a:pt x="218" y="103"/>
                    <a:pt x="223" y="90"/>
                  </a:cubicBezTo>
                  <a:cubicBezTo>
                    <a:pt x="224" y="88"/>
                    <a:pt x="224" y="86"/>
                    <a:pt x="224" y="85"/>
                  </a:cubicBezTo>
                  <a:cubicBezTo>
                    <a:pt x="222" y="84"/>
                    <a:pt x="221" y="83"/>
                    <a:pt x="219" y="83"/>
                  </a:cubicBezTo>
                  <a:cubicBezTo>
                    <a:pt x="215" y="83"/>
                    <a:pt x="206" y="77"/>
                    <a:pt x="204" y="77"/>
                  </a:cubicBezTo>
                  <a:cubicBezTo>
                    <a:pt x="202" y="77"/>
                    <a:pt x="202" y="73"/>
                    <a:pt x="200" y="71"/>
                  </a:cubicBezTo>
                  <a:cubicBezTo>
                    <a:pt x="199" y="68"/>
                    <a:pt x="200" y="64"/>
                    <a:pt x="198" y="62"/>
                  </a:cubicBezTo>
                  <a:cubicBezTo>
                    <a:pt x="196" y="60"/>
                    <a:pt x="189" y="54"/>
                    <a:pt x="187" y="47"/>
                  </a:cubicBezTo>
                  <a:cubicBezTo>
                    <a:pt x="185" y="39"/>
                    <a:pt x="172" y="36"/>
                    <a:pt x="167" y="35"/>
                  </a:cubicBezTo>
                  <a:cubicBezTo>
                    <a:pt x="162" y="35"/>
                    <a:pt x="160" y="45"/>
                    <a:pt x="158" y="46"/>
                  </a:cubicBezTo>
                  <a:cubicBezTo>
                    <a:pt x="157" y="46"/>
                    <a:pt x="148" y="40"/>
                    <a:pt x="145" y="39"/>
                  </a:cubicBezTo>
                  <a:cubicBezTo>
                    <a:pt x="143" y="38"/>
                    <a:pt x="141" y="35"/>
                    <a:pt x="141" y="32"/>
                  </a:cubicBezTo>
                  <a:cubicBezTo>
                    <a:pt x="141" y="29"/>
                    <a:pt x="136" y="24"/>
                    <a:pt x="134" y="23"/>
                  </a:cubicBezTo>
                  <a:cubicBezTo>
                    <a:pt x="132" y="22"/>
                    <a:pt x="121" y="11"/>
                    <a:pt x="121" y="11"/>
                  </a:cubicBezTo>
                  <a:cubicBezTo>
                    <a:pt x="104" y="11"/>
                    <a:pt x="104" y="11"/>
                    <a:pt x="104" y="11"/>
                  </a:cubicBezTo>
                  <a:cubicBezTo>
                    <a:pt x="100" y="16"/>
                    <a:pt x="100" y="16"/>
                    <a:pt x="100" y="16"/>
                  </a:cubicBezTo>
                  <a:cubicBezTo>
                    <a:pt x="68" y="17"/>
                    <a:pt x="68" y="17"/>
                    <a:pt x="68" y="17"/>
                  </a:cubicBezTo>
                  <a:cubicBezTo>
                    <a:pt x="68" y="17"/>
                    <a:pt x="43" y="7"/>
                    <a:pt x="39" y="6"/>
                  </a:cubicBezTo>
                  <a:cubicBezTo>
                    <a:pt x="34" y="5"/>
                    <a:pt x="26" y="0"/>
                    <a:pt x="26" y="0"/>
                  </a:cubicBezTo>
                  <a:cubicBezTo>
                    <a:pt x="0" y="3"/>
                    <a:pt x="0" y="3"/>
                    <a:pt x="0" y="3"/>
                  </a:cubicBezTo>
                  <a:cubicBezTo>
                    <a:pt x="1" y="6"/>
                    <a:pt x="3" y="9"/>
                    <a:pt x="6" y="13"/>
                  </a:cubicBezTo>
                  <a:cubicBezTo>
                    <a:pt x="11" y="19"/>
                    <a:pt x="15" y="31"/>
                    <a:pt x="16" y="35"/>
                  </a:cubicBezTo>
                  <a:cubicBezTo>
                    <a:pt x="16" y="39"/>
                    <a:pt x="23" y="42"/>
                    <a:pt x="30" y="46"/>
                  </a:cubicBezTo>
                  <a:cubicBezTo>
                    <a:pt x="36" y="50"/>
                    <a:pt x="36" y="59"/>
                    <a:pt x="35" y="61"/>
                  </a:cubicBezTo>
                  <a:cubicBezTo>
                    <a:pt x="34" y="63"/>
                    <a:pt x="27" y="59"/>
                    <a:pt x="26" y="62"/>
                  </a:cubicBezTo>
                  <a:cubicBezTo>
                    <a:pt x="26" y="64"/>
                    <a:pt x="36" y="73"/>
                    <a:pt x="40" y="72"/>
                  </a:cubicBezTo>
                  <a:cubicBezTo>
                    <a:pt x="44" y="72"/>
                    <a:pt x="46" y="74"/>
                    <a:pt x="52" y="80"/>
                  </a:cubicBezTo>
                  <a:cubicBezTo>
                    <a:pt x="59" y="85"/>
                    <a:pt x="58" y="92"/>
                    <a:pt x="56" y="94"/>
                  </a:cubicBezTo>
                  <a:cubicBezTo>
                    <a:pt x="53" y="96"/>
                    <a:pt x="61" y="100"/>
                    <a:pt x="69" y="105"/>
                  </a:cubicBezTo>
                  <a:cubicBezTo>
                    <a:pt x="77" y="110"/>
                    <a:pt x="80" y="117"/>
                    <a:pt x="81" y="120"/>
                  </a:cubicBezTo>
                  <a:cubicBezTo>
                    <a:pt x="81" y="122"/>
                    <a:pt x="85" y="120"/>
                    <a:pt x="86" y="116"/>
                  </a:cubicBezTo>
                  <a:cubicBezTo>
                    <a:pt x="87" y="112"/>
                    <a:pt x="84" y="111"/>
                    <a:pt x="84" y="107"/>
                  </a:cubicBezTo>
                  <a:cubicBezTo>
                    <a:pt x="84" y="103"/>
                    <a:pt x="77" y="104"/>
                    <a:pt x="74" y="103"/>
                  </a:cubicBezTo>
                  <a:cubicBezTo>
                    <a:pt x="71" y="103"/>
                    <a:pt x="74" y="96"/>
                    <a:pt x="71" y="93"/>
                  </a:cubicBezTo>
                  <a:cubicBezTo>
                    <a:pt x="68" y="90"/>
                    <a:pt x="66" y="83"/>
                    <a:pt x="64" y="77"/>
                  </a:cubicBezTo>
                  <a:cubicBezTo>
                    <a:pt x="63" y="72"/>
                    <a:pt x="55" y="66"/>
                    <a:pt x="52" y="60"/>
                  </a:cubicBezTo>
                  <a:cubicBezTo>
                    <a:pt x="48" y="54"/>
                    <a:pt x="45" y="49"/>
                    <a:pt x="43" y="48"/>
                  </a:cubicBezTo>
                  <a:cubicBezTo>
                    <a:pt x="40" y="46"/>
                    <a:pt x="46" y="44"/>
                    <a:pt x="44" y="42"/>
                  </a:cubicBezTo>
                  <a:cubicBezTo>
                    <a:pt x="42" y="40"/>
                    <a:pt x="39" y="40"/>
                    <a:pt x="35" y="38"/>
                  </a:cubicBezTo>
                  <a:cubicBezTo>
                    <a:pt x="31" y="36"/>
                    <a:pt x="29" y="33"/>
                    <a:pt x="29" y="29"/>
                  </a:cubicBezTo>
                  <a:cubicBezTo>
                    <a:pt x="29" y="25"/>
                    <a:pt x="26" y="16"/>
                    <a:pt x="25" y="13"/>
                  </a:cubicBezTo>
                  <a:cubicBezTo>
                    <a:pt x="24" y="9"/>
                    <a:pt x="28" y="10"/>
                    <a:pt x="29" y="11"/>
                  </a:cubicBezTo>
                  <a:cubicBezTo>
                    <a:pt x="30" y="13"/>
                    <a:pt x="31" y="14"/>
                    <a:pt x="33" y="13"/>
                  </a:cubicBezTo>
                  <a:cubicBezTo>
                    <a:pt x="35" y="12"/>
                    <a:pt x="38" y="13"/>
                    <a:pt x="39" y="16"/>
                  </a:cubicBezTo>
                  <a:cubicBezTo>
                    <a:pt x="40" y="19"/>
                    <a:pt x="45" y="16"/>
                    <a:pt x="47" y="17"/>
                  </a:cubicBezTo>
                  <a:cubicBezTo>
                    <a:pt x="49" y="19"/>
                    <a:pt x="42" y="20"/>
                    <a:pt x="49" y="32"/>
                  </a:cubicBezTo>
                  <a:cubicBezTo>
                    <a:pt x="55" y="43"/>
                    <a:pt x="51" y="37"/>
                    <a:pt x="51" y="44"/>
                  </a:cubicBezTo>
                  <a:cubicBezTo>
                    <a:pt x="51" y="52"/>
                    <a:pt x="55" y="49"/>
                    <a:pt x="56" y="47"/>
                  </a:cubicBezTo>
                  <a:cubicBezTo>
                    <a:pt x="57" y="46"/>
                    <a:pt x="61" y="50"/>
                    <a:pt x="64" y="54"/>
                  </a:cubicBezTo>
                  <a:cubicBezTo>
                    <a:pt x="67" y="58"/>
                    <a:pt x="73" y="58"/>
                    <a:pt x="73" y="60"/>
                  </a:cubicBezTo>
                  <a:cubicBezTo>
                    <a:pt x="73" y="63"/>
                    <a:pt x="75" y="67"/>
                    <a:pt x="79" y="68"/>
                  </a:cubicBezTo>
                  <a:cubicBezTo>
                    <a:pt x="83" y="69"/>
                    <a:pt x="84" y="73"/>
                    <a:pt x="87" y="74"/>
                  </a:cubicBezTo>
                  <a:cubicBezTo>
                    <a:pt x="89" y="74"/>
                    <a:pt x="90" y="77"/>
                    <a:pt x="88" y="81"/>
                  </a:cubicBezTo>
                  <a:cubicBezTo>
                    <a:pt x="87" y="84"/>
                    <a:pt x="88" y="87"/>
                    <a:pt x="95" y="89"/>
                  </a:cubicBezTo>
                  <a:cubicBezTo>
                    <a:pt x="102" y="92"/>
                    <a:pt x="99" y="93"/>
                    <a:pt x="105" y="98"/>
                  </a:cubicBezTo>
                  <a:cubicBezTo>
                    <a:pt x="110" y="103"/>
                    <a:pt x="126" y="120"/>
                    <a:pt x="129" y="125"/>
                  </a:cubicBezTo>
                  <a:cubicBezTo>
                    <a:pt x="132" y="130"/>
                    <a:pt x="133" y="134"/>
                    <a:pt x="134" y="137"/>
                  </a:cubicBezTo>
                  <a:cubicBezTo>
                    <a:pt x="136" y="141"/>
                    <a:pt x="132" y="142"/>
                    <a:pt x="134" y="145"/>
                  </a:cubicBezTo>
                  <a:cubicBezTo>
                    <a:pt x="136" y="148"/>
                    <a:pt x="130" y="147"/>
                    <a:pt x="130" y="149"/>
                  </a:cubicBezTo>
                  <a:cubicBezTo>
                    <a:pt x="131" y="152"/>
                    <a:pt x="134" y="163"/>
                    <a:pt x="139" y="163"/>
                  </a:cubicBezTo>
                  <a:cubicBezTo>
                    <a:pt x="145" y="164"/>
                    <a:pt x="151" y="171"/>
                    <a:pt x="156" y="174"/>
                  </a:cubicBezTo>
                  <a:cubicBezTo>
                    <a:pt x="160" y="178"/>
                    <a:pt x="167" y="177"/>
                    <a:pt x="174" y="180"/>
                  </a:cubicBezTo>
                  <a:cubicBezTo>
                    <a:pt x="180" y="182"/>
                    <a:pt x="186" y="188"/>
                    <a:pt x="196" y="191"/>
                  </a:cubicBezTo>
                  <a:cubicBezTo>
                    <a:pt x="206" y="194"/>
                    <a:pt x="215" y="198"/>
                    <a:pt x="221" y="202"/>
                  </a:cubicBezTo>
                  <a:cubicBezTo>
                    <a:pt x="228" y="206"/>
                    <a:pt x="235" y="204"/>
                    <a:pt x="244" y="201"/>
                  </a:cubicBezTo>
                  <a:cubicBezTo>
                    <a:pt x="253" y="197"/>
                    <a:pt x="260" y="202"/>
                    <a:pt x="265" y="204"/>
                  </a:cubicBezTo>
                  <a:cubicBezTo>
                    <a:pt x="267" y="205"/>
                    <a:pt x="272" y="209"/>
                    <a:pt x="277" y="213"/>
                  </a:cubicBezTo>
                  <a:cubicBezTo>
                    <a:pt x="281" y="207"/>
                    <a:pt x="285" y="201"/>
                    <a:pt x="286" y="20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1" name="Freeform 101">
              <a:extLst>
                <a:ext uri="{FF2B5EF4-FFF2-40B4-BE49-F238E27FC236}">
                  <a16:creationId xmlns="" xmlns:a16="http://schemas.microsoft.com/office/drawing/2014/main" id="{6D96CC89-9C9E-4511-ABEB-C7A4FB7105A4}"/>
                </a:ext>
              </a:extLst>
            </p:cNvPr>
            <p:cNvSpPr>
              <a:spLocks/>
            </p:cNvSpPr>
            <p:nvPr/>
          </p:nvSpPr>
          <p:spPr bwMode="auto">
            <a:xfrm>
              <a:off x="3540699" y="3772730"/>
              <a:ext cx="90144" cy="88590"/>
            </a:xfrm>
            <a:custGeom>
              <a:avLst/>
              <a:gdLst/>
              <a:ahLst/>
              <a:cxnLst>
                <a:cxn ang="0">
                  <a:pos x="42" y="31"/>
                </a:cxn>
                <a:cxn ang="0">
                  <a:pos x="48" y="25"/>
                </a:cxn>
                <a:cxn ang="0">
                  <a:pos x="43" y="22"/>
                </a:cxn>
                <a:cxn ang="0">
                  <a:pos x="38" y="23"/>
                </a:cxn>
                <a:cxn ang="0">
                  <a:pos x="38" y="0"/>
                </a:cxn>
                <a:cxn ang="0">
                  <a:pos x="19" y="0"/>
                </a:cxn>
                <a:cxn ang="0">
                  <a:pos x="16" y="8"/>
                </a:cxn>
                <a:cxn ang="0">
                  <a:pos x="24" y="19"/>
                </a:cxn>
                <a:cxn ang="0">
                  <a:pos x="9" y="21"/>
                </a:cxn>
                <a:cxn ang="0">
                  <a:pos x="0" y="33"/>
                </a:cxn>
                <a:cxn ang="0">
                  <a:pos x="12" y="44"/>
                </a:cxn>
                <a:cxn ang="0">
                  <a:pos x="28" y="47"/>
                </a:cxn>
                <a:cxn ang="0">
                  <a:pos x="28" y="47"/>
                </a:cxn>
                <a:cxn ang="0">
                  <a:pos x="36" y="40"/>
                </a:cxn>
                <a:cxn ang="0">
                  <a:pos x="42" y="31"/>
                </a:cxn>
              </a:cxnLst>
              <a:rect l="0" t="0" r="r" b="b"/>
              <a:pathLst>
                <a:path w="48" h="47">
                  <a:moveTo>
                    <a:pt x="42" y="31"/>
                  </a:moveTo>
                  <a:cubicBezTo>
                    <a:pt x="44" y="29"/>
                    <a:pt x="46" y="27"/>
                    <a:pt x="48" y="25"/>
                  </a:cubicBezTo>
                  <a:cubicBezTo>
                    <a:pt x="44" y="27"/>
                    <a:pt x="43" y="25"/>
                    <a:pt x="43" y="22"/>
                  </a:cubicBezTo>
                  <a:cubicBezTo>
                    <a:pt x="38" y="23"/>
                    <a:pt x="38" y="23"/>
                    <a:pt x="38" y="23"/>
                  </a:cubicBezTo>
                  <a:cubicBezTo>
                    <a:pt x="38" y="0"/>
                    <a:pt x="38" y="0"/>
                    <a:pt x="38" y="0"/>
                  </a:cubicBezTo>
                  <a:cubicBezTo>
                    <a:pt x="34" y="0"/>
                    <a:pt x="21" y="0"/>
                    <a:pt x="19" y="0"/>
                  </a:cubicBezTo>
                  <a:cubicBezTo>
                    <a:pt x="17" y="0"/>
                    <a:pt x="17" y="8"/>
                    <a:pt x="16" y="8"/>
                  </a:cubicBezTo>
                  <a:cubicBezTo>
                    <a:pt x="15" y="9"/>
                    <a:pt x="25" y="16"/>
                    <a:pt x="24" y="19"/>
                  </a:cubicBezTo>
                  <a:cubicBezTo>
                    <a:pt x="23" y="22"/>
                    <a:pt x="10" y="21"/>
                    <a:pt x="9" y="21"/>
                  </a:cubicBezTo>
                  <a:cubicBezTo>
                    <a:pt x="8" y="21"/>
                    <a:pt x="4" y="27"/>
                    <a:pt x="0" y="33"/>
                  </a:cubicBezTo>
                  <a:cubicBezTo>
                    <a:pt x="5" y="38"/>
                    <a:pt x="10" y="42"/>
                    <a:pt x="12" y="44"/>
                  </a:cubicBezTo>
                  <a:cubicBezTo>
                    <a:pt x="17" y="47"/>
                    <a:pt x="25" y="44"/>
                    <a:pt x="28" y="47"/>
                  </a:cubicBezTo>
                  <a:cubicBezTo>
                    <a:pt x="28" y="47"/>
                    <a:pt x="28" y="47"/>
                    <a:pt x="28" y="47"/>
                  </a:cubicBezTo>
                  <a:cubicBezTo>
                    <a:pt x="32" y="44"/>
                    <a:pt x="35" y="40"/>
                    <a:pt x="36" y="40"/>
                  </a:cubicBezTo>
                  <a:cubicBezTo>
                    <a:pt x="39" y="39"/>
                    <a:pt x="37" y="35"/>
                    <a:pt x="42" y="3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2" name="Freeform 102">
              <a:extLst>
                <a:ext uri="{FF2B5EF4-FFF2-40B4-BE49-F238E27FC236}">
                  <a16:creationId xmlns="" xmlns:a16="http://schemas.microsoft.com/office/drawing/2014/main" id="{03F5AFAC-F1E2-492A-8A6B-08EDD81CFEAD}"/>
                </a:ext>
              </a:extLst>
            </p:cNvPr>
            <p:cNvSpPr>
              <a:spLocks/>
            </p:cNvSpPr>
            <p:nvPr/>
          </p:nvSpPr>
          <p:spPr bwMode="auto">
            <a:xfrm>
              <a:off x="3612192" y="3760297"/>
              <a:ext cx="26422" cy="55951"/>
            </a:xfrm>
            <a:custGeom>
              <a:avLst/>
              <a:gdLst/>
              <a:ahLst/>
              <a:cxnLst>
                <a:cxn ang="0">
                  <a:pos x="2" y="7"/>
                </a:cxn>
                <a:cxn ang="0">
                  <a:pos x="0" y="7"/>
                </a:cxn>
                <a:cxn ang="0">
                  <a:pos x="0" y="30"/>
                </a:cxn>
                <a:cxn ang="0">
                  <a:pos x="5" y="29"/>
                </a:cxn>
                <a:cxn ang="0">
                  <a:pos x="9" y="24"/>
                </a:cxn>
                <a:cxn ang="0">
                  <a:pos x="12" y="5"/>
                </a:cxn>
                <a:cxn ang="0">
                  <a:pos x="14" y="3"/>
                </a:cxn>
                <a:cxn ang="0">
                  <a:pos x="9" y="0"/>
                </a:cxn>
                <a:cxn ang="0">
                  <a:pos x="2" y="7"/>
                </a:cxn>
              </a:cxnLst>
              <a:rect l="0" t="0" r="r" b="b"/>
              <a:pathLst>
                <a:path w="14" h="30">
                  <a:moveTo>
                    <a:pt x="2" y="7"/>
                  </a:moveTo>
                  <a:cubicBezTo>
                    <a:pt x="2" y="7"/>
                    <a:pt x="1" y="7"/>
                    <a:pt x="0" y="7"/>
                  </a:cubicBezTo>
                  <a:cubicBezTo>
                    <a:pt x="0" y="30"/>
                    <a:pt x="0" y="30"/>
                    <a:pt x="0" y="30"/>
                  </a:cubicBezTo>
                  <a:cubicBezTo>
                    <a:pt x="5" y="29"/>
                    <a:pt x="5" y="29"/>
                    <a:pt x="5" y="29"/>
                  </a:cubicBezTo>
                  <a:cubicBezTo>
                    <a:pt x="6" y="27"/>
                    <a:pt x="7" y="25"/>
                    <a:pt x="9" y="24"/>
                  </a:cubicBezTo>
                  <a:cubicBezTo>
                    <a:pt x="13" y="20"/>
                    <a:pt x="7" y="6"/>
                    <a:pt x="12" y="5"/>
                  </a:cubicBezTo>
                  <a:cubicBezTo>
                    <a:pt x="13" y="5"/>
                    <a:pt x="14" y="4"/>
                    <a:pt x="14" y="3"/>
                  </a:cubicBezTo>
                  <a:cubicBezTo>
                    <a:pt x="12" y="2"/>
                    <a:pt x="10" y="0"/>
                    <a:pt x="9" y="0"/>
                  </a:cubicBezTo>
                  <a:cubicBezTo>
                    <a:pt x="6" y="0"/>
                    <a:pt x="3" y="7"/>
                    <a:pt x="2" y="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3" name="Freeform 103">
              <a:extLst>
                <a:ext uri="{FF2B5EF4-FFF2-40B4-BE49-F238E27FC236}">
                  <a16:creationId xmlns="" xmlns:a16="http://schemas.microsoft.com/office/drawing/2014/main" id="{52261A60-1349-4FD8-B5C2-CD4B0F43BD99}"/>
                </a:ext>
              </a:extLst>
            </p:cNvPr>
            <p:cNvSpPr>
              <a:spLocks/>
            </p:cNvSpPr>
            <p:nvPr/>
          </p:nvSpPr>
          <p:spPr bwMode="auto">
            <a:xfrm>
              <a:off x="3921479" y="3718333"/>
              <a:ext cx="63723" cy="54398"/>
            </a:xfrm>
            <a:custGeom>
              <a:avLst/>
              <a:gdLst/>
              <a:ahLst/>
              <a:cxnLst>
                <a:cxn ang="0">
                  <a:pos x="16" y="3"/>
                </a:cxn>
                <a:cxn ang="0">
                  <a:pos x="23" y="19"/>
                </a:cxn>
                <a:cxn ang="0">
                  <a:pos x="1" y="23"/>
                </a:cxn>
                <a:cxn ang="0">
                  <a:pos x="16" y="26"/>
                </a:cxn>
                <a:cxn ang="0">
                  <a:pos x="31" y="28"/>
                </a:cxn>
                <a:cxn ang="0">
                  <a:pos x="34" y="6"/>
                </a:cxn>
                <a:cxn ang="0">
                  <a:pos x="16" y="3"/>
                </a:cxn>
              </a:cxnLst>
              <a:rect l="0" t="0" r="r" b="b"/>
              <a:pathLst>
                <a:path w="34" h="29">
                  <a:moveTo>
                    <a:pt x="16" y="3"/>
                  </a:moveTo>
                  <a:cubicBezTo>
                    <a:pt x="11" y="7"/>
                    <a:pt x="23" y="14"/>
                    <a:pt x="23" y="19"/>
                  </a:cubicBezTo>
                  <a:cubicBezTo>
                    <a:pt x="23" y="23"/>
                    <a:pt x="3" y="18"/>
                    <a:pt x="1" y="23"/>
                  </a:cubicBezTo>
                  <a:cubicBezTo>
                    <a:pt x="0" y="25"/>
                    <a:pt x="8" y="29"/>
                    <a:pt x="16" y="26"/>
                  </a:cubicBezTo>
                  <a:cubicBezTo>
                    <a:pt x="23" y="24"/>
                    <a:pt x="28" y="26"/>
                    <a:pt x="31" y="28"/>
                  </a:cubicBezTo>
                  <a:cubicBezTo>
                    <a:pt x="32" y="21"/>
                    <a:pt x="33" y="12"/>
                    <a:pt x="34" y="6"/>
                  </a:cubicBezTo>
                  <a:cubicBezTo>
                    <a:pt x="27" y="5"/>
                    <a:pt x="19" y="0"/>
                    <a:pt x="16"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4" name="Freeform 104">
              <a:extLst>
                <a:ext uri="{FF2B5EF4-FFF2-40B4-BE49-F238E27FC236}">
                  <a16:creationId xmlns="" xmlns:a16="http://schemas.microsoft.com/office/drawing/2014/main" id="{043F943B-9C6C-4633-9073-0105073477D2}"/>
                </a:ext>
              </a:extLst>
            </p:cNvPr>
            <p:cNvSpPr>
              <a:spLocks/>
            </p:cNvSpPr>
            <p:nvPr/>
          </p:nvSpPr>
          <p:spPr bwMode="auto">
            <a:xfrm>
              <a:off x="3978984" y="3727658"/>
              <a:ext cx="73048" cy="49734"/>
            </a:xfrm>
            <a:custGeom>
              <a:avLst/>
              <a:gdLst/>
              <a:ahLst/>
              <a:cxnLst>
                <a:cxn ang="0">
                  <a:pos x="15" y="19"/>
                </a:cxn>
                <a:cxn ang="0">
                  <a:pos x="39" y="14"/>
                </a:cxn>
                <a:cxn ang="0">
                  <a:pos x="9" y="2"/>
                </a:cxn>
                <a:cxn ang="0">
                  <a:pos x="3" y="1"/>
                </a:cxn>
                <a:cxn ang="0">
                  <a:pos x="0" y="23"/>
                </a:cxn>
                <a:cxn ang="0">
                  <a:pos x="1" y="24"/>
                </a:cxn>
                <a:cxn ang="0">
                  <a:pos x="15" y="19"/>
                </a:cxn>
              </a:cxnLst>
              <a:rect l="0" t="0" r="r" b="b"/>
              <a:pathLst>
                <a:path w="39" h="26">
                  <a:moveTo>
                    <a:pt x="15" y="19"/>
                  </a:moveTo>
                  <a:cubicBezTo>
                    <a:pt x="24" y="16"/>
                    <a:pt x="39" y="21"/>
                    <a:pt x="39" y="14"/>
                  </a:cubicBezTo>
                  <a:cubicBezTo>
                    <a:pt x="39" y="7"/>
                    <a:pt x="15" y="0"/>
                    <a:pt x="9" y="2"/>
                  </a:cubicBezTo>
                  <a:cubicBezTo>
                    <a:pt x="7" y="2"/>
                    <a:pt x="5" y="2"/>
                    <a:pt x="3" y="1"/>
                  </a:cubicBezTo>
                  <a:cubicBezTo>
                    <a:pt x="2" y="7"/>
                    <a:pt x="1" y="16"/>
                    <a:pt x="0" y="23"/>
                  </a:cubicBezTo>
                  <a:cubicBezTo>
                    <a:pt x="1" y="23"/>
                    <a:pt x="1" y="23"/>
                    <a:pt x="1" y="24"/>
                  </a:cubicBezTo>
                  <a:cubicBezTo>
                    <a:pt x="5" y="26"/>
                    <a:pt x="6" y="22"/>
                    <a:pt x="15"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5" name="Freeform 105">
              <a:extLst>
                <a:ext uri="{FF2B5EF4-FFF2-40B4-BE49-F238E27FC236}">
                  <a16:creationId xmlns="" xmlns:a16="http://schemas.microsoft.com/office/drawing/2014/main" id="{4C6B48B1-42E1-43D5-9B2D-234F6BD11ACC}"/>
                </a:ext>
              </a:extLst>
            </p:cNvPr>
            <p:cNvSpPr>
              <a:spLocks/>
            </p:cNvSpPr>
            <p:nvPr/>
          </p:nvSpPr>
          <p:spPr bwMode="auto">
            <a:xfrm>
              <a:off x="3649493" y="3834899"/>
              <a:ext cx="90144" cy="91698"/>
            </a:xfrm>
            <a:custGeom>
              <a:avLst/>
              <a:gdLst/>
              <a:ahLst/>
              <a:cxnLst>
                <a:cxn ang="0">
                  <a:pos x="26" y="46"/>
                </a:cxn>
                <a:cxn ang="0">
                  <a:pos x="37" y="48"/>
                </a:cxn>
                <a:cxn ang="0">
                  <a:pos x="42" y="49"/>
                </a:cxn>
                <a:cxn ang="0">
                  <a:pos x="41" y="47"/>
                </a:cxn>
                <a:cxn ang="0">
                  <a:pos x="44" y="32"/>
                </a:cxn>
                <a:cxn ang="0">
                  <a:pos x="45" y="13"/>
                </a:cxn>
                <a:cxn ang="0">
                  <a:pos x="48" y="1"/>
                </a:cxn>
                <a:cxn ang="0">
                  <a:pos x="48" y="0"/>
                </a:cxn>
                <a:cxn ang="0">
                  <a:pos x="34" y="5"/>
                </a:cxn>
                <a:cxn ang="0">
                  <a:pos x="24" y="8"/>
                </a:cxn>
                <a:cxn ang="0">
                  <a:pos x="11" y="13"/>
                </a:cxn>
                <a:cxn ang="0">
                  <a:pos x="8" y="20"/>
                </a:cxn>
                <a:cxn ang="0">
                  <a:pos x="4" y="23"/>
                </a:cxn>
                <a:cxn ang="0">
                  <a:pos x="0" y="24"/>
                </a:cxn>
                <a:cxn ang="0">
                  <a:pos x="2" y="28"/>
                </a:cxn>
                <a:cxn ang="0">
                  <a:pos x="16" y="42"/>
                </a:cxn>
                <a:cxn ang="0">
                  <a:pos x="19" y="46"/>
                </a:cxn>
                <a:cxn ang="0">
                  <a:pos x="26" y="46"/>
                </a:cxn>
              </a:cxnLst>
              <a:rect l="0" t="0" r="r" b="b"/>
              <a:pathLst>
                <a:path w="48" h="49">
                  <a:moveTo>
                    <a:pt x="26" y="46"/>
                  </a:moveTo>
                  <a:cubicBezTo>
                    <a:pt x="28" y="48"/>
                    <a:pt x="34" y="46"/>
                    <a:pt x="37" y="48"/>
                  </a:cubicBezTo>
                  <a:cubicBezTo>
                    <a:pt x="38" y="49"/>
                    <a:pt x="40" y="49"/>
                    <a:pt x="42" y="49"/>
                  </a:cubicBezTo>
                  <a:cubicBezTo>
                    <a:pt x="42" y="48"/>
                    <a:pt x="41" y="47"/>
                    <a:pt x="41" y="47"/>
                  </a:cubicBezTo>
                  <a:cubicBezTo>
                    <a:pt x="39" y="43"/>
                    <a:pt x="42" y="37"/>
                    <a:pt x="44" y="32"/>
                  </a:cubicBezTo>
                  <a:cubicBezTo>
                    <a:pt x="45" y="27"/>
                    <a:pt x="42" y="16"/>
                    <a:pt x="45" y="13"/>
                  </a:cubicBezTo>
                  <a:cubicBezTo>
                    <a:pt x="48" y="10"/>
                    <a:pt x="46" y="8"/>
                    <a:pt x="48" y="1"/>
                  </a:cubicBezTo>
                  <a:cubicBezTo>
                    <a:pt x="48" y="1"/>
                    <a:pt x="48" y="0"/>
                    <a:pt x="48" y="0"/>
                  </a:cubicBezTo>
                  <a:cubicBezTo>
                    <a:pt x="42" y="0"/>
                    <a:pt x="36" y="5"/>
                    <a:pt x="34" y="5"/>
                  </a:cubicBezTo>
                  <a:cubicBezTo>
                    <a:pt x="32" y="5"/>
                    <a:pt x="25" y="3"/>
                    <a:pt x="24" y="8"/>
                  </a:cubicBezTo>
                  <a:cubicBezTo>
                    <a:pt x="23" y="12"/>
                    <a:pt x="18" y="12"/>
                    <a:pt x="11" y="13"/>
                  </a:cubicBezTo>
                  <a:cubicBezTo>
                    <a:pt x="5" y="13"/>
                    <a:pt x="8" y="19"/>
                    <a:pt x="8" y="20"/>
                  </a:cubicBezTo>
                  <a:cubicBezTo>
                    <a:pt x="7" y="21"/>
                    <a:pt x="4" y="23"/>
                    <a:pt x="4" y="23"/>
                  </a:cubicBezTo>
                  <a:cubicBezTo>
                    <a:pt x="0" y="24"/>
                    <a:pt x="0" y="24"/>
                    <a:pt x="0" y="24"/>
                  </a:cubicBezTo>
                  <a:cubicBezTo>
                    <a:pt x="0" y="26"/>
                    <a:pt x="0" y="27"/>
                    <a:pt x="2" y="28"/>
                  </a:cubicBezTo>
                  <a:cubicBezTo>
                    <a:pt x="6" y="31"/>
                    <a:pt x="11" y="39"/>
                    <a:pt x="16" y="42"/>
                  </a:cubicBezTo>
                  <a:cubicBezTo>
                    <a:pt x="18" y="43"/>
                    <a:pt x="19" y="44"/>
                    <a:pt x="19" y="46"/>
                  </a:cubicBezTo>
                  <a:cubicBezTo>
                    <a:pt x="22" y="46"/>
                    <a:pt x="24" y="46"/>
                    <a:pt x="26" y="4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6" name="Freeform 106">
              <a:extLst>
                <a:ext uri="{FF2B5EF4-FFF2-40B4-BE49-F238E27FC236}">
                  <a16:creationId xmlns="" xmlns:a16="http://schemas.microsoft.com/office/drawing/2014/main" id="{698570E8-87AF-4F23-9A16-689E6EFEA39F}"/>
                </a:ext>
              </a:extLst>
            </p:cNvPr>
            <p:cNvSpPr>
              <a:spLocks/>
            </p:cNvSpPr>
            <p:nvPr/>
          </p:nvSpPr>
          <p:spPr bwMode="auto">
            <a:xfrm>
              <a:off x="3933913" y="4044715"/>
              <a:ext cx="842378" cy="859475"/>
            </a:xfrm>
            <a:custGeom>
              <a:avLst/>
              <a:gdLst/>
              <a:ahLst/>
              <a:cxnLst>
                <a:cxn ang="0">
                  <a:pos x="253" y="427"/>
                </a:cxn>
                <a:cxn ang="0">
                  <a:pos x="260" y="429"/>
                </a:cxn>
                <a:cxn ang="0">
                  <a:pos x="289" y="379"/>
                </a:cxn>
                <a:cxn ang="0">
                  <a:pos x="307" y="343"/>
                </a:cxn>
                <a:cxn ang="0">
                  <a:pos x="337" y="326"/>
                </a:cxn>
                <a:cxn ang="0">
                  <a:pos x="372" y="316"/>
                </a:cxn>
                <a:cxn ang="0">
                  <a:pos x="386" y="290"/>
                </a:cxn>
                <a:cxn ang="0">
                  <a:pos x="397" y="264"/>
                </a:cxn>
                <a:cxn ang="0">
                  <a:pos x="401" y="211"/>
                </a:cxn>
                <a:cxn ang="0">
                  <a:pos x="409" y="206"/>
                </a:cxn>
                <a:cxn ang="0">
                  <a:pos x="445" y="158"/>
                </a:cxn>
                <a:cxn ang="0">
                  <a:pos x="406" y="104"/>
                </a:cxn>
                <a:cxn ang="0">
                  <a:pos x="336" y="96"/>
                </a:cxn>
                <a:cxn ang="0">
                  <a:pos x="295" y="74"/>
                </a:cxn>
                <a:cxn ang="0">
                  <a:pos x="291" y="67"/>
                </a:cxn>
                <a:cxn ang="0">
                  <a:pos x="264" y="60"/>
                </a:cxn>
                <a:cxn ang="0">
                  <a:pos x="258" y="13"/>
                </a:cxn>
                <a:cxn ang="0">
                  <a:pos x="222" y="32"/>
                </a:cxn>
                <a:cxn ang="0">
                  <a:pos x="191" y="39"/>
                </a:cxn>
                <a:cxn ang="0">
                  <a:pos x="165" y="40"/>
                </a:cxn>
                <a:cxn ang="0">
                  <a:pos x="157" y="1"/>
                </a:cxn>
                <a:cxn ang="0">
                  <a:pos x="129" y="17"/>
                </a:cxn>
                <a:cxn ang="0">
                  <a:pos x="107" y="15"/>
                </a:cxn>
                <a:cxn ang="0">
                  <a:pos x="120" y="32"/>
                </a:cxn>
                <a:cxn ang="0">
                  <a:pos x="105" y="46"/>
                </a:cxn>
                <a:cxn ang="0">
                  <a:pos x="84" y="49"/>
                </a:cxn>
                <a:cxn ang="0">
                  <a:pos x="48" y="42"/>
                </a:cxn>
                <a:cxn ang="0">
                  <a:pos x="45" y="59"/>
                </a:cxn>
                <a:cxn ang="0">
                  <a:pos x="46" y="108"/>
                </a:cxn>
                <a:cxn ang="0">
                  <a:pos x="12" y="120"/>
                </a:cxn>
                <a:cxn ang="0">
                  <a:pos x="2" y="144"/>
                </a:cxn>
                <a:cxn ang="0">
                  <a:pos x="15" y="168"/>
                </a:cxn>
                <a:cxn ang="0">
                  <a:pos x="38" y="172"/>
                </a:cxn>
                <a:cxn ang="0">
                  <a:pos x="65" y="184"/>
                </a:cxn>
                <a:cxn ang="0">
                  <a:pos x="99" y="174"/>
                </a:cxn>
                <a:cxn ang="0">
                  <a:pos x="124" y="206"/>
                </a:cxn>
                <a:cxn ang="0">
                  <a:pos x="150" y="217"/>
                </a:cxn>
                <a:cxn ang="0">
                  <a:pos x="158" y="242"/>
                </a:cxn>
                <a:cxn ang="0">
                  <a:pos x="186" y="265"/>
                </a:cxn>
                <a:cxn ang="0">
                  <a:pos x="182" y="293"/>
                </a:cxn>
                <a:cxn ang="0">
                  <a:pos x="199" y="317"/>
                </a:cxn>
                <a:cxn ang="0">
                  <a:pos x="222" y="337"/>
                </a:cxn>
                <a:cxn ang="0">
                  <a:pos x="230" y="375"/>
                </a:cxn>
                <a:cxn ang="0">
                  <a:pos x="187" y="415"/>
                </a:cxn>
                <a:cxn ang="0">
                  <a:pos x="205" y="426"/>
                </a:cxn>
                <a:cxn ang="0">
                  <a:pos x="232" y="443"/>
                </a:cxn>
              </a:cxnLst>
              <a:rect l="0" t="0" r="r" b="b"/>
              <a:pathLst>
                <a:path w="450" h="460">
                  <a:moveTo>
                    <a:pt x="238" y="455"/>
                  </a:moveTo>
                  <a:cubicBezTo>
                    <a:pt x="245" y="450"/>
                    <a:pt x="244" y="447"/>
                    <a:pt x="247" y="441"/>
                  </a:cubicBezTo>
                  <a:cubicBezTo>
                    <a:pt x="250" y="435"/>
                    <a:pt x="247" y="432"/>
                    <a:pt x="253" y="427"/>
                  </a:cubicBezTo>
                  <a:cubicBezTo>
                    <a:pt x="258" y="422"/>
                    <a:pt x="252" y="418"/>
                    <a:pt x="259" y="415"/>
                  </a:cubicBezTo>
                  <a:cubicBezTo>
                    <a:pt x="266" y="412"/>
                    <a:pt x="265" y="418"/>
                    <a:pt x="259" y="425"/>
                  </a:cubicBezTo>
                  <a:cubicBezTo>
                    <a:pt x="253" y="432"/>
                    <a:pt x="252" y="434"/>
                    <a:pt x="260" y="429"/>
                  </a:cubicBezTo>
                  <a:cubicBezTo>
                    <a:pt x="267" y="423"/>
                    <a:pt x="270" y="416"/>
                    <a:pt x="274" y="407"/>
                  </a:cubicBezTo>
                  <a:cubicBezTo>
                    <a:pt x="279" y="398"/>
                    <a:pt x="282" y="395"/>
                    <a:pt x="286" y="395"/>
                  </a:cubicBezTo>
                  <a:cubicBezTo>
                    <a:pt x="289" y="394"/>
                    <a:pt x="289" y="385"/>
                    <a:pt x="289" y="379"/>
                  </a:cubicBezTo>
                  <a:cubicBezTo>
                    <a:pt x="288" y="372"/>
                    <a:pt x="286" y="366"/>
                    <a:pt x="289" y="362"/>
                  </a:cubicBezTo>
                  <a:cubicBezTo>
                    <a:pt x="292" y="358"/>
                    <a:pt x="289" y="354"/>
                    <a:pt x="293" y="354"/>
                  </a:cubicBezTo>
                  <a:cubicBezTo>
                    <a:pt x="296" y="354"/>
                    <a:pt x="301" y="348"/>
                    <a:pt x="307" y="343"/>
                  </a:cubicBezTo>
                  <a:cubicBezTo>
                    <a:pt x="312" y="337"/>
                    <a:pt x="316" y="337"/>
                    <a:pt x="322" y="336"/>
                  </a:cubicBezTo>
                  <a:cubicBezTo>
                    <a:pt x="327" y="336"/>
                    <a:pt x="324" y="334"/>
                    <a:pt x="328" y="333"/>
                  </a:cubicBezTo>
                  <a:cubicBezTo>
                    <a:pt x="332" y="332"/>
                    <a:pt x="334" y="328"/>
                    <a:pt x="337" y="326"/>
                  </a:cubicBezTo>
                  <a:cubicBezTo>
                    <a:pt x="339" y="324"/>
                    <a:pt x="349" y="326"/>
                    <a:pt x="355" y="326"/>
                  </a:cubicBezTo>
                  <a:cubicBezTo>
                    <a:pt x="361" y="326"/>
                    <a:pt x="365" y="327"/>
                    <a:pt x="365" y="323"/>
                  </a:cubicBezTo>
                  <a:cubicBezTo>
                    <a:pt x="365" y="319"/>
                    <a:pt x="368" y="316"/>
                    <a:pt x="372" y="316"/>
                  </a:cubicBezTo>
                  <a:cubicBezTo>
                    <a:pt x="375" y="316"/>
                    <a:pt x="377" y="315"/>
                    <a:pt x="377" y="310"/>
                  </a:cubicBezTo>
                  <a:cubicBezTo>
                    <a:pt x="377" y="305"/>
                    <a:pt x="378" y="302"/>
                    <a:pt x="381" y="300"/>
                  </a:cubicBezTo>
                  <a:cubicBezTo>
                    <a:pt x="384" y="298"/>
                    <a:pt x="385" y="293"/>
                    <a:pt x="386" y="290"/>
                  </a:cubicBezTo>
                  <a:cubicBezTo>
                    <a:pt x="387" y="286"/>
                    <a:pt x="390" y="288"/>
                    <a:pt x="390" y="284"/>
                  </a:cubicBezTo>
                  <a:cubicBezTo>
                    <a:pt x="390" y="279"/>
                    <a:pt x="392" y="274"/>
                    <a:pt x="392" y="270"/>
                  </a:cubicBezTo>
                  <a:cubicBezTo>
                    <a:pt x="392" y="266"/>
                    <a:pt x="396" y="267"/>
                    <a:pt x="397" y="264"/>
                  </a:cubicBezTo>
                  <a:cubicBezTo>
                    <a:pt x="399" y="261"/>
                    <a:pt x="396" y="258"/>
                    <a:pt x="399" y="250"/>
                  </a:cubicBezTo>
                  <a:cubicBezTo>
                    <a:pt x="401" y="242"/>
                    <a:pt x="399" y="235"/>
                    <a:pt x="399" y="228"/>
                  </a:cubicBezTo>
                  <a:cubicBezTo>
                    <a:pt x="399" y="221"/>
                    <a:pt x="399" y="214"/>
                    <a:pt x="401" y="211"/>
                  </a:cubicBezTo>
                  <a:cubicBezTo>
                    <a:pt x="404" y="209"/>
                    <a:pt x="402" y="208"/>
                    <a:pt x="400" y="207"/>
                  </a:cubicBezTo>
                  <a:cubicBezTo>
                    <a:pt x="398" y="206"/>
                    <a:pt x="401" y="203"/>
                    <a:pt x="402" y="204"/>
                  </a:cubicBezTo>
                  <a:cubicBezTo>
                    <a:pt x="404" y="204"/>
                    <a:pt x="406" y="208"/>
                    <a:pt x="409" y="206"/>
                  </a:cubicBezTo>
                  <a:cubicBezTo>
                    <a:pt x="413" y="204"/>
                    <a:pt x="416" y="195"/>
                    <a:pt x="418" y="188"/>
                  </a:cubicBezTo>
                  <a:cubicBezTo>
                    <a:pt x="421" y="181"/>
                    <a:pt x="426" y="182"/>
                    <a:pt x="429" y="180"/>
                  </a:cubicBezTo>
                  <a:cubicBezTo>
                    <a:pt x="433" y="179"/>
                    <a:pt x="440" y="170"/>
                    <a:pt x="445" y="158"/>
                  </a:cubicBezTo>
                  <a:cubicBezTo>
                    <a:pt x="450" y="146"/>
                    <a:pt x="445" y="134"/>
                    <a:pt x="443" y="125"/>
                  </a:cubicBezTo>
                  <a:cubicBezTo>
                    <a:pt x="441" y="117"/>
                    <a:pt x="438" y="118"/>
                    <a:pt x="433" y="119"/>
                  </a:cubicBezTo>
                  <a:cubicBezTo>
                    <a:pt x="428" y="119"/>
                    <a:pt x="418" y="118"/>
                    <a:pt x="406" y="104"/>
                  </a:cubicBezTo>
                  <a:cubicBezTo>
                    <a:pt x="393" y="91"/>
                    <a:pt x="381" y="92"/>
                    <a:pt x="373" y="94"/>
                  </a:cubicBezTo>
                  <a:cubicBezTo>
                    <a:pt x="365" y="96"/>
                    <a:pt x="356" y="90"/>
                    <a:pt x="351" y="89"/>
                  </a:cubicBezTo>
                  <a:cubicBezTo>
                    <a:pt x="345" y="87"/>
                    <a:pt x="340" y="94"/>
                    <a:pt x="336" y="96"/>
                  </a:cubicBezTo>
                  <a:cubicBezTo>
                    <a:pt x="332" y="97"/>
                    <a:pt x="338" y="90"/>
                    <a:pt x="338" y="85"/>
                  </a:cubicBezTo>
                  <a:cubicBezTo>
                    <a:pt x="338" y="80"/>
                    <a:pt x="323" y="74"/>
                    <a:pt x="312" y="69"/>
                  </a:cubicBezTo>
                  <a:cubicBezTo>
                    <a:pt x="300" y="65"/>
                    <a:pt x="295" y="67"/>
                    <a:pt x="295" y="74"/>
                  </a:cubicBezTo>
                  <a:cubicBezTo>
                    <a:pt x="295" y="81"/>
                    <a:pt x="291" y="72"/>
                    <a:pt x="287" y="80"/>
                  </a:cubicBezTo>
                  <a:cubicBezTo>
                    <a:pt x="284" y="87"/>
                    <a:pt x="277" y="82"/>
                    <a:pt x="281" y="80"/>
                  </a:cubicBezTo>
                  <a:cubicBezTo>
                    <a:pt x="286" y="77"/>
                    <a:pt x="290" y="72"/>
                    <a:pt x="291" y="67"/>
                  </a:cubicBezTo>
                  <a:cubicBezTo>
                    <a:pt x="293" y="62"/>
                    <a:pt x="275" y="58"/>
                    <a:pt x="268" y="61"/>
                  </a:cubicBezTo>
                  <a:cubicBezTo>
                    <a:pt x="262" y="63"/>
                    <a:pt x="266" y="72"/>
                    <a:pt x="261" y="70"/>
                  </a:cubicBezTo>
                  <a:cubicBezTo>
                    <a:pt x="256" y="67"/>
                    <a:pt x="260" y="60"/>
                    <a:pt x="264" y="60"/>
                  </a:cubicBezTo>
                  <a:cubicBezTo>
                    <a:pt x="268" y="61"/>
                    <a:pt x="273" y="52"/>
                    <a:pt x="275" y="46"/>
                  </a:cubicBezTo>
                  <a:cubicBezTo>
                    <a:pt x="278" y="40"/>
                    <a:pt x="271" y="39"/>
                    <a:pt x="266" y="34"/>
                  </a:cubicBezTo>
                  <a:cubicBezTo>
                    <a:pt x="262" y="29"/>
                    <a:pt x="263" y="15"/>
                    <a:pt x="258" y="13"/>
                  </a:cubicBezTo>
                  <a:cubicBezTo>
                    <a:pt x="253" y="17"/>
                    <a:pt x="247" y="25"/>
                    <a:pt x="245" y="31"/>
                  </a:cubicBezTo>
                  <a:cubicBezTo>
                    <a:pt x="242" y="38"/>
                    <a:pt x="239" y="34"/>
                    <a:pt x="233" y="36"/>
                  </a:cubicBezTo>
                  <a:cubicBezTo>
                    <a:pt x="226" y="38"/>
                    <a:pt x="223" y="35"/>
                    <a:pt x="222" y="32"/>
                  </a:cubicBezTo>
                  <a:cubicBezTo>
                    <a:pt x="220" y="30"/>
                    <a:pt x="214" y="32"/>
                    <a:pt x="209" y="32"/>
                  </a:cubicBezTo>
                  <a:cubicBezTo>
                    <a:pt x="205" y="32"/>
                    <a:pt x="207" y="37"/>
                    <a:pt x="204" y="39"/>
                  </a:cubicBezTo>
                  <a:cubicBezTo>
                    <a:pt x="201" y="41"/>
                    <a:pt x="194" y="36"/>
                    <a:pt x="191" y="39"/>
                  </a:cubicBezTo>
                  <a:cubicBezTo>
                    <a:pt x="188" y="42"/>
                    <a:pt x="186" y="39"/>
                    <a:pt x="185" y="41"/>
                  </a:cubicBezTo>
                  <a:cubicBezTo>
                    <a:pt x="184" y="44"/>
                    <a:pt x="179" y="42"/>
                    <a:pt x="178" y="44"/>
                  </a:cubicBezTo>
                  <a:cubicBezTo>
                    <a:pt x="176" y="46"/>
                    <a:pt x="172" y="47"/>
                    <a:pt x="165" y="40"/>
                  </a:cubicBezTo>
                  <a:cubicBezTo>
                    <a:pt x="159" y="33"/>
                    <a:pt x="160" y="22"/>
                    <a:pt x="163" y="20"/>
                  </a:cubicBezTo>
                  <a:cubicBezTo>
                    <a:pt x="166" y="18"/>
                    <a:pt x="166" y="12"/>
                    <a:pt x="162" y="11"/>
                  </a:cubicBezTo>
                  <a:cubicBezTo>
                    <a:pt x="158" y="9"/>
                    <a:pt x="162" y="2"/>
                    <a:pt x="157" y="1"/>
                  </a:cubicBezTo>
                  <a:cubicBezTo>
                    <a:pt x="153" y="0"/>
                    <a:pt x="153" y="7"/>
                    <a:pt x="150" y="8"/>
                  </a:cubicBezTo>
                  <a:cubicBezTo>
                    <a:pt x="147" y="9"/>
                    <a:pt x="140" y="14"/>
                    <a:pt x="136" y="13"/>
                  </a:cubicBezTo>
                  <a:cubicBezTo>
                    <a:pt x="133" y="12"/>
                    <a:pt x="129" y="14"/>
                    <a:pt x="129" y="17"/>
                  </a:cubicBezTo>
                  <a:cubicBezTo>
                    <a:pt x="129" y="21"/>
                    <a:pt x="125" y="20"/>
                    <a:pt x="124" y="17"/>
                  </a:cubicBezTo>
                  <a:cubicBezTo>
                    <a:pt x="124" y="14"/>
                    <a:pt x="116" y="16"/>
                    <a:pt x="114" y="14"/>
                  </a:cubicBezTo>
                  <a:cubicBezTo>
                    <a:pt x="112" y="12"/>
                    <a:pt x="103" y="13"/>
                    <a:pt x="107" y="15"/>
                  </a:cubicBezTo>
                  <a:cubicBezTo>
                    <a:pt x="111" y="17"/>
                    <a:pt x="111" y="20"/>
                    <a:pt x="111" y="23"/>
                  </a:cubicBezTo>
                  <a:cubicBezTo>
                    <a:pt x="111" y="27"/>
                    <a:pt x="114" y="26"/>
                    <a:pt x="114" y="31"/>
                  </a:cubicBezTo>
                  <a:cubicBezTo>
                    <a:pt x="114" y="35"/>
                    <a:pt x="118" y="32"/>
                    <a:pt x="120" y="32"/>
                  </a:cubicBezTo>
                  <a:cubicBezTo>
                    <a:pt x="123" y="32"/>
                    <a:pt x="123" y="36"/>
                    <a:pt x="119" y="37"/>
                  </a:cubicBezTo>
                  <a:cubicBezTo>
                    <a:pt x="115" y="37"/>
                    <a:pt x="113" y="39"/>
                    <a:pt x="112" y="43"/>
                  </a:cubicBezTo>
                  <a:cubicBezTo>
                    <a:pt x="111" y="46"/>
                    <a:pt x="108" y="44"/>
                    <a:pt x="105" y="46"/>
                  </a:cubicBezTo>
                  <a:cubicBezTo>
                    <a:pt x="102" y="49"/>
                    <a:pt x="99" y="52"/>
                    <a:pt x="97" y="51"/>
                  </a:cubicBezTo>
                  <a:cubicBezTo>
                    <a:pt x="95" y="49"/>
                    <a:pt x="93" y="50"/>
                    <a:pt x="91" y="52"/>
                  </a:cubicBezTo>
                  <a:cubicBezTo>
                    <a:pt x="89" y="53"/>
                    <a:pt x="88" y="52"/>
                    <a:pt x="84" y="49"/>
                  </a:cubicBezTo>
                  <a:cubicBezTo>
                    <a:pt x="82" y="47"/>
                    <a:pt x="80" y="42"/>
                    <a:pt x="76" y="37"/>
                  </a:cubicBezTo>
                  <a:cubicBezTo>
                    <a:pt x="73" y="39"/>
                    <a:pt x="68" y="41"/>
                    <a:pt x="65" y="41"/>
                  </a:cubicBezTo>
                  <a:cubicBezTo>
                    <a:pt x="61" y="41"/>
                    <a:pt x="48" y="40"/>
                    <a:pt x="48" y="42"/>
                  </a:cubicBezTo>
                  <a:cubicBezTo>
                    <a:pt x="47" y="44"/>
                    <a:pt x="49" y="48"/>
                    <a:pt x="51" y="48"/>
                  </a:cubicBezTo>
                  <a:cubicBezTo>
                    <a:pt x="53" y="49"/>
                    <a:pt x="57" y="50"/>
                    <a:pt x="53" y="53"/>
                  </a:cubicBezTo>
                  <a:cubicBezTo>
                    <a:pt x="49" y="56"/>
                    <a:pt x="45" y="52"/>
                    <a:pt x="45" y="59"/>
                  </a:cubicBezTo>
                  <a:cubicBezTo>
                    <a:pt x="45" y="66"/>
                    <a:pt x="54" y="71"/>
                    <a:pt x="52" y="77"/>
                  </a:cubicBezTo>
                  <a:cubicBezTo>
                    <a:pt x="51" y="81"/>
                    <a:pt x="50" y="89"/>
                    <a:pt x="50" y="93"/>
                  </a:cubicBezTo>
                  <a:cubicBezTo>
                    <a:pt x="50" y="96"/>
                    <a:pt x="49" y="107"/>
                    <a:pt x="46" y="108"/>
                  </a:cubicBezTo>
                  <a:cubicBezTo>
                    <a:pt x="43" y="109"/>
                    <a:pt x="40" y="105"/>
                    <a:pt x="36" y="109"/>
                  </a:cubicBezTo>
                  <a:cubicBezTo>
                    <a:pt x="32" y="112"/>
                    <a:pt x="27" y="110"/>
                    <a:pt x="22" y="114"/>
                  </a:cubicBezTo>
                  <a:cubicBezTo>
                    <a:pt x="18" y="117"/>
                    <a:pt x="13" y="116"/>
                    <a:pt x="12" y="120"/>
                  </a:cubicBezTo>
                  <a:cubicBezTo>
                    <a:pt x="12" y="125"/>
                    <a:pt x="8" y="127"/>
                    <a:pt x="9" y="131"/>
                  </a:cubicBezTo>
                  <a:cubicBezTo>
                    <a:pt x="10" y="135"/>
                    <a:pt x="7" y="134"/>
                    <a:pt x="4" y="137"/>
                  </a:cubicBezTo>
                  <a:cubicBezTo>
                    <a:pt x="1" y="140"/>
                    <a:pt x="4" y="142"/>
                    <a:pt x="2" y="144"/>
                  </a:cubicBezTo>
                  <a:cubicBezTo>
                    <a:pt x="0" y="147"/>
                    <a:pt x="3" y="150"/>
                    <a:pt x="5" y="154"/>
                  </a:cubicBezTo>
                  <a:cubicBezTo>
                    <a:pt x="7" y="158"/>
                    <a:pt x="10" y="160"/>
                    <a:pt x="10" y="164"/>
                  </a:cubicBezTo>
                  <a:cubicBezTo>
                    <a:pt x="9" y="167"/>
                    <a:pt x="12" y="168"/>
                    <a:pt x="15" y="168"/>
                  </a:cubicBezTo>
                  <a:cubicBezTo>
                    <a:pt x="19" y="168"/>
                    <a:pt x="16" y="174"/>
                    <a:pt x="21" y="174"/>
                  </a:cubicBezTo>
                  <a:cubicBezTo>
                    <a:pt x="27" y="174"/>
                    <a:pt x="32" y="176"/>
                    <a:pt x="33" y="173"/>
                  </a:cubicBezTo>
                  <a:cubicBezTo>
                    <a:pt x="35" y="170"/>
                    <a:pt x="38" y="167"/>
                    <a:pt x="38" y="172"/>
                  </a:cubicBezTo>
                  <a:cubicBezTo>
                    <a:pt x="38" y="176"/>
                    <a:pt x="37" y="188"/>
                    <a:pt x="41" y="186"/>
                  </a:cubicBezTo>
                  <a:cubicBezTo>
                    <a:pt x="45" y="185"/>
                    <a:pt x="52" y="185"/>
                    <a:pt x="56" y="187"/>
                  </a:cubicBezTo>
                  <a:cubicBezTo>
                    <a:pt x="59" y="188"/>
                    <a:pt x="63" y="187"/>
                    <a:pt x="65" y="184"/>
                  </a:cubicBezTo>
                  <a:cubicBezTo>
                    <a:pt x="68" y="182"/>
                    <a:pt x="70" y="182"/>
                    <a:pt x="75" y="179"/>
                  </a:cubicBezTo>
                  <a:cubicBezTo>
                    <a:pt x="80" y="177"/>
                    <a:pt x="84" y="173"/>
                    <a:pt x="88" y="173"/>
                  </a:cubicBezTo>
                  <a:cubicBezTo>
                    <a:pt x="93" y="173"/>
                    <a:pt x="100" y="171"/>
                    <a:pt x="99" y="174"/>
                  </a:cubicBezTo>
                  <a:cubicBezTo>
                    <a:pt x="98" y="177"/>
                    <a:pt x="97" y="190"/>
                    <a:pt x="103" y="196"/>
                  </a:cubicBezTo>
                  <a:cubicBezTo>
                    <a:pt x="108" y="202"/>
                    <a:pt x="111" y="205"/>
                    <a:pt x="116" y="204"/>
                  </a:cubicBezTo>
                  <a:cubicBezTo>
                    <a:pt x="121" y="203"/>
                    <a:pt x="120" y="206"/>
                    <a:pt x="124" y="206"/>
                  </a:cubicBezTo>
                  <a:cubicBezTo>
                    <a:pt x="128" y="205"/>
                    <a:pt x="125" y="210"/>
                    <a:pt x="129" y="210"/>
                  </a:cubicBezTo>
                  <a:cubicBezTo>
                    <a:pt x="132" y="210"/>
                    <a:pt x="138" y="210"/>
                    <a:pt x="138" y="214"/>
                  </a:cubicBezTo>
                  <a:cubicBezTo>
                    <a:pt x="138" y="218"/>
                    <a:pt x="148" y="215"/>
                    <a:pt x="150" y="217"/>
                  </a:cubicBezTo>
                  <a:cubicBezTo>
                    <a:pt x="153" y="219"/>
                    <a:pt x="155" y="220"/>
                    <a:pt x="155" y="224"/>
                  </a:cubicBezTo>
                  <a:cubicBezTo>
                    <a:pt x="154" y="228"/>
                    <a:pt x="160" y="231"/>
                    <a:pt x="156" y="233"/>
                  </a:cubicBezTo>
                  <a:cubicBezTo>
                    <a:pt x="153" y="235"/>
                    <a:pt x="157" y="238"/>
                    <a:pt x="158" y="242"/>
                  </a:cubicBezTo>
                  <a:cubicBezTo>
                    <a:pt x="158" y="247"/>
                    <a:pt x="163" y="248"/>
                    <a:pt x="170" y="248"/>
                  </a:cubicBezTo>
                  <a:cubicBezTo>
                    <a:pt x="177" y="248"/>
                    <a:pt x="179" y="248"/>
                    <a:pt x="179" y="254"/>
                  </a:cubicBezTo>
                  <a:cubicBezTo>
                    <a:pt x="179" y="259"/>
                    <a:pt x="184" y="260"/>
                    <a:pt x="186" y="265"/>
                  </a:cubicBezTo>
                  <a:cubicBezTo>
                    <a:pt x="188" y="270"/>
                    <a:pt x="184" y="275"/>
                    <a:pt x="185" y="279"/>
                  </a:cubicBezTo>
                  <a:cubicBezTo>
                    <a:pt x="185" y="282"/>
                    <a:pt x="183" y="286"/>
                    <a:pt x="181" y="287"/>
                  </a:cubicBezTo>
                  <a:cubicBezTo>
                    <a:pt x="184" y="290"/>
                    <a:pt x="184" y="292"/>
                    <a:pt x="182" y="293"/>
                  </a:cubicBezTo>
                  <a:cubicBezTo>
                    <a:pt x="179" y="295"/>
                    <a:pt x="185" y="299"/>
                    <a:pt x="184" y="307"/>
                  </a:cubicBezTo>
                  <a:cubicBezTo>
                    <a:pt x="182" y="314"/>
                    <a:pt x="182" y="316"/>
                    <a:pt x="190" y="316"/>
                  </a:cubicBezTo>
                  <a:cubicBezTo>
                    <a:pt x="197" y="316"/>
                    <a:pt x="197" y="319"/>
                    <a:pt x="199" y="317"/>
                  </a:cubicBezTo>
                  <a:cubicBezTo>
                    <a:pt x="202" y="315"/>
                    <a:pt x="206" y="323"/>
                    <a:pt x="207" y="326"/>
                  </a:cubicBezTo>
                  <a:cubicBezTo>
                    <a:pt x="208" y="330"/>
                    <a:pt x="211" y="339"/>
                    <a:pt x="213" y="339"/>
                  </a:cubicBezTo>
                  <a:cubicBezTo>
                    <a:pt x="214" y="339"/>
                    <a:pt x="218" y="335"/>
                    <a:pt x="222" y="337"/>
                  </a:cubicBezTo>
                  <a:cubicBezTo>
                    <a:pt x="226" y="339"/>
                    <a:pt x="221" y="351"/>
                    <a:pt x="221" y="357"/>
                  </a:cubicBezTo>
                  <a:cubicBezTo>
                    <a:pt x="224" y="357"/>
                    <a:pt x="227" y="357"/>
                    <a:pt x="228" y="358"/>
                  </a:cubicBezTo>
                  <a:cubicBezTo>
                    <a:pt x="230" y="359"/>
                    <a:pt x="231" y="372"/>
                    <a:pt x="230" y="375"/>
                  </a:cubicBezTo>
                  <a:cubicBezTo>
                    <a:pt x="229" y="377"/>
                    <a:pt x="221" y="380"/>
                    <a:pt x="217" y="382"/>
                  </a:cubicBezTo>
                  <a:cubicBezTo>
                    <a:pt x="212" y="385"/>
                    <a:pt x="202" y="395"/>
                    <a:pt x="197" y="403"/>
                  </a:cubicBezTo>
                  <a:cubicBezTo>
                    <a:pt x="194" y="408"/>
                    <a:pt x="190" y="411"/>
                    <a:pt x="187" y="415"/>
                  </a:cubicBezTo>
                  <a:cubicBezTo>
                    <a:pt x="189" y="415"/>
                    <a:pt x="190" y="415"/>
                    <a:pt x="191" y="415"/>
                  </a:cubicBezTo>
                  <a:cubicBezTo>
                    <a:pt x="193" y="413"/>
                    <a:pt x="196" y="413"/>
                    <a:pt x="200" y="418"/>
                  </a:cubicBezTo>
                  <a:cubicBezTo>
                    <a:pt x="204" y="423"/>
                    <a:pt x="204" y="426"/>
                    <a:pt x="205" y="426"/>
                  </a:cubicBezTo>
                  <a:cubicBezTo>
                    <a:pt x="207" y="426"/>
                    <a:pt x="209" y="420"/>
                    <a:pt x="212" y="424"/>
                  </a:cubicBezTo>
                  <a:cubicBezTo>
                    <a:pt x="215" y="428"/>
                    <a:pt x="223" y="432"/>
                    <a:pt x="224" y="434"/>
                  </a:cubicBezTo>
                  <a:cubicBezTo>
                    <a:pt x="226" y="436"/>
                    <a:pt x="232" y="437"/>
                    <a:pt x="232" y="443"/>
                  </a:cubicBezTo>
                  <a:cubicBezTo>
                    <a:pt x="232" y="446"/>
                    <a:pt x="230" y="454"/>
                    <a:pt x="233" y="460"/>
                  </a:cubicBezTo>
                  <a:cubicBezTo>
                    <a:pt x="235" y="458"/>
                    <a:pt x="236" y="456"/>
                    <a:pt x="238" y="45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7" name="Freeform 107">
              <a:extLst>
                <a:ext uri="{FF2B5EF4-FFF2-40B4-BE49-F238E27FC236}">
                  <a16:creationId xmlns="" xmlns:a16="http://schemas.microsoft.com/office/drawing/2014/main" id="{08A105A5-9D16-4B50-8847-3E4A81D843C0}"/>
                </a:ext>
              </a:extLst>
            </p:cNvPr>
            <p:cNvSpPr>
              <a:spLocks/>
            </p:cNvSpPr>
            <p:nvPr/>
          </p:nvSpPr>
          <p:spPr bwMode="auto">
            <a:xfrm>
              <a:off x="4266512" y="4817155"/>
              <a:ext cx="104132" cy="115011"/>
            </a:xfrm>
            <a:custGeom>
              <a:avLst/>
              <a:gdLst/>
              <a:ahLst/>
              <a:cxnLst>
                <a:cxn ang="0">
                  <a:pos x="55" y="30"/>
                </a:cxn>
                <a:cxn ang="0">
                  <a:pos x="47" y="21"/>
                </a:cxn>
                <a:cxn ang="0">
                  <a:pos x="35" y="11"/>
                </a:cxn>
                <a:cxn ang="0">
                  <a:pos x="28" y="13"/>
                </a:cxn>
                <a:cxn ang="0">
                  <a:pos x="23" y="5"/>
                </a:cxn>
                <a:cxn ang="0">
                  <a:pos x="14" y="2"/>
                </a:cxn>
                <a:cxn ang="0">
                  <a:pos x="10" y="2"/>
                </a:cxn>
                <a:cxn ang="0">
                  <a:pos x="7" y="8"/>
                </a:cxn>
                <a:cxn ang="0">
                  <a:pos x="3" y="27"/>
                </a:cxn>
                <a:cxn ang="0">
                  <a:pos x="0" y="42"/>
                </a:cxn>
                <a:cxn ang="0">
                  <a:pos x="3" y="49"/>
                </a:cxn>
                <a:cxn ang="0">
                  <a:pos x="2" y="54"/>
                </a:cxn>
                <a:cxn ang="0">
                  <a:pos x="7" y="56"/>
                </a:cxn>
                <a:cxn ang="0">
                  <a:pos x="21" y="60"/>
                </a:cxn>
                <a:cxn ang="0">
                  <a:pos x="30" y="60"/>
                </a:cxn>
                <a:cxn ang="0">
                  <a:pos x="47" y="57"/>
                </a:cxn>
                <a:cxn ang="0">
                  <a:pos x="56" y="47"/>
                </a:cxn>
                <a:cxn ang="0">
                  <a:pos x="55" y="30"/>
                </a:cxn>
              </a:cxnLst>
              <a:rect l="0" t="0" r="r" b="b"/>
              <a:pathLst>
                <a:path w="56" h="62">
                  <a:moveTo>
                    <a:pt x="55" y="30"/>
                  </a:moveTo>
                  <a:cubicBezTo>
                    <a:pt x="55" y="24"/>
                    <a:pt x="49" y="23"/>
                    <a:pt x="47" y="21"/>
                  </a:cubicBezTo>
                  <a:cubicBezTo>
                    <a:pt x="46" y="19"/>
                    <a:pt x="38" y="15"/>
                    <a:pt x="35" y="11"/>
                  </a:cubicBezTo>
                  <a:cubicBezTo>
                    <a:pt x="32" y="7"/>
                    <a:pt x="30" y="13"/>
                    <a:pt x="28" y="13"/>
                  </a:cubicBezTo>
                  <a:cubicBezTo>
                    <a:pt x="27" y="13"/>
                    <a:pt x="27" y="10"/>
                    <a:pt x="23" y="5"/>
                  </a:cubicBezTo>
                  <a:cubicBezTo>
                    <a:pt x="19" y="0"/>
                    <a:pt x="16" y="0"/>
                    <a:pt x="14" y="2"/>
                  </a:cubicBezTo>
                  <a:cubicBezTo>
                    <a:pt x="13" y="2"/>
                    <a:pt x="12" y="2"/>
                    <a:pt x="10" y="2"/>
                  </a:cubicBezTo>
                  <a:cubicBezTo>
                    <a:pt x="8" y="4"/>
                    <a:pt x="7" y="6"/>
                    <a:pt x="7" y="8"/>
                  </a:cubicBezTo>
                  <a:cubicBezTo>
                    <a:pt x="7" y="13"/>
                    <a:pt x="3" y="18"/>
                    <a:pt x="3" y="27"/>
                  </a:cubicBezTo>
                  <a:cubicBezTo>
                    <a:pt x="3" y="36"/>
                    <a:pt x="0" y="35"/>
                    <a:pt x="0" y="42"/>
                  </a:cubicBezTo>
                  <a:cubicBezTo>
                    <a:pt x="0" y="49"/>
                    <a:pt x="2" y="48"/>
                    <a:pt x="3" y="49"/>
                  </a:cubicBezTo>
                  <a:cubicBezTo>
                    <a:pt x="4" y="49"/>
                    <a:pt x="3" y="52"/>
                    <a:pt x="2" y="54"/>
                  </a:cubicBezTo>
                  <a:cubicBezTo>
                    <a:pt x="3" y="55"/>
                    <a:pt x="5" y="56"/>
                    <a:pt x="7" y="56"/>
                  </a:cubicBezTo>
                  <a:cubicBezTo>
                    <a:pt x="11" y="55"/>
                    <a:pt x="16" y="57"/>
                    <a:pt x="21" y="60"/>
                  </a:cubicBezTo>
                  <a:cubicBezTo>
                    <a:pt x="27" y="62"/>
                    <a:pt x="25" y="59"/>
                    <a:pt x="30" y="60"/>
                  </a:cubicBezTo>
                  <a:cubicBezTo>
                    <a:pt x="35" y="60"/>
                    <a:pt x="41" y="61"/>
                    <a:pt x="47" y="57"/>
                  </a:cubicBezTo>
                  <a:cubicBezTo>
                    <a:pt x="51" y="55"/>
                    <a:pt x="53" y="51"/>
                    <a:pt x="56" y="47"/>
                  </a:cubicBezTo>
                  <a:cubicBezTo>
                    <a:pt x="53" y="41"/>
                    <a:pt x="55" y="33"/>
                    <a:pt x="55" y="3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8" name="Freeform 108">
              <a:extLst>
                <a:ext uri="{FF2B5EF4-FFF2-40B4-BE49-F238E27FC236}">
                  <a16:creationId xmlns="" xmlns:a16="http://schemas.microsoft.com/office/drawing/2014/main" id="{55D2AD82-9583-4314-AD02-6D00FC3D8E6A}"/>
                </a:ext>
              </a:extLst>
            </p:cNvPr>
            <p:cNvSpPr>
              <a:spLocks noEditPoints="1"/>
            </p:cNvSpPr>
            <p:nvPr/>
          </p:nvSpPr>
          <p:spPr bwMode="auto">
            <a:xfrm>
              <a:off x="3940130" y="4625987"/>
              <a:ext cx="427406" cy="842378"/>
            </a:xfrm>
            <a:custGeom>
              <a:avLst/>
              <a:gdLst/>
              <a:ahLst/>
              <a:cxnLst>
                <a:cxn ang="0">
                  <a:pos x="65" y="427"/>
                </a:cxn>
                <a:cxn ang="0">
                  <a:pos x="60" y="417"/>
                </a:cxn>
                <a:cxn ang="0">
                  <a:pos x="56" y="448"/>
                </a:cxn>
                <a:cxn ang="0">
                  <a:pos x="80" y="449"/>
                </a:cxn>
                <a:cxn ang="0">
                  <a:pos x="87" y="441"/>
                </a:cxn>
                <a:cxn ang="0">
                  <a:pos x="218" y="46"/>
                </a:cxn>
                <a:cxn ang="0">
                  <a:pos x="212" y="64"/>
                </a:cxn>
                <a:cxn ang="0">
                  <a:pos x="194" y="70"/>
                </a:cxn>
                <a:cxn ang="0">
                  <a:pos x="172" y="67"/>
                </a:cxn>
                <a:cxn ang="0">
                  <a:pos x="185" y="44"/>
                </a:cxn>
                <a:cxn ang="0">
                  <a:pos x="151" y="27"/>
                </a:cxn>
                <a:cxn ang="0">
                  <a:pos x="123" y="3"/>
                </a:cxn>
                <a:cxn ang="0">
                  <a:pos x="105" y="10"/>
                </a:cxn>
                <a:cxn ang="0">
                  <a:pos x="82" y="5"/>
                </a:cxn>
                <a:cxn ang="0">
                  <a:pos x="72" y="25"/>
                </a:cxn>
                <a:cxn ang="0">
                  <a:pos x="58" y="43"/>
                </a:cxn>
                <a:cxn ang="0">
                  <a:pos x="60" y="63"/>
                </a:cxn>
                <a:cxn ang="0">
                  <a:pos x="49" y="78"/>
                </a:cxn>
                <a:cxn ang="0">
                  <a:pos x="41" y="94"/>
                </a:cxn>
                <a:cxn ang="0">
                  <a:pos x="37" y="115"/>
                </a:cxn>
                <a:cxn ang="0">
                  <a:pos x="40" y="138"/>
                </a:cxn>
                <a:cxn ang="0">
                  <a:pos x="40" y="157"/>
                </a:cxn>
                <a:cxn ang="0">
                  <a:pos x="37" y="180"/>
                </a:cxn>
                <a:cxn ang="0">
                  <a:pos x="28" y="206"/>
                </a:cxn>
                <a:cxn ang="0">
                  <a:pos x="25" y="216"/>
                </a:cxn>
                <a:cxn ang="0">
                  <a:pos x="21" y="232"/>
                </a:cxn>
                <a:cxn ang="0">
                  <a:pos x="20" y="248"/>
                </a:cxn>
                <a:cxn ang="0">
                  <a:pos x="18" y="272"/>
                </a:cxn>
                <a:cxn ang="0">
                  <a:pos x="21" y="285"/>
                </a:cxn>
                <a:cxn ang="0">
                  <a:pos x="26" y="296"/>
                </a:cxn>
                <a:cxn ang="0">
                  <a:pos x="23" y="305"/>
                </a:cxn>
                <a:cxn ang="0">
                  <a:pos x="21" y="323"/>
                </a:cxn>
                <a:cxn ang="0">
                  <a:pos x="13" y="338"/>
                </a:cxn>
                <a:cxn ang="0">
                  <a:pos x="9" y="355"/>
                </a:cxn>
                <a:cxn ang="0">
                  <a:pos x="3" y="373"/>
                </a:cxn>
                <a:cxn ang="0">
                  <a:pos x="15" y="384"/>
                </a:cxn>
                <a:cxn ang="0">
                  <a:pos x="21" y="401"/>
                </a:cxn>
                <a:cxn ang="0">
                  <a:pos x="47" y="404"/>
                </a:cxn>
                <a:cxn ang="0">
                  <a:pos x="52" y="395"/>
                </a:cxn>
                <a:cxn ang="0">
                  <a:pos x="53" y="376"/>
                </a:cxn>
                <a:cxn ang="0">
                  <a:pos x="66" y="364"/>
                </a:cxn>
                <a:cxn ang="0">
                  <a:pos x="87" y="340"/>
                </a:cxn>
                <a:cxn ang="0">
                  <a:pos x="78" y="326"/>
                </a:cxn>
                <a:cxn ang="0">
                  <a:pos x="89" y="299"/>
                </a:cxn>
                <a:cxn ang="0">
                  <a:pos x="95" y="285"/>
                </a:cxn>
                <a:cxn ang="0">
                  <a:pos x="102" y="270"/>
                </a:cxn>
                <a:cxn ang="0">
                  <a:pos x="109" y="269"/>
                </a:cxn>
                <a:cxn ang="0">
                  <a:pos x="106" y="262"/>
                </a:cxn>
                <a:cxn ang="0">
                  <a:pos x="98" y="251"/>
                </a:cxn>
                <a:cxn ang="0">
                  <a:pos x="115" y="245"/>
                </a:cxn>
                <a:cxn ang="0">
                  <a:pos x="129" y="228"/>
                </a:cxn>
                <a:cxn ang="0">
                  <a:pos x="133" y="215"/>
                </a:cxn>
                <a:cxn ang="0">
                  <a:pos x="183" y="203"/>
                </a:cxn>
                <a:cxn ang="0">
                  <a:pos x="189" y="181"/>
                </a:cxn>
                <a:cxn ang="0">
                  <a:pos x="180" y="164"/>
                </a:cxn>
                <a:cxn ang="0">
                  <a:pos x="176" y="156"/>
                </a:cxn>
                <a:cxn ang="0">
                  <a:pos x="174" y="144"/>
                </a:cxn>
                <a:cxn ang="0">
                  <a:pos x="181" y="110"/>
                </a:cxn>
                <a:cxn ang="0">
                  <a:pos x="214" y="71"/>
                </a:cxn>
                <a:cxn ang="0">
                  <a:pos x="225" y="47"/>
                </a:cxn>
              </a:cxnLst>
              <a:rect l="0" t="0" r="r" b="b"/>
              <a:pathLst>
                <a:path w="228" h="450">
                  <a:moveTo>
                    <a:pt x="87" y="441"/>
                  </a:moveTo>
                  <a:cubicBezTo>
                    <a:pt x="81" y="441"/>
                    <a:pt x="68" y="430"/>
                    <a:pt x="65" y="427"/>
                  </a:cubicBezTo>
                  <a:cubicBezTo>
                    <a:pt x="61" y="424"/>
                    <a:pt x="64" y="421"/>
                    <a:pt x="59" y="421"/>
                  </a:cubicBezTo>
                  <a:cubicBezTo>
                    <a:pt x="55" y="422"/>
                    <a:pt x="58" y="418"/>
                    <a:pt x="60" y="417"/>
                  </a:cubicBezTo>
                  <a:cubicBezTo>
                    <a:pt x="62" y="415"/>
                    <a:pt x="59" y="411"/>
                    <a:pt x="56" y="410"/>
                  </a:cubicBezTo>
                  <a:cubicBezTo>
                    <a:pt x="56" y="417"/>
                    <a:pt x="54" y="447"/>
                    <a:pt x="56" y="448"/>
                  </a:cubicBezTo>
                  <a:cubicBezTo>
                    <a:pt x="58" y="448"/>
                    <a:pt x="71" y="446"/>
                    <a:pt x="75" y="449"/>
                  </a:cubicBezTo>
                  <a:cubicBezTo>
                    <a:pt x="77" y="449"/>
                    <a:pt x="79" y="450"/>
                    <a:pt x="80" y="449"/>
                  </a:cubicBezTo>
                  <a:cubicBezTo>
                    <a:pt x="83" y="446"/>
                    <a:pt x="90" y="447"/>
                    <a:pt x="94" y="445"/>
                  </a:cubicBezTo>
                  <a:cubicBezTo>
                    <a:pt x="98" y="442"/>
                    <a:pt x="93" y="442"/>
                    <a:pt x="87" y="441"/>
                  </a:cubicBezTo>
                  <a:close/>
                  <a:moveTo>
                    <a:pt x="225" y="47"/>
                  </a:moveTo>
                  <a:cubicBezTo>
                    <a:pt x="224" y="46"/>
                    <a:pt x="221" y="46"/>
                    <a:pt x="218" y="46"/>
                  </a:cubicBezTo>
                  <a:cubicBezTo>
                    <a:pt x="218" y="46"/>
                    <a:pt x="218" y="47"/>
                    <a:pt x="218" y="47"/>
                  </a:cubicBezTo>
                  <a:cubicBezTo>
                    <a:pt x="219" y="52"/>
                    <a:pt x="216" y="64"/>
                    <a:pt x="212" y="64"/>
                  </a:cubicBezTo>
                  <a:cubicBezTo>
                    <a:pt x="209" y="63"/>
                    <a:pt x="206" y="69"/>
                    <a:pt x="203" y="68"/>
                  </a:cubicBezTo>
                  <a:cubicBezTo>
                    <a:pt x="201" y="67"/>
                    <a:pt x="197" y="72"/>
                    <a:pt x="194" y="70"/>
                  </a:cubicBezTo>
                  <a:cubicBezTo>
                    <a:pt x="190" y="68"/>
                    <a:pt x="186" y="71"/>
                    <a:pt x="183" y="69"/>
                  </a:cubicBezTo>
                  <a:cubicBezTo>
                    <a:pt x="180" y="67"/>
                    <a:pt x="172" y="69"/>
                    <a:pt x="172" y="67"/>
                  </a:cubicBezTo>
                  <a:cubicBezTo>
                    <a:pt x="172" y="65"/>
                    <a:pt x="176" y="65"/>
                    <a:pt x="176" y="59"/>
                  </a:cubicBezTo>
                  <a:cubicBezTo>
                    <a:pt x="176" y="53"/>
                    <a:pt x="186" y="47"/>
                    <a:pt x="185" y="44"/>
                  </a:cubicBezTo>
                  <a:cubicBezTo>
                    <a:pt x="183" y="42"/>
                    <a:pt x="166" y="37"/>
                    <a:pt x="164" y="34"/>
                  </a:cubicBezTo>
                  <a:cubicBezTo>
                    <a:pt x="161" y="31"/>
                    <a:pt x="158" y="28"/>
                    <a:pt x="151" y="27"/>
                  </a:cubicBezTo>
                  <a:cubicBezTo>
                    <a:pt x="145" y="27"/>
                    <a:pt x="145" y="23"/>
                    <a:pt x="139" y="19"/>
                  </a:cubicBezTo>
                  <a:cubicBezTo>
                    <a:pt x="134" y="16"/>
                    <a:pt x="126" y="8"/>
                    <a:pt x="123" y="3"/>
                  </a:cubicBezTo>
                  <a:cubicBezTo>
                    <a:pt x="119" y="3"/>
                    <a:pt x="113" y="2"/>
                    <a:pt x="112" y="4"/>
                  </a:cubicBezTo>
                  <a:cubicBezTo>
                    <a:pt x="110" y="6"/>
                    <a:pt x="108" y="15"/>
                    <a:pt x="105" y="10"/>
                  </a:cubicBezTo>
                  <a:cubicBezTo>
                    <a:pt x="103" y="6"/>
                    <a:pt x="97" y="6"/>
                    <a:pt x="92" y="5"/>
                  </a:cubicBezTo>
                  <a:cubicBezTo>
                    <a:pt x="87" y="4"/>
                    <a:pt x="88" y="0"/>
                    <a:pt x="82" y="5"/>
                  </a:cubicBezTo>
                  <a:cubicBezTo>
                    <a:pt x="80" y="8"/>
                    <a:pt x="77" y="10"/>
                    <a:pt x="74" y="12"/>
                  </a:cubicBezTo>
                  <a:cubicBezTo>
                    <a:pt x="74" y="17"/>
                    <a:pt x="73" y="23"/>
                    <a:pt x="72" y="25"/>
                  </a:cubicBezTo>
                  <a:cubicBezTo>
                    <a:pt x="70" y="28"/>
                    <a:pt x="59" y="33"/>
                    <a:pt x="59" y="35"/>
                  </a:cubicBezTo>
                  <a:cubicBezTo>
                    <a:pt x="59" y="38"/>
                    <a:pt x="60" y="42"/>
                    <a:pt x="58" y="43"/>
                  </a:cubicBezTo>
                  <a:cubicBezTo>
                    <a:pt x="56" y="45"/>
                    <a:pt x="63" y="54"/>
                    <a:pt x="59" y="56"/>
                  </a:cubicBezTo>
                  <a:cubicBezTo>
                    <a:pt x="56" y="58"/>
                    <a:pt x="62" y="61"/>
                    <a:pt x="60" y="63"/>
                  </a:cubicBezTo>
                  <a:cubicBezTo>
                    <a:pt x="57" y="65"/>
                    <a:pt x="53" y="66"/>
                    <a:pt x="53" y="69"/>
                  </a:cubicBezTo>
                  <a:cubicBezTo>
                    <a:pt x="53" y="71"/>
                    <a:pt x="53" y="77"/>
                    <a:pt x="49" y="78"/>
                  </a:cubicBezTo>
                  <a:cubicBezTo>
                    <a:pt x="46" y="79"/>
                    <a:pt x="44" y="84"/>
                    <a:pt x="44" y="88"/>
                  </a:cubicBezTo>
                  <a:cubicBezTo>
                    <a:pt x="44" y="92"/>
                    <a:pt x="40" y="89"/>
                    <a:pt x="41" y="94"/>
                  </a:cubicBezTo>
                  <a:cubicBezTo>
                    <a:pt x="43" y="99"/>
                    <a:pt x="45" y="105"/>
                    <a:pt x="41" y="106"/>
                  </a:cubicBezTo>
                  <a:cubicBezTo>
                    <a:pt x="38" y="107"/>
                    <a:pt x="39" y="115"/>
                    <a:pt x="37" y="115"/>
                  </a:cubicBezTo>
                  <a:cubicBezTo>
                    <a:pt x="35" y="115"/>
                    <a:pt x="34" y="123"/>
                    <a:pt x="37" y="127"/>
                  </a:cubicBezTo>
                  <a:cubicBezTo>
                    <a:pt x="40" y="131"/>
                    <a:pt x="40" y="134"/>
                    <a:pt x="40" y="138"/>
                  </a:cubicBezTo>
                  <a:cubicBezTo>
                    <a:pt x="40" y="142"/>
                    <a:pt x="44" y="144"/>
                    <a:pt x="43" y="148"/>
                  </a:cubicBezTo>
                  <a:cubicBezTo>
                    <a:pt x="42" y="152"/>
                    <a:pt x="42" y="155"/>
                    <a:pt x="40" y="157"/>
                  </a:cubicBezTo>
                  <a:cubicBezTo>
                    <a:pt x="38" y="159"/>
                    <a:pt x="40" y="164"/>
                    <a:pt x="37" y="165"/>
                  </a:cubicBezTo>
                  <a:cubicBezTo>
                    <a:pt x="34" y="167"/>
                    <a:pt x="39" y="177"/>
                    <a:pt x="37" y="180"/>
                  </a:cubicBezTo>
                  <a:cubicBezTo>
                    <a:pt x="34" y="182"/>
                    <a:pt x="28" y="183"/>
                    <a:pt x="28" y="191"/>
                  </a:cubicBezTo>
                  <a:cubicBezTo>
                    <a:pt x="28" y="198"/>
                    <a:pt x="29" y="202"/>
                    <a:pt x="28" y="206"/>
                  </a:cubicBezTo>
                  <a:cubicBezTo>
                    <a:pt x="28" y="208"/>
                    <a:pt x="32" y="208"/>
                    <a:pt x="31" y="212"/>
                  </a:cubicBezTo>
                  <a:cubicBezTo>
                    <a:pt x="31" y="216"/>
                    <a:pt x="25" y="214"/>
                    <a:pt x="25" y="216"/>
                  </a:cubicBezTo>
                  <a:cubicBezTo>
                    <a:pt x="24" y="219"/>
                    <a:pt x="26" y="225"/>
                    <a:pt x="24" y="225"/>
                  </a:cubicBezTo>
                  <a:cubicBezTo>
                    <a:pt x="22" y="225"/>
                    <a:pt x="21" y="227"/>
                    <a:pt x="21" y="232"/>
                  </a:cubicBezTo>
                  <a:cubicBezTo>
                    <a:pt x="21" y="237"/>
                    <a:pt x="18" y="237"/>
                    <a:pt x="18" y="240"/>
                  </a:cubicBezTo>
                  <a:cubicBezTo>
                    <a:pt x="18" y="242"/>
                    <a:pt x="20" y="245"/>
                    <a:pt x="20" y="248"/>
                  </a:cubicBezTo>
                  <a:cubicBezTo>
                    <a:pt x="20" y="250"/>
                    <a:pt x="22" y="259"/>
                    <a:pt x="20" y="260"/>
                  </a:cubicBezTo>
                  <a:cubicBezTo>
                    <a:pt x="17" y="260"/>
                    <a:pt x="16" y="270"/>
                    <a:pt x="18" y="272"/>
                  </a:cubicBezTo>
                  <a:cubicBezTo>
                    <a:pt x="20" y="273"/>
                    <a:pt x="20" y="276"/>
                    <a:pt x="19" y="278"/>
                  </a:cubicBezTo>
                  <a:cubicBezTo>
                    <a:pt x="18" y="280"/>
                    <a:pt x="24" y="282"/>
                    <a:pt x="21" y="285"/>
                  </a:cubicBezTo>
                  <a:cubicBezTo>
                    <a:pt x="18" y="288"/>
                    <a:pt x="20" y="292"/>
                    <a:pt x="24" y="291"/>
                  </a:cubicBezTo>
                  <a:cubicBezTo>
                    <a:pt x="27" y="290"/>
                    <a:pt x="29" y="296"/>
                    <a:pt x="26" y="296"/>
                  </a:cubicBezTo>
                  <a:cubicBezTo>
                    <a:pt x="22" y="296"/>
                    <a:pt x="18" y="296"/>
                    <a:pt x="21" y="298"/>
                  </a:cubicBezTo>
                  <a:cubicBezTo>
                    <a:pt x="24" y="300"/>
                    <a:pt x="27" y="304"/>
                    <a:pt x="23" y="305"/>
                  </a:cubicBezTo>
                  <a:cubicBezTo>
                    <a:pt x="19" y="307"/>
                    <a:pt x="22" y="310"/>
                    <a:pt x="21" y="314"/>
                  </a:cubicBezTo>
                  <a:cubicBezTo>
                    <a:pt x="20" y="318"/>
                    <a:pt x="24" y="322"/>
                    <a:pt x="21" y="323"/>
                  </a:cubicBezTo>
                  <a:cubicBezTo>
                    <a:pt x="18" y="324"/>
                    <a:pt x="22" y="330"/>
                    <a:pt x="18" y="331"/>
                  </a:cubicBezTo>
                  <a:cubicBezTo>
                    <a:pt x="13" y="331"/>
                    <a:pt x="16" y="336"/>
                    <a:pt x="13" y="338"/>
                  </a:cubicBezTo>
                  <a:cubicBezTo>
                    <a:pt x="10" y="341"/>
                    <a:pt x="17" y="345"/>
                    <a:pt x="13" y="347"/>
                  </a:cubicBezTo>
                  <a:cubicBezTo>
                    <a:pt x="10" y="349"/>
                    <a:pt x="12" y="355"/>
                    <a:pt x="9" y="355"/>
                  </a:cubicBezTo>
                  <a:cubicBezTo>
                    <a:pt x="5" y="355"/>
                    <a:pt x="3" y="360"/>
                    <a:pt x="2" y="362"/>
                  </a:cubicBezTo>
                  <a:cubicBezTo>
                    <a:pt x="2" y="365"/>
                    <a:pt x="0" y="369"/>
                    <a:pt x="3" y="373"/>
                  </a:cubicBezTo>
                  <a:cubicBezTo>
                    <a:pt x="6" y="376"/>
                    <a:pt x="2" y="379"/>
                    <a:pt x="5" y="380"/>
                  </a:cubicBezTo>
                  <a:cubicBezTo>
                    <a:pt x="7" y="382"/>
                    <a:pt x="17" y="380"/>
                    <a:pt x="15" y="384"/>
                  </a:cubicBezTo>
                  <a:cubicBezTo>
                    <a:pt x="14" y="388"/>
                    <a:pt x="14" y="396"/>
                    <a:pt x="16" y="396"/>
                  </a:cubicBezTo>
                  <a:cubicBezTo>
                    <a:pt x="18" y="396"/>
                    <a:pt x="19" y="402"/>
                    <a:pt x="21" y="401"/>
                  </a:cubicBezTo>
                  <a:cubicBezTo>
                    <a:pt x="24" y="401"/>
                    <a:pt x="36" y="399"/>
                    <a:pt x="41" y="401"/>
                  </a:cubicBezTo>
                  <a:cubicBezTo>
                    <a:pt x="44" y="402"/>
                    <a:pt x="46" y="403"/>
                    <a:pt x="47" y="404"/>
                  </a:cubicBezTo>
                  <a:cubicBezTo>
                    <a:pt x="50" y="403"/>
                    <a:pt x="57" y="407"/>
                    <a:pt x="58" y="406"/>
                  </a:cubicBezTo>
                  <a:cubicBezTo>
                    <a:pt x="60" y="404"/>
                    <a:pt x="52" y="398"/>
                    <a:pt x="52" y="395"/>
                  </a:cubicBezTo>
                  <a:cubicBezTo>
                    <a:pt x="52" y="393"/>
                    <a:pt x="51" y="389"/>
                    <a:pt x="51" y="387"/>
                  </a:cubicBezTo>
                  <a:cubicBezTo>
                    <a:pt x="51" y="384"/>
                    <a:pt x="50" y="379"/>
                    <a:pt x="53" y="376"/>
                  </a:cubicBezTo>
                  <a:cubicBezTo>
                    <a:pt x="57" y="374"/>
                    <a:pt x="57" y="371"/>
                    <a:pt x="59" y="372"/>
                  </a:cubicBezTo>
                  <a:cubicBezTo>
                    <a:pt x="61" y="372"/>
                    <a:pt x="66" y="370"/>
                    <a:pt x="66" y="364"/>
                  </a:cubicBezTo>
                  <a:cubicBezTo>
                    <a:pt x="66" y="358"/>
                    <a:pt x="69" y="356"/>
                    <a:pt x="74" y="351"/>
                  </a:cubicBezTo>
                  <a:cubicBezTo>
                    <a:pt x="80" y="347"/>
                    <a:pt x="89" y="342"/>
                    <a:pt x="87" y="340"/>
                  </a:cubicBezTo>
                  <a:cubicBezTo>
                    <a:pt x="86" y="338"/>
                    <a:pt x="89" y="332"/>
                    <a:pt x="89" y="329"/>
                  </a:cubicBezTo>
                  <a:cubicBezTo>
                    <a:pt x="89" y="327"/>
                    <a:pt x="81" y="327"/>
                    <a:pt x="78" y="326"/>
                  </a:cubicBezTo>
                  <a:cubicBezTo>
                    <a:pt x="75" y="325"/>
                    <a:pt x="65" y="318"/>
                    <a:pt x="70" y="309"/>
                  </a:cubicBezTo>
                  <a:cubicBezTo>
                    <a:pt x="75" y="300"/>
                    <a:pt x="86" y="299"/>
                    <a:pt x="89" y="299"/>
                  </a:cubicBezTo>
                  <a:cubicBezTo>
                    <a:pt x="92" y="298"/>
                    <a:pt x="89" y="294"/>
                    <a:pt x="92" y="293"/>
                  </a:cubicBezTo>
                  <a:cubicBezTo>
                    <a:pt x="94" y="291"/>
                    <a:pt x="95" y="289"/>
                    <a:pt x="95" y="285"/>
                  </a:cubicBezTo>
                  <a:cubicBezTo>
                    <a:pt x="95" y="281"/>
                    <a:pt x="95" y="274"/>
                    <a:pt x="99" y="273"/>
                  </a:cubicBezTo>
                  <a:cubicBezTo>
                    <a:pt x="104" y="273"/>
                    <a:pt x="105" y="270"/>
                    <a:pt x="102" y="270"/>
                  </a:cubicBezTo>
                  <a:cubicBezTo>
                    <a:pt x="99" y="269"/>
                    <a:pt x="98" y="266"/>
                    <a:pt x="103" y="265"/>
                  </a:cubicBezTo>
                  <a:cubicBezTo>
                    <a:pt x="107" y="265"/>
                    <a:pt x="106" y="269"/>
                    <a:pt x="109" y="269"/>
                  </a:cubicBezTo>
                  <a:cubicBezTo>
                    <a:pt x="112" y="269"/>
                    <a:pt x="118" y="263"/>
                    <a:pt x="113" y="260"/>
                  </a:cubicBezTo>
                  <a:cubicBezTo>
                    <a:pt x="109" y="257"/>
                    <a:pt x="108" y="262"/>
                    <a:pt x="106" y="262"/>
                  </a:cubicBezTo>
                  <a:cubicBezTo>
                    <a:pt x="103" y="263"/>
                    <a:pt x="102" y="259"/>
                    <a:pt x="99" y="259"/>
                  </a:cubicBezTo>
                  <a:cubicBezTo>
                    <a:pt x="97" y="259"/>
                    <a:pt x="99" y="253"/>
                    <a:pt x="98" y="251"/>
                  </a:cubicBezTo>
                  <a:cubicBezTo>
                    <a:pt x="97" y="248"/>
                    <a:pt x="95" y="243"/>
                    <a:pt x="97" y="240"/>
                  </a:cubicBezTo>
                  <a:cubicBezTo>
                    <a:pt x="99" y="237"/>
                    <a:pt x="108" y="244"/>
                    <a:pt x="115" y="245"/>
                  </a:cubicBezTo>
                  <a:cubicBezTo>
                    <a:pt x="123" y="245"/>
                    <a:pt x="128" y="241"/>
                    <a:pt x="128" y="238"/>
                  </a:cubicBezTo>
                  <a:cubicBezTo>
                    <a:pt x="128" y="236"/>
                    <a:pt x="125" y="231"/>
                    <a:pt x="129" y="228"/>
                  </a:cubicBezTo>
                  <a:cubicBezTo>
                    <a:pt x="134" y="225"/>
                    <a:pt x="130" y="224"/>
                    <a:pt x="129" y="220"/>
                  </a:cubicBezTo>
                  <a:cubicBezTo>
                    <a:pt x="127" y="216"/>
                    <a:pt x="131" y="213"/>
                    <a:pt x="133" y="215"/>
                  </a:cubicBezTo>
                  <a:cubicBezTo>
                    <a:pt x="135" y="217"/>
                    <a:pt x="149" y="216"/>
                    <a:pt x="162" y="213"/>
                  </a:cubicBezTo>
                  <a:cubicBezTo>
                    <a:pt x="174" y="211"/>
                    <a:pt x="182" y="206"/>
                    <a:pt x="183" y="203"/>
                  </a:cubicBezTo>
                  <a:cubicBezTo>
                    <a:pt x="184" y="199"/>
                    <a:pt x="192" y="191"/>
                    <a:pt x="193" y="188"/>
                  </a:cubicBezTo>
                  <a:cubicBezTo>
                    <a:pt x="195" y="185"/>
                    <a:pt x="194" y="181"/>
                    <a:pt x="189" y="181"/>
                  </a:cubicBezTo>
                  <a:cubicBezTo>
                    <a:pt x="184" y="180"/>
                    <a:pt x="184" y="174"/>
                    <a:pt x="187" y="171"/>
                  </a:cubicBezTo>
                  <a:cubicBezTo>
                    <a:pt x="189" y="168"/>
                    <a:pt x="185" y="165"/>
                    <a:pt x="180" y="164"/>
                  </a:cubicBezTo>
                  <a:cubicBezTo>
                    <a:pt x="176" y="164"/>
                    <a:pt x="168" y="160"/>
                    <a:pt x="172" y="156"/>
                  </a:cubicBezTo>
                  <a:cubicBezTo>
                    <a:pt x="174" y="154"/>
                    <a:pt x="175" y="155"/>
                    <a:pt x="176" y="156"/>
                  </a:cubicBezTo>
                  <a:cubicBezTo>
                    <a:pt x="177" y="154"/>
                    <a:pt x="178" y="151"/>
                    <a:pt x="177" y="151"/>
                  </a:cubicBezTo>
                  <a:cubicBezTo>
                    <a:pt x="176" y="150"/>
                    <a:pt x="174" y="151"/>
                    <a:pt x="174" y="144"/>
                  </a:cubicBezTo>
                  <a:cubicBezTo>
                    <a:pt x="174" y="137"/>
                    <a:pt x="177" y="138"/>
                    <a:pt x="177" y="129"/>
                  </a:cubicBezTo>
                  <a:cubicBezTo>
                    <a:pt x="177" y="120"/>
                    <a:pt x="181" y="115"/>
                    <a:pt x="181" y="110"/>
                  </a:cubicBezTo>
                  <a:cubicBezTo>
                    <a:pt x="181" y="105"/>
                    <a:pt x="189" y="100"/>
                    <a:pt x="194" y="92"/>
                  </a:cubicBezTo>
                  <a:cubicBezTo>
                    <a:pt x="199" y="84"/>
                    <a:pt x="209" y="74"/>
                    <a:pt x="214" y="71"/>
                  </a:cubicBezTo>
                  <a:cubicBezTo>
                    <a:pt x="218" y="69"/>
                    <a:pt x="226" y="66"/>
                    <a:pt x="227" y="64"/>
                  </a:cubicBezTo>
                  <a:cubicBezTo>
                    <a:pt x="228" y="61"/>
                    <a:pt x="227" y="48"/>
                    <a:pt x="225" y="4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09" name="Freeform 109">
              <a:extLst>
                <a:ext uri="{FF2B5EF4-FFF2-40B4-BE49-F238E27FC236}">
                  <a16:creationId xmlns="" xmlns:a16="http://schemas.microsoft.com/office/drawing/2014/main" id="{50044ECC-B046-4AA3-ABBE-DAAC01F7BE60}"/>
                </a:ext>
              </a:extLst>
            </p:cNvPr>
            <p:cNvSpPr>
              <a:spLocks/>
            </p:cNvSpPr>
            <p:nvPr/>
          </p:nvSpPr>
          <p:spPr bwMode="auto">
            <a:xfrm>
              <a:off x="3893504" y="4531181"/>
              <a:ext cx="186504" cy="952727"/>
            </a:xfrm>
            <a:custGeom>
              <a:avLst/>
              <a:gdLst/>
              <a:ahLst/>
              <a:cxnLst>
                <a:cxn ang="0">
                  <a:pos x="40" y="435"/>
                </a:cxn>
                <a:cxn ang="0">
                  <a:pos x="27" y="413"/>
                </a:cxn>
                <a:cxn ang="0">
                  <a:pos x="38" y="389"/>
                </a:cxn>
                <a:cxn ang="0">
                  <a:pos x="46" y="365"/>
                </a:cxn>
                <a:cxn ang="0">
                  <a:pos x="51" y="347"/>
                </a:cxn>
                <a:cxn ang="0">
                  <a:pos x="44" y="329"/>
                </a:cxn>
                <a:cxn ang="0">
                  <a:pos x="45" y="299"/>
                </a:cxn>
                <a:cxn ang="0">
                  <a:pos x="49" y="276"/>
                </a:cxn>
                <a:cxn ang="0">
                  <a:pos x="53" y="257"/>
                </a:cxn>
                <a:cxn ang="0">
                  <a:pos x="62" y="216"/>
                </a:cxn>
                <a:cxn ang="0">
                  <a:pos x="65" y="189"/>
                </a:cxn>
                <a:cxn ang="0">
                  <a:pos x="66" y="157"/>
                </a:cxn>
                <a:cxn ang="0">
                  <a:pos x="74" y="129"/>
                </a:cxn>
                <a:cxn ang="0">
                  <a:pos x="84" y="107"/>
                </a:cxn>
                <a:cxn ang="0">
                  <a:pos x="97" y="76"/>
                </a:cxn>
                <a:cxn ang="0">
                  <a:pos x="89" y="53"/>
                </a:cxn>
                <a:cxn ang="0">
                  <a:pos x="84" y="25"/>
                </a:cxn>
                <a:cxn ang="0">
                  <a:pos x="71" y="2"/>
                </a:cxn>
                <a:cxn ang="0">
                  <a:pos x="64" y="23"/>
                </a:cxn>
                <a:cxn ang="0">
                  <a:pos x="62" y="75"/>
                </a:cxn>
                <a:cxn ang="0">
                  <a:pos x="53" y="128"/>
                </a:cxn>
                <a:cxn ang="0">
                  <a:pos x="48" y="163"/>
                </a:cxn>
                <a:cxn ang="0">
                  <a:pos x="41" y="210"/>
                </a:cxn>
                <a:cxn ang="0">
                  <a:pos x="26" y="251"/>
                </a:cxn>
                <a:cxn ang="0">
                  <a:pos x="24" y="286"/>
                </a:cxn>
                <a:cxn ang="0">
                  <a:pos x="17" y="319"/>
                </a:cxn>
                <a:cxn ang="0">
                  <a:pos x="32" y="302"/>
                </a:cxn>
                <a:cxn ang="0">
                  <a:pos x="34" y="320"/>
                </a:cxn>
                <a:cxn ang="0">
                  <a:pos x="30" y="342"/>
                </a:cxn>
                <a:cxn ang="0">
                  <a:pos x="25" y="357"/>
                </a:cxn>
                <a:cxn ang="0">
                  <a:pos x="23" y="354"/>
                </a:cxn>
                <a:cxn ang="0">
                  <a:pos x="15" y="357"/>
                </a:cxn>
                <a:cxn ang="0">
                  <a:pos x="2" y="374"/>
                </a:cxn>
                <a:cxn ang="0">
                  <a:pos x="17" y="376"/>
                </a:cxn>
                <a:cxn ang="0">
                  <a:pos x="25" y="389"/>
                </a:cxn>
                <a:cxn ang="0">
                  <a:pos x="11" y="393"/>
                </a:cxn>
                <a:cxn ang="0">
                  <a:pos x="13" y="400"/>
                </a:cxn>
                <a:cxn ang="0">
                  <a:pos x="6" y="412"/>
                </a:cxn>
                <a:cxn ang="0">
                  <a:pos x="15" y="416"/>
                </a:cxn>
                <a:cxn ang="0">
                  <a:pos x="16" y="427"/>
                </a:cxn>
                <a:cxn ang="0">
                  <a:pos x="9" y="441"/>
                </a:cxn>
                <a:cxn ang="0">
                  <a:pos x="23" y="444"/>
                </a:cxn>
                <a:cxn ang="0">
                  <a:pos x="28" y="448"/>
                </a:cxn>
                <a:cxn ang="0">
                  <a:pos x="22" y="462"/>
                </a:cxn>
                <a:cxn ang="0">
                  <a:pos x="41" y="462"/>
                </a:cxn>
                <a:cxn ang="0">
                  <a:pos x="28" y="472"/>
                </a:cxn>
                <a:cxn ang="0">
                  <a:pos x="42" y="470"/>
                </a:cxn>
                <a:cxn ang="0">
                  <a:pos x="26" y="481"/>
                </a:cxn>
                <a:cxn ang="0">
                  <a:pos x="41" y="483"/>
                </a:cxn>
                <a:cxn ang="0">
                  <a:pos x="64" y="461"/>
                </a:cxn>
                <a:cxn ang="0">
                  <a:pos x="71" y="473"/>
                </a:cxn>
                <a:cxn ang="0">
                  <a:pos x="61" y="477"/>
                </a:cxn>
                <a:cxn ang="0">
                  <a:pos x="50" y="486"/>
                </a:cxn>
                <a:cxn ang="0">
                  <a:pos x="58" y="503"/>
                </a:cxn>
                <a:cxn ang="0">
                  <a:pos x="74" y="500"/>
                </a:cxn>
                <a:cxn ang="0">
                  <a:pos x="91" y="501"/>
                </a:cxn>
                <a:cxn ang="0">
                  <a:pos x="81" y="499"/>
                </a:cxn>
                <a:cxn ang="0">
                  <a:pos x="71" y="457"/>
                </a:cxn>
                <a:cxn ang="0">
                  <a:pos x="46" y="452"/>
                </a:cxn>
              </a:cxnLst>
              <a:rect l="0" t="0" r="r" b="b"/>
              <a:pathLst>
                <a:path w="100" h="510">
                  <a:moveTo>
                    <a:pt x="46" y="452"/>
                  </a:moveTo>
                  <a:cubicBezTo>
                    <a:pt x="44" y="453"/>
                    <a:pt x="43" y="447"/>
                    <a:pt x="41" y="447"/>
                  </a:cubicBezTo>
                  <a:cubicBezTo>
                    <a:pt x="39" y="447"/>
                    <a:pt x="39" y="439"/>
                    <a:pt x="40" y="435"/>
                  </a:cubicBezTo>
                  <a:cubicBezTo>
                    <a:pt x="42" y="431"/>
                    <a:pt x="32" y="433"/>
                    <a:pt x="30" y="431"/>
                  </a:cubicBezTo>
                  <a:cubicBezTo>
                    <a:pt x="27" y="430"/>
                    <a:pt x="31" y="427"/>
                    <a:pt x="28" y="424"/>
                  </a:cubicBezTo>
                  <a:cubicBezTo>
                    <a:pt x="25" y="420"/>
                    <a:pt x="27" y="416"/>
                    <a:pt x="27" y="413"/>
                  </a:cubicBezTo>
                  <a:cubicBezTo>
                    <a:pt x="28" y="411"/>
                    <a:pt x="30" y="406"/>
                    <a:pt x="34" y="406"/>
                  </a:cubicBezTo>
                  <a:cubicBezTo>
                    <a:pt x="37" y="406"/>
                    <a:pt x="35" y="400"/>
                    <a:pt x="38" y="398"/>
                  </a:cubicBezTo>
                  <a:cubicBezTo>
                    <a:pt x="42" y="396"/>
                    <a:pt x="35" y="392"/>
                    <a:pt x="38" y="389"/>
                  </a:cubicBezTo>
                  <a:cubicBezTo>
                    <a:pt x="41" y="387"/>
                    <a:pt x="38" y="382"/>
                    <a:pt x="43" y="382"/>
                  </a:cubicBezTo>
                  <a:cubicBezTo>
                    <a:pt x="47" y="381"/>
                    <a:pt x="43" y="375"/>
                    <a:pt x="46" y="374"/>
                  </a:cubicBezTo>
                  <a:cubicBezTo>
                    <a:pt x="49" y="373"/>
                    <a:pt x="45" y="369"/>
                    <a:pt x="46" y="365"/>
                  </a:cubicBezTo>
                  <a:cubicBezTo>
                    <a:pt x="47" y="361"/>
                    <a:pt x="44" y="358"/>
                    <a:pt x="48" y="356"/>
                  </a:cubicBezTo>
                  <a:cubicBezTo>
                    <a:pt x="52" y="355"/>
                    <a:pt x="49" y="351"/>
                    <a:pt x="46" y="349"/>
                  </a:cubicBezTo>
                  <a:cubicBezTo>
                    <a:pt x="43" y="347"/>
                    <a:pt x="47" y="347"/>
                    <a:pt x="51" y="347"/>
                  </a:cubicBezTo>
                  <a:cubicBezTo>
                    <a:pt x="54" y="347"/>
                    <a:pt x="52" y="341"/>
                    <a:pt x="49" y="342"/>
                  </a:cubicBezTo>
                  <a:cubicBezTo>
                    <a:pt x="45" y="343"/>
                    <a:pt x="43" y="339"/>
                    <a:pt x="46" y="336"/>
                  </a:cubicBezTo>
                  <a:cubicBezTo>
                    <a:pt x="49" y="333"/>
                    <a:pt x="43" y="331"/>
                    <a:pt x="44" y="329"/>
                  </a:cubicBezTo>
                  <a:cubicBezTo>
                    <a:pt x="45" y="327"/>
                    <a:pt x="45" y="324"/>
                    <a:pt x="43" y="323"/>
                  </a:cubicBezTo>
                  <a:cubicBezTo>
                    <a:pt x="41" y="321"/>
                    <a:pt x="42" y="311"/>
                    <a:pt x="45" y="311"/>
                  </a:cubicBezTo>
                  <a:cubicBezTo>
                    <a:pt x="47" y="310"/>
                    <a:pt x="45" y="301"/>
                    <a:pt x="45" y="299"/>
                  </a:cubicBezTo>
                  <a:cubicBezTo>
                    <a:pt x="45" y="296"/>
                    <a:pt x="43" y="293"/>
                    <a:pt x="43" y="291"/>
                  </a:cubicBezTo>
                  <a:cubicBezTo>
                    <a:pt x="43" y="288"/>
                    <a:pt x="46" y="288"/>
                    <a:pt x="46" y="283"/>
                  </a:cubicBezTo>
                  <a:cubicBezTo>
                    <a:pt x="46" y="278"/>
                    <a:pt x="47" y="276"/>
                    <a:pt x="49" y="276"/>
                  </a:cubicBezTo>
                  <a:cubicBezTo>
                    <a:pt x="51" y="276"/>
                    <a:pt x="49" y="270"/>
                    <a:pt x="50" y="267"/>
                  </a:cubicBezTo>
                  <a:cubicBezTo>
                    <a:pt x="50" y="265"/>
                    <a:pt x="56" y="267"/>
                    <a:pt x="56" y="263"/>
                  </a:cubicBezTo>
                  <a:cubicBezTo>
                    <a:pt x="57" y="259"/>
                    <a:pt x="53" y="259"/>
                    <a:pt x="53" y="257"/>
                  </a:cubicBezTo>
                  <a:cubicBezTo>
                    <a:pt x="54" y="253"/>
                    <a:pt x="53" y="249"/>
                    <a:pt x="53" y="242"/>
                  </a:cubicBezTo>
                  <a:cubicBezTo>
                    <a:pt x="53" y="234"/>
                    <a:pt x="59" y="233"/>
                    <a:pt x="62" y="231"/>
                  </a:cubicBezTo>
                  <a:cubicBezTo>
                    <a:pt x="64" y="228"/>
                    <a:pt x="59" y="218"/>
                    <a:pt x="62" y="216"/>
                  </a:cubicBezTo>
                  <a:cubicBezTo>
                    <a:pt x="65" y="215"/>
                    <a:pt x="63" y="210"/>
                    <a:pt x="65" y="208"/>
                  </a:cubicBezTo>
                  <a:cubicBezTo>
                    <a:pt x="67" y="206"/>
                    <a:pt x="67" y="203"/>
                    <a:pt x="68" y="199"/>
                  </a:cubicBezTo>
                  <a:cubicBezTo>
                    <a:pt x="69" y="195"/>
                    <a:pt x="65" y="193"/>
                    <a:pt x="65" y="189"/>
                  </a:cubicBezTo>
                  <a:cubicBezTo>
                    <a:pt x="65" y="185"/>
                    <a:pt x="65" y="182"/>
                    <a:pt x="62" y="178"/>
                  </a:cubicBezTo>
                  <a:cubicBezTo>
                    <a:pt x="59" y="174"/>
                    <a:pt x="60" y="166"/>
                    <a:pt x="62" y="166"/>
                  </a:cubicBezTo>
                  <a:cubicBezTo>
                    <a:pt x="64" y="166"/>
                    <a:pt x="63" y="158"/>
                    <a:pt x="66" y="157"/>
                  </a:cubicBezTo>
                  <a:cubicBezTo>
                    <a:pt x="70" y="156"/>
                    <a:pt x="68" y="150"/>
                    <a:pt x="66" y="145"/>
                  </a:cubicBezTo>
                  <a:cubicBezTo>
                    <a:pt x="65" y="140"/>
                    <a:pt x="69" y="143"/>
                    <a:pt x="69" y="139"/>
                  </a:cubicBezTo>
                  <a:cubicBezTo>
                    <a:pt x="69" y="135"/>
                    <a:pt x="71" y="130"/>
                    <a:pt x="74" y="129"/>
                  </a:cubicBezTo>
                  <a:cubicBezTo>
                    <a:pt x="78" y="128"/>
                    <a:pt x="78" y="122"/>
                    <a:pt x="78" y="120"/>
                  </a:cubicBezTo>
                  <a:cubicBezTo>
                    <a:pt x="78" y="117"/>
                    <a:pt x="82" y="116"/>
                    <a:pt x="85" y="114"/>
                  </a:cubicBezTo>
                  <a:cubicBezTo>
                    <a:pt x="87" y="112"/>
                    <a:pt x="81" y="109"/>
                    <a:pt x="84" y="107"/>
                  </a:cubicBezTo>
                  <a:cubicBezTo>
                    <a:pt x="88" y="105"/>
                    <a:pt x="81" y="96"/>
                    <a:pt x="83" y="94"/>
                  </a:cubicBezTo>
                  <a:cubicBezTo>
                    <a:pt x="85" y="93"/>
                    <a:pt x="84" y="89"/>
                    <a:pt x="84" y="86"/>
                  </a:cubicBezTo>
                  <a:cubicBezTo>
                    <a:pt x="84" y="84"/>
                    <a:pt x="95" y="79"/>
                    <a:pt x="97" y="76"/>
                  </a:cubicBezTo>
                  <a:cubicBezTo>
                    <a:pt x="98" y="74"/>
                    <a:pt x="99" y="68"/>
                    <a:pt x="99" y="63"/>
                  </a:cubicBezTo>
                  <a:cubicBezTo>
                    <a:pt x="96" y="65"/>
                    <a:pt x="93" y="66"/>
                    <a:pt x="92" y="65"/>
                  </a:cubicBezTo>
                  <a:cubicBezTo>
                    <a:pt x="91" y="63"/>
                    <a:pt x="92" y="56"/>
                    <a:pt x="89" y="53"/>
                  </a:cubicBezTo>
                  <a:cubicBezTo>
                    <a:pt x="86" y="50"/>
                    <a:pt x="88" y="44"/>
                    <a:pt x="85" y="43"/>
                  </a:cubicBezTo>
                  <a:cubicBezTo>
                    <a:pt x="82" y="41"/>
                    <a:pt x="79" y="35"/>
                    <a:pt x="81" y="33"/>
                  </a:cubicBezTo>
                  <a:cubicBezTo>
                    <a:pt x="84" y="31"/>
                    <a:pt x="81" y="27"/>
                    <a:pt x="84" y="25"/>
                  </a:cubicBezTo>
                  <a:cubicBezTo>
                    <a:pt x="86" y="23"/>
                    <a:pt x="82" y="23"/>
                    <a:pt x="79" y="19"/>
                  </a:cubicBezTo>
                  <a:cubicBezTo>
                    <a:pt x="76" y="15"/>
                    <a:pt x="80" y="10"/>
                    <a:pt x="76" y="7"/>
                  </a:cubicBezTo>
                  <a:cubicBezTo>
                    <a:pt x="72" y="4"/>
                    <a:pt x="72" y="0"/>
                    <a:pt x="71" y="2"/>
                  </a:cubicBezTo>
                  <a:cubicBezTo>
                    <a:pt x="70" y="4"/>
                    <a:pt x="70" y="9"/>
                    <a:pt x="67" y="11"/>
                  </a:cubicBezTo>
                  <a:cubicBezTo>
                    <a:pt x="66" y="11"/>
                    <a:pt x="65" y="12"/>
                    <a:pt x="64" y="13"/>
                  </a:cubicBezTo>
                  <a:cubicBezTo>
                    <a:pt x="64" y="15"/>
                    <a:pt x="63" y="20"/>
                    <a:pt x="64" y="23"/>
                  </a:cubicBezTo>
                  <a:cubicBezTo>
                    <a:pt x="66" y="27"/>
                    <a:pt x="67" y="45"/>
                    <a:pt x="65" y="52"/>
                  </a:cubicBezTo>
                  <a:cubicBezTo>
                    <a:pt x="64" y="59"/>
                    <a:pt x="62" y="65"/>
                    <a:pt x="61" y="69"/>
                  </a:cubicBezTo>
                  <a:cubicBezTo>
                    <a:pt x="59" y="73"/>
                    <a:pt x="64" y="73"/>
                    <a:pt x="62" y="75"/>
                  </a:cubicBezTo>
                  <a:cubicBezTo>
                    <a:pt x="60" y="77"/>
                    <a:pt x="61" y="82"/>
                    <a:pt x="61" y="90"/>
                  </a:cubicBezTo>
                  <a:cubicBezTo>
                    <a:pt x="61" y="98"/>
                    <a:pt x="56" y="112"/>
                    <a:pt x="56" y="116"/>
                  </a:cubicBezTo>
                  <a:cubicBezTo>
                    <a:pt x="56" y="120"/>
                    <a:pt x="52" y="123"/>
                    <a:pt x="53" y="128"/>
                  </a:cubicBezTo>
                  <a:cubicBezTo>
                    <a:pt x="53" y="133"/>
                    <a:pt x="51" y="135"/>
                    <a:pt x="48" y="138"/>
                  </a:cubicBezTo>
                  <a:cubicBezTo>
                    <a:pt x="45" y="140"/>
                    <a:pt x="52" y="147"/>
                    <a:pt x="52" y="151"/>
                  </a:cubicBezTo>
                  <a:cubicBezTo>
                    <a:pt x="52" y="155"/>
                    <a:pt x="47" y="157"/>
                    <a:pt x="48" y="163"/>
                  </a:cubicBezTo>
                  <a:cubicBezTo>
                    <a:pt x="49" y="171"/>
                    <a:pt x="48" y="185"/>
                    <a:pt x="48" y="188"/>
                  </a:cubicBezTo>
                  <a:cubicBezTo>
                    <a:pt x="48" y="191"/>
                    <a:pt x="45" y="191"/>
                    <a:pt x="45" y="196"/>
                  </a:cubicBezTo>
                  <a:cubicBezTo>
                    <a:pt x="46" y="201"/>
                    <a:pt x="42" y="202"/>
                    <a:pt x="41" y="210"/>
                  </a:cubicBezTo>
                  <a:cubicBezTo>
                    <a:pt x="41" y="217"/>
                    <a:pt x="35" y="228"/>
                    <a:pt x="33" y="234"/>
                  </a:cubicBezTo>
                  <a:cubicBezTo>
                    <a:pt x="30" y="240"/>
                    <a:pt x="30" y="243"/>
                    <a:pt x="27" y="243"/>
                  </a:cubicBezTo>
                  <a:cubicBezTo>
                    <a:pt x="24" y="243"/>
                    <a:pt x="24" y="246"/>
                    <a:pt x="26" y="251"/>
                  </a:cubicBezTo>
                  <a:cubicBezTo>
                    <a:pt x="28" y="256"/>
                    <a:pt x="24" y="260"/>
                    <a:pt x="27" y="265"/>
                  </a:cubicBezTo>
                  <a:cubicBezTo>
                    <a:pt x="30" y="270"/>
                    <a:pt x="29" y="272"/>
                    <a:pt x="28" y="277"/>
                  </a:cubicBezTo>
                  <a:cubicBezTo>
                    <a:pt x="26" y="282"/>
                    <a:pt x="24" y="282"/>
                    <a:pt x="24" y="286"/>
                  </a:cubicBezTo>
                  <a:cubicBezTo>
                    <a:pt x="24" y="291"/>
                    <a:pt x="21" y="295"/>
                    <a:pt x="23" y="300"/>
                  </a:cubicBezTo>
                  <a:cubicBezTo>
                    <a:pt x="25" y="305"/>
                    <a:pt x="24" y="306"/>
                    <a:pt x="22" y="306"/>
                  </a:cubicBezTo>
                  <a:cubicBezTo>
                    <a:pt x="19" y="306"/>
                    <a:pt x="18" y="310"/>
                    <a:pt x="17" y="319"/>
                  </a:cubicBezTo>
                  <a:cubicBezTo>
                    <a:pt x="16" y="327"/>
                    <a:pt x="16" y="327"/>
                    <a:pt x="22" y="326"/>
                  </a:cubicBezTo>
                  <a:cubicBezTo>
                    <a:pt x="28" y="326"/>
                    <a:pt x="24" y="306"/>
                    <a:pt x="27" y="306"/>
                  </a:cubicBezTo>
                  <a:cubicBezTo>
                    <a:pt x="31" y="306"/>
                    <a:pt x="28" y="303"/>
                    <a:pt x="32" y="302"/>
                  </a:cubicBezTo>
                  <a:cubicBezTo>
                    <a:pt x="35" y="301"/>
                    <a:pt x="32" y="305"/>
                    <a:pt x="35" y="306"/>
                  </a:cubicBezTo>
                  <a:cubicBezTo>
                    <a:pt x="37" y="307"/>
                    <a:pt x="39" y="309"/>
                    <a:pt x="35" y="311"/>
                  </a:cubicBezTo>
                  <a:cubicBezTo>
                    <a:pt x="32" y="313"/>
                    <a:pt x="36" y="318"/>
                    <a:pt x="34" y="320"/>
                  </a:cubicBezTo>
                  <a:cubicBezTo>
                    <a:pt x="33" y="323"/>
                    <a:pt x="30" y="326"/>
                    <a:pt x="32" y="329"/>
                  </a:cubicBezTo>
                  <a:cubicBezTo>
                    <a:pt x="33" y="333"/>
                    <a:pt x="30" y="332"/>
                    <a:pt x="30" y="337"/>
                  </a:cubicBezTo>
                  <a:cubicBezTo>
                    <a:pt x="29" y="341"/>
                    <a:pt x="32" y="341"/>
                    <a:pt x="30" y="342"/>
                  </a:cubicBezTo>
                  <a:cubicBezTo>
                    <a:pt x="28" y="343"/>
                    <a:pt x="32" y="346"/>
                    <a:pt x="30" y="347"/>
                  </a:cubicBezTo>
                  <a:cubicBezTo>
                    <a:pt x="27" y="347"/>
                    <a:pt x="29" y="351"/>
                    <a:pt x="30" y="354"/>
                  </a:cubicBezTo>
                  <a:cubicBezTo>
                    <a:pt x="32" y="357"/>
                    <a:pt x="27" y="355"/>
                    <a:pt x="25" y="357"/>
                  </a:cubicBezTo>
                  <a:cubicBezTo>
                    <a:pt x="22" y="359"/>
                    <a:pt x="27" y="362"/>
                    <a:pt x="26" y="364"/>
                  </a:cubicBezTo>
                  <a:cubicBezTo>
                    <a:pt x="24" y="367"/>
                    <a:pt x="20" y="363"/>
                    <a:pt x="18" y="361"/>
                  </a:cubicBezTo>
                  <a:cubicBezTo>
                    <a:pt x="17" y="360"/>
                    <a:pt x="21" y="357"/>
                    <a:pt x="23" y="354"/>
                  </a:cubicBezTo>
                  <a:cubicBezTo>
                    <a:pt x="26" y="351"/>
                    <a:pt x="21" y="344"/>
                    <a:pt x="17" y="346"/>
                  </a:cubicBezTo>
                  <a:cubicBezTo>
                    <a:pt x="14" y="347"/>
                    <a:pt x="21" y="351"/>
                    <a:pt x="21" y="355"/>
                  </a:cubicBezTo>
                  <a:cubicBezTo>
                    <a:pt x="21" y="358"/>
                    <a:pt x="15" y="354"/>
                    <a:pt x="15" y="357"/>
                  </a:cubicBezTo>
                  <a:cubicBezTo>
                    <a:pt x="15" y="361"/>
                    <a:pt x="11" y="360"/>
                    <a:pt x="9" y="362"/>
                  </a:cubicBezTo>
                  <a:cubicBezTo>
                    <a:pt x="6" y="365"/>
                    <a:pt x="12" y="367"/>
                    <a:pt x="9" y="368"/>
                  </a:cubicBezTo>
                  <a:cubicBezTo>
                    <a:pt x="7" y="368"/>
                    <a:pt x="2" y="372"/>
                    <a:pt x="2" y="374"/>
                  </a:cubicBezTo>
                  <a:cubicBezTo>
                    <a:pt x="2" y="377"/>
                    <a:pt x="5" y="377"/>
                    <a:pt x="5" y="375"/>
                  </a:cubicBezTo>
                  <a:cubicBezTo>
                    <a:pt x="5" y="372"/>
                    <a:pt x="9" y="372"/>
                    <a:pt x="10" y="375"/>
                  </a:cubicBezTo>
                  <a:cubicBezTo>
                    <a:pt x="11" y="378"/>
                    <a:pt x="13" y="375"/>
                    <a:pt x="17" y="376"/>
                  </a:cubicBezTo>
                  <a:cubicBezTo>
                    <a:pt x="20" y="376"/>
                    <a:pt x="20" y="382"/>
                    <a:pt x="18" y="381"/>
                  </a:cubicBezTo>
                  <a:cubicBezTo>
                    <a:pt x="16" y="381"/>
                    <a:pt x="14" y="385"/>
                    <a:pt x="14" y="388"/>
                  </a:cubicBezTo>
                  <a:cubicBezTo>
                    <a:pt x="15" y="392"/>
                    <a:pt x="22" y="388"/>
                    <a:pt x="25" y="389"/>
                  </a:cubicBezTo>
                  <a:cubicBezTo>
                    <a:pt x="28" y="390"/>
                    <a:pt x="27" y="396"/>
                    <a:pt x="25" y="394"/>
                  </a:cubicBezTo>
                  <a:cubicBezTo>
                    <a:pt x="23" y="392"/>
                    <a:pt x="19" y="389"/>
                    <a:pt x="17" y="392"/>
                  </a:cubicBezTo>
                  <a:cubicBezTo>
                    <a:pt x="16" y="395"/>
                    <a:pt x="13" y="394"/>
                    <a:pt x="11" y="393"/>
                  </a:cubicBezTo>
                  <a:cubicBezTo>
                    <a:pt x="8" y="392"/>
                    <a:pt x="0" y="397"/>
                    <a:pt x="3" y="399"/>
                  </a:cubicBezTo>
                  <a:cubicBezTo>
                    <a:pt x="6" y="401"/>
                    <a:pt x="6" y="404"/>
                    <a:pt x="7" y="404"/>
                  </a:cubicBezTo>
                  <a:cubicBezTo>
                    <a:pt x="9" y="404"/>
                    <a:pt x="12" y="402"/>
                    <a:pt x="13" y="400"/>
                  </a:cubicBezTo>
                  <a:cubicBezTo>
                    <a:pt x="14" y="398"/>
                    <a:pt x="17" y="396"/>
                    <a:pt x="18" y="401"/>
                  </a:cubicBezTo>
                  <a:cubicBezTo>
                    <a:pt x="18" y="405"/>
                    <a:pt x="13" y="403"/>
                    <a:pt x="12" y="406"/>
                  </a:cubicBezTo>
                  <a:cubicBezTo>
                    <a:pt x="11" y="408"/>
                    <a:pt x="9" y="410"/>
                    <a:pt x="6" y="412"/>
                  </a:cubicBezTo>
                  <a:cubicBezTo>
                    <a:pt x="3" y="415"/>
                    <a:pt x="6" y="418"/>
                    <a:pt x="8" y="417"/>
                  </a:cubicBezTo>
                  <a:cubicBezTo>
                    <a:pt x="11" y="416"/>
                    <a:pt x="8" y="420"/>
                    <a:pt x="11" y="421"/>
                  </a:cubicBezTo>
                  <a:cubicBezTo>
                    <a:pt x="14" y="421"/>
                    <a:pt x="15" y="419"/>
                    <a:pt x="15" y="416"/>
                  </a:cubicBezTo>
                  <a:cubicBezTo>
                    <a:pt x="14" y="414"/>
                    <a:pt x="16" y="408"/>
                    <a:pt x="19" y="411"/>
                  </a:cubicBezTo>
                  <a:cubicBezTo>
                    <a:pt x="22" y="414"/>
                    <a:pt x="18" y="416"/>
                    <a:pt x="18" y="419"/>
                  </a:cubicBezTo>
                  <a:cubicBezTo>
                    <a:pt x="18" y="421"/>
                    <a:pt x="16" y="425"/>
                    <a:pt x="16" y="427"/>
                  </a:cubicBezTo>
                  <a:cubicBezTo>
                    <a:pt x="16" y="430"/>
                    <a:pt x="13" y="429"/>
                    <a:pt x="13" y="432"/>
                  </a:cubicBezTo>
                  <a:cubicBezTo>
                    <a:pt x="13" y="435"/>
                    <a:pt x="6" y="433"/>
                    <a:pt x="9" y="435"/>
                  </a:cubicBezTo>
                  <a:cubicBezTo>
                    <a:pt x="13" y="437"/>
                    <a:pt x="7" y="439"/>
                    <a:pt x="9" y="441"/>
                  </a:cubicBezTo>
                  <a:cubicBezTo>
                    <a:pt x="11" y="443"/>
                    <a:pt x="12" y="439"/>
                    <a:pt x="15" y="440"/>
                  </a:cubicBezTo>
                  <a:cubicBezTo>
                    <a:pt x="18" y="441"/>
                    <a:pt x="17" y="441"/>
                    <a:pt x="21" y="440"/>
                  </a:cubicBezTo>
                  <a:cubicBezTo>
                    <a:pt x="24" y="438"/>
                    <a:pt x="26" y="443"/>
                    <a:pt x="23" y="444"/>
                  </a:cubicBezTo>
                  <a:cubicBezTo>
                    <a:pt x="20" y="445"/>
                    <a:pt x="16" y="448"/>
                    <a:pt x="18" y="449"/>
                  </a:cubicBezTo>
                  <a:cubicBezTo>
                    <a:pt x="19" y="449"/>
                    <a:pt x="24" y="446"/>
                    <a:pt x="25" y="450"/>
                  </a:cubicBezTo>
                  <a:cubicBezTo>
                    <a:pt x="26" y="453"/>
                    <a:pt x="28" y="452"/>
                    <a:pt x="28" y="448"/>
                  </a:cubicBezTo>
                  <a:cubicBezTo>
                    <a:pt x="29" y="445"/>
                    <a:pt x="35" y="448"/>
                    <a:pt x="36" y="451"/>
                  </a:cubicBezTo>
                  <a:cubicBezTo>
                    <a:pt x="37" y="454"/>
                    <a:pt x="29" y="456"/>
                    <a:pt x="26" y="455"/>
                  </a:cubicBezTo>
                  <a:cubicBezTo>
                    <a:pt x="22" y="454"/>
                    <a:pt x="20" y="458"/>
                    <a:pt x="22" y="462"/>
                  </a:cubicBezTo>
                  <a:cubicBezTo>
                    <a:pt x="25" y="465"/>
                    <a:pt x="28" y="462"/>
                    <a:pt x="31" y="459"/>
                  </a:cubicBezTo>
                  <a:cubicBezTo>
                    <a:pt x="33" y="456"/>
                    <a:pt x="47" y="457"/>
                    <a:pt x="48" y="460"/>
                  </a:cubicBezTo>
                  <a:cubicBezTo>
                    <a:pt x="49" y="463"/>
                    <a:pt x="42" y="460"/>
                    <a:pt x="41" y="462"/>
                  </a:cubicBezTo>
                  <a:cubicBezTo>
                    <a:pt x="40" y="464"/>
                    <a:pt x="35" y="465"/>
                    <a:pt x="34" y="463"/>
                  </a:cubicBezTo>
                  <a:cubicBezTo>
                    <a:pt x="33" y="461"/>
                    <a:pt x="28" y="464"/>
                    <a:pt x="28" y="467"/>
                  </a:cubicBezTo>
                  <a:cubicBezTo>
                    <a:pt x="27" y="471"/>
                    <a:pt x="23" y="471"/>
                    <a:pt x="28" y="472"/>
                  </a:cubicBezTo>
                  <a:cubicBezTo>
                    <a:pt x="32" y="473"/>
                    <a:pt x="31" y="467"/>
                    <a:pt x="38" y="468"/>
                  </a:cubicBezTo>
                  <a:cubicBezTo>
                    <a:pt x="45" y="468"/>
                    <a:pt x="49" y="461"/>
                    <a:pt x="51" y="465"/>
                  </a:cubicBezTo>
                  <a:cubicBezTo>
                    <a:pt x="53" y="469"/>
                    <a:pt x="45" y="472"/>
                    <a:pt x="42" y="470"/>
                  </a:cubicBezTo>
                  <a:cubicBezTo>
                    <a:pt x="40" y="467"/>
                    <a:pt x="36" y="472"/>
                    <a:pt x="37" y="475"/>
                  </a:cubicBezTo>
                  <a:cubicBezTo>
                    <a:pt x="37" y="479"/>
                    <a:pt x="29" y="474"/>
                    <a:pt x="25" y="474"/>
                  </a:cubicBezTo>
                  <a:cubicBezTo>
                    <a:pt x="21" y="473"/>
                    <a:pt x="22" y="478"/>
                    <a:pt x="26" y="481"/>
                  </a:cubicBezTo>
                  <a:cubicBezTo>
                    <a:pt x="29" y="485"/>
                    <a:pt x="31" y="481"/>
                    <a:pt x="36" y="484"/>
                  </a:cubicBezTo>
                  <a:cubicBezTo>
                    <a:pt x="40" y="486"/>
                    <a:pt x="40" y="489"/>
                    <a:pt x="43" y="487"/>
                  </a:cubicBezTo>
                  <a:cubicBezTo>
                    <a:pt x="46" y="484"/>
                    <a:pt x="43" y="484"/>
                    <a:pt x="41" y="483"/>
                  </a:cubicBezTo>
                  <a:cubicBezTo>
                    <a:pt x="39" y="482"/>
                    <a:pt x="41" y="477"/>
                    <a:pt x="45" y="480"/>
                  </a:cubicBezTo>
                  <a:cubicBezTo>
                    <a:pt x="50" y="482"/>
                    <a:pt x="56" y="478"/>
                    <a:pt x="54" y="472"/>
                  </a:cubicBezTo>
                  <a:cubicBezTo>
                    <a:pt x="53" y="466"/>
                    <a:pt x="58" y="463"/>
                    <a:pt x="64" y="461"/>
                  </a:cubicBezTo>
                  <a:cubicBezTo>
                    <a:pt x="70" y="459"/>
                    <a:pt x="67" y="465"/>
                    <a:pt x="63" y="466"/>
                  </a:cubicBezTo>
                  <a:cubicBezTo>
                    <a:pt x="58" y="468"/>
                    <a:pt x="58" y="469"/>
                    <a:pt x="61" y="473"/>
                  </a:cubicBezTo>
                  <a:cubicBezTo>
                    <a:pt x="64" y="476"/>
                    <a:pt x="68" y="471"/>
                    <a:pt x="71" y="473"/>
                  </a:cubicBezTo>
                  <a:cubicBezTo>
                    <a:pt x="74" y="476"/>
                    <a:pt x="66" y="476"/>
                    <a:pt x="65" y="478"/>
                  </a:cubicBezTo>
                  <a:cubicBezTo>
                    <a:pt x="64" y="481"/>
                    <a:pt x="70" y="484"/>
                    <a:pt x="65" y="486"/>
                  </a:cubicBezTo>
                  <a:cubicBezTo>
                    <a:pt x="61" y="488"/>
                    <a:pt x="63" y="478"/>
                    <a:pt x="61" y="477"/>
                  </a:cubicBezTo>
                  <a:cubicBezTo>
                    <a:pt x="58" y="476"/>
                    <a:pt x="56" y="478"/>
                    <a:pt x="58" y="484"/>
                  </a:cubicBezTo>
                  <a:cubicBezTo>
                    <a:pt x="61" y="490"/>
                    <a:pt x="55" y="485"/>
                    <a:pt x="53" y="482"/>
                  </a:cubicBezTo>
                  <a:cubicBezTo>
                    <a:pt x="50" y="479"/>
                    <a:pt x="47" y="483"/>
                    <a:pt x="50" y="486"/>
                  </a:cubicBezTo>
                  <a:cubicBezTo>
                    <a:pt x="53" y="489"/>
                    <a:pt x="44" y="486"/>
                    <a:pt x="44" y="491"/>
                  </a:cubicBezTo>
                  <a:cubicBezTo>
                    <a:pt x="44" y="496"/>
                    <a:pt x="48" y="492"/>
                    <a:pt x="52" y="493"/>
                  </a:cubicBezTo>
                  <a:cubicBezTo>
                    <a:pt x="57" y="494"/>
                    <a:pt x="55" y="500"/>
                    <a:pt x="58" y="503"/>
                  </a:cubicBezTo>
                  <a:cubicBezTo>
                    <a:pt x="61" y="505"/>
                    <a:pt x="59" y="495"/>
                    <a:pt x="62" y="494"/>
                  </a:cubicBezTo>
                  <a:cubicBezTo>
                    <a:pt x="66" y="493"/>
                    <a:pt x="62" y="502"/>
                    <a:pt x="70" y="504"/>
                  </a:cubicBezTo>
                  <a:cubicBezTo>
                    <a:pt x="78" y="507"/>
                    <a:pt x="71" y="503"/>
                    <a:pt x="74" y="500"/>
                  </a:cubicBezTo>
                  <a:cubicBezTo>
                    <a:pt x="78" y="498"/>
                    <a:pt x="82" y="508"/>
                    <a:pt x="86" y="509"/>
                  </a:cubicBezTo>
                  <a:cubicBezTo>
                    <a:pt x="90" y="510"/>
                    <a:pt x="87" y="504"/>
                    <a:pt x="84" y="501"/>
                  </a:cubicBezTo>
                  <a:cubicBezTo>
                    <a:pt x="82" y="498"/>
                    <a:pt x="87" y="500"/>
                    <a:pt x="91" y="501"/>
                  </a:cubicBezTo>
                  <a:cubicBezTo>
                    <a:pt x="95" y="503"/>
                    <a:pt x="98" y="503"/>
                    <a:pt x="98" y="500"/>
                  </a:cubicBezTo>
                  <a:cubicBezTo>
                    <a:pt x="99" y="499"/>
                    <a:pt x="99" y="499"/>
                    <a:pt x="100" y="500"/>
                  </a:cubicBezTo>
                  <a:cubicBezTo>
                    <a:pt x="96" y="497"/>
                    <a:pt x="83" y="499"/>
                    <a:pt x="81" y="499"/>
                  </a:cubicBezTo>
                  <a:cubicBezTo>
                    <a:pt x="79" y="498"/>
                    <a:pt x="81" y="468"/>
                    <a:pt x="81" y="461"/>
                  </a:cubicBezTo>
                  <a:cubicBezTo>
                    <a:pt x="81" y="461"/>
                    <a:pt x="81" y="461"/>
                    <a:pt x="80" y="461"/>
                  </a:cubicBezTo>
                  <a:cubicBezTo>
                    <a:pt x="77" y="461"/>
                    <a:pt x="70" y="462"/>
                    <a:pt x="71" y="457"/>
                  </a:cubicBezTo>
                  <a:cubicBezTo>
                    <a:pt x="71" y="456"/>
                    <a:pt x="72" y="456"/>
                    <a:pt x="72" y="455"/>
                  </a:cubicBezTo>
                  <a:cubicBezTo>
                    <a:pt x="71" y="454"/>
                    <a:pt x="69" y="453"/>
                    <a:pt x="66" y="452"/>
                  </a:cubicBezTo>
                  <a:cubicBezTo>
                    <a:pt x="61" y="450"/>
                    <a:pt x="49" y="452"/>
                    <a:pt x="46" y="45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0" name="Freeform 110">
              <a:extLst>
                <a:ext uri="{FF2B5EF4-FFF2-40B4-BE49-F238E27FC236}">
                  <a16:creationId xmlns="" xmlns:a16="http://schemas.microsoft.com/office/drawing/2014/main" id="{FA21670A-37D4-4D6D-83EE-D52C89177BDD}"/>
                </a:ext>
              </a:extLst>
            </p:cNvPr>
            <p:cNvSpPr>
              <a:spLocks/>
            </p:cNvSpPr>
            <p:nvPr/>
          </p:nvSpPr>
          <p:spPr bwMode="auto">
            <a:xfrm>
              <a:off x="4170152" y="4573144"/>
              <a:ext cx="188059" cy="188059"/>
            </a:xfrm>
            <a:custGeom>
              <a:avLst/>
              <a:gdLst/>
              <a:ahLst/>
              <a:cxnLst>
                <a:cxn ang="0">
                  <a:pos x="96" y="54"/>
                </a:cxn>
                <a:cxn ang="0">
                  <a:pos x="87" y="56"/>
                </a:cxn>
                <a:cxn ang="0">
                  <a:pos x="81" y="43"/>
                </a:cxn>
                <a:cxn ang="0">
                  <a:pos x="73" y="34"/>
                </a:cxn>
                <a:cxn ang="0">
                  <a:pos x="64" y="33"/>
                </a:cxn>
                <a:cxn ang="0">
                  <a:pos x="58" y="24"/>
                </a:cxn>
                <a:cxn ang="0">
                  <a:pos x="56" y="10"/>
                </a:cxn>
                <a:cxn ang="0">
                  <a:pos x="55" y="4"/>
                </a:cxn>
                <a:cxn ang="0">
                  <a:pos x="53" y="5"/>
                </a:cxn>
                <a:cxn ang="0">
                  <a:pos x="43" y="0"/>
                </a:cxn>
                <a:cxn ang="0">
                  <a:pos x="30" y="1"/>
                </a:cxn>
                <a:cxn ang="0">
                  <a:pos x="16" y="4"/>
                </a:cxn>
                <a:cxn ang="0">
                  <a:pos x="7" y="14"/>
                </a:cxn>
                <a:cxn ang="0">
                  <a:pos x="4" y="32"/>
                </a:cxn>
                <a:cxn ang="0">
                  <a:pos x="0" y="31"/>
                </a:cxn>
                <a:cxn ang="0">
                  <a:pos x="16" y="47"/>
                </a:cxn>
                <a:cxn ang="0">
                  <a:pos x="28" y="55"/>
                </a:cxn>
                <a:cxn ang="0">
                  <a:pos x="41" y="62"/>
                </a:cxn>
                <a:cxn ang="0">
                  <a:pos x="62" y="72"/>
                </a:cxn>
                <a:cxn ang="0">
                  <a:pos x="53" y="87"/>
                </a:cxn>
                <a:cxn ang="0">
                  <a:pos x="49" y="95"/>
                </a:cxn>
                <a:cxn ang="0">
                  <a:pos x="60" y="97"/>
                </a:cxn>
                <a:cxn ang="0">
                  <a:pos x="71" y="98"/>
                </a:cxn>
                <a:cxn ang="0">
                  <a:pos x="80" y="96"/>
                </a:cxn>
                <a:cxn ang="0">
                  <a:pos x="89" y="92"/>
                </a:cxn>
                <a:cxn ang="0">
                  <a:pos x="95" y="75"/>
                </a:cxn>
                <a:cxn ang="0">
                  <a:pos x="96" y="54"/>
                </a:cxn>
              </a:cxnLst>
              <a:rect l="0" t="0" r="r" b="b"/>
              <a:pathLst>
                <a:path w="100" h="100">
                  <a:moveTo>
                    <a:pt x="96" y="54"/>
                  </a:moveTo>
                  <a:cubicBezTo>
                    <a:pt x="92" y="52"/>
                    <a:pt x="88" y="56"/>
                    <a:pt x="87" y="56"/>
                  </a:cubicBezTo>
                  <a:cubicBezTo>
                    <a:pt x="85" y="56"/>
                    <a:pt x="82" y="47"/>
                    <a:pt x="81" y="43"/>
                  </a:cubicBezTo>
                  <a:cubicBezTo>
                    <a:pt x="80" y="40"/>
                    <a:pt x="76" y="32"/>
                    <a:pt x="73" y="34"/>
                  </a:cubicBezTo>
                  <a:cubicBezTo>
                    <a:pt x="71" y="36"/>
                    <a:pt x="71" y="33"/>
                    <a:pt x="64" y="33"/>
                  </a:cubicBezTo>
                  <a:cubicBezTo>
                    <a:pt x="56" y="33"/>
                    <a:pt x="56" y="31"/>
                    <a:pt x="58" y="24"/>
                  </a:cubicBezTo>
                  <a:cubicBezTo>
                    <a:pt x="59" y="16"/>
                    <a:pt x="53" y="12"/>
                    <a:pt x="56" y="10"/>
                  </a:cubicBezTo>
                  <a:cubicBezTo>
                    <a:pt x="58" y="9"/>
                    <a:pt x="58" y="7"/>
                    <a:pt x="55" y="4"/>
                  </a:cubicBezTo>
                  <a:cubicBezTo>
                    <a:pt x="55" y="4"/>
                    <a:pt x="54" y="5"/>
                    <a:pt x="53" y="5"/>
                  </a:cubicBezTo>
                  <a:cubicBezTo>
                    <a:pt x="51" y="5"/>
                    <a:pt x="47" y="0"/>
                    <a:pt x="43" y="0"/>
                  </a:cubicBezTo>
                  <a:cubicBezTo>
                    <a:pt x="38" y="0"/>
                    <a:pt x="33" y="0"/>
                    <a:pt x="30" y="1"/>
                  </a:cubicBezTo>
                  <a:cubicBezTo>
                    <a:pt x="26" y="3"/>
                    <a:pt x="20" y="1"/>
                    <a:pt x="16" y="4"/>
                  </a:cubicBezTo>
                  <a:cubicBezTo>
                    <a:pt x="12" y="6"/>
                    <a:pt x="7" y="12"/>
                    <a:pt x="7" y="14"/>
                  </a:cubicBezTo>
                  <a:cubicBezTo>
                    <a:pt x="8" y="17"/>
                    <a:pt x="6" y="31"/>
                    <a:pt x="4" y="32"/>
                  </a:cubicBezTo>
                  <a:cubicBezTo>
                    <a:pt x="3" y="32"/>
                    <a:pt x="2" y="32"/>
                    <a:pt x="0" y="31"/>
                  </a:cubicBezTo>
                  <a:cubicBezTo>
                    <a:pt x="3" y="36"/>
                    <a:pt x="11" y="44"/>
                    <a:pt x="16" y="47"/>
                  </a:cubicBezTo>
                  <a:cubicBezTo>
                    <a:pt x="22" y="51"/>
                    <a:pt x="22" y="55"/>
                    <a:pt x="28" y="55"/>
                  </a:cubicBezTo>
                  <a:cubicBezTo>
                    <a:pt x="35" y="56"/>
                    <a:pt x="38" y="59"/>
                    <a:pt x="41" y="62"/>
                  </a:cubicBezTo>
                  <a:cubicBezTo>
                    <a:pt x="43" y="65"/>
                    <a:pt x="60" y="70"/>
                    <a:pt x="62" y="72"/>
                  </a:cubicBezTo>
                  <a:cubicBezTo>
                    <a:pt x="63" y="75"/>
                    <a:pt x="53" y="81"/>
                    <a:pt x="53" y="87"/>
                  </a:cubicBezTo>
                  <a:cubicBezTo>
                    <a:pt x="53" y="93"/>
                    <a:pt x="49" y="93"/>
                    <a:pt x="49" y="95"/>
                  </a:cubicBezTo>
                  <a:cubicBezTo>
                    <a:pt x="49" y="97"/>
                    <a:pt x="57" y="95"/>
                    <a:pt x="60" y="97"/>
                  </a:cubicBezTo>
                  <a:cubicBezTo>
                    <a:pt x="63" y="99"/>
                    <a:pt x="67" y="96"/>
                    <a:pt x="71" y="98"/>
                  </a:cubicBezTo>
                  <a:cubicBezTo>
                    <a:pt x="74" y="100"/>
                    <a:pt x="78" y="95"/>
                    <a:pt x="80" y="96"/>
                  </a:cubicBezTo>
                  <a:cubicBezTo>
                    <a:pt x="83" y="97"/>
                    <a:pt x="86" y="91"/>
                    <a:pt x="89" y="92"/>
                  </a:cubicBezTo>
                  <a:cubicBezTo>
                    <a:pt x="93" y="92"/>
                    <a:pt x="96" y="80"/>
                    <a:pt x="95" y="75"/>
                  </a:cubicBezTo>
                  <a:cubicBezTo>
                    <a:pt x="94" y="70"/>
                    <a:pt x="100" y="56"/>
                    <a:pt x="96" y="5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1" name="Freeform 111">
              <a:extLst>
                <a:ext uri="{FF2B5EF4-FFF2-40B4-BE49-F238E27FC236}">
                  <a16:creationId xmlns="" xmlns:a16="http://schemas.microsoft.com/office/drawing/2014/main" id="{A41BB859-EE52-4D0A-8BA2-6CC9C096AAC1}"/>
                </a:ext>
              </a:extLst>
            </p:cNvPr>
            <p:cNvSpPr>
              <a:spLocks/>
            </p:cNvSpPr>
            <p:nvPr/>
          </p:nvSpPr>
          <p:spPr bwMode="auto">
            <a:xfrm>
              <a:off x="3680577" y="3920379"/>
              <a:ext cx="69940" cy="55951"/>
            </a:xfrm>
            <a:custGeom>
              <a:avLst/>
              <a:gdLst/>
              <a:ahLst/>
              <a:cxnLst>
                <a:cxn ang="0">
                  <a:pos x="36" y="24"/>
                </a:cxn>
                <a:cxn ang="0">
                  <a:pos x="38" y="17"/>
                </a:cxn>
                <a:cxn ang="0">
                  <a:pos x="26" y="3"/>
                </a:cxn>
                <a:cxn ang="0">
                  <a:pos x="21" y="2"/>
                </a:cxn>
                <a:cxn ang="0">
                  <a:pos x="10" y="0"/>
                </a:cxn>
                <a:cxn ang="0">
                  <a:pos x="3" y="0"/>
                </a:cxn>
                <a:cxn ang="0">
                  <a:pos x="3" y="5"/>
                </a:cxn>
                <a:cxn ang="0">
                  <a:pos x="6" y="14"/>
                </a:cxn>
                <a:cxn ang="0">
                  <a:pos x="12" y="13"/>
                </a:cxn>
                <a:cxn ang="0">
                  <a:pos x="17" y="17"/>
                </a:cxn>
                <a:cxn ang="0">
                  <a:pos x="25" y="24"/>
                </a:cxn>
                <a:cxn ang="0">
                  <a:pos x="32" y="30"/>
                </a:cxn>
                <a:cxn ang="0">
                  <a:pos x="34" y="30"/>
                </a:cxn>
                <a:cxn ang="0">
                  <a:pos x="36" y="24"/>
                </a:cxn>
              </a:cxnLst>
              <a:rect l="0" t="0" r="r" b="b"/>
              <a:pathLst>
                <a:path w="38" h="30">
                  <a:moveTo>
                    <a:pt x="36" y="24"/>
                  </a:moveTo>
                  <a:cubicBezTo>
                    <a:pt x="35" y="23"/>
                    <a:pt x="36" y="19"/>
                    <a:pt x="38" y="17"/>
                  </a:cubicBezTo>
                  <a:cubicBezTo>
                    <a:pt x="33" y="12"/>
                    <a:pt x="29" y="6"/>
                    <a:pt x="26" y="3"/>
                  </a:cubicBezTo>
                  <a:cubicBezTo>
                    <a:pt x="24" y="3"/>
                    <a:pt x="22" y="3"/>
                    <a:pt x="21" y="2"/>
                  </a:cubicBezTo>
                  <a:cubicBezTo>
                    <a:pt x="18" y="0"/>
                    <a:pt x="12" y="2"/>
                    <a:pt x="10" y="0"/>
                  </a:cubicBezTo>
                  <a:cubicBezTo>
                    <a:pt x="8" y="0"/>
                    <a:pt x="6" y="0"/>
                    <a:pt x="3" y="0"/>
                  </a:cubicBezTo>
                  <a:cubicBezTo>
                    <a:pt x="4" y="2"/>
                    <a:pt x="4" y="4"/>
                    <a:pt x="3" y="5"/>
                  </a:cubicBezTo>
                  <a:cubicBezTo>
                    <a:pt x="0" y="6"/>
                    <a:pt x="0" y="12"/>
                    <a:pt x="6" y="14"/>
                  </a:cubicBezTo>
                  <a:cubicBezTo>
                    <a:pt x="11" y="17"/>
                    <a:pt x="9" y="13"/>
                    <a:pt x="12" y="13"/>
                  </a:cubicBezTo>
                  <a:cubicBezTo>
                    <a:pt x="15" y="13"/>
                    <a:pt x="15" y="17"/>
                    <a:pt x="17" y="17"/>
                  </a:cubicBezTo>
                  <a:cubicBezTo>
                    <a:pt x="20" y="17"/>
                    <a:pt x="25" y="20"/>
                    <a:pt x="25" y="24"/>
                  </a:cubicBezTo>
                  <a:cubicBezTo>
                    <a:pt x="25" y="28"/>
                    <a:pt x="27" y="30"/>
                    <a:pt x="32" y="30"/>
                  </a:cubicBezTo>
                  <a:cubicBezTo>
                    <a:pt x="32" y="30"/>
                    <a:pt x="33" y="30"/>
                    <a:pt x="34" y="30"/>
                  </a:cubicBezTo>
                  <a:cubicBezTo>
                    <a:pt x="35" y="28"/>
                    <a:pt x="36" y="25"/>
                    <a:pt x="36" y="2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2" name="Freeform 112">
              <a:extLst>
                <a:ext uri="{FF2B5EF4-FFF2-40B4-BE49-F238E27FC236}">
                  <a16:creationId xmlns="" xmlns:a16="http://schemas.microsoft.com/office/drawing/2014/main" id="{6B87176D-6FBC-4C94-8E66-F9F5AB8514D7}"/>
                </a:ext>
              </a:extLst>
            </p:cNvPr>
            <p:cNvSpPr>
              <a:spLocks/>
            </p:cNvSpPr>
            <p:nvPr/>
          </p:nvSpPr>
          <p:spPr bwMode="auto">
            <a:xfrm>
              <a:off x="3744300" y="3948355"/>
              <a:ext cx="122783" cy="59060"/>
            </a:xfrm>
            <a:custGeom>
              <a:avLst/>
              <a:gdLst/>
              <a:ahLst/>
              <a:cxnLst>
                <a:cxn ang="0">
                  <a:pos x="59" y="9"/>
                </a:cxn>
                <a:cxn ang="0">
                  <a:pos x="43" y="2"/>
                </a:cxn>
                <a:cxn ang="0">
                  <a:pos x="27" y="8"/>
                </a:cxn>
                <a:cxn ang="0">
                  <a:pos x="9" y="7"/>
                </a:cxn>
                <a:cxn ang="0">
                  <a:pos x="4" y="2"/>
                </a:cxn>
                <a:cxn ang="0">
                  <a:pos x="2" y="9"/>
                </a:cxn>
                <a:cxn ang="0">
                  <a:pos x="0" y="15"/>
                </a:cxn>
                <a:cxn ang="0">
                  <a:pos x="15" y="22"/>
                </a:cxn>
                <a:cxn ang="0">
                  <a:pos x="23" y="27"/>
                </a:cxn>
                <a:cxn ang="0">
                  <a:pos x="32" y="25"/>
                </a:cxn>
                <a:cxn ang="0">
                  <a:pos x="29" y="19"/>
                </a:cxn>
                <a:cxn ang="0">
                  <a:pos x="35" y="13"/>
                </a:cxn>
                <a:cxn ang="0">
                  <a:pos x="47" y="9"/>
                </a:cxn>
                <a:cxn ang="0">
                  <a:pos x="50" y="17"/>
                </a:cxn>
                <a:cxn ang="0">
                  <a:pos x="57" y="29"/>
                </a:cxn>
                <a:cxn ang="0">
                  <a:pos x="65" y="21"/>
                </a:cxn>
                <a:cxn ang="0">
                  <a:pos x="66" y="18"/>
                </a:cxn>
                <a:cxn ang="0">
                  <a:pos x="59" y="9"/>
                </a:cxn>
              </a:cxnLst>
              <a:rect l="0" t="0" r="r" b="b"/>
              <a:pathLst>
                <a:path w="66" h="31">
                  <a:moveTo>
                    <a:pt x="59" y="9"/>
                  </a:moveTo>
                  <a:cubicBezTo>
                    <a:pt x="55" y="3"/>
                    <a:pt x="48" y="4"/>
                    <a:pt x="43" y="2"/>
                  </a:cubicBezTo>
                  <a:cubicBezTo>
                    <a:pt x="39" y="0"/>
                    <a:pt x="33" y="2"/>
                    <a:pt x="27" y="8"/>
                  </a:cubicBezTo>
                  <a:cubicBezTo>
                    <a:pt x="22" y="13"/>
                    <a:pt x="14" y="10"/>
                    <a:pt x="9" y="7"/>
                  </a:cubicBezTo>
                  <a:cubicBezTo>
                    <a:pt x="8" y="6"/>
                    <a:pt x="6" y="4"/>
                    <a:pt x="4" y="2"/>
                  </a:cubicBezTo>
                  <a:cubicBezTo>
                    <a:pt x="2" y="4"/>
                    <a:pt x="1" y="8"/>
                    <a:pt x="2" y="9"/>
                  </a:cubicBezTo>
                  <a:cubicBezTo>
                    <a:pt x="2" y="10"/>
                    <a:pt x="1" y="13"/>
                    <a:pt x="0" y="15"/>
                  </a:cubicBezTo>
                  <a:cubicBezTo>
                    <a:pt x="5" y="16"/>
                    <a:pt x="12" y="18"/>
                    <a:pt x="15" y="22"/>
                  </a:cubicBezTo>
                  <a:cubicBezTo>
                    <a:pt x="19" y="26"/>
                    <a:pt x="21" y="23"/>
                    <a:pt x="23" y="27"/>
                  </a:cubicBezTo>
                  <a:cubicBezTo>
                    <a:pt x="25" y="31"/>
                    <a:pt x="31" y="28"/>
                    <a:pt x="32" y="25"/>
                  </a:cubicBezTo>
                  <a:cubicBezTo>
                    <a:pt x="33" y="23"/>
                    <a:pt x="29" y="22"/>
                    <a:pt x="29" y="19"/>
                  </a:cubicBezTo>
                  <a:cubicBezTo>
                    <a:pt x="28" y="16"/>
                    <a:pt x="34" y="17"/>
                    <a:pt x="35" y="13"/>
                  </a:cubicBezTo>
                  <a:cubicBezTo>
                    <a:pt x="36" y="10"/>
                    <a:pt x="44" y="8"/>
                    <a:pt x="47" y="9"/>
                  </a:cubicBezTo>
                  <a:cubicBezTo>
                    <a:pt x="51" y="11"/>
                    <a:pt x="54" y="13"/>
                    <a:pt x="50" y="17"/>
                  </a:cubicBezTo>
                  <a:cubicBezTo>
                    <a:pt x="48" y="20"/>
                    <a:pt x="53" y="25"/>
                    <a:pt x="57" y="29"/>
                  </a:cubicBezTo>
                  <a:cubicBezTo>
                    <a:pt x="60" y="26"/>
                    <a:pt x="63" y="22"/>
                    <a:pt x="65" y="21"/>
                  </a:cubicBezTo>
                  <a:cubicBezTo>
                    <a:pt x="65" y="21"/>
                    <a:pt x="66" y="19"/>
                    <a:pt x="66" y="18"/>
                  </a:cubicBezTo>
                  <a:cubicBezTo>
                    <a:pt x="64" y="17"/>
                    <a:pt x="62" y="13"/>
                    <a:pt x="59" y="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3" name="Freeform 113">
              <a:extLst>
                <a:ext uri="{FF2B5EF4-FFF2-40B4-BE49-F238E27FC236}">
                  <a16:creationId xmlns="" xmlns:a16="http://schemas.microsoft.com/office/drawing/2014/main" id="{46680399-94AC-4A7F-AEDB-8A880D50C230}"/>
                </a:ext>
              </a:extLst>
            </p:cNvPr>
            <p:cNvSpPr>
              <a:spLocks/>
            </p:cNvSpPr>
            <p:nvPr/>
          </p:nvSpPr>
          <p:spPr bwMode="auto">
            <a:xfrm>
              <a:off x="3828227" y="3887741"/>
              <a:ext cx="251781" cy="359021"/>
            </a:xfrm>
            <a:custGeom>
              <a:avLst/>
              <a:gdLst/>
              <a:ahLst/>
              <a:cxnLst>
                <a:cxn ang="0">
                  <a:pos x="21" y="140"/>
                </a:cxn>
                <a:cxn ang="0">
                  <a:pos x="30" y="140"/>
                </a:cxn>
                <a:cxn ang="0">
                  <a:pos x="38" y="146"/>
                </a:cxn>
                <a:cxn ang="0">
                  <a:pos x="38" y="147"/>
                </a:cxn>
                <a:cxn ang="0">
                  <a:pos x="48" y="147"/>
                </a:cxn>
                <a:cxn ang="0">
                  <a:pos x="55" y="156"/>
                </a:cxn>
                <a:cxn ang="0">
                  <a:pos x="62" y="163"/>
                </a:cxn>
                <a:cxn ang="0">
                  <a:pos x="66" y="170"/>
                </a:cxn>
                <a:cxn ang="0">
                  <a:pos x="79" y="172"/>
                </a:cxn>
                <a:cxn ang="0">
                  <a:pos x="86" y="171"/>
                </a:cxn>
                <a:cxn ang="0">
                  <a:pos x="93" y="170"/>
                </a:cxn>
                <a:cxn ang="0">
                  <a:pos x="101" y="177"/>
                </a:cxn>
                <a:cxn ang="0">
                  <a:pos x="95" y="187"/>
                </a:cxn>
                <a:cxn ang="0">
                  <a:pos x="102" y="192"/>
                </a:cxn>
                <a:cxn ang="0">
                  <a:pos x="103" y="192"/>
                </a:cxn>
                <a:cxn ang="0">
                  <a:pos x="107" y="177"/>
                </a:cxn>
                <a:cxn ang="0">
                  <a:pos x="109" y="161"/>
                </a:cxn>
                <a:cxn ang="0">
                  <a:pos x="102" y="143"/>
                </a:cxn>
                <a:cxn ang="0">
                  <a:pos x="110" y="137"/>
                </a:cxn>
                <a:cxn ang="0">
                  <a:pos x="108" y="132"/>
                </a:cxn>
                <a:cxn ang="0">
                  <a:pos x="105" y="126"/>
                </a:cxn>
                <a:cxn ang="0">
                  <a:pos x="122" y="125"/>
                </a:cxn>
                <a:cxn ang="0">
                  <a:pos x="134" y="121"/>
                </a:cxn>
                <a:cxn ang="0">
                  <a:pos x="132" y="115"/>
                </a:cxn>
                <a:cxn ang="0">
                  <a:pos x="133" y="106"/>
                </a:cxn>
                <a:cxn ang="0">
                  <a:pos x="128" y="98"/>
                </a:cxn>
                <a:cxn ang="0">
                  <a:pos x="131" y="77"/>
                </a:cxn>
                <a:cxn ang="0">
                  <a:pos x="118" y="74"/>
                </a:cxn>
                <a:cxn ang="0">
                  <a:pos x="102" y="67"/>
                </a:cxn>
                <a:cxn ang="0">
                  <a:pos x="83" y="65"/>
                </a:cxn>
                <a:cxn ang="0">
                  <a:pos x="75" y="50"/>
                </a:cxn>
                <a:cxn ang="0">
                  <a:pos x="70" y="43"/>
                </a:cxn>
                <a:cxn ang="0">
                  <a:pos x="65" y="40"/>
                </a:cxn>
                <a:cxn ang="0">
                  <a:pos x="67" y="35"/>
                </a:cxn>
                <a:cxn ang="0">
                  <a:pos x="69" y="27"/>
                </a:cxn>
                <a:cxn ang="0">
                  <a:pos x="78" y="14"/>
                </a:cxn>
                <a:cxn ang="0">
                  <a:pos x="82" y="12"/>
                </a:cxn>
                <a:cxn ang="0">
                  <a:pos x="85" y="10"/>
                </a:cxn>
                <a:cxn ang="0">
                  <a:pos x="87" y="3"/>
                </a:cxn>
                <a:cxn ang="0">
                  <a:pos x="75" y="9"/>
                </a:cxn>
                <a:cxn ang="0">
                  <a:pos x="65" y="14"/>
                </a:cxn>
                <a:cxn ang="0">
                  <a:pos x="55" y="18"/>
                </a:cxn>
                <a:cxn ang="0">
                  <a:pos x="49" y="17"/>
                </a:cxn>
                <a:cxn ang="0">
                  <a:pos x="39" y="27"/>
                </a:cxn>
                <a:cxn ang="0">
                  <a:pos x="35" y="37"/>
                </a:cxn>
                <a:cxn ang="0">
                  <a:pos x="24" y="50"/>
                </a:cxn>
                <a:cxn ang="0">
                  <a:pos x="21" y="51"/>
                </a:cxn>
                <a:cxn ang="0">
                  <a:pos x="20" y="54"/>
                </a:cxn>
                <a:cxn ang="0">
                  <a:pos x="12" y="62"/>
                </a:cxn>
                <a:cxn ang="0">
                  <a:pos x="16" y="65"/>
                </a:cxn>
                <a:cxn ang="0">
                  <a:pos x="18" y="74"/>
                </a:cxn>
                <a:cxn ang="0">
                  <a:pos x="18" y="80"/>
                </a:cxn>
                <a:cxn ang="0">
                  <a:pos x="20" y="98"/>
                </a:cxn>
                <a:cxn ang="0">
                  <a:pos x="17" y="108"/>
                </a:cxn>
                <a:cxn ang="0">
                  <a:pos x="8" y="115"/>
                </a:cxn>
                <a:cxn ang="0">
                  <a:pos x="2" y="122"/>
                </a:cxn>
                <a:cxn ang="0">
                  <a:pos x="0" y="127"/>
                </a:cxn>
                <a:cxn ang="0">
                  <a:pos x="14" y="135"/>
                </a:cxn>
                <a:cxn ang="0">
                  <a:pos x="21" y="140"/>
                </a:cxn>
              </a:cxnLst>
              <a:rect l="0" t="0" r="r" b="b"/>
              <a:pathLst>
                <a:path w="135" h="192">
                  <a:moveTo>
                    <a:pt x="21" y="140"/>
                  </a:moveTo>
                  <a:cubicBezTo>
                    <a:pt x="24" y="142"/>
                    <a:pt x="29" y="141"/>
                    <a:pt x="30" y="140"/>
                  </a:cubicBezTo>
                  <a:cubicBezTo>
                    <a:pt x="31" y="139"/>
                    <a:pt x="34" y="142"/>
                    <a:pt x="38" y="146"/>
                  </a:cubicBezTo>
                  <a:cubicBezTo>
                    <a:pt x="38" y="146"/>
                    <a:pt x="38" y="147"/>
                    <a:pt x="38" y="147"/>
                  </a:cubicBezTo>
                  <a:cubicBezTo>
                    <a:pt x="42" y="146"/>
                    <a:pt x="46" y="145"/>
                    <a:pt x="48" y="147"/>
                  </a:cubicBezTo>
                  <a:cubicBezTo>
                    <a:pt x="51" y="148"/>
                    <a:pt x="50" y="156"/>
                    <a:pt x="55" y="156"/>
                  </a:cubicBezTo>
                  <a:cubicBezTo>
                    <a:pt x="59" y="156"/>
                    <a:pt x="62" y="161"/>
                    <a:pt x="62" y="163"/>
                  </a:cubicBezTo>
                  <a:cubicBezTo>
                    <a:pt x="61" y="165"/>
                    <a:pt x="66" y="167"/>
                    <a:pt x="66" y="170"/>
                  </a:cubicBezTo>
                  <a:cubicBezTo>
                    <a:pt x="66" y="174"/>
                    <a:pt x="77" y="173"/>
                    <a:pt x="79" y="172"/>
                  </a:cubicBezTo>
                  <a:cubicBezTo>
                    <a:pt x="81" y="170"/>
                    <a:pt x="84" y="170"/>
                    <a:pt x="86" y="171"/>
                  </a:cubicBezTo>
                  <a:cubicBezTo>
                    <a:pt x="88" y="172"/>
                    <a:pt x="91" y="170"/>
                    <a:pt x="93" y="170"/>
                  </a:cubicBezTo>
                  <a:cubicBezTo>
                    <a:pt x="95" y="171"/>
                    <a:pt x="103" y="174"/>
                    <a:pt x="101" y="177"/>
                  </a:cubicBezTo>
                  <a:cubicBezTo>
                    <a:pt x="100" y="180"/>
                    <a:pt x="94" y="184"/>
                    <a:pt x="95" y="187"/>
                  </a:cubicBezTo>
                  <a:cubicBezTo>
                    <a:pt x="96" y="188"/>
                    <a:pt x="100" y="190"/>
                    <a:pt x="102" y="192"/>
                  </a:cubicBezTo>
                  <a:cubicBezTo>
                    <a:pt x="102" y="192"/>
                    <a:pt x="103" y="192"/>
                    <a:pt x="103" y="192"/>
                  </a:cubicBezTo>
                  <a:cubicBezTo>
                    <a:pt x="106" y="191"/>
                    <a:pt x="107" y="180"/>
                    <a:pt x="107" y="177"/>
                  </a:cubicBezTo>
                  <a:cubicBezTo>
                    <a:pt x="107" y="173"/>
                    <a:pt x="108" y="165"/>
                    <a:pt x="109" y="161"/>
                  </a:cubicBezTo>
                  <a:cubicBezTo>
                    <a:pt x="111" y="155"/>
                    <a:pt x="102" y="150"/>
                    <a:pt x="102" y="143"/>
                  </a:cubicBezTo>
                  <a:cubicBezTo>
                    <a:pt x="102" y="136"/>
                    <a:pt x="106" y="140"/>
                    <a:pt x="110" y="137"/>
                  </a:cubicBezTo>
                  <a:cubicBezTo>
                    <a:pt x="114" y="134"/>
                    <a:pt x="110" y="133"/>
                    <a:pt x="108" y="132"/>
                  </a:cubicBezTo>
                  <a:cubicBezTo>
                    <a:pt x="106" y="132"/>
                    <a:pt x="104" y="128"/>
                    <a:pt x="105" y="126"/>
                  </a:cubicBezTo>
                  <a:cubicBezTo>
                    <a:pt x="105" y="124"/>
                    <a:pt x="118" y="125"/>
                    <a:pt x="122" y="125"/>
                  </a:cubicBezTo>
                  <a:cubicBezTo>
                    <a:pt x="126" y="125"/>
                    <a:pt x="134" y="121"/>
                    <a:pt x="134" y="121"/>
                  </a:cubicBezTo>
                  <a:cubicBezTo>
                    <a:pt x="134" y="120"/>
                    <a:pt x="135" y="117"/>
                    <a:pt x="132" y="115"/>
                  </a:cubicBezTo>
                  <a:cubicBezTo>
                    <a:pt x="129" y="112"/>
                    <a:pt x="130" y="109"/>
                    <a:pt x="133" y="106"/>
                  </a:cubicBezTo>
                  <a:cubicBezTo>
                    <a:pt x="135" y="104"/>
                    <a:pt x="131" y="101"/>
                    <a:pt x="128" y="98"/>
                  </a:cubicBezTo>
                  <a:cubicBezTo>
                    <a:pt x="125" y="94"/>
                    <a:pt x="128" y="83"/>
                    <a:pt x="131" y="77"/>
                  </a:cubicBezTo>
                  <a:cubicBezTo>
                    <a:pt x="134" y="72"/>
                    <a:pt x="124" y="73"/>
                    <a:pt x="118" y="74"/>
                  </a:cubicBezTo>
                  <a:cubicBezTo>
                    <a:pt x="111" y="74"/>
                    <a:pt x="106" y="72"/>
                    <a:pt x="102" y="67"/>
                  </a:cubicBezTo>
                  <a:cubicBezTo>
                    <a:pt x="98" y="61"/>
                    <a:pt x="92" y="65"/>
                    <a:pt x="83" y="65"/>
                  </a:cubicBezTo>
                  <a:cubicBezTo>
                    <a:pt x="73" y="65"/>
                    <a:pt x="75" y="54"/>
                    <a:pt x="75" y="50"/>
                  </a:cubicBezTo>
                  <a:cubicBezTo>
                    <a:pt x="76" y="46"/>
                    <a:pt x="70" y="45"/>
                    <a:pt x="70" y="43"/>
                  </a:cubicBezTo>
                  <a:cubicBezTo>
                    <a:pt x="70" y="40"/>
                    <a:pt x="68" y="40"/>
                    <a:pt x="65" y="40"/>
                  </a:cubicBezTo>
                  <a:cubicBezTo>
                    <a:pt x="63" y="40"/>
                    <a:pt x="65" y="37"/>
                    <a:pt x="67" y="35"/>
                  </a:cubicBezTo>
                  <a:cubicBezTo>
                    <a:pt x="69" y="33"/>
                    <a:pt x="68" y="31"/>
                    <a:pt x="69" y="27"/>
                  </a:cubicBezTo>
                  <a:cubicBezTo>
                    <a:pt x="69" y="22"/>
                    <a:pt x="75" y="18"/>
                    <a:pt x="78" y="14"/>
                  </a:cubicBezTo>
                  <a:cubicBezTo>
                    <a:pt x="79" y="13"/>
                    <a:pt x="80" y="12"/>
                    <a:pt x="82" y="12"/>
                  </a:cubicBezTo>
                  <a:cubicBezTo>
                    <a:pt x="82" y="11"/>
                    <a:pt x="83" y="10"/>
                    <a:pt x="85" y="10"/>
                  </a:cubicBezTo>
                  <a:cubicBezTo>
                    <a:pt x="90" y="9"/>
                    <a:pt x="92" y="5"/>
                    <a:pt x="87" y="3"/>
                  </a:cubicBezTo>
                  <a:cubicBezTo>
                    <a:pt x="83" y="0"/>
                    <a:pt x="80" y="8"/>
                    <a:pt x="75" y="9"/>
                  </a:cubicBezTo>
                  <a:cubicBezTo>
                    <a:pt x="69" y="9"/>
                    <a:pt x="68" y="13"/>
                    <a:pt x="65" y="14"/>
                  </a:cubicBezTo>
                  <a:cubicBezTo>
                    <a:pt x="61" y="16"/>
                    <a:pt x="55" y="15"/>
                    <a:pt x="55" y="18"/>
                  </a:cubicBezTo>
                  <a:cubicBezTo>
                    <a:pt x="54" y="21"/>
                    <a:pt x="52" y="18"/>
                    <a:pt x="49" y="17"/>
                  </a:cubicBezTo>
                  <a:cubicBezTo>
                    <a:pt x="46" y="16"/>
                    <a:pt x="39" y="23"/>
                    <a:pt x="39" y="27"/>
                  </a:cubicBezTo>
                  <a:cubicBezTo>
                    <a:pt x="39" y="30"/>
                    <a:pt x="40" y="34"/>
                    <a:pt x="35" y="37"/>
                  </a:cubicBezTo>
                  <a:cubicBezTo>
                    <a:pt x="29" y="41"/>
                    <a:pt x="26" y="47"/>
                    <a:pt x="24" y="50"/>
                  </a:cubicBezTo>
                  <a:cubicBezTo>
                    <a:pt x="23" y="51"/>
                    <a:pt x="22" y="51"/>
                    <a:pt x="21" y="51"/>
                  </a:cubicBezTo>
                  <a:cubicBezTo>
                    <a:pt x="21" y="52"/>
                    <a:pt x="20" y="54"/>
                    <a:pt x="20" y="54"/>
                  </a:cubicBezTo>
                  <a:cubicBezTo>
                    <a:pt x="18" y="55"/>
                    <a:pt x="15" y="59"/>
                    <a:pt x="12" y="62"/>
                  </a:cubicBezTo>
                  <a:cubicBezTo>
                    <a:pt x="13" y="63"/>
                    <a:pt x="15" y="64"/>
                    <a:pt x="16" y="65"/>
                  </a:cubicBezTo>
                  <a:cubicBezTo>
                    <a:pt x="19" y="69"/>
                    <a:pt x="17" y="72"/>
                    <a:pt x="18" y="74"/>
                  </a:cubicBezTo>
                  <a:cubicBezTo>
                    <a:pt x="19" y="76"/>
                    <a:pt x="20" y="79"/>
                    <a:pt x="18" y="80"/>
                  </a:cubicBezTo>
                  <a:cubicBezTo>
                    <a:pt x="16" y="82"/>
                    <a:pt x="18" y="95"/>
                    <a:pt x="20" y="98"/>
                  </a:cubicBezTo>
                  <a:cubicBezTo>
                    <a:pt x="22" y="100"/>
                    <a:pt x="20" y="103"/>
                    <a:pt x="17" y="108"/>
                  </a:cubicBezTo>
                  <a:cubicBezTo>
                    <a:pt x="15" y="113"/>
                    <a:pt x="13" y="115"/>
                    <a:pt x="8" y="115"/>
                  </a:cubicBezTo>
                  <a:cubicBezTo>
                    <a:pt x="4" y="115"/>
                    <a:pt x="4" y="122"/>
                    <a:pt x="2" y="122"/>
                  </a:cubicBezTo>
                  <a:cubicBezTo>
                    <a:pt x="1" y="122"/>
                    <a:pt x="0" y="125"/>
                    <a:pt x="0" y="127"/>
                  </a:cubicBezTo>
                  <a:cubicBezTo>
                    <a:pt x="4" y="131"/>
                    <a:pt x="12" y="135"/>
                    <a:pt x="14" y="135"/>
                  </a:cubicBezTo>
                  <a:cubicBezTo>
                    <a:pt x="16" y="135"/>
                    <a:pt x="18" y="138"/>
                    <a:pt x="21" y="14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4" name="Freeform 114">
              <a:extLst>
                <a:ext uri="{FF2B5EF4-FFF2-40B4-BE49-F238E27FC236}">
                  <a16:creationId xmlns="" xmlns:a16="http://schemas.microsoft.com/office/drawing/2014/main" id="{C70F00ED-D880-4848-8C2E-FFA30809EE9D}"/>
                </a:ext>
              </a:extLst>
            </p:cNvPr>
            <p:cNvSpPr>
              <a:spLocks/>
            </p:cNvSpPr>
            <p:nvPr/>
          </p:nvSpPr>
          <p:spPr bwMode="auto">
            <a:xfrm>
              <a:off x="4025610" y="4364881"/>
              <a:ext cx="261106" cy="293745"/>
            </a:xfrm>
            <a:custGeom>
              <a:avLst/>
              <a:gdLst/>
              <a:ahLst/>
              <a:cxnLst>
                <a:cxn ang="0">
                  <a:pos x="137" y="94"/>
                </a:cxn>
                <a:cxn ang="0">
                  <a:pos x="130" y="83"/>
                </a:cxn>
                <a:cxn ang="0">
                  <a:pos x="121" y="77"/>
                </a:cxn>
                <a:cxn ang="0">
                  <a:pos x="109" y="71"/>
                </a:cxn>
                <a:cxn ang="0">
                  <a:pos x="107" y="62"/>
                </a:cxn>
                <a:cxn ang="0">
                  <a:pos x="106" y="53"/>
                </a:cxn>
                <a:cxn ang="0">
                  <a:pos x="101" y="46"/>
                </a:cxn>
                <a:cxn ang="0">
                  <a:pos x="89" y="43"/>
                </a:cxn>
                <a:cxn ang="0">
                  <a:pos x="80" y="39"/>
                </a:cxn>
                <a:cxn ang="0">
                  <a:pos x="75" y="35"/>
                </a:cxn>
                <a:cxn ang="0">
                  <a:pos x="67" y="33"/>
                </a:cxn>
                <a:cxn ang="0">
                  <a:pos x="54" y="25"/>
                </a:cxn>
                <a:cxn ang="0">
                  <a:pos x="50" y="3"/>
                </a:cxn>
                <a:cxn ang="0">
                  <a:pos x="39" y="2"/>
                </a:cxn>
                <a:cxn ang="0">
                  <a:pos x="26" y="8"/>
                </a:cxn>
                <a:cxn ang="0">
                  <a:pos x="16" y="13"/>
                </a:cxn>
                <a:cxn ang="0">
                  <a:pos x="7" y="16"/>
                </a:cxn>
                <a:cxn ang="0">
                  <a:pos x="3" y="15"/>
                </a:cxn>
                <a:cxn ang="0">
                  <a:pos x="11" y="31"/>
                </a:cxn>
                <a:cxn ang="0">
                  <a:pos x="8" y="37"/>
                </a:cxn>
                <a:cxn ang="0">
                  <a:pos x="9" y="53"/>
                </a:cxn>
                <a:cxn ang="0">
                  <a:pos x="6" y="62"/>
                </a:cxn>
                <a:cxn ang="0">
                  <a:pos x="3" y="72"/>
                </a:cxn>
                <a:cxn ang="0">
                  <a:pos x="8" y="77"/>
                </a:cxn>
                <a:cxn ang="0">
                  <a:pos x="2" y="86"/>
                </a:cxn>
                <a:cxn ang="0">
                  <a:pos x="1" y="90"/>
                </a:cxn>
                <a:cxn ang="0">
                  <a:pos x="5" y="96"/>
                </a:cxn>
                <a:cxn ang="0">
                  <a:pos x="8" y="108"/>
                </a:cxn>
                <a:cxn ang="0">
                  <a:pos x="13" y="114"/>
                </a:cxn>
                <a:cxn ang="0">
                  <a:pos x="10" y="122"/>
                </a:cxn>
                <a:cxn ang="0">
                  <a:pos x="14" y="132"/>
                </a:cxn>
                <a:cxn ang="0">
                  <a:pos x="18" y="142"/>
                </a:cxn>
                <a:cxn ang="0">
                  <a:pos x="21" y="154"/>
                </a:cxn>
                <a:cxn ang="0">
                  <a:pos x="36" y="145"/>
                </a:cxn>
                <a:cxn ang="0">
                  <a:pos x="46" y="145"/>
                </a:cxn>
                <a:cxn ang="0">
                  <a:pos x="59" y="150"/>
                </a:cxn>
                <a:cxn ang="0">
                  <a:pos x="66" y="144"/>
                </a:cxn>
                <a:cxn ang="0">
                  <a:pos x="81" y="144"/>
                </a:cxn>
                <a:cxn ang="0">
                  <a:pos x="84" y="126"/>
                </a:cxn>
                <a:cxn ang="0">
                  <a:pos x="93" y="116"/>
                </a:cxn>
                <a:cxn ang="0">
                  <a:pos x="107" y="113"/>
                </a:cxn>
                <a:cxn ang="0">
                  <a:pos x="120" y="112"/>
                </a:cxn>
                <a:cxn ang="0">
                  <a:pos x="130" y="117"/>
                </a:cxn>
                <a:cxn ang="0">
                  <a:pos x="136" y="108"/>
                </a:cxn>
                <a:cxn ang="0">
                  <a:pos x="137" y="94"/>
                </a:cxn>
              </a:cxnLst>
              <a:rect l="0" t="0" r="r" b="b"/>
              <a:pathLst>
                <a:path w="139" h="157">
                  <a:moveTo>
                    <a:pt x="137" y="94"/>
                  </a:moveTo>
                  <a:cubicBezTo>
                    <a:pt x="135" y="89"/>
                    <a:pt x="130" y="88"/>
                    <a:pt x="130" y="83"/>
                  </a:cubicBezTo>
                  <a:cubicBezTo>
                    <a:pt x="130" y="77"/>
                    <a:pt x="128" y="77"/>
                    <a:pt x="121" y="77"/>
                  </a:cubicBezTo>
                  <a:cubicBezTo>
                    <a:pt x="114" y="77"/>
                    <a:pt x="109" y="76"/>
                    <a:pt x="109" y="71"/>
                  </a:cubicBezTo>
                  <a:cubicBezTo>
                    <a:pt x="108" y="67"/>
                    <a:pt x="104" y="64"/>
                    <a:pt x="107" y="62"/>
                  </a:cubicBezTo>
                  <a:cubicBezTo>
                    <a:pt x="111" y="60"/>
                    <a:pt x="105" y="57"/>
                    <a:pt x="106" y="53"/>
                  </a:cubicBezTo>
                  <a:cubicBezTo>
                    <a:pt x="106" y="49"/>
                    <a:pt x="104" y="48"/>
                    <a:pt x="101" y="46"/>
                  </a:cubicBezTo>
                  <a:cubicBezTo>
                    <a:pt x="99" y="44"/>
                    <a:pt x="89" y="47"/>
                    <a:pt x="89" y="43"/>
                  </a:cubicBezTo>
                  <a:cubicBezTo>
                    <a:pt x="89" y="39"/>
                    <a:pt x="83" y="39"/>
                    <a:pt x="80" y="39"/>
                  </a:cubicBezTo>
                  <a:cubicBezTo>
                    <a:pt x="76" y="39"/>
                    <a:pt x="79" y="34"/>
                    <a:pt x="75" y="35"/>
                  </a:cubicBezTo>
                  <a:cubicBezTo>
                    <a:pt x="71" y="35"/>
                    <a:pt x="72" y="32"/>
                    <a:pt x="67" y="33"/>
                  </a:cubicBezTo>
                  <a:cubicBezTo>
                    <a:pt x="62" y="34"/>
                    <a:pt x="59" y="31"/>
                    <a:pt x="54" y="25"/>
                  </a:cubicBezTo>
                  <a:cubicBezTo>
                    <a:pt x="48" y="19"/>
                    <a:pt x="49" y="6"/>
                    <a:pt x="50" y="3"/>
                  </a:cubicBezTo>
                  <a:cubicBezTo>
                    <a:pt x="51" y="0"/>
                    <a:pt x="44" y="2"/>
                    <a:pt x="39" y="2"/>
                  </a:cubicBezTo>
                  <a:cubicBezTo>
                    <a:pt x="35" y="2"/>
                    <a:pt x="31" y="6"/>
                    <a:pt x="26" y="8"/>
                  </a:cubicBezTo>
                  <a:cubicBezTo>
                    <a:pt x="21" y="11"/>
                    <a:pt x="19" y="11"/>
                    <a:pt x="16" y="13"/>
                  </a:cubicBezTo>
                  <a:cubicBezTo>
                    <a:pt x="14" y="16"/>
                    <a:pt x="10" y="17"/>
                    <a:pt x="7" y="16"/>
                  </a:cubicBezTo>
                  <a:cubicBezTo>
                    <a:pt x="6" y="15"/>
                    <a:pt x="4" y="15"/>
                    <a:pt x="3" y="15"/>
                  </a:cubicBezTo>
                  <a:cubicBezTo>
                    <a:pt x="5" y="20"/>
                    <a:pt x="10" y="28"/>
                    <a:pt x="11" y="31"/>
                  </a:cubicBezTo>
                  <a:cubicBezTo>
                    <a:pt x="12" y="34"/>
                    <a:pt x="9" y="35"/>
                    <a:pt x="8" y="37"/>
                  </a:cubicBezTo>
                  <a:cubicBezTo>
                    <a:pt x="6" y="38"/>
                    <a:pt x="8" y="50"/>
                    <a:pt x="9" y="53"/>
                  </a:cubicBezTo>
                  <a:cubicBezTo>
                    <a:pt x="9" y="55"/>
                    <a:pt x="4" y="60"/>
                    <a:pt x="6" y="62"/>
                  </a:cubicBezTo>
                  <a:cubicBezTo>
                    <a:pt x="8" y="64"/>
                    <a:pt x="3" y="69"/>
                    <a:pt x="3" y="72"/>
                  </a:cubicBezTo>
                  <a:cubicBezTo>
                    <a:pt x="3" y="75"/>
                    <a:pt x="8" y="75"/>
                    <a:pt x="8" y="77"/>
                  </a:cubicBezTo>
                  <a:cubicBezTo>
                    <a:pt x="8" y="79"/>
                    <a:pt x="4" y="85"/>
                    <a:pt x="2" y="86"/>
                  </a:cubicBezTo>
                  <a:cubicBezTo>
                    <a:pt x="0" y="87"/>
                    <a:pt x="0" y="88"/>
                    <a:pt x="1" y="90"/>
                  </a:cubicBezTo>
                  <a:cubicBezTo>
                    <a:pt x="1" y="90"/>
                    <a:pt x="2" y="93"/>
                    <a:pt x="5" y="96"/>
                  </a:cubicBezTo>
                  <a:cubicBezTo>
                    <a:pt x="9" y="99"/>
                    <a:pt x="5" y="104"/>
                    <a:pt x="8" y="108"/>
                  </a:cubicBezTo>
                  <a:cubicBezTo>
                    <a:pt x="11" y="112"/>
                    <a:pt x="15" y="112"/>
                    <a:pt x="13" y="114"/>
                  </a:cubicBezTo>
                  <a:cubicBezTo>
                    <a:pt x="10" y="116"/>
                    <a:pt x="13" y="120"/>
                    <a:pt x="10" y="122"/>
                  </a:cubicBezTo>
                  <a:cubicBezTo>
                    <a:pt x="8" y="124"/>
                    <a:pt x="11" y="130"/>
                    <a:pt x="14" y="132"/>
                  </a:cubicBezTo>
                  <a:cubicBezTo>
                    <a:pt x="17" y="133"/>
                    <a:pt x="15" y="139"/>
                    <a:pt x="18" y="142"/>
                  </a:cubicBezTo>
                  <a:cubicBezTo>
                    <a:pt x="21" y="145"/>
                    <a:pt x="20" y="152"/>
                    <a:pt x="21" y="154"/>
                  </a:cubicBezTo>
                  <a:cubicBezTo>
                    <a:pt x="22" y="157"/>
                    <a:pt x="31" y="151"/>
                    <a:pt x="36" y="145"/>
                  </a:cubicBezTo>
                  <a:cubicBezTo>
                    <a:pt x="42" y="140"/>
                    <a:pt x="41" y="144"/>
                    <a:pt x="46" y="145"/>
                  </a:cubicBezTo>
                  <a:cubicBezTo>
                    <a:pt x="51" y="146"/>
                    <a:pt x="57" y="146"/>
                    <a:pt x="59" y="150"/>
                  </a:cubicBezTo>
                  <a:cubicBezTo>
                    <a:pt x="62" y="155"/>
                    <a:pt x="64" y="146"/>
                    <a:pt x="66" y="144"/>
                  </a:cubicBezTo>
                  <a:cubicBezTo>
                    <a:pt x="68" y="142"/>
                    <a:pt x="79" y="144"/>
                    <a:pt x="81" y="144"/>
                  </a:cubicBezTo>
                  <a:cubicBezTo>
                    <a:pt x="83" y="143"/>
                    <a:pt x="85" y="129"/>
                    <a:pt x="84" y="126"/>
                  </a:cubicBezTo>
                  <a:cubicBezTo>
                    <a:pt x="84" y="124"/>
                    <a:pt x="89" y="118"/>
                    <a:pt x="93" y="116"/>
                  </a:cubicBezTo>
                  <a:cubicBezTo>
                    <a:pt x="97" y="113"/>
                    <a:pt x="103" y="115"/>
                    <a:pt x="107" y="113"/>
                  </a:cubicBezTo>
                  <a:cubicBezTo>
                    <a:pt x="110" y="112"/>
                    <a:pt x="115" y="112"/>
                    <a:pt x="120" y="112"/>
                  </a:cubicBezTo>
                  <a:cubicBezTo>
                    <a:pt x="124" y="112"/>
                    <a:pt x="128" y="117"/>
                    <a:pt x="130" y="117"/>
                  </a:cubicBezTo>
                  <a:cubicBezTo>
                    <a:pt x="133" y="117"/>
                    <a:pt x="136" y="112"/>
                    <a:pt x="136" y="108"/>
                  </a:cubicBezTo>
                  <a:cubicBezTo>
                    <a:pt x="135" y="104"/>
                    <a:pt x="139" y="99"/>
                    <a:pt x="137" y="9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5" name="Freeform 115">
              <a:extLst>
                <a:ext uri="{FF2B5EF4-FFF2-40B4-BE49-F238E27FC236}">
                  <a16:creationId xmlns="" xmlns:a16="http://schemas.microsoft.com/office/drawing/2014/main" id="{758A3F1B-6781-4699-96F1-D22E2BF52538}"/>
                </a:ext>
              </a:extLst>
            </p:cNvPr>
            <p:cNvSpPr>
              <a:spLocks/>
            </p:cNvSpPr>
            <p:nvPr/>
          </p:nvSpPr>
          <p:spPr bwMode="auto">
            <a:xfrm>
              <a:off x="3775384" y="4158173"/>
              <a:ext cx="273540" cy="396322"/>
            </a:xfrm>
            <a:custGeom>
              <a:avLst/>
              <a:gdLst/>
              <a:ahLst/>
              <a:cxnLst>
                <a:cxn ang="0">
                  <a:pos x="134" y="201"/>
                </a:cxn>
                <a:cxn ang="0">
                  <a:pos x="135" y="200"/>
                </a:cxn>
                <a:cxn ang="0">
                  <a:pos x="136" y="196"/>
                </a:cxn>
                <a:cxn ang="0">
                  <a:pos x="142" y="187"/>
                </a:cxn>
                <a:cxn ang="0">
                  <a:pos x="137" y="182"/>
                </a:cxn>
                <a:cxn ang="0">
                  <a:pos x="140" y="172"/>
                </a:cxn>
                <a:cxn ang="0">
                  <a:pos x="143" y="163"/>
                </a:cxn>
                <a:cxn ang="0">
                  <a:pos x="142" y="147"/>
                </a:cxn>
                <a:cxn ang="0">
                  <a:pos x="145" y="141"/>
                </a:cxn>
                <a:cxn ang="0">
                  <a:pos x="137" y="125"/>
                </a:cxn>
                <a:cxn ang="0">
                  <a:pos x="126" y="125"/>
                </a:cxn>
                <a:cxn ang="0">
                  <a:pos x="123" y="111"/>
                </a:cxn>
                <a:cxn ang="0">
                  <a:pos x="118" y="112"/>
                </a:cxn>
                <a:cxn ang="0">
                  <a:pos x="106" y="113"/>
                </a:cxn>
                <a:cxn ang="0">
                  <a:pos x="100" y="107"/>
                </a:cxn>
                <a:cxn ang="0">
                  <a:pos x="95" y="103"/>
                </a:cxn>
                <a:cxn ang="0">
                  <a:pos x="90" y="93"/>
                </a:cxn>
                <a:cxn ang="0">
                  <a:pos x="87" y="83"/>
                </a:cxn>
                <a:cxn ang="0">
                  <a:pos x="89" y="76"/>
                </a:cxn>
                <a:cxn ang="0">
                  <a:pos x="94" y="70"/>
                </a:cxn>
                <a:cxn ang="0">
                  <a:pos x="97" y="59"/>
                </a:cxn>
                <a:cxn ang="0">
                  <a:pos x="107" y="53"/>
                </a:cxn>
                <a:cxn ang="0">
                  <a:pos x="121" y="48"/>
                </a:cxn>
                <a:cxn ang="0">
                  <a:pos x="130" y="47"/>
                </a:cxn>
                <a:cxn ang="0">
                  <a:pos x="123" y="42"/>
                </a:cxn>
                <a:cxn ang="0">
                  <a:pos x="129" y="32"/>
                </a:cxn>
                <a:cxn ang="0">
                  <a:pos x="121" y="25"/>
                </a:cxn>
                <a:cxn ang="0">
                  <a:pos x="114" y="26"/>
                </a:cxn>
                <a:cxn ang="0">
                  <a:pos x="107" y="27"/>
                </a:cxn>
                <a:cxn ang="0">
                  <a:pos x="94" y="25"/>
                </a:cxn>
                <a:cxn ang="0">
                  <a:pos x="90" y="18"/>
                </a:cxn>
                <a:cxn ang="0">
                  <a:pos x="83" y="11"/>
                </a:cxn>
                <a:cxn ang="0">
                  <a:pos x="76" y="2"/>
                </a:cxn>
                <a:cxn ang="0">
                  <a:pos x="66" y="2"/>
                </a:cxn>
                <a:cxn ang="0">
                  <a:pos x="69" y="10"/>
                </a:cxn>
                <a:cxn ang="0">
                  <a:pos x="63" y="21"/>
                </a:cxn>
                <a:cxn ang="0">
                  <a:pos x="40" y="33"/>
                </a:cxn>
                <a:cxn ang="0">
                  <a:pos x="30" y="51"/>
                </a:cxn>
                <a:cxn ang="0">
                  <a:pos x="22" y="52"/>
                </a:cxn>
                <a:cxn ang="0">
                  <a:pos x="14" y="49"/>
                </a:cxn>
                <a:cxn ang="0">
                  <a:pos x="14" y="44"/>
                </a:cxn>
                <a:cxn ang="0">
                  <a:pos x="11" y="38"/>
                </a:cxn>
                <a:cxn ang="0">
                  <a:pos x="2" y="48"/>
                </a:cxn>
                <a:cxn ang="0">
                  <a:pos x="6" y="63"/>
                </a:cxn>
                <a:cxn ang="0">
                  <a:pos x="3" y="66"/>
                </a:cxn>
                <a:cxn ang="0">
                  <a:pos x="15" y="76"/>
                </a:cxn>
                <a:cxn ang="0">
                  <a:pos x="26" y="92"/>
                </a:cxn>
                <a:cxn ang="0">
                  <a:pos x="34" y="109"/>
                </a:cxn>
                <a:cxn ang="0">
                  <a:pos x="52" y="142"/>
                </a:cxn>
                <a:cxn ang="0">
                  <a:pos x="59" y="157"/>
                </a:cxn>
                <a:cxn ang="0">
                  <a:pos x="63" y="167"/>
                </a:cxn>
                <a:cxn ang="0">
                  <a:pos x="81" y="179"/>
                </a:cxn>
                <a:cxn ang="0">
                  <a:pos x="113" y="199"/>
                </a:cxn>
                <a:cxn ang="0">
                  <a:pos x="127" y="210"/>
                </a:cxn>
                <a:cxn ang="0">
                  <a:pos x="127" y="212"/>
                </a:cxn>
                <a:cxn ang="0">
                  <a:pos x="130" y="210"/>
                </a:cxn>
                <a:cxn ang="0">
                  <a:pos x="134" y="201"/>
                </a:cxn>
              </a:cxnLst>
              <a:rect l="0" t="0" r="r" b="b"/>
              <a:pathLst>
                <a:path w="146" h="212">
                  <a:moveTo>
                    <a:pt x="134" y="201"/>
                  </a:moveTo>
                  <a:cubicBezTo>
                    <a:pt x="134" y="201"/>
                    <a:pt x="135" y="201"/>
                    <a:pt x="135" y="200"/>
                  </a:cubicBezTo>
                  <a:cubicBezTo>
                    <a:pt x="134" y="198"/>
                    <a:pt x="134" y="197"/>
                    <a:pt x="136" y="196"/>
                  </a:cubicBezTo>
                  <a:cubicBezTo>
                    <a:pt x="138" y="195"/>
                    <a:pt x="142" y="189"/>
                    <a:pt x="142" y="187"/>
                  </a:cubicBezTo>
                  <a:cubicBezTo>
                    <a:pt x="142" y="185"/>
                    <a:pt x="137" y="185"/>
                    <a:pt x="137" y="182"/>
                  </a:cubicBezTo>
                  <a:cubicBezTo>
                    <a:pt x="137" y="179"/>
                    <a:pt x="142" y="174"/>
                    <a:pt x="140" y="172"/>
                  </a:cubicBezTo>
                  <a:cubicBezTo>
                    <a:pt x="138" y="170"/>
                    <a:pt x="143" y="165"/>
                    <a:pt x="143" y="163"/>
                  </a:cubicBezTo>
                  <a:cubicBezTo>
                    <a:pt x="142" y="160"/>
                    <a:pt x="140" y="148"/>
                    <a:pt x="142" y="147"/>
                  </a:cubicBezTo>
                  <a:cubicBezTo>
                    <a:pt x="143" y="145"/>
                    <a:pt x="146" y="144"/>
                    <a:pt x="145" y="141"/>
                  </a:cubicBezTo>
                  <a:cubicBezTo>
                    <a:pt x="144" y="138"/>
                    <a:pt x="139" y="130"/>
                    <a:pt x="137" y="125"/>
                  </a:cubicBezTo>
                  <a:cubicBezTo>
                    <a:pt x="133" y="124"/>
                    <a:pt x="129" y="124"/>
                    <a:pt x="126" y="125"/>
                  </a:cubicBezTo>
                  <a:cubicBezTo>
                    <a:pt x="122" y="127"/>
                    <a:pt x="123" y="115"/>
                    <a:pt x="123" y="111"/>
                  </a:cubicBezTo>
                  <a:cubicBezTo>
                    <a:pt x="123" y="106"/>
                    <a:pt x="120" y="109"/>
                    <a:pt x="118" y="112"/>
                  </a:cubicBezTo>
                  <a:cubicBezTo>
                    <a:pt x="117" y="115"/>
                    <a:pt x="112" y="113"/>
                    <a:pt x="106" y="113"/>
                  </a:cubicBezTo>
                  <a:cubicBezTo>
                    <a:pt x="101" y="113"/>
                    <a:pt x="104" y="107"/>
                    <a:pt x="100" y="107"/>
                  </a:cubicBezTo>
                  <a:cubicBezTo>
                    <a:pt x="97" y="107"/>
                    <a:pt x="94" y="106"/>
                    <a:pt x="95" y="103"/>
                  </a:cubicBezTo>
                  <a:cubicBezTo>
                    <a:pt x="95" y="99"/>
                    <a:pt x="92" y="97"/>
                    <a:pt x="90" y="93"/>
                  </a:cubicBezTo>
                  <a:cubicBezTo>
                    <a:pt x="88" y="89"/>
                    <a:pt x="85" y="86"/>
                    <a:pt x="87" y="83"/>
                  </a:cubicBezTo>
                  <a:cubicBezTo>
                    <a:pt x="89" y="81"/>
                    <a:pt x="86" y="79"/>
                    <a:pt x="89" y="76"/>
                  </a:cubicBezTo>
                  <a:cubicBezTo>
                    <a:pt x="92" y="73"/>
                    <a:pt x="95" y="74"/>
                    <a:pt x="94" y="70"/>
                  </a:cubicBezTo>
                  <a:cubicBezTo>
                    <a:pt x="93" y="66"/>
                    <a:pt x="97" y="64"/>
                    <a:pt x="97" y="59"/>
                  </a:cubicBezTo>
                  <a:cubicBezTo>
                    <a:pt x="98" y="55"/>
                    <a:pt x="103" y="56"/>
                    <a:pt x="107" y="53"/>
                  </a:cubicBezTo>
                  <a:cubicBezTo>
                    <a:pt x="112" y="49"/>
                    <a:pt x="117" y="51"/>
                    <a:pt x="121" y="48"/>
                  </a:cubicBezTo>
                  <a:cubicBezTo>
                    <a:pt x="125" y="44"/>
                    <a:pt x="127" y="47"/>
                    <a:pt x="130" y="47"/>
                  </a:cubicBezTo>
                  <a:cubicBezTo>
                    <a:pt x="128" y="45"/>
                    <a:pt x="124" y="43"/>
                    <a:pt x="123" y="42"/>
                  </a:cubicBezTo>
                  <a:cubicBezTo>
                    <a:pt x="122" y="39"/>
                    <a:pt x="128" y="35"/>
                    <a:pt x="129" y="32"/>
                  </a:cubicBezTo>
                  <a:cubicBezTo>
                    <a:pt x="131" y="29"/>
                    <a:pt x="123" y="26"/>
                    <a:pt x="121" y="25"/>
                  </a:cubicBezTo>
                  <a:cubicBezTo>
                    <a:pt x="119" y="25"/>
                    <a:pt x="116" y="27"/>
                    <a:pt x="114" y="26"/>
                  </a:cubicBezTo>
                  <a:cubicBezTo>
                    <a:pt x="112" y="25"/>
                    <a:pt x="109" y="25"/>
                    <a:pt x="107" y="27"/>
                  </a:cubicBezTo>
                  <a:cubicBezTo>
                    <a:pt x="105" y="28"/>
                    <a:pt x="94" y="29"/>
                    <a:pt x="94" y="25"/>
                  </a:cubicBezTo>
                  <a:cubicBezTo>
                    <a:pt x="94" y="22"/>
                    <a:pt x="89" y="20"/>
                    <a:pt x="90" y="18"/>
                  </a:cubicBezTo>
                  <a:cubicBezTo>
                    <a:pt x="90" y="16"/>
                    <a:pt x="87" y="11"/>
                    <a:pt x="83" y="11"/>
                  </a:cubicBezTo>
                  <a:cubicBezTo>
                    <a:pt x="78" y="11"/>
                    <a:pt x="79" y="3"/>
                    <a:pt x="76" y="2"/>
                  </a:cubicBezTo>
                  <a:cubicBezTo>
                    <a:pt x="74" y="0"/>
                    <a:pt x="70" y="1"/>
                    <a:pt x="66" y="2"/>
                  </a:cubicBezTo>
                  <a:cubicBezTo>
                    <a:pt x="70" y="6"/>
                    <a:pt x="71" y="8"/>
                    <a:pt x="69" y="10"/>
                  </a:cubicBezTo>
                  <a:cubicBezTo>
                    <a:pt x="66" y="12"/>
                    <a:pt x="69" y="13"/>
                    <a:pt x="63" y="21"/>
                  </a:cubicBezTo>
                  <a:cubicBezTo>
                    <a:pt x="56" y="30"/>
                    <a:pt x="46" y="32"/>
                    <a:pt x="40" y="33"/>
                  </a:cubicBezTo>
                  <a:cubicBezTo>
                    <a:pt x="35" y="35"/>
                    <a:pt x="33" y="45"/>
                    <a:pt x="30" y="51"/>
                  </a:cubicBezTo>
                  <a:cubicBezTo>
                    <a:pt x="27" y="58"/>
                    <a:pt x="25" y="56"/>
                    <a:pt x="22" y="52"/>
                  </a:cubicBezTo>
                  <a:cubicBezTo>
                    <a:pt x="19" y="48"/>
                    <a:pt x="17" y="53"/>
                    <a:pt x="14" y="49"/>
                  </a:cubicBezTo>
                  <a:cubicBezTo>
                    <a:pt x="10" y="46"/>
                    <a:pt x="12" y="46"/>
                    <a:pt x="14" y="44"/>
                  </a:cubicBezTo>
                  <a:cubicBezTo>
                    <a:pt x="15" y="42"/>
                    <a:pt x="14" y="40"/>
                    <a:pt x="11" y="38"/>
                  </a:cubicBezTo>
                  <a:cubicBezTo>
                    <a:pt x="8" y="39"/>
                    <a:pt x="4" y="44"/>
                    <a:pt x="2" y="48"/>
                  </a:cubicBezTo>
                  <a:cubicBezTo>
                    <a:pt x="0" y="52"/>
                    <a:pt x="6" y="60"/>
                    <a:pt x="6" y="63"/>
                  </a:cubicBezTo>
                  <a:cubicBezTo>
                    <a:pt x="7" y="66"/>
                    <a:pt x="3" y="64"/>
                    <a:pt x="3" y="66"/>
                  </a:cubicBezTo>
                  <a:cubicBezTo>
                    <a:pt x="2" y="69"/>
                    <a:pt x="11" y="73"/>
                    <a:pt x="15" y="76"/>
                  </a:cubicBezTo>
                  <a:cubicBezTo>
                    <a:pt x="19" y="79"/>
                    <a:pt x="23" y="88"/>
                    <a:pt x="26" y="92"/>
                  </a:cubicBezTo>
                  <a:cubicBezTo>
                    <a:pt x="30" y="96"/>
                    <a:pt x="30" y="99"/>
                    <a:pt x="34" y="109"/>
                  </a:cubicBezTo>
                  <a:cubicBezTo>
                    <a:pt x="38" y="119"/>
                    <a:pt x="46" y="135"/>
                    <a:pt x="52" y="142"/>
                  </a:cubicBezTo>
                  <a:cubicBezTo>
                    <a:pt x="57" y="149"/>
                    <a:pt x="60" y="155"/>
                    <a:pt x="59" y="157"/>
                  </a:cubicBezTo>
                  <a:cubicBezTo>
                    <a:pt x="57" y="159"/>
                    <a:pt x="59" y="164"/>
                    <a:pt x="63" y="167"/>
                  </a:cubicBezTo>
                  <a:cubicBezTo>
                    <a:pt x="67" y="170"/>
                    <a:pt x="70" y="174"/>
                    <a:pt x="81" y="179"/>
                  </a:cubicBezTo>
                  <a:cubicBezTo>
                    <a:pt x="91" y="185"/>
                    <a:pt x="110" y="195"/>
                    <a:pt x="113" y="199"/>
                  </a:cubicBezTo>
                  <a:cubicBezTo>
                    <a:pt x="116" y="204"/>
                    <a:pt x="125" y="209"/>
                    <a:pt x="127" y="210"/>
                  </a:cubicBezTo>
                  <a:cubicBezTo>
                    <a:pt x="127" y="210"/>
                    <a:pt x="127" y="211"/>
                    <a:pt x="127" y="212"/>
                  </a:cubicBezTo>
                  <a:cubicBezTo>
                    <a:pt x="128" y="211"/>
                    <a:pt x="129" y="210"/>
                    <a:pt x="130" y="210"/>
                  </a:cubicBezTo>
                  <a:cubicBezTo>
                    <a:pt x="133" y="208"/>
                    <a:pt x="133" y="203"/>
                    <a:pt x="134" y="20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6" name="Freeform 116">
              <a:extLst>
                <a:ext uri="{FF2B5EF4-FFF2-40B4-BE49-F238E27FC236}">
                  <a16:creationId xmlns="" xmlns:a16="http://schemas.microsoft.com/office/drawing/2014/main" id="{C2DDF284-1D24-4F7B-8BA1-0307922FA12A}"/>
                </a:ext>
              </a:extLst>
            </p:cNvPr>
            <p:cNvSpPr>
              <a:spLocks/>
            </p:cNvSpPr>
            <p:nvPr/>
          </p:nvSpPr>
          <p:spPr bwMode="auto">
            <a:xfrm>
              <a:off x="3946347" y="3898620"/>
              <a:ext cx="290636" cy="245564"/>
            </a:xfrm>
            <a:custGeom>
              <a:avLst/>
              <a:gdLst/>
              <a:ahLst/>
              <a:cxnLst>
                <a:cxn ang="0">
                  <a:pos x="15" y="8"/>
                </a:cxn>
                <a:cxn ang="0">
                  <a:pos x="6" y="21"/>
                </a:cxn>
                <a:cxn ang="0">
                  <a:pos x="4" y="29"/>
                </a:cxn>
                <a:cxn ang="0">
                  <a:pos x="2" y="34"/>
                </a:cxn>
                <a:cxn ang="0">
                  <a:pos x="7" y="37"/>
                </a:cxn>
                <a:cxn ang="0">
                  <a:pos x="12" y="44"/>
                </a:cxn>
                <a:cxn ang="0">
                  <a:pos x="20" y="59"/>
                </a:cxn>
                <a:cxn ang="0">
                  <a:pos x="39" y="61"/>
                </a:cxn>
                <a:cxn ang="0">
                  <a:pos x="55" y="68"/>
                </a:cxn>
                <a:cxn ang="0">
                  <a:pos x="68" y="71"/>
                </a:cxn>
                <a:cxn ang="0">
                  <a:pos x="65" y="92"/>
                </a:cxn>
                <a:cxn ang="0">
                  <a:pos x="70" y="100"/>
                </a:cxn>
                <a:cxn ang="0">
                  <a:pos x="69" y="109"/>
                </a:cxn>
                <a:cxn ang="0">
                  <a:pos x="71" y="115"/>
                </a:cxn>
                <a:cxn ang="0">
                  <a:pos x="70" y="115"/>
                </a:cxn>
                <a:cxn ang="0">
                  <a:pos x="78" y="127"/>
                </a:cxn>
                <a:cxn ang="0">
                  <a:pos x="85" y="130"/>
                </a:cxn>
                <a:cxn ang="0">
                  <a:pos x="91" y="129"/>
                </a:cxn>
                <a:cxn ang="0">
                  <a:pos x="99" y="124"/>
                </a:cxn>
                <a:cxn ang="0">
                  <a:pos x="106" y="121"/>
                </a:cxn>
                <a:cxn ang="0">
                  <a:pos x="113" y="115"/>
                </a:cxn>
                <a:cxn ang="0">
                  <a:pos x="114" y="110"/>
                </a:cxn>
                <a:cxn ang="0">
                  <a:pos x="108" y="109"/>
                </a:cxn>
                <a:cxn ang="0">
                  <a:pos x="105" y="101"/>
                </a:cxn>
                <a:cxn ang="0">
                  <a:pos x="101" y="93"/>
                </a:cxn>
                <a:cxn ang="0">
                  <a:pos x="108" y="92"/>
                </a:cxn>
                <a:cxn ang="0">
                  <a:pos x="118" y="95"/>
                </a:cxn>
                <a:cxn ang="0">
                  <a:pos x="123" y="95"/>
                </a:cxn>
                <a:cxn ang="0">
                  <a:pos x="130" y="91"/>
                </a:cxn>
                <a:cxn ang="0">
                  <a:pos x="144" y="86"/>
                </a:cxn>
                <a:cxn ang="0">
                  <a:pos x="147" y="82"/>
                </a:cxn>
                <a:cxn ang="0">
                  <a:pos x="140" y="72"/>
                </a:cxn>
                <a:cxn ang="0">
                  <a:pos x="141" y="66"/>
                </a:cxn>
                <a:cxn ang="0">
                  <a:pos x="146" y="61"/>
                </a:cxn>
                <a:cxn ang="0">
                  <a:pos x="148" y="55"/>
                </a:cxn>
                <a:cxn ang="0">
                  <a:pos x="152" y="47"/>
                </a:cxn>
                <a:cxn ang="0">
                  <a:pos x="156" y="42"/>
                </a:cxn>
                <a:cxn ang="0">
                  <a:pos x="140" y="40"/>
                </a:cxn>
                <a:cxn ang="0">
                  <a:pos x="143" y="31"/>
                </a:cxn>
                <a:cxn ang="0">
                  <a:pos x="126" y="25"/>
                </a:cxn>
                <a:cxn ang="0">
                  <a:pos x="128" y="19"/>
                </a:cxn>
                <a:cxn ang="0">
                  <a:pos x="118" y="16"/>
                </a:cxn>
                <a:cxn ang="0">
                  <a:pos x="96" y="24"/>
                </a:cxn>
                <a:cxn ang="0">
                  <a:pos x="75" y="17"/>
                </a:cxn>
                <a:cxn ang="0">
                  <a:pos x="60" y="15"/>
                </a:cxn>
                <a:cxn ang="0">
                  <a:pos x="52" y="6"/>
                </a:cxn>
                <a:cxn ang="0">
                  <a:pos x="42" y="0"/>
                </a:cxn>
                <a:cxn ang="0">
                  <a:pos x="39" y="7"/>
                </a:cxn>
                <a:cxn ang="0">
                  <a:pos x="24" y="16"/>
                </a:cxn>
                <a:cxn ang="0">
                  <a:pos x="27" y="32"/>
                </a:cxn>
                <a:cxn ang="0">
                  <a:pos x="15" y="28"/>
                </a:cxn>
                <a:cxn ang="0">
                  <a:pos x="20" y="14"/>
                </a:cxn>
                <a:cxn ang="0">
                  <a:pos x="19" y="6"/>
                </a:cxn>
                <a:cxn ang="0">
                  <a:pos x="15" y="8"/>
                </a:cxn>
              </a:cxnLst>
              <a:rect l="0" t="0" r="r" b="b"/>
              <a:pathLst>
                <a:path w="156" h="131">
                  <a:moveTo>
                    <a:pt x="15" y="8"/>
                  </a:moveTo>
                  <a:cubicBezTo>
                    <a:pt x="12" y="12"/>
                    <a:pt x="6" y="16"/>
                    <a:pt x="6" y="21"/>
                  </a:cubicBezTo>
                  <a:cubicBezTo>
                    <a:pt x="5" y="25"/>
                    <a:pt x="6" y="27"/>
                    <a:pt x="4" y="29"/>
                  </a:cubicBezTo>
                  <a:cubicBezTo>
                    <a:pt x="2" y="31"/>
                    <a:pt x="0" y="34"/>
                    <a:pt x="2" y="34"/>
                  </a:cubicBezTo>
                  <a:cubicBezTo>
                    <a:pt x="5" y="34"/>
                    <a:pt x="7" y="34"/>
                    <a:pt x="7" y="37"/>
                  </a:cubicBezTo>
                  <a:cubicBezTo>
                    <a:pt x="7" y="39"/>
                    <a:pt x="13" y="40"/>
                    <a:pt x="12" y="44"/>
                  </a:cubicBezTo>
                  <a:cubicBezTo>
                    <a:pt x="12" y="48"/>
                    <a:pt x="10" y="59"/>
                    <a:pt x="20" y="59"/>
                  </a:cubicBezTo>
                  <a:cubicBezTo>
                    <a:pt x="29" y="59"/>
                    <a:pt x="35" y="55"/>
                    <a:pt x="39" y="61"/>
                  </a:cubicBezTo>
                  <a:cubicBezTo>
                    <a:pt x="43" y="66"/>
                    <a:pt x="48" y="68"/>
                    <a:pt x="55" y="68"/>
                  </a:cubicBezTo>
                  <a:cubicBezTo>
                    <a:pt x="61" y="67"/>
                    <a:pt x="71" y="66"/>
                    <a:pt x="68" y="71"/>
                  </a:cubicBezTo>
                  <a:cubicBezTo>
                    <a:pt x="65" y="77"/>
                    <a:pt x="62" y="88"/>
                    <a:pt x="65" y="92"/>
                  </a:cubicBezTo>
                  <a:cubicBezTo>
                    <a:pt x="68" y="95"/>
                    <a:pt x="72" y="98"/>
                    <a:pt x="70" y="100"/>
                  </a:cubicBezTo>
                  <a:cubicBezTo>
                    <a:pt x="67" y="103"/>
                    <a:pt x="66" y="106"/>
                    <a:pt x="69" y="109"/>
                  </a:cubicBezTo>
                  <a:cubicBezTo>
                    <a:pt x="72" y="111"/>
                    <a:pt x="71" y="114"/>
                    <a:pt x="71" y="115"/>
                  </a:cubicBezTo>
                  <a:cubicBezTo>
                    <a:pt x="71" y="115"/>
                    <a:pt x="71" y="115"/>
                    <a:pt x="70" y="115"/>
                  </a:cubicBezTo>
                  <a:cubicBezTo>
                    <a:pt x="74" y="120"/>
                    <a:pt x="76" y="125"/>
                    <a:pt x="78" y="127"/>
                  </a:cubicBezTo>
                  <a:cubicBezTo>
                    <a:pt x="82" y="130"/>
                    <a:pt x="83" y="131"/>
                    <a:pt x="85" y="130"/>
                  </a:cubicBezTo>
                  <a:cubicBezTo>
                    <a:pt x="87" y="128"/>
                    <a:pt x="89" y="127"/>
                    <a:pt x="91" y="129"/>
                  </a:cubicBezTo>
                  <a:cubicBezTo>
                    <a:pt x="93" y="130"/>
                    <a:pt x="96" y="127"/>
                    <a:pt x="99" y="124"/>
                  </a:cubicBezTo>
                  <a:cubicBezTo>
                    <a:pt x="102" y="122"/>
                    <a:pt x="105" y="124"/>
                    <a:pt x="106" y="121"/>
                  </a:cubicBezTo>
                  <a:cubicBezTo>
                    <a:pt x="107" y="117"/>
                    <a:pt x="109" y="115"/>
                    <a:pt x="113" y="115"/>
                  </a:cubicBezTo>
                  <a:cubicBezTo>
                    <a:pt x="117" y="114"/>
                    <a:pt x="117" y="110"/>
                    <a:pt x="114" y="110"/>
                  </a:cubicBezTo>
                  <a:cubicBezTo>
                    <a:pt x="112" y="110"/>
                    <a:pt x="108" y="113"/>
                    <a:pt x="108" y="109"/>
                  </a:cubicBezTo>
                  <a:cubicBezTo>
                    <a:pt x="108" y="104"/>
                    <a:pt x="105" y="105"/>
                    <a:pt x="105" y="101"/>
                  </a:cubicBezTo>
                  <a:cubicBezTo>
                    <a:pt x="105" y="98"/>
                    <a:pt x="105" y="95"/>
                    <a:pt x="101" y="93"/>
                  </a:cubicBezTo>
                  <a:cubicBezTo>
                    <a:pt x="97" y="91"/>
                    <a:pt x="106" y="90"/>
                    <a:pt x="108" y="92"/>
                  </a:cubicBezTo>
                  <a:cubicBezTo>
                    <a:pt x="110" y="94"/>
                    <a:pt x="118" y="92"/>
                    <a:pt x="118" y="95"/>
                  </a:cubicBezTo>
                  <a:cubicBezTo>
                    <a:pt x="119" y="98"/>
                    <a:pt x="123" y="99"/>
                    <a:pt x="123" y="95"/>
                  </a:cubicBezTo>
                  <a:cubicBezTo>
                    <a:pt x="123" y="92"/>
                    <a:pt x="127" y="90"/>
                    <a:pt x="130" y="91"/>
                  </a:cubicBezTo>
                  <a:cubicBezTo>
                    <a:pt x="134" y="92"/>
                    <a:pt x="141" y="87"/>
                    <a:pt x="144" y="86"/>
                  </a:cubicBezTo>
                  <a:cubicBezTo>
                    <a:pt x="146" y="85"/>
                    <a:pt x="146" y="83"/>
                    <a:pt x="147" y="82"/>
                  </a:cubicBezTo>
                  <a:cubicBezTo>
                    <a:pt x="145" y="78"/>
                    <a:pt x="142" y="74"/>
                    <a:pt x="140" y="72"/>
                  </a:cubicBezTo>
                  <a:cubicBezTo>
                    <a:pt x="137" y="70"/>
                    <a:pt x="142" y="69"/>
                    <a:pt x="141" y="66"/>
                  </a:cubicBezTo>
                  <a:cubicBezTo>
                    <a:pt x="141" y="64"/>
                    <a:pt x="141" y="62"/>
                    <a:pt x="146" y="61"/>
                  </a:cubicBezTo>
                  <a:cubicBezTo>
                    <a:pt x="152" y="61"/>
                    <a:pt x="151" y="57"/>
                    <a:pt x="148" y="55"/>
                  </a:cubicBezTo>
                  <a:cubicBezTo>
                    <a:pt x="145" y="53"/>
                    <a:pt x="149" y="49"/>
                    <a:pt x="152" y="47"/>
                  </a:cubicBezTo>
                  <a:cubicBezTo>
                    <a:pt x="153" y="47"/>
                    <a:pt x="155" y="45"/>
                    <a:pt x="156" y="42"/>
                  </a:cubicBezTo>
                  <a:cubicBezTo>
                    <a:pt x="151" y="40"/>
                    <a:pt x="143" y="40"/>
                    <a:pt x="140" y="40"/>
                  </a:cubicBezTo>
                  <a:cubicBezTo>
                    <a:pt x="136" y="41"/>
                    <a:pt x="143" y="36"/>
                    <a:pt x="143" y="31"/>
                  </a:cubicBezTo>
                  <a:cubicBezTo>
                    <a:pt x="143" y="27"/>
                    <a:pt x="131" y="26"/>
                    <a:pt x="126" y="25"/>
                  </a:cubicBezTo>
                  <a:cubicBezTo>
                    <a:pt x="121" y="24"/>
                    <a:pt x="123" y="19"/>
                    <a:pt x="128" y="19"/>
                  </a:cubicBezTo>
                  <a:cubicBezTo>
                    <a:pt x="133" y="18"/>
                    <a:pt x="125" y="15"/>
                    <a:pt x="118" y="16"/>
                  </a:cubicBezTo>
                  <a:cubicBezTo>
                    <a:pt x="111" y="17"/>
                    <a:pt x="102" y="21"/>
                    <a:pt x="96" y="24"/>
                  </a:cubicBezTo>
                  <a:cubicBezTo>
                    <a:pt x="91" y="27"/>
                    <a:pt x="81" y="15"/>
                    <a:pt x="75" y="17"/>
                  </a:cubicBezTo>
                  <a:cubicBezTo>
                    <a:pt x="69" y="20"/>
                    <a:pt x="60" y="20"/>
                    <a:pt x="60" y="15"/>
                  </a:cubicBezTo>
                  <a:cubicBezTo>
                    <a:pt x="61" y="10"/>
                    <a:pt x="58" y="6"/>
                    <a:pt x="52" y="6"/>
                  </a:cubicBezTo>
                  <a:cubicBezTo>
                    <a:pt x="45" y="7"/>
                    <a:pt x="47" y="0"/>
                    <a:pt x="42" y="0"/>
                  </a:cubicBezTo>
                  <a:cubicBezTo>
                    <a:pt x="37" y="0"/>
                    <a:pt x="42" y="6"/>
                    <a:pt x="39" y="7"/>
                  </a:cubicBezTo>
                  <a:cubicBezTo>
                    <a:pt x="36" y="9"/>
                    <a:pt x="24" y="11"/>
                    <a:pt x="24" y="16"/>
                  </a:cubicBezTo>
                  <a:cubicBezTo>
                    <a:pt x="23" y="20"/>
                    <a:pt x="30" y="28"/>
                    <a:pt x="27" y="32"/>
                  </a:cubicBezTo>
                  <a:cubicBezTo>
                    <a:pt x="25" y="37"/>
                    <a:pt x="18" y="33"/>
                    <a:pt x="15" y="28"/>
                  </a:cubicBezTo>
                  <a:cubicBezTo>
                    <a:pt x="13" y="24"/>
                    <a:pt x="22" y="16"/>
                    <a:pt x="20" y="14"/>
                  </a:cubicBezTo>
                  <a:cubicBezTo>
                    <a:pt x="19" y="12"/>
                    <a:pt x="18" y="8"/>
                    <a:pt x="19" y="6"/>
                  </a:cubicBezTo>
                  <a:cubicBezTo>
                    <a:pt x="17" y="6"/>
                    <a:pt x="16" y="7"/>
                    <a:pt x="15" y="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7" name="Freeform 117">
              <a:extLst>
                <a:ext uri="{FF2B5EF4-FFF2-40B4-BE49-F238E27FC236}">
                  <a16:creationId xmlns="" xmlns:a16="http://schemas.microsoft.com/office/drawing/2014/main" id="{FD95F7B3-7774-4330-AE86-850B14F7B4E3}"/>
                </a:ext>
              </a:extLst>
            </p:cNvPr>
            <p:cNvSpPr>
              <a:spLocks/>
            </p:cNvSpPr>
            <p:nvPr/>
          </p:nvSpPr>
          <p:spPr bwMode="auto">
            <a:xfrm>
              <a:off x="4272729" y="4024511"/>
              <a:ext cx="90144" cy="94807"/>
            </a:xfrm>
            <a:custGeom>
              <a:avLst/>
              <a:gdLst/>
              <a:ahLst/>
              <a:cxnLst>
                <a:cxn ang="0">
                  <a:pos x="11" y="10"/>
                </a:cxn>
                <a:cxn ang="0">
                  <a:pos x="6" y="16"/>
                </a:cxn>
                <a:cxn ang="0">
                  <a:pos x="2" y="25"/>
                </a:cxn>
                <a:cxn ang="0">
                  <a:pos x="11" y="37"/>
                </a:cxn>
                <a:cxn ang="0">
                  <a:pos x="18" y="50"/>
                </a:cxn>
                <a:cxn ang="0">
                  <a:pos x="23" y="50"/>
                </a:cxn>
                <a:cxn ang="0">
                  <a:pos x="28" y="43"/>
                </a:cxn>
                <a:cxn ang="0">
                  <a:pos x="41" y="43"/>
                </a:cxn>
                <a:cxn ang="0">
                  <a:pos x="42" y="45"/>
                </a:cxn>
                <a:cxn ang="0">
                  <a:pos x="45" y="39"/>
                </a:cxn>
                <a:cxn ang="0">
                  <a:pos x="44" y="24"/>
                </a:cxn>
                <a:cxn ang="0">
                  <a:pos x="46" y="11"/>
                </a:cxn>
                <a:cxn ang="0">
                  <a:pos x="48" y="5"/>
                </a:cxn>
                <a:cxn ang="0">
                  <a:pos x="37" y="3"/>
                </a:cxn>
                <a:cxn ang="0">
                  <a:pos x="22" y="3"/>
                </a:cxn>
                <a:cxn ang="0">
                  <a:pos x="14" y="3"/>
                </a:cxn>
                <a:cxn ang="0">
                  <a:pos x="13" y="3"/>
                </a:cxn>
                <a:cxn ang="0">
                  <a:pos x="11" y="10"/>
                </a:cxn>
              </a:cxnLst>
              <a:rect l="0" t="0" r="r" b="b"/>
              <a:pathLst>
                <a:path w="48" h="51">
                  <a:moveTo>
                    <a:pt x="11" y="10"/>
                  </a:moveTo>
                  <a:cubicBezTo>
                    <a:pt x="13" y="14"/>
                    <a:pt x="9" y="15"/>
                    <a:pt x="6" y="16"/>
                  </a:cubicBezTo>
                  <a:cubicBezTo>
                    <a:pt x="3" y="16"/>
                    <a:pt x="4" y="23"/>
                    <a:pt x="2" y="25"/>
                  </a:cubicBezTo>
                  <a:cubicBezTo>
                    <a:pt x="0" y="27"/>
                    <a:pt x="9" y="33"/>
                    <a:pt x="11" y="37"/>
                  </a:cubicBezTo>
                  <a:cubicBezTo>
                    <a:pt x="12" y="40"/>
                    <a:pt x="15" y="45"/>
                    <a:pt x="18" y="50"/>
                  </a:cubicBezTo>
                  <a:cubicBezTo>
                    <a:pt x="20" y="50"/>
                    <a:pt x="22" y="51"/>
                    <a:pt x="23" y="50"/>
                  </a:cubicBezTo>
                  <a:cubicBezTo>
                    <a:pt x="26" y="48"/>
                    <a:pt x="24" y="43"/>
                    <a:pt x="28" y="43"/>
                  </a:cubicBezTo>
                  <a:cubicBezTo>
                    <a:pt x="33" y="43"/>
                    <a:pt x="39" y="41"/>
                    <a:pt x="41" y="43"/>
                  </a:cubicBezTo>
                  <a:cubicBezTo>
                    <a:pt x="41" y="44"/>
                    <a:pt x="41" y="44"/>
                    <a:pt x="42" y="45"/>
                  </a:cubicBezTo>
                  <a:cubicBezTo>
                    <a:pt x="43" y="43"/>
                    <a:pt x="45" y="40"/>
                    <a:pt x="45" y="39"/>
                  </a:cubicBezTo>
                  <a:cubicBezTo>
                    <a:pt x="46" y="38"/>
                    <a:pt x="46" y="29"/>
                    <a:pt x="44" y="24"/>
                  </a:cubicBezTo>
                  <a:cubicBezTo>
                    <a:pt x="42" y="20"/>
                    <a:pt x="43" y="13"/>
                    <a:pt x="46" y="11"/>
                  </a:cubicBezTo>
                  <a:cubicBezTo>
                    <a:pt x="46" y="11"/>
                    <a:pt x="47" y="8"/>
                    <a:pt x="48" y="5"/>
                  </a:cubicBezTo>
                  <a:cubicBezTo>
                    <a:pt x="44" y="4"/>
                    <a:pt x="40" y="2"/>
                    <a:pt x="37" y="3"/>
                  </a:cubicBezTo>
                  <a:cubicBezTo>
                    <a:pt x="31" y="4"/>
                    <a:pt x="25" y="6"/>
                    <a:pt x="22" y="3"/>
                  </a:cubicBezTo>
                  <a:cubicBezTo>
                    <a:pt x="20" y="0"/>
                    <a:pt x="17" y="0"/>
                    <a:pt x="14" y="3"/>
                  </a:cubicBezTo>
                  <a:cubicBezTo>
                    <a:pt x="14" y="3"/>
                    <a:pt x="13" y="3"/>
                    <a:pt x="13" y="3"/>
                  </a:cubicBezTo>
                  <a:cubicBezTo>
                    <a:pt x="12" y="6"/>
                    <a:pt x="11" y="9"/>
                    <a:pt x="11"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8" name="Freeform 118">
              <a:extLst>
                <a:ext uri="{FF2B5EF4-FFF2-40B4-BE49-F238E27FC236}">
                  <a16:creationId xmlns="" xmlns:a16="http://schemas.microsoft.com/office/drawing/2014/main" id="{31703332-11CE-4639-8392-1759AA97504F}"/>
                </a:ext>
              </a:extLst>
            </p:cNvPr>
            <p:cNvSpPr>
              <a:spLocks/>
            </p:cNvSpPr>
            <p:nvPr/>
          </p:nvSpPr>
          <p:spPr bwMode="auto">
            <a:xfrm>
              <a:off x="4202790" y="3976330"/>
              <a:ext cx="104132" cy="155420"/>
            </a:xfrm>
            <a:custGeom>
              <a:avLst/>
              <a:gdLst/>
              <a:ahLst/>
              <a:cxnLst>
                <a:cxn ang="0">
                  <a:pos x="15" y="5"/>
                </a:cxn>
                <a:cxn ang="0">
                  <a:pos x="11" y="13"/>
                </a:cxn>
                <a:cxn ang="0">
                  <a:pos x="9" y="19"/>
                </a:cxn>
                <a:cxn ang="0">
                  <a:pos x="4" y="24"/>
                </a:cxn>
                <a:cxn ang="0">
                  <a:pos x="3" y="30"/>
                </a:cxn>
                <a:cxn ang="0">
                  <a:pos x="10" y="40"/>
                </a:cxn>
                <a:cxn ang="0">
                  <a:pos x="14" y="37"/>
                </a:cxn>
                <a:cxn ang="0">
                  <a:pos x="19" y="47"/>
                </a:cxn>
                <a:cxn ang="0">
                  <a:pos x="20" y="56"/>
                </a:cxn>
                <a:cxn ang="0">
                  <a:pos x="22" y="76"/>
                </a:cxn>
                <a:cxn ang="0">
                  <a:pos x="35" y="80"/>
                </a:cxn>
                <a:cxn ang="0">
                  <a:pos x="42" y="77"/>
                </a:cxn>
                <a:cxn ang="0">
                  <a:pos x="48" y="75"/>
                </a:cxn>
                <a:cxn ang="0">
                  <a:pos x="56" y="75"/>
                </a:cxn>
                <a:cxn ang="0">
                  <a:pos x="49" y="62"/>
                </a:cxn>
                <a:cxn ang="0">
                  <a:pos x="40" y="50"/>
                </a:cxn>
                <a:cxn ang="0">
                  <a:pos x="44" y="41"/>
                </a:cxn>
                <a:cxn ang="0">
                  <a:pos x="49" y="35"/>
                </a:cxn>
                <a:cxn ang="0">
                  <a:pos x="51" y="28"/>
                </a:cxn>
                <a:cxn ang="0">
                  <a:pos x="40" y="19"/>
                </a:cxn>
                <a:cxn ang="0">
                  <a:pos x="35" y="12"/>
                </a:cxn>
                <a:cxn ang="0">
                  <a:pos x="23" y="3"/>
                </a:cxn>
                <a:cxn ang="0">
                  <a:pos x="19" y="0"/>
                </a:cxn>
                <a:cxn ang="0">
                  <a:pos x="15" y="5"/>
                </a:cxn>
              </a:cxnLst>
              <a:rect l="0" t="0" r="r" b="b"/>
              <a:pathLst>
                <a:path w="56" h="83">
                  <a:moveTo>
                    <a:pt x="15" y="5"/>
                  </a:moveTo>
                  <a:cubicBezTo>
                    <a:pt x="12" y="7"/>
                    <a:pt x="8" y="11"/>
                    <a:pt x="11" y="13"/>
                  </a:cubicBezTo>
                  <a:cubicBezTo>
                    <a:pt x="14" y="15"/>
                    <a:pt x="15" y="19"/>
                    <a:pt x="9" y="19"/>
                  </a:cubicBezTo>
                  <a:cubicBezTo>
                    <a:pt x="4" y="20"/>
                    <a:pt x="4" y="22"/>
                    <a:pt x="4" y="24"/>
                  </a:cubicBezTo>
                  <a:cubicBezTo>
                    <a:pt x="5" y="27"/>
                    <a:pt x="0" y="28"/>
                    <a:pt x="3" y="30"/>
                  </a:cubicBezTo>
                  <a:cubicBezTo>
                    <a:pt x="5" y="32"/>
                    <a:pt x="8" y="36"/>
                    <a:pt x="10" y="40"/>
                  </a:cubicBezTo>
                  <a:cubicBezTo>
                    <a:pt x="11" y="38"/>
                    <a:pt x="12" y="37"/>
                    <a:pt x="14" y="37"/>
                  </a:cubicBezTo>
                  <a:cubicBezTo>
                    <a:pt x="19" y="38"/>
                    <a:pt x="15" y="45"/>
                    <a:pt x="19" y="47"/>
                  </a:cubicBezTo>
                  <a:cubicBezTo>
                    <a:pt x="23" y="48"/>
                    <a:pt x="23" y="54"/>
                    <a:pt x="20" y="56"/>
                  </a:cubicBezTo>
                  <a:cubicBezTo>
                    <a:pt x="17" y="58"/>
                    <a:pt x="16" y="69"/>
                    <a:pt x="22" y="76"/>
                  </a:cubicBezTo>
                  <a:cubicBezTo>
                    <a:pt x="29" y="83"/>
                    <a:pt x="33" y="82"/>
                    <a:pt x="35" y="80"/>
                  </a:cubicBezTo>
                  <a:cubicBezTo>
                    <a:pt x="36" y="78"/>
                    <a:pt x="41" y="80"/>
                    <a:pt x="42" y="77"/>
                  </a:cubicBezTo>
                  <a:cubicBezTo>
                    <a:pt x="43" y="75"/>
                    <a:pt x="45" y="78"/>
                    <a:pt x="48" y="75"/>
                  </a:cubicBezTo>
                  <a:cubicBezTo>
                    <a:pt x="49" y="73"/>
                    <a:pt x="53" y="74"/>
                    <a:pt x="56" y="75"/>
                  </a:cubicBezTo>
                  <a:cubicBezTo>
                    <a:pt x="53" y="70"/>
                    <a:pt x="50" y="65"/>
                    <a:pt x="49" y="62"/>
                  </a:cubicBezTo>
                  <a:cubicBezTo>
                    <a:pt x="47" y="58"/>
                    <a:pt x="38" y="52"/>
                    <a:pt x="40" y="50"/>
                  </a:cubicBezTo>
                  <a:cubicBezTo>
                    <a:pt x="42" y="48"/>
                    <a:pt x="41" y="41"/>
                    <a:pt x="44" y="41"/>
                  </a:cubicBezTo>
                  <a:cubicBezTo>
                    <a:pt x="47" y="40"/>
                    <a:pt x="51" y="39"/>
                    <a:pt x="49" y="35"/>
                  </a:cubicBezTo>
                  <a:cubicBezTo>
                    <a:pt x="49" y="34"/>
                    <a:pt x="50" y="31"/>
                    <a:pt x="51" y="28"/>
                  </a:cubicBezTo>
                  <a:cubicBezTo>
                    <a:pt x="48" y="28"/>
                    <a:pt x="43" y="19"/>
                    <a:pt x="40" y="19"/>
                  </a:cubicBezTo>
                  <a:cubicBezTo>
                    <a:pt x="37" y="19"/>
                    <a:pt x="34" y="16"/>
                    <a:pt x="35" y="12"/>
                  </a:cubicBezTo>
                  <a:cubicBezTo>
                    <a:pt x="35" y="8"/>
                    <a:pt x="28" y="7"/>
                    <a:pt x="23" y="3"/>
                  </a:cubicBezTo>
                  <a:cubicBezTo>
                    <a:pt x="22" y="1"/>
                    <a:pt x="21" y="1"/>
                    <a:pt x="19" y="0"/>
                  </a:cubicBezTo>
                  <a:cubicBezTo>
                    <a:pt x="18" y="3"/>
                    <a:pt x="16" y="5"/>
                    <a:pt x="15"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19" name="Freeform 119">
              <a:extLst>
                <a:ext uri="{FF2B5EF4-FFF2-40B4-BE49-F238E27FC236}">
                  <a16:creationId xmlns="" xmlns:a16="http://schemas.microsoft.com/office/drawing/2014/main" id="{E66CAF24-8258-4888-BA32-4DA0806A082E}"/>
                </a:ext>
              </a:extLst>
            </p:cNvPr>
            <p:cNvSpPr>
              <a:spLocks/>
            </p:cNvSpPr>
            <p:nvPr/>
          </p:nvSpPr>
          <p:spPr bwMode="auto">
            <a:xfrm>
              <a:off x="4351993" y="4033836"/>
              <a:ext cx="65277" cy="82373"/>
            </a:xfrm>
            <a:custGeom>
              <a:avLst/>
              <a:gdLst/>
              <a:ahLst/>
              <a:cxnLst>
                <a:cxn ang="0">
                  <a:pos x="2" y="19"/>
                </a:cxn>
                <a:cxn ang="0">
                  <a:pos x="3" y="34"/>
                </a:cxn>
                <a:cxn ang="0">
                  <a:pos x="0" y="40"/>
                </a:cxn>
                <a:cxn ang="0">
                  <a:pos x="10" y="42"/>
                </a:cxn>
                <a:cxn ang="0">
                  <a:pos x="22" y="37"/>
                </a:cxn>
                <a:cxn ang="0">
                  <a:pos x="35" y="19"/>
                </a:cxn>
                <a:cxn ang="0">
                  <a:pos x="35" y="19"/>
                </a:cxn>
                <a:cxn ang="0">
                  <a:pos x="16" y="4"/>
                </a:cxn>
                <a:cxn ang="0">
                  <a:pos x="6" y="0"/>
                </a:cxn>
                <a:cxn ang="0">
                  <a:pos x="4" y="6"/>
                </a:cxn>
                <a:cxn ang="0">
                  <a:pos x="2" y="19"/>
                </a:cxn>
              </a:cxnLst>
              <a:rect l="0" t="0" r="r" b="b"/>
              <a:pathLst>
                <a:path w="35" h="44">
                  <a:moveTo>
                    <a:pt x="2" y="19"/>
                  </a:moveTo>
                  <a:cubicBezTo>
                    <a:pt x="4" y="24"/>
                    <a:pt x="4" y="33"/>
                    <a:pt x="3" y="34"/>
                  </a:cubicBezTo>
                  <a:cubicBezTo>
                    <a:pt x="3" y="35"/>
                    <a:pt x="1" y="38"/>
                    <a:pt x="0" y="40"/>
                  </a:cubicBezTo>
                  <a:cubicBezTo>
                    <a:pt x="2" y="42"/>
                    <a:pt x="5" y="43"/>
                    <a:pt x="10" y="42"/>
                  </a:cubicBezTo>
                  <a:cubicBezTo>
                    <a:pt x="16" y="40"/>
                    <a:pt x="19" y="44"/>
                    <a:pt x="22" y="37"/>
                  </a:cubicBezTo>
                  <a:cubicBezTo>
                    <a:pt x="24" y="31"/>
                    <a:pt x="30" y="23"/>
                    <a:pt x="35" y="19"/>
                  </a:cubicBezTo>
                  <a:cubicBezTo>
                    <a:pt x="35" y="19"/>
                    <a:pt x="35" y="19"/>
                    <a:pt x="35" y="19"/>
                  </a:cubicBezTo>
                  <a:cubicBezTo>
                    <a:pt x="30" y="17"/>
                    <a:pt x="23" y="5"/>
                    <a:pt x="16" y="4"/>
                  </a:cubicBezTo>
                  <a:cubicBezTo>
                    <a:pt x="12" y="3"/>
                    <a:pt x="9" y="2"/>
                    <a:pt x="6" y="0"/>
                  </a:cubicBezTo>
                  <a:cubicBezTo>
                    <a:pt x="5" y="3"/>
                    <a:pt x="4" y="6"/>
                    <a:pt x="4" y="6"/>
                  </a:cubicBezTo>
                  <a:cubicBezTo>
                    <a:pt x="1" y="8"/>
                    <a:pt x="0" y="15"/>
                    <a:pt x="2"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0" name="Freeform 120">
              <a:extLst>
                <a:ext uri="{FF2B5EF4-FFF2-40B4-BE49-F238E27FC236}">
                  <a16:creationId xmlns="" xmlns:a16="http://schemas.microsoft.com/office/drawing/2014/main" id="{5F64E53A-3452-4E1F-A11F-4511F09AE4B5}"/>
                </a:ext>
              </a:extLst>
            </p:cNvPr>
            <p:cNvSpPr>
              <a:spLocks/>
            </p:cNvSpPr>
            <p:nvPr/>
          </p:nvSpPr>
          <p:spPr bwMode="auto">
            <a:xfrm>
              <a:off x="3708553" y="3648394"/>
              <a:ext cx="222252" cy="79265"/>
            </a:xfrm>
            <a:custGeom>
              <a:avLst/>
              <a:gdLst/>
              <a:ahLst/>
              <a:cxnLst>
                <a:cxn ang="0">
                  <a:pos x="96" y="27"/>
                </a:cxn>
                <a:cxn ang="0">
                  <a:pos x="42" y="5"/>
                </a:cxn>
                <a:cxn ang="0">
                  <a:pos x="2" y="19"/>
                </a:cxn>
                <a:cxn ang="0">
                  <a:pos x="21" y="10"/>
                </a:cxn>
                <a:cxn ang="0">
                  <a:pos x="32" y="15"/>
                </a:cxn>
                <a:cxn ang="0">
                  <a:pos x="51" y="19"/>
                </a:cxn>
                <a:cxn ang="0">
                  <a:pos x="75" y="32"/>
                </a:cxn>
                <a:cxn ang="0">
                  <a:pos x="81" y="41"/>
                </a:cxn>
                <a:cxn ang="0">
                  <a:pos x="117" y="40"/>
                </a:cxn>
                <a:cxn ang="0">
                  <a:pos x="96" y="27"/>
                </a:cxn>
              </a:cxnLst>
              <a:rect l="0" t="0" r="r" b="b"/>
              <a:pathLst>
                <a:path w="119" h="43">
                  <a:moveTo>
                    <a:pt x="96" y="27"/>
                  </a:moveTo>
                  <a:cubicBezTo>
                    <a:pt x="89" y="27"/>
                    <a:pt x="64" y="10"/>
                    <a:pt x="42" y="5"/>
                  </a:cubicBezTo>
                  <a:cubicBezTo>
                    <a:pt x="19" y="0"/>
                    <a:pt x="0" y="16"/>
                    <a:pt x="2" y="19"/>
                  </a:cubicBezTo>
                  <a:cubicBezTo>
                    <a:pt x="5" y="23"/>
                    <a:pt x="16" y="14"/>
                    <a:pt x="21" y="10"/>
                  </a:cubicBezTo>
                  <a:cubicBezTo>
                    <a:pt x="27" y="6"/>
                    <a:pt x="32" y="12"/>
                    <a:pt x="32" y="15"/>
                  </a:cubicBezTo>
                  <a:cubicBezTo>
                    <a:pt x="33" y="17"/>
                    <a:pt x="40" y="19"/>
                    <a:pt x="51" y="19"/>
                  </a:cubicBezTo>
                  <a:cubicBezTo>
                    <a:pt x="63" y="20"/>
                    <a:pt x="64" y="29"/>
                    <a:pt x="75" y="32"/>
                  </a:cubicBezTo>
                  <a:cubicBezTo>
                    <a:pt x="86" y="34"/>
                    <a:pt x="75" y="39"/>
                    <a:pt x="81" y="41"/>
                  </a:cubicBezTo>
                  <a:cubicBezTo>
                    <a:pt x="86" y="43"/>
                    <a:pt x="115" y="42"/>
                    <a:pt x="117" y="40"/>
                  </a:cubicBezTo>
                  <a:cubicBezTo>
                    <a:pt x="119" y="37"/>
                    <a:pt x="104" y="27"/>
                    <a:pt x="96" y="2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1" name="Freeform 121">
              <a:extLst>
                <a:ext uri="{FF2B5EF4-FFF2-40B4-BE49-F238E27FC236}">
                  <a16:creationId xmlns="" xmlns:a16="http://schemas.microsoft.com/office/drawing/2014/main" id="{C34A101E-9F51-4DA1-BBB7-661830E874A2}"/>
                </a:ext>
              </a:extLst>
            </p:cNvPr>
            <p:cNvSpPr>
              <a:spLocks/>
            </p:cNvSpPr>
            <p:nvPr/>
          </p:nvSpPr>
          <p:spPr bwMode="auto">
            <a:xfrm>
              <a:off x="3835998" y="3754080"/>
              <a:ext cx="51289" cy="24867"/>
            </a:xfrm>
            <a:custGeom>
              <a:avLst/>
              <a:gdLst/>
              <a:ahLst/>
              <a:cxnLst>
                <a:cxn ang="0">
                  <a:pos x="3" y="5"/>
                </a:cxn>
                <a:cxn ang="0">
                  <a:pos x="26" y="9"/>
                </a:cxn>
                <a:cxn ang="0">
                  <a:pos x="3" y="5"/>
                </a:cxn>
              </a:cxnLst>
              <a:rect l="0" t="0" r="r" b="b"/>
              <a:pathLst>
                <a:path w="28" h="13">
                  <a:moveTo>
                    <a:pt x="3" y="5"/>
                  </a:moveTo>
                  <a:cubicBezTo>
                    <a:pt x="5" y="8"/>
                    <a:pt x="24" y="13"/>
                    <a:pt x="26" y="9"/>
                  </a:cubicBezTo>
                  <a:cubicBezTo>
                    <a:pt x="28" y="4"/>
                    <a:pt x="0" y="0"/>
                    <a:pt x="3"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2" name="Freeform 122">
              <a:extLst>
                <a:ext uri="{FF2B5EF4-FFF2-40B4-BE49-F238E27FC236}">
                  <a16:creationId xmlns="" xmlns:a16="http://schemas.microsoft.com/office/drawing/2014/main" id="{6FA30D08-9A1A-492C-8F21-86346515C424}"/>
                </a:ext>
              </a:extLst>
            </p:cNvPr>
            <p:cNvSpPr>
              <a:spLocks/>
            </p:cNvSpPr>
            <p:nvPr/>
          </p:nvSpPr>
          <p:spPr bwMode="auto">
            <a:xfrm>
              <a:off x="4073791" y="3752525"/>
              <a:ext cx="46626" cy="26422"/>
            </a:xfrm>
            <a:custGeom>
              <a:avLst/>
              <a:gdLst/>
              <a:ahLst/>
              <a:cxnLst>
                <a:cxn ang="0">
                  <a:pos x="4" y="7"/>
                </a:cxn>
                <a:cxn ang="0">
                  <a:pos x="23" y="7"/>
                </a:cxn>
                <a:cxn ang="0">
                  <a:pos x="4" y="7"/>
                </a:cxn>
              </a:cxnLst>
              <a:rect l="0" t="0" r="r" b="b"/>
              <a:pathLst>
                <a:path w="25" h="14">
                  <a:moveTo>
                    <a:pt x="4" y="7"/>
                  </a:moveTo>
                  <a:cubicBezTo>
                    <a:pt x="9" y="14"/>
                    <a:pt x="22" y="9"/>
                    <a:pt x="23" y="7"/>
                  </a:cubicBezTo>
                  <a:cubicBezTo>
                    <a:pt x="25" y="2"/>
                    <a:pt x="0" y="0"/>
                    <a:pt x="4" y="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3" name="Freeform 123">
              <a:extLst>
                <a:ext uri="{FF2B5EF4-FFF2-40B4-BE49-F238E27FC236}">
                  <a16:creationId xmlns="" xmlns:a16="http://schemas.microsoft.com/office/drawing/2014/main" id="{CD77A9F9-4E20-473E-820C-93E0CB0E9A5A}"/>
                </a:ext>
              </a:extLst>
            </p:cNvPr>
            <p:cNvSpPr>
              <a:spLocks noEditPoints="1"/>
            </p:cNvSpPr>
            <p:nvPr/>
          </p:nvSpPr>
          <p:spPr bwMode="auto">
            <a:xfrm>
              <a:off x="3961889" y="1736725"/>
              <a:ext cx="1294652" cy="965160"/>
            </a:xfrm>
            <a:custGeom>
              <a:avLst/>
              <a:gdLst/>
              <a:ahLst/>
              <a:cxnLst>
                <a:cxn ang="0">
                  <a:pos x="606" y="59"/>
                </a:cxn>
                <a:cxn ang="0">
                  <a:pos x="555" y="83"/>
                </a:cxn>
                <a:cxn ang="0">
                  <a:pos x="552" y="52"/>
                </a:cxn>
                <a:cxn ang="0">
                  <a:pos x="494" y="47"/>
                </a:cxn>
                <a:cxn ang="0">
                  <a:pos x="551" y="38"/>
                </a:cxn>
                <a:cxn ang="0">
                  <a:pos x="546" y="17"/>
                </a:cxn>
                <a:cxn ang="0">
                  <a:pos x="467" y="1"/>
                </a:cxn>
                <a:cxn ang="0">
                  <a:pos x="393" y="10"/>
                </a:cxn>
                <a:cxn ang="0">
                  <a:pos x="337" y="11"/>
                </a:cxn>
                <a:cxn ang="0">
                  <a:pos x="291" y="31"/>
                </a:cxn>
                <a:cxn ang="0">
                  <a:pos x="280" y="37"/>
                </a:cxn>
                <a:cxn ang="0">
                  <a:pos x="247" y="47"/>
                </a:cxn>
                <a:cxn ang="0">
                  <a:pos x="216" y="58"/>
                </a:cxn>
                <a:cxn ang="0">
                  <a:pos x="162" y="47"/>
                </a:cxn>
                <a:cxn ang="0">
                  <a:pos x="133" y="70"/>
                </a:cxn>
                <a:cxn ang="0">
                  <a:pos x="88" y="99"/>
                </a:cxn>
                <a:cxn ang="0">
                  <a:pos x="0" y="142"/>
                </a:cxn>
                <a:cxn ang="0">
                  <a:pos x="56" y="158"/>
                </a:cxn>
                <a:cxn ang="0">
                  <a:pos x="16" y="172"/>
                </a:cxn>
                <a:cxn ang="0">
                  <a:pos x="50" y="194"/>
                </a:cxn>
                <a:cxn ang="0">
                  <a:pos x="95" y="192"/>
                </a:cxn>
                <a:cxn ang="0">
                  <a:pos x="163" y="211"/>
                </a:cxn>
                <a:cxn ang="0">
                  <a:pos x="197" y="256"/>
                </a:cxn>
                <a:cxn ang="0">
                  <a:pos x="202" y="297"/>
                </a:cxn>
                <a:cxn ang="0">
                  <a:pos x="245" y="312"/>
                </a:cxn>
                <a:cxn ang="0">
                  <a:pos x="240" y="328"/>
                </a:cxn>
                <a:cxn ang="0">
                  <a:pos x="234" y="356"/>
                </a:cxn>
                <a:cxn ang="0">
                  <a:pos x="226" y="390"/>
                </a:cxn>
                <a:cxn ang="0">
                  <a:pos x="235" y="436"/>
                </a:cxn>
                <a:cxn ang="0">
                  <a:pos x="256" y="463"/>
                </a:cxn>
                <a:cxn ang="0">
                  <a:pos x="287" y="498"/>
                </a:cxn>
                <a:cxn ang="0">
                  <a:pos x="331" y="515"/>
                </a:cxn>
                <a:cxn ang="0">
                  <a:pos x="344" y="471"/>
                </a:cxn>
                <a:cxn ang="0">
                  <a:pos x="363" y="449"/>
                </a:cxn>
                <a:cxn ang="0">
                  <a:pos x="365" y="427"/>
                </a:cxn>
                <a:cxn ang="0">
                  <a:pos x="384" y="413"/>
                </a:cxn>
                <a:cxn ang="0">
                  <a:pos x="401" y="409"/>
                </a:cxn>
                <a:cxn ang="0">
                  <a:pos x="461" y="369"/>
                </a:cxn>
                <a:cxn ang="0">
                  <a:pos x="500" y="359"/>
                </a:cxn>
                <a:cxn ang="0">
                  <a:pos x="576" y="325"/>
                </a:cxn>
                <a:cxn ang="0">
                  <a:pos x="535" y="316"/>
                </a:cxn>
                <a:cxn ang="0">
                  <a:pos x="577" y="319"/>
                </a:cxn>
                <a:cxn ang="0">
                  <a:pos x="569" y="280"/>
                </a:cxn>
                <a:cxn ang="0">
                  <a:pos x="547" y="261"/>
                </a:cxn>
                <a:cxn ang="0">
                  <a:pos x="596" y="254"/>
                </a:cxn>
                <a:cxn ang="0">
                  <a:pos x="609" y="230"/>
                </a:cxn>
                <a:cxn ang="0">
                  <a:pos x="603" y="193"/>
                </a:cxn>
                <a:cxn ang="0">
                  <a:pos x="590" y="178"/>
                </a:cxn>
                <a:cxn ang="0">
                  <a:pos x="595" y="162"/>
                </a:cxn>
                <a:cxn ang="0">
                  <a:pos x="578" y="154"/>
                </a:cxn>
                <a:cxn ang="0">
                  <a:pos x="624" y="106"/>
                </a:cxn>
                <a:cxn ang="0">
                  <a:pos x="613" y="94"/>
                </a:cxn>
                <a:cxn ang="0">
                  <a:pos x="626" y="81"/>
                </a:cxn>
                <a:cxn ang="0">
                  <a:pos x="691" y="58"/>
                </a:cxn>
                <a:cxn ang="0">
                  <a:pos x="228" y="329"/>
                </a:cxn>
                <a:cxn ang="0">
                  <a:pos x="216" y="342"/>
                </a:cxn>
              </a:cxnLst>
              <a:rect l="0" t="0" r="r" b="b"/>
              <a:pathLst>
                <a:path w="691" h="516">
                  <a:moveTo>
                    <a:pt x="652" y="47"/>
                  </a:moveTo>
                  <a:cubicBezTo>
                    <a:pt x="640" y="47"/>
                    <a:pt x="630" y="49"/>
                    <a:pt x="629" y="58"/>
                  </a:cubicBezTo>
                  <a:cubicBezTo>
                    <a:pt x="628" y="67"/>
                    <a:pt x="613" y="56"/>
                    <a:pt x="606" y="59"/>
                  </a:cubicBezTo>
                  <a:cubicBezTo>
                    <a:pt x="599" y="62"/>
                    <a:pt x="603" y="52"/>
                    <a:pt x="596" y="56"/>
                  </a:cubicBezTo>
                  <a:cubicBezTo>
                    <a:pt x="589" y="59"/>
                    <a:pt x="582" y="67"/>
                    <a:pt x="574" y="70"/>
                  </a:cubicBezTo>
                  <a:cubicBezTo>
                    <a:pt x="566" y="74"/>
                    <a:pt x="560" y="82"/>
                    <a:pt x="555" y="83"/>
                  </a:cubicBezTo>
                  <a:cubicBezTo>
                    <a:pt x="550" y="83"/>
                    <a:pt x="566" y="67"/>
                    <a:pt x="574" y="59"/>
                  </a:cubicBezTo>
                  <a:cubicBezTo>
                    <a:pt x="582" y="51"/>
                    <a:pt x="577" y="42"/>
                    <a:pt x="567" y="43"/>
                  </a:cubicBezTo>
                  <a:cubicBezTo>
                    <a:pt x="556" y="44"/>
                    <a:pt x="558" y="51"/>
                    <a:pt x="552" y="52"/>
                  </a:cubicBezTo>
                  <a:cubicBezTo>
                    <a:pt x="546" y="53"/>
                    <a:pt x="518" y="68"/>
                    <a:pt x="516" y="63"/>
                  </a:cubicBezTo>
                  <a:cubicBezTo>
                    <a:pt x="515" y="59"/>
                    <a:pt x="540" y="52"/>
                    <a:pt x="540" y="49"/>
                  </a:cubicBezTo>
                  <a:cubicBezTo>
                    <a:pt x="539" y="46"/>
                    <a:pt x="508" y="45"/>
                    <a:pt x="494" y="47"/>
                  </a:cubicBezTo>
                  <a:cubicBezTo>
                    <a:pt x="480" y="49"/>
                    <a:pt x="455" y="57"/>
                    <a:pt x="455" y="53"/>
                  </a:cubicBezTo>
                  <a:cubicBezTo>
                    <a:pt x="455" y="49"/>
                    <a:pt x="484" y="44"/>
                    <a:pt x="498" y="42"/>
                  </a:cubicBezTo>
                  <a:cubicBezTo>
                    <a:pt x="513" y="40"/>
                    <a:pt x="540" y="43"/>
                    <a:pt x="551" y="38"/>
                  </a:cubicBezTo>
                  <a:cubicBezTo>
                    <a:pt x="563" y="34"/>
                    <a:pt x="580" y="33"/>
                    <a:pt x="583" y="30"/>
                  </a:cubicBezTo>
                  <a:cubicBezTo>
                    <a:pt x="586" y="26"/>
                    <a:pt x="570" y="21"/>
                    <a:pt x="562" y="21"/>
                  </a:cubicBezTo>
                  <a:cubicBezTo>
                    <a:pt x="554" y="22"/>
                    <a:pt x="546" y="21"/>
                    <a:pt x="546" y="17"/>
                  </a:cubicBezTo>
                  <a:cubicBezTo>
                    <a:pt x="547" y="13"/>
                    <a:pt x="534" y="12"/>
                    <a:pt x="533" y="9"/>
                  </a:cubicBezTo>
                  <a:cubicBezTo>
                    <a:pt x="531" y="6"/>
                    <a:pt x="506" y="8"/>
                    <a:pt x="501" y="5"/>
                  </a:cubicBezTo>
                  <a:cubicBezTo>
                    <a:pt x="496" y="1"/>
                    <a:pt x="480" y="0"/>
                    <a:pt x="467" y="1"/>
                  </a:cubicBezTo>
                  <a:cubicBezTo>
                    <a:pt x="453" y="2"/>
                    <a:pt x="426" y="1"/>
                    <a:pt x="420" y="2"/>
                  </a:cubicBezTo>
                  <a:cubicBezTo>
                    <a:pt x="413" y="3"/>
                    <a:pt x="409" y="5"/>
                    <a:pt x="404" y="5"/>
                  </a:cubicBezTo>
                  <a:cubicBezTo>
                    <a:pt x="398" y="4"/>
                    <a:pt x="389" y="6"/>
                    <a:pt x="393" y="10"/>
                  </a:cubicBezTo>
                  <a:cubicBezTo>
                    <a:pt x="399" y="16"/>
                    <a:pt x="384" y="19"/>
                    <a:pt x="385" y="14"/>
                  </a:cubicBezTo>
                  <a:cubicBezTo>
                    <a:pt x="386" y="9"/>
                    <a:pt x="372" y="7"/>
                    <a:pt x="367" y="11"/>
                  </a:cubicBezTo>
                  <a:cubicBezTo>
                    <a:pt x="362" y="15"/>
                    <a:pt x="340" y="6"/>
                    <a:pt x="337" y="11"/>
                  </a:cubicBezTo>
                  <a:cubicBezTo>
                    <a:pt x="333" y="15"/>
                    <a:pt x="307" y="14"/>
                    <a:pt x="299" y="15"/>
                  </a:cubicBezTo>
                  <a:cubicBezTo>
                    <a:pt x="292" y="16"/>
                    <a:pt x="311" y="22"/>
                    <a:pt x="311" y="25"/>
                  </a:cubicBezTo>
                  <a:cubicBezTo>
                    <a:pt x="310" y="29"/>
                    <a:pt x="286" y="25"/>
                    <a:pt x="291" y="31"/>
                  </a:cubicBezTo>
                  <a:cubicBezTo>
                    <a:pt x="296" y="37"/>
                    <a:pt x="312" y="42"/>
                    <a:pt x="319" y="49"/>
                  </a:cubicBezTo>
                  <a:cubicBezTo>
                    <a:pt x="327" y="57"/>
                    <a:pt x="313" y="52"/>
                    <a:pt x="305" y="47"/>
                  </a:cubicBezTo>
                  <a:cubicBezTo>
                    <a:pt x="296" y="41"/>
                    <a:pt x="285" y="43"/>
                    <a:pt x="280" y="37"/>
                  </a:cubicBezTo>
                  <a:cubicBezTo>
                    <a:pt x="274" y="32"/>
                    <a:pt x="254" y="27"/>
                    <a:pt x="249" y="31"/>
                  </a:cubicBezTo>
                  <a:cubicBezTo>
                    <a:pt x="243" y="34"/>
                    <a:pt x="263" y="42"/>
                    <a:pt x="263" y="46"/>
                  </a:cubicBezTo>
                  <a:cubicBezTo>
                    <a:pt x="263" y="51"/>
                    <a:pt x="250" y="45"/>
                    <a:pt x="247" y="47"/>
                  </a:cubicBezTo>
                  <a:cubicBezTo>
                    <a:pt x="245" y="49"/>
                    <a:pt x="233" y="36"/>
                    <a:pt x="227" y="36"/>
                  </a:cubicBezTo>
                  <a:cubicBezTo>
                    <a:pt x="220" y="36"/>
                    <a:pt x="226" y="42"/>
                    <a:pt x="226" y="50"/>
                  </a:cubicBezTo>
                  <a:cubicBezTo>
                    <a:pt x="226" y="58"/>
                    <a:pt x="213" y="63"/>
                    <a:pt x="216" y="58"/>
                  </a:cubicBezTo>
                  <a:cubicBezTo>
                    <a:pt x="220" y="52"/>
                    <a:pt x="217" y="37"/>
                    <a:pt x="210" y="35"/>
                  </a:cubicBezTo>
                  <a:cubicBezTo>
                    <a:pt x="203" y="32"/>
                    <a:pt x="185" y="40"/>
                    <a:pt x="176" y="40"/>
                  </a:cubicBezTo>
                  <a:cubicBezTo>
                    <a:pt x="167" y="40"/>
                    <a:pt x="154" y="43"/>
                    <a:pt x="162" y="47"/>
                  </a:cubicBezTo>
                  <a:cubicBezTo>
                    <a:pt x="170" y="52"/>
                    <a:pt x="162" y="55"/>
                    <a:pt x="155" y="50"/>
                  </a:cubicBezTo>
                  <a:cubicBezTo>
                    <a:pt x="148" y="45"/>
                    <a:pt x="125" y="50"/>
                    <a:pt x="130" y="53"/>
                  </a:cubicBezTo>
                  <a:cubicBezTo>
                    <a:pt x="134" y="56"/>
                    <a:pt x="136" y="66"/>
                    <a:pt x="133" y="70"/>
                  </a:cubicBezTo>
                  <a:cubicBezTo>
                    <a:pt x="130" y="74"/>
                    <a:pt x="120" y="66"/>
                    <a:pt x="111" y="67"/>
                  </a:cubicBezTo>
                  <a:cubicBezTo>
                    <a:pt x="102" y="67"/>
                    <a:pt x="58" y="89"/>
                    <a:pt x="60" y="94"/>
                  </a:cubicBezTo>
                  <a:cubicBezTo>
                    <a:pt x="63" y="100"/>
                    <a:pt x="82" y="95"/>
                    <a:pt x="88" y="99"/>
                  </a:cubicBezTo>
                  <a:cubicBezTo>
                    <a:pt x="94" y="102"/>
                    <a:pt x="86" y="114"/>
                    <a:pt x="79" y="119"/>
                  </a:cubicBezTo>
                  <a:cubicBezTo>
                    <a:pt x="71" y="124"/>
                    <a:pt x="44" y="120"/>
                    <a:pt x="43" y="126"/>
                  </a:cubicBezTo>
                  <a:cubicBezTo>
                    <a:pt x="43" y="132"/>
                    <a:pt x="0" y="133"/>
                    <a:pt x="0" y="142"/>
                  </a:cubicBezTo>
                  <a:cubicBezTo>
                    <a:pt x="0" y="146"/>
                    <a:pt x="2" y="150"/>
                    <a:pt x="7" y="151"/>
                  </a:cubicBezTo>
                  <a:cubicBezTo>
                    <a:pt x="13" y="152"/>
                    <a:pt x="20" y="150"/>
                    <a:pt x="26" y="156"/>
                  </a:cubicBezTo>
                  <a:cubicBezTo>
                    <a:pt x="31" y="162"/>
                    <a:pt x="46" y="162"/>
                    <a:pt x="56" y="158"/>
                  </a:cubicBezTo>
                  <a:cubicBezTo>
                    <a:pt x="67" y="154"/>
                    <a:pt x="74" y="159"/>
                    <a:pt x="74" y="165"/>
                  </a:cubicBezTo>
                  <a:cubicBezTo>
                    <a:pt x="74" y="171"/>
                    <a:pt x="51" y="163"/>
                    <a:pt x="44" y="167"/>
                  </a:cubicBezTo>
                  <a:cubicBezTo>
                    <a:pt x="37" y="171"/>
                    <a:pt x="15" y="168"/>
                    <a:pt x="16" y="172"/>
                  </a:cubicBezTo>
                  <a:cubicBezTo>
                    <a:pt x="17" y="177"/>
                    <a:pt x="28" y="176"/>
                    <a:pt x="36" y="178"/>
                  </a:cubicBezTo>
                  <a:cubicBezTo>
                    <a:pt x="45" y="179"/>
                    <a:pt x="37" y="183"/>
                    <a:pt x="37" y="187"/>
                  </a:cubicBezTo>
                  <a:cubicBezTo>
                    <a:pt x="36" y="190"/>
                    <a:pt x="41" y="190"/>
                    <a:pt x="50" y="194"/>
                  </a:cubicBezTo>
                  <a:cubicBezTo>
                    <a:pt x="59" y="198"/>
                    <a:pt x="73" y="201"/>
                    <a:pt x="68" y="196"/>
                  </a:cubicBezTo>
                  <a:cubicBezTo>
                    <a:pt x="64" y="191"/>
                    <a:pt x="77" y="192"/>
                    <a:pt x="80" y="195"/>
                  </a:cubicBezTo>
                  <a:cubicBezTo>
                    <a:pt x="82" y="198"/>
                    <a:pt x="88" y="190"/>
                    <a:pt x="95" y="192"/>
                  </a:cubicBezTo>
                  <a:cubicBezTo>
                    <a:pt x="101" y="194"/>
                    <a:pt x="103" y="186"/>
                    <a:pt x="108" y="189"/>
                  </a:cubicBezTo>
                  <a:cubicBezTo>
                    <a:pt x="113" y="193"/>
                    <a:pt x="137" y="195"/>
                    <a:pt x="145" y="199"/>
                  </a:cubicBezTo>
                  <a:cubicBezTo>
                    <a:pt x="153" y="203"/>
                    <a:pt x="164" y="204"/>
                    <a:pt x="163" y="211"/>
                  </a:cubicBezTo>
                  <a:cubicBezTo>
                    <a:pt x="162" y="217"/>
                    <a:pt x="169" y="222"/>
                    <a:pt x="178" y="226"/>
                  </a:cubicBezTo>
                  <a:cubicBezTo>
                    <a:pt x="187" y="230"/>
                    <a:pt x="189" y="238"/>
                    <a:pt x="189" y="244"/>
                  </a:cubicBezTo>
                  <a:cubicBezTo>
                    <a:pt x="188" y="250"/>
                    <a:pt x="198" y="254"/>
                    <a:pt x="197" y="256"/>
                  </a:cubicBezTo>
                  <a:cubicBezTo>
                    <a:pt x="195" y="259"/>
                    <a:pt x="196" y="263"/>
                    <a:pt x="202" y="268"/>
                  </a:cubicBezTo>
                  <a:cubicBezTo>
                    <a:pt x="208" y="273"/>
                    <a:pt x="193" y="277"/>
                    <a:pt x="197" y="282"/>
                  </a:cubicBezTo>
                  <a:cubicBezTo>
                    <a:pt x="200" y="287"/>
                    <a:pt x="191" y="296"/>
                    <a:pt x="202" y="297"/>
                  </a:cubicBezTo>
                  <a:cubicBezTo>
                    <a:pt x="213" y="299"/>
                    <a:pt x="211" y="290"/>
                    <a:pt x="219" y="290"/>
                  </a:cubicBezTo>
                  <a:cubicBezTo>
                    <a:pt x="227" y="290"/>
                    <a:pt x="219" y="297"/>
                    <a:pt x="223" y="301"/>
                  </a:cubicBezTo>
                  <a:cubicBezTo>
                    <a:pt x="227" y="306"/>
                    <a:pt x="236" y="305"/>
                    <a:pt x="245" y="312"/>
                  </a:cubicBezTo>
                  <a:cubicBezTo>
                    <a:pt x="253" y="319"/>
                    <a:pt x="248" y="322"/>
                    <a:pt x="240" y="316"/>
                  </a:cubicBezTo>
                  <a:cubicBezTo>
                    <a:pt x="232" y="311"/>
                    <a:pt x="210" y="312"/>
                    <a:pt x="210" y="314"/>
                  </a:cubicBezTo>
                  <a:cubicBezTo>
                    <a:pt x="210" y="316"/>
                    <a:pt x="235" y="330"/>
                    <a:pt x="240" y="328"/>
                  </a:cubicBezTo>
                  <a:cubicBezTo>
                    <a:pt x="246" y="326"/>
                    <a:pt x="254" y="336"/>
                    <a:pt x="250" y="340"/>
                  </a:cubicBezTo>
                  <a:cubicBezTo>
                    <a:pt x="247" y="343"/>
                    <a:pt x="249" y="351"/>
                    <a:pt x="248" y="355"/>
                  </a:cubicBezTo>
                  <a:cubicBezTo>
                    <a:pt x="247" y="359"/>
                    <a:pt x="239" y="355"/>
                    <a:pt x="234" y="356"/>
                  </a:cubicBezTo>
                  <a:cubicBezTo>
                    <a:pt x="228" y="357"/>
                    <a:pt x="225" y="358"/>
                    <a:pt x="225" y="364"/>
                  </a:cubicBezTo>
                  <a:cubicBezTo>
                    <a:pt x="225" y="370"/>
                    <a:pt x="216" y="374"/>
                    <a:pt x="215" y="381"/>
                  </a:cubicBezTo>
                  <a:cubicBezTo>
                    <a:pt x="214" y="388"/>
                    <a:pt x="222" y="387"/>
                    <a:pt x="226" y="390"/>
                  </a:cubicBezTo>
                  <a:cubicBezTo>
                    <a:pt x="231" y="393"/>
                    <a:pt x="218" y="395"/>
                    <a:pt x="218" y="400"/>
                  </a:cubicBezTo>
                  <a:cubicBezTo>
                    <a:pt x="217" y="405"/>
                    <a:pt x="229" y="414"/>
                    <a:pt x="233" y="417"/>
                  </a:cubicBezTo>
                  <a:cubicBezTo>
                    <a:pt x="238" y="419"/>
                    <a:pt x="234" y="430"/>
                    <a:pt x="235" y="436"/>
                  </a:cubicBezTo>
                  <a:cubicBezTo>
                    <a:pt x="237" y="442"/>
                    <a:pt x="243" y="435"/>
                    <a:pt x="242" y="442"/>
                  </a:cubicBezTo>
                  <a:cubicBezTo>
                    <a:pt x="241" y="449"/>
                    <a:pt x="247" y="449"/>
                    <a:pt x="248" y="453"/>
                  </a:cubicBezTo>
                  <a:cubicBezTo>
                    <a:pt x="248" y="458"/>
                    <a:pt x="258" y="457"/>
                    <a:pt x="256" y="463"/>
                  </a:cubicBezTo>
                  <a:cubicBezTo>
                    <a:pt x="254" y="469"/>
                    <a:pt x="259" y="473"/>
                    <a:pt x="262" y="477"/>
                  </a:cubicBezTo>
                  <a:cubicBezTo>
                    <a:pt x="264" y="480"/>
                    <a:pt x="273" y="486"/>
                    <a:pt x="274" y="490"/>
                  </a:cubicBezTo>
                  <a:cubicBezTo>
                    <a:pt x="276" y="494"/>
                    <a:pt x="281" y="500"/>
                    <a:pt x="287" y="498"/>
                  </a:cubicBezTo>
                  <a:cubicBezTo>
                    <a:pt x="293" y="497"/>
                    <a:pt x="293" y="502"/>
                    <a:pt x="298" y="502"/>
                  </a:cubicBezTo>
                  <a:cubicBezTo>
                    <a:pt x="303" y="501"/>
                    <a:pt x="310" y="504"/>
                    <a:pt x="311" y="507"/>
                  </a:cubicBezTo>
                  <a:cubicBezTo>
                    <a:pt x="313" y="511"/>
                    <a:pt x="327" y="514"/>
                    <a:pt x="331" y="515"/>
                  </a:cubicBezTo>
                  <a:cubicBezTo>
                    <a:pt x="335" y="516"/>
                    <a:pt x="336" y="508"/>
                    <a:pt x="339" y="506"/>
                  </a:cubicBezTo>
                  <a:cubicBezTo>
                    <a:pt x="343" y="504"/>
                    <a:pt x="342" y="490"/>
                    <a:pt x="345" y="489"/>
                  </a:cubicBezTo>
                  <a:cubicBezTo>
                    <a:pt x="348" y="488"/>
                    <a:pt x="347" y="472"/>
                    <a:pt x="344" y="471"/>
                  </a:cubicBezTo>
                  <a:cubicBezTo>
                    <a:pt x="341" y="470"/>
                    <a:pt x="342" y="464"/>
                    <a:pt x="350" y="465"/>
                  </a:cubicBezTo>
                  <a:cubicBezTo>
                    <a:pt x="357" y="466"/>
                    <a:pt x="355" y="459"/>
                    <a:pt x="358" y="458"/>
                  </a:cubicBezTo>
                  <a:cubicBezTo>
                    <a:pt x="362" y="457"/>
                    <a:pt x="360" y="450"/>
                    <a:pt x="363" y="449"/>
                  </a:cubicBezTo>
                  <a:cubicBezTo>
                    <a:pt x="366" y="448"/>
                    <a:pt x="365" y="444"/>
                    <a:pt x="363" y="441"/>
                  </a:cubicBezTo>
                  <a:cubicBezTo>
                    <a:pt x="361" y="438"/>
                    <a:pt x="364" y="436"/>
                    <a:pt x="368" y="436"/>
                  </a:cubicBezTo>
                  <a:cubicBezTo>
                    <a:pt x="372" y="435"/>
                    <a:pt x="371" y="429"/>
                    <a:pt x="365" y="427"/>
                  </a:cubicBezTo>
                  <a:cubicBezTo>
                    <a:pt x="360" y="425"/>
                    <a:pt x="362" y="419"/>
                    <a:pt x="367" y="423"/>
                  </a:cubicBezTo>
                  <a:cubicBezTo>
                    <a:pt x="372" y="427"/>
                    <a:pt x="376" y="424"/>
                    <a:pt x="373" y="420"/>
                  </a:cubicBezTo>
                  <a:cubicBezTo>
                    <a:pt x="370" y="416"/>
                    <a:pt x="377" y="414"/>
                    <a:pt x="384" y="413"/>
                  </a:cubicBezTo>
                  <a:cubicBezTo>
                    <a:pt x="391" y="413"/>
                    <a:pt x="395" y="409"/>
                    <a:pt x="393" y="404"/>
                  </a:cubicBezTo>
                  <a:cubicBezTo>
                    <a:pt x="392" y="398"/>
                    <a:pt x="401" y="399"/>
                    <a:pt x="399" y="403"/>
                  </a:cubicBezTo>
                  <a:cubicBezTo>
                    <a:pt x="397" y="408"/>
                    <a:pt x="398" y="413"/>
                    <a:pt x="401" y="409"/>
                  </a:cubicBezTo>
                  <a:cubicBezTo>
                    <a:pt x="405" y="406"/>
                    <a:pt x="411" y="408"/>
                    <a:pt x="422" y="405"/>
                  </a:cubicBezTo>
                  <a:cubicBezTo>
                    <a:pt x="434" y="402"/>
                    <a:pt x="445" y="392"/>
                    <a:pt x="447" y="383"/>
                  </a:cubicBezTo>
                  <a:cubicBezTo>
                    <a:pt x="450" y="374"/>
                    <a:pt x="463" y="375"/>
                    <a:pt x="461" y="369"/>
                  </a:cubicBezTo>
                  <a:cubicBezTo>
                    <a:pt x="460" y="363"/>
                    <a:pt x="464" y="361"/>
                    <a:pt x="472" y="365"/>
                  </a:cubicBezTo>
                  <a:cubicBezTo>
                    <a:pt x="480" y="369"/>
                    <a:pt x="474" y="362"/>
                    <a:pt x="483" y="362"/>
                  </a:cubicBezTo>
                  <a:cubicBezTo>
                    <a:pt x="492" y="362"/>
                    <a:pt x="491" y="359"/>
                    <a:pt x="500" y="359"/>
                  </a:cubicBezTo>
                  <a:cubicBezTo>
                    <a:pt x="509" y="358"/>
                    <a:pt x="532" y="354"/>
                    <a:pt x="540" y="348"/>
                  </a:cubicBezTo>
                  <a:cubicBezTo>
                    <a:pt x="548" y="341"/>
                    <a:pt x="565" y="335"/>
                    <a:pt x="572" y="331"/>
                  </a:cubicBezTo>
                  <a:cubicBezTo>
                    <a:pt x="579" y="327"/>
                    <a:pt x="581" y="323"/>
                    <a:pt x="576" y="325"/>
                  </a:cubicBezTo>
                  <a:cubicBezTo>
                    <a:pt x="572" y="328"/>
                    <a:pt x="563" y="328"/>
                    <a:pt x="556" y="326"/>
                  </a:cubicBezTo>
                  <a:cubicBezTo>
                    <a:pt x="550" y="325"/>
                    <a:pt x="539" y="319"/>
                    <a:pt x="531" y="323"/>
                  </a:cubicBezTo>
                  <a:cubicBezTo>
                    <a:pt x="524" y="328"/>
                    <a:pt x="528" y="317"/>
                    <a:pt x="535" y="316"/>
                  </a:cubicBezTo>
                  <a:cubicBezTo>
                    <a:pt x="541" y="315"/>
                    <a:pt x="538" y="312"/>
                    <a:pt x="537" y="305"/>
                  </a:cubicBezTo>
                  <a:cubicBezTo>
                    <a:pt x="535" y="299"/>
                    <a:pt x="547" y="303"/>
                    <a:pt x="553" y="311"/>
                  </a:cubicBezTo>
                  <a:cubicBezTo>
                    <a:pt x="558" y="318"/>
                    <a:pt x="568" y="322"/>
                    <a:pt x="577" y="319"/>
                  </a:cubicBezTo>
                  <a:cubicBezTo>
                    <a:pt x="586" y="316"/>
                    <a:pt x="578" y="309"/>
                    <a:pt x="581" y="304"/>
                  </a:cubicBezTo>
                  <a:cubicBezTo>
                    <a:pt x="585" y="299"/>
                    <a:pt x="554" y="283"/>
                    <a:pt x="552" y="278"/>
                  </a:cubicBezTo>
                  <a:cubicBezTo>
                    <a:pt x="550" y="273"/>
                    <a:pt x="560" y="276"/>
                    <a:pt x="569" y="280"/>
                  </a:cubicBezTo>
                  <a:cubicBezTo>
                    <a:pt x="577" y="284"/>
                    <a:pt x="579" y="273"/>
                    <a:pt x="579" y="268"/>
                  </a:cubicBezTo>
                  <a:cubicBezTo>
                    <a:pt x="579" y="264"/>
                    <a:pt x="561" y="263"/>
                    <a:pt x="552" y="268"/>
                  </a:cubicBezTo>
                  <a:cubicBezTo>
                    <a:pt x="544" y="273"/>
                    <a:pt x="536" y="262"/>
                    <a:pt x="547" y="261"/>
                  </a:cubicBezTo>
                  <a:cubicBezTo>
                    <a:pt x="559" y="259"/>
                    <a:pt x="548" y="255"/>
                    <a:pt x="552" y="251"/>
                  </a:cubicBezTo>
                  <a:cubicBezTo>
                    <a:pt x="555" y="248"/>
                    <a:pt x="569" y="261"/>
                    <a:pt x="577" y="259"/>
                  </a:cubicBezTo>
                  <a:cubicBezTo>
                    <a:pt x="584" y="256"/>
                    <a:pt x="589" y="259"/>
                    <a:pt x="596" y="254"/>
                  </a:cubicBezTo>
                  <a:cubicBezTo>
                    <a:pt x="602" y="249"/>
                    <a:pt x="584" y="244"/>
                    <a:pt x="581" y="240"/>
                  </a:cubicBezTo>
                  <a:cubicBezTo>
                    <a:pt x="577" y="236"/>
                    <a:pt x="599" y="237"/>
                    <a:pt x="606" y="238"/>
                  </a:cubicBezTo>
                  <a:cubicBezTo>
                    <a:pt x="612" y="238"/>
                    <a:pt x="614" y="228"/>
                    <a:pt x="609" y="230"/>
                  </a:cubicBezTo>
                  <a:cubicBezTo>
                    <a:pt x="603" y="232"/>
                    <a:pt x="584" y="223"/>
                    <a:pt x="588" y="217"/>
                  </a:cubicBezTo>
                  <a:cubicBezTo>
                    <a:pt x="592" y="211"/>
                    <a:pt x="600" y="218"/>
                    <a:pt x="608" y="214"/>
                  </a:cubicBezTo>
                  <a:cubicBezTo>
                    <a:pt x="616" y="210"/>
                    <a:pt x="609" y="193"/>
                    <a:pt x="603" y="193"/>
                  </a:cubicBezTo>
                  <a:cubicBezTo>
                    <a:pt x="597" y="193"/>
                    <a:pt x="583" y="191"/>
                    <a:pt x="583" y="188"/>
                  </a:cubicBezTo>
                  <a:cubicBezTo>
                    <a:pt x="583" y="185"/>
                    <a:pt x="571" y="183"/>
                    <a:pt x="574" y="180"/>
                  </a:cubicBezTo>
                  <a:cubicBezTo>
                    <a:pt x="578" y="177"/>
                    <a:pt x="582" y="183"/>
                    <a:pt x="590" y="178"/>
                  </a:cubicBezTo>
                  <a:cubicBezTo>
                    <a:pt x="597" y="172"/>
                    <a:pt x="613" y="179"/>
                    <a:pt x="620" y="178"/>
                  </a:cubicBezTo>
                  <a:cubicBezTo>
                    <a:pt x="627" y="176"/>
                    <a:pt x="617" y="163"/>
                    <a:pt x="613" y="166"/>
                  </a:cubicBezTo>
                  <a:cubicBezTo>
                    <a:pt x="609" y="168"/>
                    <a:pt x="596" y="169"/>
                    <a:pt x="595" y="162"/>
                  </a:cubicBezTo>
                  <a:cubicBezTo>
                    <a:pt x="594" y="155"/>
                    <a:pt x="608" y="162"/>
                    <a:pt x="610" y="158"/>
                  </a:cubicBezTo>
                  <a:cubicBezTo>
                    <a:pt x="612" y="155"/>
                    <a:pt x="591" y="146"/>
                    <a:pt x="587" y="153"/>
                  </a:cubicBezTo>
                  <a:cubicBezTo>
                    <a:pt x="584" y="160"/>
                    <a:pt x="572" y="158"/>
                    <a:pt x="578" y="154"/>
                  </a:cubicBezTo>
                  <a:cubicBezTo>
                    <a:pt x="585" y="150"/>
                    <a:pt x="586" y="139"/>
                    <a:pt x="585" y="133"/>
                  </a:cubicBezTo>
                  <a:cubicBezTo>
                    <a:pt x="585" y="127"/>
                    <a:pt x="608" y="127"/>
                    <a:pt x="605" y="118"/>
                  </a:cubicBezTo>
                  <a:cubicBezTo>
                    <a:pt x="603" y="108"/>
                    <a:pt x="616" y="106"/>
                    <a:pt x="624" y="106"/>
                  </a:cubicBezTo>
                  <a:cubicBezTo>
                    <a:pt x="632" y="106"/>
                    <a:pt x="624" y="96"/>
                    <a:pt x="616" y="97"/>
                  </a:cubicBezTo>
                  <a:cubicBezTo>
                    <a:pt x="609" y="98"/>
                    <a:pt x="601" y="107"/>
                    <a:pt x="598" y="103"/>
                  </a:cubicBezTo>
                  <a:cubicBezTo>
                    <a:pt x="594" y="100"/>
                    <a:pt x="606" y="94"/>
                    <a:pt x="613" y="94"/>
                  </a:cubicBezTo>
                  <a:cubicBezTo>
                    <a:pt x="620" y="94"/>
                    <a:pt x="636" y="93"/>
                    <a:pt x="641" y="90"/>
                  </a:cubicBezTo>
                  <a:cubicBezTo>
                    <a:pt x="647" y="87"/>
                    <a:pt x="631" y="84"/>
                    <a:pt x="621" y="85"/>
                  </a:cubicBezTo>
                  <a:cubicBezTo>
                    <a:pt x="610" y="86"/>
                    <a:pt x="610" y="82"/>
                    <a:pt x="626" y="81"/>
                  </a:cubicBezTo>
                  <a:cubicBezTo>
                    <a:pt x="642" y="81"/>
                    <a:pt x="639" y="78"/>
                    <a:pt x="651" y="76"/>
                  </a:cubicBezTo>
                  <a:cubicBezTo>
                    <a:pt x="662" y="75"/>
                    <a:pt x="658" y="70"/>
                    <a:pt x="665" y="70"/>
                  </a:cubicBezTo>
                  <a:cubicBezTo>
                    <a:pt x="672" y="70"/>
                    <a:pt x="691" y="62"/>
                    <a:pt x="691" y="58"/>
                  </a:cubicBezTo>
                  <a:cubicBezTo>
                    <a:pt x="691" y="55"/>
                    <a:pt x="664" y="47"/>
                    <a:pt x="652" y="47"/>
                  </a:cubicBezTo>
                  <a:close/>
                  <a:moveTo>
                    <a:pt x="237" y="338"/>
                  </a:moveTo>
                  <a:cubicBezTo>
                    <a:pt x="237" y="332"/>
                    <a:pt x="231" y="336"/>
                    <a:pt x="228" y="329"/>
                  </a:cubicBezTo>
                  <a:cubicBezTo>
                    <a:pt x="224" y="323"/>
                    <a:pt x="207" y="320"/>
                    <a:pt x="206" y="325"/>
                  </a:cubicBezTo>
                  <a:cubicBezTo>
                    <a:pt x="205" y="327"/>
                    <a:pt x="200" y="330"/>
                    <a:pt x="204" y="335"/>
                  </a:cubicBezTo>
                  <a:cubicBezTo>
                    <a:pt x="208" y="340"/>
                    <a:pt x="211" y="338"/>
                    <a:pt x="216" y="342"/>
                  </a:cubicBezTo>
                  <a:cubicBezTo>
                    <a:pt x="221" y="347"/>
                    <a:pt x="236" y="343"/>
                    <a:pt x="237" y="33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4" name="Freeform 124">
              <a:extLst>
                <a:ext uri="{FF2B5EF4-FFF2-40B4-BE49-F238E27FC236}">
                  <a16:creationId xmlns="" xmlns:a16="http://schemas.microsoft.com/office/drawing/2014/main" id="{C2010830-16F0-40AE-9789-2F5C10AA050F}"/>
                </a:ext>
              </a:extLst>
            </p:cNvPr>
            <p:cNvSpPr>
              <a:spLocks noEditPoints="1"/>
            </p:cNvSpPr>
            <p:nvPr/>
          </p:nvSpPr>
          <p:spPr bwMode="auto">
            <a:xfrm>
              <a:off x="2511817" y="1753821"/>
              <a:ext cx="1880586" cy="1446963"/>
            </a:xfrm>
            <a:custGeom>
              <a:avLst/>
              <a:gdLst/>
              <a:ahLst/>
              <a:cxnLst>
                <a:cxn ang="0">
                  <a:pos x="205" y="683"/>
                </a:cxn>
                <a:cxn ang="0">
                  <a:pos x="189" y="227"/>
                </a:cxn>
                <a:cxn ang="0">
                  <a:pos x="387" y="251"/>
                </a:cxn>
                <a:cxn ang="0">
                  <a:pos x="257" y="269"/>
                </a:cxn>
                <a:cxn ang="0">
                  <a:pos x="386" y="334"/>
                </a:cxn>
                <a:cxn ang="0">
                  <a:pos x="237" y="194"/>
                </a:cxn>
                <a:cxn ang="0">
                  <a:pos x="208" y="185"/>
                </a:cxn>
                <a:cxn ang="0">
                  <a:pos x="369" y="213"/>
                </a:cxn>
                <a:cxn ang="0">
                  <a:pos x="297" y="144"/>
                </a:cxn>
                <a:cxn ang="0">
                  <a:pos x="413" y="119"/>
                </a:cxn>
                <a:cxn ang="0">
                  <a:pos x="416" y="161"/>
                </a:cxn>
                <a:cxn ang="0">
                  <a:pos x="420" y="185"/>
                </a:cxn>
                <a:cxn ang="0">
                  <a:pos x="543" y="147"/>
                </a:cxn>
                <a:cxn ang="0">
                  <a:pos x="492" y="232"/>
                </a:cxn>
                <a:cxn ang="0">
                  <a:pos x="687" y="220"/>
                </a:cxn>
                <a:cxn ang="0">
                  <a:pos x="580" y="151"/>
                </a:cxn>
                <a:cxn ang="0">
                  <a:pos x="598" y="83"/>
                </a:cxn>
                <a:cxn ang="0">
                  <a:pos x="587" y="66"/>
                </a:cxn>
                <a:cxn ang="0">
                  <a:pos x="634" y="120"/>
                </a:cxn>
                <a:cxn ang="0">
                  <a:pos x="698" y="180"/>
                </a:cxn>
                <a:cxn ang="0">
                  <a:pos x="795" y="87"/>
                </a:cxn>
                <a:cxn ang="0">
                  <a:pos x="760" y="9"/>
                </a:cxn>
                <a:cxn ang="0">
                  <a:pos x="569" y="46"/>
                </a:cxn>
                <a:cxn ang="0">
                  <a:pos x="624" y="440"/>
                </a:cxn>
                <a:cxn ang="0">
                  <a:pos x="827" y="340"/>
                </a:cxn>
                <a:cxn ang="0">
                  <a:pos x="746" y="272"/>
                </a:cxn>
                <a:cxn ang="0">
                  <a:pos x="624" y="250"/>
                </a:cxn>
                <a:cxn ang="0">
                  <a:pos x="704" y="309"/>
                </a:cxn>
                <a:cxn ang="0">
                  <a:pos x="736" y="409"/>
                </a:cxn>
                <a:cxn ang="0">
                  <a:pos x="850" y="419"/>
                </a:cxn>
                <a:cxn ang="0">
                  <a:pos x="682" y="241"/>
                </a:cxn>
                <a:cxn ang="0">
                  <a:pos x="963" y="641"/>
                </a:cxn>
                <a:cxn ang="0">
                  <a:pos x="110" y="629"/>
                </a:cxn>
                <a:cxn ang="0">
                  <a:pos x="821" y="686"/>
                </a:cxn>
                <a:cxn ang="0">
                  <a:pos x="963" y="609"/>
                </a:cxn>
                <a:cxn ang="0">
                  <a:pos x="895" y="560"/>
                </a:cxn>
                <a:cxn ang="0">
                  <a:pos x="844" y="528"/>
                </a:cxn>
                <a:cxn ang="0">
                  <a:pos x="763" y="463"/>
                </a:cxn>
                <a:cxn ang="0">
                  <a:pos x="727" y="543"/>
                </a:cxn>
                <a:cxn ang="0">
                  <a:pos x="666" y="617"/>
                </a:cxn>
                <a:cxn ang="0">
                  <a:pos x="538" y="525"/>
                </a:cxn>
                <a:cxn ang="0">
                  <a:pos x="579" y="430"/>
                </a:cxn>
                <a:cxn ang="0">
                  <a:pos x="649" y="387"/>
                </a:cxn>
                <a:cxn ang="0">
                  <a:pos x="636" y="339"/>
                </a:cxn>
                <a:cxn ang="0">
                  <a:pos x="580" y="343"/>
                </a:cxn>
                <a:cxn ang="0">
                  <a:pos x="537" y="271"/>
                </a:cxn>
                <a:cxn ang="0">
                  <a:pos x="518" y="292"/>
                </a:cxn>
                <a:cxn ang="0">
                  <a:pos x="508" y="364"/>
                </a:cxn>
                <a:cxn ang="0">
                  <a:pos x="492" y="348"/>
                </a:cxn>
                <a:cxn ang="0">
                  <a:pos x="399" y="348"/>
                </a:cxn>
                <a:cxn ang="0">
                  <a:pos x="268" y="339"/>
                </a:cxn>
                <a:cxn ang="0">
                  <a:pos x="97" y="340"/>
                </a:cxn>
                <a:cxn ang="0">
                  <a:pos x="47" y="341"/>
                </a:cxn>
                <a:cxn ang="0">
                  <a:pos x="127" y="588"/>
                </a:cxn>
                <a:cxn ang="0">
                  <a:pos x="182" y="658"/>
                </a:cxn>
                <a:cxn ang="0">
                  <a:pos x="623" y="689"/>
                </a:cxn>
                <a:cxn ang="0">
                  <a:pos x="701" y="766"/>
                </a:cxn>
                <a:cxn ang="0">
                  <a:pos x="866" y="722"/>
                </a:cxn>
                <a:cxn ang="0">
                  <a:pos x="243" y="407"/>
                </a:cxn>
                <a:cxn ang="0">
                  <a:pos x="241" y="392"/>
                </a:cxn>
                <a:cxn ang="0">
                  <a:pos x="503" y="656"/>
                </a:cxn>
              </a:cxnLst>
              <a:rect l="0" t="0" r="r" b="b"/>
              <a:pathLst>
                <a:path w="1005" h="774">
                  <a:moveTo>
                    <a:pt x="198" y="678"/>
                  </a:moveTo>
                  <a:cubicBezTo>
                    <a:pt x="195" y="675"/>
                    <a:pt x="187" y="676"/>
                    <a:pt x="185" y="672"/>
                  </a:cubicBezTo>
                  <a:cubicBezTo>
                    <a:pt x="184" y="669"/>
                    <a:pt x="176" y="657"/>
                    <a:pt x="172" y="658"/>
                  </a:cubicBezTo>
                  <a:cubicBezTo>
                    <a:pt x="168" y="658"/>
                    <a:pt x="162" y="658"/>
                    <a:pt x="157" y="654"/>
                  </a:cubicBezTo>
                  <a:cubicBezTo>
                    <a:pt x="152" y="651"/>
                    <a:pt x="149" y="650"/>
                    <a:pt x="146" y="653"/>
                  </a:cubicBezTo>
                  <a:cubicBezTo>
                    <a:pt x="142" y="655"/>
                    <a:pt x="149" y="655"/>
                    <a:pt x="149" y="658"/>
                  </a:cubicBezTo>
                  <a:cubicBezTo>
                    <a:pt x="149" y="660"/>
                    <a:pt x="151" y="662"/>
                    <a:pt x="154" y="661"/>
                  </a:cubicBezTo>
                  <a:cubicBezTo>
                    <a:pt x="157" y="661"/>
                    <a:pt x="159" y="667"/>
                    <a:pt x="162" y="667"/>
                  </a:cubicBezTo>
                  <a:cubicBezTo>
                    <a:pt x="165" y="668"/>
                    <a:pt x="166" y="672"/>
                    <a:pt x="170" y="672"/>
                  </a:cubicBezTo>
                  <a:cubicBezTo>
                    <a:pt x="173" y="672"/>
                    <a:pt x="174" y="676"/>
                    <a:pt x="176" y="679"/>
                  </a:cubicBezTo>
                  <a:cubicBezTo>
                    <a:pt x="177" y="681"/>
                    <a:pt x="181" y="679"/>
                    <a:pt x="181" y="681"/>
                  </a:cubicBezTo>
                  <a:cubicBezTo>
                    <a:pt x="181" y="683"/>
                    <a:pt x="185" y="685"/>
                    <a:pt x="186" y="687"/>
                  </a:cubicBezTo>
                  <a:cubicBezTo>
                    <a:pt x="193" y="688"/>
                    <a:pt x="199" y="689"/>
                    <a:pt x="204" y="687"/>
                  </a:cubicBezTo>
                  <a:cubicBezTo>
                    <a:pt x="204" y="686"/>
                    <a:pt x="205" y="684"/>
                    <a:pt x="205" y="683"/>
                  </a:cubicBezTo>
                  <a:cubicBezTo>
                    <a:pt x="207" y="680"/>
                    <a:pt x="202" y="682"/>
                    <a:pt x="198" y="678"/>
                  </a:cubicBezTo>
                  <a:close/>
                  <a:moveTo>
                    <a:pt x="190" y="281"/>
                  </a:moveTo>
                  <a:cubicBezTo>
                    <a:pt x="199" y="283"/>
                    <a:pt x="200" y="299"/>
                    <a:pt x="206" y="299"/>
                  </a:cubicBezTo>
                  <a:cubicBezTo>
                    <a:pt x="210" y="299"/>
                    <a:pt x="207" y="294"/>
                    <a:pt x="213" y="294"/>
                  </a:cubicBezTo>
                  <a:cubicBezTo>
                    <a:pt x="220" y="294"/>
                    <a:pt x="218" y="291"/>
                    <a:pt x="224" y="291"/>
                  </a:cubicBezTo>
                  <a:cubicBezTo>
                    <a:pt x="230" y="292"/>
                    <a:pt x="235" y="290"/>
                    <a:pt x="235" y="283"/>
                  </a:cubicBezTo>
                  <a:cubicBezTo>
                    <a:pt x="235" y="276"/>
                    <a:pt x="240" y="273"/>
                    <a:pt x="246" y="272"/>
                  </a:cubicBezTo>
                  <a:cubicBezTo>
                    <a:pt x="252" y="270"/>
                    <a:pt x="246" y="263"/>
                    <a:pt x="255" y="261"/>
                  </a:cubicBezTo>
                  <a:cubicBezTo>
                    <a:pt x="263" y="259"/>
                    <a:pt x="287" y="249"/>
                    <a:pt x="291" y="246"/>
                  </a:cubicBezTo>
                  <a:cubicBezTo>
                    <a:pt x="295" y="243"/>
                    <a:pt x="286" y="239"/>
                    <a:pt x="277" y="233"/>
                  </a:cubicBezTo>
                  <a:cubicBezTo>
                    <a:pt x="268" y="228"/>
                    <a:pt x="261" y="226"/>
                    <a:pt x="254" y="231"/>
                  </a:cubicBezTo>
                  <a:cubicBezTo>
                    <a:pt x="247" y="235"/>
                    <a:pt x="252" y="226"/>
                    <a:pt x="247" y="228"/>
                  </a:cubicBezTo>
                  <a:cubicBezTo>
                    <a:pt x="241" y="231"/>
                    <a:pt x="226" y="224"/>
                    <a:pt x="224" y="222"/>
                  </a:cubicBezTo>
                  <a:cubicBezTo>
                    <a:pt x="222" y="219"/>
                    <a:pt x="195" y="227"/>
                    <a:pt x="189" y="227"/>
                  </a:cubicBezTo>
                  <a:cubicBezTo>
                    <a:pt x="182" y="227"/>
                    <a:pt x="189" y="234"/>
                    <a:pt x="194" y="238"/>
                  </a:cubicBezTo>
                  <a:cubicBezTo>
                    <a:pt x="198" y="241"/>
                    <a:pt x="183" y="252"/>
                    <a:pt x="186" y="255"/>
                  </a:cubicBezTo>
                  <a:cubicBezTo>
                    <a:pt x="189" y="257"/>
                    <a:pt x="183" y="264"/>
                    <a:pt x="176" y="272"/>
                  </a:cubicBezTo>
                  <a:cubicBezTo>
                    <a:pt x="169" y="280"/>
                    <a:pt x="181" y="279"/>
                    <a:pt x="190" y="281"/>
                  </a:cubicBezTo>
                  <a:close/>
                  <a:moveTo>
                    <a:pt x="440" y="322"/>
                  </a:moveTo>
                  <a:cubicBezTo>
                    <a:pt x="443" y="319"/>
                    <a:pt x="455" y="329"/>
                    <a:pt x="456" y="322"/>
                  </a:cubicBezTo>
                  <a:cubicBezTo>
                    <a:pt x="456" y="314"/>
                    <a:pt x="442" y="311"/>
                    <a:pt x="436" y="307"/>
                  </a:cubicBezTo>
                  <a:cubicBezTo>
                    <a:pt x="430" y="303"/>
                    <a:pt x="427" y="305"/>
                    <a:pt x="418" y="298"/>
                  </a:cubicBezTo>
                  <a:cubicBezTo>
                    <a:pt x="408" y="291"/>
                    <a:pt x="420" y="287"/>
                    <a:pt x="413" y="282"/>
                  </a:cubicBezTo>
                  <a:cubicBezTo>
                    <a:pt x="406" y="276"/>
                    <a:pt x="404" y="261"/>
                    <a:pt x="409" y="256"/>
                  </a:cubicBezTo>
                  <a:cubicBezTo>
                    <a:pt x="414" y="251"/>
                    <a:pt x="419" y="244"/>
                    <a:pt x="410" y="240"/>
                  </a:cubicBezTo>
                  <a:cubicBezTo>
                    <a:pt x="401" y="237"/>
                    <a:pt x="387" y="243"/>
                    <a:pt x="388" y="245"/>
                  </a:cubicBezTo>
                  <a:cubicBezTo>
                    <a:pt x="390" y="247"/>
                    <a:pt x="402" y="254"/>
                    <a:pt x="402" y="257"/>
                  </a:cubicBezTo>
                  <a:cubicBezTo>
                    <a:pt x="402" y="260"/>
                    <a:pt x="391" y="249"/>
                    <a:pt x="387" y="251"/>
                  </a:cubicBezTo>
                  <a:cubicBezTo>
                    <a:pt x="383" y="254"/>
                    <a:pt x="378" y="246"/>
                    <a:pt x="375" y="251"/>
                  </a:cubicBezTo>
                  <a:cubicBezTo>
                    <a:pt x="371" y="256"/>
                    <a:pt x="379" y="274"/>
                    <a:pt x="382" y="279"/>
                  </a:cubicBezTo>
                  <a:cubicBezTo>
                    <a:pt x="385" y="284"/>
                    <a:pt x="379" y="284"/>
                    <a:pt x="375" y="285"/>
                  </a:cubicBezTo>
                  <a:cubicBezTo>
                    <a:pt x="371" y="286"/>
                    <a:pt x="371" y="271"/>
                    <a:pt x="367" y="265"/>
                  </a:cubicBezTo>
                  <a:cubicBezTo>
                    <a:pt x="363" y="260"/>
                    <a:pt x="347" y="253"/>
                    <a:pt x="346" y="257"/>
                  </a:cubicBezTo>
                  <a:cubicBezTo>
                    <a:pt x="345" y="261"/>
                    <a:pt x="356" y="261"/>
                    <a:pt x="354" y="267"/>
                  </a:cubicBezTo>
                  <a:cubicBezTo>
                    <a:pt x="353" y="272"/>
                    <a:pt x="347" y="263"/>
                    <a:pt x="341" y="268"/>
                  </a:cubicBezTo>
                  <a:cubicBezTo>
                    <a:pt x="336" y="272"/>
                    <a:pt x="337" y="269"/>
                    <a:pt x="338" y="265"/>
                  </a:cubicBezTo>
                  <a:cubicBezTo>
                    <a:pt x="339" y="260"/>
                    <a:pt x="330" y="255"/>
                    <a:pt x="320" y="256"/>
                  </a:cubicBezTo>
                  <a:cubicBezTo>
                    <a:pt x="310" y="257"/>
                    <a:pt x="315" y="264"/>
                    <a:pt x="312" y="267"/>
                  </a:cubicBezTo>
                  <a:cubicBezTo>
                    <a:pt x="309" y="269"/>
                    <a:pt x="294" y="265"/>
                    <a:pt x="304" y="263"/>
                  </a:cubicBezTo>
                  <a:cubicBezTo>
                    <a:pt x="313" y="261"/>
                    <a:pt x="309" y="256"/>
                    <a:pt x="306" y="250"/>
                  </a:cubicBezTo>
                  <a:cubicBezTo>
                    <a:pt x="302" y="245"/>
                    <a:pt x="293" y="251"/>
                    <a:pt x="277" y="257"/>
                  </a:cubicBezTo>
                  <a:cubicBezTo>
                    <a:pt x="262" y="262"/>
                    <a:pt x="255" y="268"/>
                    <a:pt x="257" y="269"/>
                  </a:cubicBezTo>
                  <a:cubicBezTo>
                    <a:pt x="259" y="269"/>
                    <a:pt x="259" y="272"/>
                    <a:pt x="253" y="277"/>
                  </a:cubicBezTo>
                  <a:cubicBezTo>
                    <a:pt x="247" y="282"/>
                    <a:pt x="253" y="286"/>
                    <a:pt x="259" y="286"/>
                  </a:cubicBezTo>
                  <a:cubicBezTo>
                    <a:pt x="264" y="286"/>
                    <a:pt x="260" y="290"/>
                    <a:pt x="263" y="292"/>
                  </a:cubicBezTo>
                  <a:cubicBezTo>
                    <a:pt x="267" y="293"/>
                    <a:pt x="285" y="285"/>
                    <a:pt x="290" y="288"/>
                  </a:cubicBezTo>
                  <a:cubicBezTo>
                    <a:pt x="295" y="292"/>
                    <a:pt x="260" y="294"/>
                    <a:pt x="260" y="300"/>
                  </a:cubicBezTo>
                  <a:cubicBezTo>
                    <a:pt x="260" y="306"/>
                    <a:pt x="279" y="309"/>
                    <a:pt x="293" y="307"/>
                  </a:cubicBezTo>
                  <a:cubicBezTo>
                    <a:pt x="307" y="304"/>
                    <a:pt x="332" y="309"/>
                    <a:pt x="332" y="312"/>
                  </a:cubicBezTo>
                  <a:cubicBezTo>
                    <a:pt x="332" y="316"/>
                    <a:pt x="315" y="315"/>
                    <a:pt x="303" y="314"/>
                  </a:cubicBezTo>
                  <a:cubicBezTo>
                    <a:pt x="290" y="314"/>
                    <a:pt x="269" y="318"/>
                    <a:pt x="270" y="322"/>
                  </a:cubicBezTo>
                  <a:cubicBezTo>
                    <a:pt x="271" y="326"/>
                    <a:pt x="272" y="326"/>
                    <a:pt x="285" y="332"/>
                  </a:cubicBezTo>
                  <a:cubicBezTo>
                    <a:pt x="298" y="338"/>
                    <a:pt x="312" y="329"/>
                    <a:pt x="311" y="338"/>
                  </a:cubicBezTo>
                  <a:cubicBezTo>
                    <a:pt x="311" y="346"/>
                    <a:pt x="318" y="348"/>
                    <a:pt x="336" y="349"/>
                  </a:cubicBezTo>
                  <a:cubicBezTo>
                    <a:pt x="353" y="349"/>
                    <a:pt x="361" y="341"/>
                    <a:pt x="370" y="341"/>
                  </a:cubicBezTo>
                  <a:cubicBezTo>
                    <a:pt x="378" y="342"/>
                    <a:pt x="382" y="340"/>
                    <a:pt x="386" y="334"/>
                  </a:cubicBezTo>
                  <a:cubicBezTo>
                    <a:pt x="390" y="328"/>
                    <a:pt x="394" y="332"/>
                    <a:pt x="395" y="335"/>
                  </a:cubicBezTo>
                  <a:cubicBezTo>
                    <a:pt x="396" y="338"/>
                    <a:pt x="407" y="337"/>
                    <a:pt x="409" y="340"/>
                  </a:cubicBezTo>
                  <a:cubicBezTo>
                    <a:pt x="416" y="346"/>
                    <a:pt x="437" y="344"/>
                    <a:pt x="445" y="340"/>
                  </a:cubicBezTo>
                  <a:cubicBezTo>
                    <a:pt x="453" y="336"/>
                    <a:pt x="441" y="325"/>
                    <a:pt x="437" y="330"/>
                  </a:cubicBezTo>
                  <a:cubicBezTo>
                    <a:pt x="433" y="335"/>
                    <a:pt x="430" y="332"/>
                    <a:pt x="429" y="330"/>
                  </a:cubicBezTo>
                  <a:cubicBezTo>
                    <a:pt x="428" y="327"/>
                    <a:pt x="437" y="326"/>
                    <a:pt x="440" y="322"/>
                  </a:cubicBezTo>
                  <a:close/>
                  <a:moveTo>
                    <a:pt x="250" y="199"/>
                  </a:moveTo>
                  <a:cubicBezTo>
                    <a:pt x="259" y="200"/>
                    <a:pt x="268" y="192"/>
                    <a:pt x="267" y="188"/>
                  </a:cubicBezTo>
                  <a:cubicBezTo>
                    <a:pt x="267" y="183"/>
                    <a:pt x="245" y="199"/>
                    <a:pt x="250" y="199"/>
                  </a:cubicBezTo>
                  <a:close/>
                  <a:moveTo>
                    <a:pt x="208" y="185"/>
                  </a:moveTo>
                  <a:cubicBezTo>
                    <a:pt x="212" y="187"/>
                    <a:pt x="208" y="194"/>
                    <a:pt x="212" y="192"/>
                  </a:cubicBezTo>
                  <a:cubicBezTo>
                    <a:pt x="216" y="190"/>
                    <a:pt x="217" y="189"/>
                    <a:pt x="220" y="190"/>
                  </a:cubicBezTo>
                  <a:cubicBezTo>
                    <a:pt x="226" y="192"/>
                    <a:pt x="227" y="187"/>
                    <a:pt x="229" y="185"/>
                  </a:cubicBezTo>
                  <a:cubicBezTo>
                    <a:pt x="232" y="182"/>
                    <a:pt x="231" y="194"/>
                    <a:pt x="237" y="194"/>
                  </a:cubicBezTo>
                  <a:cubicBezTo>
                    <a:pt x="243" y="194"/>
                    <a:pt x="242" y="182"/>
                    <a:pt x="247" y="185"/>
                  </a:cubicBezTo>
                  <a:cubicBezTo>
                    <a:pt x="252" y="189"/>
                    <a:pt x="253" y="184"/>
                    <a:pt x="254" y="180"/>
                  </a:cubicBezTo>
                  <a:cubicBezTo>
                    <a:pt x="255" y="177"/>
                    <a:pt x="255" y="171"/>
                    <a:pt x="261" y="170"/>
                  </a:cubicBezTo>
                  <a:cubicBezTo>
                    <a:pt x="266" y="169"/>
                    <a:pt x="262" y="175"/>
                    <a:pt x="264" y="180"/>
                  </a:cubicBezTo>
                  <a:cubicBezTo>
                    <a:pt x="268" y="186"/>
                    <a:pt x="274" y="180"/>
                    <a:pt x="275" y="177"/>
                  </a:cubicBezTo>
                  <a:cubicBezTo>
                    <a:pt x="275" y="174"/>
                    <a:pt x="284" y="176"/>
                    <a:pt x="284" y="173"/>
                  </a:cubicBezTo>
                  <a:cubicBezTo>
                    <a:pt x="283" y="169"/>
                    <a:pt x="286" y="168"/>
                    <a:pt x="284" y="164"/>
                  </a:cubicBezTo>
                  <a:cubicBezTo>
                    <a:pt x="281" y="160"/>
                    <a:pt x="288" y="161"/>
                    <a:pt x="291" y="158"/>
                  </a:cubicBezTo>
                  <a:cubicBezTo>
                    <a:pt x="294" y="155"/>
                    <a:pt x="287" y="158"/>
                    <a:pt x="282" y="153"/>
                  </a:cubicBezTo>
                  <a:cubicBezTo>
                    <a:pt x="277" y="149"/>
                    <a:pt x="275" y="155"/>
                    <a:pt x="275" y="158"/>
                  </a:cubicBezTo>
                  <a:cubicBezTo>
                    <a:pt x="275" y="161"/>
                    <a:pt x="265" y="158"/>
                    <a:pt x="260" y="156"/>
                  </a:cubicBezTo>
                  <a:cubicBezTo>
                    <a:pt x="254" y="154"/>
                    <a:pt x="247" y="163"/>
                    <a:pt x="239" y="167"/>
                  </a:cubicBezTo>
                  <a:cubicBezTo>
                    <a:pt x="231" y="171"/>
                    <a:pt x="231" y="178"/>
                    <a:pt x="223" y="177"/>
                  </a:cubicBezTo>
                  <a:cubicBezTo>
                    <a:pt x="216" y="177"/>
                    <a:pt x="205" y="184"/>
                    <a:pt x="208" y="185"/>
                  </a:cubicBezTo>
                  <a:close/>
                  <a:moveTo>
                    <a:pt x="286" y="183"/>
                  </a:moveTo>
                  <a:cubicBezTo>
                    <a:pt x="279" y="183"/>
                    <a:pt x="280" y="190"/>
                    <a:pt x="288" y="190"/>
                  </a:cubicBezTo>
                  <a:cubicBezTo>
                    <a:pt x="296" y="190"/>
                    <a:pt x="298" y="193"/>
                    <a:pt x="287" y="192"/>
                  </a:cubicBezTo>
                  <a:cubicBezTo>
                    <a:pt x="275" y="192"/>
                    <a:pt x="270" y="202"/>
                    <a:pt x="278" y="200"/>
                  </a:cubicBezTo>
                  <a:cubicBezTo>
                    <a:pt x="286" y="198"/>
                    <a:pt x="296" y="198"/>
                    <a:pt x="290" y="200"/>
                  </a:cubicBezTo>
                  <a:cubicBezTo>
                    <a:pt x="284" y="202"/>
                    <a:pt x="268" y="203"/>
                    <a:pt x="270" y="206"/>
                  </a:cubicBezTo>
                  <a:cubicBezTo>
                    <a:pt x="271" y="208"/>
                    <a:pt x="278" y="208"/>
                    <a:pt x="284" y="210"/>
                  </a:cubicBezTo>
                  <a:cubicBezTo>
                    <a:pt x="291" y="213"/>
                    <a:pt x="295" y="214"/>
                    <a:pt x="300" y="209"/>
                  </a:cubicBezTo>
                  <a:cubicBezTo>
                    <a:pt x="305" y="203"/>
                    <a:pt x="311" y="198"/>
                    <a:pt x="309" y="205"/>
                  </a:cubicBezTo>
                  <a:cubicBezTo>
                    <a:pt x="306" y="213"/>
                    <a:pt x="317" y="207"/>
                    <a:pt x="330" y="207"/>
                  </a:cubicBezTo>
                  <a:cubicBezTo>
                    <a:pt x="344" y="206"/>
                    <a:pt x="328" y="215"/>
                    <a:pt x="314" y="216"/>
                  </a:cubicBezTo>
                  <a:cubicBezTo>
                    <a:pt x="300" y="217"/>
                    <a:pt x="302" y="224"/>
                    <a:pt x="313" y="226"/>
                  </a:cubicBezTo>
                  <a:cubicBezTo>
                    <a:pt x="324" y="229"/>
                    <a:pt x="348" y="219"/>
                    <a:pt x="353" y="214"/>
                  </a:cubicBezTo>
                  <a:cubicBezTo>
                    <a:pt x="359" y="208"/>
                    <a:pt x="364" y="217"/>
                    <a:pt x="369" y="213"/>
                  </a:cubicBezTo>
                  <a:cubicBezTo>
                    <a:pt x="375" y="209"/>
                    <a:pt x="385" y="213"/>
                    <a:pt x="395" y="211"/>
                  </a:cubicBezTo>
                  <a:cubicBezTo>
                    <a:pt x="404" y="209"/>
                    <a:pt x="406" y="191"/>
                    <a:pt x="399" y="188"/>
                  </a:cubicBezTo>
                  <a:cubicBezTo>
                    <a:pt x="392" y="185"/>
                    <a:pt x="392" y="192"/>
                    <a:pt x="386" y="193"/>
                  </a:cubicBezTo>
                  <a:cubicBezTo>
                    <a:pt x="381" y="194"/>
                    <a:pt x="378" y="187"/>
                    <a:pt x="373" y="182"/>
                  </a:cubicBezTo>
                  <a:cubicBezTo>
                    <a:pt x="369" y="178"/>
                    <a:pt x="372" y="169"/>
                    <a:pt x="365" y="170"/>
                  </a:cubicBezTo>
                  <a:cubicBezTo>
                    <a:pt x="359" y="171"/>
                    <a:pt x="345" y="182"/>
                    <a:pt x="353" y="183"/>
                  </a:cubicBezTo>
                  <a:cubicBezTo>
                    <a:pt x="362" y="184"/>
                    <a:pt x="359" y="188"/>
                    <a:pt x="354" y="190"/>
                  </a:cubicBezTo>
                  <a:cubicBezTo>
                    <a:pt x="350" y="192"/>
                    <a:pt x="365" y="196"/>
                    <a:pt x="363" y="199"/>
                  </a:cubicBezTo>
                  <a:cubicBezTo>
                    <a:pt x="361" y="202"/>
                    <a:pt x="338" y="199"/>
                    <a:pt x="337" y="194"/>
                  </a:cubicBezTo>
                  <a:cubicBezTo>
                    <a:pt x="336" y="189"/>
                    <a:pt x="318" y="180"/>
                    <a:pt x="310" y="182"/>
                  </a:cubicBezTo>
                  <a:cubicBezTo>
                    <a:pt x="303" y="184"/>
                    <a:pt x="306" y="176"/>
                    <a:pt x="298" y="176"/>
                  </a:cubicBezTo>
                  <a:cubicBezTo>
                    <a:pt x="291" y="175"/>
                    <a:pt x="293" y="182"/>
                    <a:pt x="286" y="183"/>
                  </a:cubicBezTo>
                  <a:close/>
                  <a:moveTo>
                    <a:pt x="312" y="147"/>
                  </a:moveTo>
                  <a:cubicBezTo>
                    <a:pt x="315" y="141"/>
                    <a:pt x="296" y="142"/>
                    <a:pt x="297" y="144"/>
                  </a:cubicBezTo>
                  <a:cubicBezTo>
                    <a:pt x="301" y="148"/>
                    <a:pt x="310" y="153"/>
                    <a:pt x="312" y="147"/>
                  </a:cubicBezTo>
                  <a:close/>
                  <a:moveTo>
                    <a:pt x="354" y="144"/>
                  </a:moveTo>
                  <a:cubicBezTo>
                    <a:pt x="360" y="143"/>
                    <a:pt x="357" y="138"/>
                    <a:pt x="347" y="140"/>
                  </a:cubicBezTo>
                  <a:cubicBezTo>
                    <a:pt x="336" y="141"/>
                    <a:pt x="318" y="141"/>
                    <a:pt x="318" y="149"/>
                  </a:cubicBezTo>
                  <a:cubicBezTo>
                    <a:pt x="318" y="155"/>
                    <a:pt x="322" y="158"/>
                    <a:pt x="333" y="159"/>
                  </a:cubicBezTo>
                  <a:cubicBezTo>
                    <a:pt x="345" y="160"/>
                    <a:pt x="355" y="149"/>
                    <a:pt x="349" y="149"/>
                  </a:cubicBezTo>
                  <a:cubicBezTo>
                    <a:pt x="344" y="149"/>
                    <a:pt x="347" y="145"/>
                    <a:pt x="354" y="144"/>
                  </a:cubicBezTo>
                  <a:close/>
                  <a:moveTo>
                    <a:pt x="329" y="135"/>
                  </a:moveTo>
                  <a:cubicBezTo>
                    <a:pt x="334" y="137"/>
                    <a:pt x="339" y="130"/>
                    <a:pt x="343" y="133"/>
                  </a:cubicBezTo>
                  <a:cubicBezTo>
                    <a:pt x="346" y="136"/>
                    <a:pt x="362" y="139"/>
                    <a:pt x="362" y="131"/>
                  </a:cubicBezTo>
                  <a:cubicBezTo>
                    <a:pt x="362" y="123"/>
                    <a:pt x="342" y="122"/>
                    <a:pt x="337" y="125"/>
                  </a:cubicBezTo>
                  <a:cubicBezTo>
                    <a:pt x="332" y="128"/>
                    <a:pt x="309" y="129"/>
                    <a:pt x="316" y="134"/>
                  </a:cubicBezTo>
                  <a:cubicBezTo>
                    <a:pt x="320" y="137"/>
                    <a:pt x="324" y="133"/>
                    <a:pt x="329" y="135"/>
                  </a:cubicBezTo>
                  <a:close/>
                  <a:moveTo>
                    <a:pt x="413" y="119"/>
                  </a:moveTo>
                  <a:cubicBezTo>
                    <a:pt x="419" y="115"/>
                    <a:pt x="430" y="122"/>
                    <a:pt x="428" y="126"/>
                  </a:cubicBezTo>
                  <a:cubicBezTo>
                    <a:pt x="426" y="131"/>
                    <a:pt x="409" y="125"/>
                    <a:pt x="410" y="129"/>
                  </a:cubicBezTo>
                  <a:cubicBezTo>
                    <a:pt x="410" y="131"/>
                    <a:pt x="412" y="137"/>
                    <a:pt x="424" y="133"/>
                  </a:cubicBezTo>
                  <a:cubicBezTo>
                    <a:pt x="436" y="130"/>
                    <a:pt x="446" y="132"/>
                    <a:pt x="454" y="139"/>
                  </a:cubicBezTo>
                  <a:cubicBezTo>
                    <a:pt x="462" y="145"/>
                    <a:pt x="470" y="148"/>
                    <a:pt x="475" y="141"/>
                  </a:cubicBezTo>
                  <a:cubicBezTo>
                    <a:pt x="481" y="135"/>
                    <a:pt x="468" y="134"/>
                    <a:pt x="471" y="129"/>
                  </a:cubicBezTo>
                  <a:cubicBezTo>
                    <a:pt x="473" y="124"/>
                    <a:pt x="463" y="121"/>
                    <a:pt x="457" y="121"/>
                  </a:cubicBezTo>
                  <a:cubicBezTo>
                    <a:pt x="452" y="121"/>
                    <a:pt x="450" y="111"/>
                    <a:pt x="445" y="113"/>
                  </a:cubicBezTo>
                  <a:cubicBezTo>
                    <a:pt x="441" y="115"/>
                    <a:pt x="438" y="118"/>
                    <a:pt x="438" y="112"/>
                  </a:cubicBezTo>
                  <a:cubicBezTo>
                    <a:pt x="438" y="105"/>
                    <a:pt x="412" y="105"/>
                    <a:pt x="405" y="107"/>
                  </a:cubicBezTo>
                  <a:cubicBezTo>
                    <a:pt x="399" y="110"/>
                    <a:pt x="407" y="123"/>
                    <a:pt x="413" y="119"/>
                  </a:cubicBezTo>
                  <a:close/>
                  <a:moveTo>
                    <a:pt x="416" y="161"/>
                  </a:moveTo>
                  <a:cubicBezTo>
                    <a:pt x="420" y="156"/>
                    <a:pt x="400" y="140"/>
                    <a:pt x="399" y="148"/>
                  </a:cubicBezTo>
                  <a:cubicBezTo>
                    <a:pt x="398" y="155"/>
                    <a:pt x="412" y="166"/>
                    <a:pt x="416" y="161"/>
                  </a:cubicBezTo>
                  <a:close/>
                  <a:moveTo>
                    <a:pt x="481" y="96"/>
                  </a:moveTo>
                  <a:cubicBezTo>
                    <a:pt x="485" y="90"/>
                    <a:pt x="460" y="85"/>
                    <a:pt x="466" y="90"/>
                  </a:cubicBezTo>
                  <a:cubicBezTo>
                    <a:pt x="470" y="93"/>
                    <a:pt x="478" y="102"/>
                    <a:pt x="481" y="96"/>
                  </a:cubicBezTo>
                  <a:close/>
                  <a:moveTo>
                    <a:pt x="425" y="209"/>
                  </a:moveTo>
                  <a:cubicBezTo>
                    <a:pt x="428" y="205"/>
                    <a:pt x="417" y="197"/>
                    <a:pt x="414" y="204"/>
                  </a:cubicBezTo>
                  <a:cubicBezTo>
                    <a:pt x="411" y="211"/>
                    <a:pt x="421" y="213"/>
                    <a:pt x="425" y="209"/>
                  </a:cubicBezTo>
                  <a:close/>
                  <a:moveTo>
                    <a:pt x="481" y="174"/>
                  </a:moveTo>
                  <a:cubicBezTo>
                    <a:pt x="481" y="179"/>
                    <a:pt x="469" y="173"/>
                    <a:pt x="460" y="170"/>
                  </a:cubicBezTo>
                  <a:cubicBezTo>
                    <a:pt x="451" y="166"/>
                    <a:pt x="457" y="177"/>
                    <a:pt x="464" y="183"/>
                  </a:cubicBezTo>
                  <a:cubicBezTo>
                    <a:pt x="471" y="189"/>
                    <a:pt x="460" y="186"/>
                    <a:pt x="451" y="179"/>
                  </a:cubicBezTo>
                  <a:cubicBezTo>
                    <a:pt x="441" y="173"/>
                    <a:pt x="442" y="184"/>
                    <a:pt x="447" y="187"/>
                  </a:cubicBezTo>
                  <a:cubicBezTo>
                    <a:pt x="451" y="191"/>
                    <a:pt x="446" y="196"/>
                    <a:pt x="440" y="188"/>
                  </a:cubicBezTo>
                  <a:cubicBezTo>
                    <a:pt x="434" y="180"/>
                    <a:pt x="431" y="171"/>
                    <a:pt x="421" y="171"/>
                  </a:cubicBezTo>
                  <a:cubicBezTo>
                    <a:pt x="412" y="170"/>
                    <a:pt x="416" y="180"/>
                    <a:pt x="420" y="185"/>
                  </a:cubicBezTo>
                  <a:cubicBezTo>
                    <a:pt x="425" y="191"/>
                    <a:pt x="430" y="193"/>
                    <a:pt x="438" y="197"/>
                  </a:cubicBezTo>
                  <a:cubicBezTo>
                    <a:pt x="446" y="202"/>
                    <a:pt x="459" y="195"/>
                    <a:pt x="465" y="197"/>
                  </a:cubicBezTo>
                  <a:cubicBezTo>
                    <a:pt x="471" y="198"/>
                    <a:pt x="458" y="206"/>
                    <a:pt x="462" y="211"/>
                  </a:cubicBezTo>
                  <a:cubicBezTo>
                    <a:pt x="466" y="216"/>
                    <a:pt x="477" y="212"/>
                    <a:pt x="486" y="212"/>
                  </a:cubicBezTo>
                  <a:cubicBezTo>
                    <a:pt x="494" y="211"/>
                    <a:pt x="490" y="206"/>
                    <a:pt x="495" y="203"/>
                  </a:cubicBezTo>
                  <a:cubicBezTo>
                    <a:pt x="500" y="199"/>
                    <a:pt x="490" y="200"/>
                    <a:pt x="494" y="191"/>
                  </a:cubicBezTo>
                  <a:cubicBezTo>
                    <a:pt x="498" y="183"/>
                    <a:pt x="482" y="169"/>
                    <a:pt x="481" y="174"/>
                  </a:cubicBezTo>
                  <a:close/>
                  <a:moveTo>
                    <a:pt x="502" y="145"/>
                  </a:moveTo>
                  <a:cubicBezTo>
                    <a:pt x="510" y="145"/>
                    <a:pt x="516" y="144"/>
                    <a:pt x="522" y="141"/>
                  </a:cubicBezTo>
                  <a:cubicBezTo>
                    <a:pt x="529" y="139"/>
                    <a:pt x="519" y="139"/>
                    <a:pt x="523" y="133"/>
                  </a:cubicBezTo>
                  <a:cubicBezTo>
                    <a:pt x="528" y="127"/>
                    <a:pt x="512" y="126"/>
                    <a:pt x="511" y="128"/>
                  </a:cubicBezTo>
                  <a:cubicBezTo>
                    <a:pt x="510" y="130"/>
                    <a:pt x="491" y="116"/>
                    <a:pt x="488" y="121"/>
                  </a:cubicBezTo>
                  <a:cubicBezTo>
                    <a:pt x="485" y="125"/>
                    <a:pt x="495" y="145"/>
                    <a:pt x="502" y="145"/>
                  </a:cubicBezTo>
                  <a:close/>
                  <a:moveTo>
                    <a:pt x="543" y="147"/>
                  </a:moveTo>
                  <a:cubicBezTo>
                    <a:pt x="542" y="144"/>
                    <a:pt x="504" y="149"/>
                    <a:pt x="510" y="153"/>
                  </a:cubicBezTo>
                  <a:cubicBezTo>
                    <a:pt x="520" y="161"/>
                    <a:pt x="544" y="150"/>
                    <a:pt x="543" y="147"/>
                  </a:cubicBezTo>
                  <a:close/>
                  <a:moveTo>
                    <a:pt x="537" y="220"/>
                  </a:moveTo>
                  <a:cubicBezTo>
                    <a:pt x="546" y="220"/>
                    <a:pt x="542" y="209"/>
                    <a:pt x="532" y="201"/>
                  </a:cubicBezTo>
                  <a:cubicBezTo>
                    <a:pt x="522" y="194"/>
                    <a:pt x="499" y="209"/>
                    <a:pt x="503" y="212"/>
                  </a:cubicBezTo>
                  <a:cubicBezTo>
                    <a:pt x="508" y="216"/>
                    <a:pt x="528" y="221"/>
                    <a:pt x="537" y="220"/>
                  </a:cubicBezTo>
                  <a:close/>
                  <a:moveTo>
                    <a:pt x="473" y="290"/>
                  </a:moveTo>
                  <a:cubicBezTo>
                    <a:pt x="484" y="298"/>
                    <a:pt x="481" y="284"/>
                    <a:pt x="493" y="285"/>
                  </a:cubicBezTo>
                  <a:cubicBezTo>
                    <a:pt x="506" y="285"/>
                    <a:pt x="506" y="265"/>
                    <a:pt x="508" y="257"/>
                  </a:cubicBezTo>
                  <a:cubicBezTo>
                    <a:pt x="510" y="250"/>
                    <a:pt x="498" y="250"/>
                    <a:pt x="501" y="256"/>
                  </a:cubicBezTo>
                  <a:cubicBezTo>
                    <a:pt x="504" y="261"/>
                    <a:pt x="501" y="267"/>
                    <a:pt x="500" y="260"/>
                  </a:cubicBezTo>
                  <a:cubicBezTo>
                    <a:pt x="499" y="254"/>
                    <a:pt x="489" y="260"/>
                    <a:pt x="486" y="255"/>
                  </a:cubicBezTo>
                  <a:cubicBezTo>
                    <a:pt x="482" y="250"/>
                    <a:pt x="497" y="249"/>
                    <a:pt x="500" y="243"/>
                  </a:cubicBezTo>
                  <a:cubicBezTo>
                    <a:pt x="504" y="236"/>
                    <a:pt x="489" y="237"/>
                    <a:pt x="492" y="232"/>
                  </a:cubicBezTo>
                  <a:cubicBezTo>
                    <a:pt x="496" y="227"/>
                    <a:pt x="470" y="233"/>
                    <a:pt x="478" y="236"/>
                  </a:cubicBezTo>
                  <a:cubicBezTo>
                    <a:pt x="485" y="239"/>
                    <a:pt x="478" y="243"/>
                    <a:pt x="471" y="238"/>
                  </a:cubicBezTo>
                  <a:cubicBezTo>
                    <a:pt x="464" y="233"/>
                    <a:pt x="445" y="241"/>
                    <a:pt x="452" y="247"/>
                  </a:cubicBezTo>
                  <a:cubicBezTo>
                    <a:pt x="457" y="251"/>
                    <a:pt x="474" y="244"/>
                    <a:pt x="464" y="257"/>
                  </a:cubicBezTo>
                  <a:cubicBezTo>
                    <a:pt x="455" y="270"/>
                    <a:pt x="451" y="253"/>
                    <a:pt x="442" y="255"/>
                  </a:cubicBezTo>
                  <a:cubicBezTo>
                    <a:pt x="433" y="256"/>
                    <a:pt x="437" y="267"/>
                    <a:pt x="450" y="271"/>
                  </a:cubicBezTo>
                  <a:cubicBezTo>
                    <a:pt x="464" y="275"/>
                    <a:pt x="462" y="283"/>
                    <a:pt x="473" y="290"/>
                  </a:cubicBezTo>
                  <a:close/>
                  <a:moveTo>
                    <a:pt x="555" y="210"/>
                  </a:moveTo>
                  <a:cubicBezTo>
                    <a:pt x="558" y="220"/>
                    <a:pt x="562" y="213"/>
                    <a:pt x="568" y="217"/>
                  </a:cubicBezTo>
                  <a:cubicBezTo>
                    <a:pt x="573" y="221"/>
                    <a:pt x="582" y="224"/>
                    <a:pt x="586" y="220"/>
                  </a:cubicBezTo>
                  <a:cubicBezTo>
                    <a:pt x="591" y="216"/>
                    <a:pt x="593" y="213"/>
                    <a:pt x="594" y="216"/>
                  </a:cubicBezTo>
                  <a:cubicBezTo>
                    <a:pt x="597" y="222"/>
                    <a:pt x="608" y="223"/>
                    <a:pt x="632" y="223"/>
                  </a:cubicBezTo>
                  <a:cubicBezTo>
                    <a:pt x="656" y="224"/>
                    <a:pt x="650" y="213"/>
                    <a:pt x="657" y="217"/>
                  </a:cubicBezTo>
                  <a:cubicBezTo>
                    <a:pt x="664" y="221"/>
                    <a:pt x="680" y="221"/>
                    <a:pt x="687" y="220"/>
                  </a:cubicBezTo>
                  <a:cubicBezTo>
                    <a:pt x="694" y="218"/>
                    <a:pt x="697" y="207"/>
                    <a:pt x="697" y="202"/>
                  </a:cubicBezTo>
                  <a:cubicBezTo>
                    <a:pt x="696" y="196"/>
                    <a:pt x="643" y="192"/>
                    <a:pt x="633" y="197"/>
                  </a:cubicBezTo>
                  <a:cubicBezTo>
                    <a:pt x="624" y="203"/>
                    <a:pt x="609" y="195"/>
                    <a:pt x="601" y="199"/>
                  </a:cubicBezTo>
                  <a:cubicBezTo>
                    <a:pt x="594" y="203"/>
                    <a:pt x="596" y="194"/>
                    <a:pt x="583" y="193"/>
                  </a:cubicBezTo>
                  <a:cubicBezTo>
                    <a:pt x="569" y="193"/>
                    <a:pt x="584" y="186"/>
                    <a:pt x="586" y="183"/>
                  </a:cubicBezTo>
                  <a:cubicBezTo>
                    <a:pt x="589" y="180"/>
                    <a:pt x="566" y="172"/>
                    <a:pt x="556" y="174"/>
                  </a:cubicBezTo>
                  <a:cubicBezTo>
                    <a:pt x="547" y="176"/>
                    <a:pt x="541" y="171"/>
                    <a:pt x="532" y="167"/>
                  </a:cubicBezTo>
                  <a:cubicBezTo>
                    <a:pt x="523" y="163"/>
                    <a:pt x="499" y="163"/>
                    <a:pt x="504" y="171"/>
                  </a:cubicBezTo>
                  <a:cubicBezTo>
                    <a:pt x="507" y="176"/>
                    <a:pt x="536" y="186"/>
                    <a:pt x="539" y="181"/>
                  </a:cubicBezTo>
                  <a:cubicBezTo>
                    <a:pt x="542" y="176"/>
                    <a:pt x="550" y="187"/>
                    <a:pt x="554" y="193"/>
                  </a:cubicBezTo>
                  <a:cubicBezTo>
                    <a:pt x="559" y="198"/>
                    <a:pt x="551" y="200"/>
                    <a:pt x="555" y="210"/>
                  </a:cubicBezTo>
                  <a:close/>
                  <a:moveTo>
                    <a:pt x="580" y="151"/>
                  </a:moveTo>
                  <a:cubicBezTo>
                    <a:pt x="571" y="147"/>
                    <a:pt x="560" y="156"/>
                    <a:pt x="569" y="160"/>
                  </a:cubicBezTo>
                  <a:cubicBezTo>
                    <a:pt x="577" y="163"/>
                    <a:pt x="589" y="156"/>
                    <a:pt x="580" y="151"/>
                  </a:cubicBezTo>
                  <a:close/>
                  <a:moveTo>
                    <a:pt x="508" y="95"/>
                  </a:moveTo>
                  <a:cubicBezTo>
                    <a:pt x="516" y="99"/>
                    <a:pt x="511" y="104"/>
                    <a:pt x="519" y="107"/>
                  </a:cubicBezTo>
                  <a:cubicBezTo>
                    <a:pt x="527" y="111"/>
                    <a:pt x="550" y="103"/>
                    <a:pt x="552" y="108"/>
                  </a:cubicBezTo>
                  <a:cubicBezTo>
                    <a:pt x="554" y="114"/>
                    <a:pt x="529" y="114"/>
                    <a:pt x="532" y="118"/>
                  </a:cubicBezTo>
                  <a:cubicBezTo>
                    <a:pt x="536" y="121"/>
                    <a:pt x="550" y="127"/>
                    <a:pt x="548" y="130"/>
                  </a:cubicBezTo>
                  <a:cubicBezTo>
                    <a:pt x="546" y="133"/>
                    <a:pt x="572" y="141"/>
                    <a:pt x="575" y="137"/>
                  </a:cubicBezTo>
                  <a:cubicBezTo>
                    <a:pt x="577" y="133"/>
                    <a:pt x="584" y="134"/>
                    <a:pt x="591" y="137"/>
                  </a:cubicBezTo>
                  <a:cubicBezTo>
                    <a:pt x="597" y="139"/>
                    <a:pt x="598" y="121"/>
                    <a:pt x="602" y="124"/>
                  </a:cubicBezTo>
                  <a:cubicBezTo>
                    <a:pt x="607" y="127"/>
                    <a:pt x="606" y="118"/>
                    <a:pt x="614" y="115"/>
                  </a:cubicBezTo>
                  <a:cubicBezTo>
                    <a:pt x="621" y="112"/>
                    <a:pt x="632" y="111"/>
                    <a:pt x="633" y="108"/>
                  </a:cubicBezTo>
                  <a:cubicBezTo>
                    <a:pt x="633" y="106"/>
                    <a:pt x="631" y="102"/>
                    <a:pt x="622" y="103"/>
                  </a:cubicBezTo>
                  <a:cubicBezTo>
                    <a:pt x="613" y="104"/>
                    <a:pt x="607" y="101"/>
                    <a:pt x="611" y="96"/>
                  </a:cubicBezTo>
                  <a:cubicBezTo>
                    <a:pt x="615" y="91"/>
                    <a:pt x="601" y="89"/>
                    <a:pt x="606" y="85"/>
                  </a:cubicBezTo>
                  <a:cubicBezTo>
                    <a:pt x="611" y="81"/>
                    <a:pt x="596" y="77"/>
                    <a:pt x="598" y="83"/>
                  </a:cubicBezTo>
                  <a:cubicBezTo>
                    <a:pt x="599" y="89"/>
                    <a:pt x="589" y="84"/>
                    <a:pt x="587" y="78"/>
                  </a:cubicBezTo>
                  <a:cubicBezTo>
                    <a:pt x="586" y="73"/>
                    <a:pt x="565" y="71"/>
                    <a:pt x="552" y="59"/>
                  </a:cubicBezTo>
                  <a:cubicBezTo>
                    <a:pt x="538" y="47"/>
                    <a:pt x="524" y="55"/>
                    <a:pt x="532" y="56"/>
                  </a:cubicBezTo>
                  <a:cubicBezTo>
                    <a:pt x="540" y="58"/>
                    <a:pt x="540" y="62"/>
                    <a:pt x="533" y="61"/>
                  </a:cubicBezTo>
                  <a:cubicBezTo>
                    <a:pt x="527" y="61"/>
                    <a:pt x="515" y="62"/>
                    <a:pt x="526" y="66"/>
                  </a:cubicBezTo>
                  <a:cubicBezTo>
                    <a:pt x="536" y="70"/>
                    <a:pt x="525" y="71"/>
                    <a:pt x="516" y="71"/>
                  </a:cubicBezTo>
                  <a:cubicBezTo>
                    <a:pt x="508" y="71"/>
                    <a:pt x="507" y="82"/>
                    <a:pt x="518" y="84"/>
                  </a:cubicBezTo>
                  <a:cubicBezTo>
                    <a:pt x="529" y="85"/>
                    <a:pt x="521" y="92"/>
                    <a:pt x="512" y="89"/>
                  </a:cubicBezTo>
                  <a:cubicBezTo>
                    <a:pt x="503" y="87"/>
                    <a:pt x="500" y="91"/>
                    <a:pt x="508" y="95"/>
                  </a:cubicBezTo>
                  <a:close/>
                  <a:moveTo>
                    <a:pt x="569" y="46"/>
                  </a:moveTo>
                  <a:cubicBezTo>
                    <a:pt x="576" y="41"/>
                    <a:pt x="581" y="44"/>
                    <a:pt x="575" y="47"/>
                  </a:cubicBezTo>
                  <a:cubicBezTo>
                    <a:pt x="569" y="50"/>
                    <a:pt x="571" y="52"/>
                    <a:pt x="580" y="52"/>
                  </a:cubicBezTo>
                  <a:cubicBezTo>
                    <a:pt x="588" y="51"/>
                    <a:pt x="576" y="54"/>
                    <a:pt x="576" y="59"/>
                  </a:cubicBezTo>
                  <a:cubicBezTo>
                    <a:pt x="576" y="64"/>
                    <a:pt x="586" y="61"/>
                    <a:pt x="587" y="66"/>
                  </a:cubicBezTo>
                  <a:cubicBezTo>
                    <a:pt x="587" y="71"/>
                    <a:pt x="609" y="73"/>
                    <a:pt x="615" y="67"/>
                  </a:cubicBezTo>
                  <a:cubicBezTo>
                    <a:pt x="622" y="61"/>
                    <a:pt x="619" y="69"/>
                    <a:pt x="619" y="73"/>
                  </a:cubicBezTo>
                  <a:cubicBezTo>
                    <a:pt x="618" y="77"/>
                    <a:pt x="649" y="80"/>
                    <a:pt x="651" y="75"/>
                  </a:cubicBezTo>
                  <a:cubicBezTo>
                    <a:pt x="652" y="70"/>
                    <a:pt x="657" y="72"/>
                    <a:pt x="663" y="74"/>
                  </a:cubicBezTo>
                  <a:cubicBezTo>
                    <a:pt x="669" y="75"/>
                    <a:pt x="698" y="68"/>
                    <a:pt x="699" y="62"/>
                  </a:cubicBezTo>
                  <a:cubicBezTo>
                    <a:pt x="699" y="56"/>
                    <a:pt x="708" y="65"/>
                    <a:pt x="699" y="72"/>
                  </a:cubicBezTo>
                  <a:cubicBezTo>
                    <a:pt x="689" y="78"/>
                    <a:pt x="670" y="77"/>
                    <a:pt x="662" y="80"/>
                  </a:cubicBezTo>
                  <a:cubicBezTo>
                    <a:pt x="653" y="82"/>
                    <a:pt x="667" y="88"/>
                    <a:pt x="676" y="95"/>
                  </a:cubicBezTo>
                  <a:cubicBezTo>
                    <a:pt x="684" y="101"/>
                    <a:pt x="665" y="98"/>
                    <a:pt x="657" y="89"/>
                  </a:cubicBezTo>
                  <a:cubicBezTo>
                    <a:pt x="649" y="81"/>
                    <a:pt x="631" y="81"/>
                    <a:pt x="621" y="81"/>
                  </a:cubicBezTo>
                  <a:cubicBezTo>
                    <a:pt x="612" y="82"/>
                    <a:pt x="615" y="99"/>
                    <a:pt x="622" y="99"/>
                  </a:cubicBezTo>
                  <a:cubicBezTo>
                    <a:pt x="629" y="99"/>
                    <a:pt x="636" y="102"/>
                    <a:pt x="643" y="113"/>
                  </a:cubicBezTo>
                  <a:cubicBezTo>
                    <a:pt x="650" y="124"/>
                    <a:pt x="665" y="121"/>
                    <a:pt x="665" y="126"/>
                  </a:cubicBezTo>
                  <a:cubicBezTo>
                    <a:pt x="665" y="131"/>
                    <a:pt x="645" y="122"/>
                    <a:pt x="634" y="120"/>
                  </a:cubicBezTo>
                  <a:cubicBezTo>
                    <a:pt x="623" y="118"/>
                    <a:pt x="606" y="125"/>
                    <a:pt x="605" y="133"/>
                  </a:cubicBezTo>
                  <a:cubicBezTo>
                    <a:pt x="605" y="141"/>
                    <a:pt x="621" y="140"/>
                    <a:pt x="632" y="134"/>
                  </a:cubicBezTo>
                  <a:cubicBezTo>
                    <a:pt x="643" y="127"/>
                    <a:pt x="635" y="136"/>
                    <a:pt x="630" y="141"/>
                  </a:cubicBezTo>
                  <a:cubicBezTo>
                    <a:pt x="624" y="146"/>
                    <a:pt x="643" y="150"/>
                    <a:pt x="643" y="156"/>
                  </a:cubicBezTo>
                  <a:cubicBezTo>
                    <a:pt x="643" y="162"/>
                    <a:pt x="629" y="160"/>
                    <a:pt x="628" y="154"/>
                  </a:cubicBezTo>
                  <a:cubicBezTo>
                    <a:pt x="626" y="149"/>
                    <a:pt x="621" y="143"/>
                    <a:pt x="608" y="144"/>
                  </a:cubicBezTo>
                  <a:cubicBezTo>
                    <a:pt x="595" y="145"/>
                    <a:pt x="599" y="154"/>
                    <a:pt x="607" y="155"/>
                  </a:cubicBezTo>
                  <a:cubicBezTo>
                    <a:pt x="615" y="156"/>
                    <a:pt x="615" y="162"/>
                    <a:pt x="606" y="162"/>
                  </a:cubicBezTo>
                  <a:cubicBezTo>
                    <a:pt x="597" y="162"/>
                    <a:pt x="577" y="168"/>
                    <a:pt x="583" y="174"/>
                  </a:cubicBezTo>
                  <a:cubicBezTo>
                    <a:pt x="590" y="180"/>
                    <a:pt x="616" y="174"/>
                    <a:pt x="620" y="178"/>
                  </a:cubicBezTo>
                  <a:cubicBezTo>
                    <a:pt x="625" y="182"/>
                    <a:pt x="637" y="183"/>
                    <a:pt x="640" y="179"/>
                  </a:cubicBezTo>
                  <a:cubicBezTo>
                    <a:pt x="643" y="174"/>
                    <a:pt x="653" y="176"/>
                    <a:pt x="663" y="176"/>
                  </a:cubicBezTo>
                  <a:cubicBezTo>
                    <a:pt x="673" y="176"/>
                    <a:pt x="676" y="178"/>
                    <a:pt x="680" y="182"/>
                  </a:cubicBezTo>
                  <a:cubicBezTo>
                    <a:pt x="685" y="186"/>
                    <a:pt x="693" y="184"/>
                    <a:pt x="698" y="180"/>
                  </a:cubicBezTo>
                  <a:cubicBezTo>
                    <a:pt x="704" y="176"/>
                    <a:pt x="704" y="176"/>
                    <a:pt x="711" y="176"/>
                  </a:cubicBezTo>
                  <a:cubicBezTo>
                    <a:pt x="718" y="176"/>
                    <a:pt x="719" y="172"/>
                    <a:pt x="716" y="166"/>
                  </a:cubicBezTo>
                  <a:cubicBezTo>
                    <a:pt x="712" y="161"/>
                    <a:pt x="703" y="170"/>
                    <a:pt x="702" y="166"/>
                  </a:cubicBezTo>
                  <a:cubicBezTo>
                    <a:pt x="701" y="161"/>
                    <a:pt x="693" y="160"/>
                    <a:pt x="679" y="162"/>
                  </a:cubicBezTo>
                  <a:cubicBezTo>
                    <a:pt x="665" y="164"/>
                    <a:pt x="671" y="153"/>
                    <a:pt x="679" y="155"/>
                  </a:cubicBezTo>
                  <a:cubicBezTo>
                    <a:pt x="688" y="158"/>
                    <a:pt x="699" y="157"/>
                    <a:pt x="709" y="154"/>
                  </a:cubicBezTo>
                  <a:cubicBezTo>
                    <a:pt x="718" y="152"/>
                    <a:pt x="711" y="147"/>
                    <a:pt x="711" y="143"/>
                  </a:cubicBezTo>
                  <a:cubicBezTo>
                    <a:pt x="711" y="139"/>
                    <a:pt x="723" y="142"/>
                    <a:pt x="732" y="142"/>
                  </a:cubicBezTo>
                  <a:cubicBezTo>
                    <a:pt x="741" y="142"/>
                    <a:pt x="754" y="127"/>
                    <a:pt x="754" y="119"/>
                  </a:cubicBezTo>
                  <a:cubicBezTo>
                    <a:pt x="755" y="110"/>
                    <a:pt x="734" y="112"/>
                    <a:pt x="724" y="112"/>
                  </a:cubicBezTo>
                  <a:cubicBezTo>
                    <a:pt x="714" y="112"/>
                    <a:pt x="731" y="105"/>
                    <a:pt x="750" y="106"/>
                  </a:cubicBezTo>
                  <a:cubicBezTo>
                    <a:pt x="769" y="107"/>
                    <a:pt x="760" y="98"/>
                    <a:pt x="764" y="95"/>
                  </a:cubicBezTo>
                  <a:cubicBezTo>
                    <a:pt x="767" y="92"/>
                    <a:pt x="776" y="99"/>
                    <a:pt x="786" y="97"/>
                  </a:cubicBezTo>
                  <a:cubicBezTo>
                    <a:pt x="795" y="95"/>
                    <a:pt x="789" y="87"/>
                    <a:pt x="795" y="87"/>
                  </a:cubicBezTo>
                  <a:cubicBezTo>
                    <a:pt x="800" y="87"/>
                    <a:pt x="810" y="80"/>
                    <a:pt x="831" y="68"/>
                  </a:cubicBezTo>
                  <a:cubicBezTo>
                    <a:pt x="851" y="57"/>
                    <a:pt x="867" y="59"/>
                    <a:pt x="868" y="52"/>
                  </a:cubicBezTo>
                  <a:cubicBezTo>
                    <a:pt x="869" y="46"/>
                    <a:pt x="840" y="52"/>
                    <a:pt x="835" y="50"/>
                  </a:cubicBezTo>
                  <a:cubicBezTo>
                    <a:pt x="830" y="48"/>
                    <a:pt x="855" y="43"/>
                    <a:pt x="861" y="44"/>
                  </a:cubicBezTo>
                  <a:cubicBezTo>
                    <a:pt x="867" y="46"/>
                    <a:pt x="875" y="44"/>
                    <a:pt x="896" y="34"/>
                  </a:cubicBezTo>
                  <a:cubicBezTo>
                    <a:pt x="916" y="24"/>
                    <a:pt x="907" y="22"/>
                    <a:pt x="899" y="23"/>
                  </a:cubicBezTo>
                  <a:cubicBezTo>
                    <a:pt x="890" y="25"/>
                    <a:pt x="881" y="22"/>
                    <a:pt x="881" y="16"/>
                  </a:cubicBezTo>
                  <a:cubicBezTo>
                    <a:pt x="882" y="11"/>
                    <a:pt x="869" y="16"/>
                    <a:pt x="868" y="13"/>
                  </a:cubicBezTo>
                  <a:cubicBezTo>
                    <a:pt x="868" y="10"/>
                    <a:pt x="856" y="11"/>
                    <a:pt x="843" y="16"/>
                  </a:cubicBezTo>
                  <a:cubicBezTo>
                    <a:pt x="830" y="21"/>
                    <a:pt x="842" y="11"/>
                    <a:pt x="847" y="9"/>
                  </a:cubicBezTo>
                  <a:cubicBezTo>
                    <a:pt x="853" y="7"/>
                    <a:pt x="814" y="9"/>
                    <a:pt x="808" y="5"/>
                  </a:cubicBezTo>
                  <a:cubicBezTo>
                    <a:pt x="801" y="0"/>
                    <a:pt x="794" y="12"/>
                    <a:pt x="788" y="6"/>
                  </a:cubicBezTo>
                  <a:cubicBezTo>
                    <a:pt x="782" y="0"/>
                    <a:pt x="766" y="5"/>
                    <a:pt x="768" y="10"/>
                  </a:cubicBezTo>
                  <a:cubicBezTo>
                    <a:pt x="770" y="14"/>
                    <a:pt x="766" y="14"/>
                    <a:pt x="760" y="9"/>
                  </a:cubicBezTo>
                  <a:cubicBezTo>
                    <a:pt x="754" y="4"/>
                    <a:pt x="742" y="10"/>
                    <a:pt x="732" y="8"/>
                  </a:cubicBezTo>
                  <a:cubicBezTo>
                    <a:pt x="721" y="7"/>
                    <a:pt x="726" y="17"/>
                    <a:pt x="714" y="12"/>
                  </a:cubicBezTo>
                  <a:cubicBezTo>
                    <a:pt x="703" y="7"/>
                    <a:pt x="690" y="9"/>
                    <a:pt x="694" y="11"/>
                  </a:cubicBezTo>
                  <a:cubicBezTo>
                    <a:pt x="697" y="12"/>
                    <a:pt x="693" y="15"/>
                    <a:pt x="688" y="14"/>
                  </a:cubicBezTo>
                  <a:cubicBezTo>
                    <a:pt x="683" y="12"/>
                    <a:pt x="678" y="14"/>
                    <a:pt x="681" y="19"/>
                  </a:cubicBezTo>
                  <a:cubicBezTo>
                    <a:pt x="683" y="24"/>
                    <a:pt x="662" y="18"/>
                    <a:pt x="662" y="23"/>
                  </a:cubicBezTo>
                  <a:cubicBezTo>
                    <a:pt x="662" y="29"/>
                    <a:pt x="655" y="32"/>
                    <a:pt x="649" y="27"/>
                  </a:cubicBezTo>
                  <a:cubicBezTo>
                    <a:pt x="643" y="22"/>
                    <a:pt x="624" y="20"/>
                    <a:pt x="629" y="25"/>
                  </a:cubicBezTo>
                  <a:cubicBezTo>
                    <a:pt x="635" y="29"/>
                    <a:pt x="612" y="27"/>
                    <a:pt x="618" y="31"/>
                  </a:cubicBezTo>
                  <a:cubicBezTo>
                    <a:pt x="624" y="36"/>
                    <a:pt x="611" y="39"/>
                    <a:pt x="611" y="37"/>
                  </a:cubicBezTo>
                  <a:cubicBezTo>
                    <a:pt x="611" y="34"/>
                    <a:pt x="598" y="30"/>
                    <a:pt x="593" y="34"/>
                  </a:cubicBezTo>
                  <a:cubicBezTo>
                    <a:pt x="588" y="39"/>
                    <a:pt x="587" y="44"/>
                    <a:pt x="584" y="41"/>
                  </a:cubicBezTo>
                  <a:cubicBezTo>
                    <a:pt x="582" y="38"/>
                    <a:pt x="571" y="39"/>
                    <a:pt x="560" y="43"/>
                  </a:cubicBezTo>
                  <a:cubicBezTo>
                    <a:pt x="550" y="47"/>
                    <a:pt x="562" y="50"/>
                    <a:pt x="569" y="46"/>
                  </a:cubicBezTo>
                  <a:close/>
                  <a:moveTo>
                    <a:pt x="695" y="477"/>
                  </a:moveTo>
                  <a:cubicBezTo>
                    <a:pt x="698" y="477"/>
                    <a:pt x="705" y="464"/>
                    <a:pt x="696" y="465"/>
                  </a:cubicBezTo>
                  <a:cubicBezTo>
                    <a:pt x="687" y="465"/>
                    <a:pt x="689" y="478"/>
                    <a:pt x="695" y="477"/>
                  </a:cubicBezTo>
                  <a:close/>
                  <a:moveTo>
                    <a:pt x="651" y="466"/>
                  </a:moveTo>
                  <a:cubicBezTo>
                    <a:pt x="659" y="471"/>
                    <a:pt x="671" y="458"/>
                    <a:pt x="670" y="454"/>
                  </a:cubicBezTo>
                  <a:cubicBezTo>
                    <a:pt x="669" y="450"/>
                    <a:pt x="641" y="460"/>
                    <a:pt x="651" y="466"/>
                  </a:cubicBezTo>
                  <a:close/>
                  <a:moveTo>
                    <a:pt x="687" y="439"/>
                  </a:moveTo>
                  <a:cubicBezTo>
                    <a:pt x="688" y="434"/>
                    <a:pt x="670" y="432"/>
                    <a:pt x="671" y="426"/>
                  </a:cubicBezTo>
                  <a:cubicBezTo>
                    <a:pt x="672" y="421"/>
                    <a:pt x="655" y="416"/>
                    <a:pt x="649" y="413"/>
                  </a:cubicBezTo>
                  <a:cubicBezTo>
                    <a:pt x="644" y="410"/>
                    <a:pt x="635" y="409"/>
                    <a:pt x="635" y="403"/>
                  </a:cubicBezTo>
                  <a:cubicBezTo>
                    <a:pt x="635" y="397"/>
                    <a:pt x="623" y="401"/>
                    <a:pt x="623" y="410"/>
                  </a:cubicBezTo>
                  <a:cubicBezTo>
                    <a:pt x="622" y="419"/>
                    <a:pt x="617" y="417"/>
                    <a:pt x="620" y="426"/>
                  </a:cubicBezTo>
                  <a:cubicBezTo>
                    <a:pt x="622" y="434"/>
                    <a:pt x="609" y="436"/>
                    <a:pt x="610" y="441"/>
                  </a:cubicBezTo>
                  <a:cubicBezTo>
                    <a:pt x="612" y="445"/>
                    <a:pt x="618" y="440"/>
                    <a:pt x="624" y="440"/>
                  </a:cubicBezTo>
                  <a:cubicBezTo>
                    <a:pt x="630" y="440"/>
                    <a:pt x="623" y="448"/>
                    <a:pt x="630" y="449"/>
                  </a:cubicBezTo>
                  <a:cubicBezTo>
                    <a:pt x="636" y="450"/>
                    <a:pt x="647" y="443"/>
                    <a:pt x="649" y="439"/>
                  </a:cubicBezTo>
                  <a:cubicBezTo>
                    <a:pt x="652" y="435"/>
                    <a:pt x="657" y="433"/>
                    <a:pt x="664" y="438"/>
                  </a:cubicBezTo>
                  <a:cubicBezTo>
                    <a:pt x="671" y="443"/>
                    <a:pt x="686" y="444"/>
                    <a:pt x="687" y="439"/>
                  </a:cubicBezTo>
                  <a:close/>
                  <a:moveTo>
                    <a:pt x="850" y="395"/>
                  </a:moveTo>
                  <a:cubicBezTo>
                    <a:pt x="856" y="395"/>
                    <a:pt x="857" y="403"/>
                    <a:pt x="867" y="411"/>
                  </a:cubicBezTo>
                  <a:cubicBezTo>
                    <a:pt x="876" y="419"/>
                    <a:pt x="877" y="413"/>
                    <a:pt x="879" y="408"/>
                  </a:cubicBezTo>
                  <a:cubicBezTo>
                    <a:pt x="880" y="402"/>
                    <a:pt x="891" y="407"/>
                    <a:pt x="890" y="401"/>
                  </a:cubicBezTo>
                  <a:cubicBezTo>
                    <a:pt x="890" y="396"/>
                    <a:pt x="899" y="389"/>
                    <a:pt x="905" y="387"/>
                  </a:cubicBezTo>
                  <a:cubicBezTo>
                    <a:pt x="911" y="384"/>
                    <a:pt x="900" y="378"/>
                    <a:pt x="892" y="379"/>
                  </a:cubicBezTo>
                  <a:cubicBezTo>
                    <a:pt x="884" y="379"/>
                    <a:pt x="882" y="374"/>
                    <a:pt x="882" y="370"/>
                  </a:cubicBezTo>
                  <a:cubicBezTo>
                    <a:pt x="882" y="367"/>
                    <a:pt x="867" y="358"/>
                    <a:pt x="862" y="360"/>
                  </a:cubicBezTo>
                  <a:cubicBezTo>
                    <a:pt x="857" y="361"/>
                    <a:pt x="849" y="353"/>
                    <a:pt x="842" y="353"/>
                  </a:cubicBezTo>
                  <a:cubicBezTo>
                    <a:pt x="836" y="352"/>
                    <a:pt x="826" y="347"/>
                    <a:pt x="827" y="340"/>
                  </a:cubicBezTo>
                  <a:cubicBezTo>
                    <a:pt x="828" y="333"/>
                    <a:pt x="840" y="342"/>
                    <a:pt x="843" y="337"/>
                  </a:cubicBezTo>
                  <a:cubicBezTo>
                    <a:pt x="845" y="331"/>
                    <a:pt x="830" y="334"/>
                    <a:pt x="830" y="330"/>
                  </a:cubicBezTo>
                  <a:cubicBezTo>
                    <a:pt x="829" y="326"/>
                    <a:pt x="833" y="328"/>
                    <a:pt x="836" y="325"/>
                  </a:cubicBezTo>
                  <a:cubicBezTo>
                    <a:pt x="839" y="323"/>
                    <a:pt x="834" y="318"/>
                    <a:pt x="830" y="316"/>
                  </a:cubicBezTo>
                  <a:cubicBezTo>
                    <a:pt x="827" y="314"/>
                    <a:pt x="826" y="320"/>
                    <a:pt x="822" y="320"/>
                  </a:cubicBezTo>
                  <a:cubicBezTo>
                    <a:pt x="819" y="320"/>
                    <a:pt x="822" y="314"/>
                    <a:pt x="824" y="311"/>
                  </a:cubicBezTo>
                  <a:cubicBezTo>
                    <a:pt x="827" y="307"/>
                    <a:pt x="813" y="303"/>
                    <a:pt x="807" y="305"/>
                  </a:cubicBezTo>
                  <a:cubicBezTo>
                    <a:pt x="801" y="307"/>
                    <a:pt x="799" y="304"/>
                    <a:pt x="799" y="300"/>
                  </a:cubicBezTo>
                  <a:cubicBezTo>
                    <a:pt x="799" y="296"/>
                    <a:pt x="788" y="300"/>
                    <a:pt x="784" y="303"/>
                  </a:cubicBezTo>
                  <a:cubicBezTo>
                    <a:pt x="780" y="306"/>
                    <a:pt x="775" y="300"/>
                    <a:pt x="780" y="299"/>
                  </a:cubicBezTo>
                  <a:cubicBezTo>
                    <a:pt x="785" y="299"/>
                    <a:pt x="791" y="295"/>
                    <a:pt x="790" y="290"/>
                  </a:cubicBezTo>
                  <a:cubicBezTo>
                    <a:pt x="788" y="286"/>
                    <a:pt x="775" y="285"/>
                    <a:pt x="773" y="291"/>
                  </a:cubicBezTo>
                  <a:cubicBezTo>
                    <a:pt x="770" y="296"/>
                    <a:pt x="760" y="285"/>
                    <a:pt x="760" y="280"/>
                  </a:cubicBezTo>
                  <a:cubicBezTo>
                    <a:pt x="760" y="276"/>
                    <a:pt x="744" y="280"/>
                    <a:pt x="746" y="272"/>
                  </a:cubicBezTo>
                  <a:cubicBezTo>
                    <a:pt x="748" y="265"/>
                    <a:pt x="727" y="263"/>
                    <a:pt x="722" y="263"/>
                  </a:cubicBezTo>
                  <a:cubicBezTo>
                    <a:pt x="716" y="263"/>
                    <a:pt x="708" y="267"/>
                    <a:pt x="709" y="272"/>
                  </a:cubicBezTo>
                  <a:cubicBezTo>
                    <a:pt x="710" y="277"/>
                    <a:pt x="703" y="275"/>
                    <a:pt x="702" y="270"/>
                  </a:cubicBezTo>
                  <a:cubicBezTo>
                    <a:pt x="701" y="264"/>
                    <a:pt x="688" y="276"/>
                    <a:pt x="684" y="276"/>
                  </a:cubicBezTo>
                  <a:cubicBezTo>
                    <a:pt x="680" y="276"/>
                    <a:pt x="686" y="261"/>
                    <a:pt x="684" y="257"/>
                  </a:cubicBezTo>
                  <a:cubicBezTo>
                    <a:pt x="682" y="252"/>
                    <a:pt x="679" y="251"/>
                    <a:pt x="676" y="243"/>
                  </a:cubicBezTo>
                  <a:cubicBezTo>
                    <a:pt x="673" y="236"/>
                    <a:pt x="658" y="239"/>
                    <a:pt x="654" y="243"/>
                  </a:cubicBezTo>
                  <a:cubicBezTo>
                    <a:pt x="650" y="248"/>
                    <a:pt x="637" y="246"/>
                    <a:pt x="630" y="253"/>
                  </a:cubicBezTo>
                  <a:cubicBezTo>
                    <a:pt x="623" y="260"/>
                    <a:pt x="631" y="267"/>
                    <a:pt x="634" y="269"/>
                  </a:cubicBezTo>
                  <a:cubicBezTo>
                    <a:pt x="637" y="272"/>
                    <a:pt x="623" y="276"/>
                    <a:pt x="628" y="280"/>
                  </a:cubicBezTo>
                  <a:cubicBezTo>
                    <a:pt x="632" y="284"/>
                    <a:pt x="639" y="282"/>
                    <a:pt x="640" y="288"/>
                  </a:cubicBezTo>
                  <a:cubicBezTo>
                    <a:pt x="640" y="295"/>
                    <a:pt x="623" y="286"/>
                    <a:pt x="621" y="281"/>
                  </a:cubicBezTo>
                  <a:cubicBezTo>
                    <a:pt x="618" y="275"/>
                    <a:pt x="622" y="270"/>
                    <a:pt x="618" y="266"/>
                  </a:cubicBezTo>
                  <a:cubicBezTo>
                    <a:pt x="615" y="262"/>
                    <a:pt x="618" y="257"/>
                    <a:pt x="624" y="250"/>
                  </a:cubicBezTo>
                  <a:cubicBezTo>
                    <a:pt x="631" y="243"/>
                    <a:pt x="636" y="244"/>
                    <a:pt x="636" y="240"/>
                  </a:cubicBezTo>
                  <a:cubicBezTo>
                    <a:pt x="636" y="236"/>
                    <a:pt x="608" y="236"/>
                    <a:pt x="591" y="251"/>
                  </a:cubicBezTo>
                  <a:cubicBezTo>
                    <a:pt x="575" y="266"/>
                    <a:pt x="580" y="286"/>
                    <a:pt x="581" y="290"/>
                  </a:cubicBezTo>
                  <a:cubicBezTo>
                    <a:pt x="582" y="294"/>
                    <a:pt x="596" y="292"/>
                    <a:pt x="605" y="295"/>
                  </a:cubicBezTo>
                  <a:cubicBezTo>
                    <a:pt x="613" y="297"/>
                    <a:pt x="609" y="301"/>
                    <a:pt x="602" y="300"/>
                  </a:cubicBezTo>
                  <a:cubicBezTo>
                    <a:pt x="596" y="299"/>
                    <a:pt x="585" y="297"/>
                    <a:pt x="585" y="301"/>
                  </a:cubicBezTo>
                  <a:cubicBezTo>
                    <a:pt x="586" y="306"/>
                    <a:pt x="599" y="314"/>
                    <a:pt x="607" y="312"/>
                  </a:cubicBezTo>
                  <a:cubicBezTo>
                    <a:pt x="615" y="310"/>
                    <a:pt x="615" y="310"/>
                    <a:pt x="619" y="315"/>
                  </a:cubicBezTo>
                  <a:cubicBezTo>
                    <a:pt x="622" y="319"/>
                    <a:pt x="632" y="318"/>
                    <a:pt x="641" y="318"/>
                  </a:cubicBezTo>
                  <a:cubicBezTo>
                    <a:pt x="651" y="319"/>
                    <a:pt x="662" y="322"/>
                    <a:pt x="666" y="323"/>
                  </a:cubicBezTo>
                  <a:cubicBezTo>
                    <a:pt x="671" y="323"/>
                    <a:pt x="676" y="320"/>
                    <a:pt x="678" y="318"/>
                  </a:cubicBezTo>
                  <a:cubicBezTo>
                    <a:pt x="679" y="315"/>
                    <a:pt x="698" y="322"/>
                    <a:pt x="703" y="321"/>
                  </a:cubicBezTo>
                  <a:cubicBezTo>
                    <a:pt x="709" y="321"/>
                    <a:pt x="705" y="316"/>
                    <a:pt x="702" y="314"/>
                  </a:cubicBezTo>
                  <a:cubicBezTo>
                    <a:pt x="698" y="313"/>
                    <a:pt x="700" y="306"/>
                    <a:pt x="704" y="309"/>
                  </a:cubicBezTo>
                  <a:cubicBezTo>
                    <a:pt x="709" y="311"/>
                    <a:pt x="716" y="313"/>
                    <a:pt x="718" y="317"/>
                  </a:cubicBezTo>
                  <a:cubicBezTo>
                    <a:pt x="719" y="321"/>
                    <a:pt x="723" y="319"/>
                    <a:pt x="724" y="323"/>
                  </a:cubicBezTo>
                  <a:cubicBezTo>
                    <a:pt x="724" y="326"/>
                    <a:pt x="740" y="330"/>
                    <a:pt x="741" y="334"/>
                  </a:cubicBezTo>
                  <a:cubicBezTo>
                    <a:pt x="741" y="338"/>
                    <a:pt x="725" y="340"/>
                    <a:pt x="730" y="344"/>
                  </a:cubicBezTo>
                  <a:cubicBezTo>
                    <a:pt x="734" y="347"/>
                    <a:pt x="741" y="339"/>
                    <a:pt x="747" y="339"/>
                  </a:cubicBezTo>
                  <a:cubicBezTo>
                    <a:pt x="753" y="338"/>
                    <a:pt x="753" y="352"/>
                    <a:pt x="758" y="350"/>
                  </a:cubicBezTo>
                  <a:cubicBezTo>
                    <a:pt x="764" y="347"/>
                    <a:pt x="769" y="352"/>
                    <a:pt x="775" y="361"/>
                  </a:cubicBezTo>
                  <a:cubicBezTo>
                    <a:pt x="781" y="369"/>
                    <a:pt x="774" y="377"/>
                    <a:pt x="775" y="380"/>
                  </a:cubicBezTo>
                  <a:cubicBezTo>
                    <a:pt x="775" y="383"/>
                    <a:pt x="787" y="382"/>
                    <a:pt x="793" y="379"/>
                  </a:cubicBezTo>
                  <a:cubicBezTo>
                    <a:pt x="800" y="375"/>
                    <a:pt x="806" y="383"/>
                    <a:pt x="811" y="387"/>
                  </a:cubicBezTo>
                  <a:cubicBezTo>
                    <a:pt x="816" y="392"/>
                    <a:pt x="792" y="399"/>
                    <a:pt x="794" y="395"/>
                  </a:cubicBezTo>
                  <a:cubicBezTo>
                    <a:pt x="796" y="391"/>
                    <a:pt x="780" y="379"/>
                    <a:pt x="766" y="385"/>
                  </a:cubicBezTo>
                  <a:cubicBezTo>
                    <a:pt x="751" y="390"/>
                    <a:pt x="761" y="399"/>
                    <a:pt x="763" y="404"/>
                  </a:cubicBezTo>
                  <a:cubicBezTo>
                    <a:pt x="764" y="409"/>
                    <a:pt x="750" y="414"/>
                    <a:pt x="736" y="409"/>
                  </a:cubicBezTo>
                  <a:cubicBezTo>
                    <a:pt x="723" y="405"/>
                    <a:pt x="727" y="412"/>
                    <a:pt x="721" y="412"/>
                  </a:cubicBezTo>
                  <a:cubicBezTo>
                    <a:pt x="716" y="412"/>
                    <a:pt x="710" y="421"/>
                    <a:pt x="715" y="426"/>
                  </a:cubicBezTo>
                  <a:cubicBezTo>
                    <a:pt x="720" y="432"/>
                    <a:pt x="731" y="427"/>
                    <a:pt x="740" y="427"/>
                  </a:cubicBezTo>
                  <a:cubicBezTo>
                    <a:pt x="749" y="428"/>
                    <a:pt x="750" y="430"/>
                    <a:pt x="751" y="425"/>
                  </a:cubicBezTo>
                  <a:cubicBezTo>
                    <a:pt x="752" y="420"/>
                    <a:pt x="761" y="423"/>
                    <a:pt x="768" y="424"/>
                  </a:cubicBezTo>
                  <a:cubicBezTo>
                    <a:pt x="774" y="426"/>
                    <a:pt x="773" y="435"/>
                    <a:pt x="781" y="436"/>
                  </a:cubicBezTo>
                  <a:cubicBezTo>
                    <a:pt x="789" y="437"/>
                    <a:pt x="782" y="445"/>
                    <a:pt x="787" y="450"/>
                  </a:cubicBezTo>
                  <a:cubicBezTo>
                    <a:pt x="792" y="456"/>
                    <a:pt x="808" y="453"/>
                    <a:pt x="814" y="459"/>
                  </a:cubicBezTo>
                  <a:cubicBezTo>
                    <a:pt x="820" y="465"/>
                    <a:pt x="846" y="476"/>
                    <a:pt x="849" y="472"/>
                  </a:cubicBezTo>
                  <a:cubicBezTo>
                    <a:pt x="853" y="467"/>
                    <a:pt x="827" y="444"/>
                    <a:pt x="820" y="442"/>
                  </a:cubicBezTo>
                  <a:cubicBezTo>
                    <a:pt x="812" y="440"/>
                    <a:pt x="827" y="438"/>
                    <a:pt x="837" y="445"/>
                  </a:cubicBezTo>
                  <a:cubicBezTo>
                    <a:pt x="846" y="453"/>
                    <a:pt x="860" y="456"/>
                    <a:pt x="867" y="447"/>
                  </a:cubicBezTo>
                  <a:cubicBezTo>
                    <a:pt x="874" y="438"/>
                    <a:pt x="861" y="441"/>
                    <a:pt x="861" y="434"/>
                  </a:cubicBezTo>
                  <a:cubicBezTo>
                    <a:pt x="861" y="428"/>
                    <a:pt x="857" y="419"/>
                    <a:pt x="850" y="419"/>
                  </a:cubicBezTo>
                  <a:cubicBezTo>
                    <a:pt x="843" y="419"/>
                    <a:pt x="825" y="405"/>
                    <a:pt x="831" y="402"/>
                  </a:cubicBezTo>
                  <a:cubicBezTo>
                    <a:pt x="838" y="399"/>
                    <a:pt x="829" y="395"/>
                    <a:pt x="834" y="389"/>
                  </a:cubicBezTo>
                  <a:cubicBezTo>
                    <a:pt x="839" y="384"/>
                    <a:pt x="844" y="394"/>
                    <a:pt x="850" y="395"/>
                  </a:cubicBezTo>
                  <a:close/>
                  <a:moveTo>
                    <a:pt x="745" y="371"/>
                  </a:moveTo>
                  <a:cubicBezTo>
                    <a:pt x="751" y="370"/>
                    <a:pt x="750" y="360"/>
                    <a:pt x="746" y="356"/>
                  </a:cubicBezTo>
                  <a:cubicBezTo>
                    <a:pt x="744" y="352"/>
                    <a:pt x="737" y="352"/>
                    <a:pt x="732" y="352"/>
                  </a:cubicBezTo>
                  <a:cubicBezTo>
                    <a:pt x="726" y="353"/>
                    <a:pt x="717" y="361"/>
                    <a:pt x="722" y="370"/>
                  </a:cubicBezTo>
                  <a:cubicBezTo>
                    <a:pt x="727" y="378"/>
                    <a:pt x="739" y="372"/>
                    <a:pt x="745" y="371"/>
                  </a:cubicBezTo>
                  <a:close/>
                  <a:moveTo>
                    <a:pt x="682" y="241"/>
                  </a:moveTo>
                  <a:cubicBezTo>
                    <a:pt x="679" y="247"/>
                    <a:pt x="689" y="247"/>
                    <a:pt x="689" y="255"/>
                  </a:cubicBezTo>
                  <a:cubicBezTo>
                    <a:pt x="690" y="262"/>
                    <a:pt x="699" y="265"/>
                    <a:pt x="706" y="260"/>
                  </a:cubicBezTo>
                  <a:cubicBezTo>
                    <a:pt x="713" y="256"/>
                    <a:pt x="733" y="261"/>
                    <a:pt x="733" y="256"/>
                  </a:cubicBezTo>
                  <a:cubicBezTo>
                    <a:pt x="733" y="250"/>
                    <a:pt x="712" y="240"/>
                    <a:pt x="705" y="242"/>
                  </a:cubicBezTo>
                  <a:cubicBezTo>
                    <a:pt x="697" y="243"/>
                    <a:pt x="685" y="234"/>
                    <a:pt x="682" y="241"/>
                  </a:cubicBezTo>
                  <a:close/>
                  <a:moveTo>
                    <a:pt x="870" y="666"/>
                  </a:moveTo>
                  <a:cubicBezTo>
                    <a:pt x="871" y="670"/>
                    <a:pt x="900" y="682"/>
                    <a:pt x="901" y="677"/>
                  </a:cubicBezTo>
                  <a:cubicBezTo>
                    <a:pt x="902" y="671"/>
                    <a:pt x="869" y="663"/>
                    <a:pt x="870" y="666"/>
                  </a:cubicBezTo>
                  <a:close/>
                  <a:moveTo>
                    <a:pt x="997" y="696"/>
                  </a:moveTo>
                  <a:cubicBezTo>
                    <a:pt x="995" y="700"/>
                    <a:pt x="992" y="693"/>
                    <a:pt x="996" y="690"/>
                  </a:cubicBezTo>
                  <a:cubicBezTo>
                    <a:pt x="1000" y="687"/>
                    <a:pt x="995" y="685"/>
                    <a:pt x="991" y="687"/>
                  </a:cubicBezTo>
                  <a:cubicBezTo>
                    <a:pt x="987" y="689"/>
                    <a:pt x="988" y="678"/>
                    <a:pt x="992" y="676"/>
                  </a:cubicBezTo>
                  <a:cubicBezTo>
                    <a:pt x="996" y="674"/>
                    <a:pt x="983" y="670"/>
                    <a:pt x="983" y="674"/>
                  </a:cubicBezTo>
                  <a:cubicBezTo>
                    <a:pt x="983" y="678"/>
                    <a:pt x="974" y="675"/>
                    <a:pt x="973" y="672"/>
                  </a:cubicBezTo>
                  <a:cubicBezTo>
                    <a:pt x="972" y="669"/>
                    <a:pt x="966" y="668"/>
                    <a:pt x="968" y="665"/>
                  </a:cubicBezTo>
                  <a:cubicBezTo>
                    <a:pt x="970" y="663"/>
                    <a:pt x="960" y="662"/>
                    <a:pt x="959" y="666"/>
                  </a:cubicBezTo>
                  <a:cubicBezTo>
                    <a:pt x="958" y="670"/>
                    <a:pt x="955" y="663"/>
                    <a:pt x="960" y="658"/>
                  </a:cubicBezTo>
                  <a:cubicBezTo>
                    <a:pt x="965" y="652"/>
                    <a:pt x="964" y="648"/>
                    <a:pt x="968" y="645"/>
                  </a:cubicBezTo>
                  <a:cubicBezTo>
                    <a:pt x="973" y="642"/>
                    <a:pt x="968" y="639"/>
                    <a:pt x="963" y="641"/>
                  </a:cubicBezTo>
                  <a:cubicBezTo>
                    <a:pt x="958" y="643"/>
                    <a:pt x="945" y="662"/>
                    <a:pt x="945" y="667"/>
                  </a:cubicBezTo>
                  <a:cubicBezTo>
                    <a:pt x="945" y="672"/>
                    <a:pt x="944" y="678"/>
                    <a:pt x="940" y="677"/>
                  </a:cubicBezTo>
                  <a:cubicBezTo>
                    <a:pt x="935" y="677"/>
                    <a:pt x="930" y="681"/>
                    <a:pt x="933" y="684"/>
                  </a:cubicBezTo>
                  <a:cubicBezTo>
                    <a:pt x="937" y="687"/>
                    <a:pt x="924" y="694"/>
                    <a:pt x="930" y="698"/>
                  </a:cubicBezTo>
                  <a:cubicBezTo>
                    <a:pt x="934" y="700"/>
                    <a:pt x="941" y="697"/>
                    <a:pt x="947" y="697"/>
                  </a:cubicBezTo>
                  <a:cubicBezTo>
                    <a:pt x="953" y="698"/>
                    <a:pt x="958" y="698"/>
                    <a:pt x="963" y="695"/>
                  </a:cubicBezTo>
                  <a:cubicBezTo>
                    <a:pt x="968" y="691"/>
                    <a:pt x="968" y="698"/>
                    <a:pt x="974" y="697"/>
                  </a:cubicBezTo>
                  <a:cubicBezTo>
                    <a:pt x="979" y="697"/>
                    <a:pt x="971" y="702"/>
                    <a:pt x="971" y="705"/>
                  </a:cubicBezTo>
                  <a:cubicBezTo>
                    <a:pt x="971" y="709"/>
                    <a:pt x="977" y="703"/>
                    <a:pt x="981" y="701"/>
                  </a:cubicBezTo>
                  <a:cubicBezTo>
                    <a:pt x="985" y="699"/>
                    <a:pt x="990" y="701"/>
                    <a:pt x="988" y="705"/>
                  </a:cubicBezTo>
                  <a:cubicBezTo>
                    <a:pt x="986" y="708"/>
                    <a:pt x="999" y="711"/>
                    <a:pt x="1002" y="706"/>
                  </a:cubicBezTo>
                  <a:cubicBezTo>
                    <a:pt x="1005" y="701"/>
                    <a:pt x="999" y="692"/>
                    <a:pt x="997" y="696"/>
                  </a:cubicBezTo>
                  <a:close/>
                  <a:moveTo>
                    <a:pt x="93" y="604"/>
                  </a:moveTo>
                  <a:cubicBezTo>
                    <a:pt x="84" y="609"/>
                    <a:pt x="106" y="632"/>
                    <a:pt x="110" y="629"/>
                  </a:cubicBezTo>
                  <a:cubicBezTo>
                    <a:pt x="113" y="627"/>
                    <a:pt x="105" y="617"/>
                    <a:pt x="105" y="611"/>
                  </a:cubicBezTo>
                  <a:cubicBezTo>
                    <a:pt x="105" y="605"/>
                    <a:pt x="102" y="599"/>
                    <a:pt x="93" y="604"/>
                  </a:cubicBezTo>
                  <a:close/>
                  <a:moveTo>
                    <a:pt x="917" y="718"/>
                  </a:moveTo>
                  <a:cubicBezTo>
                    <a:pt x="913" y="719"/>
                    <a:pt x="916" y="713"/>
                    <a:pt x="917" y="710"/>
                  </a:cubicBezTo>
                  <a:cubicBezTo>
                    <a:pt x="917" y="708"/>
                    <a:pt x="909" y="712"/>
                    <a:pt x="909" y="715"/>
                  </a:cubicBezTo>
                  <a:cubicBezTo>
                    <a:pt x="909" y="718"/>
                    <a:pt x="903" y="719"/>
                    <a:pt x="903" y="721"/>
                  </a:cubicBezTo>
                  <a:cubicBezTo>
                    <a:pt x="903" y="727"/>
                    <a:pt x="902" y="724"/>
                    <a:pt x="898" y="726"/>
                  </a:cubicBezTo>
                  <a:cubicBezTo>
                    <a:pt x="894" y="728"/>
                    <a:pt x="879" y="726"/>
                    <a:pt x="878" y="723"/>
                  </a:cubicBezTo>
                  <a:cubicBezTo>
                    <a:pt x="878" y="719"/>
                    <a:pt x="867" y="717"/>
                    <a:pt x="866" y="713"/>
                  </a:cubicBezTo>
                  <a:cubicBezTo>
                    <a:pt x="866" y="708"/>
                    <a:pt x="860" y="706"/>
                    <a:pt x="865" y="701"/>
                  </a:cubicBezTo>
                  <a:cubicBezTo>
                    <a:pt x="869" y="696"/>
                    <a:pt x="864" y="693"/>
                    <a:pt x="860" y="697"/>
                  </a:cubicBezTo>
                  <a:cubicBezTo>
                    <a:pt x="855" y="701"/>
                    <a:pt x="853" y="695"/>
                    <a:pt x="859" y="693"/>
                  </a:cubicBezTo>
                  <a:cubicBezTo>
                    <a:pt x="864" y="691"/>
                    <a:pt x="875" y="688"/>
                    <a:pt x="870" y="678"/>
                  </a:cubicBezTo>
                  <a:cubicBezTo>
                    <a:pt x="864" y="668"/>
                    <a:pt x="830" y="681"/>
                    <a:pt x="821" y="686"/>
                  </a:cubicBezTo>
                  <a:cubicBezTo>
                    <a:pt x="812" y="691"/>
                    <a:pt x="801" y="707"/>
                    <a:pt x="796" y="707"/>
                  </a:cubicBezTo>
                  <a:cubicBezTo>
                    <a:pt x="792" y="707"/>
                    <a:pt x="805" y="699"/>
                    <a:pt x="807" y="696"/>
                  </a:cubicBezTo>
                  <a:cubicBezTo>
                    <a:pt x="809" y="692"/>
                    <a:pt x="806" y="689"/>
                    <a:pt x="809" y="690"/>
                  </a:cubicBezTo>
                  <a:cubicBezTo>
                    <a:pt x="812" y="692"/>
                    <a:pt x="819" y="680"/>
                    <a:pt x="825" y="676"/>
                  </a:cubicBezTo>
                  <a:cubicBezTo>
                    <a:pt x="830" y="672"/>
                    <a:pt x="836" y="675"/>
                    <a:pt x="836" y="672"/>
                  </a:cubicBezTo>
                  <a:cubicBezTo>
                    <a:pt x="837" y="669"/>
                    <a:pt x="840" y="667"/>
                    <a:pt x="845" y="662"/>
                  </a:cubicBezTo>
                  <a:cubicBezTo>
                    <a:pt x="850" y="658"/>
                    <a:pt x="909" y="658"/>
                    <a:pt x="915" y="659"/>
                  </a:cubicBezTo>
                  <a:cubicBezTo>
                    <a:pt x="921" y="659"/>
                    <a:pt x="932" y="651"/>
                    <a:pt x="935" y="646"/>
                  </a:cubicBezTo>
                  <a:cubicBezTo>
                    <a:pt x="939" y="641"/>
                    <a:pt x="943" y="641"/>
                    <a:pt x="951" y="642"/>
                  </a:cubicBezTo>
                  <a:cubicBezTo>
                    <a:pt x="959" y="642"/>
                    <a:pt x="963" y="635"/>
                    <a:pt x="967" y="632"/>
                  </a:cubicBezTo>
                  <a:cubicBezTo>
                    <a:pt x="971" y="629"/>
                    <a:pt x="969" y="628"/>
                    <a:pt x="966" y="627"/>
                  </a:cubicBezTo>
                  <a:cubicBezTo>
                    <a:pt x="962" y="627"/>
                    <a:pt x="959" y="624"/>
                    <a:pt x="962" y="624"/>
                  </a:cubicBezTo>
                  <a:cubicBezTo>
                    <a:pt x="966" y="624"/>
                    <a:pt x="968" y="622"/>
                    <a:pt x="969" y="617"/>
                  </a:cubicBezTo>
                  <a:cubicBezTo>
                    <a:pt x="971" y="613"/>
                    <a:pt x="968" y="615"/>
                    <a:pt x="963" y="609"/>
                  </a:cubicBezTo>
                  <a:cubicBezTo>
                    <a:pt x="958" y="602"/>
                    <a:pt x="956" y="611"/>
                    <a:pt x="951" y="610"/>
                  </a:cubicBezTo>
                  <a:cubicBezTo>
                    <a:pt x="946" y="610"/>
                    <a:pt x="954" y="604"/>
                    <a:pt x="950" y="601"/>
                  </a:cubicBezTo>
                  <a:cubicBezTo>
                    <a:pt x="946" y="599"/>
                    <a:pt x="939" y="600"/>
                    <a:pt x="933" y="605"/>
                  </a:cubicBezTo>
                  <a:cubicBezTo>
                    <a:pt x="927" y="610"/>
                    <a:pt x="927" y="605"/>
                    <a:pt x="922" y="610"/>
                  </a:cubicBezTo>
                  <a:cubicBezTo>
                    <a:pt x="917" y="615"/>
                    <a:pt x="917" y="608"/>
                    <a:pt x="919" y="606"/>
                  </a:cubicBezTo>
                  <a:cubicBezTo>
                    <a:pt x="922" y="604"/>
                    <a:pt x="924" y="606"/>
                    <a:pt x="926" y="603"/>
                  </a:cubicBezTo>
                  <a:cubicBezTo>
                    <a:pt x="928" y="600"/>
                    <a:pt x="930" y="603"/>
                    <a:pt x="936" y="599"/>
                  </a:cubicBezTo>
                  <a:cubicBezTo>
                    <a:pt x="942" y="595"/>
                    <a:pt x="947" y="597"/>
                    <a:pt x="949" y="594"/>
                  </a:cubicBezTo>
                  <a:cubicBezTo>
                    <a:pt x="950" y="592"/>
                    <a:pt x="946" y="588"/>
                    <a:pt x="940" y="589"/>
                  </a:cubicBezTo>
                  <a:cubicBezTo>
                    <a:pt x="935" y="590"/>
                    <a:pt x="931" y="582"/>
                    <a:pt x="928" y="584"/>
                  </a:cubicBezTo>
                  <a:cubicBezTo>
                    <a:pt x="924" y="587"/>
                    <a:pt x="925" y="580"/>
                    <a:pt x="921" y="583"/>
                  </a:cubicBezTo>
                  <a:cubicBezTo>
                    <a:pt x="917" y="585"/>
                    <a:pt x="915" y="582"/>
                    <a:pt x="913" y="577"/>
                  </a:cubicBezTo>
                  <a:cubicBezTo>
                    <a:pt x="911" y="573"/>
                    <a:pt x="900" y="565"/>
                    <a:pt x="894" y="563"/>
                  </a:cubicBezTo>
                  <a:cubicBezTo>
                    <a:pt x="887" y="561"/>
                    <a:pt x="892" y="557"/>
                    <a:pt x="895" y="560"/>
                  </a:cubicBezTo>
                  <a:cubicBezTo>
                    <a:pt x="899" y="562"/>
                    <a:pt x="903" y="557"/>
                    <a:pt x="904" y="555"/>
                  </a:cubicBezTo>
                  <a:cubicBezTo>
                    <a:pt x="906" y="552"/>
                    <a:pt x="902" y="550"/>
                    <a:pt x="900" y="550"/>
                  </a:cubicBezTo>
                  <a:cubicBezTo>
                    <a:pt x="898" y="550"/>
                    <a:pt x="898" y="546"/>
                    <a:pt x="898" y="544"/>
                  </a:cubicBezTo>
                  <a:cubicBezTo>
                    <a:pt x="899" y="541"/>
                    <a:pt x="891" y="538"/>
                    <a:pt x="891" y="536"/>
                  </a:cubicBezTo>
                  <a:cubicBezTo>
                    <a:pt x="891" y="533"/>
                    <a:pt x="886" y="531"/>
                    <a:pt x="887" y="529"/>
                  </a:cubicBezTo>
                  <a:cubicBezTo>
                    <a:pt x="887" y="527"/>
                    <a:pt x="882" y="524"/>
                    <a:pt x="882" y="521"/>
                  </a:cubicBezTo>
                  <a:cubicBezTo>
                    <a:pt x="882" y="518"/>
                    <a:pt x="875" y="512"/>
                    <a:pt x="875" y="508"/>
                  </a:cubicBezTo>
                  <a:cubicBezTo>
                    <a:pt x="874" y="505"/>
                    <a:pt x="870" y="502"/>
                    <a:pt x="869" y="498"/>
                  </a:cubicBezTo>
                  <a:cubicBezTo>
                    <a:pt x="867" y="494"/>
                    <a:pt x="865" y="496"/>
                    <a:pt x="864" y="502"/>
                  </a:cubicBezTo>
                  <a:cubicBezTo>
                    <a:pt x="862" y="508"/>
                    <a:pt x="857" y="507"/>
                    <a:pt x="859" y="509"/>
                  </a:cubicBezTo>
                  <a:cubicBezTo>
                    <a:pt x="862" y="513"/>
                    <a:pt x="859" y="514"/>
                    <a:pt x="857" y="516"/>
                  </a:cubicBezTo>
                  <a:cubicBezTo>
                    <a:pt x="855" y="519"/>
                    <a:pt x="859" y="522"/>
                    <a:pt x="855" y="522"/>
                  </a:cubicBezTo>
                  <a:cubicBezTo>
                    <a:pt x="851" y="522"/>
                    <a:pt x="853" y="530"/>
                    <a:pt x="851" y="527"/>
                  </a:cubicBezTo>
                  <a:cubicBezTo>
                    <a:pt x="849" y="523"/>
                    <a:pt x="844" y="524"/>
                    <a:pt x="844" y="528"/>
                  </a:cubicBezTo>
                  <a:cubicBezTo>
                    <a:pt x="844" y="531"/>
                    <a:pt x="836" y="534"/>
                    <a:pt x="833" y="534"/>
                  </a:cubicBezTo>
                  <a:cubicBezTo>
                    <a:pt x="830" y="534"/>
                    <a:pt x="830" y="527"/>
                    <a:pt x="827" y="529"/>
                  </a:cubicBezTo>
                  <a:cubicBezTo>
                    <a:pt x="824" y="531"/>
                    <a:pt x="825" y="523"/>
                    <a:pt x="820" y="524"/>
                  </a:cubicBezTo>
                  <a:cubicBezTo>
                    <a:pt x="816" y="524"/>
                    <a:pt x="813" y="523"/>
                    <a:pt x="814" y="520"/>
                  </a:cubicBezTo>
                  <a:cubicBezTo>
                    <a:pt x="816" y="516"/>
                    <a:pt x="807" y="514"/>
                    <a:pt x="810" y="512"/>
                  </a:cubicBezTo>
                  <a:cubicBezTo>
                    <a:pt x="813" y="510"/>
                    <a:pt x="809" y="506"/>
                    <a:pt x="809" y="499"/>
                  </a:cubicBezTo>
                  <a:cubicBezTo>
                    <a:pt x="808" y="493"/>
                    <a:pt x="812" y="492"/>
                    <a:pt x="812" y="490"/>
                  </a:cubicBezTo>
                  <a:cubicBezTo>
                    <a:pt x="812" y="487"/>
                    <a:pt x="809" y="487"/>
                    <a:pt x="806" y="489"/>
                  </a:cubicBezTo>
                  <a:cubicBezTo>
                    <a:pt x="803" y="491"/>
                    <a:pt x="803" y="486"/>
                    <a:pt x="800" y="487"/>
                  </a:cubicBezTo>
                  <a:cubicBezTo>
                    <a:pt x="797" y="487"/>
                    <a:pt x="787" y="486"/>
                    <a:pt x="787" y="482"/>
                  </a:cubicBezTo>
                  <a:cubicBezTo>
                    <a:pt x="786" y="477"/>
                    <a:pt x="783" y="480"/>
                    <a:pt x="781" y="475"/>
                  </a:cubicBezTo>
                  <a:cubicBezTo>
                    <a:pt x="780" y="471"/>
                    <a:pt x="776" y="474"/>
                    <a:pt x="776" y="471"/>
                  </a:cubicBezTo>
                  <a:cubicBezTo>
                    <a:pt x="776" y="468"/>
                    <a:pt x="774" y="467"/>
                    <a:pt x="771" y="467"/>
                  </a:cubicBezTo>
                  <a:cubicBezTo>
                    <a:pt x="768" y="467"/>
                    <a:pt x="767" y="463"/>
                    <a:pt x="763" y="463"/>
                  </a:cubicBezTo>
                  <a:cubicBezTo>
                    <a:pt x="759" y="462"/>
                    <a:pt x="754" y="466"/>
                    <a:pt x="752" y="467"/>
                  </a:cubicBezTo>
                  <a:cubicBezTo>
                    <a:pt x="750" y="468"/>
                    <a:pt x="744" y="463"/>
                    <a:pt x="742" y="465"/>
                  </a:cubicBezTo>
                  <a:cubicBezTo>
                    <a:pt x="739" y="467"/>
                    <a:pt x="739" y="464"/>
                    <a:pt x="733" y="462"/>
                  </a:cubicBezTo>
                  <a:cubicBezTo>
                    <a:pt x="726" y="460"/>
                    <a:pt x="718" y="460"/>
                    <a:pt x="718" y="462"/>
                  </a:cubicBezTo>
                  <a:cubicBezTo>
                    <a:pt x="717" y="464"/>
                    <a:pt x="712" y="465"/>
                    <a:pt x="713" y="470"/>
                  </a:cubicBezTo>
                  <a:cubicBezTo>
                    <a:pt x="714" y="475"/>
                    <a:pt x="719" y="474"/>
                    <a:pt x="720" y="478"/>
                  </a:cubicBezTo>
                  <a:cubicBezTo>
                    <a:pt x="721" y="481"/>
                    <a:pt x="718" y="480"/>
                    <a:pt x="717" y="483"/>
                  </a:cubicBezTo>
                  <a:cubicBezTo>
                    <a:pt x="717" y="487"/>
                    <a:pt x="714" y="486"/>
                    <a:pt x="714" y="489"/>
                  </a:cubicBezTo>
                  <a:cubicBezTo>
                    <a:pt x="714" y="491"/>
                    <a:pt x="716" y="490"/>
                    <a:pt x="717" y="495"/>
                  </a:cubicBezTo>
                  <a:cubicBezTo>
                    <a:pt x="719" y="499"/>
                    <a:pt x="721" y="499"/>
                    <a:pt x="722" y="505"/>
                  </a:cubicBezTo>
                  <a:cubicBezTo>
                    <a:pt x="723" y="511"/>
                    <a:pt x="720" y="510"/>
                    <a:pt x="717" y="511"/>
                  </a:cubicBezTo>
                  <a:cubicBezTo>
                    <a:pt x="715" y="511"/>
                    <a:pt x="718" y="514"/>
                    <a:pt x="714" y="518"/>
                  </a:cubicBezTo>
                  <a:cubicBezTo>
                    <a:pt x="711" y="522"/>
                    <a:pt x="708" y="527"/>
                    <a:pt x="710" y="529"/>
                  </a:cubicBezTo>
                  <a:cubicBezTo>
                    <a:pt x="713" y="532"/>
                    <a:pt x="723" y="536"/>
                    <a:pt x="727" y="543"/>
                  </a:cubicBezTo>
                  <a:cubicBezTo>
                    <a:pt x="731" y="549"/>
                    <a:pt x="731" y="560"/>
                    <a:pt x="730" y="567"/>
                  </a:cubicBezTo>
                  <a:cubicBezTo>
                    <a:pt x="729" y="575"/>
                    <a:pt x="720" y="577"/>
                    <a:pt x="714" y="583"/>
                  </a:cubicBezTo>
                  <a:cubicBezTo>
                    <a:pt x="708" y="590"/>
                    <a:pt x="701" y="589"/>
                    <a:pt x="698" y="589"/>
                  </a:cubicBezTo>
                  <a:cubicBezTo>
                    <a:pt x="695" y="589"/>
                    <a:pt x="697" y="595"/>
                    <a:pt x="701" y="600"/>
                  </a:cubicBezTo>
                  <a:cubicBezTo>
                    <a:pt x="705" y="605"/>
                    <a:pt x="702" y="606"/>
                    <a:pt x="704" y="611"/>
                  </a:cubicBezTo>
                  <a:cubicBezTo>
                    <a:pt x="706" y="616"/>
                    <a:pt x="704" y="620"/>
                    <a:pt x="707" y="625"/>
                  </a:cubicBezTo>
                  <a:cubicBezTo>
                    <a:pt x="711" y="629"/>
                    <a:pt x="709" y="631"/>
                    <a:pt x="705" y="634"/>
                  </a:cubicBezTo>
                  <a:cubicBezTo>
                    <a:pt x="701" y="637"/>
                    <a:pt x="706" y="636"/>
                    <a:pt x="707" y="640"/>
                  </a:cubicBezTo>
                  <a:cubicBezTo>
                    <a:pt x="707" y="644"/>
                    <a:pt x="705" y="642"/>
                    <a:pt x="702" y="639"/>
                  </a:cubicBezTo>
                  <a:cubicBezTo>
                    <a:pt x="698" y="637"/>
                    <a:pt x="695" y="644"/>
                    <a:pt x="695" y="646"/>
                  </a:cubicBezTo>
                  <a:cubicBezTo>
                    <a:pt x="695" y="649"/>
                    <a:pt x="688" y="643"/>
                    <a:pt x="686" y="643"/>
                  </a:cubicBezTo>
                  <a:cubicBezTo>
                    <a:pt x="684" y="643"/>
                    <a:pt x="686" y="639"/>
                    <a:pt x="682" y="635"/>
                  </a:cubicBezTo>
                  <a:cubicBezTo>
                    <a:pt x="677" y="632"/>
                    <a:pt x="674" y="631"/>
                    <a:pt x="674" y="627"/>
                  </a:cubicBezTo>
                  <a:cubicBezTo>
                    <a:pt x="674" y="624"/>
                    <a:pt x="666" y="621"/>
                    <a:pt x="666" y="617"/>
                  </a:cubicBezTo>
                  <a:cubicBezTo>
                    <a:pt x="666" y="613"/>
                    <a:pt x="667" y="603"/>
                    <a:pt x="665" y="600"/>
                  </a:cubicBezTo>
                  <a:cubicBezTo>
                    <a:pt x="664" y="597"/>
                    <a:pt x="665" y="594"/>
                    <a:pt x="667" y="591"/>
                  </a:cubicBezTo>
                  <a:cubicBezTo>
                    <a:pt x="668" y="588"/>
                    <a:pt x="665" y="584"/>
                    <a:pt x="660" y="584"/>
                  </a:cubicBezTo>
                  <a:cubicBezTo>
                    <a:pt x="656" y="584"/>
                    <a:pt x="650" y="583"/>
                    <a:pt x="643" y="583"/>
                  </a:cubicBezTo>
                  <a:cubicBezTo>
                    <a:pt x="637" y="584"/>
                    <a:pt x="634" y="583"/>
                    <a:pt x="632" y="581"/>
                  </a:cubicBezTo>
                  <a:cubicBezTo>
                    <a:pt x="630" y="579"/>
                    <a:pt x="624" y="575"/>
                    <a:pt x="616" y="573"/>
                  </a:cubicBezTo>
                  <a:cubicBezTo>
                    <a:pt x="608" y="571"/>
                    <a:pt x="605" y="567"/>
                    <a:pt x="604" y="565"/>
                  </a:cubicBezTo>
                  <a:cubicBezTo>
                    <a:pt x="603" y="563"/>
                    <a:pt x="596" y="561"/>
                    <a:pt x="594" y="559"/>
                  </a:cubicBezTo>
                  <a:cubicBezTo>
                    <a:pt x="592" y="557"/>
                    <a:pt x="585" y="555"/>
                    <a:pt x="582" y="556"/>
                  </a:cubicBezTo>
                  <a:cubicBezTo>
                    <a:pt x="579" y="556"/>
                    <a:pt x="571" y="550"/>
                    <a:pt x="567" y="550"/>
                  </a:cubicBezTo>
                  <a:cubicBezTo>
                    <a:pt x="562" y="550"/>
                    <a:pt x="552" y="555"/>
                    <a:pt x="550" y="555"/>
                  </a:cubicBezTo>
                  <a:cubicBezTo>
                    <a:pt x="548" y="555"/>
                    <a:pt x="550" y="551"/>
                    <a:pt x="551" y="549"/>
                  </a:cubicBezTo>
                  <a:cubicBezTo>
                    <a:pt x="553" y="548"/>
                    <a:pt x="548" y="540"/>
                    <a:pt x="546" y="535"/>
                  </a:cubicBezTo>
                  <a:cubicBezTo>
                    <a:pt x="545" y="530"/>
                    <a:pt x="543" y="525"/>
                    <a:pt x="538" y="525"/>
                  </a:cubicBezTo>
                  <a:cubicBezTo>
                    <a:pt x="533" y="526"/>
                    <a:pt x="527" y="523"/>
                    <a:pt x="526" y="522"/>
                  </a:cubicBezTo>
                  <a:cubicBezTo>
                    <a:pt x="524" y="521"/>
                    <a:pt x="524" y="507"/>
                    <a:pt x="525" y="501"/>
                  </a:cubicBezTo>
                  <a:cubicBezTo>
                    <a:pt x="526" y="495"/>
                    <a:pt x="533" y="486"/>
                    <a:pt x="533" y="482"/>
                  </a:cubicBezTo>
                  <a:cubicBezTo>
                    <a:pt x="533" y="479"/>
                    <a:pt x="537" y="477"/>
                    <a:pt x="541" y="476"/>
                  </a:cubicBezTo>
                  <a:cubicBezTo>
                    <a:pt x="545" y="475"/>
                    <a:pt x="542" y="468"/>
                    <a:pt x="545" y="467"/>
                  </a:cubicBezTo>
                  <a:cubicBezTo>
                    <a:pt x="549" y="467"/>
                    <a:pt x="549" y="465"/>
                    <a:pt x="550" y="462"/>
                  </a:cubicBezTo>
                  <a:cubicBezTo>
                    <a:pt x="551" y="459"/>
                    <a:pt x="555" y="461"/>
                    <a:pt x="553" y="459"/>
                  </a:cubicBezTo>
                  <a:cubicBezTo>
                    <a:pt x="550" y="456"/>
                    <a:pt x="552" y="455"/>
                    <a:pt x="558" y="455"/>
                  </a:cubicBezTo>
                  <a:cubicBezTo>
                    <a:pt x="564" y="455"/>
                    <a:pt x="572" y="453"/>
                    <a:pt x="571" y="448"/>
                  </a:cubicBezTo>
                  <a:cubicBezTo>
                    <a:pt x="570" y="442"/>
                    <a:pt x="555" y="446"/>
                    <a:pt x="555" y="441"/>
                  </a:cubicBezTo>
                  <a:cubicBezTo>
                    <a:pt x="555" y="437"/>
                    <a:pt x="536" y="436"/>
                    <a:pt x="537" y="434"/>
                  </a:cubicBezTo>
                  <a:cubicBezTo>
                    <a:pt x="538" y="431"/>
                    <a:pt x="556" y="436"/>
                    <a:pt x="563" y="438"/>
                  </a:cubicBezTo>
                  <a:cubicBezTo>
                    <a:pt x="569" y="441"/>
                    <a:pt x="571" y="440"/>
                    <a:pt x="576" y="440"/>
                  </a:cubicBezTo>
                  <a:cubicBezTo>
                    <a:pt x="581" y="440"/>
                    <a:pt x="578" y="433"/>
                    <a:pt x="579" y="430"/>
                  </a:cubicBezTo>
                  <a:cubicBezTo>
                    <a:pt x="580" y="428"/>
                    <a:pt x="590" y="435"/>
                    <a:pt x="596" y="433"/>
                  </a:cubicBezTo>
                  <a:cubicBezTo>
                    <a:pt x="601" y="432"/>
                    <a:pt x="607" y="420"/>
                    <a:pt x="612" y="417"/>
                  </a:cubicBezTo>
                  <a:cubicBezTo>
                    <a:pt x="616" y="413"/>
                    <a:pt x="612" y="410"/>
                    <a:pt x="603" y="411"/>
                  </a:cubicBezTo>
                  <a:cubicBezTo>
                    <a:pt x="594" y="412"/>
                    <a:pt x="588" y="408"/>
                    <a:pt x="583" y="405"/>
                  </a:cubicBezTo>
                  <a:cubicBezTo>
                    <a:pt x="578" y="401"/>
                    <a:pt x="579" y="398"/>
                    <a:pt x="584" y="398"/>
                  </a:cubicBezTo>
                  <a:cubicBezTo>
                    <a:pt x="589" y="399"/>
                    <a:pt x="602" y="409"/>
                    <a:pt x="607" y="409"/>
                  </a:cubicBezTo>
                  <a:cubicBezTo>
                    <a:pt x="611" y="410"/>
                    <a:pt x="620" y="400"/>
                    <a:pt x="624" y="397"/>
                  </a:cubicBezTo>
                  <a:cubicBezTo>
                    <a:pt x="628" y="394"/>
                    <a:pt x="620" y="393"/>
                    <a:pt x="617" y="391"/>
                  </a:cubicBezTo>
                  <a:cubicBezTo>
                    <a:pt x="614" y="388"/>
                    <a:pt x="622" y="387"/>
                    <a:pt x="626" y="387"/>
                  </a:cubicBezTo>
                  <a:cubicBezTo>
                    <a:pt x="630" y="387"/>
                    <a:pt x="632" y="390"/>
                    <a:pt x="633" y="392"/>
                  </a:cubicBezTo>
                  <a:cubicBezTo>
                    <a:pt x="635" y="394"/>
                    <a:pt x="642" y="391"/>
                    <a:pt x="645" y="391"/>
                  </a:cubicBezTo>
                  <a:cubicBezTo>
                    <a:pt x="649" y="391"/>
                    <a:pt x="645" y="385"/>
                    <a:pt x="639" y="383"/>
                  </a:cubicBezTo>
                  <a:cubicBezTo>
                    <a:pt x="633" y="381"/>
                    <a:pt x="639" y="376"/>
                    <a:pt x="641" y="380"/>
                  </a:cubicBezTo>
                  <a:cubicBezTo>
                    <a:pt x="643" y="383"/>
                    <a:pt x="647" y="383"/>
                    <a:pt x="649" y="387"/>
                  </a:cubicBezTo>
                  <a:cubicBezTo>
                    <a:pt x="652" y="392"/>
                    <a:pt x="653" y="389"/>
                    <a:pt x="658" y="387"/>
                  </a:cubicBezTo>
                  <a:cubicBezTo>
                    <a:pt x="663" y="385"/>
                    <a:pt x="666" y="382"/>
                    <a:pt x="669" y="379"/>
                  </a:cubicBezTo>
                  <a:cubicBezTo>
                    <a:pt x="671" y="376"/>
                    <a:pt x="672" y="380"/>
                    <a:pt x="675" y="375"/>
                  </a:cubicBezTo>
                  <a:cubicBezTo>
                    <a:pt x="678" y="370"/>
                    <a:pt x="674" y="366"/>
                    <a:pt x="670" y="363"/>
                  </a:cubicBezTo>
                  <a:cubicBezTo>
                    <a:pt x="666" y="360"/>
                    <a:pt x="670" y="357"/>
                    <a:pt x="666" y="355"/>
                  </a:cubicBezTo>
                  <a:cubicBezTo>
                    <a:pt x="662" y="353"/>
                    <a:pt x="661" y="349"/>
                    <a:pt x="666" y="350"/>
                  </a:cubicBezTo>
                  <a:cubicBezTo>
                    <a:pt x="671" y="351"/>
                    <a:pt x="675" y="349"/>
                    <a:pt x="677" y="346"/>
                  </a:cubicBezTo>
                  <a:cubicBezTo>
                    <a:pt x="680" y="342"/>
                    <a:pt x="670" y="342"/>
                    <a:pt x="674" y="339"/>
                  </a:cubicBezTo>
                  <a:cubicBezTo>
                    <a:pt x="679" y="337"/>
                    <a:pt x="675" y="334"/>
                    <a:pt x="671" y="334"/>
                  </a:cubicBezTo>
                  <a:cubicBezTo>
                    <a:pt x="666" y="334"/>
                    <a:pt x="662" y="332"/>
                    <a:pt x="662" y="328"/>
                  </a:cubicBezTo>
                  <a:cubicBezTo>
                    <a:pt x="662" y="324"/>
                    <a:pt x="654" y="327"/>
                    <a:pt x="649" y="325"/>
                  </a:cubicBezTo>
                  <a:cubicBezTo>
                    <a:pt x="645" y="322"/>
                    <a:pt x="634" y="323"/>
                    <a:pt x="632" y="323"/>
                  </a:cubicBezTo>
                  <a:cubicBezTo>
                    <a:pt x="629" y="323"/>
                    <a:pt x="629" y="334"/>
                    <a:pt x="633" y="334"/>
                  </a:cubicBezTo>
                  <a:cubicBezTo>
                    <a:pt x="636" y="334"/>
                    <a:pt x="639" y="338"/>
                    <a:pt x="636" y="339"/>
                  </a:cubicBezTo>
                  <a:cubicBezTo>
                    <a:pt x="633" y="341"/>
                    <a:pt x="637" y="345"/>
                    <a:pt x="634" y="344"/>
                  </a:cubicBezTo>
                  <a:cubicBezTo>
                    <a:pt x="632" y="344"/>
                    <a:pt x="628" y="343"/>
                    <a:pt x="627" y="349"/>
                  </a:cubicBezTo>
                  <a:cubicBezTo>
                    <a:pt x="626" y="356"/>
                    <a:pt x="626" y="358"/>
                    <a:pt x="621" y="361"/>
                  </a:cubicBezTo>
                  <a:cubicBezTo>
                    <a:pt x="617" y="363"/>
                    <a:pt x="620" y="353"/>
                    <a:pt x="616" y="354"/>
                  </a:cubicBezTo>
                  <a:cubicBezTo>
                    <a:pt x="612" y="354"/>
                    <a:pt x="612" y="362"/>
                    <a:pt x="615" y="362"/>
                  </a:cubicBezTo>
                  <a:cubicBezTo>
                    <a:pt x="618" y="363"/>
                    <a:pt x="618" y="366"/>
                    <a:pt x="619" y="369"/>
                  </a:cubicBezTo>
                  <a:cubicBezTo>
                    <a:pt x="620" y="373"/>
                    <a:pt x="614" y="370"/>
                    <a:pt x="611" y="375"/>
                  </a:cubicBezTo>
                  <a:cubicBezTo>
                    <a:pt x="609" y="379"/>
                    <a:pt x="608" y="373"/>
                    <a:pt x="605" y="370"/>
                  </a:cubicBezTo>
                  <a:cubicBezTo>
                    <a:pt x="601" y="367"/>
                    <a:pt x="597" y="362"/>
                    <a:pt x="597" y="358"/>
                  </a:cubicBezTo>
                  <a:cubicBezTo>
                    <a:pt x="598" y="355"/>
                    <a:pt x="599" y="354"/>
                    <a:pt x="602" y="353"/>
                  </a:cubicBezTo>
                  <a:cubicBezTo>
                    <a:pt x="605" y="353"/>
                    <a:pt x="602" y="350"/>
                    <a:pt x="602" y="346"/>
                  </a:cubicBezTo>
                  <a:cubicBezTo>
                    <a:pt x="602" y="341"/>
                    <a:pt x="598" y="343"/>
                    <a:pt x="594" y="338"/>
                  </a:cubicBezTo>
                  <a:cubicBezTo>
                    <a:pt x="590" y="333"/>
                    <a:pt x="586" y="333"/>
                    <a:pt x="584" y="335"/>
                  </a:cubicBezTo>
                  <a:cubicBezTo>
                    <a:pt x="582" y="338"/>
                    <a:pt x="583" y="342"/>
                    <a:pt x="580" y="343"/>
                  </a:cubicBezTo>
                  <a:cubicBezTo>
                    <a:pt x="576" y="345"/>
                    <a:pt x="578" y="352"/>
                    <a:pt x="575" y="352"/>
                  </a:cubicBezTo>
                  <a:cubicBezTo>
                    <a:pt x="572" y="353"/>
                    <a:pt x="573" y="340"/>
                    <a:pt x="571" y="339"/>
                  </a:cubicBezTo>
                  <a:cubicBezTo>
                    <a:pt x="568" y="338"/>
                    <a:pt x="569" y="335"/>
                    <a:pt x="572" y="334"/>
                  </a:cubicBezTo>
                  <a:cubicBezTo>
                    <a:pt x="576" y="334"/>
                    <a:pt x="578" y="330"/>
                    <a:pt x="575" y="330"/>
                  </a:cubicBezTo>
                  <a:cubicBezTo>
                    <a:pt x="572" y="330"/>
                    <a:pt x="566" y="326"/>
                    <a:pt x="564" y="325"/>
                  </a:cubicBezTo>
                  <a:cubicBezTo>
                    <a:pt x="562" y="324"/>
                    <a:pt x="558" y="329"/>
                    <a:pt x="555" y="327"/>
                  </a:cubicBezTo>
                  <a:cubicBezTo>
                    <a:pt x="553" y="325"/>
                    <a:pt x="556" y="320"/>
                    <a:pt x="556" y="318"/>
                  </a:cubicBezTo>
                  <a:cubicBezTo>
                    <a:pt x="556" y="315"/>
                    <a:pt x="560" y="319"/>
                    <a:pt x="562" y="315"/>
                  </a:cubicBezTo>
                  <a:cubicBezTo>
                    <a:pt x="565" y="312"/>
                    <a:pt x="555" y="312"/>
                    <a:pt x="555" y="308"/>
                  </a:cubicBezTo>
                  <a:cubicBezTo>
                    <a:pt x="555" y="304"/>
                    <a:pt x="548" y="303"/>
                    <a:pt x="545" y="302"/>
                  </a:cubicBezTo>
                  <a:cubicBezTo>
                    <a:pt x="543" y="301"/>
                    <a:pt x="547" y="295"/>
                    <a:pt x="546" y="292"/>
                  </a:cubicBezTo>
                  <a:cubicBezTo>
                    <a:pt x="545" y="290"/>
                    <a:pt x="535" y="281"/>
                    <a:pt x="531" y="282"/>
                  </a:cubicBezTo>
                  <a:cubicBezTo>
                    <a:pt x="527" y="283"/>
                    <a:pt x="526" y="277"/>
                    <a:pt x="529" y="277"/>
                  </a:cubicBezTo>
                  <a:cubicBezTo>
                    <a:pt x="531" y="277"/>
                    <a:pt x="533" y="276"/>
                    <a:pt x="537" y="271"/>
                  </a:cubicBezTo>
                  <a:cubicBezTo>
                    <a:pt x="541" y="266"/>
                    <a:pt x="542" y="265"/>
                    <a:pt x="539" y="264"/>
                  </a:cubicBezTo>
                  <a:cubicBezTo>
                    <a:pt x="536" y="263"/>
                    <a:pt x="534" y="260"/>
                    <a:pt x="539" y="260"/>
                  </a:cubicBezTo>
                  <a:cubicBezTo>
                    <a:pt x="545" y="260"/>
                    <a:pt x="554" y="264"/>
                    <a:pt x="557" y="262"/>
                  </a:cubicBezTo>
                  <a:cubicBezTo>
                    <a:pt x="560" y="259"/>
                    <a:pt x="569" y="245"/>
                    <a:pt x="573" y="239"/>
                  </a:cubicBezTo>
                  <a:cubicBezTo>
                    <a:pt x="577" y="234"/>
                    <a:pt x="570" y="234"/>
                    <a:pt x="561" y="234"/>
                  </a:cubicBezTo>
                  <a:cubicBezTo>
                    <a:pt x="552" y="235"/>
                    <a:pt x="550" y="231"/>
                    <a:pt x="543" y="230"/>
                  </a:cubicBezTo>
                  <a:cubicBezTo>
                    <a:pt x="535" y="230"/>
                    <a:pt x="521" y="232"/>
                    <a:pt x="519" y="234"/>
                  </a:cubicBezTo>
                  <a:cubicBezTo>
                    <a:pt x="517" y="236"/>
                    <a:pt x="523" y="238"/>
                    <a:pt x="522" y="241"/>
                  </a:cubicBezTo>
                  <a:cubicBezTo>
                    <a:pt x="522" y="243"/>
                    <a:pt x="517" y="239"/>
                    <a:pt x="515" y="240"/>
                  </a:cubicBezTo>
                  <a:cubicBezTo>
                    <a:pt x="513" y="241"/>
                    <a:pt x="516" y="244"/>
                    <a:pt x="515" y="253"/>
                  </a:cubicBezTo>
                  <a:cubicBezTo>
                    <a:pt x="514" y="262"/>
                    <a:pt x="517" y="262"/>
                    <a:pt x="519" y="266"/>
                  </a:cubicBezTo>
                  <a:cubicBezTo>
                    <a:pt x="522" y="269"/>
                    <a:pt x="521" y="273"/>
                    <a:pt x="521" y="279"/>
                  </a:cubicBezTo>
                  <a:cubicBezTo>
                    <a:pt x="521" y="284"/>
                    <a:pt x="516" y="284"/>
                    <a:pt x="514" y="285"/>
                  </a:cubicBezTo>
                  <a:cubicBezTo>
                    <a:pt x="513" y="286"/>
                    <a:pt x="519" y="288"/>
                    <a:pt x="518" y="292"/>
                  </a:cubicBezTo>
                  <a:cubicBezTo>
                    <a:pt x="517" y="295"/>
                    <a:pt x="512" y="290"/>
                    <a:pt x="509" y="291"/>
                  </a:cubicBezTo>
                  <a:cubicBezTo>
                    <a:pt x="506" y="292"/>
                    <a:pt x="503" y="300"/>
                    <a:pt x="506" y="303"/>
                  </a:cubicBezTo>
                  <a:cubicBezTo>
                    <a:pt x="510" y="306"/>
                    <a:pt x="511" y="305"/>
                    <a:pt x="508" y="309"/>
                  </a:cubicBezTo>
                  <a:cubicBezTo>
                    <a:pt x="506" y="312"/>
                    <a:pt x="503" y="317"/>
                    <a:pt x="509" y="321"/>
                  </a:cubicBezTo>
                  <a:cubicBezTo>
                    <a:pt x="515" y="326"/>
                    <a:pt x="526" y="326"/>
                    <a:pt x="532" y="329"/>
                  </a:cubicBezTo>
                  <a:cubicBezTo>
                    <a:pt x="538" y="333"/>
                    <a:pt x="529" y="331"/>
                    <a:pt x="532" y="335"/>
                  </a:cubicBezTo>
                  <a:cubicBezTo>
                    <a:pt x="534" y="339"/>
                    <a:pt x="528" y="341"/>
                    <a:pt x="528" y="344"/>
                  </a:cubicBezTo>
                  <a:cubicBezTo>
                    <a:pt x="528" y="347"/>
                    <a:pt x="531" y="346"/>
                    <a:pt x="534" y="340"/>
                  </a:cubicBezTo>
                  <a:cubicBezTo>
                    <a:pt x="537" y="335"/>
                    <a:pt x="539" y="342"/>
                    <a:pt x="539" y="346"/>
                  </a:cubicBezTo>
                  <a:cubicBezTo>
                    <a:pt x="538" y="351"/>
                    <a:pt x="534" y="348"/>
                    <a:pt x="531" y="353"/>
                  </a:cubicBezTo>
                  <a:cubicBezTo>
                    <a:pt x="528" y="358"/>
                    <a:pt x="525" y="359"/>
                    <a:pt x="520" y="358"/>
                  </a:cubicBezTo>
                  <a:cubicBezTo>
                    <a:pt x="515" y="357"/>
                    <a:pt x="518" y="364"/>
                    <a:pt x="520" y="369"/>
                  </a:cubicBezTo>
                  <a:cubicBezTo>
                    <a:pt x="522" y="373"/>
                    <a:pt x="519" y="374"/>
                    <a:pt x="514" y="373"/>
                  </a:cubicBezTo>
                  <a:cubicBezTo>
                    <a:pt x="508" y="371"/>
                    <a:pt x="505" y="368"/>
                    <a:pt x="508" y="364"/>
                  </a:cubicBezTo>
                  <a:cubicBezTo>
                    <a:pt x="511" y="359"/>
                    <a:pt x="513" y="354"/>
                    <a:pt x="509" y="355"/>
                  </a:cubicBezTo>
                  <a:cubicBezTo>
                    <a:pt x="506" y="355"/>
                    <a:pt x="499" y="355"/>
                    <a:pt x="496" y="351"/>
                  </a:cubicBezTo>
                  <a:cubicBezTo>
                    <a:pt x="494" y="348"/>
                    <a:pt x="498" y="349"/>
                    <a:pt x="505" y="350"/>
                  </a:cubicBezTo>
                  <a:cubicBezTo>
                    <a:pt x="511" y="351"/>
                    <a:pt x="506" y="345"/>
                    <a:pt x="511" y="345"/>
                  </a:cubicBezTo>
                  <a:cubicBezTo>
                    <a:pt x="516" y="345"/>
                    <a:pt x="519" y="348"/>
                    <a:pt x="524" y="344"/>
                  </a:cubicBezTo>
                  <a:cubicBezTo>
                    <a:pt x="528" y="341"/>
                    <a:pt x="521" y="333"/>
                    <a:pt x="517" y="335"/>
                  </a:cubicBezTo>
                  <a:cubicBezTo>
                    <a:pt x="514" y="336"/>
                    <a:pt x="508" y="337"/>
                    <a:pt x="508" y="334"/>
                  </a:cubicBezTo>
                  <a:cubicBezTo>
                    <a:pt x="508" y="330"/>
                    <a:pt x="514" y="333"/>
                    <a:pt x="518" y="332"/>
                  </a:cubicBezTo>
                  <a:cubicBezTo>
                    <a:pt x="521" y="331"/>
                    <a:pt x="516" y="327"/>
                    <a:pt x="511" y="328"/>
                  </a:cubicBezTo>
                  <a:cubicBezTo>
                    <a:pt x="506" y="329"/>
                    <a:pt x="502" y="330"/>
                    <a:pt x="498" y="325"/>
                  </a:cubicBezTo>
                  <a:cubicBezTo>
                    <a:pt x="494" y="321"/>
                    <a:pt x="487" y="319"/>
                    <a:pt x="485" y="328"/>
                  </a:cubicBezTo>
                  <a:cubicBezTo>
                    <a:pt x="484" y="338"/>
                    <a:pt x="477" y="333"/>
                    <a:pt x="474" y="336"/>
                  </a:cubicBezTo>
                  <a:cubicBezTo>
                    <a:pt x="471" y="339"/>
                    <a:pt x="477" y="342"/>
                    <a:pt x="484" y="342"/>
                  </a:cubicBezTo>
                  <a:cubicBezTo>
                    <a:pt x="491" y="342"/>
                    <a:pt x="496" y="348"/>
                    <a:pt x="492" y="348"/>
                  </a:cubicBezTo>
                  <a:cubicBezTo>
                    <a:pt x="489" y="348"/>
                    <a:pt x="491" y="353"/>
                    <a:pt x="487" y="351"/>
                  </a:cubicBezTo>
                  <a:cubicBezTo>
                    <a:pt x="484" y="350"/>
                    <a:pt x="480" y="351"/>
                    <a:pt x="483" y="354"/>
                  </a:cubicBezTo>
                  <a:cubicBezTo>
                    <a:pt x="485" y="357"/>
                    <a:pt x="482" y="359"/>
                    <a:pt x="482" y="362"/>
                  </a:cubicBezTo>
                  <a:cubicBezTo>
                    <a:pt x="482" y="365"/>
                    <a:pt x="477" y="362"/>
                    <a:pt x="471" y="361"/>
                  </a:cubicBezTo>
                  <a:cubicBezTo>
                    <a:pt x="466" y="361"/>
                    <a:pt x="456" y="363"/>
                    <a:pt x="449" y="364"/>
                  </a:cubicBezTo>
                  <a:cubicBezTo>
                    <a:pt x="442" y="366"/>
                    <a:pt x="435" y="363"/>
                    <a:pt x="432" y="360"/>
                  </a:cubicBezTo>
                  <a:cubicBezTo>
                    <a:pt x="429" y="357"/>
                    <a:pt x="425" y="357"/>
                    <a:pt x="420" y="357"/>
                  </a:cubicBezTo>
                  <a:cubicBezTo>
                    <a:pt x="415" y="357"/>
                    <a:pt x="416" y="352"/>
                    <a:pt x="410" y="352"/>
                  </a:cubicBezTo>
                  <a:cubicBezTo>
                    <a:pt x="403" y="352"/>
                    <a:pt x="405" y="346"/>
                    <a:pt x="404" y="343"/>
                  </a:cubicBezTo>
                  <a:cubicBezTo>
                    <a:pt x="403" y="340"/>
                    <a:pt x="390" y="341"/>
                    <a:pt x="385" y="344"/>
                  </a:cubicBezTo>
                  <a:cubicBezTo>
                    <a:pt x="381" y="347"/>
                    <a:pt x="371" y="346"/>
                    <a:pt x="369" y="351"/>
                  </a:cubicBezTo>
                  <a:cubicBezTo>
                    <a:pt x="366" y="357"/>
                    <a:pt x="371" y="356"/>
                    <a:pt x="374" y="356"/>
                  </a:cubicBezTo>
                  <a:cubicBezTo>
                    <a:pt x="378" y="356"/>
                    <a:pt x="377" y="351"/>
                    <a:pt x="384" y="352"/>
                  </a:cubicBezTo>
                  <a:cubicBezTo>
                    <a:pt x="391" y="353"/>
                    <a:pt x="396" y="345"/>
                    <a:pt x="399" y="348"/>
                  </a:cubicBezTo>
                  <a:cubicBezTo>
                    <a:pt x="402" y="351"/>
                    <a:pt x="387" y="357"/>
                    <a:pt x="381" y="358"/>
                  </a:cubicBezTo>
                  <a:cubicBezTo>
                    <a:pt x="374" y="359"/>
                    <a:pt x="376" y="364"/>
                    <a:pt x="382" y="373"/>
                  </a:cubicBezTo>
                  <a:cubicBezTo>
                    <a:pt x="388" y="383"/>
                    <a:pt x="379" y="377"/>
                    <a:pt x="379" y="382"/>
                  </a:cubicBezTo>
                  <a:cubicBezTo>
                    <a:pt x="379" y="386"/>
                    <a:pt x="368" y="380"/>
                    <a:pt x="372" y="379"/>
                  </a:cubicBezTo>
                  <a:cubicBezTo>
                    <a:pt x="377" y="377"/>
                    <a:pt x="375" y="373"/>
                    <a:pt x="371" y="370"/>
                  </a:cubicBezTo>
                  <a:cubicBezTo>
                    <a:pt x="367" y="367"/>
                    <a:pt x="365" y="370"/>
                    <a:pt x="365" y="366"/>
                  </a:cubicBezTo>
                  <a:cubicBezTo>
                    <a:pt x="366" y="363"/>
                    <a:pt x="361" y="367"/>
                    <a:pt x="358" y="364"/>
                  </a:cubicBezTo>
                  <a:cubicBezTo>
                    <a:pt x="354" y="361"/>
                    <a:pt x="353" y="359"/>
                    <a:pt x="348" y="361"/>
                  </a:cubicBezTo>
                  <a:cubicBezTo>
                    <a:pt x="343" y="364"/>
                    <a:pt x="338" y="363"/>
                    <a:pt x="327" y="365"/>
                  </a:cubicBezTo>
                  <a:cubicBezTo>
                    <a:pt x="317" y="367"/>
                    <a:pt x="297" y="366"/>
                    <a:pt x="294" y="363"/>
                  </a:cubicBezTo>
                  <a:cubicBezTo>
                    <a:pt x="290" y="359"/>
                    <a:pt x="303" y="353"/>
                    <a:pt x="307" y="354"/>
                  </a:cubicBezTo>
                  <a:cubicBezTo>
                    <a:pt x="310" y="355"/>
                    <a:pt x="308" y="350"/>
                    <a:pt x="302" y="345"/>
                  </a:cubicBezTo>
                  <a:cubicBezTo>
                    <a:pt x="297" y="341"/>
                    <a:pt x="284" y="338"/>
                    <a:pt x="284" y="341"/>
                  </a:cubicBezTo>
                  <a:cubicBezTo>
                    <a:pt x="284" y="344"/>
                    <a:pt x="277" y="341"/>
                    <a:pt x="268" y="339"/>
                  </a:cubicBezTo>
                  <a:cubicBezTo>
                    <a:pt x="258" y="338"/>
                    <a:pt x="257" y="334"/>
                    <a:pt x="251" y="334"/>
                  </a:cubicBezTo>
                  <a:cubicBezTo>
                    <a:pt x="245" y="334"/>
                    <a:pt x="236" y="332"/>
                    <a:pt x="229" y="327"/>
                  </a:cubicBezTo>
                  <a:cubicBezTo>
                    <a:pt x="222" y="321"/>
                    <a:pt x="206" y="323"/>
                    <a:pt x="204" y="328"/>
                  </a:cubicBezTo>
                  <a:cubicBezTo>
                    <a:pt x="202" y="333"/>
                    <a:pt x="196" y="332"/>
                    <a:pt x="191" y="332"/>
                  </a:cubicBezTo>
                  <a:cubicBezTo>
                    <a:pt x="185" y="332"/>
                    <a:pt x="193" y="326"/>
                    <a:pt x="191" y="325"/>
                  </a:cubicBezTo>
                  <a:cubicBezTo>
                    <a:pt x="188" y="324"/>
                    <a:pt x="191" y="317"/>
                    <a:pt x="187" y="316"/>
                  </a:cubicBezTo>
                  <a:cubicBezTo>
                    <a:pt x="183" y="316"/>
                    <a:pt x="180" y="333"/>
                    <a:pt x="172" y="332"/>
                  </a:cubicBezTo>
                  <a:cubicBezTo>
                    <a:pt x="165" y="332"/>
                    <a:pt x="161" y="314"/>
                    <a:pt x="155" y="310"/>
                  </a:cubicBezTo>
                  <a:cubicBezTo>
                    <a:pt x="149" y="305"/>
                    <a:pt x="143" y="305"/>
                    <a:pt x="148" y="312"/>
                  </a:cubicBezTo>
                  <a:cubicBezTo>
                    <a:pt x="154" y="319"/>
                    <a:pt x="144" y="314"/>
                    <a:pt x="144" y="318"/>
                  </a:cubicBezTo>
                  <a:cubicBezTo>
                    <a:pt x="145" y="323"/>
                    <a:pt x="136" y="328"/>
                    <a:pt x="136" y="326"/>
                  </a:cubicBezTo>
                  <a:cubicBezTo>
                    <a:pt x="136" y="323"/>
                    <a:pt x="131" y="320"/>
                    <a:pt x="125" y="327"/>
                  </a:cubicBezTo>
                  <a:cubicBezTo>
                    <a:pt x="119" y="334"/>
                    <a:pt x="115" y="333"/>
                    <a:pt x="114" y="331"/>
                  </a:cubicBezTo>
                  <a:cubicBezTo>
                    <a:pt x="114" y="328"/>
                    <a:pt x="96" y="337"/>
                    <a:pt x="97" y="340"/>
                  </a:cubicBezTo>
                  <a:cubicBezTo>
                    <a:pt x="98" y="343"/>
                    <a:pt x="94" y="346"/>
                    <a:pt x="89" y="345"/>
                  </a:cubicBezTo>
                  <a:cubicBezTo>
                    <a:pt x="85" y="345"/>
                    <a:pt x="88" y="341"/>
                    <a:pt x="92" y="339"/>
                  </a:cubicBezTo>
                  <a:cubicBezTo>
                    <a:pt x="96" y="337"/>
                    <a:pt x="108" y="328"/>
                    <a:pt x="114" y="327"/>
                  </a:cubicBezTo>
                  <a:cubicBezTo>
                    <a:pt x="120" y="326"/>
                    <a:pt x="131" y="321"/>
                    <a:pt x="132" y="318"/>
                  </a:cubicBezTo>
                  <a:cubicBezTo>
                    <a:pt x="132" y="315"/>
                    <a:pt x="126" y="318"/>
                    <a:pt x="122" y="317"/>
                  </a:cubicBezTo>
                  <a:cubicBezTo>
                    <a:pt x="118" y="316"/>
                    <a:pt x="111" y="321"/>
                    <a:pt x="104" y="324"/>
                  </a:cubicBezTo>
                  <a:cubicBezTo>
                    <a:pt x="97" y="327"/>
                    <a:pt x="90" y="326"/>
                    <a:pt x="92" y="330"/>
                  </a:cubicBezTo>
                  <a:cubicBezTo>
                    <a:pt x="94" y="334"/>
                    <a:pt x="85" y="329"/>
                    <a:pt x="84" y="332"/>
                  </a:cubicBezTo>
                  <a:cubicBezTo>
                    <a:pt x="82" y="335"/>
                    <a:pt x="79" y="332"/>
                    <a:pt x="81" y="330"/>
                  </a:cubicBezTo>
                  <a:cubicBezTo>
                    <a:pt x="84" y="329"/>
                    <a:pt x="75" y="326"/>
                    <a:pt x="75" y="328"/>
                  </a:cubicBezTo>
                  <a:cubicBezTo>
                    <a:pt x="75" y="329"/>
                    <a:pt x="74" y="332"/>
                    <a:pt x="68" y="332"/>
                  </a:cubicBezTo>
                  <a:cubicBezTo>
                    <a:pt x="62" y="332"/>
                    <a:pt x="56" y="336"/>
                    <a:pt x="60" y="339"/>
                  </a:cubicBezTo>
                  <a:cubicBezTo>
                    <a:pt x="64" y="342"/>
                    <a:pt x="66" y="343"/>
                    <a:pt x="64" y="345"/>
                  </a:cubicBezTo>
                  <a:cubicBezTo>
                    <a:pt x="62" y="347"/>
                    <a:pt x="56" y="340"/>
                    <a:pt x="47" y="341"/>
                  </a:cubicBezTo>
                  <a:cubicBezTo>
                    <a:pt x="38" y="342"/>
                    <a:pt x="21" y="331"/>
                    <a:pt x="21" y="329"/>
                  </a:cubicBezTo>
                  <a:cubicBezTo>
                    <a:pt x="21" y="326"/>
                    <a:pt x="9" y="328"/>
                    <a:pt x="0" y="327"/>
                  </a:cubicBezTo>
                  <a:cubicBezTo>
                    <a:pt x="0" y="500"/>
                    <a:pt x="0" y="500"/>
                    <a:pt x="0" y="500"/>
                  </a:cubicBezTo>
                  <a:cubicBezTo>
                    <a:pt x="0" y="500"/>
                    <a:pt x="4" y="503"/>
                    <a:pt x="6" y="501"/>
                  </a:cubicBezTo>
                  <a:cubicBezTo>
                    <a:pt x="8" y="499"/>
                    <a:pt x="11" y="502"/>
                    <a:pt x="16" y="499"/>
                  </a:cubicBezTo>
                  <a:cubicBezTo>
                    <a:pt x="22" y="496"/>
                    <a:pt x="24" y="502"/>
                    <a:pt x="24" y="505"/>
                  </a:cubicBezTo>
                  <a:cubicBezTo>
                    <a:pt x="24" y="507"/>
                    <a:pt x="32" y="512"/>
                    <a:pt x="35" y="516"/>
                  </a:cubicBezTo>
                  <a:cubicBezTo>
                    <a:pt x="39" y="520"/>
                    <a:pt x="40" y="524"/>
                    <a:pt x="44" y="522"/>
                  </a:cubicBezTo>
                  <a:cubicBezTo>
                    <a:pt x="48" y="519"/>
                    <a:pt x="54" y="518"/>
                    <a:pt x="54" y="514"/>
                  </a:cubicBezTo>
                  <a:cubicBezTo>
                    <a:pt x="54" y="509"/>
                    <a:pt x="70" y="509"/>
                    <a:pt x="70" y="514"/>
                  </a:cubicBezTo>
                  <a:cubicBezTo>
                    <a:pt x="70" y="520"/>
                    <a:pt x="85" y="527"/>
                    <a:pt x="94" y="542"/>
                  </a:cubicBezTo>
                  <a:cubicBezTo>
                    <a:pt x="103" y="557"/>
                    <a:pt x="101" y="561"/>
                    <a:pt x="114" y="566"/>
                  </a:cubicBezTo>
                  <a:cubicBezTo>
                    <a:pt x="127" y="571"/>
                    <a:pt x="126" y="573"/>
                    <a:pt x="125" y="578"/>
                  </a:cubicBezTo>
                  <a:cubicBezTo>
                    <a:pt x="123" y="582"/>
                    <a:pt x="132" y="584"/>
                    <a:pt x="127" y="588"/>
                  </a:cubicBezTo>
                  <a:cubicBezTo>
                    <a:pt x="125" y="589"/>
                    <a:pt x="122" y="591"/>
                    <a:pt x="119" y="593"/>
                  </a:cubicBezTo>
                  <a:cubicBezTo>
                    <a:pt x="120" y="595"/>
                    <a:pt x="122" y="597"/>
                    <a:pt x="124" y="599"/>
                  </a:cubicBezTo>
                  <a:cubicBezTo>
                    <a:pt x="127" y="602"/>
                    <a:pt x="119" y="602"/>
                    <a:pt x="121" y="604"/>
                  </a:cubicBezTo>
                  <a:cubicBezTo>
                    <a:pt x="124" y="606"/>
                    <a:pt x="121" y="610"/>
                    <a:pt x="123" y="612"/>
                  </a:cubicBezTo>
                  <a:cubicBezTo>
                    <a:pt x="126" y="615"/>
                    <a:pt x="130" y="614"/>
                    <a:pt x="133" y="612"/>
                  </a:cubicBezTo>
                  <a:cubicBezTo>
                    <a:pt x="136" y="610"/>
                    <a:pt x="138" y="615"/>
                    <a:pt x="135" y="618"/>
                  </a:cubicBezTo>
                  <a:cubicBezTo>
                    <a:pt x="133" y="622"/>
                    <a:pt x="138" y="625"/>
                    <a:pt x="140" y="622"/>
                  </a:cubicBezTo>
                  <a:cubicBezTo>
                    <a:pt x="142" y="619"/>
                    <a:pt x="147" y="627"/>
                    <a:pt x="149" y="628"/>
                  </a:cubicBezTo>
                  <a:cubicBezTo>
                    <a:pt x="152" y="629"/>
                    <a:pt x="154" y="633"/>
                    <a:pt x="150" y="633"/>
                  </a:cubicBezTo>
                  <a:cubicBezTo>
                    <a:pt x="146" y="633"/>
                    <a:pt x="147" y="639"/>
                    <a:pt x="150" y="640"/>
                  </a:cubicBezTo>
                  <a:cubicBezTo>
                    <a:pt x="152" y="640"/>
                    <a:pt x="152" y="643"/>
                    <a:pt x="152" y="646"/>
                  </a:cubicBezTo>
                  <a:cubicBezTo>
                    <a:pt x="152" y="648"/>
                    <a:pt x="161" y="651"/>
                    <a:pt x="164" y="650"/>
                  </a:cubicBezTo>
                  <a:cubicBezTo>
                    <a:pt x="167" y="649"/>
                    <a:pt x="170" y="652"/>
                    <a:pt x="172" y="655"/>
                  </a:cubicBezTo>
                  <a:cubicBezTo>
                    <a:pt x="173" y="658"/>
                    <a:pt x="179" y="660"/>
                    <a:pt x="182" y="658"/>
                  </a:cubicBezTo>
                  <a:cubicBezTo>
                    <a:pt x="184" y="656"/>
                    <a:pt x="185" y="661"/>
                    <a:pt x="186" y="665"/>
                  </a:cubicBezTo>
                  <a:cubicBezTo>
                    <a:pt x="186" y="668"/>
                    <a:pt x="191" y="666"/>
                    <a:pt x="194" y="666"/>
                  </a:cubicBezTo>
                  <a:cubicBezTo>
                    <a:pt x="197" y="666"/>
                    <a:pt x="199" y="670"/>
                    <a:pt x="201" y="669"/>
                  </a:cubicBezTo>
                  <a:cubicBezTo>
                    <a:pt x="206" y="667"/>
                    <a:pt x="207" y="675"/>
                    <a:pt x="210" y="680"/>
                  </a:cubicBezTo>
                  <a:cubicBezTo>
                    <a:pt x="520" y="678"/>
                    <a:pt x="520" y="678"/>
                    <a:pt x="520" y="678"/>
                  </a:cubicBezTo>
                  <a:cubicBezTo>
                    <a:pt x="520" y="678"/>
                    <a:pt x="521" y="670"/>
                    <a:pt x="524" y="673"/>
                  </a:cubicBezTo>
                  <a:cubicBezTo>
                    <a:pt x="528" y="676"/>
                    <a:pt x="525" y="680"/>
                    <a:pt x="529" y="682"/>
                  </a:cubicBezTo>
                  <a:cubicBezTo>
                    <a:pt x="533" y="683"/>
                    <a:pt x="536" y="686"/>
                    <a:pt x="539" y="685"/>
                  </a:cubicBezTo>
                  <a:cubicBezTo>
                    <a:pt x="541" y="684"/>
                    <a:pt x="545" y="681"/>
                    <a:pt x="549" y="685"/>
                  </a:cubicBezTo>
                  <a:cubicBezTo>
                    <a:pt x="553" y="690"/>
                    <a:pt x="556" y="686"/>
                    <a:pt x="558" y="689"/>
                  </a:cubicBezTo>
                  <a:cubicBezTo>
                    <a:pt x="561" y="692"/>
                    <a:pt x="565" y="694"/>
                    <a:pt x="568" y="691"/>
                  </a:cubicBezTo>
                  <a:cubicBezTo>
                    <a:pt x="570" y="688"/>
                    <a:pt x="580" y="691"/>
                    <a:pt x="584" y="693"/>
                  </a:cubicBezTo>
                  <a:cubicBezTo>
                    <a:pt x="590" y="688"/>
                    <a:pt x="594" y="679"/>
                    <a:pt x="599" y="679"/>
                  </a:cubicBezTo>
                  <a:cubicBezTo>
                    <a:pt x="605" y="679"/>
                    <a:pt x="622" y="681"/>
                    <a:pt x="623" y="689"/>
                  </a:cubicBezTo>
                  <a:cubicBezTo>
                    <a:pt x="624" y="698"/>
                    <a:pt x="634" y="690"/>
                    <a:pt x="635" y="698"/>
                  </a:cubicBezTo>
                  <a:cubicBezTo>
                    <a:pt x="636" y="704"/>
                    <a:pt x="642" y="710"/>
                    <a:pt x="641" y="713"/>
                  </a:cubicBezTo>
                  <a:cubicBezTo>
                    <a:pt x="643" y="714"/>
                    <a:pt x="645" y="716"/>
                    <a:pt x="648" y="718"/>
                  </a:cubicBezTo>
                  <a:cubicBezTo>
                    <a:pt x="651" y="717"/>
                    <a:pt x="659" y="718"/>
                    <a:pt x="665" y="720"/>
                  </a:cubicBezTo>
                  <a:cubicBezTo>
                    <a:pt x="672" y="723"/>
                    <a:pt x="682" y="717"/>
                    <a:pt x="686" y="726"/>
                  </a:cubicBezTo>
                  <a:cubicBezTo>
                    <a:pt x="689" y="734"/>
                    <a:pt x="697" y="740"/>
                    <a:pt x="690" y="741"/>
                  </a:cubicBezTo>
                  <a:cubicBezTo>
                    <a:pt x="683" y="742"/>
                    <a:pt x="675" y="733"/>
                    <a:pt x="675" y="738"/>
                  </a:cubicBezTo>
                  <a:cubicBezTo>
                    <a:pt x="676" y="743"/>
                    <a:pt x="672" y="740"/>
                    <a:pt x="672" y="748"/>
                  </a:cubicBezTo>
                  <a:cubicBezTo>
                    <a:pt x="672" y="755"/>
                    <a:pt x="667" y="766"/>
                    <a:pt x="664" y="765"/>
                  </a:cubicBezTo>
                  <a:cubicBezTo>
                    <a:pt x="664" y="765"/>
                    <a:pt x="664" y="765"/>
                    <a:pt x="664" y="765"/>
                  </a:cubicBezTo>
                  <a:cubicBezTo>
                    <a:pt x="663" y="768"/>
                    <a:pt x="663" y="771"/>
                    <a:pt x="665" y="774"/>
                  </a:cubicBezTo>
                  <a:cubicBezTo>
                    <a:pt x="669" y="771"/>
                    <a:pt x="675" y="766"/>
                    <a:pt x="679" y="767"/>
                  </a:cubicBezTo>
                  <a:cubicBezTo>
                    <a:pt x="687" y="767"/>
                    <a:pt x="689" y="772"/>
                    <a:pt x="694" y="768"/>
                  </a:cubicBezTo>
                  <a:cubicBezTo>
                    <a:pt x="699" y="765"/>
                    <a:pt x="700" y="763"/>
                    <a:pt x="701" y="766"/>
                  </a:cubicBezTo>
                  <a:cubicBezTo>
                    <a:pt x="701" y="766"/>
                    <a:pt x="701" y="766"/>
                    <a:pt x="701" y="767"/>
                  </a:cubicBezTo>
                  <a:cubicBezTo>
                    <a:pt x="703" y="766"/>
                    <a:pt x="704" y="765"/>
                    <a:pt x="704" y="764"/>
                  </a:cubicBezTo>
                  <a:cubicBezTo>
                    <a:pt x="704" y="763"/>
                    <a:pt x="704" y="761"/>
                    <a:pt x="703" y="759"/>
                  </a:cubicBezTo>
                  <a:cubicBezTo>
                    <a:pt x="698" y="760"/>
                    <a:pt x="697" y="760"/>
                    <a:pt x="695" y="757"/>
                  </a:cubicBezTo>
                  <a:cubicBezTo>
                    <a:pt x="693" y="752"/>
                    <a:pt x="710" y="747"/>
                    <a:pt x="718" y="748"/>
                  </a:cubicBezTo>
                  <a:cubicBezTo>
                    <a:pt x="726" y="749"/>
                    <a:pt x="731" y="744"/>
                    <a:pt x="734" y="747"/>
                  </a:cubicBezTo>
                  <a:cubicBezTo>
                    <a:pt x="739" y="743"/>
                    <a:pt x="747" y="736"/>
                    <a:pt x="749" y="736"/>
                  </a:cubicBezTo>
                  <a:cubicBezTo>
                    <a:pt x="752" y="736"/>
                    <a:pt x="788" y="735"/>
                    <a:pt x="788" y="735"/>
                  </a:cubicBezTo>
                  <a:cubicBezTo>
                    <a:pt x="788" y="735"/>
                    <a:pt x="800" y="728"/>
                    <a:pt x="802" y="721"/>
                  </a:cubicBezTo>
                  <a:cubicBezTo>
                    <a:pt x="803" y="714"/>
                    <a:pt x="811" y="697"/>
                    <a:pt x="816" y="701"/>
                  </a:cubicBezTo>
                  <a:cubicBezTo>
                    <a:pt x="821" y="704"/>
                    <a:pt x="831" y="702"/>
                    <a:pt x="831" y="705"/>
                  </a:cubicBezTo>
                  <a:cubicBezTo>
                    <a:pt x="831" y="708"/>
                    <a:pt x="828" y="719"/>
                    <a:pt x="841" y="736"/>
                  </a:cubicBezTo>
                  <a:cubicBezTo>
                    <a:pt x="845" y="733"/>
                    <a:pt x="850" y="731"/>
                    <a:pt x="852" y="731"/>
                  </a:cubicBezTo>
                  <a:cubicBezTo>
                    <a:pt x="857" y="732"/>
                    <a:pt x="864" y="726"/>
                    <a:pt x="866" y="722"/>
                  </a:cubicBezTo>
                  <a:cubicBezTo>
                    <a:pt x="868" y="718"/>
                    <a:pt x="870" y="725"/>
                    <a:pt x="866" y="727"/>
                  </a:cubicBezTo>
                  <a:cubicBezTo>
                    <a:pt x="862" y="728"/>
                    <a:pt x="870" y="731"/>
                    <a:pt x="877" y="731"/>
                  </a:cubicBezTo>
                  <a:cubicBezTo>
                    <a:pt x="884" y="730"/>
                    <a:pt x="873" y="733"/>
                    <a:pt x="868" y="733"/>
                  </a:cubicBezTo>
                  <a:cubicBezTo>
                    <a:pt x="863" y="733"/>
                    <a:pt x="861" y="733"/>
                    <a:pt x="854" y="740"/>
                  </a:cubicBezTo>
                  <a:cubicBezTo>
                    <a:pt x="847" y="747"/>
                    <a:pt x="848" y="749"/>
                    <a:pt x="852" y="753"/>
                  </a:cubicBezTo>
                  <a:cubicBezTo>
                    <a:pt x="856" y="756"/>
                    <a:pt x="862" y="755"/>
                    <a:pt x="867" y="750"/>
                  </a:cubicBezTo>
                  <a:cubicBezTo>
                    <a:pt x="873" y="745"/>
                    <a:pt x="872" y="741"/>
                    <a:pt x="878" y="741"/>
                  </a:cubicBezTo>
                  <a:cubicBezTo>
                    <a:pt x="883" y="741"/>
                    <a:pt x="898" y="736"/>
                    <a:pt x="904" y="734"/>
                  </a:cubicBezTo>
                  <a:cubicBezTo>
                    <a:pt x="910" y="732"/>
                    <a:pt x="906" y="731"/>
                    <a:pt x="906" y="728"/>
                  </a:cubicBezTo>
                  <a:cubicBezTo>
                    <a:pt x="906" y="725"/>
                    <a:pt x="917" y="725"/>
                    <a:pt x="921" y="723"/>
                  </a:cubicBezTo>
                  <a:cubicBezTo>
                    <a:pt x="925" y="720"/>
                    <a:pt x="920" y="718"/>
                    <a:pt x="917" y="718"/>
                  </a:cubicBezTo>
                  <a:close/>
                  <a:moveTo>
                    <a:pt x="266" y="394"/>
                  </a:moveTo>
                  <a:cubicBezTo>
                    <a:pt x="260" y="402"/>
                    <a:pt x="257" y="403"/>
                    <a:pt x="251" y="402"/>
                  </a:cubicBezTo>
                  <a:cubicBezTo>
                    <a:pt x="244" y="401"/>
                    <a:pt x="240" y="404"/>
                    <a:pt x="243" y="407"/>
                  </a:cubicBezTo>
                  <a:cubicBezTo>
                    <a:pt x="246" y="409"/>
                    <a:pt x="247" y="411"/>
                    <a:pt x="240" y="413"/>
                  </a:cubicBezTo>
                  <a:cubicBezTo>
                    <a:pt x="233" y="414"/>
                    <a:pt x="228" y="420"/>
                    <a:pt x="225" y="419"/>
                  </a:cubicBezTo>
                  <a:cubicBezTo>
                    <a:pt x="223" y="418"/>
                    <a:pt x="237" y="408"/>
                    <a:pt x="234" y="405"/>
                  </a:cubicBezTo>
                  <a:cubicBezTo>
                    <a:pt x="230" y="402"/>
                    <a:pt x="220" y="410"/>
                    <a:pt x="220" y="413"/>
                  </a:cubicBezTo>
                  <a:cubicBezTo>
                    <a:pt x="220" y="417"/>
                    <a:pt x="214" y="417"/>
                    <a:pt x="210" y="417"/>
                  </a:cubicBezTo>
                  <a:cubicBezTo>
                    <a:pt x="206" y="416"/>
                    <a:pt x="201" y="413"/>
                    <a:pt x="205" y="412"/>
                  </a:cubicBezTo>
                  <a:cubicBezTo>
                    <a:pt x="209" y="412"/>
                    <a:pt x="206" y="408"/>
                    <a:pt x="211" y="406"/>
                  </a:cubicBezTo>
                  <a:cubicBezTo>
                    <a:pt x="217" y="404"/>
                    <a:pt x="210" y="401"/>
                    <a:pt x="212" y="399"/>
                  </a:cubicBezTo>
                  <a:cubicBezTo>
                    <a:pt x="214" y="397"/>
                    <a:pt x="224" y="401"/>
                    <a:pt x="224" y="397"/>
                  </a:cubicBezTo>
                  <a:cubicBezTo>
                    <a:pt x="225" y="393"/>
                    <a:pt x="214" y="390"/>
                    <a:pt x="210" y="392"/>
                  </a:cubicBezTo>
                  <a:cubicBezTo>
                    <a:pt x="207" y="394"/>
                    <a:pt x="198" y="400"/>
                    <a:pt x="188" y="396"/>
                  </a:cubicBezTo>
                  <a:cubicBezTo>
                    <a:pt x="185" y="394"/>
                    <a:pt x="213" y="391"/>
                    <a:pt x="218" y="387"/>
                  </a:cubicBezTo>
                  <a:cubicBezTo>
                    <a:pt x="223" y="382"/>
                    <a:pt x="244" y="377"/>
                    <a:pt x="246" y="381"/>
                  </a:cubicBezTo>
                  <a:cubicBezTo>
                    <a:pt x="248" y="385"/>
                    <a:pt x="235" y="388"/>
                    <a:pt x="241" y="392"/>
                  </a:cubicBezTo>
                  <a:cubicBezTo>
                    <a:pt x="247" y="395"/>
                    <a:pt x="258" y="393"/>
                    <a:pt x="260" y="389"/>
                  </a:cubicBezTo>
                  <a:cubicBezTo>
                    <a:pt x="262" y="385"/>
                    <a:pt x="273" y="386"/>
                    <a:pt x="266" y="394"/>
                  </a:cubicBezTo>
                  <a:close/>
                  <a:moveTo>
                    <a:pt x="329" y="474"/>
                  </a:moveTo>
                  <a:cubicBezTo>
                    <a:pt x="322" y="481"/>
                    <a:pt x="322" y="479"/>
                    <a:pt x="315" y="480"/>
                  </a:cubicBezTo>
                  <a:cubicBezTo>
                    <a:pt x="309" y="482"/>
                    <a:pt x="314" y="488"/>
                    <a:pt x="306" y="489"/>
                  </a:cubicBezTo>
                  <a:cubicBezTo>
                    <a:pt x="298" y="490"/>
                    <a:pt x="278" y="490"/>
                    <a:pt x="275" y="486"/>
                  </a:cubicBezTo>
                  <a:cubicBezTo>
                    <a:pt x="274" y="484"/>
                    <a:pt x="286" y="485"/>
                    <a:pt x="287" y="482"/>
                  </a:cubicBezTo>
                  <a:cubicBezTo>
                    <a:pt x="288" y="479"/>
                    <a:pt x="291" y="473"/>
                    <a:pt x="296" y="473"/>
                  </a:cubicBezTo>
                  <a:cubicBezTo>
                    <a:pt x="301" y="473"/>
                    <a:pt x="300" y="467"/>
                    <a:pt x="292" y="463"/>
                  </a:cubicBezTo>
                  <a:cubicBezTo>
                    <a:pt x="284" y="459"/>
                    <a:pt x="304" y="456"/>
                    <a:pt x="308" y="463"/>
                  </a:cubicBezTo>
                  <a:cubicBezTo>
                    <a:pt x="313" y="469"/>
                    <a:pt x="321" y="473"/>
                    <a:pt x="326" y="469"/>
                  </a:cubicBezTo>
                  <a:cubicBezTo>
                    <a:pt x="330" y="464"/>
                    <a:pt x="356" y="452"/>
                    <a:pt x="356" y="458"/>
                  </a:cubicBezTo>
                  <a:cubicBezTo>
                    <a:pt x="356" y="464"/>
                    <a:pt x="337" y="468"/>
                    <a:pt x="329" y="474"/>
                  </a:cubicBezTo>
                  <a:close/>
                  <a:moveTo>
                    <a:pt x="503" y="656"/>
                  </a:moveTo>
                  <a:cubicBezTo>
                    <a:pt x="498" y="657"/>
                    <a:pt x="504" y="642"/>
                    <a:pt x="494" y="636"/>
                  </a:cubicBezTo>
                  <a:cubicBezTo>
                    <a:pt x="482" y="630"/>
                    <a:pt x="477" y="618"/>
                    <a:pt x="477" y="611"/>
                  </a:cubicBezTo>
                  <a:cubicBezTo>
                    <a:pt x="477" y="605"/>
                    <a:pt x="487" y="602"/>
                    <a:pt x="491" y="607"/>
                  </a:cubicBezTo>
                  <a:cubicBezTo>
                    <a:pt x="495" y="612"/>
                    <a:pt x="501" y="632"/>
                    <a:pt x="504" y="639"/>
                  </a:cubicBezTo>
                  <a:cubicBezTo>
                    <a:pt x="508" y="645"/>
                    <a:pt x="508" y="656"/>
                    <a:pt x="503" y="65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5" name="Freeform 125">
              <a:extLst>
                <a:ext uri="{FF2B5EF4-FFF2-40B4-BE49-F238E27FC236}">
                  <a16:creationId xmlns="" xmlns:a16="http://schemas.microsoft.com/office/drawing/2014/main" id="{C4FA2A0D-745D-4F38-93BB-1974282829E9}"/>
                </a:ext>
              </a:extLst>
            </p:cNvPr>
            <p:cNvSpPr>
              <a:spLocks noEditPoints="1"/>
            </p:cNvSpPr>
            <p:nvPr/>
          </p:nvSpPr>
          <p:spPr bwMode="auto">
            <a:xfrm>
              <a:off x="1939870" y="2299346"/>
              <a:ext cx="2146355" cy="1317964"/>
            </a:xfrm>
            <a:custGeom>
              <a:avLst/>
              <a:gdLst/>
              <a:ahLst/>
              <a:cxnLst>
                <a:cxn ang="0">
                  <a:pos x="350" y="230"/>
                </a:cxn>
                <a:cxn ang="0">
                  <a:pos x="306" y="35"/>
                </a:cxn>
                <a:cxn ang="0">
                  <a:pos x="185" y="21"/>
                </a:cxn>
                <a:cxn ang="0">
                  <a:pos x="135" y="10"/>
                </a:cxn>
                <a:cxn ang="0">
                  <a:pos x="93" y="21"/>
                </a:cxn>
                <a:cxn ang="0">
                  <a:pos x="19" y="59"/>
                </a:cxn>
                <a:cxn ang="0">
                  <a:pos x="71" y="103"/>
                </a:cxn>
                <a:cxn ang="0">
                  <a:pos x="17" y="106"/>
                </a:cxn>
                <a:cxn ang="0">
                  <a:pos x="59" y="136"/>
                </a:cxn>
                <a:cxn ang="0">
                  <a:pos x="43" y="158"/>
                </a:cxn>
                <a:cxn ang="0">
                  <a:pos x="45" y="219"/>
                </a:cxn>
                <a:cxn ang="0">
                  <a:pos x="96" y="236"/>
                </a:cxn>
                <a:cxn ang="0">
                  <a:pos x="102" y="269"/>
                </a:cxn>
                <a:cxn ang="0">
                  <a:pos x="84" y="287"/>
                </a:cxn>
                <a:cxn ang="0">
                  <a:pos x="147" y="250"/>
                </a:cxn>
                <a:cxn ang="0">
                  <a:pos x="173" y="213"/>
                </a:cxn>
                <a:cxn ang="0">
                  <a:pos x="191" y="201"/>
                </a:cxn>
                <a:cxn ang="0">
                  <a:pos x="226" y="215"/>
                </a:cxn>
                <a:cxn ang="0">
                  <a:pos x="248" y="202"/>
                </a:cxn>
                <a:cxn ang="0">
                  <a:pos x="276" y="213"/>
                </a:cxn>
                <a:cxn ang="0">
                  <a:pos x="340" y="232"/>
                </a:cxn>
                <a:cxn ang="0">
                  <a:pos x="375" y="248"/>
                </a:cxn>
                <a:cxn ang="0">
                  <a:pos x="376" y="261"/>
                </a:cxn>
                <a:cxn ang="0">
                  <a:pos x="389" y="263"/>
                </a:cxn>
                <a:cxn ang="0">
                  <a:pos x="401" y="274"/>
                </a:cxn>
                <a:cxn ang="0">
                  <a:pos x="396" y="300"/>
                </a:cxn>
                <a:cxn ang="0">
                  <a:pos x="421" y="299"/>
                </a:cxn>
                <a:cxn ang="0">
                  <a:pos x="15" y="313"/>
                </a:cxn>
                <a:cxn ang="0">
                  <a:pos x="178" y="240"/>
                </a:cxn>
                <a:cxn ang="0">
                  <a:pos x="177" y="256"/>
                </a:cxn>
                <a:cxn ang="0">
                  <a:pos x="25" y="219"/>
                </a:cxn>
                <a:cxn ang="0">
                  <a:pos x="1094" y="443"/>
                </a:cxn>
                <a:cxn ang="0">
                  <a:pos x="1010" y="472"/>
                </a:cxn>
                <a:cxn ang="0">
                  <a:pos x="970" y="473"/>
                </a:cxn>
                <a:cxn ang="0">
                  <a:pos x="926" y="471"/>
                </a:cxn>
                <a:cxn ang="0">
                  <a:pos x="954" y="426"/>
                </a:cxn>
                <a:cxn ang="0">
                  <a:pos x="902" y="410"/>
                </a:cxn>
                <a:cxn ang="0">
                  <a:pos x="864" y="397"/>
                </a:cxn>
                <a:cxn ang="0">
                  <a:pos x="516" y="388"/>
                </a:cxn>
                <a:cxn ang="0">
                  <a:pos x="510" y="395"/>
                </a:cxn>
                <a:cxn ang="0">
                  <a:pos x="501" y="436"/>
                </a:cxn>
                <a:cxn ang="0">
                  <a:pos x="513" y="539"/>
                </a:cxn>
                <a:cxn ang="0">
                  <a:pos x="557" y="590"/>
                </a:cxn>
                <a:cxn ang="0">
                  <a:pos x="647" y="625"/>
                </a:cxn>
                <a:cxn ang="0">
                  <a:pos x="724" y="647"/>
                </a:cxn>
                <a:cxn ang="0">
                  <a:pos x="783" y="685"/>
                </a:cxn>
                <a:cxn ang="0">
                  <a:pos x="818" y="658"/>
                </a:cxn>
                <a:cxn ang="0">
                  <a:pos x="862" y="644"/>
                </a:cxn>
                <a:cxn ang="0">
                  <a:pos x="889" y="641"/>
                </a:cxn>
                <a:cxn ang="0">
                  <a:pos x="944" y="645"/>
                </a:cxn>
                <a:cxn ang="0">
                  <a:pos x="983" y="699"/>
                </a:cxn>
                <a:cxn ang="0">
                  <a:pos x="994" y="608"/>
                </a:cxn>
                <a:cxn ang="0">
                  <a:pos x="1036" y="571"/>
                </a:cxn>
                <a:cxn ang="0">
                  <a:pos x="1032" y="539"/>
                </a:cxn>
                <a:cxn ang="0">
                  <a:pos x="1049" y="541"/>
                </a:cxn>
                <a:cxn ang="0">
                  <a:pos x="1088" y="499"/>
                </a:cxn>
                <a:cxn ang="0">
                  <a:pos x="1102" y="475"/>
                </a:cxn>
                <a:cxn ang="0">
                  <a:pos x="1137" y="413"/>
                </a:cxn>
              </a:cxnLst>
              <a:rect l="0" t="0" r="r" b="b"/>
              <a:pathLst>
                <a:path w="1147" h="705">
                  <a:moveTo>
                    <a:pt x="431" y="286"/>
                  </a:moveTo>
                  <a:cubicBezTo>
                    <a:pt x="432" y="281"/>
                    <a:pt x="433" y="279"/>
                    <a:pt x="420" y="274"/>
                  </a:cubicBezTo>
                  <a:cubicBezTo>
                    <a:pt x="407" y="269"/>
                    <a:pt x="409" y="265"/>
                    <a:pt x="400" y="250"/>
                  </a:cubicBezTo>
                  <a:cubicBezTo>
                    <a:pt x="391" y="235"/>
                    <a:pt x="376" y="228"/>
                    <a:pt x="376" y="222"/>
                  </a:cubicBezTo>
                  <a:cubicBezTo>
                    <a:pt x="376" y="217"/>
                    <a:pt x="360" y="217"/>
                    <a:pt x="360" y="222"/>
                  </a:cubicBezTo>
                  <a:cubicBezTo>
                    <a:pt x="360" y="226"/>
                    <a:pt x="354" y="227"/>
                    <a:pt x="350" y="230"/>
                  </a:cubicBezTo>
                  <a:cubicBezTo>
                    <a:pt x="346" y="232"/>
                    <a:pt x="345" y="228"/>
                    <a:pt x="341" y="224"/>
                  </a:cubicBezTo>
                  <a:cubicBezTo>
                    <a:pt x="338" y="220"/>
                    <a:pt x="330" y="215"/>
                    <a:pt x="330" y="213"/>
                  </a:cubicBezTo>
                  <a:cubicBezTo>
                    <a:pt x="330" y="210"/>
                    <a:pt x="328" y="204"/>
                    <a:pt x="322" y="207"/>
                  </a:cubicBezTo>
                  <a:cubicBezTo>
                    <a:pt x="317" y="210"/>
                    <a:pt x="314" y="207"/>
                    <a:pt x="312" y="209"/>
                  </a:cubicBezTo>
                  <a:cubicBezTo>
                    <a:pt x="310" y="211"/>
                    <a:pt x="306" y="208"/>
                    <a:pt x="306" y="208"/>
                  </a:cubicBezTo>
                  <a:cubicBezTo>
                    <a:pt x="306" y="35"/>
                    <a:pt x="306" y="35"/>
                    <a:pt x="306" y="35"/>
                  </a:cubicBezTo>
                  <a:cubicBezTo>
                    <a:pt x="304" y="35"/>
                    <a:pt x="302" y="34"/>
                    <a:pt x="301" y="34"/>
                  </a:cubicBezTo>
                  <a:cubicBezTo>
                    <a:pt x="294" y="31"/>
                    <a:pt x="283" y="26"/>
                    <a:pt x="277" y="27"/>
                  </a:cubicBezTo>
                  <a:cubicBezTo>
                    <a:pt x="271" y="29"/>
                    <a:pt x="260" y="30"/>
                    <a:pt x="256" y="28"/>
                  </a:cubicBezTo>
                  <a:cubicBezTo>
                    <a:pt x="252" y="26"/>
                    <a:pt x="246" y="24"/>
                    <a:pt x="238" y="26"/>
                  </a:cubicBezTo>
                  <a:cubicBezTo>
                    <a:pt x="230" y="27"/>
                    <a:pt x="225" y="21"/>
                    <a:pt x="214" y="19"/>
                  </a:cubicBezTo>
                  <a:cubicBezTo>
                    <a:pt x="204" y="16"/>
                    <a:pt x="189" y="19"/>
                    <a:pt x="185" y="21"/>
                  </a:cubicBezTo>
                  <a:cubicBezTo>
                    <a:pt x="182" y="22"/>
                    <a:pt x="183" y="17"/>
                    <a:pt x="178" y="17"/>
                  </a:cubicBezTo>
                  <a:cubicBezTo>
                    <a:pt x="174" y="18"/>
                    <a:pt x="177" y="15"/>
                    <a:pt x="175" y="12"/>
                  </a:cubicBezTo>
                  <a:cubicBezTo>
                    <a:pt x="172" y="8"/>
                    <a:pt x="160" y="11"/>
                    <a:pt x="155" y="12"/>
                  </a:cubicBezTo>
                  <a:cubicBezTo>
                    <a:pt x="151" y="12"/>
                    <a:pt x="149" y="10"/>
                    <a:pt x="150" y="7"/>
                  </a:cubicBezTo>
                  <a:cubicBezTo>
                    <a:pt x="150" y="5"/>
                    <a:pt x="146" y="6"/>
                    <a:pt x="144" y="9"/>
                  </a:cubicBezTo>
                  <a:cubicBezTo>
                    <a:pt x="142" y="12"/>
                    <a:pt x="137" y="12"/>
                    <a:pt x="135" y="10"/>
                  </a:cubicBezTo>
                  <a:cubicBezTo>
                    <a:pt x="133" y="8"/>
                    <a:pt x="139" y="8"/>
                    <a:pt x="140" y="5"/>
                  </a:cubicBezTo>
                  <a:cubicBezTo>
                    <a:pt x="140" y="3"/>
                    <a:pt x="133" y="2"/>
                    <a:pt x="131" y="1"/>
                  </a:cubicBezTo>
                  <a:cubicBezTo>
                    <a:pt x="128" y="0"/>
                    <a:pt x="124" y="4"/>
                    <a:pt x="119" y="8"/>
                  </a:cubicBezTo>
                  <a:cubicBezTo>
                    <a:pt x="114" y="13"/>
                    <a:pt x="106" y="13"/>
                    <a:pt x="101" y="12"/>
                  </a:cubicBezTo>
                  <a:cubicBezTo>
                    <a:pt x="96" y="12"/>
                    <a:pt x="90" y="13"/>
                    <a:pt x="91" y="15"/>
                  </a:cubicBezTo>
                  <a:cubicBezTo>
                    <a:pt x="91" y="18"/>
                    <a:pt x="97" y="18"/>
                    <a:pt x="93" y="21"/>
                  </a:cubicBezTo>
                  <a:cubicBezTo>
                    <a:pt x="90" y="25"/>
                    <a:pt x="88" y="17"/>
                    <a:pt x="85" y="20"/>
                  </a:cubicBezTo>
                  <a:cubicBezTo>
                    <a:pt x="81" y="24"/>
                    <a:pt x="71" y="24"/>
                    <a:pt x="68" y="23"/>
                  </a:cubicBezTo>
                  <a:cubicBezTo>
                    <a:pt x="66" y="23"/>
                    <a:pt x="58" y="32"/>
                    <a:pt x="55" y="34"/>
                  </a:cubicBezTo>
                  <a:cubicBezTo>
                    <a:pt x="53" y="37"/>
                    <a:pt x="57" y="39"/>
                    <a:pt x="50" y="46"/>
                  </a:cubicBezTo>
                  <a:cubicBezTo>
                    <a:pt x="44" y="54"/>
                    <a:pt x="26" y="52"/>
                    <a:pt x="22" y="52"/>
                  </a:cubicBezTo>
                  <a:cubicBezTo>
                    <a:pt x="18" y="52"/>
                    <a:pt x="21" y="56"/>
                    <a:pt x="19" y="59"/>
                  </a:cubicBezTo>
                  <a:cubicBezTo>
                    <a:pt x="17" y="62"/>
                    <a:pt x="21" y="64"/>
                    <a:pt x="31" y="67"/>
                  </a:cubicBezTo>
                  <a:cubicBezTo>
                    <a:pt x="42" y="70"/>
                    <a:pt x="49" y="83"/>
                    <a:pt x="50" y="87"/>
                  </a:cubicBezTo>
                  <a:cubicBezTo>
                    <a:pt x="51" y="90"/>
                    <a:pt x="64" y="86"/>
                    <a:pt x="69" y="87"/>
                  </a:cubicBezTo>
                  <a:cubicBezTo>
                    <a:pt x="74" y="88"/>
                    <a:pt x="68" y="95"/>
                    <a:pt x="73" y="97"/>
                  </a:cubicBezTo>
                  <a:cubicBezTo>
                    <a:pt x="77" y="99"/>
                    <a:pt x="83" y="96"/>
                    <a:pt x="85" y="99"/>
                  </a:cubicBezTo>
                  <a:cubicBezTo>
                    <a:pt x="86" y="103"/>
                    <a:pt x="76" y="99"/>
                    <a:pt x="71" y="103"/>
                  </a:cubicBezTo>
                  <a:cubicBezTo>
                    <a:pt x="66" y="107"/>
                    <a:pt x="64" y="109"/>
                    <a:pt x="62" y="106"/>
                  </a:cubicBezTo>
                  <a:cubicBezTo>
                    <a:pt x="60" y="103"/>
                    <a:pt x="51" y="105"/>
                    <a:pt x="47" y="105"/>
                  </a:cubicBezTo>
                  <a:cubicBezTo>
                    <a:pt x="43" y="106"/>
                    <a:pt x="47" y="100"/>
                    <a:pt x="47" y="98"/>
                  </a:cubicBezTo>
                  <a:cubicBezTo>
                    <a:pt x="47" y="95"/>
                    <a:pt x="41" y="93"/>
                    <a:pt x="33" y="98"/>
                  </a:cubicBezTo>
                  <a:cubicBezTo>
                    <a:pt x="25" y="103"/>
                    <a:pt x="28" y="101"/>
                    <a:pt x="27" y="105"/>
                  </a:cubicBezTo>
                  <a:cubicBezTo>
                    <a:pt x="26" y="109"/>
                    <a:pt x="22" y="103"/>
                    <a:pt x="17" y="106"/>
                  </a:cubicBezTo>
                  <a:cubicBezTo>
                    <a:pt x="12" y="109"/>
                    <a:pt x="3" y="111"/>
                    <a:pt x="2" y="115"/>
                  </a:cubicBezTo>
                  <a:cubicBezTo>
                    <a:pt x="0" y="118"/>
                    <a:pt x="13" y="120"/>
                    <a:pt x="18" y="121"/>
                  </a:cubicBezTo>
                  <a:cubicBezTo>
                    <a:pt x="23" y="122"/>
                    <a:pt x="12" y="125"/>
                    <a:pt x="16" y="127"/>
                  </a:cubicBezTo>
                  <a:cubicBezTo>
                    <a:pt x="20" y="128"/>
                    <a:pt x="18" y="132"/>
                    <a:pt x="25" y="135"/>
                  </a:cubicBezTo>
                  <a:cubicBezTo>
                    <a:pt x="31" y="138"/>
                    <a:pt x="45" y="135"/>
                    <a:pt x="49" y="135"/>
                  </a:cubicBezTo>
                  <a:cubicBezTo>
                    <a:pt x="52" y="135"/>
                    <a:pt x="56" y="139"/>
                    <a:pt x="59" y="136"/>
                  </a:cubicBezTo>
                  <a:cubicBezTo>
                    <a:pt x="62" y="133"/>
                    <a:pt x="73" y="124"/>
                    <a:pt x="79" y="129"/>
                  </a:cubicBezTo>
                  <a:cubicBezTo>
                    <a:pt x="85" y="134"/>
                    <a:pt x="73" y="134"/>
                    <a:pt x="76" y="137"/>
                  </a:cubicBezTo>
                  <a:cubicBezTo>
                    <a:pt x="79" y="140"/>
                    <a:pt x="82" y="148"/>
                    <a:pt x="77" y="152"/>
                  </a:cubicBezTo>
                  <a:cubicBezTo>
                    <a:pt x="71" y="156"/>
                    <a:pt x="66" y="153"/>
                    <a:pt x="63" y="153"/>
                  </a:cubicBezTo>
                  <a:cubicBezTo>
                    <a:pt x="60" y="153"/>
                    <a:pt x="62" y="158"/>
                    <a:pt x="57" y="162"/>
                  </a:cubicBezTo>
                  <a:cubicBezTo>
                    <a:pt x="52" y="166"/>
                    <a:pt x="49" y="158"/>
                    <a:pt x="43" y="158"/>
                  </a:cubicBezTo>
                  <a:cubicBezTo>
                    <a:pt x="37" y="158"/>
                    <a:pt x="38" y="166"/>
                    <a:pt x="38" y="170"/>
                  </a:cubicBezTo>
                  <a:cubicBezTo>
                    <a:pt x="39" y="173"/>
                    <a:pt x="29" y="169"/>
                    <a:pt x="27" y="178"/>
                  </a:cubicBezTo>
                  <a:cubicBezTo>
                    <a:pt x="25" y="187"/>
                    <a:pt x="15" y="179"/>
                    <a:pt x="22" y="188"/>
                  </a:cubicBezTo>
                  <a:cubicBezTo>
                    <a:pt x="28" y="197"/>
                    <a:pt x="27" y="191"/>
                    <a:pt x="32" y="195"/>
                  </a:cubicBezTo>
                  <a:cubicBezTo>
                    <a:pt x="37" y="198"/>
                    <a:pt x="26" y="204"/>
                    <a:pt x="31" y="205"/>
                  </a:cubicBezTo>
                  <a:cubicBezTo>
                    <a:pt x="36" y="206"/>
                    <a:pt x="42" y="215"/>
                    <a:pt x="45" y="219"/>
                  </a:cubicBezTo>
                  <a:cubicBezTo>
                    <a:pt x="49" y="222"/>
                    <a:pt x="53" y="217"/>
                    <a:pt x="59" y="217"/>
                  </a:cubicBezTo>
                  <a:cubicBezTo>
                    <a:pt x="64" y="216"/>
                    <a:pt x="61" y="209"/>
                    <a:pt x="64" y="212"/>
                  </a:cubicBezTo>
                  <a:cubicBezTo>
                    <a:pt x="67" y="215"/>
                    <a:pt x="72" y="223"/>
                    <a:pt x="69" y="225"/>
                  </a:cubicBezTo>
                  <a:cubicBezTo>
                    <a:pt x="66" y="227"/>
                    <a:pt x="68" y="233"/>
                    <a:pt x="68" y="236"/>
                  </a:cubicBezTo>
                  <a:cubicBezTo>
                    <a:pt x="67" y="239"/>
                    <a:pt x="79" y="238"/>
                    <a:pt x="80" y="234"/>
                  </a:cubicBezTo>
                  <a:cubicBezTo>
                    <a:pt x="81" y="231"/>
                    <a:pt x="90" y="230"/>
                    <a:pt x="96" y="236"/>
                  </a:cubicBezTo>
                  <a:cubicBezTo>
                    <a:pt x="101" y="241"/>
                    <a:pt x="103" y="242"/>
                    <a:pt x="103" y="238"/>
                  </a:cubicBezTo>
                  <a:cubicBezTo>
                    <a:pt x="103" y="233"/>
                    <a:pt x="107" y="228"/>
                    <a:pt x="107" y="232"/>
                  </a:cubicBezTo>
                  <a:cubicBezTo>
                    <a:pt x="108" y="236"/>
                    <a:pt x="112" y="237"/>
                    <a:pt x="120" y="233"/>
                  </a:cubicBezTo>
                  <a:cubicBezTo>
                    <a:pt x="127" y="230"/>
                    <a:pt x="124" y="234"/>
                    <a:pt x="120" y="239"/>
                  </a:cubicBezTo>
                  <a:cubicBezTo>
                    <a:pt x="114" y="245"/>
                    <a:pt x="120" y="256"/>
                    <a:pt x="116" y="257"/>
                  </a:cubicBezTo>
                  <a:cubicBezTo>
                    <a:pt x="112" y="258"/>
                    <a:pt x="109" y="268"/>
                    <a:pt x="102" y="269"/>
                  </a:cubicBezTo>
                  <a:cubicBezTo>
                    <a:pt x="96" y="269"/>
                    <a:pt x="85" y="282"/>
                    <a:pt x="83" y="284"/>
                  </a:cubicBezTo>
                  <a:cubicBezTo>
                    <a:pt x="82" y="286"/>
                    <a:pt x="68" y="280"/>
                    <a:pt x="66" y="285"/>
                  </a:cubicBezTo>
                  <a:cubicBezTo>
                    <a:pt x="64" y="291"/>
                    <a:pt x="55" y="295"/>
                    <a:pt x="57" y="298"/>
                  </a:cubicBezTo>
                  <a:cubicBezTo>
                    <a:pt x="59" y="299"/>
                    <a:pt x="70" y="293"/>
                    <a:pt x="71" y="290"/>
                  </a:cubicBezTo>
                  <a:cubicBezTo>
                    <a:pt x="71" y="287"/>
                    <a:pt x="73" y="288"/>
                    <a:pt x="75" y="290"/>
                  </a:cubicBezTo>
                  <a:cubicBezTo>
                    <a:pt x="77" y="292"/>
                    <a:pt x="82" y="289"/>
                    <a:pt x="84" y="287"/>
                  </a:cubicBezTo>
                  <a:cubicBezTo>
                    <a:pt x="86" y="285"/>
                    <a:pt x="90" y="286"/>
                    <a:pt x="92" y="286"/>
                  </a:cubicBezTo>
                  <a:cubicBezTo>
                    <a:pt x="95" y="286"/>
                    <a:pt x="96" y="283"/>
                    <a:pt x="102" y="282"/>
                  </a:cubicBezTo>
                  <a:cubicBezTo>
                    <a:pt x="109" y="281"/>
                    <a:pt x="108" y="279"/>
                    <a:pt x="109" y="275"/>
                  </a:cubicBezTo>
                  <a:cubicBezTo>
                    <a:pt x="111" y="272"/>
                    <a:pt x="127" y="264"/>
                    <a:pt x="130" y="264"/>
                  </a:cubicBezTo>
                  <a:cubicBezTo>
                    <a:pt x="133" y="263"/>
                    <a:pt x="131" y="258"/>
                    <a:pt x="134" y="258"/>
                  </a:cubicBezTo>
                  <a:cubicBezTo>
                    <a:pt x="137" y="257"/>
                    <a:pt x="142" y="253"/>
                    <a:pt x="147" y="250"/>
                  </a:cubicBezTo>
                  <a:cubicBezTo>
                    <a:pt x="151" y="246"/>
                    <a:pt x="152" y="248"/>
                    <a:pt x="155" y="247"/>
                  </a:cubicBezTo>
                  <a:cubicBezTo>
                    <a:pt x="158" y="245"/>
                    <a:pt x="156" y="239"/>
                    <a:pt x="159" y="238"/>
                  </a:cubicBezTo>
                  <a:cubicBezTo>
                    <a:pt x="162" y="238"/>
                    <a:pt x="165" y="235"/>
                    <a:pt x="165" y="233"/>
                  </a:cubicBezTo>
                  <a:cubicBezTo>
                    <a:pt x="165" y="230"/>
                    <a:pt x="157" y="230"/>
                    <a:pt x="156" y="228"/>
                  </a:cubicBezTo>
                  <a:cubicBezTo>
                    <a:pt x="155" y="226"/>
                    <a:pt x="162" y="220"/>
                    <a:pt x="165" y="220"/>
                  </a:cubicBezTo>
                  <a:cubicBezTo>
                    <a:pt x="168" y="220"/>
                    <a:pt x="172" y="217"/>
                    <a:pt x="173" y="213"/>
                  </a:cubicBezTo>
                  <a:cubicBezTo>
                    <a:pt x="173" y="209"/>
                    <a:pt x="177" y="209"/>
                    <a:pt x="180" y="205"/>
                  </a:cubicBezTo>
                  <a:cubicBezTo>
                    <a:pt x="183" y="202"/>
                    <a:pt x="183" y="199"/>
                    <a:pt x="186" y="198"/>
                  </a:cubicBezTo>
                  <a:cubicBezTo>
                    <a:pt x="189" y="198"/>
                    <a:pt x="192" y="194"/>
                    <a:pt x="196" y="192"/>
                  </a:cubicBezTo>
                  <a:cubicBezTo>
                    <a:pt x="199" y="190"/>
                    <a:pt x="196" y="194"/>
                    <a:pt x="202" y="194"/>
                  </a:cubicBezTo>
                  <a:cubicBezTo>
                    <a:pt x="209" y="195"/>
                    <a:pt x="208" y="201"/>
                    <a:pt x="203" y="199"/>
                  </a:cubicBezTo>
                  <a:cubicBezTo>
                    <a:pt x="198" y="196"/>
                    <a:pt x="195" y="197"/>
                    <a:pt x="191" y="201"/>
                  </a:cubicBezTo>
                  <a:cubicBezTo>
                    <a:pt x="186" y="205"/>
                    <a:pt x="190" y="206"/>
                    <a:pt x="186" y="211"/>
                  </a:cubicBezTo>
                  <a:cubicBezTo>
                    <a:pt x="183" y="216"/>
                    <a:pt x="183" y="219"/>
                    <a:pt x="187" y="219"/>
                  </a:cubicBezTo>
                  <a:cubicBezTo>
                    <a:pt x="192" y="220"/>
                    <a:pt x="187" y="223"/>
                    <a:pt x="183" y="224"/>
                  </a:cubicBezTo>
                  <a:cubicBezTo>
                    <a:pt x="179" y="226"/>
                    <a:pt x="182" y="228"/>
                    <a:pt x="188" y="228"/>
                  </a:cubicBezTo>
                  <a:cubicBezTo>
                    <a:pt x="193" y="228"/>
                    <a:pt x="202" y="220"/>
                    <a:pt x="210" y="216"/>
                  </a:cubicBezTo>
                  <a:cubicBezTo>
                    <a:pt x="218" y="212"/>
                    <a:pt x="224" y="216"/>
                    <a:pt x="226" y="215"/>
                  </a:cubicBezTo>
                  <a:cubicBezTo>
                    <a:pt x="228" y="214"/>
                    <a:pt x="224" y="211"/>
                    <a:pt x="226" y="209"/>
                  </a:cubicBezTo>
                  <a:cubicBezTo>
                    <a:pt x="229" y="208"/>
                    <a:pt x="223" y="207"/>
                    <a:pt x="221" y="203"/>
                  </a:cubicBezTo>
                  <a:cubicBezTo>
                    <a:pt x="220" y="198"/>
                    <a:pt x="224" y="201"/>
                    <a:pt x="225" y="197"/>
                  </a:cubicBezTo>
                  <a:cubicBezTo>
                    <a:pt x="226" y="193"/>
                    <a:pt x="229" y="195"/>
                    <a:pt x="231" y="197"/>
                  </a:cubicBezTo>
                  <a:cubicBezTo>
                    <a:pt x="234" y="198"/>
                    <a:pt x="237" y="195"/>
                    <a:pt x="240" y="200"/>
                  </a:cubicBezTo>
                  <a:cubicBezTo>
                    <a:pt x="242" y="204"/>
                    <a:pt x="244" y="198"/>
                    <a:pt x="248" y="202"/>
                  </a:cubicBezTo>
                  <a:cubicBezTo>
                    <a:pt x="252" y="205"/>
                    <a:pt x="248" y="204"/>
                    <a:pt x="243" y="205"/>
                  </a:cubicBezTo>
                  <a:cubicBezTo>
                    <a:pt x="239" y="206"/>
                    <a:pt x="241" y="212"/>
                    <a:pt x="245" y="209"/>
                  </a:cubicBezTo>
                  <a:cubicBezTo>
                    <a:pt x="248" y="207"/>
                    <a:pt x="251" y="205"/>
                    <a:pt x="254" y="208"/>
                  </a:cubicBezTo>
                  <a:cubicBezTo>
                    <a:pt x="257" y="210"/>
                    <a:pt x="258" y="209"/>
                    <a:pt x="260" y="207"/>
                  </a:cubicBezTo>
                  <a:cubicBezTo>
                    <a:pt x="263" y="204"/>
                    <a:pt x="263" y="207"/>
                    <a:pt x="263" y="209"/>
                  </a:cubicBezTo>
                  <a:cubicBezTo>
                    <a:pt x="263" y="211"/>
                    <a:pt x="268" y="212"/>
                    <a:pt x="276" y="213"/>
                  </a:cubicBezTo>
                  <a:cubicBezTo>
                    <a:pt x="283" y="214"/>
                    <a:pt x="297" y="212"/>
                    <a:pt x="300" y="212"/>
                  </a:cubicBezTo>
                  <a:cubicBezTo>
                    <a:pt x="304" y="212"/>
                    <a:pt x="302" y="217"/>
                    <a:pt x="310" y="219"/>
                  </a:cubicBezTo>
                  <a:cubicBezTo>
                    <a:pt x="318" y="220"/>
                    <a:pt x="320" y="211"/>
                    <a:pt x="324" y="214"/>
                  </a:cubicBezTo>
                  <a:cubicBezTo>
                    <a:pt x="328" y="218"/>
                    <a:pt x="324" y="219"/>
                    <a:pt x="322" y="221"/>
                  </a:cubicBezTo>
                  <a:cubicBezTo>
                    <a:pt x="319" y="224"/>
                    <a:pt x="324" y="224"/>
                    <a:pt x="327" y="225"/>
                  </a:cubicBezTo>
                  <a:cubicBezTo>
                    <a:pt x="330" y="227"/>
                    <a:pt x="337" y="229"/>
                    <a:pt x="340" y="232"/>
                  </a:cubicBezTo>
                  <a:cubicBezTo>
                    <a:pt x="344" y="235"/>
                    <a:pt x="346" y="239"/>
                    <a:pt x="354" y="243"/>
                  </a:cubicBezTo>
                  <a:cubicBezTo>
                    <a:pt x="362" y="247"/>
                    <a:pt x="354" y="233"/>
                    <a:pt x="360" y="237"/>
                  </a:cubicBezTo>
                  <a:cubicBezTo>
                    <a:pt x="366" y="242"/>
                    <a:pt x="364" y="237"/>
                    <a:pt x="369" y="242"/>
                  </a:cubicBezTo>
                  <a:cubicBezTo>
                    <a:pt x="374" y="246"/>
                    <a:pt x="372" y="240"/>
                    <a:pt x="370" y="232"/>
                  </a:cubicBezTo>
                  <a:cubicBezTo>
                    <a:pt x="368" y="225"/>
                    <a:pt x="372" y="230"/>
                    <a:pt x="375" y="233"/>
                  </a:cubicBezTo>
                  <a:cubicBezTo>
                    <a:pt x="377" y="237"/>
                    <a:pt x="377" y="244"/>
                    <a:pt x="375" y="248"/>
                  </a:cubicBezTo>
                  <a:cubicBezTo>
                    <a:pt x="374" y="253"/>
                    <a:pt x="366" y="249"/>
                    <a:pt x="367" y="246"/>
                  </a:cubicBezTo>
                  <a:cubicBezTo>
                    <a:pt x="368" y="244"/>
                    <a:pt x="360" y="245"/>
                    <a:pt x="359" y="248"/>
                  </a:cubicBezTo>
                  <a:cubicBezTo>
                    <a:pt x="359" y="252"/>
                    <a:pt x="365" y="259"/>
                    <a:pt x="369" y="259"/>
                  </a:cubicBezTo>
                  <a:cubicBezTo>
                    <a:pt x="373" y="260"/>
                    <a:pt x="370" y="266"/>
                    <a:pt x="372" y="267"/>
                  </a:cubicBezTo>
                  <a:cubicBezTo>
                    <a:pt x="376" y="268"/>
                    <a:pt x="375" y="275"/>
                    <a:pt x="377" y="274"/>
                  </a:cubicBezTo>
                  <a:cubicBezTo>
                    <a:pt x="379" y="273"/>
                    <a:pt x="379" y="265"/>
                    <a:pt x="376" y="261"/>
                  </a:cubicBezTo>
                  <a:cubicBezTo>
                    <a:pt x="374" y="258"/>
                    <a:pt x="375" y="253"/>
                    <a:pt x="378" y="254"/>
                  </a:cubicBezTo>
                  <a:cubicBezTo>
                    <a:pt x="381" y="255"/>
                    <a:pt x="378" y="260"/>
                    <a:pt x="380" y="262"/>
                  </a:cubicBezTo>
                  <a:cubicBezTo>
                    <a:pt x="381" y="264"/>
                    <a:pt x="383" y="260"/>
                    <a:pt x="386" y="258"/>
                  </a:cubicBezTo>
                  <a:cubicBezTo>
                    <a:pt x="390" y="256"/>
                    <a:pt x="385" y="250"/>
                    <a:pt x="386" y="247"/>
                  </a:cubicBezTo>
                  <a:cubicBezTo>
                    <a:pt x="387" y="244"/>
                    <a:pt x="391" y="250"/>
                    <a:pt x="393" y="255"/>
                  </a:cubicBezTo>
                  <a:cubicBezTo>
                    <a:pt x="394" y="260"/>
                    <a:pt x="389" y="260"/>
                    <a:pt x="389" y="263"/>
                  </a:cubicBezTo>
                  <a:cubicBezTo>
                    <a:pt x="389" y="266"/>
                    <a:pt x="384" y="264"/>
                    <a:pt x="383" y="266"/>
                  </a:cubicBezTo>
                  <a:cubicBezTo>
                    <a:pt x="381" y="267"/>
                    <a:pt x="382" y="277"/>
                    <a:pt x="384" y="278"/>
                  </a:cubicBezTo>
                  <a:cubicBezTo>
                    <a:pt x="386" y="278"/>
                    <a:pt x="387" y="269"/>
                    <a:pt x="389" y="274"/>
                  </a:cubicBezTo>
                  <a:cubicBezTo>
                    <a:pt x="390" y="278"/>
                    <a:pt x="395" y="268"/>
                    <a:pt x="396" y="272"/>
                  </a:cubicBezTo>
                  <a:cubicBezTo>
                    <a:pt x="397" y="276"/>
                    <a:pt x="403" y="281"/>
                    <a:pt x="405" y="280"/>
                  </a:cubicBezTo>
                  <a:cubicBezTo>
                    <a:pt x="408" y="279"/>
                    <a:pt x="404" y="274"/>
                    <a:pt x="401" y="274"/>
                  </a:cubicBezTo>
                  <a:cubicBezTo>
                    <a:pt x="397" y="274"/>
                    <a:pt x="398" y="268"/>
                    <a:pt x="401" y="268"/>
                  </a:cubicBezTo>
                  <a:cubicBezTo>
                    <a:pt x="404" y="268"/>
                    <a:pt x="410" y="276"/>
                    <a:pt x="410" y="279"/>
                  </a:cubicBezTo>
                  <a:cubicBezTo>
                    <a:pt x="410" y="282"/>
                    <a:pt x="407" y="282"/>
                    <a:pt x="404" y="285"/>
                  </a:cubicBezTo>
                  <a:cubicBezTo>
                    <a:pt x="401" y="288"/>
                    <a:pt x="398" y="280"/>
                    <a:pt x="394" y="280"/>
                  </a:cubicBezTo>
                  <a:cubicBezTo>
                    <a:pt x="391" y="280"/>
                    <a:pt x="394" y="285"/>
                    <a:pt x="396" y="289"/>
                  </a:cubicBezTo>
                  <a:cubicBezTo>
                    <a:pt x="397" y="292"/>
                    <a:pt x="392" y="297"/>
                    <a:pt x="396" y="300"/>
                  </a:cubicBezTo>
                  <a:cubicBezTo>
                    <a:pt x="400" y="303"/>
                    <a:pt x="399" y="298"/>
                    <a:pt x="400" y="296"/>
                  </a:cubicBezTo>
                  <a:cubicBezTo>
                    <a:pt x="401" y="294"/>
                    <a:pt x="404" y="297"/>
                    <a:pt x="406" y="298"/>
                  </a:cubicBezTo>
                  <a:cubicBezTo>
                    <a:pt x="408" y="300"/>
                    <a:pt x="409" y="294"/>
                    <a:pt x="409" y="292"/>
                  </a:cubicBezTo>
                  <a:cubicBezTo>
                    <a:pt x="409" y="290"/>
                    <a:pt x="412" y="291"/>
                    <a:pt x="414" y="294"/>
                  </a:cubicBezTo>
                  <a:cubicBezTo>
                    <a:pt x="416" y="297"/>
                    <a:pt x="417" y="291"/>
                    <a:pt x="420" y="291"/>
                  </a:cubicBezTo>
                  <a:cubicBezTo>
                    <a:pt x="423" y="292"/>
                    <a:pt x="421" y="297"/>
                    <a:pt x="421" y="299"/>
                  </a:cubicBezTo>
                  <a:cubicBezTo>
                    <a:pt x="421" y="302"/>
                    <a:pt x="426" y="297"/>
                    <a:pt x="425" y="300"/>
                  </a:cubicBezTo>
                  <a:cubicBezTo>
                    <a:pt x="425" y="300"/>
                    <a:pt x="425" y="301"/>
                    <a:pt x="425" y="301"/>
                  </a:cubicBezTo>
                  <a:cubicBezTo>
                    <a:pt x="428" y="299"/>
                    <a:pt x="431" y="297"/>
                    <a:pt x="433" y="296"/>
                  </a:cubicBezTo>
                  <a:cubicBezTo>
                    <a:pt x="438" y="292"/>
                    <a:pt x="429" y="290"/>
                    <a:pt x="431" y="286"/>
                  </a:cubicBezTo>
                  <a:close/>
                  <a:moveTo>
                    <a:pt x="9" y="321"/>
                  </a:moveTo>
                  <a:cubicBezTo>
                    <a:pt x="15" y="319"/>
                    <a:pt x="17" y="316"/>
                    <a:pt x="15" y="313"/>
                  </a:cubicBezTo>
                  <a:cubicBezTo>
                    <a:pt x="12" y="310"/>
                    <a:pt x="4" y="323"/>
                    <a:pt x="9" y="321"/>
                  </a:cubicBezTo>
                  <a:close/>
                  <a:moveTo>
                    <a:pt x="51" y="299"/>
                  </a:moveTo>
                  <a:cubicBezTo>
                    <a:pt x="46" y="297"/>
                    <a:pt x="31" y="305"/>
                    <a:pt x="36" y="306"/>
                  </a:cubicBezTo>
                  <a:cubicBezTo>
                    <a:pt x="40" y="307"/>
                    <a:pt x="41" y="303"/>
                    <a:pt x="45" y="303"/>
                  </a:cubicBezTo>
                  <a:cubicBezTo>
                    <a:pt x="49" y="303"/>
                    <a:pt x="57" y="301"/>
                    <a:pt x="51" y="299"/>
                  </a:cubicBezTo>
                  <a:close/>
                  <a:moveTo>
                    <a:pt x="178" y="240"/>
                  </a:moveTo>
                  <a:cubicBezTo>
                    <a:pt x="178" y="237"/>
                    <a:pt x="174" y="237"/>
                    <a:pt x="169" y="243"/>
                  </a:cubicBezTo>
                  <a:cubicBezTo>
                    <a:pt x="164" y="249"/>
                    <a:pt x="160" y="252"/>
                    <a:pt x="159" y="255"/>
                  </a:cubicBezTo>
                  <a:cubicBezTo>
                    <a:pt x="159" y="257"/>
                    <a:pt x="153" y="254"/>
                    <a:pt x="151" y="258"/>
                  </a:cubicBezTo>
                  <a:cubicBezTo>
                    <a:pt x="149" y="261"/>
                    <a:pt x="152" y="269"/>
                    <a:pt x="156" y="266"/>
                  </a:cubicBezTo>
                  <a:cubicBezTo>
                    <a:pt x="159" y="264"/>
                    <a:pt x="160" y="266"/>
                    <a:pt x="162" y="266"/>
                  </a:cubicBezTo>
                  <a:cubicBezTo>
                    <a:pt x="164" y="266"/>
                    <a:pt x="174" y="259"/>
                    <a:pt x="177" y="256"/>
                  </a:cubicBezTo>
                  <a:cubicBezTo>
                    <a:pt x="179" y="252"/>
                    <a:pt x="173" y="251"/>
                    <a:pt x="172" y="249"/>
                  </a:cubicBezTo>
                  <a:cubicBezTo>
                    <a:pt x="172" y="247"/>
                    <a:pt x="178" y="247"/>
                    <a:pt x="180" y="245"/>
                  </a:cubicBezTo>
                  <a:cubicBezTo>
                    <a:pt x="183" y="244"/>
                    <a:pt x="178" y="243"/>
                    <a:pt x="178" y="240"/>
                  </a:cubicBezTo>
                  <a:close/>
                  <a:moveTo>
                    <a:pt x="19" y="210"/>
                  </a:moveTo>
                  <a:cubicBezTo>
                    <a:pt x="18" y="206"/>
                    <a:pt x="8" y="210"/>
                    <a:pt x="9" y="214"/>
                  </a:cubicBezTo>
                  <a:cubicBezTo>
                    <a:pt x="10" y="218"/>
                    <a:pt x="20" y="220"/>
                    <a:pt x="25" y="219"/>
                  </a:cubicBezTo>
                  <a:cubicBezTo>
                    <a:pt x="28" y="217"/>
                    <a:pt x="30" y="213"/>
                    <a:pt x="27" y="211"/>
                  </a:cubicBezTo>
                  <a:cubicBezTo>
                    <a:pt x="24" y="208"/>
                    <a:pt x="19" y="214"/>
                    <a:pt x="19" y="210"/>
                  </a:cubicBezTo>
                  <a:close/>
                  <a:moveTo>
                    <a:pt x="1137" y="413"/>
                  </a:moveTo>
                  <a:cubicBezTo>
                    <a:pt x="1137" y="410"/>
                    <a:pt x="1127" y="412"/>
                    <a:pt x="1122" y="409"/>
                  </a:cubicBezTo>
                  <a:cubicBezTo>
                    <a:pt x="1117" y="405"/>
                    <a:pt x="1109" y="422"/>
                    <a:pt x="1108" y="429"/>
                  </a:cubicBezTo>
                  <a:cubicBezTo>
                    <a:pt x="1106" y="436"/>
                    <a:pt x="1094" y="443"/>
                    <a:pt x="1094" y="443"/>
                  </a:cubicBezTo>
                  <a:cubicBezTo>
                    <a:pt x="1094" y="443"/>
                    <a:pt x="1058" y="444"/>
                    <a:pt x="1055" y="444"/>
                  </a:cubicBezTo>
                  <a:cubicBezTo>
                    <a:pt x="1053" y="444"/>
                    <a:pt x="1045" y="451"/>
                    <a:pt x="1040" y="455"/>
                  </a:cubicBezTo>
                  <a:cubicBezTo>
                    <a:pt x="1040" y="455"/>
                    <a:pt x="1040" y="455"/>
                    <a:pt x="1040" y="456"/>
                  </a:cubicBezTo>
                  <a:cubicBezTo>
                    <a:pt x="1044" y="462"/>
                    <a:pt x="1031" y="466"/>
                    <a:pt x="1018" y="467"/>
                  </a:cubicBezTo>
                  <a:cubicBezTo>
                    <a:pt x="1015" y="467"/>
                    <a:pt x="1012" y="467"/>
                    <a:pt x="1009" y="467"/>
                  </a:cubicBezTo>
                  <a:cubicBezTo>
                    <a:pt x="1010" y="469"/>
                    <a:pt x="1010" y="471"/>
                    <a:pt x="1010" y="472"/>
                  </a:cubicBezTo>
                  <a:cubicBezTo>
                    <a:pt x="1010" y="473"/>
                    <a:pt x="1009" y="474"/>
                    <a:pt x="1007" y="475"/>
                  </a:cubicBezTo>
                  <a:cubicBezTo>
                    <a:pt x="1005" y="479"/>
                    <a:pt x="989" y="486"/>
                    <a:pt x="981" y="491"/>
                  </a:cubicBezTo>
                  <a:cubicBezTo>
                    <a:pt x="971" y="496"/>
                    <a:pt x="958" y="493"/>
                    <a:pt x="958" y="486"/>
                  </a:cubicBezTo>
                  <a:cubicBezTo>
                    <a:pt x="958" y="478"/>
                    <a:pt x="965" y="480"/>
                    <a:pt x="967" y="483"/>
                  </a:cubicBezTo>
                  <a:cubicBezTo>
                    <a:pt x="967" y="484"/>
                    <a:pt x="969" y="483"/>
                    <a:pt x="971" y="482"/>
                  </a:cubicBezTo>
                  <a:cubicBezTo>
                    <a:pt x="969" y="479"/>
                    <a:pt x="969" y="476"/>
                    <a:pt x="970" y="473"/>
                  </a:cubicBezTo>
                  <a:cubicBezTo>
                    <a:pt x="967" y="472"/>
                    <a:pt x="971" y="460"/>
                    <a:pt x="965" y="459"/>
                  </a:cubicBezTo>
                  <a:cubicBezTo>
                    <a:pt x="959" y="457"/>
                    <a:pt x="952" y="467"/>
                    <a:pt x="953" y="461"/>
                  </a:cubicBezTo>
                  <a:cubicBezTo>
                    <a:pt x="954" y="454"/>
                    <a:pt x="963" y="449"/>
                    <a:pt x="958" y="440"/>
                  </a:cubicBezTo>
                  <a:cubicBezTo>
                    <a:pt x="952" y="432"/>
                    <a:pt x="942" y="432"/>
                    <a:pt x="940" y="438"/>
                  </a:cubicBezTo>
                  <a:cubicBezTo>
                    <a:pt x="938" y="445"/>
                    <a:pt x="931" y="442"/>
                    <a:pt x="929" y="447"/>
                  </a:cubicBezTo>
                  <a:cubicBezTo>
                    <a:pt x="926" y="452"/>
                    <a:pt x="924" y="463"/>
                    <a:pt x="926" y="471"/>
                  </a:cubicBezTo>
                  <a:cubicBezTo>
                    <a:pt x="928" y="479"/>
                    <a:pt x="925" y="483"/>
                    <a:pt x="918" y="487"/>
                  </a:cubicBezTo>
                  <a:cubicBezTo>
                    <a:pt x="910" y="492"/>
                    <a:pt x="906" y="480"/>
                    <a:pt x="909" y="466"/>
                  </a:cubicBezTo>
                  <a:cubicBezTo>
                    <a:pt x="911" y="456"/>
                    <a:pt x="917" y="446"/>
                    <a:pt x="912" y="446"/>
                  </a:cubicBezTo>
                  <a:cubicBezTo>
                    <a:pt x="907" y="446"/>
                    <a:pt x="918" y="434"/>
                    <a:pt x="929" y="432"/>
                  </a:cubicBezTo>
                  <a:cubicBezTo>
                    <a:pt x="939" y="429"/>
                    <a:pt x="952" y="430"/>
                    <a:pt x="952" y="427"/>
                  </a:cubicBezTo>
                  <a:cubicBezTo>
                    <a:pt x="952" y="426"/>
                    <a:pt x="953" y="426"/>
                    <a:pt x="954" y="426"/>
                  </a:cubicBezTo>
                  <a:cubicBezTo>
                    <a:pt x="951" y="424"/>
                    <a:pt x="949" y="422"/>
                    <a:pt x="947" y="421"/>
                  </a:cubicBezTo>
                  <a:cubicBezTo>
                    <a:pt x="947" y="422"/>
                    <a:pt x="947" y="422"/>
                    <a:pt x="946" y="423"/>
                  </a:cubicBezTo>
                  <a:cubicBezTo>
                    <a:pt x="942" y="426"/>
                    <a:pt x="943" y="419"/>
                    <a:pt x="935" y="419"/>
                  </a:cubicBezTo>
                  <a:cubicBezTo>
                    <a:pt x="928" y="419"/>
                    <a:pt x="920" y="426"/>
                    <a:pt x="914" y="423"/>
                  </a:cubicBezTo>
                  <a:cubicBezTo>
                    <a:pt x="908" y="420"/>
                    <a:pt x="911" y="416"/>
                    <a:pt x="906" y="416"/>
                  </a:cubicBezTo>
                  <a:cubicBezTo>
                    <a:pt x="900" y="416"/>
                    <a:pt x="910" y="405"/>
                    <a:pt x="902" y="410"/>
                  </a:cubicBezTo>
                  <a:cubicBezTo>
                    <a:pt x="894" y="414"/>
                    <a:pt x="882" y="425"/>
                    <a:pt x="876" y="420"/>
                  </a:cubicBezTo>
                  <a:cubicBezTo>
                    <a:pt x="871" y="415"/>
                    <a:pt x="866" y="422"/>
                    <a:pt x="862" y="418"/>
                  </a:cubicBezTo>
                  <a:cubicBezTo>
                    <a:pt x="858" y="414"/>
                    <a:pt x="876" y="403"/>
                    <a:pt x="884" y="403"/>
                  </a:cubicBezTo>
                  <a:cubicBezTo>
                    <a:pt x="886" y="403"/>
                    <a:pt x="888" y="402"/>
                    <a:pt x="890" y="401"/>
                  </a:cubicBezTo>
                  <a:cubicBezTo>
                    <a:pt x="886" y="399"/>
                    <a:pt x="876" y="396"/>
                    <a:pt x="874" y="399"/>
                  </a:cubicBezTo>
                  <a:cubicBezTo>
                    <a:pt x="871" y="402"/>
                    <a:pt x="867" y="400"/>
                    <a:pt x="864" y="397"/>
                  </a:cubicBezTo>
                  <a:cubicBezTo>
                    <a:pt x="862" y="394"/>
                    <a:pt x="859" y="398"/>
                    <a:pt x="855" y="393"/>
                  </a:cubicBezTo>
                  <a:cubicBezTo>
                    <a:pt x="851" y="389"/>
                    <a:pt x="847" y="392"/>
                    <a:pt x="845" y="393"/>
                  </a:cubicBezTo>
                  <a:cubicBezTo>
                    <a:pt x="842" y="394"/>
                    <a:pt x="839" y="391"/>
                    <a:pt x="835" y="390"/>
                  </a:cubicBezTo>
                  <a:cubicBezTo>
                    <a:pt x="831" y="388"/>
                    <a:pt x="834" y="384"/>
                    <a:pt x="830" y="381"/>
                  </a:cubicBezTo>
                  <a:cubicBezTo>
                    <a:pt x="827" y="378"/>
                    <a:pt x="826" y="386"/>
                    <a:pt x="826" y="386"/>
                  </a:cubicBezTo>
                  <a:cubicBezTo>
                    <a:pt x="516" y="388"/>
                    <a:pt x="516" y="388"/>
                    <a:pt x="516" y="388"/>
                  </a:cubicBezTo>
                  <a:cubicBezTo>
                    <a:pt x="516" y="388"/>
                    <a:pt x="516" y="389"/>
                    <a:pt x="517" y="389"/>
                  </a:cubicBezTo>
                  <a:cubicBezTo>
                    <a:pt x="521" y="393"/>
                    <a:pt x="518" y="396"/>
                    <a:pt x="519" y="401"/>
                  </a:cubicBezTo>
                  <a:cubicBezTo>
                    <a:pt x="520" y="406"/>
                    <a:pt x="519" y="412"/>
                    <a:pt x="515" y="412"/>
                  </a:cubicBezTo>
                  <a:cubicBezTo>
                    <a:pt x="512" y="412"/>
                    <a:pt x="511" y="408"/>
                    <a:pt x="514" y="407"/>
                  </a:cubicBezTo>
                  <a:cubicBezTo>
                    <a:pt x="517" y="405"/>
                    <a:pt x="515" y="400"/>
                    <a:pt x="512" y="400"/>
                  </a:cubicBezTo>
                  <a:cubicBezTo>
                    <a:pt x="511" y="400"/>
                    <a:pt x="510" y="398"/>
                    <a:pt x="510" y="395"/>
                  </a:cubicBezTo>
                  <a:cubicBezTo>
                    <a:pt x="505" y="397"/>
                    <a:pt x="499" y="396"/>
                    <a:pt x="492" y="395"/>
                  </a:cubicBezTo>
                  <a:cubicBezTo>
                    <a:pt x="492" y="396"/>
                    <a:pt x="493" y="396"/>
                    <a:pt x="493" y="396"/>
                  </a:cubicBezTo>
                  <a:cubicBezTo>
                    <a:pt x="493" y="399"/>
                    <a:pt x="494" y="406"/>
                    <a:pt x="498" y="411"/>
                  </a:cubicBezTo>
                  <a:cubicBezTo>
                    <a:pt x="502" y="417"/>
                    <a:pt x="500" y="420"/>
                    <a:pt x="503" y="422"/>
                  </a:cubicBezTo>
                  <a:cubicBezTo>
                    <a:pt x="507" y="424"/>
                    <a:pt x="507" y="426"/>
                    <a:pt x="503" y="426"/>
                  </a:cubicBezTo>
                  <a:cubicBezTo>
                    <a:pt x="500" y="425"/>
                    <a:pt x="502" y="428"/>
                    <a:pt x="501" y="436"/>
                  </a:cubicBezTo>
                  <a:cubicBezTo>
                    <a:pt x="500" y="443"/>
                    <a:pt x="500" y="459"/>
                    <a:pt x="499" y="464"/>
                  </a:cubicBezTo>
                  <a:cubicBezTo>
                    <a:pt x="499" y="468"/>
                    <a:pt x="493" y="476"/>
                    <a:pt x="496" y="481"/>
                  </a:cubicBezTo>
                  <a:cubicBezTo>
                    <a:pt x="500" y="486"/>
                    <a:pt x="502" y="493"/>
                    <a:pt x="500" y="499"/>
                  </a:cubicBezTo>
                  <a:cubicBezTo>
                    <a:pt x="498" y="506"/>
                    <a:pt x="499" y="509"/>
                    <a:pt x="501" y="514"/>
                  </a:cubicBezTo>
                  <a:cubicBezTo>
                    <a:pt x="504" y="519"/>
                    <a:pt x="502" y="527"/>
                    <a:pt x="505" y="529"/>
                  </a:cubicBezTo>
                  <a:cubicBezTo>
                    <a:pt x="508" y="531"/>
                    <a:pt x="511" y="534"/>
                    <a:pt x="513" y="539"/>
                  </a:cubicBezTo>
                  <a:cubicBezTo>
                    <a:pt x="516" y="543"/>
                    <a:pt x="519" y="540"/>
                    <a:pt x="519" y="545"/>
                  </a:cubicBezTo>
                  <a:cubicBezTo>
                    <a:pt x="520" y="549"/>
                    <a:pt x="520" y="550"/>
                    <a:pt x="524" y="552"/>
                  </a:cubicBezTo>
                  <a:cubicBezTo>
                    <a:pt x="528" y="554"/>
                    <a:pt x="525" y="558"/>
                    <a:pt x="525" y="561"/>
                  </a:cubicBezTo>
                  <a:cubicBezTo>
                    <a:pt x="525" y="563"/>
                    <a:pt x="530" y="568"/>
                    <a:pt x="537" y="573"/>
                  </a:cubicBezTo>
                  <a:cubicBezTo>
                    <a:pt x="543" y="579"/>
                    <a:pt x="538" y="584"/>
                    <a:pt x="543" y="584"/>
                  </a:cubicBezTo>
                  <a:cubicBezTo>
                    <a:pt x="547" y="584"/>
                    <a:pt x="552" y="587"/>
                    <a:pt x="557" y="590"/>
                  </a:cubicBezTo>
                  <a:cubicBezTo>
                    <a:pt x="561" y="593"/>
                    <a:pt x="563" y="591"/>
                    <a:pt x="566" y="592"/>
                  </a:cubicBezTo>
                  <a:cubicBezTo>
                    <a:pt x="569" y="592"/>
                    <a:pt x="575" y="599"/>
                    <a:pt x="577" y="604"/>
                  </a:cubicBezTo>
                  <a:cubicBezTo>
                    <a:pt x="577" y="606"/>
                    <a:pt x="578" y="609"/>
                    <a:pt x="579" y="611"/>
                  </a:cubicBezTo>
                  <a:cubicBezTo>
                    <a:pt x="605" y="608"/>
                    <a:pt x="605" y="608"/>
                    <a:pt x="605" y="608"/>
                  </a:cubicBezTo>
                  <a:cubicBezTo>
                    <a:pt x="605" y="608"/>
                    <a:pt x="613" y="613"/>
                    <a:pt x="618" y="614"/>
                  </a:cubicBezTo>
                  <a:cubicBezTo>
                    <a:pt x="622" y="615"/>
                    <a:pt x="647" y="625"/>
                    <a:pt x="647" y="625"/>
                  </a:cubicBezTo>
                  <a:cubicBezTo>
                    <a:pt x="679" y="624"/>
                    <a:pt x="679" y="624"/>
                    <a:pt x="679" y="624"/>
                  </a:cubicBezTo>
                  <a:cubicBezTo>
                    <a:pt x="683" y="619"/>
                    <a:pt x="683" y="619"/>
                    <a:pt x="683" y="619"/>
                  </a:cubicBezTo>
                  <a:cubicBezTo>
                    <a:pt x="700" y="619"/>
                    <a:pt x="700" y="619"/>
                    <a:pt x="700" y="619"/>
                  </a:cubicBezTo>
                  <a:cubicBezTo>
                    <a:pt x="700" y="619"/>
                    <a:pt x="711" y="630"/>
                    <a:pt x="713" y="631"/>
                  </a:cubicBezTo>
                  <a:cubicBezTo>
                    <a:pt x="715" y="632"/>
                    <a:pt x="720" y="637"/>
                    <a:pt x="720" y="640"/>
                  </a:cubicBezTo>
                  <a:cubicBezTo>
                    <a:pt x="720" y="643"/>
                    <a:pt x="722" y="646"/>
                    <a:pt x="724" y="647"/>
                  </a:cubicBezTo>
                  <a:cubicBezTo>
                    <a:pt x="727" y="648"/>
                    <a:pt x="736" y="654"/>
                    <a:pt x="737" y="654"/>
                  </a:cubicBezTo>
                  <a:cubicBezTo>
                    <a:pt x="739" y="653"/>
                    <a:pt x="741" y="643"/>
                    <a:pt x="746" y="643"/>
                  </a:cubicBezTo>
                  <a:cubicBezTo>
                    <a:pt x="751" y="644"/>
                    <a:pt x="764" y="647"/>
                    <a:pt x="766" y="655"/>
                  </a:cubicBezTo>
                  <a:cubicBezTo>
                    <a:pt x="768" y="662"/>
                    <a:pt x="775" y="668"/>
                    <a:pt x="777" y="670"/>
                  </a:cubicBezTo>
                  <a:cubicBezTo>
                    <a:pt x="779" y="672"/>
                    <a:pt x="778" y="676"/>
                    <a:pt x="779" y="679"/>
                  </a:cubicBezTo>
                  <a:cubicBezTo>
                    <a:pt x="781" y="681"/>
                    <a:pt x="781" y="685"/>
                    <a:pt x="783" y="685"/>
                  </a:cubicBezTo>
                  <a:cubicBezTo>
                    <a:pt x="785" y="685"/>
                    <a:pt x="794" y="691"/>
                    <a:pt x="798" y="691"/>
                  </a:cubicBezTo>
                  <a:cubicBezTo>
                    <a:pt x="800" y="691"/>
                    <a:pt x="801" y="692"/>
                    <a:pt x="803" y="693"/>
                  </a:cubicBezTo>
                  <a:cubicBezTo>
                    <a:pt x="804" y="684"/>
                    <a:pt x="794" y="682"/>
                    <a:pt x="800" y="678"/>
                  </a:cubicBezTo>
                  <a:cubicBezTo>
                    <a:pt x="806" y="674"/>
                    <a:pt x="800" y="670"/>
                    <a:pt x="803" y="668"/>
                  </a:cubicBezTo>
                  <a:cubicBezTo>
                    <a:pt x="806" y="666"/>
                    <a:pt x="811" y="664"/>
                    <a:pt x="811" y="661"/>
                  </a:cubicBezTo>
                  <a:cubicBezTo>
                    <a:pt x="811" y="658"/>
                    <a:pt x="814" y="658"/>
                    <a:pt x="818" y="658"/>
                  </a:cubicBezTo>
                  <a:cubicBezTo>
                    <a:pt x="822" y="659"/>
                    <a:pt x="829" y="652"/>
                    <a:pt x="829" y="649"/>
                  </a:cubicBezTo>
                  <a:cubicBezTo>
                    <a:pt x="828" y="646"/>
                    <a:pt x="829" y="646"/>
                    <a:pt x="834" y="647"/>
                  </a:cubicBezTo>
                  <a:cubicBezTo>
                    <a:pt x="839" y="648"/>
                    <a:pt x="838" y="641"/>
                    <a:pt x="841" y="642"/>
                  </a:cubicBezTo>
                  <a:cubicBezTo>
                    <a:pt x="844" y="643"/>
                    <a:pt x="847" y="645"/>
                    <a:pt x="847" y="643"/>
                  </a:cubicBezTo>
                  <a:cubicBezTo>
                    <a:pt x="847" y="640"/>
                    <a:pt x="850" y="641"/>
                    <a:pt x="852" y="644"/>
                  </a:cubicBezTo>
                  <a:cubicBezTo>
                    <a:pt x="855" y="647"/>
                    <a:pt x="861" y="648"/>
                    <a:pt x="862" y="644"/>
                  </a:cubicBezTo>
                  <a:cubicBezTo>
                    <a:pt x="862" y="641"/>
                    <a:pt x="866" y="644"/>
                    <a:pt x="869" y="648"/>
                  </a:cubicBezTo>
                  <a:cubicBezTo>
                    <a:pt x="872" y="651"/>
                    <a:pt x="874" y="650"/>
                    <a:pt x="879" y="650"/>
                  </a:cubicBezTo>
                  <a:cubicBezTo>
                    <a:pt x="883" y="651"/>
                    <a:pt x="883" y="649"/>
                    <a:pt x="884" y="646"/>
                  </a:cubicBezTo>
                  <a:cubicBezTo>
                    <a:pt x="884" y="643"/>
                    <a:pt x="889" y="653"/>
                    <a:pt x="894" y="653"/>
                  </a:cubicBezTo>
                  <a:cubicBezTo>
                    <a:pt x="898" y="654"/>
                    <a:pt x="895" y="650"/>
                    <a:pt x="891" y="648"/>
                  </a:cubicBezTo>
                  <a:cubicBezTo>
                    <a:pt x="888" y="645"/>
                    <a:pt x="892" y="644"/>
                    <a:pt x="889" y="641"/>
                  </a:cubicBezTo>
                  <a:cubicBezTo>
                    <a:pt x="886" y="639"/>
                    <a:pt x="893" y="636"/>
                    <a:pt x="899" y="636"/>
                  </a:cubicBezTo>
                  <a:cubicBezTo>
                    <a:pt x="905" y="637"/>
                    <a:pt x="904" y="638"/>
                    <a:pt x="907" y="635"/>
                  </a:cubicBezTo>
                  <a:cubicBezTo>
                    <a:pt x="909" y="631"/>
                    <a:pt x="911" y="635"/>
                    <a:pt x="911" y="638"/>
                  </a:cubicBezTo>
                  <a:cubicBezTo>
                    <a:pt x="911" y="641"/>
                    <a:pt x="921" y="636"/>
                    <a:pt x="926" y="636"/>
                  </a:cubicBezTo>
                  <a:cubicBezTo>
                    <a:pt x="931" y="636"/>
                    <a:pt x="936" y="640"/>
                    <a:pt x="937" y="643"/>
                  </a:cubicBezTo>
                  <a:cubicBezTo>
                    <a:pt x="937" y="646"/>
                    <a:pt x="941" y="648"/>
                    <a:pt x="944" y="645"/>
                  </a:cubicBezTo>
                  <a:cubicBezTo>
                    <a:pt x="948" y="641"/>
                    <a:pt x="951" y="638"/>
                    <a:pt x="955" y="641"/>
                  </a:cubicBezTo>
                  <a:cubicBezTo>
                    <a:pt x="958" y="645"/>
                    <a:pt x="962" y="649"/>
                    <a:pt x="966" y="654"/>
                  </a:cubicBezTo>
                  <a:cubicBezTo>
                    <a:pt x="970" y="658"/>
                    <a:pt x="964" y="663"/>
                    <a:pt x="966" y="666"/>
                  </a:cubicBezTo>
                  <a:cubicBezTo>
                    <a:pt x="969" y="670"/>
                    <a:pt x="966" y="674"/>
                    <a:pt x="971" y="678"/>
                  </a:cubicBezTo>
                  <a:cubicBezTo>
                    <a:pt x="976" y="681"/>
                    <a:pt x="972" y="688"/>
                    <a:pt x="976" y="689"/>
                  </a:cubicBezTo>
                  <a:cubicBezTo>
                    <a:pt x="980" y="690"/>
                    <a:pt x="983" y="697"/>
                    <a:pt x="983" y="699"/>
                  </a:cubicBezTo>
                  <a:cubicBezTo>
                    <a:pt x="984" y="702"/>
                    <a:pt x="991" y="705"/>
                    <a:pt x="992" y="701"/>
                  </a:cubicBezTo>
                  <a:cubicBezTo>
                    <a:pt x="992" y="696"/>
                    <a:pt x="996" y="691"/>
                    <a:pt x="997" y="687"/>
                  </a:cubicBezTo>
                  <a:cubicBezTo>
                    <a:pt x="997" y="683"/>
                    <a:pt x="994" y="669"/>
                    <a:pt x="991" y="665"/>
                  </a:cubicBezTo>
                  <a:cubicBezTo>
                    <a:pt x="987" y="660"/>
                    <a:pt x="991" y="659"/>
                    <a:pt x="987" y="654"/>
                  </a:cubicBezTo>
                  <a:cubicBezTo>
                    <a:pt x="983" y="649"/>
                    <a:pt x="981" y="639"/>
                    <a:pt x="981" y="632"/>
                  </a:cubicBezTo>
                  <a:cubicBezTo>
                    <a:pt x="981" y="624"/>
                    <a:pt x="990" y="612"/>
                    <a:pt x="994" y="608"/>
                  </a:cubicBezTo>
                  <a:cubicBezTo>
                    <a:pt x="999" y="605"/>
                    <a:pt x="1003" y="607"/>
                    <a:pt x="1004" y="603"/>
                  </a:cubicBezTo>
                  <a:cubicBezTo>
                    <a:pt x="1005" y="599"/>
                    <a:pt x="1011" y="594"/>
                    <a:pt x="1014" y="594"/>
                  </a:cubicBezTo>
                  <a:cubicBezTo>
                    <a:pt x="1017" y="594"/>
                    <a:pt x="1020" y="594"/>
                    <a:pt x="1020" y="591"/>
                  </a:cubicBezTo>
                  <a:cubicBezTo>
                    <a:pt x="1021" y="588"/>
                    <a:pt x="1026" y="584"/>
                    <a:pt x="1032" y="583"/>
                  </a:cubicBezTo>
                  <a:cubicBezTo>
                    <a:pt x="1039" y="582"/>
                    <a:pt x="1035" y="578"/>
                    <a:pt x="1033" y="575"/>
                  </a:cubicBezTo>
                  <a:cubicBezTo>
                    <a:pt x="1032" y="572"/>
                    <a:pt x="1035" y="569"/>
                    <a:pt x="1036" y="571"/>
                  </a:cubicBezTo>
                  <a:cubicBezTo>
                    <a:pt x="1037" y="573"/>
                    <a:pt x="1041" y="574"/>
                    <a:pt x="1044" y="572"/>
                  </a:cubicBezTo>
                  <a:cubicBezTo>
                    <a:pt x="1046" y="570"/>
                    <a:pt x="1052" y="565"/>
                    <a:pt x="1047" y="565"/>
                  </a:cubicBezTo>
                  <a:cubicBezTo>
                    <a:pt x="1041" y="565"/>
                    <a:pt x="1040" y="563"/>
                    <a:pt x="1043" y="561"/>
                  </a:cubicBezTo>
                  <a:cubicBezTo>
                    <a:pt x="1046" y="560"/>
                    <a:pt x="1044" y="554"/>
                    <a:pt x="1039" y="554"/>
                  </a:cubicBezTo>
                  <a:cubicBezTo>
                    <a:pt x="1035" y="553"/>
                    <a:pt x="1036" y="551"/>
                    <a:pt x="1039" y="548"/>
                  </a:cubicBezTo>
                  <a:cubicBezTo>
                    <a:pt x="1042" y="545"/>
                    <a:pt x="1035" y="541"/>
                    <a:pt x="1032" y="539"/>
                  </a:cubicBezTo>
                  <a:cubicBezTo>
                    <a:pt x="1028" y="536"/>
                    <a:pt x="1034" y="535"/>
                    <a:pt x="1036" y="535"/>
                  </a:cubicBezTo>
                  <a:cubicBezTo>
                    <a:pt x="1039" y="534"/>
                    <a:pt x="1037" y="523"/>
                    <a:pt x="1038" y="520"/>
                  </a:cubicBezTo>
                  <a:cubicBezTo>
                    <a:pt x="1039" y="517"/>
                    <a:pt x="1043" y="517"/>
                    <a:pt x="1042" y="520"/>
                  </a:cubicBezTo>
                  <a:cubicBezTo>
                    <a:pt x="1040" y="523"/>
                    <a:pt x="1037" y="527"/>
                    <a:pt x="1041" y="531"/>
                  </a:cubicBezTo>
                  <a:cubicBezTo>
                    <a:pt x="1044" y="535"/>
                    <a:pt x="1045" y="539"/>
                    <a:pt x="1044" y="544"/>
                  </a:cubicBezTo>
                  <a:cubicBezTo>
                    <a:pt x="1042" y="550"/>
                    <a:pt x="1045" y="549"/>
                    <a:pt x="1049" y="541"/>
                  </a:cubicBezTo>
                  <a:cubicBezTo>
                    <a:pt x="1052" y="534"/>
                    <a:pt x="1053" y="527"/>
                    <a:pt x="1050" y="526"/>
                  </a:cubicBezTo>
                  <a:cubicBezTo>
                    <a:pt x="1048" y="526"/>
                    <a:pt x="1048" y="518"/>
                    <a:pt x="1051" y="522"/>
                  </a:cubicBezTo>
                  <a:cubicBezTo>
                    <a:pt x="1054" y="525"/>
                    <a:pt x="1055" y="526"/>
                    <a:pt x="1059" y="521"/>
                  </a:cubicBezTo>
                  <a:cubicBezTo>
                    <a:pt x="1063" y="517"/>
                    <a:pt x="1068" y="509"/>
                    <a:pt x="1065" y="507"/>
                  </a:cubicBezTo>
                  <a:cubicBezTo>
                    <a:pt x="1062" y="505"/>
                    <a:pt x="1066" y="504"/>
                    <a:pt x="1071" y="504"/>
                  </a:cubicBezTo>
                  <a:cubicBezTo>
                    <a:pt x="1076" y="504"/>
                    <a:pt x="1087" y="501"/>
                    <a:pt x="1088" y="499"/>
                  </a:cubicBezTo>
                  <a:cubicBezTo>
                    <a:pt x="1090" y="494"/>
                    <a:pt x="1070" y="502"/>
                    <a:pt x="1070" y="499"/>
                  </a:cubicBezTo>
                  <a:cubicBezTo>
                    <a:pt x="1070" y="496"/>
                    <a:pt x="1083" y="493"/>
                    <a:pt x="1089" y="493"/>
                  </a:cubicBezTo>
                  <a:cubicBezTo>
                    <a:pt x="1094" y="493"/>
                    <a:pt x="1092" y="485"/>
                    <a:pt x="1094" y="488"/>
                  </a:cubicBezTo>
                  <a:cubicBezTo>
                    <a:pt x="1097" y="492"/>
                    <a:pt x="1100" y="491"/>
                    <a:pt x="1104" y="489"/>
                  </a:cubicBezTo>
                  <a:cubicBezTo>
                    <a:pt x="1107" y="487"/>
                    <a:pt x="1104" y="481"/>
                    <a:pt x="1101" y="480"/>
                  </a:cubicBezTo>
                  <a:cubicBezTo>
                    <a:pt x="1097" y="479"/>
                    <a:pt x="1103" y="477"/>
                    <a:pt x="1102" y="475"/>
                  </a:cubicBezTo>
                  <a:cubicBezTo>
                    <a:pt x="1101" y="472"/>
                    <a:pt x="1105" y="463"/>
                    <a:pt x="1109" y="462"/>
                  </a:cubicBezTo>
                  <a:cubicBezTo>
                    <a:pt x="1114" y="461"/>
                    <a:pt x="1112" y="458"/>
                    <a:pt x="1116" y="458"/>
                  </a:cubicBezTo>
                  <a:cubicBezTo>
                    <a:pt x="1120" y="458"/>
                    <a:pt x="1121" y="454"/>
                    <a:pt x="1124" y="450"/>
                  </a:cubicBezTo>
                  <a:cubicBezTo>
                    <a:pt x="1128" y="447"/>
                    <a:pt x="1133" y="456"/>
                    <a:pt x="1138" y="451"/>
                  </a:cubicBezTo>
                  <a:cubicBezTo>
                    <a:pt x="1140" y="448"/>
                    <a:pt x="1143" y="446"/>
                    <a:pt x="1147" y="444"/>
                  </a:cubicBezTo>
                  <a:cubicBezTo>
                    <a:pt x="1134" y="427"/>
                    <a:pt x="1137" y="416"/>
                    <a:pt x="1137" y="4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6" name="Freeform 126">
              <a:extLst>
                <a:ext uri="{FF2B5EF4-FFF2-40B4-BE49-F238E27FC236}">
                  <a16:creationId xmlns="" xmlns:a16="http://schemas.microsoft.com/office/drawing/2014/main" id="{4AFA0619-63C6-421A-835F-EBBA78028C7E}"/>
                </a:ext>
              </a:extLst>
            </p:cNvPr>
            <p:cNvSpPr>
              <a:spLocks noEditPoints="1"/>
            </p:cNvSpPr>
            <p:nvPr/>
          </p:nvSpPr>
          <p:spPr bwMode="auto">
            <a:xfrm>
              <a:off x="5312491" y="3161928"/>
              <a:ext cx="270431" cy="192721"/>
            </a:xfrm>
            <a:custGeom>
              <a:avLst/>
              <a:gdLst/>
              <a:ahLst/>
              <a:cxnLst>
                <a:cxn ang="0">
                  <a:pos x="143" y="18"/>
                </a:cxn>
                <a:cxn ang="0">
                  <a:pos x="132" y="18"/>
                </a:cxn>
                <a:cxn ang="0">
                  <a:pos x="118" y="15"/>
                </a:cxn>
                <a:cxn ang="0">
                  <a:pos x="113" y="13"/>
                </a:cxn>
                <a:cxn ang="0">
                  <a:pos x="104" y="14"/>
                </a:cxn>
                <a:cxn ang="0">
                  <a:pos x="93" y="9"/>
                </a:cxn>
                <a:cxn ang="0">
                  <a:pos x="87" y="6"/>
                </a:cxn>
                <a:cxn ang="0">
                  <a:pos x="67" y="4"/>
                </a:cxn>
                <a:cxn ang="0">
                  <a:pos x="30" y="3"/>
                </a:cxn>
                <a:cxn ang="0">
                  <a:pos x="16" y="0"/>
                </a:cxn>
                <a:cxn ang="0">
                  <a:pos x="7" y="6"/>
                </a:cxn>
                <a:cxn ang="0">
                  <a:pos x="5" y="14"/>
                </a:cxn>
                <a:cxn ang="0">
                  <a:pos x="7" y="25"/>
                </a:cxn>
                <a:cxn ang="0">
                  <a:pos x="10" y="23"/>
                </a:cxn>
                <a:cxn ang="0">
                  <a:pos x="14" y="24"/>
                </a:cxn>
                <a:cxn ang="0">
                  <a:pos x="21" y="25"/>
                </a:cxn>
                <a:cxn ang="0">
                  <a:pos x="25" y="25"/>
                </a:cxn>
                <a:cxn ang="0">
                  <a:pos x="32" y="27"/>
                </a:cxn>
                <a:cxn ang="0">
                  <a:pos x="35" y="31"/>
                </a:cxn>
                <a:cxn ang="0">
                  <a:pos x="27" y="38"/>
                </a:cxn>
                <a:cxn ang="0">
                  <a:pos x="28" y="48"/>
                </a:cxn>
                <a:cxn ang="0">
                  <a:pos x="26" y="56"/>
                </a:cxn>
                <a:cxn ang="0">
                  <a:pos x="23" y="60"/>
                </a:cxn>
                <a:cxn ang="0">
                  <a:pos x="27" y="66"/>
                </a:cxn>
                <a:cxn ang="0">
                  <a:pos x="24" y="73"/>
                </a:cxn>
                <a:cxn ang="0">
                  <a:pos x="26" y="78"/>
                </a:cxn>
                <a:cxn ang="0">
                  <a:pos x="22" y="85"/>
                </a:cxn>
                <a:cxn ang="0">
                  <a:pos x="23" y="89"/>
                </a:cxn>
                <a:cxn ang="0">
                  <a:pos x="29" y="89"/>
                </a:cxn>
                <a:cxn ang="0">
                  <a:pos x="43" y="102"/>
                </a:cxn>
                <a:cxn ang="0">
                  <a:pos x="46" y="99"/>
                </a:cxn>
                <a:cxn ang="0">
                  <a:pos x="52" y="98"/>
                </a:cxn>
                <a:cxn ang="0">
                  <a:pos x="63" y="94"/>
                </a:cxn>
                <a:cxn ang="0">
                  <a:pos x="77" y="94"/>
                </a:cxn>
                <a:cxn ang="0">
                  <a:pos x="85" y="90"/>
                </a:cxn>
                <a:cxn ang="0">
                  <a:pos x="94" y="84"/>
                </a:cxn>
                <a:cxn ang="0">
                  <a:pos x="98" y="76"/>
                </a:cxn>
                <a:cxn ang="0">
                  <a:pos x="106" y="67"/>
                </a:cxn>
                <a:cxn ang="0">
                  <a:pos x="107" y="51"/>
                </a:cxn>
                <a:cxn ang="0">
                  <a:pos x="116" y="40"/>
                </a:cxn>
                <a:cxn ang="0">
                  <a:pos x="126" y="34"/>
                </a:cxn>
                <a:cxn ang="0">
                  <a:pos x="139" y="28"/>
                </a:cxn>
                <a:cxn ang="0">
                  <a:pos x="143" y="18"/>
                </a:cxn>
                <a:cxn ang="0">
                  <a:pos x="144" y="55"/>
                </a:cxn>
                <a:cxn ang="0">
                  <a:pos x="134" y="58"/>
                </a:cxn>
                <a:cxn ang="0">
                  <a:pos x="144" y="55"/>
                </a:cxn>
              </a:cxnLst>
              <a:rect l="0" t="0" r="r" b="b"/>
              <a:pathLst>
                <a:path w="145" h="103">
                  <a:moveTo>
                    <a:pt x="143" y="18"/>
                  </a:moveTo>
                  <a:cubicBezTo>
                    <a:pt x="139" y="18"/>
                    <a:pt x="135" y="18"/>
                    <a:pt x="132" y="18"/>
                  </a:cubicBezTo>
                  <a:cubicBezTo>
                    <a:pt x="128" y="17"/>
                    <a:pt x="120" y="17"/>
                    <a:pt x="118" y="15"/>
                  </a:cubicBezTo>
                  <a:cubicBezTo>
                    <a:pt x="116" y="12"/>
                    <a:pt x="113" y="11"/>
                    <a:pt x="113" y="13"/>
                  </a:cubicBezTo>
                  <a:cubicBezTo>
                    <a:pt x="113" y="16"/>
                    <a:pt x="107" y="16"/>
                    <a:pt x="104" y="14"/>
                  </a:cubicBezTo>
                  <a:cubicBezTo>
                    <a:pt x="101" y="12"/>
                    <a:pt x="96" y="10"/>
                    <a:pt x="93" y="9"/>
                  </a:cubicBezTo>
                  <a:cubicBezTo>
                    <a:pt x="92" y="8"/>
                    <a:pt x="89" y="7"/>
                    <a:pt x="87" y="6"/>
                  </a:cubicBezTo>
                  <a:cubicBezTo>
                    <a:pt x="83" y="6"/>
                    <a:pt x="74" y="3"/>
                    <a:pt x="67" y="4"/>
                  </a:cubicBezTo>
                  <a:cubicBezTo>
                    <a:pt x="60" y="4"/>
                    <a:pt x="39" y="3"/>
                    <a:pt x="30" y="3"/>
                  </a:cubicBezTo>
                  <a:cubicBezTo>
                    <a:pt x="22" y="4"/>
                    <a:pt x="21" y="0"/>
                    <a:pt x="16" y="0"/>
                  </a:cubicBezTo>
                  <a:cubicBezTo>
                    <a:pt x="12" y="0"/>
                    <a:pt x="14" y="5"/>
                    <a:pt x="7" y="6"/>
                  </a:cubicBezTo>
                  <a:cubicBezTo>
                    <a:pt x="0" y="6"/>
                    <a:pt x="0" y="10"/>
                    <a:pt x="5" y="14"/>
                  </a:cubicBezTo>
                  <a:cubicBezTo>
                    <a:pt x="7" y="16"/>
                    <a:pt x="7" y="20"/>
                    <a:pt x="7" y="25"/>
                  </a:cubicBezTo>
                  <a:cubicBezTo>
                    <a:pt x="8" y="25"/>
                    <a:pt x="9" y="24"/>
                    <a:pt x="10" y="23"/>
                  </a:cubicBezTo>
                  <a:cubicBezTo>
                    <a:pt x="12" y="21"/>
                    <a:pt x="14" y="21"/>
                    <a:pt x="14" y="24"/>
                  </a:cubicBezTo>
                  <a:cubicBezTo>
                    <a:pt x="14" y="26"/>
                    <a:pt x="18" y="25"/>
                    <a:pt x="21" y="25"/>
                  </a:cubicBezTo>
                  <a:cubicBezTo>
                    <a:pt x="23" y="25"/>
                    <a:pt x="22" y="27"/>
                    <a:pt x="25" y="25"/>
                  </a:cubicBezTo>
                  <a:cubicBezTo>
                    <a:pt x="28" y="23"/>
                    <a:pt x="32" y="24"/>
                    <a:pt x="32" y="27"/>
                  </a:cubicBezTo>
                  <a:cubicBezTo>
                    <a:pt x="32" y="29"/>
                    <a:pt x="38" y="28"/>
                    <a:pt x="35" y="31"/>
                  </a:cubicBezTo>
                  <a:cubicBezTo>
                    <a:pt x="31" y="34"/>
                    <a:pt x="27" y="35"/>
                    <a:pt x="27" y="38"/>
                  </a:cubicBezTo>
                  <a:cubicBezTo>
                    <a:pt x="27" y="40"/>
                    <a:pt x="31" y="45"/>
                    <a:pt x="28" y="48"/>
                  </a:cubicBezTo>
                  <a:cubicBezTo>
                    <a:pt x="25" y="51"/>
                    <a:pt x="29" y="56"/>
                    <a:pt x="26" y="56"/>
                  </a:cubicBezTo>
                  <a:cubicBezTo>
                    <a:pt x="23" y="56"/>
                    <a:pt x="20" y="57"/>
                    <a:pt x="23" y="60"/>
                  </a:cubicBezTo>
                  <a:cubicBezTo>
                    <a:pt x="27" y="64"/>
                    <a:pt x="29" y="66"/>
                    <a:pt x="27" y="66"/>
                  </a:cubicBezTo>
                  <a:cubicBezTo>
                    <a:pt x="24" y="66"/>
                    <a:pt x="23" y="71"/>
                    <a:pt x="24" y="73"/>
                  </a:cubicBezTo>
                  <a:cubicBezTo>
                    <a:pt x="25" y="74"/>
                    <a:pt x="31" y="77"/>
                    <a:pt x="26" y="78"/>
                  </a:cubicBezTo>
                  <a:cubicBezTo>
                    <a:pt x="22" y="79"/>
                    <a:pt x="22" y="83"/>
                    <a:pt x="22" y="85"/>
                  </a:cubicBezTo>
                  <a:cubicBezTo>
                    <a:pt x="22" y="86"/>
                    <a:pt x="22" y="87"/>
                    <a:pt x="23" y="89"/>
                  </a:cubicBezTo>
                  <a:cubicBezTo>
                    <a:pt x="25" y="88"/>
                    <a:pt x="27" y="88"/>
                    <a:pt x="29" y="89"/>
                  </a:cubicBezTo>
                  <a:cubicBezTo>
                    <a:pt x="34" y="91"/>
                    <a:pt x="37" y="103"/>
                    <a:pt x="43" y="102"/>
                  </a:cubicBezTo>
                  <a:cubicBezTo>
                    <a:pt x="46" y="102"/>
                    <a:pt x="44" y="100"/>
                    <a:pt x="46" y="99"/>
                  </a:cubicBezTo>
                  <a:cubicBezTo>
                    <a:pt x="47" y="97"/>
                    <a:pt x="50" y="98"/>
                    <a:pt x="52" y="98"/>
                  </a:cubicBezTo>
                  <a:cubicBezTo>
                    <a:pt x="55" y="98"/>
                    <a:pt x="56" y="94"/>
                    <a:pt x="63" y="94"/>
                  </a:cubicBezTo>
                  <a:cubicBezTo>
                    <a:pt x="69" y="94"/>
                    <a:pt x="73" y="94"/>
                    <a:pt x="77" y="94"/>
                  </a:cubicBezTo>
                  <a:cubicBezTo>
                    <a:pt x="81" y="94"/>
                    <a:pt x="84" y="93"/>
                    <a:pt x="85" y="90"/>
                  </a:cubicBezTo>
                  <a:cubicBezTo>
                    <a:pt x="86" y="87"/>
                    <a:pt x="89" y="84"/>
                    <a:pt x="94" y="84"/>
                  </a:cubicBezTo>
                  <a:cubicBezTo>
                    <a:pt x="98" y="83"/>
                    <a:pt x="98" y="78"/>
                    <a:pt x="98" y="76"/>
                  </a:cubicBezTo>
                  <a:cubicBezTo>
                    <a:pt x="98" y="73"/>
                    <a:pt x="106" y="69"/>
                    <a:pt x="106" y="67"/>
                  </a:cubicBezTo>
                  <a:cubicBezTo>
                    <a:pt x="107" y="65"/>
                    <a:pt x="102" y="57"/>
                    <a:pt x="107" y="51"/>
                  </a:cubicBezTo>
                  <a:cubicBezTo>
                    <a:pt x="111" y="44"/>
                    <a:pt x="116" y="43"/>
                    <a:pt x="116" y="40"/>
                  </a:cubicBezTo>
                  <a:cubicBezTo>
                    <a:pt x="116" y="36"/>
                    <a:pt x="121" y="35"/>
                    <a:pt x="126" y="34"/>
                  </a:cubicBezTo>
                  <a:cubicBezTo>
                    <a:pt x="132" y="33"/>
                    <a:pt x="134" y="30"/>
                    <a:pt x="139" y="28"/>
                  </a:cubicBezTo>
                  <a:cubicBezTo>
                    <a:pt x="143" y="26"/>
                    <a:pt x="144" y="23"/>
                    <a:pt x="143" y="18"/>
                  </a:cubicBezTo>
                  <a:close/>
                  <a:moveTo>
                    <a:pt x="144" y="55"/>
                  </a:moveTo>
                  <a:cubicBezTo>
                    <a:pt x="143" y="49"/>
                    <a:pt x="132" y="56"/>
                    <a:pt x="134" y="58"/>
                  </a:cubicBezTo>
                  <a:cubicBezTo>
                    <a:pt x="139" y="61"/>
                    <a:pt x="145" y="60"/>
                    <a:pt x="144" y="5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7" name="Freeform 127">
              <a:extLst>
                <a:ext uri="{FF2B5EF4-FFF2-40B4-BE49-F238E27FC236}">
                  <a16:creationId xmlns="" xmlns:a16="http://schemas.microsoft.com/office/drawing/2014/main" id="{264E6260-10C5-4767-854B-7EE1F40BB2F4}"/>
                </a:ext>
              </a:extLst>
            </p:cNvPr>
            <p:cNvSpPr>
              <a:spLocks noEditPoints="1"/>
            </p:cNvSpPr>
            <p:nvPr/>
          </p:nvSpPr>
          <p:spPr bwMode="auto">
            <a:xfrm>
              <a:off x="5929510" y="3211663"/>
              <a:ext cx="133661" cy="166300"/>
            </a:xfrm>
            <a:custGeom>
              <a:avLst/>
              <a:gdLst/>
              <a:ahLst/>
              <a:cxnLst>
                <a:cxn ang="0">
                  <a:pos x="70" y="0"/>
                </a:cxn>
                <a:cxn ang="0">
                  <a:pos x="65" y="2"/>
                </a:cxn>
                <a:cxn ang="0">
                  <a:pos x="61" y="5"/>
                </a:cxn>
                <a:cxn ang="0">
                  <a:pos x="49" y="3"/>
                </a:cxn>
                <a:cxn ang="0">
                  <a:pos x="34" y="3"/>
                </a:cxn>
                <a:cxn ang="0">
                  <a:pos x="33" y="3"/>
                </a:cxn>
                <a:cxn ang="0">
                  <a:pos x="23" y="8"/>
                </a:cxn>
                <a:cxn ang="0">
                  <a:pos x="18" y="11"/>
                </a:cxn>
                <a:cxn ang="0">
                  <a:pos x="10" y="12"/>
                </a:cxn>
                <a:cxn ang="0">
                  <a:pos x="6" y="19"/>
                </a:cxn>
                <a:cxn ang="0">
                  <a:pos x="3" y="23"/>
                </a:cxn>
                <a:cxn ang="0">
                  <a:pos x="0" y="29"/>
                </a:cxn>
                <a:cxn ang="0">
                  <a:pos x="0" y="29"/>
                </a:cxn>
                <a:cxn ang="0">
                  <a:pos x="6" y="39"/>
                </a:cxn>
                <a:cxn ang="0">
                  <a:pos x="14" y="42"/>
                </a:cxn>
                <a:cxn ang="0">
                  <a:pos x="25" y="45"/>
                </a:cxn>
                <a:cxn ang="0">
                  <a:pos x="13" y="46"/>
                </a:cxn>
                <a:cxn ang="0">
                  <a:pos x="15" y="56"/>
                </a:cxn>
                <a:cxn ang="0">
                  <a:pos x="21" y="64"/>
                </a:cxn>
                <a:cxn ang="0">
                  <a:pos x="31" y="69"/>
                </a:cxn>
                <a:cxn ang="0">
                  <a:pos x="29" y="57"/>
                </a:cxn>
                <a:cxn ang="0">
                  <a:pos x="37" y="57"/>
                </a:cxn>
                <a:cxn ang="0">
                  <a:pos x="32" y="53"/>
                </a:cxn>
                <a:cxn ang="0">
                  <a:pos x="36" y="50"/>
                </a:cxn>
                <a:cxn ang="0">
                  <a:pos x="44" y="49"/>
                </a:cxn>
                <a:cxn ang="0">
                  <a:pos x="40" y="40"/>
                </a:cxn>
                <a:cxn ang="0">
                  <a:pos x="31" y="41"/>
                </a:cxn>
                <a:cxn ang="0">
                  <a:pos x="35" y="35"/>
                </a:cxn>
                <a:cxn ang="0">
                  <a:pos x="26" y="22"/>
                </a:cxn>
                <a:cxn ang="0">
                  <a:pos x="31" y="19"/>
                </a:cxn>
                <a:cxn ang="0">
                  <a:pos x="40" y="20"/>
                </a:cxn>
                <a:cxn ang="0">
                  <a:pos x="43" y="12"/>
                </a:cxn>
                <a:cxn ang="0">
                  <a:pos x="49" y="14"/>
                </a:cxn>
                <a:cxn ang="0">
                  <a:pos x="58" y="10"/>
                </a:cxn>
                <a:cxn ang="0">
                  <a:pos x="65" y="13"/>
                </a:cxn>
                <a:cxn ang="0">
                  <a:pos x="68" y="9"/>
                </a:cxn>
                <a:cxn ang="0">
                  <a:pos x="71" y="4"/>
                </a:cxn>
                <a:cxn ang="0">
                  <a:pos x="70" y="0"/>
                </a:cxn>
                <a:cxn ang="0">
                  <a:pos x="61" y="84"/>
                </a:cxn>
                <a:cxn ang="0">
                  <a:pos x="43" y="82"/>
                </a:cxn>
                <a:cxn ang="0">
                  <a:pos x="36" y="85"/>
                </a:cxn>
                <a:cxn ang="0">
                  <a:pos x="53" y="89"/>
                </a:cxn>
                <a:cxn ang="0">
                  <a:pos x="68" y="84"/>
                </a:cxn>
                <a:cxn ang="0">
                  <a:pos x="61" y="84"/>
                </a:cxn>
              </a:cxnLst>
              <a:rect l="0" t="0" r="r" b="b"/>
              <a:pathLst>
                <a:path w="71" h="89">
                  <a:moveTo>
                    <a:pt x="70" y="0"/>
                  </a:moveTo>
                  <a:cubicBezTo>
                    <a:pt x="68" y="0"/>
                    <a:pt x="64" y="1"/>
                    <a:pt x="65" y="2"/>
                  </a:cubicBezTo>
                  <a:cubicBezTo>
                    <a:pt x="66" y="4"/>
                    <a:pt x="63" y="5"/>
                    <a:pt x="61" y="5"/>
                  </a:cubicBezTo>
                  <a:cubicBezTo>
                    <a:pt x="61" y="5"/>
                    <a:pt x="51" y="4"/>
                    <a:pt x="49" y="3"/>
                  </a:cubicBezTo>
                  <a:cubicBezTo>
                    <a:pt x="47" y="2"/>
                    <a:pt x="38" y="2"/>
                    <a:pt x="34" y="3"/>
                  </a:cubicBezTo>
                  <a:cubicBezTo>
                    <a:pt x="34" y="3"/>
                    <a:pt x="33" y="3"/>
                    <a:pt x="33" y="3"/>
                  </a:cubicBezTo>
                  <a:cubicBezTo>
                    <a:pt x="32" y="5"/>
                    <a:pt x="24" y="9"/>
                    <a:pt x="23" y="8"/>
                  </a:cubicBezTo>
                  <a:cubicBezTo>
                    <a:pt x="21" y="7"/>
                    <a:pt x="21" y="11"/>
                    <a:pt x="18" y="11"/>
                  </a:cubicBezTo>
                  <a:cubicBezTo>
                    <a:pt x="15" y="12"/>
                    <a:pt x="10" y="11"/>
                    <a:pt x="10" y="12"/>
                  </a:cubicBezTo>
                  <a:cubicBezTo>
                    <a:pt x="10" y="14"/>
                    <a:pt x="8" y="17"/>
                    <a:pt x="6" y="19"/>
                  </a:cubicBezTo>
                  <a:cubicBezTo>
                    <a:pt x="4" y="21"/>
                    <a:pt x="6" y="23"/>
                    <a:pt x="3" y="23"/>
                  </a:cubicBezTo>
                  <a:cubicBezTo>
                    <a:pt x="1" y="23"/>
                    <a:pt x="1" y="26"/>
                    <a:pt x="0" y="29"/>
                  </a:cubicBezTo>
                  <a:cubicBezTo>
                    <a:pt x="0" y="29"/>
                    <a:pt x="0" y="29"/>
                    <a:pt x="0" y="29"/>
                  </a:cubicBezTo>
                  <a:cubicBezTo>
                    <a:pt x="4" y="31"/>
                    <a:pt x="7" y="35"/>
                    <a:pt x="6" y="39"/>
                  </a:cubicBezTo>
                  <a:cubicBezTo>
                    <a:pt x="6" y="43"/>
                    <a:pt x="12" y="45"/>
                    <a:pt x="14" y="42"/>
                  </a:cubicBezTo>
                  <a:cubicBezTo>
                    <a:pt x="17" y="39"/>
                    <a:pt x="25" y="43"/>
                    <a:pt x="25" y="45"/>
                  </a:cubicBezTo>
                  <a:cubicBezTo>
                    <a:pt x="25" y="47"/>
                    <a:pt x="17" y="43"/>
                    <a:pt x="13" y="46"/>
                  </a:cubicBezTo>
                  <a:cubicBezTo>
                    <a:pt x="8" y="50"/>
                    <a:pt x="16" y="53"/>
                    <a:pt x="15" y="56"/>
                  </a:cubicBezTo>
                  <a:cubicBezTo>
                    <a:pt x="14" y="59"/>
                    <a:pt x="17" y="64"/>
                    <a:pt x="21" y="64"/>
                  </a:cubicBezTo>
                  <a:cubicBezTo>
                    <a:pt x="25" y="64"/>
                    <a:pt x="29" y="70"/>
                    <a:pt x="31" y="69"/>
                  </a:cubicBezTo>
                  <a:cubicBezTo>
                    <a:pt x="34" y="68"/>
                    <a:pt x="28" y="59"/>
                    <a:pt x="29" y="57"/>
                  </a:cubicBezTo>
                  <a:cubicBezTo>
                    <a:pt x="30" y="56"/>
                    <a:pt x="35" y="60"/>
                    <a:pt x="37" y="57"/>
                  </a:cubicBezTo>
                  <a:cubicBezTo>
                    <a:pt x="39" y="54"/>
                    <a:pt x="35" y="52"/>
                    <a:pt x="32" y="53"/>
                  </a:cubicBezTo>
                  <a:cubicBezTo>
                    <a:pt x="28" y="53"/>
                    <a:pt x="32" y="48"/>
                    <a:pt x="36" y="50"/>
                  </a:cubicBezTo>
                  <a:cubicBezTo>
                    <a:pt x="40" y="53"/>
                    <a:pt x="42" y="50"/>
                    <a:pt x="44" y="49"/>
                  </a:cubicBezTo>
                  <a:cubicBezTo>
                    <a:pt x="46" y="49"/>
                    <a:pt x="47" y="42"/>
                    <a:pt x="40" y="40"/>
                  </a:cubicBezTo>
                  <a:cubicBezTo>
                    <a:pt x="34" y="39"/>
                    <a:pt x="35" y="45"/>
                    <a:pt x="31" y="41"/>
                  </a:cubicBezTo>
                  <a:cubicBezTo>
                    <a:pt x="27" y="36"/>
                    <a:pt x="35" y="38"/>
                    <a:pt x="35" y="35"/>
                  </a:cubicBezTo>
                  <a:cubicBezTo>
                    <a:pt x="35" y="31"/>
                    <a:pt x="29" y="26"/>
                    <a:pt x="26" y="22"/>
                  </a:cubicBezTo>
                  <a:cubicBezTo>
                    <a:pt x="23" y="18"/>
                    <a:pt x="30" y="16"/>
                    <a:pt x="31" y="19"/>
                  </a:cubicBezTo>
                  <a:cubicBezTo>
                    <a:pt x="33" y="22"/>
                    <a:pt x="38" y="21"/>
                    <a:pt x="40" y="20"/>
                  </a:cubicBezTo>
                  <a:cubicBezTo>
                    <a:pt x="43" y="19"/>
                    <a:pt x="37" y="14"/>
                    <a:pt x="43" y="12"/>
                  </a:cubicBezTo>
                  <a:cubicBezTo>
                    <a:pt x="48" y="10"/>
                    <a:pt x="48" y="13"/>
                    <a:pt x="49" y="14"/>
                  </a:cubicBezTo>
                  <a:cubicBezTo>
                    <a:pt x="51" y="14"/>
                    <a:pt x="53" y="10"/>
                    <a:pt x="58" y="10"/>
                  </a:cubicBezTo>
                  <a:cubicBezTo>
                    <a:pt x="61" y="10"/>
                    <a:pt x="63" y="11"/>
                    <a:pt x="65" y="13"/>
                  </a:cubicBezTo>
                  <a:cubicBezTo>
                    <a:pt x="67" y="12"/>
                    <a:pt x="68" y="11"/>
                    <a:pt x="68" y="9"/>
                  </a:cubicBezTo>
                  <a:cubicBezTo>
                    <a:pt x="68" y="8"/>
                    <a:pt x="71" y="7"/>
                    <a:pt x="71" y="4"/>
                  </a:cubicBezTo>
                  <a:cubicBezTo>
                    <a:pt x="71" y="3"/>
                    <a:pt x="71" y="1"/>
                    <a:pt x="70" y="0"/>
                  </a:cubicBezTo>
                  <a:close/>
                  <a:moveTo>
                    <a:pt x="61" y="84"/>
                  </a:moveTo>
                  <a:cubicBezTo>
                    <a:pt x="58" y="82"/>
                    <a:pt x="46" y="85"/>
                    <a:pt x="43" y="82"/>
                  </a:cubicBezTo>
                  <a:cubicBezTo>
                    <a:pt x="40" y="79"/>
                    <a:pt x="34" y="84"/>
                    <a:pt x="36" y="85"/>
                  </a:cubicBezTo>
                  <a:cubicBezTo>
                    <a:pt x="40" y="85"/>
                    <a:pt x="46" y="89"/>
                    <a:pt x="53" y="89"/>
                  </a:cubicBezTo>
                  <a:cubicBezTo>
                    <a:pt x="59" y="89"/>
                    <a:pt x="68" y="86"/>
                    <a:pt x="68" y="84"/>
                  </a:cubicBezTo>
                  <a:cubicBezTo>
                    <a:pt x="68" y="83"/>
                    <a:pt x="64" y="85"/>
                    <a:pt x="61" y="8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8" name="Freeform 128">
              <a:extLst>
                <a:ext uri="{FF2B5EF4-FFF2-40B4-BE49-F238E27FC236}">
                  <a16:creationId xmlns="" xmlns:a16="http://schemas.microsoft.com/office/drawing/2014/main" id="{2775264D-CD18-4B39-A795-A926EE114969}"/>
                </a:ext>
              </a:extLst>
            </p:cNvPr>
            <p:cNvSpPr>
              <a:spLocks/>
            </p:cNvSpPr>
            <p:nvPr/>
          </p:nvSpPr>
          <p:spPr bwMode="auto">
            <a:xfrm>
              <a:off x="6178182" y="3356204"/>
              <a:ext cx="54398" cy="34192"/>
            </a:xfrm>
            <a:custGeom>
              <a:avLst/>
              <a:gdLst/>
              <a:ahLst/>
              <a:cxnLst>
                <a:cxn ang="0">
                  <a:pos x="20" y="11"/>
                </a:cxn>
                <a:cxn ang="0">
                  <a:pos x="26" y="4"/>
                </a:cxn>
                <a:cxn ang="0">
                  <a:pos x="25" y="2"/>
                </a:cxn>
                <a:cxn ang="0">
                  <a:pos x="9" y="7"/>
                </a:cxn>
                <a:cxn ang="0">
                  <a:pos x="4" y="15"/>
                </a:cxn>
                <a:cxn ang="0">
                  <a:pos x="20" y="11"/>
                </a:cxn>
              </a:cxnLst>
              <a:rect l="0" t="0" r="r" b="b"/>
              <a:pathLst>
                <a:path w="29" h="18">
                  <a:moveTo>
                    <a:pt x="20" y="11"/>
                  </a:moveTo>
                  <a:cubicBezTo>
                    <a:pt x="19" y="10"/>
                    <a:pt x="22" y="6"/>
                    <a:pt x="26" y="4"/>
                  </a:cubicBezTo>
                  <a:cubicBezTo>
                    <a:pt x="29" y="3"/>
                    <a:pt x="28" y="0"/>
                    <a:pt x="25" y="2"/>
                  </a:cubicBezTo>
                  <a:cubicBezTo>
                    <a:pt x="23" y="4"/>
                    <a:pt x="17" y="7"/>
                    <a:pt x="9" y="7"/>
                  </a:cubicBezTo>
                  <a:cubicBezTo>
                    <a:pt x="2" y="7"/>
                    <a:pt x="0" y="12"/>
                    <a:pt x="4" y="15"/>
                  </a:cubicBezTo>
                  <a:cubicBezTo>
                    <a:pt x="10" y="18"/>
                    <a:pt x="20" y="13"/>
                    <a:pt x="20" y="1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29" name="Freeform 129">
              <a:extLst>
                <a:ext uri="{FF2B5EF4-FFF2-40B4-BE49-F238E27FC236}">
                  <a16:creationId xmlns="" xmlns:a16="http://schemas.microsoft.com/office/drawing/2014/main" id="{263252D1-914A-4625-96E1-F189085D6187}"/>
                </a:ext>
              </a:extLst>
            </p:cNvPr>
            <p:cNvSpPr>
              <a:spLocks/>
            </p:cNvSpPr>
            <p:nvPr/>
          </p:nvSpPr>
          <p:spPr bwMode="auto">
            <a:xfrm>
              <a:off x="4996988" y="2474971"/>
              <a:ext cx="226914" cy="115011"/>
            </a:xfrm>
            <a:custGeom>
              <a:avLst/>
              <a:gdLst/>
              <a:ahLst/>
              <a:cxnLst>
                <a:cxn ang="0">
                  <a:pos x="102" y="44"/>
                </a:cxn>
                <a:cxn ang="0">
                  <a:pos x="111" y="36"/>
                </a:cxn>
                <a:cxn ang="0">
                  <a:pos x="120" y="28"/>
                </a:cxn>
                <a:cxn ang="0">
                  <a:pos x="114" y="19"/>
                </a:cxn>
                <a:cxn ang="0">
                  <a:pos x="108" y="13"/>
                </a:cxn>
                <a:cxn ang="0">
                  <a:pos x="106" y="6"/>
                </a:cxn>
                <a:cxn ang="0">
                  <a:pos x="98" y="7"/>
                </a:cxn>
                <a:cxn ang="0">
                  <a:pos x="87" y="2"/>
                </a:cxn>
                <a:cxn ang="0">
                  <a:pos x="86" y="8"/>
                </a:cxn>
                <a:cxn ang="0">
                  <a:pos x="79" y="9"/>
                </a:cxn>
                <a:cxn ang="0">
                  <a:pos x="75" y="9"/>
                </a:cxn>
                <a:cxn ang="0">
                  <a:pos x="68" y="10"/>
                </a:cxn>
                <a:cxn ang="0">
                  <a:pos x="62" y="8"/>
                </a:cxn>
                <a:cxn ang="0">
                  <a:pos x="55" y="13"/>
                </a:cxn>
                <a:cxn ang="0">
                  <a:pos x="50" y="11"/>
                </a:cxn>
                <a:cxn ang="0">
                  <a:pos x="45" y="14"/>
                </a:cxn>
                <a:cxn ang="0">
                  <a:pos x="44" y="20"/>
                </a:cxn>
                <a:cxn ang="0">
                  <a:pos x="36" y="23"/>
                </a:cxn>
                <a:cxn ang="0">
                  <a:pos x="33" y="14"/>
                </a:cxn>
                <a:cxn ang="0">
                  <a:pos x="16" y="3"/>
                </a:cxn>
                <a:cxn ang="0">
                  <a:pos x="18" y="9"/>
                </a:cxn>
                <a:cxn ang="0">
                  <a:pos x="14" y="9"/>
                </a:cxn>
                <a:cxn ang="0">
                  <a:pos x="6" y="11"/>
                </a:cxn>
                <a:cxn ang="0">
                  <a:pos x="1" y="19"/>
                </a:cxn>
                <a:cxn ang="0">
                  <a:pos x="12" y="22"/>
                </a:cxn>
                <a:cxn ang="0">
                  <a:pos x="25" y="22"/>
                </a:cxn>
                <a:cxn ang="0">
                  <a:pos x="23" y="27"/>
                </a:cxn>
                <a:cxn ang="0">
                  <a:pos x="17" y="30"/>
                </a:cxn>
                <a:cxn ang="0">
                  <a:pos x="4" y="34"/>
                </a:cxn>
                <a:cxn ang="0">
                  <a:pos x="21" y="34"/>
                </a:cxn>
                <a:cxn ang="0">
                  <a:pos x="25" y="38"/>
                </a:cxn>
                <a:cxn ang="0">
                  <a:pos x="28" y="42"/>
                </a:cxn>
                <a:cxn ang="0">
                  <a:pos x="24" y="47"/>
                </a:cxn>
                <a:cxn ang="0">
                  <a:pos x="19" y="51"/>
                </a:cxn>
                <a:cxn ang="0">
                  <a:pos x="33" y="50"/>
                </a:cxn>
                <a:cxn ang="0">
                  <a:pos x="53" y="59"/>
                </a:cxn>
                <a:cxn ang="0">
                  <a:pos x="73" y="54"/>
                </a:cxn>
                <a:cxn ang="0">
                  <a:pos x="87" y="49"/>
                </a:cxn>
                <a:cxn ang="0">
                  <a:pos x="102" y="44"/>
                </a:cxn>
              </a:cxnLst>
              <a:rect l="0" t="0" r="r" b="b"/>
              <a:pathLst>
                <a:path w="121" h="61">
                  <a:moveTo>
                    <a:pt x="102" y="44"/>
                  </a:moveTo>
                  <a:cubicBezTo>
                    <a:pt x="109" y="43"/>
                    <a:pt x="108" y="36"/>
                    <a:pt x="111" y="36"/>
                  </a:cubicBezTo>
                  <a:cubicBezTo>
                    <a:pt x="114" y="37"/>
                    <a:pt x="118" y="31"/>
                    <a:pt x="120" y="28"/>
                  </a:cubicBezTo>
                  <a:cubicBezTo>
                    <a:pt x="121" y="25"/>
                    <a:pt x="118" y="19"/>
                    <a:pt x="114" y="19"/>
                  </a:cubicBezTo>
                  <a:cubicBezTo>
                    <a:pt x="110" y="19"/>
                    <a:pt x="107" y="16"/>
                    <a:pt x="108" y="13"/>
                  </a:cubicBezTo>
                  <a:cubicBezTo>
                    <a:pt x="109" y="11"/>
                    <a:pt x="106" y="8"/>
                    <a:pt x="106" y="6"/>
                  </a:cubicBezTo>
                  <a:cubicBezTo>
                    <a:pt x="106" y="5"/>
                    <a:pt x="101" y="6"/>
                    <a:pt x="98" y="7"/>
                  </a:cubicBezTo>
                  <a:cubicBezTo>
                    <a:pt x="95" y="7"/>
                    <a:pt x="90" y="0"/>
                    <a:pt x="87" y="2"/>
                  </a:cubicBezTo>
                  <a:cubicBezTo>
                    <a:pt x="85" y="3"/>
                    <a:pt x="87" y="6"/>
                    <a:pt x="86" y="8"/>
                  </a:cubicBezTo>
                  <a:cubicBezTo>
                    <a:pt x="85" y="10"/>
                    <a:pt x="79" y="7"/>
                    <a:pt x="79" y="9"/>
                  </a:cubicBezTo>
                  <a:cubicBezTo>
                    <a:pt x="79" y="11"/>
                    <a:pt x="77" y="12"/>
                    <a:pt x="75" y="9"/>
                  </a:cubicBezTo>
                  <a:cubicBezTo>
                    <a:pt x="73" y="7"/>
                    <a:pt x="68" y="8"/>
                    <a:pt x="68" y="10"/>
                  </a:cubicBezTo>
                  <a:cubicBezTo>
                    <a:pt x="68" y="12"/>
                    <a:pt x="66" y="10"/>
                    <a:pt x="62" y="8"/>
                  </a:cubicBezTo>
                  <a:cubicBezTo>
                    <a:pt x="59" y="6"/>
                    <a:pt x="55" y="11"/>
                    <a:pt x="55" y="13"/>
                  </a:cubicBezTo>
                  <a:cubicBezTo>
                    <a:pt x="55" y="16"/>
                    <a:pt x="54" y="16"/>
                    <a:pt x="50" y="11"/>
                  </a:cubicBezTo>
                  <a:cubicBezTo>
                    <a:pt x="47" y="5"/>
                    <a:pt x="44" y="11"/>
                    <a:pt x="45" y="14"/>
                  </a:cubicBezTo>
                  <a:cubicBezTo>
                    <a:pt x="47" y="17"/>
                    <a:pt x="46" y="21"/>
                    <a:pt x="44" y="20"/>
                  </a:cubicBezTo>
                  <a:cubicBezTo>
                    <a:pt x="41" y="18"/>
                    <a:pt x="38" y="21"/>
                    <a:pt x="36" y="23"/>
                  </a:cubicBezTo>
                  <a:cubicBezTo>
                    <a:pt x="35" y="25"/>
                    <a:pt x="30" y="16"/>
                    <a:pt x="33" y="14"/>
                  </a:cubicBezTo>
                  <a:cubicBezTo>
                    <a:pt x="37" y="12"/>
                    <a:pt x="21" y="3"/>
                    <a:pt x="16" y="3"/>
                  </a:cubicBezTo>
                  <a:cubicBezTo>
                    <a:pt x="11" y="3"/>
                    <a:pt x="15" y="6"/>
                    <a:pt x="18" y="9"/>
                  </a:cubicBezTo>
                  <a:cubicBezTo>
                    <a:pt x="21" y="12"/>
                    <a:pt x="16" y="11"/>
                    <a:pt x="14" y="9"/>
                  </a:cubicBezTo>
                  <a:cubicBezTo>
                    <a:pt x="12" y="6"/>
                    <a:pt x="8" y="8"/>
                    <a:pt x="6" y="11"/>
                  </a:cubicBezTo>
                  <a:cubicBezTo>
                    <a:pt x="4" y="15"/>
                    <a:pt x="1" y="17"/>
                    <a:pt x="1" y="19"/>
                  </a:cubicBezTo>
                  <a:cubicBezTo>
                    <a:pt x="0" y="21"/>
                    <a:pt x="6" y="24"/>
                    <a:pt x="12" y="22"/>
                  </a:cubicBezTo>
                  <a:cubicBezTo>
                    <a:pt x="17" y="19"/>
                    <a:pt x="23" y="19"/>
                    <a:pt x="25" y="22"/>
                  </a:cubicBezTo>
                  <a:cubicBezTo>
                    <a:pt x="28" y="24"/>
                    <a:pt x="20" y="25"/>
                    <a:pt x="23" y="27"/>
                  </a:cubicBezTo>
                  <a:cubicBezTo>
                    <a:pt x="26" y="29"/>
                    <a:pt x="24" y="31"/>
                    <a:pt x="17" y="30"/>
                  </a:cubicBezTo>
                  <a:cubicBezTo>
                    <a:pt x="11" y="30"/>
                    <a:pt x="3" y="32"/>
                    <a:pt x="4" y="34"/>
                  </a:cubicBezTo>
                  <a:cubicBezTo>
                    <a:pt x="6" y="36"/>
                    <a:pt x="21" y="32"/>
                    <a:pt x="21" y="34"/>
                  </a:cubicBezTo>
                  <a:cubicBezTo>
                    <a:pt x="21" y="36"/>
                    <a:pt x="21" y="40"/>
                    <a:pt x="25" y="38"/>
                  </a:cubicBezTo>
                  <a:cubicBezTo>
                    <a:pt x="29" y="37"/>
                    <a:pt x="26" y="41"/>
                    <a:pt x="28" y="42"/>
                  </a:cubicBezTo>
                  <a:cubicBezTo>
                    <a:pt x="30" y="43"/>
                    <a:pt x="30" y="47"/>
                    <a:pt x="24" y="47"/>
                  </a:cubicBezTo>
                  <a:cubicBezTo>
                    <a:pt x="19" y="48"/>
                    <a:pt x="16" y="49"/>
                    <a:pt x="19" y="51"/>
                  </a:cubicBezTo>
                  <a:cubicBezTo>
                    <a:pt x="21" y="54"/>
                    <a:pt x="27" y="52"/>
                    <a:pt x="33" y="50"/>
                  </a:cubicBezTo>
                  <a:cubicBezTo>
                    <a:pt x="39" y="49"/>
                    <a:pt x="47" y="56"/>
                    <a:pt x="53" y="59"/>
                  </a:cubicBezTo>
                  <a:cubicBezTo>
                    <a:pt x="60" y="61"/>
                    <a:pt x="72" y="58"/>
                    <a:pt x="73" y="54"/>
                  </a:cubicBezTo>
                  <a:cubicBezTo>
                    <a:pt x="74" y="51"/>
                    <a:pt x="83" y="52"/>
                    <a:pt x="87" y="49"/>
                  </a:cubicBezTo>
                  <a:cubicBezTo>
                    <a:pt x="91" y="47"/>
                    <a:pt x="96" y="44"/>
                    <a:pt x="102" y="4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0" name="Freeform 130">
              <a:extLst>
                <a:ext uri="{FF2B5EF4-FFF2-40B4-BE49-F238E27FC236}">
                  <a16:creationId xmlns="" xmlns:a16="http://schemas.microsoft.com/office/drawing/2014/main" id="{E807ADAC-C20C-4803-A818-C65F01F25371}"/>
                </a:ext>
              </a:extLst>
            </p:cNvPr>
            <p:cNvSpPr>
              <a:spLocks/>
            </p:cNvSpPr>
            <p:nvPr/>
          </p:nvSpPr>
          <p:spPr bwMode="auto">
            <a:xfrm>
              <a:off x="5289178" y="2844871"/>
              <a:ext cx="96361" cy="105686"/>
            </a:xfrm>
            <a:custGeom>
              <a:avLst/>
              <a:gdLst/>
              <a:ahLst/>
              <a:cxnLst>
                <a:cxn ang="0">
                  <a:pos x="45" y="17"/>
                </a:cxn>
                <a:cxn ang="0">
                  <a:pos x="42" y="14"/>
                </a:cxn>
                <a:cxn ang="0">
                  <a:pos x="35" y="16"/>
                </a:cxn>
                <a:cxn ang="0">
                  <a:pos x="28" y="15"/>
                </a:cxn>
                <a:cxn ang="0">
                  <a:pos x="31" y="8"/>
                </a:cxn>
                <a:cxn ang="0">
                  <a:pos x="34" y="2"/>
                </a:cxn>
                <a:cxn ang="0">
                  <a:pos x="32" y="1"/>
                </a:cxn>
                <a:cxn ang="0">
                  <a:pos x="21" y="4"/>
                </a:cxn>
                <a:cxn ang="0">
                  <a:pos x="26" y="9"/>
                </a:cxn>
                <a:cxn ang="0">
                  <a:pos x="17" y="14"/>
                </a:cxn>
                <a:cxn ang="0">
                  <a:pos x="5" y="14"/>
                </a:cxn>
                <a:cxn ang="0">
                  <a:pos x="6" y="22"/>
                </a:cxn>
                <a:cxn ang="0">
                  <a:pos x="12" y="30"/>
                </a:cxn>
                <a:cxn ang="0">
                  <a:pos x="9" y="40"/>
                </a:cxn>
                <a:cxn ang="0">
                  <a:pos x="1" y="47"/>
                </a:cxn>
                <a:cxn ang="0">
                  <a:pos x="12" y="56"/>
                </a:cxn>
                <a:cxn ang="0">
                  <a:pos x="32" y="48"/>
                </a:cxn>
                <a:cxn ang="0">
                  <a:pos x="46" y="45"/>
                </a:cxn>
                <a:cxn ang="0">
                  <a:pos x="46" y="19"/>
                </a:cxn>
                <a:cxn ang="0">
                  <a:pos x="45" y="17"/>
                </a:cxn>
              </a:cxnLst>
              <a:rect l="0" t="0" r="r" b="b"/>
              <a:pathLst>
                <a:path w="51" h="56">
                  <a:moveTo>
                    <a:pt x="45" y="17"/>
                  </a:moveTo>
                  <a:cubicBezTo>
                    <a:pt x="44" y="16"/>
                    <a:pt x="43" y="15"/>
                    <a:pt x="42" y="14"/>
                  </a:cubicBezTo>
                  <a:cubicBezTo>
                    <a:pt x="37" y="9"/>
                    <a:pt x="36" y="13"/>
                    <a:pt x="35" y="16"/>
                  </a:cubicBezTo>
                  <a:cubicBezTo>
                    <a:pt x="35" y="19"/>
                    <a:pt x="31" y="15"/>
                    <a:pt x="28" y="15"/>
                  </a:cubicBezTo>
                  <a:cubicBezTo>
                    <a:pt x="25" y="14"/>
                    <a:pt x="29" y="9"/>
                    <a:pt x="31" y="8"/>
                  </a:cubicBezTo>
                  <a:cubicBezTo>
                    <a:pt x="32" y="7"/>
                    <a:pt x="33" y="5"/>
                    <a:pt x="34" y="2"/>
                  </a:cubicBezTo>
                  <a:cubicBezTo>
                    <a:pt x="33" y="2"/>
                    <a:pt x="33" y="2"/>
                    <a:pt x="32" y="1"/>
                  </a:cubicBezTo>
                  <a:cubicBezTo>
                    <a:pt x="28" y="0"/>
                    <a:pt x="21" y="0"/>
                    <a:pt x="21" y="4"/>
                  </a:cubicBezTo>
                  <a:cubicBezTo>
                    <a:pt x="21" y="8"/>
                    <a:pt x="26" y="6"/>
                    <a:pt x="26" y="9"/>
                  </a:cubicBezTo>
                  <a:cubicBezTo>
                    <a:pt x="26" y="12"/>
                    <a:pt x="21" y="11"/>
                    <a:pt x="17" y="14"/>
                  </a:cubicBezTo>
                  <a:cubicBezTo>
                    <a:pt x="13" y="16"/>
                    <a:pt x="9" y="12"/>
                    <a:pt x="5" y="14"/>
                  </a:cubicBezTo>
                  <a:cubicBezTo>
                    <a:pt x="1" y="16"/>
                    <a:pt x="9" y="18"/>
                    <a:pt x="6" y="22"/>
                  </a:cubicBezTo>
                  <a:cubicBezTo>
                    <a:pt x="3" y="27"/>
                    <a:pt x="7" y="26"/>
                    <a:pt x="12" y="30"/>
                  </a:cubicBezTo>
                  <a:cubicBezTo>
                    <a:pt x="17" y="34"/>
                    <a:pt x="9" y="35"/>
                    <a:pt x="9" y="40"/>
                  </a:cubicBezTo>
                  <a:cubicBezTo>
                    <a:pt x="9" y="44"/>
                    <a:pt x="2" y="44"/>
                    <a:pt x="1" y="47"/>
                  </a:cubicBezTo>
                  <a:cubicBezTo>
                    <a:pt x="0" y="50"/>
                    <a:pt x="6" y="56"/>
                    <a:pt x="12" y="56"/>
                  </a:cubicBezTo>
                  <a:cubicBezTo>
                    <a:pt x="16" y="56"/>
                    <a:pt x="26" y="54"/>
                    <a:pt x="32" y="48"/>
                  </a:cubicBezTo>
                  <a:cubicBezTo>
                    <a:pt x="37" y="43"/>
                    <a:pt x="40" y="48"/>
                    <a:pt x="46" y="45"/>
                  </a:cubicBezTo>
                  <a:cubicBezTo>
                    <a:pt x="51" y="43"/>
                    <a:pt x="48" y="23"/>
                    <a:pt x="46" y="19"/>
                  </a:cubicBezTo>
                  <a:cubicBezTo>
                    <a:pt x="45" y="18"/>
                    <a:pt x="45" y="18"/>
                    <a:pt x="45" y="1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1" name="Freeform 131">
              <a:extLst>
                <a:ext uri="{FF2B5EF4-FFF2-40B4-BE49-F238E27FC236}">
                  <a16:creationId xmlns="" xmlns:a16="http://schemas.microsoft.com/office/drawing/2014/main" id="{BAD9F518-5308-49BB-9AA3-56F2918314C1}"/>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2" name="Freeform 132">
              <a:extLst>
                <a:ext uri="{FF2B5EF4-FFF2-40B4-BE49-F238E27FC236}">
                  <a16:creationId xmlns="" xmlns:a16="http://schemas.microsoft.com/office/drawing/2014/main" id="{106CAF19-A6D3-4ECF-9983-8C36C70D083F}"/>
                </a:ext>
              </a:extLst>
            </p:cNvPr>
            <p:cNvSpPr>
              <a:spLocks noEditPoints="1"/>
            </p:cNvSpPr>
            <p:nvPr/>
          </p:nvSpPr>
          <p:spPr bwMode="auto">
            <a:xfrm>
              <a:off x="5335804" y="2670800"/>
              <a:ext cx="214480" cy="326383"/>
            </a:xfrm>
            <a:custGeom>
              <a:avLst/>
              <a:gdLst/>
              <a:ahLst/>
              <a:cxnLst>
                <a:cxn ang="0">
                  <a:pos x="9" y="95"/>
                </a:cxn>
                <a:cxn ang="0">
                  <a:pos x="3" y="108"/>
                </a:cxn>
                <a:cxn ang="0">
                  <a:pos x="17" y="107"/>
                </a:cxn>
                <a:cxn ang="0">
                  <a:pos x="29" y="105"/>
                </a:cxn>
                <a:cxn ang="0">
                  <a:pos x="114" y="134"/>
                </a:cxn>
                <a:cxn ang="0">
                  <a:pos x="97" y="127"/>
                </a:cxn>
                <a:cxn ang="0">
                  <a:pos x="93" y="115"/>
                </a:cxn>
                <a:cxn ang="0">
                  <a:pos x="77" y="88"/>
                </a:cxn>
                <a:cxn ang="0">
                  <a:pos x="59" y="80"/>
                </a:cxn>
                <a:cxn ang="0">
                  <a:pos x="72" y="53"/>
                </a:cxn>
                <a:cxn ang="0">
                  <a:pos x="47" y="49"/>
                </a:cxn>
                <a:cxn ang="0">
                  <a:pos x="57" y="33"/>
                </a:cxn>
                <a:cxn ang="0">
                  <a:pos x="40" y="37"/>
                </a:cxn>
                <a:cxn ang="0">
                  <a:pos x="28" y="54"/>
                </a:cxn>
                <a:cxn ang="0">
                  <a:pos x="18" y="55"/>
                </a:cxn>
                <a:cxn ang="0">
                  <a:pos x="22" y="70"/>
                </a:cxn>
                <a:cxn ang="0">
                  <a:pos x="19" y="83"/>
                </a:cxn>
                <a:cxn ang="0">
                  <a:pos x="32" y="87"/>
                </a:cxn>
                <a:cxn ang="0">
                  <a:pos x="39" y="86"/>
                </a:cxn>
                <a:cxn ang="0">
                  <a:pos x="51" y="96"/>
                </a:cxn>
                <a:cxn ang="0">
                  <a:pos x="56" y="106"/>
                </a:cxn>
                <a:cxn ang="0">
                  <a:pos x="58" y="121"/>
                </a:cxn>
                <a:cxn ang="0">
                  <a:pos x="43" y="123"/>
                </a:cxn>
                <a:cxn ang="0">
                  <a:pos x="46" y="134"/>
                </a:cxn>
                <a:cxn ang="0">
                  <a:pos x="40" y="147"/>
                </a:cxn>
                <a:cxn ang="0">
                  <a:pos x="58" y="150"/>
                </a:cxn>
                <a:cxn ang="0">
                  <a:pos x="47" y="154"/>
                </a:cxn>
                <a:cxn ang="0">
                  <a:pos x="41" y="167"/>
                </a:cxn>
                <a:cxn ang="0">
                  <a:pos x="54" y="164"/>
                </a:cxn>
                <a:cxn ang="0">
                  <a:pos x="71" y="160"/>
                </a:cxn>
                <a:cxn ang="0">
                  <a:pos x="93" y="160"/>
                </a:cxn>
                <a:cxn ang="0">
                  <a:pos x="104" y="151"/>
                </a:cxn>
                <a:cxn ang="0">
                  <a:pos x="114" y="134"/>
                </a:cxn>
                <a:cxn ang="0">
                  <a:pos x="21" y="40"/>
                </a:cxn>
                <a:cxn ang="0">
                  <a:pos x="78" y="14"/>
                </a:cxn>
                <a:cxn ang="0">
                  <a:pos x="78" y="14"/>
                </a:cxn>
              </a:cxnLst>
              <a:rect l="0" t="0" r="r" b="b"/>
              <a:pathLst>
                <a:path w="114" h="174">
                  <a:moveTo>
                    <a:pt x="23" y="92"/>
                  </a:moveTo>
                  <a:cubicBezTo>
                    <a:pt x="18" y="88"/>
                    <a:pt x="13" y="95"/>
                    <a:pt x="9" y="95"/>
                  </a:cubicBezTo>
                  <a:cubicBezTo>
                    <a:pt x="8" y="98"/>
                    <a:pt x="7" y="100"/>
                    <a:pt x="6" y="101"/>
                  </a:cubicBezTo>
                  <a:cubicBezTo>
                    <a:pt x="4" y="102"/>
                    <a:pt x="0" y="107"/>
                    <a:pt x="3" y="108"/>
                  </a:cubicBezTo>
                  <a:cubicBezTo>
                    <a:pt x="6" y="108"/>
                    <a:pt x="10" y="112"/>
                    <a:pt x="10" y="109"/>
                  </a:cubicBezTo>
                  <a:cubicBezTo>
                    <a:pt x="11" y="106"/>
                    <a:pt x="12" y="102"/>
                    <a:pt x="17" y="107"/>
                  </a:cubicBezTo>
                  <a:cubicBezTo>
                    <a:pt x="18" y="108"/>
                    <a:pt x="19" y="109"/>
                    <a:pt x="20" y="110"/>
                  </a:cubicBezTo>
                  <a:cubicBezTo>
                    <a:pt x="21" y="108"/>
                    <a:pt x="26" y="108"/>
                    <a:pt x="29" y="105"/>
                  </a:cubicBezTo>
                  <a:cubicBezTo>
                    <a:pt x="32" y="102"/>
                    <a:pt x="27" y="97"/>
                    <a:pt x="23" y="92"/>
                  </a:cubicBezTo>
                  <a:close/>
                  <a:moveTo>
                    <a:pt x="114" y="134"/>
                  </a:moveTo>
                  <a:cubicBezTo>
                    <a:pt x="114" y="129"/>
                    <a:pt x="103" y="125"/>
                    <a:pt x="102" y="128"/>
                  </a:cubicBezTo>
                  <a:cubicBezTo>
                    <a:pt x="101" y="131"/>
                    <a:pt x="98" y="130"/>
                    <a:pt x="97" y="127"/>
                  </a:cubicBezTo>
                  <a:cubicBezTo>
                    <a:pt x="95" y="124"/>
                    <a:pt x="98" y="121"/>
                    <a:pt x="96" y="121"/>
                  </a:cubicBezTo>
                  <a:cubicBezTo>
                    <a:pt x="95" y="121"/>
                    <a:pt x="92" y="117"/>
                    <a:pt x="93" y="115"/>
                  </a:cubicBezTo>
                  <a:cubicBezTo>
                    <a:pt x="93" y="113"/>
                    <a:pt x="90" y="103"/>
                    <a:pt x="84" y="101"/>
                  </a:cubicBezTo>
                  <a:cubicBezTo>
                    <a:pt x="79" y="100"/>
                    <a:pt x="78" y="92"/>
                    <a:pt x="77" y="88"/>
                  </a:cubicBezTo>
                  <a:cubicBezTo>
                    <a:pt x="76" y="83"/>
                    <a:pt x="72" y="86"/>
                    <a:pt x="69" y="82"/>
                  </a:cubicBezTo>
                  <a:cubicBezTo>
                    <a:pt x="66" y="78"/>
                    <a:pt x="62" y="80"/>
                    <a:pt x="59" y="80"/>
                  </a:cubicBezTo>
                  <a:cubicBezTo>
                    <a:pt x="57" y="80"/>
                    <a:pt x="59" y="76"/>
                    <a:pt x="63" y="73"/>
                  </a:cubicBezTo>
                  <a:cubicBezTo>
                    <a:pt x="67" y="70"/>
                    <a:pt x="72" y="56"/>
                    <a:pt x="72" y="53"/>
                  </a:cubicBezTo>
                  <a:cubicBezTo>
                    <a:pt x="72" y="50"/>
                    <a:pt x="54" y="51"/>
                    <a:pt x="51" y="52"/>
                  </a:cubicBezTo>
                  <a:cubicBezTo>
                    <a:pt x="48" y="54"/>
                    <a:pt x="44" y="50"/>
                    <a:pt x="47" y="49"/>
                  </a:cubicBezTo>
                  <a:cubicBezTo>
                    <a:pt x="50" y="47"/>
                    <a:pt x="56" y="42"/>
                    <a:pt x="56" y="39"/>
                  </a:cubicBezTo>
                  <a:cubicBezTo>
                    <a:pt x="55" y="37"/>
                    <a:pt x="60" y="35"/>
                    <a:pt x="57" y="33"/>
                  </a:cubicBezTo>
                  <a:cubicBezTo>
                    <a:pt x="55" y="30"/>
                    <a:pt x="54" y="35"/>
                    <a:pt x="52" y="37"/>
                  </a:cubicBezTo>
                  <a:cubicBezTo>
                    <a:pt x="50" y="39"/>
                    <a:pt x="45" y="38"/>
                    <a:pt x="40" y="37"/>
                  </a:cubicBezTo>
                  <a:cubicBezTo>
                    <a:pt x="35" y="36"/>
                    <a:pt x="33" y="44"/>
                    <a:pt x="33" y="47"/>
                  </a:cubicBezTo>
                  <a:cubicBezTo>
                    <a:pt x="33" y="50"/>
                    <a:pt x="27" y="52"/>
                    <a:pt x="28" y="54"/>
                  </a:cubicBezTo>
                  <a:cubicBezTo>
                    <a:pt x="29" y="57"/>
                    <a:pt x="27" y="59"/>
                    <a:pt x="25" y="58"/>
                  </a:cubicBezTo>
                  <a:cubicBezTo>
                    <a:pt x="24" y="56"/>
                    <a:pt x="22" y="52"/>
                    <a:pt x="18" y="55"/>
                  </a:cubicBezTo>
                  <a:cubicBezTo>
                    <a:pt x="15" y="58"/>
                    <a:pt x="22" y="61"/>
                    <a:pt x="27" y="62"/>
                  </a:cubicBezTo>
                  <a:cubicBezTo>
                    <a:pt x="31" y="62"/>
                    <a:pt x="23" y="65"/>
                    <a:pt x="22" y="70"/>
                  </a:cubicBezTo>
                  <a:cubicBezTo>
                    <a:pt x="22" y="75"/>
                    <a:pt x="28" y="73"/>
                    <a:pt x="28" y="76"/>
                  </a:cubicBezTo>
                  <a:cubicBezTo>
                    <a:pt x="29" y="79"/>
                    <a:pt x="19" y="80"/>
                    <a:pt x="19" y="83"/>
                  </a:cubicBezTo>
                  <a:cubicBezTo>
                    <a:pt x="19" y="86"/>
                    <a:pt x="25" y="82"/>
                    <a:pt x="27" y="80"/>
                  </a:cubicBezTo>
                  <a:cubicBezTo>
                    <a:pt x="30" y="79"/>
                    <a:pt x="26" y="88"/>
                    <a:pt x="32" y="87"/>
                  </a:cubicBezTo>
                  <a:cubicBezTo>
                    <a:pt x="38" y="86"/>
                    <a:pt x="36" y="78"/>
                    <a:pt x="38" y="78"/>
                  </a:cubicBezTo>
                  <a:cubicBezTo>
                    <a:pt x="40" y="79"/>
                    <a:pt x="37" y="83"/>
                    <a:pt x="39" y="86"/>
                  </a:cubicBezTo>
                  <a:cubicBezTo>
                    <a:pt x="41" y="90"/>
                    <a:pt x="35" y="95"/>
                    <a:pt x="35" y="97"/>
                  </a:cubicBezTo>
                  <a:cubicBezTo>
                    <a:pt x="35" y="100"/>
                    <a:pt x="47" y="100"/>
                    <a:pt x="51" y="96"/>
                  </a:cubicBezTo>
                  <a:cubicBezTo>
                    <a:pt x="55" y="92"/>
                    <a:pt x="57" y="96"/>
                    <a:pt x="54" y="99"/>
                  </a:cubicBezTo>
                  <a:cubicBezTo>
                    <a:pt x="52" y="102"/>
                    <a:pt x="53" y="105"/>
                    <a:pt x="56" y="106"/>
                  </a:cubicBezTo>
                  <a:cubicBezTo>
                    <a:pt x="59" y="107"/>
                    <a:pt x="61" y="108"/>
                    <a:pt x="59" y="110"/>
                  </a:cubicBezTo>
                  <a:cubicBezTo>
                    <a:pt x="58" y="113"/>
                    <a:pt x="59" y="118"/>
                    <a:pt x="58" y="121"/>
                  </a:cubicBezTo>
                  <a:cubicBezTo>
                    <a:pt x="57" y="123"/>
                    <a:pt x="47" y="123"/>
                    <a:pt x="47" y="121"/>
                  </a:cubicBezTo>
                  <a:cubicBezTo>
                    <a:pt x="46" y="119"/>
                    <a:pt x="42" y="121"/>
                    <a:pt x="43" y="123"/>
                  </a:cubicBezTo>
                  <a:cubicBezTo>
                    <a:pt x="44" y="125"/>
                    <a:pt x="39" y="128"/>
                    <a:pt x="40" y="130"/>
                  </a:cubicBezTo>
                  <a:cubicBezTo>
                    <a:pt x="40" y="132"/>
                    <a:pt x="46" y="132"/>
                    <a:pt x="46" y="134"/>
                  </a:cubicBezTo>
                  <a:cubicBezTo>
                    <a:pt x="47" y="137"/>
                    <a:pt x="42" y="140"/>
                    <a:pt x="36" y="142"/>
                  </a:cubicBezTo>
                  <a:cubicBezTo>
                    <a:pt x="29" y="144"/>
                    <a:pt x="37" y="149"/>
                    <a:pt x="40" y="147"/>
                  </a:cubicBezTo>
                  <a:cubicBezTo>
                    <a:pt x="43" y="144"/>
                    <a:pt x="42" y="148"/>
                    <a:pt x="47" y="148"/>
                  </a:cubicBezTo>
                  <a:cubicBezTo>
                    <a:pt x="51" y="148"/>
                    <a:pt x="54" y="152"/>
                    <a:pt x="58" y="150"/>
                  </a:cubicBezTo>
                  <a:cubicBezTo>
                    <a:pt x="63" y="148"/>
                    <a:pt x="63" y="150"/>
                    <a:pt x="59" y="153"/>
                  </a:cubicBezTo>
                  <a:cubicBezTo>
                    <a:pt x="56" y="155"/>
                    <a:pt x="50" y="152"/>
                    <a:pt x="47" y="154"/>
                  </a:cubicBezTo>
                  <a:cubicBezTo>
                    <a:pt x="44" y="156"/>
                    <a:pt x="30" y="169"/>
                    <a:pt x="33" y="172"/>
                  </a:cubicBezTo>
                  <a:cubicBezTo>
                    <a:pt x="34" y="174"/>
                    <a:pt x="36" y="169"/>
                    <a:pt x="41" y="167"/>
                  </a:cubicBezTo>
                  <a:cubicBezTo>
                    <a:pt x="46" y="165"/>
                    <a:pt x="47" y="169"/>
                    <a:pt x="49" y="169"/>
                  </a:cubicBezTo>
                  <a:cubicBezTo>
                    <a:pt x="52" y="169"/>
                    <a:pt x="52" y="163"/>
                    <a:pt x="54" y="164"/>
                  </a:cubicBezTo>
                  <a:cubicBezTo>
                    <a:pt x="56" y="164"/>
                    <a:pt x="58" y="162"/>
                    <a:pt x="62" y="163"/>
                  </a:cubicBezTo>
                  <a:cubicBezTo>
                    <a:pt x="66" y="163"/>
                    <a:pt x="69" y="162"/>
                    <a:pt x="71" y="160"/>
                  </a:cubicBezTo>
                  <a:cubicBezTo>
                    <a:pt x="73" y="159"/>
                    <a:pt x="79" y="164"/>
                    <a:pt x="80" y="162"/>
                  </a:cubicBezTo>
                  <a:cubicBezTo>
                    <a:pt x="82" y="161"/>
                    <a:pt x="89" y="160"/>
                    <a:pt x="93" y="160"/>
                  </a:cubicBezTo>
                  <a:cubicBezTo>
                    <a:pt x="97" y="160"/>
                    <a:pt x="106" y="156"/>
                    <a:pt x="109" y="154"/>
                  </a:cubicBezTo>
                  <a:cubicBezTo>
                    <a:pt x="111" y="151"/>
                    <a:pt x="107" y="151"/>
                    <a:pt x="104" y="151"/>
                  </a:cubicBezTo>
                  <a:cubicBezTo>
                    <a:pt x="100" y="152"/>
                    <a:pt x="101" y="148"/>
                    <a:pt x="105" y="145"/>
                  </a:cubicBezTo>
                  <a:cubicBezTo>
                    <a:pt x="108" y="141"/>
                    <a:pt x="114" y="139"/>
                    <a:pt x="114" y="134"/>
                  </a:cubicBezTo>
                  <a:close/>
                  <a:moveTo>
                    <a:pt x="14" y="50"/>
                  </a:moveTo>
                  <a:cubicBezTo>
                    <a:pt x="18" y="50"/>
                    <a:pt x="23" y="42"/>
                    <a:pt x="21" y="40"/>
                  </a:cubicBezTo>
                  <a:cubicBezTo>
                    <a:pt x="19" y="38"/>
                    <a:pt x="10" y="50"/>
                    <a:pt x="14" y="50"/>
                  </a:cubicBezTo>
                  <a:close/>
                  <a:moveTo>
                    <a:pt x="78" y="14"/>
                  </a:moveTo>
                  <a:cubicBezTo>
                    <a:pt x="81" y="11"/>
                    <a:pt x="84" y="0"/>
                    <a:pt x="80" y="1"/>
                  </a:cubicBezTo>
                  <a:cubicBezTo>
                    <a:pt x="76" y="3"/>
                    <a:pt x="77" y="15"/>
                    <a:pt x="78" y="1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3" name="Freeform 133">
              <a:extLst>
                <a:ext uri="{FF2B5EF4-FFF2-40B4-BE49-F238E27FC236}">
                  <a16:creationId xmlns="" xmlns:a16="http://schemas.microsoft.com/office/drawing/2014/main" id="{E1205EFF-A335-4313-972E-A546D2E346B5}"/>
                </a:ext>
              </a:extLst>
            </p:cNvPr>
            <p:cNvSpPr>
              <a:spLocks noEditPoints="1"/>
            </p:cNvSpPr>
            <p:nvPr/>
          </p:nvSpPr>
          <p:spPr bwMode="auto">
            <a:xfrm>
              <a:off x="5680837" y="2765607"/>
              <a:ext cx="101024" cy="96361"/>
            </a:xfrm>
            <a:custGeom>
              <a:avLst/>
              <a:gdLst/>
              <a:ahLst/>
              <a:cxnLst>
                <a:cxn ang="0">
                  <a:pos x="27" y="20"/>
                </a:cxn>
                <a:cxn ang="0">
                  <a:pos x="27" y="12"/>
                </a:cxn>
                <a:cxn ang="0">
                  <a:pos x="28" y="2"/>
                </a:cxn>
                <a:cxn ang="0">
                  <a:pos x="20" y="7"/>
                </a:cxn>
                <a:cxn ang="0">
                  <a:pos x="13" y="10"/>
                </a:cxn>
                <a:cxn ang="0">
                  <a:pos x="14" y="15"/>
                </a:cxn>
                <a:cxn ang="0">
                  <a:pos x="7" y="12"/>
                </a:cxn>
                <a:cxn ang="0">
                  <a:pos x="2" y="20"/>
                </a:cxn>
                <a:cxn ang="0">
                  <a:pos x="2" y="33"/>
                </a:cxn>
                <a:cxn ang="0">
                  <a:pos x="6" y="43"/>
                </a:cxn>
                <a:cxn ang="0">
                  <a:pos x="8" y="48"/>
                </a:cxn>
                <a:cxn ang="0">
                  <a:pos x="18" y="49"/>
                </a:cxn>
                <a:cxn ang="0">
                  <a:pos x="22" y="48"/>
                </a:cxn>
                <a:cxn ang="0">
                  <a:pos x="18" y="42"/>
                </a:cxn>
                <a:cxn ang="0">
                  <a:pos x="24" y="44"/>
                </a:cxn>
                <a:cxn ang="0">
                  <a:pos x="32" y="43"/>
                </a:cxn>
                <a:cxn ang="0">
                  <a:pos x="28" y="36"/>
                </a:cxn>
                <a:cxn ang="0">
                  <a:pos x="22" y="36"/>
                </a:cxn>
                <a:cxn ang="0">
                  <a:pos x="26" y="29"/>
                </a:cxn>
                <a:cxn ang="0">
                  <a:pos x="33" y="25"/>
                </a:cxn>
                <a:cxn ang="0">
                  <a:pos x="27" y="20"/>
                </a:cxn>
                <a:cxn ang="0">
                  <a:pos x="53" y="30"/>
                </a:cxn>
                <a:cxn ang="0">
                  <a:pos x="49" y="32"/>
                </a:cxn>
                <a:cxn ang="0">
                  <a:pos x="45" y="30"/>
                </a:cxn>
                <a:cxn ang="0">
                  <a:pos x="38" y="33"/>
                </a:cxn>
                <a:cxn ang="0">
                  <a:pos x="42" y="43"/>
                </a:cxn>
                <a:cxn ang="0">
                  <a:pos x="39" y="46"/>
                </a:cxn>
                <a:cxn ang="0">
                  <a:pos x="42" y="51"/>
                </a:cxn>
                <a:cxn ang="0">
                  <a:pos x="50" y="42"/>
                </a:cxn>
                <a:cxn ang="0">
                  <a:pos x="53" y="30"/>
                </a:cxn>
              </a:cxnLst>
              <a:rect l="0" t="0" r="r" b="b"/>
              <a:pathLst>
                <a:path w="54" h="52">
                  <a:moveTo>
                    <a:pt x="27" y="20"/>
                  </a:moveTo>
                  <a:cubicBezTo>
                    <a:pt x="26" y="19"/>
                    <a:pt x="25" y="13"/>
                    <a:pt x="27" y="12"/>
                  </a:cubicBezTo>
                  <a:cubicBezTo>
                    <a:pt x="29" y="10"/>
                    <a:pt x="30" y="4"/>
                    <a:pt x="28" y="2"/>
                  </a:cubicBezTo>
                  <a:cubicBezTo>
                    <a:pt x="27" y="0"/>
                    <a:pt x="21" y="2"/>
                    <a:pt x="20" y="7"/>
                  </a:cubicBezTo>
                  <a:cubicBezTo>
                    <a:pt x="20" y="11"/>
                    <a:pt x="15" y="9"/>
                    <a:pt x="13" y="10"/>
                  </a:cubicBezTo>
                  <a:cubicBezTo>
                    <a:pt x="12" y="11"/>
                    <a:pt x="16" y="13"/>
                    <a:pt x="14" y="15"/>
                  </a:cubicBezTo>
                  <a:cubicBezTo>
                    <a:pt x="12" y="17"/>
                    <a:pt x="11" y="12"/>
                    <a:pt x="7" y="12"/>
                  </a:cubicBezTo>
                  <a:cubicBezTo>
                    <a:pt x="4" y="11"/>
                    <a:pt x="4" y="17"/>
                    <a:pt x="2" y="20"/>
                  </a:cubicBezTo>
                  <a:cubicBezTo>
                    <a:pt x="0" y="23"/>
                    <a:pt x="1" y="29"/>
                    <a:pt x="2" y="33"/>
                  </a:cubicBezTo>
                  <a:cubicBezTo>
                    <a:pt x="2" y="37"/>
                    <a:pt x="7" y="39"/>
                    <a:pt x="6" y="43"/>
                  </a:cubicBezTo>
                  <a:cubicBezTo>
                    <a:pt x="5" y="44"/>
                    <a:pt x="7" y="46"/>
                    <a:pt x="8" y="48"/>
                  </a:cubicBezTo>
                  <a:cubicBezTo>
                    <a:pt x="12" y="48"/>
                    <a:pt x="16" y="48"/>
                    <a:pt x="18" y="49"/>
                  </a:cubicBezTo>
                  <a:cubicBezTo>
                    <a:pt x="19" y="49"/>
                    <a:pt x="20" y="49"/>
                    <a:pt x="22" y="48"/>
                  </a:cubicBezTo>
                  <a:cubicBezTo>
                    <a:pt x="21" y="46"/>
                    <a:pt x="17" y="44"/>
                    <a:pt x="18" y="42"/>
                  </a:cubicBezTo>
                  <a:cubicBezTo>
                    <a:pt x="18" y="40"/>
                    <a:pt x="21" y="42"/>
                    <a:pt x="24" y="44"/>
                  </a:cubicBezTo>
                  <a:cubicBezTo>
                    <a:pt x="26" y="46"/>
                    <a:pt x="31" y="46"/>
                    <a:pt x="32" y="43"/>
                  </a:cubicBezTo>
                  <a:cubicBezTo>
                    <a:pt x="32" y="42"/>
                    <a:pt x="31" y="35"/>
                    <a:pt x="28" y="36"/>
                  </a:cubicBezTo>
                  <a:cubicBezTo>
                    <a:pt x="24" y="38"/>
                    <a:pt x="24" y="37"/>
                    <a:pt x="22" y="36"/>
                  </a:cubicBezTo>
                  <a:cubicBezTo>
                    <a:pt x="21" y="34"/>
                    <a:pt x="25" y="31"/>
                    <a:pt x="26" y="29"/>
                  </a:cubicBezTo>
                  <a:cubicBezTo>
                    <a:pt x="26" y="26"/>
                    <a:pt x="32" y="27"/>
                    <a:pt x="33" y="25"/>
                  </a:cubicBezTo>
                  <a:cubicBezTo>
                    <a:pt x="34" y="23"/>
                    <a:pt x="29" y="20"/>
                    <a:pt x="27" y="20"/>
                  </a:cubicBezTo>
                  <a:close/>
                  <a:moveTo>
                    <a:pt x="53" y="30"/>
                  </a:moveTo>
                  <a:cubicBezTo>
                    <a:pt x="51" y="29"/>
                    <a:pt x="50" y="32"/>
                    <a:pt x="49" y="32"/>
                  </a:cubicBezTo>
                  <a:cubicBezTo>
                    <a:pt x="47" y="33"/>
                    <a:pt x="46" y="26"/>
                    <a:pt x="45" y="30"/>
                  </a:cubicBezTo>
                  <a:cubicBezTo>
                    <a:pt x="44" y="33"/>
                    <a:pt x="41" y="28"/>
                    <a:pt x="38" y="33"/>
                  </a:cubicBezTo>
                  <a:cubicBezTo>
                    <a:pt x="34" y="38"/>
                    <a:pt x="40" y="42"/>
                    <a:pt x="42" y="43"/>
                  </a:cubicBezTo>
                  <a:cubicBezTo>
                    <a:pt x="44" y="45"/>
                    <a:pt x="42" y="47"/>
                    <a:pt x="39" y="46"/>
                  </a:cubicBezTo>
                  <a:cubicBezTo>
                    <a:pt x="36" y="46"/>
                    <a:pt x="38" y="51"/>
                    <a:pt x="42" y="51"/>
                  </a:cubicBezTo>
                  <a:cubicBezTo>
                    <a:pt x="46" y="52"/>
                    <a:pt x="50" y="44"/>
                    <a:pt x="50" y="42"/>
                  </a:cubicBezTo>
                  <a:cubicBezTo>
                    <a:pt x="49" y="40"/>
                    <a:pt x="54" y="31"/>
                    <a:pt x="53" y="3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4" name="Freeform 134">
              <a:extLst>
                <a:ext uri="{FF2B5EF4-FFF2-40B4-BE49-F238E27FC236}">
                  <a16:creationId xmlns="" xmlns:a16="http://schemas.microsoft.com/office/drawing/2014/main" id="{40ED2318-E5D7-4C12-B246-0D3E214E443C}"/>
                </a:ext>
              </a:extLst>
            </p:cNvPr>
            <p:cNvSpPr>
              <a:spLocks noEditPoints="1"/>
            </p:cNvSpPr>
            <p:nvPr/>
          </p:nvSpPr>
          <p:spPr bwMode="auto">
            <a:xfrm>
              <a:off x="5750776" y="2380165"/>
              <a:ext cx="261106" cy="461599"/>
            </a:xfrm>
            <a:custGeom>
              <a:avLst/>
              <a:gdLst/>
              <a:ahLst/>
              <a:cxnLst>
                <a:cxn ang="0">
                  <a:pos x="137" y="53"/>
                </a:cxn>
                <a:cxn ang="0">
                  <a:pos x="135" y="33"/>
                </a:cxn>
                <a:cxn ang="0">
                  <a:pos x="118" y="12"/>
                </a:cxn>
                <a:cxn ang="0">
                  <a:pos x="98" y="11"/>
                </a:cxn>
                <a:cxn ang="0">
                  <a:pos x="79" y="11"/>
                </a:cxn>
                <a:cxn ang="0">
                  <a:pos x="68" y="23"/>
                </a:cxn>
                <a:cxn ang="0">
                  <a:pos x="56" y="37"/>
                </a:cxn>
                <a:cxn ang="0">
                  <a:pos x="47" y="51"/>
                </a:cxn>
                <a:cxn ang="0">
                  <a:pos x="37" y="60"/>
                </a:cxn>
                <a:cxn ang="0">
                  <a:pos x="29" y="85"/>
                </a:cxn>
                <a:cxn ang="0">
                  <a:pos x="31" y="97"/>
                </a:cxn>
                <a:cxn ang="0">
                  <a:pos x="12" y="105"/>
                </a:cxn>
                <a:cxn ang="0">
                  <a:pos x="11" y="127"/>
                </a:cxn>
                <a:cxn ang="0">
                  <a:pos x="18" y="146"/>
                </a:cxn>
                <a:cxn ang="0">
                  <a:pos x="15" y="157"/>
                </a:cxn>
                <a:cxn ang="0">
                  <a:pos x="8" y="171"/>
                </a:cxn>
                <a:cxn ang="0">
                  <a:pos x="3" y="187"/>
                </a:cxn>
                <a:cxn ang="0">
                  <a:pos x="0" y="188"/>
                </a:cxn>
                <a:cxn ang="0">
                  <a:pos x="9" y="211"/>
                </a:cxn>
                <a:cxn ang="0">
                  <a:pos x="17" y="230"/>
                </a:cxn>
                <a:cxn ang="0">
                  <a:pos x="20" y="244"/>
                </a:cxn>
                <a:cxn ang="0">
                  <a:pos x="33" y="238"/>
                </a:cxn>
                <a:cxn ang="0">
                  <a:pos x="46" y="233"/>
                </a:cxn>
                <a:cxn ang="0">
                  <a:pos x="57" y="230"/>
                </a:cxn>
                <a:cxn ang="0">
                  <a:pos x="59" y="220"/>
                </a:cxn>
                <a:cxn ang="0">
                  <a:pos x="61" y="196"/>
                </a:cxn>
                <a:cxn ang="0">
                  <a:pos x="77" y="179"/>
                </a:cxn>
                <a:cxn ang="0">
                  <a:pos x="73" y="158"/>
                </a:cxn>
                <a:cxn ang="0">
                  <a:pos x="64" y="144"/>
                </a:cxn>
                <a:cxn ang="0">
                  <a:pos x="71" y="124"/>
                </a:cxn>
                <a:cxn ang="0">
                  <a:pos x="84" y="110"/>
                </a:cxn>
                <a:cxn ang="0">
                  <a:pos x="112" y="91"/>
                </a:cxn>
                <a:cxn ang="0">
                  <a:pos x="115" y="71"/>
                </a:cxn>
                <a:cxn ang="0">
                  <a:pos x="134" y="64"/>
                </a:cxn>
                <a:cxn ang="0">
                  <a:pos x="139" y="58"/>
                </a:cxn>
                <a:cxn ang="0">
                  <a:pos x="75" y="220"/>
                </a:cxn>
              </a:cxnLst>
              <a:rect l="0" t="0" r="r" b="b"/>
              <a:pathLst>
                <a:path w="140" h="247">
                  <a:moveTo>
                    <a:pt x="139" y="58"/>
                  </a:moveTo>
                  <a:cubicBezTo>
                    <a:pt x="137" y="57"/>
                    <a:pt x="134" y="53"/>
                    <a:pt x="137" y="53"/>
                  </a:cubicBezTo>
                  <a:cubicBezTo>
                    <a:pt x="139" y="53"/>
                    <a:pt x="140" y="44"/>
                    <a:pt x="137" y="43"/>
                  </a:cubicBezTo>
                  <a:cubicBezTo>
                    <a:pt x="134" y="41"/>
                    <a:pt x="137" y="34"/>
                    <a:pt x="135" y="33"/>
                  </a:cubicBezTo>
                  <a:cubicBezTo>
                    <a:pt x="132" y="31"/>
                    <a:pt x="134" y="26"/>
                    <a:pt x="134" y="22"/>
                  </a:cubicBezTo>
                  <a:cubicBezTo>
                    <a:pt x="135" y="18"/>
                    <a:pt x="124" y="15"/>
                    <a:pt x="118" y="12"/>
                  </a:cubicBezTo>
                  <a:cubicBezTo>
                    <a:pt x="112" y="10"/>
                    <a:pt x="109" y="5"/>
                    <a:pt x="105" y="3"/>
                  </a:cubicBezTo>
                  <a:cubicBezTo>
                    <a:pt x="100" y="0"/>
                    <a:pt x="98" y="7"/>
                    <a:pt x="98" y="11"/>
                  </a:cubicBezTo>
                  <a:cubicBezTo>
                    <a:pt x="98" y="16"/>
                    <a:pt x="94" y="16"/>
                    <a:pt x="91" y="13"/>
                  </a:cubicBezTo>
                  <a:cubicBezTo>
                    <a:pt x="87" y="11"/>
                    <a:pt x="84" y="13"/>
                    <a:pt x="79" y="11"/>
                  </a:cubicBezTo>
                  <a:cubicBezTo>
                    <a:pt x="74" y="9"/>
                    <a:pt x="76" y="16"/>
                    <a:pt x="76" y="19"/>
                  </a:cubicBezTo>
                  <a:cubicBezTo>
                    <a:pt x="76" y="23"/>
                    <a:pt x="71" y="23"/>
                    <a:pt x="68" y="23"/>
                  </a:cubicBezTo>
                  <a:cubicBezTo>
                    <a:pt x="64" y="23"/>
                    <a:pt x="59" y="25"/>
                    <a:pt x="59" y="29"/>
                  </a:cubicBezTo>
                  <a:cubicBezTo>
                    <a:pt x="59" y="33"/>
                    <a:pt x="54" y="35"/>
                    <a:pt x="56" y="37"/>
                  </a:cubicBezTo>
                  <a:cubicBezTo>
                    <a:pt x="57" y="39"/>
                    <a:pt x="55" y="41"/>
                    <a:pt x="53" y="43"/>
                  </a:cubicBezTo>
                  <a:cubicBezTo>
                    <a:pt x="51" y="44"/>
                    <a:pt x="49" y="50"/>
                    <a:pt x="47" y="51"/>
                  </a:cubicBezTo>
                  <a:cubicBezTo>
                    <a:pt x="46" y="53"/>
                    <a:pt x="48" y="56"/>
                    <a:pt x="45" y="58"/>
                  </a:cubicBezTo>
                  <a:cubicBezTo>
                    <a:pt x="42" y="60"/>
                    <a:pt x="38" y="58"/>
                    <a:pt x="37" y="60"/>
                  </a:cubicBezTo>
                  <a:cubicBezTo>
                    <a:pt x="35" y="62"/>
                    <a:pt x="37" y="65"/>
                    <a:pt x="36" y="70"/>
                  </a:cubicBezTo>
                  <a:cubicBezTo>
                    <a:pt x="36" y="75"/>
                    <a:pt x="32" y="80"/>
                    <a:pt x="29" y="85"/>
                  </a:cubicBezTo>
                  <a:cubicBezTo>
                    <a:pt x="25" y="89"/>
                    <a:pt x="30" y="90"/>
                    <a:pt x="31" y="91"/>
                  </a:cubicBezTo>
                  <a:cubicBezTo>
                    <a:pt x="33" y="91"/>
                    <a:pt x="33" y="94"/>
                    <a:pt x="31" y="97"/>
                  </a:cubicBezTo>
                  <a:cubicBezTo>
                    <a:pt x="30" y="100"/>
                    <a:pt x="26" y="98"/>
                    <a:pt x="24" y="97"/>
                  </a:cubicBezTo>
                  <a:cubicBezTo>
                    <a:pt x="22" y="97"/>
                    <a:pt x="16" y="100"/>
                    <a:pt x="12" y="105"/>
                  </a:cubicBezTo>
                  <a:cubicBezTo>
                    <a:pt x="9" y="110"/>
                    <a:pt x="10" y="114"/>
                    <a:pt x="11" y="116"/>
                  </a:cubicBezTo>
                  <a:cubicBezTo>
                    <a:pt x="12" y="119"/>
                    <a:pt x="9" y="122"/>
                    <a:pt x="11" y="127"/>
                  </a:cubicBezTo>
                  <a:cubicBezTo>
                    <a:pt x="14" y="133"/>
                    <a:pt x="10" y="134"/>
                    <a:pt x="11" y="138"/>
                  </a:cubicBezTo>
                  <a:cubicBezTo>
                    <a:pt x="11" y="142"/>
                    <a:pt x="18" y="142"/>
                    <a:pt x="18" y="146"/>
                  </a:cubicBezTo>
                  <a:cubicBezTo>
                    <a:pt x="19" y="151"/>
                    <a:pt x="16" y="152"/>
                    <a:pt x="14" y="152"/>
                  </a:cubicBezTo>
                  <a:cubicBezTo>
                    <a:pt x="12" y="152"/>
                    <a:pt x="12" y="156"/>
                    <a:pt x="15" y="157"/>
                  </a:cubicBezTo>
                  <a:cubicBezTo>
                    <a:pt x="17" y="159"/>
                    <a:pt x="16" y="166"/>
                    <a:pt x="15" y="168"/>
                  </a:cubicBezTo>
                  <a:cubicBezTo>
                    <a:pt x="14" y="170"/>
                    <a:pt x="7" y="168"/>
                    <a:pt x="8" y="171"/>
                  </a:cubicBezTo>
                  <a:cubicBezTo>
                    <a:pt x="8" y="174"/>
                    <a:pt x="6" y="178"/>
                    <a:pt x="6" y="180"/>
                  </a:cubicBezTo>
                  <a:cubicBezTo>
                    <a:pt x="6" y="182"/>
                    <a:pt x="6" y="189"/>
                    <a:pt x="3" y="187"/>
                  </a:cubicBezTo>
                  <a:cubicBezTo>
                    <a:pt x="3" y="187"/>
                    <a:pt x="1" y="187"/>
                    <a:pt x="0" y="187"/>
                  </a:cubicBezTo>
                  <a:cubicBezTo>
                    <a:pt x="0" y="187"/>
                    <a:pt x="0" y="188"/>
                    <a:pt x="0" y="188"/>
                  </a:cubicBezTo>
                  <a:cubicBezTo>
                    <a:pt x="0" y="192"/>
                    <a:pt x="1" y="196"/>
                    <a:pt x="5" y="199"/>
                  </a:cubicBezTo>
                  <a:cubicBezTo>
                    <a:pt x="9" y="202"/>
                    <a:pt x="6" y="207"/>
                    <a:pt x="9" y="211"/>
                  </a:cubicBezTo>
                  <a:cubicBezTo>
                    <a:pt x="12" y="215"/>
                    <a:pt x="11" y="218"/>
                    <a:pt x="15" y="221"/>
                  </a:cubicBezTo>
                  <a:cubicBezTo>
                    <a:pt x="18" y="224"/>
                    <a:pt x="18" y="226"/>
                    <a:pt x="17" y="230"/>
                  </a:cubicBezTo>
                  <a:cubicBezTo>
                    <a:pt x="15" y="234"/>
                    <a:pt x="20" y="233"/>
                    <a:pt x="20" y="235"/>
                  </a:cubicBezTo>
                  <a:cubicBezTo>
                    <a:pt x="20" y="237"/>
                    <a:pt x="19" y="242"/>
                    <a:pt x="20" y="244"/>
                  </a:cubicBezTo>
                  <a:cubicBezTo>
                    <a:pt x="21" y="247"/>
                    <a:pt x="24" y="244"/>
                    <a:pt x="29" y="244"/>
                  </a:cubicBezTo>
                  <a:cubicBezTo>
                    <a:pt x="34" y="244"/>
                    <a:pt x="33" y="241"/>
                    <a:pt x="33" y="238"/>
                  </a:cubicBezTo>
                  <a:cubicBezTo>
                    <a:pt x="33" y="234"/>
                    <a:pt x="36" y="236"/>
                    <a:pt x="37" y="234"/>
                  </a:cubicBezTo>
                  <a:cubicBezTo>
                    <a:pt x="37" y="232"/>
                    <a:pt x="42" y="231"/>
                    <a:pt x="46" y="233"/>
                  </a:cubicBezTo>
                  <a:cubicBezTo>
                    <a:pt x="50" y="235"/>
                    <a:pt x="52" y="232"/>
                    <a:pt x="53" y="228"/>
                  </a:cubicBezTo>
                  <a:cubicBezTo>
                    <a:pt x="53" y="224"/>
                    <a:pt x="55" y="229"/>
                    <a:pt x="57" y="230"/>
                  </a:cubicBezTo>
                  <a:cubicBezTo>
                    <a:pt x="58" y="230"/>
                    <a:pt x="61" y="223"/>
                    <a:pt x="63" y="219"/>
                  </a:cubicBezTo>
                  <a:cubicBezTo>
                    <a:pt x="65" y="214"/>
                    <a:pt x="63" y="215"/>
                    <a:pt x="59" y="220"/>
                  </a:cubicBezTo>
                  <a:cubicBezTo>
                    <a:pt x="55" y="224"/>
                    <a:pt x="57" y="215"/>
                    <a:pt x="59" y="212"/>
                  </a:cubicBezTo>
                  <a:cubicBezTo>
                    <a:pt x="60" y="208"/>
                    <a:pt x="60" y="198"/>
                    <a:pt x="61" y="196"/>
                  </a:cubicBezTo>
                  <a:cubicBezTo>
                    <a:pt x="61" y="193"/>
                    <a:pt x="62" y="190"/>
                    <a:pt x="67" y="189"/>
                  </a:cubicBezTo>
                  <a:cubicBezTo>
                    <a:pt x="72" y="188"/>
                    <a:pt x="78" y="182"/>
                    <a:pt x="77" y="179"/>
                  </a:cubicBezTo>
                  <a:cubicBezTo>
                    <a:pt x="76" y="177"/>
                    <a:pt x="84" y="173"/>
                    <a:pt x="84" y="170"/>
                  </a:cubicBezTo>
                  <a:cubicBezTo>
                    <a:pt x="84" y="168"/>
                    <a:pt x="76" y="160"/>
                    <a:pt x="73" y="158"/>
                  </a:cubicBezTo>
                  <a:cubicBezTo>
                    <a:pt x="70" y="157"/>
                    <a:pt x="65" y="158"/>
                    <a:pt x="65" y="156"/>
                  </a:cubicBezTo>
                  <a:cubicBezTo>
                    <a:pt x="66" y="154"/>
                    <a:pt x="64" y="147"/>
                    <a:pt x="64" y="144"/>
                  </a:cubicBezTo>
                  <a:cubicBezTo>
                    <a:pt x="63" y="140"/>
                    <a:pt x="68" y="136"/>
                    <a:pt x="68" y="133"/>
                  </a:cubicBezTo>
                  <a:cubicBezTo>
                    <a:pt x="68" y="129"/>
                    <a:pt x="68" y="125"/>
                    <a:pt x="71" y="124"/>
                  </a:cubicBezTo>
                  <a:cubicBezTo>
                    <a:pt x="74" y="123"/>
                    <a:pt x="72" y="120"/>
                    <a:pt x="76" y="119"/>
                  </a:cubicBezTo>
                  <a:cubicBezTo>
                    <a:pt x="80" y="118"/>
                    <a:pt x="80" y="112"/>
                    <a:pt x="84" y="110"/>
                  </a:cubicBezTo>
                  <a:cubicBezTo>
                    <a:pt x="89" y="108"/>
                    <a:pt x="89" y="107"/>
                    <a:pt x="95" y="104"/>
                  </a:cubicBezTo>
                  <a:cubicBezTo>
                    <a:pt x="101" y="101"/>
                    <a:pt x="110" y="94"/>
                    <a:pt x="112" y="91"/>
                  </a:cubicBezTo>
                  <a:cubicBezTo>
                    <a:pt x="114" y="87"/>
                    <a:pt x="106" y="84"/>
                    <a:pt x="111" y="80"/>
                  </a:cubicBezTo>
                  <a:cubicBezTo>
                    <a:pt x="116" y="76"/>
                    <a:pt x="112" y="72"/>
                    <a:pt x="115" y="71"/>
                  </a:cubicBezTo>
                  <a:cubicBezTo>
                    <a:pt x="119" y="69"/>
                    <a:pt x="120" y="68"/>
                    <a:pt x="123" y="65"/>
                  </a:cubicBezTo>
                  <a:cubicBezTo>
                    <a:pt x="125" y="62"/>
                    <a:pt x="128" y="65"/>
                    <a:pt x="134" y="64"/>
                  </a:cubicBezTo>
                  <a:cubicBezTo>
                    <a:pt x="137" y="63"/>
                    <a:pt x="139" y="63"/>
                    <a:pt x="140" y="64"/>
                  </a:cubicBezTo>
                  <a:cubicBezTo>
                    <a:pt x="140" y="61"/>
                    <a:pt x="140" y="59"/>
                    <a:pt x="139" y="58"/>
                  </a:cubicBezTo>
                  <a:close/>
                  <a:moveTo>
                    <a:pt x="83" y="205"/>
                  </a:moveTo>
                  <a:cubicBezTo>
                    <a:pt x="76" y="205"/>
                    <a:pt x="73" y="218"/>
                    <a:pt x="75" y="220"/>
                  </a:cubicBezTo>
                  <a:cubicBezTo>
                    <a:pt x="76" y="221"/>
                    <a:pt x="89" y="205"/>
                    <a:pt x="83" y="20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5" name="Freeform 135">
              <a:extLst>
                <a:ext uri="{FF2B5EF4-FFF2-40B4-BE49-F238E27FC236}">
                  <a16:creationId xmlns="" xmlns:a16="http://schemas.microsoft.com/office/drawing/2014/main" id="{2B967274-3682-4B34-94C0-8BC6A2555DD0}"/>
                </a:ext>
              </a:extLst>
            </p:cNvPr>
            <p:cNvSpPr>
              <a:spLocks noEditPoints="1"/>
            </p:cNvSpPr>
            <p:nvPr/>
          </p:nvSpPr>
          <p:spPr bwMode="auto">
            <a:xfrm>
              <a:off x="5965256" y="2704993"/>
              <a:ext cx="133661" cy="65277"/>
            </a:xfrm>
            <a:custGeom>
              <a:avLst/>
              <a:gdLst/>
              <a:ahLst/>
              <a:cxnLst>
                <a:cxn ang="0">
                  <a:pos x="66" y="10"/>
                </a:cxn>
                <a:cxn ang="0">
                  <a:pos x="69" y="2"/>
                </a:cxn>
                <a:cxn ang="0">
                  <a:pos x="66" y="4"/>
                </a:cxn>
                <a:cxn ang="0">
                  <a:pos x="45" y="1"/>
                </a:cxn>
                <a:cxn ang="0">
                  <a:pos x="24" y="6"/>
                </a:cxn>
                <a:cxn ang="0">
                  <a:pos x="17" y="12"/>
                </a:cxn>
                <a:cxn ang="0">
                  <a:pos x="19" y="19"/>
                </a:cxn>
                <a:cxn ang="0">
                  <a:pos x="26" y="23"/>
                </a:cxn>
                <a:cxn ang="0">
                  <a:pos x="28" y="28"/>
                </a:cxn>
                <a:cxn ang="0">
                  <a:pos x="28" y="28"/>
                </a:cxn>
                <a:cxn ang="0">
                  <a:pos x="40" y="28"/>
                </a:cxn>
                <a:cxn ang="0">
                  <a:pos x="52" y="34"/>
                </a:cxn>
                <a:cxn ang="0">
                  <a:pos x="62" y="35"/>
                </a:cxn>
                <a:cxn ang="0">
                  <a:pos x="63" y="32"/>
                </a:cxn>
                <a:cxn ang="0">
                  <a:pos x="66" y="28"/>
                </a:cxn>
                <a:cxn ang="0">
                  <a:pos x="63" y="22"/>
                </a:cxn>
                <a:cxn ang="0">
                  <a:pos x="63" y="16"/>
                </a:cxn>
                <a:cxn ang="0">
                  <a:pos x="66" y="10"/>
                </a:cxn>
                <a:cxn ang="0">
                  <a:pos x="7" y="18"/>
                </a:cxn>
                <a:cxn ang="0">
                  <a:pos x="3" y="28"/>
                </a:cxn>
                <a:cxn ang="0">
                  <a:pos x="15" y="20"/>
                </a:cxn>
                <a:cxn ang="0">
                  <a:pos x="7" y="18"/>
                </a:cxn>
                <a:cxn ang="0">
                  <a:pos x="12" y="13"/>
                </a:cxn>
                <a:cxn ang="0">
                  <a:pos x="5" y="14"/>
                </a:cxn>
                <a:cxn ang="0">
                  <a:pos x="12" y="13"/>
                </a:cxn>
              </a:cxnLst>
              <a:rect l="0" t="0" r="r" b="b"/>
              <a:pathLst>
                <a:path w="71" h="35">
                  <a:moveTo>
                    <a:pt x="66" y="10"/>
                  </a:moveTo>
                  <a:cubicBezTo>
                    <a:pt x="68" y="7"/>
                    <a:pt x="71" y="6"/>
                    <a:pt x="69" y="2"/>
                  </a:cubicBezTo>
                  <a:cubicBezTo>
                    <a:pt x="68" y="3"/>
                    <a:pt x="67" y="3"/>
                    <a:pt x="66" y="4"/>
                  </a:cubicBezTo>
                  <a:cubicBezTo>
                    <a:pt x="61" y="5"/>
                    <a:pt x="51" y="0"/>
                    <a:pt x="45" y="1"/>
                  </a:cubicBezTo>
                  <a:cubicBezTo>
                    <a:pt x="39" y="3"/>
                    <a:pt x="27" y="3"/>
                    <a:pt x="24" y="6"/>
                  </a:cubicBezTo>
                  <a:cubicBezTo>
                    <a:pt x="21" y="9"/>
                    <a:pt x="14" y="9"/>
                    <a:pt x="17" y="12"/>
                  </a:cubicBezTo>
                  <a:cubicBezTo>
                    <a:pt x="20" y="15"/>
                    <a:pt x="17" y="16"/>
                    <a:pt x="19" y="19"/>
                  </a:cubicBezTo>
                  <a:cubicBezTo>
                    <a:pt x="22" y="22"/>
                    <a:pt x="23" y="24"/>
                    <a:pt x="26" y="23"/>
                  </a:cubicBezTo>
                  <a:cubicBezTo>
                    <a:pt x="29" y="22"/>
                    <a:pt x="32" y="24"/>
                    <a:pt x="28" y="28"/>
                  </a:cubicBezTo>
                  <a:cubicBezTo>
                    <a:pt x="28" y="28"/>
                    <a:pt x="28" y="28"/>
                    <a:pt x="28" y="28"/>
                  </a:cubicBezTo>
                  <a:cubicBezTo>
                    <a:pt x="34" y="27"/>
                    <a:pt x="39" y="27"/>
                    <a:pt x="40" y="28"/>
                  </a:cubicBezTo>
                  <a:cubicBezTo>
                    <a:pt x="42" y="29"/>
                    <a:pt x="50" y="35"/>
                    <a:pt x="52" y="34"/>
                  </a:cubicBezTo>
                  <a:cubicBezTo>
                    <a:pt x="53" y="34"/>
                    <a:pt x="58" y="34"/>
                    <a:pt x="62" y="35"/>
                  </a:cubicBezTo>
                  <a:cubicBezTo>
                    <a:pt x="62" y="34"/>
                    <a:pt x="62" y="32"/>
                    <a:pt x="63" y="32"/>
                  </a:cubicBezTo>
                  <a:cubicBezTo>
                    <a:pt x="64" y="31"/>
                    <a:pt x="68" y="31"/>
                    <a:pt x="66" y="28"/>
                  </a:cubicBezTo>
                  <a:cubicBezTo>
                    <a:pt x="64" y="26"/>
                    <a:pt x="64" y="25"/>
                    <a:pt x="63" y="22"/>
                  </a:cubicBezTo>
                  <a:cubicBezTo>
                    <a:pt x="63" y="19"/>
                    <a:pt x="62" y="18"/>
                    <a:pt x="63" y="16"/>
                  </a:cubicBezTo>
                  <a:cubicBezTo>
                    <a:pt x="63" y="14"/>
                    <a:pt x="65" y="13"/>
                    <a:pt x="66" y="10"/>
                  </a:cubicBezTo>
                  <a:close/>
                  <a:moveTo>
                    <a:pt x="7" y="18"/>
                  </a:moveTo>
                  <a:cubicBezTo>
                    <a:pt x="1" y="20"/>
                    <a:pt x="0" y="28"/>
                    <a:pt x="3" y="28"/>
                  </a:cubicBezTo>
                  <a:cubicBezTo>
                    <a:pt x="6" y="28"/>
                    <a:pt x="13" y="22"/>
                    <a:pt x="15" y="20"/>
                  </a:cubicBezTo>
                  <a:cubicBezTo>
                    <a:pt x="16" y="18"/>
                    <a:pt x="13" y="16"/>
                    <a:pt x="7" y="18"/>
                  </a:cubicBezTo>
                  <a:close/>
                  <a:moveTo>
                    <a:pt x="12" y="13"/>
                  </a:moveTo>
                  <a:cubicBezTo>
                    <a:pt x="14" y="11"/>
                    <a:pt x="3" y="12"/>
                    <a:pt x="5" y="14"/>
                  </a:cubicBezTo>
                  <a:cubicBezTo>
                    <a:pt x="7" y="16"/>
                    <a:pt x="11" y="16"/>
                    <a:pt x="12"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6" name="Freeform 136">
              <a:extLst>
                <a:ext uri="{FF2B5EF4-FFF2-40B4-BE49-F238E27FC236}">
                  <a16:creationId xmlns="" xmlns:a16="http://schemas.microsoft.com/office/drawing/2014/main" id="{60DB4B13-F7A5-4937-8A79-FFB49258A5ED}"/>
                </a:ext>
              </a:extLst>
            </p:cNvPr>
            <p:cNvSpPr>
              <a:spLocks/>
            </p:cNvSpPr>
            <p:nvPr/>
          </p:nvSpPr>
          <p:spPr bwMode="auto">
            <a:xfrm>
              <a:off x="6210820" y="4049378"/>
              <a:ext cx="169409" cy="206709"/>
            </a:xfrm>
            <a:custGeom>
              <a:avLst/>
              <a:gdLst/>
              <a:ahLst/>
              <a:cxnLst>
                <a:cxn ang="0">
                  <a:pos x="80" y="25"/>
                </a:cxn>
                <a:cxn ang="0">
                  <a:pos x="85" y="17"/>
                </a:cxn>
                <a:cxn ang="0">
                  <a:pos x="91" y="9"/>
                </a:cxn>
                <a:cxn ang="0">
                  <a:pos x="85" y="11"/>
                </a:cxn>
                <a:cxn ang="0">
                  <a:pos x="80" y="8"/>
                </a:cxn>
                <a:cxn ang="0">
                  <a:pos x="70" y="10"/>
                </a:cxn>
                <a:cxn ang="0">
                  <a:pos x="62" y="16"/>
                </a:cxn>
                <a:cxn ang="0">
                  <a:pos x="49" y="14"/>
                </a:cxn>
                <a:cxn ang="0">
                  <a:pos x="36" y="7"/>
                </a:cxn>
                <a:cxn ang="0">
                  <a:pos x="25" y="4"/>
                </a:cxn>
                <a:cxn ang="0">
                  <a:pos x="18" y="1"/>
                </a:cxn>
                <a:cxn ang="0">
                  <a:pos x="12" y="0"/>
                </a:cxn>
                <a:cxn ang="0">
                  <a:pos x="3" y="6"/>
                </a:cxn>
                <a:cxn ang="0">
                  <a:pos x="1" y="8"/>
                </a:cxn>
                <a:cxn ang="0">
                  <a:pos x="6" y="13"/>
                </a:cxn>
                <a:cxn ang="0">
                  <a:pos x="7" y="21"/>
                </a:cxn>
                <a:cxn ang="0">
                  <a:pos x="12" y="25"/>
                </a:cxn>
                <a:cxn ang="0">
                  <a:pos x="11" y="34"/>
                </a:cxn>
                <a:cxn ang="0">
                  <a:pos x="4" y="47"/>
                </a:cxn>
                <a:cxn ang="0">
                  <a:pos x="1" y="54"/>
                </a:cxn>
                <a:cxn ang="0">
                  <a:pos x="8" y="59"/>
                </a:cxn>
                <a:cxn ang="0">
                  <a:pos x="0" y="66"/>
                </a:cxn>
                <a:cxn ang="0">
                  <a:pos x="0" y="67"/>
                </a:cxn>
                <a:cxn ang="0">
                  <a:pos x="43" y="90"/>
                </a:cxn>
                <a:cxn ang="0">
                  <a:pos x="42" y="96"/>
                </a:cxn>
                <a:cxn ang="0">
                  <a:pos x="61" y="110"/>
                </a:cxn>
                <a:cxn ang="0">
                  <a:pos x="72" y="85"/>
                </a:cxn>
                <a:cxn ang="0">
                  <a:pos x="79" y="80"/>
                </a:cxn>
                <a:cxn ang="0">
                  <a:pos x="85" y="76"/>
                </a:cxn>
                <a:cxn ang="0">
                  <a:pos x="86" y="74"/>
                </a:cxn>
                <a:cxn ang="0">
                  <a:pos x="81" y="65"/>
                </a:cxn>
                <a:cxn ang="0">
                  <a:pos x="80" y="25"/>
                </a:cxn>
              </a:cxnLst>
              <a:rect l="0" t="0" r="r" b="b"/>
              <a:pathLst>
                <a:path w="91" h="110">
                  <a:moveTo>
                    <a:pt x="80" y="25"/>
                  </a:moveTo>
                  <a:cubicBezTo>
                    <a:pt x="85" y="17"/>
                    <a:pt x="85" y="17"/>
                    <a:pt x="85" y="17"/>
                  </a:cubicBezTo>
                  <a:cubicBezTo>
                    <a:pt x="91" y="9"/>
                    <a:pt x="91" y="9"/>
                    <a:pt x="91" y="9"/>
                  </a:cubicBezTo>
                  <a:cubicBezTo>
                    <a:pt x="88" y="10"/>
                    <a:pt x="86" y="10"/>
                    <a:pt x="85" y="11"/>
                  </a:cubicBezTo>
                  <a:cubicBezTo>
                    <a:pt x="83" y="12"/>
                    <a:pt x="80" y="10"/>
                    <a:pt x="80" y="8"/>
                  </a:cubicBezTo>
                  <a:cubicBezTo>
                    <a:pt x="79" y="7"/>
                    <a:pt x="74" y="8"/>
                    <a:pt x="70" y="10"/>
                  </a:cubicBezTo>
                  <a:cubicBezTo>
                    <a:pt x="66" y="13"/>
                    <a:pt x="64" y="17"/>
                    <a:pt x="62" y="16"/>
                  </a:cubicBezTo>
                  <a:cubicBezTo>
                    <a:pt x="61" y="15"/>
                    <a:pt x="52" y="14"/>
                    <a:pt x="49" y="14"/>
                  </a:cubicBezTo>
                  <a:cubicBezTo>
                    <a:pt x="47" y="14"/>
                    <a:pt x="39" y="9"/>
                    <a:pt x="36" y="7"/>
                  </a:cubicBezTo>
                  <a:cubicBezTo>
                    <a:pt x="34" y="4"/>
                    <a:pt x="27" y="5"/>
                    <a:pt x="25" y="4"/>
                  </a:cubicBezTo>
                  <a:cubicBezTo>
                    <a:pt x="23" y="3"/>
                    <a:pt x="20" y="3"/>
                    <a:pt x="18" y="1"/>
                  </a:cubicBezTo>
                  <a:cubicBezTo>
                    <a:pt x="17" y="0"/>
                    <a:pt x="14" y="0"/>
                    <a:pt x="12" y="0"/>
                  </a:cubicBezTo>
                  <a:cubicBezTo>
                    <a:pt x="9" y="1"/>
                    <a:pt x="3" y="4"/>
                    <a:pt x="3" y="6"/>
                  </a:cubicBezTo>
                  <a:cubicBezTo>
                    <a:pt x="2" y="7"/>
                    <a:pt x="2" y="8"/>
                    <a:pt x="1" y="8"/>
                  </a:cubicBezTo>
                  <a:cubicBezTo>
                    <a:pt x="6" y="13"/>
                    <a:pt x="6" y="13"/>
                    <a:pt x="6" y="13"/>
                  </a:cubicBezTo>
                  <a:cubicBezTo>
                    <a:pt x="7" y="21"/>
                    <a:pt x="7" y="21"/>
                    <a:pt x="7" y="21"/>
                  </a:cubicBezTo>
                  <a:cubicBezTo>
                    <a:pt x="12" y="25"/>
                    <a:pt x="12" y="25"/>
                    <a:pt x="12" y="25"/>
                  </a:cubicBezTo>
                  <a:cubicBezTo>
                    <a:pt x="12" y="25"/>
                    <a:pt x="12" y="30"/>
                    <a:pt x="11" y="34"/>
                  </a:cubicBezTo>
                  <a:cubicBezTo>
                    <a:pt x="11" y="39"/>
                    <a:pt x="7" y="45"/>
                    <a:pt x="4" y="47"/>
                  </a:cubicBezTo>
                  <a:cubicBezTo>
                    <a:pt x="3" y="48"/>
                    <a:pt x="2" y="51"/>
                    <a:pt x="1" y="54"/>
                  </a:cubicBezTo>
                  <a:cubicBezTo>
                    <a:pt x="5" y="56"/>
                    <a:pt x="8" y="57"/>
                    <a:pt x="8" y="59"/>
                  </a:cubicBezTo>
                  <a:cubicBezTo>
                    <a:pt x="8" y="61"/>
                    <a:pt x="0" y="60"/>
                    <a:pt x="0" y="66"/>
                  </a:cubicBezTo>
                  <a:cubicBezTo>
                    <a:pt x="0" y="66"/>
                    <a:pt x="0" y="67"/>
                    <a:pt x="0" y="67"/>
                  </a:cubicBezTo>
                  <a:cubicBezTo>
                    <a:pt x="43" y="90"/>
                    <a:pt x="43" y="90"/>
                    <a:pt x="43" y="90"/>
                  </a:cubicBezTo>
                  <a:cubicBezTo>
                    <a:pt x="42" y="96"/>
                    <a:pt x="42" y="96"/>
                    <a:pt x="42" y="96"/>
                  </a:cubicBezTo>
                  <a:cubicBezTo>
                    <a:pt x="42" y="96"/>
                    <a:pt x="52" y="103"/>
                    <a:pt x="61" y="110"/>
                  </a:cubicBezTo>
                  <a:cubicBezTo>
                    <a:pt x="65" y="99"/>
                    <a:pt x="71" y="88"/>
                    <a:pt x="72" y="85"/>
                  </a:cubicBezTo>
                  <a:cubicBezTo>
                    <a:pt x="75" y="82"/>
                    <a:pt x="77" y="82"/>
                    <a:pt x="79" y="80"/>
                  </a:cubicBezTo>
                  <a:cubicBezTo>
                    <a:pt x="81" y="77"/>
                    <a:pt x="82" y="81"/>
                    <a:pt x="85" y="76"/>
                  </a:cubicBezTo>
                  <a:cubicBezTo>
                    <a:pt x="86" y="75"/>
                    <a:pt x="86" y="75"/>
                    <a:pt x="86" y="74"/>
                  </a:cubicBezTo>
                  <a:cubicBezTo>
                    <a:pt x="81" y="65"/>
                    <a:pt x="81" y="65"/>
                    <a:pt x="81" y="65"/>
                  </a:cubicBezTo>
                  <a:lnTo>
                    <a:pt x="80" y="25"/>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7" name="Freeform 137">
              <a:extLst>
                <a:ext uri="{FF2B5EF4-FFF2-40B4-BE49-F238E27FC236}">
                  <a16:creationId xmlns="" xmlns:a16="http://schemas.microsoft.com/office/drawing/2014/main" id="{5355EBBB-39FB-4E2D-80F6-32124D3C916C}"/>
                </a:ext>
              </a:extLst>
            </p:cNvPr>
            <p:cNvSpPr>
              <a:spLocks/>
            </p:cNvSpPr>
            <p:nvPr/>
          </p:nvSpPr>
          <p:spPr bwMode="auto">
            <a:xfrm>
              <a:off x="6117568" y="4064921"/>
              <a:ext cx="115011" cy="119674"/>
            </a:xfrm>
            <a:custGeom>
              <a:avLst/>
              <a:gdLst/>
              <a:ahLst/>
              <a:cxnLst>
                <a:cxn ang="0">
                  <a:pos x="57" y="13"/>
                </a:cxn>
                <a:cxn ang="0">
                  <a:pos x="56" y="5"/>
                </a:cxn>
                <a:cxn ang="0">
                  <a:pos x="51" y="0"/>
                </a:cxn>
                <a:cxn ang="0">
                  <a:pos x="47" y="4"/>
                </a:cxn>
                <a:cxn ang="0">
                  <a:pos x="40" y="4"/>
                </a:cxn>
                <a:cxn ang="0">
                  <a:pos x="32" y="7"/>
                </a:cxn>
                <a:cxn ang="0">
                  <a:pos x="25" y="5"/>
                </a:cxn>
                <a:cxn ang="0">
                  <a:pos x="17" y="7"/>
                </a:cxn>
                <a:cxn ang="0">
                  <a:pos x="16" y="17"/>
                </a:cxn>
                <a:cxn ang="0">
                  <a:pos x="19" y="22"/>
                </a:cxn>
                <a:cxn ang="0">
                  <a:pos x="16" y="28"/>
                </a:cxn>
                <a:cxn ang="0">
                  <a:pos x="11" y="31"/>
                </a:cxn>
                <a:cxn ang="0">
                  <a:pos x="7" y="38"/>
                </a:cxn>
                <a:cxn ang="0">
                  <a:pos x="4" y="46"/>
                </a:cxn>
                <a:cxn ang="0">
                  <a:pos x="2" y="55"/>
                </a:cxn>
                <a:cxn ang="0">
                  <a:pos x="0" y="63"/>
                </a:cxn>
                <a:cxn ang="0">
                  <a:pos x="6" y="62"/>
                </a:cxn>
                <a:cxn ang="0">
                  <a:pos x="18" y="59"/>
                </a:cxn>
                <a:cxn ang="0">
                  <a:pos x="27" y="58"/>
                </a:cxn>
                <a:cxn ang="0">
                  <a:pos x="36" y="46"/>
                </a:cxn>
                <a:cxn ang="0">
                  <a:pos x="51" y="46"/>
                </a:cxn>
                <a:cxn ang="0">
                  <a:pos x="54" y="39"/>
                </a:cxn>
                <a:cxn ang="0">
                  <a:pos x="61" y="26"/>
                </a:cxn>
                <a:cxn ang="0">
                  <a:pos x="62" y="17"/>
                </a:cxn>
                <a:cxn ang="0">
                  <a:pos x="57" y="13"/>
                </a:cxn>
              </a:cxnLst>
              <a:rect l="0" t="0" r="r" b="b"/>
              <a:pathLst>
                <a:path w="62" h="64">
                  <a:moveTo>
                    <a:pt x="57" y="13"/>
                  </a:moveTo>
                  <a:cubicBezTo>
                    <a:pt x="56" y="5"/>
                    <a:pt x="56" y="5"/>
                    <a:pt x="56" y="5"/>
                  </a:cubicBezTo>
                  <a:cubicBezTo>
                    <a:pt x="51" y="0"/>
                    <a:pt x="51" y="0"/>
                    <a:pt x="51" y="0"/>
                  </a:cubicBezTo>
                  <a:cubicBezTo>
                    <a:pt x="50" y="1"/>
                    <a:pt x="48" y="3"/>
                    <a:pt x="47" y="4"/>
                  </a:cubicBezTo>
                  <a:cubicBezTo>
                    <a:pt x="47" y="6"/>
                    <a:pt x="42" y="5"/>
                    <a:pt x="40" y="4"/>
                  </a:cubicBezTo>
                  <a:cubicBezTo>
                    <a:pt x="38" y="3"/>
                    <a:pt x="33" y="6"/>
                    <a:pt x="32" y="7"/>
                  </a:cubicBezTo>
                  <a:cubicBezTo>
                    <a:pt x="31" y="9"/>
                    <a:pt x="28" y="4"/>
                    <a:pt x="25" y="5"/>
                  </a:cubicBezTo>
                  <a:cubicBezTo>
                    <a:pt x="23" y="5"/>
                    <a:pt x="17" y="7"/>
                    <a:pt x="17" y="7"/>
                  </a:cubicBezTo>
                  <a:cubicBezTo>
                    <a:pt x="17" y="7"/>
                    <a:pt x="16" y="14"/>
                    <a:pt x="16" y="17"/>
                  </a:cubicBezTo>
                  <a:cubicBezTo>
                    <a:pt x="16" y="20"/>
                    <a:pt x="19" y="20"/>
                    <a:pt x="19" y="22"/>
                  </a:cubicBezTo>
                  <a:cubicBezTo>
                    <a:pt x="19" y="25"/>
                    <a:pt x="16" y="27"/>
                    <a:pt x="16" y="28"/>
                  </a:cubicBezTo>
                  <a:cubicBezTo>
                    <a:pt x="16" y="30"/>
                    <a:pt x="14" y="31"/>
                    <a:pt x="11" y="31"/>
                  </a:cubicBezTo>
                  <a:cubicBezTo>
                    <a:pt x="9" y="32"/>
                    <a:pt x="9" y="36"/>
                    <a:pt x="7" y="38"/>
                  </a:cubicBezTo>
                  <a:cubicBezTo>
                    <a:pt x="5" y="39"/>
                    <a:pt x="6" y="43"/>
                    <a:pt x="4" y="46"/>
                  </a:cubicBezTo>
                  <a:cubicBezTo>
                    <a:pt x="3" y="48"/>
                    <a:pt x="2" y="52"/>
                    <a:pt x="2" y="55"/>
                  </a:cubicBezTo>
                  <a:cubicBezTo>
                    <a:pt x="2" y="58"/>
                    <a:pt x="2" y="62"/>
                    <a:pt x="0" y="63"/>
                  </a:cubicBezTo>
                  <a:cubicBezTo>
                    <a:pt x="4" y="64"/>
                    <a:pt x="5" y="63"/>
                    <a:pt x="6" y="62"/>
                  </a:cubicBezTo>
                  <a:cubicBezTo>
                    <a:pt x="8" y="61"/>
                    <a:pt x="18" y="59"/>
                    <a:pt x="18" y="59"/>
                  </a:cubicBezTo>
                  <a:cubicBezTo>
                    <a:pt x="27" y="58"/>
                    <a:pt x="27" y="58"/>
                    <a:pt x="27" y="58"/>
                  </a:cubicBezTo>
                  <a:cubicBezTo>
                    <a:pt x="29" y="52"/>
                    <a:pt x="32" y="47"/>
                    <a:pt x="36" y="46"/>
                  </a:cubicBezTo>
                  <a:cubicBezTo>
                    <a:pt x="40" y="45"/>
                    <a:pt x="46" y="45"/>
                    <a:pt x="51" y="46"/>
                  </a:cubicBezTo>
                  <a:cubicBezTo>
                    <a:pt x="52" y="43"/>
                    <a:pt x="53" y="40"/>
                    <a:pt x="54" y="39"/>
                  </a:cubicBezTo>
                  <a:cubicBezTo>
                    <a:pt x="57" y="37"/>
                    <a:pt x="61" y="31"/>
                    <a:pt x="61" y="26"/>
                  </a:cubicBezTo>
                  <a:cubicBezTo>
                    <a:pt x="62" y="22"/>
                    <a:pt x="62" y="17"/>
                    <a:pt x="62" y="17"/>
                  </a:cubicBezTo>
                  <a:lnTo>
                    <a:pt x="57" y="13"/>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8" name="Freeform 138">
              <a:extLst>
                <a:ext uri="{FF2B5EF4-FFF2-40B4-BE49-F238E27FC236}">
                  <a16:creationId xmlns="" xmlns:a16="http://schemas.microsoft.com/office/drawing/2014/main" id="{9E543E04-DA8C-4855-AAB1-8088BB6FB406}"/>
                </a:ext>
              </a:extLst>
            </p:cNvPr>
            <p:cNvSpPr>
              <a:spLocks/>
            </p:cNvSpPr>
            <p:nvPr/>
          </p:nvSpPr>
          <p:spPr bwMode="auto">
            <a:xfrm>
              <a:off x="6686406" y="3115302"/>
              <a:ext cx="374563" cy="216035"/>
            </a:xfrm>
            <a:custGeom>
              <a:avLst/>
              <a:gdLst/>
              <a:ahLst/>
              <a:cxnLst>
                <a:cxn ang="0">
                  <a:pos x="194" y="65"/>
                </a:cxn>
                <a:cxn ang="0">
                  <a:pos x="179" y="58"/>
                </a:cxn>
                <a:cxn ang="0">
                  <a:pos x="170" y="59"/>
                </a:cxn>
                <a:cxn ang="0">
                  <a:pos x="159" y="55"/>
                </a:cxn>
                <a:cxn ang="0">
                  <a:pos x="148" y="64"/>
                </a:cxn>
                <a:cxn ang="0">
                  <a:pos x="142" y="66"/>
                </a:cxn>
                <a:cxn ang="0">
                  <a:pos x="133" y="60"/>
                </a:cxn>
                <a:cxn ang="0">
                  <a:pos x="123" y="58"/>
                </a:cxn>
                <a:cxn ang="0">
                  <a:pos x="117" y="46"/>
                </a:cxn>
                <a:cxn ang="0">
                  <a:pos x="114" y="35"/>
                </a:cxn>
                <a:cxn ang="0">
                  <a:pos x="105" y="29"/>
                </a:cxn>
                <a:cxn ang="0">
                  <a:pos x="83" y="28"/>
                </a:cxn>
                <a:cxn ang="0">
                  <a:pos x="68" y="29"/>
                </a:cxn>
                <a:cxn ang="0">
                  <a:pos x="55" y="14"/>
                </a:cxn>
                <a:cxn ang="0">
                  <a:pos x="51" y="19"/>
                </a:cxn>
                <a:cxn ang="0">
                  <a:pos x="38" y="17"/>
                </a:cxn>
                <a:cxn ang="0">
                  <a:pos x="36" y="1"/>
                </a:cxn>
                <a:cxn ang="0">
                  <a:pos x="32" y="17"/>
                </a:cxn>
                <a:cxn ang="0">
                  <a:pos x="30" y="0"/>
                </a:cxn>
                <a:cxn ang="0">
                  <a:pos x="2" y="7"/>
                </a:cxn>
                <a:cxn ang="0">
                  <a:pos x="0" y="57"/>
                </a:cxn>
                <a:cxn ang="0">
                  <a:pos x="0" y="57"/>
                </a:cxn>
                <a:cxn ang="0">
                  <a:pos x="8" y="59"/>
                </a:cxn>
                <a:cxn ang="0">
                  <a:pos x="12" y="54"/>
                </a:cxn>
                <a:cxn ang="0">
                  <a:pos x="20" y="48"/>
                </a:cxn>
                <a:cxn ang="0">
                  <a:pos x="24" y="44"/>
                </a:cxn>
                <a:cxn ang="0">
                  <a:pos x="29" y="41"/>
                </a:cxn>
                <a:cxn ang="0">
                  <a:pos x="37" y="43"/>
                </a:cxn>
                <a:cxn ang="0">
                  <a:pos x="45" y="46"/>
                </a:cxn>
                <a:cxn ang="0">
                  <a:pos x="49" y="58"/>
                </a:cxn>
                <a:cxn ang="0">
                  <a:pos x="66" y="60"/>
                </a:cxn>
                <a:cxn ang="0">
                  <a:pos x="71" y="68"/>
                </a:cxn>
                <a:cxn ang="0">
                  <a:pos x="76" y="77"/>
                </a:cxn>
                <a:cxn ang="0">
                  <a:pos x="87" y="85"/>
                </a:cxn>
                <a:cxn ang="0">
                  <a:pos x="100" y="93"/>
                </a:cxn>
                <a:cxn ang="0">
                  <a:pos x="112" y="101"/>
                </a:cxn>
                <a:cxn ang="0">
                  <a:pos x="122" y="104"/>
                </a:cxn>
                <a:cxn ang="0">
                  <a:pos x="123" y="111"/>
                </a:cxn>
                <a:cxn ang="0">
                  <a:pos x="124" y="111"/>
                </a:cxn>
                <a:cxn ang="0">
                  <a:pos x="133" y="114"/>
                </a:cxn>
                <a:cxn ang="0">
                  <a:pos x="137" y="116"/>
                </a:cxn>
                <a:cxn ang="0">
                  <a:pos x="142" y="105"/>
                </a:cxn>
                <a:cxn ang="0">
                  <a:pos x="141" y="95"/>
                </a:cxn>
                <a:cxn ang="0">
                  <a:pos x="134" y="86"/>
                </a:cxn>
                <a:cxn ang="0">
                  <a:pos x="144" y="82"/>
                </a:cxn>
                <a:cxn ang="0">
                  <a:pos x="148" y="76"/>
                </a:cxn>
                <a:cxn ang="0">
                  <a:pos x="153" y="70"/>
                </a:cxn>
                <a:cxn ang="0">
                  <a:pos x="162" y="68"/>
                </a:cxn>
                <a:cxn ang="0">
                  <a:pos x="170" y="66"/>
                </a:cxn>
                <a:cxn ang="0">
                  <a:pos x="166" y="75"/>
                </a:cxn>
                <a:cxn ang="0">
                  <a:pos x="179" y="73"/>
                </a:cxn>
                <a:cxn ang="0">
                  <a:pos x="189" y="71"/>
                </a:cxn>
                <a:cxn ang="0">
                  <a:pos x="194" y="65"/>
                </a:cxn>
              </a:cxnLst>
              <a:rect l="0" t="0" r="r" b="b"/>
              <a:pathLst>
                <a:path w="200" h="116">
                  <a:moveTo>
                    <a:pt x="194" y="65"/>
                  </a:moveTo>
                  <a:cubicBezTo>
                    <a:pt x="189" y="61"/>
                    <a:pt x="180" y="55"/>
                    <a:pt x="179" y="58"/>
                  </a:cubicBezTo>
                  <a:cubicBezTo>
                    <a:pt x="178" y="61"/>
                    <a:pt x="172" y="61"/>
                    <a:pt x="170" y="59"/>
                  </a:cubicBezTo>
                  <a:cubicBezTo>
                    <a:pt x="168" y="56"/>
                    <a:pt x="166" y="53"/>
                    <a:pt x="159" y="55"/>
                  </a:cubicBezTo>
                  <a:cubicBezTo>
                    <a:pt x="152" y="58"/>
                    <a:pt x="148" y="62"/>
                    <a:pt x="148" y="64"/>
                  </a:cubicBezTo>
                  <a:cubicBezTo>
                    <a:pt x="147" y="67"/>
                    <a:pt x="143" y="70"/>
                    <a:pt x="142" y="66"/>
                  </a:cubicBezTo>
                  <a:cubicBezTo>
                    <a:pt x="142" y="63"/>
                    <a:pt x="136" y="61"/>
                    <a:pt x="133" y="60"/>
                  </a:cubicBezTo>
                  <a:cubicBezTo>
                    <a:pt x="129" y="59"/>
                    <a:pt x="124" y="61"/>
                    <a:pt x="123" y="58"/>
                  </a:cubicBezTo>
                  <a:cubicBezTo>
                    <a:pt x="123" y="54"/>
                    <a:pt x="117" y="50"/>
                    <a:pt x="117" y="46"/>
                  </a:cubicBezTo>
                  <a:cubicBezTo>
                    <a:pt x="116" y="42"/>
                    <a:pt x="118" y="36"/>
                    <a:pt x="114" y="35"/>
                  </a:cubicBezTo>
                  <a:cubicBezTo>
                    <a:pt x="111" y="35"/>
                    <a:pt x="108" y="29"/>
                    <a:pt x="105" y="29"/>
                  </a:cubicBezTo>
                  <a:cubicBezTo>
                    <a:pt x="102" y="29"/>
                    <a:pt x="85" y="29"/>
                    <a:pt x="83" y="28"/>
                  </a:cubicBezTo>
                  <a:cubicBezTo>
                    <a:pt x="80" y="27"/>
                    <a:pt x="69" y="31"/>
                    <a:pt x="68" y="29"/>
                  </a:cubicBezTo>
                  <a:cubicBezTo>
                    <a:pt x="67" y="27"/>
                    <a:pt x="59" y="18"/>
                    <a:pt x="55" y="14"/>
                  </a:cubicBezTo>
                  <a:cubicBezTo>
                    <a:pt x="54" y="16"/>
                    <a:pt x="53" y="18"/>
                    <a:pt x="51" y="19"/>
                  </a:cubicBezTo>
                  <a:cubicBezTo>
                    <a:pt x="43" y="25"/>
                    <a:pt x="35" y="24"/>
                    <a:pt x="38" y="17"/>
                  </a:cubicBezTo>
                  <a:cubicBezTo>
                    <a:pt x="40" y="10"/>
                    <a:pt x="41" y="1"/>
                    <a:pt x="36" y="1"/>
                  </a:cubicBezTo>
                  <a:cubicBezTo>
                    <a:pt x="32" y="1"/>
                    <a:pt x="35" y="16"/>
                    <a:pt x="32" y="17"/>
                  </a:cubicBezTo>
                  <a:cubicBezTo>
                    <a:pt x="29" y="18"/>
                    <a:pt x="28" y="6"/>
                    <a:pt x="30" y="0"/>
                  </a:cubicBezTo>
                  <a:cubicBezTo>
                    <a:pt x="2" y="7"/>
                    <a:pt x="2" y="7"/>
                    <a:pt x="2" y="7"/>
                  </a:cubicBezTo>
                  <a:cubicBezTo>
                    <a:pt x="0" y="57"/>
                    <a:pt x="0" y="57"/>
                    <a:pt x="0" y="57"/>
                  </a:cubicBezTo>
                  <a:cubicBezTo>
                    <a:pt x="0" y="57"/>
                    <a:pt x="0" y="57"/>
                    <a:pt x="0" y="57"/>
                  </a:cubicBezTo>
                  <a:cubicBezTo>
                    <a:pt x="3" y="59"/>
                    <a:pt x="6" y="59"/>
                    <a:pt x="8" y="59"/>
                  </a:cubicBezTo>
                  <a:cubicBezTo>
                    <a:pt x="12" y="60"/>
                    <a:pt x="12" y="56"/>
                    <a:pt x="12" y="54"/>
                  </a:cubicBezTo>
                  <a:cubicBezTo>
                    <a:pt x="12" y="52"/>
                    <a:pt x="17" y="48"/>
                    <a:pt x="20" y="48"/>
                  </a:cubicBezTo>
                  <a:cubicBezTo>
                    <a:pt x="23" y="48"/>
                    <a:pt x="23" y="44"/>
                    <a:pt x="24" y="44"/>
                  </a:cubicBezTo>
                  <a:cubicBezTo>
                    <a:pt x="25" y="44"/>
                    <a:pt x="28" y="43"/>
                    <a:pt x="29" y="41"/>
                  </a:cubicBezTo>
                  <a:cubicBezTo>
                    <a:pt x="30" y="40"/>
                    <a:pt x="35" y="42"/>
                    <a:pt x="37" y="43"/>
                  </a:cubicBezTo>
                  <a:cubicBezTo>
                    <a:pt x="38" y="45"/>
                    <a:pt x="42" y="46"/>
                    <a:pt x="45" y="46"/>
                  </a:cubicBezTo>
                  <a:cubicBezTo>
                    <a:pt x="48" y="47"/>
                    <a:pt x="49" y="56"/>
                    <a:pt x="49" y="58"/>
                  </a:cubicBezTo>
                  <a:cubicBezTo>
                    <a:pt x="49" y="60"/>
                    <a:pt x="64" y="60"/>
                    <a:pt x="66" y="60"/>
                  </a:cubicBezTo>
                  <a:cubicBezTo>
                    <a:pt x="68" y="61"/>
                    <a:pt x="68" y="65"/>
                    <a:pt x="71" y="68"/>
                  </a:cubicBezTo>
                  <a:cubicBezTo>
                    <a:pt x="73" y="71"/>
                    <a:pt x="75" y="75"/>
                    <a:pt x="76" y="77"/>
                  </a:cubicBezTo>
                  <a:cubicBezTo>
                    <a:pt x="77" y="79"/>
                    <a:pt x="85" y="82"/>
                    <a:pt x="87" y="85"/>
                  </a:cubicBezTo>
                  <a:cubicBezTo>
                    <a:pt x="89" y="88"/>
                    <a:pt x="95" y="91"/>
                    <a:pt x="100" y="93"/>
                  </a:cubicBezTo>
                  <a:cubicBezTo>
                    <a:pt x="105" y="95"/>
                    <a:pt x="109" y="101"/>
                    <a:pt x="112" y="101"/>
                  </a:cubicBezTo>
                  <a:cubicBezTo>
                    <a:pt x="114" y="100"/>
                    <a:pt x="122" y="104"/>
                    <a:pt x="122" y="104"/>
                  </a:cubicBezTo>
                  <a:cubicBezTo>
                    <a:pt x="123" y="111"/>
                    <a:pt x="123" y="111"/>
                    <a:pt x="123" y="111"/>
                  </a:cubicBezTo>
                  <a:cubicBezTo>
                    <a:pt x="123" y="111"/>
                    <a:pt x="123" y="111"/>
                    <a:pt x="124" y="111"/>
                  </a:cubicBezTo>
                  <a:cubicBezTo>
                    <a:pt x="128" y="110"/>
                    <a:pt x="130" y="114"/>
                    <a:pt x="133" y="114"/>
                  </a:cubicBezTo>
                  <a:cubicBezTo>
                    <a:pt x="134" y="114"/>
                    <a:pt x="136" y="115"/>
                    <a:pt x="137" y="116"/>
                  </a:cubicBezTo>
                  <a:cubicBezTo>
                    <a:pt x="137" y="110"/>
                    <a:pt x="139" y="107"/>
                    <a:pt x="142" y="105"/>
                  </a:cubicBezTo>
                  <a:cubicBezTo>
                    <a:pt x="145" y="102"/>
                    <a:pt x="140" y="98"/>
                    <a:pt x="141" y="95"/>
                  </a:cubicBezTo>
                  <a:cubicBezTo>
                    <a:pt x="141" y="91"/>
                    <a:pt x="133" y="89"/>
                    <a:pt x="134" y="86"/>
                  </a:cubicBezTo>
                  <a:cubicBezTo>
                    <a:pt x="134" y="83"/>
                    <a:pt x="141" y="83"/>
                    <a:pt x="144" y="82"/>
                  </a:cubicBezTo>
                  <a:cubicBezTo>
                    <a:pt x="147" y="81"/>
                    <a:pt x="145" y="76"/>
                    <a:pt x="148" y="76"/>
                  </a:cubicBezTo>
                  <a:cubicBezTo>
                    <a:pt x="151" y="76"/>
                    <a:pt x="152" y="73"/>
                    <a:pt x="153" y="70"/>
                  </a:cubicBezTo>
                  <a:cubicBezTo>
                    <a:pt x="154" y="67"/>
                    <a:pt x="159" y="70"/>
                    <a:pt x="162" y="68"/>
                  </a:cubicBezTo>
                  <a:cubicBezTo>
                    <a:pt x="165" y="66"/>
                    <a:pt x="169" y="64"/>
                    <a:pt x="170" y="66"/>
                  </a:cubicBezTo>
                  <a:cubicBezTo>
                    <a:pt x="170" y="67"/>
                    <a:pt x="167" y="73"/>
                    <a:pt x="166" y="75"/>
                  </a:cubicBezTo>
                  <a:cubicBezTo>
                    <a:pt x="170" y="75"/>
                    <a:pt x="177" y="74"/>
                    <a:pt x="179" y="73"/>
                  </a:cubicBezTo>
                  <a:cubicBezTo>
                    <a:pt x="180" y="71"/>
                    <a:pt x="187" y="75"/>
                    <a:pt x="189" y="71"/>
                  </a:cubicBezTo>
                  <a:cubicBezTo>
                    <a:pt x="192" y="67"/>
                    <a:pt x="200" y="70"/>
                    <a:pt x="194" y="6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39" name="Freeform 139">
              <a:extLst>
                <a:ext uri="{FF2B5EF4-FFF2-40B4-BE49-F238E27FC236}">
                  <a16:creationId xmlns="" xmlns:a16="http://schemas.microsoft.com/office/drawing/2014/main" id="{594296DA-42BD-4998-B5F4-0B81127DDB44}"/>
                </a:ext>
              </a:extLst>
            </p:cNvPr>
            <p:cNvSpPr>
              <a:spLocks noEditPoints="1"/>
            </p:cNvSpPr>
            <p:nvPr/>
          </p:nvSpPr>
          <p:spPr bwMode="auto">
            <a:xfrm>
              <a:off x="5615561" y="1893699"/>
              <a:ext cx="547079" cy="864137"/>
            </a:xfrm>
            <a:custGeom>
              <a:avLst/>
              <a:gdLst/>
              <a:ahLst/>
              <a:cxnLst>
                <a:cxn ang="0">
                  <a:pos x="276" y="242"/>
                </a:cxn>
                <a:cxn ang="0">
                  <a:pos x="277" y="228"/>
                </a:cxn>
                <a:cxn ang="0">
                  <a:pos x="261" y="226"/>
                </a:cxn>
                <a:cxn ang="0">
                  <a:pos x="243" y="225"/>
                </a:cxn>
                <a:cxn ang="0">
                  <a:pos x="234" y="224"/>
                </a:cxn>
                <a:cxn ang="0">
                  <a:pos x="216" y="228"/>
                </a:cxn>
                <a:cxn ang="0">
                  <a:pos x="202" y="243"/>
                </a:cxn>
                <a:cxn ang="0">
                  <a:pos x="202" y="226"/>
                </a:cxn>
                <a:cxn ang="0">
                  <a:pos x="182" y="238"/>
                </a:cxn>
                <a:cxn ang="0">
                  <a:pos x="174" y="242"/>
                </a:cxn>
                <a:cxn ang="0">
                  <a:pos x="165" y="240"/>
                </a:cxn>
                <a:cxn ang="0">
                  <a:pos x="150" y="251"/>
                </a:cxn>
                <a:cxn ang="0">
                  <a:pos x="139" y="260"/>
                </a:cxn>
                <a:cxn ang="0">
                  <a:pos x="129" y="265"/>
                </a:cxn>
                <a:cxn ang="0">
                  <a:pos x="112" y="269"/>
                </a:cxn>
                <a:cxn ang="0">
                  <a:pos x="105" y="279"/>
                </a:cxn>
                <a:cxn ang="0">
                  <a:pos x="129" y="279"/>
                </a:cxn>
                <a:cxn ang="0">
                  <a:pos x="111" y="292"/>
                </a:cxn>
                <a:cxn ang="0">
                  <a:pos x="86" y="319"/>
                </a:cxn>
                <a:cxn ang="0">
                  <a:pos x="70" y="341"/>
                </a:cxn>
                <a:cxn ang="0">
                  <a:pos x="56" y="361"/>
                </a:cxn>
                <a:cxn ang="0">
                  <a:pos x="36" y="374"/>
                </a:cxn>
                <a:cxn ang="0">
                  <a:pos x="16" y="387"/>
                </a:cxn>
                <a:cxn ang="0">
                  <a:pos x="6" y="404"/>
                </a:cxn>
                <a:cxn ang="0">
                  <a:pos x="2" y="425"/>
                </a:cxn>
                <a:cxn ang="0">
                  <a:pos x="12" y="432"/>
                </a:cxn>
                <a:cxn ang="0">
                  <a:pos x="10" y="440"/>
                </a:cxn>
                <a:cxn ang="0">
                  <a:pos x="20" y="458"/>
                </a:cxn>
                <a:cxn ang="0">
                  <a:pos x="65" y="436"/>
                </a:cxn>
                <a:cxn ang="0">
                  <a:pos x="78" y="440"/>
                </a:cxn>
                <a:cxn ang="0">
                  <a:pos x="86" y="412"/>
                </a:cxn>
                <a:cxn ang="0">
                  <a:pos x="83" y="376"/>
                </a:cxn>
                <a:cxn ang="0">
                  <a:pos x="103" y="351"/>
                </a:cxn>
                <a:cxn ang="0">
                  <a:pos x="117" y="318"/>
                </a:cxn>
                <a:cxn ang="0">
                  <a:pos x="131" y="289"/>
                </a:cxn>
                <a:cxn ang="0">
                  <a:pos x="163" y="273"/>
                </a:cxn>
                <a:cxn ang="0">
                  <a:pos x="185" y="258"/>
                </a:cxn>
                <a:cxn ang="0">
                  <a:pos x="225" y="270"/>
                </a:cxn>
                <a:cxn ang="0">
                  <a:pos x="250" y="243"/>
                </a:cxn>
                <a:cxn ang="0">
                  <a:pos x="276" y="255"/>
                </a:cxn>
                <a:cxn ang="0">
                  <a:pos x="81" y="34"/>
                </a:cxn>
                <a:cxn ang="0">
                  <a:pos x="108" y="49"/>
                </a:cxn>
                <a:cxn ang="0">
                  <a:pos x="129" y="54"/>
                </a:cxn>
                <a:cxn ang="0">
                  <a:pos x="131" y="69"/>
                </a:cxn>
                <a:cxn ang="0">
                  <a:pos x="111" y="87"/>
                </a:cxn>
                <a:cxn ang="0">
                  <a:pos x="133" y="96"/>
                </a:cxn>
                <a:cxn ang="0">
                  <a:pos x="160" y="52"/>
                </a:cxn>
                <a:cxn ang="0">
                  <a:pos x="181" y="63"/>
                </a:cxn>
                <a:cxn ang="0">
                  <a:pos x="210" y="75"/>
                </a:cxn>
                <a:cxn ang="0">
                  <a:pos x="201" y="60"/>
                </a:cxn>
                <a:cxn ang="0">
                  <a:pos x="176" y="39"/>
                </a:cxn>
                <a:cxn ang="0">
                  <a:pos x="150" y="26"/>
                </a:cxn>
                <a:cxn ang="0">
                  <a:pos x="126" y="12"/>
                </a:cxn>
                <a:cxn ang="0">
                  <a:pos x="117" y="26"/>
                </a:cxn>
                <a:cxn ang="0">
                  <a:pos x="93" y="24"/>
                </a:cxn>
                <a:cxn ang="0">
                  <a:pos x="78" y="19"/>
                </a:cxn>
                <a:cxn ang="0">
                  <a:pos x="71" y="54"/>
                </a:cxn>
                <a:cxn ang="0">
                  <a:pos x="71" y="54"/>
                </a:cxn>
                <a:cxn ang="0">
                  <a:pos x="167" y="27"/>
                </a:cxn>
                <a:cxn ang="0">
                  <a:pos x="234" y="25"/>
                </a:cxn>
                <a:cxn ang="0">
                  <a:pos x="204" y="10"/>
                </a:cxn>
                <a:cxn ang="0">
                  <a:pos x="177" y="8"/>
                </a:cxn>
                <a:cxn ang="0">
                  <a:pos x="158" y="10"/>
                </a:cxn>
              </a:cxnLst>
              <a:rect l="0" t="0" r="r" b="b"/>
              <a:pathLst>
                <a:path w="292" h="462">
                  <a:moveTo>
                    <a:pt x="283" y="247"/>
                  </a:moveTo>
                  <a:cubicBezTo>
                    <a:pt x="282" y="250"/>
                    <a:pt x="278" y="249"/>
                    <a:pt x="278" y="247"/>
                  </a:cubicBezTo>
                  <a:cubicBezTo>
                    <a:pt x="278" y="244"/>
                    <a:pt x="271" y="242"/>
                    <a:pt x="270" y="241"/>
                  </a:cubicBezTo>
                  <a:cubicBezTo>
                    <a:pt x="270" y="240"/>
                    <a:pt x="273" y="240"/>
                    <a:pt x="276" y="242"/>
                  </a:cubicBezTo>
                  <a:cubicBezTo>
                    <a:pt x="279" y="243"/>
                    <a:pt x="281" y="242"/>
                    <a:pt x="284" y="239"/>
                  </a:cubicBezTo>
                  <a:cubicBezTo>
                    <a:pt x="287" y="236"/>
                    <a:pt x="291" y="239"/>
                    <a:pt x="291" y="236"/>
                  </a:cubicBezTo>
                  <a:cubicBezTo>
                    <a:pt x="292" y="234"/>
                    <a:pt x="286" y="232"/>
                    <a:pt x="285" y="231"/>
                  </a:cubicBezTo>
                  <a:cubicBezTo>
                    <a:pt x="284" y="229"/>
                    <a:pt x="281" y="227"/>
                    <a:pt x="277" y="228"/>
                  </a:cubicBezTo>
                  <a:cubicBezTo>
                    <a:pt x="273" y="228"/>
                    <a:pt x="273" y="227"/>
                    <a:pt x="271" y="225"/>
                  </a:cubicBezTo>
                  <a:cubicBezTo>
                    <a:pt x="269" y="223"/>
                    <a:pt x="262" y="226"/>
                    <a:pt x="262" y="231"/>
                  </a:cubicBezTo>
                  <a:cubicBezTo>
                    <a:pt x="262" y="236"/>
                    <a:pt x="258" y="234"/>
                    <a:pt x="259" y="232"/>
                  </a:cubicBezTo>
                  <a:cubicBezTo>
                    <a:pt x="261" y="229"/>
                    <a:pt x="257" y="226"/>
                    <a:pt x="261" y="226"/>
                  </a:cubicBezTo>
                  <a:cubicBezTo>
                    <a:pt x="264" y="225"/>
                    <a:pt x="262" y="220"/>
                    <a:pt x="256" y="219"/>
                  </a:cubicBezTo>
                  <a:cubicBezTo>
                    <a:pt x="250" y="219"/>
                    <a:pt x="248" y="224"/>
                    <a:pt x="249" y="226"/>
                  </a:cubicBezTo>
                  <a:cubicBezTo>
                    <a:pt x="251" y="227"/>
                    <a:pt x="245" y="234"/>
                    <a:pt x="242" y="234"/>
                  </a:cubicBezTo>
                  <a:cubicBezTo>
                    <a:pt x="240" y="234"/>
                    <a:pt x="243" y="228"/>
                    <a:pt x="243" y="225"/>
                  </a:cubicBezTo>
                  <a:cubicBezTo>
                    <a:pt x="242" y="222"/>
                    <a:pt x="240" y="223"/>
                    <a:pt x="235" y="229"/>
                  </a:cubicBezTo>
                  <a:cubicBezTo>
                    <a:pt x="231" y="234"/>
                    <a:pt x="227" y="239"/>
                    <a:pt x="225" y="239"/>
                  </a:cubicBezTo>
                  <a:cubicBezTo>
                    <a:pt x="222" y="240"/>
                    <a:pt x="222" y="235"/>
                    <a:pt x="227" y="232"/>
                  </a:cubicBezTo>
                  <a:cubicBezTo>
                    <a:pt x="231" y="230"/>
                    <a:pt x="231" y="224"/>
                    <a:pt x="234" y="224"/>
                  </a:cubicBezTo>
                  <a:cubicBezTo>
                    <a:pt x="237" y="224"/>
                    <a:pt x="237" y="220"/>
                    <a:pt x="233" y="219"/>
                  </a:cubicBezTo>
                  <a:cubicBezTo>
                    <a:pt x="228" y="218"/>
                    <a:pt x="228" y="223"/>
                    <a:pt x="226" y="224"/>
                  </a:cubicBezTo>
                  <a:cubicBezTo>
                    <a:pt x="225" y="226"/>
                    <a:pt x="218" y="222"/>
                    <a:pt x="218" y="223"/>
                  </a:cubicBezTo>
                  <a:cubicBezTo>
                    <a:pt x="219" y="225"/>
                    <a:pt x="215" y="225"/>
                    <a:pt x="216" y="228"/>
                  </a:cubicBezTo>
                  <a:cubicBezTo>
                    <a:pt x="218" y="230"/>
                    <a:pt x="216" y="232"/>
                    <a:pt x="214" y="229"/>
                  </a:cubicBezTo>
                  <a:cubicBezTo>
                    <a:pt x="212" y="226"/>
                    <a:pt x="208" y="229"/>
                    <a:pt x="206" y="232"/>
                  </a:cubicBezTo>
                  <a:cubicBezTo>
                    <a:pt x="204" y="235"/>
                    <a:pt x="201" y="235"/>
                    <a:pt x="203" y="236"/>
                  </a:cubicBezTo>
                  <a:cubicBezTo>
                    <a:pt x="205" y="237"/>
                    <a:pt x="205" y="242"/>
                    <a:pt x="202" y="243"/>
                  </a:cubicBezTo>
                  <a:cubicBezTo>
                    <a:pt x="199" y="244"/>
                    <a:pt x="200" y="235"/>
                    <a:pt x="198" y="235"/>
                  </a:cubicBezTo>
                  <a:cubicBezTo>
                    <a:pt x="196" y="236"/>
                    <a:pt x="197" y="231"/>
                    <a:pt x="200" y="231"/>
                  </a:cubicBezTo>
                  <a:cubicBezTo>
                    <a:pt x="204" y="231"/>
                    <a:pt x="207" y="226"/>
                    <a:pt x="206" y="225"/>
                  </a:cubicBezTo>
                  <a:cubicBezTo>
                    <a:pt x="206" y="223"/>
                    <a:pt x="202" y="224"/>
                    <a:pt x="202" y="226"/>
                  </a:cubicBezTo>
                  <a:cubicBezTo>
                    <a:pt x="202" y="229"/>
                    <a:pt x="197" y="228"/>
                    <a:pt x="193" y="228"/>
                  </a:cubicBezTo>
                  <a:cubicBezTo>
                    <a:pt x="189" y="228"/>
                    <a:pt x="189" y="233"/>
                    <a:pt x="194" y="236"/>
                  </a:cubicBezTo>
                  <a:cubicBezTo>
                    <a:pt x="199" y="238"/>
                    <a:pt x="193" y="240"/>
                    <a:pt x="191" y="238"/>
                  </a:cubicBezTo>
                  <a:cubicBezTo>
                    <a:pt x="188" y="236"/>
                    <a:pt x="185" y="237"/>
                    <a:pt x="182" y="238"/>
                  </a:cubicBezTo>
                  <a:cubicBezTo>
                    <a:pt x="180" y="239"/>
                    <a:pt x="188" y="242"/>
                    <a:pt x="189" y="244"/>
                  </a:cubicBezTo>
                  <a:cubicBezTo>
                    <a:pt x="189" y="245"/>
                    <a:pt x="184" y="242"/>
                    <a:pt x="183" y="243"/>
                  </a:cubicBezTo>
                  <a:cubicBezTo>
                    <a:pt x="182" y="244"/>
                    <a:pt x="178" y="242"/>
                    <a:pt x="177" y="239"/>
                  </a:cubicBezTo>
                  <a:cubicBezTo>
                    <a:pt x="177" y="237"/>
                    <a:pt x="169" y="241"/>
                    <a:pt x="174" y="242"/>
                  </a:cubicBezTo>
                  <a:cubicBezTo>
                    <a:pt x="178" y="243"/>
                    <a:pt x="176" y="245"/>
                    <a:pt x="176" y="249"/>
                  </a:cubicBezTo>
                  <a:cubicBezTo>
                    <a:pt x="176" y="253"/>
                    <a:pt x="171" y="250"/>
                    <a:pt x="172" y="247"/>
                  </a:cubicBezTo>
                  <a:cubicBezTo>
                    <a:pt x="173" y="243"/>
                    <a:pt x="169" y="244"/>
                    <a:pt x="166" y="246"/>
                  </a:cubicBezTo>
                  <a:cubicBezTo>
                    <a:pt x="163" y="248"/>
                    <a:pt x="167" y="242"/>
                    <a:pt x="165" y="240"/>
                  </a:cubicBezTo>
                  <a:cubicBezTo>
                    <a:pt x="164" y="237"/>
                    <a:pt x="161" y="240"/>
                    <a:pt x="157" y="240"/>
                  </a:cubicBezTo>
                  <a:cubicBezTo>
                    <a:pt x="154" y="241"/>
                    <a:pt x="152" y="241"/>
                    <a:pt x="154" y="243"/>
                  </a:cubicBezTo>
                  <a:cubicBezTo>
                    <a:pt x="156" y="246"/>
                    <a:pt x="156" y="249"/>
                    <a:pt x="153" y="249"/>
                  </a:cubicBezTo>
                  <a:cubicBezTo>
                    <a:pt x="150" y="248"/>
                    <a:pt x="149" y="249"/>
                    <a:pt x="150" y="251"/>
                  </a:cubicBezTo>
                  <a:cubicBezTo>
                    <a:pt x="150" y="254"/>
                    <a:pt x="146" y="254"/>
                    <a:pt x="146" y="252"/>
                  </a:cubicBezTo>
                  <a:cubicBezTo>
                    <a:pt x="145" y="249"/>
                    <a:pt x="140" y="250"/>
                    <a:pt x="138" y="253"/>
                  </a:cubicBezTo>
                  <a:cubicBezTo>
                    <a:pt x="136" y="255"/>
                    <a:pt x="132" y="257"/>
                    <a:pt x="132" y="260"/>
                  </a:cubicBezTo>
                  <a:cubicBezTo>
                    <a:pt x="133" y="263"/>
                    <a:pt x="136" y="259"/>
                    <a:pt x="139" y="260"/>
                  </a:cubicBezTo>
                  <a:cubicBezTo>
                    <a:pt x="142" y="261"/>
                    <a:pt x="139" y="262"/>
                    <a:pt x="141" y="264"/>
                  </a:cubicBezTo>
                  <a:cubicBezTo>
                    <a:pt x="142" y="265"/>
                    <a:pt x="142" y="269"/>
                    <a:pt x="140" y="267"/>
                  </a:cubicBezTo>
                  <a:cubicBezTo>
                    <a:pt x="137" y="265"/>
                    <a:pt x="134" y="264"/>
                    <a:pt x="134" y="268"/>
                  </a:cubicBezTo>
                  <a:cubicBezTo>
                    <a:pt x="133" y="271"/>
                    <a:pt x="131" y="267"/>
                    <a:pt x="129" y="265"/>
                  </a:cubicBezTo>
                  <a:cubicBezTo>
                    <a:pt x="127" y="262"/>
                    <a:pt x="125" y="269"/>
                    <a:pt x="123" y="268"/>
                  </a:cubicBezTo>
                  <a:cubicBezTo>
                    <a:pt x="121" y="266"/>
                    <a:pt x="127" y="261"/>
                    <a:pt x="125" y="258"/>
                  </a:cubicBezTo>
                  <a:cubicBezTo>
                    <a:pt x="124" y="256"/>
                    <a:pt x="123" y="260"/>
                    <a:pt x="119" y="264"/>
                  </a:cubicBezTo>
                  <a:cubicBezTo>
                    <a:pt x="115" y="267"/>
                    <a:pt x="110" y="267"/>
                    <a:pt x="112" y="269"/>
                  </a:cubicBezTo>
                  <a:cubicBezTo>
                    <a:pt x="113" y="271"/>
                    <a:pt x="108" y="272"/>
                    <a:pt x="107" y="275"/>
                  </a:cubicBezTo>
                  <a:cubicBezTo>
                    <a:pt x="106" y="278"/>
                    <a:pt x="98" y="279"/>
                    <a:pt x="93" y="283"/>
                  </a:cubicBezTo>
                  <a:cubicBezTo>
                    <a:pt x="88" y="286"/>
                    <a:pt x="94" y="286"/>
                    <a:pt x="97" y="283"/>
                  </a:cubicBezTo>
                  <a:cubicBezTo>
                    <a:pt x="100" y="280"/>
                    <a:pt x="101" y="282"/>
                    <a:pt x="105" y="279"/>
                  </a:cubicBezTo>
                  <a:cubicBezTo>
                    <a:pt x="110" y="276"/>
                    <a:pt x="114" y="274"/>
                    <a:pt x="116" y="275"/>
                  </a:cubicBezTo>
                  <a:cubicBezTo>
                    <a:pt x="118" y="276"/>
                    <a:pt x="121" y="277"/>
                    <a:pt x="123" y="274"/>
                  </a:cubicBezTo>
                  <a:cubicBezTo>
                    <a:pt x="125" y="271"/>
                    <a:pt x="128" y="272"/>
                    <a:pt x="130" y="273"/>
                  </a:cubicBezTo>
                  <a:cubicBezTo>
                    <a:pt x="132" y="275"/>
                    <a:pt x="126" y="277"/>
                    <a:pt x="129" y="279"/>
                  </a:cubicBezTo>
                  <a:cubicBezTo>
                    <a:pt x="131" y="282"/>
                    <a:pt x="126" y="284"/>
                    <a:pt x="126" y="281"/>
                  </a:cubicBezTo>
                  <a:cubicBezTo>
                    <a:pt x="126" y="279"/>
                    <a:pt x="122" y="277"/>
                    <a:pt x="121" y="279"/>
                  </a:cubicBezTo>
                  <a:cubicBezTo>
                    <a:pt x="120" y="281"/>
                    <a:pt x="118" y="284"/>
                    <a:pt x="116" y="284"/>
                  </a:cubicBezTo>
                  <a:cubicBezTo>
                    <a:pt x="114" y="284"/>
                    <a:pt x="111" y="288"/>
                    <a:pt x="111" y="292"/>
                  </a:cubicBezTo>
                  <a:cubicBezTo>
                    <a:pt x="111" y="296"/>
                    <a:pt x="107" y="292"/>
                    <a:pt x="107" y="295"/>
                  </a:cubicBezTo>
                  <a:cubicBezTo>
                    <a:pt x="107" y="299"/>
                    <a:pt x="101" y="305"/>
                    <a:pt x="97" y="310"/>
                  </a:cubicBezTo>
                  <a:cubicBezTo>
                    <a:pt x="92" y="314"/>
                    <a:pt x="96" y="315"/>
                    <a:pt x="95" y="318"/>
                  </a:cubicBezTo>
                  <a:cubicBezTo>
                    <a:pt x="93" y="321"/>
                    <a:pt x="88" y="318"/>
                    <a:pt x="86" y="319"/>
                  </a:cubicBezTo>
                  <a:cubicBezTo>
                    <a:pt x="84" y="321"/>
                    <a:pt x="87" y="328"/>
                    <a:pt x="85" y="330"/>
                  </a:cubicBezTo>
                  <a:cubicBezTo>
                    <a:pt x="82" y="332"/>
                    <a:pt x="85" y="335"/>
                    <a:pt x="85" y="337"/>
                  </a:cubicBezTo>
                  <a:cubicBezTo>
                    <a:pt x="85" y="340"/>
                    <a:pt x="78" y="336"/>
                    <a:pt x="78" y="338"/>
                  </a:cubicBezTo>
                  <a:cubicBezTo>
                    <a:pt x="77" y="341"/>
                    <a:pt x="71" y="340"/>
                    <a:pt x="70" y="341"/>
                  </a:cubicBezTo>
                  <a:cubicBezTo>
                    <a:pt x="68" y="342"/>
                    <a:pt x="73" y="346"/>
                    <a:pt x="76" y="348"/>
                  </a:cubicBezTo>
                  <a:cubicBezTo>
                    <a:pt x="79" y="350"/>
                    <a:pt x="73" y="352"/>
                    <a:pt x="73" y="349"/>
                  </a:cubicBezTo>
                  <a:cubicBezTo>
                    <a:pt x="72" y="347"/>
                    <a:pt x="68" y="351"/>
                    <a:pt x="63" y="353"/>
                  </a:cubicBezTo>
                  <a:cubicBezTo>
                    <a:pt x="57" y="356"/>
                    <a:pt x="60" y="360"/>
                    <a:pt x="56" y="361"/>
                  </a:cubicBezTo>
                  <a:cubicBezTo>
                    <a:pt x="52" y="361"/>
                    <a:pt x="53" y="367"/>
                    <a:pt x="50" y="369"/>
                  </a:cubicBezTo>
                  <a:cubicBezTo>
                    <a:pt x="47" y="371"/>
                    <a:pt x="48" y="364"/>
                    <a:pt x="44" y="364"/>
                  </a:cubicBezTo>
                  <a:cubicBezTo>
                    <a:pt x="40" y="364"/>
                    <a:pt x="40" y="367"/>
                    <a:pt x="43" y="371"/>
                  </a:cubicBezTo>
                  <a:cubicBezTo>
                    <a:pt x="45" y="374"/>
                    <a:pt x="39" y="371"/>
                    <a:pt x="36" y="374"/>
                  </a:cubicBezTo>
                  <a:cubicBezTo>
                    <a:pt x="34" y="377"/>
                    <a:pt x="27" y="376"/>
                    <a:pt x="26" y="378"/>
                  </a:cubicBezTo>
                  <a:cubicBezTo>
                    <a:pt x="24" y="381"/>
                    <a:pt x="31" y="381"/>
                    <a:pt x="32" y="383"/>
                  </a:cubicBezTo>
                  <a:cubicBezTo>
                    <a:pt x="33" y="385"/>
                    <a:pt x="26" y="384"/>
                    <a:pt x="22" y="383"/>
                  </a:cubicBezTo>
                  <a:cubicBezTo>
                    <a:pt x="18" y="382"/>
                    <a:pt x="19" y="388"/>
                    <a:pt x="16" y="387"/>
                  </a:cubicBezTo>
                  <a:cubicBezTo>
                    <a:pt x="13" y="386"/>
                    <a:pt x="8" y="390"/>
                    <a:pt x="11" y="392"/>
                  </a:cubicBezTo>
                  <a:cubicBezTo>
                    <a:pt x="13" y="395"/>
                    <a:pt x="9" y="395"/>
                    <a:pt x="7" y="393"/>
                  </a:cubicBezTo>
                  <a:cubicBezTo>
                    <a:pt x="4" y="392"/>
                    <a:pt x="2" y="396"/>
                    <a:pt x="1" y="398"/>
                  </a:cubicBezTo>
                  <a:cubicBezTo>
                    <a:pt x="1" y="401"/>
                    <a:pt x="6" y="403"/>
                    <a:pt x="6" y="404"/>
                  </a:cubicBezTo>
                  <a:cubicBezTo>
                    <a:pt x="6" y="405"/>
                    <a:pt x="1" y="408"/>
                    <a:pt x="4" y="408"/>
                  </a:cubicBezTo>
                  <a:cubicBezTo>
                    <a:pt x="7" y="409"/>
                    <a:pt x="5" y="412"/>
                    <a:pt x="3" y="412"/>
                  </a:cubicBezTo>
                  <a:cubicBezTo>
                    <a:pt x="1" y="413"/>
                    <a:pt x="1" y="415"/>
                    <a:pt x="3" y="418"/>
                  </a:cubicBezTo>
                  <a:cubicBezTo>
                    <a:pt x="5" y="420"/>
                    <a:pt x="0" y="421"/>
                    <a:pt x="2" y="425"/>
                  </a:cubicBezTo>
                  <a:cubicBezTo>
                    <a:pt x="5" y="428"/>
                    <a:pt x="7" y="424"/>
                    <a:pt x="8" y="426"/>
                  </a:cubicBezTo>
                  <a:cubicBezTo>
                    <a:pt x="9" y="429"/>
                    <a:pt x="13" y="427"/>
                    <a:pt x="16" y="423"/>
                  </a:cubicBezTo>
                  <a:cubicBezTo>
                    <a:pt x="20" y="420"/>
                    <a:pt x="21" y="427"/>
                    <a:pt x="18" y="427"/>
                  </a:cubicBezTo>
                  <a:cubicBezTo>
                    <a:pt x="15" y="427"/>
                    <a:pt x="12" y="429"/>
                    <a:pt x="12" y="432"/>
                  </a:cubicBezTo>
                  <a:cubicBezTo>
                    <a:pt x="13" y="435"/>
                    <a:pt x="8" y="434"/>
                    <a:pt x="8" y="430"/>
                  </a:cubicBezTo>
                  <a:cubicBezTo>
                    <a:pt x="8" y="427"/>
                    <a:pt x="2" y="431"/>
                    <a:pt x="4" y="434"/>
                  </a:cubicBezTo>
                  <a:cubicBezTo>
                    <a:pt x="6" y="436"/>
                    <a:pt x="3" y="438"/>
                    <a:pt x="3" y="440"/>
                  </a:cubicBezTo>
                  <a:cubicBezTo>
                    <a:pt x="3" y="443"/>
                    <a:pt x="8" y="442"/>
                    <a:pt x="10" y="440"/>
                  </a:cubicBezTo>
                  <a:cubicBezTo>
                    <a:pt x="11" y="437"/>
                    <a:pt x="14" y="437"/>
                    <a:pt x="16" y="440"/>
                  </a:cubicBezTo>
                  <a:cubicBezTo>
                    <a:pt x="17" y="443"/>
                    <a:pt x="13" y="441"/>
                    <a:pt x="13" y="445"/>
                  </a:cubicBezTo>
                  <a:cubicBezTo>
                    <a:pt x="13" y="449"/>
                    <a:pt x="10" y="445"/>
                    <a:pt x="8" y="448"/>
                  </a:cubicBezTo>
                  <a:cubicBezTo>
                    <a:pt x="6" y="451"/>
                    <a:pt x="17" y="457"/>
                    <a:pt x="20" y="458"/>
                  </a:cubicBezTo>
                  <a:cubicBezTo>
                    <a:pt x="23" y="458"/>
                    <a:pt x="26" y="462"/>
                    <a:pt x="33" y="461"/>
                  </a:cubicBezTo>
                  <a:cubicBezTo>
                    <a:pt x="40" y="460"/>
                    <a:pt x="52" y="448"/>
                    <a:pt x="54" y="446"/>
                  </a:cubicBezTo>
                  <a:cubicBezTo>
                    <a:pt x="56" y="443"/>
                    <a:pt x="59" y="446"/>
                    <a:pt x="62" y="444"/>
                  </a:cubicBezTo>
                  <a:cubicBezTo>
                    <a:pt x="64" y="442"/>
                    <a:pt x="63" y="437"/>
                    <a:pt x="65" y="436"/>
                  </a:cubicBezTo>
                  <a:cubicBezTo>
                    <a:pt x="67" y="435"/>
                    <a:pt x="68" y="441"/>
                    <a:pt x="69" y="442"/>
                  </a:cubicBezTo>
                  <a:cubicBezTo>
                    <a:pt x="71" y="442"/>
                    <a:pt x="72" y="444"/>
                    <a:pt x="72" y="447"/>
                  </a:cubicBezTo>
                  <a:cubicBezTo>
                    <a:pt x="73" y="447"/>
                    <a:pt x="75" y="447"/>
                    <a:pt x="75" y="447"/>
                  </a:cubicBezTo>
                  <a:cubicBezTo>
                    <a:pt x="78" y="449"/>
                    <a:pt x="78" y="442"/>
                    <a:pt x="78" y="440"/>
                  </a:cubicBezTo>
                  <a:cubicBezTo>
                    <a:pt x="78" y="438"/>
                    <a:pt x="80" y="434"/>
                    <a:pt x="80" y="431"/>
                  </a:cubicBezTo>
                  <a:cubicBezTo>
                    <a:pt x="79" y="428"/>
                    <a:pt x="86" y="430"/>
                    <a:pt x="87" y="428"/>
                  </a:cubicBezTo>
                  <a:cubicBezTo>
                    <a:pt x="88" y="426"/>
                    <a:pt x="89" y="419"/>
                    <a:pt x="87" y="417"/>
                  </a:cubicBezTo>
                  <a:cubicBezTo>
                    <a:pt x="84" y="416"/>
                    <a:pt x="84" y="412"/>
                    <a:pt x="86" y="412"/>
                  </a:cubicBezTo>
                  <a:cubicBezTo>
                    <a:pt x="88" y="412"/>
                    <a:pt x="91" y="411"/>
                    <a:pt x="90" y="406"/>
                  </a:cubicBezTo>
                  <a:cubicBezTo>
                    <a:pt x="90" y="402"/>
                    <a:pt x="83" y="402"/>
                    <a:pt x="83" y="398"/>
                  </a:cubicBezTo>
                  <a:cubicBezTo>
                    <a:pt x="82" y="394"/>
                    <a:pt x="86" y="393"/>
                    <a:pt x="83" y="387"/>
                  </a:cubicBezTo>
                  <a:cubicBezTo>
                    <a:pt x="81" y="382"/>
                    <a:pt x="84" y="379"/>
                    <a:pt x="83" y="376"/>
                  </a:cubicBezTo>
                  <a:cubicBezTo>
                    <a:pt x="82" y="374"/>
                    <a:pt x="81" y="370"/>
                    <a:pt x="84" y="365"/>
                  </a:cubicBezTo>
                  <a:cubicBezTo>
                    <a:pt x="88" y="360"/>
                    <a:pt x="94" y="357"/>
                    <a:pt x="96" y="357"/>
                  </a:cubicBezTo>
                  <a:cubicBezTo>
                    <a:pt x="98" y="358"/>
                    <a:pt x="102" y="360"/>
                    <a:pt x="103" y="357"/>
                  </a:cubicBezTo>
                  <a:cubicBezTo>
                    <a:pt x="105" y="354"/>
                    <a:pt x="105" y="351"/>
                    <a:pt x="103" y="351"/>
                  </a:cubicBezTo>
                  <a:cubicBezTo>
                    <a:pt x="102" y="350"/>
                    <a:pt x="97" y="349"/>
                    <a:pt x="101" y="345"/>
                  </a:cubicBezTo>
                  <a:cubicBezTo>
                    <a:pt x="104" y="340"/>
                    <a:pt x="108" y="335"/>
                    <a:pt x="108" y="330"/>
                  </a:cubicBezTo>
                  <a:cubicBezTo>
                    <a:pt x="109" y="325"/>
                    <a:pt x="107" y="322"/>
                    <a:pt x="109" y="320"/>
                  </a:cubicBezTo>
                  <a:cubicBezTo>
                    <a:pt x="110" y="318"/>
                    <a:pt x="114" y="320"/>
                    <a:pt x="117" y="318"/>
                  </a:cubicBezTo>
                  <a:cubicBezTo>
                    <a:pt x="120" y="316"/>
                    <a:pt x="118" y="313"/>
                    <a:pt x="119" y="311"/>
                  </a:cubicBezTo>
                  <a:cubicBezTo>
                    <a:pt x="121" y="310"/>
                    <a:pt x="123" y="304"/>
                    <a:pt x="125" y="303"/>
                  </a:cubicBezTo>
                  <a:cubicBezTo>
                    <a:pt x="127" y="301"/>
                    <a:pt x="129" y="299"/>
                    <a:pt x="128" y="297"/>
                  </a:cubicBezTo>
                  <a:cubicBezTo>
                    <a:pt x="126" y="295"/>
                    <a:pt x="131" y="293"/>
                    <a:pt x="131" y="289"/>
                  </a:cubicBezTo>
                  <a:cubicBezTo>
                    <a:pt x="131" y="285"/>
                    <a:pt x="136" y="283"/>
                    <a:pt x="140" y="283"/>
                  </a:cubicBezTo>
                  <a:cubicBezTo>
                    <a:pt x="143" y="283"/>
                    <a:pt x="148" y="283"/>
                    <a:pt x="148" y="279"/>
                  </a:cubicBezTo>
                  <a:cubicBezTo>
                    <a:pt x="148" y="276"/>
                    <a:pt x="146" y="269"/>
                    <a:pt x="151" y="271"/>
                  </a:cubicBezTo>
                  <a:cubicBezTo>
                    <a:pt x="156" y="273"/>
                    <a:pt x="159" y="271"/>
                    <a:pt x="163" y="273"/>
                  </a:cubicBezTo>
                  <a:cubicBezTo>
                    <a:pt x="166" y="276"/>
                    <a:pt x="170" y="276"/>
                    <a:pt x="170" y="271"/>
                  </a:cubicBezTo>
                  <a:cubicBezTo>
                    <a:pt x="170" y="267"/>
                    <a:pt x="172" y="260"/>
                    <a:pt x="177" y="263"/>
                  </a:cubicBezTo>
                  <a:cubicBezTo>
                    <a:pt x="177" y="263"/>
                    <a:pt x="177" y="263"/>
                    <a:pt x="178" y="263"/>
                  </a:cubicBezTo>
                  <a:cubicBezTo>
                    <a:pt x="179" y="260"/>
                    <a:pt x="182" y="258"/>
                    <a:pt x="185" y="258"/>
                  </a:cubicBezTo>
                  <a:cubicBezTo>
                    <a:pt x="189" y="258"/>
                    <a:pt x="192" y="266"/>
                    <a:pt x="197" y="267"/>
                  </a:cubicBezTo>
                  <a:cubicBezTo>
                    <a:pt x="203" y="268"/>
                    <a:pt x="208" y="270"/>
                    <a:pt x="210" y="268"/>
                  </a:cubicBezTo>
                  <a:cubicBezTo>
                    <a:pt x="211" y="265"/>
                    <a:pt x="215" y="269"/>
                    <a:pt x="218" y="268"/>
                  </a:cubicBezTo>
                  <a:cubicBezTo>
                    <a:pt x="222" y="267"/>
                    <a:pt x="222" y="274"/>
                    <a:pt x="225" y="270"/>
                  </a:cubicBezTo>
                  <a:cubicBezTo>
                    <a:pt x="228" y="265"/>
                    <a:pt x="224" y="263"/>
                    <a:pt x="230" y="263"/>
                  </a:cubicBezTo>
                  <a:cubicBezTo>
                    <a:pt x="235" y="264"/>
                    <a:pt x="232" y="257"/>
                    <a:pt x="232" y="254"/>
                  </a:cubicBezTo>
                  <a:cubicBezTo>
                    <a:pt x="232" y="250"/>
                    <a:pt x="239" y="249"/>
                    <a:pt x="239" y="246"/>
                  </a:cubicBezTo>
                  <a:cubicBezTo>
                    <a:pt x="239" y="243"/>
                    <a:pt x="248" y="246"/>
                    <a:pt x="250" y="243"/>
                  </a:cubicBezTo>
                  <a:cubicBezTo>
                    <a:pt x="252" y="241"/>
                    <a:pt x="257" y="240"/>
                    <a:pt x="259" y="243"/>
                  </a:cubicBezTo>
                  <a:cubicBezTo>
                    <a:pt x="261" y="247"/>
                    <a:pt x="270" y="248"/>
                    <a:pt x="271" y="251"/>
                  </a:cubicBezTo>
                  <a:cubicBezTo>
                    <a:pt x="271" y="253"/>
                    <a:pt x="271" y="255"/>
                    <a:pt x="271" y="258"/>
                  </a:cubicBezTo>
                  <a:cubicBezTo>
                    <a:pt x="272" y="256"/>
                    <a:pt x="274" y="255"/>
                    <a:pt x="276" y="255"/>
                  </a:cubicBezTo>
                  <a:cubicBezTo>
                    <a:pt x="279" y="255"/>
                    <a:pt x="282" y="250"/>
                    <a:pt x="285" y="251"/>
                  </a:cubicBezTo>
                  <a:cubicBezTo>
                    <a:pt x="288" y="251"/>
                    <a:pt x="290" y="251"/>
                    <a:pt x="291" y="247"/>
                  </a:cubicBezTo>
                  <a:cubicBezTo>
                    <a:pt x="288" y="245"/>
                    <a:pt x="283" y="245"/>
                    <a:pt x="283" y="247"/>
                  </a:cubicBezTo>
                  <a:close/>
                  <a:moveTo>
                    <a:pt x="81" y="34"/>
                  </a:moveTo>
                  <a:cubicBezTo>
                    <a:pt x="86" y="35"/>
                    <a:pt x="76" y="40"/>
                    <a:pt x="75" y="45"/>
                  </a:cubicBezTo>
                  <a:cubicBezTo>
                    <a:pt x="73" y="49"/>
                    <a:pt x="82" y="54"/>
                    <a:pt x="86" y="57"/>
                  </a:cubicBezTo>
                  <a:cubicBezTo>
                    <a:pt x="90" y="61"/>
                    <a:pt x="99" y="60"/>
                    <a:pt x="102" y="58"/>
                  </a:cubicBezTo>
                  <a:cubicBezTo>
                    <a:pt x="105" y="56"/>
                    <a:pt x="104" y="49"/>
                    <a:pt x="108" y="49"/>
                  </a:cubicBezTo>
                  <a:cubicBezTo>
                    <a:pt x="113" y="50"/>
                    <a:pt x="110" y="46"/>
                    <a:pt x="114" y="44"/>
                  </a:cubicBezTo>
                  <a:cubicBezTo>
                    <a:pt x="117" y="43"/>
                    <a:pt x="118" y="48"/>
                    <a:pt x="115" y="51"/>
                  </a:cubicBezTo>
                  <a:cubicBezTo>
                    <a:pt x="112" y="55"/>
                    <a:pt x="120" y="54"/>
                    <a:pt x="125" y="50"/>
                  </a:cubicBezTo>
                  <a:cubicBezTo>
                    <a:pt x="129" y="46"/>
                    <a:pt x="130" y="50"/>
                    <a:pt x="129" y="54"/>
                  </a:cubicBezTo>
                  <a:cubicBezTo>
                    <a:pt x="128" y="58"/>
                    <a:pt x="119" y="56"/>
                    <a:pt x="116" y="60"/>
                  </a:cubicBezTo>
                  <a:cubicBezTo>
                    <a:pt x="112" y="65"/>
                    <a:pt x="102" y="61"/>
                    <a:pt x="98" y="66"/>
                  </a:cubicBezTo>
                  <a:cubicBezTo>
                    <a:pt x="93" y="71"/>
                    <a:pt x="102" y="71"/>
                    <a:pt x="108" y="70"/>
                  </a:cubicBezTo>
                  <a:cubicBezTo>
                    <a:pt x="114" y="69"/>
                    <a:pt x="126" y="68"/>
                    <a:pt x="131" y="69"/>
                  </a:cubicBezTo>
                  <a:cubicBezTo>
                    <a:pt x="135" y="70"/>
                    <a:pt x="128" y="72"/>
                    <a:pt x="120" y="72"/>
                  </a:cubicBezTo>
                  <a:cubicBezTo>
                    <a:pt x="113" y="72"/>
                    <a:pt x="110" y="74"/>
                    <a:pt x="111" y="76"/>
                  </a:cubicBezTo>
                  <a:cubicBezTo>
                    <a:pt x="111" y="78"/>
                    <a:pt x="100" y="74"/>
                    <a:pt x="100" y="78"/>
                  </a:cubicBezTo>
                  <a:cubicBezTo>
                    <a:pt x="99" y="83"/>
                    <a:pt x="110" y="84"/>
                    <a:pt x="111" y="87"/>
                  </a:cubicBezTo>
                  <a:cubicBezTo>
                    <a:pt x="112" y="90"/>
                    <a:pt x="119" y="87"/>
                    <a:pt x="122" y="88"/>
                  </a:cubicBezTo>
                  <a:cubicBezTo>
                    <a:pt x="125" y="89"/>
                    <a:pt x="117" y="91"/>
                    <a:pt x="116" y="93"/>
                  </a:cubicBezTo>
                  <a:cubicBezTo>
                    <a:pt x="115" y="94"/>
                    <a:pt x="124" y="96"/>
                    <a:pt x="126" y="98"/>
                  </a:cubicBezTo>
                  <a:cubicBezTo>
                    <a:pt x="127" y="101"/>
                    <a:pt x="133" y="99"/>
                    <a:pt x="133" y="96"/>
                  </a:cubicBezTo>
                  <a:cubicBezTo>
                    <a:pt x="133" y="91"/>
                    <a:pt x="139" y="78"/>
                    <a:pt x="146" y="76"/>
                  </a:cubicBezTo>
                  <a:cubicBezTo>
                    <a:pt x="154" y="73"/>
                    <a:pt x="149" y="70"/>
                    <a:pt x="150" y="66"/>
                  </a:cubicBezTo>
                  <a:cubicBezTo>
                    <a:pt x="151" y="62"/>
                    <a:pt x="157" y="65"/>
                    <a:pt x="156" y="62"/>
                  </a:cubicBezTo>
                  <a:cubicBezTo>
                    <a:pt x="154" y="58"/>
                    <a:pt x="155" y="57"/>
                    <a:pt x="160" y="52"/>
                  </a:cubicBezTo>
                  <a:cubicBezTo>
                    <a:pt x="164" y="48"/>
                    <a:pt x="167" y="51"/>
                    <a:pt x="173" y="48"/>
                  </a:cubicBezTo>
                  <a:cubicBezTo>
                    <a:pt x="179" y="46"/>
                    <a:pt x="182" y="50"/>
                    <a:pt x="175" y="51"/>
                  </a:cubicBezTo>
                  <a:cubicBezTo>
                    <a:pt x="170" y="51"/>
                    <a:pt x="173" y="58"/>
                    <a:pt x="177" y="59"/>
                  </a:cubicBezTo>
                  <a:cubicBezTo>
                    <a:pt x="182" y="61"/>
                    <a:pt x="178" y="63"/>
                    <a:pt x="181" y="63"/>
                  </a:cubicBezTo>
                  <a:cubicBezTo>
                    <a:pt x="185" y="64"/>
                    <a:pt x="184" y="69"/>
                    <a:pt x="179" y="74"/>
                  </a:cubicBezTo>
                  <a:cubicBezTo>
                    <a:pt x="175" y="79"/>
                    <a:pt x="180" y="80"/>
                    <a:pt x="190" y="76"/>
                  </a:cubicBezTo>
                  <a:cubicBezTo>
                    <a:pt x="199" y="73"/>
                    <a:pt x="193" y="79"/>
                    <a:pt x="196" y="82"/>
                  </a:cubicBezTo>
                  <a:cubicBezTo>
                    <a:pt x="199" y="85"/>
                    <a:pt x="206" y="80"/>
                    <a:pt x="210" y="75"/>
                  </a:cubicBezTo>
                  <a:cubicBezTo>
                    <a:pt x="214" y="71"/>
                    <a:pt x="220" y="71"/>
                    <a:pt x="220" y="69"/>
                  </a:cubicBezTo>
                  <a:cubicBezTo>
                    <a:pt x="220" y="66"/>
                    <a:pt x="216" y="65"/>
                    <a:pt x="212" y="67"/>
                  </a:cubicBezTo>
                  <a:cubicBezTo>
                    <a:pt x="209" y="68"/>
                    <a:pt x="200" y="67"/>
                    <a:pt x="203" y="65"/>
                  </a:cubicBezTo>
                  <a:cubicBezTo>
                    <a:pt x="206" y="62"/>
                    <a:pt x="205" y="60"/>
                    <a:pt x="201" y="60"/>
                  </a:cubicBezTo>
                  <a:cubicBezTo>
                    <a:pt x="196" y="61"/>
                    <a:pt x="188" y="58"/>
                    <a:pt x="192" y="57"/>
                  </a:cubicBezTo>
                  <a:cubicBezTo>
                    <a:pt x="196" y="55"/>
                    <a:pt x="189" y="50"/>
                    <a:pt x="186" y="51"/>
                  </a:cubicBezTo>
                  <a:cubicBezTo>
                    <a:pt x="182" y="51"/>
                    <a:pt x="183" y="47"/>
                    <a:pt x="184" y="44"/>
                  </a:cubicBezTo>
                  <a:cubicBezTo>
                    <a:pt x="184" y="41"/>
                    <a:pt x="174" y="40"/>
                    <a:pt x="176" y="39"/>
                  </a:cubicBezTo>
                  <a:cubicBezTo>
                    <a:pt x="178" y="38"/>
                    <a:pt x="171" y="36"/>
                    <a:pt x="170" y="38"/>
                  </a:cubicBezTo>
                  <a:cubicBezTo>
                    <a:pt x="168" y="40"/>
                    <a:pt x="165" y="39"/>
                    <a:pt x="165" y="36"/>
                  </a:cubicBezTo>
                  <a:cubicBezTo>
                    <a:pt x="165" y="33"/>
                    <a:pt x="158" y="34"/>
                    <a:pt x="155" y="34"/>
                  </a:cubicBezTo>
                  <a:cubicBezTo>
                    <a:pt x="152" y="35"/>
                    <a:pt x="153" y="28"/>
                    <a:pt x="150" y="26"/>
                  </a:cubicBezTo>
                  <a:cubicBezTo>
                    <a:pt x="147" y="23"/>
                    <a:pt x="143" y="30"/>
                    <a:pt x="141" y="30"/>
                  </a:cubicBezTo>
                  <a:cubicBezTo>
                    <a:pt x="139" y="29"/>
                    <a:pt x="143" y="25"/>
                    <a:pt x="144" y="22"/>
                  </a:cubicBezTo>
                  <a:cubicBezTo>
                    <a:pt x="145" y="19"/>
                    <a:pt x="134" y="15"/>
                    <a:pt x="132" y="18"/>
                  </a:cubicBezTo>
                  <a:cubicBezTo>
                    <a:pt x="131" y="21"/>
                    <a:pt x="129" y="13"/>
                    <a:pt x="126" y="12"/>
                  </a:cubicBezTo>
                  <a:cubicBezTo>
                    <a:pt x="124" y="12"/>
                    <a:pt x="126" y="17"/>
                    <a:pt x="124" y="18"/>
                  </a:cubicBezTo>
                  <a:cubicBezTo>
                    <a:pt x="121" y="18"/>
                    <a:pt x="118" y="21"/>
                    <a:pt x="122" y="23"/>
                  </a:cubicBezTo>
                  <a:cubicBezTo>
                    <a:pt x="126" y="26"/>
                    <a:pt x="130" y="38"/>
                    <a:pt x="129" y="40"/>
                  </a:cubicBezTo>
                  <a:cubicBezTo>
                    <a:pt x="129" y="42"/>
                    <a:pt x="117" y="31"/>
                    <a:pt x="117" y="26"/>
                  </a:cubicBezTo>
                  <a:cubicBezTo>
                    <a:pt x="116" y="21"/>
                    <a:pt x="110" y="16"/>
                    <a:pt x="109" y="20"/>
                  </a:cubicBezTo>
                  <a:cubicBezTo>
                    <a:pt x="107" y="24"/>
                    <a:pt x="103" y="25"/>
                    <a:pt x="104" y="29"/>
                  </a:cubicBezTo>
                  <a:cubicBezTo>
                    <a:pt x="106" y="33"/>
                    <a:pt x="101" y="34"/>
                    <a:pt x="101" y="31"/>
                  </a:cubicBezTo>
                  <a:cubicBezTo>
                    <a:pt x="101" y="28"/>
                    <a:pt x="95" y="25"/>
                    <a:pt x="93" y="24"/>
                  </a:cubicBezTo>
                  <a:cubicBezTo>
                    <a:pt x="91" y="24"/>
                    <a:pt x="99" y="23"/>
                    <a:pt x="102" y="21"/>
                  </a:cubicBezTo>
                  <a:cubicBezTo>
                    <a:pt x="106" y="19"/>
                    <a:pt x="99" y="17"/>
                    <a:pt x="96" y="19"/>
                  </a:cubicBezTo>
                  <a:cubicBezTo>
                    <a:pt x="93" y="21"/>
                    <a:pt x="88" y="17"/>
                    <a:pt x="86" y="20"/>
                  </a:cubicBezTo>
                  <a:cubicBezTo>
                    <a:pt x="84" y="23"/>
                    <a:pt x="82" y="20"/>
                    <a:pt x="78" y="19"/>
                  </a:cubicBezTo>
                  <a:cubicBezTo>
                    <a:pt x="75" y="19"/>
                    <a:pt x="72" y="24"/>
                    <a:pt x="69" y="23"/>
                  </a:cubicBezTo>
                  <a:cubicBezTo>
                    <a:pt x="67" y="22"/>
                    <a:pt x="65" y="28"/>
                    <a:pt x="69" y="35"/>
                  </a:cubicBezTo>
                  <a:cubicBezTo>
                    <a:pt x="73" y="41"/>
                    <a:pt x="76" y="33"/>
                    <a:pt x="81" y="34"/>
                  </a:cubicBezTo>
                  <a:close/>
                  <a:moveTo>
                    <a:pt x="71" y="54"/>
                  </a:moveTo>
                  <a:cubicBezTo>
                    <a:pt x="74" y="55"/>
                    <a:pt x="76" y="60"/>
                    <a:pt x="79" y="59"/>
                  </a:cubicBezTo>
                  <a:cubicBezTo>
                    <a:pt x="80" y="59"/>
                    <a:pt x="75" y="53"/>
                    <a:pt x="71" y="50"/>
                  </a:cubicBezTo>
                  <a:cubicBezTo>
                    <a:pt x="68" y="46"/>
                    <a:pt x="68" y="43"/>
                    <a:pt x="64" y="44"/>
                  </a:cubicBezTo>
                  <a:cubicBezTo>
                    <a:pt x="59" y="45"/>
                    <a:pt x="68" y="53"/>
                    <a:pt x="71" y="54"/>
                  </a:cubicBezTo>
                  <a:close/>
                  <a:moveTo>
                    <a:pt x="150" y="13"/>
                  </a:moveTo>
                  <a:cubicBezTo>
                    <a:pt x="153" y="15"/>
                    <a:pt x="147" y="15"/>
                    <a:pt x="149" y="18"/>
                  </a:cubicBezTo>
                  <a:cubicBezTo>
                    <a:pt x="157" y="25"/>
                    <a:pt x="186" y="17"/>
                    <a:pt x="190" y="19"/>
                  </a:cubicBezTo>
                  <a:cubicBezTo>
                    <a:pt x="194" y="21"/>
                    <a:pt x="165" y="24"/>
                    <a:pt x="167" y="27"/>
                  </a:cubicBezTo>
                  <a:cubicBezTo>
                    <a:pt x="168" y="30"/>
                    <a:pt x="191" y="32"/>
                    <a:pt x="193" y="30"/>
                  </a:cubicBezTo>
                  <a:cubicBezTo>
                    <a:pt x="195" y="28"/>
                    <a:pt x="199" y="34"/>
                    <a:pt x="207" y="35"/>
                  </a:cubicBezTo>
                  <a:cubicBezTo>
                    <a:pt x="214" y="35"/>
                    <a:pt x="214" y="32"/>
                    <a:pt x="219" y="32"/>
                  </a:cubicBezTo>
                  <a:cubicBezTo>
                    <a:pt x="225" y="31"/>
                    <a:pt x="234" y="29"/>
                    <a:pt x="234" y="25"/>
                  </a:cubicBezTo>
                  <a:cubicBezTo>
                    <a:pt x="234" y="22"/>
                    <a:pt x="251" y="18"/>
                    <a:pt x="249" y="13"/>
                  </a:cubicBezTo>
                  <a:cubicBezTo>
                    <a:pt x="248" y="7"/>
                    <a:pt x="232" y="11"/>
                    <a:pt x="227" y="9"/>
                  </a:cubicBezTo>
                  <a:cubicBezTo>
                    <a:pt x="223" y="6"/>
                    <a:pt x="212" y="3"/>
                    <a:pt x="210" y="7"/>
                  </a:cubicBezTo>
                  <a:cubicBezTo>
                    <a:pt x="209" y="10"/>
                    <a:pt x="206" y="11"/>
                    <a:pt x="204" y="10"/>
                  </a:cubicBezTo>
                  <a:cubicBezTo>
                    <a:pt x="203" y="8"/>
                    <a:pt x="205" y="0"/>
                    <a:pt x="198" y="3"/>
                  </a:cubicBezTo>
                  <a:cubicBezTo>
                    <a:pt x="190" y="5"/>
                    <a:pt x="197" y="13"/>
                    <a:pt x="196" y="14"/>
                  </a:cubicBezTo>
                  <a:cubicBezTo>
                    <a:pt x="194" y="15"/>
                    <a:pt x="187" y="12"/>
                    <a:pt x="187" y="9"/>
                  </a:cubicBezTo>
                  <a:cubicBezTo>
                    <a:pt x="186" y="5"/>
                    <a:pt x="178" y="12"/>
                    <a:pt x="177" y="8"/>
                  </a:cubicBezTo>
                  <a:cubicBezTo>
                    <a:pt x="176" y="4"/>
                    <a:pt x="167" y="1"/>
                    <a:pt x="165" y="1"/>
                  </a:cubicBezTo>
                  <a:cubicBezTo>
                    <a:pt x="163" y="1"/>
                    <a:pt x="167" y="4"/>
                    <a:pt x="166" y="6"/>
                  </a:cubicBezTo>
                  <a:cubicBezTo>
                    <a:pt x="165" y="8"/>
                    <a:pt x="160" y="4"/>
                    <a:pt x="158" y="4"/>
                  </a:cubicBezTo>
                  <a:cubicBezTo>
                    <a:pt x="156" y="4"/>
                    <a:pt x="159" y="8"/>
                    <a:pt x="158" y="10"/>
                  </a:cubicBezTo>
                  <a:cubicBezTo>
                    <a:pt x="157" y="12"/>
                    <a:pt x="153" y="4"/>
                    <a:pt x="149" y="4"/>
                  </a:cubicBezTo>
                  <a:cubicBezTo>
                    <a:pt x="146" y="4"/>
                    <a:pt x="147" y="8"/>
                    <a:pt x="145" y="8"/>
                  </a:cubicBezTo>
                  <a:cubicBezTo>
                    <a:pt x="142" y="9"/>
                    <a:pt x="148" y="12"/>
                    <a:pt x="150" y="1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0" name="Freeform 140">
              <a:extLst>
                <a:ext uri="{FF2B5EF4-FFF2-40B4-BE49-F238E27FC236}">
                  <a16:creationId xmlns="" xmlns:a16="http://schemas.microsoft.com/office/drawing/2014/main" id="{A155D43B-E4CA-47DC-88C5-81F0E1D4D762}"/>
                </a:ext>
              </a:extLst>
            </p:cNvPr>
            <p:cNvSpPr>
              <a:spLocks/>
            </p:cNvSpPr>
            <p:nvPr/>
          </p:nvSpPr>
          <p:spPr bwMode="auto">
            <a:xfrm>
              <a:off x="9473093" y="2583765"/>
              <a:ext cx="71493" cy="26422"/>
            </a:xfrm>
            <a:custGeom>
              <a:avLst/>
              <a:gdLst/>
              <a:ahLst/>
              <a:cxnLst>
                <a:cxn ang="0">
                  <a:pos x="17" y="2"/>
                </a:cxn>
                <a:cxn ang="0">
                  <a:pos x="3" y="6"/>
                </a:cxn>
                <a:cxn ang="0">
                  <a:pos x="24" y="11"/>
                </a:cxn>
                <a:cxn ang="0">
                  <a:pos x="38" y="9"/>
                </a:cxn>
                <a:cxn ang="0">
                  <a:pos x="17" y="2"/>
                </a:cxn>
              </a:cxnLst>
              <a:rect l="0" t="0" r="r" b="b"/>
              <a:pathLst>
                <a:path w="38" h="14">
                  <a:moveTo>
                    <a:pt x="17" y="2"/>
                  </a:moveTo>
                  <a:cubicBezTo>
                    <a:pt x="15" y="3"/>
                    <a:pt x="0" y="2"/>
                    <a:pt x="3" y="6"/>
                  </a:cubicBezTo>
                  <a:cubicBezTo>
                    <a:pt x="6" y="9"/>
                    <a:pt x="18" y="7"/>
                    <a:pt x="24" y="11"/>
                  </a:cubicBezTo>
                  <a:cubicBezTo>
                    <a:pt x="30" y="14"/>
                    <a:pt x="38" y="11"/>
                    <a:pt x="38" y="9"/>
                  </a:cubicBezTo>
                  <a:cubicBezTo>
                    <a:pt x="38" y="6"/>
                    <a:pt x="19" y="0"/>
                    <a:pt x="17" y="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1" name="Freeform 141">
              <a:extLst>
                <a:ext uri="{FF2B5EF4-FFF2-40B4-BE49-F238E27FC236}">
                  <a16:creationId xmlns="" xmlns:a16="http://schemas.microsoft.com/office/drawing/2014/main" id="{B6735615-E5A8-42CD-9E5A-93C96ECC0356}"/>
                </a:ext>
              </a:extLst>
            </p:cNvPr>
            <p:cNvSpPr>
              <a:spLocks noEditPoints="1"/>
            </p:cNvSpPr>
            <p:nvPr/>
          </p:nvSpPr>
          <p:spPr bwMode="auto">
            <a:xfrm>
              <a:off x="8221959" y="3116857"/>
              <a:ext cx="362130" cy="360575"/>
            </a:xfrm>
            <a:custGeom>
              <a:avLst/>
              <a:gdLst/>
              <a:ahLst/>
              <a:cxnLst>
                <a:cxn ang="0">
                  <a:pos x="171" y="24"/>
                </a:cxn>
                <a:cxn ang="0">
                  <a:pos x="139" y="9"/>
                </a:cxn>
                <a:cxn ang="0">
                  <a:pos x="135" y="31"/>
                </a:cxn>
                <a:cxn ang="0">
                  <a:pos x="121" y="41"/>
                </a:cxn>
                <a:cxn ang="0">
                  <a:pos x="119" y="57"/>
                </a:cxn>
                <a:cxn ang="0">
                  <a:pos x="131" y="53"/>
                </a:cxn>
                <a:cxn ang="0">
                  <a:pos x="134" y="44"/>
                </a:cxn>
                <a:cxn ang="0">
                  <a:pos x="158" y="45"/>
                </a:cxn>
                <a:cxn ang="0">
                  <a:pos x="180" y="32"/>
                </a:cxn>
                <a:cxn ang="0">
                  <a:pos x="182" y="21"/>
                </a:cxn>
                <a:cxn ang="0">
                  <a:pos x="119" y="82"/>
                </a:cxn>
                <a:cxn ang="0">
                  <a:pos x="106" y="108"/>
                </a:cxn>
                <a:cxn ang="0">
                  <a:pos x="89" y="112"/>
                </a:cxn>
                <a:cxn ang="0">
                  <a:pos x="73" y="132"/>
                </a:cxn>
                <a:cxn ang="0">
                  <a:pos x="53" y="136"/>
                </a:cxn>
                <a:cxn ang="0">
                  <a:pos x="19" y="150"/>
                </a:cxn>
                <a:cxn ang="0">
                  <a:pos x="31" y="154"/>
                </a:cxn>
                <a:cxn ang="0">
                  <a:pos x="64" y="157"/>
                </a:cxn>
                <a:cxn ang="0">
                  <a:pos x="81" y="149"/>
                </a:cxn>
                <a:cxn ang="0">
                  <a:pos x="99" y="146"/>
                </a:cxn>
                <a:cxn ang="0">
                  <a:pos x="114" y="140"/>
                </a:cxn>
                <a:cxn ang="0">
                  <a:pos x="128" y="122"/>
                </a:cxn>
                <a:cxn ang="0">
                  <a:pos x="141" y="93"/>
                </a:cxn>
                <a:cxn ang="0">
                  <a:pos x="121" y="67"/>
                </a:cxn>
                <a:cxn ang="0">
                  <a:pos x="37" y="156"/>
                </a:cxn>
                <a:cxn ang="0">
                  <a:pos x="42" y="168"/>
                </a:cxn>
                <a:cxn ang="0">
                  <a:pos x="59" y="155"/>
                </a:cxn>
                <a:cxn ang="0">
                  <a:pos x="25" y="166"/>
                </a:cxn>
                <a:cxn ang="0">
                  <a:pos x="7" y="163"/>
                </a:cxn>
                <a:cxn ang="0">
                  <a:pos x="8" y="168"/>
                </a:cxn>
                <a:cxn ang="0">
                  <a:pos x="14" y="193"/>
                </a:cxn>
                <a:cxn ang="0">
                  <a:pos x="25" y="166"/>
                </a:cxn>
              </a:cxnLst>
              <a:rect l="0" t="0" r="r" b="b"/>
              <a:pathLst>
                <a:path w="193" h="193">
                  <a:moveTo>
                    <a:pt x="182" y="21"/>
                  </a:moveTo>
                  <a:cubicBezTo>
                    <a:pt x="180" y="18"/>
                    <a:pt x="176" y="23"/>
                    <a:pt x="171" y="24"/>
                  </a:cubicBezTo>
                  <a:cubicBezTo>
                    <a:pt x="166" y="25"/>
                    <a:pt x="150" y="12"/>
                    <a:pt x="146" y="6"/>
                  </a:cubicBezTo>
                  <a:cubicBezTo>
                    <a:pt x="142" y="0"/>
                    <a:pt x="136" y="5"/>
                    <a:pt x="139" y="9"/>
                  </a:cubicBezTo>
                  <a:cubicBezTo>
                    <a:pt x="142" y="13"/>
                    <a:pt x="138" y="15"/>
                    <a:pt x="138" y="21"/>
                  </a:cubicBezTo>
                  <a:cubicBezTo>
                    <a:pt x="138" y="27"/>
                    <a:pt x="134" y="27"/>
                    <a:pt x="135" y="31"/>
                  </a:cubicBezTo>
                  <a:cubicBezTo>
                    <a:pt x="136" y="35"/>
                    <a:pt x="130" y="34"/>
                    <a:pt x="126" y="35"/>
                  </a:cubicBezTo>
                  <a:cubicBezTo>
                    <a:pt x="122" y="35"/>
                    <a:pt x="126" y="39"/>
                    <a:pt x="121" y="41"/>
                  </a:cubicBezTo>
                  <a:cubicBezTo>
                    <a:pt x="117" y="43"/>
                    <a:pt x="117" y="47"/>
                    <a:pt x="119" y="48"/>
                  </a:cubicBezTo>
                  <a:cubicBezTo>
                    <a:pt x="122" y="49"/>
                    <a:pt x="120" y="54"/>
                    <a:pt x="119" y="57"/>
                  </a:cubicBezTo>
                  <a:cubicBezTo>
                    <a:pt x="119" y="60"/>
                    <a:pt x="122" y="57"/>
                    <a:pt x="125" y="54"/>
                  </a:cubicBezTo>
                  <a:cubicBezTo>
                    <a:pt x="128" y="51"/>
                    <a:pt x="130" y="56"/>
                    <a:pt x="131" y="53"/>
                  </a:cubicBezTo>
                  <a:cubicBezTo>
                    <a:pt x="132" y="50"/>
                    <a:pt x="124" y="48"/>
                    <a:pt x="124" y="45"/>
                  </a:cubicBezTo>
                  <a:cubicBezTo>
                    <a:pt x="125" y="41"/>
                    <a:pt x="130" y="46"/>
                    <a:pt x="134" y="44"/>
                  </a:cubicBezTo>
                  <a:cubicBezTo>
                    <a:pt x="138" y="42"/>
                    <a:pt x="146" y="43"/>
                    <a:pt x="151" y="48"/>
                  </a:cubicBezTo>
                  <a:cubicBezTo>
                    <a:pt x="156" y="52"/>
                    <a:pt x="157" y="50"/>
                    <a:pt x="158" y="45"/>
                  </a:cubicBezTo>
                  <a:cubicBezTo>
                    <a:pt x="159" y="40"/>
                    <a:pt x="167" y="37"/>
                    <a:pt x="174" y="37"/>
                  </a:cubicBezTo>
                  <a:cubicBezTo>
                    <a:pt x="182" y="37"/>
                    <a:pt x="183" y="34"/>
                    <a:pt x="180" y="32"/>
                  </a:cubicBezTo>
                  <a:cubicBezTo>
                    <a:pt x="178" y="30"/>
                    <a:pt x="193" y="21"/>
                    <a:pt x="193" y="18"/>
                  </a:cubicBezTo>
                  <a:cubicBezTo>
                    <a:pt x="192" y="15"/>
                    <a:pt x="185" y="24"/>
                    <a:pt x="182" y="21"/>
                  </a:cubicBezTo>
                  <a:close/>
                  <a:moveTo>
                    <a:pt x="121" y="67"/>
                  </a:moveTo>
                  <a:cubicBezTo>
                    <a:pt x="118" y="68"/>
                    <a:pt x="115" y="79"/>
                    <a:pt x="119" y="82"/>
                  </a:cubicBezTo>
                  <a:cubicBezTo>
                    <a:pt x="123" y="85"/>
                    <a:pt x="113" y="90"/>
                    <a:pt x="113" y="97"/>
                  </a:cubicBezTo>
                  <a:cubicBezTo>
                    <a:pt x="114" y="103"/>
                    <a:pt x="107" y="103"/>
                    <a:pt x="106" y="108"/>
                  </a:cubicBezTo>
                  <a:cubicBezTo>
                    <a:pt x="105" y="112"/>
                    <a:pt x="102" y="111"/>
                    <a:pt x="96" y="116"/>
                  </a:cubicBezTo>
                  <a:cubicBezTo>
                    <a:pt x="90" y="120"/>
                    <a:pt x="87" y="115"/>
                    <a:pt x="89" y="112"/>
                  </a:cubicBezTo>
                  <a:cubicBezTo>
                    <a:pt x="90" y="109"/>
                    <a:pt x="80" y="114"/>
                    <a:pt x="80" y="121"/>
                  </a:cubicBezTo>
                  <a:cubicBezTo>
                    <a:pt x="81" y="128"/>
                    <a:pt x="71" y="129"/>
                    <a:pt x="73" y="132"/>
                  </a:cubicBezTo>
                  <a:cubicBezTo>
                    <a:pt x="76" y="136"/>
                    <a:pt x="66" y="138"/>
                    <a:pt x="66" y="135"/>
                  </a:cubicBezTo>
                  <a:cubicBezTo>
                    <a:pt x="67" y="132"/>
                    <a:pt x="60" y="133"/>
                    <a:pt x="53" y="136"/>
                  </a:cubicBezTo>
                  <a:cubicBezTo>
                    <a:pt x="45" y="139"/>
                    <a:pt x="40" y="133"/>
                    <a:pt x="36" y="137"/>
                  </a:cubicBezTo>
                  <a:cubicBezTo>
                    <a:pt x="32" y="142"/>
                    <a:pt x="24" y="149"/>
                    <a:pt x="19" y="150"/>
                  </a:cubicBezTo>
                  <a:cubicBezTo>
                    <a:pt x="13" y="151"/>
                    <a:pt x="16" y="158"/>
                    <a:pt x="19" y="157"/>
                  </a:cubicBezTo>
                  <a:cubicBezTo>
                    <a:pt x="23" y="155"/>
                    <a:pt x="29" y="157"/>
                    <a:pt x="31" y="154"/>
                  </a:cubicBezTo>
                  <a:cubicBezTo>
                    <a:pt x="33" y="151"/>
                    <a:pt x="49" y="147"/>
                    <a:pt x="59" y="147"/>
                  </a:cubicBezTo>
                  <a:cubicBezTo>
                    <a:pt x="69" y="147"/>
                    <a:pt x="63" y="152"/>
                    <a:pt x="64" y="157"/>
                  </a:cubicBezTo>
                  <a:cubicBezTo>
                    <a:pt x="65" y="162"/>
                    <a:pt x="73" y="161"/>
                    <a:pt x="77" y="156"/>
                  </a:cubicBezTo>
                  <a:cubicBezTo>
                    <a:pt x="82" y="151"/>
                    <a:pt x="85" y="152"/>
                    <a:pt x="81" y="149"/>
                  </a:cubicBezTo>
                  <a:cubicBezTo>
                    <a:pt x="78" y="146"/>
                    <a:pt x="82" y="143"/>
                    <a:pt x="85" y="147"/>
                  </a:cubicBezTo>
                  <a:cubicBezTo>
                    <a:pt x="87" y="151"/>
                    <a:pt x="96" y="151"/>
                    <a:pt x="99" y="146"/>
                  </a:cubicBezTo>
                  <a:cubicBezTo>
                    <a:pt x="102" y="141"/>
                    <a:pt x="103" y="147"/>
                    <a:pt x="107" y="147"/>
                  </a:cubicBezTo>
                  <a:cubicBezTo>
                    <a:pt x="111" y="146"/>
                    <a:pt x="114" y="136"/>
                    <a:pt x="114" y="140"/>
                  </a:cubicBezTo>
                  <a:cubicBezTo>
                    <a:pt x="114" y="144"/>
                    <a:pt x="121" y="143"/>
                    <a:pt x="125" y="138"/>
                  </a:cubicBezTo>
                  <a:cubicBezTo>
                    <a:pt x="129" y="134"/>
                    <a:pt x="125" y="126"/>
                    <a:pt x="128" y="122"/>
                  </a:cubicBezTo>
                  <a:cubicBezTo>
                    <a:pt x="130" y="118"/>
                    <a:pt x="133" y="110"/>
                    <a:pt x="130" y="105"/>
                  </a:cubicBezTo>
                  <a:cubicBezTo>
                    <a:pt x="128" y="100"/>
                    <a:pt x="136" y="97"/>
                    <a:pt x="141" y="93"/>
                  </a:cubicBezTo>
                  <a:cubicBezTo>
                    <a:pt x="145" y="89"/>
                    <a:pt x="136" y="69"/>
                    <a:pt x="135" y="63"/>
                  </a:cubicBezTo>
                  <a:cubicBezTo>
                    <a:pt x="135" y="57"/>
                    <a:pt x="124" y="65"/>
                    <a:pt x="121" y="67"/>
                  </a:cubicBezTo>
                  <a:close/>
                  <a:moveTo>
                    <a:pt x="48" y="153"/>
                  </a:moveTo>
                  <a:cubicBezTo>
                    <a:pt x="46" y="157"/>
                    <a:pt x="42" y="155"/>
                    <a:pt x="37" y="156"/>
                  </a:cubicBezTo>
                  <a:cubicBezTo>
                    <a:pt x="32" y="157"/>
                    <a:pt x="32" y="170"/>
                    <a:pt x="35" y="171"/>
                  </a:cubicBezTo>
                  <a:cubicBezTo>
                    <a:pt x="38" y="172"/>
                    <a:pt x="41" y="172"/>
                    <a:pt x="42" y="168"/>
                  </a:cubicBezTo>
                  <a:cubicBezTo>
                    <a:pt x="43" y="164"/>
                    <a:pt x="48" y="163"/>
                    <a:pt x="51" y="165"/>
                  </a:cubicBezTo>
                  <a:cubicBezTo>
                    <a:pt x="55" y="166"/>
                    <a:pt x="59" y="160"/>
                    <a:pt x="59" y="155"/>
                  </a:cubicBezTo>
                  <a:cubicBezTo>
                    <a:pt x="59" y="150"/>
                    <a:pt x="49" y="150"/>
                    <a:pt x="48" y="153"/>
                  </a:cubicBezTo>
                  <a:close/>
                  <a:moveTo>
                    <a:pt x="25" y="166"/>
                  </a:moveTo>
                  <a:cubicBezTo>
                    <a:pt x="25" y="163"/>
                    <a:pt x="17" y="164"/>
                    <a:pt x="17" y="161"/>
                  </a:cubicBezTo>
                  <a:cubicBezTo>
                    <a:pt x="17" y="158"/>
                    <a:pt x="12" y="159"/>
                    <a:pt x="7" y="163"/>
                  </a:cubicBezTo>
                  <a:cubicBezTo>
                    <a:pt x="2" y="167"/>
                    <a:pt x="0" y="167"/>
                    <a:pt x="2" y="171"/>
                  </a:cubicBezTo>
                  <a:cubicBezTo>
                    <a:pt x="4" y="175"/>
                    <a:pt x="7" y="171"/>
                    <a:pt x="8" y="168"/>
                  </a:cubicBezTo>
                  <a:cubicBezTo>
                    <a:pt x="10" y="164"/>
                    <a:pt x="13" y="173"/>
                    <a:pt x="10" y="179"/>
                  </a:cubicBezTo>
                  <a:cubicBezTo>
                    <a:pt x="7" y="185"/>
                    <a:pt x="10" y="193"/>
                    <a:pt x="14" y="193"/>
                  </a:cubicBezTo>
                  <a:cubicBezTo>
                    <a:pt x="18" y="192"/>
                    <a:pt x="22" y="180"/>
                    <a:pt x="27" y="174"/>
                  </a:cubicBezTo>
                  <a:cubicBezTo>
                    <a:pt x="32" y="167"/>
                    <a:pt x="25" y="170"/>
                    <a:pt x="25" y="16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2" name="Freeform 142">
              <a:extLst>
                <a:ext uri="{FF2B5EF4-FFF2-40B4-BE49-F238E27FC236}">
                  <a16:creationId xmlns="" xmlns:a16="http://schemas.microsoft.com/office/drawing/2014/main" id="{040CC989-8393-49B8-A4F8-AC444D4C7768}"/>
                </a:ext>
              </a:extLst>
            </p:cNvPr>
            <p:cNvSpPr>
              <a:spLocks noEditPoints="1"/>
            </p:cNvSpPr>
            <p:nvPr/>
          </p:nvSpPr>
          <p:spPr bwMode="auto">
            <a:xfrm>
              <a:off x="7070295" y="2897714"/>
              <a:ext cx="1266676" cy="878125"/>
            </a:xfrm>
            <a:custGeom>
              <a:avLst/>
              <a:gdLst/>
              <a:ahLst/>
              <a:cxnLst>
                <a:cxn ang="0">
                  <a:pos x="643" y="87"/>
                </a:cxn>
                <a:cxn ang="0">
                  <a:pos x="610" y="63"/>
                </a:cxn>
                <a:cxn ang="0">
                  <a:pos x="583" y="26"/>
                </a:cxn>
                <a:cxn ang="0">
                  <a:pos x="544" y="1"/>
                </a:cxn>
                <a:cxn ang="0">
                  <a:pos x="517" y="21"/>
                </a:cxn>
                <a:cxn ang="0">
                  <a:pos x="495" y="54"/>
                </a:cxn>
                <a:cxn ang="0">
                  <a:pos x="461" y="73"/>
                </a:cxn>
                <a:cxn ang="0">
                  <a:pos x="482" y="86"/>
                </a:cxn>
                <a:cxn ang="0">
                  <a:pos x="481" y="105"/>
                </a:cxn>
                <a:cxn ang="0">
                  <a:pos x="422" y="126"/>
                </a:cxn>
                <a:cxn ang="0">
                  <a:pos x="380" y="162"/>
                </a:cxn>
                <a:cxn ang="0">
                  <a:pos x="315" y="166"/>
                </a:cxn>
                <a:cxn ang="0">
                  <a:pos x="241" y="156"/>
                </a:cxn>
                <a:cxn ang="0">
                  <a:pos x="210" y="125"/>
                </a:cxn>
                <a:cxn ang="0">
                  <a:pos x="182" y="90"/>
                </a:cxn>
                <a:cxn ang="0">
                  <a:pos x="153" y="65"/>
                </a:cxn>
                <a:cxn ang="0">
                  <a:pos x="137" y="76"/>
                </a:cxn>
                <a:cxn ang="0">
                  <a:pos x="111" y="96"/>
                </a:cxn>
                <a:cxn ang="0">
                  <a:pos x="88" y="121"/>
                </a:cxn>
                <a:cxn ang="0">
                  <a:pos x="78" y="150"/>
                </a:cxn>
                <a:cxn ang="0">
                  <a:pos x="52" y="175"/>
                </a:cxn>
                <a:cxn ang="0">
                  <a:pos x="19" y="186"/>
                </a:cxn>
                <a:cxn ang="0">
                  <a:pos x="0" y="200"/>
                </a:cxn>
                <a:cxn ang="0">
                  <a:pos x="15" y="232"/>
                </a:cxn>
                <a:cxn ang="0">
                  <a:pos x="39" y="254"/>
                </a:cxn>
                <a:cxn ang="0">
                  <a:pos x="59" y="247"/>
                </a:cxn>
                <a:cxn ang="0">
                  <a:pos x="56" y="276"/>
                </a:cxn>
                <a:cxn ang="0">
                  <a:pos x="56" y="304"/>
                </a:cxn>
                <a:cxn ang="0">
                  <a:pos x="77" y="322"/>
                </a:cxn>
                <a:cxn ang="0">
                  <a:pos x="138" y="347"/>
                </a:cxn>
                <a:cxn ang="0">
                  <a:pos x="162" y="353"/>
                </a:cxn>
                <a:cxn ang="0">
                  <a:pos x="183" y="347"/>
                </a:cxn>
                <a:cxn ang="0">
                  <a:pos x="210" y="340"/>
                </a:cxn>
                <a:cxn ang="0">
                  <a:pos x="243" y="340"/>
                </a:cxn>
                <a:cxn ang="0">
                  <a:pos x="261" y="352"/>
                </a:cxn>
                <a:cxn ang="0">
                  <a:pos x="256" y="395"/>
                </a:cxn>
                <a:cxn ang="0">
                  <a:pos x="274" y="419"/>
                </a:cxn>
                <a:cxn ang="0">
                  <a:pos x="298" y="430"/>
                </a:cxn>
                <a:cxn ang="0">
                  <a:pos x="316" y="412"/>
                </a:cxn>
                <a:cxn ang="0">
                  <a:pos x="352" y="410"/>
                </a:cxn>
                <a:cxn ang="0">
                  <a:pos x="375" y="425"/>
                </a:cxn>
                <a:cxn ang="0">
                  <a:pos x="393" y="440"/>
                </a:cxn>
                <a:cxn ang="0">
                  <a:pos x="445" y="413"/>
                </a:cxn>
                <a:cxn ang="0">
                  <a:pos x="484" y="392"/>
                </a:cxn>
                <a:cxn ang="0">
                  <a:pos x="504" y="368"/>
                </a:cxn>
                <a:cxn ang="0">
                  <a:pos x="523" y="345"/>
                </a:cxn>
                <a:cxn ang="0">
                  <a:pos x="527" y="323"/>
                </a:cxn>
                <a:cxn ang="0">
                  <a:pos x="522" y="306"/>
                </a:cxn>
                <a:cxn ang="0">
                  <a:pos x="519" y="290"/>
                </a:cxn>
                <a:cxn ang="0">
                  <a:pos x="505" y="252"/>
                </a:cxn>
                <a:cxn ang="0">
                  <a:pos x="536" y="234"/>
                </a:cxn>
                <a:cxn ang="0">
                  <a:pos x="496" y="223"/>
                </a:cxn>
                <a:cxn ang="0">
                  <a:pos x="512" y="192"/>
                </a:cxn>
                <a:cxn ang="0">
                  <a:pos x="529" y="208"/>
                </a:cxn>
                <a:cxn ang="0">
                  <a:pos x="580" y="179"/>
                </a:cxn>
                <a:cxn ang="0">
                  <a:pos x="606" y="168"/>
                </a:cxn>
                <a:cxn ang="0">
                  <a:pos x="633" y="157"/>
                </a:cxn>
                <a:cxn ang="0">
                  <a:pos x="636" y="127"/>
                </a:cxn>
                <a:cxn ang="0">
                  <a:pos x="667" y="107"/>
                </a:cxn>
                <a:cxn ang="0">
                  <a:pos x="516" y="418"/>
                </a:cxn>
                <a:cxn ang="0">
                  <a:pos x="380" y="460"/>
                </a:cxn>
              </a:cxnLst>
              <a:rect l="0" t="0" r="r" b="b"/>
              <a:pathLst>
                <a:path w="677" h="469">
                  <a:moveTo>
                    <a:pt x="673" y="83"/>
                  </a:moveTo>
                  <a:cubicBezTo>
                    <a:pt x="673" y="77"/>
                    <a:pt x="666" y="79"/>
                    <a:pt x="664" y="81"/>
                  </a:cubicBezTo>
                  <a:cubicBezTo>
                    <a:pt x="662" y="83"/>
                    <a:pt x="655" y="81"/>
                    <a:pt x="653" y="85"/>
                  </a:cubicBezTo>
                  <a:cubicBezTo>
                    <a:pt x="651" y="89"/>
                    <a:pt x="648" y="87"/>
                    <a:pt x="643" y="87"/>
                  </a:cubicBezTo>
                  <a:cubicBezTo>
                    <a:pt x="638" y="88"/>
                    <a:pt x="632" y="86"/>
                    <a:pt x="632" y="83"/>
                  </a:cubicBezTo>
                  <a:cubicBezTo>
                    <a:pt x="632" y="80"/>
                    <a:pt x="629" y="77"/>
                    <a:pt x="630" y="73"/>
                  </a:cubicBezTo>
                  <a:cubicBezTo>
                    <a:pt x="630" y="70"/>
                    <a:pt x="625" y="71"/>
                    <a:pt x="622" y="68"/>
                  </a:cubicBezTo>
                  <a:cubicBezTo>
                    <a:pt x="618" y="65"/>
                    <a:pt x="612" y="62"/>
                    <a:pt x="610" y="63"/>
                  </a:cubicBezTo>
                  <a:cubicBezTo>
                    <a:pt x="609" y="64"/>
                    <a:pt x="605" y="59"/>
                    <a:pt x="599" y="59"/>
                  </a:cubicBezTo>
                  <a:cubicBezTo>
                    <a:pt x="594" y="59"/>
                    <a:pt x="594" y="55"/>
                    <a:pt x="595" y="53"/>
                  </a:cubicBezTo>
                  <a:cubicBezTo>
                    <a:pt x="596" y="50"/>
                    <a:pt x="590" y="43"/>
                    <a:pt x="589" y="39"/>
                  </a:cubicBezTo>
                  <a:cubicBezTo>
                    <a:pt x="588" y="35"/>
                    <a:pt x="584" y="34"/>
                    <a:pt x="583" y="26"/>
                  </a:cubicBezTo>
                  <a:cubicBezTo>
                    <a:pt x="581" y="17"/>
                    <a:pt x="576" y="19"/>
                    <a:pt x="577" y="15"/>
                  </a:cubicBezTo>
                  <a:cubicBezTo>
                    <a:pt x="578" y="11"/>
                    <a:pt x="572" y="9"/>
                    <a:pt x="570" y="7"/>
                  </a:cubicBezTo>
                  <a:cubicBezTo>
                    <a:pt x="568" y="5"/>
                    <a:pt x="561" y="6"/>
                    <a:pt x="556" y="3"/>
                  </a:cubicBezTo>
                  <a:cubicBezTo>
                    <a:pt x="551" y="0"/>
                    <a:pt x="548" y="2"/>
                    <a:pt x="544" y="1"/>
                  </a:cubicBezTo>
                  <a:cubicBezTo>
                    <a:pt x="539" y="0"/>
                    <a:pt x="528" y="2"/>
                    <a:pt x="527" y="2"/>
                  </a:cubicBezTo>
                  <a:cubicBezTo>
                    <a:pt x="526" y="2"/>
                    <a:pt x="517" y="1"/>
                    <a:pt x="513" y="7"/>
                  </a:cubicBezTo>
                  <a:cubicBezTo>
                    <a:pt x="508" y="13"/>
                    <a:pt x="512" y="13"/>
                    <a:pt x="514" y="13"/>
                  </a:cubicBezTo>
                  <a:cubicBezTo>
                    <a:pt x="516" y="13"/>
                    <a:pt x="517" y="19"/>
                    <a:pt x="517" y="21"/>
                  </a:cubicBezTo>
                  <a:cubicBezTo>
                    <a:pt x="517" y="23"/>
                    <a:pt x="514" y="26"/>
                    <a:pt x="512" y="27"/>
                  </a:cubicBezTo>
                  <a:cubicBezTo>
                    <a:pt x="510" y="27"/>
                    <a:pt x="506" y="35"/>
                    <a:pt x="505" y="37"/>
                  </a:cubicBezTo>
                  <a:cubicBezTo>
                    <a:pt x="504" y="40"/>
                    <a:pt x="499" y="47"/>
                    <a:pt x="500" y="49"/>
                  </a:cubicBezTo>
                  <a:cubicBezTo>
                    <a:pt x="500" y="51"/>
                    <a:pt x="497" y="54"/>
                    <a:pt x="495" y="54"/>
                  </a:cubicBezTo>
                  <a:cubicBezTo>
                    <a:pt x="492" y="54"/>
                    <a:pt x="486" y="59"/>
                    <a:pt x="484" y="60"/>
                  </a:cubicBezTo>
                  <a:cubicBezTo>
                    <a:pt x="482" y="60"/>
                    <a:pt x="474" y="59"/>
                    <a:pt x="473" y="57"/>
                  </a:cubicBezTo>
                  <a:cubicBezTo>
                    <a:pt x="473" y="56"/>
                    <a:pt x="472" y="55"/>
                    <a:pt x="471" y="55"/>
                  </a:cubicBezTo>
                  <a:cubicBezTo>
                    <a:pt x="461" y="73"/>
                    <a:pt x="461" y="73"/>
                    <a:pt x="461" y="73"/>
                  </a:cubicBezTo>
                  <a:cubicBezTo>
                    <a:pt x="461" y="78"/>
                    <a:pt x="461" y="78"/>
                    <a:pt x="461" y="78"/>
                  </a:cubicBezTo>
                  <a:cubicBezTo>
                    <a:pt x="461" y="78"/>
                    <a:pt x="455" y="80"/>
                    <a:pt x="459" y="84"/>
                  </a:cubicBezTo>
                  <a:cubicBezTo>
                    <a:pt x="464" y="89"/>
                    <a:pt x="464" y="85"/>
                    <a:pt x="471" y="85"/>
                  </a:cubicBezTo>
                  <a:cubicBezTo>
                    <a:pt x="477" y="85"/>
                    <a:pt x="480" y="90"/>
                    <a:pt x="482" y="86"/>
                  </a:cubicBezTo>
                  <a:cubicBezTo>
                    <a:pt x="483" y="83"/>
                    <a:pt x="489" y="81"/>
                    <a:pt x="493" y="85"/>
                  </a:cubicBezTo>
                  <a:cubicBezTo>
                    <a:pt x="496" y="89"/>
                    <a:pt x="508" y="97"/>
                    <a:pt x="507" y="100"/>
                  </a:cubicBezTo>
                  <a:cubicBezTo>
                    <a:pt x="507" y="104"/>
                    <a:pt x="500" y="103"/>
                    <a:pt x="496" y="102"/>
                  </a:cubicBezTo>
                  <a:cubicBezTo>
                    <a:pt x="491" y="100"/>
                    <a:pt x="485" y="105"/>
                    <a:pt x="481" y="105"/>
                  </a:cubicBezTo>
                  <a:cubicBezTo>
                    <a:pt x="477" y="105"/>
                    <a:pt x="472" y="106"/>
                    <a:pt x="467" y="110"/>
                  </a:cubicBezTo>
                  <a:cubicBezTo>
                    <a:pt x="463" y="115"/>
                    <a:pt x="464" y="119"/>
                    <a:pt x="457" y="120"/>
                  </a:cubicBezTo>
                  <a:cubicBezTo>
                    <a:pt x="451" y="121"/>
                    <a:pt x="448" y="120"/>
                    <a:pt x="440" y="125"/>
                  </a:cubicBezTo>
                  <a:cubicBezTo>
                    <a:pt x="433" y="130"/>
                    <a:pt x="425" y="128"/>
                    <a:pt x="422" y="126"/>
                  </a:cubicBezTo>
                  <a:cubicBezTo>
                    <a:pt x="419" y="125"/>
                    <a:pt x="414" y="124"/>
                    <a:pt x="411" y="129"/>
                  </a:cubicBezTo>
                  <a:cubicBezTo>
                    <a:pt x="408" y="134"/>
                    <a:pt x="415" y="137"/>
                    <a:pt x="414" y="142"/>
                  </a:cubicBezTo>
                  <a:cubicBezTo>
                    <a:pt x="414" y="148"/>
                    <a:pt x="406" y="147"/>
                    <a:pt x="400" y="153"/>
                  </a:cubicBezTo>
                  <a:cubicBezTo>
                    <a:pt x="395" y="160"/>
                    <a:pt x="385" y="163"/>
                    <a:pt x="380" y="162"/>
                  </a:cubicBezTo>
                  <a:cubicBezTo>
                    <a:pt x="375" y="161"/>
                    <a:pt x="364" y="158"/>
                    <a:pt x="355" y="163"/>
                  </a:cubicBezTo>
                  <a:cubicBezTo>
                    <a:pt x="345" y="167"/>
                    <a:pt x="339" y="174"/>
                    <a:pt x="335" y="173"/>
                  </a:cubicBezTo>
                  <a:cubicBezTo>
                    <a:pt x="332" y="172"/>
                    <a:pt x="332" y="168"/>
                    <a:pt x="326" y="169"/>
                  </a:cubicBezTo>
                  <a:cubicBezTo>
                    <a:pt x="321" y="169"/>
                    <a:pt x="318" y="168"/>
                    <a:pt x="315" y="166"/>
                  </a:cubicBezTo>
                  <a:cubicBezTo>
                    <a:pt x="311" y="163"/>
                    <a:pt x="308" y="167"/>
                    <a:pt x="302" y="163"/>
                  </a:cubicBezTo>
                  <a:cubicBezTo>
                    <a:pt x="297" y="158"/>
                    <a:pt x="286" y="159"/>
                    <a:pt x="282" y="158"/>
                  </a:cubicBezTo>
                  <a:cubicBezTo>
                    <a:pt x="278" y="158"/>
                    <a:pt x="261" y="158"/>
                    <a:pt x="255" y="158"/>
                  </a:cubicBezTo>
                  <a:cubicBezTo>
                    <a:pt x="249" y="157"/>
                    <a:pt x="241" y="159"/>
                    <a:pt x="241" y="156"/>
                  </a:cubicBezTo>
                  <a:cubicBezTo>
                    <a:pt x="240" y="153"/>
                    <a:pt x="236" y="151"/>
                    <a:pt x="234" y="145"/>
                  </a:cubicBezTo>
                  <a:cubicBezTo>
                    <a:pt x="233" y="138"/>
                    <a:pt x="229" y="136"/>
                    <a:pt x="225" y="135"/>
                  </a:cubicBezTo>
                  <a:cubicBezTo>
                    <a:pt x="222" y="134"/>
                    <a:pt x="221" y="131"/>
                    <a:pt x="218" y="130"/>
                  </a:cubicBezTo>
                  <a:cubicBezTo>
                    <a:pt x="217" y="130"/>
                    <a:pt x="215" y="125"/>
                    <a:pt x="210" y="125"/>
                  </a:cubicBezTo>
                  <a:cubicBezTo>
                    <a:pt x="205" y="125"/>
                    <a:pt x="187" y="123"/>
                    <a:pt x="184" y="119"/>
                  </a:cubicBezTo>
                  <a:cubicBezTo>
                    <a:pt x="182" y="115"/>
                    <a:pt x="187" y="114"/>
                    <a:pt x="187" y="109"/>
                  </a:cubicBezTo>
                  <a:cubicBezTo>
                    <a:pt x="187" y="105"/>
                    <a:pt x="190" y="100"/>
                    <a:pt x="188" y="98"/>
                  </a:cubicBezTo>
                  <a:cubicBezTo>
                    <a:pt x="186" y="97"/>
                    <a:pt x="182" y="93"/>
                    <a:pt x="182" y="90"/>
                  </a:cubicBezTo>
                  <a:cubicBezTo>
                    <a:pt x="181" y="86"/>
                    <a:pt x="176" y="82"/>
                    <a:pt x="172" y="82"/>
                  </a:cubicBezTo>
                  <a:cubicBezTo>
                    <a:pt x="168" y="82"/>
                    <a:pt x="165" y="79"/>
                    <a:pt x="162" y="76"/>
                  </a:cubicBezTo>
                  <a:cubicBezTo>
                    <a:pt x="158" y="73"/>
                    <a:pt x="155" y="73"/>
                    <a:pt x="154" y="66"/>
                  </a:cubicBezTo>
                  <a:cubicBezTo>
                    <a:pt x="154" y="65"/>
                    <a:pt x="153" y="65"/>
                    <a:pt x="153" y="65"/>
                  </a:cubicBezTo>
                  <a:cubicBezTo>
                    <a:pt x="152" y="64"/>
                    <a:pt x="150" y="64"/>
                    <a:pt x="149" y="64"/>
                  </a:cubicBezTo>
                  <a:cubicBezTo>
                    <a:pt x="148" y="64"/>
                    <a:pt x="147" y="63"/>
                    <a:pt x="146" y="62"/>
                  </a:cubicBezTo>
                  <a:cubicBezTo>
                    <a:pt x="145" y="65"/>
                    <a:pt x="142" y="67"/>
                    <a:pt x="142" y="69"/>
                  </a:cubicBezTo>
                  <a:cubicBezTo>
                    <a:pt x="142" y="72"/>
                    <a:pt x="141" y="76"/>
                    <a:pt x="137" y="76"/>
                  </a:cubicBezTo>
                  <a:cubicBezTo>
                    <a:pt x="134" y="76"/>
                    <a:pt x="130" y="78"/>
                    <a:pt x="130" y="84"/>
                  </a:cubicBezTo>
                  <a:cubicBezTo>
                    <a:pt x="130" y="90"/>
                    <a:pt x="133" y="91"/>
                    <a:pt x="132" y="93"/>
                  </a:cubicBezTo>
                  <a:cubicBezTo>
                    <a:pt x="130" y="96"/>
                    <a:pt x="123" y="98"/>
                    <a:pt x="121" y="97"/>
                  </a:cubicBezTo>
                  <a:cubicBezTo>
                    <a:pt x="119" y="96"/>
                    <a:pt x="114" y="97"/>
                    <a:pt x="111" y="96"/>
                  </a:cubicBezTo>
                  <a:cubicBezTo>
                    <a:pt x="107" y="96"/>
                    <a:pt x="104" y="91"/>
                    <a:pt x="103" y="96"/>
                  </a:cubicBezTo>
                  <a:cubicBezTo>
                    <a:pt x="102" y="101"/>
                    <a:pt x="94" y="116"/>
                    <a:pt x="96" y="118"/>
                  </a:cubicBezTo>
                  <a:cubicBezTo>
                    <a:pt x="98" y="119"/>
                    <a:pt x="99" y="123"/>
                    <a:pt x="96" y="123"/>
                  </a:cubicBezTo>
                  <a:cubicBezTo>
                    <a:pt x="93" y="123"/>
                    <a:pt x="90" y="123"/>
                    <a:pt x="88" y="121"/>
                  </a:cubicBezTo>
                  <a:cubicBezTo>
                    <a:pt x="86" y="119"/>
                    <a:pt x="81" y="123"/>
                    <a:pt x="77" y="123"/>
                  </a:cubicBezTo>
                  <a:cubicBezTo>
                    <a:pt x="76" y="123"/>
                    <a:pt x="68" y="126"/>
                    <a:pt x="71" y="128"/>
                  </a:cubicBezTo>
                  <a:cubicBezTo>
                    <a:pt x="73" y="129"/>
                    <a:pt x="73" y="135"/>
                    <a:pt x="73" y="137"/>
                  </a:cubicBezTo>
                  <a:cubicBezTo>
                    <a:pt x="73" y="140"/>
                    <a:pt x="79" y="147"/>
                    <a:pt x="78" y="150"/>
                  </a:cubicBezTo>
                  <a:cubicBezTo>
                    <a:pt x="77" y="152"/>
                    <a:pt x="72" y="155"/>
                    <a:pt x="72" y="158"/>
                  </a:cubicBezTo>
                  <a:cubicBezTo>
                    <a:pt x="72" y="162"/>
                    <a:pt x="73" y="165"/>
                    <a:pt x="71" y="165"/>
                  </a:cubicBezTo>
                  <a:cubicBezTo>
                    <a:pt x="69" y="166"/>
                    <a:pt x="64" y="168"/>
                    <a:pt x="61" y="170"/>
                  </a:cubicBezTo>
                  <a:cubicBezTo>
                    <a:pt x="58" y="172"/>
                    <a:pt x="54" y="172"/>
                    <a:pt x="52" y="175"/>
                  </a:cubicBezTo>
                  <a:cubicBezTo>
                    <a:pt x="51" y="178"/>
                    <a:pt x="49" y="181"/>
                    <a:pt x="43" y="180"/>
                  </a:cubicBezTo>
                  <a:cubicBezTo>
                    <a:pt x="39" y="180"/>
                    <a:pt x="37" y="179"/>
                    <a:pt x="33" y="183"/>
                  </a:cubicBezTo>
                  <a:cubicBezTo>
                    <a:pt x="30" y="188"/>
                    <a:pt x="29" y="186"/>
                    <a:pt x="26" y="188"/>
                  </a:cubicBezTo>
                  <a:cubicBezTo>
                    <a:pt x="24" y="190"/>
                    <a:pt x="21" y="186"/>
                    <a:pt x="19" y="186"/>
                  </a:cubicBezTo>
                  <a:cubicBezTo>
                    <a:pt x="17" y="185"/>
                    <a:pt x="15" y="188"/>
                    <a:pt x="13" y="188"/>
                  </a:cubicBezTo>
                  <a:cubicBezTo>
                    <a:pt x="11" y="188"/>
                    <a:pt x="9" y="191"/>
                    <a:pt x="6" y="192"/>
                  </a:cubicBezTo>
                  <a:cubicBezTo>
                    <a:pt x="4" y="193"/>
                    <a:pt x="1" y="192"/>
                    <a:pt x="1" y="195"/>
                  </a:cubicBezTo>
                  <a:cubicBezTo>
                    <a:pt x="1" y="197"/>
                    <a:pt x="1" y="199"/>
                    <a:pt x="0" y="200"/>
                  </a:cubicBezTo>
                  <a:cubicBezTo>
                    <a:pt x="0" y="200"/>
                    <a:pt x="0" y="200"/>
                    <a:pt x="0" y="200"/>
                  </a:cubicBezTo>
                  <a:cubicBezTo>
                    <a:pt x="1" y="210"/>
                    <a:pt x="1" y="210"/>
                    <a:pt x="1" y="210"/>
                  </a:cubicBezTo>
                  <a:cubicBezTo>
                    <a:pt x="1" y="210"/>
                    <a:pt x="12" y="214"/>
                    <a:pt x="12" y="217"/>
                  </a:cubicBezTo>
                  <a:cubicBezTo>
                    <a:pt x="13" y="221"/>
                    <a:pt x="15" y="232"/>
                    <a:pt x="15" y="232"/>
                  </a:cubicBezTo>
                  <a:cubicBezTo>
                    <a:pt x="15" y="232"/>
                    <a:pt x="15" y="232"/>
                    <a:pt x="14" y="232"/>
                  </a:cubicBezTo>
                  <a:cubicBezTo>
                    <a:pt x="19" y="236"/>
                    <a:pt x="25" y="239"/>
                    <a:pt x="25" y="241"/>
                  </a:cubicBezTo>
                  <a:cubicBezTo>
                    <a:pt x="25" y="242"/>
                    <a:pt x="25" y="247"/>
                    <a:pt x="30" y="249"/>
                  </a:cubicBezTo>
                  <a:cubicBezTo>
                    <a:pt x="34" y="251"/>
                    <a:pt x="37" y="253"/>
                    <a:pt x="39" y="254"/>
                  </a:cubicBezTo>
                  <a:cubicBezTo>
                    <a:pt x="39" y="253"/>
                    <a:pt x="40" y="253"/>
                    <a:pt x="40" y="253"/>
                  </a:cubicBezTo>
                  <a:cubicBezTo>
                    <a:pt x="44" y="252"/>
                    <a:pt x="44" y="252"/>
                    <a:pt x="44" y="252"/>
                  </a:cubicBezTo>
                  <a:cubicBezTo>
                    <a:pt x="44" y="252"/>
                    <a:pt x="45" y="253"/>
                    <a:pt x="47" y="255"/>
                  </a:cubicBezTo>
                  <a:cubicBezTo>
                    <a:pt x="48" y="251"/>
                    <a:pt x="55" y="247"/>
                    <a:pt x="59" y="247"/>
                  </a:cubicBezTo>
                  <a:cubicBezTo>
                    <a:pt x="64" y="248"/>
                    <a:pt x="73" y="255"/>
                    <a:pt x="72" y="258"/>
                  </a:cubicBezTo>
                  <a:cubicBezTo>
                    <a:pt x="71" y="261"/>
                    <a:pt x="64" y="271"/>
                    <a:pt x="61" y="272"/>
                  </a:cubicBezTo>
                  <a:cubicBezTo>
                    <a:pt x="60" y="272"/>
                    <a:pt x="58" y="272"/>
                    <a:pt x="56" y="272"/>
                  </a:cubicBezTo>
                  <a:cubicBezTo>
                    <a:pt x="56" y="274"/>
                    <a:pt x="56" y="275"/>
                    <a:pt x="56" y="276"/>
                  </a:cubicBezTo>
                  <a:cubicBezTo>
                    <a:pt x="56" y="278"/>
                    <a:pt x="60" y="282"/>
                    <a:pt x="62" y="286"/>
                  </a:cubicBezTo>
                  <a:cubicBezTo>
                    <a:pt x="64" y="290"/>
                    <a:pt x="58" y="292"/>
                    <a:pt x="55" y="290"/>
                  </a:cubicBezTo>
                  <a:cubicBezTo>
                    <a:pt x="52" y="287"/>
                    <a:pt x="51" y="292"/>
                    <a:pt x="52" y="295"/>
                  </a:cubicBezTo>
                  <a:cubicBezTo>
                    <a:pt x="54" y="297"/>
                    <a:pt x="53" y="303"/>
                    <a:pt x="56" y="304"/>
                  </a:cubicBezTo>
                  <a:cubicBezTo>
                    <a:pt x="60" y="304"/>
                    <a:pt x="62" y="310"/>
                    <a:pt x="66" y="310"/>
                  </a:cubicBezTo>
                  <a:cubicBezTo>
                    <a:pt x="69" y="310"/>
                    <a:pt x="73" y="316"/>
                    <a:pt x="73" y="316"/>
                  </a:cubicBezTo>
                  <a:cubicBezTo>
                    <a:pt x="73" y="316"/>
                    <a:pt x="77" y="319"/>
                    <a:pt x="77" y="321"/>
                  </a:cubicBezTo>
                  <a:cubicBezTo>
                    <a:pt x="77" y="321"/>
                    <a:pt x="77" y="321"/>
                    <a:pt x="77" y="322"/>
                  </a:cubicBezTo>
                  <a:cubicBezTo>
                    <a:pt x="81" y="321"/>
                    <a:pt x="84" y="321"/>
                    <a:pt x="84" y="320"/>
                  </a:cubicBezTo>
                  <a:cubicBezTo>
                    <a:pt x="85" y="318"/>
                    <a:pt x="90" y="318"/>
                    <a:pt x="93" y="321"/>
                  </a:cubicBezTo>
                  <a:cubicBezTo>
                    <a:pt x="97" y="325"/>
                    <a:pt x="111" y="334"/>
                    <a:pt x="116" y="338"/>
                  </a:cubicBezTo>
                  <a:cubicBezTo>
                    <a:pt x="121" y="342"/>
                    <a:pt x="134" y="347"/>
                    <a:pt x="138" y="347"/>
                  </a:cubicBezTo>
                  <a:cubicBezTo>
                    <a:pt x="142" y="347"/>
                    <a:pt x="146" y="350"/>
                    <a:pt x="153" y="350"/>
                  </a:cubicBezTo>
                  <a:cubicBezTo>
                    <a:pt x="154" y="349"/>
                    <a:pt x="154" y="350"/>
                    <a:pt x="155" y="350"/>
                  </a:cubicBezTo>
                  <a:cubicBezTo>
                    <a:pt x="156" y="349"/>
                    <a:pt x="158" y="349"/>
                    <a:pt x="159" y="347"/>
                  </a:cubicBezTo>
                  <a:cubicBezTo>
                    <a:pt x="161" y="344"/>
                    <a:pt x="163" y="349"/>
                    <a:pt x="162" y="353"/>
                  </a:cubicBezTo>
                  <a:cubicBezTo>
                    <a:pt x="162" y="354"/>
                    <a:pt x="162" y="356"/>
                    <a:pt x="163" y="358"/>
                  </a:cubicBezTo>
                  <a:cubicBezTo>
                    <a:pt x="164" y="356"/>
                    <a:pt x="165" y="355"/>
                    <a:pt x="166" y="353"/>
                  </a:cubicBezTo>
                  <a:cubicBezTo>
                    <a:pt x="168" y="347"/>
                    <a:pt x="171" y="348"/>
                    <a:pt x="174" y="346"/>
                  </a:cubicBezTo>
                  <a:cubicBezTo>
                    <a:pt x="176" y="344"/>
                    <a:pt x="178" y="345"/>
                    <a:pt x="183" y="347"/>
                  </a:cubicBezTo>
                  <a:cubicBezTo>
                    <a:pt x="187" y="350"/>
                    <a:pt x="189" y="345"/>
                    <a:pt x="196" y="351"/>
                  </a:cubicBezTo>
                  <a:cubicBezTo>
                    <a:pt x="197" y="350"/>
                    <a:pt x="199" y="349"/>
                    <a:pt x="200" y="349"/>
                  </a:cubicBezTo>
                  <a:cubicBezTo>
                    <a:pt x="201" y="349"/>
                    <a:pt x="203" y="347"/>
                    <a:pt x="205" y="345"/>
                  </a:cubicBezTo>
                  <a:cubicBezTo>
                    <a:pt x="207" y="342"/>
                    <a:pt x="207" y="340"/>
                    <a:pt x="210" y="340"/>
                  </a:cubicBezTo>
                  <a:cubicBezTo>
                    <a:pt x="212" y="341"/>
                    <a:pt x="214" y="337"/>
                    <a:pt x="219" y="334"/>
                  </a:cubicBezTo>
                  <a:cubicBezTo>
                    <a:pt x="225" y="331"/>
                    <a:pt x="230" y="336"/>
                    <a:pt x="233" y="333"/>
                  </a:cubicBezTo>
                  <a:cubicBezTo>
                    <a:pt x="235" y="331"/>
                    <a:pt x="239" y="330"/>
                    <a:pt x="239" y="333"/>
                  </a:cubicBezTo>
                  <a:cubicBezTo>
                    <a:pt x="239" y="335"/>
                    <a:pt x="242" y="337"/>
                    <a:pt x="243" y="340"/>
                  </a:cubicBezTo>
                  <a:cubicBezTo>
                    <a:pt x="244" y="342"/>
                    <a:pt x="248" y="343"/>
                    <a:pt x="249" y="344"/>
                  </a:cubicBezTo>
                  <a:cubicBezTo>
                    <a:pt x="250" y="343"/>
                    <a:pt x="251" y="343"/>
                    <a:pt x="251" y="343"/>
                  </a:cubicBezTo>
                  <a:cubicBezTo>
                    <a:pt x="254" y="341"/>
                    <a:pt x="259" y="343"/>
                    <a:pt x="259" y="346"/>
                  </a:cubicBezTo>
                  <a:cubicBezTo>
                    <a:pt x="259" y="349"/>
                    <a:pt x="259" y="352"/>
                    <a:pt x="261" y="352"/>
                  </a:cubicBezTo>
                  <a:cubicBezTo>
                    <a:pt x="264" y="352"/>
                    <a:pt x="266" y="352"/>
                    <a:pt x="266" y="358"/>
                  </a:cubicBezTo>
                  <a:cubicBezTo>
                    <a:pt x="266" y="363"/>
                    <a:pt x="268" y="369"/>
                    <a:pt x="263" y="374"/>
                  </a:cubicBezTo>
                  <a:cubicBezTo>
                    <a:pt x="258" y="379"/>
                    <a:pt x="253" y="387"/>
                    <a:pt x="254" y="390"/>
                  </a:cubicBezTo>
                  <a:cubicBezTo>
                    <a:pt x="255" y="392"/>
                    <a:pt x="252" y="397"/>
                    <a:pt x="256" y="395"/>
                  </a:cubicBezTo>
                  <a:cubicBezTo>
                    <a:pt x="259" y="394"/>
                    <a:pt x="267" y="395"/>
                    <a:pt x="266" y="397"/>
                  </a:cubicBezTo>
                  <a:cubicBezTo>
                    <a:pt x="265" y="399"/>
                    <a:pt x="266" y="406"/>
                    <a:pt x="270" y="407"/>
                  </a:cubicBezTo>
                  <a:cubicBezTo>
                    <a:pt x="273" y="407"/>
                    <a:pt x="275" y="409"/>
                    <a:pt x="274" y="412"/>
                  </a:cubicBezTo>
                  <a:cubicBezTo>
                    <a:pt x="273" y="415"/>
                    <a:pt x="271" y="419"/>
                    <a:pt x="274" y="419"/>
                  </a:cubicBezTo>
                  <a:cubicBezTo>
                    <a:pt x="277" y="419"/>
                    <a:pt x="281" y="419"/>
                    <a:pt x="280" y="422"/>
                  </a:cubicBezTo>
                  <a:cubicBezTo>
                    <a:pt x="280" y="425"/>
                    <a:pt x="282" y="428"/>
                    <a:pt x="287" y="426"/>
                  </a:cubicBezTo>
                  <a:cubicBezTo>
                    <a:pt x="290" y="425"/>
                    <a:pt x="292" y="424"/>
                    <a:pt x="292" y="425"/>
                  </a:cubicBezTo>
                  <a:cubicBezTo>
                    <a:pt x="294" y="425"/>
                    <a:pt x="294" y="429"/>
                    <a:pt x="298" y="430"/>
                  </a:cubicBezTo>
                  <a:cubicBezTo>
                    <a:pt x="301" y="431"/>
                    <a:pt x="300" y="422"/>
                    <a:pt x="298" y="421"/>
                  </a:cubicBezTo>
                  <a:cubicBezTo>
                    <a:pt x="297" y="420"/>
                    <a:pt x="299" y="414"/>
                    <a:pt x="300" y="415"/>
                  </a:cubicBezTo>
                  <a:cubicBezTo>
                    <a:pt x="301" y="417"/>
                    <a:pt x="305" y="415"/>
                    <a:pt x="308" y="413"/>
                  </a:cubicBezTo>
                  <a:cubicBezTo>
                    <a:pt x="310" y="410"/>
                    <a:pt x="314" y="415"/>
                    <a:pt x="316" y="412"/>
                  </a:cubicBezTo>
                  <a:cubicBezTo>
                    <a:pt x="318" y="409"/>
                    <a:pt x="322" y="414"/>
                    <a:pt x="326" y="412"/>
                  </a:cubicBezTo>
                  <a:cubicBezTo>
                    <a:pt x="330" y="410"/>
                    <a:pt x="332" y="414"/>
                    <a:pt x="333" y="410"/>
                  </a:cubicBezTo>
                  <a:cubicBezTo>
                    <a:pt x="335" y="407"/>
                    <a:pt x="341" y="403"/>
                    <a:pt x="342" y="405"/>
                  </a:cubicBezTo>
                  <a:cubicBezTo>
                    <a:pt x="344" y="406"/>
                    <a:pt x="344" y="409"/>
                    <a:pt x="352" y="410"/>
                  </a:cubicBezTo>
                  <a:cubicBezTo>
                    <a:pt x="359" y="410"/>
                    <a:pt x="355" y="414"/>
                    <a:pt x="355" y="416"/>
                  </a:cubicBezTo>
                  <a:cubicBezTo>
                    <a:pt x="355" y="418"/>
                    <a:pt x="363" y="424"/>
                    <a:pt x="366" y="425"/>
                  </a:cubicBezTo>
                  <a:cubicBezTo>
                    <a:pt x="366" y="425"/>
                    <a:pt x="367" y="425"/>
                    <a:pt x="368" y="427"/>
                  </a:cubicBezTo>
                  <a:cubicBezTo>
                    <a:pt x="370" y="425"/>
                    <a:pt x="374" y="427"/>
                    <a:pt x="375" y="425"/>
                  </a:cubicBezTo>
                  <a:cubicBezTo>
                    <a:pt x="376" y="422"/>
                    <a:pt x="380" y="423"/>
                    <a:pt x="381" y="425"/>
                  </a:cubicBezTo>
                  <a:cubicBezTo>
                    <a:pt x="383" y="428"/>
                    <a:pt x="384" y="428"/>
                    <a:pt x="388" y="425"/>
                  </a:cubicBezTo>
                  <a:cubicBezTo>
                    <a:pt x="391" y="422"/>
                    <a:pt x="393" y="428"/>
                    <a:pt x="391" y="430"/>
                  </a:cubicBezTo>
                  <a:cubicBezTo>
                    <a:pt x="389" y="431"/>
                    <a:pt x="390" y="437"/>
                    <a:pt x="393" y="440"/>
                  </a:cubicBezTo>
                  <a:cubicBezTo>
                    <a:pt x="396" y="443"/>
                    <a:pt x="397" y="438"/>
                    <a:pt x="396" y="435"/>
                  </a:cubicBezTo>
                  <a:cubicBezTo>
                    <a:pt x="396" y="432"/>
                    <a:pt x="402" y="429"/>
                    <a:pt x="412" y="425"/>
                  </a:cubicBezTo>
                  <a:cubicBezTo>
                    <a:pt x="423" y="422"/>
                    <a:pt x="434" y="414"/>
                    <a:pt x="434" y="412"/>
                  </a:cubicBezTo>
                  <a:cubicBezTo>
                    <a:pt x="434" y="411"/>
                    <a:pt x="442" y="415"/>
                    <a:pt x="445" y="413"/>
                  </a:cubicBezTo>
                  <a:cubicBezTo>
                    <a:pt x="449" y="410"/>
                    <a:pt x="461" y="410"/>
                    <a:pt x="465" y="410"/>
                  </a:cubicBezTo>
                  <a:cubicBezTo>
                    <a:pt x="468" y="409"/>
                    <a:pt x="468" y="407"/>
                    <a:pt x="471" y="404"/>
                  </a:cubicBezTo>
                  <a:cubicBezTo>
                    <a:pt x="475" y="401"/>
                    <a:pt x="474" y="400"/>
                    <a:pt x="478" y="398"/>
                  </a:cubicBezTo>
                  <a:cubicBezTo>
                    <a:pt x="482" y="397"/>
                    <a:pt x="484" y="394"/>
                    <a:pt x="484" y="392"/>
                  </a:cubicBezTo>
                  <a:cubicBezTo>
                    <a:pt x="484" y="390"/>
                    <a:pt x="492" y="389"/>
                    <a:pt x="492" y="387"/>
                  </a:cubicBezTo>
                  <a:cubicBezTo>
                    <a:pt x="492" y="385"/>
                    <a:pt x="498" y="384"/>
                    <a:pt x="498" y="381"/>
                  </a:cubicBezTo>
                  <a:cubicBezTo>
                    <a:pt x="498" y="379"/>
                    <a:pt x="501" y="379"/>
                    <a:pt x="503" y="377"/>
                  </a:cubicBezTo>
                  <a:cubicBezTo>
                    <a:pt x="504" y="375"/>
                    <a:pt x="501" y="369"/>
                    <a:pt x="504" y="368"/>
                  </a:cubicBezTo>
                  <a:cubicBezTo>
                    <a:pt x="507" y="368"/>
                    <a:pt x="503" y="364"/>
                    <a:pt x="503" y="363"/>
                  </a:cubicBezTo>
                  <a:cubicBezTo>
                    <a:pt x="502" y="361"/>
                    <a:pt x="508" y="361"/>
                    <a:pt x="510" y="359"/>
                  </a:cubicBezTo>
                  <a:cubicBezTo>
                    <a:pt x="513" y="357"/>
                    <a:pt x="515" y="355"/>
                    <a:pt x="516" y="351"/>
                  </a:cubicBezTo>
                  <a:cubicBezTo>
                    <a:pt x="516" y="348"/>
                    <a:pt x="521" y="345"/>
                    <a:pt x="523" y="345"/>
                  </a:cubicBezTo>
                  <a:cubicBezTo>
                    <a:pt x="525" y="344"/>
                    <a:pt x="526" y="339"/>
                    <a:pt x="525" y="335"/>
                  </a:cubicBezTo>
                  <a:cubicBezTo>
                    <a:pt x="525" y="332"/>
                    <a:pt x="529" y="333"/>
                    <a:pt x="527" y="331"/>
                  </a:cubicBezTo>
                  <a:cubicBezTo>
                    <a:pt x="525" y="330"/>
                    <a:pt x="528" y="325"/>
                    <a:pt x="532" y="324"/>
                  </a:cubicBezTo>
                  <a:cubicBezTo>
                    <a:pt x="536" y="323"/>
                    <a:pt x="529" y="321"/>
                    <a:pt x="527" y="323"/>
                  </a:cubicBezTo>
                  <a:cubicBezTo>
                    <a:pt x="525" y="325"/>
                    <a:pt x="523" y="318"/>
                    <a:pt x="521" y="321"/>
                  </a:cubicBezTo>
                  <a:cubicBezTo>
                    <a:pt x="519" y="323"/>
                    <a:pt x="513" y="319"/>
                    <a:pt x="517" y="318"/>
                  </a:cubicBezTo>
                  <a:cubicBezTo>
                    <a:pt x="520" y="317"/>
                    <a:pt x="526" y="313"/>
                    <a:pt x="529" y="312"/>
                  </a:cubicBezTo>
                  <a:cubicBezTo>
                    <a:pt x="531" y="312"/>
                    <a:pt x="525" y="306"/>
                    <a:pt x="522" y="306"/>
                  </a:cubicBezTo>
                  <a:cubicBezTo>
                    <a:pt x="519" y="306"/>
                    <a:pt x="515" y="299"/>
                    <a:pt x="512" y="299"/>
                  </a:cubicBezTo>
                  <a:cubicBezTo>
                    <a:pt x="508" y="299"/>
                    <a:pt x="514" y="297"/>
                    <a:pt x="518" y="299"/>
                  </a:cubicBezTo>
                  <a:cubicBezTo>
                    <a:pt x="522" y="301"/>
                    <a:pt x="526" y="302"/>
                    <a:pt x="528" y="301"/>
                  </a:cubicBezTo>
                  <a:cubicBezTo>
                    <a:pt x="530" y="299"/>
                    <a:pt x="522" y="292"/>
                    <a:pt x="519" y="290"/>
                  </a:cubicBezTo>
                  <a:cubicBezTo>
                    <a:pt x="516" y="288"/>
                    <a:pt x="518" y="284"/>
                    <a:pt x="517" y="283"/>
                  </a:cubicBezTo>
                  <a:cubicBezTo>
                    <a:pt x="515" y="282"/>
                    <a:pt x="511" y="273"/>
                    <a:pt x="509" y="269"/>
                  </a:cubicBezTo>
                  <a:cubicBezTo>
                    <a:pt x="508" y="266"/>
                    <a:pt x="501" y="265"/>
                    <a:pt x="499" y="262"/>
                  </a:cubicBezTo>
                  <a:cubicBezTo>
                    <a:pt x="498" y="260"/>
                    <a:pt x="500" y="254"/>
                    <a:pt x="505" y="252"/>
                  </a:cubicBezTo>
                  <a:cubicBezTo>
                    <a:pt x="510" y="250"/>
                    <a:pt x="508" y="245"/>
                    <a:pt x="510" y="246"/>
                  </a:cubicBezTo>
                  <a:cubicBezTo>
                    <a:pt x="512" y="246"/>
                    <a:pt x="514" y="245"/>
                    <a:pt x="516" y="242"/>
                  </a:cubicBezTo>
                  <a:cubicBezTo>
                    <a:pt x="518" y="238"/>
                    <a:pt x="521" y="240"/>
                    <a:pt x="523" y="238"/>
                  </a:cubicBezTo>
                  <a:cubicBezTo>
                    <a:pt x="525" y="236"/>
                    <a:pt x="533" y="236"/>
                    <a:pt x="536" y="234"/>
                  </a:cubicBezTo>
                  <a:cubicBezTo>
                    <a:pt x="539" y="232"/>
                    <a:pt x="533" y="226"/>
                    <a:pt x="529" y="227"/>
                  </a:cubicBezTo>
                  <a:cubicBezTo>
                    <a:pt x="526" y="228"/>
                    <a:pt x="521" y="227"/>
                    <a:pt x="518" y="223"/>
                  </a:cubicBezTo>
                  <a:cubicBezTo>
                    <a:pt x="516" y="219"/>
                    <a:pt x="509" y="230"/>
                    <a:pt x="503" y="232"/>
                  </a:cubicBezTo>
                  <a:cubicBezTo>
                    <a:pt x="498" y="235"/>
                    <a:pt x="495" y="228"/>
                    <a:pt x="496" y="223"/>
                  </a:cubicBezTo>
                  <a:cubicBezTo>
                    <a:pt x="498" y="219"/>
                    <a:pt x="492" y="219"/>
                    <a:pt x="485" y="219"/>
                  </a:cubicBezTo>
                  <a:cubicBezTo>
                    <a:pt x="477" y="220"/>
                    <a:pt x="480" y="206"/>
                    <a:pt x="485" y="205"/>
                  </a:cubicBezTo>
                  <a:cubicBezTo>
                    <a:pt x="489" y="205"/>
                    <a:pt x="496" y="210"/>
                    <a:pt x="499" y="201"/>
                  </a:cubicBezTo>
                  <a:cubicBezTo>
                    <a:pt x="501" y="193"/>
                    <a:pt x="505" y="199"/>
                    <a:pt x="512" y="192"/>
                  </a:cubicBezTo>
                  <a:cubicBezTo>
                    <a:pt x="518" y="185"/>
                    <a:pt x="525" y="180"/>
                    <a:pt x="531" y="185"/>
                  </a:cubicBezTo>
                  <a:cubicBezTo>
                    <a:pt x="536" y="189"/>
                    <a:pt x="525" y="196"/>
                    <a:pt x="523" y="200"/>
                  </a:cubicBezTo>
                  <a:cubicBezTo>
                    <a:pt x="521" y="204"/>
                    <a:pt x="525" y="205"/>
                    <a:pt x="522" y="209"/>
                  </a:cubicBezTo>
                  <a:cubicBezTo>
                    <a:pt x="518" y="212"/>
                    <a:pt x="523" y="213"/>
                    <a:pt x="529" y="208"/>
                  </a:cubicBezTo>
                  <a:cubicBezTo>
                    <a:pt x="536" y="204"/>
                    <a:pt x="544" y="199"/>
                    <a:pt x="550" y="197"/>
                  </a:cubicBezTo>
                  <a:cubicBezTo>
                    <a:pt x="552" y="196"/>
                    <a:pt x="554" y="196"/>
                    <a:pt x="556" y="196"/>
                  </a:cubicBezTo>
                  <a:cubicBezTo>
                    <a:pt x="557" y="194"/>
                    <a:pt x="558" y="192"/>
                    <a:pt x="559" y="191"/>
                  </a:cubicBezTo>
                  <a:cubicBezTo>
                    <a:pt x="563" y="189"/>
                    <a:pt x="578" y="182"/>
                    <a:pt x="580" y="179"/>
                  </a:cubicBezTo>
                  <a:cubicBezTo>
                    <a:pt x="582" y="177"/>
                    <a:pt x="584" y="171"/>
                    <a:pt x="587" y="171"/>
                  </a:cubicBezTo>
                  <a:cubicBezTo>
                    <a:pt x="590" y="171"/>
                    <a:pt x="590" y="174"/>
                    <a:pt x="594" y="174"/>
                  </a:cubicBezTo>
                  <a:cubicBezTo>
                    <a:pt x="599" y="174"/>
                    <a:pt x="604" y="176"/>
                    <a:pt x="602" y="172"/>
                  </a:cubicBezTo>
                  <a:cubicBezTo>
                    <a:pt x="599" y="169"/>
                    <a:pt x="601" y="169"/>
                    <a:pt x="606" y="168"/>
                  </a:cubicBezTo>
                  <a:cubicBezTo>
                    <a:pt x="611" y="167"/>
                    <a:pt x="610" y="162"/>
                    <a:pt x="614" y="162"/>
                  </a:cubicBezTo>
                  <a:cubicBezTo>
                    <a:pt x="618" y="162"/>
                    <a:pt x="617" y="153"/>
                    <a:pt x="621" y="153"/>
                  </a:cubicBezTo>
                  <a:cubicBezTo>
                    <a:pt x="624" y="153"/>
                    <a:pt x="626" y="158"/>
                    <a:pt x="630" y="157"/>
                  </a:cubicBezTo>
                  <a:cubicBezTo>
                    <a:pt x="631" y="157"/>
                    <a:pt x="632" y="157"/>
                    <a:pt x="633" y="157"/>
                  </a:cubicBezTo>
                  <a:cubicBezTo>
                    <a:pt x="634" y="157"/>
                    <a:pt x="635" y="156"/>
                    <a:pt x="636" y="155"/>
                  </a:cubicBezTo>
                  <a:cubicBezTo>
                    <a:pt x="635" y="151"/>
                    <a:pt x="636" y="147"/>
                    <a:pt x="635" y="145"/>
                  </a:cubicBezTo>
                  <a:cubicBezTo>
                    <a:pt x="633" y="141"/>
                    <a:pt x="635" y="138"/>
                    <a:pt x="634" y="135"/>
                  </a:cubicBezTo>
                  <a:cubicBezTo>
                    <a:pt x="634" y="133"/>
                    <a:pt x="633" y="127"/>
                    <a:pt x="636" y="127"/>
                  </a:cubicBezTo>
                  <a:cubicBezTo>
                    <a:pt x="639" y="127"/>
                    <a:pt x="642" y="121"/>
                    <a:pt x="645" y="123"/>
                  </a:cubicBezTo>
                  <a:cubicBezTo>
                    <a:pt x="649" y="125"/>
                    <a:pt x="655" y="126"/>
                    <a:pt x="655" y="123"/>
                  </a:cubicBezTo>
                  <a:cubicBezTo>
                    <a:pt x="655" y="120"/>
                    <a:pt x="660" y="120"/>
                    <a:pt x="661" y="116"/>
                  </a:cubicBezTo>
                  <a:cubicBezTo>
                    <a:pt x="661" y="112"/>
                    <a:pt x="666" y="111"/>
                    <a:pt x="667" y="107"/>
                  </a:cubicBezTo>
                  <a:cubicBezTo>
                    <a:pt x="668" y="103"/>
                    <a:pt x="670" y="95"/>
                    <a:pt x="673" y="93"/>
                  </a:cubicBezTo>
                  <a:cubicBezTo>
                    <a:pt x="677" y="91"/>
                    <a:pt x="673" y="89"/>
                    <a:pt x="673" y="83"/>
                  </a:cubicBezTo>
                  <a:close/>
                  <a:moveTo>
                    <a:pt x="510" y="399"/>
                  </a:moveTo>
                  <a:cubicBezTo>
                    <a:pt x="506" y="412"/>
                    <a:pt x="515" y="419"/>
                    <a:pt x="516" y="418"/>
                  </a:cubicBezTo>
                  <a:cubicBezTo>
                    <a:pt x="519" y="416"/>
                    <a:pt x="533" y="387"/>
                    <a:pt x="530" y="383"/>
                  </a:cubicBezTo>
                  <a:cubicBezTo>
                    <a:pt x="527" y="379"/>
                    <a:pt x="513" y="386"/>
                    <a:pt x="510" y="399"/>
                  </a:cubicBezTo>
                  <a:close/>
                  <a:moveTo>
                    <a:pt x="391" y="444"/>
                  </a:moveTo>
                  <a:cubicBezTo>
                    <a:pt x="386" y="444"/>
                    <a:pt x="375" y="451"/>
                    <a:pt x="380" y="460"/>
                  </a:cubicBezTo>
                  <a:cubicBezTo>
                    <a:pt x="384" y="469"/>
                    <a:pt x="398" y="463"/>
                    <a:pt x="399" y="459"/>
                  </a:cubicBezTo>
                  <a:cubicBezTo>
                    <a:pt x="399" y="455"/>
                    <a:pt x="406" y="448"/>
                    <a:pt x="405" y="445"/>
                  </a:cubicBezTo>
                  <a:cubicBezTo>
                    <a:pt x="404" y="443"/>
                    <a:pt x="395" y="444"/>
                    <a:pt x="391" y="444"/>
                  </a:cubicBezTo>
                  <a:close/>
                </a:path>
              </a:pathLst>
            </a:custGeom>
            <a:gradFill>
              <a:gsLst>
                <a:gs pos="30000">
                  <a:schemeClr val="accent1"/>
                </a:gs>
                <a:gs pos="100000">
                  <a:schemeClr val="accent2"/>
                </a:gs>
              </a:gsLst>
              <a:lin ang="0" scaled="0"/>
            </a:grad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3" name="Freeform 143">
              <a:extLst>
                <a:ext uri="{FF2B5EF4-FFF2-40B4-BE49-F238E27FC236}">
                  <a16:creationId xmlns="" xmlns:a16="http://schemas.microsoft.com/office/drawing/2014/main" id="{EBDD4F90-7D70-476E-8C37-8B0574CBAD61}"/>
                </a:ext>
              </a:extLst>
            </p:cNvPr>
            <p:cNvSpPr>
              <a:spLocks noEditPoints="1"/>
            </p:cNvSpPr>
            <p:nvPr/>
          </p:nvSpPr>
          <p:spPr bwMode="auto">
            <a:xfrm>
              <a:off x="7959299" y="3758742"/>
              <a:ext cx="203601" cy="285973"/>
            </a:xfrm>
            <a:custGeom>
              <a:avLst/>
              <a:gdLst/>
              <a:ahLst/>
              <a:cxnLst>
                <a:cxn ang="0">
                  <a:pos x="58" y="59"/>
                </a:cxn>
                <a:cxn ang="0">
                  <a:pos x="72" y="69"/>
                </a:cxn>
                <a:cxn ang="0">
                  <a:pos x="75" y="79"/>
                </a:cxn>
                <a:cxn ang="0">
                  <a:pos x="80" y="84"/>
                </a:cxn>
                <a:cxn ang="0">
                  <a:pos x="85" y="98"/>
                </a:cxn>
                <a:cxn ang="0">
                  <a:pos x="89" y="95"/>
                </a:cxn>
                <a:cxn ang="0">
                  <a:pos x="94" y="88"/>
                </a:cxn>
                <a:cxn ang="0">
                  <a:pos x="91" y="75"/>
                </a:cxn>
                <a:cxn ang="0">
                  <a:pos x="78" y="66"/>
                </a:cxn>
                <a:cxn ang="0">
                  <a:pos x="71" y="56"/>
                </a:cxn>
                <a:cxn ang="0">
                  <a:pos x="55" y="53"/>
                </a:cxn>
                <a:cxn ang="0">
                  <a:pos x="49" y="43"/>
                </a:cxn>
                <a:cxn ang="0">
                  <a:pos x="57" y="27"/>
                </a:cxn>
                <a:cxn ang="0">
                  <a:pos x="56" y="8"/>
                </a:cxn>
                <a:cxn ang="0">
                  <a:pos x="54" y="4"/>
                </a:cxn>
                <a:cxn ang="0">
                  <a:pos x="38" y="3"/>
                </a:cxn>
                <a:cxn ang="0">
                  <a:pos x="36" y="29"/>
                </a:cxn>
                <a:cxn ang="0">
                  <a:pos x="30" y="28"/>
                </a:cxn>
                <a:cxn ang="0">
                  <a:pos x="33" y="43"/>
                </a:cxn>
                <a:cxn ang="0">
                  <a:pos x="36" y="52"/>
                </a:cxn>
                <a:cxn ang="0">
                  <a:pos x="48" y="56"/>
                </a:cxn>
                <a:cxn ang="0">
                  <a:pos x="58" y="59"/>
                </a:cxn>
                <a:cxn ang="0">
                  <a:pos x="37" y="62"/>
                </a:cxn>
                <a:cxn ang="0">
                  <a:pos x="47" y="74"/>
                </a:cxn>
                <a:cxn ang="0">
                  <a:pos x="37" y="62"/>
                </a:cxn>
                <a:cxn ang="0">
                  <a:pos x="55" y="94"/>
                </a:cxn>
                <a:cxn ang="0">
                  <a:pos x="61" y="91"/>
                </a:cxn>
                <a:cxn ang="0">
                  <a:pos x="62" y="100"/>
                </a:cxn>
                <a:cxn ang="0">
                  <a:pos x="64" y="112"/>
                </a:cxn>
                <a:cxn ang="0">
                  <a:pos x="76" y="94"/>
                </a:cxn>
                <a:cxn ang="0">
                  <a:pos x="72" y="92"/>
                </a:cxn>
                <a:cxn ang="0">
                  <a:pos x="55" y="79"/>
                </a:cxn>
                <a:cxn ang="0">
                  <a:pos x="55" y="94"/>
                </a:cxn>
                <a:cxn ang="0">
                  <a:pos x="16" y="101"/>
                </a:cxn>
                <a:cxn ang="0">
                  <a:pos x="2" y="119"/>
                </a:cxn>
                <a:cxn ang="0">
                  <a:pos x="22" y="100"/>
                </a:cxn>
                <a:cxn ang="0">
                  <a:pos x="25" y="88"/>
                </a:cxn>
                <a:cxn ang="0">
                  <a:pos x="16" y="101"/>
                </a:cxn>
                <a:cxn ang="0">
                  <a:pos x="75" y="107"/>
                </a:cxn>
                <a:cxn ang="0">
                  <a:pos x="84" y="102"/>
                </a:cxn>
                <a:cxn ang="0">
                  <a:pos x="75" y="107"/>
                </a:cxn>
                <a:cxn ang="0">
                  <a:pos x="105" y="133"/>
                </a:cxn>
                <a:cxn ang="0">
                  <a:pos x="103" y="108"/>
                </a:cxn>
                <a:cxn ang="0">
                  <a:pos x="95" y="108"/>
                </a:cxn>
                <a:cxn ang="0">
                  <a:pos x="88" y="114"/>
                </a:cxn>
                <a:cxn ang="0">
                  <a:pos x="82" y="119"/>
                </a:cxn>
                <a:cxn ang="0">
                  <a:pos x="72" y="116"/>
                </a:cxn>
                <a:cxn ang="0">
                  <a:pos x="59" y="124"/>
                </a:cxn>
                <a:cxn ang="0">
                  <a:pos x="54" y="136"/>
                </a:cxn>
                <a:cxn ang="0">
                  <a:pos x="64" y="130"/>
                </a:cxn>
                <a:cxn ang="0">
                  <a:pos x="73" y="127"/>
                </a:cxn>
                <a:cxn ang="0">
                  <a:pos x="82" y="147"/>
                </a:cxn>
                <a:cxn ang="0">
                  <a:pos x="94" y="153"/>
                </a:cxn>
                <a:cxn ang="0">
                  <a:pos x="93" y="138"/>
                </a:cxn>
                <a:cxn ang="0">
                  <a:pos x="105" y="133"/>
                </a:cxn>
              </a:cxnLst>
              <a:rect l="0" t="0" r="r" b="b"/>
              <a:pathLst>
                <a:path w="109" h="153">
                  <a:moveTo>
                    <a:pt x="58" y="59"/>
                  </a:moveTo>
                  <a:cubicBezTo>
                    <a:pt x="64" y="58"/>
                    <a:pt x="73" y="66"/>
                    <a:pt x="72" y="69"/>
                  </a:cubicBezTo>
                  <a:cubicBezTo>
                    <a:pt x="70" y="72"/>
                    <a:pt x="72" y="82"/>
                    <a:pt x="75" y="79"/>
                  </a:cubicBezTo>
                  <a:cubicBezTo>
                    <a:pt x="78" y="76"/>
                    <a:pt x="83" y="80"/>
                    <a:pt x="80" y="84"/>
                  </a:cubicBezTo>
                  <a:cubicBezTo>
                    <a:pt x="77" y="88"/>
                    <a:pt x="84" y="93"/>
                    <a:pt x="85" y="98"/>
                  </a:cubicBezTo>
                  <a:cubicBezTo>
                    <a:pt x="86" y="103"/>
                    <a:pt x="90" y="99"/>
                    <a:pt x="89" y="95"/>
                  </a:cubicBezTo>
                  <a:cubicBezTo>
                    <a:pt x="88" y="91"/>
                    <a:pt x="90" y="91"/>
                    <a:pt x="94" y="88"/>
                  </a:cubicBezTo>
                  <a:cubicBezTo>
                    <a:pt x="98" y="85"/>
                    <a:pt x="94" y="80"/>
                    <a:pt x="91" y="75"/>
                  </a:cubicBezTo>
                  <a:cubicBezTo>
                    <a:pt x="88" y="69"/>
                    <a:pt x="78" y="71"/>
                    <a:pt x="78" y="66"/>
                  </a:cubicBezTo>
                  <a:cubicBezTo>
                    <a:pt x="78" y="60"/>
                    <a:pt x="71" y="59"/>
                    <a:pt x="71" y="56"/>
                  </a:cubicBezTo>
                  <a:cubicBezTo>
                    <a:pt x="70" y="53"/>
                    <a:pt x="61" y="50"/>
                    <a:pt x="55" y="53"/>
                  </a:cubicBezTo>
                  <a:cubicBezTo>
                    <a:pt x="49" y="56"/>
                    <a:pt x="53" y="47"/>
                    <a:pt x="49" y="43"/>
                  </a:cubicBezTo>
                  <a:cubicBezTo>
                    <a:pt x="45" y="38"/>
                    <a:pt x="52" y="32"/>
                    <a:pt x="57" y="27"/>
                  </a:cubicBezTo>
                  <a:cubicBezTo>
                    <a:pt x="62" y="21"/>
                    <a:pt x="56" y="12"/>
                    <a:pt x="56" y="8"/>
                  </a:cubicBezTo>
                  <a:cubicBezTo>
                    <a:pt x="57" y="4"/>
                    <a:pt x="57" y="3"/>
                    <a:pt x="54" y="4"/>
                  </a:cubicBezTo>
                  <a:cubicBezTo>
                    <a:pt x="52" y="6"/>
                    <a:pt x="42" y="0"/>
                    <a:pt x="38" y="3"/>
                  </a:cubicBezTo>
                  <a:cubicBezTo>
                    <a:pt x="34" y="6"/>
                    <a:pt x="38" y="28"/>
                    <a:pt x="36" y="29"/>
                  </a:cubicBezTo>
                  <a:cubicBezTo>
                    <a:pt x="34" y="31"/>
                    <a:pt x="31" y="26"/>
                    <a:pt x="30" y="28"/>
                  </a:cubicBezTo>
                  <a:cubicBezTo>
                    <a:pt x="29" y="31"/>
                    <a:pt x="31" y="43"/>
                    <a:pt x="33" y="43"/>
                  </a:cubicBezTo>
                  <a:cubicBezTo>
                    <a:pt x="36" y="43"/>
                    <a:pt x="38" y="47"/>
                    <a:pt x="36" y="52"/>
                  </a:cubicBezTo>
                  <a:cubicBezTo>
                    <a:pt x="35" y="57"/>
                    <a:pt x="41" y="58"/>
                    <a:pt x="48" y="56"/>
                  </a:cubicBezTo>
                  <a:cubicBezTo>
                    <a:pt x="54" y="53"/>
                    <a:pt x="52" y="60"/>
                    <a:pt x="58" y="59"/>
                  </a:cubicBezTo>
                  <a:close/>
                  <a:moveTo>
                    <a:pt x="37" y="62"/>
                  </a:moveTo>
                  <a:cubicBezTo>
                    <a:pt x="38" y="67"/>
                    <a:pt x="40" y="76"/>
                    <a:pt x="47" y="74"/>
                  </a:cubicBezTo>
                  <a:cubicBezTo>
                    <a:pt x="55" y="72"/>
                    <a:pt x="36" y="58"/>
                    <a:pt x="37" y="62"/>
                  </a:cubicBezTo>
                  <a:close/>
                  <a:moveTo>
                    <a:pt x="55" y="94"/>
                  </a:moveTo>
                  <a:cubicBezTo>
                    <a:pt x="57" y="94"/>
                    <a:pt x="61" y="94"/>
                    <a:pt x="61" y="91"/>
                  </a:cubicBezTo>
                  <a:cubicBezTo>
                    <a:pt x="62" y="88"/>
                    <a:pt x="65" y="97"/>
                    <a:pt x="62" y="100"/>
                  </a:cubicBezTo>
                  <a:cubicBezTo>
                    <a:pt x="59" y="103"/>
                    <a:pt x="59" y="111"/>
                    <a:pt x="64" y="112"/>
                  </a:cubicBezTo>
                  <a:cubicBezTo>
                    <a:pt x="69" y="113"/>
                    <a:pt x="77" y="97"/>
                    <a:pt x="76" y="94"/>
                  </a:cubicBezTo>
                  <a:cubicBezTo>
                    <a:pt x="75" y="91"/>
                    <a:pt x="71" y="96"/>
                    <a:pt x="72" y="92"/>
                  </a:cubicBezTo>
                  <a:cubicBezTo>
                    <a:pt x="73" y="88"/>
                    <a:pt x="60" y="78"/>
                    <a:pt x="55" y="79"/>
                  </a:cubicBezTo>
                  <a:cubicBezTo>
                    <a:pt x="50" y="80"/>
                    <a:pt x="51" y="95"/>
                    <a:pt x="55" y="94"/>
                  </a:cubicBezTo>
                  <a:close/>
                  <a:moveTo>
                    <a:pt x="16" y="101"/>
                  </a:moveTo>
                  <a:cubicBezTo>
                    <a:pt x="11" y="107"/>
                    <a:pt x="0" y="116"/>
                    <a:pt x="2" y="119"/>
                  </a:cubicBezTo>
                  <a:cubicBezTo>
                    <a:pt x="4" y="123"/>
                    <a:pt x="16" y="105"/>
                    <a:pt x="22" y="100"/>
                  </a:cubicBezTo>
                  <a:cubicBezTo>
                    <a:pt x="28" y="96"/>
                    <a:pt x="27" y="92"/>
                    <a:pt x="25" y="88"/>
                  </a:cubicBezTo>
                  <a:cubicBezTo>
                    <a:pt x="23" y="84"/>
                    <a:pt x="21" y="95"/>
                    <a:pt x="16" y="101"/>
                  </a:cubicBezTo>
                  <a:close/>
                  <a:moveTo>
                    <a:pt x="75" y="107"/>
                  </a:moveTo>
                  <a:cubicBezTo>
                    <a:pt x="77" y="111"/>
                    <a:pt x="86" y="105"/>
                    <a:pt x="84" y="102"/>
                  </a:cubicBezTo>
                  <a:cubicBezTo>
                    <a:pt x="81" y="99"/>
                    <a:pt x="74" y="105"/>
                    <a:pt x="75" y="107"/>
                  </a:cubicBezTo>
                  <a:close/>
                  <a:moveTo>
                    <a:pt x="105" y="133"/>
                  </a:moveTo>
                  <a:cubicBezTo>
                    <a:pt x="109" y="129"/>
                    <a:pt x="103" y="116"/>
                    <a:pt x="103" y="108"/>
                  </a:cubicBezTo>
                  <a:cubicBezTo>
                    <a:pt x="103" y="100"/>
                    <a:pt x="92" y="103"/>
                    <a:pt x="95" y="108"/>
                  </a:cubicBezTo>
                  <a:cubicBezTo>
                    <a:pt x="98" y="113"/>
                    <a:pt x="89" y="109"/>
                    <a:pt x="88" y="114"/>
                  </a:cubicBezTo>
                  <a:cubicBezTo>
                    <a:pt x="88" y="119"/>
                    <a:pt x="81" y="115"/>
                    <a:pt x="82" y="119"/>
                  </a:cubicBezTo>
                  <a:cubicBezTo>
                    <a:pt x="82" y="123"/>
                    <a:pt x="75" y="119"/>
                    <a:pt x="72" y="116"/>
                  </a:cubicBezTo>
                  <a:cubicBezTo>
                    <a:pt x="68" y="114"/>
                    <a:pt x="64" y="123"/>
                    <a:pt x="59" y="124"/>
                  </a:cubicBezTo>
                  <a:cubicBezTo>
                    <a:pt x="54" y="125"/>
                    <a:pt x="51" y="136"/>
                    <a:pt x="54" y="136"/>
                  </a:cubicBezTo>
                  <a:cubicBezTo>
                    <a:pt x="58" y="135"/>
                    <a:pt x="60" y="130"/>
                    <a:pt x="64" y="130"/>
                  </a:cubicBezTo>
                  <a:cubicBezTo>
                    <a:pt x="68" y="131"/>
                    <a:pt x="67" y="126"/>
                    <a:pt x="73" y="127"/>
                  </a:cubicBezTo>
                  <a:cubicBezTo>
                    <a:pt x="78" y="128"/>
                    <a:pt x="74" y="145"/>
                    <a:pt x="82" y="147"/>
                  </a:cubicBezTo>
                  <a:cubicBezTo>
                    <a:pt x="90" y="148"/>
                    <a:pt x="90" y="153"/>
                    <a:pt x="94" y="153"/>
                  </a:cubicBezTo>
                  <a:cubicBezTo>
                    <a:pt x="97" y="153"/>
                    <a:pt x="93" y="142"/>
                    <a:pt x="93" y="138"/>
                  </a:cubicBezTo>
                  <a:cubicBezTo>
                    <a:pt x="94" y="135"/>
                    <a:pt x="101" y="138"/>
                    <a:pt x="105" y="13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4" name="Freeform 144">
              <a:extLst>
                <a:ext uri="{FF2B5EF4-FFF2-40B4-BE49-F238E27FC236}">
                  <a16:creationId xmlns="" xmlns:a16="http://schemas.microsoft.com/office/drawing/2014/main" id="{1B51A997-0BCD-4F0E-BAC8-28472607D05D}"/>
                </a:ext>
              </a:extLst>
            </p:cNvPr>
            <p:cNvSpPr>
              <a:spLocks noEditPoints="1"/>
            </p:cNvSpPr>
            <p:nvPr/>
          </p:nvSpPr>
          <p:spPr bwMode="auto">
            <a:xfrm>
              <a:off x="8464414" y="4218786"/>
              <a:ext cx="267323" cy="169409"/>
            </a:xfrm>
            <a:custGeom>
              <a:avLst/>
              <a:gdLst/>
              <a:ahLst/>
              <a:cxnLst>
                <a:cxn ang="0">
                  <a:pos x="102" y="84"/>
                </a:cxn>
                <a:cxn ang="0">
                  <a:pos x="94" y="76"/>
                </a:cxn>
                <a:cxn ang="0">
                  <a:pos x="83" y="71"/>
                </a:cxn>
                <a:cxn ang="0">
                  <a:pos x="75" y="56"/>
                </a:cxn>
                <a:cxn ang="0">
                  <a:pos x="72" y="47"/>
                </a:cxn>
                <a:cxn ang="0">
                  <a:pos x="75" y="39"/>
                </a:cxn>
                <a:cxn ang="0">
                  <a:pos x="52" y="27"/>
                </a:cxn>
                <a:cxn ang="0">
                  <a:pos x="8" y="3"/>
                </a:cxn>
                <a:cxn ang="0">
                  <a:pos x="0" y="0"/>
                </a:cxn>
                <a:cxn ang="0">
                  <a:pos x="0" y="71"/>
                </a:cxn>
                <a:cxn ang="0">
                  <a:pos x="12" y="75"/>
                </a:cxn>
                <a:cxn ang="0">
                  <a:pos x="25" y="68"/>
                </a:cxn>
                <a:cxn ang="0">
                  <a:pos x="32" y="59"/>
                </a:cxn>
                <a:cxn ang="0">
                  <a:pos x="56" y="65"/>
                </a:cxn>
                <a:cxn ang="0">
                  <a:pos x="80" y="87"/>
                </a:cxn>
                <a:cxn ang="0">
                  <a:pos x="104" y="91"/>
                </a:cxn>
                <a:cxn ang="0">
                  <a:pos x="102" y="84"/>
                </a:cxn>
                <a:cxn ang="0">
                  <a:pos x="121" y="25"/>
                </a:cxn>
                <a:cxn ang="0">
                  <a:pos x="108" y="33"/>
                </a:cxn>
                <a:cxn ang="0">
                  <a:pos x="84" y="34"/>
                </a:cxn>
                <a:cxn ang="0">
                  <a:pos x="102" y="42"/>
                </a:cxn>
                <a:cxn ang="0">
                  <a:pos x="125" y="30"/>
                </a:cxn>
                <a:cxn ang="0">
                  <a:pos x="129" y="20"/>
                </a:cxn>
                <a:cxn ang="0">
                  <a:pos x="121" y="25"/>
                </a:cxn>
                <a:cxn ang="0">
                  <a:pos x="133" y="12"/>
                </a:cxn>
                <a:cxn ang="0">
                  <a:pos x="129" y="13"/>
                </a:cxn>
                <a:cxn ang="0">
                  <a:pos x="136" y="23"/>
                </a:cxn>
                <a:cxn ang="0">
                  <a:pos x="133" y="12"/>
                </a:cxn>
              </a:cxnLst>
              <a:rect l="0" t="0" r="r" b="b"/>
              <a:pathLst>
                <a:path w="143" h="91">
                  <a:moveTo>
                    <a:pt x="102" y="84"/>
                  </a:moveTo>
                  <a:cubicBezTo>
                    <a:pt x="100" y="83"/>
                    <a:pt x="94" y="79"/>
                    <a:pt x="94" y="76"/>
                  </a:cubicBezTo>
                  <a:cubicBezTo>
                    <a:pt x="95" y="74"/>
                    <a:pt x="88" y="74"/>
                    <a:pt x="83" y="71"/>
                  </a:cubicBezTo>
                  <a:cubicBezTo>
                    <a:pt x="78" y="68"/>
                    <a:pt x="80" y="58"/>
                    <a:pt x="75" y="56"/>
                  </a:cubicBezTo>
                  <a:cubicBezTo>
                    <a:pt x="70" y="54"/>
                    <a:pt x="66" y="46"/>
                    <a:pt x="72" y="47"/>
                  </a:cubicBezTo>
                  <a:cubicBezTo>
                    <a:pt x="78" y="47"/>
                    <a:pt x="79" y="44"/>
                    <a:pt x="75" y="39"/>
                  </a:cubicBezTo>
                  <a:cubicBezTo>
                    <a:pt x="70" y="35"/>
                    <a:pt x="53" y="33"/>
                    <a:pt x="52" y="27"/>
                  </a:cubicBezTo>
                  <a:cubicBezTo>
                    <a:pt x="52" y="21"/>
                    <a:pt x="21" y="6"/>
                    <a:pt x="8" y="3"/>
                  </a:cubicBezTo>
                  <a:cubicBezTo>
                    <a:pt x="6" y="2"/>
                    <a:pt x="3" y="1"/>
                    <a:pt x="0" y="0"/>
                  </a:cubicBezTo>
                  <a:cubicBezTo>
                    <a:pt x="0" y="71"/>
                    <a:pt x="0" y="71"/>
                    <a:pt x="0" y="71"/>
                  </a:cubicBezTo>
                  <a:cubicBezTo>
                    <a:pt x="3" y="73"/>
                    <a:pt x="7" y="75"/>
                    <a:pt x="12" y="75"/>
                  </a:cubicBezTo>
                  <a:cubicBezTo>
                    <a:pt x="26" y="76"/>
                    <a:pt x="23" y="68"/>
                    <a:pt x="25" y="68"/>
                  </a:cubicBezTo>
                  <a:cubicBezTo>
                    <a:pt x="28" y="68"/>
                    <a:pt x="29" y="63"/>
                    <a:pt x="32" y="59"/>
                  </a:cubicBezTo>
                  <a:cubicBezTo>
                    <a:pt x="35" y="56"/>
                    <a:pt x="48" y="59"/>
                    <a:pt x="56" y="65"/>
                  </a:cubicBezTo>
                  <a:cubicBezTo>
                    <a:pt x="63" y="71"/>
                    <a:pt x="72" y="88"/>
                    <a:pt x="80" y="87"/>
                  </a:cubicBezTo>
                  <a:cubicBezTo>
                    <a:pt x="88" y="85"/>
                    <a:pt x="97" y="91"/>
                    <a:pt x="104" y="91"/>
                  </a:cubicBezTo>
                  <a:cubicBezTo>
                    <a:pt x="111" y="91"/>
                    <a:pt x="105" y="85"/>
                    <a:pt x="102" y="84"/>
                  </a:cubicBezTo>
                  <a:close/>
                  <a:moveTo>
                    <a:pt x="121" y="25"/>
                  </a:moveTo>
                  <a:cubicBezTo>
                    <a:pt x="121" y="28"/>
                    <a:pt x="116" y="29"/>
                    <a:pt x="108" y="33"/>
                  </a:cubicBezTo>
                  <a:cubicBezTo>
                    <a:pt x="99" y="36"/>
                    <a:pt x="84" y="29"/>
                    <a:pt x="84" y="34"/>
                  </a:cubicBezTo>
                  <a:cubicBezTo>
                    <a:pt x="83" y="37"/>
                    <a:pt x="93" y="42"/>
                    <a:pt x="102" y="42"/>
                  </a:cubicBezTo>
                  <a:cubicBezTo>
                    <a:pt x="111" y="42"/>
                    <a:pt x="125" y="33"/>
                    <a:pt x="125" y="30"/>
                  </a:cubicBezTo>
                  <a:cubicBezTo>
                    <a:pt x="125" y="28"/>
                    <a:pt x="131" y="23"/>
                    <a:pt x="129" y="20"/>
                  </a:cubicBezTo>
                  <a:cubicBezTo>
                    <a:pt x="126" y="18"/>
                    <a:pt x="121" y="22"/>
                    <a:pt x="121" y="25"/>
                  </a:cubicBezTo>
                  <a:close/>
                  <a:moveTo>
                    <a:pt x="133" y="12"/>
                  </a:moveTo>
                  <a:cubicBezTo>
                    <a:pt x="127" y="9"/>
                    <a:pt x="123" y="6"/>
                    <a:pt x="129" y="13"/>
                  </a:cubicBezTo>
                  <a:cubicBezTo>
                    <a:pt x="136" y="19"/>
                    <a:pt x="132" y="24"/>
                    <a:pt x="136" y="23"/>
                  </a:cubicBezTo>
                  <a:cubicBezTo>
                    <a:pt x="143" y="22"/>
                    <a:pt x="138" y="15"/>
                    <a:pt x="133" y="1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5" name="Freeform 145">
              <a:extLst>
                <a:ext uri="{FF2B5EF4-FFF2-40B4-BE49-F238E27FC236}">
                  <a16:creationId xmlns="" xmlns:a16="http://schemas.microsoft.com/office/drawing/2014/main" id="{DD8288C9-F761-4E16-8650-914D22A24739}"/>
                </a:ext>
              </a:extLst>
            </p:cNvPr>
            <p:cNvSpPr>
              <a:spLocks/>
            </p:cNvSpPr>
            <p:nvPr/>
          </p:nvSpPr>
          <p:spPr bwMode="auto">
            <a:xfrm>
              <a:off x="7189968" y="3953018"/>
              <a:ext cx="45072" cy="87035"/>
            </a:xfrm>
            <a:custGeom>
              <a:avLst/>
              <a:gdLst/>
              <a:ahLst/>
              <a:cxnLst>
                <a:cxn ang="0">
                  <a:pos x="5" y="0"/>
                </a:cxn>
                <a:cxn ang="0">
                  <a:pos x="1" y="11"/>
                </a:cxn>
                <a:cxn ang="0">
                  <a:pos x="1" y="26"/>
                </a:cxn>
                <a:cxn ang="0">
                  <a:pos x="6" y="43"/>
                </a:cxn>
                <a:cxn ang="0">
                  <a:pos x="24" y="27"/>
                </a:cxn>
                <a:cxn ang="0">
                  <a:pos x="5" y="0"/>
                </a:cxn>
              </a:cxnLst>
              <a:rect l="0" t="0" r="r" b="b"/>
              <a:pathLst>
                <a:path w="24" h="47">
                  <a:moveTo>
                    <a:pt x="5" y="0"/>
                  </a:moveTo>
                  <a:cubicBezTo>
                    <a:pt x="2" y="1"/>
                    <a:pt x="3" y="7"/>
                    <a:pt x="1" y="11"/>
                  </a:cubicBezTo>
                  <a:cubicBezTo>
                    <a:pt x="0" y="15"/>
                    <a:pt x="0" y="20"/>
                    <a:pt x="1" y="26"/>
                  </a:cubicBezTo>
                  <a:cubicBezTo>
                    <a:pt x="1" y="32"/>
                    <a:pt x="1" y="39"/>
                    <a:pt x="6" y="43"/>
                  </a:cubicBezTo>
                  <a:cubicBezTo>
                    <a:pt x="13" y="47"/>
                    <a:pt x="23" y="36"/>
                    <a:pt x="24" y="27"/>
                  </a:cubicBezTo>
                  <a:cubicBezTo>
                    <a:pt x="24" y="17"/>
                    <a:pt x="8" y="0"/>
                    <a:pt x="5"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6" name="Freeform 146">
              <a:extLst>
                <a:ext uri="{FF2B5EF4-FFF2-40B4-BE49-F238E27FC236}">
                  <a16:creationId xmlns="" xmlns:a16="http://schemas.microsoft.com/office/drawing/2014/main" id="{B215DBF6-591F-496F-99DE-7A56D6E290A9}"/>
                </a:ext>
              </a:extLst>
            </p:cNvPr>
            <p:cNvSpPr>
              <a:spLocks/>
            </p:cNvSpPr>
            <p:nvPr/>
          </p:nvSpPr>
          <p:spPr bwMode="auto">
            <a:xfrm>
              <a:off x="6403541" y="4403737"/>
              <a:ext cx="156975" cy="310841"/>
            </a:xfrm>
            <a:custGeom>
              <a:avLst/>
              <a:gdLst/>
              <a:ahLst/>
              <a:cxnLst>
                <a:cxn ang="0">
                  <a:pos x="71" y="5"/>
                </a:cxn>
                <a:cxn ang="0">
                  <a:pos x="67" y="9"/>
                </a:cxn>
                <a:cxn ang="0">
                  <a:pos x="65" y="17"/>
                </a:cxn>
                <a:cxn ang="0">
                  <a:pos x="59" y="22"/>
                </a:cxn>
                <a:cxn ang="0">
                  <a:pos x="53" y="27"/>
                </a:cxn>
                <a:cxn ang="0">
                  <a:pos x="53" y="33"/>
                </a:cxn>
                <a:cxn ang="0">
                  <a:pos x="44" y="40"/>
                </a:cxn>
                <a:cxn ang="0">
                  <a:pos x="29" y="48"/>
                </a:cxn>
                <a:cxn ang="0">
                  <a:pos x="14" y="50"/>
                </a:cxn>
                <a:cxn ang="0">
                  <a:pos x="10" y="65"/>
                </a:cxn>
                <a:cxn ang="0">
                  <a:pos x="11" y="86"/>
                </a:cxn>
                <a:cxn ang="0">
                  <a:pos x="8" y="109"/>
                </a:cxn>
                <a:cxn ang="0">
                  <a:pos x="4" y="136"/>
                </a:cxn>
                <a:cxn ang="0">
                  <a:pos x="11" y="157"/>
                </a:cxn>
                <a:cxn ang="0">
                  <a:pos x="31" y="162"/>
                </a:cxn>
                <a:cxn ang="0">
                  <a:pos x="43" y="158"/>
                </a:cxn>
                <a:cxn ang="0">
                  <a:pos x="59" y="110"/>
                </a:cxn>
                <a:cxn ang="0">
                  <a:pos x="72" y="66"/>
                </a:cxn>
                <a:cxn ang="0">
                  <a:pos x="74" y="54"/>
                </a:cxn>
                <a:cxn ang="0">
                  <a:pos x="77" y="47"/>
                </a:cxn>
                <a:cxn ang="0">
                  <a:pos x="83" y="45"/>
                </a:cxn>
                <a:cxn ang="0">
                  <a:pos x="79" y="24"/>
                </a:cxn>
                <a:cxn ang="0">
                  <a:pos x="71" y="5"/>
                </a:cxn>
              </a:cxnLst>
              <a:rect l="0" t="0" r="r" b="b"/>
              <a:pathLst>
                <a:path w="84" h="166">
                  <a:moveTo>
                    <a:pt x="71" y="5"/>
                  </a:moveTo>
                  <a:cubicBezTo>
                    <a:pt x="70" y="0"/>
                    <a:pt x="68" y="7"/>
                    <a:pt x="67" y="9"/>
                  </a:cubicBezTo>
                  <a:cubicBezTo>
                    <a:pt x="66" y="10"/>
                    <a:pt x="65" y="14"/>
                    <a:pt x="65" y="17"/>
                  </a:cubicBezTo>
                  <a:cubicBezTo>
                    <a:pt x="66" y="19"/>
                    <a:pt x="61" y="22"/>
                    <a:pt x="59" y="22"/>
                  </a:cubicBezTo>
                  <a:cubicBezTo>
                    <a:pt x="56" y="21"/>
                    <a:pt x="52" y="23"/>
                    <a:pt x="53" y="27"/>
                  </a:cubicBezTo>
                  <a:cubicBezTo>
                    <a:pt x="54" y="30"/>
                    <a:pt x="51" y="30"/>
                    <a:pt x="53" y="33"/>
                  </a:cubicBezTo>
                  <a:cubicBezTo>
                    <a:pt x="54" y="36"/>
                    <a:pt x="49" y="39"/>
                    <a:pt x="44" y="40"/>
                  </a:cubicBezTo>
                  <a:cubicBezTo>
                    <a:pt x="40" y="40"/>
                    <a:pt x="34" y="48"/>
                    <a:pt x="29" y="48"/>
                  </a:cubicBezTo>
                  <a:cubicBezTo>
                    <a:pt x="24" y="47"/>
                    <a:pt x="19" y="51"/>
                    <a:pt x="14" y="50"/>
                  </a:cubicBezTo>
                  <a:cubicBezTo>
                    <a:pt x="10" y="50"/>
                    <a:pt x="13" y="59"/>
                    <a:pt x="10" y="65"/>
                  </a:cubicBezTo>
                  <a:cubicBezTo>
                    <a:pt x="6" y="71"/>
                    <a:pt x="8" y="78"/>
                    <a:pt x="11" y="86"/>
                  </a:cubicBezTo>
                  <a:cubicBezTo>
                    <a:pt x="14" y="93"/>
                    <a:pt x="16" y="99"/>
                    <a:pt x="8" y="109"/>
                  </a:cubicBezTo>
                  <a:cubicBezTo>
                    <a:pt x="0" y="118"/>
                    <a:pt x="1" y="129"/>
                    <a:pt x="4" y="136"/>
                  </a:cubicBezTo>
                  <a:cubicBezTo>
                    <a:pt x="7" y="142"/>
                    <a:pt x="7" y="152"/>
                    <a:pt x="11" y="157"/>
                  </a:cubicBezTo>
                  <a:cubicBezTo>
                    <a:pt x="16" y="162"/>
                    <a:pt x="28" y="166"/>
                    <a:pt x="31" y="162"/>
                  </a:cubicBezTo>
                  <a:cubicBezTo>
                    <a:pt x="35" y="158"/>
                    <a:pt x="39" y="162"/>
                    <a:pt x="43" y="158"/>
                  </a:cubicBezTo>
                  <a:cubicBezTo>
                    <a:pt x="47" y="153"/>
                    <a:pt x="54" y="127"/>
                    <a:pt x="59" y="110"/>
                  </a:cubicBezTo>
                  <a:cubicBezTo>
                    <a:pt x="65" y="93"/>
                    <a:pt x="72" y="71"/>
                    <a:pt x="72" y="66"/>
                  </a:cubicBezTo>
                  <a:cubicBezTo>
                    <a:pt x="71" y="62"/>
                    <a:pt x="76" y="59"/>
                    <a:pt x="74" y="54"/>
                  </a:cubicBezTo>
                  <a:cubicBezTo>
                    <a:pt x="72" y="49"/>
                    <a:pt x="74" y="43"/>
                    <a:pt x="77" y="47"/>
                  </a:cubicBezTo>
                  <a:cubicBezTo>
                    <a:pt x="79" y="51"/>
                    <a:pt x="82" y="51"/>
                    <a:pt x="83" y="45"/>
                  </a:cubicBezTo>
                  <a:cubicBezTo>
                    <a:pt x="84" y="40"/>
                    <a:pt x="79" y="32"/>
                    <a:pt x="79" y="24"/>
                  </a:cubicBezTo>
                  <a:cubicBezTo>
                    <a:pt x="79" y="16"/>
                    <a:pt x="72" y="9"/>
                    <a:pt x="7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7" name="Freeform 147">
              <a:extLst>
                <a:ext uri="{FF2B5EF4-FFF2-40B4-BE49-F238E27FC236}">
                  <a16:creationId xmlns="" xmlns:a16="http://schemas.microsoft.com/office/drawing/2014/main" id="{4DE6C3C0-92E0-4000-AB00-4D0297DBD58C}"/>
                </a:ext>
              </a:extLst>
            </p:cNvPr>
            <p:cNvSpPr>
              <a:spLocks noEditPoints="1"/>
            </p:cNvSpPr>
            <p:nvPr/>
          </p:nvSpPr>
          <p:spPr bwMode="auto">
            <a:xfrm>
              <a:off x="6397324" y="3746308"/>
              <a:ext cx="253336" cy="153867"/>
            </a:xfrm>
            <a:custGeom>
              <a:avLst/>
              <a:gdLst/>
              <a:ahLst/>
              <a:cxnLst>
                <a:cxn ang="0">
                  <a:pos x="95" y="3"/>
                </a:cxn>
                <a:cxn ang="0">
                  <a:pos x="73" y="4"/>
                </a:cxn>
                <a:cxn ang="0">
                  <a:pos x="56" y="19"/>
                </a:cxn>
                <a:cxn ang="0">
                  <a:pos x="48" y="22"/>
                </a:cxn>
                <a:cxn ang="0">
                  <a:pos x="32" y="20"/>
                </a:cxn>
                <a:cxn ang="0">
                  <a:pos x="18" y="19"/>
                </a:cxn>
                <a:cxn ang="0">
                  <a:pos x="10" y="17"/>
                </a:cxn>
                <a:cxn ang="0">
                  <a:pos x="5" y="21"/>
                </a:cxn>
                <a:cxn ang="0">
                  <a:pos x="6" y="28"/>
                </a:cxn>
                <a:cxn ang="0">
                  <a:pos x="0" y="30"/>
                </a:cxn>
                <a:cxn ang="0">
                  <a:pos x="1" y="37"/>
                </a:cxn>
                <a:cxn ang="0">
                  <a:pos x="5" y="55"/>
                </a:cxn>
                <a:cxn ang="0">
                  <a:pos x="9" y="72"/>
                </a:cxn>
                <a:cxn ang="0">
                  <a:pos x="29" y="70"/>
                </a:cxn>
                <a:cxn ang="0">
                  <a:pos x="44" y="65"/>
                </a:cxn>
                <a:cxn ang="0">
                  <a:pos x="56" y="59"/>
                </a:cxn>
                <a:cxn ang="0">
                  <a:pos x="67" y="57"/>
                </a:cxn>
                <a:cxn ang="0">
                  <a:pos x="76" y="51"/>
                </a:cxn>
                <a:cxn ang="0">
                  <a:pos x="100" y="43"/>
                </a:cxn>
                <a:cxn ang="0">
                  <a:pos x="111" y="32"/>
                </a:cxn>
                <a:cxn ang="0">
                  <a:pos x="120" y="28"/>
                </a:cxn>
                <a:cxn ang="0">
                  <a:pos x="106" y="0"/>
                </a:cxn>
                <a:cxn ang="0">
                  <a:pos x="95" y="3"/>
                </a:cxn>
                <a:cxn ang="0">
                  <a:pos x="123" y="78"/>
                </a:cxn>
                <a:cxn ang="0">
                  <a:pos x="134" y="76"/>
                </a:cxn>
                <a:cxn ang="0">
                  <a:pos x="123" y="78"/>
                </a:cxn>
              </a:cxnLst>
              <a:rect l="0" t="0" r="r" b="b"/>
              <a:pathLst>
                <a:path w="135" h="82">
                  <a:moveTo>
                    <a:pt x="95" y="3"/>
                  </a:moveTo>
                  <a:cubicBezTo>
                    <a:pt x="90" y="4"/>
                    <a:pt x="75" y="3"/>
                    <a:pt x="73" y="4"/>
                  </a:cubicBezTo>
                  <a:cubicBezTo>
                    <a:pt x="71" y="5"/>
                    <a:pt x="58" y="15"/>
                    <a:pt x="56" y="19"/>
                  </a:cubicBezTo>
                  <a:cubicBezTo>
                    <a:pt x="54" y="24"/>
                    <a:pt x="51" y="25"/>
                    <a:pt x="48" y="22"/>
                  </a:cubicBezTo>
                  <a:cubicBezTo>
                    <a:pt x="45" y="20"/>
                    <a:pt x="33" y="21"/>
                    <a:pt x="32" y="20"/>
                  </a:cubicBezTo>
                  <a:cubicBezTo>
                    <a:pt x="31" y="19"/>
                    <a:pt x="23" y="18"/>
                    <a:pt x="18" y="19"/>
                  </a:cubicBezTo>
                  <a:cubicBezTo>
                    <a:pt x="14" y="19"/>
                    <a:pt x="12" y="17"/>
                    <a:pt x="10" y="17"/>
                  </a:cubicBezTo>
                  <a:cubicBezTo>
                    <a:pt x="8" y="18"/>
                    <a:pt x="6" y="20"/>
                    <a:pt x="5" y="21"/>
                  </a:cubicBezTo>
                  <a:cubicBezTo>
                    <a:pt x="4" y="23"/>
                    <a:pt x="6" y="26"/>
                    <a:pt x="6" y="28"/>
                  </a:cubicBezTo>
                  <a:cubicBezTo>
                    <a:pt x="5" y="28"/>
                    <a:pt x="3" y="29"/>
                    <a:pt x="0" y="30"/>
                  </a:cubicBezTo>
                  <a:cubicBezTo>
                    <a:pt x="1" y="33"/>
                    <a:pt x="2" y="35"/>
                    <a:pt x="1" y="37"/>
                  </a:cubicBezTo>
                  <a:cubicBezTo>
                    <a:pt x="0" y="41"/>
                    <a:pt x="1" y="50"/>
                    <a:pt x="5" y="55"/>
                  </a:cubicBezTo>
                  <a:cubicBezTo>
                    <a:pt x="8" y="61"/>
                    <a:pt x="7" y="70"/>
                    <a:pt x="9" y="72"/>
                  </a:cubicBezTo>
                  <a:cubicBezTo>
                    <a:pt x="10" y="74"/>
                    <a:pt x="23" y="73"/>
                    <a:pt x="29" y="70"/>
                  </a:cubicBezTo>
                  <a:cubicBezTo>
                    <a:pt x="35" y="66"/>
                    <a:pt x="39" y="65"/>
                    <a:pt x="44" y="65"/>
                  </a:cubicBezTo>
                  <a:cubicBezTo>
                    <a:pt x="48" y="65"/>
                    <a:pt x="54" y="61"/>
                    <a:pt x="56" y="59"/>
                  </a:cubicBezTo>
                  <a:cubicBezTo>
                    <a:pt x="57" y="57"/>
                    <a:pt x="64" y="57"/>
                    <a:pt x="67" y="57"/>
                  </a:cubicBezTo>
                  <a:cubicBezTo>
                    <a:pt x="70" y="58"/>
                    <a:pt x="73" y="54"/>
                    <a:pt x="76" y="51"/>
                  </a:cubicBezTo>
                  <a:cubicBezTo>
                    <a:pt x="79" y="48"/>
                    <a:pt x="89" y="47"/>
                    <a:pt x="100" y="43"/>
                  </a:cubicBezTo>
                  <a:cubicBezTo>
                    <a:pt x="110" y="40"/>
                    <a:pt x="108" y="35"/>
                    <a:pt x="111" y="32"/>
                  </a:cubicBezTo>
                  <a:cubicBezTo>
                    <a:pt x="113" y="30"/>
                    <a:pt x="116" y="30"/>
                    <a:pt x="120" y="28"/>
                  </a:cubicBezTo>
                  <a:cubicBezTo>
                    <a:pt x="115" y="18"/>
                    <a:pt x="109" y="6"/>
                    <a:pt x="106" y="0"/>
                  </a:cubicBezTo>
                  <a:cubicBezTo>
                    <a:pt x="101" y="1"/>
                    <a:pt x="97" y="3"/>
                    <a:pt x="95" y="3"/>
                  </a:cubicBezTo>
                  <a:close/>
                  <a:moveTo>
                    <a:pt x="123" y="78"/>
                  </a:moveTo>
                  <a:cubicBezTo>
                    <a:pt x="127" y="82"/>
                    <a:pt x="134" y="77"/>
                    <a:pt x="134" y="76"/>
                  </a:cubicBezTo>
                  <a:cubicBezTo>
                    <a:pt x="135" y="74"/>
                    <a:pt x="119" y="73"/>
                    <a:pt x="123" y="78"/>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8" name="Freeform 148">
              <a:extLst>
                <a:ext uri="{FF2B5EF4-FFF2-40B4-BE49-F238E27FC236}">
                  <a16:creationId xmlns="" xmlns:a16="http://schemas.microsoft.com/office/drawing/2014/main" id="{9913D5D2-6D65-455B-82E3-6EA3D61E3662}"/>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49" name="Freeform 149">
              <a:extLst>
                <a:ext uri="{FF2B5EF4-FFF2-40B4-BE49-F238E27FC236}">
                  <a16:creationId xmlns="" xmlns:a16="http://schemas.microsoft.com/office/drawing/2014/main" id="{916C0126-2DE8-479E-AFC2-3F8FAE7B56FE}"/>
                </a:ext>
              </a:extLst>
            </p:cNvPr>
            <p:cNvSpPr>
              <a:spLocks noEditPoints="1"/>
            </p:cNvSpPr>
            <p:nvPr/>
          </p:nvSpPr>
          <p:spPr bwMode="auto">
            <a:xfrm>
              <a:off x="8755051" y="4274737"/>
              <a:ext cx="170962" cy="122782"/>
            </a:xfrm>
            <a:custGeom>
              <a:avLst/>
              <a:gdLst/>
              <a:ahLst/>
              <a:cxnLst>
                <a:cxn ang="0">
                  <a:pos x="1" y="3"/>
                </a:cxn>
                <a:cxn ang="0">
                  <a:pos x="15" y="19"/>
                </a:cxn>
                <a:cxn ang="0">
                  <a:pos x="1" y="3"/>
                </a:cxn>
                <a:cxn ang="0">
                  <a:pos x="22" y="17"/>
                </a:cxn>
                <a:cxn ang="0">
                  <a:pos x="32" y="24"/>
                </a:cxn>
                <a:cxn ang="0">
                  <a:pos x="22" y="17"/>
                </a:cxn>
                <a:cxn ang="0">
                  <a:pos x="60" y="37"/>
                </a:cxn>
                <a:cxn ang="0">
                  <a:pos x="44" y="28"/>
                </a:cxn>
                <a:cxn ang="0">
                  <a:pos x="60" y="37"/>
                </a:cxn>
                <a:cxn ang="0">
                  <a:pos x="58" y="47"/>
                </a:cxn>
                <a:cxn ang="0">
                  <a:pos x="69" y="54"/>
                </a:cxn>
                <a:cxn ang="0">
                  <a:pos x="58" y="47"/>
                </a:cxn>
                <a:cxn ang="0">
                  <a:pos x="78" y="58"/>
                </a:cxn>
                <a:cxn ang="0">
                  <a:pos x="89" y="63"/>
                </a:cxn>
                <a:cxn ang="0">
                  <a:pos x="78" y="58"/>
                </a:cxn>
                <a:cxn ang="0">
                  <a:pos x="70" y="36"/>
                </a:cxn>
                <a:cxn ang="0">
                  <a:pos x="79" y="51"/>
                </a:cxn>
                <a:cxn ang="0">
                  <a:pos x="70" y="36"/>
                </a:cxn>
              </a:cxnLst>
              <a:rect l="0" t="0" r="r" b="b"/>
              <a:pathLst>
                <a:path w="92" h="66">
                  <a:moveTo>
                    <a:pt x="1" y="3"/>
                  </a:moveTo>
                  <a:cubicBezTo>
                    <a:pt x="0" y="6"/>
                    <a:pt x="11" y="21"/>
                    <a:pt x="15" y="19"/>
                  </a:cubicBezTo>
                  <a:cubicBezTo>
                    <a:pt x="22" y="14"/>
                    <a:pt x="2" y="0"/>
                    <a:pt x="1" y="3"/>
                  </a:cubicBezTo>
                  <a:close/>
                  <a:moveTo>
                    <a:pt x="22" y="17"/>
                  </a:moveTo>
                  <a:cubicBezTo>
                    <a:pt x="22" y="18"/>
                    <a:pt x="30" y="26"/>
                    <a:pt x="32" y="24"/>
                  </a:cubicBezTo>
                  <a:cubicBezTo>
                    <a:pt x="34" y="23"/>
                    <a:pt x="23" y="14"/>
                    <a:pt x="22" y="17"/>
                  </a:cubicBezTo>
                  <a:close/>
                  <a:moveTo>
                    <a:pt x="60" y="37"/>
                  </a:moveTo>
                  <a:cubicBezTo>
                    <a:pt x="63" y="35"/>
                    <a:pt x="44" y="25"/>
                    <a:pt x="44" y="28"/>
                  </a:cubicBezTo>
                  <a:cubicBezTo>
                    <a:pt x="44" y="31"/>
                    <a:pt x="57" y="38"/>
                    <a:pt x="60" y="37"/>
                  </a:cubicBezTo>
                  <a:close/>
                  <a:moveTo>
                    <a:pt x="58" y="47"/>
                  </a:moveTo>
                  <a:cubicBezTo>
                    <a:pt x="59" y="52"/>
                    <a:pt x="66" y="55"/>
                    <a:pt x="69" y="54"/>
                  </a:cubicBezTo>
                  <a:cubicBezTo>
                    <a:pt x="72" y="52"/>
                    <a:pt x="57" y="42"/>
                    <a:pt x="58" y="47"/>
                  </a:cubicBezTo>
                  <a:close/>
                  <a:moveTo>
                    <a:pt x="78" y="58"/>
                  </a:moveTo>
                  <a:cubicBezTo>
                    <a:pt x="79" y="60"/>
                    <a:pt x="85" y="66"/>
                    <a:pt x="89" y="63"/>
                  </a:cubicBezTo>
                  <a:cubicBezTo>
                    <a:pt x="92" y="61"/>
                    <a:pt x="78" y="56"/>
                    <a:pt x="78" y="58"/>
                  </a:cubicBezTo>
                  <a:close/>
                  <a:moveTo>
                    <a:pt x="70" y="36"/>
                  </a:moveTo>
                  <a:cubicBezTo>
                    <a:pt x="67" y="42"/>
                    <a:pt x="77" y="51"/>
                    <a:pt x="79" y="51"/>
                  </a:cubicBezTo>
                  <a:cubicBezTo>
                    <a:pt x="80" y="52"/>
                    <a:pt x="72" y="32"/>
                    <a:pt x="70" y="3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0" name="Freeform 150">
              <a:extLst>
                <a:ext uri="{FF2B5EF4-FFF2-40B4-BE49-F238E27FC236}">
                  <a16:creationId xmlns="" xmlns:a16="http://schemas.microsoft.com/office/drawing/2014/main" id="{95F58BF5-7511-4051-8D99-5C999C03D643}"/>
                </a:ext>
              </a:extLst>
            </p:cNvPr>
            <p:cNvSpPr>
              <a:spLocks noEditPoints="1"/>
            </p:cNvSpPr>
            <p:nvPr/>
          </p:nvSpPr>
          <p:spPr bwMode="auto">
            <a:xfrm>
              <a:off x="7867600" y="4386640"/>
              <a:ext cx="865692" cy="770884"/>
            </a:xfrm>
            <a:custGeom>
              <a:avLst/>
              <a:gdLst/>
              <a:ahLst/>
              <a:cxnLst>
                <a:cxn ang="0">
                  <a:pos x="457" y="180"/>
                </a:cxn>
                <a:cxn ang="0">
                  <a:pos x="438" y="160"/>
                </a:cxn>
                <a:cxn ang="0">
                  <a:pos x="424" y="139"/>
                </a:cxn>
                <a:cxn ang="0">
                  <a:pos x="410" y="124"/>
                </a:cxn>
                <a:cxn ang="0">
                  <a:pos x="378" y="93"/>
                </a:cxn>
                <a:cxn ang="0">
                  <a:pos x="367" y="53"/>
                </a:cxn>
                <a:cxn ang="0">
                  <a:pos x="347" y="33"/>
                </a:cxn>
                <a:cxn ang="0">
                  <a:pos x="329" y="10"/>
                </a:cxn>
                <a:cxn ang="0">
                  <a:pos x="324" y="51"/>
                </a:cxn>
                <a:cxn ang="0">
                  <a:pos x="297" y="76"/>
                </a:cxn>
                <a:cxn ang="0">
                  <a:pos x="265" y="59"/>
                </a:cxn>
                <a:cxn ang="0">
                  <a:pos x="259" y="35"/>
                </a:cxn>
                <a:cxn ang="0">
                  <a:pos x="268" y="17"/>
                </a:cxn>
                <a:cxn ang="0">
                  <a:pos x="251" y="19"/>
                </a:cxn>
                <a:cxn ang="0">
                  <a:pos x="222" y="13"/>
                </a:cxn>
                <a:cxn ang="0">
                  <a:pos x="194" y="32"/>
                </a:cxn>
                <a:cxn ang="0">
                  <a:pos x="184" y="51"/>
                </a:cxn>
                <a:cxn ang="0">
                  <a:pos x="167" y="44"/>
                </a:cxn>
                <a:cxn ang="0">
                  <a:pos x="147" y="46"/>
                </a:cxn>
                <a:cxn ang="0">
                  <a:pos x="131" y="55"/>
                </a:cxn>
                <a:cxn ang="0">
                  <a:pos x="123" y="73"/>
                </a:cxn>
                <a:cxn ang="0">
                  <a:pos x="106" y="75"/>
                </a:cxn>
                <a:cxn ang="0">
                  <a:pos x="69" y="110"/>
                </a:cxn>
                <a:cxn ang="0">
                  <a:pos x="34" y="121"/>
                </a:cxn>
                <a:cxn ang="0">
                  <a:pos x="13" y="130"/>
                </a:cxn>
                <a:cxn ang="0">
                  <a:pos x="6" y="169"/>
                </a:cxn>
                <a:cxn ang="0">
                  <a:pos x="9" y="187"/>
                </a:cxn>
                <a:cxn ang="0">
                  <a:pos x="22" y="227"/>
                </a:cxn>
                <a:cxn ang="0">
                  <a:pos x="23" y="277"/>
                </a:cxn>
                <a:cxn ang="0">
                  <a:pos x="56" y="294"/>
                </a:cxn>
                <a:cxn ang="0">
                  <a:pos x="104" y="280"/>
                </a:cxn>
                <a:cxn ang="0">
                  <a:pos x="157" y="260"/>
                </a:cxn>
                <a:cxn ang="0">
                  <a:pos x="219" y="256"/>
                </a:cxn>
                <a:cxn ang="0">
                  <a:pos x="240" y="268"/>
                </a:cxn>
                <a:cxn ang="0">
                  <a:pos x="262" y="287"/>
                </a:cxn>
                <a:cxn ang="0">
                  <a:pos x="278" y="285"/>
                </a:cxn>
                <a:cxn ang="0">
                  <a:pos x="288" y="289"/>
                </a:cxn>
                <a:cxn ang="0">
                  <a:pos x="304" y="317"/>
                </a:cxn>
                <a:cxn ang="0">
                  <a:pos x="344" y="344"/>
                </a:cxn>
                <a:cxn ang="0">
                  <a:pos x="365" y="341"/>
                </a:cxn>
                <a:cxn ang="0">
                  <a:pos x="379" y="348"/>
                </a:cxn>
                <a:cxn ang="0">
                  <a:pos x="419" y="330"/>
                </a:cxn>
                <a:cxn ang="0">
                  <a:pos x="443" y="266"/>
                </a:cxn>
                <a:cxn ang="0">
                  <a:pos x="458" y="228"/>
                </a:cxn>
                <a:cxn ang="0">
                  <a:pos x="210" y="11"/>
                </a:cxn>
                <a:cxn ang="0">
                  <a:pos x="266" y="307"/>
                </a:cxn>
                <a:cxn ang="0">
                  <a:pos x="379" y="376"/>
                </a:cxn>
                <a:cxn ang="0">
                  <a:pos x="380" y="411"/>
                </a:cxn>
                <a:cxn ang="0">
                  <a:pos x="395" y="402"/>
                </a:cxn>
                <a:cxn ang="0">
                  <a:pos x="379" y="376"/>
                </a:cxn>
              </a:cxnLst>
              <a:rect l="0" t="0" r="r" b="b"/>
              <a:pathLst>
                <a:path w="463" h="412">
                  <a:moveTo>
                    <a:pt x="460" y="207"/>
                  </a:moveTo>
                  <a:cubicBezTo>
                    <a:pt x="462" y="205"/>
                    <a:pt x="459" y="197"/>
                    <a:pt x="457" y="198"/>
                  </a:cubicBezTo>
                  <a:cubicBezTo>
                    <a:pt x="456" y="200"/>
                    <a:pt x="456" y="186"/>
                    <a:pt x="457" y="180"/>
                  </a:cubicBezTo>
                  <a:cubicBezTo>
                    <a:pt x="458" y="173"/>
                    <a:pt x="457" y="174"/>
                    <a:pt x="454" y="177"/>
                  </a:cubicBezTo>
                  <a:cubicBezTo>
                    <a:pt x="451" y="181"/>
                    <a:pt x="447" y="171"/>
                    <a:pt x="447" y="169"/>
                  </a:cubicBezTo>
                  <a:cubicBezTo>
                    <a:pt x="446" y="166"/>
                    <a:pt x="442" y="159"/>
                    <a:pt x="438" y="160"/>
                  </a:cubicBezTo>
                  <a:cubicBezTo>
                    <a:pt x="434" y="161"/>
                    <a:pt x="436" y="154"/>
                    <a:pt x="432" y="155"/>
                  </a:cubicBezTo>
                  <a:cubicBezTo>
                    <a:pt x="428" y="156"/>
                    <a:pt x="428" y="149"/>
                    <a:pt x="428" y="143"/>
                  </a:cubicBezTo>
                  <a:cubicBezTo>
                    <a:pt x="429" y="137"/>
                    <a:pt x="426" y="142"/>
                    <a:pt x="424" y="139"/>
                  </a:cubicBezTo>
                  <a:cubicBezTo>
                    <a:pt x="422" y="137"/>
                    <a:pt x="420" y="139"/>
                    <a:pt x="417" y="140"/>
                  </a:cubicBezTo>
                  <a:cubicBezTo>
                    <a:pt x="415" y="141"/>
                    <a:pt x="414" y="135"/>
                    <a:pt x="415" y="132"/>
                  </a:cubicBezTo>
                  <a:cubicBezTo>
                    <a:pt x="415" y="130"/>
                    <a:pt x="414" y="127"/>
                    <a:pt x="410" y="124"/>
                  </a:cubicBezTo>
                  <a:cubicBezTo>
                    <a:pt x="407" y="121"/>
                    <a:pt x="406" y="119"/>
                    <a:pt x="407" y="116"/>
                  </a:cubicBezTo>
                  <a:cubicBezTo>
                    <a:pt x="407" y="112"/>
                    <a:pt x="385" y="101"/>
                    <a:pt x="381" y="100"/>
                  </a:cubicBezTo>
                  <a:cubicBezTo>
                    <a:pt x="376" y="99"/>
                    <a:pt x="380" y="94"/>
                    <a:pt x="378" y="93"/>
                  </a:cubicBezTo>
                  <a:cubicBezTo>
                    <a:pt x="376" y="91"/>
                    <a:pt x="375" y="84"/>
                    <a:pt x="375" y="79"/>
                  </a:cubicBezTo>
                  <a:cubicBezTo>
                    <a:pt x="375" y="73"/>
                    <a:pt x="368" y="72"/>
                    <a:pt x="368" y="67"/>
                  </a:cubicBezTo>
                  <a:cubicBezTo>
                    <a:pt x="369" y="63"/>
                    <a:pt x="366" y="58"/>
                    <a:pt x="367" y="53"/>
                  </a:cubicBezTo>
                  <a:cubicBezTo>
                    <a:pt x="367" y="48"/>
                    <a:pt x="360" y="47"/>
                    <a:pt x="359" y="44"/>
                  </a:cubicBezTo>
                  <a:cubicBezTo>
                    <a:pt x="359" y="42"/>
                    <a:pt x="355" y="44"/>
                    <a:pt x="351" y="45"/>
                  </a:cubicBezTo>
                  <a:cubicBezTo>
                    <a:pt x="346" y="45"/>
                    <a:pt x="347" y="39"/>
                    <a:pt x="347" y="33"/>
                  </a:cubicBezTo>
                  <a:cubicBezTo>
                    <a:pt x="348" y="28"/>
                    <a:pt x="345" y="18"/>
                    <a:pt x="342" y="15"/>
                  </a:cubicBezTo>
                  <a:cubicBezTo>
                    <a:pt x="338" y="13"/>
                    <a:pt x="338" y="3"/>
                    <a:pt x="336" y="2"/>
                  </a:cubicBezTo>
                  <a:cubicBezTo>
                    <a:pt x="335" y="0"/>
                    <a:pt x="329" y="7"/>
                    <a:pt x="329" y="10"/>
                  </a:cubicBezTo>
                  <a:cubicBezTo>
                    <a:pt x="329" y="13"/>
                    <a:pt x="329" y="17"/>
                    <a:pt x="326" y="19"/>
                  </a:cubicBezTo>
                  <a:cubicBezTo>
                    <a:pt x="324" y="21"/>
                    <a:pt x="328" y="29"/>
                    <a:pt x="325" y="31"/>
                  </a:cubicBezTo>
                  <a:cubicBezTo>
                    <a:pt x="322" y="34"/>
                    <a:pt x="325" y="45"/>
                    <a:pt x="324" y="51"/>
                  </a:cubicBezTo>
                  <a:cubicBezTo>
                    <a:pt x="323" y="58"/>
                    <a:pt x="323" y="64"/>
                    <a:pt x="320" y="69"/>
                  </a:cubicBezTo>
                  <a:cubicBezTo>
                    <a:pt x="317" y="73"/>
                    <a:pt x="317" y="80"/>
                    <a:pt x="311" y="82"/>
                  </a:cubicBezTo>
                  <a:cubicBezTo>
                    <a:pt x="305" y="84"/>
                    <a:pt x="297" y="79"/>
                    <a:pt x="297" y="76"/>
                  </a:cubicBezTo>
                  <a:cubicBezTo>
                    <a:pt x="297" y="73"/>
                    <a:pt x="291" y="71"/>
                    <a:pt x="287" y="71"/>
                  </a:cubicBezTo>
                  <a:cubicBezTo>
                    <a:pt x="284" y="72"/>
                    <a:pt x="282" y="67"/>
                    <a:pt x="276" y="63"/>
                  </a:cubicBezTo>
                  <a:cubicBezTo>
                    <a:pt x="271" y="58"/>
                    <a:pt x="266" y="64"/>
                    <a:pt x="265" y="59"/>
                  </a:cubicBezTo>
                  <a:cubicBezTo>
                    <a:pt x="263" y="54"/>
                    <a:pt x="261" y="53"/>
                    <a:pt x="257" y="50"/>
                  </a:cubicBezTo>
                  <a:cubicBezTo>
                    <a:pt x="253" y="47"/>
                    <a:pt x="254" y="47"/>
                    <a:pt x="258" y="45"/>
                  </a:cubicBezTo>
                  <a:cubicBezTo>
                    <a:pt x="262" y="42"/>
                    <a:pt x="261" y="38"/>
                    <a:pt x="259" y="35"/>
                  </a:cubicBezTo>
                  <a:cubicBezTo>
                    <a:pt x="257" y="32"/>
                    <a:pt x="261" y="33"/>
                    <a:pt x="266" y="30"/>
                  </a:cubicBezTo>
                  <a:cubicBezTo>
                    <a:pt x="271" y="27"/>
                    <a:pt x="266" y="24"/>
                    <a:pt x="270" y="22"/>
                  </a:cubicBezTo>
                  <a:cubicBezTo>
                    <a:pt x="274" y="21"/>
                    <a:pt x="272" y="18"/>
                    <a:pt x="268" y="17"/>
                  </a:cubicBezTo>
                  <a:cubicBezTo>
                    <a:pt x="264" y="16"/>
                    <a:pt x="265" y="21"/>
                    <a:pt x="263" y="21"/>
                  </a:cubicBezTo>
                  <a:cubicBezTo>
                    <a:pt x="262" y="22"/>
                    <a:pt x="260" y="15"/>
                    <a:pt x="259" y="15"/>
                  </a:cubicBezTo>
                  <a:cubicBezTo>
                    <a:pt x="258" y="16"/>
                    <a:pt x="253" y="22"/>
                    <a:pt x="251" y="19"/>
                  </a:cubicBezTo>
                  <a:cubicBezTo>
                    <a:pt x="248" y="16"/>
                    <a:pt x="234" y="13"/>
                    <a:pt x="229" y="12"/>
                  </a:cubicBezTo>
                  <a:cubicBezTo>
                    <a:pt x="223" y="11"/>
                    <a:pt x="221" y="4"/>
                    <a:pt x="218" y="6"/>
                  </a:cubicBezTo>
                  <a:cubicBezTo>
                    <a:pt x="215" y="7"/>
                    <a:pt x="219" y="9"/>
                    <a:pt x="222" y="13"/>
                  </a:cubicBezTo>
                  <a:cubicBezTo>
                    <a:pt x="226" y="17"/>
                    <a:pt x="210" y="20"/>
                    <a:pt x="205" y="18"/>
                  </a:cubicBezTo>
                  <a:cubicBezTo>
                    <a:pt x="200" y="17"/>
                    <a:pt x="206" y="22"/>
                    <a:pt x="202" y="22"/>
                  </a:cubicBezTo>
                  <a:cubicBezTo>
                    <a:pt x="198" y="21"/>
                    <a:pt x="197" y="28"/>
                    <a:pt x="194" y="32"/>
                  </a:cubicBezTo>
                  <a:cubicBezTo>
                    <a:pt x="191" y="35"/>
                    <a:pt x="193" y="38"/>
                    <a:pt x="189" y="40"/>
                  </a:cubicBezTo>
                  <a:cubicBezTo>
                    <a:pt x="186" y="42"/>
                    <a:pt x="186" y="45"/>
                    <a:pt x="190" y="50"/>
                  </a:cubicBezTo>
                  <a:cubicBezTo>
                    <a:pt x="194" y="54"/>
                    <a:pt x="188" y="55"/>
                    <a:pt x="184" y="51"/>
                  </a:cubicBezTo>
                  <a:cubicBezTo>
                    <a:pt x="180" y="47"/>
                    <a:pt x="177" y="47"/>
                    <a:pt x="177" y="51"/>
                  </a:cubicBezTo>
                  <a:cubicBezTo>
                    <a:pt x="177" y="56"/>
                    <a:pt x="172" y="54"/>
                    <a:pt x="173" y="49"/>
                  </a:cubicBezTo>
                  <a:cubicBezTo>
                    <a:pt x="174" y="44"/>
                    <a:pt x="168" y="46"/>
                    <a:pt x="167" y="44"/>
                  </a:cubicBezTo>
                  <a:cubicBezTo>
                    <a:pt x="166" y="41"/>
                    <a:pt x="161" y="36"/>
                    <a:pt x="157" y="37"/>
                  </a:cubicBezTo>
                  <a:cubicBezTo>
                    <a:pt x="154" y="37"/>
                    <a:pt x="154" y="40"/>
                    <a:pt x="151" y="40"/>
                  </a:cubicBezTo>
                  <a:cubicBezTo>
                    <a:pt x="148" y="40"/>
                    <a:pt x="147" y="42"/>
                    <a:pt x="147" y="46"/>
                  </a:cubicBezTo>
                  <a:cubicBezTo>
                    <a:pt x="148" y="49"/>
                    <a:pt x="142" y="45"/>
                    <a:pt x="139" y="46"/>
                  </a:cubicBezTo>
                  <a:cubicBezTo>
                    <a:pt x="135" y="46"/>
                    <a:pt x="139" y="51"/>
                    <a:pt x="137" y="51"/>
                  </a:cubicBezTo>
                  <a:cubicBezTo>
                    <a:pt x="135" y="51"/>
                    <a:pt x="135" y="55"/>
                    <a:pt x="131" y="55"/>
                  </a:cubicBezTo>
                  <a:cubicBezTo>
                    <a:pt x="128" y="55"/>
                    <a:pt x="129" y="62"/>
                    <a:pt x="129" y="66"/>
                  </a:cubicBezTo>
                  <a:cubicBezTo>
                    <a:pt x="130" y="69"/>
                    <a:pt x="124" y="64"/>
                    <a:pt x="121" y="65"/>
                  </a:cubicBezTo>
                  <a:cubicBezTo>
                    <a:pt x="118" y="66"/>
                    <a:pt x="122" y="69"/>
                    <a:pt x="123" y="73"/>
                  </a:cubicBezTo>
                  <a:cubicBezTo>
                    <a:pt x="124" y="78"/>
                    <a:pt x="121" y="77"/>
                    <a:pt x="119" y="79"/>
                  </a:cubicBezTo>
                  <a:cubicBezTo>
                    <a:pt x="117" y="81"/>
                    <a:pt x="115" y="74"/>
                    <a:pt x="115" y="71"/>
                  </a:cubicBezTo>
                  <a:cubicBezTo>
                    <a:pt x="115" y="67"/>
                    <a:pt x="110" y="70"/>
                    <a:pt x="106" y="75"/>
                  </a:cubicBezTo>
                  <a:cubicBezTo>
                    <a:pt x="101" y="80"/>
                    <a:pt x="107" y="87"/>
                    <a:pt x="105" y="88"/>
                  </a:cubicBezTo>
                  <a:cubicBezTo>
                    <a:pt x="103" y="90"/>
                    <a:pt x="94" y="98"/>
                    <a:pt x="89" y="104"/>
                  </a:cubicBezTo>
                  <a:cubicBezTo>
                    <a:pt x="84" y="111"/>
                    <a:pt x="73" y="107"/>
                    <a:pt x="69" y="110"/>
                  </a:cubicBezTo>
                  <a:cubicBezTo>
                    <a:pt x="66" y="113"/>
                    <a:pt x="62" y="111"/>
                    <a:pt x="58" y="113"/>
                  </a:cubicBezTo>
                  <a:cubicBezTo>
                    <a:pt x="55" y="116"/>
                    <a:pt x="48" y="121"/>
                    <a:pt x="48" y="118"/>
                  </a:cubicBezTo>
                  <a:cubicBezTo>
                    <a:pt x="47" y="115"/>
                    <a:pt x="38" y="117"/>
                    <a:pt x="34" y="121"/>
                  </a:cubicBezTo>
                  <a:cubicBezTo>
                    <a:pt x="30" y="125"/>
                    <a:pt x="24" y="129"/>
                    <a:pt x="20" y="129"/>
                  </a:cubicBezTo>
                  <a:cubicBezTo>
                    <a:pt x="16" y="129"/>
                    <a:pt x="16" y="136"/>
                    <a:pt x="14" y="137"/>
                  </a:cubicBezTo>
                  <a:cubicBezTo>
                    <a:pt x="12" y="139"/>
                    <a:pt x="13" y="132"/>
                    <a:pt x="13" y="130"/>
                  </a:cubicBezTo>
                  <a:cubicBezTo>
                    <a:pt x="13" y="129"/>
                    <a:pt x="9" y="133"/>
                    <a:pt x="7" y="139"/>
                  </a:cubicBezTo>
                  <a:cubicBezTo>
                    <a:pt x="5" y="144"/>
                    <a:pt x="11" y="146"/>
                    <a:pt x="8" y="151"/>
                  </a:cubicBezTo>
                  <a:cubicBezTo>
                    <a:pt x="4" y="157"/>
                    <a:pt x="0" y="162"/>
                    <a:pt x="6" y="169"/>
                  </a:cubicBezTo>
                  <a:cubicBezTo>
                    <a:pt x="11" y="176"/>
                    <a:pt x="14" y="181"/>
                    <a:pt x="12" y="184"/>
                  </a:cubicBezTo>
                  <a:cubicBezTo>
                    <a:pt x="10" y="188"/>
                    <a:pt x="7" y="177"/>
                    <a:pt x="5" y="179"/>
                  </a:cubicBezTo>
                  <a:cubicBezTo>
                    <a:pt x="4" y="180"/>
                    <a:pt x="10" y="184"/>
                    <a:pt x="9" y="187"/>
                  </a:cubicBezTo>
                  <a:cubicBezTo>
                    <a:pt x="7" y="189"/>
                    <a:pt x="2" y="178"/>
                    <a:pt x="1" y="181"/>
                  </a:cubicBezTo>
                  <a:cubicBezTo>
                    <a:pt x="0" y="183"/>
                    <a:pt x="12" y="200"/>
                    <a:pt x="12" y="206"/>
                  </a:cubicBezTo>
                  <a:cubicBezTo>
                    <a:pt x="12" y="212"/>
                    <a:pt x="22" y="218"/>
                    <a:pt x="22" y="227"/>
                  </a:cubicBezTo>
                  <a:cubicBezTo>
                    <a:pt x="21" y="236"/>
                    <a:pt x="30" y="251"/>
                    <a:pt x="32" y="253"/>
                  </a:cubicBezTo>
                  <a:cubicBezTo>
                    <a:pt x="33" y="255"/>
                    <a:pt x="28" y="261"/>
                    <a:pt x="29" y="268"/>
                  </a:cubicBezTo>
                  <a:cubicBezTo>
                    <a:pt x="30" y="275"/>
                    <a:pt x="27" y="277"/>
                    <a:pt x="23" y="277"/>
                  </a:cubicBezTo>
                  <a:cubicBezTo>
                    <a:pt x="18" y="277"/>
                    <a:pt x="21" y="284"/>
                    <a:pt x="26" y="285"/>
                  </a:cubicBezTo>
                  <a:cubicBezTo>
                    <a:pt x="30" y="285"/>
                    <a:pt x="29" y="289"/>
                    <a:pt x="34" y="292"/>
                  </a:cubicBezTo>
                  <a:cubicBezTo>
                    <a:pt x="39" y="296"/>
                    <a:pt x="52" y="294"/>
                    <a:pt x="56" y="294"/>
                  </a:cubicBezTo>
                  <a:cubicBezTo>
                    <a:pt x="60" y="294"/>
                    <a:pt x="61" y="288"/>
                    <a:pt x="67" y="288"/>
                  </a:cubicBezTo>
                  <a:cubicBezTo>
                    <a:pt x="73" y="287"/>
                    <a:pt x="72" y="286"/>
                    <a:pt x="75" y="282"/>
                  </a:cubicBezTo>
                  <a:cubicBezTo>
                    <a:pt x="78" y="279"/>
                    <a:pt x="91" y="280"/>
                    <a:pt x="104" y="280"/>
                  </a:cubicBezTo>
                  <a:cubicBezTo>
                    <a:pt x="117" y="281"/>
                    <a:pt x="123" y="277"/>
                    <a:pt x="125" y="272"/>
                  </a:cubicBezTo>
                  <a:cubicBezTo>
                    <a:pt x="127" y="267"/>
                    <a:pt x="136" y="267"/>
                    <a:pt x="140" y="263"/>
                  </a:cubicBezTo>
                  <a:cubicBezTo>
                    <a:pt x="144" y="260"/>
                    <a:pt x="147" y="259"/>
                    <a:pt x="157" y="260"/>
                  </a:cubicBezTo>
                  <a:cubicBezTo>
                    <a:pt x="167" y="260"/>
                    <a:pt x="176" y="255"/>
                    <a:pt x="182" y="253"/>
                  </a:cubicBezTo>
                  <a:cubicBezTo>
                    <a:pt x="188" y="250"/>
                    <a:pt x="200" y="251"/>
                    <a:pt x="206" y="250"/>
                  </a:cubicBezTo>
                  <a:cubicBezTo>
                    <a:pt x="212" y="248"/>
                    <a:pt x="213" y="257"/>
                    <a:pt x="219" y="256"/>
                  </a:cubicBezTo>
                  <a:cubicBezTo>
                    <a:pt x="226" y="256"/>
                    <a:pt x="229" y="258"/>
                    <a:pt x="233" y="258"/>
                  </a:cubicBezTo>
                  <a:cubicBezTo>
                    <a:pt x="236" y="258"/>
                    <a:pt x="236" y="261"/>
                    <a:pt x="239" y="261"/>
                  </a:cubicBezTo>
                  <a:cubicBezTo>
                    <a:pt x="243" y="262"/>
                    <a:pt x="242" y="265"/>
                    <a:pt x="240" y="268"/>
                  </a:cubicBezTo>
                  <a:cubicBezTo>
                    <a:pt x="238" y="272"/>
                    <a:pt x="245" y="271"/>
                    <a:pt x="250" y="278"/>
                  </a:cubicBezTo>
                  <a:cubicBezTo>
                    <a:pt x="255" y="284"/>
                    <a:pt x="250" y="285"/>
                    <a:pt x="253" y="290"/>
                  </a:cubicBezTo>
                  <a:cubicBezTo>
                    <a:pt x="255" y="295"/>
                    <a:pt x="257" y="294"/>
                    <a:pt x="262" y="287"/>
                  </a:cubicBezTo>
                  <a:cubicBezTo>
                    <a:pt x="267" y="280"/>
                    <a:pt x="272" y="285"/>
                    <a:pt x="273" y="279"/>
                  </a:cubicBezTo>
                  <a:cubicBezTo>
                    <a:pt x="274" y="273"/>
                    <a:pt x="279" y="266"/>
                    <a:pt x="283" y="269"/>
                  </a:cubicBezTo>
                  <a:cubicBezTo>
                    <a:pt x="286" y="272"/>
                    <a:pt x="280" y="273"/>
                    <a:pt x="278" y="285"/>
                  </a:cubicBezTo>
                  <a:cubicBezTo>
                    <a:pt x="276" y="296"/>
                    <a:pt x="272" y="290"/>
                    <a:pt x="271" y="293"/>
                  </a:cubicBezTo>
                  <a:cubicBezTo>
                    <a:pt x="270" y="297"/>
                    <a:pt x="281" y="298"/>
                    <a:pt x="281" y="292"/>
                  </a:cubicBezTo>
                  <a:cubicBezTo>
                    <a:pt x="281" y="286"/>
                    <a:pt x="283" y="284"/>
                    <a:pt x="288" y="289"/>
                  </a:cubicBezTo>
                  <a:cubicBezTo>
                    <a:pt x="292" y="295"/>
                    <a:pt x="285" y="299"/>
                    <a:pt x="286" y="302"/>
                  </a:cubicBezTo>
                  <a:cubicBezTo>
                    <a:pt x="287" y="304"/>
                    <a:pt x="292" y="301"/>
                    <a:pt x="294" y="301"/>
                  </a:cubicBezTo>
                  <a:cubicBezTo>
                    <a:pt x="299" y="301"/>
                    <a:pt x="305" y="311"/>
                    <a:pt x="304" y="317"/>
                  </a:cubicBezTo>
                  <a:cubicBezTo>
                    <a:pt x="303" y="322"/>
                    <a:pt x="301" y="327"/>
                    <a:pt x="310" y="331"/>
                  </a:cubicBezTo>
                  <a:cubicBezTo>
                    <a:pt x="318" y="335"/>
                    <a:pt x="315" y="336"/>
                    <a:pt x="321" y="336"/>
                  </a:cubicBezTo>
                  <a:cubicBezTo>
                    <a:pt x="328" y="336"/>
                    <a:pt x="341" y="341"/>
                    <a:pt x="344" y="344"/>
                  </a:cubicBezTo>
                  <a:cubicBezTo>
                    <a:pt x="348" y="347"/>
                    <a:pt x="357" y="342"/>
                    <a:pt x="358" y="336"/>
                  </a:cubicBezTo>
                  <a:cubicBezTo>
                    <a:pt x="360" y="330"/>
                    <a:pt x="367" y="336"/>
                    <a:pt x="363" y="338"/>
                  </a:cubicBezTo>
                  <a:cubicBezTo>
                    <a:pt x="360" y="340"/>
                    <a:pt x="365" y="344"/>
                    <a:pt x="365" y="341"/>
                  </a:cubicBezTo>
                  <a:cubicBezTo>
                    <a:pt x="365" y="338"/>
                    <a:pt x="367" y="335"/>
                    <a:pt x="368" y="339"/>
                  </a:cubicBezTo>
                  <a:cubicBezTo>
                    <a:pt x="369" y="343"/>
                    <a:pt x="374" y="343"/>
                    <a:pt x="376" y="346"/>
                  </a:cubicBezTo>
                  <a:cubicBezTo>
                    <a:pt x="377" y="349"/>
                    <a:pt x="379" y="351"/>
                    <a:pt x="379" y="348"/>
                  </a:cubicBezTo>
                  <a:cubicBezTo>
                    <a:pt x="379" y="346"/>
                    <a:pt x="380" y="344"/>
                    <a:pt x="384" y="342"/>
                  </a:cubicBezTo>
                  <a:cubicBezTo>
                    <a:pt x="388" y="341"/>
                    <a:pt x="391" y="338"/>
                    <a:pt x="395" y="334"/>
                  </a:cubicBezTo>
                  <a:cubicBezTo>
                    <a:pt x="399" y="331"/>
                    <a:pt x="417" y="330"/>
                    <a:pt x="419" y="330"/>
                  </a:cubicBezTo>
                  <a:cubicBezTo>
                    <a:pt x="420" y="330"/>
                    <a:pt x="421" y="315"/>
                    <a:pt x="422" y="307"/>
                  </a:cubicBezTo>
                  <a:cubicBezTo>
                    <a:pt x="423" y="300"/>
                    <a:pt x="430" y="298"/>
                    <a:pt x="431" y="290"/>
                  </a:cubicBezTo>
                  <a:cubicBezTo>
                    <a:pt x="432" y="282"/>
                    <a:pt x="441" y="267"/>
                    <a:pt x="443" y="266"/>
                  </a:cubicBezTo>
                  <a:cubicBezTo>
                    <a:pt x="445" y="265"/>
                    <a:pt x="449" y="263"/>
                    <a:pt x="450" y="258"/>
                  </a:cubicBezTo>
                  <a:cubicBezTo>
                    <a:pt x="450" y="253"/>
                    <a:pt x="456" y="248"/>
                    <a:pt x="456" y="242"/>
                  </a:cubicBezTo>
                  <a:cubicBezTo>
                    <a:pt x="456" y="237"/>
                    <a:pt x="459" y="230"/>
                    <a:pt x="458" y="228"/>
                  </a:cubicBezTo>
                  <a:cubicBezTo>
                    <a:pt x="458" y="226"/>
                    <a:pt x="456" y="221"/>
                    <a:pt x="460" y="217"/>
                  </a:cubicBezTo>
                  <a:cubicBezTo>
                    <a:pt x="463" y="213"/>
                    <a:pt x="458" y="208"/>
                    <a:pt x="460" y="207"/>
                  </a:cubicBezTo>
                  <a:close/>
                  <a:moveTo>
                    <a:pt x="210" y="11"/>
                  </a:moveTo>
                  <a:cubicBezTo>
                    <a:pt x="209" y="8"/>
                    <a:pt x="191" y="11"/>
                    <a:pt x="195" y="14"/>
                  </a:cubicBezTo>
                  <a:cubicBezTo>
                    <a:pt x="198" y="16"/>
                    <a:pt x="210" y="14"/>
                    <a:pt x="210" y="11"/>
                  </a:cubicBezTo>
                  <a:close/>
                  <a:moveTo>
                    <a:pt x="266" y="307"/>
                  </a:moveTo>
                  <a:cubicBezTo>
                    <a:pt x="269" y="309"/>
                    <a:pt x="278" y="309"/>
                    <a:pt x="279" y="305"/>
                  </a:cubicBezTo>
                  <a:cubicBezTo>
                    <a:pt x="281" y="302"/>
                    <a:pt x="263" y="305"/>
                    <a:pt x="266" y="307"/>
                  </a:cubicBezTo>
                  <a:close/>
                  <a:moveTo>
                    <a:pt x="379" y="376"/>
                  </a:moveTo>
                  <a:cubicBezTo>
                    <a:pt x="372" y="377"/>
                    <a:pt x="362" y="370"/>
                    <a:pt x="360" y="371"/>
                  </a:cubicBezTo>
                  <a:cubicBezTo>
                    <a:pt x="357" y="372"/>
                    <a:pt x="368" y="389"/>
                    <a:pt x="365" y="393"/>
                  </a:cubicBezTo>
                  <a:cubicBezTo>
                    <a:pt x="361" y="398"/>
                    <a:pt x="375" y="410"/>
                    <a:pt x="380" y="411"/>
                  </a:cubicBezTo>
                  <a:cubicBezTo>
                    <a:pt x="385" y="412"/>
                    <a:pt x="383" y="406"/>
                    <a:pt x="386" y="406"/>
                  </a:cubicBezTo>
                  <a:cubicBezTo>
                    <a:pt x="389" y="407"/>
                    <a:pt x="388" y="403"/>
                    <a:pt x="389" y="401"/>
                  </a:cubicBezTo>
                  <a:cubicBezTo>
                    <a:pt x="389" y="398"/>
                    <a:pt x="392" y="403"/>
                    <a:pt x="395" y="402"/>
                  </a:cubicBezTo>
                  <a:cubicBezTo>
                    <a:pt x="398" y="400"/>
                    <a:pt x="394" y="390"/>
                    <a:pt x="398" y="390"/>
                  </a:cubicBezTo>
                  <a:cubicBezTo>
                    <a:pt x="402" y="390"/>
                    <a:pt x="399" y="377"/>
                    <a:pt x="398" y="372"/>
                  </a:cubicBezTo>
                  <a:cubicBezTo>
                    <a:pt x="397" y="368"/>
                    <a:pt x="386" y="376"/>
                    <a:pt x="379" y="37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1" name="Freeform 151">
              <a:extLst>
                <a:ext uri="{FF2B5EF4-FFF2-40B4-BE49-F238E27FC236}">
                  <a16:creationId xmlns="" xmlns:a16="http://schemas.microsoft.com/office/drawing/2014/main" id="{94C658F5-E30D-4420-81BF-3B0E3A2086DB}"/>
                </a:ext>
              </a:extLst>
            </p:cNvPr>
            <p:cNvSpPr>
              <a:spLocks noEditPoints="1"/>
            </p:cNvSpPr>
            <p:nvPr/>
          </p:nvSpPr>
          <p:spPr bwMode="auto">
            <a:xfrm>
              <a:off x="9000615" y="4935274"/>
              <a:ext cx="264215" cy="313949"/>
            </a:xfrm>
            <a:custGeom>
              <a:avLst/>
              <a:gdLst/>
              <a:ahLst/>
              <a:cxnLst>
                <a:cxn ang="0">
                  <a:pos x="87" y="81"/>
                </a:cxn>
                <a:cxn ang="0">
                  <a:pos x="78" y="84"/>
                </a:cxn>
                <a:cxn ang="0">
                  <a:pos x="67" y="79"/>
                </a:cxn>
                <a:cxn ang="0">
                  <a:pos x="61" y="89"/>
                </a:cxn>
                <a:cxn ang="0">
                  <a:pos x="52" y="105"/>
                </a:cxn>
                <a:cxn ang="0">
                  <a:pos x="21" y="125"/>
                </a:cxn>
                <a:cxn ang="0">
                  <a:pos x="7" y="139"/>
                </a:cxn>
                <a:cxn ang="0">
                  <a:pos x="4" y="151"/>
                </a:cxn>
                <a:cxn ang="0">
                  <a:pos x="14" y="156"/>
                </a:cxn>
                <a:cxn ang="0">
                  <a:pos x="22" y="159"/>
                </a:cxn>
                <a:cxn ang="0">
                  <a:pos x="43" y="154"/>
                </a:cxn>
                <a:cxn ang="0">
                  <a:pos x="50" y="141"/>
                </a:cxn>
                <a:cxn ang="0">
                  <a:pos x="56" y="129"/>
                </a:cxn>
                <a:cxn ang="0">
                  <a:pos x="69" y="122"/>
                </a:cxn>
                <a:cxn ang="0">
                  <a:pos x="72" y="116"/>
                </a:cxn>
                <a:cxn ang="0">
                  <a:pos x="80" y="105"/>
                </a:cxn>
                <a:cxn ang="0">
                  <a:pos x="89" y="90"/>
                </a:cxn>
                <a:cxn ang="0">
                  <a:pos x="87" y="81"/>
                </a:cxn>
                <a:cxn ang="0">
                  <a:pos x="15" y="167"/>
                </a:cxn>
                <a:cxn ang="0">
                  <a:pos x="19" y="162"/>
                </a:cxn>
                <a:cxn ang="0">
                  <a:pos x="15" y="167"/>
                </a:cxn>
                <a:cxn ang="0">
                  <a:pos x="128" y="41"/>
                </a:cxn>
                <a:cxn ang="0">
                  <a:pos x="117" y="40"/>
                </a:cxn>
                <a:cxn ang="0">
                  <a:pos x="110" y="33"/>
                </a:cxn>
                <a:cxn ang="0">
                  <a:pos x="105" y="24"/>
                </a:cxn>
                <a:cxn ang="0">
                  <a:pos x="105" y="30"/>
                </a:cxn>
                <a:cxn ang="0">
                  <a:pos x="100" y="28"/>
                </a:cxn>
                <a:cxn ang="0">
                  <a:pos x="96" y="20"/>
                </a:cxn>
                <a:cxn ang="0">
                  <a:pos x="92" y="10"/>
                </a:cxn>
                <a:cxn ang="0">
                  <a:pos x="78" y="0"/>
                </a:cxn>
                <a:cxn ang="0">
                  <a:pos x="81" y="12"/>
                </a:cxn>
                <a:cxn ang="0">
                  <a:pos x="89" y="20"/>
                </a:cxn>
                <a:cxn ang="0">
                  <a:pos x="96" y="29"/>
                </a:cxn>
                <a:cxn ang="0">
                  <a:pos x="94" y="46"/>
                </a:cxn>
                <a:cxn ang="0">
                  <a:pos x="85" y="56"/>
                </a:cxn>
                <a:cxn ang="0">
                  <a:pos x="100" y="69"/>
                </a:cxn>
                <a:cxn ang="0">
                  <a:pos x="97" y="87"/>
                </a:cxn>
                <a:cxn ang="0">
                  <a:pos x="107" y="89"/>
                </a:cxn>
                <a:cxn ang="0">
                  <a:pos x="119" y="71"/>
                </a:cxn>
                <a:cxn ang="0">
                  <a:pos x="123" y="60"/>
                </a:cxn>
                <a:cxn ang="0">
                  <a:pos x="130" y="57"/>
                </a:cxn>
                <a:cxn ang="0">
                  <a:pos x="135" y="50"/>
                </a:cxn>
                <a:cxn ang="0">
                  <a:pos x="139" y="40"/>
                </a:cxn>
                <a:cxn ang="0">
                  <a:pos x="128" y="41"/>
                </a:cxn>
              </a:cxnLst>
              <a:rect l="0" t="0" r="r" b="b"/>
              <a:pathLst>
                <a:path w="141" h="168">
                  <a:moveTo>
                    <a:pt x="87" y="81"/>
                  </a:moveTo>
                  <a:cubicBezTo>
                    <a:pt x="84" y="79"/>
                    <a:pt x="82" y="82"/>
                    <a:pt x="78" y="84"/>
                  </a:cubicBezTo>
                  <a:cubicBezTo>
                    <a:pt x="74" y="86"/>
                    <a:pt x="72" y="76"/>
                    <a:pt x="67" y="79"/>
                  </a:cubicBezTo>
                  <a:cubicBezTo>
                    <a:pt x="62" y="83"/>
                    <a:pt x="67" y="85"/>
                    <a:pt x="61" y="89"/>
                  </a:cubicBezTo>
                  <a:cubicBezTo>
                    <a:pt x="56" y="94"/>
                    <a:pt x="58" y="95"/>
                    <a:pt x="52" y="105"/>
                  </a:cubicBezTo>
                  <a:cubicBezTo>
                    <a:pt x="46" y="115"/>
                    <a:pt x="24" y="120"/>
                    <a:pt x="21" y="125"/>
                  </a:cubicBezTo>
                  <a:cubicBezTo>
                    <a:pt x="18" y="131"/>
                    <a:pt x="7" y="135"/>
                    <a:pt x="7" y="139"/>
                  </a:cubicBezTo>
                  <a:cubicBezTo>
                    <a:pt x="7" y="143"/>
                    <a:pt x="0" y="146"/>
                    <a:pt x="4" y="151"/>
                  </a:cubicBezTo>
                  <a:cubicBezTo>
                    <a:pt x="7" y="155"/>
                    <a:pt x="11" y="152"/>
                    <a:pt x="14" y="156"/>
                  </a:cubicBezTo>
                  <a:cubicBezTo>
                    <a:pt x="17" y="159"/>
                    <a:pt x="21" y="156"/>
                    <a:pt x="22" y="159"/>
                  </a:cubicBezTo>
                  <a:cubicBezTo>
                    <a:pt x="24" y="162"/>
                    <a:pt x="35" y="162"/>
                    <a:pt x="43" y="154"/>
                  </a:cubicBezTo>
                  <a:cubicBezTo>
                    <a:pt x="51" y="147"/>
                    <a:pt x="47" y="143"/>
                    <a:pt x="50" y="141"/>
                  </a:cubicBezTo>
                  <a:cubicBezTo>
                    <a:pt x="54" y="139"/>
                    <a:pt x="54" y="133"/>
                    <a:pt x="56" y="129"/>
                  </a:cubicBezTo>
                  <a:cubicBezTo>
                    <a:pt x="58" y="126"/>
                    <a:pt x="60" y="122"/>
                    <a:pt x="69" y="122"/>
                  </a:cubicBezTo>
                  <a:cubicBezTo>
                    <a:pt x="78" y="122"/>
                    <a:pt x="73" y="120"/>
                    <a:pt x="72" y="116"/>
                  </a:cubicBezTo>
                  <a:cubicBezTo>
                    <a:pt x="72" y="111"/>
                    <a:pt x="80" y="111"/>
                    <a:pt x="80" y="105"/>
                  </a:cubicBezTo>
                  <a:cubicBezTo>
                    <a:pt x="80" y="100"/>
                    <a:pt x="91" y="95"/>
                    <a:pt x="89" y="90"/>
                  </a:cubicBezTo>
                  <a:cubicBezTo>
                    <a:pt x="86" y="86"/>
                    <a:pt x="91" y="84"/>
                    <a:pt x="87" y="81"/>
                  </a:cubicBezTo>
                  <a:close/>
                  <a:moveTo>
                    <a:pt x="15" y="167"/>
                  </a:moveTo>
                  <a:cubicBezTo>
                    <a:pt x="17" y="168"/>
                    <a:pt x="22" y="166"/>
                    <a:pt x="19" y="162"/>
                  </a:cubicBezTo>
                  <a:cubicBezTo>
                    <a:pt x="16" y="158"/>
                    <a:pt x="11" y="166"/>
                    <a:pt x="15" y="167"/>
                  </a:cubicBezTo>
                  <a:close/>
                  <a:moveTo>
                    <a:pt x="128" y="41"/>
                  </a:moveTo>
                  <a:cubicBezTo>
                    <a:pt x="126" y="45"/>
                    <a:pt x="121" y="40"/>
                    <a:pt x="117" y="40"/>
                  </a:cubicBezTo>
                  <a:cubicBezTo>
                    <a:pt x="113" y="40"/>
                    <a:pt x="110" y="37"/>
                    <a:pt x="110" y="33"/>
                  </a:cubicBezTo>
                  <a:cubicBezTo>
                    <a:pt x="110" y="29"/>
                    <a:pt x="109" y="24"/>
                    <a:pt x="105" y="24"/>
                  </a:cubicBezTo>
                  <a:cubicBezTo>
                    <a:pt x="101" y="24"/>
                    <a:pt x="106" y="28"/>
                    <a:pt x="105" y="30"/>
                  </a:cubicBezTo>
                  <a:cubicBezTo>
                    <a:pt x="103" y="32"/>
                    <a:pt x="102" y="28"/>
                    <a:pt x="100" y="28"/>
                  </a:cubicBezTo>
                  <a:cubicBezTo>
                    <a:pt x="98" y="28"/>
                    <a:pt x="96" y="25"/>
                    <a:pt x="96" y="20"/>
                  </a:cubicBezTo>
                  <a:cubicBezTo>
                    <a:pt x="96" y="15"/>
                    <a:pt x="92" y="16"/>
                    <a:pt x="92" y="10"/>
                  </a:cubicBezTo>
                  <a:cubicBezTo>
                    <a:pt x="92" y="4"/>
                    <a:pt x="83" y="0"/>
                    <a:pt x="78" y="0"/>
                  </a:cubicBezTo>
                  <a:cubicBezTo>
                    <a:pt x="73" y="0"/>
                    <a:pt x="79" y="9"/>
                    <a:pt x="81" y="12"/>
                  </a:cubicBezTo>
                  <a:cubicBezTo>
                    <a:pt x="84" y="15"/>
                    <a:pt x="89" y="18"/>
                    <a:pt x="89" y="20"/>
                  </a:cubicBezTo>
                  <a:cubicBezTo>
                    <a:pt x="89" y="22"/>
                    <a:pt x="93" y="28"/>
                    <a:pt x="96" y="29"/>
                  </a:cubicBezTo>
                  <a:cubicBezTo>
                    <a:pt x="99" y="30"/>
                    <a:pt x="94" y="39"/>
                    <a:pt x="94" y="46"/>
                  </a:cubicBezTo>
                  <a:cubicBezTo>
                    <a:pt x="94" y="53"/>
                    <a:pt x="89" y="51"/>
                    <a:pt x="85" y="56"/>
                  </a:cubicBezTo>
                  <a:cubicBezTo>
                    <a:pt x="81" y="60"/>
                    <a:pt x="94" y="65"/>
                    <a:pt x="100" y="69"/>
                  </a:cubicBezTo>
                  <a:cubicBezTo>
                    <a:pt x="105" y="74"/>
                    <a:pt x="95" y="85"/>
                    <a:pt x="97" y="87"/>
                  </a:cubicBezTo>
                  <a:cubicBezTo>
                    <a:pt x="97" y="89"/>
                    <a:pt x="101" y="90"/>
                    <a:pt x="107" y="89"/>
                  </a:cubicBezTo>
                  <a:cubicBezTo>
                    <a:pt x="113" y="87"/>
                    <a:pt x="115" y="75"/>
                    <a:pt x="119" y="71"/>
                  </a:cubicBezTo>
                  <a:cubicBezTo>
                    <a:pt x="123" y="68"/>
                    <a:pt x="121" y="62"/>
                    <a:pt x="123" y="60"/>
                  </a:cubicBezTo>
                  <a:cubicBezTo>
                    <a:pt x="125" y="57"/>
                    <a:pt x="128" y="57"/>
                    <a:pt x="130" y="57"/>
                  </a:cubicBezTo>
                  <a:cubicBezTo>
                    <a:pt x="133" y="57"/>
                    <a:pt x="132" y="50"/>
                    <a:pt x="135" y="50"/>
                  </a:cubicBezTo>
                  <a:cubicBezTo>
                    <a:pt x="139" y="50"/>
                    <a:pt x="137" y="46"/>
                    <a:pt x="139" y="40"/>
                  </a:cubicBezTo>
                  <a:cubicBezTo>
                    <a:pt x="141" y="35"/>
                    <a:pt x="130" y="37"/>
                    <a:pt x="128" y="4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2" name="Freeform 152">
              <a:extLst>
                <a:ext uri="{FF2B5EF4-FFF2-40B4-BE49-F238E27FC236}">
                  <a16:creationId xmlns="" xmlns:a16="http://schemas.microsoft.com/office/drawing/2014/main" id="{E62684E3-F442-48DA-AD9A-F3222A58EA0F}"/>
                </a:ext>
              </a:extLst>
            </p:cNvPr>
            <p:cNvSpPr>
              <a:spLocks noEditPoints="1"/>
            </p:cNvSpPr>
            <p:nvPr/>
          </p:nvSpPr>
          <p:spPr bwMode="auto">
            <a:xfrm>
              <a:off x="9232191" y="4507868"/>
              <a:ext cx="57506" cy="52843"/>
            </a:xfrm>
            <a:custGeom>
              <a:avLst/>
              <a:gdLst/>
              <a:ahLst/>
              <a:cxnLst>
                <a:cxn ang="0">
                  <a:pos x="4" y="24"/>
                </a:cxn>
                <a:cxn ang="0">
                  <a:pos x="17" y="20"/>
                </a:cxn>
                <a:cxn ang="0">
                  <a:pos x="4" y="24"/>
                </a:cxn>
                <a:cxn ang="0">
                  <a:pos x="20" y="10"/>
                </a:cxn>
                <a:cxn ang="0">
                  <a:pos x="31" y="4"/>
                </a:cxn>
                <a:cxn ang="0">
                  <a:pos x="20" y="10"/>
                </a:cxn>
              </a:cxnLst>
              <a:rect l="0" t="0" r="r" b="b"/>
              <a:pathLst>
                <a:path w="31" h="28">
                  <a:moveTo>
                    <a:pt x="4" y="24"/>
                  </a:moveTo>
                  <a:cubicBezTo>
                    <a:pt x="8" y="28"/>
                    <a:pt x="17" y="27"/>
                    <a:pt x="17" y="20"/>
                  </a:cubicBezTo>
                  <a:cubicBezTo>
                    <a:pt x="17" y="13"/>
                    <a:pt x="0" y="20"/>
                    <a:pt x="4" y="24"/>
                  </a:cubicBezTo>
                  <a:close/>
                  <a:moveTo>
                    <a:pt x="20" y="10"/>
                  </a:moveTo>
                  <a:cubicBezTo>
                    <a:pt x="22" y="11"/>
                    <a:pt x="31" y="8"/>
                    <a:pt x="31" y="4"/>
                  </a:cubicBezTo>
                  <a:cubicBezTo>
                    <a:pt x="31" y="0"/>
                    <a:pt x="15" y="9"/>
                    <a:pt x="20"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3" name="Freeform 153">
              <a:extLst>
                <a:ext uri="{FF2B5EF4-FFF2-40B4-BE49-F238E27FC236}">
                  <a16:creationId xmlns="" xmlns:a16="http://schemas.microsoft.com/office/drawing/2014/main" id="{94E29AC0-C162-4ED1-A2FA-DBAC12AE776C}"/>
                </a:ext>
              </a:extLst>
            </p:cNvPr>
            <p:cNvSpPr>
              <a:spLocks/>
            </p:cNvSpPr>
            <p:nvPr/>
          </p:nvSpPr>
          <p:spPr bwMode="auto">
            <a:xfrm>
              <a:off x="6613359" y="3189904"/>
              <a:ext cx="303070" cy="191167"/>
            </a:xfrm>
            <a:custGeom>
              <a:avLst/>
              <a:gdLst/>
              <a:ahLst/>
              <a:cxnLst>
                <a:cxn ang="0">
                  <a:pos x="161" y="64"/>
                </a:cxn>
                <a:cxn ang="0">
                  <a:pos x="151" y="61"/>
                </a:cxn>
                <a:cxn ang="0">
                  <a:pos x="139" y="53"/>
                </a:cxn>
                <a:cxn ang="0">
                  <a:pos x="126" y="45"/>
                </a:cxn>
                <a:cxn ang="0">
                  <a:pos x="115" y="37"/>
                </a:cxn>
                <a:cxn ang="0">
                  <a:pos x="110" y="28"/>
                </a:cxn>
                <a:cxn ang="0">
                  <a:pos x="105" y="20"/>
                </a:cxn>
                <a:cxn ang="0">
                  <a:pos x="88" y="18"/>
                </a:cxn>
                <a:cxn ang="0">
                  <a:pos x="84" y="6"/>
                </a:cxn>
                <a:cxn ang="0">
                  <a:pos x="76" y="3"/>
                </a:cxn>
                <a:cxn ang="0">
                  <a:pos x="68" y="1"/>
                </a:cxn>
                <a:cxn ang="0">
                  <a:pos x="63" y="4"/>
                </a:cxn>
                <a:cxn ang="0">
                  <a:pos x="59" y="8"/>
                </a:cxn>
                <a:cxn ang="0">
                  <a:pos x="51" y="14"/>
                </a:cxn>
                <a:cxn ang="0">
                  <a:pos x="47" y="19"/>
                </a:cxn>
                <a:cxn ang="0">
                  <a:pos x="39" y="17"/>
                </a:cxn>
                <a:cxn ang="0">
                  <a:pos x="31" y="15"/>
                </a:cxn>
                <a:cxn ang="0">
                  <a:pos x="17" y="5"/>
                </a:cxn>
                <a:cxn ang="0">
                  <a:pos x="6" y="11"/>
                </a:cxn>
                <a:cxn ang="0">
                  <a:pos x="11" y="9"/>
                </a:cxn>
                <a:cxn ang="0">
                  <a:pos x="20" y="19"/>
                </a:cxn>
                <a:cxn ang="0">
                  <a:pos x="25" y="26"/>
                </a:cxn>
                <a:cxn ang="0">
                  <a:pos x="14" y="28"/>
                </a:cxn>
                <a:cxn ang="0">
                  <a:pos x="3" y="28"/>
                </a:cxn>
                <a:cxn ang="0">
                  <a:pos x="6" y="38"/>
                </a:cxn>
                <a:cxn ang="0">
                  <a:pos x="6" y="45"/>
                </a:cxn>
                <a:cxn ang="0">
                  <a:pos x="13" y="47"/>
                </a:cxn>
                <a:cxn ang="0">
                  <a:pos x="15" y="56"/>
                </a:cxn>
                <a:cxn ang="0">
                  <a:pos x="15" y="71"/>
                </a:cxn>
                <a:cxn ang="0">
                  <a:pos x="24" y="70"/>
                </a:cxn>
                <a:cxn ang="0">
                  <a:pos x="34" y="63"/>
                </a:cxn>
                <a:cxn ang="0">
                  <a:pos x="42" y="62"/>
                </a:cxn>
                <a:cxn ang="0">
                  <a:pos x="55" y="62"/>
                </a:cxn>
                <a:cxn ang="0">
                  <a:pos x="64" y="66"/>
                </a:cxn>
                <a:cxn ang="0">
                  <a:pos x="69" y="68"/>
                </a:cxn>
                <a:cxn ang="0">
                  <a:pos x="79" y="71"/>
                </a:cxn>
                <a:cxn ang="0">
                  <a:pos x="84" y="75"/>
                </a:cxn>
                <a:cxn ang="0">
                  <a:pos x="91" y="82"/>
                </a:cxn>
                <a:cxn ang="0">
                  <a:pos x="99" y="83"/>
                </a:cxn>
                <a:cxn ang="0">
                  <a:pos x="101" y="97"/>
                </a:cxn>
                <a:cxn ang="0">
                  <a:pos x="104" y="96"/>
                </a:cxn>
                <a:cxn ang="0">
                  <a:pos x="112" y="99"/>
                </a:cxn>
                <a:cxn ang="0">
                  <a:pos x="122" y="95"/>
                </a:cxn>
                <a:cxn ang="0">
                  <a:pos x="138" y="86"/>
                </a:cxn>
                <a:cxn ang="0">
                  <a:pos x="144" y="75"/>
                </a:cxn>
                <a:cxn ang="0">
                  <a:pos x="153" y="69"/>
                </a:cxn>
                <a:cxn ang="0">
                  <a:pos x="162" y="71"/>
                </a:cxn>
                <a:cxn ang="0">
                  <a:pos x="161" y="64"/>
                </a:cxn>
              </a:cxnLst>
              <a:rect l="0" t="0" r="r" b="b"/>
              <a:pathLst>
                <a:path w="162" h="102">
                  <a:moveTo>
                    <a:pt x="161" y="64"/>
                  </a:moveTo>
                  <a:cubicBezTo>
                    <a:pt x="161" y="64"/>
                    <a:pt x="153" y="60"/>
                    <a:pt x="151" y="61"/>
                  </a:cubicBezTo>
                  <a:cubicBezTo>
                    <a:pt x="148" y="61"/>
                    <a:pt x="144" y="55"/>
                    <a:pt x="139" y="53"/>
                  </a:cubicBezTo>
                  <a:cubicBezTo>
                    <a:pt x="134" y="51"/>
                    <a:pt x="128" y="48"/>
                    <a:pt x="126" y="45"/>
                  </a:cubicBezTo>
                  <a:cubicBezTo>
                    <a:pt x="124" y="42"/>
                    <a:pt x="116" y="39"/>
                    <a:pt x="115" y="37"/>
                  </a:cubicBezTo>
                  <a:cubicBezTo>
                    <a:pt x="114" y="35"/>
                    <a:pt x="112" y="31"/>
                    <a:pt x="110" y="28"/>
                  </a:cubicBezTo>
                  <a:cubicBezTo>
                    <a:pt x="107" y="25"/>
                    <a:pt x="107" y="21"/>
                    <a:pt x="105" y="20"/>
                  </a:cubicBezTo>
                  <a:cubicBezTo>
                    <a:pt x="103" y="20"/>
                    <a:pt x="88" y="20"/>
                    <a:pt x="88" y="18"/>
                  </a:cubicBezTo>
                  <a:cubicBezTo>
                    <a:pt x="88" y="16"/>
                    <a:pt x="87" y="7"/>
                    <a:pt x="84" y="6"/>
                  </a:cubicBezTo>
                  <a:cubicBezTo>
                    <a:pt x="81" y="6"/>
                    <a:pt x="77" y="5"/>
                    <a:pt x="76" y="3"/>
                  </a:cubicBezTo>
                  <a:cubicBezTo>
                    <a:pt x="74" y="2"/>
                    <a:pt x="69" y="0"/>
                    <a:pt x="68" y="1"/>
                  </a:cubicBezTo>
                  <a:cubicBezTo>
                    <a:pt x="67" y="3"/>
                    <a:pt x="64" y="4"/>
                    <a:pt x="63" y="4"/>
                  </a:cubicBezTo>
                  <a:cubicBezTo>
                    <a:pt x="62" y="4"/>
                    <a:pt x="62" y="8"/>
                    <a:pt x="59" y="8"/>
                  </a:cubicBezTo>
                  <a:cubicBezTo>
                    <a:pt x="56" y="8"/>
                    <a:pt x="51" y="12"/>
                    <a:pt x="51" y="14"/>
                  </a:cubicBezTo>
                  <a:cubicBezTo>
                    <a:pt x="51" y="16"/>
                    <a:pt x="51" y="20"/>
                    <a:pt x="47" y="19"/>
                  </a:cubicBezTo>
                  <a:cubicBezTo>
                    <a:pt x="45" y="19"/>
                    <a:pt x="42" y="19"/>
                    <a:pt x="39" y="17"/>
                  </a:cubicBezTo>
                  <a:cubicBezTo>
                    <a:pt x="38" y="18"/>
                    <a:pt x="35" y="20"/>
                    <a:pt x="31" y="15"/>
                  </a:cubicBezTo>
                  <a:cubicBezTo>
                    <a:pt x="27" y="10"/>
                    <a:pt x="21" y="5"/>
                    <a:pt x="17" y="5"/>
                  </a:cubicBezTo>
                  <a:cubicBezTo>
                    <a:pt x="14" y="5"/>
                    <a:pt x="3" y="5"/>
                    <a:pt x="6" y="11"/>
                  </a:cubicBezTo>
                  <a:cubicBezTo>
                    <a:pt x="7" y="10"/>
                    <a:pt x="8" y="9"/>
                    <a:pt x="11" y="9"/>
                  </a:cubicBezTo>
                  <a:cubicBezTo>
                    <a:pt x="19" y="10"/>
                    <a:pt x="15" y="19"/>
                    <a:pt x="20" y="19"/>
                  </a:cubicBezTo>
                  <a:cubicBezTo>
                    <a:pt x="24" y="20"/>
                    <a:pt x="29" y="26"/>
                    <a:pt x="25" y="26"/>
                  </a:cubicBezTo>
                  <a:cubicBezTo>
                    <a:pt x="21" y="26"/>
                    <a:pt x="18" y="30"/>
                    <a:pt x="14" y="28"/>
                  </a:cubicBezTo>
                  <a:cubicBezTo>
                    <a:pt x="10" y="27"/>
                    <a:pt x="5" y="24"/>
                    <a:pt x="3" y="28"/>
                  </a:cubicBezTo>
                  <a:cubicBezTo>
                    <a:pt x="2" y="33"/>
                    <a:pt x="0" y="38"/>
                    <a:pt x="6" y="38"/>
                  </a:cubicBezTo>
                  <a:cubicBezTo>
                    <a:pt x="11" y="37"/>
                    <a:pt x="10" y="41"/>
                    <a:pt x="6" y="45"/>
                  </a:cubicBezTo>
                  <a:cubicBezTo>
                    <a:pt x="3" y="48"/>
                    <a:pt x="12" y="44"/>
                    <a:pt x="13" y="47"/>
                  </a:cubicBezTo>
                  <a:cubicBezTo>
                    <a:pt x="13" y="51"/>
                    <a:pt x="16" y="51"/>
                    <a:pt x="15" y="56"/>
                  </a:cubicBezTo>
                  <a:cubicBezTo>
                    <a:pt x="14" y="60"/>
                    <a:pt x="15" y="66"/>
                    <a:pt x="15" y="71"/>
                  </a:cubicBezTo>
                  <a:cubicBezTo>
                    <a:pt x="19" y="71"/>
                    <a:pt x="23" y="71"/>
                    <a:pt x="24" y="70"/>
                  </a:cubicBezTo>
                  <a:cubicBezTo>
                    <a:pt x="26" y="67"/>
                    <a:pt x="31" y="63"/>
                    <a:pt x="34" y="63"/>
                  </a:cubicBezTo>
                  <a:cubicBezTo>
                    <a:pt x="37" y="63"/>
                    <a:pt x="41" y="64"/>
                    <a:pt x="42" y="62"/>
                  </a:cubicBezTo>
                  <a:cubicBezTo>
                    <a:pt x="44" y="59"/>
                    <a:pt x="54" y="60"/>
                    <a:pt x="55" y="62"/>
                  </a:cubicBezTo>
                  <a:cubicBezTo>
                    <a:pt x="57" y="64"/>
                    <a:pt x="62" y="66"/>
                    <a:pt x="64" y="66"/>
                  </a:cubicBezTo>
                  <a:cubicBezTo>
                    <a:pt x="65" y="66"/>
                    <a:pt x="66" y="69"/>
                    <a:pt x="69" y="68"/>
                  </a:cubicBezTo>
                  <a:cubicBezTo>
                    <a:pt x="72" y="68"/>
                    <a:pt x="79" y="69"/>
                    <a:pt x="79" y="71"/>
                  </a:cubicBezTo>
                  <a:cubicBezTo>
                    <a:pt x="79" y="73"/>
                    <a:pt x="81" y="75"/>
                    <a:pt x="84" y="75"/>
                  </a:cubicBezTo>
                  <a:cubicBezTo>
                    <a:pt x="86" y="75"/>
                    <a:pt x="89" y="82"/>
                    <a:pt x="91" y="82"/>
                  </a:cubicBezTo>
                  <a:cubicBezTo>
                    <a:pt x="94" y="81"/>
                    <a:pt x="99" y="81"/>
                    <a:pt x="99" y="83"/>
                  </a:cubicBezTo>
                  <a:cubicBezTo>
                    <a:pt x="99" y="84"/>
                    <a:pt x="100" y="92"/>
                    <a:pt x="101" y="97"/>
                  </a:cubicBezTo>
                  <a:cubicBezTo>
                    <a:pt x="102" y="96"/>
                    <a:pt x="103" y="96"/>
                    <a:pt x="104" y="96"/>
                  </a:cubicBezTo>
                  <a:cubicBezTo>
                    <a:pt x="105" y="97"/>
                    <a:pt x="111" y="96"/>
                    <a:pt x="112" y="99"/>
                  </a:cubicBezTo>
                  <a:cubicBezTo>
                    <a:pt x="113" y="102"/>
                    <a:pt x="122" y="100"/>
                    <a:pt x="122" y="95"/>
                  </a:cubicBezTo>
                  <a:cubicBezTo>
                    <a:pt x="121" y="90"/>
                    <a:pt x="136" y="90"/>
                    <a:pt x="138" y="86"/>
                  </a:cubicBezTo>
                  <a:cubicBezTo>
                    <a:pt x="139" y="81"/>
                    <a:pt x="141" y="73"/>
                    <a:pt x="144" y="75"/>
                  </a:cubicBezTo>
                  <a:cubicBezTo>
                    <a:pt x="148" y="76"/>
                    <a:pt x="150" y="69"/>
                    <a:pt x="153" y="69"/>
                  </a:cubicBezTo>
                  <a:cubicBezTo>
                    <a:pt x="156" y="70"/>
                    <a:pt x="158" y="72"/>
                    <a:pt x="162" y="71"/>
                  </a:cubicBezTo>
                  <a:lnTo>
                    <a:pt x="161" y="64"/>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4" name="Freeform 154">
              <a:extLst>
                <a:ext uri="{FF2B5EF4-FFF2-40B4-BE49-F238E27FC236}">
                  <a16:creationId xmlns="" xmlns:a16="http://schemas.microsoft.com/office/drawing/2014/main" id="{6957FAF3-902E-4551-8277-897F65F7A439}"/>
                </a:ext>
              </a:extLst>
            </p:cNvPr>
            <p:cNvSpPr>
              <a:spLocks/>
            </p:cNvSpPr>
            <p:nvPr/>
          </p:nvSpPr>
          <p:spPr bwMode="auto">
            <a:xfrm>
              <a:off x="6429963" y="3258289"/>
              <a:ext cx="416526" cy="352804"/>
            </a:xfrm>
            <a:custGeom>
              <a:avLst/>
              <a:gdLst/>
              <a:ahLst/>
              <a:cxnLst>
                <a:cxn ang="0">
                  <a:pos x="217" y="162"/>
                </a:cxn>
                <a:cxn ang="0">
                  <a:pos x="212" y="150"/>
                </a:cxn>
                <a:cxn ang="0">
                  <a:pos x="200" y="140"/>
                </a:cxn>
                <a:cxn ang="0">
                  <a:pos x="192" y="130"/>
                </a:cxn>
                <a:cxn ang="0">
                  <a:pos x="204" y="114"/>
                </a:cxn>
                <a:cxn ang="0">
                  <a:pos x="193" y="108"/>
                </a:cxn>
                <a:cxn ang="0">
                  <a:pos x="191" y="95"/>
                </a:cxn>
                <a:cxn ang="0">
                  <a:pos x="191" y="83"/>
                </a:cxn>
                <a:cxn ang="0">
                  <a:pos x="192" y="74"/>
                </a:cxn>
                <a:cxn ang="0">
                  <a:pos x="197" y="65"/>
                </a:cxn>
                <a:cxn ang="0">
                  <a:pos x="199" y="60"/>
                </a:cxn>
                <a:cxn ang="0">
                  <a:pos x="197" y="46"/>
                </a:cxn>
                <a:cxn ang="0">
                  <a:pos x="189" y="45"/>
                </a:cxn>
                <a:cxn ang="0">
                  <a:pos x="182" y="38"/>
                </a:cxn>
                <a:cxn ang="0">
                  <a:pos x="177" y="34"/>
                </a:cxn>
                <a:cxn ang="0">
                  <a:pos x="167" y="31"/>
                </a:cxn>
                <a:cxn ang="0">
                  <a:pos x="162" y="29"/>
                </a:cxn>
                <a:cxn ang="0">
                  <a:pos x="153" y="25"/>
                </a:cxn>
                <a:cxn ang="0">
                  <a:pos x="140" y="25"/>
                </a:cxn>
                <a:cxn ang="0">
                  <a:pos x="132" y="26"/>
                </a:cxn>
                <a:cxn ang="0">
                  <a:pos x="122" y="33"/>
                </a:cxn>
                <a:cxn ang="0">
                  <a:pos x="113" y="34"/>
                </a:cxn>
                <a:cxn ang="0">
                  <a:pos x="113" y="40"/>
                </a:cxn>
                <a:cxn ang="0">
                  <a:pos x="88" y="46"/>
                </a:cxn>
                <a:cxn ang="0">
                  <a:pos x="68" y="33"/>
                </a:cxn>
                <a:cxn ang="0">
                  <a:pos x="54" y="20"/>
                </a:cxn>
                <a:cxn ang="0">
                  <a:pos x="46" y="14"/>
                </a:cxn>
                <a:cxn ang="0">
                  <a:pos x="44" y="4"/>
                </a:cxn>
                <a:cxn ang="0">
                  <a:pos x="21" y="14"/>
                </a:cxn>
                <a:cxn ang="0">
                  <a:pos x="13" y="9"/>
                </a:cxn>
                <a:cxn ang="0">
                  <a:pos x="7" y="1"/>
                </a:cxn>
                <a:cxn ang="0">
                  <a:pos x="3" y="6"/>
                </a:cxn>
                <a:cxn ang="0">
                  <a:pos x="3" y="16"/>
                </a:cxn>
                <a:cxn ang="0">
                  <a:pos x="3" y="28"/>
                </a:cxn>
                <a:cxn ang="0">
                  <a:pos x="9" y="37"/>
                </a:cxn>
                <a:cxn ang="0">
                  <a:pos x="13" y="46"/>
                </a:cxn>
                <a:cxn ang="0">
                  <a:pos x="19" y="52"/>
                </a:cxn>
                <a:cxn ang="0">
                  <a:pos x="23" y="56"/>
                </a:cxn>
                <a:cxn ang="0">
                  <a:pos x="22" y="63"/>
                </a:cxn>
                <a:cxn ang="0">
                  <a:pos x="17" y="72"/>
                </a:cxn>
                <a:cxn ang="0">
                  <a:pos x="19" y="82"/>
                </a:cxn>
                <a:cxn ang="0">
                  <a:pos x="24" y="88"/>
                </a:cxn>
                <a:cxn ang="0">
                  <a:pos x="37" y="97"/>
                </a:cxn>
                <a:cxn ang="0">
                  <a:pos x="42" y="103"/>
                </a:cxn>
                <a:cxn ang="0">
                  <a:pos x="41" y="111"/>
                </a:cxn>
                <a:cxn ang="0">
                  <a:pos x="45" y="119"/>
                </a:cxn>
                <a:cxn ang="0">
                  <a:pos x="51" y="127"/>
                </a:cxn>
                <a:cxn ang="0">
                  <a:pos x="54" y="127"/>
                </a:cxn>
                <a:cxn ang="0">
                  <a:pos x="59" y="126"/>
                </a:cxn>
                <a:cxn ang="0">
                  <a:pos x="67" y="125"/>
                </a:cxn>
                <a:cxn ang="0">
                  <a:pos x="79" y="143"/>
                </a:cxn>
                <a:cxn ang="0">
                  <a:pos x="85" y="153"/>
                </a:cxn>
                <a:cxn ang="0">
                  <a:pos x="99" y="160"/>
                </a:cxn>
                <a:cxn ang="0">
                  <a:pos x="125" y="170"/>
                </a:cxn>
                <a:cxn ang="0">
                  <a:pos x="143" y="165"/>
                </a:cxn>
                <a:cxn ang="0">
                  <a:pos x="151" y="180"/>
                </a:cxn>
                <a:cxn ang="0">
                  <a:pos x="191" y="187"/>
                </a:cxn>
                <a:cxn ang="0">
                  <a:pos x="202" y="188"/>
                </a:cxn>
                <a:cxn ang="0">
                  <a:pos x="202" y="185"/>
                </a:cxn>
                <a:cxn ang="0">
                  <a:pos x="209" y="174"/>
                </a:cxn>
                <a:cxn ang="0">
                  <a:pos x="220" y="171"/>
                </a:cxn>
                <a:cxn ang="0">
                  <a:pos x="217" y="162"/>
                </a:cxn>
              </a:cxnLst>
              <a:rect l="0" t="0" r="r" b="b"/>
              <a:pathLst>
                <a:path w="223" h="188">
                  <a:moveTo>
                    <a:pt x="217" y="162"/>
                  </a:moveTo>
                  <a:cubicBezTo>
                    <a:pt x="214" y="161"/>
                    <a:pt x="217" y="152"/>
                    <a:pt x="212" y="150"/>
                  </a:cubicBezTo>
                  <a:cubicBezTo>
                    <a:pt x="206" y="148"/>
                    <a:pt x="201" y="144"/>
                    <a:pt x="200" y="140"/>
                  </a:cubicBezTo>
                  <a:cubicBezTo>
                    <a:pt x="199" y="136"/>
                    <a:pt x="192" y="133"/>
                    <a:pt x="192" y="130"/>
                  </a:cubicBezTo>
                  <a:cubicBezTo>
                    <a:pt x="193" y="128"/>
                    <a:pt x="206" y="119"/>
                    <a:pt x="204" y="114"/>
                  </a:cubicBezTo>
                  <a:cubicBezTo>
                    <a:pt x="202" y="109"/>
                    <a:pt x="194" y="110"/>
                    <a:pt x="193" y="108"/>
                  </a:cubicBezTo>
                  <a:cubicBezTo>
                    <a:pt x="192" y="107"/>
                    <a:pt x="193" y="100"/>
                    <a:pt x="191" y="95"/>
                  </a:cubicBezTo>
                  <a:cubicBezTo>
                    <a:pt x="189" y="91"/>
                    <a:pt x="193" y="86"/>
                    <a:pt x="191" y="83"/>
                  </a:cubicBezTo>
                  <a:cubicBezTo>
                    <a:pt x="189" y="81"/>
                    <a:pt x="192" y="75"/>
                    <a:pt x="192" y="74"/>
                  </a:cubicBezTo>
                  <a:cubicBezTo>
                    <a:pt x="193" y="72"/>
                    <a:pt x="197" y="69"/>
                    <a:pt x="197" y="65"/>
                  </a:cubicBezTo>
                  <a:cubicBezTo>
                    <a:pt x="197" y="62"/>
                    <a:pt x="198" y="60"/>
                    <a:pt x="199" y="60"/>
                  </a:cubicBezTo>
                  <a:cubicBezTo>
                    <a:pt x="198" y="55"/>
                    <a:pt x="197" y="47"/>
                    <a:pt x="197" y="46"/>
                  </a:cubicBezTo>
                  <a:cubicBezTo>
                    <a:pt x="197" y="44"/>
                    <a:pt x="192" y="44"/>
                    <a:pt x="189" y="45"/>
                  </a:cubicBezTo>
                  <a:cubicBezTo>
                    <a:pt x="187" y="45"/>
                    <a:pt x="184" y="38"/>
                    <a:pt x="182" y="38"/>
                  </a:cubicBezTo>
                  <a:cubicBezTo>
                    <a:pt x="179" y="38"/>
                    <a:pt x="177" y="36"/>
                    <a:pt x="177" y="34"/>
                  </a:cubicBezTo>
                  <a:cubicBezTo>
                    <a:pt x="177" y="32"/>
                    <a:pt x="170" y="31"/>
                    <a:pt x="167" y="31"/>
                  </a:cubicBezTo>
                  <a:cubicBezTo>
                    <a:pt x="164" y="32"/>
                    <a:pt x="163" y="29"/>
                    <a:pt x="162" y="29"/>
                  </a:cubicBezTo>
                  <a:cubicBezTo>
                    <a:pt x="160" y="29"/>
                    <a:pt x="155" y="27"/>
                    <a:pt x="153" y="25"/>
                  </a:cubicBezTo>
                  <a:cubicBezTo>
                    <a:pt x="152" y="23"/>
                    <a:pt x="142" y="22"/>
                    <a:pt x="140" y="25"/>
                  </a:cubicBezTo>
                  <a:cubicBezTo>
                    <a:pt x="139" y="27"/>
                    <a:pt x="135" y="26"/>
                    <a:pt x="132" y="26"/>
                  </a:cubicBezTo>
                  <a:cubicBezTo>
                    <a:pt x="129" y="26"/>
                    <a:pt x="124" y="30"/>
                    <a:pt x="122" y="33"/>
                  </a:cubicBezTo>
                  <a:cubicBezTo>
                    <a:pt x="121" y="34"/>
                    <a:pt x="117" y="34"/>
                    <a:pt x="113" y="34"/>
                  </a:cubicBezTo>
                  <a:cubicBezTo>
                    <a:pt x="113" y="37"/>
                    <a:pt x="113" y="39"/>
                    <a:pt x="113" y="40"/>
                  </a:cubicBezTo>
                  <a:cubicBezTo>
                    <a:pt x="111" y="43"/>
                    <a:pt x="98" y="45"/>
                    <a:pt x="88" y="46"/>
                  </a:cubicBezTo>
                  <a:cubicBezTo>
                    <a:pt x="79" y="46"/>
                    <a:pt x="78" y="33"/>
                    <a:pt x="68" y="33"/>
                  </a:cubicBezTo>
                  <a:cubicBezTo>
                    <a:pt x="60" y="33"/>
                    <a:pt x="54" y="26"/>
                    <a:pt x="54" y="20"/>
                  </a:cubicBezTo>
                  <a:cubicBezTo>
                    <a:pt x="50" y="18"/>
                    <a:pt x="45" y="15"/>
                    <a:pt x="46" y="14"/>
                  </a:cubicBezTo>
                  <a:cubicBezTo>
                    <a:pt x="47" y="12"/>
                    <a:pt x="49" y="1"/>
                    <a:pt x="44" y="4"/>
                  </a:cubicBezTo>
                  <a:cubicBezTo>
                    <a:pt x="38" y="6"/>
                    <a:pt x="31" y="15"/>
                    <a:pt x="21" y="14"/>
                  </a:cubicBezTo>
                  <a:cubicBezTo>
                    <a:pt x="11" y="12"/>
                    <a:pt x="18" y="11"/>
                    <a:pt x="13" y="9"/>
                  </a:cubicBezTo>
                  <a:cubicBezTo>
                    <a:pt x="9" y="7"/>
                    <a:pt x="12" y="2"/>
                    <a:pt x="7" y="1"/>
                  </a:cubicBezTo>
                  <a:cubicBezTo>
                    <a:pt x="2" y="0"/>
                    <a:pt x="5" y="6"/>
                    <a:pt x="3" y="6"/>
                  </a:cubicBezTo>
                  <a:cubicBezTo>
                    <a:pt x="0" y="6"/>
                    <a:pt x="2" y="14"/>
                    <a:pt x="3" y="16"/>
                  </a:cubicBezTo>
                  <a:cubicBezTo>
                    <a:pt x="4" y="18"/>
                    <a:pt x="1" y="27"/>
                    <a:pt x="3" y="28"/>
                  </a:cubicBezTo>
                  <a:cubicBezTo>
                    <a:pt x="5" y="28"/>
                    <a:pt x="9" y="35"/>
                    <a:pt x="9" y="37"/>
                  </a:cubicBezTo>
                  <a:cubicBezTo>
                    <a:pt x="8" y="38"/>
                    <a:pt x="13" y="43"/>
                    <a:pt x="13" y="46"/>
                  </a:cubicBezTo>
                  <a:cubicBezTo>
                    <a:pt x="13" y="49"/>
                    <a:pt x="17" y="52"/>
                    <a:pt x="19" y="52"/>
                  </a:cubicBezTo>
                  <a:cubicBezTo>
                    <a:pt x="21" y="52"/>
                    <a:pt x="24" y="54"/>
                    <a:pt x="23" y="56"/>
                  </a:cubicBezTo>
                  <a:cubicBezTo>
                    <a:pt x="22" y="59"/>
                    <a:pt x="25" y="63"/>
                    <a:pt x="22" y="63"/>
                  </a:cubicBezTo>
                  <a:cubicBezTo>
                    <a:pt x="19" y="63"/>
                    <a:pt x="20" y="71"/>
                    <a:pt x="17" y="72"/>
                  </a:cubicBezTo>
                  <a:cubicBezTo>
                    <a:pt x="15" y="73"/>
                    <a:pt x="17" y="81"/>
                    <a:pt x="19" y="82"/>
                  </a:cubicBezTo>
                  <a:cubicBezTo>
                    <a:pt x="21" y="83"/>
                    <a:pt x="25" y="85"/>
                    <a:pt x="24" y="88"/>
                  </a:cubicBezTo>
                  <a:cubicBezTo>
                    <a:pt x="24" y="91"/>
                    <a:pt x="34" y="96"/>
                    <a:pt x="37" y="97"/>
                  </a:cubicBezTo>
                  <a:cubicBezTo>
                    <a:pt x="40" y="97"/>
                    <a:pt x="40" y="102"/>
                    <a:pt x="42" y="103"/>
                  </a:cubicBezTo>
                  <a:cubicBezTo>
                    <a:pt x="44" y="105"/>
                    <a:pt x="41" y="109"/>
                    <a:pt x="41" y="111"/>
                  </a:cubicBezTo>
                  <a:cubicBezTo>
                    <a:pt x="42" y="113"/>
                    <a:pt x="46" y="115"/>
                    <a:pt x="45" y="119"/>
                  </a:cubicBezTo>
                  <a:cubicBezTo>
                    <a:pt x="45" y="121"/>
                    <a:pt x="48" y="124"/>
                    <a:pt x="51" y="127"/>
                  </a:cubicBezTo>
                  <a:cubicBezTo>
                    <a:pt x="52" y="127"/>
                    <a:pt x="53" y="127"/>
                    <a:pt x="54" y="127"/>
                  </a:cubicBezTo>
                  <a:cubicBezTo>
                    <a:pt x="57" y="127"/>
                    <a:pt x="57" y="124"/>
                    <a:pt x="59" y="126"/>
                  </a:cubicBezTo>
                  <a:cubicBezTo>
                    <a:pt x="62" y="128"/>
                    <a:pt x="65" y="126"/>
                    <a:pt x="67" y="125"/>
                  </a:cubicBezTo>
                  <a:cubicBezTo>
                    <a:pt x="70" y="125"/>
                    <a:pt x="76" y="137"/>
                    <a:pt x="79" y="143"/>
                  </a:cubicBezTo>
                  <a:cubicBezTo>
                    <a:pt x="82" y="149"/>
                    <a:pt x="81" y="151"/>
                    <a:pt x="85" y="153"/>
                  </a:cubicBezTo>
                  <a:cubicBezTo>
                    <a:pt x="89" y="156"/>
                    <a:pt x="93" y="155"/>
                    <a:pt x="99" y="160"/>
                  </a:cubicBezTo>
                  <a:cubicBezTo>
                    <a:pt x="104" y="166"/>
                    <a:pt x="119" y="170"/>
                    <a:pt x="125" y="170"/>
                  </a:cubicBezTo>
                  <a:cubicBezTo>
                    <a:pt x="131" y="170"/>
                    <a:pt x="135" y="164"/>
                    <a:pt x="143" y="165"/>
                  </a:cubicBezTo>
                  <a:cubicBezTo>
                    <a:pt x="150" y="167"/>
                    <a:pt x="149" y="176"/>
                    <a:pt x="151" y="180"/>
                  </a:cubicBezTo>
                  <a:cubicBezTo>
                    <a:pt x="154" y="183"/>
                    <a:pt x="185" y="186"/>
                    <a:pt x="191" y="187"/>
                  </a:cubicBezTo>
                  <a:cubicBezTo>
                    <a:pt x="193" y="188"/>
                    <a:pt x="197" y="188"/>
                    <a:pt x="202" y="188"/>
                  </a:cubicBezTo>
                  <a:cubicBezTo>
                    <a:pt x="202" y="187"/>
                    <a:pt x="202" y="186"/>
                    <a:pt x="202" y="185"/>
                  </a:cubicBezTo>
                  <a:cubicBezTo>
                    <a:pt x="202" y="180"/>
                    <a:pt x="206" y="176"/>
                    <a:pt x="209" y="174"/>
                  </a:cubicBezTo>
                  <a:cubicBezTo>
                    <a:pt x="213" y="172"/>
                    <a:pt x="216" y="171"/>
                    <a:pt x="220" y="171"/>
                  </a:cubicBezTo>
                  <a:cubicBezTo>
                    <a:pt x="223" y="170"/>
                    <a:pt x="220" y="163"/>
                    <a:pt x="217" y="16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5" name="Freeform 155">
              <a:extLst>
                <a:ext uri="{FF2B5EF4-FFF2-40B4-BE49-F238E27FC236}">
                  <a16:creationId xmlns="" xmlns:a16="http://schemas.microsoft.com/office/drawing/2014/main" id="{6FE1E42D-B414-4538-8D6E-A8596B95CFD1}"/>
                </a:ext>
              </a:extLst>
            </p:cNvPr>
            <p:cNvSpPr>
              <a:spLocks noEditPoints="1"/>
            </p:cNvSpPr>
            <p:nvPr/>
          </p:nvSpPr>
          <p:spPr bwMode="auto">
            <a:xfrm>
              <a:off x="6484360" y="2841763"/>
              <a:ext cx="857920" cy="404093"/>
            </a:xfrm>
            <a:custGeom>
              <a:avLst/>
              <a:gdLst/>
              <a:ahLst/>
              <a:cxnLst>
                <a:cxn ang="0">
                  <a:pos x="444" y="89"/>
                </a:cxn>
                <a:cxn ang="0">
                  <a:pos x="429" y="75"/>
                </a:cxn>
                <a:cxn ang="0">
                  <a:pos x="399" y="70"/>
                </a:cxn>
                <a:cxn ang="0">
                  <a:pos x="372" y="51"/>
                </a:cxn>
                <a:cxn ang="0">
                  <a:pos x="341" y="17"/>
                </a:cxn>
                <a:cxn ang="0">
                  <a:pos x="310" y="30"/>
                </a:cxn>
                <a:cxn ang="0">
                  <a:pos x="302" y="21"/>
                </a:cxn>
                <a:cxn ang="0">
                  <a:pos x="285" y="19"/>
                </a:cxn>
                <a:cxn ang="0">
                  <a:pos x="277" y="2"/>
                </a:cxn>
                <a:cxn ang="0">
                  <a:pos x="237" y="10"/>
                </a:cxn>
                <a:cxn ang="0">
                  <a:pos x="193" y="20"/>
                </a:cxn>
                <a:cxn ang="0">
                  <a:pos x="170" y="31"/>
                </a:cxn>
                <a:cxn ang="0">
                  <a:pos x="166" y="46"/>
                </a:cxn>
                <a:cxn ang="0">
                  <a:pos x="170" y="61"/>
                </a:cxn>
                <a:cxn ang="0">
                  <a:pos x="158" y="69"/>
                </a:cxn>
                <a:cxn ang="0">
                  <a:pos x="141" y="68"/>
                </a:cxn>
                <a:cxn ang="0">
                  <a:pos x="112" y="70"/>
                </a:cxn>
                <a:cxn ang="0">
                  <a:pos x="92" y="70"/>
                </a:cxn>
                <a:cxn ang="0">
                  <a:pos x="62" y="58"/>
                </a:cxn>
                <a:cxn ang="0">
                  <a:pos x="35" y="66"/>
                </a:cxn>
                <a:cxn ang="0">
                  <a:pos x="25" y="84"/>
                </a:cxn>
                <a:cxn ang="0">
                  <a:pos x="4" y="88"/>
                </a:cxn>
                <a:cxn ang="0">
                  <a:pos x="1" y="104"/>
                </a:cxn>
                <a:cxn ang="0">
                  <a:pos x="17" y="114"/>
                </a:cxn>
                <a:cxn ang="0">
                  <a:pos x="28" y="134"/>
                </a:cxn>
                <a:cxn ang="0">
                  <a:pos x="58" y="127"/>
                </a:cxn>
                <a:cxn ang="0">
                  <a:pos x="65" y="150"/>
                </a:cxn>
                <a:cxn ang="0">
                  <a:pos x="44" y="165"/>
                </a:cxn>
                <a:cxn ang="0">
                  <a:pos x="64" y="185"/>
                </a:cxn>
                <a:cxn ang="0">
                  <a:pos x="75" y="197"/>
                </a:cxn>
                <a:cxn ang="0">
                  <a:pos x="108" y="203"/>
                </a:cxn>
                <a:cxn ang="0">
                  <a:pos x="139" y="144"/>
                </a:cxn>
                <a:cxn ang="0">
                  <a:pos x="157" y="146"/>
                </a:cxn>
                <a:cxn ang="0">
                  <a:pos x="191" y="174"/>
                </a:cxn>
                <a:cxn ang="0">
                  <a:pos x="225" y="192"/>
                </a:cxn>
                <a:cxn ang="0">
                  <a:pos x="250" y="212"/>
                </a:cxn>
                <a:cxn ang="0">
                  <a:pos x="274" y="201"/>
                </a:cxn>
                <a:cxn ang="0">
                  <a:pos x="299" y="187"/>
                </a:cxn>
                <a:cxn ang="0">
                  <a:pos x="336" y="185"/>
                </a:cxn>
                <a:cxn ang="0">
                  <a:pos x="385" y="193"/>
                </a:cxn>
                <a:cxn ang="0">
                  <a:pos x="386" y="167"/>
                </a:cxn>
                <a:cxn ang="0">
                  <a:pos x="401" y="151"/>
                </a:cxn>
                <a:cxn ang="0">
                  <a:pos x="416" y="126"/>
                </a:cxn>
                <a:cxn ang="0">
                  <a:pos x="445" y="123"/>
                </a:cxn>
                <a:cxn ang="0">
                  <a:pos x="455" y="99"/>
                </a:cxn>
                <a:cxn ang="0">
                  <a:pos x="171" y="137"/>
                </a:cxn>
                <a:cxn ang="0">
                  <a:pos x="361" y="136"/>
                </a:cxn>
                <a:cxn ang="0">
                  <a:pos x="315" y="136"/>
                </a:cxn>
                <a:cxn ang="0">
                  <a:pos x="361" y="136"/>
                </a:cxn>
              </a:cxnLst>
              <a:rect l="0" t="0" r="r" b="b"/>
              <a:pathLst>
                <a:path w="459" h="216">
                  <a:moveTo>
                    <a:pt x="457" y="88"/>
                  </a:moveTo>
                  <a:cubicBezTo>
                    <a:pt x="456" y="86"/>
                    <a:pt x="454" y="87"/>
                    <a:pt x="453" y="88"/>
                  </a:cubicBezTo>
                  <a:cubicBezTo>
                    <a:pt x="451" y="89"/>
                    <a:pt x="446" y="89"/>
                    <a:pt x="444" y="89"/>
                  </a:cubicBezTo>
                  <a:cubicBezTo>
                    <a:pt x="442" y="89"/>
                    <a:pt x="438" y="87"/>
                    <a:pt x="438" y="85"/>
                  </a:cubicBezTo>
                  <a:cubicBezTo>
                    <a:pt x="438" y="83"/>
                    <a:pt x="438" y="80"/>
                    <a:pt x="436" y="80"/>
                  </a:cubicBezTo>
                  <a:cubicBezTo>
                    <a:pt x="434" y="80"/>
                    <a:pt x="431" y="79"/>
                    <a:pt x="429" y="75"/>
                  </a:cubicBezTo>
                  <a:cubicBezTo>
                    <a:pt x="427" y="70"/>
                    <a:pt x="424" y="70"/>
                    <a:pt x="421" y="69"/>
                  </a:cubicBezTo>
                  <a:cubicBezTo>
                    <a:pt x="419" y="67"/>
                    <a:pt x="413" y="71"/>
                    <a:pt x="410" y="72"/>
                  </a:cubicBezTo>
                  <a:cubicBezTo>
                    <a:pt x="407" y="73"/>
                    <a:pt x="403" y="71"/>
                    <a:pt x="399" y="70"/>
                  </a:cubicBezTo>
                  <a:cubicBezTo>
                    <a:pt x="396" y="69"/>
                    <a:pt x="394" y="63"/>
                    <a:pt x="390" y="64"/>
                  </a:cubicBezTo>
                  <a:cubicBezTo>
                    <a:pt x="387" y="65"/>
                    <a:pt x="386" y="71"/>
                    <a:pt x="384" y="71"/>
                  </a:cubicBezTo>
                  <a:cubicBezTo>
                    <a:pt x="381" y="71"/>
                    <a:pt x="377" y="58"/>
                    <a:pt x="372" y="51"/>
                  </a:cubicBezTo>
                  <a:cubicBezTo>
                    <a:pt x="367" y="44"/>
                    <a:pt x="359" y="29"/>
                    <a:pt x="351" y="26"/>
                  </a:cubicBezTo>
                  <a:cubicBezTo>
                    <a:pt x="344" y="24"/>
                    <a:pt x="346" y="20"/>
                    <a:pt x="348" y="18"/>
                  </a:cubicBezTo>
                  <a:cubicBezTo>
                    <a:pt x="350" y="16"/>
                    <a:pt x="344" y="15"/>
                    <a:pt x="341" y="17"/>
                  </a:cubicBezTo>
                  <a:cubicBezTo>
                    <a:pt x="338" y="19"/>
                    <a:pt x="334" y="22"/>
                    <a:pt x="330" y="23"/>
                  </a:cubicBezTo>
                  <a:cubicBezTo>
                    <a:pt x="327" y="24"/>
                    <a:pt x="322" y="29"/>
                    <a:pt x="318" y="28"/>
                  </a:cubicBezTo>
                  <a:cubicBezTo>
                    <a:pt x="314" y="27"/>
                    <a:pt x="313" y="33"/>
                    <a:pt x="310" y="30"/>
                  </a:cubicBezTo>
                  <a:cubicBezTo>
                    <a:pt x="307" y="27"/>
                    <a:pt x="314" y="25"/>
                    <a:pt x="314" y="23"/>
                  </a:cubicBezTo>
                  <a:cubicBezTo>
                    <a:pt x="314" y="20"/>
                    <a:pt x="309" y="23"/>
                    <a:pt x="308" y="22"/>
                  </a:cubicBezTo>
                  <a:cubicBezTo>
                    <a:pt x="306" y="20"/>
                    <a:pt x="302" y="19"/>
                    <a:pt x="302" y="21"/>
                  </a:cubicBezTo>
                  <a:cubicBezTo>
                    <a:pt x="302" y="23"/>
                    <a:pt x="299" y="22"/>
                    <a:pt x="299" y="20"/>
                  </a:cubicBezTo>
                  <a:cubicBezTo>
                    <a:pt x="299" y="19"/>
                    <a:pt x="297" y="15"/>
                    <a:pt x="295" y="18"/>
                  </a:cubicBezTo>
                  <a:cubicBezTo>
                    <a:pt x="293" y="20"/>
                    <a:pt x="286" y="21"/>
                    <a:pt x="285" y="19"/>
                  </a:cubicBezTo>
                  <a:cubicBezTo>
                    <a:pt x="283" y="18"/>
                    <a:pt x="286" y="17"/>
                    <a:pt x="286" y="15"/>
                  </a:cubicBezTo>
                  <a:cubicBezTo>
                    <a:pt x="286" y="12"/>
                    <a:pt x="283" y="9"/>
                    <a:pt x="284" y="7"/>
                  </a:cubicBezTo>
                  <a:cubicBezTo>
                    <a:pt x="284" y="4"/>
                    <a:pt x="279" y="1"/>
                    <a:pt x="277" y="2"/>
                  </a:cubicBezTo>
                  <a:cubicBezTo>
                    <a:pt x="274" y="3"/>
                    <a:pt x="271" y="2"/>
                    <a:pt x="268" y="1"/>
                  </a:cubicBezTo>
                  <a:cubicBezTo>
                    <a:pt x="265" y="0"/>
                    <a:pt x="254" y="2"/>
                    <a:pt x="254" y="4"/>
                  </a:cubicBezTo>
                  <a:cubicBezTo>
                    <a:pt x="253" y="7"/>
                    <a:pt x="240" y="9"/>
                    <a:pt x="237" y="10"/>
                  </a:cubicBezTo>
                  <a:cubicBezTo>
                    <a:pt x="235" y="11"/>
                    <a:pt x="225" y="12"/>
                    <a:pt x="221" y="13"/>
                  </a:cubicBezTo>
                  <a:cubicBezTo>
                    <a:pt x="218" y="13"/>
                    <a:pt x="214" y="16"/>
                    <a:pt x="210" y="16"/>
                  </a:cubicBezTo>
                  <a:cubicBezTo>
                    <a:pt x="205" y="16"/>
                    <a:pt x="197" y="17"/>
                    <a:pt x="193" y="20"/>
                  </a:cubicBezTo>
                  <a:cubicBezTo>
                    <a:pt x="189" y="23"/>
                    <a:pt x="182" y="20"/>
                    <a:pt x="179" y="21"/>
                  </a:cubicBezTo>
                  <a:cubicBezTo>
                    <a:pt x="176" y="22"/>
                    <a:pt x="171" y="21"/>
                    <a:pt x="170" y="22"/>
                  </a:cubicBezTo>
                  <a:cubicBezTo>
                    <a:pt x="168" y="23"/>
                    <a:pt x="169" y="29"/>
                    <a:pt x="170" y="31"/>
                  </a:cubicBezTo>
                  <a:cubicBezTo>
                    <a:pt x="172" y="34"/>
                    <a:pt x="180" y="35"/>
                    <a:pt x="180" y="36"/>
                  </a:cubicBezTo>
                  <a:cubicBezTo>
                    <a:pt x="181" y="38"/>
                    <a:pt x="172" y="38"/>
                    <a:pt x="168" y="38"/>
                  </a:cubicBezTo>
                  <a:cubicBezTo>
                    <a:pt x="164" y="39"/>
                    <a:pt x="165" y="44"/>
                    <a:pt x="166" y="46"/>
                  </a:cubicBezTo>
                  <a:cubicBezTo>
                    <a:pt x="167" y="49"/>
                    <a:pt x="162" y="51"/>
                    <a:pt x="159" y="52"/>
                  </a:cubicBezTo>
                  <a:cubicBezTo>
                    <a:pt x="156" y="53"/>
                    <a:pt x="159" y="58"/>
                    <a:pt x="162" y="58"/>
                  </a:cubicBezTo>
                  <a:cubicBezTo>
                    <a:pt x="165" y="58"/>
                    <a:pt x="168" y="61"/>
                    <a:pt x="170" y="61"/>
                  </a:cubicBezTo>
                  <a:cubicBezTo>
                    <a:pt x="173" y="61"/>
                    <a:pt x="173" y="66"/>
                    <a:pt x="173" y="69"/>
                  </a:cubicBezTo>
                  <a:cubicBezTo>
                    <a:pt x="173" y="72"/>
                    <a:pt x="170" y="73"/>
                    <a:pt x="166" y="73"/>
                  </a:cubicBezTo>
                  <a:cubicBezTo>
                    <a:pt x="162" y="73"/>
                    <a:pt x="160" y="70"/>
                    <a:pt x="158" y="69"/>
                  </a:cubicBezTo>
                  <a:cubicBezTo>
                    <a:pt x="155" y="69"/>
                    <a:pt x="156" y="74"/>
                    <a:pt x="154" y="75"/>
                  </a:cubicBezTo>
                  <a:cubicBezTo>
                    <a:pt x="152" y="76"/>
                    <a:pt x="151" y="71"/>
                    <a:pt x="148" y="71"/>
                  </a:cubicBezTo>
                  <a:cubicBezTo>
                    <a:pt x="145" y="71"/>
                    <a:pt x="142" y="71"/>
                    <a:pt x="141" y="68"/>
                  </a:cubicBezTo>
                  <a:cubicBezTo>
                    <a:pt x="140" y="65"/>
                    <a:pt x="133" y="64"/>
                    <a:pt x="130" y="67"/>
                  </a:cubicBezTo>
                  <a:cubicBezTo>
                    <a:pt x="127" y="70"/>
                    <a:pt x="126" y="69"/>
                    <a:pt x="123" y="67"/>
                  </a:cubicBezTo>
                  <a:cubicBezTo>
                    <a:pt x="121" y="65"/>
                    <a:pt x="113" y="68"/>
                    <a:pt x="112" y="70"/>
                  </a:cubicBezTo>
                  <a:cubicBezTo>
                    <a:pt x="111" y="73"/>
                    <a:pt x="106" y="74"/>
                    <a:pt x="102" y="71"/>
                  </a:cubicBezTo>
                  <a:cubicBezTo>
                    <a:pt x="98" y="69"/>
                    <a:pt x="95" y="68"/>
                    <a:pt x="95" y="71"/>
                  </a:cubicBezTo>
                  <a:cubicBezTo>
                    <a:pt x="95" y="75"/>
                    <a:pt x="92" y="72"/>
                    <a:pt x="92" y="70"/>
                  </a:cubicBezTo>
                  <a:cubicBezTo>
                    <a:pt x="92" y="68"/>
                    <a:pt x="86" y="64"/>
                    <a:pt x="83" y="62"/>
                  </a:cubicBezTo>
                  <a:cubicBezTo>
                    <a:pt x="80" y="60"/>
                    <a:pt x="70" y="60"/>
                    <a:pt x="70" y="58"/>
                  </a:cubicBezTo>
                  <a:cubicBezTo>
                    <a:pt x="69" y="56"/>
                    <a:pt x="63" y="54"/>
                    <a:pt x="62" y="58"/>
                  </a:cubicBezTo>
                  <a:cubicBezTo>
                    <a:pt x="60" y="61"/>
                    <a:pt x="58" y="59"/>
                    <a:pt x="56" y="58"/>
                  </a:cubicBezTo>
                  <a:cubicBezTo>
                    <a:pt x="54" y="57"/>
                    <a:pt x="49" y="59"/>
                    <a:pt x="47" y="60"/>
                  </a:cubicBezTo>
                  <a:cubicBezTo>
                    <a:pt x="45" y="61"/>
                    <a:pt x="39" y="66"/>
                    <a:pt x="35" y="66"/>
                  </a:cubicBezTo>
                  <a:cubicBezTo>
                    <a:pt x="32" y="66"/>
                    <a:pt x="34" y="70"/>
                    <a:pt x="29" y="71"/>
                  </a:cubicBezTo>
                  <a:cubicBezTo>
                    <a:pt x="25" y="72"/>
                    <a:pt x="26" y="75"/>
                    <a:pt x="26" y="77"/>
                  </a:cubicBezTo>
                  <a:cubicBezTo>
                    <a:pt x="27" y="79"/>
                    <a:pt x="29" y="83"/>
                    <a:pt x="25" y="84"/>
                  </a:cubicBezTo>
                  <a:cubicBezTo>
                    <a:pt x="21" y="86"/>
                    <a:pt x="20" y="79"/>
                    <a:pt x="16" y="77"/>
                  </a:cubicBezTo>
                  <a:cubicBezTo>
                    <a:pt x="13" y="74"/>
                    <a:pt x="10" y="77"/>
                    <a:pt x="10" y="81"/>
                  </a:cubicBezTo>
                  <a:cubicBezTo>
                    <a:pt x="10" y="84"/>
                    <a:pt x="6" y="84"/>
                    <a:pt x="4" y="88"/>
                  </a:cubicBezTo>
                  <a:cubicBezTo>
                    <a:pt x="2" y="91"/>
                    <a:pt x="7" y="92"/>
                    <a:pt x="7" y="93"/>
                  </a:cubicBezTo>
                  <a:cubicBezTo>
                    <a:pt x="7" y="95"/>
                    <a:pt x="4" y="96"/>
                    <a:pt x="3" y="97"/>
                  </a:cubicBezTo>
                  <a:cubicBezTo>
                    <a:pt x="2" y="97"/>
                    <a:pt x="0" y="102"/>
                    <a:pt x="1" y="104"/>
                  </a:cubicBezTo>
                  <a:cubicBezTo>
                    <a:pt x="2" y="105"/>
                    <a:pt x="8" y="105"/>
                    <a:pt x="7" y="108"/>
                  </a:cubicBezTo>
                  <a:cubicBezTo>
                    <a:pt x="7" y="112"/>
                    <a:pt x="6" y="115"/>
                    <a:pt x="9" y="114"/>
                  </a:cubicBezTo>
                  <a:cubicBezTo>
                    <a:pt x="12" y="113"/>
                    <a:pt x="15" y="114"/>
                    <a:pt x="17" y="114"/>
                  </a:cubicBezTo>
                  <a:cubicBezTo>
                    <a:pt x="19" y="114"/>
                    <a:pt x="21" y="118"/>
                    <a:pt x="24" y="122"/>
                  </a:cubicBezTo>
                  <a:cubicBezTo>
                    <a:pt x="28" y="126"/>
                    <a:pt x="29" y="128"/>
                    <a:pt x="26" y="129"/>
                  </a:cubicBezTo>
                  <a:cubicBezTo>
                    <a:pt x="22" y="130"/>
                    <a:pt x="24" y="132"/>
                    <a:pt x="28" y="134"/>
                  </a:cubicBezTo>
                  <a:cubicBezTo>
                    <a:pt x="30" y="134"/>
                    <a:pt x="31" y="135"/>
                    <a:pt x="32" y="136"/>
                  </a:cubicBezTo>
                  <a:cubicBezTo>
                    <a:pt x="33" y="135"/>
                    <a:pt x="33" y="135"/>
                    <a:pt x="34" y="134"/>
                  </a:cubicBezTo>
                  <a:cubicBezTo>
                    <a:pt x="40" y="129"/>
                    <a:pt x="50" y="125"/>
                    <a:pt x="58" y="127"/>
                  </a:cubicBezTo>
                  <a:cubicBezTo>
                    <a:pt x="65" y="129"/>
                    <a:pt x="72" y="125"/>
                    <a:pt x="75" y="130"/>
                  </a:cubicBezTo>
                  <a:cubicBezTo>
                    <a:pt x="78" y="135"/>
                    <a:pt x="75" y="143"/>
                    <a:pt x="76" y="147"/>
                  </a:cubicBezTo>
                  <a:cubicBezTo>
                    <a:pt x="78" y="150"/>
                    <a:pt x="70" y="150"/>
                    <a:pt x="65" y="150"/>
                  </a:cubicBezTo>
                  <a:cubicBezTo>
                    <a:pt x="60" y="149"/>
                    <a:pt x="50" y="152"/>
                    <a:pt x="51" y="155"/>
                  </a:cubicBezTo>
                  <a:cubicBezTo>
                    <a:pt x="53" y="158"/>
                    <a:pt x="56" y="165"/>
                    <a:pt x="50" y="161"/>
                  </a:cubicBezTo>
                  <a:cubicBezTo>
                    <a:pt x="43" y="157"/>
                    <a:pt x="40" y="165"/>
                    <a:pt x="44" y="165"/>
                  </a:cubicBezTo>
                  <a:cubicBezTo>
                    <a:pt x="48" y="165"/>
                    <a:pt x="53" y="169"/>
                    <a:pt x="53" y="172"/>
                  </a:cubicBezTo>
                  <a:cubicBezTo>
                    <a:pt x="53" y="175"/>
                    <a:pt x="53" y="182"/>
                    <a:pt x="56" y="181"/>
                  </a:cubicBezTo>
                  <a:cubicBezTo>
                    <a:pt x="60" y="180"/>
                    <a:pt x="60" y="186"/>
                    <a:pt x="64" y="185"/>
                  </a:cubicBezTo>
                  <a:cubicBezTo>
                    <a:pt x="69" y="185"/>
                    <a:pt x="73" y="187"/>
                    <a:pt x="70" y="191"/>
                  </a:cubicBezTo>
                  <a:cubicBezTo>
                    <a:pt x="66" y="195"/>
                    <a:pt x="72" y="207"/>
                    <a:pt x="73" y="205"/>
                  </a:cubicBezTo>
                  <a:cubicBezTo>
                    <a:pt x="74" y="203"/>
                    <a:pt x="73" y="199"/>
                    <a:pt x="75" y="197"/>
                  </a:cubicBezTo>
                  <a:cubicBezTo>
                    <a:pt x="72" y="191"/>
                    <a:pt x="83" y="191"/>
                    <a:pt x="86" y="191"/>
                  </a:cubicBezTo>
                  <a:cubicBezTo>
                    <a:pt x="90" y="191"/>
                    <a:pt x="96" y="196"/>
                    <a:pt x="100" y="201"/>
                  </a:cubicBezTo>
                  <a:cubicBezTo>
                    <a:pt x="104" y="207"/>
                    <a:pt x="108" y="203"/>
                    <a:pt x="108" y="203"/>
                  </a:cubicBezTo>
                  <a:cubicBezTo>
                    <a:pt x="110" y="153"/>
                    <a:pt x="110" y="153"/>
                    <a:pt x="110" y="153"/>
                  </a:cubicBezTo>
                  <a:cubicBezTo>
                    <a:pt x="138" y="146"/>
                    <a:pt x="138" y="146"/>
                    <a:pt x="138" y="146"/>
                  </a:cubicBezTo>
                  <a:cubicBezTo>
                    <a:pt x="138" y="145"/>
                    <a:pt x="139" y="144"/>
                    <a:pt x="139" y="144"/>
                  </a:cubicBezTo>
                  <a:cubicBezTo>
                    <a:pt x="143" y="139"/>
                    <a:pt x="148" y="143"/>
                    <a:pt x="149" y="144"/>
                  </a:cubicBezTo>
                  <a:cubicBezTo>
                    <a:pt x="151" y="145"/>
                    <a:pt x="150" y="139"/>
                    <a:pt x="154" y="139"/>
                  </a:cubicBezTo>
                  <a:cubicBezTo>
                    <a:pt x="158" y="139"/>
                    <a:pt x="154" y="146"/>
                    <a:pt x="157" y="146"/>
                  </a:cubicBezTo>
                  <a:cubicBezTo>
                    <a:pt x="159" y="146"/>
                    <a:pt x="164" y="154"/>
                    <a:pt x="163" y="160"/>
                  </a:cubicBezTo>
                  <a:cubicBezTo>
                    <a:pt x="167" y="164"/>
                    <a:pt x="175" y="173"/>
                    <a:pt x="176" y="175"/>
                  </a:cubicBezTo>
                  <a:cubicBezTo>
                    <a:pt x="177" y="177"/>
                    <a:pt x="188" y="173"/>
                    <a:pt x="191" y="174"/>
                  </a:cubicBezTo>
                  <a:cubicBezTo>
                    <a:pt x="193" y="175"/>
                    <a:pt x="210" y="175"/>
                    <a:pt x="213" y="175"/>
                  </a:cubicBezTo>
                  <a:cubicBezTo>
                    <a:pt x="216" y="175"/>
                    <a:pt x="219" y="181"/>
                    <a:pt x="222" y="181"/>
                  </a:cubicBezTo>
                  <a:cubicBezTo>
                    <a:pt x="226" y="182"/>
                    <a:pt x="224" y="188"/>
                    <a:pt x="225" y="192"/>
                  </a:cubicBezTo>
                  <a:cubicBezTo>
                    <a:pt x="225" y="196"/>
                    <a:pt x="231" y="200"/>
                    <a:pt x="231" y="204"/>
                  </a:cubicBezTo>
                  <a:cubicBezTo>
                    <a:pt x="232" y="207"/>
                    <a:pt x="237" y="205"/>
                    <a:pt x="241" y="206"/>
                  </a:cubicBezTo>
                  <a:cubicBezTo>
                    <a:pt x="244" y="207"/>
                    <a:pt x="250" y="209"/>
                    <a:pt x="250" y="212"/>
                  </a:cubicBezTo>
                  <a:cubicBezTo>
                    <a:pt x="251" y="216"/>
                    <a:pt x="255" y="213"/>
                    <a:pt x="256" y="210"/>
                  </a:cubicBezTo>
                  <a:cubicBezTo>
                    <a:pt x="256" y="208"/>
                    <a:pt x="260" y="204"/>
                    <a:pt x="267" y="201"/>
                  </a:cubicBezTo>
                  <a:cubicBezTo>
                    <a:pt x="270" y="200"/>
                    <a:pt x="272" y="200"/>
                    <a:pt x="274" y="201"/>
                  </a:cubicBezTo>
                  <a:cubicBezTo>
                    <a:pt x="275" y="198"/>
                    <a:pt x="276" y="195"/>
                    <a:pt x="277" y="195"/>
                  </a:cubicBezTo>
                  <a:cubicBezTo>
                    <a:pt x="279" y="194"/>
                    <a:pt x="284" y="190"/>
                    <a:pt x="284" y="187"/>
                  </a:cubicBezTo>
                  <a:cubicBezTo>
                    <a:pt x="284" y="184"/>
                    <a:pt x="293" y="184"/>
                    <a:pt x="299" y="187"/>
                  </a:cubicBezTo>
                  <a:cubicBezTo>
                    <a:pt x="305" y="190"/>
                    <a:pt x="309" y="190"/>
                    <a:pt x="309" y="185"/>
                  </a:cubicBezTo>
                  <a:cubicBezTo>
                    <a:pt x="310" y="180"/>
                    <a:pt x="318" y="179"/>
                    <a:pt x="321" y="180"/>
                  </a:cubicBezTo>
                  <a:cubicBezTo>
                    <a:pt x="324" y="182"/>
                    <a:pt x="332" y="186"/>
                    <a:pt x="336" y="185"/>
                  </a:cubicBezTo>
                  <a:cubicBezTo>
                    <a:pt x="340" y="183"/>
                    <a:pt x="360" y="185"/>
                    <a:pt x="365" y="186"/>
                  </a:cubicBezTo>
                  <a:cubicBezTo>
                    <a:pt x="370" y="188"/>
                    <a:pt x="371" y="184"/>
                    <a:pt x="376" y="189"/>
                  </a:cubicBezTo>
                  <a:cubicBezTo>
                    <a:pt x="379" y="193"/>
                    <a:pt x="381" y="190"/>
                    <a:pt x="385" y="193"/>
                  </a:cubicBezTo>
                  <a:cubicBezTo>
                    <a:pt x="385" y="192"/>
                    <a:pt x="385" y="190"/>
                    <a:pt x="385" y="188"/>
                  </a:cubicBezTo>
                  <a:cubicBezTo>
                    <a:pt x="385" y="185"/>
                    <a:pt x="390" y="182"/>
                    <a:pt x="391" y="180"/>
                  </a:cubicBezTo>
                  <a:cubicBezTo>
                    <a:pt x="392" y="177"/>
                    <a:pt x="386" y="170"/>
                    <a:pt x="386" y="167"/>
                  </a:cubicBezTo>
                  <a:cubicBezTo>
                    <a:pt x="386" y="165"/>
                    <a:pt x="386" y="159"/>
                    <a:pt x="384" y="158"/>
                  </a:cubicBezTo>
                  <a:cubicBezTo>
                    <a:pt x="381" y="156"/>
                    <a:pt x="389" y="153"/>
                    <a:pt x="390" y="153"/>
                  </a:cubicBezTo>
                  <a:cubicBezTo>
                    <a:pt x="394" y="153"/>
                    <a:pt x="399" y="149"/>
                    <a:pt x="401" y="151"/>
                  </a:cubicBezTo>
                  <a:cubicBezTo>
                    <a:pt x="403" y="153"/>
                    <a:pt x="406" y="153"/>
                    <a:pt x="409" y="153"/>
                  </a:cubicBezTo>
                  <a:cubicBezTo>
                    <a:pt x="412" y="153"/>
                    <a:pt x="411" y="149"/>
                    <a:pt x="409" y="148"/>
                  </a:cubicBezTo>
                  <a:cubicBezTo>
                    <a:pt x="407" y="146"/>
                    <a:pt x="415" y="131"/>
                    <a:pt x="416" y="126"/>
                  </a:cubicBezTo>
                  <a:cubicBezTo>
                    <a:pt x="417" y="121"/>
                    <a:pt x="420" y="126"/>
                    <a:pt x="424" y="126"/>
                  </a:cubicBezTo>
                  <a:cubicBezTo>
                    <a:pt x="427" y="127"/>
                    <a:pt x="432" y="126"/>
                    <a:pt x="434" y="127"/>
                  </a:cubicBezTo>
                  <a:cubicBezTo>
                    <a:pt x="436" y="128"/>
                    <a:pt x="443" y="126"/>
                    <a:pt x="445" y="123"/>
                  </a:cubicBezTo>
                  <a:cubicBezTo>
                    <a:pt x="446" y="121"/>
                    <a:pt x="443" y="120"/>
                    <a:pt x="443" y="114"/>
                  </a:cubicBezTo>
                  <a:cubicBezTo>
                    <a:pt x="443" y="108"/>
                    <a:pt x="447" y="106"/>
                    <a:pt x="450" y="106"/>
                  </a:cubicBezTo>
                  <a:cubicBezTo>
                    <a:pt x="454" y="106"/>
                    <a:pt x="455" y="102"/>
                    <a:pt x="455" y="99"/>
                  </a:cubicBezTo>
                  <a:cubicBezTo>
                    <a:pt x="455" y="97"/>
                    <a:pt x="458" y="95"/>
                    <a:pt x="459" y="92"/>
                  </a:cubicBezTo>
                  <a:cubicBezTo>
                    <a:pt x="458" y="91"/>
                    <a:pt x="457" y="89"/>
                    <a:pt x="457" y="88"/>
                  </a:cubicBezTo>
                  <a:close/>
                  <a:moveTo>
                    <a:pt x="171" y="137"/>
                  </a:moveTo>
                  <a:cubicBezTo>
                    <a:pt x="170" y="139"/>
                    <a:pt x="157" y="135"/>
                    <a:pt x="156" y="132"/>
                  </a:cubicBezTo>
                  <a:cubicBezTo>
                    <a:pt x="155" y="130"/>
                    <a:pt x="174" y="133"/>
                    <a:pt x="171" y="137"/>
                  </a:cubicBezTo>
                  <a:close/>
                  <a:moveTo>
                    <a:pt x="361" y="136"/>
                  </a:moveTo>
                  <a:cubicBezTo>
                    <a:pt x="351" y="136"/>
                    <a:pt x="331" y="131"/>
                    <a:pt x="322" y="140"/>
                  </a:cubicBezTo>
                  <a:cubicBezTo>
                    <a:pt x="314" y="149"/>
                    <a:pt x="320" y="154"/>
                    <a:pt x="316" y="154"/>
                  </a:cubicBezTo>
                  <a:cubicBezTo>
                    <a:pt x="312" y="155"/>
                    <a:pt x="310" y="141"/>
                    <a:pt x="315" y="136"/>
                  </a:cubicBezTo>
                  <a:cubicBezTo>
                    <a:pt x="320" y="131"/>
                    <a:pt x="335" y="129"/>
                    <a:pt x="344" y="132"/>
                  </a:cubicBezTo>
                  <a:cubicBezTo>
                    <a:pt x="353" y="134"/>
                    <a:pt x="370" y="130"/>
                    <a:pt x="372" y="130"/>
                  </a:cubicBezTo>
                  <a:cubicBezTo>
                    <a:pt x="375" y="131"/>
                    <a:pt x="370" y="136"/>
                    <a:pt x="361" y="13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6" name="Freeform 156">
              <a:extLst>
                <a:ext uri="{FF2B5EF4-FFF2-40B4-BE49-F238E27FC236}">
                  <a16:creationId xmlns="" xmlns:a16="http://schemas.microsoft.com/office/drawing/2014/main" id="{D9536ACD-3033-44D0-B160-F2B4CACA601C}"/>
                </a:ext>
              </a:extLst>
            </p:cNvPr>
            <p:cNvSpPr>
              <a:spLocks noEditPoints="1"/>
            </p:cNvSpPr>
            <p:nvPr/>
          </p:nvSpPr>
          <p:spPr bwMode="auto">
            <a:xfrm>
              <a:off x="5918630" y="1847073"/>
              <a:ext cx="3604197" cy="1381687"/>
            </a:xfrm>
            <a:custGeom>
              <a:avLst/>
              <a:gdLst/>
              <a:ahLst/>
              <a:cxnLst>
                <a:cxn ang="0">
                  <a:pos x="814" y="12"/>
                </a:cxn>
                <a:cxn ang="0">
                  <a:pos x="840" y="45"/>
                </a:cxn>
                <a:cxn ang="0">
                  <a:pos x="912" y="61"/>
                </a:cxn>
                <a:cxn ang="0">
                  <a:pos x="822" y="28"/>
                </a:cxn>
                <a:cxn ang="0">
                  <a:pos x="1331" y="168"/>
                </a:cxn>
                <a:cxn ang="0">
                  <a:pos x="1358" y="198"/>
                </a:cxn>
                <a:cxn ang="0">
                  <a:pos x="1388" y="664"/>
                </a:cxn>
                <a:cxn ang="0">
                  <a:pos x="355" y="25"/>
                </a:cxn>
                <a:cxn ang="0">
                  <a:pos x="1886" y="330"/>
                </a:cxn>
                <a:cxn ang="0">
                  <a:pos x="1698" y="277"/>
                </a:cxn>
                <a:cxn ang="0">
                  <a:pos x="1580" y="268"/>
                </a:cxn>
                <a:cxn ang="0">
                  <a:pos x="1412" y="221"/>
                </a:cxn>
                <a:cxn ang="0">
                  <a:pos x="1319" y="241"/>
                </a:cxn>
                <a:cxn ang="0">
                  <a:pos x="1224" y="204"/>
                </a:cxn>
                <a:cxn ang="0">
                  <a:pos x="1101" y="196"/>
                </a:cxn>
                <a:cxn ang="0">
                  <a:pos x="989" y="193"/>
                </a:cxn>
                <a:cxn ang="0">
                  <a:pos x="1007" y="122"/>
                </a:cxn>
                <a:cxn ang="0">
                  <a:pos x="909" y="126"/>
                </a:cxn>
                <a:cxn ang="0">
                  <a:pos x="800" y="148"/>
                </a:cxn>
                <a:cxn ang="0">
                  <a:pos x="764" y="190"/>
                </a:cxn>
                <a:cxn ang="0">
                  <a:pos x="667" y="228"/>
                </a:cxn>
                <a:cxn ang="0">
                  <a:pos x="623" y="257"/>
                </a:cxn>
                <a:cxn ang="0">
                  <a:pos x="630" y="312"/>
                </a:cxn>
                <a:cxn ang="0">
                  <a:pos x="603" y="320"/>
                </a:cxn>
                <a:cxn ang="0">
                  <a:pos x="557" y="231"/>
                </a:cxn>
                <a:cxn ang="0">
                  <a:pos x="468" y="273"/>
                </a:cxn>
                <a:cxn ang="0">
                  <a:pos x="384" y="305"/>
                </a:cxn>
                <a:cxn ang="0">
                  <a:pos x="307" y="312"/>
                </a:cxn>
                <a:cxn ang="0">
                  <a:pos x="230" y="353"/>
                </a:cxn>
                <a:cxn ang="0">
                  <a:pos x="170" y="355"/>
                </a:cxn>
                <a:cxn ang="0">
                  <a:pos x="201" y="292"/>
                </a:cxn>
                <a:cxn ang="0">
                  <a:pos x="100" y="296"/>
                </a:cxn>
                <a:cxn ang="0">
                  <a:pos x="133" y="407"/>
                </a:cxn>
                <a:cxn ang="0">
                  <a:pos x="89" y="497"/>
                </a:cxn>
                <a:cxn ang="0">
                  <a:pos x="134" y="574"/>
                </a:cxn>
                <a:cxn ang="0">
                  <a:pos x="223" y="617"/>
                </a:cxn>
                <a:cxn ang="0">
                  <a:pos x="193" y="682"/>
                </a:cxn>
                <a:cxn ang="0">
                  <a:pos x="326" y="731"/>
                </a:cxn>
                <a:cxn ang="0">
                  <a:pos x="312" y="613"/>
                </a:cxn>
                <a:cxn ang="0">
                  <a:pos x="425" y="599"/>
                </a:cxn>
                <a:cxn ang="0">
                  <a:pos x="472" y="554"/>
                </a:cxn>
                <a:cxn ang="0">
                  <a:pos x="610" y="554"/>
                </a:cxn>
                <a:cxn ang="0">
                  <a:pos x="738" y="612"/>
                </a:cxn>
                <a:cxn ang="0">
                  <a:pos x="849" y="616"/>
                </a:cxn>
                <a:cxn ang="0">
                  <a:pos x="939" y="614"/>
                </a:cxn>
                <a:cxn ang="0">
                  <a:pos x="1099" y="622"/>
                </a:cxn>
                <a:cxn ang="0">
                  <a:pos x="1210" y="615"/>
                </a:cxn>
                <a:cxn ang="0">
                  <a:pos x="1251" y="689"/>
                </a:cxn>
                <a:cxn ang="0">
                  <a:pos x="1365" y="573"/>
                </a:cxn>
                <a:cxn ang="0">
                  <a:pos x="1310" y="530"/>
                </a:cxn>
                <a:cxn ang="0">
                  <a:pos x="1484" y="473"/>
                </a:cxn>
                <a:cxn ang="0">
                  <a:pos x="1584" y="440"/>
                </a:cxn>
                <a:cxn ang="0">
                  <a:pos x="1544" y="494"/>
                </a:cxn>
                <a:cxn ang="0">
                  <a:pos x="1607" y="521"/>
                </a:cxn>
                <a:cxn ang="0">
                  <a:pos x="1697" y="458"/>
                </a:cxn>
                <a:cxn ang="0">
                  <a:pos x="1766" y="373"/>
                </a:cxn>
                <a:cxn ang="0">
                  <a:pos x="1875" y="379"/>
                </a:cxn>
                <a:cxn ang="0">
                  <a:pos x="993" y="567"/>
                </a:cxn>
                <a:cxn ang="0">
                  <a:pos x="386" y="247"/>
                </a:cxn>
                <a:cxn ang="0">
                  <a:pos x="485" y="133"/>
                </a:cxn>
                <a:cxn ang="0">
                  <a:pos x="415" y="39"/>
                </a:cxn>
                <a:cxn ang="0">
                  <a:pos x="464" y="16"/>
                </a:cxn>
              </a:cxnLst>
              <a:rect l="0" t="0" r="r" b="b"/>
              <a:pathLst>
                <a:path w="1926" h="739">
                  <a:moveTo>
                    <a:pt x="29" y="534"/>
                  </a:moveTo>
                  <a:cubicBezTo>
                    <a:pt x="28" y="535"/>
                    <a:pt x="24" y="534"/>
                    <a:pt x="23" y="532"/>
                  </a:cubicBezTo>
                  <a:cubicBezTo>
                    <a:pt x="22" y="530"/>
                    <a:pt x="18" y="531"/>
                    <a:pt x="16" y="531"/>
                  </a:cubicBezTo>
                  <a:cubicBezTo>
                    <a:pt x="16" y="532"/>
                    <a:pt x="17" y="532"/>
                    <a:pt x="18" y="533"/>
                  </a:cubicBezTo>
                  <a:cubicBezTo>
                    <a:pt x="19" y="536"/>
                    <a:pt x="12" y="536"/>
                    <a:pt x="14" y="539"/>
                  </a:cubicBezTo>
                  <a:cubicBezTo>
                    <a:pt x="16" y="542"/>
                    <a:pt x="9" y="542"/>
                    <a:pt x="9" y="539"/>
                  </a:cubicBezTo>
                  <a:cubicBezTo>
                    <a:pt x="9" y="536"/>
                    <a:pt x="1" y="537"/>
                    <a:pt x="1" y="540"/>
                  </a:cubicBezTo>
                  <a:cubicBezTo>
                    <a:pt x="1" y="540"/>
                    <a:pt x="1" y="541"/>
                    <a:pt x="0" y="542"/>
                  </a:cubicBezTo>
                  <a:cubicBezTo>
                    <a:pt x="2" y="543"/>
                    <a:pt x="5" y="544"/>
                    <a:pt x="6" y="544"/>
                  </a:cubicBezTo>
                  <a:cubicBezTo>
                    <a:pt x="7" y="545"/>
                    <a:pt x="27" y="547"/>
                    <a:pt x="35" y="545"/>
                  </a:cubicBezTo>
                  <a:cubicBezTo>
                    <a:pt x="35" y="544"/>
                    <a:pt x="36" y="540"/>
                    <a:pt x="36" y="538"/>
                  </a:cubicBezTo>
                  <a:cubicBezTo>
                    <a:pt x="36" y="536"/>
                    <a:pt x="31" y="534"/>
                    <a:pt x="29" y="534"/>
                  </a:cubicBezTo>
                  <a:close/>
                  <a:moveTo>
                    <a:pt x="814" y="12"/>
                  </a:moveTo>
                  <a:cubicBezTo>
                    <a:pt x="815" y="7"/>
                    <a:pt x="793" y="9"/>
                    <a:pt x="799" y="14"/>
                  </a:cubicBezTo>
                  <a:cubicBezTo>
                    <a:pt x="801" y="16"/>
                    <a:pt x="812" y="17"/>
                    <a:pt x="814" y="12"/>
                  </a:cubicBezTo>
                  <a:close/>
                  <a:moveTo>
                    <a:pt x="512" y="21"/>
                  </a:moveTo>
                  <a:cubicBezTo>
                    <a:pt x="524" y="20"/>
                    <a:pt x="524" y="13"/>
                    <a:pt x="517" y="11"/>
                  </a:cubicBezTo>
                  <a:cubicBezTo>
                    <a:pt x="511" y="10"/>
                    <a:pt x="510" y="15"/>
                    <a:pt x="506" y="15"/>
                  </a:cubicBezTo>
                  <a:cubicBezTo>
                    <a:pt x="503" y="15"/>
                    <a:pt x="490" y="17"/>
                    <a:pt x="493" y="20"/>
                  </a:cubicBezTo>
                  <a:cubicBezTo>
                    <a:pt x="496" y="23"/>
                    <a:pt x="505" y="22"/>
                    <a:pt x="512" y="21"/>
                  </a:cubicBezTo>
                  <a:close/>
                  <a:moveTo>
                    <a:pt x="840" y="45"/>
                  </a:moveTo>
                  <a:cubicBezTo>
                    <a:pt x="840" y="49"/>
                    <a:pt x="829" y="53"/>
                    <a:pt x="832" y="55"/>
                  </a:cubicBezTo>
                  <a:cubicBezTo>
                    <a:pt x="835" y="58"/>
                    <a:pt x="837" y="57"/>
                    <a:pt x="841" y="58"/>
                  </a:cubicBezTo>
                  <a:cubicBezTo>
                    <a:pt x="844" y="58"/>
                    <a:pt x="846" y="67"/>
                    <a:pt x="852" y="65"/>
                  </a:cubicBezTo>
                  <a:cubicBezTo>
                    <a:pt x="858" y="64"/>
                    <a:pt x="874" y="72"/>
                    <a:pt x="884" y="72"/>
                  </a:cubicBezTo>
                  <a:cubicBezTo>
                    <a:pt x="893" y="72"/>
                    <a:pt x="894" y="64"/>
                    <a:pt x="891" y="64"/>
                  </a:cubicBezTo>
                  <a:cubicBezTo>
                    <a:pt x="888" y="63"/>
                    <a:pt x="891" y="59"/>
                    <a:pt x="896" y="51"/>
                  </a:cubicBezTo>
                  <a:cubicBezTo>
                    <a:pt x="902" y="43"/>
                    <a:pt x="880" y="38"/>
                    <a:pt x="880" y="44"/>
                  </a:cubicBezTo>
                  <a:cubicBezTo>
                    <a:pt x="880" y="50"/>
                    <a:pt x="873" y="42"/>
                    <a:pt x="871" y="39"/>
                  </a:cubicBezTo>
                  <a:cubicBezTo>
                    <a:pt x="869" y="35"/>
                    <a:pt x="840" y="42"/>
                    <a:pt x="840" y="45"/>
                  </a:cubicBezTo>
                  <a:close/>
                  <a:moveTo>
                    <a:pt x="576" y="206"/>
                  </a:moveTo>
                  <a:cubicBezTo>
                    <a:pt x="580" y="207"/>
                    <a:pt x="592" y="205"/>
                    <a:pt x="593" y="202"/>
                  </a:cubicBezTo>
                  <a:cubicBezTo>
                    <a:pt x="595" y="200"/>
                    <a:pt x="589" y="197"/>
                    <a:pt x="581" y="197"/>
                  </a:cubicBezTo>
                  <a:cubicBezTo>
                    <a:pt x="573" y="197"/>
                    <a:pt x="572" y="206"/>
                    <a:pt x="576" y="206"/>
                  </a:cubicBezTo>
                  <a:close/>
                  <a:moveTo>
                    <a:pt x="673" y="211"/>
                  </a:moveTo>
                  <a:cubicBezTo>
                    <a:pt x="679" y="214"/>
                    <a:pt x="683" y="213"/>
                    <a:pt x="682" y="208"/>
                  </a:cubicBezTo>
                  <a:cubicBezTo>
                    <a:pt x="681" y="202"/>
                    <a:pt x="669" y="209"/>
                    <a:pt x="673" y="211"/>
                  </a:cubicBezTo>
                  <a:close/>
                  <a:moveTo>
                    <a:pt x="892" y="92"/>
                  </a:moveTo>
                  <a:cubicBezTo>
                    <a:pt x="896" y="95"/>
                    <a:pt x="911" y="89"/>
                    <a:pt x="921" y="89"/>
                  </a:cubicBezTo>
                  <a:cubicBezTo>
                    <a:pt x="931" y="90"/>
                    <a:pt x="959" y="82"/>
                    <a:pt x="960" y="76"/>
                  </a:cubicBezTo>
                  <a:cubicBezTo>
                    <a:pt x="961" y="71"/>
                    <a:pt x="950" y="71"/>
                    <a:pt x="946" y="67"/>
                  </a:cubicBezTo>
                  <a:cubicBezTo>
                    <a:pt x="941" y="62"/>
                    <a:pt x="932" y="66"/>
                    <a:pt x="929" y="70"/>
                  </a:cubicBezTo>
                  <a:cubicBezTo>
                    <a:pt x="927" y="74"/>
                    <a:pt x="924" y="70"/>
                    <a:pt x="931" y="64"/>
                  </a:cubicBezTo>
                  <a:cubicBezTo>
                    <a:pt x="937" y="58"/>
                    <a:pt x="924" y="53"/>
                    <a:pt x="924" y="57"/>
                  </a:cubicBezTo>
                  <a:cubicBezTo>
                    <a:pt x="924" y="61"/>
                    <a:pt x="912" y="57"/>
                    <a:pt x="912" y="61"/>
                  </a:cubicBezTo>
                  <a:cubicBezTo>
                    <a:pt x="912" y="65"/>
                    <a:pt x="908" y="66"/>
                    <a:pt x="908" y="70"/>
                  </a:cubicBezTo>
                  <a:cubicBezTo>
                    <a:pt x="908" y="74"/>
                    <a:pt x="900" y="68"/>
                    <a:pt x="900" y="76"/>
                  </a:cubicBezTo>
                  <a:cubicBezTo>
                    <a:pt x="899" y="85"/>
                    <a:pt x="887" y="89"/>
                    <a:pt x="892" y="92"/>
                  </a:cubicBezTo>
                  <a:close/>
                  <a:moveTo>
                    <a:pt x="822" y="36"/>
                  </a:moveTo>
                  <a:cubicBezTo>
                    <a:pt x="829" y="39"/>
                    <a:pt x="826" y="40"/>
                    <a:pt x="820" y="40"/>
                  </a:cubicBezTo>
                  <a:cubicBezTo>
                    <a:pt x="813" y="40"/>
                    <a:pt x="807" y="42"/>
                    <a:pt x="812" y="44"/>
                  </a:cubicBezTo>
                  <a:cubicBezTo>
                    <a:pt x="815" y="46"/>
                    <a:pt x="815" y="49"/>
                    <a:pt x="822" y="51"/>
                  </a:cubicBezTo>
                  <a:cubicBezTo>
                    <a:pt x="829" y="53"/>
                    <a:pt x="836" y="47"/>
                    <a:pt x="835" y="43"/>
                  </a:cubicBezTo>
                  <a:cubicBezTo>
                    <a:pt x="834" y="39"/>
                    <a:pt x="859" y="35"/>
                    <a:pt x="866" y="34"/>
                  </a:cubicBezTo>
                  <a:cubicBezTo>
                    <a:pt x="873" y="32"/>
                    <a:pt x="862" y="25"/>
                    <a:pt x="869" y="24"/>
                  </a:cubicBezTo>
                  <a:cubicBezTo>
                    <a:pt x="876" y="24"/>
                    <a:pt x="873" y="20"/>
                    <a:pt x="864" y="19"/>
                  </a:cubicBezTo>
                  <a:cubicBezTo>
                    <a:pt x="855" y="18"/>
                    <a:pt x="859" y="10"/>
                    <a:pt x="856" y="7"/>
                  </a:cubicBezTo>
                  <a:cubicBezTo>
                    <a:pt x="853" y="5"/>
                    <a:pt x="851" y="11"/>
                    <a:pt x="840" y="13"/>
                  </a:cubicBezTo>
                  <a:cubicBezTo>
                    <a:pt x="828" y="15"/>
                    <a:pt x="822" y="18"/>
                    <a:pt x="827" y="21"/>
                  </a:cubicBezTo>
                  <a:cubicBezTo>
                    <a:pt x="832" y="23"/>
                    <a:pt x="827" y="29"/>
                    <a:pt x="822" y="28"/>
                  </a:cubicBezTo>
                  <a:cubicBezTo>
                    <a:pt x="817" y="28"/>
                    <a:pt x="816" y="33"/>
                    <a:pt x="822" y="36"/>
                  </a:cubicBezTo>
                  <a:close/>
                  <a:moveTo>
                    <a:pt x="1423" y="161"/>
                  </a:moveTo>
                  <a:cubicBezTo>
                    <a:pt x="1431" y="161"/>
                    <a:pt x="1435" y="169"/>
                    <a:pt x="1450" y="170"/>
                  </a:cubicBezTo>
                  <a:cubicBezTo>
                    <a:pt x="1465" y="171"/>
                    <a:pt x="1477" y="168"/>
                    <a:pt x="1477" y="165"/>
                  </a:cubicBezTo>
                  <a:cubicBezTo>
                    <a:pt x="1477" y="161"/>
                    <a:pt x="1463" y="156"/>
                    <a:pt x="1459" y="159"/>
                  </a:cubicBezTo>
                  <a:cubicBezTo>
                    <a:pt x="1454" y="162"/>
                    <a:pt x="1451" y="155"/>
                    <a:pt x="1446" y="156"/>
                  </a:cubicBezTo>
                  <a:cubicBezTo>
                    <a:pt x="1440" y="158"/>
                    <a:pt x="1433" y="158"/>
                    <a:pt x="1430" y="153"/>
                  </a:cubicBezTo>
                  <a:cubicBezTo>
                    <a:pt x="1428" y="148"/>
                    <a:pt x="1419" y="160"/>
                    <a:pt x="1423" y="161"/>
                  </a:cubicBezTo>
                  <a:close/>
                  <a:moveTo>
                    <a:pt x="1795" y="254"/>
                  </a:moveTo>
                  <a:cubicBezTo>
                    <a:pt x="1801" y="257"/>
                    <a:pt x="1805" y="250"/>
                    <a:pt x="1811" y="254"/>
                  </a:cubicBezTo>
                  <a:cubicBezTo>
                    <a:pt x="1816" y="257"/>
                    <a:pt x="1829" y="252"/>
                    <a:pt x="1834" y="251"/>
                  </a:cubicBezTo>
                  <a:cubicBezTo>
                    <a:pt x="1840" y="250"/>
                    <a:pt x="1837" y="243"/>
                    <a:pt x="1822" y="241"/>
                  </a:cubicBezTo>
                  <a:cubicBezTo>
                    <a:pt x="1807" y="239"/>
                    <a:pt x="1788" y="250"/>
                    <a:pt x="1795" y="254"/>
                  </a:cubicBezTo>
                  <a:close/>
                  <a:moveTo>
                    <a:pt x="1322" y="161"/>
                  </a:moveTo>
                  <a:cubicBezTo>
                    <a:pt x="1326" y="163"/>
                    <a:pt x="1328" y="166"/>
                    <a:pt x="1331" y="168"/>
                  </a:cubicBezTo>
                  <a:cubicBezTo>
                    <a:pt x="1333" y="171"/>
                    <a:pt x="1343" y="167"/>
                    <a:pt x="1347" y="166"/>
                  </a:cubicBezTo>
                  <a:cubicBezTo>
                    <a:pt x="1351" y="164"/>
                    <a:pt x="1352" y="172"/>
                    <a:pt x="1358" y="168"/>
                  </a:cubicBezTo>
                  <a:cubicBezTo>
                    <a:pt x="1364" y="164"/>
                    <a:pt x="1371" y="166"/>
                    <a:pt x="1378" y="166"/>
                  </a:cubicBezTo>
                  <a:cubicBezTo>
                    <a:pt x="1385" y="166"/>
                    <a:pt x="1377" y="157"/>
                    <a:pt x="1377" y="153"/>
                  </a:cubicBezTo>
                  <a:cubicBezTo>
                    <a:pt x="1377" y="149"/>
                    <a:pt x="1386" y="151"/>
                    <a:pt x="1383" y="155"/>
                  </a:cubicBezTo>
                  <a:cubicBezTo>
                    <a:pt x="1380" y="158"/>
                    <a:pt x="1387" y="166"/>
                    <a:pt x="1398" y="165"/>
                  </a:cubicBezTo>
                  <a:cubicBezTo>
                    <a:pt x="1408" y="164"/>
                    <a:pt x="1400" y="158"/>
                    <a:pt x="1406" y="155"/>
                  </a:cubicBezTo>
                  <a:cubicBezTo>
                    <a:pt x="1411" y="153"/>
                    <a:pt x="1410" y="150"/>
                    <a:pt x="1403" y="146"/>
                  </a:cubicBezTo>
                  <a:cubicBezTo>
                    <a:pt x="1395" y="141"/>
                    <a:pt x="1385" y="144"/>
                    <a:pt x="1378" y="141"/>
                  </a:cubicBezTo>
                  <a:cubicBezTo>
                    <a:pt x="1371" y="138"/>
                    <a:pt x="1363" y="138"/>
                    <a:pt x="1362" y="145"/>
                  </a:cubicBezTo>
                  <a:cubicBezTo>
                    <a:pt x="1362" y="152"/>
                    <a:pt x="1348" y="137"/>
                    <a:pt x="1341" y="135"/>
                  </a:cubicBezTo>
                  <a:cubicBezTo>
                    <a:pt x="1333" y="132"/>
                    <a:pt x="1311" y="155"/>
                    <a:pt x="1322" y="161"/>
                  </a:cubicBezTo>
                  <a:close/>
                  <a:moveTo>
                    <a:pt x="1391" y="204"/>
                  </a:moveTo>
                  <a:cubicBezTo>
                    <a:pt x="1397" y="202"/>
                    <a:pt x="1387" y="191"/>
                    <a:pt x="1377" y="190"/>
                  </a:cubicBezTo>
                  <a:cubicBezTo>
                    <a:pt x="1366" y="188"/>
                    <a:pt x="1357" y="196"/>
                    <a:pt x="1358" y="198"/>
                  </a:cubicBezTo>
                  <a:cubicBezTo>
                    <a:pt x="1361" y="203"/>
                    <a:pt x="1385" y="205"/>
                    <a:pt x="1391" y="204"/>
                  </a:cubicBezTo>
                  <a:close/>
                  <a:moveTo>
                    <a:pt x="1365" y="182"/>
                  </a:moveTo>
                  <a:cubicBezTo>
                    <a:pt x="1365" y="177"/>
                    <a:pt x="1347" y="183"/>
                    <a:pt x="1354" y="186"/>
                  </a:cubicBezTo>
                  <a:cubicBezTo>
                    <a:pt x="1358" y="187"/>
                    <a:pt x="1365" y="187"/>
                    <a:pt x="1365" y="182"/>
                  </a:cubicBezTo>
                  <a:close/>
                  <a:moveTo>
                    <a:pt x="1389" y="589"/>
                  </a:moveTo>
                  <a:cubicBezTo>
                    <a:pt x="1385" y="579"/>
                    <a:pt x="1394" y="570"/>
                    <a:pt x="1387" y="565"/>
                  </a:cubicBezTo>
                  <a:cubicBezTo>
                    <a:pt x="1381" y="560"/>
                    <a:pt x="1383" y="549"/>
                    <a:pt x="1380" y="551"/>
                  </a:cubicBezTo>
                  <a:cubicBezTo>
                    <a:pt x="1377" y="553"/>
                    <a:pt x="1380" y="562"/>
                    <a:pt x="1375" y="563"/>
                  </a:cubicBezTo>
                  <a:cubicBezTo>
                    <a:pt x="1369" y="564"/>
                    <a:pt x="1374" y="569"/>
                    <a:pt x="1372" y="575"/>
                  </a:cubicBezTo>
                  <a:cubicBezTo>
                    <a:pt x="1370" y="582"/>
                    <a:pt x="1373" y="592"/>
                    <a:pt x="1376" y="598"/>
                  </a:cubicBezTo>
                  <a:cubicBezTo>
                    <a:pt x="1379" y="604"/>
                    <a:pt x="1372" y="636"/>
                    <a:pt x="1375" y="641"/>
                  </a:cubicBezTo>
                  <a:cubicBezTo>
                    <a:pt x="1378" y="646"/>
                    <a:pt x="1371" y="670"/>
                    <a:pt x="1373" y="673"/>
                  </a:cubicBezTo>
                  <a:cubicBezTo>
                    <a:pt x="1377" y="677"/>
                    <a:pt x="1374" y="666"/>
                    <a:pt x="1380" y="665"/>
                  </a:cubicBezTo>
                  <a:cubicBezTo>
                    <a:pt x="1386" y="664"/>
                    <a:pt x="1386" y="672"/>
                    <a:pt x="1390" y="674"/>
                  </a:cubicBezTo>
                  <a:cubicBezTo>
                    <a:pt x="1394" y="675"/>
                    <a:pt x="1391" y="663"/>
                    <a:pt x="1388" y="664"/>
                  </a:cubicBezTo>
                  <a:cubicBezTo>
                    <a:pt x="1385" y="664"/>
                    <a:pt x="1382" y="656"/>
                    <a:pt x="1380" y="650"/>
                  </a:cubicBezTo>
                  <a:cubicBezTo>
                    <a:pt x="1379" y="645"/>
                    <a:pt x="1384" y="639"/>
                    <a:pt x="1384" y="632"/>
                  </a:cubicBezTo>
                  <a:cubicBezTo>
                    <a:pt x="1384" y="625"/>
                    <a:pt x="1392" y="626"/>
                    <a:pt x="1397" y="631"/>
                  </a:cubicBezTo>
                  <a:cubicBezTo>
                    <a:pt x="1402" y="636"/>
                    <a:pt x="1403" y="632"/>
                    <a:pt x="1401" y="629"/>
                  </a:cubicBezTo>
                  <a:cubicBezTo>
                    <a:pt x="1399" y="625"/>
                    <a:pt x="1392" y="598"/>
                    <a:pt x="1389" y="589"/>
                  </a:cubicBezTo>
                  <a:close/>
                  <a:moveTo>
                    <a:pt x="326" y="292"/>
                  </a:moveTo>
                  <a:cubicBezTo>
                    <a:pt x="335" y="300"/>
                    <a:pt x="343" y="288"/>
                    <a:pt x="347" y="287"/>
                  </a:cubicBezTo>
                  <a:cubicBezTo>
                    <a:pt x="351" y="287"/>
                    <a:pt x="344" y="282"/>
                    <a:pt x="337" y="280"/>
                  </a:cubicBezTo>
                  <a:cubicBezTo>
                    <a:pt x="330" y="278"/>
                    <a:pt x="319" y="285"/>
                    <a:pt x="326" y="292"/>
                  </a:cubicBezTo>
                  <a:close/>
                  <a:moveTo>
                    <a:pt x="340" y="22"/>
                  </a:moveTo>
                  <a:cubicBezTo>
                    <a:pt x="345" y="26"/>
                    <a:pt x="327" y="25"/>
                    <a:pt x="325" y="28"/>
                  </a:cubicBezTo>
                  <a:cubicBezTo>
                    <a:pt x="323" y="31"/>
                    <a:pt x="312" y="30"/>
                    <a:pt x="314" y="34"/>
                  </a:cubicBezTo>
                  <a:cubicBezTo>
                    <a:pt x="316" y="38"/>
                    <a:pt x="333" y="38"/>
                    <a:pt x="333" y="35"/>
                  </a:cubicBezTo>
                  <a:cubicBezTo>
                    <a:pt x="333" y="32"/>
                    <a:pt x="342" y="35"/>
                    <a:pt x="342" y="32"/>
                  </a:cubicBezTo>
                  <a:cubicBezTo>
                    <a:pt x="342" y="29"/>
                    <a:pt x="346" y="25"/>
                    <a:pt x="355" y="25"/>
                  </a:cubicBezTo>
                  <a:cubicBezTo>
                    <a:pt x="365" y="24"/>
                    <a:pt x="365" y="21"/>
                    <a:pt x="356" y="17"/>
                  </a:cubicBezTo>
                  <a:cubicBezTo>
                    <a:pt x="347" y="13"/>
                    <a:pt x="336" y="19"/>
                    <a:pt x="340" y="22"/>
                  </a:cubicBezTo>
                  <a:close/>
                  <a:moveTo>
                    <a:pt x="309" y="25"/>
                  </a:moveTo>
                  <a:cubicBezTo>
                    <a:pt x="317" y="18"/>
                    <a:pt x="327" y="25"/>
                    <a:pt x="328" y="22"/>
                  </a:cubicBezTo>
                  <a:cubicBezTo>
                    <a:pt x="329" y="18"/>
                    <a:pt x="314" y="17"/>
                    <a:pt x="308" y="20"/>
                  </a:cubicBezTo>
                  <a:cubicBezTo>
                    <a:pt x="302" y="23"/>
                    <a:pt x="289" y="21"/>
                    <a:pt x="291" y="25"/>
                  </a:cubicBezTo>
                  <a:cubicBezTo>
                    <a:pt x="292" y="27"/>
                    <a:pt x="301" y="32"/>
                    <a:pt x="309" y="25"/>
                  </a:cubicBezTo>
                  <a:close/>
                  <a:moveTo>
                    <a:pt x="1036" y="176"/>
                  </a:moveTo>
                  <a:cubicBezTo>
                    <a:pt x="1034" y="178"/>
                    <a:pt x="1027" y="178"/>
                    <a:pt x="1029" y="181"/>
                  </a:cubicBezTo>
                  <a:cubicBezTo>
                    <a:pt x="1032" y="185"/>
                    <a:pt x="1049" y="183"/>
                    <a:pt x="1049" y="178"/>
                  </a:cubicBezTo>
                  <a:cubicBezTo>
                    <a:pt x="1050" y="172"/>
                    <a:pt x="1037" y="173"/>
                    <a:pt x="1036" y="176"/>
                  </a:cubicBezTo>
                  <a:close/>
                  <a:moveTo>
                    <a:pt x="1923" y="348"/>
                  </a:moveTo>
                  <a:cubicBezTo>
                    <a:pt x="1920" y="347"/>
                    <a:pt x="1909" y="340"/>
                    <a:pt x="1906" y="337"/>
                  </a:cubicBezTo>
                  <a:cubicBezTo>
                    <a:pt x="1904" y="333"/>
                    <a:pt x="1891" y="331"/>
                    <a:pt x="1891" y="333"/>
                  </a:cubicBezTo>
                  <a:cubicBezTo>
                    <a:pt x="1891" y="335"/>
                    <a:pt x="1887" y="332"/>
                    <a:pt x="1886" y="330"/>
                  </a:cubicBezTo>
                  <a:cubicBezTo>
                    <a:pt x="1885" y="328"/>
                    <a:pt x="1871" y="328"/>
                    <a:pt x="1871" y="330"/>
                  </a:cubicBezTo>
                  <a:cubicBezTo>
                    <a:pt x="1871" y="332"/>
                    <a:pt x="1874" y="333"/>
                    <a:pt x="1876" y="335"/>
                  </a:cubicBezTo>
                  <a:cubicBezTo>
                    <a:pt x="1878" y="338"/>
                    <a:pt x="1873" y="339"/>
                    <a:pt x="1874" y="342"/>
                  </a:cubicBezTo>
                  <a:cubicBezTo>
                    <a:pt x="1875" y="345"/>
                    <a:pt x="1869" y="341"/>
                    <a:pt x="1867" y="339"/>
                  </a:cubicBezTo>
                  <a:cubicBezTo>
                    <a:pt x="1865" y="338"/>
                    <a:pt x="1866" y="331"/>
                    <a:pt x="1867" y="328"/>
                  </a:cubicBezTo>
                  <a:cubicBezTo>
                    <a:pt x="1867" y="324"/>
                    <a:pt x="1863" y="325"/>
                    <a:pt x="1862" y="322"/>
                  </a:cubicBezTo>
                  <a:cubicBezTo>
                    <a:pt x="1862" y="318"/>
                    <a:pt x="1847" y="312"/>
                    <a:pt x="1841" y="309"/>
                  </a:cubicBezTo>
                  <a:cubicBezTo>
                    <a:pt x="1834" y="306"/>
                    <a:pt x="1826" y="304"/>
                    <a:pt x="1824" y="301"/>
                  </a:cubicBezTo>
                  <a:cubicBezTo>
                    <a:pt x="1822" y="297"/>
                    <a:pt x="1810" y="297"/>
                    <a:pt x="1806" y="292"/>
                  </a:cubicBezTo>
                  <a:cubicBezTo>
                    <a:pt x="1802" y="288"/>
                    <a:pt x="1783" y="280"/>
                    <a:pt x="1775" y="279"/>
                  </a:cubicBezTo>
                  <a:cubicBezTo>
                    <a:pt x="1766" y="279"/>
                    <a:pt x="1768" y="274"/>
                    <a:pt x="1764" y="275"/>
                  </a:cubicBezTo>
                  <a:cubicBezTo>
                    <a:pt x="1760" y="276"/>
                    <a:pt x="1743" y="275"/>
                    <a:pt x="1738" y="274"/>
                  </a:cubicBezTo>
                  <a:cubicBezTo>
                    <a:pt x="1732" y="273"/>
                    <a:pt x="1731" y="277"/>
                    <a:pt x="1727" y="276"/>
                  </a:cubicBezTo>
                  <a:cubicBezTo>
                    <a:pt x="1724" y="274"/>
                    <a:pt x="1704" y="267"/>
                    <a:pt x="1701" y="270"/>
                  </a:cubicBezTo>
                  <a:cubicBezTo>
                    <a:pt x="1699" y="272"/>
                    <a:pt x="1700" y="276"/>
                    <a:pt x="1698" y="277"/>
                  </a:cubicBezTo>
                  <a:cubicBezTo>
                    <a:pt x="1695" y="278"/>
                    <a:pt x="1698" y="281"/>
                    <a:pt x="1703" y="286"/>
                  </a:cubicBezTo>
                  <a:cubicBezTo>
                    <a:pt x="1709" y="291"/>
                    <a:pt x="1705" y="295"/>
                    <a:pt x="1700" y="297"/>
                  </a:cubicBezTo>
                  <a:cubicBezTo>
                    <a:pt x="1695" y="299"/>
                    <a:pt x="1687" y="295"/>
                    <a:pt x="1685" y="291"/>
                  </a:cubicBezTo>
                  <a:cubicBezTo>
                    <a:pt x="1682" y="287"/>
                    <a:pt x="1676" y="289"/>
                    <a:pt x="1674" y="284"/>
                  </a:cubicBezTo>
                  <a:cubicBezTo>
                    <a:pt x="1672" y="279"/>
                    <a:pt x="1676" y="278"/>
                    <a:pt x="1679" y="281"/>
                  </a:cubicBezTo>
                  <a:cubicBezTo>
                    <a:pt x="1683" y="284"/>
                    <a:pt x="1687" y="281"/>
                    <a:pt x="1688" y="278"/>
                  </a:cubicBezTo>
                  <a:cubicBezTo>
                    <a:pt x="1688" y="274"/>
                    <a:pt x="1679" y="272"/>
                    <a:pt x="1673" y="272"/>
                  </a:cubicBezTo>
                  <a:cubicBezTo>
                    <a:pt x="1668" y="272"/>
                    <a:pt x="1665" y="279"/>
                    <a:pt x="1660" y="282"/>
                  </a:cubicBezTo>
                  <a:cubicBezTo>
                    <a:pt x="1655" y="285"/>
                    <a:pt x="1634" y="281"/>
                    <a:pt x="1632" y="279"/>
                  </a:cubicBezTo>
                  <a:cubicBezTo>
                    <a:pt x="1630" y="277"/>
                    <a:pt x="1601" y="279"/>
                    <a:pt x="1598" y="281"/>
                  </a:cubicBezTo>
                  <a:cubicBezTo>
                    <a:pt x="1595" y="283"/>
                    <a:pt x="1597" y="291"/>
                    <a:pt x="1596" y="292"/>
                  </a:cubicBezTo>
                  <a:cubicBezTo>
                    <a:pt x="1594" y="292"/>
                    <a:pt x="1593" y="283"/>
                    <a:pt x="1593" y="281"/>
                  </a:cubicBezTo>
                  <a:cubicBezTo>
                    <a:pt x="1593" y="279"/>
                    <a:pt x="1589" y="278"/>
                    <a:pt x="1584" y="278"/>
                  </a:cubicBezTo>
                  <a:cubicBezTo>
                    <a:pt x="1579" y="278"/>
                    <a:pt x="1576" y="278"/>
                    <a:pt x="1578" y="275"/>
                  </a:cubicBezTo>
                  <a:cubicBezTo>
                    <a:pt x="1580" y="273"/>
                    <a:pt x="1576" y="271"/>
                    <a:pt x="1580" y="268"/>
                  </a:cubicBezTo>
                  <a:cubicBezTo>
                    <a:pt x="1584" y="265"/>
                    <a:pt x="1573" y="257"/>
                    <a:pt x="1562" y="252"/>
                  </a:cubicBezTo>
                  <a:cubicBezTo>
                    <a:pt x="1551" y="248"/>
                    <a:pt x="1526" y="250"/>
                    <a:pt x="1519" y="252"/>
                  </a:cubicBezTo>
                  <a:cubicBezTo>
                    <a:pt x="1512" y="254"/>
                    <a:pt x="1499" y="254"/>
                    <a:pt x="1493" y="254"/>
                  </a:cubicBezTo>
                  <a:cubicBezTo>
                    <a:pt x="1486" y="254"/>
                    <a:pt x="1491" y="251"/>
                    <a:pt x="1490" y="248"/>
                  </a:cubicBezTo>
                  <a:cubicBezTo>
                    <a:pt x="1488" y="245"/>
                    <a:pt x="1477" y="242"/>
                    <a:pt x="1475" y="244"/>
                  </a:cubicBezTo>
                  <a:cubicBezTo>
                    <a:pt x="1474" y="247"/>
                    <a:pt x="1471" y="244"/>
                    <a:pt x="1471" y="242"/>
                  </a:cubicBezTo>
                  <a:cubicBezTo>
                    <a:pt x="1471" y="241"/>
                    <a:pt x="1461" y="237"/>
                    <a:pt x="1457" y="238"/>
                  </a:cubicBezTo>
                  <a:cubicBezTo>
                    <a:pt x="1453" y="239"/>
                    <a:pt x="1451" y="234"/>
                    <a:pt x="1456" y="234"/>
                  </a:cubicBezTo>
                  <a:cubicBezTo>
                    <a:pt x="1460" y="234"/>
                    <a:pt x="1468" y="235"/>
                    <a:pt x="1465" y="230"/>
                  </a:cubicBezTo>
                  <a:cubicBezTo>
                    <a:pt x="1461" y="224"/>
                    <a:pt x="1431" y="223"/>
                    <a:pt x="1429" y="224"/>
                  </a:cubicBezTo>
                  <a:cubicBezTo>
                    <a:pt x="1426" y="225"/>
                    <a:pt x="1428" y="229"/>
                    <a:pt x="1422" y="235"/>
                  </a:cubicBezTo>
                  <a:cubicBezTo>
                    <a:pt x="1415" y="241"/>
                    <a:pt x="1409" y="237"/>
                    <a:pt x="1410" y="234"/>
                  </a:cubicBezTo>
                  <a:cubicBezTo>
                    <a:pt x="1411" y="231"/>
                    <a:pt x="1419" y="231"/>
                    <a:pt x="1419" y="228"/>
                  </a:cubicBezTo>
                  <a:cubicBezTo>
                    <a:pt x="1419" y="225"/>
                    <a:pt x="1408" y="227"/>
                    <a:pt x="1406" y="224"/>
                  </a:cubicBezTo>
                  <a:cubicBezTo>
                    <a:pt x="1404" y="222"/>
                    <a:pt x="1408" y="220"/>
                    <a:pt x="1412" y="221"/>
                  </a:cubicBezTo>
                  <a:cubicBezTo>
                    <a:pt x="1416" y="223"/>
                    <a:pt x="1423" y="223"/>
                    <a:pt x="1424" y="221"/>
                  </a:cubicBezTo>
                  <a:cubicBezTo>
                    <a:pt x="1424" y="220"/>
                    <a:pt x="1420" y="219"/>
                    <a:pt x="1413" y="218"/>
                  </a:cubicBezTo>
                  <a:cubicBezTo>
                    <a:pt x="1406" y="217"/>
                    <a:pt x="1390" y="213"/>
                    <a:pt x="1382" y="214"/>
                  </a:cubicBezTo>
                  <a:cubicBezTo>
                    <a:pt x="1373" y="215"/>
                    <a:pt x="1369" y="211"/>
                    <a:pt x="1365" y="210"/>
                  </a:cubicBezTo>
                  <a:cubicBezTo>
                    <a:pt x="1360" y="210"/>
                    <a:pt x="1360" y="213"/>
                    <a:pt x="1362" y="216"/>
                  </a:cubicBezTo>
                  <a:cubicBezTo>
                    <a:pt x="1364" y="218"/>
                    <a:pt x="1358" y="220"/>
                    <a:pt x="1352" y="219"/>
                  </a:cubicBezTo>
                  <a:cubicBezTo>
                    <a:pt x="1347" y="218"/>
                    <a:pt x="1339" y="222"/>
                    <a:pt x="1342" y="226"/>
                  </a:cubicBezTo>
                  <a:cubicBezTo>
                    <a:pt x="1345" y="230"/>
                    <a:pt x="1348" y="225"/>
                    <a:pt x="1351" y="226"/>
                  </a:cubicBezTo>
                  <a:cubicBezTo>
                    <a:pt x="1353" y="228"/>
                    <a:pt x="1344" y="230"/>
                    <a:pt x="1348" y="232"/>
                  </a:cubicBezTo>
                  <a:cubicBezTo>
                    <a:pt x="1352" y="234"/>
                    <a:pt x="1351" y="238"/>
                    <a:pt x="1351" y="240"/>
                  </a:cubicBezTo>
                  <a:cubicBezTo>
                    <a:pt x="1351" y="242"/>
                    <a:pt x="1345" y="243"/>
                    <a:pt x="1342" y="240"/>
                  </a:cubicBezTo>
                  <a:cubicBezTo>
                    <a:pt x="1340" y="237"/>
                    <a:pt x="1336" y="240"/>
                    <a:pt x="1331" y="239"/>
                  </a:cubicBezTo>
                  <a:cubicBezTo>
                    <a:pt x="1327" y="239"/>
                    <a:pt x="1323" y="241"/>
                    <a:pt x="1328" y="242"/>
                  </a:cubicBezTo>
                  <a:cubicBezTo>
                    <a:pt x="1333" y="242"/>
                    <a:pt x="1335" y="246"/>
                    <a:pt x="1328" y="246"/>
                  </a:cubicBezTo>
                  <a:cubicBezTo>
                    <a:pt x="1322" y="247"/>
                    <a:pt x="1323" y="240"/>
                    <a:pt x="1319" y="241"/>
                  </a:cubicBezTo>
                  <a:cubicBezTo>
                    <a:pt x="1315" y="242"/>
                    <a:pt x="1307" y="238"/>
                    <a:pt x="1302" y="238"/>
                  </a:cubicBezTo>
                  <a:cubicBezTo>
                    <a:pt x="1297" y="238"/>
                    <a:pt x="1295" y="242"/>
                    <a:pt x="1289" y="242"/>
                  </a:cubicBezTo>
                  <a:cubicBezTo>
                    <a:pt x="1283" y="243"/>
                    <a:pt x="1274" y="239"/>
                    <a:pt x="1272" y="236"/>
                  </a:cubicBezTo>
                  <a:cubicBezTo>
                    <a:pt x="1269" y="232"/>
                    <a:pt x="1269" y="231"/>
                    <a:pt x="1266" y="235"/>
                  </a:cubicBezTo>
                  <a:cubicBezTo>
                    <a:pt x="1263" y="239"/>
                    <a:pt x="1262" y="246"/>
                    <a:pt x="1259" y="247"/>
                  </a:cubicBezTo>
                  <a:cubicBezTo>
                    <a:pt x="1256" y="247"/>
                    <a:pt x="1255" y="254"/>
                    <a:pt x="1252" y="256"/>
                  </a:cubicBezTo>
                  <a:cubicBezTo>
                    <a:pt x="1249" y="257"/>
                    <a:pt x="1249" y="253"/>
                    <a:pt x="1245" y="253"/>
                  </a:cubicBezTo>
                  <a:cubicBezTo>
                    <a:pt x="1241" y="254"/>
                    <a:pt x="1229" y="242"/>
                    <a:pt x="1228" y="238"/>
                  </a:cubicBezTo>
                  <a:cubicBezTo>
                    <a:pt x="1228" y="235"/>
                    <a:pt x="1220" y="228"/>
                    <a:pt x="1218" y="227"/>
                  </a:cubicBezTo>
                  <a:cubicBezTo>
                    <a:pt x="1216" y="225"/>
                    <a:pt x="1220" y="225"/>
                    <a:pt x="1223" y="227"/>
                  </a:cubicBezTo>
                  <a:cubicBezTo>
                    <a:pt x="1225" y="229"/>
                    <a:pt x="1228" y="229"/>
                    <a:pt x="1231" y="228"/>
                  </a:cubicBezTo>
                  <a:cubicBezTo>
                    <a:pt x="1233" y="226"/>
                    <a:pt x="1233" y="220"/>
                    <a:pt x="1229" y="220"/>
                  </a:cubicBezTo>
                  <a:cubicBezTo>
                    <a:pt x="1224" y="220"/>
                    <a:pt x="1226" y="216"/>
                    <a:pt x="1228" y="216"/>
                  </a:cubicBezTo>
                  <a:cubicBezTo>
                    <a:pt x="1230" y="215"/>
                    <a:pt x="1223" y="208"/>
                    <a:pt x="1226" y="208"/>
                  </a:cubicBezTo>
                  <a:cubicBezTo>
                    <a:pt x="1228" y="207"/>
                    <a:pt x="1227" y="204"/>
                    <a:pt x="1224" y="204"/>
                  </a:cubicBezTo>
                  <a:cubicBezTo>
                    <a:pt x="1220" y="203"/>
                    <a:pt x="1216" y="200"/>
                    <a:pt x="1216" y="198"/>
                  </a:cubicBezTo>
                  <a:cubicBezTo>
                    <a:pt x="1216" y="197"/>
                    <a:pt x="1200" y="196"/>
                    <a:pt x="1201" y="199"/>
                  </a:cubicBezTo>
                  <a:cubicBezTo>
                    <a:pt x="1202" y="201"/>
                    <a:pt x="1196" y="200"/>
                    <a:pt x="1197" y="198"/>
                  </a:cubicBezTo>
                  <a:cubicBezTo>
                    <a:pt x="1198" y="196"/>
                    <a:pt x="1191" y="197"/>
                    <a:pt x="1184" y="195"/>
                  </a:cubicBezTo>
                  <a:cubicBezTo>
                    <a:pt x="1177" y="193"/>
                    <a:pt x="1176" y="188"/>
                    <a:pt x="1174" y="187"/>
                  </a:cubicBezTo>
                  <a:cubicBezTo>
                    <a:pt x="1171" y="187"/>
                    <a:pt x="1172" y="194"/>
                    <a:pt x="1169" y="193"/>
                  </a:cubicBezTo>
                  <a:cubicBezTo>
                    <a:pt x="1165" y="191"/>
                    <a:pt x="1161" y="194"/>
                    <a:pt x="1163" y="199"/>
                  </a:cubicBezTo>
                  <a:cubicBezTo>
                    <a:pt x="1165" y="203"/>
                    <a:pt x="1163" y="204"/>
                    <a:pt x="1163" y="207"/>
                  </a:cubicBezTo>
                  <a:cubicBezTo>
                    <a:pt x="1162" y="211"/>
                    <a:pt x="1160" y="209"/>
                    <a:pt x="1156" y="208"/>
                  </a:cubicBezTo>
                  <a:cubicBezTo>
                    <a:pt x="1152" y="206"/>
                    <a:pt x="1152" y="211"/>
                    <a:pt x="1142" y="209"/>
                  </a:cubicBezTo>
                  <a:cubicBezTo>
                    <a:pt x="1133" y="207"/>
                    <a:pt x="1129" y="209"/>
                    <a:pt x="1127" y="206"/>
                  </a:cubicBezTo>
                  <a:cubicBezTo>
                    <a:pt x="1126" y="203"/>
                    <a:pt x="1123" y="203"/>
                    <a:pt x="1122" y="205"/>
                  </a:cubicBezTo>
                  <a:cubicBezTo>
                    <a:pt x="1122" y="208"/>
                    <a:pt x="1108" y="207"/>
                    <a:pt x="1107" y="203"/>
                  </a:cubicBezTo>
                  <a:cubicBezTo>
                    <a:pt x="1105" y="199"/>
                    <a:pt x="1109" y="199"/>
                    <a:pt x="1111" y="198"/>
                  </a:cubicBezTo>
                  <a:cubicBezTo>
                    <a:pt x="1113" y="197"/>
                    <a:pt x="1109" y="195"/>
                    <a:pt x="1101" y="196"/>
                  </a:cubicBezTo>
                  <a:cubicBezTo>
                    <a:pt x="1093" y="196"/>
                    <a:pt x="1088" y="192"/>
                    <a:pt x="1080" y="193"/>
                  </a:cubicBezTo>
                  <a:cubicBezTo>
                    <a:pt x="1072" y="193"/>
                    <a:pt x="1054" y="195"/>
                    <a:pt x="1052" y="196"/>
                  </a:cubicBezTo>
                  <a:cubicBezTo>
                    <a:pt x="1049" y="197"/>
                    <a:pt x="1054" y="202"/>
                    <a:pt x="1050" y="202"/>
                  </a:cubicBezTo>
                  <a:cubicBezTo>
                    <a:pt x="1047" y="203"/>
                    <a:pt x="1049" y="195"/>
                    <a:pt x="1049" y="191"/>
                  </a:cubicBezTo>
                  <a:cubicBezTo>
                    <a:pt x="1048" y="188"/>
                    <a:pt x="1042" y="187"/>
                    <a:pt x="1043" y="190"/>
                  </a:cubicBezTo>
                  <a:cubicBezTo>
                    <a:pt x="1044" y="193"/>
                    <a:pt x="1034" y="194"/>
                    <a:pt x="1031" y="192"/>
                  </a:cubicBezTo>
                  <a:cubicBezTo>
                    <a:pt x="1029" y="189"/>
                    <a:pt x="1025" y="187"/>
                    <a:pt x="1018" y="185"/>
                  </a:cubicBezTo>
                  <a:cubicBezTo>
                    <a:pt x="1012" y="183"/>
                    <a:pt x="1004" y="190"/>
                    <a:pt x="1006" y="192"/>
                  </a:cubicBezTo>
                  <a:cubicBezTo>
                    <a:pt x="1007" y="194"/>
                    <a:pt x="1012" y="193"/>
                    <a:pt x="1012" y="194"/>
                  </a:cubicBezTo>
                  <a:cubicBezTo>
                    <a:pt x="1013" y="197"/>
                    <a:pt x="999" y="196"/>
                    <a:pt x="999" y="198"/>
                  </a:cubicBezTo>
                  <a:cubicBezTo>
                    <a:pt x="999" y="200"/>
                    <a:pt x="985" y="204"/>
                    <a:pt x="981" y="204"/>
                  </a:cubicBezTo>
                  <a:cubicBezTo>
                    <a:pt x="970" y="205"/>
                    <a:pt x="968" y="205"/>
                    <a:pt x="963" y="210"/>
                  </a:cubicBezTo>
                  <a:cubicBezTo>
                    <a:pt x="958" y="214"/>
                    <a:pt x="962" y="206"/>
                    <a:pt x="966" y="202"/>
                  </a:cubicBezTo>
                  <a:cubicBezTo>
                    <a:pt x="970" y="198"/>
                    <a:pt x="974" y="200"/>
                    <a:pt x="976" y="196"/>
                  </a:cubicBezTo>
                  <a:cubicBezTo>
                    <a:pt x="979" y="193"/>
                    <a:pt x="982" y="194"/>
                    <a:pt x="989" y="193"/>
                  </a:cubicBezTo>
                  <a:cubicBezTo>
                    <a:pt x="995" y="192"/>
                    <a:pt x="995" y="188"/>
                    <a:pt x="998" y="187"/>
                  </a:cubicBezTo>
                  <a:cubicBezTo>
                    <a:pt x="1001" y="185"/>
                    <a:pt x="1008" y="182"/>
                    <a:pt x="1009" y="179"/>
                  </a:cubicBezTo>
                  <a:cubicBezTo>
                    <a:pt x="1011" y="176"/>
                    <a:pt x="1026" y="171"/>
                    <a:pt x="1029" y="172"/>
                  </a:cubicBezTo>
                  <a:cubicBezTo>
                    <a:pt x="1032" y="172"/>
                    <a:pt x="1032" y="166"/>
                    <a:pt x="1034" y="166"/>
                  </a:cubicBezTo>
                  <a:cubicBezTo>
                    <a:pt x="1036" y="166"/>
                    <a:pt x="1044" y="162"/>
                    <a:pt x="1048" y="160"/>
                  </a:cubicBezTo>
                  <a:cubicBezTo>
                    <a:pt x="1051" y="159"/>
                    <a:pt x="1053" y="156"/>
                    <a:pt x="1053" y="153"/>
                  </a:cubicBezTo>
                  <a:cubicBezTo>
                    <a:pt x="1053" y="151"/>
                    <a:pt x="1048" y="152"/>
                    <a:pt x="1048" y="150"/>
                  </a:cubicBezTo>
                  <a:cubicBezTo>
                    <a:pt x="1047" y="148"/>
                    <a:pt x="1050" y="149"/>
                    <a:pt x="1053" y="148"/>
                  </a:cubicBezTo>
                  <a:cubicBezTo>
                    <a:pt x="1057" y="146"/>
                    <a:pt x="1053" y="142"/>
                    <a:pt x="1051" y="142"/>
                  </a:cubicBezTo>
                  <a:cubicBezTo>
                    <a:pt x="1048" y="143"/>
                    <a:pt x="1052" y="140"/>
                    <a:pt x="1050" y="137"/>
                  </a:cubicBezTo>
                  <a:cubicBezTo>
                    <a:pt x="1047" y="134"/>
                    <a:pt x="1042" y="139"/>
                    <a:pt x="1042" y="136"/>
                  </a:cubicBezTo>
                  <a:cubicBezTo>
                    <a:pt x="1042" y="132"/>
                    <a:pt x="1042" y="128"/>
                    <a:pt x="1040" y="126"/>
                  </a:cubicBezTo>
                  <a:cubicBezTo>
                    <a:pt x="1038" y="124"/>
                    <a:pt x="1034" y="130"/>
                    <a:pt x="1030" y="127"/>
                  </a:cubicBezTo>
                  <a:cubicBezTo>
                    <a:pt x="1026" y="124"/>
                    <a:pt x="1014" y="122"/>
                    <a:pt x="1014" y="123"/>
                  </a:cubicBezTo>
                  <a:cubicBezTo>
                    <a:pt x="1014" y="124"/>
                    <a:pt x="1008" y="121"/>
                    <a:pt x="1007" y="122"/>
                  </a:cubicBezTo>
                  <a:cubicBezTo>
                    <a:pt x="1006" y="124"/>
                    <a:pt x="996" y="123"/>
                    <a:pt x="993" y="123"/>
                  </a:cubicBezTo>
                  <a:cubicBezTo>
                    <a:pt x="990" y="122"/>
                    <a:pt x="986" y="124"/>
                    <a:pt x="986" y="127"/>
                  </a:cubicBezTo>
                  <a:cubicBezTo>
                    <a:pt x="985" y="130"/>
                    <a:pt x="974" y="129"/>
                    <a:pt x="971" y="128"/>
                  </a:cubicBezTo>
                  <a:cubicBezTo>
                    <a:pt x="969" y="128"/>
                    <a:pt x="980" y="119"/>
                    <a:pt x="980" y="118"/>
                  </a:cubicBezTo>
                  <a:cubicBezTo>
                    <a:pt x="980" y="116"/>
                    <a:pt x="962" y="118"/>
                    <a:pt x="961" y="116"/>
                  </a:cubicBezTo>
                  <a:cubicBezTo>
                    <a:pt x="960" y="115"/>
                    <a:pt x="952" y="114"/>
                    <a:pt x="948" y="114"/>
                  </a:cubicBezTo>
                  <a:cubicBezTo>
                    <a:pt x="944" y="114"/>
                    <a:pt x="948" y="113"/>
                    <a:pt x="951" y="113"/>
                  </a:cubicBezTo>
                  <a:cubicBezTo>
                    <a:pt x="955" y="113"/>
                    <a:pt x="958" y="110"/>
                    <a:pt x="962" y="109"/>
                  </a:cubicBezTo>
                  <a:cubicBezTo>
                    <a:pt x="965" y="108"/>
                    <a:pt x="965" y="107"/>
                    <a:pt x="963" y="105"/>
                  </a:cubicBezTo>
                  <a:cubicBezTo>
                    <a:pt x="961" y="102"/>
                    <a:pt x="957" y="103"/>
                    <a:pt x="953" y="102"/>
                  </a:cubicBezTo>
                  <a:cubicBezTo>
                    <a:pt x="950" y="101"/>
                    <a:pt x="945" y="99"/>
                    <a:pt x="942" y="99"/>
                  </a:cubicBezTo>
                  <a:cubicBezTo>
                    <a:pt x="938" y="99"/>
                    <a:pt x="935" y="101"/>
                    <a:pt x="927" y="102"/>
                  </a:cubicBezTo>
                  <a:cubicBezTo>
                    <a:pt x="919" y="104"/>
                    <a:pt x="918" y="110"/>
                    <a:pt x="914" y="112"/>
                  </a:cubicBezTo>
                  <a:cubicBezTo>
                    <a:pt x="910" y="114"/>
                    <a:pt x="903" y="121"/>
                    <a:pt x="907" y="122"/>
                  </a:cubicBezTo>
                  <a:cubicBezTo>
                    <a:pt x="910" y="122"/>
                    <a:pt x="908" y="124"/>
                    <a:pt x="909" y="126"/>
                  </a:cubicBezTo>
                  <a:cubicBezTo>
                    <a:pt x="909" y="129"/>
                    <a:pt x="906" y="129"/>
                    <a:pt x="902" y="128"/>
                  </a:cubicBezTo>
                  <a:cubicBezTo>
                    <a:pt x="899" y="128"/>
                    <a:pt x="885" y="128"/>
                    <a:pt x="885" y="131"/>
                  </a:cubicBezTo>
                  <a:cubicBezTo>
                    <a:pt x="885" y="134"/>
                    <a:pt x="893" y="135"/>
                    <a:pt x="893" y="136"/>
                  </a:cubicBezTo>
                  <a:cubicBezTo>
                    <a:pt x="892" y="138"/>
                    <a:pt x="887" y="136"/>
                    <a:pt x="884" y="135"/>
                  </a:cubicBezTo>
                  <a:cubicBezTo>
                    <a:pt x="881" y="133"/>
                    <a:pt x="875" y="134"/>
                    <a:pt x="874" y="137"/>
                  </a:cubicBezTo>
                  <a:cubicBezTo>
                    <a:pt x="873" y="140"/>
                    <a:pt x="868" y="139"/>
                    <a:pt x="867" y="138"/>
                  </a:cubicBezTo>
                  <a:cubicBezTo>
                    <a:pt x="865" y="138"/>
                    <a:pt x="862" y="140"/>
                    <a:pt x="860" y="139"/>
                  </a:cubicBezTo>
                  <a:cubicBezTo>
                    <a:pt x="857" y="138"/>
                    <a:pt x="865" y="134"/>
                    <a:pt x="863" y="133"/>
                  </a:cubicBezTo>
                  <a:cubicBezTo>
                    <a:pt x="861" y="131"/>
                    <a:pt x="853" y="132"/>
                    <a:pt x="852" y="135"/>
                  </a:cubicBezTo>
                  <a:cubicBezTo>
                    <a:pt x="851" y="138"/>
                    <a:pt x="846" y="133"/>
                    <a:pt x="845" y="134"/>
                  </a:cubicBezTo>
                  <a:cubicBezTo>
                    <a:pt x="843" y="135"/>
                    <a:pt x="841" y="136"/>
                    <a:pt x="837" y="138"/>
                  </a:cubicBezTo>
                  <a:cubicBezTo>
                    <a:pt x="834" y="139"/>
                    <a:pt x="828" y="136"/>
                    <a:pt x="826" y="139"/>
                  </a:cubicBezTo>
                  <a:cubicBezTo>
                    <a:pt x="825" y="142"/>
                    <a:pt x="833" y="142"/>
                    <a:pt x="833" y="144"/>
                  </a:cubicBezTo>
                  <a:cubicBezTo>
                    <a:pt x="833" y="145"/>
                    <a:pt x="815" y="145"/>
                    <a:pt x="815" y="146"/>
                  </a:cubicBezTo>
                  <a:cubicBezTo>
                    <a:pt x="814" y="148"/>
                    <a:pt x="808" y="148"/>
                    <a:pt x="800" y="148"/>
                  </a:cubicBezTo>
                  <a:cubicBezTo>
                    <a:pt x="793" y="149"/>
                    <a:pt x="796" y="152"/>
                    <a:pt x="790" y="153"/>
                  </a:cubicBezTo>
                  <a:cubicBezTo>
                    <a:pt x="784" y="155"/>
                    <a:pt x="781" y="155"/>
                    <a:pt x="779" y="158"/>
                  </a:cubicBezTo>
                  <a:cubicBezTo>
                    <a:pt x="777" y="161"/>
                    <a:pt x="773" y="161"/>
                    <a:pt x="771" y="159"/>
                  </a:cubicBezTo>
                  <a:cubicBezTo>
                    <a:pt x="769" y="157"/>
                    <a:pt x="763" y="160"/>
                    <a:pt x="766" y="160"/>
                  </a:cubicBezTo>
                  <a:cubicBezTo>
                    <a:pt x="769" y="161"/>
                    <a:pt x="766" y="164"/>
                    <a:pt x="764" y="163"/>
                  </a:cubicBezTo>
                  <a:cubicBezTo>
                    <a:pt x="763" y="162"/>
                    <a:pt x="757" y="166"/>
                    <a:pt x="760" y="166"/>
                  </a:cubicBezTo>
                  <a:cubicBezTo>
                    <a:pt x="763" y="166"/>
                    <a:pt x="765" y="168"/>
                    <a:pt x="763" y="170"/>
                  </a:cubicBezTo>
                  <a:cubicBezTo>
                    <a:pt x="762" y="172"/>
                    <a:pt x="755" y="168"/>
                    <a:pt x="754" y="169"/>
                  </a:cubicBezTo>
                  <a:cubicBezTo>
                    <a:pt x="752" y="171"/>
                    <a:pt x="757" y="173"/>
                    <a:pt x="760" y="173"/>
                  </a:cubicBezTo>
                  <a:cubicBezTo>
                    <a:pt x="763" y="173"/>
                    <a:pt x="764" y="175"/>
                    <a:pt x="765" y="177"/>
                  </a:cubicBezTo>
                  <a:cubicBezTo>
                    <a:pt x="765" y="179"/>
                    <a:pt x="758" y="175"/>
                    <a:pt x="756" y="177"/>
                  </a:cubicBezTo>
                  <a:cubicBezTo>
                    <a:pt x="755" y="179"/>
                    <a:pt x="757" y="180"/>
                    <a:pt x="761" y="180"/>
                  </a:cubicBezTo>
                  <a:cubicBezTo>
                    <a:pt x="764" y="181"/>
                    <a:pt x="761" y="182"/>
                    <a:pt x="764" y="184"/>
                  </a:cubicBezTo>
                  <a:cubicBezTo>
                    <a:pt x="764" y="184"/>
                    <a:pt x="765" y="185"/>
                    <a:pt x="765" y="185"/>
                  </a:cubicBezTo>
                  <a:cubicBezTo>
                    <a:pt x="766" y="187"/>
                    <a:pt x="763" y="188"/>
                    <a:pt x="764" y="190"/>
                  </a:cubicBezTo>
                  <a:cubicBezTo>
                    <a:pt x="764" y="192"/>
                    <a:pt x="760" y="193"/>
                    <a:pt x="760" y="191"/>
                  </a:cubicBezTo>
                  <a:cubicBezTo>
                    <a:pt x="760" y="189"/>
                    <a:pt x="752" y="188"/>
                    <a:pt x="750" y="190"/>
                  </a:cubicBezTo>
                  <a:cubicBezTo>
                    <a:pt x="748" y="192"/>
                    <a:pt x="747" y="194"/>
                    <a:pt x="744" y="192"/>
                  </a:cubicBezTo>
                  <a:cubicBezTo>
                    <a:pt x="742" y="190"/>
                    <a:pt x="736" y="192"/>
                    <a:pt x="728" y="193"/>
                  </a:cubicBezTo>
                  <a:cubicBezTo>
                    <a:pt x="720" y="193"/>
                    <a:pt x="703" y="194"/>
                    <a:pt x="699" y="195"/>
                  </a:cubicBezTo>
                  <a:cubicBezTo>
                    <a:pt x="694" y="197"/>
                    <a:pt x="691" y="203"/>
                    <a:pt x="695" y="206"/>
                  </a:cubicBezTo>
                  <a:cubicBezTo>
                    <a:pt x="699" y="210"/>
                    <a:pt x="695" y="212"/>
                    <a:pt x="695" y="214"/>
                  </a:cubicBezTo>
                  <a:cubicBezTo>
                    <a:pt x="695" y="217"/>
                    <a:pt x="705" y="222"/>
                    <a:pt x="710" y="223"/>
                  </a:cubicBezTo>
                  <a:cubicBezTo>
                    <a:pt x="716" y="223"/>
                    <a:pt x="720" y="230"/>
                    <a:pt x="717" y="234"/>
                  </a:cubicBezTo>
                  <a:cubicBezTo>
                    <a:pt x="714" y="238"/>
                    <a:pt x="704" y="232"/>
                    <a:pt x="698" y="227"/>
                  </a:cubicBezTo>
                  <a:cubicBezTo>
                    <a:pt x="691" y="222"/>
                    <a:pt x="677" y="220"/>
                    <a:pt x="672" y="221"/>
                  </a:cubicBezTo>
                  <a:cubicBezTo>
                    <a:pt x="667" y="221"/>
                    <a:pt x="670" y="216"/>
                    <a:pt x="664" y="217"/>
                  </a:cubicBezTo>
                  <a:cubicBezTo>
                    <a:pt x="657" y="217"/>
                    <a:pt x="652" y="222"/>
                    <a:pt x="656" y="222"/>
                  </a:cubicBezTo>
                  <a:cubicBezTo>
                    <a:pt x="661" y="222"/>
                    <a:pt x="663" y="222"/>
                    <a:pt x="661" y="224"/>
                  </a:cubicBezTo>
                  <a:cubicBezTo>
                    <a:pt x="659" y="226"/>
                    <a:pt x="662" y="225"/>
                    <a:pt x="667" y="228"/>
                  </a:cubicBezTo>
                  <a:cubicBezTo>
                    <a:pt x="672" y="230"/>
                    <a:pt x="663" y="233"/>
                    <a:pt x="658" y="229"/>
                  </a:cubicBezTo>
                  <a:cubicBezTo>
                    <a:pt x="653" y="226"/>
                    <a:pt x="647" y="229"/>
                    <a:pt x="646" y="232"/>
                  </a:cubicBezTo>
                  <a:cubicBezTo>
                    <a:pt x="644" y="234"/>
                    <a:pt x="652" y="242"/>
                    <a:pt x="661" y="243"/>
                  </a:cubicBezTo>
                  <a:cubicBezTo>
                    <a:pt x="670" y="245"/>
                    <a:pt x="667" y="248"/>
                    <a:pt x="671" y="249"/>
                  </a:cubicBezTo>
                  <a:cubicBezTo>
                    <a:pt x="675" y="251"/>
                    <a:pt x="672" y="252"/>
                    <a:pt x="669" y="252"/>
                  </a:cubicBezTo>
                  <a:cubicBezTo>
                    <a:pt x="666" y="253"/>
                    <a:pt x="661" y="248"/>
                    <a:pt x="656" y="246"/>
                  </a:cubicBezTo>
                  <a:cubicBezTo>
                    <a:pt x="652" y="243"/>
                    <a:pt x="640" y="247"/>
                    <a:pt x="637" y="244"/>
                  </a:cubicBezTo>
                  <a:cubicBezTo>
                    <a:pt x="635" y="241"/>
                    <a:pt x="639" y="239"/>
                    <a:pt x="636" y="237"/>
                  </a:cubicBezTo>
                  <a:cubicBezTo>
                    <a:pt x="634" y="235"/>
                    <a:pt x="636" y="230"/>
                    <a:pt x="639" y="226"/>
                  </a:cubicBezTo>
                  <a:cubicBezTo>
                    <a:pt x="642" y="221"/>
                    <a:pt x="639" y="213"/>
                    <a:pt x="634" y="212"/>
                  </a:cubicBezTo>
                  <a:cubicBezTo>
                    <a:pt x="630" y="210"/>
                    <a:pt x="630" y="215"/>
                    <a:pt x="631" y="216"/>
                  </a:cubicBezTo>
                  <a:cubicBezTo>
                    <a:pt x="632" y="217"/>
                    <a:pt x="632" y="224"/>
                    <a:pt x="628" y="228"/>
                  </a:cubicBezTo>
                  <a:cubicBezTo>
                    <a:pt x="625" y="232"/>
                    <a:pt x="615" y="232"/>
                    <a:pt x="615" y="235"/>
                  </a:cubicBezTo>
                  <a:cubicBezTo>
                    <a:pt x="615" y="238"/>
                    <a:pt x="608" y="240"/>
                    <a:pt x="610" y="242"/>
                  </a:cubicBezTo>
                  <a:cubicBezTo>
                    <a:pt x="613" y="244"/>
                    <a:pt x="622" y="254"/>
                    <a:pt x="623" y="257"/>
                  </a:cubicBezTo>
                  <a:cubicBezTo>
                    <a:pt x="625" y="261"/>
                    <a:pt x="615" y="271"/>
                    <a:pt x="617" y="276"/>
                  </a:cubicBezTo>
                  <a:cubicBezTo>
                    <a:pt x="618" y="282"/>
                    <a:pt x="615" y="285"/>
                    <a:pt x="617" y="288"/>
                  </a:cubicBezTo>
                  <a:cubicBezTo>
                    <a:pt x="619" y="291"/>
                    <a:pt x="623" y="288"/>
                    <a:pt x="626" y="289"/>
                  </a:cubicBezTo>
                  <a:cubicBezTo>
                    <a:pt x="628" y="290"/>
                    <a:pt x="633" y="288"/>
                    <a:pt x="639" y="286"/>
                  </a:cubicBezTo>
                  <a:cubicBezTo>
                    <a:pt x="645" y="285"/>
                    <a:pt x="656" y="292"/>
                    <a:pt x="661" y="294"/>
                  </a:cubicBezTo>
                  <a:cubicBezTo>
                    <a:pt x="665" y="296"/>
                    <a:pt x="663" y="299"/>
                    <a:pt x="665" y="302"/>
                  </a:cubicBezTo>
                  <a:cubicBezTo>
                    <a:pt x="667" y="306"/>
                    <a:pt x="660" y="306"/>
                    <a:pt x="660" y="311"/>
                  </a:cubicBezTo>
                  <a:cubicBezTo>
                    <a:pt x="659" y="316"/>
                    <a:pt x="672" y="318"/>
                    <a:pt x="673" y="319"/>
                  </a:cubicBezTo>
                  <a:cubicBezTo>
                    <a:pt x="673" y="321"/>
                    <a:pt x="664" y="320"/>
                    <a:pt x="660" y="318"/>
                  </a:cubicBezTo>
                  <a:cubicBezTo>
                    <a:pt x="656" y="317"/>
                    <a:pt x="656" y="312"/>
                    <a:pt x="655" y="311"/>
                  </a:cubicBezTo>
                  <a:cubicBezTo>
                    <a:pt x="654" y="310"/>
                    <a:pt x="657" y="306"/>
                    <a:pt x="658" y="303"/>
                  </a:cubicBezTo>
                  <a:cubicBezTo>
                    <a:pt x="658" y="300"/>
                    <a:pt x="653" y="298"/>
                    <a:pt x="652" y="296"/>
                  </a:cubicBezTo>
                  <a:cubicBezTo>
                    <a:pt x="650" y="294"/>
                    <a:pt x="648" y="291"/>
                    <a:pt x="645" y="291"/>
                  </a:cubicBezTo>
                  <a:cubicBezTo>
                    <a:pt x="642" y="292"/>
                    <a:pt x="631" y="293"/>
                    <a:pt x="627" y="296"/>
                  </a:cubicBezTo>
                  <a:cubicBezTo>
                    <a:pt x="624" y="299"/>
                    <a:pt x="628" y="307"/>
                    <a:pt x="630" y="312"/>
                  </a:cubicBezTo>
                  <a:cubicBezTo>
                    <a:pt x="632" y="316"/>
                    <a:pt x="620" y="322"/>
                    <a:pt x="620" y="325"/>
                  </a:cubicBezTo>
                  <a:cubicBezTo>
                    <a:pt x="621" y="328"/>
                    <a:pt x="617" y="330"/>
                    <a:pt x="612" y="332"/>
                  </a:cubicBezTo>
                  <a:cubicBezTo>
                    <a:pt x="607" y="335"/>
                    <a:pt x="601" y="337"/>
                    <a:pt x="602" y="341"/>
                  </a:cubicBezTo>
                  <a:cubicBezTo>
                    <a:pt x="602" y="346"/>
                    <a:pt x="595" y="343"/>
                    <a:pt x="591" y="341"/>
                  </a:cubicBezTo>
                  <a:cubicBezTo>
                    <a:pt x="588" y="339"/>
                    <a:pt x="583" y="343"/>
                    <a:pt x="578" y="342"/>
                  </a:cubicBezTo>
                  <a:cubicBezTo>
                    <a:pt x="573" y="342"/>
                    <a:pt x="573" y="338"/>
                    <a:pt x="569" y="340"/>
                  </a:cubicBezTo>
                  <a:cubicBezTo>
                    <a:pt x="565" y="341"/>
                    <a:pt x="563" y="338"/>
                    <a:pt x="564" y="335"/>
                  </a:cubicBezTo>
                  <a:cubicBezTo>
                    <a:pt x="565" y="332"/>
                    <a:pt x="570" y="334"/>
                    <a:pt x="570" y="336"/>
                  </a:cubicBezTo>
                  <a:cubicBezTo>
                    <a:pt x="570" y="338"/>
                    <a:pt x="573" y="337"/>
                    <a:pt x="576" y="336"/>
                  </a:cubicBezTo>
                  <a:cubicBezTo>
                    <a:pt x="580" y="334"/>
                    <a:pt x="578" y="338"/>
                    <a:pt x="583" y="338"/>
                  </a:cubicBezTo>
                  <a:cubicBezTo>
                    <a:pt x="588" y="339"/>
                    <a:pt x="585" y="336"/>
                    <a:pt x="589" y="336"/>
                  </a:cubicBezTo>
                  <a:cubicBezTo>
                    <a:pt x="592" y="336"/>
                    <a:pt x="593" y="335"/>
                    <a:pt x="591" y="333"/>
                  </a:cubicBezTo>
                  <a:cubicBezTo>
                    <a:pt x="590" y="332"/>
                    <a:pt x="594" y="330"/>
                    <a:pt x="596" y="329"/>
                  </a:cubicBezTo>
                  <a:cubicBezTo>
                    <a:pt x="599" y="328"/>
                    <a:pt x="598" y="324"/>
                    <a:pt x="600" y="323"/>
                  </a:cubicBezTo>
                  <a:cubicBezTo>
                    <a:pt x="602" y="322"/>
                    <a:pt x="601" y="320"/>
                    <a:pt x="603" y="320"/>
                  </a:cubicBezTo>
                  <a:cubicBezTo>
                    <a:pt x="605" y="319"/>
                    <a:pt x="606" y="316"/>
                    <a:pt x="608" y="316"/>
                  </a:cubicBezTo>
                  <a:cubicBezTo>
                    <a:pt x="611" y="316"/>
                    <a:pt x="612" y="312"/>
                    <a:pt x="610" y="311"/>
                  </a:cubicBezTo>
                  <a:cubicBezTo>
                    <a:pt x="609" y="309"/>
                    <a:pt x="611" y="304"/>
                    <a:pt x="613" y="303"/>
                  </a:cubicBezTo>
                  <a:cubicBezTo>
                    <a:pt x="616" y="302"/>
                    <a:pt x="616" y="300"/>
                    <a:pt x="614" y="299"/>
                  </a:cubicBezTo>
                  <a:cubicBezTo>
                    <a:pt x="612" y="297"/>
                    <a:pt x="604" y="292"/>
                    <a:pt x="605" y="289"/>
                  </a:cubicBezTo>
                  <a:cubicBezTo>
                    <a:pt x="605" y="286"/>
                    <a:pt x="604" y="280"/>
                    <a:pt x="605" y="278"/>
                  </a:cubicBezTo>
                  <a:cubicBezTo>
                    <a:pt x="606" y="275"/>
                    <a:pt x="605" y="270"/>
                    <a:pt x="604" y="267"/>
                  </a:cubicBezTo>
                  <a:cubicBezTo>
                    <a:pt x="604" y="264"/>
                    <a:pt x="606" y="261"/>
                    <a:pt x="607" y="255"/>
                  </a:cubicBezTo>
                  <a:cubicBezTo>
                    <a:pt x="608" y="250"/>
                    <a:pt x="601" y="244"/>
                    <a:pt x="598" y="242"/>
                  </a:cubicBezTo>
                  <a:cubicBezTo>
                    <a:pt x="595" y="241"/>
                    <a:pt x="597" y="238"/>
                    <a:pt x="602" y="234"/>
                  </a:cubicBezTo>
                  <a:cubicBezTo>
                    <a:pt x="607" y="230"/>
                    <a:pt x="607" y="217"/>
                    <a:pt x="607" y="215"/>
                  </a:cubicBezTo>
                  <a:cubicBezTo>
                    <a:pt x="606" y="212"/>
                    <a:pt x="596" y="210"/>
                    <a:pt x="593" y="210"/>
                  </a:cubicBezTo>
                  <a:cubicBezTo>
                    <a:pt x="589" y="210"/>
                    <a:pt x="575" y="210"/>
                    <a:pt x="571" y="209"/>
                  </a:cubicBezTo>
                  <a:cubicBezTo>
                    <a:pt x="568" y="208"/>
                    <a:pt x="566" y="212"/>
                    <a:pt x="565" y="215"/>
                  </a:cubicBezTo>
                  <a:cubicBezTo>
                    <a:pt x="563" y="219"/>
                    <a:pt x="559" y="224"/>
                    <a:pt x="557" y="231"/>
                  </a:cubicBezTo>
                  <a:cubicBezTo>
                    <a:pt x="555" y="239"/>
                    <a:pt x="546" y="241"/>
                    <a:pt x="542" y="243"/>
                  </a:cubicBezTo>
                  <a:cubicBezTo>
                    <a:pt x="538" y="245"/>
                    <a:pt x="536" y="250"/>
                    <a:pt x="538" y="253"/>
                  </a:cubicBezTo>
                  <a:cubicBezTo>
                    <a:pt x="539" y="255"/>
                    <a:pt x="542" y="253"/>
                    <a:pt x="544" y="254"/>
                  </a:cubicBezTo>
                  <a:cubicBezTo>
                    <a:pt x="546" y="255"/>
                    <a:pt x="544" y="262"/>
                    <a:pt x="543" y="263"/>
                  </a:cubicBezTo>
                  <a:cubicBezTo>
                    <a:pt x="541" y="264"/>
                    <a:pt x="545" y="267"/>
                    <a:pt x="542" y="269"/>
                  </a:cubicBezTo>
                  <a:cubicBezTo>
                    <a:pt x="539" y="270"/>
                    <a:pt x="536" y="274"/>
                    <a:pt x="538" y="276"/>
                  </a:cubicBezTo>
                  <a:cubicBezTo>
                    <a:pt x="540" y="278"/>
                    <a:pt x="548" y="279"/>
                    <a:pt x="551" y="281"/>
                  </a:cubicBezTo>
                  <a:cubicBezTo>
                    <a:pt x="555" y="283"/>
                    <a:pt x="554" y="287"/>
                    <a:pt x="556" y="290"/>
                  </a:cubicBezTo>
                  <a:cubicBezTo>
                    <a:pt x="559" y="294"/>
                    <a:pt x="562" y="292"/>
                    <a:pt x="563" y="294"/>
                  </a:cubicBezTo>
                  <a:cubicBezTo>
                    <a:pt x="564" y="296"/>
                    <a:pt x="558" y="305"/>
                    <a:pt x="556" y="305"/>
                  </a:cubicBezTo>
                  <a:cubicBezTo>
                    <a:pt x="554" y="305"/>
                    <a:pt x="545" y="296"/>
                    <a:pt x="542" y="294"/>
                  </a:cubicBezTo>
                  <a:cubicBezTo>
                    <a:pt x="540" y="292"/>
                    <a:pt x="529" y="289"/>
                    <a:pt x="524" y="286"/>
                  </a:cubicBezTo>
                  <a:cubicBezTo>
                    <a:pt x="519" y="284"/>
                    <a:pt x="515" y="284"/>
                    <a:pt x="509" y="280"/>
                  </a:cubicBezTo>
                  <a:cubicBezTo>
                    <a:pt x="504" y="276"/>
                    <a:pt x="499" y="275"/>
                    <a:pt x="488" y="275"/>
                  </a:cubicBezTo>
                  <a:cubicBezTo>
                    <a:pt x="478" y="275"/>
                    <a:pt x="471" y="272"/>
                    <a:pt x="468" y="273"/>
                  </a:cubicBezTo>
                  <a:cubicBezTo>
                    <a:pt x="464" y="273"/>
                    <a:pt x="466" y="269"/>
                    <a:pt x="460" y="267"/>
                  </a:cubicBezTo>
                  <a:cubicBezTo>
                    <a:pt x="453" y="264"/>
                    <a:pt x="449" y="260"/>
                    <a:pt x="446" y="262"/>
                  </a:cubicBezTo>
                  <a:cubicBezTo>
                    <a:pt x="442" y="264"/>
                    <a:pt x="444" y="271"/>
                    <a:pt x="449" y="272"/>
                  </a:cubicBezTo>
                  <a:cubicBezTo>
                    <a:pt x="454" y="272"/>
                    <a:pt x="452" y="275"/>
                    <a:pt x="457" y="275"/>
                  </a:cubicBezTo>
                  <a:cubicBezTo>
                    <a:pt x="463" y="275"/>
                    <a:pt x="465" y="277"/>
                    <a:pt x="465" y="280"/>
                  </a:cubicBezTo>
                  <a:cubicBezTo>
                    <a:pt x="464" y="284"/>
                    <a:pt x="467" y="287"/>
                    <a:pt x="470" y="289"/>
                  </a:cubicBezTo>
                  <a:cubicBezTo>
                    <a:pt x="472" y="292"/>
                    <a:pt x="471" y="296"/>
                    <a:pt x="466" y="296"/>
                  </a:cubicBezTo>
                  <a:cubicBezTo>
                    <a:pt x="462" y="296"/>
                    <a:pt x="457" y="296"/>
                    <a:pt x="459" y="299"/>
                  </a:cubicBezTo>
                  <a:cubicBezTo>
                    <a:pt x="461" y="303"/>
                    <a:pt x="457" y="303"/>
                    <a:pt x="453" y="302"/>
                  </a:cubicBezTo>
                  <a:cubicBezTo>
                    <a:pt x="448" y="300"/>
                    <a:pt x="451" y="297"/>
                    <a:pt x="453" y="295"/>
                  </a:cubicBezTo>
                  <a:cubicBezTo>
                    <a:pt x="455" y="293"/>
                    <a:pt x="449" y="291"/>
                    <a:pt x="446" y="290"/>
                  </a:cubicBezTo>
                  <a:cubicBezTo>
                    <a:pt x="443" y="289"/>
                    <a:pt x="432" y="297"/>
                    <a:pt x="429" y="299"/>
                  </a:cubicBezTo>
                  <a:cubicBezTo>
                    <a:pt x="425" y="300"/>
                    <a:pt x="418" y="297"/>
                    <a:pt x="410" y="299"/>
                  </a:cubicBezTo>
                  <a:cubicBezTo>
                    <a:pt x="402" y="301"/>
                    <a:pt x="402" y="307"/>
                    <a:pt x="399" y="306"/>
                  </a:cubicBezTo>
                  <a:cubicBezTo>
                    <a:pt x="396" y="306"/>
                    <a:pt x="387" y="307"/>
                    <a:pt x="384" y="305"/>
                  </a:cubicBezTo>
                  <a:cubicBezTo>
                    <a:pt x="381" y="303"/>
                    <a:pt x="383" y="302"/>
                    <a:pt x="387" y="302"/>
                  </a:cubicBezTo>
                  <a:cubicBezTo>
                    <a:pt x="390" y="302"/>
                    <a:pt x="391" y="301"/>
                    <a:pt x="389" y="299"/>
                  </a:cubicBezTo>
                  <a:cubicBezTo>
                    <a:pt x="387" y="296"/>
                    <a:pt x="392" y="293"/>
                    <a:pt x="392" y="291"/>
                  </a:cubicBezTo>
                  <a:cubicBezTo>
                    <a:pt x="392" y="289"/>
                    <a:pt x="379" y="294"/>
                    <a:pt x="377" y="296"/>
                  </a:cubicBezTo>
                  <a:cubicBezTo>
                    <a:pt x="374" y="297"/>
                    <a:pt x="377" y="301"/>
                    <a:pt x="374" y="302"/>
                  </a:cubicBezTo>
                  <a:cubicBezTo>
                    <a:pt x="372" y="303"/>
                    <a:pt x="372" y="300"/>
                    <a:pt x="369" y="299"/>
                  </a:cubicBezTo>
                  <a:cubicBezTo>
                    <a:pt x="367" y="298"/>
                    <a:pt x="347" y="302"/>
                    <a:pt x="344" y="307"/>
                  </a:cubicBezTo>
                  <a:cubicBezTo>
                    <a:pt x="340" y="311"/>
                    <a:pt x="333" y="311"/>
                    <a:pt x="333" y="313"/>
                  </a:cubicBezTo>
                  <a:cubicBezTo>
                    <a:pt x="333" y="316"/>
                    <a:pt x="324" y="315"/>
                    <a:pt x="320" y="317"/>
                  </a:cubicBezTo>
                  <a:cubicBezTo>
                    <a:pt x="317" y="319"/>
                    <a:pt x="319" y="326"/>
                    <a:pt x="318" y="329"/>
                  </a:cubicBezTo>
                  <a:cubicBezTo>
                    <a:pt x="317" y="332"/>
                    <a:pt x="303" y="331"/>
                    <a:pt x="299" y="331"/>
                  </a:cubicBezTo>
                  <a:cubicBezTo>
                    <a:pt x="295" y="332"/>
                    <a:pt x="293" y="323"/>
                    <a:pt x="290" y="323"/>
                  </a:cubicBezTo>
                  <a:cubicBezTo>
                    <a:pt x="286" y="322"/>
                    <a:pt x="288" y="318"/>
                    <a:pt x="289" y="316"/>
                  </a:cubicBezTo>
                  <a:cubicBezTo>
                    <a:pt x="290" y="314"/>
                    <a:pt x="293" y="315"/>
                    <a:pt x="297" y="313"/>
                  </a:cubicBezTo>
                  <a:cubicBezTo>
                    <a:pt x="301" y="310"/>
                    <a:pt x="306" y="314"/>
                    <a:pt x="307" y="312"/>
                  </a:cubicBezTo>
                  <a:cubicBezTo>
                    <a:pt x="309" y="310"/>
                    <a:pt x="301" y="306"/>
                    <a:pt x="300" y="301"/>
                  </a:cubicBezTo>
                  <a:cubicBezTo>
                    <a:pt x="300" y="297"/>
                    <a:pt x="291" y="296"/>
                    <a:pt x="286" y="297"/>
                  </a:cubicBezTo>
                  <a:cubicBezTo>
                    <a:pt x="281" y="299"/>
                    <a:pt x="276" y="298"/>
                    <a:pt x="272" y="296"/>
                  </a:cubicBezTo>
                  <a:cubicBezTo>
                    <a:pt x="269" y="294"/>
                    <a:pt x="269" y="299"/>
                    <a:pt x="274" y="300"/>
                  </a:cubicBezTo>
                  <a:cubicBezTo>
                    <a:pt x="279" y="302"/>
                    <a:pt x="277" y="306"/>
                    <a:pt x="277" y="308"/>
                  </a:cubicBezTo>
                  <a:cubicBezTo>
                    <a:pt x="278" y="311"/>
                    <a:pt x="276" y="316"/>
                    <a:pt x="273" y="321"/>
                  </a:cubicBezTo>
                  <a:cubicBezTo>
                    <a:pt x="270" y="325"/>
                    <a:pt x="272" y="325"/>
                    <a:pt x="277" y="325"/>
                  </a:cubicBezTo>
                  <a:cubicBezTo>
                    <a:pt x="281" y="324"/>
                    <a:pt x="281" y="330"/>
                    <a:pt x="281" y="335"/>
                  </a:cubicBezTo>
                  <a:cubicBezTo>
                    <a:pt x="281" y="339"/>
                    <a:pt x="277" y="340"/>
                    <a:pt x="277" y="343"/>
                  </a:cubicBezTo>
                  <a:cubicBezTo>
                    <a:pt x="277" y="346"/>
                    <a:pt x="274" y="342"/>
                    <a:pt x="273" y="343"/>
                  </a:cubicBezTo>
                  <a:cubicBezTo>
                    <a:pt x="271" y="344"/>
                    <a:pt x="270" y="342"/>
                    <a:pt x="269" y="340"/>
                  </a:cubicBezTo>
                  <a:cubicBezTo>
                    <a:pt x="269" y="337"/>
                    <a:pt x="262" y="339"/>
                    <a:pt x="258" y="338"/>
                  </a:cubicBezTo>
                  <a:cubicBezTo>
                    <a:pt x="254" y="337"/>
                    <a:pt x="253" y="338"/>
                    <a:pt x="251" y="341"/>
                  </a:cubicBezTo>
                  <a:cubicBezTo>
                    <a:pt x="249" y="344"/>
                    <a:pt x="244" y="345"/>
                    <a:pt x="241" y="345"/>
                  </a:cubicBezTo>
                  <a:cubicBezTo>
                    <a:pt x="238" y="346"/>
                    <a:pt x="233" y="351"/>
                    <a:pt x="230" y="353"/>
                  </a:cubicBezTo>
                  <a:cubicBezTo>
                    <a:pt x="227" y="355"/>
                    <a:pt x="226" y="359"/>
                    <a:pt x="231" y="363"/>
                  </a:cubicBezTo>
                  <a:cubicBezTo>
                    <a:pt x="235" y="367"/>
                    <a:pt x="236" y="370"/>
                    <a:pt x="235" y="372"/>
                  </a:cubicBezTo>
                  <a:cubicBezTo>
                    <a:pt x="235" y="374"/>
                    <a:pt x="224" y="373"/>
                    <a:pt x="222" y="371"/>
                  </a:cubicBezTo>
                  <a:cubicBezTo>
                    <a:pt x="220" y="369"/>
                    <a:pt x="213" y="368"/>
                    <a:pt x="210" y="368"/>
                  </a:cubicBezTo>
                  <a:cubicBezTo>
                    <a:pt x="208" y="369"/>
                    <a:pt x="201" y="361"/>
                    <a:pt x="197" y="361"/>
                  </a:cubicBezTo>
                  <a:cubicBezTo>
                    <a:pt x="194" y="361"/>
                    <a:pt x="192" y="365"/>
                    <a:pt x="190" y="367"/>
                  </a:cubicBezTo>
                  <a:cubicBezTo>
                    <a:pt x="189" y="369"/>
                    <a:pt x="192" y="370"/>
                    <a:pt x="194" y="374"/>
                  </a:cubicBezTo>
                  <a:cubicBezTo>
                    <a:pt x="195" y="377"/>
                    <a:pt x="202" y="377"/>
                    <a:pt x="205" y="377"/>
                  </a:cubicBezTo>
                  <a:cubicBezTo>
                    <a:pt x="208" y="377"/>
                    <a:pt x="207" y="382"/>
                    <a:pt x="206" y="384"/>
                  </a:cubicBezTo>
                  <a:cubicBezTo>
                    <a:pt x="205" y="386"/>
                    <a:pt x="199" y="388"/>
                    <a:pt x="197" y="386"/>
                  </a:cubicBezTo>
                  <a:cubicBezTo>
                    <a:pt x="196" y="383"/>
                    <a:pt x="189" y="386"/>
                    <a:pt x="188" y="383"/>
                  </a:cubicBezTo>
                  <a:cubicBezTo>
                    <a:pt x="188" y="380"/>
                    <a:pt x="183" y="376"/>
                    <a:pt x="178" y="377"/>
                  </a:cubicBezTo>
                  <a:cubicBezTo>
                    <a:pt x="173" y="378"/>
                    <a:pt x="172" y="375"/>
                    <a:pt x="172" y="371"/>
                  </a:cubicBezTo>
                  <a:cubicBezTo>
                    <a:pt x="173" y="367"/>
                    <a:pt x="169" y="364"/>
                    <a:pt x="170" y="362"/>
                  </a:cubicBezTo>
                  <a:cubicBezTo>
                    <a:pt x="170" y="361"/>
                    <a:pt x="167" y="357"/>
                    <a:pt x="170" y="355"/>
                  </a:cubicBezTo>
                  <a:cubicBezTo>
                    <a:pt x="173" y="353"/>
                    <a:pt x="171" y="350"/>
                    <a:pt x="171" y="348"/>
                  </a:cubicBezTo>
                  <a:cubicBezTo>
                    <a:pt x="171" y="345"/>
                    <a:pt x="166" y="342"/>
                    <a:pt x="162" y="342"/>
                  </a:cubicBezTo>
                  <a:cubicBezTo>
                    <a:pt x="158" y="342"/>
                    <a:pt x="159" y="337"/>
                    <a:pt x="155" y="337"/>
                  </a:cubicBezTo>
                  <a:cubicBezTo>
                    <a:pt x="152" y="336"/>
                    <a:pt x="145" y="330"/>
                    <a:pt x="144" y="327"/>
                  </a:cubicBezTo>
                  <a:cubicBezTo>
                    <a:pt x="144" y="325"/>
                    <a:pt x="138" y="325"/>
                    <a:pt x="140" y="324"/>
                  </a:cubicBezTo>
                  <a:cubicBezTo>
                    <a:pt x="142" y="323"/>
                    <a:pt x="146" y="324"/>
                    <a:pt x="149" y="327"/>
                  </a:cubicBezTo>
                  <a:cubicBezTo>
                    <a:pt x="152" y="330"/>
                    <a:pt x="157" y="333"/>
                    <a:pt x="165" y="334"/>
                  </a:cubicBezTo>
                  <a:cubicBezTo>
                    <a:pt x="173" y="335"/>
                    <a:pt x="176" y="338"/>
                    <a:pt x="185" y="340"/>
                  </a:cubicBezTo>
                  <a:cubicBezTo>
                    <a:pt x="193" y="341"/>
                    <a:pt x="198" y="342"/>
                    <a:pt x="211" y="344"/>
                  </a:cubicBezTo>
                  <a:cubicBezTo>
                    <a:pt x="223" y="346"/>
                    <a:pt x="240" y="333"/>
                    <a:pt x="244" y="330"/>
                  </a:cubicBezTo>
                  <a:cubicBezTo>
                    <a:pt x="247" y="326"/>
                    <a:pt x="243" y="319"/>
                    <a:pt x="243" y="317"/>
                  </a:cubicBezTo>
                  <a:cubicBezTo>
                    <a:pt x="243" y="314"/>
                    <a:pt x="237" y="314"/>
                    <a:pt x="236" y="312"/>
                  </a:cubicBezTo>
                  <a:cubicBezTo>
                    <a:pt x="235" y="310"/>
                    <a:pt x="232" y="306"/>
                    <a:pt x="227" y="306"/>
                  </a:cubicBezTo>
                  <a:cubicBezTo>
                    <a:pt x="222" y="306"/>
                    <a:pt x="221" y="300"/>
                    <a:pt x="217" y="301"/>
                  </a:cubicBezTo>
                  <a:cubicBezTo>
                    <a:pt x="214" y="301"/>
                    <a:pt x="211" y="299"/>
                    <a:pt x="201" y="292"/>
                  </a:cubicBezTo>
                  <a:cubicBezTo>
                    <a:pt x="191" y="286"/>
                    <a:pt x="177" y="281"/>
                    <a:pt x="175" y="282"/>
                  </a:cubicBezTo>
                  <a:cubicBezTo>
                    <a:pt x="172" y="283"/>
                    <a:pt x="170" y="284"/>
                    <a:pt x="169" y="281"/>
                  </a:cubicBezTo>
                  <a:cubicBezTo>
                    <a:pt x="167" y="279"/>
                    <a:pt x="163" y="279"/>
                    <a:pt x="161" y="281"/>
                  </a:cubicBezTo>
                  <a:cubicBezTo>
                    <a:pt x="158" y="283"/>
                    <a:pt x="155" y="279"/>
                    <a:pt x="150" y="281"/>
                  </a:cubicBezTo>
                  <a:cubicBezTo>
                    <a:pt x="145" y="282"/>
                    <a:pt x="143" y="278"/>
                    <a:pt x="144" y="277"/>
                  </a:cubicBezTo>
                  <a:cubicBezTo>
                    <a:pt x="145" y="275"/>
                    <a:pt x="153" y="277"/>
                    <a:pt x="152" y="274"/>
                  </a:cubicBezTo>
                  <a:cubicBezTo>
                    <a:pt x="152" y="272"/>
                    <a:pt x="149" y="274"/>
                    <a:pt x="145" y="271"/>
                  </a:cubicBezTo>
                  <a:cubicBezTo>
                    <a:pt x="140" y="268"/>
                    <a:pt x="138" y="270"/>
                    <a:pt x="137" y="273"/>
                  </a:cubicBezTo>
                  <a:cubicBezTo>
                    <a:pt x="136" y="275"/>
                    <a:pt x="132" y="275"/>
                    <a:pt x="130" y="272"/>
                  </a:cubicBezTo>
                  <a:cubicBezTo>
                    <a:pt x="130" y="272"/>
                    <a:pt x="129" y="272"/>
                    <a:pt x="129" y="272"/>
                  </a:cubicBezTo>
                  <a:cubicBezTo>
                    <a:pt x="128" y="276"/>
                    <a:pt x="126" y="276"/>
                    <a:pt x="123" y="276"/>
                  </a:cubicBezTo>
                  <a:cubicBezTo>
                    <a:pt x="120" y="275"/>
                    <a:pt x="117" y="280"/>
                    <a:pt x="114" y="280"/>
                  </a:cubicBezTo>
                  <a:cubicBezTo>
                    <a:pt x="111" y="280"/>
                    <a:pt x="107" y="284"/>
                    <a:pt x="106" y="287"/>
                  </a:cubicBezTo>
                  <a:cubicBezTo>
                    <a:pt x="106" y="290"/>
                    <a:pt x="102" y="288"/>
                    <a:pt x="102" y="290"/>
                  </a:cubicBezTo>
                  <a:cubicBezTo>
                    <a:pt x="102" y="292"/>
                    <a:pt x="102" y="294"/>
                    <a:pt x="100" y="296"/>
                  </a:cubicBezTo>
                  <a:cubicBezTo>
                    <a:pt x="99" y="298"/>
                    <a:pt x="100" y="299"/>
                    <a:pt x="102" y="303"/>
                  </a:cubicBezTo>
                  <a:cubicBezTo>
                    <a:pt x="104" y="306"/>
                    <a:pt x="107" y="306"/>
                    <a:pt x="109" y="307"/>
                  </a:cubicBezTo>
                  <a:cubicBezTo>
                    <a:pt x="111" y="308"/>
                    <a:pt x="117" y="313"/>
                    <a:pt x="117" y="315"/>
                  </a:cubicBezTo>
                  <a:cubicBezTo>
                    <a:pt x="117" y="317"/>
                    <a:pt x="112" y="322"/>
                    <a:pt x="110" y="323"/>
                  </a:cubicBezTo>
                  <a:cubicBezTo>
                    <a:pt x="108" y="325"/>
                    <a:pt x="105" y="328"/>
                    <a:pt x="107" y="330"/>
                  </a:cubicBezTo>
                  <a:cubicBezTo>
                    <a:pt x="108" y="332"/>
                    <a:pt x="114" y="340"/>
                    <a:pt x="117" y="347"/>
                  </a:cubicBezTo>
                  <a:cubicBezTo>
                    <a:pt x="121" y="354"/>
                    <a:pt x="116" y="351"/>
                    <a:pt x="114" y="354"/>
                  </a:cubicBezTo>
                  <a:cubicBezTo>
                    <a:pt x="111" y="357"/>
                    <a:pt x="115" y="360"/>
                    <a:pt x="115" y="362"/>
                  </a:cubicBezTo>
                  <a:cubicBezTo>
                    <a:pt x="116" y="364"/>
                    <a:pt x="112" y="364"/>
                    <a:pt x="113" y="366"/>
                  </a:cubicBezTo>
                  <a:cubicBezTo>
                    <a:pt x="113" y="367"/>
                    <a:pt x="118" y="368"/>
                    <a:pt x="118" y="369"/>
                  </a:cubicBezTo>
                  <a:cubicBezTo>
                    <a:pt x="119" y="371"/>
                    <a:pt x="115" y="372"/>
                    <a:pt x="117" y="375"/>
                  </a:cubicBezTo>
                  <a:cubicBezTo>
                    <a:pt x="118" y="378"/>
                    <a:pt x="122" y="378"/>
                    <a:pt x="123" y="381"/>
                  </a:cubicBezTo>
                  <a:cubicBezTo>
                    <a:pt x="123" y="384"/>
                    <a:pt x="115" y="385"/>
                    <a:pt x="116" y="387"/>
                  </a:cubicBezTo>
                  <a:cubicBezTo>
                    <a:pt x="116" y="390"/>
                    <a:pt x="126" y="393"/>
                    <a:pt x="130" y="398"/>
                  </a:cubicBezTo>
                  <a:cubicBezTo>
                    <a:pt x="134" y="403"/>
                    <a:pt x="134" y="405"/>
                    <a:pt x="133" y="407"/>
                  </a:cubicBezTo>
                  <a:cubicBezTo>
                    <a:pt x="131" y="413"/>
                    <a:pt x="119" y="417"/>
                    <a:pt x="116" y="423"/>
                  </a:cubicBezTo>
                  <a:cubicBezTo>
                    <a:pt x="114" y="429"/>
                    <a:pt x="104" y="433"/>
                    <a:pt x="99" y="437"/>
                  </a:cubicBezTo>
                  <a:cubicBezTo>
                    <a:pt x="97" y="439"/>
                    <a:pt x="95" y="442"/>
                    <a:pt x="94" y="444"/>
                  </a:cubicBezTo>
                  <a:cubicBezTo>
                    <a:pt x="96" y="444"/>
                    <a:pt x="97" y="443"/>
                    <a:pt x="98" y="442"/>
                  </a:cubicBezTo>
                  <a:cubicBezTo>
                    <a:pt x="101" y="441"/>
                    <a:pt x="103" y="448"/>
                    <a:pt x="106" y="450"/>
                  </a:cubicBezTo>
                  <a:cubicBezTo>
                    <a:pt x="108" y="452"/>
                    <a:pt x="114" y="450"/>
                    <a:pt x="115" y="452"/>
                  </a:cubicBezTo>
                  <a:cubicBezTo>
                    <a:pt x="117" y="454"/>
                    <a:pt x="114" y="454"/>
                    <a:pt x="110" y="453"/>
                  </a:cubicBezTo>
                  <a:cubicBezTo>
                    <a:pt x="106" y="453"/>
                    <a:pt x="105" y="455"/>
                    <a:pt x="99" y="457"/>
                  </a:cubicBezTo>
                  <a:cubicBezTo>
                    <a:pt x="95" y="459"/>
                    <a:pt x="95" y="460"/>
                    <a:pt x="94" y="461"/>
                  </a:cubicBezTo>
                  <a:cubicBezTo>
                    <a:pt x="96" y="465"/>
                    <a:pt x="93" y="466"/>
                    <a:pt x="91" y="469"/>
                  </a:cubicBezTo>
                  <a:cubicBezTo>
                    <a:pt x="90" y="472"/>
                    <a:pt x="88" y="473"/>
                    <a:pt x="88" y="475"/>
                  </a:cubicBezTo>
                  <a:cubicBezTo>
                    <a:pt x="87" y="477"/>
                    <a:pt x="88" y="478"/>
                    <a:pt x="88" y="481"/>
                  </a:cubicBezTo>
                  <a:cubicBezTo>
                    <a:pt x="89" y="484"/>
                    <a:pt x="89" y="485"/>
                    <a:pt x="91" y="487"/>
                  </a:cubicBezTo>
                  <a:cubicBezTo>
                    <a:pt x="93" y="490"/>
                    <a:pt x="89" y="490"/>
                    <a:pt x="88" y="491"/>
                  </a:cubicBezTo>
                  <a:cubicBezTo>
                    <a:pt x="86" y="492"/>
                    <a:pt x="87" y="495"/>
                    <a:pt x="89" y="497"/>
                  </a:cubicBezTo>
                  <a:cubicBezTo>
                    <a:pt x="91" y="499"/>
                    <a:pt x="91" y="501"/>
                    <a:pt x="91" y="503"/>
                  </a:cubicBezTo>
                  <a:cubicBezTo>
                    <a:pt x="90" y="505"/>
                    <a:pt x="92" y="508"/>
                    <a:pt x="94" y="510"/>
                  </a:cubicBezTo>
                  <a:cubicBezTo>
                    <a:pt x="96" y="511"/>
                    <a:pt x="96" y="516"/>
                    <a:pt x="97" y="517"/>
                  </a:cubicBezTo>
                  <a:cubicBezTo>
                    <a:pt x="99" y="519"/>
                    <a:pt x="100" y="520"/>
                    <a:pt x="103" y="519"/>
                  </a:cubicBezTo>
                  <a:cubicBezTo>
                    <a:pt x="106" y="518"/>
                    <a:pt x="108" y="520"/>
                    <a:pt x="109" y="522"/>
                  </a:cubicBezTo>
                  <a:cubicBezTo>
                    <a:pt x="110" y="524"/>
                    <a:pt x="112" y="523"/>
                    <a:pt x="115" y="522"/>
                  </a:cubicBezTo>
                  <a:cubicBezTo>
                    <a:pt x="118" y="521"/>
                    <a:pt x="124" y="524"/>
                    <a:pt x="125" y="525"/>
                  </a:cubicBezTo>
                  <a:cubicBezTo>
                    <a:pt x="127" y="526"/>
                    <a:pt x="126" y="530"/>
                    <a:pt x="126" y="533"/>
                  </a:cubicBezTo>
                  <a:cubicBezTo>
                    <a:pt x="127" y="535"/>
                    <a:pt x="125" y="539"/>
                    <a:pt x="128" y="541"/>
                  </a:cubicBezTo>
                  <a:cubicBezTo>
                    <a:pt x="130" y="542"/>
                    <a:pt x="130" y="546"/>
                    <a:pt x="133" y="548"/>
                  </a:cubicBezTo>
                  <a:cubicBezTo>
                    <a:pt x="136" y="549"/>
                    <a:pt x="137" y="553"/>
                    <a:pt x="139" y="554"/>
                  </a:cubicBezTo>
                  <a:cubicBezTo>
                    <a:pt x="141" y="554"/>
                    <a:pt x="145" y="557"/>
                    <a:pt x="146" y="560"/>
                  </a:cubicBezTo>
                  <a:cubicBezTo>
                    <a:pt x="146" y="562"/>
                    <a:pt x="142" y="564"/>
                    <a:pt x="140" y="565"/>
                  </a:cubicBezTo>
                  <a:cubicBezTo>
                    <a:pt x="138" y="566"/>
                    <a:pt x="133" y="562"/>
                    <a:pt x="132" y="564"/>
                  </a:cubicBezTo>
                  <a:cubicBezTo>
                    <a:pt x="130" y="565"/>
                    <a:pt x="132" y="569"/>
                    <a:pt x="134" y="574"/>
                  </a:cubicBezTo>
                  <a:cubicBezTo>
                    <a:pt x="135" y="580"/>
                    <a:pt x="136" y="580"/>
                    <a:pt x="138" y="580"/>
                  </a:cubicBezTo>
                  <a:cubicBezTo>
                    <a:pt x="141" y="580"/>
                    <a:pt x="142" y="578"/>
                    <a:pt x="144" y="577"/>
                  </a:cubicBezTo>
                  <a:cubicBezTo>
                    <a:pt x="145" y="576"/>
                    <a:pt x="149" y="578"/>
                    <a:pt x="151" y="577"/>
                  </a:cubicBezTo>
                  <a:cubicBezTo>
                    <a:pt x="153" y="576"/>
                    <a:pt x="159" y="576"/>
                    <a:pt x="160" y="578"/>
                  </a:cubicBezTo>
                  <a:cubicBezTo>
                    <a:pt x="162" y="580"/>
                    <a:pt x="163" y="585"/>
                    <a:pt x="162" y="587"/>
                  </a:cubicBezTo>
                  <a:cubicBezTo>
                    <a:pt x="161" y="588"/>
                    <a:pt x="163" y="590"/>
                    <a:pt x="164" y="593"/>
                  </a:cubicBezTo>
                  <a:cubicBezTo>
                    <a:pt x="166" y="595"/>
                    <a:pt x="171" y="594"/>
                    <a:pt x="173" y="595"/>
                  </a:cubicBezTo>
                  <a:cubicBezTo>
                    <a:pt x="174" y="596"/>
                    <a:pt x="178" y="601"/>
                    <a:pt x="178" y="604"/>
                  </a:cubicBezTo>
                  <a:cubicBezTo>
                    <a:pt x="177" y="606"/>
                    <a:pt x="180" y="607"/>
                    <a:pt x="182" y="606"/>
                  </a:cubicBezTo>
                  <a:cubicBezTo>
                    <a:pt x="184" y="605"/>
                    <a:pt x="185" y="607"/>
                    <a:pt x="187" y="608"/>
                  </a:cubicBezTo>
                  <a:cubicBezTo>
                    <a:pt x="189" y="610"/>
                    <a:pt x="191" y="609"/>
                    <a:pt x="193" y="608"/>
                  </a:cubicBezTo>
                  <a:cubicBezTo>
                    <a:pt x="195" y="607"/>
                    <a:pt x="198" y="606"/>
                    <a:pt x="199" y="607"/>
                  </a:cubicBezTo>
                  <a:cubicBezTo>
                    <a:pt x="200" y="609"/>
                    <a:pt x="204" y="612"/>
                    <a:pt x="204" y="613"/>
                  </a:cubicBezTo>
                  <a:cubicBezTo>
                    <a:pt x="204" y="614"/>
                    <a:pt x="211" y="613"/>
                    <a:pt x="214" y="615"/>
                  </a:cubicBezTo>
                  <a:cubicBezTo>
                    <a:pt x="217" y="616"/>
                    <a:pt x="220" y="616"/>
                    <a:pt x="223" y="617"/>
                  </a:cubicBezTo>
                  <a:cubicBezTo>
                    <a:pt x="226" y="619"/>
                    <a:pt x="229" y="619"/>
                    <a:pt x="230" y="621"/>
                  </a:cubicBezTo>
                  <a:cubicBezTo>
                    <a:pt x="230" y="623"/>
                    <a:pt x="226" y="625"/>
                    <a:pt x="226" y="626"/>
                  </a:cubicBezTo>
                  <a:cubicBezTo>
                    <a:pt x="226" y="627"/>
                    <a:pt x="229" y="628"/>
                    <a:pt x="229" y="629"/>
                  </a:cubicBezTo>
                  <a:cubicBezTo>
                    <a:pt x="229" y="631"/>
                    <a:pt x="226" y="631"/>
                    <a:pt x="225" y="632"/>
                  </a:cubicBezTo>
                  <a:cubicBezTo>
                    <a:pt x="225" y="633"/>
                    <a:pt x="227" y="635"/>
                    <a:pt x="228" y="636"/>
                  </a:cubicBezTo>
                  <a:cubicBezTo>
                    <a:pt x="228" y="638"/>
                    <a:pt x="226" y="642"/>
                    <a:pt x="226" y="643"/>
                  </a:cubicBezTo>
                  <a:cubicBezTo>
                    <a:pt x="226" y="644"/>
                    <a:pt x="218" y="643"/>
                    <a:pt x="216" y="643"/>
                  </a:cubicBezTo>
                  <a:cubicBezTo>
                    <a:pt x="215" y="643"/>
                    <a:pt x="209" y="649"/>
                    <a:pt x="208" y="649"/>
                  </a:cubicBezTo>
                  <a:cubicBezTo>
                    <a:pt x="206" y="649"/>
                    <a:pt x="207" y="652"/>
                    <a:pt x="207" y="654"/>
                  </a:cubicBezTo>
                  <a:cubicBezTo>
                    <a:pt x="213" y="653"/>
                    <a:pt x="218" y="653"/>
                    <a:pt x="219" y="654"/>
                  </a:cubicBezTo>
                  <a:cubicBezTo>
                    <a:pt x="220" y="656"/>
                    <a:pt x="207" y="661"/>
                    <a:pt x="205" y="662"/>
                  </a:cubicBezTo>
                  <a:cubicBezTo>
                    <a:pt x="203" y="663"/>
                    <a:pt x="209" y="666"/>
                    <a:pt x="209" y="668"/>
                  </a:cubicBezTo>
                  <a:cubicBezTo>
                    <a:pt x="209" y="670"/>
                    <a:pt x="202" y="671"/>
                    <a:pt x="203" y="675"/>
                  </a:cubicBezTo>
                  <a:cubicBezTo>
                    <a:pt x="203" y="679"/>
                    <a:pt x="200" y="680"/>
                    <a:pt x="196" y="680"/>
                  </a:cubicBezTo>
                  <a:cubicBezTo>
                    <a:pt x="193" y="680"/>
                    <a:pt x="192" y="682"/>
                    <a:pt x="193" y="682"/>
                  </a:cubicBezTo>
                  <a:cubicBezTo>
                    <a:pt x="195" y="683"/>
                    <a:pt x="195" y="688"/>
                    <a:pt x="202" y="690"/>
                  </a:cubicBezTo>
                  <a:cubicBezTo>
                    <a:pt x="209" y="691"/>
                    <a:pt x="217" y="698"/>
                    <a:pt x="223" y="705"/>
                  </a:cubicBezTo>
                  <a:cubicBezTo>
                    <a:pt x="224" y="706"/>
                    <a:pt x="225" y="706"/>
                    <a:pt x="226" y="707"/>
                  </a:cubicBezTo>
                  <a:cubicBezTo>
                    <a:pt x="228" y="706"/>
                    <a:pt x="229" y="705"/>
                    <a:pt x="230" y="705"/>
                  </a:cubicBezTo>
                  <a:cubicBezTo>
                    <a:pt x="234" y="705"/>
                    <a:pt x="240" y="707"/>
                    <a:pt x="244" y="709"/>
                  </a:cubicBezTo>
                  <a:cubicBezTo>
                    <a:pt x="247" y="712"/>
                    <a:pt x="260" y="709"/>
                    <a:pt x="261" y="711"/>
                  </a:cubicBezTo>
                  <a:cubicBezTo>
                    <a:pt x="263" y="713"/>
                    <a:pt x="266" y="715"/>
                    <a:pt x="268" y="715"/>
                  </a:cubicBezTo>
                  <a:cubicBezTo>
                    <a:pt x="271" y="715"/>
                    <a:pt x="273" y="720"/>
                    <a:pt x="275" y="719"/>
                  </a:cubicBezTo>
                  <a:cubicBezTo>
                    <a:pt x="277" y="717"/>
                    <a:pt x="285" y="717"/>
                    <a:pt x="287" y="717"/>
                  </a:cubicBezTo>
                  <a:cubicBezTo>
                    <a:pt x="289" y="717"/>
                    <a:pt x="289" y="719"/>
                    <a:pt x="291" y="719"/>
                  </a:cubicBezTo>
                  <a:cubicBezTo>
                    <a:pt x="293" y="719"/>
                    <a:pt x="293" y="726"/>
                    <a:pt x="294" y="726"/>
                  </a:cubicBezTo>
                  <a:cubicBezTo>
                    <a:pt x="296" y="725"/>
                    <a:pt x="301" y="730"/>
                    <a:pt x="305" y="731"/>
                  </a:cubicBezTo>
                  <a:cubicBezTo>
                    <a:pt x="308" y="731"/>
                    <a:pt x="312" y="737"/>
                    <a:pt x="313" y="737"/>
                  </a:cubicBezTo>
                  <a:cubicBezTo>
                    <a:pt x="315" y="736"/>
                    <a:pt x="317" y="739"/>
                    <a:pt x="318" y="737"/>
                  </a:cubicBezTo>
                  <a:cubicBezTo>
                    <a:pt x="319" y="734"/>
                    <a:pt x="324" y="735"/>
                    <a:pt x="326" y="731"/>
                  </a:cubicBezTo>
                  <a:cubicBezTo>
                    <a:pt x="319" y="723"/>
                    <a:pt x="312" y="715"/>
                    <a:pt x="313" y="712"/>
                  </a:cubicBezTo>
                  <a:cubicBezTo>
                    <a:pt x="313" y="706"/>
                    <a:pt x="315" y="702"/>
                    <a:pt x="308" y="696"/>
                  </a:cubicBezTo>
                  <a:cubicBezTo>
                    <a:pt x="301" y="690"/>
                    <a:pt x="309" y="686"/>
                    <a:pt x="314" y="680"/>
                  </a:cubicBezTo>
                  <a:cubicBezTo>
                    <a:pt x="318" y="674"/>
                    <a:pt x="328" y="672"/>
                    <a:pt x="334" y="668"/>
                  </a:cubicBezTo>
                  <a:cubicBezTo>
                    <a:pt x="333" y="667"/>
                    <a:pt x="332" y="666"/>
                    <a:pt x="330" y="666"/>
                  </a:cubicBezTo>
                  <a:cubicBezTo>
                    <a:pt x="326" y="664"/>
                    <a:pt x="324" y="662"/>
                    <a:pt x="328" y="661"/>
                  </a:cubicBezTo>
                  <a:cubicBezTo>
                    <a:pt x="331" y="660"/>
                    <a:pt x="330" y="658"/>
                    <a:pt x="326" y="654"/>
                  </a:cubicBezTo>
                  <a:cubicBezTo>
                    <a:pt x="323" y="650"/>
                    <a:pt x="321" y="646"/>
                    <a:pt x="319" y="646"/>
                  </a:cubicBezTo>
                  <a:cubicBezTo>
                    <a:pt x="317" y="646"/>
                    <a:pt x="314" y="645"/>
                    <a:pt x="311" y="646"/>
                  </a:cubicBezTo>
                  <a:cubicBezTo>
                    <a:pt x="308" y="647"/>
                    <a:pt x="309" y="644"/>
                    <a:pt x="309" y="640"/>
                  </a:cubicBezTo>
                  <a:cubicBezTo>
                    <a:pt x="310" y="637"/>
                    <a:pt x="304" y="637"/>
                    <a:pt x="303" y="636"/>
                  </a:cubicBezTo>
                  <a:cubicBezTo>
                    <a:pt x="302" y="634"/>
                    <a:pt x="304" y="629"/>
                    <a:pt x="305" y="629"/>
                  </a:cubicBezTo>
                  <a:cubicBezTo>
                    <a:pt x="306" y="628"/>
                    <a:pt x="309" y="627"/>
                    <a:pt x="309" y="625"/>
                  </a:cubicBezTo>
                  <a:cubicBezTo>
                    <a:pt x="309" y="624"/>
                    <a:pt x="304" y="623"/>
                    <a:pt x="306" y="620"/>
                  </a:cubicBezTo>
                  <a:cubicBezTo>
                    <a:pt x="308" y="616"/>
                    <a:pt x="312" y="616"/>
                    <a:pt x="312" y="613"/>
                  </a:cubicBezTo>
                  <a:cubicBezTo>
                    <a:pt x="312" y="609"/>
                    <a:pt x="315" y="606"/>
                    <a:pt x="318" y="609"/>
                  </a:cubicBezTo>
                  <a:cubicBezTo>
                    <a:pt x="322" y="611"/>
                    <a:pt x="323" y="618"/>
                    <a:pt x="327" y="616"/>
                  </a:cubicBezTo>
                  <a:cubicBezTo>
                    <a:pt x="331" y="615"/>
                    <a:pt x="329" y="611"/>
                    <a:pt x="328" y="609"/>
                  </a:cubicBezTo>
                  <a:cubicBezTo>
                    <a:pt x="328" y="607"/>
                    <a:pt x="327" y="604"/>
                    <a:pt x="331" y="603"/>
                  </a:cubicBezTo>
                  <a:cubicBezTo>
                    <a:pt x="336" y="602"/>
                    <a:pt x="334" y="598"/>
                    <a:pt x="337" y="598"/>
                  </a:cubicBezTo>
                  <a:cubicBezTo>
                    <a:pt x="341" y="598"/>
                    <a:pt x="347" y="593"/>
                    <a:pt x="349" y="592"/>
                  </a:cubicBezTo>
                  <a:cubicBezTo>
                    <a:pt x="351" y="591"/>
                    <a:pt x="356" y="589"/>
                    <a:pt x="358" y="590"/>
                  </a:cubicBezTo>
                  <a:cubicBezTo>
                    <a:pt x="360" y="591"/>
                    <a:pt x="362" y="593"/>
                    <a:pt x="364" y="590"/>
                  </a:cubicBezTo>
                  <a:cubicBezTo>
                    <a:pt x="365" y="586"/>
                    <a:pt x="371" y="588"/>
                    <a:pt x="372" y="590"/>
                  </a:cubicBezTo>
                  <a:cubicBezTo>
                    <a:pt x="372" y="592"/>
                    <a:pt x="382" y="592"/>
                    <a:pt x="385" y="594"/>
                  </a:cubicBezTo>
                  <a:cubicBezTo>
                    <a:pt x="388" y="596"/>
                    <a:pt x="394" y="600"/>
                    <a:pt x="394" y="602"/>
                  </a:cubicBezTo>
                  <a:cubicBezTo>
                    <a:pt x="394" y="604"/>
                    <a:pt x="397" y="607"/>
                    <a:pt x="397" y="603"/>
                  </a:cubicBezTo>
                  <a:cubicBezTo>
                    <a:pt x="397" y="600"/>
                    <a:pt x="400" y="601"/>
                    <a:pt x="404" y="603"/>
                  </a:cubicBezTo>
                  <a:cubicBezTo>
                    <a:pt x="408" y="606"/>
                    <a:pt x="413" y="605"/>
                    <a:pt x="414" y="602"/>
                  </a:cubicBezTo>
                  <a:cubicBezTo>
                    <a:pt x="415" y="600"/>
                    <a:pt x="423" y="597"/>
                    <a:pt x="425" y="599"/>
                  </a:cubicBezTo>
                  <a:cubicBezTo>
                    <a:pt x="428" y="601"/>
                    <a:pt x="429" y="602"/>
                    <a:pt x="432" y="599"/>
                  </a:cubicBezTo>
                  <a:cubicBezTo>
                    <a:pt x="435" y="596"/>
                    <a:pt x="442" y="597"/>
                    <a:pt x="443" y="600"/>
                  </a:cubicBezTo>
                  <a:cubicBezTo>
                    <a:pt x="444" y="603"/>
                    <a:pt x="447" y="603"/>
                    <a:pt x="450" y="603"/>
                  </a:cubicBezTo>
                  <a:cubicBezTo>
                    <a:pt x="453" y="603"/>
                    <a:pt x="454" y="608"/>
                    <a:pt x="456" y="607"/>
                  </a:cubicBezTo>
                  <a:cubicBezTo>
                    <a:pt x="458" y="606"/>
                    <a:pt x="457" y="601"/>
                    <a:pt x="460" y="601"/>
                  </a:cubicBezTo>
                  <a:cubicBezTo>
                    <a:pt x="462" y="602"/>
                    <a:pt x="464" y="605"/>
                    <a:pt x="468" y="605"/>
                  </a:cubicBezTo>
                  <a:cubicBezTo>
                    <a:pt x="472" y="605"/>
                    <a:pt x="475" y="604"/>
                    <a:pt x="475" y="601"/>
                  </a:cubicBezTo>
                  <a:cubicBezTo>
                    <a:pt x="475" y="598"/>
                    <a:pt x="475" y="593"/>
                    <a:pt x="472" y="593"/>
                  </a:cubicBezTo>
                  <a:cubicBezTo>
                    <a:pt x="470" y="593"/>
                    <a:pt x="467" y="590"/>
                    <a:pt x="464" y="590"/>
                  </a:cubicBezTo>
                  <a:cubicBezTo>
                    <a:pt x="461" y="590"/>
                    <a:pt x="458" y="585"/>
                    <a:pt x="461" y="584"/>
                  </a:cubicBezTo>
                  <a:cubicBezTo>
                    <a:pt x="464" y="583"/>
                    <a:pt x="469" y="581"/>
                    <a:pt x="468" y="578"/>
                  </a:cubicBezTo>
                  <a:cubicBezTo>
                    <a:pt x="467" y="576"/>
                    <a:pt x="466" y="571"/>
                    <a:pt x="470" y="570"/>
                  </a:cubicBezTo>
                  <a:cubicBezTo>
                    <a:pt x="474" y="570"/>
                    <a:pt x="483" y="570"/>
                    <a:pt x="482" y="568"/>
                  </a:cubicBezTo>
                  <a:cubicBezTo>
                    <a:pt x="482" y="567"/>
                    <a:pt x="474" y="566"/>
                    <a:pt x="472" y="563"/>
                  </a:cubicBezTo>
                  <a:cubicBezTo>
                    <a:pt x="471" y="561"/>
                    <a:pt x="470" y="555"/>
                    <a:pt x="472" y="554"/>
                  </a:cubicBezTo>
                  <a:cubicBezTo>
                    <a:pt x="473" y="553"/>
                    <a:pt x="478" y="554"/>
                    <a:pt x="481" y="553"/>
                  </a:cubicBezTo>
                  <a:cubicBezTo>
                    <a:pt x="484" y="552"/>
                    <a:pt x="491" y="555"/>
                    <a:pt x="495" y="552"/>
                  </a:cubicBezTo>
                  <a:cubicBezTo>
                    <a:pt x="499" y="549"/>
                    <a:pt x="507" y="548"/>
                    <a:pt x="512" y="548"/>
                  </a:cubicBezTo>
                  <a:cubicBezTo>
                    <a:pt x="516" y="548"/>
                    <a:pt x="520" y="545"/>
                    <a:pt x="523" y="545"/>
                  </a:cubicBezTo>
                  <a:cubicBezTo>
                    <a:pt x="527" y="544"/>
                    <a:pt x="537" y="543"/>
                    <a:pt x="539" y="542"/>
                  </a:cubicBezTo>
                  <a:cubicBezTo>
                    <a:pt x="542" y="541"/>
                    <a:pt x="555" y="539"/>
                    <a:pt x="556" y="536"/>
                  </a:cubicBezTo>
                  <a:cubicBezTo>
                    <a:pt x="556" y="534"/>
                    <a:pt x="567" y="532"/>
                    <a:pt x="570" y="533"/>
                  </a:cubicBezTo>
                  <a:cubicBezTo>
                    <a:pt x="573" y="534"/>
                    <a:pt x="576" y="535"/>
                    <a:pt x="579" y="534"/>
                  </a:cubicBezTo>
                  <a:cubicBezTo>
                    <a:pt x="581" y="533"/>
                    <a:pt x="586" y="536"/>
                    <a:pt x="586" y="539"/>
                  </a:cubicBezTo>
                  <a:cubicBezTo>
                    <a:pt x="585" y="541"/>
                    <a:pt x="588" y="544"/>
                    <a:pt x="588" y="547"/>
                  </a:cubicBezTo>
                  <a:cubicBezTo>
                    <a:pt x="588" y="549"/>
                    <a:pt x="585" y="550"/>
                    <a:pt x="587" y="551"/>
                  </a:cubicBezTo>
                  <a:cubicBezTo>
                    <a:pt x="588" y="553"/>
                    <a:pt x="595" y="552"/>
                    <a:pt x="597" y="550"/>
                  </a:cubicBezTo>
                  <a:cubicBezTo>
                    <a:pt x="599" y="547"/>
                    <a:pt x="601" y="551"/>
                    <a:pt x="601" y="552"/>
                  </a:cubicBezTo>
                  <a:cubicBezTo>
                    <a:pt x="601" y="554"/>
                    <a:pt x="604" y="555"/>
                    <a:pt x="604" y="553"/>
                  </a:cubicBezTo>
                  <a:cubicBezTo>
                    <a:pt x="604" y="551"/>
                    <a:pt x="608" y="552"/>
                    <a:pt x="610" y="554"/>
                  </a:cubicBezTo>
                  <a:cubicBezTo>
                    <a:pt x="611" y="555"/>
                    <a:pt x="616" y="552"/>
                    <a:pt x="616" y="555"/>
                  </a:cubicBezTo>
                  <a:cubicBezTo>
                    <a:pt x="616" y="557"/>
                    <a:pt x="609" y="559"/>
                    <a:pt x="612" y="562"/>
                  </a:cubicBezTo>
                  <a:cubicBezTo>
                    <a:pt x="615" y="565"/>
                    <a:pt x="616" y="559"/>
                    <a:pt x="620" y="560"/>
                  </a:cubicBezTo>
                  <a:cubicBezTo>
                    <a:pt x="624" y="561"/>
                    <a:pt x="629" y="556"/>
                    <a:pt x="632" y="555"/>
                  </a:cubicBezTo>
                  <a:cubicBezTo>
                    <a:pt x="636" y="554"/>
                    <a:pt x="640" y="551"/>
                    <a:pt x="643" y="549"/>
                  </a:cubicBezTo>
                  <a:cubicBezTo>
                    <a:pt x="646" y="547"/>
                    <a:pt x="652" y="548"/>
                    <a:pt x="650" y="550"/>
                  </a:cubicBezTo>
                  <a:cubicBezTo>
                    <a:pt x="648" y="552"/>
                    <a:pt x="646" y="556"/>
                    <a:pt x="653" y="558"/>
                  </a:cubicBezTo>
                  <a:cubicBezTo>
                    <a:pt x="661" y="561"/>
                    <a:pt x="669" y="576"/>
                    <a:pt x="674" y="583"/>
                  </a:cubicBezTo>
                  <a:cubicBezTo>
                    <a:pt x="679" y="590"/>
                    <a:pt x="683" y="603"/>
                    <a:pt x="686" y="603"/>
                  </a:cubicBezTo>
                  <a:cubicBezTo>
                    <a:pt x="688" y="603"/>
                    <a:pt x="689" y="597"/>
                    <a:pt x="692" y="596"/>
                  </a:cubicBezTo>
                  <a:cubicBezTo>
                    <a:pt x="696" y="595"/>
                    <a:pt x="698" y="601"/>
                    <a:pt x="701" y="602"/>
                  </a:cubicBezTo>
                  <a:cubicBezTo>
                    <a:pt x="705" y="603"/>
                    <a:pt x="709" y="605"/>
                    <a:pt x="712" y="604"/>
                  </a:cubicBezTo>
                  <a:cubicBezTo>
                    <a:pt x="715" y="603"/>
                    <a:pt x="721" y="599"/>
                    <a:pt x="723" y="601"/>
                  </a:cubicBezTo>
                  <a:cubicBezTo>
                    <a:pt x="726" y="602"/>
                    <a:pt x="729" y="602"/>
                    <a:pt x="731" y="607"/>
                  </a:cubicBezTo>
                  <a:cubicBezTo>
                    <a:pt x="733" y="611"/>
                    <a:pt x="736" y="612"/>
                    <a:pt x="738" y="612"/>
                  </a:cubicBezTo>
                  <a:cubicBezTo>
                    <a:pt x="740" y="612"/>
                    <a:pt x="740" y="615"/>
                    <a:pt x="740" y="617"/>
                  </a:cubicBezTo>
                  <a:cubicBezTo>
                    <a:pt x="740" y="619"/>
                    <a:pt x="744" y="621"/>
                    <a:pt x="746" y="621"/>
                  </a:cubicBezTo>
                  <a:cubicBezTo>
                    <a:pt x="748" y="621"/>
                    <a:pt x="753" y="621"/>
                    <a:pt x="755" y="620"/>
                  </a:cubicBezTo>
                  <a:cubicBezTo>
                    <a:pt x="756" y="619"/>
                    <a:pt x="758" y="618"/>
                    <a:pt x="759" y="620"/>
                  </a:cubicBezTo>
                  <a:cubicBezTo>
                    <a:pt x="759" y="622"/>
                    <a:pt x="762" y="626"/>
                    <a:pt x="764" y="626"/>
                  </a:cubicBezTo>
                  <a:cubicBezTo>
                    <a:pt x="766" y="626"/>
                    <a:pt x="770" y="628"/>
                    <a:pt x="770" y="626"/>
                  </a:cubicBezTo>
                  <a:cubicBezTo>
                    <a:pt x="771" y="624"/>
                    <a:pt x="776" y="623"/>
                    <a:pt x="778" y="623"/>
                  </a:cubicBezTo>
                  <a:cubicBezTo>
                    <a:pt x="780" y="623"/>
                    <a:pt x="787" y="621"/>
                    <a:pt x="788" y="618"/>
                  </a:cubicBezTo>
                  <a:cubicBezTo>
                    <a:pt x="790" y="615"/>
                    <a:pt x="795" y="615"/>
                    <a:pt x="797" y="613"/>
                  </a:cubicBezTo>
                  <a:cubicBezTo>
                    <a:pt x="799" y="611"/>
                    <a:pt x="803" y="610"/>
                    <a:pt x="804" y="608"/>
                  </a:cubicBezTo>
                  <a:cubicBezTo>
                    <a:pt x="805" y="606"/>
                    <a:pt x="811" y="607"/>
                    <a:pt x="812" y="605"/>
                  </a:cubicBezTo>
                  <a:cubicBezTo>
                    <a:pt x="813" y="603"/>
                    <a:pt x="818" y="603"/>
                    <a:pt x="820" y="604"/>
                  </a:cubicBezTo>
                  <a:cubicBezTo>
                    <a:pt x="822" y="604"/>
                    <a:pt x="834" y="607"/>
                    <a:pt x="836" y="606"/>
                  </a:cubicBezTo>
                  <a:cubicBezTo>
                    <a:pt x="837" y="606"/>
                    <a:pt x="838" y="612"/>
                    <a:pt x="839" y="613"/>
                  </a:cubicBezTo>
                  <a:cubicBezTo>
                    <a:pt x="841" y="613"/>
                    <a:pt x="847" y="618"/>
                    <a:pt x="849" y="616"/>
                  </a:cubicBezTo>
                  <a:cubicBezTo>
                    <a:pt x="850" y="615"/>
                    <a:pt x="854" y="614"/>
                    <a:pt x="858" y="616"/>
                  </a:cubicBezTo>
                  <a:cubicBezTo>
                    <a:pt x="861" y="618"/>
                    <a:pt x="864" y="620"/>
                    <a:pt x="866" y="618"/>
                  </a:cubicBezTo>
                  <a:cubicBezTo>
                    <a:pt x="867" y="616"/>
                    <a:pt x="874" y="615"/>
                    <a:pt x="875" y="613"/>
                  </a:cubicBezTo>
                  <a:cubicBezTo>
                    <a:pt x="876" y="612"/>
                    <a:pt x="877" y="608"/>
                    <a:pt x="875" y="607"/>
                  </a:cubicBezTo>
                  <a:cubicBezTo>
                    <a:pt x="874" y="605"/>
                    <a:pt x="872" y="600"/>
                    <a:pt x="871" y="597"/>
                  </a:cubicBezTo>
                  <a:cubicBezTo>
                    <a:pt x="871" y="595"/>
                    <a:pt x="875" y="594"/>
                    <a:pt x="876" y="592"/>
                  </a:cubicBezTo>
                  <a:cubicBezTo>
                    <a:pt x="877" y="589"/>
                    <a:pt x="881" y="589"/>
                    <a:pt x="882" y="588"/>
                  </a:cubicBezTo>
                  <a:cubicBezTo>
                    <a:pt x="883" y="586"/>
                    <a:pt x="884" y="583"/>
                    <a:pt x="886" y="584"/>
                  </a:cubicBezTo>
                  <a:cubicBezTo>
                    <a:pt x="888" y="585"/>
                    <a:pt x="893" y="586"/>
                    <a:pt x="894" y="587"/>
                  </a:cubicBezTo>
                  <a:cubicBezTo>
                    <a:pt x="895" y="588"/>
                    <a:pt x="899" y="589"/>
                    <a:pt x="901" y="589"/>
                  </a:cubicBezTo>
                  <a:cubicBezTo>
                    <a:pt x="904" y="589"/>
                    <a:pt x="907" y="591"/>
                    <a:pt x="910" y="592"/>
                  </a:cubicBezTo>
                  <a:cubicBezTo>
                    <a:pt x="912" y="594"/>
                    <a:pt x="919" y="594"/>
                    <a:pt x="921" y="596"/>
                  </a:cubicBezTo>
                  <a:cubicBezTo>
                    <a:pt x="922" y="598"/>
                    <a:pt x="920" y="603"/>
                    <a:pt x="922" y="605"/>
                  </a:cubicBezTo>
                  <a:cubicBezTo>
                    <a:pt x="924" y="607"/>
                    <a:pt x="928" y="612"/>
                    <a:pt x="929" y="611"/>
                  </a:cubicBezTo>
                  <a:cubicBezTo>
                    <a:pt x="930" y="610"/>
                    <a:pt x="937" y="614"/>
                    <a:pt x="939" y="614"/>
                  </a:cubicBezTo>
                  <a:cubicBezTo>
                    <a:pt x="941" y="613"/>
                    <a:pt x="945" y="610"/>
                    <a:pt x="947" y="610"/>
                  </a:cubicBezTo>
                  <a:cubicBezTo>
                    <a:pt x="949" y="610"/>
                    <a:pt x="955" y="608"/>
                    <a:pt x="957" y="608"/>
                  </a:cubicBezTo>
                  <a:cubicBezTo>
                    <a:pt x="959" y="609"/>
                    <a:pt x="967" y="611"/>
                    <a:pt x="968" y="611"/>
                  </a:cubicBezTo>
                  <a:cubicBezTo>
                    <a:pt x="969" y="610"/>
                    <a:pt x="975" y="611"/>
                    <a:pt x="976" y="613"/>
                  </a:cubicBezTo>
                  <a:cubicBezTo>
                    <a:pt x="977" y="615"/>
                    <a:pt x="986" y="615"/>
                    <a:pt x="986" y="617"/>
                  </a:cubicBezTo>
                  <a:cubicBezTo>
                    <a:pt x="986" y="620"/>
                    <a:pt x="990" y="621"/>
                    <a:pt x="992" y="624"/>
                  </a:cubicBezTo>
                  <a:cubicBezTo>
                    <a:pt x="993" y="626"/>
                    <a:pt x="1004" y="625"/>
                    <a:pt x="1006" y="626"/>
                  </a:cubicBezTo>
                  <a:cubicBezTo>
                    <a:pt x="1008" y="628"/>
                    <a:pt x="1021" y="628"/>
                    <a:pt x="1021" y="626"/>
                  </a:cubicBezTo>
                  <a:cubicBezTo>
                    <a:pt x="1021" y="625"/>
                    <a:pt x="1033" y="624"/>
                    <a:pt x="1036" y="623"/>
                  </a:cubicBezTo>
                  <a:cubicBezTo>
                    <a:pt x="1038" y="621"/>
                    <a:pt x="1044" y="622"/>
                    <a:pt x="1045" y="619"/>
                  </a:cubicBezTo>
                  <a:cubicBezTo>
                    <a:pt x="1045" y="617"/>
                    <a:pt x="1051" y="615"/>
                    <a:pt x="1054" y="613"/>
                  </a:cubicBezTo>
                  <a:cubicBezTo>
                    <a:pt x="1056" y="611"/>
                    <a:pt x="1067" y="612"/>
                    <a:pt x="1068" y="614"/>
                  </a:cubicBezTo>
                  <a:cubicBezTo>
                    <a:pt x="1068" y="616"/>
                    <a:pt x="1075" y="617"/>
                    <a:pt x="1077" y="616"/>
                  </a:cubicBezTo>
                  <a:cubicBezTo>
                    <a:pt x="1080" y="615"/>
                    <a:pt x="1087" y="616"/>
                    <a:pt x="1088" y="619"/>
                  </a:cubicBezTo>
                  <a:cubicBezTo>
                    <a:pt x="1089" y="621"/>
                    <a:pt x="1097" y="622"/>
                    <a:pt x="1099" y="622"/>
                  </a:cubicBezTo>
                  <a:cubicBezTo>
                    <a:pt x="1101" y="621"/>
                    <a:pt x="1107" y="616"/>
                    <a:pt x="1110" y="616"/>
                  </a:cubicBezTo>
                  <a:cubicBezTo>
                    <a:pt x="1112" y="616"/>
                    <a:pt x="1115" y="613"/>
                    <a:pt x="1115" y="611"/>
                  </a:cubicBezTo>
                  <a:cubicBezTo>
                    <a:pt x="1114" y="609"/>
                    <a:pt x="1119" y="602"/>
                    <a:pt x="1120" y="599"/>
                  </a:cubicBezTo>
                  <a:cubicBezTo>
                    <a:pt x="1121" y="597"/>
                    <a:pt x="1125" y="589"/>
                    <a:pt x="1127" y="589"/>
                  </a:cubicBezTo>
                  <a:cubicBezTo>
                    <a:pt x="1129" y="588"/>
                    <a:pt x="1132" y="585"/>
                    <a:pt x="1132" y="583"/>
                  </a:cubicBezTo>
                  <a:cubicBezTo>
                    <a:pt x="1132" y="581"/>
                    <a:pt x="1131" y="575"/>
                    <a:pt x="1129" y="575"/>
                  </a:cubicBezTo>
                  <a:cubicBezTo>
                    <a:pt x="1127" y="575"/>
                    <a:pt x="1123" y="575"/>
                    <a:pt x="1128" y="569"/>
                  </a:cubicBezTo>
                  <a:cubicBezTo>
                    <a:pt x="1132" y="563"/>
                    <a:pt x="1141" y="564"/>
                    <a:pt x="1142" y="564"/>
                  </a:cubicBezTo>
                  <a:cubicBezTo>
                    <a:pt x="1143" y="564"/>
                    <a:pt x="1154" y="562"/>
                    <a:pt x="1159" y="563"/>
                  </a:cubicBezTo>
                  <a:cubicBezTo>
                    <a:pt x="1163" y="564"/>
                    <a:pt x="1166" y="562"/>
                    <a:pt x="1171" y="565"/>
                  </a:cubicBezTo>
                  <a:cubicBezTo>
                    <a:pt x="1176" y="568"/>
                    <a:pt x="1183" y="567"/>
                    <a:pt x="1185" y="569"/>
                  </a:cubicBezTo>
                  <a:cubicBezTo>
                    <a:pt x="1187" y="571"/>
                    <a:pt x="1193" y="573"/>
                    <a:pt x="1192" y="577"/>
                  </a:cubicBezTo>
                  <a:cubicBezTo>
                    <a:pt x="1191" y="581"/>
                    <a:pt x="1196" y="579"/>
                    <a:pt x="1198" y="588"/>
                  </a:cubicBezTo>
                  <a:cubicBezTo>
                    <a:pt x="1199" y="596"/>
                    <a:pt x="1203" y="597"/>
                    <a:pt x="1204" y="601"/>
                  </a:cubicBezTo>
                  <a:cubicBezTo>
                    <a:pt x="1205" y="605"/>
                    <a:pt x="1211" y="612"/>
                    <a:pt x="1210" y="615"/>
                  </a:cubicBezTo>
                  <a:cubicBezTo>
                    <a:pt x="1209" y="617"/>
                    <a:pt x="1209" y="621"/>
                    <a:pt x="1214" y="621"/>
                  </a:cubicBezTo>
                  <a:cubicBezTo>
                    <a:pt x="1220" y="621"/>
                    <a:pt x="1224" y="626"/>
                    <a:pt x="1225" y="625"/>
                  </a:cubicBezTo>
                  <a:cubicBezTo>
                    <a:pt x="1227" y="624"/>
                    <a:pt x="1233" y="627"/>
                    <a:pt x="1237" y="630"/>
                  </a:cubicBezTo>
                  <a:cubicBezTo>
                    <a:pt x="1240" y="633"/>
                    <a:pt x="1245" y="632"/>
                    <a:pt x="1245" y="635"/>
                  </a:cubicBezTo>
                  <a:cubicBezTo>
                    <a:pt x="1244" y="639"/>
                    <a:pt x="1247" y="642"/>
                    <a:pt x="1247" y="645"/>
                  </a:cubicBezTo>
                  <a:cubicBezTo>
                    <a:pt x="1247" y="648"/>
                    <a:pt x="1253" y="650"/>
                    <a:pt x="1258" y="649"/>
                  </a:cubicBezTo>
                  <a:cubicBezTo>
                    <a:pt x="1263" y="649"/>
                    <a:pt x="1266" y="651"/>
                    <a:pt x="1268" y="647"/>
                  </a:cubicBezTo>
                  <a:cubicBezTo>
                    <a:pt x="1270" y="643"/>
                    <a:pt x="1277" y="645"/>
                    <a:pt x="1279" y="643"/>
                  </a:cubicBezTo>
                  <a:cubicBezTo>
                    <a:pt x="1281" y="641"/>
                    <a:pt x="1288" y="639"/>
                    <a:pt x="1288" y="645"/>
                  </a:cubicBezTo>
                  <a:cubicBezTo>
                    <a:pt x="1288" y="651"/>
                    <a:pt x="1292" y="653"/>
                    <a:pt x="1288" y="655"/>
                  </a:cubicBezTo>
                  <a:cubicBezTo>
                    <a:pt x="1285" y="657"/>
                    <a:pt x="1283" y="665"/>
                    <a:pt x="1282" y="669"/>
                  </a:cubicBezTo>
                  <a:cubicBezTo>
                    <a:pt x="1281" y="673"/>
                    <a:pt x="1276" y="674"/>
                    <a:pt x="1276" y="678"/>
                  </a:cubicBezTo>
                  <a:cubicBezTo>
                    <a:pt x="1275" y="682"/>
                    <a:pt x="1270" y="682"/>
                    <a:pt x="1270" y="685"/>
                  </a:cubicBezTo>
                  <a:cubicBezTo>
                    <a:pt x="1270" y="688"/>
                    <a:pt x="1264" y="687"/>
                    <a:pt x="1260" y="685"/>
                  </a:cubicBezTo>
                  <a:cubicBezTo>
                    <a:pt x="1257" y="683"/>
                    <a:pt x="1254" y="689"/>
                    <a:pt x="1251" y="689"/>
                  </a:cubicBezTo>
                  <a:cubicBezTo>
                    <a:pt x="1248" y="689"/>
                    <a:pt x="1249" y="695"/>
                    <a:pt x="1249" y="697"/>
                  </a:cubicBezTo>
                  <a:cubicBezTo>
                    <a:pt x="1250" y="700"/>
                    <a:pt x="1248" y="703"/>
                    <a:pt x="1250" y="707"/>
                  </a:cubicBezTo>
                  <a:cubicBezTo>
                    <a:pt x="1251" y="709"/>
                    <a:pt x="1250" y="713"/>
                    <a:pt x="1251" y="717"/>
                  </a:cubicBezTo>
                  <a:cubicBezTo>
                    <a:pt x="1255" y="714"/>
                    <a:pt x="1259" y="712"/>
                    <a:pt x="1260" y="712"/>
                  </a:cubicBezTo>
                  <a:cubicBezTo>
                    <a:pt x="1264" y="712"/>
                    <a:pt x="1269" y="719"/>
                    <a:pt x="1273" y="720"/>
                  </a:cubicBezTo>
                  <a:cubicBezTo>
                    <a:pt x="1278" y="720"/>
                    <a:pt x="1299" y="706"/>
                    <a:pt x="1299" y="703"/>
                  </a:cubicBezTo>
                  <a:cubicBezTo>
                    <a:pt x="1299" y="701"/>
                    <a:pt x="1312" y="689"/>
                    <a:pt x="1318" y="683"/>
                  </a:cubicBezTo>
                  <a:cubicBezTo>
                    <a:pt x="1323" y="677"/>
                    <a:pt x="1331" y="668"/>
                    <a:pt x="1334" y="661"/>
                  </a:cubicBezTo>
                  <a:cubicBezTo>
                    <a:pt x="1336" y="656"/>
                    <a:pt x="1344" y="648"/>
                    <a:pt x="1346" y="645"/>
                  </a:cubicBezTo>
                  <a:cubicBezTo>
                    <a:pt x="1348" y="641"/>
                    <a:pt x="1349" y="641"/>
                    <a:pt x="1353" y="633"/>
                  </a:cubicBezTo>
                  <a:cubicBezTo>
                    <a:pt x="1357" y="625"/>
                    <a:pt x="1357" y="605"/>
                    <a:pt x="1358" y="604"/>
                  </a:cubicBezTo>
                  <a:cubicBezTo>
                    <a:pt x="1359" y="602"/>
                    <a:pt x="1358" y="599"/>
                    <a:pt x="1360" y="597"/>
                  </a:cubicBezTo>
                  <a:cubicBezTo>
                    <a:pt x="1362" y="594"/>
                    <a:pt x="1361" y="591"/>
                    <a:pt x="1364" y="589"/>
                  </a:cubicBezTo>
                  <a:cubicBezTo>
                    <a:pt x="1368" y="586"/>
                    <a:pt x="1367" y="583"/>
                    <a:pt x="1366" y="581"/>
                  </a:cubicBezTo>
                  <a:cubicBezTo>
                    <a:pt x="1365" y="579"/>
                    <a:pt x="1366" y="574"/>
                    <a:pt x="1365" y="573"/>
                  </a:cubicBezTo>
                  <a:cubicBezTo>
                    <a:pt x="1365" y="571"/>
                    <a:pt x="1365" y="570"/>
                    <a:pt x="1367" y="569"/>
                  </a:cubicBezTo>
                  <a:cubicBezTo>
                    <a:pt x="1369" y="568"/>
                    <a:pt x="1365" y="565"/>
                    <a:pt x="1363" y="564"/>
                  </a:cubicBezTo>
                  <a:cubicBezTo>
                    <a:pt x="1360" y="562"/>
                    <a:pt x="1356" y="561"/>
                    <a:pt x="1356" y="558"/>
                  </a:cubicBezTo>
                  <a:cubicBezTo>
                    <a:pt x="1355" y="555"/>
                    <a:pt x="1351" y="551"/>
                    <a:pt x="1347" y="551"/>
                  </a:cubicBezTo>
                  <a:cubicBezTo>
                    <a:pt x="1343" y="552"/>
                    <a:pt x="1336" y="549"/>
                    <a:pt x="1337" y="552"/>
                  </a:cubicBezTo>
                  <a:cubicBezTo>
                    <a:pt x="1338" y="554"/>
                    <a:pt x="1337" y="556"/>
                    <a:pt x="1335" y="556"/>
                  </a:cubicBezTo>
                  <a:cubicBezTo>
                    <a:pt x="1333" y="555"/>
                    <a:pt x="1332" y="557"/>
                    <a:pt x="1330" y="560"/>
                  </a:cubicBezTo>
                  <a:cubicBezTo>
                    <a:pt x="1328" y="563"/>
                    <a:pt x="1320" y="564"/>
                    <a:pt x="1324" y="560"/>
                  </a:cubicBezTo>
                  <a:cubicBezTo>
                    <a:pt x="1327" y="557"/>
                    <a:pt x="1323" y="557"/>
                    <a:pt x="1323" y="554"/>
                  </a:cubicBezTo>
                  <a:cubicBezTo>
                    <a:pt x="1324" y="550"/>
                    <a:pt x="1327" y="547"/>
                    <a:pt x="1323" y="549"/>
                  </a:cubicBezTo>
                  <a:cubicBezTo>
                    <a:pt x="1319" y="551"/>
                    <a:pt x="1319" y="557"/>
                    <a:pt x="1316" y="557"/>
                  </a:cubicBezTo>
                  <a:cubicBezTo>
                    <a:pt x="1313" y="558"/>
                    <a:pt x="1314" y="548"/>
                    <a:pt x="1315" y="546"/>
                  </a:cubicBezTo>
                  <a:cubicBezTo>
                    <a:pt x="1316" y="543"/>
                    <a:pt x="1309" y="546"/>
                    <a:pt x="1302" y="545"/>
                  </a:cubicBezTo>
                  <a:cubicBezTo>
                    <a:pt x="1295" y="545"/>
                    <a:pt x="1297" y="540"/>
                    <a:pt x="1302" y="537"/>
                  </a:cubicBezTo>
                  <a:cubicBezTo>
                    <a:pt x="1308" y="534"/>
                    <a:pt x="1307" y="531"/>
                    <a:pt x="1310" y="530"/>
                  </a:cubicBezTo>
                  <a:cubicBezTo>
                    <a:pt x="1313" y="529"/>
                    <a:pt x="1320" y="524"/>
                    <a:pt x="1324" y="522"/>
                  </a:cubicBezTo>
                  <a:cubicBezTo>
                    <a:pt x="1329" y="519"/>
                    <a:pt x="1330" y="516"/>
                    <a:pt x="1331" y="513"/>
                  </a:cubicBezTo>
                  <a:cubicBezTo>
                    <a:pt x="1332" y="511"/>
                    <a:pt x="1340" y="507"/>
                    <a:pt x="1347" y="501"/>
                  </a:cubicBezTo>
                  <a:cubicBezTo>
                    <a:pt x="1354" y="495"/>
                    <a:pt x="1357" y="492"/>
                    <a:pt x="1359" y="489"/>
                  </a:cubicBezTo>
                  <a:cubicBezTo>
                    <a:pt x="1361" y="485"/>
                    <a:pt x="1371" y="481"/>
                    <a:pt x="1372" y="478"/>
                  </a:cubicBezTo>
                  <a:cubicBezTo>
                    <a:pt x="1372" y="475"/>
                    <a:pt x="1384" y="469"/>
                    <a:pt x="1393" y="467"/>
                  </a:cubicBezTo>
                  <a:cubicBezTo>
                    <a:pt x="1401" y="465"/>
                    <a:pt x="1415" y="468"/>
                    <a:pt x="1417" y="470"/>
                  </a:cubicBezTo>
                  <a:cubicBezTo>
                    <a:pt x="1420" y="473"/>
                    <a:pt x="1422" y="472"/>
                    <a:pt x="1423" y="470"/>
                  </a:cubicBezTo>
                  <a:cubicBezTo>
                    <a:pt x="1425" y="468"/>
                    <a:pt x="1428" y="469"/>
                    <a:pt x="1434" y="470"/>
                  </a:cubicBezTo>
                  <a:cubicBezTo>
                    <a:pt x="1439" y="470"/>
                    <a:pt x="1441" y="467"/>
                    <a:pt x="1444" y="468"/>
                  </a:cubicBezTo>
                  <a:cubicBezTo>
                    <a:pt x="1448" y="469"/>
                    <a:pt x="1451" y="470"/>
                    <a:pt x="1454" y="466"/>
                  </a:cubicBezTo>
                  <a:cubicBezTo>
                    <a:pt x="1456" y="461"/>
                    <a:pt x="1467" y="462"/>
                    <a:pt x="1470" y="464"/>
                  </a:cubicBezTo>
                  <a:cubicBezTo>
                    <a:pt x="1472" y="466"/>
                    <a:pt x="1474" y="468"/>
                    <a:pt x="1478" y="465"/>
                  </a:cubicBezTo>
                  <a:cubicBezTo>
                    <a:pt x="1482" y="463"/>
                    <a:pt x="1482" y="469"/>
                    <a:pt x="1486" y="469"/>
                  </a:cubicBezTo>
                  <a:cubicBezTo>
                    <a:pt x="1490" y="470"/>
                    <a:pt x="1487" y="473"/>
                    <a:pt x="1484" y="473"/>
                  </a:cubicBezTo>
                  <a:cubicBezTo>
                    <a:pt x="1481" y="473"/>
                    <a:pt x="1476" y="475"/>
                    <a:pt x="1480" y="477"/>
                  </a:cubicBezTo>
                  <a:cubicBezTo>
                    <a:pt x="1484" y="479"/>
                    <a:pt x="1489" y="475"/>
                    <a:pt x="1492" y="475"/>
                  </a:cubicBezTo>
                  <a:cubicBezTo>
                    <a:pt x="1495" y="475"/>
                    <a:pt x="1499" y="476"/>
                    <a:pt x="1503" y="473"/>
                  </a:cubicBezTo>
                  <a:cubicBezTo>
                    <a:pt x="1508" y="470"/>
                    <a:pt x="1509" y="475"/>
                    <a:pt x="1511" y="473"/>
                  </a:cubicBezTo>
                  <a:cubicBezTo>
                    <a:pt x="1514" y="471"/>
                    <a:pt x="1520" y="470"/>
                    <a:pt x="1523" y="470"/>
                  </a:cubicBezTo>
                  <a:cubicBezTo>
                    <a:pt x="1526" y="470"/>
                    <a:pt x="1524" y="467"/>
                    <a:pt x="1519" y="467"/>
                  </a:cubicBezTo>
                  <a:cubicBezTo>
                    <a:pt x="1514" y="467"/>
                    <a:pt x="1514" y="464"/>
                    <a:pt x="1518" y="457"/>
                  </a:cubicBezTo>
                  <a:cubicBezTo>
                    <a:pt x="1522" y="450"/>
                    <a:pt x="1529" y="447"/>
                    <a:pt x="1534" y="442"/>
                  </a:cubicBezTo>
                  <a:cubicBezTo>
                    <a:pt x="1539" y="438"/>
                    <a:pt x="1543" y="440"/>
                    <a:pt x="1543" y="438"/>
                  </a:cubicBezTo>
                  <a:cubicBezTo>
                    <a:pt x="1543" y="435"/>
                    <a:pt x="1545" y="427"/>
                    <a:pt x="1549" y="427"/>
                  </a:cubicBezTo>
                  <a:cubicBezTo>
                    <a:pt x="1552" y="427"/>
                    <a:pt x="1561" y="429"/>
                    <a:pt x="1567" y="426"/>
                  </a:cubicBezTo>
                  <a:cubicBezTo>
                    <a:pt x="1573" y="422"/>
                    <a:pt x="1572" y="428"/>
                    <a:pt x="1575" y="429"/>
                  </a:cubicBezTo>
                  <a:cubicBezTo>
                    <a:pt x="1577" y="430"/>
                    <a:pt x="1580" y="424"/>
                    <a:pt x="1583" y="426"/>
                  </a:cubicBezTo>
                  <a:cubicBezTo>
                    <a:pt x="1585" y="427"/>
                    <a:pt x="1579" y="431"/>
                    <a:pt x="1577" y="436"/>
                  </a:cubicBezTo>
                  <a:cubicBezTo>
                    <a:pt x="1576" y="441"/>
                    <a:pt x="1581" y="439"/>
                    <a:pt x="1584" y="440"/>
                  </a:cubicBezTo>
                  <a:cubicBezTo>
                    <a:pt x="1586" y="442"/>
                    <a:pt x="1580" y="444"/>
                    <a:pt x="1581" y="445"/>
                  </a:cubicBezTo>
                  <a:cubicBezTo>
                    <a:pt x="1581" y="446"/>
                    <a:pt x="1587" y="446"/>
                    <a:pt x="1594" y="439"/>
                  </a:cubicBezTo>
                  <a:cubicBezTo>
                    <a:pt x="1602" y="432"/>
                    <a:pt x="1608" y="430"/>
                    <a:pt x="1613" y="430"/>
                  </a:cubicBezTo>
                  <a:cubicBezTo>
                    <a:pt x="1618" y="431"/>
                    <a:pt x="1615" y="426"/>
                    <a:pt x="1615" y="419"/>
                  </a:cubicBezTo>
                  <a:cubicBezTo>
                    <a:pt x="1616" y="412"/>
                    <a:pt x="1630" y="410"/>
                    <a:pt x="1635" y="412"/>
                  </a:cubicBezTo>
                  <a:cubicBezTo>
                    <a:pt x="1639" y="414"/>
                    <a:pt x="1639" y="416"/>
                    <a:pt x="1634" y="415"/>
                  </a:cubicBezTo>
                  <a:cubicBezTo>
                    <a:pt x="1630" y="414"/>
                    <a:pt x="1626" y="418"/>
                    <a:pt x="1626" y="424"/>
                  </a:cubicBezTo>
                  <a:cubicBezTo>
                    <a:pt x="1626" y="429"/>
                    <a:pt x="1622" y="431"/>
                    <a:pt x="1624" y="433"/>
                  </a:cubicBezTo>
                  <a:cubicBezTo>
                    <a:pt x="1626" y="435"/>
                    <a:pt x="1621" y="436"/>
                    <a:pt x="1621" y="438"/>
                  </a:cubicBezTo>
                  <a:cubicBezTo>
                    <a:pt x="1621" y="441"/>
                    <a:pt x="1621" y="442"/>
                    <a:pt x="1617" y="443"/>
                  </a:cubicBezTo>
                  <a:cubicBezTo>
                    <a:pt x="1614" y="444"/>
                    <a:pt x="1603" y="446"/>
                    <a:pt x="1603" y="450"/>
                  </a:cubicBezTo>
                  <a:cubicBezTo>
                    <a:pt x="1602" y="454"/>
                    <a:pt x="1596" y="455"/>
                    <a:pt x="1593" y="460"/>
                  </a:cubicBezTo>
                  <a:cubicBezTo>
                    <a:pt x="1591" y="465"/>
                    <a:pt x="1580" y="469"/>
                    <a:pt x="1573" y="479"/>
                  </a:cubicBezTo>
                  <a:cubicBezTo>
                    <a:pt x="1565" y="490"/>
                    <a:pt x="1554" y="490"/>
                    <a:pt x="1554" y="492"/>
                  </a:cubicBezTo>
                  <a:cubicBezTo>
                    <a:pt x="1554" y="494"/>
                    <a:pt x="1546" y="494"/>
                    <a:pt x="1544" y="494"/>
                  </a:cubicBezTo>
                  <a:cubicBezTo>
                    <a:pt x="1541" y="494"/>
                    <a:pt x="1546" y="501"/>
                    <a:pt x="1540" y="508"/>
                  </a:cubicBezTo>
                  <a:cubicBezTo>
                    <a:pt x="1533" y="515"/>
                    <a:pt x="1529" y="524"/>
                    <a:pt x="1529" y="534"/>
                  </a:cubicBezTo>
                  <a:cubicBezTo>
                    <a:pt x="1530" y="543"/>
                    <a:pt x="1533" y="570"/>
                    <a:pt x="1536" y="575"/>
                  </a:cubicBezTo>
                  <a:cubicBezTo>
                    <a:pt x="1538" y="580"/>
                    <a:pt x="1537" y="592"/>
                    <a:pt x="1539" y="594"/>
                  </a:cubicBezTo>
                  <a:cubicBezTo>
                    <a:pt x="1541" y="597"/>
                    <a:pt x="1541" y="601"/>
                    <a:pt x="1542" y="603"/>
                  </a:cubicBezTo>
                  <a:cubicBezTo>
                    <a:pt x="1544" y="604"/>
                    <a:pt x="1550" y="596"/>
                    <a:pt x="1554" y="592"/>
                  </a:cubicBezTo>
                  <a:cubicBezTo>
                    <a:pt x="1558" y="589"/>
                    <a:pt x="1557" y="588"/>
                    <a:pt x="1560" y="586"/>
                  </a:cubicBezTo>
                  <a:cubicBezTo>
                    <a:pt x="1562" y="584"/>
                    <a:pt x="1561" y="576"/>
                    <a:pt x="1562" y="574"/>
                  </a:cubicBezTo>
                  <a:cubicBezTo>
                    <a:pt x="1563" y="572"/>
                    <a:pt x="1568" y="571"/>
                    <a:pt x="1570" y="569"/>
                  </a:cubicBezTo>
                  <a:cubicBezTo>
                    <a:pt x="1571" y="567"/>
                    <a:pt x="1576" y="568"/>
                    <a:pt x="1578" y="568"/>
                  </a:cubicBezTo>
                  <a:cubicBezTo>
                    <a:pt x="1580" y="567"/>
                    <a:pt x="1578" y="561"/>
                    <a:pt x="1577" y="558"/>
                  </a:cubicBezTo>
                  <a:cubicBezTo>
                    <a:pt x="1576" y="555"/>
                    <a:pt x="1584" y="551"/>
                    <a:pt x="1588" y="548"/>
                  </a:cubicBezTo>
                  <a:cubicBezTo>
                    <a:pt x="1592" y="545"/>
                    <a:pt x="1597" y="550"/>
                    <a:pt x="1601" y="545"/>
                  </a:cubicBezTo>
                  <a:cubicBezTo>
                    <a:pt x="1606" y="541"/>
                    <a:pt x="1601" y="536"/>
                    <a:pt x="1599" y="534"/>
                  </a:cubicBezTo>
                  <a:cubicBezTo>
                    <a:pt x="1598" y="532"/>
                    <a:pt x="1604" y="522"/>
                    <a:pt x="1607" y="521"/>
                  </a:cubicBezTo>
                  <a:cubicBezTo>
                    <a:pt x="1611" y="520"/>
                    <a:pt x="1613" y="523"/>
                    <a:pt x="1616" y="520"/>
                  </a:cubicBezTo>
                  <a:cubicBezTo>
                    <a:pt x="1619" y="517"/>
                    <a:pt x="1613" y="512"/>
                    <a:pt x="1611" y="513"/>
                  </a:cubicBezTo>
                  <a:cubicBezTo>
                    <a:pt x="1608" y="513"/>
                    <a:pt x="1608" y="504"/>
                    <a:pt x="1613" y="500"/>
                  </a:cubicBezTo>
                  <a:cubicBezTo>
                    <a:pt x="1619" y="496"/>
                    <a:pt x="1616" y="495"/>
                    <a:pt x="1613" y="494"/>
                  </a:cubicBezTo>
                  <a:cubicBezTo>
                    <a:pt x="1609" y="493"/>
                    <a:pt x="1608" y="494"/>
                    <a:pt x="1606" y="494"/>
                  </a:cubicBezTo>
                  <a:cubicBezTo>
                    <a:pt x="1603" y="495"/>
                    <a:pt x="1600" y="489"/>
                    <a:pt x="1604" y="483"/>
                  </a:cubicBezTo>
                  <a:cubicBezTo>
                    <a:pt x="1609" y="477"/>
                    <a:pt x="1613" y="478"/>
                    <a:pt x="1614" y="473"/>
                  </a:cubicBezTo>
                  <a:cubicBezTo>
                    <a:pt x="1615" y="468"/>
                    <a:pt x="1621" y="461"/>
                    <a:pt x="1622" y="459"/>
                  </a:cubicBezTo>
                  <a:cubicBezTo>
                    <a:pt x="1624" y="456"/>
                    <a:pt x="1630" y="459"/>
                    <a:pt x="1632" y="458"/>
                  </a:cubicBezTo>
                  <a:cubicBezTo>
                    <a:pt x="1634" y="458"/>
                    <a:pt x="1634" y="463"/>
                    <a:pt x="1636" y="460"/>
                  </a:cubicBezTo>
                  <a:cubicBezTo>
                    <a:pt x="1639" y="458"/>
                    <a:pt x="1644" y="449"/>
                    <a:pt x="1648" y="449"/>
                  </a:cubicBezTo>
                  <a:cubicBezTo>
                    <a:pt x="1652" y="449"/>
                    <a:pt x="1649" y="455"/>
                    <a:pt x="1650" y="459"/>
                  </a:cubicBezTo>
                  <a:cubicBezTo>
                    <a:pt x="1651" y="463"/>
                    <a:pt x="1653" y="458"/>
                    <a:pt x="1661" y="453"/>
                  </a:cubicBezTo>
                  <a:cubicBezTo>
                    <a:pt x="1668" y="448"/>
                    <a:pt x="1684" y="449"/>
                    <a:pt x="1689" y="451"/>
                  </a:cubicBezTo>
                  <a:cubicBezTo>
                    <a:pt x="1694" y="453"/>
                    <a:pt x="1694" y="459"/>
                    <a:pt x="1697" y="458"/>
                  </a:cubicBezTo>
                  <a:cubicBezTo>
                    <a:pt x="1701" y="457"/>
                    <a:pt x="1698" y="453"/>
                    <a:pt x="1702" y="451"/>
                  </a:cubicBezTo>
                  <a:cubicBezTo>
                    <a:pt x="1706" y="450"/>
                    <a:pt x="1713" y="446"/>
                    <a:pt x="1718" y="442"/>
                  </a:cubicBezTo>
                  <a:cubicBezTo>
                    <a:pt x="1723" y="438"/>
                    <a:pt x="1722" y="441"/>
                    <a:pt x="1725" y="438"/>
                  </a:cubicBezTo>
                  <a:cubicBezTo>
                    <a:pt x="1728" y="434"/>
                    <a:pt x="1730" y="436"/>
                    <a:pt x="1731" y="433"/>
                  </a:cubicBezTo>
                  <a:cubicBezTo>
                    <a:pt x="1732" y="431"/>
                    <a:pt x="1740" y="427"/>
                    <a:pt x="1750" y="425"/>
                  </a:cubicBezTo>
                  <a:cubicBezTo>
                    <a:pt x="1761" y="423"/>
                    <a:pt x="1774" y="416"/>
                    <a:pt x="1774" y="413"/>
                  </a:cubicBezTo>
                  <a:cubicBezTo>
                    <a:pt x="1773" y="411"/>
                    <a:pt x="1778" y="410"/>
                    <a:pt x="1778" y="412"/>
                  </a:cubicBezTo>
                  <a:cubicBezTo>
                    <a:pt x="1779" y="415"/>
                    <a:pt x="1783" y="414"/>
                    <a:pt x="1788" y="415"/>
                  </a:cubicBezTo>
                  <a:cubicBezTo>
                    <a:pt x="1794" y="416"/>
                    <a:pt x="1796" y="418"/>
                    <a:pt x="1801" y="414"/>
                  </a:cubicBezTo>
                  <a:cubicBezTo>
                    <a:pt x="1805" y="410"/>
                    <a:pt x="1800" y="408"/>
                    <a:pt x="1800" y="405"/>
                  </a:cubicBezTo>
                  <a:cubicBezTo>
                    <a:pt x="1800" y="401"/>
                    <a:pt x="1793" y="398"/>
                    <a:pt x="1794" y="394"/>
                  </a:cubicBezTo>
                  <a:cubicBezTo>
                    <a:pt x="1795" y="391"/>
                    <a:pt x="1788" y="382"/>
                    <a:pt x="1786" y="383"/>
                  </a:cubicBezTo>
                  <a:cubicBezTo>
                    <a:pt x="1784" y="385"/>
                    <a:pt x="1779" y="382"/>
                    <a:pt x="1779" y="379"/>
                  </a:cubicBezTo>
                  <a:cubicBezTo>
                    <a:pt x="1779" y="377"/>
                    <a:pt x="1779" y="373"/>
                    <a:pt x="1776" y="375"/>
                  </a:cubicBezTo>
                  <a:cubicBezTo>
                    <a:pt x="1773" y="377"/>
                    <a:pt x="1767" y="376"/>
                    <a:pt x="1766" y="373"/>
                  </a:cubicBezTo>
                  <a:cubicBezTo>
                    <a:pt x="1765" y="370"/>
                    <a:pt x="1773" y="368"/>
                    <a:pt x="1778" y="370"/>
                  </a:cubicBezTo>
                  <a:cubicBezTo>
                    <a:pt x="1783" y="372"/>
                    <a:pt x="1781" y="374"/>
                    <a:pt x="1784" y="376"/>
                  </a:cubicBezTo>
                  <a:cubicBezTo>
                    <a:pt x="1786" y="377"/>
                    <a:pt x="1793" y="377"/>
                    <a:pt x="1796" y="375"/>
                  </a:cubicBezTo>
                  <a:cubicBezTo>
                    <a:pt x="1800" y="373"/>
                    <a:pt x="1810" y="370"/>
                    <a:pt x="1811" y="367"/>
                  </a:cubicBezTo>
                  <a:cubicBezTo>
                    <a:pt x="1813" y="364"/>
                    <a:pt x="1811" y="363"/>
                    <a:pt x="1815" y="361"/>
                  </a:cubicBezTo>
                  <a:cubicBezTo>
                    <a:pt x="1818" y="360"/>
                    <a:pt x="1815" y="356"/>
                    <a:pt x="1813" y="355"/>
                  </a:cubicBezTo>
                  <a:cubicBezTo>
                    <a:pt x="1810" y="353"/>
                    <a:pt x="1810" y="349"/>
                    <a:pt x="1813" y="349"/>
                  </a:cubicBezTo>
                  <a:cubicBezTo>
                    <a:pt x="1816" y="349"/>
                    <a:pt x="1816" y="346"/>
                    <a:pt x="1818" y="346"/>
                  </a:cubicBezTo>
                  <a:cubicBezTo>
                    <a:pt x="1820" y="345"/>
                    <a:pt x="1820" y="347"/>
                    <a:pt x="1824" y="345"/>
                  </a:cubicBezTo>
                  <a:cubicBezTo>
                    <a:pt x="1827" y="343"/>
                    <a:pt x="1824" y="348"/>
                    <a:pt x="1822" y="351"/>
                  </a:cubicBezTo>
                  <a:cubicBezTo>
                    <a:pt x="1820" y="354"/>
                    <a:pt x="1826" y="357"/>
                    <a:pt x="1826" y="359"/>
                  </a:cubicBezTo>
                  <a:cubicBezTo>
                    <a:pt x="1827" y="361"/>
                    <a:pt x="1834" y="361"/>
                    <a:pt x="1838" y="359"/>
                  </a:cubicBezTo>
                  <a:cubicBezTo>
                    <a:pt x="1842" y="357"/>
                    <a:pt x="1855" y="362"/>
                    <a:pt x="1855" y="365"/>
                  </a:cubicBezTo>
                  <a:cubicBezTo>
                    <a:pt x="1856" y="368"/>
                    <a:pt x="1858" y="372"/>
                    <a:pt x="1863" y="375"/>
                  </a:cubicBezTo>
                  <a:cubicBezTo>
                    <a:pt x="1869" y="377"/>
                    <a:pt x="1874" y="376"/>
                    <a:pt x="1875" y="379"/>
                  </a:cubicBezTo>
                  <a:cubicBezTo>
                    <a:pt x="1876" y="381"/>
                    <a:pt x="1878" y="383"/>
                    <a:pt x="1881" y="382"/>
                  </a:cubicBezTo>
                  <a:cubicBezTo>
                    <a:pt x="1884" y="381"/>
                    <a:pt x="1885" y="385"/>
                    <a:pt x="1887" y="383"/>
                  </a:cubicBezTo>
                  <a:cubicBezTo>
                    <a:pt x="1890" y="381"/>
                    <a:pt x="1891" y="384"/>
                    <a:pt x="1894" y="381"/>
                  </a:cubicBezTo>
                  <a:cubicBezTo>
                    <a:pt x="1896" y="379"/>
                    <a:pt x="1887" y="377"/>
                    <a:pt x="1889" y="375"/>
                  </a:cubicBezTo>
                  <a:cubicBezTo>
                    <a:pt x="1890" y="373"/>
                    <a:pt x="1892" y="377"/>
                    <a:pt x="1894" y="376"/>
                  </a:cubicBezTo>
                  <a:cubicBezTo>
                    <a:pt x="1897" y="376"/>
                    <a:pt x="1893" y="371"/>
                    <a:pt x="1895" y="371"/>
                  </a:cubicBezTo>
                  <a:cubicBezTo>
                    <a:pt x="1897" y="370"/>
                    <a:pt x="1896" y="360"/>
                    <a:pt x="1894" y="360"/>
                  </a:cubicBezTo>
                  <a:cubicBezTo>
                    <a:pt x="1892" y="359"/>
                    <a:pt x="1893" y="356"/>
                    <a:pt x="1897" y="358"/>
                  </a:cubicBezTo>
                  <a:cubicBezTo>
                    <a:pt x="1901" y="361"/>
                    <a:pt x="1907" y="361"/>
                    <a:pt x="1910" y="361"/>
                  </a:cubicBezTo>
                  <a:cubicBezTo>
                    <a:pt x="1913" y="361"/>
                    <a:pt x="1910" y="358"/>
                    <a:pt x="1907" y="358"/>
                  </a:cubicBezTo>
                  <a:cubicBezTo>
                    <a:pt x="1904" y="357"/>
                    <a:pt x="1908" y="355"/>
                    <a:pt x="1910" y="357"/>
                  </a:cubicBezTo>
                  <a:cubicBezTo>
                    <a:pt x="1912" y="359"/>
                    <a:pt x="1915" y="360"/>
                    <a:pt x="1916" y="358"/>
                  </a:cubicBezTo>
                  <a:cubicBezTo>
                    <a:pt x="1916" y="356"/>
                    <a:pt x="1918" y="351"/>
                    <a:pt x="1922" y="351"/>
                  </a:cubicBezTo>
                  <a:cubicBezTo>
                    <a:pt x="1925" y="352"/>
                    <a:pt x="1926" y="350"/>
                    <a:pt x="1923" y="348"/>
                  </a:cubicBezTo>
                  <a:close/>
                  <a:moveTo>
                    <a:pt x="993" y="567"/>
                  </a:moveTo>
                  <a:cubicBezTo>
                    <a:pt x="984" y="576"/>
                    <a:pt x="965" y="578"/>
                    <a:pt x="965" y="585"/>
                  </a:cubicBezTo>
                  <a:cubicBezTo>
                    <a:pt x="965" y="592"/>
                    <a:pt x="942" y="595"/>
                    <a:pt x="940" y="592"/>
                  </a:cubicBezTo>
                  <a:cubicBezTo>
                    <a:pt x="938" y="589"/>
                    <a:pt x="957" y="589"/>
                    <a:pt x="961" y="579"/>
                  </a:cubicBezTo>
                  <a:cubicBezTo>
                    <a:pt x="966" y="569"/>
                    <a:pt x="983" y="563"/>
                    <a:pt x="991" y="550"/>
                  </a:cubicBezTo>
                  <a:cubicBezTo>
                    <a:pt x="997" y="541"/>
                    <a:pt x="1002" y="526"/>
                    <a:pt x="1006" y="527"/>
                  </a:cubicBezTo>
                  <a:cubicBezTo>
                    <a:pt x="1009" y="528"/>
                    <a:pt x="1003" y="559"/>
                    <a:pt x="993" y="567"/>
                  </a:cubicBezTo>
                  <a:close/>
                  <a:moveTo>
                    <a:pt x="385" y="202"/>
                  </a:moveTo>
                  <a:cubicBezTo>
                    <a:pt x="385" y="206"/>
                    <a:pt x="383" y="208"/>
                    <a:pt x="377" y="208"/>
                  </a:cubicBezTo>
                  <a:cubicBezTo>
                    <a:pt x="370" y="208"/>
                    <a:pt x="380" y="212"/>
                    <a:pt x="380" y="216"/>
                  </a:cubicBezTo>
                  <a:cubicBezTo>
                    <a:pt x="381" y="219"/>
                    <a:pt x="374" y="217"/>
                    <a:pt x="374" y="222"/>
                  </a:cubicBezTo>
                  <a:cubicBezTo>
                    <a:pt x="373" y="228"/>
                    <a:pt x="361" y="222"/>
                    <a:pt x="360" y="230"/>
                  </a:cubicBezTo>
                  <a:cubicBezTo>
                    <a:pt x="358" y="237"/>
                    <a:pt x="366" y="236"/>
                    <a:pt x="371" y="236"/>
                  </a:cubicBezTo>
                  <a:cubicBezTo>
                    <a:pt x="376" y="237"/>
                    <a:pt x="369" y="242"/>
                    <a:pt x="373" y="245"/>
                  </a:cubicBezTo>
                  <a:cubicBezTo>
                    <a:pt x="377" y="248"/>
                    <a:pt x="380" y="247"/>
                    <a:pt x="377" y="241"/>
                  </a:cubicBezTo>
                  <a:cubicBezTo>
                    <a:pt x="375" y="235"/>
                    <a:pt x="391" y="243"/>
                    <a:pt x="386" y="247"/>
                  </a:cubicBezTo>
                  <a:cubicBezTo>
                    <a:pt x="381" y="252"/>
                    <a:pt x="394" y="255"/>
                    <a:pt x="401" y="255"/>
                  </a:cubicBezTo>
                  <a:cubicBezTo>
                    <a:pt x="407" y="256"/>
                    <a:pt x="429" y="260"/>
                    <a:pt x="430" y="255"/>
                  </a:cubicBezTo>
                  <a:cubicBezTo>
                    <a:pt x="430" y="252"/>
                    <a:pt x="422" y="249"/>
                    <a:pt x="415" y="242"/>
                  </a:cubicBezTo>
                  <a:cubicBezTo>
                    <a:pt x="408" y="234"/>
                    <a:pt x="403" y="222"/>
                    <a:pt x="411" y="217"/>
                  </a:cubicBezTo>
                  <a:cubicBezTo>
                    <a:pt x="419" y="212"/>
                    <a:pt x="412" y="210"/>
                    <a:pt x="420" y="204"/>
                  </a:cubicBezTo>
                  <a:cubicBezTo>
                    <a:pt x="428" y="199"/>
                    <a:pt x="423" y="193"/>
                    <a:pt x="430" y="193"/>
                  </a:cubicBezTo>
                  <a:cubicBezTo>
                    <a:pt x="436" y="192"/>
                    <a:pt x="429" y="186"/>
                    <a:pt x="436" y="185"/>
                  </a:cubicBezTo>
                  <a:cubicBezTo>
                    <a:pt x="442" y="184"/>
                    <a:pt x="444" y="177"/>
                    <a:pt x="443" y="174"/>
                  </a:cubicBezTo>
                  <a:cubicBezTo>
                    <a:pt x="442" y="171"/>
                    <a:pt x="450" y="174"/>
                    <a:pt x="453" y="170"/>
                  </a:cubicBezTo>
                  <a:cubicBezTo>
                    <a:pt x="457" y="166"/>
                    <a:pt x="466" y="169"/>
                    <a:pt x="468" y="163"/>
                  </a:cubicBezTo>
                  <a:cubicBezTo>
                    <a:pt x="471" y="158"/>
                    <a:pt x="509" y="145"/>
                    <a:pt x="531" y="140"/>
                  </a:cubicBezTo>
                  <a:cubicBezTo>
                    <a:pt x="553" y="135"/>
                    <a:pt x="568" y="126"/>
                    <a:pt x="560" y="120"/>
                  </a:cubicBezTo>
                  <a:cubicBezTo>
                    <a:pt x="552" y="114"/>
                    <a:pt x="531" y="122"/>
                    <a:pt x="525" y="126"/>
                  </a:cubicBezTo>
                  <a:cubicBezTo>
                    <a:pt x="520" y="131"/>
                    <a:pt x="512" y="128"/>
                    <a:pt x="507" y="131"/>
                  </a:cubicBezTo>
                  <a:cubicBezTo>
                    <a:pt x="502" y="134"/>
                    <a:pt x="490" y="136"/>
                    <a:pt x="485" y="133"/>
                  </a:cubicBezTo>
                  <a:cubicBezTo>
                    <a:pt x="479" y="129"/>
                    <a:pt x="472" y="137"/>
                    <a:pt x="468" y="137"/>
                  </a:cubicBezTo>
                  <a:cubicBezTo>
                    <a:pt x="464" y="136"/>
                    <a:pt x="459" y="141"/>
                    <a:pt x="454" y="141"/>
                  </a:cubicBezTo>
                  <a:cubicBezTo>
                    <a:pt x="449" y="140"/>
                    <a:pt x="440" y="144"/>
                    <a:pt x="439" y="147"/>
                  </a:cubicBezTo>
                  <a:cubicBezTo>
                    <a:pt x="439" y="150"/>
                    <a:pt x="431" y="149"/>
                    <a:pt x="431" y="152"/>
                  </a:cubicBezTo>
                  <a:cubicBezTo>
                    <a:pt x="431" y="156"/>
                    <a:pt x="424" y="159"/>
                    <a:pt x="421" y="156"/>
                  </a:cubicBezTo>
                  <a:cubicBezTo>
                    <a:pt x="418" y="153"/>
                    <a:pt x="414" y="159"/>
                    <a:pt x="418" y="163"/>
                  </a:cubicBezTo>
                  <a:cubicBezTo>
                    <a:pt x="423" y="168"/>
                    <a:pt x="410" y="168"/>
                    <a:pt x="412" y="171"/>
                  </a:cubicBezTo>
                  <a:cubicBezTo>
                    <a:pt x="414" y="173"/>
                    <a:pt x="407" y="175"/>
                    <a:pt x="409" y="178"/>
                  </a:cubicBezTo>
                  <a:cubicBezTo>
                    <a:pt x="410" y="181"/>
                    <a:pt x="404" y="182"/>
                    <a:pt x="399" y="183"/>
                  </a:cubicBezTo>
                  <a:cubicBezTo>
                    <a:pt x="394" y="184"/>
                    <a:pt x="391" y="191"/>
                    <a:pt x="398" y="191"/>
                  </a:cubicBezTo>
                  <a:cubicBezTo>
                    <a:pt x="404" y="191"/>
                    <a:pt x="394" y="192"/>
                    <a:pt x="395" y="197"/>
                  </a:cubicBezTo>
                  <a:cubicBezTo>
                    <a:pt x="395" y="202"/>
                    <a:pt x="384" y="199"/>
                    <a:pt x="385" y="202"/>
                  </a:cubicBezTo>
                  <a:close/>
                  <a:moveTo>
                    <a:pt x="430" y="29"/>
                  </a:moveTo>
                  <a:cubicBezTo>
                    <a:pt x="431" y="32"/>
                    <a:pt x="429" y="32"/>
                    <a:pt x="422" y="32"/>
                  </a:cubicBezTo>
                  <a:cubicBezTo>
                    <a:pt x="415" y="32"/>
                    <a:pt x="412" y="36"/>
                    <a:pt x="415" y="39"/>
                  </a:cubicBezTo>
                  <a:cubicBezTo>
                    <a:pt x="419" y="42"/>
                    <a:pt x="437" y="41"/>
                    <a:pt x="440" y="37"/>
                  </a:cubicBezTo>
                  <a:cubicBezTo>
                    <a:pt x="443" y="33"/>
                    <a:pt x="451" y="36"/>
                    <a:pt x="452" y="32"/>
                  </a:cubicBezTo>
                  <a:cubicBezTo>
                    <a:pt x="453" y="28"/>
                    <a:pt x="429" y="26"/>
                    <a:pt x="430" y="29"/>
                  </a:cubicBezTo>
                  <a:close/>
                  <a:moveTo>
                    <a:pt x="387" y="33"/>
                  </a:moveTo>
                  <a:cubicBezTo>
                    <a:pt x="387" y="28"/>
                    <a:pt x="370" y="34"/>
                    <a:pt x="373" y="35"/>
                  </a:cubicBezTo>
                  <a:cubicBezTo>
                    <a:pt x="376" y="36"/>
                    <a:pt x="387" y="39"/>
                    <a:pt x="387" y="33"/>
                  </a:cubicBezTo>
                  <a:close/>
                  <a:moveTo>
                    <a:pt x="429" y="11"/>
                  </a:moveTo>
                  <a:cubicBezTo>
                    <a:pt x="437" y="11"/>
                    <a:pt x="434" y="6"/>
                    <a:pt x="440" y="7"/>
                  </a:cubicBezTo>
                  <a:cubicBezTo>
                    <a:pt x="445" y="7"/>
                    <a:pt x="452" y="7"/>
                    <a:pt x="449" y="4"/>
                  </a:cubicBezTo>
                  <a:cubicBezTo>
                    <a:pt x="447" y="0"/>
                    <a:pt x="427" y="2"/>
                    <a:pt x="429" y="4"/>
                  </a:cubicBezTo>
                  <a:cubicBezTo>
                    <a:pt x="431" y="7"/>
                    <a:pt x="414" y="6"/>
                    <a:pt x="414" y="7"/>
                  </a:cubicBezTo>
                  <a:cubicBezTo>
                    <a:pt x="415" y="9"/>
                    <a:pt x="421" y="11"/>
                    <a:pt x="429" y="11"/>
                  </a:cubicBezTo>
                  <a:close/>
                  <a:moveTo>
                    <a:pt x="487" y="23"/>
                  </a:moveTo>
                  <a:cubicBezTo>
                    <a:pt x="490" y="20"/>
                    <a:pt x="483" y="20"/>
                    <a:pt x="482" y="17"/>
                  </a:cubicBezTo>
                  <a:cubicBezTo>
                    <a:pt x="482" y="14"/>
                    <a:pt x="463" y="13"/>
                    <a:pt x="464" y="16"/>
                  </a:cubicBezTo>
                  <a:cubicBezTo>
                    <a:pt x="465" y="20"/>
                    <a:pt x="451" y="23"/>
                    <a:pt x="455" y="27"/>
                  </a:cubicBezTo>
                  <a:cubicBezTo>
                    <a:pt x="463" y="33"/>
                    <a:pt x="485" y="26"/>
                    <a:pt x="487" y="23"/>
                  </a:cubicBezTo>
                  <a:close/>
                  <a:moveTo>
                    <a:pt x="434" y="17"/>
                  </a:moveTo>
                  <a:cubicBezTo>
                    <a:pt x="435" y="10"/>
                    <a:pt x="424" y="16"/>
                    <a:pt x="415" y="12"/>
                  </a:cubicBezTo>
                  <a:cubicBezTo>
                    <a:pt x="406" y="9"/>
                    <a:pt x="401" y="9"/>
                    <a:pt x="407" y="14"/>
                  </a:cubicBezTo>
                  <a:cubicBezTo>
                    <a:pt x="410" y="16"/>
                    <a:pt x="392" y="18"/>
                    <a:pt x="395" y="21"/>
                  </a:cubicBezTo>
                  <a:cubicBezTo>
                    <a:pt x="401" y="27"/>
                    <a:pt x="433" y="24"/>
                    <a:pt x="434" y="17"/>
                  </a:cubicBezTo>
                  <a:close/>
                </a:path>
              </a:pathLst>
            </a:custGeom>
            <a:grpFill/>
            <a:ln w="3175">
              <a:solidFill>
                <a:schemeClr val="bg1">
                  <a:lumMod val="95000"/>
                </a:schemeClr>
              </a:solidFill>
              <a:round/>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7" name="Freeform 158">
              <a:extLst>
                <a:ext uri="{FF2B5EF4-FFF2-40B4-BE49-F238E27FC236}">
                  <a16:creationId xmlns="" xmlns:a16="http://schemas.microsoft.com/office/drawing/2014/main" id="{145DF6BD-85FD-45F9-B9D7-0FB6CF2C8E61}"/>
                </a:ext>
              </a:extLst>
            </p:cNvPr>
            <p:cNvSpPr>
              <a:spLocks/>
            </p:cNvSpPr>
            <p:nvPr/>
          </p:nvSpPr>
          <p:spPr bwMode="auto">
            <a:xfrm>
              <a:off x="5766318" y="4035390"/>
              <a:ext cx="386997" cy="407201"/>
            </a:xfrm>
            <a:custGeom>
              <a:avLst/>
              <a:gdLst/>
              <a:ahLst/>
              <a:cxnLst>
                <a:cxn ang="0">
                  <a:pos x="184" y="102"/>
                </a:cxn>
                <a:cxn ang="0">
                  <a:pos x="184" y="95"/>
                </a:cxn>
                <a:cxn ang="0">
                  <a:pos x="181" y="91"/>
                </a:cxn>
                <a:cxn ang="0">
                  <a:pos x="186" y="81"/>
                </a:cxn>
                <a:cxn ang="0">
                  <a:pos x="189" y="71"/>
                </a:cxn>
                <a:cxn ang="0">
                  <a:pos x="194" y="54"/>
                </a:cxn>
                <a:cxn ang="0">
                  <a:pos x="203" y="44"/>
                </a:cxn>
                <a:cxn ang="0">
                  <a:pos x="203" y="33"/>
                </a:cxn>
                <a:cxn ang="0">
                  <a:pos x="204" y="23"/>
                </a:cxn>
                <a:cxn ang="0">
                  <a:pos x="185" y="13"/>
                </a:cxn>
                <a:cxn ang="0">
                  <a:pos x="172" y="13"/>
                </a:cxn>
                <a:cxn ang="0">
                  <a:pos x="164" y="4"/>
                </a:cxn>
                <a:cxn ang="0">
                  <a:pos x="156" y="6"/>
                </a:cxn>
                <a:cxn ang="0">
                  <a:pos x="134" y="6"/>
                </a:cxn>
                <a:cxn ang="0">
                  <a:pos x="114" y="9"/>
                </a:cxn>
                <a:cxn ang="0">
                  <a:pos x="89" y="13"/>
                </a:cxn>
                <a:cxn ang="0">
                  <a:pos x="68" y="16"/>
                </a:cxn>
                <a:cxn ang="0">
                  <a:pos x="66" y="35"/>
                </a:cxn>
                <a:cxn ang="0">
                  <a:pos x="53" y="71"/>
                </a:cxn>
                <a:cxn ang="0">
                  <a:pos x="43" y="102"/>
                </a:cxn>
                <a:cxn ang="0">
                  <a:pos x="32" y="117"/>
                </a:cxn>
                <a:cxn ang="0">
                  <a:pos x="18" y="117"/>
                </a:cxn>
                <a:cxn ang="0">
                  <a:pos x="0" y="121"/>
                </a:cxn>
                <a:cxn ang="0">
                  <a:pos x="4" y="135"/>
                </a:cxn>
                <a:cxn ang="0">
                  <a:pos x="47" y="132"/>
                </a:cxn>
                <a:cxn ang="0">
                  <a:pos x="53" y="150"/>
                </a:cxn>
                <a:cxn ang="0">
                  <a:pos x="76" y="155"/>
                </a:cxn>
                <a:cxn ang="0">
                  <a:pos x="89" y="145"/>
                </a:cxn>
                <a:cxn ang="0">
                  <a:pos x="102" y="149"/>
                </a:cxn>
                <a:cxn ang="0">
                  <a:pos x="103" y="174"/>
                </a:cxn>
                <a:cxn ang="0">
                  <a:pos x="108" y="192"/>
                </a:cxn>
                <a:cxn ang="0">
                  <a:pos x="124" y="188"/>
                </a:cxn>
                <a:cxn ang="0">
                  <a:pos x="130" y="191"/>
                </a:cxn>
                <a:cxn ang="0">
                  <a:pos x="140" y="193"/>
                </a:cxn>
                <a:cxn ang="0">
                  <a:pos x="153" y="201"/>
                </a:cxn>
                <a:cxn ang="0">
                  <a:pos x="162" y="198"/>
                </a:cxn>
                <a:cxn ang="0">
                  <a:pos x="177" y="206"/>
                </a:cxn>
                <a:cxn ang="0">
                  <a:pos x="189" y="216"/>
                </a:cxn>
                <a:cxn ang="0">
                  <a:pos x="190" y="203"/>
                </a:cxn>
                <a:cxn ang="0">
                  <a:pos x="175" y="196"/>
                </a:cxn>
                <a:cxn ang="0">
                  <a:pos x="178" y="173"/>
                </a:cxn>
                <a:cxn ang="0">
                  <a:pos x="182" y="160"/>
                </a:cxn>
                <a:cxn ang="0">
                  <a:pos x="196" y="157"/>
                </a:cxn>
                <a:cxn ang="0">
                  <a:pos x="189" y="144"/>
                </a:cxn>
              </a:cxnLst>
              <a:rect l="0" t="0" r="r" b="b"/>
              <a:pathLst>
                <a:path w="206" h="218">
                  <a:moveTo>
                    <a:pt x="189" y="144"/>
                  </a:moveTo>
                  <a:cubicBezTo>
                    <a:pt x="183" y="141"/>
                    <a:pt x="181" y="103"/>
                    <a:pt x="184" y="102"/>
                  </a:cubicBezTo>
                  <a:cubicBezTo>
                    <a:pt x="184" y="102"/>
                    <a:pt x="185" y="102"/>
                    <a:pt x="185" y="103"/>
                  </a:cubicBezTo>
                  <a:cubicBezTo>
                    <a:pt x="184" y="95"/>
                    <a:pt x="184" y="95"/>
                    <a:pt x="184" y="95"/>
                  </a:cubicBezTo>
                  <a:cubicBezTo>
                    <a:pt x="184" y="95"/>
                    <a:pt x="184" y="94"/>
                    <a:pt x="184" y="94"/>
                  </a:cubicBezTo>
                  <a:cubicBezTo>
                    <a:pt x="183" y="94"/>
                    <a:pt x="181" y="93"/>
                    <a:pt x="181" y="91"/>
                  </a:cubicBezTo>
                  <a:cubicBezTo>
                    <a:pt x="181" y="88"/>
                    <a:pt x="184" y="88"/>
                    <a:pt x="184" y="88"/>
                  </a:cubicBezTo>
                  <a:cubicBezTo>
                    <a:pt x="184" y="88"/>
                    <a:pt x="183" y="82"/>
                    <a:pt x="186" y="81"/>
                  </a:cubicBezTo>
                  <a:cubicBezTo>
                    <a:pt x="187" y="80"/>
                    <a:pt x="187" y="80"/>
                    <a:pt x="187" y="79"/>
                  </a:cubicBezTo>
                  <a:cubicBezTo>
                    <a:pt x="189" y="78"/>
                    <a:pt x="189" y="74"/>
                    <a:pt x="189" y="71"/>
                  </a:cubicBezTo>
                  <a:cubicBezTo>
                    <a:pt x="189" y="68"/>
                    <a:pt x="190" y="64"/>
                    <a:pt x="191" y="62"/>
                  </a:cubicBezTo>
                  <a:cubicBezTo>
                    <a:pt x="193" y="59"/>
                    <a:pt x="192" y="55"/>
                    <a:pt x="194" y="54"/>
                  </a:cubicBezTo>
                  <a:cubicBezTo>
                    <a:pt x="196" y="52"/>
                    <a:pt x="196" y="48"/>
                    <a:pt x="198" y="47"/>
                  </a:cubicBezTo>
                  <a:cubicBezTo>
                    <a:pt x="201" y="47"/>
                    <a:pt x="203" y="46"/>
                    <a:pt x="203" y="44"/>
                  </a:cubicBezTo>
                  <a:cubicBezTo>
                    <a:pt x="203" y="43"/>
                    <a:pt x="206" y="41"/>
                    <a:pt x="206" y="38"/>
                  </a:cubicBezTo>
                  <a:cubicBezTo>
                    <a:pt x="206" y="36"/>
                    <a:pt x="203" y="36"/>
                    <a:pt x="203" y="33"/>
                  </a:cubicBezTo>
                  <a:cubicBezTo>
                    <a:pt x="203" y="30"/>
                    <a:pt x="204" y="23"/>
                    <a:pt x="204" y="23"/>
                  </a:cubicBezTo>
                  <a:cubicBezTo>
                    <a:pt x="204" y="23"/>
                    <a:pt x="204" y="23"/>
                    <a:pt x="204" y="23"/>
                  </a:cubicBezTo>
                  <a:cubicBezTo>
                    <a:pt x="198" y="18"/>
                    <a:pt x="192" y="13"/>
                    <a:pt x="191" y="12"/>
                  </a:cubicBezTo>
                  <a:cubicBezTo>
                    <a:pt x="189" y="11"/>
                    <a:pt x="185" y="13"/>
                    <a:pt x="185" y="13"/>
                  </a:cubicBezTo>
                  <a:cubicBezTo>
                    <a:pt x="185" y="13"/>
                    <a:pt x="182" y="10"/>
                    <a:pt x="179" y="13"/>
                  </a:cubicBezTo>
                  <a:cubicBezTo>
                    <a:pt x="176" y="15"/>
                    <a:pt x="172" y="13"/>
                    <a:pt x="172" y="13"/>
                  </a:cubicBezTo>
                  <a:cubicBezTo>
                    <a:pt x="172" y="13"/>
                    <a:pt x="168" y="11"/>
                    <a:pt x="167" y="7"/>
                  </a:cubicBezTo>
                  <a:cubicBezTo>
                    <a:pt x="166" y="6"/>
                    <a:pt x="165" y="5"/>
                    <a:pt x="164" y="4"/>
                  </a:cubicBezTo>
                  <a:cubicBezTo>
                    <a:pt x="164" y="5"/>
                    <a:pt x="164" y="5"/>
                    <a:pt x="164" y="5"/>
                  </a:cubicBezTo>
                  <a:cubicBezTo>
                    <a:pt x="156" y="6"/>
                    <a:pt x="156" y="6"/>
                    <a:pt x="156" y="6"/>
                  </a:cubicBezTo>
                  <a:cubicBezTo>
                    <a:pt x="156" y="6"/>
                    <a:pt x="146" y="0"/>
                    <a:pt x="143" y="5"/>
                  </a:cubicBezTo>
                  <a:cubicBezTo>
                    <a:pt x="141" y="9"/>
                    <a:pt x="139" y="6"/>
                    <a:pt x="134" y="6"/>
                  </a:cubicBezTo>
                  <a:cubicBezTo>
                    <a:pt x="130" y="6"/>
                    <a:pt x="125" y="8"/>
                    <a:pt x="123" y="9"/>
                  </a:cubicBezTo>
                  <a:cubicBezTo>
                    <a:pt x="120" y="11"/>
                    <a:pt x="116" y="8"/>
                    <a:pt x="114" y="9"/>
                  </a:cubicBezTo>
                  <a:cubicBezTo>
                    <a:pt x="111" y="11"/>
                    <a:pt x="110" y="17"/>
                    <a:pt x="110" y="17"/>
                  </a:cubicBezTo>
                  <a:cubicBezTo>
                    <a:pt x="89" y="13"/>
                    <a:pt x="89" y="13"/>
                    <a:pt x="89" y="13"/>
                  </a:cubicBezTo>
                  <a:cubicBezTo>
                    <a:pt x="89" y="13"/>
                    <a:pt x="84" y="7"/>
                    <a:pt x="79" y="7"/>
                  </a:cubicBezTo>
                  <a:cubicBezTo>
                    <a:pt x="75" y="7"/>
                    <a:pt x="68" y="16"/>
                    <a:pt x="68" y="16"/>
                  </a:cubicBezTo>
                  <a:cubicBezTo>
                    <a:pt x="68" y="23"/>
                    <a:pt x="68" y="23"/>
                    <a:pt x="68" y="23"/>
                  </a:cubicBezTo>
                  <a:cubicBezTo>
                    <a:pt x="69" y="28"/>
                    <a:pt x="67" y="33"/>
                    <a:pt x="66" y="35"/>
                  </a:cubicBezTo>
                  <a:cubicBezTo>
                    <a:pt x="64" y="38"/>
                    <a:pt x="62" y="40"/>
                    <a:pt x="62" y="47"/>
                  </a:cubicBezTo>
                  <a:cubicBezTo>
                    <a:pt x="62" y="54"/>
                    <a:pt x="53" y="65"/>
                    <a:pt x="53" y="71"/>
                  </a:cubicBezTo>
                  <a:cubicBezTo>
                    <a:pt x="53" y="76"/>
                    <a:pt x="44" y="80"/>
                    <a:pt x="44" y="83"/>
                  </a:cubicBezTo>
                  <a:cubicBezTo>
                    <a:pt x="44" y="87"/>
                    <a:pt x="43" y="94"/>
                    <a:pt x="43" y="102"/>
                  </a:cubicBezTo>
                  <a:cubicBezTo>
                    <a:pt x="43" y="110"/>
                    <a:pt x="39" y="103"/>
                    <a:pt x="39" y="110"/>
                  </a:cubicBezTo>
                  <a:cubicBezTo>
                    <a:pt x="39" y="117"/>
                    <a:pt x="35" y="113"/>
                    <a:pt x="32" y="117"/>
                  </a:cubicBezTo>
                  <a:cubicBezTo>
                    <a:pt x="28" y="120"/>
                    <a:pt x="27" y="121"/>
                    <a:pt x="27" y="117"/>
                  </a:cubicBezTo>
                  <a:cubicBezTo>
                    <a:pt x="27" y="114"/>
                    <a:pt x="22" y="113"/>
                    <a:pt x="18" y="117"/>
                  </a:cubicBezTo>
                  <a:cubicBezTo>
                    <a:pt x="14" y="120"/>
                    <a:pt x="12" y="117"/>
                    <a:pt x="10" y="116"/>
                  </a:cubicBezTo>
                  <a:cubicBezTo>
                    <a:pt x="9" y="115"/>
                    <a:pt x="4" y="118"/>
                    <a:pt x="0" y="121"/>
                  </a:cubicBezTo>
                  <a:cubicBezTo>
                    <a:pt x="2" y="126"/>
                    <a:pt x="3" y="130"/>
                    <a:pt x="4" y="134"/>
                  </a:cubicBezTo>
                  <a:cubicBezTo>
                    <a:pt x="4" y="134"/>
                    <a:pt x="4" y="135"/>
                    <a:pt x="4" y="135"/>
                  </a:cubicBezTo>
                  <a:cubicBezTo>
                    <a:pt x="6" y="133"/>
                    <a:pt x="9" y="132"/>
                    <a:pt x="10" y="132"/>
                  </a:cubicBezTo>
                  <a:cubicBezTo>
                    <a:pt x="14" y="131"/>
                    <a:pt x="47" y="132"/>
                    <a:pt x="47" y="132"/>
                  </a:cubicBezTo>
                  <a:cubicBezTo>
                    <a:pt x="47" y="132"/>
                    <a:pt x="50" y="137"/>
                    <a:pt x="49" y="141"/>
                  </a:cubicBezTo>
                  <a:cubicBezTo>
                    <a:pt x="48" y="146"/>
                    <a:pt x="51" y="144"/>
                    <a:pt x="53" y="150"/>
                  </a:cubicBezTo>
                  <a:cubicBezTo>
                    <a:pt x="56" y="156"/>
                    <a:pt x="58" y="158"/>
                    <a:pt x="63" y="157"/>
                  </a:cubicBezTo>
                  <a:cubicBezTo>
                    <a:pt x="68" y="155"/>
                    <a:pt x="74" y="154"/>
                    <a:pt x="76" y="155"/>
                  </a:cubicBezTo>
                  <a:cubicBezTo>
                    <a:pt x="78" y="155"/>
                    <a:pt x="77" y="146"/>
                    <a:pt x="80" y="145"/>
                  </a:cubicBezTo>
                  <a:cubicBezTo>
                    <a:pt x="83" y="143"/>
                    <a:pt x="89" y="145"/>
                    <a:pt x="89" y="145"/>
                  </a:cubicBezTo>
                  <a:cubicBezTo>
                    <a:pt x="89" y="145"/>
                    <a:pt x="90" y="147"/>
                    <a:pt x="95" y="147"/>
                  </a:cubicBezTo>
                  <a:cubicBezTo>
                    <a:pt x="100" y="147"/>
                    <a:pt x="102" y="145"/>
                    <a:pt x="102" y="149"/>
                  </a:cubicBezTo>
                  <a:cubicBezTo>
                    <a:pt x="102" y="152"/>
                    <a:pt x="103" y="156"/>
                    <a:pt x="104" y="158"/>
                  </a:cubicBezTo>
                  <a:cubicBezTo>
                    <a:pt x="106" y="159"/>
                    <a:pt x="100" y="172"/>
                    <a:pt x="103" y="174"/>
                  </a:cubicBezTo>
                  <a:cubicBezTo>
                    <a:pt x="105" y="176"/>
                    <a:pt x="109" y="180"/>
                    <a:pt x="108" y="183"/>
                  </a:cubicBezTo>
                  <a:cubicBezTo>
                    <a:pt x="108" y="185"/>
                    <a:pt x="106" y="191"/>
                    <a:pt x="108" y="192"/>
                  </a:cubicBezTo>
                  <a:cubicBezTo>
                    <a:pt x="110" y="192"/>
                    <a:pt x="111" y="189"/>
                    <a:pt x="114" y="189"/>
                  </a:cubicBezTo>
                  <a:cubicBezTo>
                    <a:pt x="118" y="189"/>
                    <a:pt x="121" y="189"/>
                    <a:pt x="124" y="188"/>
                  </a:cubicBezTo>
                  <a:cubicBezTo>
                    <a:pt x="126" y="187"/>
                    <a:pt x="127" y="187"/>
                    <a:pt x="127" y="188"/>
                  </a:cubicBezTo>
                  <a:cubicBezTo>
                    <a:pt x="129" y="189"/>
                    <a:pt x="130" y="191"/>
                    <a:pt x="130" y="191"/>
                  </a:cubicBezTo>
                  <a:cubicBezTo>
                    <a:pt x="130" y="191"/>
                    <a:pt x="131" y="194"/>
                    <a:pt x="133" y="193"/>
                  </a:cubicBezTo>
                  <a:cubicBezTo>
                    <a:pt x="135" y="192"/>
                    <a:pt x="141" y="191"/>
                    <a:pt x="140" y="193"/>
                  </a:cubicBezTo>
                  <a:cubicBezTo>
                    <a:pt x="140" y="195"/>
                    <a:pt x="142" y="199"/>
                    <a:pt x="144" y="198"/>
                  </a:cubicBezTo>
                  <a:cubicBezTo>
                    <a:pt x="146" y="197"/>
                    <a:pt x="151" y="201"/>
                    <a:pt x="153" y="201"/>
                  </a:cubicBezTo>
                  <a:cubicBezTo>
                    <a:pt x="156" y="201"/>
                    <a:pt x="158" y="201"/>
                    <a:pt x="158" y="200"/>
                  </a:cubicBezTo>
                  <a:cubicBezTo>
                    <a:pt x="158" y="198"/>
                    <a:pt x="161" y="196"/>
                    <a:pt x="162" y="198"/>
                  </a:cubicBezTo>
                  <a:cubicBezTo>
                    <a:pt x="163" y="200"/>
                    <a:pt x="166" y="204"/>
                    <a:pt x="168" y="204"/>
                  </a:cubicBezTo>
                  <a:cubicBezTo>
                    <a:pt x="171" y="204"/>
                    <a:pt x="177" y="204"/>
                    <a:pt x="177" y="206"/>
                  </a:cubicBezTo>
                  <a:cubicBezTo>
                    <a:pt x="177" y="208"/>
                    <a:pt x="179" y="214"/>
                    <a:pt x="181" y="216"/>
                  </a:cubicBezTo>
                  <a:cubicBezTo>
                    <a:pt x="184" y="218"/>
                    <a:pt x="189" y="216"/>
                    <a:pt x="189" y="216"/>
                  </a:cubicBezTo>
                  <a:cubicBezTo>
                    <a:pt x="189" y="216"/>
                    <a:pt x="191" y="214"/>
                    <a:pt x="191" y="211"/>
                  </a:cubicBezTo>
                  <a:cubicBezTo>
                    <a:pt x="191" y="207"/>
                    <a:pt x="191" y="203"/>
                    <a:pt x="190" y="203"/>
                  </a:cubicBezTo>
                  <a:cubicBezTo>
                    <a:pt x="188" y="203"/>
                    <a:pt x="186" y="206"/>
                    <a:pt x="182" y="205"/>
                  </a:cubicBezTo>
                  <a:cubicBezTo>
                    <a:pt x="179" y="204"/>
                    <a:pt x="176" y="197"/>
                    <a:pt x="175" y="196"/>
                  </a:cubicBezTo>
                  <a:cubicBezTo>
                    <a:pt x="173" y="195"/>
                    <a:pt x="177" y="189"/>
                    <a:pt x="177" y="186"/>
                  </a:cubicBezTo>
                  <a:cubicBezTo>
                    <a:pt x="177" y="183"/>
                    <a:pt x="180" y="174"/>
                    <a:pt x="178" y="173"/>
                  </a:cubicBezTo>
                  <a:cubicBezTo>
                    <a:pt x="176" y="172"/>
                    <a:pt x="177" y="169"/>
                    <a:pt x="179" y="167"/>
                  </a:cubicBezTo>
                  <a:cubicBezTo>
                    <a:pt x="182" y="165"/>
                    <a:pt x="178" y="160"/>
                    <a:pt x="182" y="160"/>
                  </a:cubicBezTo>
                  <a:cubicBezTo>
                    <a:pt x="186" y="160"/>
                    <a:pt x="194" y="160"/>
                    <a:pt x="196" y="157"/>
                  </a:cubicBezTo>
                  <a:cubicBezTo>
                    <a:pt x="196" y="157"/>
                    <a:pt x="196" y="157"/>
                    <a:pt x="196" y="157"/>
                  </a:cubicBezTo>
                  <a:cubicBezTo>
                    <a:pt x="197" y="156"/>
                    <a:pt x="197" y="156"/>
                    <a:pt x="197" y="155"/>
                  </a:cubicBezTo>
                  <a:cubicBezTo>
                    <a:pt x="195" y="151"/>
                    <a:pt x="192" y="145"/>
                    <a:pt x="189" y="144"/>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8" name="Freeform 159">
              <a:extLst>
                <a:ext uri="{FF2B5EF4-FFF2-40B4-BE49-F238E27FC236}">
                  <a16:creationId xmlns="" xmlns:a16="http://schemas.microsoft.com/office/drawing/2014/main" id="{B3AFA5F8-44E0-4D67-A490-3A662762E13D}"/>
                </a:ext>
              </a:extLst>
            </p:cNvPr>
            <p:cNvSpPr>
              <a:spLocks/>
            </p:cNvSpPr>
            <p:nvPr/>
          </p:nvSpPr>
          <p:spPr bwMode="auto">
            <a:xfrm>
              <a:off x="6111351" y="4204799"/>
              <a:ext cx="34192" cy="45072"/>
            </a:xfrm>
            <a:custGeom>
              <a:avLst/>
              <a:gdLst/>
              <a:ahLst/>
              <a:cxnLst>
                <a:cxn ang="0">
                  <a:pos x="1" y="12"/>
                </a:cxn>
                <a:cxn ang="0">
                  <a:pos x="4" y="24"/>
                </a:cxn>
                <a:cxn ang="0">
                  <a:pos x="9" y="21"/>
                </a:cxn>
                <a:cxn ang="0">
                  <a:pos x="18" y="8"/>
                </a:cxn>
                <a:cxn ang="0">
                  <a:pos x="15" y="6"/>
                </a:cxn>
                <a:cxn ang="0">
                  <a:pos x="14" y="0"/>
                </a:cxn>
                <a:cxn ang="0">
                  <a:pos x="9" y="0"/>
                </a:cxn>
                <a:cxn ang="0">
                  <a:pos x="3" y="4"/>
                </a:cxn>
                <a:cxn ang="0">
                  <a:pos x="0" y="3"/>
                </a:cxn>
                <a:cxn ang="0">
                  <a:pos x="0" y="4"/>
                </a:cxn>
                <a:cxn ang="0">
                  <a:pos x="1" y="12"/>
                </a:cxn>
              </a:cxnLst>
              <a:rect l="0" t="0" r="r" b="b"/>
              <a:pathLst>
                <a:path w="18" h="24">
                  <a:moveTo>
                    <a:pt x="1" y="12"/>
                  </a:moveTo>
                  <a:cubicBezTo>
                    <a:pt x="2" y="14"/>
                    <a:pt x="3" y="19"/>
                    <a:pt x="4" y="24"/>
                  </a:cubicBezTo>
                  <a:cubicBezTo>
                    <a:pt x="6" y="22"/>
                    <a:pt x="8" y="21"/>
                    <a:pt x="9" y="21"/>
                  </a:cubicBezTo>
                  <a:cubicBezTo>
                    <a:pt x="11" y="20"/>
                    <a:pt x="18" y="8"/>
                    <a:pt x="18" y="8"/>
                  </a:cubicBezTo>
                  <a:cubicBezTo>
                    <a:pt x="15" y="6"/>
                    <a:pt x="15" y="6"/>
                    <a:pt x="15" y="6"/>
                  </a:cubicBezTo>
                  <a:cubicBezTo>
                    <a:pt x="15" y="6"/>
                    <a:pt x="15" y="3"/>
                    <a:pt x="14" y="0"/>
                  </a:cubicBezTo>
                  <a:cubicBezTo>
                    <a:pt x="12" y="0"/>
                    <a:pt x="9" y="0"/>
                    <a:pt x="9" y="0"/>
                  </a:cubicBezTo>
                  <a:cubicBezTo>
                    <a:pt x="9" y="0"/>
                    <a:pt x="10" y="5"/>
                    <a:pt x="3" y="4"/>
                  </a:cubicBezTo>
                  <a:cubicBezTo>
                    <a:pt x="2" y="3"/>
                    <a:pt x="1" y="3"/>
                    <a:pt x="0" y="3"/>
                  </a:cubicBezTo>
                  <a:cubicBezTo>
                    <a:pt x="0" y="3"/>
                    <a:pt x="0" y="4"/>
                    <a:pt x="0" y="4"/>
                  </a:cubicBezTo>
                  <a:lnTo>
                    <a:pt x="1" y="12"/>
                  </a:ln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59" name="Freeform 160">
              <a:extLst>
                <a:ext uri="{FF2B5EF4-FFF2-40B4-BE49-F238E27FC236}">
                  <a16:creationId xmlns="" xmlns:a16="http://schemas.microsoft.com/office/drawing/2014/main" id="{5AA50DDC-9FD8-4AB6-87E1-C37C61BFA499}"/>
                </a:ext>
              </a:extLst>
            </p:cNvPr>
            <p:cNvSpPr>
              <a:spLocks/>
            </p:cNvSpPr>
            <p:nvPr/>
          </p:nvSpPr>
          <p:spPr bwMode="auto">
            <a:xfrm>
              <a:off x="6131556" y="4378869"/>
              <a:ext cx="225360" cy="360575"/>
            </a:xfrm>
            <a:custGeom>
              <a:avLst/>
              <a:gdLst/>
              <a:ahLst/>
              <a:cxnLst>
                <a:cxn ang="0">
                  <a:pos x="119" y="50"/>
                </a:cxn>
                <a:cxn ang="0">
                  <a:pos x="116" y="28"/>
                </a:cxn>
                <a:cxn ang="0">
                  <a:pos x="115" y="1"/>
                </a:cxn>
                <a:cxn ang="0">
                  <a:pos x="115" y="0"/>
                </a:cxn>
                <a:cxn ang="0">
                  <a:pos x="103" y="7"/>
                </a:cxn>
                <a:cxn ang="0">
                  <a:pos x="95" y="9"/>
                </a:cxn>
                <a:cxn ang="0">
                  <a:pos x="89" y="8"/>
                </a:cxn>
                <a:cxn ang="0">
                  <a:pos x="85" y="13"/>
                </a:cxn>
                <a:cxn ang="0">
                  <a:pos x="78" y="13"/>
                </a:cxn>
                <a:cxn ang="0">
                  <a:pos x="69" y="15"/>
                </a:cxn>
                <a:cxn ang="0">
                  <a:pos x="65" y="11"/>
                </a:cxn>
                <a:cxn ang="0">
                  <a:pos x="58" y="13"/>
                </a:cxn>
                <a:cxn ang="0">
                  <a:pos x="52" y="12"/>
                </a:cxn>
                <a:cxn ang="0">
                  <a:pos x="51" y="16"/>
                </a:cxn>
                <a:cxn ang="0">
                  <a:pos x="56" y="40"/>
                </a:cxn>
                <a:cxn ang="0">
                  <a:pos x="63" y="46"/>
                </a:cxn>
                <a:cxn ang="0">
                  <a:pos x="63" y="58"/>
                </a:cxn>
                <a:cxn ang="0">
                  <a:pos x="57" y="65"/>
                </a:cxn>
                <a:cxn ang="0">
                  <a:pos x="56" y="75"/>
                </a:cxn>
                <a:cxn ang="0">
                  <a:pos x="46" y="62"/>
                </a:cxn>
                <a:cxn ang="0">
                  <a:pos x="48" y="47"/>
                </a:cxn>
                <a:cxn ang="0">
                  <a:pos x="39" y="46"/>
                </a:cxn>
                <a:cxn ang="0">
                  <a:pos x="31" y="40"/>
                </a:cxn>
                <a:cxn ang="0">
                  <a:pos x="0" y="52"/>
                </a:cxn>
                <a:cxn ang="0">
                  <a:pos x="2" y="60"/>
                </a:cxn>
                <a:cxn ang="0">
                  <a:pos x="2" y="60"/>
                </a:cxn>
                <a:cxn ang="0">
                  <a:pos x="3" y="64"/>
                </a:cxn>
                <a:cxn ang="0">
                  <a:pos x="18" y="67"/>
                </a:cxn>
                <a:cxn ang="0">
                  <a:pos x="31" y="72"/>
                </a:cxn>
                <a:cxn ang="0">
                  <a:pos x="31" y="89"/>
                </a:cxn>
                <a:cxn ang="0">
                  <a:pos x="28" y="99"/>
                </a:cxn>
                <a:cxn ang="0">
                  <a:pos x="32" y="108"/>
                </a:cxn>
                <a:cxn ang="0">
                  <a:pos x="26" y="116"/>
                </a:cxn>
                <a:cxn ang="0">
                  <a:pos x="23" y="127"/>
                </a:cxn>
                <a:cxn ang="0">
                  <a:pos x="11" y="138"/>
                </a:cxn>
                <a:cxn ang="0">
                  <a:pos x="12" y="139"/>
                </a:cxn>
                <a:cxn ang="0">
                  <a:pos x="19" y="160"/>
                </a:cxn>
                <a:cxn ang="0">
                  <a:pos x="20" y="180"/>
                </a:cxn>
                <a:cxn ang="0">
                  <a:pos x="21" y="193"/>
                </a:cxn>
                <a:cxn ang="0">
                  <a:pos x="30" y="193"/>
                </a:cxn>
                <a:cxn ang="0">
                  <a:pos x="30" y="187"/>
                </a:cxn>
                <a:cxn ang="0">
                  <a:pos x="26" y="183"/>
                </a:cxn>
                <a:cxn ang="0">
                  <a:pos x="43" y="170"/>
                </a:cxn>
                <a:cxn ang="0">
                  <a:pos x="57" y="161"/>
                </a:cxn>
                <a:cxn ang="0">
                  <a:pos x="59" y="145"/>
                </a:cxn>
                <a:cxn ang="0">
                  <a:pos x="57" y="130"/>
                </a:cxn>
                <a:cxn ang="0">
                  <a:pos x="51" y="116"/>
                </a:cxn>
                <a:cxn ang="0">
                  <a:pos x="53" y="108"/>
                </a:cxn>
                <a:cxn ang="0">
                  <a:pos x="58" y="102"/>
                </a:cxn>
                <a:cxn ang="0">
                  <a:pos x="68" y="96"/>
                </a:cxn>
                <a:cxn ang="0">
                  <a:pos x="79" y="83"/>
                </a:cxn>
                <a:cxn ang="0">
                  <a:pos x="101" y="73"/>
                </a:cxn>
                <a:cxn ang="0">
                  <a:pos x="119" y="50"/>
                </a:cxn>
              </a:cxnLst>
              <a:rect l="0" t="0" r="r" b="b"/>
              <a:pathLst>
                <a:path w="120" h="193">
                  <a:moveTo>
                    <a:pt x="119" y="50"/>
                  </a:moveTo>
                  <a:cubicBezTo>
                    <a:pt x="118" y="47"/>
                    <a:pt x="116" y="33"/>
                    <a:pt x="116" y="28"/>
                  </a:cubicBezTo>
                  <a:cubicBezTo>
                    <a:pt x="117" y="22"/>
                    <a:pt x="115" y="8"/>
                    <a:pt x="115" y="1"/>
                  </a:cubicBezTo>
                  <a:cubicBezTo>
                    <a:pt x="115" y="0"/>
                    <a:pt x="115" y="0"/>
                    <a:pt x="115" y="0"/>
                  </a:cubicBezTo>
                  <a:cubicBezTo>
                    <a:pt x="110" y="3"/>
                    <a:pt x="104" y="5"/>
                    <a:pt x="103" y="7"/>
                  </a:cubicBezTo>
                  <a:cubicBezTo>
                    <a:pt x="102" y="9"/>
                    <a:pt x="98" y="6"/>
                    <a:pt x="95" y="9"/>
                  </a:cubicBezTo>
                  <a:cubicBezTo>
                    <a:pt x="93" y="11"/>
                    <a:pt x="91" y="9"/>
                    <a:pt x="89" y="8"/>
                  </a:cubicBezTo>
                  <a:cubicBezTo>
                    <a:pt x="86" y="8"/>
                    <a:pt x="85" y="11"/>
                    <a:pt x="85" y="13"/>
                  </a:cubicBezTo>
                  <a:cubicBezTo>
                    <a:pt x="85" y="15"/>
                    <a:pt x="80" y="14"/>
                    <a:pt x="78" y="13"/>
                  </a:cubicBezTo>
                  <a:cubicBezTo>
                    <a:pt x="77" y="13"/>
                    <a:pt x="71" y="15"/>
                    <a:pt x="69" y="15"/>
                  </a:cubicBezTo>
                  <a:cubicBezTo>
                    <a:pt x="66" y="15"/>
                    <a:pt x="68" y="12"/>
                    <a:pt x="65" y="11"/>
                  </a:cubicBezTo>
                  <a:cubicBezTo>
                    <a:pt x="62" y="10"/>
                    <a:pt x="60" y="13"/>
                    <a:pt x="58" y="13"/>
                  </a:cubicBezTo>
                  <a:cubicBezTo>
                    <a:pt x="57" y="13"/>
                    <a:pt x="54" y="12"/>
                    <a:pt x="52" y="12"/>
                  </a:cubicBezTo>
                  <a:cubicBezTo>
                    <a:pt x="52" y="13"/>
                    <a:pt x="52" y="15"/>
                    <a:pt x="51" y="16"/>
                  </a:cubicBezTo>
                  <a:cubicBezTo>
                    <a:pt x="49" y="21"/>
                    <a:pt x="56" y="34"/>
                    <a:pt x="56" y="40"/>
                  </a:cubicBezTo>
                  <a:cubicBezTo>
                    <a:pt x="59" y="42"/>
                    <a:pt x="62" y="44"/>
                    <a:pt x="63" y="46"/>
                  </a:cubicBezTo>
                  <a:cubicBezTo>
                    <a:pt x="66" y="50"/>
                    <a:pt x="63" y="50"/>
                    <a:pt x="63" y="58"/>
                  </a:cubicBezTo>
                  <a:cubicBezTo>
                    <a:pt x="64" y="66"/>
                    <a:pt x="60" y="62"/>
                    <a:pt x="57" y="65"/>
                  </a:cubicBezTo>
                  <a:cubicBezTo>
                    <a:pt x="54" y="68"/>
                    <a:pt x="57" y="74"/>
                    <a:pt x="56" y="75"/>
                  </a:cubicBezTo>
                  <a:cubicBezTo>
                    <a:pt x="55" y="77"/>
                    <a:pt x="46" y="64"/>
                    <a:pt x="46" y="62"/>
                  </a:cubicBezTo>
                  <a:cubicBezTo>
                    <a:pt x="45" y="60"/>
                    <a:pt x="49" y="52"/>
                    <a:pt x="48" y="47"/>
                  </a:cubicBezTo>
                  <a:cubicBezTo>
                    <a:pt x="47" y="42"/>
                    <a:pt x="41" y="45"/>
                    <a:pt x="39" y="46"/>
                  </a:cubicBezTo>
                  <a:cubicBezTo>
                    <a:pt x="37" y="46"/>
                    <a:pt x="32" y="40"/>
                    <a:pt x="31" y="40"/>
                  </a:cubicBezTo>
                  <a:cubicBezTo>
                    <a:pt x="30" y="40"/>
                    <a:pt x="0" y="52"/>
                    <a:pt x="0" y="52"/>
                  </a:cubicBezTo>
                  <a:cubicBezTo>
                    <a:pt x="2" y="60"/>
                    <a:pt x="2" y="60"/>
                    <a:pt x="2" y="60"/>
                  </a:cubicBezTo>
                  <a:cubicBezTo>
                    <a:pt x="2" y="60"/>
                    <a:pt x="2" y="60"/>
                    <a:pt x="2" y="60"/>
                  </a:cubicBezTo>
                  <a:cubicBezTo>
                    <a:pt x="3" y="64"/>
                    <a:pt x="3" y="64"/>
                    <a:pt x="3" y="64"/>
                  </a:cubicBezTo>
                  <a:cubicBezTo>
                    <a:pt x="3" y="64"/>
                    <a:pt x="13" y="64"/>
                    <a:pt x="18" y="67"/>
                  </a:cubicBezTo>
                  <a:cubicBezTo>
                    <a:pt x="22" y="70"/>
                    <a:pt x="29" y="71"/>
                    <a:pt x="31" y="72"/>
                  </a:cubicBezTo>
                  <a:cubicBezTo>
                    <a:pt x="32" y="73"/>
                    <a:pt x="31" y="84"/>
                    <a:pt x="31" y="89"/>
                  </a:cubicBezTo>
                  <a:cubicBezTo>
                    <a:pt x="32" y="95"/>
                    <a:pt x="25" y="96"/>
                    <a:pt x="28" y="99"/>
                  </a:cubicBezTo>
                  <a:cubicBezTo>
                    <a:pt x="31" y="102"/>
                    <a:pt x="30" y="107"/>
                    <a:pt x="32" y="108"/>
                  </a:cubicBezTo>
                  <a:cubicBezTo>
                    <a:pt x="34" y="108"/>
                    <a:pt x="28" y="115"/>
                    <a:pt x="26" y="116"/>
                  </a:cubicBezTo>
                  <a:cubicBezTo>
                    <a:pt x="23" y="118"/>
                    <a:pt x="26" y="123"/>
                    <a:pt x="23" y="127"/>
                  </a:cubicBezTo>
                  <a:cubicBezTo>
                    <a:pt x="21" y="130"/>
                    <a:pt x="15" y="135"/>
                    <a:pt x="11" y="138"/>
                  </a:cubicBezTo>
                  <a:cubicBezTo>
                    <a:pt x="12" y="139"/>
                    <a:pt x="12" y="139"/>
                    <a:pt x="12" y="139"/>
                  </a:cubicBezTo>
                  <a:cubicBezTo>
                    <a:pt x="13" y="141"/>
                    <a:pt x="16" y="158"/>
                    <a:pt x="19" y="160"/>
                  </a:cubicBezTo>
                  <a:cubicBezTo>
                    <a:pt x="22" y="162"/>
                    <a:pt x="20" y="179"/>
                    <a:pt x="20" y="180"/>
                  </a:cubicBezTo>
                  <a:cubicBezTo>
                    <a:pt x="20" y="182"/>
                    <a:pt x="21" y="193"/>
                    <a:pt x="21" y="193"/>
                  </a:cubicBezTo>
                  <a:cubicBezTo>
                    <a:pt x="21" y="193"/>
                    <a:pt x="26" y="193"/>
                    <a:pt x="30" y="193"/>
                  </a:cubicBezTo>
                  <a:cubicBezTo>
                    <a:pt x="30" y="190"/>
                    <a:pt x="30" y="188"/>
                    <a:pt x="30" y="187"/>
                  </a:cubicBezTo>
                  <a:cubicBezTo>
                    <a:pt x="30" y="182"/>
                    <a:pt x="27" y="186"/>
                    <a:pt x="26" y="183"/>
                  </a:cubicBezTo>
                  <a:cubicBezTo>
                    <a:pt x="24" y="179"/>
                    <a:pt x="34" y="173"/>
                    <a:pt x="43" y="170"/>
                  </a:cubicBezTo>
                  <a:cubicBezTo>
                    <a:pt x="53" y="166"/>
                    <a:pt x="56" y="164"/>
                    <a:pt x="57" y="161"/>
                  </a:cubicBezTo>
                  <a:cubicBezTo>
                    <a:pt x="58" y="158"/>
                    <a:pt x="57" y="148"/>
                    <a:pt x="59" y="145"/>
                  </a:cubicBezTo>
                  <a:cubicBezTo>
                    <a:pt x="60" y="141"/>
                    <a:pt x="58" y="139"/>
                    <a:pt x="57" y="130"/>
                  </a:cubicBezTo>
                  <a:cubicBezTo>
                    <a:pt x="55" y="122"/>
                    <a:pt x="52" y="121"/>
                    <a:pt x="51" y="116"/>
                  </a:cubicBezTo>
                  <a:cubicBezTo>
                    <a:pt x="50" y="111"/>
                    <a:pt x="50" y="108"/>
                    <a:pt x="53" y="108"/>
                  </a:cubicBezTo>
                  <a:cubicBezTo>
                    <a:pt x="56" y="107"/>
                    <a:pt x="56" y="106"/>
                    <a:pt x="58" y="102"/>
                  </a:cubicBezTo>
                  <a:cubicBezTo>
                    <a:pt x="60" y="97"/>
                    <a:pt x="63" y="99"/>
                    <a:pt x="68" y="96"/>
                  </a:cubicBezTo>
                  <a:cubicBezTo>
                    <a:pt x="72" y="92"/>
                    <a:pt x="72" y="88"/>
                    <a:pt x="79" y="83"/>
                  </a:cubicBezTo>
                  <a:cubicBezTo>
                    <a:pt x="87" y="77"/>
                    <a:pt x="94" y="77"/>
                    <a:pt x="101" y="73"/>
                  </a:cubicBezTo>
                  <a:cubicBezTo>
                    <a:pt x="108" y="69"/>
                    <a:pt x="120" y="53"/>
                    <a:pt x="119" y="5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0" name="Freeform 161">
              <a:extLst>
                <a:ext uri="{FF2B5EF4-FFF2-40B4-BE49-F238E27FC236}">
                  <a16:creationId xmlns="" xmlns:a16="http://schemas.microsoft.com/office/drawing/2014/main" id="{7BF52935-2882-4FAF-86AF-B8205A5DD418}"/>
                </a:ext>
              </a:extLst>
            </p:cNvPr>
            <p:cNvSpPr>
              <a:spLocks/>
            </p:cNvSpPr>
            <p:nvPr/>
          </p:nvSpPr>
          <p:spPr bwMode="auto">
            <a:xfrm>
              <a:off x="6119122" y="4173715"/>
              <a:ext cx="228468" cy="233130"/>
            </a:xfrm>
            <a:custGeom>
              <a:avLst/>
              <a:gdLst/>
              <a:ahLst/>
              <a:cxnLst>
                <a:cxn ang="0">
                  <a:pos x="114" y="100"/>
                </a:cxn>
                <a:cxn ang="0">
                  <a:pos x="110" y="88"/>
                </a:cxn>
                <a:cxn ang="0">
                  <a:pos x="109" y="79"/>
                </a:cxn>
                <a:cxn ang="0">
                  <a:pos x="111" y="71"/>
                </a:cxn>
                <a:cxn ang="0">
                  <a:pos x="105" y="61"/>
                </a:cxn>
                <a:cxn ang="0">
                  <a:pos x="110" y="44"/>
                </a:cxn>
                <a:cxn ang="0">
                  <a:pos x="91" y="30"/>
                </a:cxn>
                <a:cxn ang="0">
                  <a:pos x="92" y="24"/>
                </a:cxn>
                <a:cxn ang="0">
                  <a:pos x="49" y="1"/>
                </a:cxn>
                <a:cxn ang="0">
                  <a:pos x="44" y="12"/>
                </a:cxn>
                <a:cxn ang="0">
                  <a:pos x="44" y="19"/>
                </a:cxn>
                <a:cxn ang="0">
                  <a:pos x="26" y="18"/>
                </a:cxn>
                <a:cxn ang="0">
                  <a:pos x="26" y="0"/>
                </a:cxn>
                <a:cxn ang="0">
                  <a:pos x="17" y="1"/>
                </a:cxn>
                <a:cxn ang="0">
                  <a:pos x="11" y="2"/>
                </a:cxn>
                <a:cxn ang="0">
                  <a:pos x="13" y="7"/>
                </a:cxn>
                <a:cxn ang="0">
                  <a:pos x="15" y="15"/>
                </a:cxn>
                <a:cxn ang="0">
                  <a:pos x="10" y="17"/>
                </a:cxn>
                <a:cxn ang="0">
                  <a:pos x="11" y="23"/>
                </a:cxn>
                <a:cxn ang="0">
                  <a:pos x="14" y="25"/>
                </a:cxn>
                <a:cxn ang="0">
                  <a:pos x="5" y="38"/>
                </a:cxn>
                <a:cxn ang="0">
                  <a:pos x="0" y="41"/>
                </a:cxn>
                <a:cxn ang="0">
                  <a:pos x="7" y="62"/>
                </a:cxn>
                <a:cxn ang="0">
                  <a:pos x="13" y="77"/>
                </a:cxn>
                <a:cxn ang="0">
                  <a:pos x="15" y="86"/>
                </a:cxn>
                <a:cxn ang="0">
                  <a:pos x="9" y="81"/>
                </a:cxn>
                <a:cxn ang="0">
                  <a:pos x="8" y="83"/>
                </a:cxn>
                <a:cxn ang="0">
                  <a:pos x="8" y="83"/>
                </a:cxn>
                <a:cxn ang="0">
                  <a:pos x="16" y="88"/>
                </a:cxn>
                <a:cxn ang="0">
                  <a:pos x="26" y="92"/>
                </a:cxn>
                <a:cxn ang="0">
                  <a:pos x="41" y="99"/>
                </a:cxn>
                <a:cxn ang="0">
                  <a:pos x="42" y="100"/>
                </a:cxn>
                <a:cxn ang="0">
                  <a:pos x="49" y="100"/>
                </a:cxn>
                <a:cxn ang="0">
                  <a:pos x="51" y="99"/>
                </a:cxn>
                <a:cxn ang="0">
                  <a:pos x="59" y="122"/>
                </a:cxn>
                <a:cxn ang="0">
                  <a:pos x="65" y="123"/>
                </a:cxn>
                <a:cxn ang="0">
                  <a:pos x="72" y="121"/>
                </a:cxn>
                <a:cxn ang="0">
                  <a:pos x="76" y="125"/>
                </a:cxn>
                <a:cxn ang="0">
                  <a:pos x="85" y="123"/>
                </a:cxn>
                <a:cxn ang="0">
                  <a:pos x="92" y="123"/>
                </a:cxn>
                <a:cxn ang="0">
                  <a:pos x="96" y="118"/>
                </a:cxn>
                <a:cxn ang="0">
                  <a:pos x="102" y="119"/>
                </a:cxn>
                <a:cxn ang="0">
                  <a:pos x="110" y="117"/>
                </a:cxn>
                <a:cxn ang="0">
                  <a:pos x="122" y="110"/>
                </a:cxn>
                <a:cxn ang="0">
                  <a:pos x="114" y="100"/>
                </a:cxn>
              </a:cxnLst>
              <a:rect l="0" t="0" r="r" b="b"/>
              <a:pathLst>
                <a:path w="122" h="125">
                  <a:moveTo>
                    <a:pt x="114" y="100"/>
                  </a:moveTo>
                  <a:cubicBezTo>
                    <a:pt x="114" y="93"/>
                    <a:pt x="110" y="93"/>
                    <a:pt x="110" y="88"/>
                  </a:cubicBezTo>
                  <a:cubicBezTo>
                    <a:pt x="110" y="84"/>
                    <a:pt x="111" y="80"/>
                    <a:pt x="109" y="79"/>
                  </a:cubicBezTo>
                  <a:cubicBezTo>
                    <a:pt x="107" y="79"/>
                    <a:pt x="108" y="75"/>
                    <a:pt x="111" y="71"/>
                  </a:cubicBezTo>
                  <a:cubicBezTo>
                    <a:pt x="114" y="67"/>
                    <a:pt x="106" y="66"/>
                    <a:pt x="105" y="61"/>
                  </a:cubicBezTo>
                  <a:cubicBezTo>
                    <a:pt x="105" y="59"/>
                    <a:pt x="107" y="52"/>
                    <a:pt x="110" y="44"/>
                  </a:cubicBezTo>
                  <a:cubicBezTo>
                    <a:pt x="101" y="37"/>
                    <a:pt x="91" y="30"/>
                    <a:pt x="91" y="30"/>
                  </a:cubicBezTo>
                  <a:cubicBezTo>
                    <a:pt x="92" y="24"/>
                    <a:pt x="92" y="24"/>
                    <a:pt x="92" y="24"/>
                  </a:cubicBezTo>
                  <a:cubicBezTo>
                    <a:pt x="49" y="1"/>
                    <a:pt x="49" y="1"/>
                    <a:pt x="49" y="1"/>
                  </a:cubicBezTo>
                  <a:cubicBezTo>
                    <a:pt x="49" y="6"/>
                    <a:pt x="47" y="10"/>
                    <a:pt x="44" y="12"/>
                  </a:cubicBezTo>
                  <a:cubicBezTo>
                    <a:pt x="40" y="13"/>
                    <a:pt x="48" y="18"/>
                    <a:pt x="44" y="19"/>
                  </a:cubicBezTo>
                  <a:cubicBezTo>
                    <a:pt x="41" y="19"/>
                    <a:pt x="32" y="15"/>
                    <a:pt x="26" y="18"/>
                  </a:cubicBezTo>
                  <a:cubicBezTo>
                    <a:pt x="22" y="19"/>
                    <a:pt x="23" y="9"/>
                    <a:pt x="26" y="0"/>
                  </a:cubicBezTo>
                  <a:cubicBezTo>
                    <a:pt x="17" y="1"/>
                    <a:pt x="17" y="1"/>
                    <a:pt x="17" y="1"/>
                  </a:cubicBezTo>
                  <a:cubicBezTo>
                    <a:pt x="17" y="1"/>
                    <a:pt x="14" y="2"/>
                    <a:pt x="11" y="2"/>
                  </a:cubicBezTo>
                  <a:cubicBezTo>
                    <a:pt x="13" y="7"/>
                    <a:pt x="13" y="7"/>
                    <a:pt x="13" y="7"/>
                  </a:cubicBezTo>
                  <a:cubicBezTo>
                    <a:pt x="13" y="7"/>
                    <a:pt x="15" y="12"/>
                    <a:pt x="15" y="15"/>
                  </a:cubicBezTo>
                  <a:cubicBezTo>
                    <a:pt x="15" y="16"/>
                    <a:pt x="13" y="17"/>
                    <a:pt x="10" y="17"/>
                  </a:cubicBezTo>
                  <a:cubicBezTo>
                    <a:pt x="11" y="20"/>
                    <a:pt x="11" y="23"/>
                    <a:pt x="11" y="23"/>
                  </a:cubicBezTo>
                  <a:cubicBezTo>
                    <a:pt x="14" y="25"/>
                    <a:pt x="14" y="25"/>
                    <a:pt x="14" y="25"/>
                  </a:cubicBezTo>
                  <a:cubicBezTo>
                    <a:pt x="14" y="25"/>
                    <a:pt x="7" y="37"/>
                    <a:pt x="5" y="38"/>
                  </a:cubicBezTo>
                  <a:cubicBezTo>
                    <a:pt x="4" y="38"/>
                    <a:pt x="2" y="39"/>
                    <a:pt x="0" y="41"/>
                  </a:cubicBezTo>
                  <a:cubicBezTo>
                    <a:pt x="1" y="49"/>
                    <a:pt x="3" y="59"/>
                    <a:pt x="7" y="62"/>
                  </a:cubicBezTo>
                  <a:cubicBezTo>
                    <a:pt x="12" y="68"/>
                    <a:pt x="11" y="74"/>
                    <a:pt x="13" y="77"/>
                  </a:cubicBezTo>
                  <a:cubicBezTo>
                    <a:pt x="14" y="81"/>
                    <a:pt x="19" y="85"/>
                    <a:pt x="15" y="86"/>
                  </a:cubicBezTo>
                  <a:cubicBezTo>
                    <a:pt x="13" y="87"/>
                    <a:pt x="11" y="85"/>
                    <a:pt x="9" y="81"/>
                  </a:cubicBezTo>
                  <a:cubicBezTo>
                    <a:pt x="9" y="82"/>
                    <a:pt x="9" y="82"/>
                    <a:pt x="8" y="83"/>
                  </a:cubicBezTo>
                  <a:cubicBezTo>
                    <a:pt x="8" y="83"/>
                    <a:pt x="8" y="83"/>
                    <a:pt x="8" y="83"/>
                  </a:cubicBezTo>
                  <a:cubicBezTo>
                    <a:pt x="11" y="86"/>
                    <a:pt x="15" y="88"/>
                    <a:pt x="16" y="88"/>
                  </a:cubicBezTo>
                  <a:cubicBezTo>
                    <a:pt x="19" y="88"/>
                    <a:pt x="24" y="92"/>
                    <a:pt x="26" y="92"/>
                  </a:cubicBezTo>
                  <a:cubicBezTo>
                    <a:pt x="29" y="93"/>
                    <a:pt x="40" y="97"/>
                    <a:pt x="41" y="99"/>
                  </a:cubicBezTo>
                  <a:cubicBezTo>
                    <a:pt x="41" y="99"/>
                    <a:pt x="41" y="99"/>
                    <a:pt x="42" y="100"/>
                  </a:cubicBezTo>
                  <a:cubicBezTo>
                    <a:pt x="44" y="100"/>
                    <a:pt x="47" y="99"/>
                    <a:pt x="49" y="100"/>
                  </a:cubicBezTo>
                  <a:cubicBezTo>
                    <a:pt x="50" y="99"/>
                    <a:pt x="50" y="99"/>
                    <a:pt x="51" y="99"/>
                  </a:cubicBezTo>
                  <a:cubicBezTo>
                    <a:pt x="55" y="99"/>
                    <a:pt x="59" y="113"/>
                    <a:pt x="59" y="122"/>
                  </a:cubicBezTo>
                  <a:cubicBezTo>
                    <a:pt x="61" y="122"/>
                    <a:pt x="64" y="123"/>
                    <a:pt x="65" y="123"/>
                  </a:cubicBezTo>
                  <a:cubicBezTo>
                    <a:pt x="67" y="123"/>
                    <a:pt x="69" y="120"/>
                    <a:pt x="72" y="121"/>
                  </a:cubicBezTo>
                  <a:cubicBezTo>
                    <a:pt x="75" y="122"/>
                    <a:pt x="73" y="125"/>
                    <a:pt x="76" y="125"/>
                  </a:cubicBezTo>
                  <a:cubicBezTo>
                    <a:pt x="78" y="125"/>
                    <a:pt x="84" y="123"/>
                    <a:pt x="85" y="123"/>
                  </a:cubicBezTo>
                  <a:cubicBezTo>
                    <a:pt x="87" y="124"/>
                    <a:pt x="92" y="125"/>
                    <a:pt x="92" y="123"/>
                  </a:cubicBezTo>
                  <a:cubicBezTo>
                    <a:pt x="92" y="121"/>
                    <a:pt x="93" y="118"/>
                    <a:pt x="96" y="118"/>
                  </a:cubicBezTo>
                  <a:cubicBezTo>
                    <a:pt x="98" y="119"/>
                    <a:pt x="100" y="121"/>
                    <a:pt x="102" y="119"/>
                  </a:cubicBezTo>
                  <a:cubicBezTo>
                    <a:pt x="105" y="116"/>
                    <a:pt x="109" y="119"/>
                    <a:pt x="110" y="117"/>
                  </a:cubicBezTo>
                  <a:cubicBezTo>
                    <a:pt x="111" y="115"/>
                    <a:pt x="117" y="113"/>
                    <a:pt x="122" y="110"/>
                  </a:cubicBezTo>
                  <a:cubicBezTo>
                    <a:pt x="122" y="104"/>
                    <a:pt x="115" y="107"/>
                    <a:pt x="114" y="10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1" name="Freeform 162">
              <a:extLst>
                <a:ext uri="{FF2B5EF4-FFF2-40B4-BE49-F238E27FC236}">
                  <a16:creationId xmlns="" xmlns:a16="http://schemas.microsoft.com/office/drawing/2014/main" id="{59443026-2EEB-414E-B8BF-F95D28F9E675}"/>
                </a:ext>
              </a:extLst>
            </p:cNvPr>
            <p:cNvSpPr>
              <a:spLocks/>
            </p:cNvSpPr>
            <p:nvPr/>
          </p:nvSpPr>
          <p:spPr bwMode="auto">
            <a:xfrm>
              <a:off x="6185953" y="4358664"/>
              <a:ext cx="69940" cy="164745"/>
            </a:xfrm>
            <a:custGeom>
              <a:avLst/>
              <a:gdLst/>
              <a:ahLst/>
              <a:cxnLst>
                <a:cxn ang="0">
                  <a:pos x="34" y="57"/>
                </a:cxn>
                <a:cxn ang="0">
                  <a:pos x="27" y="51"/>
                </a:cxn>
                <a:cxn ang="0">
                  <a:pos x="27" y="53"/>
                </a:cxn>
                <a:cxn ang="0">
                  <a:pos x="15" y="35"/>
                </a:cxn>
                <a:cxn ang="0">
                  <a:pos x="16" y="15"/>
                </a:cxn>
                <a:cxn ang="0">
                  <a:pos x="13" y="1"/>
                </a:cxn>
                <a:cxn ang="0">
                  <a:pos x="6" y="1"/>
                </a:cxn>
                <a:cxn ang="0">
                  <a:pos x="10" y="12"/>
                </a:cxn>
                <a:cxn ang="0">
                  <a:pos x="6" y="14"/>
                </a:cxn>
                <a:cxn ang="0">
                  <a:pos x="7" y="32"/>
                </a:cxn>
                <a:cxn ang="0">
                  <a:pos x="2" y="35"/>
                </a:cxn>
                <a:cxn ang="0">
                  <a:pos x="0" y="46"/>
                </a:cxn>
                <a:cxn ang="0">
                  <a:pos x="2" y="51"/>
                </a:cxn>
                <a:cxn ang="0">
                  <a:pos x="2" y="51"/>
                </a:cxn>
                <a:cxn ang="0">
                  <a:pos x="10" y="57"/>
                </a:cxn>
                <a:cxn ang="0">
                  <a:pos x="19" y="58"/>
                </a:cxn>
                <a:cxn ang="0">
                  <a:pos x="17" y="73"/>
                </a:cxn>
                <a:cxn ang="0">
                  <a:pos x="27" y="86"/>
                </a:cxn>
                <a:cxn ang="0">
                  <a:pos x="28" y="76"/>
                </a:cxn>
                <a:cxn ang="0">
                  <a:pos x="34" y="69"/>
                </a:cxn>
                <a:cxn ang="0">
                  <a:pos x="34" y="57"/>
                </a:cxn>
              </a:cxnLst>
              <a:rect l="0" t="0" r="r" b="b"/>
              <a:pathLst>
                <a:path w="37" h="88">
                  <a:moveTo>
                    <a:pt x="34" y="57"/>
                  </a:moveTo>
                  <a:cubicBezTo>
                    <a:pt x="33" y="55"/>
                    <a:pt x="30" y="53"/>
                    <a:pt x="27" y="51"/>
                  </a:cubicBezTo>
                  <a:cubicBezTo>
                    <a:pt x="27" y="51"/>
                    <a:pt x="27" y="52"/>
                    <a:pt x="27" y="53"/>
                  </a:cubicBezTo>
                  <a:cubicBezTo>
                    <a:pt x="24" y="57"/>
                    <a:pt x="16" y="44"/>
                    <a:pt x="15" y="35"/>
                  </a:cubicBezTo>
                  <a:cubicBezTo>
                    <a:pt x="14" y="27"/>
                    <a:pt x="19" y="23"/>
                    <a:pt x="16" y="15"/>
                  </a:cubicBezTo>
                  <a:cubicBezTo>
                    <a:pt x="13" y="9"/>
                    <a:pt x="11" y="3"/>
                    <a:pt x="13" y="1"/>
                  </a:cubicBezTo>
                  <a:cubicBezTo>
                    <a:pt x="11" y="0"/>
                    <a:pt x="8" y="1"/>
                    <a:pt x="6" y="1"/>
                  </a:cubicBezTo>
                  <a:cubicBezTo>
                    <a:pt x="7" y="4"/>
                    <a:pt x="10" y="10"/>
                    <a:pt x="10" y="12"/>
                  </a:cubicBezTo>
                  <a:cubicBezTo>
                    <a:pt x="10" y="14"/>
                    <a:pt x="7" y="11"/>
                    <a:pt x="6" y="14"/>
                  </a:cubicBezTo>
                  <a:cubicBezTo>
                    <a:pt x="5" y="17"/>
                    <a:pt x="4" y="30"/>
                    <a:pt x="7" y="32"/>
                  </a:cubicBezTo>
                  <a:cubicBezTo>
                    <a:pt x="9" y="35"/>
                    <a:pt x="2" y="33"/>
                    <a:pt x="2" y="35"/>
                  </a:cubicBezTo>
                  <a:cubicBezTo>
                    <a:pt x="2" y="38"/>
                    <a:pt x="1" y="46"/>
                    <a:pt x="0" y="46"/>
                  </a:cubicBezTo>
                  <a:cubicBezTo>
                    <a:pt x="0" y="47"/>
                    <a:pt x="1" y="49"/>
                    <a:pt x="2" y="51"/>
                  </a:cubicBezTo>
                  <a:cubicBezTo>
                    <a:pt x="2" y="51"/>
                    <a:pt x="2" y="51"/>
                    <a:pt x="2" y="51"/>
                  </a:cubicBezTo>
                  <a:cubicBezTo>
                    <a:pt x="3" y="51"/>
                    <a:pt x="8" y="57"/>
                    <a:pt x="10" y="57"/>
                  </a:cubicBezTo>
                  <a:cubicBezTo>
                    <a:pt x="12" y="56"/>
                    <a:pt x="18" y="53"/>
                    <a:pt x="19" y="58"/>
                  </a:cubicBezTo>
                  <a:cubicBezTo>
                    <a:pt x="20" y="63"/>
                    <a:pt x="16" y="71"/>
                    <a:pt x="17" y="73"/>
                  </a:cubicBezTo>
                  <a:cubicBezTo>
                    <a:pt x="17" y="75"/>
                    <a:pt x="26" y="88"/>
                    <a:pt x="27" y="86"/>
                  </a:cubicBezTo>
                  <a:cubicBezTo>
                    <a:pt x="28" y="85"/>
                    <a:pt x="25" y="79"/>
                    <a:pt x="28" y="76"/>
                  </a:cubicBezTo>
                  <a:cubicBezTo>
                    <a:pt x="31" y="73"/>
                    <a:pt x="35" y="77"/>
                    <a:pt x="34" y="69"/>
                  </a:cubicBezTo>
                  <a:cubicBezTo>
                    <a:pt x="34" y="61"/>
                    <a:pt x="37" y="61"/>
                    <a:pt x="34" y="5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2" name="Freeform 163">
              <a:extLst>
                <a:ext uri="{FF2B5EF4-FFF2-40B4-BE49-F238E27FC236}">
                  <a16:creationId xmlns="" xmlns:a16="http://schemas.microsoft.com/office/drawing/2014/main" id="{D68BFD89-161A-4F24-ABFB-7993BBCC85AB}"/>
                </a:ext>
              </a:extLst>
            </p:cNvPr>
            <p:cNvSpPr>
              <a:spLocks/>
            </p:cNvSpPr>
            <p:nvPr/>
          </p:nvSpPr>
          <p:spPr bwMode="auto">
            <a:xfrm>
              <a:off x="8953989" y="4594903"/>
              <a:ext cx="71493" cy="55951"/>
            </a:xfrm>
            <a:custGeom>
              <a:avLst/>
              <a:gdLst/>
              <a:ahLst/>
              <a:cxnLst>
                <a:cxn ang="0">
                  <a:pos x="1" y="5"/>
                </a:cxn>
                <a:cxn ang="0">
                  <a:pos x="34" y="27"/>
                </a:cxn>
                <a:cxn ang="0">
                  <a:pos x="1" y="5"/>
                </a:cxn>
              </a:cxnLst>
              <a:rect l="0" t="0" r="r" b="b"/>
              <a:pathLst>
                <a:path w="38" h="30">
                  <a:moveTo>
                    <a:pt x="1" y="5"/>
                  </a:moveTo>
                  <a:cubicBezTo>
                    <a:pt x="0" y="0"/>
                    <a:pt x="38" y="25"/>
                    <a:pt x="34" y="27"/>
                  </a:cubicBezTo>
                  <a:cubicBezTo>
                    <a:pt x="30" y="30"/>
                    <a:pt x="2" y="9"/>
                    <a:pt x="1" y="5"/>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3" name="Freeform 164">
              <a:extLst>
                <a:ext uri="{FF2B5EF4-FFF2-40B4-BE49-F238E27FC236}">
                  <a16:creationId xmlns="" xmlns:a16="http://schemas.microsoft.com/office/drawing/2014/main" id="{FC402577-5746-4480-B5B2-71DFF3BDE743}"/>
                </a:ext>
              </a:extLst>
            </p:cNvPr>
            <p:cNvSpPr>
              <a:spLocks/>
            </p:cNvSpPr>
            <p:nvPr/>
          </p:nvSpPr>
          <p:spPr bwMode="auto">
            <a:xfrm>
              <a:off x="6935079" y="3234976"/>
              <a:ext cx="163192" cy="108794"/>
            </a:xfrm>
            <a:custGeom>
              <a:avLst/>
              <a:gdLst/>
              <a:ahLst/>
              <a:cxnLst>
                <a:cxn ang="0">
                  <a:pos x="71" y="47"/>
                </a:cxn>
                <a:cxn ang="0">
                  <a:pos x="75" y="51"/>
                </a:cxn>
                <a:cxn ang="0">
                  <a:pos x="83" y="53"/>
                </a:cxn>
                <a:cxn ang="0">
                  <a:pos x="87" y="52"/>
                </a:cxn>
                <a:cxn ang="0">
                  <a:pos x="84" y="37"/>
                </a:cxn>
                <a:cxn ang="0">
                  <a:pos x="73" y="30"/>
                </a:cxn>
                <a:cxn ang="0">
                  <a:pos x="72" y="20"/>
                </a:cxn>
                <a:cxn ang="0">
                  <a:pos x="57" y="21"/>
                </a:cxn>
                <a:cxn ang="0">
                  <a:pos x="47" y="19"/>
                </a:cxn>
                <a:cxn ang="0">
                  <a:pos x="37" y="19"/>
                </a:cxn>
                <a:cxn ang="0">
                  <a:pos x="21" y="18"/>
                </a:cxn>
                <a:cxn ang="0">
                  <a:pos x="29" y="11"/>
                </a:cxn>
                <a:cxn ang="0">
                  <a:pos x="33" y="11"/>
                </a:cxn>
                <a:cxn ang="0">
                  <a:pos x="37" y="2"/>
                </a:cxn>
                <a:cxn ang="0">
                  <a:pos x="29" y="4"/>
                </a:cxn>
                <a:cxn ang="0">
                  <a:pos x="20" y="6"/>
                </a:cxn>
                <a:cxn ang="0">
                  <a:pos x="15" y="12"/>
                </a:cxn>
                <a:cxn ang="0">
                  <a:pos x="11" y="18"/>
                </a:cxn>
                <a:cxn ang="0">
                  <a:pos x="1" y="22"/>
                </a:cxn>
                <a:cxn ang="0">
                  <a:pos x="8" y="31"/>
                </a:cxn>
                <a:cxn ang="0">
                  <a:pos x="9" y="41"/>
                </a:cxn>
                <a:cxn ang="0">
                  <a:pos x="4" y="52"/>
                </a:cxn>
                <a:cxn ang="0">
                  <a:pos x="10" y="53"/>
                </a:cxn>
                <a:cxn ang="0">
                  <a:pos x="21" y="50"/>
                </a:cxn>
                <a:cxn ang="0">
                  <a:pos x="32" y="44"/>
                </a:cxn>
                <a:cxn ang="0">
                  <a:pos x="42" y="35"/>
                </a:cxn>
                <a:cxn ang="0">
                  <a:pos x="47" y="44"/>
                </a:cxn>
                <a:cxn ang="0">
                  <a:pos x="47" y="57"/>
                </a:cxn>
                <a:cxn ang="0">
                  <a:pos x="52" y="58"/>
                </a:cxn>
                <a:cxn ang="0">
                  <a:pos x="58" y="56"/>
                </a:cxn>
                <a:cxn ang="0">
                  <a:pos x="71" y="47"/>
                </a:cxn>
              </a:cxnLst>
              <a:rect l="0" t="0" r="r" b="b"/>
              <a:pathLst>
                <a:path w="87" h="58">
                  <a:moveTo>
                    <a:pt x="71" y="47"/>
                  </a:moveTo>
                  <a:cubicBezTo>
                    <a:pt x="73" y="49"/>
                    <a:pt x="73" y="51"/>
                    <a:pt x="75" y="51"/>
                  </a:cubicBezTo>
                  <a:cubicBezTo>
                    <a:pt x="77" y="50"/>
                    <a:pt x="81" y="51"/>
                    <a:pt x="83" y="53"/>
                  </a:cubicBezTo>
                  <a:cubicBezTo>
                    <a:pt x="85" y="53"/>
                    <a:pt x="87" y="52"/>
                    <a:pt x="87" y="52"/>
                  </a:cubicBezTo>
                  <a:cubicBezTo>
                    <a:pt x="87" y="52"/>
                    <a:pt x="85" y="41"/>
                    <a:pt x="84" y="37"/>
                  </a:cubicBezTo>
                  <a:cubicBezTo>
                    <a:pt x="84" y="34"/>
                    <a:pt x="73" y="30"/>
                    <a:pt x="73" y="30"/>
                  </a:cubicBezTo>
                  <a:cubicBezTo>
                    <a:pt x="72" y="20"/>
                    <a:pt x="72" y="20"/>
                    <a:pt x="72" y="20"/>
                  </a:cubicBezTo>
                  <a:cubicBezTo>
                    <a:pt x="72" y="20"/>
                    <a:pt x="59" y="22"/>
                    <a:pt x="57" y="21"/>
                  </a:cubicBezTo>
                  <a:cubicBezTo>
                    <a:pt x="55" y="20"/>
                    <a:pt x="50" y="23"/>
                    <a:pt x="47" y="19"/>
                  </a:cubicBezTo>
                  <a:cubicBezTo>
                    <a:pt x="45" y="16"/>
                    <a:pt x="41" y="22"/>
                    <a:pt x="37" y="19"/>
                  </a:cubicBezTo>
                  <a:cubicBezTo>
                    <a:pt x="33" y="16"/>
                    <a:pt x="22" y="20"/>
                    <a:pt x="21" y="18"/>
                  </a:cubicBezTo>
                  <a:cubicBezTo>
                    <a:pt x="21" y="15"/>
                    <a:pt x="26" y="11"/>
                    <a:pt x="29" y="11"/>
                  </a:cubicBezTo>
                  <a:cubicBezTo>
                    <a:pt x="30" y="11"/>
                    <a:pt x="31" y="11"/>
                    <a:pt x="33" y="11"/>
                  </a:cubicBezTo>
                  <a:cubicBezTo>
                    <a:pt x="34" y="9"/>
                    <a:pt x="37" y="3"/>
                    <a:pt x="37" y="2"/>
                  </a:cubicBezTo>
                  <a:cubicBezTo>
                    <a:pt x="36" y="0"/>
                    <a:pt x="32" y="2"/>
                    <a:pt x="29" y="4"/>
                  </a:cubicBezTo>
                  <a:cubicBezTo>
                    <a:pt x="26" y="6"/>
                    <a:pt x="21" y="3"/>
                    <a:pt x="20" y="6"/>
                  </a:cubicBezTo>
                  <a:cubicBezTo>
                    <a:pt x="19" y="9"/>
                    <a:pt x="18" y="12"/>
                    <a:pt x="15" y="12"/>
                  </a:cubicBezTo>
                  <a:cubicBezTo>
                    <a:pt x="12" y="12"/>
                    <a:pt x="14" y="17"/>
                    <a:pt x="11" y="18"/>
                  </a:cubicBezTo>
                  <a:cubicBezTo>
                    <a:pt x="8" y="19"/>
                    <a:pt x="1" y="19"/>
                    <a:pt x="1" y="22"/>
                  </a:cubicBezTo>
                  <a:cubicBezTo>
                    <a:pt x="0" y="25"/>
                    <a:pt x="8" y="27"/>
                    <a:pt x="8" y="31"/>
                  </a:cubicBezTo>
                  <a:cubicBezTo>
                    <a:pt x="7" y="34"/>
                    <a:pt x="12" y="38"/>
                    <a:pt x="9" y="41"/>
                  </a:cubicBezTo>
                  <a:cubicBezTo>
                    <a:pt x="6" y="43"/>
                    <a:pt x="4" y="46"/>
                    <a:pt x="4" y="52"/>
                  </a:cubicBezTo>
                  <a:cubicBezTo>
                    <a:pt x="7" y="54"/>
                    <a:pt x="9" y="55"/>
                    <a:pt x="10" y="53"/>
                  </a:cubicBezTo>
                  <a:cubicBezTo>
                    <a:pt x="11" y="49"/>
                    <a:pt x="21" y="53"/>
                    <a:pt x="21" y="50"/>
                  </a:cubicBezTo>
                  <a:cubicBezTo>
                    <a:pt x="21" y="47"/>
                    <a:pt x="32" y="48"/>
                    <a:pt x="32" y="44"/>
                  </a:cubicBezTo>
                  <a:cubicBezTo>
                    <a:pt x="32" y="41"/>
                    <a:pt x="38" y="34"/>
                    <a:pt x="42" y="35"/>
                  </a:cubicBezTo>
                  <a:cubicBezTo>
                    <a:pt x="46" y="35"/>
                    <a:pt x="42" y="42"/>
                    <a:pt x="47" y="44"/>
                  </a:cubicBezTo>
                  <a:cubicBezTo>
                    <a:pt x="51" y="46"/>
                    <a:pt x="44" y="54"/>
                    <a:pt x="47" y="57"/>
                  </a:cubicBezTo>
                  <a:cubicBezTo>
                    <a:pt x="48" y="58"/>
                    <a:pt x="50" y="58"/>
                    <a:pt x="52" y="58"/>
                  </a:cubicBezTo>
                  <a:cubicBezTo>
                    <a:pt x="54" y="57"/>
                    <a:pt x="56" y="56"/>
                    <a:pt x="58" y="56"/>
                  </a:cubicBezTo>
                  <a:cubicBezTo>
                    <a:pt x="63" y="52"/>
                    <a:pt x="69" y="46"/>
                    <a:pt x="71" y="4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4" name="Freeform 165">
              <a:extLst>
                <a:ext uri="{FF2B5EF4-FFF2-40B4-BE49-F238E27FC236}">
                  <a16:creationId xmlns="" xmlns:a16="http://schemas.microsoft.com/office/drawing/2014/main" id="{B7B30B5B-1C5B-4882-85EC-C670C57B016A}"/>
                </a:ext>
              </a:extLst>
            </p:cNvPr>
            <p:cNvSpPr>
              <a:spLocks/>
            </p:cNvSpPr>
            <p:nvPr/>
          </p:nvSpPr>
          <p:spPr bwMode="auto">
            <a:xfrm>
              <a:off x="3842215" y="3604877"/>
              <a:ext cx="18650" cy="38856"/>
            </a:xfrm>
            <a:custGeom>
              <a:avLst/>
              <a:gdLst/>
              <a:ahLst/>
              <a:cxnLst>
                <a:cxn ang="0">
                  <a:pos x="8" y="19"/>
                </a:cxn>
                <a:cxn ang="0">
                  <a:pos x="4" y="15"/>
                </a:cxn>
                <a:cxn ang="0">
                  <a:pos x="0" y="7"/>
                </a:cxn>
                <a:cxn ang="0">
                  <a:pos x="4" y="4"/>
                </a:cxn>
                <a:cxn ang="0">
                  <a:pos x="5" y="12"/>
                </a:cxn>
                <a:cxn ang="0">
                  <a:pos x="8" y="19"/>
                </a:cxn>
              </a:cxnLst>
              <a:rect l="0" t="0" r="r" b="b"/>
              <a:pathLst>
                <a:path w="10" h="21">
                  <a:moveTo>
                    <a:pt x="8" y="19"/>
                  </a:moveTo>
                  <a:cubicBezTo>
                    <a:pt x="8" y="21"/>
                    <a:pt x="4" y="17"/>
                    <a:pt x="4" y="15"/>
                  </a:cubicBezTo>
                  <a:cubicBezTo>
                    <a:pt x="4" y="12"/>
                    <a:pt x="0" y="12"/>
                    <a:pt x="0" y="7"/>
                  </a:cubicBezTo>
                  <a:cubicBezTo>
                    <a:pt x="0" y="3"/>
                    <a:pt x="2" y="0"/>
                    <a:pt x="4" y="4"/>
                  </a:cubicBezTo>
                  <a:cubicBezTo>
                    <a:pt x="7" y="8"/>
                    <a:pt x="5" y="10"/>
                    <a:pt x="5" y="12"/>
                  </a:cubicBezTo>
                  <a:cubicBezTo>
                    <a:pt x="6" y="14"/>
                    <a:pt x="10" y="17"/>
                    <a:pt x="8"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5" name="Freeform 166">
              <a:extLst>
                <a:ext uri="{FF2B5EF4-FFF2-40B4-BE49-F238E27FC236}">
                  <a16:creationId xmlns="" xmlns:a16="http://schemas.microsoft.com/office/drawing/2014/main" id="{B67C6023-9BF0-49F2-B42F-D5CC6DBBCEFB}"/>
                </a:ext>
              </a:extLst>
            </p:cNvPr>
            <p:cNvSpPr>
              <a:spLocks/>
            </p:cNvSpPr>
            <p:nvPr/>
          </p:nvSpPr>
          <p:spPr bwMode="auto">
            <a:xfrm>
              <a:off x="4190356" y="3925042"/>
              <a:ext cx="24867" cy="20205"/>
            </a:xfrm>
            <a:custGeom>
              <a:avLst/>
              <a:gdLst/>
              <a:ahLst/>
              <a:cxnLst>
                <a:cxn ang="0">
                  <a:pos x="3" y="10"/>
                </a:cxn>
                <a:cxn ang="0">
                  <a:pos x="2" y="4"/>
                </a:cxn>
                <a:cxn ang="0">
                  <a:pos x="11" y="2"/>
                </a:cxn>
                <a:cxn ang="0">
                  <a:pos x="11" y="8"/>
                </a:cxn>
                <a:cxn ang="0">
                  <a:pos x="3" y="10"/>
                </a:cxn>
              </a:cxnLst>
              <a:rect l="0" t="0" r="r" b="b"/>
              <a:pathLst>
                <a:path w="13" h="11">
                  <a:moveTo>
                    <a:pt x="3" y="10"/>
                  </a:moveTo>
                  <a:cubicBezTo>
                    <a:pt x="1" y="8"/>
                    <a:pt x="5" y="5"/>
                    <a:pt x="2" y="4"/>
                  </a:cubicBezTo>
                  <a:cubicBezTo>
                    <a:pt x="0" y="3"/>
                    <a:pt x="8" y="0"/>
                    <a:pt x="11" y="2"/>
                  </a:cubicBezTo>
                  <a:cubicBezTo>
                    <a:pt x="13" y="4"/>
                    <a:pt x="13" y="7"/>
                    <a:pt x="11" y="8"/>
                  </a:cubicBezTo>
                  <a:cubicBezTo>
                    <a:pt x="9" y="9"/>
                    <a:pt x="4" y="11"/>
                    <a:pt x="3" y="1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6" name="Freeform 167">
              <a:extLst>
                <a:ext uri="{FF2B5EF4-FFF2-40B4-BE49-F238E27FC236}">
                  <a16:creationId xmlns="" xmlns:a16="http://schemas.microsoft.com/office/drawing/2014/main" id="{9064C55A-2639-4D56-8C10-EC53FA5DD195}"/>
                </a:ext>
              </a:extLst>
            </p:cNvPr>
            <p:cNvSpPr>
              <a:spLocks/>
            </p:cNvSpPr>
            <p:nvPr/>
          </p:nvSpPr>
          <p:spPr bwMode="auto">
            <a:xfrm>
              <a:off x="6415975" y="3224096"/>
              <a:ext cx="69940" cy="60614"/>
            </a:xfrm>
            <a:custGeom>
              <a:avLst/>
              <a:gdLst/>
              <a:ahLst/>
              <a:cxnLst>
                <a:cxn ang="0">
                  <a:pos x="35" y="26"/>
                </a:cxn>
                <a:cxn ang="0">
                  <a:pos x="28" y="17"/>
                </a:cxn>
                <a:cxn ang="0">
                  <a:pos x="24" y="8"/>
                </a:cxn>
                <a:cxn ang="0">
                  <a:pos x="21" y="2"/>
                </a:cxn>
                <a:cxn ang="0">
                  <a:pos x="11" y="1"/>
                </a:cxn>
                <a:cxn ang="0">
                  <a:pos x="0" y="3"/>
                </a:cxn>
                <a:cxn ang="0">
                  <a:pos x="2" y="12"/>
                </a:cxn>
                <a:cxn ang="0">
                  <a:pos x="11" y="16"/>
                </a:cxn>
                <a:cxn ang="0">
                  <a:pos x="13" y="20"/>
                </a:cxn>
                <a:cxn ang="0">
                  <a:pos x="14" y="20"/>
                </a:cxn>
                <a:cxn ang="0">
                  <a:pos x="17" y="22"/>
                </a:cxn>
                <a:cxn ang="0">
                  <a:pos x="22" y="25"/>
                </a:cxn>
                <a:cxn ang="0">
                  <a:pos x="28" y="27"/>
                </a:cxn>
                <a:cxn ang="0">
                  <a:pos x="30" y="33"/>
                </a:cxn>
                <a:cxn ang="0">
                  <a:pos x="37" y="31"/>
                </a:cxn>
                <a:cxn ang="0">
                  <a:pos x="35" y="26"/>
                </a:cxn>
              </a:cxnLst>
              <a:rect l="0" t="0" r="r" b="b"/>
              <a:pathLst>
                <a:path w="37" h="33">
                  <a:moveTo>
                    <a:pt x="35" y="26"/>
                  </a:moveTo>
                  <a:cubicBezTo>
                    <a:pt x="35" y="23"/>
                    <a:pt x="28" y="21"/>
                    <a:pt x="28" y="17"/>
                  </a:cubicBezTo>
                  <a:cubicBezTo>
                    <a:pt x="28" y="14"/>
                    <a:pt x="23" y="11"/>
                    <a:pt x="24" y="8"/>
                  </a:cubicBezTo>
                  <a:cubicBezTo>
                    <a:pt x="24" y="6"/>
                    <a:pt x="22" y="4"/>
                    <a:pt x="21" y="2"/>
                  </a:cubicBezTo>
                  <a:cubicBezTo>
                    <a:pt x="18" y="1"/>
                    <a:pt x="14" y="0"/>
                    <a:pt x="11" y="1"/>
                  </a:cubicBezTo>
                  <a:cubicBezTo>
                    <a:pt x="7" y="1"/>
                    <a:pt x="4" y="2"/>
                    <a:pt x="0" y="3"/>
                  </a:cubicBezTo>
                  <a:cubicBezTo>
                    <a:pt x="2" y="6"/>
                    <a:pt x="0" y="7"/>
                    <a:pt x="2" y="12"/>
                  </a:cubicBezTo>
                  <a:cubicBezTo>
                    <a:pt x="4" y="17"/>
                    <a:pt x="9" y="14"/>
                    <a:pt x="11" y="16"/>
                  </a:cubicBezTo>
                  <a:cubicBezTo>
                    <a:pt x="11" y="16"/>
                    <a:pt x="12" y="18"/>
                    <a:pt x="13" y="20"/>
                  </a:cubicBezTo>
                  <a:cubicBezTo>
                    <a:pt x="13" y="20"/>
                    <a:pt x="13" y="20"/>
                    <a:pt x="14" y="20"/>
                  </a:cubicBezTo>
                  <a:cubicBezTo>
                    <a:pt x="16" y="20"/>
                    <a:pt x="16" y="21"/>
                    <a:pt x="17" y="22"/>
                  </a:cubicBezTo>
                  <a:cubicBezTo>
                    <a:pt x="19" y="23"/>
                    <a:pt x="21" y="24"/>
                    <a:pt x="22" y="25"/>
                  </a:cubicBezTo>
                  <a:cubicBezTo>
                    <a:pt x="24" y="25"/>
                    <a:pt x="25" y="23"/>
                    <a:pt x="28" y="27"/>
                  </a:cubicBezTo>
                  <a:cubicBezTo>
                    <a:pt x="30" y="29"/>
                    <a:pt x="30" y="30"/>
                    <a:pt x="30" y="33"/>
                  </a:cubicBezTo>
                  <a:cubicBezTo>
                    <a:pt x="33" y="33"/>
                    <a:pt x="35" y="32"/>
                    <a:pt x="37" y="31"/>
                  </a:cubicBezTo>
                  <a:cubicBezTo>
                    <a:pt x="36" y="29"/>
                    <a:pt x="35" y="27"/>
                    <a:pt x="35" y="26"/>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7" name="Freeform 168">
              <a:extLst>
                <a:ext uri="{FF2B5EF4-FFF2-40B4-BE49-F238E27FC236}">
                  <a16:creationId xmlns="" xmlns:a16="http://schemas.microsoft.com/office/drawing/2014/main" id="{1101E27F-6254-43BC-B6A2-649B5DF12097}"/>
                </a:ext>
              </a:extLst>
            </p:cNvPr>
            <p:cNvSpPr>
              <a:spLocks noEditPoints="1"/>
            </p:cNvSpPr>
            <p:nvPr/>
          </p:nvSpPr>
          <p:spPr bwMode="auto">
            <a:xfrm>
              <a:off x="6448614" y="3210109"/>
              <a:ext cx="104132" cy="85482"/>
            </a:xfrm>
            <a:custGeom>
              <a:avLst/>
              <a:gdLst/>
              <a:ahLst/>
              <a:cxnLst>
                <a:cxn ang="0">
                  <a:pos x="53" y="15"/>
                </a:cxn>
                <a:cxn ang="0">
                  <a:pos x="43" y="2"/>
                </a:cxn>
                <a:cxn ang="0">
                  <a:pos x="35" y="8"/>
                </a:cxn>
                <a:cxn ang="0">
                  <a:pos x="30" y="8"/>
                </a:cxn>
                <a:cxn ang="0">
                  <a:pos x="22" y="2"/>
                </a:cxn>
                <a:cxn ang="0">
                  <a:pos x="18" y="0"/>
                </a:cxn>
                <a:cxn ang="0">
                  <a:pos x="16" y="4"/>
                </a:cxn>
                <a:cxn ang="0">
                  <a:pos x="20" y="9"/>
                </a:cxn>
                <a:cxn ang="0">
                  <a:pos x="11" y="9"/>
                </a:cxn>
                <a:cxn ang="0">
                  <a:pos x="3" y="6"/>
                </a:cxn>
                <a:cxn ang="0">
                  <a:pos x="7" y="15"/>
                </a:cxn>
                <a:cxn ang="0">
                  <a:pos x="11" y="24"/>
                </a:cxn>
                <a:cxn ang="0">
                  <a:pos x="18" y="33"/>
                </a:cxn>
                <a:cxn ang="0">
                  <a:pos x="20" y="38"/>
                </a:cxn>
                <a:cxn ang="0">
                  <a:pos x="34" y="30"/>
                </a:cxn>
                <a:cxn ang="0">
                  <a:pos x="36" y="40"/>
                </a:cxn>
                <a:cxn ang="0">
                  <a:pos x="44" y="46"/>
                </a:cxn>
                <a:cxn ang="0">
                  <a:pos x="46" y="39"/>
                </a:cxn>
                <a:cxn ang="0">
                  <a:pos x="53" y="15"/>
                </a:cxn>
                <a:cxn ang="0">
                  <a:pos x="5" y="32"/>
                </a:cxn>
                <a:cxn ang="0">
                  <a:pos x="0" y="29"/>
                </a:cxn>
                <a:cxn ang="0">
                  <a:pos x="3" y="35"/>
                </a:cxn>
                <a:cxn ang="0">
                  <a:pos x="11" y="40"/>
                </a:cxn>
                <a:cxn ang="0">
                  <a:pos x="13" y="40"/>
                </a:cxn>
                <a:cxn ang="0">
                  <a:pos x="11" y="34"/>
                </a:cxn>
                <a:cxn ang="0">
                  <a:pos x="5" y="32"/>
                </a:cxn>
              </a:cxnLst>
              <a:rect l="0" t="0" r="r" b="b"/>
              <a:pathLst>
                <a:path w="56" h="46">
                  <a:moveTo>
                    <a:pt x="53" y="15"/>
                  </a:moveTo>
                  <a:cubicBezTo>
                    <a:pt x="51" y="13"/>
                    <a:pt x="47" y="8"/>
                    <a:pt x="43" y="2"/>
                  </a:cubicBezTo>
                  <a:cubicBezTo>
                    <a:pt x="41" y="6"/>
                    <a:pt x="36" y="5"/>
                    <a:pt x="35" y="8"/>
                  </a:cubicBezTo>
                  <a:cubicBezTo>
                    <a:pt x="34" y="10"/>
                    <a:pt x="32" y="7"/>
                    <a:pt x="30" y="8"/>
                  </a:cubicBezTo>
                  <a:cubicBezTo>
                    <a:pt x="29" y="8"/>
                    <a:pt x="25" y="2"/>
                    <a:pt x="22" y="2"/>
                  </a:cubicBezTo>
                  <a:cubicBezTo>
                    <a:pt x="21" y="1"/>
                    <a:pt x="20" y="1"/>
                    <a:pt x="18" y="0"/>
                  </a:cubicBezTo>
                  <a:cubicBezTo>
                    <a:pt x="17" y="2"/>
                    <a:pt x="16" y="3"/>
                    <a:pt x="16" y="4"/>
                  </a:cubicBezTo>
                  <a:cubicBezTo>
                    <a:pt x="17" y="6"/>
                    <a:pt x="21" y="8"/>
                    <a:pt x="20" y="9"/>
                  </a:cubicBezTo>
                  <a:cubicBezTo>
                    <a:pt x="18" y="11"/>
                    <a:pt x="13" y="10"/>
                    <a:pt x="11" y="9"/>
                  </a:cubicBezTo>
                  <a:cubicBezTo>
                    <a:pt x="9" y="7"/>
                    <a:pt x="4" y="4"/>
                    <a:pt x="3" y="6"/>
                  </a:cubicBezTo>
                  <a:cubicBezTo>
                    <a:pt x="2" y="8"/>
                    <a:pt x="8" y="13"/>
                    <a:pt x="7" y="15"/>
                  </a:cubicBezTo>
                  <a:cubicBezTo>
                    <a:pt x="6" y="18"/>
                    <a:pt x="11" y="21"/>
                    <a:pt x="11" y="24"/>
                  </a:cubicBezTo>
                  <a:cubicBezTo>
                    <a:pt x="11" y="28"/>
                    <a:pt x="18" y="30"/>
                    <a:pt x="18" y="33"/>
                  </a:cubicBezTo>
                  <a:cubicBezTo>
                    <a:pt x="18" y="34"/>
                    <a:pt x="19" y="36"/>
                    <a:pt x="20" y="38"/>
                  </a:cubicBezTo>
                  <a:cubicBezTo>
                    <a:pt x="26" y="36"/>
                    <a:pt x="30" y="32"/>
                    <a:pt x="34" y="30"/>
                  </a:cubicBezTo>
                  <a:cubicBezTo>
                    <a:pt x="39" y="27"/>
                    <a:pt x="37" y="38"/>
                    <a:pt x="36" y="40"/>
                  </a:cubicBezTo>
                  <a:cubicBezTo>
                    <a:pt x="35" y="41"/>
                    <a:pt x="40" y="44"/>
                    <a:pt x="44" y="46"/>
                  </a:cubicBezTo>
                  <a:cubicBezTo>
                    <a:pt x="44" y="43"/>
                    <a:pt x="44" y="41"/>
                    <a:pt x="46" y="39"/>
                  </a:cubicBezTo>
                  <a:cubicBezTo>
                    <a:pt x="52" y="32"/>
                    <a:pt x="56" y="21"/>
                    <a:pt x="53" y="15"/>
                  </a:cubicBezTo>
                  <a:close/>
                  <a:moveTo>
                    <a:pt x="5" y="32"/>
                  </a:moveTo>
                  <a:cubicBezTo>
                    <a:pt x="4" y="31"/>
                    <a:pt x="2" y="30"/>
                    <a:pt x="0" y="29"/>
                  </a:cubicBezTo>
                  <a:cubicBezTo>
                    <a:pt x="0" y="31"/>
                    <a:pt x="0" y="34"/>
                    <a:pt x="3" y="35"/>
                  </a:cubicBezTo>
                  <a:cubicBezTo>
                    <a:pt x="8" y="37"/>
                    <a:pt x="1" y="38"/>
                    <a:pt x="11" y="40"/>
                  </a:cubicBezTo>
                  <a:cubicBezTo>
                    <a:pt x="12" y="40"/>
                    <a:pt x="12" y="40"/>
                    <a:pt x="13" y="40"/>
                  </a:cubicBezTo>
                  <a:cubicBezTo>
                    <a:pt x="13" y="37"/>
                    <a:pt x="13" y="36"/>
                    <a:pt x="11" y="34"/>
                  </a:cubicBezTo>
                  <a:cubicBezTo>
                    <a:pt x="8" y="30"/>
                    <a:pt x="7" y="32"/>
                    <a:pt x="5" y="32"/>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8" name="Freeform 169">
              <a:extLst>
                <a:ext uri="{FF2B5EF4-FFF2-40B4-BE49-F238E27FC236}">
                  <a16:creationId xmlns="" xmlns:a16="http://schemas.microsoft.com/office/drawing/2014/main" id="{E9584620-2452-4AD8-9CB6-0313B2A099CF}"/>
                </a:ext>
              </a:extLst>
            </p:cNvPr>
            <p:cNvSpPr>
              <a:spLocks/>
            </p:cNvSpPr>
            <p:nvPr/>
          </p:nvSpPr>
          <p:spPr bwMode="auto">
            <a:xfrm>
              <a:off x="6782767" y="3298698"/>
              <a:ext cx="303070" cy="216035"/>
            </a:xfrm>
            <a:custGeom>
              <a:avLst/>
              <a:gdLst/>
              <a:ahLst/>
              <a:cxnLst>
                <a:cxn ang="0">
                  <a:pos x="156" y="17"/>
                </a:cxn>
                <a:cxn ang="0">
                  <a:pos x="152" y="13"/>
                </a:cxn>
                <a:cxn ang="0">
                  <a:pos x="139" y="22"/>
                </a:cxn>
                <a:cxn ang="0">
                  <a:pos x="134" y="24"/>
                </a:cxn>
                <a:cxn ang="0">
                  <a:pos x="128" y="23"/>
                </a:cxn>
                <a:cxn ang="0">
                  <a:pos x="128" y="10"/>
                </a:cxn>
                <a:cxn ang="0">
                  <a:pos x="123" y="1"/>
                </a:cxn>
                <a:cxn ang="0">
                  <a:pos x="113" y="10"/>
                </a:cxn>
                <a:cxn ang="0">
                  <a:pos x="102" y="16"/>
                </a:cxn>
                <a:cxn ang="0">
                  <a:pos x="91" y="19"/>
                </a:cxn>
                <a:cxn ang="0">
                  <a:pos x="81" y="16"/>
                </a:cxn>
                <a:cxn ang="0">
                  <a:pos x="72" y="13"/>
                </a:cxn>
                <a:cxn ang="0">
                  <a:pos x="62" y="11"/>
                </a:cxn>
                <a:cxn ang="0">
                  <a:pos x="53" y="17"/>
                </a:cxn>
                <a:cxn ang="0">
                  <a:pos x="47" y="28"/>
                </a:cxn>
                <a:cxn ang="0">
                  <a:pos x="31" y="37"/>
                </a:cxn>
                <a:cxn ang="0">
                  <a:pos x="21" y="41"/>
                </a:cxn>
                <a:cxn ang="0">
                  <a:pos x="13" y="38"/>
                </a:cxn>
                <a:cxn ang="0">
                  <a:pos x="8" y="44"/>
                </a:cxn>
                <a:cxn ang="0">
                  <a:pos x="3" y="53"/>
                </a:cxn>
                <a:cxn ang="0">
                  <a:pos x="2" y="62"/>
                </a:cxn>
                <a:cxn ang="0">
                  <a:pos x="2" y="74"/>
                </a:cxn>
                <a:cxn ang="0">
                  <a:pos x="4" y="87"/>
                </a:cxn>
                <a:cxn ang="0">
                  <a:pos x="15" y="93"/>
                </a:cxn>
                <a:cxn ang="0">
                  <a:pos x="3" y="109"/>
                </a:cxn>
                <a:cxn ang="0">
                  <a:pos x="6" y="113"/>
                </a:cxn>
                <a:cxn ang="0">
                  <a:pos x="23" y="115"/>
                </a:cxn>
                <a:cxn ang="0">
                  <a:pos x="68" y="109"/>
                </a:cxn>
                <a:cxn ang="0">
                  <a:pos x="67" y="98"/>
                </a:cxn>
                <a:cxn ang="0">
                  <a:pos x="76" y="93"/>
                </a:cxn>
                <a:cxn ang="0">
                  <a:pos x="84" y="91"/>
                </a:cxn>
                <a:cxn ang="0">
                  <a:pos x="96" y="87"/>
                </a:cxn>
                <a:cxn ang="0">
                  <a:pos x="101" y="82"/>
                </a:cxn>
                <a:cxn ang="0">
                  <a:pos x="105" y="70"/>
                </a:cxn>
                <a:cxn ang="0">
                  <a:pos x="113" y="65"/>
                </a:cxn>
                <a:cxn ang="0">
                  <a:pos x="109" y="58"/>
                </a:cxn>
                <a:cxn ang="0">
                  <a:pos x="122" y="58"/>
                </a:cxn>
                <a:cxn ang="0">
                  <a:pos x="123" y="49"/>
                </a:cxn>
                <a:cxn ang="0">
                  <a:pos x="128" y="41"/>
                </a:cxn>
                <a:cxn ang="0">
                  <a:pos x="126" y="34"/>
                </a:cxn>
                <a:cxn ang="0">
                  <a:pos x="128" y="29"/>
                </a:cxn>
                <a:cxn ang="0">
                  <a:pos x="129" y="28"/>
                </a:cxn>
                <a:cxn ang="0">
                  <a:pos x="135" y="26"/>
                </a:cxn>
                <a:cxn ang="0">
                  <a:pos x="150" y="21"/>
                </a:cxn>
                <a:cxn ang="0">
                  <a:pos x="162" y="18"/>
                </a:cxn>
                <a:cxn ang="0">
                  <a:pos x="156" y="17"/>
                </a:cxn>
              </a:cxnLst>
              <a:rect l="0" t="0" r="r" b="b"/>
              <a:pathLst>
                <a:path w="162" h="116">
                  <a:moveTo>
                    <a:pt x="156" y="17"/>
                  </a:moveTo>
                  <a:cubicBezTo>
                    <a:pt x="154" y="17"/>
                    <a:pt x="154" y="15"/>
                    <a:pt x="152" y="13"/>
                  </a:cubicBezTo>
                  <a:cubicBezTo>
                    <a:pt x="150" y="12"/>
                    <a:pt x="144" y="18"/>
                    <a:pt x="139" y="22"/>
                  </a:cubicBezTo>
                  <a:cubicBezTo>
                    <a:pt x="137" y="22"/>
                    <a:pt x="135" y="23"/>
                    <a:pt x="134" y="24"/>
                  </a:cubicBezTo>
                  <a:cubicBezTo>
                    <a:pt x="131" y="24"/>
                    <a:pt x="129" y="24"/>
                    <a:pt x="128" y="23"/>
                  </a:cubicBezTo>
                  <a:cubicBezTo>
                    <a:pt x="125" y="20"/>
                    <a:pt x="132" y="12"/>
                    <a:pt x="128" y="10"/>
                  </a:cubicBezTo>
                  <a:cubicBezTo>
                    <a:pt x="123" y="8"/>
                    <a:pt x="127" y="1"/>
                    <a:pt x="123" y="1"/>
                  </a:cubicBezTo>
                  <a:cubicBezTo>
                    <a:pt x="119" y="0"/>
                    <a:pt x="113" y="7"/>
                    <a:pt x="113" y="10"/>
                  </a:cubicBezTo>
                  <a:cubicBezTo>
                    <a:pt x="113" y="14"/>
                    <a:pt x="102" y="13"/>
                    <a:pt x="102" y="16"/>
                  </a:cubicBezTo>
                  <a:cubicBezTo>
                    <a:pt x="102" y="19"/>
                    <a:pt x="92" y="15"/>
                    <a:pt x="91" y="19"/>
                  </a:cubicBezTo>
                  <a:cubicBezTo>
                    <a:pt x="89" y="22"/>
                    <a:pt x="84" y="16"/>
                    <a:pt x="81" y="16"/>
                  </a:cubicBezTo>
                  <a:cubicBezTo>
                    <a:pt x="78" y="16"/>
                    <a:pt x="76" y="12"/>
                    <a:pt x="72" y="13"/>
                  </a:cubicBezTo>
                  <a:cubicBezTo>
                    <a:pt x="68" y="14"/>
                    <a:pt x="65" y="12"/>
                    <a:pt x="62" y="11"/>
                  </a:cubicBezTo>
                  <a:cubicBezTo>
                    <a:pt x="59" y="11"/>
                    <a:pt x="57" y="18"/>
                    <a:pt x="53" y="17"/>
                  </a:cubicBezTo>
                  <a:cubicBezTo>
                    <a:pt x="50" y="15"/>
                    <a:pt x="48" y="23"/>
                    <a:pt x="47" y="28"/>
                  </a:cubicBezTo>
                  <a:cubicBezTo>
                    <a:pt x="45" y="32"/>
                    <a:pt x="30" y="32"/>
                    <a:pt x="31" y="37"/>
                  </a:cubicBezTo>
                  <a:cubicBezTo>
                    <a:pt x="31" y="42"/>
                    <a:pt x="22" y="44"/>
                    <a:pt x="21" y="41"/>
                  </a:cubicBezTo>
                  <a:cubicBezTo>
                    <a:pt x="20" y="38"/>
                    <a:pt x="14" y="39"/>
                    <a:pt x="13" y="38"/>
                  </a:cubicBezTo>
                  <a:cubicBezTo>
                    <a:pt x="11" y="38"/>
                    <a:pt x="7" y="39"/>
                    <a:pt x="8" y="44"/>
                  </a:cubicBezTo>
                  <a:cubicBezTo>
                    <a:pt x="8" y="48"/>
                    <a:pt x="4" y="51"/>
                    <a:pt x="3" y="53"/>
                  </a:cubicBezTo>
                  <a:cubicBezTo>
                    <a:pt x="3" y="54"/>
                    <a:pt x="0" y="60"/>
                    <a:pt x="2" y="62"/>
                  </a:cubicBezTo>
                  <a:cubicBezTo>
                    <a:pt x="4" y="65"/>
                    <a:pt x="0" y="70"/>
                    <a:pt x="2" y="74"/>
                  </a:cubicBezTo>
                  <a:cubicBezTo>
                    <a:pt x="4" y="79"/>
                    <a:pt x="3" y="86"/>
                    <a:pt x="4" y="87"/>
                  </a:cubicBezTo>
                  <a:cubicBezTo>
                    <a:pt x="5" y="89"/>
                    <a:pt x="13" y="88"/>
                    <a:pt x="15" y="93"/>
                  </a:cubicBezTo>
                  <a:cubicBezTo>
                    <a:pt x="17" y="98"/>
                    <a:pt x="4" y="107"/>
                    <a:pt x="3" y="109"/>
                  </a:cubicBezTo>
                  <a:cubicBezTo>
                    <a:pt x="3" y="110"/>
                    <a:pt x="4" y="112"/>
                    <a:pt x="6" y="113"/>
                  </a:cubicBezTo>
                  <a:cubicBezTo>
                    <a:pt x="11" y="113"/>
                    <a:pt x="17" y="114"/>
                    <a:pt x="23" y="115"/>
                  </a:cubicBezTo>
                  <a:cubicBezTo>
                    <a:pt x="30" y="116"/>
                    <a:pt x="68" y="111"/>
                    <a:pt x="68" y="109"/>
                  </a:cubicBezTo>
                  <a:cubicBezTo>
                    <a:pt x="69" y="108"/>
                    <a:pt x="67" y="100"/>
                    <a:pt x="67" y="98"/>
                  </a:cubicBezTo>
                  <a:cubicBezTo>
                    <a:pt x="68" y="96"/>
                    <a:pt x="72" y="92"/>
                    <a:pt x="76" y="93"/>
                  </a:cubicBezTo>
                  <a:cubicBezTo>
                    <a:pt x="80" y="93"/>
                    <a:pt x="84" y="94"/>
                    <a:pt x="84" y="91"/>
                  </a:cubicBezTo>
                  <a:cubicBezTo>
                    <a:pt x="84" y="88"/>
                    <a:pt x="95" y="84"/>
                    <a:pt x="96" y="87"/>
                  </a:cubicBezTo>
                  <a:cubicBezTo>
                    <a:pt x="97" y="89"/>
                    <a:pt x="101" y="88"/>
                    <a:pt x="101" y="82"/>
                  </a:cubicBezTo>
                  <a:cubicBezTo>
                    <a:pt x="102" y="75"/>
                    <a:pt x="101" y="70"/>
                    <a:pt x="105" y="70"/>
                  </a:cubicBezTo>
                  <a:cubicBezTo>
                    <a:pt x="109" y="69"/>
                    <a:pt x="113" y="67"/>
                    <a:pt x="113" y="65"/>
                  </a:cubicBezTo>
                  <a:cubicBezTo>
                    <a:pt x="112" y="63"/>
                    <a:pt x="108" y="59"/>
                    <a:pt x="109" y="58"/>
                  </a:cubicBezTo>
                  <a:cubicBezTo>
                    <a:pt x="110" y="56"/>
                    <a:pt x="120" y="61"/>
                    <a:pt x="122" y="58"/>
                  </a:cubicBezTo>
                  <a:cubicBezTo>
                    <a:pt x="123" y="55"/>
                    <a:pt x="121" y="52"/>
                    <a:pt x="123" y="49"/>
                  </a:cubicBezTo>
                  <a:cubicBezTo>
                    <a:pt x="124" y="46"/>
                    <a:pt x="128" y="44"/>
                    <a:pt x="128" y="41"/>
                  </a:cubicBezTo>
                  <a:cubicBezTo>
                    <a:pt x="128" y="38"/>
                    <a:pt x="128" y="37"/>
                    <a:pt x="126" y="34"/>
                  </a:cubicBezTo>
                  <a:cubicBezTo>
                    <a:pt x="124" y="32"/>
                    <a:pt x="125" y="29"/>
                    <a:pt x="128" y="29"/>
                  </a:cubicBezTo>
                  <a:cubicBezTo>
                    <a:pt x="128" y="28"/>
                    <a:pt x="129" y="28"/>
                    <a:pt x="129" y="28"/>
                  </a:cubicBezTo>
                  <a:cubicBezTo>
                    <a:pt x="132" y="27"/>
                    <a:pt x="134" y="27"/>
                    <a:pt x="135" y="26"/>
                  </a:cubicBezTo>
                  <a:cubicBezTo>
                    <a:pt x="139" y="23"/>
                    <a:pt x="147" y="20"/>
                    <a:pt x="150" y="21"/>
                  </a:cubicBezTo>
                  <a:cubicBezTo>
                    <a:pt x="153" y="22"/>
                    <a:pt x="158" y="21"/>
                    <a:pt x="162" y="18"/>
                  </a:cubicBezTo>
                  <a:cubicBezTo>
                    <a:pt x="160" y="17"/>
                    <a:pt x="157" y="16"/>
                    <a:pt x="156" y="1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69" name="Freeform 170">
              <a:extLst>
                <a:ext uri="{FF2B5EF4-FFF2-40B4-BE49-F238E27FC236}">
                  <a16:creationId xmlns="" xmlns:a16="http://schemas.microsoft.com/office/drawing/2014/main" id="{4436E4CC-9E44-46A0-ADD4-89F7A64CE8D2}"/>
                </a:ext>
              </a:extLst>
            </p:cNvPr>
            <p:cNvSpPr>
              <a:spLocks/>
            </p:cNvSpPr>
            <p:nvPr/>
          </p:nvSpPr>
          <p:spPr bwMode="auto">
            <a:xfrm>
              <a:off x="6795200" y="3331337"/>
              <a:ext cx="348141" cy="313949"/>
            </a:xfrm>
            <a:custGeom>
              <a:avLst/>
              <a:gdLst/>
              <a:ahLst/>
              <a:cxnLst>
                <a:cxn ang="0">
                  <a:pos x="172" y="9"/>
                </a:cxn>
                <a:cxn ang="0">
                  <a:pos x="158" y="1"/>
                </a:cxn>
                <a:cxn ang="0">
                  <a:pos x="144" y="3"/>
                </a:cxn>
                <a:cxn ang="0">
                  <a:pos x="123" y="10"/>
                </a:cxn>
                <a:cxn ang="0">
                  <a:pos x="120" y="16"/>
                </a:cxn>
                <a:cxn ang="0">
                  <a:pos x="117" y="31"/>
                </a:cxn>
                <a:cxn ang="0">
                  <a:pos x="103" y="40"/>
                </a:cxn>
                <a:cxn ang="0">
                  <a:pos x="99" y="52"/>
                </a:cxn>
                <a:cxn ang="0">
                  <a:pos x="90" y="69"/>
                </a:cxn>
                <a:cxn ang="0">
                  <a:pos x="70" y="75"/>
                </a:cxn>
                <a:cxn ang="0">
                  <a:pos x="62" y="91"/>
                </a:cxn>
                <a:cxn ang="0">
                  <a:pos x="0" y="95"/>
                </a:cxn>
                <a:cxn ang="0">
                  <a:pos x="17" y="111"/>
                </a:cxn>
                <a:cxn ang="0">
                  <a:pos x="25" y="132"/>
                </a:cxn>
                <a:cxn ang="0">
                  <a:pos x="7" y="146"/>
                </a:cxn>
                <a:cxn ang="0">
                  <a:pos x="29" y="148"/>
                </a:cxn>
                <a:cxn ang="0">
                  <a:pos x="55" y="146"/>
                </a:cxn>
                <a:cxn ang="0">
                  <a:pos x="70" y="155"/>
                </a:cxn>
                <a:cxn ang="0">
                  <a:pos x="82" y="167"/>
                </a:cxn>
                <a:cxn ang="0">
                  <a:pos x="84" y="167"/>
                </a:cxn>
                <a:cxn ang="0">
                  <a:pos x="105" y="160"/>
                </a:cxn>
                <a:cxn ang="0">
                  <a:pos x="110" y="147"/>
                </a:cxn>
                <a:cxn ang="0">
                  <a:pos x="98" y="128"/>
                </a:cxn>
                <a:cxn ang="0">
                  <a:pos x="114" y="118"/>
                </a:cxn>
                <a:cxn ang="0">
                  <a:pos x="128" y="109"/>
                </a:cxn>
                <a:cxn ang="0">
                  <a:pos x="142" y="91"/>
                </a:cxn>
                <a:cxn ang="0">
                  <a:pos x="154" y="80"/>
                </a:cxn>
                <a:cxn ang="0">
                  <a:pos x="162" y="63"/>
                </a:cxn>
                <a:cxn ang="0">
                  <a:pos x="150" y="47"/>
                </a:cxn>
                <a:cxn ang="0">
                  <a:pos x="154" y="30"/>
                </a:cxn>
                <a:cxn ang="0">
                  <a:pos x="182" y="29"/>
                </a:cxn>
                <a:cxn ang="0">
                  <a:pos x="177" y="17"/>
                </a:cxn>
              </a:cxnLst>
              <a:rect l="0" t="0" r="r" b="b"/>
              <a:pathLst>
                <a:path w="186" h="168">
                  <a:moveTo>
                    <a:pt x="177" y="17"/>
                  </a:moveTo>
                  <a:cubicBezTo>
                    <a:pt x="172" y="15"/>
                    <a:pt x="172" y="10"/>
                    <a:pt x="172" y="9"/>
                  </a:cubicBezTo>
                  <a:cubicBezTo>
                    <a:pt x="172" y="7"/>
                    <a:pt x="166" y="4"/>
                    <a:pt x="161" y="0"/>
                  </a:cubicBezTo>
                  <a:cubicBezTo>
                    <a:pt x="161" y="1"/>
                    <a:pt x="159" y="1"/>
                    <a:pt x="158" y="1"/>
                  </a:cubicBezTo>
                  <a:cubicBezTo>
                    <a:pt x="157" y="1"/>
                    <a:pt x="157" y="0"/>
                    <a:pt x="156" y="0"/>
                  </a:cubicBezTo>
                  <a:cubicBezTo>
                    <a:pt x="152" y="3"/>
                    <a:pt x="147" y="4"/>
                    <a:pt x="144" y="3"/>
                  </a:cubicBezTo>
                  <a:cubicBezTo>
                    <a:pt x="141" y="2"/>
                    <a:pt x="133" y="5"/>
                    <a:pt x="129" y="8"/>
                  </a:cubicBezTo>
                  <a:cubicBezTo>
                    <a:pt x="128" y="9"/>
                    <a:pt x="126" y="9"/>
                    <a:pt x="123" y="10"/>
                  </a:cubicBezTo>
                  <a:cubicBezTo>
                    <a:pt x="123" y="10"/>
                    <a:pt x="122" y="10"/>
                    <a:pt x="122" y="11"/>
                  </a:cubicBezTo>
                  <a:cubicBezTo>
                    <a:pt x="119" y="11"/>
                    <a:pt x="118" y="14"/>
                    <a:pt x="120" y="16"/>
                  </a:cubicBezTo>
                  <a:cubicBezTo>
                    <a:pt x="122" y="19"/>
                    <a:pt x="122" y="20"/>
                    <a:pt x="122" y="23"/>
                  </a:cubicBezTo>
                  <a:cubicBezTo>
                    <a:pt x="122" y="26"/>
                    <a:pt x="118" y="28"/>
                    <a:pt x="117" y="31"/>
                  </a:cubicBezTo>
                  <a:cubicBezTo>
                    <a:pt x="115" y="34"/>
                    <a:pt x="117" y="37"/>
                    <a:pt x="116" y="40"/>
                  </a:cubicBezTo>
                  <a:cubicBezTo>
                    <a:pt x="114" y="43"/>
                    <a:pt x="104" y="38"/>
                    <a:pt x="103" y="40"/>
                  </a:cubicBezTo>
                  <a:cubicBezTo>
                    <a:pt x="102" y="41"/>
                    <a:pt x="106" y="45"/>
                    <a:pt x="107" y="47"/>
                  </a:cubicBezTo>
                  <a:cubicBezTo>
                    <a:pt x="107" y="49"/>
                    <a:pt x="103" y="51"/>
                    <a:pt x="99" y="52"/>
                  </a:cubicBezTo>
                  <a:cubicBezTo>
                    <a:pt x="95" y="52"/>
                    <a:pt x="96" y="57"/>
                    <a:pt x="95" y="64"/>
                  </a:cubicBezTo>
                  <a:cubicBezTo>
                    <a:pt x="95" y="70"/>
                    <a:pt x="91" y="71"/>
                    <a:pt x="90" y="69"/>
                  </a:cubicBezTo>
                  <a:cubicBezTo>
                    <a:pt x="89" y="66"/>
                    <a:pt x="78" y="70"/>
                    <a:pt x="78" y="73"/>
                  </a:cubicBezTo>
                  <a:cubicBezTo>
                    <a:pt x="78" y="76"/>
                    <a:pt x="74" y="75"/>
                    <a:pt x="70" y="75"/>
                  </a:cubicBezTo>
                  <a:cubicBezTo>
                    <a:pt x="66" y="74"/>
                    <a:pt x="62" y="78"/>
                    <a:pt x="61" y="80"/>
                  </a:cubicBezTo>
                  <a:cubicBezTo>
                    <a:pt x="61" y="82"/>
                    <a:pt x="63" y="90"/>
                    <a:pt x="62" y="91"/>
                  </a:cubicBezTo>
                  <a:cubicBezTo>
                    <a:pt x="62" y="93"/>
                    <a:pt x="24" y="98"/>
                    <a:pt x="17" y="97"/>
                  </a:cubicBezTo>
                  <a:cubicBezTo>
                    <a:pt x="11" y="96"/>
                    <a:pt x="5" y="95"/>
                    <a:pt x="0" y="95"/>
                  </a:cubicBezTo>
                  <a:cubicBezTo>
                    <a:pt x="2" y="97"/>
                    <a:pt x="4" y="99"/>
                    <a:pt x="5" y="101"/>
                  </a:cubicBezTo>
                  <a:cubicBezTo>
                    <a:pt x="6" y="105"/>
                    <a:pt x="11" y="109"/>
                    <a:pt x="17" y="111"/>
                  </a:cubicBezTo>
                  <a:cubicBezTo>
                    <a:pt x="22" y="113"/>
                    <a:pt x="19" y="122"/>
                    <a:pt x="22" y="123"/>
                  </a:cubicBezTo>
                  <a:cubicBezTo>
                    <a:pt x="25" y="124"/>
                    <a:pt x="28" y="131"/>
                    <a:pt x="25" y="132"/>
                  </a:cubicBezTo>
                  <a:cubicBezTo>
                    <a:pt x="21" y="132"/>
                    <a:pt x="18" y="133"/>
                    <a:pt x="14" y="135"/>
                  </a:cubicBezTo>
                  <a:cubicBezTo>
                    <a:pt x="11" y="137"/>
                    <a:pt x="7" y="141"/>
                    <a:pt x="7" y="146"/>
                  </a:cubicBezTo>
                  <a:cubicBezTo>
                    <a:pt x="7" y="147"/>
                    <a:pt x="7" y="148"/>
                    <a:pt x="7" y="149"/>
                  </a:cubicBezTo>
                  <a:cubicBezTo>
                    <a:pt x="17" y="149"/>
                    <a:pt x="27" y="149"/>
                    <a:pt x="29" y="148"/>
                  </a:cubicBezTo>
                  <a:cubicBezTo>
                    <a:pt x="30" y="146"/>
                    <a:pt x="35" y="145"/>
                    <a:pt x="37" y="146"/>
                  </a:cubicBezTo>
                  <a:cubicBezTo>
                    <a:pt x="40" y="148"/>
                    <a:pt x="51" y="149"/>
                    <a:pt x="55" y="146"/>
                  </a:cubicBezTo>
                  <a:cubicBezTo>
                    <a:pt x="61" y="143"/>
                    <a:pt x="64" y="146"/>
                    <a:pt x="64" y="149"/>
                  </a:cubicBezTo>
                  <a:cubicBezTo>
                    <a:pt x="65" y="152"/>
                    <a:pt x="67" y="153"/>
                    <a:pt x="70" y="155"/>
                  </a:cubicBezTo>
                  <a:cubicBezTo>
                    <a:pt x="72" y="157"/>
                    <a:pt x="70" y="160"/>
                    <a:pt x="72" y="163"/>
                  </a:cubicBezTo>
                  <a:cubicBezTo>
                    <a:pt x="74" y="165"/>
                    <a:pt x="77" y="165"/>
                    <a:pt x="82" y="167"/>
                  </a:cubicBezTo>
                  <a:cubicBezTo>
                    <a:pt x="82" y="167"/>
                    <a:pt x="83" y="168"/>
                    <a:pt x="83" y="168"/>
                  </a:cubicBezTo>
                  <a:cubicBezTo>
                    <a:pt x="84" y="168"/>
                    <a:pt x="84" y="168"/>
                    <a:pt x="84" y="167"/>
                  </a:cubicBezTo>
                  <a:cubicBezTo>
                    <a:pt x="87" y="164"/>
                    <a:pt x="87" y="159"/>
                    <a:pt x="94" y="160"/>
                  </a:cubicBezTo>
                  <a:cubicBezTo>
                    <a:pt x="102" y="162"/>
                    <a:pt x="101" y="159"/>
                    <a:pt x="105" y="160"/>
                  </a:cubicBezTo>
                  <a:cubicBezTo>
                    <a:pt x="109" y="161"/>
                    <a:pt x="112" y="160"/>
                    <a:pt x="114" y="158"/>
                  </a:cubicBezTo>
                  <a:cubicBezTo>
                    <a:pt x="115" y="155"/>
                    <a:pt x="112" y="150"/>
                    <a:pt x="110" y="147"/>
                  </a:cubicBezTo>
                  <a:cubicBezTo>
                    <a:pt x="107" y="145"/>
                    <a:pt x="104" y="140"/>
                    <a:pt x="105" y="136"/>
                  </a:cubicBezTo>
                  <a:cubicBezTo>
                    <a:pt x="105" y="131"/>
                    <a:pt x="98" y="131"/>
                    <a:pt x="98" y="128"/>
                  </a:cubicBezTo>
                  <a:cubicBezTo>
                    <a:pt x="98" y="124"/>
                    <a:pt x="105" y="118"/>
                    <a:pt x="106" y="117"/>
                  </a:cubicBezTo>
                  <a:cubicBezTo>
                    <a:pt x="107" y="116"/>
                    <a:pt x="113" y="121"/>
                    <a:pt x="114" y="118"/>
                  </a:cubicBezTo>
                  <a:cubicBezTo>
                    <a:pt x="116" y="115"/>
                    <a:pt x="120" y="117"/>
                    <a:pt x="122" y="117"/>
                  </a:cubicBezTo>
                  <a:cubicBezTo>
                    <a:pt x="124" y="118"/>
                    <a:pt x="128" y="113"/>
                    <a:pt x="128" y="109"/>
                  </a:cubicBezTo>
                  <a:cubicBezTo>
                    <a:pt x="129" y="105"/>
                    <a:pt x="136" y="105"/>
                    <a:pt x="138" y="103"/>
                  </a:cubicBezTo>
                  <a:cubicBezTo>
                    <a:pt x="139" y="102"/>
                    <a:pt x="141" y="93"/>
                    <a:pt x="142" y="91"/>
                  </a:cubicBezTo>
                  <a:cubicBezTo>
                    <a:pt x="143" y="89"/>
                    <a:pt x="149" y="91"/>
                    <a:pt x="149" y="86"/>
                  </a:cubicBezTo>
                  <a:cubicBezTo>
                    <a:pt x="149" y="81"/>
                    <a:pt x="151" y="80"/>
                    <a:pt x="154" y="80"/>
                  </a:cubicBezTo>
                  <a:cubicBezTo>
                    <a:pt x="157" y="79"/>
                    <a:pt x="156" y="75"/>
                    <a:pt x="156" y="71"/>
                  </a:cubicBezTo>
                  <a:cubicBezTo>
                    <a:pt x="157" y="68"/>
                    <a:pt x="159" y="64"/>
                    <a:pt x="162" y="63"/>
                  </a:cubicBezTo>
                  <a:cubicBezTo>
                    <a:pt x="166" y="62"/>
                    <a:pt x="161" y="57"/>
                    <a:pt x="157" y="58"/>
                  </a:cubicBezTo>
                  <a:cubicBezTo>
                    <a:pt x="153" y="59"/>
                    <a:pt x="150" y="47"/>
                    <a:pt x="150" y="47"/>
                  </a:cubicBezTo>
                  <a:cubicBezTo>
                    <a:pt x="150" y="47"/>
                    <a:pt x="151" y="38"/>
                    <a:pt x="148" y="36"/>
                  </a:cubicBezTo>
                  <a:cubicBezTo>
                    <a:pt x="146" y="35"/>
                    <a:pt x="149" y="30"/>
                    <a:pt x="154" y="30"/>
                  </a:cubicBezTo>
                  <a:cubicBezTo>
                    <a:pt x="159" y="30"/>
                    <a:pt x="168" y="36"/>
                    <a:pt x="171" y="33"/>
                  </a:cubicBezTo>
                  <a:cubicBezTo>
                    <a:pt x="174" y="31"/>
                    <a:pt x="180" y="30"/>
                    <a:pt x="182" y="29"/>
                  </a:cubicBezTo>
                  <a:cubicBezTo>
                    <a:pt x="183" y="28"/>
                    <a:pt x="185" y="24"/>
                    <a:pt x="186" y="22"/>
                  </a:cubicBezTo>
                  <a:cubicBezTo>
                    <a:pt x="184" y="21"/>
                    <a:pt x="181" y="19"/>
                    <a:pt x="177" y="1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0" name="Freeform 171">
              <a:extLst>
                <a:ext uri="{FF2B5EF4-FFF2-40B4-BE49-F238E27FC236}">
                  <a16:creationId xmlns="" xmlns:a16="http://schemas.microsoft.com/office/drawing/2014/main" id="{EFE12312-35F3-488A-ADCA-F17F9E0E8860}"/>
                </a:ext>
              </a:extLst>
            </p:cNvPr>
            <p:cNvSpPr>
              <a:spLocks noEditPoints="1"/>
            </p:cNvSpPr>
            <p:nvPr/>
          </p:nvSpPr>
          <p:spPr bwMode="auto">
            <a:xfrm>
              <a:off x="7493038" y="4033836"/>
              <a:ext cx="971377" cy="352804"/>
            </a:xfrm>
            <a:custGeom>
              <a:avLst/>
              <a:gdLst/>
              <a:ahLst/>
              <a:cxnLst>
                <a:cxn ang="0">
                  <a:pos x="38" y="80"/>
                </a:cxn>
                <a:cxn ang="0">
                  <a:pos x="147" y="101"/>
                </a:cxn>
                <a:cxn ang="0">
                  <a:pos x="22" y="52"/>
                </a:cxn>
                <a:cxn ang="0">
                  <a:pos x="278" y="134"/>
                </a:cxn>
                <a:cxn ang="0">
                  <a:pos x="290" y="107"/>
                </a:cxn>
                <a:cxn ang="0">
                  <a:pos x="306" y="111"/>
                </a:cxn>
                <a:cxn ang="0">
                  <a:pos x="317" y="76"/>
                </a:cxn>
                <a:cxn ang="0">
                  <a:pos x="318" y="63"/>
                </a:cxn>
                <a:cxn ang="0">
                  <a:pos x="297" y="53"/>
                </a:cxn>
                <a:cxn ang="0">
                  <a:pos x="266" y="97"/>
                </a:cxn>
                <a:cxn ang="0">
                  <a:pos x="123" y="106"/>
                </a:cxn>
                <a:cxn ang="0">
                  <a:pos x="118" y="87"/>
                </a:cxn>
                <a:cxn ang="0">
                  <a:pos x="114" y="95"/>
                </a:cxn>
                <a:cxn ang="0">
                  <a:pos x="95" y="71"/>
                </a:cxn>
                <a:cxn ang="0">
                  <a:pos x="78" y="50"/>
                </a:cxn>
                <a:cxn ang="0">
                  <a:pos x="52" y="34"/>
                </a:cxn>
                <a:cxn ang="0">
                  <a:pos x="2" y="5"/>
                </a:cxn>
                <a:cxn ang="0">
                  <a:pos x="45" y="65"/>
                </a:cxn>
                <a:cxn ang="0">
                  <a:pos x="99" y="128"/>
                </a:cxn>
                <a:cxn ang="0">
                  <a:pos x="121" y="117"/>
                </a:cxn>
                <a:cxn ang="0">
                  <a:pos x="373" y="53"/>
                </a:cxn>
                <a:cxn ang="0">
                  <a:pos x="376" y="64"/>
                </a:cxn>
                <a:cxn ang="0">
                  <a:pos x="348" y="106"/>
                </a:cxn>
                <a:cxn ang="0">
                  <a:pos x="277" y="167"/>
                </a:cxn>
                <a:cxn ang="0">
                  <a:pos x="322" y="162"/>
                </a:cxn>
                <a:cxn ang="0">
                  <a:pos x="387" y="107"/>
                </a:cxn>
                <a:cxn ang="0">
                  <a:pos x="218" y="158"/>
                </a:cxn>
                <a:cxn ang="0">
                  <a:pos x="196" y="147"/>
                </a:cxn>
                <a:cxn ang="0">
                  <a:pos x="122" y="138"/>
                </a:cxn>
                <a:cxn ang="0">
                  <a:pos x="131" y="153"/>
                </a:cxn>
                <a:cxn ang="0">
                  <a:pos x="201" y="164"/>
                </a:cxn>
                <a:cxn ang="0">
                  <a:pos x="218" y="158"/>
                </a:cxn>
                <a:cxn ang="0">
                  <a:pos x="452" y="106"/>
                </a:cxn>
                <a:cxn ang="0">
                  <a:pos x="404" y="82"/>
                </a:cxn>
                <a:cxn ang="0">
                  <a:pos x="435" y="94"/>
                </a:cxn>
                <a:cxn ang="0">
                  <a:pos x="417" y="101"/>
                </a:cxn>
                <a:cxn ang="0">
                  <a:pos x="444" y="114"/>
                </a:cxn>
                <a:cxn ang="0">
                  <a:pos x="492" y="143"/>
                </a:cxn>
                <a:cxn ang="0">
                  <a:pos x="507" y="161"/>
                </a:cxn>
                <a:cxn ang="0">
                  <a:pos x="480" y="86"/>
                </a:cxn>
                <a:cxn ang="0">
                  <a:pos x="330" y="175"/>
                </a:cxn>
                <a:cxn ang="0">
                  <a:pos x="336" y="177"/>
                </a:cxn>
                <a:cxn ang="0">
                  <a:pos x="339" y="174"/>
                </a:cxn>
                <a:cxn ang="0">
                  <a:pos x="250" y="67"/>
                </a:cxn>
                <a:cxn ang="0">
                  <a:pos x="255" y="39"/>
                </a:cxn>
                <a:cxn ang="0">
                  <a:pos x="254" y="20"/>
                </a:cxn>
                <a:cxn ang="0">
                  <a:pos x="225" y="36"/>
                </a:cxn>
                <a:cxn ang="0">
                  <a:pos x="201" y="51"/>
                </a:cxn>
                <a:cxn ang="0">
                  <a:pos x="165" y="52"/>
                </a:cxn>
                <a:cxn ang="0">
                  <a:pos x="153" y="61"/>
                </a:cxn>
                <a:cxn ang="0">
                  <a:pos x="180" y="103"/>
                </a:cxn>
                <a:cxn ang="0">
                  <a:pos x="218" y="112"/>
                </a:cxn>
                <a:cxn ang="0">
                  <a:pos x="268" y="178"/>
                </a:cxn>
                <a:cxn ang="0">
                  <a:pos x="268" y="178"/>
                </a:cxn>
                <a:cxn ang="0">
                  <a:pos x="236" y="169"/>
                </a:cxn>
                <a:cxn ang="0">
                  <a:pos x="251" y="161"/>
                </a:cxn>
              </a:cxnLst>
              <a:rect l="0" t="0" r="r" b="b"/>
              <a:pathLst>
                <a:path w="519" h="189">
                  <a:moveTo>
                    <a:pt x="38" y="80"/>
                  </a:moveTo>
                  <a:cubicBezTo>
                    <a:pt x="37" y="82"/>
                    <a:pt x="41" y="89"/>
                    <a:pt x="43" y="87"/>
                  </a:cubicBezTo>
                  <a:cubicBezTo>
                    <a:pt x="46" y="85"/>
                    <a:pt x="40" y="75"/>
                    <a:pt x="38" y="80"/>
                  </a:cubicBezTo>
                  <a:close/>
                  <a:moveTo>
                    <a:pt x="147" y="101"/>
                  </a:moveTo>
                  <a:cubicBezTo>
                    <a:pt x="147" y="98"/>
                    <a:pt x="138" y="99"/>
                    <a:pt x="141" y="103"/>
                  </a:cubicBezTo>
                  <a:cubicBezTo>
                    <a:pt x="144" y="108"/>
                    <a:pt x="147" y="104"/>
                    <a:pt x="147" y="101"/>
                  </a:cubicBezTo>
                  <a:close/>
                  <a:moveTo>
                    <a:pt x="22" y="52"/>
                  </a:moveTo>
                  <a:cubicBezTo>
                    <a:pt x="21" y="55"/>
                    <a:pt x="25" y="65"/>
                    <a:pt x="29" y="61"/>
                  </a:cubicBezTo>
                  <a:cubicBezTo>
                    <a:pt x="33" y="57"/>
                    <a:pt x="22" y="48"/>
                    <a:pt x="22" y="52"/>
                  </a:cubicBezTo>
                  <a:close/>
                  <a:moveTo>
                    <a:pt x="273" y="109"/>
                  </a:moveTo>
                  <a:cubicBezTo>
                    <a:pt x="278" y="109"/>
                    <a:pt x="278" y="116"/>
                    <a:pt x="277" y="121"/>
                  </a:cubicBezTo>
                  <a:cubicBezTo>
                    <a:pt x="276" y="125"/>
                    <a:pt x="274" y="135"/>
                    <a:pt x="278" y="134"/>
                  </a:cubicBezTo>
                  <a:cubicBezTo>
                    <a:pt x="283" y="132"/>
                    <a:pt x="287" y="125"/>
                    <a:pt x="284" y="123"/>
                  </a:cubicBezTo>
                  <a:cubicBezTo>
                    <a:pt x="281" y="120"/>
                    <a:pt x="281" y="106"/>
                    <a:pt x="282" y="102"/>
                  </a:cubicBezTo>
                  <a:cubicBezTo>
                    <a:pt x="284" y="98"/>
                    <a:pt x="293" y="101"/>
                    <a:pt x="290" y="107"/>
                  </a:cubicBezTo>
                  <a:cubicBezTo>
                    <a:pt x="287" y="112"/>
                    <a:pt x="295" y="112"/>
                    <a:pt x="295" y="118"/>
                  </a:cubicBezTo>
                  <a:cubicBezTo>
                    <a:pt x="295" y="124"/>
                    <a:pt x="300" y="121"/>
                    <a:pt x="306" y="119"/>
                  </a:cubicBezTo>
                  <a:cubicBezTo>
                    <a:pt x="311" y="118"/>
                    <a:pt x="310" y="115"/>
                    <a:pt x="306" y="111"/>
                  </a:cubicBezTo>
                  <a:cubicBezTo>
                    <a:pt x="303" y="107"/>
                    <a:pt x="309" y="101"/>
                    <a:pt x="304" y="98"/>
                  </a:cubicBezTo>
                  <a:cubicBezTo>
                    <a:pt x="299" y="94"/>
                    <a:pt x="296" y="89"/>
                    <a:pt x="300" y="88"/>
                  </a:cubicBezTo>
                  <a:cubicBezTo>
                    <a:pt x="305" y="87"/>
                    <a:pt x="319" y="79"/>
                    <a:pt x="317" y="76"/>
                  </a:cubicBezTo>
                  <a:cubicBezTo>
                    <a:pt x="316" y="73"/>
                    <a:pt x="296" y="77"/>
                    <a:pt x="294" y="83"/>
                  </a:cubicBezTo>
                  <a:cubicBezTo>
                    <a:pt x="293" y="89"/>
                    <a:pt x="279" y="82"/>
                    <a:pt x="280" y="72"/>
                  </a:cubicBezTo>
                  <a:cubicBezTo>
                    <a:pt x="282" y="61"/>
                    <a:pt x="310" y="60"/>
                    <a:pt x="318" y="63"/>
                  </a:cubicBezTo>
                  <a:cubicBezTo>
                    <a:pt x="326" y="67"/>
                    <a:pt x="334" y="57"/>
                    <a:pt x="337" y="52"/>
                  </a:cubicBezTo>
                  <a:cubicBezTo>
                    <a:pt x="340" y="46"/>
                    <a:pt x="331" y="53"/>
                    <a:pt x="325" y="56"/>
                  </a:cubicBezTo>
                  <a:cubicBezTo>
                    <a:pt x="320" y="60"/>
                    <a:pt x="305" y="56"/>
                    <a:pt x="297" y="53"/>
                  </a:cubicBezTo>
                  <a:cubicBezTo>
                    <a:pt x="289" y="51"/>
                    <a:pt x="290" y="58"/>
                    <a:pt x="283" y="59"/>
                  </a:cubicBezTo>
                  <a:cubicBezTo>
                    <a:pt x="277" y="60"/>
                    <a:pt x="278" y="74"/>
                    <a:pt x="275" y="76"/>
                  </a:cubicBezTo>
                  <a:cubicBezTo>
                    <a:pt x="272" y="77"/>
                    <a:pt x="272" y="88"/>
                    <a:pt x="266" y="97"/>
                  </a:cubicBezTo>
                  <a:cubicBezTo>
                    <a:pt x="260" y="107"/>
                    <a:pt x="268" y="108"/>
                    <a:pt x="273" y="109"/>
                  </a:cubicBezTo>
                  <a:close/>
                  <a:moveTo>
                    <a:pt x="121" y="117"/>
                  </a:moveTo>
                  <a:cubicBezTo>
                    <a:pt x="121" y="113"/>
                    <a:pt x="123" y="108"/>
                    <a:pt x="123" y="106"/>
                  </a:cubicBezTo>
                  <a:cubicBezTo>
                    <a:pt x="123" y="103"/>
                    <a:pt x="124" y="102"/>
                    <a:pt x="127" y="103"/>
                  </a:cubicBezTo>
                  <a:cubicBezTo>
                    <a:pt x="130" y="104"/>
                    <a:pt x="130" y="97"/>
                    <a:pt x="128" y="96"/>
                  </a:cubicBezTo>
                  <a:cubicBezTo>
                    <a:pt x="125" y="95"/>
                    <a:pt x="124" y="87"/>
                    <a:pt x="118" y="87"/>
                  </a:cubicBezTo>
                  <a:cubicBezTo>
                    <a:pt x="113" y="87"/>
                    <a:pt x="114" y="92"/>
                    <a:pt x="117" y="92"/>
                  </a:cubicBezTo>
                  <a:cubicBezTo>
                    <a:pt x="120" y="92"/>
                    <a:pt x="122" y="95"/>
                    <a:pt x="121" y="97"/>
                  </a:cubicBezTo>
                  <a:cubicBezTo>
                    <a:pt x="120" y="100"/>
                    <a:pt x="119" y="95"/>
                    <a:pt x="114" y="95"/>
                  </a:cubicBezTo>
                  <a:cubicBezTo>
                    <a:pt x="110" y="96"/>
                    <a:pt x="113" y="90"/>
                    <a:pt x="107" y="89"/>
                  </a:cubicBezTo>
                  <a:cubicBezTo>
                    <a:pt x="102" y="89"/>
                    <a:pt x="103" y="79"/>
                    <a:pt x="97" y="79"/>
                  </a:cubicBezTo>
                  <a:cubicBezTo>
                    <a:pt x="92" y="79"/>
                    <a:pt x="91" y="75"/>
                    <a:pt x="95" y="71"/>
                  </a:cubicBezTo>
                  <a:cubicBezTo>
                    <a:pt x="99" y="68"/>
                    <a:pt x="89" y="65"/>
                    <a:pt x="89" y="61"/>
                  </a:cubicBezTo>
                  <a:cubicBezTo>
                    <a:pt x="89" y="57"/>
                    <a:pt x="83" y="59"/>
                    <a:pt x="83" y="56"/>
                  </a:cubicBezTo>
                  <a:cubicBezTo>
                    <a:pt x="83" y="53"/>
                    <a:pt x="81" y="54"/>
                    <a:pt x="78" y="50"/>
                  </a:cubicBezTo>
                  <a:cubicBezTo>
                    <a:pt x="75" y="46"/>
                    <a:pt x="73" y="50"/>
                    <a:pt x="71" y="47"/>
                  </a:cubicBezTo>
                  <a:cubicBezTo>
                    <a:pt x="68" y="44"/>
                    <a:pt x="64" y="42"/>
                    <a:pt x="62" y="43"/>
                  </a:cubicBezTo>
                  <a:cubicBezTo>
                    <a:pt x="60" y="44"/>
                    <a:pt x="54" y="39"/>
                    <a:pt x="52" y="34"/>
                  </a:cubicBezTo>
                  <a:cubicBezTo>
                    <a:pt x="51" y="29"/>
                    <a:pt x="35" y="22"/>
                    <a:pt x="33" y="17"/>
                  </a:cubicBezTo>
                  <a:cubicBezTo>
                    <a:pt x="31" y="11"/>
                    <a:pt x="26" y="9"/>
                    <a:pt x="17" y="9"/>
                  </a:cubicBezTo>
                  <a:cubicBezTo>
                    <a:pt x="8" y="9"/>
                    <a:pt x="4" y="0"/>
                    <a:pt x="2" y="5"/>
                  </a:cubicBezTo>
                  <a:cubicBezTo>
                    <a:pt x="0" y="10"/>
                    <a:pt x="12" y="23"/>
                    <a:pt x="18" y="26"/>
                  </a:cubicBezTo>
                  <a:cubicBezTo>
                    <a:pt x="23" y="30"/>
                    <a:pt x="26" y="42"/>
                    <a:pt x="33" y="42"/>
                  </a:cubicBezTo>
                  <a:cubicBezTo>
                    <a:pt x="40" y="43"/>
                    <a:pt x="40" y="64"/>
                    <a:pt x="45" y="65"/>
                  </a:cubicBezTo>
                  <a:cubicBezTo>
                    <a:pt x="50" y="66"/>
                    <a:pt x="61" y="82"/>
                    <a:pt x="63" y="91"/>
                  </a:cubicBezTo>
                  <a:cubicBezTo>
                    <a:pt x="64" y="100"/>
                    <a:pt x="75" y="104"/>
                    <a:pt x="79" y="110"/>
                  </a:cubicBezTo>
                  <a:cubicBezTo>
                    <a:pt x="83" y="117"/>
                    <a:pt x="97" y="125"/>
                    <a:pt x="99" y="128"/>
                  </a:cubicBezTo>
                  <a:cubicBezTo>
                    <a:pt x="101" y="131"/>
                    <a:pt x="103" y="137"/>
                    <a:pt x="105" y="134"/>
                  </a:cubicBezTo>
                  <a:cubicBezTo>
                    <a:pt x="107" y="131"/>
                    <a:pt x="114" y="134"/>
                    <a:pt x="117" y="134"/>
                  </a:cubicBezTo>
                  <a:cubicBezTo>
                    <a:pt x="120" y="134"/>
                    <a:pt x="121" y="122"/>
                    <a:pt x="121" y="117"/>
                  </a:cubicBezTo>
                  <a:close/>
                  <a:moveTo>
                    <a:pt x="376" y="64"/>
                  </a:moveTo>
                  <a:cubicBezTo>
                    <a:pt x="383" y="65"/>
                    <a:pt x="380" y="60"/>
                    <a:pt x="380" y="56"/>
                  </a:cubicBezTo>
                  <a:cubicBezTo>
                    <a:pt x="380" y="51"/>
                    <a:pt x="373" y="55"/>
                    <a:pt x="373" y="53"/>
                  </a:cubicBezTo>
                  <a:cubicBezTo>
                    <a:pt x="373" y="50"/>
                    <a:pt x="371" y="41"/>
                    <a:pt x="365" y="48"/>
                  </a:cubicBezTo>
                  <a:cubicBezTo>
                    <a:pt x="360" y="56"/>
                    <a:pt x="367" y="74"/>
                    <a:pt x="371" y="73"/>
                  </a:cubicBezTo>
                  <a:cubicBezTo>
                    <a:pt x="375" y="72"/>
                    <a:pt x="368" y="63"/>
                    <a:pt x="376" y="64"/>
                  </a:cubicBezTo>
                  <a:close/>
                  <a:moveTo>
                    <a:pt x="348" y="106"/>
                  </a:moveTo>
                  <a:cubicBezTo>
                    <a:pt x="350" y="111"/>
                    <a:pt x="359" y="114"/>
                    <a:pt x="362" y="109"/>
                  </a:cubicBezTo>
                  <a:cubicBezTo>
                    <a:pt x="365" y="105"/>
                    <a:pt x="347" y="99"/>
                    <a:pt x="348" y="106"/>
                  </a:cubicBezTo>
                  <a:close/>
                  <a:moveTo>
                    <a:pt x="322" y="162"/>
                  </a:moveTo>
                  <a:cubicBezTo>
                    <a:pt x="313" y="161"/>
                    <a:pt x="307" y="167"/>
                    <a:pt x="298" y="164"/>
                  </a:cubicBezTo>
                  <a:cubicBezTo>
                    <a:pt x="289" y="161"/>
                    <a:pt x="276" y="164"/>
                    <a:pt x="277" y="167"/>
                  </a:cubicBezTo>
                  <a:cubicBezTo>
                    <a:pt x="278" y="170"/>
                    <a:pt x="286" y="170"/>
                    <a:pt x="295" y="170"/>
                  </a:cubicBezTo>
                  <a:cubicBezTo>
                    <a:pt x="304" y="171"/>
                    <a:pt x="312" y="166"/>
                    <a:pt x="318" y="165"/>
                  </a:cubicBezTo>
                  <a:cubicBezTo>
                    <a:pt x="324" y="165"/>
                    <a:pt x="331" y="163"/>
                    <a:pt x="322" y="162"/>
                  </a:cubicBezTo>
                  <a:close/>
                  <a:moveTo>
                    <a:pt x="393" y="101"/>
                  </a:moveTo>
                  <a:cubicBezTo>
                    <a:pt x="385" y="98"/>
                    <a:pt x="370" y="100"/>
                    <a:pt x="371" y="105"/>
                  </a:cubicBezTo>
                  <a:cubicBezTo>
                    <a:pt x="373" y="109"/>
                    <a:pt x="380" y="107"/>
                    <a:pt x="387" y="107"/>
                  </a:cubicBezTo>
                  <a:cubicBezTo>
                    <a:pt x="394" y="107"/>
                    <a:pt x="397" y="112"/>
                    <a:pt x="401" y="112"/>
                  </a:cubicBezTo>
                  <a:cubicBezTo>
                    <a:pt x="405" y="112"/>
                    <a:pt x="402" y="104"/>
                    <a:pt x="393" y="101"/>
                  </a:cubicBezTo>
                  <a:close/>
                  <a:moveTo>
                    <a:pt x="218" y="158"/>
                  </a:moveTo>
                  <a:cubicBezTo>
                    <a:pt x="217" y="154"/>
                    <a:pt x="204" y="158"/>
                    <a:pt x="198" y="155"/>
                  </a:cubicBezTo>
                  <a:cubicBezTo>
                    <a:pt x="192" y="153"/>
                    <a:pt x="205" y="150"/>
                    <a:pt x="209" y="148"/>
                  </a:cubicBezTo>
                  <a:cubicBezTo>
                    <a:pt x="214" y="145"/>
                    <a:pt x="207" y="144"/>
                    <a:pt x="196" y="147"/>
                  </a:cubicBezTo>
                  <a:cubicBezTo>
                    <a:pt x="185" y="151"/>
                    <a:pt x="173" y="140"/>
                    <a:pt x="173" y="145"/>
                  </a:cubicBezTo>
                  <a:cubicBezTo>
                    <a:pt x="172" y="149"/>
                    <a:pt x="153" y="143"/>
                    <a:pt x="149" y="139"/>
                  </a:cubicBezTo>
                  <a:cubicBezTo>
                    <a:pt x="144" y="136"/>
                    <a:pt x="126" y="132"/>
                    <a:pt x="122" y="138"/>
                  </a:cubicBezTo>
                  <a:cubicBezTo>
                    <a:pt x="119" y="144"/>
                    <a:pt x="116" y="139"/>
                    <a:pt x="117" y="145"/>
                  </a:cubicBezTo>
                  <a:cubicBezTo>
                    <a:pt x="118" y="149"/>
                    <a:pt x="122" y="146"/>
                    <a:pt x="125" y="146"/>
                  </a:cubicBezTo>
                  <a:cubicBezTo>
                    <a:pt x="128" y="146"/>
                    <a:pt x="127" y="152"/>
                    <a:pt x="131" y="153"/>
                  </a:cubicBezTo>
                  <a:cubicBezTo>
                    <a:pt x="136" y="153"/>
                    <a:pt x="150" y="157"/>
                    <a:pt x="151" y="154"/>
                  </a:cubicBezTo>
                  <a:cubicBezTo>
                    <a:pt x="153" y="151"/>
                    <a:pt x="166" y="154"/>
                    <a:pt x="173" y="160"/>
                  </a:cubicBezTo>
                  <a:cubicBezTo>
                    <a:pt x="179" y="165"/>
                    <a:pt x="195" y="165"/>
                    <a:pt x="201" y="164"/>
                  </a:cubicBezTo>
                  <a:cubicBezTo>
                    <a:pt x="207" y="163"/>
                    <a:pt x="213" y="168"/>
                    <a:pt x="216" y="165"/>
                  </a:cubicBezTo>
                  <a:cubicBezTo>
                    <a:pt x="218" y="162"/>
                    <a:pt x="222" y="170"/>
                    <a:pt x="229" y="165"/>
                  </a:cubicBezTo>
                  <a:cubicBezTo>
                    <a:pt x="236" y="160"/>
                    <a:pt x="218" y="162"/>
                    <a:pt x="218" y="158"/>
                  </a:cubicBezTo>
                  <a:close/>
                  <a:moveTo>
                    <a:pt x="480" y="86"/>
                  </a:moveTo>
                  <a:cubicBezTo>
                    <a:pt x="475" y="86"/>
                    <a:pt x="474" y="95"/>
                    <a:pt x="470" y="95"/>
                  </a:cubicBezTo>
                  <a:cubicBezTo>
                    <a:pt x="466" y="95"/>
                    <a:pt x="460" y="104"/>
                    <a:pt x="452" y="106"/>
                  </a:cubicBezTo>
                  <a:cubicBezTo>
                    <a:pt x="444" y="109"/>
                    <a:pt x="443" y="83"/>
                    <a:pt x="440" y="78"/>
                  </a:cubicBezTo>
                  <a:cubicBezTo>
                    <a:pt x="436" y="73"/>
                    <a:pt x="416" y="69"/>
                    <a:pt x="414" y="75"/>
                  </a:cubicBezTo>
                  <a:cubicBezTo>
                    <a:pt x="412" y="81"/>
                    <a:pt x="405" y="78"/>
                    <a:pt x="404" y="82"/>
                  </a:cubicBezTo>
                  <a:cubicBezTo>
                    <a:pt x="404" y="87"/>
                    <a:pt x="406" y="85"/>
                    <a:pt x="410" y="85"/>
                  </a:cubicBezTo>
                  <a:cubicBezTo>
                    <a:pt x="415" y="85"/>
                    <a:pt x="415" y="89"/>
                    <a:pt x="417" y="93"/>
                  </a:cubicBezTo>
                  <a:cubicBezTo>
                    <a:pt x="419" y="97"/>
                    <a:pt x="431" y="94"/>
                    <a:pt x="435" y="94"/>
                  </a:cubicBezTo>
                  <a:cubicBezTo>
                    <a:pt x="439" y="94"/>
                    <a:pt x="439" y="99"/>
                    <a:pt x="434" y="97"/>
                  </a:cubicBezTo>
                  <a:cubicBezTo>
                    <a:pt x="428" y="95"/>
                    <a:pt x="428" y="100"/>
                    <a:pt x="424" y="99"/>
                  </a:cubicBezTo>
                  <a:cubicBezTo>
                    <a:pt x="420" y="98"/>
                    <a:pt x="415" y="98"/>
                    <a:pt x="417" y="101"/>
                  </a:cubicBezTo>
                  <a:cubicBezTo>
                    <a:pt x="420" y="103"/>
                    <a:pt x="424" y="105"/>
                    <a:pt x="424" y="111"/>
                  </a:cubicBezTo>
                  <a:cubicBezTo>
                    <a:pt x="424" y="116"/>
                    <a:pt x="432" y="115"/>
                    <a:pt x="432" y="111"/>
                  </a:cubicBezTo>
                  <a:cubicBezTo>
                    <a:pt x="432" y="106"/>
                    <a:pt x="436" y="112"/>
                    <a:pt x="444" y="114"/>
                  </a:cubicBezTo>
                  <a:cubicBezTo>
                    <a:pt x="451" y="116"/>
                    <a:pt x="446" y="119"/>
                    <a:pt x="454" y="119"/>
                  </a:cubicBezTo>
                  <a:cubicBezTo>
                    <a:pt x="461" y="120"/>
                    <a:pt x="479" y="125"/>
                    <a:pt x="485" y="130"/>
                  </a:cubicBezTo>
                  <a:cubicBezTo>
                    <a:pt x="492" y="135"/>
                    <a:pt x="487" y="139"/>
                    <a:pt x="492" y="143"/>
                  </a:cubicBezTo>
                  <a:cubicBezTo>
                    <a:pt x="496" y="148"/>
                    <a:pt x="497" y="153"/>
                    <a:pt x="491" y="153"/>
                  </a:cubicBezTo>
                  <a:cubicBezTo>
                    <a:pt x="485" y="153"/>
                    <a:pt x="479" y="159"/>
                    <a:pt x="481" y="162"/>
                  </a:cubicBezTo>
                  <a:cubicBezTo>
                    <a:pt x="482" y="165"/>
                    <a:pt x="502" y="161"/>
                    <a:pt x="507" y="161"/>
                  </a:cubicBezTo>
                  <a:cubicBezTo>
                    <a:pt x="510" y="161"/>
                    <a:pt x="513" y="166"/>
                    <a:pt x="519" y="170"/>
                  </a:cubicBezTo>
                  <a:cubicBezTo>
                    <a:pt x="519" y="99"/>
                    <a:pt x="519" y="99"/>
                    <a:pt x="519" y="99"/>
                  </a:cubicBezTo>
                  <a:cubicBezTo>
                    <a:pt x="504" y="94"/>
                    <a:pt x="484" y="85"/>
                    <a:pt x="480" y="86"/>
                  </a:cubicBezTo>
                  <a:close/>
                  <a:moveTo>
                    <a:pt x="336" y="170"/>
                  </a:moveTo>
                  <a:cubicBezTo>
                    <a:pt x="335" y="171"/>
                    <a:pt x="334" y="171"/>
                    <a:pt x="332" y="172"/>
                  </a:cubicBezTo>
                  <a:cubicBezTo>
                    <a:pt x="332" y="173"/>
                    <a:pt x="331" y="174"/>
                    <a:pt x="330" y="175"/>
                  </a:cubicBezTo>
                  <a:cubicBezTo>
                    <a:pt x="329" y="176"/>
                    <a:pt x="328" y="174"/>
                    <a:pt x="327" y="173"/>
                  </a:cubicBezTo>
                  <a:cubicBezTo>
                    <a:pt x="320" y="175"/>
                    <a:pt x="317" y="183"/>
                    <a:pt x="321" y="186"/>
                  </a:cubicBezTo>
                  <a:cubicBezTo>
                    <a:pt x="326" y="188"/>
                    <a:pt x="332" y="182"/>
                    <a:pt x="336" y="177"/>
                  </a:cubicBezTo>
                  <a:cubicBezTo>
                    <a:pt x="336" y="177"/>
                    <a:pt x="337" y="176"/>
                    <a:pt x="337" y="176"/>
                  </a:cubicBezTo>
                  <a:cubicBezTo>
                    <a:pt x="337" y="175"/>
                    <a:pt x="338" y="175"/>
                    <a:pt x="338" y="174"/>
                  </a:cubicBezTo>
                  <a:cubicBezTo>
                    <a:pt x="338" y="174"/>
                    <a:pt x="339" y="174"/>
                    <a:pt x="339" y="174"/>
                  </a:cubicBezTo>
                  <a:cubicBezTo>
                    <a:pt x="338" y="172"/>
                    <a:pt x="337" y="171"/>
                    <a:pt x="336" y="170"/>
                  </a:cubicBezTo>
                  <a:close/>
                  <a:moveTo>
                    <a:pt x="243" y="84"/>
                  </a:moveTo>
                  <a:cubicBezTo>
                    <a:pt x="249" y="81"/>
                    <a:pt x="250" y="74"/>
                    <a:pt x="250" y="67"/>
                  </a:cubicBezTo>
                  <a:cubicBezTo>
                    <a:pt x="249" y="60"/>
                    <a:pt x="264" y="60"/>
                    <a:pt x="267" y="57"/>
                  </a:cubicBezTo>
                  <a:cubicBezTo>
                    <a:pt x="269" y="55"/>
                    <a:pt x="263" y="50"/>
                    <a:pt x="259" y="48"/>
                  </a:cubicBezTo>
                  <a:cubicBezTo>
                    <a:pt x="255" y="46"/>
                    <a:pt x="258" y="42"/>
                    <a:pt x="255" y="39"/>
                  </a:cubicBezTo>
                  <a:cubicBezTo>
                    <a:pt x="252" y="37"/>
                    <a:pt x="247" y="30"/>
                    <a:pt x="252" y="29"/>
                  </a:cubicBezTo>
                  <a:cubicBezTo>
                    <a:pt x="256" y="29"/>
                    <a:pt x="249" y="23"/>
                    <a:pt x="252" y="21"/>
                  </a:cubicBezTo>
                  <a:cubicBezTo>
                    <a:pt x="253" y="21"/>
                    <a:pt x="253" y="20"/>
                    <a:pt x="254" y="20"/>
                  </a:cubicBezTo>
                  <a:cubicBezTo>
                    <a:pt x="252" y="19"/>
                    <a:pt x="250" y="18"/>
                    <a:pt x="249" y="18"/>
                  </a:cubicBezTo>
                  <a:cubicBezTo>
                    <a:pt x="243" y="18"/>
                    <a:pt x="231" y="17"/>
                    <a:pt x="231" y="26"/>
                  </a:cubicBezTo>
                  <a:cubicBezTo>
                    <a:pt x="232" y="34"/>
                    <a:pt x="224" y="31"/>
                    <a:pt x="225" y="36"/>
                  </a:cubicBezTo>
                  <a:cubicBezTo>
                    <a:pt x="225" y="40"/>
                    <a:pt x="221" y="40"/>
                    <a:pt x="221" y="46"/>
                  </a:cubicBezTo>
                  <a:cubicBezTo>
                    <a:pt x="222" y="52"/>
                    <a:pt x="218" y="50"/>
                    <a:pt x="211" y="53"/>
                  </a:cubicBezTo>
                  <a:cubicBezTo>
                    <a:pt x="205" y="56"/>
                    <a:pt x="207" y="51"/>
                    <a:pt x="201" y="51"/>
                  </a:cubicBezTo>
                  <a:cubicBezTo>
                    <a:pt x="194" y="51"/>
                    <a:pt x="193" y="54"/>
                    <a:pt x="189" y="56"/>
                  </a:cubicBezTo>
                  <a:cubicBezTo>
                    <a:pt x="185" y="57"/>
                    <a:pt x="177" y="55"/>
                    <a:pt x="175" y="57"/>
                  </a:cubicBezTo>
                  <a:cubicBezTo>
                    <a:pt x="172" y="59"/>
                    <a:pt x="168" y="52"/>
                    <a:pt x="165" y="52"/>
                  </a:cubicBezTo>
                  <a:cubicBezTo>
                    <a:pt x="164" y="52"/>
                    <a:pt x="163" y="49"/>
                    <a:pt x="162" y="45"/>
                  </a:cubicBezTo>
                  <a:cubicBezTo>
                    <a:pt x="162" y="45"/>
                    <a:pt x="161" y="45"/>
                    <a:pt x="161" y="45"/>
                  </a:cubicBezTo>
                  <a:cubicBezTo>
                    <a:pt x="156" y="45"/>
                    <a:pt x="149" y="57"/>
                    <a:pt x="153" y="61"/>
                  </a:cubicBezTo>
                  <a:cubicBezTo>
                    <a:pt x="158" y="65"/>
                    <a:pt x="157" y="73"/>
                    <a:pt x="159" y="76"/>
                  </a:cubicBezTo>
                  <a:cubicBezTo>
                    <a:pt x="162" y="80"/>
                    <a:pt x="169" y="81"/>
                    <a:pt x="169" y="88"/>
                  </a:cubicBezTo>
                  <a:cubicBezTo>
                    <a:pt x="169" y="95"/>
                    <a:pt x="175" y="106"/>
                    <a:pt x="180" y="103"/>
                  </a:cubicBezTo>
                  <a:cubicBezTo>
                    <a:pt x="184" y="100"/>
                    <a:pt x="187" y="104"/>
                    <a:pt x="189" y="107"/>
                  </a:cubicBezTo>
                  <a:cubicBezTo>
                    <a:pt x="190" y="110"/>
                    <a:pt x="200" y="105"/>
                    <a:pt x="204" y="105"/>
                  </a:cubicBezTo>
                  <a:cubicBezTo>
                    <a:pt x="207" y="106"/>
                    <a:pt x="217" y="108"/>
                    <a:pt x="218" y="112"/>
                  </a:cubicBezTo>
                  <a:cubicBezTo>
                    <a:pt x="219" y="116"/>
                    <a:pt x="228" y="112"/>
                    <a:pt x="234" y="109"/>
                  </a:cubicBezTo>
                  <a:cubicBezTo>
                    <a:pt x="241" y="107"/>
                    <a:pt x="237" y="88"/>
                    <a:pt x="243" y="84"/>
                  </a:cubicBezTo>
                  <a:close/>
                  <a:moveTo>
                    <a:pt x="268" y="178"/>
                  </a:moveTo>
                  <a:cubicBezTo>
                    <a:pt x="270" y="181"/>
                    <a:pt x="276" y="181"/>
                    <a:pt x="278" y="183"/>
                  </a:cubicBezTo>
                  <a:cubicBezTo>
                    <a:pt x="280" y="185"/>
                    <a:pt x="289" y="189"/>
                    <a:pt x="289" y="183"/>
                  </a:cubicBezTo>
                  <a:cubicBezTo>
                    <a:pt x="289" y="178"/>
                    <a:pt x="266" y="174"/>
                    <a:pt x="268" y="178"/>
                  </a:cubicBezTo>
                  <a:close/>
                  <a:moveTo>
                    <a:pt x="251" y="161"/>
                  </a:moveTo>
                  <a:cubicBezTo>
                    <a:pt x="250" y="164"/>
                    <a:pt x="244" y="165"/>
                    <a:pt x="241" y="163"/>
                  </a:cubicBezTo>
                  <a:cubicBezTo>
                    <a:pt x="238" y="160"/>
                    <a:pt x="234" y="166"/>
                    <a:pt x="236" y="169"/>
                  </a:cubicBezTo>
                  <a:cubicBezTo>
                    <a:pt x="237" y="170"/>
                    <a:pt x="244" y="175"/>
                    <a:pt x="252" y="171"/>
                  </a:cubicBezTo>
                  <a:cubicBezTo>
                    <a:pt x="260" y="167"/>
                    <a:pt x="266" y="171"/>
                    <a:pt x="268" y="167"/>
                  </a:cubicBezTo>
                  <a:cubicBezTo>
                    <a:pt x="270" y="162"/>
                    <a:pt x="253" y="158"/>
                    <a:pt x="251" y="161"/>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1" name="Freeform 172">
              <a:extLst>
                <a:ext uri="{FF2B5EF4-FFF2-40B4-BE49-F238E27FC236}">
                  <a16:creationId xmlns="" xmlns:a16="http://schemas.microsoft.com/office/drawing/2014/main" id="{227BBFAF-7BED-4B53-BE01-FDE993D847C7}"/>
                </a:ext>
              </a:extLst>
            </p:cNvPr>
            <p:cNvSpPr>
              <a:spLocks noEditPoints="1"/>
            </p:cNvSpPr>
            <p:nvPr/>
          </p:nvSpPr>
          <p:spPr bwMode="auto">
            <a:xfrm>
              <a:off x="8105394" y="4332243"/>
              <a:ext cx="68385" cy="29530"/>
            </a:xfrm>
            <a:custGeom>
              <a:avLst/>
              <a:gdLst/>
              <a:ahLst/>
              <a:cxnLst>
                <a:cxn ang="0">
                  <a:pos x="3" y="12"/>
                </a:cxn>
                <a:cxn ang="0">
                  <a:pos x="0" y="13"/>
                </a:cxn>
                <a:cxn ang="0">
                  <a:pos x="3" y="15"/>
                </a:cxn>
                <a:cxn ang="0">
                  <a:pos x="5" y="12"/>
                </a:cxn>
                <a:cxn ang="0">
                  <a:pos x="4" y="12"/>
                </a:cxn>
                <a:cxn ang="0">
                  <a:pos x="3" y="12"/>
                </a:cxn>
                <a:cxn ang="0">
                  <a:pos x="19" y="3"/>
                </a:cxn>
                <a:cxn ang="0">
                  <a:pos x="10" y="9"/>
                </a:cxn>
                <a:cxn ang="0">
                  <a:pos x="9" y="10"/>
                </a:cxn>
                <a:cxn ang="0">
                  <a:pos x="12" y="14"/>
                </a:cxn>
                <a:cxn ang="0">
                  <a:pos x="36" y="3"/>
                </a:cxn>
                <a:cxn ang="0">
                  <a:pos x="19" y="3"/>
                </a:cxn>
              </a:cxnLst>
              <a:rect l="0" t="0" r="r" b="b"/>
              <a:pathLst>
                <a:path w="37" h="16">
                  <a:moveTo>
                    <a:pt x="3" y="12"/>
                  </a:moveTo>
                  <a:cubicBezTo>
                    <a:pt x="2" y="12"/>
                    <a:pt x="1" y="12"/>
                    <a:pt x="0" y="13"/>
                  </a:cubicBezTo>
                  <a:cubicBezTo>
                    <a:pt x="1" y="14"/>
                    <a:pt x="2" y="16"/>
                    <a:pt x="3" y="15"/>
                  </a:cubicBezTo>
                  <a:cubicBezTo>
                    <a:pt x="4" y="14"/>
                    <a:pt x="5" y="13"/>
                    <a:pt x="5" y="12"/>
                  </a:cubicBezTo>
                  <a:cubicBezTo>
                    <a:pt x="5" y="12"/>
                    <a:pt x="4" y="12"/>
                    <a:pt x="4" y="12"/>
                  </a:cubicBezTo>
                  <a:cubicBezTo>
                    <a:pt x="3" y="12"/>
                    <a:pt x="3" y="12"/>
                    <a:pt x="3" y="12"/>
                  </a:cubicBezTo>
                  <a:close/>
                  <a:moveTo>
                    <a:pt x="19" y="3"/>
                  </a:moveTo>
                  <a:cubicBezTo>
                    <a:pt x="15" y="3"/>
                    <a:pt x="13" y="7"/>
                    <a:pt x="10" y="9"/>
                  </a:cubicBezTo>
                  <a:cubicBezTo>
                    <a:pt x="9" y="10"/>
                    <a:pt x="9" y="10"/>
                    <a:pt x="9" y="10"/>
                  </a:cubicBezTo>
                  <a:cubicBezTo>
                    <a:pt x="10" y="11"/>
                    <a:pt x="11" y="12"/>
                    <a:pt x="12" y="14"/>
                  </a:cubicBezTo>
                  <a:cubicBezTo>
                    <a:pt x="19" y="10"/>
                    <a:pt x="35" y="5"/>
                    <a:pt x="36" y="3"/>
                  </a:cubicBezTo>
                  <a:cubicBezTo>
                    <a:pt x="37" y="0"/>
                    <a:pt x="26" y="4"/>
                    <a:pt x="19" y="3"/>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2" name="Freeform 173">
              <a:extLst>
                <a:ext uri="{FF2B5EF4-FFF2-40B4-BE49-F238E27FC236}">
                  <a16:creationId xmlns="" xmlns:a16="http://schemas.microsoft.com/office/drawing/2014/main" id="{CDCE1FC1-7E3A-41B9-9540-2B1FE4A1A42C}"/>
                </a:ext>
              </a:extLst>
            </p:cNvPr>
            <p:cNvSpPr>
              <a:spLocks/>
            </p:cNvSpPr>
            <p:nvPr/>
          </p:nvSpPr>
          <p:spPr bwMode="auto">
            <a:xfrm>
              <a:off x="5783415" y="3078001"/>
              <a:ext cx="71493" cy="38856"/>
            </a:xfrm>
            <a:custGeom>
              <a:avLst/>
              <a:gdLst/>
              <a:ahLst/>
              <a:cxnLst>
                <a:cxn ang="0">
                  <a:pos x="0" y="19"/>
                </a:cxn>
                <a:cxn ang="0">
                  <a:pos x="7" y="18"/>
                </a:cxn>
                <a:cxn ang="0">
                  <a:pos x="9" y="21"/>
                </a:cxn>
                <a:cxn ang="0">
                  <a:pos x="17" y="20"/>
                </a:cxn>
                <a:cxn ang="0">
                  <a:pos x="24" y="20"/>
                </a:cxn>
                <a:cxn ang="0">
                  <a:pos x="28" y="15"/>
                </a:cxn>
                <a:cxn ang="0">
                  <a:pos x="31" y="9"/>
                </a:cxn>
                <a:cxn ang="0">
                  <a:pos x="38" y="5"/>
                </a:cxn>
                <a:cxn ang="0">
                  <a:pos x="35" y="0"/>
                </a:cxn>
                <a:cxn ang="0">
                  <a:pos x="27" y="3"/>
                </a:cxn>
                <a:cxn ang="0">
                  <a:pos x="18" y="6"/>
                </a:cxn>
                <a:cxn ang="0">
                  <a:pos x="5" y="4"/>
                </a:cxn>
                <a:cxn ang="0">
                  <a:pos x="1" y="4"/>
                </a:cxn>
                <a:cxn ang="0">
                  <a:pos x="0" y="19"/>
                </a:cxn>
              </a:cxnLst>
              <a:rect l="0" t="0" r="r" b="b"/>
              <a:pathLst>
                <a:path w="38" h="21">
                  <a:moveTo>
                    <a:pt x="0" y="19"/>
                  </a:moveTo>
                  <a:cubicBezTo>
                    <a:pt x="3" y="18"/>
                    <a:pt x="6" y="17"/>
                    <a:pt x="7" y="18"/>
                  </a:cubicBezTo>
                  <a:cubicBezTo>
                    <a:pt x="8" y="18"/>
                    <a:pt x="9" y="20"/>
                    <a:pt x="9" y="21"/>
                  </a:cubicBezTo>
                  <a:cubicBezTo>
                    <a:pt x="11" y="21"/>
                    <a:pt x="16" y="20"/>
                    <a:pt x="17" y="20"/>
                  </a:cubicBezTo>
                  <a:cubicBezTo>
                    <a:pt x="19" y="19"/>
                    <a:pt x="24" y="21"/>
                    <a:pt x="24" y="20"/>
                  </a:cubicBezTo>
                  <a:cubicBezTo>
                    <a:pt x="25" y="18"/>
                    <a:pt x="26" y="15"/>
                    <a:pt x="28" y="15"/>
                  </a:cubicBezTo>
                  <a:cubicBezTo>
                    <a:pt x="30" y="15"/>
                    <a:pt x="29" y="10"/>
                    <a:pt x="31" y="9"/>
                  </a:cubicBezTo>
                  <a:cubicBezTo>
                    <a:pt x="33" y="9"/>
                    <a:pt x="38" y="5"/>
                    <a:pt x="38" y="5"/>
                  </a:cubicBezTo>
                  <a:cubicBezTo>
                    <a:pt x="38" y="5"/>
                    <a:pt x="36" y="1"/>
                    <a:pt x="35" y="0"/>
                  </a:cubicBezTo>
                  <a:cubicBezTo>
                    <a:pt x="34" y="0"/>
                    <a:pt x="32" y="3"/>
                    <a:pt x="27" y="3"/>
                  </a:cubicBezTo>
                  <a:cubicBezTo>
                    <a:pt x="23" y="3"/>
                    <a:pt x="20" y="6"/>
                    <a:pt x="18" y="6"/>
                  </a:cubicBezTo>
                  <a:cubicBezTo>
                    <a:pt x="16" y="6"/>
                    <a:pt x="9" y="4"/>
                    <a:pt x="5" y="4"/>
                  </a:cubicBezTo>
                  <a:cubicBezTo>
                    <a:pt x="4" y="4"/>
                    <a:pt x="2" y="4"/>
                    <a:pt x="1" y="4"/>
                  </a:cubicBezTo>
                  <a:cubicBezTo>
                    <a:pt x="0" y="7"/>
                    <a:pt x="0" y="13"/>
                    <a:pt x="0" y="1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3" name="Freeform 174">
              <a:extLst>
                <a:ext uri="{FF2B5EF4-FFF2-40B4-BE49-F238E27FC236}">
                  <a16:creationId xmlns="" xmlns:a16="http://schemas.microsoft.com/office/drawing/2014/main" id="{53886E67-D679-4CE4-98A9-0D3BA001FD58}"/>
                </a:ext>
              </a:extLst>
            </p:cNvPr>
            <p:cNvSpPr>
              <a:spLocks noEditPoints="1"/>
            </p:cNvSpPr>
            <p:nvPr/>
          </p:nvSpPr>
          <p:spPr bwMode="auto">
            <a:xfrm>
              <a:off x="5651307" y="3073339"/>
              <a:ext cx="242456" cy="264214"/>
            </a:xfrm>
            <a:custGeom>
              <a:avLst/>
              <a:gdLst/>
              <a:ahLst/>
              <a:cxnLst>
                <a:cxn ang="0">
                  <a:pos x="90" y="122"/>
                </a:cxn>
                <a:cxn ang="0">
                  <a:pos x="77" y="122"/>
                </a:cxn>
                <a:cxn ang="0">
                  <a:pos x="67" y="127"/>
                </a:cxn>
                <a:cxn ang="0">
                  <a:pos x="79" y="133"/>
                </a:cxn>
                <a:cxn ang="0">
                  <a:pos x="92" y="141"/>
                </a:cxn>
                <a:cxn ang="0">
                  <a:pos x="95" y="134"/>
                </a:cxn>
                <a:cxn ang="0">
                  <a:pos x="99" y="123"/>
                </a:cxn>
                <a:cxn ang="0">
                  <a:pos x="90" y="122"/>
                </a:cxn>
                <a:cxn ang="0">
                  <a:pos x="26" y="85"/>
                </a:cxn>
                <a:cxn ang="0">
                  <a:pos x="18" y="87"/>
                </a:cxn>
                <a:cxn ang="0">
                  <a:pos x="22" y="101"/>
                </a:cxn>
                <a:cxn ang="0">
                  <a:pos x="27" y="112"/>
                </a:cxn>
                <a:cxn ang="0">
                  <a:pos x="34" y="107"/>
                </a:cxn>
                <a:cxn ang="0">
                  <a:pos x="36" y="89"/>
                </a:cxn>
                <a:cxn ang="0">
                  <a:pos x="26" y="85"/>
                </a:cxn>
                <a:cxn ang="0">
                  <a:pos x="108" y="79"/>
                </a:cxn>
                <a:cxn ang="0">
                  <a:pos x="99" y="73"/>
                </a:cxn>
                <a:cxn ang="0">
                  <a:pos x="82" y="55"/>
                </a:cxn>
                <a:cxn ang="0">
                  <a:pos x="66" y="38"/>
                </a:cxn>
                <a:cxn ang="0">
                  <a:pos x="66" y="27"/>
                </a:cxn>
                <a:cxn ang="0">
                  <a:pos x="71" y="21"/>
                </a:cxn>
                <a:cxn ang="0">
                  <a:pos x="72" y="6"/>
                </a:cxn>
                <a:cxn ang="0">
                  <a:pos x="66" y="5"/>
                </a:cxn>
                <a:cxn ang="0">
                  <a:pos x="64" y="0"/>
                </a:cxn>
                <a:cxn ang="0">
                  <a:pos x="55" y="1"/>
                </a:cxn>
                <a:cxn ang="0">
                  <a:pos x="48" y="3"/>
                </a:cxn>
                <a:cxn ang="0">
                  <a:pos x="46" y="2"/>
                </a:cxn>
                <a:cxn ang="0">
                  <a:pos x="44" y="5"/>
                </a:cxn>
                <a:cxn ang="0">
                  <a:pos x="42" y="7"/>
                </a:cxn>
                <a:cxn ang="0">
                  <a:pos x="39" y="9"/>
                </a:cxn>
                <a:cxn ang="0">
                  <a:pos x="34" y="10"/>
                </a:cxn>
                <a:cxn ang="0">
                  <a:pos x="30" y="12"/>
                </a:cxn>
                <a:cxn ang="0">
                  <a:pos x="27" y="16"/>
                </a:cxn>
                <a:cxn ang="0">
                  <a:pos x="20" y="9"/>
                </a:cxn>
                <a:cxn ang="0">
                  <a:pos x="15" y="17"/>
                </a:cxn>
                <a:cxn ang="0">
                  <a:pos x="5" y="17"/>
                </a:cxn>
                <a:cxn ang="0">
                  <a:pos x="6" y="23"/>
                </a:cxn>
                <a:cxn ang="0">
                  <a:pos x="4" y="27"/>
                </a:cxn>
                <a:cxn ang="0">
                  <a:pos x="2" y="30"/>
                </a:cxn>
                <a:cxn ang="0">
                  <a:pos x="5" y="36"/>
                </a:cxn>
                <a:cxn ang="0">
                  <a:pos x="8" y="41"/>
                </a:cxn>
                <a:cxn ang="0">
                  <a:pos x="13" y="43"/>
                </a:cxn>
                <a:cxn ang="0">
                  <a:pos x="12" y="47"/>
                </a:cxn>
                <a:cxn ang="0">
                  <a:pos x="17" y="45"/>
                </a:cxn>
                <a:cxn ang="0">
                  <a:pos x="25" y="38"/>
                </a:cxn>
                <a:cxn ang="0">
                  <a:pos x="41" y="45"/>
                </a:cxn>
                <a:cxn ang="0">
                  <a:pos x="44" y="52"/>
                </a:cxn>
                <a:cxn ang="0">
                  <a:pos x="55" y="65"/>
                </a:cxn>
                <a:cxn ang="0">
                  <a:pos x="70" y="79"/>
                </a:cxn>
                <a:cxn ang="0">
                  <a:pos x="81" y="83"/>
                </a:cxn>
                <a:cxn ang="0">
                  <a:pos x="91" y="90"/>
                </a:cxn>
                <a:cxn ang="0">
                  <a:pos x="99" y="96"/>
                </a:cxn>
                <a:cxn ang="0">
                  <a:pos x="103" y="103"/>
                </a:cxn>
                <a:cxn ang="0">
                  <a:pos x="103" y="115"/>
                </a:cxn>
                <a:cxn ang="0">
                  <a:pos x="104" y="124"/>
                </a:cxn>
                <a:cxn ang="0">
                  <a:pos x="109" y="115"/>
                </a:cxn>
                <a:cxn ang="0">
                  <a:pos x="116" y="108"/>
                </a:cxn>
                <a:cxn ang="0">
                  <a:pos x="111" y="99"/>
                </a:cxn>
                <a:cxn ang="0">
                  <a:pos x="121" y="95"/>
                </a:cxn>
                <a:cxn ang="0">
                  <a:pos x="130" y="95"/>
                </a:cxn>
                <a:cxn ang="0">
                  <a:pos x="108" y="79"/>
                </a:cxn>
              </a:cxnLst>
              <a:rect l="0" t="0" r="r" b="b"/>
              <a:pathLst>
                <a:path w="130" h="141">
                  <a:moveTo>
                    <a:pt x="90" y="122"/>
                  </a:moveTo>
                  <a:cubicBezTo>
                    <a:pt x="84" y="124"/>
                    <a:pt x="81" y="124"/>
                    <a:pt x="77" y="122"/>
                  </a:cubicBezTo>
                  <a:cubicBezTo>
                    <a:pt x="73" y="120"/>
                    <a:pt x="66" y="124"/>
                    <a:pt x="67" y="127"/>
                  </a:cubicBezTo>
                  <a:cubicBezTo>
                    <a:pt x="68" y="129"/>
                    <a:pt x="71" y="131"/>
                    <a:pt x="79" y="133"/>
                  </a:cubicBezTo>
                  <a:cubicBezTo>
                    <a:pt x="87" y="135"/>
                    <a:pt x="88" y="141"/>
                    <a:pt x="92" y="141"/>
                  </a:cubicBezTo>
                  <a:cubicBezTo>
                    <a:pt x="95" y="141"/>
                    <a:pt x="96" y="138"/>
                    <a:pt x="95" y="134"/>
                  </a:cubicBezTo>
                  <a:cubicBezTo>
                    <a:pt x="94" y="129"/>
                    <a:pt x="99" y="124"/>
                    <a:pt x="99" y="123"/>
                  </a:cubicBezTo>
                  <a:cubicBezTo>
                    <a:pt x="100" y="122"/>
                    <a:pt x="97" y="121"/>
                    <a:pt x="90" y="122"/>
                  </a:cubicBezTo>
                  <a:close/>
                  <a:moveTo>
                    <a:pt x="26" y="85"/>
                  </a:moveTo>
                  <a:cubicBezTo>
                    <a:pt x="22" y="88"/>
                    <a:pt x="19" y="84"/>
                    <a:pt x="18" y="87"/>
                  </a:cubicBezTo>
                  <a:cubicBezTo>
                    <a:pt x="16" y="90"/>
                    <a:pt x="23" y="95"/>
                    <a:pt x="22" y="101"/>
                  </a:cubicBezTo>
                  <a:cubicBezTo>
                    <a:pt x="20" y="108"/>
                    <a:pt x="23" y="116"/>
                    <a:pt x="27" y="112"/>
                  </a:cubicBezTo>
                  <a:cubicBezTo>
                    <a:pt x="30" y="108"/>
                    <a:pt x="32" y="110"/>
                    <a:pt x="34" y="107"/>
                  </a:cubicBezTo>
                  <a:cubicBezTo>
                    <a:pt x="37" y="104"/>
                    <a:pt x="35" y="94"/>
                    <a:pt x="36" y="89"/>
                  </a:cubicBezTo>
                  <a:cubicBezTo>
                    <a:pt x="38" y="84"/>
                    <a:pt x="30" y="81"/>
                    <a:pt x="26" y="85"/>
                  </a:cubicBezTo>
                  <a:close/>
                  <a:moveTo>
                    <a:pt x="108" y="79"/>
                  </a:moveTo>
                  <a:cubicBezTo>
                    <a:pt x="103" y="77"/>
                    <a:pt x="106" y="72"/>
                    <a:pt x="99" y="73"/>
                  </a:cubicBezTo>
                  <a:cubicBezTo>
                    <a:pt x="92" y="73"/>
                    <a:pt x="84" y="64"/>
                    <a:pt x="82" y="55"/>
                  </a:cubicBezTo>
                  <a:cubicBezTo>
                    <a:pt x="79" y="45"/>
                    <a:pt x="69" y="44"/>
                    <a:pt x="66" y="38"/>
                  </a:cubicBezTo>
                  <a:cubicBezTo>
                    <a:pt x="63" y="33"/>
                    <a:pt x="68" y="32"/>
                    <a:pt x="66" y="27"/>
                  </a:cubicBezTo>
                  <a:cubicBezTo>
                    <a:pt x="65" y="24"/>
                    <a:pt x="68" y="22"/>
                    <a:pt x="71" y="21"/>
                  </a:cubicBezTo>
                  <a:cubicBezTo>
                    <a:pt x="71" y="15"/>
                    <a:pt x="71" y="9"/>
                    <a:pt x="72" y="6"/>
                  </a:cubicBezTo>
                  <a:cubicBezTo>
                    <a:pt x="69" y="5"/>
                    <a:pt x="67" y="5"/>
                    <a:pt x="66" y="5"/>
                  </a:cubicBezTo>
                  <a:cubicBezTo>
                    <a:pt x="65" y="4"/>
                    <a:pt x="64" y="0"/>
                    <a:pt x="64" y="0"/>
                  </a:cubicBezTo>
                  <a:cubicBezTo>
                    <a:pt x="63" y="0"/>
                    <a:pt x="56" y="0"/>
                    <a:pt x="55" y="1"/>
                  </a:cubicBezTo>
                  <a:cubicBezTo>
                    <a:pt x="53" y="2"/>
                    <a:pt x="50" y="5"/>
                    <a:pt x="48" y="3"/>
                  </a:cubicBezTo>
                  <a:cubicBezTo>
                    <a:pt x="47" y="3"/>
                    <a:pt x="47" y="3"/>
                    <a:pt x="46" y="2"/>
                  </a:cubicBezTo>
                  <a:cubicBezTo>
                    <a:pt x="44" y="5"/>
                    <a:pt x="44" y="5"/>
                    <a:pt x="44" y="5"/>
                  </a:cubicBezTo>
                  <a:cubicBezTo>
                    <a:pt x="44" y="5"/>
                    <a:pt x="44" y="7"/>
                    <a:pt x="42" y="7"/>
                  </a:cubicBezTo>
                  <a:cubicBezTo>
                    <a:pt x="41" y="7"/>
                    <a:pt x="39" y="6"/>
                    <a:pt x="39" y="9"/>
                  </a:cubicBezTo>
                  <a:cubicBezTo>
                    <a:pt x="39" y="11"/>
                    <a:pt x="35" y="10"/>
                    <a:pt x="34" y="10"/>
                  </a:cubicBezTo>
                  <a:cubicBezTo>
                    <a:pt x="32" y="10"/>
                    <a:pt x="30" y="10"/>
                    <a:pt x="30" y="12"/>
                  </a:cubicBezTo>
                  <a:cubicBezTo>
                    <a:pt x="30" y="14"/>
                    <a:pt x="29" y="19"/>
                    <a:pt x="27" y="16"/>
                  </a:cubicBezTo>
                  <a:cubicBezTo>
                    <a:pt x="24" y="14"/>
                    <a:pt x="21" y="8"/>
                    <a:pt x="20" y="9"/>
                  </a:cubicBezTo>
                  <a:cubicBezTo>
                    <a:pt x="19" y="9"/>
                    <a:pt x="17" y="17"/>
                    <a:pt x="15" y="17"/>
                  </a:cubicBezTo>
                  <a:cubicBezTo>
                    <a:pt x="13" y="17"/>
                    <a:pt x="8" y="17"/>
                    <a:pt x="5" y="17"/>
                  </a:cubicBezTo>
                  <a:cubicBezTo>
                    <a:pt x="4" y="20"/>
                    <a:pt x="5" y="22"/>
                    <a:pt x="6" y="23"/>
                  </a:cubicBezTo>
                  <a:cubicBezTo>
                    <a:pt x="8" y="23"/>
                    <a:pt x="6" y="26"/>
                    <a:pt x="4" y="27"/>
                  </a:cubicBezTo>
                  <a:cubicBezTo>
                    <a:pt x="3" y="28"/>
                    <a:pt x="0" y="27"/>
                    <a:pt x="2" y="30"/>
                  </a:cubicBezTo>
                  <a:cubicBezTo>
                    <a:pt x="4" y="33"/>
                    <a:pt x="7" y="33"/>
                    <a:pt x="5" y="36"/>
                  </a:cubicBezTo>
                  <a:cubicBezTo>
                    <a:pt x="3" y="38"/>
                    <a:pt x="5" y="41"/>
                    <a:pt x="8" y="41"/>
                  </a:cubicBezTo>
                  <a:cubicBezTo>
                    <a:pt x="10" y="41"/>
                    <a:pt x="14" y="41"/>
                    <a:pt x="13" y="43"/>
                  </a:cubicBezTo>
                  <a:cubicBezTo>
                    <a:pt x="12" y="44"/>
                    <a:pt x="12" y="45"/>
                    <a:pt x="12" y="47"/>
                  </a:cubicBezTo>
                  <a:cubicBezTo>
                    <a:pt x="14" y="46"/>
                    <a:pt x="15" y="46"/>
                    <a:pt x="17" y="45"/>
                  </a:cubicBezTo>
                  <a:cubicBezTo>
                    <a:pt x="21" y="43"/>
                    <a:pt x="19" y="40"/>
                    <a:pt x="25" y="38"/>
                  </a:cubicBezTo>
                  <a:cubicBezTo>
                    <a:pt x="31" y="37"/>
                    <a:pt x="38" y="42"/>
                    <a:pt x="41" y="45"/>
                  </a:cubicBezTo>
                  <a:cubicBezTo>
                    <a:pt x="43" y="49"/>
                    <a:pt x="44" y="49"/>
                    <a:pt x="44" y="52"/>
                  </a:cubicBezTo>
                  <a:cubicBezTo>
                    <a:pt x="45" y="55"/>
                    <a:pt x="47" y="60"/>
                    <a:pt x="55" y="65"/>
                  </a:cubicBezTo>
                  <a:cubicBezTo>
                    <a:pt x="63" y="71"/>
                    <a:pt x="66" y="76"/>
                    <a:pt x="70" y="79"/>
                  </a:cubicBezTo>
                  <a:cubicBezTo>
                    <a:pt x="74" y="81"/>
                    <a:pt x="79" y="80"/>
                    <a:pt x="81" y="83"/>
                  </a:cubicBezTo>
                  <a:cubicBezTo>
                    <a:pt x="84" y="86"/>
                    <a:pt x="87" y="88"/>
                    <a:pt x="91" y="90"/>
                  </a:cubicBezTo>
                  <a:cubicBezTo>
                    <a:pt x="95" y="92"/>
                    <a:pt x="95" y="96"/>
                    <a:pt x="99" y="96"/>
                  </a:cubicBezTo>
                  <a:cubicBezTo>
                    <a:pt x="103" y="97"/>
                    <a:pt x="100" y="100"/>
                    <a:pt x="103" y="103"/>
                  </a:cubicBezTo>
                  <a:cubicBezTo>
                    <a:pt x="105" y="106"/>
                    <a:pt x="106" y="112"/>
                    <a:pt x="103" y="115"/>
                  </a:cubicBezTo>
                  <a:cubicBezTo>
                    <a:pt x="101" y="119"/>
                    <a:pt x="102" y="124"/>
                    <a:pt x="104" y="124"/>
                  </a:cubicBezTo>
                  <a:cubicBezTo>
                    <a:pt x="105" y="124"/>
                    <a:pt x="109" y="118"/>
                    <a:pt x="109" y="115"/>
                  </a:cubicBezTo>
                  <a:cubicBezTo>
                    <a:pt x="110" y="112"/>
                    <a:pt x="113" y="112"/>
                    <a:pt x="116" y="108"/>
                  </a:cubicBezTo>
                  <a:cubicBezTo>
                    <a:pt x="118" y="105"/>
                    <a:pt x="112" y="104"/>
                    <a:pt x="111" y="99"/>
                  </a:cubicBezTo>
                  <a:cubicBezTo>
                    <a:pt x="109" y="95"/>
                    <a:pt x="116" y="91"/>
                    <a:pt x="121" y="95"/>
                  </a:cubicBezTo>
                  <a:cubicBezTo>
                    <a:pt x="127" y="98"/>
                    <a:pt x="130" y="101"/>
                    <a:pt x="130" y="95"/>
                  </a:cubicBezTo>
                  <a:cubicBezTo>
                    <a:pt x="130" y="89"/>
                    <a:pt x="112" y="82"/>
                    <a:pt x="108" y="79"/>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4" name="Freeform 175">
              <a:extLst>
                <a:ext uri="{FF2B5EF4-FFF2-40B4-BE49-F238E27FC236}">
                  <a16:creationId xmlns="" xmlns:a16="http://schemas.microsoft.com/office/drawing/2014/main" id="{0C3D0CA0-CFBE-4C95-9D8A-328D8189B4FF}"/>
                </a:ext>
              </a:extLst>
            </p:cNvPr>
            <p:cNvSpPr>
              <a:spLocks/>
            </p:cNvSpPr>
            <p:nvPr/>
          </p:nvSpPr>
          <p:spPr bwMode="auto">
            <a:xfrm>
              <a:off x="5893763" y="3171254"/>
              <a:ext cx="26422" cy="32639"/>
            </a:xfrm>
            <a:custGeom>
              <a:avLst/>
              <a:gdLst/>
              <a:ahLst/>
              <a:cxnLst>
                <a:cxn ang="0">
                  <a:pos x="5" y="0"/>
                </a:cxn>
                <a:cxn ang="0">
                  <a:pos x="1" y="8"/>
                </a:cxn>
                <a:cxn ang="0">
                  <a:pos x="0" y="12"/>
                </a:cxn>
                <a:cxn ang="0">
                  <a:pos x="8" y="18"/>
                </a:cxn>
                <a:cxn ang="0">
                  <a:pos x="9" y="18"/>
                </a:cxn>
                <a:cxn ang="0">
                  <a:pos x="14" y="10"/>
                </a:cxn>
                <a:cxn ang="0">
                  <a:pos x="5" y="0"/>
                </a:cxn>
              </a:cxnLst>
              <a:rect l="0" t="0" r="r" b="b"/>
              <a:pathLst>
                <a:path w="14" h="18">
                  <a:moveTo>
                    <a:pt x="5" y="0"/>
                  </a:moveTo>
                  <a:cubicBezTo>
                    <a:pt x="3" y="3"/>
                    <a:pt x="0" y="7"/>
                    <a:pt x="1" y="8"/>
                  </a:cubicBezTo>
                  <a:cubicBezTo>
                    <a:pt x="1" y="9"/>
                    <a:pt x="0" y="10"/>
                    <a:pt x="0" y="12"/>
                  </a:cubicBezTo>
                  <a:cubicBezTo>
                    <a:pt x="3" y="14"/>
                    <a:pt x="6" y="16"/>
                    <a:pt x="8" y="18"/>
                  </a:cubicBezTo>
                  <a:cubicBezTo>
                    <a:pt x="8" y="18"/>
                    <a:pt x="8" y="18"/>
                    <a:pt x="9" y="18"/>
                  </a:cubicBezTo>
                  <a:cubicBezTo>
                    <a:pt x="9" y="14"/>
                    <a:pt x="12" y="10"/>
                    <a:pt x="14" y="10"/>
                  </a:cubicBezTo>
                  <a:cubicBezTo>
                    <a:pt x="11" y="7"/>
                    <a:pt x="7" y="2"/>
                    <a:pt x="5" y="0"/>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sp>
          <p:nvSpPr>
            <p:cNvPr id="175" name="Freeform 176">
              <a:extLst>
                <a:ext uri="{FF2B5EF4-FFF2-40B4-BE49-F238E27FC236}">
                  <a16:creationId xmlns="" xmlns:a16="http://schemas.microsoft.com/office/drawing/2014/main" id="{23F90EF1-E9D3-4A7B-A8B0-88F5301C5539}"/>
                </a:ext>
              </a:extLst>
            </p:cNvPr>
            <p:cNvSpPr>
              <a:spLocks/>
            </p:cNvSpPr>
            <p:nvPr/>
          </p:nvSpPr>
          <p:spPr bwMode="auto">
            <a:xfrm>
              <a:off x="5899979" y="3096652"/>
              <a:ext cx="88590" cy="104132"/>
            </a:xfrm>
            <a:custGeom>
              <a:avLst/>
              <a:gdLst/>
              <a:ahLst/>
              <a:cxnLst>
                <a:cxn ang="0">
                  <a:pos x="41" y="37"/>
                </a:cxn>
                <a:cxn ang="0">
                  <a:pos x="41" y="29"/>
                </a:cxn>
                <a:cxn ang="0">
                  <a:pos x="42" y="23"/>
                </a:cxn>
                <a:cxn ang="0">
                  <a:pos x="29" y="20"/>
                </a:cxn>
                <a:cxn ang="0">
                  <a:pos x="28" y="13"/>
                </a:cxn>
                <a:cxn ang="0">
                  <a:pos x="24" y="9"/>
                </a:cxn>
                <a:cxn ang="0">
                  <a:pos x="20" y="2"/>
                </a:cxn>
                <a:cxn ang="0">
                  <a:pos x="20" y="2"/>
                </a:cxn>
                <a:cxn ang="0">
                  <a:pos x="17" y="1"/>
                </a:cxn>
                <a:cxn ang="0">
                  <a:pos x="12" y="0"/>
                </a:cxn>
                <a:cxn ang="0">
                  <a:pos x="0" y="3"/>
                </a:cxn>
                <a:cxn ang="0">
                  <a:pos x="3" y="10"/>
                </a:cxn>
                <a:cxn ang="0">
                  <a:pos x="7" y="18"/>
                </a:cxn>
                <a:cxn ang="0">
                  <a:pos x="6" y="36"/>
                </a:cxn>
                <a:cxn ang="0">
                  <a:pos x="2" y="40"/>
                </a:cxn>
                <a:cxn ang="0">
                  <a:pos x="11" y="50"/>
                </a:cxn>
                <a:cxn ang="0">
                  <a:pos x="11" y="50"/>
                </a:cxn>
                <a:cxn ang="0">
                  <a:pos x="21" y="56"/>
                </a:cxn>
                <a:cxn ang="0">
                  <a:pos x="41" y="52"/>
                </a:cxn>
                <a:cxn ang="0">
                  <a:pos x="41" y="49"/>
                </a:cxn>
                <a:cxn ang="0">
                  <a:pos x="45" y="44"/>
                </a:cxn>
                <a:cxn ang="0">
                  <a:pos x="41" y="37"/>
                </a:cxn>
              </a:cxnLst>
              <a:rect l="0" t="0" r="r" b="b"/>
              <a:pathLst>
                <a:path w="47" h="56">
                  <a:moveTo>
                    <a:pt x="41" y="37"/>
                  </a:moveTo>
                  <a:cubicBezTo>
                    <a:pt x="39" y="35"/>
                    <a:pt x="39" y="31"/>
                    <a:pt x="41" y="29"/>
                  </a:cubicBezTo>
                  <a:cubicBezTo>
                    <a:pt x="44" y="28"/>
                    <a:pt x="42" y="26"/>
                    <a:pt x="42" y="23"/>
                  </a:cubicBezTo>
                  <a:cubicBezTo>
                    <a:pt x="42" y="21"/>
                    <a:pt x="31" y="20"/>
                    <a:pt x="29" y="20"/>
                  </a:cubicBezTo>
                  <a:cubicBezTo>
                    <a:pt x="27" y="19"/>
                    <a:pt x="30" y="13"/>
                    <a:pt x="28" y="13"/>
                  </a:cubicBezTo>
                  <a:cubicBezTo>
                    <a:pt x="25" y="13"/>
                    <a:pt x="24" y="11"/>
                    <a:pt x="24" y="9"/>
                  </a:cubicBezTo>
                  <a:cubicBezTo>
                    <a:pt x="24" y="7"/>
                    <a:pt x="20" y="3"/>
                    <a:pt x="20" y="2"/>
                  </a:cubicBezTo>
                  <a:cubicBezTo>
                    <a:pt x="20" y="2"/>
                    <a:pt x="20" y="2"/>
                    <a:pt x="20" y="2"/>
                  </a:cubicBezTo>
                  <a:cubicBezTo>
                    <a:pt x="19" y="1"/>
                    <a:pt x="17" y="1"/>
                    <a:pt x="17" y="1"/>
                  </a:cubicBezTo>
                  <a:cubicBezTo>
                    <a:pt x="15" y="1"/>
                    <a:pt x="12" y="0"/>
                    <a:pt x="12" y="0"/>
                  </a:cubicBezTo>
                  <a:cubicBezTo>
                    <a:pt x="12" y="0"/>
                    <a:pt x="5" y="2"/>
                    <a:pt x="0" y="3"/>
                  </a:cubicBezTo>
                  <a:cubicBezTo>
                    <a:pt x="1" y="6"/>
                    <a:pt x="2" y="9"/>
                    <a:pt x="3" y="10"/>
                  </a:cubicBezTo>
                  <a:cubicBezTo>
                    <a:pt x="7" y="11"/>
                    <a:pt x="6" y="15"/>
                    <a:pt x="7" y="18"/>
                  </a:cubicBezTo>
                  <a:cubicBezTo>
                    <a:pt x="8" y="21"/>
                    <a:pt x="8" y="36"/>
                    <a:pt x="6" y="36"/>
                  </a:cubicBezTo>
                  <a:cubicBezTo>
                    <a:pt x="5" y="36"/>
                    <a:pt x="4" y="37"/>
                    <a:pt x="2" y="40"/>
                  </a:cubicBezTo>
                  <a:cubicBezTo>
                    <a:pt x="4" y="42"/>
                    <a:pt x="8" y="47"/>
                    <a:pt x="11" y="50"/>
                  </a:cubicBezTo>
                  <a:cubicBezTo>
                    <a:pt x="11" y="50"/>
                    <a:pt x="11" y="50"/>
                    <a:pt x="11" y="50"/>
                  </a:cubicBezTo>
                  <a:cubicBezTo>
                    <a:pt x="13" y="50"/>
                    <a:pt x="21" y="56"/>
                    <a:pt x="21" y="56"/>
                  </a:cubicBezTo>
                  <a:cubicBezTo>
                    <a:pt x="21" y="56"/>
                    <a:pt x="33" y="53"/>
                    <a:pt x="41" y="52"/>
                  </a:cubicBezTo>
                  <a:cubicBezTo>
                    <a:pt x="41" y="51"/>
                    <a:pt x="41" y="50"/>
                    <a:pt x="41" y="49"/>
                  </a:cubicBezTo>
                  <a:cubicBezTo>
                    <a:pt x="41" y="47"/>
                    <a:pt x="43" y="44"/>
                    <a:pt x="45" y="44"/>
                  </a:cubicBezTo>
                  <a:cubicBezTo>
                    <a:pt x="47" y="44"/>
                    <a:pt x="44" y="39"/>
                    <a:pt x="41" y="37"/>
                  </a:cubicBezTo>
                  <a:close/>
                </a:path>
              </a:pathLst>
            </a:custGeom>
            <a:grpFill/>
            <a:ln w="3175" cap="flat">
              <a:solidFill>
                <a:schemeClr val="bg1">
                  <a:lumMod val="95000"/>
                </a:schemeClr>
              </a:solidFill>
              <a:prstDash val="solid"/>
              <a:miter lim="800000"/>
              <a:headEnd/>
              <a:tailEnd/>
            </a:ln>
          </p:spPr>
          <p:txBody>
            <a:bodyPr vert="horz" wrap="square" lIns="91440" tIns="45720" rIns="91440" bIns="45720" numCol="1" anchor="t" anchorCtr="0" compatLnSpc="1">
              <a:prstTxWarp prst="textNoShape">
                <a:avLst/>
              </a:prstTxWarp>
            </a:bodyPr>
            <a:lstStyle/>
            <a:p>
              <a:endParaRPr lang="zh-CN" altLang="en-US"/>
            </a:p>
          </p:txBody>
        </p:sp>
      </p:grpSp>
      <p:grpSp>
        <p:nvGrpSpPr>
          <p:cNvPr id="180" name="组合 179">
            <a:extLst>
              <a:ext uri="{FF2B5EF4-FFF2-40B4-BE49-F238E27FC236}">
                <a16:creationId xmlns="" xmlns:a16="http://schemas.microsoft.com/office/drawing/2014/main" id="{8B5EF690-26D1-4980-88B8-8DC560E8FD7F}"/>
              </a:ext>
            </a:extLst>
          </p:cNvPr>
          <p:cNvGrpSpPr/>
          <p:nvPr/>
        </p:nvGrpSpPr>
        <p:grpSpPr>
          <a:xfrm rot="16200000" flipV="1">
            <a:off x="7031528" y="918944"/>
            <a:ext cx="2886330" cy="5238918"/>
            <a:chOff x="623699" y="-1533406"/>
            <a:chExt cx="2886330" cy="5238918"/>
          </a:xfrm>
        </p:grpSpPr>
        <p:sp>
          <p:nvSpPr>
            <p:cNvPr id="181" name="矩形: 圆角 180">
              <a:extLst>
                <a:ext uri="{FF2B5EF4-FFF2-40B4-BE49-F238E27FC236}">
                  <a16:creationId xmlns="" xmlns:a16="http://schemas.microsoft.com/office/drawing/2014/main" id="{958092A2-3AD3-4C1A-A716-B583A75353FF}"/>
                </a:ext>
              </a:extLst>
            </p:cNvPr>
            <p:cNvSpPr/>
            <p:nvPr/>
          </p:nvSpPr>
          <p:spPr>
            <a:xfrm>
              <a:off x="623699" y="-1533406"/>
              <a:ext cx="2886330" cy="3118368"/>
            </a:xfrm>
            <a:prstGeom prst="roundRect">
              <a:avLst>
                <a:gd name="adj" fmla="val 3897"/>
              </a:avLst>
            </a:prstGeom>
            <a:solidFill>
              <a:srgbClr val="F9F9F9"/>
            </a:solidFill>
            <a:ln w="15875">
              <a:gradFill>
                <a:gsLst>
                  <a:gs pos="0">
                    <a:schemeClr val="accent1"/>
                  </a:gs>
                  <a:gs pos="80000">
                    <a:schemeClr val="accent2">
                      <a:alpha val="0"/>
                    </a:schemeClr>
                  </a:gs>
                </a:gsLst>
                <a:lin ang="16200000" scaled="0"/>
              </a:gradFill>
              <a:prstDash val="dash"/>
            </a:ln>
            <a:effectLst>
              <a:outerShdw blurRad="127000" sx="101000" sy="101000" algn="ctr" rotWithShape="0">
                <a:schemeClr val="accent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solidFill>
                  <a:schemeClr val="tx1">
                    <a:lumMod val="75000"/>
                    <a:lumOff val="25000"/>
                  </a:schemeClr>
                </a:solidFill>
              </a:endParaRPr>
            </a:p>
          </p:txBody>
        </p:sp>
        <p:cxnSp>
          <p:nvCxnSpPr>
            <p:cNvPr id="182" name="直接连接符 181">
              <a:extLst>
                <a:ext uri="{FF2B5EF4-FFF2-40B4-BE49-F238E27FC236}">
                  <a16:creationId xmlns="" xmlns:a16="http://schemas.microsoft.com/office/drawing/2014/main" id="{D4A7127D-4756-4EEC-A7E0-1FF2CD0390FA}"/>
                </a:ext>
              </a:extLst>
            </p:cNvPr>
            <p:cNvCxnSpPr>
              <a:cxnSpLocks/>
              <a:endCxn id="181" idx="2"/>
            </p:cNvCxnSpPr>
            <p:nvPr/>
          </p:nvCxnSpPr>
          <p:spPr>
            <a:xfrm rot="16200000" flipV="1">
              <a:off x="1006591" y="2645235"/>
              <a:ext cx="2120550" cy="4"/>
            </a:xfrm>
            <a:prstGeom prst="line">
              <a:avLst/>
            </a:prstGeom>
            <a:ln w="15875">
              <a:gradFill>
                <a:gsLst>
                  <a:gs pos="0">
                    <a:schemeClr val="accent1">
                      <a:alpha val="0"/>
                    </a:schemeClr>
                  </a:gs>
                  <a:gs pos="100000">
                    <a:schemeClr val="accent2"/>
                  </a:gs>
                </a:gsLst>
                <a:lin ang="0" scaled="0"/>
              </a:gradFill>
              <a:prstDash val="solid"/>
            </a:ln>
          </p:spPr>
          <p:style>
            <a:lnRef idx="1">
              <a:schemeClr val="accent1"/>
            </a:lnRef>
            <a:fillRef idx="0">
              <a:schemeClr val="accent1"/>
            </a:fillRef>
            <a:effectRef idx="0">
              <a:schemeClr val="accent1"/>
            </a:effectRef>
            <a:fontRef idx="minor">
              <a:schemeClr val="tx1"/>
            </a:fontRef>
          </p:style>
        </p:cxnSp>
      </p:grpSp>
      <p:sp>
        <p:nvSpPr>
          <p:cNvPr id="185" name="矩形 184">
            <a:extLst>
              <a:ext uri="{FF2B5EF4-FFF2-40B4-BE49-F238E27FC236}">
                <a16:creationId xmlns="" xmlns:a16="http://schemas.microsoft.com/office/drawing/2014/main" id="{076492D7-74A3-4045-A1A4-37CD3328FD65}"/>
              </a:ext>
            </a:extLst>
          </p:cNvPr>
          <p:cNvSpPr/>
          <p:nvPr/>
        </p:nvSpPr>
        <p:spPr>
          <a:xfrm>
            <a:off x="8231099" y="2807579"/>
            <a:ext cx="2635313" cy="2025555"/>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endParaRPr lang="zh-CN" altLang="en-US" sz="1400" dirty="0">
              <a:solidFill>
                <a:schemeClr val="tx1">
                  <a:lumMod val="65000"/>
                  <a:lumOff val="35000"/>
                </a:schemeClr>
              </a:solidFill>
              <a:latin typeface="+mj-ea"/>
            </a:endParaRPr>
          </a:p>
        </p:txBody>
      </p:sp>
      <p:sp>
        <p:nvSpPr>
          <p:cNvPr id="186" name="矩形 185">
            <a:extLst>
              <a:ext uri="{FF2B5EF4-FFF2-40B4-BE49-F238E27FC236}">
                <a16:creationId xmlns="" xmlns:a16="http://schemas.microsoft.com/office/drawing/2014/main" id="{545643A1-62A9-4CE0-9991-3DD6E7184D05}"/>
              </a:ext>
            </a:extLst>
          </p:cNvPr>
          <p:cNvSpPr/>
          <p:nvPr/>
        </p:nvSpPr>
        <p:spPr>
          <a:xfrm>
            <a:off x="8231100" y="2240681"/>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187" name="直接连接符 186">
            <a:extLst>
              <a:ext uri="{FF2B5EF4-FFF2-40B4-BE49-F238E27FC236}">
                <a16:creationId xmlns="" xmlns:a16="http://schemas.microsoft.com/office/drawing/2014/main" id="{3ECF9876-4C99-47B6-9DDF-C0FDA180DD04}"/>
              </a:ext>
            </a:extLst>
          </p:cNvPr>
          <p:cNvCxnSpPr>
            <a:cxnSpLocks/>
          </p:cNvCxnSpPr>
          <p:nvPr/>
        </p:nvCxnSpPr>
        <p:spPr>
          <a:xfrm>
            <a:off x="8329181" y="276492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189" name="组合 188">
            <a:extLst>
              <a:ext uri="{FF2B5EF4-FFF2-40B4-BE49-F238E27FC236}">
                <a16:creationId xmlns="" xmlns:a16="http://schemas.microsoft.com/office/drawing/2014/main" id="{6A9E2B2D-B237-4326-AB95-CB99E705039F}"/>
              </a:ext>
            </a:extLst>
          </p:cNvPr>
          <p:cNvGrpSpPr/>
          <p:nvPr/>
        </p:nvGrpSpPr>
        <p:grpSpPr>
          <a:xfrm>
            <a:off x="5833424" y="3314378"/>
            <a:ext cx="418960" cy="418960"/>
            <a:chOff x="3316877" y="1553970"/>
            <a:chExt cx="1939688" cy="1939688"/>
          </a:xfrm>
        </p:grpSpPr>
        <p:sp>
          <p:nvSpPr>
            <p:cNvPr id="190" name="椭圆 189">
              <a:extLst>
                <a:ext uri="{FF2B5EF4-FFF2-40B4-BE49-F238E27FC236}">
                  <a16:creationId xmlns="" xmlns:a16="http://schemas.microsoft.com/office/drawing/2014/main" id="{391B9388-9DA1-451F-8C3C-18FF6FEE2B5A}"/>
                </a:ext>
              </a:extLst>
            </p:cNvPr>
            <p:cNvSpPr/>
            <p:nvPr/>
          </p:nvSpPr>
          <p:spPr>
            <a:xfrm>
              <a:off x="3316877" y="1553970"/>
              <a:ext cx="1939688" cy="1939688"/>
            </a:xfrm>
            <a:prstGeom prst="ellipse">
              <a:avLst/>
            </a:prstGeom>
            <a:gradFill>
              <a:gsLst>
                <a:gs pos="0">
                  <a:schemeClr val="bg1">
                    <a:alpha val="30000"/>
                  </a:schemeClr>
                </a:gs>
                <a:gs pos="77000">
                  <a:schemeClr val="bg1">
                    <a:alpha val="0"/>
                  </a:schemeClr>
                </a:gs>
              </a:gsLst>
              <a:path path="circle">
                <a:fillToRect l="50000" t="50000" r="50000" b="50000"/>
              </a:path>
            </a:gradFill>
            <a:ln w="6350" cap="flat" cmpd="sng" algn="ctr">
              <a:solidFill>
                <a:schemeClr val="bg1">
                  <a:alpha val="24000"/>
                </a:schemeClr>
              </a:solidFill>
              <a:prstDash val="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066" tIns="29033" rIns="58066" bIns="29033" numCol="1" spcCol="0" rtlCol="0" fromWordArt="0" anchor="ctr" anchorCtr="0" forceAA="0" compatLnSpc="1">
              <a:prstTxWarp prst="textNoShape">
                <a:avLst/>
              </a:prstTxWarp>
              <a:noAutofit/>
            </a:bodyPr>
            <a:lstStyle/>
            <a:p>
              <a:pPr marL="0" marR="0" lvl="0" indent="0" algn="ctr" defTabSz="290322" rtl="0" eaLnBrk="1" fontAlgn="auto" latinLnBrk="0" hangingPunct="1">
                <a:lnSpc>
                  <a:spcPct val="100000"/>
                </a:lnSpc>
                <a:spcBef>
                  <a:spcPts val="0"/>
                </a:spcBef>
                <a:spcAft>
                  <a:spcPts val="0"/>
                </a:spcAft>
                <a:buClrTx/>
                <a:buSzTx/>
                <a:buFontTx/>
                <a:buNone/>
                <a:tabLst/>
                <a:defRPr/>
              </a:pPr>
              <a:endParaRPr kumimoji="0" lang="zh-CN" altLang="en-US" sz="1143" b="0" i="0" u="none" strike="noStrike" kern="1200" cap="none" spc="0" normalizeH="0" baseline="0" noProof="0">
                <a:ln>
                  <a:noFill/>
                </a:ln>
                <a:solidFill>
                  <a:prstClr val="white"/>
                </a:solidFill>
                <a:effectLst/>
                <a:uLnTx/>
                <a:uFillTx/>
                <a:latin typeface="Heebo"/>
                <a:ea typeface="思源黑体 CN Normal"/>
                <a:cs typeface="+mn-cs"/>
              </a:endParaRPr>
            </a:p>
          </p:txBody>
        </p:sp>
        <p:sp>
          <p:nvSpPr>
            <p:cNvPr id="191" name="椭圆 190">
              <a:extLst>
                <a:ext uri="{FF2B5EF4-FFF2-40B4-BE49-F238E27FC236}">
                  <a16:creationId xmlns="" xmlns:a16="http://schemas.microsoft.com/office/drawing/2014/main" id="{DC723196-5D41-44D7-8B83-B6C7F0066B8B}"/>
                </a:ext>
              </a:extLst>
            </p:cNvPr>
            <p:cNvSpPr/>
            <p:nvPr/>
          </p:nvSpPr>
          <p:spPr>
            <a:xfrm>
              <a:off x="3643302" y="1880395"/>
              <a:ext cx="1286838" cy="1286838"/>
            </a:xfrm>
            <a:prstGeom prst="ellipse">
              <a:avLst/>
            </a:prstGeom>
            <a:gradFill>
              <a:gsLst>
                <a:gs pos="0">
                  <a:schemeClr val="bg1">
                    <a:alpha val="10000"/>
                  </a:schemeClr>
                </a:gs>
                <a:gs pos="100000">
                  <a:schemeClr val="bg1">
                    <a:alpha val="0"/>
                  </a:schemeClr>
                </a:gs>
              </a:gsLst>
              <a:path path="circle">
                <a:fillToRect l="50000" t="50000" r="50000" b="50000"/>
              </a:path>
            </a:gradFill>
            <a:ln w="6350" cap="flat" cmpd="sng" algn="ctr">
              <a:solidFill>
                <a:schemeClr val="bg1">
                  <a:alpha val="49000"/>
                </a:schemeClr>
              </a:solidFill>
              <a:prstDash val="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066" tIns="29033" rIns="58066" bIns="29033" numCol="1" spcCol="0" rtlCol="0" fromWordArt="0" anchor="ctr" anchorCtr="0" forceAA="0" compatLnSpc="1">
              <a:prstTxWarp prst="textNoShape">
                <a:avLst/>
              </a:prstTxWarp>
              <a:noAutofit/>
            </a:bodyPr>
            <a:lstStyle/>
            <a:p>
              <a:pPr marL="0" marR="0" lvl="0" indent="0" algn="ctr" defTabSz="290322" rtl="0" eaLnBrk="1" fontAlgn="auto" latinLnBrk="0" hangingPunct="1">
                <a:lnSpc>
                  <a:spcPct val="100000"/>
                </a:lnSpc>
                <a:spcBef>
                  <a:spcPts val="0"/>
                </a:spcBef>
                <a:spcAft>
                  <a:spcPts val="0"/>
                </a:spcAft>
                <a:buClrTx/>
                <a:buSzTx/>
                <a:buFontTx/>
                <a:buNone/>
                <a:tabLst/>
                <a:defRPr/>
              </a:pPr>
              <a:endParaRPr kumimoji="0" lang="zh-CN" altLang="en-US" sz="1143" b="0" i="0" u="none" strike="noStrike" kern="1200" cap="none" spc="0" normalizeH="0" baseline="0" noProof="0">
                <a:ln>
                  <a:noFill/>
                </a:ln>
                <a:solidFill>
                  <a:prstClr val="white"/>
                </a:solidFill>
                <a:effectLst/>
                <a:uLnTx/>
                <a:uFillTx/>
                <a:latin typeface="Heebo"/>
                <a:ea typeface="思源黑体 CN Normal"/>
                <a:cs typeface="+mn-cs"/>
              </a:endParaRPr>
            </a:p>
          </p:txBody>
        </p:sp>
        <p:sp>
          <p:nvSpPr>
            <p:cNvPr id="192" name="椭圆 191">
              <a:extLst>
                <a:ext uri="{FF2B5EF4-FFF2-40B4-BE49-F238E27FC236}">
                  <a16:creationId xmlns="" xmlns:a16="http://schemas.microsoft.com/office/drawing/2014/main" id="{89EA6F7B-7AC3-4EEA-A0E0-8447E3E802D3}"/>
                </a:ext>
              </a:extLst>
            </p:cNvPr>
            <p:cNvSpPr/>
            <p:nvPr/>
          </p:nvSpPr>
          <p:spPr>
            <a:xfrm>
              <a:off x="3978582" y="2215675"/>
              <a:ext cx="616278" cy="616278"/>
            </a:xfrm>
            <a:prstGeom prst="ellipse">
              <a:avLst/>
            </a:prstGeom>
            <a:gradFill>
              <a:gsLst>
                <a:gs pos="0">
                  <a:schemeClr val="bg1">
                    <a:alpha val="2000"/>
                  </a:schemeClr>
                </a:gs>
                <a:gs pos="100000">
                  <a:schemeClr val="bg1">
                    <a:alpha val="0"/>
                  </a:schemeClr>
                </a:gs>
              </a:gsLst>
              <a:path path="circle">
                <a:fillToRect l="50000" t="50000" r="50000" b="50000"/>
              </a:path>
            </a:gradFill>
            <a:ln w="6350" cap="flat" cmpd="sng" algn="ctr">
              <a:solidFill>
                <a:schemeClr val="bg1"/>
              </a:solidFill>
              <a:prstDash val="dash"/>
              <a:miter lim="800000"/>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58066" tIns="29033" rIns="58066" bIns="29033" numCol="1" spcCol="0" rtlCol="0" fromWordArt="0" anchor="ctr" anchorCtr="0" forceAA="0" compatLnSpc="1">
              <a:prstTxWarp prst="textNoShape">
                <a:avLst/>
              </a:prstTxWarp>
              <a:noAutofit/>
            </a:bodyPr>
            <a:lstStyle/>
            <a:p>
              <a:pPr marL="0" marR="0" lvl="0" indent="0" algn="ctr" defTabSz="290322" rtl="0" eaLnBrk="1" fontAlgn="auto" latinLnBrk="0" hangingPunct="1">
                <a:lnSpc>
                  <a:spcPct val="100000"/>
                </a:lnSpc>
                <a:spcBef>
                  <a:spcPts val="0"/>
                </a:spcBef>
                <a:spcAft>
                  <a:spcPts val="0"/>
                </a:spcAft>
                <a:buClrTx/>
                <a:buSzTx/>
                <a:buFontTx/>
                <a:buNone/>
                <a:tabLst/>
                <a:defRPr/>
              </a:pPr>
              <a:endParaRPr kumimoji="0" lang="zh-CN" altLang="en-US" sz="1143" b="0" i="0" u="none" strike="noStrike" kern="1200" cap="none" spc="0" normalizeH="0" baseline="0" noProof="0">
                <a:ln>
                  <a:noFill/>
                </a:ln>
                <a:solidFill>
                  <a:prstClr val="white"/>
                </a:solidFill>
                <a:effectLst/>
                <a:uLnTx/>
                <a:uFillTx/>
                <a:latin typeface="Heebo"/>
                <a:ea typeface="思源黑体 CN Normal"/>
                <a:cs typeface="+mn-cs"/>
              </a:endParaRPr>
            </a:p>
          </p:txBody>
        </p:sp>
      </p:grpSp>
    </p:spTree>
    <p:extLst>
      <p:ext uri="{BB962C8B-B14F-4D97-AF65-F5344CB8AC3E}">
        <p14:creationId xmlns:p14="http://schemas.microsoft.com/office/powerpoint/2010/main" val="3236035627"/>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9F9F9"/>
        </a:solidFill>
        <a:effectLst/>
      </p:bgPr>
    </p:bg>
    <p:spTree>
      <p:nvGrpSpPr>
        <p:cNvPr id="1" name=""/>
        <p:cNvGrpSpPr/>
        <p:nvPr/>
      </p:nvGrpSpPr>
      <p:grpSpPr>
        <a:xfrm>
          <a:off x="0" y="0"/>
          <a:ext cx="0" cy="0"/>
          <a:chOff x="0" y="0"/>
          <a:chExt cx="0" cy="0"/>
        </a:xfrm>
      </p:grpSpPr>
      <p:sp>
        <p:nvSpPr>
          <p:cNvPr id="15" name="文本占位符 14">
            <a:extLst>
              <a:ext uri="{FF2B5EF4-FFF2-40B4-BE49-F238E27FC236}">
                <a16:creationId xmlns="" xmlns:a16="http://schemas.microsoft.com/office/drawing/2014/main" id="{E897AB30-1271-475E-B284-482B0568B176}"/>
              </a:ext>
            </a:extLst>
          </p:cNvPr>
          <p:cNvSpPr>
            <a:spLocks noGrp="1"/>
          </p:cNvSpPr>
          <p:nvPr>
            <p:ph type="body" sz="quarter" idx="10"/>
          </p:nvPr>
        </p:nvSpPr>
        <p:spPr>
          <a:xfrm>
            <a:off x="2960661" y="4886736"/>
            <a:ext cx="1977154" cy="444660"/>
          </a:xfrm>
        </p:spPr>
        <p:txBody>
          <a:bodyPr/>
          <a:lstStyle/>
          <a:p>
            <a:r>
              <a:rPr lang="zh-CN" altLang="en-US" dirty="0"/>
              <a:t>答辩人：</a:t>
            </a:r>
            <a:r>
              <a:rPr lang="en-US" altLang="zh-CN" dirty="0"/>
              <a:t>XXX</a:t>
            </a:r>
            <a:endParaRPr lang="zh-CN" altLang="en-US" dirty="0"/>
          </a:p>
        </p:txBody>
      </p:sp>
      <p:sp>
        <p:nvSpPr>
          <p:cNvPr id="16" name="文本占位符 15">
            <a:extLst>
              <a:ext uri="{FF2B5EF4-FFF2-40B4-BE49-F238E27FC236}">
                <a16:creationId xmlns="" xmlns:a16="http://schemas.microsoft.com/office/drawing/2014/main" id="{2FA42AEF-3B15-45A7-92CD-3FF8A5181D47}"/>
              </a:ext>
            </a:extLst>
          </p:cNvPr>
          <p:cNvSpPr>
            <a:spLocks noGrp="1"/>
          </p:cNvSpPr>
          <p:nvPr>
            <p:ph type="body" sz="quarter" idx="15"/>
          </p:nvPr>
        </p:nvSpPr>
        <p:spPr>
          <a:xfrm>
            <a:off x="5189798" y="4886736"/>
            <a:ext cx="1977154" cy="444660"/>
          </a:xfrm>
        </p:spPr>
        <p:txBody>
          <a:bodyPr/>
          <a:lstStyle/>
          <a:p>
            <a:r>
              <a:rPr lang="zh-CN" altLang="en-US" dirty="0"/>
              <a:t>指导教师：</a:t>
            </a:r>
            <a:r>
              <a:rPr lang="en-US" altLang="zh-CN" dirty="0"/>
              <a:t>XXX</a:t>
            </a:r>
            <a:endParaRPr lang="zh-CN" altLang="en-US" dirty="0"/>
          </a:p>
        </p:txBody>
      </p:sp>
      <p:sp>
        <p:nvSpPr>
          <p:cNvPr id="17" name="文本占位符 16">
            <a:extLst>
              <a:ext uri="{FF2B5EF4-FFF2-40B4-BE49-F238E27FC236}">
                <a16:creationId xmlns="" xmlns:a16="http://schemas.microsoft.com/office/drawing/2014/main" id="{EA3168C0-7F49-42AC-8B80-2DEFB9114665}"/>
              </a:ext>
            </a:extLst>
          </p:cNvPr>
          <p:cNvSpPr>
            <a:spLocks noGrp="1"/>
          </p:cNvSpPr>
          <p:nvPr>
            <p:ph type="body" sz="quarter" idx="16"/>
          </p:nvPr>
        </p:nvSpPr>
        <p:spPr>
          <a:xfrm>
            <a:off x="1338259" y="2889145"/>
            <a:ext cx="7184768" cy="753117"/>
          </a:xfrm>
        </p:spPr>
        <p:txBody>
          <a:bodyPr/>
          <a:lstStyle/>
          <a:p>
            <a:pPr algn="dist"/>
            <a:r>
              <a:rPr lang="zh-CN" altLang="en-US" sz="5400" dirty="0"/>
              <a:t>恳请各位老师批评指正</a:t>
            </a:r>
          </a:p>
        </p:txBody>
      </p:sp>
      <p:sp>
        <p:nvSpPr>
          <p:cNvPr id="18" name="文本占位符 17">
            <a:extLst>
              <a:ext uri="{FF2B5EF4-FFF2-40B4-BE49-F238E27FC236}">
                <a16:creationId xmlns="" xmlns:a16="http://schemas.microsoft.com/office/drawing/2014/main" id="{AF293D4C-054F-4B10-9CCB-46F53A564401}"/>
              </a:ext>
            </a:extLst>
          </p:cNvPr>
          <p:cNvSpPr>
            <a:spLocks noGrp="1"/>
          </p:cNvSpPr>
          <p:nvPr>
            <p:ph type="body" sz="quarter" idx="17"/>
          </p:nvPr>
        </p:nvSpPr>
        <p:spPr>
          <a:xfrm>
            <a:off x="1338259" y="3623713"/>
            <a:ext cx="7184768" cy="421241"/>
          </a:xfrm>
        </p:spPr>
        <p:txBody>
          <a:bodyPr>
            <a:normAutofit/>
          </a:bodyPr>
          <a:lstStyle/>
          <a:p>
            <a:r>
              <a:rPr lang="en-US" altLang="zh-CN" sz="1800" dirty="0"/>
              <a:t>PLEASE GIVE ME AS MUCH CRITICISM AS POSSIBLE</a:t>
            </a:r>
            <a:endParaRPr lang="zh-CN" altLang="en-US" sz="1800" dirty="0"/>
          </a:p>
        </p:txBody>
      </p:sp>
      <p:sp>
        <p:nvSpPr>
          <p:cNvPr id="2" name="灯片编号占位符 1">
            <a:extLst>
              <a:ext uri="{FF2B5EF4-FFF2-40B4-BE49-F238E27FC236}">
                <a16:creationId xmlns="" xmlns:a16="http://schemas.microsoft.com/office/drawing/2014/main" id="{2A29191F-EA24-4CB8-80DB-C1E7E182FF96}"/>
              </a:ext>
            </a:extLst>
          </p:cNvPr>
          <p:cNvSpPr>
            <a:spLocks noGrp="1"/>
          </p:cNvSpPr>
          <p:nvPr>
            <p:ph type="sldNum" sz="quarter" idx="4294967295"/>
          </p:nvPr>
        </p:nvSpPr>
        <p:spPr>
          <a:xfrm>
            <a:off x="9448800" y="6356350"/>
            <a:ext cx="2743200" cy="365125"/>
          </a:xfrm>
        </p:spPr>
        <p:txBody>
          <a:bodyPr/>
          <a:lstStyle/>
          <a:p>
            <a:fld id="{4834DD40-C089-4A50-B166-4C319F0168C7}" type="slidenum">
              <a:rPr lang="zh-CN" altLang="en-US" smtClean="0"/>
              <a:t>6</a:t>
            </a:fld>
            <a:endParaRPr lang="zh-CN" altLang="en-US"/>
          </a:p>
        </p:txBody>
      </p:sp>
    </p:spTree>
    <p:extLst>
      <p:ext uri="{BB962C8B-B14F-4D97-AF65-F5344CB8AC3E}">
        <p14:creationId xmlns:p14="http://schemas.microsoft.com/office/powerpoint/2010/main" val="3729172578"/>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C238A278-9B6C-436D-A278-CAFAD8A984EC}"/>
              </a:ext>
            </a:extLst>
          </p:cNvPr>
          <p:cNvSpPr>
            <a:spLocks noGrp="1"/>
          </p:cNvSpPr>
          <p:nvPr>
            <p:ph type="title"/>
          </p:nvPr>
        </p:nvSpPr>
        <p:spPr/>
        <p:txBody>
          <a:bodyPr/>
          <a:lstStyle/>
          <a:p>
            <a:r>
              <a:rPr lang="zh-CN" altLang="en-US" dirty="0"/>
              <a:t>中国地图页</a:t>
            </a:r>
          </a:p>
        </p:txBody>
      </p:sp>
      <p:grpSp>
        <p:nvGrpSpPr>
          <p:cNvPr id="3" name="组合 2">
            <a:extLst>
              <a:ext uri="{FF2B5EF4-FFF2-40B4-BE49-F238E27FC236}">
                <a16:creationId xmlns="" xmlns:a16="http://schemas.microsoft.com/office/drawing/2014/main" id="{F044ED15-F846-430F-8468-A4147B06DEFC}"/>
              </a:ext>
            </a:extLst>
          </p:cNvPr>
          <p:cNvGrpSpPr/>
          <p:nvPr/>
        </p:nvGrpSpPr>
        <p:grpSpPr>
          <a:xfrm>
            <a:off x="2203024" y="1031864"/>
            <a:ext cx="6778356" cy="5133986"/>
            <a:chOff x="1898661" y="786147"/>
            <a:chExt cx="7102775" cy="5379703"/>
          </a:xfrm>
        </p:grpSpPr>
        <p:grpSp>
          <p:nvGrpSpPr>
            <p:cNvPr id="183" name="组合 182">
              <a:extLst>
                <a:ext uri="{FF2B5EF4-FFF2-40B4-BE49-F238E27FC236}">
                  <a16:creationId xmlns="" xmlns:a16="http://schemas.microsoft.com/office/drawing/2014/main" id="{C994B5D3-0F72-4142-8E4A-E1C49E67B2D8}"/>
                </a:ext>
              </a:extLst>
            </p:cNvPr>
            <p:cNvGrpSpPr/>
            <p:nvPr/>
          </p:nvGrpSpPr>
          <p:grpSpPr>
            <a:xfrm>
              <a:off x="1898661" y="786147"/>
              <a:ext cx="6544900" cy="5379703"/>
              <a:chOff x="2616232" y="1990829"/>
              <a:chExt cx="5029262" cy="4134065"/>
            </a:xfrm>
            <a:solidFill>
              <a:schemeClr val="bg1">
                <a:lumMod val="85000"/>
              </a:schemeClr>
            </a:solidFill>
          </p:grpSpPr>
          <p:sp>
            <p:nvSpPr>
              <p:cNvPr id="184" name="江西">
                <a:extLst>
                  <a:ext uri="{FF2B5EF4-FFF2-40B4-BE49-F238E27FC236}">
                    <a16:creationId xmlns="" xmlns:a16="http://schemas.microsoft.com/office/drawing/2014/main" id="{1AC12808-10C5-4633-A131-B26E83423EF9}"/>
                  </a:ext>
                </a:extLst>
              </p:cNvPr>
              <p:cNvSpPr>
                <a:spLocks/>
              </p:cNvSpPr>
              <p:nvPr/>
            </p:nvSpPr>
            <p:spPr bwMode="auto">
              <a:xfrm>
                <a:off x="6102425" y="4743697"/>
                <a:ext cx="485781" cy="647734"/>
              </a:xfrm>
              <a:custGeom>
                <a:avLst/>
                <a:gdLst>
                  <a:gd name="T0" fmla="*/ 1131 w 1831"/>
                  <a:gd name="T1" fmla="*/ 123 h 2473"/>
                  <a:gd name="T2" fmla="*/ 1175 w 1831"/>
                  <a:gd name="T3" fmla="*/ 214 h 2473"/>
                  <a:gd name="T4" fmla="*/ 1267 w 1831"/>
                  <a:gd name="T5" fmla="*/ 107 h 2473"/>
                  <a:gd name="T6" fmla="*/ 1330 w 1831"/>
                  <a:gd name="T7" fmla="*/ 82 h 2473"/>
                  <a:gd name="T8" fmla="*/ 1477 w 1831"/>
                  <a:gd name="T9" fmla="*/ 183 h 2473"/>
                  <a:gd name="T10" fmla="*/ 1597 w 1831"/>
                  <a:gd name="T11" fmla="*/ 186 h 2473"/>
                  <a:gd name="T12" fmla="*/ 1697 w 1831"/>
                  <a:gd name="T13" fmla="*/ 261 h 2473"/>
                  <a:gd name="T14" fmla="*/ 1637 w 1831"/>
                  <a:gd name="T15" fmla="*/ 341 h 2473"/>
                  <a:gd name="T16" fmla="*/ 1714 w 1831"/>
                  <a:gd name="T17" fmla="*/ 445 h 2473"/>
                  <a:gd name="T18" fmla="*/ 1786 w 1831"/>
                  <a:gd name="T19" fmla="*/ 527 h 2473"/>
                  <a:gd name="T20" fmla="*/ 1828 w 1831"/>
                  <a:gd name="T21" fmla="*/ 689 h 2473"/>
                  <a:gd name="T22" fmla="*/ 1799 w 1831"/>
                  <a:gd name="T23" fmla="*/ 789 h 2473"/>
                  <a:gd name="T24" fmla="*/ 1703 w 1831"/>
                  <a:gd name="T25" fmla="*/ 874 h 2473"/>
                  <a:gd name="T26" fmla="*/ 1591 w 1831"/>
                  <a:gd name="T27" fmla="*/ 940 h 2473"/>
                  <a:gd name="T28" fmla="*/ 1483 w 1831"/>
                  <a:gd name="T29" fmla="*/ 899 h 2473"/>
                  <a:gd name="T30" fmla="*/ 1354 w 1831"/>
                  <a:gd name="T31" fmla="*/ 1025 h 2473"/>
                  <a:gd name="T32" fmla="*/ 1310 w 1831"/>
                  <a:gd name="T33" fmla="*/ 1081 h 2473"/>
                  <a:gd name="T34" fmla="*/ 1370 w 1831"/>
                  <a:gd name="T35" fmla="*/ 1202 h 2473"/>
                  <a:gd name="T36" fmla="*/ 1231 w 1831"/>
                  <a:gd name="T37" fmla="*/ 1332 h 2473"/>
                  <a:gd name="T38" fmla="*/ 1144 w 1831"/>
                  <a:gd name="T39" fmla="*/ 1483 h 2473"/>
                  <a:gd name="T40" fmla="*/ 1174 w 1831"/>
                  <a:gd name="T41" fmla="*/ 1604 h 2473"/>
                  <a:gd name="T42" fmla="*/ 1111 w 1831"/>
                  <a:gd name="T43" fmla="*/ 1693 h 2473"/>
                  <a:gd name="T44" fmla="*/ 1074 w 1831"/>
                  <a:gd name="T45" fmla="*/ 1811 h 2473"/>
                  <a:gd name="T46" fmla="*/ 1012 w 1831"/>
                  <a:gd name="T47" fmla="*/ 1899 h 2473"/>
                  <a:gd name="T48" fmla="*/ 978 w 1831"/>
                  <a:gd name="T49" fmla="*/ 2081 h 2473"/>
                  <a:gd name="T50" fmla="*/ 948 w 1831"/>
                  <a:gd name="T51" fmla="*/ 2209 h 2473"/>
                  <a:gd name="T52" fmla="*/ 924 w 1831"/>
                  <a:gd name="T53" fmla="*/ 2272 h 2473"/>
                  <a:gd name="T54" fmla="*/ 926 w 1831"/>
                  <a:gd name="T55" fmla="*/ 2401 h 2473"/>
                  <a:gd name="T56" fmla="*/ 817 w 1831"/>
                  <a:gd name="T57" fmla="*/ 2366 h 2473"/>
                  <a:gd name="T58" fmla="*/ 678 w 1831"/>
                  <a:gd name="T59" fmla="*/ 2378 h 2473"/>
                  <a:gd name="T60" fmla="*/ 557 w 1831"/>
                  <a:gd name="T61" fmla="*/ 2430 h 2473"/>
                  <a:gd name="T62" fmla="*/ 464 w 1831"/>
                  <a:gd name="T63" fmla="*/ 2441 h 2473"/>
                  <a:gd name="T64" fmla="*/ 340 w 1831"/>
                  <a:gd name="T65" fmla="*/ 2433 h 2473"/>
                  <a:gd name="T66" fmla="*/ 346 w 1831"/>
                  <a:gd name="T67" fmla="*/ 2365 h 2473"/>
                  <a:gd name="T68" fmla="*/ 485 w 1831"/>
                  <a:gd name="T69" fmla="*/ 2195 h 2473"/>
                  <a:gd name="T70" fmla="*/ 489 w 1831"/>
                  <a:gd name="T71" fmla="*/ 2120 h 2473"/>
                  <a:gd name="T72" fmla="*/ 342 w 1831"/>
                  <a:gd name="T73" fmla="*/ 2122 h 2473"/>
                  <a:gd name="T74" fmla="*/ 217 w 1831"/>
                  <a:gd name="T75" fmla="*/ 2094 h 2473"/>
                  <a:gd name="T76" fmla="*/ 170 w 1831"/>
                  <a:gd name="T77" fmla="*/ 1966 h 2473"/>
                  <a:gd name="T78" fmla="*/ 256 w 1831"/>
                  <a:gd name="T79" fmla="*/ 1772 h 2473"/>
                  <a:gd name="T80" fmla="*/ 180 w 1831"/>
                  <a:gd name="T81" fmla="*/ 1733 h 2473"/>
                  <a:gd name="T82" fmla="*/ 220 w 1831"/>
                  <a:gd name="T83" fmla="*/ 1589 h 2473"/>
                  <a:gd name="T84" fmla="*/ 123 w 1831"/>
                  <a:gd name="T85" fmla="*/ 1470 h 2473"/>
                  <a:gd name="T86" fmla="*/ 108 w 1831"/>
                  <a:gd name="T87" fmla="*/ 1296 h 2473"/>
                  <a:gd name="T88" fmla="*/ 35 w 1831"/>
                  <a:gd name="T89" fmla="*/ 1249 h 2473"/>
                  <a:gd name="T90" fmla="*/ 8 w 1831"/>
                  <a:gd name="T91" fmla="*/ 1201 h 2473"/>
                  <a:gd name="T92" fmla="*/ 23 w 1831"/>
                  <a:gd name="T93" fmla="*/ 1103 h 2473"/>
                  <a:gd name="T94" fmla="*/ 145 w 1831"/>
                  <a:gd name="T95" fmla="*/ 949 h 2473"/>
                  <a:gd name="T96" fmla="*/ 189 w 1831"/>
                  <a:gd name="T97" fmla="*/ 871 h 2473"/>
                  <a:gd name="T98" fmla="*/ 218 w 1831"/>
                  <a:gd name="T99" fmla="*/ 758 h 2473"/>
                  <a:gd name="T100" fmla="*/ 193 w 1831"/>
                  <a:gd name="T101" fmla="*/ 671 h 2473"/>
                  <a:gd name="T102" fmla="*/ 139 w 1831"/>
                  <a:gd name="T103" fmla="*/ 551 h 2473"/>
                  <a:gd name="T104" fmla="*/ 189 w 1831"/>
                  <a:gd name="T105" fmla="*/ 429 h 2473"/>
                  <a:gd name="T106" fmla="*/ 313 w 1831"/>
                  <a:gd name="T107" fmla="*/ 376 h 2473"/>
                  <a:gd name="T108" fmla="*/ 473 w 1831"/>
                  <a:gd name="T109" fmla="*/ 318 h 2473"/>
                  <a:gd name="T110" fmla="*/ 486 w 1831"/>
                  <a:gd name="T111" fmla="*/ 284 h 2473"/>
                  <a:gd name="T112" fmla="*/ 556 w 1831"/>
                  <a:gd name="T113" fmla="*/ 260 h 2473"/>
                  <a:gd name="T114" fmla="*/ 611 w 1831"/>
                  <a:gd name="T115" fmla="*/ 219 h 2473"/>
                  <a:gd name="T116" fmla="*/ 759 w 1831"/>
                  <a:gd name="T117" fmla="*/ 124 h 2473"/>
                  <a:gd name="T118" fmla="*/ 914 w 1831"/>
                  <a:gd name="T119" fmla="*/ 123 h 2473"/>
                  <a:gd name="T120" fmla="*/ 1065 w 1831"/>
                  <a:gd name="T121" fmla="*/ 39 h 2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1" h="2473">
                    <a:moveTo>
                      <a:pt x="1143" y="19"/>
                    </a:moveTo>
                    <a:lnTo>
                      <a:pt x="1149" y="27"/>
                    </a:lnTo>
                    <a:lnTo>
                      <a:pt x="1157" y="34"/>
                    </a:lnTo>
                    <a:lnTo>
                      <a:pt x="1162" y="36"/>
                    </a:lnTo>
                    <a:lnTo>
                      <a:pt x="1168" y="39"/>
                    </a:lnTo>
                    <a:lnTo>
                      <a:pt x="1174" y="39"/>
                    </a:lnTo>
                    <a:lnTo>
                      <a:pt x="1179" y="39"/>
                    </a:lnTo>
                    <a:lnTo>
                      <a:pt x="1182" y="40"/>
                    </a:lnTo>
                    <a:lnTo>
                      <a:pt x="1186" y="41"/>
                    </a:lnTo>
                    <a:lnTo>
                      <a:pt x="1188" y="44"/>
                    </a:lnTo>
                    <a:lnTo>
                      <a:pt x="1190" y="47"/>
                    </a:lnTo>
                    <a:lnTo>
                      <a:pt x="1191" y="57"/>
                    </a:lnTo>
                    <a:lnTo>
                      <a:pt x="1190" y="66"/>
                    </a:lnTo>
                    <a:lnTo>
                      <a:pt x="1186" y="76"/>
                    </a:lnTo>
                    <a:lnTo>
                      <a:pt x="1181" y="84"/>
                    </a:lnTo>
                    <a:lnTo>
                      <a:pt x="1174" y="92"/>
                    </a:lnTo>
                    <a:lnTo>
                      <a:pt x="1167" y="101"/>
                    </a:lnTo>
                    <a:lnTo>
                      <a:pt x="1159" y="108"/>
                    </a:lnTo>
                    <a:lnTo>
                      <a:pt x="1150" y="114"/>
                    </a:lnTo>
                    <a:lnTo>
                      <a:pt x="1141" y="118"/>
                    </a:lnTo>
                    <a:lnTo>
                      <a:pt x="1131" y="123"/>
                    </a:lnTo>
                    <a:lnTo>
                      <a:pt x="1128" y="127"/>
                    </a:lnTo>
                    <a:lnTo>
                      <a:pt x="1123" y="130"/>
                    </a:lnTo>
                    <a:lnTo>
                      <a:pt x="1121" y="135"/>
                    </a:lnTo>
                    <a:lnTo>
                      <a:pt x="1117" y="140"/>
                    </a:lnTo>
                    <a:lnTo>
                      <a:pt x="1113" y="152"/>
                    </a:lnTo>
                    <a:lnTo>
                      <a:pt x="1109" y="165"/>
                    </a:lnTo>
                    <a:lnTo>
                      <a:pt x="1105" y="177"/>
                    </a:lnTo>
                    <a:lnTo>
                      <a:pt x="1103" y="185"/>
                    </a:lnTo>
                    <a:lnTo>
                      <a:pt x="1103" y="187"/>
                    </a:lnTo>
                    <a:lnTo>
                      <a:pt x="1103" y="190"/>
                    </a:lnTo>
                    <a:lnTo>
                      <a:pt x="1104" y="193"/>
                    </a:lnTo>
                    <a:lnTo>
                      <a:pt x="1105" y="196"/>
                    </a:lnTo>
                    <a:lnTo>
                      <a:pt x="1111" y="202"/>
                    </a:lnTo>
                    <a:lnTo>
                      <a:pt x="1119" y="208"/>
                    </a:lnTo>
                    <a:lnTo>
                      <a:pt x="1124" y="211"/>
                    </a:lnTo>
                    <a:lnTo>
                      <a:pt x="1130" y="212"/>
                    </a:lnTo>
                    <a:lnTo>
                      <a:pt x="1137" y="214"/>
                    </a:lnTo>
                    <a:lnTo>
                      <a:pt x="1144" y="215"/>
                    </a:lnTo>
                    <a:lnTo>
                      <a:pt x="1157" y="216"/>
                    </a:lnTo>
                    <a:lnTo>
                      <a:pt x="1168" y="215"/>
                    </a:lnTo>
                    <a:lnTo>
                      <a:pt x="1175" y="214"/>
                    </a:lnTo>
                    <a:lnTo>
                      <a:pt x="1185" y="210"/>
                    </a:lnTo>
                    <a:lnTo>
                      <a:pt x="1192" y="205"/>
                    </a:lnTo>
                    <a:lnTo>
                      <a:pt x="1200" y="197"/>
                    </a:lnTo>
                    <a:lnTo>
                      <a:pt x="1209" y="186"/>
                    </a:lnTo>
                    <a:lnTo>
                      <a:pt x="1220" y="175"/>
                    </a:lnTo>
                    <a:lnTo>
                      <a:pt x="1226" y="170"/>
                    </a:lnTo>
                    <a:lnTo>
                      <a:pt x="1234" y="166"/>
                    </a:lnTo>
                    <a:lnTo>
                      <a:pt x="1239" y="162"/>
                    </a:lnTo>
                    <a:lnTo>
                      <a:pt x="1245" y="160"/>
                    </a:lnTo>
                    <a:lnTo>
                      <a:pt x="1255" y="158"/>
                    </a:lnTo>
                    <a:lnTo>
                      <a:pt x="1262" y="154"/>
                    </a:lnTo>
                    <a:lnTo>
                      <a:pt x="1266" y="152"/>
                    </a:lnTo>
                    <a:lnTo>
                      <a:pt x="1268" y="148"/>
                    </a:lnTo>
                    <a:lnTo>
                      <a:pt x="1270" y="145"/>
                    </a:lnTo>
                    <a:lnTo>
                      <a:pt x="1273" y="140"/>
                    </a:lnTo>
                    <a:lnTo>
                      <a:pt x="1274" y="130"/>
                    </a:lnTo>
                    <a:lnTo>
                      <a:pt x="1274" y="120"/>
                    </a:lnTo>
                    <a:lnTo>
                      <a:pt x="1274" y="116"/>
                    </a:lnTo>
                    <a:lnTo>
                      <a:pt x="1272" y="113"/>
                    </a:lnTo>
                    <a:lnTo>
                      <a:pt x="1269" y="109"/>
                    </a:lnTo>
                    <a:lnTo>
                      <a:pt x="1267" y="107"/>
                    </a:lnTo>
                    <a:lnTo>
                      <a:pt x="1263" y="105"/>
                    </a:lnTo>
                    <a:lnTo>
                      <a:pt x="1261" y="102"/>
                    </a:lnTo>
                    <a:lnTo>
                      <a:pt x="1260" y="99"/>
                    </a:lnTo>
                    <a:lnTo>
                      <a:pt x="1259" y="96"/>
                    </a:lnTo>
                    <a:lnTo>
                      <a:pt x="1259" y="92"/>
                    </a:lnTo>
                    <a:lnTo>
                      <a:pt x="1259" y="89"/>
                    </a:lnTo>
                    <a:lnTo>
                      <a:pt x="1261" y="85"/>
                    </a:lnTo>
                    <a:lnTo>
                      <a:pt x="1262" y="83"/>
                    </a:lnTo>
                    <a:lnTo>
                      <a:pt x="1275" y="66"/>
                    </a:lnTo>
                    <a:lnTo>
                      <a:pt x="1288" y="53"/>
                    </a:lnTo>
                    <a:lnTo>
                      <a:pt x="1292" y="51"/>
                    </a:lnTo>
                    <a:lnTo>
                      <a:pt x="1295" y="50"/>
                    </a:lnTo>
                    <a:lnTo>
                      <a:pt x="1300" y="50"/>
                    </a:lnTo>
                    <a:lnTo>
                      <a:pt x="1304" y="50"/>
                    </a:lnTo>
                    <a:lnTo>
                      <a:pt x="1308" y="51"/>
                    </a:lnTo>
                    <a:lnTo>
                      <a:pt x="1312" y="52"/>
                    </a:lnTo>
                    <a:lnTo>
                      <a:pt x="1316" y="55"/>
                    </a:lnTo>
                    <a:lnTo>
                      <a:pt x="1319" y="60"/>
                    </a:lnTo>
                    <a:lnTo>
                      <a:pt x="1324" y="70"/>
                    </a:lnTo>
                    <a:lnTo>
                      <a:pt x="1327" y="78"/>
                    </a:lnTo>
                    <a:lnTo>
                      <a:pt x="1330" y="82"/>
                    </a:lnTo>
                    <a:lnTo>
                      <a:pt x="1332" y="85"/>
                    </a:lnTo>
                    <a:lnTo>
                      <a:pt x="1337" y="86"/>
                    </a:lnTo>
                    <a:lnTo>
                      <a:pt x="1342" y="88"/>
                    </a:lnTo>
                    <a:lnTo>
                      <a:pt x="1355" y="88"/>
                    </a:lnTo>
                    <a:lnTo>
                      <a:pt x="1365" y="88"/>
                    </a:lnTo>
                    <a:lnTo>
                      <a:pt x="1371" y="89"/>
                    </a:lnTo>
                    <a:lnTo>
                      <a:pt x="1376" y="91"/>
                    </a:lnTo>
                    <a:lnTo>
                      <a:pt x="1381" y="95"/>
                    </a:lnTo>
                    <a:lnTo>
                      <a:pt x="1386" y="101"/>
                    </a:lnTo>
                    <a:lnTo>
                      <a:pt x="1396" y="115"/>
                    </a:lnTo>
                    <a:lnTo>
                      <a:pt x="1408" y="134"/>
                    </a:lnTo>
                    <a:lnTo>
                      <a:pt x="1420" y="153"/>
                    </a:lnTo>
                    <a:lnTo>
                      <a:pt x="1428" y="168"/>
                    </a:lnTo>
                    <a:lnTo>
                      <a:pt x="1434" y="180"/>
                    </a:lnTo>
                    <a:lnTo>
                      <a:pt x="1442" y="187"/>
                    </a:lnTo>
                    <a:lnTo>
                      <a:pt x="1444" y="190"/>
                    </a:lnTo>
                    <a:lnTo>
                      <a:pt x="1449" y="190"/>
                    </a:lnTo>
                    <a:lnTo>
                      <a:pt x="1453" y="190"/>
                    </a:lnTo>
                    <a:lnTo>
                      <a:pt x="1458" y="189"/>
                    </a:lnTo>
                    <a:lnTo>
                      <a:pt x="1469" y="184"/>
                    </a:lnTo>
                    <a:lnTo>
                      <a:pt x="1477" y="183"/>
                    </a:lnTo>
                    <a:lnTo>
                      <a:pt x="1480" y="183"/>
                    </a:lnTo>
                    <a:lnTo>
                      <a:pt x="1483" y="184"/>
                    </a:lnTo>
                    <a:lnTo>
                      <a:pt x="1486" y="186"/>
                    </a:lnTo>
                    <a:lnTo>
                      <a:pt x="1488" y="190"/>
                    </a:lnTo>
                    <a:lnTo>
                      <a:pt x="1491" y="195"/>
                    </a:lnTo>
                    <a:lnTo>
                      <a:pt x="1494" y="197"/>
                    </a:lnTo>
                    <a:lnTo>
                      <a:pt x="1497" y="199"/>
                    </a:lnTo>
                    <a:lnTo>
                      <a:pt x="1501" y="199"/>
                    </a:lnTo>
                    <a:lnTo>
                      <a:pt x="1508" y="199"/>
                    </a:lnTo>
                    <a:lnTo>
                      <a:pt x="1515" y="197"/>
                    </a:lnTo>
                    <a:lnTo>
                      <a:pt x="1524" y="195"/>
                    </a:lnTo>
                    <a:lnTo>
                      <a:pt x="1533" y="193"/>
                    </a:lnTo>
                    <a:lnTo>
                      <a:pt x="1543" y="193"/>
                    </a:lnTo>
                    <a:lnTo>
                      <a:pt x="1552" y="196"/>
                    </a:lnTo>
                    <a:lnTo>
                      <a:pt x="1557" y="197"/>
                    </a:lnTo>
                    <a:lnTo>
                      <a:pt x="1562" y="197"/>
                    </a:lnTo>
                    <a:lnTo>
                      <a:pt x="1566" y="197"/>
                    </a:lnTo>
                    <a:lnTo>
                      <a:pt x="1571" y="197"/>
                    </a:lnTo>
                    <a:lnTo>
                      <a:pt x="1579" y="195"/>
                    </a:lnTo>
                    <a:lnTo>
                      <a:pt x="1588" y="190"/>
                    </a:lnTo>
                    <a:lnTo>
                      <a:pt x="1597" y="186"/>
                    </a:lnTo>
                    <a:lnTo>
                      <a:pt x="1608" y="183"/>
                    </a:lnTo>
                    <a:lnTo>
                      <a:pt x="1614" y="183"/>
                    </a:lnTo>
                    <a:lnTo>
                      <a:pt x="1621" y="183"/>
                    </a:lnTo>
                    <a:lnTo>
                      <a:pt x="1629" y="184"/>
                    </a:lnTo>
                    <a:lnTo>
                      <a:pt x="1637" y="186"/>
                    </a:lnTo>
                    <a:lnTo>
                      <a:pt x="1651" y="192"/>
                    </a:lnTo>
                    <a:lnTo>
                      <a:pt x="1661" y="197"/>
                    </a:lnTo>
                    <a:lnTo>
                      <a:pt x="1665" y="199"/>
                    </a:lnTo>
                    <a:lnTo>
                      <a:pt x="1667" y="203"/>
                    </a:lnTo>
                    <a:lnTo>
                      <a:pt x="1670" y="206"/>
                    </a:lnTo>
                    <a:lnTo>
                      <a:pt x="1670" y="212"/>
                    </a:lnTo>
                    <a:lnTo>
                      <a:pt x="1671" y="223"/>
                    </a:lnTo>
                    <a:lnTo>
                      <a:pt x="1672" y="231"/>
                    </a:lnTo>
                    <a:lnTo>
                      <a:pt x="1673" y="235"/>
                    </a:lnTo>
                    <a:lnTo>
                      <a:pt x="1676" y="238"/>
                    </a:lnTo>
                    <a:lnTo>
                      <a:pt x="1679" y="241"/>
                    </a:lnTo>
                    <a:lnTo>
                      <a:pt x="1684" y="243"/>
                    </a:lnTo>
                    <a:lnTo>
                      <a:pt x="1694" y="244"/>
                    </a:lnTo>
                    <a:lnTo>
                      <a:pt x="1698" y="246"/>
                    </a:lnTo>
                    <a:lnTo>
                      <a:pt x="1700" y="250"/>
                    </a:lnTo>
                    <a:lnTo>
                      <a:pt x="1697" y="261"/>
                    </a:lnTo>
                    <a:lnTo>
                      <a:pt x="1696" y="271"/>
                    </a:lnTo>
                    <a:lnTo>
                      <a:pt x="1692" y="280"/>
                    </a:lnTo>
                    <a:lnTo>
                      <a:pt x="1690" y="287"/>
                    </a:lnTo>
                    <a:lnTo>
                      <a:pt x="1686" y="292"/>
                    </a:lnTo>
                    <a:lnTo>
                      <a:pt x="1683" y="296"/>
                    </a:lnTo>
                    <a:lnTo>
                      <a:pt x="1679" y="298"/>
                    </a:lnTo>
                    <a:lnTo>
                      <a:pt x="1671" y="301"/>
                    </a:lnTo>
                    <a:lnTo>
                      <a:pt x="1661" y="303"/>
                    </a:lnTo>
                    <a:lnTo>
                      <a:pt x="1657" y="304"/>
                    </a:lnTo>
                    <a:lnTo>
                      <a:pt x="1653" y="305"/>
                    </a:lnTo>
                    <a:lnTo>
                      <a:pt x="1650" y="307"/>
                    </a:lnTo>
                    <a:lnTo>
                      <a:pt x="1647" y="310"/>
                    </a:lnTo>
                    <a:lnTo>
                      <a:pt x="1646" y="312"/>
                    </a:lnTo>
                    <a:lnTo>
                      <a:pt x="1645" y="316"/>
                    </a:lnTo>
                    <a:lnTo>
                      <a:pt x="1645" y="318"/>
                    </a:lnTo>
                    <a:lnTo>
                      <a:pt x="1645" y="322"/>
                    </a:lnTo>
                    <a:lnTo>
                      <a:pt x="1646" y="326"/>
                    </a:lnTo>
                    <a:lnTo>
                      <a:pt x="1646" y="330"/>
                    </a:lnTo>
                    <a:lnTo>
                      <a:pt x="1644" y="334"/>
                    </a:lnTo>
                    <a:lnTo>
                      <a:pt x="1639" y="337"/>
                    </a:lnTo>
                    <a:lnTo>
                      <a:pt x="1637" y="341"/>
                    </a:lnTo>
                    <a:lnTo>
                      <a:pt x="1635" y="347"/>
                    </a:lnTo>
                    <a:lnTo>
                      <a:pt x="1634" y="354"/>
                    </a:lnTo>
                    <a:lnTo>
                      <a:pt x="1634" y="362"/>
                    </a:lnTo>
                    <a:lnTo>
                      <a:pt x="1635" y="372"/>
                    </a:lnTo>
                    <a:lnTo>
                      <a:pt x="1639" y="381"/>
                    </a:lnTo>
                    <a:lnTo>
                      <a:pt x="1642" y="391"/>
                    </a:lnTo>
                    <a:lnTo>
                      <a:pt x="1647" y="400"/>
                    </a:lnTo>
                    <a:lnTo>
                      <a:pt x="1653" y="408"/>
                    </a:lnTo>
                    <a:lnTo>
                      <a:pt x="1659" y="416"/>
                    </a:lnTo>
                    <a:lnTo>
                      <a:pt x="1665" y="420"/>
                    </a:lnTo>
                    <a:lnTo>
                      <a:pt x="1671" y="425"/>
                    </a:lnTo>
                    <a:lnTo>
                      <a:pt x="1677" y="427"/>
                    </a:lnTo>
                    <a:lnTo>
                      <a:pt x="1683" y="430"/>
                    </a:lnTo>
                    <a:lnTo>
                      <a:pt x="1688" y="431"/>
                    </a:lnTo>
                    <a:lnTo>
                      <a:pt x="1694" y="431"/>
                    </a:lnTo>
                    <a:lnTo>
                      <a:pt x="1702" y="433"/>
                    </a:lnTo>
                    <a:lnTo>
                      <a:pt x="1708" y="436"/>
                    </a:lnTo>
                    <a:lnTo>
                      <a:pt x="1710" y="437"/>
                    </a:lnTo>
                    <a:lnTo>
                      <a:pt x="1713" y="439"/>
                    </a:lnTo>
                    <a:lnTo>
                      <a:pt x="1714" y="442"/>
                    </a:lnTo>
                    <a:lnTo>
                      <a:pt x="1714" y="445"/>
                    </a:lnTo>
                    <a:lnTo>
                      <a:pt x="1714" y="451"/>
                    </a:lnTo>
                    <a:lnTo>
                      <a:pt x="1714" y="456"/>
                    </a:lnTo>
                    <a:lnTo>
                      <a:pt x="1714" y="458"/>
                    </a:lnTo>
                    <a:lnTo>
                      <a:pt x="1715" y="460"/>
                    </a:lnTo>
                    <a:lnTo>
                      <a:pt x="1716" y="460"/>
                    </a:lnTo>
                    <a:lnTo>
                      <a:pt x="1719" y="460"/>
                    </a:lnTo>
                    <a:lnTo>
                      <a:pt x="1723" y="457"/>
                    </a:lnTo>
                    <a:lnTo>
                      <a:pt x="1727" y="456"/>
                    </a:lnTo>
                    <a:lnTo>
                      <a:pt x="1729" y="457"/>
                    </a:lnTo>
                    <a:lnTo>
                      <a:pt x="1732" y="457"/>
                    </a:lnTo>
                    <a:lnTo>
                      <a:pt x="1734" y="460"/>
                    </a:lnTo>
                    <a:lnTo>
                      <a:pt x="1736" y="462"/>
                    </a:lnTo>
                    <a:lnTo>
                      <a:pt x="1741" y="469"/>
                    </a:lnTo>
                    <a:lnTo>
                      <a:pt x="1746" y="477"/>
                    </a:lnTo>
                    <a:lnTo>
                      <a:pt x="1753" y="486"/>
                    </a:lnTo>
                    <a:lnTo>
                      <a:pt x="1763" y="493"/>
                    </a:lnTo>
                    <a:lnTo>
                      <a:pt x="1767" y="496"/>
                    </a:lnTo>
                    <a:lnTo>
                      <a:pt x="1772" y="501"/>
                    </a:lnTo>
                    <a:lnTo>
                      <a:pt x="1776" y="507"/>
                    </a:lnTo>
                    <a:lnTo>
                      <a:pt x="1780" y="513"/>
                    </a:lnTo>
                    <a:lnTo>
                      <a:pt x="1786" y="527"/>
                    </a:lnTo>
                    <a:lnTo>
                      <a:pt x="1791" y="542"/>
                    </a:lnTo>
                    <a:lnTo>
                      <a:pt x="1792" y="548"/>
                    </a:lnTo>
                    <a:lnTo>
                      <a:pt x="1795" y="552"/>
                    </a:lnTo>
                    <a:lnTo>
                      <a:pt x="1797" y="557"/>
                    </a:lnTo>
                    <a:lnTo>
                      <a:pt x="1799" y="559"/>
                    </a:lnTo>
                    <a:lnTo>
                      <a:pt x="1805" y="567"/>
                    </a:lnTo>
                    <a:lnTo>
                      <a:pt x="1815" y="575"/>
                    </a:lnTo>
                    <a:lnTo>
                      <a:pt x="1818" y="581"/>
                    </a:lnTo>
                    <a:lnTo>
                      <a:pt x="1821" y="587"/>
                    </a:lnTo>
                    <a:lnTo>
                      <a:pt x="1822" y="592"/>
                    </a:lnTo>
                    <a:lnTo>
                      <a:pt x="1822" y="597"/>
                    </a:lnTo>
                    <a:lnTo>
                      <a:pt x="1821" y="608"/>
                    </a:lnTo>
                    <a:lnTo>
                      <a:pt x="1817" y="619"/>
                    </a:lnTo>
                    <a:lnTo>
                      <a:pt x="1816" y="625"/>
                    </a:lnTo>
                    <a:lnTo>
                      <a:pt x="1817" y="632"/>
                    </a:lnTo>
                    <a:lnTo>
                      <a:pt x="1817" y="638"/>
                    </a:lnTo>
                    <a:lnTo>
                      <a:pt x="1818" y="645"/>
                    </a:lnTo>
                    <a:lnTo>
                      <a:pt x="1822" y="658"/>
                    </a:lnTo>
                    <a:lnTo>
                      <a:pt x="1823" y="670"/>
                    </a:lnTo>
                    <a:lnTo>
                      <a:pt x="1826" y="679"/>
                    </a:lnTo>
                    <a:lnTo>
                      <a:pt x="1828" y="689"/>
                    </a:lnTo>
                    <a:lnTo>
                      <a:pt x="1830" y="694"/>
                    </a:lnTo>
                    <a:lnTo>
                      <a:pt x="1830" y="697"/>
                    </a:lnTo>
                    <a:lnTo>
                      <a:pt x="1831" y="703"/>
                    </a:lnTo>
                    <a:lnTo>
                      <a:pt x="1830" y="708"/>
                    </a:lnTo>
                    <a:lnTo>
                      <a:pt x="1829" y="715"/>
                    </a:lnTo>
                    <a:lnTo>
                      <a:pt x="1827" y="720"/>
                    </a:lnTo>
                    <a:lnTo>
                      <a:pt x="1823" y="725"/>
                    </a:lnTo>
                    <a:lnTo>
                      <a:pt x="1820" y="728"/>
                    </a:lnTo>
                    <a:lnTo>
                      <a:pt x="1810" y="734"/>
                    </a:lnTo>
                    <a:lnTo>
                      <a:pt x="1801" y="739"/>
                    </a:lnTo>
                    <a:lnTo>
                      <a:pt x="1797" y="741"/>
                    </a:lnTo>
                    <a:lnTo>
                      <a:pt x="1793" y="745"/>
                    </a:lnTo>
                    <a:lnTo>
                      <a:pt x="1791" y="747"/>
                    </a:lnTo>
                    <a:lnTo>
                      <a:pt x="1789" y="751"/>
                    </a:lnTo>
                    <a:lnTo>
                      <a:pt x="1787" y="756"/>
                    </a:lnTo>
                    <a:lnTo>
                      <a:pt x="1787" y="759"/>
                    </a:lnTo>
                    <a:lnTo>
                      <a:pt x="1789" y="764"/>
                    </a:lnTo>
                    <a:lnTo>
                      <a:pt x="1792" y="770"/>
                    </a:lnTo>
                    <a:lnTo>
                      <a:pt x="1796" y="776"/>
                    </a:lnTo>
                    <a:lnTo>
                      <a:pt x="1798" y="782"/>
                    </a:lnTo>
                    <a:lnTo>
                      <a:pt x="1799" y="789"/>
                    </a:lnTo>
                    <a:lnTo>
                      <a:pt x="1801" y="796"/>
                    </a:lnTo>
                    <a:lnTo>
                      <a:pt x="1801" y="802"/>
                    </a:lnTo>
                    <a:lnTo>
                      <a:pt x="1801" y="808"/>
                    </a:lnTo>
                    <a:lnTo>
                      <a:pt x="1798" y="814"/>
                    </a:lnTo>
                    <a:lnTo>
                      <a:pt x="1796" y="817"/>
                    </a:lnTo>
                    <a:lnTo>
                      <a:pt x="1791" y="821"/>
                    </a:lnTo>
                    <a:lnTo>
                      <a:pt x="1786" y="823"/>
                    </a:lnTo>
                    <a:lnTo>
                      <a:pt x="1779" y="826"/>
                    </a:lnTo>
                    <a:lnTo>
                      <a:pt x="1772" y="828"/>
                    </a:lnTo>
                    <a:lnTo>
                      <a:pt x="1755" y="833"/>
                    </a:lnTo>
                    <a:lnTo>
                      <a:pt x="1740" y="836"/>
                    </a:lnTo>
                    <a:lnTo>
                      <a:pt x="1733" y="839"/>
                    </a:lnTo>
                    <a:lnTo>
                      <a:pt x="1726" y="841"/>
                    </a:lnTo>
                    <a:lnTo>
                      <a:pt x="1721" y="845"/>
                    </a:lnTo>
                    <a:lnTo>
                      <a:pt x="1716" y="848"/>
                    </a:lnTo>
                    <a:lnTo>
                      <a:pt x="1713" y="852"/>
                    </a:lnTo>
                    <a:lnTo>
                      <a:pt x="1709" y="857"/>
                    </a:lnTo>
                    <a:lnTo>
                      <a:pt x="1707" y="863"/>
                    </a:lnTo>
                    <a:lnTo>
                      <a:pt x="1705" y="867"/>
                    </a:lnTo>
                    <a:lnTo>
                      <a:pt x="1704" y="872"/>
                    </a:lnTo>
                    <a:lnTo>
                      <a:pt x="1703" y="874"/>
                    </a:lnTo>
                    <a:lnTo>
                      <a:pt x="1701" y="877"/>
                    </a:lnTo>
                    <a:lnTo>
                      <a:pt x="1697" y="877"/>
                    </a:lnTo>
                    <a:lnTo>
                      <a:pt x="1690" y="877"/>
                    </a:lnTo>
                    <a:lnTo>
                      <a:pt x="1682" y="873"/>
                    </a:lnTo>
                    <a:lnTo>
                      <a:pt x="1676" y="873"/>
                    </a:lnTo>
                    <a:lnTo>
                      <a:pt x="1670" y="873"/>
                    </a:lnTo>
                    <a:lnTo>
                      <a:pt x="1663" y="874"/>
                    </a:lnTo>
                    <a:lnTo>
                      <a:pt x="1656" y="877"/>
                    </a:lnTo>
                    <a:lnTo>
                      <a:pt x="1647" y="879"/>
                    </a:lnTo>
                    <a:lnTo>
                      <a:pt x="1639" y="883"/>
                    </a:lnTo>
                    <a:lnTo>
                      <a:pt x="1632" y="887"/>
                    </a:lnTo>
                    <a:lnTo>
                      <a:pt x="1625" y="892"/>
                    </a:lnTo>
                    <a:lnTo>
                      <a:pt x="1618" y="897"/>
                    </a:lnTo>
                    <a:lnTo>
                      <a:pt x="1612" y="903"/>
                    </a:lnTo>
                    <a:lnTo>
                      <a:pt x="1606" y="909"/>
                    </a:lnTo>
                    <a:lnTo>
                      <a:pt x="1601" y="915"/>
                    </a:lnTo>
                    <a:lnTo>
                      <a:pt x="1597" y="921"/>
                    </a:lnTo>
                    <a:lnTo>
                      <a:pt x="1595" y="927"/>
                    </a:lnTo>
                    <a:lnTo>
                      <a:pt x="1593" y="931"/>
                    </a:lnTo>
                    <a:lnTo>
                      <a:pt x="1593" y="936"/>
                    </a:lnTo>
                    <a:lnTo>
                      <a:pt x="1591" y="940"/>
                    </a:lnTo>
                    <a:lnTo>
                      <a:pt x="1589" y="945"/>
                    </a:lnTo>
                    <a:lnTo>
                      <a:pt x="1585" y="948"/>
                    </a:lnTo>
                    <a:lnTo>
                      <a:pt x="1582" y="952"/>
                    </a:lnTo>
                    <a:lnTo>
                      <a:pt x="1577" y="954"/>
                    </a:lnTo>
                    <a:lnTo>
                      <a:pt x="1571" y="955"/>
                    </a:lnTo>
                    <a:lnTo>
                      <a:pt x="1565" y="956"/>
                    </a:lnTo>
                    <a:lnTo>
                      <a:pt x="1559" y="955"/>
                    </a:lnTo>
                    <a:lnTo>
                      <a:pt x="1552" y="953"/>
                    </a:lnTo>
                    <a:lnTo>
                      <a:pt x="1546" y="948"/>
                    </a:lnTo>
                    <a:lnTo>
                      <a:pt x="1540" y="943"/>
                    </a:lnTo>
                    <a:lnTo>
                      <a:pt x="1535" y="939"/>
                    </a:lnTo>
                    <a:lnTo>
                      <a:pt x="1526" y="925"/>
                    </a:lnTo>
                    <a:lnTo>
                      <a:pt x="1519" y="914"/>
                    </a:lnTo>
                    <a:lnTo>
                      <a:pt x="1514" y="908"/>
                    </a:lnTo>
                    <a:lnTo>
                      <a:pt x="1511" y="903"/>
                    </a:lnTo>
                    <a:lnTo>
                      <a:pt x="1506" y="901"/>
                    </a:lnTo>
                    <a:lnTo>
                      <a:pt x="1501" y="898"/>
                    </a:lnTo>
                    <a:lnTo>
                      <a:pt x="1497" y="897"/>
                    </a:lnTo>
                    <a:lnTo>
                      <a:pt x="1493" y="897"/>
                    </a:lnTo>
                    <a:lnTo>
                      <a:pt x="1488" y="898"/>
                    </a:lnTo>
                    <a:lnTo>
                      <a:pt x="1483" y="899"/>
                    </a:lnTo>
                    <a:lnTo>
                      <a:pt x="1474" y="906"/>
                    </a:lnTo>
                    <a:lnTo>
                      <a:pt x="1463" y="915"/>
                    </a:lnTo>
                    <a:lnTo>
                      <a:pt x="1452" y="924"/>
                    </a:lnTo>
                    <a:lnTo>
                      <a:pt x="1444" y="933"/>
                    </a:lnTo>
                    <a:lnTo>
                      <a:pt x="1437" y="937"/>
                    </a:lnTo>
                    <a:lnTo>
                      <a:pt x="1430" y="941"/>
                    </a:lnTo>
                    <a:lnTo>
                      <a:pt x="1421" y="942"/>
                    </a:lnTo>
                    <a:lnTo>
                      <a:pt x="1414" y="943"/>
                    </a:lnTo>
                    <a:lnTo>
                      <a:pt x="1411" y="943"/>
                    </a:lnTo>
                    <a:lnTo>
                      <a:pt x="1408" y="947"/>
                    </a:lnTo>
                    <a:lnTo>
                      <a:pt x="1406" y="952"/>
                    </a:lnTo>
                    <a:lnTo>
                      <a:pt x="1405" y="958"/>
                    </a:lnTo>
                    <a:lnTo>
                      <a:pt x="1404" y="972"/>
                    </a:lnTo>
                    <a:lnTo>
                      <a:pt x="1402" y="985"/>
                    </a:lnTo>
                    <a:lnTo>
                      <a:pt x="1400" y="992"/>
                    </a:lnTo>
                    <a:lnTo>
                      <a:pt x="1396" y="998"/>
                    </a:lnTo>
                    <a:lnTo>
                      <a:pt x="1390" y="1004"/>
                    </a:lnTo>
                    <a:lnTo>
                      <a:pt x="1385" y="1009"/>
                    </a:lnTo>
                    <a:lnTo>
                      <a:pt x="1371" y="1017"/>
                    </a:lnTo>
                    <a:lnTo>
                      <a:pt x="1362" y="1022"/>
                    </a:lnTo>
                    <a:lnTo>
                      <a:pt x="1354" y="1025"/>
                    </a:lnTo>
                    <a:lnTo>
                      <a:pt x="1346" y="1028"/>
                    </a:lnTo>
                    <a:lnTo>
                      <a:pt x="1344" y="1030"/>
                    </a:lnTo>
                    <a:lnTo>
                      <a:pt x="1342" y="1034"/>
                    </a:lnTo>
                    <a:lnTo>
                      <a:pt x="1341" y="1036"/>
                    </a:lnTo>
                    <a:lnTo>
                      <a:pt x="1339" y="1041"/>
                    </a:lnTo>
                    <a:lnTo>
                      <a:pt x="1339" y="1044"/>
                    </a:lnTo>
                    <a:lnTo>
                      <a:pt x="1338" y="1047"/>
                    </a:lnTo>
                    <a:lnTo>
                      <a:pt x="1337" y="1049"/>
                    </a:lnTo>
                    <a:lnTo>
                      <a:pt x="1335" y="1050"/>
                    </a:lnTo>
                    <a:lnTo>
                      <a:pt x="1329" y="1050"/>
                    </a:lnTo>
                    <a:lnTo>
                      <a:pt x="1323" y="1049"/>
                    </a:lnTo>
                    <a:lnTo>
                      <a:pt x="1316" y="1047"/>
                    </a:lnTo>
                    <a:lnTo>
                      <a:pt x="1311" y="1046"/>
                    </a:lnTo>
                    <a:lnTo>
                      <a:pt x="1308" y="1047"/>
                    </a:lnTo>
                    <a:lnTo>
                      <a:pt x="1307" y="1049"/>
                    </a:lnTo>
                    <a:lnTo>
                      <a:pt x="1306" y="1053"/>
                    </a:lnTo>
                    <a:lnTo>
                      <a:pt x="1305" y="1059"/>
                    </a:lnTo>
                    <a:lnTo>
                      <a:pt x="1305" y="1065"/>
                    </a:lnTo>
                    <a:lnTo>
                      <a:pt x="1306" y="1071"/>
                    </a:lnTo>
                    <a:lnTo>
                      <a:pt x="1307" y="1076"/>
                    </a:lnTo>
                    <a:lnTo>
                      <a:pt x="1310" y="1081"/>
                    </a:lnTo>
                    <a:lnTo>
                      <a:pt x="1312" y="1086"/>
                    </a:lnTo>
                    <a:lnTo>
                      <a:pt x="1316" y="1088"/>
                    </a:lnTo>
                    <a:lnTo>
                      <a:pt x="1319" y="1091"/>
                    </a:lnTo>
                    <a:lnTo>
                      <a:pt x="1324" y="1091"/>
                    </a:lnTo>
                    <a:lnTo>
                      <a:pt x="1329" y="1091"/>
                    </a:lnTo>
                    <a:lnTo>
                      <a:pt x="1332" y="1092"/>
                    </a:lnTo>
                    <a:lnTo>
                      <a:pt x="1335" y="1094"/>
                    </a:lnTo>
                    <a:lnTo>
                      <a:pt x="1337" y="1098"/>
                    </a:lnTo>
                    <a:lnTo>
                      <a:pt x="1339" y="1105"/>
                    </a:lnTo>
                    <a:lnTo>
                      <a:pt x="1344" y="1113"/>
                    </a:lnTo>
                    <a:lnTo>
                      <a:pt x="1348" y="1120"/>
                    </a:lnTo>
                    <a:lnTo>
                      <a:pt x="1350" y="1128"/>
                    </a:lnTo>
                    <a:lnTo>
                      <a:pt x="1351" y="1137"/>
                    </a:lnTo>
                    <a:lnTo>
                      <a:pt x="1350" y="1149"/>
                    </a:lnTo>
                    <a:lnTo>
                      <a:pt x="1351" y="1156"/>
                    </a:lnTo>
                    <a:lnTo>
                      <a:pt x="1352" y="1163"/>
                    </a:lnTo>
                    <a:lnTo>
                      <a:pt x="1355" y="1169"/>
                    </a:lnTo>
                    <a:lnTo>
                      <a:pt x="1358" y="1175"/>
                    </a:lnTo>
                    <a:lnTo>
                      <a:pt x="1364" y="1186"/>
                    </a:lnTo>
                    <a:lnTo>
                      <a:pt x="1369" y="1196"/>
                    </a:lnTo>
                    <a:lnTo>
                      <a:pt x="1370" y="1202"/>
                    </a:lnTo>
                    <a:lnTo>
                      <a:pt x="1369" y="1207"/>
                    </a:lnTo>
                    <a:lnTo>
                      <a:pt x="1367" y="1212"/>
                    </a:lnTo>
                    <a:lnTo>
                      <a:pt x="1364" y="1217"/>
                    </a:lnTo>
                    <a:lnTo>
                      <a:pt x="1357" y="1227"/>
                    </a:lnTo>
                    <a:lnTo>
                      <a:pt x="1349" y="1238"/>
                    </a:lnTo>
                    <a:lnTo>
                      <a:pt x="1342" y="1251"/>
                    </a:lnTo>
                    <a:lnTo>
                      <a:pt x="1336" y="1267"/>
                    </a:lnTo>
                    <a:lnTo>
                      <a:pt x="1330" y="1280"/>
                    </a:lnTo>
                    <a:lnTo>
                      <a:pt x="1324" y="1290"/>
                    </a:lnTo>
                    <a:lnTo>
                      <a:pt x="1317" y="1299"/>
                    </a:lnTo>
                    <a:lnTo>
                      <a:pt x="1307" y="1307"/>
                    </a:lnTo>
                    <a:lnTo>
                      <a:pt x="1302" y="1311"/>
                    </a:lnTo>
                    <a:lnTo>
                      <a:pt x="1298" y="1314"/>
                    </a:lnTo>
                    <a:lnTo>
                      <a:pt x="1294" y="1315"/>
                    </a:lnTo>
                    <a:lnTo>
                      <a:pt x="1289" y="1317"/>
                    </a:lnTo>
                    <a:lnTo>
                      <a:pt x="1281" y="1317"/>
                    </a:lnTo>
                    <a:lnTo>
                      <a:pt x="1274" y="1318"/>
                    </a:lnTo>
                    <a:lnTo>
                      <a:pt x="1266" y="1320"/>
                    </a:lnTo>
                    <a:lnTo>
                      <a:pt x="1255" y="1324"/>
                    </a:lnTo>
                    <a:lnTo>
                      <a:pt x="1243" y="1328"/>
                    </a:lnTo>
                    <a:lnTo>
                      <a:pt x="1231" y="1332"/>
                    </a:lnTo>
                    <a:lnTo>
                      <a:pt x="1217" y="1337"/>
                    </a:lnTo>
                    <a:lnTo>
                      <a:pt x="1201" y="1342"/>
                    </a:lnTo>
                    <a:lnTo>
                      <a:pt x="1193" y="1346"/>
                    </a:lnTo>
                    <a:lnTo>
                      <a:pt x="1185" y="1352"/>
                    </a:lnTo>
                    <a:lnTo>
                      <a:pt x="1176" y="1361"/>
                    </a:lnTo>
                    <a:lnTo>
                      <a:pt x="1169" y="1369"/>
                    </a:lnTo>
                    <a:lnTo>
                      <a:pt x="1157" y="1387"/>
                    </a:lnTo>
                    <a:lnTo>
                      <a:pt x="1150" y="1399"/>
                    </a:lnTo>
                    <a:lnTo>
                      <a:pt x="1149" y="1404"/>
                    </a:lnTo>
                    <a:lnTo>
                      <a:pt x="1148" y="1410"/>
                    </a:lnTo>
                    <a:lnTo>
                      <a:pt x="1147" y="1418"/>
                    </a:lnTo>
                    <a:lnTo>
                      <a:pt x="1147" y="1425"/>
                    </a:lnTo>
                    <a:lnTo>
                      <a:pt x="1146" y="1439"/>
                    </a:lnTo>
                    <a:lnTo>
                      <a:pt x="1143" y="1450"/>
                    </a:lnTo>
                    <a:lnTo>
                      <a:pt x="1142" y="1454"/>
                    </a:lnTo>
                    <a:lnTo>
                      <a:pt x="1141" y="1459"/>
                    </a:lnTo>
                    <a:lnTo>
                      <a:pt x="1140" y="1464"/>
                    </a:lnTo>
                    <a:lnTo>
                      <a:pt x="1141" y="1469"/>
                    </a:lnTo>
                    <a:lnTo>
                      <a:pt x="1141" y="1475"/>
                    </a:lnTo>
                    <a:lnTo>
                      <a:pt x="1143" y="1478"/>
                    </a:lnTo>
                    <a:lnTo>
                      <a:pt x="1144" y="1483"/>
                    </a:lnTo>
                    <a:lnTo>
                      <a:pt x="1148" y="1485"/>
                    </a:lnTo>
                    <a:lnTo>
                      <a:pt x="1153" y="1491"/>
                    </a:lnTo>
                    <a:lnTo>
                      <a:pt x="1155" y="1498"/>
                    </a:lnTo>
                    <a:lnTo>
                      <a:pt x="1157" y="1508"/>
                    </a:lnTo>
                    <a:lnTo>
                      <a:pt x="1159" y="1520"/>
                    </a:lnTo>
                    <a:lnTo>
                      <a:pt x="1160" y="1526"/>
                    </a:lnTo>
                    <a:lnTo>
                      <a:pt x="1162" y="1532"/>
                    </a:lnTo>
                    <a:lnTo>
                      <a:pt x="1166" y="1536"/>
                    </a:lnTo>
                    <a:lnTo>
                      <a:pt x="1169" y="1541"/>
                    </a:lnTo>
                    <a:lnTo>
                      <a:pt x="1178" y="1551"/>
                    </a:lnTo>
                    <a:lnTo>
                      <a:pt x="1185" y="1558"/>
                    </a:lnTo>
                    <a:lnTo>
                      <a:pt x="1187" y="1561"/>
                    </a:lnTo>
                    <a:lnTo>
                      <a:pt x="1188" y="1566"/>
                    </a:lnTo>
                    <a:lnTo>
                      <a:pt x="1190" y="1571"/>
                    </a:lnTo>
                    <a:lnTo>
                      <a:pt x="1188" y="1576"/>
                    </a:lnTo>
                    <a:lnTo>
                      <a:pt x="1185" y="1585"/>
                    </a:lnTo>
                    <a:lnTo>
                      <a:pt x="1181" y="1595"/>
                    </a:lnTo>
                    <a:lnTo>
                      <a:pt x="1180" y="1598"/>
                    </a:lnTo>
                    <a:lnTo>
                      <a:pt x="1178" y="1602"/>
                    </a:lnTo>
                    <a:lnTo>
                      <a:pt x="1176" y="1604"/>
                    </a:lnTo>
                    <a:lnTo>
                      <a:pt x="1174" y="1604"/>
                    </a:lnTo>
                    <a:lnTo>
                      <a:pt x="1172" y="1604"/>
                    </a:lnTo>
                    <a:lnTo>
                      <a:pt x="1169" y="1603"/>
                    </a:lnTo>
                    <a:lnTo>
                      <a:pt x="1167" y="1601"/>
                    </a:lnTo>
                    <a:lnTo>
                      <a:pt x="1165" y="1597"/>
                    </a:lnTo>
                    <a:lnTo>
                      <a:pt x="1161" y="1595"/>
                    </a:lnTo>
                    <a:lnTo>
                      <a:pt x="1157" y="1592"/>
                    </a:lnTo>
                    <a:lnTo>
                      <a:pt x="1154" y="1592"/>
                    </a:lnTo>
                    <a:lnTo>
                      <a:pt x="1150" y="1592"/>
                    </a:lnTo>
                    <a:lnTo>
                      <a:pt x="1147" y="1595"/>
                    </a:lnTo>
                    <a:lnTo>
                      <a:pt x="1143" y="1598"/>
                    </a:lnTo>
                    <a:lnTo>
                      <a:pt x="1140" y="1602"/>
                    </a:lnTo>
                    <a:lnTo>
                      <a:pt x="1137" y="1608"/>
                    </a:lnTo>
                    <a:lnTo>
                      <a:pt x="1130" y="1622"/>
                    </a:lnTo>
                    <a:lnTo>
                      <a:pt x="1122" y="1640"/>
                    </a:lnTo>
                    <a:lnTo>
                      <a:pt x="1118" y="1651"/>
                    </a:lnTo>
                    <a:lnTo>
                      <a:pt x="1115" y="1660"/>
                    </a:lnTo>
                    <a:lnTo>
                      <a:pt x="1112" y="1670"/>
                    </a:lnTo>
                    <a:lnTo>
                      <a:pt x="1111" y="1678"/>
                    </a:lnTo>
                    <a:lnTo>
                      <a:pt x="1110" y="1685"/>
                    </a:lnTo>
                    <a:lnTo>
                      <a:pt x="1111" y="1690"/>
                    </a:lnTo>
                    <a:lnTo>
                      <a:pt x="1111" y="1693"/>
                    </a:lnTo>
                    <a:lnTo>
                      <a:pt x="1113" y="1696"/>
                    </a:lnTo>
                    <a:lnTo>
                      <a:pt x="1115" y="1698"/>
                    </a:lnTo>
                    <a:lnTo>
                      <a:pt x="1118" y="1699"/>
                    </a:lnTo>
                    <a:lnTo>
                      <a:pt x="1122" y="1699"/>
                    </a:lnTo>
                    <a:lnTo>
                      <a:pt x="1125" y="1699"/>
                    </a:lnTo>
                    <a:lnTo>
                      <a:pt x="1134" y="1700"/>
                    </a:lnTo>
                    <a:lnTo>
                      <a:pt x="1140" y="1703"/>
                    </a:lnTo>
                    <a:lnTo>
                      <a:pt x="1142" y="1705"/>
                    </a:lnTo>
                    <a:lnTo>
                      <a:pt x="1143" y="1708"/>
                    </a:lnTo>
                    <a:lnTo>
                      <a:pt x="1143" y="1711"/>
                    </a:lnTo>
                    <a:lnTo>
                      <a:pt x="1142" y="1716"/>
                    </a:lnTo>
                    <a:lnTo>
                      <a:pt x="1138" y="1725"/>
                    </a:lnTo>
                    <a:lnTo>
                      <a:pt x="1132" y="1733"/>
                    </a:lnTo>
                    <a:lnTo>
                      <a:pt x="1127" y="1741"/>
                    </a:lnTo>
                    <a:lnTo>
                      <a:pt x="1118" y="1749"/>
                    </a:lnTo>
                    <a:lnTo>
                      <a:pt x="1111" y="1761"/>
                    </a:lnTo>
                    <a:lnTo>
                      <a:pt x="1104" y="1774"/>
                    </a:lnTo>
                    <a:lnTo>
                      <a:pt x="1098" y="1788"/>
                    </a:lnTo>
                    <a:lnTo>
                      <a:pt x="1090" y="1799"/>
                    </a:lnTo>
                    <a:lnTo>
                      <a:pt x="1083" y="1806"/>
                    </a:lnTo>
                    <a:lnTo>
                      <a:pt x="1074" y="1811"/>
                    </a:lnTo>
                    <a:lnTo>
                      <a:pt x="1065" y="1815"/>
                    </a:lnTo>
                    <a:lnTo>
                      <a:pt x="1050" y="1818"/>
                    </a:lnTo>
                    <a:lnTo>
                      <a:pt x="1043" y="1821"/>
                    </a:lnTo>
                    <a:lnTo>
                      <a:pt x="1036" y="1824"/>
                    </a:lnTo>
                    <a:lnTo>
                      <a:pt x="1030" y="1826"/>
                    </a:lnTo>
                    <a:lnTo>
                      <a:pt x="1026" y="1830"/>
                    </a:lnTo>
                    <a:lnTo>
                      <a:pt x="1022" y="1834"/>
                    </a:lnTo>
                    <a:lnTo>
                      <a:pt x="1020" y="1837"/>
                    </a:lnTo>
                    <a:lnTo>
                      <a:pt x="1018" y="1841"/>
                    </a:lnTo>
                    <a:lnTo>
                      <a:pt x="1017" y="1844"/>
                    </a:lnTo>
                    <a:lnTo>
                      <a:pt x="1028" y="1859"/>
                    </a:lnTo>
                    <a:lnTo>
                      <a:pt x="1042" y="1878"/>
                    </a:lnTo>
                    <a:lnTo>
                      <a:pt x="1042" y="1880"/>
                    </a:lnTo>
                    <a:lnTo>
                      <a:pt x="1042" y="1882"/>
                    </a:lnTo>
                    <a:lnTo>
                      <a:pt x="1041" y="1883"/>
                    </a:lnTo>
                    <a:lnTo>
                      <a:pt x="1040" y="1886"/>
                    </a:lnTo>
                    <a:lnTo>
                      <a:pt x="1035" y="1888"/>
                    </a:lnTo>
                    <a:lnTo>
                      <a:pt x="1030" y="1891"/>
                    </a:lnTo>
                    <a:lnTo>
                      <a:pt x="1024" y="1893"/>
                    </a:lnTo>
                    <a:lnTo>
                      <a:pt x="1018" y="1895"/>
                    </a:lnTo>
                    <a:lnTo>
                      <a:pt x="1012" y="1899"/>
                    </a:lnTo>
                    <a:lnTo>
                      <a:pt x="1009" y="1905"/>
                    </a:lnTo>
                    <a:lnTo>
                      <a:pt x="1003" y="1919"/>
                    </a:lnTo>
                    <a:lnTo>
                      <a:pt x="998" y="1937"/>
                    </a:lnTo>
                    <a:lnTo>
                      <a:pt x="997" y="1945"/>
                    </a:lnTo>
                    <a:lnTo>
                      <a:pt x="996" y="1954"/>
                    </a:lnTo>
                    <a:lnTo>
                      <a:pt x="996" y="1962"/>
                    </a:lnTo>
                    <a:lnTo>
                      <a:pt x="997" y="1968"/>
                    </a:lnTo>
                    <a:lnTo>
                      <a:pt x="998" y="1974"/>
                    </a:lnTo>
                    <a:lnTo>
                      <a:pt x="998" y="1979"/>
                    </a:lnTo>
                    <a:lnTo>
                      <a:pt x="998" y="1983"/>
                    </a:lnTo>
                    <a:lnTo>
                      <a:pt x="997" y="1987"/>
                    </a:lnTo>
                    <a:lnTo>
                      <a:pt x="993" y="1994"/>
                    </a:lnTo>
                    <a:lnTo>
                      <a:pt x="989" y="2001"/>
                    </a:lnTo>
                    <a:lnTo>
                      <a:pt x="986" y="2012"/>
                    </a:lnTo>
                    <a:lnTo>
                      <a:pt x="985" y="2024"/>
                    </a:lnTo>
                    <a:lnTo>
                      <a:pt x="985" y="2036"/>
                    </a:lnTo>
                    <a:lnTo>
                      <a:pt x="982" y="2046"/>
                    </a:lnTo>
                    <a:lnTo>
                      <a:pt x="979" y="2057"/>
                    </a:lnTo>
                    <a:lnTo>
                      <a:pt x="979" y="2069"/>
                    </a:lnTo>
                    <a:lnTo>
                      <a:pt x="979" y="2075"/>
                    </a:lnTo>
                    <a:lnTo>
                      <a:pt x="978" y="2081"/>
                    </a:lnTo>
                    <a:lnTo>
                      <a:pt x="978" y="2087"/>
                    </a:lnTo>
                    <a:lnTo>
                      <a:pt x="976" y="2092"/>
                    </a:lnTo>
                    <a:lnTo>
                      <a:pt x="968" y="2101"/>
                    </a:lnTo>
                    <a:lnTo>
                      <a:pt x="959" y="2111"/>
                    </a:lnTo>
                    <a:lnTo>
                      <a:pt x="948" y="2120"/>
                    </a:lnTo>
                    <a:lnTo>
                      <a:pt x="936" y="2130"/>
                    </a:lnTo>
                    <a:lnTo>
                      <a:pt x="932" y="2135"/>
                    </a:lnTo>
                    <a:lnTo>
                      <a:pt x="929" y="2141"/>
                    </a:lnTo>
                    <a:lnTo>
                      <a:pt x="929" y="2149"/>
                    </a:lnTo>
                    <a:lnTo>
                      <a:pt x="929" y="2156"/>
                    </a:lnTo>
                    <a:lnTo>
                      <a:pt x="932" y="2163"/>
                    </a:lnTo>
                    <a:lnTo>
                      <a:pt x="935" y="2170"/>
                    </a:lnTo>
                    <a:lnTo>
                      <a:pt x="940" y="2176"/>
                    </a:lnTo>
                    <a:lnTo>
                      <a:pt x="946" y="2181"/>
                    </a:lnTo>
                    <a:lnTo>
                      <a:pt x="951" y="2185"/>
                    </a:lnTo>
                    <a:lnTo>
                      <a:pt x="954" y="2189"/>
                    </a:lnTo>
                    <a:lnTo>
                      <a:pt x="957" y="2194"/>
                    </a:lnTo>
                    <a:lnTo>
                      <a:pt x="957" y="2197"/>
                    </a:lnTo>
                    <a:lnTo>
                      <a:pt x="955" y="2201"/>
                    </a:lnTo>
                    <a:lnTo>
                      <a:pt x="952" y="2204"/>
                    </a:lnTo>
                    <a:lnTo>
                      <a:pt x="948" y="2209"/>
                    </a:lnTo>
                    <a:lnTo>
                      <a:pt x="943" y="2214"/>
                    </a:lnTo>
                    <a:lnTo>
                      <a:pt x="940" y="2217"/>
                    </a:lnTo>
                    <a:lnTo>
                      <a:pt x="939" y="2222"/>
                    </a:lnTo>
                    <a:lnTo>
                      <a:pt x="939" y="2227"/>
                    </a:lnTo>
                    <a:lnTo>
                      <a:pt x="939" y="2232"/>
                    </a:lnTo>
                    <a:lnTo>
                      <a:pt x="942" y="2242"/>
                    </a:lnTo>
                    <a:lnTo>
                      <a:pt x="945" y="2248"/>
                    </a:lnTo>
                    <a:lnTo>
                      <a:pt x="946" y="2254"/>
                    </a:lnTo>
                    <a:lnTo>
                      <a:pt x="947" y="2266"/>
                    </a:lnTo>
                    <a:lnTo>
                      <a:pt x="947" y="2271"/>
                    </a:lnTo>
                    <a:lnTo>
                      <a:pt x="946" y="2273"/>
                    </a:lnTo>
                    <a:lnTo>
                      <a:pt x="946" y="2276"/>
                    </a:lnTo>
                    <a:lnTo>
                      <a:pt x="943" y="2277"/>
                    </a:lnTo>
                    <a:lnTo>
                      <a:pt x="942" y="2277"/>
                    </a:lnTo>
                    <a:lnTo>
                      <a:pt x="940" y="2277"/>
                    </a:lnTo>
                    <a:lnTo>
                      <a:pt x="939" y="2276"/>
                    </a:lnTo>
                    <a:lnTo>
                      <a:pt x="936" y="2273"/>
                    </a:lnTo>
                    <a:lnTo>
                      <a:pt x="934" y="2271"/>
                    </a:lnTo>
                    <a:lnTo>
                      <a:pt x="932" y="2271"/>
                    </a:lnTo>
                    <a:lnTo>
                      <a:pt x="928" y="2271"/>
                    </a:lnTo>
                    <a:lnTo>
                      <a:pt x="924" y="2272"/>
                    </a:lnTo>
                    <a:lnTo>
                      <a:pt x="921" y="2275"/>
                    </a:lnTo>
                    <a:lnTo>
                      <a:pt x="917" y="2278"/>
                    </a:lnTo>
                    <a:lnTo>
                      <a:pt x="914" y="2283"/>
                    </a:lnTo>
                    <a:lnTo>
                      <a:pt x="910" y="2289"/>
                    </a:lnTo>
                    <a:lnTo>
                      <a:pt x="904" y="2304"/>
                    </a:lnTo>
                    <a:lnTo>
                      <a:pt x="899" y="2321"/>
                    </a:lnTo>
                    <a:lnTo>
                      <a:pt x="896" y="2335"/>
                    </a:lnTo>
                    <a:lnTo>
                      <a:pt x="894" y="2343"/>
                    </a:lnTo>
                    <a:lnTo>
                      <a:pt x="901" y="2354"/>
                    </a:lnTo>
                    <a:lnTo>
                      <a:pt x="904" y="2364"/>
                    </a:lnTo>
                    <a:lnTo>
                      <a:pt x="901" y="2370"/>
                    </a:lnTo>
                    <a:lnTo>
                      <a:pt x="899" y="2376"/>
                    </a:lnTo>
                    <a:lnTo>
                      <a:pt x="899" y="2378"/>
                    </a:lnTo>
                    <a:lnTo>
                      <a:pt x="901" y="2380"/>
                    </a:lnTo>
                    <a:lnTo>
                      <a:pt x="903" y="2383"/>
                    </a:lnTo>
                    <a:lnTo>
                      <a:pt x="908" y="2385"/>
                    </a:lnTo>
                    <a:lnTo>
                      <a:pt x="913" y="2387"/>
                    </a:lnTo>
                    <a:lnTo>
                      <a:pt x="917" y="2391"/>
                    </a:lnTo>
                    <a:lnTo>
                      <a:pt x="921" y="2393"/>
                    </a:lnTo>
                    <a:lnTo>
                      <a:pt x="923" y="2397"/>
                    </a:lnTo>
                    <a:lnTo>
                      <a:pt x="926" y="2401"/>
                    </a:lnTo>
                    <a:lnTo>
                      <a:pt x="927" y="2404"/>
                    </a:lnTo>
                    <a:lnTo>
                      <a:pt x="928" y="2408"/>
                    </a:lnTo>
                    <a:lnTo>
                      <a:pt x="928" y="2411"/>
                    </a:lnTo>
                    <a:lnTo>
                      <a:pt x="927" y="2414"/>
                    </a:lnTo>
                    <a:lnTo>
                      <a:pt x="926" y="2416"/>
                    </a:lnTo>
                    <a:lnTo>
                      <a:pt x="923" y="2418"/>
                    </a:lnTo>
                    <a:lnTo>
                      <a:pt x="921" y="2420"/>
                    </a:lnTo>
                    <a:lnTo>
                      <a:pt x="914" y="2422"/>
                    </a:lnTo>
                    <a:lnTo>
                      <a:pt x="905" y="2422"/>
                    </a:lnTo>
                    <a:lnTo>
                      <a:pt x="897" y="2422"/>
                    </a:lnTo>
                    <a:lnTo>
                      <a:pt x="890" y="2421"/>
                    </a:lnTo>
                    <a:lnTo>
                      <a:pt x="883" y="2417"/>
                    </a:lnTo>
                    <a:lnTo>
                      <a:pt x="877" y="2412"/>
                    </a:lnTo>
                    <a:lnTo>
                      <a:pt x="870" y="2406"/>
                    </a:lnTo>
                    <a:lnTo>
                      <a:pt x="860" y="2401"/>
                    </a:lnTo>
                    <a:lnTo>
                      <a:pt x="852" y="2396"/>
                    </a:lnTo>
                    <a:lnTo>
                      <a:pt x="845" y="2393"/>
                    </a:lnTo>
                    <a:lnTo>
                      <a:pt x="839" y="2391"/>
                    </a:lnTo>
                    <a:lnTo>
                      <a:pt x="832" y="2384"/>
                    </a:lnTo>
                    <a:lnTo>
                      <a:pt x="825" y="2376"/>
                    </a:lnTo>
                    <a:lnTo>
                      <a:pt x="817" y="2366"/>
                    </a:lnTo>
                    <a:lnTo>
                      <a:pt x="810" y="2357"/>
                    </a:lnTo>
                    <a:lnTo>
                      <a:pt x="802" y="2347"/>
                    </a:lnTo>
                    <a:lnTo>
                      <a:pt x="794" y="2339"/>
                    </a:lnTo>
                    <a:lnTo>
                      <a:pt x="785" y="2334"/>
                    </a:lnTo>
                    <a:lnTo>
                      <a:pt x="777" y="2332"/>
                    </a:lnTo>
                    <a:lnTo>
                      <a:pt x="766" y="2330"/>
                    </a:lnTo>
                    <a:lnTo>
                      <a:pt x="762" y="2332"/>
                    </a:lnTo>
                    <a:lnTo>
                      <a:pt x="757" y="2333"/>
                    </a:lnTo>
                    <a:lnTo>
                      <a:pt x="752" y="2334"/>
                    </a:lnTo>
                    <a:lnTo>
                      <a:pt x="749" y="2338"/>
                    </a:lnTo>
                    <a:lnTo>
                      <a:pt x="743" y="2343"/>
                    </a:lnTo>
                    <a:lnTo>
                      <a:pt x="738" y="2347"/>
                    </a:lnTo>
                    <a:lnTo>
                      <a:pt x="733" y="2349"/>
                    </a:lnTo>
                    <a:lnTo>
                      <a:pt x="726" y="2349"/>
                    </a:lnTo>
                    <a:lnTo>
                      <a:pt x="719" y="2349"/>
                    </a:lnTo>
                    <a:lnTo>
                      <a:pt x="712" y="2349"/>
                    </a:lnTo>
                    <a:lnTo>
                      <a:pt x="706" y="2352"/>
                    </a:lnTo>
                    <a:lnTo>
                      <a:pt x="700" y="2358"/>
                    </a:lnTo>
                    <a:lnTo>
                      <a:pt x="691" y="2366"/>
                    </a:lnTo>
                    <a:lnTo>
                      <a:pt x="683" y="2374"/>
                    </a:lnTo>
                    <a:lnTo>
                      <a:pt x="678" y="2378"/>
                    </a:lnTo>
                    <a:lnTo>
                      <a:pt x="674" y="2380"/>
                    </a:lnTo>
                    <a:lnTo>
                      <a:pt x="668" y="2382"/>
                    </a:lnTo>
                    <a:lnTo>
                      <a:pt x="661" y="2383"/>
                    </a:lnTo>
                    <a:lnTo>
                      <a:pt x="647" y="2383"/>
                    </a:lnTo>
                    <a:lnTo>
                      <a:pt x="633" y="2383"/>
                    </a:lnTo>
                    <a:lnTo>
                      <a:pt x="620" y="2383"/>
                    </a:lnTo>
                    <a:lnTo>
                      <a:pt x="608" y="2383"/>
                    </a:lnTo>
                    <a:lnTo>
                      <a:pt x="602" y="2384"/>
                    </a:lnTo>
                    <a:lnTo>
                      <a:pt x="596" y="2385"/>
                    </a:lnTo>
                    <a:lnTo>
                      <a:pt x="592" y="2387"/>
                    </a:lnTo>
                    <a:lnTo>
                      <a:pt x="587" y="2390"/>
                    </a:lnTo>
                    <a:lnTo>
                      <a:pt x="583" y="2393"/>
                    </a:lnTo>
                    <a:lnTo>
                      <a:pt x="580" y="2397"/>
                    </a:lnTo>
                    <a:lnTo>
                      <a:pt x="576" y="2402"/>
                    </a:lnTo>
                    <a:lnTo>
                      <a:pt x="574" y="2406"/>
                    </a:lnTo>
                    <a:lnTo>
                      <a:pt x="570" y="2415"/>
                    </a:lnTo>
                    <a:lnTo>
                      <a:pt x="568" y="2422"/>
                    </a:lnTo>
                    <a:lnTo>
                      <a:pt x="567" y="2427"/>
                    </a:lnTo>
                    <a:lnTo>
                      <a:pt x="563" y="2430"/>
                    </a:lnTo>
                    <a:lnTo>
                      <a:pt x="561" y="2431"/>
                    </a:lnTo>
                    <a:lnTo>
                      <a:pt x="557" y="2430"/>
                    </a:lnTo>
                    <a:lnTo>
                      <a:pt x="554" y="2429"/>
                    </a:lnTo>
                    <a:lnTo>
                      <a:pt x="550" y="2428"/>
                    </a:lnTo>
                    <a:lnTo>
                      <a:pt x="542" y="2423"/>
                    </a:lnTo>
                    <a:lnTo>
                      <a:pt x="533" y="2420"/>
                    </a:lnTo>
                    <a:lnTo>
                      <a:pt x="525" y="2417"/>
                    </a:lnTo>
                    <a:lnTo>
                      <a:pt x="518" y="2417"/>
                    </a:lnTo>
                    <a:lnTo>
                      <a:pt x="516" y="2418"/>
                    </a:lnTo>
                    <a:lnTo>
                      <a:pt x="512" y="2420"/>
                    </a:lnTo>
                    <a:lnTo>
                      <a:pt x="511" y="2422"/>
                    </a:lnTo>
                    <a:lnTo>
                      <a:pt x="508" y="2425"/>
                    </a:lnTo>
                    <a:lnTo>
                      <a:pt x="505" y="2437"/>
                    </a:lnTo>
                    <a:lnTo>
                      <a:pt x="501" y="2445"/>
                    </a:lnTo>
                    <a:lnTo>
                      <a:pt x="498" y="2447"/>
                    </a:lnTo>
                    <a:lnTo>
                      <a:pt x="493" y="2447"/>
                    </a:lnTo>
                    <a:lnTo>
                      <a:pt x="489" y="2446"/>
                    </a:lnTo>
                    <a:lnTo>
                      <a:pt x="485" y="2441"/>
                    </a:lnTo>
                    <a:lnTo>
                      <a:pt x="482" y="2439"/>
                    </a:lnTo>
                    <a:lnTo>
                      <a:pt x="480" y="2437"/>
                    </a:lnTo>
                    <a:lnTo>
                      <a:pt x="476" y="2437"/>
                    </a:lnTo>
                    <a:lnTo>
                      <a:pt x="473" y="2439"/>
                    </a:lnTo>
                    <a:lnTo>
                      <a:pt x="464" y="2441"/>
                    </a:lnTo>
                    <a:lnTo>
                      <a:pt x="456" y="2446"/>
                    </a:lnTo>
                    <a:lnTo>
                      <a:pt x="445" y="2450"/>
                    </a:lnTo>
                    <a:lnTo>
                      <a:pt x="432" y="2456"/>
                    </a:lnTo>
                    <a:lnTo>
                      <a:pt x="419" y="2462"/>
                    </a:lnTo>
                    <a:lnTo>
                      <a:pt x="407" y="2468"/>
                    </a:lnTo>
                    <a:lnTo>
                      <a:pt x="401" y="2471"/>
                    </a:lnTo>
                    <a:lnTo>
                      <a:pt x="397" y="2473"/>
                    </a:lnTo>
                    <a:lnTo>
                      <a:pt x="392" y="2473"/>
                    </a:lnTo>
                    <a:lnTo>
                      <a:pt x="387" y="2473"/>
                    </a:lnTo>
                    <a:lnTo>
                      <a:pt x="384" y="2472"/>
                    </a:lnTo>
                    <a:lnTo>
                      <a:pt x="380" y="2471"/>
                    </a:lnTo>
                    <a:lnTo>
                      <a:pt x="378" y="2468"/>
                    </a:lnTo>
                    <a:lnTo>
                      <a:pt x="376" y="2465"/>
                    </a:lnTo>
                    <a:lnTo>
                      <a:pt x="374" y="2458"/>
                    </a:lnTo>
                    <a:lnTo>
                      <a:pt x="369" y="2448"/>
                    </a:lnTo>
                    <a:lnTo>
                      <a:pt x="367" y="2443"/>
                    </a:lnTo>
                    <a:lnTo>
                      <a:pt x="363" y="2440"/>
                    </a:lnTo>
                    <a:lnTo>
                      <a:pt x="360" y="2437"/>
                    </a:lnTo>
                    <a:lnTo>
                      <a:pt x="356" y="2435"/>
                    </a:lnTo>
                    <a:lnTo>
                      <a:pt x="347" y="2434"/>
                    </a:lnTo>
                    <a:lnTo>
                      <a:pt x="340" y="2433"/>
                    </a:lnTo>
                    <a:lnTo>
                      <a:pt x="336" y="2433"/>
                    </a:lnTo>
                    <a:lnTo>
                      <a:pt x="332" y="2431"/>
                    </a:lnTo>
                    <a:lnTo>
                      <a:pt x="330" y="2429"/>
                    </a:lnTo>
                    <a:lnTo>
                      <a:pt x="328" y="2425"/>
                    </a:lnTo>
                    <a:lnTo>
                      <a:pt x="324" y="2420"/>
                    </a:lnTo>
                    <a:lnTo>
                      <a:pt x="319" y="2415"/>
                    </a:lnTo>
                    <a:lnTo>
                      <a:pt x="315" y="2412"/>
                    </a:lnTo>
                    <a:lnTo>
                      <a:pt x="308" y="2410"/>
                    </a:lnTo>
                    <a:lnTo>
                      <a:pt x="302" y="2409"/>
                    </a:lnTo>
                    <a:lnTo>
                      <a:pt x="297" y="2406"/>
                    </a:lnTo>
                    <a:lnTo>
                      <a:pt x="294" y="2404"/>
                    </a:lnTo>
                    <a:lnTo>
                      <a:pt x="294" y="2402"/>
                    </a:lnTo>
                    <a:lnTo>
                      <a:pt x="294" y="2399"/>
                    </a:lnTo>
                    <a:lnTo>
                      <a:pt x="296" y="2396"/>
                    </a:lnTo>
                    <a:lnTo>
                      <a:pt x="298" y="2392"/>
                    </a:lnTo>
                    <a:lnTo>
                      <a:pt x="303" y="2390"/>
                    </a:lnTo>
                    <a:lnTo>
                      <a:pt x="308" y="2387"/>
                    </a:lnTo>
                    <a:lnTo>
                      <a:pt x="313" y="2385"/>
                    </a:lnTo>
                    <a:lnTo>
                      <a:pt x="327" y="2380"/>
                    </a:lnTo>
                    <a:lnTo>
                      <a:pt x="337" y="2374"/>
                    </a:lnTo>
                    <a:lnTo>
                      <a:pt x="346" y="2365"/>
                    </a:lnTo>
                    <a:lnTo>
                      <a:pt x="355" y="2353"/>
                    </a:lnTo>
                    <a:lnTo>
                      <a:pt x="362" y="2341"/>
                    </a:lnTo>
                    <a:lnTo>
                      <a:pt x="367" y="2332"/>
                    </a:lnTo>
                    <a:lnTo>
                      <a:pt x="368" y="2322"/>
                    </a:lnTo>
                    <a:lnTo>
                      <a:pt x="369" y="2314"/>
                    </a:lnTo>
                    <a:lnTo>
                      <a:pt x="368" y="2304"/>
                    </a:lnTo>
                    <a:lnTo>
                      <a:pt x="368" y="2296"/>
                    </a:lnTo>
                    <a:lnTo>
                      <a:pt x="367" y="2289"/>
                    </a:lnTo>
                    <a:lnTo>
                      <a:pt x="368" y="2282"/>
                    </a:lnTo>
                    <a:lnTo>
                      <a:pt x="371" y="2277"/>
                    </a:lnTo>
                    <a:lnTo>
                      <a:pt x="373" y="2272"/>
                    </a:lnTo>
                    <a:lnTo>
                      <a:pt x="378" y="2267"/>
                    </a:lnTo>
                    <a:lnTo>
                      <a:pt x="385" y="2260"/>
                    </a:lnTo>
                    <a:lnTo>
                      <a:pt x="398" y="2247"/>
                    </a:lnTo>
                    <a:lnTo>
                      <a:pt x="411" y="2238"/>
                    </a:lnTo>
                    <a:lnTo>
                      <a:pt x="423" y="2229"/>
                    </a:lnTo>
                    <a:lnTo>
                      <a:pt x="436" y="2223"/>
                    </a:lnTo>
                    <a:lnTo>
                      <a:pt x="450" y="2217"/>
                    </a:lnTo>
                    <a:lnTo>
                      <a:pt x="462" y="2212"/>
                    </a:lnTo>
                    <a:lnTo>
                      <a:pt x="474" y="2204"/>
                    </a:lnTo>
                    <a:lnTo>
                      <a:pt x="485" y="2195"/>
                    </a:lnTo>
                    <a:lnTo>
                      <a:pt x="488" y="2190"/>
                    </a:lnTo>
                    <a:lnTo>
                      <a:pt x="491" y="2187"/>
                    </a:lnTo>
                    <a:lnTo>
                      <a:pt x="492" y="2183"/>
                    </a:lnTo>
                    <a:lnTo>
                      <a:pt x="492" y="2179"/>
                    </a:lnTo>
                    <a:lnTo>
                      <a:pt x="491" y="2177"/>
                    </a:lnTo>
                    <a:lnTo>
                      <a:pt x="488" y="2175"/>
                    </a:lnTo>
                    <a:lnTo>
                      <a:pt x="486" y="2174"/>
                    </a:lnTo>
                    <a:lnTo>
                      <a:pt x="483" y="2172"/>
                    </a:lnTo>
                    <a:lnTo>
                      <a:pt x="481" y="2171"/>
                    </a:lnTo>
                    <a:lnTo>
                      <a:pt x="480" y="2170"/>
                    </a:lnTo>
                    <a:lnTo>
                      <a:pt x="479" y="2168"/>
                    </a:lnTo>
                    <a:lnTo>
                      <a:pt x="480" y="2165"/>
                    </a:lnTo>
                    <a:lnTo>
                      <a:pt x="482" y="2159"/>
                    </a:lnTo>
                    <a:lnTo>
                      <a:pt x="487" y="2151"/>
                    </a:lnTo>
                    <a:lnTo>
                      <a:pt x="489" y="2146"/>
                    </a:lnTo>
                    <a:lnTo>
                      <a:pt x="492" y="2141"/>
                    </a:lnTo>
                    <a:lnTo>
                      <a:pt x="493" y="2137"/>
                    </a:lnTo>
                    <a:lnTo>
                      <a:pt x="493" y="2132"/>
                    </a:lnTo>
                    <a:lnTo>
                      <a:pt x="493" y="2127"/>
                    </a:lnTo>
                    <a:lnTo>
                      <a:pt x="492" y="2124"/>
                    </a:lnTo>
                    <a:lnTo>
                      <a:pt x="489" y="2120"/>
                    </a:lnTo>
                    <a:lnTo>
                      <a:pt x="486" y="2116"/>
                    </a:lnTo>
                    <a:lnTo>
                      <a:pt x="475" y="2111"/>
                    </a:lnTo>
                    <a:lnTo>
                      <a:pt x="464" y="2103"/>
                    </a:lnTo>
                    <a:lnTo>
                      <a:pt x="453" y="2096"/>
                    </a:lnTo>
                    <a:lnTo>
                      <a:pt x="443" y="2088"/>
                    </a:lnTo>
                    <a:lnTo>
                      <a:pt x="434" y="2081"/>
                    </a:lnTo>
                    <a:lnTo>
                      <a:pt x="425" y="2075"/>
                    </a:lnTo>
                    <a:lnTo>
                      <a:pt x="420" y="2072"/>
                    </a:lnTo>
                    <a:lnTo>
                      <a:pt x="416" y="2071"/>
                    </a:lnTo>
                    <a:lnTo>
                      <a:pt x="412" y="2070"/>
                    </a:lnTo>
                    <a:lnTo>
                      <a:pt x="407" y="2070"/>
                    </a:lnTo>
                    <a:lnTo>
                      <a:pt x="403" y="2070"/>
                    </a:lnTo>
                    <a:lnTo>
                      <a:pt x="398" y="2072"/>
                    </a:lnTo>
                    <a:lnTo>
                      <a:pt x="394" y="2075"/>
                    </a:lnTo>
                    <a:lnTo>
                      <a:pt x="390" y="2078"/>
                    </a:lnTo>
                    <a:lnTo>
                      <a:pt x="381" y="2087"/>
                    </a:lnTo>
                    <a:lnTo>
                      <a:pt x="375" y="2095"/>
                    </a:lnTo>
                    <a:lnTo>
                      <a:pt x="368" y="2103"/>
                    </a:lnTo>
                    <a:lnTo>
                      <a:pt x="361" y="2112"/>
                    </a:lnTo>
                    <a:lnTo>
                      <a:pt x="351" y="2118"/>
                    </a:lnTo>
                    <a:lnTo>
                      <a:pt x="342" y="2122"/>
                    </a:lnTo>
                    <a:lnTo>
                      <a:pt x="332" y="2125"/>
                    </a:lnTo>
                    <a:lnTo>
                      <a:pt x="322" y="2126"/>
                    </a:lnTo>
                    <a:lnTo>
                      <a:pt x="310" y="2126"/>
                    </a:lnTo>
                    <a:lnTo>
                      <a:pt x="299" y="2124"/>
                    </a:lnTo>
                    <a:lnTo>
                      <a:pt x="288" y="2122"/>
                    </a:lnTo>
                    <a:lnTo>
                      <a:pt x="279" y="2120"/>
                    </a:lnTo>
                    <a:lnTo>
                      <a:pt x="274" y="2120"/>
                    </a:lnTo>
                    <a:lnTo>
                      <a:pt x="268" y="2121"/>
                    </a:lnTo>
                    <a:lnTo>
                      <a:pt x="262" y="2122"/>
                    </a:lnTo>
                    <a:lnTo>
                      <a:pt x="256" y="2125"/>
                    </a:lnTo>
                    <a:lnTo>
                      <a:pt x="246" y="2132"/>
                    </a:lnTo>
                    <a:lnTo>
                      <a:pt x="237" y="2137"/>
                    </a:lnTo>
                    <a:lnTo>
                      <a:pt x="231" y="2140"/>
                    </a:lnTo>
                    <a:lnTo>
                      <a:pt x="225" y="2141"/>
                    </a:lnTo>
                    <a:lnTo>
                      <a:pt x="223" y="2140"/>
                    </a:lnTo>
                    <a:lnTo>
                      <a:pt x="222" y="2137"/>
                    </a:lnTo>
                    <a:lnTo>
                      <a:pt x="222" y="2132"/>
                    </a:lnTo>
                    <a:lnTo>
                      <a:pt x="222" y="2127"/>
                    </a:lnTo>
                    <a:lnTo>
                      <a:pt x="223" y="2114"/>
                    </a:lnTo>
                    <a:lnTo>
                      <a:pt x="222" y="2103"/>
                    </a:lnTo>
                    <a:lnTo>
                      <a:pt x="217" y="2094"/>
                    </a:lnTo>
                    <a:lnTo>
                      <a:pt x="210" y="2084"/>
                    </a:lnTo>
                    <a:lnTo>
                      <a:pt x="203" y="2076"/>
                    </a:lnTo>
                    <a:lnTo>
                      <a:pt x="197" y="2070"/>
                    </a:lnTo>
                    <a:lnTo>
                      <a:pt x="192" y="2067"/>
                    </a:lnTo>
                    <a:lnTo>
                      <a:pt x="186" y="2063"/>
                    </a:lnTo>
                    <a:lnTo>
                      <a:pt x="185" y="2061"/>
                    </a:lnTo>
                    <a:lnTo>
                      <a:pt x="184" y="2058"/>
                    </a:lnTo>
                    <a:lnTo>
                      <a:pt x="183" y="2055"/>
                    </a:lnTo>
                    <a:lnTo>
                      <a:pt x="184" y="2051"/>
                    </a:lnTo>
                    <a:lnTo>
                      <a:pt x="187" y="2042"/>
                    </a:lnTo>
                    <a:lnTo>
                      <a:pt x="190" y="2029"/>
                    </a:lnTo>
                    <a:lnTo>
                      <a:pt x="191" y="2021"/>
                    </a:lnTo>
                    <a:lnTo>
                      <a:pt x="191" y="2014"/>
                    </a:lnTo>
                    <a:lnTo>
                      <a:pt x="191" y="2007"/>
                    </a:lnTo>
                    <a:lnTo>
                      <a:pt x="190" y="1999"/>
                    </a:lnTo>
                    <a:lnTo>
                      <a:pt x="187" y="1993"/>
                    </a:lnTo>
                    <a:lnTo>
                      <a:pt x="184" y="1987"/>
                    </a:lnTo>
                    <a:lnTo>
                      <a:pt x="180" y="1982"/>
                    </a:lnTo>
                    <a:lnTo>
                      <a:pt x="177" y="1977"/>
                    </a:lnTo>
                    <a:lnTo>
                      <a:pt x="172" y="1971"/>
                    </a:lnTo>
                    <a:lnTo>
                      <a:pt x="170" y="1966"/>
                    </a:lnTo>
                    <a:lnTo>
                      <a:pt x="166" y="1957"/>
                    </a:lnTo>
                    <a:lnTo>
                      <a:pt x="165" y="1948"/>
                    </a:lnTo>
                    <a:lnTo>
                      <a:pt x="165" y="1942"/>
                    </a:lnTo>
                    <a:lnTo>
                      <a:pt x="165" y="1937"/>
                    </a:lnTo>
                    <a:lnTo>
                      <a:pt x="166" y="1932"/>
                    </a:lnTo>
                    <a:lnTo>
                      <a:pt x="168" y="1929"/>
                    </a:lnTo>
                    <a:lnTo>
                      <a:pt x="172" y="1920"/>
                    </a:lnTo>
                    <a:lnTo>
                      <a:pt x="178" y="1912"/>
                    </a:lnTo>
                    <a:lnTo>
                      <a:pt x="183" y="1904"/>
                    </a:lnTo>
                    <a:lnTo>
                      <a:pt x="189" y="1895"/>
                    </a:lnTo>
                    <a:lnTo>
                      <a:pt x="192" y="1886"/>
                    </a:lnTo>
                    <a:lnTo>
                      <a:pt x="195" y="1874"/>
                    </a:lnTo>
                    <a:lnTo>
                      <a:pt x="197" y="1851"/>
                    </a:lnTo>
                    <a:lnTo>
                      <a:pt x="201" y="1830"/>
                    </a:lnTo>
                    <a:lnTo>
                      <a:pt x="202" y="1822"/>
                    </a:lnTo>
                    <a:lnTo>
                      <a:pt x="205" y="1813"/>
                    </a:lnTo>
                    <a:lnTo>
                      <a:pt x="209" y="1806"/>
                    </a:lnTo>
                    <a:lnTo>
                      <a:pt x="212" y="1800"/>
                    </a:lnTo>
                    <a:lnTo>
                      <a:pt x="228" y="1790"/>
                    </a:lnTo>
                    <a:lnTo>
                      <a:pt x="247" y="1778"/>
                    </a:lnTo>
                    <a:lnTo>
                      <a:pt x="256" y="1772"/>
                    </a:lnTo>
                    <a:lnTo>
                      <a:pt x="265" y="1766"/>
                    </a:lnTo>
                    <a:lnTo>
                      <a:pt x="271" y="1761"/>
                    </a:lnTo>
                    <a:lnTo>
                      <a:pt x="274" y="1755"/>
                    </a:lnTo>
                    <a:lnTo>
                      <a:pt x="275" y="1749"/>
                    </a:lnTo>
                    <a:lnTo>
                      <a:pt x="275" y="1744"/>
                    </a:lnTo>
                    <a:lnTo>
                      <a:pt x="273" y="1741"/>
                    </a:lnTo>
                    <a:lnTo>
                      <a:pt x="271" y="1737"/>
                    </a:lnTo>
                    <a:lnTo>
                      <a:pt x="266" y="1736"/>
                    </a:lnTo>
                    <a:lnTo>
                      <a:pt x="261" y="1735"/>
                    </a:lnTo>
                    <a:lnTo>
                      <a:pt x="255" y="1735"/>
                    </a:lnTo>
                    <a:lnTo>
                      <a:pt x="248" y="1736"/>
                    </a:lnTo>
                    <a:lnTo>
                      <a:pt x="234" y="1741"/>
                    </a:lnTo>
                    <a:lnTo>
                      <a:pt x="222" y="1746"/>
                    </a:lnTo>
                    <a:lnTo>
                      <a:pt x="210" y="1750"/>
                    </a:lnTo>
                    <a:lnTo>
                      <a:pt x="197" y="1753"/>
                    </a:lnTo>
                    <a:lnTo>
                      <a:pt x="190" y="1753"/>
                    </a:lnTo>
                    <a:lnTo>
                      <a:pt x="185" y="1750"/>
                    </a:lnTo>
                    <a:lnTo>
                      <a:pt x="181" y="1747"/>
                    </a:lnTo>
                    <a:lnTo>
                      <a:pt x="179" y="1743"/>
                    </a:lnTo>
                    <a:lnTo>
                      <a:pt x="179" y="1738"/>
                    </a:lnTo>
                    <a:lnTo>
                      <a:pt x="180" y="1733"/>
                    </a:lnTo>
                    <a:lnTo>
                      <a:pt x="183" y="1728"/>
                    </a:lnTo>
                    <a:lnTo>
                      <a:pt x="187" y="1722"/>
                    </a:lnTo>
                    <a:lnTo>
                      <a:pt x="197" y="1712"/>
                    </a:lnTo>
                    <a:lnTo>
                      <a:pt x="203" y="1704"/>
                    </a:lnTo>
                    <a:lnTo>
                      <a:pt x="204" y="1699"/>
                    </a:lnTo>
                    <a:lnTo>
                      <a:pt x="205" y="1695"/>
                    </a:lnTo>
                    <a:lnTo>
                      <a:pt x="205" y="1690"/>
                    </a:lnTo>
                    <a:lnTo>
                      <a:pt x="204" y="1685"/>
                    </a:lnTo>
                    <a:lnTo>
                      <a:pt x="202" y="1675"/>
                    </a:lnTo>
                    <a:lnTo>
                      <a:pt x="203" y="1666"/>
                    </a:lnTo>
                    <a:lnTo>
                      <a:pt x="204" y="1661"/>
                    </a:lnTo>
                    <a:lnTo>
                      <a:pt x="205" y="1656"/>
                    </a:lnTo>
                    <a:lnTo>
                      <a:pt x="208" y="1653"/>
                    </a:lnTo>
                    <a:lnTo>
                      <a:pt x="212" y="1648"/>
                    </a:lnTo>
                    <a:lnTo>
                      <a:pt x="215" y="1642"/>
                    </a:lnTo>
                    <a:lnTo>
                      <a:pt x="218" y="1636"/>
                    </a:lnTo>
                    <a:lnTo>
                      <a:pt x="220" y="1629"/>
                    </a:lnTo>
                    <a:lnTo>
                      <a:pt x="221" y="1621"/>
                    </a:lnTo>
                    <a:lnTo>
                      <a:pt x="222" y="1605"/>
                    </a:lnTo>
                    <a:lnTo>
                      <a:pt x="221" y="1593"/>
                    </a:lnTo>
                    <a:lnTo>
                      <a:pt x="220" y="1589"/>
                    </a:lnTo>
                    <a:lnTo>
                      <a:pt x="216" y="1584"/>
                    </a:lnTo>
                    <a:lnTo>
                      <a:pt x="212" y="1580"/>
                    </a:lnTo>
                    <a:lnTo>
                      <a:pt x="208" y="1577"/>
                    </a:lnTo>
                    <a:lnTo>
                      <a:pt x="202" y="1573"/>
                    </a:lnTo>
                    <a:lnTo>
                      <a:pt x="195" y="1570"/>
                    </a:lnTo>
                    <a:lnTo>
                      <a:pt x="187" y="1567"/>
                    </a:lnTo>
                    <a:lnTo>
                      <a:pt x="178" y="1566"/>
                    </a:lnTo>
                    <a:lnTo>
                      <a:pt x="159" y="1564"/>
                    </a:lnTo>
                    <a:lnTo>
                      <a:pt x="142" y="1559"/>
                    </a:lnTo>
                    <a:lnTo>
                      <a:pt x="135" y="1555"/>
                    </a:lnTo>
                    <a:lnTo>
                      <a:pt x="129" y="1552"/>
                    </a:lnTo>
                    <a:lnTo>
                      <a:pt x="124" y="1547"/>
                    </a:lnTo>
                    <a:lnTo>
                      <a:pt x="121" y="1541"/>
                    </a:lnTo>
                    <a:lnTo>
                      <a:pt x="118" y="1534"/>
                    </a:lnTo>
                    <a:lnTo>
                      <a:pt x="117" y="1527"/>
                    </a:lnTo>
                    <a:lnTo>
                      <a:pt x="115" y="1517"/>
                    </a:lnTo>
                    <a:lnTo>
                      <a:pt x="115" y="1508"/>
                    </a:lnTo>
                    <a:lnTo>
                      <a:pt x="115" y="1498"/>
                    </a:lnTo>
                    <a:lnTo>
                      <a:pt x="116" y="1489"/>
                    </a:lnTo>
                    <a:lnTo>
                      <a:pt x="120" y="1478"/>
                    </a:lnTo>
                    <a:lnTo>
                      <a:pt x="123" y="1470"/>
                    </a:lnTo>
                    <a:lnTo>
                      <a:pt x="133" y="1453"/>
                    </a:lnTo>
                    <a:lnTo>
                      <a:pt x="140" y="1439"/>
                    </a:lnTo>
                    <a:lnTo>
                      <a:pt x="142" y="1432"/>
                    </a:lnTo>
                    <a:lnTo>
                      <a:pt x="143" y="1426"/>
                    </a:lnTo>
                    <a:lnTo>
                      <a:pt x="145" y="1421"/>
                    </a:lnTo>
                    <a:lnTo>
                      <a:pt x="143" y="1415"/>
                    </a:lnTo>
                    <a:lnTo>
                      <a:pt x="141" y="1410"/>
                    </a:lnTo>
                    <a:lnTo>
                      <a:pt x="139" y="1406"/>
                    </a:lnTo>
                    <a:lnTo>
                      <a:pt x="134" y="1401"/>
                    </a:lnTo>
                    <a:lnTo>
                      <a:pt x="130" y="1395"/>
                    </a:lnTo>
                    <a:lnTo>
                      <a:pt x="121" y="1385"/>
                    </a:lnTo>
                    <a:lnTo>
                      <a:pt x="111" y="1377"/>
                    </a:lnTo>
                    <a:lnTo>
                      <a:pt x="103" y="1368"/>
                    </a:lnTo>
                    <a:lnTo>
                      <a:pt x="94" y="1357"/>
                    </a:lnTo>
                    <a:lnTo>
                      <a:pt x="91" y="1351"/>
                    </a:lnTo>
                    <a:lnTo>
                      <a:pt x="89" y="1346"/>
                    </a:lnTo>
                    <a:lnTo>
                      <a:pt x="88" y="1340"/>
                    </a:lnTo>
                    <a:lnTo>
                      <a:pt x="89" y="1333"/>
                    </a:lnTo>
                    <a:lnTo>
                      <a:pt x="94" y="1321"/>
                    </a:lnTo>
                    <a:lnTo>
                      <a:pt x="102" y="1308"/>
                    </a:lnTo>
                    <a:lnTo>
                      <a:pt x="108" y="1296"/>
                    </a:lnTo>
                    <a:lnTo>
                      <a:pt x="111" y="1287"/>
                    </a:lnTo>
                    <a:lnTo>
                      <a:pt x="113" y="1277"/>
                    </a:lnTo>
                    <a:lnTo>
                      <a:pt x="113" y="1265"/>
                    </a:lnTo>
                    <a:lnTo>
                      <a:pt x="113" y="1254"/>
                    </a:lnTo>
                    <a:lnTo>
                      <a:pt x="114" y="1243"/>
                    </a:lnTo>
                    <a:lnTo>
                      <a:pt x="114" y="1238"/>
                    </a:lnTo>
                    <a:lnTo>
                      <a:pt x="114" y="1235"/>
                    </a:lnTo>
                    <a:lnTo>
                      <a:pt x="113" y="1232"/>
                    </a:lnTo>
                    <a:lnTo>
                      <a:pt x="111" y="1230"/>
                    </a:lnTo>
                    <a:lnTo>
                      <a:pt x="109" y="1229"/>
                    </a:lnTo>
                    <a:lnTo>
                      <a:pt x="107" y="1229"/>
                    </a:lnTo>
                    <a:lnTo>
                      <a:pt x="103" y="1230"/>
                    </a:lnTo>
                    <a:lnTo>
                      <a:pt x="99" y="1231"/>
                    </a:lnTo>
                    <a:lnTo>
                      <a:pt x="89" y="1236"/>
                    </a:lnTo>
                    <a:lnTo>
                      <a:pt x="78" y="1242"/>
                    </a:lnTo>
                    <a:lnTo>
                      <a:pt x="66" y="1246"/>
                    </a:lnTo>
                    <a:lnTo>
                      <a:pt x="57" y="1251"/>
                    </a:lnTo>
                    <a:lnTo>
                      <a:pt x="51" y="1252"/>
                    </a:lnTo>
                    <a:lnTo>
                      <a:pt x="46" y="1252"/>
                    </a:lnTo>
                    <a:lnTo>
                      <a:pt x="40" y="1251"/>
                    </a:lnTo>
                    <a:lnTo>
                      <a:pt x="35" y="1249"/>
                    </a:lnTo>
                    <a:lnTo>
                      <a:pt x="29" y="1246"/>
                    </a:lnTo>
                    <a:lnTo>
                      <a:pt x="26" y="1244"/>
                    </a:lnTo>
                    <a:lnTo>
                      <a:pt x="22" y="1242"/>
                    </a:lnTo>
                    <a:lnTo>
                      <a:pt x="20" y="1238"/>
                    </a:lnTo>
                    <a:lnTo>
                      <a:pt x="20" y="1235"/>
                    </a:lnTo>
                    <a:lnTo>
                      <a:pt x="21" y="1232"/>
                    </a:lnTo>
                    <a:lnTo>
                      <a:pt x="23" y="1230"/>
                    </a:lnTo>
                    <a:lnTo>
                      <a:pt x="27" y="1226"/>
                    </a:lnTo>
                    <a:lnTo>
                      <a:pt x="29" y="1224"/>
                    </a:lnTo>
                    <a:lnTo>
                      <a:pt x="29" y="1220"/>
                    </a:lnTo>
                    <a:lnTo>
                      <a:pt x="29" y="1217"/>
                    </a:lnTo>
                    <a:lnTo>
                      <a:pt x="28" y="1214"/>
                    </a:lnTo>
                    <a:lnTo>
                      <a:pt x="27" y="1211"/>
                    </a:lnTo>
                    <a:lnTo>
                      <a:pt x="25" y="1208"/>
                    </a:lnTo>
                    <a:lnTo>
                      <a:pt x="22" y="1207"/>
                    </a:lnTo>
                    <a:lnTo>
                      <a:pt x="19" y="1207"/>
                    </a:lnTo>
                    <a:lnTo>
                      <a:pt x="15" y="1208"/>
                    </a:lnTo>
                    <a:lnTo>
                      <a:pt x="13" y="1207"/>
                    </a:lnTo>
                    <a:lnTo>
                      <a:pt x="10" y="1207"/>
                    </a:lnTo>
                    <a:lnTo>
                      <a:pt x="9" y="1205"/>
                    </a:lnTo>
                    <a:lnTo>
                      <a:pt x="8" y="1201"/>
                    </a:lnTo>
                    <a:lnTo>
                      <a:pt x="8" y="1196"/>
                    </a:lnTo>
                    <a:lnTo>
                      <a:pt x="12" y="1187"/>
                    </a:lnTo>
                    <a:lnTo>
                      <a:pt x="16" y="1179"/>
                    </a:lnTo>
                    <a:lnTo>
                      <a:pt x="17" y="1176"/>
                    </a:lnTo>
                    <a:lnTo>
                      <a:pt x="19" y="1175"/>
                    </a:lnTo>
                    <a:lnTo>
                      <a:pt x="17" y="1173"/>
                    </a:lnTo>
                    <a:lnTo>
                      <a:pt x="16" y="1172"/>
                    </a:lnTo>
                    <a:lnTo>
                      <a:pt x="14" y="1170"/>
                    </a:lnTo>
                    <a:lnTo>
                      <a:pt x="9" y="1169"/>
                    </a:lnTo>
                    <a:lnTo>
                      <a:pt x="7" y="1169"/>
                    </a:lnTo>
                    <a:lnTo>
                      <a:pt x="4" y="1167"/>
                    </a:lnTo>
                    <a:lnTo>
                      <a:pt x="2" y="1164"/>
                    </a:lnTo>
                    <a:lnTo>
                      <a:pt x="1" y="1161"/>
                    </a:lnTo>
                    <a:lnTo>
                      <a:pt x="0" y="1156"/>
                    </a:lnTo>
                    <a:lnTo>
                      <a:pt x="1" y="1150"/>
                    </a:lnTo>
                    <a:lnTo>
                      <a:pt x="1" y="1144"/>
                    </a:lnTo>
                    <a:lnTo>
                      <a:pt x="3" y="1137"/>
                    </a:lnTo>
                    <a:lnTo>
                      <a:pt x="7" y="1129"/>
                    </a:lnTo>
                    <a:lnTo>
                      <a:pt x="12" y="1119"/>
                    </a:lnTo>
                    <a:lnTo>
                      <a:pt x="17" y="1111"/>
                    </a:lnTo>
                    <a:lnTo>
                      <a:pt x="23" y="1103"/>
                    </a:lnTo>
                    <a:lnTo>
                      <a:pt x="36" y="1088"/>
                    </a:lnTo>
                    <a:lnTo>
                      <a:pt x="48" y="1078"/>
                    </a:lnTo>
                    <a:lnTo>
                      <a:pt x="52" y="1074"/>
                    </a:lnTo>
                    <a:lnTo>
                      <a:pt x="54" y="1067"/>
                    </a:lnTo>
                    <a:lnTo>
                      <a:pt x="57" y="1060"/>
                    </a:lnTo>
                    <a:lnTo>
                      <a:pt x="57" y="1051"/>
                    </a:lnTo>
                    <a:lnTo>
                      <a:pt x="57" y="1032"/>
                    </a:lnTo>
                    <a:lnTo>
                      <a:pt x="57" y="1016"/>
                    </a:lnTo>
                    <a:lnTo>
                      <a:pt x="55" y="1009"/>
                    </a:lnTo>
                    <a:lnTo>
                      <a:pt x="57" y="1002"/>
                    </a:lnTo>
                    <a:lnTo>
                      <a:pt x="58" y="994"/>
                    </a:lnTo>
                    <a:lnTo>
                      <a:pt x="59" y="988"/>
                    </a:lnTo>
                    <a:lnTo>
                      <a:pt x="61" y="984"/>
                    </a:lnTo>
                    <a:lnTo>
                      <a:pt x="65" y="979"/>
                    </a:lnTo>
                    <a:lnTo>
                      <a:pt x="70" y="975"/>
                    </a:lnTo>
                    <a:lnTo>
                      <a:pt x="76" y="971"/>
                    </a:lnTo>
                    <a:lnTo>
                      <a:pt x="89" y="965"/>
                    </a:lnTo>
                    <a:lnTo>
                      <a:pt x="102" y="961"/>
                    </a:lnTo>
                    <a:lnTo>
                      <a:pt x="116" y="956"/>
                    </a:lnTo>
                    <a:lnTo>
                      <a:pt x="130" y="953"/>
                    </a:lnTo>
                    <a:lnTo>
                      <a:pt x="145" y="949"/>
                    </a:lnTo>
                    <a:lnTo>
                      <a:pt x="158" y="945"/>
                    </a:lnTo>
                    <a:lnTo>
                      <a:pt x="162" y="942"/>
                    </a:lnTo>
                    <a:lnTo>
                      <a:pt x="166" y="939"/>
                    </a:lnTo>
                    <a:lnTo>
                      <a:pt x="170" y="936"/>
                    </a:lnTo>
                    <a:lnTo>
                      <a:pt x="172" y="934"/>
                    </a:lnTo>
                    <a:lnTo>
                      <a:pt x="172" y="930"/>
                    </a:lnTo>
                    <a:lnTo>
                      <a:pt x="171" y="927"/>
                    </a:lnTo>
                    <a:lnTo>
                      <a:pt x="170" y="922"/>
                    </a:lnTo>
                    <a:lnTo>
                      <a:pt x="167" y="917"/>
                    </a:lnTo>
                    <a:lnTo>
                      <a:pt x="162" y="908"/>
                    </a:lnTo>
                    <a:lnTo>
                      <a:pt x="158" y="901"/>
                    </a:lnTo>
                    <a:lnTo>
                      <a:pt x="154" y="893"/>
                    </a:lnTo>
                    <a:lnTo>
                      <a:pt x="153" y="887"/>
                    </a:lnTo>
                    <a:lnTo>
                      <a:pt x="153" y="884"/>
                    </a:lnTo>
                    <a:lnTo>
                      <a:pt x="155" y="882"/>
                    </a:lnTo>
                    <a:lnTo>
                      <a:pt x="158" y="880"/>
                    </a:lnTo>
                    <a:lnTo>
                      <a:pt x="162" y="880"/>
                    </a:lnTo>
                    <a:lnTo>
                      <a:pt x="172" y="879"/>
                    </a:lnTo>
                    <a:lnTo>
                      <a:pt x="180" y="877"/>
                    </a:lnTo>
                    <a:lnTo>
                      <a:pt x="185" y="874"/>
                    </a:lnTo>
                    <a:lnTo>
                      <a:pt x="189" y="871"/>
                    </a:lnTo>
                    <a:lnTo>
                      <a:pt x="192" y="867"/>
                    </a:lnTo>
                    <a:lnTo>
                      <a:pt x="197" y="864"/>
                    </a:lnTo>
                    <a:lnTo>
                      <a:pt x="205" y="852"/>
                    </a:lnTo>
                    <a:lnTo>
                      <a:pt x="217" y="840"/>
                    </a:lnTo>
                    <a:lnTo>
                      <a:pt x="229" y="829"/>
                    </a:lnTo>
                    <a:lnTo>
                      <a:pt x="239" y="819"/>
                    </a:lnTo>
                    <a:lnTo>
                      <a:pt x="246" y="809"/>
                    </a:lnTo>
                    <a:lnTo>
                      <a:pt x="249" y="802"/>
                    </a:lnTo>
                    <a:lnTo>
                      <a:pt x="250" y="795"/>
                    </a:lnTo>
                    <a:lnTo>
                      <a:pt x="249" y="788"/>
                    </a:lnTo>
                    <a:lnTo>
                      <a:pt x="248" y="784"/>
                    </a:lnTo>
                    <a:lnTo>
                      <a:pt x="246" y="782"/>
                    </a:lnTo>
                    <a:lnTo>
                      <a:pt x="242" y="778"/>
                    </a:lnTo>
                    <a:lnTo>
                      <a:pt x="239" y="776"/>
                    </a:lnTo>
                    <a:lnTo>
                      <a:pt x="231" y="772"/>
                    </a:lnTo>
                    <a:lnTo>
                      <a:pt x="224" y="770"/>
                    </a:lnTo>
                    <a:lnTo>
                      <a:pt x="221" y="767"/>
                    </a:lnTo>
                    <a:lnTo>
                      <a:pt x="220" y="766"/>
                    </a:lnTo>
                    <a:lnTo>
                      <a:pt x="218" y="763"/>
                    </a:lnTo>
                    <a:lnTo>
                      <a:pt x="217" y="760"/>
                    </a:lnTo>
                    <a:lnTo>
                      <a:pt x="218" y="758"/>
                    </a:lnTo>
                    <a:lnTo>
                      <a:pt x="220" y="756"/>
                    </a:lnTo>
                    <a:lnTo>
                      <a:pt x="221" y="753"/>
                    </a:lnTo>
                    <a:lnTo>
                      <a:pt x="223" y="752"/>
                    </a:lnTo>
                    <a:lnTo>
                      <a:pt x="227" y="751"/>
                    </a:lnTo>
                    <a:lnTo>
                      <a:pt x="229" y="748"/>
                    </a:lnTo>
                    <a:lnTo>
                      <a:pt x="231" y="746"/>
                    </a:lnTo>
                    <a:lnTo>
                      <a:pt x="233" y="742"/>
                    </a:lnTo>
                    <a:lnTo>
                      <a:pt x="233" y="740"/>
                    </a:lnTo>
                    <a:lnTo>
                      <a:pt x="233" y="737"/>
                    </a:lnTo>
                    <a:lnTo>
                      <a:pt x="230" y="734"/>
                    </a:lnTo>
                    <a:lnTo>
                      <a:pt x="228" y="732"/>
                    </a:lnTo>
                    <a:lnTo>
                      <a:pt x="220" y="727"/>
                    </a:lnTo>
                    <a:lnTo>
                      <a:pt x="210" y="723"/>
                    </a:lnTo>
                    <a:lnTo>
                      <a:pt x="202" y="719"/>
                    </a:lnTo>
                    <a:lnTo>
                      <a:pt x="193" y="713"/>
                    </a:lnTo>
                    <a:lnTo>
                      <a:pt x="191" y="709"/>
                    </a:lnTo>
                    <a:lnTo>
                      <a:pt x="190" y="704"/>
                    </a:lnTo>
                    <a:lnTo>
                      <a:pt x="189" y="700"/>
                    </a:lnTo>
                    <a:lnTo>
                      <a:pt x="189" y="694"/>
                    </a:lnTo>
                    <a:lnTo>
                      <a:pt x="190" y="682"/>
                    </a:lnTo>
                    <a:lnTo>
                      <a:pt x="193" y="671"/>
                    </a:lnTo>
                    <a:lnTo>
                      <a:pt x="196" y="657"/>
                    </a:lnTo>
                    <a:lnTo>
                      <a:pt x="198" y="640"/>
                    </a:lnTo>
                    <a:lnTo>
                      <a:pt x="199" y="624"/>
                    </a:lnTo>
                    <a:lnTo>
                      <a:pt x="199" y="612"/>
                    </a:lnTo>
                    <a:lnTo>
                      <a:pt x="198" y="607"/>
                    </a:lnTo>
                    <a:lnTo>
                      <a:pt x="198" y="603"/>
                    </a:lnTo>
                    <a:lnTo>
                      <a:pt x="196" y="600"/>
                    </a:lnTo>
                    <a:lnTo>
                      <a:pt x="193" y="596"/>
                    </a:lnTo>
                    <a:lnTo>
                      <a:pt x="191" y="594"/>
                    </a:lnTo>
                    <a:lnTo>
                      <a:pt x="187" y="592"/>
                    </a:lnTo>
                    <a:lnTo>
                      <a:pt x="184" y="590"/>
                    </a:lnTo>
                    <a:lnTo>
                      <a:pt x="179" y="590"/>
                    </a:lnTo>
                    <a:lnTo>
                      <a:pt x="176" y="590"/>
                    </a:lnTo>
                    <a:lnTo>
                      <a:pt x="172" y="589"/>
                    </a:lnTo>
                    <a:lnTo>
                      <a:pt x="170" y="588"/>
                    </a:lnTo>
                    <a:lnTo>
                      <a:pt x="167" y="586"/>
                    </a:lnTo>
                    <a:lnTo>
                      <a:pt x="164" y="580"/>
                    </a:lnTo>
                    <a:lnTo>
                      <a:pt x="160" y="574"/>
                    </a:lnTo>
                    <a:lnTo>
                      <a:pt x="155" y="567"/>
                    </a:lnTo>
                    <a:lnTo>
                      <a:pt x="147" y="558"/>
                    </a:lnTo>
                    <a:lnTo>
                      <a:pt x="139" y="551"/>
                    </a:lnTo>
                    <a:lnTo>
                      <a:pt x="132" y="546"/>
                    </a:lnTo>
                    <a:lnTo>
                      <a:pt x="128" y="545"/>
                    </a:lnTo>
                    <a:lnTo>
                      <a:pt x="126" y="543"/>
                    </a:lnTo>
                    <a:lnTo>
                      <a:pt x="123" y="540"/>
                    </a:lnTo>
                    <a:lnTo>
                      <a:pt x="122" y="537"/>
                    </a:lnTo>
                    <a:lnTo>
                      <a:pt x="120" y="530"/>
                    </a:lnTo>
                    <a:lnTo>
                      <a:pt x="118" y="521"/>
                    </a:lnTo>
                    <a:lnTo>
                      <a:pt x="117" y="513"/>
                    </a:lnTo>
                    <a:lnTo>
                      <a:pt x="117" y="502"/>
                    </a:lnTo>
                    <a:lnTo>
                      <a:pt x="118" y="498"/>
                    </a:lnTo>
                    <a:lnTo>
                      <a:pt x="120" y="492"/>
                    </a:lnTo>
                    <a:lnTo>
                      <a:pt x="122" y="486"/>
                    </a:lnTo>
                    <a:lnTo>
                      <a:pt x="126" y="480"/>
                    </a:lnTo>
                    <a:lnTo>
                      <a:pt x="145" y="461"/>
                    </a:lnTo>
                    <a:lnTo>
                      <a:pt x="160" y="445"/>
                    </a:lnTo>
                    <a:lnTo>
                      <a:pt x="162" y="442"/>
                    </a:lnTo>
                    <a:lnTo>
                      <a:pt x="166" y="438"/>
                    </a:lnTo>
                    <a:lnTo>
                      <a:pt x="168" y="436"/>
                    </a:lnTo>
                    <a:lnTo>
                      <a:pt x="172" y="433"/>
                    </a:lnTo>
                    <a:lnTo>
                      <a:pt x="180" y="431"/>
                    </a:lnTo>
                    <a:lnTo>
                      <a:pt x="189" y="429"/>
                    </a:lnTo>
                    <a:lnTo>
                      <a:pt x="199" y="427"/>
                    </a:lnTo>
                    <a:lnTo>
                      <a:pt x="209" y="426"/>
                    </a:lnTo>
                    <a:lnTo>
                      <a:pt x="214" y="425"/>
                    </a:lnTo>
                    <a:lnTo>
                      <a:pt x="218" y="423"/>
                    </a:lnTo>
                    <a:lnTo>
                      <a:pt x="222" y="419"/>
                    </a:lnTo>
                    <a:lnTo>
                      <a:pt x="224" y="413"/>
                    </a:lnTo>
                    <a:lnTo>
                      <a:pt x="228" y="401"/>
                    </a:lnTo>
                    <a:lnTo>
                      <a:pt x="229" y="389"/>
                    </a:lnTo>
                    <a:lnTo>
                      <a:pt x="230" y="384"/>
                    </a:lnTo>
                    <a:lnTo>
                      <a:pt x="231" y="379"/>
                    </a:lnTo>
                    <a:lnTo>
                      <a:pt x="234" y="375"/>
                    </a:lnTo>
                    <a:lnTo>
                      <a:pt x="236" y="373"/>
                    </a:lnTo>
                    <a:lnTo>
                      <a:pt x="241" y="370"/>
                    </a:lnTo>
                    <a:lnTo>
                      <a:pt x="246" y="370"/>
                    </a:lnTo>
                    <a:lnTo>
                      <a:pt x="250" y="370"/>
                    </a:lnTo>
                    <a:lnTo>
                      <a:pt x="256" y="370"/>
                    </a:lnTo>
                    <a:lnTo>
                      <a:pt x="267" y="372"/>
                    </a:lnTo>
                    <a:lnTo>
                      <a:pt x="277" y="375"/>
                    </a:lnTo>
                    <a:lnTo>
                      <a:pt x="288" y="376"/>
                    </a:lnTo>
                    <a:lnTo>
                      <a:pt x="305" y="378"/>
                    </a:lnTo>
                    <a:lnTo>
                      <a:pt x="313" y="376"/>
                    </a:lnTo>
                    <a:lnTo>
                      <a:pt x="323" y="375"/>
                    </a:lnTo>
                    <a:lnTo>
                      <a:pt x="331" y="373"/>
                    </a:lnTo>
                    <a:lnTo>
                      <a:pt x="338" y="370"/>
                    </a:lnTo>
                    <a:lnTo>
                      <a:pt x="350" y="362"/>
                    </a:lnTo>
                    <a:lnTo>
                      <a:pt x="361" y="353"/>
                    </a:lnTo>
                    <a:lnTo>
                      <a:pt x="368" y="348"/>
                    </a:lnTo>
                    <a:lnTo>
                      <a:pt x="374" y="344"/>
                    </a:lnTo>
                    <a:lnTo>
                      <a:pt x="382" y="343"/>
                    </a:lnTo>
                    <a:lnTo>
                      <a:pt x="391" y="344"/>
                    </a:lnTo>
                    <a:lnTo>
                      <a:pt x="399" y="345"/>
                    </a:lnTo>
                    <a:lnTo>
                      <a:pt x="407" y="347"/>
                    </a:lnTo>
                    <a:lnTo>
                      <a:pt x="416" y="347"/>
                    </a:lnTo>
                    <a:lnTo>
                      <a:pt x="424" y="345"/>
                    </a:lnTo>
                    <a:lnTo>
                      <a:pt x="438" y="342"/>
                    </a:lnTo>
                    <a:lnTo>
                      <a:pt x="453" y="337"/>
                    </a:lnTo>
                    <a:lnTo>
                      <a:pt x="458" y="334"/>
                    </a:lnTo>
                    <a:lnTo>
                      <a:pt x="464" y="330"/>
                    </a:lnTo>
                    <a:lnTo>
                      <a:pt x="469" y="326"/>
                    </a:lnTo>
                    <a:lnTo>
                      <a:pt x="472" y="324"/>
                    </a:lnTo>
                    <a:lnTo>
                      <a:pt x="473" y="321"/>
                    </a:lnTo>
                    <a:lnTo>
                      <a:pt x="473" y="318"/>
                    </a:lnTo>
                    <a:lnTo>
                      <a:pt x="469" y="316"/>
                    </a:lnTo>
                    <a:lnTo>
                      <a:pt x="464" y="315"/>
                    </a:lnTo>
                    <a:lnTo>
                      <a:pt x="458" y="313"/>
                    </a:lnTo>
                    <a:lnTo>
                      <a:pt x="454" y="311"/>
                    </a:lnTo>
                    <a:lnTo>
                      <a:pt x="451" y="309"/>
                    </a:lnTo>
                    <a:lnTo>
                      <a:pt x="450" y="306"/>
                    </a:lnTo>
                    <a:lnTo>
                      <a:pt x="450" y="303"/>
                    </a:lnTo>
                    <a:lnTo>
                      <a:pt x="450" y="300"/>
                    </a:lnTo>
                    <a:lnTo>
                      <a:pt x="451" y="297"/>
                    </a:lnTo>
                    <a:lnTo>
                      <a:pt x="454" y="294"/>
                    </a:lnTo>
                    <a:lnTo>
                      <a:pt x="457" y="290"/>
                    </a:lnTo>
                    <a:lnTo>
                      <a:pt x="462" y="287"/>
                    </a:lnTo>
                    <a:lnTo>
                      <a:pt x="468" y="287"/>
                    </a:lnTo>
                    <a:lnTo>
                      <a:pt x="475" y="290"/>
                    </a:lnTo>
                    <a:lnTo>
                      <a:pt x="479" y="291"/>
                    </a:lnTo>
                    <a:lnTo>
                      <a:pt x="482" y="292"/>
                    </a:lnTo>
                    <a:lnTo>
                      <a:pt x="485" y="292"/>
                    </a:lnTo>
                    <a:lnTo>
                      <a:pt x="486" y="291"/>
                    </a:lnTo>
                    <a:lnTo>
                      <a:pt x="487" y="288"/>
                    </a:lnTo>
                    <a:lnTo>
                      <a:pt x="487" y="286"/>
                    </a:lnTo>
                    <a:lnTo>
                      <a:pt x="486" y="284"/>
                    </a:lnTo>
                    <a:lnTo>
                      <a:pt x="485" y="280"/>
                    </a:lnTo>
                    <a:lnTo>
                      <a:pt x="483" y="277"/>
                    </a:lnTo>
                    <a:lnTo>
                      <a:pt x="483" y="273"/>
                    </a:lnTo>
                    <a:lnTo>
                      <a:pt x="485" y="269"/>
                    </a:lnTo>
                    <a:lnTo>
                      <a:pt x="487" y="267"/>
                    </a:lnTo>
                    <a:lnTo>
                      <a:pt x="492" y="262"/>
                    </a:lnTo>
                    <a:lnTo>
                      <a:pt x="499" y="259"/>
                    </a:lnTo>
                    <a:lnTo>
                      <a:pt x="506" y="258"/>
                    </a:lnTo>
                    <a:lnTo>
                      <a:pt x="516" y="259"/>
                    </a:lnTo>
                    <a:lnTo>
                      <a:pt x="519" y="260"/>
                    </a:lnTo>
                    <a:lnTo>
                      <a:pt x="524" y="262"/>
                    </a:lnTo>
                    <a:lnTo>
                      <a:pt x="529" y="265"/>
                    </a:lnTo>
                    <a:lnTo>
                      <a:pt x="533" y="268"/>
                    </a:lnTo>
                    <a:lnTo>
                      <a:pt x="537" y="272"/>
                    </a:lnTo>
                    <a:lnTo>
                      <a:pt x="542" y="273"/>
                    </a:lnTo>
                    <a:lnTo>
                      <a:pt x="545" y="274"/>
                    </a:lnTo>
                    <a:lnTo>
                      <a:pt x="549" y="273"/>
                    </a:lnTo>
                    <a:lnTo>
                      <a:pt x="552" y="272"/>
                    </a:lnTo>
                    <a:lnTo>
                      <a:pt x="555" y="268"/>
                    </a:lnTo>
                    <a:lnTo>
                      <a:pt x="555" y="265"/>
                    </a:lnTo>
                    <a:lnTo>
                      <a:pt x="556" y="260"/>
                    </a:lnTo>
                    <a:lnTo>
                      <a:pt x="554" y="248"/>
                    </a:lnTo>
                    <a:lnTo>
                      <a:pt x="552" y="235"/>
                    </a:lnTo>
                    <a:lnTo>
                      <a:pt x="550" y="229"/>
                    </a:lnTo>
                    <a:lnTo>
                      <a:pt x="549" y="223"/>
                    </a:lnTo>
                    <a:lnTo>
                      <a:pt x="546" y="218"/>
                    </a:lnTo>
                    <a:lnTo>
                      <a:pt x="544" y="216"/>
                    </a:lnTo>
                    <a:lnTo>
                      <a:pt x="542" y="212"/>
                    </a:lnTo>
                    <a:lnTo>
                      <a:pt x="540" y="210"/>
                    </a:lnTo>
                    <a:lnTo>
                      <a:pt x="539" y="208"/>
                    </a:lnTo>
                    <a:lnTo>
                      <a:pt x="540" y="206"/>
                    </a:lnTo>
                    <a:lnTo>
                      <a:pt x="542" y="204"/>
                    </a:lnTo>
                    <a:lnTo>
                      <a:pt x="544" y="203"/>
                    </a:lnTo>
                    <a:lnTo>
                      <a:pt x="548" y="203"/>
                    </a:lnTo>
                    <a:lnTo>
                      <a:pt x="552" y="203"/>
                    </a:lnTo>
                    <a:lnTo>
                      <a:pt x="564" y="205"/>
                    </a:lnTo>
                    <a:lnTo>
                      <a:pt x="576" y="209"/>
                    </a:lnTo>
                    <a:lnTo>
                      <a:pt x="588" y="212"/>
                    </a:lnTo>
                    <a:lnTo>
                      <a:pt x="595" y="217"/>
                    </a:lnTo>
                    <a:lnTo>
                      <a:pt x="600" y="218"/>
                    </a:lnTo>
                    <a:lnTo>
                      <a:pt x="605" y="219"/>
                    </a:lnTo>
                    <a:lnTo>
                      <a:pt x="611" y="219"/>
                    </a:lnTo>
                    <a:lnTo>
                      <a:pt x="617" y="219"/>
                    </a:lnTo>
                    <a:lnTo>
                      <a:pt x="624" y="218"/>
                    </a:lnTo>
                    <a:lnTo>
                      <a:pt x="630" y="216"/>
                    </a:lnTo>
                    <a:lnTo>
                      <a:pt x="634" y="214"/>
                    </a:lnTo>
                    <a:lnTo>
                      <a:pt x="639" y="210"/>
                    </a:lnTo>
                    <a:lnTo>
                      <a:pt x="645" y="203"/>
                    </a:lnTo>
                    <a:lnTo>
                      <a:pt x="652" y="192"/>
                    </a:lnTo>
                    <a:lnTo>
                      <a:pt x="656" y="185"/>
                    </a:lnTo>
                    <a:lnTo>
                      <a:pt x="659" y="175"/>
                    </a:lnTo>
                    <a:lnTo>
                      <a:pt x="663" y="165"/>
                    </a:lnTo>
                    <a:lnTo>
                      <a:pt x="665" y="152"/>
                    </a:lnTo>
                    <a:lnTo>
                      <a:pt x="669" y="141"/>
                    </a:lnTo>
                    <a:lnTo>
                      <a:pt x="671" y="135"/>
                    </a:lnTo>
                    <a:lnTo>
                      <a:pt x="675" y="132"/>
                    </a:lnTo>
                    <a:lnTo>
                      <a:pt x="678" y="129"/>
                    </a:lnTo>
                    <a:lnTo>
                      <a:pt x="691" y="129"/>
                    </a:lnTo>
                    <a:lnTo>
                      <a:pt x="712" y="128"/>
                    </a:lnTo>
                    <a:lnTo>
                      <a:pt x="732" y="124"/>
                    </a:lnTo>
                    <a:lnTo>
                      <a:pt x="745" y="122"/>
                    </a:lnTo>
                    <a:lnTo>
                      <a:pt x="753" y="123"/>
                    </a:lnTo>
                    <a:lnTo>
                      <a:pt x="759" y="124"/>
                    </a:lnTo>
                    <a:lnTo>
                      <a:pt x="766" y="130"/>
                    </a:lnTo>
                    <a:lnTo>
                      <a:pt x="773" y="137"/>
                    </a:lnTo>
                    <a:lnTo>
                      <a:pt x="778" y="145"/>
                    </a:lnTo>
                    <a:lnTo>
                      <a:pt x="784" y="151"/>
                    </a:lnTo>
                    <a:lnTo>
                      <a:pt x="790" y="156"/>
                    </a:lnTo>
                    <a:lnTo>
                      <a:pt x="798" y="162"/>
                    </a:lnTo>
                    <a:lnTo>
                      <a:pt x="804" y="165"/>
                    </a:lnTo>
                    <a:lnTo>
                      <a:pt x="813" y="167"/>
                    </a:lnTo>
                    <a:lnTo>
                      <a:pt x="822" y="168"/>
                    </a:lnTo>
                    <a:lnTo>
                      <a:pt x="833" y="168"/>
                    </a:lnTo>
                    <a:lnTo>
                      <a:pt x="839" y="167"/>
                    </a:lnTo>
                    <a:lnTo>
                      <a:pt x="845" y="166"/>
                    </a:lnTo>
                    <a:lnTo>
                      <a:pt x="851" y="164"/>
                    </a:lnTo>
                    <a:lnTo>
                      <a:pt x="856" y="160"/>
                    </a:lnTo>
                    <a:lnTo>
                      <a:pt x="865" y="152"/>
                    </a:lnTo>
                    <a:lnTo>
                      <a:pt x="876" y="143"/>
                    </a:lnTo>
                    <a:lnTo>
                      <a:pt x="885" y="135"/>
                    </a:lnTo>
                    <a:lnTo>
                      <a:pt x="896" y="128"/>
                    </a:lnTo>
                    <a:lnTo>
                      <a:pt x="902" y="126"/>
                    </a:lnTo>
                    <a:lnTo>
                      <a:pt x="908" y="123"/>
                    </a:lnTo>
                    <a:lnTo>
                      <a:pt x="914" y="123"/>
                    </a:lnTo>
                    <a:lnTo>
                      <a:pt x="921" y="123"/>
                    </a:lnTo>
                    <a:lnTo>
                      <a:pt x="945" y="126"/>
                    </a:lnTo>
                    <a:lnTo>
                      <a:pt x="960" y="127"/>
                    </a:lnTo>
                    <a:lnTo>
                      <a:pt x="967" y="124"/>
                    </a:lnTo>
                    <a:lnTo>
                      <a:pt x="973" y="122"/>
                    </a:lnTo>
                    <a:lnTo>
                      <a:pt x="979" y="117"/>
                    </a:lnTo>
                    <a:lnTo>
                      <a:pt x="985" y="110"/>
                    </a:lnTo>
                    <a:lnTo>
                      <a:pt x="992" y="103"/>
                    </a:lnTo>
                    <a:lnTo>
                      <a:pt x="1001" y="97"/>
                    </a:lnTo>
                    <a:lnTo>
                      <a:pt x="1008" y="93"/>
                    </a:lnTo>
                    <a:lnTo>
                      <a:pt x="1016" y="90"/>
                    </a:lnTo>
                    <a:lnTo>
                      <a:pt x="1024" y="86"/>
                    </a:lnTo>
                    <a:lnTo>
                      <a:pt x="1033" y="83"/>
                    </a:lnTo>
                    <a:lnTo>
                      <a:pt x="1041" y="79"/>
                    </a:lnTo>
                    <a:lnTo>
                      <a:pt x="1049" y="73"/>
                    </a:lnTo>
                    <a:lnTo>
                      <a:pt x="1053" y="70"/>
                    </a:lnTo>
                    <a:lnTo>
                      <a:pt x="1055" y="66"/>
                    </a:lnTo>
                    <a:lnTo>
                      <a:pt x="1058" y="63"/>
                    </a:lnTo>
                    <a:lnTo>
                      <a:pt x="1060" y="58"/>
                    </a:lnTo>
                    <a:lnTo>
                      <a:pt x="1062" y="48"/>
                    </a:lnTo>
                    <a:lnTo>
                      <a:pt x="1065" y="39"/>
                    </a:lnTo>
                    <a:lnTo>
                      <a:pt x="1067" y="29"/>
                    </a:lnTo>
                    <a:lnTo>
                      <a:pt x="1072" y="20"/>
                    </a:lnTo>
                    <a:lnTo>
                      <a:pt x="1074" y="16"/>
                    </a:lnTo>
                    <a:lnTo>
                      <a:pt x="1078" y="13"/>
                    </a:lnTo>
                    <a:lnTo>
                      <a:pt x="1081" y="9"/>
                    </a:lnTo>
                    <a:lnTo>
                      <a:pt x="1086" y="6"/>
                    </a:lnTo>
                    <a:lnTo>
                      <a:pt x="1093" y="3"/>
                    </a:lnTo>
                    <a:lnTo>
                      <a:pt x="1102" y="1"/>
                    </a:lnTo>
                    <a:lnTo>
                      <a:pt x="1109" y="0"/>
                    </a:lnTo>
                    <a:lnTo>
                      <a:pt x="1117" y="0"/>
                    </a:lnTo>
                    <a:lnTo>
                      <a:pt x="1124" y="2"/>
                    </a:lnTo>
                    <a:lnTo>
                      <a:pt x="1131" y="6"/>
                    </a:lnTo>
                    <a:lnTo>
                      <a:pt x="1137" y="11"/>
                    </a:lnTo>
                    <a:lnTo>
                      <a:pt x="1143" y="19"/>
                    </a:lnTo>
                    <a:close/>
                  </a:path>
                </a:pathLst>
              </a:custGeom>
              <a:grpFill/>
              <a:ln w="3175">
                <a:solidFill>
                  <a:schemeClr val="bg1"/>
                </a:solidFill>
                <a:round/>
                <a:headEnd/>
                <a:tailEnd/>
              </a:ln>
            </p:spPr>
            <p:txBody>
              <a:bodyPr/>
              <a:lstStyle/>
              <a:p>
                <a:endParaRPr lang="zh-CN" altLang="en-US">
                  <a:cs typeface="+mn-ea"/>
                  <a:sym typeface="+mn-lt"/>
                </a:endParaRPr>
              </a:p>
            </p:txBody>
          </p:sp>
          <p:sp>
            <p:nvSpPr>
              <p:cNvPr id="188" name="Freeform 75">
                <a:extLst>
                  <a:ext uri="{FF2B5EF4-FFF2-40B4-BE49-F238E27FC236}">
                    <a16:creationId xmlns="" xmlns:a16="http://schemas.microsoft.com/office/drawing/2014/main" id="{7D37AF88-B026-447D-B6CC-BABF5DA5AA66}"/>
                  </a:ext>
                </a:extLst>
              </p:cNvPr>
              <p:cNvSpPr>
                <a:spLocks noEditPoints="1"/>
              </p:cNvSpPr>
              <p:nvPr/>
            </p:nvSpPr>
            <p:spPr bwMode="auto">
              <a:xfrm>
                <a:off x="6159576" y="5620043"/>
                <a:ext cx="57151" cy="47628"/>
              </a:xfrm>
              <a:custGeom>
                <a:avLst/>
                <a:gdLst>
                  <a:gd name="T0" fmla="*/ 154 w 213"/>
                  <a:gd name="T1" fmla="*/ 3 h 153"/>
                  <a:gd name="T2" fmla="*/ 166 w 213"/>
                  <a:gd name="T3" fmla="*/ 5 h 153"/>
                  <a:gd name="T4" fmla="*/ 175 w 213"/>
                  <a:gd name="T5" fmla="*/ 13 h 153"/>
                  <a:gd name="T6" fmla="*/ 182 w 213"/>
                  <a:gd name="T7" fmla="*/ 17 h 153"/>
                  <a:gd name="T8" fmla="*/ 162 w 213"/>
                  <a:gd name="T9" fmla="*/ 26 h 153"/>
                  <a:gd name="T10" fmla="*/ 132 w 213"/>
                  <a:gd name="T11" fmla="*/ 33 h 153"/>
                  <a:gd name="T12" fmla="*/ 135 w 213"/>
                  <a:gd name="T13" fmla="*/ 43 h 153"/>
                  <a:gd name="T14" fmla="*/ 141 w 213"/>
                  <a:gd name="T15" fmla="*/ 55 h 153"/>
                  <a:gd name="T16" fmla="*/ 151 w 213"/>
                  <a:gd name="T17" fmla="*/ 46 h 153"/>
                  <a:gd name="T18" fmla="*/ 169 w 213"/>
                  <a:gd name="T19" fmla="*/ 40 h 153"/>
                  <a:gd name="T20" fmla="*/ 180 w 213"/>
                  <a:gd name="T21" fmla="*/ 29 h 153"/>
                  <a:gd name="T22" fmla="*/ 189 w 213"/>
                  <a:gd name="T23" fmla="*/ 28 h 153"/>
                  <a:gd name="T24" fmla="*/ 195 w 213"/>
                  <a:gd name="T25" fmla="*/ 38 h 153"/>
                  <a:gd name="T26" fmla="*/ 200 w 213"/>
                  <a:gd name="T27" fmla="*/ 41 h 153"/>
                  <a:gd name="T28" fmla="*/ 209 w 213"/>
                  <a:gd name="T29" fmla="*/ 34 h 153"/>
                  <a:gd name="T30" fmla="*/ 212 w 213"/>
                  <a:gd name="T31" fmla="*/ 46 h 153"/>
                  <a:gd name="T32" fmla="*/ 204 w 213"/>
                  <a:gd name="T33" fmla="*/ 63 h 153"/>
                  <a:gd name="T34" fmla="*/ 188 w 213"/>
                  <a:gd name="T35" fmla="*/ 60 h 153"/>
                  <a:gd name="T36" fmla="*/ 168 w 213"/>
                  <a:gd name="T37" fmla="*/ 60 h 153"/>
                  <a:gd name="T38" fmla="*/ 167 w 213"/>
                  <a:gd name="T39" fmla="*/ 78 h 153"/>
                  <a:gd name="T40" fmla="*/ 177 w 213"/>
                  <a:gd name="T41" fmla="*/ 89 h 153"/>
                  <a:gd name="T42" fmla="*/ 183 w 213"/>
                  <a:gd name="T43" fmla="*/ 117 h 153"/>
                  <a:gd name="T44" fmla="*/ 179 w 213"/>
                  <a:gd name="T45" fmla="*/ 118 h 153"/>
                  <a:gd name="T46" fmla="*/ 170 w 213"/>
                  <a:gd name="T47" fmla="*/ 102 h 153"/>
                  <a:gd name="T48" fmla="*/ 158 w 213"/>
                  <a:gd name="T49" fmla="*/ 105 h 153"/>
                  <a:gd name="T50" fmla="*/ 162 w 213"/>
                  <a:gd name="T51" fmla="*/ 133 h 153"/>
                  <a:gd name="T52" fmla="*/ 149 w 213"/>
                  <a:gd name="T53" fmla="*/ 146 h 153"/>
                  <a:gd name="T54" fmla="*/ 126 w 213"/>
                  <a:gd name="T55" fmla="*/ 141 h 153"/>
                  <a:gd name="T56" fmla="*/ 120 w 213"/>
                  <a:gd name="T57" fmla="*/ 146 h 153"/>
                  <a:gd name="T58" fmla="*/ 113 w 213"/>
                  <a:gd name="T59" fmla="*/ 152 h 153"/>
                  <a:gd name="T60" fmla="*/ 108 w 213"/>
                  <a:gd name="T61" fmla="*/ 146 h 153"/>
                  <a:gd name="T62" fmla="*/ 112 w 213"/>
                  <a:gd name="T63" fmla="*/ 121 h 153"/>
                  <a:gd name="T64" fmla="*/ 111 w 213"/>
                  <a:gd name="T65" fmla="*/ 108 h 153"/>
                  <a:gd name="T66" fmla="*/ 123 w 213"/>
                  <a:gd name="T67" fmla="*/ 108 h 153"/>
                  <a:gd name="T68" fmla="*/ 133 w 213"/>
                  <a:gd name="T69" fmla="*/ 105 h 153"/>
                  <a:gd name="T70" fmla="*/ 131 w 213"/>
                  <a:gd name="T71" fmla="*/ 99 h 153"/>
                  <a:gd name="T72" fmla="*/ 122 w 213"/>
                  <a:gd name="T73" fmla="*/ 95 h 153"/>
                  <a:gd name="T74" fmla="*/ 112 w 213"/>
                  <a:gd name="T75" fmla="*/ 73 h 153"/>
                  <a:gd name="T76" fmla="*/ 91 w 213"/>
                  <a:gd name="T77" fmla="*/ 70 h 153"/>
                  <a:gd name="T78" fmla="*/ 48 w 213"/>
                  <a:gd name="T79" fmla="*/ 76 h 153"/>
                  <a:gd name="T80" fmla="*/ 19 w 213"/>
                  <a:gd name="T81" fmla="*/ 73 h 153"/>
                  <a:gd name="T82" fmla="*/ 20 w 213"/>
                  <a:gd name="T83" fmla="*/ 60 h 153"/>
                  <a:gd name="T84" fmla="*/ 56 w 213"/>
                  <a:gd name="T85" fmla="*/ 34 h 153"/>
                  <a:gd name="T86" fmla="*/ 75 w 213"/>
                  <a:gd name="T87" fmla="*/ 27 h 153"/>
                  <a:gd name="T88" fmla="*/ 81 w 213"/>
                  <a:gd name="T89" fmla="*/ 14 h 153"/>
                  <a:gd name="T90" fmla="*/ 116 w 213"/>
                  <a:gd name="T91" fmla="*/ 3 h 153"/>
                  <a:gd name="T92" fmla="*/ 3 w 213"/>
                  <a:gd name="T93" fmla="*/ 128 h 153"/>
                  <a:gd name="T94" fmla="*/ 26 w 213"/>
                  <a:gd name="T95" fmla="*/ 112 h 153"/>
                  <a:gd name="T96" fmla="*/ 54 w 213"/>
                  <a:gd name="T97" fmla="*/ 99 h 153"/>
                  <a:gd name="T98" fmla="*/ 74 w 213"/>
                  <a:gd name="T99" fmla="*/ 83 h 153"/>
                  <a:gd name="T100" fmla="*/ 79 w 213"/>
                  <a:gd name="T101" fmla="*/ 86 h 153"/>
                  <a:gd name="T102" fmla="*/ 72 w 213"/>
                  <a:gd name="T103" fmla="*/ 102 h 153"/>
                  <a:gd name="T104" fmla="*/ 70 w 213"/>
                  <a:gd name="T105" fmla="*/ 117 h 153"/>
                  <a:gd name="T106" fmla="*/ 63 w 213"/>
                  <a:gd name="T107" fmla="*/ 123 h 153"/>
                  <a:gd name="T108" fmla="*/ 66 w 213"/>
                  <a:gd name="T109" fmla="*/ 137 h 153"/>
                  <a:gd name="T110" fmla="*/ 57 w 213"/>
                  <a:gd name="T111" fmla="*/ 142 h 153"/>
                  <a:gd name="T112" fmla="*/ 45 w 213"/>
                  <a:gd name="T113" fmla="*/ 134 h 153"/>
                  <a:gd name="T114" fmla="*/ 35 w 213"/>
                  <a:gd name="T115" fmla="*/ 139 h 153"/>
                  <a:gd name="T116" fmla="*/ 10 w 213"/>
                  <a:gd name="T117" fmla="*/ 149 h 153"/>
                  <a:gd name="T118" fmla="*/ 0 w 213"/>
                  <a:gd name="T119"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3" h="153">
                    <a:moveTo>
                      <a:pt x="149" y="0"/>
                    </a:moveTo>
                    <a:lnTo>
                      <a:pt x="150" y="2"/>
                    </a:lnTo>
                    <a:lnTo>
                      <a:pt x="151" y="3"/>
                    </a:lnTo>
                    <a:lnTo>
                      <a:pt x="154" y="3"/>
                    </a:lnTo>
                    <a:lnTo>
                      <a:pt x="155" y="3"/>
                    </a:lnTo>
                    <a:lnTo>
                      <a:pt x="160" y="3"/>
                    </a:lnTo>
                    <a:lnTo>
                      <a:pt x="163" y="4"/>
                    </a:lnTo>
                    <a:lnTo>
                      <a:pt x="166" y="5"/>
                    </a:lnTo>
                    <a:lnTo>
                      <a:pt x="167" y="9"/>
                    </a:lnTo>
                    <a:lnTo>
                      <a:pt x="168" y="10"/>
                    </a:lnTo>
                    <a:lnTo>
                      <a:pt x="171" y="13"/>
                    </a:lnTo>
                    <a:lnTo>
                      <a:pt x="175" y="13"/>
                    </a:lnTo>
                    <a:lnTo>
                      <a:pt x="179" y="13"/>
                    </a:lnTo>
                    <a:lnTo>
                      <a:pt x="182" y="14"/>
                    </a:lnTo>
                    <a:lnTo>
                      <a:pt x="183" y="15"/>
                    </a:lnTo>
                    <a:lnTo>
                      <a:pt x="182" y="17"/>
                    </a:lnTo>
                    <a:lnTo>
                      <a:pt x="177" y="20"/>
                    </a:lnTo>
                    <a:lnTo>
                      <a:pt x="173" y="22"/>
                    </a:lnTo>
                    <a:lnTo>
                      <a:pt x="168" y="24"/>
                    </a:lnTo>
                    <a:lnTo>
                      <a:pt x="162" y="26"/>
                    </a:lnTo>
                    <a:lnTo>
                      <a:pt x="152" y="27"/>
                    </a:lnTo>
                    <a:lnTo>
                      <a:pt x="142" y="28"/>
                    </a:lnTo>
                    <a:lnTo>
                      <a:pt x="135" y="32"/>
                    </a:lnTo>
                    <a:lnTo>
                      <a:pt x="132" y="33"/>
                    </a:lnTo>
                    <a:lnTo>
                      <a:pt x="130" y="34"/>
                    </a:lnTo>
                    <a:lnTo>
                      <a:pt x="130" y="36"/>
                    </a:lnTo>
                    <a:lnTo>
                      <a:pt x="131" y="38"/>
                    </a:lnTo>
                    <a:lnTo>
                      <a:pt x="135" y="43"/>
                    </a:lnTo>
                    <a:lnTo>
                      <a:pt x="137" y="52"/>
                    </a:lnTo>
                    <a:lnTo>
                      <a:pt x="138" y="54"/>
                    </a:lnTo>
                    <a:lnTo>
                      <a:pt x="139" y="55"/>
                    </a:lnTo>
                    <a:lnTo>
                      <a:pt x="141" y="55"/>
                    </a:lnTo>
                    <a:lnTo>
                      <a:pt x="142" y="55"/>
                    </a:lnTo>
                    <a:lnTo>
                      <a:pt x="145" y="54"/>
                    </a:lnTo>
                    <a:lnTo>
                      <a:pt x="148" y="51"/>
                    </a:lnTo>
                    <a:lnTo>
                      <a:pt x="151" y="46"/>
                    </a:lnTo>
                    <a:lnTo>
                      <a:pt x="156" y="42"/>
                    </a:lnTo>
                    <a:lnTo>
                      <a:pt x="161" y="41"/>
                    </a:lnTo>
                    <a:lnTo>
                      <a:pt x="164" y="40"/>
                    </a:lnTo>
                    <a:lnTo>
                      <a:pt x="169" y="40"/>
                    </a:lnTo>
                    <a:lnTo>
                      <a:pt x="173" y="39"/>
                    </a:lnTo>
                    <a:lnTo>
                      <a:pt x="175" y="36"/>
                    </a:lnTo>
                    <a:lnTo>
                      <a:pt x="179" y="32"/>
                    </a:lnTo>
                    <a:lnTo>
                      <a:pt x="180" y="29"/>
                    </a:lnTo>
                    <a:lnTo>
                      <a:pt x="182" y="28"/>
                    </a:lnTo>
                    <a:lnTo>
                      <a:pt x="185" y="27"/>
                    </a:lnTo>
                    <a:lnTo>
                      <a:pt x="187" y="27"/>
                    </a:lnTo>
                    <a:lnTo>
                      <a:pt x="189" y="28"/>
                    </a:lnTo>
                    <a:lnTo>
                      <a:pt x="192" y="29"/>
                    </a:lnTo>
                    <a:lnTo>
                      <a:pt x="194" y="30"/>
                    </a:lnTo>
                    <a:lnTo>
                      <a:pt x="194" y="33"/>
                    </a:lnTo>
                    <a:lnTo>
                      <a:pt x="195" y="38"/>
                    </a:lnTo>
                    <a:lnTo>
                      <a:pt x="196" y="40"/>
                    </a:lnTo>
                    <a:lnTo>
                      <a:pt x="198" y="41"/>
                    </a:lnTo>
                    <a:lnTo>
                      <a:pt x="199" y="41"/>
                    </a:lnTo>
                    <a:lnTo>
                      <a:pt x="200" y="41"/>
                    </a:lnTo>
                    <a:lnTo>
                      <a:pt x="201" y="39"/>
                    </a:lnTo>
                    <a:lnTo>
                      <a:pt x="204" y="36"/>
                    </a:lnTo>
                    <a:lnTo>
                      <a:pt x="207" y="34"/>
                    </a:lnTo>
                    <a:lnTo>
                      <a:pt x="209" y="34"/>
                    </a:lnTo>
                    <a:lnTo>
                      <a:pt x="212" y="35"/>
                    </a:lnTo>
                    <a:lnTo>
                      <a:pt x="213" y="38"/>
                    </a:lnTo>
                    <a:lnTo>
                      <a:pt x="213" y="41"/>
                    </a:lnTo>
                    <a:lnTo>
                      <a:pt x="212" y="46"/>
                    </a:lnTo>
                    <a:lnTo>
                      <a:pt x="209" y="51"/>
                    </a:lnTo>
                    <a:lnTo>
                      <a:pt x="208" y="55"/>
                    </a:lnTo>
                    <a:lnTo>
                      <a:pt x="206" y="61"/>
                    </a:lnTo>
                    <a:lnTo>
                      <a:pt x="204" y="63"/>
                    </a:lnTo>
                    <a:lnTo>
                      <a:pt x="201" y="64"/>
                    </a:lnTo>
                    <a:lnTo>
                      <a:pt x="199" y="65"/>
                    </a:lnTo>
                    <a:lnTo>
                      <a:pt x="196" y="64"/>
                    </a:lnTo>
                    <a:lnTo>
                      <a:pt x="188" y="60"/>
                    </a:lnTo>
                    <a:lnTo>
                      <a:pt x="180" y="59"/>
                    </a:lnTo>
                    <a:lnTo>
                      <a:pt x="175" y="59"/>
                    </a:lnTo>
                    <a:lnTo>
                      <a:pt x="171" y="59"/>
                    </a:lnTo>
                    <a:lnTo>
                      <a:pt x="168" y="60"/>
                    </a:lnTo>
                    <a:lnTo>
                      <a:pt x="167" y="63"/>
                    </a:lnTo>
                    <a:lnTo>
                      <a:pt x="166" y="67"/>
                    </a:lnTo>
                    <a:lnTo>
                      <a:pt x="166" y="74"/>
                    </a:lnTo>
                    <a:lnTo>
                      <a:pt x="167" y="78"/>
                    </a:lnTo>
                    <a:lnTo>
                      <a:pt x="168" y="80"/>
                    </a:lnTo>
                    <a:lnTo>
                      <a:pt x="170" y="83"/>
                    </a:lnTo>
                    <a:lnTo>
                      <a:pt x="173" y="85"/>
                    </a:lnTo>
                    <a:lnTo>
                      <a:pt x="177" y="89"/>
                    </a:lnTo>
                    <a:lnTo>
                      <a:pt x="181" y="95"/>
                    </a:lnTo>
                    <a:lnTo>
                      <a:pt x="183" y="101"/>
                    </a:lnTo>
                    <a:lnTo>
                      <a:pt x="183" y="110"/>
                    </a:lnTo>
                    <a:lnTo>
                      <a:pt x="183" y="117"/>
                    </a:lnTo>
                    <a:lnTo>
                      <a:pt x="181" y="121"/>
                    </a:lnTo>
                    <a:lnTo>
                      <a:pt x="180" y="121"/>
                    </a:lnTo>
                    <a:lnTo>
                      <a:pt x="179" y="120"/>
                    </a:lnTo>
                    <a:lnTo>
                      <a:pt x="179" y="118"/>
                    </a:lnTo>
                    <a:lnTo>
                      <a:pt x="177" y="117"/>
                    </a:lnTo>
                    <a:lnTo>
                      <a:pt x="176" y="112"/>
                    </a:lnTo>
                    <a:lnTo>
                      <a:pt x="174" y="106"/>
                    </a:lnTo>
                    <a:lnTo>
                      <a:pt x="170" y="102"/>
                    </a:lnTo>
                    <a:lnTo>
                      <a:pt x="166" y="99"/>
                    </a:lnTo>
                    <a:lnTo>
                      <a:pt x="162" y="101"/>
                    </a:lnTo>
                    <a:lnTo>
                      <a:pt x="160" y="102"/>
                    </a:lnTo>
                    <a:lnTo>
                      <a:pt x="158" y="105"/>
                    </a:lnTo>
                    <a:lnTo>
                      <a:pt x="160" y="111"/>
                    </a:lnTo>
                    <a:lnTo>
                      <a:pt x="162" y="118"/>
                    </a:lnTo>
                    <a:lnTo>
                      <a:pt x="162" y="128"/>
                    </a:lnTo>
                    <a:lnTo>
                      <a:pt x="162" y="133"/>
                    </a:lnTo>
                    <a:lnTo>
                      <a:pt x="161" y="137"/>
                    </a:lnTo>
                    <a:lnTo>
                      <a:pt x="158" y="141"/>
                    </a:lnTo>
                    <a:lnTo>
                      <a:pt x="156" y="143"/>
                    </a:lnTo>
                    <a:lnTo>
                      <a:pt x="149" y="146"/>
                    </a:lnTo>
                    <a:lnTo>
                      <a:pt x="142" y="146"/>
                    </a:lnTo>
                    <a:lnTo>
                      <a:pt x="135" y="145"/>
                    </a:lnTo>
                    <a:lnTo>
                      <a:pt x="129" y="142"/>
                    </a:lnTo>
                    <a:lnTo>
                      <a:pt x="126" y="141"/>
                    </a:lnTo>
                    <a:lnTo>
                      <a:pt x="125" y="141"/>
                    </a:lnTo>
                    <a:lnTo>
                      <a:pt x="124" y="141"/>
                    </a:lnTo>
                    <a:lnTo>
                      <a:pt x="123" y="142"/>
                    </a:lnTo>
                    <a:lnTo>
                      <a:pt x="120" y="146"/>
                    </a:lnTo>
                    <a:lnTo>
                      <a:pt x="118" y="150"/>
                    </a:lnTo>
                    <a:lnTo>
                      <a:pt x="117" y="152"/>
                    </a:lnTo>
                    <a:lnTo>
                      <a:pt x="116" y="153"/>
                    </a:lnTo>
                    <a:lnTo>
                      <a:pt x="113" y="152"/>
                    </a:lnTo>
                    <a:lnTo>
                      <a:pt x="112" y="152"/>
                    </a:lnTo>
                    <a:lnTo>
                      <a:pt x="111" y="150"/>
                    </a:lnTo>
                    <a:lnTo>
                      <a:pt x="108" y="148"/>
                    </a:lnTo>
                    <a:lnTo>
                      <a:pt x="108" y="146"/>
                    </a:lnTo>
                    <a:lnTo>
                      <a:pt x="108" y="143"/>
                    </a:lnTo>
                    <a:lnTo>
                      <a:pt x="111" y="135"/>
                    </a:lnTo>
                    <a:lnTo>
                      <a:pt x="113" y="126"/>
                    </a:lnTo>
                    <a:lnTo>
                      <a:pt x="112" y="121"/>
                    </a:lnTo>
                    <a:lnTo>
                      <a:pt x="110" y="116"/>
                    </a:lnTo>
                    <a:lnTo>
                      <a:pt x="108" y="112"/>
                    </a:lnTo>
                    <a:lnTo>
                      <a:pt x="110" y="109"/>
                    </a:lnTo>
                    <a:lnTo>
                      <a:pt x="111" y="108"/>
                    </a:lnTo>
                    <a:lnTo>
                      <a:pt x="113" y="106"/>
                    </a:lnTo>
                    <a:lnTo>
                      <a:pt x="114" y="106"/>
                    </a:lnTo>
                    <a:lnTo>
                      <a:pt x="118" y="106"/>
                    </a:lnTo>
                    <a:lnTo>
                      <a:pt x="123" y="108"/>
                    </a:lnTo>
                    <a:lnTo>
                      <a:pt x="127" y="109"/>
                    </a:lnTo>
                    <a:lnTo>
                      <a:pt x="130" y="108"/>
                    </a:lnTo>
                    <a:lnTo>
                      <a:pt x="132" y="108"/>
                    </a:lnTo>
                    <a:lnTo>
                      <a:pt x="133" y="105"/>
                    </a:lnTo>
                    <a:lnTo>
                      <a:pt x="133" y="104"/>
                    </a:lnTo>
                    <a:lnTo>
                      <a:pt x="133" y="103"/>
                    </a:lnTo>
                    <a:lnTo>
                      <a:pt x="133" y="101"/>
                    </a:lnTo>
                    <a:lnTo>
                      <a:pt x="131" y="99"/>
                    </a:lnTo>
                    <a:lnTo>
                      <a:pt x="129" y="99"/>
                    </a:lnTo>
                    <a:lnTo>
                      <a:pt x="126" y="98"/>
                    </a:lnTo>
                    <a:lnTo>
                      <a:pt x="124" y="97"/>
                    </a:lnTo>
                    <a:lnTo>
                      <a:pt x="122" y="95"/>
                    </a:lnTo>
                    <a:lnTo>
                      <a:pt x="119" y="92"/>
                    </a:lnTo>
                    <a:lnTo>
                      <a:pt x="114" y="85"/>
                    </a:lnTo>
                    <a:lnTo>
                      <a:pt x="113" y="77"/>
                    </a:lnTo>
                    <a:lnTo>
                      <a:pt x="112" y="73"/>
                    </a:lnTo>
                    <a:lnTo>
                      <a:pt x="110" y="71"/>
                    </a:lnTo>
                    <a:lnTo>
                      <a:pt x="106" y="70"/>
                    </a:lnTo>
                    <a:lnTo>
                      <a:pt x="101" y="68"/>
                    </a:lnTo>
                    <a:lnTo>
                      <a:pt x="91" y="70"/>
                    </a:lnTo>
                    <a:lnTo>
                      <a:pt x="79" y="72"/>
                    </a:lnTo>
                    <a:lnTo>
                      <a:pt x="68" y="76"/>
                    </a:lnTo>
                    <a:lnTo>
                      <a:pt x="57" y="76"/>
                    </a:lnTo>
                    <a:lnTo>
                      <a:pt x="48" y="76"/>
                    </a:lnTo>
                    <a:lnTo>
                      <a:pt x="37" y="76"/>
                    </a:lnTo>
                    <a:lnTo>
                      <a:pt x="29" y="76"/>
                    </a:lnTo>
                    <a:lnTo>
                      <a:pt x="22" y="74"/>
                    </a:lnTo>
                    <a:lnTo>
                      <a:pt x="19" y="73"/>
                    </a:lnTo>
                    <a:lnTo>
                      <a:pt x="18" y="72"/>
                    </a:lnTo>
                    <a:lnTo>
                      <a:pt x="17" y="70"/>
                    </a:lnTo>
                    <a:lnTo>
                      <a:pt x="17" y="67"/>
                    </a:lnTo>
                    <a:lnTo>
                      <a:pt x="20" y="60"/>
                    </a:lnTo>
                    <a:lnTo>
                      <a:pt x="28" y="52"/>
                    </a:lnTo>
                    <a:lnTo>
                      <a:pt x="35" y="45"/>
                    </a:lnTo>
                    <a:lnTo>
                      <a:pt x="43" y="40"/>
                    </a:lnTo>
                    <a:lnTo>
                      <a:pt x="56" y="34"/>
                    </a:lnTo>
                    <a:lnTo>
                      <a:pt x="66" y="32"/>
                    </a:lnTo>
                    <a:lnTo>
                      <a:pt x="69" y="30"/>
                    </a:lnTo>
                    <a:lnTo>
                      <a:pt x="73" y="29"/>
                    </a:lnTo>
                    <a:lnTo>
                      <a:pt x="75" y="27"/>
                    </a:lnTo>
                    <a:lnTo>
                      <a:pt x="78" y="23"/>
                    </a:lnTo>
                    <a:lnTo>
                      <a:pt x="80" y="19"/>
                    </a:lnTo>
                    <a:lnTo>
                      <a:pt x="80" y="16"/>
                    </a:lnTo>
                    <a:lnTo>
                      <a:pt x="81" y="14"/>
                    </a:lnTo>
                    <a:lnTo>
                      <a:pt x="88" y="10"/>
                    </a:lnTo>
                    <a:lnTo>
                      <a:pt x="97" y="7"/>
                    </a:lnTo>
                    <a:lnTo>
                      <a:pt x="105" y="4"/>
                    </a:lnTo>
                    <a:lnTo>
                      <a:pt x="116" y="3"/>
                    </a:lnTo>
                    <a:lnTo>
                      <a:pt x="131" y="2"/>
                    </a:lnTo>
                    <a:lnTo>
                      <a:pt x="144" y="1"/>
                    </a:lnTo>
                    <a:lnTo>
                      <a:pt x="149" y="0"/>
                    </a:lnTo>
                    <a:close/>
                    <a:moveTo>
                      <a:pt x="3" y="128"/>
                    </a:moveTo>
                    <a:lnTo>
                      <a:pt x="6" y="123"/>
                    </a:lnTo>
                    <a:lnTo>
                      <a:pt x="11" y="118"/>
                    </a:lnTo>
                    <a:lnTo>
                      <a:pt x="18" y="115"/>
                    </a:lnTo>
                    <a:lnTo>
                      <a:pt x="26" y="112"/>
                    </a:lnTo>
                    <a:lnTo>
                      <a:pt x="35" y="110"/>
                    </a:lnTo>
                    <a:lnTo>
                      <a:pt x="42" y="108"/>
                    </a:lnTo>
                    <a:lnTo>
                      <a:pt x="49" y="103"/>
                    </a:lnTo>
                    <a:lnTo>
                      <a:pt x="54" y="99"/>
                    </a:lnTo>
                    <a:lnTo>
                      <a:pt x="59" y="93"/>
                    </a:lnTo>
                    <a:lnTo>
                      <a:pt x="64" y="89"/>
                    </a:lnTo>
                    <a:lnTo>
                      <a:pt x="69" y="85"/>
                    </a:lnTo>
                    <a:lnTo>
                      <a:pt x="74" y="83"/>
                    </a:lnTo>
                    <a:lnTo>
                      <a:pt x="76" y="83"/>
                    </a:lnTo>
                    <a:lnTo>
                      <a:pt x="78" y="84"/>
                    </a:lnTo>
                    <a:lnTo>
                      <a:pt x="79" y="85"/>
                    </a:lnTo>
                    <a:lnTo>
                      <a:pt x="79" y="86"/>
                    </a:lnTo>
                    <a:lnTo>
                      <a:pt x="78" y="91"/>
                    </a:lnTo>
                    <a:lnTo>
                      <a:pt x="75" y="95"/>
                    </a:lnTo>
                    <a:lnTo>
                      <a:pt x="73" y="98"/>
                    </a:lnTo>
                    <a:lnTo>
                      <a:pt x="72" y="102"/>
                    </a:lnTo>
                    <a:lnTo>
                      <a:pt x="72" y="105"/>
                    </a:lnTo>
                    <a:lnTo>
                      <a:pt x="72" y="110"/>
                    </a:lnTo>
                    <a:lnTo>
                      <a:pt x="72" y="115"/>
                    </a:lnTo>
                    <a:lnTo>
                      <a:pt x="70" y="117"/>
                    </a:lnTo>
                    <a:lnTo>
                      <a:pt x="69" y="120"/>
                    </a:lnTo>
                    <a:lnTo>
                      <a:pt x="66" y="120"/>
                    </a:lnTo>
                    <a:lnTo>
                      <a:pt x="64" y="121"/>
                    </a:lnTo>
                    <a:lnTo>
                      <a:pt x="63" y="123"/>
                    </a:lnTo>
                    <a:lnTo>
                      <a:pt x="63" y="127"/>
                    </a:lnTo>
                    <a:lnTo>
                      <a:pt x="63" y="131"/>
                    </a:lnTo>
                    <a:lnTo>
                      <a:pt x="64" y="135"/>
                    </a:lnTo>
                    <a:lnTo>
                      <a:pt x="66" y="137"/>
                    </a:lnTo>
                    <a:lnTo>
                      <a:pt x="64" y="140"/>
                    </a:lnTo>
                    <a:lnTo>
                      <a:pt x="63" y="142"/>
                    </a:lnTo>
                    <a:lnTo>
                      <a:pt x="60" y="143"/>
                    </a:lnTo>
                    <a:lnTo>
                      <a:pt x="57" y="142"/>
                    </a:lnTo>
                    <a:lnTo>
                      <a:pt x="55" y="141"/>
                    </a:lnTo>
                    <a:lnTo>
                      <a:pt x="53" y="139"/>
                    </a:lnTo>
                    <a:lnTo>
                      <a:pt x="49" y="136"/>
                    </a:lnTo>
                    <a:lnTo>
                      <a:pt x="45" y="134"/>
                    </a:lnTo>
                    <a:lnTo>
                      <a:pt x="43" y="134"/>
                    </a:lnTo>
                    <a:lnTo>
                      <a:pt x="39" y="135"/>
                    </a:lnTo>
                    <a:lnTo>
                      <a:pt x="37" y="136"/>
                    </a:lnTo>
                    <a:lnTo>
                      <a:pt x="35" y="139"/>
                    </a:lnTo>
                    <a:lnTo>
                      <a:pt x="29" y="145"/>
                    </a:lnTo>
                    <a:lnTo>
                      <a:pt x="25" y="148"/>
                    </a:lnTo>
                    <a:lnTo>
                      <a:pt x="19" y="149"/>
                    </a:lnTo>
                    <a:lnTo>
                      <a:pt x="10" y="149"/>
                    </a:lnTo>
                    <a:lnTo>
                      <a:pt x="5" y="148"/>
                    </a:lnTo>
                    <a:lnTo>
                      <a:pt x="1" y="146"/>
                    </a:lnTo>
                    <a:lnTo>
                      <a:pt x="0" y="143"/>
                    </a:lnTo>
                    <a:lnTo>
                      <a:pt x="0" y="141"/>
                    </a:lnTo>
                    <a:lnTo>
                      <a:pt x="1" y="134"/>
                    </a:lnTo>
                    <a:lnTo>
                      <a:pt x="3" y="128"/>
                    </a:lnTo>
                    <a:close/>
                  </a:path>
                </a:pathLst>
              </a:custGeom>
              <a:grpFill/>
              <a:ln w="3175">
                <a:solidFill>
                  <a:schemeClr val="bg1"/>
                </a:solidFill>
                <a:round/>
                <a:headEnd/>
                <a:tailEnd/>
              </a:ln>
            </p:spPr>
            <p:txBody>
              <a:bodyPr/>
              <a:lstStyle/>
              <a:p>
                <a:endParaRPr lang="zh-CN" altLang="en-US">
                  <a:cs typeface="+mn-ea"/>
                  <a:sym typeface="+mn-lt"/>
                </a:endParaRPr>
              </a:p>
            </p:txBody>
          </p:sp>
          <p:sp>
            <p:nvSpPr>
              <p:cNvPr id="189" name="上海">
                <a:extLst>
                  <a:ext uri="{FF2B5EF4-FFF2-40B4-BE49-F238E27FC236}">
                    <a16:creationId xmlns="" xmlns:a16="http://schemas.microsoft.com/office/drawing/2014/main" id="{AA688C3B-921E-4FAD-B915-5D74F0FFAC3D}"/>
                  </a:ext>
                </a:extLst>
              </p:cNvPr>
              <p:cNvSpPr>
                <a:spLocks noEditPoints="1"/>
              </p:cNvSpPr>
              <p:nvPr/>
            </p:nvSpPr>
            <p:spPr bwMode="auto">
              <a:xfrm>
                <a:off x="6797759" y="4496035"/>
                <a:ext cx="95251" cy="133357"/>
              </a:xfrm>
              <a:custGeom>
                <a:avLst/>
                <a:gdLst>
                  <a:gd name="T0" fmla="*/ 121 w 357"/>
                  <a:gd name="T1" fmla="*/ 465 h 494"/>
                  <a:gd name="T2" fmla="*/ 98 w 357"/>
                  <a:gd name="T3" fmla="*/ 454 h 494"/>
                  <a:gd name="T4" fmla="*/ 48 w 357"/>
                  <a:gd name="T5" fmla="*/ 449 h 494"/>
                  <a:gd name="T6" fmla="*/ 30 w 357"/>
                  <a:gd name="T7" fmla="*/ 439 h 494"/>
                  <a:gd name="T8" fmla="*/ 25 w 357"/>
                  <a:gd name="T9" fmla="*/ 416 h 494"/>
                  <a:gd name="T10" fmla="*/ 22 w 357"/>
                  <a:gd name="T11" fmla="*/ 373 h 494"/>
                  <a:gd name="T12" fmla="*/ 11 w 357"/>
                  <a:gd name="T13" fmla="*/ 365 h 494"/>
                  <a:gd name="T14" fmla="*/ 0 w 357"/>
                  <a:gd name="T15" fmla="*/ 366 h 494"/>
                  <a:gd name="T16" fmla="*/ 5 w 357"/>
                  <a:gd name="T17" fmla="*/ 342 h 494"/>
                  <a:gd name="T18" fmla="*/ 32 w 357"/>
                  <a:gd name="T19" fmla="*/ 302 h 494"/>
                  <a:gd name="T20" fmla="*/ 46 w 357"/>
                  <a:gd name="T21" fmla="*/ 247 h 494"/>
                  <a:gd name="T22" fmla="*/ 50 w 357"/>
                  <a:gd name="T23" fmla="*/ 184 h 494"/>
                  <a:gd name="T24" fmla="*/ 80 w 357"/>
                  <a:gd name="T25" fmla="*/ 157 h 494"/>
                  <a:gd name="T26" fmla="*/ 113 w 357"/>
                  <a:gd name="T27" fmla="*/ 146 h 494"/>
                  <a:gd name="T28" fmla="*/ 163 w 357"/>
                  <a:gd name="T29" fmla="*/ 164 h 494"/>
                  <a:gd name="T30" fmla="*/ 199 w 357"/>
                  <a:gd name="T31" fmla="*/ 184 h 494"/>
                  <a:gd name="T32" fmla="*/ 233 w 357"/>
                  <a:gd name="T33" fmla="*/ 200 h 494"/>
                  <a:gd name="T34" fmla="*/ 287 w 357"/>
                  <a:gd name="T35" fmla="*/ 241 h 494"/>
                  <a:gd name="T36" fmla="*/ 325 w 357"/>
                  <a:gd name="T37" fmla="*/ 298 h 494"/>
                  <a:gd name="T38" fmla="*/ 350 w 357"/>
                  <a:gd name="T39" fmla="*/ 340 h 494"/>
                  <a:gd name="T40" fmla="*/ 357 w 357"/>
                  <a:gd name="T41" fmla="*/ 372 h 494"/>
                  <a:gd name="T42" fmla="*/ 348 w 357"/>
                  <a:gd name="T43" fmla="*/ 402 h 494"/>
                  <a:gd name="T44" fmla="*/ 323 w 357"/>
                  <a:gd name="T45" fmla="*/ 411 h 494"/>
                  <a:gd name="T46" fmla="*/ 265 w 357"/>
                  <a:gd name="T47" fmla="*/ 409 h 494"/>
                  <a:gd name="T48" fmla="*/ 215 w 357"/>
                  <a:gd name="T49" fmla="*/ 421 h 494"/>
                  <a:gd name="T50" fmla="*/ 192 w 357"/>
                  <a:gd name="T51" fmla="*/ 448 h 494"/>
                  <a:gd name="T52" fmla="*/ 171 w 357"/>
                  <a:gd name="T53" fmla="*/ 472 h 494"/>
                  <a:gd name="T54" fmla="*/ 71 w 357"/>
                  <a:gd name="T55" fmla="*/ 6 h 494"/>
                  <a:gd name="T56" fmla="*/ 99 w 357"/>
                  <a:gd name="T57" fmla="*/ 0 h 494"/>
                  <a:gd name="T58" fmla="*/ 144 w 357"/>
                  <a:gd name="T59" fmla="*/ 25 h 494"/>
                  <a:gd name="T60" fmla="*/ 190 w 357"/>
                  <a:gd name="T61" fmla="*/ 45 h 494"/>
                  <a:gd name="T62" fmla="*/ 213 w 357"/>
                  <a:gd name="T63" fmla="*/ 62 h 494"/>
                  <a:gd name="T64" fmla="*/ 266 w 357"/>
                  <a:gd name="T65" fmla="*/ 84 h 494"/>
                  <a:gd name="T66" fmla="*/ 304 w 357"/>
                  <a:gd name="T67" fmla="*/ 92 h 494"/>
                  <a:gd name="T68" fmla="*/ 313 w 357"/>
                  <a:gd name="T69" fmla="*/ 99 h 494"/>
                  <a:gd name="T70" fmla="*/ 314 w 357"/>
                  <a:gd name="T71" fmla="*/ 112 h 494"/>
                  <a:gd name="T72" fmla="*/ 284 w 357"/>
                  <a:gd name="T73" fmla="*/ 137 h 494"/>
                  <a:gd name="T74" fmla="*/ 260 w 357"/>
                  <a:gd name="T75" fmla="*/ 135 h 494"/>
                  <a:gd name="T76" fmla="*/ 188 w 357"/>
                  <a:gd name="T77" fmla="*/ 106 h 494"/>
                  <a:gd name="T78" fmla="*/ 125 w 357"/>
                  <a:gd name="T79" fmla="*/ 84 h 494"/>
                  <a:gd name="T80" fmla="*/ 98 w 357"/>
                  <a:gd name="T81" fmla="*/ 71 h 494"/>
                  <a:gd name="T82" fmla="*/ 51 w 357"/>
                  <a:gd name="T83" fmla="*/ 42 h 494"/>
                  <a:gd name="T84" fmla="*/ 43 w 357"/>
                  <a:gd name="T85" fmla="*/ 31 h 494"/>
                  <a:gd name="T86" fmla="*/ 46 w 357"/>
                  <a:gd name="T87" fmla="*/ 20 h 494"/>
                  <a:gd name="T88" fmla="*/ 71 w 357"/>
                  <a:gd name="T89" fmla="*/ 6 h 494"/>
                  <a:gd name="T90" fmla="*/ 215 w 357"/>
                  <a:gd name="T91" fmla="*/ 162 h 494"/>
                  <a:gd name="T92" fmla="*/ 222 w 357"/>
                  <a:gd name="T93" fmla="*/ 157 h 494"/>
                  <a:gd name="T94" fmla="*/ 260 w 357"/>
                  <a:gd name="T95" fmla="*/ 166 h 494"/>
                  <a:gd name="T96" fmla="*/ 282 w 357"/>
                  <a:gd name="T97" fmla="*/ 183 h 494"/>
                  <a:gd name="T98" fmla="*/ 278 w 357"/>
                  <a:gd name="T99" fmla="*/ 193 h 494"/>
                  <a:gd name="T100" fmla="*/ 253 w 357"/>
                  <a:gd name="T101" fmla="*/ 183 h 494"/>
                  <a:gd name="T102" fmla="*/ 289 w 357"/>
                  <a:gd name="T103" fmla="*/ 175 h 494"/>
                  <a:gd name="T104" fmla="*/ 293 w 357"/>
                  <a:gd name="T105" fmla="*/ 171 h 494"/>
                  <a:gd name="T106" fmla="*/ 319 w 357"/>
                  <a:gd name="T107" fmla="*/ 189 h 494"/>
                  <a:gd name="T108" fmla="*/ 315 w 357"/>
                  <a:gd name="T109" fmla="*/ 194 h 494"/>
                  <a:gd name="T110" fmla="*/ 295 w 357"/>
                  <a:gd name="T111" fmla="*/ 187 h 494"/>
                  <a:gd name="T112" fmla="*/ 289 w 357"/>
                  <a:gd name="T113" fmla="*/ 17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7" h="494">
                    <a:moveTo>
                      <a:pt x="132" y="494"/>
                    </a:moveTo>
                    <a:lnTo>
                      <a:pt x="129" y="485"/>
                    </a:lnTo>
                    <a:lnTo>
                      <a:pt x="125" y="473"/>
                    </a:lnTo>
                    <a:lnTo>
                      <a:pt x="121" y="465"/>
                    </a:lnTo>
                    <a:lnTo>
                      <a:pt x="117" y="460"/>
                    </a:lnTo>
                    <a:lnTo>
                      <a:pt x="112" y="456"/>
                    </a:lnTo>
                    <a:lnTo>
                      <a:pt x="107" y="455"/>
                    </a:lnTo>
                    <a:lnTo>
                      <a:pt x="98" y="454"/>
                    </a:lnTo>
                    <a:lnTo>
                      <a:pt x="80" y="454"/>
                    </a:lnTo>
                    <a:lnTo>
                      <a:pt x="68" y="453"/>
                    </a:lnTo>
                    <a:lnTo>
                      <a:pt x="55" y="450"/>
                    </a:lnTo>
                    <a:lnTo>
                      <a:pt x="48" y="449"/>
                    </a:lnTo>
                    <a:lnTo>
                      <a:pt x="42" y="447"/>
                    </a:lnTo>
                    <a:lnTo>
                      <a:pt x="37" y="445"/>
                    </a:lnTo>
                    <a:lnTo>
                      <a:pt x="32" y="442"/>
                    </a:lnTo>
                    <a:lnTo>
                      <a:pt x="30" y="439"/>
                    </a:lnTo>
                    <a:lnTo>
                      <a:pt x="27" y="435"/>
                    </a:lnTo>
                    <a:lnTo>
                      <a:pt x="26" y="431"/>
                    </a:lnTo>
                    <a:lnTo>
                      <a:pt x="26" y="427"/>
                    </a:lnTo>
                    <a:lnTo>
                      <a:pt x="25" y="416"/>
                    </a:lnTo>
                    <a:lnTo>
                      <a:pt x="25" y="403"/>
                    </a:lnTo>
                    <a:lnTo>
                      <a:pt x="24" y="390"/>
                    </a:lnTo>
                    <a:lnTo>
                      <a:pt x="23" y="380"/>
                    </a:lnTo>
                    <a:lnTo>
                      <a:pt x="22" y="373"/>
                    </a:lnTo>
                    <a:lnTo>
                      <a:pt x="18" y="367"/>
                    </a:lnTo>
                    <a:lnTo>
                      <a:pt x="17" y="365"/>
                    </a:lnTo>
                    <a:lnTo>
                      <a:pt x="13" y="365"/>
                    </a:lnTo>
                    <a:lnTo>
                      <a:pt x="11" y="365"/>
                    </a:lnTo>
                    <a:lnTo>
                      <a:pt x="7" y="366"/>
                    </a:lnTo>
                    <a:lnTo>
                      <a:pt x="5" y="367"/>
                    </a:lnTo>
                    <a:lnTo>
                      <a:pt x="3" y="367"/>
                    </a:lnTo>
                    <a:lnTo>
                      <a:pt x="0" y="366"/>
                    </a:lnTo>
                    <a:lnTo>
                      <a:pt x="0" y="361"/>
                    </a:lnTo>
                    <a:lnTo>
                      <a:pt x="0" y="355"/>
                    </a:lnTo>
                    <a:lnTo>
                      <a:pt x="3" y="349"/>
                    </a:lnTo>
                    <a:lnTo>
                      <a:pt x="5" y="342"/>
                    </a:lnTo>
                    <a:lnTo>
                      <a:pt x="8" y="335"/>
                    </a:lnTo>
                    <a:lnTo>
                      <a:pt x="18" y="321"/>
                    </a:lnTo>
                    <a:lnTo>
                      <a:pt x="29" y="309"/>
                    </a:lnTo>
                    <a:lnTo>
                      <a:pt x="32" y="302"/>
                    </a:lnTo>
                    <a:lnTo>
                      <a:pt x="37" y="292"/>
                    </a:lnTo>
                    <a:lnTo>
                      <a:pt x="39" y="283"/>
                    </a:lnTo>
                    <a:lnTo>
                      <a:pt x="42" y="271"/>
                    </a:lnTo>
                    <a:lnTo>
                      <a:pt x="46" y="247"/>
                    </a:lnTo>
                    <a:lnTo>
                      <a:pt x="50" y="223"/>
                    </a:lnTo>
                    <a:lnTo>
                      <a:pt x="50" y="204"/>
                    </a:lnTo>
                    <a:lnTo>
                      <a:pt x="50" y="190"/>
                    </a:lnTo>
                    <a:lnTo>
                      <a:pt x="50" y="184"/>
                    </a:lnTo>
                    <a:lnTo>
                      <a:pt x="52" y="178"/>
                    </a:lnTo>
                    <a:lnTo>
                      <a:pt x="56" y="172"/>
                    </a:lnTo>
                    <a:lnTo>
                      <a:pt x="62" y="168"/>
                    </a:lnTo>
                    <a:lnTo>
                      <a:pt x="80" y="157"/>
                    </a:lnTo>
                    <a:lnTo>
                      <a:pt x="96" y="146"/>
                    </a:lnTo>
                    <a:lnTo>
                      <a:pt x="100" y="144"/>
                    </a:lnTo>
                    <a:lnTo>
                      <a:pt x="104" y="141"/>
                    </a:lnTo>
                    <a:lnTo>
                      <a:pt x="113" y="146"/>
                    </a:lnTo>
                    <a:lnTo>
                      <a:pt x="125" y="150"/>
                    </a:lnTo>
                    <a:lnTo>
                      <a:pt x="136" y="155"/>
                    </a:lnTo>
                    <a:lnTo>
                      <a:pt x="150" y="159"/>
                    </a:lnTo>
                    <a:lnTo>
                      <a:pt x="163" y="164"/>
                    </a:lnTo>
                    <a:lnTo>
                      <a:pt x="174" y="171"/>
                    </a:lnTo>
                    <a:lnTo>
                      <a:pt x="182" y="177"/>
                    </a:lnTo>
                    <a:lnTo>
                      <a:pt x="190" y="181"/>
                    </a:lnTo>
                    <a:lnTo>
                      <a:pt x="199" y="184"/>
                    </a:lnTo>
                    <a:lnTo>
                      <a:pt x="209" y="188"/>
                    </a:lnTo>
                    <a:lnTo>
                      <a:pt x="216" y="190"/>
                    </a:lnTo>
                    <a:lnTo>
                      <a:pt x="225" y="194"/>
                    </a:lnTo>
                    <a:lnTo>
                      <a:pt x="233" y="200"/>
                    </a:lnTo>
                    <a:lnTo>
                      <a:pt x="243" y="206"/>
                    </a:lnTo>
                    <a:lnTo>
                      <a:pt x="262" y="220"/>
                    </a:lnTo>
                    <a:lnTo>
                      <a:pt x="278" y="234"/>
                    </a:lnTo>
                    <a:lnTo>
                      <a:pt x="287" y="241"/>
                    </a:lnTo>
                    <a:lnTo>
                      <a:pt x="294" y="251"/>
                    </a:lnTo>
                    <a:lnTo>
                      <a:pt x="302" y="261"/>
                    </a:lnTo>
                    <a:lnTo>
                      <a:pt x="310" y="275"/>
                    </a:lnTo>
                    <a:lnTo>
                      <a:pt x="325" y="298"/>
                    </a:lnTo>
                    <a:lnTo>
                      <a:pt x="338" y="317"/>
                    </a:lnTo>
                    <a:lnTo>
                      <a:pt x="342" y="326"/>
                    </a:lnTo>
                    <a:lnTo>
                      <a:pt x="346" y="333"/>
                    </a:lnTo>
                    <a:lnTo>
                      <a:pt x="350" y="340"/>
                    </a:lnTo>
                    <a:lnTo>
                      <a:pt x="352" y="348"/>
                    </a:lnTo>
                    <a:lnTo>
                      <a:pt x="354" y="355"/>
                    </a:lnTo>
                    <a:lnTo>
                      <a:pt x="356" y="364"/>
                    </a:lnTo>
                    <a:lnTo>
                      <a:pt x="357" y="372"/>
                    </a:lnTo>
                    <a:lnTo>
                      <a:pt x="357" y="382"/>
                    </a:lnTo>
                    <a:lnTo>
                      <a:pt x="356" y="390"/>
                    </a:lnTo>
                    <a:lnTo>
                      <a:pt x="352" y="397"/>
                    </a:lnTo>
                    <a:lnTo>
                      <a:pt x="348" y="402"/>
                    </a:lnTo>
                    <a:lnTo>
                      <a:pt x="342" y="405"/>
                    </a:lnTo>
                    <a:lnTo>
                      <a:pt x="337" y="408"/>
                    </a:lnTo>
                    <a:lnTo>
                      <a:pt x="331" y="410"/>
                    </a:lnTo>
                    <a:lnTo>
                      <a:pt x="323" y="411"/>
                    </a:lnTo>
                    <a:lnTo>
                      <a:pt x="316" y="411"/>
                    </a:lnTo>
                    <a:lnTo>
                      <a:pt x="302" y="411"/>
                    </a:lnTo>
                    <a:lnTo>
                      <a:pt x="284" y="410"/>
                    </a:lnTo>
                    <a:lnTo>
                      <a:pt x="265" y="409"/>
                    </a:lnTo>
                    <a:lnTo>
                      <a:pt x="244" y="410"/>
                    </a:lnTo>
                    <a:lnTo>
                      <a:pt x="233" y="411"/>
                    </a:lnTo>
                    <a:lnTo>
                      <a:pt x="224" y="415"/>
                    </a:lnTo>
                    <a:lnTo>
                      <a:pt x="215" y="421"/>
                    </a:lnTo>
                    <a:lnTo>
                      <a:pt x="208" y="427"/>
                    </a:lnTo>
                    <a:lnTo>
                      <a:pt x="201" y="434"/>
                    </a:lnTo>
                    <a:lnTo>
                      <a:pt x="196" y="441"/>
                    </a:lnTo>
                    <a:lnTo>
                      <a:pt x="192" y="448"/>
                    </a:lnTo>
                    <a:lnTo>
                      <a:pt x="188" y="454"/>
                    </a:lnTo>
                    <a:lnTo>
                      <a:pt x="184" y="460"/>
                    </a:lnTo>
                    <a:lnTo>
                      <a:pt x="178" y="466"/>
                    </a:lnTo>
                    <a:lnTo>
                      <a:pt x="171" y="472"/>
                    </a:lnTo>
                    <a:lnTo>
                      <a:pt x="163" y="478"/>
                    </a:lnTo>
                    <a:lnTo>
                      <a:pt x="146" y="487"/>
                    </a:lnTo>
                    <a:lnTo>
                      <a:pt x="132" y="494"/>
                    </a:lnTo>
                    <a:close/>
                    <a:moveTo>
                      <a:pt x="71" y="6"/>
                    </a:moveTo>
                    <a:lnTo>
                      <a:pt x="79" y="5"/>
                    </a:lnTo>
                    <a:lnTo>
                      <a:pt x="88" y="1"/>
                    </a:lnTo>
                    <a:lnTo>
                      <a:pt x="93" y="1"/>
                    </a:lnTo>
                    <a:lnTo>
                      <a:pt x="99" y="0"/>
                    </a:lnTo>
                    <a:lnTo>
                      <a:pt x="105" y="0"/>
                    </a:lnTo>
                    <a:lnTo>
                      <a:pt x="111" y="1"/>
                    </a:lnTo>
                    <a:lnTo>
                      <a:pt x="127" y="12"/>
                    </a:lnTo>
                    <a:lnTo>
                      <a:pt x="144" y="25"/>
                    </a:lnTo>
                    <a:lnTo>
                      <a:pt x="159" y="32"/>
                    </a:lnTo>
                    <a:lnTo>
                      <a:pt x="174" y="37"/>
                    </a:lnTo>
                    <a:lnTo>
                      <a:pt x="184" y="42"/>
                    </a:lnTo>
                    <a:lnTo>
                      <a:pt x="190" y="45"/>
                    </a:lnTo>
                    <a:lnTo>
                      <a:pt x="195" y="50"/>
                    </a:lnTo>
                    <a:lnTo>
                      <a:pt x="200" y="55"/>
                    </a:lnTo>
                    <a:lnTo>
                      <a:pt x="207" y="58"/>
                    </a:lnTo>
                    <a:lnTo>
                      <a:pt x="213" y="62"/>
                    </a:lnTo>
                    <a:lnTo>
                      <a:pt x="224" y="67"/>
                    </a:lnTo>
                    <a:lnTo>
                      <a:pt x="238" y="72"/>
                    </a:lnTo>
                    <a:lnTo>
                      <a:pt x="253" y="80"/>
                    </a:lnTo>
                    <a:lnTo>
                      <a:pt x="266" y="84"/>
                    </a:lnTo>
                    <a:lnTo>
                      <a:pt x="276" y="87"/>
                    </a:lnTo>
                    <a:lnTo>
                      <a:pt x="288" y="89"/>
                    </a:lnTo>
                    <a:lnTo>
                      <a:pt x="299" y="90"/>
                    </a:lnTo>
                    <a:lnTo>
                      <a:pt x="304" y="92"/>
                    </a:lnTo>
                    <a:lnTo>
                      <a:pt x="307" y="92"/>
                    </a:lnTo>
                    <a:lnTo>
                      <a:pt x="309" y="93"/>
                    </a:lnTo>
                    <a:lnTo>
                      <a:pt x="312" y="95"/>
                    </a:lnTo>
                    <a:lnTo>
                      <a:pt x="313" y="99"/>
                    </a:lnTo>
                    <a:lnTo>
                      <a:pt x="314" y="101"/>
                    </a:lnTo>
                    <a:lnTo>
                      <a:pt x="315" y="105"/>
                    </a:lnTo>
                    <a:lnTo>
                      <a:pt x="315" y="108"/>
                    </a:lnTo>
                    <a:lnTo>
                      <a:pt x="314" y="112"/>
                    </a:lnTo>
                    <a:lnTo>
                      <a:pt x="309" y="120"/>
                    </a:lnTo>
                    <a:lnTo>
                      <a:pt x="302" y="127"/>
                    </a:lnTo>
                    <a:lnTo>
                      <a:pt x="294" y="133"/>
                    </a:lnTo>
                    <a:lnTo>
                      <a:pt x="284" y="137"/>
                    </a:lnTo>
                    <a:lnTo>
                      <a:pt x="278" y="137"/>
                    </a:lnTo>
                    <a:lnTo>
                      <a:pt x="274" y="137"/>
                    </a:lnTo>
                    <a:lnTo>
                      <a:pt x="268" y="137"/>
                    </a:lnTo>
                    <a:lnTo>
                      <a:pt x="260" y="135"/>
                    </a:lnTo>
                    <a:lnTo>
                      <a:pt x="246" y="130"/>
                    </a:lnTo>
                    <a:lnTo>
                      <a:pt x="228" y="122"/>
                    </a:lnTo>
                    <a:lnTo>
                      <a:pt x="208" y="114"/>
                    </a:lnTo>
                    <a:lnTo>
                      <a:pt x="188" y="106"/>
                    </a:lnTo>
                    <a:lnTo>
                      <a:pt x="170" y="99"/>
                    </a:lnTo>
                    <a:lnTo>
                      <a:pt x="155" y="94"/>
                    </a:lnTo>
                    <a:lnTo>
                      <a:pt x="140" y="89"/>
                    </a:lnTo>
                    <a:lnTo>
                      <a:pt x="125" y="84"/>
                    </a:lnTo>
                    <a:lnTo>
                      <a:pt x="118" y="82"/>
                    </a:lnTo>
                    <a:lnTo>
                      <a:pt x="109" y="80"/>
                    </a:lnTo>
                    <a:lnTo>
                      <a:pt x="104" y="76"/>
                    </a:lnTo>
                    <a:lnTo>
                      <a:pt x="98" y="71"/>
                    </a:lnTo>
                    <a:lnTo>
                      <a:pt x="79" y="56"/>
                    </a:lnTo>
                    <a:lnTo>
                      <a:pt x="68" y="49"/>
                    </a:lnTo>
                    <a:lnTo>
                      <a:pt x="60" y="45"/>
                    </a:lnTo>
                    <a:lnTo>
                      <a:pt x="51" y="42"/>
                    </a:lnTo>
                    <a:lnTo>
                      <a:pt x="48" y="39"/>
                    </a:lnTo>
                    <a:lnTo>
                      <a:pt x="45" y="36"/>
                    </a:lnTo>
                    <a:lnTo>
                      <a:pt x="44" y="33"/>
                    </a:lnTo>
                    <a:lnTo>
                      <a:pt x="43" y="31"/>
                    </a:lnTo>
                    <a:lnTo>
                      <a:pt x="43" y="27"/>
                    </a:lnTo>
                    <a:lnTo>
                      <a:pt x="44" y="25"/>
                    </a:lnTo>
                    <a:lnTo>
                      <a:pt x="45" y="23"/>
                    </a:lnTo>
                    <a:lnTo>
                      <a:pt x="46" y="20"/>
                    </a:lnTo>
                    <a:lnTo>
                      <a:pt x="52" y="15"/>
                    </a:lnTo>
                    <a:lnTo>
                      <a:pt x="58" y="12"/>
                    </a:lnTo>
                    <a:lnTo>
                      <a:pt x="66" y="8"/>
                    </a:lnTo>
                    <a:lnTo>
                      <a:pt x="71" y="6"/>
                    </a:lnTo>
                    <a:close/>
                    <a:moveTo>
                      <a:pt x="220" y="166"/>
                    </a:moveTo>
                    <a:lnTo>
                      <a:pt x="216" y="165"/>
                    </a:lnTo>
                    <a:lnTo>
                      <a:pt x="215" y="163"/>
                    </a:lnTo>
                    <a:lnTo>
                      <a:pt x="215" y="162"/>
                    </a:lnTo>
                    <a:lnTo>
                      <a:pt x="215" y="159"/>
                    </a:lnTo>
                    <a:lnTo>
                      <a:pt x="216" y="158"/>
                    </a:lnTo>
                    <a:lnTo>
                      <a:pt x="219" y="157"/>
                    </a:lnTo>
                    <a:lnTo>
                      <a:pt x="222" y="157"/>
                    </a:lnTo>
                    <a:lnTo>
                      <a:pt x="227" y="158"/>
                    </a:lnTo>
                    <a:lnTo>
                      <a:pt x="238" y="160"/>
                    </a:lnTo>
                    <a:lnTo>
                      <a:pt x="250" y="163"/>
                    </a:lnTo>
                    <a:lnTo>
                      <a:pt x="260" y="166"/>
                    </a:lnTo>
                    <a:lnTo>
                      <a:pt x="270" y="171"/>
                    </a:lnTo>
                    <a:lnTo>
                      <a:pt x="276" y="175"/>
                    </a:lnTo>
                    <a:lnTo>
                      <a:pt x="279" y="179"/>
                    </a:lnTo>
                    <a:lnTo>
                      <a:pt x="282" y="183"/>
                    </a:lnTo>
                    <a:lnTo>
                      <a:pt x="283" y="188"/>
                    </a:lnTo>
                    <a:lnTo>
                      <a:pt x="282" y="190"/>
                    </a:lnTo>
                    <a:lnTo>
                      <a:pt x="281" y="191"/>
                    </a:lnTo>
                    <a:lnTo>
                      <a:pt x="278" y="193"/>
                    </a:lnTo>
                    <a:lnTo>
                      <a:pt x="275" y="194"/>
                    </a:lnTo>
                    <a:lnTo>
                      <a:pt x="269" y="193"/>
                    </a:lnTo>
                    <a:lnTo>
                      <a:pt x="263" y="190"/>
                    </a:lnTo>
                    <a:lnTo>
                      <a:pt x="253" y="183"/>
                    </a:lnTo>
                    <a:lnTo>
                      <a:pt x="241" y="178"/>
                    </a:lnTo>
                    <a:lnTo>
                      <a:pt x="231" y="172"/>
                    </a:lnTo>
                    <a:lnTo>
                      <a:pt x="220" y="166"/>
                    </a:lnTo>
                    <a:close/>
                    <a:moveTo>
                      <a:pt x="289" y="175"/>
                    </a:moveTo>
                    <a:lnTo>
                      <a:pt x="289" y="172"/>
                    </a:lnTo>
                    <a:lnTo>
                      <a:pt x="290" y="171"/>
                    </a:lnTo>
                    <a:lnTo>
                      <a:pt x="291" y="171"/>
                    </a:lnTo>
                    <a:lnTo>
                      <a:pt x="293" y="171"/>
                    </a:lnTo>
                    <a:lnTo>
                      <a:pt x="297" y="172"/>
                    </a:lnTo>
                    <a:lnTo>
                      <a:pt x="302" y="175"/>
                    </a:lnTo>
                    <a:lnTo>
                      <a:pt x="312" y="182"/>
                    </a:lnTo>
                    <a:lnTo>
                      <a:pt x="319" y="189"/>
                    </a:lnTo>
                    <a:lnTo>
                      <a:pt x="319" y="190"/>
                    </a:lnTo>
                    <a:lnTo>
                      <a:pt x="319" y="191"/>
                    </a:lnTo>
                    <a:lnTo>
                      <a:pt x="318" y="193"/>
                    </a:lnTo>
                    <a:lnTo>
                      <a:pt x="315" y="194"/>
                    </a:lnTo>
                    <a:lnTo>
                      <a:pt x="310" y="194"/>
                    </a:lnTo>
                    <a:lnTo>
                      <a:pt x="306" y="193"/>
                    </a:lnTo>
                    <a:lnTo>
                      <a:pt x="300" y="190"/>
                    </a:lnTo>
                    <a:lnTo>
                      <a:pt x="295" y="187"/>
                    </a:lnTo>
                    <a:lnTo>
                      <a:pt x="293" y="184"/>
                    </a:lnTo>
                    <a:lnTo>
                      <a:pt x="290" y="182"/>
                    </a:lnTo>
                    <a:lnTo>
                      <a:pt x="289" y="178"/>
                    </a:lnTo>
                    <a:lnTo>
                      <a:pt x="289" y="175"/>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0" name="黑龙江">
                <a:extLst>
                  <a:ext uri="{FF2B5EF4-FFF2-40B4-BE49-F238E27FC236}">
                    <a16:creationId xmlns="" xmlns:a16="http://schemas.microsoft.com/office/drawing/2014/main" id="{A6C397FD-2F9E-4965-A94D-578734F41CD8}"/>
                  </a:ext>
                </a:extLst>
              </p:cNvPr>
              <p:cNvSpPr>
                <a:spLocks/>
              </p:cNvSpPr>
              <p:nvPr/>
            </p:nvSpPr>
            <p:spPr bwMode="auto">
              <a:xfrm>
                <a:off x="6550105" y="1990829"/>
                <a:ext cx="1095389" cy="1057330"/>
              </a:xfrm>
              <a:custGeom>
                <a:avLst/>
                <a:gdLst>
                  <a:gd name="T0" fmla="*/ 385 w 4137"/>
                  <a:gd name="T1" fmla="*/ 68 h 3992"/>
                  <a:gd name="T2" fmla="*/ 616 w 4137"/>
                  <a:gd name="T3" fmla="*/ 2 h 3992"/>
                  <a:gd name="T4" fmla="*/ 893 w 4137"/>
                  <a:gd name="T5" fmla="*/ 105 h 3992"/>
                  <a:gd name="T6" fmla="*/ 1227 w 4137"/>
                  <a:gd name="T7" fmla="*/ 198 h 3992"/>
                  <a:gd name="T8" fmla="*/ 1337 w 4137"/>
                  <a:gd name="T9" fmla="*/ 327 h 3992"/>
                  <a:gd name="T10" fmla="*/ 1458 w 4137"/>
                  <a:gd name="T11" fmla="*/ 485 h 3992"/>
                  <a:gd name="T12" fmla="*/ 1574 w 4137"/>
                  <a:gd name="T13" fmla="*/ 700 h 3992"/>
                  <a:gd name="T14" fmla="*/ 1623 w 4137"/>
                  <a:gd name="T15" fmla="*/ 786 h 3992"/>
                  <a:gd name="T16" fmla="*/ 1780 w 4137"/>
                  <a:gd name="T17" fmla="*/ 1046 h 3992"/>
                  <a:gd name="T18" fmla="*/ 1874 w 4137"/>
                  <a:gd name="T19" fmla="*/ 1293 h 3992"/>
                  <a:gd name="T20" fmla="*/ 2045 w 4137"/>
                  <a:gd name="T21" fmla="*/ 1461 h 3992"/>
                  <a:gd name="T22" fmla="*/ 2302 w 4137"/>
                  <a:gd name="T23" fmla="*/ 1468 h 3992"/>
                  <a:gd name="T24" fmla="*/ 2485 w 4137"/>
                  <a:gd name="T25" fmla="*/ 1457 h 3992"/>
                  <a:gd name="T26" fmla="*/ 2681 w 4137"/>
                  <a:gd name="T27" fmla="*/ 1624 h 3992"/>
                  <a:gd name="T28" fmla="*/ 2844 w 4137"/>
                  <a:gd name="T29" fmla="*/ 1695 h 3992"/>
                  <a:gd name="T30" fmla="*/ 2942 w 4137"/>
                  <a:gd name="T31" fmla="*/ 1854 h 3992"/>
                  <a:gd name="T32" fmla="*/ 3074 w 4137"/>
                  <a:gd name="T33" fmla="*/ 2101 h 3992"/>
                  <a:gd name="T34" fmla="*/ 3345 w 4137"/>
                  <a:gd name="T35" fmla="*/ 2034 h 3992"/>
                  <a:gd name="T36" fmla="*/ 3520 w 4137"/>
                  <a:gd name="T37" fmla="*/ 1878 h 3992"/>
                  <a:gd name="T38" fmla="*/ 3652 w 4137"/>
                  <a:gd name="T39" fmla="*/ 1771 h 3992"/>
                  <a:gd name="T40" fmla="*/ 3909 w 4137"/>
                  <a:gd name="T41" fmla="*/ 1599 h 3992"/>
                  <a:gd name="T42" fmla="*/ 4124 w 4137"/>
                  <a:gd name="T43" fmla="*/ 1502 h 3992"/>
                  <a:gd name="T44" fmla="*/ 4074 w 4137"/>
                  <a:gd name="T45" fmla="*/ 1766 h 3992"/>
                  <a:gd name="T46" fmla="*/ 4009 w 4137"/>
                  <a:gd name="T47" fmla="*/ 2032 h 3992"/>
                  <a:gd name="T48" fmla="*/ 3993 w 4137"/>
                  <a:gd name="T49" fmla="*/ 2413 h 3992"/>
                  <a:gd name="T50" fmla="*/ 3947 w 4137"/>
                  <a:gd name="T51" fmla="*/ 2706 h 3992"/>
                  <a:gd name="T52" fmla="*/ 3915 w 4137"/>
                  <a:gd name="T53" fmla="*/ 3042 h 3992"/>
                  <a:gd name="T54" fmla="*/ 3518 w 4137"/>
                  <a:gd name="T55" fmla="*/ 3043 h 3992"/>
                  <a:gd name="T56" fmla="*/ 3363 w 4137"/>
                  <a:gd name="T57" fmla="*/ 3261 h 3992"/>
                  <a:gd name="T58" fmla="*/ 3446 w 4137"/>
                  <a:gd name="T59" fmla="*/ 3579 h 3992"/>
                  <a:gd name="T60" fmla="*/ 3484 w 4137"/>
                  <a:gd name="T61" fmla="*/ 3907 h 3992"/>
                  <a:gd name="T62" fmla="*/ 3256 w 4137"/>
                  <a:gd name="T63" fmla="*/ 3855 h 3992"/>
                  <a:gd name="T64" fmla="*/ 3121 w 4137"/>
                  <a:gd name="T65" fmla="*/ 3790 h 3992"/>
                  <a:gd name="T66" fmla="*/ 2932 w 4137"/>
                  <a:gd name="T67" fmla="*/ 3832 h 3992"/>
                  <a:gd name="T68" fmla="*/ 2812 w 4137"/>
                  <a:gd name="T69" fmla="*/ 3991 h 3992"/>
                  <a:gd name="T70" fmla="*/ 2588 w 4137"/>
                  <a:gd name="T71" fmla="*/ 3700 h 3992"/>
                  <a:gd name="T72" fmla="*/ 2480 w 4137"/>
                  <a:gd name="T73" fmla="*/ 3784 h 3992"/>
                  <a:gd name="T74" fmla="*/ 2322 w 4137"/>
                  <a:gd name="T75" fmla="*/ 3737 h 3992"/>
                  <a:gd name="T76" fmla="*/ 2178 w 4137"/>
                  <a:gd name="T77" fmla="*/ 3632 h 3992"/>
                  <a:gd name="T78" fmla="*/ 2098 w 4137"/>
                  <a:gd name="T79" fmla="*/ 3465 h 3992"/>
                  <a:gd name="T80" fmla="*/ 1802 w 4137"/>
                  <a:gd name="T81" fmla="*/ 3460 h 3992"/>
                  <a:gd name="T82" fmla="*/ 1598 w 4137"/>
                  <a:gd name="T83" fmla="*/ 3370 h 3992"/>
                  <a:gd name="T84" fmla="*/ 1383 w 4137"/>
                  <a:gd name="T85" fmla="*/ 3393 h 3992"/>
                  <a:gd name="T86" fmla="*/ 1134 w 4137"/>
                  <a:gd name="T87" fmla="*/ 3214 h 3992"/>
                  <a:gd name="T88" fmla="*/ 974 w 4137"/>
                  <a:gd name="T89" fmla="*/ 3093 h 3992"/>
                  <a:gd name="T90" fmla="*/ 869 w 4137"/>
                  <a:gd name="T91" fmla="*/ 2964 h 3992"/>
                  <a:gd name="T92" fmla="*/ 961 w 4137"/>
                  <a:gd name="T93" fmla="*/ 2837 h 3992"/>
                  <a:gd name="T94" fmla="*/ 855 w 4137"/>
                  <a:gd name="T95" fmla="*/ 2860 h 3992"/>
                  <a:gd name="T96" fmla="*/ 705 w 4137"/>
                  <a:gd name="T97" fmla="*/ 2767 h 3992"/>
                  <a:gd name="T98" fmla="*/ 803 w 4137"/>
                  <a:gd name="T99" fmla="*/ 2410 h 3992"/>
                  <a:gd name="T100" fmla="*/ 1094 w 4137"/>
                  <a:gd name="T101" fmla="*/ 2176 h 3992"/>
                  <a:gd name="T102" fmla="*/ 1163 w 4137"/>
                  <a:gd name="T103" fmla="*/ 1909 h 3992"/>
                  <a:gd name="T104" fmla="*/ 1242 w 4137"/>
                  <a:gd name="T105" fmla="*/ 1570 h 3992"/>
                  <a:gd name="T106" fmla="*/ 1302 w 4137"/>
                  <a:gd name="T107" fmla="*/ 1221 h 3992"/>
                  <a:gd name="T108" fmla="*/ 1361 w 4137"/>
                  <a:gd name="T109" fmla="*/ 926 h 3992"/>
                  <a:gd name="T110" fmla="*/ 1089 w 4137"/>
                  <a:gd name="T111" fmla="*/ 774 h 3992"/>
                  <a:gd name="T112" fmla="*/ 912 w 4137"/>
                  <a:gd name="T113" fmla="*/ 916 h 3992"/>
                  <a:gd name="T114" fmla="*/ 669 w 4137"/>
                  <a:gd name="T115" fmla="*/ 959 h 3992"/>
                  <a:gd name="T116" fmla="*/ 505 w 4137"/>
                  <a:gd name="T117" fmla="*/ 840 h 3992"/>
                  <a:gd name="T118" fmla="*/ 429 w 4137"/>
                  <a:gd name="T119" fmla="*/ 592 h 3992"/>
                  <a:gd name="T120" fmla="*/ 262 w 4137"/>
                  <a:gd name="T121" fmla="*/ 518 h 3992"/>
                  <a:gd name="T122" fmla="*/ 0 w 4137"/>
                  <a:gd name="T123" fmla="*/ 496 h 3992"/>
                  <a:gd name="T124" fmla="*/ 87 w 4137"/>
                  <a:gd name="T125" fmla="*/ 216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7" h="3992">
                    <a:moveTo>
                      <a:pt x="49" y="156"/>
                    </a:moveTo>
                    <a:lnTo>
                      <a:pt x="60" y="153"/>
                    </a:lnTo>
                    <a:lnTo>
                      <a:pt x="71" y="150"/>
                    </a:lnTo>
                    <a:lnTo>
                      <a:pt x="82" y="145"/>
                    </a:lnTo>
                    <a:lnTo>
                      <a:pt x="92" y="139"/>
                    </a:lnTo>
                    <a:lnTo>
                      <a:pt x="102" y="132"/>
                    </a:lnTo>
                    <a:lnTo>
                      <a:pt x="114" y="124"/>
                    </a:lnTo>
                    <a:lnTo>
                      <a:pt x="120" y="120"/>
                    </a:lnTo>
                    <a:lnTo>
                      <a:pt x="127" y="118"/>
                    </a:lnTo>
                    <a:lnTo>
                      <a:pt x="134" y="115"/>
                    </a:lnTo>
                    <a:lnTo>
                      <a:pt x="144" y="114"/>
                    </a:lnTo>
                    <a:lnTo>
                      <a:pt x="161" y="114"/>
                    </a:lnTo>
                    <a:lnTo>
                      <a:pt x="175" y="113"/>
                    </a:lnTo>
                    <a:lnTo>
                      <a:pt x="182" y="112"/>
                    </a:lnTo>
                    <a:lnTo>
                      <a:pt x="187" y="111"/>
                    </a:lnTo>
                    <a:lnTo>
                      <a:pt x="192" y="108"/>
                    </a:lnTo>
                    <a:lnTo>
                      <a:pt x="195" y="106"/>
                    </a:lnTo>
                    <a:lnTo>
                      <a:pt x="202" y="97"/>
                    </a:lnTo>
                    <a:lnTo>
                      <a:pt x="212" y="89"/>
                    </a:lnTo>
                    <a:lnTo>
                      <a:pt x="217" y="86"/>
                    </a:lnTo>
                    <a:lnTo>
                      <a:pt x="222" y="82"/>
                    </a:lnTo>
                    <a:lnTo>
                      <a:pt x="228" y="80"/>
                    </a:lnTo>
                    <a:lnTo>
                      <a:pt x="234" y="77"/>
                    </a:lnTo>
                    <a:lnTo>
                      <a:pt x="245" y="76"/>
                    </a:lnTo>
                    <a:lnTo>
                      <a:pt x="255" y="77"/>
                    </a:lnTo>
                    <a:lnTo>
                      <a:pt x="262" y="80"/>
                    </a:lnTo>
                    <a:lnTo>
                      <a:pt x="269" y="82"/>
                    </a:lnTo>
                    <a:lnTo>
                      <a:pt x="275" y="84"/>
                    </a:lnTo>
                    <a:lnTo>
                      <a:pt x="283" y="86"/>
                    </a:lnTo>
                    <a:lnTo>
                      <a:pt x="293" y="84"/>
                    </a:lnTo>
                    <a:lnTo>
                      <a:pt x="302" y="81"/>
                    </a:lnTo>
                    <a:lnTo>
                      <a:pt x="313" y="76"/>
                    </a:lnTo>
                    <a:lnTo>
                      <a:pt x="326" y="71"/>
                    </a:lnTo>
                    <a:lnTo>
                      <a:pt x="334" y="69"/>
                    </a:lnTo>
                    <a:lnTo>
                      <a:pt x="341" y="68"/>
                    </a:lnTo>
                    <a:lnTo>
                      <a:pt x="348" y="68"/>
                    </a:lnTo>
                    <a:lnTo>
                      <a:pt x="357" y="68"/>
                    </a:lnTo>
                    <a:lnTo>
                      <a:pt x="371" y="69"/>
                    </a:lnTo>
                    <a:lnTo>
                      <a:pt x="385" y="68"/>
                    </a:lnTo>
                    <a:lnTo>
                      <a:pt x="396" y="65"/>
                    </a:lnTo>
                    <a:lnTo>
                      <a:pt x="407" y="61"/>
                    </a:lnTo>
                    <a:lnTo>
                      <a:pt x="415" y="53"/>
                    </a:lnTo>
                    <a:lnTo>
                      <a:pt x="425" y="46"/>
                    </a:lnTo>
                    <a:lnTo>
                      <a:pt x="430" y="43"/>
                    </a:lnTo>
                    <a:lnTo>
                      <a:pt x="436" y="40"/>
                    </a:lnTo>
                    <a:lnTo>
                      <a:pt x="444" y="38"/>
                    </a:lnTo>
                    <a:lnTo>
                      <a:pt x="449" y="37"/>
                    </a:lnTo>
                    <a:lnTo>
                      <a:pt x="463" y="37"/>
                    </a:lnTo>
                    <a:lnTo>
                      <a:pt x="473" y="34"/>
                    </a:lnTo>
                    <a:lnTo>
                      <a:pt x="477" y="33"/>
                    </a:lnTo>
                    <a:lnTo>
                      <a:pt x="480" y="31"/>
                    </a:lnTo>
                    <a:lnTo>
                      <a:pt x="483" y="29"/>
                    </a:lnTo>
                    <a:lnTo>
                      <a:pt x="485" y="25"/>
                    </a:lnTo>
                    <a:lnTo>
                      <a:pt x="489" y="18"/>
                    </a:lnTo>
                    <a:lnTo>
                      <a:pt x="495" y="12"/>
                    </a:lnTo>
                    <a:lnTo>
                      <a:pt x="498" y="10"/>
                    </a:lnTo>
                    <a:lnTo>
                      <a:pt x="502" y="7"/>
                    </a:lnTo>
                    <a:lnTo>
                      <a:pt x="505" y="6"/>
                    </a:lnTo>
                    <a:lnTo>
                      <a:pt x="510" y="6"/>
                    </a:lnTo>
                    <a:lnTo>
                      <a:pt x="520" y="7"/>
                    </a:lnTo>
                    <a:lnTo>
                      <a:pt x="527" y="10"/>
                    </a:lnTo>
                    <a:lnTo>
                      <a:pt x="533" y="13"/>
                    </a:lnTo>
                    <a:lnTo>
                      <a:pt x="536" y="15"/>
                    </a:lnTo>
                    <a:lnTo>
                      <a:pt x="540" y="18"/>
                    </a:lnTo>
                    <a:lnTo>
                      <a:pt x="545" y="19"/>
                    </a:lnTo>
                    <a:lnTo>
                      <a:pt x="548" y="19"/>
                    </a:lnTo>
                    <a:lnTo>
                      <a:pt x="551" y="18"/>
                    </a:lnTo>
                    <a:lnTo>
                      <a:pt x="553" y="17"/>
                    </a:lnTo>
                    <a:lnTo>
                      <a:pt x="556" y="14"/>
                    </a:lnTo>
                    <a:lnTo>
                      <a:pt x="561" y="8"/>
                    </a:lnTo>
                    <a:lnTo>
                      <a:pt x="566" y="5"/>
                    </a:lnTo>
                    <a:lnTo>
                      <a:pt x="571" y="4"/>
                    </a:lnTo>
                    <a:lnTo>
                      <a:pt x="577" y="4"/>
                    </a:lnTo>
                    <a:lnTo>
                      <a:pt x="584" y="8"/>
                    </a:lnTo>
                    <a:lnTo>
                      <a:pt x="589" y="12"/>
                    </a:lnTo>
                    <a:lnTo>
                      <a:pt x="596" y="6"/>
                    </a:lnTo>
                    <a:lnTo>
                      <a:pt x="608" y="0"/>
                    </a:lnTo>
                    <a:lnTo>
                      <a:pt x="616" y="2"/>
                    </a:lnTo>
                    <a:lnTo>
                      <a:pt x="625" y="7"/>
                    </a:lnTo>
                    <a:lnTo>
                      <a:pt x="636" y="12"/>
                    </a:lnTo>
                    <a:lnTo>
                      <a:pt x="647" y="17"/>
                    </a:lnTo>
                    <a:lnTo>
                      <a:pt x="658" y="19"/>
                    </a:lnTo>
                    <a:lnTo>
                      <a:pt x="668" y="21"/>
                    </a:lnTo>
                    <a:lnTo>
                      <a:pt x="673" y="23"/>
                    </a:lnTo>
                    <a:lnTo>
                      <a:pt x="678" y="25"/>
                    </a:lnTo>
                    <a:lnTo>
                      <a:pt x="682" y="27"/>
                    </a:lnTo>
                    <a:lnTo>
                      <a:pt x="687" y="31"/>
                    </a:lnTo>
                    <a:lnTo>
                      <a:pt x="694" y="39"/>
                    </a:lnTo>
                    <a:lnTo>
                      <a:pt x="702" y="46"/>
                    </a:lnTo>
                    <a:lnTo>
                      <a:pt x="706" y="49"/>
                    </a:lnTo>
                    <a:lnTo>
                      <a:pt x="711" y="51"/>
                    </a:lnTo>
                    <a:lnTo>
                      <a:pt x="717" y="52"/>
                    </a:lnTo>
                    <a:lnTo>
                      <a:pt x="724" y="52"/>
                    </a:lnTo>
                    <a:lnTo>
                      <a:pt x="737" y="51"/>
                    </a:lnTo>
                    <a:lnTo>
                      <a:pt x="748" y="49"/>
                    </a:lnTo>
                    <a:lnTo>
                      <a:pt x="759" y="46"/>
                    </a:lnTo>
                    <a:lnTo>
                      <a:pt x="769" y="45"/>
                    </a:lnTo>
                    <a:lnTo>
                      <a:pt x="774" y="46"/>
                    </a:lnTo>
                    <a:lnTo>
                      <a:pt x="780" y="48"/>
                    </a:lnTo>
                    <a:lnTo>
                      <a:pt x="785" y="50"/>
                    </a:lnTo>
                    <a:lnTo>
                      <a:pt x="789" y="53"/>
                    </a:lnTo>
                    <a:lnTo>
                      <a:pt x="798" y="61"/>
                    </a:lnTo>
                    <a:lnTo>
                      <a:pt x="804" y="69"/>
                    </a:lnTo>
                    <a:lnTo>
                      <a:pt x="809" y="78"/>
                    </a:lnTo>
                    <a:lnTo>
                      <a:pt x="813" y="88"/>
                    </a:lnTo>
                    <a:lnTo>
                      <a:pt x="819" y="96"/>
                    </a:lnTo>
                    <a:lnTo>
                      <a:pt x="825" y="103"/>
                    </a:lnTo>
                    <a:lnTo>
                      <a:pt x="831" y="107"/>
                    </a:lnTo>
                    <a:lnTo>
                      <a:pt x="841" y="111"/>
                    </a:lnTo>
                    <a:lnTo>
                      <a:pt x="845" y="111"/>
                    </a:lnTo>
                    <a:lnTo>
                      <a:pt x="850" y="111"/>
                    </a:lnTo>
                    <a:lnTo>
                      <a:pt x="855" y="111"/>
                    </a:lnTo>
                    <a:lnTo>
                      <a:pt x="860" y="109"/>
                    </a:lnTo>
                    <a:lnTo>
                      <a:pt x="870" y="106"/>
                    </a:lnTo>
                    <a:lnTo>
                      <a:pt x="882" y="103"/>
                    </a:lnTo>
                    <a:lnTo>
                      <a:pt x="887" y="103"/>
                    </a:lnTo>
                    <a:lnTo>
                      <a:pt x="893" y="105"/>
                    </a:lnTo>
                    <a:lnTo>
                      <a:pt x="899" y="107"/>
                    </a:lnTo>
                    <a:lnTo>
                      <a:pt x="904" y="109"/>
                    </a:lnTo>
                    <a:lnTo>
                      <a:pt x="921" y="125"/>
                    </a:lnTo>
                    <a:lnTo>
                      <a:pt x="936" y="133"/>
                    </a:lnTo>
                    <a:lnTo>
                      <a:pt x="938" y="134"/>
                    </a:lnTo>
                    <a:lnTo>
                      <a:pt x="942" y="134"/>
                    </a:lnTo>
                    <a:lnTo>
                      <a:pt x="945" y="133"/>
                    </a:lnTo>
                    <a:lnTo>
                      <a:pt x="949" y="132"/>
                    </a:lnTo>
                    <a:lnTo>
                      <a:pt x="951" y="130"/>
                    </a:lnTo>
                    <a:lnTo>
                      <a:pt x="955" y="127"/>
                    </a:lnTo>
                    <a:lnTo>
                      <a:pt x="956" y="125"/>
                    </a:lnTo>
                    <a:lnTo>
                      <a:pt x="958" y="121"/>
                    </a:lnTo>
                    <a:lnTo>
                      <a:pt x="962" y="112"/>
                    </a:lnTo>
                    <a:lnTo>
                      <a:pt x="968" y="102"/>
                    </a:lnTo>
                    <a:lnTo>
                      <a:pt x="971" y="96"/>
                    </a:lnTo>
                    <a:lnTo>
                      <a:pt x="975" y="93"/>
                    </a:lnTo>
                    <a:lnTo>
                      <a:pt x="980" y="90"/>
                    </a:lnTo>
                    <a:lnTo>
                      <a:pt x="983" y="88"/>
                    </a:lnTo>
                    <a:lnTo>
                      <a:pt x="994" y="88"/>
                    </a:lnTo>
                    <a:lnTo>
                      <a:pt x="1008" y="87"/>
                    </a:lnTo>
                    <a:lnTo>
                      <a:pt x="1022" y="86"/>
                    </a:lnTo>
                    <a:lnTo>
                      <a:pt x="1036" y="87"/>
                    </a:lnTo>
                    <a:lnTo>
                      <a:pt x="1049" y="90"/>
                    </a:lnTo>
                    <a:lnTo>
                      <a:pt x="1061" y="95"/>
                    </a:lnTo>
                    <a:lnTo>
                      <a:pt x="1072" y="102"/>
                    </a:lnTo>
                    <a:lnTo>
                      <a:pt x="1083" y="108"/>
                    </a:lnTo>
                    <a:lnTo>
                      <a:pt x="1094" y="114"/>
                    </a:lnTo>
                    <a:lnTo>
                      <a:pt x="1108" y="120"/>
                    </a:lnTo>
                    <a:lnTo>
                      <a:pt x="1122" y="124"/>
                    </a:lnTo>
                    <a:lnTo>
                      <a:pt x="1134" y="126"/>
                    </a:lnTo>
                    <a:lnTo>
                      <a:pt x="1140" y="127"/>
                    </a:lnTo>
                    <a:lnTo>
                      <a:pt x="1147" y="130"/>
                    </a:lnTo>
                    <a:lnTo>
                      <a:pt x="1154" y="133"/>
                    </a:lnTo>
                    <a:lnTo>
                      <a:pt x="1160" y="137"/>
                    </a:lnTo>
                    <a:lnTo>
                      <a:pt x="1173" y="147"/>
                    </a:lnTo>
                    <a:lnTo>
                      <a:pt x="1187" y="160"/>
                    </a:lnTo>
                    <a:lnTo>
                      <a:pt x="1201" y="176"/>
                    </a:lnTo>
                    <a:lnTo>
                      <a:pt x="1217" y="190"/>
                    </a:lnTo>
                    <a:lnTo>
                      <a:pt x="1227" y="198"/>
                    </a:lnTo>
                    <a:lnTo>
                      <a:pt x="1236" y="206"/>
                    </a:lnTo>
                    <a:lnTo>
                      <a:pt x="1247" y="214"/>
                    </a:lnTo>
                    <a:lnTo>
                      <a:pt x="1259" y="221"/>
                    </a:lnTo>
                    <a:lnTo>
                      <a:pt x="1266" y="222"/>
                    </a:lnTo>
                    <a:lnTo>
                      <a:pt x="1273" y="222"/>
                    </a:lnTo>
                    <a:lnTo>
                      <a:pt x="1282" y="221"/>
                    </a:lnTo>
                    <a:lnTo>
                      <a:pt x="1289" y="221"/>
                    </a:lnTo>
                    <a:lnTo>
                      <a:pt x="1291" y="221"/>
                    </a:lnTo>
                    <a:lnTo>
                      <a:pt x="1294" y="221"/>
                    </a:lnTo>
                    <a:lnTo>
                      <a:pt x="1296" y="222"/>
                    </a:lnTo>
                    <a:lnTo>
                      <a:pt x="1297" y="225"/>
                    </a:lnTo>
                    <a:lnTo>
                      <a:pt x="1299" y="231"/>
                    </a:lnTo>
                    <a:lnTo>
                      <a:pt x="1299" y="239"/>
                    </a:lnTo>
                    <a:lnTo>
                      <a:pt x="1299" y="244"/>
                    </a:lnTo>
                    <a:lnTo>
                      <a:pt x="1298" y="248"/>
                    </a:lnTo>
                    <a:lnTo>
                      <a:pt x="1297" y="253"/>
                    </a:lnTo>
                    <a:lnTo>
                      <a:pt x="1295" y="257"/>
                    </a:lnTo>
                    <a:lnTo>
                      <a:pt x="1292" y="260"/>
                    </a:lnTo>
                    <a:lnTo>
                      <a:pt x="1290" y="263"/>
                    </a:lnTo>
                    <a:lnTo>
                      <a:pt x="1286" y="265"/>
                    </a:lnTo>
                    <a:lnTo>
                      <a:pt x="1283" y="266"/>
                    </a:lnTo>
                    <a:lnTo>
                      <a:pt x="1278" y="270"/>
                    </a:lnTo>
                    <a:lnTo>
                      <a:pt x="1273" y="275"/>
                    </a:lnTo>
                    <a:lnTo>
                      <a:pt x="1272" y="279"/>
                    </a:lnTo>
                    <a:lnTo>
                      <a:pt x="1272" y="284"/>
                    </a:lnTo>
                    <a:lnTo>
                      <a:pt x="1274" y="289"/>
                    </a:lnTo>
                    <a:lnTo>
                      <a:pt x="1280" y="294"/>
                    </a:lnTo>
                    <a:lnTo>
                      <a:pt x="1283" y="295"/>
                    </a:lnTo>
                    <a:lnTo>
                      <a:pt x="1288" y="297"/>
                    </a:lnTo>
                    <a:lnTo>
                      <a:pt x="1291" y="298"/>
                    </a:lnTo>
                    <a:lnTo>
                      <a:pt x="1296" y="298"/>
                    </a:lnTo>
                    <a:lnTo>
                      <a:pt x="1305" y="300"/>
                    </a:lnTo>
                    <a:lnTo>
                      <a:pt x="1316" y="302"/>
                    </a:lnTo>
                    <a:lnTo>
                      <a:pt x="1320" y="303"/>
                    </a:lnTo>
                    <a:lnTo>
                      <a:pt x="1324" y="305"/>
                    </a:lnTo>
                    <a:lnTo>
                      <a:pt x="1327" y="308"/>
                    </a:lnTo>
                    <a:lnTo>
                      <a:pt x="1329" y="311"/>
                    </a:lnTo>
                    <a:lnTo>
                      <a:pt x="1334" y="319"/>
                    </a:lnTo>
                    <a:lnTo>
                      <a:pt x="1337" y="327"/>
                    </a:lnTo>
                    <a:lnTo>
                      <a:pt x="1343" y="335"/>
                    </a:lnTo>
                    <a:lnTo>
                      <a:pt x="1351" y="341"/>
                    </a:lnTo>
                    <a:lnTo>
                      <a:pt x="1367" y="351"/>
                    </a:lnTo>
                    <a:lnTo>
                      <a:pt x="1381" y="360"/>
                    </a:lnTo>
                    <a:lnTo>
                      <a:pt x="1386" y="366"/>
                    </a:lnTo>
                    <a:lnTo>
                      <a:pt x="1389" y="373"/>
                    </a:lnTo>
                    <a:lnTo>
                      <a:pt x="1390" y="379"/>
                    </a:lnTo>
                    <a:lnTo>
                      <a:pt x="1387" y="386"/>
                    </a:lnTo>
                    <a:lnTo>
                      <a:pt x="1386" y="392"/>
                    </a:lnTo>
                    <a:lnTo>
                      <a:pt x="1386" y="397"/>
                    </a:lnTo>
                    <a:lnTo>
                      <a:pt x="1387" y="399"/>
                    </a:lnTo>
                    <a:lnTo>
                      <a:pt x="1390" y="401"/>
                    </a:lnTo>
                    <a:lnTo>
                      <a:pt x="1392" y="402"/>
                    </a:lnTo>
                    <a:lnTo>
                      <a:pt x="1395" y="402"/>
                    </a:lnTo>
                    <a:lnTo>
                      <a:pt x="1400" y="403"/>
                    </a:lnTo>
                    <a:lnTo>
                      <a:pt x="1405" y="405"/>
                    </a:lnTo>
                    <a:lnTo>
                      <a:pt x="1409" y="408"/>
                    </a:lnTo>
                    <a:lnTo>
                      <a:pt x="1411" y="411"/>
                    </a:lnTo>
                    <a:lnTo>
                      <a:pt x="1410" y="415"/>
                    </a:lnTo>
                    <a:lnTo>
                      <a:pt x="1406" y="420"/>
                    </a:lnTo>
                    <a:lnTo>
                      <a:pt x="1402" y="423"/>
                    </a:lnTo>
                    <a:lnTo>
                      <a:pt x="1397" y="426"/>
                    </a:lnTo>
                    <a:lnTo>
                      <a:pt x="1392" y="429"/>
                    </a:lnTo>
                    <a:lnTo>
                      <a:pt x="1389" y="433"/>
                    </a:lnTo>
                    <a:lnTo>
                      <a:pt x="1387" y="436"/>
                    </a:lnTo>
                    <a:lnTo>
                      <a:pt x="1387" y="441"/>
                    </a:lnTo>
                    <a:lnTo>
                      <a:pt x="1389" y="445"/>
                    </a:lnTo>
                    <a:lnTo>
                      <a:pt x="1391" y="447"/>
                    </a:lnTo>
                    <a:lnTo>
                      <a:pt x="1395" y="448"/>
                    </a:lnTo>
                    <a:lnTo>
                      <a:pt x="1399" y="449"/>
                    </a:lnTo>
                    <a:lnTo>
                      <a:pt x="1409" y="452"/>
                    </a:lnTo>
                    <a:lnTo>
                      <a:pt x="1418" y="454"/>
                    </a:lnTo>
                    <a:lnTo>
                      <a:pt x="1427" y="456"/>
                    </a:lnTo>
                    <a:lnTo>
                      <a:pt x="1436" y="459"/>
                    </a:lnTo>
                    <a:lnTo>
                      <a:pt x="1444" y="462"/>
                    </a:lnTo>
                    <a:lnTo>
                      <a:pt x="1452" y="467"/>
                    </a:lnTo>
                    <a:lnTo>
                      <a:pt x="1455" y="474"/>
                    </a:lnTo>
                    <a:lnTo>
                      <a:pt x="1458" y="481"/>
                    </a:lnTo>
                    <a:lnTo>
                      <a:pt x="1458" y="485"/>
                    </a:lnTo>
                    <a:lnTo>
                      <a:pt x="1458" y="490"/>
                    </a:lnTo>
                    <a:lnTo>
                      <a:pt x="1456" y="493"/>
                    </a:lnTo>
                    <a:lnTo>
                      <a:pt x="1455" y="498"/>
                    </a:lnTo>
                    <a:lnTo>
                      <a:pt x="1450" y="505"/>
                    </a:lnTo>
                    <a:lnTo>
                      <a:pt x="1446" y="510"/>
                    </a:lnTo>
                    <a:lnTo>
                      <a:pt x="1443" y="513"/>
                    </a:lnTo>
                    <a:lnTo>
                      <a:pt x="1441" y="517"/>
                    </a:lnTo>
                    <a:lnTo>
                      <a:pt x="1441" y="521"/>
                    </a:lnTo>
                    <a:lnTo>
                      <a:pt x="1441" y="524"/>
                    </a:lnTo>
                    <a:lnTo>
                      <a:pt x="1443" y="535"/>
                    </a:lnTo>
                    <a:lnTo>
                      <a:pt x="1449" y="546"/>
                    </a:lnTo>
                    <a:lnTo>
                      <a:pt x="1455" y="555"/>
                    </a:lnTo>
                    <a:lnTo>
                      <a:pt x="1461" y="563"/>
                    </a:lnTo>
                    <a:lnTo>
                      <a:pt x="1468" y="571"/>
                    </a:lnTo>
                    <a:lnTo>
                      <a:pt x="1478" y="579"/>
                    </a:lnTo>
                    <a:lnTo>
                      <a:pt x="1481" y="582"/>
                    </a:lnTo>
                    <a:lnTo>
                      <a:pt x="1486" y="587"/>
                    </a:lnTo>
                    <a:lnTo>
                      <a:pt x="1488" y="591"/>
                    </a:lnTo>
                    <a:lnTo>
                      <a:pt x="1492" y="595"/>
                    </a:lnTo>
                    <a:lnTo>
                      <a:pt x="1497" y="605"/>
                    </a:lnTo>
                    <a:lnTo>
                      <a:pt x="1503" y="612"/>
                    </a:lnTo>
                    <a:lnTo>
                      <a:pt x="1509" y="618"/>
                    </a:lnTo>
                    <a:lnTo>
                      <a:pt x="1516" y="622"/>
                    </a:lnTo>
                    <a:lnTo>
                      <a:pt x="1523" y="626"/>
                    </a:lnTo>
                    <a:lnTo>
                      <a:pt x="1531" y="632"/>
                    </a:lnTo>
                    <a:lnTo>
                      <a:pt x="1534" y="636"/>
                    </a:lnTo>
                    <a:lnTo>
                      <a:pt x="1536" y="639"/>
                    </a:lnTo>
                    <a:lnTo>
                      <a:pt x="1538" y="643"/>
                    </a:lnTo>
                    <a:lnTo>
                      <a:pt x="1540" y="648"/>
                    </a:lnTo>
                    <a:lnTo>
                      <a:pt x="1538" y="664"/>
                    </a:lnTo>
                    <a:lnTo>
                      <a:pt x="1536" y="676"/>
                    </a:lnTo>
                    <a:lnTo>
                      <a:pt x="1536" y="680"/>
                    </a:lnTo>
                    <a:lnTo>
                      <a:pt x="1538" y="683"/>
                    </a:lnTo>
                    <a:lnTo>
                      <a:pt x="1541" y="686"/>
                    </a:lnTo>
                    <a:lnTo>
                      <a:pt x="1546" y="687"/>
                    </a:lnTo>
                    <a:lnTo>
                      <a:pt x="1551" y="688"/>
                    </a:lnTo>
                    <a:lnTo>
                      <a:pt x="1560" y="691"/>
                    </a:lnTo>
                    <a:lnTo>
                      <a:pt x="1568" y="694"/>
                    </a:lnTo>
                    <a:lnTo>
                      <a:pt x="1574" y="700"/>
                    </a:lnTo>
                    <a:lnTo>
                      <a:pt x="1579" y="706"/>
                    </a:lnTo>
                    <a:lnTo>
                      <a:pt x="1581" y="712"/>
                    </a:lnTo>
                    <a:lnTo>
                      <a:pt x="1580" y="718"/>
                    </a:lnTo>
                    <a:lnTo>
                      <a:pt x="1578" y="725"/>
                    </a:lnTo>
                    <a:lnTo>
                      <a:pt x="1575" y="733"/>
                    </a:lnTo>
                    <a:lnTo>
                      <a:pt x="1575" y="740"/>
                    </a:lnTo>
                    <a:lnTo>
                      <a:pt x="1576" y="743"/>
                    </a:lnTo>
                    <a:lnTo>
                      <a:pt x="1579" y="745"/>
                    </a:lnTo>
                    <a:lnTo>
                      <a:pt x="1581" y="748"/>
                    </a:lnTo>
                    <a:lnTo>
                      <a:pt x="1586" y="749"/>
                    </a:lnTo>
                    <a:lnTo>
                      <a:pt x="1594" y="750"/>
                    </a:lnTo>
                    <a:lnTo>
                      <a:pt x="1603" y="751"/>
                    </a:lnTo>
                    <a:lnTo>
                      <a:pt x="1605" y="752"/>
                    </a:lnTo>
                    <a:lnTo>
                      <a:pt x="1607" y="754"/>
                    </a:lnTo>
                    <a:lnTo>
                      <a:pt x="1610" y="756"/>
                    </a:lnTo>
                    <a:lnTo>
                      <a:pt x="1611" y="758"/>
                    </a:lnTo>
                    <a:lnTo>
                      <a:pt x="1611" y="762"/>
                    </a:lnTo>
                    <a:lnTo>
                      <a:pt x="1611" y="764"/>
                    </a:lnTo>
                    <a:lnTo>
                      <a:pt x="1609" y="768"/>
                    </a:lnTo>
                    <a:lnTo>
                      <a:pt x="1607" y="770"/>
                    </a:lnTo>
                    <a:lnTo>
                      <a:pt x="1601" y="776"/>
                    </a:lnTo>
                    <a:lnTo>
                      <a:pt x="1597" y="781"/>
                    </a:lnTo>
                    <a:lnTo>
                      <a:pt x="1592" y="787"/>
                    </a:lnTo>
                    <a:lnTo>
                      <a:pt x="1590" y="793"/>
                    </a:lnTo>
                    <a:lnTo>
                      <a:pt x="1587" y="800"/>
                    </a:lnTo>
                    <a:lnTo>
                      <a:pt x="1588" y="807"/>
                    </a:lnTo>
                    <a:lnTo>
                      <a:pt x="1590" y="811"/>
                    </a:lnTo>
                    <a:lnTo>
                      <a:pt x="1593" y="813"/>
                    </a:lnTo>
                    <a:lnTo>
                      <a:pt x="1595" y="815"/>
                    </a:lnTo>
                    <a:lnTo>
                      <a:pt x="1599" y="817"/>
                    </a:lnTo>
                    <a:lnTo>
                      <a:pt x="1603" y="818"/>
                    </a:lnTo>
                    <a:lnTo>
                      <a:pt x="1606" y="817"/>
                    </a:lnTo>
                    <a:lnTo>
                      <a:pt x="1610" y="815"/>
                    </a:lnTo>
                    <a:lnTo>
                      <a:pt x="1612" y="813"/>
                    </a:lnTo>
                    <a:lnTo>
                      <a:pt x="1616" y="806"/>
                    </a:lnTo>
                    <a:lnTo>
                      <a:pt x="1618" y="796"/>
                    </a:lnTo>
                    <a:lnTo>
                      <a:pt x="1619" y="793"/>
                    </a:lnTo>
                    <a:lnTo>
                      <a:pt x="1620" y="788"/>
                    </a:lnTo>
                    <a:lnTo>
                      <a:pt x="1623" y="786"/>
                    </a:lnTo>
                    <a:lnTo>
                      <a:pt x="1625" y="784"/>
                    </a:lnTo>
                    <a:lnTo>
                      <a:pt x="1629" y="784"/>
                    </a:lnTo>
                    <a:lnTo>
                      <a:pt x="1632" y="786"/>
                    </a:lnTo>
                    <a:lnTo>
                      <a:pt x="1635" y="787"/>
                    </a:lnTo>
                    <a:lnTo>
                      <a:pt x="1638" y="789"/>
                    </a:lnTo>
                    <a:lnTo>
                      <a:pt x="1639" y="792"/>
                    </a:lnTo>
                    <a:lnTo>
                      <a:pt x="1642" y="795"/>
                    </a:lnTo>
                    <a:lnTo>
                      <a:pt x="1643" y="799"/>
                    </a:lnTo>
                    <a:lnTo>
                      <a:pt x="1643" y="802"/>
                    </a:lnTo>
                    <a:lnTo>
                      <a:pt x="1641" y="812"/>
                    </a:lnTo>
                    <a:lnTo>
                      <a:pt x="1637" y="823"/>
                    </a:lnTo>
                    <a:lnTo>
                      <a:pt x="1633" y="834"/>
                    </a:lnTo>
                    <a:lnTo>
                      <a:pt x="1631" y="843"/>
                    </a:lnTo>
                    <a:lnTo>
                      <a:pt x="1630" y="852"/>
                    </a:lnTo>
                    <a:lnTo>
                      <a:pt x="1630" y="862"/>
                    </a:lnTo>
                    <a:lnTo>
                      <a:pt x="1632" y="871"/>
                    </a:lnTo>
                    <a:lnTo>
                      <a:pt x="1636" y="882"/>
                    </a:lnTo>
                    <a:lnTo>
                      <a:pt x="1643" y="893"/>
                    </a:lnTo>
                    <a:lnTo>
                      <a:pt x="1653" y="903"/>
                    </a:lnTo>
                    <a:lnTo>
                      <a:pt x="1662" y="913"/>
                    </a:lnTo>
                    <a:lnTo>
                      <a:pt x="1670" y="921"/>
                    </a:lnTo>
                    <a:lnTo>
                      <a:pt x="1686" y="933"/>
                    </a:lnTo>
                    <a:lnTo>
                      <a:pt x="1701" y="941"/>
                    </a:lnTo>
                    <a:lnTo>
                      <a:pt x="1706" y="945"/>
                    </a:lnTo>
                    <a:lnTo>
                      <a:pt x="1711" y="948"/>
                    </a:lnTo>
                    <a:lnTo>
                      <a:pt x="1716" y="954"/>
                    </a:lnTo>
                    <a:lnTo>
                      <a:pt x="1720" y="960"/>
                    </a:lnTo>
                    <a:lnTo>
                      <a:pt x="1725" y="968"/>
                    </a:lnTo>
                    <a:lnTo>
                      <a:pt x="1731" y="976"/>
                    </a:lnTo>
                    <a:lnTo>
                      <a:pt x="1738" y="984"/>
                    </a:lnTo>
                    <a:lnTo>
                      <a:pt x="1745" y="991"/>
                    </a:lnTo>
                    <a:lnTo>
                      <a:pt x="1752" y="996"/>
                    </a:lnTo>
                    <a:lnTo>
                      <a:pt x="1758" y="1002"/>
                    </a:lnTo>
                    <a:lnTo>
                      <a:pt x="1763" y="1009"/>
                    </a:lnTo>
                    <a:lnTo>
                      <a:pt x="1765" y="1017"/>
                    </a:lnTo>
                    <a:lnTo>
                      <a:pt x="1768" y="1027"/>
                    </a:lnTo>
                    <a:lnTo>
                      <a:pt x="1771" y="1034"/>
                    </a:lnTo>
                    <a:lnTo>
                      <a:pt x="1775" y="1041"/>
                    </a:lnTo>
                    <a:lnTo>
                      <a:pt x="1780" y="1046"/>
                    </a:lnTo>
                    <a:lnTo>
                      <a:pt x="1784" y="1052"/>
                    </a:lnTo>
                    <a:lnTo>
                      <a:pt x="1790" y="1059"/>
                    </a:lnTo>
                    <a:lnTo>
                      <a:pt x="1793" y="1063"/>
                    </a:lnTo>
                    <a:lnTo>
                      <a:pt x="1794" y="1066"/>
                    </a:lnTo>
                    <a:lnTo>
                      <a:pt x="1796" y="1071"/>
                    </a:lnTo>
                    <a:lnTo>
                      <a:pt x="1796" y="1076"/>
                    </a:lnTo>
                    <a:lnTo>
                      <a:pt x="1796" y="1086"/>
                    </a:lnTo>
                    <a:lnTo>
                      <a:pt x="1794" y="1095"/>
                    </a:lnTo>
                    <a:lnTo>
                      <a:pt x="1792" y="1103"/>
                    </a:lnTo>
                    <a:lnTo>
                      <a:pt x="1789" y="1109"/>
                    </a:lnTo>
                    <a:lnTo>
                      <a:pt x="1788" y="1116"/>
                    </a:lnTo>
                    <a:lnTo>
                      <a:pt x="1788" y="1123"/>
                    </a:lnTo>
                    <a:lnTo>
                      <a:pt x="1790" y="1129"/>
                    </a:lnTo>
                    <a:lnTo>
                      <a:pt x="1795" y="1136"/>
                    </a:lnTo>
                    <a:lnTo>
                      <a:pt x="1801" y="1141"/>
                    </a:lnTo>
                    <a:lnTo>
                      <a:pt x="1806" y="1147"/>
                    </a:lnTo>
                    <a:lnTo>
                      <a:pt x="1808" y="1149"/>
                    </a:lnTo>
                    <a:lnTo>
                      <a:pt x="1811" y="1153"/>
                    </a:lnTo>
                    <a:lnTo>
                      <a:pt x="1813" y="1156"/>
                    </a:lnTo>
                    <a:lnTo>
                      <a:pt x="1813" y="1161"/>
                    </a:lnTo>
                    <a:lnTo>
                      <a:pt x="1815" y="1173"/>
                    </a:lnTo>
                    <a:lnTo>
                      <a:pt x="1819" y="1184"/>
                    </a:lnTo>
                    <a:lnTo>
                      <a:pt x="1823" y="1192"/>
                    </a:lnTo>
                    <a:lnTo>
                      <a:pt x="1827" y="1199"/>
                    </a:lnTo>
                    <a:lnTo>
                      <a:pt x="1834" y="1204"/>
                    </a:lnTo>
                    <a:lnTo>
                      <a:pt x="1843" y="1208"/>
                    </a:lnTo>
                    <a:lnTo>
                      <a:pt x="1852" y="1211"/>
                    </a:lnTo>
                    <a:lnTo>
                      <a:pt x="1864" y="1214"/>
                    </a:lnTo>
                    <a:lnTo>
                      <a:pt x="1874" y="1216"/>
                    </a:lnTo>
                    <a:lnTo>
                      <a:pt x="1880" y="1218"/>
                    </a:lnTo>
                    <a:lnTo>
                      <a:pt x="1882" y="1219"/>
                    </a:lnTo>
                    <a:lnTo>
                      <a:pt x="1883" y="1222"/>
                    </a:lnTo>
                    <a:lnTo>
                      <a:pt x="1884" y="1227"/>
                    </a:lnTo>
                    <a:lnTo>
                      <a:pt x="1884" y="1231"/>
                    </a:lnTo>
                    <a:lnTo>
                      <a:pt x="1883" y="1244"/>
                    </a:lnTo>
                    <a:lnTo>
                      <a:pt x="1881" y="1259"/>
                    </a:lnTo>
                    <a:lnTo>
                      <a:pt x="1878" y="1273"/>
                    </a:lnTo>
                    <a:lnTo>
                      <a:pt x="1876" y="1284"/>
                    </a:lnTo>
                    <a:lnTo>
                      <a:pt x="1874" y="1293"/>
                    </a:lnTo>
                    <a:lnTo>
                      <a:pt x="1874" y="1302"/>
                    </a:lnTo>
                    <a:lnTo>
                      <a:pt x="1875" y="1310"/>
                    </a:lnTo>
                    <a:lnTo>
                      <a:pt x="1877" y="1317"/>
                    </a:lnTo>
                    <a:lnTo>
                      <a:pt x="1881" y="1323"/>
                    </a:lnTo>
                    <a:lnTo>
                      <a:pt x="1884" y="1331"/>
                    </a:lnTo>
                    <a:lnTo>
                      <a:pt x="1888" y="1340"/>
                    </a:lnTo>
                    <a:lnTo>
                      <a:pt x="1889" y="1349"/>
                    </a:lnTo>
                    <a:lnTo>
                      <a:pt x="1890" y="1361"/>
                    </a:lnTo>
                    <a:lnTo>
                      <a:pt x="1891" y="1373"/>
                    </a:lnTo>
                    <a:lnTo>
                      <a:pt x="1894" y="1384"/>
                    </a:lnTo>
                    <a:lnTo>
                      <a:pt x="1896" y="1391"/>
                    </a:lnTo>
                    <a:lnTo>
                      <a:pt x="1902" y="1395"/>
                    </a:lnTo>
                    <a:lnTo>
                      <a:pt x="1912" y="1400"/>
                    </a:lnTo>
                    <a:lnTo>
                      <a:pt x="1921" y="1404"/>
                    </a:lnTo>
                    <a:lnTo>
                      <a:pt x="1928" y="1406"/>
                    </a:lnTo>
                    <a:lnTo>
                      <a:pt x="1933" y="1408"/>
                    </a:lnTo>
                    <a:lnTo>
                      <a:pt x="1938" y="1411"/>
                    </a:lnTo>
                    <a:lnTo>
                      <a:pt x="1940" y="1416"/>
                    </a:lnTo>
                    <a:lnTo>
                      <a:pt x="1943" y="1422"/>
                    </a:lnTo>
                    <a:lnTo>
                      <a:pt x="1944" y="1430"/>
                    </a:lnTo>
                    <a:lnTo>
                      <a:pt x="1945" y="1437"/>
                    </a:lnTo>
                    <a:lnTo>
                      <a:pt x="1947" y="1443"/>
                    </a:lnTo>
                    <a:lnTo>
                      <a:pt x="1951" y="1447"/>
                    </a:lnTo>
                    <a:lnTo>
                      <a:pt x="1956" y="1447"/>
                    </a:lnTo>
                    <a:lnTo>
                      <a:pt x="1960" y="1448"/>
                    </a:lnTo>
                    <a:lnTo>
                      <a:pt x="1965" y="1450"/>
                    </a:lnTo>
                    <a:lnTo>
                      <a:pt x="1971" y="1455"/>
                    </a:lnTo>
                    <a:lnTo>
                      <a:pt x="1977" y="1462"/>
                    </a:lnTo>
                    <a:lnTo>
                      <a:pt x="1985" y="1468"/>
                    </a:lnTo>
                    <a:lnTo>
                      <a:pt x="1989" y="1469"/>
                    </a:lnTo>
                    <a:lnTo>
                      <a:pt x="1994" y="1471"/>
                    </a:lnTo>
                    <a:lnTo>
                      <a:pt x="1998" y="1471"/>
                    </a:lnTo>
                    <a:lnTo>
                      <a:pt x="2004" y="1470"/>
                    </a:lnTo>
                    <a:lnTo>
                      <a:pt x="2015" y="1467"/>
                    </a:lnTo>
                    <a:lnTo>
                      <a:pt x="2026" y="1462"/>
                    </a:lnTo>
                    <a:lnTo>
                      <a:pt x="2031" y="1460"/>
                    </a:lnTo>
                    <a:lnTo>
                      <a:pt x="2035" y="1458"/>
                    </a:lnTo>
                    <a:lnTo>
                      <a:pt x="2040" y="1460"/>
                    </a:lnTo>
                    <a:lnTo>
                      <a:pt x="2045" y="1461"/>
                    </a:lnTo>
                    <a:lnTo>
                      <a:pt x="2054" y="1468"/>
                    </a:lnTo>
                    <a:lnTo>
                      <a:pt x="2065" y="1473"/>
                    </a:lnTo>
                    <a:lnTo>
                      <a:pt x="2070" y="1474"/>
                    </a:lnTo>
                    <a:lnTo>
                      <a:pt x="2076" y="1474"/>
                    </a:lnTo>
                    <a:lnTo>
                      <a:pt x="2083" y="1474"/>
                    </a:lnTo>
                    <a:lnTo>
                      <a:pt x="2090" y="1473"/>
                    </a:lnTo>
                    <a:lnTo>
                      <a:pt x="2109" y="1467"/>
                    </a:lnTo>
                    <a:lnTo>
                      <a:pt x="2124" y="1464"/>
                    </a:lnTo>
                    <a:lnTo>
                      <a:pt x="2135" y="1462"/>
                    </a:lnTo>
                    <a:lnTo>
                      <a:pt x="2146" y="1458"/>
                    </a:lnTo>
                    <a:lnTo>
                      <a:pt x="2154" y="1454"/>
                    </a:lnTo>
                    <a:lnTo>
                      <a:pt x="2160" y="1448"/>
                    </a:lnTo>
                    <a:lnTo>
                      <a:pt x="2165" y="1442"/>
                    </a:lnTo>
                    <a:lnTo>
                      <a:pt x="2172" y="1436"/>
                    </a:lnTo>
                    <a:lnTo>
                      <a:pt x="2176" y="1433"/>
                    </a:lnTo>
                    <a:lnTo>
                      <a:pt x="2180" y="1432"/>
                    </a:lnTo>
                    <a:lnTo>
                      <a:pt x="2185" y="1430"/>
                    </a:lnTo>
                    <a:lnTo>
                      <a:pt x="2190" y="1430"/>
                    </a:lnTo>
                    <a:lnTo>
                      <a:pt x="2202" y="1430"/>
                    </a:lnTo>
                    <a:lnTo>
                      <a:pt x="2216" y="1430"/>
                    </a:lnTo>
                    <a:lnTo>
                      <a:pt x="2230" y="1430"/>
                    </a:lnTo>
                    <a:lnTo>
                      <a:pt x="2243" y="1430"/>
                    </a:lnTo>
                    <a:lnTo>
                      <a:pt x="2248" y="1431"/>
                    </a:lnTo>
                    <a:lnTo>
                      <a:pt x="2253" y="1432"/>
                    </a:lnTo>
                    <a:lnTo>
                      <a:pt x="2255" y="1433"/>
                    </a:lnTo>
                    <a:lnTo>
                      <a:pt x="2258" y="1436"/>
                    </a:lnTo>
                    <a:lnTo>
                      <a:pt x="2260" y="1441"/>
                    </a:lnTo>
                    <a:lnTo>
                      <a:pt x="2259" y="1447"/>
                    </a:lnTo>
                    <a:lnTo>
                      <a:pt x="2259" y="1452"/>
                    </a:lnTo>
                    <a:lnTo>
                      <a:pt x="2258" y="1460"/>
                    </a:lnTo>
                    <a:lnTo>
                      <a:pt x="2258" y="1462"/>
                    </a:lnTo>
                    <a:lnTo>
                      <a:pt x="2259" y="1466"/>
                    </a:lnTo>
                    <a:lnTo>
                      <a:pt x="2260" y="1468"/>
                    </a:lnTo>
                    <a:lnTo>
                      <a:pt x="2261" y="1469"/>
                    </a:lnTo>
                    <a:lnTo>
                      <a:pt x="2267" y="1470"/>
                    </a:lnTo>
                    <a:lnTo>
                      <a:pt x="2275" y="1470"/>
                    </a:lnTo>
                    <a:lnTo>
                      <a:pt x="2284" y="1468"/>
                    </a:lnTo>
                    <a:lnTo>
                      <a:pt x="2293" y="1467"/>
                    </a:lnTo>
                    <a:lnTo>
                      <a:pt x="2302" y="1468"/>
                    </a:lnTo>
                    <a:lnTo>
                      <a:pt x="2309" y="1470"/>
                    </a:lnTo>
                    <a:lnTo>
                      <a:pt x="2317" y="1474"/>
                    </a:lnTo>
                    <a:lnTo>
                      <a:pt x="2323" y="1476"/>
                    </a:lnTo>
                    <a:lnTo>
                      <a:pt x="2329" y="1479"/>
                    </a:lnTo>
                    <a:lnTo>
                      <a:pt x="2336" y="1482"/>
                    </a:lnTo>
                    <a:lnTo>
                      <a:pt x="2341" y="1486"/>
                    </a:lnTo>
                    <a:lnTo>
                      <a:pt x="2346" y="1492"/>
                    </a:lnTo>
                    <a:lnTo>
                      <a:pt x="2347" y="1495"/>
                    </a:lnTo>
                    <a:lnTo>
                      <a:pt x="2348" y="1498"/>
                    </a:lnTo>
                    <a:lnTo>
                      <a:pt x="2350" y="1499"/>
                    </a:lnTo>
                    <a:lnTo>
                      <a:pt x="2353" y="1500"/>
                    </a:lnTo>
                    <a:lnTo>
                      <a:pt x="2360" y="1501"/>
                    </a:lnTo>
                    <a:lnTo>
                      <a:pt x="2368" y="1502"/>
                    </a:lnTo>
                    <a:lnTo>
                      <a:pt x="2375" y="1501"/>
                    </a:lnTo>
                    <a:lnTo>
                      <a:pt x="2382" y="1500"/>
                    </a:lnTo>
                    <a:lnTo>
                      <a:pt x="2387" y="1498"/>
                    </a:lnTo>
                    <a:lnTo>
                      <a:pt x="2391" y="1493"/>
                    </a:lnTo>
                    <a:lnTo>
                      <a:pt x="2394" y="1489"/>
                    </a:lnTo>
                    <a:lnTo>
                      <a:pt x="2400" y="1486"/>
                    </a:lnTo>
                    <a:lnTo>
                      <a:pt x="2406" y="1485"/>
                    </a:lnTo>
                    <a:lnTo>
                      <a:pt x="2415" y="1486"/>
                    </a:lnTo>
                    <a:lnTo>
                      <a:pt x="2424" y="1488"/>
                    </a:lnTo>
                    <a:lnTo>
                      <a:pt x="2434" y="1490"/>
                    </a:lnTo>
                    <a:lnTo>
                      <a:pt x="2437" y="1490"/>
                    </a:lnTo>
                    <a:lnTo>
                      <a:pt x="2442" y="1489"/>
                    </a:lnTo>
                    <a:lnTo>
                      <a:pt x="2444" y="1487"/>
                    </a:lnTo>
                    <a:lnTo>
                      <a:pt x="2447" y="1482"/>
                    </a:lnTo>
                    <a:lnTo>
                      <a:pt x="2450" y="1471"/>
                    </a:lnTo>
                    <a:lnTo>
                      <a:pt x="2451" y="1462"/>
                    </a:lnTo>
                    <a:lnTo>
                      <a:pt x="2453" y="1458"/>
                    </a:lnTo>
                    <a:lnTo>
                      <a:pt x="2454" y="1455"/>
                    </a:lnTo>
                    <a:lnTo>
                      <a:pt x="2457" y="1454"/>
                    </a:lnTo>
                    <a:lnTo>
                      <a:pt x="2461" y="1451"/>
                    </a:lnTo>
                    <a:lnTo>
                      <a:pt x="2466" y="1451"/>
                    </a:lnTo>
                    <a:lnTo>
                      <a:pt x="2470" y="1451"/>
                    </a:lnTo>
                    <a:lnTo>
                      <a:pt x="2474" y="1451"/>
                    </a:lnTo>
                    <a:lnTo>
                      <a:pt x="2478" y="1452"/>
                    </a:lnTo>
                    <a:lnTo>
                      <a:pt x="2481" y="1455"/>
                    </a:lnTo>
                    <a:lnTo>
                      <a:pt x="2485" y="1457"/>
                    </a:lnTo>
                    <a:lnTo>
                      <a:pt x="2487" y="1461"/>
                    </a:lnTo>
                    <a:lnTo>
                      <a:pt x="2489" y="1466"/>
                    </a:lnTo>
                    <a:lnTo>
                      <a:pt x="2492" y="1476"/>
                    </a:lnTo>
                    <a:lnTo>
                      <a:pt x="2494" y="1487"/>
                    </a:lnTo>
                    <a:lnTo>
                      <a:pt x="2498" y="1496"/>
                    </a:lnTo>
                    <a:lnTo>
                      <a:pt x="2501" y="1504"/>
                    </a:lnTo>
                    <a:lnTo>
                      <a:pt x="2502" y="1507"/>
                    </a:lnTo>
                    <a:lnTo>
                      <a:pt x="2505" y="1510"/>
                    </a:lnTo>
                    <a:lnTo>
                      <a:pt x="2508" y="1511"/>
                    </a:lnTo>
                    <a:lnTo>
                      <a:pt x="2512" y="1512"/>
                    </a:lnTo>
                    <a:lnTo>
                      <a:pt x="2519" y="1513"/>
                    </a:lnTo>
                    <a:lnTo>
                      <a:pt x="2529" y="1511"/>
                    </a:lnTo>
                    <a:lnTo>
                      <a:pt x="2537" y="1510"/>
                    </a:lnTo>
                    <a:lnTo>
                      <a:pt x="2544" y="1510"/>
                    </a:lnTo>
                    <a:lnTo>
                      <a:pt x="2548" y="1511"/>
                    </a:lnTo>
                    <a:lnTo>
                      <a:pt x="2550" y="1512"/>
                    </a:lnTo>
                    <a:lnTo>
                      <a:pt x="2552" y="1514"/>
                    </a:lnTo>
                    <a:lnTo>
                      <a:pt x="2555" y="1518"/>
                    </a:lnTo>
                    <a:lnTo>
                      <a:pt x="2557" y="1525"/>
                    </a:lnTo>
                    <a:lnTo>
                      <a:pt x="2561" y="1530"/>
                    </a:lnTo>
                    <a:lnTo>
                      <a:pt x="2562" y="1533"/>
                    </a:lnTo>
                    <a:lnTo>
                      <a:pt x="2564" y="1534"/>
                    </a:lnTo>
                    <a:lnTo>
                      <a:pt x="2568" y="1536"/>
                    </a:lnTo>
                    <a:lnTo>
                      <a:pt x="2571" y="1537"/>
                    </a:lnTo>
                    <a:lnTo>
                      <a:pt x="2581" y="1540"/>
                    </a:lnTo>
                    <a:lnTo>
                      <a:pt x="2592" y="1546"/>
                    </a:lnTo>
                    <a:lnTo>
                      <a:pt x="2602" y="1553"/>
                    </a:lnTo>
                    <a:lnTo>
                      <a:pt x="2612" y="1561"/>
                    </a:lnTo>
                    <a:lnTo>
                      <a:pt x="2618" y="1568"/>
                    </a:lnTo>
                    <a:lnTo>
                      <a:pt x="2624" y="1576"/>
                    </a:lnTo>
                    <a:lnTo>
                      <a:pt x="2627" y="1583"/>
                    </a:lnTo>
                    <a:lnTo>
                      <a:pt x="2631" y="1589"/>
                    </a:lnTo>
                    <a:lnTo>
                      <a:pt x="2636" y="1596"/>
                    </a:lnTo>
                    <a:lnTo>
                      <a:pt x="2644" y="1606"/>
                    </a:lnTo>
                    <a:lnTo>
                      <a:pt x="2650" y="1609"/>
                    </a:lnTo>
                    <a:lnTo>
                      <a:pt x="2655" y="1614"/>
                    </a:lnTo>
                    <a:lnTo>
                      <a:pt x="2662" y="1618"/>
                    </a:lnTo>
                    <a:lnTo>
                      <a:pt x="2668" y="1620"/>
                    </a:lnTo>
                    <a:lnTo>
                      <a:pt x="2681" y="1624"/>
                    </a:lnTo>
                    <a:lnTo>
                      <a:pt x="2693" y="1627"/>
                    </a:lnTo>
                    <a:lnTo>
                      <a:pt x="2703" y="1631"/>
                    </a:lnTo>
                    <a:lnTo>
                      <a:pt x="2712" y="1634"/>
                    </a:lnTo>
                    <a:lnTo>
                      <a:pt x="2721" y="1638"/>
                    </a:lnTo>
                    <a:lnTo>
                      <a:pt x="2733" y="1639"/>
                    </a:lnTo>
                    <a:lnTo>
                      <a:pt x="2739" y="1640"/>
                    </a:lnTo>
                    <a:lnTo>
                      <a:pt x="2745" y="1639"/>
                    </a:lnTo>
                    <a:lnTo>
                      <a:pt x="2751" y="1638"/>
                    </a:lnTo>
                    <a:lnTo>
                      <a:pt x="2756" y="1637"/>
                    </a:lnTo>
                    <a:lnTo>
                      <a:pt x="2764" y="1631"/>
                    </a:lnTo>
                    <a:lnTo>
                      <a:pt x="2775" y="1627"/>
                    </a:lnTo>
                    <a:lnTo>
                      <a:pt x="2779" y="1626"/>
                    </a:lnTo>
                    <a:lnTo>
                      <a:pt x="2785" y="1625"/>
                    </a:lnTo>
                    <a:lnTo>
                      <a:pt x="2790" y="1625"/>
                    </a:lnTo>
                    <a:lnTo>
                      <a:pt x="2796" y="1626"/>
                    </a:lnTo>
                    <a:lnTo>
                      <a:pt x="2807" y="1628"/>
                    </a:lnTo>
                    <a:lnTo>
                      <a:pt x="2817" y="1628"/>
                    </a:lnTo>
                    <a:lnTo>
                      <a:pt x="2822" y="1628"/>
                    </a:lnTo>
                    <a:lnTo>
                      <a:pt x="2827" y="1627"/>
                    </a:lnTo>
                    <a:lnTo>
                      <a:pt x="2832" y="1625"/>
                    </a:lnTo>
                    <a:lnTo>
                      <a:pt x="2835" y="1622"/>
                    </a:lnTo>
                    <a:lnTo>
                      <a:pt x="2842" y="1619"/>
                    </a:lnTo>
                    <a:lnTo>
                      <a:pt x="2848" y="1618"/>
                    </a:lnTo>
                    <a:lnTo>
                      <a:pt x="2852" y="1618"/>
                    </a:lnTo>
                    <a:lnTo>
                      <a:pt x="2854" y="1619"/>
                    </a:lnTo>
                    <a:lnTo>
                      <a:pt x="2857" y="1620"/>
                    </a:lnTo>
                    <a:lnTo>
                      <a:pt x="2859" y="1622"/>
                    </a:lnTo>
                    <a:lnTo>
                      <a:pt x="2860" y="1625"/>
                    </a:lnTo>
                    <a:lnTo>
                      <a:pt x="2861" y="1628"/>
                    </a:lnTo>
                    <a:lnTo>
                      <a:pt x="2861" y="1633"/>
                    </a:lnTo>
                    <a:lnTo>
                      <a:pt x="2861" y="1638"/>
                    </a:lnTo>
                    <a:lnTo>
                      <a:pt x="2859" y="1647"/>
                    </a:lnTo>
                    <a:lnTo>
                      <a:pt x="2856" y="1655"/>
                    </a:lnTo>
                    <a:lnTo>
                      <a:pt x="2852" y="1660"/>
                    </a:lnTo>
                    <a:lnTo>
                      <a:pt x="2848" y="1666"/>
                    </a:lnTo>
                    <a:lnTo>
                      <a:pt x="2845" y="1672"/>
                    </a:lnTo>
                    <a:lnTo>
                      <a:pt x="2845" y="1679"/>
                    </a:lnTo>
                    <a:lnTo>
                      <a:pt x="2845" y="1688"/>
                    </a:lnTo>
                    <a:lnTo>
                      <a:pt x="2844" y="1695"/>
                    </a:lnTo>
                    <a:lnTo>
                      <a:pt x="2842" y="1702"/>
                    </a:lnTo>
                    <a:lnTo>
                      <a:pt x="2840" y="1708"/>
                    </a:lnTo>
                    <a:lnTo>
                      <a:pt x="2838" y="1713"/>
                    </a:lnTo>
                    <a:lnTo>
                      <a:pt x="2837" y="1720"/>
                    </a:lnTo>
                    <a:lnTo>
                      <a:pt x="2838" y="1723"/>
                    </a:lnTo>
                    <a:lnTo>
                      <a:pt x="2838" y="1727"/>
                    </a:lnTo>
                    <a:lnTo>
                      <a:pt x="2840" y="1731"/>
                    </a:lnTo>
                    <a:lnTo>
                      <a:pt x="2842" y="1733"/>
                    </a:lnTo>
                    <a:lnTo>
                      <a:pt x="2848" y="1738"/>
                    </a:lnTo>
                    <a:lnTo>
                      <a:pt x="2854" y="1741"/>
                    </a:lnTo>
                    <a:lnTo>
                      <a:pt x="2858" y="1744"/>
                    </a:lnTo>
                    <a:lnTo>
                      <a:pt x="2860" y="1747"/>
                    </a:lnTo>
                    <a:lnTo>
                      <a:pt x="2863" y="1751"/>
                    </a:lnTo>
                    <a:lnTo>
                      <a:pt x="2864" y="1757"/>
                    </a:lnTo>
                    <a:lnTo>
                      <a:pt x="2866" y="1767"/>
                    </a:lnTo>
                    <a:lnTo>
                      <a:pt x="2870" y="1776"/>
                    </a:lnTo>
                    <a:lnTo>
                      <a:pt x="2871" y="1778"/>
                    </a:lnTo>
                    <a:lnTo>
                      <a:pt x="2875" y="1779"/>
                    </a:lnTo>
                    <a:lnTo>
                      <a:pt x="2877" y="1781"/>
                    </a:lnTo>
                    <a:lnTo>
                      <a:pt x="2880" y="1779"/>
                    </a:lnTo>
                    <a:lnTo>
                      <a:pt x="2889" y="1776"/>
                    </a:lnTo>
                    <a:lnTo>
                      <a:pt x="2896" y="1773"/>
                    </a:lnTo>
                    <a:lnTo>
                      <a:pt x="2903" y="1771"/>
                    </a:lnTo>
                    <a:lnTo>
                      <a:pt x="2910" y="1771"/>
                    </a:lnTo>
                    <a:lnTo>
                      <a:pt x="2914" y="1772"/>
                    </a:lnTo>
                    <a:lnTo>
                      <a:pt x="2916" y="1773"/>
                    </a:lnTo>
                    <a:lnTo>
                      <a:pt x="2919" y="1776"/>
                    </a:lnTo>
                    <a:lnTo>
                      <a:pt x="2921" y="1777"/>
                    </a:lnTo>
                    <a:lnTo>
                      <a:pt x="2922" y="1783"/>
                    </a:lnTo>
                    <a:lnTo>
                      <a:pt x="2923" y="1789"/>
                    </a:lnTo>
                    <a:lnTo>
                      <a:pt x="2923" y="1796"/>
                    </a:lnTo>
                    <a:lnTo>
                      <a:pt x="2924" y="1803"/>
                    </a:lnTo>
                    <a:lnTo>
                      <a:pt x="2926" y="1811"/>
                    </a:lnTo>
                    <a:lnTo>
                      <a:pt x="2929" y="1817"/>
                    </a:lnTo>
                    <a:lnTo>
                      <a:pt x="2934" y="1823"/>
                    </a:lnTo>
                    <a:lnTo>
                      <a:pt x="2938" y="1829"/>
                    </a:lnTo>
                    <a:lnTo>
                      <a:pt x="2940" y="1836"/>
                    </a:lnTo>
                    <a:lnTo>
                      <a:pt x="2941" y="1844"/>
                    </a:lnTo>
                    <a:lnTo>
                      <a:pt x="2942" y="1854"/>
                    </a:lnTo>
                    <a:lnTo>
                      <a:pt x="2942" y="1865"/>
                    </a:lnTo>
                    <a:lnTo>
                      <a:pt x="2942" y="1876"/>
                    </a:lnTo>
                    <a:lnTo>
                      <a:pt x="2942" y="1885"/>
                    </a:lnTo>
                    <a:lnTo>
                      <a:pt x="2941" y="1893"/>
                    </a:lnTo>
                    <a:lnTo>
                      <a:pt x="2939" y="1903"/>
                    </a:lnTo>
                    <a:lnTo>
                      <a:pt x="2935" y="1912"/>
                    </a:lnTo>
                    <a:lnTo>
                      <a:pt x="2929" y="1922"/>
                    </a:lnTo>
                    <a:lnTo>
                      <a:pt x="2924" y="1930"/>
                    </a:lnTo>
                    <a:lnTo>
                      <a:pt x="2922" y="1939"/>
                    </a:lnTo>
                    <a:lnTo>
                      <a:pt x="2921" y="1946"/>
                    </a:lnTo>
                    <a:lnTo>
                      <a:pt x="2922" y="1953"/>
                    </a:lnTo>
                    <a:lnTo>
                      <a:pt x="2923" y="1956"/>
                    </a:lnTo>
                    <a:lnTo>
                      <a:pt x="2924" y="1960"/>
                    </a:lnTo>
                    <a:lnTo>
                      <a:pt x="2928" y="1964"/>
                    </a:lnTo>
                    <a:lnTo>
                      <a:pt x="2932" y="1967"/>
                    </a:lnTo>
                    <a:lnTo>
                      <a:pt x="2940" y="1974"/>
                    </a:lnTo>
                    <a:lnTo>
                      <a:pt x="2948" y="1981"/>
                    </a:lnTo>
                    <a:lnTo>
                      <a:pt x="2960" y="1990"/>
                    </a:lnTo>
                    <a:lnTo>
                      <a:pt x="2974" y="2000"/>
                    </a:lnTo>
                    <a:lnTo>
                      <a:pt x="2983" y="2005"/>
                    </a:lnTo>
                    <a:lnTo>
                      <a:pt x="2991" y="2012"/>
                    </a:lnTo>
                    <a:lnTo>
                      <a:pt x="2997" y="2018"/>
                    </a:lnTo>
                    <a:lnTo>
                      <a:pt x="3004" y="2025"/>
                    </a:lnTo>
                    <a:lnTo>
                      <a:pt x="3012" y="2037"/>
                    </a:lnTo>
                    <a:lnTo>
                      <a:pt x="3018" y="2047"/>
                    </a:lnTo>
                    <a:lnTo>
                      <a:pt x="3021" y="2056"/>
                    </a:lnTo>
                    <a:lnTo>
                      <a:pt x="3023" y="2065"/>
                    </a:lnTo>
                    <a:lnTo>
                      <a:pt x="3024" y="2068"/>
                    </a:lnTo>
                    <a:lnTo>
                      <a:pt x="3027" y="2073"/>
                    </a:lnTo>
                    <a:lnTo>
                      <a:pt x="3029" y="2078"/>
                    </a:lnTo>
                    <a:lnTo>
                      <a:pt x="3033" y="2082"/>
                    </a:lnTo>
                    <a:lnTo>
                      <a:pt x="3037" y="2087"/>
                    </a:lnTo>
                    <a:lnTo>
                      <a:pt x="3042" y="2092"/>
                    </a:lnTo>
                    <a:lnTo>
                      <a:pt x="3047" y="2094"/>
                    </a:lnTo>
                    <a:lnTo>
                      <a:pt x="3050" y="2097"/>
                    </a:lnTo>
                    <a:lnTo>
                      <a:pt x="3056" y="2099"/>
                    </a:lnTo>
                    <a:lnTo>
                      <a:pt x="3062" y="2100"/>
                    </a:lnTo>
                    <a:lnTo>
                      <a:pt x="3068" y="2101"/>
                    </a:lnTo>
                    <a:lnTo>
                      <a:pt x="3074" y="2101"/>
                    </a:lnTo>
                    <a:lnTo>
                      <a:pt x="3081" y="2100"/>
                    </a:lnTo>
                    <a:lnTo>
                      <a:pt x="3087" y="2099"/>
                    </a:lnTo>
                    <a:lnTo>
                      <a:pt x="3093" y="2095"/>
                    </a:lnTo>
                    <a:lnTo>
                      <a:pt x="3098" y="2092"/>
                    </a:lnTo>
                    <a:lnTo>
                      <a:pt x="3105" y="2082"/>
                    </a:lnTo>
                    <a:lnTo>
                      <a:pt x="3111" y="2075"/>
                    </a:lnTo>
                    <a:lnTo>
                      <a:pt x="3115" y="2073"/>
                    </a:lnTo>
                    <a:lnTo>
                      <a:pt x="3118" y="2071"/>
                    </a:lnTo>
                    <a:lnTo>
                      <a:pt x="3123" y="2068"/>
                    </a:lnTo>
                    <a:lnTo>
                      <a:pt x="3129" y="2067"/>
                    </a:lnTo>
                    <a:lnTo>
                      <a:pt x="3142" y="2063"/>
                    </a:lnTo>
                    <a:lnTo>
                      <a:pt x="3154" y="2060"/>
                    </a:lnTo>
                    <a:lnTo>
                      <a:pt x="3165" y="2056"/>
                    </a:lnTo>
                    <a:lnTo>
                      <a:pt x="3174" y="2054"/>
                    </a:lnTo>
                    <a:lnTo>
                      <a:pt x="3182" y="2053"/>
                    </a:lnTo>
                    <a:lnTo>
                      <a:pt x="3191" y="2053"/>
                    </a:lnTo>
                    <a:lnTo>
                      <a:pt x="3196" y="2053"/>
                    </a:lnTo>
                    <a:lnTo>
                      <a:pt x="3200" y="2054"/>
                    </a:lnTo>
                    <a:lnTo>
                      <a:pt x="3205" y="2056"/>
                    </a:lnTo>
                    <a:lnTo>
                      <a:pt x="3209" y="2059"/>
                    </a:lnTo>
                    <a:lnTo>
                      <a:pt x="3218" y="2063"/>
                    </a:lnTo>
                    <a:lnTo>
                      <a:pt x="3228" y="2068"/>
                    </a:lnTo>
                    <a:lnTo>
                      <a:pt x="3231" y="2068"/>
                    </a:lnTo>
                    <a:lnTo>
                      <a:pt x="3236" y="2068"/>
                    </a:lnTo>
                    <a:lnTo>
                      <a:pt x="3239" y="2067"/>
                    </a:lnTo>
                    <a:lnTo>
                      <a:pt x="3242" y="2065"/>
                    </a:lnTo>
                    <a:lnTo>
                      <a:pt x="3247" y="2060"/>
                    </a:lnTo>
                    <a:lnTo>
                      <a:pt x="3253" y="2056"/>
                    </a:lnTo>
                    <a:lnTo>
                      <a:pt x="3260" y="2054"/>
                    </a:lnTo>
                    <a:lnTo>
                      <a:pt x="3268" y="2053"/>
                    </a:lnTo>
                    <a:lnTo>
                      <a:pt x="3282" y="2053"/>
                    </a:lnTo>
                    <a:lnTo>
                      <a:pt x="3300" y="2053"/>
                    </a:lnTo>
                    <a:lnTo>
                      <a:pt x="3310" y="2052"/>
                    </a:lnTo>
                    <a:lnTo>
                      <a:pt x="3318" y="2050"/>
                    </a:lnTo>
                    <a:lnTo>
                      <a:pt x="3325" y="2049"/>
                    </a:lnTo>
                    <a:lnTo>
                      <a:pt x="3330" y="2047"/>
                    </a:lnTo>
                    <a:lnTo>
                      <a:pt x="3337" y="2042"/>
                    </a:lnTo>
                    <a:lnTo>
                      <a:pt x="3343" y="2036"/>
                    </a:lnTo>
                    <a:lnTo>
                      <a:pt x="3345" y="2034"/>
                    </a:lnTo>
                    <a:lnTo>
                      <a:pt x="3349" y="2031"/>
                    </a:lnTo>
                    <a:lnTo>
                      <a:pt x="3354" y="2030"/>
                    </a:lnTo>
                    <a:lnTo>
                      <a:pt x="3358" y="2029"/>
                    </a:lnTo>
                    <a:lnTo>
                      <a:pt x="3368" y="2029"/>
                    </a:lnTo>
                    <a:lnTo>
                      <a:pt x="3377" y="2029"/>
                    </a:lnTo>
                    <a:lnTo>
                      <a:pt x="3382" y="2028"/>
                    </a:lnTo>
                    <a:lnTo>
                      <a:pt x="3387" y="2025"/>
                    </a:lnTo>
                    <a:lnTo>
                      <a:pt x="3392" y="2022"/>
                    </a:lnTo>
                    <a:lnTo>
                      <a:pt x="3395" y="2018"/>
                    </a:lnTo>
                    <a:lnTo>
                      <a:pt x="3405" y="2008"/>
                    </a:lnTo>
                    <a:lnTo>
                      <a:pt x="3414" y="1998"/>
                    </a:lnTo>
                    <a:lnTo>
                      <a:pt x="3419" y="1993"/>
                    </a:lnTo>
                    <a:lnTo>
                      <a:pt x="3425" y="1990"/>
                    </a:lnTo>
                    <a:lnTo>
                      <a:pt x="3430" y="1987"/>
                    </a:lnTo>
                    <a:lnTo>
                      <a:pt x="3433" y="1986"/>
                    </a:lnTo>
                    <a:lnTo>
                      <a:pt x="3448" y="1989"/>
                    </a:lnTo>
                    <a:lnTo>
                      <a:pt x="3464" y="1993"/>
                    </a:lnTo>
                    <a:lnTo>
                      <a:pt x="3470" y="1993"/>
                    </a:lnTo>
                    <a:lnTo>
                      <a:pt x="3476" y="1992"/>
                    </a:lnTo>
                    <a:lnTo>
                      <a:pt x="3482" y="1991"/>
                    </a:lnTo>
                    <a:lnTo>
                      <a:pt x="3488" y="1989"/>
                    </a:lnTo>
                    <a:lnTo>
                      <a:pt x="3494" y="1986"/>
                    </a:lnTo>
                    <a:lnTo>
                      <a:pt x="3499" y="1981"/>
                    </a:lnTo>
                    <a:lnTo>
                      <a:pt x="3503" y="1977"/>
                    </a:lnTo>
                    <a:lnTo>
                      <a:pt x="3506" y="1971"/>
                    </a:lnTo>
                    <a:lnTo>
                      <a:pt x="3508" y="1965"/>
                    </a:lnTo>
                    <a:lnTo>
                      <a:pt x="3509" y="1958"/>
                    </a:lnTo>
                    <a:lnTo>
                      <a:pt x="3509" y="1952"/>
                    </a:lnTo>
                    <a:lnTo>
                      <a:pt x="3509" y="1945"/>
                    </a:lnTo>
                    <a:lnTo>
                      <a:pt x="3508" y="1933"/>
                    </a:lnTo>
                    <a:lnTo>
                      <a:pt x="3506" y="1923"/>
                    </a:lnTo>
                    <a:lnTo>
                      <a:pt x="3503" y="1914"/>
                    </a:lnTo>
                    <a:lnTo>
                      <a:pt x="3503" y="1902"/>
                    </a:lnTo>
                    <a:lnTo>
                      <a:pt x="3506" y="1891"/>
                    </a:lnTo>
                    <a:lnTo>
                      <a:pt x="3509" y="1883"/>
                    </a:lnTo>
                    <a:lnTo>
                      <a:pt x="3512" y="1880"/>
                    </a:lnTo>
                    <a:lnTo>
                      <a:pt x="3514" y="1879"/>
                    </a:lnTo>
                    <a:lnTo>
                      <a:pt x="3518" y="1878"/>
                    </a:lnTo>
                    <a:lnTo>
                      <a:pt x="3520" y="1878"/>
                    </a:lnTo>
                    <a:lnTo>
                      <a:pt x="3527" y="1880"/>
                    </a:lnTo>
                    <a:lnTo>
                      <a:pt x="3533" y="1883"/>
                    </a:lnTo>
                    <a:lnTo>
                      <a:pt x="3535" y="1884"/>
                    </a:lnTo>
                    <a:lnTo>
                      <a:pt x="3538" y="1885"/>
                    </a:lnTo>
                    <a:lnTo>
                      <a:pt x="3541" y="1885"/>
                    </a:lnTo>
                    <a:lnTo>
                      <a:pt x="3544" y="1885"/>
                    </a:lnTo>
                    <a:lnTo>
                      <a:pt x="3547" y="1884"/>
                    </a:lnTo>
                    <a:lnTo>
                      <a:pt x="3550" y="1882"/>
                    </a:lnTo>
                    <a:lnTo>
                      <a:pt x="3551" y="1878"/>
                    </a:lnTo>
                    <a:lnTo>
                      <a:pt x="3552" y="1873"/>
                    </a:lnTo>
                    <a:lnTo>
                      <a:pt x="3553" y="1868"/>
                    </a:lnTo>
                    <a:lnTo>
                      <a:pt x="3556" y="1864"/>
                    </a:lnTo>
                    <a:lnTo>
                      <a:pt x="3557" y="1859"/>
                    </a:lnTo>
                    <a:lnTo>
                      <a:pt x="3560" y="1855"/>
                    </a:lnTo>
                    <a:lnTo>
                      <a:pt x="3566" y="1848"/>
                    </a:lnTo>
                    <a:lnTo>
                      <a:pt x="3575" y="1844"/>
                    </a:lnTo>
                    <a:lnTo>
                      <a:pt x="3583" y="1841"/>
                    </a:lnTo>
                    <a:lnTo>
                      <a:pt x="3590" y="1838"/>
                    </a:lnTo>
                    <a:lnTo>
                      <a:pt x="3593" y="1835"/>
                    </a:lnTo>
                    <a:lnTo>
                      <a:pt x="3594" y="1832"/>
                    </a:lnTo>
                    <a:lnTo>
                      <a:pt x="3595" y="1828"/>
                    </a:lnTo>
                    <a:lnTo>
                      <a:pt x="3596" y="1822"/>
                    </a:lnTo>
                    <a:lnTo>
                      <a:pt x="3597" y="1810"/>
                    </a:lnTo>
                    <a:lnTo>
                      <a:pt x="3600" y="1800"/>
                    </a:lnTo>
                    <a:lnTo>
                      <a:pt x="3602" y="1796"/>
                    </a:lnTo>
                    <a:lnTo>
                      <a:pt x="3604" y="1794"/>
                    </a:lnTo>
                    <a:lnTo>
                      <a:pt x="3608" y="1791"/>
                    </a:lnTo>
                    <a:lnTo>
                      <a:pt x="3612" y="1790"/>
                    </a:lnTo>
                    <a:lnTo>
                      <a:pt x="3620" y="1790"/>
                    </a:lnTo>
                    <a:lnTo>
                      <a:pt x="3627" y="1789"/>
                    </a:lnTo>
                    <a:lnTo>
                      <a:pt x="3629" y="1788"/>
                    </a:lnTo>
                    <a:lnTo>
                      <a:pt x="3632" y="1786"/>
                    </a:lnTo>
                    <a:lnTo>
                      <a:pt x="3634" y="1784"/>
                    </a:lnTo>
                    <a:lnTo>
                      <a:pt x="3635" y="1782"/>
                    </a:lnTo>
                    <a:lnTo>
                      <a:pt x="3637" y="1778"/>
                    </a:lnTo>
                    <a:lnTo>
                      <a:pt x="3639" y="1776"/>
                    </a:lnTo>
                    <a:lnTo>
                      <a:pt x="3642" y="1773"/>
                    </a:lnTo>
                    <a:lnTo>
                      <a:pt x="3645" y="1772"/>
                    </a:lnTo>
                    <a:lnTo>
                      <a:pt x="3652" y="1771"/>
                    </a:lnTo>
                    <a:lnTo>
                      <a:pt x="3658" y="1771"/>
                    </a:lnTo>
                    <a:lnTo>
                      <a:pt x="3664" y="1771"/>
                    </a:lnTo>
                    <a:lnTo>
                      <a:pt x="3672" y="1770"/>
                    </a:lnTo>
                    <a:lnTo>
                      <a:pt x="3681" y="1767"/>
                    </a:lnTo>
                    <a:lnTo>
                      <a:pt x="3689" y="1765"/>
                    </a:lnTo>
                    <a:lnTo>
                      <a:pt x="3698" y="1763"/>
                    </a:lnTo>
                    <a:lnTo>
                      <a:pt x="3713" y="1759"/>
                    </a:lnTo>
                    <a:lnTo>
                      <a:pt x="3727" y="1756"/>
                    </a:lnTo>
                    <a:lnTo>
                      <a:pt x="3739" y="1751"/>
                    </a:lnTo>
                    <a:lnTo>
                      <a:pt x="3747" y="1746"/>
                    </a:lnTo>
                    <a:lnTo>
                      <a:pt x="3755" y="1739"/>
                    </a:lnTo>
                    <a:lnTo>
                      <a:pt x="3763" y="1732"/>
                    </a:lnTo>
                    <a:lnTo>
                      <a:pt x="3767" y="1723"/>
                    </a:lnTo>
                    <a:lnTo>
                      <a:pt x="3773" y="1713"/>
                    </a:lnTo>
                    <a:lnTo>
                      <a:pt x="3780" y="1701"/>
                    </a:lnTo>
                    <a:lnTo>
                      <a:pt x="3789" y="1689"/>
                    </a:lnTo>
                    <a:lnTo>
                      <a:pt x="3796" y="1681"/>
                    </a:lnTo>
                    <a:lnTo>
                      <a:pt x="3804" y="1675"/>
                    </a:lnTo>
                    <a:lnTo>
                      <a:pt x="3811" y="1671"/>
                    </a:lnTo>
                    <a:lnTo>
                      <a:pt x="3818" y="1669"/>
                    </a:lnTo>
                    <a:lnTo>
                      <a:pt x="3824" y="1668"/>
                    </a:lnTo>
                    <a:lnTo>
                      <a:pt x="3831" y="1668"/>
                    </a:lnTo>
                    <a:lnTo>
                      <a:pt x="3837" y="1666"/>
                    </a:lnTo>
                    <a:lnTo>
                      <a:pt x="3841" y="1664"/>
                    </a:lnTo>
                    <a:lnTo>
                      <a:pt x="3843" y="1662"/>
                    </a:lnTo>
                    <a:lnTo>
                      <a:pt x="3846" y="1659"/>
                    </a:lnTo>
                    <a:lnTo>
                      <a:pt x="3847" y="1656"/>
                    </a:lnTo>
                    <a:lnTo>
                      <a:pt x="3849" y="1649"/>
                    </a:lnTo>
                    <a:lnTo>
                      <a:pt x="3853" y="1641"/>
                    </a:lnTo>
                    <a:lnTo>
                      <a:pt x="3855" y="1638"/>
                    </a:lnTo>
                    <a:lnTo>
                      <a:pt x="3858" y="1635"/>
                    </a:lnTo>
                    <a:lnTo>
                      <a:pt x="3860" y="1633"/>
                    </a:lnTo>
                    <a:lnTo>
                      <a:pt x="3865" y="1631"/>
                    </a:lnTo>
                    <a:lnTo>
                      <a:pt x="3873" y="1627"/>
                    </a:lnTo>
                    <a:lnTo>
                      <a:pt x="3881" y="1624"/>
                    </a:lnTo>
                    <a:lnTo>
                      <a:pt x="3890" y="1618"/>
                    </a:lnTo>
                    <a:lnTo>
                      <a:pt x="3897" y="1611"/>
                    </a:lnTo>
                    <a:lnTo>
                      <a:pt x="3903" y="1603"/>
                    </a:lnTo>
                    <a:lnTo>
                      <a:pt x="3909" y="1599"/>
                    </a:lnTo>
                    <a:lnTo>
                      <a:pt x="3914" y="1596"/>
                    </a:lnTo>
                    <a:lnTo>
                      <a:pt x="3921" y="1595"/>
                    </a:lnTo>
                    <a:lnTo>
                      <a:pt x="3929" y="1595"/>
                    </a:lnTo>
                    <a:lnTo>
                      <a:pt x="3938" y="1594"/>
                    </a:lnTo>
                    <a:lnTo>
                      <a:pt x="3943" y="1593"/>
                    </a:lnTo>
                    <a:lnTo>
                      <a:pt x="3948" y="1590"/>
                    </a:lnTo>
                    <a:lnTo>
                      <a:pt x="3953" y="1588"/>
                    </a:lnTo>
                    <a:lnTo>
                      <a:pt x="3957" y="1586"/>
                    </a:lnTo>
                    <a:lnTo>
                      <a:pt x="3967" y="1578"/>
                    </a:lnTo>
                    <a:lnTo>
                      <a:pt x="3980" y="1570"/>
                    </a:lnTo>
                    <a:lnTo>
                      <a:pt x="3987" y="1568"/>
                    </a:lnTo>
                    <a:lnTo>
                      <a:pt x="3994" y="1564"/>
                    </a:lnTo>
                    <a:lnTo>
                      <a:pt x="4001" y="1562"/>
                    </a:lnTo>
                    <a:lnTo>
                      <a:pt x="4009" y="1561"/>
                    </a:lnTo>
                    <a:lnTo>
                      <a:pt x="4021" y="1559"/>
                    </a:lnTo>
                    <a:lnTo>
                      <a:pt x="4030" y="1561"/>
                    </a:lnTo>
                    <a:lnTo>
                      <a:pt x="4037" y="1562"/>
                    </a:lnTo>
                    <a:lnTo>
                      <a:pt x="4045" y="1563"/>
                    </a:lnTo>
                    <a:lnTo>
                      <a:pt x="4053" y="1564"/>
                    </a:lnTo>
                    <a:lnTo>
                      <a:pt x="4061" y="1564"/>
                    </a:lnTo>
                    <a:lnTo>
                      <a:pt x="4066" y="1563"/>
                    </a:lnTo>
                    <a:lnTo>
                      <a:pt x="4069" y="1561"/>
                    </a:lnTo>
                    <a:lnTo>
                      <a:pt x="4072" y="1559"/>
                    </a:lnTo>
                    <a:lnTo>
                      <a:pt x="4074" y="1556"/>
                    </a:lnTo>
                    <a:lnTo>
                      <a:pt x="4078" y="1550"/>
                    </a:lnTo>
                    <a:lnTo>
                      <a:pt x="4082" y="1544"/>
                    </a:lnTo>
                    <a:lnTo>
                      <a:pt x="4087" y="1539"/>
                    </a:lnTo>
                    <a:lnTo>
                      <a:pt x="4095" y="1534"/>
                    </a:lnTo>
                    <a:lnTo>
                      <a:pt x="4105" y="1532"/>
                    </a:lnTo>
                    <a:lnTo>
                      <a:pt x="4112" y="1527"/>
                    </a:lnTo>
                    <a:lnTo>
                      <a:pt x="4114" y="1524"/>
                    </a:lnTo>
                    <a:lnTo>
                      <a:pt x="4117" y="1521"/>
                    </a:lnTo>
                    <a:lnTo>
                      <a:pt x="4119" y="1518"/>
                    </a:lnTo>
                    <a:lnTo>
                      <a:pt x="4120" y="1514"/>
                    </a:lnTo>
                    <a:lnTo>
                      <a:pt x="4120" y="1508"/>
                    </a:lnTo>
                    <a:lnTo>
                      <a:pt x="4120" y="1504"/>
                    </a:lnTo>
                    <a:lnTo>
                      <a:pt x="4120" y="1502"/>
                    </a:lnTo>
                    <a:lnTo>
                      <a:pt x="4122" y="1501"/>
                    </a:lnTo>
                    <a:lnTo>
                      <a:pt x="4124" y="1502"/>
                    </a:lnTo>
                    <a:lnTo>
                      <a:pt x="4126" y="1505"/>
                    </a:lnTo>
                    <a:lnTo>
                      <a:pt x="4130" y="1507"/>
                    </a:lnTo>
                    <a:lnTo>
                      <a:pt x="4133" y="1511"/>
                    </a:lnTo>
                    <a:lnTo>
                      <a:pt x="4136" y="1515"/>
                    </a:lnTo>
                    <a:lnTo>
                      <a:pt x="4137" y="1521"/>
                    </a:lnTo>
                    <a:lnTo>
                      <a:pt x="4137" y="1526"/>
                    </a:lnTo>
                    <a:lnTo>
                      <a:pt x="4135" y="1531"/>
                    </a:lnTo>
                    <a:lnTo>
                      <a:pt x="4132" y="1536"/>
                    </a:lnTo>
                    <a:lnTo>
                      <a:pt x="4129" y="1540"/>
                    </a:lnTo>
                    <a:lnTo>
                      <a:pt x="4118" y="1549"/>
                    </a:lnTo>
                    <a:lnTo>
                      <a:pt x="4105" y="1558"/>
                    </a:lnTo>
                    <a:lnTo>
                      <a:pt x="4091" y="1568"/>
                    </a:lnTo>
                    <a:lnTo>
                      <a:pt x="4080" y="1578"/>
                    </a:lnTo>
                    <a:lnTo>
                      <a:pt x="4069" y="1588"/>
                    </a:lnTo>
                    <a:lnTo>
                      <a:pt x="4061" y="1597"/>
                    </a:lnTo>
                    <a:lnTo>
                      <a:pt x="4057" y="1602"/>
                    </a:lnTo>
                    <a:lnTo>
                      <a:pt x="4055" y="1608"/>
                    </a:lnTo>
                    <a:lnTo>
                      <a:pt x="4053" y="1614"/>
                    </a:lnTo>
                    <a:lnTo>
                      <a:pt x="4051" y="1620"/>
                    </a:lnTo>
                    <a:lnTo>
                      <a:pt x="4049" y="1634"/>
                    </a:lnTo>
                    <a:lnTo>
                      <a:pt x="4049" y="1647"/>
                    </a:lnTo>
                    <a:lnTo>
                      <a:pt x="4049" y="1660"/>
                    </a:lnTo>
                    <a:lnTo>
                      <a:pt x="4049" y="1671"/>
                    </a:lnTo>
                    <a:lnTo>
                      <a:pt x="4048" y="1682"/>
                    </a:lnTo>
                    <a:lnTo>
                      <a:pt x="4045" y="1693"/>
                    </a:lnTo>
                    <a:lnTo>
                      <a:pt x="4043" y="1704"/>
                    </a:lnTo>
                    <a:lnTo>
                      <a:pt x="4040" y="1719"/>
                    </a:lnTo>
                    <a:lnTo>
                      <a:pt x="4038" y="1732"/>
                    </a:lnTo>
                    <a:lnTo>
                      <a:pt x="4037" y="1744"/>
                    </a:lnTo>
                    <a:lnTo>
                      <a:pt x="4038" y="1748"/>
                    </a:lnTo>
                    <a:lnTo>
                      <a:pt x="4041" y="1752"/>
                    </a:lnTo>
                    <a:lnTo>
                      <a:pt x="4043" y="1756"/>
                    </a:lnTo>
                    <a:lnTo>
                      <a:pt x="4047" y="1759"/>
                    </a:lnTo>
                    <a:lnTo>
                      <a:pt x="4051" y="1763"/>
                    </a:lnTo>
                    <a:lnTo>
                      <a:pt x="4056" y="1764"/>
                    </a:lnTo>
                    <a:lnTo>
                      <a:pt x="4061" y="1765"/>
                    </a:lnTo>
                    <a:lnTo>
                      <a:pt x="4066" y="1765"/>
                    </a:lnTo>
                    <a:lnTo>
                      <a:pt x="4070" y="1765"/>
                    </a:lnTo>
                    <a:lnTo>
                      <a:pt x="4074" y="1766"/>
                    </a:lnTo>
                    <a:lnTo>
                      <a:pt x="4078" y="1766"/>
                    </a:lnTo>
                    <a:lnTo>
                      <a:pt x="4080" y="1769"/>
                    </a:lnTo>
                    <a:lnTo>
                      <a:pt x="4082" y="1770"/>
                    </a:lnTo>
                    <a:lnTo>
                      <a:pt x="4084" y="1772"/>
                    </a:lnTo>
                    <a:lnTo>
                      <a:pt x="4085" y="1775"/>
                    </a:lnTo>
                    <a:lnTo>
                      <a:pt x="4085" y="1778"/>
                    </a:lnTo>
                    <a:lnTo>
                      <a:pt x="4085" y="1782"/>
                    </a:lnTo>
                    <a:lnTo>
                      <a:pt x="4087" y="1784"/>
                    </a:lnTo>
                    <a:lnTo>
                      <a:pt x="4088" y="1788"/>
                    </a:lnTo>
                    <a:lnTo>
                      <a:pt x="4091" y="1791"/>
                    </a:lnTo>
                    <a:lnTo>
                      <a:pt x="4098" y="1797"/>
                    </a:lnTo>
                    <a:lnTo>
                      <a:pt x="4105" y="1804"/>
                    </a:lnTo>
                    <a:lnTo>
                      <a:pt x="4113" y="1814"/>
                    </a:lnTo>
                    <a:lnTo>
                      <a:pt x="4118" y="1822"/>
                    </a:lnTo>
                    <a:lnTo>
                      <a:pt x="4122" y="1832"/>
                    </a:lnTo>
                    <a:lnTo>
                      <a:pt x="4123" y="1841"/>
                    </a:lnTo>
                    <a:lnTo>
                      <a:pt x="4122" y="1853"/>
                    </a:lnTo>
                    <a:lnTo>
                      <a:pt x="4119" y="1868"/>
                    </a:lnTo>
                    <a:lnTo>
                      <a:pt x="4117" y="1886"/>
                    </a:lnTo>
                    <a:lnTo>
                      <a:pt x="4112" y="1901"/>
                    </a:lnTo>
                    <a:lnTo>
                      <a:pt x="4106" y="1914"/>
                    </a:lnTo>
                    <a:lnTo>
                      <a:pt x="4101" y="1927"/>
                    </a:lnTo>
                    <a:lnTo>
                      <a:pt x="4097" y="1941"/>
                    </a:lnTo>
                    <a:lnTo>
                      <a:pt x="4093" y="1954"/>
                    </a:lnTo>
                    <a:lnTo>
                      <a:pt x="4092" y="1959"/>
                    </a:lnTo>
                    <a:lnTo>
                      <a:pt x="4088" y="1964"/>
                    </a:lnTo>
                    <a:lnTo>
                      <a:pt x="4085" y="1967"/>
                    </a:lnTo>
                    <a:lnTo>
                      <a:pt x="4080" y="1971"/>
                    </a:lnTo>
                    <a:lnTo>
                      <a:pt x="4070" y="1974"/>
                    </a:lnTo>
                    <a:lnTo>
                      <a:pt x="4059" y="1979"/>
                    </a:lnTo>
                    <a:lnTo>
                      <a:pt x="4053" y="1981"/>
                    </a:lnTo>
                    <a:lnTo>
                      <a:pt x="4047" y="1984"/>
                    </a:lnTo>
                    <a:lnTo>
                      <a:pt x="4041" y="1989"/>
                    </a:lnTo>
                    <a:lnTo>
                      <a:pt x="4035" y="1993"/>
                    </a:lnTo>
                    <a:lnTo>
                      <a:pt x="4024" y="2004"/>
                    </a:lnTo>
                    <a:lnTo>
                      <a:pt x="4016" y="2013"/>
                    </a:lnTo>
                    <a:lnTo>
                      <a:pt x="4012" y="2019"/>
                    </a:lnTo>
                    <a:lnTo>
                      <a:pt x="4010" y="2025"/>
                    </a:lnTo>
                    <a:lnTo>
                      <a:pt x="4009" y="2032"/>
                    </a:lnTo>
                    <a:lnTo>
                      <a:pt x="4006" y="2040"/>
                    </a:lnTo>
                    <a:lnTo>
                      <a:pt x="4006" y="2047"/>
                    </a:lnTo>
                    <a:lnTo>
                      <a:pt x="4006" y="2054"/>
                    </a:lnTo>
                    <a:lnTo>
                      <a:pt x="4006" y="2060"/>
                    </a:lnTo>
                    <a:lnTo>
                      <a:pt x="4007" y="2066"/>
                    </a:lnTo>
                    <a:lnTo>
                      <a:pt x="4012" y="2076"/>
                    </a:lnTo>
                    <a:lnTo>
                      <a:pt x="4019" y="2090"/>
                    </a:lnTo>
                    <a:lnTo>
                      <a:pt x="4022" y="2098"/>
                    </a:lnTo>
                    <a:lnTo>
                      <a:pt x="4024" y="2105"/>
                    </a:lnTo>
                    <a:lnTo>
                      <a:pt x="4025" y="2113"/>
                    </a:lnTo>
                    <a:lnTo>
                      <a:pt x="4026" y="2120"/>
                    </a:lnTo>
                    <a:lnTo>
                      <a:pt x="4025" y="2129"/>
                    </a:lnTo>
                    <a:lnTo>
                      <a:pt x="4023" y="2135"/>
                    </a:lnTo>
                    <a:lnTo>
                      <a:pt x="4019" y="2141"/>
                    </a:lnTo>
                    <a:lnTo>
                      <a:pt x="4017" y="2145"/>
                    </a:lnTo>
                    <a:lnTo>
                      <a:pt x="4013" y="2151"/>
                    </a:lnTo>
                    <a:lnTo>
                      <a:pt x="4010" y="2156"/>
                    </a:lnTo>
                    <a:lnTo>
                      <a:pt x="4007" y="2162"/>
                    </a:lnTo>
                    <a:lnTo>
                      <a:pt x="4005" y="2168"/>
                    </a:lnTo>
                    <a:lnTo>
                      <a:pt x="4004" y="2185"/>
                    </a:lnTo>
                    <a:lnTo>
                      <a:pt x="4005" y="2204"/>
                    </a:lnTo>
                    <a:lnTo>
                      <a:pt x="4007" y="2224"/>
                    </a:lnTo>
                    <a:lnTo>
                      <a:pt x="4011" y="2242"/>
                    </a:lnTo>
                    <a:lnTo>
                      <a:pt x="4013" y="2264"/>
                    </a:lnTo>
                    <a:lnTo>
                      <a:pt x="4016" y="2294"/>
                    </a:lnTo>
                    <a:lnTo>
                      <a:pt x="4017" y="2321"/>
                    </a:lnTo>
                    <a:lnTo>
                      <a:pt x="4016" y="2342"/>
                    </a:lnTo>
                    <a:lnTo>
                      <a:pt x="4015" y="2347"/>
                    </a:lnTo>
                    <a:lnTo>
                      <a:pt x="4012" y="2353"/>
                    </a:lnTo>
                    <a:lnTo>
                      <a:pt x="4010" y="2358"/>
                    </a:lnTo>
                    <a:lnTo>
                      <a:pt x="4006" y="2363"/>
                    </a:lnTo>
                    <a:lnTo>
                      <a:pt x="4001" y="2369"/>
                    </a:lnTo>
                    <a:lnTo>
                      <a:pt x="3998" y="2374"/>
                    </a:lnTo>
                    <a:lnTo>
                      <a:pt x="3996" y="2380"/>
                    </a:lnTo>
                    <a:lnTo>
                      <a:pt x="3993" y="2387"/>
                    </a:lnTo>
                    <a:lnTo>
                      <a:pt x="3992" y="2394"/>
                    </a:lnTo>
                    <a:lnTo>
                      <a:pt x="3991" y="2401"/>
                    </a:lnTo>
                    <a:lnTo>
                      <a:pt x="3992" y="2407"/>
                    </a:lnTo>
                    <a:lnTo>
                      <a:pt x="3993" y="2413"/>
                    </a:lnTo>
                    <a:lnTo>
                      <a:pt x="3996" y="2419"/>
                    </a:lnTo>
                    <a:lnTo>
                      <a:pt x="3998" y="2424"/>
                    </a:lnTo>
                    <a:lnTo>
                      <a:pt x="4000" y="2429"/>
                    </a:lnTo>
                    <a:lnTo>
                      <a:pt x="4005" y="2433"/>
                    </a:lnTo>
                    <a:lnTo>
                      <a:pt x="4013" y="2446"/>
                    </a:lnTo>
                    <a:lnTo>
                      <a:pt x="4022" y="2462"/>
                    </a:lnTo>
                    <a:lnTo>
                      <a:pt x="4025" y="2471"/>
                    </a:lnTo>
                    <a:lnTo>
                      <a:pt x="4028" y="2479"/>
                    </a:lnTo>
                    <a:lnTo>
                      <a:pt x="4029" y="2488"/>
                    </a:lnTo>
                    <a:lnTo>
                      <a:pt x="4029" y="2496"/>
                    </a:lnTo>
                    <a:lnTo>
                      <a:pt x="4028" y="2503"/>
                    </a:lnTo>
                    <a:lnTo>
                      <a:pt x="4025" y="2510"/>
                    </a:lnTo>
                    <a:lnTo>
                      <a:pt x="4022" y="2517"/>
                    </a:lnTo>
                    <a:lnTo>
                      <a:pt x="4018" y="2523"/>
                    </a:lnTo>
                    <a:lnTo>
                      <a:pt x="4009" y="2535"/>
                    </a:lnTo>
                    <a:lnTo>
                      <a:pt x="4000" y="2547"/>
                    </a:lnTo>
                    <a:lnTo>
                      <a:pt x="3997" y="2553"/>
                    </a:lnTo>
                    <a:lnTo>
                      <a:pt x="3994" y="2560"/>
                    </a:lnTo>
                    <a:lnTo>
                      <a:pt x="3992" y="2567"/>
                    </a:lnTo>
                    <a:lnTo>
                      <a:pt x="3992" y="2574"/>
                    </a:lnTo>
                    <a:lnTo>
                      <a:pt x="3992" y="2580"/>
                    </a:lnTo>
                    <a:lnTo>
                      <a:pt x="3992" y="2586"/>
                    </a:lnTo>
                    <a:lnTo>
                      <a:pt x="3993" y="2591"/>
                    </a:lnTo>
                    <a:lnTo>
                      <a:pt x="3996" y="2595"/>
                    </a:lnTo>
                    <a:lnTo>
                      <a:pt x="3999" y="2601"/>
                    </a:lnTo>
                    <a:lnTo>
                      <a:pt x="4001" y="2608"/>
                    </a:lnTo>
                    <a:lnTo>
                      <a:pt x="4001" y="2616"/>
                    </a:lnTo>
                    <a:lnTo>
                      <a:pt x="4000" y="2626"/>
                    </a:lnTo>
                    <a:lnTo>
                      <a:pt x="3998" y="2639"/>
                    </a:lnTo>
                    <a:lnTo>
                      <a:pt x="3992" y="2654"/>
                    </a:lnTo>
                    <a:lnTo>
                      <a:pt x="3984" y="2668"/>
                    </a:lnTo>
                    <a:lnTo>
                      <a:pt x="3977" y="2681"/>
                    </a:lnTo>
                    <a:lnTo>
                      <a:pt x="3973" y="2687"/>
                    </a:lnTo>
                    <a:lnTo>
                      <a:pt x="3968" y="2692"/>
                    </a:lnTo>
                    <a:lnTo>
                      <a:pt x="3962" y="2696"/>
                    </a:lnTo>
                    <a:lnTo>
                      <a:pt x="3956" y="2698"/>
                    </a:lnTo>
                    <a:lnTo>
                      <a:pt x="3952" y="2700"/>
                    </a:lnTo>
                    <a:lnTo>
                      <a:pt x="3948" y="2703"/>
                    </a:lnTo>
                    <a:lnTo>
                      <a:pt x="3947" y="2706"/>
                    </a:lnTo>
                    <a:lnTo>
                      <a:pt x="3947" y="2714"/>
                    </a:lnTo>
                    <a:lnTo>
                      <a:pt x="3949" y="2734"/>
                    </a:lnTo>
                    <a:lnTo>
                      <a:pt x="3950" y="2748"/>
                    </a:lnTo>
                    <a:lnTo>
                      <a:pt x="3949" y="2754"/>
                    </a:lnTo>
                    <a:lnTo>
                      <a:pt x="3949" y="2762"/>
                    </a:lnTo>
                    <a:lnTo>
                      <a:pt x="3950" y="2769"/>
                    </a:lnTo>
                    <a:lnTo>
                      <a:pt x="3953" y="2777"/>
                    </a:lnTo>
                    <a:lnTo>
                      <a:pt x="3955" y="2784"/>
                    </a:lnTo>
                    <a:lnTo>
                      <a:pt x="3956" y="2793"/>
                    </a:lnTo>
                    <a:lnTo>
                      <a:pt x="3956" y="2803"/>
                    </a:lnTo>
                    <a:lnTo>
                      <a:pt x="3954" y="2811"/>
                    </a:lnTo>
                    <a:lnTo>
                      <a:pt x="3949" y="2817"/>
                    </a:lnTo>
                    <a:lnTo>
                      <a:pt x="3940" y="2826"/>
                    </a:lnTo>
                    <a:lnTo>
                      <a:pt x="3929" y="2837"/>
                    </a:lnTo>
                    <a:lnTo>
                      <a:pt x="3917" y="2851"/>
                    </a:lnTo>
                    <a:lnTo>
                      <a:pt x="3911" y="2859"/>
                    </a:lnTo>
                    <a:lnTo>
                      <a:pt x="3906" y="2868"/>
                    </a:lnTo>
                    <a:lnTo>
                      <a:pt x="3902" y="2876"/>
                    </a:lnTo>
                    <a:lnTo>
                      <a:pt x="3898" y="2885"/>
                    </a:lnTo>
                    <a:lnTo>
                      <a:pt x="3892" y="2901"/>
                    </a:lnTo>
                    <a:lnTo>
                      <a:pt x="3889" y="2913"/>
                    </a:lnTo>
                    <a:lnTo>
                      <a:pt x="3887" y="2925"/>
                    </a:lnTo>
                    <a:lnTo>
                      <a:pt x="3887" y="2939"/>
                    </a:lnTo>
                    <a:lnTo>
                      <a:pt x="3886" y="2955"/>
                    </a:lnTo>
                    <a:lnTo>
                      <a:pt x="3886" y="2968"/>
                    </a:lnTo>
                    <a:lnTo>
                      <a:pt x="3886" y="2974"/>
                    </a:lnTo>
                    <a:lnTo>
                      <a:pt x="3887" y="2980"/>
                    </a:lnTo>
                    <a:lnTo>
                      <a:pt x="3889" y="2985"/>
                    </a:lnTo>
                    <a:lnTo>
                      <a:pt x="3891" y="2990"/>
                    </a:lnTo>
                    <a:lnTo>
                      <a:pt x="3893" y="2995"/>
                    </a:lnTo>
                    <a:lnTo>
                      <a:pt x="3896" y="2999"/>
                    </a:lnTo>
                    <a:lnTo>
                      <a:pt x="3899" y="3002"/>
                    </a:lnTo>
                    <a:lnTo>
                      <a:pt x="3903" y="3005"/>
                    </a:lnTo>
                    <a:lnTo>
                      <a:pt x="3905" y="3007"/>
                    </a:lnTo>
                    <a:lnTo>
                      <a:pt x="3908" y="3011"/>
                    </a:lnTo>
                    <a:lnTo>
                      <a:pt x="3910" y="3015"/>
                    </a:lnTo>
                    <a:lnTo>
                      <a:pt x="3912" y="3020"/>
                    </a:lnTo>
                    <a:lnTo>
                      <a:pt x="3915" y="3030"/>
                    </a:lnTo>
                    <a:lnTo>
                      <a:pt x="3915" y="3042"/>
                    </a:lnTo>
                    <a:lnTo>
                      <a:pt x="3915" y="3046"/>
                    </a:lnTo>
                    <a:lnTo>
                      <a:pt x="3914" y="3052"/>
                    </a:lnTo>
                    <a:lnTo>
                      <a:pt x="3911" y="3058"/>
                    </a:lnTo>
                    <a:lnTo>
                      <a:pt x="3909" y="3064"/>
                    </a:lnTo>
                    <a:lnTo>
                      <a:pt x="3905" y="3070"/>
                    </a:lnTo>
                    <a:lnTo>
                      <a:pt x="3900" y="3076"/>
                    </a:lnTo>
                    <a:lnTo>
                      <a:pt x="3896" y="3082"/>
                    </a:lnTo>
                    <a:lnTo>
                      <a:pt x="3889" y="3088"/>
                    </a:lnTo>
                    <a:lnTo>
                      <a:pt x="3884" y="3090"/>
                    </a:lnTo>
                    <a:lnTo>
                      <a:pt x="3878" y="3093"/>
                    </a:lnTo>
                    <a:lnTo>
                      <a:pt x="3873" y="3095"/>
                    </a:lnTo>
                    <a:lnTo>
                      <a:pt x="3867" y="3096"/>
                    </a:lnTo>
                    <a:lnTo>
                      <a:pt x="3854" y="3097"/>
                    </a:lnTo>
                    <a:lnTo>
                      <a:pt x="3843" y="3097"/>
                    </a:lnTo>
                    <a:lnTo>
                      <a:pt x="3829" y="3096"/>
                    </a:lnTo>
                    <a:lnTo>
                      <a:pt x="3816" y="3095"/>
                    </a:lnTo>
                    <a:lnTo>
                      <a:pt x="3803" y="3093"/>
                    </a:lnTo>
                    <a:lnTo>
                      <a:pt x="3789" y="3092"/>
                    </a:lnTo>
                    <a:lnTo>
                      <a:pt x="3753" y="3088"/>
                    </a:lnTo>
                    <a:lnTo>
                      <a:pt x="3713" y="3084"/>
                    </a:lnTo>
                    <a:lnTo>
                      <a:pt x="3672" y="3082"/>
                    </a:lnTo>
                    <a:lnTo>
                      <a:pt x="3635" y="3080"/>
                    </a:lnTo>
                    <a:lnTo>
                      <a:pt x="3614" y="3078"/>
                    </a:lnTo>
                    <a:lnTo>
                      <a:pt x="3596" y="3077"/>
                    </a:lnTo>
                    <a:lnTo>
                      <a:pt x="3582" y="3076"/>
                    </a:lnTo>
                    <a:lnTo>
                      <a:pt x="3571" y="3074"/>
                    </a:lnTo>
                    <a:lnTo>
                      <a:pt x="3563" y="3071"/>
                    </a:lnTo>
                    <a:lnTo>
                      <a:pt x="3557" y="3069"/>
                    </a:lnTo>
                    <a:lnTo>
                      <a:pt x="3552" y="3065"/>
                    </a:lnTo>
                    <a:lnTo>
                      <a:pt x="3547" y="3063"/>
                    </a:lnTo>
                    <a:lnTo>
                      <a:pt x="3541" y="3055"/>
                    </a:lnTo>
                    <a:lnTo>
                      <a:pt x="3538" y="3049"/>
                    </a:lnTo>
                    <a:lnTo>
                      <a:pt x="3535" y="3046"/>
                    </a:lnTo>
                    <a:lnTo>
                      <a:pt x="3533" y="3044"/>
                    </a:lnTo>
                    <a:lnTo>
                      <a:pt x="3531" y="3042"/>
                    </a:lnTo>
                    <a:lnTo>
                      <a:pt x="3527" y="3042"/>
                    </a:lnTo>
                    <a:lnTo>
                      <a:pt x="3524" y="3040"/>
                    </a:lnTo>
                    <a:lnTo>
                      <a:pt x="3520" y="3042"/>
                    </a:lnTo>
                    <a:lnTo>
                      <a:pt x="3518" y="3043"/>
                    </a:lnTo>
                    <a:lnTo>
                      <a:pt x="3515" y="3045"/>
                    </a:lnTo>
                    <a:lnTo>
                      <a:pt x="3509" y="3053"/>
                    </a:lnTo>
                    <a:lnTo>
                      <a:pt x="3505" y="3068"/>
                    </a:lnTo>
                    <a:lnTo>
                      <a:pt x="3500" y="3083"/>
                    </a:lnTo>
                    <a:lnTo>
                      <a:pt x="3496" y="3095"/>
                    </a:lnTo>
                    <a:lnTo>
                      <a:pt x="3492" y="3103"/>
                    </a:lnTo>
                    <a:lnTo>
                      <a:pt x="3484" y="3112"/>
                    </a:lnTo>
                    <a:lnTo>
                      <a:pt x="3477" y="3118"/>
                    </a:lnTo>
                    <a:lnTo>
                      <a:pt x="3472" y="3121"/>
                    </a:lnTo>
                    <a:lnTo>
                      <a:pt x="3471" y="3124"/>
                    </a:lnTo>
                    <a:lnTo>
                      <a:pt x="3471" y="3126"/>
                    </a:lnTo>
                    <a:lnTo>
                      <a:pt x="3471" y="3128"/>
                    </a:lnTo>
                    <a:lnTo>
                      <a:pt x="3472" y="3132"/>
                    </a:lnTo>
                    <a:lnTo>
                      <a:pt x="3474" y="3138"/>
                    </a:lnTo>
                    <a:lnTo>
                      <a:pt x="3474" y="3145"/>
                    </a:lnTo>
                    <a:lnTo>
                      <a:pt x="3471" y="3153"/>
                    </a:lnTo>
                    <a:lnTo>
                      <a:pt x="3465" y="3164"/>
                    </a:lnTo>
                    <a:lnTo>
                      <a:pt x="3458" y="3175"/>
                    </a:lnTo>
                    <a:lnTo>
                      <a:pt x="3451" y="3184"/>
                    </a:lnTo>
                    <a:lnTo>
                      <a:pt x="3445" y="3193"/>
                    </a:lnTo>
                    <a:lnTo>
                      <a:pt x="3439" y="3200"/>
                    </a:lnTo>
                    <a:lnTo>
                      <a:pt x="3434" y="3206"/>
                    </a:lnTo>
                    <a:lnTo>
                      <a:pt x="3431" y="3213"/>
                    </a:lnTo>
                    <a:lnTo>
                      <a:pt x="3430" y="3220"/>
                    </a:lnTo>
                    <a:lnTo>
                      <a:pt x="3431" y="3226"/>
                    </a:lnTo>
                    <a:lnTo>
                      <a:pt x="3431" y="3228"/>
                    </a:lnTo>
                    <a:lnTo>
                      <a:pt x="3431" y="3231"/>
                    </a:lnTo>
                    <a:lnTo>
                      <a:pt x="3429" y="3232"/>
                    </a:lnTo>
                    <a:lnTo>
                      <a:pt x="3426" y="3232"/>
                    </a:lnTo>
                    <a:lnTo>
                      <a:pt x="3418" y="3233"/>
                    </a:lnTo>
                    <a:lnTo>
                      <a:pt x="3405" y="3233"/>
                    </a:lnTo>
                    <a:lnTo>
                      <a:pt x="3399" y="3233"/>
                    </a:lnTo>
                    <a:lnTo>
                      <a:pt x="3393" y="3235"/>
                    </a:lnTo>
                    <a:lnTo>
                      <a:pt x="3387" y="3237"/>
                    </a:lnTo>
                    <a:lnTo>
                      <a:pt x="3382" y="3240"/>
                    </a:lnTo>
                    <a:lnTo>
                      <a:pt x="3375" y="3247"/>
                    </a:lnTo>
                    <a:lnTo>
                      <a:pt x="3369" y="3256"/>
                    </a:lnTo>
                    <a:lnTo>
                      <a:pt x="3367" y="3259"/>
                    </a:lnTo>
                    <a:lnTo>
                      <a:pt x="3363" y="3261"/>
                    </a:lnTo>
                    <a:lnTo>
                      <a:pt x="3360" y="3264"/>
                    </a:lnTo>
                    <a:lnTo>
                      <a:pt x="3356" y="3265"/>
                    </a:lnTo>
                    <a:lnTo>
                      <a:pt x="3348" y="3265"/>
                    </a:lnTo>
                    <a:lnTo>
                      <a:pt x="3341" y="3264"/>
                    </a:lnTo>
                    <a:lnTo>
                      <a:pt x="3333" y="3264"/>
                    </a:lnTo>
                    <a:lnTo>
                      <a:pt x="3326" y="3265"/>
                    </a:lnTo>
                    <a:lnTo>
                      <a:pt x="3324" y="3267"/>
                    </a:lnTo>
                    <a:lnTo>
                      <a:pt x="3322" y="3270"/>
                    </a:lnTo>
                    <a:lnTo>
                      <a:pt x="3320" y="3273"/>
                    </a:lnTo>
                    <a:lnTo>
                      <a:pt x="3320" y="3278"/>
                    </a:lnTo>
                    <a:lnTo>
                      <a:pt x="3318" y="3285"/>
                    </a:lnTo>
                    <a:lnTo>
                      <a:pt x="3316" y="3291"/>
                    </a:lnTo>
                    <a:lnTo>
                      <a:pt x="3311" y="3295"/>
                    </a:lnTo>
                    <a:lnTo>
                      <a:pt x="3305" y="3297"/>
                    </a:lnTo>
                    <a:lnTo>
                      <a:pt x="3301" y="3298"/>
                    </a:lnTo>
                    <a:lnTo>
                      <a:pt x="3299" y="3301"/>
                    </a:lnTo>
                    <a:lnTo>
                      <a:pt x="3298" y="3304"/>
                    </a:lnTo>
                    <a:lnTo>
                      <a:pt x="3298" y="3309"/>
                    </a:lnTo>
                    <a:lnTo>
                      <a:pt x="3298" y="3314"/>
                    </a:lnTo>
                    <a:lnTo>
                      <a:pt x="3300" y="3317"/>
                    </a:lnTo>
                    <a:lnTo>
                      <a:pt x="3302" y="3322"/>
                    </a:lnTo>
                    <a:lnTo>
                      <a:pt x="3307" y="3326"/>
                    </a:lnTo>
                    <a:lnTo>
                      <a:pt x="3317" y="3330"/>
                    </a:lnTo>
                    <a:lnTo>
                      <a:pt x="3324" y="3334"/>
                    </a:lnTo>
                    <a:lnTo>
                      <a:pt x="3327" y="3336"/>
                    </a:lnTo>
                    <a:lnTo>
                      <a:pt x="3331" y="3341"/>
                    </a:lnTo>
                    <a:lnTo>
                      <a:pt x="3335" y="3346"/>
                    </a:lnTo>
                    <a:lnTo>
                      <a:pt x="3338" y="3354"/>
                    </a:lnTo>
                    <a:lnTo>
                      <a:pt x="3348" y="3373"/>
                    </a:lnTo>
                    <a:lnTo>
                      <a:pt x="3357" y="3392"/>
                    </a:lnTo>
                    <a:lnTo>
                      <a:pt x="3367" y="3411"/>
                    </a:lnTo>
                    <a:lnTo>
                      <a:pt x="3374" y="3427"/>
                    </a:lnTo>
                    <a:lnTo>
                      <a:pt x="3383" y="3446"/>
                    </a:lnTo>
                    <a:lnTo>
                      <a:pt x="3396" y="3473"/>
                    </a:lnTo>
                    <a:lnTo>
                      <a:pt x="3409" y="3502"/>
                    </a:lnTo>
                    <a:lnTo>
                      <a:pt x="3420" y="3524"/>
                    </a:lnTo>
                    <a:lnTo>
                      <a:pt x="3429" y="3543"/>
                    </a:lnTo>
                    <a:lnTo>
                      <a:pt x="3437" y="3561"/>
                    </a:lnTo>
                    <a:lnTo>
                      <a:pt x="3446" y="3579"/>
                    </a:lnTo>
                    <a:lnTo>
                      <a:pt x="3452" y="3594"/>
                    </a:lnTo>
                    <a:lnTo>
                      <a:pt x="3456" y="3601"/>
                    </a:lnTo>
                    <a:lnTo>
                      <a:pt x="3458" y="3610"/>
                    </a:lnTo>
                    <a:lnTo>
                      <a:pt x="3462" y="3619"/>
                    </a:lnTo>
                    <a:lnTo>
                      <a:pt x="3462" y="3626"/>
                    </a:lnTo>
                    <a:lnTo>
                      <a:pt x="3457" y="3638"/>
                    </a:lnTo>
                    <a:lnTo>
                      <a:pt x="3452" y="3651"/>
                    </a:lnTo>
                    <a:lnTo>
                      <a:pt x="3453" y="3667"/>
                    </a:lnTo>
                    <a:lnTo>
                      <a:pt x="3455" y="3683"/>
                    </a:lnTo>
                    <a:lnTo>
                      <a:pt x="3457" y="3701"/>
                    </a:lnTo>
                    <a:lnTo>
                      <a:pt x="3456" y="3717"/>
                    </a:lnTo>
                    <a:lnTo>
                      <a:pt x="3455" y="3731"/>
                    </a:lnTo>
                    <a:lnTo>
                      <a:pt x="3455" y="3742"/>
                    </a:lnTo>
                    <a:lnTo>
                      <a:pt x="3456" y="3746"/>
                    </a:lnTo>
                    <a:lnTo>
                      <a:pt x="3457" y="3751"/>
                    </a:lnTo>
                    <a:lnTo>
                      <a:pt x="3459" y="3755"/>
                    </a:lnTo>
                    <a:lnTo>
                      <a:pt x="3462" y="3760"/>
                    </a:lnTo>
                    <a:lnTo>
                      <a:pt x="3468" y="3768"/>
                    </a:lnTo>
                    <a:lnTo>
                      <a:pt x="3472" y="3780"/>
                    </a:lnTo>
                    <a:lnTo>
                      <a:pt x="3475" y="3786"/>
                    </a:lnTo>
                    <a:lnTo>
                      <a:pt x="3476" y="3793"/>
                    </a:lnTo>
                    <a:lnTo>
                      <a:pt x="3476" y="3800"/>
                    </a:lnTo>
                    <a:lnTo>
                      <a:pt x="3476" y="3808"/>
                    </a:lnTo>
                    <a:lnTo>
                      <a:pt x="3475" y="3824"/>
                    </a:lnTo>
                    <a:lnTo>
                      <a:pt x="3476" y="3838"/>
                    </a:lnTo>
                    <a:lnTo>
                      <a:pt x="3477" y="3845"/>
                    </a:lnTo>
                    <a:lnTo>
                      <a:pt x="3478" y="3851"/>
                    </a:lnTo>
                    <a:lnTo>
                      <a:pt x="3482" y="3856"/>
                    </a:lnTo>
                    <a:lnTo>
                      <a:pt x="3487" y="3861"/>
                    </a:lnTo>
                    <a:lnTo>
                      <a:pt x="3501" y="3866"/>
                    </a:lnTo>
                    <a:lnTo>
                      <a:pt x="3509" y="3871"/>
                    </a:lnTo>
                    <a:lnTo>
                      <a:pt x="3512" y="3875"/>
                    </a:lnTo>
                    <a:lnTo>
                      <a:pt x="3512" y="3878"/>
                    </a:lnTo>
                    <a:lnTo>
                      <a:pt x="3512" y="3881"/>
                    </a:lnTo>
                    <a:lnTo>
                      <a:pt x="3509" y="3883"/>
                    </a:lnTo>
                    <a:lnTo>
                      <a:pt x="3505" y="3889"/>
                    </a:lnTo>
                    <a:lnTo>
                      <a:pt x="3497" y="3894"/>
                    </a:lnTo>
                    <a:lnTo>
                      <a:pt x="3490" y="3901"/>
                    </a:lnTo>
                    <a:lnTo>
                      <a:pt x="3484" y="3907"/>
                    </a:lnTo>
                    <a:lnTo>
                      <a:pt x="3480" y="3912"/>
                    </a:lnTo>
                    <a:lnTo>
                      <a:pt x="3476" y="3915"/>
                    </a:lnTo>
                    <a:lnTo>
                      <a:pt x="3474" y="3915"/>
                    </a:lnTo>
                    <a:lnTo>
                      <a:pt x="3471" y="3915"/>
                    </a:lnTo>
                    <a:lnTo>
                      <a:pt x="3468" y="3914"/>
                    </a:lnTo>
                    <a:lnTo>
                      <a:pt x="3464" y="3910"/>
                    </a:lnTo>
                    <a:lnTo>
                      <a:pt x="3450" y="3899"/>
                    </a:lnTo>
                    <a:lnTo>
                      <a:pt x="3436" y="3887"/>
                    </a:lnTo>
                    <a:lnTo>
                      <a:pt x="3431" y="3883"/>
                    </a:lnTo>
                    <a:lnTo>
                      <a:pt x="3426" y="3881"/>
                    </a:lnTo>
                    <a:lnTo>
                      <a:pt x="3424" y="3881"/>
                    </a:lnTo>
                    <a:lnTo>
                      <a:pt x="3423" y="3881"/>
                    </a:lnTo>
                    <a:lnTo>
                      <a:pt x="3420" y="3882"/>
                    </a:lnTo>
                    <a:lnTo>
                      <a:pt x="3419" y="3884"/>
                    </a:lnTo>
                    <a:lnTo>
                      <a:pt x="3412" y="3896"/>
                    </a:lnTo>
                    <a:lnTo>
                      <a:pt x="3407" y="3908"/>
                    </a:lnTo>
                    <a:lnTo>
                      <a:pt x="3405" y="3912"/>
                    </a:lnTo>
                    <a:lnTo>
                      <a:pt x="3402" y="3915"/>
                    </a:lnTo>
                    <a:lnTo>
                      <a:pt x="3399" y="3918"/>
                    </a:lnTo>
                    <a:lnTo>
                      <a:pt x="3395" y="3919"/>
                    </a:lnTo>
                    <a:lnTo>
                      <a:pt x="3392" y="3919"/>
                    </a:lnTo>
                    <a:lnTo>
                      <a:pt x="3387" y="3919"/>
                    </a:lnTo>
                    <a:lnTo>
                      <a:pt x="3382" y="3916"/>
                    </a:lnTo>
                    <a:lnTo>
                      <a:pt x="3379" y="3914"/>
                    </a:lnTo>
                    <a:lnTo>
                      <a:pt x="3369" y="3906"/>
                    </a:lnTo>
                    <a:lnTo>
                      <a:pt x="3360" y="3899"/>
                    </a:lnTo>
                    <a:lnTo>
                      <a:pt x="3349" y="3891"/>
                    </a:lnTo>
                    <a:lnTo>
                      <a:pt x="3338" y="3887"/>
                    </a:lnTo>
                    <a:lnTo>
                      <a:pt x="3327" y="3883"/>
                    </a:lnTo>
                    <a:lnTo>
                      <a:pt x="3318" y="3878"/>
                    </a:lnTo>
                    <a:lnTo>
                      <a:pt x="3310" y="3874"/>
                    </a:lnTo>
                    <a:lnTo>
                      <a:pt x="3302" y="3866"/>
                    </a:lnTo>
                    <a:lnTo>
                      <a:pt x="3297" y="3862"/>
                    </a:lnTo>
                    <a:lnTo>
                      <a:pt x="3289" y="3859"/>
                    </a:lnTo>
                    <a:lnTo>
                      <a:pt x="3282" y="3858"/>
                    </a:lnTo>
                    <a:lnTo>
                      <a:pt x="3275" y="3858"/>
                    </a:lnTo>
                    <a:lnTo>
                      <a:pt x="3268" y="3858"/>
                    </a:lnTo>
                    <a:lnTo>
                      <a:pt x="3260" y="3857"/>
                    </a:lnTo>
                    <a:lnTo>
                      <a:pt x="3256" y="3855"/>
                    </a:lnTo>
                    <a:lnTo>
                      <a:pt x="3251" y="3853"/>
                    </a:lnTo>
                    <a:lnTo>
                      <a:pt x="3248" y="3850"/>
                    </a:lnTo>
                    <a:lnTo>
                      <a:pt x="3245" y="3846"/>
                    </a:lnTo>
                    <a:lnTo>
                      <a:pt x="3238" y="3833"/>
                    </a:lnTo>
                    <a:lnTo>
                      <a:pt x="3231" y="3821"/>
                    </a:lnTo>
                    <a:lnTo>
                      <a:pt x="3226" y="3819"/>
                    </a:lnTo>
                    <a:lnTo>
                      <a:pt x="3222" y="3819"/>
                    </a:lnTo>
                    <a:lnTo>
                      <a:pt x="3218" y="3819"/>
                    </a:lnTo>
                    <a:lnTo>
                      <a:pt x="3213" y="3821"/>
                    </a:lnTo>
                    <a:lnTo>
                      <a:pt x="3211" y="3823"/>
                    </a:lnTo>
                    <a:lnTo>
                      <a:pt x="3209" y="3820"/>
                    </a:lnTo>
                    <a:lnTo>
                      <a:pt x="3207" y="3817"/>
                    </a:lnTo>
                    <a:lnTo>
                      <a:pt x="3206" y="3812"/>
                    </a:lnTo>
                    <a:lnTo>
                      <a:pt x="3205" y="3800"/>
                    </a:lnTo>
                    <a:lnTo>
                      <a:pt x="3204" y="3788"/>
                    </a:lnTo>
                    <a:lnTo>
                      <a:pt x="3203" y="3779"/>
                    </a:lnTo>
                    <a:lnTo>
                      <a:pt x="3200" y="3769"/>
                    </a:lnTo>
                    <a:lnTo>
                      <a:pt x="3199" y="3761"/>
                    </a:lnTo>
                    <a:lnTo>
                      <a:pt x="3196" y="3752"/>
                    </a:lnTo>
                    <a:lnTo>
                      <a:pt x="3192" y="3743"/>
                    </a:lnTo>
                    <a:lnTo>
                      <a:pt x="3186" y="3733"/>
                    </a:lnTo>
                    <a:lnTo>
                      <a:pt x="3182" y="3723"/>
                    </a:lnTo>
                    <a:lnTo>
                      <a:pt x="3180" y="3713"/>
                    </a:lnTo>
                    <a:lnTo>
                      <a:pt x="3179" y="3704"/>
                    </a:lnTo>
                    <a:lnTo>
                      <a:pt x="3178" y="3697"/>
                    </a:lnTo>
                    <a:lnTo>
                      <a:pt x="3176" y="3694"/>
                    </a:lnTo>
                    <a:lnTo>
                      <a:pt x="3176" y="3692"/>
                    </a:lnTo>
                    <a:lnTo>
                      <a:pt x="3175" y="3692"/>
                    </a:lnTo>
                    <a:lnTo>
                      <a:pt x="3173" y="3693"/>
                    </a:lnTo>
                    <a:lnTo>
                      <a:pt x="3169" y="3698"/>
                    </a:lnTo>
                    <a:lnTo>
                      <a:pt x="3165" y="3707"/>
                    </a:lnTo>
                    <a:lnTo>
                      <a:pt x="3157" y="3718"/>
                    </a:lnTo>
                    <a:lnTo>
                      <a:pt x="3152" y="3730"/>
                    </a:lnTo>
                    <a:lnTo>
                      <a:pt x="3146" y="3743"/>
                    </a:lnTo>
                    <a:lnTo>
                      <a:pt x="3136" y="3758"/>
                    </a:lnTo>
                    <a:lnTo>
                      <a:pt x="3129" y="3774"/>
                    </a:lnTo>
                    <a:lnTo>
                      <a:pt x="3123" y="3787"/>
                    </a:lnTo>
                    <a:lnTo>
                      <a:pt x="3122" y="3788"/>
                    </a:lnTo>
                    <a:lnTo>
                      <a:pt x="3121" y="3790"/>
                    </a:lnTo>
                    <a:lnTo>
                      <a:pt x="3119" y="3792"/>
                    </a:lnTo>
                    <a:lnTo>
                      <a:pt x="3117" y="3792"/>
                    </a:lnTo>
                    <a:lnTo>
                      <a:pt x="3112" y="3792"/>
                    </a:lnTo>
                    <a:lnTo>
                      <a:pt x="3108" y="3789"/>
                    </a:lnTo>
                    <a:lnTo>
                      <a:pt x="3103" y="3787"/>
                    </a:lnTo>
                    <a:lnTo>
                      <a:pt x="3098" y="3782"/>
                    </a:lnTo>
                    <a:lnTo>
                      <a:pt x="3094" y="3777"/>
                    </a:lnTo>
                    <a:lnTo>
                      <a:pt x="3092" y="3773"/>
                    </a:lnTo>
                    <a:lnTo>
                      <a:pt x="3089" y="3762"/>
                    </a:lnTo>
                    <a:lnTo>
                      <a:pt x="3086" y="3752"/>
                    </a:lnTo>
                    <a:lnTo>
                      <a:pt x="3084" y="3743"/>
                    </a:lnTo>
                    <a:lnTo>
                      <a:pt x="3079" y="3733"/>
                    </a:lnTo>
                    <a:lnTo>
                      <a:pt x="3075" y="3731"/>
                    </a:lnTo>
                    <a:lnTo>
                      <a:pt x="3070" y="3729"/>
                    </a:lnTo>
                    <a:lnTo>
                      <a:pt x="3065" y="3727"/>
                    </a:lnTo>
                    <a:lnTo>
                      <a:pt x="3058" y="3729"/>
                    </a:lnTo>
                    <a:lnTo>
                      <a:pt x="3050" y="3730"/>
                    </a:lnTo>
                    <a:lnTo>
                      <a:pt x="3045" y="3733"/>
                    </a:lnTo>
                    <a:lnTo>
                      <a:pt x="3037" y="3738"/>
                    </a:lnTo>
                    <a:lnTo>
                      <a:pt x="3031" y="3743"/>
                    </a:lnTo>
                    <a:lnTo>
                      <a:pt x="3027" y="3749"/>
                    </a:lnTo>
                    <a:lnTo>
                      <a:pt x="3024" y="3755"/>
                    </a:lnTo>
                    <a:lnTo>
                      <a:pt x="3022" y="3761"/>
                    </a:lnTo>
                    <a:lnTo>
                      <a:pt x="3022" y="3767"/>
                    </a:lnTo>
                    <a:lnTo>
                      <a:pt x="3022" y="3777"/>
                    </a:lnTo>
                    <a:lnTo>
                      <a:pt x="3022" y="3788"/>
                    </a:lnTo>
                    <a:lnTo>
                      <a:pt x="3020" y="3793"/>
                    </a:lnTo>
                    <a:lnTo>
                      <a:pt x="3017" y="3796"/>
                    </a:lnTo>
                    <a:lnTo>
                      <a:pt x="3015" y="3800"/>
                    </a:lnTo>
                    <a:lnTo>
                      <a:pt x="3011" y="3802"/>
                    </a:lnTo>
                    <a:lnTo>
                      <a:pt x="3002" y="3805"/>
                    </a:lnTo>
                    <a:lnTo>
                      <a:pt x="2991" y="3807"/>
                    </a:lnTo>
                    <a:lnTo>
                      <a:pt x="2979" y="3808"/>
                    </a:lnTo>
                    <a:lnTo>
                      <a:pt x="2966" y="3811"/>
                    </a:lnTo>
                    <a:lnTo>
                      <a:pt x="2960" y="3812"/>
                    </a:lnTo>
                    <a:lnTo>
                      <a:pt x="2954" y="3814"/>
                    </a:lnTo>
                    <a:lnTo>
                      <a:pt x="2948" y="3818"/>
                    </a:lnTo>
                    <a:lnTo>
                      <a:pt x="2942" y="3821"/>
                    </a:lnTo>
                    <a:lnTo>
                      <a:pt x="2932" y="3832"/>
                    </a:lnTo>
                    <a:lnTo>
                      <a:pt x="2921" y="3843"/>
                    </a:lnTo>
                    <a:lnTo>
                      <a:pt x="2914" y="3849"/>
                    </a:lnTo>
                    <a:lnTo>
                      <a:pt x="2908" y="3853"/>
                    </a:lnTo>
                    <a:lnTo>
                      <a:pt x="2901" y="3857"/>
                    </a:lnTo>
                    <a:lnTo>
                      <a:pt x="2894" y="3859"/>
                    </a:lnTo>
                    <a:lnTo>
                      <a:pt x="2888" y="3861"/>
                    </a:lnTo>
                    <a:lnTo>
                      <a:pt x="2880" y="3864"/>
                    </a:lnTo>
                    <a:lnTo>
                      <a:pt x="2876" y="3868"/>
                    </a:lnTo>
                    <a:lnTo>
                      <a:pt x="2871" y="3872"/>
                    </a:lnTo>
                    <a:lnTo>
                      <a:pt x="2869" y="3877"/>
                    </a:lnTo>
                    <a:lnTo>
                      <a:pt x="2866" y="3882"/>
                    </a:lnTo>
                    <a:lnTo>
                      <a:pt x="2865" y="3888"/>
                    </a:lnTo>
                    <a:lnTo>
                      <a:pt x="2865" y="3894"/>
                    </a:lnTo>
                    <a:lnTo>
                      <a:pt x="2867" y="3905"/>
                    </a:lnTo>
                    <a:lnTo>
                      <a:pt x="2871" y="3918"/>
                    </a:lnTo>
                    <a:lnTo>
                      <a:pt x="2877" y="3929"/>
                    </a:lnTo>
                    <a:lnTo>
                      <a:pt x="2883" y="3944"/>
                    </a:lnTo>
                    <a:lnTo>
                      <a:pt x="2885" y="3951"/>
                    </a:lnTo>
                    <a:lnTo>
                      <a:pt x="2886" y="3956"/>
                    </a:lnTo>
                    <a:lnTo>
                      <a:pt x="2885" y="3959"/>
                    </a:lnTo>
                    <a:lnTo>
                      <a:pt x="2883" y="3962"/>
                    </a:lnTo>
                    <a:lnTo>
                      <a:pt x="2878" y="3964"/>
                    </a:lnTo>
                    <a:lnTo>
                      <a:pt x="2873" y="3964"/>
                    </a:lnTo>
                    <a:lnTo>
                      <a:pt x="2867" y="3963"/>
                    </a:lnTo>
                    <a:lnTo>
                      <a:pt x="2860" y="3962"/>
                    </a:lnTo>
                    <a:lnTo>
                      <a:pt x="2857" y="3960"/>
                    </a:lnTo>
                    <a:lnTo>
                      <a:pt x="2854" y="3962"/>
                    </a:lnTo>
                    <a:lnTo>
                      <a:pt x="2851" y="3962"/>
                    </a:lnTo>
                    <a:lnTo>
                      <a:pt x="2850" y="3963"/>
                    </a:lnTo>
                    <a:lnTo>
                      <a:pt x="2845" y="3968"/>
                    </a:lnTo>
                    <a:lnTo>
                      <a:pt x="2841" y="3973"/>
                    </a:lnTo>
                    <a:lnTo>
                      <a:pt x="2838" y="3979"/>
                    </a:lnTo>
                    <a:lnTo>
                      <a:pt x="2834" y="3985"/>
                    </a:lnTo>
                    <a:lnTo>
                      <a:pt x="2832" y="3988"/>
                    </a:lnTo>
                    <a:lnTo>
                      <a:pt x="2828" y="3989"/>
                    </a:lnTo>
                    <a:lnTo>
                      <a:pt x="2826" y="3991"/>
                    </a:lnTo>
                    <a:lnTo>
                      <a:pt x="2822" y="3991"/>
                    </a:lnTo>
                    <a:lnTo>
                      <a:pt x="2816" y="3992"/>
                    </a:lnTo>
                    <a:lnTo>
                      <a:pt x="2812" y="3991"/>
                    </a:lnTo>
                    <a:lnTo>
                      <a:pt x="2806" y="3987"/>
                    </a:lnTo>
                    <a:lnTo>
                      <a:pt x="2796" y="3978"/>
                    </a:lnTo>
                    <a:lnTo>
                      <a:pt x="2793" y="3976"/>
                    </a:lnTo>
                    <a:lnTo>
                      <a:pt x="2789" y="3975"/>
                    </a:lnTo>
                    <a:lnTo>
                      <a:pt x="2784" y="3976"/>
                    </a:lnTo>
                    <a:lnTo>
                      <a:pt x="2781" y="3976"/>
                    </a:lnTo>
                    <a:lnTo>
                      <a:pt x="2774" y="3978"/>
                    </a:lnTo>
                    <a:lnTo>
                      <a:pt x="2768" y="3979"/>
                    </a:lnTo>
                    <a:lnTo>
                      <a:pt x="2762" y="3976"/>
                    </a:lnTo>
                    <a:lnTo>
                      <a:pt x="2757" y="3971"/>
                    </a:lnTo>
                    <a:lnTo>
                      <a:pt x="2752" y="3964"/>
                    </a:lnTo>
                    <a:lnTo>
                      <a:pt x="2746" y="3951"/>
                    </a:lnTo>
                    <a:lnTo>
                      <a:pt x="2740" y="3934"/>
                    </a:lnTo>
                    <a:lnTo>
                      <a:pt x="2733" y="3918"/>
                    </a:lnTo>
                    <a:lnTo>
                      <a:pt x="2727" y="3902"/>
                    </a:lnTo>
                    <a:lnTo>
                      <a:pt x="2721" y="3888"/>
                    </a:lnTo>
                    <a:lnTo>
                      <a:pt x="2719" y="3883"/>
                    </a:lnTo>
                    <a:lnTo>
                      <a:pt x="2715" y="3878"/>
                    </a:lnTo>
                    <a:lnTo>
                      <a:pt x="2712" y="3874"/>
                    </a:lnTo>
                    <a:lnTo>
                      <a:pt x="2707" y="3870"/>
                    </a:lnTo>
                    <a:lnTo>
                      <a:pt x="2702" y="3868"/>
                    </a:lnTo>
                    <a:lnTo>
                      <a:pt x="2697" y="3865"/>
                    </a:lnTo>
                    <a:lnTo>
                      <a:pt x="2693" y="3864"/>
                    </a:lnTo>
                    <a:lnTo>
                      <a:pt x="2687" y="3863"/>
                    </a:lnTo>
                    <a:lnTo>
                      <a:pt x="2676" y="3859"/>
                    </a:lnTo>
                    <a:lnTo>
                      <a:pt x="2667" y="3856"/>
                    </a:lnTo>
                    <a:lnTo>
                      <a:pt x="2659" y="3850"/>
                    </a:lnTo>
                    <a:lnTo>
                      <a:pt x="2651" y="3842"/>
                    </a:lnTo>
                    <a:lnTo>
                      <a:pt x="2645" y="3830"/>
                    </a:lnTo>
                    <a:lnTo>
                      <a:pt x="2640" y="3815"/>
                    </a:lnTo>
                    <a:lnTo>
                      <a:pt x="2636" y="3801"/>
                    </a:lnTo>
                    <a:lnTo>
                      <a:pt x="2631" y="3790"/>
                    </a:lnTo>
                    <a:lnTo>
                      <a:pt x="2618" y="3774"/>
                    </a:lnTo>
                    <a:lnTo>
                      <a:pt x="2601" y="3756"/>
                    </a:lnTo>
                    <a:lnTo>
                      <a:pt x="2598" y="3750"/>
                    </a:lnTo>
                    <a:lnTo>
                      <a:pt x="2594" y="3742"/>
                    </a:lnTo>
                    <a:lnTo>
                      <a:pt x="2593" y="3732"/>
                    </a:lnTo>
                    <a:lnTo>
                      <a:pt x="2590" y="3721"/>
                    </a:lnTo>
                    <a:lnTo>
                      <a:pt x="2588" y="3700"/>
                    </a:lnTo>
                    <a:lnTo>
                      <a:pt x="2587" y="3682"/>
                    </a:lnTo>
                    <a:lnTo>
                      <a:pt x="2584" y="3669"/>
                    </a:lnTo>
                    <a:lnTo>
                      <a:pt x="2580" y="3657"/>
                    </a:lnTo>
                    <a:lnTo>
                      <a:pt x="2575" y="3648"/>
                    </a:lnTo>
                    <a:lnTo>
                      <a:pt x="2569" y="3639"/>
                    </a:lnTo>
                    <a:lnTo>
                      <a:pt x="2562" y="3632"/>
                    </a:lnTo>
                    <a:lnTo>
                      <a:pt x="2554" y="3625"/>
                    </a:lnTo>
                    <a:lnTo>
                      <a:pt x="2551" y="3623"/>
                    </a:lnTo>
                    <a:lnTo>
                      <a:pt x="2548" y="3620"/>
                    </a:lnTo>
                    <a:lnTo>
                      <a:pt x="2545" y="3619"/>
                    </a:lnTo>
                    <a:lnTo>
                      <a:pt x="2542" y="3619"/>
                    </a:lnTo>
                    <a:lnTo>
                      <a:pt x="2536" y="3623"/>
                    </a:lnTo>
                    <a:lnTo>
                      <a:pt x="2529" y="3630"/>
                    </a:lnTo>
                    <a:lnTo>
                      <a:pt x="2520" y="3638"/>
                    </a:lnTo>
                    <a:lnTo>
                      <a:pt x="2514" y="3645"/>
                    </a:lnTo>
                    <a:lnTo>
                      <a:pt x="2510" y="3654"/>
                    </a:lnTo>
                    <a:lnTo>
                      <a:pt x="2505" y="3666"/>
                    </a:lnTo>
                    <a:lnTo>
                      <a:pt x="2500" y="3677"/>
                    </a:lnTo>
                    <a:lnTo>
                      <a:pt x="2497" y="3687"/>
                    </a:lnTo>
                    <a:lnTo>
                      <a:pt x="2494" y="3691"/>
                    </a:lnTo>
                    <a:lnTo>
                      <a:pt x="2491" y="3693"/>
                    </a:lnTo>
                    <a:lnTo>
                      <a:pt x="2486" y="3694"/>
                    </a:lnTo>
                    <a:lnTo>
                      <a:pt x="2482" y="3694"/>
                    </a:lnTo>
                    <a:lnTo>
                      <a:pt x="2473" y="3693"/>
                    </a:lnTo>
                    <a:lnTo>
                      <a:pt x="2464" y="3691"/>
                    </a:lnTo>
                    <a:lnTo>
                      <a:pt x="2461" y="3691"/>
                    </a:lnTo>
                    <a:lnTo>
                      <a:pt x="2460" y="3692"/>
                    </a:lnTo>
                    <a:lnTo>
                      <a:pt x="2458" y="3693"/>
                    </a:lnTo>
                    <a:lnTo>
                      <a:pt x="2457" y="3695"/>
                    </a:lnTo>
                    <a:lnTo>
                      <a:pt x="2460" y="3700"/>
                    </a:lnTo>
                    <a:lnTo>
                      <a:pt x="2463" y="3705"/>
                    </a:lnTo>
                    <a:lnTo>
                      <a:pt x="2468" y="3710"/>
                    </a:lnTo>
                    <a:lnTo>
                      <a:pt x="2472" y="3716"/>
                    </a:lnTo>
                    <a:lnTo>
                      <a:pt x="2474" y="3723"/>
                    </a:lnTo>
                    <a:lnTo>
                      <a:pt x="2474" y="3730"/>
                    </a:lnTo>
                    <a:lnTo>
                      <a:pt x="2474" y="3740"/>
                    </a:lnTo>
                    <a:lnTo>
                      <a:pt x="2474" y="3756"/>
                    </a:lnTo>
                    <a:lnTo>
                      <a:pt x="2476" y="3773"/>
                    </a:lnTo>
                    <a:lnTo>
                      <a:pt x="2480" y="3784"/>
                    </a:lnTo>
                    <a:lnTo>
                      <a:pt x="2483" y="3792"/>
                    </a:lnTo>
                    <a:lnTo>
                      <a:pt x="2486" y="3796"/>
                    </a:lnTo>
                    <a:lnTo>
                      <a:pt x="2486" y="3800"/>
                    </a:lnTo>
                    <a:lnTo>
                      <a:pt x="2485" y="3802"/>
                    </a:lnTo>
                    <a:lnTo>
                      <a:pt x="2483" y="3805"/>
                    </a:lnTo>
                    <a:lnTo>
                      <a:pt x="2480" y="3808"/>
                    </a:lnTo>
                    <a:lnTo>
                      <a:pt x="2470" y="3814"/>
                    </a:lnTo>
                    <a:lnTo>
                      <a:pt x="2457" y="3823"/>
                    </a:lnTo>
                    <a:lnTo>
                      <a:pt x="2450" y="3826"/>
                    </a:lnTo>
                    <a:lnTo>
                      <a:pt x="2443" y="3830"/>
                    </a:lnTo>
                    <a:lnTo>
                      <a:pt x="2435" y="3832"/>
                    </a:lnTo>
                    <a:lnTo>
                      <a:pt x="2426" y="3833"/>
                    </a:lnTo>
                    <a:lnTo>
                      <a:pt x="2419" y="3833"/>
                    </a:lnTo>
                    <a:lnTo>
                      <a:pt x="2412" y="3832"/>
                    </a:lnTo>
                    <a:lnTo>
                      <a:pt x="2407" y="3830"/>
                    </a:lnTo>
                    <a:lnTo>
                      <a:pt x="2403" y="3826"/>
                    </a:lnTo>
                    <a:lnTo>
                      <a:pt x="2395" y="3818"/>
                    </a:lnTo>
                    <a:lnTo>
                      <a:pt x="2392" y="3811"/>
                    </a:lnTo>
                    <a:lnTo>
                      <a:pt x="2390" y="3805"/>
                    </a:lnTo>
                    <a:lnTo>
                      <a:pt x="2387" y="3799"/>
                    </a:lnTo>
                    <a:lnTo>
                      <a:pt x="2385" y="3796"/>
                    </a:lnTo>
                    <a:lnTo>
                      <a:pt x="2384" y="3795"/>
                    </a:lnTo>
                    <a:lnTo>
                      <a:pt x="2381" y="3794"/>
                    </a:lnTo>
                    <a:lnTo>
                      <a:pt x="2378" y="3794"/>
                    </a:lnTo>
                    <a:lnTo>
                      <a:pt x="2372" y="3796"/>
                    </a:lnTo>
                    <a:lnTo>
                      <a:pt x="2366" y="3798"/>
                    </a:lnTo>
                    <a:lnTo>
                      <a:pt x="2360" y="3799"/>
                    </a:lnTo>
                    <a:lnTo>
                      <a:pt x="2355" y="3798"/>
                    </a:lnTo>
                    <a:lnTo>
                      <a:pt x="2351" y="3795"/>
                    </a:lnTo>
                    <a:lnTo>
                      <a:pt x="2350" y="3793"/>
                    </a:lnTo>
                    <a:lnTo>
                      <a:pt x="2348" y="3790"/>
                    </a:lnTo>
                    <a:lnTo>
                      <a:pt x="2347" y="3787"/>
                    </a:lnTo>
                    <a:lnTo>
                      <a:pt x="2344" y="3780"/>
                    </a:lnTo>
                    <a:lnTo>
                      <a:pt x="2343" y="3773"/>
                    </a:lnTo>
                    <a:lnTo>
                      <a:pt x="2342" y="3767"/>
                    </a:lnTo>
                    <a:lnTo>
                      <a:pt x="2340" y="3761"/>
                    </a:lnTo>
                    <a:lnTo>
                      <a:pt x="2336" y="3754"/>
                    </a:lnTo>
                    <a:lnTo>
                      <a:pt x="2331" y="3748"/>
                    </a:lnTo>
                    <a:lnTo>
                      <a:pt x="2322" y="3737"/>
                    </a:lnTo>
                    <a:lnTo>
                      <a:pt x="2310" y="3724"/>
                    </a:lnTo>
                    <a:lnTo>
                      <a:pt x="2298" y="3710"/>
                    </a:lnTo>
                    <a:lnTo>
                      <a:pt x="2287" y="3699"/>
                    </a:lnTo>
                    <a:lnTo>
                      <a:pt x="2284" y="3694"/>
                    </a:lnTo>
                    <a:lnTo>
                      <a:pt x="2281" y="3689"/>
                    </a:lnTo>
                    <a:lnTo>
                      <a:pt x="2279" y="3685"/>
                    </a:lnTo>
                    <a:lnTo>
                      <a:pt x="2278" y="3680"/>
                    </a:lnTo>
                    <a:lnTo>
                      <a:pt x="2278" y="3675"/>
                    </a:lnTo>
                    <a:lnTo>
                      <a:pt x="2278" y="3672"/>
                    </a:lnTo>
                    <a:lnTo>
                      <a:pt x="2279" y="3667"/>
                    </a:lnTo>
                    <a:lnTo>
                      <a:pt x="2280" y="3663"/>
                    </a:lnTo>
                    <a:lnTo>
                      <a:pt x="2288" y="3655"/>
                    </a:lnTo>
                    <a:lnTo>
                      <a:pt x="2298" y="3647"/>
                    </a:lnTo>
                    <a:lnTo>
                      <a:pt x="2299" y="3645"/>
                    </a:lnTo>
                    <a:lnTo>
                      <a:pt x="2299" y="3644"/>
                    </a:lnTo>
                    <a:lnTo>
                      <a:pt x="2298" y="3643"/>
                    </a:lnTo>
                    <a:lnTo>
                      <a:pt x="2297" y="3642"/>
                    </a:lnTo>
                    <a:lnTo>
                      <a:pt x="2293" y="3639"/>
                    </a:lnTo>
                    <a:lnTo>
                      <a:pt x="2290" y="3638"/>
                    </a:lnTo>
                    <a:lnTo>
                      <a:pt x="2279" y="3632"/>
                    </a:lnTo>
                    <a:lnTo>
                      <a:pt x="2267" y="3625"/>
                    </a:lnTo>
                    <a:lnTo>
                      <a:pt x="2261" y="3623"/>
                    </a:lnTo>
                    <a:lnTo>
                      <a:pt x="2255" y="3623"/>
                    </a:lnTo>
                    <a:lnTo>
                      <a:pt x="2249" y="3623"/>
                    </a:lnTo>
                    <a:lnTo>
                      <a:pt x="2242" y="3622"/>
                    </a:lnTo>
                    <a:lnTo>
                      <a:pt x="2234" y="3620"/>
                    </a:lnTo>
                    <a:lnTo>
                      <a:pt x="2228" y="3620"/>
                    </a:lnTo>
                    <a:lnTo>
                      <a:pt x="2222" y="3623"/>
                    </a:lnTo>
                    <a:lnTo>
                      <a:pt x="2217" y="3626"/>
                    </a:lnTo>
                    <a:lnTo>
                      <a:pt x="2214" y="3628"/>
                    </a:lnTo>
                    <a:lnTo>
                      <a:pt x="2210" y="3629"/>
                    </a:lnTo>
                    <a:lnTo>
                      <a:pt x="2205" y="3628"/>
                    </a:lnTo>
                    <a:lnTo>
                      <a:pt x="2201" y="3626"/>
                    </a:lnTo>
                    <a:lnTo>
                      <a:pt x="2191" y="3623"/>
                    </a:lnTo>
                    <a:lnTo>
                      <a:pt x="2182" y="3620"/>
                    </a:lnTo>
                    <a:lnTo>
                      <a:pt x="2178" y="3622"/>
                    </a:lnTo>
                    <a:lnTo>
                      <a:pt x="2177" y="3624"/>
                    </a:lnTo>
                    <a:lnTo>
                      <a:pt x="2177" y="3628"/>
                    </a:lnTo>
                    <a:lnTo>
                      <a:pt x="2178" y="3632"/>
                    </a:lnTo>
                    <a:lnTo>
                      <a:pt x="2179" y="3636"/>
                    </a:lnTo>
                    <a:lnTo>
                      <a:pt x="2179" y="3639"/>
                    </a:lnTo>
                    <a:lnTo>
                      <a:pt x="2173" y="3650"/>
                    </a:lnTo>
                    <a:lnTo>
                      <a:pt x="2167" y="3660"/>
                    </a:lnTo>
                    <a:lnTo>
                      <a:pt x="2165" y="3661"/>
                    </a:lnTo>
                    <a:lnTo>
                      <a:pt x="2161" y="3661"/>
                    </a:lnTo>
                    <a:lnTo>
                      <a:pt x="2157" y="3658"/>
                    </a:lnTo>
                    <a:lnTo>
                      <a:pt x="2151" y="3655"/>
                    </a:lnTo>
                    <a:lnTo>
                      <a:pt x="2146" y="3650"/>
                    </a:lnTo>
                    <a:lnTo>
                      <a:pt x="2141" y="3645"/>
                    </a:lnTo>
                    <a:lnTo>
                      <a:pt x="2138" y="3639"/>
                    </a:lnTo>
                    <a:lnTo>
                      <a:pt x="2135" y="3634"/>
                    </a:lnTo>
                    <a:lnTo>
                      <a:pt x="2133" y="3622"/>
                    </a:lnTo>
                    <a:lnTo>
                      <a:pt x="2130" y="3609"/>
                    </a:lnTo>
                    <a:lnTo>
                      <a:pt x="2126" y="3597"/>
                    </a:lnTo>
                    <a:lnTo>
                      <a:pt x="2121" y="3585"/>
                    </a:lnTo>
                    <a:lnTo>
                      <a:pt x="2117" y="3579"/>
                    </a:lnTo>
                    <a:lnTo>
                      <a:pt x="2115" y="3571"/>
                    </a:lnTo>
                    <a:lnTo>
                      <a:pt x="2114" y="3561"/>
                    </a:lnTo>
                    <a:lnTo>
                      <a:pt x="2113" y="3552"/>
                    </a:lnTo>
                    <a:lnTo>
                      <a:pt x="2111" y="3542"/>
                    </a:lnTo>
                    <a:lnTo>
                      <a:pt x="2111" y="3534"/>
                    </a:lnTo>
                    <a:lnTo>
                      <a:pt x="2113" y="3527"/>
                    </a:lnTo>
                    <a:lnTo>
                      <a:pt x="2114" y="3523"/>
                    </a:lnTo>
                    <a:lnTo>
                      <a:pt x="2115" y="3519"/>
                    </a:lnTo>
                    <a:lnTo>
                      <a:pt x="2120" y="3518"/>
                    </a:lnTo>
                    <a:lnTo>
                      <a:pt x="2123" y="3516"/>
                    </a:lnTo>
                    <a:lnTo>
                      <a:pt x="2128" y="3515"/>
                    </a:lnTo>
                    <a:lnTo>
                      <a:pt x="2132" y="3515"/>
                    </a:lnTo>
                    <a:lnTo>
                      <a:pt x="2136" y="3513"/>
                    </a:lnTo>
                    <a:lnTo>
                      <a:pt x="2138" y="3513"/>
                    </a:lnTo>
                    <a:lnTo>
                      <a:pt x="2139" y="3512"/>
                    </a:lnTo>
                    <a:lnTo>
                      <a:pt x="2139" y="3511"/>
                    </a:lnTo>
                    <a:lnTo>
                      <a:pt x="2139" y="3509"/>
                    </a:lnTo>
                    <a:lnTo>
                      <a:pt x="2132" y="3499"/>
                    </a:lnTo>
                    <a:lnTo>
                      <a:pt x="2123" y="3491"/>
                    </a:lnTo>
                    <a:lnTo>
                      <a:pt x="2114" y="3481"/>
                    </a:lnTo>
                    <a:lnTo>
                      <a:pt x="2104" y="3472"/>
                    </a:lnTo>
                    <a:lnTo>
                      <a:pt x="2098" y="3465"/>
                    </a:lnTo>
                    <a:lnTo>
                      <a:pt x="2094" y="3459"/>
                    </a:lnTo>
                    <a:lnTo>
                      <a:pt x="2090" y="3453"/>
                    </a:lnTo>
                    <a:lnTo>
                      <a:pt x="2086" y="3447"/>
                    </a:lnTo>
                    <a:lnTo>
                      <a:pt x="2082" y="3436"/>
                    </a:lnTo>
                    <a:lnTo>
                      <a:pt x="2079" y="3427"/>
                    </a:lnTo>
                    <a:lnTo>
                      <a:pt x="2078" y="3424"/>
                    </a:lnTo>
                    <a:lnTo>
                      <a:pt x="2076" y="3422"/>
                    </a:lnTo>
                    <a:lnTo>
                      <a:pt x="2072" y="3421"/>
                    </a:lnTo>
                    <a:lnTo>
                      <a:pt x="2069" y="3420"/>
                    </a:lnTo>
                    <a:lnTo>
                      <a:pt x="2058" y="3420"/>
                    </a:lnTo>
                    <a:lnTo>
                      <a:pt x="2046" y="3422"/>
                    </a:lnTo>
                    <a:lnTo>
                      <a:pt x="2034" y="3424"/>
                    </a:lnTo>
                    <a:lnTo>
                      <a:pt x="2025" y="3426"/>
                    </a:lnTo>
                    <a:lnTo>
                      <a:pt x="2017" y="3424"/>
                    </a:lnTo>
                    <a:lnTo>
                      <a:pt x="2008" y="3421"/>
                    </a:lnTo>
                    <a:lnTo>
                      <a:pt x="1998" y="3414"/>
                    </a:lnTo>
                    <a:lnTo>
                      <a:pt x="1989" y="3406"/>
                    </a:lnTo>
                    <a:lnTo>
                      <a:pt x="1983" y="3403"/>
                    </a:lnTo>
                    <a:lnTo>
                      <a:pt x="1977" y="3401"/>
                    </a:lnTo>
                    <a:lnTo>
                      <a:pt x="1971" y="3398"/>
                    </a:lnTo>
                    <a:lnTo>
                      <a:pt x="1964" y="3397"/>
                    </a:lnTo>
                    <a:lnTo>
                      <a:pt x="1951" y="3396"/>
                    </a:lnTo>
                    <a:lnTo>
                      <a:pt x="1939" y="3397"/>
                    </a:lnTo>
                    <a:lnTo>
                      <a:pt x="1933" y="3399"/>
                    </a:lnTo>
                    <a:lnTo>
                      <a:pt x="1927" y="3402"/>
                    </a:lnTo>
                    <a:lnTo>
                      <a:pt x="1922" y="3405"/>
                    </a:lnTo>
                    <a:lnTo>
                      <a:pt x="1918" y="3409"/>
                    </a:lnTo>
                    <a:lnTo>
                      <a:pt x="1906" y="3420"/>
                    </a:lnTo>
                    <a:lnTo>
                      <a:pt x="1893" y="3431"/>
                    </a:lnTo>
                    <a:lnTo>
                      <a:pt x="1878" y="3443"/>
                    </a:lnTo>
                    <a:lnTo>
                      <a:pt x="1863" y="3453"/>
                    </a:lnTo>
                    <a:lnTo>
                      <a:pt x="1855" y="3458"/>
                    </a:lnTo>
                    <a:lnTo>
                      <a:pt x="1846" y="3460"/>
                    </a:lnTo>
                    <a:lnTo>
                      <a:pt x="1838" y="3462"/>
                    </a:lnTo>
                    <a:lnTo>
                      <a:pt x="1830" y="3464"/>
                    </a:lnTo>
                    <a:lnTo>
                      <a:pt x="1821" y="3464"/>
                    </a:lnTo>
                    <a:lnTo>
                      <a:pt x="1814" y="3462"/>
                    </a:lnTo>
                    <a:lnTo>
                      <a:pt x="1808" y="3461"/>
                    </a:lnTo>
                    <a:lnTo>
                      <a:pt x="1802" y="3460"/>
                    </a:lnTo>
                    <a:lnTo>
                      <a:pt x="1793" y="3456"/>
                    </a:lnTo>
                    <a:lnTo>
                      <a:pt x="1783" y="3454"/>
                    </a:lnTo>
                    <a:lnTo>
                      <a:pt x="1773" y="3453"/>
                    </a:lnTo>
                    <a:lnTo>
                      <a:pt x="1763" y="3453"/>
                    </a:lnTo>
                    <a:lnTo>
                      <a:pt x="1755" y="3452"/>
                    </a:lnTo>
                    <a:lnTo>
                      <a:pt x="1748" y="3448"/>
                    </a:lnTo>
                    <a:lnTo>
                      <a:pt x="1742" y="3443"/>
                    </a:lnTo>
                    <a:lnTo>
                      <a:pt x="1736" y="3436"/>
                    </a:lnTo>
                    <a:lnTo>
                      <a:pt x="1727" y="3428"/>
                    </a:lnTo>
                    <a:lnTo>
                      <a:pt x="1716" y="3420"/>
                    </a:lnTo>
                    <a:lnTo>
                      <a:pt x="1705" y="3411"/>
                    </a:lnTo>
                    <a:lnTo>
                      <a:pt x="1695" y="3404"/>
                    </a:lnTo>
                    <a:lnTo>
                      <a:pt x="1689" y="3398"/>
                    </a:lnTo>
                    <a:lnTo>
                      <a:pt x="1686" y="3393"/>
                    </a:lnTo>
                    <a:lnTo>
                      <a:pt x="1685" y="3387"/>
                    </a:lnTo>
                    <a:lnTo>
                      <a:pt x="1683" y="3382"/>
                    </a:lnTo>
                    <a:lnTo>
                      <a:pt x="1683" y="3374"/>
                    </a:lnTo>
                    <a:lnTo>
                      <a:pt x="1683" y="3368"/>
                    </a:lnTo>
                    <a:lnTo>
                      <a:pt x="1681" y="3361"/>
                    </a:lnTo>
                    <a:lnTo>
                      <a:pt x="1677" y="3354"/>
                    </a:lnTo>
                    <a:lnTo>
                      <a:pt x="1675" y="3348"/>
                    </a:lnTo>
                    <a:lnTo>
                      <a:pt x="1675" y="3341"/>
                    </a:lnTo>
                    <a:lnTo>
                      <a:pt x="1676" y="3334"/>
                    </a:lnTo>
                    <a:lnTo>
                      <a:pt x="1679" y="3328"/>
                    </a:lnTo>
                    <a:lnTo>
                      <a:pt x="1680" y="3322"/>
                    </a:lnTo>
                    <a:lnTo>
                      <a:pt x="1680" y="3321"/>
                    </a:lnTo>
                    <a:lnTo>
                      <a:pt x="1676" y="3321"/>
                    </a:lnTo>
                    <a:lnTo>
                      <a:pt x="1669" y="3322"/>
                    </a:lnTo>
                    <a:lnTo>
                      <a:pt x="1658" y="3324"/>
                    </a:lnTo>
                    <a:lnTo>
                      <a:pt x="1647" y="3327"/>
                    </a:lnTo>
                    <a:lnTo>
                      <a:pt x="1636" y="3329"/>
                    </a:lnTo>
                    <a:lnTo>
                      <a:pt x="1626" y="3333"/>
                    </a:lnTo>
                    <a:lnTo>
                      <a:pt x="1620" y="3336"/>
                    </a:lnTo>
                    <a:lnTo>
                      <a:pt x="1614" y="3340"/>
                    </a:lnTo>
                    <a:lnTo>
                      <a:pt x="1611" y="3344"/>
                    </a:lnTo>
                    <a:lnTo>
                      <a:pt x="1607" y="3348"/>
                    </a:lnTo>
                    <a:lnTo>
                      <a:pt x="1603" y="3358"/>
                    </a:lnTo>
                    <a:lnTo>
                      <a:pt x="1600" y="3366"/>
                    </a:lnTo>
                    <a:lnTo>
                      <a:pt x="1598" y="3370"/>
                    </a:lnTo>
                    <a:lnTo>
                      <a:pt x="1594" y="3372"/>
                    </a:lnTo>
                    <a:lnTo>
                      <a:pt x="1591" y="3374"/>
                    </a:lnTo>
                    <a:lnTo>
                      <a:pt x="1585" y="3377"/>
                    </a:lnTo>
                    <a:lnTo>
                      <a:pt x="1572" y="3379"/>
                    </a:lnTo>
                    <a:lnTo>
                      <a:pt x="1557" y="3380"/>
                    </a:lnTo>
                    <a:lnTo>
                      <a:pt x="1551" y="3380"/>
                    </a:lnTo>
                    <a:lnTo>
                      <a:pt x="1546" y="3383"/>
                    </a:lnTo>
                    <a:lnTo>
                      <a:pt x="1540" y="3385"/>
                    </a:lnTo>
                    <a:lnTo>
                      <a:pt x="1535" y="3387"/>
                    </a:lnTo>
                    <a:lnTo>
                      <a:pt x="1524" y="3392"/>
                    </a:lnTo>
                    <a:lnTo>
                      <a:pt x="1512" y="3396"/>
                    </a:lnTo>
                    <a:lnTo>
                      <a:pt x="1506" y="3397"/>
                    </a:lnTo>
                    <a:lnTo>
                      <a:pt x="1500" y="3396"/>
                    </a:lnTo>
                    <a:lnTo>
                      <a:pt x="1496" y="3395"/>
                    </a:lnTo>
                    <a:lnTo>
                      <a:pt x="1491" y="3391"/>
                    </a:lnTo>
                    <a:lnTo>
                      <a:pt x="1486" y="3387"/>
                    </a:lnTo>
                    <a:lnTo>
                      <a:pt x="1483" y="3383"/>
                    </a:lnTo>
                    <a:lnTo>
                      <a:pt x="1479" y="3378"/>
                    </a:lnTo>
                    <a:lnTo>
                      <a:pt x="1475" y="3372"/>
                    </a:lnTo>
                    <a:lnTo>
                      <a:pt x="1472" y="3366"/>
                    </a:lnTo>
                    <a:lnTo>
                      <a:pt x="1468" y="3361"/>
                    </a:lnTo>
                    <a:lnTo>
                      <a:pt x="1464" y="3358"/>
                    </a:lnTo>
                    <a:lnTo>
                      <a:pt x="1459" y="3354"/>
                    </a:lnTo>
                    <a:lnTo>
                      <a:pt x="1448" y="3349"/>
                    </a:lnTo>
                    <a:lnTo>
                      <a:pt x="1439" y="3346"/>
                    </a:lnTo>
                    <a:lnTo>
                      <a:pt x="1435" y="3346"/>
                    </a:lnTo>
                    <a:lnTo>
                      <a:pt x="1433" y="3347"/>
                    </a:lnTo>
                    <a:lnTo>
                      <a:pt x="1430" y="3349"/>
                    </a:lnTo>
                    <a:lnTo>
                      <a:pt x="1429" y="3353"/>
                    </a:lnTo>
                    <a:lnTo>
                      <a:pt x="1425" y="3364"/>
                    </a:lnTo>
                    <a:lnTo>
                      <a:pt x="1424" y="3374"/>
                    </a:lnTo>
                    <a:lnTo>
                      <a:pt x="1423" y="3379"/>
                    </a:lnTo>
                    <a:lnTo>
                      <a:pt x="1421" y="3384"/>
                    </a:lnTo>
                    <a:lnTo>
                      <a:pt x="1417" y="3386"/>
                    </a:lnTo>
                    <a:lnTo>
                      <a:pt x="1414" y="3389"/>
                    </a:lnTo>
                    <a:lnTo>
                      <a:pt x="1405" y="3390"/>
                    </a:lnTo>
                    <a:lnTo>
                      <a:pt x="1396" y="3391"/>
                    </a:lnTo>
                    <a:lnTo>
                      <a:pt x="1387" y="3391"/>
                    </a:lnTo>
                    <a:lnTo>
                      <a:pt x="1383" y="3393"/>
                    </a:lnTo>
                    <a:lnTo>
                      <a:pt x="1379" y="3396"/>
                    </a:lnTo>
                    <a:lnTo>
                      <a:pt x="1376" y="3398"/>
                    </a:lnTo>
                    <a:lnTo>
                      <a:pt x="1364" y="3403"/>
                    </a:lnTo>
                    <a:lnTo>
                      <a:pt x="1345" y="3409"/>
                    </a:lnTo>
                    <a:lnTo>
                      <a:pt x="1332" y="3412"/>
                    </a:lnTo>
                    <a:lnTo>
                      <a:pt x="1318" y="3414"/>
                    </a:lnTo>
                    <a:lnTo>
                      <a:pt x="1313" y="3414"/>
                    </a:lnTo>
                    <a:lnTo>
                      <a:pt x="1307" y="3412"/>
                    </a:lnTo>
                    <a:lnTo>
                      <a:pt x="1302" y="3411"/>
                    </a:lnTo>
                    <a:lnTo>
                      <a:pt x="1297" y="3410"/>
                    </a:lnTo>
                    <a:lnTo>
                      <a:pt x="1282" y="3396"/>
                    </a:lnTo>
                    <a:lnTo>
                      <a:pt x="1265" y="3378"/>
                    </a:lnTo>
                    <a:lnTo>
                      <a:pt x="1254" y="3368"/>
                    </a:lnTo>
                    <a:lnTo>
                      <a:pt x="1241" y="3359"/>
                    </a:lnTo>
                    <a:lnTo>
                      <a:pt x="1228" y="3349"/>
                    </a:lnTo>
                    <a:lnTo>
                      <a:pt x="1217" y="3345"/>
                    </a:lnTo>
                    <a:lnTo>
                      <a:pt x="1210" y="3341"/>
                    </a:lnTo>
                    <a:lnTo>
                      <a:pt x="1203" y="3338"/>
                    </a:lnTo>
                    <a:lnTo>
                      <a:pt x="1197" y="3333"/>
                    </a:lnTo>
                    <a:lnTo>
                      <a:pt x="1192" y="3327"/>
                    </a:lnTo>
                    <a:lnTo>
                      <a:pt x="1188" y="3320"/>
                    </a:lnTo>
                    <a:lnTo>
                      <a:pt x="1181" y="3314"/>
                    </a:lnTo>
                    <a:lnTo>
                      <a:pt x="1173" y="3310"/>
                    </a:lnTo>
                    <a:lnTo>
                      <a:pt x="1168" y="3305"/>
                    </a:lnTo>
                    <a:lnTo>
                      <a:pt x="1165" y="3302"/>
                    </a:lnTo>
                    <a:lnTo>
                      <a:pt x="1164" y="3298"/>
                    </a:lnTo>
                    <a:lnTo>
                      <a:pt x="1163" y="3295"/>
                    </a:lnTo>
                    <a:lnTo>
                      <a:pt x="1162" y="3290"/>
                    </a:lnTo>
                    <a:lnTo>
                      <a:pt x="1162" y="3278"/>
                    </a:lnTo>
                    <a:lnTo>
                      <a:pt x="1162" y="3263"/>
                    </a:lnTo>
                    <a:lnTo>
                      <a:pt x="1162" y="3256"/>
                    </a:lnTo>
                    <a:lnTo>
                      <a:pt x="1160" y="3248"/>
                    </a:lnTo>
                    <a:lnTo>
                      <a:pt x="1158" y="3242"/>
                    </a:lnTo>
                    <a:lnTo>
                      <a:pt x="1156" y="3238"/>
                    </a:lnTo>
                    <a:lnTo>
                      <a:pt x="1150" y="3229"/>
                    </a:lnTo>
                    <a:lnTo>
                      <a:pt x="1143" y="3222"/>
                    </a:lnTo>
                    <a:lnTo>
                      <a:pt x="1139" y="3220"/>
                    </a:lnTo>
                    <a:lnTo>
                      <a:pt x="1137" y="3216"/>
                    </a:lnTo>
                    <a:lnTo>
                      <a:pt x="1134" y="3214"/>
                    </a:lnTo>
                    <a:lnTo>
                      <a:pt x="1134" y="3212"/>
                    </a:lnTo>
                    <a:lnTo>
                      <a:pt x="1134" y="3206"/>
                    </a:lnTo>
                    <a:lnTo>
                      <a:pt x="1137" y="3200"/>
                    </a:lnTo>
                    <a:lnTo>
                      <a:pt x="1139" y="3193"/>
                    </a:lnTo>
                    <a:lnTo>
                      <a:pt x="1140" y="3185"/>
                    </a:lnTo>
                    <a:lnTo>
                      <a:pt x="1143" y="3179"/>
                    </a:lnTo>
                    <a:lnTo>
                      <a:pt x="1143" y="3172"/>
                    </a:lnTo>
                    <a:lnTo>
                      <a:pt x="1138" y="3158"/>
                    </a:lnTo>
                    <a:lnTo>
                      <a:pt x="1128" y="3138"/>
                    </a:lnTo>
                    <a:lnTo>
                      <a:pt x="1125" y="3126"/>
                    </a:lnTo>
                    <a:lnTo>
                      <a:pt x="1124" y="3113"/>
                    </a:lnTo>
                    <a:lnTo>
                      <a:pt x="1122" y="3100"/>
                    </a:lnTo>
                    <a:lnTo>
                      <a:pt x="1122" y="3087"/>
                    </a:lnTo>
                    <a:lnTo>
                      <a:pt x="1121" y="3082"/>
                    </a:lnTo>
                    <a:lnTo>
                      <a:pt x="1120" y="3077"/>
                    </a:lnTo>
                    <a:lnTo>
                      <a:pt x="1116" y="3074"/>
                    </a:lnTo>
                    <a:lnTo>
                      <a:pt x="1113" y="3071"/>
                    </a:lnTo>
                    <a:lnTo>
                      <a:pt x="1104" y="3069"/>
                    </a:lnTo>
                    <a:lnTo>
                      <a:pt x="1096" y="3068"/>
                    </a:lnTo>
                    <a:lnTo>
                      <a:pt x="1093" y="3068"/>
                    </a:lnTo>
                    <a:lnTo>
                      <a:pt x="1088" y="3068"/>
                    </a:lnTo>
                    <a:lnTo>
                      <a:pt x="1084" y="3065"/>
                    </a:lnTo>
                    <a:lnTo>
                      <a:pt x="1082" y="3064"/>
                    </a:lnTo>
                    <a:lnTo>
                      <a:pt x="1078" y="3062"/>
                    </a:lnTo>
                    <a:lnTo>
                      <a:pt x="1077" y="3061"/>
                    </a:lnTo>
                    <a:lnTo>
                      <a:pt x="1075" y="3061"/>
                    </a:lnTo>
                    <a:lnTo>
                      <a:pt x="1074" y="3061"/>
                    </a:lnTo>
                    <a:lnTo>
                      <a:pt x="1070" y="3064"/>
                    </a:lnTo>
                    <a:lnTo>
                      <a:pt x="1064" y="3068"/>
                    </a:lnTo>
                    <a:lnTo>
                      <a:pt x="1052" y="3074"/>
                    </a:lnTo>
                    <a:lnTo>
                      <a:pt x="1040" y="3080"/>
                    </a:lnTo>
                    <a:lnTo>
                      <a:pt x="1024" y="3088"/>
                    </a:lnTo>
                    <a:lnTo>
                      <a:pt x="1009" y="3094"/>
                    </a:lnTo>
                    <a:lnTo>
                      <a:pt x="1003" y="3096"/>
                    </a:lnTo>
                    <a:lnTo>
                      <a:pt x="998" y="3097"/>
                    </a:lnTo>
                    <a:lnTo>
                      <a:pt x="993" y="3099"/>
                    </a:lnTo>
                    <a:lnTo>
                      <a:pt x="989" y="3099"/>
                    </a:lnTo>
                    <a:lnTo>
                      <a:pt x="981" y="3095"/>
                    </a:lnTo>
                    <a:lnTo>
                      <a:pt x="974" y="3093"/>
                    </a:lnTo>
                    <a:lnTo>
                      <a:pt x="970" y="3092"/>
                    </a:lnTo>
                    <a:lnTo>
                      <a:pt x="967" y="3092"/>
                    </a:lnTo>
                    <a:lnTo>
                      <a:pt x="962" y="3094"/>
                    </a:lnTo>
                    <a:lnTo>
                      <a:pt x="958" y="3096"/>
                    </a:lnTo>
                    <a:lnTo>
                      <a:pt x="951" y="3102"/>
                    </a:lnTo>
                    <a:lnTo>
                      <a:pt x="944" y="3107"/>
                    </a:lnTo>
                    <a:lnTo>
                      <a:pt x="940" y="3108"/>
                    </a:lnTo>
                    <a:lnTo>
                      <a:pt x="936" y="3109"/>
                    </a:lnTo>
                    <a:lnTo>
                      <a:pt x="930" y="3109"/>
                    </a:lnTo>
                    <a:lnTo>
                      <a:pt x="923" y="3108"/>
                    </a:lnTo>
                    <a:lnTo>
                      <a:pt x="899" y="3107"/>
                    </a:lnTo>
                    <a:lnTo>
                      <a:pt x="880" y="3103"/>
                    </a:lnTo>
                    <a:lnTo>
                      <a:pt x="872" y="3101"/>
                    </a:lnTo>
                    <a:lnTo>
                      <a:pt x="863" y="3097"/>
                    </a:lnTo>
                    <a:lnTo>
                      <a:pt x="855" y="3092"/>
                    </a:lnTo>
                    <a:lnTo>
                      <a:pt x="847" y="3082"/>
                    </a:lnTo>
                    <a:lnTo>
                      <a:pt x="836" y="3069"/>
                    </a:lnTo>
                    <a:lnTo>
                      <a:pt x="826" y="3057"/>
                    </a:lnTo>
                    <a:lnTo>
                      <a:pt x="822" y="3051"/>
                    </a:lnTo>
                    <a:lnTo>
                      <a:pt x="817" y="3045"/>
                    </a:lnTo>
                    <a:lnTo>
                      <a:pt x="814" y="3038"/>
                    </a:lnTo>
                    <a:lnTo>
                      <a:pt x="811" y="3030"/>
                    </a:lnTo>
                    <a:lnTo>
                      <a:pt x="807" y="3013"/>
                    </a:lnTo>
                    <a:lnTo>
                      <a:pt x="805" y="2999"/>
                    </a:lnTo>
                    <a:lnTo>
                      <a:pt x="805" y="2992"/>
                    </a:lnTo>
                    <a:lnTo>
                      <a:pt x="805" y="2986"/>
                    </a:lnTo>
                    <a:lnTo>
                      <a:pt x="806" y="2981"/>
                    </a:lnTo>
                    <a:lnTo>
                      <a:pt x="807" y="2977"/>
                    </a:lnTo>
                    <a:lnTo>
                      <a:pt x="810" y="2974"/>
                    </a:lnTo>
                    <a:lnTo>
                      <a:pt x="812" y="2971"/>
                    </a:lnTo>
                    <a:lnTo>
                      <a:pt x="816" y="2969"/>
                    </a:lnTo>
                    <a:lnTo>
                      <a:pt x="819" y="2968"/>
                    </a:lnTo>
                    <a:lnTo>
                      <a:pt x="828" y="2967"/>
                    </a:lnTo>
                    <a:lnTo>
                      <a:pt x="837" y="2967"/>
                    </a:lnTo>
                    <a:lnTo>
                      <a:pt x="847" y="2968"/>
                    </a:lnTo>
                    <a:lnTo>
                      <a:pt x="857" y="2968"/>
                    </a:lnTo>
                    <a:lnTo>
                      <a:pt x="862" y="2967"/>
                    </a:lnTo>
                    <a:lnTo>
                      <a:pt x="866" y="2967"/>
                    </a:lnTo>
                    <a:lnTo>
                      <a:pt x="869" y="2964"/>
                    </a:lnTo>
                    <a:lnTo>
                      <a:pt x="872" y="2963"/>
                    </a:lnTo>
                    <a:lnTo>
                      <a:pt x="876" y="2956"/>
                    </a:lnTo>
                    <a:lnTo>
                      <a:pt x="879" y="2947"/>
                    </a:lnTo>
                    <a:lnTo>
                      <a:pt x="880" y="2941"/>
                    </a:lnTo>
                    <a:lnTo>
                      <a:pt x="883" y="2936"/>
                    </a:lnTo>
                    <a:lnTo>
                      <a:pt x="887" y="2932"/>
                    </a:lnTo>
                    <a:lnTo>
                      <a:pt x="891" y="2929"/>
                    </a:lnTo>
                    <a:lnTo>
                      <a:pt x="896" y="2925"/>
                    </a:lnTo>
                    <a:lnTo>
                      <a:pt x="902" y="2923"/>
                    </a:lnTo>
                    <a:lnTo>
                      <a:pt x="908" y="2922"/>
                    </a:lnTo>
                    <a:lnTo>
                      <a:pt x="917" y="2922"/>
                    </a:lnTo>
                    <a:lnTo>
                      <a:pt x="932" y="2920"/>
                    </a:lnTo>
                    <a:lnTo>
                      <a:pt x="949" y="2919"/>
                    </a:lnTo>
                    <a:lnTo>
                      <a:pt x="956" y="2918"/>
                    </a:lnTo>
                    <a:lnTo>
                      <a:pt x="962" y="2916"/>
                    </a:lnTo>
                    <a:lnTo>
                      <a:pt x="963" y="2914"/>
                    </a:lnTo>
                    <a:lnTo>
                      <a:pt x="965" y="2912"/>
                    </a:lnTo>
                    <a:lnTo>
                      <a:pt x="965" y="2910"/>
                    </a:lnTo>
                    <a:lnTo>
                      <a:pt x="967" y="2908"/>
                    </a:lnTo>
                    <a:lnTo>
                      <a:pt x="965" y="2893"/>
                    </a:lnTo>
                    <a:lnTo>
                      <a:pt x="964" y="2879"/>
                    </a:lnTo>
                    <a:lnTo>
                      <a:pt x="964" y="2872"/>
                    </a:lnTo>
                    <a:lnTo>
                      <a:pt x="965" y="2867"/>
                    </a:lnTo>
                    <a:lnTo>
                      <a:pt x="969" y="2864"/>
                    </a:lnTo>
                    <a:lnTo>
                      <a:pt x="976" y="2862"/>
                    </a:lnTo>
                    <a:lnTo>
                      <a:pt x="978" y="2861"/>
                    </a:lnTo>
                    <a:lnTo>
                      <a:pt x="981" y="2860"/>
                    </a:lnTo>
                    <a:lnTo>
                      <a:pt x="982" y="2859"/>
                    </a:lnTo>
                    <a:lnTo>
                      <a:pt x="981" y="2857"/>
                    </a:lnTo>
                    <a:lnTo>
                      <a:pt x="977" y="2851"/>
                    </a:lnTo>
                    <a:lnTo>
                      <a:pt x="975" y="2845"/>
                    </a:lnTo>
                    <a:lnTo>
                      <a:pt x="975" y="2842"/>
                    </a:lnTo>
                    <a:lnTo>
                      <a:pt x="974" y="2838"/>
                    </a:lnTo>
                    <a:lnTo>
                      <a:pt x="973" y="2836"/>
                    </a:lnTo>
                    <a:lnTo>
                      <a:pt x="970" y="2834"/>
                    </a:lnTo>
                    <a:lnTo>
                      <a:pt x="968" y="2834"/>
                    </a:lnTo>
                    <a:lnTo>
                      <a:pt x="965" y="2834"/>
                    </a:lnTo>
                    <a:lnTo>
                      <a:pt x="963" y="2835"/>
                    </a:lnTo>
                    <a:lnTo>
                      <a:pt x="961" y="2837"/>
                    </a:lnTo>
                    <a:lnTo>
                      <a:pt x="957" y="2840"/>
                    </a:lnTo>
                    <a:lnTo>
                      <a:pt x="955" y="2842"/>
                    </a:lnTo>
                    <a:lnTo>
                      <a:pt x="951" y="2843"/>
                    </a:lnTo>
                    <a:lnTo>
                      <a:pt x="949" y="2844"/>
                    </a:lnTo>
                    <a:lnTo>
                      <a:pt x="946" y="2843"/>
                    </a:lnTo>
                    <a:lnTo>
                      <a:pt x="944" y="2841"/>
                    </a:lnTo>
                    <a:lnTo>
                      <a:pt x="942" y="2837"/>
                    </a:lnTo>
                    <a:lnTo>
                      <a:pt x="940" y="2834"/>
                    </a:lnTo>
                    <a:lnTo>
                      <a:pt x="940" y="2823"/>
                    </a:lnTo>
                    <a:lnTo>
                      <a:pt x="942" y="2815"/>
                    </a:lnTo>
                    <a:lnTo>
                      <a:pt x="942" y="2811"/>
                    </a:lnTo>
                    <a:lnTo>
                      <a:pt x="940" y="2809"/>
                    </a:lnTo>
                    <a:lnTo>
                      <a:pt x="938" y="2806"/>
                    </a:lnTo>
                    <a:lnTo>
                      <a:pt x="936" y="2804"/>
                    </a:lnTo>
                    <a:lnTo>
                      <a:pt x="927" y="2800"/>
                    </a:lnTo>
                    <a:lnTo>
                      <a:pt x="918" y="2794"/>
                    </a:lnTo>
                    <a:lnTo>
                      <a:pt x="900" y="2788"/>
                    </a:lnTo>
                    <a:lnTo>
                      <a:pt x="885" y="2782"/>
                    </a:lnTo>
                    <a:lnTo>
                      <a:pt x="881" y="2780"/>
                    </a:lnTo>
                    <a:lnTo>
                      <a:pt x="879" y="2779"/>
                    </a:lnTo>
                    <a:lnTo>
                      <a:pt x="877" y="2779"/>
                    </a:lnTo>
                    <a:lnTo>
                      <a:pt x="876" y="2780"/>
                    </a:lnTo>
                    <a:lnTo>
                      <a:pt x="876" y="2780"/>
                    </a:lnTo>
                    <a:lnTo>
                      <a:pt x="876" y="2782"/>
                    </a:lnTo>
                    <a:lnTo>
                      <a:pt x="880" y="2792"/>
                    </a:lnTo>
                    <a:lnTo>
                      <a:pt x="885" y="2804"/>
                    </a:lnTo>
                    <a:lnTo>
                      <a:pt x="888" y="2812"/>
                    </a:lnTo>
                    <a:lnTo>
                      <a:pt x="889" y="2821"/>
                    </a:lnTo>
                    <a:lnTo>
                      <a:pt x="889" y="2830"/>
                    </a:lnTo>
                    <a:lnTo>
                      <a:pt x="888" y="2840"/>
                    </a:lnTo>
                    <a:lnTo>
                      <a:pt x="887" y="2844"/>
                    </a:lnTo>
                    <a:lnTo>
                      <a:pt x="886" y="2847"/>
                    </a:lnTo>
                    <a:lnTo>
                      <a:pt x="883" y="2849"/>
                    </a:lnTo>
                    <a:lnTo>
                      <a:pt x="882" y="2849"/>
                    </a:lnTo>
                    <a:lnTo>
                      <a:pt x="876" y="2848"/>
                    </a:lnTo>
                    <a:lnTo>
                      <a:pt x="867" y="2849"/>
                    </a:lnTo>
                    <a:lnTo>
                      <a:pt x="862" y="2851"/>
                    </a:lnTo>
                    <a:lnTo>
                      <a:pt x="858" y="2855"/>
                    </a:lnTo>
                    <a:lnTo>
                      <a:pt x="855" y="2860"/>
                    </a:lnTo>
                    <a:lnTo>
                      <a:pt x="854" y="2866"/>
                    </a:lnTo>
                    <a:lnTo>
                      <a:pt x="851" y="2872"/>
                    </a:lnTo>
                    <a:lnTo>
                      <a:pt x="849" y="2879"/>
                    </a:lnTo>
                    <a:lnTo>
                      <a:pt x="844" y="2885"/>
                    </a:lnTo>
                    <a:lnTo>
                      <a:pt x="837" y="2889"/>
                    </a:lnTo>
                    <a:lnTo>
                      <a:pt x="828" y="2894"/>
                    </a:lnTo>
                    <a:lnTo>
                      <a:pt x="816" y="2899"/>
                    </a:lnTo>
                    <a:lnTo>
                      <a:pt x="803" y="2901"/>
                    </a:lnTo>
                    <a:lnTo>
                      <a:pt x="794" y="2903"/>
                    </a:lnTo>
                    <a:lnTo>
                      <a:pt x="787" y="2903"/>
                    </a:lnTo>
                    <a:lnTo>
                      <a:pt x="776" y="2903"/>
                    </a:lnTo>
                    <a:lnTo>
                      <a:pt x="773" y="2901"/>
                    </a:lnTo>
                    <a:lnTo>
                      <a:pt x="768" y="2900"/>
                    </a:lnTo>
                    <a:lnTo>
                      <a:pt x="765" y="2899"/>
                    </a:lnTo>
                    <a:lnTo>
                      <a:pt x="763" y="2898"/>
                    </a:lnTo>
                    <a:lnTo>
                      <a:pt x="761" y="2893"/>
                    </a:lnTo>
                    <a:lnTo>
                      <a:pt x="757" y="2887"/>
                    </a:lnTo>
                    <a:lnTo>
                      <a:pt x="755" y="2879"/>
                    </a:lnTo>
                    <a:lnTo>
                      <a:pt x="753" y="2870"/>
                    </a:lnTo>
                    <a:lnTo>
                      <a:pt x="751" y="2856"/>
                    </a:lnTo>
                    <a:lnTo>
                      <a:pt x="750" y="2845"/>
                    </a:lnTo>
                    <a:lnTo>
                      <a:pt x="749" y="2841"/>
                    </a:lnTo>
                    <a:lnTo>
                      <a:pt x="747" y="2838"/>
                    </a:lnTo>
                    <a:lnTo>
                      <a:pt x="743" y="2836"/>
                    </a:lnTo>
                    <a:lnTo>
                      <a:pt x="738" y="2835"/>
                    </a:lnTo>
                    <a:lnTo>
                      <a:pt x="732" y="2835"/>
                    </a:lnTo>
                    <a:lnTo>
                      <a:pt x="728" y="2835"/>
                    </a:lnTo>
                    <a:lnTo>
                      <a:pt x="724" y="2835"/>
                    </a:lnTo>
                    <a:lnTo>
                      <a:pt x="721" y="2832"/>
                    </a:lnTo>
                    <a:lnTo>
                      <a:pt x="718" y="2830"/>
                    </a:lnTo>
                    <a:lnTo>
                      <a:pt x="717" y="2825"/>
                    </a:lnTo>
                    <a:lnTo>
                      <a:pt x="716" y="2819"/>
                    </a:lnTo>
                    <a:lnTo>
                      <a:pt x="716" y="2811"/>
                    </a:lnTo>
                    <a:lnTo>
                      <a:pt x="717" y="2796"/>
                    </a:lnTo>
                    <a:lnTo>
                      <a:pt x="716" y="2782"/>
                    </a:lnTo>
                    <a:lnTo>
                      <a:pt x="715" y="2778"/>
                    </a:lnTo>
                    <a:lnTo>
                      <a:pt x="713" y="2774"/>
                    </a:lnTo>
                    <a:lnTo>
                      <a:pt x="710" y="2771"/>
                    </a:lnTo>
                    <a:lnTo>
                      <a:pt x="705" y="2767"/>
                    </a:lnTo>
                    <a:lnTo>
                      <a:pt x="691" y="2761"/>
                    </a:lnTo>
                    <a:lnTo>
                      <a:pt x="675" y="2753"/>
                    </a:lnTo>
                    <a:lnTo>
                      <a:pt x="659" y="2746"/>
                    </a:lnTo>
                    <a:lnTo>
                      <a:pt x="646" y="2737"/>
                    </a:lnTo>
                    <a:lnTo>
                      <a:pt x="635" y="2730"/>
                    </a:lnTo>
                    <a:lnTo>
                      <a:pt x="627" y="2723"/>
                    </a:lnTo>
                    <a:lnTo>
                      <a:pt x="621" y="2714"/>
                    </a:lnTo>
                    <a:lnTo>
                      <a:pt x="616" y="2704"/>
                    </a:lnTo>
                    <a:lnTo>
                      <a:pt x="614" y="2695"/>
                    </a:lnTo>
                    <a:lnTo>
                      <a:pt x="611" y="2686"/>
                    </a:lnTo>
                    <a:lnTo>
                      <a:pt x="610" y="2683"/>
                    </a:lnTo>
                    <a:lnTo>
                      <a:pt x="608" y="2679"/>
                    </a:lnTo>
                    <a:lnTo>
                      <a:pt x="605" y="2676"/>
                    </a:lnTo>
                    <a:lnTo>
                      <a:pt x="600" y="2673"/>
                    </a:lnTo>
                    <a:lnTo>
                      <a:pt x="598" y="2670"/>
                    </a:lnTo>
                    <a:lnTo>
                      <a:pt x="597" y="2665"/>
                    </a:lnTo>
                    <a:lnTo>
                      <a:pt x="597" y="2660"/>
                    </a:lnTo>
                    <a:lnTo>
                      <a:pt x="599" y="2654"/>
                    </a:lnTo>
                    <a:lnTo>
                      <a:pt x="605" y="2642"/>
                    </a:lnTo>
                    <a:lnTo>
                      <a:pt x="610" y="2629"/>
                    </a:lnTo>
                    <a:lnTo>
                      <a:pt x="614" y="2615"/>
                    </a:lnTo>
                    <a:lnTo>
                      <a:pt x="618" y="2599"/>
                    </a:lnTo>
                    <a:lnTo>
                      <a:pt x="621" y="2590"/>
                    </a:lnTo>
                    <a:lnTo>
                      <a:pt x="624" y="2582"/>
                    </a:lnTo>
                    <a:lnTo>
                      <a:pt x="630" y="2574"/>
                    </a:lnTo>
                    <a:lnTo>
                      <a:pt x="636" y="2567"/>
                    </a:lnTo>
                    <a:lnTo>
                      <a:pt x="654" y="2551"/>
                    </a:lnTo>
                    <a:lnTo>
                      <a:pt x="677" y="2532"/>
                    </a:lnTo>
                    <a:lnTo>
                      <a:pt x="700" y="2513"/>
                    </a:lnTo>
                    <a:lnTo>
                      <a:pt x="721" y="2495"/>
                    </a:lnTo>
                    <a:lnTo>
                      <a:pt x="738" y="2482"/>
                    </a:lnTo>
                    <a:lnTo>
                      <a:pt x="757" y="2470"/>
                    </a:lnTo>
                    <a:lnTo>
                      <a:pt x="773" y="2460"/>
                    </a:lnTo>
                    <a:lnTo>
                      <a:pt x="785" y="2451"/>
                    </a:lnTo>
                    <a:lnTo>
                      <a:pt x="789" y="2446"/>
                    </a:lnTo>
                    <a:lnTo>
                      <a:pt x="793" y="2440"/>
                    </a:lnTo>
                    <a:lnTo>
                      <a:pt x="797" y="2433"/>
                    </a:lnTo>
                    <a:lnTo>
                      <a:pt x="799" y="2426"/>
                    </a:lnTo>
                    <a:lnTo>
                      <a:pt x="803" y="2410"/>
                    </a:lnTo>
                    <a:lnTo>
                      <a:pt x="806" y="2396"/>
                    </a:lnTo>
                    <a:lnTo>
                      <a:pt x="809" y="2390"/>
                    </a:lnTo>
                    <a:lnTo>
                      <a:pt x="811" y="2384"/>
                    </a:lnTo>
                    <a:lnTo>
                      <a:pt x="814" y="2380"/>
                    </a:lnTo>
                    <a:lnTo>
                      <a:pt x="818" y="2375"/>
                    </a:lnTo>
                    <a:lnTo>
                      <a:pt x="823" y="2371"/>
                    </a:lnTo>
                    <a:lnTo>
                      <a:pt x="828" y="2369"/>
                    </a:lnTo>
                    <a:lnTo>
                      <a:pt x="833" y="2366"/>
                    </a:lnTo>
                    <a:lnTo>
                      <a:pt x="839" y="2364"/>
                    </a:lnTo>
                    <a:lnTo>
                      <a:pt x="845" y="2362"/>
                    </a:lnTo>
                    <a:lnTo>
                      <a:pt x="852" y="2358"/>
                    </a:lnTo>
                    <a:lnTo>
                      <a:pt x="861" y="2353"/>
                    </a:lnTo>
                    <a:lnTo>
                      <a:pt x="869" y="2347"/>
                    </a:lnTo>
                    <a:lnTo>
                      <a:pt x="883" y="2336"/>
                    </a:lnTo>
                    <a:lnTo>
                      <a:pt x="894" y="2324"/>
                    </a:lnTo>
                    <a:lnTo>
                      <a:pt x="901" y="2312"/>
                    </a:lnTo>
                    <a:lnTo>
                      <a:pt x="907" y="2295"/>
                    </a:lnTo>
                    <a:lnTo>
                      <a:pt x="914" y="2276"/>
                    </a:lnTo>
                    <a:lnTo>
                      <a:pt x="925" y="2257"/>
                    </a:lnTo>
                    <a:lnTo>
                      <a:pt x="938" y="2236"/>
                    </a:lnTo>
                    <a:lnTo>
                      <a:pt x="955" y="2214"/>
                    </a:lnTo>
                    <a:lnTo>
                      <a:pt x="971" y="2192"/>
                    </a:lnTo>
                    <a:lnTo>
                      <a:pt x="987" y="2170"/>
                    </a:lnTo>
                    <a:lnTo>
                      <a:pt x="1000" y="2154"/>
                    </a:lnTo>
                    <a:lnTo>
                      <a:pt x="1015" y="2135"/>
                    </a:lnTo>
                    <a:lnTo>
                      <a:pt x="1031" y="2117"/>
                    </a:lnTo>
                    <a:lnTo>
                      <a:pt x="1046" y="2101"/>
                    </a:lnTo>
                    <a:lnTo>
                      <a:pt x="1052" y="2095"/>
                    </a:lnTo>
                    <a:lnTo>
                      <a:pt x="1057" y="2093"/>
                    </a:lnTo>
                    <a:lnTo>
                      <a:pt x="1059" y="2093"/>
                    </a:lnTo>
                    <a:lnTo>
                      <a:pt x="1061" y="2093"/>
                    </a:lnTo>
                    <a:lnTo>
                      <a:pt x="1063" y="2095"/>
                    </a:lnTo>
                    <a:lnTo>
                      <a:pt x="1065" y="2100"/>
                    </a:lnTo>
                    <a:lnTo>
                      <a:pt x="1070" y="2111"/>
                    </a:lnTo>
                    <a:lnTo>
                      <a:pt x="1075" y="2124"/>
                    </a:lnTo>
                    <a:lnTo>
                      <a:pt x="1080" y="2137"/>
                    </a:lnTo>
                    <a:lnTo>
                      <a:pt x="1083" y="2148"/>
                    </a:lnTo>
                    <a:lnTo>
                      <a:pt x="1088" y="2161"/>
                    </a:lnTo>
                    <a:lnTo>
                      <a:pt x="1094" y="2176"/>
                    </a:lnTo>
                    <a:lnTo>
                      <a:pt x="1100" y="2192"/>
                    </a:lnTo>
                    <a:lnTo>
                      <a:pt x="1104" y="2204"/>
                    </a:lnTo>
                    <a:lnTo>
                      <a:pt x="1109" y="2213"/>
                    </a:lnTo>
                    <a:lnTo>
                      <a:pt x="1114" y="2221"/>
                    </a:lnTo>
                    <a:lnTo>
                      <a:pt x="1120" y="2229"/>
                    </a:lnTo>
                    <a:lnTo>
                      <a:pt x="1126" y="2235"/>
                    </a:lnTo>
                    <a:lnTo>
                      <a:pt x="1129" y="2239"/>
                    </a:lnTo>
                    <a:lnTo>
                      <a:pt x="1132" y="2244"/>
                    </a:lnTo>
                    <a:lnTo>
                      <a:pt x="1134" y="2251"/>
                    </a:lnTo>
                    <a:lnTo>
                      <a:pt x="1135" y="2260"/>
                    </a:lnTo>
                    <a:lnTo>
                      <a:pt x="1135" y="2268"/>
                    </a:lnTo>
                    <a:lnTo>
                      <a:pt x="1135" y="2271"/>
                    </a:lnTo>
                    <a:lnTo>
                      <a:pt x="1138" y="2269"/>
                    </a:lnTo>
                    <a:lnTo>
                      <a:pt x="1144" y="2262"/>
                    </a:lnTo>
                    <a:lnTo>
                      <a:pt x="1148" y="2254"/>
                    </a:lnTo>
                    <a:lnTo>
                      <a:pt x="1152" y="2246"/>
                    </a:lnTo>
                    <a:lnTo>
                      <a:pt x="1153" y="2237"/>
                    </a:lnTo>
                    <a:lnTo>
                      <a:pt x="1154" y="2227"/>
                    </a:lnTo>
                    <a:lnTo>
                      <a:pt x="1157" y="2218"/>
                    </a:lnTo>
                    <a:lnTo>
                      <a:pt x="1159" y="2211"/>
                    </a:lnTo>
                    <a:lnTo>
                      <a:pt x="1162" y="2202"/>
                    </a:lnTo>
                    <a:lnTo>
                      <a:pt x="1165" y="2192"/>
                    </a:lnTo>
                    <a:lnTo>
                      <a:pt x="1165" y="2185"/>
                    </a:lnTo>
                    <a:lnTo>
                      <a:pt x="1165" y="2180"/>
                    </a:lnTo>
                    <a:lnTo>
                      <a:pt x="1164" y="2175"/>
                    </a:lnTo>
                    <a:lnTo>
                      <a:pt x="1163" y="2170"/>
                    </a:lnTo>
                    <a:lnTo>
                      <a:pt x="1158" y="2162"/>
                    </a:lnTo>
                    <a:lnTo>
                      <a:pt x="1153" y="2151"/>
                    </a:lnTo>
                    <a:lnTo>
                      <a:pt x="1150" y="2138"/>
                    </a:lnTo>
                    <a:lnTo>
                      <a:pt x="1145" y="2122"/>
                    </a:lnTo>
                    <a:lnTo>
                      <a:pt x="1141" y="2105"/>
                    </a:lnTo>
                    <a:lnTo>
                      <a:pt x="1140" y="2087"/>
                    </a:lnTo>
                    <a:lnTo>
                      <a:pt x="1140" y="2065"/>
                    </a:lnTo>
                    <a:lnTo>
                      <a:pt x="1143" y="2035"/>
                    </a:lnTo>
                    <a:lnTo>
                      <a:pt x="1145" y="2004"/>
                    </a:lnTo>
                    <a:lnTo>
                      <a:pt x="1147" y="1979"/>
                    </a:lnTo>
                    <a:lnTo>
                      <a:pt x="1151" y="1958"/>
                    </a:lnTo>
                    <a:lnTo>
                      <a:pt x="1157" y="1934"/>
                    </a:lnTo>
                    <a:lnTo>
                      <a:pt x="1163" y="1909"/>
                    </a:lnTo>
                    <a:lnTo>
                      <a:pt x="1170" y="1885"/>
                    </a:lnTo>
                    <a:lnTo>
                      <a:pt x="1175" y="1864"/>
                    </a:lnTo>
                    <a:lnTo>
                      <a:pt x="1178" y="1844"/>
                    </a:lnTo>
                    <a:lnTo>
                      <a:pt x="1181" y="1824"/>
                    </a:lnTo>
                    <a:lnTo>
                      <a:pt x="1185" y="1809"/>
                    </a:lnTo>
                    <a:lnTo>
                      <a:pt x="1189" y="1803"/>
                    </a:lnTo>
                    <a:lnTo>
                      <a:pt x="1192" y="1798"/>
                    </a:lnTo>
                    <a:lnTo>
                      <a:pt x="1198" y="1795"/>
                    </a:lnTo>
                    <a:lnTo>
                      <a:pt x="1206" y="1792"/>
                    </a:lnTo>
                    <a:lnTo>
                      <a:pt x="1219" y="1791"/>
                    </a:lnTo>
                    <a:lnTo>
                      <a:pt x="1233" y="1792"/>
                    </a:lnTo>
                    <a:lnTo>
                      <a:pt x="1245" y="1792"/>
                    </a:lnTo>
                    <a:lnTo>
                      <a:pt x="1255" y="1792"/>
                    </a:lnTo>
                    <a:lnTo>
                      <a:pt x="1259" y="1791"/>
                    </a:lnTo>
                    <a:lnTo>
                      <a:pt x="1264" y="1789"/>
                    </a:lnTo>
                    <a:lnTo>
                      <a:pt x="1267" y="1786"/>
                    </a:lnTo>
                    <a:lnTo>
                      <a:pt x="1271" y="1783"/>
                    </a:lnTo>
                    <a:lnTo>
                      <a:pt x="1274" y="1778"/>
                    </a:lnTo>
                    <a:lnTo>
                      <a:pt x="1277" y="1771"/>
                    </a:lnTo>
                    <a:lnTo>
                      <a:pt x="1280" y="1761"/>
                    </a:lnTo>
                    <a:lnTo>
                      <a:pt x="1283" y="1752"/>
                    </a:lnTo>
                    <a:lnTo>
                      <a:pt x="1288" y="1732"/>
                    </a:lnTo>
                    <a:lnTo>
                      <a:pt x="1290" y="1713"/>
                    </a:lnTo>
                    <a:lnTo>
                      <a:pt x="1290" y="1696"/>
                    </a:lnTo>
                    <a:lnTo>
                      <a:pt x="1290" y="1679"/>
                    </a:lnTo>
                    <a:lnTo>
                      <a:pt x="1289" y="1671"/>
                    </a:lnTo>
                    <a:lnTo>
                      <a:pt x="1288" y="1663"/>
                    </a:lnTo>
                    <a:lnTo>
                      <a:pt x="1285" y="1655"/>
                    </a:lnTo>
                    <a:lnTo>
                      <a:pt x="1282" y="1647"/>
                    </a:lnTo>
                    <a:lnTo>
                      <a:pt x="1273" y="1632"/>
                    </a:lnTo>
                    <a:lnTo>
                      <a:pt x="1263" y="1615"/>
                    </a:lnTo>
                    <a:lnTo>
                      <a:pt x="1252" y="1601"/>
                    </a:lnTo>
                    <a:lnTo>
                      <a:pt x="1244" y="1590"/>
                    </a:lnTo>
                    <a:lnTo>
                      <a:pt x="1238" y="1582"/>
                    </a:lnTo>
                    <a:lnTo>
                      <a:pt x="1236" y="1576"/>
                    </a:lnTo>
                    <a:lnTo>
                      <a:pt x="1238" y="1574"/>
                    </a:lnTo>
                    <a:lnTo>
                      <a:pt x="1238" y="1573"/>
                    </a:lnTo>
                    <a:lnTo>
                      <a:pt x="1240" y="1571"/>
                    </a:lnTo>
                    <a:lnTo>
                      <a:pt x="1242" y="1570"/>
                    </a:lnTo>
                    <a:lnTo>
                      <a:pt x="1247" y="1569"/>
                    </a:lnTo>
                    <a:lnTo>
                      <a:pt x="1251" y="1568"/>
                    </a:lnTo>
                    <a:lnTo>
                      <a:pt x="1252" y="1567"/>
                    </a:lnTo>
                    <a:lnTo>
                      <a:pt x="1253" y="1564"/>
                    </a:lnTo>
                    <a:lnTo>
                      <a:pt x="1254" y="1561"/>
                    </a:lnTo>
                    <a:lnTo>
                      <a:pt x="1254" y="1557"/>
                    </a:lnTo>
                    <a:lnTo>
                      <a:pt x="1254" y="1546"/>
                    </a:lnTo>
                    <a:lnTo>
                      <a:pt x="1253" y="1538"/>
                    </a:lnTo>
                    <a:lnTo>
                      <a:pt x="1252" y="1531"/>
                    </a:lnTo>
                    <a:lnTo>
                      <a:pt x="1250" y="1524"/>
                    </a:lnTo>
                    <a:lnTo>
                      <a:pt x="1247" y="1517"/>
                    </a:lnTo>
                    <a:lnTo>
                      <a:pt x="1246" y="1511"/>
                    </a:lnTo>
                    <a:lnTo>
                      <a:pt x="1245" y="1504"/>
                    </a:lnTo>
                    <a:lnTo>
                      <a:pt x="1244" y="1496"/>
                    </a:lnTo>
                    <a:lnTo>
                      <a:pt x="1244" y="1488"/>
                    </a:lnTo>
                    <a:lnTo>
                      <a:pt x="1244" y="1479"/>
                    </a:lnTo>
                    <a:lnTo>
                      <a:pt x="1242" y="1467"/>
                    </a:lnTo>
                    <a:lnTo>
                      <a:pt x="1241" y="1451"/>
                    </a:lnTo>
                    <a:lnTo>
                      <a:pt x="1241" y="1435"/>
                    </a:lnTo>
                    <a:lnTo>
                      <a:pt x="1242" y="1419"/>
                    </a:lnTo>
                    <a:lnTo>
                      <a:pt x="1246" y="1405"/>
                    </a:lnTo>
                    <a:lnTo>
                      <a:pt x="1248" y="1392"/>
                    </a:lnTo>
                    <a:lnTo>
                      <a:pt x="1253" y="1381"/>
                    </a:lnTo>
                    <a:lnTo>
                      <a:pt x="1258" y="1369"/>
                    </a:lnTo>
                    <a:lnTo>
                      <a:pt x="1264" y="1356"/>
                    </a:lnTo>
                    <a:lnTo>
                      <a:pt x="1267" y="1343"/>
                    </a:lnTo>
                    <a:lnTo>
                      <a:pt x="1272" y="1331"/>
                    </a:lnTo>
                    <a:lnTo>
                      <a:pt x="1278" y="1321"/>
                    </a:lnTo>
                    <a:lnTo>
                      <a:pt x="1284" y="1311"/>
                    </a:lnTo>
                    <a:lnTo>
                      <a:pt x="1289" y="1299"/>
                    </a:lnTo>
                    <a:lnTo>
                      <a:pt x="1292" y="1286"/>
                    </a:lnTo>
                    <a:lnTo>
                      <a:pt x="1295" y="1271"/>
                    </a:lnTo>
                    <a:lnTo>
                      <a:pt x="1296" y="1255"/>
                    </a:lnTo>
                    <a:lnTo>
                      <a:pt x="1295" y="1242"/>
                    </a:lnTo>
                    <a:lnTo>
                      <a:pt x="1295" y="1237"/>
                    </a:lnTo>
                    <a:lnTo>
                      <a:pt x="1295" y="1233"/>
                    </a:lnTo>
                    <a:lnTo>
                      <a:pt x="1296" y="1229"/>
                    </a:lnTo>
                    <a:lnTo>
                      <a:pt x="1297" y="1225"/>
                    </a:lnTo>
                    <a:lnTo>
                      <a:pt x="1302" y="1221"/>
                    </a:lnTo>
                    <a:lnTo>
                      <a:pt x="1308" y="1216"/>
                    </a:lnTo>
                    <a:lnTo>
                      <a:pt x="1314" y="1212"/>
                    </a:lnTo>
                    <a:lnTo>
                      <a:pt x="1322" y="1209"/>
                    </a:lnTo>
                    <a:lnTo>
                      <a:pt x="1330" y="1202"/>
                    </a:lnTo>
                    <a:lnTo>
                      <a:pt x="1340" y="1193"/>
                    </a:lnTo>
                    <a:lnTo>
                      <a:pt x="1348" y="1183"/>
                    </a:lnTo>
                    <a:lnTo>
                      <a:pt x="1354" y="1172"/>
                    </a:lnTo>
                    <a:lnTo>
                      <a:pt x="1358" y="1162"/>
                    </a:lnTo>
                    <a:lnTo>
                      <a:pt x="1359" y="1152"/>
                    </a:lnTo>
                    <a:lnTo>
                      <a:pt x="1358" y="1140"/>
                    </a:lnTo>
                    <a:lnTo>
                      <a:pt x="1355" y="1126"/>
                    </a:lnTo>
                    <a:lnTo>
                      <a:pt x="1352" y="1111"/>
                    </a:lnTo>
                    <a:lnTo>
                      <a:pt x="1348" y="1099"/>
                    </a:lnTo>
                    <a:lnTo>
                      <a:pt x="1347" y="1094"/>
                    </a:lnTo>
                    <a:lnTo>
                      <a:pt x="1347" y="1089"/>
                    </a:lnTo>
                    <a:lnTo>
                      <a:pt x="1347" y="1083"/>
                    </a:lnTo>
                    <a:lnTo>
                      <a:pt x="1348" y="1079"/>
                    </a:lnTo>
                    <a:lnTo>
                      <a:pt x="1351" y="1071"/>
                    </a:lnTo>
                    <a:lnTo>
                      <a:pt x="1354" y="1065"/>
                    </a:lnTo>
                    <a:lnTo>
                      <a:pt x="1360" y="1060"/>
                    </a:lnTo>
                    <a:lnTo>
                      <a:pt x="1366" y="1053"/>
                    </a:lnTo>
                    <a:lnTo>
                      <a:pt x="1372" y="1045"/>
                    </a:lnTo>
                    <a:lnTo>
                      <a:pt x="1377" y="1035"/>
                    </a:lnTo>
                    <a:lnTo>
                      <a:pt x="1381" y="1026"/>
                    </a:lnTo>
                    <a:lnTo>
                      <a:pt x="1390" y="1014"/>
                    </a:lnTo>
                    <a:lnTo>
                      <a:pt x="1397" y="1002"/>
                    </a:lnTo>
                    <a:lnTo>
                      <a:pt x="1402" y="994"/>
                    </a:lnTo>
                    <a:lnTo>
                      <a:pt x="1403" y="989"/>
                    </a:lnTo>
                    <a:lnTo>
                      <a:pt x="1403" y="983"/>
                    </a:lnTo>
                    <a:lnTo>
                      <a:pt x="1402" y="977"/>
                    </a:lnTo>
                    <a:lnTo>
                      <a:pt x="1400" y="971"/>
                    </a:lnTo>
                    <a:lnTo>
                      <a:pt x="1399" y="964"/>
                    </a:lnTo>
                    <a:lnTo>
                      <a:pt x="1397" y="957"/>
                    </a:lnTo>
                    <a:lnTo>
                      <a:pt x="1393" y="951"/>
                    </a:lnTo>
                    <a:lnTo>
                      <a:pt x="1390" y="946"/>
                    </a:lnTo>
                    <a:lnTo>
                      <a:pt x="1383" y="938"/>
                    </a:lnTo>
                    <a:lnTo>
                      <a:pt x="1377" y="932"/>
                    </a:lnTo>
                    <a:lnTo>
                      <a:pt x="1370" y="928"/>
                    </a:lnTo>
                    <a:lnTo>
                      <a:pt x="1361" y="926"/>
                    </a:lnTo>
                    <a:lnTo>
                      <a:pt x="1354" y="922"/>
                    </a:lnTo>
                    <a:lnTo>
                      <a:pt x="1348" y="916"/>
                    </a:lnTo>
                    <a:lnTo>
                      <a:pt x="1342" y="910"/>
                    </a:lnTo>
                    <a:lnTo>
                      <a:pt x="1335" y="903"/>
                    </a:lnTo>
                    <a:lnTo>
                      <a:pt x="1324" y="893"/>
                    </a:lnTo>
                    <a:lnTo>
                      <a:pt x="1315" y="881"/>
                    </a:lnTo>
                    <a:lnTo>
                      <a:pt x="1302" y="866"/>
                    </a:lnTo>
                    <a:lnTo>
                      <a:pt x="1285" y="852"/>
                    </a:lnTo>
                    <a:lnTo>
                      <a:pt x="1277" y="845"/>
                    </a:lnTo>
                    <a:lnTo>
                      <a:pt x="1269" y="836"/>
                    </a:lnTo>
                    <a:lnTo>
                      <a:pt x="1260" y="827"/>
                    </a:lnTo>
                    <a:lnTo>
                      <a:pt x="1252" y="818"/>
                    </a:lnTo>
                    <a:lnTo>
                      <a:pt x="1238" y="799"/>
                    </a:lnTo>
                    <a:lnTo>
                      <a:pt x="1227" y="784"/>
                    </a:lnTo>
                    <a:lnTo>
                      <a:pt x="1216" y="771"/>
                    </a:lnTo>
                    <a:lnTo>
                      <a:pt x="1204" y="760"/>
                    </a:lnTo>
                    <a:lnTo>
                      <a:pt x="1197" y="754"/>
                    </a:lnTo>
                    <a:lnTo>
                      <a:pt x="1190" y="748"/>
                    </a:lnTo>
                    <a:lnTo>
                      <a:pt x="1182" y="742"/>
                    </a:lnTo>
                    <a:lnTo>
                      <a:pt x="1172" y="737"/>
                    </a:lnTo>
                    <a:lnTo>
                      <a:pt x="1159" y="726"/>
                    </a:lnTo>
                    <a:lnTo>
                      <a:pt x="1148" y="717"/>
                    </a:lnTo>
                    <a:lnTo>
                      <a:pt x="1145" y="716"/>
                    </a:lnTo>
                    <a:lnTo>
                      <a:pt x="1141" y="716"/>
                    </a:lnTo>
                    <a:lnTo>
                      <a:pt x="1137" y="717"/>
                    </a:lnTo>
                    <a:lnTo>
                      <a:pt x="1132" y="719"/>
                    </a:lnTo>
                    <a:lnTo>
                      <a:pt x="1121" y="725"/>
                    </a:lnTo>
                    <a:lnTo>
                      <a:pt x="1110" y="727"/>
                    </a:lnTo>
                    <a:lnTo>
                      <a:pt x="1103" y="729"/>
                    </a:lnTo>
                    <a:lnTo>
                      <a:pt x="1097" y="729"/>
                    </a:lnTo>
                    <a:lnTo>
                      <a:pt x="1095" y="730"/>
                    </a:lnTo>
                    <a:lnTo>
                      <a:pt x="1093" y="731"/>
                    </a:lnTo>
                    <a:lnTo>
                      <a:pt x="1093" y="733"/>
                    </a:lnTo>
                    <a:lnTo>
                      <a:pt x="1093" y="736"/>
                    </a:lnTo>
                    <a:lnTo>
                      <a:pt x="1094" y="745"/>
                    </a:lnTo>
                    <a:lnTo>
                      <a:pt x="1094" y="757"/>
                    </a:lnTo>
                    <a:lnTo>
                      <a:pt x="1093" y="763"/>
                    </a:lnTo>
                    <a:lnTo>
                      <a:pt x="1091" y="769"/>
                    </a:lnTo>
                    <a:lnTo>
                      <a:pt x="1089" y="774"/>
                    </a:lnTo>
                    <a:lnTo>
                      <a:pt x="1085" y="777"/>
                    </a:lnTo>
                    <a:lnTo>
                      <a:pt x="1076" y="782"/>
                    </a:lnTo>
                    <a:lnTo>
                      <a:pt x="1068" y="788"/>
                    </a:lnTo>
                    <a:lnTo>
                      <a:pt x="1064" y="792"/>
                    </a:lnTo>
                    <a:lnTo>
                      <a:pt x="1062" y="795"/>
                    </a:lnTo>
                    <a:lnTo>
                      <a:pt x="1061" y="799"/>
                    </a:lnTo>
                    <a:lnTo>
                      <a:pt x="1062" y="803"/>
                    </a:lnTo>
                    <a:lnTo>
                      <a:pt x="1064" y="813"/>
                    </a:lnTo>
                    <a:lnTo>
                      <a:pt x="1064" y="823"/>
                    </a:lnTo>
                    <a:lnTo>
                      <a:pt x="1064" y="827"/>
                    </a:lnTo>
                    <a:lnTo>
                      <a:pt x="1062" y="831"/>
                    </a:lnTo>
                    <a:lnTo>
                      <a:pt x="1059" y="836"/>
                    </a:lnTo>
                    <a:lnTo>
                      <a:pt x="1056" y="838"/>
                    </a:lnTo>
                    <a:lnTo>
                      <a:pt x="1045" y="847"/>
                    </a:lnTo>
                    <a:lnTo>
                      <a:pt x="1028" y="858"/>
                    </a:lnTo>
                    <a:lnTo>
                      <a:pt x="1012" y="869"/>
                    </a:lnTo>
                    <a:lnTo>
                      <a:pt x="999" y="876"/>
                    </a:lnTo>
                    <a:lnTo>
                      <a:pt x="994" y="877"/>
                    </a:lnTo>
                    <a:lnTo>
                      <a:pt x="989" y="878"/>
                    </a:lnTo>
                    <a:lnTo>
                      <a:pt x="984" y="878"/>
                    </a:lnTo>
                    <a:lnTo>
                      <a:pt x="978" y="877"/>
                    </a:lnTo>
                    <a:lnTo>
                      <a:pt x="970" y="874"/>
                    </a:lnTo>
                    <a:lnTo>
                      <a:pt x="962" y="870"/>
                    </a:lnTo>
                    <a:lnTo>
                      <a:pt x="956" y="868"/>
                    </a:lnTo>
                    <a:lnTo>
                      <a:pt x="949" y="866"/>
                    </a:lnTo>
                    <a:lnTo>
                      <a:pt x="946" y="868"/>
                    </a:lnTo>
                    <a:lnTo>
                      <a:pt x="943" y="869"/>
                    </a:lnTo>
                    <a:lnTo>
                      <a:pt x="940" y="872"/>
                    </a:lnTo>
                    <a:lnTo>
                      <a:pt x="939" y="876"/>
                    </a:lnTo>
                    <a:lnTo>
                      <a:pt x="938" y="885"/>
                    </a:lnTo>
                    <a:lnTo>
                      <a:pt x="937" y="896"/>
                    </a:lnTo>
                    <a:lnTo>
                      <a:pt x="936" y="901"/>
                    </a:lnTo>
                    <a:lnTo>
                      <a:pt x="935" y="906"/>
                    </a:lnTo>
                    <a:lnTo>
                      <a:pt x="932" y="909"/>
                    </a:lnTo>
                    <a:lnTo>
                      <a:pt x="929" y="912"/>
                    </a:lnTo>
                    <a:lnTo>
                      <a:pt x="925" y="914"/>
                    </a:lnTo>
                    <a:lnTo>
                      <a:pt x="920" y="915"/>
                    </a:lnTo>
                    <a:lnTo>
                      <a:pt x="917" y="916"/>
                    </a:lnTo>
                    <a:lnTo>
                      <a:pt x="912" y="916"/>
                    </a:lnTo>
                    <a:lnTo>
                      <a:pt x="906" y="915"/>
                    </a:lnTo>
                    <a:lnTo>
                      <a:pt x="901" y="914"/>
                    </a:lnTo>
                    <a:lnTo>
                      <a:pt x="895" y="912"/>
                    </a:lnTo>
                    <a:lnTo>
                      <a:pt x="889" y="908"/>
                    </a:lnTo>
                    <a:lnTo>
                      <a:pt x="883" y="905"/>
                    </a:lnTo>
                    <a:lnTo>
                      <a:pt x="876" y="902"/>
                    </a:lnTo>
                    <a:lnTo>
                      <a:pt x="869" y="902"/>
                    </a:lnTo>
                    <a:lnTo>
                      <a:pt x="862" y="903"/>
                    </a:lnTo>
                    <a:lnTo>
                      <a:pt x="848" y="907"/>
                    </a:lnTo>
                    <a:lnTo>
                      <a:pt x="837" y="913"/>
                    </a:lnTo>
                    <a:lnTo>
                      <a:pt x="832" y="915"/>
                    </a:lnTo>
                    <a:lnTo>
                      <a:pt x="828" y="916"/>
                    </a:lnTo>
                    <a:lnTo>
                      <a:pt x="820" y="918"/>
                    </a:lnTo>
                    <a:lnTo>
                      <a:pt x="814" y="918"/>
                    </a:lnTo>
                    <a:lnTo>
                      <a:pt x="807" y="918"/>
                    </a:lnTo>
                    <a:lnTo>
                      <a:pt x="800" y="916"/>
                    </a:lnTo>
                    <a:lnTo>
                      <a:pt x="793" y="915"/>
                    </a:lnTo>
                    <a:lnTo>
                      <a:pt x="786" y="913"/>
                    </a:lnTo>
                    <a:lnTo>
                      <a:pt x="772" y="907"/>
                    </a:lnTo>
                    <a:lnTo>
                      <a:pt x="760" y="901"/>
                    </a:lnTo>
                    <a:lnTo>
                      <a:pt x="750" y="896"/>
                    </a:lnTo>
                    <a:lnTo>
                      <a:pt x="743" y="891"/>
                    </a:lnTo>
                    <a:lnTo>
                      <a:pt x="740" y="889"/>
                    </a:lnTo>
                    <a:lnTo>
                      <a:pt x="737" y="888"/>
                    </a:lnTo>
                    <a:lnTo>
                      <a:pt x="734" y="888"/>
                    </a:lnTo>
                    <a:lnTo>
                      <a:pt x="730" y="889"/>
                    </a:lnTo>
                    <a:lnTo>
                      <a:pt x="728" y="891"/>
                    </a:lnTo>
                    <a:lnTo>
                      <a:pt x="724" y="895"/>
                    </a:lnTo>
                    <a:lnTo>
                      <a:pt x="723" y="899"/>
                    </a:lnTo>
                    <a:lnTo>
                      <a:pt x="722" y="903"/>
                    </a:lnTo>
                    <a:lnTo>
                      <a:pt x="719" y="913"/>
                    </a:lnTo>
                    <a:lnTo>
                      <a:pt x="717" y="921"/>
                    </a:lnTo>
                    <a:lnTo>
                      <a:pt x="716" y="925"/>
                    </a:lnTo>
                    <a:lnTo>
                      <a:pt x="712" y="927"/>
                    </a:lnTo>
                    <a:lnTo>
                      <a:pt x="710" y="931"/>
                    </a:lnTo>
                    <a:lnTo>
                      <a:pt x="705" y="933"/>
                    </a:lnTo>
                    <a:lnTo>
                      <a:pt x="693" y="941"/>
                    </a:lnTo>
                    <a:lnTo>
                      <a:pt x="681" y="950"/>
                    </a:lnTo>
                    <a:lnTo>
                      <a:pt x="669" y="959"/>
                    </a:lnTo>
                    <a:lnTo>
                      <a:pt x="661" y="966"/>
                    </a:lnTo>
                    <a:lnTo>
                      <a:pt x="654" y="972"/>
                    </a:lnTo>
                    <a:lnTo>
                      <a:pt x="646" y="976"/>
                    </a:lnTo>
                    <a:lnTo>
                      <a:pt x="641" y="976"/>
                    </a:lnTo>
                    <a:lnTo>
                      <a:pt x="636" y="976"/>
                    </a:lnTo>
                    <a:lnTo>
                      <a:pt x="631" y="975"/>
                    </a:lnTo>
                    <a:lnTo>
                      <a:pt x="627" y="971"/>
                    </a:lnTo>
                    <a:lnTo>
                      <a:pt x="616" y="965"/>
                    </a:lnTo>
                    <a:lnTo>
                      <a:pt x="606" y="960"/>
                    </a:lnTo>
                    <a:lnTo>
                      <a:pt x="600" y="959"/>
                    </a:lnTo>
                    <a:lnTo>
                      <a:pt x="596" y="958"/>
                    </a:lnTo>
                    <a:lnTo>
                      <a:pt x="590" y="958"/>
                    </a:lnTo>
                    <a:lnTo>
                      <a:pt x="584" y="959"/>
                    </a:lnTo>
                    <a:lnTo>
                      <a:pt x="577" y="959"/>
                    </a:lnTo>
                    <a:lnTo>
                      <a:pt x="572" y="959"/>
                    </a:lnTo>
                    <a:lnTo>
                      <a:pt x="568" y="957"/>
                    </a:lnTo>
                    <a:lnTo>
                      <a:pt x="566" y="956"/>
                    </a:lnTo>
                    <a:lnTo>
                      <a:pt x="561" y="950"/>
                    </a:lnTo>
                    <a:lnTo>
                      <a:pt x="558" y="943"/>
                    </a:lnTo>
                    <a:lnTo>
                      <a:pt x="554" y="937"/>
                    </a:lnTo>
                    <a:lnTo>
                      <a:pt x="549" y="931"/>
                    </a:lnTo>
                    <a:lnTo>
                      <a:pt x="543" y="926"/>
                    </a:lnTo>
                    <a:lnTo>
                      <a:pt x="536" y="922"/>
                    </a:lnTo>
                    <a:lnTo>
                      <a:pt x="529" y="919"/>
                    </a:lnTo>
                    <a:lnTo>
                      <a:pt x="523" y="914"/>
                    </a:lnTo>
                    <a:lnTo>
                      <a:pt x="522" y="910"/>
                    </a:lnTo>
                    <a:lnTo>
                      <a:pt x="521" y="907"/>
                    </a:lnTo>
                    <a:lnTo>
                      <a:pt x="520" y="902"/>
                    </a:lnTo>
                    <a:lnTo>
                      <a:pt x="520" y="896"/>
                    </a:lnTo>
                    <a:lnTo>
                      <a:pt x="523" y="882"/>
                    </a:lnTo>
                    <a:lnTo>
                      <a:pt x="526" y="869"/>
                    </a:lnTo>
                    <a:lnTo>
                      <a:pt x="527" y="863"/>
                    </a:lnTo>
                    <a:lnTo>
                      <a:pt x="527" y="858"/>
                    </a:lnTo>
                    <a:lnTo>
                      <a:pt x="526" y="855"/>
                    </a:lnTo>
                    <a:lnTo>
                      <a:pt x="523" y="852"/>
                    </a:lnTo>
                    <a:lnTo>
                      <a:pt x="517" y="850"/>
                    </a:lnTo>
                    <a:lnTo>
                      <a:pt x="510" y="846"/>
                    </a:lnTo>
                    <a:lnTo>
                      <a:pt x="508" y="843"/>
                    </a:lnTo>
                    <a:lnTo>
                      <a:pt x="505" y="840"/>
                    </a:lnTo>
                    <a:lnTo>
                      <a:pt x="503" y="836"/>
                    </a:lnTo>
                    <a:lnTo>
                      <a:pt x="501" y="831"/>
                    </a:lnTo>
                    <a:lnTo>
                      <a:pt x="495" y="818"/>
                    </a:lnTo>
                    <a:lnTo>
                      <a:pt x="488" y="805"/>
                    </a:lnTo>
                    <a:lnTo>
                      <a:pt x="479" y="792"/>
                    </a:lnTo>
                    <a:lnTo>
                      <a:pt x="474" y="781"/>
                    </a:lnTo>
                    <a:lnTo>
                      <a:pt x="470" y="770"/>
                    </a:lnTo>
                    <a:lnTo>
                      <a:pt x="467" y="758"/>
                    </a:lnTo>
                    <a:lnTo>
                      <a:pt x="466" y="751"/>
                    </a:lnTo>
                    <a:lnTo>
                      <a:pt x="464" y="745"/>
                    </a:lnTo>
                    <a:lnTo>
                      <a:pt x="461" y="740"/>
                    </a:lnTo>
                    <a:lnTo>
                      <a:pt x="458" y="736"/>
                    </a:lnTo>
                    <a:lnTo>
                      <a:pt x="451" y="730"/>
                    </a:lnTo>
                    <a:lnTo>
                      <a:pt x="446" y="723"/>
                    </a:lnTo>
                    <a:lnTo>
                      <a:pt x="444" y="719"/>
                    </a:lnTo>
                    <a:lnTo>
                      <a:pt x="442" y="716"/>
                    </a:lnTo>
                    <a:lnTo>
                      <a:pt x="442" y="711"/>
                    </a:lnTo>
                    <a:lnTo>
                      <a:pt x="442" y="705"/>
                    </a:lnTo>
                    <a:lnTo>
                      <a:pt x="442" y="692"/>
                    </a:lnTo>
                    <a:lnTo>
                      <a:pt x="440" y="680"/>
                    </a:lnTo>
                    <a:lnTo>
                      <a:pt x="438" y="674"/>
                    </a:lnTo>
                    <a:lnTo>
                      <a:pt x="435" y="668"/>
                    </a:lnTo>
                    <a:lnTo>
                      <a:pt x="432" y="663"/>
                    </a:lnTo>
                    <a:lnTo>
                      <a:pt x="427" y="658"/>
                    </a:lnTo>
                    <a:lnTo>
                      <a:pt x="422" y="654"/>
                    </a:lnTo>
                    <a:lnTo>
                      <a:pt x="419" y="649"/>
                    </a:lnTo>
                    <a:lnTo>
                      <a:pt x="415" y="645"/>
                    </a:lnTo>
                    <a:lnTo>
                      <a:pt x="414" y="641"/>
                    </a:lnTo>
                    <a:lnTo>
                      <a:pt x="411" y="636"/>
                    </a:lnTo>
                    <a:lnTo>
                      <a:pt x="411" y="631"/>
                    </a:lnTo>
                    <a:lnTo>
                      <a:pt x="411" y="628"/>
                    </a:lnTo>
                    <a:lnTo>
                      <a:pt x="411" y="622"/>
                    </a:lnTo>
                    <a:lnTo>
                      <a:pt x="413" y="617"/>
                    </a:lnTo>
                    <a:lnTo>
                      <a:pt x="415" y="613"/>
                    </a:lnTo>
                    <a:lnTo>
                      <a:pt x="417" y="609"/>
                    </a:lnTo>
                    <a:lnTo>
                      <a:pt x="421" y="605"/>
                    </a:lnTo>
                    <a:lnTo>
                      <a:pt x="423" y="601"/>
                    </a:lnTo>
                    <a:lnTo>
                      <a:pt x="427" y="597"/>
                    </a:lnTo>
                    <a:lnTo>
                      <a:pt x="429" y="592"/>
                    </a:lnTo>
                    <a:lnTo>
                      <a:pt x="430" y="586"/>
                    </a:lnTo>
                    <a:lnTo>
                      <a:pt x="434" y="574"/>
                    </a:lnTo>
                    <a:lnTo>
                      <a:pt x="438" y="565"/>
                    </a:lnTo>
                    <a:lnTo>
                      <a:pt x="438" y="561"/>
                    </a:lnTo>
                    <a:lnTo>
                      <a:pt x="438" y="559"/>
                    </a:lnTo>
                    <a:lnTo>
                      <a:pt x="436" y="557"/>
                    </a:lnTo>
                    <a:lnTo>
                      <a:pt x="433" y="557"/>
                    </a:lnTo>
                    <a:lnTo>
                      <a:pt x="420" y="560"/>
                    </a:lnTo>
                    <a:lnTo>
                      <a:pt x="404" y="562"/>
                    </a:lnTo>
                    <a:lnTo>
                      <a:pt x="388" y="566"/>
                    </a:lnTo>
                    <a:lnTo>
                      <a:pt x="375" y="567"/>
                    </a:lnTo>
                    <a:lnTo>
                      <a:pt x="364" y="567"/>
                    </a:lnTo>
                    <a:lnTo>
                      <a:pt x="354" y="565"/>
                    </a:lnTo>
                    <a:lnTo>
                      <a:pt x="351" y="563"/>
                    </a:lnTo>
                    <a:lnTo>
                      <a:pt x="347" y="561"/>
                    </a:lnTo>
                    <a:lnTo>
                      <a:pt x="345" y="557"/>
                    </a:lnTo>
                    <a:lnTo>
                      <a:pt x="344" y="554"/>
                    </a:lnTo>
                    <a:lnTo>
                      <a:pt x="343" y="546"/>
                    </a:lnTo>
                    <a:lnTo>
                      <a:pt x="340" y="538"/>
                    </a:lnTo>
                    <a:lnTo>
                      <a:pt x="338" y="536"/>
                    </a:lnTo>
                    <a:lnTo>
                      <a:pt x="335" y="534"/>
                    </a:lnTo>
                    <a:lnTo>
                      <a:pt x="333" y="531"/>
                    </a:lnTo>
                    <a:lnTo>
                      <a:pt x="329" y="530"/>
                    </a:lnTo>
                    <a:lnTo>
                      <a:pt x="322" y="528"/>
                    </a:lnTo>
                    <a:lnTo>
                      <a:pt x="318" y="524"/>
                    </a:lnTo>
                    <a:lnTo>
                      <a:pt x="315" y="518"/>
                    </a:lnTo>
                    <a:lnTo>
                      <a:pt x="313" y="510"/>
                    </a:lnTo>
                    <a:lnTo>
                      <a:pt x="308" y="498"/>
                    </a:lnTo>
                    <a:lnTo>
                      <a:pt x="300" y="484"/>
                    </a:lnTo>
                    <a:lnTo>
                      <a:pt x="296" y="478"/>
                    </a:lnTo>
                    <a:lnTo>
                      <a:pt x="291" y="472"/>
                    </a:lnTo>
                    <a:lnTo>
                      <a:pt x="288" y="468"/>
                    </a:lnTo>
                    <a:lnTo>
                      <a:pt x="285" y="467"/>
                    </a:lnTo>
                    <a:lnTo>
                      <a:pt x="283" y="468"/>
                    </a:lnTo>
                    <a:lnTo>
                      <a:pt x="280" y="473"/>
                    </a:lnTo>
                    <a:lnTo>
                      <a:pt x="277" y="479"/>
                    </a:lnTo>
                    <a:lnTo>
                      <a:pt x="274" y="487"/>
                    </a:lnTo>
                    <a:lnTo>
                      <a:pt x="266" y="504"/>
                    </a:lnTo>
                    <a:lnTo>
                      <a:pt x="262" y="518"/>
                    </a:lnTo>
                    <a:lnTo>
                      <a:pt x="255" y="532"/>
                    </a:lnTo>
                    <a:lnTo>
                      <a:pt x="245" y="552"/>
                    </a:lnTo>
                    <a:lnTo>
                      <a:pt x="237" y="569"/>
                    </a:lnTo>
                    <a:lnTo>
                      <a:pt x="230" y="582"/>
                    </a:lnTo>
                    <a:lnTo>
                      <a:pt x="226" y="587"/>
                    </a:lnTo>
                    <a:lnTo>
                      <a:pt x="222" y="591"/>
                    </a:lnTo>
                    <a:lnTo>
                      <a:pt x="218" y="593"/>
                    </a:lnTo>
                    <a:lnTo>
                      <a:pt x="213" y="595"/>
                    </a:lnTo>
                    <a:lnTo>
                      <a:pt x="203" y="597"/>
                    </a:lnTo>
                    <a:lnTo>
                      <a:pt x="194" y="598"/>
                    </a:lnTo>
                    <a:lnTo>
                      <a:pt x="190" y="597"/>
                    </a:lnTo>
                    <a:lnTo>
                      <a:pt x="186" y="595"/>
                    </a:lnTo>
                    <a:lnTo>
                      <a:pt x="182" y="593"/>
                    </a:lnTo>
                    <a:lnTo>
                      <a:pt x="177" y="591"/>
                    </a:lnTo>
                    <a:lnTo>
                      <a:pt x="168" y="582"/>
                    </a:lnTo>
                    <a:lnTo>
                      <a:pt x="159" y="573"/>
                    </a:lnTo>
                    <a:lnTo>
                      <a:pt x="153" y="562"/>
                    </a:lnTo>
                    <a:lnTo>
                      <a:pt x="149" y="552"/>
                    </a:lnTo>
                    <a:lnTo>
                      <a:pt x="144" y="548"/>
                    </a:lnTo>
                    <a:lnTo>
                      <a:pt x="139" y="544"/>
                    </a:lnTo>
                    <a:lnTo>
                      <a:pt x="133" y="541"/>
                    </a:lnTo>
                    <a:lnTo>
                      <a:pt x="124" y="538"/>
                    </a:lnTo>
                    <a:lnTo>
                      <a:pt x="105" y="535"/>
                    </a:lnTo>
                    <a:lnTo>
                      <a:pt x="90" y="531"/>
                    </a:lnTo>
                    <a:lnTo>
                      <a:pt x="79" y="528"/>
                    </a:lnTo>
                    <a:lnTo>
                      <a:pt x="69" y="522"/>
                    </a:lnTo>
                    <a:lnTo>
                      <a:pt x="61" y="515"/>
                    </a:lnTo>
                    <a:lnTo>
                      <a:pt x="52" y="509"/>
                    </a:lnTo>
                    <a:lnTo>
                      <a:pt x="49" y="506"/>
                    </a:lnTo>
                    <a:lnTo>
                      <a:pt x="43" y="505"/>
                    </a:lnTo>
                    <a:lnTo>
                      <a:pt x="37" y="504"/>
                    </a:lnTo>
                    <a:lnTo>
                      <a:pt x="29" y="505"/>
                    </a:lnTo>
                    <a:lnTo>
                      <a:pt x="14" y="506"/>
                    </a:lnTo>
                    <a:lnTo>
                      <a:pt x="6" y="506"/>
                    </a:lnTo>
                    <a:lnTo>
                      <a:pt x="4" y="506"/>
                    </a:lnTo>
                    <a:lnTo>
                      <a:pt x="3" y="505"/>
                    </a:lnTo>
                    <a:lnTo>
                      <a:pt x="1" y="503"/>
                    </a:lnTo>
                    <a:lnTo>
                      <a:pt x="0" y="499"/>
                    </a:lnTo>
                    <a:lnTo>
                      <a:pt x="0" y="496"/>
                    </a:lnTo>
                    <a:lnTo>
                      <a:pt x="3" y="492"/>
                    </a:lnTo>
                    <a:lnTo>
                      <a:pt x="5" y="487"/>
                    </a:lnTo>
                    <a:lnTo>
                      <a:pt x="8" y="484"/>
                    </a:lnTo>
                    <a:lnTo>
                      <a:pt x="18" y="473"/>
                    </a:lnTo>
                    <a:lnTo>
                      <a:pt x="31" y="460"/>
                    </a:lnTo>
                    <a:lnTo>
                      <a:pt x="45" y="443"/>
                    </a:lnTo>
                    <a:lnTo>
                      <a:pt x="61" y="426"/>
                    </a:lnTo>
                    <a:lnTo>
                      <a:pt x="69" y="416"/>
                    </a:lnTo>
                    <a:lnTo>
                      <a:pt x="76" y="406"/>
                    </a:lnTo>
                    <a:lnTo>
                      <a:pt x="82" y="397"/>
                    </a:lnTo>
                    <a:lnTo>
                      <a:pt x="88" y="386"/>
                    </a:lnTo>
                    <a:lnTo>
                      <a:pt x="98" y="367"/>
                    </a:lnTo>
                    <a:lnTo>
                      <a:pt x="102" y="353"/>
                    </a:lnTo>
                    <a:lnTo>
                      <a:pt x="105" y="340"/>
                    </a:lnTo>
                    <a:lnTo>
                      <a:pt x="106" y="328"/>
                    </a:lnTo>
                    <a:lnTo>
                      <a:pt x="106" y="316"/>
                    </a:lnTo>
                    <a:lnTo>
                      <a:pt x="108" y="303"/>
                    </a:lnTo>
                    <a:lnTo>
                      <a:pt x="111" y="297"/>
                    </a:lnTo>
                    <a:lnTo>
                      <a:pt x="114" y="292"/>
                    </a:lnTo>
                    <a:lnTo>
                      <a:pt x="118" y="289"/>
                    </a:lnTo>
                    <a:lnTo>
                      <a:pt x="121" y="285"/>
                    </a:lnTo>
                    <a:lnTo>
                      <a:pt x="126" y="284"/>
                    </a:lnTo>
                    <a:lnTo>
                      <a:pt x="129" y="282"/>
                    </a:lnTo>
                    <a:lnTo>
                      <a:pt x="131" y="279"/>
                    </a:lnTo>
                    <a:lnTo>
                      <a:pt x="132" y="276"/>
                    </a:lnTo>
                    <a:lnTo>
                      <a:pt x="133" y="269"/>
                    </a:lnTo>
                    <a:lnTo>
                      <a:pt x="132" y="258"/>
                    </a:lnTo>
                    <a:lnTo>
                      <a:pt x="130" y="252"/>
                    </a:lnTo>
                    <a:lnTo>
                      <a:pt x="127" y="247"/>
                    </a:lnTo>
                    <a:lnTo>
                      <a:pt x="124" y="244"/>
                    </a:lnTo>
                    <a:lnTo>
                      <a:pt x="120" y="241"/>
                    </a:lnTo>
                    <a:lnTo>
                      <a:pt x="112" y="238"/>
                    </a:lnTo>
                    <a:lnTo>
                      <a:pt x="105" y="237"/>
                    </a:lnTo>
                    <a:lnTo>
                      <a:pt x="98" y="235"/>
                    </a:lnTo>
                    <a:lnTo>
                      <a:pt x="93" y="232"/>
                    </a:lnTo>
                    <a:lnTo>
                      <a:pt x="90" y="229"/>
                    </a:lnTo>
                    <a:lnTo>
                      <a:pt x="88" y="226"/>
                    </a:lnTo>
                    <a:lnTo>
                      <a:pt x="87" y="222"/>
                    </a:lnTo>
                    <a:lnTo>
                      <a:pt x="87" y="216"/>
                    </a:lnTo>
                    <a:lnTo>
                      <a:pt x="86" y="210"/>
                    </a:lnTo>
                    <a:lnTo>
                      <a:pt x="83" y="206"/>
                    </a:lnTo>
                    <a:lnTo>
                      <a:pt x="80" y="201"/>
                    </a:lnTo>
                    <a:lnTo>
                      <a:pt x="76" y="196"/>
                    </a:lnTo>
                    <a:lnTo>
                      <a:pt x="68" y="189"/>
                    </a:lnTo>
                    <a:lnTo>
                      <a:pt x="60" y="184"/>
                    </a:lnTo>
                    <a:lnTo>
                      <a:pt x="50" y="179"/>
                    </a:lnTo>
                    <a:lnTo>
                      <a:pt x="41" y="174"/>
                    </a:lnTo>
                    <a:lnTo>
                      <a:pt x="37" y="169"/>
                    </a:lnTo>
                    <a:lnTo>
                      <a:pt x="35" y="165"/>
                    </a:lnTo>
                    <a:lnTo>
                      <a:pt x="33" y="163"/>
                    </a:lnTo>
                    <a:lnTo>
                      <a:pt x="35" y="160"/>
                    </a:lnTo>
                    <a:lnTo>
                      <a:pt x="39" y="158"/>
                    </a:lnTo>
                    <a:lnTo>
                      <a:pt x="49" y="156"/>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1" name="湖北">
                <a:extLst>
                  <a:ext uri="{FF2B5EF4-FFF2-40B4-BE49-F238E27FC236}">
                    <a16:creationId xmlns="" xmlns:a16="http://schemas.microsoft.com/office/drawing/2014/main" id="{6D8E63C8-8F73-450F-80DD-328FFF5A1E80}"/>
                  </a:ext>
                </a:extLst>
              </p:cNvPr>
              <p:cNvSpPr>
                <a:spLocks/>
              </p:cNvSpPr>
              <p:nvPr/>
            </p:nvSpPr>
            <p:spPr bwMode="auto">
              <a:xfrm>
                <a:off x="5578543" y="4400780"/>
                <a:ext cx="762009" cy="476275"/>
              </a:xfrm>
              <a:custGeom>
                <a:avLst/>
                <a:gdLst>
                  <a:gd name="T0" fmla="*/ 2776 w 2869"/>
                  <a:gd name="T1" fmla="*/ 1214 h 1815"/>
                  <a:gd name="T2" fmla="*/ 2734 w 2869"/>
                  <a:gd name="T3" fmla="*/ 1076 h 1815"/>
                  <a:gd name="T4" fmla="*/ 2776 w 2869"/>
                  <a:gd name="T5" fmla="*/ 956 h 1815"/>
                  <a:gd name="T6" fmla="*/ 2706 w 2869"/>
                  <a:gd name="T7" fmla="*/ 850 h 1815"/>
                  <a:gd name="T8" fmla="*/ 2570 w 2869"/>
                  <a:gd name="T9" fmla="*/ 763 h 1815"/>
                  <a:gd name="T10" fmla="*/ 2494 w 2869"/>
                  <a:gd name="T11" fmla="*/ 724 h 1815"/>
                  <a:gd name="T12" fmla="*/ 2402 w 2869"/>
                  <a:gd name="T13" fmla="*/ 735 h 1815"/>
                  <a:gd name="T14" fmla="*/ 2267 w 2869"/>
                  <a:gd name="T15" fmla="*/ 659 h 1815"/>
                  <a:gd name="T16" fmla="*/ 2102 w 2869"/>
                  <a:gd name="T17" fmla="*/ 596 h 1815"/>
                  <a:gd name="T18" fmla="*/ 2015 w 2869"/>
                  <a:gd name="T19" fmla="*/ 592 h 1815"/>
                  <a:gd name="T20" fmla="*/ 1971 w 2869"/>
                  <a:gd name="T21" fmla="*/ 457 h 1815"/>
                  <a:gd name="T22" fmla="*/ 1939 w 2869"/>
                  <a:gd name="T23" fmla="*/ 341 h 1815"/>
                  <a:gd name="T24" fmla="*/ 1794 w 2869"/>
                  <a:gd name="T25" fmla="*/ 377 h 1815"/>
                  <a:gd name="T26" fmla="*/ 1662 w 2869"/>
                  <a:gd name="T27" fmla="*/ 364 h 1815"/>
                  <a:gd name="T28" fmla="*/ 1370 w 2869"/>
                  <a:gd name="T29" fmla="*/ 356 h 1815"/>
                  <a:gd name="T30" fmla="*/ 1187 w 2869"/>
                  <a:gd name="T31" fmla="*/ 289 h 1815"/>
                  <a:gd name="T32" fmla="*/ 1052 w 2869"/>
                  <a:gd name="T33" fmla="*/ 146 h 1815"/>
                  <a:gd name="T34" fmla="*/ 945 w 2869"/>
                  <a:gd name="T35" fmla="*/ 4 h 1815"/>
                  <a:gd name="T36" fmla="*/ 824 w 2869"/>
                  <a:gd name="T37" fmla="*/ 43 h 1815"/>
                  <a:gd name="T38" fmla="*/ 675 w 2869"/>
                  <a:gd name="T39" fmla="*/ 30 h 1815"/>
                  <a:gd name="T40" fmla="*/ 435 w 2869"/>
                  <a:gd name="T41" fmla="*/ 7 h 1815"/>
                  <a:gd name="T42" fmla="*/ 519 w 2869"/>
                  <a:gd name="T43" fmla="*/ 101 h 1815"/>
                  <a:gd name="T44" fmla="*/ 656 w 2869"/>
                  <a:gd name="T45" fmla="*/ 195 h 1815"/>
                  <a:gd name="T46" fmla="*/ 583 w 2869"/>
                  <a:gd name="T47" fmla="*/ 305 h 1815"/>
                  <a:gd name="T48" fmla="*/ 444 w 2869"/>
                  <a:gd name="T49" fmla="*/ 341 h 1815"/>
                  <a:gd name="T50" fmla="*/ 451 w 2869"/>
                  <a:gd name="T51" fmla="*/ 530 h 1815"/>
                  <a:gd name="T52" fmla="*/ 498 w 2869"/>
                  <a:gd name="T53" fmla="*/ 705 h 1815"/>
                  <a:gd name="T54" fmla="*/ 649 w 2869"/>
                  <a:gd name="T55" fmla="*/ 804 h 1815"/>
                  <a:gd name="T56" fmla="*/ 631 w 2869"/>
                  <a:gd name="T57" fmla="*/ 1055 h 1815"/>
                  <a:gd name="T58" fmla="*/ 453 w 2869"/>
                  <a:gd name="T59" fmla="*/ 1121 h 1815"/>
                  <a:gd name="T60" fmla="*/ 351 w 2869"/>
                  <a:gd name="T61" fmla="*/ 1154 h 1815"/>
                  <a:gd name="T62" fmla="*/ 233 w 2869"/>
                  <a:gd name="T63" fmla="*/ 1135 h 1815"/>
                  <a:gd name="T64" fmla="*/ 104 w 2869"/>
                  <a:gd name="T65" fmla="*/ 1164 h 1815"/>
                  <a:gd name="T66" fmla="*/ 44 w 2869"/>
                  <a:gd name="T67" fmla="*/ 1284 h 1815"/>
                  <a:gd name="T68" fmla="*/ 54 w 2869"/>
                  <a:gd name="T69" fmla="*/ 1462 h 1815"/>
                  <a:gd name="T70" fmla="*/ 54 w 2869"/>
                  <a:gd name="T71" fmla="*/ 1545 h 1815"/>
                  <a:gd name="T72" fmla="*/ 169 w 2869"/>
                  <a:gd name="T73" fmla="*/ 1580 h 1815"/>
                  <a:gd name="T74" fmla="*/ 213 w 2869"/>
                  <a:gd name="T75" fmla="*/ 1718 h 1815"/>
                  <a:gd name="T76" fmla="*/ 314 w 2869"/>
                  <a:gd name="T77" fmla="*/ 1807 h 1815"/>
                  <a:gd name="T78" fmla="*/ 359 w 2869"/>
                  <a:gd name="T79" fmla="*/ 1706 h 1815"/>
                  <a:gd name="T80" fmla="*/ 485 w 2869"/>
                  <a:gd name="T81" fmla="*/ 1586 h 1815"/>
                  <a:gd name="T82" fmla="*/ 672 w 2869"/>
                  <a:gd name="T83" fmla="*/ 1524 h 1815"/>
                  <a:gd name="T84" fmla="*/ 835 w 2869"/>
                  <a:gd name="T85" fmla="*/ 1528 h 1815"/>
                  <a:gd name="T86" fmla="*/ 776 w 2869"/>
                  <a:gd name="T87" fmla="*/ 1402 h 1815"/>
                  <a:gd name="T88" fmla="*/ 891 w 2869"/>
                  <a:gd name="T89" fmla="*/ 1362 h 1815"/>
                  <a:gd name="T90" fmla="*/ 1093 w 2869"/>
                  <a:gd name="T91" fmla="*/ 1429 h 1815"/>
                  <a:gd name="T92" fmla="*/ 1278 w 2869"/>
                  <a:gd name="T93" fmla="*/ 1471 h 1815"/>
                  <a:gd name="T94" fmla="*/ 1405 w 2869"/>
                  <a:gd name="T95" fmla="*/ 1574 h 1815"/>
                  <a:gd name="T96" fmla="*/ 1504 w 2869"/>
                  <a:gd name="T97" fmla="*/ 1589 h 1815"/>
                  <a:gd name="T98" fmla="*/ 1654 w 2869"/>
                  <a:gd name="T99" fmla="*/ 1511 h 1815"/>
                  <a:gd name="T100" fmla="*/ 1732 w 2869"/>
                  <a:gd name="T101" fmla="*/ 1543 h 1815"/>
                  <a:gd name="T102" fmla="*/ 1751 w 2869"/>
                  <a:gd name="T103" fmla="*/ 1646 h 1815"/>
                  <a:gd name="T104" fmla="*/ 1919 w 2869"/>
                  <a:gd name="T105" fmla="*/ 1478 h 1815"/>
                  <a:gd name="T106" fmla="*/ 1970 w 2869"/>
                  <a:gd name="T107" fmla="*/ 1598 h 1815"/>
                  <a:gd name="T108" fmla="*/ 1982 w 2869"/>
                  <a:gd name="T109" fmla="*/ 1733 h 1815"/>
                  <a:gd name="T110" fmla="*/ 2044 w 2869"/>
                  <a:gd name="T111" fmla="*/ 1796 h 1815"/>
                  <a:gd name="T112" fmla="*/ 2182 w 2869"/>
                  <a:gd name="T113" fmla="*/ 1726 h 1815"/>
                  <a:gd name="T114" fmla="*/ 2350 w 2869"/>
                  <a:gd name="T115" fmla="*/ 1644 h 1815"/>
                  <a:gd name="T116" fmla="*/ 2436 w 2869"/>
                  <a:gd name="T117" fmla="*/ 1588 h 1815"/>
                  <a:gd name="T118" fmla="*/ 2520 w 2869"/>
                  <a:gd name="T119" fmla="*/ 1573 h 1815"/>
                  <a:gd name="T120" fmla="*/ 2592 w 2869"/>
                  <a:gd name="T121" fmla="*/ 1519 h 1815"/>
                  <a:gd name="T122" fmla="*/ 2772 w 2869"/>
                  <a:gd name="T123" fmla="*/ 1466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9" h="1815">
                    <a:moveTo>
                      <a:pt x="2867" y="1427"/>
                    </a:moveTo>
                    <a:lnTo>
                      <a:pt x="2869" y="1424"/>
                    </a:lnTo>
                    <a:lnTo>
                      <a:pt x="2869" y="1422"/>
                    </a:lnTo>
                    <a:lnTo>
                      <a:pt x="2864" y="1405"/>
                    </a:lnTo>
                    <a:lnTo>
                      <a:pt x="2862" y="1396"/>
                    </a:lnTo>
                    <a:lnTo>
                      <a:pt x="2859" y="1386"/>
                    </a:lnTo>
                    <a:lnTo>
                      <a:pt x="2858" y="1377"/>
                    </a:lnTo>
                    <a:lnTo>
                      <a:pt x="2856" y="1367"/>
                    </a:lnTo>
                    <a:lnTo>
                      <a:pt x="2853" y="1359"/>
                    </a:lnTo>
                    <a:lnTo>
                      <a:pt x="2851" y="1351"/>
                    </a:lnTo>
                    <a:lnTo>
                      <a:pt x="2851" y="1343"/>
                    </a:lnTo>
                    <a:lnTo>
                      <a:pt x="2851" y="1335"/>
                    </a:lnTo>
                    <a:lnTo>
                      <a:pt x="2851" y="1327"/>
                    </a:lnTo>
                    <a:lnTo>
                      <a:pt x="2851" y="1318"/>
                    </a:lnTo>
                    <a:lnTo>
                      <a:pt x="2851" y="1309"/>
                    </a:lnTo>
                    <a:lnTo>
                      <a:pt x="2850" y="1299"/>
                    </a:lnTo>
                    <a:lnTo>
                      <a:pt x="2848" y="1290"/>
                    </a:lnTo>
                    <a:lnTo>
                      <a:pt x="2845" y="1280"/>
                    </a:lnTo>
                    <a:lnTo>
                      <a:pt x="2841" y="1270"/>
                    </a:lnTo>
                    <a:lnTo>
                      <a:pt x="2835" y="1260"/>
                    </a:lnTo>
                    <a:lnTo>
                      <a:pt x="2829" y="1252"/>
                    </a:lnTo>
                    <a:lnTo>
                      <a:pt x="2819" y="1238"/>
                    </a:lnTo>
                    <a:lnTo>
                      <a:pt x="2810" y="1228"/>
                    </a:lnTo>
                    <a:lnTo>
                      <a:pt x="2795" y="1221"/>
                    </a:lnTo>
                    <a:lnTo>
                      <a:pt x="2780" y="1216"/>
                    </a:lnTo>
                    <a:lnTo>
                      <a:pt x="2776" y="1214"/>
                    </a:lnTo>
                    <a:lnTo>
                      <a:pt x="2774" y="1210"/>
                    </a:lnTo>
                    <a:lnTo>
                      <a:pt x="2772" y="1205"/>
                    </a:lnTo>
                    <a:lnTo>
                      <a:pt x="2771" y="1200"/>
                    </a:lnTo>
                    <a:lnTo>
                      <a:pt x="2770" y="1195"/>
                    </a:lnTo>
                    <a:lnTo>
                      <a:pt x="2770" y="1189"/>
                    </a:lnTo>
                    <a:lnTo>
                      <a:pt x="2771" y="1183"/>
                    </a:lnTo>
                    <a:lnTo>
                      <a:pt x="2772" y="1177"/>
                    </a:lnTo>
                    <a:lnTo>
                      <a:pt x="2776" y="1167"/>
                    </a:lnTo>
                    <a:lnTo>
                      <a:pt x="2778" y="1158"/>
                    </a:lnTo>
                    <a:lnTo>
                      <a:pt x="2778" y="1154"/>
                    </a:lnTo>
                    <a:lnTo>
                      <a:pt x="2778" y="1150"/>
                    </a:lnTo>
                    <a:lnTo>
                      <a:pt x="2776" y="1145"/>
                    </a:lnTo>
                    <a:lnTo>
                      <a:pt x="2772" y="1140"/>
                    </a:lnTo>
                    <a:lnTo>
                      <a:pt x="2769" y="1135"/>
                    </a:lnTo>
                    <a:lnTo>
                      <a:pt x="2766" y="1131"/>
                    </a:lnTo>
                    <a:lnTo>
                      <a:pt x="2764" y="1126"/>
                    </a:lnTo>
                    <a:lnTo>
                      <a:pt x="2763" y="1121"/>
                    </a:lnTo>
                    <a:lnTo>
                      <a:pt x="2762" y="1112"/>
                    </a:lnTo>
                    <a:lnTo>
                      <a:pt x="2762" y="1103"/>
                    </a:lnTo>
                    <a:lnTo>
                      <a:pt x="2759" y="1095"/>
                    </a:lnTo>
                    <a:lnTo>
                      <a:pt x="2757" y="1089"/>
                    </a:lnTo>
                    <a:lnTo>
                      <a:pt x="2752" y="1085"/>
                    </a:lnTo>
                    <a:lnTo>
                      <a:pt x="2746" y="1083"/>
                    </a:lnTo>
                    <a:lnTo>
                      <a:pt x="2741" y="1082"/>
                    </a:lnTo>
                    <a:lnTo>
                      <a:pt x="2738" y="1080"/>
                    </a:lnTo>
                    <a:lnTo>
                      <a:pt x="2734" y="1076"/>
                    </a:lnTo>
                    <a:lnTo>
                      <a:pt x="2731" y="1072"/>
                    </a:lnTo>
                    <a:lnTo>
                      <a:pt x="2727" y="1068"/>
                    </a:lnTo>
                    <a:lnTo>
                      <a:pt x="2724" y="1063"/>
                    </a:lnTo>
                    <a:lnTo>
                      <a:pt x="2722" y="1058"/>
                    </a:lnTo>
                    <a:lnTo>
                      <a:pt x="2720" y="1052"/>
                    </a:lnTo>
                    <a:lnTo>
                      <a:pt x="2719" y="1046"/>
                    </a:lnTo>
                    <a:lnTo>
                      <a:pt x="2719" y="1040"/>
                    </a:lnTo>
                    <a:lnTo>
                      <a:pt x="2719" y="1036"/>
                    </a:lnTo>
                    <a:lnTo>
                      <a:pt x="2720" y="1031"/>
                    </a:lnTo>
                    <a:lnTo>
                      <a:pt x="2722" y="1027"/>
                    </a:lnTo>
                    <a:lnTo>
                      <a:pt x="2725" y="1024"/>
                    </a:lnTo>
                    <a:lnTo>
                      <a:pt x="2727" y="1020"/>
                    </a:lnTo>
                    <a:lnTo>
                      <a:pt x="2731" y="1017"/>
                    </a:lnTo>
                    <a:lnTo>
                      <a:pt x="2738" y="1011"/>
                    </a:lnTo>
                    <a:lnTo>
                      <a:pt x="2743" y="1006"/>
                    </a:lnTo>
                    <a:lnTo>
                      <a:pt x="2745" y="1001"/>
                    </a:lnTo>
                    <a:lnTo>
                      <a:pt x="2746" y="994"/>
                    </a:lnTo>
                    <a:lnTo>
                      <a:pt x="2745" y="986"/>
                    </a:lnTo>
                    <a:lnTo>
                      <a:pt x="2744" y="977"/>
                    </a:lnTo>
                    <a:lnTo>
                      <a:pt x="2745" y="974"/>
                    </a:lnTo>
                    <a:lnTo>
                      <a:pt x="2746" y="971"/>
                    </a:lnTo>
                    <a:lnTo>
                      <a:pt x="2749" y="968"/>
                    </a:lnTo>
                    <a:lnTo>
                      <a:pt x="2752" y="965"/>
                    </a:lnTo>
                    <a:lnTo>
                      <a:pt x="2762" y="962"/>
                    </a:lnTo>
                    <a:lnTo>
                      <a:pt x="2769" y="959"/>
                    </a:lnTo>
                    <a:lnTo>
                      <a:pt x="2776" y="956"/>
                    </a:lnTo>
                    <a:lnTo>
                      <a:pt x="2783" y="949"/>
                    </a:lnTo>
                    <a:lnTo>
                      <a:pt x="2793" y="938"/>
                    </a:lnTo>
                    <a:lnTo>
                      <a:pt x="2803" y="929"/>
                    </a:lnTo>
                    <a:lnTo>
                      <a:pt x="2813" y="919"/>
                    </a:lnTo>
                    <a:lnTo>
                      <a:pt x="2819" y="912"/>
                    </a:lnTo>
                    <a:lnTo>
                      <a:pt x="2820" y="908"/>
                    </a:lnTo>
                    <a:lnTo>
                      <a:pt x="2820" y="905"/>
                    </a:lnTo>
                    <a:lnTo>
                      <a:pt x="2819" y="902"/>
                    </a:lnTo>
                    <a:lnTo>
                      <a:pt x="2816" y="899"/>
                    </a:lnTo>
                    <a:lnTo>
                      <a:pt x="2808" y="895"/>
                    </a:lnTo>
                    <a:lnTo>
                      <a:pt x="2799" y="892"/>
                    </a:lnTo>
                    <a:lnTo>
                      <a:pt x="2789" y="889"/>
                    </a:lnTo>
                    <a:lnTo>
                      <a:pt x="2780" y="883"/>
                    </a:lnTo>
                    <a:lnTo>
                      <a:pt x="2775" y="880"/>
                    </a:lnTo>
                    <a:lnTo>
                      <a:pt x="2770" y="876"/>
                    </a:lnTo>
                    <a:lnTo>
                      <a:pt x="2766" y="872"/>
                    </a:lnTo>
                    <a:lnTo>
                      <a:pt x="2764" y="867"/>
                    </a:lnTo>
                    <a:lnTo>
                      <a:pt x="2758" y="857"/>
                    </a:lnTo>
                    <a:lnTo>
                      <a:pt x="2751" y="849"/>
                    </a:lnTo>
                    <a:lnTo>
                      <a:pt x="2747" y="847"/>
                    </a:lnTo>
                    <a:lnTo>
                      <a:pt x="2743" y="845"/>
                    </a:lnTo>
                    <a:lnTo>
                      <a:pt x="2737" y="844"/>
                    </a:lnTo>
                    <a:lnTo>
                      <a:pt x="2731" y="845"/>
                    </a:lnTo>
                    <a:lnTo>
                      <a:pt x="2720" y="849"/>
                    </a:lnTo>
                    <a:lnTo>
                      <a:pt x="2709" y="850"/>
                    </a:lnTo>
                    <a:lnTo>
                      <a:pt x="2706" y="850"/>
                    </a:lnTo>
                    <a:lnTo>
                      <a:pt x="2701" y="848"/>
                    </a:lnTo>
                    <a:lnTo>
                      <a:pt x="2698" y="845"/>
                    </a:lnTo>
                    <a:lnTo>
                      <a:pt x="2694" y="842"/>
                    </a:lnTo>
                    <a:lnTo>
                      <a:pt x="2687" y="832"/>
                    </a:lnTo>
                    <a:lnTo>
                      <a:pt x="2682" y="824"/>
                    </a:lnTo>
                    <a:lnTo>
                      <a:pt x="2678" y="822"/>
                    </a:lnTo>
                    <a:lnTo>
                      <a:pt x="2676" y="819"/>
                    </a:lnTo>
                    <a:lnTo>
                      <a:pt x="2674" y="819"/>
                    </a:lnTo>
                    <a:lnTo>
                      <a:pt x="2670" y="819"/>
                    </a:lnTo>
                    <a:lnTo>
                      <a:pt x="2656" y="826"/>
                    </a:lnTo>
                    <a:lnTo>
                      <a:pt x="2640" y="837"/>
                    </a:lnTo>
                    <a:lnTo>
                      <a:pt x="2637" y="838"/>
                    </a:lnTo>
                    <a:lnTo>
                      <a:pt x="2632" y="837"/>
                    </a:lnTo>
                    <a:lnTo>
                      <a:pt x="2629" y="835"/>
                    </a:lnTo>
                    <a:lnTo>
                      <a:pt x="2624" y="830"/>
                    </a:lnTo>
                    <a:lnTo>
                      <a:pt x="2617" y="819"/>
                    </a:lnTo>
                    <a:lnTo>
                      <a:pt x="2608" y="807"/>
                    </a:lnTo>
                    <a:lnTo>
                      <a:pt x="2602" y="793"/>
                    </a:lnTo>
                    <a:lnTo>
                      <a:pt x="2598" y="781"/>
                    </a:lnTo>
                    <a:lnTo>
                      <a:pt x="2595" y="775"/>
                    </a:lnTo>
                    <a:lnTo>
                      <a:pt x="2593" y="772"/>
                    </a:lnTo>
                    <a:lnTo>
                      <a:pt x="2589" y="768"/>
                    </a:lnTo>
                    <a:lnTo>
                      <a:pt x="2585" y="767"/>
                    </a:lnTo>
                    <a:lnTo>
                      <a:pt x="2579" y="766"/>
                    </a:lnTo>
                    <a:lnTo>
                      <a:pt x="2574" y="765"/>
                    </a:lnTo>
                    <a:lnTo>
                      <a:pt x="2570" y="763"/>
                    </a:lnTo>
                    <a:lnTo>
                      <a:pt x="2567" y="761"/>
                    </a:lnTo>
                    <a:lnTo>
                      <a:pt x="2563" y="757"/>
                    </a:lnTo>
                    <a:lnTo>
                      <a:pt x="2562" y="754"/>
                    </a:lnTo>
                    <a:lnTo>
                      <a:pt x="2562" y="750"/>
                    </a:lnTo>
                    <a:lnTo>
                      <a:pt x="2562" y="748"/>
                    </a:lnTo>
                    <a:lnTo>
                      <a:pt x="2562" y="747"/>
                    </a:lnTo>
                    <a:lnTo>
                      <a:pt x="2562" y="746"/>
                    </a:lnTo>
                    <a:lnTo>
                      <a:pt x="2561" y="744"/>
                    </a:lnTo>
                    <a:lnTo>
                      <a:pt x="2558" y="744"/>
                    </a:lnTo>
                    <a:lnTo>
                      <a:pt x="2552" y="746"/>
                    </a:lnTo>
                    <a:lnTo>
                      <a:pt x="2542" y="750"/>
                    </a:lnTo>
                    <a:lnTo>
                      <a:pt x="2532" y="753"/>
                    </a:lnTo>
                    <a:lnTo>
                      <a:pt x="2524" y="754"/>
                    </a:lnTo>
                    <a:lnTo>
                      <a:pt x="2520" y="754"/>
                    </a:lnTo>
                    <a:lnTo>
                      <a:pt x="2518" y="753"/>
                    </a:lnTo>
                    <a:lnTo>
                      <a:pt x="2517" y="751"/>
                    </a:lnTo>
                    <a:lnTo>
                      <a:pt x="2516" y="749"/>
                    </a:lnTo>
                    <a:lnTo>
                      <a:pt x="2516" y="744"/>
                    </a:lnTo>
                    <a:lnTo>
                      <a:pt x="2514" y="742"/>
                    </a:lnTo>
                    <a:lnTo>
                      <a:pt x="2512" y="741"/>
                    </a:lnTo>
                    <a:lnTo>
                      <a:pt x="2508" y="741"/>
                    </a:lnTo>
                    <a:lnTo>
                      <a:pt x="2504" y="741"/>
                    </a:lnTo>
                    <a:lnTo>
                      <a:pt x="2500" y="740"/>
                    </a:lnTo>
                    <a:lnTo>
                      <a:pt x="2497" y="736"/>
                    </a:lnTo>
                    <a:lnTo>
                      <a:pt x="2494" y="729"/>
                    </a:lnTo>
                    <a:lnTo>
                      <a:pt x="2494" y="724"/>
                    </a:lnTo>
                    <a:lnTo>
                      <a:pt x="2494" y="719"/>
                    </a:lnTo>
                    <a:lnTo>
                      <a:pt x="2495" y="713"/>
                    </a:lnTo>
                    <a:lnTo>
                      <a:pt x="2497" y="709"/>
                    </a:lnTo>
                    <a:lnTo>
                      <a:pt x="2499" y="698"/>
                    </a:lnTo>
                    <a:lnTo>
                      <a:pt x="2500" y="687"/>
                    </a:lnTo>
                    <a:lnTo>
                      <a:pt x="2499" y="683"/>
                    </a:lnTo>
                    <a:lnTo>
                      <a:pt x="2498" y="678"/>
                    </a:lnTo>
                    <a:lnTo>
                      <a:pt x="2494" y="674"/>
                    </a:lnTo>
                    <a:lnTo>
                      <a:pt x="2489" y="671"/>
                    </a:lnTo>
                    <a:lnTo>
                      <a:pt x="2485" y="668"/>
                    </a:lnTo>
                    <a:lnTo>
                      <a:pt x="2480" y="666"/>
                    </a:lnTo>
                    <a:lnTo>
                      <a:pt x="2474" y="666"/>
                    </a:lnTo>
                    <a:lnTo>
                      <a:pt x="2469" y="666"/>
                    </a:lnTo>
                    <a:lnTo>
                      <a:pt x="2465" y="669"/>
                    </a:lnTo>
                    <a:lnTo>
                      <a:pt x="2461" y="674"/>
                    </a:lnTo>
                    <a:lnTo>
                      <a:pt x="2459" y="680"/>
                    </a:lnTo>
                    <a:lnTo>
                      <a:pt x="2457" y="687"/>
                    </a:lnTo>
                    <a:lnTo>
                      <a:pt x="2454" y="703"/>
                    </a:lnTo>
                    <a:lnTo>
                      <a:pt x="2451" y="717"/>
                    </a:lnTo>
                    <a:lnTo>
                      <a:pt x="2449" y="722"/>
                    </a:lnTo>
                    <a:lnTo>
                      <a:pt x="2445" y="725"/>
                    </a:lnTo>
                    <a:lnTo>
                      <a:pt x="2442" y="728"/>
                    </a:lnTo>
                    <a:lnTo>
                      <a:pt x="2437" y="729"/>
                    </a:lnTo>
                    <a:lnTo>
                      <a:pt x="2426" y="731"/>
                    </a:lnTo>
                    <a:lnTo>
                      <a:pt x="2416" y="732"/>
                    </a:lnTo>
                    <a:lnTo>
                      <a:pt x="2402" y="735"/>
                    </a:lnTo>
                    <a:lnTo>
                      <a:pt x="2387" y="738"/>
                    </a:lnTo>
                    <a:lnTo>
                      <a:pt x="2380" y="740"/>
                    </a:lnTo>
                    <a:lnTo>
                      <a:pt x="2373" y="740"/>
                    </a:lnTo>
                    <a:lnTo>
                      <a:pt x="2367" y="740"/>
                    </a:lnTo>
                    <a:lnTo>
                      <a:pt x="2360" y="737"/>
                    </a:lnTo>
                    <a:lnTo>
                      <a:pt x="2354" y="735"/>
                    </a:lnTo>
                    <a:lnTo>
                      <a:pt x="2346" y="730"/>
                    </a:lnTo>
                    <a:lnTo>
                      <a:pt x="2337" y="725"/>
                    </a:lnTo>
                    <a:lnTo>
                      <a:pt x="2329" y="718"/>
                    </a:lnTo>
                    <a:lnTo>
                      <a:pt x="2314" y="706"/>
                    </a:lnTo>
                    <a:lnTo>
                      <a:pt x="2303" y="696"/>
                    </a:lnTo>
                    <a:lnTo>
                      <a:pt x="2299" y="691"/>
                    </a:lnTo>
                    <a:lnTo>
                      <a:pt x="2296" y="688"/>
                    </a:lnTo>
                    <a:lnTo>
                      <a:pt x="2293" y="686"/>
                    </a:lnTo>
                    <a:lnTo>
                      <a:pt x="2291" y="686"/>
                    </a:lnTo>
                    <a:lnTo>
                      <a:pt x="2285" y="687"/>
                    </a:lnTo>
                    <a:lnTo>
                      <a:pt x="2278" y="692"/>
                    </a:lnTo>
                    <a:lnTo>
                      <a:pt x="2273" y="694"/>
                    </a:lnTo>
                    <a:lnTo>
                      <a:pt x="2270" y="694"/>
                    </a:lnTo>
                    <a:lnTo>
                      <a:pt x="2267" y="693"/>
                    </a:lnTo>
                    <a:lnTo>
                      <a:pt x="2264" y="691"/>
                    </a:lnTo>
                    <a:lnTo>
                      <a:pt x="2262" y="687"/>
                    </a:lnTo>
                    <a:lnTo>
                      <a:pt x="2261" y="683"/>
                    </a:lnTo>
                    <a:lnTo>
                      <a:pt x="2261" y="678"/>
                    </a:lnTo>
                    <a:lnTo>
                      <a:pt x="2261" y="674"/>
                    </a:lnTo>
                    <a:lnTo>
                      <a:pt x="2267" y="659"/>
                    </a:lnTo>
                    <a:lnTo>
                      <a:pt x="2274" y="643"/>
                    </a:lnTo>
                    <a:lnTo>
                      <a:pt x="2274" y="633"/>
                    </a:lnTo>
                    <a:lnTo>
                      <a:pt x="2274" y="621"/>
                    </a:lnTo>
                    <a:lnTo>
                      <a:pt x="2273" y="616"/>
                    </a:lnTo>
                    <a:lnTo>
                      <a:pt x="2271" y="611"/>
                    </a:lnTo>
                    <a:lnTo>
                      <a:pt x="2267" y="609"/>
                    </a:lnTo>
                    <a:lnTo>
                      <a:pt x="2264" y="608"/>
                    </a:lnTo>
                    <a:lnTo>
                      <a:pt x="2248" y="616"/>
                    </a:lnTo>
                    <a:lnTo>
                      <a:pt x="2232" y="623"/>
                    </a:lnTo>
                    <a:lnTo>
                      <a:pt x="2218" y="624"/>
                    </a:lnTo>
                    <a:lnTo>
                      <a:pt x="2203" y="623"/>
                    </a:lnTo>
                    <a:lnTo>
                      <a:pt x="2189" y="622"/>
                    </a:lnTo>
                    <a:lnTo>
                      <a:pt x="2179" y="620"/>
                    </a:lnTo>
                    <a:lnTo>
                      <a:pt x="2171" y="614"/>
                    </a:lnTo>
                    <a:lnTo>
                      <a:pt x="2159" y="603"/>
                    </a:lnTo>
                    <a:lnTo>
                      <a:pt x="2148" y="592"/>
                    </a:lnTo>
                    <a:lnTo>
                      <a:pt x="2140" y="583"/>
                    </a:lnTo>
                    <a:lnTo>
                      <a:pt x="2136" y="579"/>
                    </a:lnTo>
                    <a:lnTo>
                      <a:pt x="2133" y="576"/>
                    </a:lnTo>
                    <a:lnTo>
                      <a:pt x="2129" y="573"/>
                    </a:lnTo>
                    <a:lnTo>
                      <a:pt x="2126" y="572"/>
                    </a:lnTo>
                    <a:lnTo>
                      <a:pt x="2122" y="572"/>
                    </a:lnTo>
                    <a:lnTo>
                      <a:pt x="2119" y="573"/>
                    </a:lnTo>
                    <a:lnTo>
                      <a:pt x="2115" y="577"/>
                    </a:lnTo>
                    <a:lnTo>
                      <a:pt x="2110" y="581"/>
                    </a:lnTo>
                    <a:lnTo>
                      <a:pt x="2102" y="596"/>
                    </a:lnTo>
                    <a:lnTo>
                      <a:pt x="2094" y="609"/>
                    </a:lnTo>
                    <a:lnTo>
                      <a:pt x="2089" y="615"/>
                    </a:lnTo>
                    <a:lnTo>
                      <a:pt x="2084" y="621"/>
                    </a:lnTo>
                    <a:lnTo>
                      <a:pt x="2078" y="625"/>
                    </a:lnTo>
                    <a:lnTo>
                      <a:pt x="2073" y="629"/>
                    </a:lnTo>
                    <a:lnTo>
                      <a:pt x="2063" y="635"/>
                    </a:lnTo>
                    <a:lnTo>
                      <a:pt x="2053" y="637"/>
                    </a:lnTo>
                    <a:lnTo>
                      <a:pt x="2050" y="637"/>
                    </a:lnTo>
                    <a:lnTo>
                      <a:pt x="2047" y="636"/>
                    </a:lnTo>
                    <a:lnTo>
                      <a:pt x="2045" y="635"/>
                    </a:lnTo>
                    <a:lnTo>
                      <a:pt x="2044" y="633"/>
                    </a:lnTo>
                    <a:lnTo>
                      <a:pt x="2043" y="624"/>
                    </a:lnTo>
                    <a:lnTo>
                      <a:pt x="2043" y="615"/>
                    </a:lnTo>
                    <a:lnTo>
                      <a:pt x="2044" y="604"/>
                    </a:lnTo>
                    <a:lnTo>
                      <a:pt x="2045" y="591"/>
                    </a:lnTo>
                    <a:lnTo>
                      <a:pt x="2044" y="586"/>
                    </a:lnTo>
                    <a:lnTo>
                      <a:pt x="2043" y="583"/>
                    </a:lnTo>
                    <a:lnTo>
                      <a:pt x="2040" y="579"/>
                    </a:lnTo>
                    <a:lnTo>
                      <a:pt x="2038" y="578"/>
                    </a:lnTo>
                    <a:lnTo>
                      <a:pt x="2034" y="578"/>
                    </a:lnTo>
                    <a:lnTo>
                      <a:pt x="2032" y="579"/>
                    </a:lnTo>
                    <a:lnTo>
                      <a:pt x="2028" y="580"/>
                    </a:lnTo>
                    <a:lnTo>
                      <a:pt x="2026" y="583"/>
                    </a:lnTo>
                    <a:lnTo>
                      <a:pt x="2022" y="587"/>
                    </a:lnTo>
                    <a:lnTo>
                      <a:pt x="2018" y="591"/>
                    </a:lnTo>
                    <a:lnTo>
                      <a:pt x="2015" y="592"/>
                    </a:lnTo>
                    <a:lnTo>
                      <a:pt x="2013" y="592"/>
                    </a:lnTo>
                    <a:lnTo>
                      <a:pt x="2010" y="591"/>
                    </a:lnTo>
                    <a:lnTo>
                      <a:pt x="2008" y="590"/>
                    </a:lnTo>
                    <a:lnTo>
                      <a:pt x="2004" y="584"/>
                    </a:lnTo>
                    <a:lnTo>
                      <a:pt x="2002" y="577"/>
                    </a:lnTo>
                    <a:lnTo>
                      <a:pt x="2000" y="567"/>
                    </a:lnTo>
                    <a:lnTo>
                      <a:pt x="1997" y="558"/>
                    </a:lnTo>
                    <a:lnTo>
                      <a:pt x="1994" y="547"/>
                    </a:lnTo>
                    <a:lnTo>
                      <a:pt x="1990" y="540"/>
                    </a:lnTo>
                    <a:lnTo>
                      <a:pt x="1987" y="535"/>
                    </a:lnTo>
                    <a:lnTo>
                      <a:pt x="1983" y="533"/>
                    </a:lnTo>
                    <a:lnTo>
                      <a:pt x="1978" y="530"/>
                    </a:lnTo>
                    <a:lnTo>
                      <a:pt x="1975" y="529"/>
                    </a:lnTo>
                    <a:lnTo>
                      <a:pt x="1972" y="527"/>
                    </a:lnTo>
                    <a:lnTo>
                      <a:pt x="1971" y="522"/>
                    </a:lnTo>
                    <a:lnTo>
                      <a:pt x="1971" y="516"/>
                    </a:lnTo>
                    <a:lnTo>
                      <a:pt x="1971" y="510"/>
                    </a:lnTo>
                    <a:lnTo>
                      <a:pt x="1970" y="504"/>
                    </a:lnTo>
                    <a:lnTo>
                      <a:pt x="1966" y="497"/>
                    </a:lnTo>
                    <a:lnTo>
                      <a:pt x="1964" y="494"/>
                    </a:lnTo>
                    <a:lnTo>
                      <a:pt x="1963" y="490"/>
                    </a:lnTo>
                    <a:lnTo>
                      <a:pt x="1962" y="486"/>
                    </a:lnTo>
                    <a:lnTo>
                      <a:pt x="1963" y="482"/>
                    </a:lnTo>
                    <a:lnTo>
                      <a:pt x="1964" y="472"/>
                    </a:lnTo>
                    <a:lnTo>
                      <a:pt x="1969" y="461"/>
                    </a:lnTo>
                    <a:lnTo>
                      <a:pt x="1971" y="457"/>
                    </a:lnTo>
                    <a:lnTo>
                      <a:pt x="1972" y="452"/>
                    </a:lnTo>
                    <a:lnTo>
                      <a:pt x="1972" y="447"/>
                    </a:lnTo>
                    <a:lnTo>
                      <a:pt x="1972" y="444"/>
                    </a:lnTo>
                    <a:lnTo>
                      <a:pt x="1970" y="439"/>
                    </a:lnTo>
                    <a:lnTo>
                      <a:pt x="1965" y="433"/>
                    </a:lnTo>
                    <a:lnTo>
                      <a:pt x="1960" y="427"/>
                    </a:lnTo>
                    <a:lnTo>
                      <a:pt x="1958" y="420"/>
                    </a:lnTo>
                    <a:lnTo>
                      <a:pt x="1957" y="415"/>
                    </a:lnTo>
                    <a:lnTo>
                      <a:pt x="1957" y="412"/>
                    </a:lnTo>
                    <a:lnTo>
                      <a:pt x="1958" y="409"/>
                    </a:lnTo>
                    <a:lnTo>
                      <a:pt x="1959" y="407"/>
                    </a:lnTo>
                    <a:lnTo>
                      <a:pt x="1964" y="401"/>
                    </a:lnTo>
                    <a:lnTo>
                      <a:pt x="1968" y="394"/>
                    </a:lnTo>
                    <a:lnTo>
                      <a:pt x="1970" y="390"/>
                    </a:lnTo>
                    <a:lnTo>
                      <a:pt x="1970" y="385"/>
                    </a:lnTo>
                    <a:lnTo>
                      <a:pt x="1971" y="381"/>
                    </a:lnTo>
                    <a:lnTo>
                      <a:pt x="1970" y="377"/>
                    </a:lnTo>
                    <a:lnTo>
                      <a:pt x="1966" y="365"/>
                    </a:lnTo>
                    <a:lnTo>
                      <a:pt x="1963" y="351"/>
                    </a:lnTo>
                    <a:lnTo>
                      <a:pt x="1960" y="345"/>
                    </a:lnTo>
                    <a:lnTo>
                      <a:pt x="1959" y="340"/>
                    </a:lnTo>
                    <a:lnTo>
                      <a:pt x="1957" y="339"/>
                    </a:lnTo>
                    <a:lnTo>
                      <a:pt x="1956" y="338"/>
                    </a:lnTo>
                    <a:lnTo>
                      <a:pt x="1952" y="338"/>
                    </a:lnTo>
                    <a:lnTo>
                      <a:pt x="1949" y="339"/>
                    </a:lnTo>
                    <a:lnTo>
                      <a:pt x="1939" y="341"/>
                    </a:lnTo>
                    <a:lnTo>
                      <a:pt x="1931" y="346"/>
                    </a:lnTo>
                    <a:lnTo>
                      <a:pt x="1915" y="360"/>
                    </a:lnTo>
                    <a:lnTo>
                      <a:pt x="1897" y="377"/>
                    </a:lnTo>
                    <a:lnTo>
                      <a:pt x="1894" y="379"/>
                    </a:lnTo>
                    <a:lnTo>
                      <a:pt x="1889" y="382"/>
                    </a:lnTo>
                    <a:lnTo>
                      <a:pt x="1884" y="384"/>
                    </a:lnTo>
                    <a:lnTo>
                      <a:pt x="1881" y="384"/>
                    </a:lnTo>
                    <a:lnTo>
                      <a:pt x="1873" y="385"/>
                    </a:lnTo>
                    <a:lnTo>
                      <a:pt x="1865" y="385"/>
                    </a:lnTo>
                    <a:lnTo>
                      <a:pt x="1861" y="385"/>
                    </a:lnTo>
                    <a:lnTo>
                      <a:pt x="1858" y="387"/>
                    </a:lnTo>
                    <a:lnTo>
                      <a:pt x="1855" y="390"/>
                    </a:lnTo>
                    <a:lnTo>
                      <a:pt x="1849" y="395"/>
                    </a:lnTo>
                    <a:lnTo>
                      <a:pt x="1846" y="397"/>
                    </a:lnTo>
                    <a:lnTo>
                      <a:pt x="1843" y="400"/>
                    </a:lnTo>
                    <a:lnTo>
                      <a:pt x="1838" y="401"/>
                    </a:lnTo>
                    <a:lnTo>
                      <a:pt x="1834" y="402"/>
                    </a:lnTo>
                    <a:lnTo>
                      <a:pt x="1831" y="403"/>
                    </a:lnTo>
                    <a:lnTo>
                      <a:pt x="1826" y="402"/>
                    </a:lnTo>
                    <a:lnTo>
                      <a:pt x="1823" y="401"/>
                    </a:lnTo>
                    <a:lnTo>
                      <a:pt x="1818" y="400"/>
                    </a:lnTo>
                    <a:lnTo>
                      <a:pt x="1813" y="397"/>
                    </a:lnTo>
                    <a:lnTo>
                      <a:pt x="1808" y="394"/>
                    </a:lnTo>
                    <a:lnTo>
                      <a:pt x="1804" y="390"/>
                    </a:lnTo>
                    <a:lnTo>
                      <a:pt x="1800" y="387"/>
                    </a:lnTo>
                    <a:lnTo>
                      <a:pt x="1794" y="377"/>
                    </a:lnTo>
                    <a:lnTo>
                      <a:pt x="1789" y="369"/>
                    </a:lnTo>
                    <a:lnTo>
                      <a:pt x="1785" y="360"/>
                    </a:lnTo>
                    <a:lnTo>
                      <a:pt x="1780" y="356"/>
                    </a:lnTo>
                    <a:lnTo>
                      <a:pt x="1773" y="352"/>
                    </a:lnTo>
                    <a:lnTo>
                      <a:pt x="1764" y="351"/>
                    </a:lnTo>
                    <a:lnTo>
                      <a:pt x="1758" y="351"/>
                    </a:lnTo>
                    <a:lnTo>
                      <a:pt x="1755" y="352"/>
                    </a:lnTo>
                    <a:lnTo>
                      <a:pt x="1751" y="353"/>
                    </a:lnTo>
                    <a:lnTo>
                      <a:pt x="1749" y="354"/>
                    </a:lnTo>
                    <a:lnTo>
                      <a:pt x="1744" y="359"/>
                    </a:lnTo>
                    <a:lnTo>
                      <a:pt x="1741" y="364"/>
                    </a:lnTo>
                    <a:lnTo>
                      <a:pt x="1738" y="368"/>
                    </a:lnTo>
                    <a:lnTo>
                      <a:pt x="1736" y="369"/>
                    </a:lnTo>
                    <a:lnTo>
                      <a:pt x="1733" y="370"/>
                    </a:lnTo>
                    <a:lnTo>
                      <a:pt x="1731" y="371"/>
                    </a:lnTo>
                    <a:lnTo>
                      <a:pt x="1725" y="370"/>
                    </a:lnTo>
                    <a:lnTo>
                      <a:pt x="1720" y="366"/>
                    </a:lnTo>
                    <a:lnTo>
                      <a:pt x="1717" y="363"/>
                    </a:lnTo>
                    <a:lnTo>
                      <a:pt x="1714" y="360"/>
                    </a:lnTo>
                    <a:lnTo>
                      <a:pt x="1708" y="357"/>
                    </a:lnTo>
                    <a:lnTo>
                      <a:pt x="1699" y="354"/>
                    </a:lnTo>
                    <a:lnTo>
                      <a:pt x="1693" y="353"/>
                    </a:lnTo>
                    <a:lnTo>
                      <a:pt x="1687" y="354"/>
                    </a:lnTo>
                    <a:lnTo>
                      <a:pt x="1681" y="356"/>
                    </a:lnTo>
                    <a:lnTo>
                      <a:pt x="1675" y="358"/>
                    </a:lnTo>
                    <a:lnTo>
                      <a:pt x="1662" y="364"/>
                    </a:lnTo>
                    <a:lnTo>
                      <a:pt x="1648" y="368"/>
                    </a:lnTo>
                    <a:lnTo>
                      <a:pt x="1634" y="372"/>
                    </a:lnTo>
                    <a:lnTo>
                      <a:pt x="1619" y="378"/>
                    </a:lnTo>
                    <a:lnTo>
                      <a:pt x="1613" y="381"/>
                    </a:lnTo>
                    <a:lnTo>
                      <a:pt x="1606" y="383"/>
                    </a:lnTo>
                    <a:lnTo>
                      <a:pt x="1600" y="384"/>
                    </a:lnTo>
                    <a:lnTo>
                      <a:pt x="1596" y="385"/>
                    </a:lnTo>
                    <a:lnTo>
                      <a:pt x="1584" y="384"/>
                    </a:lnTo>
                    <a:lnTo>
                      <a:pt x="1572" y="382"/>
                    </a:lnTo>
                    <a:lnTo>
                      <a:pt x="1556" y="381"/>
                    </a:lnTo>
                    <a:lnTo>
                      <a:pt x="1537" y="379"/>
                    </a:lnTo>
                    <a:lnTo>
                      <a:pt x="1516" y="381"/>
                    </a:lnTo>
                    <a:lnTo>
                      <a:pt x="1496" y="383"/>
                    </a:lnTo>
                    <a:lnTo>
                      <a:pt x="1479" y="387"/>
                    </a:lnTo>
                    <a:lnTo>
                      <a:pt x="1466" y="390"/>
                    </a:lnTo>
                    <a:lnTo>
                      <a:pt x="1456" y="391"/>
                    </a:lnTo>
                    <a:lnTo>
                      <a:pt x="1445" y="393"/>
                    </a:lnTo>
                    <a:lnTo>
                      <a:pt x="1439" y="391"/>
                    </a:lnTo>
                    <a:lnTo>
                      <a:pt x="1434" y="390"/>
                    </a:lnTo>
                    <a:lnTo>
                      <a:pt x="1428" y="389"/>
                    </a:lnTo>
                    <a:lnTo>
                      <a:pt x="1423" y="387"/>
                    </a:lnTo>
                    <a:lnTo>
                      <a:pt x="1411" y="379"/>
                    </a:lnTo>
                    <a:lnTo>
                      <a:pt x="1397" y="372"/>
                    </a:lnTo>
                    <a:lnTo>
                      <a:pt x="1384" y="366"/>
                    </a:lnTo>
                    <a:lnTo>
                      <a:pt x="1376" y="360"/>
                    </a:lnTo>
                    <a:lnTo>
                      <a:pt x="1370" y="356"/>
                    </a:lnTo>
                    <a:lnTo>
                      <a:pt x="1364" y="351"/>
                    </a:lnTo>
                    <a:lnTo>
                      <a:pt x="1354" y="349"/>
                    </a:lnTo>
                    <a:lnTo>
                      <a:pt x="1341" y="347"/>
                    </a:lnTo>
                    <a:lnTo>
                      <a:pt x="1334" y="347"/>
                    </a:lnTo>
                    <a:lnTo>
                      <a:pt x="1329" y="346"/>
                    </a:lnTo>
                    <a:lnTo>
                      <a:pt x="1325" y="345"/>
                    </a:lnTo>
                    <a:lnTo>
                      <a:pt x="1321" y="343"/>
                    </a:lnTo>
                    <a:lnTo>
                      <a:pt x="1315" y="337"/>
                    </a:lnTo>
                    <a:lnTo>
                      <a:pt x="1308" y="331"/>
                    </a:lnTo>
                    <a:lnTo>
                      <a:pt x="1298" y="325"/>
                    </a:lnTo>
                    <a:lnTo>
                      <a:pt x="1288" y="321"/>
                    </a:lnTo>
                    <a:lnTo>
                      <a:pt x="1276" y="319"/>
                    </a:lnTo>
                    <a:lnTo>
                      <a:pt x="1265" y="318"/>
                    </a:lnTo>
                    <a:lnTo>
                      <a:pt x="1260" y="316"/>
                    </a:lnTo>
                    <a:lnTo>
                      <a:pt x="1256" y="315"/>
                    </a:lnTo>
                    <a:lnTo>
                      <a:pt x="1251" y="313"/>
                    </a:lnTo>
                    <a:lnTo>
                      <a:pt x="1247" y="310"/>
                    </a:lnTo>
                    <a:lnTo>
                      <a:pt x="1241" y="302"/>
                    </a:lnTo>
                    <a:lnTo>
                      <a:pt x="1235" y="293"/>
                    </a:lnTo>
                    <a:lnTo>
                      <a:pt x="1233" y="289"/>
                    </a:lnTo>
                    <a:lnTo>
                      <a:pt x="1229" y="288"/>
                    </a:lnTo>
                    <a:lnTo>
                      <a:pt x="1225" y="287"/>
                    </a:lnTo>
                    <a:lnTo>
                      <a:pt x="1220" y="288"/>
                    </a:lnTo>
                    <a:lnTo>
                      <a:pt x="1208" y="290"/>
                    </a:lnTo>
                    <a:lnTo>
                      <a:pt x="1196" y="290"/>
                    </a:lnTo>
                    <a:lnTo>
                      <a:pt x="1187" y="289"/>
                    </a:lnTo>
                    <a:lnTo>
                      <a:pt x="1178" y="286"/>
                    </a:lnTo>
                    <a:lnTo>
                      <a:pt x="1170" y="281"/>
                    </a:lnTo>
                    <a:lnTo>
                      <a:pt x="1159" y="272"/>
                    </a:lnTo>
                    <a:lnTo>
                      <a:pt x="1149" y="262"/>
                    </a:lnTo>
                    <a:lnTo>
                      <a:pt x="1139" y="251"/>
                    </a:lnTo>
                    <a:lnTo>
                      <a:pt x="1132" y="242"/>
                    </a:lnTo>
                    <a:lnTo>
                      <a:pt x="1126" y="233"/>
                    </a:lnTo>
                    <a:lnTo>
                      <a:pt x="1121" y="225"/>
                    </a:lnTo>
                    <a:lnTo>
                      <a:pt x="1115" y="213"/>
                    </a:lnTo>
                    <a:lnTo>
                      <a:pt x="1114" y="207"/>
                    </a:lnTo>
                    <a:lnTo>
                      <a:pt x="1113" y="202"/>
                    </a:lnTo>
                    <a:lnTo>
                      <a:pt x="1113" y="198"/>
                    </a:lnTo>
                    <a:lnTo>
                      <a:pt x="1113" y="193"/>
                    </a:lnTo>
                    <a:lnTo>
                      <a:pt x="1114" y="189"/>
                    </a:lnTo>
                    <a:lnTo>
                      <a:pt x="1115" y="187"/>
                    </a:lnTo>
                    <a:lnTo>
                      <a:pt x="1115" y="183"/>
                    </a:lnTo>
                    <a:lnTo>
                      <a:pt x="1114" y="181"/>
                    </a:lnTo>
                    <a:lnTo>
                      <a:pt x="1113" y="179"/>
                    </a:lnTo>
                    <a:lnTo>
                      <a:pt x="1109" y="176"/>
                    </a:lnTo>
                    <a:lnTo>
                      <a:pt x="1106" y="175"/>
                    </a:lnTo>
                    <a:lnTo>
                      <a:pt x="1102" y="174"/>
                    </a:lnTo>
                    <a:lnTo>
                      <a:pt x="1090" y="170"/>
                    </a:lnTo>
                    <a:lnTo>
                      <a:pt x="1077" y="164"/>
                    </a:lnTo>
                    <a:lnTo>
                      <a:pt x="1064" y="157"/>
                    </a:lnTo>
                    <a:lnTo>
                      <a:pt x="1056" y="150"/>
                    </a:lnTo>
                    <a:lnTo>
                      <a:pt x="1052" y="146"/>
                    </a:lnTo>
                    <a:lnTo>
                      <a:pt x="1050" y="142"/>
                    </a:lnTo>
                    <a:lnTo>
                      <a:pt x="1049" y="136"/>
                    </a:lnTo>
                    <a:lnTo>
                      <a:pt x="1048" y="129"/>
                    </a:lnTo>
                    <a:lnTo>
                      <a:pt x="1046" y="117"/>
                    </a:lnTo>
                    <a:lnTo>
                      <a:pt x="1048" y="105"/>
                    </a:lnTo>
                    <a:lnTo>
                      <a:pt x="1048" y="100"/>
                    </a:lnTo>
                    <a:lnTo>
                      <a:pt x="1046" y="97"/>
                    </a:lnTo>
                    <a:lnTo>
                      <a:pt x="1045" y="93"/>
                    </a:lnTo>
                    <a:lnTo>
                      <a:pt x="1044" y="89"/>
                    </a:lnTo>
                    <a:lnTo>
                      <a:pt x="1042" y="87"/>
                    </a:lnTo>
                    <a:lnTo>
                      <a:pt x="1039" y="83"/>
                    </a:lnTo>
                    <a:lnTo>
                      <a:pt x="1036" y="82"/>
                    </a:lnTo>
                    <a:lnTo>
                      <a:pt x="1032" y="80"/>
                    </a:lnTo>
                    <a:lnTo>
                      <a:pt x="1024" y="76"/>
                    </a:lnTo>
                    <a:lnTo>
                      <a:pt x="1018" y="72"/>
                    </a:lnTo>
                    <a:lnTo>
                      <a:pt x="1013" y="67"/>
                    </a:lnTo>
                    <a:lnTo>
                      <a:pt x="1011" y="61"/>
                    </a:lnTo>
                    <a:lnTo>
                      <a:pt x="1008" y="54"/>
                    </a:lnTo>
                    <a:lnTo>
                      <a:pt x="1006" y="48"/>
                    </a:lnTo>
                    <a:lnTo>
                      <a:pt x="1002" y="42"/>
                    </a:lnTo>
                    <a:lnTo>
                      <a:pt x="996" y="36"/>
                    </a:lnTo>
                    <a:lnTo>
                      <a:pt x="981" y="24"/>
                    </a:lnTo>
                    <a:lnTo>
                      <a:pt x="962" y="9"/>
                    </a:lnTo>
                    <a:lnTo>
                      <a:pt x="952" y="1"/>
                    </a:lnTo>
                    <a:lnTo>
                      <a:pt x="949" y="0"/>
                    </a:lnTo>
                    <a:lnTo>
                      <a:pt x="945" y="4"/>
                    </a:lnTo>
                    <a:lnTo>
                      <a:pt x="939" y="12"/>
                    </a:lnTo>
                    <a:lnTo>
                      <a:pt x="935" y="18"/>
                    </a:lnTo>
                    <a:lnTo>
                      <a:pt x="931" y="19"/>
                    </a:lnTo>
                    <a:lnTo>
                      <a:pt x="927" y="19"/>
                    </a:lnTo>
                    <a:lnTo>
                      <a:pt x="923" y="17"/>
                    </a:lnTo>
                    <a:lnTo>
                      <a:pt x="919" y="16"/>
                    </a:lnTo>
                    <a:lnTo>
                      <a:pt x="916" y="17"/>
                    </a:lnTo>
                    <a:lnTo>
                      <a:pt x="911" y="18"/>
                    </a:lnTo>
                    <a:lnTo>
                      <a:pt x="907" y="19"/>
                    </a:lnTo>
                    <a:lnTo>
                      <a:pt x="899" y="25"/>
                    </a:lnTo>
                    <a:lnTo>
                      <a:pt x="889" y="32"/>
                    </a:lnTo>
                    <a:lnTo>
                      <a:pt x="873" y="43"/>
                    </a:lnTo>
                    <a:lnTo>
                      <a:pt x="861" y="50"/>
                    </a:lnTo>
                    <a:lnTo>
                      <a:pt x="860" y="53"/>
                    </a:lnTo>
                    <a:lnTo>
                      <a:pt x="857" y="54"/>
                    </a:lnTo>
                    <a:lnTo>
                      <a:pt x="855" y="54"/>
                    </a:lnTo>
                    <a:lnTo>
                      <a:pt x="851" y="55"/>
                    </a:lnTo>
                    <a:lnTo>
                      <a:pt x="849" y="54"/>
                    </a:lnTo>
                    <a:lnTo>
                      <a:pt x="847" y="53"/>
                    </a:lnTo>
                    <a:lnTo>
                      <a:pt x="844" y="51"/>
                    </a:lnTo>
                    <a:lnTo>
                      <a:pt x="842" y="48"/>
                    </a:lnTo>
                    <a:lnTo>
                      <a:pt x="839" y="44"/>
                    </a:lnTo>
                    <a:lnTo>
                      <a:pt x="836" y="42"/>
                    </a:lnTo>
                    <a:lnTo>
                      <a:pt x="834" y="42"/>
                    </a:lnTo>
                    <a:lnTo>
                      <a:pt x="829" y="43"/>
                    </a:lnTo>
                    <a:lnTo>
                      <a:pt x="824" y="43"/>
                    </a:lnTo>
                    <a:lnTo>
                      <a:pt x="820" y="41"/>
                    </a:lnTo>
                    <a:lnTo>
                      <a:pt x="819" y="36"/>
                    </a:lnTo>
                    <a:lnTo>
                      <a:pt x="817" y="26"/>
                    </a:lnTo>
                    <a:lnTo>
                      <a:pt x="816" y="16"/>
                    </a:lnTo>
                    <a:lnTo>
                      <a:pt x="812" y="9"/>
                    </a:lnTo>
                    <a:lnTo>
                      <a:pt x="809" y="5"/>
                    </a:lnTo>
                    <a:lnTo>
                      <a:pt x="805" y="1"/>
                    </a:lnTo>
                    <a:lnTo>
                      <a:pt x="803" y="1"/>
                    </a:lnTo>
                    <a:lnTo>
                      <a:pt x="800" y="1"/>
                    </a:lnTo>
                    <a:lnTo>
                      <a:pt x="798" y="1"/>
                    </a:lnTo>
                    <a:lnTo>
                      <a:pt x="796" y="3"/>
                    </a:lnTo>
                    <a:lnTo>
                      <a:pt x="790" y="7"/>
                    </a:lnTo>
                    <a:lnTo>
                      <a:pt x="785" y="13"/>
                    </a:lnTo>
                    <a:lnTo>
                      <a:pt x="779" y="18"/>
                    </a:lnTo>
                    <a:lnTo>
                      <a:pt x="773" y="22"/>
                    </a:lnTo>
                    <a:lnTo>
                      <a:pt x="766" y="24"/>
                    </a:lnTo>
                    <a:lnTo>
                      <a:pt x="756" y="26"/>
                    </a:lnTo>
                    <a:lnTo>
                      <a:pt x="744" y="26"/>
                    </a:lnTo>
                    <a:lnTo>
                      <a:pt x="734" y="28"/>
                    </a:lnTo>
                    <a:lnTo>
                      <a:pt x="722" y="30"/>
                    </a:lnTo>
                    <a:lnTo>
                      <a:pt x="708" y="34"/>
                    </a:lnTo>
                    <a:lnTo>
                      <a:pt x="700" y="35"/>
                    </a:lnTo>
                    <a:lnTo>
                      <a:pt x="694" y="36"/>
                    </a:lnTo>
                    <a:lnTo>
                      <a:pt x="689" y="35"/>
                    </a:lnTo>
                    <a:lnTo>
                      <a:pt x="684" y="34"/>
                    </a:lnTo>
                    <a:lnTo>
                      <a:pt x="675" y="30"/>
                    </a:lnTo>
                    <a:lnTo>
                      <a:pt x="667" y="25"/>
                    </a:lnTo>
                    <a:lnTo>
                      <a:pt x="664" y="22"/>
                    </a:lnTo>
                    <a:lnTo>
                      <a:pt x="658" y="19"/>
                    </a:lnTo>
                    <a:lnTo>
                      <a:pt x="652" y="18"/>
                    </a:lnTo>
                    <a:lnTo>
                      <a:pt x="646" y="17"/>
                    </a:lnTo>
                    <a:lnTo>
                      <a:pt x="633" y="16"/>
                    </a:lnTo>
                    <a:lnTo>
                      <a:pt x="622" y="17"/>
                    </a:lnTo>
                    <a:lnTo>
                      <a:pt x="611" y="18"/>
                    </a:lnTo>
                    <a:lnTo>
                      <a:pt x="598" y="18"/>
                    </a:lnTo>
                    <a:lnTo>
                      <a:pt x="583" y="17"/>
                    </a:lnTo>
                    <a:lnTo>
                      <a:pt x="568" y="13"/>
                    </a:lnTo>
                    <a:lnTo>
                      <a:pt x="553" y="10"/>
                    </a:lnTo>
                    <a:lnTo>
                      <a:pt x="538" y="7"/>
                    </a:lnTo>
                    <a:lnTo>
                      <a:pt x="523" y="7"/>
                    </a:lnTo>
                    <a:lnTo>
                      <a:pt x="516" y="7"/>
                    </a:lnTo>
                    <a:lnTo>
                      <a:pt x="510" y="5"/>
                    </a:lnTo>
                    <a:lnTo>
                      <a:pt x="501" y="3"/>
                    </a:lnTo>
                    <a:lnTo>
                      <a:pt x="495" y="1"/>
                    </a:lnTo>
                    <a:lnTo>
                      <a:pt x="489" y="0"/>
                    </a:lnTo>
                    <a:lnTo>
                      <a:pt x="483" y="1"/>
                    </a:lnTo>
                    <a:lnTo>
                      <a:pt x="477" y="3"/>
                    </a:lnTo>
                    <a:lnTo>
                      <a:pt x="467" y="5"/>
                    </a:lnTo>
                    <a:lnTo>
                      <a:pt x="459" y="7"/>
                    </a:lnTo>
                    <a:lnTo>
                      <a:pt x="451" y="7"/>
                    </a:lnTo>
                    <a:lnTo>
                      <a:pt x="441" y="7"/>
                    </a:lnTo>
                    <a:lnTo>
                      <a:pt x="435" y="7"/>
                    </a:lnTo>
                    <a:lnTo>
                      <a:pt x="431" y="9"/>
                    </a:lnTo>
                    <a:lnTo>
                      <a:pt x="425" y="11"/>
                    </a:lnTo>
                    <a:lnTo>
                      <a:pt x="420" y="15"/>
                    </a:lnTo>
                    <a:lnTo>
                      <a:pt x="412" y="20"/>
                    </a:lnTo>
                    <a:lnTo>
                      <a:pt x="406" y="28"/>
                    </a:lnTo>
                    <a:lnTo>
                      <a:pt x="404" y="31"/>
                    </a:lnTo>
                    <a:lnTo>
                      <a:pt x="402" y="34"/>
                    </a:lnTo>
                    <a:lnTo>
                      <a:pt x="402" y="37"/>
                    </a:lnTo>
                    <a:lnTo>
                      <a:pt x="402" y="41"/>
                    </a:lnTo>
                    <a:lnTo>
                      <a:pt x="403" y="44"/>
                    </a:lnTo>
                    <a:lnTo>
                      <a:pt x="404" y="48"/>
                    </a:lnTo>
                    <a:lnTo>
                      <a:pt x="408" y="50"/>
                    </a:lnTo>
                    <a:lnTo>
                      <a:pt x="413" y="51"/>
                    </a:lnTo>
                    <a:lnTo>
                      <a:pt x="427" y="55"/>
                    </a:lnTo>
                    <a:lnTo>
                      <a:pt x="446" y="57"/>
                    </a:lnTo>
                    <a:lnTo>
                      <a:pt x="465" y="60"/>
                    </a:lnTo>
                    <a:lnTo>
                      <a:pt x="480" y="62"/>
                    </a:lnTo>
                    <a:lnTo>
                      <a:pt x="488" y="63"/>
                    </a:lnTo>
                    <a:lnTo>
                      <a:pt x="494" y="66"/>
                    </a:lnTo>
                    <a:lnTo>
                      <a:pt x="500" y="69"/>
                    </a:lnTo>
                    <a:lnTo>
                      <a:pt x="505" y="73"/>
                    </a:lnTo>
                    <a:lnTo>
                      <a:pt x="510" y="78"/>
                    </a:lnTo>
                    <a:lnTo>
                      <a:pt x="514" y="81"/>
                    </a:lnTo>
                    <a:lnTo>
                      <a:pt x="516" y="86"/>
                    </a:lnTo>
                    <a:lnTo>
                      <a:pt x="517" y="91"/>
                    </a:lnTo>
                    <a:lnTo>
                      <a:pt x="519" y="101"/>
                    </a:lnTo>
                    <a:lnTo>
                      <a:pt x="519" y="118"/>
                    </a:lnTo>
                    <a:lnTo>
                      <a:pt x="517" y="136"/>
                    </a:lnTo>
                    <a:lnTo>
                      <a:pt x="517" y="152"/>
                    </a:lnTo>
                    <a:lnTo>
                      <a:pt x="517" y="160"/>
                    </a:lnTo>
                    <a:lnTo>
                      <a:pt x="519" y="164"/>
                    </a:lnTo>
                    <a:lnTo>
                      <a:pt x="521" y="167"/>
                    </a:lnTo>
                    <a:lnTo>
                      <a:pt x="523" y="168"/>
                    </a:lnTo>
                    <a:lnTo>
                      <a:pt x="529" y="169"/>
                    </a:lnTo>
                    <a:lnTo>
                      <a:pt x="535" y="167"/>
                    </a:lnTo>
                    <a:lnTo>
                      <a:pt x="547" y="163"/>
                    </a:lnTo>
                    <a:lnTo>
                      <a:pt x="560" y="160"/>
                    </a:lnTo>
                    <a:lnTo>
                      <a:pt x="566" y="160"/>
                    </a:lnTo>
                    <a:lnTo>
                      <a:pt x="571" y="161"/>
                    </a:lnTo>
                    <a:lnTo>
                      <a:pt x="574" y="163"/>
                    </a:lnTo>
                    <a:lnTo>
                      <a:pt x="577" y="165"/>
                    </a:lnTo>
                    <a:lnTo>
                      <a:pt x="580" y="168"/>
                    </a:lnTo>
                    <a:lnTo>
                      <a:pt x="585" y="171"/>
                    </a:lnTo>
                    <a:lnTo>
                      <a:pt x="592" y="173"/>
                    </a:lnTo>
                    <a:lnTo>
                      <a:pt x="601" y="174"/>
                    </a:lnTo>
                    <a:lnTo>
                      <a:pt x="610" y="173"/>
                    </a:lnTo>
                    <a:lnTo>
                      <a:pt x="620" y="173"/>
                    </a:lnTo>
                    <a:lnTo>
                      <a:pt x="628" y="175"/>
                    </a:lnTo>
                    <a:lnTo>
                      <a:pt x="634" y="177"/>
                    </a:lnTo>
                    <a:lnTo>
                      <a:pt x="643" y="186"/>
                    </a:lnTo>
                    <a:lnTo>
                      <a:pt x="652" y="192"/>
                    </a:lnTo>
                    <a:lnTo>
                      <a:pt x="656" y="195"/>
                    </a:lnTo>
                    <a:lnTo>
                      <a:pt x="658" y="198"/>
                    </a:lnTo>
                    <a:lnTo>
                      <a:pt x="658" y="202"/>
                    </a:lnTo>
                    <a:lnTo>
                      <a:pt x="658" y="208"/>
                    </a:lnTo>
                    <a:lnTo>
                      <a:pt x="656" y="218"/>
                    </a:lnTo>
                    <a:lnTo>
                      <a:pt x="658" y="228"/>
                    </a:lnTo>
                    <a:lnTo>
                      <a:pt x="662" y="247"/>
                    </a:lnTo>
                    <a:lnTo>
                      <a:pt x="668" y="263"/>
                    </a:lnTo>
                    <a:lnTo>
                      <a:pt x="670" y="272"/>
                    </a:lnTo>
                    <a:lnTo>
                      <a:pt x="668" y="280"/>
                    </a:lnTo>
                    <a:lnTo>
                      <a:pt x="666" y="282"/>
                    </a:lnTo>
                    <a:lnTo>
                      <a:pt x="664" y="284"/>
                    </a:lnTo>
                    <a:lnTo>
                      <a:pt x="661" y="284"/>
                    </a:lnTo>
                    <a:lnTo>
                      <a:pt x="656" y="284"/>
                    </a:lnTo>
                    <a:lnTo>
                      <a:pt x="649" y="284"/>
                    </a:lnTo>
                    <a:lnTo>
                      <a:pt x="645" y="286"/>
                    </a:lnTo>
                    <a:lnTo>
                      <a:pt x="641" y="289"/>
                    </a:lnTo>
                    <a:lnTo>
                      <a:pt x="637" y="294"/>
                    </a:lnTo>
                    <a:lnTo>
                      <a:pt x="631" y="300"/>
                    </a:lnTo>
                    <a:lnTo>
                      <a:pt x="624" y="306"/>
                    </a:lnTo>
                    <a:lnTo>
                      <a:pt x="616" y="313"/>
                    </a:lnTo>
                    <a:lnTo>
                      <a:pt x="609" y="318"/>
                    </a:lnTo>
                    <a:lnTo>
                      <a:pt x="605" y="319"/>
                    </a:lnTo>
                    <a:lnTo>
                      <a:pt x="602" y="318"/>
                    </a:lnTo>
                    <a:lnTo>
                      <a:pt x="597" y="315"/>
                    </a:lnTo>
                    <a:lnTo>
                      <a:pt x="592" y="313"/>
                    </a:lnTo>
                    <a:lnTo>
                      <a:pt x="583" y="305"/>
                    </a:lnTo>
                    <a:lnTo>
                      <a:pt x="574" y="296"/>
                    </a:lnTo>
                    <a:lnTo>
                      <a:pt x="570" y="294"/>
                    </a:lnTo>
                    <a:lnTo>
                      <a:pt x="566" y="291"/>
                    </a:lnTo>
                    <a:lnTo>
                      <a:pt x="563" y="291"/>
                    </a:lnTo>
                    <a:lnTo>
                      <a:pt x="559" y="291"/>
                    </a:lnTo>
                    <a:lnTo>
                      <a:pt x="552" y="294"/>
                    </a:lnTo>
                    <a:lnTo>
                      <a:pt x="546" y="299"/>
                    </a:lnTo>
                    <a:lnTo>
                      <a:pt x="540" y="303"/>
                    </a:lnTo>
                    <a:lnTo>
                      <a:pt x="535" y="306"/>
                    </a:lnTo>
                    <a:lnTo>
                      <a:pt x="530" y="305"/>
                    </a:lnTo>
                    <a:lnTo>
                      <a:pt x="523" y="302"/>
                    </a:lnTo>
                    <a:lnTo>
                      <a:pt x="515" y="300"/>
                    </a:lnTo>
                    <a:lnTo>
                      <a:pt x="505" y="300"/>
                    </a:lnTo>
                    <a:lnTo>
                      <a:pt x="496" y="300"/>
                    </a:lnTo>
                    <a:lnTo>
                      <a:pt x="488" y="299"/>
                    </a:lnTo>
                    <a:lnTo>
                      <a:pt x="482" y="297"/>
                    </a:lnTo>
                    <a:lnTo>
                      <a:pt x="475" y="297"/>
                    </a:lnTo>
                    <a:lnTo>
                      <a:pt x="471" y="297"/>
                    </a:lnTo>
                    <a:lnTo>
                      <a:pt x="469" y="299"/>
                    </a:lnTo>
                    <a:lnTo>
                      <a:pt x="465" y="301"/>
                    </a:lnTo>
                    <a:lnTo>
                      <a:pt x="461" y="303"/>
                    </a:lnTo>
                    <a:lnTo>
                      <a:pt x="456" y="312"/>
                    </a:lnTo>
                    <a:lnTo>
                      <a:pt x="450" y="322"/>
                    </a:lnTo>
                    <a:lnTo>
                      <a:pt x="447" y="328"/>
                    </a:lnTo>
                    <a:lnTo>
                      <a:pt x="445" y="335"/>
                    </a:lnTo>
                    <a:lnTo>
                      <a:pt x="444" y="341"/>
                    </a:lnTo>
                    <a:lnTo>
                      <a:pt x="444" y="349"/>
                    </a:lnTo>
                    <a:lnTo>
                      <a:pt x="444" y="354"/>
                    </a:lnTo>
                    <a:lnTo>
                      <a:pt x="442" y="360"/>
                    </a:lnTo>
                    <a:lnTo>
                      <a:pt x="441" y="364"/>
                    </a:lnTo>
                    <a:lnTo>
                      <a:pt x="440" y="368"/>
                    </a:lnTo>
                    <a:lnTo>
                      <a:pt x="437" y="372"/>
                    </a:lnTo>
                    <a:lnTo>
                      <a:pt x="432" y="376"/>
                    </a:lnTo>
                    <a:lnTo>
                      <a:pt x="426" y="382"/>
                    </a:lnTo>
                    <a:lnTo>
                      <a:pt x="421" y="390"/>
                    </a:lnTo>
                    <a:lnTo>
                      <a:pt x="419" y="396"/>
                    </a:lnTo>
                    <a:lnTo>
                      <a:pt x="416" y="403"/>
                    </a:lnTo>
                    <a:lnTo>
                      <a:pt x="416" y="409"/>
                    </a:lnTo>
                    <a:lnTo>
                      <a:pt x="416" y="417"/>
                    </a:lnTo>
                    <a:lnTo>
                      <a:pt x="417" y="425"/>
                    </a:lnTo>
                    <a:lnTo>
                      <a:pt x="420" y="431"/>
                    </a:lnTo>
                    <a:lnTo>
                      <a:pt x="423" y="435"/>
                    </a:lnTo>
                    <a:lnTo>
                      <a:pt x="427" y="440"/>
                    </a:lnTo>
                    <a:lnTo>
                      <a:pt x="435" y="446"/>
                    </a:lnTo>
                    <a:lnTo>
                      <a:pt x="442" y="452"/>
                    </a:lnTo>
                    <a:lnTo>
                      <a:pt x="445" y="455"/>
                    </a:lnTo>
                    <a:lnTo>
                      <a:pt x="447" y="460"/>
                    </a:lnTo>
                    <a:lnTo>
                      <a:pt x="448" y="466"/>
                    </a:lnTo>
                    <a:lnTo>
                      <a:pt x="450" y="475"/>
                    </a:lnTo>
                    <a:lnTo>
                      <a:pt x="451" y="490"/>
                    </a:lnTo>
                    <a:lnTo>
                      <a:pt x="452" y="508"/>
                    </a:lnTo>
                    <a:lnTo>
                      <a:pt x="451" y="530"/>
                    </a:lnTo>
                    <a:lnTo>
                      <a:pt x="450" y="560"/>
                    </a:lnTo>
                    <a:lnTo>
                      <a:pt x="450" y="576"/>
                    </a:lnTo>
                    <a:lnTo>
                      <a:pt x="451" y="591"/>
                    </a:lnTo>
                    <a:lnTo>
                      <a:pt x="451" y="604"/>
                    </a:lnTo>
                    <a:lnTo>
                      <a:pt x="453" y="615"/>
                    </a:lnTo>
                    <a:lnTo>
                      <a:pt x="454" y="627"/>
                    </a:lnTo>
                    <a:lnTo>
                      <a:pt x="454" y="637"/>
                    </a:lnTo>
                    <a:lnTo>
                      <a:pt x="452" y="646"/>
                    </a:lnTo>
                    <a:lnTo>
                      <a:pt x="448" y="654"/>
                    </a:lnTo>
                    <a:lnTo>
                      <a:pt x="444" y="662"/>
                    </a:lnTo>
                    <a:lnTo>
                      <a:pt x="440" y="667"/>
                    </a:lnTo>
                    <a:lnTo>
                      <a:pt x="440" y="668"/>
                    </a:lnTo>
                    <a:lnTo>
                      <a:pt x="442" y="669"/>
                    </a:lnTo>
                    <a:lnTo>
                      <a:pt x="446" y="669"/>
                    </a:lnTo>
                    <a:lnTo>
                      <a:pt x="451" y="668"/>
                    </a:lnTo>
                    <a:lnTo>
                      <a:pt x="457" y="668"/>
                    </a:lnTo>
                    <a:lnTo>
                      <a:pt x="463" y="669"/>
                    </a:lnTo>
                    <a:lnTo>
                      <a:pt x="469" y="671"/>
                    </a:lnTo>
                    <a:lnTo>
                      <a:pt x="476" y="672"/>
                    </a:lnTo>
                    <a:lnTo>
                      <a:pt x="482" y="675"/>
                    </a:lnTo>
                    <a:lnTo>
                      <a:pt x="488" y="678"/>
                    </a:lnTo>
                    <a:lnTo>
                      <a:pt x="491" y="680"/>
                    </a:lnTo>
                    <a:lnTo>
                      <a:pt x="495" y="684"/>
                    </a:lnTo>
                    <a:lnTo>
                      <a:pt x="496" y="688"/>
                    </a:lnTo>
                    <a:lnTo>
                      <a:pt x="498" y="697"/>
                    </a:lnTo>
                    <a:lnTo>
                      <a:pt x="498" y="705"/>
                    </a:lnTo>
                    <a:lnTo>
                      <a:pt x="500" y="716"/>
                    </a:lnTo>
                    <a:lnTo>
                      <a:pt x="500" y="725"/>
                    </a:lnTo>
                    <a:lnTo>
                      <a:pt x="501" y="735"/>
                    </a:lnTo>
                    <a:lnTo>
                      <a:pt x="502" y="742"/>
                    </a:lnTo>
                    <a:lnTo>
                      <a:pt x="504" y="747"/>
                    </a:lnTo>
                    <a:lnTo>
                      <a:pt x="508" y="749"/>
                    </a:lnTo>
                    <a:lnTo>
                      <a:pt x="511" y="750"/>
                    </a:lnTo>
                    <a:lnTo>
                      <a:pt x="517" y="753"/>
                    </a:lnTo>
                    <a:lnTo>
                      <a:pt x="523" y="754"/>
                    </a:lnTo>
                    <a:lnTo>
                      <a:pt x="534" y="755"/>
                    </a:lnTo>
                    <a:lnTo>
                      <a:pt x="542" y="755"/>
                    </a:lnTo>
                    <a:lnTo>
                      <a:pt x="548" y="755"/>
                    </a:lnTo>
                    <a:lnTo>
                      <a:pt x="555" y="756"/>
                    </a:lnTo>
                    <a:lnTo>
                      <a:pt x="564" y="757"/>
                    </a:lnTo>
                    <a:lnTo>
                      <a:pt x="571" y="761"/>
                    </a:lnTo>
                    <a:lnTo>
                      <a:pt x="587" y="775"/>
                    </a:lnTo>
                    <a:lnTo>
                      <a:pt x="605" y="793"/>
                    </a:lnTo>
                    <a:lnTo>
                      <a:pt x="608" y="795"/>
                    </a:lnTo>
                    <a:lnTo>
                      <a:pt x="611" y="798"/>
                    </a:lnTo>
                    <a:lnTo>
                      <a:pt x="614" y="799"/>
                    </a:lnTo>
                    <a:lnTo>
                      <a:pt x="617" y="799"/>
                    </a:lnTo>
                    <a:lnTo>
                      <a:pt x="626" y="799"/>
                    </a:lnTo>
                    <a:lnTo>
                      <a:pt x="635" y="798"/>
                    </a:lnTo>
                    <a:lnTo>
                      <a:pt x="640" y="798"/>
                    </a:lnTo>
                    <a:lnTo>
                      <a:pt x="645" y="800"/>
                    </a:lnTo>
                    <a:lnTo>
                      <a:pt x="649" y="804"/>
                    </a:lnTo>
                    <a:lnTo>
                      <a:pt x="653" y="809"/>
                    </a:lnTo>
                    <a:lnTo>
                      <a:pt x="656" y="814"/>
                    </a:lnTo>
                    <a:lnTo>
                      <a:pt x="659" y="822"/>
                    </a:lnTo>
                    <a:lnTo>
                      <a:pt x="661" y="829"/>
                    </a:lnTo>
                    <a:lnTo>
                      <a:pt x="664" y="837"/>
                    </a:lnTo>
                    <a:lnTo>
                      <a:pt x="666" y="860"/>
                    </a:lnTo>
                    <a:lnTo>
                      <a:pt x="666" y="885"/>
                    </a:lnTo>
                    <a:lnTo>
                      <a:pt x="665" y="896"/>
                    </a:lnTo>
                    <a:lnTo>
                      <a:pt x="664" y="907"/>
                    </a:lnTo>
                    <a:lnTo>
                      <a:pt x="661" y="917"/>
                    </a:lnTo>
                    <a:lnTo>
                      <a:pt x="658" y="925"/>
                    </a:lnTo>
                    <a:lnTo>
                      <a:pt x="654" y="931"/>
                    </a:lnTo>
                    <a:lnTo>
                      <a:pt x="652" y="937"/>
                    </a:lnTo>
                    <a:lnTo>
                      <a:pt x="652" y="943"/>
                    </a:lnTo>
                    <a:lnTo>
                      <a:pt x="652" y="949"/>
                    </a:lnTo>
                    <a:lnTo>
                      <a:pt x="653" y="961"/>
                    </a:lnTo>
                    <a:lnTo>
                      <a:pt x="656" y="970"/>
                    </a:lnTo>
                    <a:lnTo>
                      <a:pt x="659" y="980"/>
                    </a:lnTo>
                    <a:lnTo>
                      <a:pt x="660" y="992"/>
                    </a:lnTo>
                    <a:lnTo>
                      <a:pt x="660" y="1003"/>
                    </a:lnTo>
                    <a:lnTo>
                      <a:pt x="656" y="1015"/>
                    </a:lnTo>
                    <a:lnTo>
                      <a:pt x="652" y="1027"/>
                    </a:lnTo>
                    <a:lnTo>
                      <a:pt x="645" y="1039"/>
                    </a:lnTo>
                    <a:lnTo>
                      <a:pt x="641" y="1045"/>
                    </a:lnTo>
                    <a:lnTo>
                      <a:pt x="636" y="1050"/>
                    </a:lnTo>
                    <a:lnTo>
                      <a:pt x="631" y="1055"/>
                    </a:lnTo>
                    <a:lnTo>
                      <a:pt x="626" y="1058"/>
                    </a:lnTo>
                    <a:lnTo>
                      <a:pt x="621" y="1060"/>
                    </a:lnTo>
                    <a:lnTo>
                      <a:pt x="617" y="1063"/>
                    </a:lnTo>
                    <a:lnTo>
                      <a:pt x="612" y="1063"/>
                    </a:lnTo>
                    <a:lnTo>
                      <a:pt x="609" y="1063"/>
                    </a:lnTo>
                    <a:lnTo>
                      <a:pt x="605" y="1062"/>
                    </a:lnTo>
                    <a:lnTo>
                      <a:pt x="602" y="1059"/>
                    </a:lnTo>
                    <a:lnTo>
                      <a:pt x="598" y="1056"/>
                    </a:lnTo>
                    <a:lnTo>
                      <a:pt x="593" y="1051"/>
                    </a:lnTo>
                    <a:lnTo>
                      <a:pt x="587" y="1047"/>
                    </a:lnTo>
                    <a:lnTo>
                      <a:pt x="580" y="1044"/>
                    </a:lnTo>
                    <a:lnTo>
                      <a:pt x="572" y="1041"/>
                    </a:lnTo>
                    <a:lnTo>
                      <a:pt x="564" y="1041"/>
                    </a:lnTo>
                    <a:lnTo>
                      <a:pt x="553" y="1041"/>
                    </a:lnTo>
                    <a:lnTo>
                      <a:pt x="543" y="1043"/>
                    </a:lnTo>
                    <a:lnTo>
                      <a:pt x="533" y="1045"/>
                    </a:lnTo>
                    <a:lnTo>
                      <a:pt x="522" y="1050"/>
                    </a:lnTo>
                    <a:lnTo>
                      <a:pt x="513" y="1055"/>
                    </a:lnTo>
                    <a:lnTo>
                      <a:pt x="504" y="1060"/>
                    </a:lnTo>
                    <a:lnTo>
                      <a:pt x="496" y="1068"/>
                    </a:lnTo>
                    <a:lnTo>
                      <a:pt x="489" y="1075"/>
                    </a:lnTo>
                    <a:lnTo>
                      <a:pt x="477" y="1089"/>
                    </a:lnTo>
                    <a:lnTo>
                      <a:pt x="470" y="1101"/>
                    </a:lnTo>
                    <a:lnTo>
                      <a:pt x="464" y="1110"/>
                    </a:lnTo>
                    <a:lnTo>
                      <a:pt x="457" y="1119"/>
                    </a:lnTo>
                    <a:lnTo>
                      <a:pt x="453" y="1121"/>
                    </a:lnTo>
                    <a:lnTo>
                      <a:pt x="450" y="1125"/>
                    </a:lnTo>
                    <a:lnTo>
                      <a:pt x="446" y="1126"/>
                    </a:lnTo>
                    <a:lnTo>
                      <a:pt x="442" y="1127"/>
                    </a:lnTo>
                    <a:lnTo>
                      <a:pt x="435" y="1128"/>
                    </a:lnTo>
                    <a:lnTo>
                      <a:pt x="428" y="1132"/>
                    </a:lnTo>
                    <a:lnTo>
                      <a:pt x="420" y="1137"/>
                    </a:lnTo>
                    <a:lnTo>
                      <a:pt x="410" y="1144"/>
                    </a:lnTo>
                    <a:lnTo>
                      <a:pt x="400" y="1156"/>
                    </a:lnTo>
                    <a:lnTo>
                      <a:pt x="390" y="1167"/>
                    </a:lnTo>
                    <a:lnTo>
                      <a:pt x="382" y="1181"/>
                    </a:lnTo>
                    <a:lnTo>
                      <a:pt x="378" y="1192"/>
                    </a:lnTo>
                    <a:lnTo>
                      <a:pt x="376" y="1197"/>
                    </a:lnTo>
                    <a:lnTo>
                      <a:pt x="375" y="1201"/>
                    </a:lnTo>
                    <a:lnTo>
                      <a:pt x="372" y="1203"/>
                    </a:lnTo>
                    <a:lnTo>
                      <a:pt x="370" y="1205"/>
                    </a:lnTo>
                    <a:lnTo>
                      <a:pt x="369" y="1205"/>
                    </a:lnTo>
                    <a:lnTo>
                      <a:pt x="366" y="1205"/>
                    </a:lnTo>
                    <a:lnTo>
                      <a:pt x="364" y="1204"/>
                    </a:lnTo>
                    <a:lnTo>
                      <a:pt x="363" y="1202"/>
                    </a:lnTo>
                    <a:lnTo>
                      <a:pt x="360" y="1197"/>
                    </a:lnTo>
                    <a:lnTo>
                      <a:pt x="358" y="1189"/>
                    </a:lnTo>
                    <a:lnTo>
                      <a:pt x="356" y="1181"/>
                    </a:lnTo>
                    <a:lnTo>
                      <a:pt x="356" y="1171"/>
                    </a:lnTo>
                    <a:lnTo>
                      <a:pt x="354" y="1163"/>
                    </a:lnTo>
                    <a:lnTo>
                      <a:pt x="352" y="1157"/>
                    </a:lnTo>
                    <a:lnTo>
                      <a:pt x="351" y="1154"/>
                    </a:lnTo>
                    <a:lnTo>
                      <a:pt x="349" y="1153"/>
                    </a:lnTo>
                    <a:lnTo>
                      <a:pt x="346" y="1152"/>
                    </a:lnTo>
                    <a:lnTo>
                      <a:pt x="344" y="1152"/>
                    </a:lnTo>
                    <a:lnTo>
                      <a:pt x="338" y="1153"/>
                    </a:lnTo>
                    <a:lnTo>
                      <a:pt x="332" y="1156"/>
                    </a:lnTo>
                    <a:lnTo>
                      <a:pt x="326" y="1162"/>
                    </a:lnTo>
                    <a:lnTo>
                      <a:pt x="319" y="1169"/>
                    </a:lnTo>
                    <a:lnTo>
                      <a:pt x="310" y="1176"/>
                    </a:lnTo>
                    <a:lnTo>
                      <a:pt x="303" y="1182"/>
                    </a:lnTo>
                    <a:lnTo>
                      <a:pt x="299" y="1184"/>
                    </a:lnTo>
                    <a:lnTo>
                      <a:pt x="295" y="1185"/>
                    </a:lnTo>
                    <a:lnTo>
                      <a:pt x="291" y="1185"/>
                    </a:lnTo>
                    <a:lnTo>
                      <a:pt x="287" y="1184"/>
                    </a:lnTo>
                    <a:lnTo>
                      <a:pt x="283" y="1183"/>
                    </a:lnTo>
                    <a:lnTo>
                      <a:pt x="280" y="1181"/>
                    </a:lnTo>
                    <a:lnTo>
                      <a:pt x="277" y="1178"/>
                    </a:lnTo>
                    <a:lnTo>
                      <a:pt x="275" y="1175"/>
                    </a:lnTo>
                    <a:lnTo>
                      <a:pt x="270" y="1166"/>
                    </a:lnTo>
                    <a:lnTo>
                      <a:pt x="264" y="1153"/>
                    </a:lnTo>
                    <a:lnTo>
                      <a:pt x="262" y="1147"/>
                    </a:lnTo>
                    <a:lnTo>
                      <a:pt x="257" y="1143"/>
                    </a:lnTo>
                    <a:lnTo>
                      <a:pt x="252" y="1139"/>
                    </a:lnTo>
                    <a:lnTo>
                      <a:pt x="247" y="1137"/>
                    </a:lnTo>
                    <a:lnTo>
                      <a:pt x="243" y="1135"/>
                    </a:lnTo>
                    <a:lnTo>
                      <a:pt x="238" y="1135"/>
                    </a:lnTo>
                    <a:lnTo>
                      <a:pt x="233" y="1135"/>
                    </a:lnTo>
                    <a:lnTo>
                      <a:pt x="228" y="1137"/>
                    </a:lnTo>
                    <a:lnTo>
                      <a:pt x="224" y="1140"/>
                    </a:lnTo>
                    <a:lnTo>
                      <a:pt x="219" y="1144"/>
                    </a:lnTo>
                    <a:lnTo>
                      <a:pt x="213" y="1150"/>
                    </a:lnTo>
                    <a:lnTo>
                      <a:pt x="208" y="1156"/>
                    </a:lnTo>
                    <a:lnTo>
                      <a:pt x="196" y="1171"/>
                    </a:lnTo>
                    <a:lnTo>
                      <a:pt x="186" y="1185"/>
                    </a:lnTo>
                    <a:lnTo>
                      <a:pt x="180" y="1192"/>
                    </a:lnTo>
                    <a:lnTo>
                      <a:pt x="174" y="1197"/>
                    </a:lnTo>
                    <a:lnTo>
                      <a:pt x="169" y="1202"/>
                    </a:lnTo>
                    <a:lnTo>
                      <a:pt x="164" y="1204"/>
                    </a:lnTo>
                    <a:lnTo>
                      <a:pt x="160" y="1207"/>
                    </a:lnTo>
                    <a:lnTo>
                      <a:pt x="155" y="1207"/>
                    </a:lnTo>
                    <a:lnTo>
                      <a:pt x="150" y="1207"/>
                    </a:lnTo>
                    <a:lnTo>
                      <a:pt x="146" y="1207"/>
                    </a:lnTo>
                    <a:lnTo>
                      <a:pt x="143" y="1205"/>
                    </a:lnTo>
                    <a:lnTo>
                      <a:pt x="138" y="1203"/>
                    </a:lnTo>
                    <a:lnTo>
                      <a:pt x="135" y="1200"/>
                    </a:lnTo>
                    <a:lnTo>
                      <a:pt x="131" y="1196"/>
                    </a:lnTo>
                    <a:lnTo>
                      <a:pt x="124" y="1189"/>
                    </a:lnTo>
                    <a:lnTo>
                      <a:pt x="119" y="1181"/>
                    </a:lnTo>
                    <a:lnTo>
                      <a:pt x="114" y="1173"/>
                    </a:lnTo>
                    <a:lnTo>
                      <a:pt x="110" y="1167"/>
                    </a:lnTo>
                    <a:lnTo>
                      <a:pt x="107" y="1165"/>
                    </a:lnTo>
                    <a:lnTo>
                      <a:pt x="105" y="1164"/>
                    </a:lnTo>
                    <a:lnTo>
                      <a:pt x="104" y="1164"/>
                    </a:lnTo>
                    <a:lnTo>
                      <a:pt x="101" y="1166"/>
                    </a:lnTo>
                    <a:lnTo>
                      <a:pt x="98" y="1173"/>
                    </a:lnTo>
                    <a:lnTo>
                      <a:pt x="95" y="1183"/>
                    </a:lnTo>
                    <a:lnTo>
                      <a:pt x="93" y="1192"/>
                    </a:lnTo>
                    <a:lnTo>
                      <a:pt x="88" y="1203"/>
                    </a:lnTo>
                    <a:lnTo>
                      <a:pt x="86" y="1208"/>
                    </a:lnTo>
                    <a:lnTo>
                      <a:pt x="83" y="1210"/>
                    </a:lnTo>
                    <a:lnTo>
                      <a:pt x="80" y="1211"/>
                    </a:lnTo>
                    <a:lnTo>
                      <a:pt x="75" y="1213"/>
                    </a:lnTo>
                    <a:lnTo>
                      <a:pt x="66" y="1211"/>
                    </a:lnTo>
                    <a:lnTo>
                      <a:pt x="53" y="1208"/>
                    </a:lnTo>
                    <a:lnTo>
                      <a:pt x="45" y="1208"/>
                    </a:lnTo>
                    <a:lnTo>
                      <a:pt x="39" y="1209"/>
                    </a:lnTo>
                    <a:lnTo>
                      <a:pt x="34" y="1211"/>
                    </a:lnTo>
                    <a:lnTo>
                      <a:pt x="29" y="1216"/>
                    </a:lnTo>
                    <a:lnTo>
                      <a:pt x="19" y="1226"/>
                    </a:lnTo>
                    <a:lnTo>
                      <a:pt x="13" y="1236"/>
                    </a:lnTo>
                    <a:lnTo>
                      <a:pt x="9" y="1245"/>
                    </a:lnTo>
                    <a:lnTo>
                      <a:pt x="7" y="1251"/>
                    </a:lnTo>
                    <a:lnTo>
                      <a:pt x="7" y="1254"/>
                    </a:lnTo>
                    <a:lnTo>
                      <a:pt x="9" y="1257"/>
                    </a:lnTo>
                    <a:lnTo>
                      <a:pt x="11" y="1259"/>
                    </a:lnTo>
                    <a:lnTo>
                      <a:pt x="14" y="1263"/>
                    </a:lnTo>
                    <a:lnTo>
                      <a:pt x="23" y="1268"/>
                    </a:lnTo>
                    <a:lnTo>
                      <a:pt x="34" y="1276"/>
                    </a:lnTo>
                    <a:lnTo>
                      <a:pt x="44" y="1284"/>
                    </a:lnTo>
                    <a:lnTo>
                      <a:pt x="54" y="1293"/>
                    </a:lnTo>
                    <a:lnTo>
                      <a:pt x="58" y="1298"/>
                    </a:lnTo>
                    <a:lnTo>
                      <a:pt x="61" y="1304"/>
                    </a:lnTo>
                    <a:lnTo>
                      <a:pt x="63" y="1309"/>
                    </a:lnTo>
                    <a:lnTo>
                      <a:pt x="66" y="1314"/>
                    </a:lnTo>
                    <a:lnTo>
                      <a:pt x="67" y="1327"/>
                    </a:lnTo>
                    <a:lnTo>
                      <a:pt x="68" y="1343"/>
                    </a:lnTo>
                    <a:lnTo>
                      <a:pt x="68" y="1353"/>
                    </a:lnTo>
                    <a:lnTo>
                      <a:pt x="67" y="1359"/>
                    </a:lnTo>
                    <a:lnTo>
                      <a:pt x="66" y="1365"/>
                    </a:lnTo>
                    <a:lnTo>
                      <a:pt x="64" y="1368"/>
                    </a:lnTo>
                    <a:lnTo>
                      <a:pt x="61" y="1374"/>
                    </a:lnTo>
                    <a:lnTo>
                      <a:pt x="56" y="1383"/>
                    </a:lnTo>
                    <a:lnTo>
                      <a:pt x="54" y="1386"/>
                    </a:lnTo>
                    <a:lnTo>
                      <a:pt x="54" y="1390"/>
                    </a:lnTo>
                    <a:lnTo>
                      <a:pt x="55" y="1392"/>
                    </a:lnTo>
                    <a:lnTo>
                      <a:pt x="56" y="1394"/>
                    </a:lnTo>
                    <a:lnTo>
                      <a:pt x="60" y="1402"/>
                    </a:lnTo>
                    <a:lnTo>
                      <a:pt x="63" y="1412"/>
                    </a:lnTo>
                    <a:lnTo>
                      <a:pt x="64" y="1419"/>
                    </a:lnTo>
                    <a:lnTo>
                      <a:pt x="64" y="1427"/>
                    </a:lnTo>
                    <a:lnTo>
                      <a:pt x="63" y="1435"/>
                    </a:lnTo>
                    <a:lnTo>
                      <a:pt x="62" y="1442"/>
                    </a:lnTo>
                    <a:lnTo>
                      <a:pt x="60" y="1449"/>
                    </a:lnTo>
                    <a:lnTo>
                      <a:pt x="57" y="1456"/>
                    </a:lnTo>
                    <a:lnTo>
                      <a:pt x="54" y="1462"/>
                    </a:lnTo>
                    <a:lnTo>
                      <a:pt x="49" y="1466"/>
                    </a:lnTo>
                    <a:lnTo>
                      <a:pt x="44" y="1469"/>
                    </a:lnTo>
                    <a:lnTo>
                      <a:pt x="38" y="1473"/>
                    </a:lnTo>
                    <a:lnTo>
                      <a:pt x="32" y="1475"/>
                    </a:lnTo>
                    <a:lnTo>
                      <a:pt x="25" y="1478"/>
                    </a:lnTo>
                    <a:lnTo>
                      <a:pt x="13" y="1480"/>
                    </a:lnTo>
                    <a:lnTo>
                      <a:pt x="4" y="1484"/>
                    </a:lnTo>
                    <a:lnTo>
                      <a:pt x="3" y="1486"/>
                    </a:lnTo>
                    <a:lnTo>
                      <a:pt x="0" y="1487"/>
                    </a:lnTo>
                    <a:lnTo>
                      <a:pt x="0" y="1490"/>
                    </a:lnTo>
                    <a:lnTo>
                      <a:pt x="0" y="1492"/>
                    </a:lnTo>
                    <a:lnTo>
                      <a:pt x="1" y="1497"/>
                    </a:lnTo>
                    <a:lnTo>
                      <a:pt x="6" y="1500"/>
                    </a:lnTo>
                    <a:lnTo>
                      <a:pt x="11" y="1505"/>
                    </a:lnTo>
                    <a:lnTo>
                      <a:pt x="17" y="1510"/>
                    </a:lnTo>
                    <a:lnTo>
                      <a:pt x="20" y="1517"/>
                    </a:lnTo>
                    <a:lnTo>
                      <a:pt x="25" y="1526"/>
                    </a:lnTo>
                    <a:lnTo>
                      <a:pt x="29" y="1536"/>
                    </a:lnTo>
                    <a:lnTo>
                      <a:pt x="32" y="1544"/>
                    </a:lnTo>
                    <a:lnTo>
                      <a:pt x="35" y="1547"/>
                    </a:lnTo>
                    <a:lnTo>
                      <a:pt x="37" y="1549"/>
                    </a:lnTo>
                    <a:lnTo>
                      <a:pt x="39" y="1550"/>
                    </a:lnTo>
                    <a:lnTo>
                      <a:pt x="42" y="1551"/>
                    </a:lnTo>
                    <a:lnTo>
                      <a:pt x="45" y="1550"/>
                    </a:lnTo>
                    <a:lnTo>
                      <a:pt x="50" y="1549"/>
                    </a:lnTo>
                    <a:lnTo>
                      <a:pt x="54" y="1545"/>
                    </a:lnTo>
                    <a:lnTo>
                      <a:pt x="58" y="1538"/>
                    </a:lnTo>
                    <a:lnTo>
                      <a:pt x="63" y="1528"/>
                    </a:lnTo>
                    <a:lnTo>
                      <a:pt x="67" y="1516"/>
                    </a:lnTo>
                    <a:lnTo>
                      <a:pt x="73" y="1505"/>
                    </a:lnTo>
                    <a:lnTo>
                      <a:pt x="78" y="1497"/>
                    </a:lnTo>
                    <a:lnTo>
                      <a:pt x="85" y="1492"/>
                    </a:lnTo>
                    <a:lnTo>
                      <a:pt x="93" y="1490"/>
                    </a:lnTo>
                    <a:lnTo>
                      <a:pt x="97" y="1488"/>
                    </a:lnTo>
                    <a:lnTo>
                      <a:pt x="99" y="1488"/>
                    </a:lnTo>
                    <a:lnTo>
                      <a:pt x="102" y="1490"/>
                    </a:lnTo>
                    <a:lnTo>
                      <a:pt x="104" y="1491"/>
                    </a:lnTo>
                    <a:lnTo>
                      <a:pt x="106" y="1497"/>
                    </a:lnTo>
                    <a:lnTo>
                      <a:pt x="106" y="1506"/>
                    </a:lnTo>
                    <a:lnTo>
                      <a:pt x="106" y="1519"/>
                    </a:lnTo>
                    <a:lnTo>
                      <a:pt x="106" y="1534"/>
                    </a:lnTo>
                    <a:lnTo>
                      <a:pt x="107" y="1542"/>
                    </a:lnTo>
                    <a:lnTo>
                      <a:pt x="110" y="1548"/>
                    </a:lnTo>
                    <a:lnTo>
                      <a:pt x="113" y="1553"/>
                    </a:lnTo>
                    <a:lnTo>
                      <a:pt x="118" y="1557"/>
                    </a:lnTo>
                    <a:lnTo>
                      <a:pt x="127" y="1564"/>
                    </a:lnTo>
                    <a:lnTo>
                      <a:pt x="138" y="1568"/>
                    </a:lnTo>
                    <a:lnTo>
                      <a:pt x="148" y="1570"/>
                    </a:lnTo>
                    <a:lnTo>
                      <a:pt x="157" y="1574"/>
                    </a:lnTo>
                    <a:lnTo>
                      <a:pt x="162" y="1575"/>
                    </a:lnTo>
                    <a:lnTo>
                      <a:pt x="165" y="1578"/>
                    </a:lnTo>
                    <a:lnTo>
                      <a:pt x="169" y="1580"/>
                    </a:lnTo>
                    <a:lnTo>
                      <a:pt x="173" y="1583"/>
                    </a:lnTo>
                    <a:lnTo>
                      <a:pt x="179" y="1594"/>
                    </a:lnTo>
                    <a:lnTo>
                      <a:pt x="186" y="1610"/>
                    </a:lnTo>
                    <a:lnTo>
                      <a:pt x="188" y="1618"/>
                    </a:lnTo>
                    <a:lnTo>
                      <a:pt x="189" y="1626"/>
                    </a:lnTo>
                    <a:lnTo>
                      <a:pt x="189" y="1633"/>
                    </a:lnTo>
                    <a:lnTo>
                      <a:pt x="188" y="1639"/>
                    </a:lnTo>
                    <a:lnTo>
                      <a:pt x="186" y="1644"/>
                    </a:lnTo>
                    <a:lnTo>
                      <a:pt x="184" y="1649"/>
                    </a:lnTo>
                    <a:lnTo>
                      <a:pt x="184" y="1652"/>
                    </a:lnTo>
                    <a:lnTo>
                      <a:pt x="186" y="1657"/>
                    </a:lnTo>
                    <a:lnTo>
                      <a:pt x="189" y="1664"/>
                    </a:lnTo>
                    <a:lnTo>
                      <a:pt x="195" y="1671"/>
                    </a:lnTo>
                    <a:lnTo>
                      <a:pt x="198" y="1675"/>
                    </a:lnTo>
                    <a:lnTo>
                      <a:pt x="199" y="1679"/>
                    </a:lnTo>
                    <a:lnTo>
                      <a:pt x="200" y="1682"/>
                    </a:lnTo>
                    <a:lnTo>
                      <a:pt x="201" y="1686"/>
                    </a:lnTo>
                    <a:lnTo>
                      <a:pt x="200" y="1695"/>
                    </a:lnTo>
                    <a:lnTo>
                      <a:pt x="199" y="1706"/>
                    </a:lnTo>
                    <a:lnTo>
                      <a:pt x="198" y="1711"/>
                    </a:lnTo>
                    <a:lnTo>
                      <a:pt x="199" y="1714"/>
                    </a:lnTo>
                    <a:lnTo>
                      <a:pt x="201" y="1717"/>
                    </a:lnTo>
                    <a:lnTo>
                      <a:pt x="204" y="1719"/>
                    </a:lnTo>
                    <a:lnTo>
                      <a:pt x="206" y="1719"/>
                    </a:lnTo>
                    <a:lnTo>
                      <a:pt x="209" y="1719"/>
                    </a:lnTo>
                    <a:lnTo>
                      <a:pt x="213" y="1718"/>
                    </a:lnTo>
                    <a:lnTo>
                      <a:pt x="217" y="1717"/>
                    </a:lnTo>
                    <a:lnTo>
                      <a:pt x="224" y="1712"/>
                    </a:lnTo>
                    <a:lnTo>
                      <a:pt x="231" y="1707"/>
                    </a:lnTo>
                    <a:lnTo>
                      <a:pt x="238" y="1700"/>
                    </a:lnTo>
                    <a:lnTo>
                      <a:pt x="243" y="1694"/>
                    </a:lnTo>
                    <a:lnTo>
                      <a:pt x="247" y="1688"/>
                    </a:lnTo>
                    <a:lnTo>
                      <a:pt x="251" y="1685"/>
                    </a:lnTo>
                    <a:lnTo>
                      <a:pt x="252" y="1685"/>
                    </a:lnTo>
                    <a:lnTo>
                      <a:pt x="255" y="1686"/>
                    </a:lnTo>
                    <a:lnTo>
                      <a:pt x="257" y="1687"/>
                    </a:lnTo>
                    <a:lnTo>
                      <a:pt x="259" y="1689"/>
                    </a:lnTo>
                    <a:lnTo>
                      <a:pt x="263" y="1694"/>
                    </a:lnTo>
                    <a:lnTo>
                      <a:pt x="265" y="1699"/>
                    </a:lnTo>
                    <a:lnTo>
                      <a:pt x="267" y="1704"/>
                    </a:lnTo>
                    <a:lnTo>
                      <a:pt x="269" y="1709"/>
                    </a:lnTo>
                    <a:lnTo>
                      <a:pt x="271" y="1724"/>
                    </a:lnTo>
                    <a:lnTo>
                      <a:pt x="272" y="1739"/>
                    </a:lnTo>
                    <a:lnTo>
                      <a:pt x="274" y="1756"/>
                    </a:lnTo>
                    <a:lnTo>
                      <a:pt x="276" y="1770"/>
                    </a:lnTo>
                    <a:lnTo>
                      <a:pt x="277" y="1776"/>
                    </a:lnTo>
                    <a:lnTo>
                      <a:pt x="281" y="1782"/>
                    </a:lnTo>
                    <a:lnTo>
                      <a:pt x="284" y="1788"/>
                    </a:lnTo>
                    <a:lnTo>
                      <a:pt x="289" y="1793"/>
                    </a:lnTo>
                    <a:lnTo>
                      <a:pt x="300" y="1801"/>
                    </a:lnTo>
                    <a:lnTo>
                      <a:pt x="309" y="1805"/>
                    </a:lnTo>
                    <a:lnTo>
                      <a:pt x="314" y="1807"/>
                    </a:lnTo>
                    <a:lnTo>
                      <a:pt x="318" y="1808"/>
                    </a:lnTo>
                    <a:lnTo>
                      <a:pt x="320" y="1808"/>
                    </a:lnTo>
                    <a:lnTo>
                      <a:pt x="321" y="1807"/>
                    </a:lnTo>
                    <a:lnTo>
                      <a:pt x="322" y="1806"/>
                    </a:lnTo>
                    <a:lnTo>
                      <a:pt x="324" y="1803"/>
                    </a:lnTo>
                    <a:lnTo>
                      <a:pt x="327" y="1794"/>
                    </a:lnTo>
                    <a:lnTo>
                      <a:pt x="331" y="1789"/>
                    </a:lnTo>
                    <a:lnTo>
                      <a:pt x="333" y="1786"/>
                    </a:lnTo>
                    <a:lnTo>
                      <a:pt x="335" y="1783"/>
                    </a:lnTo>
                    <a:lnTo>
                      <a:pt x="337" y="1778"/>
                    </a:lnTo>
                    <a:lnTo>
                      <a:pt x="337" y="1772"/>
                    </a:lnTo>
                    <a:lnTo>
                      <a:pt x="338" y="1768"/>
                    </a:lnTo>
                    <a:lnTo>
                      <a:pt x="339" y="1764"/>
                    </a:lnTo>
                    <a:lnTo>
                      <a:pt x="340" y="1761"/>
                    </a:lnTo>
                    <a:lnTo>
                      <a:pt x="343" y="1758"/>
                    </a:lnTo>
                    <a:lnTo>
                      <a:pt x="346" y="1756"/>
                    </a:lnTo>
                    <a:lnTo>
                      <a:pt x="351" y="1755"/>
                    </a:lnTo>
                    <a:lnTo>
                      <a:pt x="354" y="1753"/>
                    </a:lnTo>
                    <a:lnTo>
                      <a:pt x="359" y="1751"/>
                    </a:lnTo>
                    <a:lnTo>
                      <a:pt x="362" y="1747"/>
                    </a:lnTo>
                    <a:lnTo>
                      <a:pt x="364" y="1743"/>
                    </a:lnTo>
                    <a:lnTo>
                      <a:pt x="362" y="1734"/>
                    </a:lnTo>
                    <a:lnTo>
                      <a:pt x="359" y="1724"/>
                    </a:lnTo>
                    <a:lnTo>
                      <a:pt x="358" y="1718"/>
                    </a:lnTo>
                    <a:lnTo>
                      <a:pt x="358" y="1712"/>
                    </a:lnTo>
                    <a:lnTo>
                      <a:pt x="359" y="1706"/>
                    </a:lnTo>
                    <a:lnTo>
                      <a:pt x="362" y="1701"/>
                    </a:lnTo>
                    <a:lnTo>
                      <a:pt x="370" y="1695"/>
                    </a:lnTo>
                    <a:lnTo>
                      <a:pt x="376" y="1692"/>
                    </a:lnTo>
                    <a:lnTo>
                      <a:pt x="381" y="1689"/>
                    </a:lnTo>
                    <a:lnTo>
                      <a:pt x="383" y="1687"/>
                    </a:lnTo>
                    <a:lnTo>
                      <a:pt x="385" y="1685"/>
                    </a:lnTo>
                    <a:lnTo>
                      <a:pt x="387" y="1682"/>
                    </a:lnTo>
                    <a:lnTo>
                      <a:pt x="387" y="1676"/>
                    </a:lnTo>
                    <a:lnTo>
                      <a:pt x="387" y="1668"/>
                    </a:lnTo>
                    <a:lnTo>
                      <a:pt x="387" y="1662"/>
                    </a:lnTo>
                    <a:lnTo>
                      <a:pt x="387" y="1655"/>
                    </a:lnTo>
                    <a:lnTo>
                      <a:pt x="388" y="1649"/>
                    </a:lnTo>
                    <a:lnTo>
                      <a:pt x="390" y="1644"/>
                    </a:lnTo>
                    <a:lnTo>
                      <a:pt x="396" y="1635"/>
                    </a:lnTo>
                    <a:lnTo>
                      <a:pt x="403" y="1623"/>
                    </a:lnTo>
                    <a:lnTo>
                      <a:pt x="410" y="1611"/>
                    </a:lnTo>
                    <a:lnTo>
                      <a:pt x="416" y="1602"/>
                    </a:lnTo>
                    <a:lnTo>
                      <a:pt x="421" y="1597"/>
                    </a:lnTo>
                    <a:lnTo>
                      <a:pt x="427" y="1591"/>
                    </a:lnTo>
                    <a:lnTo>
                      <a:pt x="434" y="1586"/>
                    </a:lnTo>
                    <a:lnTo>
                      <a:pt x="441" y="1583"/>
                    </a:lnTo>
                    <a:lnTo>
                      <a:pt x="456" y="1582"/>
                    </a:lnTo>
                    <a:lnTo>
                      <a:pt x="469" y="1582"/>
                    </a:lnTo>
                    <a:lnTo>
                      <a:pt x="478" y="1585"/>
                    </a:lnTo>
                    <a:lnTo>
                      <a:pt x="484" y="1586"/>
                    </a:lnTo>
                    <a:lnTo>
                      <a:pt x="485" y="1586"/>
                    </a:lnTo>
                    <a:lnTo>
                      <a:pt x="488" y="1585"/>
                    </a:lnTo>
                    <a:lnTo>
                      <a:pt x="491" y="1582"/>
                    </a:lnTo>
                    <a:lnTo>
                      <a:pt x="494" y="1580"/>
                    </a:lnTo>
                    <a:lnTo>
                      <a:pt x="497" y="1576"/>
                    </a:lnTo>
                    <a:lnTo>
                      <a:pt x="500" y="1572"/>
                    </a:lnTo>
                    <a:lnTo>
                      <a:pt x="503" y="1566"/>
                    </a:lnTo>
                    <a:lnTo>
                      <a:pt x="504" y="1560"/>
                    </a:lnTo>
                    <a:lnTo>
                      <a:pt x="507" y="1553"/>
                    </a:lnTo>
                    <a:lnTo>
                      <a:pt x="509" y="1547"/>
                    </a:lnTo>
                    <a:lnTo>
                      <a:pt x="513" y="1541"/>
                    </a:lnTo>
                    <a:lnTo>
                      <a:pt x="517" y="1536"/>
                    </a:lnTo>
                    <a:lnTo>
                      <a:pt x="523" y="1531"/>
                    </a:lnTo>
                    <a:lnTo>
                      <a:pt x="532" y="1528"/>
                    </a:lnTo>
                    <a:lnTo>
                      <a:pt x="541" y="1525"/>
                    </a:lnTo>
                    <a:lnTo>
                      <a:pt x="553" y="1523"/>
                    </a:lnTo>
                    <a:lnTo>
                      <a:pt x="576" y="1523"/>
                    </a:lnTo>
                    <a:lnTo>
                      <a:pt x="593" y="1524"/>
                    </a:lnTo>
                    <a:lnTo>
                      <a:pt x="602" y="1525"/>
                    </a:lnTo>
                    <a:lnTo>
                      <a:pt x="609" y="1525"/>
                    </a:lnTo>
                    <a:lnTo>
                      <a:pt x="616" y="1524"/>
                    </a:lnTo>
                    <a:lnTo>
                      <a:pt x="624" y="1523"/>
                    </a:lnTo>
                    <a:lnTo>
                      <a:pt x="639" y="1518"/>
                    </a:lnTo>
                    <a:lnTo>
                      <a:pt x="652" y="1517"/>
                    </a:lnTo>
                    <a:lnTo>
                      <a:pt x="659" y="1518"/>
                    </a:lnTo>
                    <a:lnTo>
                      <a:pt x="666" y="1520"/>
                    </a:lnTo>
                    <a:lnTo>
                      <a:pt x="672" y="1524"/>
                    </a:lnTo>
                    <a:lnTo>
                      <a:pt x="679" y="1530"/>
                    </a:lnTo>
                    <a:lnTo>
                      <a:pt x="698" y="1550"/>
                    </a:lnTo>
                    <a:lnTo>
                      <a:pt x="709" y="1564"/>
                    </a:lnTo>
                    <a:lnTo>
                      <a:pt x="712" y="1569"/>
                    </a:lnTo>
                    <a:lnTo>
                      <a:pt x="718" y="1572"/>
                    </a:lnTo>
                    <a:lnTo>
                      <a:pt x="724" y="1572"/>
                    </a:lnTo>
                    <a:lnTo>
                      <a:pt x="731" y="1572"/>
                    </a:lnTo>
                    <a:lnTo>
                      <a:pt x="736" y="1575"/>
                    </a:lnTo>
                    <a:lnTo>
                      <a:pt x="742" y="1578"/>
                    </a:lnTo>
                    <a:lnTo>
                      <a:pt x="747" y="1576"/>
                    </a:lnTo>
                    <a:lnTo>
                      <a:pt x="750" y="1575"/>
                    </a:lnTo>
                    <a:lnTo>
                      <a:pt x="753" y="1572"/>
                    </a:lnTo>
                    <a:lnTo>
                      <a:pt x="757" y="1567"/>
                    </a:lnTo>
                    <a:lnTo>
                      <a:pt x="761" y="1561"/>
                    </a:lnTo>
                    <a:lnTo>
                      <a:pt x="766" y="1557"/>
                    </a:lnTo>
                    <a:lnTo>
                      <a:pt x="772" y="1555"/>
                    </a:lnTo>
                    <a:lnTo>
                      <a:pt x="778" y="1554"/>
                    </a:lnTo>
                    <a:lnTo>
                      <a:pt x="786" y="1553"/>
                    </a:lnTo>
                    <a:lnTo>
                      <a:pt x="796" y="1551"/>
                    </a:lnTo>
                    <a:lnTo>
                      <a:pt x="805" y="1550"/>
                    </a:lnTo>
                    <a:lnTo>
                      <a:pt x="815" y="1547"/>
                    </a:lnTo>
                    <a:lnTo>
                      <a:pt x="820" y="1544"/>
                    </a:lnTo>
                    <a:lnTo>
                      <a:pt x="825" y="1542"/>
                    </a:lnTo>
                    <a:lnTo>
                      <a:pt x="829" y="1537"/>
                    </a:lnTo>
                    <a:lnTo>
                      <a:pt x="832" y="1532"/>
                    </a:lnTo>
                    <a:lnTo>
                      <a:pt x="835" y="1528"/>
                    </a:lnTo>
                    <a:lnTo>
                      <a:pt x="836" y="1523"/>
                    </a:lnTo>
                    <a:lnTo>
                      <a:pt x="837" y="1518"/>
                    </a:lnTo>
                    <a:lnTo>
                      <a:pt x="836" y="1513"/>
                    </a:lnTo>
                    <a:lnTo>
                      <a:pt x="835" y="1509"/>
                    </a:lnTo>
                    <a:lnTo>
                      <a:pt x="832" y="1504"/>
                    </a:lnTo>
                    <a:lnTo>
                      <a:pt x="830" y="1499"/>
                    </a:lnTo>
                    <a:lnTo>
                      <a:pt x="826" y="1496"/>
                    </a:lnTo>
                    <a:lnTo>
                      <a:pt x="818" y="1487"/>
                    </a:lnTo>
                    <a:lnTo>
                      <a:pt x="809" y="1480"/>
                    </a:lnTo>
                    <a:lnTo>
                      <a:pt x="799" y="1473"/>
                    </a:lnTo>
                    <a:lnTo>
                      <a:pt x="791" y="1466"/>
                    </a:lnTo>
                    <a:lnTo>
                      <a:pt x="785" y="1459"/>
                    </a:lnTo>
                    <a:lnTo>
                      <a:pt x="781" y="1452"/>
                    </a:lnTo>
                    <a:lnTo>
                      <a:pt x="780" y="1448"/>
                    </a:lnTo>
                    <a:lnTo>
                      <a:pt x="780" y="1444"/>
                    </a:lnTo>
                    <a:lnTo>
                      <a:pt x="781" y="1441"/>
                    </a:lnTo>
                    <a:lnTo>
                      <a:pt x="782" y="1438"/>
                    </a:lnTo>
                    <a:lnTo>
                      <a:pt x="787" y="1434"/>
                    </a:lnTo>
                    <a:lnTo>
                      <a:pt x="792" y="1431"/>
                    </a:lnTo>
                    <a:lnTo>
                      <a:pt x="794" y="1430"/>
                    </a:lnTo>
                    <a:lnTo>
                      <a:pt x="793" y="1428"/>
                    </a:lnTo>
                    <a:lnTo>
                      <a:pt x="792" y="1424"/>
                    </a:lnTo>
                    <a:lnTo>
                      <a:pt x="790" y="1421"/>
                    </a:lnTo>
                    <a:lnTo>
                      <a:pt x="784" y="1412"/>
                    </a:lnTo>
                    <a:lnTo>
                      <a:pt x="778" y="1405"/>
                    </a:lnTo>
                    <a:lnTo>
                      <a:pt x="776" y="1402"/>
                    </a:lnTo>
                    <a:lnTo>
                      <a:pt x="776" y="1398"/>
                    </a:lnTo>
                    <a:lnTo>
                      <a:pt x="776" y="1394"/>
                    </a:lnTo>
                    <a:lnTo>
                      <a:pt x="778" y="1392"/>
                    </a:lnTo>
                    <a:lnTo>
                      <a:pt x="782" y="1386"/>
                    </a:lnTo>
                    <a:lnTo>
                      <a:pt x="791" y="1380"/>
                    </a:lnTo>
                    <a:lnTo>
                      <a:pt x="797" y="1378"/>
                    </a:lnTo>
                    <a:lnTo>
                      <a:pt x="803" y="1377"/>
                    </a:lnTo>
                    <a:lnTo>
                      <a:pt x="811" y="1375"/>
                    </a:lnTo>
                    <a:lnTo>
                      <a:pt x="818" y="1377"/>
                    </a:lnTo>
                    <a:lnTo>
                      <a:pt x="826" y="1378"/>
                    </a:lnTo>
                    <a:lnTo>
                      <a:pt x="835" y="1380"/>
                    </a:lnTo>
                    <a:lnTo>
                      <a:pt x="842" y="1383"/>
                    </a:lnTo>
                    <a:lnTo>
                      <a:pt x="848" y="1386"/>
                    </a:lnTo>
                    <a:lnTo>
                      <a:pt x="853" y="1390"/>
                    </a:lnTo>
                    <a:lnTo>
                      <a:pt x="857" y="1392"/>
                    </a:lnTo>
                    <a:lnTo>
                      <a:pt x="863" y="1394"/>
                    </a:lnTo>
                    <a:lnTo>
                      <a:pt x="868" y="1394"/>
                    </a:lnTo>
                    <a:lnTo>
                      <a:pt x="872" y="1394"/>
                    </a:lnTo>
                    <a:lnTo>
                      <a:pt x="875" y="1393"/>
                    </a:lnTo>
                    <a:lnTo>
                      <a:pt x="878" y="1391"/>
                    </a:lnTo>
                    <a:lnTo>
                      <a:pt x="879" y="1386"/>
                    </a:lnTo>
                    <a:lnTo>
                      <a:pt x="881" y="1378"/>
                    </a:lnTo>
                    <a:lnTo>
                      <a:pt x="882" y="1370"/>
                    </a:lnTo>
                    <a:lnTo>
                      <a:pt x="885" y="1367"/>
                    </a:lnTo>
                    <a:lnTo>
                      <a:pt x="887" y="1365"/>
                    </a:lnTo>
                    <a:lnTo>
                      <a:pt x="891" y="1362"/>
                    </a:lnTo>
                    <a:lnTo>
                      <a:pt x="895" y="1361"/>
                    </a:lnTo>
                    <a:lnTo>
                      <a:pt x="908" y="1360"/>
                    </a:lnTo>
                    <a:lnTo>
                      <a:pt x="922" y="1360"/>
                    </a:lnTo>
                    <a:lnTo>
                      <a:pt x="929" y="1361"/>
                    </a:lnTo>
                    <a:lnTo>
                      <a:pt x="933" y="1362"/>
                    </a:lnTo>
                    <a:lnTo>
                      <a:pt x="938" y="1365"/>
                    </a:lnTo>
                    <a:lnTo>
                      <a:pt x="939" y="1367"/>
                    </a:lnTo>
                    <a:lnTo>
                      <a:pt x="943" y="1375"/>
                    </a:lnTo>
                    <a:lnTo>
                      <a:pt x="945" y="1385"/>
                    </a:lnTo>
                    <a:lnTo>
                      <a:pt x="948" y="1389"/>
                    </a:lnTo>
                    <a:lnTo>
                      <a:pt x="950" y="1392"/>
                    </a:lnTo>
                    <a:lnTo>
                      <a:pt x="952" y="1394"/>
                    </a:lnTo>
                    <a:lnTo>
                      <a:pt x="955" y="1396"/>
                    </a:lnTo>
                    <a:lnTo>
                      <a:pt x="967" y="1394"/>
                    </a:lnTo>
                    <a:lnTo>
                      <a:pt x="983" y="1394"/>
                    </a:lnTo>
                    <a:lnTo>
                      <a:pt x="1004" y="1394"/>
                    </a:lnTo>
                    <a:lnTo>
                      <a:pt x="1023" y="1394"/>
                    </a:lnTo>
                    <a:lnTo>
                      <a:pt x="1036" y="1396"/>
                    </a:lnTo>
                    <a:lnTo>
                      <a:pt x="1050" y="1398"/>
                    </a:lnTo>
                    <a:lnTo>
                      <a:pt x="1064" y="1403"/>
                    </a:lnTo>
                    <a:lnTo>
                      <a:pt x="1077" y="1410"/>
                    </a:lnTo>
                    <a:lnTo>
                      <a:pt x="1081" y="1412"/>
                    </a:lnTo>
                    <a:lnTo>
                      <a:pt x="1084" y="1415"/>
                    </a:lnTo>
                    <a:lnTo>
                      <a:pt x="1088" y="1418"/>
                    </a:lnTo>
                    <a:lnTo>
                      <a:pt x="1090" y="1424"/>
                    </a:lnTo>
                    <a:lnTo>
                      <a:pt x="1093" y="1429"/>
                    </a:lnTo>
                    <a:lnTo>
                      <a:pt x="1096" y="1434"/>
                    </a:lnTo>
                    <a:lnTo>
                      <a:pt x="1099" y="1437"/>
                    </a:lnTo>
                    <a:lnTo>
                      <a:pt x="1101" y="1438"/>
                    </a:lnTo>
                    <a:lnTo>
                      <a:pt x="1106" y="1440"/>
                    </a:lnTo>
                    <a:lnTo>
                      <a:pt x="1109" y="1442"/>
                    </a:lnTo>
                    <a:lnTo>
                      <a:pt x="1111" y="1447"/>
                    </a:lnTo>
                    <a:lnTo>
                      <a:pt x="1113" y="1450"/>
                    </a:lnTo>
                    <a:lnTo>
                      <a:pt x="1115" y="1454"/>
                    </a:lnTo>
                    <a:lnTo>
                      <a:pt x="1120" y="1455"/>
                    </a:lnTo>
                    <a:lnTo>
                      <a:pt x="1125" y="1455"/>
                    </a:lnTo>
                    <a:lnTo>
                      <a:pt x="1128" y="1453"/>
                    </a:lnTo>
                    <a:lnTo>
                      <a:pt x="1132" y="1450"/>
                    </a:lnTo>
                    <a:lnTo>
                      <a:pt x="1135" y="1448"/>
                    </a:lnTo>
                    <a:lnTo>
                      <a:pt x="1140" y="1448"/>
                    </a:lnTo>
                    <a:lnTo>
                      <a:pt x="1146" y="1450"/>
                    </a:lnTo>
                    <a:lnTo>
                      <a:pt x="1162" y="1457"/>
                    </a:lnTo>
                    <a:lnTo>
                      <a:pt x="1177" y="1462"/>
                    </a:lnTo>
                    <a:lnTo>
                      <a:pt x="1191" y="1462"/>
                    </a:lnTo>
                    <a:lnTo>
                      <a:pt x="1208" y="1461"/>
                    </a:lnTo>
                    <a:lnTo>
                      <a:pt x="1226" y="1460"/>
                    </a:lnTo>
                    <a:lnTo>
                      <a:pt x="1242" y="1459"/>
                    </a:lnTo>
                    <a:lnTo>
                      <a:pt x="1250" y="1459"/>
                    </a:lnTo>
                    <a:lnTo>
                      <a:pt x="1256" y="1460"/>
                    </a:lnTo>
                    <a:lnTo>
                      <a:pt x="1261" y="1462"/>
                    </a:lnTo>
                    <a:lnTo>
                      <a:pt x="1267" y="1465"/>
                    </a:lnTo>
                    <a:lnTo>
                      <a:pt x="1278" y="1471"/>
                    </a:lnTo>
                    <a:lnTo>
                      <a:pt x="1290" y="1476"/>
                    </a:lnTo>
                    <a:lnTo>
                      <a:pt x="1303" y="1485"/>
                    </a:lnTo>
                    <a:lnTo>
                      <a:pt x="1317" y="1493"/>
                    </a:lnTo>
                    <a:lnTo>
                      <a:pt x="1329" y="1501"/>
                    </a:lnTo>
                    <a:lnTo>
                      <a:pt x="1339" y="1510"/>
                    </a:lnTo>
                    <a:lnTo>
                      <a:pt x="1345" y="1516"/>
                    </a:lnTo>
                    <a:lnTo>
                      <a:pt x="1349" y="1519"/>
                    </a:lnTo>
                    <a:lnTo>
                      <a:pt x="1354" y="1522"/>
                    </a:lnTo>
                    <a:lnTo>
                      <a:pt x="1358" y="1522"/>
                    </a:lnTo>
                    <a:lnTo>
                      <a:pt x="1360" y="1523"/>
                    </a:lnTo>
                    <a:lnTo>
                      <a:pt x="1363" y="1523"/>
                    </a:lnTo>
                    <a:lnTo>
                      <a:pt x="1364" y="1525"/>
                    </a:lnTo>
                    <a:lnTo>
                      <a:pt x="1365" y="1528"/>
                    </a:lnTo>
                    <a:lnTo>
                      <a:pt x="1367" y="1534"/>
                    </a:lnTo>
                    <a:lnTo>
                      <a:pt x="1371" y="1542"/>
                    </a:lnTo>
                    <a:lnTo>
                      <a:pt x="1373" y="1549"/>
                    </a:lnTo>
                    <a:lnTo>
                      <a:pt x="1377" y="1555"/>
                    </a:lnTo>
                    <a:lnTo>
                      <a:pt x="1378" y="1557"/>
                    </a:lnTo>
                    <a:lnTo>
                      <a:pt x="1380" y="1559"/>
                    </a:lnTo>
                    <a:lnTo>
                      <a:pt x="1384" y="1560"/>
                    </a:lnTo>
                    <a:lnTo>
                      <a:pt x="1388" y="1560"/>
                    </a:lnTo>
                    <a:lnTo>
                      <a:pt x="1393" y="1561"/>
                    </a:lnTo>
                    <a:lnTo>
                      <a:pt x="1397" y="1563"/>
                    </a:lnTo>
                    <a:lnTo>
                      <a:pt x="1401" y="1567"/>
                    </a:lnTo>
                    <a:lnTo>
                      <a:pt x="1404" y="1572"/>
                    </a:lnTo>
                    <a:lnTo>
                      <a:pt x="1405" y="1574"/>
                    </a:lnTo>
                    <a:lnTo>
                      <a:pt x="1408" y="1575"/>
                    </a:lnTo>
                    <a:lnTo>
                      <a:pt x="1410" y="1576"/>
                    </a:lnTo>
                    <a:lnTo>
                      <a:pt x="1412" y="1576"/>
                    </a:lnTo>
                    <a:lnTo>
                      <a:pt x="1418" y="1575"/>
                    </a:lnTo>
                    <a:lnTo>
                      <a:pt x="1423" y="1572"/>
                    </a:lnTo>
                    <a:lnTo>
                      <a:pt x="1426" y="1569"/>
                    </a:lnTo>
                    <a:lnTo>
                      <a:pt x="1428" y="1567"/>
                    </a:lnTo>
                    <a:lnTo>
                      <a:pt x="1431" y="1566"/>
                    </a:lnTo>
                    <a:lnTo>
                      <a:pt x="1435" y="1564"/>
                    </a:lnTo>
                    <a:lnTo>
                      <a:pt x="1439" y="1566"/>
                    </a:lnTo>
                    <a:lnTo>
                      <a:pt x="1441" y="1567"/>
                    </a:lnTo>
                    <a:lnTo>
                      <a:pt x="1445" y="1572"/>
                    </a:lnTo>
                    <a:lnTo>
                      <a:pt x="1448" y="1578"/>
                    </a:lnTo>
                    <a:lnTo>
                      <a:pt x="1453" y="1589"/>
                    </a:lnTo>
                    <a:lnTo>
                      <a:pt x="1455" y="1600"/>
                    </a:lnTo>
                    <a:lnTo>
                      <a:pt x="1456" y="1608"/>
                    </a:lnTo>
                    <a:lnTo>
                      <a:pt x="1456" y="1617"/>
                    </a:lnTo>
                    <a:lnTo>
                      <a:pt x="1456" y="1620"/>
                    </a:lnTo>
                    <a:lnTo>
                      <a:pt x="1458" y="1622"/>
                    </a:lnTo>
                    <a:lnTo>
                      <a:pt x="1460" y="1623"/>
                    </a:lnTo>
                    <a:lnTo>
                      <a:pt x="1464" y="1623"/>
                    </a:lnTo>
                    <a:lnTo>
                      <a:pt x="1472" y="1619"/>
                    </a:lnTo>
                    <a:lnTo>
                      <a:pt x="1481" y="1613"/>
                    </a:lnTo>
                    <a:lnTo>
                      <a:pt x="1490" y="1606"/>
                    </a:lnTo>
                    <a:lnTo>
                      <a:pt x="1497" y="1598"/>
                    </a:lnTo>
                    <a:lnTo>
                      <a:pt x="1504" y="1589"/>
                    </a:lnTo>
                    <a:lnTo>
                      <a:pt x="1509" y="1582"/>
                    </a:lnTo>
                    <a:lnTo>
                      <a:pt x="1512" y="1579"/>
                    </a:lnTo>
                    <a:lnTo>
                      <a:pt x="1516" y="1576"/>
                    </a:lnTo>
                    <a:lnTo>
                      <a:pt x="1521" y="1574"/>
                    </a:lnTo>
                    <a:lnTo>
                      <a:pt x="1527" y="1573"/>
                    </a:lnTo>
                    <a:lnTo>
                      <a:pt x="1540" y="1573"/>
                    </a:lnTo>
                    <a:lnTo>
                      <a:pt x="1553" y="1575"/>
                    </a:lnTo>
                    <a:lnTo>
                      <a:pt x="1566" y="1578"/>
                    </a:lnTo>
                    <a:lnTo>
                      <a:pt x="1575" y="1581"/>
                    </a:lnTo>
                    <a:lnTo>
                      <a:pt x="1585" y="1585"/>
                    </a:lnTo>
                    <a:lnTo>
                      <a:pt x="1592" y="1588"/>
                    </a:lnTo>
                    <a:lnTo>
                      <a:pt x="1596" y="1589"/>
                    </a:lnTo>
                    <a:lnTo>
                      <a:pt x="1598" y="1589"/>
                    </a:lnTo>
                    <a:lnTo>
                      <a:pt x="1600" y="1589"/>
                    </a:lnTo>
                    <a:lnTo>
                      <a:pt x="1603" y="1588"/>
                    </a:lnTo>
                    <a:lnTo>
                      <a:pt x="1606" y="1583"/>
                    </a:lnTo>
                    <a:lnTo>
                      <a:pt x="1612" y="1575"/>
                    </a:lnTo>
                    <a:lnTo>
                      <a:pt x="1628" y="1561"/>
                    </a:lnTo>
                    <a:lnTo>
                      <a:pt x="1642" y="1547"/>
                    </a:lnTo>
                    <a:lnTo>
                      <a:pt x="1644" y="1542"/>
                    </a:lnTo>
                    <a:lnTo>
                      <a:pt x="1647" y="1537"/>
                    </a:lnTo>
                    <a:lnTo>
                      <a:pt x="1648" y="1534"/>
                    </a:lnTo>
                    <a:lnTo>
                      <a:pt x="1649" y="1529"/>
                    </a:lnTo>
                    <a:lnTo>
                      <a:pt x="1649" y="1522"/>
                    </a:lnTo>
                    <a:lnTo>
                      <a:pt x="1650" y="1516"/>
                    </a:lnTo>
                    <a:lnTo>
                      <a:pt x="1654" y="1511"/>
                    </a:lnTo>
                    <a:lnTo>
                      <a:pt x="1661" y="1506"/>
                    </a:lnTo>
                    <a:lnTo>
                      <a:pt x="1664" y="1503"/>
                    </a:lnTo>
                    <a:lnTo>
                      <a:pt x="1669" y="1500"/>
                    </a:lnTo>
                    <a:lnTo>
                      <a:pt x="1674" y="1500"/>
                    </a:lnTo>
                    <a:lnTo>
                      <a:pt x="1678" y="1501"/>
                    </a:lnTo>
                    <a:lnTo>
                      <a:pt x="1680" y="1505"/>
                    </a:lnTo>
                    <a:lnTo>
                      <a:pt x="1682" y="1509"/>
                    </a:lnTo>
                    <a:lnTo>
                      <a:pt x="1684" y="1513"/>
                    </a:lnTo>
                    <a:lnTo>
                      <a:pt x="1685" y="1518"/>
                    </a:lnTo>
                    <a:lnTo>
                      <a:pt x="1687" y="1530"/>
                    </a:lnTo>
                    <a:lnTo>
                      <a:pt x="1687" y="1543"/>
                    </a:lnTo>
                    <a:lnTo>
                      <a:pt x="1689" y="1542"/>
                    </a:lnTo>
                    <a:lnTo>
                      <a:pt x="1697" y="1536"/>
                    </a:lnTo>
                    <a:lnTo>
                      <a:pt x="1705" y="1528"/>
                    </a:lnTo>
                    <a:lnTo>
                      <a:pt x="1711" y="1518"/>
                    </a:lnTo>
                    <a:lnTo>
                      <a:pt x="1714" y="1511"/>
                    </a:lnTo>
                    <a:lnTo>
                      <a:pt x="1719" y="1504"/>
                    </a:lnTo>
                    <a:lnTo>
                      <a:pt x="1722" y="1501"/>
                    </a:lnTo>
                    <a:lnTo>
                      <a:pt x="1725" y="1500"/>
                    </a:lnTo>
                    <a:lnTo>
                      <a:pt x="1729" y="1500"/>
                    </a:lnTo>
                    <a:lnTo>
                      <a:pt x="1731" y="1504"/>
                    </a:lnTo>
                    <a:lnTo>
                      <a:pt x="1732" y="1511"/>
                    </a:lnTo>
                    <a:lnTo>
                      <a:pt x="1733" y="1524"/>
                    </a:lnTo>
                    <a:lnTo>
                      <a:pt x="1733" y="1530"/>
                    </a:lnTo>
                    <a:lnTo>
                      <a:pt x="1733" y="1537"/>
                    </a:lnTo>
                    <a:lnTo>
                      <a:pt x="1732" y="1543"/>
                    </a:lnTo>
                    <a:lnTo>
                      <a:pt x="1731" y="1548"/>
                    </a:lnTo>
                    <a:lnTo>
                      <a:pt x="1725" y="1556"/>
                    </a:lnTo>
                    <a:lnTo>
                      <a:pt x="1719" y="1563"/>
                    </a:lnTo>
                    <a:lnTo>
                      <a:pt x="1712" y="1570"/>
                    </a:lnTo>
                    <a:lnTo>
                      <a:pt x="1705" y="1575"/>
                    </a:lnTo>
                    <a:lnTo>
                      <a:pt x="1694" y="1583"/>
                    </a:lnTo>
                    <a:lnTo>
                      <a:pt x="1689" y="1589"/>
                    </a:lnTo>
                    <a:lnTo>
                      <a:pt x="1691" y="1599"/>
                    </a:lnTo>
                    <a:lnTo>
                      <a:pt x="1693" y="1608"/>
                    </a:lnTo>
                    <a:lnTo>
                      <a:pt x="1695" y="1619"/>
                    </a:lnTo>
                    <a:lnTo>
                      <a:pt x="1699" y="1630"/>
                    </a:lnTo>
                    <a:lnTo>
                      <a:pt x="1700" y="1633"/>
                    </a:lnTo>
                    <a:lnTo>
                      <a:pt x="1704" y="1635"/>
                    </a:lnTo>
                    <a:lnTo>
                      <a:pt x="1706" y="1636"/>
                    </a:lnTo>
                    <a:lnTo>
                      <a:pt x="1711" y="1633"/>
                    </a:lnTo>
                    <a:lnTo>
                      <a:pt x="1720" y="1629"/>
                    </a:lnTo>
                    <a:lnTo>
                      <a:pt x="1727" y="1627"/>
                    </a:lnTo>
                    <a:lnTo>
                      <a:pt x="1731" y="1627"/>
                    </a:lnTo>
                    <a:lnTo>
                      <a:pt x="1735" y="1629"/>
                    </a:lnTo>
                    <a:lnTo>
                      <a:pt x="1737" y="1632"/>
                    </a:lnTo>
                    <a:lnTo>
                      <a:pt x="1739" y="1636"/>
                    </a:lnTo>
                    <a:lnTo>
                      <a:pt x="1743" y="1644"/>
                    </a:lnTo>
                    <a:lnTo>
                      <a:pt x="1745" y="1649"/>
                    </a:lnTo>
                    <a:lnTo>
                      <a:pt x="1748" y="1649"/>
                    </a:lnTo>
                    <a:lnTo>
                      <a:pt x="1749" y="1649"/>
                    </a:lnTo>
                    <a:lnTo>
                      <a:pt x="1751" y="1646"/>
                    </a:lnTo>
                    <a:lnTo>
                      <a:pt x="1754" y="1644"/>
                    </a:lnTo>
                    <a:lnTo>
                      <a:pt x="1760" y="1637"/>
                    </a:lnTo>
                    <a:lnTo>
                      <a:pt x="1764" y="1635"/>
                    </a:lnTo>
                    <a:lnTo>
                      <a:pt x="1767" y="1633"/>
                    </a:lnTo>
                    <a:lnTo>
                      <a:pt x="1769" y="1635"/>
                    </a:lnTo>
                    <a:lnTo>
                      <a:pt x="1771" y="1636"/>
                    </a:lnTo>
                    <a:lnTo>
                      <a:pt x="1774" y="1637"/>
                    </a:lnTo>
                    <a:lnTo>
                      <a:pt x="1776" y="1639"/>
                    </a:lnTo>
                    <a:lnTo>
                      <a:pt x="1780" y="1639"/>
                    </a:lnTo>
                    <a:lnTo>
                      <a:pt x="1782" y="1639"/>
                    </a:lnTo>
                    <a:lnTo>
                      <a:pt x="1785" y="1637"/>
                    </a:lnTo>
                    <a:lnTo>
                      <a:pt x="1790" y="1631"/>
                    </a:lnTo>
                    <a:lnTo>
                      <a:pt x="1796" y="1622"/>
                    </a:lnTo>
                    <a:lnTo>
                      <a:pt x="1806" y="1606"/>
                    </a:lnTo>
                    <a:lnTo>
                      <a:pt x="1818" y="1587"/>
                    </a:lnTo>
                    <a:lnTo>
                      <a:pt x="1831" y="1566"/>
                    </a:lnTo>
                    <a:lnTo>
                      <a:pt x="1844" y="1548"/>
                    </a:lnTo>
                    <a:lnTo>
                      <a:pt x="1853" y="1537"/>
                    </a:lnTo>
                    <a:lnTo>
                      <a:pt x="1863" y="1525"/>
                    </a:lnTo>
                    <a:lnTo>
                      <a:pt x="1875" y="1513"/>
                    </a:lnTo>
                    <a:lnTo>
                      <a:pt x="1887" y="1500"/>
                    </a:lnTo>
                    <a:lnTo>
                      <a:pt x="1900" y="1488"/>
                    </a:lnTo>
                    <a:lnTo>
                      <a:pt x="1912" y="1478"/>
                    </a:lnTo>
                    <a:lnTo>
                      <a:pt x="1915" y="1475"/>
                    </a:lnTo>
                    <a:lnTo>
                      <a:pt x="1918" y="1475"/>
                    </a:lnTo>
                    <a:lnTo>
                      <a:pt x="1919" y="1478"/>
                    </a:lnTo>
                    <a:lnTo>
                      <a:pt x="1919" y="1484"/>
                    </a:lnTo>
                    <a:lnTo>
                      <a:pt x="1920" y="1494"/>
                    </a:lnTo>
                    <a:lnTo>
                      <a:pt x="1921" y="1506"/>
                    </a:lnTo>
                    <a:lnTo>
                      <a:pt x="1922" y="1517"/>
                    </a:lnTo>
                    <a:lnTo>
                      <a:pt x="1924" y="1526"/>
                    </a:lnTo>
                    <a:lnTo>
                      <a:pt x="1924" y="1532"/>
                    </a:lnTo>
                    <a:lnTo>
                      <a:pt x="1925" y="1536"/>
                    </a:lnTo>
                    <a:lnTo>
                      <a:pt x="1927" y="1538"/>
                    </a:lnTo>
                    <a:lnTo>
                      <a:pt x="1930" y="1539"/>
                    </a:lnTo>
                    <a:lnTo>
                      <a:pt x="1936" y="1539"/>
                    </a:lnTo>
                    <a:lnTo>
                      <a:pt x="1946" y="1538"/>
                    </a:lnTo>
                    <a:lnTo>
                      <a:pt x="1952" y="1538"/>
                    </a:lnTo>
                    <a:lnTo>
                      <a:pt x="1958" y="1538"/>
                    </a:lnTo>
                    <a:lnTo>
                      <a:pt x="1963" y="1539"/>
                    </a:lnTo>
                    <a:lnTo>
                      <a:pt x="1968" y="1541"/>
                    </a:lnTo>
                    <a:lnTo>
                      <a:pt x="1972" y="1543"/>
                    </a:lnTo>
                    <a:lnTo>
                      <a:pt x="1976" y="1545"/>
                    </a:lnTo>
                    <a:lnTo>
                      <a:pt x="1980" y="1549"/>
                    </a:lnTo>
                    <a:lnTo>
                      <a:pt x="1981" y="1554"/>
                    </a:lnTo>
                    <a:lnTo>
                      <a:pt x="1983" y="1561"/>
                    </a:lnTo>
                    <a:lnTo>
                      <a:pt x="1983" y="1567"/>
                    </a:lnTo>
                    <a:lnTo>
                      <a:pt x="1982" y="1572"/>
                    </a:lnTo>
                    <a:lnTo>
                      <a:pt x="1981" y="1578"/>
                    </a:lnTo>
                    <a:lnTo>
                      <a:pt x="1976" y="1587"/>
                    </a:lnTo>
                    <a:lnTo>
                      <a:pt x="1971" y="1594"/>
                    </a:lnTo>
                    <a:lnTo>
                      <a:pt x="1970" y="1598"/>
                    </a:lnTo>
                    <a:lnTo>
                      <a:pt x="1970" y="1601"/>
                    </a:lnTo>
                    <a:lnTo>
                      <a:pt x="1971" y="1604"/>
                    </a:lnTo>
                    <a:lnTo>
                      <a:pt x="1972" y="1607"/>
                    </a:lnTo>
                    <a:lnTo>
                      <a:pt x="1980" y="1613"/>
                    </a:lnTo>
                    <a:lnTo>
                      <a:pt x="1989" y="1618"/>
                    </a:lnTo>
                    <a:lnTo>
                      <a:pt x="1994" y="1622"/>
                    </a:lnTo>
                    <a:lnTo>
                      <a:pt x="1997" y="1626"/>
                    </a:lnTo>
                    <a:lnTo>
                      <a:pt x="2000" y="1630"/>
                    </a:lnTo>
                    <a:lnTo>
                      <a:pt x="2001" y="1635"/>
                    </a:lnTo>
                    <a:lnTo>
                      <a:pt x="2001" y="1641"/>
                    </a:lnTo>
                    <a:lnTo>
                      <a:pt x="2000" y="1645"/>
                    </a:lnTo>
                    <a:lnTo>
                      <a:pt x="1997" y="1650"/>
                    </a:lnTo>
                    <a:lnTo>
                      <a:pt x="1994" y="1654"/>
                    </a:lnTo>
                    <a:lnTo>
                      <a:pt x="1983" y="1663"/>
                    </a:lnTo>
                    <a:lnTo>
                      <a:pt x="1971" y="1676"/>
                    </a:lnTo>
                    <a:lnTo>
                      <a:pt x="1960" y="1688"/>
                    </a:lnTo>
                    <a:lnTo>
                      <a:pt x="1952" y="1698"/>
                    </a:lnTo>
                    <a:lnTo>
                      <a:pt x="1949" y="1705"/>
                    </a:lnTo>
                    <a:lnTo>
                      <a:pt x="1946" y="1712"/>
                    </a:lnTo>
                    <a:lnTo>
                      <a:pt x="1946" y="1715"/>
                    </a:lnTo>
                    <a:lnTo>
                      <a:pt x="1946" y="1719"/>
                    </a:lnTo>
                    <a:lnTo>
                      <a:pt x="1949" y="1721"/>
                    </a:lnTo>
                    <a:lnTo>
                      <a:pt x="1951" y="1723"/>
                    </a:lnTo>
                    <a:lnTo>
                      <a:pt x="1966" y="1726"/>
                    </a:lnTo>
                    <a:lnTo>
                      <a:pt x="1980" y="1731"/>
                    </a:lnTo>
                    <a:lnTo>
                      <a:pt x="1982" y="1733"/>
                    </a:lnTo>
                    <a:lnTo>
                      <a:pt x="1982" y="1736"/>
                    </a:lnTo>
                    <a:lnTo>
                      <a:pt x="1982" y="1740"/>
                    </a:lnTo>
                    <a:lnTo>
                      <a:pt x="1981" y="1744"/>
                    </a:lnTo>
                    <a:lnTo>
                      <a:pt x="1978" y="1753"/>
                    </a:lnTo>
                    <a:lnTo>
                      <a:pt x="1976" y="1764"/>
                    </a:lnTo>
                    <a:lnTo>
                      <a:pt x="1976" y="1770"/>
                    </a:lnTo>
                    <a:lnTo>
                      <a:pt x="1977" y="1776"/>
                    </a:lnTo>
                    <a:lnTo>
                      <a:pt x="1980" y="1782"/>
                    </a:lnTo>
                    <a:lnTo>
                      <a:pt x="1982" y="1787"/>
                    </a:lnTo>
                    <a:lnTo>
                      <a:pt x="1989" y="1796"/>
                    </a:lnTo>
                    <a:lnTo>
                      <a:pt x="1995" y="1802"/>
                    </a:lnTo>
                    <a:lnTo>
                      <a:pt x="2002" y="1806"/>
                    </a:lnTo>
                    <a:lnTo>
                      <a:pt x="2009" y="1806"/>
                    </a:lnTo>
                    <a:lnTo>
                      <a:pt x="2012" y="1806"/>
                    </a:lnTo>
                    <a:lnTo>
                      <a:pt x="2014" y="1805"/>
                    </a:lnTo>
                    <a:lnTo>
                      <a:pt x="2015" y="1803"/>
                    </a:lnTo>
                    <a:lnTo>
                      <a:pt x="2016" y="1801"/>
                    </a:lnTo>
                    <a:lnTo>
                      <a:pt x="2018" y="1795"/>
                    </a:lnTo>
                    <a:lnTo>
                      <a:pt x="2020" y="1790"/>
                    </a:lnTo>
                    <a:lnTo>
                      <a:pt x="2021" y="1787"/>
                    </a:lnTo>
                    <a:lnTo>
                      <a:pt x="2023" y="1786"/>
                    </a:lnTo>
                    <a:lnTo>
                      <a:pt x="2025" y="1784"/>
                    </a:lnTo>
                    <a:lnTo>
                      <a:pt x="2028" y="1783"/>
                    </a:lnTo>
                    <a:lnTo>
                      <a:pt x="2033" y="1786"/>
                    </a:lnTo>
                    <a:lnTo>
                      <a:pt x="2039" y="1790"/>
                    </a:lnTo>
                    <a:lnTo>
                      <a:pt x="2044" y="1796"/>
                    </a:lnTo>
                    <a:lnTo>
                      <a:pt x="2048" y="1803"/>
                    </a:lnTo>
                    <a:lnTo>
                      <a:pt x="2053" y="1809"/>
                    </a:lnTo>
                    <a:lnTo>
                      <a:pt x="2057" y="1814"/>
                    </a:lnTo>
                    <a:lnTo>
                      <a:pt x="2058" y="1815"/>
                    </a:lnTo>
                    <a:lnTo>
                      <a:pt x="2060" y="1815"/>
                    </a:lnTo>
                    <a:lnTo>
                      <a:pt x="2063" y="1815"/>
                    </a:lnTo>
                    <a:lnTo>
                      <a:pt x="2065" y="1814"/>
                    </a:lnTo>
                    <a:lnTo>
                      <a:pt x="2072" y="1808"/>
                    </a:lnTo>
                    <a:lnTo>
                      <a:pt x="2077" y="1806"/>
                    </a:lnTo>
                    <a:lnTo>
                      <a:pt x="2082" y="1805"/>
                    </a:lnTo>
                    <a:lnTo>
                      <a:pt x="2084" y="1806"/>
                    </a:lnTo>
                    <a:lnTo>
                      <a:pt x="2085" y="1805"/>
                    </a:lnTo>
                    <a:lnTo>
                      <a:pt x="2088" y="1797"/>
                    </a:lnTo>
                    <a:lnTo>
                      <a:pt x="2089" y="1789"/>
                    </a:lnTo>
                    <a:lnTo>
                      <a:pt x="2094" y="1781"/>
                    </a:lnTo>
                    <a:lnTo>
                      <a:pt x="2113" y="1762"/>
                    </a:lnTo>
                    <a:lnTo>
                      <a:pt x="2128" y="1746"/>
                    </a:lnTo>
                    <a:lnTo>
                      <a:pt x="2130" y="1743"/>
                    </a:lnTo>
                    <a:lnTo>
                      <a:pt x="2134" y="1739"/>
                    </a:lnTo>
                    <a:lnTo>
                      <a:pt x="2136" y="1737"/>
                    </a:lnTo>
                    <a:lnTo>
                      <a:pt x="2140" y="1734"/>
                    </a:lnTo>
                    <a:lnTo>
                      <a:pt x="2148" y="1732"/>
                    </a:lnTo>
                    <a:lnTo>
                      <a:pt x="2157" y="1730"/>
                    </a:lnTo>
                    <a:lnTo>
                      <a:pt x="2167" y="1728"/>
                    </a:lnTo>
                    <a:lnTo>
                      <a:pt x="2177" y="1727"/>
                    </a:lnTo>
                    <a:lnTo>
                      <a:pt x="2182" y="1726"/>
                    </a:lnTo>
                    <a:lnTo>
                      <a:pt x="2186" y="1724"/>
                    </a:lnTo>
                    <a:lnTo>
                      <a:pt x="2190" y="1720"/>
                    </a:lnTo>
                    <a:lnTo>
                      <a:pt x="2192" y="1714"/>
                    </a:lnTo>
                    <a:lnTo>
                      <a:pt x="2196" y="1702"/>
                    </a:lnTo>
                    <a:lnTo>
                      <a:pt x="2197" y="1690"/>
                    </a:lnTo>
                    <a:lnTo>
                      <a:pt x="2198" y="1685"/>
                    </a:lnTo>
                    <a:lnTo>
                      <a:pt x="2199" y="1680"/>
                    </a:lnTo>
                    <a:lnTo>
                      <a:pt x="2202" y="1676"/>
                    </a:lnTo>
                    <a:lnTo>
                      <a:pt x="2204" y="1674"/>
                    </a:lnTo>
                    <a:lnTo>
                      <a:pt x="2209" y="1671"/>
                    </a:lnTo>
                    <a:lnTo>
                      <a:pt x="2214" y="1671"/>
                    </a:lnTo>
                    <a:lnTo>
                      <a:pt x="2218" y="1671"/>
                    </a:lnTo>
                    <a:lnTo>
                      <a:pt x="2224" y="1671"/>
                    </a:lnTo>
                    <a:lnTo>
                      <a:pt x="2235" y="1673"/>
                    </a:lnTo>
                    <a:lnTo>
                      <a:pt x="2245" y="1676"/>
                    </a:lnTo>
                    <a:lnTo>
                      <a:pt x="2256" y="1677"/>
                    </a:lnTo>
                    <a:lnTo>
                      <a:pt x="2273" y="1679"/>
                    </a:lnTo>
                    <a:lnTo>
                      <a:pt x="2281" y="1677"/>
                    </a:lnTo>
                    <a:lnTo>
                      <a:pt x="2291" y="1676"/>
                    </a:lnTo>
                    <a:lnTo>
                      <a:pt x="2299" y="1674"/>
                    </a:lnTo>
                    <a:lnTo>
                      <a:pt x="2306" y="1671"/>
                    </a:lnTo>
                    <a:lnTo>
                      <a:pt x="2318" y="1663"/>
                    </a:lnTo>
                    <a:lnTo>
                      <a:pt x="2329" y="1654"/>
                    </a:lnTo>
                    <a:lnTo>
                      <a:pt x="2336" y="1649"/>
                    </a:lnTo>
                    <a:lnTo>
                      <a:pt x="2342" y="1645"/>
                    </a:lnTo>
                    <a:lnTo>
                      <a:pt x="2350" y="1644"/>
                    </a:lnTo>
                    <a:lnTo>
                      <a:pt x="2359" y="1645"/>
                    </a:lnTo>
                    <a:lnTo>
                      <a:pt x="2367" y="1646"/>
                    </a:lnTo>
                    <a:lnTo>
                      <a:pt x="2375" y="1648"/>
                    </a:lnTo>
                    <a:lnTo>
                      <a:pt x="2384" y="1648"/>
                    </a:lnTo>
                    <a:lnTo>
                      <a:pt x="2392" y="1646"/>
                    </a:lnTo>
                    <a:lnTo>
                      <a:pt x="2406" y="1643"/>
                    </a:lnTo>
                    <a:lnTo>
                      <a:pt x="2421" y="1638"/>
                    </a:lnTo>
                    <a:lnTo>
                      <a:pt x="2426" y="1635"/>
                    </a:lnTo>
                    <a:lnTo>
                      <a:pt x="2432" y="1631"/>
                    </a:lnTo>
                    <a:lnTo>
                      <a:pt x="2437" y="1627"/>
                    </a:lnTo>
                    <a:lnTo>
                      <a:pt x="2440" y="1625"/>
                    </a:lnTo>
                    <a:lnTo>
                      <a:pt x="2441" y="1622"/>
                    </a:lnTo>
                    <a:lnTo>
                      <a:pt x="2441" y="1619"/>
                    </a:lnTo>
                    <a:lnTo>
                      <a:pt x="2437" y="1617"/>
                    </a:lnTo>
                    <a:lnTo>
                      <a:pt x="2432" y="1616"/>
                    </a:lnTo>
                    <a:lnTo>
                      <a:pt x="2426" y="1614"/>
                    </a:lnTo>
                    <a:lnTo>
                      <a:pt x="2422" y="1612"/>
                    </a:lnTo>
                    <a:lnTo>
                      <a:pt x="2419" y="1610"/>
                    </a:lnTo>
                    <a:lnTo>
                      <a:pt x="2418" y="1607"/>
                    </a:lnTo>
                    <a:lnTo>
                      <a:pt x="2418" y="1604"/>
                    </a:lnTo>
                    <a:lnTo>
                      <a:pt x="2418" y="1601"/>
                    </a:lnTo>
                    <a:lnTo>
                      <a:pt x="2419" y="1598"/>
                    </a:lnTo>
                    <a:lnTo>
                      <a:pt x="2422" y="1595"/>
                    </a:lnTo>
                    <a:lnTo>
                      <a:pt x="2425" y="1591"/>
                    </a:lnTo>
                    <a:lnTo>
                      <a:pt x="2430" y="1588"/>
                    </a:lnTo>
                    <a:lnTo>
                      <a:pt x="2436" y="1588"/>
                    </a:lnTo>
                    <a:lnTo>
                      <a:pt x="2443" y="1591"/>
                    </a:lnTo>
                    <a:lnTo>
                      <a:pt x="2447" y="1592"/>
                    </a:lnTo>
                    <a:lnTo>
                      <a:pt x="2450" y="1593"/>
                    </a:lnTo>
                    <a:lnTo>
                      <a:pt x="2453" y="1593"/>
                    </a:lnTo>
                    <a:lnTo>
                      <a:pt x="2454" y="1592"/>
                    </a:lnTo>
                    <a:lnTo>
                      <a:pt x="2455" y="1589"/>
                    </a:lnTo>
                    <a:lnTo>
                      <a:pt x="2455" y="1587"/>
                    </a:lnTo>
                    <a:lnTo>
                      <a:pt x="2454" y="1585"/>
                    </a:lnTo>
                    <a:lnTo>
                      <a:pt x="2453" y="1581"/>
                    </a:lnTo>
                    <a:lnTo>
                      <a:pt x="2451" y="1578"/>
                    </a:lnTo>
                    <a:lnTo>
                      <a:pt x="2451" y="1574"/>
                    </a:lnTo>
                    <a:lnTo>
                      <a:pt x="2453" y="1570"/>
                    </a:lnTo>
                    <a:lnTo>
                      <a:pt x="2455" y="1568"/>
                    </a:lnTo>
                    <a:lnTo>
                      <a:pt x="2460" y="1563"/>
                    </a:lnTo>
                    <a:lnTo>
                      <a:pt x="2467" y="1560"/>
                    </a:lnTo>
                    <a:lnTo>
                      <a:pt x="2474" y="1559"/>
                    </a:lnTo>
                    <a:lnTo>
                      <a:pt x="2484" y="1560"/>
                    </a:lnTo>
                    <a:lnTo>
                      <a:pt x="2487" y="1561"/>
                    </a:lnTo>
                    <a:lnTo>
                      <a:pt x="2492" y="1563"/>
                    </a:lnTo>
                    <a:lnTo>
                      <a:pt x="2497" y="1566"/>
                    </a:lnTo>
                    <a:lnTo>
                      <a:pt x="2501" y="1569"/>
                    </a:lnTo>
                    <a:lnTo>
                      <a:pt x="2505" y="1573"/>
                    </a:lnTo>
                    <a:lnTo>
                      <a:pt x="2510" y="1574"/>
                    </a:lnTo>
                    <a:lnTo>
                      <a:pt x="2513" y="1575"/>
                    </a:lnTo>
                    <a:lnTo>
                      <a:pt x="2517" y="1574"/>
                    </a:lnTo>
                    <a:lnTo>
                      <a:pt x="2520" y="1573"/>
                    </a:lnTo>
                    <a:lnTo>
                      <a:pt x="2523" y="1569"/>
                    </a:lnTo>
                    <a:lnTo>
                      <a:pt x="2523" y="1566"/>
                    </a:lnTo>
                    <a:lnTo>
                      <a:pt x="2524" y="1561"/>
                    </a:lnTo>
                    <a:lnTo>
                      <a:pt x="2522" y="1549"/>
                    </a:lnTo>
                    <a:lnTo>
                      <a:pt x="2520" y="1536"/>
                    </a:lnTo>
                    <a:lnTo>
                      <a:pt x="2518" y="1530"/>
                    </a:lnTo>
                    <a:lnTo>
                      <a:pt x="2517" y="1524"/>
                    </a:lnTo>
                    <a:lnTo>
                      <a:pt x="2514" y="1519"/>
                    </a:lnTo>
                    <a:lnTo>
                      <a:pt x="2512" y="1517"/>
                    </a:lnTo>
                    <a:lnTo>
                      <a:pt x="2510" y="1513"/>
                    </a:lnTo>
                    <a:lnTo>
                      <a:pt x="2508" y="1511"/>
                    </a:lnTo>
                    <a:lnTo>
                      <a:pt x="2507" y="1509"/>
                    </a:lnTo>
                    <a:lnTo>
                      <a:pt x="2508" y="1507"/>
                    </a:lnTo>
                    <a:lnTo>
                      <a:pt x="2510" y="1505"/>
                    </a:lnTo>
                    <a:lnTo>
                      <a:pt x="2512" y="1504"/>
                    </a:lnTo>
                    <a:lnTo>
                      <a:pt x="2516" y="1504"/>
                    </a:lnTo>
                    <a:lnTo>
                      <a:pt x="2520" y="1504"/>
                    </a:lnTo>
                    <a:lnTo>
                      <a:pt x="2532" y="1506"/>
                    </a:lnTo>
                    <a:lnTo>
                      <a:pt x="2544" y="1510"/>
                    </a:lnTo>
                    <a:lnTo>
                      <a:pt x="2556" y="1513"/>
                    </a:lnTo>
                    <a:lnTo>
                      <a:pt x="2563" y="1518"/>
                    </a:lnTo>
                    <a:lnTo>
                      <a:pt x="2568" y="1519"/>
                    </a:lnTo>
                    <a:lnTo>
                      <a:pt x="2573" y="1520"/>
                    </a:lnTo>
                    <a:lnTo>
                      <a:pt x="2579" y="1520"/>
                    </a:lnTo>
                    <a:lnTo>
                      <a:pt x="2585" y="1520"/>
                    </a:lnTo>
                    <a:lnTo>
                      <a:pt x="2592" y="1519"/>
                    </a:lnTo>
                    <a:lnTo>
                      <a:pt x="2598" y="1517"/>
                    </a:lnTo>
                    <a:lnTo>
                      <a:pt x="2602" y="1515"/>
                    </a:lnTo>
                    <a:lnTo>
                      <a:pt x="2607" y="1511"/>
                    </a:lnTo>
                    <a:lnTo>
                      <a:pt x="2613" y="1504"/>
                    </a:lnTo>
                    <a:lnTo>
                      <a:pt x="2620" y="1493"/>
                    </a:lnTo>
                    <a:lnTo>
                      <a:pt x="2624" y="1486"/>
                    </a:lnTo>
                    <a:lnTo>
                      <a:pt x="2627" y="1476"/>
                    </a:lnTo>
                    <a:lnTo>
                      <a:pt x="2631" y="1466"/>
                    </a:lnTo>
                    <a:lnTo>
                      <a:pt x="2633" y="1453"/>
                    </a:lnTo>
                    <a:lnTo>
                      <a:pt x="2637" y="1442"/>
                    </a:lnTo>
                    <a:lnTo>
                      <a:pt x="2639" y="1436"/>
                    </a:lnTo>
                    <a:lnTo>
                      <a:pt x="2643" y="1433"/>
                    </a:lnTo>
                    <a:lnTo>
                      <a:pt x="2646" y="1430"/>
                    </a:lnTo>
                    <a:lnTo>
                      <a:pt x="2659" y="1430"/>
                    </a:lnTo>
                    <a:lnTo>
                      <a:pt x="2680" y="1429"/>
                    </a:lnTo>
                    <a:lnTo>
                      <a:pt x="2700" y="1425"/>
                    </a:lnTo>
                    <a:lnTo>
                      <a:pt x="2713" y="1423"/>
                    </a:lnTo>
                    <a:lnTo>
                      <a:pt x="2721" y="1424"/>
                    </a:lnTo>
                    <a:lnTo>
                      <a:pt x="2727" y="1425"/>
                    </a:lnTo>
                    <a:lnTo>
                      <a:pt x="2734" y="1431"/>
                    </a:lnTo>
                    <a:lnTo>
                      <a:pt x="2741" y="1438"/>
                    </a:lnTo>
                    <a:lnTo>
                      <a:pt x="2746" y="1446"/>
                    </a:lnTo>
                    <a:lnTo>
                      <a:pt x="2752" y="1452"/>
                    </a:lnTo>
                    <a:lnTo>
                      <a:pt x="2758" y="1457"/>
                    </a:lnTo>
                    <a:lnTo>
                      <a:pt x="2766" y="1463"/>
                    </a:lnTo>
                    <a:lnTo>
                      <a:pt x="2772" y="1466"/>
                    </a:lnTo>
                    <a:lnTo>
                      <a:pt x="2781" y="1468"/>
                    </a:lnTo>
                    <a:lnTo>
                      <a:pt x="2790" y="1469"/>
                    </a:lnTo>
                    <a:lnTo>
                      <a:pt x="2801" y="1469"/>
                    </a:lnTo>
                    <a:lnTo>
                      <a:pt x="2809" y="1468"/>
                    </a:lnTo>
                    <a:lnTo>
                      <a:pt x="2816" y="1467"/>
                    </a:lnTo>
                    <a:lnTo>
                      <a:pt x="2821" y="1466"/>
                    </a:lnTo>
                    <a:lnTo>
                      <a:pt x="2826" y="1465"/>
                    </a:lnTo>
                    <a:lnTo>
                      <a:pt x="2833" y="1461"/>
                    </a:lnTo>
                    <a:lnTo>
                      <a:pt x="2841" y="1457"/>
                    </a:lnTo>
                    <a:lnTo>
                      <a:pt x="2848" y="1455"/>
                    </a:lnTo>
                    <a:lnTo>
                      <a:pt x="2867" y="1427"/>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2" name="山东">
                <a:extLst>
                  <a:ext uri="{FF2B5EF4-FFF2-40B4-BE49-F238E27FC236}">
                    <a16:creationId xmlns="" xmlns:a16="http://schemas.microsoft.com/office/drawing/2014/main" id="{93C2BE80-8069-4B6E-9BF1-B76741AC4720}"/>
                  </a:ext>
                </a:extLst>
              </p:cNvPr>
              <p:cNvSpPr>
                <a:spLocks/>
              </p:cNvSpPr>
              <p:nvPr/>
            </p:nvSpPr>
            <p:spPr bwMode="auto">
              <a:xfrm>
                <a:off x="6188151" y="3791148"/>
                <a:ext cx="685808" cy="438173"/>
              </a:xfrm>
              <a:custGeom>
                <a:avLst/>
                <a:gdLst>
                  <a:gd name="T0" fmla="*/ 831 w 2606"/>
                  <a:gd name="T1" fmla="*/ 153 h 1671"/>
                  <a:gd name="T2" fmla="*/ 614 w 2606"/>
                  <a:gd name="T3" fmla="*/ 197 h 1671"/>
                  <a:gd name="T4" fmla="*/ 432 w 2606"/>
                  <a:gd name="T5" fmla="*/ 342 h 1671"/>
                  <a:gd name="T6" fmla="*/ 367 w 2606"/>
                  <a:gd name="T7" fmla="*/ 411 h 1671"/>
                  <a:gd name="T8" fmla="*/ 252 w 2606"/>
                  <a:gd name="T9" fmla="*/ 665 h 1671"/>
                  <a:gd name="T10" fmla="*/ 153 w 2606"/>
                  <a:gd name="T11" fmla="*/ 883 h 1671"/>
                  <a:gd name="T12" fmla="*/ 157 w 2606"/>
                  <a:gd name="T13" fmla="*/ 1075 h 1671"/>
                  <a:gd name="T14" fmla="*/ 237 w 2606"/>
                  <a:gd name="T15" fmla="*/ 1070 h 1671"/>
                  <a:gd name="T16" fmla="*/ 400 w 2606"/>
                  <a:gd name="T17" fmla="*/ 1024 h 1671"/>
                  <a:gd name="T18" fmla="*/ 286 w 2606"/>
                  <a:gd name="T19" fmla="*/ 1117 h 1671"/>
                  <a:gd name="T20" fmla="*/ 164 w 2606"/>
                  <a:gd name="T21" fmla="*/ 1251 h 1671"/>
                  <a:gd name="T22" fmla="*/ 27 w 2606"/>
                  <a:gd name="T23" fmla="*/ 1393 h 1671"/>
                  <a:gd name="T24" fmla="*/ 73 w 2606"/>
                  <a:gd name="T25" fmla="*/ 1491 h 1671"/>
                  <a:gd name="T26" fmla="*/ 213 w 2606"/>
                  <a:gd name="T27" fmla="*/ 1586 h 1671"/>
                  <a:gd name="T28" fmla="*/ 427 w 2606"/>
                  <a:gd name="T29" fmla="*/ 1633 h 1671"/>
                  <a:gd name="T30" fmla="*/ 550 w 2606"/>
                  <a:gd name="T31" fmla="*/ 1564 h 1671"/>
                  <a:gd name="T32" fmla="*/ 658 w 2606"/>
                  <a:gd name="T33" fmla="*/ 1426 h 1671"/>
                  <a:gd name="T34" fmla="*/ 701 w 2606"/>
                  <a:gd name="T35" fmla="*/ 1437 h 1671"/>
                  <a:gd name="T36" fmla="*/ 811 w 2606"/>
                  <a:gd name="T37" fmla="*/ 1602 h 1671"/>
                  <a:gd name="T38" fmla="*/ 1004 w 2606"/>
                  <a:gd name="T39" fmla="*/ 1657 h 1671"/>
                  <a:gd name="T40" fmla="*/ 1063 w 2606"/>
                  <a:gd name="T41" fmla="*/ 1579 h 1671"/>
                  <a:gd name="T42" fmla="*/ 1187 w 2606"/>
                  <a:gd name="T43" fmla="*/ 1652 h 1671"/>
                  <a:gd name="T44" fmla="*/ 1275 w 2606"/>
                  <a:gd name="T45" fmla="*/ 1602 h 1671"/>
                  <a:gd name="T46" fmla="*/ 1378 w 2606"/>
                  <a:gd name="T47" fmla="*/ 1499 h 1671"/>
                  <a:gd name="T48" fmla="*/ 1489 w 2606"/>
                  <a:gd name="T49" fmla="*/ 1343 h 1671"/>
                  <a:gd name="T50" fmla="*/ 1623 w 2606"/>
                  <a:gd name="T51" fmla="*/ 1208 h 1671"/>
                  <a:gd name="T52" fmla="*/ 1675 w 2606"/>
                  <a:gd name="T53" fmla="*/ 1085 h 1671"/>
                  <a:gd name="T54" fmla="*/ 1741 w 2606"/>
                  <a:gd name="T55" fmla="*/ 1026 h 1671"/>
                  <a:gd name="T56" fmla="*/ 1774 w 2606"/>
                  <a:gd name="T57" fmla="*/ 964 h 1671"/>
                  <a:gd name="T58" fmla="*/ 1824 w 2606"/>
                  <a:gd name="T59" fmla="*/ 913 h 1671"/>
                  <a:gd name="T60" fmla="*/ 1774 w 2606"/>
                  <a:gd name="T61" fmla="*/ 823 h 1671"/>
                  <a:gd name="T62" fmla="*/ 1847 w 2606"/>
                  <a:gd name="T63" fmla="*/ 800 h 1671"/>
                  <a:gd name="T64" fmla="*/ 1886 w 2606"/>
                  <a:gd name="T65" fmla="*/ 879 h 1671"/>
                  <a:gd name="T66" fmla="*/ 1982 w 2606"/>
                  <a:gd name="T67" fmla="*/ 800 h 1671"/>
                  <a:gd name="T68" fmla="*/ 2006 w 2606"/>
                  <a:gd name="T69" fmla="*/ 675 h 1671"/>
                  <a:gd name="T70" fmla="*/ 2040 w 2606"/>
                  <a:gd name="T71" fmla="*/ 681 h 1671"/>
                  <a:gd name="T72" fmla="*/ 1990 w 2606"/>
                  <a:gd name="T73" fmla="*/ 641 h 1671"/>
                  <a:gd name="T74" fmla="*/ 2059 w 2606"/>
                  <a:gd name="T75" fmla="*/ 628 h 1671"/>
                  <a:gd name="T76" fmla="*/ 2204 w 2606"/>
                  <a:gd name="T77" fmla="*/ 495 h 1671"/>
                  <a:gd name="T78" fmla="*/ 2241 w 2606"/>
                  <a:gd name="T79" fmla="*/ 531 h 1671"/>
                  <a:gd name="T80" fmla="*/ 2373 w 2606"/>
                  <a:gd name="T81" fmla="*/ 397 h 1671"/>
                  <a:gd name="T82" fmla="*/ 2440 w 2606"/>
                  <a:gd name="T83" fmla="*/ 381 h 1671"/>
                  <a:gd name="T84" fmla="*/ 2536 w 2606"/>
                  <a:gd name="T85" fmla="*/ 458 h 1671"/>
                  <a:gd name="T86" fmla="*/ 2541 w 2606"/>
                  <a:gd name="T87" fmla="*/ 376 h 1671"/>
                  <a:gd name="T88" fmla="*/ 2579 w 2606"/>
                  <a:gd name="T89" fmla="*/ 294 h 1671"/>
                  <a:gd name="T90" fmla="*/ 2592 w 2606"/>
                  <a:gd name="T91" fmla="*/ 187 h 1671"/>
                  <a:gd name="T92" fmla="*/ 2428 w 2606"/>
                  <a:gd name="T93" fmla="*/ 162 h 1671"/>
                  <a:gd name="T94" fmla="*/ 2347 w 2606"/>
                  <a:gd name="T95" fmla="*/ 220 h 1671"/>
                  <a:gd name="T96" fmla="*/ 2188 w 2606"/>
                  <a:gd name="T97" fmla="*/ 212 h 1671"/>
                  <a:gd name="T98" fmla="*/ 2070 w 2606"/>
                  <a:gd name="T99" fmla="*/ 138 h 1671"/>
                  <a:gd name="T100" fmla="*/ 1975 w 2606"/>
                  <a:gd name="T101" fmla="*/ 81 h 1671"/>
                  <a:gd name="T102" fmla="*/ 1761 w 2606"/>
                  <a:gd name="T103" fmla="*/ 159 h 1671"/>
                  <a:gd name="T104" fmla="*/ 1734 w 2606"/>
                  <a:gd name="T105" fmla="*/ 264 h 1671"/>
                  <a:gd name="T106" fmla="*/ 1665 w 2606"/>
                  <a:gd name="T107" fmla="*/ 376 h 1671"/>
                  <a:gd name="T108" fmla="*/ 1427 w 2606"/>
                  <a:gd name="T109" fmla="*/ 440 h 1671"/>
                  <a:gd name="T110" fmla="*/ 1344 w 2606"/>
                  <a:gd name="T111" fmla="*/ 226 h 1671"/>
                  <a:gd name="T112" fmla="*/ 1369 w 2606"/>
                  <a:gd name="T113" fmla="*/ 142 h 1671"/>
                  <a:gd name="T114" fmla="*/ 1251 w 2606"/>
                  <a:gd name="T115" fmla="*/ 4 h 1671"/>
                  <a:gd name="T116" fmla="*/ 1145 w 2606"/>
                  <a:gd name="T117" fmla="*/ 42 h 1671"/>
                  <a:gd name="T118" fmla="*/ 1023 w 2606"/>
                  <a:gd name="T119" fmla="*/ 115 h 1671"/>
                  <a:gd name="T120" fmla="*/ 961 w 2606"/>
                  <a:gd name="T121" fmla="*/ 51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671">
                    <a:moveTo>
                      <a:pt x="923" y="0"/>
                    </a:moveTo>
                    <a:lnTo>
                      <a:pt x="923" y="12"/>
                    </a:lnTo>
                    <a:lnTo>
                      <a:pt x="921" y="27"/>
                    </a:lnTo>
                    <a:lnTo>
                      <a:pt x="918" y="36"/>
                    </a:lnTo>
                    <a:lnTo>
                      <a:pt x="913" y="43"/>
                    </a:lnTo>
                    <a:lnTo>
                      <a:pt x="906" y="50"/>
                    </a:lnTo>
                    <a:lnTo>
                      <a:pt x="898" y="56"/>
                    </a:lnTo>
                    <a:lnTo>
                      <a:pt x="892" y="60"/>
                    </a:lnTo>
                    <a:lnTo>
                      <a:pt x="885" y="64"/>
                    </a:lnTo>
                    <a:lnTo>
                      <a:pt x="874" y="71"/>
                    </a:lnTo>
                    <a:lnTo>
                      <a:pt x="865" y="80"/>
                    </a:lnTo>
                    <a:lnTo>
                      <a:pt x="860" y="83"/>
                    </a:lnTo>
                    <a:lnTo>
                      <a:pt x="856" y="88"/>
                    </a:lnTo>
                    <a:lnTo>
                      <a:pt x="853" y="93"/>
                    </a:lnTo>
                    <a:lnTo>
                      <a:pt x="850" y="98"/>
                    </a:lnTo>
                    <a:lnTo>
                      <a:pt x="848" y="102"/>
                    </a:lnTo>
                    <a:lnTo>
                      <a:pt x="847" y="107"/>
                    </a:lnTo>
                    <a:lnTo>
                      <a:pt x="843" y="118"/>
                    </a:lnTo>
                    <a:lnTo>
                      <a:pt x="840" y="127"/>
                    </a:lnTo>
                    <a:lnTo>
                      <a:pt x="837" y="137"/>
                    </a:lnTo>
                    <a:lnTo>
                      <a:pt x="835" y="145"/>
                    </a:lnTo>
                    <a:lnTo>
                      <a:pt x="833" y="150"/>
                    </a:lnTo>
                    <a:lnTo>
                      <a:pt x="831" y="153"/>
                    </a:lnTo>
                    <a:lnTo>
                      <a:pt x="829" y="157"/>
                    </a:lnTo>
                    <a:lnTo>
                      <a:pt x="827" y="159"/>
                    </a:lnTo>
                    <a:lnTo>
                      <a:pt x="822" y="163"/>
                    </a:lnTo>
                    <a:lnTo>
                      <a:pt x="817" y="164"/>
                    </a:lnTo>
                    <a:lnTo>
                      <a:pt x="812" y="165"/>
                    </a:lnTo>
                    <a:lnTo>
                      <a:pt x="806" y="167"/>
                    </a:lnTo>
                    <a:lnTo>
                      <a:pt x="795" y="169"/>
                    </a:lnTo>
                    <a:lnTo>
                      <a:pt x="784" y="170"/>
                    </a:lnTo>
                    <a:lnTo>
                      <a:pt x="772" y="173"/>
                    </a:lnTo>
                    <a:lnTo>
                      <a:pt x="760" y="174"/>
                    </a:lnTo>
                    <a:lnTo>
                      <a:pt x="747" y="175"/>
                    </a:lnTo>
                    <a:lnTo>
                      <a:pt x="732" y="177"/>
                    </a:lnTo>
                    <a:lnTo>
                      <a:pt x="720" y="180"/>
                    </a:lnTo>
                    <a:lnTo>
                      <a:pt x="707" y="183"/>
                    </a:lnTo>
                    <a:lnTo>
                      <a:pt x="693" y="186"/>
                    </a:lnTo>
                    <a:lnTo>
                      <a:pt x="679" y="189"/>
                    </a:lnTo>
                    <a:lnTo>
                      <a:pt x="666" y="190"/>
                    </a:lnTo>
                    <a:lnTo>
                      <a:pt x="654" y="190"/>
                    </a:lnTo>
                    <a:lnTo>
                      <a:pt x="642" y="192"/>
                    </a:lnTo>
                    <a:lnTo>
                      <a:pt x="630" y="193"/>
                    </a:lnTo>
                    <a:lnTo>
                      <a:pt x="625" y="194"/>
                    </a:lnTo>
                    <a:lnTo>
                      <a:pt x="620" y="195"/>
                    </a:lnTo>
                    <a:lnTo>
                      <a:pt x="614" y="197"/>
                    </a:lnTo>
                    <a:lnTo>
                      <a:pt x="608" y="201"/>
                    </a:lnTo>
                    <a:lnTo>
                      <a:pt x="603" y="205"/>
                    </a:lnTo>
                    <a:lnTo>
                      <a:pt x="598" y="209"/>
                    </a:lnTo>
                    <a:lnTo>
                      <a:pt x="594" y="215"/>
                    </a:lnTo>
                    <a:lnTo>
                      <a:pt x="590" y="222"/>
                    </a:lnTo>
                    <a:lnTo>
                      <a:pt x="576" y="250"/>
                    </a:lnTo>
                    <a:lnTo>
                      <a:pt x="563" y="274"/>
                    </a:lnTo>
                    <a:lnTo>
                      <a:pt x="557" y="284"/>
                    </a:lnTo>
                    <a:lnTo>
                      <a:pt x="548" y="294"/>
                    </a:lnTo>
                    <a:lnTo>
                      <a:pt x="540" y="302"/>
                    </a:lnTo>
                    <a:lnTo>
                      <a:pt x="531" y="310"/>
                    </a:lnTo>
                    <a:lnTo>
                      <a:pt x="512" y="325"/>
                    </a:lnTo>
                    <a:lnTo>
                      <a:pt x="499" y="335"/>
                    </a:lnTo>
                    <a:lnTo>
                      <a:pt x="491" y="339"/>
                    </a:lnTo>
                    <a:lnTo>
                      <a:pt x="484" y="340"/>
                    </a:lnTo>
                    <a:lnTo>
                      <a:pt x="477" y="339"/>
                    </a:lnTo>
                    <a:lnTo>
                      <a:pt x="468" y="337"/>
                    </a:lnTo>
                    <a:lnTo>
                      <a:pt x="459" y="333"/>
                    </a:lnTo>
                    <a:lnTo>
                      <a:pt x="452" y="331"/>
                    </a:lnTo>
                    <a:lnTo>
                      <a:pt x="446" y="331"/>
                    </a:lnTo>
                    <a:lnTo>
                      <a:pt x="440" y="333"/>
                    </a:lnTo>
                    <a:lnTo>
                      <a:pt x="437" y="337"/>
                    </a:lnTo>
                    <a:lnTo>
                      <a:pt x="432" y="342"/>
                    </a:lnTo>
                    <a:lnTo>
                      <a:pt x="427" y="352"/>
                    </a:lnTo>
                    <a:lnTo>
                      <a:pt x="421" y="363"/>
                    </a:lnTo>
                    <a:lnTo>
                      <a:pt x="419" y="370"/>
                    </a:lnTo>
                    <a:lnTo>
                      <a:pt x="418" y="375"/>
                    </a:lnTo>
                    <a:lnTo>
                      <a:pt x="418" y="379"/>
                    </a:lnTo>
                    <a:lnTo>
                      <a:pt x="419" y="384"/>
                    </a:lnTo>
                    <a:lnTo>
                      <a:pt x="421" y="390"/>
                    </a:lnTo>
                    <a:lnTo>
                      <a:pt x="425" y="396"/>
                    </a:lnTo>
                    <a:lnTo>
                      <a:pt x="427" y="400"/>
                    </a:lnTo>
                    <a:lnTo>
                      <a:pt x="430" y="403"/>
                    </a:lnTo>
                    <a:lnTo>
                      <a:pt x="430" y="405"/>
                    </a:lnTo>
                    <a:lnTo>
                      <a:pt x="428" y="407"/>
                    </a:lnTo>
                    <a:lnTo>
                      <a:pt x="426" y="409"/>
                    </a:lnTo>
                    <a:lnTo>
                      <a:pt x="424" y="411"/>
                    </a:lnTo>
                    <a:lnTo>
                      <a:pt x="419" y="414"/>
                    </a:lnTo>
                    <a:lnTo>
                      <a:pt x="415" y="415"/>
                    </a:lnTo>
                    <a:lnTo>
                      <a:pt x="412" y="415"/>
                    </a:lnTo>
                    <a:lnTo>
                      <a:pt x="407" y="415"/>
                    </a:lnTo>
                    <a:lnTo>
                      <a:pt x="399" y="413"/>
                    </a:lnTo>
                    <a:lnTo>
                      <a:pt x="389" y="411"/>
                    </a:lnTo>
                    <a:lnTo>
                      <a:pt x="380" y="410"/>
                    </a:lnTo>
                    <a:lnTo>
                      <a:pt x="371" y="410"/>
                    </a:lnTo>
                    <a:lnTo>
                      <a:pt x="367" y="411"/>
                    </a:lnTo>
                    <a:lnTo>
                      <a:pt x="363" y="414"/>
                    </a:lnTo>
                    <a:lnTo>
                      <a:pt x="358" y="417"/>
                    </a:lnTo>
                    <a:lnTo>
                      <a:pt x="354" y="422"/>
                    </a:lnTo>
                    <a:lnTo>
                      <a:pt x="346" y="434"/>
                    </a:lnTo>
                    <a:lnTo>
                      <a:pt x="338" y="448"/>
                    </a:lnTo>
                    <a:lnTo>
                      <a:pt x="330" y="466"/>
                    </a:lnTo>
                    <a:lnTo>
                      <a:pt x="321" y="485"/>
                    </a:lnTo>
                    <a:lnTo>
                      <a:pt x="313" y="508"/>
                    </a:lnTo>
                    <a:lnTo>
                      <a:pt x="306" y="533"/>
                    </a:lnTo>
                    <a:lnTo>
                      <a:pt x="301" y="555"/>
                    </a:lnTo>
                    <a:lnTo>
                      <a:pt x="296" y="574"/>
                    </a:lnTo>
                    <a:lnTo>
                      <a:pt x="294" y="580"/>
                    </a:lnTo>
                    <a:lnTo>
                      <a:pt x="292" y="586"/>
                    </a:lnTo>
                    <a:lnTo>
                      <a:pt x="288" y="591"/>
                    </a:lnTo>
                    <a:lnTo>
                      <a:pt x="285" y="597"/>
                    </a:lnTo>
                    <a:lnTo>
                      <a:pt x="277" y="606"/>
                    </a:lnTo>
                    <a:lnTo>
                      <a:pt x="271" y="616"/>
                    </a:lnTo>
                    <a:lnTo>
                      <a:pt x="267" y="630"/>
                    </a:lnTo>
                    <a:lnTo>
                      <a:pt x="263" y="644"/>
                    </a:lnTo>
                    <a:lnTo>
                      <a:pt x="261" y="650"/>
                    </a:lnTo>
                    <a:lnTo>
                      <a:pt x="258" y="656"/>
                    </a:lnTo>
                    <a:lnTo>
                      <a:pt x="256" y="661"/>
                    </a:lnTo>
                    <a:lnTo>
                      <a:pt x="252" y="665"/>
                    </a:lnTo>
                    <a:lnTo>
                      <a:pt x="235" y="676"/>
                    </a:lnTo>
                    <a:lnTo>
                      <a:pt x="214" y="688"/>
                    </a:lnTo>
                    <a:lnTo>
                      <a:pt x="204" y="694"/>
                    </a:lnTo>
                    <a:lnTo>
                      <a:pt x="194" y="701"/>
                    </a:lnTo>
                    <a:lnTo>
                      <a:pt x="185" y="711"/>
                    </a:lnTo>
                    <a:lnTo>
                      <a:pt x="178" y="722"/>
                    </a:lnTo>
                    <a:lnTo>
                      <a:pt x="162" y="747"/>
                    </a:lnTo>
                    <a:lnTo>
                      <a:pt x="147" y="774"/>
                    </a:lnTo>
                    <a:lnTo>
                      <a:pt x="140" y="787"/>
                    </a:lnTo>
                    <a:lnTo>
                      <a:pt x="134" y="799"/>
                    </a:lnTo>
                    <a:lnTo>
                      <a:pt x="129" y="812"/>
                    </a:lnTo>
                    <a:lnTo>
                      <a:pt x="126" y="823"/>
                    </a:lnTo>
                    <a:lnTo>
                      <a:pt x="125" y="832"/>
                    </a:lnTo>
                    <a:lnTo>
                      <a:pt x="125" y="842"/>
                    </a:lnTo>
                    <a:lnTo>
                      <a:pt x="125" y="850"/>
                    </a:lnTo>
                    <a:lnTo>
                      <a:pt x="126" y="856"/>
                    </a:lnTo>
                    <a:lnTo>
                      <a:pt x="130" y="867"/>
                    </a:lnTo>
                    <a:lnTo>
                      <a:pt x="132" y="874"/>
                    </a:lnTo>
                    <a:lnTo>
                      <a:pt x="135" y="876"/>
                    </a:lnTo>
                    <a:lnTo>
                      <a:pt x="137" y="877"/>
                    </a:lnTo>
                    <a:lnTo>
                      <a:pt x="140" y="880"/>
                    </a:lnTo>
                    <a:lnTo>
                      <a:pt x="143" y="881"/>
                    </a:lnTo>
                    <a:lnTo>
                      <a:pt x="153" y="883"/>
                    </a:lnTo>
                    <a:lnTo>
                      <a:pt x="163" y="889"/>
                    </a:lnTo>
                    <a:lnTo>
                      <a:pt x="169" y="893"/>
                    </a:lnTo>
                    <a:lnTo>
                      <a:pt x="174" y="898"/>
                    </a:lnTo>
                    <a:lnTo>
                      <a:pt x="179" y="902"/>
                    </a:lnTo>
                    <a:lnTo>
                      <a:pt x="182" y="908"/>
                    </a:lnTo>
                    <a:lnTo>
                      <a:pt x="188" y="919"/>
                    </a:lnTo>
                    <a:lnTo>
                      <a:pt x="193" y="931"/>
                    </a:lnTo>
                    <a:lnTo>
                      <a:pt x="198" y="947"/>
                    </a:lnTo>
                    <a:lnTo>
                      <a:pt x="200" y="958"/>
                    </a:lnTo>
                    <a:lnTo>
                      <a:pt x="203" y="965"/>
                    </a:lnTo>
                    <a:lnTo>
                      <a:pt x="204" y="974"/>
                    </a:lnTo>
                    <a:lnTo>
                      <a:pt x="204" y="986"/>
                    </a:lnTo>
                    <a:lnTo>
                      <a:pt x="200" y="1001"/>
                    </a:lnTo>
                    <a:lnTo>
                      <a:pt x="197" y="1010"/>
                    </a:lnTo>
                    <a:lnTo>
                      <a:pt x="192" y="1021"/>
                    </a:lnTo>
                    <a:lnTo>
                      <a:pt x="187" y="1029"/>
                    </a:lnTo>
                    <a:lnTo>
                      <a:pt x="182" y="1035"/>
                    </a:lnTo>
                    <a:lnTo>
                      <a:pt x="173" y="1043"/>
                    </a:lnTo>
                    <a:lnTo>
                      <a:pt x="164" y="1050"/>
                    </a:lnTo>
                    <a:lnTo>
                      <a:pt x="162" y="1054"/>
                    </a:lnTo>
                    <a:lnTo>
                      <a:pt x="160" y="1060"/>
                    </a:lnTo>
                    <a:lnTo>
                      <a:pt x="159" y="1068"/>
                    </a:lnTo>
                    <a:lnTo>
                      <a:pt x="157" y="1075"/>
                    </a:lnTo>
                    <a:lnTo>
                      <a:pt x="157" y="1091"/>
                    </a:lnTo>
                    <a:lnTo>
                      <a:pt x="156" y="1106"/>
                    </a:lnTo>
                    <a:lnTo>
                      <a:pt x="157" y="1110"/>
                    </a:lnTo>
                    <a:lnTo>
                      <a:pt x="160" y="1114"/>
                    </a:lnTo>
                    <a:lnTo>
                      <a:pt x="164" y="1116"/>
                    </a:lnTo>
                    <a:lnTo>
                      <a:pt x="169" y="1116"/>
                    </a:lnTo>
                    <a:lnTo>
                      <a:pt x="174" y="1115"/>
                    </a:lnTo>
                    <a:lnTo>
                      <a:pt x="180" y="1113"/>
                    </a:lnTo>
                    <a:lnTo>
                      <a:pt x="184" y="1108"/>
                    </a:lnTo>
                    <a:lnTo>
                      <a:pt x="186" y="1101"/>
                    </a:lnTo>
                    <a:lnTo>
                      <a:pt x="187" y="1089"/>
                    </a:lnTo>
                    <a:lnTo>
                      <a:pt x="186" y="1075"/>
                    </a:lnTo>
                    <a:lnTo>
                      <a:pt x="186" y="1069"/>
                    </a:lnTo>
                    <a:lnTo>
                      <a:pt x="187" y="1063"/>
                    </a:lnTo>
                    <a:lnTo>
                      <a:pt x="189" y="1057"/>
                    </a:lnTo>
                    <a:lnTo>
                      <a:pt x="192" y="1052"/>
                    </a:lnTo>
                    <a:lnTo>
                      <a:pt x="195" y="1052"/>
                    </a:lnTo>
                    <a:lnTo>
                      <a:pt x="201" y="1053"/>
                    </a:lnTo>
                    <a:lnTo>
                      <a:pt x="207" y="1056"/>
                    </a:lnTo>
                    <a:lnTo>
                      <a:pt x="214" y="1059"/>
                    </a:lnTo>
                    <a:lnTo>
                      <a:pt x="224" y="1064"/>
                    </a:lnTo>
                    <a:lnTo>
                      <a:pt x="232" y="1069"/>
                    </a:lnTo>
                    <a:lnTo>
                      <a:pt x="237" y="1070"/>
                    </a:lnTo>
                    <a:lnTo>
                      <a:pt x="241" y="1070"/>
                    </a:lnTo>
                    <a:lnTo>
                      <a:pt x="244" y="1070"/>
                    </a:lnTo>
                    <a:lnTo>
                      <a:pt x="248" y="1068"/>
                    </a:lnTo>
                    <a:lnTo>
                      <a:pt x="256" y="1060"/>
                    </a:lnTo>
                    <a:lnTo>
                      <a:pt x="269" y="1051"/>
                    </a:lnTo>
                    <a:lnTo>
                      <a:pt x="286" y="1040"/>
                    </a:lnTo>
                    <a:lnTo>
                      <a:pt x="307" y="1029"/>
                    </a:lnTo>
                    <a:lnTo>
                      <a:pt x="327" y="1021"/>
                    </a:lnTo>
                    <a:lnTo>
                      <a:pt x="343" y="1014"/>
                    </a:lnTo>
                    <a:lnTo>
                      <a:pt x="357" y="1007"/>
                    </a:lnTo>
                    <a:lnTo>
                      <a:pt x="371" y="1000"/>
                    </a:lnTo>
                    <a:lnTo>
                      <a:pt x="386" y="991"/>
                    </a:lnTo>
                    <a:lnTo>
                      <a:pt x="396" y="987"/>
                    </a:lnTo>
                    <a:lnTo>
                      <a:pt x="405" y="984"/>
                    </a:lnTo>
                    <a:lnTo>
                      <a:pt x="409" y="984"/>
                    </a:lnTo>
                    <a:lnTo>
                      <a:pt x="412" y="986"/>
                    </a:lnTo>
                    <a:lnTo>
                      <a:pt x="413" y="986"/>
                    </a:lnTo>
                    <a:lnTo>
                      <a:pt x="413" y="988"/>
                    </a:lnTo>
                    <a:lnTo>
                      <a:pt x="413" y="989"/>
                    </a:lnTo>
                    <a:lnTo>
                      <a:pt x="412" y="999"/>
                    </a:lnTo>
                    <a:lnTo>
                      <a:pt x="407" y="1012"/>
                    </a:lnTo>
                    <a:lnTo>
                      <a:pt x="405" y="1019"/>
                    </a:lnTo>
                    <a:lnTo>
                      <a:pt x="400" y="1024"/>
                    </a:lnTo>
                    <a:lnTo>
                      <a:pt x="395" y="1027"/>
                    </a:lnTo>
                    <a:lnTo>
                      <a:pt x="389" y="1031"/>
                    </a:lnTo>
                    <a:lnTo>
                      <a:pt x="376" y="1034"/>
                    </a:lnTo>
                    <a:lnTo>
                      <a:pt x="364" y="1035"/>
                    </a:lnTo>
                    <a:lnTo>
                      <a:pt x="359" y="1038"/>
                    </a:lnTo>
                    <a:lnTo>
                      <a:pt x="356" y="1040"/>
                    </a:lnTo>
                    <a:lnTo>
                      <a:pt x="352" y="1043"/>
                    </a:lnTo>
                    <a:lnTo>
                      <a:pt x="349" y="1047"/>
                    </a:lnTo>
                    <a:lnTo>
                      <a:pt x="345" y="1052"/>
                    </a:lnTo>
                    <a:lnTo>
                      <a:pt x="344" y="1058"/>
                    </a:lnTo>
                    <a:lnTo>
                      <a:pt x="342" y="1064"/>
                    </a:lnTo>
                    <a:lnTo>
                      <a:pt x="340" y="1071"/>
                    </a:lnTo>
                    <a:lnTo>
                      <a:pt x="339" y="1077"/>
                    </a:lnTo>
                    <a:lnTo>
                      <a:pt x="336" y="1081"/>
                    </a:lnTo>
                    <a:lnTo>
                      <a:pt x="333" y="1084"/>
                    </a:lnTo>
                    <a:lnTo>
                      <a:pt x="329" y="1087"/>
                    </a:lnTo>
                    <a:lnTo>
                      <a:pt x="319" y="1089"/>
                    </a:lnTo>
                    <a:lnTo>
                      <a:pt x="310" y="1089"/>
                    </a:lnTo>
                    <a:lnTo>
                      <a:pt x="305" y="1090"/>
                    </a:lnTo>
                    <a:lnTo>
                      <a:pt x="300" y="1094"/>
                    </a:lnTo>
                    <a:lnTo>
                      <a:pt x="296" y="1098"/>
                    </a:lnTo>
                    <a:lnTo>
                      <a:pt x="293" y="1104"/>
                    </a:lnTo>
                    <a:lnTo>
                      <a:pt x="286" y="1117"/>
                    </a:lnTo>
                    <a:lnTo>
                      <a:pt x="281" y="1129"/>
                    </a:lnTo>
                    <a:lnTo>
                      <a:pt x="279" y="1134"/>
                    </a:lnTo>
                    <a:lnTo>
                      <a:pt x="276" y="1138"/>
                    </a:lnTo>
                    <a:lnTo>
                      <a:pt x="274" y="1141"/>
                    </a:lnTo>
                    <a:lnTo>
                      <a:pt x="270" y="1142"/>
                    </a:lnTo>
                    <a:lnTo>
                      <a:pt x="262" y="1145"/>
                    </a:lnTo>
                    <a:lnTo>
                      <a:pt x="252" y="1144"/>
                    </a:lnTo>
                    <a:lnTo>
                      <a:pt x="248" y="1144"/>
                    </a:lnTo>
                    <a:lnTo>
                      <a:pt x="242" y="1145"/>
                    </a:lnTo>
                    <a:lnTo>
                      <a:pt x="237" y="1146"/>
                    </a:lnTo>
                    <a:lnTo>
                      <a:pt x="232" y="1148"/>
                    </a:lnTo>
                    <a:lnTo>
                      <a:pt x="223" y="1154"/>
                    </a:lnTo>
                    <a:lnTo>
                      <a:pt x="216" y="1161"/>
                    </a:lnTo>
                    <a:lnTo>
                      <a:pt x="203" y="1172"/>
                    </a:lnTo>
                    <a:lnTo>
                      <a:pt x="189" y="1184"/>
                    </a:lnTo>
                    <a:lnTo>
                      <a:pt x="184" y="1191"/>
                    </a:lnTo>
                    <a:lnTo>
                      <a:pt x="178" y="1198"/>
                    </a:lnTo>
                    <a:lnTo>
                      <a:pt x="173" y="1204"/>
                    </a:lnTo>
                    <a:lnTo>
                      <a:pt x="168" y="1215"/>
                    </a:lnTo>
                    <a:lnTo>
                      <a:pt x="164" y="1226"/>
                    </a:lnTo>
                    <a:lnTo>
                      <a:pt x="163" y="1235"/>
                    </a:lnTo>
                    <a:lnTo>
                      <a:pt x="163" y="1243"/>
                    </a:lnTo>
                    <a:lnTo>
                      <a:pt x="164" y="1251"/>
                    </a:lnTo>
                    <a:lnTo>
                      <a:pt x="164" y="1255"/>
                    </a:lnTo>
                    <a:lnTo>
                      <a:pt x="163" y="1259"/>
                    </a:lnTo>
                    <a:lnTo>
                      <a:pt x="160" y="1264"/>
                    </a:lnTo>
                    <a:lnTo>
                      <a:pt x="155" y="1268"/>
                    </a:lnTo>
                    <a:lnTo>
                      <a:pt x="144" y="1278"/>
                    </a:lnTo>
                    <a:lnTo>
                      <a:pt x="136" y="1285"/>
                    </a:lnTo>
                    <a:lnTo>
                      <a:pt x="129" y="1290"/>
                    </a:lnTo>
                    <a:lnTo>
                      <a:pt x="124" y="1292"/>
                    </a:lnTo>
                    <a:lnTo>
                      <a:pt x="119" y="1293"/>
                    </a:lnTo>
                    <a:lnTo>
                      <a:pt x="113" y="1293"/>
                    </a:lnTo>
                    <a:lnTo>
                      <a:pt x="109" y="1295"/>
                    </a:lnTo>
                    <a:lnTo>
                      <a:pt x="100" y="1298"/>
                    </a:lnTo>
                    <a:lnTo>
                      <a:pt x="92" y="1304"/>
                    </a:lnTo>
                    <a:lnTo>
                      <a:pt x="80" y="1314"/>
                    </a:lnTo>
                    <a:lnTo>
                      <a:pt x="75" y="1319"/>
                    </a:lnTo>
                    <a:lnTo>
                      <a:pt x="72" y="1325"/>
                    </a:lnTo>
                    <a:lnTo>
                      <a:pt x="69" y="1330"/>
                    </a:lnTo>
                    <a:lnTo>
                      <a:pt x="68" y="1335"/>
                    </a:lnTo>
                    <a:lnTo>
                      <a:pt x="66" y="1344"/>
                    </a:lnTo>
                    <a:lnTo>
                      <a:pt x="62" y="1353"/>
                    </a:lnTo>
                    <a:lnTo>
                      <a:pt x="54" y="1365"/>
                    </a:lnTo>
                    <a:lnTo>
                      <a:pt x="41" y="1379"/>
                    </a:lnTo>
                    <a:lnTo>
                      <a:pt x="27" y="1393"/>
                    </a:lnTo>
                    <a:lnTo>
                      <a:pt x="17" y="1404"/>
                    </a:lnTo>
                    <a:lnTo>
                      <a:pt x="14" y="1407"/>
                    </a:lnTo>
                    <a:lnTo>
                      <a:pt x="11" y="1412"/>
                    </a:lnTo>
                    <a:lnTo>
                      <a:pt x="10" y="1418"/>
                    </a:lnTo>
                    <a:lnTo>
                      <a:pt x="10" y="1423"/>
                    </a:lnTo>
                    <a:lnTo>
                      <a:pt x="10" y="1434"/>
                    </a:lnTo>
                    <a:lnTo>
                      <a:pt x="10" y="1443"/>
                    </a:lnTo>
                    <a:lnTo>
                      <a:pt x="9" y="1449"/>
                    </a:lnTo>
                    <a:lnTo>
                      <a:pt x="8" y="1455"/>
                    </a:lnTo>
                    <a:lnTo>
                      <a:pt x="5" y="1461"/>
                    </a:lnTo>
                    <a:lnTo>
                      <a:pt x="3" y="1468"/>
                    </a:lnTo>
                    <a:lnTo>
                      <a:pt x="0" y="1474"/>
                    </a:lnTo>
                    <a:lnTo>
                      <a:pt x="0" y="1478"/>
                    </a:lnTo>
                    <a:lnTo>
                      <a:pt x="4" y="1479"/>
                    </a:lnTo>
                    <a:lnTo>
                      <a:pt x="11" y="1481"/>
                    </a:lnTo>
                    <a:lnTo>
                      <a:pt x="22" y="1485"/>
                    </a:lnTo>
                    <a:lnTo>
                      <a:pt x="34" y="1488"/>
                    </a:lnTo>
                    <a:lnTo>
                      <a:pt x="44" y="1492"/>
                    </a:lnTo>
                    <a:lnTo>
                      <a:pt x="54" y="1494"/>
                    </a:lnTo>
                    <a:lnTo>
                      <a:pt x="60" y="1494"/>
                    </a:lnTo>
                    <a:lnTo>
                      <a:pt x="65" y="1494"/>
                    </a:lnTo>
                    <a:lnTo>
                      <a:pt x="68" y="1493"/>
                    </a:lnTo>
                    <a:lnTo>
                      <a:pt x="73" y="1491"/>
                    </a:lnTo>
                    <a:lnTo>
                      <a:pt x="80" y="1487"/>
                    </a:lnTo>
                    <a:lnTo>
                      <a:pt x="87" y="1484"/>
                    </a:lnTo>
                    <a:lnTo>
                      <a:pt x="92" y="1482"/>
                    </a:lnTo>
                    <a:lnTo>
                      <a:pt x="97" y="1482"/>
                    </a:lnTo>
                    <a:lnTo>
                      <a:pt x="100" y="1484"/>
                    </a:lnTo>
                    <a:lnTo>
                      <a:pt x="105" y="1485"/>
                    </a:lnTo>
                    <a:lnTo>
                      <a:pt x="110" y="1486"/>
                    </a:lnTo>
                    <a:lnTo>
                      <a:pt x="113" y="1489"/>
                    </a:lnTo>
                    <a:lnTo>
                      <a:pt x="117" y="1493"/>
                    </a:lnTo>
                    <a:lnTo>
                      <a:pt x="122" y="1499"/>
                    </a:lnTo>
                    <a:lnTo>
                      <a:pt x="129" y="1512"/>
                    </a:lnTo>
                    <a:lnTo>
                      <a:pt x="137" y="1526"/>
                    </a:lnTo>
                    <a:lnTo>
                      <a:pt x="142" y="1533"/>
                    </a:lnTo>
                    <a:lnTo>
                      <a:pt x="147" y="1539"/>
                    </a:lnTo>
                    <a:lnTo>
                      <a:pt x="153" y="1544"/>
                    </a:lnTo>
                    <a:lnTo>
                      <a:pt x="159" y="1547"/>
                    </a:lnTo>
                    <a:lnTo>
                      <a:pt x="173" y="1549"/>
                    </a:lnTo>
                    <a:lnTo>
                      <a:pt x="188" y="1554"/>
                    </a:lnTo>
                    <a:lnTo>
                      <a:pt x="195" y="1557"/>
                    </a:lnTo>
                    <a:lnTo>
                      <a:pt x="201" y="1561"/>
                    </a:lnTo>
                    <a:lnTo>
                      <a:pt x="206" y="1567"/>
                    </a:lnTo>
                    <a:lnTo>
                      <a:pt x="210" y="1573"/>
                    </a:lnTo>
                    <a:lnTo>
                      <a:pt x="213" y="1586"/>
                    </a:lnTo>
                    <a:lnTo>
                      <a:pt x="217" y="1598"/>
                    </a:lnTo>
                    <a:lnTo>
                      <a:pt x="222" y="1611"/>
                    </a:lnTo>
                    <a:lnTo>
                      <a:pt x="226" y="1625"/>
                    </a:lnTo>
                    <a:lnTo>
                      <a:pt x="231" y="1631"/>
                    </a:lnTo>
                    <a:lnTo>
                      <a:pt x="235" y="1637"/>
                    </a:lnTo>
                    <a:lnTo>
                      <a:pt x="239" y="1642"/>
                    </a:lnTo>
                    <a:lnTo>
                      <a:pt x="245" y="1645"/>
                    </a:lnTo>
                    <a:lnTo>
                      <a:pt x="251" y="1649"/>
                    </a:lnTo>
                    <a:lnTo>
                      <a:pt x="257" y="1651"/>
                    </a:lnTo>
                    <a:lnTo>
                      <a:pt x="263" y="1652"/>
                    </a:lnTo>
                    <a:lnTo>
                      <a:pt x="269" y="1652"/>
                    </a:lnTo>
                    <a:lnTo>
                      <a:pt x="286" y="1652"/>
                    </a:lnTo>
                    <a:lnTo>
                      <a:pt x="307" y="1651"/>
                    </a:lnTo>
                    <a:lnTo>
                      <a:pt x="329" y="1650"/>
                    </a:lnTo>
                    <a:lnTo>
                      <a:pt x="345" y="1651"/>
                    </a:lnTo>
                    <a:lnTo>
                      <a:pt x="357" y="1652"/>
                    </a:lnTo>
                    <a:lnTo>
                      <a:pt x="367" y="1652"/>
                    </a:lnTo>
                    <a:lnTo>
                      <a:pt x="375" y="1650"/>
                    </a:lnTo>
                    <a:lnTo>
                      <a:pt x="384" y="1645"/>
                    </a:lnTo>
                    <a:lnTo>
                      <a:pt x="396" y="1639"/>
                    </a:lnTo>
                    <a:lnTo>
                      <a:pt x="412" y="1634"/>
                    </a:lnTo>
                    <a:lnTo>
                      <a:pt x="419" y="1633"/>
                    </a:lnTo>
                    <a:lnTo>
                      <a:pt x="427" y="1633"/>
                    </a:lnTo>
                    <a:lnTo>
                      <a:pt x="434" y="1633"/>
                    </a:lnTo>
                    <a:lnTo>
                      <a:pt x="440" y="1634"/>
                    </a:lnTo>
                    <a:lnTo>
                      <a:pt x="451" y="1638"/>
                    </a:lnTo>
                    <a:lnTo>
                      <a:pt x="462" y="1644"/>
                    </a:lnTo>
                    <a:lnTo>
                      <a:pt x="470" y="1649"/>
                    </a:lnTo>
                    <a:lnTo>
                      <a:pt x="478" y="1652"/>
                    </a:lnTo>
                    <a:lnTo>
                      <a:pt x="487" y="1656"/>
                    </a:lnTo>
                    <a:lnTo>
                      <a:pt x="491" y="1657"/>
                    </a:lnTo>
                    <a:lnTo>
                      <a:pt x="494" y="1657"/>
                    </a:lnTo>
                    <a:lnTo>
                      <a:pt x="496" y="1655"/>
                    </a:lnTo>
                    <a:lnTo>
                      <a:pt x="500" y="1650"/>
                    </a:lnTo>
                    <a:lnTo>
                      <a:pt x="504" y="1644"/>
                    </a:lnTo>
                    <a:lnTo>
                      <a:pt x="509" y="1637"/>
                    </a:lnTo>
                    <a:lnTo>
                      <a:pt x="514" y="1632"/>
                    </a:lnTo>
                    <a:lnTo>
                      <a:pt x="525" y="1624"/>
                    </a:lnTo>
                    <a:lnTo>
                      <a:pt x="538" y="1614"/>
                    </a:lnTo>
                    <a:lnTo>
                      <a:pt x="544" y="1611"/>
                    </a:lnTo>
                    <a:lnTo>
                      <a:pt x="547" y="1607"/>
                    </a:lnTo>
                    <a:lnTo>
                      <a:pt x="548" y="1601"/>
                    </a:lnTo>
                    <a:lnTo>
                      <a:pt x="547" y="1590"/>
                    </a:lnTo>
                    <a:lnTo>
                      <a:pt x="547" y="1582"/>
                    </a:lnTo>
                    <a:lnTo>
                      <a:pt x="547" y="1573"/>
                    </a:lnTo>
                    <a:lnTo>
                      <a:pt x="550" y="1564"/>
                    </a:lnTo>
                    <a:lnTo>
                      <a:pt x="553" y="1558"/>
                    </a:lnTo>
                    <a:lnTo>
                      <a:pt x="560" y="1547"/>
                    </a:lnTo>
                    <a:lnTo>
                      <a:pt x="565" y="1536"/>
                    </a:lnTo>
                    <a:lnTo>
                      <a:pt x="569" y="1524"/>
                    </a:lnTo>
                    <a:lnTo>
                      <a:pt x="571" y="1512"/>
                    </a:lnTo>
                    <a:lnTo>
                      <a:pt x="575" y="1506"/>
                    </a:lnTo>
                    <a:lnTo>
                      <a:pt x="579" y="1501"/>
                    </a:lnTo>
                    <a:lnTo>
                      <a:pt x="586" y="1497"/>
                    </a:lnTo>
                    <a:lnTo>
                      <a:pt x="596" y="1492"/>
                    </a:lnTo>
                    <a:lnTo>
                      <a:pt x="614" y="1485"/>
                    </a:lnTo>
                    <a:lnTo>
                      <a:pt x="630" y="1478"/>
                    </a:lnTo>
                    <a:lnTo>
                      <a:pt x="641" y="1473"/>
                    </a:lnTo>
                    <a:lnTo>
                      <a:pt x="654" y="1467"/>
                    </a:lnTo>
                    <a:lnTo>
                      <a:pt x="666" y="1462"/>
                    </a:lnTo>
                    <a:lnTo>
                      <a:pt x="677" y="1456"/>
                    </a:lnTo>
                    <a:lnTo>
                      <a:pt x="679" y="1455"/>
                    </a:lnTo>
                    <a:lnTo>
                      <a:pt x="680" y="1454"/>
                    </a:lnTo>
                    <a:lnTo>
                      <a:pt x="680" y="1453"/>
                    </a:lnTo>
                    <a:lnTo>
                      <a:pt x="680" y="1450"/>
                    </a:lnTo>
                    <a:lnTo>
                      <a:pt x="679" y="1447"/>
                    </a:lnTo>
                    <a:lnTo>
                      <a:pt x="676" y="1443"/>
                    </a:lnTo>
                    <a:lnTo>
                      <a:pt x="666" y="1434"/>
                    </a:lnTo>
                    <a:lnTo>
                      <a:pt x="658" y="1426"/>
                    </a:lnTo>
                    <a:lnTo>
                      <a:pt x="648" y="1415"/>
                    </a:lnTo>
                    <a:lnTo>
                      <a:pt x="636" y="1399"/>
                    </a:lnTo>
                    <a:lnTo>
                      <a:pt x="630" y="1390"/>
                    </a:lnTo>
                    <a:lnTo>
                      <a:pt x="625" y="1380"/>
                    </a:lnTo>
                    <a:lnTo>
                      <a:pt x="621" y="1372"/>
                    </a:lnTo>
                    <a:lnTo>
                      <a:pt x="617" y="1363"/>
                    </a:lnTo>
                    <a:lnTo>
                      <a:pt x="616" y="1356"/>
                    </a:lnTo>
                    <a:lnTo>
                      <a:pt x="615" y="1348"/>
                    </a:lnTo>
                    <a:lnTo>
                      <a:pt x="615" y="1341"/>
                    </a:lnTo>
                    <a:lnTo>
                      <a:pt x="616" y="1335"/>
                    </a:lnTo>
                    <a:lnTo>
                      <a:pt x="617" y="1330"/>
                    </a:lnTo>
                    <a:lnTo>
                      <a:pt x="619" y="1328"/>
                    </a:lnTo>
                    <a:lnTo>
                      <a:pt x="621" y="1329"/>
                    </a:lnTo>
                    <a:lnTo>
                      <a:pt x="625" y="1333"/>
                    </a:lnTo>
                    <a:lnTo>
                      <a:pt x="629" y="1348"/>
                    </a:lnTo>
                    <a:lnTo>
                      <a:pt x="636" y="1367"/>
                    </a:lnTo>
                    <a:lnTo>
                      <a:pt x="641" y="1378"/>
                    </a:lnTo>
                    <a:lnTo>
                      <a:pt x="648" y="1387"/>
                    </a:lnTo>
                    <a:lnTo>
                      <a:pt x="655" y="1397"/>
                    </a:lnTo>
                    <a:lnTo>
                      <a:pt x="666" y="1406"/>
                    </a:lnTo>
                    <a:lnTo>
                      <a:pt x="677" y="1416"/>
                    </a:lnTo>
                    <a:lnTo>
                      <a:pt x="689" y="1426"/>
                    </a:lnTo>
                    <a:lnTo>
                      <a:pt x="701" y="1437"/>
                    </a:lnTo>
                    <a:lnTo>
                      <a:pt x="713" y="1450"/>
                    </a:lnTo>
                    <a:lnTo>
                      <a:pt x="734" y="1474"/>
                    </a:lnTo>
                    <a:lnTo>
                      <a:pt x="751" y="1494"/>
                    </a:lnTo>
                    <a:lnTo>
                      <a:pt x="761" y="1507"/>
                    </a:lnTo>
                    <a:lnTo>
                      <a:pt x="776" y="1520"/>
                    </a:lnTo>
                    <a:lnTo>
                      <a:pt x="781" y="1527"/>
                    </a:lnTo>
                    <a:lnTo>
                      <a:pt x="787" y="1535"/>
                    </a:lnTo>
                    <a:lnTo>
                      <a:pt x="792" y="1541"/>
                    </a:lnTo>
                    <a:lnTo>
                      <a:pt x="793" y="1547"/>
                    </a:lnTo>
                    <a:lnTo>
                      <a:pt x="791" y="1556"/>
                    </a:lnTo>
                    <a:lnTo>
                      <a:pt x="785" y="1570"/>
                    </a:lnTo>
                    <a:lnTo>
                      <a:pt x="781" y="1577"/>
                    </a:lnTo>
                    <a:lnTo>
                      <a:pt x="780" y="1585"/>
                    </a:lnTo>
                    <a:lnTo>
                      <a:pt x="779" y="1587"/>
                    </a:lnTo>
                    <a:lnTo>
                      <a:pt x="779" y="1589"/>
                    </a:lnTo>
                    <a:lnTo>
                      <a:pt x="780" y="1592"/>
                    </a:lnTo>
                    <a:lnTo>
                      <a:pt x="781" y="1594"/>
                    </a:lnTo>
                    <a:lnTo>
                      <a:pt x="785" y="1598"/>
                    </a:lnTo>
                    <a:lnTo>
                      <a:pt x="789" y="1600"/>
                    </a:lnTo>
                    <a:lnTo>
                      <a:pt x="792" y="1601"/>
                    </a:lnTo>
                    <a:lnTo>
                      <a:pt x="796" y="1602"/>
                    </a:lnTo>
                    <a:lnTo>
                      <a:pt x="803" y="1602"/>
                    </a:lnTo>
                    <a:lnTo>
                      <a:pt x="811" y="1602"/>
                    </a:lnTo>
                    <a:lnTo>
                      <a:pt x="819" y="1600"/>
                    </a:lnTo>
                    <a:lnTo>
                      <a:pt x="828" y="1599"/>
                    </a:lnTo>
                    <a:lnTo>
                      <a:pt x="836" y="1599"/>
                    </a:lnTo>
                    <a:lnTo>
                      <a:pt x="843" y="1599"/>
                    </a:lnTo>
                    <a:lnTo>
                      <a:pt x="855" y="1602"/>
                    </a:lnTo>
                    <a:lnTo>
                      <a:pt x="866" y="1606"/>
                    </a:lnTo>
                    <a:lnTo>
                      <a:pt x="875" y="1611"/>
                    </a:lnTo>
                    <a:lnTo>
                      <a:pt x="885" y="1615"/>
                    </a:lnTo>
                    <a:lnTo>
                      <a:pt x="894" y="1621"/>
                    </a:lnTo>
                    <a:lnTo>
                      <a:pt x="903" y="1627"/>
                    </a:lnTo>
                    <a:lnTo>
                      <a:pt x="911" y="1634"/>
                    </a:lnTo>
                    <a:lnTo>
                      <a:pt x="919" y="1643"/>
                    </a:lnTo>
                    <a:lnTo>
                      <a:pt x="924" y="1648"/>
                    </a:lnTo>
                    <a:lnTo>
                      <a:pt x="930" y="1652"/>
                    </a:lnTo>
                    <a:lnTo>
                      <a:pt x="937" y="1655"/>
                    </a:lnTo>
                    <a:lnTo>
                      <a:pt x="943" y="1658"/>
                    </a:lnTo>
                    <a:lnTo>
                      <a:pt x="950" y="1659"/>
                    </a:lnTo>
                    <a:lnTo>
                      <a:pt x="959" y="1659"/>
                    </a:lnTo>
                    <a:lnTo>
                      <a:pt x="966" y="1659"/>
                    </a:lnTo>
                    <a:lnTo>
                      <a:pt x="974" y="1658"/>
                    </a:lnTo>
                    <a:lnTo>
                      <a:pt x="986" y="1658"/>
                    </a:lnTo>
                    <a:lnTo>
                      <a:pt x="998" y="1658"/>
                    </a:lnTo>
                    <a:lnTo>
                      <a:pt x="1004" y="1657"/>
                    </a:lnTo>
                    <a:lnTo>
                      <a:pt x="1007" y="1656"/>
                    </a:lnTo>
                    <a:lnTo>
                      <a:pt x="1010" y="1655"/>
                    </a:lnTo>
                    <a:lnTo>
                      <a:pt x="1011" y="1652"/>
                    </a:lnTo>
                    <a:lnTo>
                      <a:pt x="1011" y="1650"/>
                    </a:lnTo>
                    <a:lnTo>
                      <a:pt x="1012" y="1648"/>
                    </a:lnTo>
                    <a:lnTo>
                      <a:pt x="1012" y="1643"/>
                    </a:lnTo>
                    <a:lnTo>
                      <a:pt x="1014" y="1639"/>
                    </a:lnTo>
                    <a:lnTo>
                      <a:pt x="1018" y="1636"/>
                    </a:lnTo>
                    <a:lnTo>
                      <a:pt x="1023" y="1633"/>
                    </a:lnTo>
                    <a:lnTo>
                      <a:pt x="1026" y="1632"/>
                    </a:lnTo>
                    <a:lnTo>
                      <a:pt x="1030" y="1631"/>
                    </a:lnTo>
                    <a:lnTo>
                      <a:pt x="1033" y="1632"/>
                    </a:lnTo>
                    <a:lnTo>
                      <a:pt x="1037" y="1633"/>
                    </a:lnTo>
                    <a:lnTo>
                      <a:pt x="1038" y="1634"/>
                    </a:lnTo>
                    <a:lnTo>
                      <a:pt x="1041" y="1634"/>
                    </a:lnTo>
                    <a:lnTo>
                      <a:pt x="1042" y="1633"/>
                    </a:lnTo>
                    <a:lnTo>
                      <a:pt x="1043" y="1631"/>
                    </a:lnTo>
                    <a:lnTo>
                      <a:pt x="1047" y="1625"/>
                    </a:lnTo>
                    <a:lnTo>
                      <a:pt x="1049" y="1618"/>
                    </a:lnTo>
                    <a:lnTo>
                      <a:pt x="1054" y="1600"/>
                    </a:lnTo>
                    <a:lnTo>
                      <a:pt x="1056" y="1590"/>
                    </a:lnTo>
                    <a:lnTo>
                      <a:pt x="1058" y="1585"/>
                    </a:lnTo>
                    <a:lnTo>
                      <a:pt x="1063" y="1579"/>
                    </a:lnTo>
                    <a:lnTo>
                      <a:pt x="1068" y="1574"/>
                    </a:lnTo>
                    <a:lnTo>
                      <a:pt x="1074" y="1569"/>
                    </a:lnTo>
                    <a:lnTo>
                      <a:pt x="1081" y="1566"/>
                    </a:lnTo>
                    <a:lnTo>
                      <a:pt x="1089" y="1562"/>
                    </a:lnTo>
                    <a:lnTo>
                      <a:pt x="1096" y="1560"/>
                    </a:lnTo>
                    <a:lnTo>
                      <a:pt x="1105" y="1558"/>
                    </a:lnTo>
                    <a:lnTo>
                      <a:pt x="1114" y="1557"/>
                    </a:lnTo>
                    <a:lnTo>
                      <a:pt x="1123" y="1558"/>
                    </a:lnTo>
                    <a:lnTo>
                      <a:pt x="1131" y="1560"/>
                    </a:lnTo>
                    <a:lnTo>
                      <a:pt x="1138" y="1561"/>
                    </a:lnTo>
                    <a:lnTo>
                      <a:pt x="1145" y="1563"/>
                    </a:lnTo>
                    <a:lnTo>
                      <a:pt x="1150" y="1568"/>
                    </a:lnTo>
                    <a:lnTo>
                      <a:pt x="1154" y="1571"/>
                    </a:lnTo>
                    <a:lnTo>
                      <a:pt x="1156" y="1577"/>
                    </a:lnTo>
                    <a:lnTo>
                      <a:pt x="1157" y="1583"/>
                    </a:lnTo>
                    <a:lnTo>
                      <a:pt x="1159" y="1588"/>
                    </a:lnTo>
                    <a:lnTo>
                      <a:pt x="1163" y="1593"/>
                    </a:lnTo>
                    <a:lnTo>
                      <a:pt x="1165" y="1596"/>
                    </a:lnTo>
                    <a:lnTo>
                      <a:pt x="1171" y="1605"/>
                    </a:lnTo>
                    <a:lnTo>
                      <a:pt x="1177" y="1614"/>
                    </a:lnTo>
                    <a:lnTo>
                      <a:pt x="1181" y="1626"/>
                    </a:lnTo>
                    <a:lnTo>
                      <a:pt x="1184" y="1639"/>
                    </a:lnTo>
                    <a:lnTo>
                      <a:pt x="1187" y="1652"/>
                    </a:lnTo>
                    <a:lnTo>
                      <a:pt x="1190" y="1662"/>
                    </a:lnTo>
                    <a:lnTo>
                      <a:pt x="1193" y="1667"/>
                    </a:lnTo>
                    <a:lnTo>
                      <a:pt x="1196" y="1669"/>
                    </a:lnTo>
                    <a:lnTo>
                      <a:pt x="1200" y="1671"/>
                    </a:lnTo>
                    <a:lnTo>
                      <a:pt x="1203" y="1671"/>
                    </a:lnTo>
                    <a:lnTo>
                      <a:pt x="1208" y="1671"/>
                    </a:lnTo>
                    <a:lnTo>
                      <a:pt x="1213" y="1670"/>
                    </a:lnTo>
                    <a:lnTo>
                      <a:pt x="1217" y="1668"/>
                    </a:lnTo>
                    <a:lnTo>
                      <a:pt x="1221" y="1665"/>
                    </a:lnTo>
                    <a:lnTo>
                      <a:pt x="1228" y="1658"/>
                    </a:lnTo>
                    <a:lnTo>
                      <a:pt x="1234" y="1655"/>
                    </a:lnTo>
                    <a:lnTo>
                      <a:pt x="1243" y="1651"/>
                    </a:lnTo>
                    <a:lnTo>
                      <a:pt x="1253" y="1650"/>
                    </a:lnTo>
                    <a:lnTo>
                      <a:pt x="1258" y="1649"/>
                    </a:lnTo>
                    <a:lnTo>
                      <a:pt x="1263" y="1648"/>
                    </a:lnTo>
                    <a:lnTo>
                      <a:pt x="1266" y="1646"/>
                    </a:lnTo>
                    <a:lnTo>
                      <a:pt x="1269" y="1644"/>
                    </a:lnTo>
                    <a:lnTo>
                      <a:pt x="1271" y="1642"/>
                    </a:lnTo>
                    <a:lnTo>
                      <a:pt x="1272" y="1637"/>
                    </a:lnTo>
                    <a:lnTo>
                      <a:pt x="1274" y="1632"/>
                    </a:lnTo>
                    <a:lnTo>
                      <a:pt x="1274" y="1626"/>
                    </a:lnTo>
                    <a:lnTo>
                      <a:pt x="1274" y="1615"/>
                    </a:lnTo>
                    <a:lnTo>
                      <a:pt x="1275" y="1602"/>
                    </a:lnTo>
                    <a:lnTo>
                      <a:pt x="1275" y="1587"/>
                    </a:lnTo>
                    <a:lnTo>
                      <a:pt x="1276" y="1571"/>
                    </a:lnTo>
                    <a:lnTo>
                      <a:pt x="1277" y="1560"/>
                    </a:lnTo>
                    <a:lnTo>
                      <a:pt x="1280" y="1550"/>
                    </a:lnTo>
                    <a:lnTo>
                      <a:pt x="1283" y="1543"/>
                    </a:lnTo>
                    <a:lnTo>
                      <a:pt x="1287" y="1537"/>
                    </a:lnTo>
                    <a:lnTo>
                      <a:pt x="1294" y="1530"/>
                    </a:lnTo>
                    <a:lnTo>
                      <a:pt x="1301" y="1525"/>
                    </a:lnTo>
                    <a:lnTo>
                      <a:pt x="1308" y="1522"/>
                    </a:lnTo>
                    <a:lnTo>
                      <a:pt x="1314" y="1519"/>
                    </a:lnTo>
                    <a:lnTo>
                      <a:pt x="1321" y="1518"/>
                    </a:lnTo>
                    <a:lnTo>
                      <a:pt x="1328" y="1518"/>
                    </a:lnTo>
                    <a:lnTo>
                      <a:pt x="1335" y="1518"/>
                    </a:lnTo>
                    <a:lnTo>
                      <a:pt x="1341" y="1519"/>
                    </a:lnTo>
                    <a:lnTo>
                      <a:pt x="1350" y="1522"/>
                    </a:lnTo>
                    <a:lnTo>
                      <a:pt x="1357" y="1523"/>
                    </a:lnTo>
                    <a:lnTo>
                      <a:pt x="1363" y="1523"/>
                    </a:lnTo>
                    <a:lnTo>
                      <a:pt x="1370" y="1522"/>
                    </a:lnTo>
                    <a:lnTo>
                      <a:pt x="1375" y="1520"/>
                    </a:lnTo>
                    <a:lnTo>
                      <a:pt x="1378" y="1518"/>
                    </a:lnTo>
                    <a:lnTo>
                      <a:pt x="1381" y="1514"/>
                    </a:lnTo>
                    <a:lnTo>
                      <a:pt x="1382" y="1510"/>
                    </a:lnTo>
                    <a:lnTo>
                      <a:pt x="1378" y="1499"/>
                    </a:lnTo>
                    <a:lnTo>
                      <a:pt x="1372" y="1488"/>
                    </a:lnTo>
                    <a:lnTo>
                      <a:pt x="1371" y="1482"/>
                    </a:lnTo>
                    <a:lnTo>
                      <a:pt x="1371" y="1476"/>
                    </a:lnTo>
                    <a:lnTo>
                      <a:pt x="1372" y="1472"/>
                    </a:lnTo>
                    <a:lnTo>
                      <a:pt x="1377" y="1466"/>
                    </a:lnTo>
                    <a:lnTo>
                      <a:pt x="1388" y="1454"/>
                    </a:lnTo>
                    <a:lnTo>
                      <a:pt x="1398" y="1442"/>
                    </a:lnTo>
                    <a:lnTo>
                      <a:pt x="1402" y="1435"/>
                    </a:lnTo>
                    <a:lnTo>
                      <a:pt x="1406" y="1428"/>
                    </a:lnTo>
                    <a:lnTo>
                      <a:pt x="1408" y="1419"/>
                    </a:lnTo>
                    <a:lnTo>
                      <a:pt x="1409" y="1410"/>
                    </a:lnTo>
                    <a:lnTo>
                      <a:pt x="1409" y="1393"/>
                    </a:lnTo>
                    <a:lnTo>
                      <a:pt x="1408" y="1379"/>
                    </a:lnTo>
                    <a:lnTo>
                      <a:pt x="1410" y="1374"/>
                    </a:lnTo>
                    <a:lnTo>
                      <a:pt x="1413" y="1369"/>
                    </a:lnTo>
                    <a:lnTo>
                      <a:pt x="1417" y="1367"/>
                    </a:lnTo>
                    <a:lnTo>
                      <a:pt x="1426" y="1365"/>
                    </a:lnTo>
                    <a:lnTo>
                      <a:pt x="1444" y="1361"/>
                    </a:lnTo>
                    <a:lnTo>
                      <a:pt x="1460" y="1358"/>
                    </a:lnTo>
                    <a:lnTo>
                      <a:pt x="1467" y="1355"/>
                    </a:lnTo>
                    <a:lnTo>
                      <a:pt x="1474" y="1352"/>
                    </a:lnTo>
                    <a:lnTo>
                      <a:pt x="1482" y="1348"/>
                    </a:lnTo>
                    <a:lnTo>
                      <a:pt x="1489" y="1343"/>
                    </a:lnTo>
                    <a:lnTo>
                      <a:pt x="1498" y="1336"/>
                    </a:lnTo>
                    <a:lnTo>
                      <a:pt x="1509" y="1330"/>
                    </a:lnTo>
                    <a:lnTo>
                      <a:pt x="1516" y="1328"/>
                    </a:lnTo>
                    <a:lnTo>
                      <a:pt x="1522" y="1327"/>
                    </a:lnTo>
                    <a:lnTo>
                      <a:pt x="1529" y="1327"/>
                    </a:lnTo>
                    <a:lnTo>
                      <a:pt x="1537" y="1327"/>
                    </a:lnTo>
                    <a:lnTo>
                      <a:pt x="1554" y="1330"/>
                    </a:lnTo>
                    <a:lnTo>
                      <a:pt x="1568" y="1334"/>
                    </a:lnTo>
                    <a:lnTo>
                      <a:pt x="1573" y="1329"/>
                    </a:lnTo>
                    <a:lnTo>
                      <a:pt x="1577" y="1325"/>
                    </a:lnTo>
                    <a:lnTo>
                      <a:pt x="1579" y="1319"/>
                    </a:lnTo>
                    <a:lnTo>
                      <a:pt x="1581" y="1315"/>
                    </a:lnTo>
                    <a:lnTo>
                      <a:pt x="1583" y="1299"/>
                    </a:lnTo>
                    <a:lnTo>
                      <a:pt x="1581" y="1280"/>
                    </a:lnTo>
                    <a:lnTo>
                      <a:pt x="1581" y="1271"/>
                    </a:lnTo>
                    <a:lnTo>
                      <a:pt x="1583" y="1262"/>
                    </a:lnTo>
                    <a:lnTo>
                      <a:pt x="1585" y="1254"/>
                    </a:lnTo>
                    <a:lnTo>
                      <a:pt x="1589" y="1247"/>
                    </a:lnTo>
                    <a:lnTo>
                      <a:pt x="1599" y="1236"/>
                    </a:lnTo>
                    <a:lnTo>
                      <a:pt x="1609" y="1227"/>
                    </a:lnTo>
                    <a:lnTo>
                      <a:pt x="1617" y="1220"/>
                    </a:lnTo>
                    <a:lnTo>
                      <a:pt x="1622" y="1211"/>
                    </a:lnTo>
                    <a:lnTo>
                      <a:pt x="1623" y="1208"/>
                    </a:lnTo>
                    <a:lnTo>
                      <a:pt x="1624" y="1205"/>
                    </a:lnTo>
                    <a:lnTo>
                      <a:pt x="1627" y="1203"/>
                    </a:lnTo>
                    <a:lnTo>
                      <a:pt x="1629" y="1202"/>
                    </a:lnTo>
                    <a:lnTo>
                      <a:pt x="1634" y="1202"/>
                    </a:lnTo>
                    <a:lnTo>
                      <a:pt x="1639" y="1202"/>
                    </a:lnTo>
                    <a:lnTo>
                      <a:pt x="1641" y="1202"/>
                    </a:lnTo>
                    <a:lnTo>
                      <a:pt x="1642" y="1202"/>
                    </a:lnTo>
                    <a:lnTo>
                      <a:pt x="1644" y="1199"/>
                    </a:lnTo>
                    <a:lnTo>
                      <a:pt x="1646" y="1197"/>
                    </a:lnTo>
                    <a:lnTo>
                      <a:pt x="1647" y="1189"/>
                    </a:lnTo>
                    <a:lnTo>
                      <a:pt x="1648" y="1177"/>
                    </a:lnTo>
                    <a:lnTo>
                      <a:pt x="1648" y="1161"/>
                    </a:lnTo>
                    <a:lnTo>
                      <a:pt x="1648" y="1142"/>
                    </a:lnTo>
                    <a:lnTo>
                      <a:pt x="1648" y="1126"/>
                    </a:lnTo>
                    <a:lnTo>
                      <a:pt x="1649" y="1115"/>
                    </a:lnTo>
                    <a:lnTo>
                      <a:pt x="1650" y="1111"/>
                    </a:lnTo>
                    <a:lnTo>
                      <a:pt x="1652" y="1107"/>
                    </a:lnTo>
                    <a:lnTo>
                      <a:pt x="1655" y="1102"/>
                    </a:lnTo>
                    <a:lnTo>
                      <a:pt x="1658" y="1098"/>
                    </a:lnTo>
                    <a:lnTo>
                      <a:pt x="1661" y="1094"/>
                    </a:lnTo>
                    <a:lnTo>
                      <a:pt x="1666" y="1090"/>
                    </a:lnTo>
                    <a:lnTo>
                      <a:pt x="1671" y="1088"/>
                    </a:lnTo>
                    <a:lnTo>
                      <a:pt x="1675" y="1085"/>
                    </a:lnTo>
                    <a:lnTo>
                      <a:pt x="1680" y="1085"/>
                    </a:lnTo>
                    <a:lnTo>
                      <a:pt x="1685" y="1087"/>
                    </a:lnTo>
                    <a:lnTo>
                      <a:pt x="1690" y="1088"/>
                    </a:lnTo>
                    <a:lnTo>
                      <a:pt x="1696" y="1090"/>
                    </a:lnTo>
                    <a:lnTo>
                      <a:pt x="1702" y="1092"/>
                    </a:lnTo>
                    <a:lnTo>
                      <a:pt x="1707" y="1094"/>
                    </a:lnTo>
                    <a:lnTo>
                      <a:pt x="1712" y="1095"/>
                    </a:lnTo>
                    <a:lnTo>
                      <a:pt x="1718" y="1094"/>
                    </a:lnTo>
                    <a:lnTo>
                      <a:pt x="1724" y="1092"/>
                    </a:lnTo>
                    <a:lnTo>
                      <a:pt x="1730" y="1089"/>
                    </a:lnTo>
                    <a:lnTo>
                      <a:pt x="1736" y="1085"/>
                    </a:lnTo>
                    <a:lnTo>
                      <a:pt x="1741" y="1082"/>
                    </a:lnTo>
                    <a:lnTo>
                      <a:pt x="1744" y="1078"/>
                    </a:lnTo>
                    <a:lnTo>
                      <a:pt x="1748" y="1073"/>
                    </a:lnTo>
                    <a:lnTo>
                      <a:pt x="1749" y="1070"/>
                    </a:lnTo>
                    <a:lnTo>
                      <a:pt x="1748" y="1066"/>
                    </a:lnTo>
                    <a:lnTo>
                      <a:pt x="1743" y="1059"/>
                    </a:lnTo>
                    <a:lnTo>
                      <a:pt x="1737" y="1051"/>
                    </a:lnTo>
                    <a:lnTo>
                      <a:pt x="1735" y="1045"/>
                    </a:lnTo>
                    <a:lnTo>
                      <a:pt x="1734" y="1040"/>
                    </a:lnTo>
                    <a:lnTo>
                      <a:pt x="1734" y="1035"/>
                    </a:lnTo>
                    <a:lnTo>
                      <a:pt x="1737" y="1029"/>
                    </a:lnTo>
                    <a:lnTo>
                      <a:pt x="1741" y="1026"/>
                    </a:lnTo>
                    <a:lnTo>
                      <a:pt x="1744" y="1024"/>
                    </a:lnTo>
                    <a:lnTo>
                      <a:pt x="1748" y="1022"/>
                    </a:lnTo>
                    <a:lnTo>
                      <a:pt x="1751" y="1024"/>
                    </a:lnTo>
                    <a:lnTo>
                      <a:pt x="1759" y="1027"/>
                    </a:lnTo>
                    <a:lnTo>
                      <a:pt x="1763" y="1032"/>
                    </a:lnTo>
                    <a:lnTo>
                      <a:pt x="1766" y="1033"/>
                    </a:lnTo>
                    <a:lnTo>
                      <a:pt x="1768" y="1034"/>
                    </a:lnTo>
                    <a:lnTo>
                      <a:pt x="1770" y="1034"/>
                    </a:lnTo>
                    <a:lnTo>
                      <a:pt x="1773" y="1033"/>
                    </a:lnTo>
                    <a:lnTo>
                      <a:pt x="1775" y="1032"/>
                    </a:lnTo>
                    <a:lnTo>
                      <a:pt x="1778" y="1028"/>
                    </a:lnTo>
                    <a:lnTo>
                      <a:pt x="1779" y="1024"/>
                    </a:lnTo>
                    <a:lnTo>
                      <a:pt x="1780" y="1018"/>
                    </a:lnTo>
                    <a:lnTo>
                      <a:pt x="1782" y="1005"/>
                    </a:lnTo>
                    <a:lnTo>
                      <a:pt x="1782" y="994"/>
                    </a:lnTo>
                    <a:lnTo>
                      <a:pt x="1782" y="989"/>
                    </a:lnTo>
                    <a:lnTo>
                      <a:pt x="1781" y="984"/>
                    </a:lnTo>
                    <a:lnTo>
                      <a:pt x="1780" y="981"/>
                    </a:lnTo>
                    <a:lnTo>
                      <a:pt x="1779" y="977"/>
                    </a:lnTo>
                    <a:lnTo>
                      <a:pt x="1776" y="974"/>
                    </a:lnTo>
                    <a:lnTo>
                      <a:pt x="1775" y="970"/>
                    </a:lnTo>
                    <a:lnTo>
                      <a:pt x="1774" y="966"/>
                    </a:lnTo>
                    <a:lnTo>
                      <a:pt x="1774" y="964"/>
                    </a:lnTo>
                    <a:lnTo>
                      <a:pt x="1775" y="961"/>
                    </a:lnTo>
                    <a:lnTo>
                      <a:pt x="1776" y="959"/>
                    </a:lnTo>
                    <a:lnTo>
                      <a:pt x="1779" y="958"/>
                    </a:lnTo>
                    <a:lnTo>
                      <a:pt x="1782" y="957"/>
                    </a:lnTo>
                    <a:lnTo>
                      <a:pt x="1798" y="956"/>
                    </a:lnTo>
                    <a:lnTo>
                      <a:pt x="1812" y="955"/>
                    </a:lnTo>
                    <a:lnTo>
                      <a:pt x="1818" y="953"/>
                    </a:lnTo>
                    <a:lnTo>
                      <a:pt x="1824" y="952"/>
                    </a:lnTo>
                    <a:lnTo>
                      <a:pt x="1830" y="950"/>
                    </a:lnTo>
                    <a:lnTo>
                      <a:pt x="1835" y="947"/>
                    </a:lnTo>
                    <a:lnTo>
                      <a:pt x="1838" y="944"/>
                    </a:lnTo>
                    <a:lnTo>
                      <a:pt x="1843" y="938"/>
                    </a:lnTo>
                    <a:lnTo>
                      <a:pt x="1845" y="932"/>
                    </a:lnTo>
                    <a:lnTo>
                      <a:pt x="1848" y="926"/>
                    </a:lnTo>
                    <a:lnTo>
                      <a:pt x="1848" y="920"/>
                    </a:lnTo>
                    <a:lnTo>
                      <a:pt x="1847" y="915"/>
                    </a:lnTo>
                    <a:lnTo>
                      <a:pt x="1845" y="914"/>
                    </a:lnTo>
                    <a:lnTo>
                      <a:pt x="1844" y="913"/>
                    </a:lnTo>
                    <a:lnTo>
                      <a:pt x="1842" y="912"/>
                    </a:lnTo>
                    <a:lnTo>
                      <a:pt x="1839" y="913"/>
                    </a:lnTo>
                    <a:lnTo>
                      <a:pt x="1833" y="913"/>
                    </a:lnTo>
                    <a:lnTo>
                      <a:pt x="1829" y="914"/>
                    </a:lnTo>
                    <a:lnTo>
                      <a:pt x="1824" y="913"/>
                    </a:lnTo>
                    <a:lnTo>
                      <a:pt x="1820" y="913"/>
                    </a:lnTo>
                    <a:lnTo>
                      <a:pt x="1818" y="911"/>
                    </a:lnTo>
                    <a:lnTo>
                      <a:pt x="1817" y="909"/>
                    </a:lnTo>
                    <a:lnTo>
                      <a:pt x="1817" y="906"/>
                    </a:lnTo>
                    <a:lnTo>
                      <a:pt x="1819" y="902"/>
                    </a:lnTo>
                    <a:lnTo>
                      <a:pt x="1823" y="895"/>
                    </a:lnTo>
                    <a:lnTo>
                      <a:pt x="1824" y="888"/>
                    </a:lnTo>
                    <a:lnTo>
                      <a:pt x="1824" y="884"/>
                    </a:lnTo>
                    <a:lnTo>
                      <a:pt x="1823" y="881"/>
                    </a:lnTo>
                    <a:lnTo>
                      <a:pt x="1820" y="879"/>
                    </a:lnTo>
                    <a:lnTo>
                      <a:pt x="1818" y="876"/>
                    </a:lnTo>
                    <a:lnTo>
                      <a:pt x="1811" y="875"/>
                    </a:lnTo>
                    <a:lnTo>
                      <a:pt x="1803" y="874"/>
                    </a:lnTo>
                    <a:lnTo>
                      <a:pt x="1798" y="874"/>
                    </a:lnTo>
                    <a:lnTo>
                      <a:pt x="1793" y="874"/>
                    </a:lnTo>
                    <a:lnTo>
                      <a:pt x="1790" y="871"/>
                    </a:lnTo>
                    <a:lnTo>
                      <a:pt x="1786" y="869"/>
                    </a:lnTo>
                    <a:lnTo>
                      <a:pt x="1782" y="864"/>
                    </a:lnTo>
                    <a:lnTo>
                      <a:pt x="1780" y="858"/>
                    </a:lnTo>
                    <a:lnTo>
                      <a:pt x="1778" y="850"/>
                    </a:lnTo>
                    <a:lnTo>
                      <a:pt x="1775" y="840"/>
                    </a:lnTo>
                    <a:lnTo>
                      <a:pt x="1774" y="831"/>
                    </a:lnTo>
                    <a:lnTo>
                      <a:pt x="1774" y="823"/>
                    </a:lnTo>
                    <a:lnTo>
                      <a:pt x="1775" y="814"/>
                    </a:lnTo>
                    <a:lnTo>
                      <a:pt x="1776" y="808"/>
                    </a:lnTo>
                    <a:lnTo>
                      <a:pt x="1779" y="804"/>
                    </a:lnTo>
                    <a:lnTo>
                      <a:pt x="1784" y="800"/>
                    </a:lnTo>
                    <a:lnTo>
                      <a:pt x="1790" y="798"/>
                    </a:lnTo>
                    <a:lnTo>
                      <a:pt x="1795" y="797"/>
                    </a:lnTo>
                    <a:lnTo>
                      <a:pt x="1801" y="795"/>
                    </a:lnTo>
                    <a:lnTo>
                      <a:pt x="1806" y="798"/>
                    </a:lnTo>
                    <a:lnTo>
                      <a:pt x="1811" y="800"/>
                    </a:lnTo>
                    <a:lnTo>
                      <a:pt x="1813" y="804"/>
                    </a:lnTo>
                    <a:lnTo>
                      <a:pt x="1817" y="814"/>
                    </a:lnTo>
                    <a:lnTo>
                      <a:pt x="1820" y="823"/>
                    </a:lnTo>
                    <a:lnTo>
                      <a:pt x="1823" y="826"/>
                    </a:lnTo>
                    <a:lnTo>
                      <a:pt x="1825" y="829"/>
                    </a:lnTo>
                    <a:lnTo>
                      <a:pt x="1829" y="830"/>
                    </a:lnTo>
                    <a:lnTo>
                      <a:pt x="1832" y="830"/>
                    </a:lnTo>
                    <a:lnTo>
                      <a:pt x="1835" y="829"/>
                    </a:lnTo>
                    <a:lnTo>
                      <a:pt x="1837" y="824"/>
                    </a:lnTo>
                    <a:lnTo>
                      <a:pt x="1838" y="819"/>
                    </a:lnTo>
                    <a:lnTo>
                      <a:pt x="1839" y="813"/>
                    </a:lnTo>
                    <a:lnTo>
                      <a:pt x="1842" y="807"/>
                    </a:lnTo>
                    <a:lnTo>
                      <a:pt x="1845" y="801"/>
                    </a:lnTo>
                    <a:lnTo>
                      <a:pt x="1847" y="800"/>
                    </a:lnTo>
                    <a:lnTo>
                      <a:pt x="1849" y="798"/>
                    </a:lnTo>
                    <a:lnTo>
                      <a:pt x="1851" y="797"/>
                    </a:lnTo>
                    <a:lnTo>
                      <a:pt x="1855" y="797"/>
                    </a:lnTo>
                    <a:lnTo>
                      <a:pt x="1861" y="798"/>
                    </a:lnTo>
                    <a:lnTo>
                      <a:pt x="1866" y="799"/>
                    </a:lnTo>
                    <a:lnTo>
                      <a:pt x="1869" y="802"/>
                    </a:lnTo>
                    <a:lnTo>
                      <a:pt x="1872" y="806"/>
                    </a:lnTo>
                    <a:lnTo>
                      <a:pt x="1873" y="811"/>
                    </a:lnTo>
                    <a:lnTo>
                      <a:pt x="1874" y="814"/>
                    </a:lnTo>
                    <a:lnTo>
                      <a:pt x="1874" y="819"/>
                    </a:lnTo>
                    <a:lnTo>
                      <a:pt x="1874" y="824"/>
                    </a:lnTo>
                    <a:lnTo>
                      <a:pt x="1870" y="832"/>
                    </a:lnTo>
                    <a:lnTo>
                      <a:pt x="1866" y="842"/>
                    </a:lnTo>
                    <a:lnTo>
                      <a:pt x="1861" y="850"/>
                    </a:lnTo>
                    <a:lnTo>
                      <a:pt x="1856" y="857"/>
                    </a:lnTo>
                    <a:lnTo>
                      <a:pt x="1854" y="863"/>
                    </a:lnTo>
                    <a:lnTo>
                      <a:pt x="1854" y="871"/>
                    </a:lnTo>
                    <a:lnTo>
                      <a:pt x="1854" y="875"/>
                    </a:lnTo>
                    <a:lnTo>
                      <a:pt x="1855" y="879"/>
                    </a:lnTo>
                    <a:lnTo>
                      <a:pt x="1857" y="881"/>
                    </a:lnTo>
                    <a:lnTo>
                      <a:pt x="1860" y="882"/>
                    </a:lnTo>
                    <a:lnTo>
                      <a:pt x="1870" y="882"/>
                    </a:lnTo>
                    <a:lnTo>
                      <a:pt x="1886" y="879"/>
                    </a:lnTo>
                    <a:lnTo>
                      <a:pt x="1894" y="876"/>
                    </a:lnTo>
                    <a:lnTo>
                      <a:pt x="1902" y="874"/>
                    </a:lnTo>
                    <a:lnTo>
                      <a:pt x="1910" y="870"/>
                    </a:lnTo>
                    <a:lnTo>
                      <a:pt x="1916" y="867"/>
                    </a:lnTo>
                    <a:lnTo>
                      <a:pt x="1926" y="858"/>
                    </a:lnTo>
                    <a:lnTo>
                      <a:pt x="1936" y="850"/>
                    </a:lnTo>
                    <a:lnTo>
                      <a:pt x="1940" y="846"/>
                    </a:lnTo>
                    <a:lnTo>
                      <a:pt x="1946" y="843"/>
                    </a:lnTo>
                    <a:lnTo>
                      <a:pt x="1951" y="840"/>
                    </a:lnTo>
                    <a:lnTo>
                      <a:pt x="1957" y="840"/>
                    </a:lnTo>
                    <a:lnTo>
                      <a:pt x="1970" y="840"/>
                    </a:lnTo>
                    <a:lnTo>
                      <a:pt x="1982" y="842"/>
                    </a:lnTo>
                    <a:lnTo>
                      <a:pt x="1988" y="842"/>
                    </a:lnTo>
                    <a:lnTo>
                      <a:pt x="1993" y="842"/>
                    </a:lnTo>
                    <a:lnTo>
                      <a:pt x="1995" y="840"/>
                    </a:lnTo>
                    <a:lnTo>
                      <a:pt x="1998" y="839"/>
                    </a:lnTo>
                    <a:lnTo>
                      <a:pt x="1999" y="837"/>
                    </a:lnTo>
                    <a:lnTo>
                      <a:pt x="1998" y="835"/>
                    </a:lnTo>
                    <a:lnTo>
                      <a:pt x="1996" y="830"/>
                    </a:lnTo>
                    <a:lnTo>
                      <a:pt x="1995" y="826"/>
                    </a:lnTo>
                    <a:lnTo>
                      <a:pt x="1990" y="817"/>
                    </a:lnTo>
                    <a:lnTo>
                      <a:pt x="1987" y="808"/>
                    </a:lnTo>
                    <a:lnTo>
                      <a:pt x="1982" y="800"/>
                    </a:lnTo>
                    <a:lnTo>
                      <a:pt x="1977" y="788"/>
                    </a:lnTo>
                    <a:lnTo>
                      <a:pt x="1976" y="781"/>
                    </a:lnTo>
                    <a:lnTo>
                      <a:pt x="1975" y="776"/>
                    </a:lnTo>
                    <a:lnTo>
                      <a:pt x="1975" y="770"/>
                    </a:lnTo>
                    <a:lnTo>
                      <a:pt x="1975" y="767"/>
                    </a:lnTo>
                    <a:lnTo>
                      <a:pt x="1981" y="761"/>
                    </a:lnTo>
                    <a:lnTo>
                      <a:pt x="1987" y="757"/>
                    </a:lnTo>
                    <a:lnTo>
                      <a:pt x="1990" y="755"/>
                    </a:lnTo>
                    <a:lnTo>
                      <a:pt x="1992" y="753"/>
                    </a:lnTo>
                    <a:lnTo>
                      <a:pt x="1993" y="749"/>
                    </a:lnTo>
                    <a:lnTo>
                      <a:pt x="1992" y="744"/>
                    </a:lnTo>
                    <a:lnTo>
                      <a:pt x="1987" y="735"/>
                    </a:lnTo>
                    <a:lnTo>
                      <a:pt x="1980" y="725"/>
                    </a:lnTo>
                    <a:lnTo>
                      <a:pt x="1977" y="720"/>
                    </a:lnTo>
                    <a:lnTo>
                      <a:pt x="1976" y="715"/>
                    </a:lnTo>
                    <a:lnTo>
                      <a:pt x="1975" y="707"/>
                    </a:lnTo>
                    <a:lnTo>
                      <a:pt x="1976" y="699"/>
                    </a:lnTo>
                    <a:lnTo>
                      <a:pt x="1980" y="691"/>
                    </a:lnTo>
                    <a:lnTo>
                      <a:pt x="1983" y="686"/>
                    </a:lnTo>
                    <a:lnTo>
                      <a:pt x="1987" y="681"/>
                    </a:lnTo>
                    <a:lnTo>
                      <a:pt x="1992" y="679"/>
                    </a:lnTo>
                    <a:lnTo>
                      <a:pt x="2000" y="676"/>
                    </a:lnTo>
                    <a:lnTo>
                      <a:pt x="2006" y="675"/>
                    </a:lnTo>
                    <a:lnTo>
                      <a:pt x="2009" y="676"/>
                    </a:lnTo>
                    <a:lnTo>
                      <a:pt x="2012" y="678"/>
                    </a:lnTo>
                    <a:lnTo>
                      <a:pt x="2014" y="680"/>
                    </a:lnTo>
                    <a:lnTo>
                      <a:pt x="2017" y="682"/>
                    </a:lnTo>
                    <a:lnTo>
                      <a:pt x="2020" y="691"/>
                    </a:lnTo>
                    <a:lnTo>
                      <a:pt x="2023" y="699"/>
                    </a:lnTo>
                    <a:lnTo>
                      <a:pt x="2024" y="709"/>
                    </a:lnTo>
                    <a:lnTo>
                      <a:pt x="2026" y="715"/>
                    </a:lnTo>
                    <a:lnTo>
                      <a:pt x="2030" y="719"/>
                    </a:lnTo>
                    <a:lnTo>
                      <a:pt x="2034" y="723"/>
                    </a:lnTo>
                    <a:lnTo>
                      <a:pt x="2037" y="724"/>
                    </a:lnTo>
                    <a:lnTo>
                      <a:pt x="2039" y="724"/>
                    </a:lnTo>
                    <a:lnTo>
                      <a:pt x="2042" y="724"/>
                    </a:lnTo>
                    <a:lnTo>
                      <a:pt x="2044" y="724"/>
                    </a:lnTo>
                    <a:lnTo>
                      <a:pt x="2046" y="723"/>
                    </a:lnTo>
                    <a:lnTo>
                      <a:pt x="2047" y="720"/>
                    </a:lnTo>
                    <a:lnTo>
                      <a:pt x="2047" y="717"/>
                    </a:lnTo>
                    <a:lnTo>
                      <a:pt x="2047" y="713"/>
                    </a:lnTo>
                    <a:lnTo>
                      <a:pt x="2045" y="703"/>
                    </a:lnTo>
                    <a:lnTo>
                      <a:pt x="2040" y="693"/>
                    </a:lnTo>
                    <a:lnTo>
                      <a:pt x="2039" y="688"/>
                    </a:lnTo>
                    <a:lnTo>
                      <a:pt x="2039" y="684"/>
                    </a:lnTo>
                    <a:lnTo>
                      <a:pt x="2040" y="681"/>
                    </a:lnTo>
                    <a:lnTo>
                      <a:pt x="2044" y="679"/>
                    </a:lnTo>
                    <a:lnTo>
                      <a:pt x="2049" y="676"/>
                    </a:lnTo>
                    <a:lnTo>
                      <a:pt x="2052" y="673"/>
                    </a:lnTo>
                    <a:lnTo>
                      <a:pt x="2056" y="671"/>
                    </a:lnTo>
                    <a:lnTo>
                      <a:pt x="2059" y="667"/>
                    </a:lnTo>
                    <a:lnTo>
                      <a:pt x="2062" y="662"/>
                    </a:lnTo>
                    <a:lnTo>
                      <a:pt x="2064" y="659"/>
                    </a:lnTo>
                    <a:lnTo>
                      <a:pt x="2064" y="655"/>
                    </a:lnTo>
                    <a:lnTo>
                      <a:pt x="2064" y="653"/>
                    </a:lnTo>
                    <a:lnTo>
                      <a:pt x="2063" y="650"/>
                    </a:lnTo>
                    <a:lnTo>
                      <a:pt x="2061" y="647"/>
                    </a:lnTo>
                    <a:lnTo>
                      <a:pt x="2057" y="646"/>
                    </a:lnTo>
                    <a:lnTo>
                      <a:pt x="2052" y="643"/>
                    </a:lnTo>
                    <a:lnTo>
                      <a:pt x="2043" y="640"/>
                    </a:lnTo>
                    <a:lnTo>
                      <a:pt x="2034" y="636"/>
                    </a:lnTo>
                    <a:lnTo>
                      <a:pt x="2030" y="636"/>
                    </a:lnTo>
                    <a:lnTo>
                      <a:pt x="2024" y="636"/>
                    </a:lnTo>
                    <a:lnTo>
                      <a:pt x="2018" y="637"/>
                    </a:lnTo>
                    <a:lnTo>
                      <a:pt x="2012" y="638"/>
                    </a:lnTo>
                    <a:lnTo>
                      <a:pt x="2001" y="642"/>
                    </a:lnTo>
                    <a:lnTo>
                      <a:pt x="1994" y="643"/>
                    </a:lnTo>
                    <a:lnTo>
                      <a:pt x="1992" y="643"/>
                    </a:lnTo>
                    <a:lnTo>
                      <a:pt x="1990" y="641"/>
                    </a:lnTo>
                    <a:lnTo>
                      <a:pt x="1990" y="638"/>
                    </a:lnTo>
                    <a:lnTo>
                      <a:pt x="1990" y="634"/>
                    </a:lnTo>
                    <a:lnTo>
                      <a:pt x="1992" y="629"/>
                    </a:lnTo>
                    <a:lnTo>
                      <a:pt x="1993" y="624"/>
                    </a:lnTo>
                    <a:lnTo>
                      <a:pt x="1995" y="618"/>
                    </a:lnTo>
                    <a:lnTo>
                      <a:pt x="1999" y="612"/>
                    </a:lnTo>
                    <a:lnTo>
                      <a:pt x="2002" y="608"/>
                    </a:lnTo>
                    <a:lnTo>
                      <a:pt x="2007" y="604"/>
                    </a:lnTo>
                    <a:lnTo>
                      <a:pt x="2012" y="602"/>
                    </a:lnTo>
                    <a:lnTo>
                      <a:pt x="2018" y="600"/>
                    </a:lnTo>
                    <a:lnTo>
                      <a:pt x="2027" y="598"/>
                    </a:lnTo>
                    <a:lnTo>
                      <a:pt x="2037" y="598"/>
                    </a:lnTo>
                    <a:lnTo>
                      <a:pt x="2043" y="599"/>
                    </a:lnTo>
                    <a:lnTo>
                      <a:pt x="2047" y="603"/>
                    </a:lnTo>
                    <a:lnTo>
                      <a:pt x="2049" y="604"/>
                    </a:lnTo>
                    <a:lnTo>
                      <a:pt x="2049" y="608"/>
                    </a:lnTo>
                    <a:lnTo>
                      <a:pt x="2049" y="610"/>
                    </a:lnTo>
                    <a:lnTo>
                      <a:pt x="2049" y="613"/>
                    </a:lnTo>
                    <a:lnTo>
                      <a:pt x="2047" y="618"/>
                    </a:lnTo>
                    <a:lnTo>
                      <a:pt x="2049" y="621"/>
                    </a:lnTo>
                    <a:lnTo>
                      <a:pt x="2050" y="623"/>
                    </a:lnTo>
                    <a:lnTo>
                      <a:pt x="2052" y="625"/>
                    </a:lnTo>
                    <a:lnTo>
                      <a:pt x="2059" y="628"/>
                    </a:lnTo>
                    <a:lnTo>
                      <a:pt x="2068" y="627"/>
                    </a:lnTo>
                    <a:lnTo>
                      <a:pt x="2076" y="623"/>
                    </a:lnTo>
                    <a:lnTo>
                      <a:pt x="2088" y="616"/>
                    </a:lnTo>
                    <a:lnTo>
                      <a:pt x="2093" y="612"/>
                    </a:lnTo>
                    <a:lnTo>
                      <a:pt x="2097" y="608"/>
                    </a:lnTo>
                    <a:lnTo>
                      <a:pt x="2101" y="603"/>
                    </a:lnTo>
                    <a:lnTo>
                      <a:pt x="2103" y="599"/>
                    </a:lnTo>
                    <a:lnTo>
                      <a:pt x="2106" y="592"/>
                    </a:lnTo>
                    <a:lnTo>
                      <a:pt x="2109" y="587"/>
                    </a:lnTo>
                    <a:lnTo>
                      <a:pt x="2119" y="583"/>
                    </a:lnTo>
                    <a:lnTo>
                      <a:pt x="2141" y="572"/>
                    </a:lnTo>
                    <a:lnTo>
                      <a:pt x="2150" y="568"/>
                    </a:lnTo>
                    <a:lnTo>
                      <a:pt x="2160" y="564"/>
                    </a:lnTo>
                    <a:lnTo>
                      <a:pt x="2172" y="559"/>
                    </a:lnTo>
                    <a:lnTo>
                      <a:pt x="2184" y="554"/>
                    </a:lnTo>
                    <a:lnTo>
                      <a:pt x="2189" y="550"/>
                    </a:lnTo>
                    <a:lnTo>
                      <a:pt x="2193" y="547"/>
                    </a:lnTo>
                    <a:lnTo>
                      <a:pt x="2195" y="542"/>
                    </a:lnTo>
                    <a:lnTo>
                      <a:pt x="2197" y="537"/>
                    </a:lnTo>
                    <a:lnTo>
                      <a:pt x="2200" y="524"/>
                    </a:lnTo>
                    <a:lnTo>
                      <a:pt x="2203" y="510"/>
                    </a:lnTo>
                    <a:lnTo>
                      <a:pt x="2203" y="502"/>
                    </a:lnTo>
                    <a:lnTo>
                      <a:pt x="2204" y="495"/>
                    </a:lnTo>
                    <a:lnTo>
                      <a:pt x="2206" y="491"/>
                    </a:lnTo>
                    <a:lnTo>
                      <a:pt x="2207" y="487"/>
                    </a:lnTo>
                    <a:lnTo>
                      <a:pt x="2208" y="485"/>
                    </a:lnTo>
                    <a:lnTo>
                      <a:pt x="2210" y="485"/>
                    </a:lnTo>
                    <a:lnTo>
                      <a:pt x="2221" y="489"/>
                    </a:lnTo>
                    <a:lnTo>
                      <a:pt x="2232" y="492"/>
                    </a:lnTo>
                    <a:lnTo>
                      <a:pt x="2238" y="490"/>
                    </a:lnTo>
                    <a:lnTo>
                      <a:pt x="2244" y="487"/>
                    </a:lnTo>
                    <a:lnTo>
                      <a:pt x="2246" y="486"/>
                    </a:lnTo>
                    <a:lnTo>
                      <a:pt x="2248" y="485"/>
                    </a:lnTo>
                    <a:lnTo>
                      <a:pt x="2252" y="485"/>
                    </a:lnTo>
                    <a:lnTo>
                      <a:pt x="2253" y="487"/>
                    </a:lnTo>
                    <a:lnTo>
                      <a:pt x="2256" y="489"/>
                    </a:lnTo>
                    <a:lnTo>
                      <a:pt x="2256" y="491"/>
                    </a:lnTo>
                    <a:lnTo>
                      <a:pt x="2256" y="492"/>
                    </a:lnTo>
                    <a:lnTo>
                      <a:pt x="2254" y="493"/>
                    </a:lnTo>
                    <a:lnTo>
                      <a:pt x="2251" y="498"/>
                    </a:lnTo>
                    <a:lnTo>
                      <a:pt x="2247" y="507"/>
                    </a:lnTo>
                    <a:lnTo>
                      <a:pt x="2244" y="516"/>
                    </a:lnTo>
                    <a:lnTo>
                      <a:pt x="2241" y="522"/>
                    </a:lnTo>
                    <a:lnTo>
                      <a:pt x="2240" y="524"/>
                    </a:lnTo>
                    <a:lnTo>
                      <a:pt x="2240" y="527"/>
                    </a:lnTo>
                    <a:lnTo>
                      <a:pt x="2241" y="531"/>
                    </a:lnTo>
                    <a:lnTo>
                      <a:pt x="2244" y="536"/>
                    </a:lnTo>
                    <a:lnTo>
                      <a:pt x="2246" y="540"/>
                    </a:lnTo>
                    <a:lnTo>
                      <a:pt x="2248" y="541"/>
                    </a:lnTo>
                    <a:lnTo>
                      <a:pt x="2252" y="542"/>
                    </a:lnTo>
                    <a:lnTo>
                      <a:pt x="2254" y="541"/>
                    </a:lnTo>
                    <a:lnTo>
                      <a:pt x="2261" y="540"/>
                    </a:lnTo>
                    <a:lnTo>
                      <a:pt x="2266" y="537"/>
                    </a:lnTo>
                    <a:lnTo>
                      <a:pt x="2272" y="534"/>
                    </a:lnTo>
                    <a:lnTo>
                      <a:pt x="2277" y="529"/>
                    </a:lnTo>
                    <a:lnTo>
                      <a:pt x="2280" y="522"/>
                    </a:lnTo>
                    <a:lnTo>
                      <a:pt x="2285" y="515"/>
                    </a:lnTo>
                    <a:lnTo>
                      <a:pt x="2291" y="499"/>
                    </a:lnTo>
                    <a:lnTo>
                      <a:pt x="2296" y="490"/>
                    </a:lnTo>
                    <a:lnTo>
                      <a:pt x="2301" y="482"/>
                    </a:lnTo>
                    <a:lnTo>
                      <a:pt x="2311" y="470"/>
                    </a:lnTo>
                    <a:lnTo>
                      <a:pt x="2322" y="454"/>
                    </a:lnTo>
                    <a:lnTo>
                      <a:pt x="2333" y="440"/>
                    </a:lnTo>
                    <a:lnTo>
                      <a:pt x="2342" y="424"/>
                    </a:lnTo>
                    <a:lnTo>
                      <a:pt x="2352" y="410"/>
                    </a:lnTo>
                    <a:lnTo>
                      <a:pt x="2357" y="405"/>
                    </a:lnTo>
                    <a:lnTo>
                      <a:pt x="2361" y="401"/>
                    </a:lnTo>
                    <a:lnTo>
                      <a:pt x="2367" y="398"/>
                    </a:lnTo>
                    <a:lnTo>
                      <a:pt x="2373" y="397"/>
                    </a:lnTo>
                    <a:lnTo>
                      <a:pt x="2376" y="398"/>
                    </a:lnTo>
                    <a:lnTo>
                      <a:pt x="2379" y="400"/>
                    </a:lnTo>
                    <a:lnTo>
                      <a:pt x="2382" y="402"/>
                    </a:lnTo>
                    <a:lnTo>
                      <a:pt x="2383" y="404"/>
                    </a:lnTo>
                    <a:lnTo>
                      <a:pt x="2386" y="411"/>
                    </a:lnTo>
                    <a:lnTo>
                      <a:pt x="2390" y="420"/>
                    </a:lnTo>
                    <a:lnTo>
                      <a:pt x="2392" y="428"/>
                    </a:lnTo>
                    <a:lnTo>
                      <a:pt x="2396" y="436"/>
                    </a:lnTo>
                    <a:lnTo>
                      <a:pt x="2399" y="444"/>
                    </a:lnTo>
                    <a:lnTo>
                      <a:pt x="2404" y="448"/>
                    </a:lnTo>
                    <a:lnTo>
                      <a:pt x="2410" y="449"/>
                    </a:lnTo>
                    <a:lnTo>
                      <a:pt x="2415" y="451"/>
                    </a:lnTo>
                    <a:lnTo>
                      <a:pt x="2420" y="448"/>
                    </a:lnTo>
                    <a:lnTo>
                      <a:pt x="2423" y="446"/>
                    </a:lnTo>
                    <a:lnTo>
                      <a:pt x="2427" y="442"/>
                    </a:lnTo>
                    <a:lnTo>
                      <a:pt x="2430" y="439"/>
                    </a:lnTo>
                    <a:lnTo>
                      <a:pt x="2431" y="434"/>
                    </a:lnTo>
                    <a:lnTo>
                      <a:pt x="2433" y="430"/>
                    </a:lnTo>
                    <a:lnTo>
                      <a:pt x="2433" y="416"/>
                    </a:lnTo>
                    <a:lnTo>
                      <a:pt x="2434" y="397"/>
                    </a:lnTo>
                    <a:lnTo>
                      <a:pt x="2435" y="389"/>
                    </a:lnTo>
                    <a:lnTo>
                      <a:pt x="2439" y="382"/>
                    </a:lnTo>
                    <a:lnTo>
                      <a:pt x="2440" y="381"/>
                    </a:lnTo>
                    <a:lnTo>
                      <a:pt x="2443" y="379"/>
                    </a:lnTo>
                    <a:lnTo>
                      <a:pt x="2446" y="378"/>
                    </a:lnTo>
                    <a:lnTo>
                      <a:pt x="2449" y="379"/>
                    </a:lnTo>
                    <a:lnTo>
                      <a:pt x="2453" y="382"/>
                    </a:lnTo>
                    <a:lnTo>
                      <a:pt x="2456" y="385"/>
                    </a:lnTo>
                    <a:lnTo>
                      <a:pt x="2458" y="389"/>
                    </a:lnTo>
                    <a:lnTo>
                      <a:pt x="2459" y="394"/>
                    </a:lnTo>
                    <a:lnTo>
                      <a:pt x="2459" y="405"/>
                    </a:lnTo>
                    <a:lnTo>
                      <a:pt x="2459" y="419"/>
                    </a:lnTo>
                    <a:lnTo>
                      <a:pt x="2458" y="432"/>
                    </a:lnTo>
                    <a:lnTo>
                      <a:pt x="2458" y="444"/>
                    </a:lnTo>
                    <a:lnTo>
                      <a:pt x="2458" y="449"/>
                    </a:lnTo>
                    <a:lnTo>
                      <a:pt x="2460" y="454"/>
                    </a:lnTo>
                    <a:lnTo>
                      <a:pt x="2461" y="458"/>
                    </a:lnTo>
                    <a:lnTo>
                      <a:pt x="2465" y="461"/>
                    </a:lnTo>
                    <a:lnTo>
                      <a:pt x="2471" y="465"/>
                    </a:lnTo>
                    <a:lnTo>
                      <a:pt x="2478" y="466"/>
                    </a:lnTo>
                    <a:lnTo>
                      <a:pt x="2485" y="466"/>
                    </a:lnTo>
                    <a:lnTo>
                      <a:pt x="2492" y="466"/>
                    </a:lnTo>
                    <a:lnTo>
                      <a:pt x="2506" y="464"/>
                    </a:lnTo>
                    <a:lnTo>
                      <a:pt x="2516" y="461"/>
                    </a:lnTo>
                    <a:lnTo>
                      <a:pt x="2525" y="460"/>
                    </a:lnTo>
                    <a:lnTo>
                      <a:pt x="2536" y="458"/>
                    </a:lnTo>
                    <a:lnTo>
                      <a:pt x="2542" y="457"/>
                    </a:lnTo>
                    <a:lnTo>
                      <a:pt x="2547" y="454"/>
                    </a:lnTo>
                    <a:lnTo>
                      <a:pt x="2553" y="451"/>
                    </a:lnTo>
                    <a:lnTo>
                      <a:pt x="2560" y="446"/>
                    </a:lnTo>
                    <a:lnTo>
                      <a:pt x="2562" y="444"/>
                    </a:lnTo>
                    <a:lnTo>
                      <a:pt x="2565" y="440"/>
                    </a:lnTo>
                    <a:lnTo>
                      <a:pt x="2566" y="438"/>
                    </a:lnTo>
                    <a:lnTo>
                      <a:pt x="2566" y="434"/>
                    </a:lnTo>
                    <a:lnTo>
                      <a:pt x="2566" y="428"/>
                    </a:lnTo>
                    <a:lnTo>
                      <a:pt x="2565" y="421"/>
                    </a:lnTo>
                    <a:lnTo>
                      <a:pt x="2563" y="415"/>
                    </a:lnTo>
                    <a:lnTo>
                      <a:pt x="2562" y="408"/>
                    </a:lnTo>
                    <a:lnTo>
                      <a:pt x="2562" y="402"/>
                    </a:lnTo>
                    <a:lnTo>
                      <a:pt x="2565" y="396"/>
                    </a:lnTo>
                    <a:lnTo>
                      <a:pt x="2574" y="378"/>
                    </a:lnTo>
                    <a:lnTo>
                      <a:pt x="2579" y="366"/>
                    </a:lnTo>
                    <a:lnTo>
                      <a:pt x="2579" y="365"/>
                    </a:lnTo>
                    <a:lnTo>
                      <a:pt x="2576" y="364"/>
                    </a:lnTo>
                    <a:lnTo>
                      <a:pt x="2574" y="365"/>
                    </a:lnTo>
                    <a:lnTo>
                      <a:pt x="2569" y="366"/>
                    </a:lnTo>
                    <a:lnTo>
                      <a:pt x="2560" y="370"/>
                    </a:lnTo>
                    <a:lnTo>
                      <a:pt x="2548" y="375"/>
                    </a:lnTo>
                    <a:lnTo>
                      <a:pt x="2541" y="376"/>
                    </a:lnTo>
                    <a:lnTo>
                      <a:pt x="2536" y="376"/>
                    </a:lnTo>
                    <a:lnTo>
                      <a:pt x="2531" y="376"/>
                    </a:lnTo>
                    <a:lnTo>
                      <a:pt x="2528" y="375"/>
                    </a:lnTo>
                    <a:lnTo>
                      <a:pt x="2524" y="372"/>
                    </a:lnTo>
                    <a:lnTo>
                      <a:pt x="2522" y="369"/>
                    </a:lnTo>
                    <a:lnTo>
                      <a:pt x="2522" y="363"/>
                    </a:lnTo>
                    <a:lnTo>
                      <a:pt x="2522" y="357"/>
                    </a:lnTo>
                    <a:lnTo>
                      <a:pt x="2523" y="350"/>
                    </a:lnTo>
                    <a:lnTo>
                      <a:pt x="2525" y="342"/>
                    </a:lnTo>
                    <a:lnTo>
                      <a:pt x="2528" y="337"/>
                    </a:lnTo>
                    <a:lnTo>
                      <a:pt x="2532" y="332"/>
                    </a:lnTo>
                    <a:lnTo>
                      <a:pt x="2537" y="327"/>
                    </a:lnTo>
                    <a:lnTo>
                      <a:pt x="2543" y="325"/>
                    </a:lnTo>
                    <a:lnTo>
                      <a:pt x="2550" y="322"/>
                    </a:lnTo>
                    <a:lnTo>
                      <a:pt x="2557" y="321"/>
                    </a:lnTo>
                    <a:lnTo>
                      <a:pt x="2562" y="320"/>
                    </a:lnTo>
                    <a:lnTo>
                      <a:pt x="2566" y="319"/>
                    </a:lnTo>
                    <a:lnTo>
                      <a:pt x="2568" y="316"/>
                    </a:lnTo>
                    <a:lnTo>
                      <a:pt x="2571" y="315"/>
                    </a:lnTo>
                    <a:lnTo>
                      <a:pt x="2573" y="310"/>
                    </a:lnTo>
                    <a:lnTo>
                      <a:pt x="2575" y="304"/>
                    </a:lnTo>
                    <a:lnTo>
                      <a:pt x="2578" y="300"/>
                    </a:lnTo>
                    <a:lnTo>
                      <a:pt x="2579" y="294"/>
                    </a:lnTo>
                    <a:lnTo>
                      <a:pt x="2579" y="291"/>
                    </a:lnTo>
                    <a:lnTo>
                      <a:pt x="2578" y="288"/>
                    </a:lnTo>
                    <a:lnTo>
                      <a:pt x="2576" y="285"/>
                    </a:lnTo>
                    <a:lnTo>
                      <a:pt x="2575" y="282"/>
                    </a:lnTo>
                    <a:lnTo>
                      <a:pt x="2569" y="274"/>
                    </a:lnTo>
                    <a:lnTo>
                      <a:pt x="2563" y="265"/>
                    </a:lnTo>
                    <a:lnTo>
                      <a:pt x="2559" y="257"/>
                    </a:lnTo>
                    <a:lnTo>
                      <a:pt x="2556" y="249"/>
                    </a:lnTo>
                    <a:lnTo>
                      <a:pt x="2556" y="245"/>
                    </a:lnTo>
                    <a:lnTo>
                      <a:pt x="2559" y="240"/>
                    </a:lnTo>
                    <a:lnTo>
                      <a:pt x="2561" y="237"/>
                    </a:lnTo>
                    <a:lnTo>
                      <a:pt x="2565" y="232"/>
                    </a:lnTo>
                    <a:lnTo>
                      <a:pt x="2573" y="225"/>
                    </a:lnTo>
                    <a:lnTo>
                      <a:pt x="2579" y="220"/>
                    </a:lnTo>
                    <a:lnTo>
                      <a:pt x="2594" y="213"/>
                    </a:lnTo>
                    <a:lnTo>
                      <a:pt x="2605" y="207"/>
                    </a:lnTo>
                    <a:lnTo>
                      <a:pt x="2606" y="205"/>
                    </a:lnTo>
                    <a:lnTo>
                      <a:pt x="2606" y="202"/>
                    </a:lnTo>
                    <a:lnTo>
                      <a:pt x="2605" y="199"/>
                    </a:lnTo>
                    <a:lnTo>
                      <a:pt x="2604" y="196"/>
                    </a:lnTo>
                    <a:lnTo>
                      <a:pt x="2599" y="192"/>
                    </a:lnTo>
                    <a:lnTo>
                      <a:pt x="2594" y="188"/>
                    </a:lnTo>
                    <a:lnTo>
                      <a:pt x="2592" y="187"/>
                    </a:lnTo>
                    <a:lnTo>
                      <a:pt x="2588" y="187"/>
                    </a:lnTo>
                    <a:lnTo>
                      <a:pt x="2585" y="187"/>
                    </a:lnTo>
                    <a:lnTo>
                      <a:pt x="2580" y="188"/>
                    </a:lnTo>
                    <a:lnTo>
                      <a:pt x="2571" y="193"/>
                    </a:lnTo>
                    <a:lnTo>
                      <a:pt x="2561" y="199"/>
                    </a:lnTo>
                    <a:lnTo>
                      <a:pt x="2553" y="205"/>
                    </a:lnTo>
                    <a:lnTo>
                      <a:pt x="2544" y="209"/>
                    </a:lnTo>
                    <a:lnTo>
                      <a:pt x="2540" y="212"/>
                    </a:lnTo>
                    <a:lnTo>
                      <a:pt x="2535" y="213"/>
                    </a:lnTo>
                    <a:lnTo>
                      <a:pt x="2530" y="213"/>
                    </a:lnTo>
                    <a:lnTo>
                      <a:pt x="2525" y="213"/>
                    </a:lnTo>
                    <a:lnTo>
                      <a:pt x="2513" y="213"/>
                    </a:lnTo>
                    <a:lnTo>
                      <a:pt x="2500" y="212"/>
                    </a:lnTo>
                    <a:lnTo>
                      <a:pt x="2488" y="212"/>
                    </a:lnTo>
                    <a:lnTo>
                      <a:pt x="2479" y="213"/>
                    </a:lnTo>
                    <a:lnTo>
                      <a:pt x="2471" y="212"/>
                    </a:lnTo>
                    <a:lnTo>
                      <a:pt x="2464" y="209"/>
                    </a:lnTo>
                    <a:lnTo>
                      <a:pt x="2458" y="206"/>
                    </a:lnTo>
                    <a:lnTo>
                      <a:pt x="2454" y="200"/>
                    </a:lnTo>
                    <a:lnTo>
                      <a:pt x="2448" y="190"/>
                    </a:lnTo>
                    <a:lnTo>
                      <a:pt x="2439" y="175"/>
                    </a:lnTo>
                    <a:lnTo>
                      <a:pt x="2434" y="168"/>
                    </a:lnTo>
                    <a:lnTo>
                      <a:pt x="2428" y="162"/>
                    </a:lnTo>
                    <a:lnTo>
                      <a:pt x="2423" y="157"/>
                    </a:lnTo>
                    <a:lnTo>
                      <a:pt x="2418" y="155"/>
                    </a:lnTo>
                    <a:lnTo>
                      <a:pt x="2409" y="152"/>
                    </a:lnTo>
                    <a:lnTo>
                      <a:pt x="2397" y="151"/>
                    </a:lnTo>
                    <a:lnTo>
                      <a:pt x="2386" y="152"/>
                    </a:lnTo>
                    <a:lnTo>
                      <a:pt x="2377" y="153"/>
                    </a:lnTo>
                    <a:lnTo>
                      <a:pt x="2372" y="156"/>
                    </a:lnTo>
                    <a:lnTo>
                      <a:pt x="2368" y="161"/>
                    </a:lnTo>
                    <a:lnTo>
                      <a:pt x="2365" y="165"/>
                    </a:lnTo>
                    <a:lnTo>
                      <a:pt x="2362" y="171"/>
                    </a:lnTo>
                    <a:lnTo>
                      <a:pt x="2361" y="178"/>
                    </a:lnTo>
                    <a:lnTo>
                      <a:pt x="2360" y="184"/>
                    </a:lnTo>
                    <a:lnTo>
                      <a:pt x="2360" y="192"/>
                    </a:lnTo>
                    <a:lnTo>
                      <a:pt x="2361" y="197"/>
                    </a:lnTo>
                    <a:lnTo>
                      <a:pt x="2361" y="202"/>
                    </a:lnTo>
                    <a:lnTo>
                      <a:pt x="2361" y="207"/>
                    </a:lnTo>
                    <a:lnTo>
                      <a:pt x="2360" y="211"/>
                    </a:lnTo>
                    <a:lnTo>
                      <a:pt x="2359" y="214"/>
                    </a:lnTo>
                    <a:lnTo>
                      <a:pt x="2358" y="216"/>
                    </a:lnTo>
                    <a:lnTo>
                      <a:pt x="2355" y="218"/>
                    </a:lnTo>
                    <a:lnTo>
                      <a:pt x="2353" y="219"/>
                    </a:lnTo>
                    <a:lnTo>
                      <a:pt x="2349" y="220"/>
                    </a:lnTo>
                    <a:lnTo>
                      <a:pt x="2347" y="220"/>
                    </a:lnTo>
                    <a:lnTo>
                      <a:pt x="2345" y="219"/>
                    </a:lnTo>
                    <a:lnTo>
                      <a:pt x="2342" y="218"/>
                    </a:lnTo>
                    <a:lnTo>
                      <a:pt x="2340" y="216"/>
                    </a:lnTo>
                    <a:lnTo>
                      <a:pt x="2335" y="212"/>
                    </a:lnTo>
                    <a:lnTo>
                      <a:pt x="2330" y="206"/>
                    </a:lnTo>
                    <a:lnTo>
                      <a:pt x="2328" y="203"/>
                    </a:lnTo>
                    <a:lnTo>
                      <a:pt x="2324" y="202"/>
                    </a:lnTo>
                    <a:lnTo>
                      <a:pt x="2321" y="201"/>
                    </a:lnTo>
                    <a:lnTo>
                      <a:pt x="2316" y="201"/>
                    </a:lnTo>
                    <a:lnTo>
                      <a:pt x="2311" y="201"/>
                    </a:lnTo>
                    <a:lnTo>
                      <a:pt x="2307" y="202"/>
                    </a:lnTo>
                    <a:lnTo>
                      <a:pt x="2301" y="203"/>
                    </a:lnTo>
                    <a:lnTo>
                      <a:pt x="2296" y="206"/>
                    </a:lnTo>
                    <a:lnTo>
                      <a:pt x="2284" y="212"/>
                    </a:lnTo>
                    <a:lnTo>
                      <a:pt x="2267" y="216"/>
                    </a:lnTo>
                    <a:lnTo>
                      <a:pt x="2250" y="221"/>
                    </a:lnTo>
                    <a:lnTo>
                      <a:pt x="2235" y="225"/>
                    </a:lnTo>
                    <a:lnTo>
                      <a:pt x="2225" y="226"/>
                    </a:lnTo>
                    <a:lnTo>
                      <a:pt x="2215" y="225"/>
                    </a:lnTo>
                    <a:lnTo>
                      <a:pt x="2204" y="222"/>
                    </a:lnTo>
                    <a:lnTo>
                      <a:pt x="2195" y="220"/>
                    </a:lnTo>
                    <a:lnTo>
                      <a:pt x="2191" y="216"/>
                    </a:lnTo>
                    <a:lnTo>
                      <a:pt x="2188" y="212"/>
                    </a:lnTo>
                    <a:lnTo>
                      <a:pt x="2182" y="205"/>
                    </a:lnTo>
                    <a:lnTo>
                      <a:pt x="2177" y="197"/>
                    </a:lnTo>
                    <a:lnTo>
                      <a:pt x="2171" y="189"/>
                    </a:lnTo>
                    <a:lnTo>
                      <a:pt x="2166" y="182"/>
                    </a:lnTo>
                    <a:lnTo>
                      <a:pt x="2162" y="176"/>
                    </a:lnTo>
                    <a:lnTo>
                      <a:pt x="2157" y="171"/>
                    </a:lnTo>
                    <a:lnTo>
                      <a:pt x="2152" y="169"/>
                    </a:lnTo>
                    <a:lnTo>
                      <a:pt x="2147" y="169"/>
                    </a:lnTo>
                    <a:lnTo>
                      <a:pt x="2144" y="169"/>
                    </a:lnTo>
                    <a:lnTo>
                      <a:pt x="2140" y="169"/>
                    </a:lnTo>
                    <a:lnTo>
                      <a:pt x="2133" y="173"/>
                    </a:lnTo>
                    <a:lnTo>
                      <a:pt x="2126" y="176"/>
                    </a:lnTo>
                    <a:lnTo>
                      <a:pt x="2119" y="178"/>
                    </a:lnTo>
                    <a:lnTo>
                      <a:pt x="2110" y="178"/>
                    </a:lnTo>
                    <a:lnTo>
                      <a:pt x="2099" y="176"/>
                    </a:lnTo>
                    <a:lnTo>
                      <a:pt x="2083" y="171"/>
                    </a:lnTo>
                    <a:lnTo>
                      <a:pt x="2080" y="169"/>
                    </a:lnTo>
                    <a:lnTo>
                      <a:pt x="2076" y="167"/>
                    </a:lnTo>
                    <a:lnTo>
                      <a:pt x="2074" y="164"/>
                    </a:lnTo>
                    <a:lnTo>
                      <a:pt x="2072" y="161"/>
                    </a:lnTo>
                    <a:lnTo>
                      <a:pt x="2071" y="153"/>
                    </a:lnTo>
                    <a:lnTo>
                      <a:pt x="2070" y="145"/>
                    </a:lnTo>
                    <a:lnTo>
                      <a:pt x="2070" y="138"/>
                    </a:lnTo>
                    <a:lnTo>
                      <a:pt x="2070" y="131"/>
                    </a:lnTo>
                    <a:lnTo>
                      <a:pt x="2069" y="127"/>
                    </a:lnTo>
                    <a:lnTo>
                      <a:pt x="2068" y="125"/>
                    </a:lnTo>
                    <a:lnTo>
                      <a:pt x="2066" y="123"/>
                    </a:lnTo>
                    <a:lnTo>
                      <a:pt x="2064" y="121"/>
                    </a:lnTo>
                    <a:lnTo>
                      <a:pt x="2058" y="120"/>
                    </a:lnTo>
                    <a:lnTo>
                      <a:pt x="2052" y="119"/>
                    </a:lnTo>
                    <a:lnTo>
                      <a:pt x="2046" y="120"/>
                    </a:lnTo>
                    <a:lnTo>
                      <a:pt x="2040" y="121"/>
                    </a:lnTo>
                    <a:lnTo>
                      <a:pt x="2034" y="123"/>
                    </a:lnTo>
                    <a:lnTo>
                      <a:pt x="2028" y="123"/>
                    </a:lnTo>
                    <a:lnTo>
                      <a:pt x="2024" y="123"/>
                    </a:lnTo>
                    <a:lnTo>
                      <a:pt x="2018" y="121"/>
                    </a:lnTo>
                    <a:lnTo>
                      <a:pt x="2013" y="119"/>
                    </a:lnTo>
                    <a:lnTo>
                      <a:pt x="2009" y="117"/>
                    </a:lnTo>
                    <a:lnTo>
                      <a:pt x="2005" y="112"/>
                    </a:lnTo>
                    <a:lnTo>
                      <a:pt x="2001" y="107"/>
                    </a:lnTo>
                    <a:lnTo>
                      <a:pt x="1995" y="96"/>
                    </a:lnTo>
                    <a:lnTo>
                      <a:pt x="1989" y="86"/>
                    </a:lnTo>
                    <a:lnTo>
                      <a:pt x="1987" y="85"/>
                    </a:lnTo>
                    <a:lnTo>
                      <a:pt x="1984" y="82"/>
                    </a:lnTo>
                    <a:lnTo>
                      <a:pt x="1980" y="82"/>
                    </a:lnTo>
                    <a:lnTo>
                      <a:pt x="1975" y="81"/>
                    </a:lnTo>
                    <a:lnTo>
                      <a:pt x="1964" y="82"/>
                    </a:lnTo>
                    <a:lnTo>
                      <a:pt x="1956" y="83"/>
                    </a:lnTo>
                    <a:lnTo>
                      <a:pt x="1946" y="85"/>
                    </a:lnTo>
                    <a:lnTo>
                      <a:pt x="1933" y="87"/>
                    </a:lnTo>
                    <a:lnTo>
                      <a:pt x="1920" y="89"/>
                    </a:lnTo>
                    <a:lnTo>
                      <a:pt x="1908" y="92"/>
                    </a:lnTo>
                    <a:lnTo>
                      <a:pt x="1899" y="96"/>
                    </a:lnTo>
                    <a:lnTo>
                      <a:pt x="1889" y="104"/>
                    </a:lnTo>
                    <a:lnTo>
                      <a:pt x="1881" y="111"/>
                    </a:lnTo>
                    <a:lnTo>
                      <a:pt x="1872" y="118"/>
                    </a:lnTo>
                    <a:lnTo>
                      <a:pt x="1862" y="125"/>
                    </a:lnTo>
                    <a:lnTo>
                      <a:pt x="1854" y="129"/>
                    </a:lnTo>
                    <a:lnTo>
                      <a:pt x="1845" y="130"/>
                    </a:lnTo>
                    <a:lnTo>
                      <a:pt x="1839" y="131"/>
                    </a:lnTo>
                    <a:lnTo>
                      <a:pt x="1826" y="132"/>
                    </a:lnTo>
                    <a:lnTo>
                      <a:pt x="1813" y="137"/>
                    </a:lnTo>
                    <a:lnTo>
                      <a:pt x="1798" y="142"/>
                    </a:lnTo>
                    <a:lnTo>
                      <a:pt x="1780" y="144"/>
                    </a:lnTo>
                    <a:lnTo>
                      <a:pt x="1775" y="145"/>
                    </a:lnTo>
                    <a:lnTo>
                      <a:pt x="1770" y="148"/>
                    </a:lnTo>
                    <a:lnTo>
                      <a:pt x="1767" y="150"/>
                    </a:lnTo>
                    <a:lnTo>
                      <a:pt x="1765" y="153"/>
                    </a:lnTo>
                    <a:lnTo>
                      <a:pt x="1761" y="159"/>
                    </a:lnTo>
                    <a:lnTo>
                      <a:pt x="1759" y="164"/>
                    </a:lnTo>
                    <a:lnTo>
                      <a:pt x="1757" y="165"/>
                    </a:lnTo>
                    <a:lnTo>
                      <a:pt x="1759" y="167"/>
                    </a:lnTo>
                    <a:lnTo>
                      <a:pt x="1760" y="168"/>
                    </a:lnTo>
                    <a:lnTo>
                      <a:pt x="1761" y="169"/>
                    </a:lnTo>
                    <a:lnTo>
                      <a:pt x="1767" y="171"/>
                    </a:lnTo>
                    <a:lnTo>
                      <a:pt x="1774" y="171"/>
                    </a:lnTo>
                    <a:lnTo>
                      <a:pt x="1782" y="173"/>
                    </a:lnTo>
                    <a:lnTo>
                      <a:pt x="1791" y="176"/>
                    </a:lnTo>
                    <a:lnTo>
                      <a:pt x="1793" y="178"/>
                    </a:lnTo>
                    <a:lnTo>
                      <a:pt x="1795" y="182"/>
                    </a:lnTo>
                    <a:lnTo>
                      <a:pt x="1797" y="184"/>
                    </a:lnTo>
                    <a:lnTo>
                      <a:pt x="1798" y="188"/>
                    </a:lnTo>
                    <a:lnTo>
                      <a:pt x="1797" y="193"/>
                    </a:lnTo>
                    <a:lnTo>
                      <a:pt x="1794" y="197"/>
                    </a:lnTo>
                    <a:lnTo>
                      <a:pt x="1791" y="205"/>
                    </a:lnTo>
                    <a:lnTo>
                      <a:pt x="1786" y="212"/>
                    </a:lnTo>
                    <a:lnTo>
                      <a:pt x="1776" y="225"/>
                    </a:lnTo>
                    <a:lnTo>
                      <a:pt x="1767" y="234"/>
                    </a:lnTo>
                    <a:lnTo>
                      <a:pt x="1757" y="241"/>
                    </a:lnTo>
                    <a:lnTo>
                      <a:pt x="1749" y="249"/>
                    </a:lnTo>
                    <a:lnTo>
                      <a:pt x="1741" y="256"/>
                    </a:lnTo>
                    <a:lnTo>
                      <a:pt x="1734" y="264"/>
                    </a:lnTo>
                    <a:lnTo>
                      <a:pt x="1727" y="274"/>
                    </a:lnTo>
                    <a:lnTo>
                      <a:pt x="1718" y="281"/>
                    </a:lnTo>
                    <a:lnTo>
                      <a:pt x="1709" y="287"/>
                    </a:lnTo>
                    <a:lnTo>
                      <a:pt x="1698" y="293"/>
                    </a:lnTo>
                    <a:lnTo>
                      <a:pt x="1685" y="297"/>
                    </a:lnTo>
                    <a:lnTo>
                      <a:pt x="1671" y="302"/>
                    </a:lnTo>
                    <a:lnTo>
                      <a:pt x="1665" y="304"/>
                    </a:lnTo>
                    <a:lnTo>
                      <a:pt x="1660" y="307"/>
                    </a:lnTo>
                    <a:lnTo>
                      <a:pt x="1655" y="309"/>
                    </a:lnTo>
                    <a:lnTo>
                      <a:pt x="1653" y="313"/>
                    </a:lnTo>
                    <a:lnTo>
                      <a:pt x="1650" y="316"/>
                    </a:lnTo>
                    <a:lnTo>
                      <a:pt x="1650" y="320"/>
                    </a:lnTo>
                    <a:lnTo>
                      <a:pt x="1652" y="322"/>
                    </a:lnTo>
                    <a:lnTo>
                      <a:pt x="1653" y="326"/>
                    </a:lnTo>
                    <a:lnTo>
                      <a:pt x="1658" y="332"/>
                    </a:lnTo>
                    <a:lnTo>
                      <a:pt x="1662" y="337"/>
                    </a:lnTo>
                    <a:lnTo>
                      <a:pt x="1667" y="345"/>
                    </a:lnTo>
                    <a:lnTo>
                      <a:pt x="1671" y="354"/>
                    </a:lnTo>
                    <a:lnTo>
                      <a:pt x="1672" y="359"/>
                    </a:lnTo>
                    <a:lnTo>
                      <a:pt x="1672" y="364"/>
                    </a:lnTo>
                    <a:lnTo>
                      <a:pt x="1671" y="369"/>
                    </a:lnTo>
                    <a:lnTo>
                      <a:pt x="1668" y="371"/>
                    </a:lnTo>
                    <a:lnTo>
                      <a:pt x="1665" y="376"/>
                    </a:lnTo>
                    <a:lnTo>
                      <a:pt x="1661" y="379"/>
                    </a:lnTo>
                    <a:lnTo>
                      <a:pt x="1659" y="385"/>
                    </a:lnTo>
                    <a:lnTo>
                      <a:pt x="1655" y="394"/>
                    </a:lnTo>
                    <a:lnTo>
                      <a:pt x="1649" y="404"/>
                    </a:lnTo>
                    <a:lnTo>
                      <a:pt x="1641" y="415"/>
                    </a:lnTo>
                    <a:lnTo>
                      <a:pt x="1636" y="420"/>
                    </a:lnTo>
                    <a:lnTo>
                      <a:pt x="1630" y="424"/>
                    </a:lnTo>
                    <a:lnTo>
                      <a:pt x="1625" y="427"/>
                    </a:lnTo>
                    <a:lnTo>
                      <a:pt x="1620" y="428"/>
                    </a:lnTo>
                    <a:lnTo>
                      <a:pt x="1606" y="430"/>
                    </a:lnTo>
                    <a:lnTo>
                      <a:pt x="1589" y="434"/>
                    </a:lnTo>
                    <a:lnTo>
                      <a:pt x="1568" y="438"/>
                    </a:lnTo>
                    <a:lnTo>
                      <a:pt x="1551" y="440"/>
                    </a:lnTo>
                    <a:lnTo>
                      <a:pt x="1532" y="442"/>
                    </a:lnTo>
                    <a:lnTo>
                      <a:pt x="1510" y="445"/>
                    </a:lnTo>
                    <a:lnTo>
                      <a:pt x="1491" y="446"/>
                    </a:lnTo>
                    <a:lnTo>
                      <a:pt x="1478" y="447"/>
                    </a:lnTo>
                    <a:lnTo>
                      <a:pt x="1466" y="448"/>
                    </a:lnTo>
                    <a:lnTo>
                      <a:pt x="1452" y="448"/>
                    </a:lnTo>
                    <a:lnTo>
                      <a:pt x="1445" y="448"/>
                    </a:lnTo>
                    <a:lnTo>
                      <a:pt x="1438" y="447"/>
                    </a:lnTo>
                    <a:lnTo>
                      <a:pt x="1432" y="445"/>
                    </a:lnTo>
                    <a:lnTo>
                      <a:pt x="1427" y="440"/>
                    </a:lnTo>
                    <a:lnTo>
                      <a:pt x="1423" y="435"/>
                    </a:lnTo>
                    <a:lnTo>
                      <a:pt x="1421" y="433"/>
                    </a:lnTo>
                    <a:lnTo>
                      <a:pt x="1417" y="430"/>
                    </a:lnTo>
                    <a:lnTo>
                      <a:pt x="1414" y="429"/>
                    </a:lnTo>
                    <a:lnTo>
                      <a:pt x="1406" y="426"/>
                    </a:lnTo>
                    <a:lnTo>
                      <a:pt x="1396" y="419"/>
                    </a:lnTo>
                    <a:lnTo>
                      <a:pt x="1383" y="410"/>
                    </a:lnTo>
                    <a:lnTo>
                      <a:pt x="1370" y="402"/>
                    </a:lnTo>
                    <a:lnTo>
                      <a:pt x="1364" y="398"/>
                    </a:lnTo>
                    <a:lnTo>
                      <a:pt x="1358" y="394"/>
                    </a:lnTo>
                    <a:lnTo>
                      <a:pt x="1352" y="388"/>
                    </a:lnTo>
                    <a:lnTo>
                      <a:pt x="1347" y="382"/>
                    </a:lnTo>
                    <a:lnTo>
                      <a:pt x="1344" y="371"/>
                    </a:lnTo>
                    <a:lnTo>
                      <a:pt x="1339" y="353"/>
                    </a:lnTo>
                    <a:lnTo>
                      <a:pt x="1337" y="333"/>
                    </a:lnTo>
                    <a:lnTo>
                      <a:pt x="1334" y="309"/>
                    </a:lnTo>
                    <a:lnTo>
                      <a:pt x="1333" y="285"/>
                    </a:lnTo>
                    <a:lnTo>
                      <a:pt x="1333" y="264"/>
                    </a:lnTo>
                    <a:lnTo>
                      <a:pt x="1333" y="255"/>
                    </a:lnTo>
                    <a:lnTo>
                      <a:pt x="1334" y="246"/>
                    </a:lnTo>
                    <a:lnTo>
                      <a:pt x="1337" y="239"/>
                    </a:lnTo>
                    <a:lnTo>
                      <a:pt x="1338" y="233"/>
                    </a:lnTo>
                    <a:lnTo>
                      <a:pt x="1344" y="226"/>
                    </a:lnTo>
                    <a:lnTo>
                      <a:pt x="1348" y="219"/>
                    </a:lnTo>
                    <a:lnTo>
                      <a:pt x="1354" y="213"/>
                    </a:lnTo>
                    <a:lnTo>
                      <a:pt x="1359" y="208"/>
                    </a:lnTo>
                    <a:lnTo>
                      <a:pt x="1364" y="203"/>
                    </a:lnTo>
                    <a:lnTo>
                      <a:pt x="1368" y="200"/>
                    </a:lnTo>
                    <a:lnTo>
                      <a:pt x="1370" y="196"/>
                    </a:lnTo>
                    <a:lnTo>
                      <a:pt x="1371" y="192"/>
                    </a:lnTo>
                    <a:lnTo>
                      <a:pt x="1372" y="184"/>
                    </a:lnTo>
                    <a:lnTo>
                      <a:pt x="1373" y="180"/>
                    </a:lnTo>
                    <a:lnTo>
                      <a:pt x="1375" y="177"/>
                    </a:lnTo>
                    <a:lnTo>
                      <a:pt x="1377" y="176"/>
                    </a:lnTo>
                    <a:lnTo>
                      <a:pt x="1378" y="175"/>
                    </a:lnTo>
                    <a:lnTo>
                      <a:pt x="1381" y="174"/>
                    </a:lnTo>
                    <a:lnTo>
                      <a:pt x="1383" y="174"/>
                    </a:lnTo>
                    <a:lnTo>
                      <a:pt x="1384" y="171"/>
                    </a:lnTo>
                    <a:lnTo>
                      <a:pt x="1385" y="169"/>
                    </a:lnTo>
                    <a:lnTo>
                      <a:pt x="1385" y="165"/>
                    </a:lnTo>
                    <a:lnTo>
                      <a:pt x="1384" y="162"/>
                    </a:lnTo>
                    <a:lnTo>
                      <a:pt x="1383" y="158"/>
                    </a:lnTo>
                    <a:lnTo>
                      <a:pt x="1382" y="155"/>
                    </a:lnTo>
                    <a:lnTo>
                      <a:pt x="1379" y="151"/>
                    </a:lnTo>
                    <a:lnTo>
                      <a:pt x="1373" y="148"/>
                    </a:lnTo>
                    <a:lnTo>
                      <a:pt x="1369" y="142"/>
                    </a:lnTo>
                    <a:lnTo>
                      <a:pt x="1366" y="139"/>
                    </a:lnTo>
                    <a:lnTo>
                      <a:pt x="1365" y="136"/>
                    </a:lnTo>
                    <a:lnTo>
                      <a:pt x="1364" y="132"/>
                    </a:lnTo>
                    <a:lnTo>
                      <a:pt x="1363" y="127"/>
                    </a:lnTo>
                    <a:lnTo>
                      <a:pt x="1363" y="124"/>
                    </a:lnTo>
                    <a:lnTo>
                      <a:pt x="1360" y="118"/>
                    </a:lnTo>
                    <a:lnTo>
                      <a:pt x="1358" y="113"/>
                    </a:lnTo>
                    <a:lnTo>
                      <a:pt x="1356" y="108"/>
                    </a:lnTo>
                    <a:lnTo>
                      <a:pt x="1348" y="100"/>
                    </a:lnTo>
                    <a:lnTo>
                      <a:pt x="1341" y="93"/>
                    </a:lnTo>
                    <a:lnTo>
                      <a:pt x="1334" y="86"/>
                    </a:lnTo>
                    <a:lnTo>
                      <a:pt x="1328" y="77"/>
                    </a:lnTo>
                    <a:lnTo>
                      <a:pt x="1324" y="69"/>
                    </a:lnTo>
                    <a:lnTo>
                      <a:pt x="1320" y="61"/>
                    </a:lnTo>
                    <a:lnTo>
                      <a:pt x="1314" y="52"/>
                    </a:lnTo>
                    <a:lnTo>
                      <a:pt x="1307" y="41"/>
                    </a:lnTo>
                    <a:lnTo>
                      <a:pt x="1299" y="29"/>
                    </a:lnTo>
                    <a:lnTo>
                      <a:pt x="1291" y="19"/>
                    </a:lnTo>
                    <a:lnTo>
                      <a:pt x="1283" y="13"/>
                    </a:lnTo>
                    <a:lnTo>
                      <a:pt x="1274" y="8"/>
                    </a:lnTo>
                    <a:lnTo>
                      <a:pt x="1264" y="6"/>
                    </a:lnTo>
                    <a:lnTo>
                      <a:pt x="1255" y="4"/>
                    </a:lnTo>
                    <a:lnTo>
                      <a:pt x="1251" y="4"/>
                    </a:lnTo>
                    <a:lnTo>
                      <a:pt x="1246" y="4"/>
                    </a:lnTo>
                    <a:lnTo>
                      <a:pt x="1242" y="5"/>
                    </a:lnTo>
                    <a:lnTo>
                      <a:pt x="1238" y="6"/>
                    </a:lnTo>
                    <a:lnTo>
                      <a:pt x="1234" y="8"/>
                    </a:lnTo>
                    <a:lnTo>
                      <a:pt x="1231" y="11"/>
                    </a:lnTo>
                    <a:lnTo>
                      <a:pt x="1228" y="14"/>
                    </a:lnTo>
                    <a:lnTo>
                      <a:pt x="1226" y="19"/>
                    </a:lnTo>
                    <a:lnTo>
                      <a:pt x="1224" y="29"/>
                    </a:lnTo>
                    <a:lnTo>
                      <a:pt x="1220" y="39"/>
                    </a:lnTo>
                    <a:lnTo>
                      <a:pt x="1218" y="45"/>
                    </a:lnTo>
                    <a:lnTo>
                      <a:pt x="1215" y="50"/>
                    </a:lnTo>
                    <a:lnTo>
                      <a:pt x="1212" y="54"/>
                    </a:lnTo>
                    <a:lnTo>
                      <a:pt x="1207" y="58"/>
                    </a:lnTo>
                    <a:lnTo>
                      <a:pt x="1198" y="63"/>
                    </a:lnTo>
                    <a:lnTo>
                      <a:pt x="1192" y="68"/>
                    </a:lnTo>
                    <a:lnTo>
                      <a:pt x="1184" y="70"/>
                    </a:lnTo>
                    <a:lnTo>
                      <a:pt x="1180" y="70"/>
                    </a:lnTo>
                    <a:lnTo>
                      <a:pt x="1173" y="57"/>
                    </a:lnTo>
                    <a:lnTo>
                      <a:pt x="1162" y="41"/>
                    </a:lnTo>
                    <a:lnTo>
                      <a:pt x="1157" y="39"/>
                    </a:lnTo>
                    <a:lnTo>
                      <a:pt x="1154" y="39"/>
                    </a:lnTo>
                    <a:lnTo>
                      <a:pt x="1149" y="41"/>
                    </a:lnTo>
                    <a:lnTo>
                      <a:pt x="1145" y="42"/>
                    </a:lnTo>
                    <a:lnTo>
                      <a:pt x="1137" y="47"/>
                    </a:lnTo>
                    <a:lnTo>
                      <a:pt x="1129" y="52"/>
                    </a:lnTo>
                    <a:lnTo>
                      <a:pt x="1119" y="57"/>
                    </a:lnTo>
                    <a:lnTo>
                      <a:pt x="1110" y="61"/>
                    </a:lnTo>
                    <a:lnTo>
                      <a:pt x="1098" y="62"/>
                    </a:lnTo>
                    <a:lnTo>
                      <a:pt x="1088" y="61"/>
                    </a:lnTo>
                    <a:lnTo>
                      <a:pt x="1074" y="50"/>
                    </a:lnTo>
                    <a:lnTo>
                      <a:pt x="1063" y="41"/>
                    </a:lnTo>
                    <a:lnTo>
                      <a:pt x="1060" y="42"/>
                    </a:lnTo>
                    <a:lnTo>
                      <a:pt x="1058" y="44"/>
                    </a:lnTo>
                    <a:lnTo>
                      <a:pt x="1057" y="48"/>
                    </a:lnTo>
                    <a:lnTo>
                      <a:pt x="1056" y="52"/>
                    </a:lnTo>
                    <a:lnTo>
                      <a:pt x="1056" y="62"/>
                    </a:lnTo>
                    <a:lnTo>
                      <a:pt x="1056" y="73"/>
                    </a:lnTo>
                    <a:lnTo>
                      <a:pt x="1055" y="82"/>
                    </a:lnTo>
                    <a:lnTo>
                      <a:pt x="1052" y="92"/>
                    </a:lnTo>
                    <a:lnTo>
                      <a:pt x="1048" y="100"/>
                    </a:lnTo>
                    <a:lnTo>
                      <a:pt x="1043" y="108"/>
                    </a:lnTo>
                    <a:lnTo>
                      <a:pt x="1041" y="111"/>
                    </a:lnTo>
                    <a:lnTo>
                      <a:pt x="1038" y="112"/>
                    </a:lnTo>
                    <a:lnTo>
                      <a:pt x="1035" y="114"/>
                    </a:lnTo>
                    <a:lnTo>
                      <a:pt x="1031" y="114"/>
                    </a:lnTo>
                    <a:lnTo>
                      <a:pt x="1023" y="115"/>
                    </a:lnTo>
                    <a:lnTo>
                      <a:pt x="1016" y="114"/>
                    </a:lnTo>
                    <a:lnTo>
                      <a:pt x="1009" y="113"/>
                    </a:lnTo>
                    <a:lnTo>
                      <a:pt x="1003" y="111"/>
                    </a:lnTo>
                    <a:lnTo>
                      <a:pt x="999" y="110"/>
                    </a:lnTo>
                    <a:lnTo>
                      <a:pt x="997" y="108"/>
                    </a:lnTo>
                    <a:lnTo>
                      <a:pt x="995" y="105"/>
                    </a:lnTo>
                    <a:lnTo>
                      <a:pt x="994" y="101"/>
                    </a:lnTo>
                    <a:lnTo>
                      <a:pt x="994" y="99"/>
                    </a:lnTo>
                    <a:lnTo>
                      <a:pt x="997" y="95"/>
                    </a:lnTo>
                    <a:lnTo>
                      <a:pt x="999" y="93"/>
                    </a:lnTo>
                    <a:lnTo>
                      <a:pt x="1003" y="90"/>
                    </a:lnTo>
                    <a:lnTo>
                      <a:pt x="1006" y="88"/>
                    </a:lnTo>
                    <a:lnTo>
                      <a:pt x="1010" y="83"/>
                    </a:lnTo>
                    <a:lnTo>
                      <a:pt x="1011" y="79"/>
                    </a:lnTo>
                    <a:lnTo>
                      <a:pt x="1012" y="71"/>
                    </a:lnTo>
                    <a:lnTo>
                      <a:pt x="1012" y="66"/>
                    </a:lnTo>
                    <a:lnTo>
                      <a:pt x="1010" y="61"/>
                    </a:lnTo>
                    <a:lnTo>
                      <a:pt x="1006" y="57"/>
                    </a:lnTo>
                    <a:lnTo>
                      <a:pt x="1000" y="55"/>
                    </a:lnTo>
                    <a:lnTo>
                      <a:pt x="992" y="52"/>
                    </a:lnTo>
                    <a:lnTo>
                      <a:pt x="981" y="51"/>
                    </a:lnTo>
                    <a:lnTo>
                      <a:pt x="969" y="51"/>
                    </a:lnTo>
                    <a:lnTo>
                      <a:pt x="961" y="51"/>
                    </a:lnTo>
                    <a:lnTo>
                      <a:pt x="957" y="51"/>
                    </a:lnTo>
                    <a:lnTo>
                      <a:pt x="955" y="50"/>
                    </a:lnTo>
                    <a:lnTo>
                      <a:pt x="955" y="49"/>
                    </a:lnTo>
                    <a:lnTo>
                      <a:pt x="955" y="48"/>
                    </a:lnTo>
                    <a:lnTo>
                      <a:pt x="956" y="45"/>
                    </a:lnTo>
                    <a:lnTo>
                      <a:pt x="959" y="43"/>
                    </a:lnTo>
                    <a:lnTo>
                      <a:pt x="963" y="41"/>
                    </a:lnTo>
                    <a:lnTo>
                      <a:pt x="968" y="39"/>
                    </a:lnTo>
                    <a:lnTo>
                      <a:pt x="974" y="37"/>
                    </a:lnTo>
                    <a:lnTo>
                      <a:pt x="978" y="33"/>
                    </a:lnTo>
                    <a:lnTo>
                      <a:pt x="979" y="30"/>
                    </a:lnTo>
                    <a:lnTo>
                      <a:pt x="980" y="26"/>
                    </a:lnTo>
                    <a:lnTo>
                      <a:pt x="978" y="23"/>
                    </a:lnTo>
                    <a:lnTo>
                      <a:pt x="975" y="19"/>
                    </a:lnTo>
                    <a:lnTo>
                      <a:pt x="972" y="17"/>
                    </a:lnTo>
                    <a:lnTo>
                      <a:pt x="966" y="14"/>
                    </a:lnTo>
                    <a:lnTo>
                      <a:pt x="955" y="11"/>
                    </a:lnTo>
                    <a:lnTo>
                      <a:pt x="944" y="6"/>
                    </a:lnTo>
                    <a:lnTo>
                      <a:pt x="934" y="3"/>
                    </a:lnTo>
                    <a:lnTo>
                      <a:pt x="923" y="0"/>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3" name="安徽">
                <a:extLst>
                  <a:ext uri="{FF2B5EF4-FFF2-40B4-BE49-F238E27FC236}">
                    <a16:creationId xmlns="" xmlns:a16="http://schemas.microsoft.com/office/drawing/2014/main" id="{9501C809-F70B-4FCA-83EE-0362A1DB233E}"/>
                  </a:ext>
                </a:extLst>
              </p:cNvPr>
              <p:cNvSpPr>
                <a:spLocks/>
              </p:cNvSpPr>
              <p:nvPr/>
            </p:nvSpPr>
            <p:spPr bwMode="auto">
              <a:xfrm>
                <a:off x="6207201" y="4210270"/>
                <a:ext cx="466731" cy="600106"/>
              </a:xfrm>
              <a:custGeom>
                <a:avLst/>
                <a:gdLst>
                  <a:gd name="T0" fmla="*/ 1649 w 1769"/>
                  <a:gd name="T1" fmla="*/ 1386 h 2242"/>
                  <a:gd name="T2" fmla="*/ 1461 w 1769"/>
                  <a:gd name="T3" fmla="*/ 1420 h 2242"/>
                  <a:gd name="T4" fmla="*/ 1473 w 1769"/>
                  <a:gd name="T5" fmla="*/ 1325 h 2242"/>
                  <a:gd name="T6" fmla="*/ 1439 w 1769"/>
                  <a:gd name="T7" fmla="*/ 1249 h 2242"/>
                  <a:gd name="T8" fmla="*/ 1392 w 1769"/>
                  <a:gd name="T9" fmla="*/ 1223 h 2242"/>
                  <a:gd name="T10" fmla="*/ 1288 w 1769"/>
                  <a:gd name="T11" fmla="*/ 1146 h 2242"/>
                  <a:gd name="T12" fmla="*/ 1360 w 1769"/>
                  <a:gd name="T13" fmla="*/ 1005 h 2242"/>
                  <a:gd name="T14" fmla="*/ 1344 w 1769"/>
                  <a:gd name="T15" fmla="*/ 878 h 2242"/>
                  <a:gd name="T16" fmla="*/ 1471 w 1769"/>
                  <a:gd name="T17" fmla="*/ 840 h 2242"/>
                  <a:gd name="T18" fmla="*/ 1553 w 1769"/>
                  <a:gd name="T19" fmla="*/ 767 h 2242"/>
                  <a:gd name="T20" fmla="*/ 1424 w 1769"/>
                  <a:gd name="T21" fmla="*/ 673 h 2242"/>
                  <a:gd name="T22" fmla="*/ 1371 w 1769"/>
                  <a:gd name="T23" fmla="*/ 774 h 2242"/>
                  <a:gd name="T24" fmla="*/ 1205 w 1769"/>
                  <a:gd name="T25" fmla="*/ 692 h 2242"/>
                  <a:gd name="T26" fmla="*/ 1137 w 1769"/>
                  <a:gd name="T27" fmla="*/ 604 h 2242"/>
                  <a:gd name="T28" fmla="*/ 1087 w 1769"/>
                  <a:gd name="T29" fmla="*/ 525 h 2242"/>
                  <a:gd name="T30" fmla="*/ 1130 w 1769"/>
                  <a:gd name="T31" fmla="*/ 414 h 2242"/>
                  <a:gd name="T32" fmla="*/ 997 w 1769"/>
                  <a:gd name="T33" fmla="*/ 364 h 2242"/>
                  <a:gd name="T34" fmla="*/ 950 w 1769"/>
                  <a:gd name="T35" fmla="*/ 270 h 2242"/>
                  <a:gd name="T36" fmla="*/ 873 w 1769"/>
                  <a:gd name="T37" fmla="*/ 247 h 2242"/>
                  <a:gd name="T38" fmla="*/ 730 w 1769"/>
                  <a:gd name="T39" fmla="*/ 208 h 2242"/>
                  <a:gd name="T40" fmla="*/ 648 w 1769"/>
                  <a:gd name="T41" fmla="*/ 99 h 2242"/>
                  <a:gd name="T42" fmla="*/ 482 w 1769"/>
                  <a:gd name="T43" fmla="*/ 0 h 2242"/>
                  <a:gd name="T44" fmla="*/ 456 w 1769"/>
                  <a:gd name="T45" fmla="*/ 137 h 2242"/>
                  <a:gd name="T46" fmla="*/ 553 w 1769"/>
                  <a:gd name="T47" fmla="*/ 232 h 2242"/>
                  <a:gd name="T48" fmla="*/ 519 w 1769"/>
                  <a:gd name="T49" fmla="*/ 357 h 2242"/>
                  <a:gd name="T50" fmla="*/ 391 w 1769"/>
                  <a:gd name="T51" fmla="*/ 371 h 2242"/>
                  <a:gd name="T52" fmla="*/ 284 w 1769"/>
                  <a:gd name="T53" fmla="*/ 272 h 2242"/>
                  <a:gd name="T54" fmla="*/ 230 w 1769"/>
                  <a:gd name="T55" fmla="*/ 364 h 2242"/>
                  <a:gd name="T56" fmla="*/ 235 w 1769"/>
                  <a:gd name="T57" fmla="*/ 488 h 2242"/>
                  <a:gd name="T58" fmla="*/ 147 w 1769"/>
                  <a:gd name="T59" fmla="*/ 617 h 2242"/>
                  <a:gd name="T60" fmla="*/ 12 w 1769"/>
                  <a:gd name="T61" fmla="*/ 694 h 2242"/>
                  <a:gd name="T62" fmla="*/ 37 w 1769"/>
                  <a:gd name="T63" fmla="*/ 796 h 2242"/>
                  <a:gd name="T64" fmla="*/ 106 w 1769"/>
                  <a:gd name="T65" fmla="*/ 902 h 2242"/>
                  <a:gd name="T66" fmla="*/ 193 w 1769"/>
                  <a:gd name="T67" fmla="*/ 941 h 2242"/>
                  <a:gd name="T68" fmla="*/ 311 w 1769"/>
                  <a:gd name="T69" fmla="*/ 959 h 2242"/>
                  <a:gd name="T70" fmla="*/ 366 w 1769"/>
                  <a:gd name="T71" fmla="*/ 944 h 2242"/>
                  <a:gd name="T72" fmla="*/ 383 w 1769"/>
                  <a:gd name="T73" fmla="*/ 1211 h 2242"/>
                  <a:gd name="T74" fmla="*/ 232 w 1769"/>
                  <a:gd name="T75" fmla="*/ 1329 h 2242"/>
                  <a:gd name="T76" fmla="*/ 261 w 1769"/>
                  <a:gd name="T77" fmla="*/ 1514 h 2242"/>
                  <a:gd name="T78" fmla="*/ 391 w 1769"/>
                  <a:gd name="T79" fmla="*/ 1542 h 2242"/>
                  <a:gd name="T80" fmla="*/ 406 w 1769"/>
                  <a:gd name="T81" fmla="*/ 1657 h 2242"/>
                  <a:gd name="T82" fmla="*/ 371 w 1769"/>
                  <a:gd name="T83" fmla="*/ 1763 h 2242"/>
                  <a:gd name="T84" fmla="*/ 415 w 1769"/>
                  <a:gd name="T85" fmla="*/ 1878 h 2242"/>
                  <a:gd name="T86" fmla="*/ 495 w 1769"/>
                  <a:gd name="T87" fmla="*/ 2046 h 2242"/>
                  <a:gd name="T88" fmla="*/ 580 w 1769"/>
                  <a:gd name="T89" fmla="*/ 2122 h 2242"/>
                  <a:gd name="T90" fmla="*/ 750 w 1769"/>
                  <a:gd name="T91" fmla="*/ 2007 h 2242"/>
                  <a:gd name="T92" fmla="*/ 740 w 1769"/>
                  <a:gd name="T93" fmla="*/ 2123 h 2242"/>
                  <a:gd name="T94" fmla="*/ 804 w 1769"/>
                  <a:gd name="T95" fmla="*/ 2201 h 2242"/>
                  <a:gd name="T96" fmla="*/ 872 w 1769"/>
                  <a:gd name="T97" fmla="*/ 2095 h 2242"/>
                  <a:gd name="T98" fmla="*/ 967 w 1769"/>
                  <a:gd name="T99" fmla="*/ 2084 h 2242"/>
                  <a:gd name="T100" fmla="*/ 1103 w 1769"/>
                  <a:gd name="T101" fmla="*/ 2191 h 2242"/>
                  <a:gd name="T102" fmla="*/ 1263 w 1769"/>
                  <a:gd name="T103" fmla="*/ 2188 h 2242"/>
                  <a:gd name="T104" fmla="*/ 1359 w 1769"/>
                  <a:gd name="T105" fmla="*/ 2189 h 2242"/>
                  <a:gd name="T106" fmla="*/ 1427 w 1769"/>
                  <a:gd name="T107" fmla="*/ 2137 h 2242"/>
                  <a:gd name="T108" fmla="*/ 1523 w 1769"/>
                  <a:gd name="T109" fmla="*/ 1998 h 2242"/>
                  <a:gd name="T110" fmla="*/ 1539 w 1769"/>
                  <a:gd name="T111" fmla="*/ 1883 h 2242"/>
                  <a:gd name="T112" fmla="*/ 1587 w 1769"/>
                  <a:gd name="T113" fmla="*/ 1817 h 2242"/>
                  <a:gd name="T114" fmla="*/ 1703 w 1769"/>
                  <a:gd name="T115" fmla="*/ 1778 h 2242"/>
                  <a:gd name="T116" fmla="*/ 1671 w 1769"/>
                  <a:gd name="T117" fmla="*/ 1673 h 2242"/>
                  <a:gd name="T118" fmla="*/ 1729 w 1769"/>
                  <a:gd name="T119" fmla="*/ 1612 h 2242"/>
                  <a:gd name="T120" fmla="*/ 1766 w 1769"/>
                  <a:gd name="T121" fmla="*/ 1444 h 2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9" h="2242">
                    <a:moveTo>
                      <a:pt x="1750" y="1441"/>
                    </a:moveTo>
                    <a:lnTo>
                      <a:pt x="1743" y="1437"/>
                    </a:lnTo>
                    <a:lnTo>
                      <a:pt x="1736" y="1432"/>
                    </a:lnTo>
                    <a:lnTo>
                      <a:pt x="1731" y="1430"/>
                    </a:lnTo>
                    <a:lnTo>
                      <a:pt x="1725" y="1429"/>
                    </a:lnTo>
                    <a:lnTo>
                      <a:pt x="1718" y="1430"/>
                    </a:lnTo>
                    <a:lnTo>
                      <a:pt x="1711" y="1431"/>
                    </a:lnTo>
                    <a:lnTo>
                      <a:pt x="1695" y="1433"/>
                    </a:lnTo>
                    <a:lnTo>
                      <a:pt x="1682" y="1435"/>
                    </a:lnTo>
                    <a:lnTo>
                      <a:pt x="1676" y="1433"/>
                    </a:lnTo>
                    <a:lnTo>
                      <a:pt x="1673" y="1431"/>
                    </a:lnTo>
                    <a:lnTo>
                      <a:pt x="1671" y="1429"/>
                    </a:lnTo>
                    <a:lnTo>
                      <a:pt x="1668" y="1424"/>
                    </a:lnTo>
                    <a:lnTo>
                      <a:pt x="1666" y="1414"/>
                    </a:lnTo>
                    <a:lnTo>
                      <a:pt x="1666" y="1404"/>
                    </a:lnTo>
                    <a:lnTo>
                      <a:pt x="1666" y="1393"/>
                    </a:lnTo>
                    <a:lnTo>
                      <a:pt x="1665" y="1386"/>
                    </a:lnTo>
                    <a:lnTo>
                      <a:pt x="1663" y="1383"/>
                    </a:lnTo>
                    <a:lnTo>
                      <a:pt x="1662" y="1382"/>
                    </a:lnTo>
                    <a:lnTo>
                      <a:pt x="1661" y="1381"/>
                    </a:lnTo>
                    <a:lnTo>
                      <a:pt x="1660" y="1381"/>
                    </a:lnTo>
                    <a:lnTo>
                      <a:pt x="1649" y="1386"/>
                    </a:lnTo>
                    <a:lnTo>
                      <a:pt x="1635" y="1395"/>
                    </a:lnTo>
                    <a:lnTo>
                      <a:pt x="1630" y="1397"/>
                    </a:lnTo>
                    <a:lnTo>
                      <a:pt x="1625" y="1398"/>
                    </a:lnTo>
                    <a:lnTo>
                      <a:pt x="1622" y="1397"/>
                    </a:lnTo>
                    <a:lnTo>
                      <a:pt x="1617" y="1397"/>
                    </a:lnTo>
                    <a:lnTo>
                      <a:pt x="1610" y="1393"/>
                    </a:lnTo>
                    <a:lnTo>
                      <a:pt x="1600" y="1388"/>
                    </a:lnTo>
                    <a:lnTo>
                      <a:pt x="1596" y="1386"/>
                    </a:lnTo>
                    <a:lnTo>
                      <a:pt x="1592" y="1386"/>
                    </a:lnTo>
                    <a:lnTo>
                      <a:pt x="1590" y="1387"/>
                    </a:lnTo>
                    <a:lnTo>
                      <a:pt x="1587" y="1389"/>
                    </a:lnTo>
                    <a:lnTo>
                      <a:pt x="1581" y="1397"/>
                    </a:lnTo>
                    <a:lnTo>
                      <a:pt x="1573" y="1404"/>
                    </a:lnTo>
                    <a:lnTo>
                      <a:pt x="1566" y="1407"/>
                    </a:lnTo>
                    <a:lnTo>
                      <a:pt x="1558" y="1411"/>
                    </a:lnTo>
                    <a:lnTo>
                      <a:pt x="1547" y="1412"/>
                    </a:lnTo>
                    <a:lnTo>
                      <a:pt x="1535" y="1414"/>
                    </a:lnTo>
                    <a:lnTo>
                      <a:pt x="1512" y="1416"/>
                    </a:lnTo>
                    <a:lnTo>
                      <a:pt x="1496" y="1418"/>
                    </a:lnTo>
                    <a:lnTo>
                      <a:pt x="1483" y="1419"/>
                    </a:lnTo>
                    <a:lnTo>
                      <a:pt x="1468" y="1420"/>
                    </a:lnTo>
                    <a:lnTo>
                      <a:pt x="1461" y="1420"/>
                    </a:lnTo>
                    <a:lnTo>
                      <a:pt x="1455" y="1419"/>
                    </a:lnTo>
                    <a:lnTo>
                      <a:pt x="1452" y="1418"/>
                    </a:lnTo>
                    <a:lnTo>
                      <a:pt x="1449" y="1416"/>
                    </a:lnTo>
                    <a:lnTo>
                      <a:pt x="1447" y="1410"/>
                    </a:lnTo>
                    <a:lnTo>
                      <a:pt x="1442" y="1404"/>
                    </a:lnTo>
                    <a:lnTo>
                      <a:pt x="1438" y="1399"/>
                    </a:lnTo>
                    <a:lnTo>
                      <a:pt x="1430" y="1394"/>
                    </a:lnTo>
                    <a:lnTo>
                      <a:pt x="1428" y="1391"/>
                    </a:lnTo>
                    <a:lnTo>
                      <a:pt x="1427" y="1388"/>
                    </a:lnTo>
                    <a:lnTo>
                      <a:pt x="1426" y="1385"/>
                    </a:lnTo>
                    <a:lnTo>
                      <a:pt x="1427" y="1381"/>
                    </a:lnTo>
                    <a:lnTo>
                      <a:pt x="1428" y="1379"/>
                    </a:lnTo>
                    <a:lnTo>
                      <a:pt x="1430" y="1375"/>
                    </a:lnTo>
                    <a:lnTo>
                      <a:pt x="1434" y="1373"/>
                    </a:lnTo>
                    <a:lnTo>
                      <a:pt x="1438" y="1372"/>
                    </a:lnTo>
                    <a:lnTo>
                      <a:pt x="1445" y="1369"/>
                    </a:lnTo>
                    <a:lnTo>
                      <a:pt x="1452" y="1364"/>
                    </a:lnTo>
                    <a:lnTo>
                      <a:pt x="1459" y="1359"/>
                    </a:lnTo>
                    <a:lnTo>
                      <a:pt x="1465" y="1348"/>
                    </a:lnTo>
                    <a:lnTo>
                      <a:pt x="1468" y="1341"/>
                    </a:lnTo>
                    <a:lnTo>
                      <a:pt x="1472" y="1334"/>
                    </a:lnTo>
                    <a:lnTo>
                      <a:pt x="1473" y="1325"/>
                    </a:lnTo>
                    <a:lnTo>
                      <a:pt x="1476" y="1317"/>
                    </a:lnTo>
                    <a:lnTo>
                      <a:pt x="1477" y="1301"/>
                    </a:lnTo>
                    <a:lnTo>
                      <a:pt x="1477" y="1291"/>
                    </a:lnTo>
                    <a:lnTo>
                      <a:pt x="1477" y="1279"/>
                    </a:lnTo>
                    <a:lnTo>
                      <a:pt x="1476" y="1262"/>
                    </a:lnTo>
                    <a:lnTo>
                      <a:pt x="1474" y="1254"/>
                    </a:lnTo>
                    <a:lnTo>
                      <a:pt x="1472" y="1247"/>
                    </a:lnTo>
                    <a:lnTo>
                      <a:pt x="1471" y="1244"/>
                    </a:lnTo>
                    <a:lnTo>
                      <a:pt x="1468" y="1242"/>
                    </a:lnTo>
                    <a:lnTo>
                      <a:pt x="1466" y="1241"/>
                    </a:lnTo>
                    <a:lnTo>
                      <a:pt x="1465" y="1240"/>
                    </a:lnTo>
                    <a:lnTo>
                      <a:pt x="1460" y="1240"/>
                    </a:lnTo>
                    <a:lnTo>
                      <a:pt x="1457" y="1241"/>
                    </a:lnTo>
                    <a:lnTo>
                      <a:pt x="1454" y="1243"/>
                    </a:lnTo>
                    <a:lnTo>
                      <a:pt x="1452" y="1247"/>
                    </a:lnTo>
                    <a:lnTo>
                      <a:pt x="1449" y="1249"/>
                    </a:lnTo>
                    <a:lnTo>
                      <a:pt x="1448" y="1253"/>
                    </a:lnTo>
                    <a:lnTo>
                      <a:pt x="1446" y="1254"/>
                    </a:lnTo>
                    <a:lnTo>
                      <a:pt x="1443" y="1255"/>
                    </a:lnTo>
                    <a:lnTo>
                      <a:pt x="1441" y="1254"/>
                    </a:lnTo>
                    <a:lnTo>
                      <a:pt x="1440" y="1252"/>
                    </a:lnTo>
                    <a:lnTo>
                      <a:pt x="1439" y="1249"/>
                    </a:lnTo>
                    <a:lnTo>
                      <a:pt x="1438" y="1246"/>
                    </a:lnTo>
                    <a:lnTo>
                      <a:pt x="1436" y="1238"/>
                    </a:lnTo>
                    <a:lnTo>
                      <a:pt x="1435" y="1230"/>
                    </a:lnTo>
                    <a:lnTo>
                      <a:pt x="1434" y="1228"/>
                    </a:lnTo>
                    <a:lnTo>
                      <a:pt x="1432" y="1227"/>
                    </a:lnTo>
                    <a:lnTo>
                      <a:pt x="1429" y="1228"/>
                    </a:lnTo>
                    <a:lnTo>
                      <a:pt x="1427" y="1230"/>
                    </a:lnTo>
                    <a:lnTo>
                      <a:pt x="1420" y="1237"/>
                    </a:lnTo>
                    <a:lnTo>
                      <a:pt x="1413" y="1246"/>
                    </a:lnTo>
                    <a:lnTo>
                      <a:pt x="1409" y="1250"/>
                    </a:lnTo>
                    <a:lnTo>
                      <a:pt x="1405" y="1253"/>
                    </a:lnTo>
                    <a:lnTo>
                      <a:pt x="1401" y="1254"/>
                    </a:lnTo>
                    <a:lnTo>
                      <a:pt x="1397" y="1255"/>
                    </a:lnTo>
                    <a:lnTo>
                      <a:pt x="1395" y="1255"/>
                    </a:lnTo>
                    <a:lnTo>
                      <a:pt x="1391" y="1254"/>
                    </a:lnTo>
                    <a:lnTo>
                      <a:pt x="1389" y="1252"/>
                    </a:lnTo>
                    <a:lnTo>
                      <a:pt x="1388" y="1248"/>
                    </a:lnTo>
                    <a:lnTo>
                      <a:pt x="1386" y="1243"/>
                    </a:lnTo>
                    <a:lnTo>
                      <a:pt x="1386" y="1240"/>
                    </a:lnTo>
                    <a:lnTo>
                      <a:pt x="1388" y="1236"/>
                    </a:lnTo>
                    <a:lnTo>
                      <a:pt x="1389" y="1231"/>
                    </a:lnTo>
                    <a:lnTo>
                      <a:pt x="1392" y="1223"/>
                    </a:lnTo>
                    <a:lnTo>
                      <a:pt x="1394" y="1215"/>
                    </a:lnTo>
                    <a:lnTo>
                      <a:pt x="1394" y="1211"/>
                    </a:lnTo>
                    <a:lnTo>
                      <a:pt x="1392" y="1208"/>
                    </a:lnTo>
                    <a:lnTo>
                      <a:pt x="1389" y="1205"/>
                    </a:lnTo>
                    <a:lnTo>
                      <a:pt x="1385" y="1204"/>
                    </a:lnTo>
                    <a:lnTo>
                      <a:pt x="1376" y="1202"/>
                    </a:lnTo>
                    <a:lnTo>
                      <a:pt x="1363" y="1202"/>
                    </a:lnTo>
                    <a:lnTo>
                      <a:pt x="1354" y="1202"/>
                    </a:lnTo>
                    <a:lnTo>
                      <a:pt x="1347" y="1200"/>
                    </a:lnTo>
                    <a:lnTo>
                      <a:pt x="1341" y="1198"/>
                    </a:lnTo>
                    <a:lnTo>
                      <a:pt x="1336" y="1194"/>
                    </a:lnTo>
                    <a:lnTo>
                      <a:pt x="1333" y="1191"/>
                    </a:lnTo>
                    <a:lnTo>
                      <a:pt x="1329" y="1186"/>
                    </a:lnTo>
                    <a:lnTo>
                      <a:pt x="1328" y="1179"/>
                    </a:lnTo>
                    <a:lnTo>
                      <a:pt x="1327" y="1172"/>
                    </a:lnTo>
                    <a:lnTo>
                      <a:pt x="1326" y="1167"/>
                    </a:lnTo>
                    <a:lnTo>
                      <a:pt x="1323" y="1164"/>
                    </a:lnTo>
                    <a:lnTo>
                      <a:pt x="1320" y="1160"/>
                    </a:lnTo>
                    <a:lnTo>
                      <a:pt x="1314" y="1158"/>
                    </a:lnTo>
                    <a:lnTo>
                      <a:pt x="1306" y="1154"/>
                    </a:lnTo>
                    <a:lnTo>
                      <a:pt x="1296" y="1150"/>
                    </a:lnTo>
                    <a:lnTo>
                      <a:pt x="1288" y="1146"/>
                    </a:lnTo>
                    <a:lnTo>
                      <a:pt x="1282" y="1141"/>
                    </a:lnTo>
                    <a:lnTo>
                      <a:pt x="1278" y="1136"/>
                    </a:lnTo>
                    <a:lnTo>
                      <a:pt x="1276" y="1133"/>
                    </a:lnTo>
                    <a:lnTo>
                      <a:pt x="1275" y="1128"/>
                    </a:lnTo>
                    <a:lnTo>
                      <a:pt x="1275" y="1124"/>
                    </a:lnTo>
                    <a:lnTo>
                      <a:pt x="1276" y="1116"/>
                    </a:lnTo>
                    <a:lnTo>
                      <a:pt x="1278" y="1108"/>
                    </a:lnTo>
                    <a:lnTo>
                      <a:pt x="1278" y="1098"/>
                    </a:lnTo>
                    <a:lnTo>
                      <a:pt x="1278" y="1090"/>
                    </a:lnTo>
                    <a:lnTo>
                      <a:pt x="1276" y="1083"/>
                    </a:lnTo>
                    <a:lnTo>
                      <a:pt x="1273" y="1079"/>
                    </a:lnTo>
                    <a:lnTo>
                      <a:pt x="1273" y="1078"/>
                    </a:lnTo>
                    <a:lnTo>
                      <a:pt x="1275" y="1076"/>
                    </a:lnTo>
                    <a:lnTo>
                      <a:pt x="1277" y="1073"/>
                    </a:lnTo>
                    <a:lnTo>
                      <a:pt x="1282" y="1071"/>
                    </a:lnTo>
                    <a:lnTo>
                      <a:pt x="1290" y="1065"/>
                    </a:lnTo>
                    <a:lnTo>
                      <a:pt x="1302" y="1057"/>
                    </a:lnTo>
                    <a:lnTo>
                      <a:pt x="1316" y="1046"/>
                    </a:lnTo>
                    <a:lnTo>
                      <a:pt x="1332" y="1035"/>
                    </a:lnTo>
                    <a:lnTo>
                      <a:pt x="1344" y="1025"/>
                    </a:lnTo>
                    <a:lnTo>
                      <a:pt x="1353" y="1015"/>
                    </a:lnTo>
                    <a:lnTo>
                      <a:pt x="1360" y="1005"/>
                    </a:lnTo>
                    <a:lnTo>
                      <a:pt x="1365" y="998"/>
                    </a:lnTo>
                    <a:lnTo>
                      <a:pt x="1369" y="990"/>
                    </a:lnTo>
                    <a:lnTo>
                      <a:pt x="1373" y="982"/>
                    </a:lnTo>
                    <a:lnTo>
                      <a:pt x="1375" y="978"/>
                    </a:lnTo>
                    <a:lnTo>
                      <a:pt x="1375" y="973"/>
                    </a:lnTo>
                    <a:lnTo>
                      <a:pt x="1376" y="969"/>
                    </a:lnTo>
                    <a:lnTo>
                      <a:pt x="1375" y="965"/>
                    </a:lnTo>
                    <a:lnTo>
                      <a:pt x="1373" y="956"/>
                    </a:lnTo>
                    <a:lnTo>
                      <a:pt x="1372" y="944"/>
                    </a:lnTo>
                    <a:lnTo>
                      <a:pt x="1372" y="932"/>
                    </a:lnTo>
                    <a:lnTo>
                      <a:pt x="1372" y="919"/>
                    </a:lnTo>
                    <a:lnTo>
                      <a:pt x="1371" y="907"/>
                    </a:lnTo>
                    <a:lnTo>
                      <a:pt x="1370" y="899"/>
                    </a:lnTo>
                    <a:lnTo>
                      <a:pt x="1367" y="895"/>
                    </a:lnTo>
                    <a:lnTo>
                      <a:pt x="1366" y="891"/>
                    </a:lnTo>
                    <a:lnTo>
                      <a:pt x="1363" y="890"/>
                    </a:lnTo>
                    <a:lnTo>
                      <a:pt x="1359" y="889"/>
                    </a:lnTo>
                    <a:lnTo>
                      <a:pt x="1353" y="888"/>
                    </a:lnTo>
                    <a:lnTo>
                      <a:pt x="1348" y="885"/>
                    </a:lnTo>
                    <a:lnTo>
                      <a:pt x="1346" y="884"/>
                    </a:lnTo>
                    <a:lnTo>
                      <a:pt x="1345" y="882"/>
                    </a:lnTo>
                    <a:lnTo>
                      <a:pt x="1344" y="878"/>
                    </a:lnTo>
                    <a:lnTo>
                      <a:pt x="1342" y="875"/>
                    </a:lnTo>
                    <a:lnTo>
                      <a:pt x="1339" y="864"/>
                    </a:lnTo>
                    <a:lnTo>
                      <a:pt x="1333" y="851"/>
                    </a:lnTo>
                    <a:lnTo>
                      <a:pt x="1332" y="846"/>
                    </a:lnTo>
                    <a:lnTo>
                      <a:pt x="1332" y="843"/>
                    </a:lnTo>
                    <a:lnTo>
                      <a:pt x="1333" y="839"/>
                    </a:lnTo>
                    <a:lnTo>
                      <a:pt x="1334" y="837"/>
                    </a:lnTo>
                    <a:lnTo>
                      <a:pt x="1338" y="836"/>
                    </a:lnTo>
                    <a:lnTo>
                      <a:pt x="1341" y="834"/>
                    </a:lnTo>
                    <a:lnTo>
                      <a:pt x="1346" y="834"/>
                    </a:lnTo>
                    <a:lnTo>
                      <a:pt x="1352" y="834"/>
                    </a:lnTo>
                    <a:lnTo>
                      <a:pt x="1363" y="834"/>
                    </a:lnTo>
                    <a:lnTo>
                      <a:pt x="1373" y="832"/>
                    </a:lnTo>
                    <a:lnTo>
                      <a:pt x="1384" y="830"/>
                    </a:lnTo>
                    <a:lnTo>
                      <a:pt x="1394" y="828"/>
                    </a:lnTo>
                    <a:lnTo>
                      <a:pt x="1408" y="827"/>
                    </a:lnTo>
                    <a:lnTo>
                      <a:pt x="1426" y="827"/>
                    </a:lnTo>
                    <a:lnTo>
                      <a:pt x="1435" y="828"/>
                    </a:lnTo>
                    <a:lnTo>
                      <a:pt x="1445" y="830"/>
                    </a:lnTo>
                    <a:lnTo>
                      <a:pt x="1452" y="832"/>
                    </a:lnTo>
                    <a:lnTo>
                      <a:pt x="1459" y="833"/>
                    </a:lnTo>
                    <a:lnTo>
                      <a:pt x="1471" y="840"/>
                    </a:lnTo>
                    <a:lnTo>
                      <a:pt x="1484" y="849"/>
                    </a:lnTo>
                    <a:lnTo>
                      <a:pt x="1496" y="859"/>
                    </a:lnTo>
                    <a:lnTo>
                      <a:pt x="1505" y="869"/>
                    </a:lnTo>
                    <a:lnTo>
                      <a:pt x="1511" y="876"/>
                    </a:lnTo>
                    <a:lnTo>
                      <a:pt x="1517" y="881"/>
                    </a:lnTo>
                    <a:lnTo>
                      <a:pt x="1521" y="882"/>
                    </a:lnTo>
                    <a:lnTo>
                      <a:pt x="1523" y="883"/>
                    </a:lnTo>
                    <a:lnTo>
                      <a:pt x="1526" y="883"/>
                    </a:lnTo>
                    <a:lnTo>
                      <a:pt x="1527" y="883"/>
                    </a:lnTo>
                    <a:lnTo>
                      <a:pt x="1529" y="881"/>
                    </a:lnTo>
                    <a:lnTo>
                      <a:pt x="1533" y="876"/>
                    </a:lnTo>
                    <a:lnTo>
                      <a:pt x="1535" y="870"/>
                    </a:lnTo>
                    <a:lnTo>
                      <a:pt x="1539" y="862"/>
                    </a:lnTo>
                    <a:lnTo>
                      <a:pt x="1543" y="850"/>
                    </a:lnTo>
                    <a:lnTo>
                      <a:pt x="1549" y="837"/>
                    </a:lnTo>
                    <a:lnTo>
                      <a:pt x="1553" y="830"/>
                    </a:lnTo>
                    <a:lnTo>
                      <a:pt x="1555" y="824"/>
                    </a:lnTo>
                    <a:lnTo>
                      <a:pt x="1556" y="817"/>
                    </a:lnTo>
                    <a:lnTo>
                      <a:pt x="1558" y="811"/>
                    </a:lnTo>
                    <a:lnTo>
                      <a:pt x="1556" y="797"/>
                    </a:lnTo>
                    <a:lnTo>
                      <a:pt x="1555" y="783"/>
                    </a:lnTo>
                    <a:lnTo>
                      <a:pt x="1553" y="767"/>
                    </a:lnTo>
                    <a:lnTo>
                      <a:pt x="1549" y="751"/>
                    </a:lnTo>
                    <a:lnTo>
                      <a:pt x="1548" y="744"/>
                    </a:lnTo>
                    <a:lnTo>
                      <a:pt x="1545" y="738"/>
                    </a:lnTo>
                    <a:lnTo>
                      <a:pt x="1540" y="732"/>
                    </a:lnTo>
                    <a:lnTo>
                      <a:pt x="1535" y="729"/>
                    </a:lnTo>
                    <a:lnTo>
                      <a:pt x="1523" y="721"/>
                    </a:lnTo>
                    <a:lnTo>
                      <a:pt x="1512" y="717"/>
                    </a:lnTo>
                    <a:lnTo>
                      <a:pt x="1503" y="713"/>
                    </a:lnTo>
                    <a:lnTo>
                      <a:pt x="1493" y="707"/>
                    </a:lnTo>
                    <a:lnTo>
                      <a:pt x="1489" y="704"/>
                    </a:lnTo>
                    <a:lnTo>
                      <a:pt x="1485" y="700"/>
                    </a:lnTo>
                    <a:lnTo>
                      <a:pt x="1482" y="696"/>
                    </a:lnTo>
                    <a:lnTo>
                      <a:pt x="1479" y="692"/>
                    </a:lnTo>
                    <a:lnTo>
                      <a:pt x="1474" y="683"/>
                    </a:lnTo>
                    <a:lnTo>
                      <a:pt x="1470" y="676"/>
                    </a:lnTo>
                    <a:lnTo>
                      <a:pt x="1467" y="674"/>
                    </a:lnTo>
                    <a:lnTo>
                      <a:pt x="1465" y="673"/>
                    </a:lnTo>
                    <a:lnTo>
                      <a:pt x="1461" y="671"/>
                    </a:lnTo>
                    <a:lnTo>
                      <a:pt x="1458" y="671"/>
                    </a:lnTo>
                    <a:lnTo>
                      <a:pt x="1446" y="671"/>
                    </a:lnTo>
                    <a:lnTo>
                      <a:pt x="1432" y="671"/>
                    </a:lnTo>
                    <a:lnTo>
                      <a:pt x="1424" y="673"/>
                    </a:lnTo>
                    <a:lnTo>
                      <a:pt x="1417" y="675"/>
                    </a:lnTo>
                    <a:lnTo>
                      <a:pt x="1411" y="677"/>
                    </a:lnTo>
                    <a:lnTo>
                      <a:pt x="1407" y="682"/>
                    </a:lnTo>
                    <a:lnTo>
                      <a:pt x="1403" y="688"/>
                    </a:lnTo>
                    <a:lnTo>
                      <a:pt x="1402" y="694"/>
                    </a:lnTo>
                    <a:lnTo>
                      <a:pt x="1401" y="701"/>
                    </a:lnTo>
                    <a:lnTo>
                      <a:pt x="1401" y="707"/>
                    </a:lnTo>
                    <a:lnTo>
                      <a:pt x="1401" y="713"/>
                    </a:lnTo>
                    <a:lnTo>
                      <a:pt x="1398" y="718"/>
                    </a:lnTo>
                    <a:lnTo>
                      <a:pt x="1396" y="721"/>
                    </a:lnTo>
                    <a:lnTo>
                      <a:pt x="1391" y="725"/>
                    </a:lnTo>
                    <a:lnTo>
                      <a:pt x="1386" y="727"/>
                    </a:lnTo>
                    <a:lnTo>
                      <a:pt x="1384" y="731"/>
                    </a:lnTo>
                    <a:lnTo>
                      <a:pt x="1383" y="734"/>
                    </a:lnTo>
                    <a:lnTo>
                      <a:pt x="1383" y="739"/>
                    </a:lnTo>
                    <a:lnTo>
                      <a:pt x="1384" y="750"/>
                    </a:lnTo>
                    <a:lnTo>
                      <a:pt x="1385" y="761"/>
                    </a:lnTo>
                    <a:lnTo>
                      <a:pt x="1385" y="764"/>
                    </a:lnTo>
                    <a:lnTo>
                      <a:pt x="1383" y="768"/>
                    </a:lnTo>
                    <a:lnTo>
                      <a:pt x="1380" y="770"/>
                    </a:lnTo>
                    <a:lnTo>
                      <a:pt x="1378" y="773"/>
                    </a:lnTo>
                    <a:lnTo>
                      <a:pt x="1371" y="774"/>
                    </a:lnTo>
                    <a:lnTo>
                      <a:pt x="1363" y="775"/>
                    </a:lnTo>
                    <a:lnTo>
                      <a:pt x="1352" y="775"/>
                    </a:lnTo>
                    <a:lnTo>
                      <a:pt x="1338" y="776"/>
                    </a:lnTo>
                    <a:lnTo>
                      <a:pt x="1322" y="778"/>
                    </a:lnTo>
                    <a:lnTo>
                      <a:pt x="1310" y="777"/>
                    </a:lnTo>
                    <a:lnTo>
                      <a:pt x="1301" y="776"/>
                    </a:lnTo>
                    <a:lnTo>
                      <a:pt x="1288" y="776"/>
                    </a:lnTo>
                    <a:lnTo>
                      <a:pt x="1277" y="777"/>
                    </a:lnTo>
                    <a:lnTo>
                      <a:pt x="1269" y="780"/>
                    </a:lnTo>
                    <a:lnTo>
                      <a:pt x="1262" y="782"/>
                    </a:lnTo>
                    <a:lnTo>
                      <a:pt x="1256" y="782"/>
                    </a:lnTo>
                    <a:lnTo>
                      <a:pt x="1249" y="780"/>
                    </a:lnTo>
                    <a:lnTo>
                      <a:pt x="1243" y="775"/>
                    </a:lnTo>
                    <a:lnTo>
                      <a:pt x="1234" y="767"/>
                    </a:lnTo>
                    <a:lnTo>
                      <a:pt x="1222" y="756"/>
                    </a:lnTo>
                    <a:lnTo>
                      <a:pt x="1212" y="743"/>
                    </a:lnTo>
                    <a:lnTo>
                      <a:pt x="1205" y="731"/>
                    </a:lnTo>
                    <a:lnTo>
                      <a:pt x="1200" y="723"/>
                    </a:lnTo>
                    <a:lnTo>
                      <a:pt x="1197" y="714"/>
                    </a:lnTo>
                    <a:lnTo>
                      <a:pt x="1197" y="707"/>
                    </a:lnTo>
                    <a:lnTo>
                      <a:pt x="1197" y="701"/>
                    </a:lnTo>
                    <a:lnTo>
                      <a:pt x="1205" y="692"/>
                    </a:lnTo>
                    <a:lnTo>
                      <a:pt x="1209" y="680"/>
                    </a:lnTo>
                    <a:lnTo>
                      <a:pt x="1201" y="667"/>
                    </a:lnTo>
                    <a:lnTo>
                      <a:pt x="1190" y="650"/>
                    </a:lnTo>
                    <a:lnTo>
                      <a:pt x="1186" y="637"/>
                    </a:lnTo>
                    <a:lnTo>
                      <a:pt x="1183" y="625"/>
                    </a:lnTo>
                    <a:lnTo>
                      <a:pt x="1181" y="614"/>
                    </a:lnTo>
                    <a:lnTo>
                      <a:pt x="1178" y="592"/>
                    </a:lnTo>
                    <a:lnTo>
                      <a:pt x="1177" y="585"/>
                    </a:lnTo>
                    <a:lnTo>
                      <a:pt x="1176" y="579"/>
                    </a:lnTo>
                    <a:lnTo>
                      <a:pt x="1174" y="574"/>
                    </a:lnTo>
                    <a:lnTo>
                      <a:pt x="1171" y="569"/>
                    </a:lnTo>
                    <a:lnTo>
                      <a:pt x="1168" y="567"/>
                    </a:lnTo>
                    <a:lnTo>
                      <a:pt x="1164" y="565"/>
                    </a:lnTo>
                    <a:lnTo>
                      <a:pt x="1161" y="563"/>
                    </a:lnTo>
                    <a:lnTo>
                      <a:pt x="1157" y="563"/>
                    </a:lnTo>
                    <a:lnTo>
                      <a:pt x="1153" y="566"/>
                    </a:lnTo>
                    <a:lnTo>
                      <a:pt x="1150" y="569"/>
                    </a:lnTo>
                    <a:lnTo>
                      <a:pt x="1146" y="576"/>
                    </a:lnTo>
                    <a:lnTo>
                      <a:pt x="1144" y="584"/>
                    </a:lnTo>
                    <a:lnTo>
                      <a:pt x="1142" y="592"/>
                    </a:lnTo>
                    <a:lnTo>
                      <a:pt x="1139" y="598"/>
                    </a:lnTo>
                    <a:lnTo>
                      <a:pt x="1137" y="604"/>
                    </a:lnTo>
                    <a:lnTo>
                      <a:pt x="1133" y="606"/>
                    </a:lnTo>
                    <a:lnTo>
                      <a:pt x="1127" y="610"/>
                    </a:lnTo>
                    <a:lnTo>
                      <a:pt x="1120" y="611"/>
                    </a:lnTo>
                    <a:lnTo>
                      <a:pt x="1113" y="612"/>
                    </a:lnTo>
                    <a:lnTo>
                      <a:pt x="1106" y="612"/>
                    </a:lnTo>
                    <a:lnTo>
                      <a:pt x="1100" y="612"/>
                    </a:lnTo>
                    <a:lnTo>
                      <a:pt x="1098" y="611"/>
                    </a:lnTo>
                    <a:lnTo>
                      <a:pt x="1095" y="609"/>
                    </a:lnTo>
                    <a:lnTo>
                      <a:pt x="1094" y="604"/>
                    </a:lnTo>
                    <a:lnTo>
                      <a:pt x="1092" y="598"/>
                    </a:lnTo>
                    <a:lnTo>
                      <a:pt x="1089" y="592"/>
                    </a:lnTo>
                    <a:lnTo>
                      <a:pt x="1086" y="587"/>
                    </a:lnTo>
                    <a:lnTo>
                      <a:pt x="1081" y="581"/>
                    </a:lnTo>
                    <a:lnTo>
                      <a:pt x="1080" y="576"/>
                    </a:lnTo>
                    <a:lnTo>
                      <a:pt x="1079" y="573"/>
                    </a:lnTo>
                    <a:lnTo>
                      <a:pt x="1077" y="568"/>
                    </a:lnTo>
                    <a:lnTo>
                      <a:pt x="1079" y="565"/>
                    </a:lnTo>
                    <a:lnTo>
                      <a:pt x="1080" y="556"/>
                    </a:lnTo>
                    <a:lnTo>
                      <a:pt x="1081" y="547"/>
                    </a:lnTo>
                    <a:lnTo>
                      <a:pt x="1081" y="537"/>
                    </a:lnTo>
                    <a:lnTo>
                      <a:pt x="1083" y="530"/>
                    </a:lnTo>
                    <a:lnTo>
                      <a:pt x="1087" y="525"/>
                    </a:lnTo>
                    <a:lnTo>
                      <a:pt x="1092" y="519"/>
                    </a:lnTo>
                    <a:lnTo>
                      <a:pt x="1095" y="516"/>
                    </a:lnTo>
                    <a:lnTo>
                      <a:pt x="1096" y="512"/>
                    </a:lnTo>
                    <a:lnTo>
                      <a:pt x="1098" y="510"/>
                    </a:lnTo>
                    <a:lnTo>
                      <a:pt x="1099" y="506"/>
                    </a:lnTo>
                    <a:lnTo>
                      <a:pt x="1098" y="498"/>
                    </a:lnTo>
                    <a:lnTo>
                      <a:pt x="1096" y="488"/>
                    </a:lnTo>
                    <a:lnTo>
                      <a:pt x="1095" y="477"/>
                    </a:lnTo>
                    <a:lnTo>
                      <a:pt x="1096" y="466"/>
                    </a:lnTo>
                    <a:lnTo>
                      <a:pt x="1098" y="459"/>
                    </a:lnTo>
                    <a:lnTo>
                      <a:pt x="1099" y="455"/>
                    </a:lnTo>
                    <a:lnTo>
                      <a:pt x="1103" y="455"/>
                    </a:lnTo>
                    <a:lnTo>
                      <a:pt x="1111" y="458"/>
                    </a:lnTo>
                    <a:lnTo>
                      <a:pt x="1117" y="459"/>
                    </a:lnTo>
                    <a:lnTo>
                      <a:pt x="1125" y="460"/>
                    </a:lnTo>
                    <a:lnTo>
                      <a:pt x="1132" y="460"/>
                    </a:lnTo>
                    <a:lnTo>
                      <a:pt x="1136" y="459"/>
                    </a:lnTo>
                    <a:lnTo>
                      <a:pt x="1136" y="448"/>
                    </a:lnTo>
                    <a:lnTo>
                      <a:pt x="1133" y="434"/>
                    </a:lnTo>
                    <a:lnTo>
                      <a:pt x="1132" y="427"/>
                    </a:lnTo>
                    <a:lnTo>
                      <a:pt x="1131" y="421"/>
                    </a:lnTo>
                    <a:lnTo>
                      <a:pt x="1130" y="414"/>
                    </a:lnTo>
                    <a:lnTo>
                      <a:pt x="1132" y="406"/>
                    </a:lnTo>
                    <a:lnTo>
                      <a:pt x="1134" y="399"/>
                    </a:lnTo>
                    <a:lnTo>
                      <a:pt x="1137" y="391"/>
                    </a:lnTo>
                    <a:lnTo>
                      <a:pt x="1139" y="383"/>
                    </a:lnTo>
                    <a:lnTo>
                      <a:pt x="1139" y="374"/>
                    </a:lnTo>
                    <a:lnTo>
                      <a:pt x="1139" y="370"/>
                    </a:lnTo>
                    <a:lnTo>
                      <a:pt x="1138" y="364"/>
                    </a:lnTo>
                    <a:lnTo>
                      <a:pt x="1137" y="360"/>
                    </a:lnTo>
                    <a:lnTo>
                      <a:pt x="1136" y="357"/>
                    </a:lnTo>
                    <a:lnTo>
                      <a:pt x="1132" y="353"/>
                    </a:lnTo>
                    <a:lnTo>
                      <a:pt x="1128" y="351"/>
                    </a:lnTo>
                    <a:lnTo>
                      <a:pt x="1124" y="351"/>
                    </a:lnTo>
                    <a:lnTo>
                      <a:pt x="1117" y="351"/>
                    </a:lnTo>
                    <a:lnTo>
                      <a:pt x="1108" y="352"/>
                    </a:lnTo>
                    <a:lnTo>
                      <a:pt x="1099" y="354"/>
                    </a:lnTo>
                    <a:lnTo>
                      <a:pt x="1088" y="357"/>
                    </a:lnTo>
                    <a:lnTo>
                      <a:pt x="1077" y="358"/>
                    </a:lnTo>
                    <a:lnTo>
                      <a:pt x="1060" y="361"/>
                    </a:lnTo>
                    <a:lnTo>
                      <a:pt x="1045" y="364"/>
                    </a:lnTo>
                    <a:lnTo>
                      <a:pt x="1030" y="364"/>
                    </a:lnTo>
                    <a:lnTo>
                      <a:pt x="1012" y="364"/>
                    </a:lnTo>
                    <a:lnTo>
                      <a:pt x="997" y="364"/>
                    </a:lnTo>
                    <a:lnTo>
                      <a:pt x="988" y="362"/>
                    </a:lnTo>
                    <a:lnTo>
                      <a:pt x="985" y="360"/>
                    </a:lnTo>
                    <a:lnTo>
                      <a:pt x="982" y="358"/>
                    </a:lnTo>
                    <a:lnTo>
                      <a:pt x="982" y="355"/>
                    </a:lnTo>
                    <a:lnTo>
                      <a:pt x="981" y="351"/>
                    </a:lnTo>
                    <a:lnTo>
                      <a:pt x="982" y="340"/>
                    </a:lnTo>
                    <a:lnTo>
                      <a:pt x="983" y="330"/>
                    </a:lnTo>
                    <a:lnTo>
                      <a:pt x="985" y="320"/>
                    </a:lnTo>
                    <a:lnTo>
                      <a:pt x="986" y="310"/>
                    </a:lnTo>
                    <a:lnTo>
                      <a:pt x="986" y="307"/>
                    </a:lnTo>
                    <a:lnTo>
                      <a:pt x="983" y="304"/>
                    </a:lnTo>
                    <a:lnTo>
                      <a:pt x="981" y="303"/>
                    </a:lnTo>
                    <a:lnTo>
                      <a:pt x="977" y="303"/>
                    </a:lnTo>
                    <a:lnTo>
                      <a:pt x="973" y="303"/>
                    </a:lnTo>
                    <a:lnTo>
                      <a:pt x="969" y="303"/>
                    </a:lnTo>
                    <a:lnTo>
                      <a:pt x="964" y="302"/>
                    </a:lnTo>
                    <a:lnTo>
                      <a:pt x="961" y="301"/>
                    </a:lnTo>
                    <a:lnTo>
                      <a:pt x="956" y="295"/>
                    </a:lnTo>
                    <a:lnTo>
                      <a:pt x="954" y="290"/>
                    </a:lnTo>
                    <a:lnTo>
                      <a:pt x="951" y="283"/>
                    </a:lnTo>
                    <a:lnTo>
                      <a:pt x="951" y="273"/>
                    </a:lnTo>
                    <a:lnTo>
                      <a:pt x="950" y="270"/>
                    </a:lnTo>
                    <a:lnTo>
                      <a:pt x="949" y="265"/>
                    </a:lnTo>
                    <a:lnTo>
                      <a:pt x="947" y="263"/>
                    </a:lnTo>
                    <a:lnTo>
                      <a:pt x="944" y="260"/>
                    </a:lnTo>
                    <a:lnTo>
                      <a:pt x="942" y="259"/>
                    </a:lnTo>
                    <a:lnTo>
                      <a:pt x="938" y="259"/>
                    </a:lnTo>
                    <a:lnTo>
                      <a:pt x="934" y="260"/>
                    </a:lnTo>
                    <a:lnTo>
                      <a:pt x="930" y="260"/>
                    </a:lnTo>
                    <a:lnTo>
                      <a:pt x="922" y="263"/>
                    </a:lnTo>
                    <a:lnTo>
                      <a:pt x="914" y="263"/>
                    </a:lnTo>
                    <a:lnTo>
                      <a:pt x="911" y="261"/>
                    </a:lnTo>
                    <a:lnTo>
                      <a:pt x="909" y="259"/>
                    </a:lnTo>
                    <a:lnTo>
                      <a:pt x="906" y="255"/>
                    </a:lnTo>
                    <a:lnTo>
                      <a:pt x="904" y="251"/>
                    </a:lnTo>
                    <a:lnTo>
                      <a:pt x="903" y="246"/>
                    </a:lnTo>
                    <a:lnTo>
                      <a:pt x="900" y="242"/>
                    </a:lnTo>
                    <a:lnTo>
                      <a:pt x="898" y="240"/>
                    </a:lnTo>
                    <a:lnTo>
                      <a:pt x="895" y="239"/>
                    </a:lnTo>
                    <a:lnTo>
                      <a:pt x="892" y="239"/>
                    </a:lnTo>
                    <a:lnTo>
                      <a:pt x="887" y="239"/>
                    </a:lnTo>
                    <a:lnTo>
                      <a:pt x="884" y="241"/>
                    </a:lnTo>
                    <a:lnTo>
                      <a:pt x="878" y="244"/>
                    </a:lnTo>
                    <a:lnTo>
                      <a:pt x="873" y="247"/>
                    </a:lnTo>
                    <a:lnTo>
                      <a:pt x="867" y="248"/>
                    </a:lnTo>
                    <a:lnTo>
                      <a:pt x="862" y="250"/>
                    </a:lnTo>
                    <a:lnTo>
                      <a:pt x="857" y="250"/>
                    </a:lnTo>
                    <a:lnTo>
                      <a:pt x="854" y="248"/>
                    </a:lnTo>
                    <a:lnTo>
                      <a:pt x="850" y="246"/>
                    </a:lnTo>
                    <a:lnTo>
                      <a:pt x="848" y="242"/>
                    </a:lnTo>
                    <a:lnTo>
                      <a:pt x="846" y="239"/>
                    </a:lnTo>
                    <a:lnTo>
                      <a:pt x="843" y="234"/>
                    </a:lnTo>
                    <a:lnTo>
                      <a:pt x="841" y="231"/>
                    </a:lnTo>
                    <a:lnTo>
                      <a:pt x="838" y="229"/>
                    </a:lnTo>
                    <a:lnTo>
                      <a:pt x="835" y="228"/>
                    </a:lnTo>
                    <a:lnTo>
                      <a:pt x="824" y="228"/>
                    </a:lnTo>
                    <a:lnTo>
                      <a:pt x="811" y="232"/>
                    </a:lnTo>
                    <a:lnTo>
                      <a:pt x="803" y="233"/>
                    </a:lnTo>
                    <a:lnTo>
                      <a:pt x="794" y="233"/>
                    </a:lnTo>
                    <a:lnTo>
                      <a:pt x="785" y="232"/>
                    </a:lnTo>
                    <a:lnTo>
                      <a:pt x="775" y="229"/>
                    </a:lnTo>
                    <a:lnTo>
                      <a:pt x="766" y="226"/>
                    </a:lnTo>
                    <a:lnTo>
                      <a:pt x="756" y="222"/>
                    </a:lnTo>
                    <a:lnTo>
                      <a:pt x="747" y="217"/>
                    </a:lnTo>
                    <a:lnTo>
                      <a:pt x="739" y="213"/>
                    </a:lnTo>
                    <a:lnTo>
                      <a:pt x="730" y="208"/>
                    </a:lnTo>
                    <a:lnTo>
                      <a:pt x="724" y="203"/>
                    </a:lnTo>
                    <a:lnTo>
                      <a:pt x="721" y="198"/>
                    </a:lnTo>
                    <a:lnTo>
                      <a:pt x="718" y="195"/>
                    </a:lnTo>
                    <a:lnTo>
                      <a:pt x="716" y="187"/>
                    </a:lnTo>
                    <a:lnTo>
                      <a:pt x="715" y="179"/>
                    </a:lnTo>
                    <a:lnTo>
                      <a:pt x="712" y="170"/>
                    </a:lnTo>
                    <a:lnTo>
                      <a:pt x="708" y="162"/>
                    </a:lnTo>
                    <a:lnTo>
                      <a:pt x="703" y="152"/>
                    </a:lnTo>
                    <a:lnTo>
                      <a:pt x="697" y="144"/>
                    </a:lnTo>
                    <a:lnTo>
                      <a:pt x="695" y="139"/>
                    </a:lnTo>
                    <a:lnTo>
                      <a:pt x="693" y="135"/>
                    </a:lnTo>
                    <a:lnTo>
                      <a:pt x="693" y="131"/>
                    </a:lnTo>
                    <a:lnTo>
                      <a:pt x="693" y="126"/>
                    </a:lnTo>
                    <a:lnTo>
                      <a:pt x="693" y="116"/>
                    </a:lnTo>
                    <a:lnTo>
                      <a:pt x="693" y="106"/>
                    </a:lnTo>
                    <a:lnTo>
                      <a:pt x="692" y="102"/>
                    </a:lnTo>
                    <a:lnTo>
                      <a:pt x="690" y="99"/>
                    </a:lnTo>
                    <a:lnTo>
                      <a:pt x="686" y="97"/>
                    </a:lnTo>
                    <a:lnTo>
                      <a:pt x="681" y="96"/>
                    </a:lnTo>
                    <a:lnTo>
                      <a:pt x="671" y="97"/>
                    </a:lnTo>
                    <a:lnTo>
                      <a:pt x="655" y="99"/>
                    </a:lnTo>
                    <a:lnTo>
                      <a:pt x="648" y="99"/>
                    </a:lnTo>
                    <a:lnTo>
                      <a:pt x="642" y="97"/>
                    </a:lnTo>
                    <a:lnTo>
                      <a:pt x="636" y="95"/>
                    </a:lnTo>
                    <a:lnTo>
                      <a:pt x="632" y="93"/>
                    </a:lnTo>
                    <a:lnTo>
                      <a:pt x="624" y="86"/>
                    </a:lnTo>
                    <a:lnTo>
                      <a:pt x="618" y="77"/>
                    </a:lnTo>
                    <a:lnTo>
                      <a:pt x="615" y="72"/>
                    </a:lnTo>
                    <a:lnTo>
                      <a:pt x="611" y="70"/>
                    </a:lnTo>
                    <a:lnTo>
                      <a:pt x="607" y="69"/>
                    </a:lnTo>
                    <a:lnTo>
                      <a:pt x="602" y="68"/>
                    </a:lnTo>
                    <a:lnTo>
                      <a:pt x="591" y="67"/>
                    </a:lnTo>
                    <a:lnTo>
                      <a:pt x="578" y="67"/>
                    </a:lnTo>
                    <a:lnTo>
                      <a:pt x="566" y="65"/>
                    </a:lnTo>
                    <a:lnTo>
                      <a:pt x="555" y="62"/>
                    </a:lnTo>
                    <a:lnTo>
                      <a:pt x="551" y="59"/>
                    </a:lnTo>
                    <a:lnTo>
                      <a:pt x="546" y="56"/>
                    </a:lnTo>
                    <a:lnTo>
                      <a:pt x="542" y="52"/>
                    </a:lnTo>
                    <a:lnTo>
                      <a:pt x="539" y="49"/>
                    </a:lnTo>
                    <a:lnTo>
                      <a:pt x="528" y="38"/>
                    </a:lnTo>
                    <a:lnTo>
                      <a:pt x="514" y="23"/>
                    </a:lnTo>
                    <a:lnTo>
                      <a:pt x="500" y="9"/>
                    </a:lnTo>
                    <a:lnTo>
                      <a:pt x="488" y="1"/>
                    </a:lnTo>
                    <a:lnTo>
                      <a:pt x="482" y="0"/>
                    </a:lnTo>
                    <a:lnTo>
                      <a:pt x="476" y="1"/>
                    </a:lnTo>
                    <a:lnTo>
                      <a:pt x="470" y="4"/>
                    </a:lnTo>
                    <a:lnTo>
                      <a:pt x="463" y="7"/>
                    </a:lnTo>
                    <a:lnTo>
                      <a:pt x="450" y="17"/>
                    </a:lnTo>
                    <a:lnTo>
                      <a:pt x="439" y="26"/>
                    </a:lnTo>
                    <a:lnTo>
                      <a:pt x="432" y="34"/>
                    </a:lnTo>
                    <a:lnTo>
                      <a:pt x="425" y="44"/>
                    </a:lnTo>
                    <a:lnTo>
                      <a:pt x="420" y="55"/>
                    </a:lnTo>
                    <a:lnTo>
                      <a:pt x="415" y="65"/>
                    </a:lnTo>
                    <a:lnTo>
                      <a:pt x="412" y="76"/>
                    </a:lnTo>
                    <a:lnTo>
                      <a:pt x="410" y="84"/>
                    </a:lnTo>
                    <a:lnTo>
                      <a:pt x="412" y="90"/>
                    </a:lnTo>
                    <a:lnTo>
                      <a:pt x="414" y="97"/>
                    </a:lnTo>
                    <a:lnTo>
                      <a:pt x="416" y="105"/>
                    </a:lnTo>
                    <a:lnTo>
                      <a:pt x="421" y="112"/>
                    </a:lnTo>
                    <a:lnTo>
                      <a:pt x="426" y="118"/>
                    </a:lnTo>
                    <a:lnTo>
                      <a:pt x="431" y="124"/>
                    </a:lnTo>
                    <a:lnTo>
                      <a:pt x="435" y="127"/>
                    </a:lnTo>
                    <a:lnTo>
                      <a:pt x="440" y="130"/>
                    </a:lnTo>
                    <a:lnTo>
                      <a:pt x="445" y="131"/>
                    </a:lnTo>
                    <a:lnTo>
                      <a:pt x="451" y="133"/>
                    </a:lnTo>
                    <a:lnTo>
                      <a:pt x="456" y="137"/>
                    </a:lnTo>
                    <a:lnTo>
                      <a:pt x="460" y="140"/>
                    </a:lnTo>
                    <a:lnTo>
                      <a:pt x="470" y="149"/>
                    </a:lnTo>
                    <a:lnTo>
                      <a:pt x="478" y="160"/>
                    </a:lnTo>
                    <a:lnTo>
                      <a:pt x="483" y="165"/>
                    </a:lnTo>
                    <a:lnTo>
                      <a:pt x="489" y="168"/>
                    </a:lnTo>
                    <a:lnTo>
                      <a:pt x="495" y="169"/>
                    </a:lnTo>
                    <a:lnTo>
                      <a:pt x="502" y="169"/>
                    </a:lnTo>
                    <a:lnTo>
                      <a:pt x="516" y="165"/>
                    </a:lnTo>
                    <a:lnTo>
                      <a:pt x="529" y="160"/>
                    </a:lnTo>
                    <a:lnTo>
                      <a:pt x="534" y="158"/>
                    </a:lnTo>
                    <a:lnTo>
                      <a:pt x="538" y="156"/>
                    </a:lnTo>
                    <a:lnTo>
                      <a:pt x="541" y="156"/>
                    </a:lnTo>
                    <a:lnTo>
                      <a:pt x="544" y="156"/>
                    </a:lnTo>
                    <a:lnTo>
                      <a:pt x="546" y="159"/>
                    </a:lnTo>
                    <a:lnTo>
                      <a:pt x="547" y="163"/>
                    </a:lnTo>
                    <a:lnTo>
                      <a:pt x="547" y="170"/>
                    </a:lnTo>
                    <a:lnTo>
                      <a:pt x="546" y="181"/>
                    </a:lnTo>
                    <a:lnTo>
                      <a:pt x="546" y="192"/>
                    </a:lnTo>
                    <a:lnTo>
                      <a:pt x="546" y="203"/>
                    </a:lnTo>
                    <a:lnTo>
                      <a:pt x="548" y="213"/>
                    </a:lnTo>
                    <a:lnTo>
                      <a:pt x="551" y="222"/>
                    </a:lnTo>
                    <a:lnTo>
                      <a:pt x="553" y="232"/>
                    </a:lnTo>
                    <a:lnTo>
                      <a:pt x="558" y="240"/>
                    </a:lnTo>
                    <a:lnTo>
                      <a:pt x="564" y="246"/>
                    </a:lnTo>
                    <a:lnTo>
                      <a:pt x="570" y="252"/>
                    </a:lnTo>
                    <a:lnTo>
                      <a:pt x="577" y="258"/>
                    </a:lnTo>
                    <a:lnTo>
                      <a:pt x="582" y="264"/>
                    </a:lnTo>
                    <a:lnTo>
                      <a:pt x="585" y="270"/>
                    </a:lnTo>
                    <a:lnTo>
                      <a:pt x="588" y="277"/>
                    </a:lnTo>
                    <a:lnTo>
                      <a:pt x="591" y="290"/>
                    </a:lnTo>
                    <a:lnTo>
                      <a:pt x="592" y="305"/>
                    </a:lnTo>
                    <a:lnTo>
                      <a:pt x="594" y="313"/>
                    </a:lnTo>
                    <a:lnTo>
                      <a:pt x="592" y="317"/>
                    </a:lnTo>
                    <a:lnTo>
                      <a:pt x="590" y="320"/>
                    </a:lnTo>
                    <a:lnTo>
                      <a:pt x="588" y="322"/>
                    </a:lnTo>
                    <a:lnTo>
                      <a:pt x="579" y="323"/>
                    </a:lnTo>
                    <a:lnTo>
                      <a:pt x="569" y="324"/>
                    </a:lnTo>
                    <a:lnTo>
                      <a:pt x="561" y="327"/>
                    </a:lnTo>
                    <a:lnTo>
                      <a:pt x="554" y="330"/>
                    </a:lnTo>
                    <a:lnTo>
                      <a:pt x="546" y="334"/>
                    </a:lnTo>
                    <a:lnTo>
                      <a:pt x="538" y="340"/>
                    </a:lnTo>
                    <a:lnTo>
                      <a:pt x="531" y="346"/>
                    </a:lnTo>
                    <a:lnTo>
                      <a:pt x="523" y="351"/>
                    </a:lnTo>
                    <a:lnTo>
                      <a:pt x="519" y="357"/>
                    </a:lnTo>
                    <a:lnTo>
                      <a:pt x="515" y="362"/>
                    </a:lnTo>
                    <a:lnTo>
                      <a:pt x="511" y="371"/>
                    </a:lnTo>
                    <a:lnTo>
                      <a:pt x="507" y="377"/>
                    </a:lnTo>
                    <a:lnTo>
                      <a:pt x="504" y="379"/>
                    </a:lnTo>
                    <a:lnTo>
                      <a:pt x="501" y="381"/>
                    </a:lnTo>
                    <a:lnTo>
                      <a:pt x="496" y="383"/>
                    </a:lnTo>
                    <a:lnTo>
                      <a:pt x="490" y="385"/>
                    </a:lnTo>
                    <a:lnTo>
                      <a:pt x="478" y="389"/>
                    </a:lnTo>
                    <a:lnTo>
                      <a:pt x="468" y="395"/>
                    </a:lnTo>
                    <a:lnTo>
                      <a:pt x="456" y="401"/>
                    </a:lnTo>
                    <a:lnTo>
                      <a:pt x="443" y="408"/>
                    </a:lnTo>
                    <a:lnTo>
                      <a:pt x="435" y="410"/>
                    </a:lnTo>
                    <a:lnTo>
                      <a:pt x="428" y="411"/>
                    </a:lnTo>
                    <a:lnTo>
                      <a:pt x="422" y="410"/>
                    </a:lnTo>
                    <a:lnTo>
                      <a:pt x="416" y="406"/>
                    </a:lnTo>
                    <a:lnTo>
                      <a:pt x="412" y="403"/>
                    </a:lnTo>
                    <a:lnTo>
                      <a:pt x="406" y="398"/>
                    </a:lnTo>
                    <a:lnTo>
                      <a:pt x="402" y="392"/>
                    </a:lnTo>
                    <a:lnTo>
                      <a:pt x="397" y="387"/>
                    </a:lnTo>
                    <a:lnTo>
                      <a:pt x="395" y="381"/>
                    </a:lnTo>
                    <a:lnTo>
                      <a:pt x="393" y="376"/>
                    </a:lnTo>
                    <a:lnTo>
                      <a:pt x="391" y="371"/>
                    </a:lnTo>
                    <a:lnTo>
                      <a:pt x="390" y="365"/>
                    </a:lnTo>
                    <a:lnTo>
                      <a:pt x="388" y="359"/>
                    </a:lnTo>
                    <a:lnTo>
                      <a:pt x="387" y="354"/>
                    </a:lnTo>
                    <a:lnTo>
                      <a:pt x="383" y="349"/>
                    </a:lnTo>
                    <a:lnTo>
                      <a:pt x="378" y="346"/>
                    </a:lnTo>
                    <a:lnTo>
                      <a:pt x="370" y="340"/>
                    </a:lnTo>
                    <a:lnTo>
                      <a:pt x="364" y="334"/>
                    </a:lnTo>
                    <a:lnTo>
                      <a:pt x="359" y="326"/>
                    </a:lnTo>
                    <a:lnTo>
                      <a:pt x="356" y="314"/>
                    </a:lnTo>
                    <a:lnTo>
                      <a:pt x="353" y="308"/>
                    </a:lnTo>
                    <a:lnTo>
                      <a:pt x="351" y="303"/>
                    </a:lnTo>
                    <a:lnTo>
                      <a:pt x="347" y="298"/>
                    </a:lnTo>
                    <a:lnTo>
                      <a:pt x="343" y="296"/>
                    </a:lnTo>
                    <a:lnTo>
                      <a:pt x="334" y="294"/>
                    </a:lnTo>
                    <a:lnTo>
                      <a:pt x="327" y="292"/>
                    </a:lnTo>
                    <a:lnTo>
                      <a:pt x="320" y="292"/>
                    </a:lnTo>
                    <a:lnTo>
                      <a:pt x="313" y="291"/>
                    </a:lnTo>
                    <a:lnTo>
                      <a:pt x="306" y="290"/>
                    </a:lnTo>
                    <a:lnTo>
                      <a:pt x="300" y="286"/>
                    </a:lnTo>
                    <a:lnTo>
                      <a:pt x="295" y="280"/>
                    </a:lnTo>
                    <a:lnTo>
                      <a:pt x="289" y="275"/>
                    </a:lnTo>
                    <a:lnTo>
                      <a:pt x="284" y="272"/>
                    </a:lnTo>
                    <a:lnTo>
                      <a:pt x="280" y="270"/>
                    </a:lnTo>
                    <a:lnTo>
                      <a:pt x="274" y="269"/>
                    </a:lnTo>
                    <a:lnTo>
                      <a:pt x="265" y="269"/>
                    </a:lnTo>
                    <a:lnTo>
                      <a:pt x="256" y="270"/>
                    </a:lnTo>
                    <a:lnTo>
                      <a:pt x="248" y="272"/>
                    </a:lnTo>
                    <a:lnTo>
                      <a:pt x="239" y="276"/>
                    </a:lnTo>
                    <a:lnTo>
                      <a:pt x="232" y="282"/>
                    </a:lnTo>
                    <a:lnTo>
                      <a:pt x="226" y="288"/>
                    </a:lnTo>
                    <a:lnTo>
                      <a:pt x="220" y="294"/>
                    </a:lnTo>
                    <a:lnTo>
                      <a:pt x="216" y="302"/>
                    </a:lnTo>
                    <a:lnTo>
                      <a:pt x="213" y="310"/>
                    </a:lnTo>
                    <a:lnTo>
                      <a:pt x="211" y="317"/>
                    </a:lnTo>
                    <a:lnTo>
                      <a:pt x="210" y="326"/>
                    </a:lnTo>
                    <a:lnTo>
                      <a:pt x="210" y="333"/>
                    </a:lnTo>
                    <a:lnTo>
                      <a:pt x="211" y="339"/>
                    </a:lnTo>
                    <a:lnTo>
                      <a:pt x="213" y="343"/>
                    </a:lnTo>
                    <a:lnTo>
                      <a:pt x="216" y="348"/>
                    </a:lnTo>
                    <a:lnTo>
                      <a:pt x="219" y="352"/>
                    </a:lnTo>
                    <a:lnTo>
                      <a:pt x="223" y="354"/>
                    </a:lnTo>
                    <a:lnTo>
                      <a:pt x="225" y="357"/>
                    </a:lnTo>
                    <a:lnTo>
                      <a:pt x="229" y="360"/>
                    </a:lnTo>
                    <a:lnTo>
                      <a:pt x="230" y="364"/>
                    </a:lnTo>
                    <a:lnTo>
                      <a:pt x="230" y="367"/>
                    </a:lnTo>
                    <a:lnTo>
                      <a:pt x="230" y="372"/>
                    </a:lnTo>
                    <a:lnTo>
                      <a:pt x="229" y="376"/>
                    </a:lnTo>
                    <a:lnTo>
                      <a:pt x="227" y="380"/>
                    </a:lnTo>
                    <a:lnTo>
                      <a:pt x="226" y="384"/>
                    </a:lnTo>
                    <a:lnTo>
                      <a:pt x="221" y="392"/>
                    </a:lnTo>
                    <a:lnTo>
                      <a:pt x="219" y="399"/>
                    </a:lnTo>
                    <a:lnTo>
                      <a:pt x="218" y="408"/>
                    </a:lnTo>
                    <a:lnTo>
                      <a:pt x="219" y="416"/>
                    </a:lnTo>
                    <a:lnTo>
                      <a:pt x="220" y="428"/>
                    </a:lnTo>
                    <a:lnTo>
                      <a:pt x="218" y="440"/>
                    </a:lnTo>
                    <a:lnTo>
                      <a:pt x="218" y="446"/>
                    </a:lnTo>
                    <a:lnTo>
                      <a:pt x="219" y="450"/>
                    </a:lnTo>
                    <a:lnTo>
                      <a:pt x="223" y="456"/>
                    </a:lnTo>
                    <a:lnTo>
                      <a:pt x="226" y="462"/>
                    </a:lnTo>
                    <a:lnTo>
                      <a:pt x="232" y="471"/>
                    </a:lnTo>
                    <a:lnTo>
                      <a:pt x="237" y="479"/>
                    </a:lnTo>
                    <a:lnTo>
                      <a:pt x="239" y="483"/>
                    </a:lnTo>
                    <a:lnTo>
                      <a:pt x="239" y="485"/>
                    </a:lnTo>
                    <a:lnTo>
                      <a:pt x="239" y="487"/>
                    </a:lnTo>
                    <a:lnTo>
                      <a:pt x="239" y="488"/>
                    </a:lnTo>
                    <a:lnTo>
                      <a:pt x="235" y="488"/>
                    </a:lnTo>
                    <a:lnTo>
                      <a:pt x="229" y="488"/>
                    </a:lnTo>
                    <a:lnTo>
                      <a:pt x="218" y="488"/>
                    </a:lnTo>
                    <a:lnTo>
                      <a:pt x="207" y="490"/>
                    </a:lnTo>
                    <a:lnTo>
                      <a:pt x="196" y="492"/>
                    </a:lnTo>
                    <a:lnTo>
                      <a:pt x="186" y="494"/>
                    </a:lnTo>
                    <a:lnTo>
                      <a:pt x="181" y="497"/>
                    </a:lnTo>
                    <a:lnTo>
                      <a:pt x="176" y="499"/>
                    </a:lnTo>
                    <a:lnTo>
                      <a:pt x="172" y="503"/>
                    </a:lnTo>
                    <a:lnTo>
                      <a:pt x="167" y="507"/>
                    </a:lnTo>
                    <a:lnTo>
                      <a:pt x="151" y="518"/>
                    </a:lnTo>
                    <a:lnTo>
                      <a:pt x="142" y="524"/>
                    </a:lnTo>
                    <a:lnTo>
                      <a:pt x="139" y="528"/>
                    </a:lnTo>
                    <a:lnTo>
                      <a:pt x="138" y="534"/>
                    </a:lnTo>
                    <a:lnTo>
                      <a:pt x="138" y="542"/>
                    </a:lnTo>
                    <a:lnTo>
                      <a:pt x="138" y="550"/>
                    </a:lnTo>
                    <a:lnTo>
                      <a:pt x="141" y="568"/>
                    </a:lnTo>
                    <a:lnTo>
                      <a:pt x="144" y="582"/>
                    </a:lnTo>
                    <a:lnTo>
                      <a:pt x="148" y="594"/>
                    </a:lnTo>
                    <a:lnTo>
                      <a:pt x="149" y="605"/>
                    </a:lnTo>
                    <a:lnTo>
                      <a:pt x="148" y="610"/>
                    </a:lnTo>
                    <a:lnTo>
                      <a:pt x="148" y="613"/>
                    </a:lnTo>
                    <a:lnTo>
                      <a:pt x="147" y="617"/>
                    </a:lnTo>
                    <a:lnTo>
                      <a:pt x="144" y="620"/>
                    </a:lnTo>
                    <a:lnTo>
                      <a:pt x="141" y="625"/>
                    </a:lnTo>
                    <a:lnTo>
                      <a:pt x="138" y="631"/>
                    </a:lnTo>
                    <a:lnTo>
                      <a:pt x="137" y="639"/>
                    </a:lnTo>
                    <a:lnTo>
                      <a:pt x="137" y="648"/>
                    </a:lnTo>
                    <a:lnTo>
                      <a:pt x="137" y="656"/>
                    </a:lnTo>
                    <a:lnTo>
                      <a:pt x="137" y="666"/>
                    </a:lnTo>
                    <a:lnTo>
                      <a:pt x="136" y="670"/>
                    </a:lnTo>
                    <a:lnTo>
                      <a:pt x="133" y="675"/>
                    </a:lnTo>
                    <a:lnTo>
                      <a:pt x="130" y="680"/>
                    </a:lnTo>
                    <a:lnTo>
                      <a:pt x="125" y="683"/>
                    </a:lnTo>
                    <a:lnTo>
                      <a:pt x="113" y="692"/>
                    </a:lnTo>
                    <a:lnTo>
                      <a:pt x="100" y="699"/>
                    </a:lnTo>
                    <a:lnTo>
                      <a:pt x="86" y="705"/>
                    </a:lnTo>
                    <a:lnTo>
                      <a:pt x="70" y="708"/>
                    </a:lnTo>
                    <a:lnTo>
                      <a:pt x="62" y="710"/>
                    </a:lnTo>
                    <a:lnTo>
                      <a:pt x="55" y="710"/>
                    </a:lnTo>
                    <a:lnTo>
                      <a:pt x="48" y="708"/>
                    </a:lnTo>
                    <a:lnTo>
                      <a:pt x="41" y="706"/>
                    </a:lnTo>
                    <a:lnTo>
                      <a:pt x="28" y="701"/>
                    </a:lnTo>
                    <a:lnTo>
                      <a:pt x="17" y="695"/>
                    </a:lnTo>
                    <a:lnTo>
                      <a:pt x="12" y="694"/>
                    </a:lnTo>
                    <a:lnTo>
                      <a:pt x="9" y="694"/>
                    </a:lnTo>
                    <a:lnTo>
                      <a:pt x="5" y="696"/>
                    </a:lnTo>
                    <a:lnTo>
                      <a:pt x="4" y="700"/>
                    </a:lnTo>
                    <a:lnTo>
                      <a:pt x="3" y="705"/>
                    </a:lnTo>
                    <a:lnTo>
                      <a:pt x="3" y="710"/>
                    </a:lnTo>
                    <a:lnTo>
                      <a:pt x="3" y="715"/>
                    </a:lnTo>
                    <a:lnTo>
                      <a:pt x="4" y="721"/>
                    </a:lnTo>
                    <a:lnTo>
                      <a:pt x="5" y="733"/>
                    </a:lnTo>
                    <a:lnTo>
                      <a:pt x="5" y="744"/>
                    </a:lnTo>
                    <a:lnTo>
                      <a:pt x="4" y="756"/>
                    </a:lnTo>
                    <a:lnTo>
                      <a:pt x="2" y="765"/>
                    </a:lnTo>
                    <a:lnTo>
                      <a:pt x="0" y="770"/>
                    </a:lnTo>
                    <a:lnTo>
                      <a:pt x="0" y="775"/>
                    </a:lnTo>
                    <a:lnTo>
                      <a:pt x="2" y="781"/>
                    </a:lnTo>
                    <a:lnTo>
                      <a:pt x="3" y="786"/>
                    </a:lnTo>
                    <a:lnTo>
                      <a:pt x="5" y="790"/>
                    </a:lnTo>
                    <a:lnTo>
                      <a:pt x="10" y="794"/>
                    </a:lnTo>
                    <a:lnTo>
                      <a:pt x="15" y="796"/>
                    </a:lnTo>
                    <a:lnTo>
                      <a:pt x="21" y="799"/>
                    </a:lnTo>
                    <a:lnTo>
                      <a:pt x="28" y="799"/>
                    </a:lnTo>
                    <a:lnTo>
                      <a:pt x="32" y="797"/>
                    </a:lnTo>
                    <a:lnTo>
                      <a:pt x="37" y="796"/>
                    </a:lnTo>
                    <a:lnTo>
                      <a:pt x="42" y="794"/>
                    </a:lnTo>
                    <a:lnTo>
                      <a:pt x="49" y="790"/>
                    </a:lnTo>
                    <a:lnTo>
                      <a:pt x="57" y="787"/>
                    </a:lnTo>
                    <a:lnTo>
                      <a:pt x="62" y="787"/>
                    </a:lnTo>
                    <a:lnTo>
                      <a:pt x="67" y="788"/>
                    </a:lnTo>
                    <a:lnTo>
                      <a:pt x="72" y="790"/>
                    </a:lnTo>
                    <a:lnTo>
                      <a:pt x="76" y="793"/>
                    </a:lnTo>
                    <a:lnTo>
                      <a:pt x="86" y="799"/>
                    </a:lnTo>
                    <a:lnTo>
                      <a:pt x="93" y="806"/>
                    </a:lnTo>
                    <a:lnTo>
                      <a:pt x="97" y="812"/>
                    </a:lnTo>
                    <a:lnTo>
                      <a:pt x="100" y="820"/>
                    </a:lnTo>
                    <a:lnTo>
                      <a:pt x="101" y="831"/>
                    </a:lnTo>
                    <a:lnTo>
                      <a:pt x="100" y="843"/>
                    </a:lnTo>
                    <a:lnTo>
                      <a:pt x="98" y="859"/>
                    </a:lnTo>
                    <a:lnTo>
                      <a:pt x="94" y="877"/>
                    </a:lnTo>
                    <a:lnTo>
                      <a:pt x="91" y="888"/>
                    </a:lnTo>
                    <a:lnTo>
                      <a:pt x="91" y="893"/>
                    </a:lnTo>
                    <a:lnTo>
                      <a:pt x="94" y="894"/>
                    </a:lnTo>
                    <a:lnTo>
                      <a:pt x="100" y="895"/>
                    </a:lnTo>
                    <a:lnTo>
                      <a:pt x="103" y="897"/>
                    </a:lnTo>
                    <a:lnTo>
                      <a:pt x="105" y="900"/>
                    </a:lnTo>
                    <a:lnTo>
                      <a:pt x="106" y="902"/>
                    </a:lnTo>
                    <a:lnTo>
                      <a:pt x="106" y="907"/>
                    </a:lnTo>
                    <a:lnTo>
                      <a:pt x="106" y="914"/>
                    </a:lnTo>
                    <a:lnTo>
                      <a:pt x="109" y="920"/>
                    </a:lnTo>
                    <a:lnTo>
                      <a:pt x="110" y="922"/>
                    </a:lnTo>
                    <a:lnTo>
                      <a:pt x="112" y="925"/>
                    </a:lnTo>
                    <a:lnTo>
                      <a:pt x="116" y="925"/>
                    </a:lnTo>
                    <a:lnTo>
                      <a:pt x="119" y="926"/>
                    </a:lnTo>
                    <a:lnTo>
                      <a:pt x="128" y="926"/>
                    </a:lnTo>
                    <a:lnTo>
                      <a:pt x="132" y="927"/>
                    </a:lnTo>
                    <a:lnTo>
                      <a:pt x="135" y="928"/>
                    </a:lnTo>
                    <a:lnTo>
                      <a:pt x="137" y="932"/>
                    </a:lnTo>
                    <a:lnTo>
                      <a:pt x="139" y="935"/>
                    </a:lnTo>
                    <a:lnTo>
                      <a:pt x="143" y="939"/>
                    </a:lnTo>
                    <a:lnTo>
                      <a:pt x="145" y="940"/>
                    </a:lnTo>
                    <a:lnTo>
                      <a:pt x="149" y="941"/>
                    </a:lnTo>
                    <a:lnTo>
                      <a:pt x="152" y="941"/>
                    </a:lnTo>
                    <a:lnTo>
                      <a:pt x="157" y="940"/>
                    </a:lnTo>
                    <a:lnTo>
                      <a:pt x="167" y="938"/>
                    </a:lnTo>
                    <a:lnTo>
                      <a:pt x="177" y="937"/>
                    </a:lnTo>
                    <a:lnTo>
                      <a:pt x="182" y="938"/>
                    </a:lnTo>
                    <a:lnTo>
                      <a:pt x="188" y="939"/>
                    </a:lnTo>
                    <a:lnTo>
                      <a:pt x="193" y="941"/>
                    </a:lnTo>
                    <a:lnTo>
                      <a:pt x="199" y="945"/>
                    </a:lnTo>
                    <a:lnTo>
                      <a:pt x="208" y="957"/>
                    </a:lnTo>
                    <a:lnTo>
                      <a:pt x="218" y="969"/>
                    </a:lnTo>
                    <a:lnTo>
                      <a:pt x="227" y="979"/>
                    </a:lnTo>
                    <a:lnTo>
                      <a:pt x="233" y="988"/>
                    </a:lnTo>
                    <a:lnTo>
                      <a:pt x="238" y="991"/>
                    </a:lnTo>
                    <a:lnTo>
                      <a:pt x="243" y="992"/>
                    </a:lnTo>
                    <a:lnTo>
                      <a:pt x="250" y="995"/>
                    </a:lnTo>
                    <a:lnTo>
                      <a:pt x="256" y="996"/>
                    </a:lnTo>
                    <a:lnTo>
                      <a:pt x="263" y="995"/>
                    </a:lnTo>
                    <a:lnTo>
                      <a:pt x="270" y="994"/>
                    </a:lnTo>
                    <a:lnTo>
                      <a:pt x="275" y="991"/>
                    </a:lnTo>
                    <a:lnTo>
                      <a:pt x="280" y="988"/>
                    </a:lnTo>
                    <a:lnTo>
                      <a:pt x="284" y="979"/>
                    </a:lnTo>
                    <a:lnTo>
                      <a:pt x="288" y="971"/>
                    </a:lnTo>
                    <a:lnTo>
                      <a:pt x="289" y="967"/>
                    </a:lnTo>
                    <a:lnTo>
                      <a:pt x="292" y="965"/>
                    </a:lnTo>
                    <a:lnTo>
                      <a:pt x="295" y="963"/>
                    </a:lnTo>
                    <a:lnTo>
                      <a:pt x="299" y="960"/>
                    </a:lnTo>
                    <a:lnTo>
                      <a:pt x="303" y="959"/>
                    </a:lnTo>
                    <a:lnTo>
                      <a:pt x="307" y="958"/>
                    </a:lnTo>
                    <a:lnTo>
                      <a:pt x="311" y="959"/>
                    </a:lnTo>
                    <a:lnTo>
                      <a:pt x="313" y="960"/>
                    </a:lnTo>
                    <a:lnTo>
                      <a:pt x="319" y="963"/>
                    </a:lnTo>
                    <a:lnTo>
                      <a:pt x="326" y="964"/>
                    </a:lnTo>
                    <a:lnTo>
                      <a:pt x="330" y="963"/>
                    </a:lnTo>
                    <a:lnTo>
                      <a:pt x="333" y="962"/>
                    </a:lnTo>
                    <a:lnTo>
                      <a:pt x="336" y="960"/>
                    </a:lnTo>
                    <a:lnTo>
                      <a:pt x="337" y="958"/>
                    </a:lnTo>
                    <a:lnTo>
                      <a:pt x="340" y="952"/>
                    </a:lnTo>
                    <a:lnTo>
                      <a:pt x="345" y="945"/>
                    </a:lnTo>
                    <a:lnTo>
                      <a:pt x="349" y="937"/>
                    </a:lnTo>
                    <a:lnTo>
                      <a:pt x="355" y="928"/>
                    </a:lnTo>
                    <a:lnTo>
                      <a:pt x="361" y="920"/>
                    </a:lnTo>
                    <a:lnTo>
                      <a:pt x="368" y="913"/>
                    </a:lnTo>
                    <a:lnTo>
                      <a:pt x="372" y="908"/>
                    </a:lnTo>
                    <a:lnTo>
                      <a:pt x="378" y="907"/>
                    </a:lnTo>
                    <a:lnTo>
                      <a:pt x="380" y="907"/>
                    </a:lnTo>
                    <a:lnTo>
                      <a:pt x="380" y="908"/>
                    </a:lnTo>
                    <a:lnTo>
                      <a:pt x="378" y="909"/>
                    </a:lnTo>
                    <a:lnTo>
                      <a:pt x="378" y="913"/>
                    </a:lnTo>
                    <a:lnTo>
                      <a:pt x="375" y="919"/>
                    </a:lnTo>
                    <a:lnTo>
                      <a:pt x="372" y="926"/>
                    </a:lnTo>
                    <a:lnTo>
                      <a:pt x="366" y="944"/>
                    </a:lnTo>
                    <a:lnTo>
                      <a:pt x="362" y="958"/>
                    </a:lnTo>
                    <a:lnTo>
                      <a:pt x="361" y="963"/>
                    </a:lnTo>
                    <a:lnTo>
                      <a:pt x="361" y="966"/>
                    </a:lnTo>
                    <a:lnTo>
                      <a:pt x="362" y="971"/>
                    </a:lnTo>
                    <a:lnTo>
                      <a:pt x="363" y="976"/>
                    </a:lnTo>
                    <a:lnTo>
                      <a:pt x="365" y="986"/>
                    </a:lnTo>
                    <a:lnTo>
                      <a:pt x="368" y="998"/>
                    </a:lnTo>
                    <a:lnTo>
                      <a:pt x="370" y="1010"/>
                    </a:lnTo>
                    <a:lnTo>
                      <a:pt x="372" y="1023"/>
                    </a:lnTo>
                    <a:lnTo>
                      <a:pt x="375" y="1041"/>
                    </a:lnTo>
                    <a:lnTo>
                      <a:pt x="376" y="1057"/>
                    </a:lnTo>
                    <a:lnTo>
                      <a:pt x="378" y="1070"/>
                    </a:lnTo>
                    <a:lnTo>
                      <a:pt x="381" y="1084"/>
                    </a:lnTo>
                    <a:lnTo>
                      <a:pt x="383" y="1102"/>
                    </a:lnTo>
                    <a:lnTo>
                      <a:pt x="385" y="1126"/>
                    </a:lnTo>
                    <a:lnTo>
                      <a:pt x="389" y="1149"/>
                    </a:lnTo>
                    <a:lnTo>
                      <a:pt x="391" y="1167"/>
                    </a:lnTo>
                    <a:lnTo>
                      <a:pt x="393" y="1179"/>
                    </a:lnTo>
                    <a:lnTo>
                      <a:pt x="391" y="1190"/>
                    </a:lnTo>
                    <a:lnTo>
                      <a:pt x="388" y="1199"/>
                    </a:lnTo>
                    <a:lnTo>
                      <a:pt x="384" y="1208"/>
                    </a:lnTo>
                    <a:lnTo>
                      <a:pt x="383" y="1211"/>
                    </a:lnTo>
                    <a:lnTo>
                      <a:pt x="383" y="1216"/>
                    </a:lnTo>
                    <a:lnTo>
                      <a:pt x="383" y="1221"/>
                    </a:lnTo>
                    <a:lnTo>
                      <a:pt x="384" y="1227"/>
                    </a:lnTo>
                    <a:lnTo>
                      <a:pt x="385" y="1238"/>
                    </a:lnTo>
                    <a:lnTo>
                      <a:pt x="387" y="1248"/>
                    </a:lnTo>
                    <a:lnTo>
                      <a:pt x="385" y="1252"/>
                    </a:lnTo>
                    <a:lnTo>
                      <a:pt x="382" y="1255"/>
                    </a:lnTo>
                    <a:lnTo>
                      <a:pt x="378" y="1257"/>
                    </a:lnTo>
                    <a:lnTo>
                      <a:pt x="372" y="1259"/>
                    </a:lnTo>
                    <a:lnTo>
                      <a:pt x="358" y="1262"/>
                    </a:lnTo>
                    <a:lnTo>
                      <a:pt x="342" y="1266"/>
                    </a:lnTo>
                    <a:lnTo>
                      <a:pt x="324" y="1272"/>
                    </a:lnTo>
                    <a:lnTo>
                      <a:pt x="307" y="1278"/>
                    </a:lnTo>
                    <a:lnTo>
                      <a:pt x="292" y="1285"/>
                    </a:lnTo>
                    <a:lnTo>
                      <a:pt x="276" y="1291"/>
                    </a:lnTo>
                    <a:lnTo>
                      <a:pt x="269" y="1294"/>
                    </a:lnTo>
                    <a:lnTo>
                      <a:pt x="262" y="1298"/>
                    </a:lnTo>
                    <a:lnTo>
                      <a:pt x="256" y="1304"/>
                    </a:lnTo>
                    <a:lnTo>
                      <a:pt x="249" y="1310"/>
                    </a:lnTo>
                    <a:lnTo>
                      <a:pt x="243" y="1316"/>
                    </a:lnTo>
                    <a:lnTo>
                      <a:pt x="237" y="1323"/>
                    </a:lnTo>
                    <a:lnTo>
                      <a:pt x="232" y="1329"/>
                    </a:lnTo>
                    <a:lnTo>
                      <a:pt x="229" y="1336"/>
                    </a:lnTo>
                    <a:lnTo>
                      <a:pt x="221" y="1351"/>
                    </a:lnTo>
                    <a:lnTo>
                      <a:pt x="217" y="1372"/>
                    </a:lnTo>
                    <a:lnTo>
                      <a:pt x="212" y="1391"/>
                    </a:lnTo>
                    <a:lnTo>
                      <a:pt x="211" y="1406"/>
                    </a:lnTo>
                    <a:lnTo>
                      <a:pt x="207" y="1423"/>
                    </a:lnTo>
                    <a:lnTo>
                      <a:pt x="205" y="1439"/>
                    </a:lnTo>
                    <a:lnTo>
                      <a:pt x="205" y="1444"/>
                    </a:lnTo>
                    <a:lnTo>
                      <a:pt x="206" y="1449"/>
                    </a:lnTo>
                    <a:lnTo>
                      <a:pt x="208" y="1452"/>
                    </a:lnTo>
                    <a:lnTo>
                      <a:pt x="211" y="1456"/>
                    </a:lnTo>
                    <a:lnTo>
                      <a:pt x="214" y="1458"/>
                    </a:lnTo>
                    <a:lnTo>
                      <a:pt x="218" y="1460"/>
                    </a:lnTo>
                    <a:lnTo>
                      <a:pt x="223" y="1461"/>
                    </a:lnTo>
                    <a:lnTo>
                      <a:pt x="229" y="1462"/>
                    </a:lnTo>
                    <a:lnTo>
                      <a:pt x="233" y="1463"/>
                    </a:lnTo>
                    <a:lnTo>
                      <a:pt x="237" y="1467"/>
                    </a:lnTo>
                    <a:lnTo>
                      <a:pt x="239" y="1470"/>
                    </a:lnTo>
                    <a:lnTo>
                      <a:pt x="242" y="1476"/>
                    </a:lnTo>
                    <a:lnTo>
                      <a:pt x="246" y="1488"/>
                    </a:lnTo>
                    <a:lnTo>
                      <a:pt x="252" y="1502"/>
                    </a:lnTo>
                    <a:lnTo>
                      <a:pt x="261" y="1514"/>
                    </a:lnTo>
                    <a:lnTo>
                      <a:pt x="268" y="1525"/>
                    </a:lnTo>
                    <a:lnTo>
                      <a:pt x="273" y="1530"/>
                    </a:lnTo>
                    <a:lnTo>
                      <a:pt x="276" y="1532"/>
                    </a:lnTo>
                    <a:lnTo>
                      <a:pt x="281" y="1533"/>
                    </a:lnTo>
                    <a:lnTo>
                      <a:pt x="284" y="1532"/>
                    </a:lnTo>
                    <a:lnTo>
                      <a:pt x="300" y="1521"/>
                    </a:lnTo>
                    <a:lnTo>
                      <a:pt x="314" y="1514"/>
                    </a:lnTo>
                    <a:lnTo>
                      <a:pt x="318" y="1514"/>
                    </a:lnTo>
                    <a:lnTo>
                      <a:pt x="320" y="1514"/>
                    </a:lnTo>
                    <a:lnTo>
                      <a:pt x="322" y="1517"/>
                    </a:lnTo>
                    <a:lnTo>
                      <a:pt x="326" y="1519"/>
                    </a:lnTo>
                    <a:lnTo>
                      <a:pt x="331" y="1527"/>
                    </a:lnTo>
                    <a:lnTo>
                      <a:pt x="338" y="1537"/>
                    </a:lnTo>
                    <a:lnTo>
                      <a:pt x="342" y="1540"/>
                    </a:lnTo>
                    <a:lnTo>
                      <a:pt x="345" y="1543"/>
                    </a:lnTo>
                    <a:lnTo>
                      <a:pt x="350" y="1545"/>
                    </a:lnTo>
                    <a:lnTo>
                      <a:pt x="353" y="1545"/>
                    </a:lnTo>
                    <a:lnTo>
                      <a:pt x="364" y="1544"/>
                    </a:lnTo>
                    <a:lnTo>
                      <a:pt x="375" y="1540"/>
                    </a:lnTo>
                    <a:lnTo>
                      <a:pt x="381" y="1539"/>
                    </a:lnTo>
                    <a:lnTo>
                      <a:pt x="387" y="1540"/>
                    </a:lnTo>
                    <a:lnTo>
                      <a:pt x="391" y="1542"/>
                    </a:lnTo>
                    <a:lnTo>
                      <a:pt x="395" y="1544"/>
                    </a:lnTo>
                    <a:lnTo>
                      <a:pt x="402" y="1552"/>
                    </a:lnTo>
                    <a:lnTo>
                      <a:pt x="408" y="1562"/>
                    </a:lnTo>
                    <a:lnTo>
                      <a:pt x="410" y="1567"/>
                    </a:lnTo>
                    <a:lnTo>
                      <a:pt x="414" y="1571"/>
                    </a:lnTo>
                    <a:lnTo>
                      <a:pt x="419" y="1575"/>
                    </a:lnTo>
                    <a:lnTo>
                      <a:pt x="424" y="1578"/>
                    </a:lnTo>
                    <a:lnTo>
                      <a:pt x="433" y="1584"/>
                    </a:lnTo>
                    <a:lnTo>
                      <a:pt x="443" y="1587"/>
                    </a:lnTo>
                    <a:lnTo>
                      <a:pt x="452" y="1590"/>
                    </a:lnTo>
                    <a:lnTo>
                      <a:pt x="460" y="1594"/>
                    </a:lnTo>
                    <a:lnTo>
                      <a:pt x="463" y="1597"/>
                    </a:lnTo>
                    <a:lnTo>
                      <a:pt x="464" y="1600"/>
                    </a:lnTo>
                    <a:lnTo>
                      <a:pt x="464" y="1603"/>
                    </a:lnTo>
                    <a:lnTo>
                      <a:pt x="463" y="1607"/>
                    </a:lnTo>
                    <a:lnTo>
                      <a:pt x="457" y="1614"/>
                    </a:lnTo>
                    <a:lnTo>
                      <a:pt x="447" y="1624"/>
                    </a:lnTo>
                    <a:lnTo>
                      <a:pt x="437" y="1633"/>
                    </a:lnTo>
                    <a:lnTo>
                      <a:pt x="427" y="1644"/>
                    </a:lnTo>
                    <a:lnTo>
                      <a:pt x="420" y="1651"/>
                    </a:lnTo>
                    <a:lnTo>
                      <a:pt x="413" y="1654"/>
                    </a:lnTo>
                    <a:lnTo>
                      <a:pt x="406" y="1657"/>
                    </a:lnTo>
                    <a:lnTo>
                      <a:pt x="396" y="1660"/>
                    </a:lnTo>
                    <a:lnTo>
                      <a:pt x="393" y="1663"/>
                    </a:lnTo>
                    <a:lnTo>
                      <a:pt x="390" y="1666"/>
                    </a:lnTo>
                    <a:lnTo>
                      <a:pt x="389" y="1669"/>
                    </a:lnTo>
                    <a:lnTo>
                      <a:pt x="388" y="1672"/>
                    </a:lnTo>
                    <a:lnTo>
                      <a:pt x="389" y="1681"/>
                    </a:lnTo>
                    <a:lnTo>
                      <a:pt x="390" y="1689"/>
                    </a:lnTo>
                    <a:lnTo>
                      <a:pt x="389" y="1696"/>
                    </a:lnTo>
                    <a:lnTo>
                      <a:pt x="387" y="1701"/>
                    </a:lnTo>
                    <a:lnTo>
                      <a:pt x="382" y="1706"/>
                    </a:lnTo>
                    <a:lnTo>
                      <a:pt x="375" y="1712"/>
                    </a:lnTo>
                    <a:lnTo>
                      <a:pt x="371" y="1715"/>
                    </a:lnTo>
                    <a:lnTo>
                      <a:pt x="369" y="1719"/>
                    </a:lnTo>
                    <a:lnTo>
                      <a:pt x="366" y="1722"/>
                    </a:lnTo>
                    <a:lnTo>
                      <a:pt x="364" y="1726"/>
                    </a:lnTo>
                    <a:lnTo>
                      <a:pt x="363" y="1731"/>
                    </a:lnTo>
                    <a:lnTo>
                      <a:pt x="363" y="1735"/>
                    </a:lnTo>
                    <a:lnTo>
                      <a:pt x="363" y="1741"/>
                    </a:lnTo>
                    <a:lnTo>
                      <a:pt x="364" y="1747"/>
                    </a:lnTo>
                    <a:lnTo>
                      <a:pt x="366" y="1753"/>
                    </a:lnTo>
                    <a:lnTo>
                      <a:pt x="368" y="1758"/>
                    </a:lnTo>
                    <a:lnTo>
                      <a:pt x="371" y="1763"/>
                    </a:lnTo>
                    <a:lnTo>
                      <a:pt x="375" y="1767"/>
                    </a:lnTo>
                    <a:lnTo>
                      <a:pt x="378" y="1771"/>
                    </a:lnTo>
                    <a:lnTo>
                      <a:pt x="382" y="1775"/>
                    </a:lnTo>
                    <a:lnTo>
                      <a:pt x="385" y="1777"/>
                    </a:lnTo>
                    <a:lnTo>
                      <a:pt x="390" y="1778"/>
                    </a:lnTo>
                    <a:lnTo>
                      <a:pt x="396" y="1780"/>
                    </a:lnTo>
                    <a:lnTo>
                      <a:pt x="401" y="1784"/>
                    </a:lnTo>
                    <a:lnTo>
                      <a:pt x="403" y="1790"/>
                    </a:lnTo>
                    <a:lnTo>
                      <a:pt x="406" y="1798"/>
                    </a:lnTo>
                    <a:lnTo>
                      <a:pt x="406" y="1807"/>
                    </a:lnTo>
                    <a:lnTo>
                      <a:pt x="407" y="1816"/>
                    </a:lnTo>
                    <a:lnTo>
                      <a:pt x="408" y="1821"/>
                    </a:lnTo>
                    <a:lnTo>
                      <a:pt x="410" y="1826"/>
                    </a:lnTo>
                    <a:lnTo>
                      <a:pt x="413" y="1830"/>
                    </a:lnTo>
                    <a:lnTo>
                      <a:pt x="416" y="1835"/>
                    </a:lnTo>
                    <a:lnTo>
                      <a:pt x="420" y="1840"/>
                    </a:lnTo>
                    <a:lnTo>
                      <a:pt x="422" y="1845"/>
                    </a:lnTo>
                    <a:lnTo>
                      <a:pt x="422" y="1849"/>
                    </a:lnTo>
                    <a:lnTo>
                      <a:pt x="422" y="1853"/>
                    </a:lnTo>
                    <a:lnTo>
                      <a:pt x="420" y="1862"/>
                    </a:lnTo>
                    <a:lnTo>
                      <a:pt x="416" y="1872"/>
                    </a:lnTo>
                    <a:lnTo>
                      <a:pt x="415" y="1878"/>
                    </a:lnTo>
                    <a:lnTo>
                      <a:pt x="414" y="1884"/>
                    </a:lnTo>
                    <a:lnTo>
                      <a:pt x="414" y="1890"/>
                    </a:lnTo>
                    <a:lnTo>
                      <a:pt x="415" y="1895"/>
                    </a:lnTo>
                    <a:lnTo>
                      <a:pt x="416" y="1900"/>
                    </a:lnTo>
                    <a:lnTo>
                      <a:pt x="418" y="1905"/>
                    </a:lnTo>
                    <a:lnTo>
                      <a:pt x="420" y="1909"/>
                    </a:lnTo>
                    <a:lnTo>
                      <a:pt x="424" y="1911"/>
                    </a:lnTo>
                    <a:lnTo>
                      <a:pt x="439" y="1916"/>
                    </a:lnTo>
                    <a:lnTo>
                      <a:pt x="454" y="1923"/>
                    </a:lnTo>
                    <a:lnTo>
                      <a:pt x="463" y="1933"/>
                    </a:lnTo>
                    <a:lnTo>
                      <a:pt x="473" y="1947"/>
                    </a:lnTo>
                    <a:lnTo>
                      <a:pt x="479" y="1955"/>
                    </a:lnTo>
                    <a:lnTo>
                      <a:pt x="485" y="1965"/>
                    </a:lnTo>
                    <a:lnTo>
                      <a:pt x="489" y="1975"/>
                    </a:lnTo>
                    <a:lnTo>
                      <a:pt x="492" y="1985"/>
                    </a:lnTo>
                    <a:lnTo>
                      <a:pt x="494" y="1994"/>
                    </a:lnTo>
                    <a:lnTo>
                      <a:pt x="495" y="2004"/>
                    </a:lnTo>
                    <a:lnTo>
                      <a:pt x="495" y="2013"/>
                    </a:lnTo>
                    <a:lnTo>
                      <a:pt x="495" y="2022"/>
                    </a:lnTo>
                    <a:lnTo>
                      <a:pt x="495" y="2030"/>
                    </a:lnTo>
                    <a:lnTo>
                      <a:pt x="495" y="2038"/>
                    </a:lnTo>
                    <a:lnTo>
                      <a:pt x="495" y="2046"/>
                    </a:lnTo>
                    <a:lnTo>
                      <a:pt x="497" y="2054"/>
                    </a:lnTo>
                    <a:lnTo>
                      <a:pt x="500" y="2065"/>
                    </a:lnTo>
                    <a:lnTo>
                      <a:pt x="503" y="2076"/>
                    </a:lnTo>
                    <a:lnTo>
                      <a:pt x="506" y="2089"/>
                    </a:lnTo>
                    <a:lnTo>
                      <a:pt x="508" y="2104"/>
                    </a:lnTo>
                    <a:lnTo>
                      <a:pt x="509" y="2107"/>
                    </a:lnTo>
                    <a:lnTo>
                      <a:pt x="511" y="2112"/>
                    </a:lnTo>
                    <a:lnTo>
                      <a:pt x="513" y="2114"/>
                    </a:lnTo>
                    <a:lnTo>
                      <a:pt x="516" y="2117"/>
                    </a:lnTo>
                    <a:lnTo>
                      <a:pt x="519" y="2118"/>
                    </a:lnTo>
                    <a:lnTo>
                      <a:pt x="522" y="2118"/>
                    </a:lnTo>
                    <a:lnTo>
                      <a:pt x="527" y="2118"/>
                    </a:lnTo>
                    <a:lnTo>
                      <a:pt x="532" y="2117"/>
                    </a:lnTo>
                    <a:lnTo>
                      <a:pt x="541" y="2116"/>
                    </a:lnTo>
                    <a:lnTo>
                      <a:pt x="550" y="2117"/>
                    </a:lnTo>
                    <a:lnTo>
                      <a:pt x="557" y="2119"/>
                    </a:lnTo>
                    <a:lnTo>
                      <a:pt x="563" y="2122"/>
                    </a:lnTo>
                    <a:lnTo>
                      <a:pt x="567" y="2124"/>
                    </a:lnTo>
                    <a:lnTo>
                      <a:pt x="573" y="2124"/>
                    </a:lnTo>
                    <a:lnTo>
                      <a:pt x="576" y="2124"/>
                    </a:lnTo>
                    <a:lnTo>
                      <a:pt x="578" y="2123"/>
                    </a:lnTo>
                    <a:lnTo>
                      <a:pt x="580" y="2122"/>
                    </a:lnTo>
                    <a:lnTo>
                      <a:pt x="583" y="2118"/>
                    </a:lnTo>
                    <a:lnTo>
                      <a:pt x="591" y="2111"/>
                    </a:lnTo>
                    <a:lnTo>
                      <a:pt x="599" y="2103"/>
                    </a:lnTo>
                    <a:lnTo>
                      <a:pt x="608" y="2095"/>
                    </a:lnTo>
                    <a:lnTo>
                      <a:pt x="617" y="2089"/>
                    </a:lnTo>
                    <a:lnTo>
                      <a:pt x="628" y="2082"/>
                    </a:lnTo>
                    <a:lnTo>
                      <a:pt x="638" y="2078"/>
                    </a:lnTo>
                    <a:lnTo>
                      <a:pt x="647" y="2073"/>
                    </a:lnTo>
                    <a:lnTo>
                      <a:pt x="657" y="2068"/>
                    </a:lnTo>
                    <a:lnTo>
                      <a:pt x="664" y="2065"/>
                    </a:lnTo>
                    <a:lnTo>
                      <a:pt x="671" y="2059"/>
                    </a:lnTo>
                    <a:lnTo>
                      <a:pt x="676" y="2050"/>
                    </a:lnTo>
                    <a:lnTo>
                      <a:pt x="681" y="2042"/>
                    </a:lnTo>
                    <a:lnTo>
                      <a:pt x="686" y="2034"/>
                    </a:lnTo>
                    <a:lnTo>
                      <a:pt x="693" y="2025"/>
                    </a:lnTo>
                    <a:lnTo>
                      <a:pt x="701" y="2018"/>
                    </a:lnTo>
                    <a:lnTo>
                      <a:pt x="710" y="2012"/>
                    </a:lnTo>
                    <a:lnTo>
                      <a:pt x="723" y="2005"/>
                    </a:lnTo>
                    <a:lnTo>
                      <a:pt x="735" y="2002"/>
                    </a:lnTo>
                    <a:lnTo>
                      <a:pt x="740" y="2002"/>
                    </a:lnTo>
                    <a:lnTo>
                      <a:pt x="744" y="2003"/>
                    </a:lnTo>
                    <a:lnTo>
                      <a:pt x="750" y="2007"/>
                    </a:lnTo>
                    <a:lnTo>
                      <a:pt x="755" y="2015"/>
                    </a:lnTo>
                    <a:lnTo>
                      <a:pt x="761" y="2023"/>
                    </a:lnTo>
                    <a:lnTo>
                      <a:pt x="769" y="2030"/>
                    </a:lnTo>
                    <a:lnTo>
                      <a:pt x="774" y="2032"/>
                    </a:lnTo>
                    <a:lnTo>
                      <a:pt x="780" y="2035"/>
                    </a:lnTo>
                    <a:lnTo>
                      <a:pt x="786" y="2035"/>
                    </a:lnTo>
                    <a:lnTo>
                      <a:pt x="791" y="2035"/>
                    </a:lnTo>
                    <a:lnTo>
                      <a:pt x="794" y="2036"/>
                    </a:lnTo>
                    <a:lnTo>
                      <a:pt x="798" y="2037"/>
                    </a:lnTo>
                    <a:lnTo>
                      <a:pt x="800" y="2040"/>
                    </a:lnTo>
                    <a:lnTo>
                      <a:pt x="802" y="2043"/>
                    </a:lnTo>
                    <a:lnTo>
                      <a:pt x="803" y="2053"/>
                    </a:lnTo>
                    <a:lnTo>
                      <a:pt x="802" y="2062"/>
                    </a:lnTo>
                    <a:lnTo>
                      <a:pt x="798" y="2072"/>
                    </a:lnTo>
                    <a:lnTo>
                      <a:pt x="793" y="2080"/>
                    </a:lnTo>
                    <a:lnTo>
                      <a:pt x="786" y="2088"/>
                    </a:lnTo>
                    <a:lnTo>
                      <a:pt x="779" y="2097"/>
                    </a:lnTo>
                    <a:lnTo>
                      <a:pt x="771" y="2104"/>
                    </a:lnTo>
                    <a:lnTo>
                      <a:pt x="762" y="2110"/>
                    </a:lnTo>
                    <a:lnTo>
                      <a:pt x="753" y="2114"/>
                    </a:lnTo>
                    <a:lnTo>
                      <a:pt x="743" y="2119"/>
                    </a:lnTo>
                    <a:lnTo>
                      <a:pt x="740" y="2123"/>
                    </a:lnTo>
                    <a:lnTo>
                      <a:pt x="735" y="2126"/>
                    </a:lnTo>
                    <a:lnTo>
                      <a:pt x="733" y="2131"/>
                    </a:lnTo>
                    <a:lnTo>
                      <a:pt x="729" y="2136"/>
                    </a:lnTo>
                    <a:lnTo>
                      <a:pt x="725" y="2148"/>
                    </a:lnTo>
                    <a:lnTo>
                      <a:pt x="721" y="2161"/>
                    </a:lnTo>
                    <a:lnTo>
                      <a:pt x="717" y="2173"/>
                    </a:lnTo>
                    <a:lnTo>
                      <a:pt x="715" y="2181"/>
                    </a:lnTo>
                    <a:lnTo>
                      <a:pt x="715" y="2183"/>
                    </a:lnTo>
                    <a:lnTo>
                      <a:pt x="715" y="2186"/>
                    </a:lnTo>
                    <a:lnTo>
                      <a:pt x="716" y="2189"/>
                    </a:lnTo>
                    <a:lnTo>
                      <a:pt x="717" y="2192"/>
                    </a:lnTo>
                    <a:lnTo>
                      <a:pt x="723" y="2198"/>
                    </a:lnTo>
                    <a:lnTo>
                      <a:pt x="731" y="2204"/>
                    </a:lnTo>
                    <a:lnTo>
                      <a:pt x="736" y="2207"/>
                    </a:lnTo>
                    <a:lnTo>
                      <a:pt x="742" y="2208"/>
                    </a:lnTo>
                    <a:lnTo>
                      <a:pt x="749" y="2210"/>
                    </a:lnTo>
                    <a:lnTo>
                      <a:pt x="756" y="2211"/>
                    </a:lnTo>
                    <a:lnTo>
                      <a:pt x="769" y="2212"/>
                    </a:lnTo>
                    <a:lnTo>
                      <a:pt x="780" y="2211"/>
                    </a:lnTo>
                    <a:lnTo>
                      <a:pt x="787" y="2210"/>
                    </a:lnTo>
                    <a:lnTo>
                      <a:pt x="797" y="2206"/>
                    </a:lnTo>
                    <a:lnTo>
                      <a:pt x="804" y="2201"/>
                    </a:lnTo>
                    <a:lnTo>
                      <a:pt x="812" y="2193"/>
                    </a:lnTo>
                    <a:lnTo>
                      <a:pt x="821" y="2182"/>
                    </a:lnTo>
                    <a:lnTo>
                      <a:pt x="832" y="2171"/>
                    </a:lnTo>
                    <a:lnTo>
                      <a:pt x="838" y="2166"/>
                    </a:lnTo>
                    <a:lnTo>
                      <a:pt x="846" y="2162"/>
                    </a:lnTo>
                    <a:lnTo>
                      <a:pt x="851" y="2158"/>
                    </a:lnTo>
                    <a:lnTo>
                      <a:pt x="857" y="2156"/>
                    </a:lnTo>
                    <a:lnTo>
                      <a:pt x="867" y="2154"/>
                    </a:lnTo>
                    <a:lnTo>
                      <a:pt x="874" y="2150"/>
                    </a:lnTo>
                    <a:lnTo>
                      <a:pt x="878" y="2148"/>
                    </a:lnTo>
                    <a:lnTo>
                      <a:pt x="880" y="2144"/>
                    </a:lnTo>
                    <a:lnTo>
                      <a:pt x="882" y="2141"/>
                    </a:lnTo>
                    <a:lnTo>
                      <a:pt x="885" y="2136"/>
                    </a:lnTo>
                    <a:lnTo>
                      <a:pt x="886" y="2126"/>
                    </a:lnTo>
                    <a:lnTo>
                      <a:pt x="886" y="2116"/>
                    </a:lnTo>
                    <a:lnTo>
                      <a:pt x="886" y="2112"/>
                    </a:lnTo>
                    <a:lnTo>
                      <a:pt x="884" y="2109"/>
                    </a:lnTo>
                    <a:lnTo>
                      <a:pt x="881" y="2105"/>
                    </a:lnTo>
                    <a:lnTo>
                      <a:pt x="879" y="2103"/>
                    </a:lnTo>
                    <a:lnTo>
                      <a:pt x="875" y="2101"/>
                    </a:lnTo>
                    <a:lnTo>
                      <a:pt x="873" y="2098"/>
                    </a:lnTo>
                    <a:lnTo>
                      <a:pt x="872" y="2095"/>
                    </a:lnTo>
                    <a:lnTo>
                      <a:pt x="871" y="2092"/>
                    </a:lnTo>
                    <a:lnTo>
                      <a:pt x="871" y="2088"/>
                    </a:lnTo>
                    <a:lnTo>
                      <a:pt x="871" y="2085"/>
                    </a:lnTo>
                    <a:lnTo>
                      <a:pt x="873" y="2081"/>
                    </a:lnTo>
                    <a:lnTo>
                      <a:pt x="874" y="2079"/>
                    </a:lnTo>
                    <a:lnTo>
                      <a:pt x="887" y="2062"/>
                    </a:lnTo>
                    <a:lnTo>
                      <a:pt x="900" y="2049"/>
                    </a:lnTo>
                    <a:lnTo>
                      <a:pt x="904" y="2047"/>
                    </a:lnTo>
                    <a:lnTo>
                      <a:pt x="907" y="2046"/>
                    </a:lnTo>
                    <a:lnTo>
                      <a:pt x="912" y="2046"/>
                    </a:lnTo>
                    <a:lnTo>
                      <a:pt x="916" y="2046"/>
                    </a:lnTo>
                    <a:lnTo>
                      <a:pt x="920" y="2047"/>
                    </a:lnTo>
                    <a:lnTo>
                      <a:pt x="924" y="2048"/>
                    </a:lnTo>
                    <a:lnTo>
                      <a:pt x="928" y="2051"/>
                    </a:lnTo>
                    <a:lnTo>
                      <a:pt x="931" y="2056"/>
                    </a:lnTo>
                    <a:lnTo>
                      <a:pt x="936" y="2066"/>
                    </a:lnTo>
                    <a:lnTo>
                      <a:pt x="939" y="2074"/>
                    </a:lnTo>
                    <a:lnTo>
                      <a:pt x="942" y="2078"/>
                    </a:lnTo>
                    <a:lnTo>
                      <a:pt x="944" y="2081"/>
                    </a:lnTo>
                    <a:lnTo>
                      <a:pt x="949" y="2082"/>
                    </a:lnTo>
                    <a:lnTo>
                      <a:pt x="954" y="2084"/>
                    </a:lnTo>
                    <a:lnTo>
                      <a:pt x="967" y="2084"/>
                    </a:lnTo>
                    <a:lnTo>
                      <a:pt x="977" y="2084"/>
                    </a:lnTo>
                    <a:lnTo>
                      <a:pt x="983" y="2085"/>
                    </a:lnTo>
                    <a:lnTo>
                      <a:pt x="988" y="2087"/>
                    </a:lnTo>
                    <a:lnTo>
                      <a:pt x="993" y="2091"/>
                    </a:lnTo>
                    <a:lnTo>
                      <a:pt x="998" y="2097"/>
                    </a:lnTo>
                    <a:lnTo>
                      <a:pt x="1008" y="2111"/>
                    </a:lnTo>
                    <a:lnTo>
                      <a:pt x="1020" y="2130"/>
                    </a:lnTo>
                    <a:lnTo>
                      <a:pt x="1032" y="2149"/>
                    </a:lnTo>
                    <a:lnTo>
                      <a:pt x="1040" y="2164"/>
                    </a:lnTo>
                    <a:lnTo>
                      <a:pt x="1046" y="2176"/>
                    </a:lnTo>
                    <a:lnTo>
                      <a:pt x="1054" y="2183"/>
                    </a:lnTo>
                    <a:lnTo>
                      <a:pt x="1056" y="2186"/>
                    </a:lnTo>
                    <a:lnTo>
                      <a:pt x="1061" y="2186"/>
                    </a:lnTo>
                    <a:lnTo>
                      <a:pt x="1065" y="2186"/>
                    </a:lnTo>
                    <a:lnTo>
                      <a:pt x="1070" y="2185"/>
                    </a:lnTo>
                    <a:lnTo>
                      <a:pt x="1081" y="2180"/>
                    </a:lnTo>
                    <a:lnTo>
                      <a:pt x="1089" y="2179"/>
                    </a:lnTo>
                    <a:lnTo>
                      <a:pt x="1092" y="2179"/>
                    </a:lnTo>
                    <a:lnTo>
                      <a:pt x="1095" y="2180"/>
                    </a:lnTo>
                    <a:lnTo>
                      <a:pt x="1098" y="2182"/>
                    </a:lnTo>
                    <a:lnTo>
                      <a:pt x="1100" y="2186"/>
                    </a:lnTo>
                    <a:lnTo>
                      <a:pt x="1103" y="2191"/>
                    </a:lnTo>
                    <a:lnTo>
                      <a:pt x="1106" y="2193"/>
                    </a:lnTo>
                    <a:lnTo>
                      <a:pt x="1109" y="2195"/>
                    </a:lnTo>
                    <a:lnTo>
                      <a:pt x="1113" y="2195"/>
                    </a:lnTo>
                    <a:lnTo>
                      <a:pt x="1120" y="2195"/>
                    </a:lnTo>
                    <a:lnTo>
                      <a:pt x="1127" y="2193"/>
                    </a:lnTo>
                    <a:lnTo>
                      <a:pt x="1136" y="2191"/>
                    </a:lnTo>
                    <a:lnTo>
                      <a:pt x="1145" y="2189"/>
                    </a:lnTo>
                    <a:lnTo>
                      <a:pt x="1155" y="2189"/>
                    </a:lnTo>
                    <a:lnTo>
                      <a:pt x="1164" y="2192"/>
                    </a:lnTo>
                    <a:lnTo>
                      <a:pt x="1169" y="2193"/>
                    </a:lnTo>
                    <a:lnTo>
                      <a:pt x="1174" y="2193"/>
                    </a:lnTo>
                    <a:lnTo>
                      <a:pt x="1178" y="2193"/>
                    </a:lnTo>
                    <a:lnTo>
                      <a:pt x="1183" y="2193"/>
                    </a:lnTo>
                    <a:lnTo>
                      <a:pt x="1191" y="2191"/>
                    </a:lnTo>
                    <a:lnTo>
                      <a:pt x="1200" y="2186"/>
                    </a:lnTo>
                    <a:lnTo>
                      <a:pt x="1209" y="2182"/>
                    </a:lnTo>
                    <a:lnTo>
                      <a:pt x="1220" y="2179"/>
                    </a:lnTo>
                    <a:lnTo>
                      <a:pt x="1226" y="2179"/>
                    </a:lnTo>
                    <a:lnTo>
                      <a:pt x="1233" y="2179"/>
                    </a:lnTo>
                    <a:lnTo>
                      <a:pt x="1241" y="2180"/>
                    </a:lnTo>
                    <a:lnTo>
                      <a:pt x="1249" y="2182"/>
                    </a:lnTo>
                    <a:lnTo>
                      <a:pt x="1263" y="2188"/>
                    </a:lnTo>
                    <a:lnTo>
                      <a:pt x="1273" y="2193"/>
                    </a:lnTo>
                    <a:lnTo>
                      <a:pt x="1277" y="2195"/>
                    </a:lnTo>
                    <a:lnTo>
                      <a:pt x="1279" y="2199"/>
                    </a:lnTo>
                    <a:lnTo>
                      <a:pt x="1282" y="2202"/>
                    </a:lnTo>
                    <a:lnTo>
                      <a:pt x="1282" y="2208"/>
                    </a:lnTo>
                    <a:lnTo>
                      <a:pt x="1283" y="2219"/>
                    </a:lnTo>
                    <a:lnTo>
                      <a:pt x="1284" y="2227"/>
                    </a:lnTo>
                    <a:lnTo>
                      <a:pt x="1285" y="2231"/>
                    </a:lnTo>
                    <a:lnTo>
                      <a:pt x="1288" y="2234"/>
                    </a:lnTo>
                    <a:lnTo>
                      <a:pt x="1291" y="2237"/>
                    </a:lnTo>
                    <a:lnTo>
                      <a:pt x="1296" y="2239"/>
                    </a:lnTo>
                    <a:lnTo>
                      <a:pt x="1307" y="2242"/>
                    </a:lnTo>
                    <a:lnTo>
                      <a:pt x="1313" y="2242"/>
                    </a:lnTo>
                    <a:lnTo>
                      <a:pt x="1317" y="2239"/>
                    </a:lnTo>
                    <a:lnTo>
                      <a:pt x="1326" y="2234"/>
                    </a:lnTo>
                    <a:lnTo>
                      <a:pt x="1334" y="2227"/>
                    </a:lnTo>
                    <a:lnTo>
                      <a:pt x="1342" y="2218"/>
                    </a:lnTo>
                    <a:lnTo>
                      <a:pt x="1350" y="2206"/>
                    </a:lnTo>
                    <a:lnTo>
                      <a:pt x="1353" y="2198"/>
                    </a:lnTo>
                    <a:lnTo>
                      <a:pt x="1354" y="2194"/>
                    </a:lnTo>
                    <a:lnTo>
                      <a:pt x="1357" y="2192"/>
                    </a:lnTo>
                    <a:lnTo>
                      <a:pt x="1359" y="2189"/>
                    </a:lnTo>
                    <a:lnTo>
                      <a:pt x="1363" y="2187"/>
                    </a:lnTo>
                    <a:lnTo>
                      <a:pt x="1366" y="2186"/>
                    </a:lnTo>
                    <a:lnTo>
                      <a:pt x="1370" y="2185"/>
                    </a:lnTo>
                    <a:lnTo>
                      <a:pt x="1375" y="2183"/>
                    </a:lnTo>
                    <a:lnTo>
                      <a:pt x="1380" y="2183"/>
                    </a:lnTo>
                    <a:lnTo>
                      <a:pt x="1389" y="2183"/>
                    </a:lnTo>
                    <a:lnTo>
                      <a:pt x="1396" y="2181"/>
                    </a:lnTo>
                    <a:lnTo>
                      <a:pt x="1399" y="2177"/>
                    </a:lnTo>
                    <a:lnTo>
                      <a:pt x="1402" y="2174"/>
                    </a:lnTo>
                    <a:lnTo>
                      <a:pt x="1404" y="2170"/>
                    </a:lnTo>
                    <a:lnTo>
                      <a:pt x="1408" y="2168"/>
                    </a:lnTo>
                    <a:lnTo>
                      <a:pt x="1413" y="2167"/>
                    </a:lnTo>
                    <a:lnTo>
                      <a:pt x="1417" y="2167"/>
                    </a:lnTo>
                    <a:lnTo>
                      <a:pt x="1422" y="2166"/>
                    </a:lnTo>
                    <a:lnTo>
                      <a:pt x="1424" y="2163"/>
                    </a:lnTo>
                    <a:lnTo>
                      <a:pt x="1426" y="2161"/>
                    </a:lnTo>
                    <a:lnTo>
                      <a:pt x="1427" y="2158"/>
                    </a:lnTo>
                    <a:lnTo>
                      <a:pt x="1427" y="2155"/>
                    </a:lnTo>
                    <a:lnTo>
                      <a:pt x="1426" y="2151"/>
                    </a:lnTo>
                    <a:lnTo>
                      <a:pt x="1426" y="2147"/>
                    </a:lnTo>
                    <a:lnTo>
                      <a:pt x="1426" y="2142"/>
                    </a:lnTo>
                    <a:lnTo>
                      <a:pt x="1427" y="2137"/>
                    </a:lnTo>
                    <a:lnTo>
                      <a:pt x="1429" y="2132"/>
                    </a:lnTo>
                    <a:lnTo>
                      <a:pt x="1433" y="2129"/>
                    </a:lnTo>
                    <a:lnTo>
                      <a:pt x="1438" y="2125"/>
                    </a:lnTo>
                    <a:lnTo>
                      <a:pt x="1443" y="2122"/>
                    </a:lnTo>
                    <a:lnTo>
                      <a:pt x="1449" y="2118"/>
                    </a:lnTo>
                    <a:lnTo>
                      <a:pt x="1457" y="2114"/>
                    </a:lnTo>
                    <a:lnTo>
                      <a:pt x="1465" y="2111"/>
                    </a:lnTo>
                    <a:lnTo>
                      <a:pt x="1472" y="2106"/>
                    </a:lnTo>
                    <a:lnTo>
                      <a:pt x="1479" y="2100"/>
                    </a:lnTo>
                    <a:lnTo>
                      <a:pt x="1486" y="2094"/>
                    </a:lnTo>
                    <a:lnTo>
                      <a:pt x="1491" y="2088"/>
                    </a:lnTo>
                    <a:lnTo>
                      <a:pt x="1495" y="2082"/>
                    </a:lnTo>
                    <a:lnTo>
                      <a:pt x="1495" y="2076"/>
                    </a:lnTo>
                    <a:lnTo>
                      <a:pt x="1493" y="2066"/>
                    </a:lnTo>
                    <a:lnTo>
                      <a:pt x="1492" y="2054"/>
                    </a:lnTo>
                    <a:lnTo>
                      <a:pt x="1493" y="2049"/>
                    </a:lnTo>
                    <a:lnTo>
                      <a:pt x="1493" y="2043"/>
                    </a:lnTo>
                    <a:lnTo>
                      <a:pt x="1496" y="2038"/>
                    </a:lnTo>
                    <a:lnTo>
                      <a:pt x="1498" y="2034"/>
                    </a:lnTo>
                    <a:lnTo>
                      <a:pt x="1512" y="2018"/>
                    </a:lnTo>
                    <a:lnTo>
                      <a:pt x="1522" y="2005"/>
                    </a:lnTo>
                    <a:lnTo>
                      <a:pt x="1523" y="1998"/>
                    </a:lnTo>
                    <a:lnTo>
                      <a:pt x="1527" y="1993"/>
                    </a:lnTo>
                    <a:lnTo>
                      <a:pt x="1530" y="1988"/>
                    </a:lnTo>
                    <a:lnTo>
                      <a:pt x="1534" y="1986"/>
                    </a:lnTo>
                    <a:lnTo>
                      <a:pt x="1537" y="1983"/>
                    </a:lnTo>
                    <a:lnTo>
                      <a:pt x="1540" y="1978"/>
                    </a:lnTo>
                    <a:lnTo>
                      <a:pt x="1541" y="1969"/>
                    </a:lnTo>
                    <a:lnTo>
                      <a:pt x="1540" y="1959"/>
                    </a:lnTo>
                    <a:lnTo>
                      <a:pt x="1536" y="1948"/>
                    </a:lnTo>
                    <a:lnTo>
                      <a:pt x="1529" y="1936"/>
                    </a:lnTo>
                    <a:lnTo>
                      <a:pt x="1526" y="1931"/>
                    </a:lnTo>
                    <a:lnTo>
                      <a:pt x="1523" y="1925"/>
                    </a:lnTo>
                    <a:lnTo>
                      <a:pt x="1521" y="1921"/>
                    </a:lnTo>
                    <a:lnTo>
                      <a:pt x="1520" y="1915"/>
                    </a:lnTo>
                    <a:lnTo>
                      <a:pt x="1521" y="1904"/>
                    </a:lnTo>
                    <a:lnTo>
                      <a:pt x="1522" y="1896"/>
                    </a:lnTo>
                    <a:lnTo>
                      <a:pt x="1524" y="1892"/>
                    </a:lnTo>
                    <a:lnTo>
                      <a:pt x="1526" y="1890"/>
                    </a:lnTo>
                    <a:lnTo>
                      <a:pt x="1528" y="1887"/>
                    </a:lnTo>
                    <a:lnTo>
                      <a:pt x="1531" y="1886"/>
                    </a:lnTo>
                    <a:lnTo>
                      <a:pt x="1534" y="1886"/>
                    </a:lnTo>
                    <a:lnTo>
                      <a:pt x="1536" y="1884"/>
                    </a:lnTo>
                    <a:lnTo>
                      <a:pt x="1539" y="1883"/>
                    </a:lnTo>
                    <a:lnTo>
                      <a:pt x="1540" y="1879"/>
                    </a:lnTo>
                    <a:lnTo>
                      <a:pt x="1541" y="1877"/>
                    </a:lnTo>
                    <a:lnTo>
                      <a:pt x="1541" y="1873"/>
                    </a:lnTo>
                    <a:lnTo>
                      <a:pt x="1540" y="1870"/>
                    </a:lnTo>
                    <a:lnTo>
                      <a:pt x="1537" y="1866"/>
                    </a:lnTo>
                    <a:lnTo>
                      <a:pt x="1533" y="1860"/>
                    </a:lnTo>
                    <a:lnTo>
                      <a:pt x="1528" y="1853"/>
                    </a:lnTo>
                    <a:lnTo>
                      <a:pt x="1526" y="1849"/>
                    </a:lnTo>
                    <a:lnTo>
                      <a:pt x="1524" y="1846"/>
                    </a:lnTo>
                    <a:lnTo>
                      <a:pt x="1524" y="1840"/>
                    </a:lnTo>
                    <a:lnTo>
                      <a:pt x="1524" y="1835"/>
                    </a:lnTo>
                    <a:lnTo>
                      <a:pt x="1526" y="1828"/>
                    </a:lnTo>
                    <a:lnTo>
                      <a:pt x="1528" y="1822"/>
                    </a:lnTo>
                    <a:lnTo>
                      <a:pt x="1530" y="1817"/>
                    </a:lnTo>
                    <a:lnTo>
                      <a:pt x="1535" y="1813"/>
                    </a:lnTo>
                    <a:lnTo>
                      <a:pt x="1540" y="1809"/>
                    </a:lnTo>
                    <a:lnTo>
                      <a:pt x="1546" y="1807"/>
                    </a:lnTo>
                    <a:lnTo>
                      <a:pt x="1550" y="1805"/>
                    </a:lnTo>
                    <a:lnTo>
                      <a:pt x="1556" y="1808"/>
                    </a:lnTo>
                    <a:lnTo>
                      <a:pt x="1567" y="1813"/>
                    </a:lnTo>
                    <a:lnTo>
                      <a:pt x="1578" y="1816"/>
                    </a:lnTo>
                    <a:lnTo>
                      <a:pt x="1587" y="1817"/>
                    </a:lnTo>
                    <a:lnTo>
                      <a:pt x="1597" y="1817"/>
                    </a:lnTo>
                    <a:lnTo>
                      <a:pt x="1606" y="1816"/>
                    </a:lnTo>
                    <a:lnTo>
                      <a:pt x="1616" y="1816"/>
                    </a:lnTo>
                    <a:lnTo>
                      <a:pt x="1624" y="1818"/>
                    </a:lnTo>
                    <a:lnTo>
                      <a:pt x="1632" y="1822"/>
                    </a:lnTo>
                    <a:lnTo>
                      <a:pt x="1641" y="1826"/>
                    </a:lnTo>
                    <a:lnTo>
                      <a:pt x="1647" y="1827"/>
                    </a:lnTo>
                    <a:lnTo>
                      <a:pt x="1650" y="1827"/>
                    </a:lnTo>
                    <a:lnTo>
                      <a:pt x="1653" y="1826"/>
                    </a:lnTo>
                    <a:lnTo>
                      <a:pt x="1655" y="1822"/>
                    </a:lnTo>
                    <a:lnTo>
                      <a:pt x="1657" y="1817"/>
                    </a:lnTo>
                    <a:lnTo>
                      <a:pt x="1660" y="1809"/>
                    </a:lnTo>
                    <a:lnTo>
                      <a:pt x="1663" y="1801"/>
                    </a:lnTo>
                    <a:lnTo>
                      <a:pt x="1667" y="1798"/>
                    </a:lnTo>
                    <a:lnTo>
                      <a:pt x="1671" y="1796"/>
                    </a:lnTo>
                    <a:lnTo>
                      <a:pt x="1676" y="1794"/>
                    </a:lnTo>
                    <a:lnTo>
                      <a:pt x="1682" y="1792"/>
                    </a:lnTo>
                    <a:lnTo>
                      <a:pt x="1694" y="1789"/>
                    </a:lnTo>
                    <a:lnTo>
                      <a:pt x="1701" y="1786"/>
                    </a:lnTo>
                    <a:lnTo>
                      <a:pt x="1703" y="1784"/>
                    </a:lnTo>
                    <a:lnTo>
                      <a:pt x="1703" y="1782"/>
                    </a:lnTo>
                    <a:lnTo>
                      <a:pt x="1703" y="1778"/>
                    </a:lnTo>
                    <a:lnTo>
                      <a:pt x="1703" y="1773"/>
                    </a:lnTo>
                    <a:lnTo>
                      <a:pt x="1700" y="1760"/>
                    </a:lnTo>
                    <a:lnTo>
                      <a:pt x="1697" y="1747"/>
                    </a:lnTo>
                    <a:lnTo>
                      <a:pt x="1694" y="1740"/>
                    </a:lnTo>
                    <a:lnTo>
                      <a:pt x="1692" y="1735"/>
                    </a:lnTo>
                    <a:lnTo>
                      <a:pt x="1688" y="1731"/>
                    </a:lnTo>
                    <a:lnTo>
                      <a:pt x="1685" y="1728"/>
                    </a:lnTo>
                    <a:lnTo>
                      <a:pt x="1667" y="1722"/>
                    </a:lnTo>
                    <a:lnTo>
                      <a:pt x="1652" y="1716"/>
                    </a:lnTo>
                    <a:lnTo>
                      <a:pt x="1648" y="1713"/>
                    </a:lnTo>
                    <a:lnTo>
                      <a:pt x="1646" y="1707"/>
                    </a:lnTo>
                    <a:lnTo>
                      <a:pt x="1643" y="1701"/>
                    </a:lnTo>
                    <a:lnTo>
                      <a:pt x="1642" y="1695"/>
                    </a:lnTo>
                    <a:lnTo>
                      <a:pt x="1642" y="1688"/>
                    </a:lnTo>
                    <a:lnTo>
                      <a:pt x="1643" y="1683"/>
                    </a:lnTo>
                    <a:lnTo>
                      <a:pt x="1643" y="1681"/>
                    </a:lnTo>
                    <a:lnTo>
                      <a:pt x="1646" y="1679"/>
                    </a:lnTo>
                    <a:lnTo>
                      <a:pt x="1647" y="1678"/>
                    </a:lnTo>
                    <a:lnTo>
                      <a:pt x="1649" y="1677"/>
                    </a:lnTo>
                    <a:lnTo>
                      <a:pt x="1657" y="1676"/>
                    </a:lnTo>
                    <a:lnTo>
                      <a:pt x="1667" y="1675"/>
                    </a:lnTo>
                    <a:lnTo>
                      <a:pt x="1671" y="1673"/>
                    </a:lnTo>
                    <a:lnTo>
                      <a:pt x="1674" y="1671"/>
                    </a:lnTo>
                    <a:lnTo>
                      <a:pt x="1678" y="1668"/>
                    </a:lnTo>
                    <a:lnTo>
                      <a:pt x="1680" y="1664"/>
                    </a:lnTo>
                    <a:lnTo>
                      <a:pt x="1684" y="1656"/>
                    </a:lnTo>
                    <a:lnTo>
                      <a:pt x="1687" y="1650"/>
                    </a:lnTo>
                    <a:lnTo>
                      <a:pt x="1691" y="1649"/>
                    </a:lnTo>
                    <a:lnTo>
                      <a:pt x="1693" y="1649"/>
                    </a:lnTo>
                    <a:lnTo>
                      <a:pt x="1697" y="1650"/>
                    </a:lnTo>
                    <a:lnTo>
                      <a:pt x="1701" y="1652"/>
                    </a:lnTo>
                    <a:lnTo>
                      <a:pt x="1705" y="1656"/>
                    </a:lnTo>
                    <a:lnTo>
                      <a:pt x="1709" y="1657"/>
                    </a:lnTo>
                    <a:lnTo>
                      <a:pt x="1712" y="1658"/>
                    </a:lnTo>
                    <a:lnTo>
                      <a:pt x="1716" y="1658"/>
                    </a:lnTo>
                    <a:lnTo>
                      <a:pt x="1718" y="1657"/>
                    </a:lnTo>
                    <a:lnTo>
                      <a:pt x="1720" y="1656"/>
                    </a:lnTo>
                    <a:lnTo>
                      <a:pt x="1722" y="1653"/>
                    </a:lnTo>
                    <a:lnTo>
                      <a:pt x="1724" y="1651"/>
                    </a:lnTo>
                    <a:lnTo>
                      <a:pt x="1729" y="1644"/>
                    </a:lnTo>
                    <a:lnTo>
                      <a:pt x="1731" y="1635"/>
                    </a:lnTo>
                    <a:lnTo>
                      <a:pt x="1731" y="1627"/>
                    </a:lnTo>
                    <a:lnTo>
                      <a:pt x="1731" y="1619"/>
                    </a:lnTo>
                    <a:lnTo>
                      <a:pt x="1729" y="1612"/>
                    </a:lnTo>
                    <a:lnTo>
                      <a:pt x="1728" y="1605"/>
                    </a:lnTo>
                    <a:lnTo>
                      <a:pt x="1729" y="1602"/>
                    </a:lnTo>
                    <a:lnTo>
                      <a:pt x="1730" y="1600"/>
                    </a:lnTo>
                    <a:lnTo>
                      <a:pt x="1732" y="1599"/>
                    </a:lnTo>
                    <a:lnTo>
                      <a:pt x="1737" y="1599"/>
                    </a:lnTo>
                    <a:lnTo>
                      <a:pt x="1741" y="1597"/>
                    </a:lnTo>
                    <a:lnTo>
                      <a:pt x="1744" y="1597"/>
                    </a:lnTo>
                    <a:lnTo>
                      <a:pt x="1748" y="1595"/>
                    </a:lnTo>
                    <a:lnTo>
                      <a:pt x="1749" y="1593"/>
                    </a:lnTo>
                    <a:lnTo>
                      <a:pt x="1753" y="1586"/>
                    </a:lnTo>
                    <a:lnTo>
                      <a:pt x="1753" y="1576"/>
                    </a:lnTo>
                    <a:lnTo>
                      <a:pt x="1753" y="1563"/>
                    </a:lnTo>
                    <a:lnTo>
                      <a:pt x="1753" y="1549"/>
                    </a:lnTo>
                    <a:lnTo>
                      <a:pt x="1754" y="1534"/>
                    </a:lnTo>
                    <a:lnTo>
                      <a:pt x="1756" y="1524"/>
                    </a:lnTo>
                    <a:lnTo>
                      <a:pt x="1761" y="1513"/>
                    </a:lnTo>
                    <a:lnTo>
                      <a:pt x="1764" y="1499"/>
                    </a:lnTo>
                    <a:lnTo>
                      <a:pt x="1768" y="1484"/>
                    </a:lnTo>
                    <a:lnTo>
                      <a:pt x="1769" y="1473"/>
                    </a:lnTo>
                    <a:lnTo>
                      <a:pt x="1768" y="1458"/>
                    </a:lnTo>
                    <a:lnTo>
                      <a:pt x="1767" y="1446"/>
                    </a:lnTo>
                    <a:lnTo>
                      <a:pt x="1766" y="1444"/>
                    </a:lnTo>
                    <a:lnTo>
                      <a:pt x="1766" y="1442"/>
                    </a:lnTo>
                    <a:lnTo>
                      <a:pt x="1764" y="1442"/>
                    </a:lnTo>
                    <a:lnTo>
                      <a:pt x="1763" y="1442"/>
                    </a:lnTo>
                    <a:lnTo>
                      <a:pt x="1758" y="1443"/>
                    </a:lnTo>
                    <a:lnTo>
                      <a:pt x="1750" y="1441"/>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4" name="山西">
                <a:extLst>
                  <a:ext uri="{FF2B5EF4-FFF2-40B4-BE49-F238E27FC236}">
                    <a16:creationId xmlns="" xmlns:a16="http://schemas.microsoft.com/office/drawing/2014/main" id="{6DD7452F-F2D1-4441-BE17-E21BA25F2540}"/>
                  </a:ext>
                </a:extLst>
              </p:cNvPr>
              <p:cNvSpPr>
                <a:spLocks/>
              </p:cNvSpPr>
              <p:nvPr/>
            </p:nvSpPr>
            <p:spPr bwMode="auto">
              <a:xfrm>
                <a:off x="5769046" y="3514908"/>
                <a:ext cx="371479" cy="723938"/>
              </a:xfrm>
              <a:custGeom>
                <a:avLst/>
                <a:gdLst>
                  <a:gd name="T0" fmla="*/ 4 w 1396"/>
                  <a:gd name="T1" fmla="*/ 2572 h 2738"/>
                  <a:gd name="T2" fmla="*/ 107 w 1396"/>
                  <a:gd name="T3" fmla="*/ 2294 h 2738"/>
                  <a:gd name="T4" fmla="*/ 76 w 1396"/>
                  <a:gd name="T5" fmla="*/ 2117 h 2738"/>
                  <a:gd name="T6" fmla="*/ 65 w 1396"/>
                  <a:gd name="T7" fmla="*/ 1925 h 2738"/>
                  <a:gd name="T8" fmla="*/ 56 w 1396"/>
                  <a:gd name="T9" fmla="*/ 1806 h 2738"/>
                  <a:gd name="T10" fmla="*/ 45 w 1396"/>
                  <a:gd name="T11" fmla="*/ 1717 h 2738"/>
                  <a:gd name="T12" fmla="*/ 136 w 1396"/>
                  <a:gd name="T13" fmla="*/ 1551 h 2738"/>
                  <a:gd name="T14" fmla="*/ 164 w 1396"/>
                  <a:gd name="T15" fmla="*/ 1462 h 2738"/>
                  <a:gd name="T16" fmla="*/ 149 w 1396"/>
                  <a:gd name="T17" fmla="*/ 1362 h 2738"/>
                  <a:gd name="T18" fmla="*/ 77 w 1396"/>
                  <a:gd name="T19" fmla="*/ 1263 h 2738"/>
                  <a:gd name="T20" fmla="*/ 90 w 1396"/>
                  <a:gd name="T21" fmla="*/ 1128 h 2738"/>
                  <a:gd name="T22" fmla="*/ 163 w 1396"/>
                  <a:gd name="T23" fmla="*/ 1049 h 2738"/>
                  <a:gd name="T24" fmla="*/ 222 w 1396"/>
                  <a:gd name="T25" fmla="*/ 898 h 2738"/>
                  <a:gd name="T26" fmla="*/ 251 w 1396"/>
                  <a:gd name="T27" fmla="*/ 792 h 2738"/>
                  <a:gd name="T28" fmla="*/ 326 w 1396"/>
                  <a:gd name="T29" fmla="*/ 674 h 2738"/>
                  <a:gd name="T30" fmla="*/ 264 w 1396"/>
                  <a:gd name="T31" fmla="*/ 632 h 2738"/>
                  <a:gd name="T32" fmla="*/ 363 w 1396"/>
                  <a:gd name="T33" fmla="*/ 584 h 2738"/>
                  <a:gd name="T34" fmla="*/ 385 w 1396"/>
                  <a:gd name="T35" fmla="*/ 513 h 2738"/>
                  <a:gd name="T36" fmla="*/ 541 w 1396"/>
                  <a:gd name="T37" fmla="*/ 521 h 2738"/>
                  <a:gd name="T38" fmla="*/ 625 w 1396"/>
                  <a:gd name="T39" fmla="*/ 322 h 2738"/>
                  <a:gd name="T40" fmla="*/ 775 w 1396"/>
                  <a:gd name="T41" fmla="*/ 268 h 2738"/>
                  <a:gd name="T42" fmla="*/ 877 w 1396"/>
                  <a:gd name="T43" fmla="*/ 189 h 2738"/>
                  <a:gd name="T44" fmla="*/ 1096 w 1396"/>
                  <a:gd name="T45" fmla="*/ 164 h 2738"/>
                  <a:gd name="T46" fmla="*/ 1218 w 1396"/>
                  <a:gd name="T47" fmla="*/ 60 h 2738"/>
                  <a:gd name="T48" fmla="*/ 1290 w 1396"/>
                  <a:gd name="T49" fmla="*/ 78 h 2738"/>
                  <a:gd name="T50" fmla="*/ 1355 w 1396"/>
                  <a:gd name="T51" fmla="*/ 164 h 2738"/>
                  <a:gd name="T52" fmla="*/ 1318 w 1396"/>
                  <a:gd name="T53" fmla="*/ 216 h 2738"/>
                  <a:gd name="T54" fmla="*/ 1236 w 1396"/>
                  <a:gd name="T55" fmla="*/ 290 h 2738"/>
                  <a:gd name="T56" fmla="*/ 1197 w 1396"/>
                  <a:gd name="T57" fmla="*/ 317 h 2738"/>
                  <a:gd name="T58" fmla="*/ 1249 w 1396"/>
                  <a:gd name="T59" fmla="*/ 368 h 2738"/>
                  <a:gd name="T60" fmla="*/ 1352 w 1396"/>
                  <a:gd name="T61" fmla="*/ 456 h 2738"/>
                  <a:gd name="T62" fmla="*/ 1387 w 1396"/>
                  <a:gd name="T63" fmla="*/ 564 h 2738"/>
                  <a:gd name="T64" fmla="*/ 1372 w 1396"/>
                  <a:gd name="T65" fmla="*/ 687 h 2738"/>
                  <a:gd name="T66" fmla="*/ 1314 w 1396"/>
                  <a:gd name="T67" fmla="*/ 735 h 2738"/>
                  <a:gd name="T68" fmla="*/ 1229 w 1396"/>
                  <a:gd name="T69" fmla="*/ 715 h 2738"/>
                  <a:gd name="T70" fmla="*/ 1176 w 1396"/>
                  <a:gd name="T71" fmla="*/ 841 h 2738"/>
                  <a:gd name="T72" fmla="*/ 1136 w 1396"/>
                  <a:gd name="T73" fmla="*/ 922 h 2738"/>
                  <a:gd name="T74" fmla="*/ 1091 w 1396"/>
                  <a:gd name="T75" fmla="*/ 1018 h 2738"/>
                  <a:gd name="T76" fmla="*/ 1131 w 1396"/>
                  <a:gd name="T77" fmla="*/ 1126 h 2738"/>
                  <a:gd name="T78" fmla="*/ 1189 w 1396"/>
                  <a:gd name="T79" fmla="*/ 1145 h 2738"/>
                  <a:gd name="T80" fmla="*/ 1234 w 1396"/>
                  <a:gd name="T81" fmla="*/ 1276 h 2738"/>
                  <a:gd name="T82" fmla="*/ 1253 w 1396"/>
                  <a:gd name="T83" fmla="*/ 1336 h 2738"/>
                  <a:gd name="T84" fmla="*/ 1278 w 1396"/>
                  <a:gd name="T85" fmla="*/ 1444 h 2738"/>
                  <a:gd name="T86" fmla="*/ 1184 w 1396"/>
                  <a:gd name="T87" fmla="*/ 1615 h 2738"/>
                  <a:gd name="T88" fmla="*/ 1157 w 1396"/>
                  <a:gd name="T89" fmla="*/ 1717 h 2738"/>
                  <a:gd name="T90" fmla="*/ 1097 w 1396"/>
                  <a:gd name="T91" fmla="*/ 1796 h 2738"/>
                  <a:gd name="T92" fmla="*/ 1150 w 1396"/>
                  <a:gd name="T93" fmla="*/ 1888 h 2738"/>
                  <a:gd name="T94" fmla="*/ 1170 w 1396"/>
                  <a:gd name="T95" fmla="*/ 2048 h 2738"/>
                  <a:gd name="T96" fmla="*/ 1157 w 1396"/>
                  <a:gd name="T97" fmla="*/ 2114 h 2738"/>
                  <a:gd name="T98" fmla="*/ 1148 w 1396"/>
                  <a:gd name="T99" fmla="*/ 2199 h 2738"/>
                  <a:gd name="T100" fmla="*/ 1092 w 1396"/>
                  <a:gd name="T101" fmla="*/ 2320 h 2738"/>
                  <a:gd name="T102" fmla="*/ 1039 w 1396"/>
                  <a:gd name="T103" fmla="*/ 2349 h 2738"/>
                  <a:gd name="T104" fmla="*/ 959 w 1396"/>
                  <a:gd name="T105" fmla="*/ 2390 h 2738"/>
                  <a:gd name="T106" fmla="*/ 892 w 1396"/>
                  <a:gd name="T107" fmla="*/ 2430 h 2738"/>
                  <a:gd name="T108" fmla="*/ 816 w 1396"/>
                  <a:gd name="T109" fmla="*/ 2442 h 2738"/>
                  <a:gd name="T110" fmla="*/ 661 w 1396"/>
                  <a:gd name="T111" fmla="*/ 2430 h 2738"/>
                  <a:gd name="T112" fmla="*/ 618 w 1396"/>
                  <a:gd name="T113" fmla="*/ 2508 h 2738"/>
                  <a:gd name="T114" fmla="*/ 541 w 1396"/>
                  <a:gd name="T115" fmla="*/ 2525 h 2738"/>
                  <a:gd name="T116" fmla="*/ 446 w 1396"/>
                  <a:gd name="T117" fmla="*/ 2620 h 2738"/>
                  <a:gd name="T118" fmla="*/ 266 w 1396"/>
                  <a:gd name="T119" fmla="*/ 2676 h 2738"/>
                  <a:gd name="T120" fmla="*/ 131 w 1396"/>
                  <a:gd name="T121" fmla="*/ 2735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6" h="2738">
                    <a:moveTo>
                      <a:pt x="39" y="2738"/>
                    </a:moveTo>
                    <a:lnTo>
                      <a:pt x="33" y="2738"/>
                    </a:lnTo>
                    <a:lnTo>
                      <a:pt x="27" y="2736"/>
                    </a:lnTo>
                    <a:lnTo>
                      <a:pt x="21" y="2735"/>
                    </a:lnTo>
                    <a:lnTo>
                      <a:pt x="18" y="2731"/>
                    </a:lnTo>
                    <a:lnTo>
                      <a:pt x="13" y="2725"/>
                    </a:lnTo>
                    <a:lnTo>
                      <a:pt x="10" y="2719"/>
                    </a:lnTo>
                    <a:lnTo>
                      <a:pt x="7" y="2711"/>
                    </a:lnTo>
                    <a:lnTo>
                      <a:pt x="5" y="2704"/>
                    </a:lnTo>
                    <a:lnTo>
                      <a:pt x="1" y="2687"/>
                    </a:lnTo>
                    <a:lnTo>
                      <a:pt x="0" y="2673"/>
                    </a:lnTo>
                    <a:lnTo>
                      <a:pt x="0" y="2660"/>
                    </a:lnTo>
                    <a:lnTo>
                      <a:pt x="0" y="2642"/>
                    </a:lnTo>
                    <a:lnTo>
                      <a:pt x="0" y="2623"/>
                    </a:lnTo>
                    <a:lnTo>
                      <a:pt x="0" y="2605"/>
                    </a:lnTo>
                    <a:lnTo>
                      <a:pt x="1" y="2588"/>
                    </a:lnTo>
                    <a:lnTo>
                      <a:pt x="4" y="2572"/>
                    </a:lnTo>
                    <a:lnTo>
                      <a:pt x="7" y="2557"/>
                    </a:lnTo>
                    <a:lnTo>
                      <a:pt x="12" y="2544"/>
                    </a:lnTo>
                    <a:lnTo>
                      <a:pt x="18" y="2531"/>
                    </a:lnTo>
                    <a:lnTo>
                      <a:pt x="21" y="2518"/>
                    </a:lnTo>
                    <a:lnTo>
                      <a:pt x="24" y="2505"/>
                    </a:lnTo>
                    <a:lnTo>
                      <a:pt x="24" y="2493"/>
                    </a:lnTo>
                    <a:lnTo>
                      <a:pt x="26" y="2480"/>
                    </a:lnTo>
                    <a:lnTo>
                      <a:pt x="30" y="2465"/>
                    </a:lnTo>
                    <a:lnTo>
                      <a:pt x="35" y="2448"/>
                    </a:lnTo>
                    <a:lnTo>
                      <a:pt x="40" y="2435"/>
                    </a:lnTo>
                    <a:lnTo>
                      <a:pt x="49" y="2423"/>
                    </a:lnTo>
                    <a:lnTo>
                      <a:pt x="59" y="2408"/>
                    </a:lnTo>
                    <a:lnTo>
                      <a:pt x="71" y="2390"/>
                    </a:lnTo>
                    <a:lnTo>
                      <a:pt x="81" y="2371"/>
                    </a:lnTo>
                    <a:lnTo>
                      <a:pt x="90" y="2348"/>
                    </a:lnTo>
                    <a:lnTo>
                      <a:pt x="100" y="2320"/>
                    </a:lnTo>
                    <a:lnTo>
                      <a:pt x="107" y="2294"/>
                    </a:lnTo>
                    <a:lnTo>
                      <a:pt x="109" y="2276"/>
                    </a:lnTo>
                    <a:lnTo>
                      <a:pt x="108" y="2262"/>
                    </a:lnTo>
                    <a:lnTo>
                      <a:pt x="107" y="2240"/>
                    </a:lnTo>
                    <a:lnTo>
                      <a:pt x="105" y="2218"/>
                    </a:lnTo>
                    <a:lnTo>
                      <a:pt x="103" y="2200"/>
                    </a:lnTo>
                    <a:lnTo>
                      <a:pt x="102" y="2193"/>
                    </a:lnTo>
                    <a:lnTo>
                      <a:pt x="101" y="2188"/>
                    </a:lnTo>
                    <a:lnTo>
                      <a:pt x="100" y="2184"/>
                    </a:lnTo>
                    <a:lnTo>
                      <a:pt x="99" y="2181"/>
                    </a:lnTo>
                    <a:lnTo>
                      <a:pt x="94" y="2177"/>
                    </a:lnTo>
                    <a:lnTo>
                      <a:pt x="89" y="2174"/>
                    </a:lnTo>
                    <a:lnTo>
                      <a:pt x="84" y="2168"/>
                    </a:lnTo>
                    <a:lnTo>
                      <a:pt x="82" y="2158"/>
                    </a:lnTo>
                    <a:lnTo>
                      <a:pt x="81" y="2149"/>
                    </a:lnTo>
                    <a:lnTo>
                      <a:pt x="80" y="2137"/>
                    </a:lnTo>
                    <a:lnTo>
                      <a:pt x="78" y="2126"/>
                    </a:lnTo>
                    <a:lnTo>
                      <a:pt x="76" y="2117"/>
                    </a:lnTo>
                    <a:lnTo>
                      <a:pt x="73" y="2107"/>
                    </a:lnTo>
                    <a:lnTo>
                      <a:pt x="68" y="2094"/>
                    </a:lnTo>
                    <a:lnTo>
                      <a:pt x="64" y="2082"/>
                    </a:lnTo>
                    <a:lnTo>
                      <a:pt x="62" y="2069"/>
                    </a:lnTo>
                    <a:lnTo>
                      <a:pt x="59" y="2057"/>
                    </a:lnTo>
                    <a:lnTo>
                      <a:pt x="58" y="2043"/>
                    </a:lnTo>
                    <a:lnTo>
                      <a:pt x="59" y="2029"/>
                    </a:lnTo>
                    <a:lnTo>
                      <a:pt x="62" y="2013"/>
                    </a:lnTo>
                    <a:lnTo>
                      <a:pt x="65" y="1999"/>
                    </a:lnTo>
                    <a:lnTo>
                      <a:pt x="69" y="1986"/>
                    </a:lnTo>
                    <a:lnTo>
                      <a:pt x="70" y="1980"/>
                    </a:lnTo>
                    <a:lnTo>
                      <a:pt x="71" y="1973"/>
                    </a:lnTo>
                    <a:lnTo>
                      <a:pt x="71" y="1966"/>
                    </a:lnTo>
                    <a:lnTo>
                      <a:pt x="70" y="1960"/>
                    </a:lnTo>
                    <a:lnTo>
                      <a:pt x="69" y="1947"/>
                    </a:lnTo>
                    <a:lnTo>
                      <a:pt x="67" y="1935"/>
                    </a:lnTo>
                    <a:lnTo>
                      <a:pt x="65" y="1925"/>
                    </a:lnTo>
                    <a:lnTo>
                      <a:pt x="65" y="1916"/>
                    </a:lnTo>
                    <a:lnTo>
                      <a:pt x="68" y="1907"/>
                    </a:lnTo>
                    <a:lnTo>
                      <a:pt x="70" y="1898"/>
                    </a:lnTo>
                    <a:lnTo>
                      <a:pt x="73" y="1888"/>
                    </a:lnTo>
                    <a:lnTo>
                      <a:pt x="73" y="1876"/>
                    </a:lnTo>
                    <a:lnTo>
                      <a:pt x="71" y="1872"/>
                    </a:lnTo>
                    <a:lnTo>
                      <a:pt x="70" y="1866"/>
                    </a:lnTo>
                    <a:lnTo>
                      <a:pt x="68" y="1861"/>
                    </a:lnTo>
                    <a:lnTo>
                      <a:pt x="65" y="1856"/>
                    </a:lnTo>
                    <a:lnTo>
                      <a:pt x="61" y="1847"/>
                    </a:lnTo>
                    <a:lnTo>
                      <a:pt x="58" y="1838"/>
                    </a:lnTo>
                    <a:lnTo>
                      <a:pt x="58" y="1830"/>
                    </a:lnTo>
                    <a:lnTo>
                      <a:pt x="58" y="1821"/>
                    </a:lnTo>
                    <a:lnTo>
                      <a:pt x="59" y="1816"/>
                    </a:lnTo>
                    <a:lnTo>
                      <a:pt x="58" y="1812"/>
                    </a:lnTo>
                    <a:lnTo>
                      <a:pt x="57" y="1810"/>
                    </a:lnTo>
                    <a:lnTo>
                      <a:pt x="56" y="1806"/>
                    </a:lnTo>
                    <a:lnTo>
                      <a:pt x="51" y="1803"/>
                    </a:lnTo>
                    <a:lnTo>
                      <a:pt x="45" y="1799"/>
                    </a:lnTo>
                    <a:lnTo>
                      <a:pt x="43" y="1798"/>
                    </a:lnTo>
                    <a:lnTo>
                      <a:pt x="42" y="1796"/>
                    </a:lnTo>
                    <a:lnTo>
                      <a:pt x="40" y="1793"/>
                    </a:lnTo>
                    <a:lnTo>
                      <a:pt x="40" y="1791"/>
                    </a:lnTo>
                    <a:lnTo>
                      <a:pt x="42" y="1784"/>
                    </a:lnTo>
                    <a:lnTo>
                      <a:pt x="45" y="1777"/>
                    </a:lnTo>
                    <a:lnTo>
                      <a:pt x="48" y="1769"/>
                    </a:lnTo>
                    <a:lnTo>
                      <a:pt x="48" y="1762"/>
                    </a:lnTo>
                    <a:lnTo>
                      <a:pt x="45" y="1755"/>
                    </a:lnTo>
                    <a:lnTo>
                      <a:pt x="43" y="1749"/>
                    </a:lnTo>
                    <a:lnTo>
                      <a:pt x="40" y="1745"/>
                    </a:lnTo>
                    <a:lnTo>
                      <a:pt x="40" y="1740"/>
                    </a:lnTo>
                    <a:lnTo>
                      <a:pt x="42" y="1734"/>
                    </a:lnTo>
                    <a:lnTo>
                      <a:pt x="44" y="1727"/>
                    </a:lnTo>
                    <a:lnTo>
                      <a:pt x="45" y="1717"/>
                    </a:lnTo>
                    <a:lnTo>
                      <a:pt x="44" y="1710"/>
                    </a:lnTo>
                    <a:lnTo>
                      <a:pt x="43" y="1703"/>
                    </a:lnTo>
                    <a:lnTo>
                      <a:pt x="40" y="1696"/>
                    </a:lnTo>
                    <a:lnTo>
                      <a:pt x="38" y="1690"/>
                    </a:lnTo>
                    <a:lnTo>
                      <a:pt x="38" y="1684"/>
                    </a:lnTo>
                    <a:lnTo>
                      <a:pt x="40" y="1678"/>
                    </a:lnTo>
                    <a:lnTo>
                      <a:pt x="44" y="1672"/>
                    </a:lnTo>
                    <a:lnTo>
                      <a:pt x="50" y="1666"/>
                    </a:lnTo>
                    <a:lnTo>
                      <a:pt x="59" y="1657"/>
                    </a:lnTo>
                    <a:lnTo>
                      <a:pt x="70" y="1646"/>
                    </a:lnTo>
                    <a:lnTo>
                      <a:pt x="81" y="1635"/>
                    </a:lnTo>
                    <a:lnTo>
                      <a:pt x="90" y="1622"/>
                    </a:lnTo>
                    <a:lnTo>
                      <a:pt x="100" y="1608"/>
                    </a:lnTo>
                    <a:lnTo>
                      <a:pt x="108" y="1595"/>
                    </a:lnTo>
                    <a:lnTo>
                      <a:pt x="114" y="1584"/>
                    </a:lnTo>
                    <a:lnTo>
                      <a:pt x="126" y="1567"/>
                    </a:lnTo>
                    <a:lnTo>
                      <a:pt x="136" y="1551"/>
                    </a:lnTo>
                    <a:lnTo>
                      <a:pt x="137" y="1542"/>
                    </a:lnTo>
                    <a:lnTo>
                      <a:pt x="136" y="1537"/>
                    </a:lnTo>
                    <a:lnTo>
                      <a:pt x="133" y="1532"/>
                    </a:lnTo>
                    <a:lnTo>
                      <a:pt x="128" y="1527"/>
                    </a:lnTo>
                    <a:lnTo>
                      <a:pt x="125" y="1520"/>
                    </a:lnTo>
                    <a:lnTo>
                      <a:pt x="121" y="1514"/>
                    </a:lnTo>
                    <a:lnTo>
                      <a:pt x="119" y="1507"/>
                    </a:lnTo>
                    <a:lnTo>
                      <a:pt x="119" y="1501"/>
                    </a:lnTo>
                    <a:lnTo>
                      <a:pt x="120" y="1498"/>
                    </a:lnTo>
                    <a:lnTo>
                      <a:pt x="121" y="1496"/>
                    </a:lnTo>
                    <a:lnTo>
                      <a:pt x="125" y="1495"/>
                    </a:lnTo>
                    <a:lnTo>
                      <a:pt x="127" y="1493"/>
                    </a:lnTo>
                    <a:lnTo>
                      <a:pt x="136" y="1488"/>
                    </a:lnTo>
                    <a:lnTo>
                      <a:pt x="145" y="1482"/>
                    </a:lnTo>
                    <a:lnTo>
                      <a:pt x="155" y="1475"/>
                    </a:lnTo>
                    <a:lnTo>
                      <a:pt x="162" y="1466"/>
                    </a:lnTo>
                    <a:lnTo>
                      <a:pt x="164" y="1462"/>
                    </a:lnTo>
                    <a:lnTo>
                      <a:pt x="166" y="1457"/>
                    </a:lnTo>
                    <a:lnTo>
                      <a:pt x="169" y="1452"/>
                    </a:lnTo>
                    <a:lnTo>
                      <a:pt x="170" y="1447"/>
                    </a:lnTo>
                    <a:lnTo>
                      <a:pt x="171" y="1437"/>
                    </a:lnTo>
                    <a:lnTo>
                      <a:pt x="171" y="1426"/>
                    </a:lnTo>
                    <a:lnTo>
                      <a:pt x="170" y="1415"/>
                    </a:lnTo>
                    <a:lnTo>
                      <a:pt x="169" y="1405"/>
                    </a:lnTo>
                    <a:lnTo>
                      <a:pt x="168" y="1399"/>
                    </a:lnTo>
                    <a:lnTo>
                      <a:pt x="165" y="1395"/>
                    </a:lnTo>
                    <a:lnTo>
                      <a:pt x="163" y="1391"/>
                    </a:lnTo>
                    <a:lnTo>
                      <a:pt x="161" y="1388"/>
                    </a:lnTo>
                    <a:lnTo>
                      <a:pt x="156" y="1383"/>
                    </a:lnTo>
                    <a:lnTo>
                      <a:pt x="151" y="1380"/>
                    </a:lnTo>
                    <a:lnTo>
                      <a:pt x="147" y="1376"/>
                    </a:lnTo>
                    <a:lnTo>
                      <a:pt x="145" y="1371"/>
                    </a:lnTo>
                    <a:lnTo>
                      <a:pt x="146" y="1368"/>
                    </a:lnTo>
                    <a:lnTo>
                      <a:pt x="149" y="1362"/>
                    </a:lnTo>
                    <a:lnTo>
                      <a:pt x="150" y="1358"/>
                    </a:lnTo>
                    <a:lnTo>
                      <a:pt x="151" y="1355"/>
                    </a:lnTo>
                    <a:lnTo>
                      <a:pt x="150" y="1352"/>
                    </a:lnTo>
                    <a:lnTo>
                      <a:pt x="150" y="1349"/>
                    </a:lnTo>
                    <a:lnTo>
                      <a:pt x="146" y="1344"/>
                    </a:lnTo>
                    <a:lnTo>
                      <a:pt x="143" y="1342"/>
                    </a:lnTo>
                    <a:lnTo>
                      <a:pt x="138" y="1339"/>
                    </a:lnTo>
                    <a:lnTo>
                      <a:pt x="133" y="1338"/>
                    </a:lnTo>
                    <a:lnTo>
                      <a:pt x="128" y="1334"/>
                    </a:lnTo>
                    <a:lnTo>
                      <a:pt x="125" y="1328"/>
                    </a:lnTo>
                    <a:lnTo>
                      <a:pt x="119" y="1313"/>
                    </a:lnTo>
                    <a:lnTo>
                      <a:pt x="111" y="1295"/>
                    </a:lnTo>
                    <a:lnTo>
                      <a:pt x="105" y="1287"/>
                    </a:lnTo>
                    <a:lnTo>
                      <a:pt x="96" y="1279"/>
                    </a:lnTo>
                    <a:lnTo>
                      <a:pt x="88" y="1273"/>
                    </a:lnTo>
                    <a:lnTo>
                      <a:pt x="81" y="1267"/>
                    </a:lnTo>
                    <a:lnTo>
                      <a:pt x="77" y="1263"/>
                    </a:lnTo>
                    <a:lnTo>
                      <a:pt x="75" y="1261"/>
                    </a:lnTo>
                    <a:lnTo>
                      <a:pt x="74" y="1257"/>
                    </a:lnTo>
                    <a:lnTo>
                      <a:pt x="73" y="1254"/>
                    </a:lnTo>
                    <a:lnTo>
                      <a:pt x="73" y="1245"/>
                    </a:lnTo>
                    <a:lnTo>
                      <a:pt x="73" y="1236"/>
                    </a:lnTo>
                    <a:lnTo>
                      <a:pt x="74" y="1223"/>
                    </a:lnTo>
                    <a:lnTo>
                      <a:pt x="75" y="1208"/>
                    </a:lnTo>
                    <a:lnTo>
                      <a:pt x="75" y="1193"/>
                    </a:lnTo>
                    <a:lnTo>
                      <a:pt x="74" y="1181"/>
                    </a:lnTo>
                    <a:lnTo>
                      <a:pt x="74" y="1172"/>
                    </a:lnTo>
                    <a:lnTo>
                      <a:pt x="75" y="1164"/>
                    </a:lnTo>
                    <a:lnTo>
                      <a:pt x="78" y="1157"/>
                    </a:lnTo>
                    <a:lnTo>
                      <a:pt x="82" y="1151"/>
                    </a:lnTo>
                    <a:lnTo>
                      <a:pt x="86" y="1147"/>
                    </a:lnTo>
                    <a:lnTo>
                      <a:pt x="88" y="1141"/>
                    </a:lnTo>
                    <a:lnTo>
                      <a:pt x="89" y="1135"/>
                    </a:lnTo>
                    <a:lnTo>
                      <a:pt x="90" y="1128"/>
                    </a:lnTo>
                    <a:lnTo>
                      <a:pt x="90" y="1124"/>
                    </a:lnTo>
                    <a:lnTo>
                      <a:pt x="92" y="1120"/>
                    </a:lnTo>
                    <a:lnTo>
                      <a:pt x="93" y="1118"/>
                    </a:lnTo>
                    <a:lnTo>
                      <a:pt x="95" y="1116"/>
                    </a:lnTo>
                    <a:lnTo>
                      <a:pt x="101" y="1112"/>
                    </a:lnTo>
                    <a:lnTo>
                      <a:pt x="108" y="1111"/>
                    </a:lnTo>
                    <a:lnTo>
                      <a:pt x="117" y="1109"/>
                    </a:lnTo>
                    <a:lnTo>
                      <a:pt x="122" y="1105"/>
                    </a:lnTo>
                    <a:lnTo>
                      <a:pt x="130" y="1100"/>
                    </a:lnTo>
                    <a:lnTo>
                      <a:pt x="136" y="1094"/>
                    </a:lnTo>
                    <a:lnTo>
                      <a:pt x="141" y="1087"/>
                    </a:lnTo>
                    <a:lnTo>
                      <a:pt x="149" y="1078"/>
                    </a:lnTo>
                    <a:lnTo>
                      <a:pt x="153" y="1068"/>
                    </a:lnTo>
                    <a:lnTo>
                      <a:pt x="156" y="1061"/>
                    </a:lnTo>
                    <a:lnTo>
                      <a:pt x="157" y="1056"/>
                    </a:lnTo>
                    <a:lnTo>
                      <a:pt x="159" y="1053"/>
                    </a:lnTo>
                    <a:lnTo>
                      <a:pt x="163" y="1049"/>
                    </a:lnTo>
                    <a:lnTo>
                      <a:pt x="168" y="1048"/>
                    </a:lnTo>
                    <a:lnTo>
                      <a:pt x="172" y="1047"/>
                    </a:lnTo>
                    <a:lnTo>
                      <a:pt x="177" y="1044"/>
                    </a:lnTo>
                    <a:lnTo>
                      <a:pt x="183" y="1041"/>
                    </a:lnTo>
                    <a:lnTo>
                      <a:pt x="189" y="1033"/>
                    </a:lnTo>
                    <a:lnTo>
                      <a:pt x="194" y="1024"/>
                    </a:lnTo>
                    <a:lnTo>
                      <a:pt x="197" y="1015"/>
                    </a:lnTo>
                    <a:lnTo>
                      <a:pt x="199" y="1006"/>
                    </a:lnTo>
                    <a:lnTo>
                      <a:pt x="199" y="996"/>
                    </a:lnTo>
                    <a:lnTo>
                      <a:pt x="200" y="984"/>
                    </a:lnTo>
                    <a:lnTo>
                      <a:pt x="201" y="970"/>
                    </a:lnTo>
                    <a:lnTo>
                      <a:pt x="204" y="956"/>
                    </a:lnTo>
                    <a:lnTo>
                      <a:pt x="209" y="943"/>
                    </a:lnTo>
                    <a:lnTo>
                      <a:pt x="213" y="933"/>
                    </a:lnTo>
                    <a:lnTo>
                      <a:pt x="216" y="922"/>
                    </a:lnTo>
                    <a:lnTo>
                      <a:pt x="219" y="911"/>
                    </a:lnTo>
                    <a:lnTo>
                      <a:pt x="222" y="898"/>
                    </a:lnTo>
                    <a:lnTo>
                      <a:pt x="226" y="886"/>
                    </a:lnTo>
                    <a:lnTo>
                      <a:pt x="233" y="876"/>
                    </a:lnTo>
                    <a:lnTo>
                      <a:pt x="239" y="866"/>
                    </a:lnTo>
                    <a:lnTo>
                      <a:pt x="244" y="857"/>
                    </a:lnTo>
                    <a:lnTo>
                      <a:pt x="245" y="852"/>
                    </a:lnTo>
                    <a:lnTo>
                      <a:pt x="246" y="847"/>
                    </a:lnTo>
                    <a:lnTo>
                      <a:pt x="246" y="842"/>
                    </a:lnTo>
                    <a:lnTo>
                      <a:pt x="245" y="836"/>
                    </a:lnTo>
                    <a:lnTo>
                      <a:pt x="243" y="827"/>
                    </a:lnTo>
                    <a:lnTo>
                      <a:pt x="240" y="819"/>
                    </a:lnTo>
                    <a:lnTo>
                      <a:pt x="238" y="811"/>
                    </a:lnTo>
                    <a:lnTo>
                      <a:pt x="237" y="806"/>
                    </a:lnTo>
                    <a:lnTo>
                      <a:pt x="238" y="803"/>
                    </a:lnTo>
                    <a:lnTo>
                      <a:pt x="239" y="801"/>
                    </a:lnTo>
                    <a:lnTo>
                      <a:pt x="240" y="798"/>
                    </a:lnTo>
                    <a:lnTo>
                      <a:pt x="243" y="797"/>
                    </a:lnTo>
                    <a:lnTo>
                      <a:pt x="251" y="792"/>
                    </a:lnTo>
                    <a:lnTo>
                      <a:pt x="262" y="787"/>
                    </a:lnTo>
                    <a:lnTo>
                      <a:pt x="271" y="781"/>
                    </a:lnTo>
                    <a:lnTo>
                      <a:pt x="278" y="773"/>
                    </a:lnTo>
                    <a:lnTo>
                      <a:pt x="283" y="767"/>
                    </a:lnTo>
                    <a:lnTo>
                      <a:pt x="287" y="758"/>
                    </a:lnTo>
                    <a:lnTo>
                      <a:pt x="288" y="748"/>
                    </a:lnTo>
                    <a:lnTo>
                      <a:pt x="289" y="738"/>
                    </a:lnTo>
                    <a:lnTo>
                      <a:pt x="290" y="727"/>
                    </a:lnTo>
                    <a:lnTo>
                      <a:pt x="291" y="715"/>
                    </a:lnTo>
                    <a:lnTo>
                      <a:pt x="295" y="703"/>
                    </a:lnTo>
                    <a:lnTo>
                      <a:pt x="300" y="691"/>
                    </a:lnTo>
                    <a:lnTo>
                      <a:pt x="302" y="687"/>
                    </a:lnTo>
                    <a:lnTo>
                      <a:pt x="306" y="683"/>
                    </a:lnTo>
                    <a:lnTo>
                      <a:pt x="309" y="681"/>
                    </a:lnTo>
                    <a:lnTo>
                      <a:pt x="313" y="680"/>
                    </a:lnTo>
                    <a:lnTo>
                      <a:pt x="320" y="677"/>
                    </a:lnTo>
                    <a:lnTo>
                      <a:pt x="326" y="674"/>
                    </a:lnTo>
                    <a:lnTo>
                      <a:pt x="328" y="671"/>
                    </a:lnTo>
                    <a:lnTo>
                      <a:pt x="329" y="669"/>
                    </a:lnTo>
                    <a:lnTo>
                      <a:pt x="329" y="665"/>
                    </a:lnTo>
                    <a:lnTo>
                      <a:pt x="329" y="662"/>
                    </a:lnTo>
                    <a:lnTo>
                      <a:pt x="326" y="653"/>
                    </a:lnTo>
                    <a:lnTo>
                      <a:pt x="321" y="646"/>
                    </a:lnTo>
                    <a:lnTo>
                      <a:pt x="316" y="641"/>
                    </a:lnTo>
                    <a:lnTo>
                      <a:pt x="311" y="639"/>
                    </a:lnTo>
                    <a:lnTo>
                      <a:pt x="306" y="638"/>
                    </a:lnTo>
                    <a:lnTo>
                      <a:pt x="297" y="638"/>
                    </a:lnTo>
                    <a:lnTo>
                      <a:pt x="288" y="639"/>
                    </a:lnTo>
                    <a:lnTo>
                      <a:pt x="278" y="640"/>
                    </a:lnTo>
                    <a:lnTo>
                      <a:pt x="273" y="639"/>
                    </a:lnTo>
                    <a:lnTo>
                      <a:pt x="270" y="639"/>
                    </a:lnTo>
                    <a:lnTo>
                      <a:pt x="267" y="638"/>
                    </a:lnTo>
                    <a:lnTo>
                      <a:pt x="265" y="636"/>
                    </a:lnTo>
                    <a:lnTo>
                      <a:pt x="264" y="632"/>
                    </a:lnTo>
                    <a:lnTo>
                      <a:pt x="264" y="628"/>
                    </a:lnTo>
                    <a:lnTo>
                      <a:pt x="266" y="626"/>
                    </a:lnTo>
                    <a:lnTo>
                      <a:pt x="267" y="625"/>
                    </a:lnTo>
                    <a:lnTo>
                      <a:pt x="273" y="620"/>
                    </a:lnTo>
                    <a:lnTo>
                      <a:pt x="279" y="615"/>
                    </a:lnTo>
                    <a:lnTo>
                      <a:pt x="292" y="613"/>
                    </a:lnTo>
                    <a:lnTo>
                      <a:pt x="307" y="612"/>
                    </a:lnTo>
                    <a:lnTo>
                      <a:pt x="322" y="612"/>
                    </a:lnTo>
                    <a:lnTo>
                      <a:pt x="336" y="612"/>
                    </a:lnTo>
                    <a:lnTo>
                      <a:pt x="342" y="612"/>
                    </a:lnTo>
                    <a:lnTo>
                      <a:pt x="347" y="612"/>
                    </a:lnTo>
                    <a:lnTo>
                      <a:pt x="351" y="611"/>
                    </a:lnTo>
                    <a:lnTo>
                      <a:pt x="353" y="609"/>
                    </a:lnTo>
                    <a:lnTo>
                      <a:pt x="355" y="605"/>
                    </a:lnTo>
                    <a:lnTo>
                      <a:pt x="358" y="596"/>
                    </a:lnTo>
                    <a:lnTo>
                      <a:pt x="360" y="589"/>
                    </a:lnTo>
                    <a:lnTo>
                      <a:pt x="363" y="584"/>
                    </a:lnTo>
                    <a:lnTo>
                      <a:pt x="367" y="581"/>
                    </a:lnTo>
                    <a:lnTo>
                      <a:pt x="373" y="577"/>
                    </a:lnTo>
                    <a:lnTo>
                      <a:pt x="376" y="575"/>
                    </a:lnTo>
                    <a:lnTo>
                      <a:pt x="378" y="573"/>
                    </a:lnTo>
                    <a:lnTo>
                      <a:pt x="380" y="570"/>
                    </a:lnTo>
                    <a:lnTo>
                      <a:pt x="382" y="567"/>
                    </a:lnTo>
                    <a:lnTo>
                      <a:pt x="383" y="561"/>
                    </a:lnTo>
                    <a:lnTo>
                      <a:pt x="383" y="554"/>
                    </a:lnTo>
                    <a:lnTo>
                      <a:pt x="380" y="542"/>
                    </a:lnTo>
                    <a:lnTo>
                      <a:pt x="379" y="535"/>
                    </a:lnTo>
                    <a:lnTo>
                      <a:pt x="379" y="530"/>
                    </a:lnTo>
                    <a:lnTo>
                      <a:pt x="377" y="524"/>
                    </a:lnTo>
                    <a:lnTo>
                      <a:pt x="377" y="520"/>
                    </a:lnTo>
                    <a:lnTo>
                      <a:pt x="377" y="518"/>
                    </a:lnTo>
                    <a:lnTo>
                      <a:pt x="378" y="516"/>
                    </a:lnTo>
                    <a:lnTo>
                      <a:pt x="380" y="513"/>
                    </a:lnTo>
                    <a:lnTo>
                      <a:pt x="385" y="513"/>
                    </a:lnTo>
                    <a:lnTo>
                      <a:pt x="392" y="513"/>
                    </a:lnTo>
                    <a:lnTo>
                      <a:pt x="401" y="514"/>
                    </a:lnTo>
                    <a:lnTo>
                      <a:pt x="410" y="517"/>
                    </a:lnTo>
                    <a:lnTo>
                      <a:pt x="432" y="521"/>
                    </a:lnTo>
                    <a:lnTo>
                      <a:pt x="452" y="526"/>
                    </a:lnTo>
                    <a:lnTo>
                      <a:pt x="462" y="526"/>
                    </a:lnTo>
                    <a:lnTo>
                      <a:pt x="474" y="525"/>
                    </a:lnTo>
                    <a:lnTo>
                      <a:pt x="480" y="525"/>
                    </a:lnTo>
                    <a:lnTo>
                      <a:pt x="486" y="525"/>
                    </a:lnTo>
                    <a:lnTo>
                      <a:pt x="492" y="526"/>
                    </a:lnTo>
                    <a:lnTo>
                      <a:pt x="497" y="529"/>
                    </a:lnTo>
                    <a:lnTo>
                      <a:pt x="504" y="529"/>
                    </a:lnTo>
                    <a:lnTo>
                      <a:pt x="514" y="527"/>
                    </a:lnTo>
                    <a:lnTo>
                      <a:pt x="524" y="525"/>
                    </a:lnTo>
                    <a:lnTo>
                      <a:pt x="531" y="524"/>
                    </a:lnTo>
                    <a:lnTo>
                      <a:pt x="536" y="524"/>
                    </a:lnTo>
                    <a:lnTo>
                      <a:pt x="541" y="521"/>
                    </a:lnTo>
                    <a:lnTo>
                      <a:pt x="546" y="520"/>
                    </a:lnTo>
                    <a:lnTo>
                      <a:pt x="549" y="517"/>
                    </a:lnTo>
                    <a:lnTo>
                      <a:pt x="552" y="513"/>
                    </a:lnTo>
                    <a:lnTo>
                      <a:pt x="555" y="510"/>
                    </a:lnTo>
                    <a:lnTo>
                      <a:pt x="556" y="505"/>
                    </a:lnTo>
                    <a:lnTo>
                      <a:pt x="558" y="500"/>
                    </a:lnTo>
                    <a:lnTo>
                      <a:pt x="560" y="488"/>
                    </a:lnTo>
                    <a:lnTo>
                      <a:pt x="565" y="477"/>
                    </a:lnTo>
                    <a:lnTo>
                      <a:pt x="568" y="469"/>
                    </a:lnTo>
                    <a:lnTo>
                      <a:pt x="571" y="462"/>
                    </a:lnTo>
                    <a:lnTo>
                      <a:pt x="573" y="450"/>
                    </a:lnTo>
                    <a:lnTo>
                      <a:pt x="578" y="437"/>
                    </a:lnTo>
                    <a:lnTo>
                      <a:pt x="581" y="425"/>
                    </a:lnTo>
                    <a:lnTo>
                      <a:pt x="586" y="413"/>
                    </a:lnTo>
                    <a:lnTo>
                      <a:pt x="596" y="388"/>
                    </a:lnTo>
                    <a:lnTo>
                      <a:pt x="610" y="355"/>
                    </a:lnTo>
                    <a:lnTo>
                      <a:pt x="625" y="322"/>
                    </a:lnTo>
                    <a:lnTo>
                      <a:pt x="637" y="294"/>
                    </a:lnTo>
                    <a:lnTo>
                      <a:pt x="646" y="271"/>
                    </a:lnTo>
                    <a:lnTo>
                      <a:pt x="655" y="247"/>
                    </a:lnTo>
                    <a:lnTo>
                      <a:pt x="661" y="237"/>
                    </a:lnTo>
                    <a:lnTo>
                      <a:pt x="668" y="229"/>
                    </a:lnTo>
                    <a:lnTo>
                      <a:pt x="673" y="225"/>
                    </a:lnTo>
                    <a:lnTo>
                      <a:pt x="676" y="223"/>
                    </a:lnTo>
                    <a:lnTo>
                      <a:pt x="682" y="221"/>
                    </a:lnTo>
                    <a:lnTo>
                      <a:pt x="688" y="220"/>
                    </a:lnTo>
                    <a:lnTo>
                      <a:pt x="694" y="220"/>
                    </a:lnTo>
                    <a:lnTo>
                      <a:pt x="700" y="221"/>
                    </a:lnTo>
                    <a:lnTo>
                      <a:pt x="706" y="222"/>
                    </a:lnTo>
                    <a:lnTo>
                      <a:pt x="713" y="224"/>
                    </a:lnTo>
                    <a:lnTo>
                      <a:pt x="725" y="230"/>
                    </a:lnTo>
                    <a:lnTo>
                      <a:pt x="737" y="237"/>
                    </a:lnTo>
                    <a:lnTo>
                      <a:pt x="758" y="254"/>
                    </a:lnTo>
                    <a:lnTo>
                      <a:pt x="775" y="268"/>
                    </a:lnTo>
                    <a:lnTo>
                      <a:pt x="779" y="271"/>
                    </a:lnTo>
                    <a:lnTo>
                      <a:pt x="782" y="273"/>
                    </a:lnTo>
                    <a:lnTo>
                      <a:pt x="787" y="274"/>
                    </a:lnTo>
                    <a:lnTo>
                      <a:pt x="792" y="274"/>
                    </a:lnTo>
                    <a:lnTo>
                      <a:pt x="801" y="274"/>
                    </a:lnTo>
                    <a:lnTo>
                      <a:pt x="811" y="272"/>
                    </a:lnTo>
                    <a:lnTo>
                      <a:pt x="820" y="268"/>
                    </a:lnTo>
                    <a:lnTo>
                      <a:pt x="829" y="262"/>
                    </a:lnTo>
                    <a:lnTo>
                      <a:pt x="836" y="255"/>
                    </a:lnTo>
                    <a:lnTo>
                      <a:pt x="840" y="248"/>
                    </a:lnTo>
                    <a:lnTo>
                      <a:pt x="846" y="229"/>
                    </a:lnTo>
                    <a:lnTo>
                      <a:pt x="856" y="210"/>
                    </a:lnTo>
                    <a:lnTo>
                      <a:pt x="858" y="205"/>
                    </a:lnTo>
                    <a:lnTo>
                      <a:pt x="862" y="201"/>
                    </a:lnTo>
                    <a:lnTo>
                      <a:pt x="867" y="196"/>
                    </a:lnTo>
                    <a:lnTo>
                      <a:pt x="871" y="192"/>
                    </a:lnTo>
                    <a:lnTo>
                      <a:pt x="877" y="189"/>
                    </a:lnTo>
                    <a:lnTo>
                      <a:pt x="884" y="185"/>
                    </a:lnTo>
                    <a:lnTo>
                      <a:pt x="893" y="183"/>
                    </a:lnTo>
                    <a:lnTo>
                      <a:pt x="901" y="180"/>
                    </a:lnTo>
                    <a:lnTo>
                      <a:pt x="919" y="178"/>
                    </a:lnTo>
                    <a:lnTo>
                      <a:pt x="932" y="177"/>
                    </a:lnTo>
                    <a:lnTo>
                      <a:pt x="944" y="177"/>
                    </a:lnTo>
                    <a:lnTo>
                      <a:pt x="953" y="178"/>
                    </a:lnTo>
                    <a:lnTo>
                      <a:pt x="974" y="180"/>
                    </a:lnTo>
                    <a:lnTo>
                      <a:pt x="1000" y="183"/>
                    </a:lnTo>
                    <a:lnTo>
                      <a:pt x="1019" y="184"/>
                    </a:lnTo>
                    <a:lnTo>
                      <a:pt x="1038" y="185"/>
                    </a:lnTo>
                    <a:lnTo>
                      <a:pt x="1047" y="185"/>
                    </a:lnTo>
                    <a:lnTo>
                      <a:pt x="1056" y="185"/>
                    </a:lnTo>
                    <a:lnTo>
                      <a:pt x="1064" y="184"/>
                    </a:lnTo>
                    <a:lnTo>
                      <a:pt x="1071" y="183"/>
                    </a:lnTo>
                    <a:lnTo>
                      <a:pt x="1084" y="174"/>
                    </a:lnTo>
                    <a:lnTo>
                      <a:pt x="1096" y="164"/>
                    </a:lnTo>
                    <a:lnTo>
                      <a:pt x="1100" y="160"/>
                    </a:lnTo>
                    <a:lnTo>
                      <a:pt x="1104" y="155"/>
                    </a:lnTo>
                    <a:lnTo>
                      <a:pt x="1108" y="148"/>
                    </a:lnTo>
                    <a:lnTo>
                      <a:pt x="1112" y="140"/>
                    </a:lnTo>
                    <a:lnTo>
                      <a:pt x="1116" y="133"/>
                    </a:lnTo>
                    <a:lnTo>
                      <a:pt x="1121" y="126"/>
                    </a:lnTo>
                    <a:lnTo>
                      <a:pt x="1125" y="120"/>
                    </a:lnTo>
                    <a:lnTo>
                      <a:pt x="1129" y="117"/>
                    </a:lnTo>
                    <a:lnTo>
                      <a:pt x="1145" y="116"/>
                    </a:lnTo>
                    <a:lnTo>
                      <a:pt x="1161" y="117"/>
                    </a:lnTo>
                    <a:lnTo>
                      <a:pt x="1170" y="116"/>
                    </a:lnTo>
                    <a:lnTo>
                      <a:pt x="1178" y="114"/>
                    </a:lnTo>
                    <a:lnTo>
                      <a:pt x="1185" y="108"/>
                    </a:lnTo>
                    <a:lnTo>
                      <a:pt x="1191" y="102"/>
                    </a:lnTo>
                    <a:lnTo>
                      <a:pt x="1203" y="89"/>
                    </a:lnTo>
                    <a:lnTo>
                      <a:pt x="1213" y="72"/>
                    </a:lnTo>
                    <a:lnTo>
                      <a:pt x="1218" y="60"/>
                    </a:lnTo>
                    <a:lnTo>
                      <a:pt x="1222" y="48"/>
                    </a:lnTo>
                    <a:lnTo>
                      <a:pt x="1226" y="37"/>
                    </a:lnTo>
                    <a:lnTo>
                      <a:pt x="1229" y="25"/>
                    </a:lnTo>
                    <a:lnTo>
                      <a:pt x="1232" y="15"/>
                    </a:lnTo>
                    <a:lnTo>
                      <a:pt x="1235" y="8"/>
                    </a:lnTo>
                    <a:lnTo>
                      <a:pt x="1238" y="4"/>
                    </a:lnTo>
                    <a:lnTo>
                      <a:pt x="1239" y="1"/>
                    </a:lnTo>
                    <a:lnTo>
                      <a:pt x="1240" y="0"/>
                    </a:lnTo>
                    <a:lnTo>
                      <a:pt x="1241" y="1"/>
                    </a:lnTo>
                    <a:lnTo>
                      <a:pt x="1243" y="8"/>
                    </a:lnTo>
                    <a:lnTo>
                      <a:pt x="1251" y="22"/>
                    </a:lnTo>
                    <a:lnTo>
                      <a:pt x="1259" y="35"/>
                    </a:lnTo>
                    <a:lnTo>
                      <a:pt x="1268" y="45"/>
                    </a:lnTo>
                    <a:lnTo>
                      <a:pt x="1277" y="54"/>
                    </a:lnTo>
                    <a:lnTo>
                      <a:pt x="1284" y="65"/>
                    </a:lnTo>
                    <a:lnTo>
                      <a:pt x="1287" y="71"/>
                    </a:lnTo>
                    <a:lnTo>
                      <a:pt x="1290" y="78"/>
                    </a:lnTo>
                    <a:lnTo>
                      <a:pt x="1292" y="85"/>
                    </a:lnTo>
                    <a:lnTo>
                      <a:pt x="1293" y="92"/>
                    </a:lnTo>
                    <a:lnTo>
                      <a:pt x="1296" y="110"/>
                    </a:lnTo>
                    <a:lnTo>
                      <a:pt x="1298" y="127"/>
                    </a:lnTo>
                    <a:lnTo>
                      <a:pt x="1299" y="135"/>
                    </a:lnTo>
                    <a:lnTo>
                      <a:pt x="1302" y="142"/>
                    </a:lnTo>
                    <a:lnTo>
                      <a:pt x="1303" y="148"/>
                    </a:lnTo>
                    <a:lnTo>
                      <a:pt x="1306" y="153"/>
                    </a:lnTo>
                    <a:lnTo>
                      <a:pt x="1310" y="157"/>
                    </a:lnTo>
                    <a:lnTo>
                      <a:pt x="1314" y="160"/>
                    </a:lnTo>
                    <a:lnTo>
                      <a:pt x="1320" y="162"/>
                    </a:lnTo>
                    <a:lnTo>
                      <a:pt x="1325" y="165"/>
                    </a:lnTo>
                    <a:lnTo>
                      <a:pt x="1331" y="166"/>
                    </a:lnTo>
                    <a:lnTo>
                      <a:pt x="1337" y="167"/>
                    </a:lnTo>
                    <a:lnTo>
                      <a:pt x="1342" y="167"/>
                    </a:lnTo>
                    <a:lnTo>
                      <a:pt x="1347" y="166"/>
                    </a:lnTo>
                    <a:lnTo>
                      <a:pt x="1355" y="164"/>
                    </a:lnTo>
                    <a:lnTo>
                      <a:pt x="1364" y="161"/>
                    </a:lnTo>
                    <a:lnTo>
                      <a:pt x="1368" y="161"/>
                    </a:lnTo>
                    <a:lnTo>
                      <a:pt x="1372" y="161"/>
                    </a:lnTo>
                    <a:lnTo>
                      <a:pt x="1374" y="162"/>
                    </a:lnTo>
                    <a:lnTo>
                      <a:pt x="1377" y="165"/>
                    </a:lnTo>
                    <a:lnTo>
                      <a:pt x="1379" y="167"/>
                    </a:lnTo>
                    <a:lnTo>
                      <a:pt x="1380" y="171"/>
                    </a:lnTo>
                    <a:lnTo>
                      <a:pt x="1380" y="174"/>
                    </a:lnTo>
                    <a:lnTo>
                      <a:pt x="1380" y="178"/>
                    </a:lnTo>
                    <a:lnTo>
                      <a:pt x="1378" y="185"/>
                    </a:lnTo>
                    <a:lnTo>
                      <a:pt x="1372" y="193"/>
                    </a:lnTo>
                    <a:lnTo>
                      <a:pt x="1368" y="198"/>
                    </a:lnTo>
                    <a:lnTo>
                      <a:pt x="1364" y="202"/>
                    </a:lnTo>
                    <a:lnTo>
                      <a:pt x="1358" y="205"/>
                    </a:lnTo>
                    <a:lnTo>
                      <a:pt x="1352" y="208"/>
                    </a:lnTo>
                    <a:lnTo>
                      <a:pt x="1336" y="212"/>
                    </a:lnTo>
                    <a:lnTo>
                      <a:pt x="1318" y="216"/>
                    </a:lnTo>
                    <a:lnTo>
                      <a:pt x="1303" y="220"/>
                    </a:lnTo>
                    <a:lnTo>
                      <a:pt x="1292" y="222"/>
                    </a:lnTo>
                    <a:lnTo>
                      <a:pt x="1284" y="227"/>
                    </a:lnTo>
                    <a:lnTo>
                      <a:pt x="1277" y="233"/>
                    </a:lnTo>
                    <a:lnTo>
                      <a:pt x="1268" y="239"/>
                    </a:lnTo>
                    <a:lnTo>
                      <a:pt x="1261" y="241"/>
                    </a:lnTo>
                    <a:lnTo>
                      <a:pt x="1254" y="242"/>
                    </a:lnTo>
                    <a:lnTo>
                      <a:pt x="1243" y="243"/>
                    </a:lnTo>
                    <a:lnTo>
                      <a:pt x="1239" y="245"/>
                    </a:lnTo>
                    <a:lnTo>
                      <a:pt x="1236" y="248"/>
                    </a:lnTo>
                    <a:lnTo>
                      <a:pt x="1235" y="252"/>
                    </a:lnTo>
                    <a:lnTo>
                      <a:pt x="1236" y="256"/>
                    </a:lnTo>
                    <a:lnTo>
                      <a:pt x="1238" y="268"/>
                    </a:lnTo>
                    <a:lnTo>
                      <a:pt x="1240" y="278"/>
                    </a:lnTo>
                    <a:lnTo>
                      <a:pt x="1240" y="283"/>
                    </a:lnTo>
                    <a:lnTo>
                      <a:pt x="1239" y="286"/>
                    </a:lnTo>
                    <a:lnTo>
                      <a:pt x="1236" y="290"/>
                    </a:lnTo>
                    <a:lnTo>
                      <a:pt x="1234" y="291"/>
                    </a:lnTo>
                    <a:lnTo>
                      <a:pt x="1230" y="292"/>
                    </a:lnTo>
                    <a:lnTo>
                      <a:pt x="1227" y="292"/>
                    </a:lnTo>
                    <a:lnTo>
                      <a:pt x="1223" y="291"/>
                    </a:lnTo>
                    <a:lnTo>
                      <a:pt x="1220" y="288"/>
                    </a:lnTo>
                    <a:lnTo>
                      <a:pt x="1214" y="284"/>
                    </a:lnTo>
                    <a:lnTo>
                      <a:pt x="1209" y="283"/>
                    </a:lnTo>
                    <a:lnTo>
                      <a:pt x="1208" y="283"/>
                    </a:lnTo>
                    <a:lnTo>
                      <a:pt x="1207" y="284"/>
                    </a:lnTo>
                    <a:lnTo>
                      <a:pt x="1205" y="286"/>
                    </a:lnTo>
                    <a:lnTo>
                      <a:pt x="1204" y="290"/>
                    </a:lnTo>
                    <a:lnTo>
                      <a:pt x="1204" y="296"/>
                    </a:lnTo>
                    <a:lnTo>
                      <a:pt x="1203" y="303"/>
                    </a:lnTo>
                    <a:lnTo>
                      <a:pt x="1203" y="306"/>
                    </a:lnTo>
                    <a:lnTo>
                      <a:pt x="1202" y="310"/>
                    </a:lnTo>
                    <a:lnTo>
                      <a:pt x="1199" y="313"/>
                    </a:lnTo>
                    <a:lnTo>
                      <a:pt x="1197" y="317"/>
                    </a:lnTo>
                    <a:lnTo>
                      <a:pt x="1194" y="321"/>
                    </a:lnTo>
                    <a:lnTo>
                      <a:pt x="1192" y="323"/>
                    </a:lnTo>
                    <a:lnTo>
                      <a:pt x="1192" y="327"/>
                    </a:lnTo>
                    <a:lnTo>
                      <a:pt x="1194" y="329"/>
                    </a:lnTo>
                    <a:lnTo>
                      <a:pt x="1195" y="330"/>
                    </a:lnTo>
                    <a:lnTo>
                      <a:pt x="1197" y="331"/>
                    </a:lnTo>
                    <a:lnTo>
                      <a:pt x="1201" y="332"/>
                    </a:lnTo>
                    <a:lnTo>
                      <a:pt x="1205" y="332"/>
                    </a:lnTo>
                    <a:lnTo>
                      <a:pt x="1214" y="331"/>
                    </a:lnTo>
                    <a:lnTo>
                      <a:pt x="1218" y="334"/>
                    </a:lnTo>
                    <a:lnTo>
                      <a:pt x="1221" y="337"/>
                    </a:lnTo>
                    <a:lnTo>
                      <a:pt x="1224" y="344"/>
                    </a:lnTo>
                    <a:lnTo>
                      <a:pt x="1227" y="348"/>
                    </a:lnTo>
                    <a:lnTo>
                      <a:pt x="1229" y="353"/>
                    </a:lnTo>
                    <a:lnTo>
                      <a:pt x="1233" y="357"/>
                    </a:lnTo>
                    <a:lnTo>
                      <a:pt x="1238" y="361"/>
                    </a:lnTo>
                    <a:lnTo>
                      <a:pt x="1249" y="368"/>
                    </a:lnTo>
                    <a:lnTo>
                      <a:pt x="1262" y="375"/>
                    </a:lnTo>
                    <a:lnTo>
                      <a:pt x="1278" y="380"/>
                    </a:lnTo>
                    <a:lnTo>
                      <a:pt x="1292" y="384"/>
                    </a:lnTo>
                    <a:lnTo>
                      <a:pt x="1304" y="384"/>
                    </a:lnTo>
                    <a:lnTo>
                      <a:pt x="1315" y="382"/>
                    </a:lnTo>
                    <a:lnTo>
                      <a:pt x="1324" y="381"/>
                    </a:lnTo>
                    <a:lnTo>
                      <a:pt x="1334" y="382"/>
                    </a:lnTo>
                    <a:lnTo>
                      <a:pt x="1339" y="382"/>
                    </a:lnTo>
                    <a:lnTo>
                      <a:pt x="1343" y="385"/>
                    </a:lnTo>
                    <a:lnTo>
                      <a:pt x="1346" y="387"/>
                    </a:lnTo>
                    <a:lnTo>
                      <a:pt x="1349" y="391"/>
                    </a:lnTo>
                    <a:lnTo>
                      <a:pt x="1350" y="397"/>
                    </a:lnTo>
                    <a:lnTo>
                      <a:pt x="1352" y="404"/>
                    </a:lnTo>
                    <a:lnTo>
                      <a:pt x="1353" y="412"/>
                    </a:lnTo>
                    <a:lnTo>
                      <a:pt x="1353" y="420"/>
                    </a:lnTo>
                    <a:lnTo>
                      <a:pt x="1353" y="438"/>
                    </a:lnTo>
                    <a:lnTo>
                      <a:pt x="1352" y="456"/>
                    </a:lnTo>
                    <a:lnTo>
                      <a:pt x="1352" y="463"/>
                    </a:lnTo>
                    <a:lnTo>
                      <a:pt x="1353" y="469"/>
                    </a:lnTo>
                    <a:lnTo>
                      <a:pt x="1355" y="474"/>
                    </a:lnTo>
                    <a:lnTo>
                      <a:pt x="1359" y="479"/>
                    </a:lnTo>
                    <a:lnTo>
                      <a:pt x="1367" y="486"/>
                    </a:lnTo>
                    <a:lnTo>
                      <a:pt x="1377" y="493"/>
                    </a:lnTo>
                    <a:lnTo>
                      <a:pt x="1381" y="498"/>
                    </a:lnTo>
                    <a:lnTo>
                      <a:pt x="1386" y="501"/>
                    </a:lnTo>
                    <a:lnTo>
                      <a:pt x="1388" y="506"/>
                    </a:lnTo>
                    <a:lnTo>
                      <a:pt x="1391" y="510"/>
                    </a:lnTo>
                    <a:lnTo>
                      <a:pt x="1394" y="520"/>
                    </a:lnTo>
                    <a:lnTo>
                      <a:pt x="1396" y="533"/>
                    </a:lnTo>
                    <a:lnTo>
                      <a:pt x="1396" y="540"/>
                    </a:lnTo>
                    <a:lnTo>
                      <a:pt x="1394" y="546"/>
                    </a:lnTo>
                    <a:lnTo>
                      <a:pt x="1393" y="551"/>
                    </a:lnTo>
                    <a:lnTo>
                      <a:pt x="1391" y="556"/>
                    </a:lnTo>
                    <a:lnTo>
                      <a:pt x="1387" y="564"/>
                    </a:lnTo>
                    <a:lnTo>
                      <a:pt x="1383" y="576"/>
                    </a:lnTo>
                    <a:lnTo>
                      <a:pt x="1379" y="589"/>
                    </a:lnTo>
                    <a:lnTo>
                      <a:pt x="1379" y="602"/>
                    </a:lnTo>
                    <a:lnTo>
                      <a:pt x="1378" y="613"/>
                    </a:lnTo>
                    <a:lnTo>
                      <a:pt x="1377" y="624"/>
                    </a:lnTo>
                    <a:lnTo>
                      <a:pt x="1375" y="632"/>
                    </a:lnTo>
                    <a:lnTo>
                      <a:pt x="1374" y="643"/>
                    </a:lnTo>
                    <a:lnTo>
                      <a:pt x="1377" y="653"/>
                    </a:lnTo>
                    <a:lnTo>
                      <a:pt x="1380" y="665"/>
                    </a:lnTo>
                    <a:lnTo>
                      <a:pt x="1381" y="670"/>
                    </a:lnTo>
                    <a:lnTo>
                      <a:pt x="1383" y="675"/>
                    </a:lnTo>
                    <a:lnTo>
                      <a:pt x="1383" y="678"/>
                    </a:lnTo>
                    <a:lnTo>
                      <a:pt x="1383" y="681"/>
                    </a:lnTo>
                    <a:lnTo>
                      <a:pt x="1380" y="683"/>
                    </a:lnTo>
                    <a:lnTo>
                      <a:pt x="1379" y="685"/>
                    </a:lnTo>
                    <a:lnTo>
                      <a:pt x="1375" y="687"/>
                    </a:lnTo>
                    <a:lnTo>
                      <a:pt x="1372" y="687"/>
                    </a:lnTo>
                    <a:lnTo>
                      <a:pt x="1365" y="689"/>
                    </a:lnTo>
                    <a:lnTo>
                      <a:pt x="1359" y="694"/>
                    </a:lnTo>
                    <a:lnTo>
                      <a:pt x="1356" y="696"/>
                    </a:lnTo>
                    <a:lnTo>
                      <a:pt x="1354" y="699"/>
                    </a:lnTo>
                    <a:lnTo>
                      <a:pt x="1352" y="702"/>
                    </a:lnTo>
                    <a:lnTo>
                      <a:pt x="1352" y="707"/>
                    </a:lnTo>
                    <a:lnTo>
                      <a:pt x="1349" y="713"/>
                    </a:lnTo>
                    <a:lnTo>
                      <a:pt x="1347" y="718"/>
                    </a:lnTo>
                    <a:lnTo>
                      <a:pt x="1345" y="719"/>
                    </a:lnTo>
                    <a:lnTo>
                      <a:pt x="1341" y="720"/>
                    </a:lnTo>
                    <a:lnTo>
                      <a:pt x="1337" y="720"/>
                    </a:lnTo>
                    <a:lnTo>
                      <a:pt x="1331" y="720"/>
                    </a:lnTo>
                    <a:lnTo>
                      <a:pt x="1327" y="720"/>
                    </a:lnTo>
                    <a:lnTo>
                      <a:pt x="1323" y="722"/>
                    </a:lnTo>
                    <a:lnTo>
                      <a:pt x="1320" y="726"/>
                    </a:lnTo>
                    <a:lnTo>
                      <a:pt x="1317" y="731"/>
                    </a:lnTo>
                    <a:lnTo>
                      <a:pt x="1314" y="735"/>
                    </a:lnTo>
                    <a:lnTo>
                      <a:pt x="1310" y="740"/>
                    </a:lnTo>
                    <a:lnTo>
                      <a:pt x="1305" y="744"/>
                    </a:lnTo>
                    <a:lnTo>
                      <a:pt x="1299" y="747"/>
                    </a:lnTo>
                    <a:lnTo>
                      <a:pt x="1293" y="750"/>
                    </a:lnTo>
                    <a:lnTo>
                      <a:pt x="1286" y="751"/>
                    </a:lnTo>
                    <a:lnTo>
                      <a:pt x="1280" y="750"/>
                    </a:lnTo>
                    <a:lnTo>
                      <a:pt x="1273" y="747"/>
                    </a:lnTo>
                    <a:lnTo>
                      <a:pt x="1267" y="745"/>
                    </a:lnTo>
                    <a:lnTo>
                      <a:pt x="1262" y="741"/>
                    </a:lnTo>
                    <a:lnTo>
                      <a:pt x="1258" y="737"/>
                    </a:lnTo>
                    <a:lnTo>
                      <a:pt x="1254" y="732"/>
                    </a:lnTo>
                    <a:lnTo>
                      <a:pt x="1251" y="727"/>
                    </a:lnTo>
                    <a:lnTo>
                      <a:pt x="1247" y="722"/>
                    </a:lnTo>
                    <a:lnTo>
                      <a:pt x="1243" y="720"/>
                    </a:lnTo>
                    <a:lnTo>
                      <a:pt x="1239" y="718"/>
                    </a:lnTo>
                    <a:lnTo>
                      <a:pt x="1234" y="715"/>
                    </a:lnTo>
                    <a:lnTo>
                      <a:pt x="1229" y="715"/>
                    </a:lnTo>
                    <a:lnTo>
                      <a:pt x="1224" y="716"/>
                    </a:lnTo>
                    <a:lnTo>
                      <a:pt x="1220" y="719"/>
                    </a:lnTo>
                    <a:lnTo>
                      <a:pt x="1208" y="728"/>
                    </a:lnTo>
                    <a:lnTo>
                      <a:pt x="1194" y="741"/>
                    </a:lnTo>
                    <a:lnTo>
                      <a:pt x="1178" y="757"/>
                    </a:lnTo>
                    <a:lnTo>
                      <a:pt x="1164" y="770"/>
                    </a:lnTo>
                    <a:lnTo>
                      <a:pt x="1159" y="776"/>
                    </a:lnTo>
                    <a:lnTo>
                      <a:pt x="1155" y="782"/>
                    </a:lnTo>
                    <a:lnTo>
                      <a:pt x="1153" y="789"/>
                    </a:lnTo>
                    <a:lnTo>
                      <a:pt x="1152" y="796"/>
                    </a:lnTo>
                    <a:lnTo>
                      <a:pt x="1152" y="803"/>
                    </a:lnTo>
                    <a:lnTo>
                      <a:pt x="1153" y="809"/>
                    </a:lnTo>
                    <a:lnTo>
                      <a:pt x="1155" y="815"/>
                    </a:lnTo>
                    <a:lnTo>
                      <a:pt x="1158" y="819"/>
                    </a:lnTo>
                    <a:lnTo>
                      <a:pt x="1164" y="826"/>
                    </a:lnTo>
                    <a:lnTo>
                      <a:pt x="1172" y="835"/>
                    </a:lnTo>
                    <a:lnTo>
                      <a:pt x="1176" y="841"/>
                    </a:lnTo>
                    <a:lnTo>
                      <a:pt x="1179" y="846"/>
                    </a:lnTo>
                    <a:lnTo>
                      <a:pt x="1182" y="851"/>
                    </a:lnTo>
                    <a:lnTo>
                      <a:pt x="1183" y="855"/>
                    </a:lnTo>
                    <a:lnTo>
                      <a:pt x="1184" y="860"/>
                    </a:lnTo>
                    <a:lnTo>
                      <a:pt x="1184" y="866"/>
                    </a:lnTo>
                    <a:lnTo>
                      <a:pt x="1183" y="873"/>
                    </a:lnTo>
                    <a:lnTo>
                      <a:pt x="1182" y="879"/>
                    </a:lnTo>
                    <a:lnTo>
                      <a:pt x="1179" y="885"/>
                    </a:lnTo>
                    <a:lnTo>
                      <a:pt x="1176" y="891"/>
                    </a:lnTo>
                    <a:lnTo>
                      <a:pt x="1171" y="895"/>
                    </a:lnTo>
                    <a:lnTo>
                      <a:pt x="1164" y="897"/>
                    </a:lnTo>
                    <a:lnTo>
                      <a:pt x="1158" y="898"/>
                    </a:lnTo>
                    <a:lnTo>
                      <a:pt x="1152" y="901"/>
                    </a:lnTo>
                    <a:lnTo>
                      <a:pt x="1147" y="903"/>
                    </a:lnTo>
                    <a:lnTo>
                      <a:pt x="1144" y="907"/>
                    </a:lnTo>
                    <a:lnTo>
                      <a:pt x="1139" y="914"/>
                    </a:lnTo>
                    <a:lnTo>
                      <a:pt x="1136" y="922"/>
                    </a:lnTo>
                    <a:lnTo>
                      <a:pt x="1134" y="929"/>
                    </a:lnTo>
                    <a:lnTo>
                      <a:pt x="1131" y="933"/>
                    </a:lnTo>
                    <a:lnTo>
                      <a:pt x="1125" y="934"/>
                    </a:lnTo>
                    <a:lnTo>
                      <a:pt x="1116" y="935"/>
                    </a:lnTo>
                    <a:lnTo>
                      <a:pt x="1112" y="936"/>
                    </a:lnTo>
                    <a:lnTo>
                      <a:pt x="1107" y="939"/>
                    </a:lnTo>
                    <a:lnTo>
                      <a:pt x="1103" y="942"/>
                    </a:lnTo>
                    <a:lnTo>
                      <a:pt x="1101" y="946"/>
                    </a:lnTo>
                    <a:lnTo>
                      <a:pt x="1097" y="949"/>
                    </a:lnTo>
                    <a:lnTo>
                      <a:pt x="1096" y="954"/>
                    </a:lnTo>
                    <a:lnTo>
                      <a:pt x="1095" y="959"/>
                    </a:lnTo>
                    <a:lnTo>
                      <a:pt x="1094" y="965"/>
                    </a:lnTo>
                    <a:lnTo>
                      <a:pt x="1094" y="975"/>
                    </a:lnTo>
                    <a:lnTo>
                      <a:pt x="1094" y="987"/>
                    </a:lnTo>
                    <a:lnTo>
                      <a:pt x="1095" y="998"/>
                    </a:lnTo>
                    <a:lnTo>
                      <a:pt x="1095" y="1009"/>
                    </a:lnTo>
                    <a:lnTo>
                      <a:pt x="1091" y="1018"/>
                    </a:lnTo>
                    <a:lnTo>
                      <a:pt x="1088" y="1029"/>
                    </a:lnTo>
                    <a:lnTo>
                      <a:pt x="1085" y="1035"/>
                    </a:lnTo>
                    <a:lnTo>
                      <a:pt x="1084" y="1041"/>
                    </a:lnTo>
                    <a:lnTo>
                      <a:pt x="1084" y="1046"/>
                    </a:lnTo>
                    <a:lnTo>
                      <a:pt x="1087" y="1050"/>
                    </a:lnTo>
                    <a:lnTo>
                      <a:pt x="1089" y="1061"/>
                    </a:lnTo>
                    <a:lnTo>
                      <a:pt x="1091" y="1072"/>
                    </a:lnTo>
                    <a:lnTo>
                      <a:pt x="1092" y="1084"/>
                    </a:lnTo>
                    <a:lnTo>
                      <a:pt x="1094" y="1098"/>
                    </a:lnTo>
                    <a:lnTo>
                      <a:pt x="1095" y="1105"/>
                    </a:lnTo>
                    <a:lnTo>
                      <a:pt x="1097" y="1111"/>
                    </a:lnTo>
                    <a:lnTo>
                      <a:pt x="1101" y="1116"/>
                    </a:lnTo>
                    <a:lnTo>
                      <a:pt x="1104" y="1119"/>
                    </a:lnTo>
                    <a:lnTo>
                      <a:pt x="1110" y="1123"/>
                    </a:lnTo>
                    <a:lnTo>
                      <a:pt x="1116" y="1125"/>
                    </a:lnTo>
                    <a:lnTo>
                      <a:pt x="1122" y="1126"/>
                    </a:lnTo>
                    <a:lnTo>
                      <a:pt x="1131" y="1126"/>
                    </a:lnTo>
                    <a:lnTo>
                      <a:pt x="1136" y="1126"/>
                    </a:lnTo>
                    <a:lnTo>
                      <a:pt x="1141" y="1128"/>
                    </a:lnTo>
                    <a:lnTo>
                      <a:pt x="1145" y="1129"/>
                    </a:lnTo>
                    <a:lnTo>
                      <a:pt x="1147" y="1130"/>
                    </a:lnTo>
                    <a:lnTo>
                      <a:pt x="1150" y="1136"/>
                    </a:lnTo>
                    <a:lnTo>
                      <a:pt x="1152" y="1143"/>
                    </a:lnTo>
                    <a:lnTo>
                      <a:pt x="1154" y="1145"/>
                    </a:lnTo>
                    <a:lnTo>
                      <a:pt x="1157" y="1148"/>
                    </a:lnTo>
                    <a:lnTo>
                      <a:pt x="1159" y="1149"/>
                    </a:lnTo>
                    <a:lnTo>
                      <a:pt x="1161" y="1150"/>
                    </a:lnTo>
                    <a:lnTo>
                      <a:pt x="1167" y="1149"/>
                    </a:lnTo>
                    <a:lnTo>
                      <a:pt x="1175" y="1145"/>
                    </a:lnTo>
                    <a:lnTo>
                      <a:pt x="1178" y="1143"/>
                    </a:lnTo>
                    <a:lnTo>
                      <a:pt x="1182" y="1142"/>
                    </a:lnTo>
                    <a:lnTo>
                      <a:pt x="1185" y="1143"/>
                    </a:lnTo>
                    <a:lnTo>
                      <a:pt x="1186" y="1143"/>
                    </a:lnTo>
                    <a:lnTo>
                      <a:pt x="1189" y="1145"/>
                    </a:lnTo>
                    <a:lnTo>
                      <a:pt x="1189" y="1148"/>
                    </a:lnTo>
                    <a:lnTo>
                      <a:pt x="1189" y="1151"/>
                    </a:lnTo>
                    <a:lnTo>
                      <a:pt x="1188" y="1156"/>
                    </a:lnTo>
                    <a:lnTo>
                      <a:pt x="1186" y="1160"/>
                    </a:lnTo>
                    <a:lnTo>
                      <a:pt x="1186" y="1164"/>
                    </a:lnTo>
                    <a:lnTo>
                      <a:pt x="1186" y="1168"/>
                    </a:lnTo>
                    <a:lnTo>
                      <a:pt x="1188" y="1172"/>
                    </a:lnTo>
                    <a:lnTo>
                      <a:pt x="1192" y="1179"/>
                    </a:lnTo>
                    <a:lnTo>
                      <a:pt x="1198" y="1187"/>
                    </a:lnTo>
                    <a:lnTo>
                      <a:pt x="1201" y="1192"/>
                    </a:lnTo>
                    <a:lnTo>
                      <a:pt x="1204" y="1199"/>
                    </a:lnTo>
                    <a:lnTo>
                      <a:pt x="1207" y="1206"/>
                    </a:lnTo>
                    <a:lnTo>
                      <a:pt x="1209" y="1216"/>
                    </a:lnTo>
                    <a:lnTo>
                      <a:pt x="1215" y="1236"/>
                    </a:lnTo>
                    <a:lnTo>
                      <a:pt x="1222" y="1257"/>
                    </a:lnTo>
                    <a:lnTo>
                      <a:pt x="1228" y="1268"/>
                    </a:lnTo>
                    <a:lnTo>
                      <a:pt x="1234" y="1276"/>
                    </a:lnTo>
                    <a:lnTo>
                      <a:pt x="1240" y="1283"/>
                    </a:lnTo>
                    <a:lnTo>
                      <a:pt x="1246" y="1288"/>
                    </a:lnTo>
                    <a:lnTo>
                      <a:pt x="1257" y="1296"/>
                    </a:lnTo>
                    <a:lnTo>
                      <a:pt x="1267" y="1304"/>
                    </a:lnTo>
                    <a:lnTo>
                      <a:pt x="1268" y="1306"/>
                    </a:lnTo>
                    <a:lnTo>
                      <a:pt x="1270" y="1308"/>
                    </a:lnTo>
                    <a:lnTo>
                      <a:pt x="1271" y="1309"/>
                    </a:lnTo>
                    <a:lnTo>
                      <a:pt x="1270" y="1312"/>
                    </a:lnTo>
                    <a:lnTo>
                      <a:pt x="1267" y="1314"/>
                    </a:lnTo>
                    <a:lnTo>
                      <a:pt x="1262" y="1317"/>
                    </a:lnTo>
                    <a:lnTo>
                      <a:pt x="1258" y="1319"/>
                    </a:lnTo>
                    <a:lnTo>
                      <a:pt x="1253" y="1321"/>
                    </a:lnTo>
                    <a:lnTo>
                      <a:pt x="1249" y="1325"/>
                    </a:lnTo>
                    <a:lnTo>
                      <a:pt x="1248" y="1328"/>
                    </a:lnTo>
                    <a:lnTo>
                      <a:pt x="1249" y="1331"/>
                    </a:lnTo>
                    <a:lnTo>
                      <a:pt x="1251" y="1333"/>
                    </a:lnTo>
                    <a:lnTo>
                      <a:pt x="1253" y="1336"/>
                    </a:lnTo>
                    <a:lnTo>
                      <a:pt x="1257" y="1337"/>
                    </a:lnTo>
                    <a:lnTo>
                      <a:pt x="1265" y="1338"/>
                    </a:lnTo>
                    <a:lnTo>
                      <a:pt x="1278" y="1338"/>
                    </a:lnTo>
                    <a:lnTo>
                      <a:pt x="1284" y="1338"/>
                    </a:lnTo>
                    <a:lnTo>
                      <a:pt x="1290" y="1338"/>
                    </a:lnTo>
                    <a:lnTo>
                      <a:pt x="1295" y="1339"/>
                    </a:lnTo>
                    <a:lnTo>
                      <a:pt x="1298" y="1342"/>
                    </a:lnTo>
                    <a:lnTo>
                      <a:pt x="1302" y="1344"/>
                    </a:lnTo>
                    <a:lnTo>
                      <a:pt x="1304" y="1346"/>
                    </a:lnTo>
                    <a:lnTo>
                      <a:pt x="1306" y="1350"/>
                    </a:lnTo>
                    <a:lnTo>
                      <a:pt x="1308" y="1353"/>
                    </a:lnTo>
                    <a:lnTo>
                      <a:pt x="1306" y="1364"/>
                    </a:lnTo>
                    <a:lnTo>
                      <a:pt x="1304" y="1377"/>
                    </a:lnTo>
                    <a:lnTo>
                      <a:pt x="1299" y="1393"/>
                    </a:lnTo>
                    <a:lnTo>
                      <a:pt x="1292" y="1409"/>
                    </a:lnTo>
                    <a:lnTo>
                      <a:pt x="1285" y="1426"/>
                    </a:lnTo>
                    <a:lnTo>
                      <a:pt x="1278" y="1444"/>
                    </a:lnTo>
                    <a:lnTo>
                      <a:pt x="1268" y="1460"/>
                    </a:lnTo>
                    <a:lnTo>
                      <a:pt x="1259" y="1476"/>
                    </a:lnTo>
                    <a:lnTo>
                      <a:pt x="1249" y="1490"/>
                    </a:lnTo>
                    <a:lnTo>
                      <a:pt x="1239" y="1506"/>
                    </a:lnTo>
                    <a:lnTo>
                      <a:pt x="1234" y="1515"/>
                    </a:lnTo>
                    <a:lnTo>
                      <a:pt x="1230" y="1523"/>
                    </a:lnTo>
                    <a:lnTo>
                      <a:pt x="1227" y="1532"/>
                    </a:lnTo>
                    <a:lnTo>
                      <a:pt x="1224" y="1539"/>
                    </a:lnTo>
                    <a:lnTo>
                      <a:pt x="1221" y="1553"/>
                    </a:lnTo>
                    <a:lnTo>
                      <a:pt x="1216" y="1565"/>
                    </a:lnTo>
                    <a:lnTo>
                      <a:pt x="1209" y="1576"/>
                    </a:lnTo>
                    <a:lnTo>
                      <a:pt x="1201" y="1584"/>
                    </a:lnTo>
                    <a:lnTo>
                      <a:pt x="1192" y="1592"/>
                    </a:lnTo>
                    <a:lnTo>
                      <a:pt x="1186" y="1601"/>
                    </a:lnTo>
                    <a:lnTo>
                      <a:pt x="1185" y="1605"/>
                    </a:lnTo>
                    <a:lnTo>
                      <a:pt x="1184" y="1610"/>
                    </a:lnTo>
                    <a:lnTo>
                      <a:pt x="1184" y="1615"/>
                    </a:lnTo>
                    <a:lnTo>
                      <a:pt x="1184" y="1620"/>
                    </a:lnTo>
                    <a:lnTo>
                      <a:pt x="1186" y="1633"/>
                    </a:lnTo>
                    <a:lnTo>
                      <a:pt x="1188" y="1648"/>
                    </a:lnTo>
                    <a:lnTo>
                      <a:pt x="1190" y="1665"/>
                    </a:lnTo>
                    <a:lnTo>
                      <a:pt x="1190" y="1680"/>
                    </a:lnTo>
                    <a:lnTo>
                      <a:pt x="1190" y="1687"/>
                    </a:lnTo>
                    <a:lnTo>
                      <a:pt x="1189" y="1693"/>
                    </a:lnTo>
                    <a:lnTo>
                      <a:pt x="1188" y="1699"/>
                    </a:lnTo>
                    <a:lnTo>
                      <a:pt x="1185" y="1703"/>
                    </a:lnTo>
                    <a:lnTo>
                      <a:pt x="1182" y="1706"/>
                    </a:lnTo>
                    <a:lnTo>
                      <a:pt x="1178" y="1709"/>
                    </a:lnTo>
                    <a:lnTo>
                      <a:pt x="1173" y="1709"/>
                    </a:lnTo>
                    <a:lnTo>
                      <a:pt x="1169" y="1709"/>
                    </a:lnTo>
                    <a:lnTo>
                      <a:pt x="1164" y="1709"/>
                    </a:lnTo>
                    <a:lnTo>
                      <a:pt x="1160" y="1711"/>
                    </a:lnTo>
                    <a:lnTo>
                      <a:pt x="1159" y="1714"/>
                    </a:lnTo>
                    <a:lnTo>
                      <a:pt x="1157" y="1717"/>
                    </a:lnTo>
                    <a:lnTo>
                      <a:pt x="1155" y="1727"/>
                    </a:lnTo>
                    <a:lnTo>
                      <a:pt x="1153" y="1737"/>
                    </a:lnTo>
                    <a:lnTo>
                      <a:pt x="1152" y="1741"/>
                    </a:lnTo>
                    <a:lnTo>
                      <a:pt x="1148" y="1746"/>
                    </a:lnTo>
                    <a:lnTo>
                      <a:pt x="1144" y="1750"/>
                    </a:lnTo>
                    <a:lnTo>
                      <a:pt x="1138" y="1755"/>
                    </a:lnTo>
                    <a:lnTo>
                      <a:pt x="1131" y="1759"/>
                    </a:lnTo>
                    <a:lnTo>
                      <a:pt x="1125" y="1761"/>
                    </a:lnTo>
                    <a:lnTo>
                      <a:pt x="1117" y="1764"/>
                    </a:lnTo>
                    <a:lnTo>
                      <a:pt x="1112" y="1765"/>
                    </a:lnTo>
                    <a:lnTo>
                      <a:pt x="1107" y="1765"/>
                    </a:lnTo>
                    <a:lnTo>
                      <a:pt x="1102" y="1766"/>
                    </a:lnTo>
                    <a:lnTo>
                      <a:pt x="1100" y="1768"/>
                    </a:lnTo>
                    <a:lnTo>
                      <a:pt x="1098" y="1769"/>
                    </a:lnTo>
                    <a:lnTo>
                      <a:pt x="1098" y="1777"/>
                    </a:lnTo>
                    <a:lnTo>
                      <a:pt x="1098" y="1786"/>
                    </a:lnTo>
                    <a:lnTo>
                      <a:pt x="1097" y="1796"/>
                    </a:lnTo>
                    <a:lnTo>
                      <a:pt x="1098" y="1803"/>
                    </a:lnTo>
                    <a:lnTo>
                      <a:pt x="1101" y="1807"/>
                    </a:lnTo>
                    <a:lnTo>
                      <a:pt x="1104" y="1811"/>
                    </a:lnTo>
                    <a:lnTo>
                      <a:pt x="1110" y="1816"/>
                    </a:lnTo>
                    <a:lnTo>
                      <a:pt x="1119" y="1821"/>
                    </a:lnTo>
                    <a:lnTo>
                      <a:pt x="1122" y="1823"/>
                    </a:lnTo>
                    <a:lnTo>
                      <a:pt x="1126" y="1825"/>
                    </a:lnTo>
                    <a:lnTo>
                      <a:pt x="1128" y="1829"/>
                    </a:lnTo>
                    <a:lnTo>
                      <a:pt x="1131" y="1831"/>
                    </a:lnTo>
                    <a:lnTo>
                      <a:pt x="1133" y="1838"/>
                    </a:lnTo>
                    <a:lnTo>
                      <a:pt x="1133" y="1844"/>
                    </a:lnTo>
                    <a:lnTo>
                      <a:pt x="1132" y="1859"/>
                    </a:lnTo>
                    <a:lnTo>
                      <a:pt x="1132" y="1870"/>
                    </a:lnTo>
                    <a:lnTo>
                      <a:pt x="1134" y="1875"/>
                    </a:lnTo>
                    <a:lnTo>
                      <a:pt x="1139" y="1880"/>
                    </a:lnTo>
                    <a:lnTo>
                      <a:pt x="1144" y="1885"/>
                    </a:lnTo>
                    <a:lnTo>
                      <a:pt x="1150" y="1888"/>
                    </a:lnTo>
                    <a:lnTo>
                      <a:pt x="1163" y="1895"/>
                    </a:lnTo>
                    <a:lnTo>
                      <a:pt x="1177" y="1901"/>
                    </a:lnTo>
                    <a:lnTo>
                      <a:pt x="1182" y="1904"/>
                    </a:lnTo>
                    <a:lnTo>
                      <a:pt x="1184" y="1907"/>
                    </a:lnTo>
                    <a:lnTo>
                      <a:pt x="1186" y="1911"/>
                    </a:lnTo>
                    <a:lnTo>
                      <a:pt x="1189" y="1914"/>
                    </a:lnTo>
                    <a:lnTo>
                      <a:pt x="1189" y="1919"/>
                    </a:lnTo>
                    <a:lnTo>
                      <a:pt x="1189" y="1926"/>
                    </a:lnTo>
                    <a:lnTo>
                      <a:pt x="1189" y="1932"/>
                    </a:lnTo>
                    <a:lnTo>
                      <a:pt x="1188" y="1939"/>
                    </a:lnTo>
                    <a:lnTo>
                      <a:pt x="1184" y="1954"/>
                    </a:lnTo>
                    <a:lnTo>
                      <a:pt x="1180" y="1964"/>
                    </a:lnTo>
                    <a:lnTo>
                      <a:pt x="1178" y="1980"/>
                    </a:lnTo>
                    <a:lnTo>
                      <a:pt x="1176" y="1996"/>
                    </a:lnTo>
                    <a:lnTo>
                      <a:pt x="1173" y="2016"/>
                    </a:lnTo>
                    <a:lnTo>
                      <a:pt x="1172" y="2032"/>
                    </a:lnTo>
                    <a:lnTo>
                      <a:pt x="1170" y="2048"/>
                    </a:lnTo>
                    <a:lnTo>
                      <a:pt x="1170" y="2062"/>
                    </a:lnTo>
                    <a:lnTo>
                      <a:pt x="1170" y="2068"/>
                    </a:lnTo>
                    <a:lnTo>
                      <a:pt x="1171" y="2073"/>
                    </a:lnTo>
                    <a:lnTo>
                      <a:pt x="1172" y="2077"/>
                    </a:lnTo>
                    <a:lnTo>
                      <a:pt x="1173" y="2080"/>
                    </a:lnTo>
                    <a:lnTo>
                      <a:pt x="1177" y="2087"/>
                    </a:lnTo>
                    <a:lnTo>
                      <a:pt x="1178" y="2093"/>
                    </a:lnTo>
                    <a:lnTo>
                      <a:pt x="1177" y="2095"/>
                    </a:lnTo>
                    <a:lnTo>
                      <a:pt x="1176" y="2098"/>
                    </a:lnTo>
                    <a:lnTo>
                      <a:pt x="1173" y="2099"/>
                    </a:lnTo>
                    <a:lnTo>
                      <a:pt x="1170" y="2099"/>
                    </a:lnTo>
                    <a:lnTo>
                      <a:pt x="1167" y="2100"/>
                    </a:lnTo>
                    <a:lnTo>
                      <a:pt x="1164" y="2100"/>
                    </a:lnTo>
                    <a:lnTo>
                      <a:pt x="1161" y="2101"/>
                    </a:lnTo>
                    <a:lnTo>
                      <a:pt x="1160" y="2103"/>
                    </a:lnTo>
                    <a:lnTo>
                      <a:pt x="1158" y="2108"/>
                    </a:lnTo>
                    <a:lnTo>
                      <a:pt x="1157" y="2114"/>
                    </a:lnTo>
                    <a:lnTo>
                      <a:pt x="1158" y="2122"/>
                    </a:lnTo>
                    <a:lnTo>
                      <a:pt x="1160" y="2132"/>
                    </a:lnTo>
                    <a:lnTo>
                      <a:pt x="1164" y="2143"/>
                    </a:lnTo>
                    <a:lnTo>
                      <a:pt x="1166" y="2151"/>
                    </a:lnTo>
                    <a:lnTo>
                      <a:pt x="1167" y="2156"/>
                    </a:lnTo>
                    <a:lnTo>
                      <a:pt x="1169" y="2158"/>
                    </a:lnTo>
                    <a:lnTo>
                      <a:pt x="1167" y="2162"/>
                    </a:lnTo>
                    <a:lnTo>
                      <a:pt x="1166" y="2164"/>
                    </a:lnTo>
                    <a:lnTo>
                      <a:pt x="1161" y="2168"/>
                    </a:lnTo>
                    <a:lnTo>
                      <a:pt x="1153" y="2171"/>
                    </a:lnTo>
                    <a:lnTo>
                      <a:pt x="1150" y="2172"/>
                    </a:lnTo>
                    <a:lnTo>
                      <a:pt x="1146" y="2174"/>
                    </a:lnTo>
                    <a:lnTo>
                      <a:pt x="1145" y="2176"/>
                    </a:lnTo>
                    <a:lnTo>
                      <a:pt x="1144" y="2178"/>
                    </a:lnTo>
                    <a:lnTo>
                      <a:pt x="1144" y="2183"/>
                    </a:lnTo>
                    <a:lnTo>
                      <a:pt x="1145" y="2189"/>
                    </a:lnTo>
                    <a:lnTo>
                      <a:pt x="1148" y="2199"/>
                    </a:lnTo>
                    <a:lnTo>
                      <a:pt x="1152" y="2210"/>
                    </a:lnTo>
                    <a:lnTo>
                      <a:pt x="1155" y="2224"/>
                    </a:lnTo>
                    <a:lnTo>
                      <a:pt x="1158" y="2237"/>
                    </a:lnTo>
                    <a:lnTo>
                      <a:pt x="1158" y="2245"/>
                    </a:lnTo>
                    <a:lnTo>
                      <a:pt x="1155" y="2251"/>
                    </a:lnTo>
                    <a:lnTo>
                      <a:pt x="1152" y="2253"/>
                    </a:lnTo>
                    <a:lnTo>
                      <a:pt x="1146" y="2253"/>
                    </a:lnTo>
                    <a:lnTo>
                      <a:pt x="1142" y="2254"/>
                    </a:lnTo>
                    <a:lnTo>
                      <a:pt x="1140" y="2257"/>
                    </a:lnTo>
                    <a:lnTo>
                      <a:pt x="1138" y="2259"/>
                    </a:lnTo>
                    <a:lnTo>
                      <a:pt x="1135" y="2264"/>
                    </a:lnTo>
                    <a:lnTo>
                      <a:pt x="1131" y="2276"/>
                    </a:lnTo>
                    <a:lnTo>
                      <a:pt x="1122" y="2292"/>
                    </a:lnTo>
                    <a:lnTo>
                      <a:pt x="1116" y="2301"/>
                    </a:lnTo>
                    <a:lnTo>
                      <a:pt x="1109" y="2309"/>
                    </a:lnTo>
                    <a:lnTo>
                      <a:pt x="1101" y="2315"/>
                    </a:lnTo>
                    <a:lnTo>
                      <a:pt x="1092" y="2320"/>
                    </a:lnTo>
                    <a:lnTo>
                      <a:pt x="1085" y="2323"/>
                    </a:lnTo>
                    <a:lnTo>
                      <a:pt x="1078" y="2326"/>
                    </a:lnTo>
                    <a:lnTo>
                      <a:pt x="1071" y="2327"/>
                    </a:lnTo>
                    <a:lnTo>
                      <a:pt x="1066" y="2327"/>
                    </a:lnTo>
                    <a:lnTo>
                      <a:pt x="1062" y="2327"/>
                    </a:lnTo>
                    <a:lnTo>
                      <a:pt x="1058" y="2327"/>
                    </a:lnTo>
                    <a:lnTo>
                      <a:pt x="1056" y="2328"/>
                    </a:lnTo>
                    <a:lnTo>
                      <a:pt x="1053" y="2329"/>
                    </a:lnTo>
                    <a:lnTo>
                      <a:pt x="1051" y="2332"/>
                    </a:lnTo>
                    <a:lnTo>
                      <a:pt x="1051" y="2335"/>
                    </a:lnTo>
                    <a:lnTo>
                      <a:pt x="1051" y="2339"/>
                    </a:lnTo>
                    <a:lnTo>
                      <a:pt x="1052" y="2344"/>
                    </a:lnTo>
                    <a:lnTo>
                      <a:pt x="1053" y="2347"/>
                    </a:lnTo>
                    <a:lnTo>
                      <a:pt x="1052" y="2349"/>
                    </a:lnTo>
                    <a:lnTo>
                      <a:pt x="1050" y="2351"/>
                    </a:lnTo>
                    <a:lnTo>
                      <a:pt x="1047" y="2352"/>
                    </a:lnTo>
                    <a:lnTo>
                      <a:pt x="1039" y="2349"/>
                    </a:lnTo>
                    <a:lnTo>
                      <a:pt x="1031" y="2347"/>
                    </a:lnTo>
                    <a:lnTo>
                      <a:pt x="1027" y="2347"/>
                    </a:lnTo>
                    <a:lnTo>
                      <a:pt x="1024" y="2348"/>
                    </a:lnTo>
                    <a:lnTo>
                      <a:pt x="1020" y="2351"/>
                    </a:lnTo>
                    <a:lnTo>
                      <a:pt x="1018" y="2353"/>
                    </a:lnTo>
                    <a:lnTo>
                      <a:pt x="1010" y="2361"/>
                    </a:lnTo>
                    <a:lnTo>
                      <a:pt x="1005" y="2371"/>
                    </a:lnTo>
                    <a:lnTo>
                      <a:pt x="1000" y="2380"/>
                    </a:lnTo>
                    <a:lnTo>
                      <a:pt x="994" y="2390"/>
                    </a:lnTo>
                    <a:lnTo>
                      <a:pt x="990" y="2395"/>
                    </a:lnTo>
                    <a:lnTo>
                      <a:pt x="988" y="2397"/>
                    </a:lnTo>
                    <a:lnTo>
                      <a:pt x="986" y="2399"/>
                    </a:lnTo>
                    <a:lnTo>
                      <a:pt x="983" y="2399"/>
                    </a:lnTo>
                    <a:lnTo>
                      <a:pt x="978" y="2397"/>
                    </a:lnTo>
                    <a:lnTo>
                      <a:pt x="974" y="2393"/>
                    </a:lnTo>
                    <a:lnTo>
                      <a:pt x="968" y="2391"/>
                    </a:lnTo>
                    <a:lnTo>
                      <a:pt x="959" y="2390"/>
                    </a:lnTo>
                    <a:lnTo>
                      <a:pt x="955" y="2391"/>
                    </a:lnTo>
                    <a:lnTo>
                      <a:pt x="952" y="2392"/>
                    </a:lnTo>
                    <a:lnTo>
                      <a:pt x="951" y="2395"/>
                    </a:lnTo>
                    <a:lnTo>
                      <a:pt x="950" y="2398"/>
                    </a:lnTo>
                    <a:lnTo>
                      <a:pt x="951" y="2405"/>
                    </a:lnTo>
                    <a:lnTo>
                      <a:pt x="951" y="2412"/>
                    </a:lnTo>
                    <a:lnTo>
                      <a:pt x="950" y="2417"/>
                    </a:lnTo>
                    <a:lnTo>
                      <a:pt x="947" y="2420"/>
                    </a:lnTo>
                    <a:lnTo>
                      <a:pt x="943" y="2423"/>
                    </a:lnTo>
                    <a:lnTo>
                      <a:pt x="937" y="2426"/>
                    </a:lnTo>
                    <a:lnTo>
                      <a:pt x="931" y="2428"/>
                    </a:lnTo>
                    <a:lnTo>
                      <a:pt x="924" y="2429"/>
                    </a:lnTo>
                    <a:lnTo>
                      <a:pt x="915" y="2429"/>
                    </a:lnTo>
                    <a:lnTo>
                      <a:pt x="908" y="2429"/>
                    </a:lnTo>
                    <a:lnTo>
                      <a:pt x="901" y="2429"/>
                    </a:lnTo>
                    <a:lnTo>
                      <a:pt x="895" y="2429"/>
                    </a:lnTo>
                    <a:lnTo>
                      <a:pt x="892" y="2430"/>
                    </a:lnTo>
                    <a:lnTo>
                      <a:pt x="888" y="2432"/>
                    </a:lnTo>
                    <a:lnTo>
                      <a:pt x="882" y="2436"/>
                    </a:lnTo>
                    <a:lnTo>
                      <a:pt x="876" y="2441"/>
                    </a:lnTo>
                    <a:lnTo>
                      <a:pt x="873" y="2443"/>
                    </a:lnTo>
                    <a:lnTo>
                      <a:pt x="869" y="2445"/>
                    </a:lnTo>
                    <a:lnTo>
                      <a:pt x="864" y="2445"/>
                    </a:lnTo>
                    <a:lnTo>
                      <a:pt x="859" y="2443"/>
                    </a:lnTo>
                    <a:lnTo>
                      <a:pt x="855" y="2441"/>
                    </a:lnTo>
                    <a:lnTo>
                      <a:pt x="850" y="2439"/>
                    </a:lnTo>
                    <a:lnTo>
                      <a:pt x="845" y="2436"/>
                    </a:lnTo>
                    <a:lnTo>
                      <a:pt x="840" y="2433"/>
                    </a:lnTo>
                    <a:lnTo>
                      <a:pt x="837" y="2429"/>
                    </a:lnTo>
                    <a:lnTo>
                      <a:pt x="833" y="2429"/>
                    </a:lnTo>
                    <a:lnTo>
                      <a:pt x="830" y="2429"/>
                    </a:lnTo>
                    <a:lnTo>
                      <a:pt x="826" y="2432"/>
                    </a:lnTo>
                    <a:lnTo>
                      <a:pt x="820" y="2437"/>
                    </a:lnTo>
                    <a:lnTo>
                      <a:pt x="816" y="2442"/>
                    </a:lnTo>
                    <a:lnTo>
                      <a:pt x="813" y="2445"/>
                    </a:lnTo>
                    <a:lnTo>
                      <a:pt x="807" y="2446"/>
                    </a:lnTo>
                    <a:lnTo>
                      <a:pt x="800" y="2446"/>
                    </a:lnTo>
                    <a:lnTo>
                      <a:pt x="793" y="2446"/>
                    </a:lnTo>
                    <a:lnTo>
                      <a:pt x="775" y="2446"/>
                    </a:lnTo>
                    <a:lnTo>
                      <a:pt x="760" y="2446"/>
                    </a:lnTo>
                    <a:lnTo>
                      <a:pt x="744" y="2447"/>
                    </a:lnTo>
                    <a:lnTo>
                      <a:pt x="728" y="2447"/>
                    </a:lnTo>
                    <a:lnTo>
                      <a:pt x="719" y="2447"/>
                    </a:lnTo>
                    <a:lnTo>
                      <a:pt x="712" y="2447"/>
                    </a:lnTo>
                    <a:lnTo>
                      <a:pt x="707" y="2446"/>
                    </a:lnTo>
                    <a:lnTo>
                      <a:pt x="704" y="2445"/>
                    </a:lnTo>
                    <a:lnTo>
                      <a:pt x="699" y="2441"/>
                    </a:lnTo>
                    <a:lnTo>
                      <a:pt x="692" y="2440"/>
                    </a:lnTo>
                    <a:lnTo>
                      <a:pt x="685" y="2439"/>
                    </a:lnTo>
                    <a:lnTo>
                      <a:pt x="675" y="2437"/>
                    </a:lnTo>
                    <a:lnTo>
                      <a:pt x="661" y="2430"/>
                    </a:lnTo>
                    <a:lnTo>
                      <a:pt x="643" y="2421"/>
                    </a:lnTo>
                    <a:lnTo>
                      <a:pt x="637" y="2421"/>
                    </a:lnTo>
                    <a:lnTo>
                      <a:pt x="631" y="2422"/>
                    </a:lnTo>
                    <a:lnTo>
                      <a:pt x="628" y="2424"/>
                    </a:lnTo>
                    <a:lnTo>
                      <a:pt x="624" y="2428"/>
                    </a:lnTo>
                    <a:lnTo>
                      <a:pt x="619" y="2436"/>
                    </a:lnTo>
                    <a:lnTo>
                      <a:pt x="616" y="2445"/>
                    </a:lnTo>
                    <a:lnTo>
                      <a:pt x="615" y="2448"/>
                    </a:lnTo>
                    <a:lnTo>
                      <a:pt x="615" y="2453"/>
                    </a:lnTo>
                    <a:lnTo>
                      <a:pt x="615" y="2458"/>
                    </a:lnTo>
                    <a:lnTo>
                      <a:pt x="615" y="2462"/>
                    </a:lnTo>
                    <a:lnTo>
                      <a:pt x="617" y="2471"/>
                    </a:lnTo>
                    <a:lnTo>
                      <a:pt x="619" y="2481"/>
                    </a:lnTo>
                    <a:lnTo>
                      <a:pt x="621" y="2486"/>
                    </a:lnTo>
                    <a:lnTo>
                      <a:pt x="621" y="2493"/>
                    </a:lnTo>
                    <a:lnTo>
                      <a:pt x="619" y="2500"/>
                    </a:lnTo>
                    <a:lnTo>
                      <a:pt x="618" y="2508"/>
                    </a:lnTo>
                    <a:lnTo>
                      <a:pt x="616" y="2515"/>
                    </a:lnTo>
                    <a:lnTo>
                      <a:pt x="615" y="2519"/>
                    </a:lnTo>
                    <a:lnTo>
                      <a:pt x="613" y="2523"/>
                    </a:lnTo>
                    <a:lnTo>
                      <a:pt x="612" y="2525"/>
                    </a:lnTo>
                    <a:lnTo>
                      <a:pt x="611" y="2524"/>
                    </a:lnTo>
                    <a:lnTo>
                      <a:pt x="609" y="2522"/>
                    </a:lnTo>
                    <a:lnTo>
                      <a:pt x="606" y="2519"/>
                    </a:lnTo>
                    <a:lnTo>
                      <a:pt x="603" y="2517"/>
                    </a:lnTo>
                    <a:lnTo>
                      <a:pt x="599" y="2516"/>
                    </a:lnTo>
                    <a:lnTo>
                      <a:pt x="594" y="2515"/>
                    </a:lnTo>
                    <a:lnTo>
                      <a:pt x="583" y="2514"/>
                    </a:lnTo>
                    <a:lnTo>
                      <a:pt x="569" y="2514"/>
                    </a:lnTo>
                    <a:lnTo>
                      <a:pt x="562" y="2515"/>
                    </a:lnTo>
                    <a:lnTo>
                      <a:pt x="556" y="2516"/>
                    </a:lnTo>
                    <a:lnTo>
                      <a:pt x="550" y="2518"/>
                    </a:lnTo>
                    <a:lnTo>
                      <a:pt x="547" y="2519"/>
                    </a:lnTo>
                    <a:lnTo>
                      <a:pt x="541" y="2525"/>
                    </a:lnTo>
                    <a:lnTo>
                      <a:pt x="535" y="2531"/>
                    </a:lnTo>
                    <a:lnTo>
                      <a:pt x="528" y="2538"/>
                    </a:lnTo>
                    <a:lnTo>
                      <a:pt x="520" y="2543"/>
                    </a:lnTo>
                    <a:lnTo>
                      <a:pt x="512" y="2547"/>
                    </a:lnTo>
                    <a:lnTo>
                      <a:pt x="505" y="2549"/>
                    </a:lnTo>
                    <a:lnTo>
                      <a:pt x="502" y="2552"/>
                    </a:lnTo>
                    <a:lnTo>
                      <a:pt x="498" y="2555"/>
                    </a:lnTo>
                    <a:lnTo>
                      <a:pt x="496" y="2560"/>
                    </a:lnTo>
                    <a:lnTo>
                      <a:pt x="495" y="2565"/>
                    </a:lnTo>
                    <a:lnTo>
                      <a:pt x="493" y="2569"/>
                    </a:lnTo>
                    <a:lnTo>
                      <a:pt x="491" y="2573"/>
                    </a:lnTo>
                    <a:lnTo>
                      <a:pt x="487" y="2577"/>
                    </a:lnTo>
                    <a:lnTo>
                      <a:pt x="483" y="2581"/>
                    </a:lnTo>
                    <a:lnTo>
                      <a:pt x="472" y="2597"/>
                    </a:lnTo>
                    <a:lnTo>
                      <a:pt x="458" y="2613"/>
                    </a:lnTo>
                    <a:lnTo>
                      <a:pt x="453" y="2617"/>
                    </a:lnTo>
                    <a:lnTo>
                      <a:pt x="446" y="2620"/>
                    </a:lnTo>
                    <a:lnTo>
                      <a:pt x="437" y="2623"/>
                    </a:lnTo>
                    <a:lnTo>
                      <a:pt x="428" y="2625"/>
                    </a:lnTo>
                    <a:lnTo>
                      <a:pt x="407" y="2630"/>
                    </a:lnTo>
                    <a:lnTo>
                      <a:pt x="386" y="2632"/>
                    </a:lnTo>
                    <a:lnTo>
                      <a:pt x="370" y="2635"/>
                    </a:lnTo>
                    <a:lnTo>
                      <a:pt x="354" y="2637"/>
                    </a:lnTo>
                    <a:lnTo>
                      <a:pt x="340" y="2640"/>
                    </a:lnTo>
                    <a:lnTo>
                      <a:pt x="328" y="2642"/>
                    </a:lnTo>
                    <a:lnTo>
                      <a:pt x="322" y="2643"/>
                    </a:lnTo>
                    <a:lnTo>
                      <a:pt x="317" y="2644"/>
                    </a:lnTo>
                    <a:lnTo>
                      <a:pt x="313" y="2647"/>
                    </a:lnTo>
                    <a:lnTo>
                      <a:pt x="309" y="2649"/>
                    </a:lnTo>
                    <a:lnTo>
                      <a:pt x="302" y="2654"/>
                    </a:lnTo>
                    <a:lnTo>
                      <a:pt x="296" y="2661"/>
                    </a:lnTo>
                    <a:lnTo>
                      <a:pt x="288" y="2667"/>
                    </a:lnTo>
                    <a:lnTo>
                      <a:pt x="277" y="2673"/>
                    </a:lnTo>
                    <a:lnTo>
                      <a:pt x="266" y="2676"/>
                    </a:lnTo>
                    <a:lnTo>
                      <a:pt x="257" y="2679"/>
                    </a:lnTo>
                    <a:lnTo>
                      <a:pt x="248" y="2680"/>
                    </a:lnTo>
                    <a:lnTo>
                      <a:pt x="240" y="2682"/>
                    </a:lnTo>
                    <a:lnTo>
                      <a:pt x="233" y="2686"/>
                    </a:lnTo>
                    <a:lnTo>
                      <a:pt x="227" y="2689"/>
                    </a:lnTo>
                    <a:lnTo>
                      <a:pt x="222" y="2694"/>
                    </a:lnTo>
                    <a:lnTo>
                      <a:pt x="216" y="2699"/>
                    </a:lnTo>
                    <a:lnTo>
                      <a:pt x="207" y="2704"/>
                    </a:lnTo>
                    <a:lnTo>
                      <a:pt x="196" y="2707"/>
                    </a:lnTo>
                    <a:lnTo>
                      <a:pt x="184" y="2710"/>
                    </a:lnTo>
                    <a:lnTo>
                      <a:pt x="175" y="2714"/>
                    </a:lnTo>
                    <a:lnTo>
                      <a:pt x="166" y="2719"/>
                    </a:lnTo>
                    <a:lnTo>
                      <a:pt x="158" y="2725"/>
                    </a:lnTo>
                    <a:lnTo>
                      <a:pt x="153" y="2729"/>
                    </a:lnTo>
                    <a:lnTo>
                      <a:pt x="147" y="2731"/>
                    </a:lnTo>
                    <a:lnTo>
                      <a:pt x="139" y="2733"/>
                    </a:lnTo>
                    <a:lnTo>
                      <a:pt x="131" y="2735"/>
                    </a:lnTo>
                    <a:lnTo>
                      <a:pt x="111" y="2736"/>
                    </a:lnTo>
                    <a:lnTo>
                      <a:pt x="92" y="2737"/>
                    </a:lnTo>
                    <a:lnTo>
                      <a:pt x="78" y="2737"/>
                    </a:lnTo>
                    <a:lnTo>
                      <a:pt x="65" y="2738"/>
                    </a:lnTo>
                    <a:lnTo>
                      <a:pt x="52" y="2738"/>
                    </a:lnTo>
                    <a:lnTo>
                      <a:pt x="39" y="2738"/>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5" name="吉林">
                <a:extLst>
                  <a:ext uri="{FF2B5EF4-FFF2-40B4-BE49-F238E27FC236}">
                    <a16:creationId xmlns="" xmlns:a16="http://schemas.microsoft.com/office/drawing/2014/main" id="{EFE6F849-08D5-4DA5-A953-28CE4C4B7EE5}"/>
                  </a:ext>
                </a:extLst>
              </p:cNvPr>
              <p:cNvSpPr>
                <a:spLocks/>
              </p:cNvSpPr>
              <p:nvPr/>
            </p:nvSpPr>
            <p:spPr bwMode="auto">
              <a:xfrm>
                <a:off x="6673932" y="2800496"/>
                <a:ext cx="809635" cy="600106"/>
              </a:xfrm>
              <a:custGeom>
                <a:avLst/>
                <a:gdLst>
                  <a:gd name="T0" fmla="*/ 3049 w 3070"/>
                  <a:gd name="T1" fmla="*/ 1066 h 2270"/>
                  <a:gd name="T2" fmla="*/ 2912 w 3070"/>
                  <a:gd name="T3" fmla="*/ 1134 h 2270"/>
                  <a:gd name="T4" fmla="*/ 2939 w 3070"/>
                  <a:gd name="T5" fmla="*/ 1241 h 2270"/>
                  <a:gd name="T6" fmla="*/ 2898 w 3070"/>
                  <a:gd name="T7" fmla="*/ 1258 h 2270"/>
                  <a:gd name="T8" fmla="*/ 2808 w 3070"/>
                  <a:gd name="T9" fmla="*/ 1144 h 2270"/>
                  <a:gd name="T10" fmla="*/ 2698 w 3070"/>
                  <a:gd name="T11" fmla="*/ 1099 h 2270"/>
                  <a:gd name="T12" fmla="*/ 2672 w 3070"/>
                  <a:gd name="T13" fmla="*/ 1361 h 2270"/>
                  <a:gd name="T14" fmla="*/ 2561 w 3070"/>
                  <a:gd name="T15" fmla="*/ 1389 h 2270"/>
                  <a:gd name="T16" fmla="*/ 2456 w 3070"/>
                  <a:gd name="T17" fmla="*/ 1597 h 2270"/>
                  <a:gd name="T18" fmla="*/ 2264 w 3070"/>
                  <a:gd name="T19" fmla="*/ 1629 h 2270"/>
                  <a:gd name="T20" fmla="*/ 2260 w 3070"/>
                  <a:gd name="T21" fmla="*/ 1775 h 2270"/>
                  <a:gd name="T22" fmla="*/ 2242 w 3070"/>
                  <a:gd name="T23" fmla="*/ 1913 h 2270"/>
                  <a:gd name="T24" fmla="*/ 2009 w 3070"/>
                  <a:gd name="T25" fmla="*/ 1932 h 2270"/>
                  <a:gd name="T26" fmla="*/ 1914 w 3070"/>
                  <a:gd name="T27" fmla="*/ 1860 h 2270"/>
                  <a:gd name="T28" fmla="*/ 1833 w 3070"/>
                  <a:gd name="T29" fmla="*/ 1849 h 2270"/>
                  <a:gd name="T30" fmla="*/ 1760 w 3070"/>
                  <a:gd name="T31" fmla="*/ 1980 h 2270"/>
                  <a:gd name="T32" fmla="*/ 1688 w 3070"/>
                  <a:gd name="T33" fmla="*/ 2138 h 2270"/>
                  <a:gd name="T34" fmla="*/ 1572 w 3070"/>
                  <a:gd name="T35" fmla="*/ 2264 h 2270"/>
                  <a:gd name="T36" fmla="*/ 1532 w 3070"/>
                  <a:gd name="T37" fmla="*/ 2213 h 2270"/>
                  <a:gd name="T38" fmla="*/ 1513 w 3070"/>
                  <a:gd name="T39" fmla="*/ 2111 h 2270"/>
                  <a:gd name="T40" fmla="*/ 1364 w 3070"/>
                  <a:gd name="T41" fmla="*/ 1935 h 2270"/>
                  <a:gd name="T42" fmla="*/ 1373 w 3070"/>
                  <a:gd name="T43" fmla="*/ 1725 h 2270"/>
                  <a:gd name="T44" fmla="*/ 1272 w 3070"/>
                  <a:gd name="T45" fmla="*/ 1660 h 2270"/>
                  <a:gd name="T46" fmla="*/ 1194 w 3070"/>
                  <a:gd name="T47" fmla="*/ 1540 h 2270"/>
                  <a:gd name="T48" fmla="*/ 1128 w 3070"/>
                  <a:gd name="T49" fmla="*/ 1391 h 2270"/>
                  <a:gd name="T50" fmla="*/ 1005 w 3070"/>
                  <a:gd name="T51" fmla="*/ 1471 h 2270"/>
                  <a:gd name="T52" fmla="*/ 986 w 3070"/>
                  <a:gd name="T53" fmla="*/ 1381 h 2270"/>
                  <a:gd name="T54" fmla="*/ 814 w 3070"/>
                  <a:gd name="T55" fmla="*/ 1271 h 2270"/>
                  <a:gd name="T56" fmla="*/ 697 w 3070"/>
                  <a:gd name="T57" fmla="*/ 1273 h 2270"/>
                  <a:gd name="T58" fmla="*/ 677 w 3070"/>
                  <a:gd name="T59" fmla="*/ 1175 h 2270"/>
                  <a:gd name="T60" fmla="*/ 599 w 3070"/>
                  <a:gd name="T61" fmla="*/ 972 h 2270"/>
                  <a:gd name="T62" fmla="*/ 463 w 3070"/>
                  <a:gd name="T63" fmla="*/ 828 h 2270"/>
                  <a:gd name="T64" fmla="*/ 253 w 3070"/>
                  <a:gd name="T65" fmla="*/ 865 h 2270"/>
                  <a:gd name="T66" fmla="*/ 182 w 3070"/>
                  <a:gd name="T67" fmla="*/ 740 h 2270"/>
                  <a:gd name="T68" fmla="*/ 191 w 3070"/>
                  <a:gd name="T69" fmla="*/ 534 h 2270"/>
                  <a:gd name="T70" fmla="*/ 102 w 3070"/>
                  <a:gd name="T71" fmla="*/ 366 h 2270"/>
                  <a:gd name="T72" fmla="*/ 31 w 3070"/>
                  <a:gd name="T73" fmla="*/ 286 h 2270"/>
                  <a:gd name="T74" fmla="*/ 95 w 3070"/>
                  <a:gd name="T75" fmla="*/ 214 h 2270"/>
                  <a:gd name="T76" fmla="*/ 236 w 3070"/>
                  <a:gd name="T77" fmla="*/ 229 h 2270"/>
                  <a:gd name="T78" fmla="*/ 319 w 3070"/>
                  <a:gd name="T79" fmla="*/ 154 h 2270"/>
                  <a:gd name="T80" fmla="*/ 441 w 3070"/>
                  <a:gd name="T81" fmla="*/ 45 h 2270"/>
                  <a:gd name="T82" fmla="*/ 627 w 3070"/>
                  <a:gd name="T83" fmla="*/ 1 h 2270"/>
                  <a:gd name="T84" fmla="*/ 692 w 3070"/>
                  <a:gd name="T85" fmla="*/ 161 h 2270"/>
                  <a:gd name="T86" fmla="*/ 851 w 3070"/>
                  <a:gd name="T87" fmla="*/ 350 h 2270"/>
                  <a:gd name="T88" fmla="*/ 1017 w 3070"/>
                  <a:gd name="T89" fmla="*/ 300 h 2270"/>
                  <a:gd name="T90" fmla="*/ 1169 w 3070"/>
                  <a:gd name="T91" fmla="*/ 275 h 2270"/>
                  <a:gd name="T92" fmla="*/ 1297 w 3070"/>
                  <a:gd name="T93" fmla="*/ 387 h 2270"/>
                  <a:gd name="T94" fmla="*/ 1532 w 3070"/>
                  <a:gd name="T95" fmla="*/ 342 h 2270"/>
                  <a:gd name="T96" fmla="*/ 1685 w 3070"/>
                  <a:gd name="T97" fmla="*/ 452 h 2270"/>
                  <a:gd name="T98" fmla="*/ 1715 w 3070"/>
                  <a:gd name="T99" fmla="*/ 600 h 2270"/>
                  <a:gd name="T100" fmla="*/ 1848 w 3070"/>
                  <a:gd name="T101" fmla="*/ 583 h 2270"/>
                  <a:gd name="T102" fmla="*/ 1909 w 3070"/>
                  <a:gd name="T103" fmla="*/ 738 h 2270"/>
                  <a:gd name="T104" fmla="*/ 2029 w 3070"/>
                  <a:gd name="T105" fmla="*/ 723 h 2270"/>
                  <a:gd name="T106" fmla="*/ 2085 w 3070"/>
                  <a:gd name="T107" fmla="*/ 562 h 2270"/>
                  <a:gd name="T108" fmla="*/ 2236 w 3070"/>
                  <a:gd name="T109" fmla="*/ 802 h 2270"/>
                  <a:gd name="T110" fmla="*/ 2365 w 3070"/>
                  <a:gd name="T111" fmla="*/ 929 h 2270"/>
                  <a:gd name="T112" fmla="*/ 2443 w 3070"/>
                  <a:gd name="T113" fmla="*/ 798 h 2270"/>
                  <a:gd name="T114" fmla="*/ 2599 w 3070"/>
                  <a:gd name="T115" fmla="*/ 669 h 2270"/>
                  <a:gd name="T116" fmla="*/ 2722 w 3070"/>
                  <a:gd name="T117" fmla="*/ 632 h 2270"/>
                  <a:gd name="T118" fmla="*/ 2797 w 3070"/>
                  <a:gd name="T119" fmla="*/ 789 h 2270"/>
                  <a:gd name="T120" fmla="*/ 2968 w 3070"/>
                  <a:gd name="T121" fmla="*/ 823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0" h="2270">
                    <a:moveTo>
                      <a:pt x="3067" y="833"/>
                    </a:moveTo>
                    <a:lnTo>
                      <a:pt x="3069" y="846"/>
                    </a:lnTo>
                    <a:lnTo>
                      <a:pt x="3070" y="859"/>
                    </a:lnTo>
                    <a:lnTo>
                      <a:pt x="3070" y="874"/>
                    </a:lnTo>
                    <a:lnTo>
                      <a:pt x="3069" y="890"/>
                    </a:lnTo>
                    <a:lnTo>
                      <a:pt x="3067" y="912"/>
                    </a:lnTo>
                    <a:lnTo>
                      <a:pt x="3065" y="937"/>
                    </a:lnTo>
                    <a:lnTo>
                      <a:pt x="3064" y="949"/>
                    </a:lnTo>
                    <a:lnTo>
                      <a:pt x="3063" y="960"/>
                    </a:lnTo>
                    <a:lnTo>
                      <a:pt x="3062" y="970"/>
                    </a:lnTo>
                    <a:lnTo>
                      <a:pt x="3060" y="977"/>
                    </a:lnTo>
                    <a:lnTo>
                      <a:pt x="3055" y="989"/>
                    </a:lnTo>
                    <a:lnTo>
                      <a:pt x="3049" y="997"/>
                    </a:lnTo>
                    <a:lnTo>
                      <a:pt x="3048" y="1000"/>
                    </a:lnTo>
                    <a:lnTo>
                      <a:pt x="3045" y="1005"/>
                    </a:lnTo>
                    <a:lnTo>
                      <a:pt x="3044" y="1010"/>
                    </a:lnTo>
                    <a:lnTo>
                      <a:pt x="3044" y="1015"/>
                    </a:lnTo>
                    <a:lnTo>
                      <a:pt x="3044" y="1024"/>
                    </a:lnTo>
                    <a:lnTo>
                      <a:pt x="3048" y="1034"/>
                    </a:lnTo>
                    <a:lnTo>
                      <a:pt x="3050" y="1041"/>
                    </a:lnTo>
                    <a:lnTo>
                      <a:pt x="3054" y="1048"/>
                    </a:lnTo>
                    <a:lnTo>
                      <a:pt x="3056" y="1054"/>
                    </a:lnTo>
                    <a:lnTo>
                      <a:pt x="3056" y="1060"/>
                    </a:lnTo>
                    <a:lnTo>
                      <a:pt x="3056" y="1062"/>
                    </a:lnTo>
                    <a:lnTo>
                      <a:pt x="3055" y="1065"/>
                    </a:lnTo>
                    <a:lnTo>
                      <a:pt x="3052" y="1066"/>
                    </a:lnTo>
                    <a:lnTo>
                      <a:pt x="3049" y="1066"/>
                    </a:lnTo>
                    <a:lnTo>
                      <a:pt x="3042" y="1063"/>
                    </a:lnTo>
                    <a:lnTo>
                      <a:pt x="3036" y="1062"/>
                    </a:lnTo>
                    <a:lnTo>
                      <a:pt x="3031" y="1062"/>
                    </a:lnTo>
                    <a:lnTo>
                      <a:pt x="3027" y="1063"/>
                    </a:lnTo>
                    <a:lnTo>
                      <a:pt x="3026" y="1063"/>
                    </a:lnTo>
                    <a:lnTo>
                      <a:pt x="3026" y="1065"/>
                    </a:lnTo>
                    <a:lnTo>
                      <a:pt x="3027" y="1066"/>
                    </a:lnTo>
                    <a:lnTo>
                      <a:pt x="3027" y="1067"/>
                    </a:lnTo>
                    <a:lnTo>
                      <a:pt x="3031" y="1071"/>
                    </a:lnTo>
                    <a:lnTo>
                      <a:pt x="3033" y="1075"/>
                    </a:lnTo>
                    <a:lnTo>
                      <a:pt x="3036" y="1080"/>
                    </a:lnTo>
                    <a:lnTo>
                      <a:pt x="3036" y="1085"/>
                    </a:lnTo>
                    <a:lnTo>
                      <a:pt x="3035" y="1087"/>
                    </a:lnTo>
                    <a:lnTo>
                      <a:pt x="3032" y="1090"/>
                    </a:lnTo>
                    <a:lnTo>
                      <a:pt x="3026" y="1092"/>
                    </a:lnTo>
                    <a:lnTo>
                      <a:pt x="3019" y="1095"/>
                    </a:lnTo>
                    <a:lnTo>
                      <a:pt x="3004" y="1100"/>
                    </a:lnTo>
                    <a:lnTo>
                      <a:pt x="2991" y="1105"/>
                    </a:lnTo>
                    <a:lnTo>
                      <a:pt x="2979" y="1110"/>
                    </a:lnTo>
                    <a:lnTo>
                      <a:pt x="2966" y="1116"/>
                    </a:lnTo>
                    <a:lnTo>
                      <a:pt x="2954" y="1122"/>
                    </a:lnTo>
                    <a:lnTo>
                      <a:pt x="2948" y="1125"/>
                    </a:lnTo>
                    <a:lnTo>
                      <a:pt x="2943" y="1126"/>
                    </a:lnTo>
                    <a:lnTo>
                      <a:pt x="2935" y="1126"/>
                    </a:lnTo>
                    <a:lnTo>
                      <a:pt x="2924" y="1128"/>
                    </a:lnTo>
                    <a:lnTo>
                      <a:pt x="2917" y="1130"/>
                    </a:lnTo>
                    <a:lnTo>
                      <a:pt x="2912" y="1134"/>
                    </a:lnTo>
                    <a:lnTo>
                      <a:pt x="2907" y="1139"/>
                    </a:lnTo>
                    <a:lnTo>
                      <a:pt x="2901" y="1149"/>
                    </a:lnTo>
                    <a:lnTo>
                      <a:pt x="2893" y="1158"/>
                    </a:lnTo>
                    <a:lnTo>
                      <a:pt x="2885" y="1169"/>
                    </a:lnTo>
                    <a:lnTo>
                      <a:pt x="2876" y="1176"/>
                    </a:lnTo>
                    <a:lnTo>
                      <a:pt x="2872" y="1179"/>
                    </a:lnTo>
                    <a:lnTo>
                      <a:pt x="2869" y="1182"/>
                    </a:lnTo>
                    <a:lnTo>
                      <a:pt x="2867" y="1186"/>
                    </a:lnTo>
                    <a:lnTo>
                      <a:pt x="2866" y="1189"/>
                    </a:lnTo>
                    <a:lnTo>
                      <a:pt x="2866" y="1192"/>
                    </a:lnTo>
                    <a:lnTo>
                      <a:pt x="2868" y="1195"/>
                    </a:lnTo>
                    <a:lnTo>
                      <a:pt x="2871" y="1198"/>
                    </a:lnTo>
                    <a:lnTo>
                      <a:pt x="2875" y="1199"/>
                    </a:lnTo>
                    <a:lnTo>
                      <a:pt x="2885" y="1199"/>
                    </a:lnTo>
                    <a:lnTo>
                      <a:pt x="2892" y="1198"/>
                    </a:lnTo>
                    <a:lnTo>
                      <a:pt x="2899" y="1194"/>
                    </a:lnTo>
                    <a:lnTo>
                      <a:pt x="2905" y="1191"/>
                    </a:lnTo>
                    <a:lnTo>
                      <a:pt x="2907" y="1191"/>
                    </a:lnTo>
                    <a:lnTo>
                      <a:pt x="2910" y="1191"/>
                    </a:lnTo>
                    <a:lnTo>
                      <a:pt x="2912" y="1192"/>
                    </a:lnTo>
                    <a:lnTo>
                      <a:pt x="2916" y="1193"/>
                    </a:lnTo>
                    <a:lnTo>
                      <a:pt x="2922" y="1201"/>
                    </a:lnTo>
                    <a:lnTo>
                      <a:pt x="2926" y="1212"/>
                    </a:lnTo>
                    <a:lnTo>
                      <a:pt x="2932" y="1223"/>
                    </a:lnTo>
                    <a:lnTo>
                      <a:pt x="2937" y="1232"/>
                    </a:lnTo>
                    <a:lnTo>
                      <a:pt x="2938" y="1236"/>
                    </a:lnTo>
                    <a:lnTo>
                      <a:pt x="2939" y="1241"/>
                    </a:lnTo>
                    <a:lnTo>
                      <a:pt x="2941" y="1244"/>
                    </a:lnTo>
                    <a:lnTo>
                      <a:pt x="2941" y="1250"/>
                    </a:lnTo>
                    <a:lnTo>
                      <a:pt x="2938" y="1258"/>
                    </a:lnTo>
                    <a:lnTo>
                      <a:pt x="2937" y="1267"/>
                    </a:lnTo>
                    <a:lnTo>
                      <a:pt x="2948" y="1283"/>
                    </a:lnTo>
                    <a:lnTo>
                      <a:pt x="2961" y="1300"/>
                    </a:lnTo>
                    <a:lnTo>
                      <a:pt x="2963" y="1303"/>
                    </a:lnTo>
                    <a:lnTo>
                      <a:pt x="2964" y="1307"/>
                    </a:lnTo>
                    <a:lnTo>
                      <a:pt x="2964" y="1309"/>
                    </a:lnTo>
                    <a:lnTo>
                      <a:pt x="2964" y="1312"/>
                    </a:lnTo>
                    <a:lnTo>
                      <a:pt x="2962" y="1313"/>
                    </a:lnTo>
                    <a:lnTo>
                      <a:pt x="2961" y="1314"/>
                    </a:lnTo>
                    <a:lnTo>
                      <a:pt x="2954" y="1311"/>
                    </a:lnTo>
                    <a:lnTo>
                      <a:pt x="2942" y="1300"/>
                    </a:lnTo>
                    <a:lnTo>
                      <a:pt x="2930" y="1287"/>
                    </a:lnTo>
                    <a:lnTo>
                      <a:pt x="2924" y="1277"/>
                    </a:lnTo>
                    <a:lnTo>
                      <a:pt x="2920" y="1269"/>
                    </a:lnTo>
                    <a:lnTo>
                      <a:pt x="2917" y="1258"/>
                    </a:lnTo>
                    <a:lnTo>
                      <a:pt x="2912" y="1249"/>
                    </a:lnTo>
                    <a:lnTo>
                      <a:pt x="2907" y="1244"/>
                    </a:lnTo>
                    <a:lnTo>
                      <a:pt x="2904" y="1242"/>
                    </a:lnTo>
                    <a:lnTo>
                      <a:pt x="2900" y="1242"/>
                    </a:lnTo>
                    <a:lnTo>
                      <a:pt x="2899" y="1243"/>
                    </a:lnTo>
                    <a:lnTo>
                      <a:pt x="2898" y="1245"/>
                    </a:lnTo>
                    <a:lnTo>
                      <a:pt x="2898" y="1249"/>
                    </a:lnTo>
                    <a:lnTo>
                      <a:pt x="2898" y="1254"/>
                    </a:lnTo>
                    <a:lnTo>
                      <a:pt x="2898" y="1258"/>
                    </a:lnTo>
                    <a:lnTo>
                      <a:pt x="2895" y="1262"/>
                    </a:lnTo>
                    <a:lnTo>
                      <a:pt x="2893" y="1264"/>
                    </a:lnTo>
                    <a:lnTo>
                      <a:pt x="2890" y="1265"/>
                    </a:lnTo>
                    <a:lnTo>
                      <a:pt x="2885" y="1265"/>
                    </a:lnTo>
                    <a:lnTo>
                      <a:pt x="2881" y="1264"/>
                    </a:lnTo>
                    <a:lnTo>
                      <a:pt x="2879" y="1261"/>
                    </a:lnTo>
                    <a:lnTo>
                      <a:pt x="2878" y="1256"/>
                    </a:lnTo>
                    <a:lnTo>
                      <a:pt x="2878" y="1251"/>
                    </a:lnTo>
                    <a:lnTo>
                      <a:pt x="2876" y="1248"/>
                    </a:lnTo>
                    <a:lnTo>
                      <a:pt x="2875" y="1244"/>
                    </a:lnTo>
                    <a:lnTo>
                      <a:pt x="2873" y="1243"/>
                    </a:lnTo>
                    <a:lnTo>
                      <a:pt x="2867" y="1241"/>
                    </a:lnTo>
                    <a:lnTo>
                      <a:pt x="2857" y="1238"/>
                    </a:lnTo>
                    <a:lnTo>
                      <a:pt x="2851" y="1237"/>
                    </a:lnTo>
                    <a:lnTo>
                      <a:pt x="2846" y="1235"/>
                    </a:lnTo>
                    <a:lnTo>
                      <a:pt x="2838" y="1231"/>
                    </a:lnTo>
                    <a:lnTo>
                      <a:pt x="2832" y="1226"/>
                    </a:lnTo>
                    <a:lnTo>
                      <a:pt x="2827" y="1221"/>
                    </a:lnTo>
                    <a:lnTo>
                      <a:pt x="2821" y="1216"/>
                    </a:lnTo>
                    <a:lnTo>
                      <a:pt x="2816" y="1208"/>
                    </a:lnTo>
                    <a:lnTo>
                      <a:pt x="2813" y="1201"/>
                    </a:lnTo>
                    <a:lnTo>
                      <a:pt x="2811" y="1194"/>
                    </a:lnTo>
                    <a:lnTo>
                      <a:pt x="2810" y="1186"/>
                    </a:lnTo>
                    <a:lnTo>
                      <a:pt x="2809" y="1178"/>
                    </a:lnTo>
                    <a:lnTo>
                      <a:pt x="2809" y="1169"/>
                    </a:lnTo>
                    <a:lnTo>
                      <a:pt x="2808" y="1155"/>
                    </a:lnTo>
                    <a:lnTo>
                      <a:pt x="2808" y="1144"/>
                    </a:lnTo>
                    <a:lnTo>
                      <a:pt x="2806" y="1141"/>
                    </a:lnTo>
                    <a:lnTo>
                      <a:pt x="2805" y="1137"/>
                    </a:lnTo>
                    <a:lnTo>
                      <a:pt x="2804" y="1134"/>
                    </a:lnTo>
                    <a:lnTo>
                      <a:pt x="2802" y="1132"/>
                    </a:lnTo>
                    <a:lnTo>
                      <a:pt x="2798" y="1130"/>
                    </a:lnTo>
                    <a:lnTo>
                      <a:pt x="2794" y="1130"/>
                    </a:lnTo>
                    <a:lnTo>
                      <a:pt x="2790" y="1130"/>
                    </a:lnTo>
                    <a:lnTo>
                      <a:pt x="2785" y="1130"/>
                    </a:lnTo>
                    <a:lnTo>
                      <a:pt x="2772" y="1134"/>
                    </a:lnTo>
                    <a:lnTo>
                      <a:pt x="2760" y="1135"/>
                    </a:lnTo>
                    <a:lnTo>
                      <a:pt x="2755" y="1134"/>
                    </a:lnTo>
                    <a:lnTo>
                      <a:pt x="2752" y="1132"/>
                    </a:lnTo>
                    <a:lnTo>
                      <a:pt x="2750" y="1130"/>
                    </a:lnTo>
                    <a:lnTo>
                      <a:pt x="2750" y="1125"/>
                    </a:lnTo>
                    <a:lnTo>
                      <a:pt x="2752" y="1122"/>
                    </a:lnTo>
                    <a:lnTo>
                      <a:pt x="2750" y="1118"/>
                    </a:lnTo>
                    <a:lnTo>
                      <a:pt x="2749" y="1115"/>
                    </a:lnTo>
                    <a:lnTo>
                      <a:pt x="2746" y="1112"/>
                    </a:lnTo>
                    <a:lnTo>
                      <a:pt x="2737" y="1110"/>
                    </a:lnTo>
                    <a:lnTo>
                      <a:pt x="2728" y="1110"/>
                    </a:lnTo>
                    <a:lnTo>
                      <a:pt x="2723" y="1110"/>
                    </a:lnTo>
                    <a:lnTo>
                      <a:pt x="2718" y="1109"/>
                    </a:lnTo>
                    <a:lnTo>
                      <a:pt x="2716" y="1106"/>
                    </a:lnTo>
                    <a:lnTo>
                      <a:pt x="2714" y="1104"/>
                    </a:lnTo>
                    <a:lnTo>
                      <a:pt x="2710" y="1100"/>
                    </a:lnTo>
                    <a:lnTo>
                      <a:pt x="2704" y="1098"/>
                    </a:lnTo>
                    <a:lnTo>
                      <a:pt x="2698" y="1099"/>
                    </a:lnTo>
                    <a:lnTo>
                      <a:pt x="2692" y="1103"/>
                    </a:lnTo>
                    <a:lnTo>
                      <a:pt x="2687" y="1107"/>
                    </a:lnTo>
                    <a:lnTo>
                      <a:pt x="2682" y="1112"/>
                    </a:lnTo>
                    <a:lnTo>
                      <a:pt x="2679" y="1116"/>
                    </a:lnTo>
                    <a:lnTo>
                      <a:pt x="2677" y="1120"/>
                    </a:lnTo>
                    <a:lnTo>
                      <a:pt x="2676" y="1128"/>
                    </a:lnTo>
                    <a:lnTo>
                      <a:pt x="2673" y="1135"/>
                    </a:lnTo>
                    <a:lnTo>
                      <a:pt x="2671" y="1151"/>
                    </a:lnTo>
                    <a:lnTo>
                      <a:pt x="2671" y="1167"/>
                    </a:lnTo>
                    <a:lnTo>
                      <a:pt x="2671" y="1181"/>
                    </a:lnTo>
                    <a:lnTo>
                      <a:pt x="2671" y="1200"/>
                    </a:lnTo>
                    <a:lnTo>
                      <a:pt x="2671" y="1218"/>
                    </a:lnTo>
                    <a:lnTo>
                      <a:pt x="2674" y="1233"/>
                    </a:lnTo>
                    <a:lnTo>
                      <a:pt x="2677" y="1246"/>
                    </a:lnTo>
                    <a:lnTo>
                      <a:pt x="2679" y="1257"/>
                    </a:lnTo>
                    <a:lnTo>
                      <a:pt x="2679" y="1269"/>
                    </a:lnTo>
                    <a:lnTo>
                      <a:pt x="2678" y="1281"/>
                    </a:lnTo>
                    <a:lnTo>
                      <a:pt x="2674" y="1293"/>
                    </a:lnTo>
                    <a:lnTo>
                      <a:pt x="2672" y="1301"/>
                    </a:lnTo>
                    <a:lnTo>
                      <a:pt x="2672" y="1308"/>
                    </a:lnTo>
                    <a:lnTo>
                      <a:pt x="2673" y="1320"/>
                    </a:lnTo>
                    <a:lnTo>
                      <a:pt x="2676" y="1331"/>
                    </a:lnTo>
                    <a:lnTo>
                      <a:pt x="2677" y="1339"/>
                    </a:lnTo>
                    <a:lnTo>
                      <a:pt x="2678" y="1346"/>
                    </a:lnTo>
                    <a:lnTo>
                      <a:pt x="2677" y="1353"/>
                    </a:lnTo>
                    <a:lnTo>
                      <a:pt x="2676" y="1357"/>
                    </a:lnTo>
                    <a:lnTo>
                      <a:pt x="2672" y="1361"/>
                    </a:lnTo>
                    <a:lnTo>
                      <a:pt x="2668" y="1362"/>
                    </a:lnTo>
                    <a:lnTo>
                      <a:pt x="2665" y="1363"/>
                    </a:lnTo>
                    <a:lnTo>
                      <a:pt x="2657" y="1365"/>
                    </a:lnTo>
                    <a:lnTo>
                      <a:pt x="2649" y="1366"/>
                    </a:lnTo>
                    <a:lnTo>
                      <a:pt x="2647" y="1368"/>
                    </a:lnTo>
                    <a:lnTo>
                      <a:pt x="2645" y="1369"/>
                    </a:lnTo>
                    <a:lnTo>
                      <a:pt x="2643" y="1371"/>
                    </a:lnTo>
                    <a:lnTo>
                      <a:pt x="2642" y="1374"/>
                    </a:lnTo>
                    <a:lnTo>
                      <a:pt x="2640" y="1381"/>
                    </a:lnTo>
                    <a:lnTo>
                      <a:pt x="2640" y="1389"/>
                    </a:lnTo>
                    <a:lnTo>
                      <a:pt x="2640" y="1394"/>
                    </a:lnTo>
                    <a:lnTo>
                      <a:pt x="2639" y="1397"/>
                    </a:lnTo>
                    <a:lnTo>
                      <a:pt x="2638" y="1402"/>
                    </a:lnTo>
                    <a:lnTo>
                      <a:pt x="2636" y="1405"/>
                    </a:lnTo>
                    <a:lnTo>
                      <a:pt x="2634" y="1407"/>
                    </a:lnTo>
                    <a:lnTo>
                      <a:pt x="2630" y="1408"/>
                    </a:lnTo>
                    <a:lnTo>
                      <a:pt x="2626" y="1408"/>
                    </a:lnTo>
                    <a:lnTo>
                      <a:pt x="2620" y="1405"/>
                    </a:lnTo>
                    <a:lnTo>
                      <a:pt x="2607" y="1397"/>
                    </a:lnTo>
                    <a:lnTo>
                      <a:pt x="2595" y="1390"/>
                    </a:lnTo>
                    <a:lnTo>
                      <a:pt x="2589" y="1388"/>
                    </a:lnTo>
                    <a:lnTo>
                      <a:pt x="2584" y="1386"/>
                    </a:lnTo>
                    <a:lnTo>
                      <a:pt x="2579" y="1384"/>
                    </a:lnTo>
                    <a:lnTo>
                      <a:pt x="2576" y="1384"/>
                    </a:lnTo>
                    <a:lnTo>
                      <a:pt x="2569" y="1386"/>
                    </a:lnTo>
                    <a:lnTo>
                      <a:pt x="2563" y="1388"/>
                    </a:lnTo>
                    <a:lnTo>
                      <a:pt x="2561" y="1389"/>
                    </a:lnTo>
                    <a:lnTo>
                      <a:pt x="2559" y="1391"/>
                    </a:lnTo>
                    <a:lnTo>
                      <a:pt x="2558" y="1394"/>
                    </a:lnTo>
                    <a:lnTo>
                      <a:pt x="2557" y="1397"/>
                    </a:lnTo>
                    <a:lnTo>
                      <a:pt x="2555" y="1405"/>
                    </a:lnTo>
                    <a:lnTo>
                      <a:pt x="2552" y="1412"/>
                    </a:lnTo>
                    <a:lnTo>
                      <a:pt x="2547" y="1418"/>
                    </a:lnTo>
                    <a:lnTo>
                      <a:pt x="2542" y="1422"/>
                    </a:lnTo>
                    <a:lnTo>
                      <a:pt x="2539" y="1427"/>
                    </a:lnTo>
                    <a:lnTo>
                      <a:pt x="2534" y="1433"/>
                    </a:lnTo>
                    <a:lnTo>
                      <a:pt x="2532" y="1441"/>
                    </a:lnTo>
                    <a:lnTo>
                      <a:pt x="2532" y="1451"/>
                    </a:lnTo>
                    <a:lnTo>
                      <a:pt x="2532" y="1464"/>
                    </a:lnTo>
                    <a:lnTo>
                      <a:pt x="2532" y="1479"/>
                    </a:lnTo>
                    <a:lnTo>
                      <a:pt x="2532" y="1488"/>
                    </a:lnTo>
                    <a:lnTo>
                      <a:pt x="2531" y="1495"/>
                    </a:lnTo>
                    <a:lnTo>
                      <a:pt x="2529" y="1500"/>
                    </a:lnTo>
                    <a:lnTo>
                      <a:pt x="2528" y="1503"/>
                    </a:lnTo>
                    <a:lnTo>
                      <a:pt x="2522" y="1512"/>
                    </a:lnTo>
                    <a:lnTo>
                      <a:pt x="2514" y="1521"/>
                    </a:lnTo>
                    <a:lnTo>
                      <a:pt x="2506" y="1532"/>
                    </a:lnTo>
                    <a:lnTo>
                      <a:pt x="2496" y="1541"/>
                    </a:lnTo>
                    <a:lnTo>
                      <a:pt x="2488" y="1552"/>
                    </a:lnTo>
                    <a:lnTo>
                      <a:pt x="2481" y="1566"/>
                    </a:lnTo>
                    <a:lnTo>
                      <a:pt x="2473" y="1579"/>
                    </a:lnTo>
                    <a:lnTo>
                      <a:pt x="2468" y="1589"/>
                    </a:lnTo>
                    <a:lnTo>
                      <a:pt x="2462" y="1594"/>
                    </a:lnTo>
                    <a:lnTo>
                      <a:pt x="2456" y="1597"/>
                    </a:lnTo>
                    <a:lnTo>
                      <a:pt x="2451" y="1598"/>
                    </a:lnTo>
                    <a:lnTo>
                      <a:pt x="2446" y="1598"/>
                    </a:lnTo>
                    <a:lnTo>
                      <a:pt x="2440" y="1598"/>
                    </a:lnTo>
                    <a:lnTo>
                      <a:pt x="2433" y="1597"/>
                    </a:lnTo>
                    <a:lnTo>
                      <a:pt x="2425" y="1596"/>
                    </a:lnTo>
                    <a:lnTo>
                      <a:pt x="2418" y="1595"/>
                    </a:lnTo>
                    <a:lnTo>
                      <a:pt x="2409" y="1595"/>
                    </a:lnTo>
                    <a:lnTo>
                      <a:pt x="2402" y="1596"/>
                    </a:lnTo>
                    <a:lnTo>
                      <a:pt x="2394" y="1597"/>
                    </a:lnTo>
                    <a:lnTo>
                      <a:pt x="2387" y="1599"/>
                    </a:lnTo>
                    <a:lnTo>
                      <a:pt x="2380" y="1603"/>
                    </a:lnTo>
                    <a:lnTo>
                      <a:pt x="2372" y="1607"/>
                    </a:lnTo>
                    <a:lnTo>
                      <a:pt x="2366" y="1611"/>
                    </a:lnTo>
                    <a:lnTo>
                      <a:pt x="2361" y="1615"/>
                    </a:lnTo>
                    <a:lnTo>
                      <a:pt x="2358" y="1617"/>
                    </a:lnTo>
                    <a:lnTo>
                      <a:pt x="2356" y="1618"/>
                    </a:lnTo>
                    <a:lnTo>
                      <a:pt x="2353" y="1618"/>
                    </a:lnTo>
                    <a:lnTo>
                      <a:pt x="2351" y="1617"/>
                    </a:lnTo>
                    <a:lnTo>
                      <a:pt x="2349" y="1616"/>
                    </a:lnTo>
                    <a:lnTo>
                      <a:pt x="2343" y="1616"/>
                    </a:lnTo>
                    <a:lnTo>
                      <a:pt x="2336" y="1617"/>
                    </a:lnTo>
                    <a:lnTo>
                      <a:pt x="2325" y="1620"/>
                    </a:lnTo>
                    <a:lnTo>
                      <a:pt x="2314" y="1622"/>
                    </a:lnTo>
                    <a:lnTo>
                      <a:pt x="2303" y="1623"/>
                    </a:lnTo>
                    <a:lnTo>
                      <a:pt x="2290" y="1624"/>
                    </a:lnTo>
                    <a:lnTo>
                      <a:pt x="2275" y="1627"/>
                    </a:lnTo>
                    <a:lnTo>
                      <a:pt x="2264" y="1629"/>
                    </a:lnTo>
                    <a:lnTo>
                      <a:pt x="2250" y="1630"/>
                    </a:lnTo>
                    <a:lnTo>
                      <a:pt x="2232" y="1633"/>
                    </a:lnTo>
                    <a:lnTo>
                      <a:pt x="2211" y="1636"/>
                    </a:lnTo>
                    <a:lnTo>
                      <a:pt x="2201" y="1639"/>
                    </a:lnTo>
                    <a:lnTo>
                      <a:pt x="2194" y="1641"/>
                    </a:lnTo>
                    <a:lnTo>
                      <a:pt x="2189" y="1643"/>
                    </a:lnTo>
                    <a:lnTo>
                      <a:pt x="2188" y="1647"/>
                    </a:lnTo>
                    <a:lnTo>
                      <a:pt x="2187" y="1651"/>
                    </a:lnTo>
                    <a:lnTo>
                      <a:pt x="2188" y="1653"/>
                    </a:lnTo>
                    <a:lnTo>
                      <a:pt x="2189" y="1655"/>
                    </a:lnTo>
                    <a:lnTo>
                      <a:pt x="2191" y="1658"/>
                    </a:lnTo>
                    <a:lnTo>
                      <a:pt x="2196" y="1665"/>
                    </a:lnTo>
                    <a:lnTo>
                      <a:pt x="2206" y="1671"/>
                    </a:lnTo>
                    <a:lnTo>
                      <a:pt x="2211" y="1674"/>
                    </a:lnTo>
                    <a:lnTo>
                      <a:pt x="2214" y="1679"/>
                    </a:lnTo>
                    <a:lnTo>
                      <a:pt x="2217" y="1689"/>
                    </a:lnTo>
                    <a:lnTo>
                      <a:pt x="2219" y="1708"/>
                    </a:lnTo>
                    <a:lnTo>
                      <a:pt x="2219" y="1711"/>
                    </a:lnTo>
                    <a:lnTo>
                      <a:pt x="2221" y="1723"/>
                    </a:lnTo>
                    <a:lnTo>
                      <a:pt x="2224" y="1736"/>
                    </a:lnTo>
                    <a:lnTo>
                      <a:pt x="2227" y="1747"/>
                    </a:lnTo>
                    <a:lnTo>
                      <a:pt x="2232" y="1756"/>
                    </a:lnTo>
                    <a:lnTo>
                      <a:pt x="2239" y="1765"/>
                    </a:lnTo>
                    <a:lnTo>
                      <a:pt x="2244" y="1768"/>
                    </a:lnTo>
                    <a:lnTo>
                      <a:pt x="2249" y="1771"/>
                    </a:lnTo>
                    <a:lnTo>
                      <a:pt x="2254" y="1773"/>
                    </a:lnTo>
                    <a:lnTo>
                      <a:pt x="2260" y="1775"/>
                    </a:lnTo>
                    <a:lnTo>
                      <a:pt x="2271" y="1779"/>
                    </a:lnTo>
                    <a:lnTo>
                      <a:pt x="2283" y="1784"/>
                    </a:lnTo>
                    <a:lnTo>
                      <a:pt x="2288" y="1786"/>
                    </a:lnTo>
                    <a:lnTo>
                      <a:pt x="2292" y="1790"/>
                    </a:lnTo>
                    <a:lnTo>
                      <a:pt x="2295" y="1793"/>
                    </a:lnTo>
                    <a:lnTo>
                      <a:pt x="2298" y="1797"/>
                    </a:lnTo>
                    <a:lnTo>
                      <a:pt x="2302" y="1811"/>
                    </a:lnTo>
                    <a:lnTo>
                      <a:pt x="2307" y="1821"/>
                    </a:lnTo>
                    <a:lnTo>
                      <a:pt x="2309" y="1825"/>
                    </a:lnTo>
                    <a:lnTo>
                      <a:pt x="2312" y="1831"/>
                    </a:lnTo>
                    <a:lnTo>
                      <a:pt x="2313" y="1836"/>
                    </a:lnTo>
                    <a:lnTo>
                      <a:pt x="2313" y="1840"/>
                    </a:lnTo>
                    <a:lnTo>
                      <a:pt x="2312" y="1844"/>
                    </a:lnTo>
                    <a:lnTo>
                      <a:pt x="2311" y="1849"/>
                    </a:lnTo>
                    <a:lnTo>
                      <a:pt x="2306" y="1859"/>
                    </a:lnTo>
                    <a:lnTo>
                      <a:pt x="2302" y="1868"/>
                    </a:lnTo>
                    <a:lnTo>
                      <a:pt x="2299" y="1878"/>
                    </a:lnTo>
                    <a:lnTo>
                      <a:pt x="2296" y="1888"/>
                    </a:lnTo>
                    <a:lnTo>
                      <a:pt x="2295" y="1897"/>
                    </a:lnTo>
                    <a:lnTo>
                      <a:pt x="2292" y="1904"/>
                    </a:lnTo>
                    <a:lnTo>
                      <a:pt x="2288" y="1910"/>
                    </a:lnTo>
                    <a:lnTo>
                      <a:pt x="2281" y="1916"/>
                    </a:lnTo>
                    <a:lnTo>
                      <a:pt x="2275" y="1918"/>
                    </a:lnTo>
                    <a:lnTo>
                      <a:pt x="2269" y="1919"/>
                    </a:lnTo>
                    <a:lnTo>
                      <a:pt x="2263" y="1919"/>
                    </a:lnTo>
                    <a:lnTo>
                      <a:pt x="2257" y="1918"/>
                    </a:lnTo>
                    <a:lnTo>
                      <a:pt x="2242" y="1913"/>
                    </a:lnTo>
                    <a:lnTo>
                      <a:pt x="2223" y="1905"/>
                    </a:lnTo>
                    <a:lnTo>
                      <a:pt x="2216" y="1904"/>
                    </a:lnTo>
                    <a:lnTo>
                      <a:pt x="2210" y="1903"/>
                    </a:lnTo>
                    <a:lnTo>
                      <a:pt x="2204" y="1904"/>
                    </a:lnTo>
                    <a:lnTo>
                      <a:pt x="2200" y="1905"/>
                    </a:lnTo>
                    <a:lnTo>
                      <a:pt x="2192" y="1910"/>
                    </a:lnTo>
                    <a:lnTo>
                      <a:pt x="2185" y="1917"/>
                    </a:lnTo>
                    <a:lnTo>
                      <a:pt x="2181" y="1919"/>
                    </a:lnTo>
                    <a:lnTo>
                      <a:pt x="2175" y="1922"/>
                    </a:lnTo>
                    <a:lnTo>
                      <a:pt x="2170" y="1924"/>
                    </a:lnTo>
                    <a:lnTo>
                      <a:pt x="2163" y="1926"/>
                    </a:lnTo>
                    <a:lnTo>
                      <a:pt x="2150" y="1929"/>
                    </a:lnTo>
                    <a:lnTo>
                      <a:pt x="2135" y="1931"/>
                    </a:lnTo>
                    <a:lnTo>
                      <a:pt x="2120" y="1935"/>
                    </a:lnTo>
                    <a:lnTo>
                      <a:pt x="2107" y="1936"/>
                    </a:lnTo>
                    <a:lnTo>
                      <a:pt x="2101" y="1937"/>
                    </a:lnTo>
                    <a:lnTo>
                      <a:pt x="2097" y="1936"/>
                    </a:lnTo>
                    <a:lnTo>
                      <a:pt x="2091" y="1936"/>
                    </a:lnTo>
                    <a:lnTo>
                      <a:pt x="2087" y="1933"/>
                    </a:lnTo>
                    <a:lnTo>
                      <a:pt x="2079" y="1931"/>
                    </a:lnTo>
                    <a:lnTo>
                      <a:pt x="2069" y="1929"/>
                    </a:lnTo>
                    <a:lnTo>
                      <a:pt x="2057" y="1929"/>
                    </a:lnTo>
                    <a:lnTo>
                      <a:pt x="2042" y="1932"/>
                    </a:lnTo>
                    <a:lnTo>
                      <a:pt x="2032" y="1933"/>
                    </a:lnTo>
                    <a:lnTo>
                      <a:pt x="2024" y="1935"/>
                    </a:lnTo>
                    <a:lnTo>
                      <a:pt x="2016" y="1933"/>
                    </a:lnTo>
                    <a:lnTo>
                      <a:pt x="2009" y="1932"/>
                    </a:lnTo>
                    <a:lnTo>
                      <a:pt x="2003" y="1930"/>
                    </a:lnTo>
                    <a:lnTo>
                      <a:pt x="1998" y="1926"/>
                    </a:lnTo>
                    <a:lnTo>
                      <a:pt x="1994" y="1923"/>
                    </a:lnTo>
                    <a:lnTo>
                      <a:pt x="1991" y="1917"/>
                    </a:lnTo>
                    <a:lnTo>
                      <a:pt x="1988" y="1912"/>
                    </a:lnTo>
                    <a:lnTo>
                      <a:pt x="1985" y="1908"/>
                    </a:lnTo>
                    <a:lnTo>
                      <a:pt x="1981" y="1906"/>
                    </a:lnTo>
                    <a:lnTo>
                      <a:pt x="1978" y="1906"/>
                    </a:lnTo>
                    <a:lnTo>
                      <a:pt x="1968" y="1906"/>
                    </a:lnTo>
                    <a:lnTo>
                      <a:pt x="1956" y="1907"/>
                    </a:lnTo>
                    <a:lnTo>
                      <a:pt x="1950" y="1907"/>
                    </a:lnTo>
                    <a:lnTo>
                      <a:pt x="1947" y="1906"/>
                    </a:lnTo>
                    <a:lnTo>
                      <a:pt x="1943" y="1904"/>
                    </a:lnTo>
                    <a:lnTo>
                      <a:pt x="1941" y="1903"/>
                    </a:lnTo>
                    <a:lnTo>
                      <a:pt x="1940" y="1900"/>
                    </a:lnTo>
                    <a:lnTo>
                      <a:pt x="1940" y="1898"/>
                    </a:lnTo>
                    <a:lnTo>
                      <a:pt x="1941" y="1895"/>
                    </a:lnTo>
                    <a:lnTo>
                      <a:pt x="1942" y="1893"/>
                    </a:lnTo>
                    <a:lnTo>
                      <a:pt x="1946" y="1889"/>
                    </a:lnTo>
                    <a:lnTo>
                      <a:pt x="1948" y="1886"/>
                    </a:lnTo>
                    <a:lnTo>
                      <a:pt x="1949" y="1884"/>
                    </a:lnTo>
                    <a:lnTo>
                      <a:pt x="1948" y="1879"/>
                    </a:lnTo>
                    <a:lnTo>
                      <a:pt x="1944" y="1875"/>
                    </a:lnTo>
                    <a:lnTo>
                      <a:pt x="1937" y="1872"/>
                    </a:lnTo>
                    <a:lnTo>
                      <a:pt x="1928" y="1868"/>
                    </a:lnTo>
                    <a:lnTo>
                      <a:pt x="1918" y="1863"/>
                    </a:lnTo>
                    <a:lnTo>
                      <a:pt x="1914" y="1860"/>
                    </a:lnTo>
                    <a:lnTo>
                      <a:pt x="1910" y="1857"/>
                    </a:lnTo>
                    <a:lnTo>
                      <a:pt x="1908" y="1854"/>
                    </a:lnTo>
                    <a:lnTo>
                      <a:pt x="1906" y="1851"/>
                    </a:lnTo>
                    <a:lnTo>
                      <a:pt x="1905" y="1844"/>
                    </a:lnTo>
                    <a:lnTo>
                      <a:pt x="1905" y="1837"/>
                    </a:lnTo>
                    <a:lnTo>
                      <a:pt x="1905" y="1834"/>
                    </a:lnTo>
                    <a:lnTo>
                      <a:pt x="1904" y="1831"/>
                    </a:lnTo>
                    <a:lnTo>
                      <a:pt x="1903" y="1830"/>
                    </a:lnTo>
                    <a:lnTo>
                      <a:pt x="1900" y="1828"/>
                    </a:lnTo>
                    <a:lnTo>
                      <a:pt x="1893" y="1826"/>
                    </a:lnTo>
                    <a:lnTo>
                      <a:pt x="1886" y="1825"/>
                    </a:lnTo>
                    <a:lnTo>
                      <a:pt x="1879" y="1824"/>
                    </a:lnTo>
                    <a:lnTo>
                      <a:pt x="1872" y="1822"/>
                    </a:lnTo>
                    <a:lnTo>
                      <a:pt x="1868" y="1821"/>
                    </a:lnTo>
                    <a:lnTo>
                      <a:pt x="1865" y="1818"/>
                    </a:lnTo>
                    <a:lnTo>
                      <a:pt x="1861" y="1815"/>
                    </a:lnTo>
                    <a:lnTo>
                      <a:pt x="1858" y="1811"/>
                    </a:lnTo>
                    <a:lnTo>
                      <a:pt x="1855" y="1807"/>
                    </a:lnTo>
                    <a:lnTo>
                      <a:pt x="1853" y="1807"/>
                    </a:lnTo>
                    <a:lnTo>
                      <a:pt x="1851" y="1809"/>
                    </a:lnTo>
                    <a:lnTo>
                      <a:pt x="1851" y="1812"/>
                    </a:lnTo>
                    <a:lnTo>
                      <a:pt x="1849" y="1815"/>
                    </a:lnTo>
                    <a:lnTo>
                      <a:pt x="1849" y="1818"/>
                    </a:lnTo>
                    <a:lnTo>
                      <a:pt x="1845" y="1831"/>
                    </a:lnTo>
                    <a:lnTo>
                      <a:pt x="1839" y="1845"/>
                    </a:lnTo>
                    <a:lnTo>
                      <a:pt x="1836" y="1848"/>
                    </a:lnTo>
                    <a:lnTo>
                      <a:pt x="1833" y="1849"/>
                    </a:lnTo>
                    <a:lnTo>
                      <a:pt x="1829" y="1849"/>
                    </a:lnTo>
                    <a:lnTo>
                      <a:pt x="1826" y="1849"/>
                    </a:lnTo>
                    <a:lnTo>
                      <a:pt x="1818" y="1848"/>
                    </a:lnTo>
                    <a:lnTo>
                      <a:pt x="1811" y="1847"/>
                    </a:lnTo>
                    <a:lnTo>
                      <a:pt x="1808" y="1847"/>
                    </a:lnTo>
                    <a:lnTo>
                      <a:pt x="1804" y="1848"/>
                    </a:lnTo>
                    <a:lnTo>
                      <a:pt x="1801" y="1851"/>
                    </a:lnTo>
                    <a:lnTo>
                      <a:pt x="1799" y="1859"/>
                    </a:lnTo>
                    <a:lnTo>
                      <a:pt x="1797" y="1866"/>
                    </a:lnTo>
                    <a:lnTo>
                      <a:pt x="1795" y="1872"/>
                    </a:lnTo>
                    <a:lnTo>
                      <a:pt x="1791" y="1876"/>
                    </a:lnTo>
                    <a:lnTo>
                      <a:pt x="1786" y="1880"/>
                    </a:lnTo>
                    <a:lnTo>
                      <a:pt x="1782" y="1885"/>
                    </a:lnTo>
                    <a:lnTo>
                      <a:pt x="1774" y="1892"/>
                    </a:lnTo>
                    <a:lnTo>
                      <a:pt x="1771" y="1897"/>
                    </a:lnTo>
                    <a:lnTo>
                      <a:pt x="1769" y="1900"/>
                    </a:lnTo>
                    <a:lnTo>
                      <a:pt x="1767" y="1905"/>
                    </a:lnTo>
                    <a:lnTo>
                      <a:pt x="1767" y="1910"/>
                    </a:lnTo>
                    <a:lnTo>
                      <a:pt x="1770" y="1917"/>
                    </a:lnTo>
                    <a:lnTo>
                      <a:pt x="1773" y="1922"/>
                    </a:lnTo>
                    <a:lnTo>
                      <a:pt x="1774" y="1925"/>
                    </a:lnTo>
                    <a:lnTo>
                      <a:pt x="1774" y="1929"/>
                    </a:lnTo>
                    <a:lnTo>
                      <a:pt x="1774" y="1933"/>
                    </a:lnTo>
                    <a:lnTo>
                      <a:pt x="1773" y="1941"/>
                    </a:lnTo>
                    <a:lnTo>
                      <a:pt x="1770" y="1956"/>
                    </a:lnTo>
                    <a:lnTo>
                      <a:pt x="1765" y="1969"/>
                    </a:lnTo>
                    <a:lnTo>
                      <a:pt x="1760" y="1980"/>
                    </a:lnTo>
                    <a:lnTo>
                      <a:pt x="1758" y="1992"/>
                    </a:lnTo>
                    <a:lnTo>
                      <a:pt x="1758" y="1995"/>
                    </a:lnTo>
                    <a:lnTo>
                      <a:pt x="1759" y="1999"/>
                    </a:lnTo>
                    <a:lnTo>
                      <a:pt x="1760" y="2001"/>
                    </a:lnTo>
                    <a:lnTo>
                      <a:pt x="1761" y="2005"/>
                    </a:lnTo>
                    <a:lnTo>
                      <a:pt x="1765" y="2008"/>
                    </a:lnTo>
                    <a:lnTo>
                      <a:pt x="1767" y="2014"/>
                    </a:lnTo>
                    <a:lnTo>
                      <a:pt x="1766" y="2015"/>
                    </a:lnTo>
                    <a:lnTo>
                      <a:pt x="1765" y="2018"/>
                    </a:lnTo>
                    <a:lnTo>
                      <a:pt x="1761" y="2019"/>
                    </a:lnTo>
                    <a:lnTo>
                      <a:pt x="1757" y="2019"/>
                    </a:lnTo>
                    <a:lnTo>
                      <a:pt x="1751" y="2019"/>
                    </a:lnTo>
                    <a:lnTo>
                      <a:pt x="1747" y="2019"/>
                    </a:lnTo>
                    <a:lnTo>
                      <a:pt x="1742" y="2020"/>
                    </a:lnTo>
                    <a:lnTo>
                      <a:pt x="1740" y="2021"/>
                    </a:lnTo>
                    <a:lnTo>
                      <a:pt x="1736" y="2025"/>
                    </a:lnTo>
                    <a:lnTo>
                      <a:pt x="1734" y="2027"/>
                    </a:lnTo>
                    <a:lnTo>
                      <a:pt x="1732" y="2032"/>
                    </a:lnTo>
                    <a:lnTo>
                      <a:pt x="1729" y="2037"/>
                    </a:lnTo>
                    <a:lnTo>
                      <a:pt x="1723" y="2052"/>
                    </a:lnTo>
                    <a:lnTo>
                      <a:pt x="1716" y="2073"/>
                    </a:lnTo>
                    <a:lnTo>
                      <a:pt x="1709" y="2095"/>
                    </a:lnTo>
                    <a:lnTo>
                      <a:pt x="1703" y="2114"/>
                    </a:lnTo>
                    <a:lnTo>
                      <a:pt x="1700" y="2122"/>
                    </a:lnTo>
                    <a:lnTo>
                      <a:pt x="1696" y="2128"/>
                    </a:lnTo>
                    <a:lnTo>
                      <a:pt x="1691" y="2134"/>
                    </a:lnTo>
                    <a:lnTo>
                      <a:pt x="1688" y="2138"/>
                    </a:lnTo>
                    <a:lnTo>
                      <a:pt x="1677" y="2146"/>
                    </a:lnTo>
                    <a:lnTo>
                      <a:pt x="1668" y="2157"/>
                    </a:lnTo>
                    <a:lnTo>
                      <a:pt x="1663" y="2162"/>
                    </a:lnTo>
                    <a:lnTo>
                      <a:pt x="1659" y="2168"/>
                    </a:lnTo>
                    <a:lnTo>
                      <a:pt x="1658" y="2172"/>
                    </a:lnTo>
                    <a:lnTo>
                      <a:pt x="1657" y="2177"/>
                    </a:lnTo>
                    <a:lnTo>
                      <a:pt x="1656" y="2185"/>
                    </a:lnTo>
                    <a:lnTo>
                      <a:pt x="1651" y="2194"/>
                    </a:lnTo>
                    <a:lnTo>
                      <a:pt x="1648" y="2197"/>
                    </a:lnTo>
                    <a:lnTo>
                      <a:pt x="1647" y="2202"/>
                    </a:lnTo>
                    <a:lnTo>
                      <a:pt x="1646" y="2208"/>
                    </a:lnTo>
                    <a:lnTo>
                      <a:pt x="1646" y="2213"/>
                    </a:lnTo>
                    <a:lnTo>
                      <a:pt x="1645" y="2223"/>
                    </a:lnTo>
                    <a:lnTo>
                      <a:pt x="1644" y="2233"/>
                    </a:lnTo>
                    <a:lnTo>
                      <a:pt x="1641" y="2237"/>
                    </a:lnTo>
                    <a:lnTo>
                      <a:pt x="1638" y="2239"/>
                    </a:lnTo>
                    <a:lnTo>
                      <a:pt x="1634" y="2241"/>
                    </a:lnTo>
                    <a:lnTo>
                      <a:pt x="1631" y="2244"/>
                    </a:lnTo>
                    <a:lnTo>
                      <a:pt x="1621" y="2245"/>
                    </a:lnTo>
                    <a:lnTo>
                      <a:pt x="1613" y="2246"/>
                    </a:lnTo>
                    <a:lnTo>
                      <a:pt x="1604" y="2246"/>
                    </a:lnTo>
                    <a:lnTo>
                      <a:pt x="1597" y="2247"/>
                    </a:lnTo>
                    <a:lnTo>
                      <a:pt x="1593" y="2248"/>
                    </a:lnTo>
                    <a:lnTo>
                      <a:pt x="1588" y="2251"/>
                    </a:lnTo>
                    <a:lnTo>
                      <a:pt x="1583" y="2254"/>
                    </a:lnTo>
                    <a:lnTo>
                      <a:pt x="1578" y="2258"/>
                    </a:lnTo>
                    <a:lnTo>
                      <a:pt x="1572" y="2264"/>
                    </a:lnTo>
                    <a:lnTo>
                      <a:pt x="1566" y="2267"/>
                    </a:lnTo>
                    <a:lnTo>
                      <a:pt x="1562" y="2269"/>
                    </a:lnTo>
                    <a:lnTo>
                      <a:pt x="1557" y="2270"/>
                    </a:lnTo>
                    <a:lnTo>
                      <a:pt x="1551" y="2270"/>
                    </a:lnTo>
                    <a:lnTo>
                      <a:pt x="1546" y="2269"/>
                    </a:lnTo>
                    <a:lnTo>
                      <a:pt x="1540" y="2265"/>
                    </a:lnTo>
                    <a:lnTo>
                      <a:pt x="1533" y="2263"/>
                    </a:lnTo>
                    <a:lnTo>
                      <a:pt x="1527" y="2262"/>
                    </a:lnTo>
                    <a:lnTo>
                      <a:pt x="1522" y="2262"/>
                    </a:lnTo>
                    <a:lnTo>
                      <a:pt x="1518" y="2263"/>
                    </a:lnTo>
                    <a:lnTo>
                      <a:pt x="1514" y="2264"/>
                    </a:lnTo>
                    <a:lnTo>
                      <a:pt x="1507" y="2266"/>
                    </a:lnTo>
                    <a:lnTo>
                      <a:pt x="1501" y="2267"/>
                    </a:lnTo>
                    <a:lnTo>
                      <a:pt x="1498" y="2267"/>
                    </a:lnTo>
                    <a:lnTo>
                      <a:pt x="1495" y="2267"/>
                    </a:lnTo>
                    <a:lnTo>
                      <a:pt x="1493" y="2266"/>
                    </a:lnTo>
                    <a:lnTo>
                      <a:pt x="1490" y="2265"/>
                    </a:lnTo>
                    <a:lnTo>
                      <a:pt x="1489" y="2263"/>
                    </a:lnTo>
                    <a:lnTo>
                      <a:pt x="1489" y="2262"/>
                    </a:lnTo>
                    <a:lnTo>
                      <a:pt x="1490" y="2259"/>
                    </a:lnTo>
                    <a:lnTo>
                      <a:pt x="1492" y="2257"/>
                    </a:lnTo>
                    <a:lnTo>
                      <a:pt x="1496" y="2252"/>
                    </a:lnTo>
                    <a:lnTo>
                      <a:pt x="1503" y="2246"/>
                    </a:lnTo>
                    <a:lnTo>
                      <a:pt x="1517" y="2232"/>
                    </a:lnTo>
                    <a:lnTo>
                      <a:pt x="1527" y="2220"/>
                    </a:lnTo>
                    <a:lnTo>
                      <a:pt x="1530" y="2216"/>
                    </a:lnTo>
                    <a:lnTo>
                      <a:pt x="1532" y="2213"/>
                    </a:lnTo>
                    <a:lnTo>
                      <a:pt x="1533" y="2209"/>
                    </a:lnTo>
                    <a:lnTo>
                      <a:pt x="1533" y="2206"/>
                    </a:lnTo>
                    <a:lnTo>
                      <a:pt x="1532" y="2200"/>
                    </a:lnTo>
                    <a:lnTo>
                      <a:pt x="1531" y="2191"/>
                    </a:lnTo>
                    <a:lnTo>
                      <a:pt x="1528" y="2184"/>
                    </a:lnTo>
                    <a:lnTo>
                      <a:pt x="1527" y="2177"/>
                    </a:lnTo>
                    <a:lnTo>
                      <a:pt x="1527" y="2174"/>
                    </a:lnTo>
                    <a:lnTo>
                      <a:pt x="1527" y="2171"/>
                    </a:lnTo>
                    <a:lnTo>
                      <a:pt x="1528" y="2169"/>
                    </a:lnTo>
                    <a:lnTo>
                      <a:pt x="1531" y="2166"/>
                    </a:lnTo>
                    <a:lnTo>
                      <a:pt x="1536" y="2162"/>
                    </a:lnTo>
                    <a:lnTo>
                      <a:pt x="1539" y="2156"/>
                    </a:lnTo>
                    <a:lnTo>
                      <a:pt x="1539" y="2153"/>
                    </a:lnTo>
                    <a:lnTo>
                      <a:pt x="1538" y="2151"/>
                    </a:lnTo>
                    <a:lnTo>
                      <a:pt x="1536" y="2149"/>
                    </a:lnTo>
                    <a:lnTo>
                      <a:pt x="1531" y="2145"/>
                    </a:lnTo>
                    <a:lnTo>
                      <a:pt x="1526" y="2143"/>
                    </a:lnTo>
                    <a:lnTo>
                      <a:pt x="1525" y="2140"/>
                    </a:lnTo>
                    <a:lnTo>
                      <a:pt x="1525" y="2136"/>
                    </a:lnTo>
                    <a:lnTo>
                      <a:pt x="1526" y="2132"/>
                    </a:lnTo>
                    <a:lnTo>
                      <a:pt x="1531" y="2122"/>
                    </a:lnTo>
                    <a:lnTo>
                      <a:pt x="1533" y="2113"/>
                    </a:lnTo>
                    <a:lnTo>
                      <a:pt x="1532" y="2112"/>
                    </a:lnTo>
                    <a:lnTo>
                      <a:pt x="1530" y="2111"/>
                    </a:lnTo>
                    <a:lnTo>
                      <a:pt x="1526" y="2109"/>
                    </a:lnTo>
                    <a:lnTo>
                      <a:pt x="1522" y="2109"/>
                    </a:lnTo>
                    <a:lnTo>
                      <a:pt x="1513" y="2111"/>
                    </a:lnTo>
                    <a:lnTo>
                      <a:pt x="1507" y="2111"/>
                    </a:lnTo>
                    <a:lnTo>
                      <a:pt x="1499" y="2111"/>
                    </a:lnTo>
                    <a:lnTo>
                      <a:pt x="1492" y="2108"/>
                    </a:lnTo>
                    <a:lnTo>
                      <a:pt x="1486" y="2105"/>
                    </a:lnTo>
                    <a:lnTo>
                      <a:pt x="1480" y="2099"/>
                    </a:lnTo>
                    <a:lnTo>
                      <a:pt x="1473" y="2088"/>
                    </a:lnTo>
                    <a:lnTo>
                      <a:pt x="1464" y="2071"/>
                    </a:lnTo>
                    <a:lnTo>
                      <a:pt x="1455" y="2051"/>
                    </a:lnTo>
                    <a:lnTo>
                      <a:pt x="1448" y="2034"/>
                    </a:lnTo>
                    <a:lnTo>
                      <a:pt x="1439" y="2019"/>
                    </a:lnTo>
                    <a:lnTo>
                      <a:pt x="1432" y="2006"/>
                    </a:lnTo>
                    <a:lnTo>
                      <a:pt x="1424" y="1994"/>
                    </a:lnTo>
                    <a:lnTo>
                      <a:pt x="1418" y="1985"/>
                    </a:lnTo>
                    <a:lnTo>
                      <a:pt x="1413" y="1975"/>
                    </a:lnTo>
                    <a:lnTo>
                      <a:pt x="1410" y="1964"/>
                    </a:lnTo>
                    <a:lnTo>
                      <a:pt x="1408" y="1955"/>
                    </a:lnTo>
                    <a:lnTo>
                      <a:pt x="1408" y="1945"/>
                    </a:lnTo>
                    <a:lnTo>
                      <a:pt x="1408" y="1943"/>
                    </a:lnTo>
                    <a:lnTo>
                      <a:pt x="1408" y="1942"/>
                    </a:lnTo>
                    <a:lnTo>
                      <a:pt x="1407" y="1941"/>
                    </a:lnTo>
                    <a:lnTo>
                      <a:pt x="1406" y="1939"/>
                    </a:lnTo>
                    <a:lnTo>
                      <a:pt x="1401" y="1938"/>
                    </a:lnTo>
                    <a:lnTo>
                      <a:pt x="1396" y="1938"/>
                    </a:lnTo>
                    <a:lnTo>
                      <a:pt x="1383" y="1938"/>
                    </a:lnTo>
                    <a:lnTo>
                      <a:pt x="1372" y="1937"/>
                    </a:lnTo>
                    <a:lnTo>
                      <a:pt x="1367" y="1936"/>
                    </a:lnTo>
                    <a:lnTo>
                      <a:pt x="1364" y="1935"/>
                    </a:lnTo>
                    <a:lnTo>
                      <a:pt x="1362" y="1931"/>
                    </a:lnTo>
                    <a:lnTo>
                      <a:pt x="1362" y="1928"/>
                    </a:lnTo>
                    <a:lnTo>
                      <a:pt x="1362" y="1918"/>
                    </a:lnTo>
                    <a:lnTo>
                      <a:pt x="1362" y="1907"/>
                    </a:lnTo>
                    <a:lnTo>
                      <a:pt x="1352" y="1889"/>
                    </a:lnTo>
                    <a:lnTo>
                      <a:pt x="1344" y="1878"/>
                    </a:lnTo>
                    <a:lnTo>
                      <a:pt x="1343" y="1868"/>
                    </a:lnTo>
                    <a:lnTo>
                      <a:pt x="1342" y="1856"/>
                    </a:lnTo>
                    <a:lnTo>
                      <a:pt x="1341" y="1843"/>
                    </a:lnTo>
                    <a:lnTo>
                      <a:pt x="1338" y="1830"/>
                    </a:lnTo>
                    <a:lnTo>
                      <a:pt x="1338" y="1824"/>
                    </a:lnTo>
                    <a:lnTo>
                      <a:pt x="1338" y="1819"/>
                    </a:lnTo>
                    <a:lnTo>
                      <a:pt x="1338" y="1815"/>
                    </a:lnTo>
                    <a:lnTo>
                      <a:pt x="1339" y="1811"/>
                    </a:lnTo>
                    <a:lnTo>
                      <a:pt x="1344" y="1803"/>
                    </a:lnTo>
                    <a:lnTo>
                      <a:pt x="1348" y="1796"/>
                    </a:lnTo>
                    <a:lnTo>
                      <a:pt x="1354" y="1785"/>
                    </a:lnTo>
                    <a:lnTo>
                      <a:pt x="1363" y="1772"/>
                    </a:lnTo>
                    <a:lnTo>
                      <a:pt x="1373" y="1758"/>
                    </a:lnTo>
                    <a:lnTo>
                      <a:pt x="1380" y="1746"/>
                    </a:lnTo>
                    <a:lnTo>
                      <a:pt x="1382" y="1742"/>
                    </a:lnTo>
                    <a:lnTo>
                      <a:pt x="1383" y="1739"/>
                    </a:lnTo>
                    <a:lnTo>
                      <a:pt x="1383" y="1735"/>
                    </a:lnTo>
                    <a:lnTo>
                      <a:pt x="1382" y="1733"/>
                    </a:lnTo>
                    <a:lnTo>
                      <a:pt x="1380" y="1730"/>
                    </a:lnTo>
                    <a:lnTo>
                      <a:pt x="1376" y="1728"/>
                    </a:lnTo>
                    <a:lnTo>
                      <a:pt x="1373" y="1725"/>
                    </a:lnTo>
                    <a:lnTo>
                      <a:pt x="1368" y="1724"/>
                    </a:lnTo>
                    <a:lnTo>
                      <a:pt x="1358" y="1722"/>
                    </a:lnTo>
                    <a:lnTo>
                      <a:pt x="1351" y="1722"/>
                    </a:lnTo>
                    <a:lnTo>
                      <a:pt x="1348" y="1723"/>
                    </a:lnTo>
                    <a:lnTo>
                      <a:pt x="1345" y="1725"/>
                    </a:lnTo>
                    <a:lnTo>
                      <a:pt x="1343" y="1729"/>
                    </a:lnTo>
                    <a:lnTo>
                      <a:pt x="1341" y="1734"/>
                    </a:lnTo>
                    <a:lnTo>
                      <a:pt x="1339" y="1737"/>
                    </a:lnTo>
                    <a:lnTo>
                      <a:pt x="1337" y="1741"/>
                    </a:lnTo>
                    <a:lnTo>
                      <a:pt x="1336" y="1742"/>
                    </a:lnTo>
                    <a:lnTo>
                      <a:pt x="1335" y="1742"/>
                    </a:lnTo>
                    <a:lnTo>
                      <a:pt x="1332" y="1737"/>
                    </a:lnTo>
                    <a:lnTo>
                      <a:pt x="1331" y="1730"/>
                    </a:lnTo>
                    <a:lnTo>
                      <a:pt x="1329" y="1722"/>
                    </a:lnTo>
                    <a:lnTo>
                      <a:pt x="1325" y="1714"/>
                    </a:lnTo>
                    <a:lnTo>
                      <a:pt x="1320" y="1703"/>
                    </a:lnTo>
                    <a:lnTo>
                      <a:pt x="1314" y="1690"/>
                    </a:lnTo>
                    <a:lnTo>
                      <a:pt x="1312" y="1683"/>
                    </a:lnTo>
                    <a:lnTo>
                      <a:pt x="1309" y="1678"/>
                    </a:lnTo>
                    <a:lnTo>
                      <a:pt x="1305" y="1673"/>
                    </a:lnTo>
                    <a:lnTo>
                      <a:pt x="1301" y="1671"/>
                    </a:lnTo>
                    <a:lnTo>
                      <a:pt x="1292" y="1668"/>
                    </a:lnTo>
                    <a:lnTo>
                      <a:pt x="1282" y="1667"/>
                    </a:lnTo>
                    <a:lnTo>
                      <a:pt x="1278" y="1667"/>
                    </a:lnTo>
                    <a:lnTo>
                      <a:pt x="1275" y="1666"/>
                    </a:lnTo>
                    <a:lnTo>
                      <a:pt x="1273" y="1662"/>
                    </a:lnTo>
                    <a:lnTo>
                      <a:pt x="1272" y="1660"/>
                    </a:lnTo>
                    <a:lnTo>
                      <a:pt x="1272" y="1652"/>
                    </a:lnTo>
                    <a:lnTo>
                      <a:pt x="1272" y="1641"/>
                    </a:lnTo>
                    <a:lnTo>
                      <a:pt x="1270" y="1636"/>
                    </a:lnTo>
                    <a:lnTo>
                      <a:pt x="1269" y="1632"/>
                    </a:lnTo>
                    <a:lnTo>
                      <a:pt x="1267" y="1627"/>
                    </a:lnTo>
                    <a:lnTo>
                      <a:pt x="1265" y="1622"/>
                    </a:lnTo>
                    <a:lnTo>
                      <a:pt x="1256" y="1613"/>
                    </a:lnTo>
                    <a:lnTo>
                      <a:pt x="1248" y="1603"/>
                    </a:lnTo>
                    <a:lnTo>
                      <a:pt x="1244" y="1598"/>
                    </a:lnTo>
                    <a:lnTo>
                      <a:pt x="1241" y="1594"/>
                    </a:lnTo>
                    <a:lnTo>
                      <a:pt x="1240" y="1589"/>
                    </a:lnTo>
                    <a:lnTo>
                      <a:pt x="1238" y="1584"/>
                    </a:lnTo>
                    <a:lnTo>
                      <a:pt x="1236" y="1573"/>
                    </a:lnTo>
                    <a:lnTo>
                      <a:pt x="1236" y="1563"/>
                    </a:lnTo>
                    <a:lnTo>
                      <a:pt x="1235" y="1558"/>
                    </a:lnTo>
                    <a:lnTo>
                      <a:pt x="1234" y="1553"/>
                    </a:lnTo>
                    <a:lnTo>
                      <a:pt x="1232" y="1550"/>
                    </a:lnTo>
                    <a:lnTo>
                      <a:pt x="1230" y="1546"/>
                    </a:lnTo>
                    <a:lnTo>
                      <a:pt x="1228" y="1542"/>
                    </a:lnTo>
                    <a:lnTo>
                      <a:pt x="1225" y="1541"/>
                    </a:lnTo>
                    <a:lnTo>
                      <a:pt x="1222" y="1540"/>
                    </a:lnTo>
                    <a:lnTo>
                      <a:pt x="1218" y="1540"/>
                    </a:lnTo>
                    <a:lnTo>
                      <a:pt x="1211" y="1540"/>
                    </a:lnTo>
                    <a:lnTo>
                      <a:pt x="1204" y="1541"/>
                    </a:lnTo>
                    <a:lnTo>
                      <a:pt x="1202" y="1541"/>
                    </a:lnTo>
                    <a:lnTo>
                      <a:pt x="1198" y="1541"/>
                    </a:lnTo>
                    <a:lnTo>
                      <a:pt x="1194" y="1540"/>
                    </a:lnTo>
                    <a:lnTo>
                      <a:pt x="1191" y="1538"/>
                    </a:lnTo>
                    <a:lnTo>
                      <a:pt x="1187" y="1535"/>
                    </a:lnTo>
                    <a:lnTo>
                      <a:pt x="1186" y="1532"/>
                    </a:lnTo>
                    <a:lnTo>
                      <a:pt x="1184" y="1528"/>
                    </a:lnTo>
                    <a:lnTo>
                      <a:pt x="1182" y="1523"/>
                    </a:lnTo>
                    <a:lnTo>
                      <a:pt x="1180" y="1512"/>
                    </a:lnTo>
                    <a:lnTo>
                      <a:pt x="1177" y="1497"/>
                    </a:lnTo>
                    <a:lnTo>
                      <a:pt x="1174" y="1489"/>
                    </a:lnTo>
                    <a:lnTo>
                      <a:pt x="1169" y="1483"/>
                    </a:lnTo>
                    <a:lnTo>
                      <a:pt x="1165" y="1477"/>
                    </a:lnTo>
                    <a:lnTo>
                      <a:pt x="1160" y="1472"/>
                    </a:lnTo>
                    <a:lnTo>
                      <a:pt x="1150" y="1463"/>
                    </a:lnTo>
                    <a:lnTo>
                      <a:pt x="1143" y="1454"/>
                    </a:lnTo>
                    <a:lnTo>
                      <a:pt x="1141" y="1450"/>
                    </a:lnTo>
                    <a:lnTo>
                      <a:pt x="1140" y="1446"/>
                    </a:lnTo>
                    <a:lnTo>
                      <a:pt x="1140" y="1443"/>
                    </a:lnTo>
                    <a:lnTo>
                      <a:pt x="1141" y="1439"/>
                    </a:lnTo>
                    <a:lnTo>
                      <a:pt x="1143" y="1432"/>
                    </a:lnTo>
                    <a:lnTo>
                      <a:pt x="1146" y="1424"/>
                    </a:lnTo>
                    <a:lnTo>
                      <a:pt x="1146" y="1419"/>
                    </a:lnTo>
                    <a:lnTo>
                      <a:pt x="1144" y="1414"/>
                    </a:lnTo>
                    <a:lnTo>
                      <a:pt x="1143" y="1410"/>
                    </a:lnTo>
                    <a:lnTo>
                      <a:pt x="1142" y="1408"/>
                    </a:lnTo>
                    <a:lnTo>
                      <a:pt x="1137" y="1402"/>
                    </a:lnTo>
                    <a:lnTo>
                      <a:pt x="1133" y="1397"/>
                    </a:lnTo>
                    <a:lnTo>
                      <a:pt x="1129" y="1394"/>
                    </a:lnTo>
                    <a:lnTo>
                      <a:pt x="1128" y="1391"/>
                    </a:lnTo>
                    <a:lnTo>
                      <a:pt x="1127" y="1388"/>
                    </a:lnTo>
                    <a:lnTo>
                      <a:pt x="1125" y="1384"/>
                    </a:lnTo>
                    <a:lnTo>
                      <a:pt x="1127" y="1368"/>
                    </a:lnTo>
                    <a:lnTo>
                      <a:pt x="1129" y="1351"/>
                    </a:lnTo>
                    <a:lnTo>
                      <a:pt x="1129" y="1347"/>
                    </a:lnTo>
                    <a:lnTo>
                      <a:pt x="1127" y="1344"/>
                    </a:lnTo>
                    <a:lnTo>
                      <a:pt x="1124" y="1342"/>
                    </a:lnTo>
                    <a:lnTo>
                      <a:pt x="1122" y="1340"/>
                    </a:lnTo>
                    <a:lnTo>
                      <a:pt x="1116" y="1339"/>
                    </a:lnTo>
                    <a:lnTo>
                      <a:pt x="1110" y="1340"/>
                    </a:lnTo>
                    <a:lnTo>
                      <a:pt x="1104" y="1343"/>
                    </a:lnTo>
                    <a:lnTo>
                      <a:pt x="1099" y="1346"/>
                    </a:lnTo>
                    <a:lnTo>
                      <a:pt x="1095" y="1351"/>
                    </a:lnTo>
                    <a:lnTo>
                      <a:pt x="1090" y="1357"/>
                    </a:lnTo>
                    <a:lnTo>
                      <a:pt x="1083" y="1371"/>
                    </a:lnTo>
                    <a:lnTo>
                      <a:pt x="1073" y="1390"/>
                    </a:lnTo>
                    <a:lnTo>
                      <a:pt x="1065" y="1409"/>
                    </a:lnTo>
                    <a:lnTo>
                      <a:pt x="1058" y="1425"/>
                    </a:lnTo>
                    <a:lnTo>
                      <a:pt x="1051" y="1437"/>
                    </a:lnTo>
                    <a:lnTo>
                      <a:pt x="1043" y="1447"/>
                    </a:lnTo>
                    <a:lnTo>
                      <a:pt x="1035" y="1457"/>
                    </a:lnTo>
                    <a:lnTo>
                      <a:pt x="1027" y="1466"/>
                    </a:lnTo>
                    <a:lnTo>
                      <a:pt x="1022" y="1469"/>
                    </a:lnTo>
                    <a:lnTo>
                      <a:pt x="1018" y="1471"/>
                    </a:lnTo>
                    <a:lnTo>
                      <a:pt x="1014" y="1472"/>
                    </a:lnTo>
                    <a:lnTo>
                      <a:pt x="1010" y="1472"/>
                    </a:lnTo>
                    <a:lnTo>
                      <a:pt x="1005" y="1471"/>
                    </a:lnTo>
                    <a:lnTo>
                      <a:pt x="1002" y="1469"/>
                    </a:lnTo>
                    <a:lnTo>
                      <a:pt x="998" y="1466"/>
                    </a:lnTo>
                    <a:lnTo>
                      <a:pt x="993" y="1464"/>
                    </a:lnTo>
                    <a:lnTo>
                      <a:pt x="990" y="1460"/>
                    </a:lnTo>
                    <a:lnTo>
                      <a:pt x="989" y="1456"/>
                    </a:lnTo>
                    <a:lnTo>
                      <a:pt x="988" y="1452"/>
                    </a:lnTo>
                    <a:lnTo>
                      <a:pt x="988" y="1449"/>
                    </a:lnTo>
                    <a:lnTo>
                      <a:pt x="990" y="1440"/>
                    </a:lnTo>
                    <a:lnTo>
                      <a:pt x="993" y="1435"/>
                    </a:lnTo>
                    <a:lnTo>
                      <a:pt x="996" y="1431"/>
                    </a:lnTo>
                    <a:lnTo>
                      <a:pt x="998" y="1427"/>
                    </a:lnTo>
                    <a:lnTo>
                      <a:pt x="997" y="1425"/>
                    </a:lnTo>
                    <a:lnTo>
                      <a:pt x="996" y="1424"/>
                    </a:lnTo>
                    <a:lnTo>
                      <a:pt x="995" y="1422"/>
                    </a:lnTo>
                    <a:lnTo>
                      <a:pt x="991" y="1421"/>
                    </a:lnTo>
                    <a:lnTo>
                      <a:pt x="985" y="1421"/>
                    </a:lnTo>
                    <a:lnTo>
                      <a:pt x="979" y="1419"/>
                    </a:lnTo>
                    <a:lnTo>
                      <a:pt x="978" y="1418"/>
                    </a:lnTo>
                    <a:lnTo>
                      <a:pt x="977" y="1416"/>
                    </a:lnTo>
                    <a:lnTo>
                      <a:pt x="976" y="1414"/>
                    </a:lnTo>
                    <a:lnTo>
                      <a:pt x="976" y="1412"/>
                    </a:lnTo>
                    <a:lnTo>
                      <a:pt x="977" y="1407"/>
                    </a:lnTo>
                    <a:lnTo>
                      <a:pt x="978" y="1400"/>
                    </a:lnTo>
                    <a:lnTo>
                      <a:pt x="982" y="1394"/>
                    </a:lnTo>
                    <a:lnTo>
                      <a:pt x="985" y="1387"/>
                    </a:lnTo>
                    <a:lnTo>
                      <a:pt x="986" y="1383"/>
                    </a:lnTo>
                    <a:lnTo>
                      <a:pt x="986" y="1381"/>
                    </a:lnTo>
                    <a:lnTo>
                      <a:pt x="986" y="1378"/>
                    </a:lnTo>
                    <a:lnTo>
                      <a:pt x="986" y="1375"/>
                    </a:lnTo>
                    <a:lnTo>
                      <a:pt x="984" y="1372"/>
                    </a:lnTo>
                    <a:lnTo>
                      <a:pt x="982" y="1369"/>
                    </a:lnTo>
                    <a:lnTo>
                      <a:pt x="978" y="1366"/>
                    </a:lnTo>
                    <a:lnTo>
                      <a:pt x="973" y="1363"/>
                    </a:lnTo>
                    <a:lnTo>
                      <a:pt x="967" y="1358"/>
                    </a:lnTo>
                    <a:lnTo>
                      <a:pt x="963" y="1355"/>
                    </a:lnTo>
                    <a:lnTo>
                      <a:pt x="958" y="1350"/>
                    </a:lnTo>
                    <a:lnTo>
                      <a:pt x="954" y="1344"/>
                    </a:lnTo>
                    <a:lnTo>
                      <a:pt x="948" y="1334"/>
                    </a:lnTo>
                    <a:lnTo>
                      <a:pt x="946" y="1325"/>
                    </a:lnTo>
                    <a:lnTo>
                      <a:pt x="945" y="1321"/>
                    </a:lnTo>
                    <a:lnTo>
                      <a:pt x="944" y="1318"/>
                    </a:lnTo>
                    <a:lnTo>
                      <a:pt x="941" y="1315"/>
                    </a:lnTo>
                    <a:lnTo>
                      <a:pt x="939" y="1314"/>
                    </a:lnTo>
                    <a:lnTo>
                      <a:pt x="932" y="1312"/>
                    </a:lnTo>
                    <a:lnTo>
                      <a:pt x="922" y="1311"/>
                    </a:lnTo>
                    <a:lnTo>
                      <a:pt x="911" y="1311"/>
                    </a:lnTo>
                    <a:lnTo>
                      <a:pt x="901" y="1308"/>
                    </a:lnTo>
                    <a:lnTo>
                      <a:pt x="890" y="1307"/>
                    </a:lnTo>
                    <a:lnTo>
                      <a:pt x="879" y="1303"/>
                    </a:lnTo>
                    <a:lnTo>
                      <a:pt x="865" y="1299"/>
                    </a:lnTo>
                    <a:lnTo>
                      <a:pt x="847" y="1290"/>
                    </a:lnTo>
                    <a:lnTo>
                      <a:pt x="831" y="1283"/>
                    </a:lnTo>
                    <a:lnTo>
                      <a:pt x="819" y="1275"/>
                    </a:lnTo>
                    <a:lnTo>
                      <a:pt x="814" y="1271"/>
                    </a:lnTo>
                    <a:lnTo>
                      <a:pt x="809" y="1268"/>
                    </a:lnTo>
                    <a:lnTo>
                      <a:pt x="806" y="1263"/>
                    </a:lnTo>
                    <a:lnTo>
                      <a:pt x="802" y="1257"/>
                    </a:lnTo>
                    <a:lnTo>
                      <a:pt x="796" y="1246"/>
                    </a:lnTo>
                    <a:lnTo>
                      <a:pt x="791" y="1236"/>
                    </a:lnTo>
                    <a:lnTo>
                      <a:pt x="789" y="1231"/>
                    </a:lnTo>
                    <a:lnTo>
                      <a:pt x="783" y="1227"/>
                    </a:lnTo>
                    <a:lnTo>
                      <a:pt x="778" y="1225"/>
                    </a:lnTo>
                    <a:lnTo>
                      <a:pt x="772" y="1224"/>
                    </a:lnTo>
                    <a:lnTo>
                      <a:pt x="769" y="1223"/>
                    </a:lnTo>
                    <a:lnTo>
                      <a:pt x="765" y="1221"/>
                    </a:lnTo>
                    <a:lnTo>
                      <a:pt x="763" y="1221"/>
                    </a:lnTo>
                    <a:lnTo>
                      <a:pt x="759" y="1223"/>
                    </a:lnTo>
                    <a:lnTo>
                      <a:pt x="757" y="1226"/>
                    </a:lnTo>
                    <a:lnTo>
                      <a:pt x="756" y="1231"/>
                    </a:lnTo>
                    <a:lnTo>
                      <a:pt x="755" y="1237"/>
                    </a:lnTo>
                    <a:lnTo>
                      <a:pt x="753" y="1243"/>
                    </a:lnTo>
                    <a:lnTo>
                      <a:pt x="752" y="1250"/>
                    </a:lnTo>
                    <a:lnTo>
                      <a:pt x="750" y="1260"/>
                    </a:lnTo>
                    <a:lnTo>
                      <a:pt x="749" y="1271"/>
                    </a:lnTo>
                    <a:lnTo>
                      <a:pt x="747" y="1283"/>
                    </a:lnTo>
                    <a:lnTo>
                      <a:pt x="747" y="1286"/>
                    </a:lnTo>
                    <a:lnTo>
                      <a:pt x="731" y="1282"/>
                    </a:lnTo>
                    <a:lnTo>
                      <a:pt x="724" y="1281"/>
                    </a:lnTo>
                    <a:lnTo>
                      <a:pt x="717" y="1277"/>
                    </a:lnTo>
                    <a:lnTo>
                      <a:pt x="707" y="1275"/>
                    </a:lnTo>
                    <a:lnTo>
                      <a:pt x="697" y="1273"/>
                    </a:lnTo>
                    <a:lnTo>
                      <a:pt x="687" y="1270"/>
                    </a:lnTo>
                    <a:lnTo>
                      <a:pt x="676" y="1268"/>
                    </a:lnTo>
                    <a:lnTo>
                      <a:pt x="662" y="1264"/>
                    </a:lnTo>
                    <a:lnTo>
                      <a:pt x="648" y="1261"/>
                    </a:lnTo>
                    <a:lnTo>
                      <a:pt x="642" y="1258"/>
                    </a:lnTo>
                    <a:lnTo>
                      <a:pt x="636" y="1256"/>
                    </a:lnTo>
                    <a:lnTo>
                      <a:pt x="631" y="1251"/>
                    </a:lnTo>
                    <a:lnTo>
                      <a:pt x="626" y="1246"/>
                    </a:lnTo>
                    <a:lnTo>
                      <a:pt x="624" y="1241"/>
                    </a:lnTo>
                    <a:lnTo>
                      <a:pt x="623" y="1235"/>
                    </a:lnTo>
                    <a:lnTo>
                      <a:pt x="623" y="1229"/>
                    </a:lnTo>
                    <a:lnTo>
                      <a:pt x="624" y="1224"/>
                    </a:lnTo>
                    <a:lnTo>
                      <a:pt x="626" y="1219"/>
                    </a:lnTo>
                    <a:lnTo>
                      <a:pt x="629" y="1216"/>
                    </a:lnTo>
                    <a:lnTo>
                      <a:pt x="633" y="1212"/>
                    </a:lnTo>
                    <a:lnTo>
                      <a:pt x="637" y="1208"/>
                    </a:lnTo>
                    <a:lnTo>
                      <a:pt x="651" y="1199"/>
                    </a:lnTo>
                    <a:lnTo>
                      <a:pt x="662" y="1191"/>
                    </a:lnTo>
                    <a:lnTo>
                      <a:pt x="665" y="1189"/>
                    </a:lnTo>
                    <a:lnTo>
                      <a:pt x="669" y="1191"/>
                    </a:lnTo>
                    <a:lnTo>
                      <a:pt x="670" y="1192"/>
                    </a:lnTo>
                    <a:lnTo>
                      <a:pt x="673" y="1194"/>
                    </a:lnTo>
                    <a:lnTo>
                      <a:pt x="675" y="1194"/>
                    </a:lnTo>
                    <a:lnTo>
                      <a:pt x="677" y="1192"/>
                    </a:lnTo>
                    <a:lnTo>
                      <a:pt x="678" y="1189"/>
                    </a:lnTo>
                    <a:lnTo>
                      <a:pt x="678" y="1185"/>
                    </a:lnTo>
                    <a:lnTo>
                      <a:pt x="677" y="1175"/>
                    </a:lnTo>
                    <a:lnTo>
                      <a:pt x="676" y="1169"/>
                    </a:lnTo>
                    <a:lnTo>
                      <a:pt x="676" y="1162"/>
                    </a:lnTo>
                    <a:lnTo>
                      <a:pt x="674" y="1154"/>
                    </a:lnTo>
                    <a:lnTo>
                      <a:pt x="671" y="1147"/>
                    </a:lnTo>
                    <a:lnTo>
                      <a:pt x="667" y="1141"/>
                    </a:lnTo>
                    <a:lnTo>
                      <a:pt x="662" y="1135"/>
                    </a:lnTo>
                    <a:lnTo>
                      <a:pt x="657" y="1128"/>
                    </a:lnTo>
                    <a:lnTo>
                      <a:pt x="653" y="1120"/>
                    </a:lnTo>
                    <a:lnTo>
                      <a:pt x="650" y="1112"/>
                    </a:lnTo>
                    <a:lnTo>
                      <a:pt x="646" y="1105"/>
                    </a:lnTo>
                    <a:lnTo>
                      <a:pt x="643" y="1097"/>
                    </a:lnTo>
                    <a:lnTo>
                      <a:pt x="640" y="1088"/>
                    </a:lnTo>
                    <a:lnTo>
                      <a:pt x="639" y="1080"/>
                    </a:lnTo>
                    <a:lnTo>
                      <a:pt x="637" y="1066"/>
                    </a:lnTo>
                    <a:lnTo>
                      <a:pt x="632" y="1052"/>
                    </a:lnTo>
                    <a:lnTo>
                      <a:pt x="629" y="1046"/>
                    </a:lnTo>
                    <a:lnTo>
                      <a:pt x="625" y="1040"/>
                    </a:lnTo>
                    <a:lnTo>
                      <a:pt x="620" y="1035"/>
                    </a:lnTo>
                    <a:lnTo>
                      <a:pt x="615" y="1030"/>
                    </a:lnTo>
                    <a:lnTo>
                      <a:pt x="606" y="1022"/>
                    </a:lnTo>
                    <a:lnTo>
                      <a:pt x="599" y="1013"/>
                    </a:lnTo>
                    <a:lnTo>
                      <a:pt x="596" y="1010"/>
                    </a:lnTo>
                    <a:lnTo>
                      <a:pt x="595" y="1005"/>
                    </a:lnTo>
                    <a:lnTo>
                      <a:pt x="595" y="1000"/>
                    </a:lnTo>
                    <a:lnTo>
                      <a:pt x="595" y="996"/>
                    </a:lnTo>
                    <a:lnTo>
                      <a:pt x="596" y="984"/>
                    </a:lnTo>
                    <a:lnTo>
                      <a:pt x="599" y="972"/>
                    </a:lnTo>
                    <a:lnTo>
                      <a:pt x="600" y="966"/>
                    </a:lnTo>
                    <a:lnTo>
                      <a:pt x="599" y="960"/>
                    </a:lnTo>
                    <a:lnTo>
                      <a:pt x="596" y="954"/>
                    </a:lnTo>
                    <a:lnTo>
                      <a:pt x="593" y="949"/>
                    </a:lnTo>
                    <a:lnTo>
                      <a:pt x="583" y="940"/>
                    </a:lnTo>
                    <a:lnTo>
                      <a:pt x="574" y="928"/>
                    </a:lnTo>
                    <a:lnTo>
                      <a:pt x="563" y="916"/>
                    </a:lnTo>
                    <a:lnTo>
                      <a:pt x="554" y="903"/>
                    </a:lnTo>
                    <a:lnTo>
                      <a:pt x="545" y="891"/>
                    </a:lnTo>
                    <a:lnTo>
                      <a:pt x="536" y="880"/>
                    </a:lnTo>
                    <a:lnTo>
                      <a:pt x="527" y="871"/>
                    </a:lnTo>
                    <a:lnTo>
                      <a:pt x="520" y="863"/>
                    </a:lnTo>
                    <a:lnTo>
                      <a:pt x="517" y="859"/>
                    </a:lnTo>
                    <a:lnTo>
                      <a:pt x="514" y="855"/>
                    </a:lnTo>
                    <a:lnTo>
                      <a:pt x="512" y="851"/>
                    </a:lnTo>
                    <a:lnTo>
                      <a:pt x="511" y="845"/>
                    </a:lnTo>
                    <a:lnTo>
                      <a:pt x="510" y="833"/>
                    </a:lnTo>
                    <a:lnTo>
                      <a:pt x="510" y="822"/>
                    </a:lnTo>
                    <a:lnTo>
                      <a:pt x="511" y="813"/>
                    </a:lnTo>
                    <a:lnTo>
                      <a:pt x="510" y="808"/>
                    </a:lnTo>
                    <a:lnTo>
                      <a:pt x="506" y="807"/>
                    </a:lnTo>
                    <a:lnTo>
                      <a:pt x="499" y="805"/>
                    </a:lnTo>
                    <a:lnTo>
                      <a:pt x="494" y="807"/>
                    </a:lnTo>
                    <a:lnTo>
                      <a:pt x="488" y="809"/>
                    </a:lnTo>
                    <a:lnTo>
                      <a:pt x="482" y="813"/>
                    </a:lnTo>
                    <a:lnTo>
                      <a:pt x="476" y="817"/>
                    </a:lnTo>
                    <a:lnTo>
                      <a:pt x="463" y="828"/>
                    </a:lnTo>
                    <a:lnTo>
                      <a:pt x="451" y="838"/>
                    </a:lnTo>
                    <a:lnTo>
                      <a:pt x="436" y="852"/>
                    </a:lnTo>
                    <a:lnTo>
                      <a:pt x="417" y="873"/>
                    </a:lnTo>
                    <a:lnTo>
                      <a:pt x="396" y="896"/>
                    </a:lnTo>
                    <a:lnTo>
                      <a:pt x="375" y="914"/>
                    </a:lnTo>
                    <a:lnTo>
                      <a:pt x="355" y="929"/>
                    </a:lnTo>
                    <a:lnTo>
                      <a:pt x="335" y="945"/>
                    </a:lnTo>
                    <a:lnTo>
                      <a:pt x="317" y="956"/>
                    </a:lnTo>
                    <a:lnTo>
                      <a:pt x="306" y="965"/>
                    </a:lnTo>
                    <a:lnTo>
                      <a:pt x="303" y="966"/>
                    </a:lnTo>
                    <a:lnTo>
                      <a:pt x="298" y="967"/>
                    </a:lnTo>
                    <a:lnTo>
                      <a:pt x="292" y="967"/>
                    </a:lnTo>
                    <a:lnTo>
                      <a:pt x="286" y="967"/>
                    </a:lnTo>
                    <a:lnTo>
                      <a:pt x="281" y="966"/>
                    </a:lnTo>
                    <a:lnTo>
                      <a:pt x="275" y="962"/>
                    </a:lnTo>
                    <a:lnTo>
                      <a:pt x="270" y="959"/>
                    </a:lnTo>
                    <a:lnTo>
                      <a:pt x="265" y="954"/>
                    </a:lnTo>
                    <a:lnTo>
                      <a:pt x="261" y="948"/>
                    </a:lnTo>
                    <a:lnTo>
                      <a:pt x="259" y="941"/>
                    </a:lnTo>
                    <a:lnTo>
                      <a:pt x="258" y="934"/>
                    </a:lnTo>
                    <a:lnTo>
                      <a:pt x="256" y="926"/>
                    </a:lnTo>
                    <a:lnTo>
                      <a:pt x="255" y="910"/>
                    </a:lnTo>
                    <a:lnTo>
                      <a:pt x="256" y="897"/>
                    </a:lnTo>
                    <a:lnTo>
                      <a:pt x="256" y="885"/>
                    </a:lnTo>
                    <a:lnTo>
                      <a:pt x="256" y="873"/>
                    </a:lnTo>
                    <a:lnTo>
                      <a:pt x="255" y="868"/>
                    </a:lnTo>
                    <a:lnTo>
                      <a:pt x="253" y="865"/>
                    </a:lnTo>
                    <a:lnTo>
                      <a:pt x="249" y="860"/>
                    </a:lnTo>
                    <a:lnTo>
                      <a:pt x="245" y="857"/>
                    </a:lnTo>
                    <a:lnTo>
                      <a:pt x="233" y="851"/>
                    </a:lnTo>
                    <a:lnTo>
                      <a:pt x="221" y="841"/>
                    </a:lnTo>
                    <a:lnTo>
                      <a:pt x="209" y="830"/>
                    </a:lnTo>
                    <a:lnTo>
                      <a:pt x="198" y="817"/>
                    </a:lnTo>
                    <a:lnTo>
                      <a:pt x="193" y="810"/>
                    </a:lnTo>
                    <a:lnTo>
                      <a:pt x="190" y="804"/>
                    </a:lnTo>
                    <a:lnTo>
                      <a:pt x="188" y="798"/>
                    </a:lnTo>
                    <a:lnTo>
                      <a:pt x="185" y="792"/>
                    </a:lnTo>
                    <a:lnTo>
                      <a:pt x="184" y="788"/>
                    </a:lnTo>
                    <a:lnTo>
                      <a:pt x="184" y="782"/>
                    </a:lnTo>
                    <a:lnTo>
                      <a:pt x="184" y="777"/>
                    </a:lnTo>
                    <a:lnTo>
                      <a:pt x="185" y="773"/>
                    </a:lnTo>
                    <a:lnTo>
                      <a:pt x="186" y="765"/>
                    </a:lnTo>
                    <a:lnTo>
                      <a:pt x="188" y="760"/>
                    </a:lnTo>
                    <a:lnTo>
                      <a:pt x="186" y="758"/>
                    </a:lnTo>
                    <a:lnTo>
                      <a:pt x="186" y="757"/>
                    </a:lnTo>
                    <a:lnTo>
                      <a:pt x="184" y="756"/>
                    </a:lnTo>
                    <a:lnTo>
                      <a:pt x="182" y="756"/>
                    </a:lnTo>
                    <a:lnTo>
                      <a:pt x="179" y="754"/>
                    </a:lnTo>
                    <a:lnTo>
                      <a:pt x="178" y="754"/>
                    </a:lnTo>
                    <a:lnTo>
                      <a:pt x="177" y="753"/>
                    </a:lnTo>
                    <a:lnTo>
                      <a:pt x="177" y="751"/>
                    </a:lnTo>
                    <a:lnTo>
                      <a:pt x="178" y="747"/>
                    </a:lnTo>
                    <a:lnTo>
                      <a:pt x="182" y="742"/>
                    </a:lnTo>
                    <a:lnTo>
                      <a:pt x="182" y="740"/>
                    </a:lnTo>
                    <a:lnTo>
                      <a:pt x="182" y="737"/>
                    </a:lnTo>
                    <a:lnTo>
                      <a:pt x="180" y="734"/>
                    </a:lnTo>
                    <a:lnTo>
                      <a:pt x="178" y="731"/>
                    </a:lnTo>
                    <a:lnTo>
                      <a:pt x="173" y="726"/>
                    </a:lnTo>
                    <a:lnTo>
                      <a:pt x="167" y="721"/>
                    </a:lnTo>
                    <a:lnTo>
                      <a:pt x="165" y="718"/>
                    </a:lnTo>
                    <a:lnTo>
                      <a:pt x="163" y="713"/>
                    </a:lnTo>
                    <a:lnTo>
                      <a:pt x="161" y="707"/>
                    </a:lnTo>
                    <a:lnTo>
                      <a:pt x="161" y="700"/>
                    </a:lnTo>
                    <a:lnTo>
                      <a:pt x="161" y="685"/>
                    </a:lnTo>
                    <a:lnTo>
                      <a:pt x="164" y="672"/>
                    </a:lnTo>
                    <a:lnTo>
                      <a:pt x="165" y="659"/>
                    </a:lnTo>
                    <a:lnTo>
                      <a:pt x="164" y="643"/>
                    </a:lnTo>
                    <a:lnTo>
                      <a:pt x="163" y="626"/>
                    </a:lnTo>
                    <a:lnTo>
                      <a:pt x="160" y="612"/>
                    </a:lnTo>
                    <a:lnTo>
                      <a:pt x="160" y="601"/>
                    </a:lnTo>
                    <a:lnTo>
                      <a:pt x="161" y="588"/>
                    </a:lnTo>
                    <a:lnTo>
                      <a:pt x="163" y="582"/>
                    </a:lnTo>
                    <a:lnTo>
                      <a:pt x="164" y="577"/>
                    </a:lnTo>
                    <a:lnTo>
                      <a:pt x="165" y="573"/>
                    </a:lnTo>
                    <a:lnTo>
                      <a:pt x="167" y="568"/>
                    </a:lnTo>
                    <a:lnTo>
                      <a:pt x="174" y="561"/>
                    </a:lnTo>
                    <a:lnTo>
                      <a:pt x="182" y="553"/>
                    </a:lnTo>
                    <a:lnTo>
                      <a:pt x="185" y="549"/>
                    </a:lnTo>
                    <a:lnTo>
                      <a:pt x="188" y="545"/>
                    </a:lnTo>
                    <a:lnTo>
                      <a:pt x="190" y="540"/>
                    </a:lnTo>
                    <a:lnTo>
                      <a:pt x="191" y="534"/>
                    </a:lnTo>
                    <a:lnTo>
                      <a:pt x="192" y="524"/>
                    </a:lnTo>
                    <a:lnTo>
                      <a:pt x="191" y="515"/>
                    </a:lnTo>
                    <a:lnTo>
                      <a:pt x="189" y="511"/>
                    </a:lnTo>
                    <a:lnTo>
                      <a:pt x="188" y="507"/>
                    </a:lnTo>
                    <a:lnTo>
                      <a:pt x="184" y="505"/>
                    </a:lnTo>
                    <a:lnTo>
                      <a:pt x="180" y="501"/>
                    </a:lnTo>
                    <a:lnTo>
                      <a:pt x="173" y="495"/>
                    </a:lnTo>
                    <a:lnTo>
                      <a:pt x="168" y="489"/>
                    </a:lnTo>
                    <a:lnTo>
                      <a:pt x="166" y="485"/>
                    </a:lnTo>
                    <a:lnTo>
                      <a:pt x="165" y="480"/>
                    </a:lnTo>
                    <a:lnTo>
                      <a:pt x="164" y="474"/>
                    </a:lnTo>
                    <a:lnTo>
                      <a:pt x="164" y="468"/>
                    </a:lnTo>
                    <a:lnTo>
                      <a:pt x="164" y="462"/>
                    </a:lnTo>
                    <a:lnTo>
                      <a:pt x="163" y="456"/>
                    </a:lnTo>
                    <a:lnTo>
                      <a:pt x="161" y="450"/>
                    </a:lnTo>
                    <a:lnTo>
                      <a:pt x="159" y="445"/>
                    </a:lnTo>
                    <a:lnTo>
                      <a:pt x="155" y="439"/>
                    </a:lnTo>
                    <a:lnTo>
                      <a:pt x="152" y="435"/>
                    </a:lnTo>
                    <a:lnTo>
                      <a:pt x="146" y="430"/>
                    </a:lnTo>
                    <a:lnTo>
                      <a:pt x="140" y="425"/>
                    </a:lnTo>
                    <a:lnTo>
                      <a:pt x="127" y="414"/>
                    </a:lnTo>
                    <a:lnTo>
                      <a:pt x="116" y="405"/>
                    </a:lnTo>
                    <a:lnTo>
                      <a:pt x="109" y="398"/>
                    </a:lnTo>
                    <a:lnTo>
                      <a:pt x="104" y="389"/>
                    </a:lnTo>
                    <a:lnTo>
                      <a:pt x="102" y="381"/>
                    </a:lnTo>
                    <a:lnTo>
                      <a:pt x="102" y="372"/>
                    </a:lnTo>
                    <a:lnTo>
                      <a:pt x="102" y="366"/>
                    </a:lnTo>
                    <a:lnTo>
                      <a:pt x="102" y="359"/>
                    </a:lnTo>
                    <a:lnTo>
                      <a:pt x="101" y="351"/>
                    </a:lnTo>
                    <a:lnTo>
                      <a:pt x="98" y="343"/>
                    </a:lnTo>
                    <a:lnTo>
                      <a:pt x="95" y="336"/>
                    </a:lnTo>
                    <a:lnTo>
                      <a:pt x="91" y="330"/>
                    </a:lnTo>
                    <a:lnTo>
                      <a:pt x="88" y="326"/>
                    </a:lnTo>
                    <a:lnTo>
                      <a:pt x="84" y="324"/>
                    </a:lnTo>
                    <a:lnTo>
                      <a:pt x="81" y="323"/>
                    </a:lnTo>
                    <a:lnTo>
                      <a:pt x="77" y="323"/>
                    </a:lnTo>
                    <a:lnTo>
                      <a:pt x="73" y="324"/>
                    </a:lnTo>
                    <a:lnTo>
                      <a:pt x="70" y="325"/>
                    </a:lnTo>
                    <a:lnTo>
                      <a:pt x="63" y="330"/>
                    </a:lnTo>
                    <a:lnTo>
                      <a:pt x="53" y="335"/>
                    </a:lnTo>
                    <a:lnTo>
                      <a:pt x="44" y="340"/>
                    </a:lnTo>
                    <a:lnTo>
                      <a:pt x="37" y="342"/>
                    </a:lnTo>
                    <a:lnTo>
                      <a:pt x="31" y="341"/>
                    </a:lnTo>
                    <a:lnTo>
                      <a:pt x="22" y="338"/>
                    </a:lnTo>
                    <a:lnTo>
                      <a:pt x="14" y="335"/>
                    </a:lnTo>
                    <a:lnTo>
                      <a:pt x="4" y="329"/>
                    </a:lnTo>
                    <a:lnTo>
                      <a:pt x="2" y="324"/>
                    </a:lnTo>
                    <a:lnTo>
                      <a:pt x="0" y="321"/>
                    </a:lnTo>
                    <a:lnTo>
                      <a:pt x="0" y="317"/>
                    </a:lnTo>
                    <a:lnTo>
                      <a:pt x="1" y="313"/>
                    </a:lnTo>
                    <a:lnTo>
                      <a:pt x="7" y="307"/>
                    </a:lnTo>
                    <a:lnTo>
                      <a:pt x="14" y="302"/>
                    </a:lnTo>
                    <a:lnTo>
                      <a:pt x="22" y="296"/>
                    </a:lnTo>
                    <a:lnTo>
                      <a:pt x="31" y="286"/>
                    </a:lnTo>
                    <a:lnTo>
                      <a:pt x="34" y="281"/>
                    </a:lnTo>
                    <a:lnTo>
                      <a:pt x="37" y="277"/>
                    </a:lnTo>
                    <a:lnTo>
                      <a:pt x="39" y="272"/>
                    </a:lnTo>
                    <a:lnTo>
                      <a:pt x="39" y="267"/>
                    </a:lnTo>
                    <a:lnTo>
                      <a:pt x="40" y="256"/>
                    </a:lnTo>
                    <a:lnTo>
                      <a:pt x="40" y="243"/>
                    </a:lnTo>
                    <a:lnTo>
                      <a:pt x="40" y="237"/>
                    </a:lnTo>
                    <a:lnTo>
                      <a:pt x="39" y="231"/>
                    </a:lnTo>
                    <a:lnTo>
                      <a:pt x="38" y="227"/>
                    </a:lnTo>
                    <a:lnTo>
                      <a:pt x="35" y="222"/>
                    </a:lnTo>
                    <a:lnTo>
                      <a:pt x="28" y="215"/>
                    </a:lnTo>
                    <a:lnTo>
                      <a:pt x="23" y="208"/>
                    </a:lnTo>
                    <a:lnTo>
                      <a:pt x="22" y="204"/>
                    </a:lnTo>
                    <a:lnTo>
                      <a:pt x="22" y="200"/>
                    </a:lnTo>
                    <a:lnTo>
                      <a:pt x="23" y="198"/>
                    </a:lnTo>
                    <a:lnTo>
                      <a:pt x="27" y="197"/>
                    </a:lnTo>
                    <a:lnTo>
                      <a:pt x="35" y="196"/>
                    </a:lnTo>
                    <a:lnTo>
                      <a:pt x="44" y="197"/>
                    </a:lnTo>
                    <a:lnTo>
                      <a:pt x="53" y="198"/>
                    </a:lnTo>
                    <a:lnTo>
                      <a:pt x="63" y="197"/>
                    </a:lnTo>
                    <a:lnTo>
                      <a:pt x="72" y="195"/>
                    </a:lnTo>
                    <a:lnTo>
                      <a:pt x="78" y="193"/>
                    </a:lnTo>
                    <a:lnTo>
                      <a:pt x="81" y="195"/>
                    </a:lnTo>
                    <a:lnTo>
                      <a:pt x="82" y="196"/>
                    </a:lnTo>
                    <a:lnTo>
                      <a:pt x="84" y="198"/>
                    </a:lnTo>
                    <a:lnTo>
                      <a:pt x="88" y="203"/>
                    </a:lnTo>
                    <a:lnTo>
                      <a:pt x="95" y="214"/>
                    </a:lnTo>
                    <a:lnTo>
                      <a:pt x="104" y="225"/>
                    </a:lnTo>
                    <a:lnTo>
                      <a:pt x="109" y="231"/>
                    </a:lnTo>
                    <a:lnTo>
                      <a:pt x="115" y="237"/>
                    </a:lnTo>
                    <a:lnTo>
                      <a:pt x="121" y="242"/>
                    </a:lnTo>
                    <a:lnTo>
                      <a:pt x="128" y="246"/>
                    </a:lnTo>
                    <a:lnTo>
                      <a:pt x="140" y="252"/>
                    </a:lnTo>
                    <a:lnTo>
                      <a:pt x="151" y="256"/>
                    </a:lnTo>
                    <a:lnTo>
                      <a:pt x="160" y="261"/>
                    </a:lnTo>
                    <a:lnTo>
                      <a:pt x="168" y="267"/>
                    </a:lnTo>
                    <a:lnTo>
                      <a:pt x="177" y="272"/>
                    </a:lnTo>
                    <a:lnTo>
                      <a:pt x="184" y="274"/>
                    </a:lnTo>
                    <a:lnTo>
                      <a:pt x="186" y="273"/>
                    </a:lnTo>
                    <a:lnTo>
                      <a:pt x="189" y="272"/>
                    </a:lnTo>
                    <a:lnTo>
                      <a:pt x="191" y="268"/>
                    </a:lnTo>
                    <a:lnTo>
                      <a:pt x="192" y="263"/>
                    </a:lnTo>
                    <a:lnTo>
                      <a:pt x="193" y="253"/>
                    </a:lnTo>
                    <a:lnTo>
                      <a:pt x="196" y="241"/>
                    </a:lnTo>
                    <a:lnTo>
                      <a:pt x="197" y="236"/>
                    </a:lnTo>
                    <a:lnTo>
                      <a:pt x="199" y="231"/>
                    </a:lnTo>
                    <a:lnTo>
                      <a:pt x="202" y="227"/>
                    </a:lnTo>
                    <a:lnTo>
                      <a:pt x="207" y="223"/>
                    </a:lnTo>
                    <a:lnTo>
                      <a:pt x="211" y="221"/>
                    </a:lnTo>
                    <a:lnTo>
                      <a:pt x="216" y="220"/>
                    </a:lnTo>
                    <a:lnTo>
                      <a:pt x="222" y="220"/>
                    </a:lnTo>
                    <a:lnTo>
                      <a:pt x="227" y="222"/>
                    </a:lnTo>
                    <a:lnTo>
                      <a:pt x="231" y="224"/>
                    </a:lnTo>
                    <a:lnTo>
                      <a:pt x="236" y="229"/>
                    </a:lnTo>
                    <a:lnTo>
                      <a:pt x="239" y="234"/>
                    </a:lnTo>
                    <a:lnTo>
                      <a:pt x="241" y="240"/>
                    </a:lnTo>
                    <a:lnTo>
                      <a:pt x="246" y="253"/>
                    </a:lnTo>
                    <a:lnTo>
                      <a:pt x="251" y="265"/>
                    </a:lnTo>
                    <a:lnTo>
                      <a:pt x="254" y="271"/>
                    </a:lnTo>
                    <a:lnTo>
                      <a:pt x="258" y="275"/>
                    </a:lnTo>
                    <a:lnTo>
                      <a:pt x="262" y="280"/>
                    </a:lnTo>
                    <a:lnTo>
                      <a:pt x="266" y="283"/>
                    </a:lnTo>
                    <a:lnTo>
                      <a:pt x="277" y="286"/>
                    </a:lnTo>
                    <a:lnTo>
                      <a:pt x="287" y="288"/>
                    </a:lnTo>
                    <a:lnTo>
                      <a:pt x="298" y="290"/>
                    </a:lnTo>
                    <a:lnTo>
                      <a:pt x="308" y="292"/>
                    </a:lnTo>
                    <a:lnTo>
                      <a:pt x="314" y="293"/>
                    </a:lnTo>
                    <a:lnTo>
                      <a:pt x="318" y="293"/>
                    </a:lnTo>
                    <a:lnTo>
                      <a:pt x="323" y="293"/>
                    </a:lnTo>
                    <a:lnTo>
                      <a:pt x="327" y="291"/>
                    </a:lnTo>
                    <a:lnTo>
                      <a:pt x="330" y="288"/>
                    </a:lnTo>
                    <a:lnTo>
                      <a:pt x="334" y="285"/>
                    </a:lnTo>
                    <a:lnTo>
                      <a:pt x="336" y="279"/>
                    </a:lnTo>
                    <a:lnTo>
                      <a:pt x="337" y="272"/>
                    </a:lnTo>
                    <a:lnTo>
                      <a:pt x="337" y="254"/>
                    </a:lnTo>
                    <a:lnTo>
                      <a:pt x="336" y="234"/>
                    </a:lnTo>
                    <a:lnTo>
                      <a:pt x="333" y="214"/>
                    </a:lnTo>
                    <a:lnTo>
                      <a:pt x="328" y="196"/>
                    </a:lnTo>
                    <a:lnTo>
                      <a:pt x="323" y="179"/>
                    </a:lnTo>
                    <a:lnTo>
                      <a:pt x="319" y="161"/>
                    </a:lnTo>
                    <a:lnTo>
                      <a:pt x="319" y="154"/>
                    </a:lnTo>
                    <a:lnTo>
                      <a:pt x="319" y="147"/>
                    </a:lnTo>
                    <a:lnTo>
                      <a:pt x="321" y="141"/>
                    </a:lnTo>
                    <a:lnTo>
                      <a:pt x="322" y="136"/>
                    </a:lnTo>
                    <a:lnTo>
                      <a:pt x="325" y="133"/>
                    </a:lnTo>
                    <a:lnTo>
                      <a:pt x="331" y="130"/>
                    </a:lnTo>
                    <a:lnTo>
                      <a:pt x="338" y="128"/>
                    </a:lnTo>
                    <a:lnTo>
                      <a:pt x="347" y="126"/>
                    </a:lnTo>
                    <a:lnTo>
                      <a:pt x="363" y="122"/>
                    </a:lnTo>
                    <a:lnTo>
                      <a:pt x="378" y="120"/>
                    </a:lnTo>
                    <a:lnTo>
                      <a:pt x="387" y="117"/>
                    </a:lnTo>
                    <a:lnTo>
                      <a:pt x="398" y="114"/>
                    </a:lnTo>
                    <a:lnTo>
                      <a:pt x="401" y="110"/>
                    </a:lnTo>
                    <a:lnTo>
                      <a:pt x="405" y="105"/>
                    </a:lnTo>
                    <a:lnTo>
                      <a:pt x="407" y="101"/>
                    </a:lnTo>
                    <a:lnTo>
                      <a:pt x="407" y="94"/>
                    </a:lnTo>
                    <a:lnTo>
                      <a:pt x="407" y="83"/>
                    </a:lnTo>
                    <a:lnTo>
                      <a:pt x="407" y="73"/>
                    </a:lnTo>
                    <a:lnTo>
                      <a:pt x="407" y="61"/>
                    </a:lnTo>
                    <a:lnTo>
                      <a:pt x="407" y="52"/>
                    </a:lnTo>
                    <a:lnTo>
                      <a:pt x="407" y="41"/>
                    </a:lnTo>
                    <a:lnTo>
                      <a:pt x="407" y="36"/>
                    </a:lnTo>
                    <a:lnTo>
                      <a:pt x="409" y="35"/>
                    </a:lnTo>
                    <a:lnTo>
                      <a:pt x="410" y="35"/>
                    </a:lnTo>
                    <a:lnTo>
                      <a:pt x="413" y="36"/>
                    </a:lnTo>
                    <a:lnTo>
                      <a:pt x="417" y="39"/>
                    </a:lnTo>
                    <a:lnTo>
                      <a:pt x="429" y="42"/>
                    </a:lnTo>
                    <a:lnTo>
                      <a:pt x="441" y="45"/>
                    </a:lnTo>
                    <a:lnTo>
                      <a:pt x="455" y="46"/>
                    </a:lnTo>
                    <a:lnTo>
                      <a:pt x="472" y="47"/>
                    </a:lnTo>
                    <a:lnTo>
                      <a:pt x="479" y="48"/>
                    </a:lnTo>
                    <a:lnTo>
                      <a:pt x="485" y="48"/>
                    </a:lnTo>
                    <a:lnTo>
                      <a:pt x="489" y="47"/>
                    </a:lnTo>
                    <a:lnTo>
                      <a:pt x="493" y="46"/>
                    </a:lnTo>
                    <a:lnTo>
                      <a:pt x="500" y="41"/>
                    </a:lnTo>
                    <a:lnTo>
                      <a:pt x="507" y="35"/>
                    </a:lnTo>
                    <a:lnTo>
                      <a:pt x="511" y="33"/>
                    </a:lnTo>
                    <a:lnTo>
                      <a:pt x="516" y="31"/>
                    </a:lnTo>
                    <a:lnTo>
                      <a:pt x="519" y="31"/>
                    </a:lnTo>
                    <a:lnTo>
                      <a:pt x="523" y="32"/>
                    </a:lnTo>
                    <a:lnTo>
                      <a:pt x="530" y="34"/>
                    </a:lnTo>
                    <a:lnTo>
                      <a:pt x="538" y="38"/>
                    </a:lnTo>
                    <a:lnTo>
                      <a:pt x="542" y="38"/>
                    </a:lnTo>
                    <a:lnTo>
                      <a:pt x="547" y="36"/>
                    </a:lnTo>
                    <a:lnTo>
                      <a:pt x="552" y="35"/>
                    </a:lnTo>
                    <a:lnTo>
                      <a:pt x="558" y="33"/>
                    </a:lnTo>
                    <a:lnTo>
                      <a:pt x="573" y="27"/>
                    </a:lnTo>
                    <a:lnTo>
                      <a:pt x="589" y="19"/>
                    </a:lnTo>
                    <a:lnTo>
                      <a:pt x="601" y="13"/>
                    </a:lnTo>
                    <a:lnTo>
                      <a:pt x="613" y="7"/>
                    </a:lnTo>
                    <a:lnTo>
                      <a:pt x="619" y="3"/>
                    </a:lnTo>
                    <a:lnTo>
                      <a:pt x="623" y="0"/>
                    </a:lnTo>
                    <a:lnTo>
                      <a:pt x="624" y="0"/>
                    </a:lnTo>
                    <a:lnTo>
                      <a:pt x="626" y="0"/>
                    </a:lnTo>
                    <a:lnTo>
                      <a:pt x="627" y="1"/>
                    </a:lnTo>
                    <a:lnTo>
                      <a:pt x="631" y="3"/>
                    </a:lnTo>
                    <a:lnTo>
                      <a:pt x="633" y="4"/>
                    </a:lnTo>
                    <a:lnTo>
                      <a:pt x="637" y="7"/>
                    </a:lnTo>
                    <a:lnTo>
                      <a:pt x="642" y="7"/>
                    </a:lnTo>
                    <a:lnTo>
                      <a:pt x="645" y="7"/>
                    </a:lnTo>
                    <a:lnTo>
                      <a:pt x="653" y="8"/>
                    </a:lnTo>
                    <a:lnTo>
                      <a:pt x="662" y="10"/>
                    </a:lnTo>
                    <a:lnTo>
                      <a:pt x="665" y="13"/>
                    </a:lnTo>
                    <a:lnTo>
                      <a:pt x="669" y="16"/>
                    </a:lnTo>
                    <a:lnTo>
                      <a:pt x="670" y="21"/>
                    </a:lnTo>
                    <a:lnTo>
                      <a:pt x="671" y="26"/>
                    </a:lnTo>
                    <a:lnTo>
                      <a:pt x="671" y="39"/>
                    </a:lnTo>
                    <a:lnTo>
                      <a:pt x="673" y="52"/>
                    </a:lnTo>
                    <a:lnTo>
                      <a:pt x="674" y="65"/>
                    </a:lnTo>
                    <a:lnTo>
                      <a:pt x="677" y="77"/>
                    </a:lnTo>
                    <a:lnTo>
                      <a:pt x="687" y="97"/>
                    </a:lnTo>
                    <a:lnTo>
                      <a:pt x="692" y="111"/>
                    </a:lnTo>
                    <a:lnTo>
                      <a:pt x="692" y="118"/>
                    </a:lnTo>
                    <a:lnTo>
                      <a:pt x="689" y="124"/>
                    </a:lnTo>
                    <a:lnTo>
                      <a:pt x="688" y="132"/>
                    </a:lnTo>
                    <a:lnTo>
                      <a:pt x="686" y="139"/>
                    </a:lnTo>
                    <a:lnTo>
                      <a:pt x="683" y="145"/>
                    </a:lnTo>
                    <a:lnTo>
                      <a:pt x="683" y="151"/>
                    </a:lnTo>
                    <a:lnTo>
                      <a:pt x="683" y="153"/>
                    </a:lnTo>
                    <a:lnTo>
                      <a:pt x="686" y="155"/>
                    </a:lnTo>
                    <a:lnTo>
                      <a:pt x="688" y="159"/>
                    </a:lnTo>
                    <a:lnTo>
                      <a:pt x="692" y="161"/>
                    </a:lnTo>
                    <a:lnTo>
                      <a:pt x="699" y="168"/>
                    </a:lnTo>
                    <a:lnTo>
                      <a:pt x="705" y="177"/>
                    </a:lnTo>
                    <a:lnTo>
                      <a:pt x="707" y="181"/>
                    </a:lnTo>
                    <a:lnTo>
                      <a:pt x="709" y="187"/>
                    </a:lnTo>
                    <a:lnTo>
                      <a:pt x="711" y="195"/>
                    </a:lnTo>
                    <a:lnTo>
                      <a:pt x="711" y="202"/>
                    </a:lnTo>
                    <a:lnTo>
                      <a:pt x="711" y="217"/>
                    </a:lnTo>
                    <a:lnTo>
                      <a:pt x="711" y="229"/>
                    </a:lnTo>
                    <a:lnTo>
                      <a:pt x="712" y="234"/>
                    </a:lnTo>
                    <a:lnTo>
                      <a:pt x="713" y="237"/>
                    </a:lnTo>
                    <a:lnTo>
                      <a:pt x="714" y="241"/>
                    </a:lnTo>
                    <a:lnTo>
                      <a:pt x="717" y="244"/>
                    </a:lnTo>
                    <a:lnTo>
                      <a:pt x="722" y="249"/>
                    </a:lnTo>
                    <a:lnTo>
                      <a:pt x="730" y="253"/>
                    </a:lnTo>
                    <a:lnTo>
                      <a:pt x="737" y="259"/>
                    </a:lnTo>
                    <a:lnTo>
                      <a:pt x="741" y="266"/>
                    </a:lnTo>
                    <a:lnTo>
                      <a:pt x="746" y="272"/>
                    </a:lnTo>
                    <a:lnTo>
                      <a:pt x="752" y="277"/>
                    </a:lnTo>
                    <a:lnTo>
                      <a:pt x="759" y="280"/>
                    </a:lnTo>
                    <a:lnTo>
                      <a:pt x="766" y="284"/>
                    </a:lnTo>
                    <a:lnTo>
                      <a:pt x="777" y="288"/>
                    </a:lnTo>
                    <a:lnTo>
                      <a:pt x="790" y="298"/>
                    </a:lnTo>
                    <a:lnTo>
                      <a:pt x="803" y="307"/>
                    </a:lnTo>
                    <a:lnTo>
                      <a:pt x="814" y="317"/>
                    </a:lnTo>
                    <a:lnTo>
                      <a:pt x="831" y="335"/>
                    </a:lnTo>
                    <a:lnTo>
                      <a:pt x="846" y="349"/>
                    </a:lnTo>
                    <a:lnTo>
                      <a:pt x="851" y="350"/>
                    </a:lnTo>
                    <a:lnTo>
                      <a:pt x="856" y="351"/>
                    </a:lnTo>
                    <a:lnTo>
                      <a:pt x="862" y="353"/>
                    </a:lnTo>
                    <a:lnTo>
                      <a:pt x="867" y="353"/>
                    </a:lnTo>
                    <a:lnTo>
                      <a:pt x="881" y="351"/>
                    </a:lnTo>
                    <a:lnTo>
                      <a:pt x="894" y="348"/>
                    </a:lnTo>
                    <a:lnTo>
                      <a:pt x="913" y="342"/>
                    </a:lnTo>
                    <a:lnTo>
                      <a:pt x="925" y="337"/>
                    </a:lnTo>
                    <a:lnTo>
                      <a:pt x="928" y="335"/>
                    </a:lnTo>
                    <a:lnTo>
                      <a:pt x="932" y="332"/>
                    </a:lnTo>
                    <a:lnTo>
                      <a:pt x="936" y="330"/>
                    </a:lnTo>
                    <a:lnTo>
                      <a:pt x="945" y="330"/>
                    </a:lnTo>
                    <a:lnTo>
                      <a:pt x="954" y="329"/>
                    </a:lnTo>
                    <a:lnTo>
                      <a:pt x="963" y="328"/>
                    </a:lnTo>
                    <a:lnTo>
                      <a:pt x="966" y="325"/>
                    </a:lnTo>
                    <a:lnTo>
                      <a:pt x="970" y="323"/>
                    </a:lnTo>
                    <a:lnTo>
                      <a:pt x="972" y="318"/>
                    </a:lnTo>
                    <a:lnTo>
                      <a:pt x="973" y="313"/>
                    </a:lnTo>
                    <a:lnTo>
                      <a:pt x="974" y="303"/>
                    </a:lnTo>
                    <a:lnTo>
                      <a:pt x="978" y="292"/>
                    </a:lnTo>
                    <a:lnTo>
                      <a:pt x="979" y="288"/>
                    </a:lnTo>
                    <a:lnTo>
                      <a:pt x="982" y="286"/>
                    </a:lnTo>
                    <a:lnTo>
                      <a:pt x="984" y="285"/>
                    </a:lnTo>
                    <a:lnTo>
                      <a:pt x="988" y="285"/>
                    </a:lnTo>
                    <a:lnTo>
                      <a:pt x="997" y="288"/>
                    </a:lnTo>
                    <a:lnTo>
                      <a:pt x="1008" y="293"/>
                    </a:lnTo>
                    <a:lnTo>
                      <a:pt x="1013" y="297"/>
                    </a:lnTo>
                    <a:lnTo>
                      <a:pt x="1017" y="300"/>
                    </a:lnTo>
                    <a:lnTo>
                      <a:pt x="1021" y="305"/>
                    </a:lnTo>
                    <a:lnTo>
                      <a:pt x="1024" y="311"/>
                    </a:lnTo>
                    <a:lnTo>
                      <a:pt x="1028" y="317"/>
                    </a:lnTo>
                    <a:lnTo>
                      <a:pt x="1032" y="322"/>
                    </a:lnTo>
                    <a:lnTo>
                      <a:pt x="1035" y="326"/>
                    </a:lnTo>
                    <a:lnTo>
                      <a:pt x="1040" y="330"/>
                    </a:lnTo>
                    <a:lnTo>
                      <a:pt x="1045" y="334"/>
                    </a:lnTo>
                    <a:lnTo>
                      <a:pt x="1049" y="335"/>
                    </a:lnTo>
                    <a:lnTo>
                      <a:pt x="1055" y="336"/>
                    </a:lnTo>
                    <a:lnTo>
                      <a:pt x="1061" y="335"/>
                    </a:lnTo>
                    <a:lnTo>
                      <a:pt x="1073" y="331"/>
                    </a:lnTo>
                    <a:lnTo>
                      <a:pt x="1084" y="326"/>
                    </a:lnTo>
                    <a:lnTo>
                      <a:pt x="1089" y="324"/>
                    </a:lnTo>
                    <a:lnTo>
                      <a:pt x="1095" y="322"/>
                    </a:lnTo>
                    <a:lnTo>
                      <a:pt x="1100" y="319"/>
                    </a:lnTo>
                    <a:lnTo>
                      <a:pt x="1106" y="319"/>
                    </a:lnTo>
                    <a:lnTo>
                      <a:pt x="1121" y="318"/>
                    </a:lnTo>
                    <a:lnTo>
                      <a:pt x="1134" y="316"/>
                    </a:lnTo>
                    <a:lnTo>
                      <a:pt x="1140" y="313"/>
                    </a:lnTo>
                    <a:lnTo>
                      <a:pt x="1143" y="311"/>
                    </a:lnTo>
                    <a:lnTo>
                      <a:pt x="1147" y="309"/>
                    </a:lnTo>
                    <a:lnTo>
                      <a:pt x="1149" y="305"/>
                    </a:lnTo>
                    <a:lnTo>
                      <a:pt x="1152" y="297"/>
                    </a:lnTo>
                    <a:lnTo>
                      <a:pt x="1156" y="287"/>
                    </a:lnTo>
                    <a:lnTo>
                      <a:pt x="1160" y="283"/>
                    </a:lnTo>
                    <a:lnTo>
                      <a:pt x="1163" y="279"/>
                    </a:lnTo>
                    <a:lnTo>
                      <a:pt x="1169" y="275"/>
                    </a:lnTo>
                    <a:lnTo>
                      <a:pt x="1175" y="272"/>
                    </a:lnTo>
                    <a:lnTo>
                      <a:pt x="1185" y="268"/>
                    </a:lnTo>
                    <a:lnTo>
                      <a:pt x="1196" y="266"/>
                    </a:lnTo>
                    <a:lnTo>
                      <a:pt x="1207" y="263"/>
                    </a:lnTo>
                    <a:lnTo>
                      <a:pt x="1218" y="261"/>
                    </a:lnTo>
                    <a:lnTo>
                      <a:pt x="1225" y="260"/>
                    </a:lnTo>
                    <a:lnTo>
                      <a:pt x="1229" y="260"/>
                    </a:lnTo>
                    <a:lnTo>
                      <a:pt x="1229" y="261"/>
                    </a:lnTo>
                    <a:lnTo>
                      <a:pt x="1228" y="267"/>
                    </a:lnTo>
                    <a:lnTo>
                      <a:pt x="1225" y="273"/>
                    </a:lnTo>
                    <a:lnTo>
                      <a:pt x="1224" y="280"/>
                    </a:lnTo>
                    <a:lnTo>
                      <a:pt x="1224" y="287"/>
                    </a:lnTo>
                    <a:lnTo>
                      <a:pt x="1226" y="293"/>
                    </a:lnTo>
                    <a:lnTo>
                      <a:pt x="1230" y="300"/>
                    </a:lnTo>
                    <a:lnTo>
                      <a:pt x="1232" y="307"/>
                    </a:lnTo>
                    <a:lnTo>
                      <a:pt x="1232" y="313"/>
                    </a:lnTo>
                    <a:lnTo>
                      <a:pt x="1232" y="321"/>
                    </a:lnTo>
                    <a:lnTo>
                      <a:pt x="1234" y="326"/>
                    </a:lnTo>
                    <a:lnTo>
                      <a:pt x="1235" y="332"/>
                    </a:lnTo>
                    <a:lnTo>
                      <a:pt x="1238" y="337"/>
                    </a:lnTo>
                    <a:lnTo>
                      <a:pt x="1244" y="343"/>
                    </a:lnTo>
                    <a:lnTo>
                      <a:pt x="1254" y="350"/>
                    </a:lnTo>
                    <a:lnTo>
                      <a:pt x="1265" y="359"/>
                    </a:lnTo>
                    <a:lnTo>
                      <a:pt x="1276" y="367"/>
                    </a:lnTo>
                    <a:lnTo>
                      <a:pt x="1285" y="375"/>
                    </a:lnTo>
                    <a:lnTo>
                      <a:pt x="1291" y="382"/>
                    </a:lnTo>
                    <a:lnTo>
                      <a:pt x="1297" y="387"/>
                    </a:lnTo>
                    <a:lnTo>
                      <a:pt x="1304" y="391"/>
                    </a:lnTo>
                    <a:lnTo>
                      <a:pt x="1312" y="392"/>
                    </a:lnTo>
                    <a:lnTo>
                      <a:pt x="1322" y="392"/>
                    </a:lnTo>
                    <a:lnTo>
                      <a:pt x="1332" y="393"/>
                    </a:lnTo>
                    <a:lnTo>
                      <a:pt x="1342" y="395"/>
                    </a:lnTo>
                    <a:lnTo>
                      <a:pt x="1351" y="399"/>
                    </a:lnTo>
                    <a:lnTo>
                      <a:pt x="1357" y="400"/>
                    </a:lnTo>
                    <a:lnTo>
                      <a:pt x="1363" y="401"/>
                    </a:lnTo>
                    <a:lnTo>
                      <a:pt x="1370" y="403"/>
                    </a:lnTo>
                    <a:lnTo>
                      <a:pt x="1379" y="403"/>
                    </a:lnTo>
                    <a:lnTo>
                      <a:pt x="1387" y="401"/>
                    </a:lnTo>
                    <a:lnTo>
                      <a:pt x="1395" y="399"/>
                    </a:lnTo>
                    <a:lnTo>
                      <a:pt x="1404" y="397"/>
                    </a:lnTo>
                    <a:lnTo>
                      <a:pt x="1412" y="392"/>
                    </a:lnTo>
                    <a:lnTo>
                      <a:pt x="1427" y="382"/>
                    </a:lnTo>
                    <a:lnTo>
                      <a:pt x="1442" y="370"/>
                    </a:lnTo>
                    <a:lnTo>
                      <a:pt x="1455" y="359"/>
                    </a:lnTo>
                    <a:lnTo>
                      <a:pt x="1467" y="348"/>
                    </a:lnTo>
                    <a:lnTo>
                      <a:pt x="1471" y="344"/>
                    </a:lnTo>
                    <a:lnTo>
                      <a:pt x="1476" y="341"/>
                    </a:lnTo>
                    <a:lnTo>
                      <a:pt x="1482" y="338"/>
                    </a:lnTo>
                    <a:lnTo>
                      <a:pt x="1488" y="336"/>
                    </a:lnTo>
                    <a:lnTo>
                      <a:pt x="1500" y="335"/>
                    </a:lnTo>
                    <a:lnTo>
                      <a:pt x="1513" y="336"/>
                    </a:lnTo>
                    <a:lnTo>
                      <a:pt x="1520" y="337"/>
                    </a:lnTo>
                    <a:lnTo>
                      <a:pt x="1526" y="340"/>
                    </a:lnTo>
                    <a:lnTo>
                      <a:pt x="1532" y="342"/>
                    </a:lnTo>
                    <a:lnTo>
                      <a:pt x="1538" y="345"/>
                    </a:lnTo>
                    <a:lnTo>
                      <a:pt x="1547" y="353"/>
                    </a:lnTo>
                    <a:lnTo>
                      <a:pt x="1557" y="360"/>
                    </a:lnTo>
                    <a:lnTo>
                      <a:pt x="1566" y="363"/>
                    </a:lnTo>
                    <a:lnTo>
                      <a:pt x="1574" y="365"/>
                    </a:lnTo>
                    <a:lnTo>
                      <a:pt x="1583" y="363"/>
                    </a:lnTo>
                    <a:lnTo>
                      <a:pt x="1595" y="361"/>
                    </a:lnTo>
                    <a:lnTo>
                      <a:pt x="1607" y="359"/>
                    </a:lnTo>
                    <a:lnTo>
                      <a:pt x="1618" y="359"/>
                    </a:lnTo>
                    <a:lnTo>
                      <a:pt x="1621" y="360"/>
                    </a:lnTo>
                    <a:lnTo>
                      <a:pt x="1625" y="361"/>
                    </a:lnTo>
                    <a:lnTo>
                      <a:pt x="1627" y="363"/>
                    </a:lnTo>
                    <a:lnTo>
                      <a:pt x="1628" y="366"/>
                    </a:lnTo>
                    <a:lnTo>
                      <a:pt x="1631" y="375"/>
                    </a:lnTo>
                    <a:lnTo>
                      <a:pt x="1635" y="386"/>
                    </a:lnTo>
                    <a:lnTo>
                      <a:pt x="1639" y="392"/>
                    </a:lnTo>
                    <a:lnTo>
                      <a:pt x="1643" y="398"/>
                    </a:lnTo>
                    <a:lnTo>
                      <a:pt x="1647" y="404"/>
                    </a:lnTo>
                    <a:lnTo>
                      <a:pt x="1653" y="411"/>
                    </a:lnTo>
                    <a:lnTo>
                      <a:pt x="1663" y="420"/>
                    </a:lnTo>
                    <a:lnTo>
                      <a:pt x="1672" y="430"/>
                    </a:lnTo>
                    <a:lnTo>
                      <a:pt x="1681" y="438"/>
                    </a:lnTo>
                    <a:lnTo>
                      <a:pt x="1688" y="448"/>
                    </a:lnTo>
                    <a:lnTo>
                      <a:pt x="1688" y="450"/>
                    </a:lnTo>
                    <a:lnTo>
                      <a:pt x="1688" y="451"/>
                    </a:lnTo>
                    <a:lnTo>
                      <a:pt x="1687" y="452"/>
                    </a:lnTo>
                    <a:lnTo>
                      <a:pt x="1685" y="452"/>
                    </a:lnTo>
                    <a:lnTo>
                      <a:pt x="1681" y="454"/>
                    </a:lnTo>
                    <a:lnTo>
                      <a:pt x="1677" y="454"/>
                    </a:lnTo>
                    <a:lnTo>
                      <a:pt x="1672" y="455"/>
                    </a:lnTo>
                    <a:lnTo>
                      <a:pt x="1669" y="457"/>
                    </a:lnTo>
                    <a:lnTo>
                      <a:pt x="1664" y="458"/>
                    </a:lnTo>
                    <a:lnTo>
                      <a:pt x="1663" y="462"/>
                    </a:lnTo>
                    <a:lnTo>
                      <a:pt x="1662" y="466"/>
                    </a:lnTo>
                    <a:lnTo>
                      <a:pt x="1660" y="473"/>
                    </a:lnTo>
                    <a:lnTo>
                      <a:pt x="1660" y="481"/>
                    </a:lnTo>
                    <a:lnTo>
                      <a:pt x="1662" y="491"/>
                    </a:lnTo>
                    <a:lnTo>
                      <a:pt x="1663" y="500"/>
                    </a:lnTo>
                    <a:lnTo>
                      <a:pt x="1664" y="510"/>
                    </a:lnTo>
                    <a:lnTo>
                      <a:pt x="1666" y="518"/>
                    </a:lnTo>
                    <a:lnTo>
                      <a:pt x="1670" y="524"/>
                    </a:lnTo>
                    <a:lnTo>
                      <a:pt x="1675" y="534"/>
                    </a:lnTo>
                    <a:lnTo>
                      <a:pt x="1679" y="545"/>
                    </a:lnTo>
                    <a:lnTo>
                      <a:pt x="1682" y="555"/>
                    </a:lnTo>
                    <a:lnTo>
                      <a:pt x="1684" y="567"/>
                    </a:lnTo>
                    <a:lnTo>
                      <a:pt x="1685" y="573"/>
                    </a:lnTo>
                    <a:lnTo>
                      <a:pt x="1687" y="577"/>
                    </a:lnTo>
                    <a:lnTo>
                      <a:pt x="1689" y="583"/>
                    </a:lnTo>
                    <a:lnTo>
                      <a:pt x="1692" y="587"/>
                    </a:lnTo>
                    <a:lnTo>
                      <a:pt x="1697" y="592"/>
                    </a:lnTo>
                    <a:lnTo>
                      <a:pt x="1704" y="596"/>
                    </a:lnTo>
                    <a:lnTo>
                      <a:pt x="1708" y="599"/>
                    </a:lnTo>
                    <a:lnTo>
                      <a:pt x="1711" y="600"/>
                    </a:lnTo>
                    <a:lnTo>
                      <a:pt x="1715" y="600"/>
                    </a:lnTo>
                    <a:lnTo>
                      <a:pt x="1717" y="599"/>
                    </a:lnTo>
                    <a:lnTo>
                      <a:pt x="1723" y="589"/>
                    </a:lnTo>
                    <a:lnTo>
                      <a:pt x="1728" y="578"/>
                    </a:lnTo>
                    <a:lnTo>
                      <a:pt x="1726" y="570"/>
                    </a:lnTo>
                    <a:lnTo>
                      <a:pt x="1725" y="561"/>
                    </a:lnTo>
                    <a:lnTo>
                      <a:pt x="1727" y="559"/>
                    </a:lnTo>
                    <a:lnTo>
                      <a:pt x="1731" y="559"/>
                    </a:lnTo>
                    <a:lnTo>
                      <a:pt x="1739" y="562"/>
                    </a:lnTo>
                    <a:lnTo>
                      <a:pt x="1746" y="565"/>
                    </a:lnTo>
                    <a:lnTo>
                      <a:pt x="1748" y="567"/>
                    </a:lnTo>
                    <a:lnTo>
                      <a:pt x="1752" y="568"/>
                    </a:lnTo>
                    <a:lnTo>
                      <a:pt x="1754" y="568"/>
                    </a:lnTo>
                    <a:lnTo>
                      <a:pt x="1757" y="565"/>
                    </a:lnTo>
                    <a:lnTo>
                      <a:pt x="1763" y="562"/>
                    </a:lnTo>
                    <a:lnTo>
                      <a:pt x="1770" y="559"/>
                    </a:lnTo>
                    <a:lnTo>
                      <a:pt x="1777" y="559"/>
                    </a:lnTo>
                    <a:lnTo>
                      <a:pt x="1784" y="561"/>
                    </a:lnTo>
                    <a:lnTo>
                      <a:pt x="1792" y="561"/>
                    </a:lnTo>
                    <a:lnTo>
                      <a:pt x="1801" y="561"/>
                    </a:lnTo>
                    <a:lnTo>
                      <a:pt x="1809" y="562"/>
                    </a:lnTo>
                    <a:lnTo>
                      <a:pt x="1816" y="564"/>
                    </a:lnTo>
                    <a:lnTo>
                      <a:pt x="1828" y="571"/>
                    </a:lnTo>
                    <a:lnTo>
                      <a:pt x="1839" y="577"/>
                    </a:lnTo>
                    <a:lnTo>
                      <a:pt x="1842" y="578"/>
                    </a:lnTo>
                    <a:lnTo>
                      <a:pt x="1846" y="581"/>
                    </a:lnTo>
                    <a:lnTo>
                      <a:pt x="1847" y="582"/>
                    </a:lnTo>
                    <a:lnTo>
                      <a:pt x="1848" y="583"/>
                    </a:lnTo>
                    <a:lnTo>
                      <a:pt x="1848" y="584"/>
                    </a:lnTo>
                    <a:lnTo>
                      <a:pt x="1847" y="586"/>
                    </a:lnTo>
                    <a:lnTo>
                      <a:pt x="1837" y="594"/>
                    </a:lnTo>
                    <a:lnTo>
                      <a:pt x="1829" y="602"/>
                    </a:lnTo>
                    <a:lnTo>
                      <a:pt x="1828" y="606"/>
                    </a:lnTo>
                    <a:lnTo>
                      <a:pt x="1827" y="611"/>
                    </a:lnTo>
                    <a:lnTo>
                      <a:pt x="1827" y="614"/>
                    </a:lnTo>
                    <a:lnTo>
                      <a:pt x="1827" y="619"/>
                    </a:lnTo>
                    <a:lnTo>
                      <a:pt x="1828" y="624"/>
                    </a:lnTo>
                    <a:lnTo>
                      <a:pt x="1830" y="628"/>
                    </a:lnTo>
                    <a:lnTo>
                      <a:pt x="1833" y="633"/>
                    </a:lnTo>
                    <a:lnTo>
                      <a:pt x="1836" y="638"/>
                    </a:lnTo>
                    <a:lnTo>
                      <a:pt x="1847" y="649"/>
                    </a:lnTo>
                    <a:lnTo>
                      <a:pt x="1859" y="663"/>
                    </a:lnTo>
                    <a:lnTo>
                      <a:pt x="1871" y="676"/>
                    </a:lnTo>
                    <a:lnTo>
                      <a:pt x="1880" y="687"/>
                    </a:lnTo>
                    <a:lnTo>
                      <a:pt x="1885" y="693"/>
                    </a:lnTo>
                    <a:lnTo>
                      <a:pt x="1889" y="700"/>
                    </a:lnTo>
                    <a:lnTo>
                      <a:pt x="1891" y="706"/>
                    </a:lnTo>
                    <a:lnTo>
                      <a:pt x="1892" y="712"/>
                    </a:lnTo>
                    <a:lnTo>
                      <a:pt x="1893" y="719"/>
                    </a:lnTo>
                    <a:lnTo>
                      <a:pt x="1896" y="726"/>
                    </a:lnTo>
                    <a:lnTo>
                      <a:pt x="1897" y="729"/>
                    </a:lnTo>
                    <a:lnTo>
                      <a:pt x="1899" y="732"/>
                    </a:lnTo>
                    <a:lnTo>
                      <a:pt x="1900" y="734"/>
                    </a:lnTo>
                    <a:lnTo>
                      <a:pt x="1904" y="737"/>
                    </a:lnTo>
                    <a:lnTo>
                      <a:pt x="1909" y="738"/>
                    </a:lnTo>
                    <a:lnTo>
                      <a:pt x="1915" y="737"/>
                    </a:lnTo>
                    <a:lnTo>
                      <a:pt x="1921" y="735"/>
                    </a:lnTo>
                    <a:lnTo>
                      <a:pt x="1927" y="733"/>
                    </a:lnTo>
                    <a:lnTo>
                      <a:pt x="1930" y="733"/>
                    </a:lnTo>
                    <a:lnTo>
                      <a:pt x="1933" y="734"/>
                    </a:lnTo>
                    <a:lnTo>
                      <a:pt x="1934" y="735"/>
                    </a:lnTo>
                    <a:lnTo>
                      <a:pt x="1936" y="738"/>
                    </a:lnTo>
                    <a:lnTo>
                      <a:pt x="1939" y="744"/>
                    </a:lnTo>
                    <a:lnTo>
                      <a:pt x="1941" y="750"/>
                    </a:lnTo>
                    <a:lnTo>
                      <a:pt x="1944" y="757"/>
                    </a:lnTo>
                    <a:lnTo>
                      <a:pt x="1952" y="765"/>
                    </a:lnTo>
                    <a:lnTo>
                      <a:pt x="1956" y="769"/>
                    </a:lnTo>
                    <a:lnTo>
                      <a:pt x="1961" y="771"/>
                    </a:lnTo>
                    <a:lnTo>
                      <a:pt x="1968" y="772"/>
                    </a:lnTo>
                    <a:lnTo>
                      <a:pt x="1975" y="772"/>
                    </a:lnTo>
                    <a:lnTo>
                      <a:pt x="1984" y="771"/>
                    </a:lnTo>
                    <a:lnTo>
                      <a:pt x="1992" y="769"/>
                    </a:lnTo>
                    <a:lnTo>
                      <a:pt x="1999" y="765"/>
                    </a:lnTo>
                    <a:lnTo>
                      <a:pt x="2006" y="762"/>
                    </a:lnTo>
                    <a:lnTo>
                      <a:pt x="2019" y="753"/>
                    </a:lnTo>
                    <a:lnTo>
                      <a:pt x="2029" y="747"/>
                    </a:lnTo>
                    <a:lnTo>
                      <a:pt x="2032" y="744"/>
                    </a:lnTo>
                    <a:lnTo>
                      <a:pt x="2034" y="741"/>
                    </a:lnTo>
                    <a:lnTo>
                      <a:pt x="2035" y="739"/>
                    </a:lnTo>
                    <a:lnTo>
                      <a:pt x="2035" y="735"/>
                    </a:lnTo>
                    <a:lnTo>
                      <a:pt x="2032" y="731"/>
                    </a:lnTo>
                    <a:lnTo>
                      <a:pt x="2029" y="723"/>
                    </a:lnTo>
                    <a:lnTo>
                      <a:pt x="2025" y="712"/>
                    </a:lnTo>
                    <a:lnTo>
                      <a:pt x="2023" y="695"/>
                    </a:lnTo>
                    <a:lnTo>
                      <a:pt x="2023" y="679"/>
                    </a:lnTo>
                    <a:lnTo>
                      <a:pt x="2023" y="669"/>
                    </a:lnTo>
                    <a:lnTo>
                      <a:pt x="2023" y="662"/>
                    </a:lnTo>
                    <a:lnTo>
                      <a:pt x="2021" y="655"/>
                    </a:lnTo>
                    <a:lnTo>
                      <a:pt x="2017" y="649"/>
                    </a:lnTo>
                    <a:lnTo>
                      <a:pt x="2012" y="644"/>
                    </a:lnTo>
                    <a:lnTo>
                      <a:pt x="2009" y="639"/>
                    </a:lnTo>
                    <a:lnTo>
                      <a:pt x="2006" y="634"/>
                    </a:lnTo>
                    <a:lnTo>
                      <a:pt x="2007" y="632"/>
                    </a:lnTo>
                    <a:lnTo>
                      <a:pt x="2009" y="631"/>
                    </a:lnTo>
                    <a:lnTo>
                      <a:pt x="2010" y="630"/>
                    </a:lnTo>
                    <a:lnTo>
                      <a:pt x="2013" y="630"/>
                    </a:lnTo>
                    <a:lnTo>
                      <a:pt x="2022" y="632"/>
                    </a:lnTo>
                    <a:lnTo>
                      <a:pt x="2031" y="633"/>
                    </a:lnTo>
                    <a:lnTo>
                      <a:pt x="2035" y="633"/>
                    </a:lnTo>
                    <a:lnTo>
                      <a:pt x="2040" y="632"/>
                    </a:lnTo>
                    <a:lnTo>
                      <a:pt x="2043" y="630"/>
                    </a:lnTo>
                    <a:lnTo>
                      <a:pt x="2046" y="626"/>
                    </a:lnTo>
                    <a:lnTo>
                      <a:pt x="2049" y="616"/>
                    </a:lnTo>
                    <a:lnTo>
                      <a:pt x="2054" y="605"/>
                    </a:lnTo>
                    <a:lnTo>
                      <a:pt x="2059" y="593"/>
                    </a:lnTo>
                    <a:lnTo>
                      <a:pt x="2063" y="584"/>
                    </a:lnTo>
                    <a:lnTo>
                      <a:pt x="2069" y="577"/>
                    </a:lnTo>
                    <a:lnTo>
                      <a:pt x="2078" y="569"/>
                    </a:lnTo>
                    <a:lnTo>
                      <a:pt x="2085" y="562"/>
                    </a:lnTo>
                    <a:lnTo>
                      <a:pt x="2091" y="558"/>
                    </a:lnTo>
                    <a:lnTo>
                      <a:pt x="2094" y="558"/>
                    </a:lnTo>
                    <a:lnTo>
                      <a:pt x="2097" y="559"/>
                    </a:lnTo>
                    <a:lnTo>
                      <a:pt x="2100" y="562"/>
                    </a:lnTo>
                    <a:lnTo>
                      <a:pt x="2103" y="564"/>
                    </a:lnTo>
                    <a:lnTo>
                      <a:pt x="2111" y="571"/>
                    </a:lnTo>
                    <a:lnTo>
                      <a:pt x="2118" y="578"/>
                    </a:lnTo>
                    <a:lnTo>
                      <a:pt x="2124" y="587"/>
                    </a:lnTo>
                    <a:lnTo>
                      <a:pt x="2129" y="596"/>
                    </a:lnTo>
                    <a:lnTo>
                      <a:pt x="2133" y="608"/>
                    </a:lnTo>
                    <a:lnTo>
                      <a:pt x="2136" y="621"/>
                    </a:lnTo>
                    <a:lnTo>
                      <a:pt x="2137" y="639"/>
                    </a:lnTo>
                    <a:lnTo>
                      <a:pt x="2139" y="660"/>
                    </a:lnTo>
                    <a:lnTo>
                      <a:pt x="2142" y="671"/>
                    </a:lnTo>
                    <a:lnTo>
                      <a:pt x="2143" y="681"/>
                    </a:lnTo>
                    <a:lnTo>
                      <a:pt x="2147" y="689"/>
                    </a:lnTo>
                    <a:lnTo>
                      <a:pt x="2150" y="695"/>
                    </a:lnTo>
                    <a:lnTo>
                      <a:pt x="2167" y="713"/>
                    </a:lnTo>
                    <a:lnTo>
                      <a:pt x="2180" y="729"/>
                    </a:lnTo>
                    <a:lnTo>
                      <a:pt x="2185" y="740"/>
                    </a:lnTo>
                    <a:lnTo>
                      <a:pt x="2189" y="754"/>
                    </a:lnTo>
                    <a:lnTo>
                      <a:pt x="2194" y="769"/>
                    </a:lnTo>
                    <a:lnTo>
                      <a:pt x="2200" y="781"/>
                    </a:lnTo>
                    <a:lnTo>
                      <a:pt x="2208" y="789"/>
                    </a:lnTo>
                    <a:lnTo>
                      <a:pt x="2216" y="795"/>
                    </a:lnTo>
                    <a:lnTo>
                      <a:pt x="2225" y="798"/>
                    </a:lnTo>
                    <a:lnTo>
                      <a:pt x="2236" y="802"/>
                    </a:lnTo>
                    <a:lnTo>
                      <a:pt x="2242" y="803"/>
                    </a:lnTo>
                    <a:lnTo>
                      <a:pt x="2246" y="804"/>
                    </a:lnTo>
                    <a:lnTo>
                      <a:pt x="2251" y="807"/>
                    </a:lnTo>
                    <a:lnTo>
                      <a:pt x="2256" y="809"/>
                    </a:lnTo>
                    <a:lnTo>
                      <a:pt x="2261" y="813"/>
                    </a:lnTo>
                    <a:lnTo>
                      <a:pt x="2264" y="817"/>
                    </a:lnTo>
                    <a:lnTo>
                      <a:pt x="2268" y="822"/>
                    </a:lnTo>
                    <a:lnTo>
                      <a:pt x="2270" y="827"/>
                    </a:lnTo>
                    <a:lnTo>
                      <a:pt x="2276" y="841"/>
                    </a:lnTo>
                    <a:lnTo>
                      <a:pt x="2283" y="858"/>
                    </a:lnTo>
                    <a:lnTo>
                      <a:pt x="2290" y="874"/>
                    </a:lnTo>
                    <a:lnTo>
                      <a:pt x="2298" y="889"/>
                    </a:lnTo>
                    <a:lnTo>
                      <a:pt x="2302" y="901"/>
                    </a:lnTo>
                    <a:lnTo>
                      <a:pt x="2307" y="911"/>
                    </a:lnTo>
                    <a:lnTo>
                      <a:pt x="2309" y="915"/>
                    </a:lnTo>
                    <a:lnTo>
                      <a:pt x="2314" y="917"/>
                    </a:lnTo>
                    <a:lnTo>
                      <a:pt x="2319" y="917"/>
                    </a:lnTo>
                    <a:lnTo>
                      <a:pt x="2327" y="915"/>
                    </a:lnTo>
                    <a:lnTo>
                      <a:pt x="2331" y="914"/>
                    </a:lnTo>
                    <a:lnTo>
                      <a:pt x="2334" y="912"/>
                    </a:lnTo>
                    <a:lnTo>
                      <a:pt x="2338" y="912"/>
                    </a:lnTo>
                    <a:lnTo>
                      <a:pt x="2342" y="914"/>
                    </a:lnTo>
                    <a:lnTo>
                      <a:pt x="2347" y="916"/>
                    </a:lnTo>
                    <a:lnTo>
                      <a:pt x="2352" y="920"/>
                    </a:lnTo>
                    <a:lnTo>
                      <a:pt x="2357" y="924"/>
                    </a:lnTo>
                    <a:lnTo>
                      <a:pt x="2361" y="928"/>
                    </a:lnTo>
                    <a:lnTo>
                      <a:pt x="2365" y="929"/>
                    </a:lnTo>
                    <a:lnTo>
                      <a:pt x="2369" y="929"/>
                    </a:lnTo>
                    <a:lnTo>
                      <a:pt x="2387" y="914"/>
                    </a:lnTo>
                    <a:lnTo>
                      <a:pt x="2399" y="901"/>
                    </a:lnTo>
                    <a:lnTo>
                      <a:pt x="2405" y="899"/>
                    </a:lnTo>
                    <a:lnTo>
                      <a:pt x="2409" y="899"/>
                    </a:lnTo>
                    <a:lnTo>
                      <a:pt x="2413" y="901"/>
                    </a:lnTo>
                    <a:lnTo>
                      <a:pt x="2419" y="901"/>
                    </a:lnTo>
                    <a:lnTo>
                      <a:pt x="2421" y="902"/>
                    </a:lnTo>
                    <a:lnTo>
                      <a:pt x="2425" y="901"/>
                    </a:lnTo>
                    <a:lnTo>
                      <a:pt x="2428" y="899"/>
                    </a:lnTo>
                    <a:lnTo>
                      <a:pt x="2431" y="897"/>
                    </a:lnTo>
                    <a:lnTo>
                      <a:pt x="2432" y="893"/>
                    </a:lnTo>
                    <a:lnTo>
                      <a:pt x="2432" y="890"/>
                    </a:lnTo>
                    <a:lnTo>
                      <a:pt x="2432" y="885"/>
                    </a:lnTo>
                    <a:lnTo>
                      <a:pt x="2429" y="880"/>
                    </a:lnTo>
                    <a:lnTo>
                      <a:pt x="2425" y="870"/>
                    </a:lnTo>
                    <a:lnTo>
                      <a:pt x="2420" y="858"/>
                    </a:lnTo>
                    <a:lnTo>
                      <a:pt x="2416" y="845"/>
                    </a:lnTo>
                    <a:lnTo>
                      <a:pt x="2414" y="833"/>
                    </a:lnTo>
                    <a:lnTo>
                      <a:pt x="2414" y="827"/>
                    </a:lnTo>
                    <a:lnTo>
                      <a:pt x="2415" y="821"/>
                    </a:lnTo>
                    <a:lnTo>
                      <a:pt x="2418" y="816"/>
                    </a:lnTo>
                    <a:lnTo>
                      <a:pt x="2420" y="811"/>
                    </a:lnTo>
                    <a:lnTo>
                      <a:pt x="2425" y="807"/>
                    </a:lnTo>
                    <a:lnTo>
                      <a:pt x="2429" y="803"/>
                    </a:lnTo>
                    <a:lnTo>
                      <a:pt x="2437" y="800"/>
                    </a:lnTo>
                    <a:lnTo>
                      <a:pt x="2443" y="798"/>
                    </a:lnTo>
                    <a:lnTo>
                      <a:pt x="2450" y="796"/>
                    </a:lnTo>
                    <a:lnTo>
                      <a:pt x="2457" y="792"/>
                    </a:lnTo>
                    <a:lnTo>
                      <a:pt x="2463" y="788"/>
                    </a:lnTo>
                    <a:lnTo>
                      <a:pt x="2470" y="782"/>
                    </a:lnTo>
                    <a:lnTo>
                      <a:pt x="2481" y="771"/>
                    </a:lnTo>
                    <a:lnTo>
                      <a:pt x="2491" y="760"/>
                    </a:lnTo>
                    <a:lnTo>
                      <a:pt x="2497" y="757"/>
                    </a:lnTo>
                    <a:lnTo>
                      <a:pt x="2503" y="753"/>
                    </a:lnTo>
                    <a:lnTo>
                      <a:pt x="2509" y="751"/>
                    </a:lnTo>
                    <a:lnTo>
                      <a:pt x="2515" y="750"/>
                    </a:lnTo>
                    <a:lnTo>
                      <a:pt x="2528" y="747"/>
                    </a:lnTo>
                    <a:lnTo>
                      <a:pt x="2540" y="746"/>
                    </a:lnTo>
                    <a:lnTo>
                      <a:pt x="2551" y="744"/>
                    </a:lnTo>
                    <a:lnTo>
                      <a:pt x="2560" y="741"/>
                    </a:lnTo>
                    <a:lnTo>
                      <a:pt x="2564" y="739"/>
                    </a:lnTo>
                    <a:lnTo>
                      <a:pt x="2566" y="735"/>
                    </a:lnTo>
                    <a:lnTo>
                      <a:pt x="2569" y="732"/>
                    </a:lnTo>
                    <a:lnTo>
                      <a:pt x="2571" y="727"/>
                    </a:lnTo>
                    <a:lnTo>
                      <a:pt x="2571" y="716"/>
                    </a:lnTo>
                    <a:lnTo>
                      <a:pt x="2571" y="706"/>
                    </a:lnTo>
                    <a:lnTo>
                      <a:pt x="2571" y="700"/>
                    </a:lnTo>
                    <a:lnTo>
                      <a:pt x="2573" y="694"/>
                    </a:lnTo>
                    <a:lnTo>
                      <a:pt x="2576" y="688"/>
                    </a:lnTo>
                    <a:lnTo>
                      <a:pt x="2580" y="682"/>
                    </a:lnTo>
                    <a:lnTo>
                      <a:pt x="2586" y="677"/>
                    </a:lnTo>
                    <a:lnTo>
                      <a:pt x="2594" y="672"/>
                    </a:lnTo>
                    <a:lnTo>
                      <a:pt x="2599" y="669"/>
                    </a:lnTo>
                    <a:lnTo>
                      <a:pt x="2607" y="668"/>
                    </a:lnTo>
                    <a:lnTo>
                      <a:pt x="2614" y="666"/>
                    </a:lnTo>
                    <a:lnTo>
                      <a:pt x="2619" y="668"/>
                    </a:lnTo>
                    <a:lnTo>
                      <a:pt x="2624" y="670"/>
                    </a:lnTo>
                    <a:lnTo>
                      <a:pt x="2628" y="672"/>
                    </a:lnTo>
                    <a:lnTo>
                      <a:pt x="2633" y="682"/>
                    </a:lnTo>
                    <a:lnTo>
                      <a:pt x="2635" y="691"/>
                    </a:lnTo>
                    <a:lnTo>
                      <a:pt x="2638" y="701"/>
                    </a:lnTo>
                    <a:lnTo>
                      <a:pt x="2641" y="712"/>
                    </a:lnTo>
                    <a:lnTo>
                      <a:pt x="2643" y="716"/>
                    </a:lnTo>
                    <a:lnTo>
                      <a:pt x="2647" y="721"/>
                    </a:lnTo>
                    <a:lnTo>
                      <a:pt x="2652" y="726"/>
                    </a:lnTo>
                    <a:lnTo>
                      <a:pt x="2657" y="728"/>
                    </a:lnTo>
                    <a:lnTo>
                      <a:pt x="2661" y="731"/>
                    </a:lnTo>
                    <a:lnTo>
                      <a:pt x="2666" y="731"/>
                    </a:lnTo>
                    <a:lnTo>
                      <a:pt x="2668" y="731"/>
                    </a:lnTo>
                    <a:lnTo>
                      <a:pt x="2670" y="729"/>
                    </a:lnTo>
                    <a:lnTo>
                      <a:pt x="2671" y="727"/>
                    </a:lnTo>
                    <a:lnTo>
                      <a:pt x="2672" y="726"/>
                    </a:lnTo>
                    <a:lnTo>
                      <a:pt x="2678" y="713"/>
                    </a:lnTo>
                    <a:lnTo>
                      <a:pt x="2685" y="697"/>
                    </a:lnTo>
                    <a:lnTo>
                      <a:pt x="2695" y="682"/>
                    </a:lnTo>
                    <a:lnTo>
                      <a:pt x="2701" y="669"/>
                    </a:lnTo>
                    <a:lnTo>
                      <a:pt x="2706" y="657"/>
                    </a:lnTo>
                    <a:lnTo>
                      <a:pt x="2714" y="646"/>
                    </a:lnTo>
                    <a:lnTo>
                      <a:pt x="2718" y="637"/>
                    </a:lnTo>
                    <a:lnTo>
                      <a:pt x="2722" y="632"/>
                    </a:lnTo>
                    <a:lnTo>
                      <a:pt x="2724" y="631"/>
                    </a:lnTo>
                    <a:lnTo>
                      <a:pt x="2725" y="631"/>
                    </a:lnTo>
                    <a:lnTo>
                      <a:pt x="2725" y="633"/>
                    </a:lnTo>
                    <a:lnTo>
                      <a:pt x="2727" y="636"/>
                    </a:lnTo>
                    <a:lnTo>
                      <a:pt x="2728" y="643"/>
                    </a:lnTo>
                    <a:lnTo>
                      <a:pt x="2729" y="652"/>
                    </a:lnTo>
                    <a:lnTo>
                      <a:pt x="2731" y="662"/>
                    </a:lnTo>
                    <a:lnTo>
                      <a:pt x="2735" y="672"/>
                    </a:lnTo>
                    <a:lnTo>
                      <a:pt x="2741" y="682"/>
                    </a:lnTo>
                    <a:lnTo>
                      <a:pt x="2745" y="691"/>
                    </a:lnTo>
                    <a:lnTo>
                      <a:pt x="2748" y="700"/>
                    </a:lnTo>
                    <a:lnTo>
                      <a:pt x="2749" y="708"/>
                    </a:lnTo>
                    <a:lnTo>
                      <a:pt x="2752" y="718"/>
                    </a:lnTo>
                    <a:lnTo>
                      <a:pt x="2753" y="727"/>
                    </a:lnTo>
                    <a:lnTo>
                      <a:pt x="2754" y="739"/>
                    </a:lnTo>
                    <a:lnTo>
                      <a:pt x="2755" y="751"/>
                    </a:lnTo>
                    <a:lnTo>
                      <a:pt x="2756" y="756"/>
                    </a:lnTo>
                    <a:lnTo>
                      <a:pt x="2758" y="759"/>
                    </a:lnTo>
                    <a:lnTo>
                      <a:pt x="2760" y="762"/>
                    </a:lnTo>
                    <a:lnTo>
                      <a:pt x="2762" y="760"/>
                    </a:lnTo>
                    <a:lnTo>
                      <a:pt x="2767" y="758"/>
                    </a:lnTo>
                    <a:lnTo>
                      <a:pt x="2771" y="758"/>
                    </a:lnTo>
                    <a:lnTo>
                      <a:pt x="2775" y="758"/>
                    </a:lnTo>
                    <a:lnTo>
                      <a:pt x="2780" y="760"/>
                    </a:lnTo>
                    <a:lnTo>
                      <a:pt x="2787" y="772"/>
                    </a:lnTo>
                    <a:lnTo>
                      <a:pt x="2794" y="785"/>
                    </a:lnTo>
                    <a:lnTo>
                      <a:pt x="2797" y="789"/>
                    </a:lnTo>
                    <a:lnTo>
                      <a:pt x="2800" y="792"/>
                    </a:lnTo>
                    <a:lnTo>
                      <a:pt x="2805" y="794"/>
                    </a:lnTo>
                    <a:lnTo>
                      <a:pt x="2809" y="796"/>
                    </a:lnTo>
                    <a:lnTo>
                      <a:pt x="2817" y="797"/>
                    </a:lnTo>
                    <a:lnTo>
                      <a:pt x="2824" y="797"/>
                    </a:lnTo>
                    <a:lnTo>
                      <a:pt x="2831" y="797"/>
                    </a:lnTo>
                    <a:lnTo>
                      <a:pt x="2838" y="798"/>
                    </a:lnTo>
                    <a:lnTo>
                      <a:pt x="2846" y="801"/>
                    </a:lnTo>
                    <a:lnTo>
                      <a:pt x="2851" y="805"/>
                    </a:lnTo>
                    <a:lnTo>
                      <a:pt x="2859" y="813"/>
                    </a:lnTo>
                    <a:lnTo>
                      <a:pt x="2867" y="817"/>
                    </a:lnTo>
                    <a:lnTo>
                      <a:pt x="2876" y="822"/>
                    </a:lnTo>
                    <a:lnTo>
                      <a:pt x="2887" y="826"/>
                    </a:lnTo>
                    <a:lnTo>
                      <a:pt x="2898" y="830"/>
                    </a:lnTo>
                    <a:lnTo>
                      <a:pt x="2909" y="838"/>
                    </a:lnTo>
                    <a:lnTo>
                      <a:pt x="2918" y="845"/>
                    </a:lnTo>
                    <a:lnTo>
                      <a:pt x="2928" y="853"/>
                    </a:lnTo>
                    <a:lnTo>
                      <a:pt x="2931" y="855"/>
                    </a:lnTo>
                    <a:lnTo>
                      <a:pt x="2936" y="858"/>
                    </a:lnTo>
                    <a:lnTo>
                      <a:pt x="2941" y="858"/>
                    </a:lnTo>
                    <a:lnTo>
                      <a:pt x="2944" y="858"/>
                    </a:lnTo>
                    <a:lnTo>
                      <a:pt x="2948" y="857"/>
                    </a:lnTo>
                    <a:lnTo>
                      <a:pt x="2951" y="854"/>
                    </a:lnTo>
                    <a:lnTo>
                      <a:pt x="2954" y="851"/>
                    </a:lnTo>
                    <a:lnTo>
                      <a:pt x="2956" y="847"/>
                    </a:lnTo>
                    <a:lnTo>
                      <a:pt x="2961" y="835"/>
                    </a:lnTo>
                    <a:lnTo>
                      <a:pt x="2968" y="823"/>
                    </a:lnTo>
                    <a:lnTo>
                      <a:pt x="2969" y="821"/>
                    </a:lnTo>
                    <a:lnTo>
                      <a:pt x="2972" y="820"/>
                    </a:lnTo>
                    <a:lnTo>
                      <a:pt x="2973" y="820"/>
                    </a:lnTo>
                    <a:lnTo>
                      <a:pt x="2975" y="820"/>
                    </a:lnTo>
                    <a:lnTo>
                      <a:pt x="2980" y="822"/>
                    </a:lnTo>
                    <a:lnTo>
                      <a:pt x="2985" y="826"/>
                    </a:lnTo>
                    <a:lnTo>
                      <a:pt x="2999" y="838"/>
                    </a:lnTo>
                    <a:lnTo>
                      <a:pt x="3013" y="849"/>
                    </a:lnTo>
                    <a:lnTo>
                      <a:pt x="3017" y="853"/>
                    </a:lnTo>
                    <a:lnTo>
                      <a:pt x="3020" y="854"/>
                    </a:lnTo>
                    <a:lnTo>
                      <a:pt x="3023" y="854"/>
                    </a:lnTo>
                    <a:lnTo>
                      <a:pt x="3025" y="854"/>
                    </a:lnTo>
                    <a:lnTo>
                      <a:pt x="3029" y="851"/>
                    </a:lnTo>
                    <a:lnTo>
                      <a:pt x="3033" y="846"/>
                    </a:lnTo>
                    <a:lnTo>
                      <a:pt x="3039" y="840"/>
                    </a:lnTo>
                    <a:lnTo>
                      <a:pt x="3046" y="833"/>
                    </a:lnTo>
                    <a:lnTo>
                      <a:pt x="3051" y="829"/>
                    </a:lnTo>
                    <a:lnTo>
                      <a:pt x="3055" y="826"/>
                    </a:lnTo>
                    <a:lnTo>
                      <a:pt x="3060" y="823"/>
                    </a:lnTo>
                    <a:lnTo>
                      <a:pt x="3062" y="822"/>
                    </a:lnTo>
                    <a:lnTo>
                      <a:pt x="3064" y="826"/>
                    </a:lnTo>
                    <a:lnTo>
                      <a:pt x="3067" y="833"/>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6" name="湖南">
                <a:extLst>
                  <a:ext uri="{FF2B5EF4-FFF2-40B4-BE49-F238E27FC236}">
                    <a16:creationId xmlns="" xmlns:a16="http://schemas.microsoft.com/office/drawing/2014/main" id="{00AF559B-6EE1-4BC1-9417-D03413BC3805}"/>
                  </a:ext>
                </a:extLst>
              </p:cNvPr>
              <p:cNvSpPr>
                <a:spLocks/>
              </p:cNvSpPr>
              <p:nvPr/>
            </p:nvSpPr>
            <p:spPr bwMode="auto">
              <a:xfrm>
                <a:off x="5626169" y="4762749"/>
                <a:ext cx="552457" cy="628683"/>
              </a:xfrm>
              <a:custGeom>
                <a:avLst/>
                <a:gdLst>
                  <a:gd name="T0" fmla="*/ 1870 w 2092"/>
                  <a:gd name="T1" fmla="*/ 2073 h 2386"/>
                  <a:gd name="T2" fmla="*/ 1729 w 2092"/>
                  <a:gd name="T3" fmla="*/ 1997 h 2386"/>
                  <a:gd name="T4" fmla="*/ 1575 w 2092"/>
                  <a:gd name="T5" fmla="*/ 2103 h 2386"/>
                  <a:gd name="T6" fmla="*/ 1639 w 2092"/>
                  <a:gd name="T7" fmla="*/ 2220 h 2386"/>
                  <a:gd name="T8" fmla="*/ 1554 w 2092"/>
                  <a:gd name="T9" fmla="*/ 2265 h 2386"/>
                  <a:gd name="T10" fmla="*/ 1347 w 2092"/>
                  <a:gd name="T11" fmla="*/ 2157 h 2386"/>
                  <a:gd name="T12" fmla="*/ 1280 w 2092"/>
                  <a:gd name="T13" fmla="*/ 2308 h 2386"/>
                  <a:gd name="T14" fmla="*/ 1071 w 2092"/>
                  <a:gd name="T15" fmla="*/ 2386 h 2386"/>
                  <a:gd name="T16" fmla="*/ 1030 w 2092"/>
                  <a:gd name="T17" fmla="*/ 2244 h 2386"/>
                  <a:gd name="T18" fmla="*/ 979 w 2092"/>
                  <a:gd name="T19" fmla="*/ 2191 h 2386"/>
                  <a:gd name="T20" fmla="*/ 857 w 2092"/>
                  <a:gd name="T21" fmla="*/ 2273 h 2386"/>
                  <a:gd name="T22" fmla="*/ 897 w 2092"/>
                  <a:gd name="T23" fmla="*/ 2110 h 2386"/>
                  <a:gd name="T24" fmla="*/ 979 w 2092"/>
                  <a:gd name="T25" fmla="*/ 1903 h 2386"/>
                  <a:gd name="T26" fmla="*/ 963 w 2092"/>
                  <a:gd name="T27" fmla="*/ 1854 h 2386"/>
                  <a:gd name="T28" fmla="*/ 948 w 2092"/>
                  <a:gd name="T29" fmla="*/ 1737 h 2386"/>
                  <a:gd name="T30" fmla="*/ 814 w 2092"/>
                  <a:gd name="T31" fmla="*/ 1645 h 2386"/>
                  <a:gd name="T32" fmla="*/ 667 w 2092"/>
                  <a:gd name="T33" fmla="*/ 1677 h 2386"/>
                  <a:gd name="T34" fmla="*/ 555 w 2092"/>
                  <a:gd name="T35" fmla="*/ 1815 h 2386"/>
                  <a:gd name="T36" fmla="*/ 491 w 2092"/>
                  <a:gd name="T37" fmla="*/ 1740 h 2386"/>
                  <a:gd name="T38" fmla="*/ 378 w 2092"/>
                  <a:gd name="T39" fmla="*/ 1830 h 2386"/>
                  <a:gd name="T40" fmla="*/ 346 w 2092"/>
                  <a:gd name="T41" fmla="*/ 1810 h 2386"/>
                  <a:gd name="T42" fmla="*/ 258 w 2092"/>
                  <a:gd name="T43" fmla="*/ 1750 h 2386"/>
                  <a:gd name="T44" fmla="*/ 213 w 2092"/>
                  <a:gd name="T45" fmla="*/ 1699 h 2386"/>
                  <a:gd name="T46" fmla="*/ 230 w 2092"/>
                  <a:gd name="T47" fmla="*/ 1494 h 2386"/>
                  <a:gd name="T48" fmla="*/ 245 w 2092"/>
                  <a:gd name="T49" fmla="*/ 1426 h 2386"/>
                  <a:gd name="T50" fmla="*/ 250 w 2092"/>
                  <a:gd name="T51" fmla="*/ 1313 h 2386"/>
                  <a:gd name="T52" fmla="*/ 121 w 2092"/>
                  <a:gd name="T53" fmla="*/ 1321 h 2386"/>
                  <a:gd name="T54" fmla="*/ 37 w 2092"/>
                  <a:gd name="T55" fmla="*/ 1313 h 2386"/>
                  <a:gd name="T56" fmla="*/ 195 w 2092"/>
                  <a:gd name="T57" fmla="*/ 1180 h 2386"/>
                  <a:gd name="T58" fmla="*/ 196 w 2092"/>
                  <a:gd name="T59" fmla="*/ 1038 h 2386"/>
                  <a:gd name="T60" fmla="*/ 193 w 2092"/>
                  <a:gd name="T61" fmla="*/ 891 h 2386"/>
                  <a:gd name="T62" fmla="*/ 180 w 2092"/>
                  <a:gd name="T63" fmla="*/ 745 h 2386"/>
                  <a:gd name="T64" fmla="*/ 180 w 2092"/>
                  <a:gd name="T65" fmla="*/ 632 h 2386"/>
                  <a:gd name="T66" fmla="*/ 182 w 2092"/>
                  <a:gd name="T67" fmla="*/ 467 h 2386"/>
                  <a:gd name="T68" fmla="*/ 208 w 2092"/>
                  <a:gd name="T69" fmla="*/ 346 h 2386"/>
                  <a:gd name="T70" fmla="*/ 334 w 2092"/>
                  <a:gd name="T71" fmla="*/ 226 h 2386"/>
                  <a:gd name="T72" fmla="*/ 521 w 2092"/>
                  <a:gd name="T73" fmla="*/ 164 h 2386"/>
                  <a:gd name="T74" fmla="*/ 684 w 2092"/>
                  <a:gd name="T75" fmla="*/ 168 h 2386"/>
                  <a:gd name="T76" fmla="*/ 624 w 2092"/>
                  <a:gd name="T77" fmla="*/ 38 h 2386"/>
                  <a:gd name="T78" fmla="*/ 740 w 2092"/>
                  <a:gd name="T79" fmla="*/ 2 h 2386"/>
                  <a:gd name="T80" fmla="*/ 942 w 2092"/>
                  <a:gd name="T81" fmla="*/ 69 h 2386"/>
                  <a:gd name="T82" fmla="*/ 1127 w 2092"/>
                  <a:gd name="T83" fmla="*/ 111 h 2386"/>
                  <a:gd name="T84" fmla="*/ 1254 w 2092"/>
                  <a:gd name="T85" fmla="*/ 214 h 2386"/>
                  <a:gd name="T86" fmla="*/ 1353 w 2092"/>
                  <a:gd name="T87" fmla="*/ 229 h 2386"/>
                  <a:gd name="T88" fmla="*/ 1503 w 2092"/>
                  <a:gd name="T89" fmla="*/ 151 h 2386"/>
                  <a:gd name="T90" fmla="*/ 1586 w 2092"/>
                  <a:gd name="T91" fmla="*/ 162 h 2386"/>
                  <a:gd name="T92" fmla="*/ 1597 w 2092"/>
                  <a:gd name="T93" fmla="*/ 289 h 2386"/>
                  <a:gd name="T94" fmla="*/ 1764 w 2092"/>
                  <a:gd name="T95" fmla="*/ 115 h 2386"/>
                  <a:gd name="T96" fmla="*/ 1825 w 2092"/>
                  <a:gd name="T97" fmla="*/ 227 h 2386"/>
                  <a:gd name="T98" fmla="*/ 1815 w 2092"/>
                  <a:gd name="T99" fmla="*/ 366 h 2386"/>
                  <a:gd name="T100" fmla="*/ 1882 w 2092"/>
                  <a:gd name="T101" fmla="*/ 426 h 2386"/>
                  <a:gd name="T102" fmla="*/ 1981 w 2092"/>
                  <a:gd name="T103" fmla="*/ 521 h 2386"/>
                  <a:gd name="T104" fmla="*/ 2037 w 2092"/>
                  <a:gd name="T105" fmla="*/ 668 h 2386"/>
                  <a:gd name="T106" fmla="*/ 2063 w 2092"/>
                  <a:gd name="T107" fmla="*/ 750 h 2386"/>
                  <a:gd name="T108" fmla="*/ 1979 w 2092"/>
                  <a:gd name="T109" fmla="*/ 883 h 2386"/>
                  <a:gd name="T110" fmla="*/ 1824 w 2092"/>
                  <a:gd name="T111" fmla="*/ 1070 h 2386"/>
                  <a:gd name="T112" fmla="*/ 1848 w 2092"/>
                  <a:gd name="T113" fmla="*/ 1160 h 2386"/>
                  <a:gd name="T114" fmla="*/ 1930 w 2092"/>
                  <a:gd name="T115" fmla="*/ 1195 h 2386"/>
                  <a:gd name="T116" fmla="*/ 1932 w 2092"/>
                  <a:gd name="T117" fmla="*/ 1439 h 2386"/>
                  <a:gd name="T118" fmla="*/ 2025 w 2092"/>
                  <a:gd name="T119" fmla="*/ 1594 h 2386"/>
                  <a:gd name="T120" fmla="*/ 2083 w 2092"/>
                  <a:gd name="T121" fmla="*/ 1677 h 2386"/>
                  <a:gd name="T122" fmla="*/ 1982 w 2092"/>
                  <a:gd name="T123" fmla="*/ 1883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2" h="2386">
                    <a:moveTo>
                      <a:pt x="1994" y="2005"/>
                    </a:moveTo>
                    <a:lnTo>
                      <a:pt x="1989" y="2009"/>
                    </a:lnTo>
                    <a:lnTo>
                      <a:pt x="1983" y="2015"/>
                    </a:lnTo>
                    <a:lnTo>
                      <a:pt x="1979" y="2022"/>
                    </a:lnTo>
                    <a:lnTo>
                      <a:pt x="1978" y="2030"/>
                    </a:lnTo>
                    <a:lnTo>
                      <a:pt x="1976" y="2041"/>
                    </a:lnTo>
                    <a:lnTo>
                      <a:pt x="1971" y="2054"/>
                    </a:lnTo>
                    <a:lnTo>
                      <a:pt x="1968" y="2060"/>
                    </a:lnTo>
                    <a:lnTo>
                      <a:pt x="1963" y="2065"/>
                    </a:lnTo>
                    <a:lnTo>
                      <a:pt x="1957" y="2067"/>
                    </a:lnTo>
                    <a:lnTo>
                      <a:pt x="1951" y="2069"/>
                    </a:lnTo>
                    <a:lnTo>
                      <a:pt x="1944" y="2069"/>
                    </a:lnTo>
                    <a:lnTo>
                      <a:pt x="1938" y="2069"/>
                    </a:lnTo>
                    <a:lnTo>
                      <a:pt x="1933" y="2067"/>
                    </a:lnTo>
                    <a:lnTo>
                      <a:pt x="1928" y="2065"/>
                    </a:lnTo>
                    <a:lnTo>
                      <a:pt x="1924" y="2062"/>
                    </a:lnTo>
                    <a:lnTo>
                      <a:pt x="1920" y="2061"/>
                    </a:lnTo>
                    <a:lnTo>
                      <a:pt x="1914" y="2061"/>
                    </a:lnTo>
                    <a:lnTo>
                      <a:pt x="1909" y="2062"/>
                    </a:lnTo>
                    <a:lnTo>
                      <a:pt x="1900" y="2066"/>
                    </a:lnTo>
                    <a:lnTo>
                      <a:pt x="1893" y="2071"/>
                    </a:lnTo>
                    <a:lnTo>
                      <a:pt x="1888" y="2072"/>
                    </a:lnTo>
                    <a:lnTo>
                      <a:pt x="1884" y="2073"/>
                    </a:lnTo>
                    <a:lnTo>
                      <a:pt x="1880" y="2074"/>
                    </a:lnTo>
                    <a:lnTo>
                      <a:pt x="1875" y="2074"/>
                    </a:lnTo>
                    <a:lnTo>
                      <a:pt x="1870" y="2073"/>
                    </a:lnTo>
                    <a:lnTo>
                      <a:pt x="1865" y="2071"/>
                    </a:lnTo>
                    <a:lnTo>
                      <a:pt x="1862" y="2068"/>
                    </a:lnTo>
                    <a:lnTo>
                      <a:pt x="1859" y="2066"/>
                    </a:lnTo>
                    <a:lnTo>
                      <a:pt x="1856" y="2063"/>
                    </a:lnTo>
                    <a:lnTo>
                      <a:pt x="1853" y="2061"/>
                    </a:lnTo>
                    <a:lnTo>
                      <a:pt x="1851" y="2060"/>
                    </a:lnTo>
                    <a:lnTo>
                      <a:pt x="1848" y="2059"/>
                    </a:lnTo>
                    <a:lnTo>
                      <a:pt x="1838" y="2059"/>
                    </a:lnTo>
                    <a:lnTo>
                      <a:pt x="1825" y="2060"/>
                    </a:lnTo>
                    <a:lnTo>
                      <a:pt x="1818" y="2060"/>
                    </a:lnTo>
                    <a:lnTo>
                      <a:pt x="1811" y="2060"/>
                    </a:lnTo>
                    <a:lnTo>
                      <a:pt x="1806" y="2059"/>
                    </a:lnTo>
                    <a:lnTo>
                      <a:pt x="1801" y="2057"/>
                    </a:lnTo>
                    <a:lnTo>
                      <a:pt x="1792" y="2053"/>
                    </a:lnTo>
                    <a:lnTo>
                      <a:pt x="1783" y="2047"/>
                    </a:lnTo>
                    <a:lnTo>
                      <a:pt x="1774" y="2040"/>
                    </a:lnTo>
                    <a:lnTo>
                      <a:pt x="1764" y="2031"/>
                    </a:lnTo>
                    <a:lnTo>
                      <a:pt x="1761" y="2027"/>
                    </a:lnTo>
                    <a:lnTo>
                      <a:pt x="1757" y="2022"/>
                    </a:lnTo>
                    <a:lnTo>
                      <a:pt x="1755" y="2016"/>
                    </a:lnTo>
                    <a:lnTo>
                      <a:pt x="1752" y="2010"/>
                    </a:lnTo>
                    <a:lnTo>
                      <a:pt x="1750" y="2005"/>
                    </a:lnTo>
                    <a:lnTo>
                      <a:pt x="1746" y="2000"/>
                    </a:lnTo>
                    <a:lnTo>
                      <a:pt x="1743" y="1998"/>
                    </a:lnTo>
                    <a:lnTo>
                      <a:pt x="1739" y="1997"/>
                    </a:lnTo>
                    <a:lnTo>
                      <a:pt x="1729" y="1997"/>
                    </a:lnTo>
                    <a:lnTo>
                      <a:pt x="1718" y="1998"/>
                    </a:lnTo>
                    <a:lnTo>
                      <a:pt x="1707" y="1999"/>
                    </a:lnTo>
                    <a:lnTo>
                      <a:pt x="1699" y="2003"/>
                    </a:lnTo>
                    <a:lnTo>
                      <a:pt x="1691" y="2006"/>
                    </a:lnTo>
                    <a:lnTo>
                      <a:pt x="1686" y="2012"/>
                    </a:lnTo>
                    <a:lnTo>
                      <a:pt x="1680" y="2021"/>
                    </a:lnTo>
                    <a:lnTo>
                      <a:pt x="1675" y="2031"/>
                    </a:lnTo>
                    <a:lnTo>
                      <a:pt x="1669" y="2044"/>
                    </a:lnTo>
                    <a:lnTo>
                      <a:pt x="1666" y="2054"/>
                    </a:lnTo>
                    <a:lnTo>
                      <a:pt x="1663" y="2057"/>
                    </a:lnTo>
                    <a:lnTo>
                      <a:pt x="1660" y="2061"/>
                    </a:lnTo>
                    <a:lnTo>
                      <a:pt x="1656" y="2062"/>
                    </a:lnTo>
                    <a:lnTo>
                      <a:pt x="1651" y="2063"/>
                    </a:lnTo>
                    <a:lnTo>
                      <a:pt x="1642" y="2065"/>
                    </a:lnTo>
                    <a:lnTo>
                      <a:pt x="1634" y="2066"/>
                    </a:lnTo>
                    <a:lnTo>
                      <a:pt x="1616" y="2078"/>
                    </a:lnTo>
                    <a:lnTo>
                      <a:pt x="1600" y="2085"/>
                    </a:lnTo>
                    <a:lnTo>
                      <a:pt x="1593" y="2084"/>
                    </a:lnTo>
                    <a:lnTo>
                      <a:pt x="1586" y="2084"/>
                    </a:lnTo>
                    <a:lnTo>
                      <a:pt x="1582" y="2084"/>
                    </a:lnTo>
                    <a:lnTo>
                      <a:pt x="1580" y="2086"/>
                    </a:lnTo>
                    <a:lnTo>
                      <a:pt x="1578" y="2088"/>
                    </a:lnTo>
                    <a:lnTo>
                      <a:pt x="1575" y="2091"/>
                    </a:lnTo>
                    <a:lnTo>
                      <a:pt x="1575" y="2094"/>
                    </a:lnTo>
                    <a:lnTo>
                      <a:pt x="1574" y="2098"/>
                    </a:lnTo>
                    <a:lnTo>
                      <a:pt x="1575" y="2103"/>
                    </a:lnTo>
                    <a:lnTo>
                      <a:pt x="1576" y="2106"/>
                    </a:lnTo>
                    <a:lnTo>
                      <a:pt x="1579" y="2110"/>
                    </a:lnTo>
                    <a:lnTo>
                      <a:pt x="1582" y="2113"/>
                    </a:lnTo>
                    <a:lnTo>
                      <a:pt x="1587" y="2117"/>
                    </a:lnTo>
                    <a:lnTo>
                      <a:pt x="1593" y="2119"/>
                    </a:lnTo>
                    <a:lnTo>
                      <a:pt x="1600" y="2120"/>
                    </a:lnTo>
                    <a:lnTo>
                      <a:pt x="1607" y="2120"/>
                    </a:lnTo>
                    <a:lnTo>
                      <a:pt x="1615" y="2120"/>
                    </a:lnTo>
                    <a:lnTo>
                      <a:pt x="1622" y="2119"/>
                    </a:lnTo>
                    <a:lnTo>
                      <a:pt x="1629" y="2118"/>
                    </a:lnTo>
                    <a:lnTo>
                      <a:pt x="1634" y="2118"/>
                    </a:lnTo>
                    <a:lnTo>
                      <a:pt x="1638" y="2118"/>
                    </a:lnTo>
                    <a:lnTo>
                      <a:pt x="1642" y="2120"/>
                    </a:lnTo>
                    <a:lnTo>
                      <a:pt x="1644" y="2124"/>
                    </a:lnTo>
                    <a:lnTo>
                      <a:pt x="1644" y="2128"/>
                    </a:lnTo>
                    <a:lnTo>
                      <a:pt x="1644" y="2130"/>
                    </a:lnTo>
                    <a:lnTo>
                      <a:pt x="1644" y="2134"/>
                    </a:lnTo>
                    <a:lnTo>
                      <a:pt x="1641" y="2138"/>
                    </a:lnTo>
                    <a:lnTo>
                      <a:pt x="1635" y="2145"/>
                    </a:lnTo>
                    <a:lnTo>
                      <a:pt x="1632" y="2150"/>
                    </a:lnTo>
                    <a:lnTo>
                      <a:pt x="1630" y="2156"/>
                    </a:lnTo>
                    <a:lnTo>
                      <a:pt x="1630" y="2163"/>
                    </a:lnTo>
                    <a:lnTo>
                      <a:pt x="1631" y="2173"/>
                    </a:lnTo>
                    <a:lnTo>
                      <a:pt x="1634" y="2191"/>
                    </a:lnTo>
                    <a:lnTo>
                      <a:pt x="1636" y="2206"/>
                    </a:lnTo>
                    <a:lnTo>
                      <a:pt x="1639" y="2220"/>
                    </a:lnTo>
                    <a:lnTo>
                      <a:pt x="1643" y="2232"/>
                    </a:lnTo>
                    <a:lnTo>
                      <a:pt x="1648" y="2244"/>
                    </a:lnTo>
                    <a:lnTo>
                      <a:pt x="1653" y="2254"/>
                    </a:lnTo>
                    <a:lnTo>
                      <a:pt x="1653" y="2258"/>
                    </a:lnTo>
                    <a:lnTo>
                      <a:pt x="1653" y="2262"/>
                    </a:lnTo>
                    <a:lnTo>
                      <a:pt x="1650" y="2265"/>
                    </a:lnTo>
                    <a:lnTo>
                      <a:pt x="1647" y="2267"/>
                    </a:lnTo>
                    <a:lnTo>
                      <a:pt x="1643" y="2268"/>
                    </a:lnTo>
                    <a:lnTo>
                      <a:pt x="1638" y="2268"/>
                    </a:lnTo>
                    <a:lnTo>
                      <a:pt x="1635" y="2267"/>
                    </a:lnTo>
                    <a:lnTo>
                      <a:pt x="1631" y="2264"/>
                    </a:lnTo>
                    <a:lnTo>
                      <a:pt x="1628" y="2262"/>
                    </a:lnTo>
                    <a:lnTo>
                      <a:pt x="1624" y="2261"/>
                    </a:lnTo>
                    <a:lnTo>
                      <a:pt x="1619" y="2260"/>
                    </a:lnTo>
                    <a:lnTo>
                      <a:pt x="1613" y="2260"/>
                    </a:lnTo>
                    <a:lnTo>
                      <a:pt x="1606" y="2261"/>
                    </a:lnTo>
                    <a:lnTo>
                      <a:pt x="1598" y="2262"/>
                    </a:lnTo>
                    <a:lnTo>
                      <a:pt x="1590" y="2265"/>
                    </a:lnTo>
                    <a:lnTo>
                      <a:pt x="1579" y="2269"/>
                    </a:lnTo>
                    <a:lnTo>
                      <a:pt x="1573" y="2271"/>
                    </a:lnTo>
                    <a:lnTo>
                      <a:pt x="1569" y="2273"/>
                    </a:lnTo>
                    <a:lnTo>
                      <a:pt x="1565" y="2273"/>
                    </a:lnTo>
                    <a:lnTo>
                      <a:pt x="1561" y="2271"/>
                    </a:lnTo>
                    <a:lnTo>
                      <a:pt x="1559" y="2270"/>
                    </a:lnTo>
                    <a:lnTo>
                      <a:pt x="1556" y="2268"/>
                    </a:lnTo>
                    <a:lnTo>
                      <a:pt x="1554" y="2265"/>
                    </a:lnTo>
                    <a:lnTo>
                      <a:pt x="1552" y="2263"/>
                    </a:lnTo>
                    <a:lnTo>
                      <a:pt x="1547" y="2250"/>
                    </a:lnTo>
                    <a:lnTo>
                      <a:pt x="1541" y="2236"/>
                    </a:lnTo>
                    <a:lnTo>
                      <a:pt x="1535" y="2225"/>
                    </a:lnTo>
                    <a:lnTo>
                      <a:pt x="1530" y="2214"/>
                    </a:lnTo>
                    <a:lnTo>
                      <a:pt x="1527" y="2202"/>
                    </a:lnTo>
                    <a:lnTo>
                      <a:pt x="1521" y="2189"/>
                    </a:lnTo>
                    <a:lnTo>
                      <a:pt x="1517" y="2183"/>
                    </a:lnTo>
                    <a:lnTo>
                      <a:pt x="1512" y="2179"/>
                    </a:lnTo>
                    <a:lnTo>
                      <a:pt x="1506" y="2175"/>
                    </a:lnTo>
                    <a:lnTo>
                      <a:pt x="1499" y="2173"/>
                    </a:lnTo>
                    <a:lnTo>
                      <a:pt x="1483" y="2170"/>
                    </a:lnTo>
                    <a:lnTo>
                      <a:pt x="1465" y="2169"/>
                    </a:lnTo>
                    <a:lnTo>
                      <a:pt x="1456" y="2162"/>
                    </a:lnTo>
                    <a:lnTo>
                      <a:pt x="1449" y="2156"/>
                    </a:lnTo>
                    <a:lnTo>
                      <a:pt x="1433" y="2163"/>
                    </a:lnTo>
                    <a:lnTo>
                      <a:pt x="1417" y="2169"/>
                    </a:lnTo>
                    <a:lnTo>
                      <a:pt x="1408" y="2161"/>
                    </a:lnTo>
                    <a:lnTo>
                      <a:pt x="1398" y="2154"/>
                    </a:lnTo>
                    <a:lnTo>
                      <a:pt x="1391" y="2155"/>
                    </a:lnTo>
                    <a:lnTo>
                      <a:pt x="1382" y="2160"/>
                    </a:lnTo>
                    <a:lnTo>
                      <a:pt x="1376" y="2161"/>
                    </a:lnTo>
                    <a:lnTo>
                      <a:pt x="1370" y="2163"/>
                    </a:lnTo>
                    <a:lnTo>
                      <a:pt x="1365" y="2163"/>
                    </a:lnTo>
                    <a:lnTo>
                      <a:pt x="1360" y="2162"/>
                    </a:lnTo>
                    <a:lnTo>
                      <a:pt x="1347" y="2157"/>
                    </a:lnTo>
                    <a:lnTo>
                      <a:pt x="1336" y="2154"/>
                    </a:lnTo>
                    <a:lnTo>
                      <a:pt x="1327" y="2153"/>
                    </a:lnTo>
                    <a:lnTo>
                      <a:pt x="1319" y="2153"/>
                    </a:lnTo>
                    <a:lnTo>
                      <a:pt x="1316" y="2153"/>
                    </a:lnTo>
                    <a:lnTo>
                      <a:pt x="1314" y="2154"/>
                    </a:lnTo>
                    <a:lnTo>
                      <a:pt x="1313" y="2156"/>
                    </a:lnTo>
                    <a:lnTo>
                      <a:pt x="1311" y="2157"/>
                    </a:lnTo>
                    <a:lnTo>
                      <a:pt x="1309" y="2163"/>
                    </a:lnTo>
                    <a:lnTo>
                      <a:pt x="1308" y="2170"/>
                    </a:lnTo>
                    <a:lnTo>
                      <a:pt x="1307" y="2185"/>
                    </a:lnTo>
                    <a:lnTo>
                      <a:pt x="1305" y="2197"/>
                    </a:lnTo>
                    <a:lnTo>
                      <a:pt x="1302" y="2211"/>
                    </a:lnTo>
                    <a:lnTo>
                      <a:pt x="1300" y="2227"/>
                    </a:lnTo>
                    <a:lnTo>
                      <a:pt x="1298" y="2236"/>
                    </a:lnTo>
                    <a:lnTo>
                      <a:pt x="1298" y="2244"/>
                    </a:lnTo>
                    <a:lnTo>
                      <a:pt x="1300" y="2251"/>
                    </a:lnTo>
                    <a:lnTo>
                      <a:pt x="1302" y="2257"/>
                    </a:lnTo>
                    <a:lnTo>
                      <a:pt x="1303" y="2262"/>
                    </a:lnTo>
                    <a:lnTo>
                      <a:pt x="1304" y="2268"/>
                    </a:lnTo>
                    <a:lnTo>
                      <a:pt x="1305" y="2273"/>
                    </a:lnTo>
                    <a:lnTo>
                      <a:pt x="1304" y="2279"/>
                    </a:lnTo>
                    <a:lnTo>
                      <a:pt x="1303" y="2283"/>
                    </a:lnTo>
                    <a:lnTo>
                      <a:pt x="1301" y="2288"/>
                    </a:lnTo>
                    <a:lnTo>
                      <a:pt x="1297" y="2293"/>
                    </a:lnTo>
                    <a:lnTo>
                      <a:pt x="1294" y="2298"/>
                    </a:lnTo>
                    <a:lnTo>
                      <a:pt x="1280" y="2308"/>
                    </a:lnTo>
                    <a:lnTo>
                      <a:pt x="1265" y="2321"/>
                    </a:lnTo>
                    <a:lnTo>
                      <a:pt x="1258" y="2328"/>
                    </a:lnTo>
                    <a:lnTo>
                      <a:pt x="1254" y="2333"/>
                    </a:lnTo>
                    <a:lnTo>
                      <a:pt x="1251" y="2338"/>
                    </a:lnTo>
                    <a:lnTo>
                      <a:pt x="1248" y="2339"/>
                    </a:lnTo>
                    <a:lnTo>
                      <a:pt x="1246" y="2338"/>
                    </a:lnTo>
                    <a:lnTo>
                      <a:pt x="1244" y="2336"/>
                    </a:lnTo>
                    <a:lnTo>
                      <a:pt x="1238" y="2334"/>
                    </a:lnTo>
                    <a:lnTo>
                      <a:pt x="1227" y="2333"/>
                    </a:lnTo>
                    <a:lnTo>
                      <a:pt x="1210" y="2332"/>
                    </a:lnTo>
                    <a:lnTo>
                      <a:pt x="1189" y="2331"/>
                    </a:lnTo>
                    <a:lnTo>
                      <a:pt x="1166" y="2331"/>
                    </a:lnTo>
                    <a:lnTo>
                      <a:pt x="1145" y="2331"/>
                    </a:lnTo>
                    <a:lnTo>
                      <a:pt x="1137" y="2332"/>
                    </a:lnTo>
                    <a:lnTo>
                      <a:pt x="1127" y="2334"/>
                    </a:lnTo>
                    <a:lnTo>
                      <a:pt x="1119" y="2339"/>
                    </a:lnTo>
                    <a:lnTo>
                      <a:pt x="1110" y="2344"/>
                    </a:lnTo>
                    <a:lnTo>
                      <a:pt x="1103" y="2350"/>
                    </a:lnTo>
                    <a:lnTo>
                      <a:pt x="1097" y="2356"/>
                    </a:lnTo>
                    <a:lnTo>
                      <a:pt x="1093" y="2363"/>
                    </a:lnTo>
                    <a:lnTo>
                      <a:pt x="1089" y="2369"/>
                    </a:lnTo>
                    <a:lnTo>
                      <a:pt x="1086" y="2375"/>
                    </a:lnTo>
                    <a:lnTo>
                      <a:pt x="1082" y="2378"/>
                    </a:lnTo>
                    <a:lnTo>
                      <a:pt x="1078" y="2382"/>
                    </a:lnTo>
                    <a:lnTo>
                      <a:pt x="1075" y="2384"/>
                    </a:lnTo>
                    <a:lnTo>
                      <a:pt x="1071" y="2386"/>
                    </a:lnTo>
                    <a:lnTo>
                      <a:pt x="1069" y="2386"/>
                    </a:lnTo>
                    <a:lnTo>
                      <a:pt x="1065" y="2386"/>
                    </a:lnTo>
                    <a:lnTo>
                      <a:pt x="1063" y="2383"/>
                    </a:lnTo>
                    <a:lnTo>
                      <a:pt x="1058" y="2381"/>
                    </a:lnTo>
                    <a:lnTo>
                      <a:pt x="1053" y="2378"/>
                    </a:lnTo>
                    <a:lnTo>
                      <a:pt x="1046" y="2376"/>
                    </a:lnTo>
                    <a:lnTo>
                      <a:pt x="1036" y="2375"/>
                    </a:lnTo>
                    <a:lnTo>
                      <a:pt x="1031" y="2375"/>
                    </a:lnTo>
                    <a:lnTo>
                      <a:pt x="1027" y="2372"/>
                    </a:lnTo>
                    <a:lnTo>
                      <a:pt x="1025" y="2371"/>
                    </a:lnTo>
                    <a:lnTo>
                      <a:pt x="1024" y="2369"/>
                    </a:lnTo>
                    <a:lnTo>
                      <a:pt x="1024" y="2363"/>
                    </a:lnTo>
                    <a:lnTo>
                      <a:pt x="1025" y="2355"/>
                    </a:lnTo>
                    <a:lnTo>
                      <a:pt x="1028" y="2347"/>
                    </a:lnTo>
                    <a:lnTo>
                      <a:pt x="1031" y="2340"/>
                    </a:lnTo>
                    <a:lnTo>
                      <a:pt x="1033" y="2332"/>
                    </a:lnTo>
                    <a:lnTo>
                      <a:pt x="1034" y="2323"/>
                    </a:lnTo>
                    <a:lnTo>
                      <a:pt x="1027" y="2307"/>
                    </a:lnTo>
                    <a:lnTo>
                      <a:pt x="1019" y="2289"/>
                    </a:lnTo>
                    <a:lnTo>
                      <a:pt x="1019" y="2283"/>
                    </a:lnTo>
                    <a:lnTo>
                      <a:pt x="1020" y="2279"/>
                    </a:lnTo>
                    <a:lnTo>
                      <a:pt x="1021" y="2274"/>
                    </a:lnTo>
                    <a:lnTo>
                      <a:pt x="1024" y="2268"/>
                    </a:lnTo>
                    <a:lnTo>
                      <a:pt x="1027" y="2257"/>
                    </a:lnTo>
                    <a:lnTo>
                      <a:pt x="1030" y="2249"/>
                    </a:lnTo>
                    <a:lnTo>
                      <a:pt x="1030" y="2244"/>
                    </a:lnTo>
                    <a:lnTo>
                      <a:pt x="1028" y="2241"/>
                    </a:lnTo>
                    <a:lnTo>
                      <a:pt x="1027" y="2238"/>
                    </a:lnTo>
                    <a:lnTo>
                      <a:pt x="1026" y="2236"/>
                    </a:lnTo>
                    <a:lnTo>
                      <a:pt x="1020" y="2235"/>
                    </a:lnTo>
                    <a:lnTo>
                      <a:pt x="1011" y="2232"/>
                    </a:lnTo>
                    <a:lnTo>
                      <a:pt x="1008" y="2232"/>
                    </a:lnTo>
                    <a:lnTo>
                      <a:pt x="1007" y="2231"/>
                    </a:lnTo>
                    <a:lnTo>
                      <a:pt x="1007" y="2229"/>
                    </a:lnTo>
                    <a:lnTo>
                      <a:pt x="1007" y="2226"/>
                    </a:lnTo>
                    <a:lnTo>
                      <a:pt x="1008" y="2220"/>
                    </a:lnTo>
                    <a:lnTo>
                      <a:pt x="1009" y="2213"/>
                    </a:lnTo>
                    <a:lnTo>
                      <a:pt x="1013" y="2206"/>
                    </a:lnTo>
                    <a:lnTo>
                      <a:pt x="1014" y="2199"/>
                    </a:lnTo>
                    <a:lnTo>
                      <a:pt x="1017" y="2194"/>
                    </a:lnTo>
                    <a:lnTo>
                      <a:pt x="1015" y="2191"/>
                    </a:lnTo>
                    <a:lnTo>
                      <a:pt x="1013" y="2186"/>
                    </a:lnTo>
                    <a:lnTo>
                      <a:pt x="1009" y="2183"/>
                    </a:lnTo>
                    <a:lnTo>
                      <a:pt x="1006" y="2181"/>
                    </a:lnTo>
                    <a:lnTo>
                      <a:pt x="1002" y="2181"/>
                    </a:lnTo>
                    <a:lnTo>
                      <a:pt x="999" y="2181"/>
                    </a:lnTo>
                    <a:lnTo>
                      <a:pt x="995" y="2182"/>
                    </a:lnTo>
                    <a:lnTo>
                      <a:pt x="992" y="2185"/>
                    </a:lnTo>
                    <a:lnTo>
                      <a:pt x="988" y="2187"/>
                    </a:lnTo>
                    <a:lnTo>
                      <a:pt x="984" y="2189"/>
                    </a:lnTo>
                    <a:lnTo>
                      <a:pt x="982" y="2191"/>
                    </a:lnTo>
                    <a:lnTo>
                      <a:pt x="979" y="2191"/>
                    </a:lnTo>
                    <a:lnTo>
                      <a:pt x="976" y="2191"/>
                    </a:lnTo>
                    <a:lnTo>
                      <a:pt x="971" y="2187"/>
                    </a:lnTo>
                    <a:lnTo>
                      <a:pt x="965" y="2182"/>
                    </a:lnTo>
                    <a:lnTo>
                      <a:pt x="962" y="2180"/>
                    </a:lnTo>
                    <a:lnTo>
                      <a:pt x="960" y="2179"/>
                    </a:lnTo>
                    <a:lnTo>
                      <a:pt x="956" y="2179"/>
                    </a:lnTo>
                    <a:lnTo>
                      <a:pt x="954" y="2179"/>
                    </a:lnTo>
                    <a:lnTo>
                      <a:pt x="946" y="2181"/>
                    </a:lnTo>
                    <a:lnTo>
                      <a:pt x="941" y="2187"/>
                    </a:lnTo>
                    <a:lnTo>
                      <a:pt x="925" y="2201"/>
                    </a:lnTo>
                    <a:lnTo>
                      <a:pt x="908" y="2217"/>
                    </a:lnTo>
                    <a:lnTo>
                      <a:pt x="905" y="2220"/>
                    </a:lnTo>
                    <a:lnTo>
                      <a:pt x="902" y="2225"/>
                    </a:lnTo>
                    <a:lnTo>
                      <a:pt x="900" y="2230"/>
                    </a:lnTo>
                    <a:lnTo>
                      <a:pt x="899" y="2235"/>
                    </a:lnTo>
                    <a:lnTo>
                      <a:pt x="897" y="2244"/>
                    </a:lnTo>
                    <a:lnTo>
                      <a:pt x="895" y="2256"/>
                    </a:lnTo>
                    <a:lnTo>
                      <a:pt x="894" y="2261"/>
                    </a:lnTo>
                    <a:lnTo>
                      <a:pt x="892" y="2265"/>
                    </a:lnTo>
                    <a:lnTo>
                      <a:pt x="889" y="2268"/>
                    </a:lnTo>
                    <a:lnTo>
                      <a:pt x="886" y="2270"/>
                    </a:lnTo>
                    <a:lnTo>
                      <a:pt x="881" y="2273"/>
                    </a:lnTo>
                    <a:lnTo>
                      <a:pt x="876" y="2273"/>
                    </a:lnTo>
                    <a:lnTo>
                      <a:pt x="870" y="2274"/>
                    </a:lnTo>
                    <a:lnTo>
                      <a:pt x="863" y="2274"/>
                    </a:lnTo>
                    <a:lnTo>
                      <a:pt x="857" y="2273"/>
                    </a:lnTo>
                    <a:lnTo>
                      <a:pt x="853" y="2271"/>
                    </a:lnTo>
                    <a:lnTo>
                      <a:pt x="848" y="2269"/>
                    </a:lnTo>
                    <a:lnTo>
                      <a:pt x="845" y="2265"/>
                    </a:lnTo>
                    <a:lnTo>
                      <a:pt x="841" y="2256"/>
                    </a:lnTo>
                    <a:lnTo>
                      <a:pt x="838" y="2243"/>
                    </a:lnTo>
                    <a:lnTo>
                      <a:pt x="836" y="2229"/>
                    </a:lnTo>
                    <a:lnTo>
                      <a:pt x="835" y="2213"/>
                    </a:lnTo>
                    <a:lnTo>
                      <a:pt x="835" y="2206"/>
                    </a:lnTo>
                    <a:lnTo>
                      <a:pt x="836" y="2199"/>
                    </a:lnTo>
                    <a:lnTo>
                      <a:pt x="837" y="2192"/>
                    </a:lnTo>
                    <a:lnTo>
                      <a:pt x="839" y="2186"/>
                    </a:lnTo>
                    <a:lnTo>
                      <a:pt x="843" y="2180"/>
                    </a:lnTo>
                    <a:lnTo>
                      <a:pt x="847" y="2175"/>
                    </a:lnTo>
                    <a:lnTo>
                      <a:pt x="851" y="2172"/>
                    </a:lnTo>
                    <a:lnTo>
                      <a:pt x="856" y="2168"/>
                    </a:lnTo>
                    <a:lnTo>
                      <a:pt x="868" y="2162"/>
                    </a:lnTo>
                    <a:lnTo>
                      <a:pt x="879" y="2157"/>
                    </a:lnTo>
                    <a:lnTo>
                      <a:pt x="885" y="2154"/>
                    </a:lnTo>
                    <a:lnTo>
                      <a:pt x="887" y="2151"/>
                    </a:lnTo>
                    <a:lnTo>
                      <a:pt x="889" y="2149"/>
                    </a:lnTo>
                    <a:lnTo>
                      <a:pt x="891" y="2145"/>
                    </a:lnTo>
                    <a:lnTo>
                      <a:pt x="892" y="2138"/>
                    </a:lnTo>
                    <a:lnTo>
                      <a:pt x="893" y="2126"/>
                    </a:lnTo>
                    <a:lnTo>
                      <a:pt x="893" y="2119"/>
                    </a:lnTo>
                    <a:lnTo>
                      <a:pt x="895" y="2115"/>
                    </a:lnTo>
                    <a:lnTo>
                      <a:pt x="897" y="2110"/>
                    </a:lnTo>
                    <a:lnTo>
                      <a:pt x="900" y="2105"/>
                    </a:lnTo>
                    <a:lnTo>
                      <a:pt x="908" y="2095"/>
                    </a:lnTo>
                    <a:lnTo>
                      <a:pt x="920" y="2085"/>
                    </a:lnTo>
                    <a:lnTo>
                      <a:pt x="932" y="2073"/>
                    </a:lnTo>
                    <a:lnTo>
                      <a:pt x="943" y="2061"/>
                    </a:lnTo>
                    <a:lnTo>
                      <a:pt x="954" y="2050"/>
                    </a:lnTo>
                    <a:lnTo>
                      <a:pt x="963" y="2040"/>
                    </a:lnTo>
                    <a:lnTo>
                      <a:pt x="968" y="2035"/>
                    </a:lnTo>
                    <a:lnTo>
                      <a:pt x="970" y="2029"/>
                    </a:lnTo>
                    <a:lnTo>
                      <a:pt x="974" y="2022"/>
                    </a:lnTo>
                    <a:lnTo>
                      <a:pt x="975" y="2015"/>
                    </a:lnTo>
                    <a:lnTo>
                      <a:pt x="976" y="2008"/>
                    </a:lnTo>
                    <a:lnTo>
                      <a:pt x="976" y="2000"/>
                    </a:lnTo>
                    <a:lnTo>
                      <a:pt x="976" y="1994"/>
                    </a:lnTo>
                    <a:lnTo>
                      <a:pt x="975" y="1987"/>
                    </a:lnTo>
                    <a:lnTo>
                      <a:pt x="971" y="1977"/>
                    </a:lnTo>
                    <a:lnTo>
                      <a:pt x="968" y="1967"/>
                    </a:lnTo>
                    <a:lnTo>
                      <a:pt x="964" y="1956"/>
                    </a:lnTo>
                    <a:lnTo>
                      <a:pt x="963" y="1945"/>
                    </a:lnTo>
                    <a:lnTo>
                      <a:pt x="961" y="1933"/>
                    </a:lnTo>
                    <a:lnTo>
                      <a:pt x="960" y="1922"/>
                    </a:lnTo>
                    <a:lnTo>
                      <a:pt x="960" y="1917"/>
                    </a:lnTo>
                    <a:lnTo>
                      <a:pt x="961" y="1914"/>
                    </a:lnTo>
                    <a:lnTo>
                      <a:pt x="964" y="1909"/>
                    </a:lnTo>
                    <a:lnTo>
                      <a:pt x="969" y="1905"/>
                    </a:lnTo>
                    <a:lnTo>
                      <a:pt x="979" y="1903"/>
                    </a:lnTo>
                    <a:lnTo>
                      <a:pt x="992" y="1904"/>
                    </a:lnTo>
                    <a:lnTo>
                      <a:pt x="999" y="1904"/>
                    </a:lnTo>
                    <a:lnTo>
                      <a:pt x="1005" y="1904"/>
                    </a:lnTo>
                    <a:lnTo>
                      <a:pt x="1009" y="1903"/>
                    </a:lnTo>
                    <a:lnTo>
                      <a:pt x="1014" y="1902"/>
                    </a:lnTo>
                    <a:lnTo>
                      <a:pt x="1017" y="1899"/>
                    </a:lnTo>
                    <a:lnTo>
                      <a:pt x="1018" y="1896"/>
                    </a:lnTo>
                    <a:lnTo>
                      <a:pt x="1018" y="1892"/>
                    </a:lnTo>
                    <a:lnTo>
                      <a:pt x="1017" y="1887"/>
                    </a:lnTo>
                    <a:lnTo>
                      <a:pt x="1015" y="1880"/>
                    </a:lnTo>
                    <a:lnTo>
                      <a:pt x="1015" y="1874"/>
                    </a:lnTo>
                    <a:lnTo>
                      <a:pt x="1021" y="1868"/>
                    </a:lnTo>
                    <a:lnTo>
                      <a:pt x="1028" y="1863"/>
                    </a:lnTo>
                    <a:lnTo>
                      <a:pt x="1031" y="1860"/>
                    </a:lnTo>
                    <a:lnTo>
                      <a:pt x="1032" y="1858"/>
                    </a:lnTo>
                    <a:lnTo>
                      <a:pt x="1032" y="1855"/>
                    </a:lnTo>
                    <a:lnTo>
                      <a:pt x="1031" y="1854"/>
                    </a:lnTo>
                    <a:lnTo>
                      <a:pt x="1026" y="1851"/>
                    </a:lnTo>
                    <a:lnTo>
                      <a:pt x="1018" y="1849"/>
                    </a:lnTo>
                    <a:lnTo>
                      <a:pt x="1006" y="1848"/>
                    </a:lnTo>
                    <a:lnTo>
                      <a:pt x="993" y="1845"/>
                    </a:lnTo>
                    <a:lnTo>
                      <a:pt x="986" y="1844"/>
                    </a:lnTo>
                    <a:lnTo>
                      <a:pt x="980" y="1845"/>
                    </a:lnTo>
                    <a:lnTo>
                      <a:pt x="976" y="1846"/>
                    </a:lnTo>
                    <a:lnTo>
                      <a:pt x="971" y="1847"/>
                    </a:lnTo>
                    <a:lnTo>
                      <a:pt x="963" y="1854"/>
                    </a:lnTo>
                    <a:lnTo>
                      <a:pt x="954" y="1865"/>
                    </a:lnTo>
                    <a:lnTo>
                      <a:pt x="948" y="1868"/>
                    </a:lnTo>
                    <a:lnTo>
                      <a:pt x="943" y="1870"/>
                    </a:lnTo>
                    <a:lnTo>
                      <a:pt x="939" y="1870"/>
                    </a:lnTo>
                    <a:lnTo>
                      <a:pt x="937" y="1867"/>
                    </a:lnTo>
                    <a:lnTo>
                      <a:pt x="933" y="1859"/>
                    </a:lnTo>
                    <a:lnTo>
                      <a:pt x="931" y="1849"/>
                    </a:lnTo>
                    <a:lnTo>
                      <a:pt x="931" y="1841"/>
                    </a:lnTo>
                    <a:lnTo>
                      <a:pt x="931" y="1834"/>
                    </a:lnTo>
                    <a:lnTo>
                      <a:pt x="931" y="1832"/>
                    </a:lnTo>
                    <a:lnTo>
                      <a:pt x="930" y="1829"/>
                    </a:lnTo>
                    <a:lnTo>
                      <a:pt x="929" y="1827"/>
                    </a:lnTo>
                    <a:lnTo>
                      <a:pt x="925" y="1824"/>
                    </a:lnTo>
                    <a:lnTo>
                      <a:pt x="923" y="1822"/>
                    </a:lnTo>
                    <a:lnTo>
                      <a:pt x="920" y="1820"/>
                    </a:lnTo>
                    <a:lnTo>
                      <a:pt x="919" y="1816"/>
                    </a:lnTo>
                    <a:lnTo>
                      <a:pt x="919" y="1813"/>
                    </a:lnTo>
                    <a:lnTo>
                      <a:pt x="920" y="1808"/>
                    </a:lnTo>
                    <a:lnTo>
                      <a:pt x="923" y="1803"/>
                    </a:lnTo>
                    <a:lnTo>
                      <a:pt x="925" y="1798"/>
                    </a:lnTo>
                    <a:lnTo>
                      <a:pt x="929" y="1792"/>
                    </a:lnTo>
                    <a:lnTo>
                      <a:pt x="936" y="1782"/>
                    </a:lnTo>
                    <a:lnTo>
                      <a:pt x="941" y="1770"/>
                    </a:lnTo>
                    <a:lnTo>
                      <a:pt x="944" y="1759"/>
                    </a:lnTo>
                    <a:lnTo>
                      <a:pt x="946" y="1747"/>
                    </a:lnTo>
                    <a:lnTo>
                      <a:pt x="948" y="1737"/>
                    </a:lnTo>
                    <a:lnTo>
                      <a:pt x="949" y="1727"/>
                    </a:lnTo>
                    <a:lnTo>
                      <a:pt x="951" y="1718"/>
                    </a:lnTo>
                    <a:lnTo>
                      <a:pt x="954" y="1708"/>
                    </a:lnTo>
                    <a:lnTo>
                      <a:pt x="954" y="1704"/>
                    </a:lnTo>
                    <a:lnTo>
                      <a:pt x="952" y="1701"/>
                    </a:lnTo>
                    <a:lnTo>
                      <a:pt x="950" y="1697"/>
                    </a:lnTo>
                    <a:lnTo>
                      <a:pt x="946" y="1693"/>
                    </a:lnTo>
                    <a:lnTo>
                      <a:pt x="936" y="1685"/>
                    </a:lnTo>
                    <a:lnTo>
                      <a:pt x="923" y="1677"/>
                    </a:lnTo>
                    <a:lnTo>
                      <a:pt x="916" y="1674"/>
                    </a:lnTo>
                    <a:lnTo>
                      <a:pt x="908" y="1671"/>
                    </a:lnTo>
                    <a:lnTo>
                      <a:pt x="902" y="1671"/>
                    </a:lnTo>
                    <a:lnTo>
                      <a:pt x="897" y="1671"/>
                    </a:lnTo>
                    <a:lnTo>
                      <a:pt x="883" y="1672"/>
                    </a:lnTo>
                    <a:lnTo>
                      <a:pt x="869" y="1674"/>
                    </a:lnTo>
                    <a:lnTo>
                      <a:pt x="862" y="1674"/>
                    </a:lnTo>
                    <a:lnTo>
                      <a:pt x="856" y="1671"/>
                    </a:lnTo>
                    <a:lnTo>
                      <a:pt x="851" y="1669"/>
                    </a:lnTo>
                    <a:lnTo>
                      <a:pt x="847" y="1664"/>
                    </a:lnTo>
                    <a:lnTo>
                      <a:pt x="839" y="1655"/>
                    </a:lnTo>
                    <a:lnTo>
                      <a:pt x="831" y="1643"/>
                    </a:lnTo>
                    <a:lnTo>
                      <a:pt x="826" y="1638"/>
                    </a:lnTo>
                    <a:lnTo>
                      <a:pt x="823" y="1637"/>
                    </a:lnTo>
                    <a:lnTo>
                      <a:pt x="819" y="1638"/>
                    </a:lnTo>
                    <a:lnTo>
                      <a:pt x="817" y="1640"/>
                    </a:lnTo>
                    <a:lnTo>
                      <a:pt x="814" y="1645"/>
                    </a:lnTo>
                    <a:lnTo>
                      <a:pt x="812" y="1651"/>
                    </a:lnTo>
                    <a:lnTo>
                      <a:pt x="811" y="1657"/>
                    </a:lnTo>
                    <a:lnTo>
                      <a:pt x="811" y="1663"/>
                    </a:lnTo>
                    <a:lnTo>
                      <a:pt x="810" y="1669"/>
                    </a:lnTo>
                    <a:lnTo>
                      <a:pt x="809" y="1674"/>
                    </a:lnTo>
                    <a:lnTo>
                      <a:pt x="806" y="1678"/>
                    </a:lnTo>
                    <a:lnTo>
                      <a:pt x="804" y="1683"/>
                    </a:lnTo>
                    <a:lnTo>
                      <a:pt x="799" y="1687"/>
                    </a:lnTo>
                    <a:lnTo>
                      <a:pt x="793" y="1690"/>
                    </a:lnTo>
                    <a:lnTo>
                      <a:pt x="786" y="1693"/>
                    </a:lnTo>
                    <a:lnTo>
                      <a:pt x="776" y="1694"/>
                    </a:lnTo>
                    <a:lnTo>
                      <a:pt x="768" y="1695"/>
                    </a:lnTo>
                    <a:lnTo>
                      <a:pt x="761" y="1695"/>
                    </a:lnTo>
                    <a:lnTo>
                      <a:pt x="755" y="1694"/>
                    </a:lnTo>
                    <a:lnTo>
                      <a:pt x="750" y="1691"/>
                    </a:lnTo>
                    <a:lnTo>
                      <a:pt x="743" y="1685"/>
                    </a:lnTo>
                    <a:lnTo>
                      <a:pt x="736" y="1677"/>
                    </a:lnTo>
                    <a:lnTo>
                      <a:pt x="731" y="1672"/>
                    </a:lnTo>
                    <a:lnTo>
                      <a:pt x="725" y="1670"/>
                    </a:lnTo>
                    <a:lnTo>
                      <a:pt x="718" y="1668"/>
                    </a:lnTo>
                    <a:lnTo>
                      <a:pt x="710" y="1666"/>
                    </a:lnTo>
                    <a:lnTo>
                      <a:pt x="693" y="1666"/>
                    </a:lnTo>
                    <a:lnTo>
                      <a:pt x="680" y="1666"/>
                    </a:lnTo>
                    <a:lnTo>
                      <a:pt x="674" y="1669"/>
                    </a:lnTo>
                    <a:lnTo>
                      <a:pt x="671" y="1672"/>
                    </a:lnTo>
                    <a:lnTo>
                      <a:pt x="667" y="1677"/>
                    </a:lnTo>
                    <a:lnTo>
                      <a:pt x="664" y="1683"/>
                    </a:lnTo>
                    <a:lnTo>
                      <a:pt x="660" y="1695"/>
                    </a:lnTo>
                    <a:lnTo>
                      <a:pt x="659" y="1707"/>
                    </a:lnTo>
                    <a:lnTo>
                      <a:pt x="656" y="1715"/>
                    </a:lnTo>
                    <a:lnTo>
                      <a:pt x="654" y="1722"/>
                    </a:lnTo>
                    <a:lnTo>
                      <a:pt x="650" y="1725"/>
                    </a:lnTo>
                    <a:lnTo>
                      <a:pt x="648" y="1727"/>
                    </a:lnTo>
                    <a:lnTo>
                      <a:pt x="643" y="1731"/>
                    </a:lnTo>
                    <a:lnTo>
                      <a:pt x="639" y="1733"/>
                    </a:lnTo>
                    <a:lnTo>
                      <a:pt x="633" y="1735"/>
                    </a:lnTo>
                    <a:lnTo>
                      <a:pt x="628" y="1739"/>
                    </a:lnTo>
                    <a:lnTo>
                      <a:pt x="624" y="1742"/>
                    </a:lnTo>
                    <a:lnTo>
                      <a:pt x="621" y="1746"/>
                    </a:lnTo>
                    <a:lnTo>
                      <a:pt x="615" y="1756"/>
                    </a:lnTo>
                    <a:lnTo>
                      <a:pt x="609" y="1766"/>
                    </a:lnTo>
                    <a:lnTo>
                      <a:pt x="602" y="1779"/>
                    </a:lnTo>
                    <a:lnTo>
                      <a:pt x="593" y="1795"/>
                    </a:lnTo>
                    <a:lnTo>
                      <a:pt x="589" y="1801"/>
                    </a:lnTo>
                    <a:lnTo>
                      <a:pt x="583" y="1808"/>
                    </a:lnTo>
                    <a:lnTo>
                      <a:pt x="578" y="1813"/>
                    </a:lnTo>
                    <a:lnTo>
                      <a:pt x="572" y="1817"/>
                    </a:lnTo>
                    <a:lnTo>
                      <a:pt x="566" y="1820"/>
                    </a:lnTo>
                    <a:lnTo>
                      <a:pt x="562" y="1821"/>
                    </a:lnTo>
                    <a:lnTo>
                      <a:pt x="560" y="1821"/>
                    </a:lnTo>
                    <a:lnTo>
                      <a:pt x="558" y="1820"/>
                    </a:lnTo>
                    <a:lnTo>
                      <a:pt x="555" y="1815"/>
                    </a:lnTo>
                    <a:lnTo>
                      <a:pt x="554" y="1807"/>
                    </a:lnTo>
                    <a:lnTo>
                      <a:pt x="554" y="1797"/>
                    </a:lnTo>
                    <a:lnTo>
                      <a:pt x="552" y="1788"/>
                    </a:lnTo>
                    <a:lnTo>
                      <a:pt x="551" y="1785"/>
                    </a:lnTo>
                    <a:lnTo>
                      <a:pt x="548" y="1782"/>
                    </a:lnTo>
                    <a:lnTo>
                      <a:pt x="547" y="1781"/>
                    </a:lnTo>
                    <a:lnTo>
                      <a:pt x="543" y="1781"/>
                    </a:lnTo>
                    <a:lnTo>
                      <a:pt x="539" y="1782"/>
                    </a:lnTo>
                    <a:lnTo>
                      <a:pt x="533" y="1785"/>
                    </a:lnTo>
                    <a:lnTo>
                      <a:pt x="526" y="1792"/>
                    </a:lnTo>
                    <a:lnTo>
                      <a:pt x="519" y="1801"/>
                    </a:lnTo>
                    <a:lnTo>
                      <a:pt x="515" y="1804"/>
                    </a:lnTo>
                    <a:lnTo>
                      <a:pt x="511" y="1807"/>
                    </a:lnTo>
                    <a:lnTo>
                      <a:pt x="508" y="1809"/>
                    </a:lnTo>
                    <a:lnTo>
                      <a:pt x="504" y="1809"/>
                    </a:lnTo>
                    <a:lnTo>
                      <a:pt x="501" y="1808"/>
                    </a:lnTo>
                    <a:lnTo>
                      <a:pt x="497" y="1805"/>
                    </a:lnTo>
                    <a:lnTo>
                      <a:pt x="495" y="1802"/>
                    </a:lnTo>
                    <a:lnTo>
                      <a:pt x="491" y="1797"/>
                    </a:lnTo>
                    <a:lnTo>
                      <a:pt x="489" y="1791"/>
                    </a:lnTo>
                    <a:lnTo>
                      <a:pt x="489" y="1785"/>
                    </a:lnTo>
                    <a:lnTo>
                      <a:pt x="489" y="1777"/>
                    </a:lnTo>
                    <a:lnTo>
                      <a:pt x="490" y="1770"/>
                    </a:lnTo>
                    <a:lnTo>
                      <a:pt x="491" y="1756"/>
                    </a:lnTo>
                    <a:lnTo>
                      <a:pt x="491" y="1742"/>
                    </a:lnTo>
                    <a:lnTo>
                      <a:pt x="491" y="1740"/>
                    </a:lnTo>
                    <a:lnTo>
                      <a:pt x="490" y="1738"/>
                    </a:lnTo>
                    <a:lnTo>
                      <a:pt x="488" y="1735"/>
                    </a:lnTo>
                    <a:lnTo>
                      <a:pt x="485" y="1734"/>
                    </a:lnTo>
                    <a:lnTo>
                      <a:pt x="479" y="1731"/>
                    </a:lnTo>
                    <a:lnTo>
                      <a:pt x="473" y="1729"/>
                    </a:lnTo>
                    <a:lnTo>
                      <a:pt x="458" y="1728"/>
                    </a:lnTo>
                    <a:lnTo>
                      <a:pt x="444" y="1729"/>
                    </a:lnTo>
                    <a:lnTo>
                      <a:pt x="439" y="1731"/>
                    </a:lnTo>
                    <a:lnTo>
                      <a:pt x="434" y="1732"/>
                    </a:lnTo>
                    <a:lnTo>
                      <a:pt x="431" y="1734"/>
                    </a:lnTo>
                    <a:lnTo>
                      <a:pt x="427" y="1739"/>
                    </a:lnTo>
                    <a:lnTo>
                      <a:pt x="421" y="1750"/>
                    </a:lnTo>
                    <a:lnTo>
                      <a:pt x="415" y="1766"/>
                    </a:lnTo>
                    <a:lnTo>
                      <a:pt x="412" y="1775"/>
                    </a:lnTo>
                    <a:lnTo>
                      <a:pt x="409" y="1782"/>
                    </a:lnTo>
                    <a:lnTo>
                      <a:pt x="407" y="1786"/>
                    </a:lnTo>
                    <a:lnTo>
                      <a:pt x="403" y="1790"/>
                    </a:lnTo>
                    <a:lnTo>
                      <a:pt x="397" y="1794"/>
                    </a:lnTo>
                    <a:lnTo>
                      <a:pt x="389" y="1797"/>
                    </a:lnTo>
                    <a:lnTo>
                      <a:pt x="384" y="1801"/>
                    </a:lnTo>
                    <a:lnTo>
                      <a:pt x="381" y="1804"/>
                    </a:lnTo>
                    <a:lnTo>
                      <a:pt x="378" y="1809"/>
                    </a:lnTo>
                    <a:lnTo>
                      <a:pt x="377" y="1814"/>
                    </a:lnTo>
                    <a:lnTo>
                      <a:pt x="376" y="1819"/>
                    </a:lnTo>
                    <a:lnTo>
                      <a:pt x="377" y="1824"/>
                    </a:lnTo>
                    <a:lnTo>
                      <a:pt x="378" y="1830"/>
                    </a:lnTo>
                    <a:lnTo>
                      <a:pt x="379" y="1835"/>
                    </a:lnTo>
                    <a:lnTo>
                      <a:pt x="383" y="1846"/>
                    </a:lnTo>
                    <a:lnTo>
                      <a:pt x="384" y="1854"/>
                    </a:lnTo>
                    <a:lnTo>
                      <a:pt x="383" y="1858"/>
                    </a:lnTo>
                    <a:lnTo>
                      <a:pt x="381" y="1861"/>
                    </a:lnTo>
                    <a:lnTo>
                      <a:pt x="377" y="1864"/>
                    </a:lnTo>
                    <a:lnTo>
                      <a:pt x="371" y="1865"/>
                    </a:lnTo>
                    <a:lnTo>
                      <a:pt x="365" y="1866"/>
                    </a:lnTo>
                    <a:lnTo>
                      <a:pt x="358" y="1866"/>
                    </a:lnTo>
                    <a:lnTo>
                      <a:pt x="350" y="1865"/>
                    </a:lnTo>
                    <a:lnTo>
                      <a:pt x="344" y="1864"/>
                    </a:lnTo>
                    <a:lnTo>
                      <a:pt x="338" y="1863"/>
                    </a:lnTo>
                    <a:lnTo>
                      <a:pt x="333" y="1859"/>
                    </a:lnTo>
                    <a:lnTo>
                      <a:pt x="329" y="1855"/>
                    </a:lnTo>
                    <a:lnTo>
                      <a:pt x="328" y="1852"/>
                    </a:lnTo>
                    <a:lnTo>
                      <a:pt x="328" y="1847"/>
                    </a:lnTo>
                    <a:lnTo>
                      <a:pt x="331" y="1842"/>
                    </a:lnTo>
                    <a:lnTo>
                      <a:pt x="333" y="1840"/>
                    </a:lnTo>
                    <a:lnTo>
                      <a:pt x="337" y="1836"/>
                    </a:lnTo>
                    <a:lnTo>
                      <a:pt x="340" y="1833"/>
                    </a:lnTo>
                    <a:lnTo>
                      <a:pt x="344" y="1830"/>
                    </a:lnTo>
                    <a:lnTo>
                      <a:pt x="346" y="1826"/>
                    </a:lnTo>
                    <a:lnTo>
                      <a:pt x="347" y="1822"/>
                    </a:lnTo>
                    <a:lnTo>
                      <a:pt x="349" y="1817"/>
                    </a:lnTo>
                    <a:lnTo>
                      <a:pt x="347" y="1814"/>
                    </a:lnTo>
                    <a:lnTo>
                      <a:pt x="346" y="1810"/>
                    </a:lnTo>
                    <a:lnTo>
                      <a:pt x="344" y="1807"/>
                    </a:lnTo>
                    <a:lnTo>
                      <a:pt x="337" y="1802"/>
                    </a:lnTo>
                    <a:lnTo>
                      <a:pt x="326" y="1798"/>
                    </a:lnTo>
                    <a:lnTo>
                      <a:pt x="321" y="1797"/>
                    </a:lnTo>
                    <a:lnTo>
                      <a:pt x="316" y="1797"/>
                    </a:lnTo>
                    <a:lnTo>
                      <a:pt x="312" y="1797"/>
                    </a:lnTo>
                    <a:lnTo>
                      <a:pt x="308" y="1798"/>
                    </a:lnTo>
                    <a:lnTo>
                      <a:pt x="300" y="1802"/>
                    </a:lnTo>
                    <a:lnTo>
                      <a:pt x="290" y="1807"/>
                    </a:lnTo>
                    <a:lnTo>
                      <a:pt x="284" y="1809"/>
                    </a:lnTo>
                    <a:lnTo>
                      <a:pt x="278" y="1810"/>
                    </a:lnTo>
                    <a:lnTo>
                      <a:pt x="274" y="1810"/>
                    </a:lnTo>
                    <a:lnTo>
                      <a:pt x="269" y="1809"/>
                    </a:lnTo>
                    <a:lnTo>
                      <a:pt x="261" y="1803"/>
                    </a:lnTo>
                    <a:lnTo>
                      <a:pt x="253" y="1797"/>
                    </a:lnTo>
                    <a:lnTo>
                      <a:pt x="247" y="1792"/>
                    </a:lnTo>
                    <a:lnTo>
                      <a:pt x="244" y="1789"/>
                    </a:lnTo>
                    <a:lnTo>
                      <a:pt x="242" y="1785"/>
                    </a:lnTo>
                    <a:lnTo>
                      <a:pt x="240" y="1782"/>
                    </a:lnTo>
                    <a:lnTo>
                      <a:pt x="239" y="1778"/>
                    </a:lnTo>
                    <a:lnTo>
                      <a:pt x="240" y="1775"/>
                    </a:lnTo>
                    <a:lnTo>
                      <a:pt x="240" y="1771"/>
                    </a:lnTo>
                    <a:lnTo>
                      <a:pt x="243" y="1767"/>
                    </a:lnTo>
                    <a:lnTo>
                      <a:pt x="249" y="1760"/>
                    </a:lnTo>
                    <a:lnTo>
                      <a:pt x="255" y="1753"/>
                    </a:lnTo>
                    <a:lnTo>
                      <a:pt x="258" y="1750"/>
                    </a:lnTo>
                    <a:lnTo>
                      <a:pt x="259" y="1745"/>
                    </a:lnTo>
                    <a:lnTo>
                      <a:pt x="259" y="1741"/>
                    </a:lnTo>
                    <a:lnTo>
                      <a:pt x="257" y="1737"/>
                    </a:lnTo>
                    <a:lnTo>
                      <a:pt x="251" y="1729"/>
                    </a:lnTo>
                    <a:lnTo>
                      <a:pt x="244" y="1723"/>
                    </a:lnTo>
                    <a:lnTo>
                      <a:pt x="243" y="1720"/>
                    </a:lnTo>
                    <a:lnTo>
                      <a:pt x="242" y="1716"/>
                    </a:lnTo>
                    <a:lnTo>
                      <a:pt x="242" y="1713"/>
                    </a:lnTo>
                    <a:lnTo>
                      <a:pt x="243" y="1707"/>
                    </a:lnTo>
                    <a:lnTo>
                      <a:pt x="245" y="1701"/>
                    </a:lnTo>
                    <a:lnTo>
                      <a:pt x="247" y="1695"/>
                    </a:lnTo>
                    <a:lnTo>
                      <a:pt x="249" y="1688"/>
                    </a:lnTo>
                    <a:lnTo>
                      <a:pt x="249" y="1681"/>
                    </a:lnTo>
                    <a:lnTo>
                      <a:pt x="247" y="1675"/>
                    </a:lnTo>
                    <a:lnTo>
                      <a:pt x="246" y="1670"/>
                    </a:lnTo>
                    <a:lnTo>
                      <a:pt x="243" y="1665"/>
                    </a:lnTo>
                    <a:lnTo>
                      <a:pt x="239" y="1662"/>
                    </a:lnTo>
                    <a:lnTo>
                      <a:pt x="234" y="1660"/>
                    </a:lnTo>
                    <a:lnTo>
                      <a:pt x="231" y="1660"/>
                    </a:lnTo>
                    <a:lnTo>
                      <a:pt x="230" y="1663"/>
                    </a:lnTo>
                    <a:lnTo>
                      <a:pt x="228" y="1666"/>
                    </a:lnTo>
                    <a:lnTo>
                      <a:pt x="226" y="1675"/>
                    </a:lnTo>
                    <a:lnTo>
                      <a:pt x="224" y="1685"/>
                    </a:lnTo>
                    <a:lnTo>
                      <a:pt x="221" y="1691"/>
                    </a:lnTo>
                    <a:lnTo>
                      <a:pt x="218" y="1695"/>
                    </a:lnTo>
                    <a:lnTo>
                      <a:pt x="213" y="1699"/>
                    </a:lnTo>
                    <a:lnTo>
                      <a:pt x="208" y="1700"/>
                    </a:lnTo>
                    <a:lnTo>
                      <a:pt x="203" y="1701"/>
                    </a:lnTo>
                    <a:lnTo>
                      <a:pt x="199" y="1701"/>
                    </a:lnTo>
                    <a:lnTo>
                      <a:pt x="195" y="1700"/>
                    </a:lnTo>
                    <a:lnTo>
                      <a:pt x="192" y="1696"/>
                    </a:lnTo>
                    <a:lnTo>
                      <a:pt x="187" y="1691"/>
                    </a:lnTo>
                    <a:lnTo>
                      <a:pt x="184" y="1684"/>
                    </a:lnTo>
                    <a:lnTo>
                      <a:pt x="182" y="1678"/>
                    </a:lnTo>
                    <a:lnTo>
                      <a:pt x="182" y="1671"/>
                    </a:lnTo>
                    <a:lnTo>
                      <a:pt x="182" y="1665"/>
                    </a:lnTo>
                    <a:lnTo>
                      <a:pt x="183" y="1659"/>
                    </a:lnTo>
                    <a:lnTo>
                      <a:pt x="187" y="1649"/>
                    </a:lnTo>
                    <a:lnTo>
                      <a:pt x="193" y="1637"/>
                    </a:lnTo>
                    <a:lnTo>
                      <a:pt x="200" y="1624"/>
                    </a:lnTo>
                    <a:lnTo>
                      <a:pt x="211" y="1608"/>
                    </a:lnTo>
                    <a:lnTo>
                      <a:pt x="220" y="1593"/>
                    </a:lnTo>
                    <a:lnTo>
                      <a:pt x="225" y="1581"/>
                    </a:lnTo>
                    <a:lnTo>
                      <a:pt x="228" y="1570"/>
                    </a:lnTo>
                    <a:lnTo>
                      <a:pt x="228" y="1559"/>
                    </a:lnTo>
                    <a:lnTo>
                      <a:pt x="227" y="1549"/>
                    </a:lnTo>
                    <a:lnTo>
                      <a:pt x="225" y="1540"/>
                    </a:lnTo>
                    <a:lnTo>
                      <a:pt x="224" y="1532"/>
                    </a:lnTo>
                    <a:lnTo>
                      <a:pt x="223" y="1521"/>
                    </a:lnTo>
                    <a:lnTo>
                      <a:pt x="224" y="1510"/>
                    </a:lnTo>
                    <a:lnTo>
                      <a:pt x="227" y="1499"/>
                    </a:lnTo>
                    <a:lnTo>
                      <a:pt x="230" y="1494"/>
                    </a:lnTo>
                    <a:lnTo>
                      <a:pt x="232" y="1489"/>
                    </a:lnTo>
                    <a:lnTo>
                      <a:pt x="236" y="1486"/>
                    </a:lnTo>
                    <a:lnTo>
                      <a:pt x="239" y="1482"/>
                    </a:lnTo>
                    <a:lnTo>
                      <a:pt x="256" y="1479"/>
                    </a:lnTo>
                    <a:lnTo>
                      <a:pt x="269" y="1479"/>
                    </a:lnTo>
                    <a:lnTo>
                      <a:pt x="271" y="1476"/>
                    </a:lnTo>
                    <a:lnTo>
                      <a:pt x="274" y="1473"/>
                    </a:lnTo>
                    <a:lnTo>
                      <a:pt x="275" y="1468"/>
                    </a:lnTo>
                    <a:lnTo>
                      <a:pt x="276" y="1463"/>
                    </a:lnTo>
                    <a:lnTo>
                      <a:pt x="277" y="1451"/>
                    </a:lnTo>
                    <a:lnTo>
                      <a:pt x="278" y="1442"/>
                    </a:lnTo>
                    <a:lnTo>
                      <a:pt x="277" y="1437"/>
                    </a:lnTo>
                    <a:lnTo>
                      <a:pt x="277" y="1433"/>
                    </a:lnTo>
                    <a:lnTo>
                      <a:pt x="276" y="1431"/>
                    </a:lnTo>
                    <a:lnTo>
                      <a:pt x="274" y="1429"/>
                    </a:lnTo>
                    <a:lnTo>
                      <a:pt x="271" y="1428"/>
                    </a:lnTo>
                    <a:lnTo>
                      <a:pt x="269" y="1428"/>
                    </a:lnTo>
                    <a:lnTo>
                      <a:pt x="266" y="1429"/>
                    </a:lnTo>
                    <a:lnTo>
                      <a:pt x="264" y="1430"/>
                    </a:lnTo>
                    <a:lnTo>
                      <a:pt x="257" y="1433"/>
                    </a:lnTo>
                    <a:lnTo>
                      <a:pt x="250" y="1436"/>
                    </a:lnTo>
                    <a:lnTo>
                      <a:pt x="247" y="1436"/>
                    </a:lnTo>
                    <a:lnTo>
                      <a:pt x="245" y="1435"/>
                    </a:lnTo>
                    <a:lnTo>
                      <a:pt x="244" y="1432"/>
                    </a:lnTo>
                    <a:lnTo>
                      <a:pt x="244" y="1430"/>
                    </a:lnTo>
                    <a:lnTo>
                      <a:pt x="245" y="1426"/>
                    </a:lnTo>
                    <a:lnTo>
                      <a:pt x="247" y="1424"/>
                    </a:lnTo>
                    <a:lnTo>
                      <a:pt x="251" y="1422"/>
                    </a:lnTo>
                    <a:lnTo>
                      <a:pt x="255" y="1419"/>
                    </a:lnTo>
                    <a:lnTo>
                      <a:pt x="263" y="1416"/>
                    </a:lnTo>
                    <a:lnTo>
                      <a:pt x="272" y="1411"/>
                    </a:lnTo>
                    <a:lnTo>
                      <a:pt x="276" y="1408"/>
                    </a:lnTo>
                    <a:lnTo>
                      <a:pt x="278" y="1404"/>
                    </a:lnTo>
                    <a:lnTo>
                      <a:pt x="281" y="1400"/>
                    </a:lnTo>
                    <a:lnTo>
                      <a:pt x="282" y="1395"/>
                    </a:lnTo>
                    <a:lnTo>
                      <a:pt x="282" y="1385"/>
                    </a:lnTo>
                    <a:lnTo>
                      <a:pt x="282" y="1375"/>
                    </a:lnTo>
                    <a:lnTo>
                      <a:pt x="281" y="1367"/>
                    </a:lnTo>
                    <a:lnTo>
                      <a:pt x="278" y="1360"/>
                    </a:lnTo>
                    <a:lnTo>
                      <a:pt x="276" y="1359"/>
                    </a:lnTo>
                    <a:lnTo>
                      <a:pt x="272" y="1356"/>
                    </a:lnTo>
                    <a:lnTo>
                      <a:pt x="269" y="1355"/>
                    </a:lnTo>
                    <a:lnTo>
                      <a:pt x="264" y="1355"/>
                    </a:lnTo>
                    <a:lnTo>
                      <a:pt x="259" y="1354"/>
                    </a:lnTo>
                    <a:lnTo>
                      <a:pt x="256" y="1351"/>
                    </a:lnTo>
                    <a:lnTo>
                      <a:pt x="253" y="1349"/>
                    </a:lnTo>
                    <a:lnTo>
                      <a:pt x="252" y="1345"/>
                    </a:lnTo>
                    <a:lnTo>
                      <a:pt x="252" y="1337"/>
                    </a:lnTo>
                    <a:lnTo>
                      <a:pt x="252" y="1328"/>
                    </a:lnTo>
                    <a:lnTo>
                      <a:pt x="252" y="1322"/>
                    </a:lnTo>
                    <a:lnTo>
                      <a:pt x="251" y="1318"/>
                    </a:lnTo>
                    <a:lnTo>
                      <a:pt x="250" y="1313"/>
                    </a:lnTo>
                    <a:lnTo>
                      <a:pt x="247" y="1310"/>
                    </a:lnTo>
                    <a:lnTo>
                      <a:pt x="243" y="1306"/>
                    </a:lnTo>
                    <a:lnTo>
                      <a:pt x="238" y="1304"/>
                    </a:lnTo>
                    <a:lnTo>
                      <a:pt x="231" y="1302"/>
                    </a:lnTo>
                    <a:lnTo>
                      <a:pt x="223" y="1300"/>
                    </a:lnTo>
                    <a:lnTo>
                      <a:pt x="213" y="1300"/>
                    </a:lnTo>
                    <a:lnTo>
                      <a:pt x="203" y="1302"/>
                    </a:lnTo>
                    <a:lnTo>
                      <a:pt x="195" y="1304"/>
                    </a:lnTo>
                    <a:lnTo>
                      <a:pt x="187" y="1306"/>
                    </a:lnTo>
                    <a:lnTo>
                      <a:pt x="180" y="1310"/>
                    </a:lnTo>
                    <a:lnTo>
                      <a:pt x="174" y="1315"/>
                    </a:lnTo>
                    <a:lnTo>
                      <a:pt x="168" y="1319"/>
                    </a:lnTo>
                    <a:lnTo>
                      <a:pt x="163" y="1324"/>
                    </a:lnTo>
                    <a:lnTo>
                      <a:pt x="155" y="1334"/>
                    </a:lnTo>
                    <a:lnTo>
                      <a:pt x="148" y="1340"/>
                    </a:lnTo>
                    <a:lnTo>
                      <a:pt x="144" y="1342"/>
                    </a:lnTo>
                    <a:lnTo>
                      <a:pt x="140" y="1343"/>
                    </a:lnTo>
                    <a:lnTo>
                      <a:pt x="137" y="1344"/>
                    </a:lnTo>
                    <a:lnTo>
                      <a:pt x="132" y="1344"/>
                    </a:lnTo>
                    <a:lnTo>
                      <a:pt x="129" y="1344"/>
                    </a:lnTo>
                    <a:lnTo>
                      <a:pt x="126" y="1343"/>
                    </a:lnTo>
                    <a:lnTo>
                      <a:pt x="124" y="1342"/>
                    </a:lnTo>
                    <a:lnTo>
                      <a:pt x="121" y="1340"/>
                    </a:lnTo>
                    <a:lnTo>
                      <a:pt x="120" y="1334"/>
                    </a:lnTo>
                    <a:lnTo>
                      <a:pt x="120" y="1325"/>
                    </a:lnTo>
                    <a:lnTo>
                      <a:pt x="121" y="1321"/>
                    </a:lnTo>
                    <a:lnTo>
                      <a:pt x="120" y="1318"/>
                    </a:lnTo>
                    <a:lnTo>
                      <a:pt x="118" y="1315"/>
                    </a:lnTo>
                    <a:lnTo>
                      <a:pt x="116" y="1313"/>
                    </a:lnTo>
                    <a:lnTo>
                      <a:pt x="113" y="1312"/>
                    </a:lnTo>
                    <a:lnTo>
                      <a:pt x="110" y="1313"/>
                    </a:lnTo>
                    <a:lnTo>
                      <a:pt x="106" y="1315"/>
                    </a:lnTo>
                    <a:lnTo>
                      <a:pt x="102" y="1317"/>
                    </a:lnTo>
                    <a:lnTo>
                      <a:pt x="92" y="1325"/>
                    </a:lnTo>
                    <a:lnTo>
                      <a:pt x="77" y="1340"/>
                    </a:lnTo>
                    <a:lnTo>
                      <a:pt x="61" y="1354"/>
                    </a:lnTo>
                    <a:lnTo>
                      <a:pt x="48" y="1366"/>
                    </a:lnTo>
                    <a:lnTo>
                      <a:pt x="43" y="1368"/>
                    </a:lnTo>
                    <a:lnTo>
                      <a:pt x="38" y="1369"/>
                    </a:lnTo>
                    <a:lnTo>
                      <a:pt x="35" y="1369"/>
                    </a:lnTo>
                    <a:lnTo>
                      <a:pt x="31" y="1368"/>
                    </a:lnTo>
                    <a:lnTo>
                      <a:pt x="25" y="1362"/>
                    </a:lnTo>
                    <a:lnTo>
                      <a:pt x="19" y="1356"/>
                    </a:lnTo>
                    <a:lnTo>
                      <a:pt x="11" y="1350"/>
                    </a:lnTo>
                    <a:lnTo>
                      <a:pt x="5" y="1345"/>
                    </a:lnTo>
                    <a:lnTo>
                      <a:pt x="1" y="1343"/>
                    </a:lnTo>
                    <a:lnTo>
                      <a:pt x="0" y="1341"/>
                    </a:lnTo>
                    <a:lnTo>
                      <a:pt x="0" y="1338"/>
                    </a:lnTo>
                    <a:lnTo>
                      <a:pt x="1" y="1335"/>
                    </a:lnTo>
                    <a:lnTo>
                      <a:pt x="11" y="1330"/>
                    </a:lnTo>
                    <a:lnTo>
                      <a:pt x="29" y="1322"/>
                    </a:lnTo>
                    <a:lnTo>
                      <a:pt x="37" y="1313"/>
                    </a:lnTo>
                    <a:lnTo>
                      <a:pt x="43" y="1305"/>
                    </a:lnTo>
                    <a:lnTo>
                      <a:pt x="56" y="1294"/>
                    </a:lnTo>
                    <a:lnTo>
                      <a:pt x="74" y="1280"/>
                    </a:lnTo>
                    <a:lnTo>
                      <a:pt x="82" y="1271"/>
                    </a:lnTo>
                    <a:lnTo>
                      <a:pt x="87" y="1262"/>
                    </a:lnTo>
                    <a:lnTo>
                      <a:pt x="92" y="1255"/>
                    </a:lnTo>
                    <a:lnTo>
                      <a:pt x="95" y="1247"/>
                    </a:lnTo>
                    <a:lnTo>
                      <a:pt x="99" y="1237"/>
                    </a:lnTo>
                    <a:lnTo>
                      <a:pt x="104" y="1225"/>
                    </a:lnTo>
                    <a:lnTo>
                      <a:pt x="108" y="1216"/>
                    </a:lnTo>
                    <a:lnTo>
                      <a:pt x="111" y="1209"/>
                    </a:lnTo>
                    <a:lnTo>
                      <a:pt x="117" y="1199"/>
                    </a:lnTo>
                    <a:lnTo>
                      <a:pt x="120" y="1187"/>
                    </a:lnTo>
                    <a:lnTo>
                      <a:pt x="123" y="1184"/>
                    </a:lnTo>
                    <a:lnTo>
                      <a:pt x="126" y="1181"/>
                    </a:lnTo>
                    <a:lnTo>
                      <a:pt x="132" y="1180"/>
                    </a:lnTo>
                    <a:lnTo>
                      <a:pt x="138" y="1180"/>
                    </a:lnTo>
                    <a:lnTo>
                      <a:pt x="152" y="1183"/>
                    </a:lnTo>
                    <a:lnTo>
                      <a:pt x="169" y="1186"/>
                    </a:lnTo>
                    <a:lnTo>
                      <a:pt x="176" y="1187"/>
                    </a:lnTo>
                    <a:lnTo>
                      <a:pt x="182" y="1189"/>
                    </a:lnTo>
                    <a:lnTo>
                      <a:pt x="187" y="1189"/>
                    </a:lnTo>
                    <a:lnTo>
                      <a:pt x="190" y="1187"/>
                    </a:lnTo>
                    <a:lnTo>
                      <a:pt x="193" y="1185"/>
                    </a:lnTo>
                    <a:lnTo>
                      <a:pt x="194" y="1183"/>
                    </a:lnTo>
                    <a:lnTo>
                      <a:pt x="195" y="1180"/>
                    </a:lnTo>
                    <a:lnTo>
                      <a:pt x="195" y="1176"/>
                    </a:lnTo>
                    <a:lnTo>
                      <a:pt x="195" y="1168"/>
                    </a:lnTo>
                    <a:lnTo>
                      <a:pt x="196" y="1164"/>
                    </a:lnTo>
                    <a:lnTo>
                      <a:pt x="201" y="1158"/>
                    </a:lnTo>
                    <a:lnTo>
                      <a:pt x="208" y="1149"/>
                    </a:lnTo>
                    <a:lnTo>
                      <a:pt x="219" y="1141"/>
                    </a:lnTo>
                    <a:lnTo>
                      <a:pt x="233" y="1133"/>
                    </a:lnTo>
                    <a:lnTo>
                      <a:pt x="239" y="1129"/>
                    </a:lnTo>
                    <a:lnTo>
                      <a:pt x="245" y="1126"/>
                    </a:lnTo>
                    <a:lnTo>
                      <a:pt x="250" y="1121"/>
                    </a:lnTo>
                    <a:lnTo>
                      <a:pt x="252" y="1116"/>
                    </a:lnTo>
                    <a:lnTo>
                      <a:pt x="255" y="1110"/>
                    </a:lnTo>
                    <a:lnTo>
                      <a:pt x="256" y="1104"/>
                    </a:lnTo>
                    <a:lnTo>
                      <a:pt x="257" y="1098"/>
                    </a:lnTo>
                    <a:lnTo>
                      <a:pt x="257" y="1091"/>
                    </a:lnTo>
                    <a:lnTo>
                      <a:pt x="256" y="1084"/>
                    </a:lnTo>
                    <a:lnTo>
                      <a:pt x="255" y="1078"/>
                    </a:lnTo>
                    <a:lnTo>
                      <a:pt x="251" y="1071"/>
                    </a:lnTo>
                    <a:lnTo>
                      <a:pt x="247" y="1065"/>
                    </a:lnTo>
                    <a:lnTo>
                      <a:pt x="243" y="1060"/>
                    </a:lnTo>
                    <a:lnTo>
                      <a:pt x="237" y="1057"/>
                    </a:lnTo>
                    <a:lnTo>
                      <a:pt x="231" y="1054"/>
                    </a:lnTo>
                    <a:lnTo>
                      <a:pt x="224" y="1051"/>
                    </a:lnTo>
                    <a:lnTo>
                      <a:pt x="211" y="1047"/>
                    </a:lnTo>
                    <a:lnTo>
                      <a:pt x="200" y="1041"/>
                    </a:lnTo>
                    <a:lnTo>
                      <a:pt x="196" y="1038"/>
                    </a:lnTo>
                    <a:lnTo>
                      <a:pt x="193" y="1033"/>
                    </a:lnTo>
                    <a:lnTo>
                      <a:pt x="192" y="1027"/>
                    </a:lnTo>
                    <a:lnTo>
                      <a:pt x="190" y="1020"/>
                    </a:lnTo>
                    <a:lnTo>
                      <a:pt x="190" y="1006"/>
                    </a:lnTo>
                    <a:lnTo>
                      <a:pt x="192" y="987"/>
                    </a:lnTo>
                    <a:lnTo>
                      <a:pt x="192" y="978"/>
                    </a:lnTo>
                    <a:lnTo>
                      <a:pt x="193" y="970"/>
                    </a:lnTo>
                    <a:lnTo>
                      <a:pt x="195" y="964"/>
                    </a:lnTo>
                    <a:lnTo>
                      <a:pt x="196" y="959"/>
                    </a:lnTo>
                    <a:lnTo>
                      <a:pt x="201" y="951"/>
                    </a:lnTo>
                    <a:lnTo>
                      <a:pt x="206" y="944"/>
                    </a:lnTo>
                    <a:lnTo>
                      <a:pt x="211" y="938"/>
                    </a:lnTo>
                    <a:lnTo>
                      <a:pt x="214" y="931"/>
                    </a:lnTo>
                    <a:lnTo>
                      <a:pt x="214" y="927"/>
                    </a:lnTo>
                    <a:lnTo>
                      <a:pt x="213" y="925"/>
                    </a:lnTo>
                    <a:lnTo>
                      <a:pt x="211" y="924"/>
                    </a:lnTo>
                    <a:lnTo>
                      <a:pt x="206" y="924"/>
                    </a:lnTo>
                    <a:lnTo>
                      <a:pt x="201" y="922"/>
                    </a:lnTo>
                    <a:lnTo>
                      <a:pt x="198" y="922"/>
                    </a:lnTo>
                    <a:lnTo>
                      <a:pt x="195" y="920"/>
                    </a:lnTo>
                    <a:lnTo>
                      <a:pt x="193" y="918"/>
                    </a:lnTo>
                    <a:lnTo>
                      <a:pt x="192" y="915"/>
                    </a:lnTo>
                    <a:lnTo>
                      <a:pt x="190" y="912"/>
                    </a:lnTo>
                    <a:lnTo>
                      <a:pt x="190" y="907"/>
                    </a:lnTo>
                    <a:lnTo>
                      <a:pt x="190" y="902"/>
                    </a:lnTo>
                    <a:lnTo>
                      <a:pt x="193" y="891"/>
                    </a:lnTo>
                    <a:lnTo>
                      <a:pt x="199" y="880"/>
                    </a:lnTo>
                    <a:lnTo>
                      <a:pt x="206" y="868"/>
                    </a:lnTo>
                    <a:lnTo>
                      <a:pt x="213" y="858"/>
                    </a:lnTo>
                    <a:lnTo>
                      <a:pt x="218" y="853"/>
                    </a:lnTo>
                    <a:lnTo>
                      <a:pt x="221" y="847"/>
                    </a:lnTo>
                    <a:lnTo>
                      <a:pt x="223" y="842"/>
                    </a:lnTo>
                    <a:lnTo>
                      <a:pt x="223" y="832"/>
                    </a:lnTo>
                    <a:lnTo>
                      <a:pt x="223" y="828"/>
                    </a:lnTo>
                    <a:lnTo>
                      <a:pt x="221" y="825"/>
                    </a:lnTo>
                    <a:lnTo>
                      <a:pt x="220" y="823"/>
                    </a:lnTo>
                    <a:lnTo>
                      <a:pt x="219" y="821"/>
                    </a:lnTo>
                    <a:lnTo>
                      <a:pt x="213" y="820"/>
                    </a:lnTo>
                    <a:lnTo>
                      <a:pt x="203" y="820"/>
                    </a:lnTo>
                    <a:lnTo>
                      <a:pt x="198" y="820"/>
                    </a:lnTo>
                    <a:lnTo>
                      <a:pt x="193" y="818"/>
                    </a:lnTo>
                    <a:lnTo>
                      <a:pt x="189" y="815"/>
                    </a:lnTo>
                    <a:lnTo>
                      <a:pt x="186" y="813"/>
                    </a:lnTo>
                    <a:lnTo>
                      <a:pt x="182" y="808"/>
                    </a:lnTo>
                    <a:lnTo>
                      <a:pt x="180" y="805"/>
                    </a:lnTo>
                    <a:lnTo>
                      <a:pt x="180" y="801"/>
                    </a:lnTo>
                    <a:lnTo>
                      <a:pt x="181" y="795"/>
                    </a:lnTo>
                    <a:lnTo>
                      <a:pt x="182" y="788"/>
                    </a:lnTo>
                    <a:lnTo>
                      <a:pt x="183" y="780"/>
                    </a:lnTo>
                    <a:lnTo>
                      <a:pt x="183" y="770"/>
                    </a:lnTo>
                    <a:lnTo>
                      <a:pt x="182" y="758"/>
                    </a:lnTo>
                    <a:lnTo>
                      <a:pt x="180" y="745"/>
                    </a:lnTo>
                    <a:lnTo>
                      <a:pt x="177" y="733"/>
                    </a:lnTo>
                    <a:lnTo>
                      <a:pt x="176" y="723"/>
                    </a:lnTo>
                    <a:lnTo>
                      <a:pt x="176" y="712"/>
                    </a:lnTo>
                    <a:lnTo>
                      <a:pt x="175" y="692"/>
                    </a:lnTo>
                    <a:lnTo>
                      <a:pt x="174" y="679"/>
                    </a:lnTo>
                    <a:lnTo>
                      <a:pt x="173" y="675"/>
                    </a:lnTo>
                    <a:lnTo>
                      <a:pt x="170" y="673"/>
                    </a:lnTo>
                    <a:lnTo>
                      <a:pt x="168" y="672"/>
                    </a:lnTo>
                    <a:lnTo>
                      <a:pt x="164" y="670"/>
                    </a:lnTo>
                    <a:lnTo>
                      <a:pt x="161" y="670"/>
                    </a:lnTo>
                    <a:lnTo>
                      <a:pt x="157" y="669"/>
                    </a:lnTo>
                    <a:lnTo>
                      <a:pt x="154" y="668"/>
                    </a:lnTo>
                    <a:lnTo>
                      <a:pt x="151" y="664"/>
                    </a:lnTo>
                    <a:lnTo>
                      <a:pt x="151" y="662"/>
                    </a:lnTo>
                    <a:lnTo>
                      <a:pt x="151" y="658"/>
                    </a:lnTo>
                    <a:lnTo>
                      <a:pt x="152" y="656"/>
                    </a:lnTo>
                    <a:lnTo>
                      <a:pt x="154" y="654"/>
                    </a:lnTo>
                    <a:lnTo>
                      <a:pt x="159" y="650"/>
                    </a:lnTo>
                    <a:lnTo>
                      <a:pt x="168" y="649"/>
                    </a:lnTo>
                    <a:lnTo>
                      <a:pt x="171" y="648"/>
                    </a:lnTo>
                    <a:lnTo>
                      <a:pt x="174" y="647"/>
                    </a:lnTo>
                    <a:lnTo>
                      <a:pt x="175" y="644"/>
                    </a:lnTo>
                    <a:lnTo>
                      <a:pt x="176" y="642"/>
                    </a:lnTo>
                    <a:lnTo>
                      <a:pt x="177" y="638"/>
                    </a:lnTo>
                    <a:lnTo>
                      <a:pt x="179" y="636"/>
                    </a:lnTo>
                    <a:lnTo>
                      <a:pt x="180" y="632"/>
                    </a:lnTo>
                    <a:lnTo>
                      <a:pt x="182" y="631"/>
                    </a:lnTo>
                    <a:lnTo>
                      <a:pt x="186" y="629"/>
                    </a:lnTo>
                    <a:lnTo>
                      <a:pt x="188" y="626"/>
                    </a:lnTo>
                    <a:lnTo>
                      <a:pt x="189" y="624"/>
                    </a:lnTo>
                    <a:lnTo>
                      <a:pt x="190" y="622"/>
                    </a:lnTo>
                    <a:lnTo>
                      <a:pt x="190" y="619"/>
                    </a:lnTo>
                    <a:lnTo>
                      <a:pt x="189" y="616"/>
                    </a:lnTo>
                    <a:lnTo>
                      <a:pt x="188" y="613"/>
                    </a:lnTo>
                    <a:lnTo>
                      <a:pt x="186" y="610"/>
                    </a:lnTo>
                    <a:lnTo>
                      <a:pt x="180" y="601"/>
                    </a:lnTo>
                    <a:lnTo>
                      <a:pt x="174" y="591"/>
                    </a:lnTo>
                    <a:lnTo>
                      <a:pt x="171" y="585"/>
                    </a:lnTo>
                    <a:lnTo>
                      <a:pt x="170" y="578"/>
                    </a:lnTo>
                    <a:lnTo>
                      <a:pt x="169" y="572"/>
                    </a:lnTo>
                    <a:lnTo>
                      <a:pt x="168" y="566"/>
                    </a:lnTo>
                    <a:lnTo>
                      <a:pt x="169" y="554"/>
                    </a:lnTo>
                    <a:lnTo>
                      <a:pt x="171" y="540"/>
                    </a:lnTo>
                    <a:lnTo>
                      <a:pt x="175" y="527"/>
                    </a:lnTo>
                    <a:lnTo>
                      <a:pt x="181" y="515"/>
                    </a:lnTo>
                    <a:lnTo>
                      <a:pt x="187" y="504"/>
                    </a:lnTo>
                    <a:lnTo>
                      <a:pt x="193" y="493"/>
                    </a:lnTo>
                    <a:lnTo>
                      <a:pt x="194" y="489"/>
                    </a:lnTo>
                    <a:lnTo>
                      <a:pt x="194" y="484"/>
                    </a:lnTo>
                    <a:lnTo>
                      <a:pt x="193" y="479"/>
                    </a:lnTo>
                    <a:lnTo>
                      <a:pt x="190" y="475"/>
                    </a:lnTo>
                    <a:lnTo>
                      <a:pt x="182" y="467"/>
                    </a:lnTo>
                    <a:lnTo>
                      <a:pt x="174" y="459"/>
                    </a:lnTo>
                    <a:lnTo>
                      <a:pt x="171" y="455"/>
                    </a:lnTo>
                    <a:lnTo>
                      <a:pt x="171" y="452"/>
                    </a:lnTo>
                    <a:lnTo>
                      <a:pt x="171" y="447"/>
                    </a:lnTo>
                    <a:lnTo>
                      <a:pt x="173" y="443"/>
                    </a:lnTo>
                    <a:lnTo>
                      <a:pt x="176" y="434"/>
                    </a:lnTo>
                    <a:lnTo>
                      <a:pt x="180" y="429"/>
                    </a:lnTo>
                    <a:lnTo>
                      <a:pt x="182" y="426"/>
                    </a:lnTo>
                    <a:lnTo>
                      <a:pt x="184" y="423"/>
                    </a:lnTo>
                    <a:lnTo>
                      <a:pt x="186" y="418"/>
                    </a:lnTo>
                    <a:lnTo>
                      <a:pt x="186" y="412"/>
                    </a:lnTo>
                    <a:lnTo>
                      <a:pt x="187" y="408"/>
                    </a:lnTo>
                    <a:lnTo>
                      <a:pt x="188" y="404"/>
                    </a:lnTo>
                    <a:lnTo>
                      <a:pt x="189" y="401"/>
                    </a:lnTo>
                    <a:lnTo>
                      <a:pt x="192" y="398"/>
                    </a:lnTo>
                    <a:lnTo>
                      <a:pt x="195" y="396"/>
                    </a:lnTo>
                    <a:lnTo>
                      <a:pt x="200" y="395"/>
                    </a:lnTo>
                    <a:lnTo>
                      <a:pt x="203" y="393"/>
                    </a:lnTo>
                    <a:lnTo>
                      <a:pt x="208" y="391"/>
                    </a:lnTo>
                    <a:lnTo>
                      <a:pt x="211" y="387"/>
                    </a:lnTo>
                    <a:lnTo>
                      <a:pt x="213" y="383"/>
                    </a:lnTo>
                    <a:lnTo>
                      <a:pt x="211" y="374"/>
                    </a:lnTo>
                    <a:lnTo>
                      <a:pt x="208" y="364"/>
                    </a:lnTo>
                    <a:lnTo>
                      <a:pt x="207" y="358"/>
                    </a:lnTo>
                    <a:lnTo>
                      <a:pt x="207" y="352"/>
                    </a:lnTo>
                    <a:lnTo>
                      <a:pt x="208" y="346"/>
                    </a:lnTo>
                    <a:lnTo>
                      <a:pt x="211" y="341"/>
                    </a:lnTo>
                    <a:lnTo>
                      <a:pt x="219" y="335"/>
                    </a:lnTo>
                    <a:lnTo>
                      <a:pt x="225" y="332"/>
                    </a:lnTo>
                    <a:lnTo>
                      <a:pt x="230" y="329"/>
                    </a:lnTo>
                    <a:lnTo>
                      <a:pt x="232" y="327"/>
                    </a:lnTo>
                    <a:lnTo>
                      <a:pt x="234" y="325"/>
                    </a:lnTo>
                    <a:lnTo>
                      <a:pt x="236" y="322"/>
                    </a:lnTo>
                    <a:lnTo>
                      <a:pt x="236" y="316"/>
                    </a:lnTo>
                    <a:lnTo>
                      <a:pt x="236" y="308"/>
                    </a:lnTo>
                    <a:lnTo>
                      <a:pt x="236" y="302"/>
                    </a:lnTo>
                    <a:lnTo>
                      <a:pt x="236" y="295"/>
                    </a:lnTo>
                    <a:lnTo>
                      <a:pt x="237" y="289"/>
                    </a:lnTo>
                    <a:lnTo>
                      <a:pt x="239" y="284"/>
                    </a:lnTo>
                    <a:lnTo>
                      <a:pt x="245" y="275"/>
                    </a:lnTo>
                    <a:lnTo>
                      <a:pt x="252" y="263"/>
                    </a:lnTo>
                    <a:lnTo>
                      <a:pt x="259" y="251"/>
                    </a:lnTo>
                    <a:lnTo>
                      <a:pt x="265" y="242"/>
                    </a:lnTo>
                    <a:lnTo>
                      <a:pt x="270" y="237"/>
                    </a:lnTo>
                    <a:lnTo>
                      <a:pt x="276" y="231"/>
                    </a:lnTo>
                    <a:lnTo>
                      <a:pt x="283" y="226"/>
                    </a:lnTo>
                    <a:lnTo>
                      <a:pt x="290" y="223"/>
                    </a:lnTo>
                    <a:lnTo>
                      <a:pt x="305" y="222"/>
                    </a:lnTo>
                    <a:lnTo>
                      <a:pt x="318" y="222"/>
                    </a:lnTo>
                    <a:lnTo>
                      <a:pt x="327" y="225"/>
                    </a:lnTo>
                    <a:lnTo>
                      <a:pt x="333" y="226"/>
                    </a:lnTo>
                    <a:lnTo>
                      <a:pt x="334" y="226"/>
                    </a:lnTo>
                    <a:lnTo>
                      <a:pt x="337" y="225"/>
                    </a:lnTo>
                    <a:lnTo>
                      <a:pt x="340" y="222"/>
                    </a:lnTo>
                    <a:lnTo>
                      <a:pt x="343" y="220"/>
                    </a:lnTo>
                    <a:lnTo>
                      <a:pt x="346" y="216"/>
                    </a:lnTo>
                    <a:lnTo>
                      <a:pt x="349" y="212"/>
                    </a:lnTo>
                    <a:lnTo>
                      <a:pt x="352" y="206"/>
                    </a:lnTo>
                    <a:lnTo>
                      <a:pt x="353" y="200"/>
                    </a:lnTo>
                    <a:lnTo>
                      <a:pt x="356" y="193"/>
                    </a:lnTo>
                    <a:lnTo>
                      <a:pt x="358" y="187"/>
                    </a:lnTo>
                    <a:lnTo>
                      <a:pt x="362" y="181"/>
                    </a:lnTo>
                    <a:lnTo>
                      <a:pt x="366" y="176"/>
                    </a:lnTo>
                    <a:lnTo>
                      <a:pt x="372" y="171"/>
                    </a:lnTo>
                    <a:lnTo>
                      <a:pt x="381" y="168"/>
                    </a:lnTo>
                    <a:lnTo>
                      <a:pt x="390" y="165"/>
                    </a:lnTo>
                    <a:lnTo>
                      <a:pt x="402" y="163"/>
                    </a:lnTo>
                    <a:lnTo>
                      <a:pt x="425" y="163"/>
                    </a:lnTo>
                    <a:lnTo>
                      <a:pt x="442" y="164"/>
                    </a:lnTo>
                    <a:lnTo>
                      <a:pt x="451" y="165"/>
                    </a:lnTo>
                    <a:lnTo>
                      <a:pt x="458" y="165"/>
                    </a:lnTo>
                    <a:lnTo>
                      <a:pt x="465" y="164"/>
                    </a:lnTo>
                    <a:lnTo>
                      <a:pt x="473" y="163"/>
                    </a:lnTo>
                    <a:lnTo>
                      <a:pt x="488" y="158"/>
                    </a:lnTo>
                    <a:lnTo>
                      <a:pt x="501" y="157"/>
                    </a:lnTo>
                    <a:lnTo>
                      <a:pt x="508" y="158"/>
                    </a:lnTo>
                    <a:lnTo>
                      <a:pt x="515" y="160"/>
                    </a:lnTo>
                    <a:lnTo>
                      <a:pt x="521" y="164"/>
                    </a:lnTo>
                    <a:lnTo>
                      <a:pt x="528" y="170"/>
                    </a:lnTo>
                    <a:lnTo>
                      <a:pt x="547" y="190"/>
                    </a:lnTo>
                    <a:lnTo>
                      <a:pt x="558" y="204"/>
                    </a:lnTo>
                    <a:lnTo>
                      <a:pt x="561" y="209"/>
                    </a:lnTo>
                    <a:lnTo>
                      <a:pt x="567" y="212"/>
                    </a:lnTo>
                    <a:lnTo>
                      <a:pt x="573" y="212"/>
                    </a:lnTo>
                    <a:lnTo>
                      <a:pt x="580" y="212"/>
                    </a:lnTo>
                    <a:lnTo>
                      <a:pt x="585" y="215"/>
                    </a:lnTo>
                    <a:lnTo>
                      <a:pt x="591" y="218"/>
                    </a:lnTo>
                    <a:lnTo>
                      <a:pt x="596" y="216"/>
                    </a:lnTo>
                    <a:lnTo>
                      <a:pt x="599" y="215"/>
                    </a:lnTo>
                    <a:lnTo>
                      <a:pt x="602" y="212"/>
                    </a:lnTo>
                    <a:lnTo>
                      <a:pt x="606" y="207"/>
                    </a:lnTo>
                    <a:lnTo>
                      <a:pt x="610" y="201"/>
                    </a:lnTo>
                    <a:lnTo>
                      <a:pt x="615" y="197"/>
                    </a:lnTo>
                    <a:lnTo>
                      <a:pt x="621" y="195"/>
                    </a:lnTo>
                    <a:lnTo>
                      <a:pt x="627" y="194"/>
                    </a:lnTo>
                    <a:lnTo>
                      <a:pt x="635" y="193"/>
                    </a:lnTo>
                    <a:lnTo>
                      <a:pt x="645" y="191"/>
                    </a:lnTo>
                    <a:lnTo>
                      <a:pt x="654" y="190"/>
                    </a:lnTo>
                    <a:lnTo>
                      <a:pt x="664" y="187"/>
                    </a:lnTo>
                    <a:lnTo>
                      <a:pt x="669" y="184"/>
                    </a:lnTo>
                    <a:lnTo>
                      <a:pt x="674" y="182"/>
                    </a:lnTo>
                    <a:lnTo>
                      <a:pt x="678" y="177"/>
                    </a:lnTo>
                    <a:lnTo>
                      <a:pt x="681" y="172"/>
                    </a:lnTo>
                    <a:lnTo>
                      <a:pt x="684" y="168"/>
                    </a:lnTo>
                    <a:lnTo>
                      <a:pt x="685" y="163"/>
                    </a:lnTo>
                    <a:lnTo>
                      <a:pt x="686" y="158"/>
                    </a:lnTo>
                    <a:lnTo>
                      <a:pt x="685" y="153"/>
                    </a:lnTo>
                    <a:lnTo>
                      <a:pt x="684" y="149"/>
                    </a:lnTo>
                    <a:lnTo>
                      <a:pt x="681" y="144"/>
                    </a:lnTo>
                    <a:lnTo>
                      <a:pt x="679" y="139"/>
                    </a:lnTo>
                    <a:lnTo>
                      <a:pt x="675" y="136"/>
                    </a:lnTo>
                    <a:lnTo>
                      <a:pt x="667" y="127"/>
                    </a:lnTo>
                    <a:lnTo>
                      <a:pt x="658" y="120"/>
                    </a:lnTo>
                    <a:lnTo>
                      <a:pt x="648" y="113"/>
                    </a:lnTo>
                    <a:lnTo>
                      <a:pt x="640" y="106"/>
                    </a:lnTo>
                    <a:lnTo>
                      <a:pt x="634" y="99"/>
                    </a:lnTo>
                    <a:lnTo>
                      <a:pt x="630" y="92"/>
                    </a:lnTo>
                    <a:lnTo>
                      <a:pt x="629" y="88"/>
                    </a:lnTo>
                    <a:lnTo>
                      <a:pt x="629" y="84"/>
                    </a:lnTo>
                    <a:lnTo>
                      <a:pt x="630" y="81"/>
                    </a:lnTo>
                    <a:lnTo>
                      <a:pt x="631" y="78"/>
                    </a:lnTo>
                    <a:lnTo>
                      <a:pt x="636" y="74"/>
                    </a:lnTo>
                    <a:lnTo>
                      <a:pt x="641" y="71"/>
                    </a:lnTo>
                    <a:lnTo>
                      <a:pt x="643" y="70"/>
                    </a:lnTo>
                    <a:lnTo>
                      <a:pt x="643" y="68"/>
                    </a:lnTo>
                    <a:lnTo>
                      <a:pt x="642" y="64"/>
                    </a:lnTo>
                    <a:lnTo>
                      <a:pt x="640" y="61"/>
                    </a:lnTo>
                    <a:lnTo>
                      <a:pt x="634" y="51"/>
                    </a:lnTo>
                    <a:lnTo>
                      <a:pt x="627" y="43"/>
                    </a:lnTo>
                    <a:lnTo>
                      <a:pt x="624" y="38"/>
                    </a:lnTo>
                    <a:lnTo>
                      <a:pt x="623" y="36"/>
                    </a:lnTo>
                    <a:lnTo>
                      <a:pt x="623" y="32"/>
                    </a:lnTo>
                    <a:lnTo>
                      <a:pt x="625" y="30"/>
                    </a:lnTo>
                    <a:lnTo>
                      <a:pt x="631" y="25"/>
                    </a:lnTo>
                    <a:lnTo>
                      <a:pt x="641" y="19"/>
                    </a:lnTo>
                    <a:lnTo>
                      <a:pt x="646" y="17"/>
                    </a:lnTo>
                    <a:lnTo>
                      <a:pt x="653" y="15"/>
                    </a:lnTo>
                    <a:lnTo>
                      <a:pt x="660" y="15"/>
                    </a:lnTo>
                    <a:lnTo>
                      <a:pt x="668" y="15"/>
                    </a:lnTo>
                    <a:lnTo>
                      <a:pt x="675" y="18"/>
                    </a:lnTo>
                    <a:lnTo>
                      <a:pt x="684" y="20"/>
                    </a:lnTo>
                    <a:lnTo>
                      <a:pt x="691" y="23"/>
                    </a:lnTo>
                    <a:lnTo>
                      <a:pt x="697" y="26"/>
                    </a:lnTo>
                    <a:lnTo>
                      <a:pt x="702" y="30"/>
                    </a:lnTo>
                    <a:lnTo>
                      <a:pt x="706" y="32"/>
                    </a:lnTo>
                    <a:lnTo>
                      <a:pt x="712" y="34"/>
                    </a:lnTo>
                    <a:lnTo>
                      <a:pt x="717" y="34"/>
                    </a:lnTo>
                    <a:lnTo>
                      <a:pt x="721" y="34"/>
                    </a:lnTo>
                    <a:lnTo>
                      <a:pt x="724" y="33"/>
                    </a:lnTo>
                    <a:lnTo>
                      <a:pt x="727" y="31"/>
                    </a:lnTo>
                    <a:lnTo>
                      <a:pt x="728" y="26"/>
                    </a:lnTo>
                    <a:lnTo>
                      <a:pt x="730" y="18"/>
                    </a:lnTo>
                    <a:lnTo>
                      <a:pt x="731" y="10"/>
                    </a:lnTo>
                    <a:lnTo>
                      <a:pt x="734" y="7"/>
                    </a:lnTo>
                    <a:lnTo>
                      <a:pt x="736" y="5"/>
                    </a:lnTo>
                    <a:lnTo>
                      <a:pt x="740" y="2"/>
                    </a:lnTo>
                    <a:lnTo>
                      <a:pt x="744" y="1"/>
                    </a:lnTo>
                    <a:lnTo>
                      <a:pt x="757" y="0"/>
                    </a:lnTo>
                    <a:lnTo>
                      <a:pt x="771" y="0"/>
                    </a:lnTo>
                    <a:lnTo>
                      <a:pt x="778" y="1"/>
                    </a:lnTo>
                    <a:lnTo>
                      <a:pt x="782" y="2"/>
                    </a:lnTo>
                    <a:lnTo>
                      <a:pt x="787" y="5"/>
                    </a:lnTo>
                    <a:lnTo>
                      <a:pt x="788" y="7"/>
                    </a:lnTo>
                    <a:lnTo>
                      <a:pt x="792" y="15"/>
                    </a:lnTo>
                    <a:lnTo>
                      <a:pt x="794" y="25"/>
                    </a:lnTo>
                    <a:lnTo>
                      <a:pt x="797" y="29"/>
                    </a:lnTo>
                    <a:lnTo>
                      <a:pt x="799" y="32"/>
                    </a:lnTo>
                    <a:lnTo>
                      <a:pt x="801" y="34"/>
                    </a:lnTo>
                    <a:lnTo>
                      <a:pt x="804" y="36"/>
                    </a:lnTo>
                    <a:lnTo>
                      <a:pt x="816" y="34"/>
                    </a:lnTo>
                    <a:lnTo>
                      <a:pt x="832" y="34"/>
                    </a:lnTo>
                    <a:lnTo>
                      <a:pt x="853" y="34"/>
                    </a:lnTo>
                    <a:lnTo>
                      <a:pt x="872" y="34"/>
                    </a:lnTo>
                    <a:lnTo>
                      <a:pt x="885" y="36"/>
                    </a:lnTo>
                    <a:lnTo>
                      <a:pt x="899" y="38"/>
                    </a:lnTo>
                    <a:lnTo>
                      <a:pt x="913" y="43"/>
                    </a:lnTo>
                    <a:lnTo>
                      <a:pt x="926" y="50"/>
                    </a:lnTo>
                    <a:lnTo>
                      <a:pt x="930" y="52"/>
                    </a:lnTo>
                    <a:lnTo>
                      <a:pt x="933" y="55"/>
                    </a:lnTo>
                    <a:lnTo>
                      <a:pt x="937" y="58"/>
                    </a:lnTo>
                    <a:lnTo>
                      <a:pt x="939" y="64"/>
                    </a:lnTo>
                    <a:lnTo>
                      <a:pt x="942" y="69"/>
                    </a:lnTo>
                    <a:lnTo>
                      <a:pt x="945" y="74"/>
                    </a:lnTo>
                    <a:lnTo>
                      <a:pt x="948" y="77"/>
                    </a:lnTo>
                    <a:lnTo>
                      <a:pt x="950" y="78"/>
                    </a:lnTo>
                    <a:lnTo>
                      <a:pt x="955" y="80"/>
                    </a:lnTo>
                    <a:lnTo>
                      <a:pt x="958" y="82"/>
                    </a:lnTo>
                    <a:lnTo>
                      <a:pt x="960" y="87"/>
                    </a:lnTo>
                    <a:lnTo>
                      <a:pt x="962" y="90"/>
                    </a:lnTo>
                    <a:lnTo>
                      <a:pt x="964" y="94"/>
                    </a:lnTo>
                    <a:lnTo>
                      <a:pt x="969" y="95"/>
                    </a:lnTo>
                    <a:lnTo>
                      <a:pt x="974" y="95"/>
                    </a:lnTo>
                    <a:lnTo>
                      <a:pt x="977" y="93"/>
                    </a:lnTo>
                    <a:lnTo>
                      <a:pt x="981" y="90"/>
                    </a:lnTo>
                    <a:lnTo>
                      <a:pt x="984" y="88"/>
                    </a:lnTo>
                    <a:lnTo>
                      <a:pt x="989" y="88"/>
                    </a:lnTo>
                    <a:lnTo>
                      <a:pt x="995" y="90"/>
                    </a:lnTo>
                    <a:lnTo>
                      <a:pt x="1011" y="97"/>
                    </a:lnTo>
                    <a:lnTo>
                      <a:pt x="1026" y="102"/>
                    </a:lnTo>
                    <a:lnTo>
                      <a:pt x="1040" y="102"/>
                    </a:lnTo>
                    <a:lnTo>
                      <a:pt x="1057" y="101"/>
                    </a:lnTo>
                    <a:lnTo>
                      <a:pt x="1075" y="100"/>
                    </a:lnTo>
                    <a:lnTo>
                      <a:pt x="1091" y="99"/>
                    </a:lnTo>
                    <a:lnTo>
                      <a:pt x="1099" y="99"/>
                    </a:lnTo>
                    <a:lnTo>
                      <a:pt x="1105" y="100"/>
                    </a:lnTo>
                    <a:lnTo>
                      <a:pt x="1110" y="102"/>
                    </a:lnTo>
                    <a:lnTo>
                      <a:pt x="1116" y="105"/>
                    </a:lnTo>
                    <a:lnTo>
                      <a:pt x="1127" y="111"/>
                    </a:lnTo>
                    <a:lnTo>
                      <a:pt x="1139" y="116"/>
                    </a:lnTo>
                    <a:lnTo>
                      <a:pt x="1152" y="125"/>
                    </a:lnTo>
                    <a:lnTo>
                      <a:pt x="1166" y="133"/>
                    </a:lnTo>
                    <a:lnTo>
                      <a:pt x="1178" y="141"/>
                    </a:lnTo>
                    <a:lnTo>
                      <a:pt x="1188" y="150"/>
                    </a:lnTo>
                    <a:lnTo>
                      <a:pt x="1194" y="156"/>
                    </a:lnTo>
                    <a:lnTo>
                      <a:pt x="1198" y="159"/>
                    </a:lnTo>
                    <a:lnTo>
                      <a:pt x="1203" y="162"/>
                    </a:lnTo>
                    <a:lnTo>
                      <a:pt x="1207" y="162"/>
                    </a:lnTo>
                    <a:lnTo>
                      <a:pt x="1209" y="163"/>
                    </a:lnTo>
                    <a:lnTo>
                      <a:pt x="1212" y="163"/>
                    </a:lnTo>
                    <a:lnTo>
                      <a:pt x="1213" y="165"/>
                    </a:lnTo>
                    <a:lnTo>
                      <a:pt x="1214" y="168"/>
                    </a:lnTo>
                    <a:lnTo>
                      <a:pt x="1216" y="174"/>
                    </a:lnTo>
                    <a:lnTo>
                      <a:pt x="1220" y="182"/>
                    </a:lnTo>
                    <a:lnTo>
                      <a:pt x="1222" y="189"/>
                    </a:lnTo>
                    <a:lnTo>
                      <a:pt x="1226" y="195"/>
                    </a:lnTo>
                    <a:lnTo>
                      <a:pt x="1227" y="197"/>
                    </a:lnTo>
                    <a:lnTo>
                      <a:pt x="1229" y="199"/>
                    </a:lnTo>
                    <a:lnTo>
                      <a:pt x="1233" y="200"/>
                    </a:lnTo>
                    <a:lnTo>
                      <a:pt x="1237" y="200"/>
                    </a:lnTo>
                    <a:lnTo>
                      <a:pt x="1242" y="201"/>
                    </a:lnTo>
                    <a:lnTo>
                      <a:pt x="1246" y="203"/>
                    </a:lnTo>
                    <a:lnTo>
                      <a:pt x="1250" y="207"/>
                    </a:lnTo>
                    <a:lnTo>
                      <a:pt x="1253" y="212"/>
                    </a:lnTo>
                    <a:lnTo>
                      <a:pt x="1254" y="214"/>
                    </a:lnTo>
                    <a:lnTo>
                      <a:pt x="1257" y="215"/>
                    </a:lnTo>
                    <a:lnTo>
                      <a:pt x="1259" y="216"/>
                    </a:lnTo>
                    <a:lnTo>
                      <a:pt x="1261" y="216"/>
                    </a:lnTo>
                    <a:lnTo>
                      <a:pt x="1267" y="215"/>
                    </a:lnTo>
                    <a:lnTo>
                      <a:pt x="1272" y="212"/>
                    </a:lnTo>
                    <a:lnTo>
                      <a:pt x="1275" y="209"/>
                    </a:lnTo>
                    <a:lnTo>
                      <a:pt x="1277" y="207"/>
                    </a:lnTo>
                    <a:lnTo>
                      <a:pt x="1280" y="206"/>
                    </a:lnTo>
                    <a:lnTo>
                      <a:pt x="1284" y="204"/>
                    </a:lnTo>
                    <a:lnTo>
                      <a:pt x="1288" y="206"/>
                    </a:lnTo>
                    <a:lnTo>
                      <a:pt x="1290" y="207"/>
                    </a:lnTo>
                    <a:lnTo>
                      <a:pt x="1294" y="212"/>
                    </a:lnTo>
                    <a:lnTo>
                      <a:pt x="1297" y="218"/>
                    </a:lnTo>
                    <a:lnTo>
                      <a:pt x="1302" y="229"/>
                    </a:lnTo>
                    <a:lnTo>
                      <a:pt x="1304" y="240"/>
                    </a:lnTo>
                    <a:lnTo>
                      <a:pt x="1305" y="248"/>
                    </a:lnTo>
                    <a:lnTo>
                      <a:pt x="1305" y="257"/>
                    </a:lnTo>
                    <a:lnTo>
                      <a:pt x="1305" y="260"/>
                    </a:lnTo>
                    <a:lnTo>
                      <a:pt x="1307" y="262"/>
                    </a:lnTo>
                    <a:lnTo>
                      <a:pt x="1309" y="263"/>
                    </a:lnTo>
                    <a:lnTo>
                      <a:pt x="1313" y="263"/>
                    </a:lnTo>
                    <a:lnTo>
                      <a:pt x="1321" y="259"/>
                    </a:lnTo>
                    <a:lnTo>
                      <a:pt x="1330" y="253"/>
                    </a:lnTo>
                    <a:lnTo>
                      <a:pt x="1339" y="246"/>
                    </a:lnTo>
                    <a:lnTo>
                      <a:pt x="1346" y="238"/>
                    </a:lnTo>
                    <a:lnTo>
                      <a:pt x="1353" y="229"/>
                    </a:lnTo>
                    <a:lnTo>
                      <a:pt x="1358" y="222"/>
                    </a:lnTo>
                    <a:lnTo>
                      <a:pt x="1361" y="219"/>
                    </a:lnTo>
                    <a:lnTo>
                      <a:pt x="1365" y="216"/>
                    </a:lnTo>
                    <a:lnTo>
                      <a:pt x="1370" y="214"/>
                    </a:lnTo>
                    <a:lnTo>
                      <a:pt x="1376" y="213"/>
                    </a:lnTo>
                    <a:lnTo>
                      <a:pt x="1389" y="213"/>
                    </a:lnTo>
                    <a:lnTo>
                      <a:pt x="1402" y="215"/>
                    </a:lnTo>
                    <a:lnTo>
                      <a:pt x="1415" y="218"/>
                    </a:lnTo>
                    <a:lnTo>
                      <a:pt x="1424" y="221"/>
                    </a:lnTo>
                    <a:lnTo>
                      <a:pt x="1434" y="225"/>
                    </a:lnTo>
                    <a:lnTo>
                      <a:pt x="1441" y="228"/>
                    </a:lnTo>
                    <a:lnTo>
                      <a:pt x="1445" y="229"/>
                    </a:lnTo>
                    <a:lnTo>
                      <a:pt x="1447" y="229"/>
                    </a:lnTo>
                    <a:lnTo>
                      <a:pt x="1449" y="229"/>
                    </a:lnTo>
                    <a:lnTo>
                      <a:pt x="1452" y="228"/>
                    </a:lnTo>
                    <a:lnTo>
                      <a:pt x="1455" y="223"/>
                    </a:lnTo>
                    <a:lnTo>
                      <a:pt x="1461" y="215"/>
                    </a:lnTo>
                    <a:lnTo>
                      <a:pt x="1477" y="201"/>
                    </a:lnTo>
                    <a:lnTo>
                      <a:pt x="1491" y="187"/>
                    </a:lnTo>
                    <a:lnTo>
                      <a:pt x="1493" y="182"/>
                    </a:lnTo>
                    <a:lnTo>
                      <a:pt x="1496" y="177"/>
                    </a:lnTo>
                    <a:lnTo>
                      <a:pt x="1497" y="174"/>
                    </a:lnTo>
                    <a:lnTo>
                      <a:pt x="1498" y="169"/>
                    </a:lnTo>
                    <a:lnTo>
                      <a:pt x="1498" y="162"/>
                    </a:lnTo>
                    <a:lnTo>
                      <a:pt x="1499" y="156"/>
                    </a:lnTo>
                    <a:lnTo>
                      <a:pt x="1503" y="151"/>
                    </a:lnTo>
                    <a:lnTo>
                      <a:pt x="1510" y="146"/>
                    </a:lnTo>
                    <a:lnTo>
                      <a:pt x="1513" y="143"/>
                    </a:lnTo>
                    <a:lnTo>
                      <a:pt x="1518" y="140"/>
                    </a:lnTo>
                    <a:lnTo>
                      <a:pt x="1523" y="140"/>
                    </a:lnTo>
                    <a:lnTo>
                      <a:pt x="1527" y="141"/>
                    </a:lnTo>
                    <a:lnTo>
                      <a:pt x="1530" y="145"/>
                    </a:lnTo>
                    <a:lnTo>
                      <a:pt x="1531" y="149"/>
                    </a:lnTo>
                    <a:lnTo>
                      <a:pt x="1534" y="153"/>
                    </a:lnTo>
                    <a:lnTo>
                      <a:pt x="1535" y="159"/>
                    </a:lnTo>
                    <a:lnTo>
                      <a:pt x="1536" y="172"/>
                    </a:lnTo>
                    <a:lnTo>
                      <a:pt x="1536" y="184"/>
                    </a:lnTo>
                    <a:lnTo>
                      <a:pt x="1538" y="183"/>
                    </a:lnTo>
                    <a:lnTo>
                      <a:pt x="1546" y="177"/>
                    </a:lnTo>
                    <a:lnTo>
                      <a:pt x="1554" y="169"/>
                    </a:lnTo>
                    <a:lnTo>
                      <a:pt x="1559" y="160"/>
                    </a:lnTo>
                    <a:lnTo>
                      <a:pt x="1561" y="157"/>
                    </a:lnTo>
                    <a:lnTo>
                      <a:pt x="1565" y="150"/>
                    </a:lnTo>
                    <a:lnTo>
                      <a:pt x="1567" y="146"/>
                    </a:lnTo>
                    <a:lnTo>
                      <a:pt x="1569" y="144"/>
                    </a:lnTo>
                    <a:lnTo>
                      <a:pt x="1573" y="141"/>
                    </a:lnTo>
                    <a:lnTo>
                      <a:pt x="1575" y="140"/>
                    </a:lnTo>
                    <a:lnTo>
                      <a:pt x="1579" y="141"/>
                    </a:lnTo>
                    <a:lnTo>
                      <a:pt x="1581" y="145"/>
                    </a:lnTo>
                    <a:lnTo>
                      <a:pt x="1584" y="150"/>
                    </a:lnTo>
                    <a:lnTo>
                      <a:pt x="1585" y="156"/>
                    </a:lnTo>
                    <a:lnTo>
                      <a:pt x="1586" y="162"/>
                    </a:lnTo>
                    <a:lnTo>
                      <a:pt x="1586" y="168"/>
                    </a:lnTo>
                    <a:lnTo>
                      <a:pt x="1585" y="172"/>
                    </a:lnTo>
                    <a:lnTo>
                      <a:pt x="1584" y="176"/>
                    </a:lnTo>
                    <a:lnTo>
                      <a:pt x="1575" y="193"/>
                    </a:lnTo>
                    <a:lnTo>
                      <a:pt x="1566" y="204"/>
                    </a:lnTo>
                    <a:lnTo>
                      <a:pt x="1559" y="214"/>
                    </a:lnTo>
                    <a:lnTo>
                      <a:pt x="1552" y="220"/>
                    </a:lnTo>
                    <a:lnTo>
                      <a:pt x="1541" y="227"/>
                    </a:lnTo>
                    <a:lnTo>
                      <a:pt x="1538" y="231"/>
                    </a:lnTo>
                    <a:lnTo>
                      <a:pt x="1540" y="240"/>
                    </a:lnTo>
                    <a:lnTo>
                      <a:pt x="1542" y="248"/>
                    </a:lnTo>
                    <a:lnTo>
                      <a:pt x="1544" y="259"/>
                    </a:lnTo>
                    <a:lnTo>
                      <a:pt x="1548" y="270"/>
                    </a:lnTo>
                    <a:lnTo>
                      <a:pt x="1549" y="273"/>
                    </a:lnTo>
                    <a:lnTo>
                      <a:pt x="1553" y="275"/>
                    </a:lnTo>
                    <a:lnTo>
                      <a:pt x="1555" y="276"/>
                    </a:lnTo>
                    <a:lnTo>
                      <a:pt x="1560" y="273"/>
                    </a:lnTo>
                    <a:lnTo>
                      <a:pt x="1569" y="269"/>
                    </a:lnTo>
                    <a:lnTo>
                      <a:pt x="1576" y="267"/>
                    </a:lnTo>
                    <a:lnTo>
                      <a:pt x="1580" y="267"/>
                    </a:lnTo>
                    <a:lnTo>
                      <a:pt x="1584" y="269"/>
                    </a:lnTo>
                    <a:lnTo>
                      <a:pt x="1586" y="272"/>
                    </a:lnTo>
                    <a:lnTo>
                      <a:pt x="1588" y="276"/>
                    </a:lnTo>
                    <a:lnTo>
                      <a:pt x="1592" y="284"/>
                    </a:lnTo>
                    <a:lnTo>
                      <a:pt x="1594" y="289"/>
                    </a:lnTo>
                    <a:lnTo>
                      <a:pt x="1597" y="289"/>
                    </a:lnTo>
                    <a:lnTo>
                      <a:pt x="1598" y="289"/>
                    </a:lnTo>
                    <a:lnTo>
                      <a:pt x="1600" y="286"/>
                    </a:lnTo>
                    <a:lnTo>
                      <a:pt x="1603" y="284"/>
                    </a:lnTo>
                    <a:lnTo>
                      <a:pt x="1609" y="277"/>
                    </a:lnTo>
                    <a:lnTo>
                      <a:pt x="1613" y="275"/>
                    </a:lnTo>
                    <a:lnTo>
                      <a:pt x="1616" y="273"/>
                    </a:lnTo>
                    <a:lnTo>
                      <a:pt x="1618" y="275"/>
                    </a:lnTo>
                    <a:lnTo>
                      <a:pt x="1620" y="276"/>
                    </a:lnTo>
                    <a:lnTo>
                      <a:pt x="1623" y="277"/>
                    </a:lnTo>
                    <a:lnTo>
                      <a:pt x="1625" y="279"/>
                    </a:lnTo>
                    <a:lnTo>
                      <a:pt x="1629" y="279"/>
                    </a:lnTo>
                    <a:lnTo>
                      <a:pt x="1631" y="279"/>
                    </a:lnTo>
                    <a:lnTo>
                      <a:pt x="1634" y="277"/>
                    </a:lnTo>
                    <a:lnTo>
                      <a:pt x="1639" y="271"/>
                    </a:lnTo>
                    <a:lnTo>
                      <a:pt x="1645" y="262"/>
                    </a:lnTo>
                    <a:lnTo>
                      <a:pt x="1655" y="246"/>
                    </a:lnTo>
                    <a:lnTo>
                      <a:pt x="1667" y="227"/>
                    </a:lnTo>
                    <a:lnTo>
                      <a:pt x="1680" y="206"/>
                    </a:lnTo>
                    <a:lnTo>
                      <a:pt x="1693" y="188"/>
                    </a:lnTo>
                    <a:lnTo>
                      <a:pt x="1702" y="177"/>
                    </a:lnTo>
                    <a:lnTo>
                      <a:pt x="1712" y="165"/>
                    </a:lnTo>
                    <a:lnTo>
                      <a:pt x="1724" y="153"/>
                    </a:lnTo>
                    <a:lnTo>
                      <a:pt x="1736" y="140"/>
                    </a:lnTo>
                    <a:lnTo>
                      <a:pt x="1749" y="128"/>
                    </a:lnTo>
                    <a:lnTo>
                      <a:pt x="1761" y="118"/>
                    </a:lnTo>
                    <a:lnTo>
                      <a:pt x="1764" y="115"/>
                    </a:lnTo>
                    <a:lnTo>
                      <a:pt x="1767" y="115"/>
                    </a:lnTo>
                    <a:lnTo>
                      <a:pt x="1768" y="118"/>
                    </a:lnTo>
                    <a:lnTo>
                      <a:pt x="1768" y="124"/>
                    </a:lnTo>
                    <a:lnTo>
                      <a:pt x="1769" y="134"/>
                    </a:lnTo>
                    <a:lnTo>
                      <a:pt x="1770" y="146"/>
                    </a:lnTo>
                    <a:lnTo>
                      <a:pt x="1771" y="157"/>
                    </a:lnTo>
                    <a:lnTo>
                      <a:pt x="1773" y="166"/>
                    </a:lnTo>
                    <a:lnTo>
                      <a:pt x="1773" y="172"/>
                    </a:lnTo>
                    <a:lnTo>
                      <a:pt x="1774" y="176"/>
                    </a:lnTo>
                    <a:lnTo>
                      <a:pt x="1776" y="178"/>
                    </a:lnTo>
                    <a:lnTo>
                      <a:pt x="1779" y="179"/>
                    </a:lnTo>
                    <a:lnTo>
                      <a:pt x="1785" y="179"/>
                    </a:lnTo>
                    <a:lnTo>
                      <a:pt x="1795" y="178"/>
                    </a:lnTo>
                    <a:lnTo>
                      <a:pt x="1801" y="178"/>
                    </a:lnTo>
                    <a:lnTo>
                      <a:pt x="1807" y="178"/>
                    </a:lnTo>
                    <a:lnTo>
                      <a:pt x="1812" y="179"/>
                    </a:lnTo>
                    <a:lnTo>
                      <a:pt x="1817" y="181"/>
                    </a:lnTo>
                    <a:lnTo>
                      <a:pt x="1821" y="183"/>
                    </a:lnTo>
                    <a:lnTo>
                      <a:pt x="1825" y="185"/>
                    </a:lnTo>
                    <a:lnTo>
                      <a:pt x="1829" y="189"/>
                    </a:lnTo>
                    <a:lnTo>
                      <a:pt x="1830" y="194"/>
                    </a:lnTo>
                    <a:lnTo>
                      <a:pt x="1832" y="201"/>
                    </a:lnTo>
                    <a:lnTo>
                      <a:pt x="1832" y="207"/>
                    </a:lnTo>
                    <a:lnTo>
                      <a:pt x="1831" y="212"/>
                    </a:lnTo>
                    <a:lnTo>
                      <a:pt x="1830" y="218"/>
                    </a:lnTo>
                    <a:lnTo>
                      <a:pt x="1825" y="227"/>
                    </a:lnTo>
                    <a:lnTo>
                      <a:pt x="1820" y="234"/>
                    </a:lnTo>
                    <a:lnTo>
                      <a:pt x="1819" y="238"/>
                    </a:lnTo>
                    <a:lnTo>
                      <a:pt x="1819" y="241"/>
                    </a:lnTo>
                    <a:lnTo>
                      <a:pt x="1820" y="244"/>
                    </a:lnTo>
                    <a:lnTo>
                      <a:pt x="1821" y="247"/>
                    </a:lnTo>
                    <a:lnTo>
                      <a:pt x="1829" y="253"/>
                    </a:lnTo>
                    <a:lnTo>
                      <a:pt x="1838" y="258"/>
                    </a:lnTo>
                    <a:lnTo>
                      <a:pt x="1843" y="262"/>
                    </a:lnTo>
                    <a:lnTo>
                      <a:pt x="1846" y="266"/>
                    </a:lnTo>
                    <a:lnTo>
                      <a:pt x="1849" y="270"/>
                    </a:lnTo>
                    <a:lnTo>
                      <a:pt x="1850" y="275"/>
                    </a:lnTo>
                    <a:lnTo>
                      <a:pt x="1850" y="281"/>
                    </a:lnTo>
                    <a:lnTo>
                      <a:pt x="1849" y="285"/>
                    </a:lnTo>
                    <a:lnTo>
                      <a:pt x="1846" y="290"/>
                    </a:lnTo>
                    <a:lnTo>
                      <a:pt x="1843" y="294"/>
                    </a:lnTo>
                    <a:lnTo>
                      <a:pt x="1832" y="303"/>
                    </a:lnTo>
                    <a:lnTo>
                      <a:pt x="1820" y="316"/>
                    </a:lnTo>
                    <a:lnTo>
                      <a:pt x="1809" y="328"/>
                    </a:lnTo>
                    <a:lnTo>
                      <a:pt x="1801" y="338"/>
                    </a:lnTo>
                    <a:lnTo>
                      <a:pt x="1798" y="345"/>
                    </a:lnTo>
                    <a:lnTo>
                      <a:pt x="1795" y="352"/>
                    </a:lnTo>
                    <a:lnTo>
                      <a:pt x="1795" y="355"/>
                    </a:lnTo>
                    <a:lnTo>
                      <a:pt x="1795" y="359"/>
                    </a:lnTo>
                    <a:lnTo>
                      <a:pt x="1798" y="361"/>
                    </a:lnTo>
                    <a:lnTo>
                      <a:pt x="1800" y="363"/>
                    </a:lnTo>
                    <a:lnTo>
                      <a:pt x="1815" y="366"/>
                    </a:lnTo>
                    <a:lnTo>
                      <a:pt x="1829" y="371"/>
                    </a:lnTo>
                    <a:lnTo>
                      <a:pt x="1831" y="373"/>
                    </a:lnTo>
                    <a:lnTo>
                      <a:pt x="1831" y="376"/>
                    </a:lnTo>
                    <a:lnTo>
                      <a:pt x="1831" y="380"/>
                    </a:lnTo>
                    <a:lnTo>
                      <a:pt x="1830" y="384"/>
                    </a:lnTo>
                    <a:lnTo>
                      <a:pt x="1827" y="393"/>
                    </a:lnTo>
                    <a:lnTo>
                      <a:pt x="1825" y="404"/>
                    </a:lnTo>
                    <a:lnTo>
                      <a:pt x="1825" y="410"/>
                    </a:lnTo>
                    <a:lnTo>
                      <a:pt x="1826" y="416"/>
                    </a:lnTo>
                    <a:lnTo>
                      <a:pt x="1829" y="422"/>
                    </a:lnTo>
                    <a:lnTo>
                      <a:pt x="1831" y="427"/>
                    </a:lnTo>
                    <a:lnTo>
                      <a:pt x="1838" y="436"/>
                    </a:lnTo>
                    <a:lnTo>
                      <a:pt x="1844" y="442"/>
                    </a:lnTo>
                    <a:lnTo>
                      <a:pt x="1851" y="446"/>
                    </a:lnTo>
                    <a:lnTo>
                      <a:pt x="1858" y="446"/>
                    </a:lnTo>
                    <a:lnTo>
                      <a:pt x="1861" y="446"/>
                    </a:lnTo>
                    <a:lnTo>
                      <a:pt x="1863" y="445"/>
                    </a:lnTo>
                    <a:lnTo>
                      <a:pt x="1864" y="443"/>
                    </a:lnTo>
                    <a:lnTo>
                      <a:pt x="1865" y="441"/>
                    </a:lnTo>
                    <a:lnTo>
                      <a:pt x="1867" y="435"/>
                    </a:lnTo>
                    <a:lnTo>
                      <a:pt x="1869" y="430"/>
                    </a:lnTo>
                    <a:lnTo>
                      <a:pt x="1870" y="427"/>
                    </a:lnTo>
                    <a:lnTo>
                      <a:pt x="1872" y="426"/>
                    </a:lnTo>
                    <a:lnTo>
                      <a:pt x="1874" y="424"/>
                    </a:lnTo>
                    <a:lnTo>
                      <a:pt x="1877" y="423"/>
                    </a:lnTo>
                    <a:lnTo>
                      <a:pt x="1882" y="426"/>
                    </a:lnTo>
                    <a:lnTo>
                      <a:pt x="1888" y="430"/>
                    </a:lnTo>
                    <a:lnTo>
                      <a:pt x="1893" y="436"/>
                    </a:lnTo>
                    <a:lnTo>
                      <a:pt x="1897" y="443"/>
                    </a:lnTo>
                    <a:lnTo>
                      <a:pt x="1902" y="449"/>
                    </a:lnTo>
                    <a:lnTo>
                      <a:pt x="1906" y="454"/>
                    </a:lnTo>
                    <a:lnTo>
                      <a:pt x="1907" y="455"/>
                    </a:lnTo>
                    <a:lnTo>
                      <a:pt x="1909" y="455"/>
                    </a:lnTo>
                    <a:lnTo>
                      <a:pt x="1912" y="455"/>
                    </a:lnTo>
                    <a:lnTo>
                      <a:pt x="1914" y="454"/>
                    </a:lnTo>
                    <a:lnTo>
                      <a:pt x="1925" y="447"/>
                    </a:lnTo>
                    <a:lnTo>
                      <a:pt x="1931" y="443"/>
                    </a:lnTo>
                    <a:lnTo>
                      <a:pt x="1933" y="445"/>
                    </a:lnTo>
                    <a:lnTo>
                      <a:pt x="1934" y="448"/>
                    </a:lnTo>
                    <a:lnTo>
                      <a:pt x="1935" y="454"/>
                    </a:lnTo>
                    <a:lnTo>
                      <a:pt x="1935" y="462"/>
                    </a:lnTo>
                    <a:lnTo>
                      <a:pt x="1935" y="471"/>
                    </a:lnTo>
                    <a:lnTo>
                      <a:pt x="1938" y="478"/>
                    </a:lnTo>
                    <a:lnTo>
                      <a:pt x="1940" y="481"/>
                    </a:lnTo>
                    <a:lnTo>
                      <a:pt x="1943" y="484"/>
                    </a:lnTo>
                    <a:lnTo>
                      <a:pt x="1945" y="486"/>
                    </a:lnTo>
                    <a:lnTo>
                      <a:pt x="1949" y="487"/>
                    </a:lnTo>
                    <a:lnTo>
                      <a:pt x="1956" y="492"/>
                    </a:lnTo>
                    <a:lnTo>
                      <a:pt x="1964" y="499"/>
                    </a:lnTo>
                    <a:lnTo>
                      <a:pt x="1972" y="508"/>
                    </a:lnTo>
                    <a:lnTo>
                      <a:pt x="1977" y="515"/>
                    </a:lnTo>
                    <a:lnTo>
                      <a:pt x="1981" y="521"/>
                    </a:lnTo>
                    <a:lnTo>
                      <a:pt x="1984" y="527"/>
                    </a:lnTo>
                    <a:lnTo>
                      <a:pt x="1987" y="529"/>
                    </a:lnTo>
                    <a:lnTo>
                      <a:pt x="1989" y="530"/>
                    </a:lnTo>
                    <a:lnTo>
                      <a:pt x="1993" y="531"/>
                    </a:lnTo>
                    <a:lnTo>
                      <a:pt x="1996" y="531"/>
                    </a:lnTo>
                    <a:lnTo>
                      <a:pt x="2001" y="531"/>
                    </a:lnTo>
                    <a:lnTo>
                      <a:pt x="2004" y="533"/>
                    </a:lnTo>
                    <a:lnTo>
                      <a:pt x="2008" y="535"/>
                    </a:lnTo>
                    <a:lnTo>
                      <a:pt x="2010" y="537"/>
                    </a:lnTo>
                    <a:lnTo>
                      <a:pt x="2013" y="541"/>
                    </a:lnTo>
                    <a:lnTo>
                      <a:pt x="2015" y="544"/>
                    </a:lnTo>
                    <a:lnTo>
                      <a:pt x="2015" y="548"/>
                    </a:lnTo>
                    <a:lnTo>
                      <a:pt x="2016" y="553"/>
                    </a:lnTo>
                    <a:lnTo>
                      <a:pt x="2016" y="565"/>
                    </a:lnTo>
                    <a:lnTo>
                      <a:pt x="2015" y="581"/>
                    </a:lnTo>
                    <a:lnTo>
                      <a:pt x="2013" y="598"/>
                    </a:lnTo>
                    <a:lnTo>
                      <a:pt x="2010" y="612"/>
                    </a:lnTo>
                    <a:lnTo>
                      <a:pt x="2007" y="623"/>
                    </a:lnTo>
                    <a:lnTo>
                      <a:pt x="2006" y="635"/>
                    </a:lnTo>
                    <a:lnTo>
                      <a:pt x="2006" y="641"/>
                    </a:lnTo>
                    <a:lnTo>
                      <a:pt x="2007" y="645"/>
                    </a:lnTo>
                    <a:lnTo>
                      <a:pt x="2008" y="650"/>
                    </a:lnTo>
                    <a:lnTo>
                      <a:pt x="2010" y="654"/>
                    </a:lnTo>
                    <a:lnTo>
                      <a:pt x="2019" y="660"/>
                    </a:lnTo>
                    <a:lnTo>
                      <a:pt x="2027" y="664"/>
                    </a:lnTo>
                    <a:lnTo>
                      <a:pt x="2037" y="668"/>
                    </a:lnTo>
                    <a:lnTo>
                      <a:pt x="2045" y="673"/>
                    </a:lnTo>
                    <a:lnTo>
                      <a:pt x="2047" y="675"/>
                    </a:lnTo>
                    <a:lnTo>
                      <a:pt x="2050" y="678"/>
                    </a:lnTo>
                    <a:lnTo>
                      <a:pt x="2050" y="681"/>
                    </a:lnTo>
                    <a:lnTo>
                      <a:pt x="2050" y="683"/>
                    </a:lnTo>
                    <a:lnTo>
                      <a:pt x="2048" y="687"/>
                    </a:lnTo>
                    <a:lnTo>
                      <a:pt x="2046" y="689"/>
                    </a:lnTo>
                    <a:lnTo>
                      <a:pt x="2044" y="692"/>
                    </a:lnTo>
                    <a:lnTo>
                      <a:pt x="2040" y="693"/>
                    </a:lnTo>
                    <a:lnTo>
                      <a:pt x="2038" y="694"/>
                    </a:lnTo>
                    <a:lnTo>
                      <a:pt x="2037" y="697"/>
                    </a:lnTo>
                    <a:lnTo>
                      <a:pt x="2035" y="699"/>
                    </a:lnTo>
                    <a:lnTo>
                      <a:pt x="2034" y="701"/>
                    </a:lnTo>
                    <a:lnTo>
                      <a:pt x="2035" y="704"/>
                    </a:lnTo>
                    <a:lnTo>
                      <a:pt x="2037" y="707"/>
                    </a:lnTo>
                    <a:lnTo>
                      <a:pt x="2038" y="708"/>
                    </a:lnTo>
                    <a:lnTo>
                      <a:pt x="2041" y="711"/>
                    </a:lnTo>
                    <a:lnTo>
                      <a:pt x="2048" y="713"/>
                    </a:lnTo>
                    <a:lnTo>
                      <a:pt x="2056" y="717"/>
                    </a:lnTo>
                    <a:lnTo>
                      <a:pt x="2059" y="719"/>
                    </a:lnTo>
                    <a:lnTo>
                      <a:pt x="2063" y="723"/>
                    </a:lnTo>
                    <a:lnTo>
                      <a:pt x="2065" y="725"/>
                    </a:lnTo>
                    <a:lnTo>
                      <a:pt x="2066" y="729"/>
                    </a:lnTo>
                    <a:lnTo>
                      <a:pt x="2067" y="736"/>
                    </a:lnTo>
                    <a:lnTo>
                      <a:pt x="2066" y="743"/>
                    </a:lnTo>
                    <a:lnTo>
                      <a:pt x="2063" y="750"/>
                    </a:lnTo>
                    <a:lnTo>
                      <a:pt x="2056" y="760"/>
                    </a:lnTo>
                    <a:lnTo>
                      <a:pt x="2046" y="770"/>
                    </a:lnTo>
                    <a:lnTo>
                      <a:pt x="2034" y="781"/>
                    </a:lnTo>
                    <a:lnTo>
                      <a:pt x="2022" y="793"/>
                    </a:lnTo>
                    <a:lnTo>
                      <a:pt x="2014" y="805"/>
                    </a:lnTo>
                    <a:lnTo>
                      <a:pt x="2009" y="808"/>
                    </a:lnTo>
                    <a:lnTo>
                      <a:pt x="2006" y="812"/>
                    </a:lnTo>
                    <a:lnTo>
                      <a:pt x="2002" y="815"/>
                    </a:lnTo>
                    <a:lnTo>
                      <a:pt x="1997" y="818"/>
                    </a:lnTo>
                    <a:lnTo>
                      <a:pt x="1989" y="820"/>
                    </a:lnTo>
                    <a:lnTo>
                      <a:pt x="1979" y="821"/>
                    </a:lnTo>
                    <a:lnTo>
                      <a:pt x="1975" y="821"/>
                    </a:lnTo>
                    <a:lnTo>
                      <a:pt x="1972" y="823"/>
                    </a:lnTo>
                    <a:lnTo>
                      <a:pt x="1970" y="825"/>
                    </a:lnTo>
                    <a:lnTo>
                      <a:pt x="1970" y="828"/>
                    </a:lnTo>
                    <a:lnTo>
                      <a:pt x="1971" y="834"/>
                    </a:lnTo>
                    <a:lnTo>
                      <a:pt x="1975" y="842"/>
                    </a:lnTo>
                    <a:lnTo>
                      <a:pt x="1979" y="849"/>
                    </a:lnTo>
                    <a:lnTo>
                      <a:pt x="1984" y="858"/>
                    </a:lnTo>
                    <a:lnTo>
                      <a:pt x="1987" y="863"/>
                    </a:lnTo>
                    <a:lnTo>
                      <a:pt x="1988" y="868"/>
                    </a:lnTo>
                    <a:lnTo>
                      <a:pt x="1989" y="871"/>
                    </a:lnTo>
                    <a:lnTo>
                      <a:pt x="1989" y="875"/>
                    </a:lnTo>
                    <a:lnTo>
                      <a:pt x="1987" y="877"/>
                    </a:lnTo>
                    <a:lnTo>
                      <a:pt x="1983" y="880"/>
                    </a:lnTo>
                    <a:lnTo>
                      <a:pt x="1979" y="883"/>
                    </a:lnTo>
                    <a:lnTo>
                      <a:pt x="1975" y="886"/>
                    </a:lnTo>
                    <a:lnTo>
                      <a:pt x="1962" y="890"/>
                    </a:lnTo>
                    <a:lnTo>
                      <a:pt x="1947" y="894"/>
                    </a:lnTo>
                    <a:lnTo>
                      <a:pt x="1933" y="897"/>
                    </a:lnTo>
                    <a:lnTo>
                      <a:pt x="1919" y="902"/>
                    </a:lnTo>
                    <a:lnTo>
                      <a:pt x="1906" y="906"/>
                    </a:lnTo>
                    <a:lnTo>
                      <a:pt x="1893" y="912"/>
                    </a:lnTo>
                    <a:lnTo>
                      <a:pt x="1887" y="916"/>
                    </a:lnTo>
                    <a:lnTo>
                      <a:pt x="1882" y="920"/>
                    </a:lnTo>
                    <a:lnTo>
                      <a:pt x="1878" y="925"/>
                    </a:lnTo>
                    <a:lnTo>
                      <a:pt x="1876" y="929"/>
                    </a:lnTo>
                    <a:lnTo>
                      <a:pt x="1875" y="935"/>
                    </a:lnTo>
                    <a:lnTo>
                      <a:pt x="1874" y="943"/>
                    </a:lnTo>
                    <a:lnTo>
                      <a:pt x="1872" y="950"/>
                    </a:lnTo>
                    <a:lnTo>
                      <a:pt x="1874" y="957"/>
                    </a:lnTo>
                    <a:lnTo>
                      <a:pt x="1874" y="973"/>
                    </a:lnTo>
                    <a:lnTo>
                      <a:pt x="1874" y="992"/>
                    </a:lnTo>
                    <a:lnTo>
                      <a:pt x="1874" y="1001"/>
                    </a:lnTo>
                    <a:lnTo>
                      <a:pt x="1871" y="1008"/>
                    </a:lnTo>
                    <a:lnTo>
                      <a:pt x="1869" y="1015"/>
                    </a:lnTo>
                    <a:lnTo>
                      <a:pt x="1865" y="1019"/>
                    </a:lnTo>
                    <a:lnTo>
                      <a:pt x="1853" y="1029"/>
                    </a:lnTo>
                    <a:lnTo>
                      <a:pt x="1840" y="1044"/>
                    </a:lnTo>
                    <a:lnTo>
                      <a:pt x="1834" y="1052"/>
                    </a:lnTo>
                    <a:lnTo>
                      <a:pt x="1829" y="1060"/>
                    </a:lnTo>
                    <a:lnTo>
                      <a:pt x="1824" y="1070"/>
                    </a:lnTo>
                    <a:lnTo>
                      <a:pt x="1820" y="1078"/>
                    </a:lnTo>
                    <a:lnTo>
                      <a:pt x="1818" y="1085"/>
                    </a:lnTo>
                    <a:lnTo>
                      <a:pt x="1818" y="1091"/>
                    </a:lnTo>
                    <a:lnTo>
                      <a:pt x="1817" y="1097"/>
                    </a:lnTo>
                    <a:lnTo>
                      <a:pt x="1818" y="1102"/>
                    </a:lnTo>
                    <a:lnTo>
                      <a:pt x="1819" y="1105"/>
                    </a:lnTo>
                    <a:lnTo>
                      <a:pt x="1821" y="1108"/>
                    </a:lnTo>
                    <a:lnTo>
                      <a:pt x="1824" y="1110"/>
                    </a:lnTo>
                    <a:lnTo>
                      <a:pt x="1826" y="1110"/>
                    </a:lnTo>
                    <a:lnTo>
                      <a:pt x="1831" y="1111"/>
                    </a:lnTo>
                    <a:lnTo>
                      <a:pt x="1833" y="1113"/>
                    </a:lnTo>
                    <a:lnTo>
                      <a:pt x="1834" y="1114"/>
                    </a:lnTo>
                    <a:lnTo>
                      <a:pt x="1836" y="1116"/>
                    </a:lnTo>
                    <a:lnTo>
                      <a:pt x="1834" y="1117"/>
                    </a:lnTo>
                    <a:lnTo>
                      <a:pt x="1833" y="1120"/>
                    </a:lnTo>
                    <a:lnTo>
                      <a:pt x="1829" y="1127"/>
                    </a:lnTo>
                    <a:lnTo>
                      <a:pt x="1826" y="1136"/>
                    </a:lnTo>
                    <a:lnTo>
                      <a:pt x="1826" y="1141"/>
                    </a:lnTo>
                    <a:lnTo>
                      <a:pt x="1827" y="1145"/>
                    </a:lnTo>
                    <a:lnTo>
                      <a:pt x="1831" y="1147"/>
                    </a:lnTo>
                    <a:lnTo>
                      <a:pt x="1837" y="1147"/>
                    </a:lnTo>
                    <a:lnTo>
                      <a:pt x="1840" y="1148"/>
                    </a:lnTo>
                    <a:lnTo>
                      <a:pt x="1844" y="1149"/>
                    </a:lnTo>
                    <a:lnTo>
                      <a:pt x="1845" y="1153"/>
                    </a:lnTo>
                    <a:lnTo>
                      <a:pt x="1846" y="1157"/>
                    </a:lnTo>
                    <a:lnTo>
                      <a:pt x="1848" y="1160"/>
                    </a:lnTo>
                    <a:lnTo>
                      <a:pt x="1846" y="1164"/>
                    </a:lnTo>
                    <a:lnTo>
                      <a:pt x="1845" y="1167"/>
                    </a:lnTo>
                    <a:lnTo>
                      <a:pt x="1843" y="1171"/>
                    </a:lnTo>
                    <a:lnTo>
                      <a:pt x="1839" y="1174"/>
                    </a:lnTo>
                    <a:lnTo>
                      <a:pt x="1838" y="1177"/>
                    </a:lnTo>
                    <a:lnTo>
                      <a:pt x="1838" y="1179"/>
                    </a:lnTo>
                    <a:lnTo>
                      <a:pt x="1840" y="1181"/>
                    </a:lnTo>
                    <a:lnTo>
                      <a:pt x="1849" y="1187"/>
                    </a:lnTo>
                    <a:lnTo>
                      <a:pt x="1858" y="1191"/>
                    </a:lnTo>
                    <a:lnTo>
                      <a:pt x="1863" y="1192"/>
                    </a:lnTo>
                    <a:lnTo>
                      <a:pt x="1868" y="1192"/>
                    </a:lnTo>
                    <a:lnTo>
                      <a:pt x="1872" y="1191"/>
                    </a:lnTo>
                    <a:lnTo>
                      <a:pt x="1877" y="1190"/>
                    </a:lnTo>
                    <a:lnTo>
                      <a:pt x="1887" y="1186"/>
                    </a:lnTo>
                    <a:lnTo>
                      <a:pt x="1896" y="1181"/>
                    </a:lnTo>
                    <a:lnTo>
                      <a:pt x="1907" y="1177"/>
                    </a:lnTo>
                    <a:lnTo>
                      <a:pt x="1916" y="1172"/>
                    </a:lnTo>
                    <a:lnTo>
                      <a:pt x="1920" y="1171"/>
                    </a:lnTo>
                    <a:lnTo>
                      <a:pt x="1924" y="1170"/>
                    </a:lnTo>
                    <a:lnTo>
                      <a:pt x="1926" y="1170"/>
                    </a:lnTo>
                    <a:lnTo>
                      <a:pt x="1928" y="1171"/>
                    </a:lnTo>
                    <a:lnTo>
                      <a:pt x="1930" y="1173"/>
                    </a:lnTo>
                    <a:lnTo>
                      <a:pt x="1931" y="1176"/>
                    </a:lnTo>
                    <a:lnTo>
                      <a:pt x="1931" y="1179"/>
                    </a:lnTo>
                    <a:lnTo>
                      <a:pt x="1931" y="1184"/>
                    </a:lnTo>
                    <a:lnTo>
                      <a:pt x="1930" y="1195"/>
                    </a:lnTo>
                    <a:lnTo>
                      <a:pt x="1930" y="1206"/>
                    </a:lnTo>
                    <a:lnTo>
                      <a:pt x="1930" y="1218"/>
                    </a:lnTo>
                    <a:lnTo>
                      <a:pt x="1928" y="1228"/>
                    </a:lnTo>
                    <a:lnTo>
                      <a:pt x="1925" y="1237"/>
                    </a:lnTo>
                    <a:lnTo>
                      <a:pt x="1919" y="1249"/>
                    </a:lnTo>
                    <a:lnTo>
                      <a:pt x="1911" y="1262"/>
                    </a:lnTo>
                    <a:lnTo>
                      <a:pt x="1906" y="1274"/>
                    </a:lnTo>
                    <a:lnTo>
                      <a:pt x="1905" y="1281"/>
                    </a:lnTo>
                    <a:lnTo>
                      <a:pt x="1906" y="1287"/>
                    </a:lnTo>
                    <a:lnTo>
                      <a:pt x="1908" y="1292"/>
                    </a:lnTo>
                    <a:lnTo>
                      <a:pt x="1911" y="1298"/>
                    </a:lnTo>
                    <a:lnTo>
                      <a:pt x="1920" y="1309"/>
                    </a:lnTo>
                    <a:lnTo>
                      <a:pt x="1928" y="1318"/>
                    </a:lnTo>
                    <a:lnTo>
                      <a:pt x="1940" y="1329"/>
                    </a:lnTo>
                    <a:lnTo>
                      <a:pt x="1955" y="1343"/>
                    </a:lnTo>
                    <a:lnTo>
                      <a:pt x="1960" y="1349"/>
                    </a:lnTo>
                    <a:lnTo>
                      <a:pt x="1966" y="1356"/>
                    </a:lnTo>
                    <a:lnTo>
                      <a:pt x="1969" y="1361"/>
                    </a:lnTo>
                    <a:lnTo>
                      <a:pt x="1970" y="1365"/>
                    </a:lnTo>
                    <a:lnTo>
                      <a:pt x="1965" y="1370"/>
                    </a:lnTo>
                    <a:lnTo>
                      <a:pt x="1959" y="1381"/>
                    </a:lnTo>
                    <a:lnTo>
                      <a:pt x="1951" y="1394"/>
                    </a:lnTo>
                    <a:lnTo>
                      <a:pt x="1940" y="1411"/>
                    </a:lnTo>
                    <a:lnTo>
                      <a:pt x="1937" y="1419"/>
                    </a:lnTo>
                    <a:lnTo>
                      <a:pt x="1933" y="1430"/>
                    </a:lnTo>
                    <a:lnTo>
                      <a:pt x="1932" y="1439"/>
                    </a:lnTo>
                    <a:lnTo>
                      <a:pt x="1932" y="1449"/>
                    </a:lnTo>
                    <a:lnTo>
                      <a:pt x="1932" y="1458"/>
                    </a:lnTo>
                    <a:lnTo>
                      <a:pt x="1934" y="1468"/>
                    </a:lnTo>
                    <a:lnTo>
                      <a:pt x="1935" y="1475"/>
                    </a:lnTo>
                    <a:lnTo>
                      <a:pt x="1938" y="1482"/>
                    </a:lnTo>
                    <a:lnTo>
                      <a:pt x="1941" y="1488"/>
                    </a:lnTo>
                    <a:lnTo>
                      <a:pt x="1946" y="1493"/>
                    </a:lnTo>
                    <a:lnTo>
                      <a:pt x="1952" y="1496"/>
                    </a:lnTo>
                    <a:lnTo>
                      <a:pt x="1959" y="1500"/>
                    </a:lnTo>
                    <a:lnTo>
                      <a:pt x="1976" y="1505"/>
                    </a:lnTo>
                    <a:lnTo>
                      <a:pt x="1995" y="1507"/>
                    </a:lnTo>
                    <a:lnTo>
                      <a:pt x="2004" y="1508"/>
                    </a:lnTo>
                    <a:lnTo>
                      <a:pt x="2012" y="1511"/>
                    </a:lnTo>
                    <a:lnTo>
                      <a:pt x="2019" y="1514"/>
                    </a:lnTo>
                    <a:lnTo>
                      <a:pt x="2025" y="1518"/>
                    </a:lnTo>
                    <a:lnTo>
                      <a:pt x="2029" y="1521"/>
                    </a:lnTo>
                    <a:lnTo>
                      <a:pt x="2033" y="1525"/>
                    </a:lnTo>
                    <a:lnTo>
                      <a:pt x="2037" y="1530"/>
                    </a:lnTo>
                    <a:lnTo>
                      <a:pt x="2038" y="1534"/>
                    </a:lnTo>
                    <a:lnTo>
                      <a:pt x="2039" y="1546"/>
                    </a:lnTo>
                    <a:lnTo>
                      <a:pt x="2038" y="1562"/>
                    </a:lnTo>
                    <a:lnTo>
                      <a:pt x="2037" y="1570"/>
                    </a:lnTo>
                    <a:lnTo>
                      <a:pt x="2035" y="1577"/>
                    </a:lnTo>
                    <a:lnTo>
                      <a:pt x="2032" y="1583"/>
                    </a:lnTo>
                    <a:lnTo>
                      <a:pt x="2029" y="1589"/>
                    </a:lnTo>
                    <a:lnTo>
                      <a:pt x="2025" y="1594"/>
                    </a:lnTo>
                    <a:lnTo>
                      <a:pt x="2022" y="1597"/>
                    </a:lnTo>
                    <a:lnTo>
                      <a:pt x="2021" y="1602"/>
                    </a:lnTo>
                    <a:lnTo>
                      <a:pt x="2020" y="1607"/>
                    </a:lnTo>
                    <a:lnTo>
                      <a:pt x="2019" y="1616"/>
                    </a:lnTo>
                    <a:lnTo>
                      <a:pt x="2021" y="1626"/>
                    </a:lnTo>
                    <a:lnTo>
                      <a:pt x="2022" y="1631"/>
                    </a:lnTo>
                    <a:lnTo>
                      <a:pt x="2022" y="1636"/>
                    </a:lnTo>
                    <a:lnTo>
                      <a:pt x="2021" y="1640"/>
                    </a:lnTo>
                    <a:lnTo>
                      <a:pt x="2020" y="1645"/>
                    </a:lnTo>
                    <a:lnTo>
                      <a:pt x="2014" y="1653"/>
                    </a:lnTo>
                    <a:lnTo>
                      <a:pt x="2004" y="1663"/>
                    </a:lnTo>
                    <a:lnTo>
                      <a:pt x="2000" y="1669"/>
                    </a:lnTo>
                    <a:lnTo>
                      <a:pt x="1997" y="1674"/>
                    </a:lnTo>
                    <a:lnTo>
                      <a:pt x="1996" y="1679"/>
                    </a:lnTo>
                    <a:lnTo>
                      <a:pt x="1996" y="1684"/>
                    </a:lnTo>
                    <a:lnTo>
                      <a:pt x="1998" y="1688"/>
                    </a:lnTo>
                    <a:lnTo>
                      <a:pt x="2002" y="1691"/>
                    </a:lnTo>
                    <a:lnTo>
                      <a:pt x="2007" y="1694"/>
                    </a:lnTo>
                    <a:lnTo>
                      <a:pt x="2014" y="1694"/>
                    </a:lnTo>
                    <a:lnTo>
                      <a:pt x="2027" y="1691"/>
                    </a:lnTo>
                    <a:lnTo>
                      <a:pt x="2039" y="1687"/>
                    </a:lnTo>
                    <a:lnTo>
                      <a:pt x="2051" y="1682"/>
                    </a:lnTo>
                    <a:lnTo>
                      <a:pt x="2065" y="1677"/>
                    </a:lnTo>
                    <a:lnTo>
                      <a:pt x="2072" y="1676"/>
                    </a:lnTo>
                    <a:lnTo>
                      <a:pt x="2078" y="1676"/>
                    </a:lnTo>
                    <a:lnTo>
                      <a:pt x="2083" y="1677"/>
                    </a:lnTo>
                    <a:lnTo>
                      <a:pt x="2088" y="1678"/>
                    </a:lnTo>
                    <a:lnTo>
                      <a:pt x="2090" y="1682"/>
                    </a:lnTo>
                    <a:lnTo>
                      <a:pt x="2092" y="1685"/>
                    </a:lnTo>
                    <a:lnTo>
                      <a:pt x="2092" y="1690"/>
                    </a:lnTo>
                    <a:lnTo>
                      <a:pt x="2091" y="1696"/>
                    </a:lnTo>
                    <a:lnTo>
                      <a:pt x="2088" y="1702"/>
                    </a:lnTo>
                    <a:lnTo>
                      <a:pt x="2082" y="1707"/>
                    </a:lnTo>
                    <a:lnTo>
                      <a:pt x="2073" y="1713"/>
                    </a:lnTo>
                    <a:lnTo>
                      <a:pt x="2064" y="1719"/>
                    </a:lnTo>
                    <a:lnTo>
                      <a:pt x="2045" y="1731"/>
                    </a:lnTo>
                    <a:lnTo>
                      <a:pt x="2029" y="1741"/>
                    </a:lnTo>
                    <a:lnTo>
                      <a:pt x="2026" y="1747"/>
                    </a:lnTo>
                    <a:lnTo>
                      <a:pt x="2022" y="1754"/>
                    </a:lnTo>
                    <a:lnTo>
                      <a:pt x="2019" y="1763"/>
                    </a:lnTo>
                    <a:lnTo>
                      <a:pt x="2018" y="1771"/>
                    </a:lnTo>
                    <a:lnTo>
                      <a:pt x="2014" y="1792"/>
                    </a:lnTo>
                    <a:lnTo>
                      <a:pt x="2012" y="1815"/>
                    </a:lnTo>
                    <a:lnTo>
                      <a:pt x="2009" y="1827"/>
                    </a:lnTo>
                    <a:lnTo>
                      <a:pt x="2006" y="1836"/>
                    </a:lnTo>
                    <a:lnTo>
                      <a:pt x="2000" y="1845"/>
                    </a:lnTo>
                    <a:lnTo>
                      <a:pt x="1995" y="1853"/>
                    </a:lnTo>
                    <a:lnTo>
                      <a:pt x="1989" y="1861"/>
                    </a:lnTo>
                    <a:lnTo>
                      <a:pt x="1985" y="1870"/>
                    </a:lnTo>
                    <a:lnTo>
                      <a:pt x="1983" y="1873"/>
                    </a:lnTo>
                    <a:lnTo>
                      <a:pt x="1982" y="1878"/>
                    </a:lnTo>
                    <a:lnTo>
                      <a:pt x="1982" y="1883"/>
                    </a:lnTo>
                    <a:lnTo>
                      <a:pt x="1982" y="1889"/>
                    </a:lnTo>
                    <a:lnTo>
                      <a:pt x="1983" y="1898"/>
                    </a:lnTo>
                    <a:lnTo>
                      <a:pt x="1987" y="1907"/>
                    </a:lnTo>
                    <a:lnTo>
                      <a:pt x="1989" y="1912"/>
                    </a:lnTo>
                    <a:lnTo>
                      <a:pt x="1994" y="1918"/>
                    </a:lnTo>
                    <a:lnTo>
                      <a:pt x="1997" y="1923"/>
                    </a:lnTo>
                    <a:lnTo>
                      <a:pt x="2001" y="1928"/>
                    </a:lnTo>
                    <a:lnTo>
                      <a:pt x="2004" y="1934"/>
                    </a:lnTo>
                    <a:lnTo>
                      <a:pt x="2007" y="1940"/>
                    </a:lnTo>
                    <a:lnTo>
                      <a:pt x="2008" y="1955"/>
                    </a:lnTo>
                    <a:lnTo>
                      <a:pt x="2008" y="1968"/>
                    </a:lnTo>
                    <a:lnTo>
                      <a:pt x="2006" y="1980"/>
                    </a:lnTo>
                    <a:lnTo>
                      <a:pt x="2003" y="1990"/>
                    </a:lnTo>
                    <a:lnTo>
                      <a:pt x="2002" y="1996"/>
                    </a:lnTo>
                    <a:lnTo>
                      <a:pt x="2002" y="1999"/>
                    </a:lnTo>
                    <a:lnTo>
                      <a:pt x="2000" y="2002"/>
                    </a:lnTo>
                    <a:lnTo>
                      <a:pt x="1994" y="2005"/>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7" name="江苏">
                <a:extLst>
                  <a:ext uri="{FF2B5EF4-FFF2-40B4-BE49-F238E27FC236}">
                    <a16:creationId xmlns="" xmlns:a16="http://schemas.microsoft.com/office/drawing/2014/main" id="{B5E923EB-9A5D-4D89-9BF5-33A6B5508A4A}"/>
                  </a:ext>
                </a:extLst>
              </p:cNvPr>
              <p:cNvSpPr>
                <a:spLocks/>
              </p:cNvSpPr>
              <p:nvPr/>
            </p:nvSpPr>
            <p:spPr bwMode="auto">
              <a:xfrm>
                <a:off x="6331028" y="4143591"/>
                <a:ext cx="552457" cy="485801"/>
              </a:xfrm>
              <a:custGeom>
                <a:avLst/>
                <a:gdLst>
                  <a:gd name="T0" fmla="*/ 1699 w 2079"/>
                  <a:gd name="T1" fmla="*/ 1399 h 1843"/>
                  <a:gd name="T2" fmla="*/ 1653 w 2079"/>
                  <a:gd name="T3" fmla="*/ 1318 h 1843"/>
                  <a:gd name="T4" fmla="*/ 1534 w 2079"/>
                  <a:gd name="T5" fmla="*/ 1336 h 1843"/>
                  <a:gd name="T6" fmla="*/ 1579 w 2079"/>
                  <a:gd name="T7" fmla="*/ 1274 h 1843"/>
                  <a:gd name="T8" fmla="*/ 1695 w 2079"/>
                  <a:gd name="T9" fmla="*/ 1372 h 1843"/>
                  <a:gd name="T10" fmla="*/ 1837 w 2079"/>
                  <a:gd name="T11" fmla="*/ 1343 h 1843"/>
                  <a:gd name="T12" fmla="*/ 2066 w 2079"/>
                  <a:gd name="T13" fmla="*/ 1401 h 1843"/>
                  <a:gd name="T14" fmla="*/ 2026 w 2079"/>
                  <a:gd name="T15" fmla="*/ 1268 h 1843"/>
                  <a:gd name="T16" fmla="*/ 1882 w 2079"/>
                  <a:gd name="T17" fmla="*/ 1198 h 1843"/>
                  <a:gd name="T18" fmla="*/ 1830 w 2079"/>
                  <a:gd name="T19" fmla="*/ 1091 h 1843"/>
                  <a:gd name="T20" fmla="*/ 1665 w 2079"/>
                  <a:gd name="T21" fmla="*/ 975 h 1843"/>
                  <a:gd name="T22" fmla="*/ 1666 w 2079"/>
                  <a:gd name="T23" fmla="*/ 898 h 1843"/>
                  <a:gd name="T24" fmla="*/ 1588 w 2079"/>
                  <a:gd name="T25" fmla="*/ 769 h 1843"/>
                  <a:gd name="T26" fmla="*/ 1502 w 2079"/>
                  <a:gd name="T27" fmla="*/ 581 h 1843"/>
                  <a:gd name="T28" fmla="*/ 1443 w 2079"/>
                  <a:gd name="T29" fmla="*/ 452 h 1843"/>
                  <a:gd name="T30" fmla="*/ 1291 w 2079"/>
                  <a:gd name="T31" fmla="*/ 273 h 1843"/>
                  <a:gd name="T32" fmla="*/ 1201 w 2079"/>
                  <a:gd name="T33" fmla="*/ 247 h 1843"/>
                  <a:gd name="T34" fmla="*/ 1119 w 2079"/>
                  <a:gd name="T35" fmla="*/ 259 h 1843"/>
                  <a:gd name="T36" fmla="*/ 1070 w 2079"/>
                  <a:gd name="T37" fmla="*/ 147 h 1843"/>
                  <a:gd name="T38" fmla="*/ 987 w 2079"/>
                  <a:gd name="T39" fmla="*/ 53 h 1843"/>
                  <a:gd name="T40" fmla="*/ 897 w 2079"/>
                  <a:gd name="T41" fmla="*/ 34 h 1843"/>
                  <a:gd name="T42" fmla="*/ 834 w 2079"/>
                  <a:gd name="T43" fmla="*/ 187 h 1843"/>
                  <a:gd name="T44" fmla="*/ 728 w 2079"/>
                  <a:gd name="T45" fmla="*/ 260 h 1843"/>
                  <a:gd name="T46" fmla="*/ 653 w 2079"/>
                  <a:gd name="T47" fmla="*/ 344 h 1843"/>
                  <a:gd name="T48" fmla="*/ 567 w 2079"/>
                  <a:gd name="T49" fmla="*/ 230 h 1843"/>
                  <a:gd name="T50" fmla="*/ 478 w 2079"/>
                  <a:gd name="T51" fmla="*/ 298 h 1843"/>
                  <a:gd name="T52" fmla="*/ 331 w 2079"/>
                  <a:gd name="T53" fmla="*/ 286 h 1843"/>
                  <a:gd name="T54" fmla="*/ 237 w 2079"/>
                  <a:gd name="T55" fmla="*/ 205 h 1843"/>
                  <a:gd name="T56" fmla="*/ 68 w 2079"/>
                  <a:gd name="T57" fmla="*/ 14 h 1843"/>
                  <a:gd name="T58" fmla="*/ 94 w 2079"/>
                  <a:gd name="T59" fmla="*/ 146 h 1843"/>
                  <a:gd name="T60" fmla="*/ 1 w 2079"/>
                  <a:gd name="T61" fmla="*/ 283 h 1843"/>
                  <a:gd name="T62" fmla="*/ 152 w 2079"/>
                  <a:gd name="T63" fmla="*/ 365 h 1843"/>
                  <a:gd name="T64" fmla="*/ 240 w 2079"/>
                  <a:gd name="T65" fmla="*/ 449 h 1843"/>
                  <a:gd name="T66" fmla="*/ 371 w 2079"/>
                  <a:gd name="T67" fmla="*/ 513 h 1843"/>
                  <a:gd name="T68" fmla="*/ 439 w 2079"/>
                  <a:gd name="T69" fmla="*/ 540 h 1843"/>
                  <a:gd name="T70" fmla="*/ 509 w 2079"/>
                  <a:gd name="T71" fmla="*/ 582 h 1843"/>
                  <a:gd name="T72" fmla="*/ 636 w 2079"/>
                  <a:gd name="T73" fmla="*/ 631 h 1843"/>
                  <a:gd name="T74" fmla="*/ 660 w 2079"/>
                  <a:gd name="T75" fmla="*/ 739 h 1843"/>
                  <a:gd name="T76" fmla="*/ 608 w 2079"/>
                  <a:gd name="T77" fmla="*/ 835 h 1843"/>
                  <a:gd name="T78" fmla="*/ 672 w 2079"/>
                  <a:gd name="T79" fmla="*/ 868 h 1843"/>
                  <a:gd name="T80" fmla="*/ 730 w 2079"/>
                  <a:gd name="T81" fmla="*/ 952 h 1843"/>
                  <a:gd name="T82" fmla="*/ 790 w 2079"/>
                  <a:gd name="T83" fmla="*/ 1061 h 1843"/>
                  <a:gd name="T84" fmla="*/ 914 w 2079"/>
                  <a:gd name="T85" fmla="*/ 1006 h 1843"/>
                  <a:gd name="T86" fmla="*/ 1002 w 2079"/>
                  <a:gd name="T87" fmla="*/ 962 h 1843"/>
                  <a:gd name="T88" fmla="*/ 1081 w 2079"/>
                  <a:gd name="T89" fmla="*/ 1109 h 1843"/>
                  <a:gd name="T90" fmla="*/ 963 w 2079"/>
                  <a:gd name="T91" fmla="*/ 1107 h 1843"/>
                  <a:gd name="T92" fmla="*/ 874 w 2079"/>
                  <a:gd name="T93" fmla="*/ 1163 h 1843"/>
                  <a:gd name="T94" fmla="*/ 891 w 2079"/>
                  <a:gd name="T95" fmla="*/ 1280 h 1843"/>
                  <a:gd name="T96" fmla="*/ 804 w 2079"/>
                  <a:gd name="T97" fmla="*/ 1362 h 1843"/>
                  <a:gd name="T98" fmla="*/ 861 w 2079"/>
                  <a:gd name="T99" fmla="*/ 1470 h 1843"/>
                  <a:gd name="T100" fmla="*/ 923 w 2079"/>
                  <a:gd name="T101" fmla="*/ 1534 h 1843"/>
                  <a:gd name="T102" fmla="*/ 977 w 2079"/>
                  <a:gd name="T103" fmla="*/ 1528 h 1843"/>
                  <a:gd name="T104" fmla="*/ 987 w 2079"/>
                  <a:gd name="T105" fmla="*/ 1638 h 1843"/>
                  <a:gd name="T106" fmla="*/ 1011 w 2079"/>
                  <a:gd name="T107" fmla="*/ 1698 h 1843"/>
                  <a:gd name="T108" fmla="*/ 1177 w 2079"/>
                  <a:gd name="T109" fmla="*/ 1665 h 1843"/>
                  <a:gd name="T110" fmla="*/ 1271 w 2079"/>
                  <a:gd name="T111" fmla="*/ 1716 h 1843"/>
                  <a:gd name="T112" fmla="*/ 1402 w 2079"/>
                  <a:gd name="T113" fmla="*/ 1699 h 1843"/>
                  <a:gd name="T114" fmla="*/ 1543 w 2079"/>
                  <a:gd name="T115" fmla="*/ 1784 h 1843"/>
                  <a:gd name="T116" fmla="*/ 1643 w 2079"/>
                  <a:gd name="T117" fmla="*/ 1821 h 1843"/>
                  <a:gd name="T118" fmla="*/ 1722 w 2079"/>
                  <a:gd name="T119" fmla="*/ 1730 h 1843"/>
                  <a:gd name="T120" fmla="*/ 1819 w 2079"/>
                  <a:gd name="T121" fmla="*/ 1555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9" h="1843">
                    <a:moveTo>
                      <a:pt x="1868" y="1488"/>
                    </a:moveTo>
                    <a:lnTo>
                      <a:pt x="1867" y="1478"/>
                    </a:lnTo>
                    <a:lnTo>
                      <a:pt x="1864" y="1470"/>
                    </a:lnTo>
                    <a:lnTo>
                      <a:pt x="1861" y="1466"/>
                    </a:lnTo>
                    <a:lnTo>
                      <a:pt x="1857" y="1460"/>
                    </a:lnTo>
                    <a:lnTo>
                      <a:pt x="1850" y="1456"/>
                    </a:lnTo>
                    <a:lnTo>
                      <a:pt x="1842" y="1449"/>
                    </a:lnTo>
                    <a:lnTo>
                      <a:pt x="1823" y="1435"/>
                    </a:lnTo>
                    <a:lnTo>
                      <a:pt x="1802" y="1424"/>
                    </a:lnTo>
                    <a:lnTo>
                      <a:pt x="1785" y="1413"/>
                    </a:lnTo>
                    <a:lnTo>
                      <a:pt x="1772" y="1406"/>
                    </a:lnTo>
                    <a:lnTo>
                      <a:pt x="1760" y="1402"/>
                    </a:lnTo>
                    <a:lnTo>
                      <a:pt x="1749" y="1400"/>
                    </a:lnTo>
                    <a:lnTo>
                      <a:pt x="1743" y="1399"/>
                    </a:lnTo>
                    <a:lnTo>
                      <a:pt x="1737" y="1399"/>
                    </a:lnTo>
                    <a:lnTo>
                      <a:pt x="1731" y="1399"/>
                    </a:lnTo>
                    <a:lnTo>
                      <a:pt x="1725" y="1400"/>
                    </a:lnTo>
                    <a:lnTo>
                      <a:pt x="1714" y="1402"/>
                    </a:lnTo>
                    <a:lnTo>
                      <a:pt x="1706" y="1401"/>
                    </a:lnTo>
                    <a:lnTo>
                      <a:pt x="1699" y="1399"/>
                    </a:lnTo>
                    <a:lnTo>
                      <a:pt x="1693" y="1394"/>
                    </a:lnTo>
                    <a:lnTo>
                      <a:pt x="1686" y="1389"/>
                    </a:lnTo>
                    <a:lnTo>
                      <a:pt x="1679" y="1386"/>
                    </a:lnTo>
                    <a:lnTo>
                      <a:pt x="1672" y="1382"/>
                    </a:lnTo>
                    <a:lnTo>
                      <a:pt x="1666" y="1380"/>
                    </a:lnTo>
                    <a:lnTo>
                      <a:pt x="1663" y="1378"/>
                    </a:lnTo>
                    <a:lnTo>
                      <a:pt x="1662" y="1377"/>
                    </a:lnTo>
                    <a:lnTo>
                      <a:pt x="1662" y="1376"/>
                    </a:lnTo>
                    <a:lnTo>
                      <a:pt x="1662" y="1375"/>
                    </a:lnTo>
                    <a:lnTo>
                      <a:pt x="1666" y="1372"/>
                    </a:lnTo>
                    <a:lnTo>
                      <a:pt x="1673" y="1371"/>
                    </a:lnTo>
                    <a:lnTo>
                      <a:pt x="1676" y="1370"/>
                    </a:lnTo>
                    <a:lnTo>
                      <a:pt x="1680" y="1369"/>
                    </a:lnTo>
                    <a:lnTo>
                      <a:pt x="1681" y="1367"/>
                    </a:lnTo>
                    <a:lnTo>
                      <a:pt x="1681" y="1364"/>
                    </a:lnTo>
                    <a:lnTo>
                      <a:pt x="1680" y="1357"/>
                    </a:lnTo>
                    <a:lnTo>
                      <a:pt x="1675" y="1347"/>
                    </a:lnTo>
                    <a:lnTo>
                      <a:pt x="1667" y="1336"/>
                    </a:lnTo>
                    <a:lnTo>
                      <a:pt x="1657" y="1323"/>
                    </a:lnTo>
                    <a:lnTo>
                      <a:pt x="1653" y="1318"/>
                    </a:lnTo>
                    <a:lnTo>
                      <a:pt x="1647" y="1312"/>
                    </a:lnTo>
                    <a:lnTo>
                      <a:pt x="1642" y="1308"/>
                    </a:lnTo>
                    <a:lnTo>
                      <a:pt x="1636" y="1305"/>
                    </a:lnTo>
                    <a:lnTo>
                      <a:pt x="1630" y="1304"/>
                    </a:lnTo>
                    <a:lnTo>
                      <a:pt x="1622" y="1304"/>
                    </a:lnTo>
                    <a:lnTo>
                      <a:pt x="1612" y="1304"/>
                    </a:lnTo>
                    <a:lnTo>
                      <a:pt x="1602" y="1305"/>
                    </a:lnTo>
                    <a:lnTo>
                      <a:pt x="1580" y="1307"/>
                    </a:lnTo>
                    <a:lnTo>
                      <a:pt x="1566" y="1308"/>
                    </a:lnTo>
                    <a:lnTo>
                      <a:pt x="1556" y="1308"/>
                    </a:lnTo>
                    <a:lnTo>
                      <a:pt x="1549" y="1308"/>
                    </a:lnTo>
                    <a:lnTo>
                      <a:pt x="1547" y="1309"/>
                    </a:lnTo>
                    <a:lnTo>
                      <a:pt x="1544" y="1311"/>
                    </a:lnTo>
                    <a:lnTo>
                      <a:pt x="1543" y="1313"/>
                    </a:lnTo>
                    <a:lnTo>
                      <a:pt x="1543" y="1317"/>
                    </a:lnTo>
                    <a:lnTo>
                      <a:pt x="1543" y="1324"/>
                    </a:lnTo>
                    <a:lnTo>
                      <a:pt x="1541" y="1328"/>
                    </a:lnTo>
                    <a:lnTo>
                      <a:pt x="1540" y="1331"/>
                    </a:lnTo>
                    <a:lnTo>
                      <a:pt x="1537" y="1333"/>
                    </a:lnTo>
                    <a:lnTo>
                      <a:pt x="1534" y="1336"/>
                    </a:lnTo>
                    <a:lnTo>
                      <a:pt x="1530" y="1337"/>
                    </a:lnTo>
                    <a:lnTo>
                      <a:pt x="1523" y="1339"/>
                    </a:lnTo>
                    <a:lnTo>
                      <a:pt x="1514" y="1343"/>
                    </a:lnTo>
                    <a:lnTo>
                      <a:pt x="1509" y="1344"/>
                    </a:lnTo>
                    <a:lnTo>
                      <a:pt x="1504" y="1344"/>
                    </a:lnTo>
                    <a:lnTo>
                      <a:pt x="1498" y="1344"/>
                    </a:lnTo>
                    <a:lnTo>
                      <a:pt x="1493" y="1343"/>
                    </a:lnTo>
                    <a:lnTo>
                      <a:pt x="1493" y="1340"/>
                    </a:lnTo>
                    <a:lnTo>
                      <a:pt x="1493" y="1338"/>
                    </a:lnTo>
                    <a:lnTo>
                      <a:pt x="1495" y="1334"/>
                    </a:lnTo>
                    <a:lnTo>
                      <a:pt x="1497" y="1332"/>
                    </a:lnTo>
                    <a:lnTo>
                      <a:pt x="1502" y="1326"/>
                    </a:lnTo>
                    <a:lnTo>
                      <a:pt x="1508" y="1320"/>
                    </a:lnTo>
                    <a:lnTo>
                      <a:pt x="1519" y="1307"/>
                    </a:lnTo>
                    <a:lnTo>
                      <a:pt x="1533" y="1295"/>
                    </a:lnTo>
                    <a:lnTo>
                      <a:pt x="1547" y="1283"/>
                    </a:lnTo>
                    <a:lnTo>
                      <a:pt x="1559" y="1276"/>
                    </a:lnTo>
                    <a:lnTo>
                      <a:pt x="1565" y="1275"/>
                    </a:lnTo>
                    <a:lnTo>
                      <a:pt x="1572" y="1274"/>
                    </a:lnTo>
                    <a:lnTo>
                      <a:pt x="1579" y="1274"/>
                    </a:lnTo>
                    <a:lnTo>
                      <a:pt x="1588" y="1274"/>
                    </a:lnTo>
                    <a:lnTo>
                      <a:pt x="1598" y="1275"/>
                    </a:lnTo>
                    <a:lnTo>
                      <a:pt x="1606" y="1276"/>
                    </a:lnTo>
                    <a:lnTo>
                      <a:pt x="1616" y="1279"/>
                    </a:lnTo>
                    <a:lnTo>
                      <a:pt x="1624" y="1282"/>
                    </a:lnTo>
                    <a:lnTo>
                      <a:pt x="1640" y="1287"/>
                    </a:lnTo>
                    <a:lnTo>
                      <a:pt x="1656" y="1293"/>
                    </a:lnTo>
                    <a:lnTo>
                      <a:pt x="1670" y="1299"/>
                    </a:lnTo>
                    <a:lnTo>
                      <a:pt x="1682" y="1305"/>
                    </a:lnTo>
                    <a:lnTo>
                      <a:pt x="1691" y="1313"/>
                    </a:lnTo>
                    <a:lnTo>
                      <a:pt x="1698" y="1324"/>
                    </a:lnTo>
                    <a:lnTo>
                      <a:pt x="1701" y="1328"/>
                    </a:lnTo>
                    <a:lnTo>
                      <a:pt x="1704" y="1334"/>
                    </a:lnTo>
                    <a:lnTo>
                      <a:pt x="1704" y="1339"/>
                    </a:lnTo>
                    <a:lnTo>
                      <a:pt x="1704" y="1344"/>
                    </a:lnTo>
                    <a:lnTo>
                      <a:pt x="1700" y="1353"/>
                    </a:lnTo>
                    <a:lnTo>
                      <a:pt x="1695" y="1363"/>
                    </a:lnTo>
                    <a:lnTo>
                      <a:pt x="1694" y="1367"/>
                    </a:lnTo>
                    <a:lnTo>
                      <a:pt x="1694" y="1370"/>
                    </a:lnTo>
                    <a:lnTo>
                      <a:pt x="1695" y="1372"/>
                    </a:lnTo>
                    <a:lnTo>
                      <a:pt x="1699" y="1374"/>
                    </a:lnTo>
                    <a:lnTo>
                      <a:pt x="1713" y="1372"/>
                    </a:lnTo>
                    <a:lnTo>
                      <a:pt x="1732" y="1368"/>
                    </a:lnTo>
                    <a:lnTo>
                      <a:pt x="1743" y="1367"/>
                    </a:lnTo>
                    <a:lnTo>
                      <a:pt x="1752" y="1365"/>
                    </a:lnTo>
                    <a:lnTo>
                      <a:pt x="1756" y="1365"/>
                    </a:lnTo>
                    <a:lnTo>
                      <a:pt x="1761" y="1365"/>
                    </a:lnTo>
                    <a:lnTo>
                      <a:pt x="1764" y="1367"/>
                    </a:lnTo>
                    <a:lnTo>
                      <a:pt x="1767" y="1369"/>
                    </a:lnTo>
                    <a:lnTo>
                      <a:pt x="1775" y="1375"/>
                    </a:lnTo>
                    <a:lnTo>
                      <a:pt x="1782" y="1378"/>
                    </a:lnTo>
                    <a:lnTo>
                      <a:pt x="1785" y="1380"/>
                    </a:lnTo>
                    <a:lnTo>
                      <a:pt x="1787" y="1378"/>
                    </a:lnTo>
                    <a:lnTo>
                      <a:pt x="1789" y="1377"/>
                    </a:lnTo>
                    <a:lnTo>
                      <a:pt x="1793" y="1374"/>
                    </a:lnTo>
                    <a:lnTo>
                      <a:pt x="1800" y="1367"/>
                    </a:lnTo>
                    <a:lnTo>
                      <a:pt x="1808" y="1358"/>
                    </a:lnTo>
                    <a:lnTo>
                      <a:pt x="1818" y="1351"/>
                    </a:lnTo>
                    <a:lnTo>
                      <a:pt x="1830" y="1345"/>
                    </a:lnTo>
                    <a:lnTo>
                      <a:pt x="1837" y="1343"/>
                    </a:lnTo>
                    <a:lnTo>
                      <a:pt x="1846" y="1342"/>
                    </a:lnTo>
                    <a:lnTo>
                      <a:pt x="1856" y="1340"/>
                    </a:lnTo>
                    <a:lnTo>
                      <a:pt x="1865" y="1340"/>
                    </a:lnTo>
                    <a:lnTo>
                      <a:pt x="1876" y="1340"/>
                    </a:lnTo>
                    <a:lnTo>
                      <a:pt x="1886" y="1342"/>
                    </a:lnTo>
                    <a:lnTo>
                      <a:pt x="1895" y="1343"/>
                    </a:lnTo>
                    <a:lnTo>
                      <a:pt x="1902" y="1345"/>
                    </a:lnTo>
                    <a:lnTo>
                      <a:pt x="1914" y="1350"/>
                    </a:lnTo>
                    <a:lnTo>
                      <a:pt x="1922" y="1355"/>
                    </a:lnTo>
                    <a:lnTo>
                      <a:pt x="1932" y="1359"/>
                    </a:lnTo>
                    <a:lnTo>
                      <a:pt x="1944" y="1363"/>
                    </a:lnTo>
                    <a:lnTo>
                      <a:pt x="1959" y="1368"/>
                    </a:lnTo>
                    <a:lnTo>
                      <a:pt x="1976" y="1374"/>
                    </a:lnTo>
                    <a:lnTo>
                      <a:pt x="1993" y="1381"/>
                    </a:lnTo>
                    <a:lnTo>
                      <a:pt x="2008" y="1388"/>
                    </a:lnTo>
                    <a:lnTo>
                      <a:pt x="2025" y="1394"/>
                    </a:lnTo>
                    <a:lnTo>
                      <a:pt x="2043" y="1399"/>
                    </a:lnTo>
                    <a:lnTo>
                      <a:pt x="2052" y="1401"/>
                    </a:lnTo>
                    <a:lnTo>
                      <a:pt x="2059" y="1401"/>
                    </a:lnTo>
                    <a:lnTo>
                      <a:pt x="2066" y="1401"/>
                    </a:lnTo>
                    <a:lnTo>
                      <a:pt x="2072" y="1400"/>
                    </a:lnTo>
                    <a:lnTo>
                      <a:pt x="2076" y="1397"/>
                    </a:lnTo>
                    <a:lnTo>
                      <a:pt x="2078" y="1394"/>
                    </a:lnTo>
                    <a:lnTo>
                      <a:pt x="2079" y="1390"/>
                    </a:lnTo>
                    <a:lnTo>
                      <a:pt x="2079" y="1386"/>
                    </a:lnTo>
                    <a:lnTo>
                      <a:pt x="2078" y="1376"/>
                    </a:lnTo>
                    <a:lnTo>
                      <a:pt x="2076" y="1367"/>
                    </a:lnTo>
                    <a:lnTo>
                      <a:pt x="2072" y="1355"/>
                    </a:lnTo>
                    <a:lnTo>
                      <a:pt x="2069" y="1339"/>
                    </a:lnTo>
                    <a:lnTo>
                      <a:pt x="2068" y="1332"/>
                    </a:lnTo>
                    <a:lnTo>
                      <a:pt x="2065" y="1325"/>
                    </a:lnTo>
                    <a:lnTo>
                      <a:pt x="2062" y="1319"/>
                    </a:lnTo>
                    <a:lnTo>
                      <a:pt x="2058" y="1315"/>
                    </a:lnTo>
                    <a:lnTo>
                      <a:pt x="2054" y="1312"/>
                    </a:lnTo>
                    <a:lnTo>
                      <a:pt x="2052" y="1307"/>
                    </a:lnTo>
                    <a:lnTo>
                      <a:pt x="2050" y="1302"/>
                    </a:lnTo>
                    <a:lnTo>
                      <a:pt x="2047" y="1296"/>
                    </a:lnTo>
                    <a:lnTo>
                      <a:pt x="2043" y="1287"/>
                    </a:lnTo>
                    <a:lnTo>
                      <a:pt x="2037" y="1277"/>
                    </a:lnTo>
                    <a:lnTo>
                      <a:pt x="2026" y="1268"/>
                    </a:lnTo>
                    <a:lnTo>
                      <a:pt x="2010" y="1258"/>
                    </a:lnTo>
                    <a:lnTo>
                      <a:pt x="1995" y="1249"/>
                    </a:lnTo>
                    <a:lnTo>
                      <a:pt x="1980" y="1241"/>
                    </a:lnTo>
                    <a:lnTo>
                      <a:pt x="1968" y="1235"/>
                    </a:lnTo>
                    <a:lnTo>
                      <a:pt x="1955" y="1230"/>
                    </a:lnTo>
                    <a:lnTo>
                      <a:pt x="1947" y="1229"/>
                    </a:lnTo>
                    <a:lnTo>
                      <a:pt x="1940" y="1227"/>
                    </a:lnTo>
                    <a:lnTo>
                      <a:pt x="1932" y="1226"/>
                    </a:lnTo>
                    <a:lnTo>
                      <a:pt x="1924" y="1226"/>
                    </a:lnTo>
                    <a:lnTo>
                      <a:pt x="1909" y="1227"/>
                    </a:lnTo>
                    <a:lnTo>
                      <a:pt x="1900" y="1227"/>
                    </a:lnTo>
                    <a:lnTo>
                      <a:pt x="1898" y="1226"/>
                    </a:lnTo>
                    <a:lnTo>
                      <a:pt x="1895" y="1225"/>
                    </a:lnTo>
                    <a:lnTo>
                      <a:pt x="1894" y="1223"/>
                    </a:lnTo>
                    <a:lnTo>
                      <a:pt x="1893" y="1218"/>
                    </a:lnTo>
                    <a:lnTo>
                      <a:pt x="1892" y="1210"/>
                    </a:lnTo>
                    <a:lnTo>
                      <a:pt x="1890" y="1202"/>
                    </a:lnTo>
                    <a:lnTo>
                      <a:pt x="1888" y="1200"/>
                    </a:lnTo>
                    <a:lnTo>
                      <a:pt x="1886" y="1199"/>
                    </a:lnTo>
                    <a:lnTo>
                      <a:pt x="1882" y="1198"/>
                    </a:lnTo>
                    <a:lnTo>
                      <a:pt x="1878" y="1199"/>
                    </a:lnTo>
                    <a:lnTo>
                      <a:pt x="1874" y="1200"/>
                    </a:lnTo>
                    <a:lnTo>
                      <a:pt x="1869" y="1200"/>
                    </a:lnTo>
                    <a:lnTo>
                      <a:pt x="1865" y="1199"/>
                    </a:lnTo>
                    <a:lnTo>
                      <a:pt x="1863" y="1198"/>
                    </a:lnTo>
                    <a:lnTo>
                      <a:pt x="1861" y="1195"/>
                    </a:lnTo>
                    <a:lnTo>
                      <a:pt x="1859" y="1192"/>
                    </a:lnTo>
                    <a:lnTo>
                      <a:pt x="1859" y="1187"/>
                    </a:lnTo>
                    <a:lnTo>
                      <a:pt x="1861" y="1182"/>
                    </a:lnTo>
                    <a:lnTo>
                      <a:pt x="1862" y="1172"/>
                    </a:lnTo>
                    <a:lnTo>
                      <a:pt x="1861" y="1161"/>
                    </a:lnTo>
                    <a:lnTo>
                      <a:pt x="1859" y="1148"/>
                    </a:lnTo>
                    <a:lnTo>
                      <a:pt x="1859" y="1135"/>
                    </a:lnTo>
                    <a:lnTo>
                      <a:pt x="1859" y="1123"/>
                    </a:lnTo>
                    <a:lnTo>
                      <a:pt x="1859" y="1113"/>
                    </a:lnTo>
                    <a:lnTo>
                      <a:pt x="1858" y="1110"/>
                    </a:lnTo>
                    <a:lnTo>
                      <a:pt x="1856" y="1105"/>
                    </a:lnTo>
                    <a:lnTo>
                      <a:pt x="1852" y="1101"/>
                    </a:lnTo>
                    <a:lnTo>
                      <a:pt x="1846" y="1098"/>
                    </a:lnTo>
                    <a:lnTo>
                      <a:pt x="1830" y="1091"/>
                    </a:lnTo>
                    <a:lnTo>
                      <a:pt x="1806" y="1084"/>
                    </a:lnTo>
                    <a:lnTo>
                      <a:pt x="1785" y="1078"/>
                    </a:lnTo>
                    <a:lnTo>
                      <a:pt x="1769" y="1074"/>
                    </a:lnTo>
                    <a:lnTo>
                      <a:pt x="1757" y="1072"/>
                    </a:lnTo>
                    <a:lnTo>
                      <a:pt x="1741" y="1068"/>
                    </a:lnTo>
                    <a:lnTo>
                      <a:pt x="1732" y="1066"/>
                    </a:lnTo>
                    <a:lnTo>
                      <a:pt x="1725" y="1063"/>
                    </a:lnTo>
                    <a:lnTo>
                      <a:pt x="1718" y="1061"/>
                    </a:lnTo>
                    <a:lnTo>
                      <a:pt x="1713" y="1057"/>
                    </a:lnTo>
                    <a:lnTo>
                      <a:pt x="1700" y="1050"/>
                    </a:lnTo>
                    <a:lnTo>
                      <a:pt x="1687" y="1043"/>
                    </a:lnTo>
                    <a:lnTo>
                      <a:pt x="1675" y="1037"/>
                    </a:lnTo>
                    <a:lnTo>
                      <a:pt x="1666" y="1030"/>
                    </a:lnTo>
                    <a:lnTo>
                      <a:pt x="1662" y="1025"/>
                    </a:lnTo>
                    <a:lnTo>
                      <a:pt x="1662" y="1021"/>
                    </a:lnTo>
                    <a:lnTo>
                      <a:pt x="1662" y="1015"/>
                    </a:lnTo>
                    <a:lnTo>
                      <a:pt x="1663" y="1009"/>
                    </a:lnTo>
                    <a:lnTo>
                      <a:pt x="1666" y="996"/>
                    </a:lnTo>
                    <a:lnTo>
                      <a:pt x="1667" y="984"/>
                    </a:lnTo>
                    <a:lnTo>
                      <a:pt x="1665" y="975"/>
                    </a:lnTo>
                    <a:lnTo>
                      <a:pt x="1663" y="972"/>
                    </a:lnTo>
                    <a:lnTo>
                      <a:pt x="1661" y="971"/>
                    </a:lnTo>
                    <a:lnTo>
                      <a:pt x="1656" y="970"/>
                    </a:lnTo>
                    <a:lnTo>
                      <a:pt x="1655" y="968"/>
                    </a:lnTo>
                    <a:lnTo>
                      <a:pt x="1653" y="966"/>
                    </a:lnTo>
                    <a:lnTo>
                      <a:pt x="1651" y="961"/>
                    </a:lnTo>
                    <a:lnTo>
                      <a:pt x="1650" y="956"/>
                    </a:lnTo>
                    <a:lnTo>
                      <a:pt x="1650" y="952"/>
                    </a:lnTo>
                    <a:lnTo>
                      <a:pt x="1651" y="947"/>
                    </a:lnTo>
                    <a:lnTo>
                      <a:pt x="1653" y="943"/>
                    </a:lnTo>
                    <a:lnTo>
                      <a:pt x="1655" y="941"/>
                    </a:lnTo>
                    <a:lnTo>
                      <a:pt x="1661" y="937"/>
                    </a:lnTo>
                    <a:lnTo>
                      <a:pt x="1667" y="934"/>
                    </a:lnTo>
                    <a:lnTo>
                      <a:pt x="1669" y="931"/>
                    </a:lnTo>
                    <a:lnTo>
                      <a:pt x="1672" y="928"/>
                    </a:lnTo>
                    <a:lnTo>
                      <a:pt x="1673" y="924"/>
                    </a:lnTo>
                    <a:lnTo>
                      <a:pt x="1673" y="920"/>
                    </a:lnTo>
                    <a:lnTo>
                      <a:pt x="1670" y="912"/>
                    </a:lnTo>
                    <a:lnTo>
                      <a:pt x="1669" y="904"/>
                    </a:lnTo>
                    <a:lnTo>
                      <a:pt x="1666" y="898"/>
                    </a:lnTo>
                    <a:lnTo>
                      <a:pt x="1660" y="891"/>
                    </a:lnTo>
                    <a:lnTo>
                      <a:pt x="1656" y="886"/>
                    </a:lnTo>
                    <a:lnTo>
                      <a:pt x="1655" y="882"/>
                    </a:lnTo>
                    <a:lnTo>
                      <a:pt x="1654" y="876"/>
                    </a:lnTo>
                    <a:lnTo>
                      <a:pt x="1653" y="870"/>
                    </a:lnTo>
                    <a:lnTo>
                      <a:pt x="1653" y="858"/>
                    </a:lnTo>
                    <a:lnTo>
                      <a:pt x="1653" y="848"/>
                    </a:lnTo>
                    <a:lnTo>
                      <a:pt x="1650" y="845"/>
                    </a:lnTo>
                    <a:lnTo>
                      <a:pt x="1646" y="841"/>
                    </a:lnTo>
                    <a:lnTo>
                      <a:pt x="1637" y="836"/>
                    </a:lnTo>
                    <a:lnTo>
                      <a:pt x="1629" y="830"/>
                    </a:lnTo>
                    <a:lnTo>
                      <a:pt x="1611" y="822"/>
                    </a:lnTo>
                    <a:lnTo>
                      <a:pt x="1602" y="817"/>
                    </a:lnTo>
                    <a:lnTo>
                      <a:pt x="1598" y="815"/>
                    </a:lnTo>
                    <a:lnTo>
                      <a:pt x="1596" y="811"/>
                    </a:lnTo>
                    <a:lnTo>
                      <a:pt x="1593" y="808"/>
                    </a:lnTo>
                    <a:lnTo>
                      <a:pt x="1591" y="804"/>
                    </a:lnTo>
                    <a:lnTo>
                      <a:pt x="1590" y="795"/>
                    </a:lnTo>
                    <a:lnTo>
                      <a:pt x="1588" y="786"/>
                    </a:lnTo>
                    <a:lnTo>
                      <a:pt x="1588" y="769"/>
                    </a:lnTo>
                    <a:lnTo>
                      <a:pt x="1587" y="758"/>
                    </a:lnTo>
                    <a:lnTo>
                      <a:pt x="1584" y="752"/>
                    </a:lnTo>
                    <a:lnTo>
                      <a:pt x="1581" y="750"/>
                    </a:lnTo>
                    <a:lnTo>
                      <a:pt x="1577" y="748"/>
                    </a:lnTo>
                    <a:lnTo>
                      <a:pt x="1571" y="748"/>
                    </a:lnTo>
                    <a:lnTo>
                      <a:pt x="1567" y="748"/>
                    </a:lnTo>
                    <a:lnTo>
                      <a:pt x="1563" y="747"/>
                    </a:lnTo>
                    <a:lnTo>
                      <a:pt x="1561" y="746"/>
                    </a:lnTo>
                    <a:lnTo>
                      <a:pt x="1559" y="744"/>
                    </a:lnTo>
                    <a:lnTo>
                      <a:pt x="1556" y="740"/>
                    </a:lnTo>
                    <a:lnTo>
                      <a:pt x="1554" y="735"/>
                    </a:lnTo>
                    <a:lnTo>
                      <a:pt x="1553" y="731"/>
                    </a:lnTo>
                    <a:lnTo>
                      <a:pt x="1552" y="723"/>
                    </a:lnTo>
                    <a:lnTo>
                      <a:pt x="1548" y="706"/>
                    </a:lnTo>
                    <a:lnTo>
                      <a:pt x="1542" y="684"/>
                    </a:lnTo>
                    <a:lnTo>
                      <a:pt x="1536" y="664"/>
                    </a:lnTo>
                    <a:lnTo>
                      <a:pt x="1531" y="646"/>
                    </a:lnTo>
                    <a:lnTo>
                      <a:pt x="1525" y="632"/>
                    </a:lnTo>
                    <a:lnTo>
                      <a:pt x="1514" y="606"/>
                    </a:lnTo>
                    <a:lnTo>
                      <a:pt x="1502" y="581"/>
                    </a:lnTo>
                    <a:lnTo>
                      <a:pt x="1493" y="565"/>
                    </a:lnTo>
                    <a:lnTo>
                      <a:pt x="1489" y="556"/>
                    </a:lnTo>
                    <a:lnTo>
                      <a:pt x="1485" y="545"/>
                    </a:lnTo>
                    <a:lnTo>
                      <a:pt x="1484" y="540"/>
                    </a:lnTo>
                    <a:lnTo>
                      <a:pt x="1481" y="537"/>
                    </a:lnTo>
                    <a:lnTo>
                      <a:pt x="1479" y="533"/>
                    </a:lnTo>
                    <a:lnTo>
                      <a:pt x="1476" y="533"/>
                    </a:lnTo>
                    <a:lnTo>
                      <a:pt x="1472" y="532"/>
                    </a:lnTo>
                    <a:lnTo>
                      <a:pt x="1471" y="531"/>
                    </a:lnTo>
                    <a:lnTo>
                      <a:pt x="1471" y="527"/>
                    </a:lnTo>
                    <a:lnTo>
                      <a:pt x="1473" y="521"/>
                    </a:lnTo>
                    <a:lnTo>
                      <a:pt x="1474" y="519"/>
                    </a:lnTo>
                    <a:lnTo>
                      <a:pt x="1474" y="515"/>
                    </a:lnTo>
                    <a:lnTo>
                      <a:pt x="1474" y="513"/>
                    </a:lnTo>
                    <a:lnTo>
                      <a:pt x="1473" y="510"/>
                    </a:lnTo>
                    <a:lnTo>
                      <a:pt x="1470" y="505"/>
                    </a:lnTo>
                    <a:lnTo>
                      <a:pt x="1466" y="498"/>
                    </a:lnTo>
                    <a:lnTo>
                      <a:pt x="1460" y="487"/>
                    </a:lnTo>
                    <a:lnTo>
                      <a:pt x="1452" y="470"/>
                    </a:lnTo>
                    <a:lnTo>
                      <a:pt x="1443" y="452"/>
                    </a:lnTo>
                    <a:lnTo>
                      <a:pt x="1436" y="438"/>
                    </a:lnTo>
                    <a:lnTo>
                      <a:pt x="1428" y="425"/>
                    </a:lnTo>
                    <a:lnTo>
                      <a:pt x="1418" y="409"/>
                    </a:lnTo>
                    <a:lnTo>
                      <a:pt x="1410" y="391"/>
                    </a:lnTo>
                    <a:lnTo>
                      <a:pt x="1405" y="376"/>
                    </a:lnTo>
                    <a:lnTo>
                      <a:pt x="1402" y="363"/>
                    </a:lnTo>
                    <a:lnTo>
                      <a:pt x="1398" y="348"/>
                    </a:lnTo>
                    <a:lnTo>
                      <a:pt x="1392" y="334"/>
                    </a:lnTo>
                    <a:lnTo>
                      <a:pt x="1386" y="322"/>
                    </a:lnTo>
                    <a:lnTo>
                      <a:pt x="1383" y="316"/>
                    </a:lnTo>
                    <a:lnTo>
                      <a:pt x="1377" y="312"/>
                    </a:lnTo>
                    <a:lnTo>
                      <a:pt x="1371" y="307"/>
                    </a:lnTo>
                    <a:lnTo>
                      <a:pt x="1364" y="303"/>
                    </a:lnTo>
                    <a:lnTo>
                      <a:pt x="1348" y="296"/>
                    </a:lnTo>
                    <a:lnTo>
                      <a:pt x="1335" y="291"/>
                    </a:lnTo>
                    <a:lnTo>
                      <a:pt x="1325" y="288"/>
                    </a:lnTo>
                    <a:lnTo>
                      <a:pt x="1316" y="286"/>
                    </a:lnTo>
                    <a:lnTo>
                      <a:pt x="1309" y="284"/>
                    </a:lnTo>
                    <a:lnTo>
                      <a:pt x="1301" y="279"/>
                    </a:lnTo>
                    <a:lnTo>
                      <a:pt x="1291" y="273"/>
                    </a:lnTo>
                    <a:lnTo>
                      <a:pt x="1282" y="268"/>
                    </a:lnTo>
                    <a:lnTo>
                      <a:pt x="1272" y="265"/>
                    </a:lnTo>
                    <a:lnTo>
                      <a:pt x="1264" y="263"/>
                    </a:lnTo>
                    <a:lnTo>
                      <a:pt x="1254" y="260"/>
                    </a:lnTo>
                    <a:lnTo>
                      <a:pt x="1243" y="256"/>
                    </a:lnTo>
                    <a:lnTo>
                      <a:pt x="1237" y="254"/>
                    </a:lnTo>
                    <a:lnTo>
                      <a:pt x="1231" y="254"/>
                    </a:lnTo>
                    <a:lnTo>
                      <a:pt x="1226" y="253"/>
                    </a:lnTo>
                    <a:lnTo>
                      <a:pt x="1221" y="254"/>
                    </a:lnTo>
                    <a:lnTo>
                      <a:pt x="1213" y="258"/>
                    </a:lnTo>
                    <a:lnTo>
                      <a:pt x="1206" y="259"/>
                    </a:lnTo>
                    <a:lnTo>
                      <a:pt x="1201" y="260"/>
                    </a:lnTo>
                    <a:lnTo>
                      <a:pt x="1196" y="259"/>
                    </a:lnTo>
                    <a:lnTo>
                      <a:pt x="1194" y="258"/>
                    </a:lnTo>
                    <a:lnTo>
                      <a:pt x="1193" y="256"/>
                    </a:lnTo>
                    <a:lnTo>
                      <a:pt x="1193" y="254"/>
                    </a:lnTo>
                    <a:lnTo>
                      <a:pt x="1193" y="253"/>
                    </a:lnTo>
                    <a:lnTo>
                      <a:pt x="1195" y="249"/>
                    </a:lnTo>
                    <a:lnTo>
                      <a:pt x="1200" y="248"/>
                    </a:lnTo>
                    <a:lnTo>
                      <a:pt x="1201" y="247"/>
                    </a:lnTo>
                    <a:lnTo>
                      <a:pt x="1202" y="244"/>
                    </a:lnTo>
                    <a:lnTo>
                      <a:pt x="1202" y="243"/>
                    </a:lnTo>
                    <a:lnTo>
                      <a:pt x="1201" y="241"/>
                    </a:lnTo>
                    <a:lnTo>
                      <a:pt x="1200" y="240"/>
                    </a:lnTo>
                    <a:lnTo>
                      <a:pt x="1196" y="237"/>
                    </a:lnTo>
                    <a:lnTo>
                      <a:pt x="1191" y="236"/>
                    </a:lnTo>
                    <a:lnTo>
                      <a:pt x="1185" y="236"/>
                    </a:lnTo>
                    <a:lnTo>
                      <a:pt x="1174" y="237"/>
                    </a:lnTo>
                    <a:lnTo>
                      <a:pt x="1163" y="241"/>
                    </a:lnTo>
                    <a:lnTo>
                      <a:pt x="1159" y="243"/>
                    </a:lnTo>
                    <a:lnTo>
                      <a:pt x="1155" y="246"/>
                    </a:lnTo>
                    <a:lnTo>
                      <a:pt x="1151" y="249"/>
                    </a:lnTo>
                    <a:lnTo>
                      <a:pt x="1149" y="253"/>
                    </a:lnTo>
                    <a:lnTo>
                      <a:pt x="1143" y="259"/>
                    </a:lnTo>
                    <a:lnTo>
                      <a:pt x="1138" y="263"/>
                    </a:lnTo>
                    <a:lnTo>
                      <a:pt x="1132" y="265"/>
                    </a:lnTo>
                    <a:lnTo>
                      <a:pt x="1126" y="263"/>
                    </a:lnTo>
                    <a:lnTo>
                      <a:pt x="1122" y="263"/>
                    </a:lnTo>
                    <a:lnTo>
                      <a:pt x="1120" y="261"/>
                    </a:lnTo>
                    <a:lnTo>
                      <a:pt x="1119" y="259"/>
                    </a:lnTo>
                    <a:lnTo>
                      <a:pt x="1119" y="258"/>
                    </a:lnTo>
                    <a:lnTo>
                      <a:pt x="1119" y="255"/>
                    </a:lnTo>
                    <a:lnTo>
                      <a:pt x="1120" y="253"/>
                    </a:lnTo>
                    <a:lnTo>
                      <a:pt x="1122" y="250"/>
                    </a:lnTo>
                    <a:lnTo>
                      <a:pt x="1125" y="248"/>
                    </a:lnTo>
                    <a:lnTo>
                      <a:pt x="1133" y="243"/>
                    </a:lnTo>
                    <a:lnTo>
                      <a:pt x="1139" y="237"/>
                    </a:lnTo>
                    <a:lnTo>
                      <a:pt x="1144" y="230"/>
                    </a:lnTo>
                    <a:lnTo>
                      <a:pt x="1147" y="224"/>
                    </a:lnTo>
                    <a:lnTo>
                      <a:pt x="1149" y="222"/>
                    </a:lnTo>
                    <a:lnTo>
                      <a:pt x="1147" y="218"/>
                    </a:lnTo>
                    <a:lnTo>
                      <a:pt x="1146" y="216"/>
                    </a:lnTo>
                    <a:lnTo>
                      <a:pt x="1143" y="214"/>
                    </a:lnTo>
                    <a:lnTo>
                      <a:pt x="1136" y="206"/>
                    </a:lnTo>
                    <a:lnTo>
                      <a:pt x="1125" y="196"/>
                    </a:lnTo>
                    <a:lnTo>
                      <a:pt x="1112" y="181"/>
                    </a:lnTo>
                    <a:lnTo>
                      <a:pt x="1095" y="165"/>
                    </a:lnTo>
                    <a:lnTo>
                      <a:pt x="1087" y="158"/>
                    </a:lnTo>
                    <a:lnTo>
                      <a:pt x="1078" y="152"/>
                    </a:lnTo>
                    <a:lnTo>
                      <a:pt x="1070" y="147"/>
                    </a:lnTo>
                    <a:lnTo>
                      <a:pt x="1062" y="145"/>
                    </a:lnTo>
                    <a:lnTo>
                      <a:pt x="1055" y="145"/>
                    </a:lnTo>
                    <a:lnTo>
                      <a:pt x="1049" y="146"/>
                    </a:lnTo>
                    <a:lnTo>
                      <a:pt x="1042" y="148"/>
                    </a:lnTo>
                    <a:lnTo>
                      <a:pt x="1034" y="149"/>
                    </a:lnTo>
                    <a:lnTo>
                      <a:pt x="1027" y="152"/>
                    </a:lnTo>
                    <a:lnTo>
                      <a:pt x="1021" y="153"/>
                    </a:lnTo>
                    <a:lnTo>
                      <a:pt x="1015" y="153"/>
                    </a:lnTo>
                    <a:lnTo>
                      <a:pt x="1011" y="152"/>
                    </a:lnTo>
                    <a:lnTo>
                      <a:pt x="1002" y="146"/>
                    </a:lnTo>
                    <a:lnTo>
                      <a:pt x="994" y="138"/>
                    </a:lnTo>
                    <a:lnTo>
                      <a:pt x="987" y="129"/>
                    </a:lnTo>
                    <a:lnTo>
                      <a:pt x="982" y="120"/>
                    </a:lnTo>
                    <a:lnTo>
                      <a:pt x="981" y="115"/>
                    </a:lnTo>
                    <a:lnTo>
                      <a:pt x="981" y="108"/>
                    </a:lnTo>
                    <a:lnTo>
                      <a:pt x="982" y="101"/>
                    </a:lnTo>
                    <a:lnTo>
                      <a:pt x="983" y="92"/>
                    </a:lnTo>
                    <a:lnTo>
                      <a:pt x="986" y="77"/>
                    </a:lnTo>
                    <a:lnTo>
                      <a:pt x="987" y="64"/>
                    </a:lnTo>
                    <a:lnTo>
                      <a:pt x="987" y="53"/>
                    </a:lnTo>
                    <a:lnTo>
                      <a:pt x="988" y="40"/>
                    </a:lnTo>
                    <a:lnTo>
                      <a:pt x="989" y="34"/>
                    </a:lnTo>
                    <a:lnTo>
                      <a:pt x="992" y="29"/>
                    </a:lnTo>
                    <a:lnTo>
                      <a:pt x="994" y="25"/>
                    </a:lnTo>
                    <a:lnTo>
                      <a:pt x="999" y="21"/>
                    </a:lnTo>
                    <a:lnTo>
                      <a:pt x="1010" y="15"/>
                    </a:lnTo>
                    <a:lnTo>
                      <a:pt x="1021" y="7"/>
                    </a:lnTo>
                    <a:lnTo>
                      <a:pt x="1007" y="2"/>
                    </a:lnTo>
                    <a:lnTo>
                      <a:pt x="990" y="0"/>
                    </a:lnTo>
                    <a:lnTo>
                      <a:pt x="982" y="0"/>
                    </a:lnTo>
                    <a:lnTo>
                      <a:pt x="975" y="0"/>
                    </a:lnTo>
                    <a:lnTo>
                      <a:pt x="969" y="1"/>
                    </a:lnTo>
                    <a:lnTo>
                      <a:pt x="962" y="3"/>
                    </a:lnTo>
                    <a:lnTo>
                      <a:pt x="951" y="9"/>
                    </a:lnTo>
                    <a:lnTo>
                      <a:pt x="942" y="16"/>
                    </a:lnTo>
                    <a:lnTo>
                      <a:pt x="935" y="21"/>
                    </a:lnTo>
                    <a:lnTo>
                      <a:pt x="927" y="25"/>
                    </a:lnTo>
                    <a:lnTo>
                      <a:pt x="920" y="28"/>
                    </a:lnTo>
                    <a:lnTo>
                      <a:pt x="913" y="31"/>
                    </a:lnTo>
                    <a:lnTo>
                      <a:pt x="897" y="34"/>
                    </a:lnTo>
                    <a:lnTo>
                      <a:pt x="879" y="38"/>
                    </a:lnTo>
                    <a:lnTo>
                      <a:pt x="870" y="40"/>
                    </a:lnTo>
                    <a:lnTo>
                      <a:pt x="866" y="42"/>
                    </a:lnTo>
                    <a:lnTo>
                      <a:pt x="863" y="47"/>
                    </a:lnTo>
                    <a:lnTo>
                      <a:pt x="861" y="52"/>
                    </a:lnTo>
                    <a:lnTo>
                      <a:pt x="862" y="66"/>
                    </a:lnTo>
                    <a:lnTo>
                      <a:pt x="862" y="83"/>
                    </a:lnTo>
                    <a:lnTo>
                      <a:pt x="861" y="92"/>
                    </a:lnTo>
                    <a:lnTo>
                      <a:pt x="859" y="101"/>
                    </a:lnTo>
                    <a:lnTo>
                      <a:pt x="855" y="108"/>
                    </a:lnTo>
                    <a:lnTo>
                      <a:pt x="851" y="115"/>
                    </a:lnTo>
                    <a:lnTo>
                      <a:pt x="841" y="127"/>
                    </a:lnTo>
                    <a:lnTo>
                      <a:pt x="830" y="139"/>
                    </a:lnTo>
                    <a:lnTo>
                      <a:pt x="825" y="145"/>
                    </a:lnTo>
                    <a:lnTo>
                      <a:pt x="824" y="149"/>
                    </a:lnTo>
                    <a:lnTo>
                      <a:pt x="824" y="155"/>
                    </a:lnTo>
                    <a:lnTo>
                      <a:pt x="825" y="161"/>
                    </a:lnTo>
                    <a:lnTo>
                      <a:pt x="831" y="172"/>
                    </a:lnTo>
                    <a:lnTo>
                      <a:pt x="835" y="183"/>
                    </a:lnTo>
                    <a:lnTo>
                      <a:pt x="834" y="187"/>
                    </a:lnTo>
                    <a:lnTo>
                      <a:pt x="831" y="191"/>
                    </a:lnTo>
                    <a:lnTo>
                      <a:pt x="828" y="193"/>
                    </a:lnTo>
                    <a:lnTo>
                      <a:pt x="823" y="195"/>
                    </a:lnTo>
                    <a:lnTo>
                      <a:pt x="816" y="196"/>
                    </a:lnTo>
                    <a:lnTo>
                      <a:pt x="810" y="196"/>
                    </a:lnTo>
                    <a:lnTo>
                      <a:pt x="803" y="195"/>
                    </a:lnTo>
                    <a:lnTo>
                      <a:pt x="794" y="192"/>
                    </a:lnTo>
                    <a:lnTo>
                      <a:pt x="788" y="191"/>
                    </a:lnTo>
                    <a:lnTo>
                      <a:pt x="781" y="191"/>
                    </a:lnTo>
                    <a:lnTo>
                      <a:pt x="774" y="191"/>
                    </a:lnTo>
                    <a:lnTo>
                      <a:pt x="767" y="192"/>
                    </a:lnTo>
                    <a:lnTo>
                      <a:pt x="761" y="195"/>
                    </a:lnTo>
                    <a:lnTo>
                      <a:pt x="754" y="198"/>
                    </a:lnTo>
                    <a:lnTo>
                      <a:pt x="747" y="203"/>
                    </a:lnTo>
                    <a:lnTo>
                      <a:pt x="740" y="210"/>
                    </a:lnTo>
                    <a:lnTo>
                      <a:pt x="736" y="216"/>
                    </a:lnTo>
                    <a:lnTo>
                      <a:pt x="733" y="223"/>
                    </a:lnTo>
                    <a:lnTo>
                      <a:pt x="730" y="233"/>
                    </a:lnTo>
                    <a:lnTo>
                      <a:pt x="729" y="244"/>
                    </a:lnTo>
                    <a:lnTo>
                      <a:pt x="728" y="260"/>
                    </a:lnTo>
                    <a:lnTo>
                      <a:pt x="728" y="275"/>
                    </a:lnTo>
                    <a:lnTo>
                      <a:pt x="727" y="288"/>
                    </a:lnTo>
                    <a:lnTo>
                      <a:pt x="727" y="299"/>
                    </a:lnTo>
                    <a:lnTo>
                      <a:pt x="727" y="305"/>
                    </a:lnTo>
                    <a:lnTo>
                      <a:pt x="725" y="310"/>
                    </a:lnTo>
                    <a:lnTo>
                      <a:pt x="724" y="315"/>
                    </a:lnTo>
                    <a:lnTo>
                      <a:pt x="722" y="317"/>
                    </a:lnTo>
                    <a:lnTo>
                      <a:pt x="719" y="319"/>
                    </a:lnTo>
                    <a:lnTo>
                      <a:pt x="716" y="321"/>
                    </a:lnTo>
                    <a:lnTo>
                      <a:pt x="711" y="322"/>
                    </a:lnTo>
                    <a:lnTo>
                      <a:pt x="706" y="323"/>
                    </a:lnTo>
                    <a:lnTo>
                      <a:pt x="696" y="324"/>
                    </a:lnTo>
                    <a:lnTo>
                      <a:pt x="687" y="328"/>
                    </a:lnTo>
                    <a:lnTo>
                      <a:pt x="681" y="331"/>
                    </a:lnTo>
                    <a:lnTo>
                      <a:pt x="674" y="338"/>
                    </a:lnTo>
                    <a:lnTo>
                      <a:pt x="670" y="341"/>
                    </a:lnTo>
                    <a:lnTo>
                      <a:pt x="666" y="343"/>
                    </a:lnTo>
                    <a:lnTo>
                      <a:pt x="661" y="344"/>
                    </a:lnTo>
                    <a:lnTo>
                      <a:pt x="656" y="344"/>
                    </a:lnTo>
                    <a:lnTo>
                      <a:pt x="653" y="344"/>
                    </a:lnTo>
                    <a:lnTo>
                      <a:pt x="649" y="342"/>
                    </a:lnTo>
                    <a:lnTo>
                      <a:pt x="646" y="340"/>
                    </a:lnTo>
                    <a:lnTo>
                      <a:pt x="643" y="335"/>
                    </a:lnTo>
                    <a:lnTo>
                      <a:pt x="640" y="325"/>
                    </a:lnTo>
                    <a:lnTo>
                      <a:pt x="637" y="312"/>
                    </a:lnTo>
                    <a:lnTo>
                      <a:pt x="634" y="299"/>
                    </a:lnTo>
                    <a:lnTo>
                      <a:pt x="630" y="287"/>
                    </a:lnTo>
                    <a:lnTo>
                      <a:pt x="624" y="278"/>
                    </a:lnTo>
                    <a:lnTo>
                      <a:pt x="618" y="269"/>
                    </a:lnTo>
                    <a:lnTo>
                      <a:pt x="616" y="266"/>
                    </a:lnTo>
                    <a:lnTo>
                      <a:pt x="612" y="261"/>
                    </a:lnTo>
                    <a:lnTo>
                      <a:pt x="610" y="256"/>
                    </a:lnTo>
                    <a:lnTo>
                      <a:pt x="609" y="250"/>
                    </a:lnTo>
                    <a:lnTo>
                      <a:pt x="607" y="244"/>
                    </a:lnTo>
                    <a:lnTo>
                      <a:pt x="603" y="241"/>
                    </a:lnTo>
                    <a:lnTo>
                      <a:pt x="598" y="236"/>
                    </a:lnTo>
                    <a:lnTo>
                      <a:pt x="591" y="234"/>
                    </a:lnTo>
                    <a:lnTo>
                      <a:pt x="584" y="233"/>
                    </a:lnTo>
                    <a:lnTo>
                      <a:pt x="576" y="231"/>
                    </a:lnTo>
                    <a:lnTo>
                      <a:pt x="567" y="230"/>
                    </a:lnTo>
                    <a:lnTo>
                      <a:pt x="558" y="231"/>
                    </a:lnTo>
                    <a:lnTo>
                      <a:pt x="549" y="233"/>
                    </a:lnTo>
                    <a:lnTo>
                      <a:pt x="542" y="235"/>
                    </a:lnTo>
                    <a:lnTo>
                      <a:pt x="534" y="239"/>
                    </a:lnTo>
                    <a:lnTo>
                      <a:pt x="527" y="242"/>
                    </a:lnTo>
                    <a:lnTo>
                      <a:pt x="521" y="247"/>
                    </a:lnTo>
                    <a:lnTo>
                      <a:pt x="516" y="252"/>
                    </a:lnTo>
                    <a:lnTo>
                      <a:pt x="511" y="258"/>
                    </a:lnTo>
                    <a:lnTo>
                      <a:pt x="509" y="263"/>
                    </a:lnTo>
                    <a:lnTo>
                      <a:pt x="507" y="273"/>
                    </a:lnTo>
                    <a:lnTo>
                      <a:pt x="502" y="287"/>
                    </a:lnTo>
                    <a:lnTo>
                      <a:pt x="500" y="294"/>
                    </a:lnTo>
                    <a:lnTo>
                      <a:pt x="496" y="299"/>
                    </a:lnTo>
                    <a:lnTo>
                      <a:pt x="495" y="300"/>
                    </a:lnTo>
                    <a:lnTo>
                      <a:pt x="494" y="302"/>
                    </a:lnTo>
                    <a:lnTo>
                      <a:pt x="491" y="302"/>
                    </a:lnTo>
                    <a:lnTo>
                      <a:pt x="490" y="300"/>
                    </a:lnTo>
                    <a:lnTo>
                      <a:pt x="486" y="297"/>
                    </a:lnTo>
                    <a:lnTo>
                      <a:pt x="483" y="296"/>
                    </a:lnTo>
                    <a:lnTo>
                      <a:pt x="478" y="298"/>
                    </a:lnTo>
                    <a:lnTo>
                      <a:pt x="471" y="304"/>
                    </a:lnTo>
                    <a:lnTo>
                      <a:pt x="460" y="312"/>
                    </a:lnTo>
                    <a:lnTo>
                      <a:pt x="450" y="321"/>
                    </a:lnTo>
                    <a:lnTo>
                      <a:pt x="444" y="324"/>
                    </a:lnTo>
                    <a:lnTo>
                      <a:pt x="438" y="328"/>
                    </a:lnTo>
                    <a:lnTo>
                      <a:pt x="432" y="330"/>
                    </a:lnTo>
                    <a:lnTo>
                      <a:pt x="427" y="331"/>
                    </a:lnTo>
                    <a:lnTo>
                      <a:pt x="419" y="332"/>
                    </a:lnTo>
                    <a:lnTo>
                      <a:pt x="412" y="332"/>
                    </a:lnTo>
                    <a:lnTo>
                      <a:pt x="403" y="332"/>
                    </a:lnTo>
                    <a:lnTo>
                      <a:pt x="396" y="331"/>
                    </a:lnTo>
                    <a:lnTo>
                      <a:pt x="390" y="328"/>
                    </a:lnTo>
                    <a:lnTo>
                      <a:pt x="383" y="325"/>
                    </a:lnTo>
                    <a:lnTo>
                      <a:pt x="377" y="321"/>
                    </a:lnTo>
                    <a:lnTo>
                      <a:pt x="372" y="316"/>
                    </a:lnTo>
                    <a:lnTo>
                      <a:pt x="365" y="309"/>
                    </a:lnTo>
                    <a:lnTo>
                      <a:pt x="358" y="303"/>
                    </a:lnTo>
                    <a:lnTo>
                      <a:pt x="350" y="297"/>
                    </a:lnTo>
                    <a:lnTo>
                      <a:pt x="341" y="291"/>
                    </a:lnTo>
                    <a:lnTo>
                      <a:pt x="331" y="286"/>
                    </a:lnTo>
                    <a:lnTo>
                      <a:pt x="321" y="283"/>
                    </a:lnTo>
                    <a:lnTo>
                      <a:pt x="309" y="279"/>
                    </a:lnTo>
                    <a:lnTo>
                      <a:pt x="297" y="277"/>
                    </a:lnTo>
                    <a:lnTo>
                      <a:pt x="282" y="275"/>
                    </a:lnTo>
                    <a:lnTo>
                      <a:pt x="265" y="277"/>
                    </a:lnTo>
                    <a:lnTo>
                      <a:pt x="257" y="277"/>
                    </a:lnTo>
                    <a:lnTo>
                      <a:pt x="250" y="275"/>
                    </a:lnTo>
                    <a:lnTo>
                      <a:pt x="243" y="273"/>
                    </a:lnTo>
                    <a:lnTo>
                      <a:pt x="236" y="269"/>
                    </a:lnTo>
                    <a:lnTo>
                      <a:pt x="234" y="267"/>
                    </a:lnTo>
                    <a:lnTo>
                      <a:pt x="233" y="265"/>
                    </a:lnTo>
                    <a:lnTo>
                      <a:pt x="233" y="261"/>
                    </a:lnTo>
                    <a:lnTo>
                      <a:pt x="233" y="258"/>
                    </a:lnTo>
                    <a:lnTo>
                      <a:pt x="236" y="252"/>
                    </a:lnTo>
                    <a:lnTo>
                      <a:pt x="238" y="243"/>
                    </a:lnTo>
                    <a:lnTo>
                      <a:pt x="243" y="236"/>
                    </a:lnTo>
                    <a:lnTo>
                      <a:pt x="245" y="230"/>
                    </a:lnTo>
                    <a:lnTo>
                      <a:pt x="248" y="224"/>
                    </a:lnTo>
                    <a:lnTo>
                      <a:pt x="246" y="220"/>
                    </a:lnTo>
                    <a:lnTo>
                      <a:pt x="237" y="205"/>
                    </a:lnTo>
                    <a:lnTo>
                      <a:pt x="225" y="191"/>
                    </a:lnTo>
                    <a:lnTo>
                      <a:pt x="213" y="178"/>
                    </a:lnTo>
                    <a:lnTo>
                      <a:pt x="204" y="167"/>
                    </a:lnTo>
                    <a:lnTo>
                      <a:pt x="187" y="147"/>
                    </a:lnTo>
                    <a:lnTo>
                      <a:pt x="166" y="123"/>
                    </a:lnTo>
                    <a:lnTo>
                      <a:pt x="154" y="110"/>
                    </a:lnTo>
                    <a:lnTo>
                      <a:pt x="142" y="99"/>
                    </a:lnTo>
                    <a:lnTo>
                      <a:pt x="130" y="89"/>
                    </a:lnTo>
                    <a:lnTo>
                      <a:pt x="119" y="79"/>
                    </a:lnTo>
                    <a:lnTo>
                      <a:pt x="108" y="70"/>
                    </a:lnTo>
                    <a:lnTo>
                      <a:pt x="101" y="60"/>
                    </a:lnTo>
                    <a:lnTo>
                      <a:pt x="94" y="51"/>
                    </a:lnTo>
                    <a:lnTo>
                      <a:pt x="89" y="40"/>
                    </a:lnTo>
                    <a:lnTo>
                      <a:pt x="82" y="21"/>
                    </a:lnTo>
                    <a:lnTo>
                      <a:pt x="78" y="6"/>
                    </a:lnTo>
                    <a:lnTo>
                      <a:pt x="74" y="2"/>
                    </a:lnTo>
                    <a:lnTo>
                      <a:pt x="72" y="1"/>
                    </a:lnTo>
                    <a:lnTo>
                      <a:pt x="70" y="3"/>
                    </a:lnTo>
                    <a:lnTo>
                      <a:pt x="69" y="8"/>
                    </a:lnTo>
                    <a:lnTo>
                      <a:pt x="68" y="14"/>
                    </a:lnTo>
                    <a:lnTo>
                      <a:pt x="68" y="21"/>
                    </a:lnTo>
                    <a:lnTo>
                      <a:pt x="69" y="29"/>
                    </a:lnTo>
                    <a:lnTo>
                      <a:pt x="70" y="36"/>
                    </a:lnTo>
                    <a:lnTo>
                      <a:pt x="74" y="45"/>
                    </a:lnTo>
                    <a:lnTo>
                      <a:pt x="78" y="53"/>
                    </a:lnTo>
                    <a:lnTo>
                      <a:pt x="83" y="63"/>
                    </a:lnTo>
                    <a:lnTo>
                      <a:pt x="89" y="72"/>
                    </a:lnTo>
                    <a:lnTo>
                      <a:pt x="101" y="88"/>
                    </a:lnTo>
                    <a:lnTo>
                      <a:pt x="111" y="99"/>
                    </a:lnTo>
                    <a:lnTo>
                      <a:pt x="119" y="107"/>
                    </a:lnTo>
                    <a:lnTo>
                      <a:pt x="129" y="116"/>
                    </a:lnTo>
                    <a:lnTo>
                      <a:pt x="132" y="120"/>
                    </a:lnTo>
                    <a:lnTo>
                      <a:pt x="133" y="123"/>
                    </a:lnTo>
                    <a:lnTo>
                      <a:pt x="133" y="126"/>
                    </a:lnTo>
                    <a:lnTo>
                      <a:pt x="133" y="127"/>
                    </a:lnTo>
                    <a:lnTo>
                      <a:pt x="132" y="128"/>
                    </a:lnTo>
                    <a:lnTo>
                      <a:pt x="130" y="129"/>
                    </a:lnTo>
                    <a:lnTo>
                      <a:pt x="119" y="135"/>
                    </a:lnTo>
                    <a:lnTo>
                      <a:pt x="107" y="140"/>
                    </a:lnTo>
                    <a:lnTo>
                      <a:pt x="94" y="146"/>
                    </a:lnTo>
                    <a:lnTo>
                      <a:pt x="83" y="151"/>
                    </a:lnTo>
                    <a:lnTo>
                      <a:pt x="67" y="158"/>
                    </a:lnTo>
                    <a:lnTo>
                      <a:pt x="49" y="165"/>
                    </a:lnTo>
                    <a:lnTo>
                      <a:pt x="39" y="170"/>
                    </a:lnTo>
                    <a:lnTo>
                      <a:pt x="32" y="174"/>
                    </a:lnTo>
                    <a:lnTo>
                      <a:pt x="28" y="179"/>
                    </a:lnTo>
                    <a:lnTo>
                      <a:pt x="24" y="185"/>
                    </a:lnTo>
                    <a:lnTo>
                      <a:pt x="22" y="197"/>
                    </a:lnTo>
                    <a:lnTo>
                      <a:pt x="18" y="209"/>
                    </a:lnTo>
                    <a:lnTo>
                      <a:pt x="13" y="220"/>
                    </a:lnTo>
                    <a:lnTo>
                      <a:pt x="6" y="231"/>
                    </a:lnTo>
                    <a:lnTo>
                      <a:pt x="3" y="237"/>
                    </a:lnTo>
                    <a:lnTo>
                      <a:pt x="0" y="246"/>
                    </a:lnTo>
                    <a:lnTo>
                      <a:pt x="0" y="255"/>
                    </a:lnTo>
                    <a:lnTo>
                      <a:pt x="0" y="263"/>
                    </a:lnTo>
                    <a:lnTo>
                      <a:pt x="1" y="271"/>
                    </a:lnTo>
                    <a:lnTo>
                      <a:pt x="1" y="275"/>
                    </a:lnTo>
                    <a:lnTo>
                      <a:pt x="0" y="279"/>
                    </a:lnTo>
                    <a:lnTo>
                      <a:pt x="0" y="281"/>
                    </a:lnTo>
                    <a:lnTo>
                      <a:pt x="1" y="283"/>
                    </a:lnTo>
                    <a:lnTo>
                      <a:pt x="6" y="281"/>
                    </a:lnTo>
                    <a:lnTo>
                      <a:pt x="12" y="280"/>
                    </a:lnTo>
                    <a:lnTo>
                      <a:pt x="17" y="281"/>
                    </a:lnTo>
                    <a:lnTo>
                      <a:pt x="29" y="290"/>
                    </a:lnTo>
                    <a:lnTo>
                      <a:pt x="43" y="303"/>
                    </a:lnTo>
                    <a:lnTo>
                      <a:pt x="56" y="317"/>
                    </a:lnTo>
                    <a:lnTo>
                      <a:pt x="67" y="328"/>
                    </a:lnTo>
                    <a:lnTo>
                      <a:pt x="70" y="331"/>
                    </a:lnTo>
                    <a:lnTo>
                      <a:pt x="74" y="335"/>
                    </a:lnTo>
                    <a:lnTo>
                      <a:pt x="79" y="338"/>
                    </a:lnTo>
                    <a:lnTo>
                      <a:pt x="83" y="341"/>
                    </a:lnTo>
                    <a:lnTo>
                      <a:pt x="94" y="344"/>
                    </a:lnTo>
                    <a:lnTo>
                      <a:pt x="106" y="346"/>
                    </a:lnTo>
                    <a:lnTo>
                      <a:pt x="119" y="346"/>
                    </a:lnTo>
                    <a:lnTo>
                      <a:pt x="130" y="347"/>
                    </a:lnTo>
                    <a:lnTo>
                      <a:pt x="135" y="348"/>
                    </a:lnTo>
                    <a:lnTo>
                      <a:pt x="139" y="349"/>
                    </a:lnTo>
                    <a:lnTo>
                      <a:pt x="143" y="351"/>
                    </a:lnTo>
                    <a:lnTo>
                      <a:pt x="146" y="356"/>
                    </a:lnTo>
                    <a:lnTo>
                      <a:pt x="152" y="365"/>
                    </a:lnTo>
                    <a:lnTo>
                      <a:pt x="160" y="372"/>
                    </a:lnTo>
                    <a:lnTo>
                      <a:pt x="164" y="374"/>
                    </a:lnTo>
                    <a:lnTo>
                      <a:pt x="170" y="376"/>
                    </a:lnTo>
                    <a:lnTo>
                      <a:pt x="176" y="378"/>
                    </a:lnTo>
                    <a:lnTo>
                      <a:pt x="183" y="378"/>
                    </a:lnTo>
                    <a:lnTo>
                      <a:pt x="199" y="376"/>
                    </a:lnTo>
                    <a:lnTo>
                      <a:pt x="209" y="375"/>
                    </a:lnTo>
                    <a:lnTo>
                      <a:pt x="214" y="376"/>
                    </a:lnTo>
                    <a:lnTo>
                      <a:pt x="218" y="378"/>
                    </a:lnTo>
                    <a:lnTo>
                      <a:pt x="220" y="381"/>
                    </a:lnTo>
                    <a:lnTo>
                      <a:pt x="221" y="385"/>
                    </a:lnTo>
                    <a:lnTo>
                      <a:pt x="221" y="395"/>
                    </a:lnTo>
                    <a:lnTo>
                      <a:pt x="221" y="405"/>
                    </a:lnTo>
                    <a:lnTo>
                      <a:pt x="221" y="410"/>
                    </a:lnTo>
                    <a:lnTo>
                      <a:pt x="221" y="414"/>
                    </a:lnTo>
                    <a:lnTo>
                      <a:pt x="223" y="418"/>
                    </a:lnTo>
                    <a:lnTo>
                      <a:pt x="225" y="423"/>
                    </a:lnTo>
                    <a:lnTo>
                      <a:pt x="231" y="431"/>
                    </a:lnTo>
                    <a:lnTo>
                      <a:pt x="236" y="441"/>
                    </a:lnTo>
                    <a:lnTo>
                      <a:pt x="240" y="449"/>
                    </a:lnTo>
                    <a:lnTo>
                      <a:pt x="243" y="458"/>
                    </a:lnTo>
                    <a:lnTo>
                      <a:pt x="244" y="466"/>
                    </a:lnTo>
                    <a:lnTo>
                      <a:pt x="246" y="474"/>
                    </a:lnTo>
                    <a:lnTo>
                      <a:pt x="249" y="477"/>
                    </a:lnTo>
                    <a:lnTo>
                      <a:pt x="252" y="482"/>
                    </a:lnTo>
                    <a:lnTo>
                      <a:pt x="258" y="487"/>
                    </a:lnTo>
                    <a:lnTo>
                      <a:pt x="267" y="492"/>
                    </a:lnTo>
                    <a:lnTo>
                      <a:pt x="275" y="496"/>
                    </a:lnTo>
                    <a:lnTo>
                      <a:pt x="284" y="501"/>
                    </a:lnTo>
                    <a:lnTo>
                      <a:pt x="294" y="505"/>
                    </a:lnTo>
                    <a:lnTo>
                      <a:pt x="303" y="508"/>
                    </a:lnTo>
                    <a:lnTo>
                      <a:pt x="313" y="511"/>
                    </a:lnTo>
                    <a:lnTo>
                      <a:pt x="322" y="512"/>
                    </a:lnTo>
                    <a:lnTo>
                      <a:pt x="331" y="512"/>
                    </a:lnTo>
                    <a:lnTo>
                      <a:pt x="339" y="511"/>
                    </a:lnTo>
                    <a:lnTo>
                      <a:pt x="352" y="507"/>
                    </a:lnTo>
                    <a:lnTo>
                      <a:pt x="363" y="507"/>
                    </a:lnTo>
                    <a:lnTo>
                      <a:pt x="366" y="508"/>
                    </a:lnTo>
                    <a:lnTo>
                      <a:pt x="369" y="510"/>
                    </a:lnTo>
                    <a:lnTo>
                      <a:pt x="371" y="513"/>
                    </a:lnTo>
                    <a:lnTo>
                      <a:pt x="374" y="518"/>
                    </a:lnTo>
                    <a:lnTo>
                      <a:pt x="376" y="521"/>
                    </a:lnTo>
                    <a:lnTo>
                      <a:pt x="378" y="525"/>
                    </a:lnTo>
                    <a:lnTo>
                      <a:pt x="382" y="527"/>
                    </a:lnTo>
                    <a:lnTo>
                      <a:pt x="385" y="529"/>
                    </a:lnTo>
                    <a:lnTo>
                      <a:pt x="390" y="529"/>
                    </a:lnTo>
                    <a:lnTo>
                      <a:pt x="395" y="527"/>
                    </a:lnTo>
                    <a:lnTo>
                      <a:pt x="401" y="526"/>
                    </a:lnTo>
                    <a:lnTo>
                      <a:pt x="406" y="523"/>
                    </a:lnTo>
                    <a:lnTo>
                      <a:pt x="412" y="520"/>
                    </a:lnTo>
                    <a:lnTo>
                      <a:pt x="415" y="518"/>
                    </a:lnTo>
                    <a:lnTo>
                      <a:pt x="420" y="518"/>
                    </a:lnTo>
                    <a:lnTo>
                      <a:pt x="423" y="518"/>
                    </a:lnTo>
                    <a:lnTo>
                      <a:pt x="426" y="519"/>
                    </a:lnTo>
                    <a:lnTo>
                      <a:pt x="428" y="521"/>
                    </a:lnTo>
                    <a:lnTo>
                      <a:pt x="431" y="525"/>
                    </a:lnTo>
                    <a:lnTo>
                      <a:pt x="432" y="530"/>
                    </a:lnTo>
                    <a:lnTo>
                      <a:pt x="434" y="534"/>
                    </a:lnTo>
                    <a:lnTo>
                      <a:pt x="437" y="538"/>
                    </a:lnTo>
                    <a:lnTo>
                      <a:pt x="439" y="540"/>
                    </a:lnTo>
                    <a:lnTo>
                      <a:pt x="442" y="542"/>
                    </a:lnTo>
                    <a:lnTo>
                      <a:pt x="450" y="542"/>
                    </a:lnTo>
                    <a:lnTo>
                      <a:pt x="458" y="539"/>
                    </a:lnTo>
                    <a:lnTo>
                      <a:pt x="462" y="539"/>
                    </a:lnTo>
                    <a:lnTo>
                      <a:pt x="466" y="538"/>
                    </a:lnTo>
                    <a:lnTo>
                      <a:pt x="470" y="538"/>
                    </a:lnTo>
                    <a:lnTo>
                      <a:pt x="472" y="539"/>
                    </a:lnTo>
                    <a:lnTo>
                      <a:pt x="475" y="542"/>
                    </a:lnTo>
                    <a:lnTo>
                      <a:pt x="477" y="544"/>
                    </a:lnTo>
                    <a:lnTo>
                      <a:pt x="478" y="549"/>
                    </a:lnTo>
                    <a:lnTo>
                      <a:pt x="479" y="552"/>
                    </a:lnTo>
                    <a:lnTo>
                      <a:pt x="479" y="562"/>
                    </a:lnTo>
                    <a:lnTo>
                      <a:pt x="482" y="569"/>
                    </a:lnTo>
                    <a:lnTo>
                      <a:pt x="484" y="574"/>
                    </a:lnTo>
                    <a:lnTo>
                      <a:pt x="489" y="580"/>
                    </a:lnTo>
                    <a:lnTo>
                      <a:pt x="492" y="581"/>
                    </a:lnTo>
                    <a:lnTo>
                      <a:pt x="497" y="582"/>
                    </a:lnTo>
                    <a:lnTo>
                      <a:pt x="501" y="582"/>
                    </a:lnTo>
                    <a:lnTo>
                      <a:pt x="505" y="582"/>
                    </a:lnTo>
                    <a:lnTo>
                      <a:pt x="509" y="582"/>
                    </a:lnTo>
                    <a:lnTo>
                      <a:pt x="511" y="583"/>
                    </a:lnTo>
                    <a:lnTo>
                      <a:pt x="514" y="586"/>
                    </a:lnTo>
                    <a:lnTo>
                      <a:pt x="514" y="589"/>
                    </a:lnTo>
                    <a:lnTo>
                      <a:pt x="513" y="599"/>
                    </a:lnTo>
                    <a:lnTo>
                      <a:pt x="511" y="609"/>
                    </a:lnTo>
                    <a:lnTo>
                      <a:pt x="510" y="619"/>
                    </a:lnTo>
                    <a:lnTo>
                      <a:pt x="509" y="630"/>
                    </a:lnTo>
                    <a:lnTo>
                      <a:pt x="510" y="634"/>
                    </a:lnTo>
                    <a:lnTo>
                      <a:pt x="510" y="637"/>
                    </a:lnTo>
                    <a:lnTo>
                      <a:pt x="513" y="639"/>
                    </a:lnTo>
                    <a:lnTo>
                      <a:pt x="516" y="641"/>
                    </a:lnTo>
                    <a:lnTo>
                      <a:pt x="525" y="643"/>
                    </a:lnTo>
                    <a:lnTo>
                      <a:pt x="540" y="643"/>
                    </a:lnTo>
                    <a:lnTo>
                      <a:pt x="558" y="643"/>
                    </a:lnTo>
                    <a:lnTo>
                      <a:pt x="573" y="643"/>
                    </a:lnTo>
                    <a:lnTo>
                      <a:pt x="588" y="640"/>
                    </a:lnTo>
                    <a:lnTo>
                      <a:pt x="605" y="637"/>
                    </a:lnTo>
                    <a:lnTo>
                      <a:pt x="616" y="636"/>
                    </a:lnTo>
                    <a:lnTo>
                      <a:pt x="627" y="633"/>
                    </a:lnTo>
                    <a:lnTo>
                      <a:pt x="636" y="631"/>
                    </a:lnTo>
                    <a:lnTo>
                      <a:pt x="645" y="630"/>
                    </a:lnTo>
                    <a:lnTo>
                      <a:pt x="652" y="630"/>
                    </a:lnTo>
                    <a:lnTo>
                      <a:pt x="656" y="630"/>
                    </a:lnTo>
                    <a:lnTo>
                      <a:pt x="660" y="632"/>
                    </a:lnTo>
                    <a:lnTo>
                      <a:pt x="664" y="636"/>
                    </a:lnTo>
                    <a:lnTo>
                      <a:pt x="665" y="639"/>
                    </a:lnTo>
                    <a:lnTo>
                      <a:pt x="666" y="643"/>
                    </a:lnTo>
                    <a:lnTo>
                      <a:pt x="667" y="649"/>
                    </a:lnTo>
                    <a:lnTo>
                      <a:pt x="667" y="653"/>
                    </a:lnTo>
                    <a:lnTo>
                      <a:pt x="667" y="662"/>
                    </a:lnTo>
                    <a:lnTo>
                      <a:pt x="665" y="670"/>
                    </a:lnTo>
                    <a:lnTo>
                      <a:pt x="662" y="678"/>
                    </a:lnTo>
                    <a:lnTo>
                      <a:pt x="660" y="685"/>
                    </a:lnTo>
                    <a:lnTo>
                      <a:pt x="658" y="693"/>
                    </a:lnTo>
                    <a:lnTo>
                      <a:pt x="659" y="700"/>
                    </a:lnTo>
                    <a:lnTo>
                      <a:pt x="660" y="706"/>
                    </a:lnTo>
                    <a:lnTo>
                      <a:pt x="661" y="713"/>
                    </a:lnTo>
                    <a:lnTo>
                      <a:pt x="664" y="727"/>
                    </a:lnTo>
                    <a:lnTo>
                      <a:pt x="664" y="738"/>
                    </a:lnTo>
                    <a:lnTo>
                      <a:pt x="660" y="739"/>
                    </a:lnTo>
                    <a:lnTo>
                      <a:pt x="653" y="739"/>
                    </a:lnTo>
                    <a:lnTo>
                      <a:pt x="645" y="738"/>
                    </a:lnTo>
                    <a:lnTo>
                      <a:pt x="639" y="737"/>
                    </a:lnTo>
                    <a:lnTo>
                      <a:pt x="631" y="734"/>
                    </a:lnTo>
                    <a:lnTo>
                      <a:pt x="627" y="734"/>
                    </a:lnTo>
                    <a:lnTo>
                      <a:pt x="626" y="738"/>
                    </a:lnTo>
                    <a:lnTo>
                      <a:pt x="624" y="745"/>
                    </a:lnTo>
                    <a:lnTo>
                      <a:pt x="623" y="756"/>
                    </a:lnTo>
                    <a:lnTo>
                      <a:pt x="624" y="767"/>
                    </a:lnTo>
                    <a:lnTo>
                      <a:pt x="626" y="777"/>
                    </a:lnTo>
                    <a:lnTo>
                      <a:pt x="627" y="785"/>
                    </a:lnTo>
                    <a:lnTo>
                      <a:pt x="626" y="789"/>
                    </a:lnTo>
                    <a:lnTo>
                      <a:pt x="624" y="791"/>
                    </a:lnTo>
                    <a:lnTo>
                      <a:pt x="623" y="795"/>
                    </a:lnTo>
                    <a:lnTo>
                      <a:pt x="620" y="798"/>
                    </a:lnTo>
                    <a:lnTo>
                      <a:pt x="615" y="804"/>
                    </a:lnTo>
                    <a:lnTo>
                      <a:pt x="611" y="809"/>
                    </a:lnTo>
                    <a:lnTo>
                      <a:pt x="609" y="816"/>
                    </a:lnTo>
                    <a:lnTo>
                      <a:pt x="609" y="826"/>
                    </a:lnTo>
                    <a:lnTo>
                      <a:pt x="608" y="835"/>
                    </a:lnTo>
                    <a:lnTo>
                      <a:pt x="607" y="844"/>
                    </a:lnTo>
                    <a:lnTo>
                      <a:pt x="605" y="847"/>
                    </a:lnTo>
                    <a:lnTo>
                      <a:pt x="607" y="852"/>
                    </a:lnTo>
                    <a:lnTo>
                      <a:pt x="608" y="855"/>
                    </a:lnTo>
                    <a:lnTo>
                      <a:pt x="609" y="860"/>
                    </a:lnTo>
                    <a:lnTo>
                      <a:pt x="614" y="866"/>
                    </a:lnTo>
                    <a:lnTo>
                      <a:pt x="617" y="871"/>
                    </a:lnTo>
                    <a:lnTo>
                      <a:pt x="620" y="877"/>
                    </a:lnTo>
                    <a:lnTo>
                      <a:pt x="622" y="883"/>
                    </a:lnTo>
                    <a:lnTo>
                      <a:pt x="623" y="888"/>
                    </a:lnTo>
                    <a:lnTo>
                      <a:pt x="626" y="890"/>
                    </a:lnTo>
                    <a:lnTo>
                      <a:pt x="628" y="891"/>
                    </a:lnTo>
                    <a:lnTo>
                      <a:pt x="634" y="891"/>
                    </a:lnTo>
                    <a:lnTo>
                      <a:pt x="640" y="891"/>
                    </a:lnTo>
                    <a:lnTo>
                      <a:pt x="647" y="891"/>
                    </a:lnTo>
                    <a:lnTo>
                      <a:pt x="654" y="889"/>
                    </a:lnTo>
                    <a:lnTo>
                      <a:pt x="661" y="885"/>
                    </a:lnTo>
                    <a:lnTo>
                      <a:pt x="665" y="882"/>
                    </a:lnTo>
                    <a:lnTo>
                      <a:pt x="668" y="876"/>
                    </a:lnTo>
                    <a:lnTo>
                      <a:pt x="672" y="868"/>
                    </a:lnTo>
                    <a:lnTo>
                      <a:pt x="674" y="861"/>
                    </a:lnTo>
                    <a:lnTo>
                      <a:pt x="678" y="853"/>
                    </a:lnTo>
                    <a:lnTo>
                      <a:pt x="680" y="846"/>
                    </a:lnTo>
                    <a:lnTo>
                      <a:pt x="684" y="841"/>
                    </a:lnTo>
                    <a:lnTo>
                      <a:pt x="687" y="839"/>
                    </a:lnTo>
                    <a:lnTo>
                      <a:pt x="692" y="840"/>
                    </a:lnTo>
                    <a:lnTo>
                      <a:pt x="696" y="841"/>
                    </a:lnTo>
                    <a:lnTo>
                      <a:pt x="698" y="844"/>
                    </a:lnTo>
                    <a:lnTo>
                      <a:pt x="700" y="848"/>
                    </a:lnTo>
                    <a:lnTo>
                      <a:pt x="703" y="853"/>
                    </a:lnTo>
                    <a:lnTo>
                      <a:pt x="704" y="858"/>
                    </a:lnTo>
                    <a:lnTo>
                      <a:pt x="705" y="865"/>
                    </a:lnTo>
                    <a:lnTo>
                      <a:pt x="706" y="871"/>
                    </a:lnTo>
                    <a:lnTo>
                      <a:pt x="708" y="892"/>
                    </a:lnTo>
                    <a:lnTo>
                      <a:pt x="711" y="904"/>
                    </a:lnTo>
                    <a:lnTo>
                      <a:pt x="714" y="916"/>
                    </a:lnTo>
                    <a:lnTo>
                      <a:pt x="718" y="929"/>
                    </a:lnTo>
                    <a:lnTo>
                      <a:pt x="721" y="936"/>
                    </a:lnTo>
                    <a:lnTo>
                      <a:pt x="725" y="943"/>
                    </a:lnTo>
                    <a:lnTo>
                      <a:pt x="730" y="952"/>
                    </a:lnTo>
                    <a:lnTo>
                      <a:pt x="736" y="959"/>
                    </a:lnTo>
                    <a:lnTo>
                      <a:pt x="738" y="961"/>
                    </a:lnTo>
                    <a:lnTo>
                      <a:pt x="738" y="964"/>
                    </a:lnTo>
                    <a:lnTo>
                      <a:pt x="737" y="966"/>
                    </a:lnTo>
                    <a:lnTo>
                      <a:pt x="735" y="968"/>
                    </a:lnTo>
                    <a:lnTo>
                      <a:pt x="731" y="971"/>
                    </a:lnTo>
                    <a:lnTo>
                      <a:pt x="729" y="974"/>
                    </a:lnTo>
                    <a:lnTo>
                      <a:pt x="727" y="977"/>
                    </a:lnTo>
                    <a:lnTo>
                      <a:pt x="725" y="980"/>
                    </a:lnTo>
                    <a:lnTo>
                      <a:pt x="725" y="986"/>
                    </a:lnTo>
                    <a:lnTo>
                      <a:pt x="725" y="993"/>
                    </a:lnTo>
                    <a:lnTo>
                      <a:pt x="728" y="1002"/>
                    </a:lnTo>
                    <a:lnTo>
                      <a:pt x="733" y="1010"/>
                    </a:lnTo>
                    <a:lnTo>
                      <a:pt x="740" y="1022"/>
                    </a:lnTo>
                    <a:lnTo>
                      <a:pt x="750" y="1035"/>
                    </a:lnTo>
                    <a:lnTo>
                      <a:pt x="762" y="1046"/>
                    </a:lnTo>
                    <a:lnTo>
                      <a:pt x="771" y="1054"/>
                    </a:lnTo>
                    <a:lnTo>
                      <a:pt x="777" y="1059"/>
                    </a:lnTo>
                    <a:lnTo>
                      <a:pt x="784" y="1061"/>
                    </a:lnTo>
                    <a:lnTo>
                      <a:pt x="790" y="1061"/>
                    </a:lnTo>
                    <a:lnTo>
                      <a:pt x="797" y="1059"/>
                    </a:lnTo>
                    <a:lnTo>
                      <a:pt x="805" y="1056"/>
                    </a:lnTo>
                    <a:lnTo>
                      <a:pt x="816" y="1055"/>
                    </a:lnTo>
                    <a:lnTo>
                      <a:pt x="829" y="1055"/>
                    </a:lnTo>
                    <a:lnTo>
                      <a:pt x="838" y="1056"/>
                    </a:lnTo>
                    <a:lnTo>
                      <a:pt x="850" y="1057"/>
                    </a:lnTo>
                    <a:lnTo>
                      <a:pt x="866" y="1055"/>
                    </a:lnTo>
                    <a:lnTo>
                      <a:pt x="880" y="1054"/>
                    </a:lnTo>
                    <a:lnTo>
                      <a:pt x="891" y="1054"/>
                    </a:lnTo>
                    <a:lnTo>
                      <a:pt x="899" y="1053"/>
                    </a:lnTo>
                    <a:lnTo>
                      <a:pt x="906" y="1052"/>
                    </a:lnTo>
                    <a:lnTo>
                      <a:pt x="908" y="1049"/>
                    </a:lnTo>
                    <a:lnTo>
                      <a:pt x="911" y="1047"/>
                    </a:lnTo>
                    <a:lnTo>
                      <a:pt x="913" y="1043"/>
                    </a:lnTo>
                    <a:lnTo>
                      <a:pt x="913" y="1040"/>
                    </a:lnTo>
                    <a:lnTo>
                      <a:pt x="912" y="1029"/>
                    </a:lnTo>
                    <a:lnTo>
                      <a:pt x="911" y="1018"/>
                    </a:lnTo>
                    <a:lnTo>
                      <a:pt x="911" y="1013"/>
                    </a:lnTo>
                    <a:lnTo>
                      <a:pt x="912" y="1010"/>
                    </a:lnTo>
                    <a:lnTo>
                      <a:pt x="914" y="1006"/>
                    </a:lnTo>
                    <a:lnTo>
                      <a:pt x="919" y="1004"/>
                    </a:lnTo>
                    <a:lnTo>
                      <a:pt x="924" y="1000"/>
                    </a:lnTo>
                    <a:lnTo>
                      <a:pt x="926" y="997"/>
                    </a:lnTo>
                    <a:lnTo>
                      <a:pt x="929" y="992"/>
                    </a:lnTo>
                    <a:lnTo>
                      <a:pt x="929" y="986"/>
                    </a:lnTo>
                    <a:lnTo>
                      <a:pt x="929" y="980"/>
                    </a:lnTo>
                    <a:lnTo>
                      <a:pt x="930" y="973"/>
                    </a:lnTo>
                    <a:lnTo>
                      <a:pt x="931" y="967"/>
                    </a:lnTo>
                    <a:lnTo>
                      <a:pt x="935" y="961"/>
                    </a:lnTo>
                    <a:lnTo>
                      <a:pt x="939" y="956"/>
                    </a:lnTo>
                    <a:lnTo>
                      <a:pt x="945" y="954"/>
                    </a:lnTo>
                    <a:lnTo>
                      <a:pt x="952" y="952"/>
                    </a:lnTo>
                    <a:lnTo>
                      <a:pt x="960" y="950"/>
                    </a:lnTo>
                    <a:lnTo>
                      <a:pt x="974" y="950"/>
                    </a:lnTo>
                    <a:lnTo>
                      <a:pt x="986" y="950"/>
                    </a:lnTo>
                    <a:lnTo>
                      <a:pt x="989" y="950"/>
                    </a:lnTo>
                    <a:lnTo>
                      <a:pt x="993" y="952"/>
                    </a:lnTo>
                    <a:lnTo>
                      <a:pt x="995" y="953"/>
                    </a:lnTo>
                    <a:lnTo>
                      <a:pt x="998" y="955"/>
                    </a:lnTo>
                    <a:lnTo>
                      <a:pt x="1002" y="962"/>
                    </a:lnTo>
                    <a:lnTo>
                      <a:pt x="1007" y="971"/>
                    </a:lnTo>
                    <a:lnTo>
                      <a:pt x="1010" y="975"/>
                    </a:lnTo>
                    <a:lnTo>
                      <a:pt x="1013" y="979"/>
                    </a:lnTo>
                    <a:lnTo>
                      <a:pt x="1017" y="983"/>
                    </a:lnTo>
                    <a:lnTo>
                      <a:pt x="1021" y="986"/>
                    </a:lnTo>
                    <a:lnTo>
                      <a:pt x="1031" y="992"/>
                    </a:lnTo>
                    <a:lnTo>
                      <a:pt x="1040" y="996"/>
                    </a:lnTo>
                    <a:lnTo>
                      <a:pt x="1051" y="1000"/>
                    </a:lnTo>
                    <a:lnTo>
                      <a:pt x="1063" y="1008"/>
                    </a:lnTo>
                    <a:lnTo>
                      <a:pt x="1068" y="1011"/>
                    </a:lnTo>
                    <a:lnTo>
                      <a:pt x="1073" y="1017"/>
                    </a:lnTo>
                    <a:lnTo>
                      <a:pt x="1076" y="1023"/>
                    </a:lnTo>
                    <a:lnTo>
                      <a:pt x="1077" y="1030"/>
                    </a:lnTo>
                    <a:lnTo>
                      <a:pt x="1081" y="1046"/>
                    </a:lnTo>
                    <a:lnTo>
                      <a:pt x="1083" y="1062"/>
                    </a:lnTo>
                    <a:lnTo>
                      <a:pt x="1084" y="1076"/>
                    </a:lnTo>
                    <a:lnTo>
                      <a:pt x="1086" y="1090"/>
                    </a:lnTo>
                    <a:lnTo>
                      <a:pt x="1084" y="1096"/>
                    </a:lnTo>
                    <a:lnTo>
                      <a:pt x="1083" y="1103"/>
                    </a:lnTo>
                    <a:lnTo>
                      <a:pt x="1081" y="1109"/>
                    </a:lnTo>
                    <a:lnTo>
                      <a:pt x="1077" y="1116"/>
                    </a:lnTo>
                    <a:lnTo>
                      <a:pt x="1071" y="1129"/>
                    </a:lnTo>
                    <a:lnTo>
                      <a:pt x="1067" y="1141"/>
                    </a:lnTo>
                    <a:lnTo>
                      <a:pt x="1063" y="1149"/>
                    </a:lnTo>
                    <a:lnTo>
                      <a:pt x="1061" y="1155"/>
                    </a:lnTo>
                    <a:lnTo>
                      <a:pt x="1057" y="1160"/>
                    </a:lnTo>
                    <a:lnTo>
                      <a:pt x="1055" y="1162"/>
                    </a:lnTo>
                    <a:lnTo>
                      <a:pt x="1054" y="1162"/>
                    </a:lnTo>
                    <a:lnTo>
                      <a:pt x="1051" y="1162"/>
                    </a:lnTo>
                    <a:lnTo>
                      <a:pt x="1049" y="1161"/>
                    </a:lnTo>
                    <a:lnTo>
                      <a:pt x="1045" y="1160"/>
                    </a:lnTo>
                    <a:lnTo>
                      <a:pt x="1039" y="1155"/>
                    </a:lnTo>
                    <a:lnTo>
                      <a:pt x="1033" y="1148"/>
                    </a:lnTo>
                    <a:lnTo>
                      <a:pt x="1024" y="1138"/>
                    </a:lnTo>
                    <a:lnTo>
                      <a:pt x="1012" y="1128"/>
                    </a:lnTo>
                    <a:lnTo>
                      <a:pt x="999" y="1119"/>
                    </a:lnTo>
                    <a:lnTo>
                      <a:pt x="987" y="1112"/>
                    </a:lnTo>
                    <a:lnTo>
                      <a:pt x="980" y="1111"/>
                    </a:lnTo>
                    <a:lnTo>
                      <a:pt x="973" y="1109"/>
                    </a:lnTo>
                    <a:lnTo>
                      <a:pt x="963" y="1107"/>
                    </a:lnTo>
                    <a:lnTo>
                      <a:pt x="954" y="1106"/>
                    </a:lnTo>
                    <a:lnTo>
                      <a:pt x="936" y="1106"/>
                    </a:lnTo>
                    <a:lnTo>
                      <a:pt x="922" y="1107"/>
                    </a:lnTo>
                    <a:lnTo>
                      <a:pt x="912" y="1109"/>
                    </a:lnTo>
                    <a:lnTo>
                      <a:pt x="901" y="1111"/>
                    </a:lnTo>
                    <a:lnTo>
                      <a:pt x="891" y="1113"/>
                    </a:lnTo>
                    <a:lnTo>
                      <a:pt x="880" y="1113"/>
                    </a:lnTo>
                    <a:lnTo>
                      <a:pt x="874" y="1113"/>
                    </a:lnTo>
                    <a:lnTo>
                      <a:pt x="869" y="1113"/>
                    </a:lnTo>
                    <a:lnTo>
                      <a:pt x="866" y="1115"/>
                    </a:lnTo>
                    <a:lnTo>
                      <a:pt x="862" y="1116"/>
                    </a:lnTo>
                    <a:lnTo>
                      <a:pt x="861" y="1118"/>
                    </a:lnTo>
                    <a:lnTo>
                      <a:pt x="860" y="1122"/>
                    </a:lnTo>
                    <a:lnTo>
                      <a:pt x="860" y="1125"/>
                    </a:lnTo>
                    <a:lnTo>
                      <a:pt x="861" y="1130"/>
                    </a:lnTo>
                    <a:lnTo>
                      <a:pt x="867" y="1143"/>
                    </a:lnTo>
                    <a:lnTo>
                      <a:pt x="870" y="1154"/>
                    </a:lnTo>
                    <a:lnTo>
                      <a:pt x="872" y="1157"/>
                    </a:lnTo>
                    <a:lnTo>
                      <a:pt x="873" y="1161"/>
                    </a:lnTo>
                    <a:lnTo>
                      <a:pt x="874" y="1163"/>
                    </a:lnTo>
                    <a:lnTo>
                      <a:pt x="876" y="1164"/>
                    </a:lnTo>
                    <a:lnTo>
                      <a:pt x="881" y="1167"/>
                    </a:lnTo>
                    <a:lnTo>
                      <a:pt x="887" y="1168"/>
                    </a:lnTo>
                    <a:lnTo>
                      <a:pt x="891" y="1169"/>
                    </a:lnTo>
                    <a:lnTo>
                      <a:pt x="894" y="1170"/>
                    </a:lnTo>
                    <a:lnTo>
                      <a:pt x="895" y="1174"/>
                    </a:lnTo>
                    <a:lnTo>
                      <a:pt x="898" y="1178"/>
                    </a:lnTo>
                    <a:lnTo>
                      <a:pt x="899" y="1186"/>
                    </a:lnTo>
                    <a:lnTo>
                      <a:pt x="900" y="1198"/>
                    </a:lnTo>
                    <a:lnTo>
                      <a:pt x="900" y="1211"/>
                    </a:lnTo>
                    <a:lnTo>
                      <a:pt x="900" y="1223"/>
                    </a:lnTo>
                    <a:lnTo>
                      <a:pt x="901" y="1235"/>
                    </a:lnTo>
                    <a:lnTo>
                      <a:pt x="903" y="1244"/>
                    </a:lnTo>
                    <a:lnTo>
                      <a:pt x="904" y="1248"/>
                    </a:lnTo>
                    <a:lnTo>
                      <a:pt x="903" y="1252"/>
                    </a:lnTo>
                    <a:lnTo>
                      <a:pt x="903" y="1257"/>
                    </a:lnTo>
                    <a:lnTo>
                      <a:pt x="901" y="1261"/>
                    </a:lnTo>
                    <a:lnTo>
                      <a:pt x="897" y="1269"/>
                    </a:lnTo>
                    <a:lnTo>
                      <a:pt x="893" y="1277"/>
                    </a:lnTo>
                    <a:lnTo>
                      <a:pt x="891" y="1280"/>
                    </a:lnTo>
                    <a:lnTo>
                      <a:pt x="886" y="1281"/>
                    </a:lnTo>
                    <a:lnTo>
                      <a:pt x="881" y="1280"/>
                    </a:lnTo>
                    <a:lnTo>
                      <a:pt x="875" y="1280"/>
                    </a:lnTo>
                    <a:lnTo>
                      <a:pt x="868" y="1279"/>
                    </a:lnTo>
                    <a:lnTo>
                      <a:pt x="861" y="1279"/>
                    </a:lnTo>
                    <a:lnTo>
                      <a:pt x="854" y="1279"/>
                    </a:lnTo>
                    <a:lnTo>
                      <a:pt x="847" y="1281"/>
                    </a:lnTo>
                    <a:lnTo>
                      <a:pt x="845" y="1287"/>
                    </a:lnTo>
                    <a:lnTo>
                      <a:pt x="848" y="1301"/>
                    </a:lnTo>
                    <a:lnTo>
                      <a:pt x="849" y="1314"/>
                    </a:lnTo>
                    <a:lnTo>
                      <a:pt x="849" y="1321"/>
                    </a:lnTo>
                    <a:lnTo>
                      <a:pt x="837" y="1330"/>
                    </a:lnTo>
                    <a:lnTo>
                      <a:pt x="826" y="1338"/>
                    </a:lnTo>
                    <a:lnTo>
                      <a:pt x="816" y="1345"/>
                    </a:lnTo>
                    <a:lnTo>
                      <a:pt x="810" y="1350"/>
                    </a:lnTo>
                    <a:lnTo>
                      <a:pt x="805" y="1352"/>
                    </a:lnTo>
                    <a:lnTo>
                      <a:pt x="803" y="1355"/>
                    </a:lnTo>
                    <a:lnTo>
                      <a:pt x="801" y="1357"/>
                    </a:lnTo>
                    <a:lnTo>
                      <a:pt x="801" y="1358"/>
                    </a:lnTo>
                    <a:lnTo>
                      <a:pt x="804" y="1362"/>
                    </a:lnTo>
                    <a:lnTo>
                      <a:pt x="806" y="1369"/>
                    </a:lnTo>
                    <a:lnTo>
                      <a:pt x="806" y="1377"/>
                    </a:lnTo>
                    <a:lnTo>
                      <a:pt x="806" y="1387"/>
                    </a:lnTo>
                    <a:lnTo>
                      <a:pt x="804" y="1395"/>
                    </a:lnTo>
                    <a:lnTo>
                      <a:pt x="803" y="1403"/>
                    </a:lnTo>
                    <a:lnTo>
                      <a:pt x="803" y="1407"/>
                    </a:lnTo>
                    <a:lnTo>
                      <a:pt x="804" y="1412"/>
                    </a:lnTo>
                    <a:lnTo>
                      <a:pt x="806" y="1415"/>
                    </a:lnTo>
                    <a:lnTo>
                      <a:pt x="810" y="1420"/>
                    </a:lnTo>
                    <a:lnTo>
                      <a:pt x="816" y="1425"/>
                    </a:lnTo>
                    <a:lnTo>
                      <a:pt x="824" y="1429"/>
                    </a:lnTo>
                    <a:lnTo>
                      <a:pt x="834" y="1433"/>
                    </a:lnTo>
                    <a:lnTo>
                      <a:pt x="842" y="1437"/>
                    </a:lnTo>
                    <a:lnTo>
                      <a:pt x="848" y="1439"/>
                    </a:lnTo>
                    <a:lnTo>
                      <a:pt x="851" y="1443"/>
                    </a:lnTo>
                    <a:lnTo>
                      <a:pt x="854" y="1446"/>
                    </a:lnTo>
                    <a:lnTo>
                      <a:pt x="855" y="1451"/>
                    </a:lnTo>
                    <a:lnTo>
                      <a:pt x="856" y="1458"/>
                    </a:lnTo>
                    <a:lnTo>
                      <a:pt x="857" y="1465"/>
                    </a:lnTo>
                    <a:lnTo>
                      <a:pt x="861" y="1470"/>
                    </a:lnTo>
                    <a:lnTo>
                      <a:pt x="864" y="1473"/>
                    </a:lnTo>
                    <a:lnTo>
                      <a:pt x="869" y="1477"/>
                    </a:lnTo>
                    <a:lnTo>
                      <a:pt x="875" y="1479"/>
                    </a:lnTo>
                    <a:lnTo>
                      <a:pt x="882" y="1481"/>
                    </a:lnTo>
                    <a:lnTo>
                      <a:pt x="891" y="1481"/>
                    </a:lnTo>
                    <a:lnTo>
                      <a:pt x="904" y="1481"/>
                    </a:lnTo>
                    <a:lnTo>
                      <a:pt x="913" y="1483"/>
                    </a:lnTo>
                    <a:lnTo>
                      <a:pt x="917" y="1484"/>
                    </a:lnTo>
                    <a:lnTo>
                      <a:pt x="920" y="1487"/>
                    </a:lnTo>
                    <a:lnTo>
                      <a:pt x="922" y="1490"/>
                    </a:lnTo>
                    <a:lnTo>
                      <a:pt x="922" y="1494"/>
                    </a:lnTo>
                    <a:lnTo>
                      <a:pt x="920" y="1502"/>
                    </a:lnTo>
                    <a:lnTo>
                      <a:pt x="917" y="1510"/>
                    </a:lnTo>
                    <a:lnTo>
                      <a:pt x="916" y="1515"/>
                    </a:lnTo>
                    <a:lnTo>
                      <a:pt x="914" y="1519"/>
                    </a:lnTo>
                    <a:lnTo>
                      <a:pt x="914" y="1522"/>
                    </a:lnTo>
                    <a:lnTo>
                      <a:pt x="916" y="1527"/>
                    </a:lnTo>
                    <a:lnTo>
                      <a:pt x="917" y="1531"/>
                    </a:lnTo>
                    <a:lnTo>
                      <a:pt x="919" y="1533"/>
                    </a:lnTo>
                    <a:lnTo>
                      <a:pt x="923" y="1534"/>
                    </a:lnTo>
                    <a:lnTo>
                      <a:pt x="925" y="1534"/>
                    </a:lnTo>
                    <a:lnTo>
                      <a:pt x="929" y="1533"/>
                    </a:lnTo>
                    <a:lnTo>
                      <a:pt x="933" y="1532"/>
                    </a:lnTo>
                    <a:lnTo>
                      <a:pt x="937" y="1529"/>
                    </a:lnTo>
                    <a:lnTo>
                      <a:pt x="941" y="1525"/>
                    </a:lnTo>
                    <a:lnTo>
                      <a:pt x="948" y="1516"/>
                    </a:lnTo>
                    <a:lnTo>
                      <a:pt x="955" y="1509"/>
                    </a:lnTo>
                    <a:lnTo>
                      <a:pt x="957" y="1507"/>
                    </a:lnTo>
                    <a:lnTo>
                      <a:pt x="960" y="1506"/>
                    </a:lnTo>
                    <a:lnTo>
                      <a:pt x="962" y="1507"/>
                    </a:lnTo>
                    <a:lnTo>
                      <a:pt x="963" y="1509"/>
                    </a:lnTo>
                    <a:lnTo>
                      <a:pt x="964" y="1517"/>
                    </a:lnTo>
                    <a:lnTo>
                      <a:pt x="966" y="1525"/>
                    </a:lnTo>
                    <a:lnTo>
                      <a:pt x="967" y="1528"/>
                    </a:lnTo>
                    <a:lnTo>
                      <a:pt x="968" y="1531"/>
                    </a:lnTo>
                    <a:lnTo>
                      <a:pt x="969" y="1533"/>
                    </a:lnTo>
                    <a:lnTo>
                      <a:pt x="971" y="1534"/>
                    </a:lnTo>
                    <a:lnTo>
                      <a:pt x="974" y="1533"/>
                    </a:lnTo>
                    <a:lnTo>
                      <a:pt x="976" y="1532"/>
                    </a:lnTo>
                    <a:lnTo>
                      <a:pt x="977" y="1528"/>
                    </a:lnTo>
                    <a:lnTo>
                      <a:pt x="980" y="1526"/>
                    </a:lnTo>
                    <a:lnTo>
                      <a:pt x="982" y="1522"/>
                    </a:lnTo>
                    <a:lnTo>
                      <a:pt x="985" y="1520"/>
                    </a:lnTo>
                    <a:lnTo>
                      <a:pt x="988" y="1519"/>
                    </a:lnTo>
                    <a:lnTo>
                      <a:pt x="993" y="1519"/>
                    </a:lnTo>
                    <a:lnTo>
                      <a:pt x="994" y="1520"/>
                    </a:lnTo>
                    <a:lnTo>
                      <a:pt x="996" y="1521"/>
                    </a:lnTo>
                    <a:lnTo>
                      <a:pt x="999" y="1523"/>
                    </a:lnTo>
                    <a:lnTo>
                      <a:pt x="1000" y="1526"/>
                    </a:lnTo>
                    <a:lnTo>
                      <a:pt x="1002" y="1533"/>
                    </a:lnTo>
                    <a:lnTo>
                      <a:pt x="1004" y="1541"/>
                    </a:lnTo>
                    <a:lnTo>
                      <a:pt x="1005" y="1558"/>
                    </a:lnTo>
                    <a:lnTo>
                      <a:pt x="1005" y="1570"/>
                    </a:lnTo>
                    <a:lnTo>
                      <a:pt x="1005" y="1580"/>
                    </a:lnTo>
                    <a:lnTo>
                      <a:pt x="1004" y="1596"/>
                    </a:lnTo>
                    <a:lnTo>
                      <a:pt x="1001" y="1604"/>
                    </a:lnTo>
                    <a:lnTo>
                      <a:pt x="1000" y="1613"/>
                    </a:lnTo>
                    <a:lnTo>
                      <a:pt x="996" y="1620"/>
                    </a:lnTo>
                    <a:lnTo>
                      <a:pt x="993" y="1627"/>
                    </a:lnTo>
                    <a:lnTo>
                      <a:pt x="987" y="1638"/>
                    </a:lnTo>
                    <a:lnTo>
                      <a:pt x="980" y="1643"/>
                    </a:lnTo>
                    <a:lnTo>
                      <a:pt x="973" y="1648"/>
                    </a:lnTo>
                    <a:lnTo>
                      <a:pt x="966" y="1651"/>
                    </a:lnTo>
                    <a:lnTo>
                      <a:pt x="962" y="1652"/>
                    </a:lnTo>
                    <a:lnTo>
                      <a:pt x="958" y="1654"/>
                    </a:lnTo>
                    <a:lnTo>
                      <a:pt x="956" y="1658"/>
                    </a:lnTo>
                    <a:lnTo>
                      <a:pt x="955" y="1660"/>
                    </a:lnTo>
                    <a:lnTo>
                      <a:pt x="954" y="1664"/>
                    </a:lnTo>
                    <a:lnTo>
                      <a:pt x="955" y="1667"/>
                    </a:lnTo>
                    <a:lnTo>
                      <a:pt x="956" y="1670"/>
                    </a:lnTo>
                    <a:lnTo>
                      <a:pt x="958" y="1673"/>
                    </a:lnTo>
                    <a:lnTo>
                      <a:pt x="966" y="1678"/>
                    </a:lnTo>
                    <a:lnTo>
                      <a:pt x="970" y="1683"/>
                    </a:lnTo>
                    <a:lnTo>
                      <a:pt x="975" y="1689"/>
                    </a:lnTo>
                    <a:lnTo>
                      <a:pt x="977" y="1695"/>
                    </a:lnTo>
                    <a:lnTo>
                      <a:pt x="980" y="1697"/>
                    </a:lnTo>
                    <a:lnTo>
                      <a:pt x="983" y="1698"/>
                    </a:lnTo>
                    <a:lnTo>
                      <a:pt x="989" y="1699"/>
                    </a:lnTo>
                    <a:lnTo>
                      <a:pt x="996" y="1699"/>
                    </a:lnTo>
                    <a:lnTo>
                      <a:pt x="1011" y="1698"/>
                    </a:lnTo>
                    <a:lnTo>
                      <a:pt x="1024" y="1697"/>
                    </a:lnTo>
                    <a:lnTo>
                      <a:pt x="1040" y="1695"/>
                    </a:lnTo>
                    <a:lnTo>
                      <a:pt x="1063" y="1693"/>
                    </a:lnTo>
                    <a:lnTo>
                      <a:pt x="1075" y="1691"/>
                    </a:lnTo>
                    <a:lnTo>
                      <a:pt x="1086" y="1690"/>
                    </a:lnTo>
                    <a:lnTo>
                      <a:pt x="1094" y="1686"/>
                    </a:lnTo>
                    <a:lnTo>
                      <a:pt x="1101" y="1683"/>
                    </a:lnTo>
                    <a:lnTo>
                      <a:pt x="1109" y="1676"/>
                    </a:lnTo>
                    <a:lnTo>
                      <a:pt x="1115" y="1668"/>
                    </a:lnTo>
                    <a:lnTo>
                      <a:pt x="1118" y="1666"/>
                    </a:lnTo>
                    <a:lnTo>
                      <a:pt x="1120" y="1665"/>
                    </a:lnTo>
                    <a:lnTo>
                      <a:pt x="1124" y="1665"/>
                    </a:lnTo>
                    <a:lnTo>
                      <a:pt x="1128" y="1667"/>
                    </a:lnTo>
                    <a:lnTo>
                      <a:pt x="1138" y="1672"/>
                    </a:lnTo>
                    <a:lnTo>
                      <a:pt x="1145" y="1676"/>
                    </a:lnTo>
                    <a:lnTo>
                      <a:pt x="1150" y="1676"/>
                    </a:lnTo>
                    <a:lnTo>
                      <a:pt x="1153" y="1677"/>
                    </a:lnTo>
                    <a:lnTo>
                      <a:pt x="1158" y="1676"/>
                    </a:lnTo>
                    <a:lnTo>
                      <a:pt x="1163" y="1674"/>
                    </a:lnTo>
                    <a:lnTo>
                      <a:pt x="1177" y="1665"/>
                    </a:lnTo>
                    <a:lnTo>
                      <a:pt x="1188" y="1660"/>
                    </a:lnTo>
                    <a:lnTo>
                      <a:pt x="1189" y="1660"/>
                    </a:lnTo>
                    <a:lnTo>
                      <a:pt x="1190" y="1661"/>
                    </a:lnTo>
                    <a:lnTo>
                      <a:pt x="1191" y="1662"/>
                    </a:lnTo>
                    <a:lnTo>
                      <a:pt x="1193" y="1665"/>
                    </a:lnTo>
                    <a:lnTo>
                      <a:pt x="1194" y="1672"/>
                    </a:lnTo>
                    <a:lnTo>
                      <a:pt x="1194" y="1683"/>
                    </a:lnTo>
                    <a:lnTo>
                      <a:pt x="1194" y="1693"/>
                    </a:lnTo>
                    <a:lnTo>
                      <a:pt x="1196" y="1703"/>
                    </a:lnTo>
                    <a:lnTo>
                      <a:pt x="1199" y="1708"/>
                    </a:lnTo>
                    <a:lnTo>
                      <a:pt x="1201" y="1710"/>
                    </a:lnTo>
                    <a:lnTo>
                      <a:pt x="1204" y="1712"/>
                    </a:lnTo>
                    <a:lnTo>
                      <a:pt x="1210" y="1714"/>
                    </a:lnTo>
                    <a:lnTo>
                      <a:pt x="1223" y="1712"/>
                    </a:lnTo>
                    <a:lnTo>
                      <a:pt x="1239" y="1710"/>
                    </a:lnTo>
                    <a:lnTo>
                      <a:pt x="1246" y="1709"/>
                    </a:lnTo>
                    <a:lnTo>
                      <a:pt x="1253" y="1708"/>
                    </a:lnTo>
                    <a:lnTo>
                      <a:pt x="1259" y="1709"/>
                    </a:lnTo>
                    <a:lnTo>
                      <a:pt x="1264" y="1711"/>
                    </a:lnTo>
                    <a:lnTo>
                      <a:pt x="1271" y="1716"/>
                    </a:lnTo>
                    <a:lnTo>
                      <a:pt x="1278" y="1720"/>
                    </a:lnTo>
                    <a:lnTo>
                      <a:pt x="1283" y="1722"/>
                    </a:lnTo>
                    <a:lnTo>
                      <a:pt x="1286" y="1722"/>
                    </a:lnTo>
                    <a:lnTo>
                      <a:pt x="1290" y="1721"/>
                    </a:lnTo>
                    <a:lnTo>
                      <a:pt x="1294" y="1720"/>
                    </a:lnTo>
                    <a:lnTo>
                      <a:pt x="1300" y="1716"/>
                    </a:lnTo>
                    <a:lnTo>
                      <a:pt x="1307" y="1710"/>
                    </a:lnTo>
                    <a:lnTo>
                      <a:pt x="1313" y="1705"/>
                    </a:lnTo>
                    <a:lnTo>
                      <a:pt x="1322" y="1700"/>
                    </a:lnTo>
                    <a:lnTo>
                      <a:pt x="1327" y="1699"/>
                    </a:lnTo>
                    <a:lnTo>
                      <a:pt x="1332" y="1697"/>
                    </a:lnTo>
                    <a:lnTo>
                      <a:pt x="1338" y="1697"/>
                    </a:lnTo>
                    <a:lnTo>
                      <a:pt x="1345" y="1696"/>
                    </a:lnTo>
                    <a:lnTo>
                      <a:pt x="1359" y="1696"/>
                    </a:lnTo>
                    <a:lnTo>
                      <a:pt x="1372" y="1696"/>
                    </a:lnTo>
                    <a:lnTo>
                      <a:pt x="1384" y="1695"/>
                    </a:lnTo>
                    <a:lnTo>
                      <a:pt x="1392" y="1695"/>
                    </a:lnTo>
                    <a:lnTo>
                      <a:pt x="1396" y="1696"/>
                    </a:lnTo>
                    <a:lnTo>
                      <a:pt x="1398" y="1697"/>
                    </a:lnTo>
                    <a:lnTo>
                      <a:pt x="1402" y="1699"/>
                    </a:lnTo>
                    <a:lnTo>
                      <a:pt x="1405" y="1703"/>
                    </a:lnTo>
                    <a:lnTo>
                      <a:pt x="1409" y="1708"/>
                    </a:lnTo>
                    <a:lnTo>
                      <a:pt x="1411" y="1714"/>
                    </a:lnTo>
                    <a:lnTo>
                      <a:pt x="1414" y="1720"/>
                    </a:lnTo>
                    <a:lnTo>
                      <a:pt x="1416" y="1725"/>
                    </a:lnTo>
                    <a:lnTo>
                      <a:pt x="1418" y="1733"/>
                    </a:lnTo>
                    <a:lnTo>
                      <a:pt x="1422" y="1740"/>
                    </a:lnTo>
                    <a:lnTo>
                      <a:pt x="1427" y="1748"/>
                    </a:lnTo>
                    <a:lnTo>
                      <a:pt x="1433" y="1755"/>
                    </a:lnTo>
                    <a:lnTo>
                      <a:pt x="1439" y="1762"/>
                    </a:lnTo>
                    <a:lnTo>
                      <a:pt x="1446" y="1769"/>
                    </a:lnTo>
                    <a:lnTo>
                      <a:pt x="1453" y="1774"/>
                    </a:lnTo>
                    <a:lnTo>
                      <a:pt x="1460" y="1778"/>
                    </a:lnTo>
                    <a:lnTo>
                      <a:pt x="1477" y="1783"/>
                    </a:lnTo>
                    <a:lnTo>
                      <a:pt x="1495" y="1786"/>
                    </a:lnTo>
                    <a:lnTo>
                      <a:pt x="1504" y="1787"/>
                    </a:lnTo>
                    <a:lnTo>
                      <a:pt x="1514" y="1787"/>
                    </a:lnTo>
                    <a:lnTo>
                      <a:pt x="1522" y="1786"/>
                    </a:lnTo>
                    <a:lnTo>
                      <a:pt x="1530" y="1785"/>
                    </a:lnTo>
                    <a:lnTo>
                      <a:pt x="1543" y="1784"/>
                    </a:lnTo>
                    <a:lnTo>
                      <a:pt x="1556" y="1783"/>
                    </a:lnTo>
                    <a:lnTo>
                      <a:pt x="1562" y="1783"/>
                    </a:lnTo>
                    <a:lnTo>
                      <a:pt x="1568" y="1783"/>
                    </a:lnTo>
                    <a:lnTo>
                      <a:pt x="1574" y="1785"/>
                    </a:lnTo>
                    <a:lnTo>
                      <a:pt x="1580" y="1786"/>
                    </a:lnTo>
                    <a:lnTo>
                      <a:pt x="1585" y="1791"/>
                    </a:lnTo>
                    <a:lnTo>
                      <a:pt x="1590" y="1796"/>
                    </a:lnTo>
                    <a:lnTo>
                      <a:pt x="1593" y="1802"/>
                    </a:lnTo>
                    <a:lnTo>
                      <a:pt x="1597" y="1809"/>
                    </a:lnTo>
                    <a:lnTo>
                      <a:pt x="1602" y="1823"/>
                    </a:lnTo>
                    <a:lnTo>
                      <a:pt x="1606" y="1836"/>
                    </a:lnTo>
                    <a:lnTo>
                      <a:pt x="1609" y="1840"/>
                    </a:lnTo>
                    <a:lnTo>
                      <a:pt x="1612" y="1842"/>
                    </a:lnTo>
                    <a:lnTo>
                      <a:pt x="1616" y="1843"/>
                    </a:lnTo>
                    <a:lnTo>
                      <a:pt x="1621" y="1843"/>
                    </a:lnTo>
                    <a:lnTo>
                      <a:pt x="1625" y="1842"/>
                    </a:lnTo>
                    <a:lnTo>
                      <a:pt x="1630" y="1840"/>
                    </a:lnTo>
                    <a:lnTo>
                      <a:pt x="1634" y="1835"/>
                    </a:lnTo>
                    <a:lnTo>
                      <a:pt x="1637" y="1830"/>
                    </a:lnTo>
                    <a:lnTo>
                      <a:pt x="1643" y="1821"/>
                    </a:lnTo>
                    <a:lnTo>
                      <a:pt x="1649" y="1813"/>
                    </a:lnTo>
                    <a:lnTo>
                      <a:pt x="1657" y="1809"/>
                    </a:lnTo>
                    <a:lnTo>
                      <a:pt x="1669" y="1803"/>
                    </a:lnTo>
                    <a:lnTo>
                      <a:pt x="1675" y="1799"/>
                    </a:lnTo>
                    <a:lnTo>
                      <a:pt x="1681" y="1794"/>
                    </a:lnTo>
                    <a:lnTo>
                      <a:pt x="1687" y="1791"/>
                    </a:lnTo>
                    <a:lnTo>
                      <a:pt x="1691" y="1786"/>
                    </a:lnTo>
                    <a:lnTo>
                      <a:pt x="1693" y="1781"/>
                    </a:lnTo>
                    <a:lnTo>
                      <a:pt x="1695" y="1777"/>
                    </a:lnTo>
                    <a:lnTo>
                      <a:pt x="1697" y="1772"/>
                    </a:lnTo>
                    <a:lnTo>
                      <a:pt x="1695" y="1768"/>
                    </a:lnTo>
                    <a:lnTo>
                      <a:pt x="1694" y="1765"/>
                    </a:lnTo>
                    <a:lnTo>
                      <a:pt x="1694" y="1760"/>
                    </a:lnTo>
                    <a:lnTo>
                      <a:pt x="1694" y="1755"/>
                    </a:lnTo>
                    <a:lnTo>
                      <a:pt x="1695" y="1752"/>
                    </a:lnTo>
                    <a:lnTo>
                      <a:pt x="1698" y="1747"/>
                    </a:lnTo>
                    <a:lnTo>
                      <a:pt x="1701" y="1743"/>
                    </a:lnTo>
                    <a:lnTo>
                      <a:pt x="1705" y="1739"/>
                    </a:lnTo>
                    <a:lnTo>
                      <a:pt x="1710" y="1736"/>
                    </a:lnTo>
                    <a:lnTo>
                      <a:pt x="1722" y="1730"/>
                    </a:lnTo>
                    <a:lnTo>
                      <a:pt x="1737" y="1725"/>
                    </a:lnTo>
                    <a:lnTo>
                      <a:pt x="1751" y="1722"/>
                    </a:lnTo>
                    <a:lnTo>
                      <a:pt x="1763" y="1720"/>
                    </a:lnTo>
                    <a:lnTo>
                      <a:pt x="1766" y="1718"/>
                    </a:lnTo>
                    <a:lnTo>
                      <a:pt x="1768" y="1718"/>
                    </a:lnTo>
                    <a:lnTo>
                      <a:pt x="1769" y="1716"/>
                    </a:lnTo>
                    <a:lnTo>
                      <a:pt x="1770" y="1709"/>
                    </a:lnTo>
                    <a:lnTo>
                      <a:pt x="1774" y="1699"/>
                    </a:lnTo>
                    <a:lnTo>
                      <a:pt x="1780" y="1689"/>
                    </a:lnTo>
                    <a:lnTo>
                      <a:pt x="1794" y="1670"/>
                    </a:lnTo>
                    <a:lnTo>
                      <a:pt x="1804" y="1655"/>
                    </a:lnTo>
                    <a:lnTo>
                      <a:pt x="1806" y="1647"/>
                    </a:lnTo>
                    <a:lnTo>
                      <a:pt x="1810" y="1634"/>
                    </a:lnTo>
                    <a:lnTo>
                      <a:pt x="1813" y="1620"/>
                    </a:lnTo>
                    <a:lnTo>
                      <a:pt x="1814" y="1610"/>
                    </a:lnTo>
                    <a:lnTo>
                      <a:pt x="1815" y="1601"/>
                    </a:lnTo>
                    <a:lnTo>
                      <a:pt x="1818" y="1588"/>
                    </a:lnTo>
                    <a:lnTo>
                      <a:pt x="1819" y="1575"/>
                    </a:lnTo>
                    <a:lnTo>
                      <a:pt x="1819" y="1564"/>
                    </a:lnTo>
                    <a:lnTo>
                      <a:pt x="1819" y="1555"/>
                    </a:lnTo>
                    <a:lnTo>
                      <a:pt x="1819" y="1547"/>
                    </a:lnTo>
                    <a:lnTo>
                      <a:pt x="1819" y="1540"/>
                    </a:lnTo>
                    <a:lnTo>
                      <a:pt x="1821" y="1534"/>
                    </a:lnTo>
                    <a:lnTo>
                      <a:pt x="1826" y="1529"/>
                    </a:lnTo>
                    <a:lnTo>
                      <a:pt x="1835" y="1522"/>
                    </a:lnTo>
                    <a:lnTo>
                      <a:pt x="1844" y="1516"/>
                    </a:lnTo>
                    <a:lnTo>
                      <a:pt x="1855" y="1509"/>
                    </a:lnTo>
                    <a:lnTo>
                      <a:pt x="1869" y="1501"/>
                    </a:lnTo>
                    <a:lnTo>
                      <a:pt x="1873" y="1497"/>
                    </a:lnTo>
                    <a:lnTo>
                      <a:pt x="1871" y="1496"/>
                    </a:lnTo>
                    <a:lnTo>
                      <a:pt x="1869" y="1492"/>
                    </a:lnTo>
                    <a:lnTo>
                      <a:pt x="1868" y="1489"/>
                    </a:lnTo>
                    <a:lnTo>
                      <a:pt x="1868" y="1488"/>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8" name="福建">
                <a:extLst>
                  <a:ext uri="{FF2B5EF4-FFF2-40B4-BE49-F238E27FC236}">
                    <a16:creationId xmlns="" xmlns:a16="http://schemas.microsoft.com/office/drawing/2014/main" id="{AC1E37B8-CC69-4164-BF49-DCEB2E440F53}"/>
                  </a:ext>
                </a:extLst>
              </p:cNvPr>
              <p:cNvSpPr>
                <a:spLocks/>
              </p:cNvSpPr>
              <p:nvPr/>
            </p:nvSpPr>
            <p:spPr bwMode="auto">
              <a:xfrm>
                <a:off x="6350078" y="4934208"/>
                <a:ext cx="447680" cy="542954"/>
              </a:xfrm>
              <a:custGeom>
                <a:avLst/>
                <a:gdLst>
                  <a:gd name="T0" fmla="*/ 1565 w 1689"/>
                  <a:gd name="T1" fmla="*/ 334 h 2064"/>
                  <a:gd name="T2" fmla="*/ 1442 w 1689"/>
                  <a:gd name="T3" fmla="*/ 393 h 2064"/>
                  <a:gd name="T4" fmla="*/ 1376 w 1689"/>
                  <a:gd name="T5" fmla="*/ 269 h 2064"/>
                  <a:gd name="T6" fmla="*/ 1307 w 1689"/>
                  <a:gd name="T7" fmla="*/ 313 h 2064"/>
                  <a:gd name="T8" fmla="*/ 1189 w 1689"/>
                  <a:gd name="T9" fmla="*/ 346 h 2064"/>
                  <a:gd name="T10" fmla="*/ 1100 w 1689"/>
                  <a:gd name="T11" fmla="*/ 306 h 2064"/>
                  <a:gd name="T12" fmla="*/ 1033 w 1689"/>
                  <a:gd name="T13" fmla="*/ 78 h 2064"/>
                  <a:gd name="T14" fmla="*/ 963 w 1689"/>
                  <a:gd name="T15" fmla="*/ 22 h 2064"/>
                  <a:gd name="T16" fmla="*/ 872 w 1689"/>
                  <a:gd name="T17" fmla="*/ 23 h 2064"/>
                  <a:gd name="T18" fmla="*/ 792 w 1689"/>
                  <a:gd name="T19" fmla="*/ 129 h 2064"/>
                  <a:gd name="T20" fmla="*/ 666 w 1689"/>
                  <a:gd name="T21" fmla="*/ 211 h 2064"/>
                  <a:gd name="T22" fmla="*/ 545 w 1689"/>
                  <a:gd name="T23" fmla="*/ 190 h 2064"/>
                  <a:gd name="T24" fmla="*/ 413 w 1689"/>
                  <a:gd name="T25" fmla="*/ 318 h 2064"/>
                  <a:gd name="T26" fmla="*/ 406 w 1689"/>
                  <a:gd name="T27" fmla="*/ 378 h 2064"/>
                  <a:gd name="T28" fmla="*/ 378 w 1689"/>
                  <a:gd name="T29" fmla="*/ 591 h 2064"/>
                  <a:gd name="T30" fmla="*/ 213 w 1689"/>
                  <a:gd name="T31" fmla="*/ 738 h 2064"/>
                  <a:gd name="T32" fmla="*/ 249 w 1689"/>
                  <a:gd name="T33" fmla="*/ 886 h 2064"/>
                  <a:gd name="T34" fmla="*/ 186 w 1689"/>
                  <a:gd name="T35" fmla="*/ 982 h 2064"/>
                  <a:gd name="T36" fmla="*/ 97 w 1689"/>
                  <a:gd name="T37" fmla="*/ 1114 h 2064"/>
                  <a:gd name="T38" fmla="*/ 69 w 1689"/>
                  <a:gd name="T39" fmla="*/ 1267 h 2064"/>
                  <a:gd name="T40" fmla="*/ 17 w 1689"/>
                  <a:gd name="T41" fmla="*/ 1465 h 2064"/>
                  <a:gd name="T42" fmla="*/ 98 w 1689"/>
                  <a:gd name="T43" fmla="*/ 1568 h 2064"/>
                  <a:gd name="T44" fmla="*/ 220 w 1689"/>
                  <a:gd name="T45" fmla="*/ 1592 h 2064"/>
                  <a:gd name="T46" fmla="*/ 385 w 1689"/>
                  <a:gd name="T47" fmla="*/ 1629 h 2064"/>
                  <a:gd name="T48" fmla="*/ 428 w 1689"/>
                  <a:gd name="T49" fmla="*/ 1753 h 2064"/>
                  <a:gd name="T50" fmla="*/ 461 w 1689"/>
                  <a:gd name="T51" fmla="*/ 1903 h 2064"/>
                  <a:gd name="T52" fmla="*/ 562 w 1689"/>
                  <a:gd name="T53" fmla="*/ 2059 h 2064"/>
                  <a:gd name="T54" fmla="*/ 604 w 1689"/>
                  <a:gd name="T55" fmla="*/ 2032 h 2064"/>
                  <a:gd name="T56" fmla="*/ 665 w 1689"/>
                  <a:gd name="T57" fmla="*/ 1976 h 2064"/>
                  <a:gd name="T58" fmla="*/ 740 w 1689"/>
                  <a:gd name="T59" fmla="*/ 1946 h 2064"/>
                  <a:gd name="T60" fmla="*/ 753 w 1689"/>
                  <a:gd name="T61" fmla="*/ 1919 h 2064"/>
                  <a:gd name="T62" fmla="*/ 792 w 1689"/>
                  <a:gd name="T63" fmla="*/ 1923 h 2064"/>
                  <a:gd name="T64" fmla="*/ 927 w 1689"/>
                  <a:gd name="T65" fmla="*/ 1768 h 2064"/>
                  <a:gd name="T66" fmla="*/ 820 w 1689"/>
                  <a:gd name="T67" fmla="*/ 1683 h 2064"/>
                  <a:gd name="T68" fmla="*/ 832 w 1689"/>
                  <a:gd name="T69" fmla="*/ 1641 h 2064"/>
                  <a:gd name="T70" fmla="*/ 899 w 1689"/>
                  <a:gd name="T71" fmla="*/ 1685 h 2064"/>
                  <a:gd name="T72" fmla="*/ 924 w 1689"/>
                  <a:gd name="T73" fmla="*/ 1584 h 2064"/>
                  <a:gd name="T74" fmla="*/ 992 w 1689"/>
                  <a:gd name="T75" fmla="*/ 1612 h 2064"/>
                  <a:gd name="T76" fmla="*/ 1040 w 1689"/>
                  <a:gd name="T77" fmla="*/ 1592 h 2064"/>
                  <a:gd name="T78" fmla="*/ 1122 w 1689"/>
                  <a:gd name="T79" fmla="*/ 1608 h 2064"/>
                  <a:gd name="T80" fmla="*/ 1130 w 1689"/>
                  <a:gd name="T81" fmla="*/ 1518 h 2064"/>
                  <a:gd name="T82" fmla="*/ 1231 w 1689"/>
                  <a:gd name="T83" fmla="*/ 1468 h 2064"/>
                  <a:gd name="T84" fmla="*/ 1231 w 1689"/>
                  <a:gd name="T85" fmla="*/ 1403 h 2064"/>
                  <a:gd name="T86" fmla="*/ 1210 w 1689"/>
                  <a:gd name="T87" fmla="*/ 1386 h 2064"/>
                  <a:gd name="T88" fmla="*/ 1227 w 1689"/>
                  <a:gd name="T89" fmla="*/ 1327 h 2064"/>
                  <a:gd name="T90" fmla="*/ 1411 w 1689"/>
                  <a:gd name="T91" fmla="*/ 1335 h 2064"/>
                  <a:gd name="T92" fmla="*/ 1278 w 1689"/>
                  <a:gd name="T93" fmla="*/ 1222 h 2064"/>
                  <a:gd name="T94" fmla="*/ 1373 w 1689"/>
                  <a:gd name="T95" fmla="*/ 1203 h 2064"/>
                  <a:gd name="T96" fmla="*/ 1474 w 1689"/>
                  <a:gd name="T97" fmla="*/ 1215 h 2064"/>
                  <a:gd name="T98" fmla="*/ 1387 w 1689"/>
                  <a:gd name="T99" fmla="*/ 1128 h 2064"/>
                  <a:gd name="T100" fmla="*/ 1474 w 1689"/>
                  <a:gd name="T101" fmla="*/ 987 h 2064"/>
                  <a:gd name="T102" fmla="*/ 1448 w 1689"/>
                  <a:gd name="T103" fmla="*/ 862 h 2064"/>
                  <a:gd name="T104" fmla="*/ 1524 w 1689"/>
                  <a:gd name="T105" fmla="*/ 793 h 2064"/>
                  <a:gd name="T106" fmla="*/ 1443 w 1689"/>
                  <a:gd name="T107" fmla="*/ 800 h 2064"/>
                  <a:gd name="T108" fmla="*/ 1492 w 1689"/>
                  <a:gd name="T109" fmla="*/ 743 h 2064"/>
                  <a:gd name="T110" fmla="*/ 1397 w 1689"/>
                  <a:gd name="T111" fmla="*/ 703 h 2064"/>
                  <a:gd name="T112" fmla="*/ 1440 w 1689"/>
                  <a:gd name="T113" fmla="*/ 633 h 2064"/>
                  <a:gd name="T114" fmla="*/ 1448 w 1689"/>
                  <a:gd name="T115" fmla="*/ 623 h 2064"/>
                  <a:gd name="T116" fmla="*/ 1474 w 1689"/>
                  <a:gd name="T117" fmla="*/ 618 h 2064"/>
                  <a:gd name="T118" fmla="*/ 1528 w 1689"/>
                  <a:gd name="T119" fmla="*/ 603 h 2064"/>
                  <a:gd name="T120" fmla="*/ 1497 w 1689"/>
                  <a:gd name="T121" fmla="*/ 705 h 2064"/>
                  <a:gd name="T122" fmla="*/ 1598 w 1689"/>
                  <a:gd name="T123" fmla="*/ 640 h 2064"/>
                  <a:gd name="T124" fmla="*/ 1622 w 1689"/>
                  <a:gd name="T125" fmla="*/ 526 h 2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9" h="2064">
                    <a:moveTo>
                      <a:pt x="1689" y="435"/>
                    </a:moveTo>
                    <a:lnTo>
                      <a:pt x="1685" y="429"/>
                    </a:lnTo>
                    <a:lnTo>
                      <a:pt x="1680" y="425"/>
                    </a:lnTo>
                    <a:lnTo>
                      <a:pt x="1676" y="419"/>
                    </a:lnTo>
                    <a:lnTo>
                      <a:pt x="1673" y="414"/>
                    </a:lnTo>
                    <a:lnTo>
                      <a:pt x="1668" y="401"/>
                    </a:lnTo>
                    <a:lnTo>
                      <a:pt x="1663" y="385"/>
                    </a:lnTo>
                    <a:lnTo>
                      <a:pt x="1659" y="371"/>
                    </a:lnTo>
                    <a:lnTo>
                      <a:pt x="1655" y="360"/>
                    </a:lnTo>
                    <a:lnTo>
                      <a:pt x="1651" y="353"/>
                    </a:lnTo>
                    <a:lnTo>
                      <a:pt x="1649" y="346"/>
                    </a:lnTo>
                    <a:lnTo>
                      <a:pt x="1647" y="344"/>
                    </a:lnTo>
                    <a:lnTo>
                      <a:pt x="1644" y="341"/>
                    </a:lnTo>
                    <a:lnTo>
                      <a:pt x="1641" y="339"/>
                    </a:lnTo>
                    <a:lnTo>
                      <a:pt x="1637" y="338"/>
                    </a:lnTo>
                    <a:lnTo>
                      <a:pt x="1629" y="338"/>
                    </a:lnTo>
                    <a:lnTo>
                      <a:pt x="1619" y="335"/>
                    </a:lnTo>
                    <a:lnTo>
                      <a:pt x="1610" y="334"/>
                    </a:lnTo>
                    <a:lnTo>
                      <a:pt x="1599" y="330"/>
                    </a:lnTo>
                    <a:lnTo>
                      <a:pt x="1593" y="328"/>
                    </a:lnTo>
                    <a:lnTo>
                      <a:pt x="1587" y="327"/>
                    </a:lnTo>
                    <a:lnTo>
                      <a:pt x="1581" y="327"/>
                    </a:lnTo>
                    <a:lnTo>
                      <a:pt x="1575" y="328"/>
                    </a:lnTo>
                    <a:lnTo>
                      <a:pt x="1571" y="331"/>
                    </a:lnTo>
                    <a:lnTo>
                      <a:pt x="1565" y="334"/>
                    </a:lnTo>
                    <a:lnTo>
                      <a:pt x="1561" y="338"/>
                    </a:lnTo>
                    <a:lnTo>
                      <a:pt x="1557" y="343"/>
                    </a:lnTo>
                    <a:lnTo>
                      <a:pt x="1550" y="351"/>
                    </a:lnTo>
                    <a:lnTo>
                      <a:pt x="1544" y="357"/>
                    </a:lnTo>
                    <a:lnTo>
                      <a:pt x="1541" y="359"/>
                    </a:lnTo>
                    <a:lnTo>
                      <a:pt x="1538" y="360"/>
                    </a:lnTo>
                    <a:lnTo>
                      <a:pt x="1536" y="360"/>
                    </a:lnTo>
                    <a:lnTo>
                      <a:pt x="1534" y="359"/>
                    </a:lnTo>
                    <a:lnTo>
                      <a:pt x="1530" y="356"/>
                    </a:lnTo>
                    <a:lnTo>
                      <a:pt x="1524" y="352"/>
                    </a:lnTo>
                    <a:lnTo>
                      <a:pt x="1522" y="351"/>
                    </a:lnTo>
                    <a:lnTo>
                      <a:pt x="1518" y="350"/>
                    </a:lnTo>
                    <a:lnTo>
                      <a:pt x="1515" y="351"/>
                    </a:lnTo>
                    <a:lnTo>
                      <a:pt x="1512" y="353"/>
                    </a:lnTo>
                    <a:lnTo>
                      <a:pt x="1506" y="360"/>
                    </a:lnTo>
                    <a:lnTo>
                      <a:pt x="1502" y="368"/>
                    </a:lnTo>
                    <a:lnTo>
                      <a:pt x="1498" y="375"/>
                    </a:lnTo>
                    <a:lnTo>
                      <a:pt x="1496" y="379"/>
                    </a:lnTo>
                    <a:lnTo>
                      <a:pt x="1492" y="382"/>
                    </a:lnTo>
                    <a:lnTo>
                      <a:pt x="1484" y="383"/>
                    </a:lnTo>
                    <a:lnTo>
                      <a:pt x="1474" y="384"/>
                    </a:lnTo>
                    <a:lnTo>
                      <a:pt x="1466" y="384"/>
                    </a:lnTo>
                    <a:lnTo>
                      <a:pt x="1455" y="387"/>
                    </a:lnTo>
                    <a:lnTo>
                      <a:pt x="1447" y="390"/>
                    </a:lnTo>
                    <a:lnTo>
                      <a:pt x="1442" y="393"/>
                    </a:lnTo>
                    <a:lnTo>
                      <a:pt x="1441" y="393"/>
                    </a:lnTo>
                    <a:lnTo>
                      <a:pt x="1441" y="389"/>
                    </a:lnTo>
                    <a:lnTo>
                      <a:pt x="1441" y="383"/>
                    </a:lnTo>
                    <a:lnTo>
                      <a:pt x="1436" y="377"/>
                    </a:lnTo>
                    <a:lnTo>
                      <a:pt x="1430" y="370"/>
                    </a:lnTo>
                    <a:lnTo>
                      <a:pt x="1421" y="363"/>
                    </a:lnTo>
                    <a:lnTo>
                      <a:pt x="1411" y="357"/>
                    </a:lnTo>
                    <a:lnTo>
                      <a:pt x="1410" y="353"/>
                    </a:lnTo>
                    <a:lnTo>
                      <a:pt x="1409" y="350"/>
                    </a:lnTo>
                    <a:lnTo>
                      <a:pt x="1408" y="346"/>
                    </a:lnTo>
                    <a:lnTo>
                      <a:pt x="1408" y="341"/>
                    </a:lnTo>
                    <a:lnTo>
                      <a:pt x="1409" y="330"/>
                    </a:lnTo>
                    <a:lnTo>
                      <a:pt x="1409" y="319"/>
                    </a:lnTo>
                    <a:lnTo>
                      <a:pt x="1409" y="314"/>
                    </a:lnTo>
                    <a:lnTo>
                      <a:pt x="1408" y="311"/>
                    </a:lnTo>
                    <a:lnTo>
                      <a:pt x="1407" y="307"/>
                    </a:lnTo>
                    <a:lnTo>
                      <a:pt x="1404" y="303"/>
                    </a:lnTo>
                    <a:lnTo>
                      <a:pt x="1402" y="301"/>
                    </a:lnTo>
                    <a:lnTo>
                      <a:pt x="1397" y="301"/>
                    </a:lnTo>
                    <a:lnTo>
                      <a:pt x="1393" y="300"/>
                    </a:lnTo>
                    <a:lnTo>
                      <a:pt x="1389" y="300"/>
                    </a:lnTo>
                    <a:lnTo>
                      <a:pt x="1385" y="288"/>
                    </a:lnTo>
                    <a:lnTo>
                      <a:pt x="1380" y="275"/>
                    </a:lnTo>
                    <a:lnTo>
                      <a:pt x="1378" y="272"/>
                    </a:lnTo>
                    <a:lnTo>
                      <a:pt x="1376" y="269"/>
                    </a:lnTo>
                    <a:lnTo>
                      <a:pt x="1374" y="265"/>
                    </a:lnTo>
                    <a:lnTo>
                      <a:pt x="1373" y="262"/>
                    </a:lnTo>
                    <a:lnTo>
                      <a:pt x="1373" y="253"/>
                    </a:lnTo>
                    <a:lnTo>
                      <a:pt x="1373" y="245"/>
                    </a:lnTo>
                    <a:lnTo>
                      <a:pt x="1372" y="243"/>
                    </a:lnTo>
                    <a:lnTo>
                      <a:pt x="1370" y="240"/>
                    </a:lnTo>
                    <a:lnTo>
                      <a:pt x="1367" y="239"/>
                    </a:lnTo>
                    <a:lnTo>
                      <a:pt x="1365" y="238"/>
                    </a:lnTo>
                    <a:lnTo>
                      <a:pt x="1360" y="238"/>
                    </a:lnTo>
                    <a:lnTo>
                      <a:pt x="1354" y="238"/>
                    </a:lnTo>
                    <a:lnTo>
                      <a:pt x="1351" y="239"/>
                    </a:lnTo>
                    <a:lnTo>
                      <a:pt x="1347" y="242"/>
                    </a:lnTo>
                    <a:lnTo>
                      <a:pt x="1342" y="244"/>
                    </a:lnTo>
                    <a:lnTo>
                      <a:pt x="1339" y="246"/>
                    </a:lnTo>
                    <a:lnTo>
                      <a:pt x="1334" y="252"/>
                    </a:lnTo>
                    <a:lnTo>
                      <a:pt x="1329" y="259"/>
                    </a:lnTo>
                    <a:lnTo>
                      <a:pt x="1327" y="267"/>
                    </a:lnTo>
                    <a:lnTo>
                      <a:pt x="1324" y="275"/>
                    </a:lnTo>
                    <a:lnTo>
                      <a:pt x="1321" y="290"/>
                    </a:lnTo>
                    <a:lnTo>
                      <a:pt x="1317" y="302"/>
                    </a:lnTo>
                    <a:lnTo>
                      <a:pt x="1316" y="307"/>
                    </a:lnTo>
                    <a:lnTo>
                      <a:pt x="1314" y="311"/>
                    </a:lnTo>
                    <a:lnTo>
                      <a:pt x="1311" y="312"/>
                    </a:lnTo>
                    <a:lnTo>
                      <a:pt x="1309" y="313"/>
                    </a:lnTo>
                    <a:lnTo>
                      <a:pt x="1307" y="313"/>
                    </a:lnTo>
                    <a:lnTo>
                      <a:pt x="1304" y="312"/>
                    </a:lnTo>
                    <a:lnTo>
                      <a:pt x="1301" y="311"/>
                    </a:lnTo>
                    <a:lnTo>
                      <a:pt x="1298" y="308"/>
                    </a:lnTo>
                    <a:lnTo>
                      <a:pt x="1295" y="307"/>
                    </a:lnTo>
                    <a:lnTo>
                      <a:pt x="1291" y="308"/>
                    </a:lnTo>
                    <a:lnTo>
                      <a:pt x="1286" y="311"/>
                    </a:lnTo>
                    <a:lnTo>
                      <a:pt x="1282" y="314"/>
                    </a:lnTo>
                    <a:lnTo>
                      <a:pt x="1272" y="325"/>
                    </a:lnTo>
                    <a:lnTo>
                      <a:pt x="1265" y="335"/>
                    </a:lnTo>
                    <a:lnTo>
                      <a:pt x="1259" y="346"/>
                    </a:lnTo>
                    <a:lnTo>
                      <a:pt x="1252" y="356"/>
                    </a:lnTo>
                    <a:lnTo>
                      <a:pt x="1247" y="359"/>
                    </a:lnTo>
                    <a:lnTo>
                      <a:pt x="1242" y="363"/>
                    </a:lnTo>
                    <a:lnTo>
                      <a:pt x="1238" y="365"/>
                    </a:lnTo>
                    <a:lnTo>
                      <a:pt x="1232" y="368"/>
                    </a:lnTo>
                    <a:lnTo>
                      <a:pt x="1220" y="369"/>
                    </a:lnTo>
                    <a:lnTo>
                      <a:pt x="1209" y="370"/>
                    </a:lnTo>
                    <a:lnTo>
                      <a:pt x="1204" y="369"/>
                    </a:lnTo>
                    <a:lnTo>
                      <a:pt x="1201" y="368"/>
                    </a:lnTo>
                    <a:lnTo>
                      <a:pt x="1198" y="365"/>
                    </a:lnTo>
                    <a:lnTo>
                      <a:pt x="1196" y="363"/>
                    </a:lnTo>
                    <a:lnTo>
                      <a:pt x="1196" y="357"/>
                    </a:lnTo>
                    <a:lnTo>
                      <a:pt x="1195" y="353"/>
                    </a:lnTo>
                    <a:lnTo>
                      <a:pt x="1193" y="350"/>
                    </a:lnTo>
                    <a:lnTo>
                      <a:pt x="1189" y="346"/>
                    </a:lnTo>
                    <a:lnTo>
                      <a:pt x="1185" y="344"/>
                    </a:lnTo>
                    <a:lnTo>
                      <a:pt x="1181" y="343"/>
                    </a:lnTo>
                    <a:lnTo>
                      <a:pt x="1174" y="341"/>
                    </a:lnTo>
                    <a:lnTo>
                      <a:pt x="1165" y="341"/>
                    </a:lnTo>
                    <a:lnTo>
                      <a:pt x="1149" y="341"/>
                    </a:lnTo>
                    <a:lnTo>
                      <a:pt x="1134" y="344"/>
                    </a:lnTo>
                    <a:lnTo>
                      <a:pt x="1121" y="346"/>
                    </a:lnTo>
                    <a:lnTo>
                      <a:pt x="1111" y="349"/>
                    </a:lnTo>
                    <a:lnTo>
                      <a:pt x="1106" y="349"/>
                    </a:lnTo>
                    <a:lnTo>
                      <a:pt x="1102" y="349"/>
                    </a:lnTo>
                    <a:lnTo>
                      <a:pt x="1097" y="347"/>
                    </a:lnTo>
                    <a:lnTo>
                      <a:pt x="1094" y="344"/>
                    </a:lnTo>
                    <a:lnTo>
                      <a:pt x="1090" y="340"/>
                    </a:lnTo>
                    <a:lnTo>
                      <a:pt x="1088" y="337"/>
                    </a:lnTo>
                    <a:lnTo>
                      <a:pt x="1087" y="333"/>
                    </a:lnTo>
                    <a:lnTo>
                      <a:pt x="1086" y="330"/>
                    </a:lnTo>
                    <a:lnTo>
                      <a:pt x="1087" y="327"/>
                    </a:lnTo>
                    <a:lnTo>
                      <a:pt x="1087" y="324"/>
                    </a:lnTo>
                    <a:lnTo>
                      <a:pt x="1089" y="321"/>
                    </a:lnTo>
                    <a:lnTo>
                      <a:pt x="1091" y="319"/>
                    </a:lnTo>
                    <a:lnTo>
                      <a:pt x="1096" y="315"/>
                    </a:lnTo>
                    <a:lnTo>
                      <a:pt x="1100" y="312"/>
                    </a:lnTo>
                    <a:lnTo>
                      <a:pt x="1100" y="311"/>
                    </a:lnTo>
                    <a:lnTo>
                      <a:pt x="1101" y="308"/>
                    </a:lnTo>
                    <a:lnTo>
                      <a:pt x="1100" y="306"/>
                    </a:lnTo>
                    <a:lnTo>
                      <a:pt x="1099" y="302"/>
                    </a:lnTo>
                    <a:lnTo>
                      <a:pt x="1095" y="294"/>
                    </a:lnTo>
                    <a:lnTo>
                      <a:pt x="1090" y="283"/>
                    </a:lnTo>
                    <a:lnTo>
                      <a:pt x="1086" y="271"/>
                    </a:lnTo>
                    <a:lnTo>
                      <a:pt x="1081" y="257"/>
                    </a:lnTo>
                    <a:lnTo>
                      <a:pt x="1076" y="242"/>
                    </a:lnTo>
                    <a:lnTo>
                      <a:pt x="1071" y="225"/>
                    </a:lnTo>
                    <a:lnTo>
                      <a:pt x="1067" y="208"/>
                    </a:lnTo>
                    <a:lnTo>
                      <a:pt x="1061" y="194"/>
                    </a:lnTo>
                    <a:lnTo>
                      <a:pt x="1053" y="180"/>
                    </a:lnTo>
                    <a:lnTo>
                      <a:pt x="1045" y="169"/>
                    </a:lnTo>
                    <a:lnTo>
                      <a:pt x="1037" y="160"/>
                    </a:lnTo>
                    <a:lnTo>
                      <a:pt x="1028" y="151"/>
                    </a:lnTo>
                    <a:lnTo>
                      <a:pt x="1024" y="148"/>
                    </a:lnTo>
                    <a:lnTo>
                      <a:pt x="1020" y="143"/>
                    </a:lnTo>
                    <a:lnTo>
                      <a:pt x="1017" y="137"/>
                    </a:lnTo>
                    <a:lnTo>
                      <a:pt x="1014" y="132"/>
                    </a:lnTo>
                    <a:lnTo>
                      <a:pt x="1012" y="119"/>
                    </a:lnTo>
                    <a:lnTo>
                      <a:pt x="1011" y="108"/>
                    </a:lnTo>
                    <a:lnTo>
                      <a:pt x="1011" y="104"/>
                    </a:lnTo>
                    <a:lnTo>
                      <a:pt x="1013" y="99"/>
                    </a:lnTo>
                    <a:lnTo>
                      <a:pt x="1015" y="94"/>
                    </a:lnTo>
                    <a:lnTo>
                      <a:pt x="1019" y="91"/>
                    </a:lnTo>
                    <a:lnTo>
                      <a:pt x="1027" y="85"/>
                    </a:lnTo>
                    <a:lnTo>
                      <a:pt x="1033" y="78"/>
                    </a:lnTo>
                    <a:lnTo>
                      <a:pt x="1036" y="74"/>
                    </a:lnTo>
                    <a:lnTo>
                      <a:pt x="1037" y="69"/>
                    </a:lnTo>
                    <a:lnTo>
                      <a:pt x="1036" y="66"/>
                    </a:lnTo>
                    <a:lnTo>
                      <a:pt x="1036" y="62"/>
                    </a:lnTo>
                    <a:lnTo>
                      <a:pt x="1032" y="54"/>
                    </a:lnTo>
                    <a:lnTo>
                      <a:pt x="1028" y="48"/>
                    </a:lnTo>
                    <a:lnTo>
                      <a:pt x="1026" y="41"/>
                    </a:lnTo>
                    <a:lnTo>
                      <a:pt x="1026" y="32"/>
                    </a:lnTo>
                    <a:lnTo>
                      <a:pt x="1026" y="29"/>
                    </a:lnTo>
                    <a:lnTo>
                      <a:pt x="1025" y="24"/>
                    </a:lnTo>
                    <a:lnTo>
                      <a:pt x="1024" y="19"/>
                    </a:lnTo>
                    <a:lnTo>
                      <a:pt x="1020" y="13"/>
                    </a:lnTo>
                    <a:lnTo>
                      <a:pt x="1017" y="9"/>
                    </a:lnTo>
                    <a:lnTo>
                      <a:pt x="1012" y="5"/>
                    </a:lnTo>
                    <a:lnTo>
                      <a:pt x="1008" y="3"/>
                    </a:lnTo>
                    <a:lnTo>
                      <a:pt x="1004" y="0"/>
                    </a:lnTo>
                    <a:lnTo>
                      <a:pt x="999" y="0"/>
                    </a:lnTo>
                    <a:lnTo>
                      <a:pt x="994" y="1"/>
                    </a:lnTo>
                    <a:lnTo>
                      <a:pt x="989" y="4"/>
                    </a:lnTo>
                    <a:lnTo>
                      <a:pt x="986" y="9"/>
                    </a:lnTo>
                    <a:lnTo>
                      <a:pt x="977" y="16"/>
                    </a:lnTo>
                    <a:lnTo>
                      <a:pt x="970" y="21"/>
                    </a:lnTo>
                    <a:lnTo>
                      <a:pt x="968" y="22"/>
                    </a:lnTo>
                    <a:lnTo>
                      <a:pt x="965" y="22"/>
                    </a:lnTo>
                    <a:lnTo>
                      <a:pt x="963" y="22"/>
                    </a:lnTo>
                    <a:lnTo>
                      <a:pt x="961" y="21"/>
                    </a:lnTo>
                    <a:lnTo>
                      <a:pt x="958" y="17"/>
                    </a:lnTo>
                    <a:lnTo>
                      <a:pt x="955" y="13"/>
                    </a:lnTo>
                    <a:lnTo>
                      <a:pt x="952" y="12"/>
                    </a:lnTo>
                    <a:lnTo>
                      <a:pt x="949" y="11"/>
                    </a:lnTo>
                    <a:lnTo>
                      <a:pt x="945" y="11"/>
                    </a:lnTo>
                    <a:lnTo>
                      <a:pt x="941" y="12"/>
                    </a:lnTo>
                    <a:lnTo>
                      <a:pt x="936" y="13"/>
                    </a:lnTo>
                    <a:lnTo>
                      <a:pt x="933" y="16"/>
                    </a:lnTo>
                    <a:lnTo>
                      <a:pt x="931" y="18"/>
                    </a:lnTo>
                    <a:lnTo>
                      <a:pt x="930" y="22"/>
                    </a:lnTo>
                    <a:lnTo>
                      <a:pt x="927" y="24"/>
                    </a:lnTo>
                    <a:lnTo>
                      <a:pt x="925" y="26"/>
                    </a:lnTo>
                    <a:lnTo>
                      <a:pt x="920" y="29"/>
                    </a:lnTo>
                    <a:lnTo>
                      <a:pt x="914" y="30"/>
                    </a:lnTo>
                    <a:lnTo>
                      <a:pt x="906" y="30"/>
                    </a:lnTo>
                    <a:lnTo>
                      <a:pt x="900" y="29"/>
                    </a:lnTo>
                    <a:lnTo>
                      <a:pt x="895" y="26"/>
                    </a:lnTo>
                    <a:lnTo>
                      <a:pt x="892" y="23"/>
                    </a:lnTo>
                    <a:lnTo>
                      <a:pt x="889" y="21"/>
                    </a:lnTo>
                    <a:lnTo>
                      <a:pt x="887" y="19"/>
                    </a:lnTo>
                    <a:lnTo>
                      <a:pt x="885" y="18"/>
                    </a:lnTo>
                    <a:lnTo>
                      <a:pt x="882" y="18"/>
                    </a:lnTo>
                    <a:lnTo>
                      <a:pt x="878" y="21"/>
                    </a:lnTo>
                    <a:lnTo>
                      <a:pt x="872" y="23"/>
                    </a:lnTo>
                    <a:lnTo>
                      <a:pt x="868" y="25"/>
                    </a:lnTo>
                    <a:lnTo>
                      <a:pt x="864" y="28"/>
                    </a:lnTo>
                    <a:lnTo>
                      <a:pt x="862" y="31"/>
                    </a:lnTo>
                    <a:lnTo>
                      <a:pt x="860" y="35"/>
                    </a:lnTo>
                    <a:lnTo>
                      <a:pt x="858" y="40"/>
                    </a:lnTo>
                    <a:lnTo>
                      <a:pt x="858" y="43"/>
                    </a:lnTo>
                    <a:lnTo>
                      <a:pt x="860" y="48"/>
                    </a:lnTo>
                    <a:lnTo>
                      <a:pt x="863" y="54"/>
                    </a:lnTo>
                    <a:lnTo>
                      <a:pt x="867" y="60"/>
                    </a:lnTo>
                    <a:lnTo>
                      <a:pt x="869" y="66"/>
                    </a:lnTo>
                    <a:lnTo>
                      <a:pt x="870" y="73"/>
                    </a:lnTo>
                    <a:lnTo>
                      <a:pt x="872" y="80"/>
                    </a:lnTo>
                    <a:lnTo>
                      <a:pt x="872" y="86"/>
                    </a:lnTo>
                    <a:lnTo>
                      <a:pt x="872" y="92"/>
                    </a:lnTo>
                    <a:lnTo>
                      <a:pt x="869" y="98"/>
                    </a:lnTo>
                    <a:lnTo>
                      <a:pt x="867" y="101"/>
                    </a:lnTo>
                    <a:lnTo>
                      <a:pt x="862" y="105"/>
                    </a:lnTo>
                    <a:lnTo>
                      <a:pt x="857" y="107"/>
                    </a:lnTo>
                    <a:lnTo>
                      <a:pt x="850" y="110"/>
                    </a:lnTo>
                    <a:lnTo>
                      <a:pt x="843" y="112"/>
                    </a:lnTo>
                    <a:lnTo>
                      <a:pt x="826" y="117"/>
                    </a:lnTo>
                    <a:lnTo>
                      <a:pt x="811" y="120"/>
                    </a:lnTo>
                    <a:lnTo>
                      <a:pt x="804" y="123"/>
                    </a:lnTo>
                    <a:lnTo>
                      <a:pt x="797" y="125"/>
                    </a:lnTo>
                    <a:lnTo>
                      <a:pt x="792" y="129"/>
                    </a:lnTo>
                    <a:lnTo>
                      <a:pt x="787" y="132"/>
                    </a:lnTo>
                    <a:lnTo>
                      <a:pt x="784" y="136"/>
                    </a:lnTo>
                    <a:lnTo>
                      <a:pt x="780" y="141"/>
                    </a:lnTo>
                    <a:lnTo>
                      <a:pt x="778" y="147"/>
                    </a:lnTo>
                    <a:lnTo>
                      <a:pt x="776" y="151"/>
                    </a:lnTo>
                    <a:lnTo>
                      <a:pt x="775" y="156"/>
                    </a:lnTo>
                    <a:lnTo>
                      <a:pt x="774" y="158"/>
                    </a:lnTo>
                    <a:lnTo>
                      <a:pt x="772" y="161"/>
                    </a:lnTo>
                    <a:lnTo>
                      <a:pt x="768" y="161"/>
                    </a:lnTo>
                    <a:lnTo>
                      <a:pt x="761" y="161"/>
                    </a:lnTo>
                    <a:lnTo>
                      <a:pt x="753" y="157"/>
                    </a:lnTo>
                    <a:lnTo>
                      <a:pt x="747" y="157"/>
                    </a:lnTo>
                    <a:lnTo>
                      <a:pt x="741" y="157"/>
                    </a:lnTo>
                    <a:lnTo>
                      <a:pt x="734" y="158"/>
                    </a:lnTo>
                    <a:lnTo>
                      <a:pt x="727" y="161"/>
                    </a:lnTo>
                    <a:lnTo>
                      <a:pt x="718" y="163"/>
                    </a:lnTo>
                    <a:lnTo>
                      <a:pt x="710" y="167"/>
                    </a:lnTo>
                    <a:lnTo>
                      <a:pt x="703" y="171"/>
                    </a:lnTo>
                    <a:lnTo>
                      <a:pt x="696" y="176"/>
                    </a:lnTo>
                    <a:lnTo>
                      <a:pt x="689" y="181"/>
                    </a:lnTo>
                    <a:lnTo>
                      <a:pt x="683" y="187"/>
                    </a:lnTo>
                    <a:lnTo>
                      <a:pt x="677" y="193"/>
                    </a:lnTo>
                    <a:lnTo>
                      <a:pt x="672" y="199"/>
                    </a:lnTo>
                    <a:lnTo>
                      <a:pt x="668" y="205"/>
                    </a:lnTo>
                    <a:lnTo>
                      <a:pt x="666" y="211"/>
                    </a:lnTo>
                    <a:lnTo>
                      <a:pt x="664" y="215"/>
                    </a:lnTo>
                    <a:lnTo>
                      <a:pt x="664" y="220"/>
                    </a:lnTo>
                    <a:lnTo>
                      <a:pt x="662" y="224"/>
                    </a:lnTo>
                    <a:lnTo>
                      <a:pt x="660" y="229"/>
                    </a:lnTo>
                    <a:lnTo>
                      <a:pt x="656" y="232"/>
                    </a:lnTo>
                    <a:lnTo>
                      <a:pt x="653" y="236"/>
                    </a:lnTo>
                    <a:lnTo>
                      <a:pt x="648" y="238"/>
                    </a:lnTo>
                    <a:lnTo>
                      <a:pt x="642" y="239"/>
                    </a:lnTo>
                    <a:lnTo>
                      <a:pt x="636" y="240"/>
                    </a:lnTo>
                    <a:lnTo>
                      <a:pt x="630" y="239"/>
                    </a:lnTo>
                    <a:lnTo>
                      <a:pt x="623" y="237"/>
                    </a:lnTo>
                    <a:lnTo>
                      <a:pt x="617" y="232"/>
                    </a:lnTo>
                    <a:lnTo>
                      <a:pt x="611" y="227"/>
                    </a:lnTo>
                    <a:lnTo>
                      <a:pt x="606" y="223"/>
                    </a:lnTo>
                    <a:lnTo>
                      <a:pt x="597" y="209"/>
                    </a:lnTo>
                    <a:lnTo>
                      <a:pt x="590" y="198"/>
                    </a:lnTo>
                    <a:lnTo>
                      <a:pt x="585" y="192"/>
                    </a:lnTo>
                    <a:lnTo>
                      <a:pt x="582" y="187"/>
                    </a:lnTo>
                    <a:lnTo>
                      <a:pt x="577" y="185"/>
                    </a:lnTo>
                    <a:lnTo>
                      <a:pt x="572" y="182"/>
                    </a:lnTo>
                    <a:lnTo>
                      <a:pt x="568" y="181"/>
                    </a:lnTo>
                    <a:lnTo>
                      <a:pt x="564" y="181"/>
                    </a:lnTo>
                    <a:lnTo>
                      <a:pt x="559" y="182"/>
                    </a:lnTo>
                    <a:lnTo>
                      <a:pt x="554" y="183"/>
                    </a:lnTo>
                    <a:lnTo>
                      <a:pt x="545" y="190"/>
                    </a:lnTo>
                    <a:lnTo>
                      <a:pt x="534" y="199"/>
                    </a:lnTo>
                    <a:lnTo>
                      <a:pt x="523" y="208"/>
                    </a:lnTo>
                    <a:lnTo>
                      <a:pt x="515" y="217"/>
                    </a:lnTo>
                    <a:lnTo>
                      <a:pt x="511" y="219"/>
                    </a:lnTo>
                    <a:lnTo>
                      <a:pt x="508" y="221"/>
                    </a:lnTo>
                    <a:lnTo>
                      <a:pt x="504" y="224"/>
                    </a:lnTo>
                    <a:lnTo>
                      <a:pt x="501" y="225"/>
                    </a:lnTo>
                    <a:lnTo>
                      <a:pt x="492" y="226"/>
                    </a:lnTo>
                    <a:lnTo>
                      <a:pt x="485" y="227"/>
                    </a:lnTo>
                    <a:lnTo>
                      <a:pt x="482" y="227"/>
                    </a:lnTo>
                    <a:lnTo>
                      <a:pt x="479" y="231"/>
                    </a:lnTo>
                    <a:lnTo>
                      <a:pt x="477" y="236"/>
                    </a:lnTo>
                    <a:lnTo>
                      <a:pt x="476" y="242"/>
                    </a:lnTo>
                    <a:lnTo>
                      <a:pt x="475" y="256"/>
                    </a:lnTo>
                    <a:lnTo>
                      <a:pt x="473" y="269"/>
                    </a:lnTo>
                    <a:lnTo>
                      <a:pt x="471" y="276"/>
                    </a:lnTo>
                    <a:lnTo>
                      <a:pt x="467" y="282"/>
                    </a:lnTo>
                    <a:lnTo>
                      <a:pt x="461" y="288"/>
                    </a:lnTo>
                    <a:lnTo>
                      <a:pt x="456" y="293"/>
                    </a:lnTo>
                    <a:lnTo>
                      <a:pt x="442" y="301"/>
                    </a:lnTo>
                    <a:lnTo>
                      <a:pt x="433" y="306"/>
                    </a:lnTo>
                    <a:lnTo>
                      <a:pt x="425" y="309"/>
                    </a:lnTo>
                    <a:lnTo>
                      <a:pt x="417" y="312"/>
                    </a:lnTo>
                    <a:lnTo>
                      <a:pt x="415" y="314"/>
                    </a:lnTo>
                    <a:lnTo>
                      <a:pt x="413" y="318"/>
                    </a:lnTo>
                    <a:lnTo>
                      <a:pt x="412" y="320"/>
                    </a:lnTo>
                    <a:lnTo>
                      <a:pt x="410" y="325"/>
                    </a:lnTo>
                    <a:lnTo>
                      <a:pt x="410" y="328"/>
                    </a:lnTo>
                    <a:lnTo>
                      <a:pt x="409" y="331"/>
                    </a:lnTo>
                    <a:lnTo>
                      <a:pt x="408" y="333"/>
                    </a:lnTo>
                    <a:lnTo>
                      <a:pt x="406" y="334"/>
                    </a:lnTo>
                    <a:lnTo>
                      <a:pt x="400" y="334"/>
                    </a:lnTo>
                    <a:lnTo>
                      <a:pt x="394" y="333"/>
                    </a:lnTo>
                    <a:lnTo>
                      <a:pt x="387" y="331"/>
                    </a:lnTo>
                    <a:lnTo>
                      <a:pt x="382" y="330"/>
                    </a:lnTo>
                    <a:lnTo>
                      <a:pt x="379" y="331"/>
                    </a:lnTo>
                    <a:lnTo>
                      <a:pt x="378" y="333"/>
                    </a:lnTo>
                    <a:lnTo>
                      <a:pt x="377" y="337"/>
                    </a:lnTo>
                    <a:lnTo>
                      <a:pt x="376" y="343"/>
                    </a:lnTo>
                    <a:lnTo>
                      <a:pt x="376" y="349"/>
                    </a:lnTo>
                    <a:lnTo>
                      <a:pt x="377" y="355"/>
                    </a:lnTo>
                    <a:lnTo>
                      <a:pt x="378" y="360"/>
                    </a:lnTo>
                    <a:lnTo>
                      <a:pt x="381" y="365"/>
                    </a:lnTo>
                    <a:lnTo>
                      <a:pt x="383" y="370"/>
                    </a:lnTo>
                    <a:lnTo>
                      <a:pt x="387" y="372"/>
                    </a:lnTo>
                    <a:lnTo>
                      <a:pt x="390" y="375"/>
                    </a:lnTo>
                    <a:lnTo>
                      <a:pt x="395" y="375"/>
                    </a:lnTo>
                    <a:lnTo>
                      <a:pt x="400" y="375"/>
                    </a:lnTo>
                    <a:lnTo>
                      <a:pt x="403" y="376"/>
                    </a:lnTo>
                    <a:lnTo>
                      <a:pt x="406" y="378"/>
                    </a:lnTo>
                    <a:lnTo>
                      <a:pt x="408" y="382"/>
                    </a:lnTo>
                    <a:lnTo>
                      <a:pt x="410" y="389"/>
                    </a:lnTo>
                    <a:lnTo>
                      <a:pt x="415" y="397"/>
                    </a:lnTo>
                    <a:lnTo>
                      <a:pt x="419" y="404"/>
                    </a:lnTo>
                    <a:lnTo>
                      <a:pt x="421" y="412"/>
                    </a:lnTo>
                    <a:lnTo>
                      <a:pt x="422" y="421"/>
                    </a:lnTo>
                    <a:lnTo>
                      <a:pt x="421" y="433"/>
                    </a:lnTo>
                    <a:lnTo>
                      <a:pt x="422" y="440"/>
                    </a:lnTo>
                    <a:lnTo>
                      <a:pt x="423" y="447"/>
                    </a:lnTo>
                    <a:lnTo>
                      <a:pt x="426" y="453"/>
                    </a:lnTo>
                    <a:lnTo>
                      <a:pt x="429" y="459"/>
                    </a:lnTo>
                    <a:lnTo>
                      <a:pt x="435" y="470"/>
                    </a:lnTo>
                    <a:lnTo>
                      <a:pt x="440" y="480"/>
                    </a:lnTo>
                    <a:lnTo>
                      <a:pt x="441" y="486"/>
                    </a:lnTo>
                    <a:lnTo>
                      <a:pt x="440" y="491"/>
                    </a:lnTo>
                    <a:lnTo>
                      <a:pt x="438" y="496"/>
                    </a:lnTo>
                    <a:lnTo>
                      <a:pt x="435" y="501"/>
                    </a:lnTo>
                    <a:lnTo>
                      <a:pt x="428" y="511"/>
                    </a:lnTo>
                    <a:lnTo>
                      <a:pt x="420" y="522"/>
                    </a:lnTo>
                    <a:lnTo>
                      <a:pt x="413" y="535"/>
                    </a:lnTo>
                    <a:lnTo>
                      <a:pt x="407" y="551"/>
                    </a:lnTo>
                    <a:lnTo>
                      <a:pt x="401" y="564"/>
                    </a:lnTo>
                    <a:lnTo>
                      <a:pt x="395" y="574"/>
                    </a:lnTo>
                    <a:lnTo>
                      <a:pt x="388" y="583"/>
                    </a:lnTo>
                    <a:lnTo>
                      <a:pt x="378" y="591"/>
                    </a:lnTo>
                    <a:lnTo>
                      <a:pt x="373" y="595"/>
                    </a:lnTo>
                    <a:lnTo>
                      <a:pt x="369" y="598"/>
                    </a:lnTo>
                    <a:lnTo>
                      <a:pt x="365" y="599"/>
                    </a:lnTo>
                    <a:lnTo>
                      <a:pt x="360" y="601"/>
                    </a:lnTo>
                    <a:lnTo>
                      <a:pt x="352" y="601"/>
                    </a:lnTo>
                    <a:lnTo>
                      <a:pt x="345" y="602"/>
                    </a:lnTo>
                    <a:lnTo>
                      <a:pt x="337" y="604"/>
                    </a:lnTo>
                    <a:lnTo>
                      <a:pt x="326" y="608"/>
                    </a:lnTo>
                    <a:lnTo>
                      <a:pt x="314" y="612"/>
                    </a:lnTo>
                    <a:lnTo>
                      <a:pt x="302" y="616"/>
                    </a:lnTo>
                    <a:lnTo>
                      <a:pt x="288" y="621"/>
                    </a:lnTo>
                    <a:lnTo>
                      <a:pt x="272" y="626"/>
                    </a:lnTo>
                    <a:lnTo>
                      <a:pt x="264" y="630"/>
                    </a:lnTo>
                    <a:lnTo>
                      <a:pt x="256" y="636"/>
                    </a:lnTo>
                    <a:lnTo>
                      <a:pt x="247" y="645"/>
                    </a:lnTo>
                    <a:lnTo>
                      <a:pt x="240" y="653"/>
                    </a:lnTo>
                    <a:lnTo>
                      <a:pt x="228" y="671"/>
                    </a:lnTo>
                    <a:lnTo>
                      <a:pt x="221" y="683"/>
                    </a:lnTo>
                    <a:lnTo>
                      <a:pt x="220" y="688"/>
                    </a:lnTo>
                    <a:lnTo>
                      <a:pt x="219" y="694"/>
                    </a:lnTo>
                    <a:lnTo>
                      <a:pt x="218" y="702"/>
                    </a:lnTo>
                    <a:lnTo>
                      <a:pt x="218" y="709"/>
                    </a:lnTo>
                    <a:lnTo>
                      <a:pt x="217" y="723"/>
                    </a:lnTo>
                    <a:lnTo>
                      <a:pt x="214" y="734"/>
                    </a:lnTo>
                    <a:lnTo>
                      <a:pt x="213" y="738"/>
                    </a:lnTo>
                    <a:lnTo>
                      <a:pt x="212" y="743"/>
                    </a:lnTo>
                    <a:lnTo>
                      <a:pt x="211" y="748"/>
                    </a:lnTo>
                    <a:lnTo>
                      <a:pt x="212" y="753"/>
                    </a:lnTo>
                    <a:lnTo>
                      <a:pt x="212" y="759"/>
                    </a:lnTo>
                    <a:lnTo>
                      <a:pt x="214" y="762"/>
                    </a:lnTo>
                    <a:lnTo>
                      <a:pt x="215" y="767"/>
                    </a:lnTo>
                    <a:lnTo>
                      <a:pt x="219" y="769"/>
                    </a:lnTo>
                    <a:lnTo>
                      <a:pt x="224" y="775"/>
                    </a:lnTo>
                    <a:lnTo>
                      <a:pt x="226" y="782"/>
                    </a:lnTo>
                    <a:lnTo>
                      <a:pt x="228" y="792"/>
                    </a:lnTo>
                    <a:lnTo>
                      <a:pt x="230" y="804"/>
                    </a:lnTo>
                    <a:lnTo>
                      <a:pt x="231" y="810"/>
                    </a:lnTo>
                    <a:lnTo>
                      <a:pt x="233" y="816"/>
                    </a:lnTo>
                    <a:lnTo>
                      <a:pt x="237" y="820"/>
                    </a:lnTo>
                    <a:lnTo>
                      <a:pt x="240" y="825"/>
                    </a:lnTo>
                    <a:lnTo>
                      <a:pt x="249" y="835"/>
                    </a:lnTo>
                    <a:lnTo>
                      <a:pt x="256" y="842"/>
                    </a:lnTo>
                    <a:lnTo>
                      <a:pt x="258" y="845"/>
                    </a:lnTo>
                    <a:lnTo>
                      <a:pt x="259" y="850"/>
                    </a:lnTo>
                    <a:lnTo>
                      <a:pt x="261" y="855"/>
                    </a:lnTo>
                    <a:lnTo>
                      <a:pt x="259" y="860"/>
                    </a:lnTo>
                    <a:lnTo>
                      <a:pt x="256" y="869"/>
                    </a:lnTo>
                    <a:lnTo>
                      <a:pt x="252" y="879"/>
                    </a:lnTo>
                    <a:lnTo>
                      <a:pt x="251" y="882"/>
                    </a:lnTo>
                    <a:lnTo>
                      <a:pt x="249" y="886"/>
                    </a:lnTo>
                    <a:lnTo>
                      <a:pt x="247" y="888"/>
                    </a:lnTo>
                    <a:lnTo>
                      <a:pt x="245" y="888"/>
                    </a:lnTo>
                    <a:lnTo>
                      <a:pt x="243" y="888"/>
                    </a:lnTo>
                    <a:lnTo>
                      <a:pt x="240" y="887"/>
                    </a:lnTo>
                    <a:lnTo>
                      <a:pt x="238" y="885"/>
                    </a:lnTo>
                    <a:lnTo>
                      <a:pt x="236" y="881"/>
                    </a:lnTo>
                    <a:lnTo>
                      <a:pt x="232" y="879"/>
                    </a:lnTo>
                    <a:lnTo>
                      <a:pt x="228" y="876"/>
                    </a:lnTo>
                    <a:lnTo>
                      <a:pt x="225" y="876"/>
                    </a:lnTo>
                    <a:lnTo>
                      <a:pt x="221" y="876"/>
                    </a:lnTo>
                    <a:lnTo>
                      <a:pt x="218" y="879"/>
                    </a:lnTo>
                    <a:lnTo>
                      <a:pt x="214" y="882"/>
                    </a:lnTo>
                    <a:lnTo>
                      <a:pt x="211" y="886"/>
                    </a:lnTo>
                    <a:lnTo>
                      <a:pt x="208" y="892"/>
                    </a:lnTo>
                    <a:lnTo>
                      <a:pt x="201" y="906"/>
                    </a:lnTo>
                    <a:lnTo>
                      <a:pt x="193" y="924"/>
                    </a:lnTo>
                    <a:lnTo>
                      <a:pt x="189" y="935"/>
                    </a:lnTo>
                    <a:lnTo>
                      <a:pt x="186" y="944"/>
                    </a:lnTo>
                    <a:lnTo>
                      <a:pt x="183" y="954"/>
                    </a:lnTo>
                    <a:lnTo>
                      <a:pt x="182" y="962"/>
                    </a:lnTo>
                    <a:lnTo>
                      <a:pt x="181" y="969"/>
                    </a:lnTo>
                    <a:lnTo>
                      <a:pt x="182" y="974"/>
                    </a:lnTo>
                    <a:lnTo>
                      <a:pt x="182" y="977"/>
                    </a:lnTo>
                    <a:lnTo>
                      <a:pt x="184" y="980"/>
                    </a:lnTo>
                    <a:lnTo>
                      <a:pt x="186" y="982"/>
                    </a:lnTo>
                    <a:lnTo>
                      <a:pt x="189" y="983"/>
                    </a:lnTo>
                    <a:lnTo>
                      <a:pt x="193" y="983"/>
                    </a:lnTo>
                    <a:lnTo>
                      <a:pt x="196" y="983"/>
                    </a:lnTo>
                    <a:lnTo>
                      <a:pt x="205" y="984"/>
                    </a:lnTo>
                    <a:lnTo>
                      <a:pt x="211" y="987"/>
                    </a:lnTo>
                    <a:lnTo>
                      <a:pt x="213" y="989"/>
                    </a:lnTo>
                    <a:lnTo>
                      <a:pt x="214" y="992"/>
                    </a:lnTo>
                    <a:lnTo>
                      <a:pt x="214" y="995"/>
                    </a:lnTo>
                    <a:lnTo>
                      <a:pt x="213" y="1000"/>
                    </a:lnTo>
                    <a:lnTo>
                      <a:pt x="209" y="1009"/>
                    </a:lnTo>
                    <a:lnTo>
                      <a:pt x="203" y="1017"/>
                    </a:lnTo>
                    <a:lnTo>
                      <a:pt x="198" y="1025"/>
                    </a:lnTo>
                    <a:lnTo>
                      <a:pt x="189" y="1033"/>
                    </a:lnTo>
                    <a:lnTo>
                      <a:pt x="182" y="1045"/>
                    </a:lnTo>
                    <a:lnTo>
                      <a:pt x="175" y="1058"/>
                    </a:lnTo>
                    <a:lnTo>
                      <a:pt x="169" y="1072"/>
                    </a:lnTo>
                    <a:lnTo>
                      <a:pt x="161" y="1083"/>
                    </a:lnTo>
                    <a:lnTo>
                      <a:pt x="154" y="1090"/>
                    </a:lnTo>
                    <a:lnTo>
                      <a:pt x="145" y="1095"/>
                    </a:lnTo>
                    <a:lnTo>
                      <a:pt x="136" y="1099"/>
                    </a:lnTo>
                    <a:lnTo>
                      <a:pt x="121" y="1102"/>
                    </a:lnTo>
                    <a:lnTo>
                      <a:pt x="114" y="1105"/>
                    </a:lnTo>
                    <a:lnTo>
                      <a:pt x="107" y="1108"/>
                    </a:lnTo>
                    <a:lnTo>
                      <a:pt x="101" y="1110"/>
                    </a:lnTo>
                    <a:lnTo>
                      <a:pt x="97" y="1114"/>
                    </a:lnTo>
                    <a:lnTo>
                      <a:pt x="93" y="1118"/>
                    </a:lnTo>
                    <a:lnTo>
                      <a:pt x="91" y="1121"/>
                    </a:lnTo>
                    <a:lnTo>
                      <a:pt x="89" y="1125"/>
                    </a:lnTo>
                    <a:lnTo>
                      <a:pt x="88" y="1128"/>
                    </a:lnTo>
                    <a:lnTo>
                      <a:pt x="99" y="1143"/>
                    </a:lnTo>
                    <a:lnTo>
                      <a:pt x="113" y="1162"/>
                    </a:lnTo>
                    <a:lnTo>
                      <a:pt x="113" y="1164"/>
                    </a:lnTo>
                    <a:lnTo>
                      <a:pt x="113" y="1166"/>
                    </a:lnTo>
                    <a:lnTo>
                      <a:pt x="112" y="1167"/>
                    </a:lnTo>
                    <a:lnTo>
                      <a:pt x="111" y="1170"/>
                    </a:lnTo>
                    <a:lnTo>
                      <a:pt x="106" y="1172"/>
                    </a:lnTo>
                    <a:lnTo>
                      <a:pt x="101" y="1175"/>
                    </a:lnTo>
                    <a:lnTo>
                      <a:pt x="95" y="1177"/>
                    </a:lnTo>
                    <a:lnTo>
                      <a:pt x="89" y="1179"/>
                    </a:lnTo>
                    <a:lnTo>
                      <a:pt x="83" y="1183"/>
                    </a:lnTo>
                    <a:lnTo>
                      <a:pt x="80" y="1189"/>
                    </a:lnTo>
                    <a:lnTo>
                      <a:pt x="74" y="1203"/>
                    </a:lnTo>
                    <a:lnTo>
                      <a:pt x="69" y="1221"/>
                    </a:lnTo>
                    <a:lnTo>
                      <a:pt x="68" y="1229"/>
                    </a:lnTo>
                    <a:lnTo>
                      <a:pt x="67" y="1238"/>
                    </a:lnTo>
                    <a:lnTo>
                      <a:pt x="67" y="1246"/>
                    </a:lnTo>
                    <a:lnTo>
                      <a:pt x="68" y="1252"/>
                    </a:lnTo>
                    <a:lnTo>
                      <a:pt x="69" y="1258"/>
                    </a:lnTo>
                    <a:lnTo>
                      <a:pt x="69" y="1263"/>
                    </a:lnTo>
                    <a:lnTo>
                      <a:pt x="69" y="1267"/>
                    </a:lnTo>
                    <a:lnTo>
                      <a:pt x="68" y="1271"/>
                    </a:lnTo>
                    <a:lnTo>
                      <a:pt x="64" y="1278"/>
                    </a:lnTo>
                    <a:lnTo>
                      <a:pt x="60" y="1285"/>
                    </a:lnTo>
                    <a:lnTo>
                      <a:pt x="57" y="1296"/>
                    </a:lnTo>
                    <a:lnTo>
                      <a:pt x="56" y="1308"/>
                    </a:lnTo>
                    <a:lnTo>
                      <a:pt x="56" y="1320"/>
                    </a:lnTo>
                    <a:lnTo>
                      <a:pt x="53" y="1330"/>
                    </a:lnTo>
                    <a:lnTo>
                      <a:pt x="50" y="1341"/>
                    </a:lnTo>
                    <a:lnTo>
                      <a:pt x="50" y="1353"/>
                    </a:lnTo>
                    <a:lnTo>
                      <a:pt x="50" y="1359"/>
                    </a:lnTo>
                    <a:lnTo>
                      <a:pt x="49" y="1365"/>
                    </a:lnTo>
                    <a:lnTo>
                      <a:pt x="49" y="1371"/>
                    </a:lnTo>
                    <a:lnTo>
                      <a:pt x="47" y="1376"/>
                    </a:lnTo>
                    <a:lnTo>
                      <a:pt x="39" y="1385"/>
                    </a:lnTo>
                    <a:lnTo>
                      <a:pt x="30" y="1395"/>
                    </a:lnTo>
                    <a:lnTo>
                      <a:pt x="19" y="1404"/>
                    </a:lnTo>
                    <a:lnTo>
                      <a:pt x="7" y="1414"/>
                    </a:lnTo>
                    <a:lnTo>
                      <a:pt x="3" y="1419"/>
                    </a:lnTo>
                    <a:lnTo>
                      <a:pt x="0" y="1425"/>
                    </a:lnTo>
                    <a:lnTo>
                      <a:pt x="0" y="1433"/>
                    </a:lnTo>
                    <a:lnTo>
                      <a:pt x="0" y="1440"/>
                    </a:lnTo>
                    <a:lnTo>
                      <a:pt x="3" y="1447"/>
                    </a:lnTo>
                    <a:lnTo>
                      <a:pt x="6" y="1454"/>
                    </a:lnTo>
                    <a:lnTo>
                      <a:pt x="11" y="1460"/>
                    </a:lnTo>
                    <a:lnTo>
                      <a:pt x="17" y="1465"/>
                    </a:lnTo>
                    <a:lnTo>
                      <a:pt x="22" y="1469"/>
                    </a:lnTo>
                    <a:lnTo>
                      <a:pt x="25" y="1473"/>
                    </a:lnTo>
                    <a:lnTo>
                      <a:pt x="28" y="1478"/>
                    </a:lnTo>
                    <a:lnTo>
                      <a:pt x="28" y="1481"/>
                    </a:lnTo>
                    <a:lnTo>
                      <a:pt x="26" y="1485"/>
                    </a:lnTo>
                    <a:lnTo>
                      <a:pt x="23" y="1488"/>
                    </a:lnTo>
                    <a:lnTo>
                      <a:pt x="19" y="1493"/>
                    </a:lnTo>
                    <a:lnTo>
                      <a:pt x="14" y="1498"/>
                    </a:lnTo>
                    <a:lnTo>
                      <a:pt x="12" y="1500"/>
                    </a:lnTo>
                    <a:lnTo>
                      <a:pt x="11" y="1504"/>
                    </a:lnTo>
                    <a:lnTo>
                      <a:pt x="10" y="1507"/>
                    </a:lnTo>
                    <a:lnTo>
                      <a:pt x="10" y="1510"/>
                    </a:lnTo>
                    <a:lnTo>
                      <a:pt x="11" y="1517"/>
                    </a:lnTo>
                    <a:lnTo>
                      <a:pt x="13" y="1524"/>
                    </a:lnTo>
                    <a:lnTo>
                      <a:pt x="18" y="1530"/>
                    </a:lnTo>
                    <a:lnTo>
                      <a:pt x="24" y="1536"/>
                    </a:lnTo>
                    <a:lnTo>
                      <a:pt x="31" y="1540"/>
                    </a:lnTo>
                    <a:lnTo>
                      <a:pt x="38" y="1542"/>
                    </a:lnTo>
                    <a:lnTo>
                      <a:pt x="51" y="1544"/>
                    </a:lnTo>
                    <a:lnTo>
                      <a:pt x="62" y="1549"/>
                    </a:lnTo>
                    <a:lnTo>
                      <a:pt x="72" y="1554"/>
                    </a:lnTo>
                    <a:lnTo>
                      <a:pt x="80" y="1561"/>
                    </a:lnTo>
                    <a:lnTo>
                      <a:pt x="85" y="1564"/>
                    </a:lnTo>
                    <a:lnTo>
                      <a:pt x="91" y="1566"/>
                    </a:lnTo>
                    <a:lnTo>
                      <a:pt x="98" y="1568"/>
                    </a:lnTo>
                    <a:lnTo>
                      <a:pt x="104" y="1568"/>
                    </a:lnTo>
                    <a:lnTo>
                      <a:pt x="119" y="1569"/>
                    </a:lnTo>
                    <a:lnTo>
                      <a:pt x="133" y="1568"/>
                    </a:lnTo>
                    <a:lnTo>
                      <a:pt x="145" y="1569"/>
                    </a:lnTo>
                    <a:lnTo>
                      <a:pt x="154" y="1572"/>
                    </a:lnTo>
                    <a:lnTo>
                      <a:pt x="161" y="1575"/>
                    </a:lnTo>
                    <a:lnTo>
                      <a:pt x="165" y="1581"/>
                    </a:lnTo>
                    <a:lnTo>
                      <a:pt x="171" y="1586"/>
                    </a:lnTo>
                    <a:lnTo>
                      <a:pt x="176" y="1588"/>
                    </a:lnTo>
                    <a:lnTo>
                      <a:pt x="182" y="1589"/>
                    </a:lnTo>
                    <a:lnTo>
                      <a:pt x="188" y="1588"/>
                    </a:lnTo>
                    <a:lnTo>
                      <a:pt x="199" y="1578"/>
                    </a:lnTo>
                    <a:lnTo>
                      <a:pt x="213" y="1562"/>
                    </a:lnTo>
                    <a:lnTo>
                      <a:pt x="223" y="1557"/>
                    </a:lnTo>
                    <a:lnTo>
                      <a:pt x="228" y="1555"/>
                    </a:lnTo>
                    <a:lnTo>
                      <a:pt x="230" y="1556"/>
                    </a:lnTo>
                    <a:lnTo>
                      <a:pt x="231" y="1557"/>
                    </a:lnTo>
                    <a:lnTo>
                      <a:pt x="232" y="1560"/>
                    </a:lnTo>
                    <a:lnTo>
                      <a:pt x="231" y="1562"/>
                    </a:lnTo>
                    <a:lnTo>
                      <a:pt x="224" y="1572"/>
                    </a:lnTo>
                    <a:lnTo>
                      <a:pt x="214" y="1581"/>
                    </a:lnTo>
                    <a:lnTo>
                      <a:pt x="213" y="1584"/>
                    </a:lnTo>
                    <a:lnTo>
                      <a:pt x="214" y="1586"/>
                    </a:lnTo>
                    <a:lnTo>
                      <a:pt x="217" y="1588"/>
                    </a:lnTo>
                    <a:lnTo>
                      <a:pt x="220" y="1592"/>
                    </a:lnTo>
                    <a:lnTo>
                      <a:pt x="231" y="1598"/>
                    </a:lnTo>
                    <a:lnTo>
                      <a:pt x="242" y="1605"/>
                    </a:lnTo>
                    <a:lnTo>
                      <a:pt x="251" y="1612"/>
                    </a:lnTo>
                    <a:lnTo>
                      <a:pt x="258" y="1620"/>
                    </a:lnTo>
                    <a:lnTo>
                      <a:pt x="263" y="1629"/>
                    </a:lnTo>
                    <a:lnTo>
                      <a:pt x="265" y="1638"/>
                    </a:lnTo>
                    <a:lnTo>
                      <a:pt x="269" y="1648"/>
                    </a:lnTo>
                    <a:lnTo>
                      <a:pt x="271" y="1655"/>
                    </a:lnTo>
                    <a:lnTo>
                      <a:pt x="274" y="1658"/>
                    </a:lnTo>
                    <a:lnTo>
                      <a:pt x="276" y="1661"/>
                    </a:lnTo>
                    <a:lnTo>
                      <a:pt x="278" y="1662"/>
                    </a:lnTo>
                    <a:lnTo>
                      <a:pt x="283" y="1662"/>
                    </a:lnTo>
                    <a:lnTo>
                      <a:pt x="289" y="1661"/>
                    </a:lnTo>
                    <a:lnTo>
                      <a:pt x="294" y="1660"/>
                    </a:lnTo>
                    <a:lnTo>
                      <a:pt x="300" y="1656"/>
                    </a:lnTo>
                    <a:lnTo>
                      <a:pt x="307" y="1651"/>
                    </a:lnTo>
                    <a:lnTo>
                      <a:pt x="318" y="1645"/>
                    </a:lnTo>
                    <a:lnTo>
                      <a:pt x="330" y="1641"/>
                    </a:lnTo>
                    <a:lnTo>
                      <a:pt x="341" y="1637"/>
                    </a:lnTo>
                    <a:lnTo>
                      <a:pt x="353" y="1633"/>
                    </a:lnTo>
                    <a:lnTo>
                      <a:pt x="365" y="1631"/>
                    </a:lnTo>
                    <a:lnTo>
                      <a:pt x="375" y="1629"/>
                    </a:lnTo>
                    <a:lnTo>
                      <a:pt x="379" y="1627"/>
                    </a:lnTo>
                    <a:lnTo>
                      <a:pt x="383" y="1627"/>
                    </a:lnTo>
                    <a:lnTo>
                      <a:pt x="385" y="1629"/>
                    </a:lnTo>
                    <a:lnTo>
                      <a:pt x="387" y="1630"/>
                    </a:lnTo>
                    <a:lnTo>
                      <a:pt x="388" y="1636"/>
                    </a:lnTo>
                    <a:lnTo>
                      <a:pt x="387" y="1643"/>
                    </a:lnTo>
                    <a:lnTo>
                      <a:pt x="383" y="1652"/>
                    </a:lnTo>
                    <a:lnTo>
                      <a:pt x="379" y="1664"/>
                    </a:lnTo>
                    <a:lnTo>
                      <a:pt x="378" y="1670"/>
                    </a:lnTo>
                    <a:lnTo>
                      <a:pt x="377" y="1676"/>
                    </a:lnTo>
                    <a:lnTo>
                      <a:pt x="377" y="1682"/>
                    </a:lnTo>
                    <a:lnTo>
                      <a:pt x="378" y="1687"/>
                    </a:lnTo>
                    <a:lnTo>
                      <a:pt x="381" y="1692"/>
                    </a:lnTo>
                    <a:lnTo>
                      <a:pt x="382" y="1695"/>
                    </a:lnTo>
                    <a:lnTo>
                      <a:pt x="385" y="1698"/>
                    </a:lnTo>
                    <a:lnTo>
                      <a:pt x="389" y="1699"/>
                    </a:lnTo>
                    <a:lnTo>
                      <a:pt x="396" y="1701"/>
                    </a:lnTo>
                    <a:lnTo>
                      <a:pt x="401" y="1704"/>
                    </a:lnTo>
                    <a:lnTo>
                      <a:pt x="404" y="1708"/>
                    </a:lnTo>
                    <a:lnTo>
                      <a:pt x="407" y="1715"/>
                    </a:lnTo>
                    <a:lnTo>
                      <a:pt x="409" y="1725"/>
                    </a:lnTo>
                    <a:lnTo>
                      <a:pt x="410" y="1733"/>
                    </a:lnTo>
                    <a:lnTo>
                      <a:pt x="412" y="1738"/>
                    </a:lnTo>
                    <a:lnTo>
                      <a:pt x="414" y="1742"/>
                    </a:lnTo>
                    <a:lnTo>
                      <a:pt x="415" y="1744"/>
                    </a:lnTo>
                    <a:lnTo>
                      <a:pt x="419" y="1746"/>
                    </a:lnTo>
                    <a:lnTo>
                      <a:pt x="423" y="1750"/>
                    </a:lnTo>
                    <a:lnTo>
                      <a:pt x="428" y="1753"/>
                    </a:lnTo>
                    <a:lnTo>
                      <a:pt x="432" y="1761"/>
                    </a:lnTo>
                    <a:lnTo>
                      <a:pt x="434" y="1774"/>
                    </a:lnTo>
                    <a:lnTo>
                      <a:pt x="436" y="1782"/>
                    </a:lnTo>
                    <a:lnTo>
                      <a:pt x="438" y="1788"/>
                    </a:lnTo>
                    <a:lnTo>
                      <a:pt x="440" y="1794"/>
                    </a:lnTo>
                    <a:lnTo>
                      <a:pt x="444" y="1800"/>
                    </a:lnTo>
                    <a:lnTo>
                      <a:pt x="450" y="1808"/>
                    </a:lnTo>
                    <a:lnTo>
                      <a:pt x="458" y="1816"/>
                    </a:lnTo>
                    <a:lnTo>
                      <a:pt x="463" y="1821"/>
                    </a:lnTo>
                    <a:lnTo>
                      <a:pt x="466" y="1825"/>
                    </a:lnTo>
                    <a:lnTo>
                      <a:pt x="469" y="1830"/>
                    </a:lnTo>
                    <a:lnTo>
                      <a:pt x="470" y="1833"/>
                    </a:lnTo>
                    <a:lnTo>
                      <a:pt x="470" y="1838"/>
                    </a:lnTo>
                    <a:lnTo>
                      <a:pt x="469" y="1843"/>
                    </a:lnTo>
                    <a:lnTo>
                      <a:pt x="466" y="1846"/>
                    </a:lnTo>
                    <a:lnTo>
                      <a:pt x="461" y="1851"/>
                    </a:lnTo>
                    <a:lnTo>
                      <a:pt x="457" y="1856"/>
                    </a:lnTo>
                    <a:lnTo>
                      <a:pt x="453" y="1862"/>
                    </a:lnTo>
                    <a:lnTo>
                      <a:pt x="452" y="1868"/>
                    </a:lnTo>
                    <a:lnTo>
                      <a:pt x="451" y="1874"/>
                    </a:lnTo>
                    <a:lnTo>
                      <a:pt x="451" y="1879"/>
                    </a:lnTo>
                    <a:lnTo>
                      <a:pt x="452" y="1884"/>
                    </a:lnTo>
                    <a:lnTo>
                      <a:pt x="453" y="1890"/>
                    </a:lnTo>
                    <a:lnTo>
                      <a:pt x="456" y="1895"/>
                    </a:lnTo>
                    <a:lnTo>
                      <a:pt x="461" y="1903"/>
                    </a:lnTo>
                    <a:lnTo>
                      <a:pt x="465" y="1912"/>
                    </a:lnTo>
                    <a:lnTo>
                      <a:pt x="467" y="1922"/>
                    </a:lnTo>
                    <a:lnTo>
                      <a:pt x="469" y="1933"/>
                    </a:lnTo>
                    <a:lnTo>
                      <a:pt x="469" y="1939"/>
                    </a:lnTo>
                    <a:lnTo>
                      <a:pt x="470" y="1945"/>
                    </a:lnTo>
                    <a:lnTo>
                      <a:pt x="472" y="1951"/>
                    </a:lnTo>
                    <a:lnTo>
                      <a:pt x="475" y="1958"/>
                    </a:lnTo>
                    <a:lnTo>
                      <a:pt x="482" y="1971"/>
                    </a:lnTo>
                    <a:lnTo>
                      <a:pt x="492" y="1985"/>
                    </a:lnTo>
                    <a:lnTo>
                      <a:pt x="498" y="1992"/>
                    </a:lnTo>
                    <a:lnTo>
                      <a:pt x="502" y="2001"/>
                    </a:lnTo>
                    <a:lnTo>
                      <a:pt x="505" y="2009"/>
                    </a:lnTo>
                    <a:lnTo>
                      <a:pt x="508" y="2017"/>
                    </a:lnTo>
                    <a:lnTo>
                      <a:pt x="510" y="2024"/>
                    </a:lnTo>
                    <a:lnTo>
                      <a:pt x="513" y="2032"/>
                    </a:lnTo>
                    <a:lnTo>
                      <a:pt x="515" y="2039"/>
                    </a:lnTo>
                    <a:lnTo>
                      <a:pt x="519" y="2045"/>
                    </a:lnTo>
                    <a:lnTo>
                      <a:pt x="526" y="2051"/>
                    </a:lnTo>
                    <a:lnTo>
                      <a:pt x="534" y="2057"/>
                    </a:lnTo>
                    <a:lnTo>
                      <a:pt x="543" y="2060"/>
                    </a:lnTo>
                    <a:lnTo>
                      <a:pt x="555" y="2064"/>
                    </a:lnTo>
                    <a:lnTo>
                      <a:pt x="558" y="2063"/>
                    </a:lnTo>
                    <a:lnTo>
                      <a:pt x="560" y="2061"/>
                    </a:lnTo>
                    <a:lnTo>
                      <a:pt x="561" y="2060"/>
                    </a:lnTo>
                    <a:lnTo>
                      <a:pt x="562" y="2059"/>
                    </a:lnTo>
                    <a:lnTo>
                      <a:pt x="564" y="2057"/>
                    </a:lnTo>
                    <a:lnTo>
                      <a:pt x="564" y="2053"/>
                    </a:lnTo>
                    <a:lnTo>
                      <a:pt x="564" y="2047"/>
                    </a:lnTo>
                    <a:lnTo>
                      <a:pt x="561" y="2042"/>
                    </a:lnTo>
                    <a:lnTo>
                      <a:pt x="559" y="2040"/>
                    </a:lnTo>
                    <a:lnTo>
                      <a:pt x="555" y="2038"/>
                    </a:lnTo>
                    <a:lnTo>
                      <a:pt x="553" y="2034"/>
                    </a:lnTo>
                    <a:lnTo>
                      <a:pt x="551" y="2030"/>
                    </a:lnTo>
                    <a:lnTo>
                      <a:pt x="549" y="2026"/>
                    </a:lnTo>
                    <a:lnTo>
                      <a:pt x="552" y="2021"/>
                    </a:lnTo>
                    <a:lnTo>
                      <a:pt x="553" y="2020"/>
                    </a:lnTo>
                    <a:lnTo>
                      <a:pt x="555" y="2019"/>
                    </a:lnTo>
                    <a:lnTo>
                      <a:pt x="559" y="2017"/>
                    </a:lnTo>
                    <a:lnTo>
                      <a:pt x="561" y="2017"/>
                    </a:lnTo>
                    <a:lnTo>
                      <a:pt x="565" y="2019"/>
                    </a:lnTo>
                    <a:lnTo>
                      <a:pt x="568" y="2020"/>
                    </a:lnTo>
                    <a:lnTo>
                      <a:pt x="572" y="2021"/>
                    </a:lnTo>
                    <a:lnTo>
                      <a:pt x="574" y="2023"/>
                    </a:lnTo>
                    <a:lnTo>
                      <a:pt x="578" y="2027"/>
                    </a:lnTo>
                    <a:lnTo>
                      <a:pt x="584" y="2030"/>
                    </a:lnTo>
                    <a:lnTo>
                      <a:pt x="587" y="2033"/>
                    </a:lnTo>
                    <a:lnTo>
                      <a:pt x="592" y="2034"/>
                    </a:lnTo>
                    <a:lnTo>
                      <a:pt x="597" y="2034"/>
                    </a:lnTo>
                    <a:lnTo>
                      <a:pt x="602" y="2033"/>
                    </a:lnTo>
                    <a:lnTo>
                      <a:pt x="604" y="2032"/>
                    </a:lnTo>
                    <a:lnTo>
                      <a:pt x="606" y="2030"/>
                    </a:lnTo>
                    <a:lnTo>
                      <a:pt x="608" y="2028"/>
                    </a:lnTo>
                    <a:lnTo>
                      <a:pt x="608" y="2026"/>
                    </a:lnTo>
                    <a:lnTo>
                      <a:pt x="608" y="2021"/>
                    </a:lnTo>
                    <a:lnTo>
                      <a:pt x="608" y="2015"/>
                    </a:lnTo>
                    <a:lnTo>
                      <a:pt x="603" y="2004"/>
                    </a:lnTo>
                    <a:lnTo>
                      <a:pt x="599" y="1996"/>
                    </a:lnTo>
                    <a:lnTo>
                      <a:pt x="598" y="1994"/>
                    </a:lnTo>
                    <a:lnTo>
                      <a:pt x="598" y="1991"/>
                    </a:lnTo>
                    <a:lnTo>
                      <a:pt x="598" y="1988"/>
                    </a:lnTo>
                    <a:lnTo>
                      <a:pt x="601" y="1985"/>
                    </a:lnTo>
                    <a:lnTo>
                      <a:pt x="602" y="1983"/>
                    </a:lnTo>
                    <a:lnTo>
                      <a:pt x="605" y="1982"/>
                    </a:lnTo>
                    <a:lnTo>
                      <a:pt x="610" y="1982"/>
                    </a:lnTo>
                    <a:lnTo>
                      <a:pt x="616" y="1983"/>
                    </a:lnTo>
                    <a:lnTo>
                      <a:pt x="621" y="1985"/>
                    </a:lnTo>
                    <a:lnTo>
                      <a:pt x="626" y="1985"/>
                    </a:lnTo>
                    <a:lnTo>
                      <a:pt x="628" y="1984"/>
                    </a:lnTo>
                    <a:lnTo>
                      <a:pt x="630" y="1983"/>
                    </a:lnTo>
                    <a:lnTo>
                      <a:pt x="633" y="1980"/>
                    </a:lnTo>
                    <a:lnTo>
                      <a:pt x="635" y="1979"/>
                    </a:lnTo>
                    <a:lnTo>
                      <a:pt x="639" y="1978"/>
                    </a:lnTo>
                    <a:lnTo>
                      <a:pt x="643" y="1977"/>
                    </a:lnTo>
                    <a:lnTo>
                      <a:pt x="654" y="1977"/>
                    </a:lnTo>
                    <a:lnTo>
                      <a:pt x="665" y="1976"/>
                    </a:lnTo>
                    <a:lnTo>
                      <a:pt x="669" y="1975"/>
                    </a:lnTo>
                    <a:lnTo>
                      <a:pt x="674" y="1972"/>
                    </a:lnTo>
                    <a:lnTo>
                      <a:pt x="678" y="1970"/>
                    </a:lnTo>
                    <a:lnTo>
                      <a:pt x="681" y="1965"/>
                    </a:lnTo>
                    <a:lnTo>
                      <a:pt x="685" y="1957"/>
                    </a:lnTo>
                    <a:lnTo>
                      <a:pt x="689" y="1951"/>
                    </a:lnTo>
                    <a:lnTo>
                      <a:pt x="689" y="1947"/>
                    </a:lnTo>
                    <a:lnTo>
                      <a:pt x="689" y="1945"/>
                    </a:lnTo>
                    <a:lnTo>
                      <a:pt x="687" y="1942"/>
                    </a:lnTo>
                    <a:lnTo>
                      <a:pt x="686" y="1941"/>
                    </a:lnTo>
                    <a:lnTo>
                      <a:pt x="671" y="1933"/>
                    </a:lnTo>
                    <a:lnTo>
                      <a:pt x="653" y="1922"/>
                    </a:lnTo>
                    <a:lnTo>
                      <a:pt x="652" y="1920"/>
                    </a:lnTo>
                    <a:lnTo>
                      <a:pt x="650" y="1919"/>
                    </a:lnTo>
                    <a:lnTo>
                      <a:pt x="652" y="1916"/>
                    </a:lnTo>
                    <a:lnTo>
                      <a:pt x="653" y="1915"/>
                    </a:lnTo>
                    <a:lnTo>
                      <a:pt x="658" y="1914"/>
                    </a:lnTo>
                    <a:lnTo>
                      <a:pt x="667" y="1914"/>
                    </a:lnTo>
                    <a:lnTo>
                      <a:pt x="680" y="1916"/>
                    </a:lnTo>
                    <a:lnTo>
                      <a:pt x="697" y="1919"/>
                    </a:lnTo>
                    <a:lnTo>
                      <a:pt x="712" y="1922"/>
                    </a:lnTo>
                    <a:lnTo>
                      <a:pt x="723" y="1926"/>
                    </a:lnTo>
                    <a:lnTo>
                      <a:pt x="730" y="1931"/>
                    </a:lnTo>
                    <a:lnTo>
                      <a:pt x="736" y="1938"/>
                    </a:lnTo>
                    <a:lnTo>
                      <a:pt x="740" y="1946"/>
                    </a:lnTo>
                    <a:lnTo>
                      <a:pt x="742" y="1956"/>
                    </a:lnTo>
                    <a:lnTo>
                      <a:pt x="741" y="1964"/>
                    </a:lnTo>
                    <a:lnTo>
                      <a:pt x="737" y="1975"/>
                    </a:lnTo>
                    <a:lnTo>
                      <a:pt x="732" y="1985"/>
                    </a:lnTo>
                    <a:lnTo>
                      <a:pt x="728" y="1995"/>
                    </a:lnTo>
                    <a:lnTo>
                      <a:pt x="727" y="2000"/>
                    </a:lnTo>
                    <a:lnTo>
                      <a:pt x="728" y="2004"/>
                    </a:lnTo>
                    <a:lnTo>
                      <a:pt x="729" y="2008"/>
                    </a:lnTo>
                    <a:lnTo>
                      <a:pt x="730" y="2009"/>
                    </a:lnTo>
                    <a:lnTo>
                      <a:pt x="732" y="2010"/>
                    </a:lnTo>
                    <a:lnTo>
                      <a:pt x="736" y="2009"/>
                    </a:lnTo>
                    <a:lnTo>
                      <a:pt x="741" y="2007"/>
                    </a:lnTo>
                    <a:lnTo>
                      <a:pt x="746" y="2003"/>
                    </a:lnTo>
                    <a:lnTo>
                      <a:pt x="750" y="1998"/>
                    </a:lnTo>
                    <a:lnTo>
                      <a:pt x="755" y="1994"/>
                    </a:lnTo>
                    <a:lnTo>
                      <a:pt x="757" y="1988"/>
                    </a:lnTo>
                    <a:lnTo>
                      <a:pt x="760" y="1980"/>
                    </a:lnTo>
                    <a:lnTo>
                      <a:pt x="760" y="1973"/>
                    </a:lnTo>
                    <a:lnTo>
                      <a:pt x="760" y="1965"/>
                    </a:lnTo>
                    <a:lnTo>
                      <a:pt x="759" y="1957"/>
                    </a:lnTo>
                    <a:lnTo>
                      <a:pt x="756" y="1948"/>
                    </a:lnTo>
                    <a:lnTo>
                      <a:pt x="755" y="1940"/>
                    </a:lnTo>
                    <a:lnTo>
                      <a:pt x="753" y="1932"/>
                    </a:lnTo>
                    <a:lnTo>
                      <a:pt x="753" y="1925"/>
                    </a:lnTo>
                    <a:lnTo>
                      <a:pt x="753" y="1919"/>
                    </a:lnTo>
                    <a:lnTo>
                      <a:pt x="755" y="1908"/>
                    </a:lnTo>
                    <a:lnTo>
                      <a:pt x="756" y="1896"/>
                    </a:lnTo>
                    <a:lnTo>
                      <a:pt x="757" y="1884"/>
                    </a:lnTo>
                    <a:lnTo>
                      <a:pt x="760" y="1877"/>
                    </a:lnTo>
                    <a:lnTo>
                      <a:pt x="765" y="1875"/>
                    </a:lnTo>
                    <a:lnTo>
                      <a:pt x="775" y="1872"/>
                    </a:lnTo>
                    <a:lnTo>
                      <a:pt x="780" y="1871"/>
                    </a:lnTo>
                    <a:lnTo>
                      <a:pt x="785" y="1871"/>
                    </a:lnTo>
                    <a:lnTo>
                      <a:pt x="790" y="1872"/>
                    </a:lnTo>
                    <a:lnTo>
                      <a:pt x="791" y="1874"/>
                    </a:lnTo>
                    <a:lnTo>
                      <a:pt x="792" y="1876"/>
                    </a:lnTo>
                    <a:lnTo>
                      <a:pt x="792" y="1879"/>
                    </a:lnTo>
                    <a:lnTo>
                      <a:pt x="791" y="1884"/>
                    </a:lnTo>
                    <a:lnTo>
                      <a:pt x="788" y="1889"/>
                    </a:lnTo>
                    <a:lnTo>
                      <a:pt x="785" y="1896"/>
                    </a:lnTo>
                    <a:lnTo>
                      <a:pt x="780" y="1903"/>
                    </a:lnTo>
                    <a:lnTo>
                      <a:pt x="776" y="1912"/>
                    </a:lnTo>
                    <a:lnTo>
                      <a:pt x="775" y="1921"/>
                    </a:lnTo>
                    <a:lnTo>
                      <a:pt x="775" y="1923"/>
                    </a:lnTo>
                    <a:lnTo>
                      <a:pt x="778" y="1926"/>
                    </a:lnTo>
                    <a:lnTo>
                      <a:pt x="780" y="1928"/>
                    </a:lnTo>
                    <a:lnTo>
                      <a:pt x="782" y="1928"/>
                    </a:lnTo>
                    <a:lnTo>
                      <a:pt x="786" y="1928"/>
                    </a:lnTo>
                    <a:lnTo>
                      <a:pt x="790" y="1927"/>
                    </a:lnTo>
                    <a:lnTo>
                      <a:pt x="792" y="1923"/>
                    </a:lnTo>
                    <a:lnTo>
                      <a:pt x="794" y="1919"/>
                    </a:lnTo>
                    <a:lnTo>
                      <a:pt x="799" y="1908"/>
                    </a:lnTo>
                    <a:lnTo>
                      <a:pt x="806" y="1898"/>
                    </a:lnTo>
                    <a:lnTo>
                      <a:pt x="815" y="1890"/>
                    </a:lnTo>
                    <a:lnTo>
                      <a:pt x="823" y="1883"/>
                    </a:lnTo>
                    <a:lnTo>
                      <a:pt x="830" y="1877"/>
                    </a:lnTo>
                    <a:lnTo>
                      <a:pt x="836" y="1872"/>
                    </a:lnTo>
                    <a:lnTo>
                      <a:pt x="841" y="1868"/>
                    </a:lnTo>
                    <a:lnTo>
                      <a:pt x="842" y="1865"/>
                    </a:lnTo>
                    <a:lnTo>
                      <a:pt x="841" y="1849"/>
                    </a:lnTo>
                    <a:lnTo>
                      <a:pt x="841" y="1834"/>
                    </a:lnTo>
                    <a:lnTo>
                      <a:pt x="843" y="1822"/>
                    </a:lnTo>
                    <a:lnTo>
                      <a:pt x="845" y="1812"/>
                    </a:lnTo>
                    <a:lnTo>
                      <a:pt x="849" y="1805"/>
                    </a:lnTo>
                    <a:lnTo>
                      <a:pt x="854" y="1799"/>
                    </a:lnTo>
                    <a:lnTo>
                      <a:pt x="860" y="1794"/>
                    </a:lnTo>
                    <a:lnTo>
                      <a:pt x="867" y="1790"/>
                    </a:lnTo>
                    <a:lnTo>
                      <a:pt x="879" y="1789"/>
                    </a:lnTo>
                    <a:lnTo>
                      <a:pt x="892" y="1788"/>
                    </a:lnTo>
                    <a:lnTo>
                      <a:pt x="899" y="1787"/>
                    </a:lnTo>
                    <a:lnTo>
                      <a:pt x="907" y="1784"/>
                    </a:lnTo>
                    <a:lnTo>
                      <a:pt x="914" y="1781"/>
                    </a:lnTo>
                    <a:lnTo>
                      <a:pt x="921" y="1775"/>
                    </a:lnTo>
                    <a:lnTo>
                      <a:pt x="925" y="1771"/>
                    </a:lnTo>
                    <a:lnTo>
                      <a:pt x="927" y="1768"/>
                    </a:lnTo>
                    <a:lnTo>
                      <a:pt x="927" y="1763"/>
                    </a:lnTo>
                    <a:lnTo>
                      <a:pt x="927" y="1758"/>
                    </a:lnTo>
                    <a:lnTo>
                      <a:pt x="925" y="1748"/>
                    </a:lnTo>
                    <a:lnTo>
                      <a:pt x="920" y="1737"/>
                    </a:lnTo>
                    <a:lnTo>
                      <a:pt x="917" y="1734"/>
                    </a:lnTo>
                    <a:lnTo>
                      <a:pt x="910" y="1730"/>
                    </a:lnTo>
                    <a:lnTo>
                      <a:pt x="899" y="1725"/>
                    </a:lnTo>
                    <a:lnTo>
                      <a:pt x="886" y="1721"/>
                    </a:lnTo>
                    <a:lnTo>
                      <a:pt x="872" y="1718"/>
                    </a:lnTo>
                    <a:lnTo>
                      <a:pt x="856" y="1715"/>
                    </a:lnTo>
                    <a:lnTo>
                      <a:pt x="842" y="1714"/>
                    </a:lnTo>
                    <a:lnTo>
                      <a:pt x="829" y="1715"/>
                    </a:lnTo>
                    <a:lnTo>
                      <a:pt x="822" y="1717"/>
                    </a:lnTo>
                    <a:lnTo>
                      <a:pt x="816" y="1717"/>
                    </a:lnTo>
                    <a:lnTo>
                      <a:pt x="811" y="1715"/>
                    </a:lnTo>
                    <a:lnTo>
                      <a:pt x="807" y="1714"/>
                    </a:lnTo>
                    <a:lnTo>
                      <a:pt x="805" y="1712"/>
                    </a:lnTo>
                    <a:lnTo>
                      <a:pt x="804" y="1709"/>
                    </a:lnTo>
                    <a:lnTo>
                      <a:pt x="805" y="1706"/>
                    </a:lnTo>
                    <a:lnTo>
                      <a:pt x="806" y="1702"/>
                    </a:lnTo>
                    <a:lnTo>
                      <a:pt x="807" y="1698"/>
                    </a:lnTo>
                    <a:lnTo>
                      <a:pt x="810" y="1693"/>
                    </a:lnTo>
                    <a:lnTo>
                      <a:pt x="812" y="1689"/>
                    </a:lnTo>
                    <a:lnTo>
                      <a:pt x="816" y="1686"/>
                    </a:lnTo>
                    <a:lnTo>
                      <a:pt x="820" y="1683"/>
                    </a:lnTo>
                    <a:lnTo>
                      <a:pt x="828" y="1681"/>
                    </a:lnTo>
                    <a:lnTo>
                      <a:pt x="836" y="1680"/>
                    </a:lnTo>
                    <a:lnTo>
                      <a:pt x="847" y="1679"/>
                    </a:lnTo>
                    <a:lnTo>
                      <a:pt x="854" y="1679"/>
                    </a:lnTo>
                    <a:lnTo>
                      <a:pt x="858" y="1679"/>
                    </a:lnTo>
                    <a:lnTo>
                      <a:pt x="861" y="1680"/>
                    </a:lnTo>
                    <a:lnTo>
                      <a:pt x="864" y="1682"/>
                    </a:lnTo>
                    <a:lnTo>
                      <a:pt x="866" y="1682"/>
                    </a:lnTo>
                    <a:lnTo>
                      <a:pt x="868" y="1682"/>
                    </a:lnTo>
                    <a:lnTo>
                      <a:pt x="869" y="1681"/>
                    </a:lnTo>
                    <a:lnTo>
                      <a:pt x="872" y="1679"/>
                    </a:lnTo>
                    <a:lnTo>
                      <a:pt x="875" y="1674"/>
                    </a:lnTo>
                    <a:lnTo>
                      <a:pt x="878" y="1668"/>
                    </a:lnTo>
                    <a:lnTo>
                      <a:pt x="878" y="1661"/>
                    </a:lnTo>
                    <a:lnTo>
                      <a:pt x="876" y="1655"/>
                    </a:lnTo>
                    <a:lnTo>
                      <a:pt x="875" y="1652"/>
                    </a:lnTo>
                    <a:lnTo>
                      <a:pt x="872" y="1650"/>
                    </a:lnTo>
                    <a:lnTo>
                      <a:pt x="868" y="1649"/>
                    </a:lnTo>
                    <a:lnTo>
                      <a:pt x="864" y="1649"/>
                    </a:lnTo>
                    <a:lnTo>
                      <a:pt x="855" y="1648"/>
                    </a:lnTo>
                    <a:lnTo>
                      <a:pt x="845" y="1647"/>
                    </a:lnTo>
                    <a:lnTo>
                      <a:pt x="842" y="1647"/>
                    </a:lnTo>
                    <a:lnTo>
                      <a:pt x="837" y="1644"/>
                    </a:lnTo>
                    <a:lnTo>
                      <a:pt x="835" y="1643"/>
                    </a:lnTo>
                    <a:lnTo>
                      <a:pt x="832" y="1641"/>
                    </a:lnTo>
                    <a:lnTo>
                      <a:pt x="832" y="1637"/>
                    </a:lnTo>
                    <a:lnTo>
                      <a:pt x="835" y="1633"/>
                    </a:lnTo>
                    <a:lnTo>
                      <a:pt x="839" y="1630"/>
                    </a:lnTo>
                    <a:lnTo>
                      <a:pt x="845" y="1626"/>
                    </a:lnTo>
                    <a:lnTo>
                      <a:pt x="860" y="1620"/>
                    </a:lnTo>
                    <a:lnTo>
                      <a:pt x="873" y="1618"/>
                    </a:lnTo>
                    <a:lnTo>
                      <a:pt x="878" y="1618"/>
                    </a:lnTo>
                    <a:lnTo>
                      <a:pt x="882" y="1619"/>
                    </a:lnTo>
                    <a:lnTo>
                      <a:pt x="887" y="1620"/>
                    </a:lnTo>
                    <a:lnTo>
                      <a:pt x="891" y="1623"/>
                    </a:lnTo>
                    <a:lnTo>
                      <a:pt x="895" y="1625"/>
                    </a:lnTo>
                    <a:lnTo>
                      <a:pt x="898" y="1627"/>
                    </a:lnTo>
                    <a:lnTo>
                      <a:pt x="901" y="1631"/>
                    </a:lnTo>
                    <a:lnTo>
                      <a:pt x="904" y="1635"/>
                    </a:lnTo>
                    <a:lnTo>
                      <a:pt x="905" y="1638"/>
                    </a:lnTo>
                    <a:lnTo>
                      <a:pt x="905" y="1642"/>
                    </a:lnTo>
                    <a:lnTo>
                      <a:pt x="905" y="1647"/>
                    </a:lnTo>
                    <a:lnTo>
                      <a:pt x="905" y="1650"/>
                    </a:lnTo>
                    <a:lnTo>
                      <a:pt x="902" y="1657"/>
                    </a:lnTo>
                    <a:lnTo>
                      <a:pt x="899" y="1666"/>
                    </a:lnTo>
                    <a:lnTo>
                      <a:pt x="898" y="1669"/>
                    </a:lnTo>
                    <a:lnTo>
                      <a:pt x="898" y="1673"/>
                    </a:lnTo>
                    <a:lnTo>
                      <a:pt x="898" y="1676"/>
                    </a:lnTo>
                    <a:lnTo>
                      <a:pt x="898" y="1681"/>
                    </a:lnTo>
                    <a:lnTo>
                      <a:pt x="899" y="1685"/>
                    </a:lnTo>
                    <a:lnTo>
                      <a:pt x="901" y="1688"/>
                    </a:lnTo>
                    <a:lnTo>
                      <a:pt x="904" y="1692"/>
                    </a:lnTo>
                    <a:lnTo>
                      <a:pt x="907" y="1694"/>
                    </a:lnTo>
                    <a:lnTo>
                      <a:pt x="912" y="1695"/>
                    </a:lnTo>
                    <a:lnTo>
                      <a:pt x="917" y="1694"/>
                    </a:lnTo>
                    <a:lnTo>
                      <a:pt x="923" y="1692"/>
                    </a:lnTo>
                    <a:lnTo>
                      <a:pt x="929" y="1688"/>
                    </a:lnTo>
                    <a:lnTo>
                      <a:pt x="933" y="1683"/>
                    </a:lnTo>
                    <a:lnTo>
                      <a:pt x="938" y="1679"/>
                    </a:lnTo>
                    <a:lnTo>
                      <a:pt x="942" y="1675"/>
                    </a:lnTo>
                    <a:lnTo>
                      <a:pt x="944" y="1670"/>
                    </a:lnTo>
                    <a:lnTo>
                      <a:pt x="944" y="1664"/>
                    </a:lnTo>
                    <a:lnTo>
                      <a:pt x="943" y="1658"/>
                    </a:lnTo>
                    <a:lnTo>
                      <a:pt x="939" y="1654"/>
                    </a:lnTo>
                    <a:lnTo>
                      <a:pt x="933" y="1649"/>
                    </a:lnTo>
                    <a:lnTo>
                      <a:pt x="930" y="1647"/>
                    </a:lnTo>
                    <a:lnTo>
                      <a:pt x="926" y="1642"/>
                    </a:lnTo>
                    <a:lnTo>
                      <a:pt x="924" y="1637"/>
                    </a:lnTo>
                    <a:lnTo>
                      <a:pt x="921" y="1631"/>
                    </a:lnTo>
                    <a:lnTo>
                      <a:pt x="919" y="1625"/>
                    </a:lnTo>
                    <a:lnTo>
                      <a:pt x="918" y="1617"/>
                    </a:lnTo>
                    <a:lnTo>
                      <a:pt x="918" y="1608"/>
                    </a:lnTo>
                    <a:lnTo>
                      <a:pt x="919" y="1599"/>
                    </a:lnTo>
                    <a:lnTo>
                      <a:pt x="921" y="1591"/>
                    </a:lnTo>
                    <a:lnTo>
                      <a:pt x="924" y="1584"/>
                    </a:lnTo>
                    <a:lnTo>
                      <a:pt x="926" y="1580"/>
                    </a:lnTo>
                    <a:lnTo>
                      <a:pt x="929" y="1578"/>
                    </a:lnTo>
                    <a:lnTo>
                      <a:pt x="931" y="1578"/>
                    </a:lnTo>
                    <a:lnTo>
                      <a:pt x="932" y="1579"/>
                    </a:lnTo>
                    <a:lnTo>
                      <a:pt x="935" y="1581"/>
                    </a:lnTo>
                    <a:lnTo>
                      <a:pt x="936" y="1584"/>
                    </a:lnTo>
                    <a:lnTo>
                      <a:pt x="937" y="1594"/>
                    </a:lnTo>
                    <a:lnTo>
                      <a:pt x="937" y="1608"/>
                    </a:lnTo>
                    <a:lnTo>
                      <a:pt x="937" y="1623"/>
                    </a:lnTo>
                    <a:lnTo>
                      <a:pt x="938" y="1631"/>
                    </a:lnTo>
                    <a:lnTo>
                      <a:pt x="941" y="1635"/>
                    </a:lnTo>
                    <a:lnTo>
                      <a:pt x="943" y="1637"/>
                    </a:lnTo>
                    <a:lnTo>
                      <a:pt x="946" y="1638"/>
                    </a:lnTo>
                    <a:lnTo>
                      <a:pt x="949" y="1638"/>
                    </a:lnTo>
                    <a:lnTo>
                      <a:pt x="954" y="1639"/>
                    </a:lnTo>
                    <a:lnTo>
                      <a:pt x="961" y="1638"/>
                    </a:lnTo>
                    <a:lnTo>
                      <a:pt x="963" y="1638"/>
                    </a:lnTo>
                    <a:lnTo>
                      <a:pt x="967" y="1636"/>
                    </a:lnTo>
                    <a:lnTo>
                      <a:pt x="969" y="1633"/>
                    </a:lnTo>
                    <a:lnTo>
                      <a:pt x="971" y="1631"/>
                    </a:lnTo>
                    <a:lnTo>
                      <a:pt x="974" y="1626"/>
                    </a:lnTo>
                    <a:lnTo>
                      <a:pt x="977" y="1623"/>
                    </a:lnTo>
                    <a:lnTo>
                      <a:pt x="981" y="1619"/>
                    </a:lnTo>
                    <a:lnTo>
                      <a:pt x="986" y="1616"/>
                    </a:lnTo>
                    <a:lnTo>
                      <a:pt x="992" y="1612"/>
                    </a:lnTo>
                    <a:lnTo>
                      <a:pt x="996" y="1610"/>
                    </a:lnTo>
                    <a:lnTo>
                      <a:pt x="1004" y="1610"/>
                    </a:lnTo>
                    <a:lnTo>
                      <a:pt x="1009" y="1610"/>
                    </a:lnTo>
                    <a:lnTo>
                      <a:pt x="1015" y="1610"/>
                    </a:lnTo>
                    <a:lnTo>
                      <a:pt x="1020" y="1610"/>
                    </a:lnTo>
                    <a:lnTo>
                      <a:pt x="1024" y="1608"/>
                    </a:lnTo>
                    <a:lnTo>
                      <a:pt x="1026" y="1607"/>
                    </a:lnTo>
                    <a:lnTo>
                      <a:pt x="1027" y="1606"/>
                    </a:lnTo>
                    <a:lnTo>
                      <a:pt x="1028" y="1603"/>
                    </a:lnTo>
                    <a:lnTo>
                      <a:pt x="1028" y="1599"/>
                    </a:lnTo>
                    <a:lnTo>
                      <a:pt x="1027" y="1595"/>
                    </a:lnTo>
                    <a:lnTo>
                      <a:pt x="1027" y="1586"/>
                    </a:lnTo>
                    <a:lnTo>
                      <a:pt x="1027" y="1578"/>
                    </a:lnTo>
                    <a:lnTo>
                      <a:pt x="1028" y="1573"/>
                    </a:lnTo>
                    <a:lnTo>
                      <a:pt x="1028" y="1569"/>
                    </a:lnTo>
                    <a:lnTo>
                      <a:pt x="1030" y="1567"/>
                    </a:lnTo>
                    <a:lnTo>
                      <a:pt x="1032" y="1566"/>
                    </a:lnTo>
                    <a:lnTo>
                      <a:pt x="1033" y="1566"/>
                    </a:lnTo>
                    <a:lnTo>
                      <a:pt x="1034" y="1566"/>
                    </a:lnTo>
                    <a:lnTo>
                      <a:pt x="1036" y="1568"/>
                    </a:lnTo>
                    <a:lnTo>
                      <a:pt x="1037" y="1570"/>
                    </a:lnTo>
                    <a:lnTo>
                      <a:pt x="1038" y="1576"/>
                    </a:lnTo>
                    <a:lnTo>
                      <a:pt x="1039" y="1585"/>
                    </a:lnTo>
                    <a:lnTo>
                      <a:pt x="1039" y="1588"/>
                    </a:lnTo>
                    <a:lnTo>
                      <a:pt x="1040" y="1592"/>
                    </a:lnTo>
                    <a:lnTo>
                      <a:pt x="1042" y="1594"/>
                    </a:lnTo>
                    <a:lnTo>
                      <a:pt x="1044" y="1598"/>
                    </a:lnTo>
                    <a:lnTo>
                      <a:pt x="1048" y="1600"/>
                    </a:lnTo>
                    <a:lnTo>
                      <a:pt x="1051" y="1603"/>
                    </a:lnTo>
                    <a:lnTo>
                      <a:pt x="1056" y="1604"/>
                    </a:lnTo>
                    <a:lnTo>
                      <a:pt x="1062" y="1604"/>
                    </a:lnTo>
                    <a:lnTo>
                      <a:pt x="1074" y="1603"/>
                    </a:lnTo>
                    <a:lnTo>
                      <a:pt x="1083" y="1603"/>
                    </a:lnTo>
                    <a:lnTo>
                      <a:pt x="1087" y="1604"/>
                    </a:lnTo>
                    <a:lnTo>
                      <a:pt x="1089" y="1606"/>
                    </a:lnTo>
                    <a:lnTo>
                      <a:pt x="1090" y="1610"/>
                    </a:lnTo>
                    <a:lnTo>
                      <a:pt x="1090" y="1616"/>
                    </a:lnTo>
                    <a:lnTo>
                      <a:pt x="1089" y="1626"/>
                    </a:lnTo>
                    <a:lnTo>
                      <a:pt x="1090" y="1635"/>
                    </a:lnTo>
                    <a:lnTo>
                      <a:pt x="1091" y="1638"/>
                    </a:lnTo>
                    <a:lnTo>
                      <a:pt x="1093" y="1641"/>
                    </a:lnTo>
                    <a:lnTo>
                      <a:pt x="1095" y="1642"/>
                    </a:lnTo>
                    <a:lnTo>
                      <a:pt x="1097" y="1643"/>
                    </a:lnTo>
                    <a:lnTo>
                      <a:pt x="1101" y="1644"/>
                    </a:lnTo>
                    <a:lnTo>
                      <a:pt x="1103" y="1642"/>
                    </a:lnTo>
                    <a:lnTo>
                      <a:pt x="1106" y="1638"/>
                    </a:lnTo>
                    <a:lnTo>
                      <a:pt x="1108" y="1635"/>
                    </a:lnTo>
                    <a:lnTo>
                      <a:pt x="1113" y="1625"/>
                    </a:lnTo>
                    <a:lnTo>
                      <a:pt x="1118" y="1617"/>
                    </a:lnTo>
                    <a:lnTo>
                      <a:pt x="1122" y="1608"/>
                    </a:lnTo>
                    <a:lnTo>
                      <a:pt x="1126" y="1601"/>
                    </a:lnTo>
                    <a:lnTo>
                      <a:pt x="1127" y="1597"/>
                    </a:lnTo>
                    <a:lnTo>
                      <a:pt x="1127" y="1594"/>
                    </a:lnTo>
                    <a:lnTo>
                      <a:pt x="1126" y="1591"/>
                    </a:lnTo>
                    <a:lnTo>
                      <a:pt x="1124" y="1588"/>
                    </a:lnTo>
                    <a:lnTo>
                      <a:pt x="1119" y="1584"/>
                    </a:lnTo>
                    <a:lnTo>
                      <a:pt x="1114" y="1578"/>
                    </a:lnTo>
                    <a:lnTo>
                      <a:pt x="1112" y="1575"/>
                    </a:lnTo>
                    <a:lnTo>
                      <a:pt x="1111" y="1573"/>
                    </a:lnTo>
                    <a:lnTo>
                      <a:pt x="1111" y="1569"/>
                    </a:lnTo>
                    <a:lnTo>
                      <a:pt x="1112" y="1568"/>
                    </a:lnTo>
                    <a:lnTo>
                      <a:pt x="1124" y="1566"/>
                    </a:lnTo>
                    <a:lnTo>
                      <a:pt x="1137" y="1563"/>
                    </a:lnTo>
                    <a:lnTo>
                      <a:pt x="1146" y="1553"/>
                    </a:lnTo>
                    <a:lnTo>
                      <a:pt x="1157" y="1538"/>
                    </a:lnTo>
                    <a:lnTo>
                      <a:pt x="1159" y="1536"/>
                    </a:lnTo>
                    <a:lnTo>
                      <a:pt x="1160" y="1532"/>
                    </a:lnTo>
                    <a:lnTo>
                      <a:pt x="1162" y="1529"/>
                    </a:lnTo>
                    <a:lnTo>
                      <a:pt x="1162" y="1526"/>
                    </a:lnTo>
                    <a:lnTo>
                      <a:pt x="1160" y="1524"/>
                    </a:lnTo>
                    <a:lnTo>
                      <a:pt x="1159" y="1522"/>
                    </a:lnTo>
                    <a:lnTo>
                      <a:pt x="1156" y="1521"/>
                    </a:lnTo>
                    <a:lnTo>
                      <a:pt x="1152" y="1521"/>
                    </a:lnTo>
                    <a:lnTo>
                      <a:pt x="1143" y="1519"/>
                    </a:lnTo>
                    <a:lnTo>
                      <a:pt x="1130" y="1518"/>
                    </a:lnTo>
                    <a:lnTo>
                      <a:pt x="1119" y="1516"/>
                    </a:lnTo>
                    <a:lnTo>
                      <a:pt x="1112" y="1512"/>
                    </a:lnTo>
                    <a:lnTo>
                      <a:pt x="1108" y="1507"/>
                    </a:lnTo>
                    <a:lnTo>
                      <a:pt x="1106" y="1501"/>
                    </a:lnTo>
                    <a:lnTo>
                      <a:pt x="1106" y="1499"/>
                    </a:lnTo>
                    <a:lnTo>
                      <a:pt x="1107" y="1496"/>
                    </a:lnTo>
                    <a:lnTo>
                      <a:pt x="1108" y="1493"/>
                    </a:lnTo>
                    <a:lnTo>
                      <a:pt x="1111" y="1491"/>
                    </a:lnTo>
                    <a:lnTo>
                      <a:pt x="1115" y="1488"/>
                    </a:lnTo>
                    <a:lnTo>
                      <a:pt x="1120" y="1486"/>
                    </a:lnTo>
                    <a:lnTo>
                      <a:pt x="1125" y="1486"/>
                    </a:lnTo>
                    <a:lnTo>
                      <a:pt x="1130" y="1488"/>
                    </a:lnTo>
                    <a:lnTo>
                      <a:pt x="1137" y="1490"/>
                    </a:lnTo>
                    <a:lnTo>
                      <a:pt x="1149" y="1490"/>
                    </a:lnTo>
                    <a:lnTo>
                      <a:pt x="1162" y="1488"/>
                    </a:lnTo>
                    <a:lnTo>
                      <a:pt x="1174" y="1486"/>
                    </a:lnTo>
                    <a:lnTo>
                      <a:pt x="1183" y="1482"/>
                    </a:lnTo>
                    <a:lnTo>
                      <a:pt x="1191" y="1480"/>
                    </a:lnTo>
                    <a:lnTo>
                      <a:pt x="1200" y="1478"/>
                    </a:lnTo>
                    <a:lnTo>
                      <a:pt x="1213" y="1477"/>
                    </a:lnTo>
                    <a:lnTo>
                      <a:pt x="1225" y="1475"/>
                    </a:lnTo>
                    <a:lnTo>
                      <a:pt x="1232" y="1474"/>
                    </a:lnTo>
                    <a:lnTo>
                      <a:pt x="1233" y="1472"/>
                    </a:lnTo>
                    <a:lnTo>
                      <a:pt x="1232" y="1471"/>
                    </a:lnTo>
                    <a:lnTo>
                      <a:pt x="1231" y="1468"/>
                    </a:lnTo>
                    <a:lnTo>
                      <a:pt x="1227" y="1467"/>
                    </a:lnTo>
                    <a:lnTo>
                      <a:pt x="1219" y="1465"/>
                    </a:lnTo>
                    <a:lnTo>
                      <a:pt x="1209" y="1462"/>
                    </a:lnTo>
                    <a:lnTo>
                      <a:pt x="1206" y="1461"/>
                    </a:lnTo>
                    <a:lnTo>
                      <a:pt x="1201" y="1459"/>
                    </a:lnTo>
                    <a:lnTo>
                      <a:pt x="1197" y="1456"/>
                    </a:lnTo>
                    <a:lnTo>
                      <a:pt x="1194" y="1453"/>
                    </a:lnTo>
                    <a:lnTo>
                      <a:pt x="1193" y="1449"/>
                    </a:lnTo>
                    <a:lnTo>
                      <a:pt x="1193" y="1447"/>
                    </a:lnTo>
                    <a:lnTo>
                      <a:pt x="1195" y="1444"/>
                    </a:lnTo>
                    <a:lnTo>
                      <a:pt x="1198" y="1443"/>
                    </a:lnTo>
                    <a:lnTo>
                      <a:pt x="1209" y="1443"/>
                    </a:lnTo>
                    <a:lnTo>
                      <a:pt x="1219" y="1444"/>
                    </a:lnTo>
                    <a:lnTo>
                      <a:pt x="1228" y="1447"/>
                    </a:lnTo>
                    <a:lnTo>
                      <a:pt x="1235" y="1447"/>
                    </a:lnTo>
                    <a:lnTo>
                      <a:pt x="1239" y="1446"/>
                    </a:lnTo>
                    <a:lnTo>
                      <a:pt x="1240" y="1444"/>
                    </a:lnTo>
                    <a:lnTo>
                      <a:pt x="1241" y="1443"/>
                    </a:lnTo>
                    <a:lnTo>
                      <a:pt x="1242" y="1441"/>
                    </a:lnTo>
                    <a:lnTo>
                      <a:pt x="1239" y="1430"/>
                    </a:lnTo>
                    <a:lnTo>
                      <a:pt x="1237" y="1414"/>
                    </a:lnTo>
                    <a:lnTo>
                      <a:pt x="1235" y="1406"/>
                    </a:lnTo>
                    <a:lnTo>
                      <a:pt x="1234" y="1403"/>
                    </a:lnTo>
                    <a:lnTo>
                      <a:pt x="1232" y="1402"/>
                    </a:lnTo>
                    <a:lnTo>
                      <a:pt x="1231" y="1403"/>
                    </a:lnTo>
                    <a:lnTo>
                      <a:pt x="1228" y="1405"/>
                    </a:lnTo>
                    <a:lnTo>
                      <a:pt x="1226" y="1408"/>
                    </a:lnTo>
                    <a:lnTo>
                      <a:pt x="1222" y="1411"/>
                    </a:lnTo>
                    <a:lnTo>
                      <a:pt x="1219" y="1414"/>
                    </a:lnTo>
                    <a:lnTo>
                      <a:pt x="1215" y="1416"/>
                    </a:lnTo>
                    <a:lnTo>
                      <a:pt x="1212" y="1417"/>
                    </a:lnTo>
                    <a:lnTo>
                      <a:pt x="1208" y="1417"/>
                    </a:lnTo>
                    <a:lnTo>
                      <a:pt x="1204" y="1417"/>
                    </a:lnTo>
                    <a:lnTo>
                      <a:pt x="1201" y="1416"/>
                    </a:lnTo>
                    <a:lnTo>
                      <a:pt x="1200" y="1414"/>
                    </a:lnTo>
                    <a:lnTo>
                      <a:pt x="1195" y="1408"/>
                    </a:lnTo>
                    <a:lnTo>
                      <a:pt x="1190" y="1402"/>
                    </a:lnTo>
                    <a:lnTo>
                      <a:pt x="1185" y="1396"/>
                    </a:lnTo>
                    <a:lnTo>
                      <a:pt x="1181" y="1392"/>
                    </a:lnTo>
                    <a:lnTo>
                      <a:pt x="1179" y="1390"/>
                    </a:lnTo>
                    <a:lnTo>
                      <a:pt x="1178" y="1389"/>
                    </a:lnTo>
                    <a:lnTo>
                      <a:pt x="1177" y="1387"/>
                    </a:lnTo>
                    <a:lnTo>
                      <a:pt x="1177" y="1385"/>
                    </a:lnTo>
                    <a:lnTo>
                      <a:pt x="1178" y="1384"/>
                    </a:lnTo>
                    <a:lnTo>
                      <a:pt x="1181" y="1384"/>
                    </a:lnTo>
                    <a:lnTo>
                      <a:pt x="1184" y="1383"/>
                    </a:lnTo>
                    <a:lnTo>
                      <a:pt x="1188" y="1384"/>
                    </a:lnTo>
                    <a:lnTo>
                      <a:pt x="1198" y="1386"/>
                    </a:lnTo>
                    <a:lnTo>
                      <a:pt x="1207" y="1386"/>
                    </a:lnTo>
                    <a:lnTo>
                      <a:pt x="1210" y="1386"/>
                    </a:lnTo>
                    <a:lnTo>
                      <a:pt x="1214" y="1385"/>
                    </a:lnTo>
                    <a:lnTo>
                      <a:pt x="1215" y="1383"/>
                    </a:lnTo>
                    <a:lnTo>
                      <a:pt x="1216" y="1379"/>
                    </a:lnTo>
                    <a:lnTo>
                      <a:pt x="1215" y="1374"/>
                    </a:lnTo>
                    <a:lnTo>
                      <a:pt x="1214" y="1368"/>
                    </a:lnTo>
                    <a:lnTo>
                      <a:pt x="1213" y="1364"/>
                    </a:lnTo>
                    <a:lnTo>
                      <a:pt x="1210" y="1359"/>
                    </a:lnTo>
                    <a:lnTo>
                      <a:pt x="1206" y="1352"/>
                    </a:lnTo>
                    <a:lnTo>
                      <a:pt x="1200" y="1343"/>
                    </a:lnTo>
                    <a:lnTo>
                      <a:pt x="1194" y="1337"/>
                    </a:lnTo>
                    <a:lnTo>
                      <a:pt x="1189" y="1333"/>
                    </a:lnTo>
                    <a:lnTo>
                      <a:pt x="1185" y="1328"/>
                    </a:lnTo>
                    <a:lnTo>
                      <a:pt x="1184" y="1323"/>
                    </a:lnTo>
                    <a:lnTo>
                      <a:pt x="1187" y="1318"/>
                    </a:lnTo>
                    <a:lnTo>
                      <a:pt x="1189" y="1313"/>
                    </a:lnTo>
                    <a:lnTo>
                      <a:pt x="1193" y="1309"/>
                    </a:lnTo>
                    <a:lnTo>
                      <a:pt x="1197" y="1305"/>
                    </a:lnTo>
                    <a:lnTo>
                      <a:pt x="1202" y="1303"/>
                    </a:lnTo>
                    <a:lnTo>
                      <a:pt x="1207" y="1302"/>
                    </a:lnTo>
                    <a:lnTo>
                      <a:pt x="1212" y="1302"/>
                    </a:lnTo>
                    <a:lnTo>
                      <a:pt x="1215" y="1304"/>
                    </a:lnTo>
                    <a:lnTo>
                      <a:pt x="1219" y="1308"/>
                    </a:lnTo>
                    <a:lnTo>
                      <a:pt x="1221" y="1314"/>
                    </a:lnTo>
                    <a:lnTo>
                      <a:pt x="1225" y="1320"/>
                    </a:lnTo>
                    <a:lnTo>
                      <a:pt x="1227" y="1327"/>
                    </a:lnTo>
                    <a:lnTo>
                      <a:pt x="1232" y="1341"/>
                    </a:lnTo>
                    <a:lnTo>
                      <a:pt x="1237" y="1354"/>
                    </a:lnTo>
                    <a:lnTo>
                      <a:pt x="1241" y="1362"/>
                    </a:lnTo>
                    <a:lnTo>
                      <a:pt x="1245" y="1368"/>
                    </a:lnTo>
                    <a:lnTo>
                      <a:pt x="1250" y="1371"/>
                    </a:lnTo>
                    <a:lnTo>
                      <a:pt x="1252" y="1372"/>
                    </a:lnTo>
                    <a:lnTo>
                      <a:pt x="1259" y="1371"/>
                    </a:lnTo>
                    <a:lnTo>
                      <a:pt x="1265" y="1370"/>
                    </a:lnTo>
                    <a:lnTo>
                      <a:pt x="1270" y="1367"/>
                    </a:lnTo>
                    <a:lnTo>
                      <a:pt x="1273" y="1365"/>
                    </a:lnTo>
                    <a:lnTo>
                      <a:pt x="1281" y="1359"/>
                    </a:lnTo>
                    <a:lnTo>
                      <a:pt x="1286" y="1352"/>
                    </a:lnTo>
                    <a:lnTo>
                      <a:pt x="1290" y="1347"/>
                    </a:lnTo>
                    <a:lnTo>
                      <a:pt x="1295" y="1342"/>
                    </a:lnTo>
                    <a:lnTo>
                      <a:pt x="1301" y="1339"/>
                    </a:lnTo>
                    <a:lnTo>
                      <a:pt x="1310" y="1334"/>
                    </a:lnTo>
                    <a:lnTo>
                      <a:pt x="1323" y="1329"/>
                    </a:lnTo>
                    <a:lnTo>
                      <a:pt x="1335" y="1327"/>
                    </a:lnTo>
                    <a:lnTo>
                      <a:pt x="1346" y="1326"/>
                    </a:lnTo>
                    <a:lnTo>
                      <a:pt x="1357" y="1324"/>
                    </a:lnTo>
                    <a:lnTo>
                      <a:pt x="1367" y="1326"/>
                    </a:lnTo>
                    <a:lnTo>
                      <a:pt x="1376" y="1327"/>
                    </a:lnTo>
                    <a:lnTo>
                      <a:pt x="1385" y="1328"/>
                    </a:lnTo>
                    <a:lnTo>
                      <a:pt x="1393" y="1330"/>
                    </a:lnTo>
                    <a:lnTo>
                      <a:pt x="1411" y="1335"/>
                    </a:lnTo>
                    <a:lnTo>
                      <a:pt x="1427" y="1336"/>
                    </a:lnTo>
                    <a:lnTo>
                      <a:pt x="1433" y="1336"/>
                    </a:lnTo>
                    <a:lnTo>
                      <a:pt x="1437" y="1335"/>
                    </a:lnTo>
                    <a:lnTo>
                      <a:pt x="1441" y="1333"/>
                    </a:lnTo>
                    <a:lnTo>
                      <a:pt x="1445" y="1330"/>
                    </a:lnTo>
                    <a:lnTo>
                      <a:pt x="1446" y="1327"/>
                    </a:lnTo>
                    <a:lnTo>
                      <a:pt x="1446" y="1322"/>
                    </a:lnTo>
                    <a:lnTo>
                      <a:pt x="1443" y="1318"/>
                    </a:lnTo>
                    <a:lnTo>
                      <a:pt x="1440" y="1315"/>
                    </a:lnTo>
                    <a:lnTo>
                      <a:pt x="1435" y="1310"/>
                    </a:lnTo>
                    <a:lnTo>
                      <a:pt x="1428" y="1307"/>
                    </a:lnTo>
                    <a:lnTo>
                      <a:pt x="1421" y="1303"/>
                    </a:lnTo>
                    <a:lnTo>
                      <a:pt x="1411" y="1299"/>
                    </a:lnTo>
                    <a:lnTo>
                      <a:pt x="1370" y="1285"/>
                    </a:lnTo>
                    <a:lnTo>
                      <a:pt x="1326" y="1272"/>
                    </a:lnTo>
                    <a:lnTo>
                      <a:pt x="1305" y="1265"/>
                    </a:lnTo>
                    <a:lnTo>
                      <a:pt x="1291" y="1259"/>
                    </a:lnTo>
                    <a:lnTo>
                      <a:pt x="1281" y="1253"/>
                    </a:lnTo>
                    <a:lnTo>
                      <a:pt x="1272" y="1248"/>
                    </a:lnTo>
                    <a:lnTo>
                      <a:pt x="1270" y="1242"/>
                    </a:lnTo>
                    <a:lnTo>
                      <a:pt x="1270" y="1236"/>
                    </a:lnTo>
                    <a:lnTo>
                      <a:pt x="1270" y="1232"/>
                    </a:lnTo>
                    <a:lnTo>
                      <a:pt x="1272" y="1228"/>
                    </a:lnTo>
                    <a:lnTo>
                      <a:pt x="1275" y="1225"/>
                    </a:lnTo>
                    <a:lnTo>
                      <a:pt x="1278" y="1222"/>
                    </a:lnTo>
                    <a:lnTo>
                      <a:pt x="1288" y="1219"/>
                    </a:lnTo>
                    <a:lnTo>
                      <a:pt x="1296" y="1216"/>
                    </a:lnTo>
                    <a:lnTo>
                      <a:pt x="1303" y="1215"/>
                    </a:lnTo>
                    <a:lnTo>
                      <a:pt x="1310" y="1210"/>
                    </a:lnTo>
                    <a:lnTo>
                      <a:pt x="1314" y="1207"/>
                    </a:lnTo>
                    <a:lnTo>
                      <a:pt x="1317" y="1203"/>
                    </a:lnTo>
                    <a:lnTo>
                      <a:pt x="1320" y="1198"/>
                    </a:lnTo>
                    <a:lnTo>
                      <a:pt x="1322" y="1192"/>
                    </a:lnTo>
                    <a:lnTo>
                      <a:pt x="1322" y="1182"/>
                    </a:lnTo>
                    <a:lnTo>
                      <a:pt x="1321" y="1170"/>
                    </a:lnTo>
                    <a:lnTo>
                      <a:pt x="1321" y="1164"/>
                    </a:lnTo>
                    <a:lnTo>
                      <a:pt x="1322" y="1159"/>
                    </a:lnTo>
                    <a:lnTo>
                      <a:pt x="1326" y="1154"/>
                    </a:lnTo>
                    <a:lnTo>
                      <a:pt x="1329" y="1151"/>
                    </a:lnTo>
                    <a:lnTo>
                      <a:pt x="1334" y="1148"/>
                    </a:lnTo>
                    <a:lnTo>
                      <a:pt x="1339" y="1148"/>
                    </a:lnTo>
                    <a:lnTo>
                      <a:pt x="1342" y="1148"/>
                    </a:lnTo>
                    <a:lnTo>
                      <a:pt x="1347" y="1151"/>
                    </a:lnTo>
                    <a:lnTo>
                      <a:pt x="1354" y="1156"/>
                    </a:lnTo>
                    <a:lnTo>
                      <a:pt x="1361" y="1164"/>
                    </a:lnTo>
                    <a:lnTo>
                      <a:pt x="1366" y="1173"/>
                    </a:lnTo>
                    <a:lnTo>
                      <a:pt x="1371" y="1183"/>
                    </a:lnTo>
                    <a:lnTo>
                      <a:pt x="1373" y="1192"/>
                    </a:lnTo>
                    <a:lnTo>
                      <a:pt x="1373" y="1200"/>
                    </a:lnTo>
                    <a:lnTo>
                      <a:pt x="1373" y="1203"/>
                    </a:lnTo>
                    <a:lnTo>
                      <a:pt x="1376" y="1206"/>
                    </a:lnTo>
                    <a:lnTo>
                      <a:pt x="1378" y="1206"/>
                    </a:lnTo>
                    <a:lnTo>
                      <a:pt x="1382" y="1206"/>
                    </a:lnTo>
                    <a:lnTo>
                      <a:pt x="1391" y="1204"/>
                    </a:lnTo>
                    <a:lnTo>
                      <a:pt x="1403" y="1203"/>
                    </a:lnTo>
                    <a:lnTo>
                      <a:pt x="1407" y="1203"/>
                    </a:lnTo>
                    <a:lnTo>
                      <a:pt x="1409" y="1204"/>
                    </a:lnTo>
                    <a:lnTo>
                      <a:pt x="1410" y="1206"/>
                    </a:lnTo>
                    <a:lnTo>
                      <a:pt x="1412" y="1208"/>
                    </a:lnTo>
                    <a:lnTo>
                      <a:pt x="1415" y="1214"/>
                    </a:lnTo>
                    <a:lnTo>
                      <a:pt x="1416" y="1221"/>
                    </a:lnTo>
                    <a:lnTo>
                      <a:pt x="1417" y="1229"/>
                    </a:lnTo>
                    <a:lnTo>
                      <a:pt x="1418" y="1236"/>
                    </a:lnTo>
                    <a:lnTo>
                      <a:pt x="1421" y="1241"/>
                    </a:lnTo>
                    <a:lnTo>
                      <a:pt x="1423" y="1246"/>
                    </a:lnTo>
                    <a:lnTo>
                      <a:pt x="1426" y="1246"/>
                    </a:lnTo>
                    <a:lnTo>
                      <a:pt x="1428" y="1247"/>
                    </a:lnTo>
                    <a:lnTo>
                      <a:pt x="1433" y="1246"/>
                    </a:lnTo>
                    <a:lnTo>
                      <a:pt x="1436" y="1245"/>
                    </a:lnTo>
                    <a:lnTo>
                      <a:pt x="1447" y="1242"/>
                    </a:lnTo>
                    <a:lnTo>
                      <a:pt x="1456" y="1236"/>
                    </a:lnTo>
                    <a:lnTo>
                      <a:pt x="1466" y="1230"/>
                    </a:lnTo>
                    <a:lnTo>
                      <a:pt x="1472" y="1222"/>
                    </a:lnTo>
                    <a:lnTo>
                      <a:pt x="1474" y="1219"/>
                    </a:lnTo>
                    <a:lnTo>
                      <a:pt x="1474" y="1215"/>
                    </a:lnTo>
                    <a:lnTo>
                      <a:pt x="1474" y="1211"/>
                    </a:lnTo>
                    <a:lnTo>
                      <a:pt x="1472" y="1208"/>
                    </a:lnTo>
                    <a:lnTo>
                      <a:pt x="1466" y="1201"/>
                    </a:lnTo>
                    <a:lnTo>
                      <a:pt x="1459" y="1191"/>
                    </a:lnTo>
                    <a:lnTo>
                      <a:pt x="1454" y="1188"/>
                    </a:lnTo>
                    <a:lnTo>
                      <a:pt x="1449" y="1185"/>
                    </a:lnTo>
                    <a:lnTo>
                      <a:pt x="1446" y="1183"/>
                    </a:lnTo>
                    <a:lnTo>
                      <a:pt x="1441" y="1182"/>
                    </a:lnTo>
                    <a:lnTo>
                      <a:pt x="1437" y="1182"/>
                    </a:lnTo>
                    <a:lnTo>
                      <a:pt x="1435" y="1181"/>
                    </a:lnTo>
                    <a:lnTo>
                      <a:pt x="1434" y="1177"/>
                    </a:lnTo>
                    <a:lnTo>
                      <a:pt x="1433" y="1173"/>
                    </a:lnTo>
                    <a:lnTo>
                      <a:pt x="1433" y="1163"/>
                    </a:lnTo>
                    <a:lnTo>
                      <a:pt x="1433" y="1152"/>
                    </a:lnTo>
                    <a:lnTo>
                      <a:pt x="1433" y="1150"/>
                    </a:lnTo>
                    <a:lnTo>
                      <a:pt x="1431" y="1147"/>
                    </a:lnTo>
                    <a:lnTo>
                      <a:pt x="1430" y="1145"/>
                    </a:lnTo>
                    <a:lnTo>
                      <a:pt x="1428" y="1144"/>
                    </a:lnTo>
                    <a:lnTo>
                      <a:pt x="1423" y="1141"/>
                    </a:lnTo>
                    <a:lnTo>
                      <a:pt x="1417" y="1140"/>
                    </a:lnTo>
                    <a:lnTo>
                      <a:pt x="1403" y="1138"/>
                    </a:lnTo>
                    <a:lnTo>
                      <a:pt x="1393" y="1135"/>
                    </a:lnTo>
                    <a:lnTo>
                      <a:pt x="1391" y="1134"/>
                    </a:lnTo>
                    <a:lnTo>
                      <a:pt x="1389" y="1131"/>
                    </a:lnTo>
                    <a:lnTo>
                      <a:pt x="1387" y="1128"/>
                    </a:lnTo>
                    <a:lnTo>
                      <a:pt x="1386" y="1125"/>
                    </a:lnTo>
                    <a:lnTo>
                      <a:pt x="1387" y="1121"/>
                    </a:lnTo>
                    <a:lnTo>
                      <a:pt x="1389" y="1118"/>
                    </a:lnTo>
                    <a:lnTo>
                      <a:pt x="1391" y="1114"/>
                    </a:lnTo>
                    <a:lnTo>
                      <a:pt x="1393" y="1110"/>
                    </a:lnTo>
                    <a:lnTo>
                      <a:pt x="1398" y="1108"/>
                    </a:lnTo>
                    <a:lnTo>
                      <a:pt x="1403" y="1106"/>
                    </a:lnTo>
                    <a:lnTo>
                      <a:pt x="1408" y="1103"/>
                    </a:lnTo>
                    <a:lnTo>
                      <a:pt x="1414" y="1103"/>
                    </a:lnTo>
                    <a:lnTo>
                      <a:pt x="1424" y="1102"/>
                    </a:lnTo>
                    <a:lnTo>
                      <a:pt x="1436" y="1102"/>
                    </a:lnTo>
                    <a:lnTo>
                      <a:pt x="1441" y="1102"/>
                    </a:lnTo>
                    <a:lnTo>
                      <a:pt x="1445" y="1100"/>
                    </a:lnTo>
                    <a:lnTo>
                      <a:pt x="1447" y="1095"/>
                    </a:lnTo>
                    <a:lnTo>
                      <a:pt x="1448" y="1090"/>
                    </a:lnTo>
                    <a:lnTo>
                      <a:pt x="1450" y="1078"/>
                    </a:lnTo>
                    <a:lnTo>
                      <a:pt x="1450" y="1063"/>
                    </a:lnTo>
                    <a:lnTo>
                      <a:pt x="1448" y="1033"/>
                    </a:lnTo>
                    <a:lnTo>
                      <a:pt x="1448" y="1012"/>
                    </a:lnTo>
                    <a:lnTo>
                      <a:pt x="1450" y="1006"/>
                    </a:lnTo>
                    <a:lnTo>
                      <a:pt x="1454" y="1000"/>
                    </a:lnTo>
                    <a:lnTo>
                      <a:pt x="1459" y="996"/>
                    </a:lnTo>
                    <a:lnTo>
                      <a:pt x="1465" y="993"/>
                    </a:lnTo>
                    <a:lnTo>
                      <a:pt x="1470" y="990"/>
                    </a:lnTo>
                    <a:lnTo>
                      <a:pt x="1474" y="987"/>
                    </a:lnTo>
                    <a:lnTo>
                      <a:pt x="1478" y="983"/>
                    </a:lnTo>
                    <a:lnTo>
                      <a:pt x="1479" y="980"/>
                    </a:lnTo>
                    <a:lnTo>
                      <a:pt x="1480" y="974"/>
                    </a:lnTo>
                    <a:lnTo>
                      <a:pt x="1479" y="969"/>
                    </a:lnTo>
                    <a:lnTo>
                      <a:pt x="1478" y="963"/>
                    </a:lnTo>
                    <a:lnTo>
                      <a:pt x="1477" y="958"/>
                    </a:lnTo>
                    <a:lnTo>
                      <a:pt x="1473" y="950"/>
                    </a:lnTo>
                    <a:lnTo>
                      <a:pt x="1470" y="945"/>
                    </a:lnTo>
                    <a:lnTo>
                      <a:pt x="1460" y="944"/>
                    </a:lnTo>
                    <a:lnTo>
                      <a:pt x="1441" y="944"/>
                    </a:lnTo>
                    <a:lnTo>
                      <a:pt x="1421" y="945"/>
                    </a:lnTo>
                    <a:lnTo>
                      <a:pt x="1408" y="946"/>
                    </a:lnTo>
                    <a:lnTo>
                      <a:pt x="1402" y="946"/>
                    </a:lnTo>
                    <a:lnTo>
                      <a:pt x="1398" y="944"/>
                    </a:lnTo>
                    <a:lnTo>
                      <a:pt x="1397" y="942"/>
                    </a:lnTo>
                    <a:lnTo>
                      <a:pt x="1397" y="937"/>
                    </a:lnTo>
                    <a:lnTo>
                      <a:pt x="1398" y="932"/>
                    </a:lnTo>
                    <a:lnTo>
                      <a:pt x="1401" y="927"/>
                    </a:lnTo>
                    <a:lnTo>
                      <a:pt x="1404" y="921"/>
                    </a:lnTo>
                    <a:lnTo>
                      <a:pt x="1408" y="917"/>
                    </a:lnTo>
                    <a:lnTo>
                      <a:pt x="1418" y="906"/>
                    </a:lnTo>
                    <a:lnTo>
                      <a:pt x="1430" y="891"/>
                    </a:lnTo>
                    <a:lnTo>
                      <a:pt x="1441" y="876"/>
                    </a:lnTo>
                    <a:lnTo>
                      <a:pt x="1447" y="866"/>
                    </a:lnTo>
                    <a:lnTo>
                      <a:pt x="1448" y="862"/>
                    </a:lnTo>
                    <a:lnTo>
                      <a:pt x="1450" y="860"/>
                    </a:lnTo>
                    <a:lnTo>
                      <a:pt x="1454" y="857"/>
                    </a:lnTo>
                    <a:lnTo>
                      <a:pt x="1459" y="855"/>
                    </a:lnTo>
                    <a:lnTo>
                      <a:pt x="1467" y="851"/>
                    </a:lnTo>
                    <a:lnTo>
                      <a:pt x="1477" y="847"/>
                    </a:lnTo>
                    <a:lnTo>
                      <a:pt x="1489" y="838"/>
                    </a:lnTo>
                    <a:lnTo>
                      <a:pt x="1496" y="834"/>
                    </a:lnTo>
                    <a:lnTo>
                      <a:pt x="1502" y="829"/>
                    </a:lnTo>
                    <a:lnTo>
                      <a:pt x="1509" y="823"/>
                    </a:lnTo>
                    <a:lnTo>
                      <a:pt x="1517" y="816"/>
                    </a:lnTo>
                    <a:lnTo>
                      <a:pt x="1525" y="811"/>
                    </a:lnTo>
                    <a:lnTo>
                      <a:pt x="1535" y="806"/>
                    </a:lnTo>
                    <a:lnTo>
                      <a:pt x="1543" y="803"/>
                    </a:lnTo>
                    <a:lnTo>
                      <a:pt x="1547" y="801"/>
                    </a:lnTo>
                    <a:lnTo>
                      <a:pt x="1549" y="799"/>
                    </a:lnTo>
                    <a:lnTo>
                      <a:pt x="1550" y="797"/>
                    </a:lnTo>
                    <a:lnTo>
                      <a:pt x="1552" y="794"/>
                    </a:lnTo>
                    <a:lnTo>
                      <a:pt x="1552" y="793"/>
                    </a:lnTo>
                    <a:lnTo>
                      <a:pt x="1550" y="792"/>
                    </a:lnTo>
                    <a:lnTo>
                      <a:pt x="1548" y="792"/>
                    </a:lnTo>
                    <a:lnTo>
                      <a:pt x="1546" y="792"/>
                    </a:lnTo>
                    <a:lnTo>
                      <a:pt x="1538" y="794"/>
                    </a:lnTo>
                    <a:lnTo>
                      <a:pt x="1531" y="795"/>
                    </a:lnTo>
                    <a:lnTo>
                      <a:pt x="1528" y="794"/>
                    </a:lnTo>
                    <a:lnTo>
                      <a:pt x="1524" y="793"/>
                    </a:lnTo>
                    <a:lnTo>
                      <a:pt x="1521" y="792"/>
                    </a:lnTo>
                    <a:lnTo>
                      <a:pt x="1518" y="788"/>
                    </a:lnTo>
                    <a:lnTo>
                      <a:pt x="1513" y="781"/>
                    </a:lnTo>
                    <a:lnTo>
                      <a:pt x="1512" y="775"/>
                    </a:lnTo>
                    <a:lnTo>
                      <a:pt x="1511" y="774"/>
                    </a:lnTo>
                    <a:lnTo>
                      <a:pt x="1510" y="772"/>
                    </a:lnTo>
                    <a:lnTo>
                      <a:pt x="1508" y="771"/>
                    </a:lnTo>
                    <a:lnTo>
                      <a:pt x="1505" y="771"/>
                    </a:lnTo>
                    <a:lnTo>
                      <a:pt x="1502" y="772"/>
                    </a:lnTo>
                    <a:lnTo>
                      <a:pt x="1498" y="773"/>
                    </a:lnTo>
                    <a:lnTo>
                      <a:pt x="1493" y="776"/>
                    </a:lnTo>
                    <a:lnTo>
                      <a:pt x="1490" y="779"/>
                    </a:lnTo>
                    <a:lnTo>
                      <a:pt x="1481" y="787"/>
                    </a:lnTo>
                    <a:lnTo>
                      <a:pt x="1475" y="795"/>
                    </a:lnTo>
                    <a:lnTo>
                      <a:pt x="1471" y="804"/>
                    </a:lnTo>
                    <a:lnTo>
                      <a:pt x="1467" y="811"/>
                    </a:lnTo>
                    <a:lnTo>
                      <a:pt x="1465" y="814"/>
                    </a:lnTo>
                    <a:lnTo>
                      <a:pt x="1460" y="817"/>
                    </a:lnTo>
                    <a:lnTo>
                      <a:pt x="1459" y="817"/>
                    </a:lnTo>
                    <a:lnTo>
                      <a:pt x="1456" y="816"/>
                    </a:lnTo>
                    <a:lnTo>
                      <a:pt x="1455" y="814"/>
                    </a:lnTo>
                    <a:lnTo>
                      <a:pt x="1453" y="812"/>
                    </a:lnTo>
                    <a:lnTo>
                      <a:pt x="1450" y="806"/>
                    </a:lnTo>
                    <a:lnTo>
                      <a:pt x="1448" y="803"/>
                    </a:lnTo>
                    <a:lnTo>
                      <a:pt x="1443" y="800"/>
                    </a:lnTo>
                    <a:lnTo>
                      <a:pt x="1441" y="799"/>
                    </a:lnTo>
                    <a:lnTo>
                      <a:pt x="1439" y="798"/>
                    </a:lnTo>
                    <a:lnTo>
                      <a:pt x="1437" y="795"/>
                    </a:lnTo>
                    <a:lnTo>
                      <a:pt x="1436" y="793"/>
                    </a:lnTo>
                    <a:lnTo>
                      <a:pt x="1436" y="790"/>
                    </a:lnTo>
                    <a:lnTo>
                      <a:pt x="1431" y="778"/>
                    </a:lnTo>
                    <a:lnTo>
                      <a:pt x="1424" y="767"/>
                    </a:lnTo>
                    <a:lnTo>
                      <a:pt x="1423" y="760"/>
                    </a:lnTo>
                    <a:lnTo>
                      <a:pt x="1424" y="756"/>
                    </a:lnTo>
                    <a:lnTo>
                      <a:pt x="1427" y="754"/>
                    </a:lnTo>
                    <a:lnTo>
                      <a:pt x="1428" y="751"/>
                    </a:lnTo>
                    <a:lnTo>
                      <a:pt x="1429" y="750"/>
                    </a:lnTo>
                    <a:lnTo>
                      <a:pt x="1431" y="749"/>
                    </a:lnTo>
                    <a:lnTo>
                      <a:pt x="1433" y="749"/>
                    </a:lnTo>
                    <a:lnTo>
                      <a:pt x="1435" y="750"/>
                    </a:lnTo>
                    <a:lnTo>
                      <a:pt x="1441" y="753"/>
                    </a:lnTo>
                    <a:lnTo>
                      <a:pt x="1450" y="755"/>
                    </a:lnTo>
                    <a:lnTo>
                      <a:pt x="1462" y="759"/>
                    </a:lnTo>
                    <a:lnTo>
                      <a:pt x="1472" y="760"/>
                    </a:lnTo>
                    <a:lnTo>
                      <a:pt x="1479" y="759"/>
                    </a:lnTo>
                    <a:lnTo>
                      <a:pt x="1485" y="756"/>
                    </a:lnTo>
                    <a:lnTo>
                      <a:pt x="1490" y="751"/>
                    </a:lnTo>
                    <a:lnTo>
                      <a:pt x="1492" y="748"/>
                    </a:lnTo>
                    <a:lnTo>
                      <a:pt x="1493" y="746"/>
                    </a:lnTo>
                    <a:lnTo>
                      <a:pt x="1492" y="743"/>
                    </a:lnTo>
                    <a:lnTo>
                      <a:pt x="1491" y="742"/>
                    </a:lnTo>
                    <a:lnTo>
                      <a:pt x="1487" y="738"/>
                    </a:lnTo>
                    <a:lnTo>
                      <a:pt x="1484" y="735"/>
                    </a:lnTo>
                    <a:lnTo>
                      <a:pt x="1481" y="730"/>
                    </a:lnTo>
                    <a:lnTo>
                      <a:pt x="1479" y="725"/>
                    </a:lnTo>
                    <a:lnTo>
                      <a:pt x="1478" y="719"/>
                    </a:lnTo>
                    <a:lnTo>
                      <a:pt x="1475" y="712"/>
                    </a:lnTo>
                    <a:lnTo>
                      <a:pt x="1471" y="705"/>
                    </a:lnTo>
                    <a:lnTo>
                      <a:pt x="1468" y="702"/>
                    </a:lnTo>
                    <a:lnTo>
                      <a:pt x="1465" y="698"/>
                    </a:lnTo>
                    <a:lnTo>
                      <a:pt x="1461" y="694"/>
                    </a:lnTo>
                    <a:lnTo>
                      <a:pt x="1458" y="693"/>
                    </a:lnTo>
                    <a:lnTo>
                      <a:pt x="1448" y="691"/>
                    </a:lnTo>
                    <a:lnTo>
                      <a:pt x="1436" y="688"/>
                    </a:lnTo>
                    <a:lnTo>
                      <a:pt x="1431" y="688"/>
                    </a:lnTo>
                    <a:lnTo>
                      <a:pt x="1426" y="690"/>
                    </a:lnTo>
                    <a:lnTo>
                      <a:pt x="1421" y="692"/>
                    </a:lnTo>
                    <a:lnTo>
                      <a:pt x="1417" y="696"/>
                    </a:lnTo>
                    <a:lnTo>
                      <a:pt x="1414" y="699"/>
                    </a:lnTo>
                    <a:lnTo>
                      <a:pt x="1410" y="702"/>
                    </a:lnTo>
                    <a:lnTo>
                      <a:pt x="1408" y="704"/>
                    </a:lnTo>
                    <a:lnTo>
                      <a:pt x="1404" y="705"/>
                    </a:lnTo>
                    <a:lnTo>
                      <a:pt x="1402" y="705"/>
                    </a:lnTo>
                    <a:lnTo>
                      <a:pt x="1399" y="704"/>
                    </a:lnTo>
                    <a:lnTo>
                      <a:pt x="1397" y="703"/>
                    </a:lnTo>
                    <a:lnTo>
                      <a:pt x="1396" y="700"/>
                    </a:lnTo>
                    <a:lnTo>
                      <a:pt x="1392" y="688"/>
                    </a:lnTo>
                    <a:lnTo>
                      <a:pt x="1387" y="671"/>
                    </a:lnTo>
                    <a:lnTo>
                      <a:pt x="1386" y="661"/>
                    </a:lnTo>
                    <a:lnTo>
                      <a:pt x="1385" y="652"/>
                    </a:lnTo>
                    <a:lnTo>
                      <a:pt x="1384" y="645"/>
                    </a:lnTo>
                    <a:lnTo>
                      <a:pt x="1385" y="637"/>
                    </a:lnTo>
                    <a:lnTo>
                      <a:pt x="1387" y="629"/>
                    </a:lnTo>
                    <a:lnTo>
                      <a:pt x="1391" y="623"/>
                    </a:lnTo>
                    <a:lnTo>
                      <a:pt x="1393" y="622"/>
                    </a:lnTo>
                    <a:lnTo>
                      <a:pt x="1396" y="622"/>
                    </a:lnTo>
                    <a:lnTo>
                      <a:pt x="1399" y="623"/>
                    </a:lnTo>
                    <a:lnTo>
                      <a:pt x="1403" y="626"/>
                    </a:lnTo>
                    <a:lnTo>
                      <a:pt x="1412" y="633"/>
                    </a:lnTo>
                    <a:lnTo>
                      <a:pt x="1423" y="640"/>
                    </a:lnTo>
                    <a:lnTo>
                      <a:pt x="1433" y="646"/>
                    </a:lnTo>
                    <a:lnTo>
                      <a:pt x="1440" y="649"/>
                    </a:lnTo>
                    <a:lnTo>
                      <a:pt x="1441" y="648"/>
                    </a:lnTo>
                    <a:lnTo>
                      <a:pt x="1443" y="647"/>
                    </a:lnTo>
                    <a:lnTo>
                      <a:pt x="1445" y="645"/>
                    </a:lnTo>
                    <a:lnTo>
                      <a:pt x="1445" y="642"/>
                    </a:lnTo>
                    <a:lnTo>
                      <a:pt x="1445" y="640"/>
                    </a:lnTo>
                    <a:lnTo>
                      <a:pt x="1443" y="636"/>
                    </a:lnTo>
                    <a:lnTo>
                      <a:pt x="1442" y="634"/>
                    </a:lnTo>
                    <a:lnTo>
                      <a:pt x="1440" y="633"/>
                    </a:lnTo>
                    <a:lnTo>
                      <a:pt x="1433" y="628"/>
                    </a:lnTo>
                    <a:lnTo>
                      <a:pt x="1427" y="623"/>
                    </a:lnTo>
                    <a:lnTo>
                      <a:pt x="1424" y="620"/>
                    </a:lnTo>
                    <a:lnTo>
                      <a:pt x="1423" y="617"/>
                    </a:lnTo>
                    <a:lnTo>
                      <a:pt x="1423" y="612"/>
                    </a:lnTo>
                    <a:lnTo>
                      <a:pt x="1423" y="609"/>
                    </a:lnTo>
                    <a:lnTo>
                      <a:pt x="1424" y="605"/>
                    </a:lnTo>
                    <a:lnTo>
                      <a:pt x="1424" y="602"/>
                    </a:lnTo>
                    <a:lnTo>
                      <a:pt x="1423" y="598"/>
                    </a:lnTo>
                    <a:lnTo>
                      <a:pt x="1422" y="595"/>
                    </a:lnTo>
                    <a:lnTo>
                      <a:pt x="1420" y="587"/>
                    </a:lnTo>
                    <a:lnTo>
                      <a:pt x="1417" y="583"/>
                    </a:lnTo>
                    <a:lnTo>
                      <a:pt x="1416" y="580"/>
                    </a:lnTo>
                    <a:lnTo>
                      <a:pt x="1416" y="578"/>
                    </a:lnTo>
                    <a:lnTo>
                      <a:pt x="1417" y="577"/>
                    </a:lnTo>
                    <a:lnTo>
                      <a:pt x="1420" y="576"/>
                    </a:lnTo>
                    <a:lnTo>
                      <a:pt x="1422" y="574"/>
                    </a:lnTo>
                    <a:lnTo>
                      <a:pt x="1424" y="576"/>
                    </a:lnTo>
                    <a:lnTo>
                      <a:pt x="1427" y="577"/>
                    </a:lnTo>
                    <a:lnTo>
                      <a:pt x="1428" y="580"/>
                    </a:lnTo>
                    <a:lnTo>
                      <a:pt x="1434" y="590"/>
                    </a:lnTo>
                    <a:lnTo>
                      <a:pt x="1439" y="601"/>
                    </a:lnTo>
                    <a:lnTo>
                      <a:pt x="1443" y="610"/>
                    </a:lnTo>
                    <a:lnTo>
                      <a:pt x="1447" y="618"/>
                    </a:lnTo>
                    <a:lnTo>
                      <a:pt x="1448" y="623"/>
                    </a:lnTo>
                    <a:lnTo>
                      <a:pt x="1450" y="627"/>
                    </a:lnTo>
                    <a:lnTo>
                      <a:pt x="1454" y="628"/>
                    </a:lnTo>
                    <a:lnTo>
                      <a:pt x="1458" y="628"/>
                    </a:lnTo>
                    <a:lnTo>
                      <a:pt x="1459" y="627"/>
                    </a:lnTo>
                    <a:lnTo>
                      <a:pt x="1460" y="626"/>
                    </a:lnTo>
                    <a:lnTo>
                      <a:pt x="1461" y="622"/>
                    </a:lnTo>
                    <a:lnTo>
                      <a:pt x="1461" y="618"/>
                    </a:lnTo>
                    <a:lnTo>
                      <a:pt x="1461" y="610"/>
                    </a:lnTo>
                    <a:lnTo>
                      <a:pt x="1461" y="602"/>
                    </a:lnTo>
                    <a:lnTo>
                      <a:pt x="1462" y="597"/>
                    </a:lnTo>
                    <a:lnTo>
                      <a:pt x="1464" y="595"/>
                    </a:lnTo>
                    <a:lnTo>
                      <a:pt x="1465" y="591"/>
                    </a:lnTo>
                    <a:lnTo>
                      <a:pt x="1467" y="589"/>
                    </a:lnTo>
                    <a:lnTo>
                      <a:pt x="1472" y="585"/>
                    </a:lnTo>
                    <a:lnTo>
                      <a:pt x="1478" y="583"/>
                    </a:lnTo>
                    <a:lnTo>
                      <a:pt x="1480" y="582"/>
                    </a:lnTo>
                    <a:lnTo>
                      <a:pt x="1483" y="583"/>
                    </a:lnTo>
                    <a:lnTo>
                      <a:pt x="1484" y="584"/>
                    </a:lnTo>
                    <a:lnTo>
                      <a:pt x="1484" y="585"/>
                    </a:lnTo>
                    <a:lnTo>
                      <a:pt x="1483" y="591"/>
                    </a:lnTo>
                    <a:lnTo>
                      <a:pt x="1479" y="596"/>
                    </a:lnTo>
                    <a:lnTo>
                      <a:pt x="1475" y="602"/>
                    </a:lnTo>
                    <a:lnTo>
                      <a:pt x="1474" y="606"/>
                    </a:lnTo>
                    <a:lnTo>
                      <a:pt x="1474" y="611"/>
                    </a:lnTo>
                    <a:lnTo>
                      <a:pt x="1474" y="618"/>
                    </a:lnTo>
                    <a:lnTo>
                      <a:pt x="1475" y="633"/>
                    </a:lnTo>
                    <a:lnTo>
                      <a:pt x="1475" y="646"/>
                    </a:lnTo>
                    <a:lnTo>
                      <a:pt x="1477" y="649"/>
                    </a:lnTo>
                    <a:lnTo>
                      <a:pt x="1479" y="652"/>
                    </a:lnTo>
                    <a:lnTo>
                      <a:pt x="1481" y="653"/>
                    </a:lnTo>
                    <a:lnTo>
                      <a:pt x="1486" y="653"/>
                    </a:lnTo>
                    <a:lnTo>
                      <a:pt x="1490" y="652"/>
                    </a:lnTo>
                    <a:lnTo>
                      <a:pt x="1493" y="652"/>
                    </a:lnTo>
                    <a:lnTo>
                      <a:pt x="1497" y="653"/>
                    </a:lnTo>
                    <a:lnTo>
                      <a:pt x="1500" y="655"/>
                    </a:lnTo>
                    <a:lnTo>
                      <a:pt x="1503" y="656"/>
                    </a:lnTo>
                    <a:lnTo>
                      <a:pt x="1505" y="656"/>
                    </a:lnTo>
                    <a:lnTo>
                      <a:pt x="1506" y="656"/>
                    </a:lnTo>
                    <a:lnTo>
                      <a:pt x="1509" y="656"/>
                    </a:lnTo>
                    <a:lnTo>
                      <a:pt x="1512" y="653"/>
                    </a:lnTo>
                    <a:lnTo>
                      <a:pt x="1516" y="647"/>
                    </a:lnTo>
                    <a:lnTo>
                      <a:pt x="1518" y="641"/>
                    </a:lnTo>
                    <a:lnTo>
                      <a:pt x="1521" y="634"/>
                    </a:lnTo>
                    <a:lnTo>
                      <a:pt x="1522" y="627"/>
                    </a:lnTo>
                    <a:lnTo>
                      <a:pt x="1523" y="618"/>
                    </a:lnTo>
                    <a:lnTo>
                      <a:pt x="1523" y="614"/>
                    </a:lnTo>
                    <a:lnTo>
                      <a:pt x="1523" y="610"/>
                    </a:lnTo>
                    <a:lnTo>
                      <a:pt x="1524" y="606"/>
                    </a:lnTo>
                    <a:lnTo>
                      <a:pt x="1527" y="604"/>
                    </a:lnTo>
                    <a:lnTo>
                      <a:pt x="1528" y="603"/>
                    </a:lnTo>
                    <a:lnTo>
                      <a:pt x="1531" y="602"/>
                    </a:lnTo>
                    <a:lnTo>
                      <a:pt x="1534" y="601"/>
                    </a:lnTo>
                    <a:lnTo>
                      <a:pt x="1537" y="602"/>
                    </a:lnTo>
                    <a:lnTo>
                      <a:pt x="1550" y="603"/>
                    </a:lnTo>
                    <a:lnTo>
                      <a:pt x="1562" y="603"/>
                    </a:lnTo>
                    <a:lnTo>
                      <a:pt x="1566" y="604"/>
                    </a:lnTo>
                    <a:lnTo>
                      <a:pt x="1568" y="604"/>
                    </a:lnTo>
                    <a:lnTo>
                      <a:pt x="1569" y="606"/>
                    </a:lnTo>
                    <a:lnTo>
                      <a:pt x="1571" y="608"/>
                    </a:lnTo>
                    <a:lnTo>
                      <a:pt x="1571" y="610"/>
                    </a:lnTo>
                    <a:lnTo>
                      <a:pt x="1569" y="612"/>
                    </a:lnTo>
                    <a:lnTo>
                      <a:pt x="1568" y="615"/>
                    </a:lnTo>
                    <a:lnTo>
                      <a:pt x="1566" y="618"/>
                    </a:lnTo>
                    <a:lnTo>
                      <a:pt x="1560" y="623"/>
                    </a:lnTo>
                    <a:lnTo>
                      <a:pt x="1554" y="630"/>
                    </a:lnTo>
                    <a:lnTo>
                      <a:pt x="1549" y="639"/>
                    </a:lnTo>
                    <a:lnTo>
                      <a:pt x="1546" y="647"/>
                    </a:lnTo>
                    <a:lnTo>
                      <a:pt x="1543" y="656"/>
                    </a:lnTo>
                    <a:lnTo>
                      <a:pt x="1538" y="665"/>
                    </a:lnTo>
                    <a:lnTo>
                      <a:pt x="1533" y="672"/>
                    </a:lnTo>
                    <a:lnTo>
                      <a:pt x="1525" y="678"/>
                    </a:lnTo>
                    <a:lnTo>
                      <a:pt x="1517" y="684"/>
                    </a:lnTo>
                    <a:lnTo>
                      <a:pt x="1509" y="691"/>
                    </a:lnTo>
                    <a:lnTo>
                      <a:pt x="1502" y="698"/>
                    </a:lnTo>
                    <a:lnTo>
                      <a:pt x="1497" y="705"/>
                    </a:lnTo>
                    <a:lnTo>
                      <a:pt x="1494" y="712"/>
                    </a:lnTo>
                    <a:lnTo>
                      <a:pt x="1493" y="718"/>
                    </a:lnTo>
                    <a:lnTo>
                      <a:pt x="1493" y="721"/>
                    </a:lnTo>
                    <a:lnTo>
                      <a:pt x="1494" y="723"/>
                    </a:lnTo>
                    <a:lnTo>
                      <a:pt x="1497" y="724"/>
                    </a:lnTo>
                    <a:lnTo>
                      <a:pt x="1500" y="725"/>
                    </a:lnTo>
                    <a:lnTo>
                      <a:pt x="1504" y="725"/>
                    </a:lnTo>
                    <a:lnTo>
                      <a:pt x="1508" y="724"/>
                    </a:lnTo>
                    <a:lnTo>
                      <a:pt x="1511" y="723"/>
                    </a:lnTo>
                    <a:lnTo>
                      <a:pt x="1516" y="722"/>
                    </a:lnTo>
                    <a:lnTo>
                      <a:pt x="1523" y="716"/>
                    </a:lnTo>
                    <a:lnTo>
                      <a:pt x="1530" y="709"/>
                    </a:lnTo>
                    <a:lnTo>
                      <a:pt x="1535" y="699"/>
                    </a:lnTo>
                    <a:lnTo>
                      <a:pt x="1537" y="692"/>
                    </a:lnTo>
                    <a:lnTo>
                      <a:pt x="1538" y="688"/>
                    </a:lnTo>
                    <a:lnTo>
                      <a:pt x="1541" y="686"/>
                    </a:lnTo>
                    <a:lnTo>
                      <a:pt x="1543" y="685"/>
                    </a:lnTo>
                    <a:lnTo>
                      <a:pt x="1547" y="684"/>
                    </a:lnTo>
                    <a:lnTo>
                      <a:pt x="1557" y="683"/>
                    </a:lnTo>
                    <a:lnTo>
                      <a:pt x="1574" y="678"/>
                    </a:lnTo>
                    <a:lnTo>
                      <a:pt x="1588" y="673"/>
                    </a:lnTo>
                    <a:lnTo>
                      <a:pt x="1596" y="669"/>
                    </a:lnTo>
                    <a:lnTo>
                      <a:pt x="1597" y="660"/>
                    </a:lnTo>
                    <a:lnTo>
                      <a:pt x="1598" y="650"/>
                    </a:lnTo>
                    <a:lnTo>
                      <a:pt x="1598" y="640"/>
                    </a:lnTo>
                    <a:lnTo>
                      <a:pt x="1599" y="630"/>
                    </a:lnTo>
                    <a:lnTo>
                      <a:pt x="1598" y="620"/>
                    </a:lnTo>
                    <a:lnTo>
                      <a:pt x="1594" y="605"/>
                    </a:lnTo>
                    <a:lnTo>
                      <a:pt x="1592" y="599"/>
                    </a:lnTo>
                    <a:lnTo>
                      <a:pt x="1590" y="595"/>
                    </a:lnTo>
                    <a:lnTo>
                      <a:pt x="1587" y="591"/>
                    </a:lnTo>
                    <a:lnTo>
                      <a:pt x="1585" y="590"/>
                    </a:lnTo>
                    <a:lnTo>
                      <a:pt x="1580" y="591"/>
                    </a:lnTo>
                    <a:lnTo>
                      <a:pt x="1574" y="590"/>
                    </a:lnTo>
                    <a:lnTo>
                      <a:pt x="1572" y="589"/>
                    </a:lnTo>
                    <a:lnTo>
                      <a:pt x="1568" y="586"/>
                    </a:lnTo>
                    <a:lnTo>
                      <a:pt x="1566" y="584"/>
                    </a:lnTo>
                    <a:lnTo>
                      <a:pt x="1563" y="580"/>
                    </a:lnTo>
                    <a:lnTo>
                      <a:pt x="1561" y="577"/>
                    </a:lnTo>
                    <a:lnTo>
                      <a:pt x="1562" y="572"/>
                    </a:lnTo>
                    <a:lnTo>
                      <a:pt x="1563" y="566"/>
                    </a:lnTo>
                    <a:lnTo>
                      <a:pt x="1566" y="561"/>
                    </a:lnTo>
                    <a:lnTo>
                      <a:pt x="1571" y="555"/>
                    </a:lnTo>
                    <a:lnTo>
                      <a:pt x="1574" y="551"/>
                    </a:lnTo>
                    <a:lnTo>
                      <a:pt x="1579" y="547"/>
                    </a:lnTo>
                    <a:lnTo>
                      <a:pt x="1584" y="545"/>
                    </a:lnTo>
                    <a:lnTo>
                      <a:pt x="1598" y="540"/>
                    </a:lnTo>
                    <a:lnTo>
                      <a:pt x="1611" y="534"/>
                    </a:lnTo>
                    <a:lnTo>
                      <a:pt x="1617" y="530"/>
                    </a:lnTo>
                    <a:lnTo>
                      <a:pt x="1622" y="526"/>
                    </a:lnTo>
                    <a:lnTo>
                      <a:pt x="1625" y="521"/>
                    </a:lnTo>
                    <a:lnTo>
                      <a:pt x="1629" y="515"/>
                    </a:lnTo>
                    <a:lnTo>
                      <a:pt x="1630" y="508"/>
                    </a:lnTo>
                    <a:lnTo>
                      <a:pt x="1629" y="501"/>
                    </a:lnTo>
                    <a:lnTo>
                      <a:pt x="1628" y="494"/>
                    </a:lnTo>
                    <a:lnTo>
                      <a:pt x="1624" y="488"/>
                    </a:lnTo>
                    <a:lnTo>
                      <a:pt x="1622" y="480"/>
                    </a:lnTo>
                    <a:lnTo>
                      <a:pt x="1620" y="475"/>
                    </a:lnTo>
                    <a:lnTo>
                      <a:pt x="1619" y="470"/>
                    </a:lnTo>
                    <a:lnTo>
                      <a:pt x="1620" y="465"/>
                    </a:lnTo>
                    <a:lnTo>
                      <a:pt x="1623" y="463"/>
                    </a:lnTo>
                    <a:lnTo>
                      <a:pt x="1626" y="461"/>
                    </a:lnTo>
                    <a:lnTo>
                      <a:pt x="1632" y="463"/>
                    </a:lnTo>
                    <a:lnTo>
                      <a:pt x="1638" y="463"/>
                    </a:lnTo>
                    <a:lnTo>
                      <a:pt x="1650" y="466"/>
                    </a:lnTo>
                    <a:lnTo>
                      <a:pt x="1660" y="467"/>
                    </a:lnTo>
                    <a:lnTo>
                      <a:pt x="1666" y="466"/>
                    </a:lnTo>
                    <a:lnTo>
                      <a:pt x="1672" y="465"/>
                    </a:lnTo>
                    <a:lnTo>
                      <a:pt x="1675" y="461"/>
                    </a:lnTo>
                    <a:lnTo>
                      <a:pt x="1680" y="457"/>
                    </a:lnTo>
                    <a:lnTo>
                      <a:pt x="1682" y="452"/>
                    </a:lnTo>
                    <a:lnTo>
                      <a:pt x="1686" y="447"/>
                    </a:lnTo>
                    <a:lnTo>
                      <a:pt x="1687" y="441"/>
                    </a:lnTo>
                    <a:lnTo>
                      <a:pt x="1689" y="435"/>
                    </a:lnTo>
                    <a:close/>
                  </a:path>
                </a:pathLst>
              </a:custGeom>
              <a:grpFill/>
              <a:ln w="3175">
                <a:solidFill>
                  <a:schemeClr val="bg1"/>
                </a:solidFill>
                <a:round/>
                <a:headEnd/>
                <a:tailEnd/>
              </a:ln>
            </p:spPr>
            <p:txBody>
              <a:bodyPr/>
              <a:lstStyle/>
              <a:p>
                <a:endParaRPr lang="zh-CN" altLang="en-US">
                  <a:cs typeface="+mn-ea"/>
                  <a:sym typeface="+mn-lt"/>
                </a:endParaRPr>
              </a:p>
            </p:txBody>
          </p:sp>
          <p:sp>
            <p:nvSpPr>
              <p:cNvPr id="199" name="河南">
                <a:extLst>
                  <a:ext uri="{FF2B5EF4-FFF2-40B4-BE49-F238E27FC236}">
                    <a16:creationId xmlns="" xmlns:a16="http://schemas.microsoft.com/office/drawing/2014/main" id="{B851D85A-FAD8-4485-A648-52FEE4305B33}"/>
                  </a:ext>
                </a:extLst>
              </p:cNvPr>
              <p:cNvSpPr>
                <a:spLocks/>
              </p:cNvSpPr>
              <p:nvPr/>
            </p:nvSpPr>
            <p:spPr bwMode="auto">
              <a:xfrm>
                <a:off x="5778571" y="4029286"/>
                <a:ext cx="581032" cy="571530"/>
              </a:xfrm>
              <a:custGeom>
                <a:avLst/>
                <a:gdLst>
                  <a:gd name="T0" fmla="*/ 591 w 2215"/>
                  <a:gd name="T1" fmla="*/ 492 h 2153"/>
                  <a:gd name="T2" fmla="*/ 779 w 2215"/>
                  <a:gd name="T3" fmla="*/ 510 h 2153"/>
                  <a:gd name="T4" fmla="*/ 878 w 2215"/>
                  <a:gd name="T5" fmla="*/ 497 h 2153"/>
                  <a:gd name="T6" fmla="*/ 957 w 2215"/>
                  <a:gd name="T7" fmla="*/ 458 h 2153"/>
                  <a:gd name="T8" fmla="*/ 1025 w 2215"/>
                  <a:gd name="T9" fmla="*/ 395 h 2153"/>
                  <a:gd name="T10" fmla="*/ 1115 w 2215"/>
                  <a:gd name="T11" fmla="*/ 278 h 2153"/>
                  <a:gd name="T12" fmla="*/ 1124 w 2215"/>
                  <a:gd name="T13" fmla="*/ 169 h 2153"/>
                  <a:gd name="T14" fmla="*/ 1147 w 2215"/>
                  <a:gd name="T15" fmla="*/ 12 h 2153"/>
                  <a:gd name="T16" fmla="*/ 1318 w 2215"/>
                  <a:gd name="T17" fmla="*/ 31 h 2153"/>
                  <a:gd name="T18" fmla="*/ 1549 w 2215"/>
                  <a:gd name="T19" fmla="*/ 85 h 2153"/>
                  <a:gd name="T20" fmla="*/ 1675 w 2215"/>
                  <a:gd name="T21" fmla="*/ 68 h 2153"/>
                  <a:gd name="T22" fmla="*/ 1741 w 2215"/>
                  <a:gd name="T23" fmla="*/ 117 h 2153"/>
                  <a:gd name="T24" fmla="*/ 1730 w 2215"/>
                  <a:gd name="T25" fmla="*/ 205 h 2153"/>
                  <a:gd name="T26" fmla="*/ 1853 w 2215"/>
                  <a:gd name="T27" fmla="*/ 127 h 2153"/>
                  <a:gd name="T28" fmla="*/ 1905 w 2215"/>
                  <a:gd name="T29" fmla="*/ 136 h 2153"/>
                  <a:gd name="T30" fmla="*/ 1822 w 2215"/>
                  <a:gd name="T31" fmla="*/ 236 h 2153"/>
                  <a:gd name="T32" fmla="*/ 1710 w 2215"/>
                  <a:gd name="T33" fmla="*/ 353 h 2153"/>
                  <a:gd name="T34" fmla="*/ 1587 w 2215"/>
                  <a:gd name="T35" fmla="*/ 477 h 2153"/>
                  <a:gd name="T36" fmla="*/ 1600 w 2215"/>
                  <a:gd name="T37" fmla="*/ 592 h 2153"/>
                  <a:gd name="T38" fmla="*/ 1719 w 2215"/>
                  <a:gd name="T39" fmla="*/ 647 h 2153"/>
                  <a:gd name="T40" fmla="*/ 1891 w 2215"/>
                  <a:gd name="T41" fmla="*/ 749 h 2153"/>
                  <a:gd name="T42" fmla="*/ 2033 w 2215"/>
                  <a:gd name="T43" fmla="*/ 780 h 2153"/>
                  <a:gd name="T44" fmla="*/ 2150 w 2215"/>
                  <a:gd name="T45" fmla="*/ 864 h 2153"/>
                  <a:gd name="T46" fmla="*/ 2212 w 2215"/>
                  <a:gd name="T47" fmla="*/ 994 h 2153"/>
                  <a:gd name="T48" fmla="*/ 2111 w 2215"/>
                  <a:gd name="T49" fmla="*/ 1089 h 2153"/>
                  <a:gd name="T50" fmla="*/ 1991 w 2215"/>
                  <a:gd name="T51" fmla="*/ 1044 h 2153"/>
                  <a:gd name="T52" fmla="*/ 1869 w 2215"/>
                  <a:gd name="T53" fmla="*/ 976 h 2153"/>
                  <a:gd name="T54" fmla="*/ 1848 w 2215"/>
                  <a:gd name="T55" fmla="*/ 1084 h 2153"/>
                  <a:gd name="T56" fmla="*/ 1828 w 2215"/>
                  <a:gd name="T57" fmla="*/ 1194 h 2153"/>
                  <a:gd name="T58" fmla="*/ 1762 w 2215"/>
                  <a:gd name="T59" fmla="*/ 1329 h 2153"/>
                  <a:gd name="T60" fmla="*/ 1630 w 2215"/>
                  <a:gd name="T61" fmla="*/ 1398 h 2153"/>
                  <a:gd name="T62" fmla="*/ 1658 w 2215"/>
                  <a:gd name="T63" fmla="*/ 1500 h 2153"/>
                  <a:gd name="T64" fmla="*/ 1726 w 2215"/>
                  <a:gd name="T65" fmla="*/ 1604 h 2153"/>
                  <a:gd name="T66" fmla="*/ 1803 w 2215"/>
                  <a:gd name="T67" fmla="*/ 1642 h 2153"/>
                  <a:gd name="T68" fmla="*/ 1920 w 2215"/>
                  <a:gd name="T69" fmla="*/ 1664 h 2153"/>
                  <a:gd name="T70" fmla="*/ 1999 w 2215"/>
                  <a:gd name="T71" fmla="*/ 1613 h 2153"/>
                  <a:gd name="T72" fmla="*/ 2012 w 2215"/>
                  <a:gd name="T73" fmla="*/ 1871 h 2153"/>
                  <a:gd name="T74" fmla="*/ 1890 w 2215"/>
                  <a:gd name="T75" fmla="*/ 1998 h 2153"/>
                  <a:gd name="T76" fmla="*/ 1783 w 2215"/>
                  <a:gd name="T77" fmla="*/ 2152 h 2153"/>
                  <a:gd name="T78" fmla="*/ 1750 w 2215"/>
                  <a:gd name="T79" fmla="*/ 2067 h 2153"/>
                  <a:gd name="T80" fmla="*/ 1625 w 2215"/>
                  <a:gd name="T81" fmla="*/ 2136 h 2153"/>
                  <a:gd name="T82" fmla="*/ 1532 w 2215"/>
                  <a:gd name="T83" fmla="*/ 2058 h 2153"/>
                  <a:gd name="T84" fmla="*/ 1391 w 2215"/>
                  <a:gd name="T85" fmla="*/ 1971 h 2153"/>
                  <a:gd name="T86" fmla="*/ 1309 w 2215"/>
                  <a:gd name="T87" fmla="*/ 1985 h 2153"/>
                  <a:gd name="T88" fmla="*/ 1248 w 2215"/>
                  <a:gd name="T89" fmla="*/ 1932 h 2153"/>
                  <a:gd name="T90" fmla="*/ 1225 w 2215"/>
                  <a:gd name="T91" fmla="*/ 1826 h 2153"/>
                  <a:gd name="T92" fmla="*/ 1196 w 2215"/>
                  <a:gd name="T93" fmla="*/ 1745 h 2153"/>
                  <a:gd name="T94" fmla="*/ 1078 w 2215"/>
                  <a:gd name="T95" fmla="*/ 1796 h 2153"/>
                  <a:gd name="T96" fmla="*/ 985 w 2215"/>
                  <a:gd name="T97" fmla="*/ 1765 h 2153"/>
                  <a:gd name="T98" fmla="*/ 781 w 2215"/>
                  <a:gd name="T99" fmla="*/ 1780 h 2153"/>
                  <a:gd name="T100" fmla="*/ 586 w 2215"/>
                  <a:gd name="T101" fmla="*/ 1742 h 2153"/>
                  <a:gd name="T102" fmla="*/ 442 w 2215"/>
                  <a:gd name="T103" fmla="*/ 1688 h 2153"/>
                  <a:gd name="T104" fmla="*/ 343 w 2215"/>
                  <a:gd name="T105" fmla="*/ 1563 h 2153"/>
                  <a:gd name="T106" fmla="*/ 273 w 2215"/>
                  <a:gd name="T107" fmla="*/ 1453 h 2153"/>
                  <a:gd name="T108" fmla="*/ 229 w 2215"/>
                  <a:gd name="T109" fmla="*/ 1270 h 2153"/>
                  <a:gd name="T110" fmla="*/ 84 w 2215"/>
                  <a:gd name="T111" fmla="*/ 1124 h 2153"/>
                  <a:gd name="T112" fmla="*/ 83 w 2215"/>
                  <a:gd name="T113" fmla="*/ 1025 h 2153"/>
                  <a:gd name="T114" fmla="*/ 38 w 2215"/>
                  <a:gd name="T115" fmla="*/ 914 h 2153"/>
                  <a:gd name="T116" fmla="*/ 20 w 2215"/>
                  <a:gd name="T117" fmla="*/ 806 h 2153"/>
                  <a:gd name="T118" fmla="*/ 229 w 2215"/>
                  <a:gd name="T119" fmla="*/ 744 h 2153"/>
                  <a:gd name="T120" fmla="*/ 446 w 2215"/>
                  <a:gd name="T121" fmla="*/ 649 h 2153"/>
                  <a:gd name="T122" fmla="*/ 556 w 2215"/>
                  <a:gd name="T123" fmla="*/ 583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5" h="2153">
                    <a:moveTo>
                      <a:pt x="572" y="591"/>
                    </a:moveTo>
                    <a:lnTo>
                      <a:pt x="575" y="593"/>
                    </a:lnTo>
                    <a:lnTo>
                      <a:pt x="576" y="593"/>
                    </a:lnTo>
                    <a:lnTo>
                      <a:pt x="576" y="592"/>
                    </a:lnTo>
                    <a:lnTo>
                      <a:pt x="578" y="589"/>
                    </a:lnTo>
                    <a:lnTo>
                      <a:pt x="579" y="583"/>
                    </a:lnTo>
                    <a:lnTo>
                      <a:pt x="579" y="582"/>
                    </a:lnTo>
                    <a:lnTo>
                      <a:pt x="580" y="578"/>
                    </a:lnTo>
                    <a:lnTo>
                      <a:pt x="581" y="571"/>
                    </a:lnTo>
                    <a:lnTo>
                      <a:pt x="582" y="563"/>
                    </a:lnTo>
                    <a:lnTo>
                      <a:pt x="584" y="555"/>
                    </a:lnTo>
                    <a:lnTo>
                      <a:pt x="582" y="549"/>
                    </a:lnTo>
                    <a:lnTo>
                      <a:pt x="580" y="539"/>
                    </a:lnTo>
                    <a:lnTo>
                      <a:pt x="578" y="530"/>
                    </a:lnTo>
                    <a:lnTo>
                      <a:pt x="578" y="526"/>
                    </a:lnTo>
                    <a:lnTo>
                      <a:pt x="578" y="521"/>
                    </a:lnTo>
                    <a:lnTo>
                      <a:pt x="578" y="516"/>
                    </a:lnTo>
                    <a:lnTo>
                      <a:pt x="579" y="513"/>
                    </a:lnTo>
                    <a:lnTo>
                      <a:pt x="582" y="504"/>
                    </a:lnTo>
                    <a:lnTo>
                      <a:pt x="587" y="496"/>
                    </a:lnTo>
                    <a:lnTo>
                      <a:pt x="591" y="492"/>
                    </a:lnTo>
                    <a:lnTo>
                      <a:pt x="594" y="490"/>
                    </a:lnTo>
                    <a:lnTo>
                      <a:pt x="600" y="489"/>
                    </a:lnTo>
                    <a:lnTo>
                      <a:pt x="606" y="489"/>
                    </a:lnTo>
                    <a:lnTo>
                      <a:pt x="624" y="498"/>
                    </a:lnTo>
                    <a:lnTo>
                      <a:pt x="638" y="505"/>
                    </a:lnTo>
                    <a:lnTo>
                      <a:pt x="648" y="507"/>
                    </a:lnTo>
                    <a:lnTo>
                      <a:pt x="655" y="508"/>
                    </a:lnTo>
                    <a:lnTo>
                      <a:pt x="662" y="509"/>
                    </a:lnTo>
                    <a:lnTo>
                      <a:pt x="667" y="513"/>
                    </a:lnTo>
                    <a:lnTo>
                      <a:pt x="670" y="514"/>
                    </a:lnTo>
                    <a:lnTo>
                      <a:pt x="675" y="515"/>
                    </a:lnTo>
                    <a:lnTo>
                      <a:pt x="682" y="515"/>
                    </a:lnTo>
                    <a:lnTo>
                      <a:pt x="691" y="515"/>
                    </a:lnTo>
                    <a:lnTo>
                      <a:pt x="707" y="515"/>
                    </a:lnTo>
                    <a:lnTo>
                      <a:pt x="723" y="514"/>
                    </a:lnTo>
                    <a:lnTo>
                      <a:pt x="738" y="514"/>
                    </a:lnTo>
                    <a:lnTo>
                      <a:pt x="756" y="514"/>
                    </a:lnTo>
                    <a:lnTo>
                      <a:pt x="763" y="514"/>
                    </a:lnTo>
                    <a:lnTo>
                      <a:pt x="770" y="514"/>
                    </a:lnTo>
                    <a:lnTo>
                      <a:pt x="776" y="513"/>
                    </a:lnTo>
                    <a:lnTo>
                      <a:pt x="779" y="510"/>
                    </a:lnTo>
                    <a:lnTo>
                      <a:pt x="783" y="505"/>
                    </a:lnTo>
                    <a:lnTo>
                      <a:pt x="789" y="500"/>
                    </a:lnTo>
                    <a:lnTo>
                      <a:pt x="793" y="497"/>
                    </a:lnTo>
                    <a:lnTo>
                      <a:pt x="796" y="497"/>
                    </a:lnTo>
                    <a:lnTo>
                      <a:pt x="800" y="497"/>
                    </a:lnTo>
                    <a:lnTo>
                      <a:pt x="803" y="501"/>
                    </a:lnTo>
                    <a:lnTo>
                      <a:pt x="808" y="504"/>
                    </a:lnTo>
                    <a:lnTo>
                      <a:pt x="813" y="507"/>
                    </a:lnTo>
                    <a:lnTo>
                      <a:pt x="818" y="509"/>
                    </a:lnTo>
                    <a:lnTo>
                      <a:pt x="822" y="511"/>
                    </a:lnTo>
                    <a:lnTo>
                      <a:pt x="827" y="513"/>
                    </a:lnTo>
                    <a:lnTo>
                      <a:pt x="832" y="513"/>
                    </a:lnTo>
                    <a:lnTo>
                      <a:pt x="836" y="511"/>
                    </a:lnTo>
                    <a:lnTo>
                      <a:pt x="839" y="509"/>
                    </a:lnTo>
                    <a:lnTo>
                      <a:pt x="845" y="504"/>
                    </a:lnTo>
                    <a:lnTo>
                      <a:pt x="851" y="500"/>
                    </a:lnTo>
                    <a:lnTo>
                      <a:pt x="855" y="498"/>
                    </a:lnTo>
                    <a:lnTo>
                      <a:pt x="858" y="497"/>
                    </a:lnTo>
                    <a:lnTo>
                      <a:pt x="864" y="497"/>
                    </a:lnTo>
                    <a:lnTo>
                      <a:pt x="871" y="497"/>
                    </a:lnTo>
                    <a:lnTo>
                      <a:pt x="878" y="497"/>
                    </a:lnTo>
                    <a:lnTo>
                      <a:pt x="887" y="497"/>
                    </a:lnTo>
                    <a:lnTo>
                      <a:pt x="894" y="496"/>
                    </a:lnTo>
                    <a:lnTo>
                      <a:pt x="900" y="494"/>
                    </a:lnTo>
                    <a:lnTo>
                      <a:pt x="906" y="491"/>
                    </a:lnTo>
                    <a:lnTo>
                      <a:pt x="910" y="488"/>
                    </a:lnTo>
                    <a:lnTo>
                      <a:pt x="913" y="485"/>
                    </a:lnTo>
                    <a:lnTo>
                      <a:pt x="914" y="480"/>
                    </a:lnTo>
                    <a:lnTo>
                      <a:pt x="914" y="473"/>
                    </a:lnTo>
                    <a:lnTo>
                      <a:pt x="913" y="466"/>
                    </a:lnTo>
                    <a:lnTo>
                      <a:pt x="914" y="463"/>
                    </a:lnTo>
                    <a:lnTo>
                      <a:pt x="915" y="460"/>
                    </a:lnTo>
                    <a:lnTo>
                      <a:pt x="918" y="459"/>
                    </a:lnTo>
                    <a:lnTo>
                      <a:pt x="922" y="458"/>
                    </a:lnTo>
                    <a:lnTo>
                      <a:pt x="931" y="459"/>
                    </a:lnTo>
                    <a:lnTo>
                      <a:pt x="937" y="461"/>
                    </a:lnTo>
                    <a:lnTo>
                      <a:pt x="941" y="465"/>
                    </a:lnTo>
                    <a:lnTo>
                      <a:pt x="946" y="467"/>
                    </a:lnTo>
                    <a:lnTo>
                      <a:pt x="949" y="467"/>
                    </a:lnTo>
                    <a:lnTo>
                      <a:pt x="951" y="465"/>
                    </a:lnTo>
                    <a:lnTo>
                      <a:pt x="953" y="463"/>
                    </a:lnTo>
                    <a:lnTo>
                      <a:pt x="957" y="458"/>
                    </a:lnTo>
                    <a:lnTo>
                      <a:pt x="963" y="448"/>
                    </a:lnTo>
                    <a:lnTo>
                      <a:pt x="968" y="439"/>
                    </a:lnTo>
                    <a:lnTo>
                      <a:pt x="973" y="429"/>
                    </a:lnTo>
                    <a:lnTo>
                      <a:pt x="981" y="421"/>
                    </a:lnTo>
                    <a:lnTo>
                      <a:pt x="983" y="419"/>
                    </a:lnTo>
                    <a:lnTo>
                      <a:pt x="987" y="416"/>
                    </a:lnTo>
                    <a:lnTo>
                      <a:pt x="990" y="415"/>
                    </a:lnTo>
                    <a:lnTo>
                      <a:pt x="994" y="415"/>
                    </a:lnTo>
                    <a:lnTo>
                      <a:pt x="1002" y="417"/>
                    </a:lnTo>
                    <a:lnTo>
                      <a:pt x="1010" y="420"/>
                    </a:lnTo>
                    <a:lnTo>
                      <a:pt x="1013" y="419"/>
                    </a:lnTo>
                    <a:lnTo>
                      <a:pt x="1015" y="417"/>
                    </a:lnTo>
                    <a:lnTo>
                      <a:pt x="1016" y="415"/>
                    </a:lnTo>
                    <a:lnTo>
                      <a:pt x="1015" y="412"/>
                    </a:lnTo>
                    <a:lnTo>
                      <a:pt x="1014" y="407"/>
                    </a:lnTo>
                    <a:lnTo>
                      <a:pt x="1014" y="403"/>
                    </a:lnTo>
                    <a:lnTo>
                      <a:pt x="1014" y="400"/>
                    </a:lnTo>
                    <a:lnTo>
                      <a:pt x="1016" y="397"/>
                    </a:lnTo>
                    <a:lnTo>
                      <a:pt x="1019" y="396"/>
                    </a:lnTo>
                    <a:lnTo>
                      <a:pt x="1021" y="395"/>
                    </a:lnTo>
                    <a:lnTo>
                      <a:pt x="1025" y="395"/>
                    </a:lnTo>
                    <a:lnTo>
                      <a:pt x="1029" y="395"/>
                    </a:lnTo>
                    <a:lnTo>
                      <a:pt x="1034" y="395"/>
                    </a:lnTo>
                    <a:lnTo>
                      <a:pt x="1041" y="394"/>
                    </a:lnTo>
                    <a:lnTo>
                      <a:pt x="1048" y="391"/>
                    </a:lnTo>
                    <a:lnTo>
                      <a:pt x="1055" y="388"/>
                    </a:lnTo>
                    <a:lnTo>
                      <a:pt x="1064" y="383"/>
                    </a:lnTo>
                    <a:lnTo>
                      <a:pt x="1072" y="377"/>
                    </a:lnTo>
                    <a:lnTo>
                      <a:pt x="1079" y="369"/>
                    </a:lnTo>
                    <a:lnTo>
                      <a:pt x="1085" y="360"/>
                    </a:lnTo>
                    <a:lnTo>
                      <a:pt x="1094" y="344"/>
                    </a:lnTo>
                    <a:lnTo>
                      <a:pt x="1098" y="332"/>
                    </a:lnTo>
                    <a:lnTo>
                      <a:pt x="1101" y="327"/>
                    </a:lnTo>
                    <a:lnTo>
                      <a:pt x="1103" y="325"/>
                    </a:lnTo>
                    <a:lnTo>
                      <a:pt x="1105" y="322"/>
                    </a:lnTo>
                    <a:lnTo>
                      <a:pt x="1109" y="321"/>
                    </a:lnTo>
                    <a:lnTo>
                      <a:pt x="1115" y="321"/>
                    </a:lnTo>
                    <a:lnTo>
                      <a:pt x="1118" y="319"/>
                    </a:lnTo>
                    <a:lnTo>
                      <a:pt x="1121" y="313"/>
                    </a:lnTo>
                    <a:lnTo>
                      <a:pt x="1121" y="305"/>
                    </a:lnTo>
                    <a:lnTo>
                      <a:pt x="1118" y="292"/>
                    </a:lnTo>
                    <a:lnTo>
                      <a:pt x="1115" y="278"/>
                    </a:lnTo>
                    <a:lnTo>
                      <a:pt x="1111" y="267"/>
                    </a:lnTo>
                    <a:lnTo>
                      <a:pt x="1108" y="257"/>
                    </a:lnTo>
                    <a:lnTo>
                      <a:pt x="1107" y="251"/>
                    </a:lnTo>
                    <a:lnTo>
                      <a:pt x="1107" y="246"/>
                    </a:lnTo>
                    <a:lnTo>
                      <a:pt x="1108" y="244"/>
                    </a:lnTo>
                    <a:lnTo>
                      <a:pt x="1109" y="242"/>
                    </a:lnTo>
                    <a:lnTo>
                      <a:pt x="1113" y="240"/>
                    </a:lnTo>
                    <a:lnTo>
                      <a:pt x="1116" y="239"/>
                    </a:lnTo>
                    <a:lnTo>
                      <a:pt x="1124" y="236"/>
                    </a:lnTo>
                    <a:lnTo>
                      <a:pt x="1129" y="232"/>
                    </a:lnTo>
                    <a:lnTo>
                      <a:pt x="1130" y="230"/>
                    </a:lnTo>
                    <a:lnTo>
                      <a:pt x="1132" y="226"/>
                    </a:lnTo>
                    <a:lnTo>
                      <a:pt x="1130" y="224"/>
                    </a:lnTo>
                    <a:lnTo>
                      <a:pt x="1129" y="219"/>
                    </a:lnTo>
                    <a:lnTo>
                      <a:pt x="1127" y="211"/>
                    </a:lnTo>
                    <a:lnTo>
                      <a:pt x="1123" y="200"/>
                    </a:lnTo>
                    <a:lnTo>
                      <a:pt x="1121" y="190"/>
                    </a:lnTo>
                    <a:lnTo>
                      <a:pt x="1120" y="182"/>
                    </a:lnTo>
                    <a:lnTo>
                      <a:pt x="1121" y="176"/>
                    </a:lnTo>
                    <a:lnTo>
                      <a:pt x="1123" y="171"/>
                    </a:lnTo>
                    <a:lnTo>
                      <a:pt x="1124" y="169"/>
                    </a:lnTo>
                    <a:lnTo>
                      <a:pt x="1127" y="168"/>
                    </a:lnTo>
                    <a:lnTo>
                      <a:pt x="1130" y="168"/>
                    </a:lnTo>
                    <a:lnTo>
                      <a:pt x="1133" y="167"/>
                    </a:lnTo>
                    <a:lnTo>
                      <a:pt x="1136" y="167"/>
                    </a:lnTo>
                    <a:lnTo>
                      <a:pt x="1139" y="166"/>
                    </a:lnTo>
                    <a:lnTo>
                      <a:pt x="1140" y="163"/>
                    </a:lnTo>
                    <a:lnTo>
                      <a:pt x="1141" y="161"/>
                    </a:lnTo>
                    <a:lnTo>
                      <a:pt x="1140" y="155"/>
                    </a:lnTo>
                    <a:lnTo>
                      <a:pt x="1136" y="148"/>
                    </a:lnTo>
                    <a:lnTo>
                      <a:pt x="1135" y="145"/>
                    </a:lnTo>
                    <a:lnTo>
                      <a:pt x="1134" y="141"/>
                    </a:lnTo>
                    <a:lnTo>
                      <a:pt x="1133" y="136"/>
                    </a:lnTo>
                    <a:lnTo>
                      <a:pt x="1133" y="130"/>
                    </a:lnTo>
                    <a:lnTo>
                      <a:pt x="1133" y="116"/>
                    </a:lnTo>
                    <a:lnTo>
                      <a:pt x="1135" y="100"/>
                    </a:lnTo>
                    <a:lnTo>
                      <a:pt x="1136" y="84"/>
                    </a:lnTo>
                    <a:lnTo>
                      <a:pt x="1139" y="64"/>
                    </a:lnTo>
                    <a:lnTo>
                      <a:pt x="1141" y="48"/>
                    </a:lnTo>
                    <a:lnTo>
                      <a:pt x="1143" y="32"/>
                    </a:lnTo>
                    <a:lnTo>
                      <a:pt x="1146" y="21"/>
                    </a:lnTo>
                    <a:lnTo>
                      <a:pt x="1147" y="12"/>
                    </a:lnTo>
                    <a:lnTo>
                      <a:pt x="1149" y="10"/>
                    </a:lnTo>
                    <a:lnTo>
                      <a:pt x="1152" y="9"/>
                    </a:lnTo>
                    <a:lnTo>
                      <a:pt x="1157" y="7"/>
                    </a:lnTo>
                    <a:lnTo>
                      <a:pt x="1164" y="6"/>
                    </a:lnTo>
                    <a:lnTo>
                      <a:pt x="1174" y="4"/>
                    </a:lnTo>
                    <a:lnTo>
                      <a:pt x="1185" y="1"/>
                    </a:lnTo>
                    <a:lnTo>
                      <a:pt x="1195" y="0"/>
                    </a:lnTo>
                    <a:lnTo>
                      <a:pt x="1204" y="0"/>
                    </a:lnTo>
                    <a:lnTo>
                      <a:pt x="1214" y="1"/>
                    </a:lnTo>
                    <a:lnTo>
                      <a:pt x="1221" y="4"/>
                    </a:lnTo>
                    <a:lnTo>
                      <a:pt x="1229" y="6"/>
                    </a:lnTo>
                    <a:lnTo>
                      <a:pt x="1240" y="7"/>
                    </a:lnTo>
                    <a:lnTo>
                      <a:pt x="1253" y="7"/>
                    </a:lnTo>
                    <a:lnTo>
                      <a:pt x="1266" y="7"/>
                    </a:lnTo>
                    <a:lnTo>
                      <a:pt x="1273" y="7"/>
                    </a:lnTo>
                    <a:lnTo>
                      <a:pt x="1279" y="9"/>
                    </a:lnTo>
                    <a:lnTo>
                      <a:pt x="1286" y="11"/>
                    </a:lnTo>
                    <a:lnTo>
                      <a:pt x="1292" y="13"/>
                    </a:lnTo>
                    <a:lnTo>
                      <a:pt x="1304" y="21"/>
                    </a:lnTo>
                    <a:lnTo>
                      <a:pt x="1313" y="28"/>
                    </a:lnTo>
                    <a:lnTo>
                      <a:pt x="1318" y="31"/>
                    </a:lnTo>
                    <a:lnTo>
                      <a:pt x="1324" y="32"/>
                    </a:lnTo>
                    <a:lnTo>
                      <a:pt x="1330" y="31"/>
                    </a:lnTo>
                    <a:lnTo>
                      <a:pt x="1336" y="31"/>
                    </a:lnTo>
                    <a:lnTo>
                      <a:pt x="1342" y="30"/>
                    </a:lnTo>
                    <a:lnTo>
                      <a:pt x="1348" y="29"/>
                    </a:lnTo>
                    <a:lnTo>
                      <a:pt x="1354" y="30"/>
                    </a:lnTo>
                    <a:lnTo>
                      <a:pt x="1357" y="31"/>
                    </a:lnTo>
                    <a:lnTo>
                      <a:pt x="1367" y="38"/>
                    </a:lnTo>
                    <a:lnTo>
                      <a:pt x="1379" y="47"/>
                    </a:lnTo>
                    <a:lnTo>
                      <a:pt x="1393" y="56"/>
                    </a:lnTo>
                    <a:lnTo>
                      <a:pt x="1407" y="64"/>
                    </a:lnTo>
                    <a:lnTo>
                      <a:pt x="1417" y="70"/>
                    </a:lnTo>
                    <a:lnTo>
                      <a:pt x="1425" y="74"/>
                    </a:lnTo>
                    <a:lnTo>
                      <a:pt x="1434" y="78"/>
                    </a:lnTo>
                    <a:lnTo>
                      <a:pt x="1441" y="79"/>
                    </a:lnTo>
                    <a:lnTo>
                      <a:pt x="1457" y="81"/>
                    </a:lnTo>
                    <a:lnTo>
                      <a:pt x="1479" y="81"/>
                    </a:lnTo>
                    <a:lnTo>
                      <a:pt x="1504" y="81"/>
                    </a:lnTo>
                    <a:lnTo>
                      <a:pt x="1529" y="82"/>
                    </a:lnTo>
                    <a:lnTo>
                      <a:pt x="1539" y="84"/>
                    </a:lnTo>
                    <a:lnTo>
                      <a:pt x="1549" y="85"/>
                    </a:lnTo>
                    <a:lnTo>
                      <a:pt x="1556" y="86"/>
                    </a:lnTo>
                    <a:lnTo>
                      <a:pt x="1563" y="88"/>
                    </a:lnTo>
                    <a:lnTo>
                      <a:pt x="1569" y="91"/>
                    </a:lnTo>
                    <a:lnTo>
                      <a:pt x="1574" y="92"/>
                    </a:lnTo>
                    <a:lnTo>
                      <a:pt x="1580" y="93"/>
                    </a:lnTo>
                    <a:lnTo>
                      <a:pt x="1584" y="93"/>
                    </a:lnTo>
                    <a:lnTo>
                      <a:pt x="1589" y="92"/>
                    </a:lnTo>
                    <a:lnTo>
                      <a:pt x="1594" y="89"/>
                    </a:lnTo>
                    <a:lnTo>
                      <a:pt x="1598" y="87"/>
                    </a:lnTo>
                    <a:lnTo>
                      <a:pt x="1600" y="82"/>
                    </a:lnTo>
                    <a:lnTo>
                      <a:pt x="1606" y="72"/>
                    </a:lnTo>
                    <a:lnTo>
                      <a:pt x="1613" y="61"/>
                    </a:lnTo>
                    <a:lnTo>
                      <a:pt x="1619" y="55"/>
                    </a:lnTo>
                    <a:lnTo>
                      <a:pt x="1625" y="50"/>
                    </a:lnTo>
                    <a:lnTo>
                      <a:pt x="1631" y="47"/>
                    </a:lnTo>
                    <a:lnTo>
                      <a:pt x="1639" y="45"/>
                    </a:lnTo>
                    <a:lnTo>
                      <a:pt x="1647" y="47"/>
                    </a:lnTo>
                    <a:lnTo>
                      <a:pt x="1655" y="49"/>
                    </a:lnTo>
                    <a:lnTo>
                      <a:pt x="1661" y="53"/>
                    </a:lnTo>
                    <a:lnTo>
                      <a:pt x="1667" y="57"/>
                    </a:lnTo>
                    <a:lnTo>
                      <a:pt x="1675" y="68"/>
                    </a:lnTo>
                    <a:lnTo>
                      <a:pt x="1682" y="78"/>
                    </a:lnTo>
                    <a:lnTo>
                      <a:pt x="1686" y="82"/>
                    </a:lnTo>
                    <a:lnTo>
                      <a:pt x="1689" y="85"/>
                    </a:lnTo>
                    <a:lnTo>
                      <a:pt x="1694" y="87"/>
                    </a:lnTo>
                    <a:lnTo>
                      <a:pt x="1699" y="89"/>
                    </a:lnTo>
                    <a:lnTo>
                      <a:pt x="1703" y="89"/>
                    </a:lnTo>
                    <a:lnTo>
                      <a:pt x="1708" y="88"/>
                    </a:lnTo>
                    <a:lnTo>
                      <a:pt x="1712" y="87"/>
                    </a:lnTo>
                    <a:lnTo>
                      <a:pt x="1716" y="85"/>
                    </a:lnTo>
                    <a:lnTo>
                      <a:pt x="1724" y="78"/>
                    </a:lnTo>
                    <a:lnTo>
                      <a:pt x="1733" y="69"/>
                    </a:lnTo>
                    <a:lnTo>
                      <a:pt x="1738" y="66"/>
                    </a:lnTo>
                    <a:lnTo>
                      <a:pt x="1743" y="63"/>
                    </a:lnTo>
                    <a:lnTo>
                      <a:pt x="1747" y="62"/>
                    </a:lnTo>
                    <a:lnTo>
                      <a:pt x="1751" y="63"/>
                    </a:lnTo>
                    <a:lnTo>
                      <a:pt x="1751" y="69"/>
                    </a:lnTo>
                    <a:lnTo>
                      <a:pt x="1750" y="81"/>
                    </a:lnTo>
                    <a:lnTo>
                      <a:pt x="1747" y="93"/>
                    </a:lnTo>
                    <a:lnTo>
                      <a:pt x="1746" y="99"/>
                    </a:lnTo>
                    <a:lnTo>
                      <a:pt x="1744" y="107"/>
                    </a:lnTo>
                    <a:lnTo>
                      <a:pt x="1741" y="117"/>
                    </a:lnTo>
                    <a:lnTo>
                      <a:pt x="1738" y="122"/>
                    </a:lnTo>
                    <a:lnTo>
                      <a:pt x="1734" y="126"/>
                    </a:lnTo>
                    <a:lnTo>
                      <a:pt x="1731" y="130"/>
                    </a:lnTo>
                    <a:lnTo>
                      <a:pt x="1728" y="133"/>
                    </a:lnTo>
                    <a:lnTo>
                      <a:pt x="1719" y="141"/>
                    </a:lnTo>
                    <a:lnTo>
                      <a:pt x="1710" y="148"/>
                    </a:lnTo>
                    <a:lnTo>
                      <a:pt x="1708" y="152"/>
                    </a:lnTo>
                    <a:lnTo>
                      <a:pt x="1706" y="158"/>
                    </a:lnTo>
                    <a:lnTo>
                      <a:pt x="1705" y="166"/>
                    </a:lnTo>
                    <a:lnTo>
                      <a:pt x="1703" y="173"/>
                    </a:lnTo>
                    <a:lnTo>
                      <a:pt x="1703" y="189"/>
                    </a:lnTo>
                    <a:lnTo>
                      <a:pt x="1702" y="204"/>
                    </a:lnTo>
                    <a:lnTo>
                      <a:pt x="1702" y="206"/>
                    </a:lnTo>
                    <a:lnTo>
                      <a:pt x="1703" y="208"/>
                    </a:lnTo>
                    <a:lnTo>
                      <a:pt x="1705" y="211"/>
                    </a:lnTo>
                    <a:lnTo>
                      <a:pt x="1706" y="212"/>
                    </a:lnTo>
                    <a:lnTo>
                      <a:pt x="1710" y="214"/>
                    </a:lnTo>
                    <a:lnTo>
                      <a:pt x="1715" y="214"/>
                    </a:lnTo>
                    <a:lnTo>
                      <a:pt x="1721" y="213"/>
                    </a:lnTo>
                    <a:lnTo>
                      <a:pt x="1726" y="209"/>
                    </a:lnTo>
                    <a:lnTo>
                      <a:pt x="1730" y="205"/>
                    </a:lnTo>
                    <a:lnTo>
                      <a:pt x="1733" y="198"/>
                    </a:lnTo>
                    <a:lnTo>
                      <a:pt x="1734" y="188"/>
                    </a:lnTo>
                    <a:lnTo>
                      <a:pt x="1733" y="179"/>
                    </a:lnTo>
                    <a:lnTo>
                      <a:pt x="1732" y="169"/>
                    </a:lnTo>
                    <a:lnTo>
                      <a:pt x="1732" y="161"/>
                    </a:lnTo>
                    <a:lnTo>
                      <a:pt x="1733" y="156"/>
                    </a:lnTo>
                    <a:lnTo>
                      <a:pt x="1737" y="151"/>
                    </a:lnTo>
                    <a:lnTo>
                      <a:pt x="1739" y="150"/>
                    </a:lnTo>
                    <a:lnTo>
                      <a:pt x="1741" y="149"/>
                    </a:lnTo>
                    <a:lnTo>
                      <a:pt x="1744" y="149"/>
                    </a:lnTo>
                    <a:lnTo>
                      <a:pt x="1746" y="150"/>
                    </a:lnTo>
                    <a:lnTo>
                      <a:pt x="1758" y="156"/>
                    </a:lnTo>
                    <a:lnTo>
                      <a:pt x="1772" y="163"/>
                    </a:lnTo>
                    <a:lnTo>
                      <a:pt x="1778" y="166"/>
                    </a:lnTo>
                    <a:lnTo>
                      <a:pt x="1784" y="168"/>
                    </a:lnTo>
                    <a:lnTo>
                      <a:pt x="1789" y="168"/>
                    </a:lnTo>
                    <a:lnTo>
                      <a:pt x="1794" y="166"/>
                    </a:lnTo>
                    <a:lnTo>
                      <a:pt x="1802" y="158"/>
                    </a:lnTo>
                    <a:lnTo>
                      <a:pt x="1815" y="149"/>
                    </a:lnTo>
                    <a:lnTo>
                      <a:pt x="1832" y="138"/>
                    </a:lnTo>
                    <a:lnTo>
                      <a:pt x="1853" y="127"/>
                    </a:lnTo>
                    <a:lnTo>
                      <a:pt x="1873" y="119"/>
                    </a:lnTo>
                    <a:lnTo>
                      <a:pt x="1889" y="112"/>
                    </a:lnTo>
                    <a:lnTo>
                      <a:pt x="1903" y="105"/>
                    </a:lnTo>
                    <a:lnTo>
                      <a:pt x="1917" y="98"/>
                    </a:lnTo>
                    <a:lnTo>
                      <a:pt x="1932" y="89"/>
                    </a:lnTo>
                    <a:lnTo>
                      <a:pt x="1942" y="85"/>
                    </a:lnTo>
                    <a:lnTo>
                      <a:pt x="1951" y="82"/>
                    </a:lnTo>
                    <a:lnTo>
                      <a:pt x="1955" y="82"/>
                    </a:lnTo>
                    <a:lnTo>
                      <a:pt x="1958" y="84"/>
                    </a:lnTo>
                    <a:lnTo>
                      <a:pt x="1959" y="84"/>
                    </a:lnTo>
                    <a:lnTo>
                      <a:pt x="1959" y="86"/>
                    </a:lnTo>
                    <a:lnTo>
                      <a:pt x="1959" y="87"/>
                    </a:lnTo>
                    <a:lnTo>
                      <a:pt x="1958" y="97"/>
                    </a:lnTo>
                    <a:lnTo>
                      <a:pt x="1953" y="110"/>
                    </a:lnTo>
                    <a:lnTo>
                      <a:pt x="1951" y="117"/>
                    </a:lnTo>
                    <a:lnTo>
                      <a:pt x="1946" y="122"/>
                    </a:lnTo>
                    <a:lnTo>
                      <a:pt x="1941" y="125"/>
                    </a:lnTo>
                    <a:lnTo>
                      <a:pt x="1935" y="129"/>
                    </a:lnTo>
                    <a:lnTo>
                      <a:pt x="1922" y="132"/>
                    </a:lnTo>
                    <a:lnTo>
                      <a:pt x="1910" y="133"/>
                    </a:lnTo>
                    <a:lnTo>
                      <a:pt x="1905" y="136"/>
                    </a:lnTo>
                    <a:lnTo>
                      <a:pt x="1902" y="138"/>
                    </a:lnTo>
                    <a:lnTo>
                      <a:pt x="1898" y="141"/>
                    </a:lnTo>
                    <a:lnTo>
                      <a:pt x="1895" y="145"/>
                    </a:lnTo>
                    <a:lnTo>
                      <a:pt x="1891" y="150"/>
                    </a:lnTo>
                    <a:lnTo>
                      <a:pt x="1890" y="156"/>
                    </a:lnTo>
                    <a:lnTo>
                      <a:pt x="1888" y="162"/>
                    </a:lnTo>
                    <a:lnTo>
                      <a:pt x="1886" y="169"/>
                    </a:lnTo>
                    <a:lnTo>
                      <a:pt x="1885" y="175"/>
                    </a:lnTo>
                    <a:lnTo>
                      <a:pt x="1882" y="179"/>
                    </a:lnTo>
                    <a:lnTo>
                      <a:pt x="1879" y="182"/>
                    </a:lnTo>
                    <a:lnTo>
                      <a:pt x="1875" y="185"/>
                    </a:lnTo>
                    <a:lnTo>
                      <a:pt x="1865" y="187"/>
                    </a:lnTo>
                    <a:lnTo>
                      <a:pt x="1856" y="187"/>
                    </a:lnTo>
                    <a:lnTo>
                      <a:pt x="1851" y="188"/>
                    </a:lnTo>
                    <a:lnTo>
                      <a:pt x="1846" y="192"/>
                    </a:lnTo>
                    <a:lnTo>
                      <a:pt x="1842" y="196"/>
                    </a:lnTo>
                    <a:lnTo>
                      <a:pt x="1839" y="202"/>
                    </a:lnTo>
                    <a:lnTo>
                      <a:pt x="1832" y="215"/>
                    </a:lnTo>
                    <a:lnTo>
                      <a:pt x="1827" y="227"/>
                    </a:lnTo>
                    <a:lnTo>
                      <a:pt x="1825" y="232"/>
                    </a:lnTo>
                    <a:lnTo>
                      <a:pt x="1822" y="236"/>
                    </a:lnTo>
                    <a:lnTo>
                      <a:pt x="1820" y="239"/>
                    </a:lnTo>
                    <a:lnTo>
                      <a:pt x="1816" y="240"/>
                    </a:lnTo>
                    <a:lnTo>
                      <a:pt x="1808" y="243"/>
                    </a:lnTo>
                    <a:lnTo>
                      <a:pt x="1798" y="242"/>
                    </a:lnTo>
                    <a:lnTo>
                      <a:pt x="1794" y="242"/>
                    </a:lnTo>
                    <a:lnTo>
                      <a:pt x="1788" y="243"/>
                    </a:lnTo>
                    <a:lnTo>
                      <a:pt x="1783" y="244"/>
                    </a:lnTo>
                    <a:lnTo>
                      <a:pt x="1778" y="246"/>
                    </a:lnTo>
                    <a:lnTo>
                      <a:pt x="1769" y="252"/>
                    </a:lnTo>
                    <a:lnTo>
                      <a:pt x="1762" y="259"/>
                    </a:lnTo>
                    <a:lnTo>
                      <a:pt x="1746" y="271"/>
                    </a:lnTo>
                    <a:lnTo>
                      <a:pt x="1733" y="286"/>
                    </a:lnTo>
                    <a:lnTo>
                      <a:pt x="1727" y="294"/>
                    </a:lnTo>
                    <a:lnTo>
                      <a:pt x="1722" y="300"/>
                    </a:lnTo>
                    <a:lnTo>
                      <a:pt x="1718" y="307"/>
                    </a:lnTo>
                    <a:lnTo>
                      <a:pt x="1713" y="318"/>
                    </a:lnTo>
                    <a:lnTo>
                      <a:pt x="1709" y="328"/>
                    </a:lnTo>
                    <a:lnTo>
                      <a:pt x="1708" y="335"/>
                    </a:lnTo>
                    <a:lnTo>
                      <a:pt x="1709" y="341"/>
                    </a:lnTo>
                    <a:lnTo>
                      <a:pt x="1710" y="349"/>
                    </a:lnTo>
                    <a:lnTo>
                      <a:pt x="1710" y="353"/>
                    </a:lnTo>
                    <a:lnTo>
                      <a:pt x="1709" y="357"/>
                    </a:lnTo>
                    <a:lnTo>
                      <a:pt x="1706" y="362"/>
                    </a:lnTo>
                    <a:lnTo>
                      <a:pt x="1701" y="366"/>
                    </a:lnTo>
                    <a:lnTo>
                      <a:pt x="1690" y="376"/>
                    </a:lnTo>
                    <a:lnTo>
                      <a:pt x="1682" y="383"/>
                    </a:lnTo>
                    <a:lnTo>
                      <a:pt x="1675" y="388"/>
                    </a:lnTo>
                    <a:lnTo>
                      <a:pt x="1670" y="390"/>
                    </a:lnTo>
                    <a:lnTo>
                      <a:pt x="1665" y="391"/>
                    </a:lnTo>
                    <a:lnTo>
                      <a:pt x="1659" y="391"/>
                    </a:lnTo>
                    <a:lnTo>
                      <a:pt x="1655" y="393"/>
                    </a:lnTo>
                    <a:lnTo>
                      <a:pt x="1646" y="396"/>
                    </a:lnTo>
                    <a:lnTo>
                      <a:pt x="1638" y="402"/>
                    </a:lnTo>
                    <a:lnTo>
                      <a:pt x="1626" y="412"/>
                    </a:lnTo>
                    <a:lnTo>
                      <a:pt x="1621" y="417"/>
                    </a:lnTo>
                    <a:lnTo>
                      <a:pt x="1618" y="423"/>
                    </a:lnTo>
                    <a:lnTo>
                      <a:pt x="1615" y="428"/>
                    </a:lnTo>
                    <a:lnTo>
                      <a:pt x="1614" y="433"/>
                    </a:lnTo>
                    <a:lnTo>
                      <a:pt x="1612" y="442"/>
                    </a:lnTo>
                    <a:lnTo>
                      <a:pt x="1608" y="451"/>
                    </a:lnTo>
                    <a:lnTo>
                      <a:pt x="1600" y="463"/>
                    </a:lnTo>
                    <a:lnTo>
                      <a:pt x="1587" y="477"/>
                    </a:lnTo>
                    <a:lnTo>
                      <a:pt x="1573" y="491"/>
                    </a:lnTo>
                    <a:lnTo>
                      <a:pt x="1563" y="502"/>
                    </a:lnTo>
                    <a:lnTo>
                      <a:pt x="1560" y="505"/>
                    </a:lnTo>
                    <a:lnTo>
                      <a:pt x="1557" y="510"/>
                    </a:lnTo>
                    <a:lnTo>
                      <a:pt x="1556" y="516"/>
                    </a:lnTo>
                    <a:lnTo>
                      <a:pt x="1556" y="521"/>
                    </a:lnTo>
                    <a:lnTo>
                      <a:pt x="1556" y="532"/>
                    </a:lnTo>
                    <a:lnTo>
                      <a:pt x="1556" y="541"/>
                    </a:lnTo>
                    <a:lnTo>
                      <a:pt x="1555" y="547"/>
                    </a:lnTo>
                    <a:lnTo>
                      <a:pt x="1554" y="553"/>
                    </a:lnTo>
                    <a:lnTo>
                      <a:pt x="1551" y="559"/>
                    </a:lnTo>
                    <a:lnTo>
                      <a:pt x="1549" y="566"/>
                    </a:lnTo>
                    <a:lnTo>
                      <a:pt x="1548" y="568"/>
                    </a:lnTo>
                    <a:lnTo>
                      <a:pt x="1546" y="571"/>
                    </a:lnTo>
                    <a:lnTo>
                      <a:pt x="1546" y="576"/>
                    </a:lnTo>
                    <a:lnTo>
                      <a:pt x="1550" y="577"/>
                    </a:lnTo>
                    <a:lnTo>
                      <a:pt x="1557" y="579"/>
                    </a:lnTo>
                    <a:lnTo>
                      <a:pt x="1568" y="583"/>
                    </a:lnTo>
                    <a:lnTo>
                      <a:pt x="1580" y="586"/>
                    </a:lnTo>
                    <a:lnTo>
                      <a:pt x="1590" y="590"/>
                    </a:lnTo>
                    <a:lnTo>
                      <a:pt x="1600" y="592"/>
                    </a:lnTo>
                    <a:lnTo>
                      <a:pt x="1606" y="592"/>
                    </a:lnTo>
                    <a:lnTo>
                      <a:pt x="1611" y="592"/>
                    </a:lnTo>
                    <a:lnTo>
                      <a:pt x="1614" y="591"/>
                    </a:lnTo>
                    <a:lnTo>
                      <a:pt x="1619" y="589"/>
                    </a:lnTo>
                    <a:lnTo>
                      <a:pt x="1626" y="585"/>
                    </a:lnTo>
                    <a:lnTo>
                      <a:pt x="1633" y="582"/>
                    </a:lnTo>
                    <a:lnTo>
                      <a:pt x="1638" y="580"/>
                    </a:lnTo>
                    <a:lnTo>
                      <a:pt x="1643" y="580"/>
                    </a:lnTo>
                    <a:lnTo>
                      <a:pt x="1646" y="582"/>
                    </a:lnTo>
                    <a:lnTo>
                      <a:pt x="1651" y="583"/>
                    </a:lnTo>
                    <a:lnTo>
                      <a:pt x="1656" y="584"/>
                    </a:lnTo>
                    <a:lnTo>
                      <a:pt x="1659" y="587"/>
                    </a:lnTo>
                    <a:lnTo>
                      <a:pt x="1663" y="591"/>
                    </a:lnTo>
                    <a:lnTo>
                      <a:pt x="1668" y="597"/>
                    </a:lnTo>
                    <a:lnTo>
                      <a:pt x="1675" y="610"/>
                    </a:lnTo>
                    <a:lnTo>
                      <a:pt x="1683" y="624"/>
                    </a:lnTo>
                    <a:lnTo>
                      <a:pt x="1688" y="631"/>
                    </a:lnTo>
                    <a:lnTo>
                      <a:pt x="1693" y="637"/>
                    </a:lnTo>
                    <a:lnTo>
                      <a:pt x="1699" y="642"/>
                    </a:lnTo>
                    <a:lnTo>
                      <a:pt x="1705" y="645"/>
                    </a:lnTo>
                    <a:lnTo>
                      <a:pt x="1719" y="647"/>
                    </a:lnTo>
                    <a:lnTo>
                      <a:pt x="1734" y="652"/>
                    </a:lnTo>
                    <a:lnTo>
                      <a:pt x="1741" y="655"/>
                    </a:lnTo>
                    <a:lnTo>
                      <a:pt x="1747" y="659"/>
                    </a:lnTo>
                    <a:lnTo>
                      <a:pt x="1752" y="665"/>
                    </a:lnTo>
                    <a:lnTo>
                      <a:pt x="1756" y="671"/>
                    </a:lnTo>
                    <a:lnTo>
                      <a:pt x="1759" y="684"/>
                    </a:lnTo>
                    <a:lnTo>
                      <a:pt x="1763" y="696"/>
                    </a:lnTo>
                    <a:lnTo>
                      <a:pt x="1768" y="709"/>
                    </a:lnTo>
                    <a:lnTo>
                      <a:pt x="1772" y="723"/>
                    </a:lnTo>
                    <a:lnTo>
                      <a:pt x="1777" y="729"/>
                    </a:lnTo>
                    <a:lnTo>
                      <a:pt x="1781" y="735"/>
                    </a:lnTo>
                    <a:lnTo>
                      <a:pt x="1785" y="740"/>
                    </a:lnTo>
                    <a:lnTo>
                      <a:pt x="1791" y="743"/>
                    </a:lnTo>
                    <a:lnTo>
                      <a:pt x="1797" y="747"/>
                    </a:lnTo>
                    <a:lnTo>
                      <a:pt x="1803" y="749"/>
                    </a:lnTo>
                    <a:lnTo>
                      <a:pt x="1809" y="750"/>
                    </a:lnTo>
                    <a:lnTo>
                      <a:pt x="1815" y="750"/>
                    </a:lnTo>
                    <a:lnTo>
                      <a:pt x="1832" y="750"/>
                    </a:lnTo>
                    <a:lnTo>
                      <a:pt x="1853" y="749"/>
                    </a:lnTo>
                    <a:lnTo>
                      <a:pt x="1875" y="748"/>
                    </a:lnTo>
                    <a:lnTo>
                      <a:pt x="1891" y="749"/>
                    </a:lnTo>
                    <a:lnTo>
                      <a:pt x="1903" y="750"/>
                    </a:lnTo>
                    <a:lnTo>
                      <a:pt x="1913" y="750"/>
                    </a:lnTo>
                    <a:lnTo>
                      <a:pt x="1921" y="748"/>
                    </a:lnTo>
                    <a:lnTo>
                      <a:pt x="1930" y="743"/>
                    </a:lnTo>
                    <a:lnTo>
                      <a:pt x="1942" y="737"/>
                    </a:lnTo>
                    <a:lnTo>
                      <a:pt x="1958" y="732"/>
                    </a:lnTo>
                    <a:lnTo>
                      <a:pt x="1965" y="731"/>
                    </a:lnTo>
                    <a:lnTo>
                      <a:pt x="1973" y="731"/>
                    </a:lnTo>
                    <a:lnTo>
                      <a:pt x="1980" y="731"/>
                    </a:lnTo>
                    <a:lnTo>
                      <a:pt x="1986" y="732"/>
                    </a:lnTo>
                    <a:lnTo>
                      <a:pt x="1998" y="736"/>
                    </a:lnTo>
                    <a:lnTo>
                      <a:pt x="2011" y="742"/>
                    </a:lnTo>
                    <a:lnTo>
                      <a:pt x="2023" y="747"/>
                    </a:lnTo>
                    <a:lnTo>
                      <a:pt x="2033" y="750"/>
                    </a:lnTo>
                    <a:lnTo>
                      <a:pt x="2036" y="750"/>
                    </a:lnTo>
                    <a:lnTo>
                      <a:pt x="2039" y="751"/>
                    </a:lnTo>
                    <a:lnTo>
                      <a:pt x="2041" y="753"/>
                    </a:lnTo>
                    <a:lnTo>
                      <a:pt x="2041" y="755"/>
                    </a:lnTo>
                    <a:lnTo>
                      <a:pt x="2040" y="760"/>
                    </a:lnTo>
                    <a:lnTo>
                      <a:pt x="2036" y="769"/>
                    </a:lnTo>
                    <a:lnTo>
                      <a:pt x="2033" y="780"/>
                    </a:lnTo>
                    <a:lnTo>
                      <a:pt x="2031" y="788"/>
                    </a:lnTo>
                    <a:lnTo>
                      <a:pt x="2033" y="794"/>
                    </a:lnTo>
                    <a:lnTo>
                      <a:pt x="2035" y="801"/>
                    </a:lnTo>
                    <a:lnTo>
                      <a:pt x="2037" y="809"/>
                    </a:lnTo>
                    <a:lnTo>
                      <a:pt x="2042" y="816"/>
                    </a:lnTo>
                    <a:lnTo>
                      <a:pt x="2047" y="822"/>
                    </a:lnTo>
                    <a:lnTo>
                      <a:pt x="2052" y="828"/>
                    </a:lnTo>
                    <a:lnTo>
                      <a:pt x="2056" y="831"/>
                    </a:lnTo>
                    <a:lnTo>
                      <a:pt x="2061" y="834"/>
                    </a:lnTo>
                    <a:lnTo>
                      <a:pt x="2066" y="835"/>
                    </a:lnTo>
                    <a:lnTo>
                      <a:pt x="2072" y="837"/>
                    </a:lnTo>
                    <a:lnTo>
                      <a:pt x="2077" y="841"/>
                    </a:lnTo>
                    <a:lnTo>
                      <a:pt x="2081" y="844"/>
                    </a:lnTo>
                    <a:lnTo>
                      <a:pt x="2091" y="853"/>
                    </a:lnTo>
                    <a:lnTo>
                      <a:pt x="2099" y="864"/>
                    </a:lnTo>
                    <a:lnTo>
                      <a:pt x="2104" y="869"/>
                    </a:lnTo>
                    <a:lnTo>
                      <a:pt x="2110" y="872"/>
                    </a:lnTo>
                    <a:lnTo>
                      <a:pt x="2116" y="873"/>
                    </a:lnTo>
                    <a:lnTo>
                      <a:pt x="2123" y="873"/>
                    </a:lnTo>
                    <a:lnTo>
                      <a:pt x="2137" y="869"/>
                    </a:lnTo>
                    <a:lnTo>
                      <a:pt x="2150" y="864"/>
                    </a:lnTo>
                    <a:lnTo>
                      <a:pt x="2155" y="862"/>
                    </a:lnTo>
                    <a:lnTo>
                      <a:pt x="2159" y="860"/>
                    </a:lnTo>
                    <a:lnTo>
                      <a:pt x="2162" y="860"/>
                    </a:lnTo>
                    <a:lnTo>
                      <a:pt x="2165" y="860"/>
                    </a:lnTo>
                    <a:lnTo>
                      <a:pt x="2167" y="863"/>
                    </a:lnTo>
                    <a:lnTo>
                      <a:pt x="2168" y="867"/>
                    </a:lnTo>
                    <a:lnTo>
                      <a:pt x="2168" y="874"/>
                    </a:lnTo>
                    <a:lnTo>
                      <a:pt x="2167" y="885"/>
                    </a:lnTo>
                    <a:lnTo>
                      <a:pt x="2167" y="896"/>
                    </a:lnTo>
                    <a:lnTo>
                      <a:pt x="2167" y="907"/>
                    </a:lnTo>
                    <a:lnTo>
                      <a:pt x="2169" y="917"/>
                    </a:lnTo>
                    <a:lnTo>
                      <a:pt x="2172" y="926"/>
                    </a:lnTo>
                    <a:lnTo>
                      <a:pt x="2174" y="936"/>
                    </a:lnTo>
                    <a:lnTo>
                      <a:pt x="2179" y="944"/>
                    </a:lnTo>
                    <a:lnTo>
                      <a:pt x="2185" y="950"/>
                    </a:lnTo>
                    <a:lnTo>
                      <a:pt x="2191" y="956"/>
                    </a:lnTo>
                    <a:lnTo>
                      <a:pt x="2198" y="962"/>
                    </a:lnTo>
                    <a:lnTo>
                      <a:pt x="2203" y="968"/>
                    </a:lnTo>
                    <a:lnTo>
                      <a:pt x="2206" y="974"/>
                    </a:lnTo>
                    <a:lnTo>
                      <a:pt x="2209" y="981"/>
                    </a:lnTo>
                    <a:lnTo>
                      <a:pt x="2212" y="994"/>
                    </a:lnTo>
                    <a:lnTo>
                      <a:pt x="2213" y="1009"/>
                    </a:lnTo>
                    <a:lnTo>
                      <a:pt x="2215" y="1017"/>
                    </a:lnTo>
                    <a:lnTo>
                      <a:pt x="2213" y="1021"/>
                    </a:lnTo>
                    <a:lnTo>
                      <a:pt x="2211" y="1024"/>
                    </a:lnTo>
                    <a:lnTo>
                      <a:pt x="2209" y="1026"/>
                    </a:lnTo>
                    <a:lnTo>
                      <a:pt x="2200" y="1027"/>
                    </a:lnTo>
                    <a:lnTo>
                      <a:pt x="2190" y="1028"/>
                    </a:lnTo>
                    <a:lnTo>
                      <a:pt x="2182" y="1031"/>
                    </a:lnTo>
                    <a:lnTo>
                      <a:pt x="2175" y="1034"/>
                    </a:lnTo>
                    <a:lnTo>
                      <a:pt x="2167" y="1038"/>
                    </a:lnTo>
                    <a:lnTo>
                      <a:pt x="2159" y="1044"/>
                    </a:lnTo>
                    <a:lnTo>
                      <a:pt x="2152" y="1050"/>
                    </a:lnTo>
                    <a:lnTo>
                      <a:pt x="2144" y="1055"/>
                    </a:lnTo>
                    <a:lnTo>
                      <a:pt x="2140" y="1061"/>
                    </a:lnTo>
                    <a:lnTo>
                      <a:pt x="2136" y="1066"/>
                    </a:lnTo>
                    <a:lnTo>
                      <a:pt x="2132" y="1075"/>
                    </a:lnTo>
                    <a:lnTo>
                      <a:pt x="2128" y="1081"/>
                    </a:lnTo>
                    <a:lnTo>
                      <a:pt x="2125" y="1083"/>
                    </a:lnTo>
                    <a:lnTo>
                      <a:pt x="2122" y="1085"/>
                    </a:lnTo>
                    <a:lnTo>
                      <a:pt x="2117" y="1087"/>
                    </a:lnTo>
                    <a:lnTo>
                      <a:pt x="2111" y="1089"/>
                    </a:lnTo>
                    <a:lnTo>
                      <a:pt x="2099" y="1093"/>
                    </a:lnTo>
                    <a:lnTo>
                      <a:pt x="2089" y="1099"/>
                    </a:lnTo>
                    <a:lnTo>
                      <a:pt x="2077" y="1105"/>
                    </a:lnTo>
                    <a:lnTo>
                      <a:pt x="2064" y="1112"/>
                    </a:lnTo>
                    <a:lnTo>
                      <a:pt x="2056" y="1114"/>
                    </a:lnTo>
                    <a:lnTo>
                      <a:pt x="2049" y="1115"/>
                    </a:lnTo>
                    <a:lnTo>
                      <a:pt x="2043" y="1114"/>
                    </a:lnTo>
                    <a:lnTo>
                      <a:pt x="2037" y="1110"/>
                    </a:lnTo>
                    <a:lnTo>
                      <a:pt x="2033" y="1107"/>
                    </a:lnTo>
                    <a:lnTo>
                      <a:pt x="2027" y="1102"/>
                    </a:lnTo>
                    <a:lnTo>
                      <a:pt x="2023" y="1096"/>
                    </a:lnTo>
                    <a:lnTo>
                      <a:pt x="2018" y="1091"/>
                    </a:lnTo>
                    <a:lnTo>
                      <a:pt x="2016" y="1085"/>
                    </a:lnTo>
                    <a:lnTo>
                      <a:pt x="2014" y="1080"/>
                    </a:lnTo>
                    <a:lnTo>
                      <a:pt x="2012" y="1075"/>
                    </a:lnTo>
                    <a:lnTo>
                      <a:pt x="2011" y="1069"/>
                    </a:lnTo>
                    <a:lnTo>
                      <a:pt x="2009" y="1063"/>
                    </a:lnTo>
                    <a:lnTo>
                      <a:pt x="2008" y="1058"/>
                    </a:lnTo>
                    <a:lnTo>
                      <a:pt x="2004" y="1053"/>
                    </a:lnTo>
                    <a:lnTo>
                      <a:pt x="1999" y="1050"/>
                    </a:lnTo>
                    <a:lnTo>
                      <a:pt x="1991" y="1044"/>
                    </a:lnTo>
                    <a:lnTo>
                      <a:pt x="1985" y="1038"/>
                    </a:lnTo>
                    <a:lnTo>
                      <a:pt x="1980" y="1030"/>
                    </a:lnTo>
                    <a:lnTo>
                      <a:pt x="1977" y="1018"/>
                    </a:lnTo>
                    <a:lnTo>
                      <a:pt x="1974" y="1012"/>
                    </a:lnTo>
                    <a:lnTo>
                      <a:pt x="1972" y="1007"/>
                    </a:lnTo>
                    <a:lnTo>
                      <a:pt x="1968" y="1002"/>
                    </a:lnTo>
                    <a:lnTo>
                      <a:pt x="1964" y="1000"/>
                    </a:lnTo>
                    <a:lnTo>
                      <a:pt x="1955" y="998"/>
                    </a:lnTo>
                    <a:lnTo>
                      <a:pt x="1948" y="996"/>
                    </a:lnTo>
                    <a:lnTo>
                      <a:pt x="1941" y="996"/>
                    </a:lnTo>
                    <a:lnTo>
                      <a:pt x="1934" y="995"/>
                    </a:lnTo>
                    <a:lnTo>
                      <a:pt x="1927" y="994"/>
                    </a:lnTo>
                    <a:lnTo>
                      <a:pt x="1921" y="990"/>
                    </a:lnTo>
                    <a:lnTo>
                      <a:pt x="1916" y="984"/>
                    </a:lnTo>
                    <a:lnTo>
                      <a:pt x="1910" y="979"/>
                    </a:lnTo>
                    <a:lnTo>
                      <a:pt x="1905" y="976"/>
                    </a:lnTo>
                    <a:lnTo>
                      <a:pt x="1901" y="974"/>
                    </a:lnTo>
                    <a:lnTo>
                      <a:pt x="1895" y="973"/>
                    </a:lnTo>
                    <a:lnTo>
                      <a:pt x="1886" y="973"/>
                    </a:lnTo>
                    <a:lnTo>
                      <a:pt x="1877" y="974"/>
                    </a:lnTo>
                    <a:lnTo>
                      <a:pt x="1869" y="976"/>
                    </a:lnTo>
                    <a:lnTo>
                      <a:pt x="1860" y="980"/>
                    </a:lnTo>
                    <a:lnTo>
                      <a:pt x="1853" y="986"/>
                    </a:lnTo>
                    <a:lnTo>
                      <a:pt x="1847" y="992"/>
                    </a:lnTo>
                    <a:lnTo>
                      <a:pt x="1841" y="998"/>
                    </a:lnTo>
                    <a:lnTo>
                      <a:pt x="1837" y="1006"/>
                    </a:lnTo>
                    <a:lnTo>
                      <a:pt x="1834" y="1014"/>
                    </a:lnTo>
                    <a:lnTo>
                      <a:pt x="1832" y="1021"/>
                    </a:lnTo>
                    <a:lnTo>
                      <a:pt x="1831" y="1030"/>
                    </a:lnTo>
                    <a:lnTo>
                      <a:pt x="1831" y="1037"/>
                    </a:lnTo>
                    <a:lnTo>
                      <a:pt x="1832" y="1043"/>
                    </a:lnTo>
                    <a:lnTo>
                      <a:pt x="1834" y="1047"/>
                    </a:lnTo>
                    <a:lnTo>
                      <a:pt x="1837" y="1052"/>
                    </a:lnTo>
                    <a:lnTo>
                      <a:pt x="1840" y="1056"/>
                    </a:lnTo>
                    <a:lnTo>
                      <a:pt x="1844" y="1058"/>
                    </a:lnTo>
                    <a:lnTo>
                      <a:pt x="1846" y="1061"/>
                    </a:lnTo>
                    <a:lnTo>
                      <a:pt x="1850" y="1064"/>
                    </a:lnTo>
                    <a:lnTo>
                      <a:pt x="1851" y="1068"/>
                    </a:lnTo>
                    <a:lnTo>
                      <a:pt x="1851" y="1071"/>
                    </a:lnTo>
                    <a:lnTo>
                      <a:pt x="1851" y="1076"/>
                    </a:lnTo>
                    <a:lnTo>
                      <a:pt x="1850" y="1080"/>
                    </a:lnTo>
                    <a:lnTo>
                      <a:pt x="1848" y="1084"/>
                    </a:lnTo>
                    <a:lnTo>
                      <a:pt x="1847" y="1088"/>
                    </a:lnTo>
                    <a:lnTo>
                      <a:pt x="1842" y="1096"/>
                    </a:lnTo>
                    <a:lnTo>
                      <a:pt x="1840" y="1103"/>
                    </a:lnTo>
                    <a:lnTo>
                      <a:pt x="1839" y="1112"/>
                    </a:lnTo>
                    <a:lnTo>
                      <a:pt x="1840" y="1120"/>
                    </a:lnTo>
                    <a:lnTo>
                      <a:pt x="1841" y="1132"/>
                    </a:lnTo>
                    <a:lnTo>
                      <a:pt x="1839" y="1144"/>
                    </a:lnTo>
                    <a:lnTo>
                      <a:pt x="1839" y="1150"/>
                    </a:lnTo>
                    <a:lnTo>
                      <a:pt x="1840" y="1154"/>
                    </a:lnTo>
                    <a:lnTo>
                      <a:pt x="1844" y="1160"/>
                    </a:lnTo>
                    <a:lnTo>
                      <a:pt x="1847" y="1166"/>
                    </a:lnTo>
                    <a:lnTo>
                      <a:pt x="1853" y="1175"/>
                    </a:lnTo>
                    <a:lnTo>
                      <a:pt x="1858" y="1183"/>
                    </a:lnTo>
                    <a:lnTo>
                      <a:pt x="1860" y="1187"/>
                    </a:lnTo>
                    <a:lnTo>
                      <a:pt x="1860" y="1189"/>
                    </a:lnTo>
                    <a:lnTo>
                      <a:pt x="1860" y="1191"/>
                    </a:lnTo>
                    <a:lnTo>
                      <a:pt x="1860" y="1192"/>
                    </a:lnTo>
                    <a:lnTo>
                      <a:pt x="1856" y="1192"/>
                    </a:lnTo>
                    <a:lnTo>
                      <a:pt x="1850" y="1192"/>
                    </a:lnTo>
                    <a:lnTo>
                      <a:pt x="1839" y="1192"/>
                    </a:lnTo>
                    <a:lnTo>
                      <a:pt x="1828" y="1194"/>
                    </a:lnTo>
                    <a:lnTo>
                      <a:pt x="1817" y="1196"/>
                    </a:lnTo>
                    <a:lnTo>
                      <a:pt x="1807" y="1198"/>
                    </a:lnTo>
                    <a:lnTo>
                      <a:pt x="1802" y="1201"/>
                    </a:lnTo>
                    <a:lnTo>
                      <a:pt x="1797" y="1203"/>
                    </a:lnTo>
                    <a:lnTo>
                      <a:pt x="1793" y="1207"/>
                    </a:lnTo>
                    <a:lnTo>
                      <a:pt x="1788" y="1211"/>
                    </a:lnTo>
                    <a:lnTo>
                      <a:pt x="1772" y="1222"/>
                    </a:lnTo>
                    <a:lnTo>
                      <a:pt x="1763" y="1228"/>
                    </a:lnTo>
                    <a:lnTo>
                      <a:pt x="1760" y="1232"/>
                    </a:lnTo>
                    <a:lnTo>
                      <a:pt x="1759" y="1238"/>
                    </a:lnTo>
                    <a:lnTo>
                      <a:pt x="1759" y="1246"/>
                    </a:lnTo>
                    <a:lnTo>
                      <a:pt x="1759" y="1254"/>
                    </a:lnTo>
                    <a:lnTo>
                      <a:pt x="1762" y="1272"/>
                    </a:lnTo>
                    <a:lnTo>
                      <a:pt x="1765" y="1286"/>
                    </a:lnTo>
                    <a:lnTo>
                      <a:pt x="1769" y="1298"/>
                    </a:lnTo>
                    <a:lnTo>
                      <a:pt x="1770" y="1309"/>
                    </a:lnTo>
                    <a:lnTo>
                      <a:pt x="1769" y="1314"/>
                    </a:lnTo>
                    <a:lnTo>
                      <a:pt x="1769" y="1317"/>
                    </a:lnTo>
                    <a:lnTo>
                      <a:pt x="1768" y="1321"/>
                    </a:lnTo>
                    <a:lnTo>
                      <a:pt x="1765" y="1324"/>
                    </a:lnTo>
                    <a:lnTo>
                      <a:pt x="1762" y="1329"/>
                    </a:lnTo>
                    <a:lnTo>
                      <a:pt x="1759" y="1335"/>
                    </a:lnTo>
                    <a:lnTo>
                      <a:pt x="1758" y="1343"/>
                    </a:lnTo>
                    <a:lnTo>
                      <a:pt x="1758" y="1352"/>
                    </a:lnTo>
                    <a:lnTo>
                      <a:pt x="1758" y="1360"/>
                    </a:lnTo>
                    <a:lnTo>
                      <a:pt x="1758" y="1370"/>
                    </a:lnTo>
                    <a:lnTo>
                      <a:pt x="1757" y="1374"/>
                    </a:lnTo>
                    <a:lnTo>
                      <a:pt x="1754" y="1379"/>
                    </a:lnTo>
                    <a:lnTo>
                      <a:pt x="1751" y="1384"/>
                    </a:lnTo>
                    <a:lnTo>
                      <a:pt x="1746" y="1387"/>
                    </a:lnTo>
                    <a:lnTo>
                      <a:pt x="1734" y="1396"/>
                    </a:lnTo>
                    <a:lnTo>
                      <a:pt x="1721" y="1403"/>
                    </a:lnTo>
                    <a:lnTo>
                      <a:pt x="1707" y="1409"/>
                    </a:lnTo>
                    <a:lnTo>
                      <a:pt x="1691" y="1412"/>
                    </a:lnTo>
                    <a:lnTo>
                      <a:pt x="1683" y="1414"/>
                    </a:lnTo>
                    <a:lnTo>
                      <a:pt x="1676" y="1414"/>
                    </a:lnTo>
                    <a:lnTo>
                      <a:pt x="1669" y="1412"/>
                    </a:lnTo>
                    <a:lnTo>
                      <a:pt x="1662" y="1410"/>
                    </a:lnTo>
                    <a:lnTo>
                      <a:pt x="1649" y="1405"/>
                    </a:lnTo>
                    <a:lnTo>
                      <a:pt x="1638" y="1399"/>
                    </a:lnTo>
                    <a:lnTo>
                      <a:pt x="1633" y="1398"/>
                    </a:lnTo>
                    <a:lnTo>
                      <a:pt x="1630" y="1398"/>
                    </a:lnTo>
                    <a:lnTo>
                      <a:pt x="1626" y="1400"/>
                    </a:lnTo>
                    <a:lnTo>
                      <a:pt x="1625" y="1404"/>
                    </a:lnTo>
                    <a:lnTo>
                      <a:pt x="1624" y="1409"/>
                    </a:lnTo>
                    <a:lnTo>
                      <a:pt x="1624" y="1414"/>
                    </a:lnTo>
                    <a:lnTo>
                      <a:pt x="1624" y="1419"/>
                    </a:lnTo>
                    <a:lnTo>
                      <a:pt x="1625" y="1425"/>
                    </a:lnTo>
                    <a:lnTo>
                      <a:pt x="1626" y="1437"/>
                    </a:lnTo>
                    <a:lnTo>
                      <a:pt x="1626" y="1448"/>
                    </a:lnTo>
                    <a:lnTo>
                      <a:pt x="1625" y="1460"/>
                    </a:lnTo>
                    <a:lnTo>
                      <a:pt x="1623" y="1469"/>
                    </a:lnTo>
                    <a:lnTo>
                      <a:pt x="1621" y="1474"/>
                    </a:lnTo>
                    <a:lnTo>
                      <a:pt x="1621" y="1479"/>
                    </a:lnTo>
                    <a:lnTo>
                      <a:pt x="1623" y="1485"/>
                    </a:lnTo>
                    <a:lnTo>
                      <a:pt x="1624" y="1490"/>
                    </a:lnTo>
                    <a:lnTo>
                      <a:pt x="1626" y="1494"/>
                    </a:lnTo>
                    <a:lnTo>
                      <a:pt x="1631" y="1498"/>
                    </a:lnTo>
                    <a:lnTo>
                      <a:pt x="1636" y="1500"/>
                    </a:lnTo>
                    <a:lnTo>
                      <a:pt x="1642" y="1503"/>
                    </a:lnTo>
                    <a:lnTo>
                      <a:pt x="1649" y="1503"/>
                    </a:lnTo>
                    <a:lnTo>
                      <a:pt x="1653" y="1501"/>
                    </a:lnTo>
                    <a:lnTo>
                      <a:pt x="1658" y="1500"/>
                    </a:lnTo>
                    <a:lnTo>
                      <a:pt x="1663" y="1498"/>
                    </a:lnTo>
                    <a:lnTo>
                      <a:pt x="1670" y="1494"/>
                    </a:lnTo>
                    <a:lnTo>
                      <a:pt x="1678" y="1491"/>
                    </a:lnTo>
                    <a:lnTo>
                      <a:pt x="1683" y="1491"/>
                    </a:lnTo>
                    <a:lnTo>
                      <a:pt x="1688" y="1492"/>
                    </a:lnTo>
                    <a:lnTo>
                      <a:pt x="1693" y="1494"/>
                    </a:lnTo>
                    <a:lnTo>
                      <a:pt x="1697" y="1497"/>
                    </a:lnTo>
                    <a:lnTo>
                      <a:pt x="1707" y="1503"/>
                    </a:lnTo>
                    <a:lnTo>
                      <a:pt x="1714" y="1510"/>
                    </a:lnTo>
                    <a:lnTo>
                      <a:pt x="1718" y="1516"/>
                    </a:lnTo>
                    <a:lnTo>
                      <a:pt x="1721" y="1524"/>
                    </a:lnTo>
                    <a:lnTo>
                      <a:pt x="1722" y="1535"/>
                    </a:lnTo>
                    <a:lnTo>
                      <a:pt x="1721" y="1547"/>
                    </a:lnTo>
                    <a:lnTo>
                      <a:pt x="1719" y="1563"/>
                    </a:lnTo>
                    <a:lnTo>
                      <a:pt x="1715" y="1581"/>
                    </a:lnTo>
                    <a:lnTo>
                      <a:pt x="1712" y="1592"/>
                    </a:lnTo>
                    <a:lnTo>
                      <a:pt x="1712" y="1597"/>
                    </a:lnTo>
                    <a:lnTo>
                      <a:pt x="1715" y="1598"/>
                    </a:lnTo>
                    <a:lnTo>
                      <a:pt x="1721" y="1599"/>
                    </a:lnTo>
                    <a:lnTo>
                      <a:pt x="1724" y="1601"/>
                    </a:lnTo>
                    <a:lnTo>
                      <a:pt x="1726" y="1604"/>
                    </a:lnTo>
                    <a:lnTo>
                      <a:pt x="1727" y="1606"/>
                    </a:lnTo>
                    <a:lnTo>
                      <a:pt x="1727" y="1611"/>
                    </a:lnTo>
                    <a:lnTo>
                      <a:pt x="1727" y="1618"/>
                    </a:lnTo>
                    <a:lnTo>
                      <a:pt x="1730" y="1624"/>
                    </a:lnTo>
                    <a:lnTo>
                      <a:pt x="1731" y="1626"/>
                    </a:lnTo>
                    <a:lnTo>
                      <a:pt x="1733" y="1629"/>
                    </a:lnTo>
                    <a:lnTo>
                      <a:pt x="1737" y="1629"/>
                    </a:lnTo>
                    <a:lnTo>
                      <a:pt x="1740" y="1630"/>
                    </a:lnTo>
                    <a:lnTo>
                      <a:pt x="1749" y="1630"/>
                    </a:lnTo>
                    <a:lnTo>
                      <a:pt x="1753" y="1631"/>
                    </a:lnTo>
                    <a:lnTo>
                      <a:pt x="1756" y="1632"/>
                    </a:lnTo>
                    <a:lnTo>
                      <a:pt x="1758" y="1636"/>
                    </a:lnTo>
                    <a:lnTo>
                      <a:pt x="1760" y="1639"/>
                    </a:lnTo>
                    <a:lnTo>
                      <a:pt x="1764" y="1643"/>
                    </a:lnTo>
                    <a:lnTo>
                      <a:pt x="1766" y="1644"/>
                    </a:lnTo>
                    <a:lnTo>
                      <a:pt x="1770" y="1645"/>
                    </a:lnTo>
                    <a:lnTo>
                      <a:pt x="1773" y="1645"/>
                    </a:lnTo>
                    <a:lnTo>
                      <a:pt x="1778" y="1644"/>
                    </a:lnTo>
                    <a:lnTo>
                      <a:pt x="1788" y="1642"/>
                    </a:lnTo>
                    <a:lnTo>
                      <a:pt x="1798" y="1641"/>
                    </a:lnTo>
                    <a:lnTo>
                      <a:pt x="1803" y="1642"/>
                    </a:lnTo>
                    <a:lnTo>
                      <a:pt x="1809" y="1643"/>
                    </a:lnTo>
                    <a:lnTo>
                      <a:pt x="1814" y="1645"/>
                    </a:lnTo>
                    <a:lnTo>
                      <a:pt x="1820" y="1649"/>
                    </a:lnTo>
                    <a:lnTo>
                      <a:pt x="1829" y="1661"/>
                    </a:lnTo>
                    <a:lnTo>
                      <a:pt x="1839" y="1673"/>
                    </a:lnTo>
                    <a:lnTo>
                      <a:pt x="1848" y="1683"/>
                    </a:lnTo>
                    <a:lnTo>
                      <a:pt x="1854" y="1692"/>
                    </a:lnTo>
                    <a:lnTo>
                      <a:pt x="1859" y="1695"/>
                    </a:lnTo>
                    <a:lnTo>
                      <a:pt x="1864" y="1696"/>
                    </a:lnTo>
                    <a:lnTo>
                      <a:pt x="1871" y="1699"/>
                    </a:lnTo>
                    <a:lnTo>
                      <a:pt x="1877" y="1700"/>
                    </a:lnTo>
                    <a:lnTo>
                      <a:pt x="1884" y="1699"/>
                    </a:lnTo>
                    <a:lnTo>
                      <a:pt x="1891" y="1698"/>
                    </a:lnTo>
                    <a:lnTo>
                      <a:pt x="1896" y="1695"/>
                    </a:lnTo>
                    <a:lnTo>
                      <a:pt x="1901" y="1692"/>
                    </a:lnTo>
                    <a:lnTo>
                      <a:pt x="1905" y="1683"/>
                    </a:lnTo>
                    <a:lnTo>
                      <a:pt x="1909" y="1675"/>
                    </a:lnTo>
                    <a:lnTo>
                      <a:pt x="1910" y="1671"/>
                    </a:lnTo>
                    <a:lnTo>
                      <a:pt x="1913" y="1669"/>
                    </a:lnTo>
                    <a:lnTo>
                      <a:pt x="1916" y="1667"/>
                    </a:lnTo>
                    <a:lnTo>
                      <a:pt x="1920" y="1664"/>
                    </a:lnTo>
                    <a:lnTo>
                      <a:pt x="1924" y="1663"/>
                    </a:lnTo>
                    <a:lnTo>
                      <a:pt x="1928" y="1662"/>
                    </a:lnTo>
                    <a:lnTo>
                      <a:pt x="1932" y="1663"/>
                    </a:lnTo>
                    <a:lnTo>
                      <a:pt x="1934" y="1664"/>
                    </a:lnTo>
                    <a:lnTo>
                      <a:pt x="1940" y="1667"/>
                    </a:lnTo>
                    <a:lnTo>
                      <a:pt x="1947" y="1668"/>
                    </a:lnTo>
                    <a:lnTo>
                      <a:pt x="1951" y="1667"/>
                    </a:lnTo>
                    <a:lnTo>
                      <a:pt x="1954" y="1666"/>
                    </a:lnTo>
                    <a:lnTo>
                      <a:pt x="1957" y="1664"/>
                    </a:lnTo>
                    <a:lnTo>
                      <a:pt x="1958" y="1662"/>
                    </a:lnTo>
                    <a:lnTo>
                      <a:pt x="1961" y="1656"/>
                    </a:lnTo>
                    <a:lnTo>
                      <a:pt x="1966" y="1649"/>
                    </a:lnTo>
                    <a:lnTo>
                      <a:pt x="1970" y="1641"/>
                    </a:lnTo>
                    <a:lnTo>
                      <a:pt x="1976" y="1632"/>
                    </a:lnTo>
                    <a:lnTo>
                      <a:pt x="1982" y="1624"/>
                    </a:lnTo>
                    <a:lnTo>
                      <a:pt x="1989" y="1617"/>
                    </a:lnTo>
                    <a:lnTo>
                      <a:pt x="1993" y="1612"/>
                    </a:lnTo>
                    <a:lnTo>
                      <a:pt x="1999" y="1611"/>
                    </a:lnTo>
                    <a:lnTo>
                      <a:pt x="2001" y="1611"/>
                    </a:lnTo>
                    <a:lnTo>
                      <a:pt x="2001" y="1612"/>
                    </a:lnTo>
                    <a:lnTo>
                      <a:pt x="1999" y="1613"/>
                    </a:lnTo>
                    <a:lnTo>
                      <a:pt x="1999" y="1617"/>
                    </a:lnTo>
                    <a:lnTo>
                      <a:pt x="1996" y="1623"/>
                    </a:lnTo>
                    <a:lnTo>
                      <a:pt x="1993" y="1630"/>
                    </a:lnTo>
                    <a:lnTo>
                      <a:pt x="1987" y="1648"/>
                    </a:lnTo>
                    <a:lnTo>
                      <a:pt x="1983" y="1662"/>
                    </a:lnTo>
                    <a:lnTo>
                      <a:pt x="1982" y="1667"/>
                    </a:lnTo>
                    <a:lnTo>
                      <a:pt x="1982" y="1670"/>
                    </a:lnTo>
                    <a:lnTo>
                      <a:pt x="1983" y="1675"/>
                    </a:lnTo>
                    <a:lnTo>
                      <a:pt x="1984" y="1680"/>
                    </a:lnTo>
                    <a:lnTo>
                      <a:pt x="1986" y="1690"/>
                    </a:lnTo>
                    <a:lnTo>
                      <a:pt x="1989" y="1702"/>
                    </a:lnTo>
                    <a:lnTo>
                      <a:pt x="1991" y="1714"/>
                    </a:lnTo>
                    <a:lnTo>
                      <a:pt x="1993" y="1727"/>
                    </a:lnTo>
                    <a:lnTo>
                      <a:pt x="1996" y="1745"/>
                    </a:lnTo>
                    <a:lnTo>
                      <a:pt x="1997" y="1761"/>
                    </a:lnTo>
                    <a:lnTo>
                      <a:pt x="1999" y="1774"/>
                    </a:lnTo>
                    <a:lnTo>
                      <a:pt x="2002" y="1788"/>
                    </a:lnTo>
                    <a:lnTo>
                      <a:pt x="2004" y="1806"/>
                    </a:lnTo>
                    <a:lnTo>
                      <a:pt x="2006" y="1830"/>
                    </a:lnTo>
                    <a:lnTo>
                      <a:pt x="2010" y="1853"/>
                    </a:lnTo>
                    <a:lnTo>
                      <a:pt x="2012" y="1871"/>
                    </a:lnTo>
                    <a:lnTo>
                      <a:pt x="2014" y="1883"/>
                    </a:lnTo>
                    <a:lnTo>
                      <a:pt x="2012" y="1894"/>
                    </a:lnTo>
                    <a:lnTo>
                      <a:pt x="2009" y="1903"/>
                    </a:lnTo>
                    <a:lnTo>
                      <a:pt x="2005" y="1912"/>
                    </a:lnTo>
                    <a:lnTo>
                      <a:pt x="2004" y="1915"/>
                    </a:lnTo>
                    <a:lnTo>
                      <a:pt x="2004" y="1920"/>
                    </a:lnTo>
                    <a:lnTo>
                      <a:pt x="2004" y="1925"/>
                    </a:lnTo>
                    <a:lnTo>
                      <a:pt x="2005" y="1931"/>
                    </a:lnTo>
                    <a:lnTo>
                      <a:pt x="2006" y="1942"/>
                    </a:lnTo>
                    <a:lnTo>
                      <a:pt x="2008" y="1952"/>
                    </a:lnTo>
                    <a:lnTo>
                      <a:pt x="2006" y="1956"/>
                    </a:lnTo>
                    <a:lnTo>
                      <a:pt x="2003" y="1959"/>
                    </a:lnTo>
                    <a:lnTo>
                      <a:pt x="1999" y="1961"/>
                    </a:lnTo>
                    <a:lnTo>
                      <a:pt x="1993" y="1963"/>
                    </a:lnTo>
                    <a:lnTo>
                      <a:pt x="1979" y="1966"/>
                    </a:lnTo>
                    <a:lnTo>
                      <a:pt x="1963" y="1970"/>
                    </a:lnTo>
                    <a:lnTo>
                      <a:pt x="1945" y="1976"/>
                    </a:lnTo>
                    <a:lnTo>
                      <a:pt x="1928" y="1982"/>
                    </a:lnTo>
                    <a:lnTo>
                      <a:pt x="1913" y="1989"/>
                    </a:lnTo>
                    <a:lnTo>
                      <a:pt x="1897" y="1995"/>
                    </a:lnTo>
                    <a:lnTo>
                      <a:pt x="1890" y="1998"/>
                    </a:lnTo>
                    <a:lnTo>
                      <a:pt x="1883" y="2002"/>
                    </a:lnTo>
                    <a:lnTo>
                      <a:pt x="1877" y="2008"/>
                    </a:lnTo>
                    <a:lnTo>
                      <a:pt x="1870" y="2014"/>
                    </a:lnTo>
                    <a:lnTo>
                      <a:pt x="1864" y="2020"/>
                    </a:lnTo>
                    <a:lnTo>
                      <a:pt x="1858" y="2027"/>
                    </a:lnTo>
                    <a:lnTo>
                      <a:pt x="1853" y="2033"/>
                    </a:lnTo>
                    <a:lnTo>
                      <a:pt x="1850" y="2040"/>
                    </a:lnTo>
                    <a:lnTo>
                      <a:pt x="1842" y="2055"/>
                    </a:lnTo>
                    <a:lnTo>
                      <a:pt x="1838" y="2076"/>
                    </a:lnTo>
                    <a:lnTo>
                      <a:pt x="1833" y="2095"/>
                    </a:lnTo>
                    <a:lnTo>
                      <a:pt x="1832" y="2110"/>
                    </a:lnTo>
                    <a:lnTo>
                      <a:pt x="1829" y="2128"/>
                    </a:lnTo>
                    <a:lnTo>
                      <a:pt x="1827" y="2145"/>
                    </a:lnTo>
                    <a:lnTo>
                      <a:pt x="1825" y="2145"/>
                    </a:lnTo>
                    <a:lnTo>
                      <a:pt x="1820" y="2145"/>
                    </a:lnTo>
                    <a:lnTo>
                      <a:pt x="1814" y="2147"/>
                    </a:lnTo>
                    <a:lnTo>
                      <a:pt x="1807" y="2149"/>
                    </a:lnTo>
                    <a:lnTo>
                      <a:pt x="1797" y="2152"/>
                    </a:lnTo>
                    <a:lnTo>
                      <a:pt x="1789" y="2153"/>
                    </a:lnTo>
                    <a:lnTo>
                      <a:pt x="1785" y="2153"/>
                    </a:lnTo>
                    <a:lnTo>
                      <a:pt x="1783" y="2152"/>
                    </a:lnTo>
                    <a:lnTo>
                      <a:pt x="1782" y="2150"/>
                    </a:lnTo>
                    <a:lnTo>
                      <a:pt x="1781" y="2148"/>
                    </a:lnTo>
                    <a:lnTo>
                      <a:pt x="1781" y="2143"/>
                    </a:lnTo>
                    <a:lnTo>
                      <a:pt x="1779" y="2141"/>
                    </a:lnTo>
                    <a:lnTo>
                      <a:pt x="1777" y="2140"/>
                    </a:lnTo>
                    <a:lnTo>
                      <a:pt x="1773" y="2140"/>
                    </a:lnTo>
                    <a:lnTo>
                      <a:pt x="1769" y="2140"/>
                    </a:lnTo>
                    <a:lnTo>
                      <a:pt x="1765" y="2139"/>
                    </a:lnTo>
                    <a:lnTo>
                      <a:pt x="1762" y="2135"/>
                    </a:lnTo>
                    <a:lnTo>
                      <a:pt x="1759" y="2128"/>
                    </a:lnTo>
                    <a:lnTo>
                      <a:pt x="1759" y="2123"/>
                    </a:lnTo>
                    <a:lnTo>
                      <a:pt x="1759" y="2118"/>
                    </a:lnTo>
                    <a:lnTo>
                      <a:pt x="1760" y="2112"/>
                    </a:lnTo>
                    <a:lnTo>
                      <a:pt x="1762" y="2108"/>
                    </a:lnTo>
                    <a:lnTo>
                      <a:pt x="1764" y="2097"/>
                    </a:lnTo>
                    <a:lnTo>
                      <a:pt x="1765" y="2086"/>
                    </a:lnTo>
                    <a:lnTo>
                      <a:pt x="1764" y="2082"/>
                    </a:lnTo>
                    <a:lnTo>
                      <a:pt x="1763" y="2077"/>
                    </a:lnTo>
                    <a:lnTo>
                      <a:pt x="1759" y="2073"/>
                    </a:lnTo>
                    <a:lnTo>
                      <a:pt x="1754" y="2070"/>
                    </a:lnTo>
                    <a:lnTo>
                      <a:pt x="1750" y="2067"/>
                    </a:lnTo>
                    <a:lnTo>
                      <a:pt x="1745" y="2065"/>
                    </a:lnTo>
                    <a:lnTo>
                      <a:pt x="1739" y="2065"/>
                    </a:lnTo>
                    <a:lnTo>
                      <a:pt x="1734" y="2065"/>
                    </a:lnTo>
                    <a:lnTo>
                      <a:pt x="1730" y="2068"/>
                    </a:lnTo>
                    <a:lnTo>
                      <a:pt x="1726" y="2073"/>
                    </a:lnTo>
                    <a:lnTo>
                      <a:pt x="1724" y="2079"/>
                    </a:lnTo>
                    <a:lnTo>
                      <a:pt x="1722" y="2086"/>
                    </a:lnTo>
                    <a:lnTo>
                      <a:pt x="1719" y="2102"/>
                    </a:lnTo>
                    <a:lnTo>
                      <a:pt x="1716" y="2116"/>
                    </a:lnTo>
                    <a:lnTo>
                      <a:pt x="1714" y="2121"/>
                    </a:lnTo>
                    <a:lnTo>
                      <a:pt x="1710" y="2124"/>
                    </a:lnTo>
                    <a:lnTo>
                      <a:pt x="1707" y="2127"/>
                    </a:lnTo>
                    <a:lnTo>
                      <a:pt x="1702" y="2128"/>
                    </a:lnTo>
                    <a:lnTo>
                      <a:pt x="1691" y="2130"/>
                    </a:lnTo>
                    <a:lnTo>
                      <a:pt x="1681" y="2131"/>
                    </a:lnTo>
                    <a:lnTo>
                      <a:pt x="1667" y="2134"/>
                    </a:lnTo>
                    <a:lnTo>
                      <a:pt x="1652" y="2137"/>
                    </a:lnTo>
                    <a:lnTo>
                      <a:pt x="1645" y="2139"/>
                    </a:lnTo>
                    <a:lnTo>
                      <a:pt x="1638" y="2139"/>
                    </a:lnTo>
                    <a:lnTo>
                      <a:pt x="1632" y="2139"/>
                    </a:lnTo>
                    <a:lnTo>
                      <a:pt x="1625" y="2136"/>
                    </a:lnTo>
                    <a:lnTo>
                      <a:pt x="1619" y="2134"/>
                    </a:lnTo>
                    <a:lnTo>
                      <a:pt x="1611" y="2129"/>
                    </a:lnTo>
                    <a:lnTo>
                      <a:pt x="1602" y="2124"/>
                    </a:lnTo>
                    <a:lnTo>
                      <a:pt x="1594" y="2117"/>
                    </a:lnTo>
                    <a:lnTo>
                      <a:pt x="1579" y="2105"/>
                    </a:lnTo>
                    <a:lnTo>
                      <a:pt x="1568" y="2095"/>
                    </a:lnTo>
                    <a:lnTo>
                      <a:pt x="1564" y="2090"/>
                    </a:lnTo>
                    <a:lnTo>
                      <a:pt x="1561" y="2087"/>
                    </a:lnTo>
                    <a:lnTo>
                      <a:pt x="1558" y="2085"/>
                    </a:lnTo>
                    <a:lnTo>
                      <a:pt x="1556" y="2085"/>
                    </a:lnTo>
                    <a:lnTo>
                      <a:pt x="1550" y="2086"/>
                    </a:lnTo>
                    <a:lnTo>
                      <a:pt x="1543" y="2091"/>
                    </a:lnTo>
                    <a:lnTo>
                      <a:pt x="1538" y="2093"/>
                    </a:lnTo>
                    <a:lnTo>
                      <a:pt x="1535" y="2093"/>
                    </a:lnTo>
                    <a:lnTo>
                      <a:pt x="1532" y="2092"/>
                    </a:lnTo>
                    <a:lnTo>
                      <a:pt x="1529" y="2090"/>
                    </a:lnTo>
                    <a:lnTo>
                      <a:pt x="1527" y="2086"/>
                    </a:lnTo>
                    <a:lnTo>
                      <a:pt x="1526" y="2082"/>
                    </a:lnTo>
                    <a:lnTo>
                      <a:pt x="1526" y="2077"/>
                    </a:lnTo>
                    <a:lnTo>
                      <a:pt x="1526" y="2073"/>
                    </a:lnTo>
                    <a:lnTo>
                      <a:pt x="1532" y="2058"/>
                    </a:lnTo>
                    <a:lnTo>
                      <a:pt x="1539" y="2042"/>
                    </a:lnTo>
                    <a:lnTo>
                      <a:pt x="1539" y="2032"/>
                    </a:lnTo>
                    <a:lnTo>
                      <a:pt x="1539" y="2020"/>
                    </a:lnTo>
                    <a:lnTo>
                      <a:pt x="1538" y="2015"/>
                    </a:lnTo>
                    <a:lnTo>
                      <a:pt x="1536" y="2010"/>
                    </a:lnTo>
                    <a:lnTo>
                      <a:pt x="1532" y="2008"/>
                    </a:lnTo>
                    <a:lnTo>
                      <a:pt x="1529" y="2007"/>
                    </a:lnTo>
                    <a:lnTo>
                      <a:pt x="1513" y="2015"/>
                    </a:lnTo>
                    <a:lnTo>
                      <a:pt x="1497" y="2022"/>
                    </a:lnTo>
                    <a:lnTo>
                      <a:pt x="1483" y="2023"/>
                    </a:lnTo>
                    <a:lnTo>
                      <a:pt x="1468" y="2022"/>
                    </a:lnTo>
                    <a:lnTo>
                      <a:pt x="1454" y="2021"/>
                    </a:lnTo>
                    <a:lnTo>
                      <a:pt x="1444" y="2019"/>
                    </a:lnTo>
                    <a:lnTo>
                      <a:pt x="1436" y="2013"/>
                    </a:lnTo>
                    <a:lnTo>
                      <a:pt x="1424" y="2002"/>
                    </a:lnTo>
                    <a:lnTo>
                      <a:pt x="1413" y="1991"/>
                    </a:lnTo>
                    <a:lnTo>
                      <a:pt x="1405" y="1982"/>
                    </a:lnTo>
                    <a:lnTo>
                      <a:pt x="1401" y="1978"/>
                    </a:lnTo>
                    <a:lnTo>
                      <a:pt x="1398" y="1975"/>
                    </a:lnTo>
                    <a:lnTo>
                      <a:pt x="1394" y="1972"/>
                    </a:lnTo>
                    <a:lnTo>
                      <a:pt x="1391" y="1971"/>
                    </a:lnTo>
                    <a:lnTo>
                      <a:pt x="1387" y="1971"/>
                    </a:lnTo>
                    <a:lnTo>
                      <a:pt x="1384" y="1972"/>
                    </a:lnTo>
                    <a:lnTo>
                      <a:pt x="1380" y="1976"/>
                    </a:lnTo>
                    <a:lnTo>
                      <a:pt x="1375" y="1980"/>
                    </a:lnTo>
                    <a:lnTo>
                      <a:pt x="1367" y="1995"/>
                    </a:lnTo>
                    <a:lnTo>
                      <a:pt x="1359" y="2008"/>
                    </a:lnTo>
                    <a:lnTo>
                      <a:pt x="1354" y="2014"/>
                    </a:lnTo>
                    <a:lnTo>
                      <a:pt x="1349" y="2020"/>
                    </a:lnTo>
                    <a:lnTo>
                      <a:pt x="1343" y="2024"/>
                    </a:lnTo>
                    <a:lnTo>
                      <a:pt x="1338" y="2028"/>
                    </a:lnTo>
                    <a:lnTo>
                      <a:pt x="1328" y="2034"/>
                    </a:lnTo>
                    <a:lnTo>
                      <a:pt x="1318" y="2036"/>
                    </a:lnTo>
                    <a:lnTo>
                      <a:pt x="1315" y="2036"/>
                    </a:lnTo>
                    <a:lnTo>
                      <a:pt x="1312" y="2035"/>
                    </a:lnTo>
                    <a:lnTo>
                      <a:pt x="1310" y="2034"/>
                    </a:lnTo>
                    <a:lnTo>
                      <a:pt x="1309" y="2032"/>
                    </a:lnTo>
                    <a:lnTo>
                      <a:pt x="1308" y="2023"/>
                    </a:lnTo>
                    <a:lnTo>
                      <a:pt x="1308" y="2014"/>
                    </a:lnTo>
                    <a:lnTo>
                      <a:pt x="1309" y="2003"/>
                    </a:lnTo>
                    <a:lnTo>
                      <a:pt x="1310" y="1990"/>
                    </a:lnTo>
                    <a:lnTo>
                      <a:pt x="1309" y="1985"/>
                    </a:lnTo>
                    <a:lnTo>
                      <a:pt x="1308" y="1982"/>
                    </a:lnTo>
                    <a:lnTo>
                      <a:pt x="1305" y="1978"/>
                    </a:lnTo>
                    <a:lnTo>
                      <a:pt x="1303" y="1977"/>
                    </a:lnTo>
                    <a:lnTo>
                      <a:pt x="1299" y="1977"/>
                    </a:lnTo>
                    <a:lnTo>
                      <a:pt x="1297" y="1978"/>
                    </a:lnTo>
                    <a:lnTo>
                      <a:pt x="1293" y="1979"/>
                    </a:lnTo>
                    <a:lnTo>
                      <a:pt x="1291" y="1982"/>
                    </a:lnTo>
                    <a:lnTo>
                      <a:pt x="1287" y="1986"/>
                    </a:lnTo>
                    <a:lnTo>
                      <a:pt x="1283" y="1990"/>
                    </a:lnTo>
                    <a:lnTo>
                      <a:pt x="1280" y="1991"/>
                    </a:lnTo>
                    <a:lnTo>
                      <a:pt x="1278" y="1991"/>
                    </a:lnTo>
                    <a:lnTo>
                      <a:pt x="1275" y="1990"/>
                    </a:lnTo>
                    <a:lnTo>
                      <a:pt x="1273" y="1989"/>
                    </a:lnTo>
                    <a:lnTo>
                      <a:pt x="1269" y="1983"/>
                    </a:lnTo>
                    <a:lnTo>
                      <a:pt x="1267" y="1976"/>
                    </a:lnTo>
                    <a:lnTo>
                      <a:pt x="1265" y="1966"/>
                    </a:lnTo>
                    <a:lnTo>
                      <a:pt x="1262" y="1957"/>
                    </a:lnTo>
                    <a:lnTo>
                      <a:pt x="1259" y="1946"/>
                    </a:lnTo>
                    <a:lnTo>
                      <a:pt x="1255" y="1939"/>
                    </a:lnTo>
                    <a:lnTo>
                      <a:pt x="1252" y="1934"/>
                    </a:lnTo>
                    <a:lnTo>
                      <a:pt x="1248" y="1932"/>
                    </a:lnTo>
                    <a:lnTo>
                      <a:pt x="1243" y="1929"/>
                    </a:lnTo>
                    <a:lnTo>
                      <a:pt x="1240" y="1928"/>
                    </a:lnTo>
                    <a:lnTo>
                      <a:pt x="1237" y="1926"/>
                    </a:lnTo>
                    <a:lnTo>
                      <a:pt x="1236" y="1921"/>
                    </a:lnTo>
                    <a:lnTo>
                      <a:pt x="1236" y="1915"/>
                    </a:lnTo>
                    <a:lnTo>
                      <a:pt x="1236" y="1909"/>
                    </a:lnTo>
                    <a:lnTo>
                      <a:pt x="1235" y="1903"/>
                    </a:lnTo>
                    <a:lnTo>
                      <a:pt x="1231" y="1896"/>
                    </a:lnTo>
                    <a:lnTo>
                      <a:pt x="1229" y="1893"/>
                    </a:lnTo>
                    <a:lnTo>
                      <a:pt x="1228" y="1889"/>
                    </a:lnTo>
                    <a:lnTo>
                      <a:pt x="1227" y="1885"/>
                    </a:lnTo>
                    <a:lnTo>
                      <a:pt x="1228" y="1881"/>
                    </a:lnTo>
                    <a:lnTo>
                      <a:pt x="1229" y="1871"/>
                    </a:lnTo>
                    <a:lnTo>
                      <a:pt x="1234" y="1860"/>
                    </a:lnTo>
                    <a:lnTo>
                      <a:pt x="1236" y="1856"/>
                    </a:lnTo>
                    <a:lnTo>
                      <a:pt x="1237" y="1851"/>
                    </a:lnTo>
                    <a:lnTo>
                      <a:pt x="1237" y="1846"/>
                    </a:lnTo>
                    <a:lnTo>
                      <a:pt x="1237" y="1843"/>
                    </a:lnTo>
                    <a:lnTo>
                      <a:pt x="1235" y="1838"/>
                    </a:lnTo>
                    <a:lnTo>
                      <a:pt x="1230" y="1832"/>
                    </a:lnTo>
                    <a:lnTo>
                      <a:pt x="1225" y="1826"/>
                    </a:lnTo>
                    <a:lnTo>
                      <a:pt x="1223" y="1819"/>
                    </a:lnTo>
                    <a:lnTo>
                      <a:pt x="1222" y="1814"/>
                    </a:lnTo>
                    <a:lnTo>
                      <a:pt x="1222" y="1811"/>
                    </a:lnTo>
                    <a:lnTo>
                      <a:pt x="1223" y="1808"/>
                    </a:lnTo>
                    <a:lnTo>
                      <a:pt x="1224" y="1806"/>
                    </a:lnTo>
                    <a:lnTo>
                      <a:pt x="1229" y="1800"/>
                    </a:lnTo>
                    <a:lnTo>
                      <a:pt x="1233" y="1793"/>
                    </a:lnTo>
                    <a:lnTo>
                      <a:pt x="1235" y="1789"/>
                    </a:lnTo>
                    <a:lnTo>
                      <a:pt x="1235" y="1784"/>
                    </a:lnTo>
                    <a:lnTo>
                      <a:pt x="1236" y="1780"/>
                    </a:lnTo>
                    <a:lnTo>
                      <a:pt x="1235" y="1776"/>
                    </a:lnTo>
                    <a:lnTo>
                      <a:pt x="1231" y="1764"/>
                    </a:lnTo>
                    <a:lnTo>
                      <a:pt x="1228" y="1750"/>
                    </a:lnTo>
                    <a:lnTo>
                      <a:pt x="1225" y="1744"/>
                    </a:lnTo>
                    <a:lnTo>
                      <a:pt x="1224" y="1739"/>
                    </a:lnTo>
                    <a:lnTo>
                      <a:pt x="1222" y="1738"/>
                    </a:lnTo>
                    <a:lnTo>
                      <a:pt x="1221" y="1737"/>
                    </a:lnTo>
                    <a:lnTo>
                      <a:pt x="1217" y="1737"/>
                    </a:lnTo>
                    <a:lnTo>
                      <a:pt x="1214" y="1738"/>
                    </a:lnTo>
                    <a:lnTo>
                      <a:pt x="1204" y="1740"/>
                    </a:lnTo>
                    <a:lnTo>
                      <a:pt x="1196" y="1745"/>
                    </a:lnTo>
                    <a:lnTo>
                      <a:pt x="1180" y="1759"/>
                    </a:lnTo>
                    <a:lnTo>
                      <a:pt x="1162" y="1776"/>
                    </a:lnTo>
                    <a:lnTo>
                      <a:pt x="1159" y="1778"/>
                    </a:lnTo>
                    <a:lnTo>
                      <a:pt x="1154" y="1781"/>
                    </a:lnTo>
                    <a:lnTo>
                      <a:pt x="1149" y="1783"/>
                    </a:lnTo>
                    <a:lnTo>
                      <a:pt x="1146" y="1783"/>
                    </a:lnTo>
                    <a:lnTo>
                      <a:pt x="1138" y="1784"/>
                    </a:lnTo>
                    <a:lnTo>
                      <a:pt x="1130" y="1784"/>
                    </a:lnTo>
                    <a:lnTo>
                      <a:pt x="1126" y="1784"/>
                    </a:lnTo>
                    <a:lnTo>
                      <a:pt x="1123" y="1786"/>
                    </a:lnTo>
                    <a:lnTo>
                      <a:pt x="1120" y="1789"/>
                    </a:lnTo>
                    <a:lnTo>
                      <a:pt x="1114" y="1794"/>
                    </a:lnTo>
                    <a:lnTo>
                      <a:pt x="1111" y="1796"/>
                    </a:lnTo>
                    <a:lnTo>
                      <a:pt x="1108" y="1799"/>
                    </a:lnTo>
                    <a:lnTo>
                      <a:pt x="1103" y="1800"/>
                    </a:lnTo>
                    <a:lnTo>
                      <a:pt x="1099" y="1801"/>
                    </a:lnTo>
                    <a:lnTo>
                      <a:pt x="1096" y="1802"/>
                    </a:lnTo>
                    <a:lnTo>
                      <a:pt x="1091" y="1801"/>
                    </a:lnTo>
                    <a:lnTo>
                      <a:pt x="1088" y="1800"/>
                    </a:lnTo>
                    <a:lnTo>
                      <a:pt x="1083" y="1799"/>
                    </a:lnTo>
                    <a:lnTo>
                      <a:pt x="1078" y="1796"/>
                    </a:lnTo>
                    <a:lnTo>
                      <a:pt x="1073" y="1793"/>
                    </a:lnTo>
                    <a:lnTo>
                      <a:pt x="1069" y="1789"/>
                    </a:lnTo>
                    <a:lnTo>
                      <a:pt x="1065" y="1786"/>
                    </a:lnTo>
                    <a:lnTo>
                      <a:pt x="1059" y="1776"/>
                    </a:lnTo>
                    <a:lnTo>
                      <a:pt x="1054" y="1768"/>
                    </a:lnTo>
                    <a:lnTo>
                      <a:pt x="1050" y="1759"/>
                    </a:lnTo>
                    <a:lnTo>
                      <a:pt x="1045" y="1755"/>
                    </a:lnTo>
                    <a:lnTo>
                      <a:pt x="1038" y="1751"/>
                    </a:lnTo>
                    <a:lnTo>
                      <a:pt x="1029" y="1750"/>
                    </a:lnTo>
                    <a:lnTo>
                      <a:pt x="1023" y="1750"/>
                    </a:lnTo>
                    <a:lnTo>
                      <a:pt x="1020" y="1751"/>
                    </a:lnTo>
                    <a:lnTo>
                      <a:pt x="1016" y="1752"/>
                    </a:lnTo>
                    <a:lnTo>
                      <a:pt x="1014" y="1753"/>
                    </a:lnTo>
                    <a:lnTo>
                      <a:pt x="1009" y="1758"/>
                    </a:lnTo>
                    <a:lnTo>
                      <a:pt x="1006" y="1763"/>
                    </a:lnTo>
                    <a:lnTo>
                      <a:pt x="1003" y="1767"/>
                    </a:lnTo>
                    <a:lnTo>
                      <a:pt x="1001" y="1768"/>
                    </a:lnTo>
                    <a:lnTo>
                      <a:pt x="998" y="1769"/>
                    </a:lnTo>
                    <a:lnTo>
                      <a:pt x="996" y="1770"/>
                    </a:lnTo>
                    <a:lnTo>
                      <a:pt x="990" y="1769"/>
                    </a:lnTo>
                    <a:lnTo>
                      <a:pt x="985" y="1765"/>
                    </a:lnTo>
                    <a:lnTo>
                      <a:pt x="982" y="1762"/>
                    </a:lnTo>
                    <a:lnTo>
                      <a:pt x="979" y="1759"/>
                    </a:lnTo>
                    <a:lnTo>
                      <a:pt x="973" y="1756"/>
                    </a:lnTo>
                    <a:lnTo>
                      <a:pt x="964" y="1753"/>
                    </a:lnTo>
                    <a:lnTo>
                      <a:pt x="958" y="1752"/>
                    </a:lnTo>
                    <a:lnTo>
                      <a:pt x="952" y="1753"/>
                    </a:lnTo>
                    <a:lnTo>
                      <a:pt x="946" y="1755"/>
                    </a:lnTo>
                    <a:lnTo>
                      <a:pt x="940" y="1757"/>
                    </a:lnTo>
                    <a:lnTo>
                      <a:pt x="927" y="1763"/>
                    </a:lnTo>
                    <a:lnTo>
                      <a:pt x="913" y="1767"/>
                    </a:lnTo>
                    <a:lnTo>
                      <a:pt x="899" y="1771"/>
                    </a:lnTo>
                    <a:lnTo>
                      <a:pt x="884" y="1777"/>
                    </a:lnTo>
                    <a:lnTo>
                      <a:pt x="878" y="1780"/>
                    </a:lnTo>
                    <a:lnTo>
                      <a:pt x="871" y="1782"/>
                    </a:lnTo>
                    <a:lnTo>
                      <a:pt x="865" y="1783"/>
                    </a:lnTo>
                    <a:lnTo>
                      <a:pt x="861" y="1784"/>
                    </a:lnTo>
                    <a:lnTo>
                      <a:pt x="849" y="1783"/>
                    </a:lnTo>
                    <a:lnTo>
                      <a:pt x="837" y="1781"/>
                    </a:lnTo>
                    <a:lnTo>
                      <a:pt x="821" y="1780"/>
                    </a:lnTo>
                    <a:lnTo>
                      <a:pt x="802" y="1778"/>
                    </a:lnTo>
                    <a:lnTo>
                      <a:pt x="781" y="1780"/>
                    </a:lnTo>
                    <a:lnTo>
                      <a:pt x="761" y="1782"/>
                    </a:lnTo>
                    <a:lnTo>
                      <a:pt x="744" y="1786"/>
                    </a:lnTo>
                    <a:lnTo>
                      <a:pt x="731" y="1789"/>
                    </a:lnTo>
                    <a:lnTo>
                      <a:pt x="721" y="1790"/>
                    </a:lnTo>
                    <a:lnTo>
                      <a:pt x="710" y="1792"/>
                    </a:lnTo>
                    <a:lnTo>
                      <a:pt x="704" y="1790"/>
                    </a:lnTo>
                    <a:lnTo>
                      <a:pt x="699" y="1789"/>
                    </a:lnTo>
                    <a:lnTo>
                      <a:pt x="693" y="1788"/>
                    </a:lnTo>
                    <a:lnTo>
                      <a:pt x="688" y="1786"/>
                    </a:lnTo>
                    <a:lnTo>
                      <a:pt x="676" y="1778"/>
                    </a:lnTo>
                    <a:lnTo>
                      <a:pt x="662" y="1771"/>
                    </a:lnTo>
                    <a:lnTo>
                      <a:pt x="649" y="1765"/>
                    </a:lnTo>
                    <a:lnTo>
                      <a:pt x="641" y="1759"/>
                    </a:lnTo>
                    <a:lnTo>
                      <a:pt x="635" y="1755"/>
                    </a:lnTo>
                    <a:lnTo>
                      <a:pt x="629" y="1750"/>
                    </a:lnTo>
                    <a:lnTo>
                      <a:pt x="619" y="1748"/>
                    </a:lnTo>
                    <a:lnTo>
                      <a:pt x="606" y="1746"/>
                    </a:lnTo>
                    <a:lnTo>
                      <a:pt x="599" y="1746"/>
                    </a:lnTo>
                    <a:lnTo>
                      <a:pt x="594" y="1745"/>
                    </a:lnTo>
                    <a:lnTo>
                      <a:pt x="590" y="1744"/>
                    </a:lnTo>
                    <a:lnTo>
                      <a:pt x="586" y="1742"/>
                    </a:lnTo>
                    <a:lnTo>
                      <a:pt x="580" y="1736"/>
                    </a:lnTo>
                    <a:lnTo>
                      <a:pt x="573" y="1730"/>
                    </a:lnTo>
                    <a:lnTo>
                      <a:pt x="563" y="1724"/>
                    </a:lnTo>
                    <a:lnTo>
                      <a:pt x="553" y="1720"/>
                    </a:lnTo>
                    <a:lnTo>
                      <a:pt x="541" y="1718"/>
                    </a:lnTo>
                    <a:lnTo>
                      <a:pt x="530" y="1717"/>
                    </a:lnTo>
                    <a:lnTo>
                      <a:pt x="525" y="1715"/>
                    </a:lnTo>
                    <a:lnTo>
                      <a:pt x="521" y="1714"/>
                    </a:lnTo>
                    <a:lnTo>
                      <a:pt x="516" y="1712"/>
                    </a:lnTo>
                    <a:lnTo>
                      <a:pt x="512" y="1709"/>
                    </a:lnTo>
                    <a:lnTo>
                      <a:pt x="506" y="1701"/>
                    </a:lnTo>
                    <a:lnTo>
                      <a:pt x="500" y="1692"/>
                    </a:lnTo>
                    <a:lnTo>
                      <a:pt x="498" y="1688"/>
                    </a:lnTo>
                    <a:lnTo>
                      <a:pt x="494" y="1686"/>
                    </a:lnTo>
                    <a:lnTo>
                      <a:pt x="491" y="1685"/>
                    </a:lnTo>
                    <a:lnTo>
                      <a:pt x="485" y="1685"/>
                    </a:lnTo>
                    <a:lnTo>
                      <a:pt x="473" y="1686"/>
                    </a:lnTo>
                    <a:lnTo>
                      <a:pt x="459" y="1689"/>
                    </a:lnTo>
                    <a:lnTo>
                      <a:pt x="452" y="1689"/>
                    </a:lnTo>
                    <a:lnTo>
                      <a:pt x="446" y="1689"/>
                    </a:lnTo>
                    <a:lnTo>
                      <a:pt x="442" y="1688"/>
                    </a:lnTo>
                    <a:lnTo>
                      <a:pt x="439" y="1686"/>
                    </a:lnTo>
                    <a:lnTo>
                      <a:pt x="431" y="1679"/>
                    </a:lnTo>
                    <a:lnTo>
                      <a:pt x="423" y="1671"/>
                    </a:lnTo>
                    <a:lnTo>
                      <a:pt x="414" y="1662"/>
                    </a:lnTo>
                    <a:lnTo>
                      <a:pt x="404" y="1651"/>
                    </a:lnTo>
                    <a:lnTo>
                      <a:pt x="397" y="1641"/>
                    </a:lnTo>
                    <a:lnTo>
                      <a:pt x="391" y="1632"/>
                    </a:lnTo>
                    <a:lnTo>
                      <a:pt x="386" y="1624"/>
                    </a:lnTo>
                    <a:lnTo>
                      <a:pt x="380" y="1613"/>
                    </a:lnTo>
                    <a:lnTo>
                      <a:pt x="378" y="1607"/>
                    </a:lnTo>
                    <a:lnTo>
                      <a:pt x="377" y="1603"/>
                    </a:lnTo>
                    <a:lnTo>
                      <a:pt x="377" y="1598"/>
                    </a:lnTo>
                    <a:lnTo>
                      <a:pt x="378" y="1594"/>
                    </a:lnTo>
                    <a:lnTo>
                      <a:pt x="380" y="1587"/>
                    </a:lnTo>
                    <a:lnTo>
                      <a:pt x="379" y="1581"/>
                    </a:lnTo>
                    <a:lnTo>
                      <a:pt x="378" y="1578"/>
                    </a:lnTo>
                    <a:lnTo>
                      <a:pt x="377" y="1575"/>
                    </a:lnTo>
                    <a:lnTo>
                      <a:pt x="373" y="1574"/>
                    </a:lnTo>
                    <a:lnTo>
                      <a:pt x="368" y="1573"/>
                    </a:lnTo>
                    <a:lnTo>
                      <a:pt x="357" y="1569"/>
                    </a:lnTo>
                    <a:lnTo>
                      <a:pt x="343" y="1563"/>
                    </a:lnTo>
                    <a:lnTo>
                      <a:pt x="330" y="1556"/>
                    </a:lnTo>
                    <a:lnTo>
                      <a:pt x="321" y="1549"/>
                    </a:lnTo>
                    <a:lnTo>
                      <a:pt x="317" y="1545"/>
                    </a:lnTo>
                    <a:lnTo>
                      <a:pt x="315" y="1541"/>
                    </a:lnTo>
                    <a:lnTo>
                      <a:pt x="314" y="1535"/>
                    </a:lnTo>
                    <a:lnTo>
                      <a:pt x="313" y="1528"/>
                    </a:lnTo>
                    <a:lnTo>
                      <a:pt x="311" y="1516"/>
                    </a:lnTo>
                    <a:lnTo>
                      <a:pt x="313" y="1504"/>
                    </a:lnTo>
                    <a:lnTo>
                      <a:pt x="313" y="1499"/>
                    </a:lnTo>
                    <a:lnTo>
                      <a:pt x="311" y="1496"/>
                    </a:lnTo>
                    <a:lnTo>
                      <a:pt x="310" y="1492"/>
                    </a:lnTo>
                    <a:lnTo>
                      <a:pt x="309" y="1488"/>
                    </a:lnTo>
                    <a:lnTo>
                      <a:pt x="307" y="1486"/>
                    </a:lnTo>
                    <a:lnTo>
                      <a:pt x="304" y="1482"/>
                    </a:lnTo>
                    <a:lnTo>
                      <a:pt x="301" y="1481"/>
                    </a:lnTo>
                    <a:lnTo>
                      <a:pt x="297" y="1479"/>
                    </a:lnTo>
                    <a:lnTo>
                      <a:pt x="289" y="1475"/>
                    </a:lnTo>
                    <a:lnTo>
                      <a:pt x="283" y="1471"/>
                    </a:lnTo>
                    <a:lnTo>
                      <a:pt x="278" y="1466"/>
                    </a:lnTo>
                    <a:lnTo>
                      <a:pt x="276" y="1460"/>
                    </a:lnTo>
                    <a:lnTo>
                      <a:pt x="273" y="1453"/>
                    </a:lnTo>
                    <a:lnTo>
                      <a:pt x="271" y="1447"/>
                    </a:lnTo>
                    <a:lnTo>
                      <a:pt x="267" y="1441"/>
                    </a:lnTo>
                    <a:lnTo>
                      <a:pt x="261" y="1435"/>
                    </a:lnTo>
                    <a:lnTo>
                      <a:pt x="245" y="1423"/>
                    </a:lnTo>
                    <a:lnTo>
                      <a:pt x="227" y="1408"/>
                    </a:lnTo>
                    <a:lnTo>
                      <a:pt x="222" y="1404"/>
                    </a:lnTo>
                    <a:lnTo>
                      <a:pt x="219" y="1400"/>
                    </a:lnTo>
                    <a:lnTo>
                      <a:pt x="216" y="1398"/>
                    </a:lnTo>
                    <a:lnTo>
                      <a:pt x="216" y="1397"/>
                    </a:lnTo>
                    <a:lnTo>
                      <a:pt x="217" y="1392"/>
                    </a:lnTo>
                    <a:lnTo>
                      <a:pt x="222" y="1386"/>
                    </a:lnTo>
                    <a:lnTo>
                      <a:pt x="227" y="1377"/>
                    </a:lnTo>
                    <a:lnTo>
                      <a:pt x="230" y="1370"/>
                    </a:lnTo>
                    <a:lnTo>
                      <a:pt x="233" y="1358"/>
                    </a:lnTo>
                    <a:lnTo>
                      <a:pt x="235" y="1343"/>
                    </a:lnTo>
                    <a:lnTo>
                      <a:pt x="235" y="1327"/>
                    </a:lnTo>
                    <a:lnTo>
                      <a:pt x="236" y="1310"/>
                    </a:lnTo>
                    <a:lnTo>
                      <a:pt x="236" y="1296"/>
                    </a:lnTo>
                    <a:lnTo>
                      <a:pt x="234" y="1283"/>
                    </a:lnTo>
                    <a:lnTo>
                      <a:pt x="232" y="1276"/>
                    </a:lnTo>
                    <a:lnTo>
                      <a:pt x="229" y="1270"/>
                    </a:lnTo>
                    <a:lnTo>
                      <a:pt x="226" y="1264"/>
                    </a:lnTo>
                    <a:lnTo>
                      <a:pt x="220" y="1258"/>
                    </a:lnTo>
                    <a:lnTo>
                      <a:pt x="208" y="1246"/>
                    </a:lnTo>
                    <a:lnTo>
                      <a:pt x="194" y="1234"/>
                    </a:lnTo>
                    <a:lnTo>
                      <a:pt x="179" y="1223"/>
                    </a:lnTo>
                    <a:lnTo>
                      <a:pt x="165" y="1210"/>
                    </a:lnTo>
                    <a:lnTo>
                      <a:pt x="160" y="1204"/>
                    </a:lnTo>
                    <a:lnTo>
                      <a:pt x="157" y="1198"/>
                    </a:lnTo>
                    <a:lnTo>
                      <a:pt x="154" y="1191"/>
                    </a:lnTo>
                    <a:lnTo>
                      <a:pt x="152" y="1184"/>
                    </a:lnTo>
                    <a:lnTo>
                      <a:pt x="150" y="1171"/>
                    </a:lnTo>
                    <a:lnTo>
                      <a:pt x="145" y="1157"/>
                    </a:lnTo>
                    <a:lnTo>
                      <a:pt x="140" y="1150"/>
                    </a:lnTo>
                    <a:lnTo>
                      <a:pt x="135" y="1145"/>
                    </a:lnTo>
                    <a:lnTo>
                      <a:pt x="129" y="1141"/>
                    </a:lnTo>
                    <a:lnTo>
                      <a:pt x="122" y="1139"/>
                    </a:lnTo>
                    <a:lnTo>
                      <a:pt x="109" y="1134"/>
                    </a:lnTo>
                    <a:lnTo>
                      <a:pt x="95" y="1132"/>
                    </a:lnTo>
                    <a:lnTo>
                      <a:pt x="90" y="1129"/>
                    </a:lnTo>
                    <a:lnTo>
                      <a:pt x="87" y="1127"/>
                    </a:lnTo>
                    <a:lnTo>
                      <a:pt x="84" y="1124"/>
                    </a:lnTo>
                    <a:lnTo>
                      <a:pt x="84" y="1120"/>
                    </a:lnTo>
                    <a:lnTo>
                      <a:pt x="84" y="1116"/>
                    </a:lnTo>
                    <a:lnTo>
                      <a:pt x="85" y="1112"/>
                    </a:lnTo>
                    <a:lnTo>
                      <a:pt x="88" y="1108"/>
                    </a:lnTo>
                    <a:lnTo>
                      <a:pt x="90" y="1105"/>
                    </a:lnTo>
                    <a:lnTo>
                      <a:pt x="95" y="1097"/>
                    </a:lnTo>
                    <a:lnTo>
                      <a:pt x="99" y="1091"/>
                    </a:lnTo>
                    <a:lnTo>
                      <a:pt x="100" y="1088"/>
                    </a:lnTo>
                    <a:lnTo>
                      <a:pt x="100" y="1085"/>
                    </a:lnTo>
                    <a:lnTo>
                      <a:pt x="100" y="1082"/>
                    </a:lnTo>
                    <a:lnTo>
                      <a:pt x="99" y="1080"/>
                    </a:lnTo>
                    <a:lnTo>
                      <a:pt x="94" y="1074"/>
                    </a:lnTo>
                    <a:lnTo>
                      <a:pt x="88" y="1066"/>
                    </a:lnTo>
                    <a:lnTo>
                      <a:pt x="84" y="1062"/>
                    </a:lnTo>
                    <a:lnTo>
                      <a:pt x="82" y="1057"/>
                    </a:lnTo>
                    <a:lnTo>
                      <a:pt x="80" y="1051"/>
                    </a:lnTo>
                    <a:lnTo>
                      <a:pt x="78" y="1045"/>
                    </a:lnTo>
                    <a:lnTo>
                      <a:pt x="78" y="1039"/>
                    </a:lnTo>
                    <a:lnTo>
                      <a:pt x="80" y="1033"/>
                    </a:lnTo>
                    <a:lnTo>
                      <a:pt x="81" y="1028"/>
                    </a:lnTo>
                    <a:lnTo>
                      <a:pt x="83" y="1025"/>
                    </a:lnTo>
                    <a:lnTo>
                      <a:pt x="89" y="1018"/>
                    </a:lnTo>
                    <a:lnTo>
                      <a:pt x="94" y="1012"/>
                    </a:lnTo>
                    <a:lnTo>
                      <a:pt x="96" y="1007"/>
                    </a:lnTo>
                    <a:lnTo>
                      <a:pt x="97" y="1001"/>
                    </a:lnTo>
                    <a:lnTo>
                      <a:pt x="96" y="999"/>
                    </a:lnTo>
                    <a:lnTo>
                      <a:pt x="95" y="995"/>
                    </a:lnTo>
                    <a:lnTo>
                      <a:pt x="91" y="993"/>
                    </a:lnTo>
                    <a:lnTo>
                      <a:pt x="88" y="989"/>
                    </a:lnTo>
                    <a:lnTo>
                      <a:pt x="75" y="982"/>
                    </a:lnTo>
                    <a:lnTo>
                      <a:pt x="57" y="975"/>
                    </a:lnTo>
                    <a:lnTo>
                      <a:pt x="40" y="967"/>
                    </a:lnTo>
                    <a:lnTo>
                      <a:pt x="26" y="959"/>
                    </a:lnTo>
                    <a:lnTo>
                      <a:pt x="21" y="956"/>
                    </a:lnTo>
                    <a:lnTo>
                      <a:pt x="20" y="951"/>
                    </a:lnTo>
                    <a:lnTo>
                      <a:pt x="19" y="948"/>
                    </a:lnTo>
                    <a:lnTo>
                      <a:pt x="20" y="943"/>
                    </a:lnTo>
                    <a:lnTo>
                      <a:pt x="25" y="933"/>
                    </a:lnTo>
                    <a:lnTo>
                      <a:pt x="32" y="925"/>
                    </a:lnTo>
                    <a:lnTo>
                      <a:pt x="34" y="921"/>
                    </a:lnTo>
                    <a:lnTo>
                      <a:pt x="37" y="918"/>
                    </a:lnTo>
                    <a:lnTo>
                      <a:pt x="38" y="914"/>
                    </a:lnTo>
                    <a:lnTo>
                      <a:pt x="39" y="911"/>
                    </a:lnTo>
                    <a:lnTo>
                      <a:pt x="38" y="907"/>
                    </a:lnTo>
                    <a:lnTo>
                      <a:pt x="37" y="904"/>
                    </a:lnTo>
                    <a:lnTo>
                      <a:pt x="34" y="899"/>
                    </a:lnTo>
                    <a:lnTo>
                      <a:pt x="32" y="895"/>
                    </a:lnTo>
                    <a:lnTo>
                      <a:pt x="24" y="888"/>
                    </a:lnTo>
                    <a:lnTo>
                      <a:pt x="14" y="880"/>
                    </a:lnTo>
                    <a:lnTo>
                      <a:pt x="9" y="875"/>
                    </a:lnTo>
                    <a:lnTo>
                      <a:pt x="6" y="869"/>
                    </a:lnTo>
                    <a:lnTo>
                      <a:pt x="2" y="862"/>
                    </a:lnTo>
                    <a:lnTo>
                      <a:pt x="1" y="853"/>
                    </a:lnTo>
                    <a:lnTo>
                      <a:pt x="0" y="843"/>
                    </a:lnTo>
                    <a:lnTo>
                      <a:pt x="1" y="834"/>
                    </a:lnTo>
                    <a:lnTo>
                      <a:pt x="3" y="825"/>
                    </a:lnTo>
                    <a:lnTo>
                      <a:pt x="6" y="818"/>
                    </a:lnTo>
                    <a:lnTo>
                      <a:pt x="7" y="814"/>
                    </a:lnTo>
                    <a:lnTo>
                      <a:pt x="8" y="812"/>
                    </a:lnTo>
                    <a:lnTo>
                      <a:pt x="11" y="809"/>
                    </a:lnTo>
                    <a:lnTo>
                      <a:pt x="12" y="807"/>
                    </a:lnTo>
                    <a:lnTo>
                      <a:pt x="14" y="806"/>
                    </a:lnTo>
                    <a:lnTo>
                      <a:pt x="20" y="806"/>
                    </a:lnTo>
                    <a:lnTo>
                      <a:pt x="37" y="805"/>
                    </a:lnTo>
                    <a:lnTo>
                      <a:pt x="55" y="805"/>
                    </a:lnTo>
                    <a:lnTo>
                      <a:pt x="74" y="804"/>
                    </a:lnTo>
                    <a:lnTo>
                      <a:pt x="94" y="803"/>
                    </a:lnTo>
                    <a:lnTo>
                      <a:pt x="102" y="801"/>
                    </a:lnTo>
                    <a:lnTo>
                      <a:pt x="110" y="799"/>
                    </a:lnTo>
                    <a:lnTo>
                      <a:pt x="116" y="797"/>
                    </a:lnTo>
                    <a:lnTo>
                      <a:pt x="121" y="793"/>
                    </a:lnTo>
                    <a:lnTo>
                      <a:pt x="129" y="787"/>
                    </a:lnTo>
                    <a:lnTo>
                      <a:pt x="138" y="782"/>
                    </a:lnTo>
                    <a:lnTo>
                      <a:pt x="147" y="778"/>
                    </a:lnTo>
                    <a:lnTo>
                      <a:pt x="159" y="775"/>
                    </a:lnTo>
                    <a:lnTo>
                      <a:pt x="170" y="772"/>
                    </a:lnTo>
                    <a:lnTo>
                      <a:pt x="179" y="767"/>
                    </a:lnTo>
                    <a:lnTo>
                      <a:pt x="185" y="762"/>
                    </a:lnTo>
                    <a:lnTo>
                      <a:pt x="190" y="757"/>
                    </a:lnTo>
                    <a:lnTo>
                      <a:pt x="196" y="754"/>
                    </a:lnTo>
                    <a:lnTo>
                      <a:pt x="203" y="750"/>
                    </a:lnTo>
                    <a:lnTo>
                      <a:pt x="211" y="748"/>
                    </a:lnTo>
                    <a:lnTo>
                      <a:pt x="220" y="747"/>
                    </a:lnTo>
                    <a:lnTo>
                      <a:pt x="229" y="744"/>
                    </a:lnTo>
                    <a:lnTo>
                      <a:pt x="240" y="741"/>
                    </a:lnTo>
                    <a:lnTo>
                      <a:pt x="251" y="735"/>
                    </a:lnTo>
                    <a:lnTo>
                      <a:pt x="259" y="729"/>
                    </a:lnTo>
                    <a:lnTo>
                      <a:pt x="265" y="722"/>
                    </a:lnTo>
                    <a:lnTo>
                      <a:pt x="272" y="717"/>
                    </a:lnTo>
                    <a:lnTo>
                      <a:pt x="276" y="715"/>
                    </a:lnTo>
                    <a:lnTo>
                      <a:pt x="280" y="712"/>
                    </a:lnTo>
                    <a:lnTo>
                      <a:pt x="285" y="711"/>
                    </a:lnTo>
                    <a:lnTo>
                      <a:pt x="291" y="710"/>
                    </a:lnTo>
                    <a:lnTo>
                      <a:pt x="303" y="708"/>
                    </a:lnTo>
                    <a:lnTo>
                      <a:pt x="317" y="705"/>
                    </a:lnTo>
                    <a:lnTo>
                      <a:pt x="333" y="703"/>
                    </a:lnTo>
                    <a:lnTo>
                      <a:pt x="349" y="700"/>
                    </a:lnTo>
                    <a:lnTo>
                      <a:pt x="370" y="698"/>
                    </a:lnTo>
                    <a:lnTo>
                      <a:pt x="391" y="693"/>
                    </a:lnTo>
                    <a:lnTo>
                      <a:pt x="400" y="691"/>
                    </a:lnTo>
                    <a:lnTo>
                      <a:pt x="409" y="688"/>
                    </a:lnTo>
                    <a:lnTo>
                      <a:pt x="416" y="685"/>
                    </a:lnTo>
                    <a:lnTo>
                      <a:pt x="421" y="681"/>
                    </a:lnTo>
                    <a:lnTo>
                      <a:pt x="435" y="665"/>
                    </a:lnTo>
                    <a:lnTo>
                      <a:pt x="446" y="649"/>
                    </a:lnTo>
                    <a:lnTo>
                      <a:pt x="450" y="645"/>
                    </a:lnTo>
                    <a:lnTo>
                      <a:pt x="454" y="641"/>
                    </a:lnTo>
                    <a:lnTo>
                      <a:pt x="456" y="637"/>
                    </a:lnTo>
                    <a:lnTo>
                      <a:pt x="458" y="633"/>
                    </a:lnTo>
                    <a:lnTo>
                      <a:pt x="459" y="628"/>
                    </a:lnTo>
                    <a:lnTo>
                      <a:pt x="461" y="623"/>
                    </a:lnTo>
                    <a:lnTo>
                      <a:pt x="465" y="620"/>
                    </a:lnTo>
                    <a:lnTo>
                      <a:pt x="468" y="617"/>
                    </a:lnTo>
                    <a:lnTo>
                      <a:pt x="475" y="615"/>
                    </a:lnTo>
                    <a:lnTo>
                      <a:pt x="483" y="611"/>
                    </a:lnTo>
                    <a:lnTo>
                      <a:pt x="491" y="606"/>
                    </a:lnTo>
                    <a:lnTo>
                      <a:pt x="498" y="599"/>
                    </a:lnTo>
                    <a:lnTo>
                      <a:pt x="504" y="593"/>
                    </a:lnTo>
                    <a:lnTo>
                      <a:pt x="510" y="587"/>
                    </a:lnTo>
                    <a:lnTo>
                      <a:pt x="513" y="586"/>
                    </a:lnTo>
                    <a:lnTo>
                      <a:pt x="519" y="584"/>
                    </a:lnTo>
                    <a:lnTo>
                      <a:pt x="525" y="583"/>
                    </a:lnTo>
                    <a:lnTo>
                      <a:pt x="532" y="582"/>
                    </a:lnTo>
                    <a:lnTo>
                      <a:pt x="541" y="582"/>
                    </a:lnTo>
                    <a:lnTo>
                      <a:pt x="549" y="582"/>
                    </a:lnTo>
                    <a:lnTo>
                      <a:pt x="556" y="583"/>
                    </a:lnTo>
                    <a:lnTo>
                      <a:pt x="562" y="584"/>
                    </a:lnTo>
                    <a:lnTo>
                      <a:pt x="568" y="586"/>
                    </a:lnTo>
                    <a:lnTo>
                      <a:pt x="572" y="591"/>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0" name="辽宁">
                <a:extLst>
                  <a:ext uri="{FF2B5EF4-FFF2-40B4-BE49-F238E27FC236}">
                    <a16:creationId xmlns="" xmlns:a16="http://schemas.microsoft.com/office/drawing/2014/main" id="{87277DCC-24EE-4C33-84C0-1C7BB55E6231}"/>
                  </a:ext>
                </a:extLst>
              </p:cNvPr>
              <p:cNvSpPr>
                <a:spLocks noEditPoints="1"/>
              </p:cNvSpPr>
              <p:nvPr/>
            </p:nvSpPr>
            <p:spPr bwMode="auto">
              <a:xfrm>
                <a:off x="6492955" y="3124363"/>
                <a:ext cx="590558" cy="581055"/>
              </a:xfrm>
              <a:custGeom>
                <a:avLst/>
                <a:gdLst>
                  <a:gd name="T0" fmla="*/ 259 w 2212"/>
                  <a:gd name="T1" fmla="*/ 1537 h 2187"/>
                  <a:gd name="T2" fmla="*/ 137 w 2212"/>
                  <a:gd name="T3" fmla="*/ 1452 h 2187"/>
                  <a:gd name="T4" fmla="*/ 8 w 2212"/>
                  <a:gd name="T5" fmla="*/ 1353 h 2187"/>
                  <a:gd name="T6" fmla="*/ 26 w 2212"/>
                  <a:gd name="T7" fmla="*/ 1249 h 2187"/>
                  <a:gd name="T8" fmla="*/ 103 w 2212"/>
                  <a:gd name="T9" fmla="*/ 1131 h 2187"/>
                  <a:gd name="T10" fmla="*/ 154 w 2212"/>
                  <a:gd name="T11" fmla="*/ 1037 h 2187"/>
                  <a:gd name="T12" fmla="*/ 115 w 2212"/>
                  <a:gd name="T13" fmla="*/ 918 h 2187"/>
                  <a:gd name="T14" fmla="*/ 84 w 2212"/>
                  <a:gd name="T15" fmla="*/ 727 h 2187"/>
                  <a:gd name="T16" fmla="*/ 219 w 2212"/>
                  <a:gd name="T17" fmla="*/ 704 h 2187"/>
                  <a:gd name="T18" fmla="*/ 340 w 2212"/>
                  <a:gd name="T19" fmla="*/ 910 h 2187"/>
                  <a:gd name="T20" fmla="*/ 449 w 2212"/>
                  <a:gd name="T21" fmla="*/ 787 h 2187"/>
                  <a:gd name="T22" fmla="*/ 623 w 2212"/>
                  <a:gd name="T23" fmla="*/ 652 h 2187"/>
                  <a:gd name="T24" fmla="*/ 820 w 2212"/>
                  <a:gd name="T25" fmla="*/ 538 h 2187"/>
                  <a:gd name="T26" fmla="*/ 931 w 2212"/>
                  <a:gd name="T27" fmla="*/ 415 h 2187"/>
                  <a:gd name="T28" fmla="*/ 1051 w 2212"/>
                  <a:gd name="T29" fmla="*/ 392 h 2187"/>
                  <a:gd name="T30" fmla="*/ 1120 w 2212"/>
                  <a:gd name="T31" fmla="*/ 362 h 2187"/>
                  <a:gd name="T32" fmla="*/ 1258 w 2212"/>
                  <a:gd name="T33" fmla="*/ 331 h 2187"/>
                  <a:gd name="T34" fmla="*/ 1343 w 2212"/>
                  <a:gd name="T35" fmla="*/ 211 h 2187"/>
                  <a:gd name="T36" fmla="*/ 1422 w 2212"/>
                  <a:gd name="T37" fmla="*/ 0 h 2187"/>
                  <a:gd name="T38" fmla="*/ 1601 w 2212"/>
                  <a:gd name="T39" fmla="*/ 94 h 2187"/>
                  <a:gd name="T40" fmla="*/ 1638 w 2212"/>
                  <a:gd name="T41" fmla="*/ 197 h 2187"/>
                  <a:gd name="T42" fmla="*/ 1695 w 2212"/>
                  <a:gd name="T43" fmla="*/ 236 h 2187"/>
                  <a:gd name="T44" fmla="*/ 1797 w 2212"/>
                  <a:gd name="T45" fmla="*/ 181 h 2187"/>
                  <a:gd name="T46" fmla="*/ 1854 w 2212"/>
                  <a:gd name="T47" fmla="*/ 319 h 2187"/>
                  <a:gd name="T48" fmla="*/ 1930 w 2212"/>
                  <a:gd name="T49" fmla="*/ 415 h 2187"/>
                  <a:gd name="T50" fmla="*/ 2003 w 2212"/>
                  <a:gd name="T51" fmla="*/ 508 h 2187"/>
                  <a:gd name="T52" fmla="*/ 2001 w 2212"/>
                  <a:gd name="T53" fmla="*/ 622 h 2187"/>
                  <a:gd name="T54" fmla="*/ 2075 w 2212"/>
                  <a:gd name="T55" fmla="*/ 758 h 2187"/>
                  <a:gd name="T56" fmla="*/ 2191 w 2212"/>
                  <a:gd name="T57" fmla="*/ 907 h 2187"/>
                  <a:gd name="T58" fmla="*/ 2156 w 2212"/>
                  <a:gd name="T59" fmla="*/ 1031 h 2187"/>
                  <a:gd name="T60" fmla="*/ 2188 w 2212"/>
                  <a:gd name="T61" fmla="*/ 1096 h 2187"/>
                  <a:gd name="T62" fmla="*/ 2033 w 2212"/>
                  <a:gd name="T63" fmla="*/ 1210 h 2187"/>
                  <a:gd name="T64" fmla="*/ 1844 w 2212"/>
                  <a:gd name="T65" fmla="*/ 1409 h 2187"/>
                  <a:gd name="T66" fmla="*/ 1732 w 2212"/>
                  <a:gd name="T67" fmla="*/ 1586 h 2187"/>
                  <a:gd name="T68" fmla="*/ 1548 w 2212"/>
                  <a:gd name="T69" fmla="*/ 1630 h 2187"/>
                  <a:gd name="T70" fmla="*/ 1334 w 2212"/>
                  <a:gd name="T71" fmla="*/ 1752 h 2187"/>
                  <a:gd name="T72" fmla="*/ 1129 w 2212"/>
                  <a:gd name="T73" fmla="*/ 1956 h 2187"/>
                  <a:gd name="T74" fmla="*/ 1116 w 2212"/>
                  <a:gd name="T75" fmla="*/ 1997 h 2187"/>
                  <a:gd name="T76" fmla="*/ 1078 w 2212"/>
                  <a:gd name="T77" fmla="*/ 2064 h 2187"/>
                  <a:gd name="T78" fmla="*/ 995 w 2212"/>
                  <a:gd name="T79" fmla="*/ 2048 h 2187"/>
                  <a:gd name="T80" fmla="*/ 975 w 2212"/>
                  <a:gd name="T81" fmla="*/ 2107 h 2187"/>
                  <a:gd name="T82" fmla="*/ 853 w 2212"/>
                  <a:gd name="T83" fmla="*/ 2185 h 2187"/>
                  <a:gd name="T84" fmla="*/ 857 w 2212"/>
                  <a:gd name="T85" fmla="*/ 2091 h 2187"/>
                  <a:gd name="T86" fmla="*/ 966 w 2212"/>
                  <a:gd name="T87" fmla="*/ 2027 h 2187"/>
                  <a:gd name="T88" fmla="*/ 975 w 2212"/>
                  <a:gd name="T89" fmla="*/ 1946 h 2187"/>
                  <a:gd name="T90" fmla="*/ 1042 w 2212"/>
                  <a:gd name="T91" fmla="*/ 1886 h 2187"/>
                  <a:gd name="T92" fmla="*/ 940 w 2212"/>
                  <a:gd name="T93" fmla="*/ 1897 h 2187"/>
                  <a:gd name="T94" fmla="*/ 903 w 2212"/>
                  <a:gd name="T95" fmla="*/ 1739 h 2187"/>
                  <a:gd name="T96" fmla="*/ 1002 w 2212"/>
                  <a:gd name="T97" fmla="*/ 1599 h 2187"/>
                  <a:gd name="T98" fmla="*/ 1070 w 2212"/>
                  <a:gd name="T99" fmla="*/ 1496 h 2187"/>
                  <a:gd name="T100" fmla="*/ 1059 w 2212"/>
                  <a:gd name="T101" fmla="*/ 1302 h 2187"/>
                  <a:gd name="T102" fmla="*/ 952 w 2212"/>
                  <a:gd name="T103" fmla="*/ 1152 h 2187"/>
                  <a:gd name="T104" fmla="*/ 905 w 2212"/>
                  <a:gd name="T105" fmla="*/ 1225 h 2187"/>
                  <a:gd name="T106" fmla="*/ 786 w 2212"/>
                  <a:gd name="T107" fmla="*/ 1207 h 2187"/>
                  <a:gd name="T108" fmla="*/ 655 w 2212"/>
                  <a:gd name="T109" fmla="*/ 1301 h 2187"/>
                  <a:gd name="T110" fmla="*/ 618 w 2212"/>
                  <a:gd name="T111" fmla="*/ 1401 h 2187"/>
                  <a:gd name="T112" fmla="*/ 534 w 2212"/>
                  <a:gd name="T113" fmla="*/ 1566 h 2187"/>
                  <a:gd name="T114" fmla="*/ 878 w 2212"/>
                  <a:gd name="T115" fmla="*/ 1788 h 2187"/>
                  <a:gd name="T116" fmla="*/ 850 w 2212"/>
                  <a:gd name="T117" fmla="*/ 1838 h 2187"/>
                  <a:gd name="T118" fmla="*/ 899 w 2212"/>
                  <a:gd name="T119" fmla="*/ 1886 h 2187"/>
                  <a:gd name="T120" fmla="*/ 845 w 2212"/>
                  <a:gd name="T121" fmla="*/ 1899 h 2187"/>
                  <a:gd name="T122" fmla="*/ 1229 w 2212"/>
                  <a:gd name="T123" fmla="*/ 1939 h 2187"/>
                  <a:gd name="T124" fmla="*/ 1350 w 2212"/>
                  <a:gd name="T125" fmla="*/ 1990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2" h="2187">
                    <a:moveTo>
                      <a:pt x="372" y="1668"/>
                    </a:moveTo>
                    <a:lnTo>
                      <a:pt x="368" y="1659"/>
                    </a:lnTo>
                    <a:lnTo>
                      <a:pt x="365" y="1648"/>
                    </a:lnTo>
                    <a:lnTo>
                      <a:pt x="364" y="1642"/>
                    </a:lnTo>
                    <a:lnTo>
                      <a:pt x="362" y="1638"/>
                    </a:lnTo>
                    <a:lnTo>
                      <a:pt x="360" y="1635"/>
                    </a:lnTo>
                    <a:lnTo>
                      <a:pt x="358" y="1635"/>
                    </a:lnTo>
                    <a:lnTo>
                      <a:pt x="348" y="1635"/>
                    </a:lnTo>
                    <a:lnTo>
                      <a:pt x="340" y="1635"/>
                    </a:lnTo>
                    <a:lnTo>
                      <a:pt x="336" y="1634"/>
                    </a:lnTo>
                    <a:lnTo>
                      <a:pt x="334" y="1632"/>
                    </a:lnTo>
                    <a:lnTo>
                      <a:pt x="332" y="1629"/>
                    </a:lnTo>
                    <a:lnTo>
                      <a:pt x="330" y="1624"/>
                    </a:lnTo>
                    <a:lnTo>
                      <a:pt x="327" y="1612"/>
                    </a:lnTo>
                    <a:lnTo>
                      <a:pt x="322" y="1602"/>
                    </a:lnTo>
                    <a:lnTo>
                      <a:pt x="319" y="1597"/>
                    </a:lnTo>
                    <a:lnTo>
                      <a:pt x="315" y="1592"/>
                    </a:lnTo>
                    <a:lnTo>
                      <a:pt x="311" y="1587"/>
                    </a:lnTo>
                    <a:lnTo>
                      <a:pt x="307" y="1584"/>
                    </a:lnTo>
                    <a:lnTo>
                      <a:pt x="289" y="1572"/>
                    </a:lnTo>
                    <a:lnTo>
                      <a:pt x="275" y="1560"/>
                    </a:lnTo>
                    <a:lnTo>
                      <a:pt x="269" y="1554"/>
                    </a:lnTo>
                    <a:lnTo>
                      <a:pt x="264" y="1546"/>
                    </a:lnTo>
                    <a:lnTo>
                      <a:pt x="259" y="1537"/>
                    </a:lnTo>
                    <a:lnTo>
                      <a:pt x="258" y="1528"/>
                    </a:lnTo>
                    <a:lnTo>
                      <a:pt x="258" y="1514"/>
                    </a:lnTo>
                    <a:lnTo>
                      <a:pt x="260" y="1497"/>
                    </a:lnTo>
                    <a:lnTo>
                      <a:pt x="260" y="1490"/>
                    </a:lnTo>
                    <a:lnTo>
                      <a:pt x="259" y="1481"/>
                    </a:lnTo>
                    <a:lnTo>
                      <a:pt x="257" y="1473"/>
                    </a:lnTo>
                    <a:lnTo>
                      <a:pt x="253" y="1464"/>
                    </a:lnTo>
                    <a:lnTo>
                      <a:pt x="251" y="1460"/>
                    </a:lnTo>
                    <a:lnTo>
                      <a:pt x="247" y="1457"/>
                    </a:lnTo>
                    <a:lnTo>
                      <a:pt x="244" y="1454"/>
                    </a:lnTo>
                    <a:lnTo>
                      <a:pt x="240" y="1452"/>
                    </a:lnTo>
                    <a:lnTo>
                      <a:pt x="232" y="1448"/>
                    </a:lnTo>
                    <a:lnTo>
                      <a:pt x="222" y="1447"/>
                    </a:lnTo>
                    <a:lnTo>
                      <a:pt x="213" y="1447"/>
                    </a:lnTo>
                    <a:lnTo>
                      <a:pt x="204" y="1448"/>
                    </a:lnTo>
                    <a:lnTo>
                      <a:pt x="196" y="1451"/>
                    </a:lnTo>
                    <a:lnTo>
                      <a:pt x="189" y="1453"/>
                    </a:lnTo>
                    <a:lnTo>
                      <a:pt x="177" y="1459"/>
                    </a:lnTo>
                    <a:lnTo>
                      <a:pt x="166" y="1461"/>
                    </a:lnTo>
                    <a:lnTo>
                      <a:pt x="162" y="1461"/>
                    </a:lnTo>
                    <a:lnTo>
                      <a:pt x="156" y="1461"/>
                    </a:lnTo>
                    <a:lnTo>
                      <a:pt x="150" y="1459"/>
                    </a:lnTo>
                    <a:lnTo>
                      <a:pt x="144" y="1457"/>
                    </a:lnTo>
                    <a:lnTo>
                      <a:pt x="137" y="1452"/>
                    </a:lnTo>
                    <a:lnTo>
                      <a:pt x="131" y="1448"/>
                    </a:lnTo>
                    <a:lnTo>
                      <a:pt x="124" y="1442"/>
                    </a:lnTo>
                    <a:lnTo>
                      <a:pt x="118" y="1437"/>
                    </a:lnTo>
                    <a:lnTo>
                      <a:pt x="113" y="1432"/>
                    </a:lnTo>
                    <a:lnTo>
                      <a:pt x="109" y="1426"/>
                    </a:lnTo>
                    <a:lnTo>
                      <a:pt x="107" y="1420"/>
                    </a:lnTo>
                    <a:lnTo>
                      <a:pt x="106" y="1414"/>
                    </a:lnTo>
                    <a:lnTo>
                      <a:pt x="106" y="1405"/>
                    </a:lnTo>
                    <a:lnTo>
                      <a:pt x="105" y="1401"/>
                    </a:lnTo>
                    <a:lnTo>
                      <a:pt x="103" y="1399"/>
                    </a:lnTo>
                    <a:lnTo>
                      <a:pt x="101" y="1399"/>
                    </a:lnTo>
                    <a:lnTo>
                      <a:pt x="97" y="1401"/>
                    </a:lnTo>
                    <a:lnTo>
                      <a:pt x="94" y="1402"/>
                    </a:lnTo>
                    <a:lnTo>
                      <a:pt x="86" y="1407"/>
                    </a:lnTo>
                    <a:lnTo>
                      <a:pt x="78" y="1408"/>
                    </a:lnTo>
                    <a:lnTo>
                      <a:pt x="74" y="1408"/>
                    </a:lnTo>
                    <a:lnTo>
                      <a:pt x="69" y="1407"/>
                    </a:lnTo>
                    <a:lnTo>
                      <a:pt x="63" y="1404"/>
                    </a:lnTo>
                    <a:lnTo>
                      <a:pt x="56" y="1399"/>
                    </a:lnTo>
                    <a:lnTo>
                      <a:pt x="42" y="1389"/>
                    </a:lnTo>
                    <a:lnTo>
                      <a:pt x="26" y="1374"/>
                    </a:lnTo>
                    <a:lnTo>
                      <a:pt x="19" y="1367"/>
                    </a:lnTo>
                    <a:lnTo>
                      <a:pt x="13" y="1360"/>
                    </a:lnTo>
                    <a:lnTo>
                      <a:pt x="8" y="1353"/>
                    </a:lnTo>
                    <a:lnTo>
                      <a:pt x="6" y="1347"/>
                    </a:lnTo>
                    <a:lnTo>
                      <a:pt x="2" y="1335"/>
                    </a:lnTo>
                    <a:lnTo>
                      <a:pt x="0" y="1323"/>
                    </a:lnTo>
                    <a:lnTo>
                      <a:pt x="0" y="1317"/>
                    </a:lnTo>
                    <a:lnTo>
                      <a:pt x="2" y="1311"/>
                    </a:lnTo>
                    <a:lnTo>
                      <a:pt x="6" y="1306"/>
                    </a:lnTo>
                    <a:lnTo>
                      <a:pt x="11" y="1300"/>
                    </a:lnTo>
                    <a:lnTo>
                      <a:pt x="15" y="1296"/>
                    </a:lnTo>
                    <a:lnTo>
                      <a:pt x="23" y="1292"/>
                    </a:lnTo>
                    <a:lnTo>
                      <a:pt x="30" y="1291"/>
                    </a:lnTo>
                    <a:lnTo>
                      <a:pt x="38" y="1290"/>
                    </a:lnTo>
                    <a:lnTo>
                      <a:pt x="44" y="1288"/>
                    </a:lnTo>
                    <a:lnTo>
                      <a:pt x="50" y="1287"/>
                    </a:lnTo>
                    <a:lnTo>
                      <a:pt x="52" y="1285"/>
                    </a:lnTo>
                    <a:lnTo>
                      <a:pt x="53" y="1284"/>
                    </a:lnTo>
                    <a:lnTo>
                      <a:pt x="55" y="1282"/>
                    </a:lnTo>
                    <a:lnTo>
                      <a:pt x="56" y="1281"/>
                    </a:lnTo>
                    <a:lnTo>
                      <a:pt x="55" y="1276"/>
                    </a:lnTo>
                    <a:lnTo>
                      <a:pt x="53" y="1272"/>
                    </a:lnTo>
                    <a:lnTo>
                      <a:pt x="51" y="1269"/>
                    </a:lnTo>
                    <a:lnTo>
                      <a:pt x="49" y="1265"/>
                    </a:lnTo>
                    <a:lnTo>
                      <a:pt x="42" y="1259"/>
                    </a:lnTo>
                    <a:lnTo>
                      <a:pt x="34" y="1254"/>
                    </a:lnTo>
                    <a:lnTo>
                      <a:pt x="26" y="1249"/>
                    </a:lnTo>
                    <a:lnTo>
                      <a:pt x="19" y="1243"/>
                    </a:lnTo>
                    <a:lnTo>
                      <a:pt x="17" y="1239"/>
                    </a:lnTo>
                    <a:lnTo>
                      <a:pt x="14" y="1237"/>
                    </a:lnTo>
                    <a:lnTo>
                      <a:pt x="13" y="1233"/>
                    </a:lnTo>
                    <a:lnTo>
                      <a:pt x="13" y="1229"/>
                    </a:lnTo>
                    <a:lnTo>
                      <a:pt x="13" y="1226"/>
                    </a:lnTo>
                    <a:lnTo>
                      <a:pt x="15" y="1225"/>
                    </a:lnTo>
                    <a:lnTo>
                      <a:pt x="18" y="1222"/>
                    </a:lnTo>
                    <a:lnTo>
                      <a:pt x="20" y="1221"/>
                    </a:lnTo>
                    <a:lnTo>
                      <a:pt x="27" y="1220"/>
                    </a:lnTo>
                    <a:lnTo>
                      <a:pt x="37" y="1219"/>
                    </a:lnTo>
                    <a:lnTo>
                      <a:pt x="46" y="1219"/>
                    </a:lnTo>
                    <a:lnTo>
                      <a:pt x="55" y="1219"/>
                    </a:lnTo>
                    <a:lnTo>
                      <a:pt x="63" y="1218"/>
                    </a:lnTo>
                    <a:lnTo>
                      <a:pt x="68" y="1215"/>
                    </a:lnTo>
                    <a:lnTo>
                      <a:pt x="72" y="1212"/>
                    </a:lnTo>
                    <a:lnTo>
                      <a:pt x="76" y="1206"/>
                    </a:lnTo>
                    <a:lnTo>
                      <a:pt x="80" y="1197"/>
                    </a:lnTo>
                    <a:lnTo>
                      <a:pt x="83" y="1189"/>
                    </a:lnTo>
                    <a:lnTo>
                      <a:pt x="90" y="1171"/>
                    </a:lnTo>
                    <a:lnTo>
                      <a:pt x="95" y="1157"/>
                    </a:lnTo>
                    <a:lnTo>
                      <a:pt x="99" y="1146"/>
                    </a:lnTo>
                    <a:lnTo>
                      <a:pt x="101" y="1138"/>
                    </a:lnTo>
                    <a:lnTo>
                      <a:pt x="103" y="1131"/>
                    </a:lnTo>
                    <a:lnTo>
                      <a:pt x="105" y="1125"/>
                    </a:lnTo>
                    <a:lnTo>
                      <a:pt x="107" y="1123"/>
                    </a:lnTo>
                    <a:lnTo>
                      <a:pt x="109" y="1120"/>
                    </a:lnTo>
                    <a:lnTo>
                      <a:pt x="115" y="1117"/>
                    </a:lnTo>
                    <a:lnTo>
                      <a:pt x="127" y="1111"/>
                    </a:lnTo>
                    <a:lnTo>
                      <a:pt x="132" y="1107"/>
                    </a:lnTo>
                    <a:lnTo>
                      <a:pt x="135" y="1103"/>
                    </a:lnTo>
                    <a:lnTo>
                      <a:pt x="138" y="1100"/>
                    </a:lnTo>
                    <a:lnTo>
                      <a:pt x="139" y="1096"/>
                    </a:lnTo>
                    <a:lnTo>
                      <a:pt x="140" y="1093"/>
                    </a:lnTo>
                    <a:lnTo>
                      <a:pt x="139" y="1089"/>
                    </a:lnTo>
                    <a:lnTo>
                      <a:pt x="138" y="1086"/>
                    </a:lnTo>
                    <a:lnTo>
                      <a:pt x="135" y="1082"/>
                    </a:lnTo>
                    <a:lnTo>
                      <a:pt x="134" y="1079"/>
                    </a:lnTo>
                    <a:lnTo>
                      <a:pt x="133" y="1076"/>
                    </a:lnTo>
                    <a:lnTo>
                      <a:pt x="133" y="1073"/>
                    </a:lnTo>
                    <a:lnTo>
                      <a:pt x="134" y="1070"/>
                    </a:lnTo>
                    <a:lnTo>
                      <a:pt x="139" y="1065"/>
                    </a:lnTo>
                    <a:lnTo>
                      <a:pt x="145" y="1060"/>
                    </a:lnTo>
                    <a:lnTo>
                      <a:pt x="149" y="1056"/>
                    </a:lnTo>
                    <a:lnTo>
                      <a:pt x="152" y="1051"/>
                    </a:lnTo>
                    <a:lnTo>
                      <a:pt x="154" y="1046"/>
                    </a:lnTo>
                    <a:lnTo>
                      <a:pt x="154" y="1042"/>
                    </a:lnTo>
                    <a:lnTo>
                      <a:pt x="154" y="1037"/>
                    </a:lnTo>
                    <a:lnTo>
                      <a:pt x="152" y="1032"/>
                    </a:lnTo>
                    <a:lnTo>
                      <a:pt x="147" y="1027"/>
                    </a:lnTo>
                    <a:lnTo>
                      <a:pt x="141" y="1023"/>
                    </a:lnTo>
                    <a:lnTo>
                      <a:pt x="134" y="1019"/>
                    </a:lnTo>
                    <a:lnTo>
                      <a:pt x="132" y="1016"/>
                    </a:lnTo>
                    <a:lnTo>
                      <a:pt x="131" y="1011"/>
                    </a:lnTo>
                    <a:lnTo>
                      <a:pt x="132" y="1007"/>
                    </a:lnTo>
                    <a:lnTo>
                      <a:pt x="139" y="1000"/>
                    </a:lnTo>
                    <a:lnTo>
                      <a:pt x="149" y="993"/>
                    </a:lnTo>
                    <a:lnTo>
                      <a:pt x="152" y="991"/>
                    </a:lnTo>
                    <a:lnTo>
                      <a:pt x="153" y="986"/>
                    </a:lnTo>
                    <a:lnTo>
                      <a:pt x="152" y="981"/>
                    </a:lnTo>
                    <a:lnTo>
                      <a:pt x="151" y="976"/>
                    </a:lnTo>
                    <a:lnTo>
                      <a:pt x="147" y="972"/>
                    </a:lnTo>
                    <a:lnTo>
                      <a:pt x="143" y="966"/>
                    </a:lnTo>
                    <a:lnTo>
                      <a:pt x="138" y="961"/>
                    </a:lnTo>
                    <a:lnTo>
                      <a:pt x="131" y="957"/>
                    </a:lnTo>
                    <a:lnTo>
                      <a:pt x="120" y="953"/>
                    </a:lnTo>
                    <a:lnTo>
                      <a:pt x="115" y="951"/>
                    </a:lnTo>
                    <a:lnTo>
                      <a:pt x="114" y="949"/>
                    </a:lnTo>
                    <a:lnTo>
                      <a:pt x="114" y="947"/>
                    </a:lnTo>
                    <a:lnTo>
                      <a:pt x="114" y="942"/>
                    </a:lnTo>
                    <a:lnTo>
                      <a:pt x="114" y="934"/>
                    </a:lnTo>
                    <a:lnTo>
                      <a:pt x="115" y="918"/>
                    </a:lnTo>
                    <a:lnTo>
                      <a:pt x="114" y="907"/>
                    </a:lnTo>
                    <a:lnTo>
                      <a:pt x="115" y="897"/>
                    </a:lnTo>
                    <a:lnTo>
                      <a:pt x="119" y="886"/>
                    </a:lnTo>
                    <a:lnTo>
                      <a:pt x="120" y="881"/>
                    </a:lnTo>
                    <a:lnTo>
                      <a:pt x="120" y="875"/>
                    </a:lnTo>
                    <a:lnTo>
                      <a:pt x="120" y="869"/>
                    </a:lnTo>
                    <a:lnTo>
                      <a:pt x="119" y="863"/>
                    </a:lnTo>
                    <a:lnTo>
                      <a:pt x="118" y="852"/>
                    </a:lnTo>
                    <a:lnTo>
                      <a:pt x="118" y="838"/>
                    </a:lnTo>
                    <a:lnTo>
                      <a:pt x="119" y="825"/>
                    </a:lnTo>
                    <a:lnTo>
                      <a:pt x="121" y="811"/>
                    </a:lnTo>
                    <a:lnTo>
                      <a:pt x="122" y="805"/>
                    </a:lnTo>
                    <a:lnTo>
                      <a:pt x="124" y="798"/>
                    </a:lnTo>
                    <a:lnTo>
                      <a:pt x="124" y="792"/>
                    </a:lnTo>
                    <a:lnTo>
                      <a:pt x="122" y="786"/>
                    </a:lnTo>
                    <a:lnTo>
                      <a:pt x="119" y="775"/>
                    </a:lnTo>
                    <a:lnTo>
                      <a:pt x="114" y="765"/>
                    </a:lnTo>
                    <a:lnTo>
                      <a:pt x="108" y="755"/>
                    </a:lnTo>
                    <a:lnTo>
                      <a:pt x="101" y="748"/>
                    </a:lnTo>
                    <a:lnTo>
                      <a:pt x="94" y="741"/>
                    </a:lnTo>
                    <a:lnTo>
                      <a:pt x="89" y="735"/>
                    </a:lnTo>
                    <a:lnTo>
                      <a:pt x="87" y="733"/>
                    </a:lnTo>
                    <a:lnTo>
                      <a:pt x="86" y="730"/>
                    </a:lnTo>
                    <a:lnTo>
                      <a:pt x="84" y="727"/>
                    </a:lnTo>
                    <a:lnTo>
                      <a:pt x="84" y="722"/>
                    </a:lnTo>
                    <a:lnTo>
                      <a:pt x="86" y="718"/>
                    </a:lnTo>
                    <a:lnTo>
                      <a:pt x="88" y="714"/>
                    </a:lnTo>
                    <a:lnTo>
                      <a:pt x="93" y="709"/>
                    </a:lnTo>
                    <a:lnTo>
                      <a:pt x="97" y="703"/>
                    </a:lnTo>
                    <a:lnTo>
                      <a:pt x="108" y="693"/>
                    </a:lnTo>
                    <a:lnTo>
                      <a:pt x="121" y="682"/>
                    </a:lnTo>
                    <a:lnTo>
                      <a:pt x="134" y="670"/>
                    </a:lnTo>
                    <a:lnTo>
                      <a:pt x="146" y="657"/>
                    </a:lnTo>
                    <a:lnTo>
                      <a:pt x="153" y="646"/>
                    </a:lnTo>
                    <a:lnTo>
                      <a:pt x="157" y="639"/>
                    </a:lnTo>
                    <a:lnTo>
                      <a:pt x="159" y="639"/>
                    </a:lnTo>
                    <a:lnTo>
                      <a:pt x="160" y="640"/>
                    </a:lnTo>
                    <a:lnTo>
                      <a:pt x="163" y="645"/>
                    </a:lnTo>
                    <a:lnTo>
                      <a:pt x="166" y="652"/>
                    </a:lnTo>
                    <a:lnTo>
                      <a:pt x="172" y="667"/>
                    </a:lnTo>
                    <a:lnTo>
                      <a:pt x="179" y="682"/>
                    </a:lnTo>
                    <a:lnTo>
                      <a:pt x="183" y="687"/>
                    </a:lnTo>
                    <a:lnTo>
                      <a:pt x="188" y="693"/>
                    </a:lnTo>
                    <a:lnTo>
                      <a:pt x="194" y="697"/>
                    </a:lnTo>
                    <a:lnTo>
                      <a:pt x="200" y="699"/>
                    </a:lnTo>
                    <a:lnTo>
                      <a:pt x="206" y="702"/>
                    </a:lnTo>
                    <a:lnTo>
                      <a:pt x="212" y="703"/>
                    </a:lnTo>
                    <a:lnTo>
                      <a:pt x="219" y="704"/>
                    </a:lnTo>
                    <a:lnTo>
                      <a:pt x="226" y="704"/>
                    </a:lnTo>
                    <a:lnTo>
                      <a:pt x="239" y="704"/>
                    </a:lnTo>
                    <a:lnTo>
                      <a:pt x="251" y="705"/>
                    </a:lnTo>
                    <a:lnTo>
                      <a:pt x="256" y="708"/>
                    </a:lnTo>
                    <a:lnTo>
                      <a:pt x="260" y="710"/>
                    </a:lnTo>
                    <a:lnTo>
                      <a:pt x="263" y="714"/>
                    </a:lnTo>
                    <a:lnTo>
                      <a:pt x="265" y="718"/>
                    </a:lnTo>
                    <a:lnTo>
                      <a:pt x="267" y="730"/>
                    </a:lnTo>
                    <a:lnTo>
                      <a:pt x="270" y="742"/>
                    </a:lnTo>
                    <a:lnTo>
                      <a:pt x="272" y="754"/>
                    </a:lnTo>
                    <a:lnTo>
                      <a:pt x="278" y="766"/>
                    </a:lnTo>
                    <a:lnTo>
                      <a:pt x="286" y="780"/>
                    </a:lnTo>
                    <a:lnTo>
                      <a:pt x="296" y="794"/>
                    </a:lnTo>
                    <a:lnTo>
                      <a:pt x="305" y="811"/>
                    </a:lnTo>
                    <a:lnTo>
                      <a:pt x="315" y="828"/>
                    </a:lnTo>
                    <a:lnTo>
                      <a:pt x="324" y="843"/>
                    </a:lnTo>
                    <a:lnTo>
                      <a:pt x="332" y="856"/>
                    </a:lnTo>
                    <a:lnTo>
                      <a:pt x="334" y="862"/>
                    </a:lnTo>
                    <a:lnTo>
                      <a:pt x="336" y="869"/>
                    </a:lnTo>
                    <a:lnTo>
                      <a:pt x="338" y="875"/>
                    </a:lnTo>
                    <a:lnTo>
                      <a:pt x="339" y="882"/>
                    </a:lnTo>
                    <a:lnTo>
                      <a:pt x="339" y="895"/>
                    </a:lnTo>
                    <a:lnTo>
                      <a:pt x="339" y="905"/>
                    </a:lnTo>
                    <a:lnTo>
                      <a:pt x="340" y="910"/>
                    </a:lnTo>
                    <a:lnTo>
                      <a:pt x="341" y="912"/>
                    </a:lnTo>
                    <a:lnTo>
                      <a:pt x="343" y="915"/>
                    </a:lnTo>
                    <a:lnTo>
                      <a:pt x="347" y="917"/>
                    </a:lnTo>
                    <a:lnTo>
                      <a:pt x="355" y="919"/>
                    </a:lnTo>
                    <a:lnTo>
                      <a:pt x="365" y="920"/>
                    </a:lnTo>
                    <a:lnTo>
                      <a:pt x="368" y="919"/>
                    </a:lnTo>
                    <a:lnTo>
                      <a:pt x="372" y="918"/>
                    </a:lnTo>
                    <a:lnTo>
                      <a:pt x="374" y="915"/>
                    </a:lnTo>
                    <a:lnTo>
                      <a:pt x="376" y="911"/>
                    </a:lnTo>
                    <a:lnTo>
                      <a:pt x="374" y="899"/>
                    </a:lnTo>
                    <a:lnTo>
                      <a:pt x="374" y="887"/>
                    </a:lnTo>
                    <a:lnTo>
                      <a:pt x="376" y="880"/>
                    </a:lnTo>
                    <a:lnTo>
                      <a:pt x="378" y="873"/>
                    </a:lnTo>
                    <a:lnTo>
                      <a:pt x="382" y="866"/>
                    </a:lnTo>
                    <a:lnTo>
                      <a:pt x="386" y="859"/>
                    </a:lnTo>
                    <a:lnTo>
                      <a:pt x="397" y="846"/>
                    </a:lnTo>
                    <a:lnTo>
                      <a:pt x="404" y="832"/>
                    </a:lnTo>
                    <a:lnTo>
                      <a:pt x="410" y="821"/>
                    </a:lnTo>
                    <a:lnTo>
                      <a:pt x="415" y="811"/>
                    </a:lnTo>
                    <a:lnTo>
                      <a:pt x="420" y="803"/>
                    </a:lnTo>
                    <a:lnTo>
                      <a:pt x="426" y="797"/>
                    </a:lnTo>
                    <a:lnTo>
                      <a:pt x="433" y="793"/>
                    </a:lnTo>
                    <a:lnTo>
                      <a:pt x="440" y="791"/>
                    </a:lnTo>
                    <a:lnTo>
                      <a:pt x="449" y="787"/>
                    </a:lnTo>
                    <a:lnTo>
                      <a:pt x="459" y="781"/>
                    </a:lnTo>
                    <a:lnTo>
                      <a:pt x="464" y="777"/>
                    </a:lnTo>
                    <a:lnTo>
                      <a:pt x="468" y="773"/>
                    </a:lnTo>
                    <a:lnTo>
                      <a:pt x="471" y="768"/>
                    </a:lnTo>
                    <a:lnTo>
                      <a:pt x="472" y="764"/>
                    </a:lnTo>
                    <a:lnTo>
                      <a:pt x="471" y="753"/>
                    </a:lnTo>
                    <a:lnTo>
                      <a:pt x="469" y="741"/>
                    </a:lnTo>
                    <a:lnTo>
                      <a:pt x="469" y="735"/>
                    </a:lnTo>
                    <a:lnTo>
                      <a:pt x="471" y="730"/>
                    </a:lnTo>
                    <a:lnTo>
                      <a:pt x="472" y="724"/>
                    </a:lnTo>
                    <a:lnTo>
                      <a:pt x="477" y="721"/>
                    </a:lnTo>
                    <a:lnTo>
                      <a:pt x="492" y="711"/>
                    </a:lnTo>
                    <a:lnTo>
                      <a:pt x="513" y="699"/>
                    </a:lnTo>
                    <a:lnTo>
                      <a:pt x="536" y="689"/>
                    </a:lnTo>
                    <a:lnTo>
                      <a:pt x="552" y="680"/>
                    </a:lnTo>
                    <a:lnTo>
                      <a:pt x="560" y="676"/>
                    </a:lnTo>
                    <a:lnTo>
                      <a:pt x="571" y="668"/>
                    </a:lnTo>
                    <a:lnTo>
                      <a:pt x="582" y="659"/>
                    </a:lnTo>
                    <a:lnTo>
                      <a:pt x="593" y="649"/>
                    </a:lnTo>
                    <a:lnTo>
                      <a:pt x="603" y="642"/>
                    </a:lnTo>
                    <a:lnTo>
                      <a:pt x="609" y="640"/>
                    </a:lnTo>
                    <a:lnTo>
                      <a:pt x="613" y="642"/>
                    </a:lnTo>
                    <a:lnTo>
                      <a:pt x="619" y="647"/>
                    </a:lnTo>
                    <a:lnTo>
                      <a:pt x="623" y="652"/>
                    </a:lnTo>
                    <a:lnTo>
                      <a:pt x="626" y="654"/>
                    </a:lnTo>
                    <a:lnTo>
                      <a:pt x="630" y="655"/>
                    </a:lnTo>
                    <a:lnTo>
                      <a:pt x="632" y="655"/>
                    </a:lnTo>
                    <a:lnTo>
                      <a:pt x="639" y="651"/>
                    </a:lnTo>
                    <a:lnTo>
                      <a:pt x="648" y="642"/>
                    </a:lnTo>
                    <a:lnTo>
                      <a:pt x="663" y="628"/>
                    </a:lnTo>
                    <a:lnTo>
                      <a:pt x="678" y="613"/>
                    </a:lnTo>
                    <a:lnTo>
                      <a:pt x="689" y="600"/>
                    </a:lnTo>
                    <a:lnTo>
                      <a:pt x="705" y="581"/>
                    </a:lnTo>
                    <a:lnTo>
                      <a:pt x="720" y="561"/>
                    </a:lnTo>
                    <a:lnTo>
                      <a:pt x="735" y="545"/>
                    </a:lnTo>
                    <a:lnTo>
                      <a:pt x="742" y="539"/>
                    </a:lnTo>
                    <a:lnTo>
                      <a:pt x="748" y="535"/>
                    </a:lnTo>
                    <a:lnTo>
                      <a:pt x="754" y="533"/>
                    </a:lnTo>
                    <a:lnTo>
                      <a:pt x="758" y="532"/>
                    </a:lnTo>
                    <a:lnTo>
                      <a:pt x="769" y="531"/>
                    </a:lnTo>
                    <a:lnTo>
                      <a:pt x="779" y="528"/>
                    </a:lnTo>
                    <a:lnTo>
                      <a:pt x="787" y="526"/>
                    </a:lnTo>
                    <a:lnTo>
                      <a:pt x="795" y="523"/>
                    </a:lnTo>
                    <a:lnTo>
                      <a:pt x="800" y="522"/>
                    </a:lnTo>
                    <a:lnTo>
                      <a:pt x="805" y="522"/>
                    </a:lnTo>
                    <a:lnTo>
                      <a:pt x="807" y="525"/>
                    </a:lnTo>
                    <a:lnTo>
                      <a:pt x="811" y="528"/>
                    </a:lnTo>
                    <a:lnTo>
                      <a:pt x="820" y="538"/>
                    </a:lnTo>
                    <a:lnTo>
                      <a:pt x="831" y="548"/>
                    </a:lnTo>
                    <a:lnTo>
                      <a:pt x="833" y="551"/>
                    </a:lnTo>
                    <a:lnTo>
                      <a:pt x="837" y="552"/>
                    </a:lnTo>
                    <a:lnTo>
                      <a:pt x="839" y="553"/>
                    </a:lnTo>
                    <a:lnTo>
                      <a:pt x="842" y="552"/>
                    </a:lnTo>
                    <a:lnTo>
                      <a:pt x="845" y="548"/>
                    </a:lnTo>
                    <a:lnTo>
                      <a:pt x="848" y="542"/>
                    </a:lnTo>
                    <a:lnTo>
                      <a:pt x="855" y="531"/>
                    </a:lnTo>
                    <a:lnTo>
                      <a:pt x="862" y="516"/>
                    </a:lnTo>
                    <a:lnTo>
                      <a:pt x="869" y="508"/>
                    </a:lnTo>
                    <a:lnTo>
                      <a:pt x="880" y="497"/>
                    </a:lnTo>
                    <a:lnTo>
                      <a:pt x="884" y="490"/>
                    </a:lnTo>
                    <a:lnTo>
                      <a:pt x="889" y="484"/>
                    </a:lnTo>
                    <a:lnTo>
                      <a:pt x="894" y="478"/>
                    </a:lnTo>
                    <a:lnTo>
                      <a:pt x="896" y="474"/>
                    </a:lnTo>
                    <a:lnTo>
                      <a:pt x="900" y="462"/>
                    </a:lnTo>
                    <a:lnTo>
                      <a:pt x="903" y="449"/>
                    </a:lnTo>
                    <a:lnTo>
                      <a:pt x="907" y="436"/>
                    </a:lnTo>
                    <a:lnTo>
                      <a:pt x="912" y="426"/>
                    </a:lnTo>
                    <a:lnTo>
                      <a:pt x="913" y="424"/>
                    </a:lnTo>
                    <a:lnTo>
                      <a:pt x="915" y="421"/>
                    </a:lnTo>
                    <a:lnTo>
                      <a:pt x="919" y="419"/>
                    </a:lnTo>
                    <a:lnTo>
                      <a:pt x="922" y="418"/>
                    </a:lnTo>
                    <a:lnTo>
                      <a:pt x="931" y="415"/>
                    </a:lnTo>
                    <a:lnTo>
                      <a:pt x="941" y="415"/>
                    </a:lnTo>
                    <a:lnTo>
                      <a:pt x="951" y="416"/>
                    </a:lnTo>
                    <a:lnTo>
                      <a:pt x="959" y="418"/>
                    </a:lnTo>
                    <a:lnTo>
                      <a:pt x="966" y="416"/>
                    </a:lnTo>
                    <a:lnTo>
                      <a:pt x="970" y="415"/>
                    </a:lnTo>
                    <a:lnTo>
                      <a:pt x="974" y="412"/>
                    </a:lnTo>
                    <a:lnTo>
                      <a:pt x="976" y="409"/>
                    </a:lnTo>
                    <a:lnTo>
                      <a:pt x="978" y="407"/>
                    </a:lnTo>
                    <a:lnTo>
                      <a:pt x="981" y="405"/>
                    </a:lnTo>
                    <a:lnTo>
                      <a:pt x="984" y="406"/>
                    </a:lnTo>
                    <a:lnTo>
                      <a:pt x="989" y="408"/>
                    </a:lnTo>
                    <a:lnTo>
                      <a:pt x="994" y="412"/>
                    </a:lnTo>
                    <a:lnTo>
                      <a:pt x="1000" y="415"/>
                    </a:lnTo>
                    <a:lnTo>
                      <a:pt x="1004" y="416"/>
                    </a:lnTo>
                    <a:lnTo>
                      <a:pt x="1010" y="418"/>
                    </a:lnTo>
                    <a:lnTo>
                      <a:pt x="1016" y="419"/>
                    </a:lnTo>
                    <a:lnTo>
                      <a:pt x="1022" y="419"/>
                    </a:lnTo>
                    <a:lnTo>
                      <a:pt x="1028" y="418"/>
                    </a:lnTo>
                    <a:lnTo>
                      <a:pt x="1033" y="415"/>
                    </a:lnTo>
                    <a:lnTo>
                      <a:pt x="1039" y="413"/>
                    </a:lnTo>
                    <a:lnTo>
                      <a:pt x="1044" y="408"/>
                    </a:lnTo>
                    <a:lnTo>
                      <a:pt x="1047" y="403"/>
                    </a:lnTo>
                    <a:lnTo>
                      <a:pt x="1050" y="397"/>
                    </a:lnTo>
                    <a:lnTo>
                      <a:pt x="1051" y="392"/>
                    </a:lnTo>
                    <a:lnTo>
                      <a:pt x="1052" y="386"/>
                    </a:lnTo>
                    <a:lnTo>
                      <a:pt x="1051" y="381"/>
                    </a:lnTo>
                    <a:lnTo>
                      <a:pt x="1047" y="377"/>
                    </a:lnTo>
                    <a:lnTo>
                      <a:pt x="1038" y="374"/>
                    </a:lnTo>
                    <a:lnTo>
                      <a:pt x="1028" y="369"/>
                    </a:lnTo>
                    <a:lnTo>
                      <a:pt x="1025" y="368"/>
                    </a:lnTo>
                    <a:lnTo>
                      <a:pt x="1021" y="364"/>
                    </a:lnTo>
                    <a:lnTo>
                      <a:pt x="1019" y="362"/>
                    </a:lnTo>
                    <a:lnTo>
                      <a:pt x="1018" y="358"/>
                    </a:lnTo>
                    <a:lnTo>
                      <a:pt x="1018" y="355"/>
                    </a:lnTo>
                    <a:lnTo>
                      <a:pt x="1020" y="351"/>
                    </a:lnTo>
                    <a:lnTo>
                      <a:pt x="1022" y="348"/>
                    </a:lnTo>
                    <a:lnTo>
                      <a:pt x="1027" y="345"/>
                    </a:lnTo>
                    <a:lnTo>
                      <a:pt x="1033" y="343"/>
                    </a:lnTo>
                    <a:lnTo>
                      <a:pt x="1039" y="340"/>
                    </a:lnTo>
                    <a:lnTo>
                      <a:pt x="1047" y="340"/>
                    </a:lnTo>
                    <a:lnTo>
                      <a:pt x="1056" y="340"/>
                    </a:lnTo>
                    <a:lnTo>
                      <a:pt x="1069" y="344"/>
                    </a:lnTo>
                    <a:lnTo>
                      <a:pt x="1078" y="348"/>
                    </a:lnTo>
                    <a:lnTo>
                      <a:pt x="1084" y="351"/>
                    </a:lnTo>
                    <a:lnTo>
                      <a:pt x="1092" y="356"/>
                    </a:lnTo>
                    <a:lnTo>
                      <a:pt x="1101" y="359"/>
                    </a:lnTo>
                    <a:lnTo>
                      <a:pt x="1110" y="362"/>
                    </a:lnTo>
                    <a:lnTo>
                      <a:pt x="1120" y="362"/>
                    </a:lnTo>
                    <a:lnTo>
                      <a:pt x="1127" y="362"/>
                    </a:lnTo>
                    <a:lnTo>
                      <a:pt x="1133" y="362"/>
                    </a:lnTo>
                    <a:lnTo>
                      <a:pt x="1141" y="363"/>
                    </a:lnTo>
                    <a:lnTo>
                      <a:pt x="1149" y="365"/>
                    </a:lnTo>
                    <a:lnTo>
                      <a:pt x="1159" y="370"/>
                    </a:lnTo>
                    <a:lnTo>
                      <a:pt x="1163" y="373"/>
                    </a:lnTo>
                    <a:lnTo>
                      <a:pt x="1166" y="374"/>
                    </a:lnTo>
                    <a:lnTo>
                      <a:pt x="1170" y="375"/>
                    </a:lnTo>
                    <a:lnTo>
                      <a:pt x="1173" y="375"/>
                    </a:lnTo>
                    <a:lnTo>
                      <a:pt x="1176" y="375"/>
                    </a:lnTo>
                    <a:lnTo>
                      <a:pt x="1177" y="373"/>
                    </a:lnTo>
                    <a:lnTo>
                      <a:pt x="1178" y="371"/>
                    </a:lnTo>
                    <a:lnTo>
                      <a:pt x="1179" y="369"/>
                    </a:lnTo>
                    <a:lnTo>
                      <a:pt x="1183" y="362"/>
                    </a:lnTo>
                    <a:lnTo>
                      <a:pt x="1190" y="350"/>
                    </a:lnTo>
                    <a:lnTo>
                      <a:pt x="1193" y="345"/>
                    </a:lnTo>
                    <a:lnTo>
                      <a:pt x="1197" y="340"/>
                    </a:lnTo>
                    <a:lnTo>
                      <a:pt x="1202" y="338"/>
                    </a:lnTo>
                    <a:lnTo>
                      <a:pt x="1204" y="337"/>
                    </a:lnTo>
                    <a:lnTo>
                      <a:pt x="1217" y="340"/>
                    </a:lnTo>
                    <a:lnTo>
                      <a:pt x="1227" y="342"/>
                    </a:lnTo>
                    <a:lnTo>
                      <a:pt x="1235" y="342"/>
                    </a:lnTo>
                    <a:lnTo>
                      <a:pt x="1242" y="339"/>
                    </a:lnTo>
                    <a:lnTo>
                      <a:pt x="1258" y="331"/>
                    </a:lnTo>
                    <a:lnTo>
                      <a:pt x="1274" y="324"/>
                    </a:lnTo>
                    <a:lnTo>
                      <a:pt x="1286" y="319"/>
                    </a:lnTo>
                    <a:lnTo>
                      <a:pt x="1293" y="313"/>
                    </a:lnTo>
                    <a:lnTo>
                      <a:pt x="1294" y="311"/>
                    </a:lnTo>
                    <a:lnTo>
                      <a:pt x="1296" y="308"/>
                    </a:lnTo>
                    <a:lnTo>
                      <a:pt x="1294" y="307"/>
                    </a:lnTo>
                    <a:lnTo>
                      <a:pt x="1292" y="305"/>
                    </a:lnTo>
                    <a:lnTo>
                      <a:pt x="1284" y="300"/>
                    </a:lnTo>
                    <a:lnTo>
                      <a:pt x="1277" y="293"/>
                    </a:lnTo>
                    <a:lnTo>
                      <a:pt x="1273" y="288"/>
                    </a:lnTo>
                    <a:lnTo>
                      <a:pt x="1272" y="283"/>
                    </a:lnTo>
                    <a:lnTo>
                      <a:pt x="1271" y="277"/>
                    </a:lnTo>
                    <a:lnTo>
                      <a:pt x="1273" y="271"/>
                    </a:lnTo>
                    <a:lnTo>
                      <a:pt x="1275" y="266"/>
                    </a:lnTo>
                    <a:lnTo>
                      <a:pt x="1279" y="260"/>
                    </a:lnTo>
                    <a:lnTo>
                      <a:pt x="1284" y="252"/>
                    </a:lnTo>
                    <a:lnTo>
                      <a:pt x="1289" y="247"/>
                    </a:lnTo>
                    <a:lnTo>
                      <a:pt x="1294" y="241"/>
                    </a:lnTo>
                    <a:lnTo>
                      <a:pt x="1300" y="236"/>
                    </a:lnTo>
                    <a:lnTo>
                      <a:pt x="1306" y="231"/>
                    </a:lnTo>
                    <a:lnTo>
                      <a:pt x="1312" y="228"/>
                    </a:lnTo>
                    <a:lnTo>
                      <a:pt x="1324" y="222"/>
                    </a:lnTo>
                    <a:lnTo>
                      <a:pt x="1336" y="214"/>
                    </a:lnTo>
                    <a:lnTo>
                      <a:pt x="1343" y="211"/>
                    </a:lnTo>
                    <a:lnTo>
                      <a:pt x="1350" y="208"/>
                    </a:lnTo>
                    <a:lnTo>
                      <a:pt x="1359" y="207"/>
                    </a:lnTo>
                    <a:lnTo>
                      <a:pt x="1366" y="207"/>
                    </a:lnTo>
                    <a:lnTo>
                      <a:pt x="1369" y="210"/>
                    </a:lnTo>
                    <a:lnTo>
                      <a:pt x="1375" y="214"/>
                    </a:lnTo>
                    <a:lnTo>
                      <a:pt x="1379" y="216"/>
                    </a:lnTo>
                    <a:lnTo>
                      <a:pt x="1381" y="216"/>
                    </a:lnTo>
                    <a:lnTo>
                      <a:pt x="1385" y="216"/>
                    </a:lnTo>
                    <a:lnTo>
                      <a:pt x="1387" y="213"/>
                    </a:lnTo>
                    <a:lnTo>
                      <a:pt x="1392" y="207"/>
                    </a:lnTo>
                    <a:lnTo>
                      <a:pt x="1396" y="199"/>
                    </a:lnTo>
                    <a:lnTo>
                      <a:pt x="1398" y="191"/>
                    </a:lnTo>
                    <a:lnTo>
                      <a:pt x="1400" y="180"/>
                    </a:lnTo>
                    <a:lnTo>
                      <a:pt x="1400" y="168"/>
                    </a:lnTo>
                    <a:lnTo>
                      <a:pt x="1401" y="155"/>
                    </a:lnTo>
                    <a:lnTo>
                      <a:pt x="1403" y="130"/>
                    </a:lnTo>
                    <a:lnTo>
                      <a:pt x="1404" y="109"/>
                    </a:lnTo>
                    <a:lnTo>
                      <a:pt x="1407" y="87"/>
                    </a:lnTo>
                    <a:lnTo>
                      <a:pt x="1407" y="66"/>
                    </a:lnTo>
                    <a:lnTo>
                      <a:pt x="1410" y="44"/>
                    </a:lnTo>
                    <a:lnTo>
                      <a:pt x="1413" y="22"/>
                    </a:lnTo>
                    <a:lnTo>
                      <a:pt x="1416" y="10"/>
                    </a:lnTo>
                    <a:lnTo>
                      <a:pt x="1419" y="2"/>
                    </a:lnTo>
                    <a:lnTo>
                      <a:pt x="1422" y="0"/>
                    </a:lnTo>
                    <a:lnTo>
                      <a:pt x="1425" y="0"/>
                    </a:lnTo>
                    <a:lnTo>
                      <a:pt x="1429" y="2"/>
                    </a:lnTo>
                    <a:lnTo>
                      <a:pt x="1432" y="3"/>
                    </a:lnTo>
                    <a:lnTo>
                      <a:pt x="1438" y="4"/>
                    </a:lnTo>
                    <a:lnTo>
                      <a:pt x="1443" y="6"/>
                    </a:lnTo>
                    <a:lnTo>
                      <a:pt x="1449" y="10"/>
                    </a:lnTo>
                    <a:lnTo>
                      <a:pt x="1451" y="15"/>
                    </a:lnTo>
                    <a:lnTo>
                      <a:pt x="1456" y="25"/>
                    </a:lnTo>
                    <a:lnTo>
                      <a:pt x="1462" y="36"/>
                    </a:lnTo>
                    <a:lnTo>
                      <a:pt x="1466" y="42"/>
                    </a:lnTo>
                    <a:lnTo>
                      <a:pt x="1469" y="47"/>
                    </a:lnTo>
                    <a:lnTo>
                      <a:pt x="1474" y="50"/>
                    </a:lnTo>
                    <a:lnTo>
                      <a:pt x="1479" y="54"/>
                    </a:lnTo>
                    <a:lnTo>
                      <a:pt x="1491" y="62"/>
                    </a:lnTo>
                    <a:lnTo>
                      <a:pt x="1507" y="69"/>
                    </a:lnTo>
                    <a:lnTo>
                      <a:pt x="1525" y="78"/>
                    </a:lnTo>
                    <a:lnTo>
                      <a:pt x="1539" y="82"/>
                    </a:lnTo>
                    <a:lnTo>
                      <a:pt x="1550" y="86"/>
                    </a:lnTo>
                    <a:lnTo>
                      <a:pt x="1561" y="87"/>
                    </a:lnTo>
                    <a:lnTo>
                      <a:pt x="1571" y="90"/>
                    </a:lnTo>
                    <a:lnTo>
                      <a:pt x="1582" y="90"/>
                    </a:lnTo>
                    <a:lnTo>
                      <a:pt x="1592" y="91"/>
                    </a:lnTo>
                    <a:lnTo>
                      <a:pt x="1599" y="93"/>
                    </a:lnTo>
                    <a:lnTo>
                      <a:pt x="1601" y="94"/>
                    </a:lnTo>
                    <a:lnTo>
                      <a:pt x="1604" y="97"/>
                    </a:lnTo>
                    <a:lnTo>
                      <a:pt x="1605" y="100"/>
                    </a:lnTo>
                    <a:lnTo>
                      <a:pt x="1606" y="104"/>
                    </a:lnTo>
                    <a:lnTo>
                      <a:pt x="1608" y="113"/>
                    </a:lnTo>
                    <a:lnTo>
                      <a:pt x="1614" y="123"/>
                    </a:lnTo>
                    <a:lnTo>
                      <a:pt x="1618" y="129"/>
                    </a:lnTo>
                    <a:lnTo>
                      <a:pt x="1623" y="134"/>
                    </a:lnTo>
                    <a:lnTo>
                      <a:pt x="1627" y="137"/>
                    </a:lnTo>
                    <a:lnTo>
                      <a:pt x="1633" y="142"/>
                    </a:lnTo>
                    <a:lnTo>
                      <a:pt x="1638" y="145"/>
                    </a:lnTo>
                    <a:lnTo>
                      <a:pt x="1642" y="148"/>
                    </a:lnTo>
                    <a:lnTo>
                      <a:pt x="1644" y="151"/>
                    </a:lnTo>
                    <a:lnTo>
                      <a:pt x="1646" y="154"/>
                    </a:lnTo>
                    <a:lnTo>
                      <a:pt x="1646" y="157"/>
                    </a:lnTo>
                    <a:lnTo>
                      <a:pt x="1646" y="160"/>
                    </a:lnTo>
                    <a:lnTo>
                      <a:pt x="1646" y="162"/>
                    </a:lnTo>
                    <a:lnTo>
                      <a:pt x="1645" y="166"/>
                    </a:lnTo>
                    <a:lnTo>
                      <a:pt x="1642" y="173"/>
                    </a:lnTo>
                    <a:lnTo>
                      <a:pt x="1638" y="179"/>
                    </a:lnTo>
                    <a:lnTo>
                      <a:pt x="1637" y="186"/>
                    </a:lnTo>
                    <a:lnTo>
                      <a:pt x="1636" y="191"/>
                    </a:lnTo>
                    <a:lnTo>
                      <a:pt x="1636" y="193"/>
                    </a:lnTo>
                    <a:lnTo>
                      <a:pt x="1637" y="195"/>
                    </a:lnTo>
                    <a:lnTo>
                      <a:pt x="1638" y="197"/>
                    </a:lnTo>
                    <a:lnTo>
                      <a:pt x="1639" y="198"/>
                    </a:lnTo>
                    <a:lnTo>
                      <a:pt x="1645" y="200"/>
                    </a:lnTo>
                    <a:lnTo>
                      <a:pt x="1651" y="200"/>
                    </a:lnTo>
                    <a:lnTo>
                      <a:pt x="1655" y="201"/>
                    </a:lnTo>
                    <a:lnTo>
                      <a:pt x="1656" y="203"/>
                    </a:lnTo>
                    <a:lnTo>
                      <a:pt x="1657" y="204"/>
                    </a:lnTo>
                    <a:lnTo>
                      <a:pt x="1658" y="206"/>
                    </a:lnTo>
                    <a:lnTo>
                      <a:pt x="1656" y="210"/>
                    </a:lnTo>
                    <a:lnTo>
                      <a:pt x="1653" y="214"/>
                    </a:lnTo>
                    <a:lnTo>
                      <a:pt x="1650" y="219"/>
                    </a:lnTo>
                    <a:lnTo>
                      <a:pt x="1648" y="228"/>
                    </a:lnTo>
                    <a:lnTo>
                      <a:pt x="1648" y="231"/>
                    </a:lnTo>
                    <a:lnTo>
                      <a:pt x="1649" y="235"/>
                    </a:lnTo>
                    <a:lnTo>
                      <a:pt x="1650" y="239"/>
                    </a:lnTo>
                    <a:lnTo>
                      <a:pt x="1653" y="243"/>
                    </a:lnTo>
                    <a:lnTo>
                      <a:pt x="1658" y="245"/>
                    </a:lnTo>
                    <a:lnTo>
                      <a:pt x="1662" y="248"/>
                    </a:lnTo>
                    <a:lnTo>
                      <a:pt x="1665" y="250"/>
                    </a:lnTo>
                    <a:lnTo>
                      <a:pt x="1670" y="251"/>
                    </a:lnTo>
                    <a:lnTo>
                      <a:pt x="1674" y="251"/>
                    </a:lnTo>
                    <a:lnTo>
                      <a:pt x="1678" y="250"/>
                    </a:lnTo>
                    <a:lnTo>
                      <a:pt x="1682" y="248"/>
                    </a:lnTo>
                    <a:lnTo>
                      <a:pt x="1687" y="245"/>
                    </a:lnTo>
                    <a:lnTo>
                      <a:pt x="1695" y="236"/>
                    </a:lnTo>
                    <a:lnTo>
                      <a:pt x="1703" y="226"/>
                    </a:lnTo>
                    <a:lnTo>
                      <a:pt x="1711" y="216"/>
                    </a:lnTo>
                    <a:lnTo>
                      <a:pt x="1718" y="204"/>
                    </a:lnTo>
                    <a:lnTo>
                      <a:pt x="1725" y="188"/>
                    </a:lnTo>
                    <a:lnTo>
                      <a:pt x="1733" y="169"/>
                    </a:lnTo>
                    <a:lnTo>
                      <a:pt x="1743" y="150"/>
                    </a:lnTo>
                    <a:lnTo>
                      <a:pt x="1750" y="136"/>
                    </a:lnTo>
                    <a:lnTo>
                      <a:pt x="1755" y="130"/>
                    </a:lnTo>
                    <a:lnTo>
                      <a:pt x="1759" y="125"/>
                    </a:lnTo>
                    <a:lnTo>
                      <a:pt x="1764" y="122"/>
                    </a:lnTo>
                    <a:lnTo>
                      <a:pt x="1770" y="119"/>
                    </a:lnTo>
                    <a:lnTo>
                      <a:pt x="1776" y="118"/>
                    </a:lnTo>
                    <a:lnTo>
                      <a:pt x="1782" y="119"/>
                    </a:lnTo>
                    <a:lnTo>
                      <a:pt x="1784" y="121"/>
                    </a:lnTo>
                    <a:lnTo>
                      <a:pt x="1787" y="123"/>
                    </a:lnTo>
                    <a:lnTo>
                      <a:pt x="1789" y="126"/>
                    </a:lnTo>
                    <a:lnTo>
                      <a:pt x="1789" y="130"/>
                    </a:lnTo>
                    <a:lnTo>
                      <a:pt x="1787" y="147"/>
                    </a:lnTo>
                    <a:lnTo>
                      <a:pt x="1785" y="163"/>
                    </a:lnTo>
                    <a:lnTo>
                      <a:pt x="1787" y="167"/>
                    </a:lnTo>
                    <a:lnTo>
                      <a:pt x="1788" y="170"/>
                    </a:lnTo>
                    <a:lnTo>
                      <a:pt x="1789" y="173"/>
                    </a:lnTo>
                    <a:lnTo>
                      <a:pt x="1793" y="176"/>
                    </a:lnTo>
                    <a:lnTo>
                      <a:pt x="1797" y="181"/>
                    </a:lnTo>
                    <a:lnTo>
                      <a:pt x="1802" y="187"/>
                    </a:lnTo>
                    <a:lnTo>
                      <a:pt x="1803" y="189"/>
                    </a:lnTo>
                    <a:lnTo>
                      <a:pt x="1804" y="193"/>
                    </a:lnTo>
                    <a:lnTo>
                      <a:pt x="1806" y="198"/>
                    </a:lnTo>
                    <a:lnTo>
                      <a:pt x="1806" y="203"/>
                    </a:lnTo>
                    <a:lnTo>
                      <a:pt x="1803" y="211"/>
                    </a:lnTo>
                    <a:lnTo>
                      <a:pt x="1801" y="218"/>
                    </a:lnTo>
                    <a:lnTo>
                      <a:pt x="1800" y="222"/>
                    </a:lnTo>
                    <a:lnTo>
                      <a:pt x="1800" y="225"/>
                    </a:lnTo>
                    <a:lnTo>
                      <a:pt x="1801" y="229"/>
                    </a:lnTo>
                    <a:lnTo>
                      <a:pt x="1803" y="233"/>
                    </a:lnTo>
                    <a:lnTo>
                      <a:pt x="1810" y="242"/>
                    </a:lnTo>
                    <a:lnTo>
                      <a:pt x="1820" y="251"/>
                    </a:lnTo>
                    <a:lnTo>
                      <a:pt x="1825" y="256"/>
                    </a:lnTo>
                    <a:lnTo>
                      <a:pt x="1829" y="262"/>
                    </a:lnTo>
                    <a:lnTo>
                      <a:pt x="1834" y="268"/>
                    </a:lnTo>
                    <a:lnTo>
                      <a:pt x="1837" y="276"/>
                    </a:lnTo>
                    <a:lnTo>
                      <a:pt x="1840" y="291"/>
                    </a:lnTo>
                    <a:lnTo>
                      <a:pt x="1842" y="302"/>
                    </a:lnTo>
                    <a:lnTo>
                      <a:pt x="1844" y="307"/>
                    </a:lnTo>
                    <a:lnTo>
                      <a:pt x="1846" y="311"/>
                    </a:lnTo>
                    <a:lnTo>
                      <a:pt x="1847" y="314"/>
                    </a:lnTo>
                    <a:lnTo>
                      <a:pt x="1851" y="317"/>
                    </a:lnTo>
                    <a:lnTo>
                      <a:pt x="1854" y="319"/>
                    </a:lnTo>
                    <a:lnTo>
                      <a:pt x="1858" y="320"/>
                    </a:lnTo>
                    <a:lnTo>
                      <a:pt x="1862" y="320"/>
                    </a:lnTo>
                    <a:lnTo>
                      <a:pt x="1864" y="320"/>
                    </a:lnTo>
                    <a:lnTo>
                      <a:pt x="1871" y="319"/>
                    </a:lnTo>
                    <a:lnTo>
                      <a:pt x="1878" y="319"/>
                    </a:lnTo>
                    <a:lnTo>
                      <a:pt x="1882" y="319"/>
                    </a:lnTo>
                    <a:lnTo>
                      <a:pt x="1885" y="320"/>
                    </a:lnTo>
                    <a:lnTo>
                      <a:pt x="1888" y="321"/>
                    </a:lnTo>
                    <a:lnTo>
                      <a:pt x="1890" y="325"/>
                    </a:lnTo>
                    <a:lnTo>
                      <a:pt x="1892" y="329"/>
                    </a:lnTo>
                    <a:lnTo>
                      <a:pt x="1894" y="332"/>
                    </a:lnTo>
                    <a:lnTo>
                      <a:pt x="1895" y="337"/>
                    </a:lnTo>
                    <a:lnTo>
                      <a:pt x="1896" y="342"/>
                    </a:lnTo>
                    <a:lnTo>
                      <a:pt x="1896" y="352"/>
                    </a:lnTo>
                    <a:lnTo>
                      <a:pt x="1898" y="363"/>
                    </a:lnTo>
                    <a:lnTo>
                      <a:pt x="1900" y="368"/>
                    </a:lnTo>
                    <a:lnTo>
                      <a:pt x="1901" y="373"/>
                    </a:lnTo>
                    <a:lnTo>
                      <a:pt x="1904" y="377"/>
                    </a:lnTo>
                    <a:lnTo>
                      <a:pt x="1908" y="382"/>
                    </a:lnTo>
                    <a:lnTo>
                      <a:pt x="1916" y="392"/>
                    </a:lnTo>
                    <a:lnTo>
                      <a:pt x="1925" y="401"/>
                    </a:lnTo>
                    <a:lnTo>
                      <a:pt x="1927" y="406"/>
                    </a:lnTo>
                    <a:lnTo>
                      <a:pt x="1929" y="411"/>
                    </a:lnTo>
                    <a:lnTo>
                      <a:pt x="1930" y="415"/>
                    </a:lnTo>
                    <a:lnTo>
                      <a:pt x="1932" y="420"/>
                    </a:lnTo>
                    <a:lnTo>
                      <a:pt x="1932" y="431"/>
                    </a:lnTo>
                    <a:lnTo>
                      <a:pt x="1932" y="439"/>
                    </a:lnTo>
                    <a:lnTo>
                      <a:pt x="1933" y="441"/>
                    </a:lnTo>
                    <a:lnTo>
                      <a:pt x="1935" y="445"/>
                    </a:lnTo>
                    <a:lnTo>
                      <a:pt x="1938" y="446"/>
                    </a:lnTo>
                    <a:lnTo>
                      <a:pt x="1942" y="446"/>
                    </a:lnTo>
                    <a:lnTo>
                      <a:pt x="1952" y="447"/>
                    </a:lnTo>
                    <a:lnTo>
                      <a:pt x="1961" y="450"/>
                    </a:lnTo>
                    <a:lnTo>
                      <a:pt x="1965" y="452"/>
                    </a:lnTo>
                    <a:lnTo>
                      <a:pt x="1969" y="457"/>
                    </a:lnTo>
                    <a:lnTo>
                      <a:pt x="1972" y="462"/>
                    </a:lnTo>
                    <a:lnTo>
                      <a:pt x="1974" y="469"/>
                    </a:lnTo>
                    <a:lnTo>
                      <a:pt x="1980" y="482"/>
                    </a:lnTo>
                    <a:lnTo>
                      <a:pt x="1985" y="493"/>
                    </a:lnTo>
                    <a:lnTo>
                      <a:pt x="1989" y="501"/>
                    </a:lnTo>
                    <a:lnTo>
                      <a:pt x="1991" y="509"/>
                    </a:lnTo>
                    <a:lnTo>
                      <a:pt x="1992" y="516"/>
                    </a:lnTo>
                    <a:lnTo>
                      <a:pt x="1995" y="521"/>
                    </a:lnTo>
                    <a:lnTo>
                      <a:pt x="1996" y="521"/>
                    </a:lnTo>
                    <a:lnTo>
                      <a:pt x="1997" y="520"/>
                    </a:lnTo>
                    <a:lnTo>
                      <a:pt x="1999" y="516"/>
                    </a:lnTo>
                    <a:lnTo>
                      <a:pt x="2001" y="513"/>
                    </a:lnTo>
                    <a:lnTo>
                      <a:pt x="2003" y="508"/>
                    </a:lnTo>
                    <a:lnTo>
                      <a:pt x="2005" y="504"/>
                    </a:lnTo>
                    <a:lnTo>
                      <a:pt x="2008" y="502"/>
                    </a:lnTo>
                    <a:lnTo>
                      <a:pt x="2011" y="501"/>
                    </a:lnTo>
                    <a:lnTo>
                      <a:pt x="2018" y="501"/>
                    </a:lnTo>
                    <a:lnTo>
                      <a:pt x="2028" y="503"/>
                    </a:lnTo>
                    <a:lnTo>
                      <a:pt x="2033" y="504"/>
                    </a:lnTo>
                    <a:lnTo>
                      <a:pt x="2036" y="507"/>
                    </a:lnTo>
                    <a:lnTo>
                      <a:pt x="2040" y="509"/>
                    </a:lnTo>
                    <a:lnTo>
                      <a:pt x="2042" y="512"/>
                    </a:lnTo>
                    <a:lnTo>
                      <a:pt x="2043" y="514"/>
                    </a:lnTo>
                    <a:lnTo>
                      <a:pt x="2043" y="518"/>
                    </a:lnTo>
                    <a:lnTo>
                      <a:pt x="2042" y="521"/>
                    </a:lnTo>
                    <a:lnTo>
                      <a:pt x="2040" y="525"/>
                    </a:lnTo>
                    <a:lnTo>
                      <a:pt x="2033" y="537"/>
                    </a:lnTo>
                    <a:lnTo>
                      <a:pt x="2023" y="551"/>
                    </a:lnTo>
                    <a:lnTo>
                      <a:pt x="2014" y="564"/>
                    </a:lnTo>
                    <a:lnTo>
                      <a:pt x="2008" y="575"/>
                    </a:lnTo>
                    <a:lnTo>
                      <a:pt x="2004" y="582"/>
                    </a:lnTo>
                    <a:lnTo>
                      <a:pt x="1999" y="590"/>
                    </a:lnTo>
                    <a:lnTo>
                      <a:pt x="1998" y="594"/>
                    </a:lnTo>
                    <a:lnTo>
                      <a:pt x="1998" y="598"/>
                    </a:lnTo>
                    <a:lnTo>
                      <a:pt x="1998" y="603"/>
                    </a:lnTo>
                    <a:lnTo>
                      <a:pt x="1998" y="609"/>
                    </a:lnTo>
                    <a:lnTo>
                      <a:pt x="2001" y="622"/>
                    </a:lnTo>
                    <a:lnTo>
                      <a:pt x="2002" y="635"/>
                    </a:lnTo>
                    <a:lnTo>
                      <a:pt x="2003" y="647"/>
                    </a:lnTo>
                    <a:lnTo>
                      <a:pt x="2004" y="657"/>
                    </a:lnTo>
                    <a:lnTo>
                      <a:pt x="2012" y="668"/>
                    </a:lnTo>
                    <a:lnTo>
                      <a:pt x="2022" y="686"/>
                    </a:lnTo>
                    <a:lnTo>
                      <a:pt x="2023" y="698"/>
                    </a:lnTo>
                    <a:lnTo>
                      <a:pt x="2024" y="710"/>
                    </a:lnTo>
                    <a:lnTo>
                      <a:pt x="2027" y="714"/>
                    </a:lnTo>
                    <a:lnTo>
                      <a:pt x="2029" y="715"/>
                    </a:lnTo>
                    <a:lnTo>
                      <a:pt x="2033" y="714"/>
                    </a:lnTo>
                    <a:lnTo>
                      <a:pt x="2039" y="709"/>
                    </a:lnTo>
                    <a:lnTo>
                      <a:pt x="2046" y="704"/>
                    </a:lnTo>
                    <a:lnTo>
                      <a:pt x="2052" y="701"/>
                    </a:lnTo>
                    <a:lnTo>
                      <a:pt x="2056" y="698"/>
                    </a:lnTo>
                    <a:lnTo>
                      <a:pt x="2061" y="699"/>
                    </a:lnTo>
                    <a:lnTo>
                      <a:pt x="2065" y="701"/>
                    </a:lnTo>
                    <a:lnTo>
                      <a:pt x="2068" y="703"/>
                    </a:lnTo>
                    <a:lnTo>
                      <a:pt x="2070" y="708"/>
                    </a:lnTo>
                    <a:lnTo>
                      <a:pt x="2070" y="712"/>
                    </a:lnTo>
                    <a:lnTo>
                      <a:pt x="2070" y="726"/>
                    </a:lnTo>
                    <a:lnTo>
                      <a:pt x="2070" y="740"/>
                    </a:lnTo>
                    <a:lnTo>
                      <a:pt x="2071" y="746"/>
                    </a:lnTo>
                    <a:lnTo>
                      <a:pt x="2073" y="753"/>
                    </a:lnTo>
                    <a:lnTo>
                      <a:pt x="2075" y="758"/>
                    </a:lnTo>
                    <a:lnTo>
                      <a:pt x="2078" y="764"/>
                    </a:lnTo>
                    <a:lnTo>
                      <a:pt x="2084" y="773"/>
                    </a:lnTo>
                    <a:lnTo>
                      <a:pt x="2092" y="785"/>
                    </a:lnTo>
                    <a:lnTo>
                      <a:pt x="2099" y="798"/>
                    </a:lnTo>
                    <a:lnTo>
                      <a:pt x="2108" y="813"/>
                    </a:lnTo>
                    <a:lnTo>
                      <a:pt x="2116" y="830"/>
                    </a:lnTo>
                    <a:lnTo>
                      <a:pt x="2125" y="848"/>
                    </a:lnTo>
                    <a:lnTo>
                      <a:pt x="2135" y="866"/>
                    </a:lnTo>
                    <a:lnTo>
                      <a:pt x="2143" y="879"/>
                    </a:lnTo>
                    <a:lnTo>
                      <a:pt x="2153" y="876"/>
                    </a:lnTo>
                    <a:lnTo>
                      <a:pt x="2161" y="874"/>
                    </a:lnTo>
                    <a:lnTo>
                      <a:pt x="2165" y="881"/>
                    </a:lnTo>
                    <a:lnTo>
                      <a:pt x="2166" y="887"/>
                    </a:lnTo>
                    <a:lnTo>
                      <a:pt x="2167" y="890"/>
                    </a:lnTo>
                    <a:lnTo>
                      <a:pt x="2168" y="891"/>
                    </a:lnTo>
                    <a:lnTo>
                      <a:pt x="2171" y="891"/>
                    </a:lnTo>
                    <a:lnTo>
                      <a:pt x="2175" y="890"/>
                    </a:lnTo>
                    <a:lnTo>
                      <a:pt x="2181" y="888"/>
                    </a:lnTo>
                    <a:lnTo>
                      <a:pt x="2186" y="887"/>
                    </a:lnTo>
                    <a:lnTo>
                      <a:pt x="2188" y="887"/>
                    </a:lnTo>
                    <a:lnTo>
                      <a:pt x="2190" y="887"/>
                    </a:lnTo>
                    <a:lnTo>
                      <a:pt x="2191" y="888"/>
                    </a:lnTo>
                    <a:lnTo>
                      <a:pt x="2192" y="890"/>
                    </a:lnTo>
                    <a:lnTo>
                      <a:pt x="2191" y="907"/>
                    </a:lnTo>
                    <a:lnTo>
                      <a:pt x="2190" y="920"/>
                    </a:lnTo>
                    <a:lnTo>
                      <a:pt x="2200" y="923"/>
                    </a:lnTo>
                    <a:lnTo>
                      <a:pt x="2211" y="926"/>
                    </a:lnTo>
                    <a:lnTo>
                      <a:pt x="2212" y="928"/>
                    </a:lnTo>
                    <a:lnTo>
                      <a:pt x="2211" y="929"/>
                    </a:lnTo>
                    <a:lnTo>
                      <a:pt x="2210" y="930"/>
                    </a:lnTo>
                    <a:lnTo>
                      <a:pt x="2209" y="932"/>
                    </a:lnTo>
                    <a:lnTo>
                      <a:pt x="2203" y="936"/>
                    </a:lnTo>
                    <a:lnTo>
                      <a:pt x="2198" y="939"/>
                    </a:lnTo>
                    <a:lnTo>
                      <a:pt x="2194" y="942"/>
                    </a:lnTo>
                    <a:lnTo>
                      <a:pt x="2192" y="945"/>
                    </a:lnTo>
                    <a:lnTo>
                      <a:pt x="2190" y="949"/>
                    </a:lnTo>
                    <a:lnTo>
                      <a:pt x="2188" y="954"/>
                    </a:lnTo>
                    <a:lnTo>
                      <a:pt x="2190" y="962"/>
                    </a:lnTo>
                    <a:lnTo>
                      <a:pt x="2191" y="970"/>
                    </a:lnTo>
                    <a:lnTo>
                      <a:pt x="2192" y="979"/>
                    </a:lnTo>
                    <a:lnTo>
                      <a:pt x="2193" y="985"/>
                    </a:lnTo>
                    <a:lnTo>
                      <a:pt x="2193" y="988"/>
                    </a:lnTo>
                    <a:lnTo>
                      <a:pt x="2192" y="992"/>
                    </a:lnTo>
                    <a:lnTo>
                      <a:pt x="2190" y="995"/>
                    </a:lnTo>
                    <a:lnTo>
                      <a:pt x="2187" y="999"/>
                    </a:lnTo>
                    <a:lnTo>
                      <a:pt x="2177" y="1011"/>
                    </a:lnTo>
                    <a:lnTo>
                      <a:pt x="2163" y="1025"/>
                    </a:lnTo>
                    <a:lnTo>
                      <a:pt x="2156" y="1031"/>
                    </a:lnTo>
                    <a:lnTo>
                      <a:pt x="2152" y="1036"/>
                    </a:lnTo>
                    <a:lnTo>
                      <a:pt x="2150" y="1038"/>
                    </a:lnTo>
                    <a:lnTo>
                      <a:pt x="2149" y="1041"/>
                    </a:lnTo>
                    <a:lnTo>
                      <a:pt x="2149" y="1042"/>
                    </a:lnTo>
                    <a:lnTo>
                      <a:pt x="2150" y="1044"/>
                    </a:lnTo>
                    <a:lnTo>
                      <a:pt x="2153" y="1045"/>
                    </a:lnTo>
                    <a:lnTo>
                      <a:pt x="2155" y="1046"/>
                    </a:lnTo>
                    <a:lnTo>
                      <a:pt x="2158" y="1046"/>
                    </a:lnTo>
                    <a:lnTo>
                      <a:pt x="2161" y="1046"/>
                    </a:lnTo>
                    <a:lnTo>
                      <a:pt x="2167" y="1045"/>
                    </a:lnTo>
                    <a:lnTo>
                      <a:pt x="2174" y="1043"/>
                    </a:lnTo>
                    <a:lnTo>
                      <a:pt x="2181" y="1041"/>
                    </a:lnTo>
                    <a:lnTo>
                      <a:pt x="2192" y="1041"/>
                    </a:lnTo>
                    <a:lnTo>
                      <a:pt x="2199" y="1043"/>
                    </a:lnTo>
                    <a:lnTo>
                      <a:pt x="2204" y="1044"/>
                    </a:lnTo>
                    <a:lnTo>
                      <a:pt x="2205" y="1046"/>
                    </a:lnTo>
                    <a:lnTo>
                      <a:pt x="2205" y="1049"/>
                    </a:lnTo>
                    <a:lnTo>
                      <a:pt x="2201" y="1055"/>
                    </a:lnTo>
                    <a:lnTo>
                      <a:pt x="2197" y="1062"/>
                    </a:lnTo>
                    <a:lnTo>
                      <a:pt x="2193" y="1069"/>
                    </a:lnTo>
                    <a:lnTo>
                      <a:pt x="2191" y="1077"/>
                    </a:lnTo>
                    <a:lnTo>
                      <a:pt x="2190" y="1084"/>
                    </a:lnTo>
                    <a:lnTo>
                      <a:pt x="2188" y="1092"/>
                    </a:lnTo>
                    <a:lnTo>
                      <a:pt x="2188" y="1096"/>
                    </a:lnTo>
                    <a:lnTo>
                      <a:pt x="2187" y="1100"/>
                    </a:lnTo>
                    <a:lnTo>
                      <a:pt x="2184" y="1102"/>
                    </a:lnTo>
                    <a:lnTo>
                      <a:pt x="2181" y="1105"/>
                    </a:lnTo>
                    <a:lnTo>
                      <a:pt x="2173" y="1107"/>
                    </a:lnTo>
                    <a:lnTo>
                      <a:pt x="2165" y="1107"/>
                    </a:lnTo>
                    <a:lnTo>
                      <a:pt x="2160" y="1108"/>
                    </a:lnTo>
                    <a:lnTo>
                      <a:pt x="2158" y="1109"/>
                    </a:lnTo>
                    <a:lnTo>
                      <a:pt x="2155" y="1115"/>
                    </a:lnTo>
                    <a:lnTo>
                      <a:pt x="2149" y="1127"/>
                    </a:lnTo>
                    <a:lnTo>
                      <a:pt x="2136" y="1142"/>
                    </a:lnTo>
                    <a:lnTo>
                      <a:pt x="2124" y="1155"/>
                    </a:lnTo>
                    <a:lnTo>
                      <a:pt x="2119" y="1161"/>
                    </a:lnTo>
                    <a:lnTo>
                      <a:pt x="2115" y="1165"/>
                    </a:lnTo>
                    <a:lnTo>
                      <a:pt x="2106" y="1168"/>
                    </a:lnTo>
                    <a:lnTo>
                      <a:pt x="2095" y="1170"/>
                    </a:lnTo>
                    <a:lnTo>
                      <a:pt x="2087" y="1172"/>
                    </a:lnTo>
                    <a:lnTo>
                      <a:pt x="2081" y="1175"/>
                    </a:lnTo>
                    <a:lnTo>
                      <a:pt x="2075" y="1177"/>
                    </a:lnTo>
                    <a:lnTo>
                      <a:pt x="2071" y="1181"/>
                    </a:lnTo>
                    <a:lnTo>
                      <a:pt x="2062" y="1188"/>
                    </a:lnTo>
                    <a:lnTo>
                      <a:pt x="2054" y="1194"/>
                    </a:lnTo>
                    <a:lnTo>
                      <a:pt x="2047" y="1200"/>
                    </a:lnTo>
                    <a:lnTo>
                      <a:pt x="2040" y="1206"/>
                    </a:lnTo>
                    <a:lnTo>
                      <a:pt x="2033" y="1210"/>
                    </a:lnTo>
                    <a:lnTo>
                      <a:pt x="2022" y="1214"/>
                    </a:lnTo>
                    <a:lnTo>
                      <a:pt x="2012" y="1220"/>
                    </a:lnTo>
                    <a:lnTo>
                      <a:pt x="2005" y="1226"/>
                    </a:lnTo>
                    <a:lnTo>
                      <a:pt x="2003" y="1228"/>
                    </a:lnTo>
                    <a:lnTo>
                      <a:pt x="2001" y="1232"/>
                    </a:lnTo>
                    <a:lnTo>
                      <a:pt x="1999" y="1235"/>
                    </a:lnTo>
                    <a:lnTo>
                      <a:pt x="1998" y="1238"/>
                    </a:lnTo>
                    <a:lnTo>
                      <a:pt x="1997" y="1244"/>
                    </a:lnTo>
                    <a:lnTo>
                      <a:pt x="1995" y="1250"/>
                    </a:lnTo>
                    <a:lnTo>
                      <a:pt x="1992" y="1254"/>
                    </a:lnTo>
                    <a:lnTo>
                      <a:pt x="1989" y="1258"/>
                    </a:lnTo>
                    <a:lnTo>
                      <a:pt x="1979" y="1265"/>
                    </a:lnTo>
                    <a:lnTo>
                      <a:pt x="1970" y="1272"/>
                    </a:lnTo>
                    <a:lnTo>
                      <a:pt x="1958" y="1281"/>
                    </a:lnTo>
                    <a:lnTo>
                      <a:pt x="1945" y="1290"/>
                    </a:lnTo>
                    <a:lnTo>
                      <a:pt x="1933" y="1298"/>
                    </a:lnTo>
                    <a:lnTo>
                      <a:pt x="1923" y="1308"/>
                    </a:lnTo>
                    <a:lnTo>
                      <a:pt x="1916" y="1317"/>
                    </a:lnTo>
                    <a:lnTo>
                      <a:pt x="1910" y="1329"/>
                    </a:lnTo>
                    <a:lnTo>
                      <a:pt x="1902" y="1341"/>
                    </a:lnTo>
                    <a:lnTo>
                      <a:pt x="1892" y="1353"/>
                    </a:lnTo>
                    <a:lnTo>
                      <a:pt x="1878" y="1369"/>
                    </a:lnTo>
                    <a:lnTo>
                      <a:pt x="1862" y="1389"/>
                    </a:lnTo>
                    <a:lnTo>
                      <a:pt x="1844" y="1409"/>
                    </a:lnTo>
                    <a:lnTo>
                      <a:pt x="1827" y="1426"/>
                    </a:lnTo>
                    <a:lnTo>
                      <a:pt x="1821" y="1430"/>
                    </a:lnTo>
                    <a:lnTo>
                      <a:pt x="1818" y="1436"/>
                    </a:lnTo>
                    <a:lnTo>
                      <a:pt x="1815" y="1441"/>
                    </a:lnTo>
                    <a:lnTo>
                      <a:pt x="1814" y="1445"/>
                    </a:lnTo>
                    <a:lnTo>
                      <a:pt x="1813" y="1446"/>
                    </a:lnTo>
                    <a:lnTo>
                      <a:pt x="1812" y="1448"/>
                    </a:lnTo>
                    <a:lnTo>
                      <a:pt x="1809" y="1457"/>
                    </a:lnTo>
                    <a:lnTo>
                      <a:pt x="1808" y="1466"/>
                    </a:lnTo>
                    <a:lnTo>
                      <a:pt x="1807" y="1477"/>
                    </a:lnTo>
                    <a:lnTo>
                      <a:pt x="1807" y="1485"/>
                    </a:lnTo>
                    <a:lnTo>
                      <a:pt x="1800" y="1500"/>
                    </a:lnTo>
                    <a:lnTo>
                      <a:pt x="1790" y="1520"/>
                    </a:lnTo>
                    <a:lnTo>
                      <a:pt x="1785" y="1529"/>
                    </a:lnTo>
                    <a:lnTo>
                      <a:pt x="1782" y="1537"/>
                    </a:lnTo>
                    <a:lnTo>
                      <a:pt x="1776" y="1544"/>
                    </a:lnTo>
                    <a:lnTo>
                      <a:pt x="1769" y="1554"/>
                    </a:lnTo>
                    <a:lnTo>
                      <a:pt x="1763" y="1563"/>
                    </a:lnTo>
                    <a:lnTo>
                      <a:pt x="1757" y="1571"/>
                    </a:lnTo>
                    <a:lnTo>
                      <a:pt x="1751" y="1575"/>
                    </a:lnTo>
                    <a:lnTo>
                      <a:pt x="1745" y="1580"/>
                    </a:lnTo>
                    <a:lnTo>
                      <a:pt x="1740" y="1582"/>
                    </a:lnTo>
                    <a:lnTo>
                      <a:pt x="1736" y="1585"/>
                    </a:lnTo>
                    <a:lnTo>
                      <a:pt x="1732" y="1586"/>
                    </a:lnTo>
                    <a:lnTo>
                      <a:pt x="1727" y="1586"/>
                    </a:lnTo>
                    <a:lnTo>
                      <a:pt x="1708" y="1582"/>
                    </a:lnTo>
                    <a:lnTo>
                      <a:pt x="1682" y="1578"/>
                    </a:lnTo>
                    <a:lnTo>
                      <a:pt x="1676" y="1579"/>
                    </a:lnTo>
                    <a:lnTo>
                      <a:pt x="1671" y="1580"/>
                    </a:lnTo>
                    <a:lnTo>
                      <a:pt x="1667" y="1582"/>
                    </a:lnTo>
                    <a:lnTo>
                      <a:pt x="1662" y="1586"/>
                    </a:lnTo>
                    <a:lnTo>
                      <a:pt x="1657" y="1588"/>
                    </a:lnTo>
                    <a:lnTo>
                      <a:pt x="1651" y="1592"/>
                    </a:lnTo>
                    <a:lnTo>
                      <a:pt x="1645" y="1594"/>
                    </a:lnTo>
                    <a:lnTo>
                      <a:pt x="1639" y="1596"/>
                    </a:lnTo>
                    <a:lnTo>
                      <a:pt x="1633" y="1596"/>
                    </a:lnTo>
                    <a:lnTo>
                      <a:pt x="1627" y="1594"/>
                    </a:lnTo>
                    <a:lnTo>
                      <a:pt x="1620" y="1593"/>
                    </a:lnTo>
                    <a:lnTo>
                      <a:pt x="1615" y="1592"/>
                    </a:lnTo>
                    <a:lnTo>
                      <a:pt x="1609" y="1590"/>
                    </a:lnTo>
                    <a:lnTo>
                      <a:pt x="1604" y="1590"/>
                    </a:lnTo>
                    <a:lnTo>
                      <a:pt x="1598" y="1590"/>
                    </a:lnTo>
                    <a:lnTo>
                      <a:pt x="1592" y="1591"/>
                    </a:lnTo>
                    <a:lnTo>
                      <a:pt x="1585" y="1594"/>
                    </a:lnTo>
                    <a:lnTo>
                      <a:pt x="1577" y="1600"/>
                    </a:lnTo>
                    <a:lnTo>
                      <a:pt x="1570" y="1607"/>
                    </a:lnTo>
                    <a:lnTo>
                      <a:pt x="1562" y="1615"/>
                    </a:lnTo>
                    <a:lnTo>
                      <a:pt x="1548" y="1630"/>
                    </a:lnTo>
                    <a:lnTo>
                      <a:pt x="1536" y="1641"/>
                    </a:lnTo>
                    <a:lnTo>
                      <a:pt x="1479" y="1678"/>
                    </a:lnTo>
                    <a:lnTo>
                      <a:pt x="1466" y="1687"/>
                    </a:lnTo>
                    <a:lnTo>
                      <a:pt x="1456" y="1694"/>
                    </a:lnTo>
                    <a:lnTo>
                      <a:pt x="1450" y="1697"/>
                    </a:lnTo>
                    <a:lnTo>
                      <a:pt x="1442" y="1698"/>
                    </a:lnTo>
                    <a:lnTo>
                      <a:pt x="1431" y="1697"/>
                    </a:lnTo>
                    <a:lnTo>
                      <a:pt x="1417" y="1695"/>
                    </a:lnTo>
                    <a:lnTo>
                      <a:pt x="1410" y="1694"/>
                    </a:lnTo>
                    <a:lnTo>
                      <a:pt x="1405" y="1695"/>
                    </a:lnTo>
                    <a:lnTo>
                      <a:pt x="1401" y="1697"/>
                    </a:lnTo>
                    <a:lnTo>
                      <a:pt x="1398" y="1699"/>
                    </a:lnTo>
                    <a:lnTo>
                      <a:pt x="1394" y="1706"/>
                    </a:lnTo>
                    <a:lnTo>
                      <a:pt x="1391" y="1717"/>
                    </a:lnTo>
                    <a:lnTo>
                      <a:pt x="1390" y="1720"/>
                    </a:lnTo>
                    <a:lnTo>
                      <a:pt x="1387" y="1723"/>
                    </a:lnTo>
                    <a:lnTo>
                      <a:pt x="1385" y="1725"/>
                    </a:lnTo>
                    <a:lnTo>
                      <a:pt x="1381" y="1728"/>
                    </a:lnTo>
                    <a:lnTo>
                      <a:pt x="1374" y="1731"/>
                    </a:lnTo>
                    <a:lnTo>
                      <a:pt x="1365" y="1736"/>
                    </a:lnTo>
                    <a:lnTo>
                      <a:pt x="1355" y="1739"/>
                    </a:lnTo>
                    <a:lnTo>
                      <a:pt x="1347" y="1743"/>
                    </a:lnTo>
                    <a:lnTo>
                      <a:pt x="1340" y="1748"/>
                    </a:lnTo>
                    <a:lnTo>
                      <a:pt x="1334" y="1752"/>
                    </a:lnTo>
                    <a:lnTo>
                      <a:pt x="1322" y="1767"/>
                    </a:lnTo>
                    <a:lnTo>
                      <a:pt x="1304" y="1786"/>
                    </a:lnTo>
                    <a:lnTo>
                      <a:pt x="1286" y="1804"/>
                    </a:lnTo>
                    <a:lnTo>
                      <a:pt x="1272" y="1817"/>
                    </a:lnTo>
                    <a:lnTo>
                      <a:pt x="1259" y="1824"/>
                    </a:lnTo>
                    <a:lnTo>
                      <a:pt x="1247" y="1829"/>
                    </a:lnTo>
                    <a:lnTo>
                      <a:pt x="1234" y="1833"/>
                    </a:lnTo>
                    <a:lnTo>
                      <a:pt x="1222" y="1838"/>
                    </a:lnTo>
                    <a:lnTo>
                      <a:pt x="1216" y="1843"/>
                    </a:lnTo>
                    <a:lnTo>
                      <a:pt x="1210" y="1850"/>
                    </a:lnTo>
                    <a:lnTo>
                      <a:pt x="1204" y="1858"/>
                    </a:lnTo>
                    <a:lnTo>
                      <a:pt x="1198" y="1868"/>
                    </a:lnTo>
                    <a:lnTo>
                      <a:pt x="1189" y="1886"/>
                    </a:lnTo>
                    <a:lnTo>
                      <a:pt x="1180" y="1897"/>
                    </a:lnTo>
                    <a:lnTo>
                      <a:pt x="1174" y="1905"/>
                    </a:lnTo>
                    <a:lnTo>
                      <a:pt x="1168" y="1911"/>
                    </a:lnTo>
                    <a:lnTo>
                      <a:pt x="1163" y="1914"/>
                    </a:lnTo>
                    <a:lnTo>
                      <a:pt x="1158" y="1918"/>
                    </a:lnTo>
                    <a:lnTo>
                      <a:pt x="1154" y="1920"/>
                    </a:lnTo>
                    <a:lnTo>
                      <a:pt x="1148" y="1924"/>
                    </a:lnTo>
                    <a:lnTo>
                      <a:pt x="1141" y="1931"/>
                    </a:lnTo>
                    <a:lnTo>
                      <a:pt x="1135" y="1939"/>
                    </a:lnTo>
                    <a:lnTo>
                      <a:pt x="1130" y="1949"/>
                    </a:lnTo>
                    <a:lnTo>
                      <a:pt x="1129" y="1956"/>
                    </a:lnTo>
                    <a:lnTo>
                      <a:pt x="1129" y="1957"/>
                    </a:lnTo>
                    <a:lnTo>
                      <a:pt x="1130" y="1959"/>
                    </a:lnTo>
                    <a:lnTo>
                      <a:pt x="1132" y="1959"/>
                    </a:lnTo>
                    <a:lnTo>
                      <a:pt x="1134" y="1959"/>
                    </a:lnTo>
                    <a:lnTo>
                      <a:pt x="1140" y="1959"/>
                    </a:lnTo>
                    <a:lnTo>
                      <a:pt x="1145" y="1960"/>
                    </a:lnTo>
                    <a:lnTo>
                      <a:pt x="1147" y="1962"/>
                    </a:lnTo>
                    <a:lnTo>
                      <a:pt x="1148" y="1964"/>
                    </a:lnTo>
                    <a:lnTo>
                      <a:pt x="1148" y="1965"/>
                    </a:lnTo>
                    <a:lnTo>
                      <a:pt x="1147" y="1968"/>
                    </a:lnTo>
                    <a:lnTo>
                      <a:pt x="1144" y="1972"/>
                    </a:lnTo>
                    <a:lnTo>
                      <a:pt x="1138" y="1977"/>
                    </a:lnTo>
                    <a:lnTo>
                      <a:pt x="1134" y="1978"/>
                    </a:lnTo>
                    <a:lnTo>
                      <a:pt x="1130" y="1978"/>
                    </a:lnTo>
                    <a:lnTo>
                      <a:pt x="1127" y="1979"/>
                    </a:lnTo>
                    <a:lnTo>
                      <a:pt x="1122" y="1978"/>
                    </a:lnTo>
                    <a:lnTo>
                      <a:pt x="1117" y="1978"/>
                    </a:lnTo>
                    <a:lnTo>
                      <a:pt x="1115" y="1978"/>
                    </a:lnTo>
                    <a:lnTo>
                      <a:pt x="1113" y="1979"/>
                    </a:lnTo>
                    <a:lnTo>
                      <a:pt x="1113" y="1981"/>
                    </a:lnTo>
                    <a:lnTo>
                      <a:pt x="1113" y="1985"/>
                    </a:lnTo>
                    <a:lnTo>
                      <a:pt x="1114" y="1990"/>
                    </a:lnTo>
                    <a:lnTo>
                      <a:pt x="1115" y="1994"/>
                    </a:lnTo>
                    <a:lnTo>
                      <a:pt x="1116" y="1997"/>
                    </a:lnTo>
                    <a:lnTo>
                      <a:pt x="1115" y="2002"/>
                    </a:lnTo>
                    <a:lnTo>
                      <a:pt x="1114" y="2006"/>
                    </a:lnTo>
                    <a:lnTo>
                      <a:pt x="1110" y="2013"/>
                    </a:lnTo>
                    <a:lnTo>
                      <a:pt x="1105" y="2020"/>
                    </a:lnTo>
                    <a:lnTo>
                      <a:pt x="1098" y="2025"/>
                    </a:lnTo>
                    <a:lnTo>
                      <a:pt x="1091" y="2028"/>
                    </a:lnTo>
                    <a:lnTo>
                      <a:pt x="1088" y="2029"/>
                    </a:lnTo>
                    <a:lnTo>
                      <a:pt x="1083" y="2031"/>
                    </a:lnTo>
                    <a:lnTo>
                      <a:pt x="1079" y="2031"/>
                    </a:lnTo>
                    <a:lnTo>
                      <a:pt x="1077" y="2029"/>
                    </a:lnTo>
                    <a:lnTo>
                      <a:pt x="1073" y="2029"/>
                    </a:lnTo>
                    <a:lnTo>
                      <a:pt x="1070" y="2028"/>
                    </a:lnTo>
                    <a:lnTo>
                      <a:pt x="1067" y="2029"/>
                    </a:lnTo>
                    <a:lnTo>
                      <a:pt x="1066" y="2031"/>
                    </a:lnTo>
                    <a:lnTo>
                      <a:pt x="1065" y="2032"/>
                    </a:lnTo>
                    <a:lnTo>
                      <a:pt x="1066" y="2034"/>
                    </a:lnTo>
                    <a:lnTo>
                      <a:pt x="1069" y="2037"/>
                    </a:lnTo>
                    <a:lnTo>
                      <a:pt x="1072" y="2039"/>
                    </a:lnTo>
                    <a:lnTo>
                      <a:pt x="1076" y="2042"/>
                    </a:lnTo>
                    <a:lnTo>
                      <a:pt x="1079" y="2047"/>
                    </a:lnTo>
                    <a:lnTo>
                      <a:pt x="1081" y="2052"/>
                    </a:lnTo>
                    <a:lnTo>
                      <a:pt x="1081" y="2057"/>
                    </a:lnTo>
                    <a:lnTo>
                      <a:pt x="1081" y="2060"/>
                    </a:lnTo>
                    <a:lnTo>
                      <a:pt x="1078" y="2064"/>
                    </a:lnTo>
                    <a:lnTo>
                      <a:pt x="1076" y="2065"/>
                    </a:lnTo>
                    <a:lnTo>
                      <a:pt x="1071" y="2066"/>
                    </a:lnTo>
                    <a:lnTo>
                      <a:pt x="1066" y="2064"/>
                    </a:lnTo>
                    <a:lnTo>
                      <a:pt x="1061" y="2061"/>
                    </a:lnTo>
                    <a:lnTo>
                      <a:pt x="1057" y="2059"/>
                    </a:lnTo>
                    <a:lnTo>
                      <a:pt x="1052" y="2054"/>
                    </a:lnTo>
                    <a:lnTo>
                      <a:pt x="1044" y="2045"/>
                    </a:lnTo>
                    <a:lnTo>
                      <a:pt x="1037" y="2035"/>
                    </a:lnTo>
                    <a:lnTo>
                      <a:pt x="1033" y="2031"/>
                    </a:lnTo>
                    <a:lnTo>
                      <a:pt x="1029" y="2027"/>
                    </a:lnTo>
                    <a:lnTo>
                      <a:pt x="1027" y="2026"/>
                    </a:lnTo>
                    <a:lnTo>
                      <a:pt x="1023" y="2025"/>
                    </a:lnTo>
                    <a:lnTo>
                      <a:pt x="1021" y="2025"/>
                    </a:lnTo>
                    <a:lnTo>
                      <a:pt x="1020" y="2026"/>
                    </a:lnTo>
                    <a:lnTo>
                      <a:pt x="1019" y="2027"/>
                    </a:lnTo>
                    <a:lnTo>
                      <a:pt x="1018" y="2029"/>
                    </a:lnTo>
                    <a:lnTo>
                      <a:pt x="1018" y="2035"/>
                    </a:lnTo>
                    <a:lnTo>
                      <a:pt x="1016" y="2040"/>
                    </a:lnTo>
                    <a:lnTo>
                      <a:pt x="1015" y="2042"/>
                    </a:lnTo>
                    <a:lnTo>
                      <a:pt x="1014" y="2044"/>
                    </a:lnTo>
                    <a:lnTo>
                      <a:pt x="1012" y="2045"/>
                    </a:lnTo>
                    <a:lnTo>
                      <a:pt x="1008" y="2045"/>
                    </a:lnTo>
                    <a:lnTo>
                      <a:pt x="1002" y="2046"/>
                    </a:lnTo>
                    <a:lnTo>
                      <a:pt x="995" y="2048"/>
                    </a:lnTo>
                    <a:lnTo>
                      <a:pt x="993" y="2050"/>
                    </a:lnTo>
                    <a:lnTo>
                      <a:pt x="989" y="2052"/>
                    </a:lnTo>
                    <a:lnTo>
                      <a:pt x="988" y="2056"/>
                    </a:lnTo>
                    <a:lnTo>
                      <a:pt x="987" y="2059"/>
                    </a:lnTo>
                    <a:lnTo>
                      <a:pt x="987" y="2063"/>
                    </a:lnTo>
                    <a:lnTo>
                      <a:pt x="988" y="2066"/>
                    </a:lnTo>
                    <a:lnTo>
                      <a:pt x="990" y="2069"/>
                    </a:lnTo>
                    <a:lnTo>
                      <a:pt x="993" y="2072"/>
                    </a:lnTo>
                    <a:lnTo>
                      <a:pt x="1000" y="2076"/>
                    </a:lnTo>
                    <a:lnTo>
                      <a:pt x="1008" y="2079"/>
                    </a:lnTo>
                    <a:lnTo>
                      <a:pt x="1014" y="2084"/>
                    </a:lnTo>
                    <a:lnTo>
                      <a:pt x="1020" y="2090"/>
                    </a:lnTo>
                    <a:lnTo>
                      <a:pt x="1022" y="2094"/>
                    </a:lnTo>
                    <a:lnTo>
                      <a:pt x="1023" y="2097"/>
                    </a:lnTo>
                    <a:lnTo>
                      <a:pt x="1023" y="2100"/>
                    </a:lnTo>
                    <a:lnTo>
                      <a:pt x="1023" y="2102"/>
                    </a:lnTo>
                    <a:lnTo>
                      <a:pt x="1021" y="2103"/>
                    </a:lnTo>
                    <a:lnTo>
                      <a:pt x="1018" y="2104"/>
                    </a:lnTo>
                    <a:lnTo>
                      <a:pt x="1014" y="2105"/>
                    </a:lnTo>
                    <a:lnTo>
                      <a:pt x="1008" y="2105"/>
                    </a:lnTo>
                    <a:lnTo>
                      <a:pt x="997" y="2105"/>
                    </a:lnTo>
                    <a:lnTo>
                      <a:pt x="985" y="2105"/>
                    </a:lnTo>
                    <a:lnTo>
                      <a:pt x="979" y="2105"/>
                    </a:lnTo>
                    <a:lnTo>
                      <a:pt x="975" y="2107"/>
                    </a:lnTo>
                    <a:lnTo>
                      <a:pt x="971" y="2108"/>
                    </a:lnTo>
                    <a:lnTo>
                      <a:pt x="969" y="2110"/>
                    </a:lnTo>
                    <a:lnTo>
                      <a:pt x="964" y="2116"/>
                    </a:lnTo>
                    <a:lnTo>
                      <a:pt x="960" y="2123"/>
                    </a:lnTo>
                    <a:lnTo>
                      <a:pt x="957" y="2128"/>
                    </a:lnTo>
                    <a:lnTo>
                      <a:pt x="952" y="2133"/>
                    </a:lnTo>
                    <a:lnTo>
                      <a:pt x="945" y="2134"/>
                    </a:lnTo>
                    <a:lnTo>
                      <a:pt x="934" y="2135"/>
                    </a:lnTo>
                    <a:lnTo>
                      <a:pt x="924" y="2135"/>
                    </a:lnTo>
                    <a:lnTo>
                      <a:pt x="915" y="2136"/>
                    </a:lnTo>
                    <a:lnTo>
                      <a:pt x="908" y="2139"/>
                    </a:lnTo>
                    <a:lnTo>
                      <a:pt x="903" y="2142"/>
                    </a:lnTo>
                    <a:lnTo>
                      <a:pt x="897" y="2147"/>
                    </a:lnTo>
                    <a:lnTo>
                      <a:pt x="891" y="2151"/>
                    </a:lnTo>
                    <a:lnTo>
                      <a:pt x="884" y="2153"/>
                    </a:lnTo>
                    <a:lnTo>
                      <a:pt x="877" y="2153"/>
                    </a:lnTo>
                    <a:lnTo>
                      <a:pt x="872" y="2153"/>
                    </a:lnTo>
                    <a:lnTo>
                      <a:pt x="870" y="2154"/>
                    </a:lnTo>
                    <a:lnTo>
                      <a:pt x="867" y="2157"/>
                    </a:lnTo>
                    <a:lnTo>
                      <a:pt x="864" y="2160"/>
                    </a:lnTo>
                    <a:lnTo>
                      <a:pt x="861" y="2167"/>
                    </a:lnTo>
                    <a:lnTo>
                      <a:pt x="859" y="2174"/>
                    </a:lnTo>
                    <a:lnTo>
                      <a:pt x="857" y="2182"/>
                    </a:lnTo>
                    <a:lnTo>
                      <a:pt x="853" y="2185"/>
                    </a:lnTo>
                    <a:lnTo>
                      <a:pt x="852" y="2186"/>
                    </a:lnTo>
                    <a:lnTo>
                      <a:pt x="850" y="2187"/>
                    </a:lnTo>
                    <a:lnTo>
                      <a:pt x="846" y="2187"/>
                    </a:lnTo>
                    <a:lnTo>
                      <a:pt x="844" y="2186"/>
                    </a:lnTo>
                    <a:lnTo>
                      <a:pt x="840" y="2185"/>
                    </a:lnTo>
                    <a:lnTo>
                      <a:pt x="838" y="2183"/>
                    </a:lnTo>
                    <a:lnTo>
                      <a:pt x="837" y="2179"/>
                    </a:lnTo>
                    <a:lnTo>
                      <a:pt x="834" y="2176"/>
                    </a:lnTo>
                    <a:lnTo>
                      <a:pt x="833" y="2165"/>
                    </a:lnTo>
                    <a:lnTo>
                      <a:pt x="832" y="2153"/>
                    </a:lnTo>
                    <a:lnTo>
                      <a:pt x="832" y="2146"/>
                    </a:lnTo>
                    <a:lnTo>
                      <a:pt x="830" y="2140"/>
                    </a:lnTo>
                    <a:lnTo>
                      <a:pt x="827" y="2134"/>
                    </a:lnTo>
                    <a:lnTo>
                      <a:pt x="825" y="2129"/>
                    </a:lnTo>
                    <a:lnTo>
                      <a:pt x="819" y="2120"/>
                    </a:lnTo>
                    <a:lnTo>
                      <a:pt x="817" y="2114"/>
                    </a:lnTo>
                    <a:lnTo>
                      <a:pt x="817" y="2109"/>
                    </a:lnTo>
                    <a:lnTo>
                      <a:pt x="818" y="2103"/>
                    </a:lnTo>
                    <a:lnTo>
                      <a:pt x="819" y="2100"/>
                    </a:lnTo>
                    <a:lnTo>
                      <a:pt x="821" y="2097"/>
                    </a:lnTo>
                    <a:lnTo>
                      <a:pt x="825" y="2096"/>
                    </a:lnTo>
                    <a:lnTo>
                      <a:pt x="830" y="2095"/>
                    </a:lnTo>
                    <a:lnTo>
                      <a:pt x="843" y="2094"/>
                    </a:lnTo>
                    <a:lnTo>
                      <a:pt x="857" y="2091"/>
                    </a:lnTo>
                    <a:lnTo>
                      <a:pt x="871" y="2088"/>
                    </a:lnTo>
                    <a:lnTo>
                      <a:pt x="883" y="2083"/>
                    </a:lnTo>
                    <a:lnTo>
                      <a:pt x="887" y="2079"/>
                    </a:lnTo>
                    <a:lnTo>
                      <a:pt x="889" y="2076"/>
                    </a:lnTo>
                    <a:lnTo>
                      <a:pt x="890" y="2072"/>
                    </a:lnTo>
                    <a:lnTo>
                      <a:pt x="891" y="2069"/>
                    </a:lnTo>
                    <a:lnTo>
                      <a:pt x="890" y="2059"/>
                    </a:lnTo>
                    <a:lnTo>
                      <a:pt x="889" y="2050"/>
                    </a:lnTo>
                    <a:lnTo>
                      <a:pt x="890" y="2046"/>
                    </a:lnTo>
                    <a:lnTo>
                      <a:pt x="891" y="2042"/>
                    </a:lnTo>
                    <a:lnTo>
                      <a:pt x="894" y="2040"/>
                    </a:lnTo>
                    <a:lnTo>
                      <a:pt x="896" y="2038"/>
                    </a:lnTo>
                    <a:lnTo>
                      <a:pt x="900" y="2037"/>
                    </a:lnTo>
                    <a:lnTo>
                      <a:pt x="903" y="2037"/>
                    </a:lnTo>
                    <a:lnTo>
                      <a:pt x="907" y="2038"/>
                    </a:lnTo>
                    <a:lnTo>
                      <a:pt x="909" y="2039"/>
                    </a:lnTo>
                    <a:lnTo>
                      <a:pt x="915" y="2042"/>
                    </a:lnTo>
                    <a:lnTo>
                      <a:pt x="921" y="2045"/>
                    </a:lnTo>
                    <a:lnTo>
                      <a:pt x="928" y="2046"/>
                    </a:lnTo>
                    <a:lnTo>
                      <a:pt x="938" y="2044"/>
                    </a:lnTo>
                    <a:lnTo>
                      <a:pt x="944" y="2041"/>
                    </a:lnTo>
                    <a:lnTo>
                      <a:pt x="951" y="2038"/>
                    </a:lnTo>
                    <a:lnTo>
                      <a:pt x="958" y="2033"/>
                    </a:lnTo>
                    <a:lnTo>
                      <a:pt x="966" y="2027"/>
                    </a:lnTo>
                    <a:lnTo>
                      <a:pt x="975" y="2020"/>
                    </a:lnTo>
                    <a:lnTo>
                      <a:pt x="981" y="2013"/>
                    </a:lnTo>
                    <a:lnTo>
                      <a:pt x="987" y="2006"/>
                    </a:lnTo>
                    <a:lnTo>
                      <a:pt x="990" y="2000"/>
                    </a:lnTo>
                    <a:lnTo>
                      <a:pt x="993" y="1993"/>
                    </a:lnTo>
                    <a:lnTo>
                      <a:pt x="993" y="1988"/>
                    </a:lnTo>
                    <a:lnTo>
                      <a:pt x="993" y="1983"/>
                    </a:lnTo>
                    <a:lnTo>
                      <a:pt x="990" y="1979"/>
                    </a:lnTo>
                    <a:lnTo>
                      <a:pt x="988" y="1977"/>
                    </a:lnTo>
                    <a:lnTo>
                      <a:pt x="984" y="1975"/>
                    </a:lnTo>
                    <a:lnTo>
                      <a:pt x="979" y="1974"/>
                    </a:lnTo>
                    <a:lnTo>
                      <a:pt x="976" y="1974"/>
                    </a:lnTo>
                    <a:lnTo>
                      <a:pt x="968" y="1974"/>
                    </a:lnTo>
                    <a:lnTo>
                      <a:pt x="960" y="1972"/>
                    </a:lnTo>
                    <a:lnTo>
                      <a:pt x="958" y="1971"/>
                    </a:lnTo>
                    <a:lnTo>
                      <a:pt x="957" y="1970"/>
                    </a:lnTo>
                    <a:lnTo>
                      <a:pt x="956" y="1968"/>
                    </a:lnTo>
                    <a:lnTo>
                      <a:pt x="956" y="1965"/>
                    </a:lnTo>
                    <a:lnTo>
                      <a:pt x="958" y="1962"/>
                    </a:lnTo>
                    <a:lnTo>
                      <a:pt x="963" y="1957"/>
                    </a:lnTo>
                    <a:lnTo>
                      <a:pt x="966" y="1955"/>
                    </a:lnTo>
                    <a:lnTo>
                      <a:pt x="971" y="1952"/>
                    </a:lnTo>
                    <a:lnTo>
                      <a:pt x="974" y="1950"/>
                    </a:lnTo>
                    <a:lnTo>
                      <a:pt x="975" y="1946"/>
                    </a:lnTo>
                    <a:lnTo>
                      <a:pt x="974" y="1945"/>
                    </a:lnTo>
                    <a:lnTo>
                      <a:pt x="972" y="1944"/>
                    </a:lnTo>
                    <a:lnTo>
                      <a:pt x="969" y="1941"/>
                    </a:lnTo>
                    <a:lnTo>
                      <a:pt x="965" y="1940"/>
                    </a:lnTo>
                    <a:lnTo>
                      <a:pt x="960" y="1939"/>
                    </a:lnTo>
                    <a:lnTo>
                      <a:pt x="959" y="1938"/>
                    </a:lnTo>
                    <a:lnTo>
                      <a:pt x="959" y="1936"/>
                    </a:lnTo>
                    <a:lnTo>
                      <a:pt x="960" y="1933"/>
                    </a:lnTo>
                    <a:lnTo>
                      <a:pt x="964" y="1932"/>
                    </a:lnTo>
                    <a:lnTo>
                      <a:pt x="968" y="1930"/>
                    </a:lnTo>
                    <a:lnTo>
                      <a:pt x="972" y="1928"/>
                    </a:lnTo>
                    <a:lnTo>
                      <a:pt x="978" y="1928"/>
                    </a:lnTo>
                    <a:lnTo>
                      <a:pt x="983" y="1927"/>
                    </a:lnTo>
                    <a:lnTo>
                      <a:pt x="988" y="1926"/>
                    </a:lnTo>
                    <a:lnTo>
                      <a:pt x="991" y="1925"/>
                    </a:lnTo>
                    <a:lnTo>
                      <a:pt x="995" y="1922"/>
                    </a:lnTo>
                    <a:lnTo>
                      <a:pt x="998" y="1918"/>
                    </a:lnTo>
                    <a:lnTo>
                      <a:pt x="1001" y="1912"/>
                    </a:lnTo>
                    <a:lnTo>
                      <a:pt x="1001" y="1907"/>
                    </a:lnTo>
                    <a:lnTo>
                      <a:pt x="1003" y="1902"/>
                    </a:lnTo>
                    <a:lnTo>
                      <a:pt x="1009" y="1899"/>
                    </a:lnTo>
                    <a:lnTo>
                      <a:pt x="1019" y="1894"/>
                    </a:lnTo>
                    <a:lnTo>
                      <a:pt x="1031" y="1890"/>
                    </a:lnTo>
                    <a:lnTo>
                      <a:pt x="1042" y="1886"/>
                    </a:lnTo>
                    <a:lnTo>
                      <a:pt x="1054" y="1882"/>
                    </a:lnTo>
                    <a:lnTo>
                      <a:pt x="1064" y="1880"/>
                    </a:lnTo>
                    <a:lnTo>
                      <a:pt x="1069" y="1878"/>
                    </a:lnTo>
                    <a:lnTo>
                      <a:pt x="1072" y="1876"/>
                    </a:lnTo>
                    <a:lnTo>
                      <a:pt x="1075" y="1873"/>
                    </a:lnTo>
                    <a:lnTo>
                      <a:pt x="1077" y="1870"/>
                    </a:lnTo>
                    <a:lnTo>
                      <a:pt x="1078" y="1867"/>
                    </a:lnTo>
                    <a:lnTo>
                      <a:pt x="1077" y="1864"/>
                    </a:lnTo>
                    <a:lnTo>
                      <a:pt x="1076" y="1862"/>
                    </a:lnTo>
                    <a:lnTo>
                      <a:pt x="1073" y="1859"/>
                    </a:lnTo>
                    <a:lnTo>
                      <a:pt x="1065" y="1858"/>
                    </a:lnTo>
                    <a:lnTo>
                      <a:pt x="1052" y="1858"/>
                    </a:lnTo>
                    <a:lnTo>
                      <a:pt x="1037" y="1859"/>
                    </a:lnTo>
                    <a:lnTo>
                      <a:pt x="1023" y="1862"/>
                    </a:lnTo>
                    <a:lnTo>
                      <a:pt x="1012" y="1867"/>
                    </a:lnTo>
                    <a:lnTo>
                      <a:pt x="998" y="1875"/>
                    </a:lnTo>
                    <a:lnTo>
                      <a:pt x="985" y="1882"/>
                    </a:lnTo>
                    <a:lnTo>
                      <a:pt x="975" y="1890"/>
                    </a:lnTo>
                    <a:lnTo>
                      <a:pt x="970" y="1893"/>
                    </a:lnTo>
                    <a:lnTo>
                      <a:pt x="964" y="1895"/>
                    </a:lnTo>
                    <a:lnTo>
                      <a:pt x="958" y="1897"/>
                    </a:lnTo>
                    <a:lnTo>
                      <a:pt x="952" y="1899"/>
                    </a:lnTo>
                    <a:lnTo>
                      <a:pt x="945" y="1899"/>
                    </a:lnTo>
                    <a:lnTo>
                      <a:pt x="940" y="1897"/>
                    </a:lnTo>
                    <a:lnTo>
                      <a:pt x="935" y="1897"/>
                    </a:lnTo>
                    <a:lnTo>
                      <a:pt x="932" y="1895"/>
                    </a:lnTo>
                    <a:lnTo>
                      <a:pt x="926" y="1889"/>
                    </a:lnTo>
                    <a:lnTo>
                      <a:pt x="919" y="1880"/>
                    </a:lnTo>
                    <a:lnTo>
                      <a:pt x="913" y="1867"/>
                    </a:lnTo>
                    <a:lnTo>
                      <a:pt x="909" y="1853"/>
                    </a:lnTo>
                    <a:lnTo>
                      <a:pt x="908" y="1848"/>
                    </a:lnTo>
                    <a:lnTo>
                      <a:pt x="909" y="1843"/>
                    </a:lnTo>
                    <a:lnTo>
                      <a:pt x="911" y="1839"/>
                    </a:lnTo>
                    <a:lnTo>
                      <a:pt x="914" y="1837"/>
                    </a:lnTo>
                    <a:lnTo>
                      <a:pt x="920" y="1833"/>
                    </a:lnTo>
                    <a:lnTo>
                      <a:pt x="925" y="1830"/>
                    </a:lnTo>
                    <a:lnTo>
                      <a:pt x="926" y="1826"/>
                    </a:lnTo>
                    <a:lnTo>
                      <a:pt x="927" y="1821"/>
                    </a:lnTo>
                    <a:lnTo>
                      <a:pt x="927" y="1814"/>
                    </a:lnTo>
                    <a:lnTo>
                      <a:pt x="927" y="1806"/>
                    </a:lnTo>
                    <a:lnTo>
                      <a:pt x="926" y="1788"/>
                    </a:lnTo>
                    <a:lnTo>
                      <a:pt x="925" y="1773"/>
                    </a:lnTo>
                    <a:lnTo>
                      <a:pt x="924" y="1766"/>
                    </a:lnTo>
                    <a:lnTo>
                      <a:pt x="922" y="1760"/>
                    </a:lnTo>
                    <a:lnTo>
                      <a:pt x="920" y="1756"/>
                    </a:lnTo>
                    <a:lnTo>
                      <a:pt x="916" y="1751"/>
                    </a:lnTo>
                    <a:lnTo>
                      <a:pt x="911" y="1745"/>
                    </a:lnTo>
                    <a:lnTo>
                      <a:pt x="903" y="1739"/>
                    </a:lnTo>
                    <a:lnTo>
                      <a:pt x="901" y="1735"/>
                    </a:lnTo>
                    <a:lnTo>
                      <a:pt x="899" y="1730"/>
                    </a:lnTo>
                    <a:lnTo>
                      <a:pt x="897" y="1723"/>
                    </a:lnTo>
                    <a:lnTo>
                      <a:pt x="897" y="1716"/>
                    </a:lnTo>
                    <a:lnTo>
                      <a:pt x="899" y="1708"/>
                    </a:lnTo>
                    <a:lnTo>
                      <a:pt x="900" y="1701"/>
                    </a:lnTo>
                    <a:lnTo>
                      <a:pt x="902" y="1694"/>
                    </a:lnTo>
                    <a:lnTo>
                      <a:pt x="905" y="1687"/>
                    </a:lnTo>
                    <a:lnTo>
                      <a:pt x="907" y="1682"/>
                    </a:lnTo>
                    <a:lnTo>
                      <a:pt x="911" y="1679"/>
                    </a:lnTo>
                    <a:lnTo>
                      <a:pt x="915" y="1675"/>
                    </a:lnTo>
                    <a:lnTo>
                      <a:pt x="921" y="1672"/>
                    </a:lnTo>
                    <a:lnTo>
                      <a:pt x="932" y="1666"/>
                    </a:lnTo>
                    <a:lnTo>
                      <a:pt x="943" y="1661"/>
                    </a:lnTo>
                    <a:lnTo>
                      <a:pt x="960" y="1648"/>
                    </a:lnTo>
                    <a:lnTo>
                      <a:pt x="977" y="1637"/>
                    </a:lnTo>
                    <a:lnTo>
                      <a:pt x="982" y="1635"/>
                    </a:lnTo>
                    <a:lnTo>
                      <a:pt x="987" y="1630"/>
                    </a:lnTo>
                    <a:lnTo>
                      <a:pt x="993" y="1625"/>
                    </a:lnTo>
                    <a:lnTo>
                      <a:pt x="996" y="1619"/>
                    </a:lnTo>
                    <a:lnTo>
                      <a:pt x="1001" y="1613"/>
                    </a:lnTo>
                    <a:lnTo>
                      <a:pt x="1003" y="1609"/>
                    </a:lnTo>
                    <a:lnTo>
                      <a:pt x="1003" y="1603"/>
                    </a:lnTo>
                    <a:lnTo>
                      <a:pt x="1002" y="1599"/>
                    </a:lnTo>
                    <a:lnTo>
                      <a:pt x="1001" y="1596"/>
                    </a:lnTo>
                    <a:lnTo>
                      <a:pt x="1000" y="1592"/>
                    </a:lnTo>
                    <a:lnTo>
                      <a:pt x="1000" y="1590"/>
                    </a:lnTo>
                    <a:lnTo>
                      <a:pt x="1001" y="1588"/>
                    </a:lnTo>
                    <a:lnTo>
                      <a:pt x="1004" y="1585"/>
                    </a:lnTo>
                    <a:lnTo>
                      <a:pt x="1010" y="1582"/>
                    </a:lnTo>
                    <a:lnTo>
                      <a:pt x="1015" y="1578"/>
                    </a:lnTo>
                    <a:lnTo>
                      <a:pt x="1021" y="1571"/>
                    </a:lnTo>
                    <a:lnTo>
                      <a:pt x="1025" y="1562"/>
                    </a:lnTo>
                    <a:lnTo>
                      <a:pt x="1029" y="1554"/>
                    </a:lnTo>
                    <a:lnTo>
                      <a:pt x="1034" y="1548"/>
                    </a:lnTo>
                    <a:lnTo>
                      <a:pt x="1039" y="1542"/>
                    </a:lnTo>
                    <a:lnTo>
                      <a:pt x="1041" y="1539"/>
                    </a:lnTo>
                    <a:lnTo>
                      <a:pt x="1042" y="1535"/>
                    </a:lnTo>
                    <a:lnTo>
                      <a:pt x="1044" y="1531"/>
                    </a:lnTo>
                    <a:lnTo>
                      <a:pt x="1044" y="1527"/>
                    </a:lnTo>
                    <a:lnTo>
                      <a:pt x="1044" y="1523"/>
                    </a:lnTo>
                    <a:lnTo>
                      <a:pt x="1045" y="1518"/>
                    </a:lnTo>
                    <a:lnTo>
                      <a:pt x="1047" y="1516"/>
                    </a:lnTo>
                    <a:lnTo>
                      <a:pt x="1048" y="1512"/>
                    </a:lnTo>
                    <a:lnTo>
                      <a:pt x="1056" y="1508"/>
                    </a:lnTo>
                    <a:lnTo>
                      <a:pt x="1063" y="1503"/>
                    </a:lnTo>
                    <a:lnTo>
                      <a:pt x="1066" y="1499"/>
                    </a:lnTo>
                    <a:lnTo>
                      <a:pt x="1070" y="1496"/>
                    </a:lnTo>
                    <a:lnTo>
                      <a:pt x="1072" y="1491"/>
                    </a:lnTo>
                    <a:lnTo>
                      <a:pt x="1073" y="1486"/>
                    </a:lnTo>
                    <a:lnTo>
                      <a:pt x="1075" y="1476"/>
                    </a:lnTo>
                    <a:lnTo>
                      <a:pt x="1073" y="1466"/>
                    </a:lnTo>
                    <a:lnTo>
                      <a:pt x="1073" y="1461"/>
                    </a:lnTo>
                    <a:lnTo>
                      <a:pt x="1073" y="1458"/>
                    </a:lnTo>
                    <a:lnTo>
                      <a:pt x="1073" y="1454"/>
                    </a:lnTo>
                    <a:lnTo>
                      <a:pt x="1076" y="1449"/>
                    </a:lnTo>
                    <a:lnTo>
                      <a:pt x="1082" y="1440"/>
                    </a:lnTo>
                    <a:lnTo>
                      <a:pt x="1091" y="1427"/>
                    </a:lnTo>
                    <a:lnTo>
                      <a:pt x="1103" y="1413"/>
                    </a:lnTo>
                    <a:lnTo>
                      <a:pt x="1110" y="1398"/>
                    </a:lnTo>
                    <a:lnTo>
                      <a:pt x="1113" y="1392"/>
                    </a:lnTo>
                    <a:lnTo>
                      <a:pt x="1114" y="1386"/>
                    </a:lnTo>
                    <a:lnTo>
                      <a:pt x="1115" y="1380"/>
                    </a:lnTo>
                    <a:lnTo>
                      <a:pt x="1115" y="1374"/>
                    </a:lnTo>
                    <a:lnTo>
                      <a:pt x="1113" y="1367"/>
                    </a:lnTo>
                    <a:lnTo>
                      <a:pt x="1110" y="1361"/>
                    </a:lnTo>
                    <a:lnTo>
                      <a:pt x="1105" y="1354"/>
                    </a:lnTo>
                    <a:lnTo>
                      <a:pt x="1101" y="1348"/>
                    </a:lnTo>
                    <a:lnTo>
                      <a:pt x="1089" y="1335"/>
                    </a:lnTo>
                    <a:lnTo>
                      <a:pt x="1079" y="1325"/>
                    </a:lnTo>
                    <a:lnTo>
                      <a:pt x="1070" y="1314"/>
                    </a:lnTo>
                    <a:lnTo>
                      <a:pt x="1059" y="1302"/>
                    </a:lnTo>
                    <a:lnTo>
                      <a:pt x="1050" y="1291"/>
                    </a:lnTo>
                    <a:lnTo>
                      <a:pt x="1042" y="1283"/>
                    </a:lnTo>
                    <a:lnTo>
                      <a:pt x="1028" y="1272"/>
                    </a:lnTo>
                    <a:lnTo>
                      <a:pt x="1009" y="1259"/>
                    </a:lnTo>
                    <a:lnTo>
                      <a:pt x="1006" y="1257"/>
                    </a:lnTo>
                    <a:lnTo>
                      <a:pt x="1003" y="1253"/>
                    </a:lnTo>
                    <a:lnTo>
                      <a:pt x="1002" y="1250"/>
                    </a:lnTo>
                    <a:lnTo>
                      <a:pt x="1001" y="1247"/>
                    </a:lnTo>
                    <a:lnTo>
                      <a:pt x="1001" y="1239"/>
                    </a:lnTo>
                    <a:lnTo>
                      <a:pt x="1002" y="1231"/>
                    </a:lnTo>
                    <a:lnTo>
                      <a:pt x="1002" y="1222"/>
                    </a:lnTo>
                    <a:lnTo>
                      <a:pt x="1001" y="1214"/>
                    </a:lnTo>
                    <a:lnTo>
                      <a:pt x="998" y="1207"/>
                    </a:lnTo>
                    <a:lnTo>
                      <a:pt x="994" y="1199"/>
                    </a:lnTo>
                    <a:lnTo>
                      <a:pt x="987" y="1188"/>
                    </a:lnTo>
                    <a:lnTo>
                      <a:pt x="978" y="1174"/>
                    </a:lnTo>
                    <a:lnTo>
                      <a:pt x="969" y="1159"/>
                    </a:lnTo>
                    <a:lnTo>
                      <a:pt x="963" y="1149"/>
                    </a:lnTo>
                    <a:lnTo>
                      <a:pt x="960" y="1146"/>
                    </a:lnTo>
                    <a:lnTo>
                      <a:pt x="959" y="1145"/>
                    </a:lnTo>
                    <a:lnTo>
                      <a:pt x="957" y="1145"/>
                    </a:lnTo>
                    <a:lnTo>
                      <a:pt x="954" y="1146"/>
                    </a:lnTo>
                    <a:lnTo>
                      <a:pt x="953" y="1150"/>
                    </a:lnTo>
                    <a:lnTo>
                      <a:pt x="952" y="1152"/>
                    </a:lnTo>
                    <a:lnTo>
                      <a:pt x="951" y="1157"/>
                    </a:lnTo>
                    <a:lnTo>
                      <a:pt x="951" y="1162"/>
                    </a:lnTo>
                    <a:lnTo>
                      <a:pt x="950" y="1165"/>
                    </a:lnTo>
                    <a:lnTo>
                      <a:pt x="950" y="1168"/>
                    </a:lnTo>
                    <a:lnTo>
                      <a:pt x="949" y="1168"/>
                    </a:lnTo>
                    <a:lnTo>
                      <a:pt x="947" y="1168"/>
                    </a:lnTo>
                    <a:lnTo>
                      <a:pt x="945" y="1163"/>
                    </a:lnTo>
                    <a:lnTo>
                      <a:pt x="940" y="1157"/>
                    </a:lnTo>
                    <a:lnTo>
                      <a:pt x="938" y="1153"/>
                    </a:lnTo>
                    <a:lnTo>
                      <a:pt x="935" y="1151"/>
                    </a:lnTo>
                    <a:lnTo>
                      <a:pt x="932" y="1151"/>
                    </a:lnTo>
                    <a:lnTo>
                      <a:pt x="930" y="1151"/>
                    </a:lnTo>
                    <a:lnTo>
                      <a:pt x="927" y="1151"/>
                    </a:lnTo>
                    <a:lnTo>
                      <a:pt x="925" y="1153"/>
                    </a:lnTo>
                    <a:lnTo>
                      <a:pt x="922" y="1156"/>
                    </a:lnTo>
                    <a:lnTo>
                      <a:pt x="921" y="1159"/>
                    </a:lnTo>
                    <a:lnTo>
                      <a:pt x="924" y="1177"/>
                    </a:lnTo>
                    <a:lnTo>
                      <a:pt x="928" y="1194"/>
                    </a:lnTo>
                    <a:lnTo>
                      <a:pt x="927" y="1201"/>
                    </a:lnTo>
                    <a:lnTo>
                      <a:pt x="924" y="1207"/>
                    </a:lnTo>
                    <a:lnTo>
                      <a:pt x="918" y="1214"/>
                    </a:lnTo>
                    <a:lnTo>
                      <a:pt x="911" y="1220"/>
                    </a:lnTo>
                    <a:lnTo>
                      <a:pt x="907" y="1222"/>
                    </a:lnTo>
                    <a:lnTo>
                      <a:pt x="905" y="1225"/>
                    </a:lnTo>
                    <a:lnTo>
                      <a:pt x="901" y="1225"/>
                    </a:lnTo>
                    <a:lnTo>
                      <a:pt x="900" y="1224"/>
                    </a:lnTo>
                    <a:lnTo>
                      <a:pt x="896" y="1221"/>
                    </a:lnTo>
                    <a:lnTo>
                      <a:pt x="891" y="1216"/>
                    </a:lnTo>
                    <a:lnTo>
                      <a:pt x="889" y="1214"/>
                    </a:lnTo>
                    <a:lnTo>
                      <a:pt x="887" y="1214"/>
                    </a:lnTo>
                    <a:lnTo>
                      <a:pt x="886" y="1215"/>
                    </a:lnTo>
                    <a:lnTo>
                      <a:pt x="883" y="1216"/>
                    </a:lnTo>
                    <a:lnTo>
                      <a:pt x="881" y="1219"/>
                    </a:lnTo>
                    <a:lnTo>
                      <a:pt x="878" y="1220"/>
                    </a:lnTo>
                    <a:lnTo>
                      <a:pt x="876" y="1221"/>
                    </a:lnTo>
                    <a:lnTo>
                      <a:pt x="872" y="1221"/>
                    </a:lnTo>
                    <a:lnTo>
                      <a:pt x="867" y="1219"/>
                    </a:lnTo>
                    <a:lnTo>
                      <a:pt x="861" y="1220"/>
                    </a:lnTo>
                    <a:lnTo>
                      <a:pt x="855" y="1224"/>
                    </a:lnTo>
                    <a:lnTo>
                      <a:pt x="849" y="1228"/>
                    </a:lnTo>
                    <a:lnTo>
                      <a:pt x="844" y="1229"/>
                    </a:lnTo>
                    <a:lnTo>
                      <a:pt x="838" y="1231"/>
                    </a:lnTo>
                    <a:lnTo>
                      <a:pt x="832" y="1229"/>
                    </a:lnTo>
                    <a:lnTo>
                      <a:pt x="825" y="1227"/>
                    </a:lnTo>
                    <a:lnTo>
                      <a:pt x="811" y="1222"/>
                    </a:lnTo>
                    <a:lnTo>
                      <a:pt x="800" y="1215"/>
                    </a:lnTo>
                    <a:lnTo>
                      <a:pt x="792" y="1210"/>
                    </a:lnTo>
                    <a:lnTo>
                      <a:pt x="786" y="1207"/>
                    </a:lnTo>
                    <a:lnTo>
                      <a:pt x="783" y="1207"/>
                    </a:lnTo>
                    <a:lnTo>
                      <a:pt x="782" y="1207"/>
                    </a:lnTo>
                    <a:lnTo>
                      <a:pt x="781" y="1209"/>
                    </a:lnTo>
                    <a:lnTo>
                      <a:pt x="781" y="1213"/>
                    </a:lnTo>
                    <a:lnTo>
                      <a:pt x="780" y="1218"/>
                    </a:lnTo>
                    <a:lnTo>
                      <a:pt x="777" y="1220"/>
                    </a:lnTo>
                    <a:lnTo>
                      <a:pt x="775" y="1222"/>
                    </a:lnTo>
                    <a:lnTo>
                      <a:pt x="773" y="1224"/>
                    </a:lnTo>
                    <a:lnTo>
                      <a:pt x="765" y="1224"/>
                    </a:lnTo>
                    <a:lnTo>
                      <a:pt x="761" y="1221"/>
                    </a:lnTo>
                    <a:lnTo>
                      <a:pt x="756" y="1219"/>
                    </a:lnTo>
                    <a:lnTo>
                      <a:pt x="751" y="1216"/>
                    </a:lnTo>
                    <a:lnTo>
                      <a:pt x="749" y="1216"/>
                    </a:lnTo>
                    <a:lnTo>
                      <a:pt x="746" y="1219"/>
                    </a:lnTo>
                    <a:lnTo>
                      <a:pt x="744" y="1221"/>
                    </a:lnTo>
                    <a:lnTo>
                      <a:pt x="741" y="1225"/>
                    </a:lnTo>
                    <a:lnTo>
                      <a:pt x="729" y="1239"/>
                    </a:lnTo>
                    <a:lnTo>
                      <a:pt x="710" y="1259"/>
                    </a:lnTo>
                    <a:lnTo>
                      <a:pt x="688" y="1278"/>
                    </a:lnTo>
                    <a:lnTo>
                      <a:pt x="674" y="1289"/>
                    </a:lnTo>
                    <a:lnTo>
                      <a:pt x="666" y="1294"/>
                    </a:lnTo>
                    <a:lnTo>
                      <a:pt x="658" y="1297"/>
                    </a:lnTo>
                    <a:lnTo>
                      <a:pt x="656" y="1300"/>
                    </a:lnTo>
                    <a:lnTo>
                      <a:pt x="655" y="1301"/>
                    </a:lnTo>
                    <a:lnTo>
                      <a:pt x="654" y="1303"/>
                    </a:lnTo>
                    <a:lnTo>
                      <a:pt x="655" y="1306"/>
                    </a:lnTo>
                    <a:lnTo>
                      <a:pt x="672" y="1315"/>
                    </a:lnTo>
                    <a:lnTo>
                      <a:pt x="686" y="1326"/>
                    </a:lnTo>
                    <a:lnTo>
                      <a:pt x="686" y="1329"/>
                    </a:lnTo>
                    <a:lnTo>
                      <a:pt x="685" y="1332"/>
                    </a:lnTo>
                    <a:lnTo>
                      <a:pt x="683" y="1334"/>
                    </a:lnTo>
                    <a:lnTo>
                      <a:pt x="681" y="1335"/>
                    </a:lnTo>
                    <a:lnTo>
                      <a:pt x="679" y="1336"/>
                    </a:lnTo>
                    <a:lnTo>
                      <a:pt x="674" y="1338"/>
                    </a:lnTo>
                    <a:lnTo>
                      <a:pt x="669" y="1338"/>
                    </a:lnTo>
                    <a:lnTo>
                      <a:pt x="664" y="1336"/>
                    </a:lnTo>
                    <a:lnTo>
                      <a:pt x="653" y="1336"/>
                    </a:lnTo>
                    <a:lnTo>
                      <a:pt x="644" y="1338"/>
                    </a:lnTo>
                    <a:lnTo>
                      <a:pt x="641" y="1339"/>
                    </a:lnTo>
                    <a:lnTo>
                      <a:pt x="638" y="1341"/>
                    </a:lnTo>
                    <a:lnTo>
                      <a:pt x="636" y="1344"/>
                    </a:lnTo>
                    <a:lnTo>
                      <a:pt x="635" y="1347"/>
                    </a:lnTo>
                    <a:lnTo>
                      <a:pt x="632" y="1359"/>
                    </a:lnTo>
                    <a:lnTo>
                      <a:pt x="629" y="1374"/>
                    </a:lnTo>
                    <a:lnTo>
                      <a:pt x="626" y="1383"/>
                    </a:lnTo>
                    <a:lnTo>
                      <a:pt x="624" y="1390"/>
                    </a:lnTo>
                    <a:lnTo>
                      <a:pt x="622" y="1397"/>
                    </a:lnTo>
                    <a:lnTo>
                      <a:pt x="618" y="1401"/>
                    </a:lnTo>
                    <a:lnTo>
                      <a:pt x="612" y="1409"/>
                    </a:lnTo>
                    <a:lnTo>
                      <a:pt x="605" y="1421"/>
                    </a:lnTo>
                    <a:lnTo>
                      <a:pt x="600" y="1426"/>
                    </a:lnTo>
                    <a:lnTo>
                      <a:pt x="597" y="1432"/>
                    </a:lnTo>
                    <a:lnTo>
                      <a:pt x="592" y="1435"/>
                    </a:lnTo>
                    <a:lnTo>
                      <a:pt x="588" y="1437"/>
                    </a:lnTo>
                    <a:lnTo>
                      <a:pt x="585" y="1441"/>
                    </a:lnTo>
                    <a:lnTo>
                      <a:pt x="581" y="1445"/>
                    </a:lnTo>
                    <a:lnTo>
                      <a:pt x="579" y="1448"/>
                    </a:lnTo>
                    <a:lnTo>
                      <a:pt x="576" y="1453"/>
                    </a:lnTo>
                    <a:lnTo>
                      <a:pt x="572" y="1464"/>
                    </a:lnTo>
                    <a:lnTo>
                      <a:pt x="566" y="1472"/>
                    </a:lnTo>
                    <a:lnTo>
                      <a:pt x="563" y="1477"/>
                    </a:lnTo>
                    <a:lnTo>
                      <a:pt x="562" y="1487"/>
                    </a:lnTo>
                    <a:lnTo>
                      <a:pt x="562" y="1499"/>
                    </a:lnTo>
                    <a:lnTo>
                      <a:pt x="561" y="1512"/>
                    </a:lnTo>
                    <a:lnTo>
                      <a:pt x="557" y="1525"/>
                    </a:lnTo>
                    <a:lnTo>
                      <a:pt x="554" y="1536"/>
                    </a:lnTo>
                    <a:lnTo>
                      <a:pt x="550" y="1544"/>
                    </a:lnTo>
                    <a:lnTo>
                      <a:pt x="549" y="1548"/>
                    </a:lnTo>
                    <a:lnTo>
                      <a:pt x="547" y="1554"/>
                    </a:lnTo>
                    <a:lnTo>
                      <a:pt x="543" y="1559"/>
                    </a:lnTo>
                    <a:lnTo>
                      <a:pt x="540" y="1562"/>
                    </a:lnTo>
                    <a:lnTo>
                      <a:pt x="534" y="1566"/>
                    </a:lnTo>
                    <a:lnTo>
                      <a:pt x="521" y="1571"/>
                    </a:lnTo>
                    <a:lnTo>
                      <a:pt x="505" y="1575"/>
                    </a:lnTo>
                    <a:lnTo>
                      <a:pt x="496" y="1579"/>
                    </a:lnTo>
                    <a:lnTo>
                      <a:pt x="487" y="1584"/>
                    </a:lnTo>
                    <a:lnTo>
                      <a:pt x="479" y="1588"/>
                    </a:lnTo>
                    <a:lnTo>
                      <a:pt x="471" y="1594"/>
                    </a:lnTo>
                    <a:lnTo>
                      <a:pt x="455" y="1609"/>
                    </a:lnTo>
                    <a:lnTo>
                      <a:pt x="441" y="1622"/>
                    </a:lnTo>
                    <a:lnTo>
                      <a:pt x="435" y="1629"/>
                    </a:lnTo>
                    <a:lnTo>
                      <a:pt x="429" y="1634"/>
                    </a:lnTo>
                    <a:lnTo>
                      <a:pt x="424" y="1637"/>
                    </a:lnTo>
                    <a:lnTo>
                      <a:pt x="420" y="1641"/>
                    </a:lnTo>
                    <a:lnTo>
                      <a:pt x="408" y="1644"/>
                    </a:lnTo>
                    <a:lnTo>
                      <a:pt x="395" y="1647"/>
                    </a:lnTo>
                    <a:lnTo>
                      <a:pt x="390" y="1648"/>
                    </a:lnTo>
                    <a:lnTo>
                      <a:pt x="386" y="1649"/>
                    </a:lnTo>
                    <a:lnTo>
                      <a:pt x="384" y="1650"/>
                    </a:lnTo>
                    <a:lnTo>
                      <a:pt x="383" y="1653"/>
                    </a:lnTo>
                    <a:lnTo>
                      <a:pt x="380" y="1659"/>
                    </a:lnTo>
                    <a:lnTo>
                      <a:pt x="372" y="1668"/>
                    </a:lnTo>
                    <a:close/>
                    <a:moveTo>
                      <a:pt x="858" y="1792"/>
                    </a:moveTo>
                    <a:lnTo>
                      <a:pt x="865" y="1792"/>
                    </a:lnTo>
                    <a:lnTo>
                      <a:pt x="871" y="1791"/>
                    </a:lnTo>
                    <a:lnTo>
                      <a:pt x="878" y="1788"/>
                    </a:lnTo>
                    <a:lnTo>
                      <a:pt x="886" y="1783"/>
                    </a:lnTo>
                    <a:lnTo>
                      <a:pt x="893" y="1777"/>
                    </a:lnTo>
                    <a:lnTo>
                      <a:pt x="899" y="1774"/>
                    </a:lnTo>
                    <a:lnTo>
                      <a:pt x="905" y="1773"/>
                    </a:lnTo>
                    <a:lnTo>
                      <a:pt x="908" y="1773"/>
                    </a:lnTo>
                    <a:lnTo>
                      <a:pt x="909" y="1774"/>
                    </a:lnTo>
                    <a:lnTo>
                      <a:pt x="911" y="1775"/>
                    </a:lnTo>
                    <a:lnTo>
                      <a:pt x="911" y="1779"/>
                    </a:lnTo>
                    <a:lnTo>
                      <a:pt x="911" y="1781"/>
                    </a:lnTo>
                    <a:lnTo>
                      <a:pt x="911" y="1788"/>
                    </a:lnTo>
                    <a:lnTo>
                      <a:pt x="909" y="1796"/>
                    </a:lnTo>
                    <a:lnTo>
                      <a:pt x="909" y="1804"/>
                    </a:lnTo>
                    <a:lnTo>
                      <a:pt x="909" y="1812"/>
                    </a:lnTo>
                    <a:lnTo>
                      <a:pt x="908" y="1819"/>
                    </a:lnTo>
                    <a:lnTo>
                      <a:pt x="906" y="1825"/>
                    </a:lnTo>
                    <a:lnTo>
                      <a:pt x="902" y="1830"/>
                    </a:lnTo>
                    <a:lnTo>
                      <a:pt x="896" y="1832"/>
                    </a:lnTo>
                    <a:lnTo>
                      <a:pt x="889" y="1833"/>
                    </a:lnTo>
                    <a:lnTo>
                      <a:pt x="881" y="1832"/>
                    </a:lnTo>
                    <a:lnTo>
                      <a:pt x="874" y="1832"/>
                    </a:lnTo>
                    <a:lnTo>
                      <a:pt x="868" y="1832"/>
                    </a:lnTo>
                    <a:lnTo>
                      <a:pt x="861" y="1833"/>
                    </a:lnTo>
                    <a:lnTo>
                      <a:pt x="853" y="1837"/>
                    </a:lnTo>
                    <a:lnTo>
                      <a:pt x="850" y="1838"/>
                    </a:lnTo>
                    <a:lnTo>
                      <a:pt x="846" y="1839"/>
                    </a:lnTo>
                    <a:lnTo>
                      <a:pt x="844" y="1839"/>
                    </a:lnTo>
                    <a:lnTo>
                      <a:pt x="840" y="1838"/>
                    </a:lnTo>
                    <a:lnTo>
                      <a:pt x="839" y="1837"/>
                    </a:lnTo>
                    <a:lnTo>
                      <a:pt x="837" y="1836"/>
                    </a:lnTo>
                    <a:lnTo>
                      <a:pt x="836" y="1833"/>
                    </a:lnTo>
                    <a:lnTo>
                      <a:pt x="834" y="1831"/>
                    </a:lnTo>
                    <a:lnTo>
                      <a:pt x="834" y="1826"/>
                    </a:lnTo>
                    <a:lnTo>
                      <a:pt x="836" y="1820"/>
                    </a:lnTo>
                    <a:lnTo>
                      <a:pt x="838" y="1813"/>
                    </a:lnTo>
                    <a:lnTo>
                      <a:pt x="842" y="1807"/>
                    </a:lnTo>
                    <a:lnTo>
                      <a:pt x="845" y="1801"/>
                    </a:lnTo>
                    <a:lnTo>
                      <a:pt x="850" y="1796"/>
                    </a:lnTo>
                    <a:lnTo>
                      <a:pt x="855" y="1793"/>
                    </a:lnTo>
                    <a:lnTo>
                      <a:pt x="858" y="1792"/>
                    </a:lnTo>
                    <a:close/>
                    <a:moveTo>
                      <a:pt x="877" y="1851"/>
                    </a:moveTo>
                    <a:lnTo>
                      <a:pt x="882" y="1851"/>
                    </a:lnTo>
                    <a:lnTo>
                      <a:pt x="886" y="1852"/>
                    </a:lnTo>
                    <a:lnTo>
                      <a:pt x="888" y="1855"/>
                    </a:lnTo>
                    <a:lnTo>
                      <a:pt x="890" y="1857"/>
                    </a:lnTo>
                    <a:lnTo>
                      <a:pt x="894" y="1863"/>
                    </a:lnTo>
                    <a:lnTo>
                      <a:pt x="896" y="1870"/>
                    </a:lnTo>
                    <a:lnTo>
                      <a:pt x="897" y="1878"/>
                    </a:lnTo>
                    <a:lnTo>
                      <a:pt x="899" y="1886"/>
                    </a:lnTo>
                    <a:lnTo>
                      <a:pt x="897" y="1889"/>
                    </a:lnTo>
                    <a:lnTo>
                      <a:pt x="896" y="1892"/>
                    </a:lnTo>
                    <a:lnTo>
                      <a:pt x="894" y="1894"/>
                    </a:lnTo>
                    <a:lnTo>
                      <a:pt x="890" y="1895"/>
                    </a:lnTo>
                    <a:lnTo>
                      <a:pt x="883" y="1896"/>
                    </a:lnTo>
                    <a:lnTo>
                      <a:pt x="876" y="1894"/>
                    </a:lnTo>
                    <a:lnTo>
                      <a:pt x="874" y="1893"/>
                    </a:lnTo>
                    <a:lnTo>
                      <a:pt x="871" y="1890"/>
                    </a:lnTo>
                    <a:lnTo>
                      <a:pt x="870" y="1888"/>
                    </a:lnTo>
                    <a:lnTo>
                      <a:pt x="870" y="1886"/>
                    </a:lnTo>
                    <a:lnTo>
                      <a:pt x="872" y="1878"/>
                    </a:lnTo>
                    <a:lnTo>
                      <a:pt x="875" y="1873"/>
                    </a:lnTo>
                    <a:lnTo>
                      <a:pt x="876" y="1870"/>
                    </a:lnTo>
                    <a:lnTo>
                      <a:pt x="876" y="1868"/>
                    </a:lnTo>
                    <a:lnTo>
                      <a:pt x="876" y="1867"/>
                    </a:lnTo>
                    <a:lnTo>
                      <a:pt x="875" y="1865"/>
                    </a:lnTo>
                    <a:lnTo>
                      <a:pt x="870" y="1867"/>
                    </a:lnTo>
                    <a:lnTo>
                      <a:pt x="865" y="1871"/>
                    </a:lnTo>
                    <a:lnTo>
                      <a:pt x="861" y="1876"/>
                    </a:lnTo>
                    <a:lnTo>
                      <a:pt x="857" y="1882"/>
                    </a:lnTo>
                    <a:lnTo>
                      <a:pt x="855" y="1888"/>
                    </a:lnTo>
                    <a:lnTo>
                      <a:pt x="852" y="1893"/>
                    </a:lnTo>
                    <a:lnTo>
                      <a:pt x="850" y="1896"/>
                    </a:lnTo>
                    <a:lnTo>
                      <a:pt x="845" y="1899"/>
                    </a:lnTo>
                    <a:lnTo>
                      <a:pt x="844" y="1899"/>
                    </a:lnTo>
                    <a:lnTo>
                      <a:pt x="843" y="1896"/>
                    </a:lnTo>
                    <a:lnTo>
                      <a:pt x="842" y="1894"/>
                    </a:lnTo>
                    <a:lnTo>
                      <a:pt x="842" y="1889"/>
                    </a:lnTo>
                    <a:lnTo>
                      <a:pt x="842" y="1881"/>
                    </a:lnTo>
                    <a:lnTo>
                      <a:pt x="844" y="1871"/>
                    </a:lnTo>
                    <a:lnTo>
                      <a:pt x="846" y="1868"/>
                    </a:lnTo>
                    <a:lnTo>
                      <a:pt x="850" y="1863"/>
                    </a:lnTo>
                    <a:lnTo>
                      <a:pt x="853" y="1859"/>
                    </a:lnTo>
                    <a:lnTo>
                      <a:pt x="858" y="1857"/>
                    </a:lnTo>
                    <a:lnTo>
                      <a:pt x="863" y="1853"/>
                    </a:lnTo>
                    <a:lnTo>
                      <a:pt x="868" y="1852"/>
                    </a:lnTo>
                    <a:lnTo>
                      <a:pt x="872" y="1851"/>
                    </a:lnTo>
                    <a:lnTo>
                      <a:pt x="877" y="1851"/>
                    </a:lnTo>
                    <a:close/>
                    <a:moveTo>
                      <a:pt x="1209" y="1939"/>
                    </a:moveTo>
                    <a:lnTo>
                      <a:pt x="1211" y="1937"/>
                    </a:lnTo>
                    <a:lnTo>
                      <a:pt x="1215" y="1934"/>
                    </a:lnTo>
                    <a:lnTo>
                      <a:pt x="1218" y="1932"/>
                    </a:lnTo>
                    <a:lnTo>
                      <a:pt x="1222" y="1931"/>
                    </a:lnTo>
                    <a:lnTo>
                      <a:pt x="1224" y="1932"/>
                    </a:lnTo>
                    <a:lnTo>
                      <a:pt x="1226" y="1933"/>
                    </a:lnTo>
                    <a:lnTo>
                      <a:pt x="1228" y="1934"/>
                    </a:lnTo>
                    <a:lnTo>
                      <a:pt x="1229" y="1937"/>
                    </a:lnTo>
                    <a:lnTo>
                      <a:pt x="1229" y="1939"/>
                    </a:lnTo>
                    <a:lnTo>
                      <a:pt x="1229" y="1943"/>
                    </a:lnTo>
                    <a:lnTo>
                      <a:pt x="1229" y="1945"/>
                    </a:lnTo>
                    <a:lnTo>
                      <a:pt x="1228" y="1947"/>
                    </a:lnTo>
                    <a:lnTo>
                      <a:pt x="1223" y="1952"/>
                    </a:lnTo>
                    <a:lnTo>
                      <a:pt x="1218" y="1956"/>
                    </a:lnTo>
                    <a:lnTo>
                      <a:pt x="1212" y="1957"/>
                    </a:lnTo>
                    <a:lnTo>
                      <a:pt x="1205" y="1958"/>
                    </a:lnTo>
                    <a:lnTo>
                      <a:pt x="1203" y="1958"/>
                    </a:lnTo>
                    <a:lnTo>
                      <a:pt x="1201" y="1957"/>
                    </a:lnTo>
                    <a:lnTo>
                      <a:pt x="1198" y="1956"/>
                    </a:lnTo>
                    <a:lnTo>
                      <a:pt x="1197" y="1953"/>
                    </a:lnTo>
                    <a:lnTo>
                      <a:pt x="1196" y="1951"/>
                    </a:lnTo>
                    <a:lnTo>
                      <a:pt x="1196" y="1949"/>
                    </a:lnTo>
                    <a:lnTo>
                      <a:pt x="1197" y="1947"/>
                    </a:lnTo>
                    <a:lnTo>
                      <a:pt x="1198" y="1945"/>
                    </a:lnTo>
                    <a:lnTo>
                      <a:pt x="1205" y="1943"/>
                    </a:lnTo>
                    <a:lnTo>
                      <a:pt x="1209" y="1939"/>
                    </a:lnTo>
                    <a:close/>
                    <a:moveTo>
                      <a:pt x="1337" y="1991"/>
                    </a:moveTo>
                    <a:lnTo>
                      <a:pt x="1337" y="1989"/>
                    </a:lnTo>
                    <a:lnTo>
                      <a:pt x="1338" y="1988"/>
                    </a:lnTo>
                    <a:lnTo>
                      <a:pt x="1340" y="1987"/>
                    </a:lnTo>
                    <a:lnTo>
                      <a:pt x="1341" y="1987"/>
                    </a:lnTo>
                    <a:lnTo>
                      <a:pt x="1346" y="1988"/>
                    </a:lnTo>
                    <a:lnTo>
                      <a:pt x="1350" y="1990"/>
                    </a:lnTo>
                    <a:lnTo>
                      <a:pt x="1355" y="1996"/>
                    </a:lnTo>
                    <a:lnTo>
                      <a:pt x="1357" y="2001"/>
                    </a:lnTo>
                    <a:lnTo>
                      <a:pt x="1357" y="2004"/>
                    </a:lnTo>
                    <a:lnTo>
                      <a:pt x="1356" y="2008"/>
                    </a:lnTo>
                    <a:lnTo>
                      <a:pt x="1354" y="2009"/>
                    </a:lnTo>
                    <a:lnTo>
                      <a:pt x="1352" y="2008"/>
                    </a:lnTo>
                    <a:lnTo>
                      <a:pt x="1349" y="2006"/>
                    </a:lnTo>
                    <a:lnTo>
                      <a:pt x="1346" y="2003"/>
                    </a:lnTo>
                    <a:lnTo>
                      <a:pt x="1341" y="1996"/>
                    </a:lnTo>
                    <a:lnTo>
                      <a:pt x="1337" y="1991"/>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1" name="浙江">
                <a:extLst>
                  <a:ext uri="{FF2B5EF4-FFF2-40B4-BE49-F238E27FC236}">
                    <a16:creationId xmlns="" xmlns:a16="http://schemas.microsoft.com/office/drawing/2014/main" id="{3A1620F9-DDC9-4520-B629-3E13286DE737}"/>
                  </a:ext>
                </a:extLst>
              </p:cNvPr>
              <p:cNvSpPr>
                <a:spLocks/>
              </p:cNvSpPr>
              <p:nvPr/>
            </p:nvSpPr>
            <p:spPr bwMode="auto">
              <a:xfrm>
                <a:off x="6540581" y="4591290"/>
                <a:ext cx="390530" cy="457224"/>
              </a:xfrm>
              <a:custGeom>
                <a:avLst/>
                <a:gdLst>
                  <a:gd name="T0" fmla="*/ 882 w 1493"/>
                  <a:gd name="T1" fmla="*/ 1623 h 1731"/>
                  <a:gd name="T2" fmla="*/ 793 w 1493"/>
                  <a:gd name="T3" fmla="*/ 1671 h 1731"/>
                  <a:gd name="T4" fmla="*/ 704 w 1493"/>
                  <a:gd name="T5" fmla="*/ 1615 h 1731"/>
                  <a:gd name="T6" fmla="*/ 646 w 1493"/>
                  <a:gd name="T7" fmla="*/ 1535 h 1731"/>
                  <a:gd name="T8" fmla="*/ 577 w 1493"/>
                  <a:gd name="T9" fmla="*/ 1610 h 1731"/>
                  <a:gd name="T10" fmla="*/ 469 w 1493"/>
                  <a:gd name="T11" fmla="*/ 1637 h 1731"/>
                  <a:gd name="T12" fmla="*/ 395 w 1493"/>
                  <a:gd name="T13" fmla="*/ 1604 h 1731"/>
                  <a:gd name="T14" fmla="*/ 306 w 1493"/>
                  <a:gd name="T15" fmla="*/ 1400 h 1731"/>
                  <a:gd name="T16" fmla="*/ 299 w 1493"/>
                  <a:gd name="T17" fmla="*/ 1296 h 1731"/>
                  <a:gd name="T18" fmla="*/ 222 w 1493"/>
                  <a:gd name="T19" fmla="*/ 1320 h 1731"/>
                  <a:gd name="T20" fmla="*/ 189 w 1493"/>
                  <a:gd name="T21" fmla="*/ 1250 h 1731"/>
                  <a:gd name="T22" fmla="*/ 142 w 1493"/>
                  <a:gd name="T23" fmla="*/ 1087 h 1731"/>
                  <a:gd name="T24" fmla="*/ 79 w 1493"/>
                  <a:gd name="T25" fmla="*/ 1019 h 1731"/>
                  <a:gd name="T26" fmla="*/ 10 w 1493"/>
                  <a:gd name="T27" fmla="*/ 914 h 1731"/>
                  <a:gd name="T28" fmla="*/ 71 w 1493"/>
                  <a:gd name="T29" fmla="*/ 824 h 1731"/>
                  <a:gd name="T30" fmla="*/ 167 w 1493"/>
                  <a:gd name="T31" fmla="*/ 751 h 1731"/>
                  <a:gd name="T32" fmla="*/ 245 w 1493"/>
                  <a:gd name="T33" fmla="*/ 672 h 1731"/>
                  <a:gd name="T34" fmla="*/ 280 w 1493"/>
                  <a:gd name="T35" fmla="*/ 515 h 1731"/>
                  <a:gd name="T36" fmla="*/ 278 w 1493"/>
                  <a:gd name="T37" fmla="*/ 430 h 1731"/>
                  <a:gd name="T38" fmla="*/ 404 w 1493"/>
                  <a:gd name="T39" fmla="*/ 411 h 1731"/>
                  <a:gd name="T40" fmla="*/ 439 w 1493"/>
                  <a:gd name="T41" fmla="*/ 312 h 1731"/>
                  <a:gd name="T42" fmla="*/ 445 w 1493"/>
                  <a:gd name="T43" fmla="*/ 233 h 1731"/>
                  <a:gd name="T44" fmla="*/ 491 w 1493"/>
                  <a:gd name="T45" fmla="*/ 183 h 1731"/>
                  <a:gd name="T46" fmla="*/ 539 w 1493"/>
                  <a:gd name="T47" fmla="*/ 10 h 1731"/>
                  <a:gd name="T48" fmla="*/ 659 w 1493"/>
                  <a:gd name="T49" fmla="*/ 60 h 1731"/>
                  <a:gd name="T50" fmla="*/ 828 w 1493"/>
                  <a:gd name="T51" fmla="*/ 128 h 1731"/>
                  <a:gd name="T52" fmla="*/ 921 w 1493"/>
                  <a:gd name="T53" fmla="*/ 73 h 1731"/>
                  <a:gd name="T54" fmla="*/ 1020 w 1493"/>
                  <a:gd name="T55" fmla="*/ 63 h 1731"/>
                  <a:gd name="T56" fmla="*/ 1126 w 1493"/>
                  <a:gd name="T57" fmla="*/ 156 h 1731"/>
                  <a:gd name="T58" fmla="*/ 1026 w 1493"/>
                  <a:gd name="T59" fmla="*/ 246 h 1731"/>
                  <a:gd name="T60" fmla="*/ 907 w 1493"/>
                  <a:gd name="T61" fmla="*/ 309 h 1731"/>
                  <a:gd name="T62" fmla="*/ 793 w 1493"/>
                  <a:gd name="T63" fmla="*/ 385 h 1731"/>
                  <a:gd name="T64" fmla="*/ 906 w 1493"/>
                  <a:gd name="T65" fmla="*/ 385 h 1731"/>
                  <a:gd name="T66" fmla="*/ 1033 w 1493"/>
                  <a:gd name="T67" fmla="*/ 401 h 1731"/>
                  <a:gd name="T68" fmla="*/ 1208 w 1493"/>
                  <a:gd name="T69" fmla="*/ 337 h 1731"/>
                  <a:gd name="T70" fmla="*/ 1430 w 1493"/>
                  <a:gd name="T71" fmla="*/ 474 h 1731"/>
                  <a:gd name="T72" fmla="*/ 1423 w 1493"/>
                  <a:gd name="T73" fmla="*/ 517 h 1731"/>
                  <a:gd name="T74" fmla="*/ 1450 w 1493"/>
                  <a:gd name="T75" fmla="*/ 599 h 1731"/>
                  <a:gd name="T76" fmla="*/ 1314 w 1493"/>
                  <a:gd name="T77" fmla="*/ 647 h 1731"/>
                  <a:gd name="T78" fmla="*/ 1402 w 1493"/>
                  <a:gd name="T79" fmla="*/ 650 h 1731"/>
                  <a:gd name="T80" fmla="*/ 1452 w 1493"/>
                  <a:gd name="T81" fmla="*/ 714 h 1731"/>
                  <a:gd name="T82" fmla="*/ 1463 w 1493"/>
                  <a:gd name="T83" fmla="*/ 763 h 1731"/>
                  <a:gd name="T84" fmla="*/ 1391 w 1493"/>
                  <a:gd name="T85" fmla="*/ 713 h 1731"/>
                  <a:gd name="T86" fmla="*/ 1327 w 1493"/>
                  <a:gd name="T87" fmla="*/ 773 h 1731"/>
                  <a:gd name="T88" fmla="*/ 1313 w 1493"/>
                  <a:gd name="T89" fmla="*/ 834 h 1731"/>
                  <a:gd name="T90" fmla="*/ 1372 w 1493"/>
                  <a:gd name="T91" fmla="*/ 912 h 1731"/>
                  <a:gd name="T92" fmla="*/ 1330 w 1493"/>
                  <a:gd name="T93" fmla="*/ 928 h 1731"/>
                  <a:gd name="T94" fmla="*/ 1299 w 1493"/>
                  <a:gd name="T95" fmla="*/ 1015 h 1731"/>
                  <a:gd name="T96" fmla="*/ 1358 w 1493"/>
                  <a:gd name="T97" fmla="*/ 1136 h 1731"/>
                  <a:gd name="T98" fmla="*/ 1341 w 1493"/>
                  <a:gd name="T99" fmla="*/ 1180 h 1731"/>
                  <a:gd name="T100" fmla="*/ 1292 w 1493"/>
                  <a:gd name="T101" fmla="*/ 1239 h 1731"/>
                  <a:gd name="T102" fmla="*/ 1254 w 1493"/>
                  <a:gd name="T103" fmla="*/ 1257 h 1731"/>
                  <a:gd name="T104" fmla="*/ 1223 w 1493"/>
                  <a:gd name="T105" fmla="*/ 1313 h 1731"/>
                  <a:gd name="T106" fmla="*/ 1251 w 1493"/>
                  <a:gd name="T107" fmla="*/ 1225 h 1731"/>
                  <a:gd name="T108" fmla="*/ 1167 w 1493"/>
                  <a:gd name="T109" fmla="*/ 1200 h 1731"/>
                  <a:gd name="T110" fmla="*/ 1178 w 1493"/>
                  <a:gd name="T111" fmla="*/ 1270 h 1731"/>
                  <a:gd name="T112" fmla="*/ 1122 w 1493"/>
                  <a:gd name="T113" fmla="*/ 1343 h 1731"/>
                  <a:gd name="T114" fmla="*/ 1078 w 1493"/>
                  <a:gd name="T115" fmla="*/ 1369 h 1731"/>
                  <a:gd name="T116" fmla="*/ 1053 w 1493"/>
                  <a:gd name="T117" fmla="*/ 1478 h 1731"/>
                  <a:gd name="T118" fmla="*/ 1047 w 1493"/>
                  <a:gd name="T119" fmla="*/ 1570 h 1731"/>
                  <a:gd name="T120" fmla="*/ 1018 w 1493"/>
                  <a:gd name="T121" fmla="*/ 1623 h 1731"/>
                  <a:gd name="T122" fmla="*/ 1011 w 1493"/>
                  <a:gd name="T123" fmla="*/ 1696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3" h="1731">
                    <a:moveTo>
                      <a:pt x="984" y="1731"/>
                    </a:moveTo>
                    <a:lnTo>
                      <a:pt x="980" y="1725"/>
                    </a:lnTo>
                    <a:lnTo>
                      <a:pt x="975" y="1721"/>
                    </a:lnTo>
                    <a:lnTo>
                      <a:pt x="971" y="1715"/>
                    </a:lnTo>
                    <a:lnTo>
                      <a:pt x="968" y="1710"/>
                    </a:lnTo>
                    <a:lnTo>
                      <a:pt x="963" y="1697"/>
                    </a:lnTo>
                    <a:lnTo>
                      <a:pt x="958" y="1681"/>
                    </a:lnTo>
                    <a:lnTo>
                      <a:pt x="954" y="1667"/>
                    </a:lnTo>
                    <a:lnTo>
                      <a:pt x="950" y="1656"/>
                    </a:lnTo>
                    <a:lnTo>
                      <a:pt x="946" y="1649"/>
                    </a:lnTo>
                    <a:lnTo>
                      <a:pt x="944" y="1642"/>
                    </a:lnTo>
                    <a:lnTo>
                      <a:pt x="942" y="1640"/>
                    </a:lnTo>
                    <a:lnTo>
                      <a:pt x="939" y="1637"/>
                    </a:lnTo>
                    <a:lnTo>
                      <a:pt x="936" y="1635"/>
                    </a:lnTo>
                    <a:lnTo>
                      <a:pt x="932" y="1634"/>
                    </a:lnTo>
                    <a:lnTo>
                      <a:pt x="924" y="1634"/>
                    </a:lnTo>
                    <a:lnTo>
                      <a:pt x="914" y="1631"/>
                    </a:lnTo>
                    <a:lnTo>
                      <a:pt x="905" y="1630"/>
                    </a:lnTo>
                    <a:lnTo>
                      <a:pt x="894" y="1626"/>
                    </a:lnTo>
                    <a:lnTo>
                      <a:pt x="888" y="1624"/>
                    </a:lnTo>
                    <a:lnTo>
                      <a:pt x="882" y="1623"/>
                    </a:lnTo>
                    <a:lnTo>
                      <a:pt x="876" y="1623"/>
                    </a:lnTo>
                    <a:lnTo>
                      <a:pt x="870" y="1624"/>
                    </a:lnTo>
                    <a:lnTo>
                      <a:pt x="866" y="1627"/>
                    </a:lnTo>
                    <a:lnTo>
                      <a:pt x="860" y="1630"/>
                    </a:lnTo>
                    <a:lnTo>
                      <a:pt x="856" y="1634"/>
                    </a:lnTo>
                    <a:lnTo>
                      <a:pt x="852" y="1639"/>
                    </a:lnTo>
                    <a:lnTo>
                      <a:pt x="845" y="1647"/>
                    </a:lnTo>
                    <a:lnTo>
                      <a:pt x="839" y="1653"/>
                    </a:lnTo>
                    <a:lnTo>
                      <a:pt x="836" y="1655"/>
                    </a:lnTo>
                    <a:lnTo>
                      <a:pt x="833" y="1656"/>
                    </a:lnTo>
                    <a:lnTo>
                      <a:pt x="831" y="1656"/>
                    </a:lnTo>
                    <a:lnTo>
                      <a:pt x="829" y="1655"/>
                    </a:lnTo>
                    <a:lnTo>
                      <a:pt x="825" y="1652"/>
                    </a:lnTo>
                    <a:lnTo>
                      <a:pt x="819" y="1648"/>
                    </a:lnTo>
                    <a:lnTo>
                      <a:pt x="817" y="1647"/>
                    </a:lnTo>
                    <a:lnTo>
                      <a:pt x="813" y="1646"/>
                    </a:lnTo>
                    <a:lnTo>
                      <a:pt x="810" y="1647"/>
                    </a:lnTo>
                    <a:lnTo>
                      <a:pt x="807" y="1649"/>
                    </a:lnTo>
                    <a:lnTo>
                      <a:pt x="801" y="1656"/>
                    </a:lnTo>
                    <a:lnTo>
                      <a:pt x="797" y="1664"/>
                    </a:lnTo>
                    <a:lnTo>
                      <a:pt x="793" y="1671"/>
                    </a:lnTo>
                    <a:lnTo>
                      <a:pt x="791" y="1675"/>
                    </a:lnTo>
                    <a:lnTo>
                      <a:pt x="787" y="1678"/>
                    </a:lnTo>
                    <a:lnTo>
                      <a:pt x="779" y="1679"/>
                    </a:lnTo>
                    <a:lnTo>
                      <a:pt x="769" y="1680"/>
                    </a:lnTo>
                    <a:lnTo>
                      <a:pt x="761" y="1680"/>
                    </a:lnTo>
                    <a:lnTo>
                      <a:pt x="750" y="1683"/>
                    </a:lnTo>
                    <a:lnTo>
                      <a:pt x="742" y="1686"/>
                    </a:lnTo>
                    <a:lnTo>
                      <a:pt x="737" y="1689"/>
                    </a:lnTo>
                    <a:lnTo>
                      <a:pt x="736" y="1689"/>
                    </a:lnTo>
                    <a:lnTo>
                      <a:pt x="736" y="1685"/>
                    </a:lnTo>
                    <a:lnTo>
                      <a:pt x="736" y="1679"/>
                    </a:lnTo>
                    <a:lnTo>
                      <a:pt x="731" y="1673"/>
                    </a:lnTo>
                    <a:lnTo>
                      <a:pt x="725" y="1666"/>
                    </a:lnTo>
                    <a:lnTo>
                      <a:pt x="716" y="1659"/>
                    </a:lnTo>
                    <a:lnTo>
                      <a:pt x="706" y="1653"/>
                    </a:lnTo>
                    <a:lnTo>
                      <a:pt x="705" y="1649"/>
                    </a:lnTo>
                    <a:lnTo>
                      <a:pt x="704" y="1646"/>
                    </a:lnTo>
                    <a:lnTo>
                      <a:pt x="703" y="1642"/>
                    </a:lnTo>
                    <a:lnTo>
                      <a:pt x="703" y="1637"/>
                    </a:lnTo>
                    <a:lnTo>
                      <a:pt x="704" y="1626"/>
                    </a:lnTo>
                    <a:lnTo>
                      <a:pt x="704" y="1615"/>
                    </a:lnTo>
                    <a:lnTo>
                      <a:pt x="704" y="1610"/>
                    </a:lnTo>
                    <a:lnTo>
                      <a:pt x="703" y="1607"/>
                    </a:lnTo>
                    <a:lnTo>
                      <a:pt x="702" y="1603"/>
                    </a:lnTo>
                    <a:lnTo>
                      <a:pt x="699" y="1599"/>
                    </a:lnTo>
                    <a:lnTo>
                      <a:pt x="696" y="1597"/>
                    </a:lnTo>
                    <a:lnTo>
                      <a:pt x="692" y="1596"/>
                    </a:lnTo>
                    <a:lnTo>
                      <a:pt x="687" y="1596"/>
                    </a:lnTo>
                    <a:lnTo>
                      <a:pt x="682" y="1595"/>
                    </a:lnTo>
                    <a:lnTo>
                      <a:pt x="681" y="1589"/>
                    </a:lnTo>
                    <a:lnTo>
                      <a:pt x="681" y="1577"/>
                    </a:lnTo>
                    <a:lnTo>
                      <a:pt x="675" y="1571"/>
                    </a:lnTo>
                    <a:lnTo>
                      <a:pt x="671" y="1567"/>
                    </a:lnTo>
                    <a:lnTo>
                      <a:pt x="669" y="1557"/>
                    </a:lnTo>
                    <a:lnTo>
                      <a:pt x="667" y="1541"/>
                    </a:lnTo>
                    <a:lnTo>
                      <a:pt x="666" y="1539"/>
                    </a:lnTo>
                    <a:lnTo>
                      <a:pt x="663" y="1536"/>
                    </a:lnTo>
                    <a:lnTo>
                      <a:pt x="662" y="1535"/>
                    </a:lnTo>
                    <a:lnTo>
                      <a:pt x="660" y="1534"/>
                    </a:lnTo>
                    <a:lnTo>
                      <a:pt x="654" y="1534"/>
                    </a:lnTo>
                    <a:lnTo>
                      <a:pt x="649" y="1534"/>
                    </a:lnTo>
                    <a:lnTo>
                      <a:pt x="646" y="1535"/>
                    </a:lnTo>
                    <a:lnTo>
                      <a:pt x="642" y="1538"/>
                    </a:lnTo>
                    <a:lnTo>
                      <a:pt x="637" y="1540"/>
                    </a:lnTo>
                    <a:lnTo>
                      <a:pt x="634" y="1542"/>
                    </a:lnTo>
                    <a:lnTo>
                      <a:pt x="629" y="1548"/>
                    </a:lnTo>
                    <a:lnTo>
                      <a:pt x="624" y="1555"/>
                    </a:lnTo>
                    <a:lnTo>
                      <a:pt x="622" y="1563"/>
                    </a:lnTo>
                    <a:lnTo>
                      <a:pt x="619" y="1571"/>
                    </a:lnTo>
                    <a:lnTo>
                      <a:pt x="616" y="1586"/>
                    </a:lnTo>
                    <a:lnTo>
                      <a:pt x="612" y="1598"/>
                    </a:lnTo>
                    <a:lnTo>
                      <a:pt x="611" y="1603"/>
                    </a:lnTo>
                    <a:lnTo>
                      <a:pt x="609" y="1607"/>
                    </a:lnTo>
                    <a:lnTo>
                      <a:pt x="606" y="1608"/>
                    </a:lnTo>
                    <a:lnTo>
                      <a:pt x="604" y="1609"/>
                    </a:lnTo>
                    <a:lnTo>
                      <a:pt x="602" y="1609"/>
                    </a:lnTo>
                    <a:lnTo>
                      <a:pt x="599" y="1608"/>
                    </a:lnTo>
                    <a:lnTo>
                      <a:pt x="596" y="1607"/>
                    </a:lnTo>
                    <a:lnTo>
                      <a:pt x="593" y="1604"/>
                    </a:lnTo>
                    <a:lnTo>
                      <a:pt x="590" y="1603"/>
                    </a:lnTo>
                    <a:lnTo>
                      <a:pt x="586" y="1604"/>
                    </a:lnTo>
                    <a:lnTo>
                      <a:pt x="581" y="1607"/>
                    </a:lnTo>
                    <a:lnTo>
                      <a:pt x="577" y="1610"/>
                    </a:lnTo>
                    <a:lnTo>
                      <a:pt x="567" y="1621"/>
                    </a:lnTo>
                    <a:lnTo>
                      <a:pt x="560" y="1631"/>
                    </a:lnTo>
                    <a:lnTo>
                      <a:pt x="554" y="1642"/>
                    </a:lnTo>
                    <a:lnTo>
                      <a:pt x="547" y="1652"/>
                    </a:lnTo>
                    <a:lnTo>
                      <a:pt x="542" y="1655"/>
                    </a:lnTo>
                    <a:lnTo>
                      <a:pt x="537" y="1659"/>
                    </a:lnTo>
                    <a:lnTo>
                      <a:pt x="533" y="1661"/>
                    </a:lnTo>
                    <a:lnTo>
                      <a:pt x="527" y="1664"/>
                    </a:lnTo>
                    <a:lnTo>
                      <a:pt x="515" y="1665"/>
                    </a:lnTo>
                    <a:lnTo>
                      <a:pt x="504" y="1666"/>
                    </a:lnTo>
                    <a:lnTo>
                      <a:pt x="499" y="1665"/>
                    </a:lnTo>
                    <a:lnTo>
                      <a:pt x="496" y="1664"/>
                    </a:lnTo>
                    <a:lnTo>
                      <a:pt x="493" y="1661"/>
                    </a:lnTo>
                    <a:lnTo>
                      <a:pt x="491" y="1659"/>
                    </a:lnTo>
                    <a:lnTo>
                      <a:pt x="491" y="1653"/>
                    </a:lnTo>
                    <a:lnTo>
                      <a:pt x="490" y="1649"/>
                    </a:lnTo>
                    <a:lnTo>
                      <a:pt x="488" y="1646"/>
                    </a:lnTo>
                    <a:lnTo>
                      <a:pt x="484" y="1642"/>
                    </a:lnTo>
                    <a:lnTo>
                      <a:pt x="480" y="1640"/>
                    </a:lnTo>
                    <a:lnTo>
                      <a:pt x="476" y="1639"/>
                    </a:lnTo>
                    <a:lnTo>
                      <a:pt x="469" y="1637"/>
                    </a:lnTo>
                    <a:lnTo>
                      <a:pt x="460" y="1637"/>
                    </a:lnTo>
                    <a:lnTo>
                      <a:pt x="444" y="1637"/>
                    </a:lnTo>
                    <a:lnTo>
                      <a:pt x="429" y="1640"/>
                    </a:lnTo>
                    <a:lnTo>
                      <a:pt x="416" y="1642"/>
                    </a:lnTo>
                    <a:lnTo>
                      <a:pt x="406" y="1645"/>
                    </a:lnTo>
                    <a:lnTo>
                      <a:pt x="401" y="1645"/>
                    </a:lnTo>
                    <a:lnTo>
                      <a:pt x="397" y="1645"/>
                    </a:lnTo>
                    <a:lnTo>
                      <a:pt x="392" y="1643"/>
                    </a:lnTo>
                    <a:lnTo>
                      <a:pt x="389" y="1640"/>
                    </a:lnTo>
                    <a:lnTo>
                      <a:pt x="385" y="1636"/>
                    </a:lnTo>
                    <a:lnTo>
                      <a:pt x="383" y="1633"/>
                    </a:lnTo>
                    <a:lnTo>
                      <a:pt x="382" y="1629"/>
                    </a:lnTo>
                    <a:lnTo>
                      <a:pt x="381" y="1626"/>
                    </a:lnTo>
                    <a:lnTo>
                      <a:pt x="382" y="1623"/>
                    </a:lnTo>
                    <a:lnTo>
                      <a:pt x="382" y="1620"/>
                    </a:lnTo>
                    <a:lnTo>
                      <a:pt x="384" y="1617"/>
                    </a:lnTo>
                    <a:lnTo>
                      <a:pt x="386" y="1615"/>
                    </a:lnTo>
                    <a:lnTo>
                      <a:pt x="391" y="1611"/>
                    </a:lnTo>
                    <a:lnTo>
                      <a:pt x="395" y="1608"/>
                    </a:lnTo>
                    <a:lnTo>
                      <a:pt x="395" y="1607"/>
                    </a:lnTo>
                    <a:lnTo>
                      <a:pt x="395" y="1604"/>
                    </a:lnTo>
                    <a:lnTo>
                      <a:pt x="395" y="1602"/>
                    </a:lnTo>
                    <a:lnTo>
                      <a:pt x="394" y="1598"/>
                    </a:lnTo>
                    <a:lnTo>
                      <a:pt x="390" y="1590"/>
                    </a:lnTo>
                    <a:lnTo>
                      <a:pt x="385" y="1579"/>
                    </a:lnTo>
                    <a:lnTo>
                      <a:pt x="381" y="1567"/>
                    </a:lnTo>
                    <a:lnTo>
                      <a:pt x="376" y="1553"/>
                    </a:lnTo>
                    <a:lnTo>
                      <a:pt x="371" y="1538"/>
                    </a:lnTo>
                    <a:lnTo>
                      <a:pt x="366" y="1521"/>
                    </a:lnTo>
                    <a:lnTo>
                      <a:pt x="362" y="1504"/>
                    </a:lnTo>
                    <a:lnTo>
                      <a:pt x="356" y="1490"/>
                    </a:lnTo>
                    <a:lnTo>
                      <a:pt x="348" y="1476"/>
                    </a:lnTo>
                    <a:lnTo>
                      <a:pt x="340" y="1465"/>
                    </a:lnTo>
                    <a:lnTo>
                      <a:pt x="332" y="1456"/>
                    </a:lnTo>
                    <a:lnTo>
                      <a:pt x="323" y="1447"/>
                    </a:lnTo>
                    <a:lnTo>
                      <a:pt x="319" y="1444"/>
                    </a:lnTo>
                    <a:lnTo>
                      <a:pt x="315" y="1439"/>
                    </a:lnTo>
                    <a:lnTo>
                      <a:pt x="312" y="1433"/>
                    </a:lnTo>
                    <a:lnTo>
                      <a:pt x="309" y="1428"/>
                    </a:lnTo>
                    <a:lnTo>
                      <a:pt x="307" y="1415"/>
                    </a:lnTo>
                    <a:lnTo>
                      <a:pt x="306" y="1404"/>
                    </a:lnTo>
                    <a:lnTo>
                      <a:pt x="306" y="1400"/>
                    </a:lnTo>
                    <a:lnTo>
                      <a:pt x="308" y="1395"/>
                    </a:lnTo>
                    <a:lnTo>
                      <a:pt x="310" y="1390"/>
                    </a:lnTo>
                    <a:lnTo>
                      <a:pt x="314" y="1387"/>
                    </a:lnTo>
                    <a:lnTo>
                      <a:pt x="322" y="1381"/>
                    </a:lnTo>
                    <a:lnTo>
                      <a:pt x="328" y="1374"/>
                    </a:lnTo>
                    <a:lnTo>
                      <a:pt x="331" y="1370"/>
                    </a:lnTo>
                    <a:lnTo>
                      <a:pt x="332" y="1365"/>
                    </a:lnTo>
                    <a:lnTo>
                      <a:pt x="331" y="1362"/>
                    </a:lnTo>
                    <a:lnTo>
                      <a:pt x="331" y="1358"/>
                    </a:lnTo>
                    <a:lnTo>
                      <a:pt x="327" y="1350"/>
                    </a:lnTo>
                    <a:lnTo>
                      <a:pt x="323" y="1344"/>
                    </a:lnTo>
                    <a:lnTo>
                      <a:pt x="321" y="1337"/>
                    </a:lnTo>
                    <a:lnTo>
                      <a:pt x="321" y="1328"/>
                    </a:lnTo>
                    <a:lnTo>
                      <a:pt x="321" y="1325"/>
                    </a:lnTo>
                    <a:lnTo>
                      <a:pt x="320" y="1320"/>
                    </a:lnTo>
                    <a:lnTo>
                      <a:pt x="319" y="1315"/>
                    </a:lnTo>
                    <a:lnTo>
                      <a:pt x="315" y="1309"/>
                    </a:lnTo>
                    <a:lnTo>
                      <a:pt x="312" y="1305"/>
                    </a:lnTo>
                    <a:lnTo>
                      <a:pt x="307" y="1301"/>
                    </a:lnTo>
                    <a:lnTo>
                      <a:pt x="303" y="1299"/>
                    </a:lnTo>
                    <a:lnTo>
                      <a:pt x="299" y="1296"/>
                    </a:lnTo>
                    <a:lnTo>
                      <a:pt x="294" y="1296"/>
                    </a:lnTo>
                    <a:lnTo>
                      <a:pt x="289" y="1297"/>
                    </a:lnTo>
                    <a:lnTo>
                      <a:pt x="284" y="1300"/>
                    </a:lnTo>
                    <a:lnTo>
                      <a:pt x="281" y="1305"/>
                    </a:lnTo>
                    <a:lnTo>
                      <a:pt x="272" y="1312"/>
                    </a:lnTo>
                    <a:lnTo>
                      <a:pt x="265" y="1317"/>
                    </a:lnTo>
                    <a:lnTo>
                      <a:pt x="263" y="1318"/>
                    </a:lnTo>
                    <a:lnTo>
                      <a:pt x="260" y="1318"/>
                    </a:lnTo>
                    <a:lnTo>
                      <a:pt x="258" y="1318"/>
                    </a:lnTo>
                    <a:lnTo>
                      <a:pt x="256" y="1317"/>
                    </a:lnTo>
                    <a:lnTo>
                      <a:pt x="253" y="1313"/>
                    </a:lnTo>
                    <a:lnTo>
                      <a:pt x="250" y="1309"/>
                    </a:lnTo>
                    <a:lnTo>
                      <a:pt x="247" y="1308"/>
                    </a:lnTo>
                    <a:lnTo>
                      <a:pt x="244" y="1307"/>
                    </a:lnTo>
                    <a:lnTo>
                      <a:pt x="240" y="1307"/>
                    </a:lnTo>
                    <a:lnTo>
                      <a:pt x="236" y="1308"/>
                    </a:lnTo>
                    <a:lnTo>
                      <a:pt x="231" y="1309"/>
                    </a:lnTo>
                    <a:lnTo>
                      <a:pt x="228" y="1312"/>
                    </a:lnTo>
                    <a:lnTo>
                      <a:pt x="226" y="1314"/>
                    </a:lnTo>
                    <a:lnTo>
                      <a:pt x="225" y="1318"/>
                    </a:lnTo>
                    <a:lnTo>
                      <a:pt x="222" y="1320"/>
                    </a:lnTo>
                    <a:lnTo>
                      <a:pt x="220" y="1322"/>
                    </a:lnTo>
                    <a:lnTo>
                      <a:pt x="215" y="1325"/>
                    </a:lnTo>
                    <a:lnTo>
                      <a:pt x="209" y="1326"/>
                    </a:lnTo>
                    <a:lnTo>
                      <a:pt x="202" y="1326"/>
                    </a:lnTo>
                    <a:lnTo>
                      <a:pt x="195" y="1325"/>
                    </a:lnTo>
                    <a:lnTo>
                      <a:pt x="190" y="1322"/>
                    </a:lnTo>
                    <a:lnTo>
                      <a:pt x="187" y="1320"/>
                    </a:lnTo>
                    <a:lnTo>
                      <a:pt x="183" y="1317"/>
                    </a:lnTo>
                    <a:lnTo>
                      <a:pt x="181" y="1314"/>
                    </a:lnTo>
                    <a:lnTo>
                      <a:pt x="182" y="1311"/>
                    </a:lnTo>
                    <a:lnTo>
                      <a:pt x="188" y="1305"/>
                    </a:lnTo>
                    <a:lnTo>
                      <a:pt x="190" y="1301"/>
                    </a:lnTo>
                    <a:lnTo>
                      <a:pt x="194" y="1297"/>
                    </a:lnTo>
                    <a:lnTo>
                      <a:pt x="195" y="1293"/>
                    </a:lnTo>
                    <a:lnTo>
                      <a:pt x="196" y="1288"/>
                    </a:lnTo>
                    <a:lnTo>
                      <a:pt x="197" y="1283"/>
                    </a:lnTo>
                    <a:lnTo>
                      <a:pt x="196" y="1277"/>
                    </a:lnTo>
                    <a:lnTo>
                      <a:pt x="196" y="1274"/>
                    </a:lnTo>
                    <a:lnTo>
                      <a:pt x="194" y="1269"/>
                    </a:lnTo>
                    <a:lnTo>
                      <a:pt x="192" y="1259"/>
                    </a:lnTo>
                    <a:lnTo>
                      <a:pt x="189" y="1250"/>
                    </a:lnTo>
                    <a:lnTo>
                      <a:pt x="188" y="1238"/>
                    </a:lnTo>
                    <a:lnTo>
                      <a:pt x="184" y="1225"/>
                    </a:lnTo>
                    <a:lnTo>
                      <a:pt x="183" y="1218"/>
                    </a:lnTo>
                    <a:lnTo>
                      <a:pt x="183" y="1212"/>
                    </a:lnTo>
                    <a:lnTo>
                      <a:pt x="182" y="1205"/>
                    </a:lnTo>
                    <a:lnTo>
                      <a:pt x="183" y="1199"/>
                    </a:lnTo>
                    <a:lnTo>
                      <a:pt x="187" y="1188"/>
                    </a:lnTo>
                    <a:lnTo>
                      <a:pt x="188" y="1177"/>
                    </a:lnTo>
                    <a:lnTo>
                      <a:pt x="188" y="1172"/>
                    </a:lnTo>
                    <a:lnTo>
                      <a:pt x="187" y="1167"/>
                    </a:lnTo>
                    <a:lnTo>
                      <a:pt x="184" y="1161"/>
                    </a:lnTo>
                    <a:lnTo>
                      <a:pt x="181" y="1155"/>
                    </a:lnTo>
                    <a:lnTo>
                      <a:pt x="171" y="1147"/>
                    </a:lnTo>
                    <a:lnTo>
                      <a:pt x="165" y="1139"/>
                    </a:lnTo>
                    <a:lnTo>
                      <a:pt x="163" y="1137"/>
                    </a:lnTo>
                    <a:lnTo>
                      <a:pt x="161" y="1132"/>
                    </a:lnTo>
                    <a:lnTo>
                      <a:pt x="158" y="1128"/>
                    </a:lnTo>
                    <a:lnTo>
                      <a:pt x="157" y="1122"/>
                    </a:lnTo>
                    <a:lnTo>
                      <a:pt x="152" y="1107"/>
                    </a:lnTo>
                    <a:lnTo>
                      <a:pt x="146" y="1093"/>
                    </a:lnTo>
                    <a:lnTo>
                      <a:pt x="142" y="1087"/>
                    </a:lnTo>
                    <a:lnTo>
                      <a:pt x="138" y="1081"/>
                    </a:lnTo>
                    <a:lnTo>
                      <a:pt x="133" y="1076"/>
                    </a:lnTo>
                    <a:lnTo>
                      <a:pt x="129" y="1073"/>
                    </a:lnTo>
                    <a:lnTo>
                      <a:pt x="119" y="1066"/>
                    </a:lnTo>
                    <a:lnTo>
                      <a:pt x="112" y="1057"/>
                    </a:lnTo>
                    <a:lnTo>
                      <a:pt x="107" y="1049"/>
                    </a:lnTo>
                    <a:lnTo>
                      <a:pt x="102" y="1042"/>
                    </a:lnTo>
                    <a:lnTo>
                      <a:pt x="100" y="1040"/>
                    </a:lnTo>
                    <a:lnTo>
                      <a:pt x="98" y="1037"/>
                    </a:lnTo>
                    <a:lnTo>
                      <a:pt x="95" y="1037"/>
                    </a:lnTo>
                    <a:lnTo>
                      <a:pt x="93" y="1036"/>
                    </a:lnTo>
                    <a:lnTo>
                      <a:pt x="89" y="1037"/>
                    </a:lnTo>
                    <a:lnTo>
                      <a:pt x="85" y="1040"/>
                    </a:lnTo>
                    <a:lnTo>
                      <a:pt x="82" y="1040"/>
                    </a:lnTo>
                    <a:lnTo>
                      <a:pt x="81" y="1040"/>
                    </a:lnTo>
                    <a:lnTo>
                      <a:pt x="80" y="1038"/>
                    </a:lnTo>
                    <a:lnTo>
                      <a:pt x="80" y="1036"/>
                    </a:lnTo>
                    <a:lnTo>
                      <a:pt x="80" y="1031"/>
                    </a:lnTo>
                    <a:lnTo>
                      <a:pt x="80" y="1025"/>
                    </a:lnTo>
                    <a:lnTo>
                      <a:pt x="80" y="1022"/>
                    </a:lnTo>
                    <a:lnTo>
                      <a:pt x="79" y="1019"/>
                    </a:lnTo>
                    <a:lnTo>
                      <a:pt x="76" y="1017"/>
                    </a:lnTo>
                    <a:lnTo>
                      <a:pt x="74" y="1016"/>
                    </a:lnTo>
                    <a:lnTo>
                      <a:pt x="68" y="1013"/>
                    </a:lnTo>
                    <a:lnTo>
                      <a:pt x="60" y="1011"/>
                    </a:lnTo>
                    <a:lnTo>
                      <a:pt x="54" y="1011"/>
                    </a:lnTo>
                    <a:lnTo>
                      <a:pt x="49" y="1010"/>
                    </a:lnTo>
                    <a:lnTo>
                      <a:pt x="43" y="1007"/>
                    </a:lnTo>
                    <a:lnTo>
                      <a:pt x="37" y="1005"/>
                    </a:lnTo>
                    <a:lnTo>
                      <a:pt x="31" y="1000"/>
                    </a:lnTo>
                    <a:lnTo>
                      <a:pt x="25" y="996"/>
                    </a:lnTo>
                    <a:lnTo>
                      <a:pt x="19" y="988"/>
                    </a:lnTo>
                    <a:lnTo>
                      <a:pt x="13" y="980"/>
                    </a:lnTo>
                    <a:lnTo>
                      <a:pt x="8" y="971"/>
                    </a:lnTo>
                    <a:lnTo>
                      <a:pt x="5" y="961"/>
                    </a:lnTo>
                    <a:lnTo>
                      <a:pt x="1" y="952"/>
                    </a:lnTo>
                    <a:lnTo>
                      <a:pt x="0" y="942"/>
                    </a:lnTo>
                    <a:lnTo>
                      <a:pt x="0" y="934"/>
                    </a:lnTo>
                    <a:lnTo>
                      <a:pt x="1" y="927"/>
                    </a:lnTo>
                    <a:lnTo>
                      <a:pt x="3" y="921"/>
                    </a:lnTo>
                    <a:lnTo>
                      <a:pt x="5" y="917"/>
                    </a:lnTo>
                    <a:lnTo>
                      <a:pt x="10" y="914"/>
                    </a:lnTo>
                    <a:lnTo>
                      <a:pt x="12" y="910"/>
                    </a:lnTo>
                    <a:lnTo>
                      <a:pt x="12" y="906"/>
                    </a:lnTo>
                    <a:lnTo>
                      <a:pt x="11" y="902"/>
                    </a:lnTo>
                    <a:lnTo>
                      <a:pt x="11" y="898"/>
                    </a:lnTo>
                    <a:lnTo>
                      <a:pt x="11" y="896"/>
                    </a:lnTo>
                    <a:lnTo>
                      <a:pt x="12" y="892"/>
                    </a:lnTo>
                    <a:lnTo>
                      <a:pt x="13" y="890"/>
                    </a:lnTo>
                    <a:lnTo>
                      <a:pt x="16" y="887"/>
                    </a:lnTo>
                    <a:lnTo>
                      <a:pt x="19" y="885"/>
                    </a:lnTo>
                    <a:lnTo>
                      <a:pt x="23" y="884"/>
                    </a:lnTo>
                    <a:lnTo>
                      <a:pt x="27" y="883"/>
                    </a:lnTo>
                    <a:lnTo>
                      <a:pt x="38" y="881"/>
                    </a:lnTo>
                    <a:lnTo>
                      <a:pt x="47" y="879"/>
                    </a:lnTo>
                    <a:lnTo>
                      <a:pt x="50" y="876"/>
                    </a:lnTo>
                    <a:lnTo>
                      <a:pt x="54" y="872"/>
                    </a:lnTo>
                    <a:lnTo>
                      <a:pt x="56" y="867"/>
                    </a:lnTo>
                    <a:lnTo>
                      <a:pt x="58" y="860"/>
                    </a:lnTo>
                    <a:lnTo>
                      <a:pt x="63" y="842"/>
                    </a:lnTo>
                    <a:lnTo>
                      <a:pt x="67" y="832"/>
                    </a:lnTo>
                    <a:lnTo>
                      <a:pt x="69" y="828"/>
                    </a:lnTo>
                    <a:lnTo>
                      <a:pt x="71" y="824"/>
                    </a:lnTo>
                    <a:lnTo>
                      <a:pt x="75" y="822"/>
                    </a:lnTo>
                    <a:lnTo>
                      <a:pt x="80" y="818"/>
                    </a:lnTo>
                    <a:lnTo>
                      <a:pt x="88" y="811"/>
                    </a:lnTo>
                    <a:lnTo>
                      <a:pt x="96" y="802"/>
                    </a:lnTo>
                    <a:lnTo>
                      <a:pt x="104" y="790"/>
                    </a:lnTo>
                    <a:lnTo>
                      <a:pt x="107" y="782"/>
                    </a:lnTo>
                    <a:lnTo>
                      <a:pt x="108" y="778"/>
                    </a:lnTo>
                    <a:lnTo>
                      <a:pt x="111" y="776"/>
                    </a:lnTo>
                    <a:lnTo>
                      <a:pt x="113" y="773"/>
                    </a:lnTo>
                    <a:lnTo>
                      <a:pt x="117" y="771"/>
                    </a:lnTo>
                    <a:lnTo>
                      <a:pt x="120" y="770"/>
                    </a:lnTo>
                    <a:lnTo>
                      <a:pt x="124" y="769"/>
                    </a:lnTo>
                    <a:lnTo>
                      <a:pt x="129" y="767"/>
                    </a:lnTo>
                    <a:lnTo>
                      <a:pt x="134" y="767"/>
                    </a:lnTo>
                    <a:lnTo>
                      <a:pt x="143" y="767"/>
                    </a:lnTo>
                    <a:lnTo>
                      <a:pt x="150" y="765"/>
                    </a:lnTo>
                    <a:lnTo>
                      <a:pt x="153" y="761"/>
                    </a:lnTo>
                    <a:lnTo>
                      <a:pt x="156" y="758"/>
                    </a:lnTo>
                    <a:lnTo>
                      <a:pt x="158" y="754"/>
                    </a:lnTo>
                    <a:lnTo>
                      <a:pt x="162" y="752"/>
                    </a:lnTo>
                    <a:lnTo>
                      <a:pt x="167" y="751"/>
                    </a:lnTo>
                    <a:lnTo>
                      <a:pt x="171" y="751"/>
                    </a:lnTo>
                    <a:lnTo>
                      <a:pt x="176" y="750"/>
                    </a:lnTo>
                    <a:lnTo>
                      <a:pt x="178" y="747"/>
                    </a:lnTo>
                    <a:lnTo>
                      <a:pt x="180" y="745"/>
                    </a:lnTo>
                    <a:lnTo>
                      <a:pt x="181" y="742"/>
                    </a:lnTo>
                    <a:lnTo>
                      <a:pt x="181" y="739"/>
                    </a:lnTo>
                    <a:lnTo>
                      <a:pt x="180" y="735"/>
                    </a:lnTo>
                    <a:lnTo>
                      <a:pt x="180" y="731"/>
                    </a:lnTo>
                    <a:lnTo>
                      <a:pt x="180" y="726"/>
                    </a:lnTo>
                    <a:lnTo>
                      <a:pt x="181" y="721"/>
                    </a:lnTo>
                    <a:lnTo>
                      <a:pt x="183" y="716"/>
                    </a:lnTo>
                    <a:lnTo>
                      <a:pt x="187" y="713"/>
                    </a:lnTo>
                    <a:lnTo>
                      <a:pt x="192" y="709"/>
                    </a:lnTo>
                    <a:lnTo>
                      <a:pt x="197" y="706"/>
                    </a:lnTo>
                    <a:lnTo>
                      <a:pt x="203" y="702"/>
                    </a:lnTo>
                    <a:lnTo>
                      <a:pt x="211" y="698"/>
                    </a:lnTo>
                    <a:lnTo>
                      <a:pt x="219" y="695"/>
                    </a:lnTo>
                    <a:lnTo>
                      <a:pt x="226" y="690"/>
                    </a:lnTo>
                    <a:lnTo>
                      <a:pt x="233" y="684"/>
                    </a:lnTo>
                    <a:lnTo>
                      <a:pt x="240" y="678"/>
                    </a:lnTo>
                    <a:lnTo>
                      <a:pt x="245" y="672"/>
                    </a:lnTo>
                    <a:lnTo>
                      <a:pt x="249" y="666"/>
                    </a:lnTo>
                    <a:lnTo>
                      <a:pt x="249" y="660"/>
                    </a:lnTo>
                    <a:lnTo>
                      <a:pt x="247" y="650"/>
                    </a:lnTo>
                    <a:lnTo>
                      <a:pt x="246" y="638"/>
                    </a:lnTo>
                    <a:lnTo>
                      <a:pt x="247" y="633"/>
                    </a:lnTo>
                    <a:lnTo>
                      <a:pt x="247" y="627"/>
                    </a:lnTo>
                    <a:lnTo>
                      <a:pt x="250" y="622"/>
                    </a:lnTo>
                    <a:lnTo>
                      <a:pt x="252" y="618"/>
                    </a:lnTo>
                    <a:lnTo>
                      <a:pt x="266" y="602"/>
                    </a:lnTo>
                    <a:lnTo>
                      <a:pt x="276" y="589"/>
                    </a:lnTo>
                    <a:lnTo>
                      <a:pt x="277" y="582"/>
                    </a:lnTo>
                    <a:lnTo>
                      <a:pt x="281" y="577"/>
                    </a:lnTo>
                    <a:lnTo>
                      <a:pt x="284" y="572"/>
                    </a:lnTo>
                    <a:lnTo>
                      <a:pt x="288" y="570"/>
                    </a:lnTo>
                    <a:lnTo>
                      <a:pt x="291" y="567"/>
                    </a:lnTo>
                    <a:lnTo>
                      <a:pt x="294" y="562"/>
                    </a:lnTo>
                    <a:lnTo>
                      <a:pt x="295" y="553"/>
                    </a:lnTo>
                    <a:lnTo>
                      <a:pt x="294" y="543"/>
                    </a:lnTo>
                    <a:lnTo>
                      <a:pt x="290" y="532"/>
                    </a:lnTo>
                    <a:lnTo>
                      <a:pt x="283" y="520"/>
                    </a:lnTo>
                    <a:lnTo>
                      <a:pt x="280" y="515"/>
                    </a:lnTo>
                    <a:lnTo>
                      <a:pt x="277" y="509"/>
                    </a:lnTo>
                    <a:lnTo>
                      <a:pt x="275" y="505"/>
                    </a:lnTo>
                    <a:lnTo>
                      <a:pt x="274" y="499"/>
                    </a:lnTo>
                    <a:lnTo>
                      <a:pt x="275" y="488"/>
                    </a:lnTo>
                    <a:lnTo>
                      <a:pt x="276" y="480"/>
                    </a:lnTo>
                    <a:lnTo>
                      <a:pt x="278" y="476"/>
                    </a:lnTo>
                    <a:lnTo>
                      <a:pt x="280" y="474"/>
                    </a:lnTo>
                    <a:lnTo>
                      <a:pt x="282" y="471"/>
                    </a:lnTo>
                    <a:lnTo>
                      <a:pt x="285" y="470"/>
                    </a:lnTo>
                    <a:lnTo>
                      <a:pt x="288" y="470"/>
                    </a:lnTo>
                    <a:lnTo>
                      <a:pt x="290" y="468"/>
                    </a:lnTo>
                    <a:lnTo>
                      <a:pt x="293" y="467"/>
                    </a:lnTo>
                    <a:lnTo>
                      <a:pt x="294" y="463"/>
                    </a:lnTo>
                    <a:lnTo>
                      <a:pt x="295" y="461"/>
                    </a:lnTo>
                    <a:lnTo>
                      <a:pt x="295" y="457"/>
                    </a:lnTo>
                    <a:lnTo>
                      <a:pt x="294" y="454"/>
                    </a:lnTo>
                    <a:lnTo>
                      <a:pt x="291" y="450"/>
                    </a:lnTo>
                    <a:lnTo>
                      <a:pt x="287" y="444"/>
                    </a:lnTo>
                    <a:lnTo>
                      <a:pt x="282" y="437"/>
                    </a:lnTo>
                    <a:lnTo>
                      <a:pt x="280" y="433"/>
                    </a:lnTo>
                    <a:lnTo>
                      <a:pt x="278" y="430"/>
                    </a:lnTo>
                    <a:lnTo>
                      <a:pt x="278" y="424"/>
                    </a:lnTo>
                    <a:lnTo>
                      <a:pt x="278" y="419"/>
                    </a:lnTo>
                    <a:lnTo>
                      <a:pt x="280" y="412"/>
                    </a:lnTo>
                    <a:lnTo>
                      <a:pt x="282" y="406"/>
                    </a:lnTo>
                    <a:lnTo>
                      <a:pt x="284" y="401"/>
                    </a:lnTo>
                    <a:lnTo>
                      <a:pt x="289" y="397"/>
                    </a:lnTo>
                    <a:lnTo>
                      <a:pt x="294" y="393"/>
                    </a:lnTo>
                    <a:lnTo>
                      <a:pt x="300" y="391"/>
                    </a:lnTo>
                    <a:lnTo>
                      <a:pt x="304" y="389"/>
                    </a:lnTo>
                    <a:lnTo>
                      <a:pt x="310" y="392"/>
                    </a:lnTo>
                    <a:lnTo>
                      <a:pt x="321" y="397"/>
                    </a:lnTo>
                    <a:lnTo>
                      <a:pt x="332" y="400"/>
                    </a:lnTo>
                    <a:lnTo>
                      <a:pt x="341" y="401"/>
                    </a:lnTo>
                    <a:lnTo>
                      <a:pt x="351" y="401"/>
                    </a:lnTo>
                    <a:lnTo>
                      <a:pt x="360" y="400"/>
                    </a:lnTo>
                    <a:lnTo>
                      <a:pt x="370" y="400"/>
                    </a:lnTo>
                    <a:lnTo>
                      <a:pt x="378" y="402"/>
                    </a:lnTo>
                    <a:lnTo>
                      <a:pt x="386" y="406"/>
                    </a:lnTo>
                    <a:lnTo>
                      <a:pt x="395" y="410"/>
                    </a:lnTo>
                    <a:lnTo>
                      <a:pt x="401" y="411"/>
                    </a:lnTo>
                    <a:lnTo>
                      <a:pt x="404" y="411"/>
                    </a:lnTo>
                    <a:lnTo>
                      <a:pt x="407" y="410"/>
                    </a:lnTo>
                    <a:lnTo>
                      <a:pt x="409" y="406"/>
                    </a:lnTo>
                    <a:lnTo>
                      <a:pt x="411" y="401"/>
                    </a:lnTo>
                    <a:lnTo>
                      <a:pt x="414" y="393"/>
                    </a:lnTo>
                    <a:lnTo>
                      <a:pt x="417" y="385"/>
                    </a:lnTo>
                    <a:lnTo>
                      <a:pt x="421" y="382"/>
                    </a:lnTo>
                    <a:lnTo>
                      <a:pt x="425" y="380"/>
                    </a:lnTo>
                    <a:lnTo>
                      <a:pt x="430" y="378"/>
                    </a:lnTo>
                    <a:lnTo>
                      <a:pt x="436" y="376"/>
                    </a:lnTo>
                    <a:lnTo>
                      <a:pt x="448" y="373"/>
                    </a:lnTo>
                    <a:lnTo>
                      <a:pt x="455" y="370"/>
                    </a:lnTo>
                    <a:lnTo>
                      <a:pt x="457" y="368"/>
                    </a:lnTo>
                    <a:lnTo>
                      <a:pt x="457" y="366"/>
                    </a:lnTo>
                    <a:lnTo>
                      <a:pt x="457" y="362"/>
                    </a:lnTo>
                    <a:lnTo>
                      <a:pt x="457" y="357"/>
                    </a:lnTo>
                    <a:lnTo>
                      <a:pt x="454" y="344"/>
                    </a:lnTo>
                    <a:lnTo>
                      <a:pt x="451" y="331"/>
                    </a:lnTo>
                    <a:lnTo>
                      <a:pt x="448" y="324"/>
                    </a:lnTo>
                    <a:lnTo>
                      <a:pt x="446" y="319"/>
                    </a:lnTo>
                    <a:lnTo>
                      <a:pt x="442" y="315"/>
                    </a:lnTo>
                    <a:lnTo>
                      <a:pt x="439" y="312"/>
                    </a:lnTo>
                    <a:lnTo>
                      <a:pt x="421" y="306"/>
                    </a:lnTo>
                    <a:lnTo>
                      <a:pt x="406" y="300"/>
                    </a:lnTo>
                    <a:lnTo>
                      <a:pt x="402" y="297"/>
                    </a:lnTo>
                    <a:lnTo>
                      <a:pt x="400" y="291"/>
                    </a:lnTo>
                    <a:lnTo>
                      <a:pt x="397" y="285"/>
                    </a:lnTo>
                    <a:lnTo>
                      <a:pt x="396" y="279"/>
                    </a:lnTo>
                    <a:lnTo>
                      <a:pt x="396" y="272"/>
                    </a:lnTo>
                    <a:lnTo>
                      <a:pt x="397" y="267"/>
                    </a:lnTo>
                    <a:lnTo>
                      <a:pt x="397" y="265"/>
                    </a:lnTo>
                    <a:lnTo>
                      <a:pt x="400" y="263"/>
                    </a:lnTo>
                    <a:lnTo>
                      <a:pt x="401" y="262"/>
                    </a:lnTo>
                    <a:lnTo>
                      <a:pt x="403" y="261"/>
                    </a:lnTo>
                    <a:lnTo>
                      <a:pt x="411" y="260"/>
                    </a:lnTo>
                    <a:lnTo>
                      <a:pt x="421" y="259"/>
                    </a:lnTo>
                    <a:lnTo>
                      <a:pt x="425" y="257"/>
                    </a:lnTo>
                    <a:lnTo>
                      <a:pt x="428" y="255"/>
                    </a:lnTo>
                    <a:lnTo>
                      <a:pt x="432" y="252"/>
                    </a:lnTo>
                    <a:lnTo>
                      <a:pt x="434" y="248"/>
                    </a:lnTo>
                    <a:lnTo>
                      <a:pt x="438" y="240"/>
                    </a:lnTo>
                    <a:lnTo>
                      <a:pt x="441" y="234"/>
                    </a:lnTo>
                    <a:lnTo>
                      <a:pt x="445" y="233"/>
                    </a:lnTo>
                    <a:lnTo>
                      <a:pt x="447" y="233"/>
                    </a:lnTo>
                    <a:lnTo>
                      <a:pt x="451" y="234"/>
                    </a:lnTo>
                    <a:lnTo>
                      <a:pt x="455" y="236"/>
                    </a:lnTo>
                    <a:lnTo>
                      <a:pt x="459" y="240"/>
                    </a:lnTo>
                    <a:lnTo>
                      <a:pt x="463" y="241"/>
                    </a:lnTo>
                    <a:lnTo>
                      <a:pt x="466" y="242"/>
                    </a:lnTo>
                    <a:lnTo>
                      <a:pt x="470" y="242"/>
                    </a:lnTo>
                    <a:lnTo>
                      <a:pt x="472" y="241"/>
                    </a:lnTo>
                    <a:lnTo>
                      <a:pt x="474" y="240"/>
                    </a:lnTo>
                    <a:lnTo>
                      <a:pt x="476" y="237"/>
                    </a:lnTo>
                    <a:lnTo>
                      <a:pt x="478" y="235"/>
                    </a:lnTo>
                    <a:lnTo>
                      <a:pt x="483" y="228"/>
                    </a:lnTo>
                    <a:lnTo>
                      <a:pt x="485" y="219"/>
                    </a:lnTo>
                    <a:lnTo>
                      <a:pt x="485" y="211"/>
                    </a:lnTo>
                    <a:lnTo>
                      <a:pt x="485" y="203"/>
                    </a:lnTo>
                    <a:lnTo>
                      <a:pt x="483" y="196"/>
                    </a:lnTo>
                    <a:lnTo>
                      <a:pt x="482" y="189"/>
                    </a:lnTo>
                    <a:lnTo>
                      <a:pt x="483" y="186"/>
                    </a:lnTo>
                    <a:lnTo>
                      <a:pt x="484" y="184"/>
                    </a:lnTo>
                    <a:lnTo>
                      <a:pt x="486" y="183"/>
                    </a:lnTo>
                    <a:lnTo>
                      <a:pt x="491" y="183"/>
                    </a:lnTo>
                    <a:lnTo>
                      <a:pt x="495" y="181"/>
                    </a:lnTo>
                    <a:lnTo>
                      <a:pt x="498" y="181"/>
                    </a:lnTo>
                    <a:lnTo>
                      <a:pt x="502" y="179"/>
                    </a:lnTo>
                    <a:lnTo>
                      <a:pt x="503" y="177"/>
                    </a:lnTo>
                    <a:lnTo>
                      <a:pt x="507" y="170"/>
                    </a:lnTo>
                    <a:lnTo>
                      <a:pt x="507" y="160"/>
                    </a:lnTo>
                    <a:lnTo>
                      <a:pt x="507" y="147"/>
                    </a:lnTo>
                    <a:lnTo>
                      <a:pt x="507" y="133"/>
                    </a:lnTo>
                    <a:lnTo>
                      <a:pt x="508" y="118"/>
                    </a:lnTo>
                    <a:lnTo>
                      <a:pt x="510" y="108"/>
                    </a:lnTo>
                    <a:lnTo>
                      <a:pt x="515" y="97"/>
                    </a:lnTo>
                    <a:lnTo>
                      <a:pt x="518" y="83"/>
                    </a:lnTo>
                    <a:lnTo>
                      <a:pt x="522" y="68"/>
                    </a:lnTo>
                    <a:lnTo>
                      <a:pt x="523" y="57"/>
                    </a:lnTo>
                    <a:lnTo>
                      <a:pt x="523" y="42"/>
                    </a:lnTo>
                    <a:lnTo>
                      <a:pt x="521" y="30"/>
                    </a:lnTo>
                    <a:lnTo>
                      <a:pt x="521" y="27"/>
                    </a:lnTo>
                    <a:lnTo>
                      <a:pt x="523" y="23"/>
                    </a:lnTo>
                    <a:lnTo>
                      <a:pt x="527" y="19"/>
                    </a:lnTo>
                    <a:lnTo>
                      <a:pt x="533" y="15"/>
                    </a:lnTo>
                    <a:lnTo>
                      <a:pt x="539" y="10"/>
                    </a:lnTo>
                    <a:lnTo>
                      <a:pt x="548" y="5"/>
                    </a:lnTo>
                    <a:lnTo>
                      <a:pt x="553" y="4"/>
                    </a:lnTo>
                    <a:lnTo>
                      <a:pt x="558" y="2"/>
                    </a:lnTo>
                    <a:lnTo>
                      <a:pt x="564" y="2"/>
                    </a:lnTo>
                    <a:lnTo>
                      <a:pt x="571" y="1"/>
                    </a:lnTo>
                    <a:lnTo>
                      <a:pt x="585" y="1"/>
                    </a:lnTo>
                    <a:lnTo>
                      <a:pt x="598" y="1"/>
                    </a:lnTo>
                    <a:lnTo>
                      <a:pt x="610" y="0"/>
                    </a:lnTo>
                    <a:lnTo>
                      <a:pt x="618" y="0"/>
                    </a:lnTo>
                    <a:lnTo>
                      <a:pt x="622" y="1"/>
                    </a:lnTo>
                    <a:lnTo>
                      <a:pt x="624" y="2"/>
                    </a:lnTo>
                    <a:lnTo>
                      <a:pt x="628" y="4"/>
                    </a:lnTo>
                    <a:lnTo>
                      <a:pt x="631" y="8"/>
                    </a:lnTo>
                    <a:lnTo>
                      <a:pt x="635" y="13"/>
                    </a:lnTo>
                    <a:lnTo>
                      <a:pt x="637" y="19"/>
                    </a:lnTo>
                    <a:lnTo>
                      <a:pt x="640" y="25"/>
                    </a:lnTo>
                    <a:lnTo>
                      <a:pt x="642" y="30"/>
                    </a:lnTo>
                    <a:lnTo>
                      <a:pt x="644" y="38"/>
                    </a:lnTo>
                    <a:lnTo>
                      <a:pt x="648" y="45"/>
                    </a:lnTo>
                    <a:lnTo>
                      <a:pt x="653" y="53"/>
                    </a:lnTo>
                    <a:lnTo>
                      <a:pt x="659" y="60"/>
                    </a:lnTo>
                    <a:lnTo>
                      <a:pt x="665" y="67"/>
                    </a:lnTo>
                    <a:lnTo>
                      <a:pt x="672" y="74"/>
                    </a:lnTo>
                    <a:lnTo>
                      <a:pt x="679" y="79"/>
                    </a:lnTo>
                    <a:lnTo>
                      <a:pt x="686" y="83"/>
                    </a:lnTo>
                    <a:lnTo>
                      <a:pt x="703" y="88"/>
                    </a:lnTo>
                    <a:lnTo>
                      <a:pt x="721" y="91"/>
                    </a:lnTo>
                    <a:lnTo>
                      <a:pt x="730" y="92"/>
                    </a:lnTo>
                    <a:lnTo>
                      <a:pt x="740" y="92"/>
                    </a:lnTo>
                    <a:lnTo>
                      <a:pt x="748" y="91"/>
                    </a:lnTo>
                    <a:lnTo>
                      <a:pt x="756" y="90"/>
                    </a:lnTo>
                    <a:lnTo>
                      <a:pt x="769" y="89"/>
                    </a:lnTo>
                    <a:lnTo>
                      <a:pt x="782" y="88"/>
                    </a:lnTo>
                    <a:lnTo>
                      <a:pt x="788" y="88"/>
                    </a:lnTo>
                    <a:lnTo>
                      <a:pt x="794" y="88"/>
                    </a:lnTo>
                    <a:lnTo>
                      <a:pt x="800" y="90"/>
                    </a:lnTo>
                    <a:lnTo>
                      <a:pt x="806" y="91"/>
                    </a:lnTo>
                    <a:lnTo>
                      <a:pt x="811" y="96"/>
                    </a:lnTo>
                    <a:lnTo>
                      <a:pt x="816" y="101"/>
                    </a:lnTo>
                    <a:lnTo>
                      <a:pt x="819" y="107"/>
                    </a:lnTo>
                    <a:lnTo>
                      <a:pt x="823" y="114"/>
                    </a:lnTo>
                    <a:lnTo>
                      <a:pt x="828" y="128"/>
                    </a:lnTo>
                    <a:lnTo>
                      <a:pt x="832" y="141"/>
                    </a:lnTo>
                    <a:lnTo>
                      <a:pt x="835" y="145"/>
                    </a:lnTo>
                    <a:lnTo>
                      <a:pt x="838" y="147"/>
                    </a:lnTo>
                    <a:lnTo>
                      <a:pt x="842" y="148"/>
                    </a:lnTo>
                    <a:lnTo>
                      <a:pt x="847" y="148"/>
                    </a:lnTo>
                    <a:lnTo>
                      <a:pt x="851" y="147"/>
                    </a:lnTo>
                    <a:lnTo>
                      <a:pt x="856" y="145"/>
                    </a:lnTo>
                    <a:lnTo>
                      <a:pt x="860" y="140"/>
                    </a:lnTo>
                    <a:lnTo>
                      <a:pt x="863" y="135"/>
                    </a:lnTo>
                    <a:lnTo>
                      <a:pt x="869" y="126"/>
                    </a:lnTo>
                    <a:lnTo>
                      <a:pt x="875" y="118"/>
                    </a:lnTo>
                    <a:lnTo>
                      <a:pt x="883" y="114"/>
                    </a:lnTo>
                    <a:lnTo>
                      <a:pt x="895" y="108"/>
                    </a:lnTo>
                    <a:lnTo>
                      <a:pt x="901" y="104"/>
                    </a:lnTo>
                    <a:lnTo>
                      <a:pt x="907" y="99"/>
                    </a:lnTo>
                    <a:lnTo>
                      <a:pt x="913" y="96"/>
                    </a:lnTo>
                    <a:lnTo>
                      <a:pt x="917" y="91"/>
                    </a:lnTo>
                    <a:lnTo>
                      <a:pt x="919" y="86"/>
                    </a:lnTo>
                    <a:lnTo>
                      <a:pt x="921" y="82"/>
                    </a:lnTo>
                    <a:lnTo>
                      <a:pt x="923" y="77"/>
                    </a:lnTo>
                    <a:lnTo>
                      <a:pt x="921" y="73"/>
                    </a:lnTo>
                    <a:lnTo>
                      <a:pt x="920" y="70"/>
                    </a:lnTo>
                    <a:lnTo>
                      <a:pt x="920" y="65"/>
                    </a:lnTo>
                    <a:lnTo>
                      <a:pt x="920" y="60"/>
                    </a:lnTo>
                    <a:lnTo>
                      <a:pt x="921" y="57"/>
                    </a:lnTo>
                    <a:lnTo>
                      <a:pt x="924" y="52"/>
                    </a:lnTo>
                    <a:lnTo>
                      <a:pt x="927" y="48"/>
                    </a:lnTo>
                    <a:lnTo>
                      <a:pt x="931" y="44"/>
                    </a:lnTo>
                    <a:lnTo>
                      <a:pt x="936" y="41"/>
                    </a:lnTo>
                    <a:lnTo>
                      <a:pt x="948" y="35"/>
                    </a:lnTo>
                    <a:lnTo>
                      <a:pt x="963" y="30"/>
                    </a:lnTo>
                    <a:lnTo>
                      <a:pt x="977" y="27"/>
                    </a:lnTo>
                    <a:lnTo>
                      <a:pt x="989" y="25"/>
                    </a:lnTo>
                    <a:lnTo>
                      <a:pt x="994" y="23"/>
                    </a:lnTo>
                    <a:lnTo>
                      <a:pt x="999" y="23"/>
                    </a:lnTo>
                    <a:lnTo>
                      <a:pt x="1003" y="25"/>
                    </a:lnTo>
                    <a:lnTo>
                      <a:pt x="1008" y="26"/>
                    </a:lnTo>
                    <a:lnTo>
                      <a:pt x="1012" y="29"/>
                    </a:lnTo>
                    <a:lnTo>
                      <a:pt x="1015" y="33"/>
                    </a:lnTo>
                    <a:lnTo>
                      <a:pt x="1018" y="39"/>
                    </a:lnTo>
                    <a:lnTo>
                      <a:pt x="1019" y="46"/>
                    </a:lnTo>
                    <a:lnTo>
                      <a:pt x="1020" y="63"/>
                    </a:lnTo>
                    <a:lnTo>
                      <a:pt x="1021" y="78"/>
                    </a:lnTo>
                    <a:lnTo>
                      <a:pt x="1021" y="86"/>
                    </a:lnTo>
                    <a:lnTo>
                      <a:pt x="1022" y="92"/>
                    </a:lnTo>
                    <a:lnTo>
                      <a:pt x="1024" y="98"/>
                    </a:lnTo>
                    <a:lnTo>
                      <a:pt x="1025" y="102"/>
                    </a:lnTo>
                    <a:lnTo>
                      <a:pt x="1028" y="105"/>
                    </a:lnTo>
                    <a:lnTo>
                      <a:pt x="1034" y="108"/>
                    </a:lnTo>
                    <a:lnTo>
                      <a:pt x="1040" y="111"/>
                    </a:lnTo>
                    <a:lnTo>
                      <a:pt x="1049" y="112"/>
                    </a:lnTo>
                    <a:lnTo>
                      <a:pt x="1058" y="115"/>
                    </a:lnTo>
                    <a:lnTo>
                      <a:pt x="1068" y="116"/>
                    </a:lnTo>
                    <a:lnTo>
                      <a:pt x="1076" y="116"/>
                    </a:lnTo>
                    <a:lnTo>
                      <a:pt x="1085" y="116"/>
                    </a:lnTo>
                    <a:lnTo>
                      <a:pt x="1094" y="116"/>
                    </a:lnTo>
                    <a:lnTo>
                      <a:pt x="1102" y="117"/>
                    </a:lnTo>
                    <a:lnTo>
                      <a:pt x="1108" y="120"/>
                    </a:lnTo>
                    <a:lnTo>
                      <a:pt x="1114" y="123"/>
                    </a:lnTo>
                    <a:lnTo>
                      <a:pt x="1120" y="136"/>
                    </a:lnTo>
                    <a:lnTo>
                      <a:pt x="1127" y="155"/>
                    </a:lnTo>
                    <a:lnTo>
                      <a:pt x="1127" y="156"/>
                    </a:lnTo>
                    <a:lnTo>
                      <a:pt x="1126" y="156"/>
                    </a:lnTo>
                    <a:lnTo>
                      <a:pt x="1115" y="161"/>
                    </a:lnTo>
                    <a:lnTo>
                      <a:pt x="1104" y="170"/>
                    </a:lnTo>
                    <a:lnTo>
                      <a:pt x="1100" y="174"/>
                    </a:lnTo>
                    <a:lnTo>
                      <a:pt x="1096" y="179"/>
                    </a:lnTo>
                    <a:lnTo>
                      <a:pt x="1094" y="183"/>
                    </a:lnTo>
                    <a:lnTo>
                      <a:pt x="1093" y="186"/>
                    </a:lnTo>
                    <a:lnTo>
                      <a:pt x="1091" y="193"/>
                    </a:lnTo>
                    <a:lnTo>
                      <a:pt x="1089" y="199"/>
                    </a:lnTo>
                    <a:lnTo>
                      <a:pt x="1087" y="202"/>
                    </a:lnTo>
                    <a:lnTo>
                      <a:pt x="1083" y="204"/>
                    </a:lnTo>
                    <a:lnTo>
                      <a:pt x="1080" y="205"/>
                    </a:lnTo>
                    <a:lnTo>
                      <a:pt x="1076" y="205"/>
                    </a:lnTo>
                    <a:lnTo>
                      <a:pt x="1065" y="206"/>
                    </a:lnTo>
                    <a:lnTo>
                      <a:pt x="1055" y="209"/>
                    </a:lnTo>
                    <a:lnTo>
                      <a:pt x="1049" y="211"/>
                    </a:lnTo>
                    <a:lnTo>
                      <a:pt x="1044" y="215"/>
                    </a:lnTo>
                    <a:lnTo>
                      <a:pt x="1038" y="218"/>
                    </a:lnTo>
                    <a:lnTo>
                      <a:pt x="1033" y="224"/>
                    </a:lnTo>
                    <a:lnTo>
                      <a:pt x="1030" y="230"/>
                    </a:lnTo>
                    <a:lnTo>
                      <a:pt x="1027" y="237"/>
                    </a:lnTo>
                    <a:lnTo>
                      <a:pt x="1026" y="246"/>
                    </a:lnTo>
                    <a:lnTo>
                      <a:pt x="1025" y="255"/>
                    </a:lnTo>
                    <a:lnTo>
                      <a:pt x="1025" y="272"/>
                    </a:lnTo>
                    <a:lnTo>
                      <a:pt x="1026" y="284"/>
                    </a:lnTo>
                    <a:lnTo>
                      <a:pt x="1025" y="288"/>
                    </a:lnTo>
                    <a:lnTo>
                      <a:pt x="1022" y="293"/>
                    </a:lnTo>
                    <a:lnTo>
                      <a:pt x="1019" y="298"/>
                    </a:lnTo>
                    <a:lnTo>
                      <a:pt x="1014" y="303"/>
                    </a:lnTo>
                    <a:lnTo>
                      <a:pt x="1002" y="311"/>
                    </a:lnTo>
                    <a:lnTo>
                      <a:pt x="989" y="319"/>
                    </a:lnTo>
                    <a:lnTo>
                      <a:pt x="983" y="323"/>
                    </a:lnTo>
                    <a:lnTo>
                      <a:pt x="977" y="325"/>
                    </a:lnTo>
                    <a:lnTo>
                      <a:pt x="971" y="328"/>
                    </a:lnTo>
                    <a:lnTo>
                      <a:pt x="967" y="329"/>
                    </a:lnTo>
                    <a:lnTo>
                      <a:pt x="962" y="329"/>
                    </a:lnTo>
                    <a:lnTo>
                      <a:pt x="957" y="328"/>
                    </a:lnTo>
                    <a:lnTo>
                      <a:pt x="952" y="325"/>
                    </a:lnTo>
                    <a:lnTo>
                      <a:pt x="948" y="322"/>
                    </a:lnTo>
                    <a:lnTo>
                      <a:pt x="940" y="316"/>
                    </a:lnTo>
                    <a:lnTo>
                      <a:pt x="931" y="312"/>
                    </a:lnTo>
                    <a:lnTo>
                      <a:pt x="919" y="310"/>
                    </a:lnTo>
                    <a:lnTo>
                      <a:pt x="907" y="309"/>
                    </a:lnTo>
                    <a:lnTo>
                      <a:pt x="893" y="310"/>
                    </a:lnTo>
                    <a:lnTo>
                      <a:pt x="879" y="311"/>
                    </a:lnTo>
                    <a:lnTo>
                      <a:pt x="866" y="312"/>
                    </a:lnTo>
                    <a:lnTo>
                      <a:pt x="852" y="317"/>
                    </a:lnTo>
                    <a:lnTo>
                      <a:pt x="847" y="319"/>
                    </a:lnTo>
                    <a:lnTo>
                      <a:pt x="841" y="323"/>
                    </a:lnTo>
                    <a:lnTo>
                      <a:pt x="835" y="326"/>
                    </a:lnTo>
                    <a:lnTo>
                      <a:pt x="830" y="331"/>
                    </a:lnTo>
                    <a:lnTo>
                      <a:pt x="823" y="342"/>
                    </a:lnTo>
                    <a:lnTo>
                      <a:pt x="817" y="353"/>
                    </a:lnTo>
                    <a:lnTo>
                      <a:pt x="813" y="359"/>
                    </a:lnTo>
                    <a:lnTo>
                      <a:pt x="808" y="364"/>
                    </a:lnTo>
                    <a:lnTo>
                      <a:pt x="801" y="370"/>
                    </a:lnTo>
                    <a:lnTo>
                      <a:pt x="792" y="376"/>
                    </a:lnTo>
                    <a:lnTo>
                      <a:pt x="784" y="381"/>
                    </a:lnTo>
                    <a:lnTo>
                      <a:pt x="780" y="385"/>
                    </a:lnTo>
                    <a:lnTo>
                      <a:pt x="780" y="386"/>
                    </a:lnTo>
                    <a:lnTo>
                      <a:pt x="780" y="386"/>
                    </a:lnTo>
                    <a:lnTo>
                      <a:pt x="781" y="386"/>
                    </a:lnTo>
                    <a:lnTo>
                      <a:pt x="782" y="387"/>
                    </a:lnTo>
                    <a:lnTo>
                      <a:pt x="793" y="385"/>
                    </a:lnTo>
                    <a:lnTo>
                      <a:pt x="805" y="381"/>
                    </a:lnTo>
                    <a:lnTo>
                      <a:pt x="814" y="375"/>
                    </a:lnTo>
                    <a:lnTo>
                      <a:pt x="826" y="366"/>
                    </a:lnTo>
                    <a:lnTo>
                      <a:pt x="836" y="355"/>
                    </a:lnTo>
                    <a:lnTo>
                      <a:pt x="841" y="348"/>
                    </a:lnTo>
                    <a:lnTo>
                      <a:pt x="845" y="342"/>
                    </a:lnTo>
                    <a:lnTo>
                      <a:pt x="851" y="337"/>
                    </a:lnTo>
                    <a:lnTo>
                      <a:pt x="856" y="335"/>
                    </a:lnTo>
                    <a:lnTo>
                      <a:pt x="860" y="334"/>
                    </a:lnTo>
                    <a:lnTo>
                      <a:pt x="864" y="332"/>
                    </a:lnTo>
                    <a:lnTo>
                      <a:pt x="869" y="334"/>
                    </a:lnTo>
                    <a:lnTo>
                      <a:pt x="879" y="335"/>
                    </a:lnTo>
                    <a:lnTo>
                      <a:pt x="888" y="337"/>
                    </a:lnTo>
                    <a:lnTo>
                      <a:pt x="898" y="339"/>
                    </a:lnTo>
                    <a:lnTo>
                      <a:pt x="904" y="343"/>
                    </a:lnTo>
                    <a:lnTo>
                      <a:pt x="906" y="345"/>
                    </a:lnTo>
                    <a:lnTo>
                      <a:pt x="907" y="349"/>
                    </a:lnTo>
                    <a:lnTo>
                      <a:pt x="908" y="354"/>
                    </a:lnTo>
                    <a:lnTo>
                      <a:pt x="908" y="359"/>
                    </a:lnTo>
                    <a:lnTo>
                      <a:pt x="907" y="370"/>
                    </a:lnTo>
                    <a:lnTo>
                      <a:pt x="906" y="385"/>
                    </a:lnTo>
                    <a:lnTo>
                      <a:pt x="907" y="392"/>
                    </a:lnTo>
                    <a:lnTo>
                      <a:pt x="908" y="398"/>
                    </a:lnTo>
                    <a:lnTo>
                      <a:pt x="912" y="404"/>
                    </a:lnTo>
                    <a:lnTo>
                      <a:pt x="917" y="407"/>
                    </a:lnTo>
                    <a:lnTo>
                      <a:pt x="921" y="412"/>
                    </a:lnTo>
                    <a:lnTo>
                      <a:pt x="927" y="414"/>
                    </a:lnTo>
                    <a:lnTo>
                      <a:pt x="933" y="417"/>
                    </a:lnTo>
                    <a:lnTo>
                      <a:pt x="939" y="419"/>
                    </a:lnTo>
                    <a:lnTo>
                      <a:pt x="952" y="422"/>
                    </a:lnTo>
                    <a:lnTo>
                      <a:pt x="965" y="424"/>
                    </a:lnTo>
                    <a:lnTo>
                      <a:pt x="973" y="424"/>
                    </a:lnTo>
                    <a:lnTo>
                      <a:pt x="978" y="423"/>
                    </a:lnTo>
                    <a:lnTo>
                      <a:pt x="983" y="422"/>
                    </a:lnTo>
                    <a:lnTo>
                      <a:pt x="987" y="419"/>
                    </a:lnTo>
                    <a:lnTo>
                      <a:pt x="995" y="414"/>
                    </a:lnTo>
                    <a:lnTo>
                      <a:pt x="1003" y="412"/>
                    </a:lnTo>
                    <a:lnTo>
                      <a:pt x="1012" y="411"/>
                    </a:lnTo>
                    <a:lnTo>
                      <a:pt x="1021" y="410"/>
                    </a:lnTo>
                    <a:lnTo>
                      <a:pt x="1026" y="407"/>
                    </a:lnTo>
                    <a:lnTo>
                      <a:pt x="1030" y="405"/>
                    </a:lnTo>
                    <a:lnTo>
                      <a:pt x="1033" y="401"/>
                    </a:lnTo>
                    <a:lnTo>
                      <a:pt x="1036" y="397"/>
                    </a:lnTo>
                    <a:lnTo>
                      <a:pt x="1040" y="388"/>
                    </a:lnTo>
                    <a:lnTo>
                      <a:pt x="1043" y="380"/>
                    </a:lnTo>
                    <a:lnTo>
                      <a:pt x="1044" y="376"/>
                    </a:lnTo>
                    <a:lnTo>
                      <a:pt x="1047" y="373"/>
                    </a:lnTo>
                    <a:lnTo>
                      <a:pt x="1052" y="369"/>
                    </a:lnTo>
                    <a:lnTo>
                      <a:pt x="1057" y="364"/>
                    </a:lnTo>
                    <a:lnTo>
                      <a:pt x="1070" y="356"/>
                    </a:lnTo>
                    <a:lnTo>
                      <a:pt x="1083" y="344"/>
                    </a:lnTo>
                    <a:lnTo>
                      <a:pt x="1090" y="338"/>
                    </a:lnTo>
                    <a:lnTo>
                      <a:pt x="1099" y="334"/>
                    </a:lnTo>
                    <a:lnTo>
                      <a:pt x="1107" y="329"/>
                    </a:lnTo>
                    <a:lnTo>
                      <a:pt x="1115" y="325"/>
                    </a:lnTo>
                    <a:lnTo>
                      <a:pt x="1124" y="322"/>
                    </a:lnTo>
                    <a:lnTo>
                      <a:pt x="1132" y="319"/>
                    </a:lnTo>
                    <a:lnTo>
                      <a:pt x="1139" y="318"/>
                    </a:lnTo>
                    <a:lnTo>
                      <a:pt x="1145" y="317"/>
                    </a:lnTo>
                    <a:lnTo>
                      <a:pt x="1159" y="319"/>
                    </a:lnTo>
                    <a:lnTo>
                      <a:pt x="1175" y="324"/>
                    </a:lnTo>
                    <a:lnTo>
                      <a:pt x="1191" y="330"/>
                    </a:lnTo>
                    <a:lnTo>
                      <a:pt x="1208" y="337"/>
                    </a:lnTo>
                    <a:lnTo>
                      <a:pt x="1215" y="341"/>
                    </a:lnTo>
                    <a:lnTo>
                      <a:pt x="1222" y="347"/>
                    </a:lnTo>
                    <a:lnTo>
                      <a:pt x="1228" y="354"/>
                    </a:lnTo>
                    <a:lnTo>
                      <a:pt x="1235" y="361"/>
                    </a:lnTo>
                    <a:lnTo>
                      <a:pt x="1250" y="379"/>
                    </a:lnTo>
                    <a:lnTo>
                      <a:pt x="1264" y="399"/>
                    </a:lnTo>
                    <a:lnTo>
                      <a:pt x="1271" y="407"/>
                    </a:lnTo>
                    <a:lnTo>
                      <a:pt x="1278" y="414"/>
                    </a:lnTo>
                    <a:lnTo>
                      <a:pt x="1286" y="423"/>
                    </a:lnTo>
                    <a:lnTo>
                      <a:pt x="1296" y="430"/>
                    </a:lnTo>
                    <a:lnTo>
                      <a:pt x="1307" y="437"/>
                    </a:lnTo>
                    <a:lnTo>
                      <a:pt x="1317" y="443"/>
                    </a:lnTo>
                    <a:lnTo>
                      <a:pt x="1329" y="449"/>
                    </a:lnTo>
                    <a:lnTo>
                      <a:pt x="1341" y="454"/>
                    </a:lnTo>
                    <a:lnTo>
                      <a:pt x="1358" y="458"/>
                    </a:lnTo>
                    <a:lnTo>
                      <a:pt x="1374" y="462"/>
                    </a:lnTo>
                    <a:lnTo>
                      <a:pt x="1391" y="463"/>
                    </a:lnTo>
                    <a:lnTo>
                      <a:pt x="1405" y="463"/>
                    </a:lnTo>
                    <a:lnTo>
                      <a:pt x="1415" y="465"/>
                    </a:lnTo>
                    <a:lnTo>
                      <a:pt x="1423" y="469"/>
                    </a:lnTo>
                    <a:lnTo>
                      <a:pt x="1430" y="474"/>
                    </a:lnTo>
                    <a:lnTo>
                      <a:pt x="1437" y="476"/>
                    </a:lnTo>
                    <a:lnTo>
                      <a:pt x="1444" y="476"/>
                    </a:lnTo>
                    <a:lnTo>
                      <a:pt x="1456" y="474"/>
                    </a:lnTo>
                    <a:lnTo>
                      <a:pt x="1469" y="470"/>
                    </a:lnTo>
                    <a:lnTo>
                      <a:pt x="1479" y="467"/>
                    </a:lnTo>
                    <a:lnTo>
                      <a:pt x="1483" y="467"/>
                    </a:lnTo>
                    <a:lnTo>
                      <a:pt x="1486" y="465"/>
                    </a:lnTo>
                    <a:lnTo>
                      <a:pt x="1488" y="467"/>
                    </a:lnTo>
                    <a:lnTo>
                      <a:pt x="1491" y="467"/>
                    </a:lnTo>
                    <a:lnTo>
                      <a:pt x="1492" y="468"/>
                    </a:lnTo>
                    <a:lnTo>
                      <a:pt x="1493" y="470"/>
                    </a:lnTo>
                    <a:lnTo>
                      <a:pt x="1493" y="473"/>
                    </a:lnTo>
                    <a:lnTo>
                      <a:pt x="1493" y="475"/>
                    </a:lnTo>
                    <a:lnTo>
                      <a:pt x="1490" y="481"/>
                    </a:lnTo>
                    <a:lnTo>
                      <a:pt x="1485" y="487"/>
                    </a:lnTo>
                    <a:lnTo>
                      <a:pt x="1477" y="492"/>
                    </a:lnTo>
                    <a:lnTo>
                      <a:pt x="1467" y="498"/>
                    </a:lnTo>
                    <a:lnTo>
                      <a:pt x="1455" y="502"/>
                    </a:lnTo>
                    <a:lnTo>
                      <a:pt x="1439" y="509"/>
                    </a:lnTo>
                    <a:lnTo>
                      <a:pt x="1431" y="513"/>
                    </a:lnTo>
                    <a:lnTo>
                      <a:pt x="1423" y="517"/>
                    </a:lnTo>
                    <a:lnTo>
                      <a:pt x="1416" y="521"/>
                    </a:lnTo>
                    <a:lnTo>
                      <a:pt x="1410" y="525"/>
                    </a:lnTo>
                    <a:lnTo>
                      <a:pt x="1405" y="530"/>
                    </a:lnTo>
                    <a:lnTo>
                      <a:pt x="1403" y="534"/>
                    </a:lnTo>
                    <a:lnTo>
                      <a:pt x="1400" y="538"/>
                    </a:lnTo>
                    <a:lnTo>
                      <a:pt x="1399" y="542"/>
                    </a:lnTo>
                    <a:lnTo>
                      <a:pt x="1398" y="547"/>
                    </a:lnTo>
                    <a:lnTo>
                      <a:pt x="1393" y="556"/>
                    </a:lnTo>
                    <a:lnTo>
                      <a:pt x="1390" y="561"/>
                    </a:lnTo>
                    <a:lnTo>
                      <a:pt x="1389" y="565"/>
                    </a:lnTo>
                    <a:lnTo>
                      <a:pt x="1390" y="569"/>
                    </a:lnTo>
                    <a:lnTo>
                      <a:pt x="1391" y="572"/>
                    </a:lnTo>
                    <a:lnTo>
                      <a:pt x="1395" y="576"/>
                    </a:lnTo>
                    <a:lnTo>
                      <a:pt x="1398" y="578"/>
                    </a:lnTo>
                    <a:lnTo>
                      <a:pt x="1403" y="582"/>
                    </a:lnTo>
                    <a:lnTo>
                      <a:pt x="1409" y="583"/>
                    </a:lnTo>
                    <a:lnTo>
                      <a:pt x="1431" y="589"/>
                    </a:lnTo>
                    <a:lnTo>
                      <a:pt x="1444" y="591"/>
                    </a:lnTo>
                    <a:lnTo>
                      <a:pt x="1448" y="593"/>
                    </a:lnTo>
                    <a:lnTo>
                      <a:pt x="1450" y="595"/>
                    </a:lnTo>
                    <a:lnTo>
                      <a:pt x="1450" y="599"/>
                    </a:lnTo>
                    <a:lnTo>
                      <a:pt x="1450" y="602"/>
                    </a:lnTo>
                    <a:lnTo>
                      <a:pt x="1444" y="610"/>
                    </a:lnTo>
                    <a:lnTo>
                      <a:pt x="1437" y="620"/>
                    </a:lnTo>
                    <a:lnTo>
                      <a:pt x="1434" y="624"/>
                    </a:lnTo>
                    <a:lnTo>
                      <a:pt x="1428" y="627"/>
                    </a:lnTo>
                    <a:lnTo>
                      <a:pt x="1423" y="628"/>
                    </a:lnTo>
                    <a:lnTo>
                      <a:pt x="1417" y="628"/>
                    </a:lnTo>
                    <a:lnTo>
                      <a:pt x="1405" y="627"/>
                    </a:lnTo>
                    <a:lnTo>
                      <a:pt x="1396" y="625"/>
                    </a:lnTo>
                    <a:lnTo>
                      <a:pt x="1385" y="622"/>
                    </a:lnTo>
                    <a:lnTo>
                      <a:pt x="1373" y="621"/>
                    </a:lnTo>
                    <a:lnTo>
                      <a:pt x="1360" y="621"/>
                    </a:lnTo>
                    <a:lnTo>
                      <a:pt x="1347" y="621"/>
                    </a:lnTo>
                    <a:lnTo>
                      <a:pt x="1339" y="622"/>
                    </a:lnTo>
                    <a:lnTo>
                      <a:pt x="1330" y="625"/>
                    </a:lnTo>
                    <a:lnTo>
                      <a:pt x="1323" y="627"/>
                    </a:lnTo>
                    <a:lnTo>
                      <a:pt x="1317" y="631"/>
                    </a:lnTo>
                    <a:lnTo>
                      <a:pt x="1315" y="635"/>
                    </a:lnTo>
                    <a:lnTo>
                      <a:pt x="1314" y="641"/>
                    </a:lnTo>
                    <a:lnTo>
                      <a:pt x="1314" y="644"/>
                    </a:lnTo>
                    <a:lnTo>
                      <a:pt x="1314" y="647"/>
                    </a:lnTo>
                    <a:lnTo>
                      <a:pt x="1316" y="650"/>
                    </a:lnTo>
                    <a:lnTo>
                      <a:pt x="1317" y="652"/>
                    </a:lnTo>
                    <a:lnTo>
                      <a:pt x="1320" y="654"/>
                    </a:lnTo>
                    <a:lnTo>
                      <a:pt x="1323" y="656"/>
                    </a:lnTo>
                    <a:lnTo>
                      <a:pt x="1326" y="657"/>
                    </a:lnTo>
                    <a:lnTo>
                      <a:pt x="1329" y="657"/>
                    </a:lnTo>
                    <a:lnTo>
                      <a:pt x="1337" y="656"/>
                    </a:lnTo>
                    <a:lnTo>
                      <a:pt x="1343" y="657"/>
                    </a:lnTo>
                    <a:lnTo>
                      <a:pt x="1351" y="658"/>
                    </a:lnTo>
                    <a:lnTo>
                      <a:pt x="1355" y="660"/>
                    </a:lnTo>
                    <a:lnTo>
                      <a:pt x="1360" y="664"/>
                    </a:lnTo>
                    <a:lnTo>
                      <a:pt x="1364" y="669"/>
                    </a:lnTo>
                    <a:lnTo>
                      <a:pt x="1366" y="671"/>
                    </a:lnTo>
                    <a:lnTo>
                      <a:pt x="1368" y="672"/>
                    </a:lnTo>
                    <a:lnTo>
                      <a:pt x="1371" y="672"/>
                    </a:lnTo>
                    <a:lnTo>
                      <a:pt x="1372" y="672"/>
                    </a:lnTo>
                    <a:lnTo>
                      <a:pt x="1378" y="666"/>
                    </a:lnTo>
                    <a:lnTo>
                      <a:pt x="1383" y="660"/>
                    </a:lnTo>
                    <a:lnTo>
                      <a:pt x="1389" y="656"/>
                    </a:lnTo>
                    <a:lnTo>
                      <a:pt x="1395" y="652"/>
                    </a:lnTo>
                    <a:lnTo>
                      <a:pt x="1402" y="650"/>
                    </a:lnTo>
                    <a:lnTo>
                      <a:pt x="1409" y="649"/>
                    </a:lnTo>
                    <a:lnTo>
                      <a:pt x="1417" y="647"/>
                    </a:lnTo>
                    <a:lnTo>
                      <a:pt x="1427" y="647"/>
                    </a:lnTo>
                    <a:lnTo>
                      <a:pt x="1436" y="649"/>
                    </a:lnTo>
                    <a:lnTo>
                      <a:pt x="1443" y="650"/>
                    </a:lnTo>
                    <a:lnTo>
                      <a:pt x="1447" y="652"/>
                    </a:lnTo>
                    <a:lnTo>
                      <a:pt x="1449" y="653"/>
                    </a:lnTo>
                    <a:lnTo>
                      <a:pt x="1450" y="656"/>
                    </a:lnTo>
                    <a:lnTo>
                      <a:pt x="1450" y="658"/>
                    </a:lnTo>
                    <a:lnTo>
                      <a:pt x="1450" y="664"/>
                    </a:lnTo>
                    <a:lnTo>
                      <a:pt x="1448" y="669"/>
                    </a:lnTo>
                    <a:lnTo>
                      <a:pt x="1443" y="675"/>
                    </a:lnTo>
                    <a:lnTo>
                      <a:pt x="1435" y="683"/>
                    </a:lnTo>
                    <a:lnTo>
                      <a:pt x="1431" y="687"/>
                    </a:lnTo>
                    <a:lnTo>
                      <a:pt x="1430" y="690"/>
                    </a:lnTo>
                    <a:lnTo>
                      <a:pt x="1429" y="694"/>
                    </a:lnTo>
                    <a:lnTo>
                      <a:pt x="1430" y="696"/>
                    </a:lnTo>
                    <a:lnTo>
                      <a:pt x="1435" y="702"/>
                    </a:lnTo>
                    <a:lnTo>
                      <a:pt x="1441" y="707"/>
                    </a:lnTo>
                    <a:lnTo>
                      <a:pt x="1447" y="710"/>
                    </a:lnTo>
                    <a:lnTo>
                      <a:pt x="1452" y="714"/>
                    </a:lnTo>
                    <a:lnTo>
                      <a:pt x="1453" y="715"/>
                    </a:lnTo>
                    <a:lnTo>
                      <a:pt x="1453" y="717"/>
                    </a:lnTo>
                    <a:lnTo>
                      <a:pt x="1452" y="720"/>
                    </a:lnTo>
                    <a:lnTo>
                      <a:pt x="1449" y="721"/>
                    </a:lnTo>
                    <a:lnTo>
                      <a:pt x="1444" y="727"/>
                    </a:lnTo>
                    <a:lnTo>
                      <a:pt x="1441" y="732"/>
                    </a:lnTo>
                    <a:lnTo>
                      <a:pt x="1441" y="736"/>
                    </a:lnTo>
                    <a:lnTo>
                      <a:pt x="1441" y="741"/>
                    </a:lnTo>
                    <a:lnTo>
                      <a:pt x="1442" y="745"/>
                    </a:lnTo>
                    <a:lnTo>
                      <a:pt x="1443" y="748"/>
                    </a:lnTo>
                    <a:lnTo>
                      <a:pt x="1448" y="748"/>
                    </a:lnTo>
                    <a:lnTo>
                      <a:pt x="1454" y="745"/>
                    </a:lnTo>
                    <a:lnTo>
                      <a:pt x="1459" y="742"/>
                    </a:lnTo>
                    <a:lnTo>
                      <a:pt x="1461" y="742"/>
                    </a:lnTo>
                    <a:lnTo>
                      <a:pt x="1463" y="742"/>
                    </a:lnTo>
                    <a:lnTo>
                      <a:pt x="1466" y="744"/>
                    </a:lnTo>
                    <a:lnTo>
                      <a:pt x="1466" y="745"/>
                    </a:lnTo>
                    <a:lnTo>
                      <a:pt x="1467" y="748"/>
                    </a:lnTo>
                    <a:lnTo>
                      <a:pt x="1466" y="753"/>
                    </a:lnTo>
                    <a:lnTo>
                      <a:pt x="1465" y="758"/>
                    </a:lnTo>
                    <a:lnTo>
                      <a:pt x="1463" y="763"/>
                    </a:lnTo>
                    <a:lnTo>
                      <a:pt x="1460" y="769"/>
                    </a:lnTo>
                    <a:lnTo>
                      <a:pt x="1456" y="773"/>
                    </a:lnTo>
                    <a:lnTo>
                      <a:pt x="1452" y="777"/>
                    </a:lnTo>
                    <a:lnTo>
                      <a:pt x="1442" y="784"/>
                    </a:lnTo>
                    <a:lnTo>
                      <a:pt x="1434" y="789"/>
                    </a:lnTo>
                    <a:lnTo>
                      <a:pt x="1425" y="792"/>
                    </a:lnTo>
                    <a:lnTo>
                      <a:pt x="1418" y="792"/>
                    </a:lnTo>
                    <a:lnTo>
                      <a:pt x="1416" y="792"/>
                    </a:lnTo>
                    <a:lnTo>
                      <a:pt x="1414" y="791"/>
                    </a:lnTo>
                    <a:lnTo>
                      <a:pt x="1411" y="789"/>
                    </a:lnTo>
                    <a:lnTo>
                      <a:pt x="1410" y="786"/>
                    </a:lnTo>
                    <a:lnTo>
                      <a:pt x="1408" y="778"/>
                    </a:lnTo>
                    <a:lnTo>
                      <a:pt x="1406" y="765"/>
                    </a:lnTo>
                    <a:lnTo>
                      <a:pt x="1405" y="753"/>
                    </a:lnTo>
                    <a:lnTo>
                      <a:pt x="1405" y="742"/>
                    </a:lnTo>
                    <a:lnTo>
                      <a:pt x="1405" y="733"/>
                    </a:lnTo>
                    <a:lnTo>
                      <a:pt x="1405" y="726"/>
                    </a:lnTo>
                    <a:lnTo>
                      <a:pt x="1404" y="721"/>
                    </a:lnTo>
                    <a:lnTo>
                      <a:pt x="1403" y="717"/>
                    </a:lnTo>
                    <a:lnTo>
                      <a:pt x="1398" y="714"/>
                    </a:lnTo>
                    <a:lnTo>
                      <a:pt x="1391" y="713"/>
                    </a:lnTo>
                    <a:lnTo>
                      <a:pt x="1385" y="712"/>
                    </a:lnTo>
                    <a:lnTo>
                      <a:pt x="1383" y="713"/>
                    </a:lnTo>
                    <a:lnTo>
                      <a:pt x="1381" y="716"/>
                    </a:lnTo>
                    <a:lnTo>
                      <a:pt x="1384" y="723"/>
                    </a:lnTo>
                    <a:lnTo>
                      <a:pt x="1385" y="735"/>
                    </a:lnTo>
                    <a:lnTo>
                      <a:pt x="1385" y="751"/>
                    </a:lnTo>
                    <a:lnTo>
                      <a:pt x="1385" y="766"/>
                    </a:lnTo>
                    <a:lnTo>
                      <a:pt x="1385" y="779"/>
                    </a:lnTo>
                    <a:lnTo>
                      <a:pt x="1385" y="783"/>
                    </a:lnTo>
                    <a:lnTo>
                      <a:pt x="1383" y="785"/>
                    </a:lnTo>
                    <a:lnTo>
                      <a:pt x="1380" y="788"/>
                    </a:lnTo>
                    <a:lnTo>
                      <a:pt x="1377" y="789"/>
                    </a:lnTo>
                    <a:lnTo>
                      <a:pt x="1370" y="790"/>
                    </a:lnTo>
                    <a:lnTo>
                      <a:pt x="1361" y="792"/>
                    </a:lnTo>
                    <a:lnTo>
                      <a:pt x="1353" y="795"/>
                    </a:lnTo>
                    <a:lnTo>
                      <a:pt x="1345" y="795"/>
                    </a:lnTo>
                    <a:lnTo>
                      <a:pt x="1337" y="792"/>
                    </a:lnTo>
                    <a:lnTo>
                      <a:pt x="1333" y="790"/>
                    </a:lnTo>
                    <a:lnTo>
                      <a:pt x="1330" y="785"/>
                    </a:lnTo>
                    <a:lnTo>
                      <a:pt x="1328" y="779"/>
                    </a:lnTo>
                    <a:lnTo>
                      <a:pt x="1327" y="773"/>
                    </a:lnTo>
                    <a:lnTo>
                      <a:pt x="1326" y="765"/>
                    </a:lnTo>
                    <a:lnTo>
                      <a:pt x="1324" y="759"/>
                    </a:lnTo>
                    <a:lnTo>
                      <a:pt x="1322" y="755"/>
                    </a:lnTo>
                    <a:lnTo>
                      <a:pt x="1320" y="754"/>
                    </a:lnTo>
                    <a:lnTo>
                      <a:pt x="1318" y="754"/>
                    </a:lnTo>
                    <a:lnTo>
                      <a:pt x="1317" y="755"/>
                    </a:lnTo>
                    <a:lnTo>
                      <a:pt x="1316" y="758"/>
                    </a:lnTo>
                    <a:lnTo>
                      <a:pt x="1311" y="763"/>
                    </a:lnTo>
                    <a:lnTo>
                      <a:pt x="1304" y="766"/>
                    </a:lnTo>
                    <a:lnTo>
                      <a:pt x="1297" y="779"/>
                    </a:lnTo>
                    <a:lnTo>
                      <a:pt x="1286" y="803"/>
                    </a:lnTo>
                    <a:lnTo>
                      <a:pt x="1276" y="827"/>
                    </a:lnTo>
                    <a:lnTo>
                      <a:pt x="1271" y="838"/>
                    </a:lnTo>
                    <a:lnTo>
                      <a:pt x="1271" y="840"/>
                    </a:lnTo>
                    <a:lnTo>
                      <a:pt x="1273" y="841"/>
                    </a:lnTo>
                    <a:lnTo>
                      <a:pt x="1276" y="842"/>
                    </a:lnTo>
                    <a:lnTo>
                      <a:pt x="1279" y="842"/>
                    </a:lnTo>
                    <a:lnTo>
                      <a:pt x="1289" y="841"/>
                    </a:lnTo>
                    <a:lnTo>
                      <a:pt x="1298" y="839"/>
                    </a:lnTo>
                    <a:lnTo>
                      <a:pt x="1305" y="835"/>
                    </a:lnTo>
                    <a:lnTo>
                      <a:pt x="1313" y="834"/>
                    </a:lnTo>
                    <a:lnTo>
                      <a:pt x="1321" y="833"/>
                    </a:lnTo>
                    <a:lnTo>
                      <a:pt x="1332" y="834"/>
                    </a:lnTo>
                    <a:lnTo>
                      <a:pt x="1334" y="835"/>
                    </a:lnTo>
                    <a:lnTo>
                      <a:pt x="1336" y="836"/>
                    </a:lnTo>
                    <a:lnTo>
                      <a:pt x="1337" y="840"/>
                    </a:lnTo>
                    <a:lnTo>
                      <a:pt x="1339" y="842"/>
                    </a:lnTo>
                    <a:lnTo>
                      <a:pt x="1341" y="849"/>
                    </a:lnTo>
                    <a:lnTo>
                      <a:pt x="1345" y="854"/>
                    </a:lnTo>
                    <a:lnTo>
                      <a:pt x="1348" y="858"/>
                    </a:lnTo>
                    <a:lnTo>
                      <a:pt x="1353" y="860"/>
                    </a:lnTo>
                    <a:lnTo>
                      <a:pt x="1357" y="860"/>
                    </a:lnTo>
                    <a:lnTo>
                      <a:pt x="1360" y="861"/>
                    </a:lnTo>
                    <a:lnTo>
                      <a:pt x="1365" y="862"/>
                    </a:lnTo>
                    <a:lnTo>
                      <a:pt x="1368" y="866"/>
                    </a:lnTo>
                    <a:lnTo>
                      <a:pt x="1372" y="872"/>
                    </a:lnTo>
                    <a:lnTo>
                      <a:pt x="1374" y="880"/>
                    </a:lnTo>
                    <a:lnTo>
                      <a:pt x="1376" y="890"/>
                    </a:lnTo>
                    <a:lnTo>
                      <a:pt x="1376" y="902"/>
                    </a:lnTo>
                    <a:lnTo>
                      <a:pt x="1374" y="906"/>
                    </a:lnTo>
                    <a:lnTo>
                      <a:pt x="1373" y="910"/>
                    </a:lnTo>
                    <a:lnTo>
                      <a:pt x="1372" y="912"/>
                    </a:lnTo>
                    <a:lnTo>
                      <a:pt x="1370" y="914"/>
                    </a:lnTo>
                    <a:lnTo>
                      <a:pt x="1367" y="914"/>
                    </a:lnTo>
                    <a:lnTo>
                      <a:pt x="1364" y="914"/>
                    </a:lnTo>
                    <a:lnTo>
                      <a:pt x="1358" y="911"/>
                    </a:lnTo>
                    <a:lnTo>
                      <a:pt x="1352" y="909"/>
                    </a:lnTo>
                    <a:lnTo>
                      <a:pt x="1346" y="905"/>
                    </a:lnTo>
                    <a:lnTo>
                      <a:pt x="1339" y="903"/>
                    </a:lnTo>
                    <a:lnTo>
                      <a:pt x="1330" y="901"/>
                    </a:lnTo>
                    <a:lnTo>
                      <a:pt x="1322" y="899"/>
                    </a:lnTo>
                    <a:lnTo>
                      <a:pt x="1315" y="899"/>
                    </a:lnTo>
                    <a:lnTo>
                      <a:pt x="1309" y="902"/>
                    </a:lnTo>
                    <a:lnTo>
                      <a:pt x="1308" y="903"/>
                    </a:lnTo>
                    <a:lnTo>
                      <a:pt x="1305" y="905"/>
                    </a:lnTo>
                    <a:lnTo>
                      <a:pt x="1305" y="908"/>
                    </a:lnTo>
                    <a:lnTo>
                      <a:pt x="1305" y="911"/>
                    </a:lnTo>
                    <a:lnTo>
                      <a:pt x="1307" y="914"/>
                    </a:lnTo>
                    <a:lnTo>
                      <a:pt x="1308" y="916"/>
                    </a:lnTo>
                    <a:lnTo>
                      <a:pt x="1310" y="918"/>
                    </a:lnTo>
                    <a:lnTo>
                      <a:pt x="1314" y="921"/>
                    </a:lnTo>
                    <a:lnTo>
                      <a:pt x="1321" y="924"/>
                    </a:lnTo>
                    <a:lnTo>
                      <a:pt x="1330" y="928"/>
                    </a:lnTo>
                    <a:lnTo>
                      <a:pt x="1348" y="934"/>
                    </a:lnTo>
                    <a:lnTo>
                      <a:pt x="1361" y="940"/>
                    </a:lnTo>
                    <a:lnTo>
                      <a:pt x="1365" y="943"/>
                    </a:lnTo>
                    <a:lnTo>
                      <a:pt x="1367" y="947"/>
                    </a:lnTo>
                    <a:lnTo>
                      <a:pt x="1370" y="950"/>
                    </a:lnTo>
                    <a:lnTo>
                      <a:pt x="1371" y="955"/>
                    </a:lnTo>
                    <a:lnTo>
                      <a:pt x="1372" y="960"/>
                    </a:lnTo>
                    <a:lnTo>
                      <a:pt x="1371" y="965"/>
                    </a:lnTo>
                    <a:lnTo>
                      <a:pt x="1370" y="971"/>
                    </a:lnTo>
                    <a:lnTo>
                      <a:pt x="1367" y="977"/>
                    </a:lnTo>
                    <a:lnTo>
                      <a:pt x="1360" y="987"/>
                    </a:lnTo>
                    <a:lnTo>
                      <a:pt x="1354" y="993"/>
                    </a:lnTo>
                    <a:lnTo>
                      <a:pt x="1348" y="998"/>
                    </a:lnTo>
                    <a:lnTo>
                      <a:pt x="1343" y="1002"/>
                    </a:lnTo>
                    <a:lnTo>
                      <a:pt x="1340" y="1004"/>
                    </a:lnTo>
                    <a:lnTo>
                      <a:pt x="1335" y="1006"/>
                    </a:lnTo>
                    <a:lnTo>
                      <a:pt x="1330" y="1007"/>
                    </a:lnTo>
                    <a:lnTo>
                      <a:pt x="1326" y="1009"/>
                    </a:lnTo>
                    <a:lnTo>
                      <a:pt x="1315" y="1011"/>
                    </a:lnTo>
                    <a:lnTo>
                      <a:pt x="1304" y="1012"/>
                    </a:lnTo>
                    <a:lnTo>
                      <a:pt x="1299" y="1015"/>
                    </a:lnTo>
                    <a:lnTo>
                      <a:pt x="1297" y="1017"/>
                    </a:lnTo>
                    <a:lnTo>
                      <a:pt x="1297" y="1021"/>
                    </a:lnTo>
                    <a:lnTo>
                      <a:pt x="1298" y="1025"/>
                    </a:lnTo>
                    <a:lnTo>
                      <a:pt x="1302" y="1035"/>
                    </a:lnTo>
                    <a:lnTo>
                      <a:pt x="1308" y="1043"/>
                    </a:lnTo>
                    <a:lnTo>
                      <a:pt x="1315" y="1053"/>
                    </a:lnTo>
                    <a:lnTo>
                      <a:pt x="1324" y="1063"/>
                    </a:lnTo>
                    <a:lnTo>
                      <a:pt x="1336" y="1073"/>
                    </a:lnTo>
                    <a:lnTo>
                      <a:pt x="1345" y="1079"/>
                    </a:lnTo>
                    <a:lnTo>
                      <a:pt x="1353" y="1081"/>
                    </a:lnTo>
                    <a:lnTo>
                      <a:pt x="1360" y="1085"/>
                    </a:lnTo>
                    <a:lnTo>
                      <a:pt x="1364" y="1087"/>
                    </a:lnTo>
                    <a:lnTo>
                      <a:pt x="1365" y="1088"/>
                    </a:lnTo>
                    <a:lnTo>
                      <a:pt x="1365" y="1089"/>
                    </a:lnTo>
                    <a:lnTo>
                      <a:pt x="1364" y="1092"/>
                    </a:lnTo>
                    <a:lnTo>
                      <a:pt x="1360" y="1097"/>
                    </a:lnTo>
                    <a:lnTo>
                      <a:pt x="1358" y="1104"/>
                    </a:lnTo>
                    <a:lnTo>
                      <a:pt x="1355" y="1113"/>
                    </a:lnTo>
                    <a:lnTo>
                      <a:pt x="1354" y="1124"/>
                    </a:lnTo>
                    <a:lnTo>
                      <a:pt x="1355" y="1130"/>
                    </a:lnTo>
                    <a:lnTo>
                      <a:pt x="1358" y="1136"/>
                    </a:lnTo>
                    <a:lnTo>
                      <a:pt x="1361" y="1141"/>
                    </a:lnTo>
                    <a:lnTo>
                      <a:pt x="1366" y="1147"/>
                    </a:lnTo>
                    <a:lnTo>
                      <a:pt x="1376" y="1155"/>
                    </a:lnTo>
                    <a:lnTo>
                      <a:pt x="1381" y="1161"/>
                    </a:lnTo>
                    <a:lnTo>
                      <a:pt x="1385" y="1167"/>
                    </a:lnTo>
                    <a:lnTo>
                      <a:pt x="1390" y="1174"/>
                    </a:lnTo>
                    <a:lnTo>
                      <a:pt x="1392" y="1182"/>
                    </a:lnTo>
                    <a:lnTo>
                      <a:pt x="1393" y="1191"/>
                    </a:lnTo>
                    <a:lnTo>
                      <a:pt x="1393" y="1194"/>
                    </a:lnTo>
                    <a:lnTo>
                      <a:pt x="1392" y="1198"/>
                    </a:lnTo>
                    <a:lnTo>
                      <a:pt x="1391" y="1200"/>
                    </a:lnTo>
                    <a:lnTo>
                      <a:pt x="1389" y="1202"/>
                    </a:lnTo>
                    <a:lnTo>
                      <a:pt x="1383" y="1205"/>
                    </a:lnTo>
                    <a:lnTo>
                      <a:pt x="1378" y="1205"/>
                    </a:lnTo>
                    <a:lnTo>
                      <a:pt x="1372" y="1204"/>
                    </a:lnTo>
                    <a:lnTo>
                      <a:pt x="1366" y="1199"/>
                    </a:lnTo>
                    <a:lnTo>
                      <a:pt x="1360" y="1194"/>
                    </a:lnTo>
                    <a:lnTo>
                      <a:pt x="1355" y="1189"/>
                    </a:lnTo>
                    <a:lnTo>
                      <a:pt x="1351" y="1185"/>
                    </a:lnTo>
                    <a:lnTo>
                      <a:pt x="1345" y="1181"/>
                    </a:lnTo>
                    <a:lnTo>
                      <a:pt x="1341" y="1180"/>
                    </a:lnTo>
                    <a:lnTo>
                      <a:pt x="1337" y="1179"/>
                    </a:lnTo>
                    <a:lnTo>
                      <a:pt x="1333" y="1177"/>
                    </a:lnTo>
                    <a:lnTo>
                      <a:pt x="1328" y="1177"/>
                    </a:lnTo>
                    <a:lnTo>
                      <a:pt x="1322" y="1179"/>
                    </a:lnTo>
                    <a:lnTo>
                      <a:pt x="1318" y="1180"/>
                    </a:lnTo>
                    <a:lnTo>
                      <a:pt x="1316" y="1181"/>
                    </a:lnTo>
                    <a:lnTo>
                      <a:pt x="1314" y="1183"/>
                    </a:lnTo>
                    <a:lnTo>
                      <a:pt x="1311" y="1191"/>
                    </a:lnTo>
                    <a:lnTo>
                      <a:pt x="1310" y="1200"/>
                    </a:lnTo>
                    <a:lnTo>
                      <a:pt x="1309" y="1206"/>
                    </a:lnTo>
                    <a:lnTo>
                      <a:pt x="1308" y="1211"/>
                    </a:lnTo>
                    <a:lnTo>
                      <a:pt x="1307" y="1215"/>
                    </a:lnTo>
                    <a:lnTo>
                      <a:pt x="1304" y="1219"/>
                    </a:lnTo>
                    <a:lnTo>
                      <a:pt x="1302" y="1223"/>
                    </a:lnTo>
                    <a:lnTo>
                      <a:pt x="1298" y="1225"/>
                    </a:lnTo>
                    <a:lnTo>
                      <a:pt x="1296" y="1227"/>
                    </a:lnTo>
                    <a:lnTo>
                      <a:pt x="1292" y="1229"/>
                    </a:lnTo>
                    <a:lnTo>
                      <a:pt x="1290" y="1230"/>
                    </a:lnTo>
                    <a:lnTo>
                      <a:pt x="1289" y="1232"/>
                    </a:lnTo>
                    <a:lnTo>
                      <a:pt x="1290" y="1236"/>
                    </a:lnTo>
                    <a:lnTo>
                      <a:pt x="1292" y="1239"/>
                    </a:lnTo>
                    <a:lnTo>
                      <a:pt x="1295" y="1243"/>
                    </a:lnTo>
                    <a:lnTo>
                      <a:pt x="1296" y="1248"/>
                    </a:lnTo>
                    <a:lnTo>
                      <a:pt x="1297" y="1252"/>
                    </a:lnTo>
                    <a:lnTo>
                      <a:pt x="1298" y="1258"/>
                    </a:lnTo>
                    <a:lnTo>
                      <a:pt x="1297" y="1262"/>
                    </a:lnTo>
                    <a:lnTo>
                      <a:pt x="1295" y="1265"/>
                    </a:lnTo>
                    <a:lnTo>
                      <a:pt x="1291" y="1268"/>
                    </a:lnTo>
                    <a:lnTo>
                      <a:pt x="1288" y="1269"/>
                    </a:lnTo>
                    <a:lnTo>
                      <a:pt x="1284" y="1269"/>
                    </a:lnTo>
                    <a:lnTo>
                      <a:pt x="1280" y="1268"/>
                    </a:lnTo>
                    <a:lnTo>
                      <a:pt x="1277" y="1265"/>
                    </a:lnTo>
                    <a:lnTo>
                      <a:pt x="1276" y="1262"/>
                    </a:lnTo>
                    <a:lnTo>
                      <a:pt x="1273" y="1259"/>
                    </a:lnTo>
                    <a:lnTo>
                      <a:pt x="1271" y="1256"/>
                    </a:lnTo>
                    <a:lnTo>
                      <a:pt x="1269" y="1255"/>
                    </a:lnTo>
                    <a:lnTo>
                      <a:pt x="1266" y="1252"/>
                    </a:lnTo>
                    <a:lnTo>
                      <a:pt x="1264" y="1252"/>
                    </a:lnTo>
                    <a:lnTo>
                      <a:pt x="1261" y="1252"/>
                    </a:lnTo>
                    <a:lnTo>
                      <a:pt x="1259" y="1254"/>
                    </a:lnTo>
                    <a:lnTo>
                      <a:pt x="1257" y="1255"/>
                    </a:lnTo>
                    <a:lnTo>
                      <a:pt x="1254" y="1257"/>
                    </a:lnTo>
                    <a:lnTo>
                      <a:pt x="1253" y="1259"/>
                    </a:lnTo>
                    <a:lnTo>
                      <a:pt x="1252" y="1263"/>
                    </a:lnTo>
                    <a:lnTo>
                      <a:pt x="1251" y="1267"/>
                    </a:lnTo>
                    <a:lnTo>
                      <a:pt x="1251" y="1270"/>
                    </a:lnTo>
                    <a:lnTo>
                      <a:pt x="1252" y="1273"/>
                    </a:lnTo>
                    <a:lnTo>
                      <a:pt x="1253" y="1275"/>
                    </a:lnTo>
                    <a:lnTo>
                      <a:pt x="1255" y="1277"/>
                    </a:lnTo>
                    <a:lnTo>
                      <a:pt x="1259" y="1280"/>
                    </a:lnTo>
                    <a:lnTo>
                      <a:pt x="1261" y="1283"/>
                    </a:lnTo>
                    <a:lnTo>
                      <a:pt x="1261" y="1287"/>
                    </a:lnTo>
                    <a:lnTo>
                      <a:pt x="1261" y="1293"/>
                    </a:lnTo>
                    <a:lnTo>
                      <a:pt x="1261" y="1295"/>
                    </a:lnTo>
                    <a:lnTo>
                      <a:pt x="1260" y="1297"/>
                    </a:lnTo>
                    <a:lnTo>
                      <a:pt x="1259" y="1299"/>
                    </a:lnTo>
                    <a:lnTo>
                      <a:pt x="1257" y="1301"/>
                    </a:lnTo>
                    <a:lnTo>
                      <a:pt x="1251" y="1303"/>
                    </a:lnTo>
                    <a:lnTo>
                      <a:pt x="1244" y="1305"/>
                    </a:lnTo>
                    <a:lnTo>
                      <a:pt x="1238" y="1305"/>
                    </a:lnTo>
                    <a:lnTo>
                      <a:pt x="1233" y="1307"/>
                    </a:lnTo>
                    <a:lnTo>
                      <a:pt x="1229" y="1309"/>
                    </a:lnTo>
                    <a:lnTo>
                      <a:pt x="1223" y="1313"/>
                    </a:lnTo>
                    <a:lnTo>
                      <a:pt x="1220" y="1315"/>
                    </a:lnTo>
                    <a:lnTo>
                      <a:pt x="1216" y="1317"/>
                    </a:lnTo>
                    <a:lnTo>
                      <a:pt x="1214" y="1317"/>
                    </a:lnTo>
                    <a:lnTo>
                      <a:pt x="1210" y="1315"/>
                    </a:lnTo>
                    <a:lnTo>
                      <a:pt x="1207" y="1313"/>
                    </a:lnTo>
                    <a:lnTo>
                      <a:pt x="1203" y="1308"/>
                    </a:lnTo>
                    <a:lnTo>
                      <a:pt x="1201" y="1300"/>
                    </a:lnTo>
                    <a:lnTo>
                      <a:pt x="1198" y="1289"/>
                    </a:lnTo>
                    <a:lnTo>
                      <a:pt x="1200" y="1284"/>
                    </a:lnTo>
                    <a:lnTo>
                      <a:pt x="1202" y="1280"/>
                    </a:lnTo>
                    <a:lnTo>
                      <a:pt x="1206" y="1275"/>
                    </a:lnTo>
                    <a:lnTo>
                      <a:pt x="1211" y="1273"/>
                    </a:lnTo>
                    <a:lnTo>
                      <a:pt x="1215" y="1271"/>
                    </a:lnTo>
                    <a:lnTo>
                      <a:pt x="1217" y="1270"/>
                    </a:lnTo>
                    <a:lnTo>
                      <a:pt x="1220" y="1268"/>
                    </a:lnTo>
                    <a:lnTo>
                      <a:pt x="1222" y="1264"/>
                    </a:lnTo>
                    <a:lnTo>
                      <a:pt x="1226" y="1258"/>
                    </a:lnTo>
                    <a:lnTo>
                      <a:pt x="1229" y="1250"/>
                    </a:lnTo>
                    <a:lnTo>
                      <a:pt x="1239" y="1240"/>
                    </a:lnTo>
                    <a:lnTo>
                      <a:pt x="1250" y="1232"/>
                    </a:lnTo>
                    <a:lnTo>
                      <a:pt x="1251" y="1225"/>
                    </a:lnTo>
                    <a:lnTo>
                      <a:pt x="1250" y="1218"/>
                    </a:lnTo>
                    <a:lnTo>
                      <a:pt x="1248" y="1212"/>
                    </a:lnTo>
                    <a:lnTo>
                      <a:pt x="1248" y="1206"/>
                    </a:lnTo>
                    <a:lnTo>
                      <a:pt x="1247" y="1198"/>
                    </a:lnTo>
                    <a:lnTo>
                      <a:pt x="1247" y="1189"/>
                    </a:lnTo>
                    <a:lnTo>
                      <a:pt x="1245" y="1183"/>
                    </a:lnTo>
                    <a:lnTo>
                      <a:pt x="1242" y="1179"/>
                    </a:lnTo>
                    <a:lnTo>
                      <a:pt x="1234" y="1175"/>
                    </a:lnTo>
                    <a:lnTo>
                      <a:pt x="1222" y="1170"/>
                    </a:lnTo>
                    <a:lnTo>
                      <a:pt x="1220" y="1170"/>
                    </a:lnTo>
                    <a:lnTo>
                      <a:pt x="1217" y="1172"/>
                    </a:lnTo>
                    <a:lnTo>
                      <a:pt x="1213" y="1175"/>
                    </a:lnTo>
                    <a:lnTo>
                      <a:pt x="1209" y="1177"/>
                    </a:lnTo>
                    <a:lnTo>
                      <a:pt x="1202" y="1185"/>
                    </a:lnTo>
                    <a:lnTo>
                      <a:pt x="1198" y="1191"/>
                    </a:lnTo>
                    <a:lnTo>
                      <a:pt x="1195" y="1194"/>
                    </a:lnTo>
                    <a:lnTo>
                      <a:pt x="1190" y="1196"/>
                    </a:lnTo>
                    <a:lnTo>
                      <a:pt x="1185" y="1198"/>
                    </a:lnTo>
                    <a:lnTo>
                      <a:pt x="1178" y="1198"/>
                    </a:lnTo>
                    <a:lnTo>
                      <a:pt x="1172" y="1199"/>
                    </a:lnTo>
                    <a:lnTo>
                      <a:pt x="1167" y="1200"/>
                    </a:lnTo>
                    <a:lnTo>
                      <a:pt x="1163" y="1202"/>
                    </a:lnTo>
                    <a:lnTo>
                      <a:pt x="1162" y="1205"/>
                    </a:lnTo>
                    <a:lnTo>
                      <a:pt x="1162" y="1208"/>
                    </a:lnTo>
                    <a:lnTo>
                      <a:pt x="1162" y="1212"/>
                    </a:lnTo>
                    <a:lnTo>
                      <a:pt x="1164" y="1213"/>
                    </a:lnTo>
                    <a:lnTo>
                      <a:pt x="1165" y="1215"/>
                    </a:lnTo>
                    <a:lnTo>
                      <a:pt x="1171" y="1218"/>
                    </a:lnTo>
                    <a:lnTo>
                      <a:pt x="1178" y="1219"/>
                    </a:lnTo>
                    <a:lnTo>
                      <a:pt x="1183" y="1221"/>
                    </a:lnTo>
                    <a:lnTo>
                      <a:pt x="1187" y="1224"/>
                    </a:lnTo>
                    <a:lnTo>
                      <a:pt x="1189" y="1226"/>
                    </a:lnTo>
                    <a:lnTo>
                      <a:pt x="1192" y="1230"/>
                    </a:lnTo>
                    <a:lnTo>
                      <a:pt x="1195" y="1233"/>
                    </a:lnTo>
                    <a:lnTo>
                      <a:pt x="1196" y="1238"/>
                    </a:lnTo>
                    <a:lnTo>
                      <a:pt x="1196" y="1242"/>
                    </a:lnTo>
                    <a:lnTo>
                      <a:pt x="1196" y="1246"/>
                    </a:lnTo>
                    <a:lnTo>
                      <a:pt x="1195" y="1250"/>
                    </a:lnTo>
                    <a:lnTo>
                      <a:pt x="1192" y="1255"/>
                    </a:lnTo>
                    <a:lnTo>
                      <a:pt x="1190" y="1258"/>
                    </a:lnTo>
                    <a:lnTo>
                      <a:pt x="1187" y="1263"/>
                    </a:lnTo>
                    <a:lnTo>
                      <a:pt x="1178" y="1270"/>
                    </a:lnTo>
                    <a:lnTo>
                      <a:pt x="1169" y="1275"/>
                    </a:lnTo>
                    <a:lnTo>
                      <a:pt x="1165" y="1277"/>
                    </a:lnTo>
                    <a:lnTo>
                      <a:pt x="1162" y="1281"/>
                    </a:lnTo>
                    <a:lnTo>
                      <a:pt x="1159" y="1284"/>
                    </a:lnTo>
                    <a:lnTo>
                      <a:pt x="1157" y="1289"/>
                    </a:lnTo>
                    <a:lnTo>
                      <a:pt x="1156" y="1297"/>
                    </a:lnTo>
                    <a:lnTo>
                      <a:pt x="1156" y="1305"/>
                    </a:lnTo>
                    <a:lnTo>
                      <a:pt x="1157" y="1313"/>
                    </a:lnTo>
                    <a:lnTo>
                      <a:pt x="1157" y="1322"/>
                    </a:lnTo>
                    <a:lnTo>
                      <a:pt x="1156" y="1332"/>
                    </a:lnTo>
                    <a:lnTo>
                      <a:pt x="1153" y="1341"/>
                    </a:lnTo>
                    <a:lnTo>
                      <a:pt x="1151" y="1345"/>
                    </a:lnTo>
                    <a:lnTo>
                      <a:pt x="1148" y="1349"/>
                    </a:lnTo>
                    <a:lnTo>
                      <a:pt x="1145" y="1350"/>
                    </a:lnTo>
                    <a:lnTo>
                      <a:pt x="1143" y="1351"/>
                    </a:lnTo>
                    <a:lnTo>
                      <a:pt x="1139" y="1351"/>
                    </a:lnTo>
                    <a:lnTo>
                      <a:pt x="1135" y="1350"/>
                    </a:lnTo>
                    <a:lnTo>
                      <a:pt x="1132" y="1349"/>
                    </a:lnTo>
                    <a:lnTo>
                      <a:pt x="1128" y="1346"/>
                    </a:lnTo>
                    <a:lnTo>
                      <a:pt x="1126" y="1344"/>
                    </a:lnTo>
                    <a:lnTo>
                      <a:pt x="1122" y="1343"/>
                    </a:lnTo>
                    <a:lnTo>
                      <a:pt x="1118" y="1341"/>
                    </a:lnTo>
                    <a:lnTo>
                      <a:pt x="1114" y="1343"/>
                    </a:lnTo>
                    <a:lnTo>
                      <a:pt x="1104" y="1344"/>
                    </a:lnTo>
                    <a:lnTo>
                      <a:pt x="1096" y="1346"/>
                    </a:lnTo>
                    <a:lnTo>
                      <a:pt x="1088" y="1346"/>
                    </a:lnTo>
                    <a:lnTo>
                      <a:pt x="1078" y="1345"/>
                    </a:lnTo>
                    <a:lnTo>
                      <a:pt x="1070" y="1343"/>
                    </a:lnTo>
                    <a:lnTo>
                      <a:pt x="1061" y="1339"/>
                    </a:lnTo>
                    <a:lnTo>
                      <a:pt x="1056" y="1338"/>
                    </a:lnTo>
                    <a:lnTo>
                      <a:pt x="1052" y="1337"/>
                    </a:lnTo>
                    <a:lnTo>
                      <a:pt x="1050" y="1337"/>
                    </a:lnTo>
                    <a:lnTo>
                      <a:pt x="1047" y="1339"/>
                    </a:lnTo>
                    <a:lnTo>
                      <a:pt x="1046" y="1340"/>
                    </a:lnTo>
                    <a:lnTo>
                      <a:pt x="1046" y="1343"/>
                    </a:lnTo>
                    <a:lnTo>
                      <a:pt x="1047" y="1345"/>
                    </a:lnTo>
                    <a:lnTo>
                      <a:pt x="1049" y="1349"/>
                    </a:lnTo>
                    <a:lnTo>
                      <a:pt x="1056" y="1355"/>
                    </a:lnTo>
                    <a:lnTo>
                      <a:pt x="1064" y="1362"/>
                    </a:lnTo>
                    <a:lnTo>
                      <a:pt x="1069" y="1365"/>
                    </a:lnTo>
                    <a:lnTo>
                      <a:pt x="1074" y="1368"/>
                    </a:lnTo>
                    <a:lnTo>
                      <a:pt x="1078" y="1369"/>
                    </a:lnTo>
                    <a:lnTo>
                      <a:pt x="1082" y="1370"/>
                    </a:lnTo>
                    <a:lnTo>
                      <a:pt x="1089" y="1371"/>
                    </a:lnTo>
                    <a:lnTo>
                      <a:pt x="1097" y="1374"/>
                    </a:lnTo>
                    <a:lnTo>
                      <a:pt x="1101" y="1375"/>
                    </a:lnTo>
                    <a:lnTo>
                      <a:pt x="1103" y="1378"/>
                    </a:lnTo>
                    <a:lnTo>
                      <a:pt x="1107" y="1381"/>
                    </a:lnTo>
                    <a:lnTo>
                      <a:pt x="1109" y="1384"/>
                    </a:lnTo>
                    <a:lnTo>
                      <a:pt x="1109" y="1388"/>
                    </a:lnTo>
                    <a:lnTo>
                      <a:pt x="1109" y="1391"/>
                    </a:lnTo>
                    <a:lnTo>
                      <a:pt x="1109" y="1396"/>
                    </a:lnTo>
                    <a:lnTo>
                      <a:pt x="1108" y="1400"/>
                    </a:lnTo>
                    <a:lnTo>
                      <a:pt x="1104" y="1409"/>
                    </a:lnTo>
                    <a:lnTo>
                      <a:pt x="1101" y="1418"/>
                    </a:lnTo>
                    <a:lnTo>
                      <a:pt x="1094" y="1434"/>
                    </a:lnTo>
                    <a:lnTo>
                      <a:pt x="1087" y="1448"/>
                    </a:lnTo>
                    <a:lnTo>
                      <a:pt x="1082" y="1456"/>
                    </a:lnTo>
                    <a:lnTo>
                      <a:pt x="1078" y="1462"/>
                    </a:lnTo>
                    <a:lnTo>
                      <a:pt x="1074" y="1466"/>
                    </a:lnTo>
                    <a:lnTo>
                      <a:pt x="1069" y="1470"/>
                    </a:lnTo>
                    <a:lnTo>
                      <a:pt x="1059" y="1475"/>
                    </a:lnTo>
                    <a:lnTo>
                      <a:pt x="1053" y="1478"/>
                    </a:lnTo>
                    <a:lnTo>
                      <a:pt x="1052" y="1481"/>
                    </a:lnTo>
                    <a:lnTo>
                      <a:pt x="1051" y="1486"/>
                    </a:lnTo>
                    <a:lnTo>
                      <a:pt x="1050" y="1497"/>
                    </a:lnTo>
                    <a:lnTo>
                      <a:pt x="1050" y="1511"/>
                    </a:lnTo>
                    <a:lnTo>
                      <a:pt x="1050" y="1516"/>
                    </a:lnTo>
                    <a:lnTo>
                      <a:pt x="1049" y="1521"/>
                    </a:lnTo>
                    <a:lnTo>
                      <a:pt x="1046" y="1525"/>
                    </a:lnTo>
                    <a:lnTo>
                      <a:pt x="1044" y="1527"/>
                    </a:lnTo>
                    <a:lnTo>
                      <a:pt x="1037" y="1530"/>
                    </a:lnTo>
                    <a:lnTo>
                      <a:pt x="1028" y="1532"/>
                    </a:lnTo>
                    <a:lnTo>
                      <a:pt x="1025" y="1533"/>
                    </a:lnTo>
                    <a:lnTo>
                      <a:pt x="1022" y="1535"/>
                    </a:lnTo>
                    <a:lnTo>
                      <a:pt x="1021" y="1536"/>
                    </a:lnTo>
                    <a:lnTo>
                      <a:pt x="1020" y="1539"/>
                    </a:lnTo>
                    <a:lnTo>
                      <a:pt x="1020" y="1545"/>
                    </a:lnTo>
                    <a:lnTo>
                      <a:pt x="1021" y="1551"/>
                    </a:lnTo>
                    <a:lnTo>
                      <a:pt x="1025" y="1555"/>
                    </a:lnTo>
                    <a:lnTo>
                      <a:pt x="1028" y="1561"/>
                    </a:lnTo>
                    <a:lnTo>
                      <a:pt x="1033" y="1565"/>
                    </a:lnTo>
                    <a:lnTo>
                      <a:pt x="1038" y="1567"/>
                    </a:lnTo>
                    <a:lnTo>
                      <a:pt x="1047" y="1570"/>
                    </a:lnTo>
                    <a:lnTo>
                      <a:pt x="1057" y="1574"/>
                    </a:lnTo>
                    <a:lnTo>
                      <a:pt x="1061" y="1578"/>
                    </a:lnTo>
                    <a:lnTo>
                      <a:pt x="1062" y="1580"/>
                    </a:lnTo>
                    <a:lnTo>
                      <a:pt x="1063" y="1583"/>
                    </a:lnTo>
                    <a:lnTo>
                      <a:pt x="1063" y="1586"/>
                    </a:lnTo>
                    <a:lnTo>
                      <a:pt x="1059" y="1591"/>
                    </a:lnTo>
                    <a:lnTo>
                      <a:pt x="1056" y="1597"/>
                    </a:lnTo>
                    <a:lnTo>
                      <a:pt x="1055" y="1604"/>
                    </a:lnTo>
                    <a:lnTo>
                      <a:pt x="1053" y="1612"/>
                    </a:lnTo>
                    <a:lnTo>
                      <a:pt x="1055" y="1621"/>
                    </a:lnTo>
                    <a:lnTo>
                      <a:pt x="1055" y="1628"/>
                    </a:lnTo>
                    <a:lnTo>
                      <a:pt x="1055" y="1630"/>
                    </a:lnTo>
                    <a:lnTo>
                      <a:pt x="1053" y="1633"/>
                    </a:lnTo>
                    <a:lnTo>
                      <a:pt x="1052" y="1634"/>
                    </a:lnTo>
                    <a:lnTo>
                      <a:pt x="1050" y="1635"/>
                    </a:lnTo>
                    <a:lnTo>
                      <a:pt x="1045" y="1634"/>
                    </a:lnTo>
                    <a:lnTo>
                      <a:pt x="1039" y="1631"/>
                    </a:lnTo>
                    <a:lnTo>
                      <a:pt x="1032" y="1628"/>
                    </a:lnTo>
                    <a:lnTo>
                      <a:pt x="1025" y="1624"/>
                    </a:lnTo>
                    <a:lnTo>
                      <a:pt x="1021" y="1623"/>
                    </a:lnTo>
                    <a:lnTo>
                      <a:pt x="1018" y="1623"/>
                    </a:lnTo>
                    <a:lnTo>
                      <a:pt x="1017" y="1626"/>
                    </a:lnTo>
                    <a:lnTo>
                      <a:pt x="1015" y="1629"/>
                    </a:lnTo>
                    <a:lnTo>
                      <a:pt x="1013" y="1637"/>
                    </a:lnTo>
                    <a:lnTo>
                      <a:pt x="1012" y="1643"/>
                    </a:lnTo>
                    <a:lnTo>
                      <a:pt x="1011" y="1647"/>
                    </a:lnTo>
                    <a:lnTo>
                      <a:pt x="1009" y="1652"/>
                    </a:lnTo>
                    <a:lnTo>
                      <a:pt x="1011" y="1653"/>
                    </a:lnTo>
                    <a:lnTo>
                      <a:pt x="1011" y="1655"/>
                    </a:lnTo>
                    <a:lnTo>
                      <a:pt x="1012" y="1656"/>
                    </a:lnTo>
                    <a:lnTo>
                      <a:pt x="1014" y="1656"/>
                    </a:lnTo>
                    <a:lnTo>
                      <a:pt x="1017" y="1658"/>
                    </a:lnTo>
                    <a:lnTo>
                      <a:pt x="1019" y="1659"/>
                    </a:lnTo>
                    <a:lnTo>
                      <a:pt x="1020" y="1661"/>
                    </a:lnTo>
                    <a:lnTo>
                      <a:pt x="1020" y="1664"/>
                    </a:lnTo>
                    <a:lnTo>
                      <a:pt x="1020" y="1667"/>
                    </a:lnTo>
                    <a:lnTo>
                      <a:pt x="1018" y="1671"/>
                    </a:lnTo>
                    <a:lnTo>
                      <a:pt x="1015" y="1674"/>
                    </a:lnTo>
                    <a:lnTo>
                      <a:pt x="1013" y="1678"/>
                    </a:lnTo>
                    <a:lnTo>
                      <a:pt x="1011" y="1683"/>
                    </a:lnTo>
                    <a:lnTo>
                      <a:pt x="1011" y="1689"/>
                    </a:lnTo>
                    <a:lnTo>
                      <a:pt x="1011" y="1696"/>
                    </a:lnTo>
                    <a:lnTo>
                      <a:pt x="1009" y="1704"/>
                    </a:lnTo>
                    <a:lnTo>
                      <a:pt x="1008" y="1712"/>
                    </a:lnTo>
                    <a:lnTo>
                      <a:pt x="1006" y="1717"/>
                    </a:lnTo>
                    <a:lnTo>
                      <a:pt x="1002" y="1722"/>
                    </a:lnTo>
                    <a:lnTo>
                      <a:pt x="998" y="1724"/>
                    </a:lnTo>
                    <a:lnTo>
                      <a:pt x="995" y="1724"/>
                    </a:lnTo>
                    <a:lnTo>
                      <a:pt x="993" y="1724"/>
                    </a:lnTo>
                    <a:lnTo>
                      <a:pt x="992" y="1723"/>
                    </a:lnTo>
                    <a:lnTo>
                      <a:pt x="989" y="1721"/>
                    </a:lnTo>
                    <a:lnTo>
                      <a:pt x="988" y="1715"/>
                    </a:lnTo>
                    <a:lnTo>
                      <a:pt x="988" y="1711"/>
                    </a:lnTo>
                    <a:lnTo>
                      <a:pt x="988" y="1709"/>
                    </a:lnTo>
                    <a:lnTo>
                      <a:pt x="987" y="1709"/>
                    </a:lnTo>
                    <a:lnTo>
                      <a:pt x="987" y="1709"/>
                    </a:lnTo>
                    <a:lnTo>
                      <a:pt x="986" y="1710"/>
                    </a:lnTo>
                    <a:lnTo>
                      <a:pt x="984" y="1718"/>
                    </a:lnTo>
                    <a:lnTo>
                      <a:pt x="984" y="1731"/>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2" name="广东">
                <a:extLst>
                  <a:ext uri="{FF2B5EF4-FFF2-40B4-BE49-F238E27FC236}">
                    <a16:creationId xmlns="" xmlns:a16="http://schemas.microsoft.com/office/drawing/2014/main" id="{8BC72C31-984C-4CDC-B3AC-F00E8D968820}"/>
                  </a:ext>
                </a:extLst>
              </p:cNvPr>
              <p:cNvSpPr>
                <a:spLocks noEditPoints="1"/>
              </p:cNvSpPr>
              <p:nvPr/>
            </p:nvSpPr>
            <p:spPr bwMode="auto">
              <a:xfrm>
                <a:off x="5702370" y="5286651"/>
                <a:ext cx="790585" cy="609632"/>
              </a:xfrm>
              <a:custGeom>
                <a:avLst/>
                <a:gdLst>
                  <a:gd name="T0" fmla="*/ 1983 w 2993"/>
                  <a:gd name="T1" fmla="*/ 1253 h 2287"/>
                  <a:gd name="T2" fmla="*/ 2080 w 2993"/>
                  <a:gd name="T3" fmla="*/ 1133 h 2287"/>
                  <a:gd name="T4" fmla="*/ 2127 w 2993"/>
                  <a:gd name="T5" fmla="*/ 1209 h 2287"/>
                  <a:gd name="T6" fmla="*/ 2356 w 2993"/>
                  <a:gd name="T7" fmla="*/ 1181 h 2287"/>
                  <a:gd name="T8" fmla="*/ 2480 w 2993"/>
                  <a:gd name="T9" fmla="*/ 1152 h 2287"/>
                  <a:gd name="T10" fmla="*/ 2738 w 2993"/>
                  <a:gd name="T11" fmla="*/ 1021 h 2287"/>
                  <a:gd name="T12" fmla="*/ 2854 w 2993"/>
                  <a:gd name="T13" fmla="*/ 891 h 2287"/>
                  <a:gd name="T14" fmla="*/ 2844 w 2993"/>
                  <a:gd name="T15" fmla="*/ 848 h 2287"/>
                  <a:gd name="T16" fmla="*/ 2946 w 2993"/>
                  <a:gd name="T17" fmla="*/ 699 h 2287"/>
                  <a:gd name="T18" fmla="*/ 2872 w 2993"/>
                  <a:gd name="T19" fmla="*/ 454 h 2287"/>
                  <a:gd name="T20" fmla="*/ 2773 w 2993"/>
                  <a:gd name="T21" fmla="*/ 297 h 2287"/>
                  <a:gd name="T22" fmla="*/ 2603 w 2993"/>
                  <a:gd name="T23" fmla="*/ 246 h 2287"/>
                  <a:gd name="T24" fmla="*/ 2417 w 2993"/>
                  <a:gd name="T25" fmla="*/ 227 h 2287"/>
                  <a:gd name="T26" fmla="*/ 2342 w 2993"/>
                  <a:gd name="T27" fmla="*/ 335 h 2287"/>
                  <a:gd name="T28" fmla="*/ 2086 w 2993"/>
                  <a:gd name="T29" fmla="*/ 337 h 2287"/>
                  <a:gd name="T30" fmla="*/ 1904 w 2993"/>
                  <a:gd name="T31" fmla="*/ 415 h 2287"/>
                  <a:gd name="T32" fmla="*/ 1849 w 2993"/>
                  <a:gd name="T33" fmla="*/ 309 h 2287"/>
                  <a:gd name="T34" fmla="*/ 1992 w 2993"/>
                  <a:gd name="T35" fmla="*/ 90 h 2287"/>
                  <a:gd name="T36" fmla="*/ 1765 w 2993"/>
                  <a:gd name="T37" fmla="*/ 66 h 2287"/>
                  <a:gd name="T38" fmla="*/ 1610 w 2993"/>
                  <a:gd name="T39" fmla="*/ 65 h 2287"/>
                  <a:gd name="T40" fmla="*/ 1415 w 2993"/>
                  <a:gd name="T41" fmla="*/ 0 h 2287"/>
                  <a:gd name="T42" fmla="*/ 1315 w 2993"/>
                  <a:gd name="T43" fmla="*/ 121 h 2287"/>
                  <a:gd name="T44" fmla="*/ 1253 w 2993"/>
                  <a:gd name="T45" fmla="*/ 274 h 2287"/>
                  <a:gd name="T46" fmla="*/ 999 w 2993"/>
                  <a:gd name="T47" fmla="*/ 159 h 2287"/>
                  <a:gd name="T48" fmla="*/ 901 w 2993"/>
                  <a:gd name="T49" fmla="*/ 417 h 2287"/>
                  <a:gd name="T50" fmla="*/ 909 w 2993"/>
                  <a:gd name="T51" fmla="*/ 657 h 2287"/>
                  <a:gd name="T52" fmla="*/ 793 w 2993"/>
                  <a:gd name="T53" fmla="*/ 809 h 2287"/>
                  <a:gd name="T54" fmla="*/ 716 w 2993"/>
                  <a:gd name="T55" fmla="*/ 1086 h 2287"/>
                  <a:gd name="T56" fmla="*/ 506 w 2993"/>
                  <a:gd name="T57" fmla="*/ 1278 h 2287"/>
                  <a:gd name="T58" fmla="*/ 453 w 2993"/>
                  <a:gd name="T59" fmla="*/ 1412 h 2287"/>
                  <a:gd name="T60" fmla="*/ 285 w 2993"/>
                  <a:gd name="T61" fmla="*/ 1453 h 2287"/>
                  <a:gd name="T62" fmla="*/ 212 w 2993"/>
                  <a:gd name="T63" fmla="*/ 1574 h 2287"/>
                  <a:gd name="T64" fmla="*/ 40 w 2993"/>
                  <a:gd name="T65" fmla="*/ 1698 h 2287"/>
                  <a:gd name="T66" fmla="*/ 86 w 2993"/>
                  <a:gd name="T67" fmla="*/ 1807 h 2287"/>
                  <a:gd name="T68" fmla="*/ 27 w 2993"/>
                  <a:gd name="T69" fmla="*/ 2081 h 2287"/>
                  <a:gd name="T70" fmla="*/ 234 w 2993"/>
                  <a:gd name="T71" fmla="*/ 2275 h 2287"/>
                  <a:gd name="T72" fmla="*/ 285 w 2993"/>
                  <a:gd name="T73" fmla="*/ 2113 h 2287"/>
                  <a:gd name="T74" fmla="*/ 297 w 2993"/>
                  <a:gd name="T75" fmla="*/ 2077 h 2287"/>
                  <a:gd name="T76" fmla="*/ 266 w 2993"/>
                  <a:gd name="T77" fmla="*/ 1930 h 2287"/>
                  <a:gd name="T78" fmla="*/ 366 w 2993"/>
                  <a:gd name="T79" fmla="*/ 1948 h 2287"/>
                  <a:gd name="T80" fmla="*/ 325 w 2993"/>
                  <a:gd name="T81" fmla="*/ 1792 h 2287"/>
                  <a:gd name="T82" fmla="*/ 371 w 2993"/>
                  <a:gd name="T83" fmla="*/ 1847 h 2287"/>
                  <a:gd name="T84" fmla="*/ 403 w 2993"/>
                  <a:gd name="T85" fmla="*/ 1860 h 2287"/>
                  <a:gd name="T86" fmla="*/ 655 w 2993"/>
                  <a:gd name="T87" fmla="*/ 1746 h 2287"/>
                  <a:gd name="T88" fmla="*/ 742 w 2993"/>
                  <a:gd name="T89" fmla="*/ 1733 h 2287"/>
                  <a:gd name="T90" fmla="*/ 869 w 2993"/>
                  <a:gd name="T91" fmla="*/ 1660 h 2287"/>
                  <a:gd name="T92" fmla="*/ 898 w 2993"/>
                  <a:gd name="T93" fmla="*/ 1658 h 2287"/>
                  <a:gd name="T94" fmla="*/ 940 w 2993"/>
                  <a:gd name="T95" fmla="*/ 1669 h 2287"/>
                  <a:gd name="T96" fmla="*/ 965 w 2993"/>
                  <a:gd name="T97" fmla="*/ 1603 h 2287"/>
                  <a:gd name="T98" fmla="*/ 1103 w 2993"/>
                  <a:gd name="T99" fmla="*/ 1553 h 2287"/>
                  <a:gd name="T100" fmla="*/ 1131 w 2993"/>
                  <a:gd name="T101" fmla="*/ 1574 h 2287"/>
                  <a:gd name="T102" fmla="*/ 1322 w 2993"/>
                  <a:gd name="T103" fmla="*/ 1575 h 2287"/>
                  <a:gd name="T104" fmla="*/ 1375 w 2993"/>
                  <a:gd name="T105" fmla="*/ 1307 h 2287"/>
                  <a:gd name="T106" fmla="*/ 1511 w 2993"/>
                  <a:gd name="T107" fmla="*/ 1424 h 2287"/>
                  <a:gd name="T108" fmla="*/ 1551 w 2993"/>
                  <a:gd name="T109" fmla="*/ 1433 h 2287"/>
                  <a:gd name="T110" fmla="*/ 1591 w 2993"/>
                  <a:gd name="T111" fmla="*/ 1270 h 2287"/>
                  <a:gd name="T112" fmla="*/ 1587 w 2993"/>
                  <a:gd name="T113" fmla="*/ 1162 h 2287"/>
                  <a:gd name="T114" fmla="*/ 1594 w 2993"/>
                  <a:gd name="T115" fmla="*/ 1093 h 2287"/>
                  <a:gd name="T116" fmla="*/ 1723 w 2993"/>
                  <a:gd name="T117" fmla="*/ 1284 h 2287"/>
                  <a:gd name="T118" fmla="*/ 370 w 2993"/>
                  <a:gd name="T119" fmla="*/ 1998 h 2287"/>
                  <a:gd name="T120" fmla="*/ 1834 w 2993"/>
                  <a:gd name="T121" fmla="*/ 1500 h 2287"/>
                  <a:gd name="T122" fmla="*/ 1897 w 2993"/>
                  <a:gd name="T123" fmla="*/ 1471 h 2287"/>
                  <a:gd name="T124" fmla="*/ 2948 w 2993"/>
                  <a:gd name="T125" fmla="*/ 80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3" h="2287">
                    <a:moveTo>
                      <a:pt x="1852" y="1263"/>
                    </a:moveTo>
                    <a:lnTo>
                      <a:pt x="1853" y="1261"/>
                    </a:lnTo>
                    <a:lnTo>
                      <a:pt x="1854" y="1259"/>
                    </a:lnTo>
                    <a:lnTo>
                      <a:pt x="1858" y="1256"/>
                    </a:lnTo>
                    <a:lnTo>
                      <a:pt x="1863" y="1253"/>
                    </a:lnTo>
                    <a:lnTo>
                      <a:pt x="1875" y="1244"/>
                    </a:lnTo>
                    <a:lnTo>
                      <a:pt x="1890" y="1236"/>
                    </a:lnTo>
                    <a:lnTo>
                      <a:pt x="1895" y="1235"/>
                    </a:lnTo>
                    <a:lnTo>
                      <a:pt x="1901" y="1234"/>
                    </a:lnTo>
                    <a:lnTo>
                      <a:pt x="1906" y="1234"/>
                    </a:lnTo>
                    <a:lnTo>
                      <a:pt x="1910" y="1234"/>
                    </a:lnTo>
                    <a:lnTo>
                      <a:pt x="1922" y="1236"/>
                    </a:lnTo>
                    <a:lnTo>
                      <a:pt x="1937" y="1242"/>
                    </a:lnTo>
                    <a:lnTo>
                      <a:pt x="1944" y="1245"/>
                    </a:lnTo>
                    <a:lnTo>
                      <a:pt x="1948" y="1249"/>
                    </a:lnTo>
                    <a:lnTo>
                      <a:pt x="1951" y="1254"/>
                    </a:lnTo>
                    <a:lnTo>
                      <a:pt x="1953" y="1259"/>
                    </a:lnTo>
                    <a:lnTo>
                      <a:pt x="1956" y="1269"/>
                    </a:lnTo>
                    <a:lnTo>
                      <a:pt x="1956" y="1280"/>
                    </a:lnTo>
                    <a:lnTo>
                      <a:pt x="1957" y="1285"/>
                    </a:lnTo>
                    <a:lnTo>
                      <a:pt x="1958" y="1288"/>
                    </a:lnTo>
                    <a:lnTo>
                      <a:pt x="1959" y="1291"/>
                    </a:lnTo>
                    <a:lnTo>
                      <a:pt x="1961" y="1293"/>
                    </a:lnTo>
                    <a:lnTo>
                      <a:pt x="1964" y="1293"/>
                    </a:lnTo>
                    <a:lnTo>
                      <a:pt x="1966" y="1292"/>
                    </a:lnTo>
                    <a:lnTo>
                      <a:pt x="1970" y="1291"/>
                    </a:lnTo>
                    <a:lnTo>
                      <a:pt x="1973" y="1287"/>
                    </a:lnTo>
                    <a:lnTo>
                      <a:pt x="1990" y="1280"/>
                    </a:lnTo>
                    <a:lnTo>
                      <a:pt x="2003" y="1273"/>
                    </a:lnTo>
                    <a:lnTo>
                      <a:pt x="2003" y="1270"/>
                    </a:lnTo>
                    <a:lnTo>
                      <a:pt x="2003" y="1267"/>
                    </a:lnTo>
                    <a:lnTo>
                      <a:pt x="2002" y="1265"/>
                    </a:lnTo>
                    <a:lnTo>
                      <a:pt x="2001" y="1262"/>
                    </a:lnTo>
                    <a:lnTo>
                      <a:pt x="1996" y="1257"/>
                    </a:lnTo>
                    <a:lnTo>
                      <a:pt x="1989" y="1255"/>
                    </a:lnTo>
                    <a:lnTo>
                      <a:pt x="1983" y="1253"/>
                    </a:lnTo>
                    <a:lnTo>
                      <a:pt x="1978" y="1249"/>
                    </a:lnTo>
                    <a:lnTo>
                      <a:pt x="1977" y="1245"/>
                    </a:lnTo>
                    <a:lnTo>
                      <a:pt x="1977" y="1242"/>
                    </a:lnTo>
                    <a:lnTo>
                      <a:pt x="1978" y="1237"/>
                    </a:lnTo>
                    <a:lnTo>
                      <a:pt x="1980" y="1232"/>
                    </a:lnTo>
                    <a:lnTo>
                      <a:pt x="1985" y="1226"/>
                    </a:lnTo>
                    <a:lnTo>
                      <a:pt x="1990" y="1221"/>
                    </a:lnTo>
                    <a:lnTo>
                      <a:pt x="1990" y="1218"/>
                    </a:lnTo>
                    <a:lnTo>
                      <a:pt x="1989" y="1217"/>
                    </a:lnTo>
                    <a:lnTo>
                      <a:pt x="1986" y="1216"/>
                    </a:lnTo>
                    <a:lnTo>
                      <a:pt x="1983" y="1216"/>
                    </a:lnTo>
                    <a:lnTo>
                      <a:pt x="1975" y="1215"/>
                    </a:lnTo>
                    <a:lnTo>
                      <a:pt x="1967" y="1216"/>
                    </a:lnTo>
                    <a:lnTo>
                      <a:pt x="1964" y="1216"/>
                    </a:lnTo>
                    <a:lnTo>
                      <a:pt x="1961" y="1216"/>
                    </a:lnTo>
                    <a:lnTo>
                      <a:pt x="1960" y="1215"/>
                    </a:lnTo>
                    <a:lnTo>
                      <a:pt x="1958" y="1213"/>
                    </a:lnTo>
                    <a:lnTo>
                      <a:pt x="1957" y="1212"/>
                    </a:lnTo>
                    <a:lnTo>
                      <a:pt x="1957" y="1210"/>
                    </a:lnTo>
                    <a:lnTo>
                      <a:pt x="1957" y="1207"/>
                    </a:lnTo>
                    <a:lnTo>
                      <a:pt x="1957" y="1204"/>
                    </a:lnTo>
                    <a:lnTo>
                      <a:pt x="1959" y="1196"/>
                    </a:lnTo>
                    <a:lnTo>
                      <a:pt x="1964" y="1185"/>
                    </a:lnTo>
                    <a:lnTo>
                      <a:pt x="1967" y="1179"/>
                    </a:lnTo>
                    <a:lnTo>
                      <a:pt x="1971" y="1174"/>
                    </a:lnTo>
                    <a:lnTo>
                      <a:pt x="1976" y="1169"/>
                    </a:lnTo>
                    <a:lnTo>
                      <a:pt x="1982" y="1166"/>
                    </a:lnTo>
                    <a:lnTo>
                      <a:pt x="2002" y="1156"/>
                    </a:lnTo>
                    <a:lnTo>
                      <a:pt x="2028" y="1146"/>
                    </a:lnTo>
                    <a:lnTo>
                      <a:pt x="2052" y="1135"/>
                    </a:lnTo>
                    <a:lnTo>
                      <a:pt x="2066" y="1127"/>
                    </a:lnTo>
                    <a:lnTo>
                      <a:pt x="2070" y="1124"/>
                    </a:lnTo>
                    <a:lnTo>
                      <a:pt x="2073" y="1124"/>
                    </a:lnTo>
                    <a:lnTo>
                      <a:pt x="2077" y="1125"/>
                    </a:lnTo>
                    <a:lnTo>
                      <a:pt x="2079" y="1129"/>
                    </a:lnTo>
                    <a:lnTo>
                      <a:pt x="2080" y="1133"/>
                    </a:lnTo>
                    <a:lnTo>
                      <a:pt x="2082" y="1137"/>
                    </a:lnTo>
                    <a:lnTo>
                      <a:pt x="2082" y="1142"/>
                    </a:lnTo>
                    <a:lnTo>
                      <a:pt x="2079" y="1146"/>
                    </a:lnTo>
                    <a:lnTo>
                      <a:pt x="2064" y="1159"/>
                    </a:lnTo>
                    <a:lnTo>
                      <a:pt x="2052" y="1167"/>
                    </a:lnTo>
                    <a:lnTo>
                      <a:pt x="2051" y="1173"/>
                    </a:lnTo>
                    <a:lnTo>
                      <a:pt x="2052" y="1182"/>
                    </a:lnTo>
                    <a:lnTo>
                      <a:pt x="2053" y="1193"/>
                    </a:lnTo>
                    <a:lnTo>
                      <a:pt x="2053" y="1203"/>
                    </a:lnTo>
                    <a:lnTo>
                      <a:pt x="2053" y="1213"/>
                    </a:lnTo>
                    <a:lnTo>
                      <a:pt x="2054" y="1225"/>
                    </a:lnTo>
                    <a:lnTo>
                      <a:pt x="2055" y="1230"/>
                    </a:lnTo>
                    <a:lnTo>
                      <a:pt x="2058" y="1235"/>
                    </a:lnTo>
                    <a:lnTo>
                      <a:pt x="2059" y="1236"/>
                    </a:lnTo>
                    <a:lnTo>
                      <a:pt x="2061" y="1236"/>
                    </a:lnTo>
                    <a:lnTo>
                      <a:pt x="2063" y="1237"/>
                    </a:lnTo>
                    <a:lnTo>
                      <a:pt x="2065" y="1236"/>
                    </a:lnTo>
                    <a:lnTo>
                      <a:pt x="2076" y="1231"/>
                    </a:lnTo>
                    <a:lnTo>
                      <a:pt x="2089" y="1225"/>
                    </a:lnTo>
                    <a:lnTo>
                      <a:pt x="2095" y="1224"/>
                    </a:lnTo>
                    <a:lnTo>
                      <a:pt x="2101" y="1223"/>
                    </a:lnTo>
                    <a:lnTo>
                      <a:pt x="2102" y="1224"/>
                    </a:lnTo>
                    <a:lnTo>
                      <a:pt x="2104" y="1224"/>
                    </a:lnTo>
                    <a:lnTo>
                      <a:pt x="2105" y="1226"/>
                    </a:lnTo>
                    <a:lnTo>
                      <a:pt x="2108" y="1229"/>
                    </a:lnTo>
                    <a:lnTo>
                      <a:pt x="2111" y="1237"/>
                    </a:lnTo>
                    <a:lnTo>
                      <a:pt x="2115" y="1244"/>
                    </a:lnTo>
                    <a:lnTo>
                      <a:pt x="2117" y="1245"/>
                    </a:lnTo>
                    <a:lnTo>
                      <a:pt x="2118" y="1245"/>
                    </a:lnTo>
                    <a:lnTo>
                      <a:pt x="2120" y="1245"/>
                    </a:lnTo>
                    <a:lnTo>
                      <a:pt x="2122" y="1243"/>
                    </a:lnTo>
                    <a:lnTo>
                      <a:pt x="2123" y="1235"/>
                    </a:lnTo>
                    <a:lnTo>
                      <a:pt x="2123" y="1224"/>
                    </a:lnTo>
                    <a:lnTo>
                      <a:pt x="2123" y="1219"/>
                    </a:lnTo>
                    <a:lnTo>
                      <a:pt x="2124" y="1213"/>
                    </a:lnTo>
                    <a:lnTo>
                      <a:pt x="2127" y="1209"/>
                    </a:lnTo>
                    <a:lnTo>
                      <a:pt x="2130" y="1205"/>
                    </a:lnTo>
                    <a:lnTo>
                      <a:pt x="2134" y="1200"/>
                    </a:lnTo>
                    <a:lnTo>
                      <a:pt x="2141" y="1191"/>
                    </a:lnTo>
                    <a:lnTo>
                      <a:pt x="2149" y="1181"/>
                    </a:lnTo>
                    <a:lnTo>
                      <a:pt x="2158" y="1171"/>
                    </a:lnTo>
                    <a:lnTo>
                      <a:pt x="2161" y="1166"/>
                    </a:lnTo>
                    <a:lnTo>
                      <a:pt x="2164" y="1162"/>
                    </a:lnTo>
                    <a:lnTo>
                      <a:pt x="2165" y="1159"/>
                    </a:lnTo>
                    <a:lnTo>
                      <a:pt x="2165" y="1155"/>
                    </a:lnTo>
                    <a:lnTo>
                      <a:pt x="2165" y="1150"/>
                    </a:lnTo>
                    <a:lnTo>
                      <a:pt x="2165" y="1146"/>
                    </a:lnTo>
                    <a:lnTo>
                      <a:pt x="2166" y="1142"/>
                    </a:lnTo>
                    <a:lnTo>
                      <a:pt x="2168" y="1139"/>
                    </a:lnTo>
                    <a:lnTo>
                      <a:pt x="2171" y="1136"/>
                    </a:lnTo>
                    <a:lnTo>
                      <a:pt x="2174" y="1134"/>
                    </a:lnTo>
                    <a:lnTo>
                      <a:pt x="2179" y="1131"/>
                    </a:lnTo>
                    <a:lnTo>
                      <a:pt x="2184" y="1130"/>
                    </a:lnTo>
                    <a:lnTo>
                      <a:pt x="2194" y="1128"/>
                    </a:lnTo>
                    <a:lnTo>
                      <a:pt x="2206" y="1127"/>
                    </a:lnTo>
                    <a:lnTo>
                      <a:pt x="2219" y="1128"/>
                    </a:lnTo>
                    <a:lnTo>
                      <a:pt x="2233" y="1129"/>
                    </a:lnTo>
                    <a:lnTo>
                      <a:pt x="2255" y="1131"/>
                    </a:lnTo>
                    <a:lnTo>
                      <a:pt x="2271" y="1135"/>
                    </a:lnTo>
                    <a:lnTo>
                      <a:pt x="2275" y="1137"/>
                    </a:lnTo>
                    <a:lnTo>
                      <a:pt x="2280" y="1139"/>
                    </a:lnTo>
                    <a:lnTo>
                      <a:pt x="2282" y="1141"/>
                    </a:lnTo>
                    <a:lnTo>
                      <a:pt x="2284" y="1143"/>
                    </a:lnTo>
                    <a:lnTo>
                      <a:pt x="2286" y="1154"/>
                    </a:lnTo>
                    <a:lnTo>
                      <a:pt x="2293" y="1167"/>
                    </a:lnTo>
                    <a:lnTo>
                      <a:pt x="2300" y="1169"/>
                    </a:lnTo>
                    <a:lnTo>
                      <a:pt x="2317" y="1172"/>
                    </a:lnTo>
                    <a:lnTo>
                      <a:pt x="2326" y="1173"/>
                    </a:lnTo>
                    <a:lnTo>
                      <a:pt x="2336" y="1174"/>
                    </a:lnTo>
                    <a:lnTo>
                      <a:pt x="2344" y="1177"/>
                    </a:lnTo>
                    <a:lnTo>
                      <a:pt x="2353" y="1179"/>
                    </a:lnTo>
                    <a:lnTo>
                      <a:pt x="2356" y="1181"/>
                    </a:lnTo>
                    <a:lnTo>
                      <a:pt x="2360" y="1182"/>
                    </a:lnTo>
                    <a:lnTo>
                      <a:pt x="2363" y="1184"/>
                    </a:lnTo>
                    <a:lnTo>
                      <a:pt x="2367" y="1184"/>
                    </a:lnTo>
                    <a:lnTo>
                      <a:pt x="2372" y="1182"/>
                    </a:lnTo>
                    <a:lnTo>
                      <a:pt x="2375" y="1180"/>
                    </a:lnTo>
                    <a:lnTo>
                      <a:pt x="2380" y="1177"/>
                    </a:lnTo>
                    <a:lnTo>
                      <a:pt x="2385" y="1172"/>
                    </a:lnTo>
                    <a:lnTo>
                      <a:pt x="2386" y="1169"/>
                    </a:lnTo>
                    <a:lnTo>
                      <a:pt x="2387" y="1166"/>
                    </a:lnTo>
                    <a:lnTo>
                      <a:pt x="2387" y="1163"/>
                    </a:lnTo>
                    <a:lnTo>
                      <a:pt x="2386" y="1160"/>
                    </a:lnTo>
                    <a:lnTo>
                      <a:pt x="2383" y="1155"/>
                    </a:lnTo>
                    <a:lnTo>
                      <a:pt x="2378" y="1149"/>
                    </a:lnTo>
                    <a:lnTo>
                      <a:pt x="2364" y="1139"/>
                    </a:lnTo>
                    <a:lnTo>
                      <a:pt x="2353" y="1129"/>
                    </a:lnTo>
                    <a:lnTo>
                      <a:pt x="2349" y="1123"/>
                    </a:lnTo>
                    <a:lnTo>
                      <a:pt x="2347" y="1118"/>
                    </a:lnTo>
                    <a:lnTo>
                      <a:pt x="2345" y="1114"/>
                    </a:lnTo>
                    <a:lnTo>
                      <a:pt x="2345" y="1109"/>
                    </a:lnTo>
                    <a:lnTo>
                      <a:pt x="2347" y="1102"/>
                    </a:lnTo>
                    <a:lnTo>
                      <a:pt x="2349" y="1095"/>
                    </a:lnTo>
                    <a:lnTo>
                      <a:pt x="2353" y="1090"/>
                    </a:lnTo>
                    <a:lnTo>
                      <a:pt x="2357" y="1085"/>
                    </a:lnTo>
                    <a:lnTo>
                      <a:pt x="2360" y="1084"/>
                    </a:lnTo>
                    <a:lnTo>
                      <a:pt x="2363" y="1083"/>
                    </a:lnTo>
                    <a:lnTo>
                      <a:pt x="2367" y="1083"/>
                    </a:lnTo>
                    <a:lnTo>
                      <a:pt x="2370" y="1084"/>
                    </a:lnTo>
                    <a:lnTo>
                      <a:pt x="2388" y="1097"/>
                    </a:lnTo>
                    <a:lnTo>
                      <a:pt x="2416" y="1118"/>
                    </a:lnTo>
                    <a:lnTo>
                      <a:pt x="2430" y="1129"/>
                    </a:lnTo>
                    <a:lnTo>
                      <a:pt x="2444" y="1140"/>
                    </a:lnTo>
                    <a:lnTo>
                      <a:pt x="2458" y="1148"/>
                    </a:lnTo>
                    <a:lnTo>
                      <a:pt x="2471" y="1153"/>
                    </a:lnTo>
                    <a:lnTo>
                      <a:pt x="2475" y="1153"/>
                    </a:lnTo>
                    <a:lnTo>
                      <a:pt x="2477" y="1153"/>
                    </a:lnTo>
                    <a:lnTo>
                      <a:pt x="2480" y="1152"/>
                    </a:lnTo>
                    <a:lnTo>
                      <a:pt x="2482" y="1150"/>
                    </a:lnTo>
                    <a:lnTo>
                      <a:pt x="2487" y="1146"/>
                    </a:lnTo>
                    <a:lnTo>
                      <a:pt x="2490" y="1140"/>
                    </a:lnTo>
                    <a:lnTo>
                      <a:pt x="2498" y="1128"/>
                    </a:lnTo>
                    <a:lnTo>
                      <a:pt x="2500" y="1123"/>
                    </a:lnTo>
                    <a:lnTo>
                      <a:pt x="2515" y="1106"/>
                    </a:lnTo>
                    <a:lnTo>
                      <a:pt x="2529" y="1096"/>
                    </a:lnTo>
                    <a:lnTo>
                      <a:pt x="2539" y="1087"/>
                    </a:lnTo>
                    <a:lnTo>
                      <a:pt x="2546" y="1084"/>
                    </a:lnTo>
                    <a:lnTo>
                      <a:pt x="2552" y="1083"/>
                    </a:lnTo>
                    <a:lnTo>
                      <a:pt x="2558" y="1083"/>
                    </a:lnTo>
                    <a:lnTo>
                      <a:pt x="2576" y="1086"/>
                    </a:lnTo>
                    <a:lnTo>
                      <a:pt x="2590" y="1091"/>
                    </a:lnTo>
                    <a:lnTo>
                      <a:pt x="2594" y="1091"/>
                    </a:lnTo>
                    <a:lnTo>
                      <a:pt x="2597" y="1090"/>
                    </a:lnTo>
                    <a:lnTo>
                      <a:pt x="2600" y="1089"/>
                    </a:lnTo>
                    <a:lnTo>
                      <a:pt x="2602" y="1086"/>
                    </a:lnTo>
                    <a:lnTo>
                      <a:pt x="2607" y="1081"/>
                    </a:lnTo>
                    <a:lnTo>
                      <a:pt x="2611" y="1077"/>
                    </a:lnTo>
                    <a:lnTo>
                      <a:pt x="2619" y="1065"/>
                    </a:lnTo>
                    <a:lnTo>
                      <a:pt x="2633" y="1046"/>
                    </a:lnTo>
                    <a:lnTo>
                      <a:pt x="2641" y="1037"/>
                    </a:lnTo>
                    <a:lnTo>
                      <a:pt x="2650" y="1029"/>
                    </a:lnTo>
                    <a:lnTo>
                      <a:pt x="2657" y="1023"/>
                    </a:lnTo>
                    <a:lnTo>
                      <a:pt x="2663" y="1021"/>
                    </a:lnTo>
                    <a:lnTo>
                      <a:pt x="2666" y="1021"/>
                    </a:lnTo>
                    <a:lnTo>
                      <a:pt x="2671" y="1023"/>
                    </a:lnTo>
                    <a:lnTo>
                      <a:pt x="2676" y="1026"/>
                    </a:lnTo>
                    <a:lnTo>
                      <a:pt x="2681" y="1029"/>
                    </a:lnTo>
                    <a:lnTo>
                      <a:pt x="2688" y="1032"/>
                    </a:lnTo>
                    <a:lnTo>
                      <a:pt x="2695" y="1034"/>
                    </a:lnTo>
                    <a:lnTo>
                      <a:pt x="2703" y="1035"/>
                    </a:lnTo>
                    <a:lnTo>
                      <a:pt x="2714" y="1034"/>
                    </a:lnTo>
                    <a:lnTo>
                      <a:pt x="2721" y="1032"/>
                    </a:lnTo>
                    <a:lnTo>
                      <a:pt x="2729" y="1028"/>
                    </a:lnTo>
                    <a:lnTo>
                      <a:pt x="2738" y="1021"/>
                    </a:lnTo>
                    <a:lnTo>
                      <a:pt x="2746" y="1014"/>
                    </a:lnTo>
                    <a:lnTo>
                      <a:pt x="2762" y="999"/>
                    </a:lnTo>
                    <a:lnTo>
                      <a:pt x="2773" y="985"/>
                    </a:lnTo>
                    <a:lnTo>
                      <a:pt x="2775" y="983"/>
                    </a:lnTo>
                    <a:lnTo>
                      <a:pt x="2776" y="978"/>
                    </a:lnTo>
                    <a:lnTo>
                      <a:pt x="2776" y="973"/>
                    </a:lnTo>
                    <a:lnTo>
                      <a:pt x="2776" y="967"/>
                    </a:lnTo>
                    <a:lnTo>
                      <a:pt x="2775" y="954"/>
                    </a:lnTo>
                    <a:lnTo>
                      <a:pt x="2773" y="941"/>
                    </a:lnTo>
                    <a:lnTo>
                      <a:pt x="2772" y="928"/>
                    </a:lnTo>
                    <a:lnTo>
                      <a:pt x="2771" y="916"/>
                    </a:lnTo>
                    <a:lnTo>
                      <a:pt x="2771" y="911"/>
                    </a:lnTo>
                    <a:lnTo>
                      <a:pt x="2772" y="908"/>
                    </a:lnTo>
                    <a:lnTo>
                      <a:pt x="2773" y="906"/>
                    </a:lnTo>
                    <a:lnTo>
                      <a:pt x="2776" y="903"/>
                    </a:lnTo>
                    <a:lnTo>
                      <a:pt x="2779" y="903"/>
                    </a:lnTo>
                    <a:lnTo>
                      <a:pt x="2783" y="904"/>
                    </a:lnTo>
                    <a:lnTo>
                      <a:pt x="2785" y="908"/>
                    </a:lnTo>
                    <a:lnTo>
                      <a:pt x="2786" y="911"/>
                    </a:lnTo>
                    <a:lnTo>
                      <a:pt x="2790" y="921"/>
                    </a:lnTo>
                    <a:lnTo>
                      <a:pt x="2794" y="929"/>
                    </a:lnTo>
                    <a:lnTo>
                      <a:pt x="2795" y="931"/>
                    </a:lnTo>
                    <a:lnTo>
                      <a:pt x="2797" y="931"/>
                    </a:lnTo>
                    <a:lnTo>
                      <a:pt x="2801" y="931"/>
                    </a:lnTo>
                    <a:lnTo>
                      <a:pt x="2805" y="929"/>
                    </a:lnTo>
                    <a:lnTo>
                      <a:pt x="2815" y="927"/>
                    </a:lnTo>
                    <a:lnTo>
                      <a:pt x="2827" y="922"/>
                    </a:lnTo>
                    <a:lnTo>
                      <a:pt x="2847" y="913"/>
                    </a:lnTo>
                    <a:lnTo>
                      <a:pt x="2858" y="907"/>
                    </a:lnTo>
                    <a:lnTo>
                      <a:pt x="2861" y="903"/>
                    </a:lnTo>
                    <a:lnTo>
                      <a:pt x="2864" y="900"/>
                    </a:lnTo>
                    <a:lnTo>
                      <a:pt x="2864" y="897"/>
                    </a:lnTo>
                    <a:lnTo>
                      <a:pt x="2864" y="896"/>
                    </a:lnTo>
                    <a:lnTo>
                      <a:pt x="2861" y="895"/>
                    </a:lnTo>
                    <a:lnTo>
                      <a:pt x="2859" y="894"/>
                    </a:lnTo>
                    <a:lnTo>
                      <a:pt x="2854" y="891"/>
                    </a:lnTo>
                    <a:lnTo>
                      <a:pt x="2851" y="888"/>
                    </a:lnTo>
                    <a:lnTo>
                      <a:pt x="2848" y="883"/>
                    </a:lnTo>
                    <a:lnTo>
                      <a:pt x="2847" y="878"/>
                    </a:lnTo>
                    <a:lnTo>
                      <a:pt x="2846" y="876"/>
                    </a:lnTo>
                    <a:lnTo>
                      <a:pt x="2845" y="873"/>
                    </a:lnTo>
                    <a:lnTo>
                      <a:pt x="2842" y="872"/>
                    </a:lnTo>
                    <a:lnTo>
                      <a:pt x="2840" y="870"/>
                    </a:lnTo>
                    <a:lnTo>
                      <a:pt x="2834" y="869"/>
                    </a:lnTo>
                    <a:lnTo>
                      <a:pt x="2828" y="868"/>
                    </a:lnTo>
                    <a:lnTo>
                      <a:pt x="2819" y="869"/>
                    </a:lnTo>
                    <a:lnTo>
                      <a:pt x="2807" y="870"/>
                    </a:lnTo>
                    <a:lnTo>
                      <a:pt x="2794" y="871"/>
                    </a:lnTo>
                    <a:lnTo>
                      <a:pt x="2782" y="871"/>
                    </a:lnTo>
                    <a:lnTo>
                      <a:pt x="2777" y="871"/>
                    </a:lnTo>
                    <a:lnTo>
                      <a:pt x="2772" y="869"/>
                    </a:lnTo>
                    <a:lnTo>
                      <a:pt x="2767" y="865"/>
                    </a:lnTo>
                    <a:lnTo>
                      <a:pt x="2764" y="862"/>
                    </a:lnTo>
                    <a:lnTo>
                      <a:pt x="2760" y="857"/>
                    </a:lnTo>
                    <a:lnTo>
                      <a:pt x="2757" y="852"/>
                    </a:lnTo>
                    <a:lnTo>
                      <a:pt x="2754" y="847"/>
                    </a:lnTo>
                    <a:lnTo>
                      <a:pt x="2753" y="841"/>
                    </a:lnTo>
                    <a:lnTo>
                      <a:pt x="2753" y="837"/>
                    </a:lnTo>
                    <a:lnTo>
                      <a:pt x="2753" y="834"/>
                    </a:lnTo>
                    <a:lnTo>
                      <a:pt x="2754" y="832"/>
                    </a:lnTo>
                    <a:lnTo>
                      <a:pt x="2756" y="831"/>
                    </a:lnTo>
                    <a:lnTo>
                      <a:pt x="2759" y="832"/>
                    </a:lnTo>
                    <a:lnTo>
                      <a:pt x="2765" y="834"/>
                    </a:lnTo>
                    <a:lnTo>
                      <a:pt x="2773" y="839"/>
                    </a:lnTo>
                    <a:lnTo>
                      <a:pt x="2785" y="841"/>
                    </a:lnTo>
                    <a:lnTo>
                      <a:pt x="2797" y="844"/>
                    </a:lnTo>
                    <a:lnTo>
                      <a:pt x="2810" y="844"/>
                    </a:lnTo>
                    <a:lnTo>
                      <a:pt x="2821" y="845"/>
                    </a:lnTo>
                    <a:lnTo>
                      <a:pt x="2830" y="847"/>
                    </a:lnTo>
                    <a:lnTo>
                      <a:pt x="2835" y="848"/>
                    </a:lnTo>
                    <a:lnTo>
                      <a:pt x="2840" y="850"/>
                    </a:lnTo>
                    <a:lnTo>
                      <a:pt x="2844" y="848"/>
                    </a:lnTo>
                    <a:lnTo>
                      <a:pt x="2848" y="846"/>
                    </a:lnTo>
                    <a:lnTo>
                      <a:pt x="2857" y="838"/>
                    </a:lnTo>
                    <a:lnTo>
                      <a:pt x="2863" y="828"/>
                    </a:lnTo>
                    <a:lnTo>
                      <a:pt x="2868" y="819"/>
                    </a:lnTo>
                    <a:lnTo>
                      <a:pt x="2873" y="810"/>
                    </a:lnTo>
                    <a:lnTo>
                      <a:pt x="2878" y="802"/>
                    </a:lnTo>
                    <a:lnTo>
                      <a:pt x="2883" y="791"/>
                    </a:lnTo>
                    <a:lnTo>
                      <a:pt x="2885" y="780"/>
                    </a:lnTo>
                    <a:lnTo>
                      <a:pt x="2886" y="770"/>
                    </a:lnTo>
                    <a:lnTo>
                      <a:pt x="2885" y="758"/>
                    </a:lnTo>
                    <a:lnTo>
                      <a:pt x="2884" y="743"/>
                    </a:lnTo>
                    <a:lnTo>
                      <a:pt x="2884" y="737"/>
                    </a:lnTo>
                    <a:lnTo>
                      <a:pt x="2884" y="730"/>
                    </a:lnTo>
                    <a:lnTo>
                      <a:pt x="2886" y="725"/>
                    </a:lnTo>
                    <a:lnTo>
                      <a:pt x="2889" y="721"/>
                    </a:lnTo>
                    <a:lnTo>
                      <a:pt x="2892" y="720"/>
                    </a:lnTo>
                    <a:lnTo>
                      <a:pt x="2896" y="720"/>
                    </a:lnTo>
                    <a:lnTo>
                      <a:pt x="2899" y="720"/>
                    </a:lnTo>
                    <a:lnTo>
                      <a:pt x="2903" y="723"/>
                    </a:lnTo>
                    <a:lnTo>
                      <a:pt x="2910" y="726"/>
                    </a:lnTo>
                    <a:lnTo>
                      <a:pt x="2918" y="731"/>
                    </a:lnTo>
                    <a:lnTo>
                      <a:pt x="2929" y="728"/>
                    </a:lnTo>
                    <a:lnTo>
                      <a:pt x="2952" y="726"/>
                    </a:lnTo>
                    <a:lnTo>
                      <a:pt x="2965" y="728"/>
                    </a:lnTo>
                    <a:lnTo>
                      <a:pt x="2974" y="731"/>
                    </a:lnTo>
                    <a:lnTo>
                      <a:pt x="2978" y="731"/>
                    </a:lnTo>
                    <a:lnTo>
                      <a:pt x="2981" y="731"/>
                    </a:lnTo>
                    <a:lnTo>
                      <a:pt x="2983" y="728"/>
                    </a:lnTo>
                    <a:lnTo>
                      <a:pt x="2985" y="725"/>
                    </a:lnTo>
                    <a:lnTo>
                      <a:pt x="2984" y="721"/>
                    </a:lnTo>
                    <a:lnTo>
                      <a:pt x="2981" y="719"/>
                    </a:lnTo>
                    <a:lnTo>
                      <a:pt x="2977" y="717"/>
                    </a:lnTo>
                    <a:lnTo>
                      <a:pt x="2971" y="714"/>
                    </a:lnTo>
                    <a:lnTo>
                      <a:pt x="2960" y="709"/>
                    </a:lnTo>
                    <a:lnTo>
                      <a:pt x="2951" y="705"/>
                    </a:lnTo>
                    <a:lnTo>
                      <a:pt x="2946" y="699"/>
                    </a:lnTo>
                    <a:lnTo>
                      <a:pt x="2942" y="692"/>
                    </a:lnTo>
                    <a:lnTo>
                      <a:pt x="2940" y="684"/>
                    </a:lnTo>
                    <a:lnTo>
                      <a:pt x="2939" y="676"/>
                    </a:lnTo>
                    <a:lnTo>
                      <a:pt x="2936" y="668"/>
                    </a:lnTo>
                    <a:lnTo>
                      <a:pt x="2934" y="661"/>
                    </a:lnTo>
                    <a:lnTo>
                      <a:pt x="2930" y="652"/>
                    </a:lnTo>
                    <a:lnTo>
                      <a:pt x="2924" y="645"/>
                    </a:lnTo>
                    <a:lnTo>
                      <a:pt x="2914" y="631"/>
                    </a:lnTo>
                    <a:lnTo>
                      <a:pt x="2907" y="618"/>
                    </a:lnTo>
                    <a:lnTo>
                      <a:pt x="2904" y="611"/>
                    </a:lnTo>
                    <a:lnTo>
                      <a:pt x="2902" y="605"/>
                    </a:lnTo>
                    <a:lnTo>
                      <a:pt x="2901" y="599"/>
                    </a:lnTo>
                    <a:lnTo>
                      <a:pt x="2901" y="593"/>
                    </a:lnTo>
                    <a:lnTo>
                      <a:pt x="2899" y="582"/>
                    </a:lnTo>
                    <a:lnTo>
                      <a:pt x="2897" y="572"/>
                    </a:lnTo>
                    <a:lnTo>
                      <a:pt x="2893" y="563"/>
                    </a:lnTo>
                    <a:lnTo>
                      <a:pt x="2888" y="555"/>
                    </a:lnTo>
                    <a:lnTo>
                      <a:pt x="2885" y="550"/>
                    </a:lnTo>
                    <a:lnTo>
                      <a:pt x="2884" y="544"/>
                    </a:lnTo>
                    <a:lnTo>
                      <a:pt x="2883" y="539"/>
                    </a:lnTo>
                    <a:lnTo>
                      <a:pt x="2883" y="534"/>
                    </a:lnTo>
                    <a:lnTo>
                      <a:pt x="2884" y="528"/>
                    </a:lnTo>
                    <a:lnTo>
                      <a:pt x="2885" y="522"/>
                    </a:lnTo>
                    <a:lnTo>
                      <a:pt x="2889" y="516"/>
                    </a:lnTo>
                    <a:lnTo>
                      <a:pt x="2893" y="511"/>
                    </a:lnTo>
                    <a:lnTo>
                      <a:pt x="2898" y="506"/>
                    </a:lnTo>
                    <a:lnTo>
                      <a:pt x="2901" y="503"/>
                    </a:lnTo>
                    <a:lnTo>
                      <a:pt x="2902" y="498"/>
                    </a:lnTo>
                    <a:lnTo>
                      <a:pt x="2902" y="493"/>
                    </a:lnTo>
                    <a:lnTo>
                      <a:pt x="2901" y="490"/>
                    </a:lnTo>
                    <a:lnTo>
                      <a:pt x="2898" y="485"/>
                    </a:lnTo>
                    <a:lnTo>
                      <a:pt x="2895" y="481"/>
                    </a:lnTo>
                    <a:lnTo>
                      <a:pt x="2890" y="476"/>
                    </a:lnTo>
                    <a:lnTo>
                      <a:pt x="2882" y="468"/>
                    </a:lnTo>
                    <a:lnTo>
                      <a:pt x="2876" y="460"/>
                    </a:lnTo>
                    <a:lnTo>
                      <a:pt x="2872" y="454"/>
                    </a:lnTo>
                    <a:lnTo>
                      <a:pt x="2870" y="448"/>
                    </a:lnTo>
                    <a:lnTo>
                      <a:pt x="2868" y="442"/>
                    </a:lnTo>
                    <a:lnTo>
                      <a:pt x="2866" y="434"/>
                    </a:lnTo>
                    <a:lnTo>
                      <a:pt x="2864" y="421"/>
                    </a:lnTo>
                    <a:lnTo>
                      <a:pt x="2860" y="413"/>
                    </a:lnTo>
                    <a:lnTo>
                      <a:pt x="2855" y="410"/>
                    </a:lnTo>
                    <a:lnTo>
                      <a:pt x="2851" y="406"/>
                    </a:lnTo>
                    <a:lnTo>
                      <a:pt x="2847" y="404"/>
                    </a:lnTo>
                    <a:lnTo>
                      <a:pt x="2846" y="402"/>
                    </a:lnTo>
                    <a:lnTo>
                      <a:pt x="2844" y="398"/>
                    </a:lnTo>
                    <a:lnTo>
                      <a:pt x="2842" y="393"/>
                    </a:lnTo>
                    <a:lnTo>
                      <a:pt x="2841" y="385"/>
                    </a:lnTo>
                    <a:lnTo>
                      <a:pt x="2839" y="375"/>
                    </a:lnTo>
                    <a:lnTo>
                      <a:pt x="2836" y="368"/>
                    </a:lnTo>
                    <a:lnTo>
                      <a:pt x="2833" y="364"/>
                    </a:lnTo>
                    <a:lnTo>
                      <a:pt x="2828" y="361"/>
                    </a:lnTo>
                    <a:lnTo>
                      <a:pt x="2821" y="359"/>
                    </a:lnTo>
                    <a:lnTo>
                      <a:pt x="2817" y="358"/>
                    </a:lnTo>
                    <a:lnTo>
                      <a:pt x="2814" y="355"/>
                    </a:lnTo>
                    <a:lnTo>
                      <a:pt x="2813" y="352"/>
                    </a:lnTo>
                    <a:lnTo>
                      <a:pt x="2810" y="347"/>
                    </a:lnTo>
                    <a:lnTo>
                      <a:pt x="2809" y="342"/>
                    </a:lnTo>
                    <a:lnTo>
                      <a:pt x="2809" y="336"/>
                    </a:lnTo>
                    <a:lnTo>
                      <a:pt x="2810" y="330"/>
                    </a:lnTo>
                    <a:lnTo>
                      <a:pt x="2811" y="324"/>
                    </a:lnTo>
                    <a:lnTo>
                      <a:pt x="2815" y="312"/>
                    </a:lnTo>
                    <a:lnTo>
                      <a:pt x="2819" y="303"/>
                    </a:lnTo>
                    <a:lnTo>
                      <a:pt x="2820" y="296"/>
                    </a:lnTo>
                    <a:lnTo>
                      <a:pt x="2819" y="290"/>
                    </a:lnTo>
                    <a:lnTo>
                      <a:pt x="2817" y="289"/>
                    </a:lnTo>
                    <a:lnTo>
                      <a:pt x="2815" y="287"/>
                    </a:lnTo>
                    <a:lnTo>
                      <a:pt x="2811" y="287"/>
                    </a:lnTo>
                    <a:lnTo>
                      <a:pt x="2807" y="289"/>
                    </a:lnTo>
                    <a:lnTo>
                      <a:pt x="2797" y="291"/>
                    </a:lnTo>
                    <a:lnTo>
                      <a:pt x="2785" y="293"/>
                    </a:lnTo>
                    <a:lnTo>
                      <a:pt x="2773" y="297"/>
                    </a:lnTo>
                    <a:lnTo>
                      <a:pt x="2762" y="301"/>
                    </a:lnTo>
                    <a:lnTo>
                      <a:pt x="2750" y="305"/>
                    </a:lnTo>
                    <a:lnTo>
                      <a:pt x="2739" y="311"/>
                    </a:lnTo>
                    <a:lnTo>
                      <a:pt x="2732" y="316"/>
                    </a:lnTo>
                    <a:lnTo>
                      <a:pt x="2726" y="320"/>
                    </a:lnTo>
                    <a:lnTo>
                      <a:pt x="2721" y="321"/>
                    </a:lnTo>
                    <a:lnTo>
                      <a:pt x="2715" y="322"/>
                    </a:lnTo>
                    <a:lnTo>
                      <a:pt x="2710" y="322"/>
                    </a:lnTo>
                    <a:lnTo>
                      <a:pt x="2708" y="321"/>
                    </a:lnTo>
                    <a:lnTo>
                      <a:pt x="2706" y="318"/>
                    </a:lnTo>
                    <a:lnTo>
                      <a:pt x="2703" y="315"/>
                    </a:lnTo>
                    <a:lnTo>
                      <a:pt x="2701" y="308"/>
                    </a:lnTo>
                    <a:lnTo>
                      <a:pt x="2697" y="298"/>
                    </a:lnTo>
                    <a:lnTo>
                      <a:pt x="2695" y="289"/>
                    </a:lnTo>
                    <a:lnTo>
                      <a:pt x="2690" y="280"/>
                    </a:lnTo>
                    <a:lnTo>
                      <a:pt x="2683" y="272"/>
                    </a:lnTo>
                    <a:lnTo>
                      <a:pt x="2674" y="265"/>
                    </a:lnTo>
                    <a:lnTo>
                      <a:pt x="2663" y="258"/>
                    </a:lnTo>
                    <a:lnTo>
                      <a:pt x="2652" y="252"/>
                    </a:lnTo>
                    <a:lnTo>
                      <a:pt x="2649" y="248"/>
                    </a:lnTo>
                    <a:lnTo>
                      <a:pt x="2646" y="246"/>
                    </a:lnTo>
                    <a:lnTo>
                      <a:pt x="2645" y="244"/>
                    </a:lnTo>
                    <a:lnTo>
                      <a:pt x="2646" y="241"/>
                    </a:lnTo>
                    <a:lnTo>
                      <a:pt x="2656" y="232"/>
                    </a:lnTo>
                    <a:lnTo>
                      <a:pt x="2663" y="222"/>
                    </a:lnTo>
                    <a:lnTo>
                      <a:pt x="2664" y="220"/>
                    </a:lnTo>
                    <a:lnTo>
                      <a:pt x="2663" y="217"/>
                    </a:lnTo>
                    <a:lnTo>
                      <a:pt x="2662" y="216"/>
                    </a:lnTo>
                    <a:lnTo>
                      <a:pt x="2660" y="215"/>
                    </a:lnTo>
                    <a:lnTo>
                      <a:pt x="2655" y="217"/>
                    </a:lnTo>
                    <a:lnTo>
                      <a:pt x="2645" y="222"/>
                    </a:lnTo>
                    <a:lnTo>
                      <a:pt x="2631" y="238"/>
                    </a:lnTo>
                    <a:lnTo>
                      <a:pt x="2620" y="248"/>
                    </a:lnTo>
                    <a:lnTo>
                      <a:pt x="2614" y="249"/>
                    </a:lnTo>
                    <a:lnTo>
                      <a:pt x="2608" y="248"/>
                    </a:lnTo>
                    <a:lnTo>
                      <a:pt x="2603" y="246"/>
                    </a:lnTo>
                    <a:lnTo>
                      <a:pt x="2597" y="241"/>
                    </a:lnTo>
                    <a:lnTo>
                      <a:pt x="2593" y="235"/>
                    </a:lnTo>
                    <a:lnTo>
                      <a:pt x="2586" y="232"/>
                    </a:lnTo>
                    <a:lnTo>
                      <a:pt x="2577" y="229"/>
                    </a:lnTo>
                    <a:lnTo>
                      <a:pt x="2565" y="228"/>
                    </a:lnTo>
                    <a:lnTo>
                      <a:pt x="2551" y="229"/>
                    </a:lnTo>
                    <a:lnTo>
                      <a:pt x="2536" y="228"/>
                    </a:lnTo>
                    <a:lnTo>
                      <a:pt x="2530" y="228"/>
                    </a:lnTo>
                    <a:lnTo>
                      <a:pt x="2523" y="226"/>
                    </a:lnTo>
                    <a:lnTo>
                      <a:pt x="2517" y="224"/>
                    </a:lnTo>
                    <a:lnTo>
                      <a:pt x="2512" y="221"/>
                    </a:lnTo>
                    <a:lnTo>
                      <a:pt x="2504" y="214"/>
                    </a:lnTo>
                    <a:lnTo>
                      <a:pt x="2494" y="209"/>
                    </a:lnTo>
                    <a:lnTo>
                      <a:pt x="2483" y="205"/>
                    </a:lnTo>
                    <a:lnTo>
                      <a:pt x="2470" y="202"/>
                    </a:lnTo>
                    <a:lnTo>
                      <a:pt x="2463" y="198"/>
                    </a:lnTo>
                    <a:lnTo>
                      <a:pt x="2456" y="195"/>
                    </a:lnTo>
                    <a:lnTo>
                      <a:pt x="2452" y="195"/>
                    </a:lnTo>
                    <a:lnTo>
                      <a:pt x="2451" y="197"/>
                    </a:lnTo>
                    <a:lnTo>
                      <a:pt x="2450" y="202"/>
                    </a:lnTo>
                    <a:lnTo>
                      <a:pt x="2450" y="210"/>
                    </a:lnTo>
                    <a:lnTo>
                      <a:pt x="2450" y="215"/>
                    </a:lnTo>
                    <a:lnTo>
                      <a:pt x="2449" y="217"/>
                    </a:lnTo>
                    <a:lnTo>
                      <a:pt x="2449" y="220"/>
                    </a:lnTo>
                    <a:lnTo>
                      <a:pt x="2446" y="221"/>
                    </a:lnTo>
                    <a:lnTo>
                      <a:pt x="2445" y="221"/>
                    </a:lnTo>
                    <a:lnTo>
                      <a:pt x="2443" y="221"/>
                    </a:lnTo>
                    <a:lnTo>
                      <a:pt x="2442" y="220"/>
                    </a:lnTo>
                    <a:lnTo>
                      <a:pt x="2439" y="217"/>
                    </a:lnTo>
                    <a:lnTo>
                      <a:pt x="2437" y="215"/>
                    </a:lnTo>
                    <a:lnTo>
                      <a:pt x="2435" y="215"/>
                    </a:lnTo>
                    <a:lnTo>
                      <a:pt x="2431" y="215"/>
                    </a:lnTo>
                    <a:lnTo>
                      <a:pt x="2427" y="216"/>
                    </a:lnTo>
                    <a:lnTo>
                      <a:pt x="2424" y="219"/>
                    </a:lnTo>
                    <a:lnTo>
                      <a:pt x="2420" y="222"/>
                    </a:lnTo>
                    <a:lnTo>
                      <a:pt x="2417" y="227"/>
                    </a:lnTo>
                    <a:lnTo>
                      <a:pt x="2413" y="233"/>
                    </a:lnTo>
                    <a:lnTo>
                      <a:pt x="2407" y="248"/>
                    </a:lnTo>
                    <a:lnTo>
                      <a:pt x="2402" y="265"/>
                    </a:lnTo>
                    <a:lnTo>
                      <a:pt x="2399" y="279"/>
                    </a:lnTo>
                    <a:lnTo>
                      <a:pt x="2397" y="287"/>
                    </a:lnTo>
                    <a:lnTo>
                      <a:pt x="2404" y="298"/>
                    </a:lnTo>
                    <a:lnTo>
                      <a:pt x="2407" y="308"/>
                    </a:lnTo>
                    <a:lnTo>
                      <a:pt x="2404" y="314"/>
                    </a:lnTo>
                    <a:lnTo>
                      <a:pt x="2402" y="320"/>
                    </a:lnTo>
                    <a:lnTo>
                      <a:pt x="2402" y="322"/>
                    </a:lnTo>
                    <a:lnTo>
                      <a:pt x="2404" y="324"/>
                    </a:lnTo>
                    <a:lnTo>
                      <a:pt x="2406" y="327"/>
                    </a:lnTo>
                    <a:lnTo>
                      <a:pt x="2411" y="329"/>
                    </a:lnTo>
                    <a:lnTo>
                      <a:pt x="2416" y="331"/>
                    </a:lnTo>
                    <a:lnTo>
                      <a:pt x="2420" y="335"/>
                    </a:lnTo>
                    <a:lnTo>
                      <a:pt x="2424" y="337"/>
                    </a:lnTo>
                    <a:lnTo>
                      <a:pt x="2426" y="341"/>
                    </a:lnTo>
                    <a:lnTo>
                      <a:pt x="2429" y="345"/>
                    </a:lnTo>
                    <a:lnTo>
                      <a:pt x="2430" y="348"/>
                    </a:lnTo>
                    <a:lnTo>
                      <a:pt x="2431" y="352"/>
                    </a:lnTo>
                    <a:lnTo>
                      <a:pt x="2431" y="355"/>
                    </a:lnTo>
                    <a:lnTo>
                      <a:pt x="2430" y="358"/>
                    </a:lnTo>
                    <a:lnTo>
                      <a:pt x="2429" y="360"/>
                    </a:lnTo>
                    <a:lnTo>
                      <a:pt x="2426" y="362"/>
                    </a:lnTo>
                    <a:lnTo>
                      <a:pt x="2424" y="364"/>
                    </a:lnTo>
                    <a:lnTo>
                      <a:pt x="2417" y="366"/>
                    </a:lnTo>
                    <a:lnTo>
                      <a:pt x="2408" y="366"/>
                    </a:lnTo>
                    <a:lnTo>
                      <a:pt x="2400" y="366"/>
                    </a:lnTo>
                    <a:lnTo>
                      <a:pt x="2393" y="365"/>
                    </a:lnTo>
                    <a:lnTo>
                      <a:pt x="2386" y="361"/>
                    </a:lnTo>
                    <a:lnTo>
                      <a:pt x="2380" y="356"/>
                    </a:lnTo>
                    <a:lnTo>
                      <a:pt x="2373" y="350"/>
                    </a:lnTo>
                    <a:lnTo>
                      <a:pt x="2363" y="345"/>
                    </a:lnTo>
                    <a:lnTo>
                      <a:pt x="2355" y="340"/>
                    </a:lnTo>
                    <a:lnTo>
                      <a:pt x="2348" y="337"/>
                    </a:lnTo>
                    <a:lnTo>
                      <a:pt x="2342" y="335"/>
                    </a:lnTo>
                    <a:lnTo>
                      <a:pt x="2335" y="328"/>
                    </a:lnTo>
                    <a:lnTo>
                      <a:pt x="2328" y="320"/>
                    </a:lnTo>
                    <a:lnTo>
                      <a:pt x="2320" y="310"/>
                    </a:lnTo>
                    <a:lnTo>
                      <a:pt x="2313" y="301"/>
                    </a:lnTo>
                    <a:lnTo>
                      <a:pt x="2305" y="291"/>
                    </a:lnTo>
                    <a:lnTo>
                      <a:pt x="2297" y="283"/>
                    </a:lnTo>
                    <a:lnTo>
                      <a:pt x="2288" y="278"/>
                    </a:lnTo>
                    <a:lnTo>
                      <a:pt x="2280" y="276"/>
                    </a:lnTo>
                    <a:lnTo>
                      <a:pt x="2269" y="274"/>
                    </a:lnTo>
                    <a:lnTo>
                      <a:pt x="2265" y="276"/>
                    </a:lnTo>
                    <a:lnTo>
                      <a:pt x="2260" y="277"/>
                    </a:lnTo>
                    <a:lnTo>
                      <a:pt x="2255" y="278"/>
                    </a:lnTo>
                    <a:lnTo>
                      <a:pt x="2252" y="282"/>
                    </a:lnTo>
                    <a:lnTo>
                      <a:pt x="2246" y="287"/>
                    </a:lnTo>
                    <a:lnTo>
                      <a:pt x="2241" y="291"/>
                    </a:lnTo>
                    <a:lnTo>
                      <a:pt x="2236" y="293"/>
                    </a:lnTo>
                    <a:lnTo>
                      <a:pt x="2229" y="293"/>
                    </a:lnTo>
                    <a:lnTo>
                      <a:pt x="2222" y="293"/>
                    </a:lnTo>
                    <a:lnTo>
                      <a:pt x="2215" y="293"/>
                    </a:lnTo>
                    <a:lnTo>
                      <a:pt x="2209" y="296"/>
                    </a:lnTo>
                    <a:lnTo>
                      <a:pt x="2203" y="302"/>
                    </a:lnTo>
                    <a:lnTo>
                      <a:pt x="2194" y="310"/>
                    </a:lnTo>
                    <a:lnTo>
                      <a:pt x="2186" y="318"/>
                    </a:lnTo>
                    <a:lnTo>
                      <a:pt x="2181" y="322"/>
                    </a:lnTo>
                    <a:lnTo>
                      <a:pt x="2177" y="324"/>
                    </a:lnTo>
                    <a:lnTo>
                      <a:pt x="2171" y="326"/>
                    </a:lnTo>
                    <a:lnTo>
                      <a:pt x="2164" y="327"/>
                    </a:lnTo>
                    <a:lnTo>
                      <a:pt x="2150" y="327"/>
                    </a:lnTo>
                    <a:lnTo>
                      <a:pt x="2136" y="327"/>
                    </a:lnTo>
                    <a:lnTo>
                      <a:pt x="2123" y="327"/>
                    </a:lnTo>
                    <a:lnTo>
                      <a:pt x="2111" y="327"/>
                    </a:lnTo>
                    <a:lnTo>
                      <a:pt x="2105" y="328"/>
                    </a:lnTo>
                    <a:lnTo>
                      <a:pt x="2099" y="329"/>
                    </a:lnTo>
                    <a:lnTo>
                      <a:pt x="2095" y="331"/>
                    </a:lnTo>
                    <a:lnTo>
                      <a:pt x="2090" y="334"/>
                    </a:lnTo>
                    <a:lnTo>
                      <a:pt x="2086" y="337"/>
                    </a:lnTo>
                    <a:lnTo>
                      <a:pt x="2083" y="341"/>
                    </a:lnTo>
                    <a:lnTo>
                      <a:pt x="2079" y="346"/>
                    </a:lnTo>
                    <a:lnTo>
                      <a:pt x="2077" y="350"/>
                    </a:lnTo>
                    <a:lnTo>
                      <a:pt x="2073" y="359"/>
                    </a:lnTo>
                    <a:lnTo>
                      <a:pt x="2071" y="366"/>
                    </a:lnTo>
                    <a:lnTo>
                      <a:pt x="2070" y="371"/>
                    </a:lnTo>
                    <a:lnTo>
                      <a:pt x="2066" y="374"/>
                    </a:lnTo>
                    <a:lnTo>
                      <a:pt x="2064" y="375"/>
                    </a:lnTo>
                    <a:lnTo>
                      <a:pt x="2060" y="374"/>
                    </a:lnTo>
                    <a:lnTo>
                      <a:pt x="2057" y="373"/>
                    </a:lnTo>
                    <a:lnTo>
                      <a:pt x="2053" y="372"/>
                    </a:lnTo>
                    <a:lnTo>
                      <a:pt x="2045" y="367"/>
                    </a:lnTo>
                    <a:lnTo>
                      <a:pt x="2036" y="364"/>
                    </a:lnTo>
                    <a:lnTo>
                      <a:pt x="2028" y="361"/>
                    </a:lnTo>
                    <a:lnTo>
                      <a:pt x="2021" y="361"/>
                    </a:lnTo>
                    <a:lnTo>
                      <a:pt x="2019" y="362"/>
                    </a:lnTo>
                    <a:lnTo>
                      <a:pt x="2015" y="364"/>
                    </a:lnTo>
                    <a:lnTo>
                      <a:pt x="2014" y="366"/>
                    </a:lnTo>
                    <a:lnTo>
                      <a:pt x="2011" y="369"/>
                    </a:lnTo>
                    <a:lnTo>
                      <a:pt x="2008" y="381"/>
                    </a:lnTo>
                    <a:lnTo>
                      <a:pt x="2004" y="389"/>
                    </a:lnTo>
                    <a:lnTo>
                      <a:pt x="2001" y="391"/>
                    </a:lnTo>
                    <a:lnTo>
                      <a:pt x="1996" y="391"/>
                    </a:lnTo>
                    <a:lnTo>
                      <a:pt x="1992" y="390"/>
                    </a:lnTo>
                    <a:lnTo>
                      <a:pt x="1988" y="385"/>
                    </a:lnTo>
                    <a:lnTo>
                      <a:pt x="1985" y="383"/>
                    </a:lnTo>
                    <a:lnTo>
                      <a:pt x="1983" y="381"/>
                    </a:lnTo>
                    <a:lnTo>
                      <a:pt x="1979" y="381"/>
                    </a:lnTo>
                    <a:lnTo>
                      <a:pt x="1976" y="383"/>
                    </a:lnTo>
                    <a:lnTo>
                      <a:pt x="1967" y="385"/>
                    </a:lnTo>
                    <a:lnTo>
                      <a:pt x="1959" y="390"/>
                    </a:lnTo>
                    <a:lnTo>
                      <a:pt x="1948" y="394"/>
                    </a:lnTo>
                    <a:lnTo>
                      <a:pt x="1935" y="400"/>
                    </a:lnTo>
                    <a:lnTo>
                      <a:pt x="1922" y="406"/>
                    </a:lnTo>
                    <a:lnTo>
                      <a:pt x="1910" y="412"/>
                    </a:lnTo>
                    <a:lnTo>
                      <a:pt x="1904" y="415"/>
                    </a:lnTo>
                    <a:lnTo>
                      <a:pt x="1900" y="417"/>
                    </a:lnTo>
                    <a:lnTo>
                      <a:pt x="1895" y="417"/>
                    </a:lnTo>
                    <a:lnTo>
                      <a:pt x="1890" y="417"/>
                    </a:lnTo>
                    <a:lnTo>
                      <a:pt x="1887" y="416"/>
                    </a:lnTo>
                    <a:lnTo>
                      <a:pt x="1883" y="415"/>
                    </a:lnTo>
                    <a:lnTo>
                      <a:pt x="1881" y="412"/>
                    </a:lnTo>
                    <a:lnTo>
                      <a:pt x="1879" y="409"/>
                    </a:lnTo>
                    <a:lnTo>
                      <a:pt x="1877" y="402"/>
                    </a:lnTo>
                    <a:lnTo>
                      <a:pt x="1872" y="392"/>
                    </a:lnTo>
                    <a:lnTo>
                      <a:pt x="1870" y="387"/>
                    </a:lnTo>
                    <a:lnTo>
                      <a:pt x="1866" y="384"/>
                    </a:lnTo>
                    <a:lnTo>
                      <a:pt x="1863" y="381"/>
                    </a:lnTo>
                    <a:lnTo>
                      <a:pt x="1859" y="379"/>
                    </a:lnTo>
                    <a:lnTo>
                      <a:pt x="1850" y="378"/>
                    </a:lnTo>
                    <a:lnTo>
                      <a:pt x="1843" y="377"/>
                    </a:lnTo>
                    <a:lnTo>
                      <a:pt x="1839" y="377"/>
                    </a:lnTo>
                    <a:lnTo>
                      <a:pt x="1835" y="375"/>
                    </a:lnTo>
                    <a:lnTo>
                      <a:pt x="1833" y="373"/>
                    </a:lnTo>
                    <a:lnTo>
                      <a:pt x="1831" y="369"/>
                    </a:lnTo>
                    <a:lnTo>
                      <a:pt x="1827" y="364"/>
                    </a:lnTo>
                    <a:lnTo>
                      <a:pt x="1822" y="359"/>
                    </a:lnTo>
                    <a:lnTo>
                      <a:pt x="1818" y="356"/>
                    </a:lnTo>
                    <a:lnTo>
                      <a:pt x="1811" y="354"/>
                    </a:lnTo>
                    <a:lnTo>
                      <a:pt x="1805" y="353"/>
                    </a:lnTo>
                    <a:lnTo>
                      <a:pt x="1800" y="350"/>
                    </a:lnTo>
                    <a:lnTo>
                      <a:pt x="1797" y="348"/>
                    </a:lnTo>
                    <a:lnTo>
                      <a:pt x="1797" y="346"/>
                    </a:lnTo>
                    <a:lnTo>
                      <a:pt x="1797" y="343"/>
                    </a:lnTo>
                    <a:lnTo>
                      <a:pt x="1799" y="340"/>
                    </a:lnTo>
                    <a:lnTo>
                      <a:pt x="1801" y="336"/>
                    </a:lnTo>
                    <a:lnTo>
                      <a:pt x="1806" y="334"/>
                    </a:lnTo>
                    <a:lnTo>
                      <a:pt x="1811" y="331"/>
                    </a:lnTo>
                    <a:lnTo>
                      <a:pt x="1816" y="329"/>
                    </a:lnTo>
                    <a:lnTo>
                      <a:pt x="1830" y="324"/>
                    </a:lnTo>
                    <a:lnTo>
                      <a:pt x="1840" y="318"/>
                    </a:lnTo>
                    <a:lnTo>
                      <a:pt x="1849" y="309"/>
                    </a:lnTo>
                    <a:lnTo>
                      <a:pt x="1858" y="297"/>
                    </a:lnTo>
                    <a:lnTo>
                      <a:pt x="1865" y="285"/>
                    </a:lnTo>
                    <a:lnTo>
                      <a:pt x="1870" y="276"/>
                    </a:lnTo>
                    <a:lnTo>
                      <a:pt x="1871" y="266"/>
                    </a:lnTo>
                    <a:lnTo>
                      <a:pt x="1872" y="258"/>
                    </a:lnTo>
                    <a:lnTo>
                      <a:pt x="1871" y="248"/>
                    </a:lnTo>
                    <a:lnTo>
                      <a:pt x="1871" y="240"/>
                    </a:lnTo>
                    <a:lnTo>
                      <a:pt x="1870" y="233"/>
                    </a:lnTo>
                    <a:lnTo>
                      <a:pt x="1871" y="226"/>
                    </a:lnTo>
                    <a:lnTo>
                      <a:pt x="1874" y="221"/>
                    </a:lnTo>
                    <a:lnTo>
                      <a:pt x="1876" y="216"/>
                    </a:lnTo>
                    <a:lnTo>
                      <a:pt x="1881" y="211"/>
                    </a:lnTo>
                    <a:lnTo>
                      <a:pt x="1888" y="204"/>
                    </a:lnTo>
                    <a:lnTo>
                      <a:pt x="1901" y="191"/>
                    </a:lnTo>
                    <a:lnTo>
                      <a:pt x="1914" y="182"/>
                    </a:lnTo>
                    <a:lnTo>
                      <a:pt x="1926" y="173"/>
                    </a:lnTo>
                    <a:lnTo>
                      <a:pt x="1939" y="167"/>
                    </a:lnTo>
                    <a:lnTo>
                      <a:pt x="1953" y="161"/>
                    </a:lnTo>
                    <a:lnTo>
                      <a:pt x="1965" y="156"/>
                    </a:lnTo>
                    <a:lnTo>
                      <a:pt x="1977" y="148"/>
                    </a:lnTo>
                    <a:lnTo>
                      <a:pt x="1988" y="139"/>
                    </a:lnTo>
                    <a:lnTo>
                      <a:pt x="1991" y="134"/>
                    </a:lnTo>
                    <a:lnTo>
                      <a:pt x="1994" y="131"/>
                    </a:lnTo>
                    <a:lnTo>
                      <a:pt x="1995" y="127"/>
                    </a:lnTo>
                    <a:lnTo>
                      <a:pt x="1995" y="123"/>
                    </a:lnTo>
                    <a:lnTo>
                      <a:pt x="1994" y="121"/>
                    </a:lnTo>
                    <a:lnTo>
                      <a:pt x="1991" y="119"/>
                    </a:lnTo>
                    <a:lnTo>
                      <a:pt x="1989" y="118"/>
                    </a:lnTo>
                    <a:lnTo>
                      <a:pt x="1986" y="116"/>
                    </a:lnTo>
                    <a:lnTo>
                      <a:pt x="1984" y="115"/>
                    </a:lnTo>
                    <a:lnTo>
                      <a:pt x="1983" y="114"/>
                    </a:lnTo>
                    <a:lnTo>
                      <a:pt x="1982" y="112"/>
                    </a:lnTo>
                    <a:lnTo>
                      <a:pt x="1983" y="109"/>
                    </a:lnTo>
                    <a:lnTo>
                      <a:pt x="1985" y="103"/>
                    </a:lnTo>
                    <a:lnTo>
                      <a:pt x="1990" y="95"/>
                    </a:lnTo>
                    <a:lnTo>
                      <a:pt x="1992" y="90"/>
                    </a:lnTo>
                    <a:lnTo>
                      <a:pt x="1995" y="85"/>
                    </a:lnTo>
                    <a:lnTo>
                      <a:pt x="1996" y="81"/>
                    </a:lnTo>
                    <a:lnTo>
                      <a:pt x="1996" y="76"/>
                    </a:lnTo>
                    <a:lnTo>
                      <a:pt x="1996" y="71"/>
                    </a:lnTo>
                    <a:lnTo>
                      <a:pt x="1995" y="68"/>
                    </a:lnTo>
                    <a:lnTo>
                      <a:pt x="1992" y="64"/>
                    </a:lnTo>
                    <a:lnTo>
                      <a:pt x="1989" y="60"/>
                    </a:lnTo>
                    <a:lnTo>
                      <a:pt x="1978" y="55"/>
                    </a:lnTo>
                    <a:lnTo>
                      <a:pt x="1967" y="47"/>
                    </a:lnTo>
                    <a:lnTo>
                      <a:pt x="1956" y="40"/>
                    </a:lnTo>
                    <a:lnTo>
                      <a:pt x="1946" y="32"/>
                    </a:lnTo>
                    <a:lnTo>
                      <a:pt x="1937" y="25"/>
                    </a:lnTo>
                    <a:lnTo>
                      <a:pt x="1928" y="19"/>
                    </a:lnTo>
                    <a:lnTo>
                      <a:pt x="1923" y="16"/>
                    </a:lnTo>
                    <a:lnTo>
                      <a:pt x="1919" y="15"/>
                    </a:lnTo>
                    <a:lnTo>
                      <a:pt x="1915" y="14"/>
                    </a:lnTo>
                    <a:lnTo>
                      <a:pt x="1910" y="14"/>
                    </a:lnTo>
                    <a:lnTo>
                      <a:pt x="1906" y="14"/>
                    </a:lnTo>
                    <a:lnTo>
                      <a:pt x="1901" y="16"/>
                    </a:lnTo>
                    <a:lnTo>
                      <a:pt x="1897" y="19"/>
                    </a:lnTo>
                    <a:lnTo>
                      <a:pt x="1893" y="22"/>
                    </a:lnTo>
                    <a:lnTo>
                      <a:pt x="1884" y="31"/>
                    </a:lnTo>
                    <a:lnTo>
                      <a:pt x="1878" y="39"/>
                    </a:lnTo>
                    <a:lnTo>
                      <a:pt x="1871" y="47"/>
                    </a:lnTo>
                    <a:lnTo>
                      <a:pt x="1864" y="56"/>
                    </a:lnTo>
                    <a:lnTo>
                      <a:pt x="1854" y="62"/>
                    </a:lnTo>
                    <a:lnTo>
                      <a:pt x="1845" y="66"/>
                    </a:lnTo>
                    <a:lnTo>
                      <a:pt x="1835" y="69"/>
                    </a:lnTo>
                    <a:lnTo>
                      <a:pt x="1825" y="70"/>
                    </a:lnTo>
                    <a:lnTo>
                      <a:pt x="1813" y="70"/>
                    </a:lnTo>
                    <a:lnTo>
                      <a:pt x="1802" y="68"/>
                    </a:lnTo>
                    <a:lnTo>
                      <a:pt x="1791" y="66"/>
                    </a:lnTo>
                    <a:lnTo>
                      <a:pt x="1782" y="64"/>
                    </a:lnTo>
                    <a:lnTo>
                      <a:pt x="1777" y="64"/>
                    </a:lnTo>
                    <a:lnTo>
                      <a:pt x="1771" y="65"/>
                    </a:lnTo>
                    <a:lnTo>
                      <a:pt x="1765" y="66"/>
                    </a:lnTo>
                    <a:lnTo>
                      <a:pt x="1759" y="69"/>
                    </a:lnTo>
                    <a:lnTo>
                      <a:pt x="1749" y="76"/>
                    </a:lnTo>
                    <a:lnTo>
                      <a:pt x="1740" y="81"/>
                    </a:lnTo>
                    <a:lnTo>
                      <a:pt x="1734" y="84"/>
                    </a:lnTo>
                    <a:lnTo>
                      <a:pt x="1728" y="85"/>
                    </a:lnTo>
                    <a:lnTo>
                      <a:pt x="1726" y="84"/>
                    </a:lnTo>
                    <a:lnTo>
                      <a:pt x="1725" y="81"/>
                    </a:lnTo>
                    <a:lnTo>
                      <a:pt x="1725" y="76"/>
                    </a:lnTo>
                    <a:lnTo>
                      <a:pt x="1725" y="71"/>
                    </a:lnTo>
                    <a:lnTo>
                      <a:pt x="1726" y="58"/>
                    </a:lnTo>
                    <a:lnTo>
                      <a:pt x="1725" y="47"/>
                    </a:lnTo>
                    <a:lnTo>
                      <a:pt x="1720" y="38"/>
                    </a:lnTo>
                    <a:lnTo>
                      <a:pt x="1713" y="28"/>
                    </a:lnTo>
                    <a:lnTo>
                      <a:pt x="1706" y="20"/>
                    </a:lnTo>
                    <a:lnTo>
                      <a:pt x="1700" y="14"/>
                    </a:lnTo>
                    <a:lnTo>
                      <a:pt x="1696" y="12"/>
                    </a:lnTo>
                    <a:lnTo>
                      <a:pt x="1693" y="9"/>
                    </a:lnTo>
                    <a:lnTo>
                      <a:pt x="1688" y="7"/>
                    </a:lnTo>
                    <a:lnTo>
                      <a:pt x="1684" y="7"/>
                    </a:lnTo>
                    <a:lnTo>
                      <a:pt x="1681" y="8"/>
                    </a:lnTo>
                    <a:lnTo>
                      <a:pt x="1677" y="11"/>
                    </a:lnTo>
                    <a:lnTo>
                      <a:pt x="1674" y="13"/>
                    </a:lnTo>
                    <a:lnTo>
                      <a:pt x="1669" y="18"/>
                    </a:lnTo>
                    <a:lnTo>
                      <a:pt x="1665" y="25"/>
                    </a:lnTo>
                    <a:lnTo>
                      <a:pt x="1664" y="33"/>
                    </a:lnTo>
                    <a:lnTo>
                      <a:pt x="1662" y="44"/>
                    </a:lnTo>
                    <a:lnTo>
                      <a:pt x="1657" y="57"/>
                    </a:lnTo>
                    <a:lnTo>
                      <a:pt x="1654" y="63"/>
                    </a:lnTo>
                    <a:lnTo>
                      <a:pt x="1649" y="68"/>
                    </a:lnTo>
                    <a:lnTo>
                      <a:pt x="1643" y="70"/>
                    </a:lnTo>
                    <a:lnTo>
                      <a:pt x="1637" y="72"/>
                    </a:lnTo>
                    <a:lnTo>
                      <a:pt x="1630" y="72"/>
                    </a:lnTo>
                    <a:lnTo>
                      <a:pt x="1624" y="72"/>
                    </a:lnTo>
                    <a:lnTo>
                      <a:pt x="1619" y="70"/>
                    </a:lnTo>
                    <a:lnTo>
                      <a:pt x="1614" y="68"/>
                    </a:lnTo>
                    <a:lnTo>
                      <a:pt x="1610" y="65"/>
                    </a:lnTo>
                    <a:lnTo>
                      <a:pt x="1606" y="64"/>
                    </a:lnTo>
                    <a:lnTo>
                      <a:pt x="1600" y="64"/>
                    </a:lnTo>
                    <a:lnTo>
                      <a:pt x="1595" y="65"/>
                    </a:lnTo>
                    <a:lnTo>
                      <a:pt x="1586" y="69"/>
                    </a:lnTo>
                    <a:lnTo>
                      <a:pt x="1579" y="74"/>
                    </a:lnTo>
                    <a:lnTo>
                      <a:pt x="1574" y="75"/>
                    </a:lnTo>
                    <a:lnTo>
                      <a:pt x="1570" y="76"/>
                    </a:lnTo>
                    <a:lnTo>
                      <a:pt x="1566" y="77"/>
                    </a:lnTo>
                    <a:lnTo>
                      <a:pt x="1561" y="77"/>
                    </a:lnTo>
                    <a:lnTo>
                      <a:pt x="1556" y="76"/>
                    </a:lnTo>
                    <a:lnTo>
                      <a:pt x="1551" y="74"/>
                    </a:lnTo>
                    <a:lnTo>
                      <a:pt x="1548" y="71"/>
                    </a:lnTo>
                    <a:lnTo>
                      <a:pt x="1545" y="69"/>
                    </a:lnTo>
                    <a:lnTo>
                      <a:pt x="1542" y="66"/>
                    </a:lnTo>
                    <a:lnTo>
                      <a:pt x="1539" y="64"/>
                    </a:lnTo>
                    <a:lnTo>
                      <a:pt x="1537" y="63"/>
                    </a:lnTo>
                    <a:lnTo>
                      <a:pt x="1534" y="62"/>
                    </a:lnTo>
                    <a:lnTo>
                      <a:pt x="1524" y="62"/>
                    </a:lnTo>
                    <a:lnTo>
                      <a:pt x="1511" y="63"/>
                    </a:lnTo>
                    <a:lnTo>
                      <a:pt x="1504" y="63"/>
                    </a:lnTo>
                    <a:lnTo>
                      <a:pt x="1497" y="63"/>
                    </a:lnTo>
                    <a:lnTo>
                      <a:pt x="1492" y="62"/>
                    </a:lnTo>
                    <a:lnTo>
                      <a:pt x="1487" y="60"/>
                    </a:lnTo>
                    <a:lnTo>
                      <a:pt x="1478" y="56"/>
                    </a:lnTo>
                    <a:lnTo>
                      <a:pt x="1469" y="50"/>
                    </a:lnTo>
                    <a:lnTo>
                      <a:pt x="1460" y="43"/>
                    </a:lnTo>
                    <a:lnTo>
                      <a:pt x="1450" y="34"/>
                    </a:lnTo>
                    <a:lnTo>
                      <a:pt x="1447" y="30"/>
                    </a:lnTo>
                    <a:lnTo>
                      <a:pt x="1443" y="25"/>
                    </a:lnTo>
                    <a:lnTo>
                      <a:pt x="1441" y="19"/>
                    </a:lnTo>
                    <a:lnTo>
                      <a:pt x="1438" y="13"/>
                    </a:lnTo>
                    <a:lnTo>
                      <a:pt x="1436" y="8"/>
                    </a:lnTo>
                    <a:lnTo>
                      <a:pt x="1432" y="3"/>
                    </a:lnTo>
                    <a:lnTo>
                      <a:pt x="1429" y="1"/>
                    </a:lnTo>
                    <a:lnTo>
                      <a:pt x="1425" y="0"/>
                    </a:lnTo>
                    <a:lnTo>
                      <a:pt x="1415" y="0"/>
                    </a:lnTo>
                    <a:lnTo>
                      <a:pt x="1404" y="1"/>
                    </a:lnTo>
                    <a:lnTo>
                      <a:pt x="1393" y="2"/>
                    </a:lnTo>
                    <a:lnTo>
                      <a:pt x="1385" y="6"/>
                    </a:lnTo>
                    <a:lnTo>
                      <a:pt x="1377" y="9"/>
                    </a:lnTo>
                    <a:lnTo>
                      <a:pt x="1372" y="15"/>
                    </a:lnTo>
                    <a:lnTo>
                      <a:pt x="1366" y="24"/>
                    </a:lnTo>
                    <a:lnTo>
                      <a:pt x="1361" y="34"/>
                    </a:lnTo>
                    <a:lnTo>
                      <a:pt x="1355" y="47"/>
                    </a:lnTo>
                    <a:lnTo>
                      <a:pt x="1352" y="57"/>
                    </a:lnTo>
                    <a:lnTo>
                      <a:pt x="1349" y="60"/>
                    </a:lnTo>
                    <a:lnTo>
                      <a:pt x="1346" y="64"/>
                    </a:lnTo>
                    <a:lnTo>
                      <a:pt x="1342" y="65"/>
                    </a:lnTo>
                    <a:lnTo>
                      <a:pt x="1337" y="66"/>
                    </a:lnTo>
                    <a:lnTo>
                      <a:pt x="1328" y="68"/>
                    </a:lnTo>
                    <a:lnTo>
                      <a:pt x="1320" y="69"/>
                    </a:lnTo>
                    <a:lnTo>
                      <a:pt x="1302" y="81"/>
                    </a:lnTo>
                    <a:lnTo>
                      <a:pt x="1286" y="88"/>
                    </a:lnTo>
                    <a:lnTo>
                      <a:pt x="1279" y="87"/>
                    </a:lnTo>
                    <a:lnTo>
                      <a:pt x="1272" y="87"/>
                    </a:lnTo>
                    <a:lnTo>
                      <a:pt x="1268" y="87"/>
                    </a:lnTo>
                    <a:lnTo>
                      <a:pt x="1266" y="89"/>
                    </a:lnTo>
                    <a:lnTo>
                      <a:pt x="1264" y="91"/>
                    </a:lnTo>
                    <a:lnTo>
                      <a:pt x="1261" y="94"/>
                    </a:lnTo>
                    <a:lnTo>
                      <a:pt x="1261" y="97"/>
                    </a:lnTo>
                    <a:lnTo>
                      <a:pt x="1260" y="101"/>
                    </a:lnTo>
                    <a:lnTo>
                      <a:pt x="1261" y="106"/>
                    </a:lnTo>
                    <a:lnTo>
                      <a:pt x="1262" y="109"/>
                    </a:lnTo>
                    <a:lnTo>
                      <a:pt x="1265" y="113"/>
                    </a:lnTo>
                    <a:lnTo>
                      <a:pt x="1268" y="116"/>
                    </a:lnTo>
                    <a:lnTo>
                      <a:pt x="1273" y="120"/>
                    </a:lnTo>
                    <a:lnTo>
                      <a:pt x="1279" y="122"/>
                    </a:lnTo>
                    <a:lnTo>
                      <a:pt x="1286" y="123"/>
                    </a:lnTo>
                    <a:lnTo>
                      <a:pt x="1293" y="123"/>
                    </a:lnTo>
                    <a:lnTo>
                      <a:pt x="1301" y="123"/>
                    </a:lnTo>
                    <a:lnTo>
                      <a:pt x="1308" y="122"/>
                    </a:lnTo>
                    <a:lnTo>
                      <a:pt x="1315" y="121"/>
                    </a:lnTo>
                    <a:lnTo>
                      <a:pt x="1320" y="121"/>
                    </a:lnTo>
                    <a:lnTo>
                      <a:pt x="1324" y="121"/>
                    </a:lnTo>
                    <a:lnTo>
                      <a:pt x="1328" y="123"/>
                    </a:lnTo>
                    <a:lnTo>
                      <a:pt x="1330" y="127"/>
                    </a:lnTo>
                    <a:lnTo>
                      <a:pt x="1330" y="131"/>
                    </a:lnTo>
                    <a:lnTo>
                      <a:pt x="1330" y="133"/>
                    </a:lnTo>
                    <a:lnTo>
                      <a:pt x="1330" y="137"/>
                    </a:lnTo>
                    <a:lnTo>
                      <a:pt x="1327" y="141"/>
                    </a:lnTo>
                    <a:lnTo>
                      <a:pt x="1321" y="148"/>
                    </a:lnTo>
                    <a:lnTo>
                      <a:pt x="1318" y="153"/>
                    </a:lnTo>
                    <a:lnTo>
                      <a:pt x="1316" y="159"/>
                    </a:lnTo>
                    <a:lnTo>
                      <a:pt x="1316" y="166"/>
                    </a:lnTo>
                    <a:lnTo>
                      <a:pt x="1317" y="176"/>
                    </a:lnTo>
                    <a:lnTo>
                      <a:pt x="1320" y="194"/>
                    </a:lnTo>
                    <a:lnTo>
                      <a:pt x="1322" y="209"/>
                    </a:lnTo>
                    <a:lnTo>
                      <a:pt x="1325" y="222"/>
                    </a:lnTo>
                    <a:lnTo>
                      <a:pt x="1330" y="235"/>
                    </a:lnTo>
                    <a:lnTo>
                      <a:pt x="1335" y="247"/>
                    </a:lnTo>
                    <a:lnTo>
                      <a:pt x="1339" y="257"/>
                    </a:lnTo>
                    <a:lnTo>
                      <a:pt x="1339" y="261"/>
                    </a:lnTo>
                    <a:lnTo>
                      <a:pt x="1337" y="266"/>
                    </a:lnTo>
                    <a:lnTo>
                      <a:pt x="1335" y="268"/>
                    </a:lnTo>
                    <a:lnTo>
                      <a:pt x="1331" y="271"/>
                    </a:lnTo>
                    <a:lnTo>
                      <a:pt x="1328" y="272"/>
                    </a:lnTo>
                    <a:lnTo>
                      <a:pt x="1323" y="272"/>
                    </a:lnTo>
                    <a:lnTo>
                      <a:pt x="1318" y="271"/>
                    </a:lnTo>
                    <a:lnTo>
                      <a:pt x="1315" y="267"/>
                    </a:lnTo>
                    <a:lnTo>
                      <a:pt x="1311" y="264"/>
                    </a:lnTo>
                    <a:lnTo>
                      <a:pt x="1306" y="261"/>
                    </a:lnTo>
                    <a:lnTo>
                      <a:pt x="1301" y="261"/>
                    </a:lnTo>
                    <a:lnTo>
                      <a:pt x="1296" y="263"/>
                    </a:lnTo>
                    <a:lnTo>
                      <a:pt x="1282" y="266"/>
                    </a:lnTo>
                    <a:lnTo>
                      <a:pt x="1265" y="272"/>
                    </a:lnTo>
                    <a:lnTo>
                      <a:pt x="1260" y="273"/>
                    </a:lnTo>
                    <a:lnTo>
                      <a:pt x="1257" y="274"/>
                    </a:lnTo>
                    <a:lnTo>
                      <a:pt x="1253" y="274"/>
                    </a:lnTo>
                    <a:lnTo>
                      <a:pt x="1249" y="273"/>
                    </a:lnTo>
                    <a:lnTo>
                      <a:pt x="1245" y="270"/>
                    </a:lnTo>
                    <a:lnTo>
                      <a:pt x="1240" y="265"/>
                    </a:lnTo>
                    <a:lnTo>
                      <a:pt x="1233" y="252"/>
                    </a:lnTo>
                    <a:lnTo>
                      <a:pt x="1227" y="239"/>
                    </a:lnTo>
                    <a:lnTo>
                      <a:pt x="1221" y="228"/>
                    </a:lnTo>
                    <a:lnTo>
                      <a:pt x="1216" y="217"/>
                    </a:lnTo>
                    <a:lnTo>
                      <a:pt x="1213" y="205"/>
                    </a:lnTo>
                    <a:lnTo>
                      <a:pt x="1207" y="192"/>
                    </a:lnTo>
                    <a:lnTo>
                      <a:pt x="1203" y="186"/>
                    </a:lnTo>
                    <a:lnTo>
                      <a:pt x="1198" y="182"/>
                    </a:lnTo>
                    <a:lnTo>
                      <a:pt x="1192" y="178"/>
                    </a:lnTo>
                    <a:lnTo>
                      <a:pt x="1186" y="176"/>
                    </a:lnTo>
                    <a:lnTo>
                      <a:pt x="1171" y="173"/>
                    </a:lnTo>
                    <a:lnTo>
                      <a:pt x="1153" y="172"/>
                    </a:lnTo>
                    <a:lnTo>
                      <a:pt x="1145" y="164"/>
                    </a:lnTo>
                    <a:lnTo>
                      <a:pt x="1134" y="153"/>
                    </a:lnTo>
                    <a:lnTo>
                      <a:pt x="1117" y="163"/>
                    </a:lnTo>
                    <a:lnTo>
                      <a:pt x="1102" y="172"/>
                    </a:lnTo>
                    <a:lnTo>
                      <a:pt x="1096" y="161"/>
                    </a:lnTo>
                    <a:lnTo>
                      <a:pt x="1090" y="152"/>
                    </a:lnTo>
                    <a:lnTo>
                      <a:pt x="1087" y="152"/>
                    </a:lnTo>
                    <a:lnTo>
                      <a:pt x="1083" y="153"/>
                    </a:lnTo>
                    <a:lnTo>
                      <a:pt x="1077" y="156"/>
                    </a:lnTo>
                    <a:lnTo>
                      <a:pt x="1072" y="158"/>
                    </a:lnTo>
                    <a:lnTo>
                      <a:pt x="1068" y="161"/>
                    </a:lnTo>
                    <a:lnTo>
                      <a:pt x="1063" y="164"/>
                    </a:lnTo>
                    <a:lnTo>
                      <a:pt x="1058" y="165"/>
                    </a:lnTo>
                    <a:lnTo>
                      <a:pt x="1053" y="166"/>
                    </a:lnTo>
                    <a:lnTo>
                      <a:pt x="1043" y="163"/>
                    </a:lnTo>
                    <a:lnTo>
                      <a:pt x="1032" y="158"/>
                    </a:lnTo>
                    <a:lnTo>
                      <a:pt x="1016" y="156"/>
                    </a:lnTo>
                    <a:lnTo>
                      <a:pt x="1005" y="156"/>
                    </a:lnTo>
                    <a:lnTo>
                      <a:pt x="1002" y="156"/>
                    </a:lnTo>
                    <a:lnTo>
                      <a:pt x="1000" y="157"/>
                    </a:lnTo>
                    <a:lnTo>
                      <a:pt x="999" y="159"/>
                    </a:lnTo>
                    <a:lnTo>
                      <a:pt x="997" y="160"/>
                    </a:lnTo>
                    <a:lnTo>
                      <a:pt x="995" y="166"/>
                    </a:lnTo>
                    <a:lnTo>
                      <a:pt x="994" y="173"/>
                    </a:lnTo>
                    <a:lnTo>
                      <a:pt x="993" y="188"/>
                    </a:lnTo>
                    <a:lnTo>
                      <a:pt x="991" y="200"/>
                    </a:lnTo>
                    <a:lnTo>
                      <a:pt x="988" y="214"/>
                    </a:lnTo>
                    <a:lnTo>
                      <a:pt x="986" y="230"/>
                    </a:lnTo>
                    <a:lnTo>
                      <a:pt x="984" y="239"/>
                    </a:lnTo>
                    <a:lnTo>
                      <a:pt x="984" y="247"/>
                    </a:lnTo>
                    <a:lnTo>
                      <a:pt x="986" y="254"/>
                    </a:lnTo>
                    <a:lnTo>
                      <a:pt x="988" y="260"/>
                    </a:lnTo>
                    <a:lnTo>
                      <a:pt x="989" y="265"/>
                    </a:lnTo>
                    <a:lnTo>
                      <a:pt x="990" y="271"/>
                    </a:lnTo>
                    <a:lnTo>
                      <a:pt x="991" y="276"/>
                    </a:lnTo>
                    <a:lnTo>
                      <a:pt x="990" y="282"/>
                    </a:lnTo>
                    <a:lnTo>
                      <a:pt x="989" y="286"/>
                    </a:lnTo>
                    <a:lnTo>
                      <a:pt x="987" y="291"/>
                    </a:lnTo>
                    <a:lnTo>
                      <a:pt x="983" y="296"/>
                    </a:lnTo>
                    <a:lnTo>
                      <a:pt x="980" y="301"/>
                    </a:lnTo>
                    <a:lnTo>
                      <a:pt x="966" y="311"/>
                    </a:lnTo>
                    <a:lnTo>
                      <a:pt x="951" y="324"/>
                    </a:lnTo>
                    <a:lnTo>
                      <a:pt x="944" y="331"/>
                    </a:lnTo>
                    <a:lnTo>
                      <a:pt x="939" y="336"/>
                    </a:lnTo>
                    <a:lnTo>
                      <a:pt x="936" y="341"/>
                    </a:lnTo>
                    <a:lnTo>
                      <a:pt x="933" y="347"/>
                    </a:lnTo>
                    <a:lnTo>
                      <a:pt x="927" y="352"/>
                    </a:lnTo>
                    <a:lnTo>
                      <a:pt x="919" y="355"/>
                    </a:lnTo>
                    <a:lnTo>
                      <a:pt x="914" y="359"/>
                    </a:lnTo>
                    <a:lnTo>
                      <a:pt x="909" y="364"/>
                    </a:lnTo>
                    <a:lnTo>
                      <a:pt x="906" y="369"/>
                    </a:lnTo>
                    <a:lnTo>
                      <a:pt x="903" y="377"/>
                    </a:lnTo>
                    <a:lnTo>
                      <a:pt x="901" y="392"/>
                    </a:lnTo>
                    <a:lnTo>
                      <a:pt x="899" y="405"/>
                    </a:lnTo>
                    <a:lnTo>
                      <a:pt x="899" y="410"/>
                    </a:lnTo>
                    <a:lnTo>
                      <a:pt x="900" y="413"/>
                    </a:lnTo>
                    <a:lnTo>
                      <a:pt x="901" y="417"/>
                    </a:lnTo>
                    <a:lnTo>
                      <a:pt x="905" y="421"/>
                    </a:lnTo>
                    <a:lnTo>
                      <a:pt x="913" y="424"/>
                    </a:lnTo>
                    <a:lnTo>
                      <a:pt x="923" y="428"/>
                    </a:lnTo>
                    <a:lnTo>
                      <a:pt x="927" y="431"/>
                    </a:lnTo>
                    <a:lnTo>
                      <a:pt x="931" y="435"/>
                    </a:lnTo>
                    <a:lnTo>
                      <a:pt x="933" y="440"/>
                    </a:lnTo>
                    <a:lnTo>
                      <a:pt x="936" y="447"/>
                    </a:lnTo>
                    <a:lnTo>
                      <a:pt x="937" y="460"/>
                    </a:lnTo>
                    <a:lnTo>
                      <a:pt x="939" y="472"/>
                    </a:lnTo>
                    <a:lnTo>
                      <a:pt x="943" y="481"/>
                    </a:lnTo>
                    <a:lnTo>
                      <a:pt x="946" y="492"/>
                    </a:lnTo>
                    <a:lnTo>
                      <a:pt x="950" y="503"/>
                    </a:lnTo>
                    <a:lnTo>
                      <a:pt x="952" y="511"/>
                    </a:lnTo>
                    <a:lnTo>
                      <a:pt x="951" y="515"/>
                    </a:lnTo>
                    <a:lnTo>
                      <a:pt x="951" y="519"/>
                    </a:lnTo>
                    <a:lnTo>
                      <a:pt x="949" y="523"/>
                    </a:lnTo>
                    <a:lnTo>
                      <a:pt x="946" y="529"/>
                    </a:lnTo>
                    <a:lnTo>
                      <a:pt x="942" y="534"/>
                    </a:lnTo>
                    <a:lnTo>
                      <a:pt x="937" y="538"/>
                    </a:lnTo>
                    <a:lnTo>
                      <a:pt x="931" y="543"/>
                    </a:lnTo>
                    <a:lnTo>
                      <a:pt x="924" y="548"/>
                    </a:lnTo>
                    <a:lnTo>
                      <a:pt x="909" y="556"/>
                    </a:lnTo>
                    <a:lnTo>
                      <a:pt x="895" y="564"/>
                    </a:lnTo>
                    <a:lnTo>
                      <a:pt x="889" y="569"/>
                    </a:lnTo>
                    <a:lnTo>
                      <a:pt x="886" y="573"/>
                    </a:lnTo>
                    <a:lnTo>
                      <a:pt x="882" y="577"/>
                    </a:lnTo>
                    <a:lnTo>
                      <a:pt x="880" y="581"/>
                    </a:lnTo>
                    <a:lnTo>
                      <a:pt x="879" y="586"/>
                    </a:lnTo>
                    <a:lnTo>
                      <a:pt x="879" y="591"/>
                    </a:lnTo>
                    <a:lnTo>
                      <a:pt x="879" y="595"/>
                    </a:lnTo>
                    <a:lnTo>
                      <a:pt x="880" y="601"/>
                    </a:lnTo>
                    <a:lnTo>
                      <a:pt x="886" y="614"/>
                    </a:lnTo>
                    <a:lnTo>
                      <a:pt x="893" y="629"/>
                    </a:lnTo>
                    <a:lnTo>
                      <a:pt x="901" y="643"/>
                    </a:lnTo>
                    <a:lnTo>
                      <a:pt x="907" y="652"/>
                    </a:lnTo>
                    <a:lnTo>
                      <a:pt x="909" y="657"/>
                    </a:lnTo>
                    <a:lnTo>
                      <a:pt x="911" y="661"/>
                    </a:lnTo>
                    <a:lnTo>
                      <a:pt x="911" y="665"/>
                    </a:lnTo>
                    <a:lnTo>
                      <a:pt x="911" y="669"/>
                    </a:lnTo>
                    <a:lnTo>
                      <a:pt x="909" y="674"/>
                    </a:lnTo>
                    <a:lnTo>
                      <a:pt x="908" y="677"/>
                    </a:lnTo>
                    <a:lnTo>
                      <a:pt x="905" y="681"/>
                    </a:lnTo>
                    <a:lnTo>
                      <a:pt x="901" y="683"/>
                    </a:lnTo>
                    <a:lnTo>
                      <a:pt x="892" y="688"/>
                    </a:lnTo>
                    <a:lnTo>
                      <a:pt x="884" y="693"/>
                    </a:lnTo>
                    <a:lnTo>
                      <a:pt x="881" y="695"/>
                    </a:lnTo>
                    <a:lnTo>
                      <a:pt x="877" y="699"/>
                    </a:lnTo>
                    <a:lnTo>
                      <a:pt x="875" y="703"/>
                    </a:lnTo>
                    <a:lnTo>
                      <a:pt x="873" y="711"/>
                    </a:lnTo>
                    <a:lnTo>
                      <a:pt x="870" y="723"/>
                    </a:lnTo>
                    <a:lnTo>
                      <a:pt x="869" y="730"/>
                    </a:lnTo>
                    <a:lnTo>
                      <a:pt x="869" y="732"/>
                    </a:lnTo>
                    <a:lnTo>
                      <a:pt x="867" y="734"/>
                    </a:lnTo>
                    <a:lnTo>
                      <a:pt x="863" y="737"/>
                    </a:lnTo>
                    <a:lnTo>
                      <a:pt x="858" y="738"/>
                    </a:lnTo>
                    <a:lnTo>
                      <a:pt x="846" y="740"/>
                    </a:lnTo>
                    <a:lnTo>
                      <a:pt x="836" y="740"/>
                    </a:lnTo>
                    <a:lnTo>
                      <a:pt x="824" y="740"/>
                    </a:lnTo>
                    <a:lnTo>
                      <a:pt x="812" y="740"/>
                    </a:lnTo>
                    <a:lnTo>
                      <a:pt x="806" y="742"/>
                    </a:lnTo>
                    <a:lnTo>
                      <a:pt x="801" y="744"/>
                    </a:lnTo>
                    <a:lnTo>
                      <a:pt x="798" y="746"/>
                    </a:lnTo>
                    <a:lnTo>
                      <a:pt x="795" y="749"/>
                    </a:lnTo>
                    <a:lnTo>
                      <a:pt x="793" y="753"/>
                    </a:lnTo>
                    <a:lnTo>
                      <a:pt x="792" y="757"/>
                    </a:lnTo>
                    <a:lnTo>
                      <a:pt x="792" y="762"/>
                    </a:lnTo>
                    <a:lnTo>
                      <a:pt x="793" y="766"/>
                    </a:lnTo>
                    <a:lnTo>
                      <a:pt x="794" y="778"/>
                    </a:lnTo>
                    <a:lnTo>
                      <a:pt x="796" y="791"/>
                    </a:lnTo>
                    <a:lnTo>
                      <a:pt x="796" y="799"/>
                    </a:lnTo>
                    <a:lnTo>
                      <a:pt x="795" y="805"/>
                    </a:lnTo>
                    <a:lnTo>
                      <a:pt x="793" y="809"/>
                    </a:lnTo>
                    <a:lnTo>
                      <a:pt x="789" y="814"/>
                    </a:lnTo>
                    <a:lnTo>
                      <a:pt x="777" y="819"/>
                    </a:lnTo>
                    <a:lnTo>
                      <a:pt x="761" y="825"/>
                    </a:lnTo>
                    <a:lnTo>
                      <a:pt x="754" y="828"/>
                    </a:lnTo>
                    <a:lnTo>
                      <a:pt x="747" y="832"/>
                    </a:lnTo>
                    <a:lnTo>
                      <a:pt x="742" y="837"/>
                    </a:lnTo>
                    <a:lnTo>
                      <a:pt x="738" y="841"/>
                    </a:lnTo>
                    <a:lnTo>
                      <a:pt x="735" y="853"/>
                    </a:lnTo>
                    <a:lnTo>
                      <a:pt x="731" y="864"/>
                    </a:lnTo>
                    <a:lnTo>
                      <a:pt x="730" y="870"/>
                    </a:lnTo>
                    <a:lnTo>
                      <a:pt x="728" y="875"/>
                    </a:lnTo>
                    <a:lnTo>
                      <a:pt x="724" y="879"/>
                    </a:lnTo>
                    <a:lnTo>
                      <a:pt x="720" y="884"/>
                    </a:lnTo>
                    <a:lnTo>
                      <a:pt x="711" y="892"/>
                    </a:lnTo>
                    <a:lnTo>
                      <a:pt x="703" y="898"/>
                    </a:lnTo>
                    <a:lnTo>
                      <a:pt x="700" y="901"/>
                    </a:lnTo>
                    <a:lnTo>
                      <a:pt x="697" y="906"/>
                    </a:lnTo>
                    <a:lnTo>
                      <a:pt x="694" y="910"/>
                    </a:lnTo>
                    <a:lnTo>
                      <a:pt x="693" y="916"/>
                    </a:lnTo>
                    <a:lnTo>
                      <a:pt x="692" y="933"/>
                    </a:lnTo>
                    <a:lnTo>
                      <a:pt x="692" y="955"/>
                    </a:lnTo>
                    <a:lnTo>
                      <a:pt x="692" y="978"/>
                    </a:lnTo>
                    <a:lnTo>
                      <a:pt x="692" y="996"/>
                    </a:lnTo>
                    <a:lnTo>
                      <a:pt x="692" y="1010"/>
                    </a:lnTo>
                    <a:lnTo>
                      <a:pt x="692" y="1022"/>
                    </a:lnTo>
                    <a:lnTo>
                      <a:pt x="692" y="1033"/>
                    </a:lnTo>
                    <a:lnTo>
                      <a:pt x="692" y="1043"/>
                    </a:lnTo>
                    <a:lnTo>
                      <a:pt x="693" y="1053"/>
                    </a:lnTo>
                    <a:lnTo>
                      <a:pt x="695" y="1059"/>
                    </a:lnTo>
                    <a:lnTo>
                      <a:pt x="700" y="1062"/>
                    </a:lnTo>
                    <a:lnTo>
                      <a:pt x="706" y="1067"/>
                    </a:lnTo>
                    <a:lnTo>
                      <a:pt x="709" y="1070"/>
                    </a:lnTo>
                    <a:lnTo>
                      <a:pt x="711" y="1073"/>
                    </a:lnTo>
                    <a:lnTo>
                      <a:pt x="713" y="1077"/>
                    </a:lnTo>
                    <a:lnTo>
                      <a:pt x="714" y="1081"/>
                    </a:lnTo>
                    <a:lnTo>
                      <a:pt x="716" y="1086"/>
                    </a:lnTo>
                    <a:lnTo>
                      <a:pt x="716" y="1091"/>
                    </a:lnTo>
                    <a:lnTo>
                      <a:pt x="713" y="1096"/>
                    </a:lnTo>
                    <a:lnTo>
                      <a:pt x="711" y="1100"/>
                    </a:lnTo>
                    <a:lnTo>
                      <a:pt x="703" y="1114"/>
                    </a:lnTo>
                    <a:lnTo>
                      <a:pt x="691" y="1131"/>
                    </a:lnTo>
                    <a:lnTo>
                      <a:pt x="676" y="1152"/>
                    </a:lnTo>
                    <a:lnTo>
                      <a:pt x="661" y="1171"/>
                    </a:lnTo>
                    <a:lnTo>
                      <a:pt x="648" y="1186"/>
                    </a:lnTo>
                    <a:lnTo>
                      <a:pt x="638" y="1197"/>
                    </a:lnTo>
                    <a:lnTo>
                      <a:pt x="630" y="1205"/>
                    </a:lnTo>
                    <a:lnTo>
                      <a:pt x="622" y="1210"/>
                    </a:lnTo>
                    <a:lnTo>
                      <a:pt x="612" y="1212"/>
                    </a:lnTo>
                    <a:lnTo>
                      <a:pt x="602" y="1213"/>
                    </a:lnTo>
                    <a:lnTo>
                      <a:pt x="591" y="1215"/>
                    </a:lnTo>
                    <a:lnTo>
                      <a:pt x="583" y="1215"/>
                    </a:lnTo>
                    <a:lnTo>
                      <a:pt x="575" y="1216"/>
                    </a:lnTo>
                    <a:lnTo>
                      <a:pt x="572" y="1218"/>
                    </a:lnTo>
                    <a:lnTo>
                      <a:pt x="572" y="1219"/>
                    </a:lnTo>
                    <a:lnTo>
                      <a:pt x="572" y="1222"/>
                    </a:lnTo>
                    <a:lnTo>
                      <a:pt x="573" y="1225"/>
                    </a:lnTo>
                    <a:lnTo>
                      <a:pt x="575" y="1229"/>
                    </a:lnTo>
                    <a:lnTo>
                      <a:pt x="580" y="1236"/>
                    </a:lnTo>
                    <a:lnTo>
                      <a:pt x="584" y="1243"/>
                    </a:lnTo>
                    <a:lnTo>
                      <a:pt x="584" y="1245"/>
                    </a:lnTo>
                    <a:lnTo>
                      <a:pt x="583" y="1248"/>
                    </a:lnTo>
                    <a:lnTo>
                      <a:pt x="581" y="1250"/>
                    </a:lnTo>
                    <a:lnTo>
                      <a:pt x="579" y="1251"/>
                    </a:lnTo>
                    <a:lnTo>
                      <a:pt x="569" y="1253"/>
                    </a:lnTo>
                    <a:lnTo>
                      <a:pt x="556" y="1254"/>
                    </a:lnTo>
                    <a:lnTo>
                      <a:pt x="549" y="1254"/>
                    </a:lnTo>
                    <a:lnTo>
                      <a:pt x="542" y="1255"/>
                    </a:lnTo>
                    <a:lnTo>
                      <a:pt x="535" y="1257"/>
                    </a:lnTo>
                    <a:lnTo>
                      <a:pt x="529" y="1261"/>
                    </a:lnTo>
                    <a:lnTo>
                      <a:pt x="518" y="1268"/>
                    </a:lnTo>
                    <a:lnTo>
                      <a:pt x="510" y="1274"/>
                    </a:lnTo>
                    <a:lnTo>
                      <a:pt x="506" y="1278"/>
                    </a:lnTo>
                    <a:lnTo>
                      <a:pt x="502" y="1280"/>
                    </a:lnTo>
                    <a:lnTo>
                      <a:pt x="496" y="1281"/>
                    </a:lnTo>
                    <a:lnTo>
                      <a:pt x="487" y="1282"/>
                    </a:lnTo>
                    <a:lnTo>
                      <a:pt x="472" y="1284"/>
                    </a:lnTo>
                    <a:lnTo>
                      <a:pt x="460" y="1284"/>
                    </a:lnTo>
                    <a:lnTo>
                      <a:pt x="457" y="1284"/>
                    </a:lnTo>
                    <a:lnTo>
                      <a:pt x="453" y="1285"/>
                    </a:lnTo>
                    <a:lnTo>
                      <a:pt x="451" y="1287"/>
                    </a:lnTo>
                    <a:lnTo>
                      <a:pt x="451" y="1291"/>
                    </a:lnTo>
                    <a:lnTo>
                      <a:pt x="451" y="1300"/>
                    </a:lnTo>
                    <a:lnTo>
                      <a:pt x="452" y="1310"/>
                    </a:lnTo>
                    <a:lnTo>
                      <a:pt x="451" y="1318"/>
                    </a:lnTo>
                    <a:lnTo>
                      <a:pt x="449" y="1325"/>
                    </a:lnTo>
                    <a:lnTo>
                      <a:pt x="447" y="1326"/>
                    </a:lnTo>
                    <a:lnTo>
                      <a:pt x="446" y="1327"/>
                    </a:lnTo>
                    <a:lnTo>
                      <a:pt x="445" y="1327"/>
                    </a:lnTo>
                    <a:lnTo>
                      <a:pt x="442" y="1327"/>
                    </a:lnTo>
                    <a:lnTo>
                      <a:pt x="439" y="1326"/>
                    </a:lnTo>
                    <a:lnTo>
                      <a:pt x="433" y="1325"/>
                    </a:lnTo>
                    <a:lnTo>
                      <a:pt x="429" y="1325"/>
                    </a:lnTo>
                    <a:lnTo>
                      <a:pt x="427" y="1326"/>
                    </a:lnTo>
                    <a:lnTo>
                      <a:pt x="426" y="1329"/>
                    </a:lnTo>
                    <a:lnTo>
                      <a:pt x="424" y="1331"/>
                    </a:lnTo>
                    <a:lnTo>
                      <a:pt x="423" y="1337"/>
                    </a:lnTo>
                    <a:lnTo>
                      <a:pt x="426" y="1344"/>
                    </a:lnTo>
                    <a:lnTo>
                      <a:pt x="428" y="1354"/>
                    </a:lnTo>
                    <a:lnTo>
                      <a:pt x="433" y="1368"/>
                    </a:lnTo>
                    <a:lnTo>
                      <a:pt x="435" y="1375"/>
                    </a:lnTo>
                    <a:lnTo>
                      <a:pt x="437" y="1382"/>
                    </a:lnTo>
                    <a:lnTo>
                      <a:pt x="441" y="1388"/>
                    </a:lnTo>
                    <a:lnTo>
                      <a:pt x="443" y="1393"/>
                    </a:lnTo>
                    <a:lnTo>
                      <a:pt x="451" y="1399"/>
                    </a:lnTo>
                    <a:lnTo>
                      <a:pt x="454" y="1405"/>
                    </a:lnTo>
                    <a:lnTo>
                      <a:pt x="454" y="1407"/>
                    </a:lnTo>
                    <a:lnTo>
                      <a:pt x="454" y="1410"/>
                    </a:lnTo>
                    <a:lnTo>
                      <a:pt x="453" y="1412"/>
                    </a:lnTo>
                    <a:lnTo>
                      <a:pt x="449" y="1414"/>
                    </a:lnTo>
                    <a:lnTo>
                      <a:pt x="440" y="1417"/>
                    </a:lnTo>
                    <a:lnTo>
                      <a:pt x="430" y="1417"/>
                    </a:lnTo>
                    <a:lnTo>
                      <a:pt x="427" y="1418"/>
                    </a:lnTo>
                    <a:lnTo>
                      <a:pt x="422" y="1418"/>
                    </a:lnTo>
                    <a:lnTo>
                      <a:pt x="418" y="1420"/>
                    </a:lnTo>
                    <a:lnTo>
                      <a:pt x="415" y="1423"/>
                    </a:lnTo>
                    <a:lnTo>
                      <a:pt x="403" y="1439"/>
                    </a:lnTo>
                    <a:lnTo>
                      <a:pt x="395" y="1452"/>
                    </a:lnTo>
                    <a:lnTo>
                      <a:pt x="392" y="1455"/>
                    </a:lnTo>
                    <a:lnTo>
                      <a:pt x="390" y="1456"/>
                    </a:lnTo>
                    <a:lnTo>
                      <a:pt x="389" y="1457"/>
                    </a:lnTo>
                    <a:lnTo>
                      <a:pt x="386" y="1457"/>
                    </a:lnTo>
                    <a:lnTo>
                      <a:pt x="382" y="1456"/>
                    </a:lnTo>
                    <a:lnTo>
                      <a:pt x="377" y="1453"/>
                    </a:lnTo>
                    <a:lnTo>
                      <a:pt x="372" y="1450"/>
                    </a:lnTo>
                    <a:lnTo>
                      <a:pt x="367" y="1449"/>
                    </a:lnTo>
                    <a:lnTo>
                      <a:pt x="365" y="1449"/>
                    </a:lnTo>
                    <a:lnTo>
                      <a:pt x="364" y="1450"/>
                    </a:lnTo>
                    <a:lnTo>
                      <a:pt x="361" y="1451"/>
                    </a:lnTo>
                    <a:lnTo>
                      <a:pt x="359" y="1455"/>
                    </a:lnTo>
                    <a:lnTo>
                      <a:pt x="355" y="1462"/>
                    </a:lnTo>
                    <a:lnTo>
                      <a:pt x="352" y="1467"/>
                    </a:lnTo>
                    <a:lnTo>
                      <a:pt x="351" y="1468"/>
                    </a:lnTo>
                    <a:lnTo>
                      <a:pt x="348" y="1468"/>
                    </a:lnTo>
                    <a:lnTo>
                      <a:pt x="345" y="1467"/>
                    </a:lnTo>
                    <a:lnTo>
                      <a:pt x="341" y="1464"/>
                    </a:lnTo>
                    <a:lnTo>
                      <a:pt x="333" y="1458"/>
                    </a:lnTo>
                    <a:lnTo>
                      <a:pt x="323" y="1453"/>
                    </a:lnTo>
                    <a:lnTo>
                      <a:pt x="319" y="1451"/>
                    </a:lnTo>
                    <a:lnTo>
                      <a:pt x="313" y="1450"/>
                    </a:lnTo>
                    <a:lnTo>
                      <a:pt x="307" y="1449"/>
                    </a:lnTo>
                    <a:lnTo>
                      <a:pt x="301" y="1449"/>
                    </a:lnTo>
                    <a:lnTo>
                      <a:pt x="295" y="1450"/>
                    </a:lnTo>
                    <a:lnTo>
                      <a:pt x="289" y="1451"/>
                    </a:lnTo>
                    <a:lnTo>
                      <a:pt x="285" y="1453"/>
                    </a:lnTo>
                    <a:lnTo>
                      <a:pt x="282" y="1456"/>
                    </a:lnTo>
                    <a:lnTo>
                      <a:pt x="279" y="1458"/>
                    </a:lnTo>
                    <a:lnTo>
                      <a:pt x="278" y="1462"/>
                    </a:lnTo>
                    <a:lnTo>
                      <a:pt x="278" y="1467"/>
                    </a:lnTo>
                    <a:lnTo>
                      <a:pt x="278" y="1471"/>
                    </a:lnTo>
                    <a:lnTo>
                      <a:pt x="278" y="1482"/>
                    </a:lnTo>
                    <a:lnTo>
                      <a:pt x="279" y="1494"/>
                    </a:lnTo>
                    <a:lnTo>
                      <a:pt x="279" y="1505"/>
                    </a:lnTo>
                    <a:lnTo>
                      <a:pt x="279" y="1514"/>
                    </a:lnTo>
                    <a:lnTo>
                      <a:pt x="279" y="1524"/>
                    </a:lnTo>
                    <a:lnTo>
                      <a:pt x="281" y="1532"/>
                    </a:lnTo>
                    <a:lnTo>
                      <a:pt x="283" y="1539"/>
                    </a:lnTo>
                    <a:lnTo>
                      <a:pt x="288" y="1546"/>
                    </a:lnTo>
                    <a:lnTo>
                      <a:pt x="292" y="1552"/>
                    </a:lnTo>
                    <a:lnTo>
                      <a:pt x="295" y="1558"/>
                    </a:lnTo>
                    <a:lnTo>
                      <a:pt x="295" y="1565"/>
                    </a:lnTo>
                    <a:lnTo>
                      <a:pt x="295" y="1571"/>
                    </a:lnTo>
                    <a:lnTo>
                      <a:pt x="294" y="1575"/>
                    </a:lnTo>
                    <a:lnTo>
                      <a:pt x="291" y="1576"/>
                    </a:lnTo>
                    <a:lnTo>
                      <a:pt x="289" y="1576"/>
                    </a:lnTo>
                    <a:lnTo>
                      <a:pt x="285" y="1576"/>
                    </a:lnTo>
                    <a:lnTo>
                      <a:pt x="277" y="1572"/>
                    </a:lnTo>
                    <a:lnTo>
                      <a:pt x="271" y="1569"/>
                    </a:lnTo>
                    <a:lnTo>
                      <a:pt x="265" y="1565"/>
                    </a:lnTo>
                    <a:lnTo>
                      <a:pt x="259" y="1564"/>
                    </a:lnTo>
                    <a:lnTo>
                      <a:pt x="256" y="1565"/>
                    </a:lnTo>
                    <a:lnTo>
                      <a:pt x="252" y="1566"/>
                    </a:lnTo>
                    <a:lnTo>
                      <a:pt x="250" y="1568"/>
                    </a:lnTo>
                    <a:lnTo>
                      <a:pt x="247" y="1571"/>
                    </a:lnTo>
                    <a:lnTo>
                      <a:pt x="244" y="1574"/>
                    </a:lnTo>
                    <a:lnTo>
                      <a:pt x="241" y="1576"/>
                    </a:lnTo>
                    <a:lnTo>
                      <a:pt x="238" y="1577"/>
                    </a:lnTo>
                    <a:lnTo>
                      <a:pt x="233" y="1578"/>
                    </a:lnTo>
                    <a:lnTo>
                      <a:pt x="226" y="1578"/>
                    </a:lnTo>
                    <a:lnTo>
                      <a:pt x="219" y="1576"/>
                    </a:lnTo>
                    <a:lnTo>
                      <a:pt x="212" y="1574"/>
                    </a:lnTo>
                    <a:lnTo>
                      <a:pt x="205" y="1571"/>
                    </a:lnTo>
                    <a:lnTo>
                      <a:pt x="201" y="1570"/>
                    </a:lnTo>
                    <a:lnTo>
                      <a:pt x="197" y="1571"/>
                    </a:lnTo>
                    <a:lnTo>
                      <a:pt x="194" y="1572"/>
                    </a:lnTo>
                    <a:lnTo>
                      <a:pt x="190" y="1576"/>
                    </a:lnTo>
                    <a:lnTo>
                      <a:pt x="184" y="1583"/>
                    </a:lnTo>
                    <a:lnTo>
                      <a:pt x="180" y="1588"/>
                    </a:lnTo>
                    <a:lnTo>
                      <a:pt x="177" y="1590"/>
                    </a:lnTo>
                    <a:lnTo>
                      <a:pt x="174" y="1591"/>
                    </a:lnTo>
                    <a:lnTo>
                      <a:pt x="170" y="1591"/>
                    </a:lnTo>
                    <a:lnTo>
                      <a:pt x="165" y="1591"/>
                    </a:lnTo>
                    <a:lnTo>
                      <a:pt x="153" y="1589"/>
                    </a:lnTo>
                    <a:lnTo>
                      <a:pt x="144" y="1587"/>
                    </a:lnTo>
                    <a:lnTo>
                      <a:pt x="139" y="1587"/>
                    </a:lnTo>
                    <a:lnTo>
                      <a:pt x="134" y="1588"/>
                    </a:lnTo>
                    <a:lnTo>
                      <a:pt x="131" y="1589"/>
                    </a:lnTo>
                    <a:lnTo>
                      <a:pt x="127" y="1593"/>
                    </a:lnTo>
                    <a:lnTo>
                      <a:pt x="124" y="1598"/>
                    </a:lnTo>
                    <a:lnTo>
                      <a:pt x="121" y="1603"/>
                    </a:lnTo>
                    <a:lnTo>
                      <a:pt x="119" y="1609"/>
                    </a:lnTo>
                    <a:lnTo>
                      <a:pt x="118" y="1616"/>
                    </a:lnTo>
                    <a:lnTo>
                      <a:pt x="114" y="1628"/>
                    </a:lnTo>
                    <a:lnTo>
                      <a:pt x="112" y="1640"/>
                    </a:lnTo>
                    <a:lnTo>
                      <a:pt x="109" y="1650"/>
                    </a:lnTo>
                    <a:lnTo>
                      <a:pt x="105" y="1659"/>
                    </a:lnTo>
                    <a:lnTo>
                      <a:pt x="100" y="1667"/>
                    </a:lnTo>
                    <a:lnTo>
                      <a:pt x="94" y="1675"/>
                    </a:lnTo>
                    <a:lnTo>
                      <a:pt x="89" y="1677"/>
                    </a:lnTo>
                    <a:lnTo>
                      <a:pt x="86" y="1679"/>
                    </a:lnTo>
                    <a:lnTo>
                      <a:pt x="81" y="1681"/>
                    </a:lnTo>
                    <a:lnTo>
                      <a:pt x="76" y="1683"/>
                    </a:lnTo>
                    <a:lnTo>
                      <a:pt x="65" y="1684"/>
                    </a:lnTo>
                    <a:lnTo>
                      <a:pt x="56" y="1688"/>
                    </a:lnTo>
                    <a:lnTo>
                      <a:pt x="51" y="1690"/>
                    </a:lnTo>
                    <a:lnTo>
                      <a:pt x="45" y="1694"/>
                    </a:lnTo>
                    <a:lnTo>
                      <a:pt x="40" y="1698"/>
                    </a:lnTo>
                    <a:lnTo>
                      <a:pt x="36" y="1703"/>
                    </a:lnTo>
                    <a:lnTo>
                      <a:pt x="38" y="1701"/>
                    </a:lnTo>
                    <a:lnTo>
                      <a:pt x="39" y="1701"/>
                    </a:lnTo>
                    <a:lnTo>
                      <a:pt x="39" y="1702"/>
                    </a:lnTo>
                    <a:lnTo>
                      <a:pt x="40" y="1705"/>
                    </a:lnTo>
                    <a:lnTo>
                      <a:pt x="42" y="1713"/>
                    </a:lnTo>
                    <a:lnTo>
                      <a:pt x="45" y="1720"/>
                    </a:lnTo>
                    <a:lnTo>
                      <a:pt x="50" y="1726"/>
                    </a:lnTo>
                    <a:lnTo>
                      <a:pt x="55" y="1730"/>
                    </a:lnTo>
                    <a:lnTo>
                      <a:pt x="56" y="1733"/>
                    </a:lnTo>
                    <a:lnTo>
                      <a:pt x="57" y="1736"/>
                    </a:lnTo>
                    <a:lnTo>
                      <a:pt x="58" y="1740"/>
                    </a:lnTo>
                    <a:lnTo>
                      <a:pt x="59" y="1745"/>
                    </a:lnTo>
                    <a:lnTo>
                      <a:pt x="59" y="1754"/>
                    </a:lnTo>
                    <a:lnTo>
                      <a:pt x="62" y="1760"/>
                    </a:lnTo>
                    <a:lnTo>
                      <a:pt x="64" y="1763"/>
                    </a:lnTo>
                    <a:lnTo>
                      <a:pt x="67" y="1763"/>
                    </a:lnTo>
                    <a:lnTo>
                      <a:pt x="70" y="1763"/>
                    </a:lnTo>
                    <a:lnTo>
                      <a:pt x="74" y="1760"/>
                    </a:lnTo>
                    <a:lnTo>
                      <a:pt x="80" y="1757"/>
                    </a:lnTo>
                    <a:lnTo>
                      <a:pt x="84" y="1755"/>
                    </a:lnTo>
                    <a:lnTo>
                      <a:pt x="89" y="1755"/>
                    </a:lnTo>
                    <a:lnTo>
                      <a:pt x="94" y="1757"/>
                    </a:lnTo>
                    <a:lnTo>
                      <a:pt x="99" y="1759"/>
                    </a:lnTo>
                    <a:lnTo>
                      <a:pt x="102" y="1761"/>
                    </a:lnTo>
                    <a:lnTo>
                      <a:pt x="105" y="1765"/>
                    </a:lnTo>
                    <a:lnTo>
                      <a:pt x="106" y="1770"/>
                    </a:lnTo>
                    <a:lnTo>
                      <a:pt x="105" y="1783"/>
                    </a:lnTo>
                    <a:lnTo>
                      <a:pt x="105" y="1795"/>
                    </a:lnTo>
                    <a:lnTo>
                      <a:pt x="106" y="1801"/>
                    </a:lnTo>
                    <a:lnTo>
                      <a:pt x="105" y="1805"/>
                    </a:lnTo>
                    <a:lnTo>
                      <a:pt x="103" y="1807"/>
                    </a:lnTo>
                    <a:lnTo>
                      <a:pt x="102" y="1808"/>
                    </a:lnTo>
                    <a:lnTo>
                      <a:pt x="100" y="1808"/>
                    </a:lnTo>
                    <a:lnTo>
                      <a:pt x="96" y="1808"/>
                    </a:lnTo>
                    <a:lnTo>
                      <a:pt x="86" y="1807"/>
                    </a:lnTo>
                    <a:lnTo>
                      <a:pt x="73" y="1808"/>
                    </a:lnTo>
                    <a:lnTo>
                      <a:pt x="58" y="1808"/>
                    </a:lnTo>
                    <a:lnTo>
                      <a:pt x="49" y="1808"/>
                    </a:lnTo>
                    <a:lnTo>
                      <a:pt x="46" y="1809"/>
                    </a:lnTo>
                    <a:lnTo>
                      <a:pt x="44" y="1809"/>
                    </a:lnTo>
                    <a:lnTo>
                      <a:pt x="43" y="1810"/>
                    </a:lnTo>
                    <a:lnTo>
                      <a:pt x="42" y="1812"/>
                    </a:lnTo>
                    <a:lnTo>
                      <a:pt x="42" y="1817"/>
                    </a:lnTo>
                    <a:lnTo>
                      <a:pt x="43" y="1823"/>
                    </a:lnTo>
                    <a:lnTo>
                      <a:pt x="44" y="1831"/>
                    </a:lnTo>
                    <a:lnTo>
                      <a:pt x="44" y="1845"/>
                    </a:lnTo>
                    <a:lnTo>
                      <a:pt x="43" y="1858"/>
                    </a:lnTo>
                    <a:lnTo>
                      <a:pt x="42" y="1871"/>
                    </a:lnTo>
                    <a:lnTo>
                      <a:pt x="40" y="1881"/>
                    </a:lnTo>
                    <a:lnTo>
                      <a:pt x="38" y="1887"/>
                    </a:lnTo>
                    <a:lnTo>
                      <a:pt x="35" y="1892"/>
                    </a:lnTo>
                    <a:lnTo>
                      <a:pt x="30" y="1894"/>
                    </a:lnTo>
                    <a:lnTo>
                      <a:pt x="24" y="1896"/>
                    </a:lnTo>
                    <a:lnTo>
                      <a:pt x="18" y="1897"/>
                    </a:lnTo>
                    <a:lnTo>
                      <a:pt x="15" y="1898"/>
                    </a:lnTo>
                    <a:lnTo>
                      <a:pt x="13" y="1899"/>
                    </a:lnTo>
                    <a:lnTo>
                      <a:pt x="11" y="1902"/>
                    </a:lnTo>
                    <a:lnTo>
                      <a:pt x="8" y="1904"/>
                    </a:lnTo>
                    <a:lnTo>
                      <a:pt x="5" y="1913"/>
                    </a:lnTo>
                    <a:lnTo>
                      <a:pt x="2" y="1927"/>
                    </a:lnTo>
                    <a:lnTo>
                      <a:pt x="1" y="1943"/>
                    </a:lnTo>
                    <a:lnTo>
                      <a:pt x="0" y="1960"/>
                    </a:lnTo>
                    <a:lnTo>
                      <a:pt x="0" y="1991"/>
                    </a:lnTo>
                    <a:lnTo>
                      <a:pt x="0" y="2006"/>
                    </a:lnTo>
                    <a:lnTo>
                      <a:pt x="2" y="2016"/>
                    </a:lnTo>
                    <a:lnTo>
                      <a:pt x="5" y="2025"/>
                    </a:lnTo>
                    <a:lnTo>
                      <a:pt x="8" y="2034"/>
                    </a:lnTo>
                    <a:lnTo>
                      <a:pt x="13" y="2043"/>
                    </a:lnTo>
                    <a:lnTo>
                      <a:pt x="20" y="2058"/>
                    </a:lnTo>
                    <a:lnTo>
                      <a:pt x="26" y="2073"/>
                    </a:lnTo>
                    <a:lnTo>
                      <a:pt x="27" y="2081"/>
                    </a:lnTo>
                    <a:lnTo>
                      <a:pt x="29" y="2088"/>
                    </a:lnTo>
                    <a:lnTo>
                      <a:pt x="29" y="2095"/>
                    </a:lnTo>
                    <a:lnTo>
                      <a:pt x="27" y="2100"/>
                    </a:lnTo>
                    <a:lnTo>
                      <a:pt x="27" y="2106"/>
                    </a:lnTo>
                    <a:lnTo>
                      <a:pt x="27" y="2111"/>
                    </a:lnTo>
                    <a:lnTo>
                      <a:pt x="29" y="2116"/>
                    </a:lnTo>
                    <a:lnTo>
                      <a:pt x="30" y="2120"/>
                    </a:lnTo>
                    <a:lnTo>
                      <a:pt x="45" y="2150"/>
                    </a:lnTo>
                    <a:lnTo>
                      <a:pt x="57" y="2180"/>
                    </a:lnTo>
                    <a:lnTo>
                      <a:pt x="69" y="2206"/>
                    </a:lnTo>
                    <a:lnTo>
                      <a:pt x="78" y="2231"/>
                    </a:lnTo>
                    <a:lnTo>
                      <a:pt x="87" y="2252"/>
                    </a:lnTo>
                    <a:lnTo>
                      <a:pt x="93" y="2268"/>
                    </a:lnTo>
                    <a:lnTo>
                      <a:pt x="99" y="2280"/>
                    </a:lnTo>
                    <a:lnTo>
                      <a:pt x="102" y="2286"/>
                    </a:lnTo>
                    <a:lnTo>
                      <a:pt x="108" y="2287"/>
                    </a:lnTo>
                    <a:lnTo>
                      <a:pt x="114" y="2287"/>
                    </a:lnTo>
                    <a:lnTo>
                      <a:pt x="120" y="2286"/>
                    </a:lnTo>
                    <a:lnTo>
                      <a:pt x="125" y="2282"/>
                    </a:lnTo>
                    <a:lnTo>
                      <a:pt x="137" y="2275"/>
                    </a:lnTo>
                    <a:lnTo>
                      <a:pt x="149" y="2270"/>
                    </a:lnTo>
                    <a:lnTo>
                      <a:pt x="158" y="2269"/>
                    </a:lnTo>
                    <a:lnTo>
                      <a:pt x="168" y="2268"/>
                    </a:lnTo>
                    <a:lnTo>
                      <a:pt x="171" y="2268"/>
                    </a:lnTo>
                    <a:lnTo>
                      <a:pt x="175" y="2268"/>
                    </a:lnTo>
                    <a:lnTo>
                      <a:pt x="178" y="2270"/>
                    </a:lnTo>
                    <a:lnTo>
                      <a:pt x="181" y="2272"/>
                    </a:lnTo>
                    <a:lnTo>
                      <a:pt x="185" y="2275"/>
                    </a:lnTo>
                    <a:lnTo>
                      <a:pt x="190" y="2278"/>
                    </a:lnTo>
                    <a:lnTo>
                      <a:pt x="196" y="2281"/>
                    </a:lnTo>
                    <a:lnTo>
                      <a:pt x="202" y="2282"/>
                    </a:lnTo>
                    <a:lnTo>
                      <a:pt x="209" y="2283"/>
                    </a:lnTo>
                    <a:lnTo>
                      <a:pt x="215" y="2283"/>
                    </a:lnTo>
                    <a:lnTo>
                      <a:pt x="221" y="2282"/>
                    </a:lnTo>
                    <a:lnTo>
                      <a:pt x="226" y="2280"/>
                    </a:lnTo>
                    <a:lnTo>
                      <a:pt x="234" y="2275"/>
                    </a:lnTo>
                    <a:lnTo>
                      <a:pt x="244" y="2271"/>
                    </a:lnTo>
                    <a:lnTo>
                      <a:pt x="254" y="2268"/>
                    </a:lnTo>
                    <a:lnTo>
                      <a:pt x="265" y="2264"/>
                    </a:lnTo>
                    <a:lnTo>
                      <a:pt x="288" y="2259"/>
                    </a:lnTo>
                    <a:lnTo>
                      <a:pt x="309" y="2252"/>
                    </a:lnTo>
                    <a:lnTo>
                      <a:pt x="315" y="2249"/>
                    </a:lnTo>
                    <a:lnTo>
                      <a:pt x="322" y="2244"/>
                    </a:lnTo>
                    <a:lnTo>
                      <a:pt x="328" y="2238"/>
                    </a:lnTo>
                    <a:lnTo>
                      <a:pt x="333" y="2232"/>
                    </a:lnTo>
                    <a:lnTo>
                      <a:pt x="342" y="2218"/>
                    </a:lnTo>
                    <a:lnTo>
                      <a:pt x="348" y="2206"/>
                    </a:lnTo>
                    <a:lnTo>
                      <a:pt x="352" y="2195"/>
                    </a:lnTo>
                    <a:lnTo>
                      <a:pt x="353" y="2183"/>
                    </a:lnTo>
                    <a:lnTo>
                      <a:pt x="353" y="2174"/>
                    </a:lnTo>
                    <a:lnTo>
                      <a:pt x="352" y="2165"/>
                    </a:lnTo>
                    <a:lnTo>
                      <a:pt x="351" y="2161"/>
                    </a:lnTo>
                    <a:lnTo>
                      <a:pt x="350" y="2157"/>
                    </a:lnTo>
                    <a:lnTo>
                      <a:pt x="347" y="2152"/>
                    </a:lnTo>
                    <a:lnTo>
                      <a:pt x="344" y="2149"/>
                    </a:lnTo>
                    <a:lnTo>
                      <a:pt x="341" y="2146"/>
                    </a:lnTo>
                    <a:lnTo>
                      <a:pt x="336" y="2144"/>
                    </a:lnTo>
                    <a:lnTo>
                      <a:pt x="333" y="2142"/>
                    </a:lnTo>
                    <a:lnTo>
                      <a:pt x="328" y="2142"/>
                    </a:lnTo>
                    <a:lnTo>
                      <a:pt x="320" y="2140"/>
                    </a:lnTo>
                    <a:lnTo>
                      <a:pt x="313" y="2138"/>
                    </a:lnTo>
                    <a:lnTo>
                      <a:pt x="310" y="2136"/>
                    </a:lnTo>
                    <a:lnTo>
                      <a:pt x="308" y="2133"/>
                    </a:lnTo>
                    <a:lnTo>
                      <a:pt x="306" y="2130"/>
                    </a:lnTo>
                    <a:lnTo>
                      <a:pt x="304" y="2126"/>
                    </a:lnTo>
                    <a:lnTo>
                      <a:pt x="302" y="2120"/>
                    </a:lnTo>
                    <a:lnTo>
                      <a:pt x="300" y="2114"/>
                    </a:lnTo>
                    <a:lnTo>
                      <a:pt x="297" y="2111"/>
                    </a:lnTo>
                    <a:lnTo>
                      <a:pt x="295" y="2108"/>
                    </a:lnTo>
                    <a:lnTo>
                      <a:pt x="291" y="2108"/>
                    </a:lnTo>
                    <a:lnTo>
                      <a:pt x="288" y="2111"/>
                    </a:lnTo>
                    <a:lnTo>
                      <a:pt x="285" y="2113"/>
                    </a:lnTo>
                    <a:lnTo>
                      <a:pt x="282" y="2117"/>
                    </a:lnTo>
                    <a:lnTo>
                      <a:pt x="278" y="2119"/>
                    </a:lnTo>
                    <a:lnTo>
                      <a:pt x="276" y="2120"/>
                    </a:lnTo>
                    <a:lnTo>
                      <a:pt x="273" y="2120"/>
                    </a:lnTo>
                    <a:lnTo>
                      <a:pt x="269" y="2119"/>
                    </a:lnTo>
                    <a:lnTo>
                      <a:pt x="264" y="2117"/>
                    </a:lnTo>
                    <a:lnTo>
                      <a:pt x="259" y="2113"/>
                    </a:lnTo>
                    <a:lnTo>
                      <a:pt x="258" y="2112"/>
                    </a:lnTo>
                    <a:lnTo>
                      <a:pt x="258" y="2110"/>
                    </a:lnTo>
                    <a:lnTo>
                      <a:pt x="258" y="2106"/>
                    </a:lnTo>
                    <a:lnTo>
                      <a:pt x="260" y="2104"/>
                    </a:lnTo>
                    <a:lnTo>
                      <a:pt x="264" y="2098"/>
                    </a:lnTo>
                    <a:lnTo>
                      <a:pt x="268" y="2092"/>
                    </a:lnTo>
                    <a:lnTo>
                      <a:pt x="269" y="2089"/>
                    </a:lnTo>
                    <a:lnTo>
                      <a:pt x="270" y="2086"/>
                    </a:lnTo>
                    <a:lnTo>
                      <a:pt x="270" y="2082"/>
                    </a:lnTo>
                    <a:lnTo>
                      <a:pt x="270" y="2077"/>
                    </a:lnTo>
                    <a:lnTo>
                      <a:pt x="269" y="2070"/>
                    </a:lnTo>
                    <a:lnTo>
                      <a:pt x="268" y="2066"/>
                    </a:lnTo>
                    <a:lnTo>
                      <a:pt x="269" y="2062"/>
                    </a:lnTo>
                    <a:lnTo>
                      <a:pt x="271" y="2061"/>
                    </a:lnTo>
                    <a:lnTo>
                      <a:pt x="275" y="2060"/>
                    </a:lnTo>
                    <a:lnTo>
                      <a:pt x="278" y="2060"/>
                    </a:lnTo>
                    <a:lnTo>
                      <a:pt x="281" y="2060"/>
                    </a:lnTo>
                    <a:lnTo>
                      <a:pt x="282" y="2062"/>
                    </a:lnTo>
                    <a:lnTo>
                      <a:pt x="283" y="2066"/>
                    </a:lnTo>
                    <a:lnTo>
                      <a:pt x="283" y="2070"/>
                    </a:lnTo>
                    <a:lnTo>
                      <a:pt x="283" y="2075"/>
                    </a:lnTo>
                    <a:lnTo>
                      <a:pt x="284" y="2079"/>
                    </a:lnTo>
                    <a:lnTo>
                      <a:pt x="285" y="2082"/>
                    </a:lnTo>
                    <a:lnTo>
                      <a:pt x="287" y="2083"/>
                    </a:lnTo>
                    <a:lnTo>
                      <a:pt x="290" y="2086"/>
                    </a:lnTo>
                    <a:lnTo>
                      <a:pt x="294" y="2086"/>
                    </a:lnTo>
                    <a:lnTo>
                      <a:pt x="296" y="2085"/>
                    </a:lnTo>
                    <a:lnTo>
                      <a:pt x="297" y="2082"/>
                    </a:lnTo>
                    <a:lnTo>
                      <a:pt x="297" y="2077"/>
                    </a:lnTo>
                    <a:lnTo>
                      <a:pt x="298" y="2073"/>
                    </a:lnTo>
                    <a:lnTo>
                      <a:pt x="297" y="2061"/>
                    </a:lnTo>
                    <a:lnTo>
                      <a:pt x="296" y="2050"/>
                    </a:lnTo>
                    <a:lnTo>
                      <a:pt x="294" y="2045"/>
                    </a:lnTo>
                    <a:lnTo>
                      <a:pt x="292" y="2042"/>
                    </a:lnTo>
                    <a:lnTo>
                      <a:pt x="290" y="2039"/>
                    </a:lnTo>
                    <a:lnTo>
                      <a:pt x="288" y="2036"/>
                    </a:lnTo>
                    <a:lnTo>
                      <a:pt x="285" y="2035"/>
                    </a:lnTo>
                    <a:lnTo>
                      <a:pt x="281" y="2034"/>
                    </a:lnTo>
                    <a:lnTo>
                      <a:pt x="277" y="2032"/>
                    </a:lnTo>
                    <a:lnTo>
                      <a:pt x="271" y="2032"/>
                    </a:lnTo>
                    <a:lnTo>
                      <a:pt x="259" y="2032"/>
                    </a:lnTo>
                    <a:lnTo>
                      <a:pt x="246" y="2031"/>
                    </a:lnTo>
                    <a:lnTo>
                      <a:pt x="234" y="2031"/>
                    </a:lnTo>
                    <a:lnTo>
                      <a:pt x="225" y="2030"/>
                    </a:lnTo>
                    <a:lnTo>
                      <a:pt x="219" y="2029"/>
                    </a:lnTo>
                    <a:lnTo>
                      <a:pt x="215" y="2026"/>
                    </a:lnTo>
                    <a:lnTo>
                      <a:pt x="214" y="2022"/>
                    </a:lnTo>
                    <a:lnTo>
                      <a:pt x="214" y="2016"/>
                    </a:lnTo>
                    <a:lnTo>
                      <a:pt x="214" y="2005"/>
                    </a:lnTo>
                    <a:lnTo>
                      <a:pt x="214" y="1987"/>
                    </a:lnTo>
                    <a:lnTo>
                      <a:pt x="215" y="1967"/>
                    </a:lnTo>
                    <a:lnTo>
                      <a:pt x="216" y="1946"/>
                    </a:lnTo>
                    <a:lnTo>
                      <a:pt x="219" y="1936"/>
                    </a:lnTo>
                    <a:lnTo>
                      <a:pt x="221" y="1929"/>
                    </a:lnTo>
                    <a:lnTo>
                      <a:pt x="225" y="1923"/>
                    </a:lnTo>
                    <a:lnTo>
                      <a:pt x="229" y="1917"/>
                    </a:lnTo>
                    <a:lnTo>
                      <a:pt x="234" y="1913"/>
                    </a:lnTo>
                    <a:lnTo>
                      <a:pt x="240" y="1911"/>
                    </a:lnTo>
                    <a:lnTo>
                      <a:pt x="245" y="1910"/>
                    </a:lnTo>
                    <a:lnTo>
                      <a:pt x="251" y="1910"/>
                    </a:lnTo>
                    <a:lnTo>
                      <a:pt x="257" y="1912"/>
                    </a:lnTo>
                    <a:lnTo>
                      <a:pt x="263" y="1916"/>
                    </a:lnTo>
                    <a:lnTo>
                      <a:pt x="264" y="1919"/>
                    </a:lnTo>
                    <a:lnTo>
                      <a:pt x="265" y="1924"/>
                    </a:lnTo>
                    <a:lnTo>
                      <a:pt x="266" y="1930"/>
                    </a:lnTo>
                    <a:lnTo>
                      <a:pt x="265" y="1937"/>
                    </a:lnTo>
                    <a:lnTo>
                      <a:pt x="264" y="1944"/>
                    </a:lnTo>
                    <a:lnTo>
                      <a:pt x="262" y="1950"/>
                    </a:lnTo>
                    <a:lnTo>
                      <a:pt x="258" y="1956"/>
                    </a:lnTo>
                    <a:lnTo>
                      <a:pt x="256" y="1961"/>
                    </a:lnTo>
                    <a:lnTo>
                      <a:pt x="250" y="1967"/>
                    </a:lnTo>
                    <a:lnTo>
                      <a:pt x="247" y="1971"/>
                    </a:lnTo>
                    <a:lnTo>
                      <a:pt x="247" y="1974"/>
                    </a:lnTo>
                    <a:lnTo>
                      <a:pt x="250" y="1975"/>
                    </a:lnTo>
                    <a:lnTo>
                      <a:pt x="253" y="1976"/>
                    </a:lnTo>
                    <a:lnTo>
                      <a:pt x="258" y="1976"/>
                    </a:lnTo>
                    <a:lnTo>
                      <a:pt x="268" y="1976"/>
                    </a:lnTo>
                    <a:lnTo>
                      <a:pt x="275" y="1975"/>
                    </a:lnTo>
                    <a:lnTo>
                      <a:pt x="284" y="1972"/>
                    </a:lnTo>
                    <a:lnTo>
                      <a:pt x="295" y="1967"/>
                    </a:lnTo>
                    <a:lnTo>
                      <a:pt x="304" y="1963"/>
                    </a:lnTo>
                    <a:lnTo>
                      <a:pt x="314" y="1962"/>
                    </a:lnTo>
                    <a:lnTo>
                      <a:pt x="320" y="1962"/>
                    </a:lnTo>
                    <a:lnTo>
                      <a:pt x="323" y="1962"/>
                    </a:lnTo>
                    <a:lnTo>
                      <a:pt x="327" y="1963"/>
                    </a:lnTo>
                    <a:lnTo>
                      <a:pt x="329" y="1966"/>
                    </a:lnTo>
                    <a:lnTo>
                      <a:pt x="332" y="1973"/>
                    </a:lnTo>
                    <a:lnTo>
                      <a:pt x="335" y="1980"/>
                    </a:lnTo>
                    <a:lnTo>
                      <a:pt x="338" y="1985"/>
                    </a:lnTo>
                    <a:lnTo>
                      <a:pt x="340" y="1988"/>
                    </a:lnTo>
                    <a:lnTo>
                      <a:pt x="344" y="1991"/>
                    </a:lnTo>
                    <a:lnTo>
                      <a:pt x="347" y="1992"/>
                    </a:lnTo>
                    <a:lnTo>
                      <a:pt x="351" y="1992"/>
                    </a:lnTo>
                    <a:lnTo>
                      <a:pt x="353" y="1992"/>
                    </a:lnTo>
                    <a:lnTo>
                      <a:pt x="355" y="1991"/>
                    </a:lnTo>
                    <a:lnTo>
                      <a:pt x="358" y="1987"/>
                    </a:lnTo>
                    <a:lnTo>
                      <a:pt x="364" y="1973"/>
                    </a:lnTo>
                    <a:lnTo>
                      <a:pt x="366" y="1961"/>
                    </a:lnTo>
                    <a:lnTo>
                      <a:pt x="367" y="1956"/>
                    </a:lnTo>
                    <a:lnTo>
                      <a:pt x="367" y="1952"/>
                    </a:lnTo>
                    <a:lnTo>
                      <a:pt x="366" y="1948"/>
                    </a:lnTo>
                    <a:lnTo>
                      <a:pt x="365" y="1944"/>
                    </a:lnTo>
                    <a:lnTo>
                      <a:pt x="360" y="1940"/>
                    </a:lnTo>
                    <a:lnTo>
                      <a:pt x="355" y="1936"/>
                    </a:lnTo>
                    <a:lnTo>
                      <a:pt x="348" y="1934"/>
                    </a:lnTo>
                    <a:lnTo>
                      <a:pt x="340" y="1931"/>
                    </a:lnTo>
                    <a:lnTo>
                      <a:pt x="323" y="1929"/>
                    </a:lnTo>
                    <a:lnTo>
                      <a:pt x="308" y="1928"/>
                    </a:lnTo>
                    <a:lnTo>
                      <a:pt x="301" y="1925"/>
                    </a:lnTo>
                    <a:lnTo>
                      <a:pt x="296" y="1922"/>
                    </a:lnTo>
                    <a:lnTo>
                      <a:pt x="294" y="1921"/>
                    </a:lnTo>
                    <a:lnTo>
                      <a:pt x="291" y="1918"/>
                    </a:lnTo>
                    <a:lnTo>
                      <a:pt x="290" y="1915"/>
                    </a:lnTo>
                    <a:lnTo>
                      <a:pt x="290" y="1911"/>
                    </a:lnTo>
                    <a:lnTo>
                      <a:pt x="290" y="1903"/>
                    </a:lnTo>
                    <a:lnTo>
                      <a:pt x="294" y="1894"/>
                    </a:lnTo>
                    <a:lnTo>
                      <a:pt x="297" y="1887"/>
                    </a:lnTo>
                    <a:lnTo>
                      <a:pt x="300" y="1880"/>
                    </a:lnTo>
                    <a:lnTo>
                      <a:pt x="301" y="1872"/>
                    </a:lnTo>
                    <a:lnTo>
                      <a:pt x="301" y="1865"/>
                    </a:lnTo>
                    <a:lnTo>
                      <a:pt x="300" y="1859"/>
                    </a:lnTo>
                    <a:lnTo>
                      <a:pt x="297" y="1852"/>
                    </a:lnTo>
                    <a:lnTo>
                      <a:pt x="295" y="1845"/>
                    </a:lnTo>
                    <a:lnTo>
                      <a:pt x="292" y="1840"/>
                    </a:lnTo>
                    <a:lnTo>
                      <a:pt x="290" y="1833"/>
                    </a:lnTo>
                    <a:lnTo>
                      <a:pt x="290" y="1823"/>
                    </a:lnTo>
                    <a:lnTo>
                      <a:pt x="290" y="1812"/>
                    </a:lnTo>
                    <a:lnTo>
                      <a:pt x="292" y="1802"/>
                    </a:lnTo>
                    <a:lnTo>
                      <a:pt x="294" y="1798"/>
                    </a:lnTo>
                    <a:lnTo>
                      <a:pt x="297" y="1795"/>
                    </a:lnTo>
                    <a:lnTo>
                      <a:pt x="301" y="1791"/>
                    </a:lnTo>
                    <a:lnTo>
                      <a:pt x="307" y="1790"/>
                    </a:lnTo>
                    <a:lnTo>
                      <a:pt x="316" y="1787"/>
                    </a:lnTo>
                    <a:lnTo>
                      <a:pt x="322" y="1787"/>
                    </a:lnTo>
                    <a:lnTo>
                      <a:pt x="325" y="1789"/>
                    </a:lnTo>
                    <a:lnTo>
                      <a:pt x="325" y="1790"/>
                    </a:lnTo>
                    <a:lnTo>
                      <a:pt x="325" y="1792"/>
                    </a:lnTo>
                    <a:lnTo>
                      <a:pt x="322" y="1796"/>
                    </a:lnTo>
                    <a:lnTo>
                      <a:pt x="319" y="1803"/>
                    </a:lnTo>
                    <a:lnTo>
                      <a:pt x="316" y="1808"/>
                    </a:lnTo>
                    <a:lnTo>
                      <a:pt x="314" y="1814"/>
                    </a:lnTo>
                    <a:lnTo>
                      <a:pt x="314" y="1821"/>
                    </a:lnTo>
                    <a:lnTo>
                      <a:pt x="314" y="1824"/>
                    </a:lnTo>
                    <a:lnTo>
                      <a:pt x="315" y="1827"/>
                    </a:lnTo>
                    <a:lnTo>
                      <a:pt x="316" y="1828"/>
                    </a:lnTo>
                    <a:lnTo>
                      <a:pt x="319" y="1828"/>
                    </a:lnTo>
                    <a:lnTo>
                      <a:pt x="321" y="1828"/>
                    </a:lnTo>
                    <a:lnTo>
                      <a:pt x="323" y="1827"/>
                    </a:lnTo>
                    <a:lnTo>
                      <a:pt x="326" y="1824"/>
                    </a:lnTo>
                    <a:lnTo>
                      <a:pt x="327" y="1821"/>
                    </a:lnTo>
                    <a:lnTo>
                      <a:pt x="329" y="1817"/>
                    </a:lnTo>
                    <a:lnTo>
                      <a:pt x="332" y="1816"/>
                    </a:lnTo>
                    <a:lnTo>
                      <a:pt x="333" y="1816"/>
                    </a:lnTo>
                    <a:lnTo>
                      <a:pt x="334" y="1816"/>
                    </a:lnTo>
                    <a:lnTo>
                      <a:pt x="335" y="1821"/>
                    </a:lnTo>
                    <a:lnTo>
                      <a:pt x="336" y="1827"/>
                    </a:lnTo>
                    <a:lnTo>
                      <a:pt x="336" y="1830"/>
                    </a:lnTo>
                    <a:lnTo>
                      <a:pt x="336" y="1834"/>
                    </a:lnTo>
                    <a:lnTo>
                      <a:pt x="335" y="1837"/>
                    </a:lnTo>
                    <a:lnTo>
                      <a:pt x="333" y="1841"/>
                    </a:lnTo>
                    <a:lnTo>
                      <a:pt x="329" y="1845"/>
                    </a:lnTo>
                    <a:lnTo>
                      <a:pt x="325" y="1847"/>
                    </a:lnTo>
                    <a:lnTo>
                      <a:pt x="321" y="1849"/>
                    </a:lnTo>
                    <a:lnTo>
                      <a:pt x="320" y="1854"/>
                    </a:lnTo>
                    <a:lnTo>
                      <a:pt x="320" y="1859"/>
                    </a:lnTo>
                    <a:lnTo>
                      <a:pt x="322" y="1862"/>
                    </a:lnTo>
                    <a:lnTo>
                      <a:pt x="326" y="1865"/>
                    </a:lnTo>
                    <a:lnTo>
                      <a:pt x="331" y="1865"/>
                    </a:lnTo>
                    <a:lnTo>
                      <a:pt x="342" y="1858"/>
                    </a:lnTo>
                    <a:lnTo>
                      <a:pt x="355" y="1849"/>
                    </a:lnTo>
                    <a:lnTo>
                      <a:pt x="361" y="1848"/>
                    </a:lnTo>
                    <a:lnTo>
                      <a:pt x="366" y="1847"/>
                    </a:lnTo>
                    <a:lnTo>
                      <a:pt x="371" y="1847"/>
                    </a:lnTo>
                    <a:lnTo>
                      <a:pt x="374" y="1848"/>
                    </a:lnTo>
                    <a:lnTo>
                      <a:pt x="378" y="1849"/>
                    </a:lnTo>
                    <a:lnTo>
                      <a:pt x="380" y="1852"/>
                    </a:lnTo>
                    <a:lnTo>
                      <a:pt x="383" y="1854"/>
                    </a:lnTo>
                    <a:lnTo>
                      <a:pt x="384" y="1858"/>
                    </a:lnTo>
                    <a:lnTo>
                      <a:pt x="384" y="1861"/>
                    </a:lnTo>
                    <a:lnTo>
                      <a:pt x="384" y="1865"/>
                    </a:lnTo>
                    <a:lnTo>
                      <a:pt x="383" y="1867"/>
                    </a:lnTo>
                    <a:lnTo>
                      <a:pt x="382" y="1871"/>
                    </a:lnTo>
                    <a:lnTo>
                      <a:pt x="379" y="1874"/>
                    </a:lnTo>
                    <a:lnTo>
                      <a:pt x="376" y="1877"/>
                    </a:lnTo>
                    <a:lnTo>
                      <a:pt x="372" y="1878"/>
                    </a:lnTo>
                    <a:lnTo>
                      <a:pt x="367" y="1879"/>
                    </a:lnTo>
                    <a:lnTo>
                      <a:pt x="354" y="1880"/>
                    </a:lnTo>
                    <a:lnTo>
                      <a:pt x="341" y="1881"/>
                    </a:lnTo>
                    <a:lnTo>
                      <a:pt x="335" y="1883"/>
                    </a:lnTo>
                    <a:lnTo>
                      <a:pt x="331" y="1884"/>
                    </a:lnTo>
                    <a:lnTo>
                      <a:pt x="327" y="1886"/>
                    </a:lnTo>
                    <a:lnTo>
                      <a:pt x="325" y="1889"/>
                    </a:lnTo>
                    <a:lnTo>
                      <a:pt x="325" y="1891"/>
                    </a:lnTo>
                    <a:lnTo>
                      <a:pt x="326" y="1892"/>
                    </a:lnTo>
                    <a:lnTo>
                      <a:pt x="327" y="1894"/>
                    </a:lnTo>
                    <a:lnTo>
                      <a:pt x="329" y="1897"/>
                    </a:lnTo>
                    <a:lnTo>
                      <a:pt x="335" y="1903"/>
                    </a:lnTo>
                    <a:lnTo>
                      <a:pt x="342" y="1909"/>
                    </a:lnTo>
                    <a:lnTo>
                      <a:pt x="351" y="1913"/>
                    </a:lnTo>
                    <a:lnTo>
                      <a:pt x="360" y="1917"/>
                    </a:lnTo>
                    <a:lnTo>
                      <a:pt x="367" y="1919"/>
                    </a:lnTo>
                    <a:lnTo>
                      <a:pt x="373" y="1921"/>
                    </a:lnTo>
                    <a:lnTo>
                      <a:pt x="378" y="1918"/>
                    </a:lnTo>
                    <a:lnTo>
                      <a:pt x="382" y="1916"/>
                    </a:lnTo>
                    <a:lnTo>
                      <a:pt x="385" y="1911"/>
                    </a:lnTo>
                    <a:lnTo>
                      <a:pt x="388" y="1905"/>
                    </a:lnTo>
                    <a:lnTo>
                      <a:pt x="394" y="1892"/>
                    </a:lnTo>
                    <a:lnTo>
                      <a:pt x="397" y="1881"/>
                    </a:lnTo>
                    <a:lnTo>
                      <a:pt x="403" y="1860"/>
                    </a:lnTo>
                    <a:lnTo>
                      <a:pt x="410" y="1843"/>
                    </a:lnTo>
                    <a:lnTo>
                      <a:pt x="417" y="1829"/>
                    </a:lnTo>
                    <a:lnTo>
                      <a:pt x="424" y="1818"/>
                    </a:lnTo>
                    <a:lnTo>
                      <a:pt x="432" y="1811"/>
                    </a:lnTo>
                    <a:lnTo>
                      <a:pt x="439" y="1805"/>
                    </a:lnTo>
                    <a:lnTo>
                      <a:pt x="446" y="1802"/>
                    </a:lnTo>
                    <a:lnTo>
                      <a:pt x="453" y="1799"/>
                    </a:lnTo>
                    <a:lnTo>
                      <a:pt x="468" y="1798"/>
                    </a:lnTo>
                    <a:lnTo>
                      <a:pt x="483" y="1797"/>
                    </a:lnTo>
                    <a:lnTo>
                      <a:pt x="489" y="1797"/>
                    </a:lnTo>
                    <a:lnTo>
                      <a:pt x="496" y="1795"/>
                    </a:lnTo>
                    <a:lnTo>
                      <a:pt x="502" y="1792"/>
                    </a:lnTo>
                    <a:lnTo>
                      <a:pt x="508" y="1787"/>
                    </a:lnTo>
                    <a:lnTo>
                      <a:pt x="515" y="1780"/>
                    </a:lnTo>
                    <a:lnTo>
                      <a:pt x="523" y="1776"/>
                    </a:lnTo>
                    <a:lnTo>
                      <a:pt x="528" y="1773"/>
                    </a:lnTo>
                    <a:lnTo>
                      <a:pt x="533" y="1772"/>
                    </a:lnTo>
                    <a:lnTo>
                      <a:pt x="539" y="1772"/>
                    </a:lnTo>
                    <a:lnTo>
                      <a:pt x="544" y="1772"/>
                    </a:lnTo>
                    <a:lnTo>
                      <a:pt x="550" y="1772"/>
                    </a:lnTo>
                    <a:lnTo>
                      <a:pt x="558" y="1770"/>
                    </a:lnTo>
                    <a:lnTo>
                      <a:pt x="565" y="1768"/>
                    </a:lnTo>
                    <a:lnTo>
                      <a:pt x="573" y="1766"/>
                    </a:lnTo>
                    <a:lnTo>
                      <a:pt x="586" y="1761"/>
                    </a:lnTo>
                    <a:lnTo>
                      <a:pt x="598" y="1758"/>
                    </a:lnTo>
                    <a:lnTo>
                      <a:pt x="610" y="1746"/>
                    </a:lnTo>
                    <a:lnTo>
                      <a:pt x="621" y="1735"/>
                    </a:lnTo>
                    <a:lnTo>
                      <a:pt x="627" y="1735"/>
                    </a:lnTo>
                    <a:lnTo>
                      <a:pt x="634" y="1734"/>
                    </a:lnTo>
                    <a:lnTo>
                      <a:pt x="638" y="1734"/>
                    </a:lnTo>
                    <a:lnTo>
                      <a:pt x="642" y="1734"/>
                    </a:lnTo>
                    <a:lnTo>
                      <a:pt x="646" y="1735"/>
                    </a:lnTo>
                    <a:lnTo>
                      <a:pt x="649" y="1736"/>
                    </a:lnTo>
                    <a:lnTo>
                      <a:pt x="651" y="1739"/>
                    </a:lnTo>
                    <a:lnTo>
                      <a:pt x="654" y="1742"/>
                    </a:lnTo>
                    <a:lnTo>
                      <a:pt x="655" y="1746"/>
                    </a:lnTo>
                    <a:lnTo>
                      <a:pt x="656" y="1751"/>
                    </a:lnTo>
                    <a:lnTo>
                      <a:pt x="657" y="1758"/>
                    </a:lnTo>
                    <a:lnTo>
                      <a:pt x="660" y="1763"/>
                    </a:lnTo>
                    <a:lnTo>
                      <a:pt x="661" y="1766"/>
                    </a:lnTo>
                    <a:lnTo>
                      <a:pt x="663" y="1767"/>
                    </a:lnTo>
                    <a:lnTo>
                      <a:pt x="665" y="1768"/>
                    </a:lnTo>
                    <a:lnTo>
                      <a:pt x="667" y="1768"/>
                    </a:lnTo>
                    <a:lnTo>
                      <a:pt x="672" y="1767"/>
                    </a:lnTo>
                    <a:lnTo>
                      <a:pt x="679" y="1763"/>
                    </a:lnTo>
                    <a:lnTo>
                      <a:pt x="686" y="1759"/>
                    </a:lnTo>
                    <a:lnTo>
                      <a:pt x="691" y="1754"/>
                    </a:lnTo>
                    <a:lnTo>
                      <a:pt x="694" y="1751"/>
                    </a:lnTo>
                    <a:lnTo>
                      <a:pt x="695" y="1745"/>
                    </a:lnTo>
                    <a:lnTo>
                      <a:pt x="694" y="1736"/>
                    </a:lnTo>
                    <a:lnTo>
                      <a:pt x="693" y="1729"/>
                    </a:lnTo>
                    <a:lnTo>
                      <a:pt x="693" y="1727"/>
                    </a:lnTo>
                    <a:lnTo>
                      <a:pt x="693" y="1723"/>
                    </a:lnTo>
                    <a:lnTo>
                      <a:pt x="694" y="1721"/>
                    </a:lnTo>
                    <a:lnTo>
                      <a:pt x="697" y="1719"/>
                    </a:lnTo>
                    <a:lnTo>
                      <a:pt x="712" y="1711"/>
                    </a:lnTo>
                    <a:lnTo>
                      <a:pt x="709" y="1714"/>
                    </a:lnTo>
                    <a:lnTo>
                      <a:pt x="706" y="1714"/>
                    </a:lnTo>
                    <a:lnTo>
                      <a:pt x="706" y="1713"/>
                    </a:lnTo>
                    <a:lnTo>
                      <a:pt x="711" y="1709"/>
                    </a:lnTo>
                    <a:lnTo>
                      <a:pt x="722" y="1701"/>
                    </a:lnTo>
                    <a:lnTo>
                      <a:pt x="724" y="1700"/>
                    </a:lnTo>
                    <a:lnTo>
                      <a:pt x="726" y="1698"/>
                    </a:lnTo>
                    <a:lnTo>
                      <a:pt x="729" y="1700"/>
                    </a:lnTo>
                    <a:lnTo>
                      <a:pt x="730" y="1701"/>
                    </a:lnTo>
                    <a:lnTo>
                      <a:pt x="732" y="1705"/>
                    </a:lnTo>
                    <a:lnTo>
                      <a:pt x="732" y="1711"/>
                    </a:lnTo>
                    <a:lnTo>
                      <a:pt x="732" y="1719"/>
                    </a:lnTo>
                    <a:lnTo>
                      <a:pt x="733" y="1726"/>
                    </a:lnTo>
                    <a:lnTo>
                      <a:pt x="736" y="1728"/>
                    </a:lnTo>
                    <a:lnTo>
                      <a:pt x="738" y="1730"/>
                    </a:lnTo>
                    <a:lnTo>
                      <a:pt x="742" y="1733"/>
                    </a:lnTo>
                    <a:lnTo>
                      <a:pt x="747" y="1734"/>
                    </a:lnTo>
                    <a:lnTo>
                      <a:pt x="761" y="1735"/>
                    </a:lnTo>
                    <a:lnTo>
                      <a:pt x="776" y="1735"/>
                    </a:lnTo>
                    <a:lnTo>
                      <a:pt x="782" y="1734"/>
                    </a:lnTo>
                    <a:lnTo>
                      <a:pt x="787" y="1732"/>
                    </a:lnTo>
                    <a:lnTo>
                      <a:pt x="788" y="1730"/>
                    </a:lnTo>
                    <a:lnTo>
                      <a:pt x="789" y="1729"/>
                    </a:lnTo>
                    <a:lnTo>
                      <a:pt x="789" y="1727"/>
                    </a:lnTo>
                    <a:lnTo>
                      <a:pt x="789" y="1724"/>
                    </a:lnTo>
                    <a:lnTo>
                      <a:pt x="788" y="1720"/>
                    </a:lnTo>
                    <a:lnTo>
                      <a:pt x="787" y="1716"/>
                    </a:lnTo>
                    <a:lnTo>
                      <a:pt x="788" y="1713"/>
                    </a:lnTo>
                    <a:lnTo>
                      <a:pt x="788" y="1709"/>
                    </a:lnTo>
                    <a:lnTo>
                      <a:pt x="791" y="1708"/>
                    </a:lnTo>
                    <a:lnTo>
                      <a:pt x="792" y="1708"/>
                    </a:lnTo>
                    <a:lnTo>
                      <a:pt x="794" y="1709"/>
                    </a:lnTo>
                    <a:lnTo>
                      <a:pt x="798" y="1713"/>
                    </a:lnTo>
                    <a:lnTo>
                      <a:pt x="802" y="1721"/>
                    </a:lnTo>
                    <a:lnTo>
                      <a:pt x="807" y="1728"/>
                    </a:lnTo>
                    <a:lnTo>
                      <a:pt x="811" y="1730"/>
                    </a:lnTo>
                    <a:lnTo>
                      <a:pt x="812" y="1732"/>
                    </a:lnTo>
                    <a:lnTo>
                      <a:pt x="814" y="1730"/>
                    </a:lnTo>
                    <a:lnTo>
                      <a:pt x="817" y="1728"/>
                    </a:lnTo>
                    <a:lnTo>
                      <a:pt x="820" y="1719"/>
                    </a:lnTo>
                    <a:lnTo>
                      <a:pt x="823" y="1708"/>
                    </a:lnTo>
                    <a:lnTo>
                      <a:pt x="825" y="1702"/>
                    </a:lnTo>
                    <a:lnTo>
                      <a:pt x="827" y="1697"/>
                    </a:lnTo>
                    <a:lnTo>
                      <a:pt x="831" y="1694"/>
                    </a:lnTo>
                    <a:lnTo>
                      <a:pt x="836" y="1692"/>
                    </a:lnTo>
                    <a:lnTo>
                      <a:pt x="845" y="1688"/>
                    </a:lnTo>
                    <a:lnTo>
                      <a:pt x="856" y="1682"/>
                    </a:lnTo>
                    <a:lnTo>
                      <a:pt x="860" y="1678"/>
                    </a:lnTo>
                    <a:lnTo>
                      <a:pt x="863" y="1675"/>
                    </a:lnTo>
                    <a:lnTo>
                      <a:pt x="867" y="1670"/>
                    </a:lnTo>
                    <a:lnTo>
                      <a:pt x="868" y="1665"/>
                    </a:lnTo>
                    <a:lnTo>
                      <a:pt x="869" y="1660"/>
                    </a:lnTo>
                    <a:lnTo>
                      <a:pt x="868" y="1656"/>
                    </a:lnTo>
                    <a:lnTo>
                      <a:pt x="868" y="1651"/>
                    </a:lnTo>
                    <a:lnTo>
                      <a:pt x="865" y="1648"/>
                    </a:lnTo>
                    <a:lnTo>
                      <a:pt x="863" y="1645"/>
                    </a:lnTo>
                    <a:lnTo>
                      <a:pt x="860" y="1644"/>
                    </a:lnTo>
                    <a:lnTo>
                      <a:pt x="856" y="1642"/>
                    </a:lnTo>
                    <a:lnTo>
                      <a:pt x="852" y="1644"/>
                    </a:lnTo>
                    <a:lnTo>
                      <a:pt x="845" y="1645"/>
                    </a:lnTo>
                    <a:lnTo>
                      <a:pt x="839" y="1644"/>
                    </a:lnTo>
                    <a:lnTo>
                      <a:pt x="835" y="1641"/>
                    </a:lnTo>
                    <a:lnTo>
                      <a:pt x="831" y="1635"/>
                    </a:lnTo>
                    <a:lnTo>
                      <a:pt x="829" y="1632"/>
                    </a:lnTo>
                    <a:lnTo>
                      <a:pt x="829" y="1628"/>
                    </a:lnTo>
                    <a:lnTo>
                      <a:pt x="830" y="1625"/>
                    </a:lnTo>
                    <a:lnTo>
                      <a:pt x="831" y="1622"/>
                    </a:lnTo>
                    <a:lnTo>
                      <a:pt x="833" y="1621"/>
                    </a:lnTo>
                    <a:lnTo>
                      <a:pt x="836" y="1620"/>
                    </a:lnTo>
                    <a:lnTo>
                      <a:pt x="838" y="1619"/>
                    </a:lnTo>
                    <a:lnTo>
                      <a:pt x="842" y="1618"/>
                    </a:lnTo>
                    <a:lnTo>
                      <a:pt x="857" y="1618"/>
                    </a:lnTo>
                    <a:lnTo>
                      <a:pt x="877" y="1620"/>
                    </a:lnTo>
                    <a:lnTo>
                      <a:pt x="886" y="1621"/>
                    </a:lnTo>
                    <a:lnTo>
                      <a:pt x="892" y="1623"/>
                    </a:lnTo>
                    <a:lnTo>
                      <a:pt x="894" y="1625"/>
                    </a:lnTo>
                    <a:lnTo>
                      <a:pt x="895" y="1626"/>
                    </a:lnTo>
                    <a:lnTo>
                      <a:pt x="895" y="1627"/>
                    </a:lnTo>
                    <a:lnTo>
                      <a:pt x="894" y="1629"/>
                    </a:lnTo>
                    <a:lnTo>
                      <a:pt x="889" y="1634"/>
                    </a:lnTo>
                    <a:lnTo>
                      <a:pt x="888" y="1638"/>
                    </a:lnTo>
                    <a:lnTo>
                      <a:pt x="887" y="1644"/>
                    </a:lnTo>
                    <a:lnTo>
                      <a:pt x="887" y="1650"/>
                    </a:lnTo>
                    <a:lnTo>
                      <a:pt x="887" y="1652"/>
                    </a:lnTo>
                    <a:lnTo>
                      <a:pt x="888" y="1654"/>
                    </a:lnTo>
                    <a:lnTo>
                      <a:pt x="889" y="1656"/>
                    </a:lnTo>
                    <a:lnTo>
                      <a:pt x="892" y="1657"/>
                    </a:lnTo>
                    <a:lnTo>
                      <a:pt x="898" y="1658"/>
                    </a:lnTo>
                    <a:lnTo>
                      <a:pt x="903" y="1661"/>
                    </a:lnTo>
                    <a:lnTo>
                      <a:pt x="905" y="1664"/>
                    </a:lnTo>
                    <a:lnTo>
                      <a:pt x="906" y="1666"/>
                    </a:lnTo>
                    <a:lnTo>
                      <a:pt x="906" y="1670"/>
                    </a:lnTo>
                    <a:lnTo>
                      <a:pt x="905" y="1673"/>
                    </a:lnTo>
                    <a:lnTo>
                      <a:pt x="902" y="1682"/>
                    </a:lnTo>
                    <a:lnTo>
                      <a:pt x="900" y="1688"/>
                    </a:lnTo>
                    <a:lnTo>
                      <a:pt x="893" y="1696"/>
                    </a:lnTo>
                    <a:lnTo>
                      <a:pt x="881" y="1705"/>
                    </a:lnTo>
                    <a:lnTo>
                      <a:pt x="877" y="1711"/>
                    </a:lnTo>
                    <a:lnTo>
                      <a:pt x="876" y="1714"/>
                    </a:lnTo>
                    <a:lnTo>
                      <a:pt x="877" y="1715"/>
                    </a:lnTo>
                    <a:lnTo>
                      <a:pt x="880" y="1716"/>
                    </a:lnTo>
                    <a:lnTo>
                      <a:pt x="882" y="1716"/>
                    </a:lnTo>
                    <a:lnTo>
                      <a:pt x="887" y="1715"/>
                    </a:lnTo>
                    <a:lnTo>
                      <a:pt x="893" y="1714"/>
                    </a:lnTo>
                    <a:lnTo>
                      <a:pt x="899" y="1711"/>
                    </a:lnTo>
                    <a:lnTo>
                      <a:pt x="906" y="1708"/>
                    </a:lnTo>
                    <a:lnTo>
                      <a:pt x="912" y="1704"/>
                    </a:lnTo>
                    <a:lnTo>
                      <a:pt x="919" y="1700"/>
                    </a:lnTo>
                    <a:lnTo>
                      <a:pt x="926" y="1697"/>
                    </a:lnTo>
                    <a:lnTo>
                      <a:pt x="932" y="1694"/>
                    </a:lnTo>
                    <a:lnTo>
                      <a:pt x="939" y="1692"/>
                    </a:lnTo>
                    <a:lnTo>
                      <a:pt x="949" y="1692"/>
                    </a:lnTo>
                    <a:lnTo>
                      <a:pt x="955" y="1690"/>
                    </a:lnTo>
                    <a:lnTo>
                      <a:pt x="957" y="1689"/>
                    </a:lnTo>
                    <a:lnTo>
                      <a:pt x="959" y="1688"/>
                    </a:lnTo>
                    <a:lnTo>
                      <a:pt x="961" y="1685"/>
                    </a:lnTo>
                    <a:lnTo>
                      <a:pt x="961" y="1683"/>
                    </a:lnTo>
                    <a:lnTo>
                      <a:pt x="962" y="1677"/>
                    </a:lnTo>
                    <a:lnTo>
                      <a:pt x="959" y="1672"/>
                    </a:lnTo>
                    <a:lnTo>
                      <a:pt x="958" y="1670"/>
                    </a:lnTo>
                    <a:lnTo>
                      <a:pt x="956" y="1669"/>
                    </a:lnTo>
                    <a:lnTo>
                      <a:pt x="952" y="1667"/>
                    </a:lnTo>
                    <a:lnTo>
                      <a:pt x="949" y="1667"/>
                    </a:lnTo>
                    <a:lnTo>
                      <a:pt x="940" y="1669"/>
                    </a:lnTo>
                    <a:lnTo>
                      <a:pt x="934" y="1666"/>
                    </a:lnTo>
                    <a:lnTo>
                      <a:pt x="932" y="1665"/>
                    </a:lnTo>
                    <a:lnTo>
                      <a:pt x="930" y="1663"/>
                    </a:lnTo>
                    <a:lnTo>
                      <a:pt x="927" y="1660"/>
                    </a:lnTo>
                    <a:lnTo>
                      <a:pt x="926" y="1656"/>
                    </a:lnTo>
                    <a:lnTo>
                      <a:pt x="926" y="1652"/>
                    </a:lnTo>
                    <a:lnTo>
                      <a:pt x="926" y="1648"/>
                    </a:lnTo>
                    <a:lnTo>
                      <a:pt x="927" y="1645"/>
                    </a:lnTo>
                    <a:lnTo>
                      <a:pt x="928" y="1641"/>
                    </a:lnTo>
                    <a:lnTo>
                      <a:pt x="933" y="1635"/>
                    </a:lnTo>
                    <a:lnTo>
                      <a:pt x="940" y="1631"/>
                    </a:lnTo>
                    <a:lnTo>
                      <a:pt x="946" y="1625"/>
                    </a:lnTo>
                    <a:lnTo>
                      <a:pt x="950" y="1621"/>
                    </a:lnTo>
                    <a:lnTo>
                      <a:pt x="950" y="1619"/>
                    </a:lnTo>
                    <a:lnTo>
                      <a:pt x="950" y="1616"/>
                    </a:lnTo>
                    <a:lnTo>
                      <a:pt x="947" y="1615"/>
                    </a:lnTo>
                    <a:lnTo>
                      <a:pt x="944" y="1613"/>
                    </a:lnTo>
                    <a:lnTo>
                      <a:pt x="936" y="1607"/>
                    </a:lnTo>
                    <a:lnTo>
                      <a:pt x="928" y="1600"/>
                    </a:lnTo>
                    <a:lnTo>
                      <a:pt x="923" y="1593"/>
                    </a:lnTo>
                    <a:lnTo>
                      <a:pt x="919" y="1584"/>
                    </a:lnTo>
                    <a:lnTo>
                      <a:pt x="917" y="1582"/>
                    </a:lnTo>
                    <a:lnTo>
                      <a:pt x="917" y="1578"/>
                    </a:lnTo>
                    <a:lnTo>
                      <a:pt x="918" y="1576"/>
                    </a:lnTo>
                    <a:lnTo>
                      <a:pt x="919" y="1574"/>
                    </a:lnTo>
                    <a:lnTo>
                      <a:pt x="921" y="1572"/>
                    </a:lnTo>
                    <a:lnTo>
                      <a:pt x="925" y="1571"/>
                    </a:lnTo>
                    <a:lnTo>
                      <a:pt x="928" y="1571"/>
                    </a:lnTo>
                    <a:lnTo>
                      <a:pt x="934" y="1571"/>
                    </a:lnTo>
                    <a:lnTo>
                      <a:pt x="939" y="1572"/>
                    </a:lnTo>
                    <a:lnTo>
                      <a:pt x="943" y="1575"/>
                    </a:lnTo>
                    <a:lnTo>
                      <a:pt x="947" y="1578"/>
                    </a:lnTo>
                    <a:lnTo>
                      <a:pt x="951" y="1582"/>
                    </a:lnTo>
                    <a:lnTo>
                      <a:pt x="957" y="1590"/>
                    </a:lnTo>
                    <a:lnTo>
                      <a:pt x="963" y="1600"/>
                    </a:lnTo>
                    <a:lnTo>
                      <a:pt x="965" y="1603"/>
                    </a:lnTo>
                    <a:lnTo>
                      <a:pt x="968" y="1607"/>
                    </a:lnTo>
                    <a:lnTo>
                      <a:pt x="970" y="1609"/>
                    </a:lnTo>
                    <a:lnTo>
                      <a:pt x="974" y="1610"/>
                    </a:lnTo>
                    <a:lnTo>
                      <a:pt x="977" y="1612"/>
                    </a:lnTo>
                    <a:lnTo>
                      <a:pt x="980" y="1612"/>
                    </a:lnTo>
                    <a:lnTo>
                      <a:pt x="983" y="1612"/>
                    </a:lnTo>
                    <a:lnTo>
                      <a:pt x="987" y="1609"/>
                    </a:lnTo>
                    <a:lnTo>
                      <a:pt x="995" y="1607"/>
                    </a:lnTo>
                    <a:lnTo>
                      <a:pt x="1007" y="1606"/>
                    </a:lnTo>
                    <a:lnTo>
                      <a:pt x="1018" y="1606"/>
                    </a:lnTo>
                    <a:lnTo>
                      <a:pt x="1026" y="1606"/>
                    </a:lnTo>
                    <a:lnTo>
                      <a:pt x="1029" y="1606"/>
                    </a:lnTo>
                    <a:lnTo>
                      <a:pt x="1032" y="1607"/>
                    </a:lnTo>
                    <a:lnTo>
                      <a:pt x="1034" y="1608"/>
                    </a:lnTo>
                    <a:lnTo>
                      <a:pt x="1035" y="1610"/>
                    </a:lnTo>
                    <a:lnTo>
                      <a:pt x="1039" y="1616"/>
                    </a:lnTo>
                    <a:lnTo>
                      <a:pt x="1040" y="1626"/>
                    </a:lnTo>
                    <a:lnTo>
                      <a:pt x="1041" y="1629"/>
                    </a:lnTo>
                    <a:lnTo>
                      <a:pt x="1044" y="1634"/>
                    </a:lnTo>
                    <a:lnTo>
                      <a:pt x="1047" y="1639"/>
                    </a:lnTo>
                    <a:lnTo>
                      <a:pt x="1053" y="1644"/>
                    </a:lnTo>
                    <a:lnTo>
                      <a:pt x="1059" y="1647"/>
                    </a:lnTo>
                    <a:lnTo>
                      <a:pt x="1066" y="1650"/>
                    </a:lnTo>
                    <a:lnTo>
                      <a:pt x="1075" y="1651"/>
                    </a:lnTo>
                    <a:lnTo>
                      <a:pt x="1083" y="1651"/>
                    </a:lnTo>
                    <a:lnTo>
                      <a:pt x="1090" y="1648"/>
                    </a:lnTo>
                    <a:lnTo>
                      <a:pt x="1097" y="1645"/>
                    </a:lnTo>
                    <a:lnTo>
                      <a:pt x="1102" y="1640"/>
                    </a:lnTo>
                    <a:lnTo>
                      <a:pt x="1106" y="1634"/>
                    </a:lnTo>
                    <a:lnTo>
                      <a:pt x="1109" y="1628"/>
                    </a:lnTo>
                    <a:lnTo>
                      <a:pt x="1110" y="1621"/>
                    </a:lnTo>
                    <a:lnTo>
                      <a:pt x="1110" y="1613"/>
                    </a:lnTo>
                    <a:lnTo>
                      <a:pt x="1110" y="1606"/>
                    </a:lnTo>
                    <a:lnTo>
                      <a:pt x="1108" y="1588"/>
                    </a:lnTo>
                    <a:lnTo>
                      <a:pt x="1106" y="1570"/>
                    </a:lnTo>
                    <a:lnTo>
                      <a:pt x="1103" y="1553"/>
                    </a:lnTo>
                    <a:lnTo>
                      <a:pt x="1102" y="1540"/>
                    </a:lnTo>
                    <a:lnTo>
                      <a:pt x="1101" y="1533"/>
                    </a:lnTo>
                    <a:lnTo>
                      <a:pt x="1100" y="1525"/>
                    </a:lnTo>
                    <a:lnTo>
                      <a:pt x="1101" y="1521"/>
                    </a:lnTo>
                    <a:lnTo>
                      <a:pt x="1103" y="1518"/>
                    </a:lnTo>
                    <a:lnTo>
                      <a:pt x="1106" y="1515"/>
                    </a:lnTo>
                    <a:lnTo>
                      <a:pt x="1110" y="1514"/>
                    </a:lnTo>
                    <a:lnTo>
                      <a:pt x="1114" y="1514"/>
                    </a:lnTo>
                    <a:lnTo>
                      <a:pt x="1115" y="1514"/>
                    </a:lnTo>
                    <a:lnTo>
                      <a:pt x="1117" y="1515"/>
                    </a:lnTo>
                    <a:lnTo>
                      <a:pt x="1119" y="1516"/>
                    </a:lnTo>
                    <a:lnTo>
                      <a:pt x="1121" y="1521"/>
                    </a:lnTo>
                    <a:lnTo>
                      <a:pt x="1122" y="1526"/>
                    </a:lnTo>
                    <a:lnTo>
                      <a:pt x="1123" y="1536"/>
                    </a:lnTo>
                    <a:lnTo>
                      <a:pt x="1125" y="1540"/>
                    </a:lnTo>
                    <a:lnTo>
                      <a:pt x="1128" y="1541"/>
                    </a:lnTo>
                    <a:lnTo>
                      <a:pt x="1132" y="1541"/>
                    </a:lnTo>
                    <a:lnTo>
                      <a:pt x="1135" y="1541"/>
                    </a:lnTo>
                    <a:lnTo>
                      <a:pt x="1139" y="1540"/>
                    </a:lnTo>
                    <a:lnTo>
                      <a:pt x="1147" y="1537"/>
                    </a:lnTo>
                    <a:lnTo>
                      <a:pt x="1152" y="1532"/>
                    </a:lnTo>
                    <a:lnTo>
                      <a:pt x="1154" y="1530"/>
                    </a:lnTo>
                    <a:lnTo>
                      <a:pt x="1157" y="1528"/>
                    </a:lnTo>
                    <a:lnTo>
                      <a:pt x="1159" y="1528"/>
                    </a:lnTo>
                    <a:lnTo>
                      <a:pt x="1160" y="1528"/>
                    </a:lnTo>
                    <a:lnTo>
                      <a:pt x="1163" y="1531"/>
                    </a:lnTo>
                    <a:lnTo>
                      <a:pt x="1164" y="1536"/>
                    </a:lnTo>
                    <a:lnTo>
                      <a:pt x="1163" y="1540"/>
                    </a:lnTo>
                    <a:lnTo>
                      <a:pt x="1161" y="1543"/>
                    </a:lnTo>
                    <a:lnTo>
                      <a:pt x="1158" y="1545"/>
                    </a:lnTo>
                    <a:lnTo>
                      <a:pt x="1152" y="1547"/>
                    </a:lnTo>
                    <a:lnTo>
                      <a:pt x="1145" y="1551"/>
                    </a:lnTo>
                    <a:lnTo>
                      <a:pt x="1140" y="1555"/>
                    </a:lnTo>
                    <a:lnTo>
                      <a:pt x="1135" y="1559"/>
                    </a:lnTo>
                    <a:lnTo>
                      <a:pt x="1132" y="1566"/>
                    </a:lnTo>
                    <a:lnTo>
                      <a:pt x="1131" y="1574"/>
                    </a:lnTo>
                    <a:lnTo>
                      <a:pt x="1132" y="1582"/>
                    </a:lnTo>
                    <a:lnTo>
                      <a:pt x="1133" y="1585"/>
                    </a:lnTo>
                    <a:lnTo>
                      <a:pt x="1134" y="1589"/>
                    </a:lnTo>
                    <a:lnTo>
                      <a:pt x="1138" y="1591"/>
                    </a:lnTo>
                    <a:lnTo>
                      <a:pt x="1141" y="1594"/>
                    </a:lnTo>
                    <a:lnTo>
                      <a:pt x="1156" y="1601"/>
                    </a:lnTo>
                    <a:lnTo>
                      <a:pt x="1170" y="1610"/>
                    </a:lnTo>
                    <a:lnTo>
                      <a:pt x="1177" y="1615"/>
                    </a:lnTo>
                    <a:lnTo>
                      <a:pt x="1184" y="1619"/>
                    </a:lnTo>
                    <a:lnTo>
                      <a:pt x="1191" y="1621"/>
                    </a:lnTo>
                    <a:lnTo>
                      <a:pt x="1198" y="1622"/>
                    </a:lnTo>
                    <a:lnTo>
                      <a:pt x="1202" y="1621"/>
                    </a:lnTo>
                    <a:lnTo>
                      <a:pt x="1205" y="1620"/>
                    </a:lnTo>
                    <a:lnTo>
                      <a:pt x="1209" y="1618"/>
                    </a:lnTo>
                    <a:lnTo>
                      <a:pt x="1214" y="1615"/>
                    </a:lnTo>
                    <a:lnTo>
                      <a:pt x="1219" y="1610"/>
                    </a:lnTo>
                    <a:lnTo>
                      <a:pt x="1222" y="1606"/>
                    </a:lnTo>
                    <a:lnTo>
                      <a:pt x="1227" y="1600"/>
                    </a:lnTo>
                    <a:lnTo>
                      <a:pt x="1232" y="1593"/>
                    </a:lnTo>
                    <a:lnTo>
                      <a:pt x="1238" y="1581"/>
                    </a:lnTo>
                    <a:lnTo>
                      <a:pt x="1249" y="1563"/>
                    </a:lnTo>
                    <a:lnTo>
                      <a:pt x="1255" y="1555"/>
                    </a:lnTo>
                    <a:lnTo>
                      <a:pt x="1262" y="1547"/>
                    </a:lnTo>
                    <a:lnTo>
                      <a:pt x="1268" y="1541"/>
                    </a:lnTo>
                    <a:lnTo>
                      <a:pt x="1273" y="1539"/>
                    </a:lnTo>
                    <a:lnTo>
                      <a:pt x="1283" y="1536"/>
                    </a:lnTo>
                    <a:lnTo>
                      <a:pt x="1295" y="1534"/>
                    </a:lnTo>
                    <a:lnTo>
                      <a:pt x="1301" y="1536"/>
                    </a:lnTo>
                    <a:lnTo>
                      <a:pt x="1305" y="1538"/>
                    </a:lnTo>
                    <a:lnTo>
                      <a:pt x="1308" y="1540"/>
                    </a:lnTo>
                    <a:lnTo>
                      <a:pt x="1309" y="1543"/>
                    </a:lnTo>
                    <a:lnTo>
                      <a:pt x="1311" y="1545"/>
                    </a:lnTo>
                    <a:lnTo>
                      <a:pt x="1312" y="1549"/>
                    </a:lnTo>
                    <a:lnTo>
                      <a:pt x="1316" y="1563"/>
                    </a:lnTo>
                    <a:lnTo>
                      <a:pt x="1320" y="1572"/>
                    </a:lnTo>
                    <a:lnTo>
                      <a:pt x="1322" y="1575"/>
                    </a:lnTo>
                    <a:lnTo>
                      <a:pt x="1325" y="1577"/>
                    </a:lnTo>
                    <a:lnTo>
                      <a:pt x="1329" y="1577"/>
                    </a:lnTo>
                    <a:lnTo>
                      <a:pt x="1334" y="1576"/>
                    </a:lnTo>
                    <a:lnTo>
                      <a:pt x="1342" y="1572"/>
                    </a:lnTo>
                    <a:lnTo>
                      <a:pt x="1349" y="1568"/>
                    </a:lnTo>
                    <a:lnTo>
                      <a:pt x="1354" y="1563"/>
                    </a:lnTo>
                    <a:lnTo>
                      <a:pt x="1359" y="1556"/>
                    </a:lnTo>
                    <a:lnTo>
                      <a:pt x="1364" y="1547"/>
                    </a:lnTo>
                    <a:lnTo>
                      <a:pt x="1371" y="1539"/>
                    </a:lnTo>
                    <a:lnTo>
                      <a:pt x="1374" y="1536"/>
                    </a:lnTo>
                    <a:lnTo>
                      <a:pt x="1377" y="1532"/>
                    </a:lnTo>
                    <a:lnTo>
                      <a:pt x="1377" y="1528"/>
                    </a:lnTo>
                    <a:lnTo>
                      <a:pt x="1375" y="1527"/>
                    </a:lnTo>
                    <a:lnTo>
                      <a:pt x="1372" y="1520"/>
                    </a:lnTo>
                    <a:lnTo>
                      <a:pt x="1367" y="1505"/>
                    </a:lnTo>
                    <a:lnTo>
                      <a:pt x="1364" y="1488"/>
                    </a:lnTo>
                    <a:lnTo>
                      <a:pt x="1362" y="1476"/>
                    </a:lnTo>
                    <a:lnTo>
                      <a:pt x="1364" y="1465"/>
                    </a:lnTo>
                    <a:lnTo>
                      <a:pt x="1366" y="1452"/>
                    </a:lnTo>
                    <a:lnTo>
                      <a:pt x="1371" y="1439"/>
                    </a:lnTo>
                    <a:lnTo>
                      <a:pt x="1377" y="1430"/>
                    </a:lnTo>
                    <a:lnTo>
                      <a:pt x="1378" y="1426"/>
                    </a:lnTo>
                    <a:lnTo>
                      <a:pt x="1379" y="1423"/>
                    </a:lnTo>
                    <a:lnTo>
                      <a:pt x="1380" y="1419"/>
                    </a:lnTo>
                    <a:lnTo>
                      <a:pt x="1380" y="1415"/>
                    </a:lnTo>
                    <a:lnTo>
                      <a:pt x="1379" y="1405"/>
                    </a:lnTo>
                    <a:lnTo>
                      <a:pt x="1378" y="1388"/>
                    </a:lnTo>
                    <a:lnTo>
                      <a:pt x="1375" y="1370"/>
                    </a:lnTo>
                    <a:lnTo>
                      <a:pt x="1371" y="1356"/>
                    </a:lnTo>
                    <a:lnTo>
                      <a:pt x="1367" y="1343"/>
                    </a:lnTo>
                    <a:lnTo>
                      <a:pt x="1366" y="1333"/>
                    </a:lnTo>
                    <a:lnTo>
                      <a:pt x="1367" y="1325"/>
                    </a:lnTo>
                    <a:lnTo>
                      <a:pt x="1369" y="1317"/>
                    </a:lnTo>
                    <a:lnTo>
                      <a:pt x="1372" y="1313"/>
                    </a:lnTo>
                    <a:lnTo>
                      <a:pt x="1373" y="1310"/>
                    </a:lnTo>
                    <a:lnTo>
                      <a:pt x="1375" y="1307"/>
                    </a:lnTo>
                    <a:lnTo>
                      <a:pt x="1378" y="1307"/>
                    </a:lnTo>
                    <a:lnTo>
                      <a:pt x="1380" y="1307"/>
                    </a:lnTo>
                    <a:lnTo>
                      <a:pt x="1384" y="1310"/>
                    </a:lnTo>
                    <a:lnTo>
                      <a:pt x="1386" y="1314"/>
                    </a:lnTo>
                    <a:lnTo>
                      <a:pt x="1388" y="1319"/>
                    </a:lnTo>
                    <a:lnTo>
                      <a:pt x="1393" y="1332"/>
                    </a:lnTo>
                    <a:lnTo>
                      <a:pt x="1397" y="1347"/>
                    </a:lnTo>
                    <a:lnTo>
                      <a:pt x="1398" y="1356"/>
                    </a:lnTo>
                    <a:lnTo>
                      <a:pt x="1398" y="1371"/>
                    </a:lnTo>
                    <a:lnTo>
                      <a:pt x="1399" y="1392"/>
                    </a:lnTo>
                    <a:lnTo>
                      <a:pt x="1402" y="1413"/>
                    </a:lnTo>
                    <a:lnTo>
                      <a:pt x="1406" y="1438"/>
                    </a:lnTo>
                    <a:lnTo>
                      <a:pt x="1411" y="1458"/>
                    </a:lnTo>
                    <a:lnTo>
                      <a:pt x="1417" y="1474"/>
                    </a:lnTo>
                    <a:lnTo>
                      <a:pt x="1421" y="1480"/>
                    </a:lnTo>
                    <a:lnTo>
                      <a:pt x="1425" y="1483"/>
                    </a:lnTo>
                    <a:lnTo>
                      <a:pt x="1430" y="1486"/>
                    </a:lnTo>
                    <a:lnTo>
                      <a:pt x="1434" y="1488"/>
                    </a:lnTo>
                    <a:lnTo>
                      <a:pt x="1436" y="1492"/>
                    </a:lnTo>
                    <a:lnTo>
                      <a:pt x="1442" y="1505"/>
                    </a:lnTo>
                    <a:lnTo>
                      <a:pt x="1446" y="1515"/>
                    </a:lnTo>
                    <a:lnTo>
                      <a:pt x="1447" y="1516"/>
                    </a:lnTo>
                    <a:lnTo>
                      <a:pt x="1449" y="1518"/>
                    </a:lnTo>
                    <a:lnTo>
                      <a:pt x="1450" y="1518"/>
                    </a:lnTo>
                    <a:lnTo>
                      <a:pt x="1453" y="1518"/>
                    </a:lnTo>
                    <a:lnTo>
                      <a:pt x="1457" y="1515"/>
                    </a:lnTo>
                    <a:lnTo>
                      <a:pt x="1465" y="1508"/>
                    </a:lnTo>
                    <a:lnTo>
                      <a:pt x="1478" y="1496"/>
                    </a:lnTo>
                    <a:lnTo>
                      <a:pt x="1491" y="1481"/>
                    </a:lnTo>
                    <a:lnTo>
                      <a:pt x="1498" y="1473"/>
                    </a:lnTo>
                    <a:lnTo>
                      <a:pt x="1503" y="1463"/>
                    </a:lnTo>
                    <a:lnTo>
                      <a:pt x="1507" y="1453"/>
                    </a:lnTo>
                    <a:lnTo>
                      <a:pt x="1511" y="1444"/>
                    </a:lnTo>
                    <a:lnTo>
                      <a:pt x="1512" y="1437"/>
                    </a:lnTo>
                    <a:lnTo>
                      <a:pt x="1512" y="1430"/>
                    </a:lnTo>
                    <a:lnTo>
                      <a:pt x="1511" y="1424"/>
                    </a:lnTo>
                    <a:lnTo>
                      <a:pt x="1509" y="1418"/>
                    </a:lnTo>
                    <a:lnTo>
                      <a:pt x="1503" y="1405"/>
                    </a:lnTo>
                    <a:lnTo>
                      <a:pt x="1497" y="1393"/>
                    </a:lnTo>
                    <a:lnTo>
                      <a:pt x="1493" y="1382"/>
                    </a:lnTo>
                    <a:lnTo>
                      <a:pt x="1488" y="1371"/>
                    </a:lnTo>
                    <a:lnTo>
                      <a:pt x="1486" y="1367"/>
                    </a:lnTo>
                    <a:lnTo>
                      <a:pt x="1484" y="1362"/>
                    </a:lnTo>
                    <a:lnTo>
                      <a:pt x="1479" y="1358"/>
                    </a:lnTo>
                    <a:lnTo>
                      <a:pt x="1475" y="1355"/>
                    </a:lnTo>
                    <a:lnTo>
                      <a:pt x="1471" y="1352"/>
                    </a:lnTo>
                    <a:lnTo>
                      <a:pt x="1468" y="1350"/>
                    </a:lnTo>
                    <a:lnTo>
                      <a:pt x="1466" y="1348"/>
                    </a:lnTo>
                    <a:lnTo>
                      <a:pt x="1465" y="1344"/>
                    </a:lnTo>
                    <a:lnTo>
                      <a:pt x="1465" y="1342"/>
                    </a:lnTo>
                    <a:lnTo>
                      <a:pt x="1466" y="1339"/>
                    </a:lnTo>
                    <a:lnTo>
                      <a:pt x="1468" y="1338"/>
                    </a:lnTo>
                    <a:lnTo>
                      <a:pt x="1471" y="1337"/>
                    </a:lnTo>
                    <a:lnTo>
                      <a:pt x="1474" y="1338"/>
                    </a:lnTo>
                    <a:lnTo>
                      <a:pt x="1479" y="1339"/>
                    </a:lnTo>
                    <a:lnTo>
                      <a:pt x="1484" y="1343"/>
                    </a:lnTo>
                    <a:lnTo>
                      <a:pt x="1488" y="1348"/>
                    </a:lnTo>
                    <a:lnTo>
                      <a:pt x="1493" y="1354"/>
                    </a:lnTo>
                    <a:lnTo>
                      <a:pt x="1498" y="1360"/>
                    </a:lnTo>
                    <a:lnTo>
                      <a:pt x="1503" y="1367"/>
                    </a:lnTo>
                    <a:lnTo>
                      <a:pt x="1507" y="1374"/>
                    </a:lnTo>
                    <a:lnTo>
                      <a:pt x="1513" y="1388"/>
                    </a:lnTo>
                    <a:lnTo>
                      <a:pt x="1517" y="1399"/>
                    </a:lnTo>
                    <a:lnTo>
                      <a:pt x="1519" y="1407"/>
                    </a:lnTo>
                    <a:lnTo>
                      <a:pt x="1523" y="1412"/>
                    </a:lnTo>
                    <a:lnTo>
                      <a:pt x="1528" y="1413"/>
                    </a:lnTo>
                    <a:lnTo>
                      <a:pt x="1532" y="1415"/>
                    </a:lnTo>
                    <a:lnTo>
                      <a:pt x="1536" y="1418"/>
                    </a:lnTo>
                    <a:lnTo>
                      <a:pt x="1539" y="1424"/>
                    </a:lnTo>
                    <a:lnTo>
                      <a:pt x="1543" y="1429"/>
                    </a:lnTo>
                    <a:lnTo>
                      <a:pt x="1547" y="1432"/>
                    </a:lnTo>
                    <a:lnTo>
                      <a:pt x="1551" y="1433"/>
                    </a:lnTo>
                    <a:lnTo>
                      <a:pt x="1560" y="1434"/>
                    </a:lnTo>
                    <a:lnTo>
                      <a:pt x="1564" y="1433"/>
                    </a:lnTo>
                    <a:lnTo>
                      <a:pt x="1570" y="1432"/>
                    </a:lnTo>
                    <a:lnTo>
                      <a:pt x="1578" y="1429"/>
                    </a:lnTo>
                    <a:lnTo>
                      <a:pt x="1583" y="1425"/>
                    </a:lnTo>
                    <a:lnTo>
                      <a:pt x="1589" y="1420"/>
                    </a:lnTo>
                    <a:lnTo>
                      <a:pt x="1595" y="1415"/>
                    </a:lnTo>
                    <a:lnTo>
                      <a:pt x="1599" y="1411"/>
                    </a:lnTo>
                    <a:lnTo>
                      <a:pt x="1601" y="1405"/>
                    </a:lnTo>
                    <a:lnTo>
                      <a:pt x="1601" y="1400"/>
                    </a:lnTo>
                    <a:lnTo>
                      <a:pt x="1600" y="1394"/>
                    </a:lnTo>
                    <a:lnTo>
                      <a:pt x="1598" y="1390"/>
                    </a:lnTo>
                    <a:lnTo>
                      <a:pt x="1597" y="1386"/>
                    </a:lnTo>
                    <a:lnTo>
                      <a:pt x="1594" y="1382"/>
                    </a:lnTo>
                    <a:lnTo>
                      <a:pt x="1594" y="1379"/>
                    </a:lnTo>
                    <a:lnTo>
                      <a:pt x="1594" y="1376"/>
                    </a:lnTo>
                    <a:lnTo>
                      <a:pt x="1597" y="1375"/>
                    </a:lnTo>
                    <a:lnTo>
                      <a:pt x="1599" y="1373"/>
                    </a:lnTo>
                    <a:lnTo>
                      <a:pt x="1601" y="1370"/>
                    </a:lnTo>
                    <a:lnTo>
                      <a:pt x="1604" y="1367"/>
                    </a:lnTo>
                    <a:lnTo>
                      <a:pt x="1605" y="1362"/>
                    </a:lnTo>
                    <a:lnTo>
                      <a:pt x="1606" y="1357"/>
                    </a:lnTo>
                    <a:lnTo>
                      <a:pt x="1605" y="1354"/>
                    </a:lnTo>
                    <a:lnTo>
                      <a:pt x="1604" y="1350"/>
                    </a:lnTo>
                    <a:lnTo>
                      <a:pt x="1600" y="1347"/>
                    </a:lnTo>
                    <a:lnTo>
                      <a:pt x="1595" y="1343"/>
                    </a:lnTo>
                    <a:lnTo>
                      <a:pt x="1591" y="1339"/>
                    </a:lnTo>
                    <a:lnTo>
                      <a:pt x="1587" y="1336"/>
                    </a:lnTo>
                    <a:lnTo>
                      <a:pt x="1583" y="1331"/>
                    </a:lnTo>
                    <a:lnTo>
                      <a:pt x="1582" y="1326"/>
                    </a:lnTo>
                    <a:lnTo>
                      <a:pt x="1581" y="1320"/>
                    </a:lnTo>
                    <a:lnTo>
                      <a:pt x="1581" y="1313"/>
                    </a:lnTo>
                    <a:lnTo>
                      <a:pt x="1583" y="1304"/>
                    </a:lnTo>
                    <a:lnTo>
                      <a:pt x="1588" y="1288"/>
                    </a:lnTo>
                    <a:lnTo>
                      <a:pt x="1591" y="1275"/>
                    </a:lnTo>
                    <a:lnTo>
                      <a:pt x="1591" y="1270"/>
                    </a:lnTo>
                    <a:lnTo>
                      <a:pt x="1591" y="1267"/>
                    </a:lnTo>
                    <a:lnTo>
                      <a:pt x="1588" y="1263"/>
                    </a:lnTo>
                    <a:lnTo>
                      <a:pt x="1586" y="1261"/>
                    </a:lnTo>
                    <a:lnTo>
                      <a:pt x="1583" y="1260"/>
                    </a:lnTo>
                    <a:lnTo>
                      <a:pt x="1582" y="1256"/>
                    </a:lnTo>
                    <a:lnTo>
                      <a:pt x="1581" y="1253"/>
                    </a:lnTo>
                    <a:lnTo>
                      <a:pt x="1580" y="1248"/>
                    </a:lnTo>
                    <a:lnTo>
                      <a:pt x="1579" y="1240"/>
                    </a:lnTo>
                    <a:lnTo>
                      <a:pt x="1576" y="1232"/>
                    </a:lnTo>
                    <a:lnTo>
                      <a:pt x="1574" y="1229"/>
                    </a:lnTo>
                    <a:lnTo>
                      <a:pt x="1570" y="1226"/>
                    </a:lnTo>
                    <a:lnTo>
                      <a:pt x="1564" y="1223"/>
                    </a:lnTo>
                    <a:lnTo>
                      <a:pt x="1557" y="1219"/>
                    </a:lnTo>
                    <a:lnTo>
                      <a:pt x="1543" y="1213"/>
                    </a:lnTo>
                    <a:lnTo>
                      <a:pt x="1531" y="1209"/>
                    </a:lnTo>
                    <a:lnTo>
                      <a:pt x="1520" y="1205"/>
                    </a:lnTo>
                    <a:lnTo>
                      <a:pt x="1510" y="1202"/>
                    </a:lnTo>
                    <a:lnTo>
                      <a:pt x="1506" y="1199"/>
                    </a:lnTo>
                    <a:lnTo>
                      <a:pt x="1503" y="1196"/>
                    </a:lnTo>
                    <a:lnTo>
                      <a:pt x="1500" y="1192"/>
                    </a:lnTo>
                    <a:lnTo>
                      <a:pt x="1500" y="1187"/>
                    </a:lnTo>
                    <a:lnTo>
                      <a:pt x="1501" y="1185"/>
                    </a:lnTo>
                    <a:lnTo>
                      <a:pt x="1504" y="1182"/>
                    </a:lnTo>
                    <a:lnTo>
                      <a:pt x="1506" y="1180"/>
                    </a:lnTo>
                    <a:lnTo>
                      <a:pt x="1510" y="1179"/>
                    </a:lnTo>
                    <a:lnTo>
                      <a:pt x="1517" y="1178"/>
                    </a:lnTo>
                    <a:lnTo>
                      <a:pt x="1526" y="1177"/>
                    </a:lnTo>
                    <a:lnTo>
                      <a:pt x="1545" y="1177"/>
                    </a:lnTo>
                    <a:lnTo>
                      <a:pt x="1560" y="1175"/>
                    </a:lnTo>
                    <a:lnTo>
                      <a:pt x="1569" y="1174"/>
                    </a:lnTo>
                    <a:lnTo>
                      <a:pt x="1579" y="1174"/>
                    </a:lnTo>
                    <a:lnTo>
                      <a:pt x="1582" y="1173"/>
                    </a:lnTo>
                    <a:lnTo>
                      <a:pt x="1585" y="1172"/>
                    </a:lnTo>
                    <a:lnTo>
                      <a:pt x="1587" y="1171"/>
                    </a:lnTo>
                    <a:lnTo>
                      <a:pt x="1588" y="1167"/>
                    </a:lnTo>
                    <a:lnTo>
                      <a:pt x="1587" y="1162"/>
                    </a:lnTo>
                    <a:lnTo>
                      <a:pt x="1586" y="1159"/>
                    </a:lnTo>
                    <a:lnTo>
                      <a:pt x="1581" y="1156"/>
                    </a:lnTo>
                    <a:lnTo>
                      <a:pt x="1574" y="1154"/>
                    </a:lnTo>
                    <a:lnTo>
                      <a:pt x="1569" y="1153"/>
                    </a:lnTo>
                    <a:lnTo>
                      <a:pt x="1566" y="1149"/>
                    </a:lnTo>
                    <a:lnTo>
                      <a:pt x="1562" y="1146"/>
                    </a:lnTo>
                    <a:lnTo>
                      <a:pt x="1558" y="1141"/>
                    </a:lnTo>
                    <a:lnTo>
                      <a:pt x="1555" y="1135"/>
                    </a:lnTo>
                    <a:lnTo>
                      <a:pt x="1553" y="1130"/>
                    </a:lnTo>
                    <a:lnTo>
                      <a:pt x="1551" y="1124"/>
                    </a:lnTo>
                    <a:lnTo>
                      <a:pt x="1551" y="1119"/>
                    </a:lnTo>
                    <a:lnTo>
                      <a:pt x="1554" y="1108"/>
                    </a:lnTo>
                    <a:lnTo>
                      <a:pt x="1556" y="1095"/>
                    </a:lnTo>
                    <a:lnTo>
                      <a:pt x="1557" y="1087"/>
                    </a:lnTo>
                    <a:lnTo>
                      <a:pt x="1557" y="1080"/>
                    </a:lnTo>
                    <a:lnTo>
                      <a:pt x="1556" y="1074"/>
                    </a:lnTo>
                    <a:lnTo>
                      <a:pt x="1555" y="1068"/>
                    </a:lnTo>
                    <a:lnTo>
                      <a:pt x="1551" y="1060"/>
                    </a:lnTo>
                    <a:lnTo>
                      <a:pt x="1551" y="1054"/>
                    </a:lnTo>
                    <a:lnTo>
                      <a:pt x="1551" y="1053"/>
                    </a:lnTo>
                    <a:lnTo>
                      <a:pt x="1553" y="1052"/>
                    </a:lnTo>
                    <a:lnTo>
                      <a:pt x="1555" y="1051"/>
                    </a:lnTo>
                    <a:lnTo>
                      <a:pt x="1557" y="1051"/>
                    </a:lnTo>
                    <a:lnTo>
                      <a:pt x="1561" y="1052"/>
                    </a:lnTo>
                    <a:lnTo>
                      <a:pt x="1563" y="1055"/>
                    </a:lnTo>
                    <a:lnTo>
                      <a:pt x="1564" y="1060"/>
                    </a:lnTo>
                    <a:lnTo>
                      <a:pt x="1567" y="1065"/>
                    </a:lnTo>
                    <a:lnTo>
                      <a:pt x="1570" y="1077"/>
                    </a:lnTo>
                    <a:lnTo>
                      <a:pt x="1575" y="1089"/>
                    </a:lnTo>
                    <a:lnTo>
                      <a:pt x="1580" y="1096"/>
                    </a:lnTo>
                    <a:lnTo>
                      <a:pt x="1583" y="1100"/>
                    </a:lnTo>
                    <a:lnTo>
                      <a:pt x="1586" y="1102"/>
                    </a:lnTo>
                    <a:lnTo>
                      <a:pt x="1588" y="1100"/>
                    </a:lnTo>
                    <a:lnTo>
                      <a:pt x="1589" y="1099"/>
                    </a:lnTo>
                    <a:lnTo>
                      <a:pt x="1592" y="1097"/>
                    </a:lnTo>
                    <a:lnTo>
                      <a:pt x="1594" y="1093"/>
                    </a:lnTo>
                    <a:lnTo>
                      <a:pt x="1597" y="1092"/>
                    </a:lnTo>
                    <a:lnTo>
                      <a:pt x="1599" y="1092"/>
                    </a:lnTo>
                    <a:lnTo>
                      <a:pt x="1600" y="1095"/>
                    </a:lnTo>
                    <a:lnTo>
                      <a:pt x="1601" y="1097"/>
                    </a:lnTo>
                    <a:lnTo>
                      <a:pt x="1602" y="1102"/>
                    </a:lnTo>
                    <a:lnTo>
                      <a:pt x="1602" y="1108"/>
                    </a:lnTo>
                    <a:lnTo>
                      <a:pt x="1601" y="1115"/>
                    </a:lnTo>
                    <a:lnTo>
                      <a:pt x="1600" y="1129"/>
                    </a:lnTo>
                    <a:lnTo>
                      <a:pt x="1601" y="1140"/>
                    </a:lnTo>
                    <a:lnTo>
                      <a:pt x="1602" y="1144"/>
                    </a:lnTo>
                    <a:lnTo>
                      <a:pt x="1605" y="1148"/>
                    </a:lnTo>
                    <a:lnTo>
                      <a:pt x="1607" y="1152"/>
                    </a:lnTo>
                    <a:lnTo>
                      <a:pt x="1610" y="1155"/>
                    </a:lnTo>
                    <a:lnTo>
                      <a:pt x="1618" y="1161"/>
                    </a:lnTo>
                    <a:lnTo>
                      <a:pt x="1629" y="1166"/>
                    </a:lnTo>
                    <a:lnTo>
                      <a:pt x="1639" y="1169"/>
                    </a:lnTo>
                    <a:lnTo>
                      <a:pt x="1648" y="1173"/>
                    </a:lnTo>
                    <a:lnTo>
                      <a:pt x="1652" y="1175"/>
                    </a:lnTo>
                    <a:lnTo>
                      <a:pt x="1656" y="1177"/>
                    </a:lnTo>
                    <a:lnTo>
                      <a:pt x="1658" y="1179"/>
                    </a:lnTo>
                    <a:lnTo>
                      <a:pt x="1660" y="1181"/>
                    </a:lnTo>
                    <a:lnTo>
                      <a:pt x="1662" y="1184"/>
                    </a:lnTo>
                    <a:lnTo>
                      <a:pt x="1662" y="1188"/>
                    </a:lnTo>
                    <a:lnTo>
                      <a:pt x="1664" y="1200"/>
                    </a:lnTo>
                    <a:lnTo>
                      <a:pt x="1665" y="1210"/>
                    </a:lnTo>
                    <a:lnTo>
                      <a:pt x="1667" y="1215"/>
                    </a:lnTo>
                    <a:lnTo>
                      <a:pt x="1668" y="1219"/>
                    </a:lnTo>
                    <a:lnTo>
                      <a:pt x="1670" y="1224"/>
                    </a:lnTo>
                    <a:lnTo>
                      <a:pt x="1674" y="1228"/>
                    </a:lnTo>
                    <a:lnTo>
                      <a:pt x="1683" y="1236"/>
                    </a:lnTo>
                    <a:lnTo>
                      <a:pt x="1695" y="1247"/>
                    </a:lnTo>
                    <a:lnTo>
                      <a:pt x="1706" y="1257"/>
                    </a:lnTo>
                    <a:lnTo>
                      <a:pt x="1713" y="1268"/>
                    </a:lnTo>
                    <a:lnTo>
                      <a:pt x="1717" y="1273"/>
                    </a:lnTo>
                    <a:lnTo>
                      <a:pt x="1719" y="1279"/>
                    </a:lnTo>
                    <a:lnTo>
                      <a:pt x="1723" y="1284"/>
                    </a:lnTo>
                    <a:lnTo>
                      <a:pt x="1726" y="1286"/>
                    </a:lnTo>
                    <a:lnTo>
                      <a:pt x="1730" y="1286"/>
                    </a:lnTo>
                    <a:lnTo>
                      <a:pt x="1733" y="1284"/>
                    </a:lnTo>
                    <a:lnTo>
                      <a:pt x="1738" y="1280"/>
                    </a:lnTo>
                    <a:lnTo>
                      <a:pt x="1742" y="1276"/>
                    </a:lnTo>
                    <a:lnTo>
                      <a:pt x="1747" y="1273"/>
                    </a:lnTo>
                    <a:lnTo>
                      <a:pt x="1755" y="1270"/>
                    </a:lnTo>
                    <a:lnTo>
                      <a:pt x="1763" y="1270"/>
                    </a:lnTo>
                    <a:lnTo>
                      <a:pt x="1771" y="1273"/>
                    </a:lnTo>
                    <a:lnTo>
                      <a:pt x="1778" y="1278"/>
                    </a:lnTo>
                    <a:lnTo>
                      <a:pt x="1783" y="1279"/>
                    </a:lnTo>
                    <a:lnTo>
                      <a:pt x="1786" y="1278"/>
                    </a:lnTo>
                    <a:lnTo>
                      <a:pt x="1791" y="1274"/>
                    </a:lnTo>
                    <a:lnTo>
                      <a:pt x="1802" y="1269"/>
                    </a:lnTo>
                    <a:lnTo>
                      <a:pt x="1816" y="1267"/>
                    </a:lnTo>
                    <a:lnTo>
                      <a:pt x="1831" y="1266"/>
                    </a:lnTo>
                    <a:lnTo>
                      <a:pt x="1841" y="1265"/>
                    </a:lnTo>
                    <a:lnTo>
                      <a:pt x="1850" y="1263"/>
                    </a:lnTo>
                    <a:lnTo>
                      <a:pt x="1852" y="1263"/>
                    </a:lnTo>
                    <a:close/>
                    <a:moveTo>
                      <a:pt x="386" y="1985"/>
                    </a:moveTo>
                    <a:lnTo>
                      <a:pt x="390" y="1985"/>
                    </a:lnTo>
                    <a:lnTo>
                      <a:pt x="392" y="1986"/>
                    </a:lnTo>
                    <a:lnTo>
                      <a:pt x="395" y="1988"/>
                    </a:lnTo>
                    <a:lnTo>
                      <a:pt x="396" y="1991"/>
                    </a:lnTo>
                    <a:lnTo>
                      <a:pt x="397" y="1997"/>
                    </a:lnTo>
                    <a:lnTo>
                      <a:pt x="396" y="2004"/>
                    </a:lnTo>
                    <a:lnTo>
                      <a:pt x="392" y="2011"/>
                    </a:lnTo>
                    <a:lnTo>
                      <a:pt x="389" y="2015"/>
                    </a:lnTo>
                    <a:lnTo>
                      <a:pt x="384" y="2017"/>
                    </a:lnTo>
                    <a:lnTo>
                      <a:pt x="380" y="2018"/>
                    </a:lnTo>
                    <a:lnTo>
                      <a:pt x="376" y="2017"/>
                    </a:lnTo>
                    <a:lnTo>
                      <a:pt x="372" y="2015"/>
                    </a:lnTo>
                    <a:lnTo>
                      <a:pt x="371" y="2010"/>
                    </a:lnTo>
                    <a:lnTo>
                      <a:pt x="370" y="2005"/>
                    </a:lnTo>
                    <a:lnTo>
                      <a:pt x="370" y="2001"/>
                    </a:lnTo>
                    <a:lnTo>
                      <a:pt x="370" y="1998"/>
                    </a:lnTo>
                    <a:lnTo>
                      <a:pt x="371" y="1994"/>
                    </a:lnTo>
                    <a:lnTo>
                      <a:pt x="373" y="1991"/>
                    </a:lnTo>
                    <a:lnTo>
                      <a:pt x="376" y="1988"/>
                    </a:lnTo>
                    <a:lnTo>
                      <a:pt x="378" y="1987"/>
                    </a:lnTo>
                    <a:lnTo>
                      <a:pt x="383" y="1986"/>
                    </a:lnTo>
                    <a:lnTo>
                      <a:pt x="386" y="1985"/>
                    </a:lnTo>
                    <a:close/>
                    <a:moveTo>
                      <a:pt x="317" y="2101"/>
                    </a:moveTo>
                    <a:lnTo>
                      <a:pt x="317" y="2099"/>
                    </a:lnTo>
                    <a:lnTo>
                      <a:pt x="319" y="2098"/>
                    </a:lnTo>
                    <a:lnTo>
                      <a:pt x="320" y="2097"/>
                    </a:lnTo>
                    <a:lnTo>
                      <a:pt x="321" y="2097"/>
                    </a:lnTo>
                    <a:lnTo>
                      <a:pt x="323" y="2097"/>
                    </a:lnTo>
                    <a:lnTo>
                      <a:pt x="326" y="2100"/>
                    </a:lnTo>
                    <a:lnTo>
                      <a:pt x="328" y="2104"/>
                    </a:lnTo>
                    <a:lnTo>
                      <a:pt x="331" y="2106"/>
                    </a:lnTo>
                    <a:lnTo>
                      <a:pt x="333" y="2106"/>
                    </a:lnTo>
                    <a:lnTo>
                      <a:pt x="334" y="2102"/>
                    </a:lnTo>
                    <a:lnTo>
                      <a:pt x="335" y="2100"/>
                    </a:lnTo>
                    <a:lnTo>
                      <a:pt x="338" y="2098"/>
                    </a:lnTo>
                    <a:lnTo>
                      <a:pt x="339" y="2097"/>
                    </a:lnTo>
                    <a:lnTo>
                      <a:pt x="340" y="2097"/>
                    </a:lnTo>
                    <a:lnTo>
                      <a:pt x="341" y="2098"/>
                    </a:lnTo>
                    <a:lnTo>
                      <a:pt x="341" y="2100"/>
                    </a:lnTo>
                    <a:lnTo>
                      <a:pt x="341" y="2106"/>
                    </a:lnTo>
                    <a:lnTo>
                      <a:pt x="341" y="2112"/>
                    </a:lnTo>
                    <a:lnTo>
                      <a:pt x="340" y="2116"/>
                    </a:lnTo>
                    <a:lnTo>
                      <a:pt x="339" y="2118"/>
                    </a:lnTo>
                    <a:lnTo>
                      <a:pt x="338" y="2119"/>
                    </a:lnTo>
                    <a:lnTo>
                      <a:pt x="335" y="2120"/>
                    </a:lnTo>
                    <a:lnTo>
                      <a:pt x="332" y="2120"/>
                    </a:lnTo>
                    <a:lnTo>
                      <a:pt x="329" y="2119"/>
                    </a:lnTo>
                    <a:lnTo>
                      <a:pt x="326" y="2118"/>
                    </a:lnTo>
                    <a:lnTo>
                      <a:pt x="323" y="2114"/>
                    </a:lnTo>
                    <a:lnTo>
                      <a:pt x="320" y="2108"/>
                    </a:lnTo>
                    <a:lnTo>
                      <a:pt x="317" y="2101"/>
                    </a:lnTo>
                    <a:close/>
                    <a:moveTo>
                      <a:pt x="1834" y="1500"/>
                    </a:moveTo>
                    <a:lnTo>
                      <a:pt x="1832" y="1502"/>
                    </a:lnTo>
                    <a:lnTo>
                      <a:pt x="1828" y="1502"/>
                    </a:lnTo>
                    <a:lnTo>
                      <a:pt x="1826" y="1502"/>
                    </a:lnTo>
                    <a:lnTo>
                      <a:pt x="1824" y="1500"/>
                    </a:lnTo>
                    <a:lnTo>
                      <a:pt x="1824" y="1497"/>
                    </a:lnTo>
                    <a:lnTo>
                      <a:pt x="1824" y="1495"/>
                    </a:lnTo>
                    <a:lnTo>
                      <a:pt x="1826" y="1493"/>
                    </a:lnTo>
                    <a:lnTo>
                      <a:pt x="1828" y="1492"/>
                    </a:lnTo>
                    <a:lnTo>
                      <a:pt x="1837" y="1490"/>
                    </a:lnTo>
                    <a:lnTo>
                      <a:pt x="1843" y="1488"/>
                    </a:lnTo>
                    <a:lnTo>
                      <a:pt x="1846" y="1488"/>
                    </a:lnTo>
                    <a:lnTo>
                      <a:pt x="1850" y="1488"/>
                    </a:lnTo>
                    <a:lnTo>
                      <a:pt x="1852" y="1489"/>
                    </a:lnTo>
                    <a:lnTo>
                      <a:pt x="1853" y="1492"/>
                    </a:lnTo>
                    <a:lnTo>
                      <a:pt x="1853" y="1495"/>
                    </a:lnTo>
                    <a:lnTo>
                      <a:pt x="1851" y="1496"/>
                    </a:lnTo>
                    <a:lnTo>
                      <a:pt x="1849" y="1496"/>
                    </a:lnTo>
                    <a:lnTo>
                      <a:pt x="1846" y="1496"/>
                    </a:lnTo>
                    <a:lnTo>
                      <a:pt x="1840" y="1497"/>
                    </a:lnTo>
                    <a:lnTo>
                      <a:pt x="1834" y="1500"/>
                    </a:lnTo>
                    <a:close/>
                    <a:moveTo>
                      <a:pt x="1882" y="1475"/>
                    </a:moveTo>
                    <a:lnTo>
                      <a:pt x="1878" y="1477"/>
                    </a:lnTo>
                    <a:lnTo>
                      <a:pt x="1871" y="1480"/>
                    </a:lnTo>
                    <a:lnTo>
                      <a:pt x="1869" y="1480"/>
                    </a:lnTo>
                    <a:lnTo>
                      <a:pt x="1868" y="1480"/>
                    </a:lnTo>
                    <a:lnTo>
                      <a:pt x="1866" y="1478"/>
                    </a:lnTo>
                    <a:lnTo>
                      <a:pt x="1866" y="1477"/>
                    </a:lnTo>
                    <a:lnTo>
                      <a:pt x="1868" y="1474"/>
                    </a:lnTo>
                    <a:lnTo>
                      <a:pt x="1871" y="1470"/>
                    </a:lnTo>
                    <a:lnTo>
                      <a:pt x="1878" y="1468"/>
                    </a:lnTo>
                    <a:lnTo>
                      <a:pt x="1887" y="1464"/>
                    </a:lnTo>
                    <a:lnTo>
                      <a:pt x="1894" y="1463"/>
                    </a:lnTo>
                    <a:lnTo>
                      <a:pt x="1898" y="1463"/>
                    </a:lnTo>
                    <a:lnTo>
                      <a:pt x="1900" y="1465"/>
                    </a:lnTo>
                    <a:lnTo>
                      <a:pt x="1900" y="1469"/>
                    </a:lnTo>
                    <a:lnTo>
                      <a:pt x="1897" y="1471"/>
                    </a:lnTo>
                    <a:lnTo>
                      <a:pt x="1894" y="1473"/>
                    </a:lnTo>
                    <a:lnTo>
                      <a:pt x="1887" y="1474"/>
                    </a:lnTo>
                    <a:lnTo>
                      <a:pt x="1882" y="1475"/>
                    </a:lnTo>
                    <a:close/>
                    <a:moveTo>
                      <a:pt x="2931" y="788"/>
                    </a:moveTo>
                    <a:lnTo>
                      <a:pt x="2939" y="788"/>
                    </a:lnTo>
                    <a:lnTo>
                      <a:pt x="2946" y="788"/>
                    </a:lnTo>
                    <a:lnTo>
                      <a:pt x="2948" y="788"/>
                    </a:lnTo>
                    <a:lnTo>
                      <a:pt x="2952" y="786"/>
                    </a:lnTo>
                    <a:lnTo>
                      <a:pt x="2954" y="784"/>
                    </a:lnTo>
                    <a:lnTo>
                      <a:pt x="2956" y="782"/>
                    </a:lnTo>
                    <a:lnTo>
                      <a:pt x="2959" y="778"/>
                    </a:lnTo>
                    <a:lnTo>
                      <a:pt x="2961" y="777"/>
                    </a:lnTo>
                    <a:lnTo>
                      <a:pt x="2965" y="776"/>
                    </a:lnTo>
                    <a:lnTo>
                      <a:pt x="2968" y="776"/>
                    </a:lnTo>
                    <a:lnTo>
                      <a:pt x="2975" y="777"/>
                    </a:lnTo>
                    <a:lnTo>
                      <a:pt x="2981" y="778"/>
                    </a:lnTo>
                    <a:lnTo>
                      <a:pt x="2985" y="781"/>
                    </a:lnTo>
                    <a:lnTo>
                      <a:pt x="2986" y="783"/>
                    </a:lnTo>
                    <a:lnTo>
                      <a:pt x="2989" y="786"/>
                    </a:lnTo>
                    <a:lnTo>
                      <a:pt x="2990" y="788"/>
                    </a:lnTo>
                    <a:lnTo>
                      <a:pt x="2992" y="795"/>
                    </a:lnTo>
                    <a:lnTo>
                      <a:pt x="2993" y="802"/>
                    </a:lnTo>
                    <a:lnTo>
                      <a:pt x="2993" y="805"/>
                    </a:lnTo>
                    <a:lnTo>
                      <a:pt x="2992" y="807"/>
                    </a:lnTo>
                    <a:lnTo>
                      <a:pt x="2991" y="809"/>
                    </a:lnTo>
                    <a:lnTo>
                      <a:pt x="2989" y="810"/>
                    </a:lnTo>
                    <a:lnTo>
                      <a:pt x="2984" y="813"/>
                    </a:lnTo>
                    <a:lnTo>
                      <a:pt x="2979" y="814"/>
                    </a:lnTo>
                    <a:lnTo>
                      <a:pt x="2974" y="814"/>
                    </a:lnTo>
                    <a:lnTo>
                      <a:pt x="2970" y="812"/>
                    </a:lnTo>
                    <a:lnTo>
                      <a:pt x="2965" y="808"/>
                    </a:lnTo>
                    <a:lnTo>
                      <a:pt x="2961" y="805"/>
                    </a:lnTo>
                    <a:lnTo>
                      <a:pt x="2956" y="801"/>
                    </a:lnTo>
                    <a:lnTo>
                      <a:pt x="2954" y="800"/>
                    </a:lnTo>
                    <a:lnTo>
                      <a:pt x="2951" y="800"/>
                    </a:lnTo>
                    <a:lnTo>
                      <a:pt x="2948" y="801"/>
                    </a:lnTo>
                    <a:lnTo>
                      <a:pt x="2946" y="806"/>
                    </a:lnTo>
                    <a:lnTo>
                      <a:pt x="2945" y="812"/>
                    </a:lnTo>
                    <a:lnTo>
                      <a:pt x="2943" y="814"/>
                    </a:lnTo>
                    <a:lnTo>
                      <a:pt x="2942" y="815"/>
                    </a:lnTo>
                    <a:lnTo>
                      <a:pt x="2941" y="816"/>
                    </a:lnTo>
                    <a:lnTo>
                      <a:pt x="2939" y="816"/>
                    </a:lnTo>
                    <a:lnTo>
                      <a:pt x="2933" y="816"/>
                    </a:lnTo>
                    <a:lnTo>
                      <a:pt x="2927" y="815"/>
                    </a:lnTo>
                    <a:lnTo>
                      <a:pt x="2922" y="814"/>
                    </a:lnTo>
                    <a:lnTo>
                      <a:pt x="2917" y="813"/>
                    </a:lnTo>
                    <a:lnTo>
                      <a:pt x="2915" y="809"/>
                    </a:lnTo>
                    <a:lnTo>
                      <a:pt x="2914" y="807"/>
                    </a:lnTo>
                    <a:lnTo>
                      <a:pt x="2912" y="802"/>
                    </a:lnTo>
                    <a:lnTo>
                      <a:pt x="2914" y="799"/>
                    </a:lnTo>
                    <a:lnTo>
                      <a:pt x="2915" y="795"/>
                    </a:lnTo>
                    <a:lnTo>
                      <a:pt x="2917" y="793"/>
                    </a:lnTo>
                    <a:lnTo>
                      <a:pt x="2921" y="790"/>
                    </a:lnTo>
                    <a:lnTo>
                      <a:pt x="2924" y="788"/>
                    </a:lnTo>
                    <a:lnTo>
                      <a:pt x="2928" y="788"/>
                    </a:lnTo>
                    <a:lnTo>
                      <a:pt x="2931" y="788"/>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3" name="天津">
                <a:extLst>
                  <a:ext uri="{FF2B5EF4-FFF2-40B4-BE49-F238E27FC236}">
                    <a16:creationId xmlns="" xmlns:a16="http://schemas.microsoft.com/office/drawing/2014/main" id="{1BCC9ADD-716F-4325-9A7F-AA1BBE10D3EA}"/>
                  </a:ext>
                </a:extLst>
              </p:cNvPr>
              <p:cNvSpPr>
                <a:spLocks/>
              </p:cNvSpPr>
              <p:nvPr/>
            </p:nvSpPr>
            <p:spPr bwMode="auto">
              <a:xfrm>
                <a:off x="6331028" y="3562536"/>
                <a:ext cx="114301" cy="190510"/>
              </a:xfrm>
              <a:custGeom>
                <a:avLst/>
                <a:gdLst>
                  <a:gd name="T0" fmla="*/ 139 w 430"/>
                  <a:gd name="T1" fmla="*/ 49 h 726"/>
                  <a:gd name="T2" fmla="*/ 152 w 430"/>
                  <a:gd name="T3" fmla="*/ 42 h 726"/>
                  <a:gd name="T4" fmla="*/ 171 w 430"/>
                  <a:gd name="T5" fmla="*/ 25 h 726"/>
                  <a:gd name="T6" fmla="*/ 178 w 430"/>
                  <a:gd name="T7" fmla="*/ 4 h 726"/>
                  <a:gd name="T8" fmla="*/ 237 w 430"/>
                  <a:gd name="T9" fmla="*/ 3 h 726"/>
                  <a:gd name="T10" fmla="*/ 253 w 430"/>
                  <a:gd name="T11" fmla="*/ 22 h 726"/>
                  <a:gd name="T12" fmla="*/ 294 w 430"/>
                  <a:gd name="T13" fmla="*/ 62 h 726"/>
                  <a:gd name="T14" fmla="*/ 294 w 430"/>
                  <a:gd name="T15" fmla="*/ 89 h 726"/>
                  <a:gd name="T16" fmla="*/ 271 w 430"/>
                  <a:gd name="T17" fmla="*/ 98 h 726"/>
                  <a:gd name="T18" fmla="*/ 231 w 430"/>
                  <a:gd name="T19" fmla="*/ 110 h 726"/>
                  <a:gd name="T20" fmla="*/ 227 w 430"/>
                  <a:gd name="T21" fmla="*/ 152 h 726"/>
                  <a:gd name="T22" fmla="*/ 266 w 430"/>
                  <a:gd name="T23" fmla="*/ 212 h 726"/>
                  <a:gd name="T24" fmla="*/ 286 w 430"/>
                  <a:gd name="T25" fmla="*/ 245 h 726"/>
                  <a:gd name="T26" fmla="*/ 297 w 430"/>
                  <a:gd name="T27" fmla="*/ 281 h 726"/>
                  <a:gd name="T28" fmla="*/ 313 w 430"/>
                  <a:gd name="T29" fmla="*/ 284 h 726"/>
                  <a:gd name="T30" fmla="*/ 357 w 430"/>
                  <a:gd name="T31" fmla="*/ 268 h 726"/>
                  <a:gd name="T32" fmla="*/ 378 w 430"/>
                  <a:gd name="T33" fmla="*/ 276 h 726"/>
                  <a:gd name="T34" fmla="*/ 367 w 430"/>
                  <a:gd name="T35" fmla="*/ 321 h 726"/>
                  <a:gd name="T36" fmla="*/ 378 w 430"/>
                  <a:gd name="T37" fmla="*/ 333 h 726"/>
                  <a:gd name="T38" fmla="*/ 417 w 430"/>
                  <a:gd name="T39" fmla="*/ 356 h 726"/>
                  <a:gd name="T40" fmla="*/ 429 w 430"/>
                  <a:gd name="T41" fmla="*/ 403 h 726"/>
                  <a:gd name="T42" fmla="*/ 396 w 430"/>
                  <a:gd name="T43" fmla="*/ 431 h 726"/>
                  <a:gd name="T44" fmla="*/ 348 w 430"/>
                  <a:gd name="T45" fmla="*/ 460 h 726"/>
                  <a:gd name="T46" fmla="*/ 335 w 430"/>
                  <a:gd name="T47" fmla="*/ 503 h 726"/>
                  <a:gd name="T48" fmla="*/ 324 w 430"/>
                  <a:gd name="T49" fmla="*/ 557 h 726"/>
                  <a:gd name="T50" fmla="*/ 287 w 430"/>
                  <a:gd name="T51" fmla="*/ 630 h 726"/>
                  <a:gd name="T52" fmla="*/ 279 w 430"/>
                  <a:gd name="T53" fmla="*/ 693 h 726"/>
                  <a:gd name="T54" fmla="*/ 223 w 430"/>
                  <a:gd name="T55" fmla="*/ 716 h 726"/>
                  <a:gd name="T56" fmla="*/ 192 w 430"/>
                  <a:gd name="T57" fmla="*/ 723 h 726"/>
                  <a:gd name="T58" fmla="*/ 182 w 430"/>
                  <a:gd name="T59" fmla="*/ 711 h 726"/>
                  <a:gd name="T60" fmla="*/ 153 w 430"/>
                  <a:gd name="T61" fmla="*/ 715 h 726"/>
                  <a:gd name="T62" fmla="*/ 133 w 430"/>
                  <a:gd name="T63" fmla="*/ 726 h 726"/>
                  <a:gd name="T64" fmla="*/ 116 w 430"/>
                  <a:gd name="T65" fmla="*/ 681 h 726"/>
                  <a:gd name="T66" fmla="*/ 95 w 430"/>
                  <a:gd name="T67" fmla="*/ 674 h 726"/>
                  <a:gd name="T68" fmla="*/ 32 w 430"/>
                  <a:gd name="T69" fmla="*/ 672 h 726"/>
                  <a:gd name="T70" fmla="*/ 8 w 430"/>
                  <a:gd name="T71" fmla="*/ 635 h 726"/>
                  <a:gd name="T72" fmla="*/ 3 w 430"/>
                  <a:gd name="T73" fmla="*/ 578 h 726"/>
                  <a:gd name="T74" fmla="*/ 1 w 430"/>
                  <a:gd name="T75" fmla="*/ 536 h 726"/>
                  <a:gd name="T76" fmla="*/ 31 w 430"/>
                  <a:gd name="T77" fmla="*/ 532 h 726"/>
                  <a:gd name="T78" fmla="*/ 45 w 430"/>
                  <a:gd name="T79" fmla="*/ 518 h 726"/>
                  <a:gd name="T80" fmla="*/ 33 w 430"/>
                  <a:gd name="T81" fmla="*/ 431 h 726"/>
                  <a:gd name="T82" fmla="*/ 16 w 430"/>
                  <a:gd name="T83" fmla="*/ 290 h 726"/>
                  <a:gd name="T84" fmla="*/ 22 w 430"/>
                  <a:gd name="T85" fmla="*/ 275 h 726"/>
                  <a:gd name="T86" fmla="*/ 29 w 430"/>
                  <a:gd name="T87" fmla="*/ 259 h 726"/>
                  <a:gd name="T88" fmla="*/ 51 w 430"/>
                  <a:gd name="T89" fmla="*/ 271 h 726"/>
                  <a:gd name="T90" fmla="*/ 64 w 430"/>
                  <a:gd name="T91" fmla="*/ 280 h 726"/>
                  <a:gd name="T92" fmla="*/ 108 w 430"/>
                  <a:gd name="T93" fmla="*/ 270 h 726"/>
                  <a:gd name="T94" fmla="*/ 126 w 430"/>
                  <a:gd name="T95" fmla="*/ 252 h 726"/>
                  <a:gd name="T96" fmla="*/ 128 w 430"/>
                  <a:gd name="T97" fmla="*/ 200 h 726"/>
                  <a:gd name="T98" fmla="*/ 129 w 430"/>
                  <a:gd name="T99" fmla="*/ 174 h 726"/>
                  <a:gd name="T100" fmla="*/ 141 w 430"/>
                  <a:gd name="T101" fmla="*/ 165 h 726"/>
                  <a:gd name="T102" fmla="*/ 114 w 430"/>
                  <a:gd name="T103" fmla="*/ 146 h 726"/>
                  <a:gd name="T104" fmla="*/ 110 w 430"/>
                  <a:gd name="T105" fmla="*/ 131 h 726"/>
                  <a:gd name="T106" fmla="*/ 122 w 430"/>
                  <a:gd name="T107" fmla="*/ 8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726">
                    <a:moveTo>
                      <a:pt x="119" y="67"/>
                    </a:moveTo>
                    <a:lnTo>
                      <a:pt x="126" y="63"/>
                    </a:lnTo>
                    <a:lnTo>
                      <a:pt x="132" y="60"/>
                    </a:lnTo>
                    <a:lnTo>
                      <a:pt x="136" y="55"/>
                    </a:lnTo>
                    <a:lnTo>
                      <a:pt x="139" y="49"/>
                    </a:lnTo>
                    <a:lnTo>
                      <a:pt x="141" y="47"/>
                    </a:lnTo>
                    <a:lnTo>
                      <a:pt x="142" y="44"/>
                    </a:lnTo>
                    <a:lnTo>
                      <a:pt x="145" y="43"/>
                    </a:lnTo>
                    <a:lnTo>
                      <a:pt x="148" y="43"/>
                    </a:lnTo>
                    <a:lnTo>
                      <a:pt x="152" y="42"/>
                    </a:lnTo>
                    <a:lnTo>
                      <a:pt x="155" y="41"/>
                    </a:lnTo>
                    <a:lnTo>
                      <a:pt x="160" y="38"/>
                    </a:lnTo>
                    <a:lnTo>
                      <a:pt x="165" y="35"/>
                    </a:lnTo>
                    <a:lnTo>
                      <a:pt x="168" y="30"/>
                    </a:lnTo>
                    <a:lnTo>
                      <a:pt x="171" y="25"/>
                    </a:lnTo>
                    <a:lnTo>
                      <a:pt x="171" y="20"/>
                    </a:lnTo>
                    <a:lnTo>
                      <a:pt x="172" y="15"/>
                    </a:lnTo>
                    <a:lnTo>
                      <a:pt x="172" y="10"/>
                    </a:lnTo>
                    <a:lnTo>
                      <a:pt x="174" y="6"/>
                    </a:lnTo>
                    <a:lnTo>
                      <a:pt x="178" y="4"/>
                    </a:lnTo>
                    <a:lnTo>
                      <a:pt x="184" y="3"/>
                    </a:lnTo>
                    <a:lnTo>
                      <a:pt x="201" y="1"/>
                    </a:lnTo>
                    <a:lnTo>
                      <a:pt x="221" y="0"/>
                    </a:lnTo>
                    <a:lnTo>
                      <a:pt x="230" y="0"/>
                    </a:lnTo>
                    <a:lnTo>
                      <a:pt x="237" y="3"/>
                    </a:lnTo>
                    <a:lnTo>
                      <a:pt x="241" y="4"/>
                    </a:lnTo>
                    <a:lnTo>
                      <a:pt x="245" y="6"/>
                    </a:lnTo>
                    <a:lnTo>
                      <a:pt x="247" y="10"/>
                    </a:lnTo>
                    <a:lnTo>
                      <a:pt x="249" y="13"/>
                    </a:lnTo>
                    <a:lnTo>
                      <a:pt x="253" y="22"/>
                    </a:lnTo>
                    <a:lnTo>
                      <a:pt x="258" y="29"/>
                    </a:lnTo>
                    <a:lnTo>
                      <a:pt x="264" y="36"/>
                    </a:lnTo>
                    <a:lnTo>
                      <a:pt x="271" y="43"/>
                    </a:lnTo>
                    <a:lnTo>
                      <a:pt x="284" y="54"/>
                    </a:lnTo>
                    <a:lnTo>
                      <a:pt x="294" y="62"/>
                    </a:lnTo>
                    <a:lnTo>
                      <a:pt x="298" y="67"/>
                    </a:lnTo>
                    <a:lnTo>
                      <a:pt x="300" y="72"/>
                    </a:lnTo>
                    <a:lnTo>
                      <a:pt x="300" y="78"/>
                    </a:lnTo>
                    <a:lnTo>
                      <a:pt x="298" y="83"/>
                    </a:lnTo>
                    <a:lnTo>
                      <a:pt x="294" y="89"/>
                    </a:lnTo>
                    <a:lnTo>
                      <a:pt x="289" y="94"/>
                    </a:lnTo>
                    <a:lnTo>
                      <a:pt x="285" y="95"/>
                    </a:lnTo>
                    <a:lnTo>
                      <a:pt x="281" y="97"/>
                    </a:lnTo>
                    <a:lnTo>
                      <a:pt x="277" y="98"/>
                    </a:lnTo>
                    <a:lnTo>
                      <a:pt x="271" y="98"/>
                    </a:lnTo>
                    <a:lnTo>
                      <a:pt x="261" y="98"/>
                    </a:lnTo>
                    <a:lnTo>
                      <a:pt x="252" y="99"/>
                    </a:lnTo>
                    <a:lnTo>
                      <a:pt x="243" y="101"/>
                    </a:lnTo>
                    <a:lnTo>
                      <a:pt x="236" y="105"/>
                    </a:lnTo>
                    <a:lnTo>
                      <a:pt x="231" y="110"/>
                    </a:lnTo>
                    <a:lnTo>
                      <a:pt x="227" y="116"/>
                    </a:lnTo>
                    <a:lnTo>
                      <a:pt x="224" y="124"/>
                    </a:lnTo>
                    <a:lnTo>
                      <a:pt x="224" y="133"/>
                    </a:lnTo>
                    <a:lnTo>
                      <a:pt x="224" y="143"/>
                    </a:lnTo>
                    <a:lnTo>
                      <a:pt x="227" y="152"/>
                    </a:lnTo>
                    <a:lnTo>
                      <a:pt x="230" y="161"/>
                    </a:lnTo>
                    <a:lnTo>
                      <a:pt x="235" y="169"/>
                    </a:lnTo>
                    <a:lnTo>
                      <a:pt x="246" y="183"/>
                    </a:lnTo>
                    <a:lnTo>
                      <a:pt x="255" y="198"/>
                    </a:lnTo>
                    <a:lnTo>
                      <a:pt x="266" y="212"/>
                    </a:lnTo>
                    <a:lnTo>
                      <a:pt x="274" y="223"/>
                    </a:lnTo>
                    <a:lnTo>
                      <a:pt x="279" y="227"/>
                    </a:lnTo>
                    <a:lnTo>
                      <a:pt x="283" y="233"/>
                    </a:lnTo>
                    <a:lnTo>
                      <a:pt x="285" y="239"/>
                    </a:lnTo>
                    <a:lnTo>
                      <a:pt x="286" y="245"/>
                    </a:lnTo>
                    <a:lnTo>
                      <a:pt x="287" y="258"/>
                    </a:lnTo>
                    <a:lnTo>
                      <a:pt x="290" y="269"/>
                    </a:lnTo>
                    <a:lnTo>
                      <a:pt x="291" y="274"/>
                    </a:lnTo>
                    <a:lnTo>
                      <a:pt x="293" y="277"/>
                    </a:lnTo>
                    <a:lnTo>
                      <a:pt x="297" y="281"/>
                    </a:lnTo>
                    <a:lnTo>
                      <a:pt x="302" y="284"/>
                    </a:lnTo>
                    <a:lnTo>
                      <a:pt x="304" y="286"/>
                    </a:lnTo>
                    <a:lnTo>
                      <a:pt x="306" y="286"/>
                    </a:lnTo>
                    <a:lnTo>
                      <a:pt x="310" y="286"/>
                    </a:lnTo>
                    <a:lnTo>
                      <a:pt x="313" y="284"/>
                    </a:lnTo>
                    <a:lnTo>
                      <a:pt x="321" y="281"/>
                    </a:lnTo>
                    <a:lnTo>
                      <a:pt x="330" y="277"/>
                    </a:lnTo>
                    <a:lnTo>
                      <a:pt x="338" y="274"/>
                    </a:lnTo>
                    <a:lnTo>
                      <a:pt x="348" y="270"/>
                    </a:lnTo>
                    <a:lnTo>
                      <a:pt x="357" y="268"/>
                    </a:lnTo>
                    <a:lnTo>
                      <a:pt x="367" y="266"/>
                    </a:lnTo>
                    <a:lnTo>
                      <a:pt x="372" y="268"/>
                    </a:lnTo>
                    <a:lnTo>
                      <a:pt x="374" y="270"/>
                    </a:lnTo>
                    <a:lnTo>
                      <a:pt x="376" y="272"/>
                    </a:lnTo>
                    <a:lnTo>
                      <a:pt x="378" y="276"/>
                    </a:lnTo>
                    <a:lnTo>
                      <a:pt x="378" y="284"/>
                    </a:lnTo>
                    <a:lnTo>
                      <a:pt x="375" y="293"/>
                    </a:lnTo>
                    <a:lnTo>
                      <a:pt x="372" y="303"/>
                    </a:lnTo>
                    <a:lnTo>
                      <a:pt x="369" y="313"/>
                    </a:lnTo>
                    <a:lnTo>
                      <a:pt x="367" y="321"/>
                    </a:lnTo>
                    <a:lnTo>
                      <a:pt x="367" y="327"/>
                    </a:lnTo>
                    <a:lnTo>
                      <a:pt x="368" y="331"/>
                    </a:lnTo>
                    <a:lnTo>
                      <a:pt x="371" y="332"/>
                    </a:lnTo>
                    <a:lnTo>
                      <a:pt x="373" y="333"/>
                    </a:lnTo>
                    <a:lnTo>
                      <a:pt x="378" y="333"/>
                    </a:lnTo>
                    <a:lnTo>
                      <a:pt x="382" y="334"/>
                    </a:lnTo>
                    <a:lnTo>
                      <a:pt x="390" y="337"/>
                    </a:lnTo>
                    <a:lnTo>
                      <a:pt x="398" y="340"/>
                    </a:lnTo>
                    <a:lnTo>
                      <a:pt x="407" y="347"/>
                    </a:lnTo>
                    <a:lnTo>
                      <a:pt x="417" y="356"/>
                    </a:lnTo>
                    <a:lnTo>
                      <a:pt x="423" y="365"/>
                    </a:lnTo>
                    <a:lnTo>
                      <a:pt x="428" y="375"/>
                    </a:lnTo>
                    <a:lnTo>
                      <a:pt x="430" y="384"/>
                    </a:lnTo>
                    <a:lnTo>
                      <a:pt x="430" y="394"/>
                    </a:lnTo>
                    <a:lnTo>
                      <a:pt x="429" y="403"/>
                    </a:lnTo>
                    <a:lnTo>
                      <a:pt x="428" y="414"/>
                    </a:lnTo>
                    <a:lnTo>
                      <a:pt x="424" y="423"/>
                    </a:lnTo>
                    <a:lnTo>
                      <a:pt x="416" y="425"/>
                    </a:lnTo>
                    <a:lnTo>
                      <a:pt x="405" y="427"/>
                    </a:lnTo>
                    <a:lnTo>
                      <a:pt x="396" y="431"/>
                    </a:lnTo>
                    <a:lnTo>
                      <a:pt x="385" y="434"/>
                    </a:lnTo>
                    <a:lnTo>
                      <a:pt x="375" y="439"/>
                    </a:lnTo>
                    <a:lnTo>
                      <a:pt x="366" y="445"/>
                    </a:lnTo>
                    <a:lnTo>
                      <a:pt x="356" y="452"/>
                    </a:lnTo>
                    <a:lnTo>
                      <a:pt x="348" y="460"/>
                    </a:lnTo>
                    <a:lnTo>
                      <a:pt x="341" y="467"/>
                    </a:lnTo>
                    <a:lnTo>
                      <a:pt x="337" y="476"/>
                    </a:lnTo>
                    <a:lnTo>
                      <a:pt x="335" y="483"/>
                    </a:lnTo>
                    <a:lnTo>
                      <a:pt x="334" y="489"/>
                    </a:lnTo>
                    <a:lnTo>
                      <a:pt x="335" y="503"/>
                    </a:lnTo>
                    <a:lnTo>
                      <a:pt x="336" y="518"/>
                    </a:lnTo>
                    <a:lnTo>
                      <a:pt x="335" y="527"/>
                    </a:lnTo>
                    <a:lnTo>
                      <a:pt x="332" y="536"/>
                    </a:lnTo>
                    <a:lnTo>
                      <a:pt x="329" y="546"/>
                    </a:lnTo>
                    <a:lnTo>
                      <a:pt x="324" y="557"/>
                    </a:lnTo>
                    <a:lnTo>
                      <a:pt x="312" y="577"/>
                    </a:lnTo>
                    <a:lnTo>
                      <a:pt x="300" y="598"/>
                    </a:lnTo>
                    <a:lnTo>
                      <a:pt x="294" y="609"/>
                    </a:lnTo>
                    <a:lnTo>
                      <a:pt x="291" y="620"/>
                    </a:lnTo>
                    <a:lnTo>
                      <a:pt x="287" y="630"/>
                    </a:lnTo>
                    <a:lnTo>
                      <a:pt x="285" y="640"/>
                    </a:lnTo>
                    <a:lnTo>
                      <a:pt x="283" y="659"/>
                    </a:lnTo>
                    <a:lnTo>
                      <a:pt x="280" y="677"/>
                    </a:lnTo>
                    <a:lnTo>
                      <a:pt x="280" y="686"/>
                    </a:lnTo>
                    <a:lnTo>
                      <a:pt x="279" y="693"/>
                    </a:lnTo>
                    <a:lnTo>
                      <a:pt x="267" y="697"/>
                    </a:lnTo>
                    <a:lnTo>
                      <a:pt x="255" y="700"/>
                    </a:lnTo>
                    <a:lnTo>
                      <a:pt x="245" y="705"/>
                    </a:lnTo>
                    <a:lnTo>
                      <a:pt x="236" y="709"/>
                    </a:lnTo>
                    <a:lnTo>
                      <a:pt x="223" y="716"/>
                    </a:lnTo>
                    <a:lnTo>
                      <a:pt x="210" y="722"/>
                    </a:lnTo>
                    <a:lnTo>
                      <a:pt x="203" y="724"/>
                    </a:lnTo>
                    <a:lnTo>
                      <a:pt x="197" y="724"/>
                    </a:lnTo>
                    <a:lnTo>
                      <a:pt x="195" y="724"/>
                    </a:lnTo>
                    <a:lnTo>
                      <a:pt x="192" y="723"/>
                    </a:lnTo>
                    <a:lnTo>
                      <a:pt x="190" y="722"/>
                    </a:lnTo>
                    <a:lnTo>
                      <a:pt x="189" y="719"/>
                    </a:lnTo>
                    <a:lnTo>
                      <a:pt x="186" y="716"/>
                    </a:lnTo>
                    <a:lnTo>
                      <a:pt x="184" y="713"/>
                    </a:lnTo>
                    <a:lnTo>
                      <a:pt x="182" y="711"/>
                    </a:lnTo>
                    <a:lnTo>
                      <a:pt x="179" y="710"/>
                    </a:lnTo>
                    <a:lnTo>
                      <a:pt x="173" y="709"/>
                    </a:lnTo>
                    <a:lnTo>
                      <a:pt x="166" y="709"/>
                    </a:lnTo>
                    <a:lnTo>
                      <a:pt x="160" y="711"/>
                    </a:lnTo>
                    <a:lnTo>
                      <a:pt x="153" y="715"/>
                    </a:lnTo>
                    <a:lnTo>
                      <a:pt x="147" y="719"/>
                    </a:lnTo>
                    <a:lnTo>
                      <a:pt x="141" y="724"/>
                    </a:lnTo>
                    <a:lnTo>
                      <a:pt x="139" y="725"/>
                    </a:lnTo>
                    <a:lnTo>
                      <a:pt x="135" y="726"/>
                    </a:lnTo>
                    <a:lnTo>
                      <a:pt x="133" y="726"/>
                    </a:lnTo>
                    <a:lnTo>
                      <a:pt x="130" y="725"/>
                    </a:lnTo>
                    <a:lnTo>
                      <a:pt x="127" y="722"/>
                    </a:lnTo>
                    <a:lnTo>
                      <a:pt x="124" y="716"/>
                    </a:lnTo>
                    <a:lnTo>
                      <a:pt x="120" y="699"/>
                    </a:lnTo>
                    <a:lnTo>
                      <a:pt x="116" y="681"/>
                    </a:lnTo>
                    <a:lnTo>
                      <a:pt x="115" y="679"/>
                    </a:lnTo>
                    <a:lnTo>
                      <a:pt x="113" y="677"/>
                    </a:lnTo>
                    <a:lnTo>
                      <a:pt x="109" y="675"/>
                    </a:lnTo>
                    <a:lnTo>
                      <a:pt x="105" y="674"/>
                    </a:lnTo>
                    <a:lnTo>
                      <a:pt x="95" y="674"/>
                    </a:lnTo>
                    <a:lnTo>
                      <a:pt x="82" y="674"/>
                    </a:lnTo>
                    <a:lnTo>
                      <a:pt x="67" y="675"/>
                    </a:lnTo>
                    <a:lnTo>
                      <a:pt x="54" y="675"/>
                    </a:lnTo>
                    <a:lnTo>
                      <a:pt x="42" y="674"/>
                    </a:lnTo>
                    <a:lnTo>
                      <a:pt x="32" y="672"/>
                    </a:lnTo>
                    <a:lnTo>
                      <a:pt x="25" y="667"/>
                    </a:lnTo>
                    <a:lnTo>
                      <a:pt x="19" y="661"/>
                    </a:lnTo>
                    <a:lnTo>
                      <a:pt x="14" y="653"/>
                    </a:lnTo>
                    <a:lnTo>
                      <a:pt x="10" y="644"/>
                    </a:lnTo>
                    <a:lnTo>
                      <a:pt x="8" y="635"/>
                    </a:lnTo>
                    <a:lnTo>
                      <a:pt x="6" y="625"/>
                    </a:lnTo>
                    <a:lnTo>
                      <a:pt x="4" y="615"/>
                    </a:lnTo>
                    <a:lnTo>
                      <a:pt x="4" y="605"/>
                    </a:lnTo>
                    <a:lnTo>
                      <a:pt x="3" y="591"/>
                    </a:lnTo>
                    <a:lnTo>
                      <a:pt x="3" y="578"/>
                    </a:lnTo>
                    <a:lnTo>
                      <a:pt x="2" y="565"/>
                    </a:lnTo>
                    <a:lnTo>
                      <a:pt x="1" y="554"/>
                    </a:lnTo>
                    <a:lnTo>
                      <a:pt x="0" y="545"/>
                    </a:lnTo>
                    <a:lnTo>
                      <a:pt x="0" y="539"/>
                    </a:lnTo>
                    <a:lnTo>
                      <a:pt x="1" y="536"/>
                    </a:lnTo>
                    <a:lnTo>
                      <a:pt x="3" y="534"/>
                    </a:lnTo>
                    <a:lnTo>
                      <a:pt x="6" y="533"/>
                    </a:lnTo>
                    <a:lnTo>
                      <a:pt x="10" y="533"/>
                    </a:lnTo>
                    <a:lnTo>
                      <a:pt x="20" y="532"/>
                    </a:lnTo>
                    <a:lnTo>
                      <a:pt x="31" y="532"/>
                    </a:lnTo>
                    <a:lnTo>
                      <a:pt x="34" y="530"/>
                    </a:lnTo>
                    <a:lnTo>
                      <a:pt x="38" y="529"/>
                    </a:lnTo>
                    <a:lnTo>
                      <a:pt x="41" y="528"/>
                    </a:lnTo>
                    <a:lnTo>
                      <a:pt x="44" y="524"/>
                    </a:lnTo>
                    <a:lnTo>
                      <a:pt x="45" y="518"/>
                    </a:lnTo>
                    <a:lnTo>
                      <a:pt x="45" y="509"/>
                    </a:lnTo>
                    <a:lnTo>
                      <a:pt x="44" y="498"/>
                    </a:lnTo>
                    <a:lnTo>
                      <a:pt x="42" y="486"/>
                    </a:lnTo>
                    <a:lnTo>
                      <a:pt x="38" y="459"/>
                    </a:lnTo>
                    <a:lnTo>
                      <a:pt x="33" y="431"/>
                    </a:lnTo>
                    <a:lnTo>
                      <a:pt x="29" y="394"/>
                    </a:lnTo>
                    <a:lnTo>
                      <a:pt x="26" y="357"/>
                    </a:lnTo>
                    <a:lnTo>
                      <a:pt x="21" y="324"/>
                    </a:lnTo>
                    <a:lnTo>
                      <a:pt x="16" y="297"/>
                    </a:lnTo>
                    <a:lnTo>
                      <a:pt x="16" y="290"/>
                    </a:lnTo>
                    <a:lnTo>
                      <a:pt x="16" y="284"/>
                    </a:lnTo>
                    <a:lnTo>
                      <a:pt x="17" y="281"/>
                    </a:lnTo>
                    <a:lnTo>
                      <a:pt x="19" y="278"/>
                    </a:lnTo>
                    <a:lnTo>
                      <a:pt x="20" y="277"/>
                    </a:lnTo>
                    <a:lnTo>
                      <a:pt x="22" y="275"/>
                    </a:lnTo>
                    <a:lnTo>
                      <a:pt x="23" y="271"/>
                    </a:lnTo>
                    <a:lnTo>
                      <a:pt x="23" y="268"/>
                    </a:lnTo>
                    <a:lnTo>
                      <a:pt x="25" y="265"/>
                    </a:lnTo>
                    <a:lnTo>
                      <a:pt x="26" y="261"/>
                    </a:lnTo>
                    <a:lnTo>
                      <a:pt x="29" y="259"/>
                    </a:lnTo>
                    <a:lnTo>
                      <a:pt x="36" y="258"/>
                    </a:lnTo>
                    <a:lnTo>
                      <a:pt x="41" y="259"/>
                    </a:lnTo>
                    <a:lnTo>
                      <a:pt x="45" y="262"/>
                    </a:lnTo>
                    <a:lnTo>
                      <a:pt x="47" y="265"/>
                    </a:lnTo>
                    <a:lnTo>
                      <a:pt x="51" y="271"/>
                    </a:lnTo>
                    <a:lnTo>
                      <a:pt x="52" y="275"/>
                    </a:lnTo>
                    <a:lnTo>
                      <a:pt x="54" y="276"/>
                    </a:lnTo>
                    <a:lnTo>
                      <a:pt x="57" y="278"/>
                    </a:lnTo>
                    <a:lnTo>
                      <a:pt x="58" y="278"/>
                    </a:lnTo>
                    <a:lnTo>
                      <a:pt x="64" y="280"/>
                    </a:lnTo>
                    <a:lnTo>
                      <a:pt x="70" y="278"/>
                    </a:lnTo>
                    <a:lnTo>
                      <a:pt x="80" y="276"/>
                    </a:lnTo>
                    <a:lnTo>
                      <a:pt x="94" y="274"/>
                    </a:lnTo>
                    <a:lnTo>
                      <a:pt x="101" y="272"/>
                    </a:lnTo>
                    <a:lnTo>
                      <a:pt x="108" y="270"/>
                    </a:lnTo>
                    <a:lnTo>
                      <a:pt x="114" y="268"/>
                    </a:lnTo>
                    <a:lnTo>
                      <a:pt x="117" y="265"/>
                    </a:lnTo>
                    <a:lnTo>
                      <a:pt x="121" y="262"/>
                    </a:lnTo>
                    <a:lnTo>
                      <a:pt x="123" y="257"/>
                    </a:lnTo>
                    <a:lnTo>
                      <a:pt x="126" y="252"/>
                    </a:lnTo>
                    <a:lnTo>
                      <a:pt x="128" y="247"/>
                    </a:lnTo>
                    <a:lnTo>
                      <a:pt x="130" y="236"/>
                    </a:lnTo>
                    <a:lnTo>
                      <a:pt x="130" y="225"/>
                    </a:lnTo>
                    <a:lnTo>
                      <a:pt x="129" y="213"/>
                    </a:lnTo>
                    <a:lnTo>
                      <a:pt x="128" y="200"/>
                    </a:lnTo>
                    <a:lnTo>
                      <a:pt x="126" y="188"/>
                    </a:lnTo>
                    <a:lnTo>
                      <a:pt x="126" y="180"/>
                    </a:lnTo>
                    <a:lnTo>
                      <a:pt x="126" y="177"/>
                    </a:lnTo>
                    <a:lnTo>
                      <a:pt x="127" y="175"/>
                    </a:lnTo>
                    <a:lnTo>
                      <a:pt x="129" y="174"/>
                    </a:lnTo>
                    <a:lnTo>
                      <a:pt x="132" y="171"/>
                    </a:lnTo>
                    <a:lnTo>
                      <a:pt x="138" y="169"/>
                    </a:lnTo>
                    <a:lnTo>
                      <a:pt x="141" y="168"/>
                    </a:lnTo>
                    <a:lnTo>
                      <a:pt x="142" y="167"/>
                    </a:lnTo>
                    <a:lnTo>
                      <a:pt x="141" y="165"/>
                    </a:lnTo>
                    <a:lnTo>
                      <a:pt x="138" y="162"/>
                    </a:lnTo>
                    <a:lnTo>
                      <a:pt x="134" y="160"/>
                    </a:lnTo>
                    <a:lnTo>
                      <a:pt x="124" y="154"/>
                    </a:lnTo>
                    <a:lnTo>
                      <a:pt x="116" y="149"/>
                    </a:lnTo>
                    <a:lnTo>
                      <a:pt x="114" y="146"/>
                    </a:lnTo>
                    <a:lnTo>
                      <a:pt x="111" y="144"/>
                    </a:lnTo>
                    <a:lnTo>
                      <a:pt x="110" y="142"/>
                    </a:lnTo>
                    <a:lnTo>
                      <a:pt x="110" y="138"/>
                    </a:lnTo>
                    <a:lnTo>
                      <a:pt x="110" y="133"/>
                    </a:lnTo>
                    <a:lnTo>
                      <a:pt x="110" y="131"/>
                    </a:lnTo>
                    <a:lnTo>
                      <a:pt x="114" y="123"/>
                    </a:lnTo>
                    <a:lnTo>
                      <a:pt x="121" y="104"/>
                    </a:lnTo>
                    <a:lnTo>
                      <a:pt x="122" y="97"/>
                    </a:lnTo>
                    <a:lnTo>
                      <a:pt x="122" y="91"/>
                    </a:lnTo>
                    <a:lnTo>
                      <a:pt x="122" y="85"/>
                    </a:lnTo>
                    <a:lnTo>
                      <a:pt x="121" y="79"/>
                    </a:lnTo>
                    <a:lnTo>
                      <a:pt x="120" y="70"/>
                    </a:lnTo>
                    <a:lnTo>
                      <a:pt x="119" y="67"/>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4" name="北京">
                <a:extLst>
                  <a:ext uri="{FF2B5EF4-FFF2-40B4-BE49-F238E27FC236}">
                    <a16:creationId xmlns="" xmlns:a16="http://schemas.microsoft.com/office/drawing/2014/main" id="{2D3C46E8-8A83-49BD-A486-60742DE5F64B}"/>
                  </a:ext>
                </a:extLst>
              </p:cNvPr>
              <p:cNvSpPr>
                <a:spLocks/>
              </p:cNvSpPr>
              <p:nvPr/>
            </p:nvSpPr>
            <p:spPr bwMode="auto">
              <a:xfrm>
                <a:off x="6207201" y="3467281"/>
                <a:ext cx="171452" cy="190510"/>
              </a:xfrm>
              <a:custGeom>
                <a:avLst/>
                <a:gdLst>
                  <a:gd name="T0" fmla="*/ 265 w 636"/>
                  <a:gd name="T1" fmla="*/ 650 h 711"/>
                  <a:gd name="T2" fmla="*/ 282 w 636"/>
                  <a:gd name="T3" fmla="*/ 694 h 711"/>
                  <a:gd name="T4" fmla="*/ 304 w 636"/>
                  <a:gd name="T5" fmla="*/ 711 h 711"/>
                  <a:gd name="T6" fmla="*/ 325 w 636"/>
                  <a:gd name="T7" fmla="*/ 696 h 711"/>
                  <a:gd name="T8" fmla="*/ 372 w 636"/>
                  <a:gd name="T9" fmla="*/ 646 h 711"/>
                  <a:gd name="T10" fmla="*/ 401 w 636"/>
                  <a:gd name="T11" fmla="*/ 633 h 711"/>
                  <a:gd name="T12" fmla="*/ 428 w 636"/>
                  <a:gd name="T13" fmla="*/ 631 h 711"/>
                  <a:gd name="T14" fmla="*/ 448 w 636"/>
                  <a:gd name="T15" fmla="*/ 625 h 711"/>
                  <a:gd name="T16" fmla="*/ 471 w 636"/>
                  <a:gd name="T17" fmla="*/ 626 h 711"/>
                  <a:gd name="T18" fmla="*/ 486 w 636"/>
                  <a:gd name="T19" fmla="*/ 568 h 711"/>
                  <a:gd name="T20" fmla="*/ 496 w 636"/>
                  <a:gd name="T21" fmla="*/ 535 h 711"/>
                  <a:gd name="T22" fmla="*/ 446 w 636"/>
                  <a:gd name="T23" fmla="*/ 513 h 711"/>
                  <a:gd name="T24" fmla="*/ 435 w 636"/>
                  <a:gd name="T25" fmla="*/ 469 h 711"/>
                  <a:gd name="T26" fmla="*/ 446 w 636"/>
                  <a:gd name="T27" fmla="*/ 441 h 711"/>
                  <a:gd name="T28" fmla="*/ 496 w 636"/>
                  <a:gd name="T29" fmla="*/ 436 h 711"/>
                  <a:gd name="T30" fmla="*/ 572 w 636"/>
                  <a:gd name="T31" fmla="*/ 416 h 711"/>
                  <a:gd name="T32" fmla="*/ 599 w 636"/>
                  <a:gd name="T33" fmla="*/ 391 h 711"/>
                  <a:gd name="T34" fmla="*/ 619 w 636"/>
                  <a:gd name="T35" fmla="*/ 366 h 711"/>
                  <a:gd name="T36" fmla="*/ 602 w 636"/>
                  <a:gd name="T37" fmla="*/ 320 h 711"/>
                  <a:gd name="T38" fmla="*/ 594 w 636"/>
                  <a:gd name="T39" fmla="*/ 270 h 711"/>
                  <a:gd name="T40" fmla="*/ 597 w 636"/>
                  <a:gd name="T41" fmla="*/ 248 h 711"/>
                  <a:gd name="T42" fmla="*/ 574 w 636"/>
                  <a:gd name="T43" fmla="*/ 252 h 711"/>
                  <a:gd name="T44" fmla="*/ 570 w 636"/>
                  <a:gd name="T45" fmla="*/ 220 h 711"/>
                  <a:gd name="T46" fmla="*/ 592 w 636"/>
                  <a:gd name="T47" fmla="*/ 199 h 711"/>
                  <a:gd name="T48" fmla="*/ 627 w 636"/>
                  <a:gd name="T49" fmla="*/ 194 h 711"/>
                  <a:gd name="T50" fmla="*/ 633 w 636"/>
                  <a:gd name="T51" fmla="*/ 161 h 711"/>
                  <a:gd name="T52" fmla="*/ 545 w 636"/>
                  <a:gd name="T53" fmla="*/ 147 h 711"/>
                  <a:gd name="T54" fmla="*/ 474 w 636"/>
                  <a:gd name="T55" fmla="*/ 142 h 711"/>
                  <a:gd name="T56" fmla="*/ 429 w 636"/>
                  <a:gd name="T57" fmla="*/ 93 h 711"/>
                  <a:gd name="T58" fmla="*/ 382 w 636"/>
                  <a:gd name="T59" fmla="*/ 49 h 711"/>
                  <a:gd name="T60" fmla="*/ 366 w 636"/>
                  <a:gd name="T61" fmla="*/ 3 h 711"/>
                  <a:gd name="T62" fmla="*/ 353 w 636"/>
                  <a:gd name="T63" fmla="*/ 3 h 711"/>
                  <a:gd name="T64" fmla="*/ 340 w 636"/>
                  <a:gd name="T65" fmla="*/ 28 h 711"/>
                  <a:gd name="T66" fmla="*/ 308 w 636"/>
                  <a:gd name="T67" fmla="*/ 34 h 711"/>
                  <a:gd name="T68" fmla="*/ 300 w 636"/>
                  <a:gd name="T69" fmla="*/ 51 h 711"/>
                  <a:gd name="T70" fmla="*/ 288 w 636"/>
                  <a:gd name="T71" fmla="*/ 63 h 711"/>
                  <a:gd name="T72" fmla="*/ 266 w 636"/>
                  <a:gd name="T73" fmla="*/ 72 h 711"/>
                  <a:gd name="T74" fmla="*/ 298 w 636"/>
                  <a:gd name="T75" fmla="*/ 108 h 711"/>
                  <a:gd name="T76" fmla="*/ 302 w 636"/>
                  <a:gd name="T77" fmla="*/ 129 h 711"/>
                  <a:gd name="T78" fmla="*/ 252 w 636"/>
                  <a:gd name="T79" fmla="*/ 139 h 711"/>
                  <a:gd name="T80" fmla="*/ 233 w 636"/>
                  <a:gd name="T81" fmla="*/ 131 h 711"/>
                  <a:gd name="T82" fmla="*/ 216 w 636"/>
                  <a:gd name="T83" fmla="*/ 173 h 711"/>
                  <a:gd name="T84" fmla="*/ 176 w 636"/>
                  <a:gd name="T85" fmla="*/ 217 h 711"/>
                  <a:gd name="T86" fmla="*/ 144 w 636"/>
                  <a:gd name="T87" fmla="*/ 209 h 711"/>
                  <a:gd name="T88" fmla="*/ 106 w 636"/>
                  <a:gd name="T89" fmla="*/ 227 h 711"/>
                  <a:gd name="T90" fmla="*/ 90 w 636"/>
                  <a:gd name="T91" fmla="*/ 271 h 711"/>
                  <a:gd name="T92" fmla="*/ 137 w 636"/>
                  <a:gd name="T93" fmla="*/ 318 h 711"/>
                  <a:gd name="T94" fmla="*/ 145 w 636"/>
                  <a:gd name="T95" fmla="*/ 374 h 711"/>
                  <a:gd name="T96" fmla="*/ 115 w 636"/>
                  <a:gd name="T97" fmla="*/ 416 h 711"/>
                  <a:gd name="T98" fmla="*/ 63 w 636"/>
                  <a:gd name="T99" fmla="*/ 432 h 711"/>
                  <a:gd name="T100" fmla="*/ 0 w 636"/>
                  <a:gd name="T101" fmla="*/ 481 h 711"/>
                  <a:gd name="T102" fmla="*/ 10 w 636"/>
                  <a:gd name="T103" fmla="*/ 516 h 711"/>
                  <a:gd name="T104" fmla="*/ 39 w 636"/>
                  <a:gd name="T105" fmla="*/ 566 h 711"/>
                  <a:gd name="T106" fmla="*/ 17 w 636"/>
                  <a:gd name="T107" fmla="*/ 575 h 711"/>
                  <a:gd name="T108" fmla="*/ 25 w 636"/>
                  <a:gd name="T109" fmla="*/ 607 h 711"/>
                  <a:gd name="T110" fmla="*/ 37 w 636"/>
                  <a:gd name="T111" fmla="*/ 646 h 711"/>
                  <a:gd name="T112" fmla="*/ 64 w 636"/>
                  <a:gd name="T113" fmla="*/ 662 h 711"/>
                  <a:gd name="T114" fmla="*/ 93 w 636"/>
                  <a:gd name="T115" fmla="*/ 663 h 711"/>
                  <a:gd name="T116" fmla="*/ 118 w 636"/>
                  <a:gd name="T117" fmla="*/ 689 h 711"/>
                  <a:gd name="T118" fmla="*/ 157 w 636"/>
                  <a:gd name="T119" fmla="*/ 675 h 711"/>
                  <a:gd name="T120" fmla="*/ 201 w 636"/>
                  <a:gd name="T121" fmla="*/ 64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6" h="711">
                    <a:moveTo>
                      <a:pt x="237" y="646"/>
                    </a:moveTo>
                    <a:lnTo>
                      <a:pt x="245" y="646"/>
                    </a:lnTo>
                    <a:lnTo>
                      <a:pt x="252" y="646"/>
                    </a:lnTo>
                    <a:lnTo>
                      <a:pt x="257" y="646"/>
                    </a:lnTo>
                    <a:lnTo>
                      <a:pt x="262" y="648"/>
                    </a:lnTo>
                    <a:lnTo>
                      <a:pt x="265" y="650"/>
                    </a:lnTo>
                    <a:lnTo>
                      <a:pt x="268" y="655"/>
                    </a:lnTo>
                    <a:lnTo>
                      <a:pt x="270" y="659"/>
                    </a:lnTo>
                    <a:lnTo>
                      <a:pt x="272" y="668"/>
                    </a:lnTo>
                    <a:lnTo>
                      <a:pt x="275" y="678"/>
                    </a:lnTo>
                    <a:lnTo>
                      <a:pt x="279" y="689"/>
                    </a:lnTo>
                    <a:lnTo>
                      <a:pt x="282" y="694"/>
                    </a:lnTo>
                    <a:lnTo>
                      <a:pt x="285" y="699"/>
                    </a:lnTo>
                    <a:lnTo>
                      <a:pt x="289" y="703"/>
                    </a:lnTo>
                    <a:lnTo>
                      <a:pt x="291" y="706"/>
                    </a:lnTo>
                    <a:lnTo>
                      <a:pt x="296" y="708"/>
                    </a:lnTo>
                    <a:lnTo>
                      <a:pt x="300" y="709"/>
                    </a:lnTo>
                    <a:lnTo>
                      <a:pt x="304" y="711"/>
                    </a:lnTo>
                    <a:lnTo>
                      <a:pt x="308" y="711"/>
                    </a:lnTo>
                    <a:lnTo>
                      <a:pt x="312" y="711"/>
                    </a:lnTo>
                    <a:lnTo>
                      <a:pt x="315" y="708"/>
                    </a:lnTo>
                    <a:lnTo>
                      <a:pt x="319" y="707"/>
                    </a:lnTo>
                    <a:lnTo>
                      <a:pt x="321" y="703"/>
                    </a:lnTo>
                    <a:lnTo>
                      <a:pt x="325" y="696"/>
                    </a:lnTo>
                    <a:lnTo>
                      <a:pt x="331" y="689"/>
                    </a:lnTo>
                    <a:lnTo>
                      <a:pt x="337" y="681"/>
                    </a:lnTo>
                    <a:lnTo>
                      <a:pt x="344" y="675"/>
                    </a:lnTo>
                    <a:lnTo>
                      <a:pt x="354" y="664"/>
                    </a:lnTo>
                    <a:lnTo>
                      <a:pt x="364" y="655"/>
                    </a:lnTo>
                    <a:lnTo>
                      <a:pt x="372" y="646"/>
                    </a:lnTo>
                    <a:lnTo>
                      <a:pt x="379" y="639"/>
                    </a:lnTo>
                    <a:lnTo>
                      <a:pt x="383" y="637"/>
                    </a:lnTo>
                    <a:lnTo>
                      <a:pt x="386" y="635"/>
                    </a:lnTo>
                    <a:lnTo>
                      <a:pt x="390" y="633"/>
                    </a:lnTo>
                    <a:lnTo>
                      <a:pt x="394" y="633"/>
                    </a:lnTo>
                    <a:lnTo>
                      <a:pt x="401" y="633"/>
                    </a:lnTo>
                    <a:lnTo>
                      <a:pt x="409" y="636"/>
                    </a:lnTo>
                    <a:lnTo>
                      <a:pt x="413" y="637"/>
                    </a:lnTo>
                    <a:lnTo>
                      <a:pt x="416" y="637"/>
                    </a:lnTo>
                    <a:lnTo>
                      <a:pt x="420" y="636"/>
                    </a:lnTo>
                    <a:lnTo>
                      <a:pt x="422" y="636"/>
                    </a:lnTo>
                    <a:lnTo>
                      <a:pt x="428" y="631"/>
                    </a:lnTo>
                    <a:lnTo>
                      <a:pt x="434" y="625"/>
                    </a:lnTo>
                    <a:lnTo>
                      <a:pt x="436" y="623"/>
                    </a:lnTo>
                    <a:lnTo>
                      <a:pt x="439" y="621"/>
                    </a:lnTo>
                    <a:lnTo>
                      <a:pt x="441" y="621"/>
                    </a:lnTo>
                    <a:lnTo>
                      <a:pt x="444" y="621"/>
                    </a:lnTo>
                    <a:lnTo>
                      <a:pt x="448" y="625"/>
                    </a:lnTo>
                    <a:lnTo>
                      <a:pt x="453" y="631"/>
                    </a:lnTo>
                    <a:lnTo>
                      <a:pt x="457" y="632"/>
                    </a:lnTo>
                    <a:lnTo>
                      <a:pt x="460" y="633"/>
                    </a:lnTo>
                    <a:lnTo>
                      <a:pt x="464" y="632"/>
                    </a:lnTo>
                    <a:lnTo>
                      <a:pt x="467" y="630"/>
                    </a:lnTo>
                    <a:lnTo>
                      <a:pt x="471" y="626"/>
                    </a:lnTo>
                    <a:lnTo>
                      <a:pt x="474" y="621"/>
                    </a:lnTo>
                    <a:lnTo>
                      <a:pt x="477" y="615"/>
                    </a:lnTo>
                    <a:lnTo>
                      <a:pt x="478" y="608"/>
                    </a:lnTo>
                    <a:lnTo>
                      <a:pt x="479" y="593"/>
                    </a:lnTo>
                    <a:lnTo>
                      <a:pt x="482" y="580"/>
                    </a:lnTo>
                    <a:lnTo>
                      <a:pt x="486" y="568"/>
                    </a:lnTo>
                    <a:lnTo>
                      <a:pt x="492" y="556"/>
                    </a:lnTo>
                    <a:lnTo>
                      <a:pt x="499" y="547"/>
                    </a:lnTo>
                    <a:lnTo>
                      <a:pt x="503" y="542"/>
                    </a:lnTo>
                    <a:lnTo>
                      <a:pt x="503" y="539"/>
                    </a:lnTo>
                    <a:lnTo>
                      <a:pt x="501" y="537"/>
                    </a:lnTo>
                    <a:lnTo>
                      <a:pt x="496" y="535"/>
                    </a:lnTo>
                    <a:lnTo>
                      <a:pt x="489" y="532"/>
                    </a:lnTo>
                    <a:lnTo>
                      <a:pt x="478" y="528"/>
                    </a:lnTo>
                    <a:lnTo>
                      <a:pt x="467" y="524"/>
                    </a:lnTo>
                    <a:lnTo>
                      <a:pt x="458" y="519"/>
                    </a:lnTo>
                    <a:lnTo>
                      <a:pt x="449" y="516"/>
                    </a:lnTo>
                    <a:lnTo>
                      <a:pt x="446" y="513"/>
                    </a:lnTo>
                    <a:lnTo>
                      <a:pt x="442" y="509"/>
                    </a:lnTo>
                    <a:lnTo>
                      <a:pt x="440" y="504"/>
                    </a:lnTo>
                    <a:lnTo>
                      <a:pt x="438" y="499"/>
                    </a:lnTo>
                    <a:lnTo>
                      <a:pt x="435" y="488"/>
                    </a:lnTo>
                    <a:lnTo>
                      <a:pt x="435" y="479"/>
                    </a:lnTo>
                    <a:lnTo>
                      <a:pt x="435" y="469"/>
                    </a:lnTo>
                    <a:lnTo>
                      <a:pt x="434" y="460"/>
                    </a:lnTo>
                    <a:lnTo>
                      <a:pt x="434" y="455"/>
                    </a:lnTo>
                    <a:lnTo>
                      <a:pt x="435" y="450"/>
                    </a:lnTo>
                    <a:lnTo>
                      <a:pt x="436" y="447"/>
                    </a:lnTo>
                    <a:lnTo>
                      <a:pt x="440" y="444"/>
                    </a:lnTo>
                    <a:lnTo>
                      <a:pt x="446" y="441"/>
                    </a:lnTo>
                    <a:lnTo>
                      <a:pt x="454" y="436"/>
                    </a:lnTo>
                    <a:lnTo>
                      <a:pt x="460" y="435"/>
                    </a:lnTo>
                    <a:lnTo>
                      <a:pt x="465" y="434"/>
                    </a:lnTo>
                    <a:lnTo>
                      <a:pt x="472" y="434"/>
                    </a:lnTo>
                    <a:lnTo>
                      <a:pt x="480" y="435"/>
                    </a:lnTo>
                    <a:lnTo>
                      <a:pt x="496" y="436"/>
                    </a:lnTo>
                    <a:lnTo>
                      <a:pt x="510" y="435"/>
                    </a:lnTo>
                    <a:lnTo>
                      <a:pt x="523" y="432"/>
                    </a:lnTo>
                    <a:lnTo>
                      <a:pt x="534" y="428"/>
                    </a:lnTo>
                    <a:lnTo>
                      <a:pt x="546" y="423"/>
                    </a:lnTo>
                    <a:lnTo>
                      <a:pt x="559" y="419"/>
                    </a:lnTo>
                    <a:lnTo>
                      <a:pt x="572" y="416"/>
                    </a:lnTo>
                    <a:lnTo>
                      <a:pt x="583" y="410"/>
                    </a:lnTo>
                    <a:lnTo>
                      <a:pt x="589" y="404"/>
                    </a:lnTo>
                    <a:lnTo>
                      <a:pt x="592" y="397"/>
                    </a:lnTo>
                    <a:lnTo>
                      <a:pt x="593" y="394"/>
                    </a:lnTo>
                    <a:lnTo>
                      <a:pt x="596" y="392"/>
                    </a:lnTo>
                    <a:lnTo>
                      <a:pt x="599" y="391"/>
                    </a:lnTo>
                    <a:lnTo>
                      <a:pt x="604" y="390"/>
                    </a:lnTo>
                    <a:lnTo>
                      <a:pt x="612" y="388"/>
                    </a:lnTo>
                    <a:lnTo>
                      <a:pt x="617" y="386"/>
                    </a:lnTo>
                    <a:lnTo>
                      <a:pt x="619" y="381"/>
                    </a:lnTo>
                    <a:lnTo>
                      <a:pt x="619" y="374"/>
                    </a:lnTo>
                    <a:lnTo>
                      <a:pt x="619" y="366"/>
                    </a:lnTo>
                    <a:lnTo>
                      <a:pt x="619" y="358"/>
                    </a:lnTo>
                    <a:lnTo>
                      <a:pt x="617" y="348"/>
                    </a:lnTo>
                    <a:lnTo>
                      <a:pt x="615" y="341"/>
                    </a:lnTo>
                    <a:lnTo>
                      <a:pt x="614" y="334"/>
                    </a:lnTo>
                    <a:lnTo>
                      <a:pt x="611" y="330"/>
                    </a:lnTo>
                    <a:lnTo>
                      <a:pt x="602" y="320"/>
                    </a:lnTo>
                    <a:lnTo>
                      <a:pt x="592" y="306"/>
                    </a:lnTo>
                    <a:lnTo>
                      <a:pt x="589" y="299"/>
                    </a:lnTo>
                    <a:lnTo>
                      <a:pt x="586" y="293"/>
                    </a:lnTo>
                    <a:lnTo>
                      <a:pt x="584" y="287"/>
                    </a:lnTo>
                    <a:lnTo>
                      <a:pt x="583" y="281"/>
                    </a:lnTo>
                    <a:lnTo>
                      <a:pt x="594" y="270"/>
                    </a:lnTo>
                    <a:lnTo>
                      <a:pt x="606" y="260"/>
                    </a:lnTo>
                    <a:lnTo>
                      <a:pt x="606" y="257"/>
                    </a:lnTo>
                    <a:lnTo>
                      <a:pt x="605" y="254"/>
                    </a:lnTo>
                    <a:lnTo>
                      <a:pt x="603" y="252"/>
                    </a:lnTo>
                    <a:lnTo>
                      <a:pt x="600" y="249"/>
                    </a:lnTo>
                    <a:lnTo>
                      <a:pt x="597" y="248"/>
                    </a:lnTo>
                    <a:lnTo>
                      <a:pt x="593" y="248"/>
                    </a:lnTo>
                    <a:lnTo>
                      <a:pt x="589" y="249"/>
                    </a:lnTo>
                    <a:lnTo>
                      <a:pt x="585" y="252"/>
                    </a:lnTo>
                    <a:lnTo>
                      <a:pt x="580" y="253"/>
                    </a:lnTo>
                    <a:lnTo>
                      <a:pt x="577" y="253"/>
                    </a:lnTo>
                    <a:lnTo>
                      <a:pt x="574" y="252"/>
                    </a:lnTo>
                    <a:lnTo>
                      <a:pt x="572" y="248"/>
                    </a:lnTo>
                    <a:lnTo>
                      <a:pt x="570" y="245"/>
                    </a:lnTo>
                    <a:lnTo>
                      <a:pt x="568" y="239"/>
                    </a:lnTo>
                    <a:lnTo>
                      <a:pt x="568" y="233"/>
                    </a:lnTo>
                    <a:lnTo>
                      <a:pt x="568" y="227"/>
                    </a:lnTo>
                    <a:lnTo>
                      <a:pt x="570" y="220"/>
                    </a:lnTo>
                    <a:lnTo>
                      <a:pt x="573" y="215"/>
                    </a:lnTo>
                    <a:lnTo>
                      <a:pt x="575" y="210"/>
                    </a:lnTo>
                    <a:lnTo>
                      <a:pt x="579" y="205"/>
                    </a:lnTo>
                    <a:lnTo>
                      <a:pt x="584" y="203"/>
                    </a:lnTo>
                    <a:lnTo>
                      <a:pt x="589" y="201"/>
                    </a:lnTo>
                    <a:lnTo>
                      <a:pt x="592" y="199"/>
                    </a:lnTo>
                    <a:lnTo>
                      <a:pt x="597" y="198"/>
                    </a:lnTo>
                    <a:lnTo>
                      <a:pt x="606" y="198"/>
                    </a:lnTo>
                    <a:lnTo>
                      <a:pt x="615" y="198"/>
                    </a:lnTo>
                    <a:lnTo>
                      <a:pt x="619" y="197"/>
                    </a:lnTo>
                    <a:lnTo>
                      <a:pt x="623" y="196"/>
                    </a:lnTo>
                    <a:lnTo>
                      <a:pt x="627" y="194"/>
                    </a:lnTo>
                    <a:lnTo>
                      <a:pt x="629" y="191"/>
                    </a:lnTo>
                    <a:lnTo>
                      <a:pt x="633" y="184"/>
                    </a:lnTo>
                    <a:lnTo>
                      <a:pt x="635" y="177"/>
                    </a:lnTo>
                    <a:lnTo>
                      <a:pt x="636" y="171"/>
                    </a:lnTo>
                    <a:lnTo>
                      <a:pt x="635" y="165"/>
                    </a:lnTo>
                    <a:lnTo>
                      <a:pt x="633" y="161"/>
                    </a:lnTo>
                    <a:lnTo>
                      <a:pt x="629" y="158"/>
                    </a:lnTo>
                    <a:lnTo>
                      <a:pt x="623" y="154"/>
                    </a:lnTo>
                    <a:lnTo>
                      <a:pt x="615" y="152"/>
                    </a:lnTo>
                    <a:lnTo>
                      <a:pt x="592" y="148"/>
                    </a:lnTo>
                    <a:lnTo>
                      <a:pt x="567" y="147"/>
                    </a:lnTo>
                    <a:lnTo>
                      <a:pt x="545" y="147"/>
                    </a:lnTo>
                    <a:lnTo>
                      <a:pt x="530" y="147"/>
                    </a:lnTo>
                    <a:lnTo>
                      <a:pt x="518" y="150"/>
                    </a:lnTo>
                    <a:lnTo>
                      <a:pt x="508" y="151"/>
                    </a:lnTo>
                    <a:lnTo>
                      <a:pt x="498" y="150"/>
                    </a:lnTo>
                    <a:lnTo>
                      <a:pt x="486" y="147"/>
                    </a:lnTo>
                    <a:lnTo>
                      <a:pt x="474" y="142"/>
                    </a:lnTo>
                    <a:lnTo>
                      <a:pt x="464" y="135"/>
                    </a:lnTo>
                    <a:lnTo>
                      <a:pt x="454" y="127"/>
                    </a:lnTo>
                    <a:lnTo>
                      <a:pt x="448" y="117"/>
                    </a:lnTo>
                    <a:lnTo>
                      <a:pt x="442" y="109"/>
                    </a:lnTo>
                    <a:lnTo>
                      <a:pt x="436" y="101"/>
                    </a:lnTo>
                    <a:lnTo>
                      <a:pt x="429" y="93"/>
                    </a:lnTo>
                    <a:lnTo>
                      <a:pt x="422" y="87"/>
                    </a:lnTo>
                    <a:lnTo>
                      <a:pt x="413" y="79"/>
                    </a:lnTo>
                    <a:lnTo>
                      <a:pt x="404" y="73"/>
                    </a:lnTo>
                    <a:lnTo>
                      <a:pt x="396" y="66"/>
                    </a:lnTo>
                    <a:lnTo>
                      <a:pt x="388" y="58"/>
                    </a:lnTo>
                    <a:lnTo>
                      <a:pt x="382" y="49"/>
                    </a:lnTo>
                    <a:lnTo>
                      <a:pt x="377" y="40"/>
                    </a:lnTo>
                    <a:lnTo>
                      <a:pt x="373" y="31"/>
                    </a:lnTo>
                    <a:lnTo>
                      <a:pt x="371" y="21"/>
                    </a:lnTo>
                    <a:lnTo>
                      <a:pt x="370" y="13"/>
                    </a:lnTo>
                    <a:lnTo>
                      <a:pt x="367" y="6"/>
                    </a:lnTo>
                    <a:lnTo>
                      <a:pt x="366" y="3"/>
                    </a:lnTo>
                    <a:lnTo>
                      <a:pt x="364" y="1"/>
                    </a:lnTo>
                    <a:lnTo>
                      <a:pt x="361" y="0"/>
                    </a:lnTo>
                    <a:lnTo>
                      <a:pt x="359" y="0"/>
                    </a:lnTo>
                    <a:lnTo>
                      <a:pt x="357" y="0"/>
                    </a:lnTo>
                    <a:lnTo>
                      <a:pt x="354" y="1"/>
                    </a:lnTo>
                    <a:lnTo>
                      <a:pt x="353" y="3"/>
                    </a:lnTo>
                    <a:lnTo>
                      <a:pt x="352" y="6"/>
                    </a:lnTo>
                    <a:lnTo>
                      <a:pt x="350" y="10"/>
                    </a:lnTo>
                    <a:lnTo>
                      <a:pt x="348" y="16"/>
                    </a:lnTo>
                    <a:lnTo>
                      <a:pt x="346" y="22"/>
                    </a:lnTo>
                    <a:lnTo>
                      <a:pt x="342" y="27"/>
                    </a:lnTo>
                    <a:lnTo>
                      <a:pt x="340" y="28"/>
                    </a:lnTo>
                    <a:lnTo>
                      <a:pt x="337" y="30"/>
                    </a:lnTo>
                    <a:lnTo>
                      <a:pt x="332" y="31"/>
                    </a:lnTo>
                    <a:lnTo>
                      <a:pt x="325" y="31"/>
                    </a:lnTo>
                    <a:lnTo>
                      <a:pt x="318" y="32"/>
                    </a:lnTo>
                    <a:lnTo>
                      <a:pt x="313" y="32"/>
                    </a:lnTo>
                    <a:lnTo>
                      <a:pt x="308" y="34"/>
                    </a:lnTo>
                    <a:lnTo>
                      <a:pt x="304" y="35"/>
                    </a:lnTo>
                    <a:lnTo>
                      <a:pt x="303" y="38"/>
                    </a:lnTo>
                    <a:lnTo>
                      <a:pt x="301" y="40"/>
                    </a:lnTo>
                    <a:lnTo>
                      <a:pt x="301" y="44"/>
                    </a:lnTo>
                    <a:lnTo>
                      <a:pt x="301" y="47"/>
                    </a:lnTo>
                    <a:lnTo>
                      <a:pt x="300" y="51"/>
                    </a:lnTo>
                    <a:lnTo>
                      <a:pt x="300" y="53"/>
                    </a:lnTo>
                    <a:lnTo>
                      <a:pt x="297" y="57"/>
                    </a:lnTo>
                    <a:lnTo>
                      <a:pt x="296" y="59"/>
                    </a:lnTo>
                    <a:lnTo>
                      <a:pt x="294" y="62"/>
                    </a:lnTo>
                    <a:lnTo>
                      <a:pt x="290" y="63"/>
                    </a:lnTo>
                    <a:lnTo>
                      <a:pt x="288" y="63"/>
                    </a:lnTo>
                    <a:lnTo>
                      <a:pt x="284" y="63"/>
                    </a:lnTo>
                    <a:lnTo>
                      <a:pt x="276" y="63"/>
                    </a:lnTo>
                    <a:lnTo>
                      <a:pt x="270" y="65"/>
                    </a:lnTo>
                    <a:lnTo>
                      <a:pt x="269" y="68"/>
                    </a:lnTo>
                    <a:lnTo>
                      <a:pt x="266" y="70"/>
                    </a:lnTo>
                    <a:lnTo>
                      <a:pt x="266" y="72"/>
                    </a:lnTo>
                    <a:lnTo>
                      <a:pt x="268" y="76"/>
                    </a:lnTo>
                    <a:lnTo>
                      <a:pt x="272" y="84"/>
                    </a:lnTo>
                    <a:lnTo>
                      <a:pt x="279" y="93"/>
                    </a:lnTo>
                    <a:lnTo>
                      <a:pt x="287" y="101"/>
                    </a:lnTo>
                    <a:lnTo>
                      <a:pt x="295" y="106"/>
                    </a:lnTo>
                    <a:lnTo>
                      <a:pt x="298" y="108"/>
                    </a:lnTo>
                    <a:lnTo>
                      <a:pt x="301" y="112"/>
                    </a:lnTo>
                    <a:lnTo>
                      <a:pt x="303" y="116"/>
                    </a:lnTo>
                    <a:lnTo>
                      <a:pt x="304" y="120"/>
                    </a:lnTo>
                    <a:lnTo>
                      <a:pt x="306" y="123"/>
                    </a:lnTo>
                    <a:lnTo>
                      <a:pt x="304" y="127"/>
                    </a:lnTo>
                    <a:lnTo>
                      <a:pt x="302" y="129"/>
                    </a:lnTo>
                    <a:lnTo>
                      <a:pt x="300" y="131"/>
                    </a:lnTo>
                    <a:lnTo>
                      <a:pt x="282" y="132"/>
                    </a:lnTo>
                    <a:lnTo>
                      <a:pt x="268" y="136"/>
                    </a:lnTo>
                    <a:lnTo>
                      <a:pt x="262" y="138"/>
                    </a:lnTo>
                    <a:lnTo>
                      <a:pt x="255" y="139"/>
                    </a:lnTo>
                    <a:lnTo>
                      <a:pt x="252" y="139"/>
                    </a:lnTo>
                    <a:lnTo>
                      <a:pt x="249" y="138"/>
                    </a:lnTo>
                    <a:lnTo>
                      <a:pt x="245" y="136"/>
                    </a:lnTo>
                    <a:lnTo>
                      <a:pt x="243" y="134"/>
                    </a:lnTo>
                    <a:lnTo>
                      <a:pt x="238" y="129"/>
                    </a:lnTo>
                    <a:lnTo>
                      <a:pt x="234" y="128"/>
                    </a:lnTo>
                    <a:lnTo>
                      <a:pt x="233" y="131"/>
                    </a:lnTo>
                    <a:lnTo>
                      <a:pt x="232" y="138"/>
                    </a:lnTo>
                    <a:lnTo>
                      <a:pt x="232" y="146"/>
                    </a:lnTo>
                    <a:lnTo>
                      <a:pt x="230" y="153"/>
                    </a:lnTo>
                    <a:lnTo>
                      <a:pt x="227" y="159"/>
                    </a:lnTo>
                    <a:lnTo>
                      <a:pt x="222" y="165"/>
                    </a:lnTo>
                    <a:lnTo>
                      <a:pt x="216" y="173"/>
                    </a:lnTo>
                    <a:lnTo>
                      <a:pt x="212" y="183"/>
                    </a:lnTo>
                    <a:lnTo>
                      <a:pt x="205" y="194"/>
                    </a:lnTo>
                    <a:lnTo>
                      <a:pt x="194" y="205"/>
                    </a:lnTo>
                    <a:lnTo>
                      <a:pt x="187" y="211"/>
                    </a:lnTo>
                    <a:lnTo>
                      <a:pt x="181" y="215"/>
                    </a:lnTo>
                    <a:lnTo>
                      <a:pt x="176" y="217"/>
                    </a:lnTo>
                    <a:lnTo>
                      <a:pt x="170" y="219"/>
                    </a:lnTo>
                    <a:lnTo>
                      <a:pt x="165" y="219"/>
                    </a:lnTo>
                    <a:lnTo>
                      <a:pt x="161" y="217"/>
                    </a:lnTo>
                    <a:lnTo>
                      <a:pt x="156" y="215"/>
                    </a:lnTo>
                    <a:lnTo>
                      <a:pt x="150" y="211"/>
                    </a:lnTo>
                    <a:lnTo>
                      <a:pt x="144" y="209"/>
                    </a:lnTo>
                    <a:lnTo>
                      <a:pt x="138" y="209"/>
                    </a:lnTo>
                    <a:lnTo>
                      <a:pt x="132" y="210"/>
                    </a:lnTo>
                    <a:lnTo>
                      <a:pt x="125" y="213"/>
                    </a:lnTo>
                    <a:lnTo>
                      <a:pt x="118" y="216"/>
                    </a:lnTo>
                    <a:lnTo>
                      <a:pt x="112" y="221"/>
                    </a:lnTo>
                    <a:lnTo>
                      <a:pt x="106" y="227"/>
                    </a:lnTo>
                    <a:lnTo>
                      <a:pt x="101" y="232"/>
                    </a:lnTo>
                    <a:lnTo>
                      <a:pt x="98" y="239"/>
                    </a:lnTo>
                    <a:lnTo>
                      <a:pt x="94" y="246"/>
                    </a:lnTo>
                    <a:lnTo>
                      <a:pt x="93" y="254"/>
                    </a:lnTo>
                    <a:lnTo>
                      <a:pt x="92" y="262"/>
                    </a:lnTo>
                    <a:lnTo>
                      <a:pt x="90" y="271"/>
                    </a:lnTo>
                    <a:lnTo>
                      <a:pt x="92" y="278"/>
                    </a:lnTo>
                    <a:lnTo>
                      <a:pt x="94" y="285"/>
                    </a:lnTo>
                    <a:lnTo>
                      <a:pt x="99" y="290"/>
                    </a:lnTo>
                    <a:lnTo>
                      <a:pt x="112" y="301"/>
                    </a:lnTo>
                    <a:lnTo>
                      <a:pt x="130" y="312"/>
                    </a:lnTo>
                    <a:lnTo>
                      <a:pt x="137" y="318"/>
                    </a:lnTo>
                    <a:lnTo>
                      <a:pt x="142" y="323"/>
                    </a:lnTo>
                    <a:lnTo>
                      <a:pt x="145" y="328"/>
                    </a:lnTo>
                    <a:lnTo>
                      <a:pt x="148" y="337"/>
                    </a:lnTo>
                    <a:lnTo>
                      <a:pt x="149" y="349"/>
                    </a:lnTo>
                    <a:lnTo>
                      <a:pt x="148" y="362"/>
                    </a:lnTo>
                    <a:lnTo>
                      <a:pt x="145" y="374"/>
                    </a:lnTo>
                    <a:lnTo>
                      <a:pt x="142" y="386"/>
                    </a:lnTo>
                    <a:lnTo>
                      <a:pt x="137" y="396"/>
                    </a:lnTo>
                    <a:lnTo>
                      <a:pt x="132" y="404"/>
                    </a:lnTo>
                    <a:lnTo>
                      <a:pt x="126" y="409"/>
                    </a:lnTo>
                    <a:lnTo>
                      <a:pt x="121" y="413"/>
                    </a:lnTo>
                    <a:lnTo>
                      <a:pt x="115" y="416"/>
                    </a:lnTo>
                    <a:lnTo>
                      <a:pt x="111" y="417"/>
                    </a:lnTo>
                    <a:lnTo>
                      <a:pt x="104" y="417"/>
                    </a:lnTo>
                    <a:lnTo>
                      <a:pt x="95" y="418"/>
                    </a:lnTo>
                    <a:lnTo>
                      <a:pt x="87" y="421"/>
                    </a:lnTo>
                    <a:lnTo>
                      <a:pt x="76" y="424"/>
                    </a:lnTo>
                    <a:lnTo>
                      <a:pt x="63" y="432"/>
                    </a:lnTo>
                    <a:lnTo>
                      <a:pt x="44" y="443"/>
                    </a:lnTo>
                    <a:lnTo>
                      <a:pt x="26" y="456"/>
                    </a:lnTo>
                    <a:lnTo>
                      <a:pt x="11" y="466"/>
                    </a:lnTo>
                    <a:lnTo>
                      <a:pt x="6" y="470"/>
                    </a:lnTo>
                    <a:lnTo>
                      <a:pt x="2" y="475"/>
                    </a:lnTo>
                    <a:lnTo>
                      <a:pt x="0" y="481"/>
                    </a:lnTo>
                    <a:lnTo>
                      <a:pt x="0" y="486"/>
                    </a:lnTo>
                    <a:lnTo>
                      <a:pt x="0" y="492"/>
                    </a:lnTo>
                    <a:lnTo>
                      <a:pt x="0" y="497"/>
                    </a:lnTo>
                    <a:lnTo>
                      <a:pt x="1" y="501"/>
                    </a:lnTo>
                    <a:lnTo>
                      <a:pt x="4" y="506"/>
                    </a:lnTo>
                    <a:lnTo>
                      <a:pt x="10" y="516"/>
                    </a:lnTo>
                    <a:lnTo>
                      <a:pt x="19" y="528"/>
                    </a:lnTo>
                    <a:lnTo>
                      <a:pt x="29" y="539"/>
                    </a:lnTo>
                    <a:lnTo>
                      <a:pt x="35" y="549"/>
                    </a:lnTo>
                    <a:lnTo>
                      <a:pt x="38" y="557"/>
                    </a:lnTo>
                    <a:lnTo>
                      <a:pt x="41" y="563"/>
                    </a:lnTo>
                    <a:lnTo>
                      <a:pt x="39" y="566"/>
                    </a:lnTo>
                    <a:lnTo>
                      <a:pt x="39" y="567"/>
                    </a:lnTo>
                    <a:lnTo>
                      <a:pt x="37" y="569"/>
                    </a:lnTo>
                    <a:lnTo>
                      <a:pt x="33" y="569"/>
                    </a:lnTo>
                    <a:lnTo>
                      <a:pt x="25" y="570"/>
                    </a:lnTo>
                    <a:lnTo>
                      <a:pt x="19" y="574"/>
                    </a:lnTo>
                    <a:lnTo>
                      <a:pt x="17" y="575"/>
                    </a:lnTo>
                    <a:lnTo>
                      <a:pt x="14" y="577"/>
                    </a:lnTo>
                    <a:lnTo>
                      <a:pt x="13" y="581"/>
                    </a:lnTo>
                    <a:lnTo>
                      <a:pt x="13" y="585"/>
                    </a:lnTo>
                    <a:lnTo>
                      <a:pt x="17" y="593"/>
                    </a:lnTo>
                    <a:lnTo>
                      <a:pt x="22" y="602"/>
                    </a:lnTo>
                    <a:lnTo>
                      <a:pt x="25" y="607"/>
                    </a:lnTo>
                    <a:lnTo>
                      <a:pt x="29" y="611"/>
                    </a:lnTo>
                    <a:lnTo>
                      <a:pt x="30" y="615"/>
                    </a:lnTo>
                    <a:lnTo>
                      <a:pt x="31" y="620"/>
                    </a:lnTo>
                    <a:lnTo>
                      <a:pt x="33" y="631"/>
                    </a:lnTo>
                    <a:lnTo>
                      <a:pt x="35" y="642"/>
                    </a:lnTo>
                    <a:lnTo>
                      <a:pt x="37" y="646"/>
                    </a:lnTo>
                    <a:lnTo>
                      <a:pt x="39" y="651"/>
                    </a:lnTo>
                    <a:lnTo>
                      <a:pt x="42" y="655"/>
                    </a:lnTo>
                    <a:lnTo>
                      <a:pt x="45" y="658"/>
                    </a:lnTo>
                    <a:lnTo>
                      <a:pt x="50" y="659"/>
                    </a:lnTo>
                    <a:lnTo>
                      <a:pt x="57" y="661"/>
                    </a:lnTo>
                    <a:lnTo>
                      <a:pt x="64" y="662"/>
                    </a:lnTo>
                    <a:lnTo>
                      <a:pt x="71" y="662"/>
                    </a:lnTo>
                    <a:lnTo>
                      <a:pt x="79" y="661"/>
                    </a:lnTo>
                    <a:lnTo>
                      <a:pt x="86" y="659"/>
                    </a:lnTo>
                    <a:lnTo>
                      <a:pt x="88" y="661"/>
                    </a:lnTo>
                    <a:lnTo>
                      <a:pt x="90" y="662"/>
                    </a:lnTo>
                    <a:lnTo>
                      <a:pt x="93" y="663"/>
                    </a:lnTo>
                    <a:lnTo>
                      <a:pt x="95" y="667"/>
                    </a:lnTo>
                    <a:lnTo>
                      <a:pt x="99" y="671"/>
                    </a:lnTo>
                    <a:lnTo>
                      <a:pt x="102" y="677"/>
                    </a:lnTo>
                    <a:lnTo>
                      <a:pt x="107" y="682"/>
                    </a:lnTo>
                    <a:lnTo>
                      <a:pt x="112" y="687"/>
                    </a:lnTo>
                    <a:lnTo>
                      <a:pt x="118" y="689"/>
                    </a:lnTo>
                    <a:lnTo>
                      <a:pt x="123" y="689"/>
                    </a:lnTo>
                    <a:lnTo>
                      <a:pt x="128" y="689"/>
                    </a:lnTo>
                    <a:lnTo>
                      <a:pt x="134" y="688"/>
                    </a:lnTo>
                    <a:lnTo>
                      <a:pt x="144" y="683"/>
                    </a:lnTo>
                    <a:lnTo>
                      <a:pt x="150" y="680"/>
                    </a:lnTo>
                    <a:lnTo>
                      <a:pt x="157" y="675"/>
                    </a:lnTo>
                    <a:lnTo>
                      <a:pt x="163" y="669"/>
                    </a:lnTo>
                    <a:lnTo>
                      <a:pt x="171" y="663"/>
                    </a:lnTo>
                    <a:lnTo>
                      <a:pt x="180" y="657"/>
                    </a:lnTo>
                    <a:lnTo>
                      <a:pt x="187" y="654"/>
                    </a:lnTo>
                    <a:lnTo>
                      <a:pt x="194" y="650"/>
                    </a:lnTo>
                    <a:lnTo>
                      <a:pt x="201" y="649"/>
                    </a:lnTo>
                    <a:lnTo>
                      <a:pt x="213" y="648"/>
                    </a:lnTo>
                    <a:lnTo>
                      <a:pt x="225" y="646"/>
                    </a:lnTo>
                    <a:lnTo>
                      <a:pt x="237" y="646"/>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5" name="河北">
                <a:extLst>
                  <a:ext uri="{FF2B5EF4-FFF2-40B4-BE49-F238E27FC236}">
                    <a16:creationId xmlns="" xmlns:a16="http://schemas.microsoft.com/office/drawing/2014/main" id="{ACF893F1-CAA1-4D1F-B424-D7A15CA60D02}"/>
                  </a:ext>
                </a:extLst>
              </p:cNvPr>
              <p:cNvSpPr>
                <a:spLocks noEditPoints="1"/>
              </p:cNvSpPr>
              <p:nvPr/>
            </p:nvSpPr>
            <p:spPr bwMode="auto">
              <a:xfrm>
                <a:off x="6054799" y="3286297"/>
                <a:ext cx="542932" cy="762040"/>
              </a:xfrm>
              <a:custGeom>
                <a:avLst/>
                <a:gdLst>
                  <a:gd name="T0" fmla="*/ 1177 w 2047"/>
                  <a:gd name="T1" fmla="*/ 2101 h 2907"/>
                  <a:gd name="T2" fmla="*/ 917 w 2047"/>
                  <a:gd name="T3" fmla="*/ 2293 h 2907"/>
                  <a:gd name="T4" fmla="*/ 781 w 2047"/>
                  <a:gd name="T5" fmla="*/ 2510 h 2907"/>
                  <a:gd name="T6" fmla="*/ 635 w 2047"/>
                  <a:gd name="T7" fmla="*/ 2788 h 2907"/>
                  <a:gd name="T8" fmla="*/ 608 w 2047"/>
                  <a:gd name="T9" fmla="*/ 2863 h 2907"/>
                  <a:gd name="T10" fmla="*/ 320 w 2047"/>
                  <a:gd name="T11" fmla="*/ 2852 h 2907"/>
                  <a:gd name="T12" fmla="*/ 104 w 2047"/>
                  <a:gd name="T13" fmla="*/ 2796 h 2907"/>
                  <a:gd name="T14" fmla="*/ 33 w 2047"/>
                  <a:gd name="T15" fmla="*/ 2646 h 2907"/>
                  <a:gd name="T16" fmla="*/ 117 w 2047"/>
                  <a:gd name="T17" fmla="*/ 2466 h 2907"/>
                  <a:gd name="T18" fmla="*/ 165 w 2047"/>
                  <a:gd name="T19" fmla="*/ 2214 h 2907"/>
                  <a:gd name="T20" fmla="*/ 105 w 2047"/>
                  <a:gd name="T21" fmla="*/ 2031 h 2907"/>
                  <a:gd name="T22" fmla="*/ 0 w 2047"/>
                  <a:gd name="T23" fmla="*/ 1928 h 2907"/>
                  <a:gd name="T24" fmla="*/ 98 w 2047"/>
                  <a:gd name="T25" fmla="*/ 1761 h 2907"/>
                  <a:gd name="T26" fmla="*/ 174 w 2047"/>
                  <a:gd name="T27" fmla="*/ 1620 h 2907"/>
                  <a:gd name="T28" fmla="*/ 299 w 2047"/>
                  <a:gd name="T29" fmla="*/ 1564 h 2907"/>
                  <a:gd name="T30" fmla="*/ 269 w 2047"/>
                  <a:gd name="T31" fmla="*/ 1321 h 2907"/>
                  <a:gd name="T32" fmla="*/ 108 w 2047"/>
                  <a:gd name="T33" fmla="*/ 1206 h 2907"/>
                  <a:gd name="T34" fmla="*/ 184 w 2047"/>
                  <a:gd name="T35" fmla="*/ 1121 h 2907"/>
                  <a:gd name="T36" fmla="*/ 221 w 2047"/>
                  <a:gd name="T37" fmla="*/ 1036 h 2907"/>
                  <a:gd name="T38" fmla="*/ 66 w 2047"/>
                  <a:gd name="T39" fmla="*/ 735 h 2907"/>
                  <a:gd name="T40" fmla="*/ 74 w 2047"/>
                  <a:gd name="T41" fmla="*/ 586 h 2907"/>
                  <a:gd name="T42" fmla="*/ 193 w 2047"/>
                  <a:gd name="T43" fmla="*/ 354 h 2907"/>
                  <a:gd name="T44" fmla="*/ 357 w 2047"/>
                  <a:gd name="T45" fmla="*/ 247 h 2907"/>
                  <a:gd name="T46" fmla="*/ 382 w 2047"/>
                  <a:gd name="T47" fmla="*/ 482 h 2907"/>
                  <a:gd name="T48" fmla="*/ 532 w 2047"/>
                  <a:gd name="T49" fmla="*/ 449 h 2907"/>
                  <a:gd name="T50" fmla="*/ 718 w 2047"/>
                  <a:gd name="T51" fmla="*/ 374 h 2907"/>
                  <a:gd name="T52" fmla="*/ 857 w 2047"/>
                  <a:gd name="T53" fmla="*/ 311 h 2907"/>
                  <a:gd name="T54" fmla="*/ 986 w 2047"/>
                  <a:gd name="T55" fmla="*/ 214 h 2907"/>
                  <a:gd name="T56" fmla="*/ 1058 w 2047"/>
                  <a:gd name="T57" fmla="*/ 70 h 2907"/>
                  <a:gd name="T58" fmla="*/ 1301 w 2047"/>
                  <a:gd name="T59" fmla="*/ 12 h 2907"/>
                  <a:gd name="T60" fmla="*/ 1397 w 2047"/>
                  <a:gd name="T61" fmla="*/ 196 h 2907"/>
                  <a:gd name="T62" fmla="*/ 1466 w 2047"/>
                  <a:gd name="T63" fmla="*/ 341 h 2907"/>
                  <a:gd name="T64" fmla="*/ 1475 w 2047"/>
                  <a:gd name="T65" fmla="*/ 482 h 2907"/>
                  <a:gd name="T66" fmla="*/ 1660 w 2047"/>
                  <a:gd name="T67" fmla="*/ 518 h 2907"/>
                  <a:gd name="T68" fmla="*/ 1700 w 2047"/>
                  <a:gd name="T69" fmla="*/ 623 h 2907"/>
                  <a:gd name="T70" fmla="*/ 1682 w 2047"/>
                  <a:gd name="T71" fmla="*/ 752 h 2907"/>
                  <a:gd name="T72" fmla="*/ 1863 w 2047"/>
                  <a:gd name="T73" fmla="*/ 853 h 2907"/>
                  <a:gd name="T74" fmla="*/ 2009 w 2047"/>
                  <a:gd name="T75" fmla="*/ 1033 h 2907"/>
                  <a:gd name="T76" fmla="*/ 1905 w 2047"/>
                  <a:gd name="T77" fmla="*/ 1185 h 2907"/>
                  <a:gd name="T78" fmla="*/ 1862 w 2047"/>
                  <a:gd name="T79" fmla="*/ 1338 h 2907"/>
                  <a:gd name="T80" fmla="*/ 1782 w 2047"/>
                  <a:gd name="T81" fmla="*/ 1457 h 2907"/>
                  <a:gd name="T82" fmla="*/ 1548 w 2047"/>
                  <a:gd name="T83" fmla="*/ 1538 h 2907"/>
                  <a:gd name="T84" fmla="*/ 1420 w 2047"/>
                  <a:gd name="T85" fmla="*/ 1382 h 2907"/>
                  <a:gd name="T86" fmla="*/ 1328 w 2047"/>
                  <a:gd name="T87" fmla="*/ 1277 h 2907"/>
                  <a:gd name="T88" fmla="*/ 1307 w 2047"/>
                  <a:gd name="T89" fmla="*/ 1079 h 2907"/>
                  <a:gd name="T90" fmla="*/ 1204 w 2047"/>
                  <a:gd name="T91" fmla="*/ 957 h 2907"/>
                  <a:gd name="T92" fmla="*/ 1233 w 2047"/>
                  <a:gd name="T93" fmla="*/ 877 h 2907"/>
                  <a:gd name="T94" fmla="*/ 968 w 2047"/>
                  <a:gd name="T95" fmla="*/ 713 h 2907"/>
                  <a:gd name="T96" fmla="*/ 888 w 2047"/>
                  <a:gd name="T97" fmla="*/ 763 h 2907"/>
                  <a:gd name="T98" fmla="*/ 831 w 2047"/>
                  <a:gd name="T99" fmla="*/ 831 h 2907"/>
                  <a:gd name="T100" fmla="*/ 690 w 2047"/>
                  <a:gd name="T101" fmla="*/ 979 h 2907"/>
                  <a:gd name="T102" fmla="*/ 597 w 2047"/>
                  <a:gd name="T103" fmla="*/ 1192 h 2907"/>
                  <a:gd name="T104" fmla="*/ 643 w 2047"/>
                  <a:gd name="T105" fmla="*/ 1358 h 2907"/>
                  <a:gd name="T106" fmla="*/ 843 w 2047"/>
                  <a:gd name="T107" fmla="*/ 1346 h 2907"/>
                  <a:gd name="T108" fmla="*/ 984 w 2047"/>
                  <a:gd name="T109" fmla="*/ 1336 h 2907"/>
                  <a:gd name="T110" fmla="*/ 1093 w 2047"/>
                  <a:gd name="T111" fmla="*/ 1548 h 2907"/>
                  <a:gd name="T112" fmla="*/ 1131 w 2047"/>
                  <a:gd name="T113" fmla="*/ 1723 h 2907"/>
                  <a:gd name="T114" fmla="*/ 1272 w 2047"/>
                  <a:gd name="T115" fmla="*/ 1765 h 2907"/>
                  <a:gd name="T116" fmla="*/ 1390 w 2047"/>
                  <a:gd name="T117" fmla="*/ 1918 h 2907"/>
                  <a:gd name="T118" fmla="*/ 1163 w 2047"/>
                  <a:gd name="T119" fmla="*/ 1195 h 2907"/>
                  <a:gd name="T120" fmla="*/ 1107 w 2047"/>
                  <a:gd name="T121" fmla="*/ 1329 h 2907"/>
                  <a:gd name="T122" fmla="*/ 1033 w 2047"/>
                  <a:gd name="T123" fmla="*/ 1188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7" h="2907">
                    <a:moveTo>
                      <a:pt x="1422" y="1913"/>
                    </a:moveTo>
                    <a:lnTo>
                      <a:pt x="1422" y="1915"/>
                    </a:lnTo>
                    <a:lnTo>
                      <a:pt x="1421" y="1916"/>
                    </a:lnTo>
                    <a:lnTo>
                      <a:pt x="1422" y="1922"/>
                    </a:lnTo>
                    <a:lnTo>
                      <a:pt x="1421" y="1928"/>
                    </a:lnTo>
                    <a:lnTo>
                      <a:pt x="1421" y="1935"/>
                    </a:lnTo>
                    <a:lnTo>
                      <a:pt x="1418" y="1942"/>
                    </a:lnTo>
                    <a:lnTo>
                      <a:pt x="1416" y="1949"/>
                    </a:lnTo>
                    <a:lnTo>
                      <a:pt x="1411" y="1956"/>
                    </a:lnTo>
                    <a:lnTo>
                      <a:pt x="1405" y="1963"/>
                    </a:lnTo>
                    <a:lnTo>
                      <a:pt x="1397" y="1968"/>
                    </a:lnTo>
                    <a:lnTo>
                      <a:pt x="1384" y="1976"/>
                    </a:lnTo>
                    <a:lnTo>
                      <a:pt x="1371" y="1986"/>
                    </a:lnTo>
                    <a:lnTo>
                      <a:pt x="1360" y="1995"/>
                    </a:lnTo>
                    <a:lnTo>
                      <a:pt x="1352" y="2006"/>
                    </a:lnTo>
                    <a:lnTo>
                      <a:pt x="1345" y="2023"/>
                    </a:lnTo>
                    <a:lnTo>
                      <a:pt x="1339" y="2039"/>
                    </a:lnTo>
                    <a:lnTo>
                      <a:pt x="1333" y="2058"/>
                    </a:lnTo>
                    <a:lnTo>
                      <a:pt x="1327" y="2071"/>
                    </a:lnTo>
                    <a:lnTo>
                      <a:pt x="1322" y="2074"/>
                    </a:lnTo>
                    <a:lnTo>
                      <a:pt x="1316" y="2076"/>
                    </a:lnTo>
                    <a:lnTo>
                      <a:pt x="1309" y="2077"/>
                    </a:lnTo>
                    <a:lnTo>
                      <a:pt x="1301" y="2080"/>
                    </a:lnTo>
                    <a:lnTo>
                      <a:pt x="1288" y="2082"/>
                    </a:lnTo>
                    <a:lnTo>
                      <a:pt x="1270" y="2085"/>
                    </a:lnTo>
                    <a:lnTo>
                      <a:pt x="1251" y="2087"/>
                    </a:lnTo>
                    <a:lnTo>
                      <a:pt x="1234" y="2089"/>
                    </a:lnTo>
                    <a:lnTo>
                      <a:pt x="1220" y="2092"/>
                    </a:lnTo>
                    <a:lnTo>
                      <a:pt x="1204" y="2095"/>
                    </a:lnTo>
                    <a:lnTo>
                      <a:pt x="1190" y="2099"/>
                    </a:lnTo>
                    <a:lnTo>
                      <a:pt x="1177" y="2101"/>
                    </a:lnTo>
                    <a:lnTo>
                      <a:pt x="1149" y="2104"/>
                    </a:lnTo>
                    <a:lnTo>
                      <a:pt x="1126" y="2105"/>
                    </a:lnTo>
                    <a:lnTo>
                      <a:pt x="1116" y="2108"/>
                    </a:lnTo>
                    <a:lnTo>
                      <a:pt x="1107" y="2113"/>
                    </a:lnTo>
                    <a:lnTo>
                      <a:pt x="1102" y="2117"/>
                    </a:lnTo>
                    <a:lnTo>
                      <a:pt x="1099" y="2121"/>
                    </a:lnTo>
                    <a:lnTo>
                      <a:pt x="1094" y="2126"/>
                    </a:lnTo>
                    <a:lnTo>
                      <a:pt x="1090" y="2133"/>
                    </a:lnTo>
                    <a:lnTo>
                      <a:pt x="1076" y="2161"/>
                    </a:lnTo>
                    <a:lnTo>
                      <a:pt x="1063" y="2184"/>
                    </a:lnTo>
                    <a:lnTo>
                      <a:pt x="1056" y="2195"/>
                    </a:lnTo>
                    <a:lnTo>
                      <a:pt x="1049" y="2206"/>
                    </a:lnTo>
                    <a:lnTo>
                      <a:pt x="1039" y="2215"/>
                    </a:lnTo>
                    <a:lnTo>
                      <a:pt x="1030" y="2224"/>
                    </a:lnTo>
                    <a:lnTo>
                      <a:pt x="1011" y="2238"/>
                    </a:lnTo>
                    <a:lnTo>
                      <a:pt x="998" y="2249"/>
                    </a:lnTo>
                    <a:lnTo>
                      <a:pt x="990" y="2252"/>
                    </a:lnTo>
                    <a:lnTo>
                      <a:pt x="984" y="2253"/>
                    </a:lnTo>
                    <a:lnTo>
                      <a:pt x="977" y="2253"/>
                    </a:lnTo>
                    <a:lnTo>
                      <a:pt x="969" y="2250"/>
                    </a:lnTo>
                    <a:lnTo>
                      <a:pt x="961" y="2247"/>
                    </a:lnTo>
                    <a:lnTo>
                      <a:pt x="954" y="2245"/>
                    </a:lnTo>
                    <a:lnTo>
                      <a:pt x="948" y="2245"/>
                    </a:lnTo>
                    <a:lnTo>
                      <a:pt x="942" y="2246"/>
                    </a:lnTo>
                    <a:lnTo>
                      <a:pt x="936" y="2251"/>
                    </a:lnTo>
                    <a:lnTo>
                      <a:pt x="931" y="2257"/>
                    </a:lnTo>
                    <a:lnTo>
                      <a:pt x="926" y="2265"/>
                    </a:lnTo>
                    <a:lnTo>
                      <a:pt x="920" y="2277"/>
                    </a:lnTo>
                    <a:lnTo>
                      <a:pt x="918" y="2283"/>
                    </a:lnTo>
                    <a:lnTo>
                      <a:pt x="917" y="2288"/>
                    </a:lnTo>
                    <a:lnTo>
                      <a:pt x="917" y="2293"/>
                    </a:lnTo>
                    <a:lnTo>
                      <a:pt x="918" y="2297"/>
                    </a:lnTo>
                    <a:lnTo>
                      <a:pt x="920" y="2303"/>
                    </a:lnTo>
                    <a:lnTo>
                      <a:pt x="924" y="2308"/>
                    </a:lnTo>
                    <a:lnTo>
                      <a:pt x="926" y="2312"/>
                    </a:lnTo>
                    <a:lnTo>
                      <a:pt x="927" y="2315"/>
                    </a:lnTo>
                    <a:lnTo>
                      <a:pt x="927" y="2316"/>
                    </a:lnTo>
                    <a:lnTo>
                      <a:pt x="926" y="2319"/>
                    </a:lnTo>
                    <a:lnTo>
                      <a:pt x="924" y="2321"/>
                    </a:lnTo>
                    <a:lnTo>
                      <a:pt x="919" y="2323"/>
                    </a:lnTo>
                    <a:lnTo>
                      <a:pt x="914" y="2326"/>
                    </a:lnTo>
                    <a:lnTo>
                      <a:pt x="911" y="2328"/>
                    </a:lnTo>
                    <a:lnTo>
                      <a:pt x="906" y="2329"/>
                    </a:lnTo>
                    <a:lnTo>
                      <a:pt x="901" y="2329"/>
                    </a:lnTo>
                    <a:lnTo>
                      <a:pt x="894" y="2329"/>
                    </a:lnTo>
                    <a:lnTo>
                      <a:pt x="886" y="2328"/>
                    </a:lnTo>
                    <a:lnTo>
                      <a:pt x="879" y="2327"/>
                    </a:lnTo>
                    <a:lnTo>
                      <a:pt x="870" y="2328"/>
                    </a:lnTo>
                    <a:lnTo>
                      <a:pt x="867" y="2331"/>
                    </a:lnTo>
                    <a:lnTo>
                      <a:pt x="863" y="2333"/>
                    </a:lnTo>
                    <a:lnTo>
                      <a:pt x="858" y="2336"/>
                    </a:lnTo>
                    <a:lnTo>
                      <a:pt x="855" y="2341"/>
                    </a:lnTo>
                    <a:lnTo>
                      <a:pt x="847" y="2352"/>
                    </a:lnTo>
                    <a:lnTo>
                      <a:pt x="838" y="2366"/>
                    </a:lnTo>
                    <a:lnTo>
                      <a:pt x="829" y="2382"/>
                    </a:lnTo>
                    <a:lnTo>
                      <a:pt x="820" y="2401"/>
                    </a:lnTo>
                    <a:lnTo>
                      <a:pt x="812" y="2423"/>
                    </a:lnTo>
                    <a:lnTo>
                      <a:pt x="806" y="2446"/>
                    </a:lnTo>
                    <a:lnTo>
                      <a:pt x="800" y="2467"/>
                    </a:lnTo>
                    <a:lnTo>
                      <a:pt x="795" y="2486"/>
                    </a:lnTo>
                    <a:lnTo>
                      <a:pt x="788" y="2498"/>
                    </a:lnTo>
                    <a:lnTo>
                      <a:pt x="781" y="2510"/>
                    </a:lnTo>
                    <a:lnTo>
                      <a:pt x="775" y="2522"/>
                    </a:lnTo>
                    <a:lnTo>
                      <a:pt x="769" y="2533"/>
                    </a:lnTo>
                    <a:lnTo>
                      <a:pt x="765" y="2547"/>
                    </a:lnTo>
                    <a:lnTo>
                      <a:pt x="760" y="2560"/>
                    </a:lnTo>
                    <a:lnTo>
                      <a:pt x="757" y="2571"/>
                    </a:lnTo>
                    <a:lnTo>
                      <a:pt x="755" y="2578"/>
                    </a:lnTo>
                    <a:lnTo>
                      <a:pt x="743" y="2586"/>
                    </a:lnTo>
                    <a:lnTo>
                      <a:pt x="729" y="2594"/>
                    </a:lnTo>
                    <a:lnTo>
                      <a:pt x="712" y="2604"/>
                    </a:lnTo>
                    <a:lnTo>
                      <a:pt x="694" y="2613"/>
                    </a:lnTo>
                    <a:lnTo>
                      <a:pt x="691" y="2616"/>
                    </a:lnTo>
                    <a:lnTo>
                      <a:pt x="688" y="2619"/>
                    </a:lnTo>
                    <a:lnTo>
                      <a:pt x="686" y="2623"/>
                    </a:lnTo>
                    <a:lnTo>
                      <a:pt x="684" y="2627"/>
                    </a:lnTo>
                    <a:lnTo>
                      <a:pt x="680" y="2635"/>
                    </a:lnTo>
                    <a:lnTo>
                      <a:pt x="674" y="2642"/>
                    </a:lnTo>
                    <a:lnTo>
                      <a:pt x="668" y="2653"/>
                    </a:lnTo>
                    <a:lnTo>
                      <a:pt x="661" y="2662"/>
                    </a:lnTo>
                    <a:lnTo>
                      <a:pt x="653" y="2674"/>
                    </a:lnTo>
                    <a:lnTo>
                      <a:pt x="641" y="2692"/>
                    </a:lnTo>
                    <a:lnTo>
                      <a:pt x="635" y="2706"/>
                    </a:lnTo>
                    <a:lnTo>
                      <a:pt x="629" y="2723"/>
                    </a:lnTo>
                    <a:lnTo>
                      <a:pt x="625" y="2730"/>
                    </a:lnTo>
                    <a:lnTo>
                      <a:pt x="624" y="2736"/>
                    </a:lnTo>
                    <a:lnTo>
                      <a:pt x="623" y="2742"/>
                    </a:lnTo>
                    <a:lnTo>
                      <a:pt x="623" y="2745"/>
                    </a:lnTo>
                    <a:lnTo>
                      <a:pt x="625" y="2754"/>
                    </a:lnTo>
                    <a:lnTo>
                      <a:pt x="628" y="2763"/>
                    </a:lnTo>
                    <a:lnTo>
                      <a:pt x="630" y="2774"/>
                    </a:lnTo>
                    <a:lnTo>
                      <a:pt x="634" y="2785"/>
                    </a:lnTo>
                    <a:lnTo>
                      <a:pt x="635" y="2788"/>
                    </a:lnTo>
                    <a:lnTo>
                      <a:pt x="637" y="2791"/>
                    </a:lnTo>
                    <a:lnTo>
                      <a:pt x="641" y="2793"/>
                    </a:lnTo>
                    <a:lnTo>
                      <a:pt x="644" y="2794"/>
                    </a:lnTo>
                    <a:lnTo>
                      <a:pt x="653" y="2798"/>
                    </a:lnTo>
                    <a:lnTo>
                      <a:pt x="662" y="2801"/>
                    </a:lnTo>
                    <a:lnTo>
                      <a:pt x="668" y="2805"/>
                    </a:lnTo>
                    <a:lnTo>
                      <a:pt x="673" y="2810"/>
                    </a:lnTo>
                    <a:lnTo>
                      <a:pt x="678" y="2815"/>
                    </a:lnTo>
                    <a:lnTo>
                      <a:pt x="681" y="2820"/>
                    </a:lnTo>
                    <a:lnTo>
                      <a:pt x="687" y="2832"/>
                    </a:lnTo>
                    <a:lnTo>
                      <a:pt x="692" y="2843"/>
                    </a:lnTo>
                    <a:lnTo>
                      <a:pt x="697" y="2858"/>
                    </a:lnTo>
                    <a:lnTo>
                      <a:pt x="700" y="2869"/>
                    </a:lnTo>
                    <a:lnTo>
                      <a:pt x="700" y="2873"/>
                    </a:lnTo>
                    <a:lnTo>
                      <a:pt x="698" y="2875"/>
                    </a:lnTo>
                    <a:lnTo>
                      <a:pt x="694" y="2878"/>
                    </a:lnTo>
                    <a:lnTo>
                      <a:pt x="688" y="2882"/>
                    </a:lnTo>
                    <a:lnTo>
                      <a:pt x="678" y="2892"/>
                    </a:lnTo>
                    <a:lnTo>
                      <a:pt x="669" y="2899"/>
                    </a:lnTo>
                    <a:lnTo>
                      <a:pt x="665" y="2901"/>
                    </a:lnTo>
                    <a:lnTo>
                      <a:pt x="660" y="2903"/>
                    </a:lnTo>
                    <a:lnTo>
                      <a:pt x="655" y="2903"/>
                    </a:lnTo>
                    <a:lnTo>
                      <a:pt x="650" y="2903"/>
                    </a:lnTo>
                    <a:lnTo>
                      <a:pt x="647" y="2902"/>
                    </a:lnTo>
                    <a:lnTo>
                      <a:pt x="642" y="2900"/>
                    </a:lnTo>
                    <a:lnTo>
                      <a:pt x="639" y="2896"/>
                    </a:lnTo>
                    <a:lnTo>
                      <a:pt x="635" y="2893"/>
                    </a:lnTo>
                    <a:lnTo>
                      <a:pt x="628" y="2882"/>
                    </a:lnTo>
                    <a:lnTo>
                      <a:pt x="620" y="2871"/>
                    </a:lnTo>
                    <a:lnTo>
                      <a:pt x="614" y="2867"/>
                    </a:lnTo>
                    <a:lnTo>
                      <a:pt x="608" y="2863"/>
                    </a:lnTo>
                    <a:lnTo>
                      <a:pt x="600" y="2861"/>
                    </a:lnTo>
                    <a:lnTo>
                      <a:pt x="592" y="2861"/>
                    </a:lnTo>
                    <a:lnTo>
                      <a:pt x="584" y="2862"/>
                    </a:lnTo>
                    <a:lnTo>
                      <a:pt x="578" y="2864"/>
                    </a:lnTo>
                    <a:lnTo>
                      <a:pt x="571" y="2869"/>
                    </a:lnTo>
                    <a:lnTo>
                      <a:pt x="566" y="2875"/>
                    </a:lnTo>
                    <a:lnTo>
                      <a:pt x="558" y="2887"/>
                    </a:lnTo>
                    <a:lnTo>
                      <a:pt x="553" y="2898"/>
                    </a:lnTo>
                    <a:lnTo>
                      <a:pt x="551" y="2901"/>
                    </a:lnTo>
                    <a:lnTo>
                      <a:pt x="547" y="2903"/>
                    </a:lnTo>
                    <a:lnTo>
                      <a:pt x="542" y="2906"/>
                    </a:lnTo>
                    <a:lnTo>
                      <a:pt x="537" y="2907"/>
                    </a:lnTo>
                    <a:lnTo>
                      <a:pt x="533" y="2907"/>
                    </a:lnTo>
                    <a:lnTo>
                      <a:pt x="527" y="2906"/>
                    </a:lnTo>
                    <a:lnTo>
                      <a:pt x="521" y="2905"/>
                    </a:lnTo>
                    <a:lnTo>
                      <a:pt x="516" y="2902"/>
                    </a:lnTo>
                    <a:lnTo>
                      <a:pt x="509" y="2901"/>
                    </a:lnTo>
                    <a:lnTo>
                      <a:pt x="501" y="2899"/>
                    </a:lnTo>
                    <a:lnTo>
                      <a:pt x="491" y="2898"/>
                    </a:lnTo>
                    <a:lnTo>
                      <a:pt x="480" y="2896"/>
                    </a:lnTo>
                    <a:lnTo>
                      <a:pt x="457" y="2895"/>
                    </a:lnTo>
                    <a:lnTo>
                      <a:pt x="432" y="2896"/>
                    </a:lnTo>
                    <a:lnTo>
                      <a:pt x="410" y="2895"/>
                    </a:lnTo>
                    <a:lnTo>
                      <a:pt x="394" y="2894"/>
                    </a:lnTo>
                    <a:lnTo>
                      <a:pt x="387" y="2892"/>
                    </a:lnTo>
                    <a:lnTo>
                      <a:pt x="378" y="2888"/>
                    </a:lnTo>
                    <a:lnTo>
                      <a:pt x="370" y="2884"/>
                    </a:lnTo>
                    <a:lnTo>
                      <a:pt x="359" y="2878"/>
                    </a:lnTo>
                    <a:lnTo>
                      <a:pt x="346" y="2870"/>
                    </a:lnTo>
                    <a:lnTo>
                      <a:pt x="332" y="2862"/>
                    </a:lnTo>
                    <a:lnTo>
                      <a:pt x="320" y="2852"/>
                    </a:lnTo>
                    <a:lnTo>
                      <a:pt x="310" y="2846"/>
                    </a:lnTo>
                    <a:lnTo>
                      <a:pt x="306" y="2844"/>
                    </a:lnTo>
                    <a:lnTo>
                      <a:pt x="299" y="2844"/>
                    </a:lnTo>
                    <a:lnTo>
                      <a:pt x="291" y="2845"/>
                    </a:lnTo>
                    <a:lnTo>
                      <a:pt x="284" y="2846"/>
                    </a:lnTo>
                    <a:lnTo>
                      <a:pt x="281" y="2849"/>
                    </a:lnTo>
                    <a:lnTo>
                      <a:pt x="277" y="2854"/>
                    </a:lnTo>
                    <a:lnTo>
                      <a:pt x="272" y="2855"/>
                    </a:lnTo>
                    <a:lnTo>
                      <a:pt x="266" y="2855"/>
                    </a:lnTo>
                    <a:lnTo>
                      <a:pt x="259" y="2855"/>
                    </a:lnTo>
                    <a:lnTo>
                      <a:pt x="251" y="2855"/>
                    </a:lnTo>
                    <a:lnTo>
                      <a:pt x="243" y="2854"/>
                    </a:lnTo>
                    <a:lnTo>
                      <a:pt x="236" y="2852"/>
                    </a:lnTo>
                    <a:lnTo>
                      <a:pt x="228" y="2850"/>
                    </a:lnTo>
                    <a:lnTo>
                      <a:pt x="224" y="2848"/>
                    </a:lnTo>
                    <a:lnTo>
                      <a:pt x="211" y="2836"/>
                    </a:lnTo>
                    <a:lnTo>
                      <a:pt x="199" y="2823"/>
                    </a:lnTo>
                    <a:lnTo>
                      <a:pt x="184" y="2821"/>
                    </a:lnTo>
                    <a:lnTo>
                      <a:pt x="174" y="2818"/>
                    </a:lnTo>
                    <a:lnTo>
                      <a:pt x="165" y="2815"/>
                    </a:lnTo>
                    <a:lnTo>
                      <a:pt x="157" y="2814"/>
                    </a:lnTo>
                    <a:lnTo>
                      <a:pt x="148" y="2814"/>
                    </a:lnTo>
                    <a:lnTo>
                      <a:pt x="138" y="2815"/>
                    </a:lnTo>
                    <a:lnTo>
                      <a:pt x="127" y="2819"/>
                    </a:lnTo>
                    <a:lnTo>
                      <a:pt x="115" y="2820"/>
                    </a:lnTo>
                    <a:lnTo>
                      <a:pt x="108" y="2823"/>
                    </a:lnTo>
                    <a:lnTo>
                      <a:pt x="105" y="2823"/>
                    </a:lnTo>
                    <a:lnTo>
                      <a:pt x="104" y="2819"/>
                    </a:lnTo>
                    <a:lnTo>
                      <a:pt x="105" y="2811"/>
                    </a:lnTo>
                    <a:lnTo>
                      <a:pt x="105" y="2804"/>
                    </a:lnTo>
                    <a:lnTo>
                      <a:pt x="104" y="2796"/>
                    </a:lnTo>
                    <a:lnTo>
                      <a:pt x="102" y="2793"/>
                    </a:lnTo>
                    <a:lnTo>
                      <a:pt x="100" y="2789"/>
                    </a:lnTo>
                    <a:lnTo>
                      <a:pt x="96" y="2787"/>
                    </a:lnTo>
                    <a:lnTo>
                      <a:pt x="93" y="2785"/>
                    </a:lnTo>
                    <a:lnTo>
                      <a:pt x="79" y="2777"/>
                    </a:lnTo>
                    <a:lnTo>
                      <a:pt x="66" y="2770"/>
                    </a:lnTo>
                    <a:lnTo>
                      <a:pt x="60" y="2767"/>
                    </a:lnTo>
                    <a:lnTo>
                      <a:pt x="55" y="2763"/>
                    </a:lnTo>
                    <a:lnTo>
                      <a:pt x="50" y="2758"/>
                    </a:lnTo>
                    <a:lnTo>
                      <a:pt x="48" y="2752"/>
                    </a:lnTo>
                    <a:lnTo>
                      <a:pt x="48" y="2741"/>
                    </a:lnTo>
                    <a:lnTo>
                      <a:pt x="49" y="2728"/>
                    </a:lnTo>
                    <a:lnTo>
                      <a:pt x="49" y="2720"/>
                    </a:lnTo>
                    <a:lnTo>
                      <a:pt x="47" y="2714"/>
                    </a:lnTo>
                    <a:lnTo>
                      <a:pt x="44" y="2711"/>
                    </a:lnTo>
                    <a:lnTo>
                      <a:pt x="42" y="2709"/>
                    </a:lnTo>
                    <a:lnTo>
                      <a:pt x="38" y="2705"/>
                    </a:lnTo>
                    <a:lnTo>
                      <a:pt x="33" y="2703"/>
                    </a:lnTo>
                    <a:lnTo>
                      <a:pt x="25" y="2698"/>
                    </a:lnTo>
                    <a:lnTo>
                      <a:pt x="20" y="2693"/>
                    </a:lnTo>
                    <a:lnTo>
                      <a:pt x="17" y="2689"/>
                    </a:lnTo>
                    <a:lnTo>
                      <a:pt x="14" y="2686"/>
                    </a:lnTo>
                    <a:lnTo>
                      <a:pt x="13" y="2678"/>
                    </a:lnTo>
                    <a:lnTo>
                      <a:pt x="14" y="2668"/>
                    </a:lnTo>
                    <a:lnTo>
                      <a:pt x="13" y="2659"/>
                    </a:lnTo>
                    <a:lnTo>
                      <a:pt x="14" y="2653"/>
                    </a:lnTo>
                    <a:lnTo>
                      <a:pt x="16" y="2650"/>
                    </a:lnTo>
                    <a:lnTo>
                      <a:pt x="18" y="2648"/>
                    </a:lnTo>
                    <a:lnTo>
                      <a:pt x="22" y="2648"/>
                    </a:lnTo>
                    <a:lnTo>
                      <a:pt x="28" y="2647"/>
                    </a:lnTo>
                    <a:lnTo>
                      <a:pt x="33" y="2646"/>
                    </a:lnTo>
                    <a:lnTo>
                      <a:pt x="41" y="2644"/>
                    </a:lnTo>
                    <a:lnTo>
                      <a:pt x="47" y="2641"/>
                    </a:lnTo>
                    <a:lnTo>
                      <a:pt x="54" y="2637"/>
                    </a:lnTo>
                    <a:lnTo>
                      <a:pt x="58" y="2634"/>
                    </a:lnTo>
                    <a:lnTo>
                      <a:pt x="63" y="2629"/>
                    </a:lnTo>
                    <a:lnTo>
                      <a:pt x="68" y="2624"/>
                    </a:lnTo>
                    <a:lnTo>
                      <a:pt x="69" y="2619"/>
                    </a:lnTo>
                    <a:lnTo>
                      <a:pt x="71" y="2610"/>
                    </a:lnTo>
                    <a:lnTo>
                      <a:pt x="73" y="2600"/>
                    </a:lnTo>
                    <a:lnTo>
                      <a:pt x="75" y="2596"/>
                    </a:lnTo>
                    <a:lnTo>
                      <a:pt x="76" y="2593"/>
                    </a:lnTo>
                    <a:lnTo>
                      <a:pt x="80" y="2591"/>
                    </a:lnTo>
                    <a:lnTo>
                      <a:pt x="85" y="2591"/>
                    </a:lnTo>
                    <a:lnTo>
                      <a:pt x="89" y="2592"/>
                    </a:lnTo>
                    <a:lnTo>
                      <a:pt x="94" y="2591"/>
                    </a:lnTo>
                    <a:lnTo>
                      <a:pt x="98" y="2588"/>
                    </a:lnTo>
                    <a:lnTo>
                      <a:pt x="101" y="2586"/>
                    </a:lnTo>
                    <a:lnTo>
                      <a:pt x="102" y="2581"/>
                    </a:lnTo>
                    <a:lnTo>
                      <a:pt x="105" y="2577"/>
                    </a:lnTo>
                    <a:lnTo>
                      <a:pt x="106" y="2571"/>
                    </a:lnTo>
                    <a:lnTo>
                      <a:pt x="106" y="2564"/>
                    </a:lnTo>
                    <a:lnTo>
                      <a:pt x="105" y="2547"/>
                    </a:lnTo>
                    <a:lnTo>
                      <a:pt x="104" y="2530"/>
                    </a:lnTo>
                    <a:lnTo>
                      <a:pt x="102" y="2515"/>
                    </a:lnTo>
                    <a:lnTo>
                      <a:pt x="100" y="2503"/>
                    </a:lnTo>
                    <a:lnTo>
                      <a:pt x="100" y="2498"/>
                    </a:lnTo>
                    <a:lnTo>
                      <a:pt x="100" y="2493"/>
                    </a:lnTo>
                    <a:lnTo>
                      <a:pt x="101" y="2489"/>
                    </a:lnTo>
                    <a:lnTo>
                      <a:pt x="102" y="2484"/>
                    </a:lnTo>
                    <a:lnTo>
                      <a:pt x="108" y="2474"/>
                    </a:lnTo>
                    <a:lnTo>
                      <a:pt x="117" y="2466"/>
                    </a:lnTo>
                    <a:lnTo>
                      <a:pt x="125" y="2458"/>
                    </a:lnTo>
                    <a:lnTo>
                      <a:pt x="131" y="2448"/>
                    </a:lnTo>
                    <a:lnTo>
                      <a:pt x="137" y="2436"/>
                    </a:lnTo>
                    <a:lnTo>
                      <a:pt x="140" y="2422"/>
                    </a:lnTo>
                    <a:lnTo>
                      <a:pt x="143" y="2414"/>
                    </a:lnTo>
                    <a:lnTo>
                      <a:pt x="146" y="2405"/>
                    </a:lnTo>
                    <a:lnTo>
                      <a:pt x="150" y="2397"/>
                    </a:lnTo>
                    <a:lnTo>
                      <a:pt x="155" y="2389"/>
                    </a:lnTo>
                    <a:lnTo>
                      <a:pt x="165" y="2372"/>
                    </a:lnTo>
                    <a:lnTo>
                      <a:pt x="175" y="2358"/>
                    </a:lnTo>
                    <a:lnTo>
                      <a:pt x="184" y="2342"/>
                    </a:lnTo>
                    <a:lnTo>
                      <a:pt x="194" y="2326"/>
                    </a:lnTo>
                    <a:lnTo>
                      <a:pt x="201" y="2308"/>
                    </a:lnTo>
                    <a:lnTo>
                      <a:pt x="208" y="2291"/>
                    </a:lnTo>
                    <a:lnTo>
                      <a:pt x="215" y="2275"/>
                    </a:lnTo>
                    <a:lnTo>
                      <a:pt x="220" y="2260"/>
                    </a:lnTo>
                    <a:lnTo>
                      <a:pt x="222" y="2247"/>
                    </a:lnTo>
                    <a:lnTo>
                      <a:pt x="222" y="2237"/>
                    </a:lnTo>
                    <a:lnTo>
                      <a:pt x="222" y="2232"/>
                    </a:lnTo>
                    <a:lnTo>
                      <a:pt x="220" y="2228"/>
                    </a:lnTo>
                    <a:lnTo>
                      <a:pt x="218" y="2226"/>
                    </a:lnTo>
                    <a:lnTo>
                      <a:pt x="214" y="2224"/>
                    </a:lnTo>
                    <a:lnTo>
                      <a:pt x="211" y="2222"/>
                    </a:lnTo>
                    <a:lnTo>
                      <a:pt x="206" y="2221"/>
                    </a:lnTo>
                    <a:lnTo>
                      <a:pt x="200" y="2220"/>
                    </a:lnTo>
                    <a:lnTo>
                      <a:pt x="194" y="2220"/>
                    </a:lnTo>
                    <a:lnTo>
                      <a:pt x="181" y="2220"/>
                    </a:lnTo>
                    <a:lnTo>
                      <a:pt x="173" y="2219"/>
                    </a:lnTo>
                    <a:lnTo>
                      <a:pt x="169" y="2218"/>
                    </a:lnTo>
                    <a:lnTo>
                      <a:pt x="167" y="2216"/>
                    </a:lnTo>
                    <a:lnTo>
                      <a:pt x="165" y="2214"/>
                    </a:lnTo>
                    <a:lnTo>
                      <a:pt x="164" y="2210"/>
                    </a:lnTo>
                    <a:lnTo>
                      <a:pt x="165" y="2208"/>
                    </a:lnTo>
                    <a:lnTo>
                      <a:pt x="167" y="2206"/>
                    </a:lnTo>
                    <a:lnTo>
                      <a:pt x="173" y="2202"/>
                    </a:lnTo>
                    <a:lnTo>
                      <a:pt x="178" y="2200"/>
                    </a:lnTo>
                    <a:lnTo>
                      <a:pt x="183" y="2196"/>
                    </a:lnTo>
                    <a:lnTo>
                      <a:pt x="186" y="2194"/>
                    </a:lnTo>
                    <a:lnTo>
                      <a:pt x="186" y="2193"/>
                    </a:lnTo>
                    <a:lnTo>
                      <a:pt x="186" y="2190"/>
                    </a:lnTo>
                    <a:lnTo>
                      <a:pt x="184" y="2188"/>
                    </a:lnTo>
                    <a:lnTo>
                      <a:pt x="182" y="2187"/>
                    </a:lnTo>
                    <a:lnTo>
                      <a:pt x="171" y="2177"/>
                    </a:lnTo>
                    <a:lnTo>
                      <a:pt x="159" y="2169"/>
                    </a:lnTo>
                    <a:lnTo>
                      <a:pt x="154" y="2163"/>
                    </a:lnTo>
                    <a:lnTo>
                      <a:pt x="149" y="2157"/>
                    </a:lnTo>
                    <a:lnTo>
                      <a:pt x="143" y="2149"/>
                    </a:lnTo>
                    <a:lnTo>
                      <a:pt x="138" y="2139"/>
                    </a:lnTo>
                    <a:lnTo>
                      <a:pt x="131" y="2118"/>
                    </a:lnTo>
                    <a:lnTo>
                      <a:pt x="125" y="2098"/>
                    </a:lnTo>
                    <a:lnTo>
                      <a:pt x="123" y="2089"/>
                    </a:lnTo>
                    <a:lnTo>
                      <a:pt x="120" y="2081"/>
                    </a:lnTo>
                    <a:lnTo>
                      <a:pt x="117" y="2075"/>
                    </a:lnTo>
                    <a:lnTo>
                      <a:pt x="113" y="2069"/>
                    </a:lnTo>
                    <a:lnTo>
                      <a:pt x="107" y="2062"/>
                    </a:lnTo>
                    <a:lnTo>
                      <a:pt x="104" y="2054"/>
                    </a:lnTo>
                    <a:lnTo>
                      <a:pt x="102" y="2050"/>
                    </a:lnTo>
                    <a:lnTo>
                      <a:pt x="102" y="2046"/>
                    </a:lnTo>
                    <a:lnTo>
                      <a:pt x="102" y="2043"/>
                    </a:lnTo>
                    <a:lnTo>
                      <a:pt x="104" y="2038"/>
                    </a:lnTo>
                    <a:lnTo>
                      <a:pt x="105" y="2035"/>
                    </a:lnTo>
                    <a:lnTo>
                      <a:pt x="105" y="2031"/>
                    </a:lnTo>
                    <a:lnTo>
                      <a:pt x="105" y="2027"/>
                    </a:lnTo>
                    <a:lnTo>
                      <a:pt x="102" y="2026"/>
                    </a:lnTo>
                    <a:lnTo>
                      <a:pt x="100" y="2025"/>
                    </a:lnTo>
                    <a:lnTo>
                      <a:pt x="98" y="2025"/>
                    </a:lnTo>
                    <a:lnTo>
                      <a:pt x="94" y="2025"/>
                    </a:lnTo>
                    <a:lnTo>
                      <a:pt x="91" y="2027"/>
                    </a:lnTo>
                    <a:lnTo>
                      <a:pt x="83" y="2031"/>
                    </a:lnTo>
                    <a:lnTo>
                      <a:pt x="77" y="2032"/>
                    </a:lnTo>
                    <a:lnTo>
                      <a:pt x="75" y="2031"/>
                    </a:lnTo>
                    <a:lnTo>
                      <a:pt x="73" y="2030"/>
                    </a:lnTo>
                    <a:lnTo>
                      <a:pt x="70" y="2027"/>
                    </a:lnTo>
                    <a:lnTo>
                      <a:pt x="68" y="2025"/>
                    </a:lnTo>
                    <a:lnTo>
                      <a:pt x="66" y="2018"/>
                    </a:lnTo>
                    <a:lnTo>
                      <a:pt x="63" y="2013"/>
                    </a:lnTo>
                    <a:lnTo>
                      <a:pt x="61" y="2011"/>
                    </a:lnTo>
                    <a:lnTo>
                      <a:pt x="57" y="2010"/>
                    </a:lnTo>
                    <a:lnTo>
                      <a:pt x="52" y="2008"/>
                    </a:lnTo>
                    <a:lnTo>
                      <a:pt x="47" y="2008"/>
                    </a:lnTo>
                    <a:lnTo>
                      <a:pt x="38" y="2008"/>
                    </a:lnTo>
                    <a:lnTo>
                      <a:pt x="32" y="2007"/>
                    </a:lnTo>
                    <a:lnTo>
                      <a:pt x="26" y="2005"/>
                    </a:lnTo>
                    <a:lnTo>
                      <a:pt x="20" y="2001"/>
                    </a:lnTo>
                    <a:lnTo>
                      <a:pt x="17" y="1998"/>
                    </a:lnTo>
                    <a:lnTo>
                      <a:pt x="13" y="1993"/>
                    </a:lnTo>
                    <a:lnTo>
                      <a:pt x="11" y="1987"/>
                    </a:lnTo>
                    <a:lnTo>
                      <a:pt x="10" y="1980"/>
                    </a:lnTo>
                    <a:lnTo>
                      <a:pt x="7" y="1967"/>
                    </a:lnTo>
                    <a:lnTo>
                      <a:pt x="7" y="1954"/>
                    </a:lnTo>
                    <a:lnTo>
                      <a:pt x="5" y="1943"/>
                    </a:lnTo>
                    <a:lnTo>
                      <a:pt x="3" y="1934"/>
                    </a:lnTo>
                    <a:lnTo>
                      <a:pt x="0" y="1928"/>
                    </a:lnTo>
                    <a:lnTo>
                      <a:pt x="0" y="1923"/>
                    </a:lnTo>
                    <a:lnTo>
                      <a:pt x="1" y="1917"/>
                    </a:lnTo>
                    <a:lnTo>
                      <a:pt x="4" y="1911"/>
                    </a:lnTo>
                    <a:lnTo>
                      <a:pt x="7" y="1900"/>
                    </a:lnTo>
                    <a:lnTo>
                      <a:pt x="11" y="1891"/>
                    </a:lnTo>
                    <a:lnTo>
                      <a:pt x="11" y="1881"/>
                    </a:lnTo>
                    <a:lnTo>
                      <a:pt x="10" y="1869"/>
                    </a:lnTo>
                    <a:lnTo>
                      <a:pt x="10" y="1857"/>
                    </a:lnTo>
                    <a:lnTo>
                      <a:pt x="10" y="1847"/>
                    </a:lnTo>
                    <a:lnTo>
                      <a:pt x="11" y="1842"/>
                    </a:lnTo>
                    <a:lnTo>
                      <a:pt x="12" y="1837"/>
                    </a:lnTo>
                    <a:lnTo>
                      <a:pt x="13" y="1833"/>
                    </a:lnTo>
                    <a:lnTo>
                      <a:pt x="16" y="1828"/>
                    </a:lnTo>
                    <a:lnTo>
                      <a:pt x="19" y="1824"/>
                    </a:lnTo>
                    <a:lnTo>
                      <a:pt x="23" y="1821"/>
                    </a:lnTo>
                    <a:lnTo>
                      <a:pt x="28" y="1819"/>
                    </a:lnTo>
                    <a:lnTo>
                      <a:pt x="32" y="1818"/>
                    </a:lnTo>
                    <a:lnTo>
                      <a:pt x="41" y="1817"/>
                    </a:lnTo>
                    <a:lnTo>
                      <a:pt x="47" y="1815"/>
                    </a:lnTo>
                    <a:lnTo>
                      <a:pt x="49" y="1811"/>
                    </a:lnTo>
                    <a:lnTo>
                      <a:pt x="52" y="1804"/>
                    </a:lnTo>
                    <a:lnTo>
                      <a:pt x="55" y="1796"/>
                    </a:lnTo>
                    <a:lnTo>
                      <a:pt x="60" y="1789"/>
                    </a:lnTo>
                    <a:lnTo>
                      <a:pt x="63" y="1785"/>
                    </a:lnTo>
                    <a:lnTo>
                      <a:pt x="68" y="1783"/>
                    </a:lnTo>
                    <a:lnTo>
                      <a:pt x="73" y="1780"/>
                    </a:lnTo>
                    <a:lnTo>
                      <a:pt x="80" y="1779"/>
                    </a:lnTo>
                    <a:lnTo>
                      <a:pt x="86" y="1777"/>
                    </a:lnTo>
                    <a:lnTo>
                      <a:pt x="92" y="1773"/>
                    </a:lnTo>
                    <a:lnTo>
                      <a:pt x="95" y="1768"/>
                    </a:lnTo>
                    <a:lnTo>
                      <a:pt x="98" y="1761"/>
                    </a:lnTo>
                    <a:lnTo>
                      <a:pt x="99" y="1755"/>
                    </a:lnTo>
                    <a:lnTo>
                      <a:pt x="100" y="1749"/>
                    </a:lnTo>
                    <a:lnTo>
                      <a:pt x="100" y="1743"/>
                    </a:lnTo>
                    <a:lnTo>
                      <a:pt x="99" y="1737"/>
                    </a:lnTo>
                    <a:lnTo>
                      <a:pt x="98" y="1734"/>
                    </a:lnTo>
                    <a:lnTo>
                      <a:pt x="95" y="1728"/>
                    </a:lnTo>
                    <a:lnTo>
                      <a:pt x="92" y="1723"/>
                    </a:lnTo>
                    <a:lnTo>
                      <a:pt x="88" y="1718"/>
                    </a:lnTo>
                    <a:lnTo>
                      <a:pt x="80" y="1708"/>
                    </a:lnTo>
                    <a:lnTo>
                      <a:pt x="73" y="1701"/>
                    </a:lnTo>
                    <a:lnTo>
                      <a:pt x="71" y="1697"/>
                    </a:lnTo>
                    <a:lnTo>
                      <a:pt x="69" y="1692"/>
                    </a:lnTo>
                    <a:lnTo>
                      <a:pt x="68" y="1685"/>
                    </a:lnTo>
                    <a:lnTo>
                      <a:pt x="68" y="1679"/>
                    </a:lnTo>
                    <a:lnTo>
                      <a:pt x="69" y="1671"/>
                    </a:lnTo>
                    <a:lnTo>
                      <a:pt x="71" y="1664"/>
                    </a:lnTo>
                    <a:lnTo>
                      <a:pt x="75" y="1658"/>
                    </a:lnTo>
                    <a:lnTo>
                      <a:pt x="80" y="1652"/>
                    </a:lnTo>
                    <a:lnTo>
                      <a:pt x="94" y="1639"/>
                    </a:lnTo>
                    <a:lnTo>
                      <a:pt x="110" y="1623"/>
                    </a:lnTo>
                    <a:lnTo>
                      <a:pt x="124" y="1610"/>
                    </a:lnTo>
                    <a:lnTo>
                      <a:pt x="136" y="1601"/>
                    </a:lnTo>
                    <a:lnTo>
                      <a:pt x="140" y="1598"/>
                    </a:lnTo>
                    <a:lnTo>
                      <a:pt x="145" y="1597"/>
                    </a:lnTo>
                    <a:lnTo>
                      <a:pt x="150" y="1598"/>
                    </a:lnTo>
                    <a:lnTo>
                      <a:pt x="155" y="1600"/>
                    </a:lnTo>
                    <a:lnTo>
                      <a:pt x="158" y="1602"/>
                    </a:lnTo>
                    <a:lnTo>
                      <a:pt x="163" y="1606"/>
                    </a:lnTo>
                    <a:lnTo>
                      <a:pt x="167" y="1609"/>
                    </a:lnTo>
                    <a:lnTo>
                      <a:pt x="170" y="1614"/>
                    </a:lnTo>
                    <a:lnTo>
                      <a:pt x="174" y="1620"/>
                    </a:lnTo>
                    <a:lnTo>
                      <a:pt x="178" y="1623"/>
                    </a:lnTo>
                    <a:lnTo>
                      <a:pt x="183" y="1627"/>
                    </a:lnTo>
                    <a:lnTo>
                      <a:pt x="189" y="1630"/>
                    </a:lnTo>
                    <a:lnTo>
                      <a:pt x="195" y="1632"/>
                    </a:lnTo>
                    <a:lnTo>
                      <a:pt x="202" y="1633"/>
                    </a:lnTo>
                    <a:lnTo>
                      <a:pt x="209" y="1632"/>
                    </a:lnTo>
                    <a:lnTo>
                      <a:pt x="215" y="1630"/>
                    </a:lnTo>
                    <a:lnTo>
                      <a:pt x="221" y="1627"/>
                    </a:lnTo>
                    <a:lnTo>
                      <a:pt x="226" y="1622"/>
                    </a:lnTo>
                    <a:lnTo>
                      <a:pt x="230" y="1617"/>
                    </a:lnTo>
                    <a:lnTo>
                      <a:pt x="233" y="1613"/>
                    </a:lnTo>
                    <a:lnTo>
                      <a:pt x="236" y="1608"/>
                    </a:lnTo>
                    <a:lnTo>
                      <a:pt x="239" y="1604"/>
                    </a:lnTo>
                    <a:lnTo>
                      <a:pt x="243" y="1603"/>
                    </a:lnTo>
                    <a:lnTo>
                      <a:pt x="247" y="1602"/>
                    </a:lnTo>
                    <a:lnTo>
                      <a:pt x="253" y="1602"/>
                    </a:lnTo>
                    <a:lnTo>
                      <a:pt x="257" y="1602"/>
                    </a:lnTo>
                    <a:lnTo>
                      <a:pt x="261" y="1602"/>
                    </a:lnTo>
                    <a:lnTo>
                      <a:pt x="263" y="1600"/>
                    </a:lnTo>
                    <a:lnTo>
                      <a:pt x="265" y="1596"/>
                    </a:lnTo>
                    <a:lnTo>
                      <a:pt x="268" y="1589"/>
                    </a:lnTo>
                    <a:lnTo>
                      <a:pt x="268" y="1585"/>
                    </a:lnTo>
                    <a:lnTo>
                      <a:pt x="270" y="1582"/>
                    </a:lnTo>
                    <a:lnTo>
                      <a:pt x="272" y="1578"/>
                    </a:lnTo>
                    <a:lnTo>
                      <a:pt x="275" y="1576"/>
                    </a:lnTo>
                    <a:lnTo>
                      <a:pt x="281" y="1571"/>
                    </a:lnTo>
                    <a:lnTo>
                      <a:pt x="288" y="1570"/>
                    </a:lnTo>
                    <a:lnTo>
                      <a:pt x="291" y="1569"/>
                    </a:lnTo>
                    <a:lnTo>
                      <a:pt x="295" y="1567"/>
                    </a:lnTo>
                    <a:lnTo>
                      <a:pt x="296" y="1566"/>
                    </a:lnTo>
                    <a:lnTo>
                      <a:pt x="299" y="1564"/>
                    </a:lnTo>
                    <a:lnTo>
                      <a:pt x="299" y="1560"/>
                    </a:lnTo>
                    <a:lnTo>
                      <a:pt x="299" y="1557"/>
                    </a:lnTo>
                    <a:lnTo>
                      <a:pt x="297" y="1552"/>
                    </a:lnTo>
                    <a:lnTo>
                      <a:pt x="295" y="1547"/>
                    </a:lnTo>
                    <a:lnTo>
                      <a:pt x="293" y="1535"/>
                    </a:lnTo>
                    <a:lnTo>
                      <a:pt x="290" y="1525"/>
                    </a:lnTo>
                    <a:lnTo>
                      <a:pt x="291" y="1515"/>
                    </a:lnTo>
                    <a:lnTo>
                      <a:pt x="293" y="1506"/>
                    </a:lnTo>
                    <a:lnTo>
                      <a:pt x="294" y="1496"/>
                    </a:lnTo>
                    <a:lnTo>
                      <a:pt x="294" y="1484"/>
                    </a:lnTo>
                    <a:lnTo>
                      <a:pt x="295" y="1472"/>
                    </a:lnTo>
                    <a:lnTo>
                      <a:pt x="299" y="1458"/>
                    </a:lnTo>
                    <a:lnTo>
                      <a:pt x="303" y="1447"/>
                    </a:lnTo>
                    <a:lnTo>
                      <a:pt x="307" y="1438"/>
                    </a:lnTo>
                    <a:lnTo>
                      <a:pt x="309" y="1433"/>
                    </a:lnTo>
                    <a:lnTo>
                      <a:pt x="310" y="1428"/>
                    </a:lnTo>
                    <a:lnTo>
                      <a:pt x="312" y="1422"/>
                    </a:lnTo>
                    <a:lnTo>
                      <a:pt x="312" y="1417"/>
                    </a:lnTo>
                    <a:lnTo>
                      <a:pt x="310" y="1403"/>
                    </a:lnTo>
                    <a:lnTo>
                      <a:pt x="307" y="1393"/>
                    </a:lnTo>
                    <a:lnTo>
                      <a:pt x="304" y="1388"/>
                    </a:lnTo>
                    <a:lnTo>
                      <a:pt x="301" y="1383"/>
                    </a:lnTo>
                    <a:lnTo>
                      <a:pt x="297" y="1380"/>
                    </a:lnTo>
                    <a:lnTo>
                      <a:pt x="293" y="1376"/>
                    </a:lnTo>
                    <a:lnTo>
                      <a:pt x="282" y="1368"/>
                    </a:lnTo>
                    <a:lnTo>
                      <a:pt x="275" y="1361"/>
                    </a:lnTo>
                    <a:lnTo>
                      <a:pt x="271" y="1356"/>
                    </a:lnTo>
                    <a:lnTo>
                      <a:pt x="269" y="1351"/>
                    </a:lnTo>
                    <a:lnTo>
                      <a:pt x="268" y="1345"/>
                    </a:lnTo>
                    <a:lnTo>
                      <a:pt x="268" y="1338"/>
                    </a:lnTo>
                    <a:lnTo>
                      <a:pt x="269" y="1321"/>
                    </a:lnTo>
                    <a:lnTo>
                      <a:pt x="269" y="1302"/>
                    </a:lnTo>
                    <a:lnTo>
                      <a:pt x="268" y="1294"/>
                    </a:lnTo>
                    <a:lnTo>
                      <a:pt x="268" y="1286"/>
                    </a:lnTo>
                    <a:lnTo>
                      <a:pt x="266" y="1279"/>
                    </a:lnTo>
                    <a:lnTo>
                      <a:pt x="265" y="1274"/>
                    </a:lnTo>
                    <a:lnTo>
                      <a:pt x="262" y="1269"/>
                    </a:lnTo>
                    <a:lnTo>
                      <a:pt x="258" y="1267"/>
                    </a:lnTo>
                    <a:lnTo>
                      <a:pt x="255" y="1266"/>
                    </a:lnTo>
                    <a:lnTo>
                      <a:pt x="250" y="1264"/>
                    </a:lnTo>
                    <a:lnTo>
                      <a:pt x="240" y="1264"/>
                    </a:lnTo>
                    <a:lnTo>
                      <a:pt x="231" y="1266"/>
                    </a:lnTo>
                    <a:lnTo>
                      <a:pt x="220" y="1266"/>
                    </a:lnTo>
                    <a:lnTo>
                      <a:pt x="208" y="1266"/>
                    </a:lnTo>
                    <a:lnTo>
                      <a:pt x="194" y="1263"/>
                    </a:lnTo>
                    <a:lnTo>
                      <a:pt x="178" y="1258"/>
                    </a:lnTo>
                    <a:lnTo>
                      <a:pt x="164" y="1251"/>
                    </a:lnTo>
                    <a:lnTo>
                      <a:pt x="154" y="1243"/>
                    </a:lnTo>
                    <a:lnTo>
                      <a:pt x="149" y="1239"/>
                    </a:lnTo>
                    <a:lnTo>
                      <a:pt x="145" y="1235"/>
                    </a:lnTo>
                    <a:lnTo>
                      <a:pt x="143" y="1231"/>
                    </a:lnTo>
                    <a:lnTo>
                      <a:pt x="140" y="1226"/>
                    </a:lnTo>
                    <a:lnTo>
                      <a:pt x="137" y="1219"/>
                    </a:lnTo>
                    <a:lnTo>
                      <a:pt x="134" y="1216"/>
                    </a:lnTo>
                    <a:lnTo>
                      <a:pt x="130" y="1214"/>
                    </a:lnTo>
                    <a:lnTo>
                      <a:pt x="121" y="1214"/>
                    </a:lnTo>
                    <a:lnTo>
                      <a:pt x="117" y="1214"/>
                    </a:lnTo>
                    <a:lnTo>
                      <a:pt x="113" y="1213"/>
                    </a:lnTo>
                    <a:lnTo>
                      <a:pt x="111" y="1212"/>
                    </a:lnTo>
                    <a:lnTo>
                      <a:pt x="108" y="1211"/>
                    </a:lnTo>
                    <a:lnTo>
                      <a:pt x="108" y="1209"/>
                    </a:lnTo>
                    <a:lnTo>
                      <a:pt x="108" y="1206"/>
                    </a:lnTo>
                    <a:lnTo>
                      <a:pt x="110" y="1203"/>
                    </a:lnTo>
                    <a:lnTo>
                      <a:pt x="112" y="1199"/>
                    </a:lnTo>
                    <a:lnTo>
                      <a:pt x="115" y="1195"/>
                    </a:lnTo>
                    <a:lnTo>
                      <a:pt x="118" y="1192"/>
                    </a:lnTo>
                    <a:lnTo>
                      <a:pt x="119" y="1188"/>
                    </a:lnTo>
                    <a:lnTo>
                      <a:pt x="119" y="1185"/>
                    </a:lnTo>
                    <a:lnTo>
                      <a:pt x="120" y="1178"/>
                    </a:lnTo>
                    <a:lnTo>
                      <a:pt x="120" y="1172"/>
                    </a:lnTo>
                    <a:lnTo>
                      <a:pt x="121" y="1169"/>
                    </a:lnTo>
                    <a:lnTo>
                      <a:pt x="121" y="1167"/>
                    </a:lnTo>
                    <a:lnTo>
                      <a:pt x="124" y="1166"/>
                    </a:lnTo>
                    <a:lnTo>
                      <a:pt x="125" y="1165"/>
                    </a:lnTo>
                    <a:lnTo>
                      <a:pt x="130" y="1166"/>
                    </a:lnTo>
                    <a:lnTo>
                      <a:pt x="136" y="1170"/>
                    </a:lnTo>
                    <a:lnTo>
                      <a:pt x="139" y="1173"/>
                    </a:lnTo>
                    <a:lnTo>
                      <a:pt x="143" y="1174"/>
                    </a:lnTo>
                    <a:lnTo>
                      <a:pt x="146" y="1174"/>
                    </a:lnTo>
                    <a:lnTo>
                      <a:pt x="149" y="1173"/>
                    </a:lnTo>
                    <a:lnTo>
                      <a:pt x="152" y="1172"/>
                    </a:lnTo>
                    <a:lnTo>
                      <a:pt x="155" y="1169"/>
                    </a:lnTo>
                    <a:lnTo>
                      <a:pt x="156" y="1165"/>
                    </a:lnTo>
                    <a:lnTo>
                      <a:pt x="156" y="1161"/>
                    </a:lnTo>
                    <a:lnTo>
                      <a:pt x="154" y="1150"/>
                    </a:lnTo>
                    <a:lnTo>
                      <a:pt x="151" y="1140"/>
                    </a:lnTo>
                    <a:lnTo>
                      <a:pt x="151" y="1135"/>
                    </a:lnTo>
                    <a:lnTo>
                      <a:pt x="152" y="1130"/>
                    </a:lnTo>
                    <a:lnTo>
                      <a:pt x="155" y="1128"/>
                    </a:lnTo>
                    <a:lnTo>
                      <a:pt x="159" y="1125"/>
                    </a:lnTo>
                    <a:lnTo>
                      <a:pt x="169" y="1124"/>
                    </a:lnTo>
                    <a:lnTo>
                      <a:pt x="177" y="1123"/>
                    </a:lnTo>
                    <a:lnTo>
                      <a:pt x="184" y="1121"/>
                    </a:lnTo>
                    <a:lnTo>
                      <a:pt x="193" y="1116"/>
                    </a:lnTo>
                    <a:lnTo>
                      <a:pt x="200" y="1110"/>
                    </a:lnTo>
                    <a:lnTo>
                      <a:pt x="208" y="1105"/>
                    </a:lnTo>
                    <a:lnTo>
                      <a:pt x="219" y="1102"/>
                    </a:lnTo>
                    <a:lnTo>
                      <a:pt x="234" y="1098"/>
                    </a:lnTo>
                    <a:lnTo>
                      <a:pt x="252" y="1096"/>
                    </a:lnTo>
                    <a:lnTo>
                      <a:pt x="268" y="1091"/>
                    </a:lnTo>
                    <a:lnTo>
                      <a:pt x="274" y="1087"/>
                    </a:lnTo>
                    <a:lnTo>
                      <a:pt x="280" y="1084"/>
                    </a:lnTo>
                    <a:lnTo>
                      <a:pt x="284" y="1080"/>
                    </a:lnTo>
                    <a:lnTo>
                      <a:pt x="288" y="1077"/>
                    </a:lnTo>
                    <a:lnTo>
                      <a:pt x="293" y="1067"/>
                    </a:lnTo>
                    <a:lnTo>
                      <a:pt x="296" y="1060"/>
                    </a:lnTo>
                    <a:lnTo>
                      <a:pt x="296" y="1056"/>
                    </a:lnTo>
                    <a:lnTo>
                      <a:pt x="296" y="1053"/>
                    </a:lnTo>
                    <a:lnTo>
                      <a:pt x="295" y="1050"/>
                    </a:lnTo>
                    <a:lnTo>
                      <a:pt x="293" y="1047"/>
                    </a:lnTo>
                    <a:lnTo>
                      <a:pt x="290" y="1044"/>
                    </a:lnTo>
                    <a:lnTo>
                      <a:pt x="288" y="1043"/>
                    </a:lnTo>
                    <a:lnTo>
                      <a:pt x="284" y="1043"/>
                    </a:lnTo>
                    <a:lnTo>
                      <a:pt x="280" y="1044"/>
                    </a:lnTo>
                    <a:lnTo>
                      <a:pt x="271" y="1046"/>
                    </a:lnTo>
                    <a:lnTo>
                      <a:pt x="263" y="1049"/>
                    </a:lnTo>
                    <a:lnTo>
                      <a:pt x="258" y="1049"/>
                    </a:lnTo>
                    <a:lnTo>
                      <a:pt x="253" y="1049"/>
                    </a:lnTo>
                    <a:lnTo>
                      <a:pt x="247" y="1049"/>
                    </a:lnTo>
                    <a:lnTo>
                      <a:pt x="241" y="1047"/>
                    </a:lnTo>
                    <a:lnTo>
                      <a:pt x="236" y="1044"/>
                    </a:lnTo>
                    <a:lnTo>
                      <a:pt x="230" y="1042"/>
                    </a:lnTo>
                    <a:lnTo>
                      <a:pt x="225" y="1040"/>
                    </a:lnTo>
                    <a:lnTo>
                      <a:pt x="221" y="1036"/>
                    </a:lnTo>
                    <a:lnTo>
                      <a:pt x="219" y="1031"/>
                    </a:lnTo>
                    <a:lnTo>
                      <a:pt x="217" y="1025"/>
                    </a:lnTo>
                    <a:lnTo>
                      <a:pt x="215" y="1017"/>
                    </a:lnTo>
                    <a:lnTo>
                      <a:pt x="214" y="1010"/>
                    </a:lnTo>
                    <a:lnTo>
                      <a:pt x="212" y="992"/>
                    </a:lnTo>
                    <a:lnTo>
                      <a:pt x="209" y="976"/>
                    </a:lnTo>
                    <a:lnTo>
                      <a:pt x="208" y="967"/>
                    </a:lnTo>
                    <a:lnTo>
                      <a:pt x="206" y="960"/>
                    </a:lnTo>
                    <a:lnTo>
                      <a:pt x="203" y="954"/>
                    </a:lnTo>
                    <a:lnTo>
                      <a:pt x="200" y="947"/>
                    </a:lnTo>
                    <a:lnTo>
                      <a:pt x="193" y="936"/>
                    </a:lnTo>
                    <a:lnTo>
                      <a:pt x="183" y="927"/>
                    </a:lnTo>
                    <a:lnTo>
                      <a:pt x="175" y="917"/>
                    </a:lnTo>
                    <a:lnTo>
                      <a:pt x="167" y="904"/>
                    </a:lnTo>
                    <a:lnTo>
                      <a:pt x="163" y="898"/>
                    </a:lnTo>
                    <a:lnTo>
                      <a:pt x="159" y="891"/>
                    </a:lnTo>
                    <a:lnTo>
                      <a:pt x="157" y="884"/>
                    </a:lnTo>
                    <a:lnTo>
                      <a:pt x="156" y="876"/>
                    </a:lnTo>
                    <a:lnTo>
                      <a:pt x="154" y="869"/>
                    </a:lnTo>
                    <a:lnTo>
                      <a:pt x="150" y="858"/>
                    </a:lnTo>
                    <a:lnTo>
                      <a:pt x="145" y="848"/>
                    </a:lnTo>
                    <a:lnTo>
                      <a:pt x="139" y="836"/>
                    </a:lnTo>
                    <a:lnTo>
                      <a:pt x="127" y="815"/>
                    </a:lnTo>
                    <a:lnTo>
                      <a:pt x="117" y="797"/>
                    </a:lnTo>
                    <a:lnTo>
                      <a:pt x="106" y="783"/>
                    </a:lnTo>
                    <a:lnTo>
                      <a:pt x="96" y="770"/>
                    </a:lnTo>
                    <a:lnTo>
                      <a:pt x="87" y="758"/>
                    </a:lnTo>
                    <a:lnTo>
                      <a:pt x="77" y="750"/>
                    </a:lnTo>
                    <a:lnTo>
                      <a:pt x="73" y="745"/>
                    </a:lnTo>
                    <a:lnTo>
                      <a:pt x="69" y="740"/>
                    </a:lnTo>
                    <a:lnTo>
                      <a:pt x="66" y="735"/>
                    </a:lnTo>
                    <a:lnTo>
                      <a:pt x="64" y="730"/>
                    </a:lnTo>
                    <a:lnTo>
                      <a:pt x="63" y="724"/>
                    </a:lnTo>
                    <a:lnTo>
                      <a:pt x="63" y="718"/>
                    </a:lnTo>
                    <a:lnTo>
                      <a:pt x="66" y="712"/>
                    </a:lnTo>
                    <a:lnTo>
                      <a:pt x="68" y="706"/>
                    </a:lnTo>
                    <a:lnTo>
                      <a:pt x="73" y="700"/>
                    </a:lnTo>
                    <a:lnTo>
                      <a:pt x="76" y="696"/>
                    </a:lnTo>
                    <a:lnTo>
                      <a:pt x="80" y="693"/>
                    </a:lnTo>
                    <a:lnTo>
                      <a:pt x="83" y="690"/>
                    </a:lnTo>
                    <a:lnTo>
                      <a:pt x="92" y="688"/>
                    </a:lnTo>
                    <a:lnTo>
                      <a:pt x="100" y="686"/>
                    </a:lnTo>
                    <a:lnTo>
                      <a:pt x="104" y="684"/>
                    </a:lnTo>
                    <a:lnTo>
                      <a:pt x="107" y="682"/>
                    </a:lnTo>
                    <a:lnTo>
                      <a:pt x="110" y="677"/>
                    </a:lnTo>
                    <a:lnTo>
                      <a:pt x="111" y="674"/>
                    </a:lnTo>
                    <a:lnTo>
                      <a:pt x="111" y="669"/>
                    </a:lnTo>
                    <a:lnTo>
                      <a:pt x="110" y="664"/>
                    </a:lnTo>
                    <a:lnTo>
                      <a:pt x="107" y="659"/>
                    </a:lnTo>
                    <a:lnTo>
                      <a:pt x="102" y="656"/>
                    </a:lnTo>
                    <a:lnTo>
                      <a:pt x="94" y="649"/>
                    </a:lnTo>
                    <a:lnTo>
                      <a:pt x="87" y="640"/>
                    </a:lnTo>
                    <a:lnTo>
                      <a:pt x="85" y="637"/>
                    </a:lnTo>
                    <a:lnTo>
                      <a:pt x="83" y="631"/>
                    </a:lnTo>
                    <a:lnTo>
                      <a:pt x="83" y="626"/>
                    </a:lnTo>
                    <a:lnTo>
                      <a:pt x="86" y="620"/>
                    </a:lnTo>
                    <a:lnTo>
                      <a:pt x="87" y="615"/>
                    </a:lnTo>
                    <a:lnTo>
                      <a:pt x="87" y="611"/>
                    </a:lnTo>
                    <a:lnTo>
                      <a:pt x="86" y="606"/>
                    </a:lnTo>
                    <a:lnTo>
                      <a:pt x="85" y="601"/>
                    </a:lnTo>
                    <a:lnTo>
                      <a:pt x="79" y="594"/>
                    </a:lnTo>
                    <a:lnTo>
                      <a:pt x="74" y="586"/>
                    </a:lnTo>
                    <a:lnTo>
                      <a:pt x="73" y="581"/>
                    </a:lnTo>
                    <a:lnTo>
                      <a:pt x="71" y="576"/>
                    </a:lnTo>
                    <a:lnTo>
                      <a:pt x="73" y="570"/>
                    </a:lnTo>
                    <a:lnTo>
                      <a:pt x="75" y="564"/>
                    </a:lnTo>
                    <a:lnTo>
                      <a:pt x="79" y="558"/>
                    </a:lnTo>
                    <a:lnTo>
                      <a:pt x="82" y="554"/>
                    </a:lnTo>
                    <a:lnTo>
                      <a:pt x="87" y="548"/>
                    </a:lnTo>
                    <a:lnTo>
                      <a:pt x="93" y="543"/>
                    </a:lnTo>
                    <a:lnTo>
                      <a:pt x="99" y="539"/>
                    </a:lnTo>
                    <a:lnTo>
                      <a:pt x="105" y="537"/>
                    </a:lnTo>
                    <a:lnTo>
                      <a:pt x="110" y="536"/>
                    </a:lnTo>
                    <a:lnTo>
                      <a:pt x="115" y="535"/>
                    </a:lnTo>
                    <a:lnTo>
                      <a:pt x="129" y="535"/>
                    </a:lnTo>
                    <a:lnTo>
                      <a:pt x="148" y="537"/>
                    </a:lnTo>
                    <a:lnTo>
                      <a:pt x="164" y="539"/>
                    </a:lnTo>
                    <a:lnTo>
                      <a:pt x="174" y="539"/>
                    </a:lnTo>
                    <a:lnTo>
                      <a:pt x="176" y="537"/>
                    </a:lnTo>
                    <a:lnTo>
                      <a:pt x="177" y="535"/>
                    </a:lnTo>
                    <a:lnTo>
                      <a:pt x="177" y="530"/>
                    </a:lnTo>
                    <a:lnTo>
                      <a:pt x="177" y="525"/>
                    </a:lnTo>
                    <a:lnTo>
                      <a:pt x="175" y="506"/>
                    </a:lnTo>
                    <a:lnTo>
                      <a:pt x="171" y="481"/>
                    </a:lnTo>
                    <a:lnTo>
                      <a:pt x="168" y="456"/>
                    </a:lnTo>
                    <a:lnTo>
                      <a:pt x="167" y="440"/>
                    </a:lnTo>
                    <a:lnTo>
                      <a:pt x="167" y="425"/>
                    </a:lnTo>
                    <a:lnTo>
                      <a:pt x="170" y="407"/>
                    </a:lnTo>
                    <a:lnTo>
                      <a:pt x="174" y="390"/>
                    </a:lnTo>
                    <a:lnTo>
                      <a:pt x="180" y="373"/>
                    </a:lnTo>
                    <a:lnTo>
                      <a:pt x="184" y="366"/>
                    </a:lnTo>
                    <a:lnTo>
                      <a:pt x="188" y="360"/>
                    </a:lnTo>
                    <a:lnTo>
                      <a:pt x="193" y="354"/>
                    </a:lnTo>
                    <a:lnTo>
                      <a:pt x="199" y="350"/>
                    </a:lnTo>
                    <a:lnTo>
                      <a:pt x="205" y="347"/>
                    </a:lnTo>
                    <a:lnTo>
                      <a:pt x="211" y="344"/>
                    </a:lnTo>
                    <a:lnTo>
                      <a:pt x="217" y="343"/>
                    </a:lnTo>
                    <a:lnTo>
                      <a:pt x="224" y="342"/>
                    </a:lnTo>
                    <a:lnTo>
                      <a:pt x="236" y="340"/>
                    </a:lnTo>
                    <a:lnTo>
                      <a:pt x="244" y="336"/>
                    </a:lnTo>
                    <a:lnTo>
                      <a:pt x="247" y="334"/>
                    </a:lnTo>
                    <a:lnTo>
                      <a:pt x="250" y="330"/>
                    </a:lnTo>
                    <a:lnTo>
                      <a:pt x="252" y="327"/>
                    </a:lnTo>
                    <a:lnTo>
                      <a:pt x="252" y="322"/>
                    </a:lnTo>
                    <a:lnTo>
                      <a:pt x="252" y="310"/>
                    </a:lnTo>
                    <a:lnTo>
                      <a:pt x="252" y="296"/>
                    </a:lnTo>
                    <a:lnTo>
                      <a:pt x="252" y="289"/>
                    </a:lnTo>
                    <a:lnTo>
                      <a:pt x="253" y="283"/>
                    </a:lnTo>
                    <a:lnTo>
                      <a:pt x="256" y="277"/>
                    </a:lnTo>
                    <a:lnTo>
                      <a:pt x="258" y="272"/>
                    </a:lnTo>
                    <a:lnTo>
                      <a:pt x="263" y="270"/>
                    </a:lnTo>
                    <a:lnTo>
                      <a:pt x="268" y="266"/>
                    </a:lnTo>
                    <a:lnTo>
                      <a:pt x="274" y="265"/>
                    </a:lnTo>
                    <a:lnTo>
                      <a:pt x="280" y="264"/>
                    </a:lnTo>
                    <a:lnTo>
                      <a:pt x="291" y="262"/>
                    </a:lnTo>
                    <a:lnTo>
                      <a:pt x="303" y="264"/>
                    </a:lnTo>
                    <a:lnTo>
                      <a:pt x="315" y="266"/>
                    </a:lnTo>
                    <a:lnTo>
                      <a:pt x="326" y="266"/>
                    </a:lnTo>
                    <a:lnTo>
                      <a:pt x="331" y="265"/>
                    </a:lnTo>
                    <a:lnTo>
                      <a:pt x="335" y="264"/>
                    </a:lnTo>
                    <a:lnTo>
                      <a:pt x="339" y="261"/>
                    </a:lnTo>
                    <a:lnTo>
                      <a:pt x="344" y="259"/>
                    </a:lnTo>
                    <a:lnTo>
                      <a:pt x="351" y="252"/>
                    </a:lnTo>
                    <a:lnTo>
                      <a:pt x="357" y="247"/>
                    </a:lnTo>
                    <a:lnTo>
                      <a:pt x="359" y="246"/>
                    </a:lnTo>
                    <a:lnTo>
                      <a:pt x="363" y="245"/>
                    </a:lnTo>
                    <a:lnTo>
                      <a:pt x="365" y="246"/>
                    </a:lnTo>
                    <a:lnTo>
                      <a:pt x="367" y="247"/>
                    </a:lnTo>
                    <a:lnTo>
                      <a:pt x="370" y="249"/>
                    </a:lnTo>
                    <a:lnTo>
                      <a:pt x="371" y="252"/>
                    </a:lnTo>
                    <a:lnTo>
                      <a:pt x="372" y="255"/>
                    </a:lnTo>
                    <a:lnTo>
                      <a:pt x="371" y="258"/>
                    </a:lnTo>
                    <a:lnTo>
                      <a:pt x="369" y="265"/>
                    </a:lnTo>
                    <a:lnTo>
                      <a:pt x="365" y="271"/>
                    </a:lnTo>
                    <a:lnTo>
                      <a:pt x="364" y="274"/>
                    </a:lnTo>
                    <a:lnTo>
                      <a:pt x="363" y="278"/>
                    </a:lnTo>
                    <a:lnTo>
                      <a:pt x="363" y="284"/>
                    </a:lnTo>
                    <a:lnTo>
                      <a:pt x="363" y="289"/>
                    </a:lnTo>
                    <a:lnTo>
                      <a:pt x="364" y="300"/>
                    </a:lnTo>
                    <a:lnTo>
                      <a:pt x="367" y="310"/>
                    </a:lnTo>
                    <a:lnTo>
                      <a:pt x="372" y="321"/>
                    </a:lnTo>
                    <a:lnTo>
                      <a:pt x="377" y="331"/>
                    </a:lnTo>
                    <a:lnTo>
                      <a:pt x="382" y="343"/>
                    </a:lnTo>
                    <a:lnTo>
                      <a:pt x="385" y="356"/>
                    </a:lnTo>
                    <a:lnTo>
                      <a:pt x="387" y="369"/>
                    </a:lnTo>
                    <a:lnTo>
                      <a:pt x="385" y="380"/>
                    </a:lnTo>
                    <a:lnTo>
                      <a:pt x="384" y="388"/>
                    </a:lnTo>
                    <a:lnTo>
                      <a:pt x="383" y="397"/>
                    </a:lnTo>
                    <a:lnTo>
                      <a:pt x="382" y="409"/>
                    </a:lnTo>
                    <a:lnTo>
                      <a:pt x="382" y="422"/>
                    </a:lnTo>
                    <a:lnTo>
                      <a:pt x="382" y="435"/>
                    </a:lnTo>
                    <a:lnTo>
                      <a:pt x="382" y="444"/>
                    </a:lnTo>
                    <a:lnTo>
                      <a:pt x="382" y="461"/>
                    </a:lnTo>
                    <a:lnTo>
                      <a:pt x="382" y="479"/>
                    </a:lnTo>
                    <a:lnTo>
                      <a:pt x="382" y="482"/>
                    </a:lnTo>
                    <a:lnTo>
                      <a:pt x="383" y="486"/>
                    </a:lnTo>
                    <a:lnTo>
                      <a:pt x="384" y="487"/>
                    </a:lnTo>
                    <a:lnTo>
                      <a:pt x="387" y="488"/>
                    </a:lnTo>
                    <a:lnTo>
                      <a:pt x="392" y="489"/>
                    </a:lnTo>
                    <a:lnTo>
                      <a:pt x="402" y="488"/>
                    </a:lnTo>
                    <a:lnTo>
                      <a:pt x="419" y="486"/>
                    </a:lnTo>
                    <a:lnTo>
                      <a:pt x="440" y="483"/>
                    </a:lnTo>
                    <a:lnTo>
                      <a:pt x="451" y="482"/>
                    </a:lnTo>
                    <a:lnTo>
                      <a:pt x="461" y="482"/>
                    </a:lnTo>
                    <a:lnTo>
                      <a:pt x="471" y="483"/>
                    </a:lnTo>
                    <a:lnTo>
                      <a:pt x="477" y="486"/>
                    </a:lnTo>
                    <a:lnTo>
                      <a:pt x="483" y="488"/>
                    </a:lnTo>
                    <a:lnTo>
                      <a:pt x="486" y="491"/>
                    </a:lnTo>
                    <a:lnTo>
                      <a:pt x="490" y="492"/>
                    </a:lnTo>
                    <a:lnTo>
                      <a:pt x="494" y="492"/>
                    </a:lnTo>
                    <a:lnTo>
                      <a:pt x="496" y="491"/>
                    </a:lnTo>
                    <a:lnTo>
                      <a:pt x="498" y="488"/>
                    </a:lnTo>
                    <a:lnTo>
                      <a:pt x="499" y="485"/>
                    </a:lnTo>
                    <a:lnTo>
                      <a:pt x="502" y="481"/>
                    </a:lnTo>
                    <a:lnTo>
                      <a:pt x="504" y="472"/>
                    </a:lnTo>
                    <a:lnTo>
                      <a:pt x="507" y="466"/>
                    </a:lnTo>
                    <a:lnTo>
                      <a:pt x="509" y="463"/>
                    </a:lnTo>
                    <a:lnTo>
                      <a:pt x="511" y="462"/>
                    </a:lnTo>
                    <a:lnTo>
                      <a:pt x="515" y="461"/>
                    </a:lnTo>
                    <a:lnTo>
                      <a:pt x="518" y="461"/>
                    </a:lnTo>
                    <a:lnTo>
                      <a:pt x="523" y="461"/>
                    </a:lnTo>
                    <a:lnTo>
                      <a:pt x="527" y="460"/>
                    </a:lnTo>
                    <a:lnTo>
                      <a:pt x="529" y="459"/>
                    </a:lnTo>
                    <a:lnTo>
                      <a:pt x="532" y="455"/>
                    </a:lnTo>
                    <a:lnTo>
                      <a:pt x="532" y="453"/>
                    </a:lnTo>
                    <a:lnTo>
                      <a:pt x="532" y="449"/>
                    </a:lnTo>
                    <a:lnTo>
                      <a:pt x="530" y="447"/>
                    </a:lnTo>
                    <a:lnTo>
                      <a:pt x="529" y="443"/>
                    </a:lnTo>
                    <a:lnTo>
                      <a:pt x="527" y="441"/>
                    </a:lnTo>
                    <a:lnTo>
                      <a:pt x="524" y="437"/>
                    </a:lnTo>
                    <a:lnTo>
                      <a:pt x="524" y="435"/>
                    </a:lnTo>
                    <a:lnTo>
                      <a:pt x="523" y="431"/>
                    </a:lnTo>
                    <a:lnTo>
                      <a:pt x="524" y="429"/>
                    </a:lnTo>
                    <a:lnTo>
                      <a:pt x="527" y="426"/>
                    </a:lnTo>
                    <a:lnTo>
                      <a:pt x="530" y="425"/>
                    </a:lnTo>
                    <a:lnTo>
                      <a:pt x="535" y="423"/>
                    </a:lnTo>
                    <a:lnTo>
                      <a:pt x="542" y="422"/>
                    </a:lnTo>
                    <a:lnTo>
                      <a:pt x="549" y="418"/>
                    </a:lnTo>
                    <a:lnTo>
                      <a:pt x="559" y="413"/>
                    </a:lnTo>
                    <a:lnTo>
                      <a:pt x="568" y="409"/>
                    </a:lnTo>
                    <a:lnTo>
                      <a:pt x="589" y="396"/>
                    </a:lnTo>
                    <a:lnTo>
                      <a:pt x="606" y="382"/>
                    </a:lnTo>
                    <a:lnTo>
                      <a:pt x="622" y="369"/>
                    </a:lnTo>
                    <a:lnTo>
                      <a:pt x="637" y="356"/>
                    </a:lnTo>
                    <a:lnTo>
                      <a:pt x="652" y="344"/>
                    </a:lnTo>
                    <a:lnTo>
                      <a:pt x="665" y="336"/>
                    </a:lnTo>
                    <a:lnTo>
                      <a:pt x="671" y="333"/>
                    </a:lnTo>
                    <a:lnTo>
                      <a:pt x="677" y="330"/>
                    </a:lnTo>
                    <a:lnTo>
                      <a:pt x="683" y="329"/>
                    </a:lnTo>
                    <a:lnTo>
                      <a:pt x="688" y="329"/>
                    </a:lnTo>
                    <a:lnTo>
                      <a:pt x="693" y="330"/>
                    </a:lnTo>
                    <a:lnTo>
                      <a:pt x="698" y="333"/>
                    </a:lnTo>
                    <a:lnTo>
                      <a:pt x="702" y="337"/>
                    </a:lnTo>
                    <a:lnTo>
                      <a:pt x="705" y="343"/>
                    </a:lnTo>
                    <a:lnTo>
                      <a:pt x="711" y="355"/>
                    </a:lnTo>
                    <a:lnTo>
                      <a:pt x="715" y="366"/>
                    </a:lnTo>
                    <a:lnTo>
                      <a:pt x="718" y="374"/>
                    </a:lnTo>
                    <a:lnTo>
                      <a:pt x="722" y="384"/>
                    </a:lnTo>
                    <a:lnTo>
                      <a:pt x="725" y="387"/>
                    </a:lnTo>
                    <a:lnTo>
                      <a:pt x="729" y="390"/>
                    </a:lnTo>
                    <a:lnTo>
                      <a:pt x="734" y="391"/>
                    </a:lnTo>
                    <a:lnTo>
                      <a:pt x="740" y="391"/>
                    </a:lnTo>
                    <a:lnTo>
                      <a:pt x="744" y="390"/>
                    </a:lnTo>
                    <a:lnTo>
                      <a:pt x="750" y="386"/>
                    </a:lnTo>
                    <a:lnTo>
                      <a:pt x="755" y="382"/>
                    </a:lnTo>
                    <a:lnTo>
                      <a:pt x="760" y="378"/>
                    </a:lnTo>
                    <a:lnTo>
                      <a:pt x="767" y="367"/>
                    </a:lnTo>
                    <a:lnTo>
                      <a:pt x="774" y="357"/>
                    </a:lnTo>
                    <a:lnTo>
                      <a:pt x="782" y="349"/>
                    </a:lnTo>
                    <a:lnTo>
                      <a:pt x="790" y="342"/>
                    </a:lnTo>
                    <a:lnTo>
                      <a:pt x="793" y="338"/>
                    </a:lnTo>
                    <a:lnTo>
                      <a:pt x="797" y="333"/>
                    </a:lnTo>
                    <a:lnTo>
                      <a:pt x="800" y="325"/>
                    </a:lnTo>
                    <a:lnTo>
                      <a:pt x="804" y="317"/>
                    </a:lnTo>
                    <a:lnTo>
                      <a:pt x="807" y="309"/>
                    </a:lnTo>
                    <a:lnTo>
                      <a:pt x="811" y="300"/>
                    </a:lnTo>
                    <a:lnTo>
                      <a:pt x="816" y="293"/>
                    </a:lnTo>
                    <a:lnTo>
                      <a:pt x="820" y="287"/>
                    </a:lnTo>
                    <a:lnTo>
                      <a:pt x="826" y="281"/>
                    </a:lnTo>
                    <a:lnTo>
                      <a:pt x="832" y="279"/>
                    </a:lnTo>
                    <a:lnTo>
                      <a:pt x="838" y="277"/>
                    </a:lnTo>
                    <a:lnTo>
                      <a:pt x="843" y="278"/>
                    </a:lnTo>
                    <a:lnTo>
                      <a:pt x="847" y="279"/>
                    </a:lnTo>
                    <a:lnTo>
                      <a:pt x="850" y="283"/>
                    </a:lnTo>
                    <a:lnTo>
                      <a:pt x="853" y="286"/>
                    </a:lnTo>
                    <a:lnTo>
                      <a:pt x="854" y="292"/>
                    </a:lnTo>
                    <a:lnTo>
                      <a:pt x="855" y="303"/>
                    </a:lnTo>
                    <a:lnTo>
                      <a:pt x="857" y="311"/>
                    </a:lnTo>
                    <a:lnTo>
                      <a:pt x="860" y="312"/>
                    </a:lnTo>
                    <a:lnTo>
                      <a:pt x="862" y="312"/>
                    </a:lnTo>
                    <a:lnTo>
                      <a:pt x="864" y="311"/>
                    </a:lnTo>
                    <a:lnTo>
                      <a:pt x="867" y="309"/>
                    </a:lnTo>
                    <a:lnTo>
                      <a:pt x="870" y="305"/>
                    </a:lnTo>
                    <a:lnTo>
                      <a:pt x="873" y="303"/>
                    </a:lnTo>
                    <a:lnTo>
                      <a:pt x="875" y="300"/>
                    </a:lnTo>
                    <a:lnTo>
                      <a:pt x="879" y="299"/>
                    </a:lnTo>
                    <a:lnTo>
                      <a:pt x="882" y="299"/>
                    </a:lnTo>
                    <a:lnTo>
                      <a:pt x="886" y="300"/>
                    </a:lnTo>
                    <a:lnTo>
                      <a:pt x="889" y="302"/>
                    </a:lnTo>
                    <a:lnTo>
                      <a:pt x="894" y="303"/>
                    </a:lnTo>
                    <a:lnTo>
                      <a:pt x="900" y="305"/>
                    </a:lnTo>
                    <a:lnTo>
                      <a:pt x="906" y="306"/>
                    </a:lnTo>
                    <a:lnTo>
                      <a:pt x="912" y="306"/>
                    </a:lnTo>
                    <a:lnTo>
                      <a:pt x="918" y="306"/>
                    </a:lnTo>
                    <a:lnTo>
                      <a:pt x="931" y="304"/>
                    </a:lnTo>
                    <a:lnTo>
                      <a:pt x="944" y="302"/>
                    </a:lnTo>
                    <a:lnTo>
                      <a:pt x="956" y="298"/>
                    </a:lnTo>
                    <a:lnTo>
                      <a:pt x="967" y="292"/>
                    </a:lnTo>
                    <a:lnTo>
                      <a:pt x="976" y="285"/>
                    </a:lnTo>
                    <a:lnTo>
                      <a:pt x="986" y="279"/>
                    </a:lnTo>
                    <a:lnTo>
                      <a:pt x="995" y="274"/>
                    </a:lnTo>
                    <a:lnTo>
                      <a:pt x="1003" y="268"/>
                    </a:lnTo>
                    <a:lnTo>
                      <a:pt x="1006" y="265"/>
                    </a:lnTo>
                    <a:lnTo>
                      <a:pt x="1007" y="261"/>
                    </a:lnTo>
                    <a:lnTo>
                      <a:pt x="1007" y="256"/>
                    </a:lnTo>
                    <a:lnTo>
                      <a:pt x="1005" y="251"/>
                    </a:lnTo>
                    <a:lnTo>
                      <a:pt x="999" y="239"/>
                    </a:lnTo>
                    <a:lnTo>
                      <a:pt x="992" y="227"/>
                    </a:lnTo>
                    <a:lnTo>
                      <a:pt x="986" y="214"/>
                    </a:lnTo>
                    <a:lnTo>
                      <a:pt x="981" y="201"/>
                    </a:lnTo>
                    <a:lnTo>
                      <a:pt x="980" y="195"/>
                    </a:lnTo>
                    <a:lnTo>
                      <a:pt x="979" y="190"/>
                    </a:lnTo>
                    <a:lnTo>
                      <a:pt x="979" y="186"/>
                    </a:lnTo>
                    <a:lnTo>
                      <a:pt x="980" y="184"/>
                    </a:lnTo>
                    <a:lnTo>
                      <a:pt x="982" y="183"/>
                    </a:lnTo>
                    <a:lnTo>
                      <a:pt x="984" y="182"/>
                    </a:lnTo>
                    <a:lnTo>
                      <a:pt x="988" y="183"/>
                    </a:lnTo>
                    <a:lnTo>
                      <a:pt x="993" y="184"/>
                    </a:lnTo>
                    <a:lnTo>
                      <a:pt x="996" y="186"/>
                    </a:lnTo>
                    <a:lnTo>
                      <a:pt x="1001" y="188"/>
                    </a:lnTo>
                    <a:lnTo>
                      <a:pt x="1005" y="188"/>
                    </a:lnTo>
                    <a:lnTo>
                      <a:pt x="1007" y="186"/>
                    </a:lnTo>
                    <a:lnTo>
                      <a:pt x="1009" y="185"/>
                    </a:lnTo>
                    <a:lnTo>
                      <a:pt x="1011" y="183"/>
                    </a:lnTo>
                    <a:lnTo>
                      <a:pt x="1012" y="179"/>
                    </a:lnTo>
                    <a:lnTo>
                      <a:pt x="1011" y="173"/>
                    </a:lnTo>
                    <a:lnTo>
                      <a:pt x="1007" y="163"/>
                    </a:lnTo>
                    <a:lnTo>
                      <a:pt x="1003" y="152"/>
                    </a:lnTo>
                    <a:lnTo>
                      <a:pt x="1000" y="140"/>
                    </a:lnTo>
                    <a:lnTo>
                      <a:pt x="999" y="123"/>
                    </a:lnTo>
                    <a:lnTo>
                      <a:pt x="1000" y="114"/>
                    </a:lnTo>
                    <a:lnTo>
                      <a:pt x="1002" y="107"/>
                    </a:lnTo>
                    <a:lnTo>
                      <a:pt x="1005" y="101"/>
                    </a:lnTo>
                    <a:lnTo>
                      <a:pt x="1009" y="96"/>
                    </a:lnTo>
                    <a:lnTo>
                      <a:pt x="1020" y="88"/>
                    </a:lnTo>
                    <a:lnTo>
                      <a:pt x="1032" y="79"/>
                    </a:lnTo>
                    <a:lnTo>
                      <a:pt x="1039" y="76"/>
                    </a:lnTo>
                    <a:lnTo>
                      <a:pt x="1045" y="73"/>
                    </a:lnTo>
                    <a:lnTo>
                      <a:pt x="1051" y="71"/>
                    </a:lnTo>
                    <a:lnTo>
                      <a:pt x="1058" y="70"/>
                    </a:lnTo>
                    <a:lnTo>
                      <a:pt x="1074" y="67"/>
                    </a:lnTo>
                    <a:lnTo>
                      <a:pt x="1093" y="69"/>
                    </a:lnTo>
                    <a:lnTo>
                      <a:pt x="1103" y="69"/>
                    </a:lnTo>
                    <a:lnTo>
                      <a:pt x="1116" y="69"/>
                    </a:lnTo>
                    <a:lnTo>
                      <a:pt x="1128" y="67"/>
                    </a:lnTo>
                    <a:lnTo>
                      <a:pt x="1140" y="65"/>
                    </a:lnTo>
                    <a:lnTo>
                      <a:pt x="1151" y="63"/>
                    </a:lnTo>
                    <a:lnTo>
                      <a:pt x="1160" y="59"/>
                    </a:lnTo>
                    <a:lnTo>
                      <a:pt x="1164" y="57"/>
                    </a:lnTo>
                    <a:lnTo>
                      <a:pt x="1168" y="54"/>
                    </a:lnTo>
                    <a:lnTo>
                      <a:pt x="1170" y="52"/>
                    </a:lnTo>
                    <a:lnTo>
                      <a:pt x="1171" y="50"/>
                    </a:lnTo>
                    <a:lnTo>
                      <a:pt x="1172" y="39"/>
                    </a:lnTo>
                    <a:lnTo>
                      <a:pt x="1175" y="28"/>
                    </a:lnTo>
                    <a:lnTo>
                      <a:pt x="1176" y="23"/>
                    </a:lnTo>
                    <a:lnTo>
                      <a:pt x="1178" y="20"/>
                    </a:lnTo>
                    <a:lnTo>
                      <a:pt x="1182" y="16"/>
                    </a:lnTo>
                    <a:lnTo>
                      <a:pt x="1188" y="15"/>
                    </a:lnTo>
                    <a:lnTo>
                      <a:pt x="1201" y="14"/>
                    </a:lnTo>
                    <a:lnTo>
                      <a:pt x="1214" y="13"/>
                    </a:lnTo>
                    <a:lnTo>
                      <a:pt x="1221" y="13"/>
                    </a:lnTo>
                    <a:lnTo>
                      <a:pt x="1229" y="10"/>
                    </a:lnTo>
                    <a:lnTo>
                      <a:pt x="1238" y="8"/>
                    </a:lnTo>
                    <a:lnTo>
                      <a:pt x="1250" y="4"/>
                    </a:lnTo>
                    <a:lnTo>
                      <a:pt x="1260" y="1"/>
                    </a:lnTo>
                    <a:lnTo>
                      <a:pt x="1270" y="0"/>
                    </a:lnTo>
                    <a:lnTo>
                      <a:pt x="1278" y="0"/>
                    </a:lnTo>
                    <a:lnTo>
                      <a:pt x="1285" y="0"/>
                    </a:lnTo>
                    <a:lnTo>
                      <a:pt x="1291" y="3"/>
                    </a:lnTo>
                    <a:lnTo>
                      <a:pt x="1296" y="7"/>
                    </a:lnTo>
                    <a:lnTo>
                      <a:pt x="1301" y="12"/>
                    </a:lnTo>
                    <a:lnTo>
                      <a:pt x="1304" y="18"/>
                    </a:lnTo>
                    <a:lnTo>
                      <a:pt x="1314" y="33"/>
                    </a:lnTo>
                    <a:lnTo>
                      <a:pt x="1324" y="48"/>
                    </a:lnTo>
                    <a:lnTo>
                      <a:pt x="1336" y="64"/>
                    </a:lnTo>
                    <a:lnTo>
                      <a:pt x="1348" y="78"/>
                    </a:lnTo>
                    <a:lnTo>
                      <a:pt x="1354" y="84"/>
                    </a:lnTo>
                    <a:lnTo>
                      <a:pt x="1358" y="89"/>
                    </a:lnTo>
                    <a:lnTo>
                      <a:pt x="1361" y="95"/>
                    </a:lnTo>
                    <a:lnTo>
                      <a:pt x="1365" y="100"/>
                    </a:lnTo>
                    <a:lnTo>
                      <a:pt x="1366" y="106"/>
                    </a:lnTo>
                    <a:lnTo>
                      <a:pt x="1367" y="110"/>
                    </a:lnTo>
                    <a:lnTo>
                      <a:pt x="1368" y="116"/>
                    </a:lnTo>
                    <a:lnTo>
                      <a:pt x="1368" y="121"/>
                    </a:lnTo>
                    <a:lnTo>
                      <a:pt x="1367" y="126"/>
                    </a:lnTo>
                    <a:lnTo>
                      <a:pt x="1366" y="129"/>
                    </a:lnTo>
                    <a:lnTo>
                      <a:pt x="1364" y="133"/>
                    </a:lnTo>
                    <a:lnTo>
                      <a:pt x="1362" y="135"/>
                    </a:lnTo>
                    <a:lnTo>
                      <a:pt x="1357" y="141"/>
                    </a:lnTo>
                    <a:lnTo>
                      <a:pt x="1353" y="147"/>
                    </a:lnTo>
                    <a:lnTo>
                      <a:pt x="1351" y="149"/>
                    </a:lnTo>
                    <a:lnTo>
                      <a:pt x="1351" y="152"/>
                    </a:lnTo>
                    <a:lnTo>
                      <a:pt x="1352" y="154"/>
                    </a:lnTo>
                    <a:lnTo>
                      <a:pt x="1354" y="155"/>
                    </a:lnTo>
                    <a:lnTo>
                      <a:pt x="1360" y="159"/>
                    </a:lnTo>
                    <a:lnTo>
                      <a:pt x="1367" y="161"/>
                    </a:lnTo>
                    <a:lnTo>
                      <a:pt x="1376" y="166"/>
                    </a:lnTo>
                    <a:lnTo>
                      <a:pt x="1384" y="173"/>
                    </a:lnTo>
                    <a:lnTo>
                      <a:pt x="1387" y="178"/>
                    </a:lnTo>
                    <a:lnTo>
                      <a:pt x="1392" y="183"/>
                    </a:lnTo>
                    <a:lnTo>
                      <a:pt x="1395" y="190"/>
                    </a:lnTo>
                    <a:lnTo>
                      <a:pt x="1397" y="196"/>
                    </a:lnTo>
                    <a:lnTo>
                      <a:pt x="1399" y="203"/>
                    </a:lnTo>
                    <a:lnTo>
                      <a:pt x="1403" y="209"/>
                    </a:lnTo>
                    <a:lnTo>
                      <a:pt x="1406" y="212"/>
                    </a:lnTo>
                    <a:lnTo>
                      <a:pt x="1410" y="216"/>
                    </a:lnTo>
                    <a:lnTo>
                      <a:pt x="1415" y="218"/>
                    </a:lnTo>
                    <a:lnTo>
                      <a:pt x="1420" y="218"/>
                    </a:lnTo>
                    <a:lnTo>
                      <a:pt x="1424" y="217"/>
                    </a:lnTo>
                    <a:lnTo>
                      <a:pt x="1429" y="215"/>
                    </a:lnTo>
                    <a:lnTo>
                      <a:pt x="1435" y="212"/>
                    </a:lnTo>
                    <a:lnTo>
                      <a:pt x="1440" y="211"/>
                    </a:lnTo>
                    <a:lnTo>
                      <a:pt x="1445" y="211"/>
                    </a:lnTo>
                    <a:lnTo>
                      <a:pt x="1449" y="214"/>
                    </a:lnTo>
                    <a:lnTo>
                      <a:pt x="1453" y="216"/>
                    </a:lnTo>
                    <a:lnTo>
                      <a:pt x="1456" y="221"/>
                    </a:lnTo>
                    <a:lnTo>
                      <a:pt x="1460" y="227"/>
                    </a:lnTo>
                    <a:lnTo>
                      <a:pt x="1461" y="234"/>
                    </a:lnTo>
                    <a:lnTo>
                      <a:pt x="1462" y="247"/>
                    </a:lnTo>
                    <a:lnTo>
                      <a:pt x="1464" y="256"/>
                    </a:lnTo>
                    <a:lnTo>
                      <a:pt x="1462" y="265"/>
                    </a:lnTo>
                    <a:lnTo>
                      <a:pt x="1462" y="273"/>
                    </a:lnTo>
                    <a:lnTo>
                      <a:pt x="1462" y="281"/>
                    </a:lnTo>
                    <a:lnTo>
                      <a:pt x="1465" y="289"/>
                    </a:lnTo>
                    <a:lnTo>
                      <a:pt x="1467" y="294"/>
                    </a:lnTo>
                    <a:lnTo>
                      <a:pt x="1471" y="300"/>
                    </a:lnTo>
                    <a:lnTo>
                      <a:pt x="1473" y="304"/>
                    </a:lnTo>
                    <a:lnTo>
                      <a:pt x="1473" y="308"/>
                    </a:lnTo>
                    <a:lnTo>
                      <a:pt x="1474" y="314"/>
                    </a:lnTo>
                    <a:lnTo>
                      <a:pt x="1473" y="318"/>
                    </a:lnTo>
                    <a:lnTo>
                      <a:pt x="1472" y="329"/>
                    </a:lnTo>
                    <a:lnTo>
                      <a:pt x="1468" y="338"/>
                    </a:lnTo>
                    <a:lnTo>
                      <a:pt x="1466" y="341"/>
                    </a:lnTo>
                    <a:lnTo>
                      <a:pt x="1462" y="343"/>
                    </a:lnTo>
                    <a:lnTo>
                      <a:pt x="1460" y="344"/>
                    </a:lnTo>
                    <a:lnTo>
                      <a:pt x="1456" y="344"/>
                    </a:lnTo>
                    <a:lnTo>
                      <a:pt x="1448" y="341"/>
                    </a:lnTo>
                    <a:lnTo>
                      <a:pt x="1440" y="336"/>
                    </a:lnTo>
                    <a:lnTo>
                      <a:pt x="1433" y="331"/>
                    </a:lnTo>
                    <a:lnTo>
                      <a:pt x="1424" y="329"/>
                    </a:lnTo>
                    <a:lnTo>
                      <a:pt x="1421" y="329"/>
                    </a:lnTo>
                    <a:lnTo>
                      <a:pt x="1418" y="330"/>
                    </a:lnTo>
                    <a:lnTo>
                      <a:pt x="1415" y="333"/>
                    </a:lnTo>
                    <a:lnTo>
                      <a:pt x="1412" y="336"/>
                    </a:lnTo>
                    <a:lnTo>
                      <a:pt x="1410" y="341"/>
                    </a:lnTo>
                    <a:lnTo>
                      <a:pt x="1410" y="347"/>
                    </a:lnTo>
                    <a:lnTo>
                      <a:pt x="1410" y="353"/>
                    </a:lnTo>
                    <a:lnTo>
                      <a:pt x="1411" y="359"/>
                    </a:lnTo>
                    <a:lnTo>
                      <a:pt x="1414" y="365"/>
                    </a:lnTo>
                    <a:lnTo>
                      <a:pt x="1416" y="371"/>
                    </a:lnTo>
                    <a:lnTo>
                      <a:pt x="1420" y="377"/>
                    </a:lnTo>
                    <a:lnTo>
                      <a:pt x="1424" y="381"/>
                    </a:lnTo>
                    <a:lnTo>
                      <a:pt x="1434" y="391"/>
                    </a:lnTo>
                    <a:lnTo>
                      <a:pt x="1446" y="403"/>
                    </a:lnTo>
                    <a:lnTo>
                      <a:pt x="1458" y="415"/>
                    </a:lnTo>
                    <a:lnTo>
                      <a:pt x="1468" y="428"/>
                    </a:lnTo>
                    <a:lnTo>
                      <a:pt x="1472" y="434"/>
                    </a:lnTo>
                    <a:lnTo>
                      <a:pt x="1475" y="440"/>
                    </a:lnTo>
                    <a:lnTo>
                      <a:pt x="1477" y="444"/>
                    </a:lnTo>
                    <a:lnTo>
                      <a:pt x="1478" y="449"/>
                    </a:lnTo>
                    <a:lnTo>
                      <a:pt x="1478" y="459"/>
                    </a:lnTo>
                    <a:lnTo>
                      <a:pt x="1477" y="467"/>
                    </a:lnTo>
                    <a:lnTo>
                      <a:pt x="1475" y="475"/>
                    </a:lnTo>
                    <a:lnTo>
                      <a:pt x="1475" y="482"/>
                    </a:lnTo>
                    <a:lnTo>
                      <a:pt x="1477" y="485"/>
                    </a:lnTo>
                    <a:lnTo>
                      <a:pt x="1479" y="487"/>
                    </a:lnTo>
                    <a:lnTo>
                      <a:pt x="1481" y="489"/>
                    </a:lnTo>
                    <a:lnTo>
                      <a:pt x="1485" y="492"/>
                    </a:lnTo>
                    <a:lnTo>
                      <a:pt x="1492" y="497"/>
                    </a:lnTo>
                    <a:lnTo>
                      <a:pt x="1496" y="501"/>
                    </a:lnTo>
                    <a:lnTo>
                      <a:pt x="1497" y="507"/>
                    </a:lnTo>
                    <a:lnTo>
                      <a:pt x="1497" y="517"/>
                    </a:lnTo>
                    <a:lnTo>
                      <a:pt x="1498" y="526"/>
                    </a:lnTo>
                    <a:lnTo>
                      <a:pt x="1499" y="535"/>
                    </a:lnTo>
                    <a:lnTo>
                      <a:pt x="1500" y="538"/>
                    </a:lnTo>
                    <a:lnTo>
                      <a:pt x="1503" y="541"/>
                    </a:lnTo>
                    <a:lnTo>
                      <a:pt x="1505" y="542"/>
                    </a:lnTo>
                    <a:lnTo>
                      <a:pt x="1508" y="543"/>
                    </a:lnTo>
                    <a:lnTo>
                      <a:pt x="1511" y="543"/>
                    </a:lnTo>
                    <a:lnTo>
                      <a:pt x="1515" y="541"/>
                    </a:lnTo>
                    <a:lnTo>
                      <a:pt x="1518" y="538"/>
                    </a:lnTo>
                    <a:lnTo>
                      <a:pt x="1523" y="535"/>
                    </a:lnTo>
                    <a:lnTo>
                      <a:pt x="1528" y="531"/>
                    </a:lnTo>
                    <a:lnTo>
                      <a:pt x="1532" y="529"/>
                    </a:lnTo>
                    <a:lnTo>
                      <a:pt x="1538" y="526"/>
                    </a:lnTo>
                    <a:lnTo>
                      <a:pt x="1544" y="524"/>
                    </a:lnTo>
                    <a:lnTo>
                      <a:pt x="1557" y="523"/>
                    </a:lnTo>
                    <a:lnTo>
                      <a:pt x="1571" y="523"/>
                    </a:lnTo>
                    <a:lnTo>
                      <a:pt x="1585" y="523"/>
                    </a:lnTo>
                    <a:lnTo>
                      <a:pt x="1601" y="523"/>
                    </a:lnTo>
                    <a:lnTo>
                      <a:pt x="1622" y="520"/>
                    </a:lnTo>
                    <a:lnTo>
                      <a:pt x="1638" y="518"/>
                    </a:lnTo>
                    <a:lnTo>
                      <a:pt x="1647" y="517"/>
                    </a:lnTo>
                    <a:lnTo>
                      <a:pt x="1654" y="517"/>
                    </a:lnTo>
                    <a:lnTo>
                      <a:pt x="1660" y="518"/>
                    </a:lnTo>
                    <a:lnTo>
                      <a:pt x="1666" y="522"/>
                    </a:lnTo>
                    <a:lnTo>
                      <a:pt x="1672" y="526"/>
                    </a:lnTo>
                    <a:lnTo>
                      <a:pt x="1679" y="530"/>
                    </a:lnTo>
                    <a:lnTo>
                      <a:pt x="1686" y="532"/>
                    </a:lnTo>
                    <a:lnTo>
                      <a:pt x="1693" y="533"/>
                    </a:lnTo>
                    <a:lnTo>
                      <a:pt x="1701" y="535"/>
                    </a:lnTo>
                    <a:lnTo>
                      <a:pt x="1711" y="535"/>
                    </a:lnTo>
                    <a:lnTo>
                      <a:pt x="1720" y="535"/>
                    </a:lnTo>
                    <a:lnTo>
                      <a:pt x="1731" y="532"/>
                    </a:lnTo>
                    <a:lnTo>
                      <a:pt x="1749" y="529"/>
                    </a:lnTo>
                    <a:lnTo>
                      <a:pt x="1763" y="524"/>
                    </a:lnTo>
                    <a:lnTo>
                      <a:pt x="1769" y="523"/>
                    </a:lnTo>
                    <a:lnTo>
                      <a:pt x="1773" y="522"/>
                    </a:lnTo>
                    <a:lnTo>
                      <a:pt x="1776" y="522"/>
                    </a:lnTo>
                    <a:lnTo>
                      <a:pt x="1779" y="524"/>
                    </a:lnTo>
                    <a:lnTo>
                      <a:pt x="1779" y="527"/>
                    </a:lnTo>
                    <a:lnTo>
                      <a:pt x="1777" y="533"/>
                    </a:lnTo>
                    <a:lnTo>
                      <a:pt x="1774" y="543"/>
                    </a:lnTo>
                    <a:lnTo>
                      <a:pt x="1769" y="556"/>
                    </a:lnTo>
                    <a:lnTo>
                      <a:pt x="1764" y="571"/>
                    </a:lnTo>
                    <a:lnTo>
                      <a:pt x="1758" y="588"/>
                    </a:lnTo>
                    <a:lnTo>
                      <a:pt x="1755" y="598"/>
                    </a:lnTo>
                    <a:lnTo>
                      <a:pt x="1751" y="605"/>
                    </a:lnTo>
                    <a:lnTo>
                      <a:pt x="1748" y="611"/>
                    </a:lnTo>
                    <a:lnTo>
                      <a:pt x="1744" y="615"/>
                    </a:lnTo>
                    <a:lnTo>
                      <a:pt x="1738" y="617"/>
                    </a:lnTo>
                    <a:lnTo>
                      <a:pt x="1731" y="618"/>
                    </a:lnTo>
                    <a:lnTo>
                      <a:pt x="1724" y="619"/>
                    </a:lnTo>
                    <a:lnTo>
                      <a:pt x="1714" y="619"/>
                    </a:lnTo>
                    <a:lnTo>
                      <a:pt x="1707" y="620"/>
                    </a:lnTo>
                    <a:lnTo>
                      <a:pt x="1700" y="623"/>
                    </a:lnTo>
                    <a:lnTo>
                      <a:pt x="1697" y="624"/>
                    </a:lnTo>
                    <a:lnTo>
                      <a:pt x="1694" y="625"/>
                    </a:lnTo>
                    <a:lnTo>
                      <a:pt x="1692" y="627"/>
                    </a:lnTo>
                    <a:lnTo>
                      <a:pt x="1691" y="631"/>
                    </a:lnTo>
                    <a:lnTo>
                      <a:pt x="1691" y="633"/>
                    </a:lnTo>
                    <a:lnTo>
                      <a:pt x="1691" y="636"/>
                    </a:lnTo>
                    <a:lnTo>
                      <a:pt x="1693" y="638"/>
                    </a:lnTo>
                    <a:lnTo>
                      <a:pt x="1695" y="642"/>
                    </a:lnTo>
                    <a:lnTo>
                      <a:pt x="1701" y="646"/>
                    </a:lnTo>
                    <a:lnTo>
                      <a:pt x="1710" y="652"/>
                    </a:lnTo>
                    <a:lnTo>
                      <a:pt x="1717" y="658"/>
                    </a:lnTo>
                    <a:lnTo>
                      <a:pt x="1724" y="664"/>
                    </a:lnTo>
                    <a:lnTo>
                      <a:pt x="1726" y="669"/>
                    </a:lnTo>
                    <a:lnTo>
                      <a:pt x="1727" y="672"/>
                    </a:lnTo>
                    <a:lnTo>
                      <a:pt x="1729" y="677"/>
                    </a:lnTo>
                    <a:lnTo>
                      <a:pt x="1727" y="682"/>
                    </a:lnTo>
                    <a:lnTo>
                      <a:pt x="1726" y="684"/>
                    </a:lnTo>
                    <a:lnTo>
                      <a:pt x="1721" y="687"/>
                    </a:lnTo>
                    <a:lnTo>
                      <a:pt x="1716" y="689"/>
                    </a:lnTo>
                    <a:lnTo>
                      <a:pt x="1710" y="690"/>
                    </a:lnTo>
                    <a:lnTo>
                      <a:pt x="1697" y="694"/>
                    </a:lnTo>
                    <a:lnTo>
                      <a:pt x="1688" y="697"/>
                    </a:lnTo>
                    <a:lnTo>
                      <a:pt x="1683" y="703"/>
                    </a:lnTo>
                    <a:lnTo>
                      <a:pt x="1680" y="709"/>
                    </a:lnTo>
                    <a:lnTo>
                      <a:pt x="1677" y="715"/>
                    </a:lnTo>
                    <a:lnTo>
                      <a:pt x="1676" y="722"/>
                    </a:lnTo>
                    <a:lnTo>
                      <a:pt x="1676" y="728"/>
                    </a:lnTo>
                    <a:lnTo>
                      <a:pt x="1676" y="734"/>
                    </a:lnTo>
                    <a:lnTo>
                      <a:pt x="1677" y="740"/>
                    </a:lnTo>
                    <a:lnTo>
                      <a:pt x="1680" y="746"/>
                    </a:lnTo>
                    <a:lnTo>
                      <a:pt x="1682" y="752"/>
                    </a:lnTo>
                    <a:lnTo>
                      <a:pt x="1687" y="759"/>
                    </a:lnTo>
                    <a:lnTo>
                      <a:pt x="1693" y="766"/>
                    </a:lnTo>
                    <a:lnTo>
                      <a:pt x="1700" y="773"/>
                    </a:lnTo>
                    <a:lnTo>
                      <a:pt x="1716" y="788"/>
                    </a:lnTo>
                    <a:lnTo>
                      <a:pt x="1730" y="800"/>
                    </a:lnTo>
                    <a:lnTo>
                      <a:pt x="1737" y="803"/>
                    </a:lnTo>
                    <a:lnTo>
                      <a:pt x="1743" y="806"/>
                    </a:lnTo>
                    <a:lnTo>
                      <a:pt x="1748" y="807"/>
                    </a:lnTo>
                    <a:lnTo>
                      <a:pt x="1752" y="807"/>
                    </a:lnTo>
                    <a:lnTo>
                      <a:pt x="1760" y="806"/>
                    </a:lnTo>
                    <a:lnTo>
                      <a:pt x="1768" y="802"/>
                    </a:lnTo>
                    <a:lnTo>
                      <a:pt x="1771" y="800"/>
                    </a:lnTo>
                    <a:lnTo>
                      <a:pt x="1775" y="798"/>
                    </a:lnTo>
                    <a:lnTo>
                      <a:pt x="1777" y="798"/>
                    </a:lnTo>
                    <a:lnTo>
                      <a:pt x="1779" y="800"/>
                    </a:lnTo>
                    <a:lnTo>
                      <a:pt x="1780" y="804"/>
                    </a:lnTo>
                    <a:lnTo>
                      <a:pt x="1780" y="814"/>
                    </a:lnTo>
                    <a:lnTo>
                      <a:pt x="1781" y="820"/>
                    </a:lnTo>
                    <a:lnTo>
                      <a:pt x="1783" y="825"/>
                    </a:lnTo>
                    <a:lnTo>
                      <a:pt x="1787" y="831"/>
                    </a:lnTo>
                    <a:lnTo>
                      <a:pt x="1792" y="836"/>
                    </a:lnTo>
                    <a:lnTo>
                      <a:pt x="1798" y="842"/>
                    </a:lnTo>
                    <a:lnTo>
                      <a:pt x="1804" y="847"/>
                    </a:lnTo>
                    <a:lnTo>
                      <a:pt x="1811" y="852"/>
                    </a:lnTo>
                    <a:lnTo>
                      <a:pt x="1818" y="856"/>
                    </a:lnTo>
                    <a:lnTo>
                      <a:pt x="1824" y="859"/>
                    </a:lnTo>
                    <a:lnTo>
                      <a:pt x="1830" y="860"/>
                    </a:lnTo>
                    <a:lnTo>
                      <a:pt x="1836" y="861"/>
                    </a:lnTo>
                    <a:lnTo>
                      <a:pt x="1840" y="860"/>
                    </a:lnTo>
                    <a:lnTo>
                      <a:pt x="1851" y="858"/>
                    </a:lnTo>
                    <a:lnTo>
                      <a:pt x="1863" y="853"/>
                    </a:lnTo>
                    <a:lnTo>
                      <a:pt x="1870" y="850"/>
                    </a:lnTo>
                    <a:lnTo>
                      <a:pt x="1878" y="847"/>
                    </a:lnTo>
                    <a:lnTo>
                      <a:pt x="1887" y="846"/>
                    </a:lnTo>
                    <a:lnTo>
                      <a:pt x="1896" y="846"/>
                    </a:lnTo>
                    <a:lnTo>
                      <a:pt x="1906" y="847"/>
                    </a:lnTo>
                    <a:lnTo>
                      <a:pt x="1914" y="851"/>
                    </a:lnTo>
                    <a:lnTo>
                      <a:pt x="1918" y="853"/>
                    </a:lnTo>
                    <a:lnTo>
                      <a:pt x="1921" y="856"/>
                    </a:lnTo>
                    <a:lnTo>
                      <a:pt x="1924" y="859"/>
                    </a:lnTo>
                    <a:lnTo>
                      <a:pt x="1927" y="864"/>
                    </a:lnTo>
                    <a:lnTo>
                      <a:pt x="1931" y="872"/>
                    </a:lnTo>
                    <a:lnTo>
                      <a:pt x="1933" y="880"/>
                    </a:lnTo>
                    <a:lnTo>
                      <a:pt x="1933" y="889"/>
                    </a:lnTo>
                    <a:lnTo>
                      <a:pt x="1933" y="897"/>
                    </a:lnTo>
                    <a:lnTo>
                      <a:pt x="1932" y="913"/>
                    </a:lnTo>
                    <a:lnTo>
                      <a:pt x="1932" y="928"/>
                    </a:lnTo>
                    <a:lnTo>
                      <a:pt x="1933" y="936"/>
                    </a:lnTo>
                    <a:lnTo>
                      <a:pt x="1937" y="945"/>
                    </a:lnTo>
                    <a:lnTo>
                      <a:pt x="1943" y="952"/>
                    </a:lnTo>
                    <a:lnTo>
                      <a:pt x="1947" y="959"/>
                    </a:lnTo>
                    <a:lnTo>
                      <a:pt x="1963" y="970"/>
                    </a:lnTo>
                    <a:lnTo>
                      <a:pt x="1981" y="983"/>
                    </a:lnTo>
                    <a:lnTo>
                      <a:pt x="1988" y="989"/>
                    </a:lnTo>
                    <a:lnTo>
                      <a:pt x="1993" y="995"/>
                    </a:lnTo>
                    <a:lnTo>
                      <a:pt x="1997" y="1002"/>
                    </a:lnTo>
                    <a:lnTo>
                      <a:pt x="2002" y="1012"/>
                    </a:lnTo>
                    <a:lnTo>
                      <a:pt x="2003" y="1018"/>
                    </a:lnTo>
                    <a:lnTo>
                      <a:pt x="2006" y="1025"/>
                    </a:lnTo>
                    <a:lnTo>
                      <a:pt x="2007" y="1028"/>
                    </a:lnTo>
                    <a:lnTo>
                      <a:pt x="2008" y="1031"/>
                    </a:lnTo>
                    <a:lnTo>
                      <a:pt x="2009" y="1033"/>
                    </a:lnTo>
                    <a:lnTo>
                      <a:pt x="2012" y="1034"/>
                    </a:lnTo>
                    <a:lnTo>
                      <a:pt x="2019" y="1033"/>
                    </a:lnTo>
                    <a:lnTo>
                      <a:pt x="2027" y="1034"/>
                    </a:lnTo>
                    <a:lnTo>
                      <a:pt x="2031" y="1034"/>
                    </a:lnTo>
                    <a:lnTo>
                      <a:pt x="2033" y="1035"/>
                    </a:lnTo>
                    <a:lnTo>
                      <a:pt x="2035" y="1036"/>
                    </a:lnTo>
                    <a:lnTo>
                      <a:pt x="2038" y="1039"/>
                    </a:lnTo>
                    <a:lnTo>
                      <a:pt x="2041" y="1053"/>
                    </a:lnTo>
                    <a:lnTo>
                      <a:pt x="2047" y="1072"/>
                    </a:lnTo>
                    <a:lnTo>
                      <a:pt x="2038" y="1080"/>
                    </a:lnTo>
                    <a:lnTo>
                      <a:pt x="2029" y="1090"/>
                    </a:lnTo>
                    <a:lnTo>
                      <a:pt x="2013" y="1100"/>
                    </a:lnTo>
                    <a:lnTo>
                      <a:pt x="1995" y="1109"/>
                    </a:lnTo>
                    <a:lnTo>
                      <a:pt x="1977" y="1117"/>
                    </a:lnTo>
                    <a:lnTo>
                      <a:pt x="1957" y="1124"/>
                    </a:lnTo>
                    <a:lnTo>
                      <a:pt x="1949" y="1128"/>
                    </a:lnTo>
                    <a:lnTo>
                      <a:pt x="1943" y="1132"/>
                    </a:lnTo>
                    <a:lnTo>
                      <a:pt x="1939" y="1136"/>
                    </a:lnTo>
                    <a:lnTo>
                      <a:pt x="1937" y="1141"/>
                    </a:lnTo>
                    <a:lnTo>
                      <a:pt x="1937" y="1146"/>
                    </a:lnTo>
                    <a:lnTo>
                      <a:pt x="1938" y="1150"/>
                    </a:lnTo>
                    <a:lnTo>
                      <a:pt x="1939" y="1156"/>
                    </a:lnTo>
                    <a:lnTo>
                      <a:pt x="1941" y="1161"/>
                    </a:lnTo>
                    <a:lnTo>
                      <a:pt x="1943" y="1165"/>
                    </a:lnTo>
                    <a:lnTo>
                      <a:pt x="1944" y="1168"/>
                    </a:lnTo>
                    <a:lnTo>
                      <a:pt x="1943" y="1172"/>
                    </a:lnTo>
                    <a:lnTo>
                      <a:pt x="1940" y="1174"/>
                    </a:lnTo>
                    <a:lnTo>
                      <a:pt x="1930" y="1178"/>
                    </a:lnTo>
                    <a:lnTo>
                      <a:pt x="1914" y="1181"/>
                    </a:lnTo>
                    <a:lnTo>
                      <a:pt x="1909" y="1182"/>
                    </a:lnTo>
                    <a:lnTo>
                      <a:pt x="1905" y="1185"/>
                    </a:lnTo>
                    <a:lnTo>
                      <a:pt x="1901" y="1187"/>
                    </a:lnTo>
                    <a:lnTo>
                      <a:pt x="1897" y="1191"/>
                    </a:lnTo>
                    <a:lnTo>
                      <a:pt x="1890" y="1198"/>
                    </a:lnTo>
                    <a:lnTo>
                      <a:pt x="1886" y="1207"/>
                    </a:lnTo>
                    <a:lnTo>
                      <a:pt x="1882" y="1217"/>
                    </a:lnTo>
                    <a:lnTo>
                      <a:pt x="1878" y="1225"/>
                    </a:lnTo>
                    <a:lnTo>
                      <a:pt x="1877" y="1233"/>
                    </a:lnTo>
                    <a:lnTo>
                      <a:pt x="1877" y="1239"/>
                    </a:lnTo>
                    <a:lnTo>
                      <a:pt x="1877" y="1249"/>
                    </a:lnTo>
                    <a:lnTo>
                      <a:pt x="1875" y="1257"/>
                    </a:lnTo>
                    <a:lnTo>
                      <a:pt x="1872" y="1261"/>
                    </a:lnTo>
                    <a:lnTo>
                      <a:pt x="1870" y="1264"/>
                    </a:lnTo>
                    <a:lnTo>
                      <a:pt x="1867" y="1267"/>
                    </a:lnTo>
                    <a:lnTo>
                      <a:pt x="1861" y="1269"/>
                    </a:lnTo>
                    <a:lnTo>
                      <a:pt x="1852" y="1273"/>
                    </a:lnTo>
                    <a:lnTo>
                      <a:pt x="1846" y="1276"/>
                    </a:lnTo>
                    <a:lnTo>
                      <a:pt x="1845" y="1279"/>
                    </a:lnTo>
                    <a:lnTo>
                      <a:pt x="1846" y="1280"/>
                    </a:lnTo>
                    <a:lnTo>
                      <a:pt x="1847" y="1281"/>
                    </a:lnTo>
                    <a:lnTo>
                      <a:pt x="1851" y="1281"/>
                    </a:lnTo>
                    <a:lnTo>
                      <a:pt x="1857" y="1281"/>
                    </a:lnTo>
                    <a:lnTo>
                      <a:pt x="1863" y="1282"/>
                    </a:lnTo>
                    <a:lnTo>
                      <a:pt x="1865" y="1283"/>
                    </a:lnTo>
                    <a:lnTo>
                      <a:pt x="1867" y="1285"/>
                    </a:lnTo>
                    <a:lnTo>
                      <a:pt x="1868" y="1287"/>
                    </a:lnTo>
                    <a:lnTo>
                      <a:pt x="1868" y="1289"/>
                    </a:lnTo>
                    <a:lnTo>
                      <a:pt x="1867" y="1296"/>
                    </a:lnTo>
                    <a:lnTo>
                      <a:pt x="1865" y="1305"/>
                    </a:lnTo>
                    <a:lnTo>
                      <a:pt x="1863" y="1315"/>
                    </a:lnTo>
                    <a:lnTo>
                      <a:pt x="1863" y="1327"/>
                    </a:lnTo>
                    <a:lnTo>
                      <a:pt x="1862" y="1338"/>
                    </a:lnTo>
                    <a:lnTo>
                      <a:pt x="1859" y="1348"/>
                    </a:lnTo>
                    <a:lnTo>
                      <a:pt x="1857" y="1354"/>
                    </a:lnTo>
                    <a:lnTo>
                      <a:pt x="1853" y="1359"/>
                    </a:lnTo>
                    <a:lnTo>
                      <a:pt x="1849" y="1367"/>
                    </a:lnTo>
                    <a:lnTo>
                      <a:pt x="1842" y="1375"/>
                    </a:lnTo>
                    <a:lnTo>
                      <a:pt x="1834" y="1386"/>
                    </a:lnTo>
                    <a:lnTo>
                      <a:pt x="1828" y="1396"/>
                    </a:lnTo>
                    <a:lnTo>
                      <a:pt x="1824" y="1407"/>
                    </a:lnTo>
                    <a:lnTo>
                      <a:pt x="1820" y="1419"/>
                    </a:lnTo>
                    <a:lnTo>
                      <a:pt x="1813" y="1439"/>
                    </a:lnTo>
                    <a:lnTo>
                      <a:pt x="1806" y="1455"/>
                    </a:lnTo>
                    <a:lnTo>
                      <a:pt x="1802" y="1460"/>
                    </a:lnTo>
                    <a:lnTo>
                      <a:pt x="1798" y="1466"/>
                    </a:lnTo>
                    <a:lnTo>
                      <a:pt x="1792" y="1472"/>
                    </a:lnTo>
                    <a:lnTo>
                      <a:pt x="1786" y="1478"/>
                    </a:lnTo>
                    <a:lnTo>
                      <a:pt x="1780" y="1483"/>
                    </a:lnTo>
                    <a:lnTo>
                      <a:pt x="1774" y="1488"/>
                    </a:lnTo>
                    <a:lnTo>
                      <a:pt x="1769" y="1490"/>
                    </a:lnTo>
                    <a:lnTo>
                      <a:pt x="1764" y="1491"/>
                    </a:lnTo>
                    <a:lnTo>
                      <a:pt x="1762" y="1491"/>
                    </a:lnTo>
                    <a:lnTo>
                      <a:pt x="1760" y="1490"/>
                    </a:lnTo>
                    <a:lnTo>
                      <a:pt x="1758" y="1489"/>
                    </a:lnTo>
                    <a:lnTo>
                      <a:pt x="1758" y="1487"/>
                    </a:lnTo>
                    <a:lnTo>
                      <a:pt x="1758" y="1484"/>
                    </a:lnTo>
                    <a:lnTo>
                      <a:pt x="1761" y="1482"/>
                    </a:lnTo>
                    <a:lnTo>
                      <a:pt x="1762" y="1478"/>
                    </a:lnTo>
                    <a:lnTo>
                      <a:pt x="1765" y="1476"/>
                    </a:lnTo>
                    <a:lnTo>
                      <a:pt x="1773" y="1470"/>
                    </a:lnTo>
                    <a:lnTo>
                      <a:pt x="1780" y="1463"/>
                    </a:lnTo>
                    <a:lnTo>
                      <a:pt x="1781" y="1459"/>
                    </a:lnTo>
                    <a:lnTo>
                      <a:pt x="1782" y="1457"/>
                    </a:lnTo>
                    <a:lnTo>
                      <a:pt x="1782" y="1455"/>
                    </a:lnTo>
                    <a:lnTo>
                      <a:pt x="1780" y="1455"/>
                    </a:lnTo>
                    <a:lnTo>
                      <a:pt x="1764" y="1460"/>
                    </a:lnTo>
                    <a:lnTo>
                      <a:pt x="1748" y="1468"/>
                    </a:lnTo>
                    <a:lnTo>
                      <a:pt x="1739" y="1471"/>
                    </a:lnTo>
                    <a:lnTo>
                      <a:pt x="1729" y="1478"/>
                    </a:lnTo>
                    <a:lnTo>
                      <a:pt x="1721" y="1482"/>
                    </a:lnTo>
                    <a:lnTo>
                      <a:pt x="1716" y="1485"/>
                    </a:lnTo>
                    <a:lnTo>
                      <a:pt x="1711" y="1489"/>
                    </a:lnTo>
                    <a:lnTo>
                      <a:pt x="1705" y="1490"/>
                    </a:lnTo>
                    <a:lnTo>
                      <a:pt x="1693" y="1489"/>
                    </a:lnTo>
                    <a:lnTo>
                      <a:pt x="1680" y="1485"/>
                    </a:lnTo>
                    <a:lnTo>
                      <a:pt x="1673" y="1483"/>
                    </a:lnTo>
                    <a:lnTo>
                      <a:pt x="1666" y="1482"/>
                    </a:lnTo>
                    <a:lnTo>
                      <a:pt x="1661" y="1481"/>
                    </a:lnTo>
                    <a:lnTo>
                      <a:pt x="1655" y="1482"/>
                    </a:lnTo>
                    <a:lnTo>
                      <a:pt x="1651" y="1483"/>
                    </a:lnTo>
                    <a:lnTo>
                      <a:pt x="1645" y="1488"/>
                    </a:lnTo>
                    <a:lnTo>
                      <a:pt x="1639" y="1493"/>
                    </a:lnTo>
                    <a:lnTo>
                      <a:pt x="1634" y="1499"/>
                    </a:lnTo>
                    <a:lnTo>
                      <a:pt x="1619" y="1513"/>
                    </a:lnTo>
                    <a:lnTo>
                      <a:pt x="1605" y="1527"/>
                    </a:lnTo>
                    <a:lnTo>
                      <a:pt x="1598" y="1533"/>
                    </a:lnTo>
                    <a:lnTo>
                      <a:pt x="1591" y="1538"/>
                    </a:lnTo>
                    <a:lnTo>
                      <a:pt x="1584" y="1541"/>
                    </a:lnTo>
                    <a:lnTo>
                      <a:pt x="1576" y="1544"/>
                    </a:lnTo>
                    <a:lnTo>
                      <a:pt x="1571" y="1546"/>
                    </a:lnTo>
                    <a:lnTo>
                      <a:pt x="1563" y="1546"/>
                    </a:lnTo>
                    <a:lnTo>
                      <a:pt x="1557" y="1545"/>
                    </a:lnTo>
                    <a:lnTo>
                      <a:pt x="1553" y="1541"/>
                    </a:lnTo>
                    <a:lnTo>
                      <a:pt x="1548" y="1538"/>
                    </a:lnTo>
                    <a:lnTo>
                      <a:pt x="1543" y="1534"/>
                    </a:lnTo>
                    <a:lnTo>
                      <a:pt x="1538" y="1528"/>
                    </a:lnTo>
                    <a:lnTo>
                      <a:pt x="1535" y="1522"/>
                    </a:lnTo>
                    <a:lnTo>
                      <a:pt x="1527" y="1510"/>
                    </a:lnTo>
                    <a:lnTo>
                      <a:pt x="1521" y="1497"/>
                    </a:lnTo>
                    <a:lnTo>
                      <a:pt x="1517" y="1490"/>
                    </a:lnTo>
                    <a:lnTo>
                      <a:pt x="1513" y="1485"/>
                    </a:lnTo>
                    <a:lnTo>
                      <a:pt x="1509" y="1481"/>
                    </a:lnTo>
                    <a:lnTo>
                      <a:pt x="1504" y="1477"/>
                    </a:lnTo>
                    <a:lnTo>
                      <a:pt x="1498" y="1475"/>
                    </a:lnTo>
                    <a:lnTo>
                      <a:pt x="1491" y="1474"/>
                    </a:lnTo>
                    <a:lnTo>
                      <a:pt x="1484" y="1472"/>
                    </a:lnTo>
                    <a:lnTo>
                      <a:pt x="1474" y="1472"/>
                    </a:lnTo>
                    <a:lnTo>
                      <a:pt x="1473" y="1472"/>
                    </a:lnTo>
                    <a:lnTo>
                      <a:pt x="1471" y="1474"/>
                    </a:lnTo>
                    <a:lnTo>
                      <a:pt x="1472" y="1472"/>
                    </a:lnTo>
                    <a:lnTo>
                      <a:pt x="1473" y="1472"/>
                    </a:lnTo>
                    <a:lnTo>
                      <a:pt x="1477" y="1463"/>
                    </a:lnTo>
                    <a:lnTo>
                      <a:pt x="1478" y="1453"/>
                    </a:lnTo>
                    <a:lnTo>
                      <a:pt x="1479" y="1443"/>
                    </a:lnTo>
                    <a:lnTo>
                      <a:pt x="1479" y="1433"/>
                    </a:lnTo>
                    <a:lnTo>
                      <a:pt x="1477" y="1424"/>
                    </a:lnTo>
                    <a:lnTo>
                      <a:pt x="1472" y="1414"/>
                    </a:lnTo>
                    <a:lnTo>
                      <a:pt x="1466" y="1405"/>
                    </a:lnTo>
                    <a:lnTo>
                      <a:pt x="1456" y="1396"/>
                    </a:lnTo>
                    <a:lnTo>
                      <a:pt x="1446" y="1389"/>
                    </a:lnTo>
                    <a:lnTo>
                      <a:pt x="1437" y="1386"/>
                    </a:lnTo>
                    <a:lnTo>
                      <a:pt x="1431" y="1383"/>
                    </a:lnTo>
                    <a:lnTo>
                      <a:pt x="1427" y="1382"/>
                    </a:lnTo>
                    <a:lnTo>
                      <a:pt x="1422" y="1382"/>
                    </a:lnTo>
                    <a:lnTo>
                      <a:pt x="1420" y="1382"/>
                    </a:lnTo>
                    <a:lnTo>
                      <a:pt x="1417" y="1380"/>
                    </a:lnTo>
                    <a:lnTo>
                      <a:pt x="1416" y="1376"/>
                    </a:lnTo>
                    <a:lnTo>
                      <a:pt x="1416" y="1370"/>
                    </a:lnTo>
                    <a:lnTo>
                      <a:pt x="1418" y="1362"/>
                    </a:lnTo>
                    <a:lnTo>
                      <a:pt x="1421" y="1352"/>
                    </a:lnTo>
                    <a:lnTo>
                      <a:pt x="1424" y="1343"/>
                    </a:lnTo>
                    <a:lnTo>
                      <a:pt x="1425" y="1333"/>
                    </a:lnTo>
                    <a:lnTo>
                      <a:pt x="1425" y="1325"/>
                    </a:lnTo>
                    <a:lnTo>
                      <a:pt x="1425" y="1321"/>
                    </a:lnTo>
                    <a:lnTo>
                      <a:pt x="1423" y="1319"/>
                    </a:lnTo>
                    <a:lnTo>
                      <a:pt x="1420" y="1318"/>
                    </a:lnTo>
                    <a:lnTo>
                      <a:pt x="1416" y="1317"/>
                    </a:lnTo>
                    <a:lnTo>
                      <a:pt x="1406" y="1317"/>
                    </a:lnTo>
                    <a:lnTo>
                      <a:pt x="1397" y="1319"/>
                    </a:lnTo>
                    <a:lnTo>
                      <a:pt x="1387" y="1323"/>
                    </a:lnTo>
                    <a:lnTo>
                      <a:pt x="1379" y="1326"/>
                    </a:lnTo>
                    <a:lnTo>
                      <a:pt x="1370" y="1331"/>
                    </a:lnTo>
                    <a:lnTo>
                      <a:pt x="1362" y="1333"/>
                    </a:lnTo>
                    <a:lnTo>
                      <a:pt x="1359" y="1335"/>
                    </a:lnTo>
                    <a:lnTo>
                      <a:pt x="1355" y="1335"/>
                    </a:lnTo>
                    <a:lnTo>
                      <a:pt x="1353" y="1335"/>
                    </a:lnTo>
                    <a:lnTo>
                      <a:pt x="1351" y="1333"/>
                    </a:lnTo>
                    <a:lnTo>
                      <a:pt x="1346" y="1331"/>
                    </a:lnTo>
                    <a:lnTo>
                      <a:pt x="1342" y="1327"/>
                    </a:lnTo>
                    <a:lnTo>
                      <a:pt x="1340" y="1323"/>
                    </a:lnTo>
                    <a:lnTo>
                      <a:pt x="1339" y="1318"/>
                    </a:lnTo>
                    <a:lnTo>
                      <a:pt x="1336" y="1307"/>
                    </a:lnTo>
                    <a:lnTo>
                      <a:pt x="1335" y="1295"/>
                    </a:lnTo>
                    <a:lnTo>
                      <a:pt x="1333" y="1288"/>
                    </a:lnTo>
                    <a:lnTo>
                      <a:pt x="1330" y="1282"/>
                    </a:lnTo>
                    <a:lnTo>
                      <a:pt x="1328" y="1277"/>
                    </a:lnTo>
                    <a:lnTo>
                      <a:pt x="1323" y="1272"/>
                    </a:lnTo>
                    <a:lnTo>
                      <a:pt x="1315" y="1261"/>
                    </a:lnTo>
                    <a:lnTo>
                      <a:pt x="1304" y="1248"/>
                    </a:lnTo>
                    <a:lnTo>
                      <a:pt x="1295" y="1232"/>
                    </a:lnTo>
                    <a:lnTo>
                      <a:pt x="1284" y="1218"/>
                    </a:lnTo>
                    <a:lnTo>
                      <a:pt x="1279" y="1211"/>
                    </a:lnTo>
                    <a:lnTo>
                      <a:pt x="1276" y="1203"/>
                    </a:lnTo>
                    <a:lnTo>
                      <a:pt x="1273" y="1193"/>
                    </a:lnTo>
                    <a:lnTo>
                      <a:pt x="1273" y="1182"/>
                    </a:lnTo>
                    <a:lnTo>
                      <a:pt x="1273" y="1173"/>
                    </a:lnTo>
                    <a:lnTo>
                      <a:pt x="1276" y="1165"/>
                    </a:lnTo>
                    <a:lnTo>
                      <a:pt x="1280" y="1159"/>
                    </a:lnTo>
                    <a:lnTo>
                      <a:pt x="1285" y="1154"/>
                    </a:lnTo>
                    <a:lnTo>
                      <a:pt x="1292" y="1151"/>
                    </a:lnTo>
                    <a:lnTo>
                      <a:pt x="1301" y="1149"/>
                    </a:lnTo>
                    <a:lnTo>
                      <a:pt x="1310" y="1148"/>
                    </a:lnTo>
                    <a:lnTo>
                      <a:pt x="1320" y="1147"/>
                    </a:lnTo>
                    <a:lnTo>
                      <a:pt x="1326" y="1147"/>
                    </a:lnTo>
                    <a:lnTo>
                      <a:pt x="1330" y="1147"/>
                    </a:lnTo>
                    <a:lnTo>
                      <a:pt x="1334" y="1144"/>
                    </a:lnTo>
                    <a:lnTo>
                      <a:pt x="1338" y="1143"/>
                    </a:lnTo>
                    <a:lnTo>
                      <a:pt x="1343" y="1138"/>
                    </a:lnTo>
                    <a:lnTo>
                      <a:pt x="1347" y="1132"/>
                    </a:lnTo>
                    <a:lnTo>
                      <a:pt x="1349" y="1127"/>
                    </a:lnTo>
                    <a:lnTo>
                      <a:pt x="1349" y="1122"/>
                    </a:lnTo>
                    <a:lnTo>
                      <a:pt x="1347" y="1116"/>
                    </a:lnTo>
                    <a:lnTo>
                      <a:pt x="1343" y="1112"/>
                    </a:lnTo>
                    <a:lnTo>
                      <a:pt x="1333" y="1104"/>
                    </a:lnTo>
                    <a:lnTo>
                      <a:pt x="1320" y="1092"/>
                    </a:lnTo>
                    <a:lnTo>
                      <a:pt x="1313" y="1086"/>
                    </a:lnTo>
                    <a:lnTo>
                      <a:pt x="1307" y="1079"/>
                    </a:lnTo>
                    <a:lnTo>
                      <a:pt x="1302" y="1071"/>
                    </a:lnTo>
                    <a:lnTo>
                      <a:pt x="1298" y="1062"/>
                    </a:lnTo>
                    <a:lnTo>
                      <a:pt x="1296" y="1059"/>
                    </a:lnTo>
                    <a:lnTo>
                      <a:pt x="1294" y="1056"/>
                    </a:lnTo>
                    <a:lnTo>
                      <a:pt x="1290" y="1054"/>
                    </a:lnTo>
                    <a:lnTo>
                      <a:pt x="1286" y="1052"/>
                    </a:lnTo>
                    <a:lnTo>
                      <a:pt x="1278" y="1049"/>
                    </a:lnTo>
                    <a:lnTo>
                      <a:pt x="1270" y="1049"/>
                    </a:lnTo>
                    <a:lnTo>
                      <a:pt x="1250" y="1052"/>
                    </a:lnTo>
                    <a:lnTo>
                      <a:pt x="1233" y="1053"/>
                    </a:lnTo>
                    <a:lnTo>
                      <a:pt x="1227" y="1053"/>
                    </a:lnTo>
                    <a:lnTo>
                      <a:pt x="1223" y="1055"/>
                    </a:lnTo>
                    <a:lnTo>
                      <a:pt x="1222" y="1059"/>
                    </a:lnTo>
                    <a:lnTo>
                      <a:pt x="1221" y="1062"/>
                    </a:lnTo>
                    <a:lnTo>
                      <a:pt x="1220" y="1071"/>
                    </a:lnTo>
                    <a:lnTo>
                      <a:pt x="1217" y="1080"/>
                    </a:lnTo>
                    <a:lnTo>
                      <a:pt x="1217" y="1074"/>
                    </a:lnTo>
                    <a:lnTo>
                      <a:pt x="1217" y="1067"/>
                    </a:lnTo>
                    <a:lnTo>
                      <a:pt x="1217" y="1060"/>
                    </a:lnTo>
                    <a:lnTo>
                      <a:pt x="1216" y="1052"/>
                    </a:lnTo>
                    <a:lnTo>
                      <a:pt x="1213" y="1039"/>
                    </a:lnTo>
                    <a:lnTo>
                      <a:pt x="1209" y="1030"/>
                    </a:lnTo>
                    <a:lnTo>
                      <a:pt x="1200" y="1020"/>
                    </a:lnTo>
                    <a:lnTo>
                      <a:pt x="1190" y="1006"/>
                    </a:lnTo>
                    <a:lnTo>
                      <a:pt x="1187" y="999"/>
                    </a:lnTo>
                    <a:lnTo>
                      <a:pt x="1183" y="993"/>
                    </a:lnTo>
                    <a:lnTo>
                      <a:pt x="1182" y="987"/>
                    </a:lnTo>
                    <a:lnTo>
                      <a:pt x="1181" y="981"/>
                    </a:lnTo>
                    <a:lnTo>
                      <a:pt x="1192" y="970"/>
                    </a:lnTo>
                    <a:lnTo>
                      <a:pt x="1204" y="961"/>
                    </a:lnTo>
                    <a:lnTo>
                      <a:pt x="1204" y="957"/>
                    </a:lnTo>
                    <a:lnTo>
                      <a:pt x="1202" y="954"/>
                    </a:lnTo>
                    <a:lnTo>
                      <a:pt x="1201" y="952"/>
                    </a:lnTo>
                    <a:lnTo>
                      <a:pt x="1198" y="949"/>
                    </a:lnTo>
                    <a:lnTo>
                      <a:pt x="1195" y="949"/>
                    </a:lnTo>
                    <a:lnTo>
                      <a:pt x="1191" y="949"/>
                    </a:lnTo>
                    <a:lnTo>
                      <a:pt x="1187" y="951"/>
                    </a:lnTo>
                    <a:lnTo>
                      <a:pt x="1183" y="952"/>
                    </a:lnTo>
                    <a:lnTo>
                      <a:pt x="1178" y="954"/>
                    </a:lnTo>
                    <a:lnTo>
                      <a:pt x="1175" y="953"/>
                    </a:lnTo>
                    <a:lnTo>
                      <a:pt x="1172" y="952"/>
                    </a:lnTo>
                    <a:lnTo>
                      <a:pt x="1169" y="948"/>
                    </a:lnTo>
                    <a:lnTo>
                      <a:pt x="1168" y="945"/>
                    </a:lnTo>
                    <a:lnTo>
                      <a:pt x="1166" y="939"/>
                    </a:lnTo>
                    <a:lnTo>
                      <a:pt x="1166" y="933"/>
                    </a:lnTo>
                    <a:lnTo>
                      <a:pt x="1166" y="927"/>
                    </a:lnTo>
                    <a:lnTo>
                      <a:pt x="1168" y="921"/>
                    </a:lnTo>
                    <a:lnTo>
                      <a:pt x="1170" y="915"/>
                    </a:lnTo>
                    <a:lnTo>
                      <a:pt x="1173" y="910"/>
                    </a:lnTo>
                    <a:lnTo>
                      <a:pt x="1177" y="907"/>
                    </a:lnTo>
                    <a:lnTo>
                      <a:pt x="1182" y="903"/>
                    </a:lnTo>
                    <a:lnTo>
                      <a:pt x="1185" y="901"/>
                    </a:lnTo>
                    <a:lnTo>
                      <a:pt x="1190" y="899"/>
                    </a:lnTo>
                    <a:lnTo>
                      <a:pt x="1195" y="899"/>
                    </a:lnTo>
                    <a:lnTo>
                      <a:pt x="1204" y="899"/>
                    </a:lnTo>
                    <a:lnTo>
                      <a:pt x="1213" y="898"/>
                    </a:lnTo>
                    <a:lnTo>
                      <a:pt x="1217" y="898"/>
                    </a:lnTo>
                    <a:lnTo>
                      <a:pt x="1221" y="896"/>
                    </a:lnTo>
                    <a:lnTo>
                      <a:pt x="1225" y="895"/>
                    </a:lnTo>
                    <a:lnTo>
                      <a:pt x="1227" y="891"/>
                    </a:lnTo>
                    <a:lnTo>
                      <a:pt x="1231" y="884"/>
                    </a:lnTo>
                    <a:lnTo>
                      <a:pt x="1233" y="877"/>
                    </a:lnTo>
                    <a:lnTo>
                      <a:pt x="1234" y="871"/>
                    </a:lnTo>
                    <a:lnTo>
                      <a:pt x="1233" y="866"/>
                    </a:lnTo>
                    <a:lnTo>
                      <a:pt x="1231" y="861"/>
                    </a:lnTo>
                    <a:lnTo>
                      <a:pt x="1226" y="858"/>
                    </a:lnTo>
                    <a:lnTo>
                      <a:pt x="1220" y="854"/>
                    </a:lnTo>
                    <a:lnTo>
                      <a:pt x="1213" y="852"/>
                    </a:lnTo>
                    <a:lnTo>
                      <a:pt x="1190" y="848"/>
                    </a:lnTo>
                    <a:lnTo>
                      <a:pt x="1165" y="847"/>
                    </a:lnTo>
                    <a:lnTo>
                      <a:pt x="1143" y="847"/>
                    </a:lnTo>
                    <a:lnTo>
                      <a:pt x="1128" y="848"/>
                    </a:lnTo>
                    <a:lnTo>
                      <a:pt x="1116" y="850"/>
                    </a:lnTo>
                    <a:lnTo>
                      <a:pt x="1106" y="851"/>
                    </a:lnTo>
                    <a:lnTo>
                      <a:pt x="1096" y="851"/>
                    </a:lnTo>
                    <a:lnTo>
                      <a:pt x="1084" y="847"/>
                    </a:lnTo>
                    <a:lnTo>
                      <a:pt x="1072" y="842"/>
                    </a:lnTo>
                    <a:lnTo>
                      <a:pt x="1062" y="835"/>
                    </a:lnTo>
                    <a:lnTo>
                      <a:pt x="1052" y="827"/>
                    </a:lnTo>
                    <a:lnTo>
                      <a:pt x="1046" y="817"/>
                    </a:lnTo>
                    <a:lnTo>
                      <a:pt x="1040" y="809"/>
                    </a:lnTo>
                    <a:lnTo>
                      <a:pt x="1034" y="801"/>
                    </a:lnTo>
                    <a:lnTo>
                      <a:pt x="1027" y="794"/>
                    </a:lnTo>
                    <a:lnTo>
                      <a:pt x="1019" y="787"/>
                    </a:lnTo>
                    <a:lnTo>
                      <a:pt x="1011" y="781"/>
                    </a:lnTo>
                    <a:lnTo>
                      <a:pt x="1002" y="773"/>
                    </a:lnTo>
                    <a:lnTo>
                      <a:pt x="994" y="768"/>
                    </a:lnTo>
                    <a:lnTo>
                      <a:pt x="986" y="759"/>
                    </a:lnTo>
                    <a:lnTo>
                      <a:pt x="980" y="750"/>
                    </a:lnTo>
                    <a:lnTo>
                      <a:pt x="975" y="740"/>
                    </a:lnTo>
                    <a:lnTo>
                      <a:pt x="971" y="731"/>
                    </a:lnTo>
                    <a:lnTo>
                      <a:pt x="969" y="721"/>
                    </a:lnTo>
                    <a:lnTo>
                      <a:pt x="968" y="713"/>
                    </a:lnTo>
                    <a:lnTo>
                      <a:pt x="965" y="706"/>
                    </a:lnTo>
                    <a:lnTo>
                      <a:pt x="964" y="703"/>
                    </a:lnTo>
                    <a:lnTo>
                      <a:pt x="962" y="701"/>
                    </a:lnTo>
                    <a:lnTo>
                      <a:pt x="959" y="700"/>
                    </a:lnTo>
                    <a:lnTo>
                      <a:pt x="957" y="700"/>
                    </a:lnTo>
                    <a:lnTo>
                      <a:pt x="955" y="701"/>
                    </a:lnTo>
                    <a:lnTo>
                      <a:pt x="952" y="702"/>
                    </a:lnTo>
                    <a:lnTo>
                      <a:pt x="951" y="703"/>
                    </a:lnTo>
                    <a:lnTo>
                      <a:pt x="950" y="706"/>
                    </a:lnTo>
                    <a:lnTo>
                      <a:pt x="948" y="710"/>
                    </a:lnTo>
                    <a:lnTo>
                      <a:pt x="946" y="716"/>
                    </a:lnTo>
                    <a:lnTo>
                      <a:pt x="944" y="722"/>
                    </a:lnTo>
                    <a:lnTo>
                      <a:pt x="940" y="727"/>
                    </a:lnTo>
                    <a:lnTo>
                      <a:pt x="938" y="730"/>
                    </a:lnTo>
                    <a:lnTo>
                      <a:pt x="935" y="731"/>
                    </a:lnTo>
                    <a:lnTo>
                      <a:pt x="929" y="731"/>
                    </a:lnTo>
                    <a:lnTo>
                      <a:pt x="923" y="732"/>
                    </a:lnTo>
                    <a:lnTo>
                      <a:pt x="916" y="732"/>
                    </a:lnTo>
                    <a:lnTo>
                      <a:pt x="910" y="733"/>
                    </a:lnTo>
                    <a:lnTo>
                      <a:pt x="906" y="734"/>
                    </a:lnTo>
                    <a:lnTo>
                      <a:pt x="902" y="737"/>
                    </a:lnTo>
                    <a:lnTo>
                      <a:pt x="900" y="738"/>
                    </a:lnTo>
                    <a:lnTo>
                      <a:pt x="899" y="741"/>
                    </a:lnTo>
                    <a:lnTo>
                      <a:pt x="899" y="744"/>
                    </a:lnTo>
                    <a:lnTo>
                      <a:pt x="899" y="747"/>
                    </a:lnTo>
                    <a:lnTo>
                      <a:pt x="898" y="751"/>
                    </a:lnTo>
                    <a:lnTo>
                      <a:pt x="898" y="754"/>
                    </a:lnTo>
                    <a:lnTo>
                      <a:pt x="895" y="757"/>
                    </a:lnTo>
                    <a:lnTo>
                      <a:pt x="894" y="759"/>
                    </a:lnTo>
                    <a:lnTo>
                      <a:pt x="892" y="762"/>
                    </a:lnTo>
                    <a:lnTo>
                      <a:pt x="888" y="763"/>
                    </a:lnTo>
                    <a:lnTo>
                      <a:pt x="886" y="764"/>
                    </a:lnTo>
                    <a:lnTo>
                      <a:pt x="882" y="764"/>
                    </a:lnTo>
                    <a:lnTo>
                      <a:pt x="874" y="764"/>
                    </a:lnTo>
                    <a:lnTo>
                      <a:pt x="868" y="765"/>
                    </a:lnTo>
                    <a:lnTo>
                      <a:pt x="866" y="768"/>
                    </a:lnTo>
                    <a:lnTo>
                      <a:pt x="864" y="770"/>
                    </a:lnTo>
                    <a:lnTo>
                      <a:pt x="864" y="773"/>
                    </a:lnTo>
                    <a:lnTo>
                      <a:pt x="866" y="777"/>
                    </a:lnTo>
                    <a:lnTo>
                      <a:pt x="870" y="785"/>
                    </a:lnTo>
                    <a:lnTo>
                      <a:pt x="877" y="794"/>
                    </a:lnTo>
                    <a:lnTo>
                      <a:pt x="885" y="801"/>
                    </a:lnTo>
                    <a:lnTo>
                      <a:pt x="893" y="807"/>
                    </a:lnTo>
                    <a:lnTo>
                      <a:pt x="896" y="809"/>
                    </a:lnTo>
                    <a:lnTo>
                      <a:pt x="899" y="813"/>
                    </a:lnTo>
                    <a:lnTo>
                      <a:pt x="901" y="816"/>
                    </a:lnTo>
                    <a:lnTo>
                      <a:pt x="902" y="820"/>
                    </a:lnTo>
                    <a:lnTo>
                      <a:pt x="902" y="823"/>
                    </a:lnTo>
                    <a:lnTo>
                      <a:pt x="902" y="827"/>
                    </a:lnTo>
                    <a:lnTo>
                      <a:pt x="900" y="829"/>
                    </a:lnTo>
                    <a:lnTo>
                      <a:pt x="898" y="831"/>
                    </a:lnTo>
                    <a:lnTo>
                      <a:pt x="880" y="833"/>
                    </a:lnTo>
                    <a:lnTo>
                      <a:pt x="864" y="836"/>
                    </a:lnTo>
                    <a:lnTo>
                      <a:pt x="860" y="839"/>
                    </a:lnTo>
                    <a:lnTo>
                      <a:pt x="853" y="839"/>
                    </a:lnTo>
                    <a:lnTo>
                      <a:pt x="849" y="839"/>
                    </a:lnTo>
                    <a:lnTo>
                      <a:pt x="847" y="838"/>
                    </a:lnTo>
                    <a:lnTo>
                      <a:pt x="843" y="836"/>
                    </a:lnTo>
                    <a:lnTo>
                      <a:pt x="841" y="834"/>
                    </a:lnTo>
                    <a:lnTo>
                      <a:pt x="836" y="829"/>
                    </a:lnTo>
                    <a:lnTo>
                      <a:pt x="832" y="828"/>
                    </a:lnTo>
                    <a:lnTo>
                      <a:pt x="831" y="831"/>
                    </a:lnTo>
                    <a:lnTo>
                      <a:pt x="830" y="838"/>
                    </a:lnTo>
                    <a:lnTo>
                      <a:pt x="830" y="846"/>
                    </a:lnTo>
                    <a:lnTo>
                      <a:pt x="828" y="853"/>
                    </a:lnTo>
                    <a:lnTo>
                      <a:pt x="825" y="859"/>
                    </a:lnTo>
                    <a:lnTo>
                      <a:pt x="820" y="865"/>
                    </a:lnTo>
                    <a:lnTo>
                      <a:pt x="814" y="873"/>
                    </a:lnTo>
                    <a:lnTo>
                      <a:pt x="810" y="883"/>
                    </a:lnTo>
                    <a:lnTo>
                      <a:pt x="803" y="894"/>
                    </a:lnTo>
                    <a:lnTo>
                      <a:pt x="792" y="905"/>
                    </a:lnTo>
                    <a:lnTo>
                      <a:pt x="785" y="911"/>
                    </a:lnTo>
                    <a:lnTo>
                      <a:pt x="779" y="915"/>
                    </a:lnTo>
                    <a:lnTo>
                      <a:pt x="774" y="917"/>
                    </a:lnTo>
                    <a:lnTo>
                      <a:pt x="768" y="919"/>
                    </a:lnTo>
                    <a:lnTo>
                      <a:pt x="763" y="919"/>
                    </a:lnTo>
                    <a:lnTo>
                      <a:pt x="759" y="917"/>
                    </a:lnTo>
                    <a:lnTo>
                      <a:pt x="754" y="915"/>
                    </a:lnTo>
                    <a:lnTo>
                      <a:pt x="748" y="911"/>
                    </a:lnTo>
                    <a:lnTo>
                      <a:pt x="742" y="909"/>
                    </a:lnTo>
                    <a:lnTo>
                      <a:pt x="736" y="909"/>
                    </a:lnTo>
                    <a:lnTo>
                      <a:pt x="729" y="910"/>
                    </a:lnTo>
                    <a:lnTo>
                      <a:pt x="723" y="913"/>
                    </a:lnTo>
                    <a:lnTo>
                      <a:pt x="716" y="916"/>
                    </a:lnTo>
                    <a:lnTo>
                      <a:pt x="710" y="921"/>
                    </a:lnTo>
                    <a:lnTo>
                      <a:pt x="704" y="927"/>
                    </a:lnTo>
                    <a:lnTo>
                      <a:pt x="699" y="933"/>
                    </a:lnTo>
                    <a:lnTo>
                      <a:pt x="696" y="939"/>
                    </a:lnTo>
                    <a:lnTo>
                      <a:pt x="692" y="947"/>
                    </a:lnTo>
                    <a:lnTo>
                      <a:pt x="690" y="954"/>
                    </a:lnTo>
                    <a:lnTo>
                      <a:pt x="688" y="964"/>
                    </a:lnTo>
                    <a:lnTo>
                      <a:pt x="688" y="971"/>
                    </a:lnTo>
                    <a:lnTo>
                      <a:pt x="690" y="979"/>
                    </a:lnTo>
                    <a:lnTo>
                      <a:pt x="692" y="985"/>
                    </a:lnTo>
                    <a:lnTo>
                      <a:pt x="697" y="990"/>
                    </a:lnTo>
                    <a:lnTo>
                      <a:pt x="710" y="1001"/>
                    </a:lnTo>
                    <a:lnTo>
                      <a:pt x="726" y="1014"/>
                    </a:lnTo>
                    <a:lnTo>
                      <a:pt x="735" y="1018"/>
                    </a:lnTo>
                    <a:lnTo>
                      <a:pt x="740" y="1023"/>
                    </a:lnTo>
                    <a:lnTo>
                      <a:pt x="743" y="1029"/>
                    </a:lnTo>
                    <a:lnTo>
                      <a:pt x="746" y="1037"/>
                    </a:lnTo>
                    <a:lnTo>
                      <a:pt x="746" y="1049"/>
                    </a:lnTo>
                    <a:lnTo>
                      <a:pt x="746" y="1062"/>
                    </a:lnTo>
                    <a:lnTo>
                      <a:pt x="743" y="1074"/>
                    </a:lnTo>
                    <a:lnTo>
                      <a:pt x="740" y="1086"/>
                    </a:lnTo>
                    <a:lnTo>
                      <a:pt x="735" y="1096"/>
                    </a:lnTo>
                    <a:lnTo>
                      <a:pt x="730" y="1104"/>
                    </a:lnTo>
                    <a:lnTo>
                      <a:pt x="724" y="1110"/>
                    </a:lnTo>
                    <a:lnTo>
                      <a:pt x="719" y="1113"/>
                    </a:lnTo>
                    <a:lnTo>
                      <a:pt x="713" y="1116"/>
                    </a:lnTo>
                    <a:lnTo>
                      <a:pt x="709" y="1117"/>
                    </a:lnTo>
                    <a:lnTo>
                      <a:pt x="702" y="1117"/>
                    </a:lnTo>
                    <a:lnTo>
                      <a:pt x="693" y="1118"/>
                    </a:lnTo>
                    <a:lnTo>
                      <a:pt x="685" y="1121"/>
                    </a:lnTo>
                    <a:lnTo>
                      <a:pt x="674" y="1124"/>
                    </a:lnTo>
                    <a:lnTo>
                      <a:pt x="661" y="1132"/>
                    </a:lnTo>
                    <a:lnTo>
                      <a:pt x="642" y="1144"/>
                    </a:lnTo>
                    <a:lnTo>
                      <a:pt x="624" y="1156"/>
                    </a:lnTo>
                    <a:lnTo>
                      <a:pt x="609" y="1167"/>
                    </a:lnTo>
                    <a:lnTo>
                      <a:pt x="604" y="1170"/>
                    </a:lnTo>
                    <a:lnTo>
                      <a:pt x="600" y="1176"/>
                    </a:lnTo>
                    <a:lnTo>
                      <a:pt x="598" y="1181"/>
                    </a:lnTo>
                    <a:lnTo>
                      <a:pt x="597" y="1186"/>
                    </a:lnTo>
                    <a:lnTo>
                      <a:pt x="597" y="1192"/>
                    </a:lnTo>
                    <a:lnTo>
                      <a:pt x="598" y="1197"/>
                    </a:lnTo>
                    <a:lnTo>
                      <a:pt x="599" y="1201"/>
                    </a:lnTo>
                    <a:lnTo>
                      <a:pt x="602" y="1206"/>
                    </a:lnTo>
                    <a:lnTo>
                      <a:pt x="608" y="1216"/>
                    </a:lnTo>
                    <a:lnTo>
                      <a:pt x="617" y="1228"/>
                    </a:lnTo>
                    <a:lnTo>
                      <a:pt x="627" y="1239"/>
                    </a:lnTo>
                    <a:lnTo>
                      <a:pt x="633" y="1249"/>
                    </a:lnTo>
                    <a:lnTo>
                      <a:pt x="636" y="1257"/>
                    </a:lnTo>
                    <a:lnTo>
                      <a:pt x="639" y="1263"/>
                    </a:lnTo>
                    <a:lnTo>
                      <a:pt x="637" y="1266"/>
                    </a:lnTo>
                    <a:lnTo>
                      <a:pt x="636" y="1268"/>
                    </a:lnTo>
                    <a:lnTo>
                      <a:pt x="635" y="1269"/>
                    </a:lnTo>
                    <a:lnTo>
                      <a:pt x="631" y="1270"/>
                    </a:lnTo>
                    <a:lnTo>
                      <a:pt x="623" y="1272"/>
                    </a:lnTo>
                    <a:lnTo>
                      <a:pt x="617" y="1274"/>
                    </a:lnTo>
                    <a:lnTo>
                      <a:pt x="614" y="1276"/>
                    </a:lnTo>
                    <a:lnTo>
                      <a:pt x="612" y="1279"/>
                    </a:lnTo>
                    <a:lnTo>
                      <a:pt x="611" y="1281"/>
                    </a:lnTo>
                    <a:lnTo>
                      <a:pt x="611" y="1286"/>
                    </a:lnTo>
                    <a:lnTo>
                      <a:pt x="614" y="1294"/>
                    </a:lnTo>
                    <a:lnTo>
                      <a:pt x="620" y="1302"/>
                    </a:lnTo>
                    <a:lnTo>
                      <a:pt x="623" y="1307"/>
                    </a:lnTo>
                    <a:lnTo>
                      <a:pt x="625" y="1312"/>
                    </a:lnTo>
                    <a:lnTo>
                      <a:pt x="628" y="1317"/>
                    </a:lnTo>
                    <a:lnTo>
                      <a:pt x="629" y="1321"/>
                    </a:lnTo>
                    <a:lnTo>
                      <a:pt x="631" y="1331"/>
                    </a:lnTo>
                    <a:lnTo>
                      <a:pt x="633" y="1342"/>
                    </a:lnTo>
                    <a:lnTo>
                      <a:pt x="635" y="1348"/>
                    </a:lnTo>
                    <a:lnTo>
                      <a:pt x="637" y="1351"/>
                    </a:lnTo>
                    <a:lnTo>
                      <a:pt x="640" y="1356"/>
                    </a:lnTo>
                    <a:lnTo>
                      <a:pt x="643" y="1358"/>
                    </a:lnTo>
                    <a:lnTo>
                      <a:pt x="648" y="1359"/>
                    </a:lnTo>
                    <a:lnTo>
                      <a:pt x="654" y="1361"/>
                    </a:lnTo>
                    <a:lnTo>
                      <a:pt x="662" y="1362"/>
                    </a:lnTo>
                    <a:lnTo>
                      <a:pt x="669" y="1362"/>
                    </a:lnTo>
                    <a:lnTo>
                      <a:pt x="677" y="1361"/>
                    </a:lnTo>
                    <a:lnTo>
                      <a:pt x="684" y="1361"/>
                    </a:lnTo>
                    <a:lnTo>
                      <a:pt x="686" y="1361"/>
                    </a:lnTo>
                    <a:lnTo>
                      <a:pt x="688" y="1362"/>
                    </a:lnTo>
                    <a:lnTo>
                      <a:pt x="691" y="1363"/>
                    </a:lnTo>
                    <a:lnTo>
                      <a:pt x="693" y="1367"/>
                    </a:lnTo>
                    <a:lnTo>
                      <a:pt x="697" y="1371"/>
                    </a:lnTo>
                    <a:lnTo>
                      <a:pt x="700" y="1377"/>
                    </a:lnTo>
                    <a:lnTo>
                      <a:pt x="705" y="1382"/>
                    </a:lnTo>
                    <a:lnTo>
                      <a:pt x="710" y="1387"/>
                    </a:lnTo>
                    <a:lnTo>
                      <a:pt x="716" y="1389"/>
                    </a:lnTo>
                    <a:lnTo>
                      <a:pt x="721" y="1389"/>
                    </a:lnTo>
                    <a:lnTo>
                      <a:pt x="726" y="1389"/>
                    </a:lnTo>
                    <a:lnTo>
                      <a:pt x="732" y="1388"/>
                    </a:lnTo>
                    <a:lnTo>
                      <a:pt x="742" y="1384"/>
                    </a:lnTo>
                    <a:lnTo>
                      <a:pt x="748" y="1381"/>
                    </a:lnTo>
                    <a:lnTo>
                      <a:pt x="755" y="1375"/>
                    </a:lnTo>
                    <a:lnTo>
                      <a:pt x="761" y="1370"/>
                    </a:lnTo>
                    <a:lnTo>
                      <a:pt x="769" y="1363"/>
                    </a:lnTo>
                    <a:lnTo>
                      <a:pt x="778" y="1357"/>
                    </a:lnTo>
                    <a:lnTo>
                      <a:pt x="785" y="1354"/>
                    </a:lnTo>
                    <a:lnTo>
                      <a:pt x="792" y="1351"/>
                    </a:lnTo>
                    <a:lnTo>
                      <a:pt x="799" y="1350"/>
                    </a:lnTo>
                    <a:lnTo>
                      <a:pt x="811" y="1349"/>
                    </a:lnTo>
                    <a:lnTo>
                      <a:pt x="823" y="1348"/>
                    </a:lnTo>
                    <a:lnTo>
                      <a:pt x="835" y="1346"/>
                    </a:lnTo>
                    <a:lnTo>
                      <a:pt x="843" y="1346"/>
                    </a:lnTo>
                    <a:lnTo>
                      <a:pt x="849" y="1346"/>
                    </a:lnTo>
                    <a:lnTo>
                      <a:pt x="855" y="1346"/>
                    </a:lnTo>
                    <a:lnTo>
                      <a:pt x="860" y="1349"/>
                    </a:lnTo>
                    <a:lnTo>
                      <a:pt x="862" y="1351"/>
                    </a:lnTo>
                    <a:lnTo>
                      <a:pt x="866" y="1355"/>
                    </a:lnTo>
                    <a:lnTo>
                      <a:pt x="868" y="1361"/>
                    </a:lnTo>
                    <a:lnTo>
                      <a:pt x="870" y="1368"/>
                    </a:lnTo>
                    <a:lnTo>
                      <a:pt x="873" y="1378"/>
                    </a:lnTo>
                    <a:lnTo>
                      <a:pt x="877" y="1389"/>
                    </a:lnTo>
                    <a:lnTo>
                      <a:pt x="880" y="1395"/>
                    </a:lnTo>
                    <a:lnTo>
                      <a:pt x="883" y="1400"/>
                    </a:lnTo>
                    <a:lnTo>
                      <a:pt x="886" y="1403"/>
                    </a:lnTo>
                    <a:lnTo>
                      <a:pt x="889" y="1407"/>
                    </a:lnTo>
                    <a:lnTo>
                      <a:pt x="894" y="1409"/>
                    </a:lnTo>
                    <a:lnTo>
                      <a:pt x="898" y="1411"/>
                    </a:lnTo>
                    <a:lnTo>
                      <a:pt x="901" y="1411"/>
                    </a:lnTo>
                    <a:lnTo>
                      <a:pt x="906" y="1411"/>
                    </a:lnTo>
                    <a:lnTo>
                      <a:pt x="910" y="1411"/>
                    </a:lnTo>
                    <a:lnTo>
                      <a:pt x="913" y="1409"/>
                    </a:lnTo>
                    <a:lnTo>
                      <a:pt x="917" y="1407"/>
                    </a:lnTo>
                    <a:lnTo>
                      <a:pt x="919" y="1403"/>
                    </a:lnTo>
                    <a:lnTo>
                      <a:pt x="923" y="1398"/>
                    </a:lnTo>
                    <a:lnTo>
                      <a:pt x="929" y="1389"/>
                    </a:lnTo>
                    <a:lnTo>
                      <a:pt x="935" y="1382"/>
                    </a:lnTo>
                    <a:lnTo>
                      <a:pt x="942" y="1375"/>
                    </a:lnTo>
                    <a:lnTo>
                      <a:pt x="952" y="1365"/>
                    </a:lnTo>
                    <a:lnTo>
                      <a:pt x="962" y="1356"/>
                    </a:lnTo>
                    <a:lnTo>
                      <a:pt x="970" y="1346"/>
                    </a:lnTo>
                    <a:lnTo>
                      <a:pt x="977" y="1339"/>
                    </a:lnTo>
                    <a:lnTo>
                      <a:pt x="981" y="1337"/>
                    </a:lnTo>
                    <a:lnTo>
                      <a:pt x="984" y="1336"/>
                    </a:lnTo>
                    <a:lnTo>
                      <a:pt x="988" y="1335"/>
                    </a:lnTo>
                    <a:lnTo>
                      <a:pt x="992" y="1333"/>
                    </a:lnTo>
                    <a:lnTo>
                      <a:pt x="999" y="1333"/>
                    </a:lnTo>
                    <a:lnTo>
                      <a:pt x="1007" y="1336"/>
                    </a:lnTo>
                    <a:lnTo>
                      <a:pt x="1011" y="1337"/>
                    </a:lnTo>
                    <a:lnTo>
                      <a:pt x="1014" y="1337"/>
                    </a:lnTo>
                    <a:lnTo>
                      <a:pt x="1018" y="1337"/>
                    </a:lnTo>
                    <a:lnTo>
                      <a:pt x="1020" y="1336"/>
                    </a:lnTo>
                    <a:lnTo>
                      <a:pt x="1026" y="1331"/>
                    </a:lnTo>
                    <a:lnTo>
                      <a:pt x="1032" y="1325"/>
                    </a:lnTo>
                    <a:lnTo>
                      <a:pt x="1034" y="1323"/>
                    </a:lnTo>
                    <a:lnTo>
                      <a:pt x="1037" y="1321"/>
                    </a:lnTo>
                    <a:lnTo>
                      <a:pt x="1039" y="1321"/>
                    </a:lnTo>
                    <a:lnTo>
                      <a:pt x="1042" y="1323"/>
                    </a:lnTo>
                    <a:lnTo>
                      <a:pt x="1046" y="1326"/>
                    </a:lnTo>
                    <a:lnTo>
                      <a:pt x="1051" y="1331"/>
                    </a:lnTo>
                    <a:lnTo>
                      <a:pt x="1055" y="1333"/>
                    </a:lnTo>
                    <a:lnTo>
                      <a:pt x="1058" y="1333"/>
                    </a:lnTo>
                    <a:lnTo>
                      <a:pt x="1063" y="1332"/>
                    </a:lnTo>
                    <a:lnTo>
                      <a:pt x="1066" y="1329"/>
                    </a:lnTo>
                    <a:lnTo>
                      <a:pt x="1065" y="1331"/>
                    </a:lnTo>
                    <a:lnTo>
                      <a:pt x="1065" y="1335"/>
                    </a:lnTo>
                    <a:lnTo>
                      <a:pt x="1065" y="1340"/>
                    </a:lnTo>
                    <a:lnTo>
                      <a:pt x="1065" y="1346"/>
                    </a:lnTo>
                    <a:lnTo>
                      <a:pt x="1070" y="1373"/>
                    </a:lnTo>
                    <a:lnTo>
                      <a:pt x="1074" y="1406"/>
                    </a:lnTo>
                    <a:lnTo>
                      <a:pt x="1078" y="1443"/>
                    </a:lnTo>
                    <a:lnTo>
                      <a:pt x="1082" y="1480"/>
                    </a:lnTo>
                    <a:lnTo>
                      <a:pt x="1087" y="1509"/>
                    </a:lnTo>
                    <a:lnTo>
                      <a:pt x="1091" y="1537"/>
                    </a:lnTo>
                    <a:lnTo>
                      <a:pt x="1093" y="1548"/>
                    </a:lnTo>
                    <a:lnTo>
                      <a:pt x="1094" y="1559"/>
                    </a:lnTo>
                    <a:lnTo>
                      <a:pt x="1094" y="1567"/>
                    </a:lnTo>
                    <a:lnTo>
                      <a:pt x="1091" y="1573"/>
                    </a:lnTo>
                    <a:lnTo>
                      <a:pt x="1090" y="1577"/>
                    </a:lnTo>
                    <a:lnTo>
                      <a:pt x="1087" y="1578"/>
                    </a:lnTo>
                    <a:lnTo>
                      <a:pt x="1083" y="1581"/>
                    </a:lnTo>
                    <a:lnTo>
                      <a:pt x="1078" y="1581"/>
                    </a:lnTo>
                    <a:lnTo>
                      <a:pt x="1069" y="1582"/>
                    </a:lnTo>
                    <a:lnTo>
                      <a:pt x="1059" y="1582"/>
                    </a:lnTo>
                    <a:lnTo>
                      <a:pt x="1055" y="1583"/>
                    </a:lnTo>
                    <a:lnTo>
                      <a:pt x="1051" y="1584"/>
                    </a:lnTo>
                    <a:lnTo>
                      <a:pt x="1050" y="1585"/>
                    </a:lnTo>
                    <a:lnTo>
                      <a:pt x="1049" y="1588"/>
                    </a:lnTo>
                    <a:lnTo>
                      <a:pt x="1049" y="1595"/>
                    </a:lnTo>
                    <a:lnTo>
                      <a:pt x="1050" y="1603"/>
                    </a:lnTo>
                    <a:lnTo>
                      <a:pt x="1051" y="1614"/>
                    </a:lnTo>
                    <a:lnTo>
                      <a:pt x="1052" y="1627"/>
                    </a:lnTo>
                    <a:lnTo>
                      <a:pt x="1052" y="1640"/>
                    </a:lnTo>
                    <a:lnTo>
                      <a:pt x="1053" y="1654"/>
                    </a:lnTo>
                    <a:lnTo>
                      <a:pt x="1053" y="1664"/>
                    </a:lnTo>
                    <a:lnTo>
                      <a:pt x="1055" y="1674"/>
                    </a:lnTo>
                    <a:lnTo>
                      <a:pt x="1057" y="1684"/>
                    </a:lnTo>
                    <a:lnTo>
                      <a:pt x="1059" y="1693"/>
                    </a:lnTo>
                    <a:lnTo>
                      <a:pt x="1063" y="1703"/>
                    </a:lnTo>
                    <a:lnTo>
                      <a:pt x="1068" y="1710"/>
                    </a:lnTo>
                    <a:lnTo>
                      <a:pt x="1074" y="1716"/>
                    </a:lnTo>
                    <a:lnTo>
                      <a:pt x="1081" y="1721"/>
                    </a:lnTo>
                    <a:lnTo>
                      <a:pt x="1091" y="1723"/>
                    </a:lnTo>
                    <a:lnTo>
                      <a:pt x="1103" y="1724"/>
                    </a:lnTo>
                    <a:lnTo>
                      <a:pt x="1116" y="1724"/>
                    </a:lnTo>
                    <a:lnTo>
                      <a:pt x="1131" y="1723"/>
                    </a:lnTo>
                    <a:lnTo>
                      <a:pt x="1144" y="1723"/>
                    </a:lnTo>
                    <a:lnTo>
                      <a:pt x="1154" y="1724"/>
                    </a:lnTo>
                    <a:lnTo>
                      <a:pt x="1158" y="1724"/>
                    </a:lnTo>
                    <a:lnTo>
                      <a:pt x="1162" y="1727"/>
                    </a:lnTo>
                    <a:lnTo>
                      <a:pt x="1164" y="1728"/>
                    </a:lnTo>
                    <a:lnTo>
                      <a:pt x="1165" y="1731"/>
                    </a:lnTo>
                    <a:lnTo>
                      <a:pt x="1169" y="1748"/>
                    </a:lnTo>
                    <a:lnTo>
                      <a:pt x="1173" y="1765"/>
                    </a:lnTo>
                    <a:lnTo>
                      <a:pt x="1176" y="1771"/>
                    </a:lnTo>
                    <a:lnTo>
                      <a:pt x="1179" y="1774"/>
                    </a:lnTo>
                    <a:lnTo>
                      <a:pt x="1182" y="1775"/>
                    </a:lnTo>
                    <a:lnTo>
                      <a:pt x="1184" y="1775"/>
                    </a:lnTo>
                    <a:lnTo>
                      <a:pt x="1187" y="1775"/>
                    </a:lnTo>
                    <a:lnTo>
                      <a:pt x="1190" y="1773"/>
                    </a:lnTo>
                    <a:lnTo>
                      <a:pt x="1196" y="1770"/>
                    </a:lnTo>
                    <a:lnTo>
                      <a:pt x="1202" y="1765"/>
                    </a:lnTo>
                    <a:lnTo>
                      <a:pt x="1208" y="1760"/>
                    </a:lnTo>
                    <a:lnTo>
                      <a:pt x="1215" y="1759"/>
                    </a:lnTo>
                    <a:lnTo>
                      <a:pt x="1221" y="1758"/>
                    </a:lnTo>
                    <a:lnTo>
                      <a:pt x="1227" y="1759"/>
                    </a:lnTo>
                    <a:lnTo>
                      <a:pt x="1231" y="1760"/>
                    </a:lnTo>
                    <a:lnTo>
                      <a:pt x="1233" y="1762"/>
                    </a:lnTo>
                    <a:lnTo>
                      <a:pt x="1235" y="1765"/>
                    </a:lnTo>
                    <a:lnTo>
                      <a:pt x="1238" y="1768"/>
                    </a:lnTo>
                    <a:lnTo>
                      <a:pt x="1239" y="1771"/>
                    </a:lnTo>
                    <a:lnTo>
                      <a:pt x="1241" y="1772"/>
                    </a:lnTo>
                    <a:lnTo>
                      <a:pt x="1244" y="1773"/>
                    </a:lnTo>
                    <a:lnTo>
                      <a:pt x="1246" y="1774"/>
                    </a:lnTo>
                    <a:lnTo>
                      <a:pt x="1252" y="1773"/>
                    </a:lnTo>
                    <a:lnTo>
                      <a:pt x="1259" y="1772"/>
                    </a:lnTo>
                    <a:lnTo>
                      <a:pt x="1272" y="1765"/>
                    </a:lnTo>
                    <a:lnTo>
                      <a:pt x="1284" y="1759"/>
                    </a:lnTo>
                    <a:lnTo>
                      <a:pt x="1294" y="1754"/>
                    </a:lnTo>
                    <a:lnTo>
                      <a:pt x="1304" y="1751"/>
                    </a:lnTo>
                    <a:lnTo>
                      <a:pt x="1316" y="1746"/>
                    </a:lnTo>
                    <a:lnTo>
                      <a:pt x="1328" y="1743"/>
                    </a:lnTo>
                    <a:lnTo>
                      <a:pt x="1328" y="1742"/>
                    </a:lnTo>
                    <a:lnTo>
                      <a:pt x="1328" y="1741"/>
                    </a:lnTo>
                    <a:lnTo>
                      <a:pt x="1329" y="1749"/>
                    </a:lnTo>
                    <a:lnTo>
                      <a:pt x="1330" y="1758"/>
                    </a:lnTo>
                    <a:lnTo>
                      <a:pt x="1334" y="1762"/>
                    </a:lnTo>
                    <a:lnTo>
                      <a:pt x="1339" y="1766"/>
                    </a:lnTo>
                    <a:lnTo>
                      <a:pt x="1345" y="1771"/>
                    </a:lnTo>
                    <a:lnTo>
                      <a:pt x="1351" y="1778"/>
                    </a:lnTo>
                    <a:lnTo>
                      <a:pt x="1357" y="1789"/>
                    </a:lnTo>
                    <a:lnTo>
                      <a:pt x="1364" y="1803"/>
                    </a:lnTo>
                    <a:lnTo>
                      <a:pt x="1374" y="1821"/>
                    </a:lnTo>
                    <a:lnTo>
                      <a:pt x="1387" y="1840"/>
                    </a:lnTo>
                    <a:lnTo>
                      <a:pt x="1401" y="1856"/>
                    </a:lnTo>
                    <a:lnTo>
                      <a:pt x="1412" y="1871"/>
                    </a:lnTo>
                    <a:lnTo>
                      <a:pt x="1417" y="1877"/>
                    </a:lnTo>
                    <a:lnTo>
                      <a:pt x="1421" y="1882"/>
                    </a:lnTo>
                    <a:lnTo>
                      <a:pt x="1422" y="1887"/>
                    </a:lnTo>
                    <a:lnTo>
                      <a:pt x="1422" y="1893"/>
                    </a:lnTo>
                    <a:lnTo>
                      <a:pt x="1421" y="1897"/>
                    </a:lnTo>
                    <a:lnTo>
                      <a:pt x="1418" y="1901"/>
                    </a:lnTo>
                    <a:lnTo>
                      <a:pt x="1414" y="1904"/>
                    </a:lnTo>
                    <a:lnTo>
                      <a:pt x="1408" y="1906"/>
                    </a:lnTo>
                    <a:lnTo>
                      <a:pt x="1402" y="1909"/>
                    </a:lnTo>
                    <a:lnTo>
                      <a:pt x="1396" y="1911"/>
                    </a:lnTo>
                    <a:lnTo>
                      <a:pt x="1392" y="1915"/>
                    </a:lnTo>
                    <a:lnTo>
                      <a:pt x="1390" y="1918"/>
                    </a:lnTo>
                    <a:lnTo>
                      <a:pt x="1387" y="1920"/>
                    </a:lnTo>
                    <a:lnTo>
                      <a:pt x="1387" y="1923"/>
                    </a:lnTo>
                    <a:lnTo>
                      <a:pt x="1389" y="1925"/>
                    </a:lnTo>
                    <a:lnTo>
                      <a:pt x="1391" y="1925"/>
                    </a:lnTo>
                    <a:lnTo>
                      <a:pt x="1402" y="1920"/>
                    </a:lnTo>
                    <a:lnTo>
                      <a:pt x="1417" y="1913"/>
                    </a:lnTo>
                    <a:lnTo>
                      <a:pt x="1420" y="1913"/>
                    </a:lnTo>
                    <a:lnTo>
                      <a:pt x="1422" y="1913"/>
                    </a:lnTo>
                    <a:close/>
                    <a:moveTo>
                      <a:pt x="1203" y="1091"/>
                    </a:moveTo>
                    <a:lnTo>
                      <a:pt x="1198" y="1092"/>
                    </a:lnTo>
                    <a:lnTo>
                      <a:pt x="1195" y="1092"/>
                    </a:lnTo>
                    <a:lnTo>
                      <a:pt x="1198" y="1091"/>
                    </a:lnTo>
                    <a:lnTo>
                      <a:pt x="1202" y="1091"/>
                    </a:lnTo>
                    <a:lnTo>
                      <a:pt x="1203" y="1091"/>
                    </a:lnTo>
                    <a:lnTo>
                      <a:pt x="1203" y="1091"/>
                    </a:lnTo>
                    <a:close/>
                    <a:moveTo>
                      <a:pt x="1169" y="1116"/>
                    </a:moveTo>
                    <a:lnTo>
                      <a:pt x="1169" y="1116"/>
                    </a:lnTo>
                    <a:lnTo>
                      <a:pt x="1168" y="1117"/>
                    </a:lnTo>
                    <a:lnTo>
                      <a:pt x="1169" y="1121"/>
                    </a:lnTo>
                    <a:lnTo>
                      <a:pt x="1170" y="1129"/>
                    </a:lnTo>
                    <a:lnTo>
                      <a:pt x="1171" y="1134"/>
                    </a:lnTo>
                    <a:lnTo>
                      <a:pt x="1171" y="1140"/>
                    </a:lnTo>
                    <a:lnTo>
                      <a:pt x="1171" y="1147"/>
                    </a:lnTo>
                    <a:lnTo>
                      <a:pt x="1170" y="1153"/>
                    </a:lnTo>
                    <a:lnTo>
                      <a:pt x="1163" y="1173"/>
                    </a:lnTo>
                    <a:lnTo>
                      <a:pt x="1159" y="1180"/>
                    </a:lnTo>
                    <a:lnTo>
                      <a:pt x="1159" y="1182"/>
                    </a:lnTo>
                    <a:lnTo>
                      <a:pt x="1159" y="1187"/>
                    </a:lnTo>
                    <a:lnTo>
                      <a:pt x="1159" y="1191"/>
                    </a:lnTo>
                    <a:lnTo>
                      <a:pt x="1160" y="1193"/>
                    </a:lnTo>
                    <a:lnTo>
                      <a:pt x="1163" y="1195"/>
                    </a:lnTo>
                    <a:lnTo>
                      <a:pt x="1165" y="1198"/>
                    </a:lnTo>
                    <a:lnTo>
                      <a:pt x="1173" y="1203"/>
                    </a:lnTo>
                    <a:lnTo>
                      <a:pt x="1183" y="1209"/>
                    </a:lnTo>
                    <a:lnTo>
                      <a:pt x="1187" y="1212"/>
                    </a:lnTo>
                    <a:lnTo>
                      <a:pt x="1189" y="1214"/>
                    </a:lnTo>
                    <a:lnTo>
                      <a:pt x="1191" y="1217"/>
                    </a:lnTo>
                    <a:lnTo>
                      <a:pt x="1190" y="1217"/>
                    </a:lnTo>
                    <a:lnTo>
                      <a:pt x="1185" y="1219"/>
                    </a:lnTo>
                    <a:lnTo>
                      <a:pt x="1181" y="1222"/>
                    </a:lnTo>
                    <a:lnTo>
                      <a:pt x="1178" y="1223"/>
                    </a:lnTo>
                    <a:lnTo>
                      <a:pt x="1176" y="1225"/>
                    </a:lnTo>
                    <a:lnTo>
                      <a:pt x="1175" y="1226"/>
                    </a:lnTo>
                    <a:lnTo>
                      <a:pt x="1175" y="1229"/>
                    </a:lnTo>
                    <a:lnTo>
                      <a:pt x="1175" y="1237"/>
                    </a:lnTo>
                    <a:lnTo>
                      <a:pt x="1177" y="1249"/>
                    </a:lnTo>
                    <a:lnTo>
                      <a:pt x="1178" y="1263"/>
                    </a:lnTo>
                    <a:lnTo>
                      <a:pt x="1179" y="1274"/>
                    </a:lnTo>
                    <a:lnTo>
                      <a:pt x="1179" y="1285"/>
                    </a:lnTo>
                    <a:lnTo>
                      <a:pt x="1177" y="1296"/>
                    </a:lnTo>
                    <a:lnTo>
                      <a:pt x="1175" y="1302"/>
                    </a:lnTo>
                    <a:lnTo>
                      <a:pt x="1172" y="1307"/>
                    </a:lnTo>
                    <a:lnTo>
                      <a:pt x="1170" y="1311"/>
                    </a:lnTo>
                    <a:lnTo>
                      <a:pt x="1166" y="1314"/>
                    </a:lnTo>
                    <a:lnTo>
                      <a:pt x="1162" y="1317"/>
                    </a:lnTo>
                    <a:lnTo>
                      <a:pt x="1157" y="1319"/>
                    </a:lnTo>
                    <a:lnTo>
                      <a:pt x="1150" y="1321"/>
                    </a:lnTo>
                    <a:lnTo>
                      <a:pt x="1143" y="1323"/>
                    </a:lnTo>
                    <a:lnTo>
                      <a:pt x="1129" y="1325"/>
                    </a:lnTo>
                    <a:lnTo>
                      <a:pt x="1119" y="1327"/>
                    </a:lnTo>
                    <a:lnTo>
                      <a:pt x="1113" y="1329"/>
                    </a:lnTo>
                    <a:lnTo>
                      <a:pt x="1107" y="1329"/>
                    </a:lnTo>
                    <a:lnTo>
                      <a:pt x="1105" y="1327"/>
                    </a:lnTo>
                    <a:lnTo>
                      <a:pt x="1103" y="1326"/>
                    </a:lnTo>
                    <a:lnTo>
                      <a:pt x="1101" y="1324"/>
                    </a:lnTo>
                    <a:lnTo>
                      <a:pt x="1100" y="1320"/>
                    </a:lnTo>
                    <a:lnTo>
                      <a:pt x="1096" y="1315"/>
                    </a:lnTo>
                    <a:lnTo>
                      <a:pt x="1094" y="1311"/>
                    </a:lnTo>
                    <a:lnTo>
                      <a:pt x="1090" y="1308"/>
                    </a:lnTo>
                    <a:lnTo>
                      <a:pt x="1085" y="1308"/>
                    </a:lnTo>
                    <a:lnTo>
                      <a:pt x="1078" y="1308"/>
                    </a:lnTo>
                    <a:lnTo>
                      <a:pt x="1076" y="1310"/>
                    </a:lnTo>
                    <a:lnTo>
                      <a:pt x="1076" y="1310"/>
                    </a:lnTo>
                    <a:lnTo>
                      <a:pt x="1076" y="1308"/>
                    </a:lnTo>
                    <a:lnTo>
                      <a:pt x="1077" y="1293"/>
                    </a:lnTo>
                    <a:lnTo>
                      <a:pt x="1080" y="1280"/>
                    </a:lnTo>
                    <a:lnTo>
                      <a:pt x="1084" y="1268"/>
                    </a:lnTo>
                    <a:lnTo>
                      <a:pt x="1090" y="1256"/>
                    </a:lnTo>
                    <a:lnTo>
                      <a:pt x="1097" y="1248"/>
                    </a:lnTo>
                    <a:lnTo>
                      <a:pt x="1101" y="1242"/>
                    </a:lnTo>
                    <a:lnTo>
                      <a:pt x="1100" y="1239"/>
                    </a:lnTo>
                    <a:lnTo>
                      <a:pt x="1099" y="1237"/>
                    </a:lnTo>
                    <a:lnTo>
                      <a:pt x="1094" y="1235"/>
                    </a:lnTo>
                    <a:lnTo>
                      <a:pt x="1087" y="1232"/>
                    </a:lnTo>
                    <a:lnTo>
                      <a:pt x="1076" y="1228"/>
                    </a:lnTo>
                    <a:lnTo>
                      <a:pt x="1065" y="1224"/>
                    </a:lnTo>
                    <a:lnTo>
                      <a:pt x="1056" y="1220"/>
                    </a:lnTo>
                    <a:lnTo>
                      <a:pt x="1047" y="1217"/>
                    </a:lnTo>
                    <a:lnTo>
                      <a:pt x="1044" y="1213"/>
                    </a:lnTo>
                    <a:lnTo>
                      <a:pt x="1040" y="1210"/>
                    </a:lnTo>
                    <a:lnTo>
                      <a:pt x="1038" y="1205"/>
                    </a:lnTo>
                    <a:lnTo>
                      <a:pt x="1036" y="1199"/>
                    </a:lnTo>
                    <a:lnTo>
                      <a:pt x="1033" y="1188"/>
                    </a:lnTo>
                    <a:lnTo>
                      <a:pt x="1033" y="1179"/>
                    </a:lnTo>
                    <a:lnTo>
                      <a:pt x="1032" y="1170"/>
                    </a:lnTo>
                    <a:lnTo>
                      <a:pt x="1032" y="1160"/>
                    </a:lnTo>
                    <a:lnTo>
                      <a:pt x="1032" y="1155"/>
                    </a:lnTo>
                    <a:lnTo>
                      <a:pt x="1033" y="1151"/>
                    </a:lnTo>
                    <a:lnTo>
                      <a:pt x="1034" y="1148"/>
                    </a:lnTo>
                    <a:lnTo>
                      <a:pt x="1038" y="1144"/>
                    </a:lnTo>
                    <a:lnTo>
                      <a:pt x="1044" y="1141"/>
                    </a:lnTo>
                    <a:lnTo>
                      <a:pt x="1052" y="1137"/>
                    </a:lnTo>
                    <a:lnTo>
                      <a:pt x="1058" y="1135"/>
                    </a:lnTo>
                    <a:lnTo>
                      <a:pt x="1063" y="1135"/>
                    </a:lnTo>
                    <a:lnTo>
                      <a:pt x="1070" y="1135"/>
                    </a:lnTo>
                    <a:lnTo>
                      <a:pt x="1078" y="1135"/>
                    </a:lnTo>
                    <a:lnTo>
                      <a:pt x="1094" y="1136"/>
                    </a:lnTo>
                    <a:lnTo>
                      <a:pt x="1108" y="1136"/>
                    </a:lnTo>
                    <a:lnTo>
                      <a:pt x="1120" y="1132"/>
                    </a:lnTo>
                    <a:lnTo>
                      <a:pt x="1132" y="1128"/>
                    </a:lnTo>
                    <a:lnTo>
                      <a:pt x="1140" y="1124"/>
                    </a:lnTo>
                    <a:lnTo>
                      <a:pt x="1150" y="1122"/>
                    </a:lnTo>
                    <a:lnTo>
                      <a:pt x="1159" y="1119"/>
                    </a:lnTo>
                    <a:lnTo>
                      <a:pt x="1169" y="1116"/>
                    </a:lnTo>
                    <a:close/>
                    <a:moveTo>
                      <a:pt x="1071" y="1323"/>
                    </a:moveTo>
                    <a:lnTo>
                      <a:pt x="1071" y="1324"/>
                    </a:lnTo>
                    <a:lnTo>
                      <a:pt x="1070" y="1324"/>
                    </a:lnTo>
                    <a:lnTo>
                      <a:pt x="1071" y="1324"/>
                    </a:lnTo>
                    <a:lnTo>
                      <a:pt x="1071" y="1323"/>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6" name="内蒙古">
                <a:extLst>
                  <a:ext uri="{FF2B5EF4-FFF2-40B4-BE49-F238E27FC236}">
                    <a16:creationId xmlns="" xmlns:a16="http://schemas.microsoft.com/office/drawing/2014/main" id="{E99049EF-6A93-4B90-AFD8-5F0BB629204F}"/>
                  </a:ext>
                </a:extLst>
              </p:cNvPr>
              <p:cNvSpPr>
                <a:spLocks/>
              </p:cNvSpPr>
              <p:nvPr/>
            </p:nvSpPr>
            <p:spPr bwMode="auto">
              <a:xfrm>
                <a:off x="4673658" y="2038457"/>
                <a:ext cx="2247928" cy="1857472"/>
              </a:xfrm>
              <a:custGeom>
                <a:avLst/>
                <a:gdLst>
                  <a:gd name="T0" fmla="*/ 3037 w 8497"/>
                  <a:gd name="T1" fmla="*/ 6400 h 7037"/>
                  <a:gd name="T2" fmla="*/ 2793 w 8497"/>
                  <a:gd name="T3" fmla="*/ 6311 h 7037"/>
                  <a:gd name="T4" fmla="*/ 2585 w 8497"/>
                  <a:gd name="T5" fmla="*/ 6887 h 7037"/>
                  <a:gd name="T6" fmla="*/ 2116 w 8497"/>
                  <a:gd name="T7" fmla="*/ 7024 h 7037"/>
                  <a:gd name="T8" fmla="*/ 1852 w 8497"/>
                  <a:gd name="T9" fmla="*/ 6611 h 7037"/>
                  <a:gd name="T10" fmla="*/ 2048 w 8497"/>
                  <a:gd name="T11" fmla="*/ 6147 h 7037"/>
                  <a:gd name="T12" fmla="*/ 1341 w 8497"/>
                  <a:gd name="T13" fmla="*/ 6249 h 7037"/>
                  <a:gd name="T14" fmla="*/ 1134 w 8497"/>
                  <a:gd name="T15" fmla="*/ 6306 h 7037"/>
                  <a:gd name="T16" fmla="*/ 856 w 8497"/>
                  <a:gd name="T17" fmla="*/ 5986 h 7037"/>
                  <a:gd name="T18" fmla="*/ 822 w 8497"/>
                  <a:gd name="T19" fmla="*/ 5621 h 7037"/>
                  <a:gd name="T20" fmla="*/ 443 w 8497"/>
                  <a:gd name="T21" fmla="*/ 5430 h 7037"/>
                  <a:gd name="T22" fmla="*/ 184 w 8497"/>
                  <a:gd name="T23" fmla="*/ 5245 h 7037"/>
                  <a:gd name="T24" fmla="*/ 123 w 8497"/>
                  <a:gd name="T25" fmla="*/ 4497 h 7037"/>
                  <a:gd name="T26" fmla="*/ 1476 w 8497"/>
                  <a:gd name="T27" fmla="*/ 4787 h 7037"/>
                  <a:gd name="T28" fmla="*/ 2334 w 8497"/>
                  <a:gd name="T29" fmla="*/ 5189 h 7037"/>
                  <a:gd name="T30" fmla="*/ 3262 w 8497"/>
                  <a:gd name="T31" fmla="*/ 4881 h 7037"/>
                  <a:gd name="T32" fmla="*/ 4097 w 8497"/>
                  <a:gd name="T33" fmla="*/ 4763 h 7037"/>
                  <a:gd name="T34" fmla="*/ 4531 w 8497"/>
                  <a:gd name="T35" fmla="*/ 4161 h 7037"/>
                  <a:gd name="T36" fmla="*/ 5111 w 8497"/>
                  <a:gd name="T37" fmla="*/ 3848 h 7037"/>
                  <a:gd name="T38" fmla="*/ 5838 w 8497"/>
                  <a:gd name="T39" fmla="*/ 3413 h 7037"/>
                  <a:gd name="T40" fmla="*/ 6310 w 8497"/>
                  <a:gd name="T41" fmla="*/ 2990 h 7037"/>
                  <a:gd name="T42" fmla="*/ 6874 w 8497"/>
                  <a:gd name="T43" fmla="*/ 2918 h 7037"/>
                  <a:gd name="T44" fmla="*/ 6779 w 8497"/>
                  <a:gd name="T45" fmla="*/ 2573 h 7037"/>
                  <a:gd name="T46" fmla="*/ 6193 w 8497"/>
                  <a:gd name="T47" fmla="*/ 2525 h 7037"/>
                  <a:gd name="T48" fmla="*/ 5720 w 8497"/>
                  <a:gd name="T49" fmla="*/ 2216 h 7037"/>
                  <a:gd name="T50" fmla="*/ 6283 w 8497"/>
                  <a:gd name="T51" fmla="*/ 1669 h 7037"/>
                  <a:gd name="T52" fmla="*/ 6621 w 8497"/>
                  <a:gd name="T53" fmla="*/ 1322 h 7037"/>
                  <a:gd name="T54" fmla="*/ 6818 w 8497"/>
                  <a:gd name="T55" fmla="*/ 786 h 7037"/>
                  <a:gd name="T56" fmla="*/ 6937 w 8497"/>
                  <a:gd name="T57" fmla="*/ 349 h 7037"/>
                  <a:gd name="T58" fmla="*/ 6993 w 8497"/>
                  <a:gd name="T59" fmla="*/ 35 h 7037"/>
                  <a:gd name="T60" fmla="*/ 7108 w 8497"/>
                  <a:gd name="T61" fmla="*/ 346 h 7037"/>
                  <a:gd name="T62" fmla="*/ 7530 w 8497"/>
                  <a:gd name="T63" fmla="*/ 419 h 7037"/>
                  <a:gd name="T64" fmla="*/ 7725 w 8497"/>
                  <a:gd name="T65" fmla="*/ 815 h 7037"/>
                  <a:gd name="T66" fmla="*/ 8106 w 8497"/>
                  <a:gd name="T67" fmla="*/ 709 h 7037"/>
                  <a:gd name="T68" fmla="*/ 8491 w 8497"/>
                  <a:gd name="T69" fmla="*/ 842 h 7037"/>
                  <a:gd name="T70" fmla="*/ 8330 w 8497"/>
                  <a:gd name="T71" fmla="*/ 1414 h 7037"/>
                  <a:gd name="T72" fmla="*/ 8223 w 8497"/>
                  <a:gd name="T73" fmla="*/ 2079 h 7037"/>
                  <a:gd name="T74" fmla="*/ 7691 w 8497"/>
                  <a:gd name="T75" fmla="*/ 2500 h 7037"/>
                  <a:gd name="T76" fmla="*/ 7983 w 8497"/>
                  <a:gd name="T77" fmla="*/ 2670 h 7037"/>
                  <a:gd name="T78" fmla="*/ 7968 w 8497"/>
                  <a:gd name="T79" fmla="*/ 2801 h 7037"/>
                  <a:gd name="T80" fmla="*/ 7799 w 8497"/>
                  <a:gd name="T81" fmla="*/ 3172 h 7037"/>
                  <a:gd name="T82" fmla="*/ 7559 w 8497"/>
                  <a:gd name="T83" fmla="*/ 3236 h 7037"/>
                  <a:gd name="T84" fmla="*/ 7718 w 8497"/>
                  <a:gd name="T85" fmla="*/ 3627 h 7037"/>
                  <a:gd name="T86" fmla="*/ 8068 w 8497"/>
                  <a:gd name="T87" fmla="*/ 3722 h 7037"/>
                  <a:gd name="T88" fmla="*/ 8207 w 8497"/>
                  <a:gd name="T89" fmla="*/ 4165 h 7037"/>
                  <a:gd name="T90" fmla="*/ 8061 w 8497"/>
                  <a:gd name="T91" fmla="*/ 4497 h 7037"/>
                  <a:gd name="T92" fmla="*/ 7779 w 8497"/>
                  <a:gd name="T93" fmla="*/ 4600 h 7037"/>
                  <a:gd name="T94" fmla="*/ 7318 w 8497"/>
                  <a:gd name="T95" fmla="*/ 4915 h 7037"/>
                  <a:gd name="T96" fmla="*/ 6971 w 8497"/>
                  <a:gd name="T97" fmla="*/ 4840 h 7037"/>
                  <a:gd name="T98" fmla="*/ 7017 w 8497"/>
                  <a:gd name="T99" fmla="*/ 5229 h 7037"/>
                  <a:gd name="T100" fmla="*/ 6632 w 8497"/>
                  <a:gd name="T101" fmla="*/ 5051 h 7037"/>
                  <a:gd name="T102" fmla="*/ 6525 w 8497"/>
                  <a:gd name="T103" fmla="*/ 4756 h 7037"/>
                  <a:gd name="T104" fmla="*/ 6218 w 8497"/>
                  <a:gd name="T105" fmla="*/ 4978 h 7037"/>
                  <a:gd name="T106" fmla="*/ 5883 w 8497"/>
                  <a:gd name="T107" fmla="*/ 5056 h 7037"/>
                  <a:gd name="T108" fmla="*/ 5575 w 8497"/>
                  <a:gd name="T109" fmla="*/ 5022 h 7037"/>
                  <a:gd name="T110" fmla="*/ 5310 w 8497"/>
                  <a:gd name="T111" fmla="*/ 5262 h 7037"/>
                  <a:gd name="T112" fmla="*/ 5258 w 8497"/>
                  <a:gd name="T113" fmla="*/ 5721 h 7037"/>
                  <a:gd name="T114" fmla="*/ 4683 w 8497"/>
                  <a:gd name="T115" fmla="*/ 6112 h 7037"/>
                  <a:gd name="T116" fmla="*/ 4410 w 8497"/>
                  <a:gd name="T117" fmla="*/ 6157 h 7037"/>
                  <a:gd name="T118" fmla="*/ 4101 w 8497"/>
                  <a:gd name="T119" fmla="*/ 6279 h 7037"/>
                  <a:gd name="T120" fmla="*/ 3769 w 8497"/>
                  <a:gd name="T121" fmla="*/ 6592 h 7037"/>
                  <a:gd name="T122" fmla="*/ 3634 w 8497"/>
                  <a:gd name="T123" fmla="*/ 6961 h 7037"/>
                  <a:gd name="T124" fmla="*/ 3048 w 8497"/>
                  <a:gd name="T125" fmla="*/ 6779 h 7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97" h="7037">
                    <a:moveTo>
                      <a:pt x="3012" y="6774"/>
                    </a:moveTo>
                    <a:lnTo>
                      <a:pt x="2998" y="6768"/>
                    </a:lnTo>
                    <a:lnTo>
                      <a:pt x="2981" y="6761"/>
                    </a:lnTo>
                    <a:lnTo>
                      <a:pt x="2978" y="6760"/>
                    </a:lnTo>
                    <a:lnTo>
                      <a:pt x="2975" y="6758"/>
                    </a:lnTo>
                    <a:lnTo>
                      <a:pt x="2961" y="6752"/>
                    </a:lnTo>
                    <a:lnTo>
                      <a:pt x="2943" y="6742"/>
                    </a:lnTo>
                    <a:lnTo>
                      <a:pt x="2934" y="6735"/>
                    </a:lnTo>
                    <a:lnTo>
                      <a:pt x="2925" y="6730"/>
                    </a:lnTo>
                    <a:lnTo>
                      <a:pt x="2915" y="6724"/>
                    </a:lnTo>
                    <a:lnTo>
                      <a:pt x="2901" y="6716"/>
                    </a:lnTo>
                    <a:lnTo>
                      <a:pt x="2892" y="6710"/>
                    </a:lnTo>
                    <a:lnTo>
                      <a:pt x="2885" y="6704"/>
                    </a:lnTo>
                    <a:lnTo>
                      <a:pt x="2881" y="6702"/>
                    </a:lnTo>
                    <a:lnTo>
                      <a:pt x="2879" y="6698"/>
                    </a:lnTo>
                    <a:lnTo>
                      <a:pt x="2879" y="6698"/>
                    </a:lnTo>
                    <a:lnTo>
                      <a:pt x="2879" y="6697"/>
                    </a:lnTo>
                    <a:lnTo>
                      <a:pt x="2879" y="6697"/>
                    </a:lnTo>
                    <a:lnTo>
                      <a:pt x="2878" y="6696"/>
                    </a:lnTo>
                    <a:lnTo>
                      <a:pt x="2878" y="6693"/>
                    </a:lnTo>
                    <a:lnTo>
                      <a:pt x="2876" y="6691"/>
                    </a:lnTo>
                    <a:lnTo>
                      <a:pt x="2876" y="6689"/>
                    </a:lnTo>
                    <a:lnTo>
                      <a:pt x="2878" y="6684"/>
                    </a:lnTo>
                    <a:lnTo>
                      <a:pt x="2880" y="6678"/>
                    </a:lnTo>
                    <a:lnTo>
                      <a:pt x="2884" y="6672"/>
                    </a:lnTo>
                    <a:lnTo>
                      <a:pt x="2887" y="6668"/>
                    </a:lnTo>
                    <a:lnTo>
                      <a:pt x="2891" y="6664"/>
                    </a:lnTo>
                    <a:lnTo>
                      <a:pt x="2894" y="6661"/>
                    </a:lnTo>
                    <a:lnTo>
                      <a:pt x="2897" y="6659"/>
                    </a:lnTo>
                    <a:lnTo>
                      <a:pt x="2904" y="6653"/>
                    </a:lnTo>
                    <a:lnTo>
                      <a:pt x="2911" y="6647"/>
                    </a:lnTo>
                    <a:lnTo>
                      <a:pt x="2917" y="6640"/>
                    </a:lnTo>
                    <a:lnTo>
                      <a:pt x="2923" y="6632"/>
                    </a:lnTo>
                    <a:lnTo>
                      <a:pt x="2925" y="6627"/>
                    </a:lnTo>
                    <a:lnTo>
                      <a:pt x="2926" y="6620"/>
                    </a:lnTo>
                    <a:lnTo>
                      <a:pt x="2926" y="6614"/>
                    </a:lnTo>
                    <a:lnTo>
                      <a:pt x="2926" y="6607"/>
                    </a:lnTo>
                    <a:lnTo>
                      <a:pt x="2925" y="6597"/>
                    </a:lnTo>
                    <a:lnTo>
                      <a:pt x="2924" y="6589"/>
                    </a:lnTo>
                    <a:lnTo>
                      <a:pt x="2922" y="6580"/>
                    </a:lnTo>
                    <a:lnTo>
                      <a:pt x="2918" y="6571"/>
                    </a:lnTo>
                    <a:lnTo>
                      <a:pt x="2916" y="6565"/>
                    </a:lnTo>
                    <a:lnTo>
                      <a:pt x="2915" y="6560"/>
                    </a:lnTo>
                    <a:lnTo>
                      <a:pt x="2915" y="6556"/>
                    </a:lnTo>
                    <a:lnTo>
                      <a:pt x="2915" y="6551"/>
                    </a:lnTo>
                    <a:lnTo>
                      <a:pt x="2916" y="6545"/>
                    </a:lnTo>
                    <a:lnTo>
                      <a:pt x="2919" y="6540"/>
                    </a:lnTo>
                    <a:lnTo>
                      <a:pt x="2922" y="6534"/>
                    </a:lnTo>
                    <a:lnTo>
                      <a:pt x="2926" y="6529"/>
                    </a:lnTo>
                    <a:lnTo>
                      <a:pt x="2934" y="6521"/>
                    </a:lnTo>
                    <a:lnTo>
                      <a:pt x="2942" y="6510"/>
                    </a:lnTo>
                    <a:lnTo>
                      <a:pt x="2947" y="6501"/>
                    </a:lnTo>
                    <a:lnTo>
                      <a:pt x="2951" y="6491"/>
                    </a:lnTo>
                    <a:lnTo>
                      <a:pt x="2956" y="6482"/>
                    </a:lnTo>
                    <a:lnTo>
                      <a:pt x="2962" y="6474"/>
                    </a:lnTo>
                    <a:lnTo>
                      <a:pt x="2970" y="6463"/>
                    </a:lnTo>
                    <a:lnTo>
                      <a:pt x="2979" y="6454"/>
                    </a:lnTo>
                    <a:lnTo>
                      <a:pt x="2986" y="6447"/>
                    </a:lnTo>
                    <a:lnTo>
                      <a:pt x="2993" y="6443"/>
                    </a:lnTo>
                    <a:lnTo>
                      <a:pt x="3007" y="6430"/>
                    </a:lnTo>
                    <a:lnTo>
                      <a:pt x="3018" y="6420"/>
                    </a:lnTo>
                    <a:lnTo>
                      <a:pt x="3023" y="6416"/>
                    </a:lnTo>
                    <a:lnTo>
                      <a:pt x="3026" y="6413"/>
                    </a:lnTo>
                    <a:lnTo>
                      <a:pt x="3029" y="6411"/>
                    </a:lnTo>
                    <a:lnTo>
                      <a:pt x="3031" y="6409"/>
                    </a:lnTo>
                    <a:lnTo>
                      <a:pt x="3032" y="6406"/>
                    </a:lnTo>
                    <a:lnTo>
                      <a:pt x="3035" y="6403"/>
                    </a:lnTo>
                    <a:lnTo>
                      <a:pt x="3037" y="6400"/>
                    </a:lnTo>
                    <a:lnTo>
                      <a:pt x="3039" y="6395"/>
                    </a:lnTo>
                    <a:lnTo>
                      <a:pt x="3041" y="6393"/>
                    </a:lnTo>
                    <a:lnTo>
                      <a:pt x="3044" y="6387"/>
                    </a:lnTo>
                    <a:lnTo>
                      <a:pt x="3044" y="6386"/>
                    </a:lnTo>
                    <a:lnTo>
                      <a:pt x="3045" y="6384"/>
                    </a:lnTo>
                    <a:lnTo>
                      <a:pt x="3046" y="6383"/>
                    </a:lnTo>
                    <a:lnTo>
                      <a:pt x="3046" y="6382"/>
                    </a:lnTo>
                    <a:lnTo>
                      <a:pt x="3046" y="6382"/>
                    </a:lnTo>
                    <a:lnTo>
                      <a:pt x="3045" y="6381"/>
                    </a:lnTo>
                    <a:lnTo>
                      <a:pt x="3045" y="6380"/>
                    </a:lnTo>
                    <a:lnTo>
                      <a:pt x="3045" y="6378"/>
                    </a:lnTo>
                    <a:lnTo>
                      <a:pt x="3045" y="6374"/>
                    </a:lnTo>
                    <a:lnTo>
                      <a:pt x="3043" y="6374"/>
                    </a:lnTo>
                    <a:lnTo>
                      <a:pt x="3041" y="6372"/>
                    </a:lnTo>
                    <a:lnTo>
                      <a:pt x="3039" y="6371"/>
                    </a:lnTo>
                    <a:lnTo>
                      <a:pt x="3038" y="6371"/>
                    </a:lnTo>
                    <a:lnTo>
                      <a:pt x="3036" y="6371"/>
                    </a:lnTo>
                    <a:lnTo>
                      <a:pt x="3027" y="6367"/>
                    </a:lnTo>
                    <a:lnTo>
                      <a:pt x="3016" y="6361"/>
                    </a:lnTo>
                    <a:lnTo>
                      <a:pt x="3005" y="6352"/>
                    </a:lnTo>
                    <a:lnTo>
                      <a:pt x="2993" y="6343"/>
                    </a:lnTo>
                    <a:lnTo>
                      <a:pt x="2992" y="6334"/>
                    </a:lnTo>
                    <a:lnTo>
                      <a:pt x="2989" y="6321"/>
                    </a:lnTo>
                    <a:lnTo>
                      <a:pt x="2987" y="6312"/>
                    </a:lnTo>
                    <a:lnTo>
                      <a:pt x="2983" y="6301"/>
                    </a:lnTo>
                    <a:lnTo>
                      <a:pt x="2981" y="6290"/>
                    </a:lnTo>
                    <a:lnTo>
                      <a:pt x="2978" y="6279"/>
                    </a:lnTo>
                    <a:lnTo>
                      <a:pt x="2978" y="6269"/>
                    </a:lnTo>
                    <a:lnTo>
                      <a:pt x="2979" y="6260"/>
                    </a:lnTo>
                    <a:lnTo>
                      <a:pt x="2981" y="6251"/>
                    </a:lnTo>
                    <a:lnTo>
                      <a:pt x="2982" y="6243"/>
                    </a:lnTo>
                    <a:lnTo>
                      <a:pt x="2981" y="6237"/>
                    </a:lnTo>
                    <a:lnTo>
                      <a:pt x="2980" y="6231"/>
                    </a:lnTo>
                    <a:lnTo>
                      <a:pt x="2979" y="6229"/>
                    </a:lnTo>
                    <a:lnTo>
                      <a:pt x="2976" y="6226"/>
                    </a:lnTo>
                    <a:lnTo>
                      <a:pt x="2974" y="6225"/>
                    </a:lnTo>
                    <a:lnTo>
                      <a:pt x="2972" y="6224"/>
                    </a:lnTo>
                    <a:lnTo>
                      <a:pt x="2958" y="6224"/>
                    </a:lnTo>
                    <a:lnTo>
                      <a:pt x="2949" y="6224"/>
                    </a:lnTo>
                    <a:lnTo>
                      <a:pt x="2938" y="6225"/>
                    </a:lnTo>
                    <a:lnTo>
                      <a:pt x="2930" y="6225"/>
                    </a:lnTo>
                    <a:lnTo>
                      <a:pt x="2922" y="6227"/>
                    </a:lnTo>
                    <a:lnTo>
                      <a:pt x="2915" y="6231"/>
                    </a:lnTo>
                    <a:lnTo>
                      <a:pt x="2909" y="6233"/>
                    </a:lnTo>
                    <a:lnTo>
                      <a:pt x="2903" y="6238"/>
                    </a:lnTo>
                    <a:lnTo>
                      <a:pt x="2895" y="6243"/>
                    </a:lnTo>
                    <a:lnTo>
                      <a:pt x="2888" y="6246"/>
                    </a:lnTo>
                    <a:lnTo>
                      <a:pt x="2884" y="6248"/>
                    </a:lnTo>
                    <a:lnTo>
                      <a:pt x="2879" y="6248"/>
                    </a:lnTo>
                    <a:lnTo>
                      <a:pt x="2869" y="6248"/>
                    </a:lnTo>
                    <a:lnTo>
                      <a:pt x="2860" y="6248"/>
                    </a:lnTo>
                    <a:lnTo>
                      <a:pt x="2852" y="6248"/>
                    </a:lnTo>
                    <a:lnTo>
                      <a:pt x="2842" y="6248"/>
                    </a:lnTo>
                    <a:lnTo>
                      <a:pt x="2838" y="6248"/>
                    </a:lnTo>
                    <a:lnTo>
                      <a:pt x="2835" y="6249"/>
                    </a:lnTo>
                    <a:lnTo>
                      <a:pt x="2830" y="6251"/>
                    </a:lnTo>
                    <a:lnTo>
                      <a:pt x="2827" y="6254"/>
                    </a:lnTo>
                    <a:lnTo>
                      <a:pt x="2821" y="6261"/>
                    </a:lnTo>
                    <a:lnTo>
                      <a:pt x="2817" y="6269"/>
                    </a:lnTo>
                    <a:lnTo>
                      <a:pt x="2816" y="6276"/>
                    </a:lnTo>
                    <a:lnTo>
                      <a:pt x="2815" y="6287"/>
                    </a:lnTo>
                    <a:lnTo>
                      <a:pt x="2815" y="6294"/>
                    </a:lnTo>
                    <a:lnTo>
                      <a:pt x="2815" y="6300"/>
                    </a:lnTo>
                    <a:lnTo>
                      <a:pt x="2812" y="6306"/>
                    </a:lnTo>
                    <a:lnTo>
                      <a:pt x="2810" y="6309"/>
                    </a:lnTo>
                    <a:lnTo>
                      <a:pt x="2805" y="6312"/>
                    </a:lnTo>
                    <a:lnTo>
                      <a:pt x="2799" y="6312"/>
                    </a:lnTo>
                    <a:lnTo>
                      <a:pt x="2793" y="6311"/>
                    </a:lnTo>
                    <a:lnTo>
                      <a:pt x="2787" y="6309"/>
                    </a:lnTo>
                    <a:lnTo>
                      <a:pt x="2780" y="6308"/>
                    </a:lnTo>
                    <a:lnTo>
                      <a:pt x="2774" y="6308"/>
                    </a:lnTo>
                    <a:lnTo>
                      <a:pt x="2768" y="6309"/>
                    </a:lnTo>
                    <a:lnTo>
                      <a:pt x="2764" y="6312"/>
                    </a:lnTo>
                    <a:lnTo>
                      <a:pt x="2759" y="6319"/>
                    </a:lnTo>
                    <a:lnTo>
                      <a:pt x="2755" y="6326"/>
                    </a:lnTo>
                    <a:lnTo>
                      <a:pt x="2753" y="6334"/>
                    </a:lnTo>
                    <a:lnTo>
                      <a:pt x="2749" y="6343"/>
                    </a:lnTo>
                    <a:lnTo>
                      <a:pt x="2745" y="6355"/>
                    </a:lnTo>
                    <a:lnTo>
                      <a:pt x="2739" y="6367"/>
                    </a:lnTo>
                    <a:lnTo>
                      <a:pt x="2733" y="6378"/>
                    </a:lnTo>
                    <a:lnTo>
                      <a:pt x="2727" y="6390"/>
                    </a:lnTo>
                    <a:lnTo>
                      <a:pt x="2716" y="6408"/>
                    </a:lnTo>
                    <a:lnTo>
                      <a:pt x="2702" y="6426"/>
                    </a:lnTo>
                    <a:lnTo>
                      <a:pt x="2695" y="6435"/>
                    </a:lnTo>
                    <a:lnTo>
                      <a:pt x="2689" y="6446"/>
                    </a:lnTo>
                    <a:lnTo>
                      <a:pt x="2684" y="6458"/>
                    </a:lnTo>
                    <a:lnTo>
                      <a:pt x="2680" y="6470"/>
                    </a:lnTo>
                    <a:lnTo>
                      <a:pt x="2679" y="6482"/>
                    </a:lnTo>
                    <a:lnTo>
                      <a:pt x="2679" y="6494"/>
                    </a:lnTo>
                    <a:lnTo>
                      <a:pt x="2678" y="6506"/>
                    </a:lnTo>
                    <a:lnTo>
                      <a:pt x="2677" y="6516"/>
                    </a:lnTo>
                    <a:lnTo>
                      <a:pt x="2674" y="6526"/>
                    </a:lnTo>
                    <a:lnTo>
                      <a:pt x="2671" y="6534"/>
                    </a:lnTo>
                    <a:lnTo>
                      <a:pt x="2666" y="6544"/>
                    </a:lnTo>
                    <a:lnTo>
                      <a:pt x="2664" y="6553"/>
                    </a:lnTo>
                    <a:lnTo>
                      <a:pt x="2661" y="6566"/>
                    </a:lnTo>
                    <a:lnTo>
                      <a:pt x="2660" y="6579"/>
                    </a:lnTo>
                    <a:lnTo>
                      <a:pt x="2659" y="6594"/>
                    </a:lnTo>
                    <a:lnTo>
                      <a:pt x="2659" y="6608"/>
                    </a:lnTo>
                    <a:lnTo>
                      <a:pt x="2660" y="6620"/>
                    </a:lnTo>
                    <a:lnTo>
                      <a:pt x="2660" y="6632"/>
                    </a:lnTo>
                    <a:lnTo>
                      <a:pt x="2660" y="6643"/>
                    </a:lnTo>
                    <a:lnTo>
                      <a:pt x="2659" y="6655"/>
                    </a:lnTo>
                    <a:lnTo>
                      <a:pt x="2655" y="6667"/>
                    </a:lnTo>
                    <a:lnTo>
                      <a:pt x="2651" y="6678"/>
                    </a:lnTo>
                    <a:lnTo>
                      <a:pt x="2646" y="6689"/>
                    </a:lnTo>
                    <a:lnTo>
                      <a:pt x="2641" y="6701"/>
                    </a:lnTo>
                    <a:lnTo>
                      <a:pt x="2638" y="6711"/>
                    </a:lnTo>
                    <a:lnTo>
                      <a:pt x="2635" y="6722"/>
                    </a:lnTo>
                    <a:lnTo>
                      <a:pt x="2634" y="6733"/>
                    </a:lnTo>
                    <a:lnTo>
                      <a:pt x="2634" y="6743"/>
                    </a:lnTo>
                    <a:lnTo>
                      <a:pt x="2634" y="6761"/>
                    </a:lnTo>
                    <a:lnTo>
                      <a:pt x="2635" y="6779"/>
                    </a:lnTo>
                    <a:lnTo>
                      <a:pt x="2636" y="6797"/>
                    </a:lnTo>
                    <a:lnTo>
                      <a:pt x="2638" y="6813"/>
                    </a:lnTo>
                    <a:lnTo>
                      <a:pt x="2636" y="6830"/>
                    </a:lnTo>
                    <a:lnTo>
                      <a:pt x="2635" y="6844"/>
                    </a:lnTo>
                    <a:lnTo>
                      <a:pt x="2632" y="6857"/>
                    </a:lnTo>
                    <a:lnTo>
                      <a:pt x="2629" y="6869"/>
                    </a:lnTo>
                    <a:lnTo>
                      <a:pt x="2624" y="6878"/>
                    </a:lnTo>
                    <a:lnTo>
                      <a:pt x="2620" y="6885"/>
                    </a:lnTo>
                    <a:lnTo>
                      <a:pt x="2619" y="6886"/>
                    </a:lnTo>
                    <a:lnTo>
                      <a:pt x="2616" y="6888"/>
                    </a:lnTo>
                    <a:lnTo>
                      <a:pt x="2616" y="6888"/>
                    </a:lnTo>
                    <a:lnTo>
                      <a:pt x="2615" y="6888"/>
                    </a:lnTo>
                    <a:lnTo>
                      <a:pt x="2615" y="6890"/>
                    </a:lnTo>
                    <a:lnTo>
                      <a:pt x="2614" y="6890"/>
                    </a:lnTo>
                    <a:lnTo>
                      <a:pt x="2614" y="6890"/>
                    </a:lnTo>
                    <a:lnTo>
                      <a:pt x="2613" y="6890"/>
                    </a:lnTo>
                    <a:lnTo>
                      <a:pt x="2611" y="6890"/>
                    </a:lnTo>
                    <a:lnTo>
                      <a:pt x="2609" y="6890"/>
                    </a:lnTo>
                    <a:lnTo>
                      <a:pt x="2607" y="6888"/>
                    </a:lnTo>
                    <a:lnTo>
                      <a:pt x="2604" y="6887"/>
                    </a:lnTo>
                    <a:lnTo>
                      <a:pt x="2602" y="6887"/>
                    </a:lnTo>
                    <a:lnTo>
                      <a:pt x="2599" y="6887"/>
                    </a:lnTo>
                    <a:lnTo>
                      <a:pt x="2585" y="6887"/>
                    </a:lnTo>
                    <a:lnTo>
                      <a:pt x="2571" y="6890"/>
                    </a:lnTo>
                    <a:lnTo>
                      <a:pt x="2563" y="6891"/>
                    </a:lnTo>
                    <a:lnTo>
                      <a:pt x="2557" y="6893"/>
                    </a:lnTo>
                    <a:lnTo>
                      <a:pt x="2557" y="6894"/>
                    </a:lnTo>
                    <a:lnTo>
                      <a:pt x="2556" y="6895"/>
                    </a:lnTo>
                    <a:lnTo>
                      <a:pt x="2556" y="6897"/>
                    </a:lnTo>
                    <a:lnTo>
                      <a:pt x="2556" y="6898"/>
                    </a:lnTo>
                    <a:lnTo>
                      <a:pt x="2556" y="6899"/>
                    </a:lnTo>
                    <a:lnTo>
                      <a:pt x="2557" y="6903"/>
                    </a:lnTo>
                    <a:lnTo>
                      <a:pt x="2557" y="6906"/>
                    </a:lnTo>
                    <a:lnTo>
                      <a:pt x="2558" y="6911"/>
                    </a:lnTo>
                    <a:lnTo>
                      <a:pt x="2557" y="6916"/>
                    </a:lnTo>
                    <a:lnTo>
                      <a:pt x="2553" y="6918"/>
                    </a:lnTo>
                    <a:lnTo>
                      <a:pt x="2548" y="6920"/>
                    </a:lnTo>
                    <a:lnTo>
                      <a:pt x="2542" y="6920"/>
                    </a:lnTo>
                    <a:lnTo>
                      <a:pt x="2535" y="6920"/>
                    </a:lnTo>
                    <a:lnTo>
                      <a:pt x="2528" y="6919"/>
                    </a:lnTo>
                    <a:lnTo>
                      <a:pt x="2519" y="6917"/>
                    </a:lnTo>
                    <a:lnTo>
                      <a:pt x="2509" y="6914"/>
                    </a:lnTo>
                    <a:lnTo>
                      <a:pt x="2500" y="6911"/>
                    </a:lnTo>
                    <a:lnTo>
                      <a:pt x="2491" y="6909"/>
                    </a:lnTo>
                    <a:lnTo>
                      <a:pt x="2487" y="6907"/>
                    </a:lnTo>
                    <a:lnTo>
                      <a:pt x="2482" y="6906"/>
                    </a:lnTo>
                    <a:lnTo>
                      <a:pt x="2475" y="6905"/>
                    </a:lnTo>
                    <a:lnTo>
                      <a:pt x="2468" y="6906"/>
                    </a:lnTo>
                    <a:lnTo>
                      <a:pt x="2456" y="6912"/>
                    </a:lnTo>
                    <a:lnTo>
                      <a:pt x="2443" y="6920"/>
                    </a:lnTo>
                    <a:lnTo>
                      <a:pt x="2434" y="6925"/>
                    </a:lnTo>
                    <a:lnTo>
                      <a:pt x="2425" y="6931"/>
                    </a:lnTo>
                    <a:lnTo>
                      <a:pt x="2421" y="6933"/>
                    </a:lnTo>
                    <a:lnTo>
                      <a:pt x="2416" y="6935"/>
                    </a:lnTo>
                    <a:lnTo>
                      <a:pt x="2407" y="6939"/>
                    </a:lnTo>
                    <a:lnTo>
                      <a:pt x="2397" y="6942"/>
                    </a:lnTo>
                    <a:lnTo>
                      <a:pt x="2388" y="6945"/>
                    </a:lnTo>
                    <a:lnTo>
                      <a:pt x="2377" y="6950"/>
                    </a:lnTo>
                    <a:lnTo>
                      <a:pt x="2369" y="6956"/>
                    </a:lnTo>
                    <a:lnTo>
                      <a:pt x="2358" y="6963"/>
                    </a:lnTo>
                    <a:lnTo>
                      <a:pt x="2347" y="6972"/>
                    </a:lnTo>
                    <a:lnTo>
                      <a:pt x="2337" y="6977"/>
                    </a:lnTo>
                    <a:lnTo>
                      <a:pt x="2331" y="6981"/>
                    </a:lnTo>
                    <a:lnTo>
                      <a:pt x="2325" y="6985"/>
                    </a:lnTo>
                    <a:lnTo>
                      <a:pt x="2318" y="6987"/>
                    </a:lnTo>
                    <a:lnTo>
                      <a:pt x="2311" y="6988"/>
                    </a:lnTo>
                    <a:lnTo>
                      <a:pt x="2299" y="6989"/>
                    </a:lnTo>
                    <a:lnTo>
                      <a:pt x="2287" y="6988"/>
                    </a:lnTo>
                    <a:lnTo>
                      <a:pt x="2275" y="6989"/>
                    </a:lnTo>
                    <a:lnTo>
                      <a:pt x="2263" y="6989"/>
                    </a:lnTo>
                    <a:lnTo>
                      <a:pt x="2251" y="6991"/>
                    </a:lnTo>
                    <a:lnTo>
                      <a:pt x="2239" y="6989"/>
                    </a:lnTo>
                    <a:lnTo>
                      <a:pt x="2224" y="6988"/>
                    </a:lnTo>
                    <a:lnTo>
                      <a:pt x="2208" y="6986"/>
                    </a:lnTo>
                    <a:lnTo>
                      <a:pt x="2197" y="6986"/>
                    </a:lnTo>
                    <a:lnTo>
                      <a:pt x="2185" y="6986"/>
                    </a:lnTo>
                    <a:lnTo>
                      <a:pt x="2173" y="6987"/>
                    </a:lnTo>
                    <a:lnTo>
                      <a:pt x="2162" y="6989"/>
                    </a:lnTo>
                    <a:lnTo>
                      <a:pt x="2157" y="6991"/>
                    </a:lnTo>
                    <a:lnTo>
                      <a:pt x="2153" y="6993"/>
                    </a:lnTo>
                    <a:lnTo>
                      <a:pt x="2149" y="6996"/>
                    </a:lnTo>
                    <a:lnTo>
                      <a:pt x="2145" y="7001"/>
                    </a:lnTo>
                    <a:lnTo>
                      <a:pt x="2144" y="7011"/>
                    </a:lnTo>
                    <a:lnTo>
                      <a:pt x="2142" y="7019"/>
                    </a:lnTo>
                    <a:lnTo>
                      <a:pt x="2141" y="7019"/>
                    </a:lnTo>
                    <a:lnTo>
                      <a:pt x="2139" y="7019"/>
                    </a:lnTo>
                    <a:lnTo>
                      <a:pt x="2138" y="7019"/>
                    </a:lnTo>
                    <a:lnTo>
                      <a:pt x="2136" y="7020"/>
                    </a:lnTo>
                    <a:lnTo>
                      <a:pt x="2131" y="7021"/>
                    </a:lnTo>
                    <a:lnTo>
                      <a:pt x="2126" y="7023"/>
                    </a:lnTo>
                    <a:lnTo>
                      <a:pt x="2116" y="7024"/>
                    </a:lnTo>
                    <a:lnTo>
                      <a:pt x="2106" y="7027"/>
                    </a:lnTo>
                    <a:lnTo>
                      <a:pt x="2101" y="7030"/>
                    </a:lnTo>
                    <a:lnTo>
                      <a:pt x="2097" y="7032"/>
                    </a:lnTo>
                    <a:lnTo>
                      <a:pt x="2095" y="7035"/>
                    </a:lnTo>
                    <a:lnTo>
                      <a:pt x="2093" y="7037"/>
                    </a:lnTo>
                    <a:lnTo>
                      <a:pt x="2081" y="7035"/>
                    </a:lnTo>
                    <a:lnTo>
                      <a:pt x="2069" y="7032"/>
                    </a:lnTo>
                    <a:lnTo>
                      <a:pt x="2060" y="7030"/>
                    </a:lnTo>
                    <a:lnTo>
                      <a:pt x="2049" y="7025"/>
                    </a:lnTo>
                    <a:lnTo>
                      <a:pt x="2038" y="7020"/>
                    </a:lnTo>
                    <a:lnTo>
                      <a:pt x="2029" y="7013"/>
                    </a:lnTo>
                    <a:lnTo>
                      <a:pt x="2019" y="7006"/>
                    </a:lnTo>
                    <a:lnTo>
                      <a:pt x="2011" y="6996"/>
                    </a:lnTo>
                    <a:lnTo>
                      <a:pt x="2002" y="6988"/>
                    </a:lnTo>
                    <a:lnTo>
                      <a:pt x="1993" y="6980"/>
                    </a:lnTo>
                    <a:lnTo>
                      <a:pt x="1987" y="6975"/>
                    </a:lnTo>
                    <a:lnTo>
                      <a:pt x="1983" y="6969"/>
                    </a:lnTo>
                    <a:lnTo>
                      <a:pt x="1968" y="6954"/>
                    </a:lnTo>
                    <a:lnTo>
                      <a:pt x="1958" y="6938"/>
                    </a:lnTo>
                    <a:lnTo>
                      <a:pt x="1948" y="6926"/>
                    </a:lnTo>
                    <a:lnTo>
                      <a:pt x="1939" y="6910"/>
                    </a:lnTo>
                    <a:lnTo>
                      <a:pt x="1934" y="6900"/>
                    </a:lnTo>
                    <a:lnTo>
                      <a:pt x="1929" y="6892"/>
                    </a:lnTo>
                    <a:lnTo>
                      <a:pt x="1924" y="6885"/>
                    </a:lnTo>
                    <a:lnTo>
                      <a:pt x="1918" y="6880"/>
                    </a:lnTo>
                    <a:lnTo>
                      <a:pt x="1912" y="6876"/>
                    </a:lnTo>
                    <a:lnTo>
                      <a:pt x="1906" y="6873"/>
                    </a:lnTo>
                    <a:lnTo>
                      <a:pt x="1895" y="6868"/>
                    </a:lnTo>
                    <a:lnTo>
                      <a:pt x="1883" y="6863"/>
                    </a:lnTo>
                    <a:lnTo>
                      <a:pt x="1872" y="6860"/>
                    </a:lnTo>
                    <a:lnTo>
                      <a:pt x="1860" y="6856"/>
                    </a:lnTo>
                    <a:lnTo>
                      <a:pt x="1849" y="6853"/>
                    </a:lnTo>
                    <a:lnTo>
                      <a:pt x="1839" y="6850"/>
                    </a:lnTo>
                    <a:lnTo>
                      <a:pt x="1830" y="6848"/>
                    </a:lnTo>
                    <a:lnTo>
                      <a:pt x="1824" y="6844"/>
                    </a:lnTo>
                    <a:lnTo>
                      <a:pt x="1820" y="6840"/>
                    </a:lnTo>
                    <a:lnTo>
                      <a:pt x="1816" y="6834"/>
                    </a:lnTo>
                    <a:lnTo>
                      <a:pt x="1814" y="6828"/>
                    </a:lnTo>
                    <a:lnTo>
                      <a:pt x="1811" y="6822"/>
                    </a:lnTo>
                    <a:lnTo>
                      <a:pt x="1810" y="6808"/>
                    </a:lnTo>
                    <a:lnTo>
                      <a:pt x="1809" y="6793"/>
                    </a:lnTo>
                    <a:lnTo>
                      <a:pt x="1809" y="6777"/>
                    </a:lnTo>
                    <a:lnTo>
                      <a:pt x="1810" y="6761"/>
                    </a:lnTo>
                    <a:lnTo>
                      <a:pt x="1811" y="6748"/>
                    </a:lnTo>
                    <a:lnTo>
                      <a:pt x="1815" y="6737"/>
                    </a:lnTo>
                    <a:lnTo>
                      <a:pt x="1817" y="6733"/>
                    </a:lnTo>
                    <a:lnTo>
                      <a:pt x="1821" y="6728"/>
                    </a:lnTo>
                    <a:lnTo>
                      <a:pt x="1826" y="6722"/>
                    </a:lnTo>
                    <a:lnTo>
                      <a:pt x="1833" y="6717"/>
                    </a:lnTo>
                    <a:lnTo>
                      <a:pt x="1847" y="6714"/>
                    </a:lnTo>
                    <a:lnTo>
                      <a:pt x="1860" y="6710"/>
                    </a:lnTo>
                    <a:lnTo>
                      <a:pt x="1867" y="6708"/>
                    </a:lnTo>
                    <a:lnTo>
                      <a:pt x="1872" y="6705"/>
                    </a:lnTo>
                    <a:lnTo>
                      <a:pt x="1874" y="6703"/>
                    </a:lnTo>
                    <a:lnTo>
                      <a:pt x="1877" y="6702"/>
                    </a:lnTo>
                    <a:lnTo>
                      <a:pt x="1878" y="6698"/>
                    </a:lnTo>
                    <a:lnTo>
                      <a:pt x="1878" y="6695"/>
                    </a:lnTo>
                    <a:lnTo>
                      <a:pt x="1878" y="6691"/>
                    </a:lnTo>
                    <a:lnTo>
                      <a:pt x="1877" y="6686"/>
                    </a:lnTo>
                    <a:lnTo>
                      <a:pt x="1872" y="6671"/>
                    </a:lnTo>
                    <a:lnTo>
                      <a:pt x="1864" y="6654"/>
                    </a:lnTo>
                    <a:lnTo>
                      <a:pt x="1861" y="6642"/>
                    </a:lnTo>
                    <a:lnTo>
                      <a:pt x="1860" y="6630"/>
                    </a:lnTo>
                    <a:lnTo>
                      <a:pt x="1859" y="6623"/>
                    </a:lnTo>
                    <a:lnTo>
                      <a:pt x="1857" y="6617"/>
                    </a:lnTo>
                    <a:lnTo>
                      <a:pt x="1854" y="6615"/>
                    </a:lnTo>
                    <a:lnTo>
                      <a:pt x="1852" y="6613"/>
                    </a:lnTo>
                    <a:lnTo>
                      <a:pt x="1852" y="6611"/>
                    </a:lnTo>
                    <a:lnTo>
                      <a:pt x="1851" y="6610"/>
                    </a:lnTo>
                    <a:lnTo>
                      <a:pt x="1847" y="6608"/>
                    </a:lnTo>
                    <a:lnTo>
                      <a:pt x="1843" y="6604"/>
                    </a:lnTo>
                    <a:lnTo>
                      <a:pt x="1842" y="6601"/>
                    </a:lnTo>
                    <a:lnTo>
                      <a:pt x="1842" y="6597"/>
                    </a:lnTo>
                    <a:lnTo>
                      <a:pt x="1845" y="6592"/>
                    </a:lnTo>
                    <a:lnTo>
                      <a:pt x="1848" y="6589"/>
                    </a:lnTo>
                    <a:lnTo>
                      <a:pt x="1858" y="6584"/>
                    </a:lnTo>
                    <a:lnTo>
                      <a:pt x="1868" y="6580"/>
                    </a:lnTo>
                    <a:lnTo>
                      <a:pt x="1883" y="6573"/>
                    </a:lnTo>
                    <a:lnTo>
                      <a:pt x="1898" y="6564"/>
                    </a:lnTo>
                    <a:lnTo>
                      <a:pt x="1922" y="6551"/>
                    </a:lnTo>
                    <a:lnTo>
                      <a:pt x="1948" y="6537"/>
                    </a:lnTo>
                    <a:lnTo>
                      <a:pt x="1960" y="6528"/>
                    </a:lnTo>
                    <a:lnTo>
                      <a:pt x="1973" y="6520"/>
                    </a:lnTo>
                    <a:lnTo>
                      <a:pt x="1985" y="6510"/>
                    </a:lnTo>
                    <a:lnTo>
                      <a:pt x="1997" y="6501"/>
                    </a:lnTo>
                    <a:lnTo>
                      <a:pt x="2002" y="6496"/>
                    </a:lnTo>
                    <a:lnTo>
                      <a:pt x="2006" y="6490"/>
                    </a:lnTo>
                    <a:lnTo>
                      <a:pt x="2011" y="6483"/>
                    </a:lnTo>
                    <a:lnTo>
                      <a:pt x="2015" y="6476"/>
                    </a:lnTo>
                    <a:lnTo>
                      <a:pt x="2022" y="6459"/>
                    </a:lnTo>
                    <a:lnTo>
                      <a:pt x="2029" y="6443"/>
                    </a:lnTo>
                    <a:lnTo>
                      <a:pt x="2036" y="6426"/>
                    </a:lnTo>
                    <a:lnTo>
                      <a:pt x="2043" y="6411"/>
                    </a:lnTo>
                    <a:lnTo>
                      <a:pt x="2047" y="6405"/>
                    </a:lnTo>
                    <a:lnTo>
                      <a:pt x="2051" y="6399"/>
                    </a:lnTo>
                    <a:lnTo>
                      <a:pt x="2055" y="6394"/>
                    </a:lnTo>
                    <a:lnTo>
                      <a:pt x="2060" y="6390"/>
                    </a:lnTo>
                    <a:lnTo>
                      <a:pt x="2066" y="6387"/>
                    </a:lnTo>
                    <a:lnTo>
                      <a:pt x="2074" y="6383"/>
                    </a:lnTo>
                    <a:lnTo>
                      <a:pt x="2080" y="6381"/>
                    </a:lnTo>
                    <a:lnTo>
                      <a:pt x="2085" y="6378"/>
                    </a:lnTo>
                    <a:lnTo>
                      <a:pt x="2090" y="6375"/>
                    </a:lnTo>
                    <a:lnTo>
                      <a:pt x="2094" y="6371"/>
                    </a:lnTo>
                    <a:lnTo>
                      <a:pt x="2098" y="6365"/>
                    </a:lnTo>
                    <a:lnTo>
                      <a:pt x="2101" y="6359"/>
                    </a:lnTo>
                    <a:lnTo>
                      <a:pt x="2105" y="6352"/>
                    </a:lnTo>
                    <a:lnTo>
                      <a:pt x="2107" y="6345"/>
                    </a:lnTo>
                    <a:lnTo>
                      <a:pt x="2110" y="6332"/>
                    </a:lnTo>
                    <a:lnTo>
                      <a:pt x="2111" y="6321"/>
                    </a:lnTo>
                    <a:lnTo>
                      <a:pt x="2111" y="6313"/>
                    </a:lnTo>
                    <a:lnTo>
                      <a:pt x="2111" y="6304"/>
                    </a:lnTo>
                    <a:lnTo>
                      <a:pt x="2110" y="6294"/>
                    </a:lnTo>
                    <a:lnTo>
                      <a:pt x="2107" y="6285"/>
                    </a:lnTo>
                    <a:lnTo>
                      <a:pt x="2103" y="6276"/>
                    </a:lnTo>
                    <a:lnTo>
                      <a:pt x="2097" y="6269"/>
                    </a:lnTo>
                    <a:lnTo>
                      <a:pt x="2087" y="6256"/>
                    </a:lnTo>
                    <a:lnTo>
                      <a:pt x="2078" y="6244"/>
                    </a:lnTo>
                    <a:lnTo>
                      <a:pt x="2069" y="6235"/>
                    </a:lnTo>
                    <a:lnTo>
                      <a:pt x="2063" y="6225"/>
                    </a:lnTo>
                    <a:lnTo>
                      <a:pt x="2063" y="6220"/>
                    </a:lnTo>
                    <a:lnTo>
                      <a:pt x="2062" y="6216"/>
                    </a:lnTo>
                    <a:lnTo>
                      <a:pt x="2063" y="6211"/>
                    </a:lnTo>
                    <a:lnTo>
                      <a:pt x="2063" y="6206"/>
                    </a:lnTo>
                    <a:lnTo>
                      <a:pt x="2067" y="6197"/>
                    </a:lnTo>
                    <a:lnTo>
                      <a:pt x="2070" y="6187"/>
                    </a:lnTo>
                    <a:lnTo>
                      <a:pt x="2075" y="6179"/>
                    </a:lnTo>
                    <a:lnTo>
                      <a:pt x="2078" y="6170"/>
                    </a:lnTo>
                    <a:lnTo>
                      <a:pt x="2079" y="6168"/>
                    </a:lnTo>
                    <a:lnTo>
                      <a:pt x="2078" y="6164"/>
                    </a:lnTo>
                    <a:lnTo>
                      <a:pt x="2076" y="6162"/>
                    </a:lnTo>
                    <a:lnTo>
                      <a:pt x="2074" y="6160"/>
                    </a:lnTo>
                    <a:lnTo>
                      <a:pt x="2072" y="6157"/>
                    </a:lnTo>
                    <a:lnTo>
                      <a:pt x="2068" y="6155"/>
                    </a:lnTo>
                    <a:lnTo>
                      <a:pt x="2062" y="6151"/>
                    </a:lnTo>
                    <a:lnTo>
                      <a:pt x="2055" y="6149"/>
                    </a:lnTo>
                    <a:lnTo>
                      <a:pt x="2048" y="6147"/>
                    </a:lnTo>
                    <a:lnTo>
                      <a:pt x="2041" y="6145"/>
                    </a:lnTo>
                    <a:lnTo>
                      <a:pt x="2022" y="6144"/>
                    </a:lnTo>
                    <a:lnTo>
                      <a:pt x="2004" y="6144"/>
                    </a:lnTo>
                    <a:lnTo>
                      <a:pt x="1987" y="6144"/>
                    </a:lnTo>
                    <a:lnTo>
                      <a:pt x="1974" y="6145"/>
                    </a:lnTo>
                    <a:lnTo>
                      <a:pt x="1962" y="6145"/>
                    </a:lnTo>
                    <a:lnTo>
                      <a:pt x="1950" y="6147"/>
                    </a:lnTo>
                    <a:lnTo>
                      <a:pt x="1937" y="6149"/>
                    </a:lnTo>
                    <a:lnTo>
                      <a:pt x="1924" y="6151"/>
                    </a:lnTo>
                    <a:lnTo>
                      <a:pt x="1911" y="6155"/>
                    </a:lnTo>
                    <a:lnTo>
                      <a:pt x="1898" y="6160"/>
                    </a:lnTo>
                    <a:lnTo>
                      <a:pt x="1885" y="6166"/>
                    </a:lnTo>
                    <a:lnTo>
                      <a:pt x="1872" y="6172"/>
                    </a:lnTo>
                    <a:lnTo>
                      <a:pt x="1865" y="6175"/>
                    </a:lnTo>
                    <a:lnTo>
                      <a:pt x="1857" y="6181"/>
                    </a:lnTo>
                    <a:lnTo>
                      <a:pt x="1849" y="6186"/>
                    </a:lnTo>
                    <a:lnTo>
                      <a:pt x="1842" y="6193"/>
                    </a:lnTo>
                    <a:lnTo>
                      <a:pt x="1829" y="6206"/>
                    </a:lnTo>
                    <a:lnTo>
                      <a:pt x="1815" y="6218"/>
                    </a:lnTo>
                    <a:lnTo>
                      <a:pt x="1810" y="6222"/>
                    </a:lnTo>
                    <a:lnTo>
                      <a:pt x="1803" y="6225"/>
                    </a:lnTo>
                    <a:lnTo>
                      <a:pt x="1794" y="6229"/>
                    </a:lnTo>
                    <a:lnTo>
                      <a:pt x="1784" y="6233"/>
                    </a:lnTo>
                    <a:lnTo>
                      <a:pt x="1778" y="6236"/>
                    </a:lnTo>
                    <a:lnTo>
                      <a:pt x="1772" y="6239"/>
                    </a:lnTo>
                    <a:lnTo>
                      <a:pt x="1761" y="6246"/>
                    </a:lnTo>
                    <a:lnTo>
                      <a:pt x="1754" y="6252"/>
                    </a:lnTo>
                    <a:lnTo>
                      <a:pt x="1752" y="6255"/>
                    </a:lnTo>
                    <a:lnTo>
                      <a:pt x="1748" y="6257"/>
                    </a:lnTo>
                    <a:lnTo>
                      <a:pt x="1742" y="6261"/>
                    </a:lnTo>
                    <a:lnTo>
                      <a:pt x="1738" y="6264"/>
                    </a:lnTo>
                    <a:lnTo>
                      <a:pt x="1732" y="6268"/>
                    </a:lnTo>
                    <a:lnTo>
                      <a:pt x="1726" y="6270"/>
                    </a:lnTo>
                    <a:lnTo>
                      <a:pt x="1714" y="6270"/>
                    </a:lnTo>
                    <a:lnTo>
                      <a:pt x="1703" y="6270"/>
                    </a:lnTo>
                    <a:lnTo>
                      <a:pt x="1690" y="6268"/>
                    </a:lnTo>
                    <a:lnTo>
                      <a:pt x="1677" y="6264"/>
                    </a:lnTo>
                    <a:lnTo>
                      <a:pt x="1659" y="6257"/>
                    </a:lnTo>
                    <a:lnTo>
                      <a:pt x="1640" y="6250"/>
                    </a:lnTo>
                    <a:lnTo>
                      <a:pt x="1621" y="6241"/>
                    </a:lnTo>
                    <a:lnTo>
                      <a:pt x="1603" y="6231"/>
                    </a:lnTo>
                    <a:lnTo>
                      <a:pt x="1590" y="6224"/>
                    </a:lnTo>
                    <a:lnTo>
                      <a:pt x="1578" y="6216"/>
                    </a:lnTo>
                    <a:lnTo>
                      <a:pt x="1571" y="6211"/>
                    </a:lnTo>
                    <a:lnTo>
                      <a:pt x="1565" y="6205"/>
                    </a:lnTo>
                    <a:lnTo>
                      <a:pt x="1558" y="6201"/>
                    </a:lnTo>
                    <a:lnTo>
                      <a:pt x="1552" y="6199"/>
                    </a:lnTo>
                    <a:lnTo>
                      <a:pt x="1545" y="6199"/>
                    </a:lnTo>
                    <a:lnTo>
                      <a:pt x="1537" y="6199"/>
                    </a:lnTo>
                    <a:lnTo>
                      <a:pt x="1530" y="6200"/>
                    </a:lnTo>
                    <a:lnTo>
                      <a:pt x="1522" y="6201"/>
                    </a:lnTo>
                    <a:lnTo>
                      <a:pt x="1508" y="6206"/>
                    </a:lnTo>
                    <a:lnTo>
                      <a:pt x="1493" y="6210"/>
                    </a:lnTo>
                    <a:lnTo>
                      <a:pt x="1469" y="6216"/>
                    </a:lnTo>
                    <a:lnTo>
                      <a:pt x="1446" y="6219"/>
                    </a:lnTo>
                    <a:lnTo>
                      <a:pt x="1423" y="6223"/>
                    </a:lnTo>
                    <a:lnTo>
                      <a:pt x="1401" y="6227"/>
                    </a:lnTo>
                    <a:lnTo>
                      <a:pt x="1388" y="6229"/>
                    </a:lnTo>
                    <a:lnTo>
                      <a:pt x="1376" y="6231"/>
                    </a:lnTo>
                    <a:lnTo>
                      <a:pt x="1364" y="6233"/>
                    </a:lnTo>
                    <a:lnTo>
                      <a:pt x="1355" y="6236"/>
                    </a:lnTo>
                    <a:lnTo>
                      <a:pt x="1349" y="6237"/>
                    </a:lnTo>
                    <a:lnTo>
                      <a:pt x="1344" y="6238"/>
                    </a:lnTo>
                    <a:lnTo>
                      <a:pt x="1342" y="6239"/>
                    </a:lnTo>
                    <a:lnTo>
                      <a:pt x="1341" y="6241"/>
                    </a:lnTo>
                    <a:lnTo>
                      <a:pt x="1339" y="6244"/>
                    </a:lnTo>
                    <a:lnTo>
                      <a:pt x="1339" y="6246"/>
                    </a:lnTo>
                    <a:lnTo>
                      <a:pt x="1341" y="6249"/>
                    </a:lnTo>
                    <a:lnTo>
                      <a:pt x="1342" y="6252"/>
                    </a:lnTo>
                    <a:lnTo>
                      <a:pt x="1347" y="6260"/>
                    </a:lnTo>
                    <a:lnTo>
                      <a:pt x="1351" y="6267"/>
                    </a:lnTo>
                    <a:lnTo>
                      <a:pt x="1360" y="6277"/>
                    </a:lnTo>
                    <a:lnTo>
                      <a:pt x="1368" y="6288"/>
                    </a:lnTo>
                    <a:lnTo>
                      <a:pt x="1379" y="6299"/>
                    </a:lnTo>
                    <a:lnTo>
                      <a:pt x="1389" y="6311"/>
                    </a:lnTo>
                    <a:lnTo>
                      <a:pt x="1396" y="6318"/>
                    </a:lnTo>
                    <a:lnTo>
                      <a:pt x="1404" y="6325"/>
                    </a:lnTo>
                    <a:lnTo>
                      <a:pt x="1408" y="6330"/>
                    </a:lnTo>
                    <a:lnTo>
                      <a:pt x="1412" y="6334"/>
                    </a:lnTo>
                    <a:lnTo>
                      <a:pt x="1414" y="6338"/>
                    </a:lnTo>
                    <a:lnTo>
                      <a:pt x="1414" y="6344"/>
                    </a:lnTo>
                    <a:lnTo>
                      <a:pt x="1414" y="6348"/>
                    </a:lnTo>
                    <a:lnTo>
                      <a:pt x="1412" y="6351"/>
                    </a:lnTo>
                    <a:lnTo>
                      <a:pt x="1408" y="6355"/>
                    </a:lnTo>
                    <a:lnTo>
                      <a:pt x="1405" y="6358"/>
                    </a:lnTo>
                    <a:lnTo>
                      <a:pt x="1389" y="6371"/>
                    </a:lnTo>
                    <a:lnTo>
                      <a:pt x="1377" y="6381"/>
                    </a:lnTo>
                    <a:lnTo>
                      <a:pt x="1369" y="6390"/>
                    </a:lnTo>
                    <a:lnTo>
                      <a:pt x="1361" y="6401"/>
                    </a:lnTo>
                    <a:lnTo>
                      <a:pt x="1354" y="6412"/>
                    </a:lnTo>
                    <a:lnTo>
                      <a:pt x="1349" y="6419"/>
                    </a:lnTo>
                    <a:lnTo>
                      <a:pt x="1345" y="6424"/>
                    </a:lnTo>
                    <a:lnTo>
                      <a:pt x="1341" y="6428"/>
                    </a:lnTo>
                    <a:lnTo>
                      <a:pt x="1336" y="6431"/>
                    </a:lnTo>
                    <a:lnTo>
                      <a:pt x="1331" y="6433"/>
                    </a:lnTo>
                    <a:lnTo>
                      <a:pt x="1324" y="6434"/>
                    </a:lnTo>
                    <a:lnTo>
                      <a:pt x="1316" y="6434"/>
                    </a:lnTo>
                    <a:lnTo>
                      <a:pt x="1307" y="6433"/>
                    </a:lnTo>
                    <a:lnTo>
                      <a:pt x="1297" y="6432"/>
                    </a:lnTo>
                    <a:lnTo>
                      <a:pt x="1285" y="6431"/>
                    </a:lnTo>
                    <a:lnTo>
                      <a:pt x="1272" y="6432"/>
                    </a:lnTo>
                    <a:lnTo>
                      <a:pt x="1265" y="6433"/>
                    </a:lnTo>
                    <a:lnTo>
                      <a:pt x="1256" y="6433"/>
                    </a:lnTo>
                    <a:lnTo>
                      <a:pt x="1250" y="6430"/>
                    </a:lnTo>
                    <a:lnTo>
                      <a:pt x="1244" y="6425"/>
                    </a:lnTo>
                    <a:lnTo>
                      <a:pt x="1240" y="6420"/>
                    </a:lnTo>
                    <a:lnTo>
                      <a:pt x="1235" y="6414"/>
                    </a:lnTo>
                    <a:lnTo>
                      <a:pt x="1228" y="6408"/>
                    </a:lnTo>
                    <a:lnTo>
                      <a:pt x="1219" y="6402"/>
                    </a:lnTo>
                    <a:lnTo>
                      <a:pt x="1211" y="6396"/>
                    </a:lnTo>
                    <a:lnTo>
                      <a:pt x="1202" y="6392"/>
                    </a:lnTo>
                    <a:lnTo>
                      <a:pt x="1190" y="6386"/>
                    </a:lnTo>
                    <a:lnTo>
                      <a:pt x="1179" y="6382"/>
                    </a:lnTo>
                    <a:lnTo>
                      <a:pt x="1177" y="6381"/>
                    </a:lnTo>
                    <a:lnTo>
                      <a:pt x="1174" y="6380"/>
                    </a:lnTo>
                    <a:lnTo>
                      <a:pt x="1168" y="6377"/>
                    </a:lnTo>
                    <a:lnTo>
                      <a:pt x="1165" y="6375"/>
                    </a:lnTo>
                    <a:lnTo>
                      <a:pt x="1161" y="6371"/>
                    </a:lnTo>
                    <a:lnTo>
                      <a:pt x="1160" y="6367"/>
                    </a:lnTo>
                    <a:lnTo>
                      <a:pt x="1160" y="6364"/>
                    </a:lnTo>
                    <a:lnTo>
                      <a:pt x="1160" y="6362"/>
                    </a:lnTo>
                    <a:lnTo>
                      <a:pt x="1161" y="6356"/>
                    </a:lnTo>
                    <a:lnTo>
                      <a:pt x="1161" y="6349"/>
                    </a:lnTo>
                    <a:lnTo>
                      <a:pt x="1160" y="6346"/>
                    </a:lnTo>
                    <a:lnTo>
                      <a:pt x="1160" y="6343"/>
                    </a:lnTo>
                    <a:lnTo>
                      <a:pt x="1159" y="6342"/>
                    </a:lnTo>
                    <a:lnTo>
                      <a:pt x="1156" y="6339"/>
                    </a:lnTo>
                    <a:lnTo>
                      <a:pt x="1154" y="6337"/>
                    </a:lnTo>
                    <a:lnTo>
                      <a:pt x="1149" y="6336"/>
                    </a:lnTo>
                    <a:lnTo>
                      <a:pt x="1147" y="6334"/>
                    </a:lnTo>
                    <a:lnTo>
                      <a:pt x="1146" y="6333"/>
                    </a:lnTo>
                    <a:lnTo>
                      <a:pt x="1143" y="6331"/>
                    </a:lnTo>
                    <a:lnTo>
                      <a:pt x="1141" y="6327"/>
                    </a:lnTo>
                    <a:lnTo>
                      <a:pt x="1137" y="6319"/>
                    </a:lnTo>
                    <a:lnTo>
                      <a:pt x="1135" y="6311"/>
                    </a:lnTo>
                    <a:lnTo>
                      <a:pt x="1134" y="6306"/>
                    </a:lnTo>
                    <a:lnTo>
                      <a:pt x="1133" y="6301"/>
                    </a:lnTo>
                    <a:lnTo>
                      <a:pt x="1129" y="6295"/>
                    </a:lnTo>
                    <a:lnTo>
                      <a:pt x="1124" y="6289"/>
                    </a:lnTo>
                    <a:lnTo>
                      <a:pt x="1117" y="6286"/>
                    </a:lnTo>
                    <a:lnTo>
                      <a:pt x="1111" y="6285"/>
                    </a:lnTo>
                    <a:lnTo>
                      <a:pt x="1108" y="6283"/>
                    </a:lnTo>
                    <a:lnTo>
                      <a:pt x="1104" y="6283"/>
                    </a:lnTo>
                    <a:lnTo>
                      <a:pt x="1099" y="6285"/>
                    </a:lnTo>
                    <a:lnTo>
                      <a:pt x="1095" y="6286"/>
                    </a:lnTo>
                    <a:lnTo>
                      <a:pt x="1084" y="6289"/>
                    </a:lnTo>
                    <a:lnTo>
                      <a:pt x="1073" y="6292"/>
                    </a:lnTo>
                    <a:lnTo>
                      <a:pt x="1067" y="6293"/>
                    </a:lnTo>
                    <a:lnTo>
                      <a:pt x="1061" y="6293"/>
                    </a:lnTo>
                    <a:lnTo>
                      <a:pt x="1059" y="6292"/>
                    </a:lnTo>
                    <a:lnTo>
                      <a:pt x="1055" y="6290"/>
                    </a:lnTo>
                    <a:lnTo>
                      <a:pt x="1049" y="6283"/>
                    </a:lnTo>
                    <a:lnTo>
                      <a:pt x="1045" y="6275"/>
                    </a:lnTo>
                    <a:lnTo>
                      <a:pt x="1041" y="6268"/>
                    </a:lnTo>
                    <a:lnTo>
                      <a:pt x="1037" y="6260"/>
                    </a:lnTo>
                    <a:lnTo>
                      <a:pt x="1030" y="6243"/>
                    </a:lnTo>
                    <a:lnTo>
                      <a:pt x="1024" y="6225"/>
                    </a:lnTo>
                    <a:lnTo>
                      <a:pt x="1022" y="6206"/>
                    </a:lnTo>
                    <a:lnTo>
                      <a:pt x="1021" y="6191"/>
                    </a:lnTo>
                    <a:lnTo>
                      <a:pt x="1020" y="6167"/>
                    </a:lnTo>
                    <a:lnTo>
                      <a:pt x="1021" y="6142"/>
                    </a:lnTo>
                    <a:lnTo>
                      <a:pt x="1023" y="6119"/>
                    </a:lnTo>
                    <a:lnTo>
                      <a:pt x="1026" y="6100"/>
                    </a:lnTo>
                    <a:lnTo>
                      <a:pt x="1028" y="6093"/>
                    </a:lnTo>
                    <a:lnTo>
                      <a:pt x="1028" y="6087"/>
                    </a:lnTo>
                    <a:lnTo>
                      <a:pt x="1028" y="6085"/>
                    </a:lnTo>
                    <a:lnTo>
                      <a:pt x="1028" y="6084"/>
                    </a:lnTo>
                    <a:lnTo>
                      <a:pt x="1028" y="6082"/>
                    </a:lnTo>
                    <a:lnTo>
                      <a:pt x="1027" y="6082"/>
                    </a:lnTo>
                    <a:lnTo>
                      <a:pt x="1023" y="6082"/>
                    </a:lnTo>
                    <a:lnTo>
                      <a:pt x="1018" y="6082"/>
                    </a:lnTo>
                    <a:lnTo>
                      <a:pt x="1004" y="6081"/>
                    </a:lnTo>
                    <a:lnTo>
                      <a:pt x="986" y="6080"/>
                    </a:lnTo>
                    <a:lnTo>
                      <a:pt x="976" y="6079"/>
                    </a:lnTo>
                    <a:lnTo>
                      <a:pt x="964" y="6079"/>
                    </a:lnTo>
                    <a:lnTo>
                      <a:pt x="951" y="6078"/>
                    </a:lnTo>
                    <a:lnTo>
                      <a:pt x="938" y="6077"/>
                    </a:lnTo>
                    <a:lnTo>
                      <a:pt x="932" y="6077"/>
                    </a:lnTo>
                    <a:lnTo>
                      <a:pt x="926" y="6075"/>
                    </a:lnTo>
                    <a:lnTo>
                      <a:pt x="920" y="6074"/>
                    </a:lnTo>
                    <a:lnTo>
                      <a:pt x="915" y="6071"/>
                    </a:lnTo>
                    <a:lnTo>
                      <a:pt x="911" y="6066"/>
                    </a:lnTo>
                    <a:lnTo>
                      <a:pt x="909" y="6059"/>
                    </a:lnTo>
                    <a:lnTo>
                      <a:pt x="908" y="6052"/>
                    </a:lnTo>
                    <a:lnTo>
                      <a:pt x="906" y="6044"/>
                    </a:lnTo>
                    <a:lnTo>
                      <a:pt x="906" y="6042"/>
                    </a:lnTo>
                    <a:lnTo>
                      <a:pt x="904" y="6040"/>
                    </a:lnTo>
                    <a:lnTo>
                      <a:pt x="903" y="6038"/>
                    </a:lnTo>
                    <a:lnTo>
                      <a:pt x="902" y="6037"/>
                    </a:lnTo>
                    <a:lnTo>
                      <a:pt x="901" y="6036"/>
                    </a:lnTo>
                    <a:lnTo>
                      <a:pt x="898" y="6035"/>
                    </a:lnTo>
                    <a:lnTo>
                      <a:pt x="895" y="6035"/>
                    </a:lnTo>
                    <a:lnTo>
                      <a:pt x="891" y="6034"/>
                    </a:lnTo>
                    <a:lnTo>
                      <a:pt x="883" y="6034"/>
                    </a:lnTo>
                    <a:lnTo>
                      <a:pt x="875" y="6033"/>
                    </a:lnTo>
                    <a:lnTo>
                      <a:pt x="870" y="6031"/>
                    </a:lnTo>
                    <a:lnTo>
                      <a:pt x="866" y="6030"/>
                    </a:lnTo>
                    <a:lnTo>
                      <a:pt x="863" y="6028"/>
                    </a:lnTo>
                    <a:lnTo>
                      <a:pt x="862" y="6027"/>
                    </a:lnTo>
                    <a:lnTo>
                      <a:pt x="859" y="6022"/>
                    </a:lnTo>
                    <a:lnTo>
                      <a:pt x="858" y="6017"/>
                    </a:lnTo>
                    <a:lnTo>
                      <a:pt x="857" y="6008"/>
                    </a:lnTo>
                    <a:lnTo>
                      <a:pt x="857" y="5997"/>
                    </a:lnTo>
                    <a:lnTo>
                      <a:pt x="856" y="5986"/>
                    </a:lnTo>
                    <a:lnTo>
                      <a:pt x="854" y="5977"/>
                    </a:lnTo>
                    <a:lnTo>
                      <a:pt x="851" y="5965"/>
                    </a:lnTo>
                    <a:lnTo>
                      <a:pt x="845" y="5953"/>
                    </a:lnTo>
                    <a:lnTo>
                      <a:pt x="841" y="5947"/>
                    </a:lnTo>
                    <a:lnTo>
                      <a:pt x="837" y="5941"/>
                    </a:lnTo>
                    <a:lnTo>
                      <a:pt x="832" y="5936"/>
                    </a:lnTo>
                    <a:lnTo>
                      <a:pt x="826" y="5933"/>
                    </a:lnTo>
                    <a:lnTo>
                      <a:pt x="819" y="5929"/>
                    </a:lnTo>
                    <a:lnTo>
                      <a:pt x="812" y="5927"/>
                    </a:lnTo>
                    <a:lnTo>
                      <a:pt x="804" y="5926"/>
                    </a:lnTo>
                    <a:lnTo>
                      <a:pt x="797" y="5924"/>
                    </a:lnTo>
                    <a:lnTo>
                      <a:pt x="785" y="5921"/>
                    </a:lnTo>
                    <a:lnTo>
                      <a:pt x="775" y="5915"/>
                    </a:lnTo>
                    <a:lnTo>
                      <a:pt x="764" y="5910"/>
                    </a:lnTo>
                    <a:lnTo>
                      <a:pt x="755" y="5905"/>
                    </a:lnTo>
                    <a:lnTo>
                      <a:pt x="750" y="5903"/>
                    </a:lnTo>
                    <a:lnTo>
                      <a:pt x="746" y="5901"/>
                    </a:lnTo>
                    <a:lnTo>
                      <a:pt x="738" y="5895"/>
                    </a:lnTo>
                    <a:lnTo>
                      <a:pt x="731" y="5889"/>
                    </a:lnTo>
                    <a:lnTo>
                      <a:pt x="721" y="5878"/>
                    </a:lnTo>
                    <a:lnTo>
                      <a:pt x="715" y="5869"/>
                    </a:lnTo>
                    <a:lnTo>
                      <a:pt x="706" y="5855"/>
                    </a:lnTo>
                    <a:lnTo>
                      <a:pt x="697" y="5844"/>
                    </a:lnTo>
                    <a:lnTo>
                      <a:pt x="688" y="5834"/>
                    </a:lnTo>
                    <a:lnTo>
                      <a:pt x="681" y="5829"/>
                    </a:lnTo>
                    <a:lnTo>
                      <a:pt x="677" y="5828"/>
                    </a:lnTo>
                    <a:lnTo>
                      <a:pt x="673" y="5827"/>
                    </a:lnTo>
                    <a:lnTo>
                      <a:pt x="670" y="5827"/>
                    </a:lnTo>
                    <a:lnTo>
                      <a:pt x="668" y="5827"/>
                    </a:lnTo>
                    <a:lnTo>
                      <a:pt x="665" y="5827"/>
                    </a:lnTo>
                    <a:lnTo>
                      <a:pt x="663" y="5827"/>
                    </a:lnTo>
                    <a:lnTo>
                      <a:pt x="659" y="5827"/>
                    </a:lnTo>
                    <a:lnTo>
                      <a:pt x="655" y="5828"/>
                    </a:lnTo>
                    <a:lnTo>
                      <a:pt x="651" y="5828"/>
                    </a:lnTo>
                    <a:lnTo>
                      <a:pt x="648" y="5829"/>
                    </a:lnTo>
                    <a:lnTo>
                      <a:pt x="636" y="5830"/>
                    </a:lnTo>
                    <a:lnTo>
                      <a:pt x="625" y="5833"/>
                    </a:lnTo>
                    <a:lnTo>
                      <a:pt x="612" y="5835"/>
                    </a:lnTo>
                    <a:lnTo>
                      <a:pt x="600" y="5835"/>
                    </a:lnTo>
                    <a:lnTo>
                      <a:pt x="598" y="5834"/>
                    </a:lnTo>
                    <a:lnTo>
                      <a:pt x="596" y="5833"/>
                    </a:lnTo>
                    <a:lnTo>
                      <a:pt x="599" y="5829"/>
                    </a:lnTo>
                    <a:lnTo>
                      <a:pt x="605" y="5826"/>
                    </a:lnTo>
                    <a:lnTo>
                      <a:pt x="612" y="5822"/>
                    </a:lnTo>
                    <a:lnTo>
                      <a:pt x="620" y="5819"/>
                    </a:lnTo>
                    <a:lnTo>
                      <a:pt x="637" y="5814"/>
                    </a:lnTo>
                    <a:lnTo>
                      <a:pt x="655" y="5808"/>
                    </a:lnTo>
                    <a:lnTo>
                      <a:pt x="667" y="5803"/>
                    </a:lnTo>
                    <a:lnTo>
                      <a:pt x="680" y="5798"/>
                    </a:lnTo>
                    <a:lnTo>
                      <a:pt x="692" y="5792"/>
                    </a:lnTo>
                    <a:lnTo>
                      <a:pt x="703" y="5788"/>
                    </a:lnTo>
                    <a:lnTo>
                      <a:pt x="719" y="5781"/>
                    </a:lnTo>
                    <a:lnTo>
                      <a:pt x="732" y="5775"/>
                    </a:lnTo>
                    <a:lnTo>
                      <a:pt x="743" y="5769"/>
                    </a:lnTo>
                    <a:lnTo>
                      <a:pt x="749" y="5765"/>
                    </a:lnTo>
                    <a:lnTo>
                      <a:pt x="759" y="5754"/>
                    </a:lnTo>
                    <a:lnTo>
                      <a:pt x="772" y="5739"/>
                    </a:lnTo>
                    <a:lnTo>
                      <a:pt x="780" y="5728"/>
                    </a:lnTo>
                    <a:lnTo>
                      <a:pt x="788" y="5719"/>
                    </a:lnTo>
                    <a:lnTo>
                      <a:pt x="795" y="5707"/>
                    </a:lnTo>
                    <a:lnTo>
                      <a:pt x="801" y="5696"/>
                    </a:lnTo>
                    <a:lnTo>
                      <a:pt x="808" y="5680"/>
                    </a:lnTo>
                    <a:lnTo>
                      <a:pt x="814" y="5664"/>
                    </a:lnTo>
                    <a:lnTo>
                      <a:pt x="819" y="5651"/>
                    </a:lnTo>
                    <a:lnTo>
                      <a:pt x="820" y="5642"/>
                    </a:lnTo>
                    <a:lnTo>
                      <a:pt x="821" y="5633"/>
                    </a:lnTo>
                    <a:lnTo>
                      <a:pt x="822" y="5626"/>
                    </a:lnTo>
                    <a:lnTo>
                      <a:pt x="822" y="5621"/>
                    </a:lnTo>
                    <a:lnTo>
                      <a:pt x="822" y="5617"/>
                    </a:lnTo>
                    <a:lnTo>
                      <a:pt x="823" y="5609"/>
                    </a:lnTo>
                    <a:lnTo>
                      <a:pt x="825" y="5603"/>
                    </a:lnTo>
                    <a:lnTo>
                      <a:pt x="827" y="5598"/>
                    </a:lnTo>
                    <a:lnTo>
                      <a:pt x="829" y="5593"/>
                    </a:lnTo>
                    <a:lnTo>
                      <a:pt x="835" y="5586"/>
                    </a:lnTo>
                    <a:lnTo>
                      <a:pt x="841" y="5580"/>
                    </a:lnTo>
                    <a:lnTo>
                      <a:pt x="851" y="5570"/>
                    </a:lnTo>
                    <a:lnTo>
                      <a:pt x="859" y="5559"/>
                    </a:lnTo>
                    <a:lnTo>
                      <a:pt x="865" y="5550"/>
                    </a:lnTo>
                    <a:lnTo>
                      <a:pt x="871" y="5539"/>
                    </a:lnTo>
                    <a:lnTo>
                      <a:pt x="875" y="5529"/>
                    </a:lnTo>
                    <a:lnTo>
                      <a:pt x="877" y="5517"/>
                    </a:lnTo>
                    <a:lnTo>
                      <a:pt x="878" y="5505"/>
                    </a:lnTo>
                    <a:lnTo>
                      <a:pt x="877" y="5492"/>
                    </a:lnTo>
                    <a:lnTo>
                      <a:pt x="875" y="5479"/>
                    </a:lnTo>
                    <a:lnTo>
                      <a:pt x="870" y="5466"/>
                    </a:lnTo>
                    <a:lnTo>
                      <a:pt x="867" y="5455"/>
                    </a:lnTo>
                    <a:lnTo>
                      <a:pt x="864" y="5445"/>
                    </a:lnTo>
                    <a:lnTo>
                      <a:pt x="860" y="5436"/>
                    </a:lnTo>
                    <a:lnTo>
                      <a:pt x="856" y="5428"/>
                    </a:lnTo>
                    <a:lnTo>
                      <a:pt x="853" y="5426"/>
                    </a:lnTo>
                    <a:lnTo>
                      <a:pt x="851" y="5423"/>
                    </a:lnTo>
                    <a:lnTo>
                      <a:pt x="843" y="5417"/>
                    </a:lnTo>
                    <a:lnTo>
                      <a:pt x="829" y="5411"/>
                    </a:lnTo>
                    <a:lnTo>
                      <a:pt x="819" y="5407"/>
                    </a:lnTo>
                    <a:lnTo>
                      <a:pt x="806" y="5404"/>
                    </a:lnTo>
                    <a:lnTo>
                      <a:pt x="793" y="5400"/>
                    </a:lnTo>
                    <a:lnTo>
                      <a:pt x="780" y="5397"/>
                    </a:lnTo>
                    <a:lnTo>
                      <a:pt x="768" y="5394"/>
                    </a:lnTo>
                    <a:lnTo>
                      <a:pt x="756" y="5391"/>
                    </a:lnTo>
                    <a:lnTo>
                      <a:pt x="744" y="5387"/>
                    </a:lnTo>
                    <a:lnTo>
                      <a:pt x="733" y="5385"/>
                    </a:lnTo>
                    <a:lnTo>
                      <a:pt x="724" y="5382"/>
                    </a:lnTo>
                    <a:lnTo>
                      <a:pt x="714" y="5379"/>
                    </a:lnTo>
                    <a:lnTo>
                      <a:pt x="706" y="5376"/>
                    </a:lnTo>
                    <a:lnTo>
                      <a:pt x="697" y="5375"/>
                    </a:lnTo>
                    <a:lnTo>
                      <a:pt x="693" y="5376"/>
                    </a:lnTo>
                    <a:lnTo>
                      <a:pt x="688" y="5379"/>
                    </a:lnTo>
                    <a:lnTo>
                      <a:pt x="686" y="5384"/>
                    </a:lnTo>
                    <a:lnTo>
                      <a:pt x="682" y="5390"/>
                    </a:lnTo>
                    <a:lnTo>
                      <a:pt x="677" y="5398"/>
                    </a:lnTo>
                    <a:lnTo>
                      <a:pt x="673" y="5404"/>
                    </a:lnTo>
                    <a:lnTo>
                      <a:pt x="668" y="5407"/>
                    </a:lnTo>
                    <a:lnTo>
                      <a:pt x="662" y="5410"/>
                    </a:lnTo>
                    <a:lnTo>
                      <a:pt x="650" y="5412"/>
                    </a:lnTo>
                    <a:lnTo>
                      <a:pt x="637" y="5413"/>
                    </a:lnTo>
                    <a:lnTo>
                      <a:pt x="626" y="5413"/>
                    </a:lnTo>
                    <a:lnTo>
                      <a:pt x="614" y="5411"/>
                    </a:lnTo>
                    <a:lnTo>
                      <a:pt x="599" y="5407"/>
                    </a:lnTo>
                    <a:lnTo>
                      <a:pt x="582" y="5403"/>
                    </a:lnTo>
                    <a:lnTo>
                      <a:pt x="574" y="5399"/>
                    </a:lnTo>
                    <a:lnTo>
                      <a:pt x="564" y="5394"/>
                    </a:lnTo>
                    <a:lnTo>
                      <a:pt x="560" y="5393"/>
                    </a:lnTo>
                    <a:lnTo>
                      <a:pt x="555" y="5393"/>
                    </a:lnTo>
                    <a:lnTo>
                      <a:pt x="550" y="5392"/>
                    </a:lnTo>
                    <a:lnTo>
                      <a:pt x="545" y="5393"/>
                    </a:lnTo>
                    <a:lnTo>
                      <a:pt x="541" y="5394"/>
                    </a:lnTo>
                    <a:lnTo>
                      <a:pt x="535" y="5395"/>
                    </a:lnTo>
                    <a:lnTo>
                      <a:pt x="524" y="5398"/>
                    </a:lnTo>
                    <a:lnTo>
                      <a:pt x="514" y="5403"/>
                    </a:lnTo>
                    <a:lnTo>
                      <a:pt x="505" y="5406"/>
                    </a:lnTo>
                    <a:lnTo>
                      <a:pt x="495" y="5410"/>
                    </a:lnTo>
                    <a:lnTo>
                      <a:pt x="484" y="5414"/>
                    </a:lnTo>
                    <a:lnTo>
                      <a:pt x="473" y="5418"/>
                    </a:lnTo>
                    <a:lnTo>
                      <a:pt x="462" y="5423"/>
                    </a:lnTo>
                    <a:lnTo>
                      <a:pt x="453" y="5426"/>
                    </a:lnTo>
                    <a:lnTo>
                      <a:pt x="443" y="5430"/>
                    </a:lnTo>
                    <a:lnTo>
                      <a:pt x="435" y="5433"/>
                    </a:lnTo>
                    <a:lnTo>
                      <a:pt x="428" y="5438"/>
                    </a:lnTo>
                    <a:lnTo>
                      <a:pt x="421" y="5443"/>
                    </a:lnTo>
                    <a:lnTo>
                      <a:pt x="410" y="5453"/>
                    </a:lnTo>
                    <a:lnTo>
                      <a:pt x="403" y="5461"/>
                    </a:lnTo>
                    <a:lnTo>
                      <a:pt x="400" y="5463"/>
                    </a:lnTo>
                    <a:lnTo>
                      <a:pt x="398" y="5464"/>
                    </a:lnTo>
                    <a:lnTo>
                      <a:pt x="397" y="5464"/>
                    </a:lnTo>
                    <a:lnTo>
                      <a:pt x="397" y="5464"/>
                    </a:lnTo>
                    <a:lnTo>
                      <a:pt x="394" y="5462"/>
                    </a:lnTo>
                    <a:lnTo>
                      <a:pt x="392" y="5460"/>
                    </a:lnTo>
                    <a:lnTo>
                      <a:pt x="388" y="5453"/>
                    </a:lnTo>
                    <a:lnTo>
                      <a:pt x="385" y="5445"/>
                    </a:lnTo>
                    <a:lnTo>
                      <a:pt x="380" y="5433"/>
                    </a:lnTo>
                    <a:lnTo>
                      <a:pt x="377" y="5426"/>
                    </a:lnTo>
                    <a:lnTo>
                      <a:pt x="374" y="5419"/>
                    </a:lnTo>
                    <a:lnTo>
                      <a:pt x="372" y="5414"/>
                    </a:lnTo>
                    <a:lnTo>
                      <a:pt x="371" y="5412"/>
                    </a:lnTo>
                    <a:lnTo>
                      <a:pt x="368" y="5411"/>
                    </a:lnTo>
                    <a:lnTo>
                      <a:pt x="367" y="5410"/>
                    </a:lnTo>
                    <a:lnTo>
                      <a:pt x="365" y="5410"/>
                    </a:lnTo>
                    <a:lnTo>
                      <a:pt x="358" y="5410"/>
                    </a:lnTo>
                    <a:lnTo>
                      <a:pt x="350" y="5411"/>
                    </a:lnTo>
                    <a:lnTo>
                      <a:pt x="342" y="5413"/>
                    </a:lnTo>
                    <a:lnTo>
                      <a:pt x="337" y="5418"/>
                    </a:lnTo>
                    <a:lnTo>
                      <a:pt x="336" y="5419"/>
                    </a:lnTo>
                    <a:lnTo>
                      <a:pt x="335" y="5422"/>
                    </a:lnTo>
                    <a:lnTo>
                      <a:pt x="337" y="5429"/>
                    </a:lnTo>
                    <a:lnTo>
                      <a:pt x="343" y="5439"/>
                    </a:lnTo>
                    <a:lnTo>
                      <a:pt x="348" y="5449"/>
                    </a:lnTo>
                    <a:lnTo>
                      <a:pt x="350" y="5456"/>
                    </a:lnTo>
                    <a:lnTo>
                      <a:pt x="350" y="5461"/>
                    </a:lnTo>
                    <a:lnTo>
                      <a:pt x="348" y="5463"/>
                    </a:lnTo>
                    <a:lnTo>
                      <a:pt x="319" y="5477"/>
                    </a:lnTo>
                    <a:lnTo>
                      <a:pt x="296" y="5487"/>
                    </a:lnTo>
                    <a:lnTo>
                      <a:pt x="280" y="5492"/>
                    </a:lnTo>
                    <a:lnTo>
                      <a:pt x="272" y="5493"/>
                    </a:lnTo>
                    <a:lnTo>
                      <a:pt x="271" y="5492"/>
                    </a:lnTo>
                    <a:lnTo>
                      <a:pt x="270" y="5491"/>
                    </a:lnTo>
                    <a:lnTo>
                      <a:pt x="268" y="5489"/>
                    </a:lnTo>
                    <a:lnTo>
                      <a:pt x="268" y="5487"/>
                    </a:lnTo>
                    <a:lnTo>
                      <a:pt x="272" y="5476"/>
                    </a:lnTo>
                    <a:lnTo>
                      <a:pt x="274" y="5464"/>
                    </a:lnTo>
                    <a:lnTo>
                      <a:pt x="273" y="5449"/>
                    </a:lnTo>
                    <a:lnTo>
                      <a:pt x="272" y="5441"/>
                    </a:lnTo>
                    <a:lnTo>
                      <a:pt x="272" y="5432"/>
                    </a:lnTo>
                    <a:lnTo>
                      <a:pt x="272" y="5422"/>
                    </a:lnTo>
                    <a:lnTo>
                      <a:pt x="274" y="5411"/>
                    </a:lnTo>
                    <a:lnTo>
                      <a:pt x="277" y="5400"/>
                    </a:lnTo>
                    <a:lnTo>
                      <a:pt x="280" y="5387"/>
                    </a:lnTo>
                    <a:lnTo>
                      <a:pt x="281" y="5376"/>
                    </a:lnTo>
                    <a:lnTo>
                      <a:pt x="283" y="5367"/>
                    </a:lnTo>
                    <a:lnTo>
                      <a:pt x="284" y="5359"/>
                    </a:lnTo>
                    <a:lnTo>
                      <a:pt x="283" y="5348"/>
                    </a:lnTo>
                    <a:lnTo>
                      <a:pt x="280" y="5342"/>
                    </a:lnTo>
                    <a:lnTo>
                      <a:pt x="272" y="5330"/>
                    </a:lnTo>
                    <a:lnTo>
                      <a:pt x="262" y="5321"/>
                    </a:lnTo>
                    <a:lnTo>
                      <a:pt x="253" y="5312"/>
                    </a:lnTo>
                    <a:lnTo>
                      <a:pt x="242" y="5303"/>
                    </a:lnTo>
                    <a:lnTo>
                      <a:pt x="231" y="5291"/>
                    </a:lnTo>
                    <a:lnTo>
                      <a:pt x="221" y="5279"/>
                    </a:lnTo>
                    <a:lnTo>
                      <a:pt x="210" y="5267"/>
                    </a:lnTo>
                    <a:lnTo>
                      <a:pt x="199" y="5256"/>
                    </a:lnTo>
                    <a:lnTo>
                      <a:pt x="197" y="5253"/>
                    </a:lnTo>
                    <a:lnTo>
                      <a:pt x="193" y="5249"/>
                    </a:lnTo>
                    <a:lnTo>
                      <a:pt x="190" y="5247"/>
                    </a:lnTo>
                    <a:lnTo>
                      <a:pt x="186" y="5246"/>
                    </a:lnTo>
                    <a:lnTo>
                      <a:pt x="184" y="5245"/>
                    </a:lnTo>
                    <a:lnTo>
                      <a:pt x="180" y="5246"/>
                    </a:lnTo>
                    <a:lnTo>
                      <a:pt x="178" y="5247"/>
                    </a:lnTo>
                    <a:lnTo>
                      <a:pt x="174" y="5247"/>
                    </a:lnTo>
                    <a:lnTo>
                      <a:pt x="170" y="5245"/>
                    </a:lnTo>
                    <a:lnTo>
                      <a:pt x="167" y="5241"/>
                    </a:lnTo>
                    <a:lnTo>
                      <a:pt x="164" y="5236"/>
                    </a:lnTo>
                    <a:lnTo>
                      <a:pt x="161" y="5231"/>
                    </a:lnTo>
                    <a:lnTo>
                      <a:pt x="157" y="5223"/>
                    </a:lnTo>
                    <a:lnTo>
                      <a:pt x="151" y="5212"/>
                    </a:lnTo>
                    <a:lnTo>
                      <a:pt x="145" y="5201"/>
                    </a:lnTo>
                    <a:lnTo>
                      <a:pt x="138" y="5187"/>
                    </a:lnTo>
                    <a:lnTo>
                      <a:pt x="130" y="5173"/>
                    </a:lnTo>
                    <a:lnTo>
                      <a:pt x="123" y="5158"/>
                    </a:lnTo>
                    <a:lnTo>
                      <a:pt x="115" y="5142"/>
                    </a:lnTo>
                    <a:lnTo>
                      <a:pt x="107" y="5129"/>
                    </a:lnTo>
                    <a:lnTo>
                      <a:pt x="97" y="5113"/>
                    </a:lnTo>
                    <a:lnTo>
                      <a:pt x="88" y="5101"/>
                    </a:lnTo>
                    <a:lnTo>
                      <a:pt x="77" y="5089"/>
                    </a:lnTo>
                    <a:lnTo>
                      <a:pt x="69" y="5076"/>
                    </a:lnTo>
                    <a:lnTo>
                      <a:pt x="69" y="5072"/>
                    </a:lnTo>
                    <a:lnTo>
                      <a:pt x="70" y="5070"/>
                    </a:lnTo>
                    <a:lnTo>
                      <a:pt x="77" y="5063"/>
                    </a:lnTo>
                    <a:lnTo>
                      <a:pt x="85" y="5054"/>
                    </a:lnTo>
                    <a:lnTo>
                      <a:pt x="91" y="5048"/>
                    </a:lnTo>
                    <a:lnTo>
                      <a:pt x="97" y="5042"/>
                    </a:lnTo>
                    <a:lnTo>
                      <a:pt x="107" y="5034"/>
                    </a:lnTo>
                    <a:lnTo>
                      <a:pt x="116" y="5026"/>
                    </a:lnTo>
                    <a:lnTo>
                      <a:pt x="125" y="5017"/>
                    </a:lnTo>
                    <a:lnTo>
                      <a:pt x="134" y="5010"/>
                    </a:lnTo>
                    <a:lnTo>
                      <a:pt x="135" y="5010"/>
                    </a:lnTo>
                    <a:lnTo>
                      <a:pt x="136" y="5009"/>
                    </a:lnTo>
                    <a:lnTo>
                      <a:pt x="145" y="5004"/>
                    </a:lnTo>
                    <a:lnTo>
                      <a:pt x="152" y="5000"/>
                    </a:lnTo>
                    <a:lnTo>
                      <a:pt x="155" y="4996"/>
                    </a:lnTo>
                    <a:lnTo>
                      <a:pt x="157" y="4994"/>
                    </a:lnTo>
                    <a:lnTo>
                      <a:pt x="158" y="4990"/>
                    </a:lnTo>
                    <a:lnTo>
                      <a:pt x="158" y="4985"/>
                    </a:lnTo>
                    <a:lnTo>
                      <a:pt x="154" y="4970"/>
                    </a:lnTo>
                    <a:lnTo>
                      <a:pt x="149" y="4954"/>
                    </a:lnTo>
                    <a:lnTo>
                      <a:pt x="145" y="4938"/>
                    </a:lnTo>
                    <a:lnTo>
                      <a:pt x="139" y="4922"/>
                    </a:lnTo>
                    <a:lnTo>
                      <a:pt x="133" y="4907"/>
                    </a:lnTo>
                    <a:lnTo>
                      <a:pt x="127" y="4890"/>
                    </a:lnTo>
                    <a:lnTo>
                      <a:pt x="119" y="4862"/>
                    </a:lnTo>
                    <a:lnTo>
                      <a:pt x="109" y="4833"/>
                    </a:lnTo>
                    <a:lnTo>
                      <a:pt x="100" y="4805"/>
                    </a:lnTo>
                    <a:lnTo>
                      <a:pt x="91" y="4776"/>
                    </a:lnTo>
                    <a:lnTo>
                      <a:pt x="82" y="4748"/>
                    </a:lnTo>
                    <a:lnTo>
                      <a:pt x="73" y="4720"/>
                    </a:lnTo>
                    <a:lnTo>
                      <a:pt x="65" y="4694"/>
                    </a:lnTo>
                    <a:lnTo>
                      <a:pt x="58" y="4668"/>
                    </a:lnTo>
                    <a:lnTo>
                      <a:pt x="45" y="4624"/>
                    </a:lnTo>
                    <a:lnTo>
                      <a:pt x="33" y="4581"/>
                    </a:lnTo>
                    <a:lnTo>
                      <a:pt x="22" y="4543"/>
                    </a:lnTo>
                    <a:lnTo>
                      <a:pt x="14" y="4510"/>
                    </a:lnTo>
                    <a:lnTo>
                      <a:pt x="10" y="4492"/>
                    </a:lnTo>
                    <a:lnTo>
                      <a:pt x="7" y="4477"/>
                    </a:lnTo>
                    <a:lnTo>
                      <a:pt x="4" y="4464"/>
                    </a:lnTo>
                    <a:lnTo>
                      <a:pt x="1" y="4452"/>
                    </a:lnTo>
                    <a:lnTo>
                      <a:pt x="0" y="4448"/>
                    </a:lnTo>
                    <a:lnTo>
                      <a:pt x="1" y="4446"/>
                    </a:lnTo>
                    <a:lnTo>
                      <a:pt x="10" y="4451"/>
                    </a:lnTo>
                    <a:lnTo>
                      <a:pt x="35" y="4464"/>
                    </a:lnTo>
                    <a:lnTo>
                      <a:pt x="50" y="4470"/>
                    </a:lnTo>
                    <a:lnTo>
                      <a:pt x="66" y="4477"/>
                    </a:lnTo>
                    <a:lnTo>
                      <a:pt x="84" y="4483"/>
                    </a:lnTo>
                    <a:lnTo>
                      <a:pt x="104" y="4490"/>
                    </a:lnTo>
                    <a:lnTo>
                      <a:pt x="123" y="4497"/>
                    </a:lnTo>
                    <a:lnTo>
                      <a:pt x="144" y="4505"/>
                    </a:lnTo>
                    <a:lnTo>
                      <a:pt x="164" y="4514"/>
                    </a:lnTo>
                    <a:lnTo>
                      <a:pt x="186" y="4521"/>
                    </a:lnTo>
                    <a:lnTo>
                      <a:pt x="221" y="4535"/>
                    </a:lnTo>
                    <a:lnTo>
                      <a:pt x="258" y="4549"/>
                    </a:lnTo>
                    <a:lnTo>
                      <a:pt x="277" y="4556"/>
                    </a:lnTo>
                    <a:lnTo>
                      <a:pt x="297" y="4562"/>
                    </a:lnTo>
                    <a:lnTo>
                      <a:pt x="317" y="4568"/>
                    </a:lnTo>
                    <a:lnTo>
                      <a:pt x="340" y="4572"/>
                    </a:lnTo>
                    <a:lnTo>
                      <a:pt x="384" y="4579"/>
                    </a:lnTo>
                    <a:lnTo>
                      <a:pt x="430" y="4588"/>
                    </a:lnTo>
                    <a:lnTo>
                      <a:pt x="476" y="4598"/>
                    </a:lnTo>
                    <a:lnTo>
                      <a:pt x="523" y="4609"/>
                    </a:lnTo>
                    <a:lnTo>
                      <a:pt x="571" y="4619"/>
                    </a:lnTo>
                    <a:lnTo>
                      <a:pt x="619" y="4629"/>
                    </a:lnTo>
                    <a:lnTo>
                      <a:pt x="668" y="4638"/>
                    </a:lnTo>
                    <a:lnTo>
                      <a:pt x="718" y="4645"/>
                    </a:lnTo>
                    <a:lnTo>
                      <a:pt x="738" y="4647"/>
                    </a:lnTo>
                    <a:lnTo>
                      <a:pt x="758" y="4645"/>
                    </a:lnTo>
                    <a:lnTo>
                      <a:pt x="778" y="4644"/>
                    </a:lnTo>
                    <a:lnTo>
                      <a:pt x="797" y="4642"/>
                    </a:lnTo>
                    <a:lnTo>
                      <a:pt x="818" y="4638"/>
                    </a:lnTo>
                    <a:lnTo>
                      <a:pt x="838" y="4636"/>
                    </a:lnTo>
                    <a:lnTo>
                      <a:pt x="858" y="4634"/>
                    </a:lnTo>
                    <a:lnTo>
                      <a:pt x="878" y="4634"/>
                    </a:lnTo>
                    <a:lnTo>
                      <a:pt x="894" y="4635"/>
                    </a:lnTo>
                    <a:lnTo>
                      <a:pt x="908" y="4637"/>
                    </a:lnTo>
                    <a:lnTo>
                      <a:pt x="923" y="4640"/>
                    </a:lnTo>
                    <a:lnTo>
                      <a:pt x="938" y="4640"/>
                    </a:lnTo>
                    <a:lnTo>
                      <a:pt x="947" y="4640"/>
                    </a:lnTo>
                    <a:lnTo>
                      <a:pt x="955" y="4637"/>
                    </a:lnTo>
                    <a:lnTo>
                      <a:pt x="964" y="4636"/>
                    </a:lnTo>
                    <a:lnTo>
                      <a:pt x="972" y="4632"/>
                    </a:lnTo>
                    <a:lnTo>
                      <a:pt x="980" y="4630"/>
                    </a:lnTo>
                    <a:lnTo>
                      <a:pt x="989" y="4628"/>
                    </a:lnTo>
                    <a:lnTo>
                      <a:pt x="997" y="4626"/>
                    </a:lnTo>
                    <a:lnTo>
                      <a:pt x="1005" y="4626"/>
                    </a:lnTo>
                    <a:lnTo>
                      <a:pt x="1020" y="4626"/>
                    </a:lnTo>
                    <a:lnTo>
                      <a:pt x="1035" y="4628"/>
                    </a:lnTo>
                    <a:lnTo>
                      <a:pt x="1048" y="4629"/>
                    </a:lnTo>
                    <a:lnTo>
                      <a:pt x="1061" y="4631"/>
                    </a:lnTo>
                    <a:lnTo>
                      <a:pt x="1074" y="4632"/>
                    </a:lnTo>
                    <a:lnTo>
                      <a:pt x="1087" y="4635"/>
                    </a:lnTo>
                    <a:lnTo>
                      <a:pt x="1099" y="4636"/>
                    </a:lnTo>
                    <a:lnTo>
                      <a:pt x="1111" y="4638"/>
                    </a:lnTo>
                    <a:lnTo>
                      <a:pt x="1124" y="4641"/>
                    </a:lnTo>
                    <a:lnTo>
                      <a:pt x="1135" y="4644"/>
                    </a:lnTo>
                    <a:lnTo>
                      <a:pt x="1173" y="4656"/>
                    </a:lnTo>
                    <a:lnTo>
                      <a:pt x="1209" y="4669"/>
                    </a:lnTo>
                    <a:lnTo>
                      <a:pt x="1242" y="4682"/>
                    </a:lnTo>
                    <a:lnTo>
                      <a:pt x="1274" y="4694"/>
                    </a:lnTo>
                    <a:lnTo>
                      <a:pt x="1304" y="4706"/>
                    </a:lnTo>
                    <a:lnTo>
                      <a:pt x="1331" y="4717"/>
                    </a:lnTo>
                    <a:lnTo>
                      <a:pt x="1356" y="4726"/>
                    </a:lnTo>
                    <a:lnTo>
                      <a:pt x="1380" y="4735"/>
                    </a:lnTo>
                    <a:lnTo>
                      <a:pt x="1392" y="4737"/>
                    </a:lnTo>
                    <a:lnTo>
                      <a:pt x="1402" y="4739"/>
                    </a:lnTo>
                    <a:lnTo>
                      <a:pt x="1413" y="4741"/>
                    </a:lnTo>
                    <a:lnTo>
                      <a:pt x="1423" y="4742"/>
                    </a:lnTo>
                    <a:lnTo>
                      <a:pt x="1431" y="4743"/>
                    </a:lnTo>
                    <a:lnTo>
                      <a:pt x="1439" y="4744"/>
                    </a:lnTo>
                    <a:lnTo>
                      <a:pt x="1446" y="4745"/>
                    </a:lnTo>
                    <a:lnTo>
                      <a:pt x="1451" y="4748"/>
                    </a:lnTo>
                    <a:lnTo>
                      <a:pt x="1456" y="4751"/>
                    </a:lnTo>
                    <a:lnTo>
                      <a:pt x="1461" y="4757"/>
                    </a:lnTo>
                    <a:lnTo>
                      <a:pt x="1464" y="4763"/>
                    </a:lnTo>
                    <a:lnTo>
                      <a:pt x="1469" y="4770"/>
                    </a:lnTo>
                    <a:lnTo>
                      <a:pt x="1476" y="4787"/>
                    </a:lnTo>
                    <a:lnTo>
                      <a:pt x="1484" y="4804"/>
                    </a:lnTo>
                    <a:lnTo>
                      <a:pt x="1490" y="4815"/>
                    </a:lnTo>
                    <a:lnTo>
                      <a:pt x="1496" y="4827"/>
                    </a:lnTo>
                    <a:lnTo>
                      <a:pt x="1502" y="4839"/>
                    </a:lnTo>
                    <a:lnTo>
                      <a:pt x="1508" y="4850"/>
                    </a:lnTo>
                    <a:lnTo>
                      <a:pt x="1512" y="4861"/>
                    </a:lnTo>
                    <a:lnTo>
                      <a:pt x="1515" y="4870"/>
                    </a:lnTo>
                    <a:lnTo>
                      <a:pt x="1518" y="4875"/>
                    </a:lnTo>
                    <a:lnTo>
                      <a:pt x="1520" y="4878"/>
                    </a:lnTo>
                    <a:lnTo>
                      <a:pt x="1522" y="4881"/>
                    </a:lnTo>
                    <a:lnTo>
                      <a:pt x="1526" y="4883"/>
                    </a:lnTo>
                    <a:lnTo>
                      <a:pt x="1559" y="4897"/>
                    </a:lnTo>
                    <a:lnTo>
                      <a:pt x="1583" y="4908"/>
                    </a:lnTo>
                    <a:lnTo>
                      <a:pt x="1595" y="4911"/>
                    </a:lnTo>
                    <a:lnTo>
                      <a:pt x="1607" y="4913"/>
                    </a:lnTo>
                    <a:lnTo>
                      <a:pt x="1621" y="4913"/>
                    </a:lnTo>
                    <a:lnTo>
                      <a:pt x="1639" y="4913"/>
                    </a:lnTo>
                    <a:lnTo>
                      <a:pt x="1651" y="4912"/>
                    </a:lnTo>
                    <a:lnTo>
                      <a:pt x="1663" y="4913"/>
                    </a:lnTo>
                    <a:lnTo>
                      <a:pt x="1673" y="4914"/>
                    </a:lnTo>
                    <a:lnTo>
                      <a:pt x="1683" y="4915"/>
                    </a:lnTo>
                    <a:lnTo>
                      <a:pt x="1703" y="4920"/>
                    </a:lnTo>
                    <a:lnTo>
                      <a:pt x="1721" y="4927"/>
                    </a:lnTo>
                    <a:lnTo>
                      <a:pt x="1736" y="4935"/>
                    </a:lnTo>
                    <a:lnTo>
                      <a:pt x="1753" y="4945"/>
                    </a:lnTo>
                    <a:lnTo>
                      <a:pt x="1769" y="4954"/>
                    </a:lnTo>
                    <a:lnTo>
                      <a:pt x="1784" y="4965"/>
                    </a:lnTo>
                    <a:lnTo>
                      <a:pt x="1824" y="4990"/>
                    </a:lnTo>
                    <a:lnTo>
                      <a:pt x="1864" y="5014"/>
                    </a:lnTo>
                    <a:lnTo>
                      <a:pt x="1899" y="5037"/>
                    </a:lnTo>
                    <a:lnTo>
                      <a:pt x="1931" y="5057"/>
                    </a:lnTo>
                    <a:lnTo>
                      <a:pt x="1960" y="5073"/>
                    </a:lnTo>
                    <a:lnTo>
                      <a:pt x="1985" y="5086"/>
                    </a:lnTo>
                    <a:lnTo>
                      <a:pt x="2003" y="5096"/>
                    </a:lnTo>
                    <a:lnTo>
                      <a:pt x="2015" y="5101"/>
                    </a:lnTo>
                    <a:lnTo>
                      <a:pt x="2038" y="5105"/>
                    </a:lnTo>
                    <a:lnTo>
                      <a:pt x="2059" y="5109"/>
                    </a:lnTo>
                    <a:lnTo>
                      <a:pt x="2069" y="5110"/>
                    </a:lnTo>
                    <a:lnTo>
                      <a:pt x="2081" y="5110"/>
                    </a:lnTo>
                    <a:lnTo>
                      <a:pt x="2092" y="5110"/>
                    </a:lnTo>
                    <a:lnTo>
                      <a:pt x="2105" y="5110"/>
                    </a:lnTo>
                    <a:lnTo>
                      <a:pt x="2129" y="5107"/>
                    </a:lnTo>
                    <a:lnTo>
                      <a:pt x="2154" y="5104"/>
                    </a:lnTo>
                    <a:lnTo>
                      <a:pt x="2179" y="5101"/>
                    </a:lnTo>
                    <a:lnTo>
                      <a:pt x="2201" y="5096"/>
                    </a:lnTo>
                    <a:lnTo>
                      <a:pt x="2230" y="5091"/>
                    </a:lnTo>
                    <a:lnTo>
                      <a:pt x="2254" y="5089"/>
                    </a:lnTo>
                    <a:lnTo>
                      <a:pt x="2264" y="5089"/>
                    </a:lnTo>
                    <a:lnTo>
                      <a:pt x="2273" y="5089"/>
                    </a:lnTo>
                    <a:lnTo>
                      <a:pt x="2279" y="5090"/>
                    </a:lnTo>
                    <a:lnTo>
                      <a:pt x="2282" y="5091"/>
                    </a:lnTo>
                    <a:lnTo>
                      <a:pt x="2284" y="5094"/>
                    </a:lnTo>
                    <a:lnTo>
                      <a:pt x="2286" y="5096"/>
                    </a:lnTo>
                    <a:lnTo>
                      <a:pt x="2287" y="5100"/>
                    </a:lnTo>
                    <a:lnTo>
                      <a:pt x="2288" y="5103"/>
                    </a:lnTo>
                    <a:lnTo>
                      <a:pt x="2288" y="5114"/>
                    </a:lnTo>
                    <a:lnTo>
                      <a:pt x="2288" y="5124"/>
                    </a:lnTo>
                    <a:lnTo>
                      <a:pt x="2288" y="5138"/>
                    </a:lnTo>
                    <a:lnTo>
                      <a:pt x="2288" y="5151"/>
                    </a:lnTo>
                    <a:lnTo>
                      <a:pt x="2288" y="5164"/>
                    </a:lnTo>
                    <a:lnTo>
                      <a:pt x="2288" y="5173"/>
                    </a:lnTo>
                    <a:lnTo>
                      <a:pt x="2289" y="5178"/>
                    </a:lnTo>
                    <a:lnTo>
                      <a:pt x="2292" y="5182"/>
                    </a:lnTo>
                    <a:lnTo>
                      <a:pt x="2294" y="5185"/>
                    </a:lnTo>
                    <a:lnTo>
                      <a:pt x="2299" y="5186"/>
                    </a:lnTo>
                    <a:lnTo>
                      <a:pt x="2308" y="5187"/>
                    </a:lnTo>
                    <a:lnTo>
                      <a:pt x="2318" y="5189"/>
                    </a:lnTo>
                    <a:lnTo>
                      <a:pt x="2334" y="5189"/>
                    </a:lnTo>
                    <a:lnTo>
                      <a:pt x="2351" y="5186"/>
                    </a:lnTo>
                    <a:lnTo>
                      <a:pt x="2368" y="5185"/>
                    </a:lnTo>
                    <a:lnTo>
                      <a:pt x="2384" y="5185"/>
                    </a:lnTo>
                    <a:lnTo>
                      <a:pt x="2394" y="5187"/>
                    </a:lnTo>
                    <a:lnTo>
                      <a:pt x="2403" y="5191"/>
                    </a:lnTo>
                    <a:lnTo>
                      <a:pt x="2413" y="5197"/>
                    </a:lnTo>
                    <a:lnTo>
                      <a:pt x="2421" y="5205"/>
                    </a:lnTo>
                    <a:lnTo>
                      <a:pt x="2426" y="5211"/>
                    </a:lnTo>
                    <a:lnTo>
                      <a:pt x="2431" y="5216"/>
                    </a:lnTo>
                    <a:lnTo>
                      <a:pt x="2433" y="5217"/>
                    </a:lnTo>
                    <a:lnTo>
                      <a:pt x="2435" y="5218"/>
                    </a:lnTo>
                    <a:lnTo>
                      <a:pt x="2439" y="5218"/>
                    </a:lnTo>
                    <a:lnTo>
                      <a:pt x="2441" y="5217"/>
                    </a:lnTo>
                    <a:lnTo>
                      <a:pt x="2452" y="5210"/>
                    </a:lnTo>
                    <a:lnTo>
                      <a:pt x="2460" y="5203"/>
                    </a:lnTo>
                    <a:lnTo>
                      <a:pt x="2469" y="5196"/>
                    </a:lnTo>
                    <a:lnTo>
                      <a:pt x="2475" y="5189"/>
                    </a:lnTo>
                    <a:lnTo>
                      <a:pt x="2482" y="5183"/>
                    </a:lnTo>
                    <a:lnTo>
                      <a:pt x="2489" y="5176"/>
                    </a:lnTo>
                    <a:lnTo>
                      <a:pt x="2496" y="5170"/>
                    </a:lnTo>
                    <a:lnTo>
                      <a:pt x="2504" y="5164"/>
                    </a:lnTo>
                    <a:lnTo>
                      <a:pt x="2514" y="5159"/>
                    </a:lnTo>
                    <a:lnTo>
                      <a:pt x="2525" y="5154"/>
                    </a:lnTo>
                    <a:lnTo>
                      <a:pt x="2535" y="5149"/>
                    </a:lnTo>
                    <a:lnTo>
                      <a:pt x="2546" y="5145"/>
                    </a:lnTo>
                    <a:lnTo>
                      <a:pt x="2563" y="5134"/>
                    </a:lnTo>
                    <a:lnTo>
                      <a:pt x="2578" y="5124"/>
                    </a:lnTo>
                    <a:lnTo>
                      <a:pt x="2595" y="5114"/>
                    </a:lnTo>
                    <a:lnTo>
                      <a:pt x="2611" y="5103"/>
                    </a:lnTo>
                    <a:lnTo>
                      <a:pt x="2630" y="5094"/>
                    </a:lnTo>
                    <a:lnTo>
                      <a:pt x="2649" y="5085"/>
                    </a:lnTo>
                    <a:lnTo>
                      <a:pt x="2670" y="5077"/>
                    </a:lnTo>
                    <a:lnTo>
                      <a:pt x="2689" y="5069"/>
                    </a:lnTo>
                    <a:lnTo>
                      <a:pt x="2715" y="5057"/>
                    </a:lnTo>
                    <a:lnTo>
                      <a:pt x="2740" y="5046"/>
                    </a:lnTo>
                    <a:lnTo>
                      <a:pt x="2765" y="5037"/>
                    </a:lnTo>
                    <a:lnTo>
                      <a:pt x="2788" y="5027"/>
                    </a:lnTo>
                    <a:lnTo>
                      <a:pt x="2811" y="5019"/>
                    </a:lnTo>
                    <a:lnTo>
                      <a:pt x="2834" y="5010"/>
                    </a:lnTo>
                    <a:lnTo>
                      <a:pt x="2855" y="5002"/>
                    </a:lnTo>
                    <a:lnTo>
                      <a:pt x="2875" y="4994"/>
                    </a:lnTo>
                    <a:lnTo>
                      <a:pt x="2922" y="4976"/>
                    </a:lnTo>
                    <a:lnTo>
                      <a:pt x="2960" y="4960"/>
                    </a:lnTo>
                    <a:lnTo>
                      <a:pt x="2991" y="4947"/>
                    </a:lnTo>
                    <a:lnTo>
                      <a:pt x="3013" y="4940"/>
                    </a:lnTo>
                    <a:lnTo>
                      <a:pt x="3024" y="4938"/>
                    </a:lnTo>
                    <a:lnTo>
                      <a:pt x="3033" y="4937"/>
                    </a:lnTo>
                    <a:lnTo>
                      <a:pt x="3041" y="4935"/>
                    </a:lnTo>
                    <a:lnTo>
                      <a:pt x="3046" y="4935"/>
                    </a:lnTo>
                    <a:lnTo>
                      <a:pt x="3054" y="4935"/>
                    </a:lnTo>
                    <a:lnTo>
                      <a:pt x="3061" y="4935"/>
                    </a:lnTo>
                    <a:lnTo>
                      <a:pt x="3070" y="4934"/>
                    </a:lnTo>
                    <a:lnTo>
                      <a:pt x="3082" y="4931"/>
                    </a:lnTo>
                    <a:lnTo>
                      <a:pt x="3108" y="4925"/>
                    </a:lnTo>
                    <a:lnTo>
                      <a:pt x="3133" y="4916"/>
                    </a:lnTo>
                    <a:lnTo>
                      <a:pt x="3146" y="4913"/>
                    </a:lnTo>
                    <a:lnTo>
                      <a:pt x="3157" y="4907"/>
                    </a:lnTo>
                    <a:lnTo>
                      <a:pt x="3169" y="4901"/>
                    </a:lnTo>
                    <a:lnTo>
                      <a:pt x="3181" y="4894"/>
                    </a:lnTo>
                    <a:lnTo>
                      <a:pt x="3191" y="4887"/>
                    </a:lnTo>
                    <a:lnTo>
                      <a:pt x="3201" y="4881"/>
                    </a:lnTo>
                    <a:lnTo>
                      <a:pt x="3211" y="4876"/>
                    </a:lnTo>
                    <a:lnTo>
                      <a:pt x="3219" y="4872"/>
                    </a:lnTo>
                    <a:lnTo>
                      <a:pt x="3227" y="4870"/>
                    </a:lnTo>
                    <a:lnTo>
                      <a:pt x="3235" y="4870"/>
                    </a:lnTo>
                    <a:lnTo>
                      <a:pt x="3243" y="4870"/>
                    </a:lnTo>
                    <a:lnTo>
                      <a:pt x="3250" y="4874"/>
                    </a:lnTo>
                    <a:lnTo>
                      <a:pt x="3262" y="4881"/>
                    </a:lnTo>
                    <a:lnTo>
                      <a:pt x="3270" y="4886"/>
                    </a:lnTo>
                    <a:lnTo>
                      <a:pt x="3275" y="4888"/>
                    </a:lnTo>
                    <a:lnTo>
                      <a:pt x="3282" y="4890"/>
                    </a:lnTo>
                    <a:lnTo>
                      <a:pt x="3289" y="4892"/>
                    </a:lnTo>
                    <a:lnTo>
                      <a:pt x="3300" y="4892"/>
                    </a:lnTo>
                    <a:lnTo>
                      <a:pt x="3327" y="4890"/>
                    </a:lnTo>
                    <a:lnTo>
                      <a:pt x="3356" y="4890"/>
                    </a:lnTo>
                    <a:lnTo>
                      <a:pt x="3370" y="4890"/>
                    </a:lnTo>
                    <a:lnTo>
                      <a:pt x="3384" y="4889"/>
                    </a:lnTo>
                    <a:lnTo>
                      <a:pt x="3397" y="4887"/>
                    </a:lnTo>
                    <a:lnTo>
                      <a:pt x="3409" y="4883"/>
                    </a:lnTo>
                    <a:lnTo>
                      <a:pt x="3421" y="4880"/>
                    </a:lnTo>
                    <a:lnTo>
                      <a:pt x="3430" y="4877"/>
                    </a:lnTo>
                    <a:lnTo>
                      <a:pt x="3441" y="4876"/>
                    </a:lnTo>
                    <a:lnTo>
                      <a:pt x="3451" y="4875"/>
                    </a:lnTo>
                    <a:lnTo>
                      <a:pt x="3460" y="4874"/>
                    </a:lnTo>
                    <a:lnTo>
                      <a:pt x="3470" y="4874"/>
                    </a:lnTo>
                    <a:lnTo>
                      <a:pt x="3479" y="4875"/>
                    </a:lnTo>
                    <a:lnTo>
                      <a:pt x="3490" y="4876"/>
                    </a:lnTo>
                    <a:lnTo>
                      <a:pt x="3511" y="4880"/>
                    </a:lnTo>
                    <a:lnTo>
                      <a:pt x="3534" y="4883"/>
                    </a:lnTo>
                    <a:lnTo>
                      <a:pt x="3556" y="4886"/>
                    </a:lnTo>
                    <a:lnTo>
                      <a:pt x="3578" y="4890"/>
                    </a:lnTo>
                    <a:lnTo>
                      <a:pt x="3598" y="4894"/>
                    </a:lnTo>
                    <a:lnTo>
                      <a:pt x="3616" y="4897"/>
                    </a:lnTo>
                    <a:lnTo>
                      <a:pt x="3624" y="4899"/>
                    </a:lnTo>
                    <a:lnTo>
                      <a:pt x="3633" y="4899"/>
                    </a:lnTo>
                    <a:lnTo>
                      <a:pt x="3642" y="4899"/>
                    </a:lnTo>
                    <a:lnTo>
                      <a:pt x="3652" y="4897"/>
                    </a:lnTo>
                    <a:lnTo>
                      <a:pt x="3662" y="4896"/>
                    </a:lnTo>
                    <a:lnTo>
                      <a:pt x="3672" y="4893"/>
                    </a:lnTo>
                    <a:lnTo>
                      <a:pt x="3681" y="4889"/>
                    </a:lnTo>
                    <a:lnTo>
                      <a:pt x="3690" y="4886"/>
                    </a:lnTo>
                    <a:lnTo>
                      <a:pt x="3698" y="4881"/>
                    </a:lnTo>
                    <a:lnTo>
                      <a:pt x="3706" y="4877"/>
                    </a:lnTo>
                    <a:lnTo>
                      <a:pt x="3715" y="4875"/>
                    </a:lnTo>
                    <a:lnTo>
                      <a:pt x="3724" y="4874"/>
                    </a:lnTo>
                    <a:lnTo>
                      <a:pt x="3737" y="4875"/>
                    </a:lnTo>
                    <a:lnTo>
                      <a:pt x="3750" y="4877"/>
                    </a:lnTo>
                    <a:lnTo>
                      <a:pt x="3764" y="4878"/>
                    </a:lnTo>
                    <a:lnTo>
                      <a:pt x="3778" y="4880"/>
                    </a:lnTo>
                    <a:lnTo>
                      <a:pt x="3789" y="4881"/>
                    </a:lnTo>
                    <a:lnTo>
                      <a:pt x="3801" y="4883"/>
                    </a:lnTo>
                    <a:lnTo>
                      <a:pt x="3818" y="4887"/>
                    </a:lnTo>
                    <a:lnTo>
                      <a:pt x="3836" y="4888"/>
                    </a:lnTo>
                    <a:lnTo>
                      <a:pt x="3844" y="4888"/>
                    </a:lnTo>
                    <a:lnTo>
                      <a:pt x="3852" y="4886"/>
                    </a:lnTo>
                    <a:lnTo>
                      <a:pt x="3860" y="4883"/>
                    </a:lnTo>
                    <a:lnTo>
                      <a:pt x="3867" y="4880"/>
                    </a:lnTo>
                    <a:lnTo>
                      <a:pt x="3882" y="4868"/>
                    </a:lnTo>
                    <a:lnTo>
                      <a:pt x="3900" y="4852"/>
                    </a:lnTo>
                    <a:lnTo>
                      <a:pt x="3920" y="4836"/>
                    </a:lnTo>
                    <a:lnTo>
                      <a:pt x="3940" y="4821"/>
                    </a:lnTo>
                    <a:lnTo>
                      <a:pt x="3958" y="4811"/>
                    </a:lnTo>
                    <a:lnTo>
                      <a:pt x="3976" y="4802"/>
                    </a:lnTo>
                    <a:lnTo>
                      <a:pt x="3984" y="4800"/>
                    </a:lnTo>
                    <a:lnTo>
                      <a:pt x="3995" y="4798"/>
                    </a:lnTo>
                    <a:lnTo>
                      <a:pt x="4006" y="4798"/>
                    </a:lnTo>
                    <a:lnTo>
                      <a:pt x="4018" y="4798"/>
                    </a:lnTo>
                    <a:lnTo>
                      <a:pt x="4031" y="4796"/>
                    </a:lnTo>
                    <a:lnTo>
                      <a:pt x="4043" y="4795"/>
                    </a:lnTo>
                    <a:lnTo>
                      <a:pt x="4053" y="4792"/>
                    </a:lnTo>
                    <a:lnTo>
                      <a:pt x="4063" y="4788"/>
                    </a:lnTo>
                    <a:lnTo>
                      <a:pt x="4071" y="4783"/>
                    </a:lnTo>
                    <a:lnTo>
                      <a:pt x="4079" y="4777"/>
                    </a:lnTo>
                    <a:lnTo>
                      <a:pt x="4085" y="4773"/>
                    </a:lnTo>
                    <a:lnTo>
                      <a:pt x="4091" y="4767"/>
                    </a:lnTo>
                    <a:lnTo>
                      <a:pt x="4097" y="4763"/>
                    </a:lnTo>
                    <a:lnTo>
                      <a:pt x="4103" y="4760"/>
                    </a:lnTo>
                    <a:lnTo>
                      <a:pt x="4110" y="4756"/>
                    </a:lnTo>
                    <a:lnTo>
                      <a:pt x="4118" y="4754"/>
                    </a:lnTo>
                    <a:lnTo>
                      <a:pt x="4132" y="4748"/>
                    </a:lnTo>
                    <a:lnTo>
                      <a:pt x="4148" y="4739"/>
                    </a:lnTo>
                    <a:lnTo>
                      <a:pt x="4156" y="4735"/>
                    </a:lnTo>
                    <a:lnTo>
                      <a:pt x="4160" y="4729"/>
                    </a:lnTo>
                    <a:lnTo>
                      <a:pt x="4165" y="4722"/>
                    </a:lnTo>
                    <a:lnTo>
                      <a:pt x="4170" y="4716"/>
                    </a:lnTo>
                    <a:lnTo>
                      <a:pt x="4173" y="4708"/>
                    </a:lnTo>
                    <a:lnTo>
                      <a:pt x="4177" y="4703"/>
                    </a:lnTo>
                    <a:lnTo>
                      <a:pt x="4181" y="4695"/>
                    </a:lnTo>
                    <a:lnTo>
                      <a:pt x="4186" y="4689"/>
                    </a:lnTo>
                    <a:lnTo>
                      <a:pt x="4198" y="4679"/>
                    </a:lnTo>
                    <a:lnTo>
                      <a:pt x="4210" y="4667"/>
                    </a:lnTo>
                    <a:lnTo>
                      <a:pt x="4221" y="4654"/>
                    </a:lnTo>
                    <a:lnTo>
                      <a:pt x="4230" y="4641"/>
                    </a:lnTo>
                    <a:lnTo>
                      <a:pt x="4244" y="4622"/>
                    </a:lnTo>
                    <a:lnTo>
                      <a:pt x="4261" y="4599"/>
                    </a:lnTo>
                    <a:lnTo>
                      <a:pt x="4278" y="4578"/>
                    </a:lnTo>
                    <a:lnTo>
                      <a:pt x="4289" y="4562"/>
                    </a:lnTo>
                    <a:lnTo>
                      <a:pt x="4299" y="4548"/>
                    </a:lnTo>
                    <a:lnTo>
                      <a:pt x="4316" y="4527"/>
                    </a:lnTo>
                    <a:lnTo>
                      <a:pt x="4324" y="4515"/>
                    </a:lnTo>
                    <a:lnTo>
                      <a:pt x="4335" y="4505"/>
                    </a:lnTo>
                    <a:lnTo>
                      <a:pt x="4345" y="4497"/>
                    </a:lnTo>
                    <a:lnTo>
                      <a:pt x="4353" y="4491"/>
                    </a:lnTo>
                    <a:lnTo>
                      <a:pt x="4372" y="4484"/>
                    </a:lnTo>
                    <a:lnTo>
                      <a:pt x="4391" y="4477"/>
                    </a:lnTo>
                    <a:lnTo>
                      <a:pt x="4400" y="4473"/>
                    </a:lnTo>
                    <a:lnTo>
                      <a:pt x="4410" y="4468"/>
                    </a:lnTo>
                    <a:lnTo>
                      <a:pt x="4418" y="4464"/>
                    </a:lnTo>
                    <a:lnTo>
                      <a:pt x="4427" y="4458"/>
                    </a:lnTo>
                    <a:lnTo>
                      <a:pt x="4438" y="4447"/>
                    </a:lnTo>
                    <a:lnTo>
                      <a:pt x="4450" y="4437"/>
                    </a:lnTo>
                    <a:lnTo>
                      <a:pt x="4456" y="4434"/>
                    </a:lnTo>
                    <a:lnTo>
                      <a:pt x="4462" y="4430"/>
                    </a:lnTo>
                    <a:lnTo>
                      <a:pt x="4469" y="4429"/>
                    </a:lnTo>
                    <a:lnTo>
                      <a:pt x="4478" y="4428"/>
                    </a:lnTo>
                    <a:lnTo>
                      <a:pt x="4493" y="4427"/>
                    </a:lnTo>
                    <a:lnTo>
                      <a:pt x="4505" y="4426"/>
                    </a:lnTo>
                    <a:lnTo>
                      <a:pt x="4511" y="4424"/>
                    </a:lnTo>
                    <a:lnTo>
                      <a:pt x="4516" y="4421"/>
                    </a:lnTo>
                    <a:lnTo>
                      <a:pt x="4522" y="4417"/>
                    </a:lnTo>
                    <a:lnTo>
                      <a:pt x="4526" y="4410"/>
                    </a:lnTo>
                    <a:lnTo>
                      <a:pt x="4541" y="4396"/>
                    </a:lnTo>
                    <a:lnTo>
                      <a:pt x="4557" y="4379"/>
                    </a:lnTo>
                    <a:lnTo>
                      <a:pt x="4576" y="4363"/>
                    </a:lnTo>
                    <a:lnTo>
                      <a:pt x="4594" y="4347"/>
                    </a:lnTo>
                    <a:lnTo>
                      <a:pt x="4610" y="4335"/>
                    </a:lnTo>
                    <a:lnTo>
                      <a:pt x="4624" y="4327"/>
                    </a:lnTo>
                    <a:lnTo>
                      <a:pt x="4629" y="4322"/>
                    </a:lnTo>
                    <a:lnTo>
                      <a:pt x="4633" y="4316"/>
                    </a:lnTo>
                    <a:lnTo>
                      <a:pt x="4637" y="4309"/>
                    </a:lnTo>
                    <a:lnTo>
                      <a:pt x="4639" y="4300"/>
                    </a:lnTo>
                    <a:lnTo>
                      <a:pt x="4639" y="4289"/>
                    </a:lnTo>
                    <a:lnTo>
                      <a:pt x="4638" y="4279"/>
                    </a:lnTo>
                    <a:lnTo>
                      <a:pt x="4636" y="4271"/>
                    </a:lnTo>
                    <a:lnTo>
                      <a:pt x="4633" y="4264"/>
                    </a:lnTo>
                    <a:lnTo>
                      <a:pt x="4625" y="4251"/>
                    </a:lnTo>
                    <a:lnTo>
                      <a:pt x="4617" y="4240"/>
                    </a:lnTo>
                    <a:lnTo>
                      <a:pt x="4607" y="4228"/>
                    </a:lnTo>
                    <a:lnTo>
                      <a:pt x="4593" y="4214"/>
                    </a:lnTo>
                    <a:lnTo>
                      <a:pt x="4579" y="4200"/>
                    </a:lnTo>
                    <a:lnTo>
                      <a:pt x="4564" y="4189"/>
                    </a:lnTo>
                    <a:lnTo>
                      <a:pt x="4551" y="4180"/>
                    </a:lnTo>
                    <a:lnTo>
                      <a:pt x="4538" y="4168"/>
                    </a:lnTo>
                    <a:lnTo>
                      <a:pt x="4531" y="4161"/>
                    </a:lnTo>
                    <a:lnTo>
                      <a:pt x="4525" y="4152"/>
                    </a:lnTo>
                    <a:lnTo>
                      <a:pt x="4519" y="4144"/>
                    </a:lnTo>
                    <a:lnTo>
                      <a:pt x="4513" y="4133"/>
                    </a:lnTo>
                    <a:lnTo>
                      <a:pt x="4506" y="4114"/>
                    </a:lnTo>
                    <a:lnTo>
                      <a:pt x="4501" y="4099"/>
                    </a:lnTo>
                    <a:lnTo>
                      <a:pt x="4499" y="4093"/>
                    </a:lnTo>
                    <a:lnTo>
                      <a:pt x="4497" y="4087"/>
                    </a:lnTo>
                    <a:lnTo>
                      <a:pt x="4493" y="4081"/>
                    </a:lnTo>
                    <a:lnTo>
                      <a:pt x="4488" y="4076"/>
                    </a:lnTo>
                    <a:lnTo>
                      <a:pt x="4480" y="4070"/>
                    </a:lnTo>
                    <a:lnTo>
                      <a:pt x="4472" y="4062"/>
                    </a:lnTo>
                    <a:lnTo>
                      <a:pt x="4468" y="4052"/>
                    </a:lnTo>
                    <a:lnTo>
                      <a:pt x="4466" y="4042"/>
                    </a:lnTo>
                    <a:lnTo>
                      <a:pt x="4465" y="4031"/>
                    </a:lnTo>
                    <a:lnTo>
                      <a:pt x="4466" y="4020"/>
                    </a:lnTo>
                    <a:lnTo>
                      <a:pt x="4469" y="4010"/>
                    </a:lnTo>
                    <a:lnTo>
                      <a:pt x="4477" y="3995"/>
                    </a:lnTo>
                    <a:lnTo>
                      <a:pt x="4485" y="3979"/>
                    </a:lnTo>
                    <a:lnTo>
                      <a:pt x="4493" y="3960"/>
                    </a:lnTo>
                    <a:lnTo>
                      <a:pt x="4498" y="3947"/>
                    </a:lnTo>
                    <a:lnTo>
                      <a:pt x="4501" y="3932"/>
                    </a:lnTo>
                    <a:lnTo>
                      <a:pt x="4506" y="3918"/>
                    </a:lnTo>
                    <a:lnTo>
                      <a:pt x="4510" y="3904"/>
                    </a:lnTo>
                    <a:lnTo>
                      <a:pt x="4515" y="3888"/>
                    </a:lnTo>
                    <a:lnTo>
                      <a:pt x="4519" y="3872"/>
                    </a:lnTo>
                    <a:lnTo>
                      <a:pt x="4524" y="3856"/>
                    </a:lnTo>
                    <a:lnTo>
                      <a:pt x="4529" y="3840"/>
                    </a:lnTo>
                    <a:lnTo>
                      <a:pt x="4540" y="3815"/>
                    </a:lnTo>
                    <a:lnTo>
                      <a:pt x="4551" y="3792"/>
                    </a:lnTo>
                    <a:lnTo>
                      <a:pt x="4563" y="3771"/>
                    </a:lnTo>
                    <a:lnTo>
                      <a:pt x="4576" y="3754"/>
                    </a:lnTo>
                    <a:lnTo>
                      <a:pt x="4589" y="3746"/>
                    </a:lnTo>
                    <a:lnTo>
                      <a:pt x="4601" y="3739"/>
                    </a:lnTo>
                    <a:lnTo>
                      <a:pt x="4616" y="3727"/>
                    </a:lnTo>
                    <a:lnTo>
                      <a:pt x="4629" y="3720"/>
                    </a:lnTo>
                    <a:lnTo>
                      <a:pt x="4635" y="3717"/>
                    </a:lnTo>
                    <a:lnTo>
                      <a:pt x="4641" y="3716"/>
                    </a:lnTo>
                    <a:lnTo>
                      <a:pt x="4647" y="3716"/>
                    </a:lnTo>
                    <a:lnTo>
                      <a:pt x="4654" y="3716"/>
                    </a:lnTo>
                    <a:lnTo>
                      <a:pt x="4670" y="3718"/>
                    </a:lnTo>
                    <a:lnTo>
                      <a:pt x="4685" y="3721"/>
                    </a:lnTo>
                    <a:lnTo>
                      <a:pt x="4699" y="3722"/>
                    </a:lnTo>
                    <a:lnTo>
                      <a:pt x="4719" y="3723"/>
                    </a:lnTo>
                    <a:lnTo>
                      <a:pt x="4742" y="3722"/>
                    </a:lnTo>
                    <a:lnTo>
                      <a:pt x="4763" y="3723"/>
                    </a:lnTo>
                    <a:lnTo>
                      <a:pt x="4771" y="3724"/>
                    </a:lnTo>
                    <a:lnTo>
                      <a:pt x="4780" y="3725"/>
                    </a:lnTo>
                    <a:lnTo>
                      <a:pt x="4787" y="3729"/>
                    </a:lnTo>
                    <a:lnTo>
                      <a:pt x="4792" y="3734"/>
                    </a:lnTo>
                    <a:lnTo>
                      <a:pt x="4801" y="3748"/>
                    </a:lnTo>
                    <a:lnTo>
                      <a:pt x="4809" y="3764"/>
                    </a:lnTo>
                    <a:lnTo>
                      <a:pt x="4815" y="3772"/>
                    </a:lnTo>
                    <a:lnTo>
                      <a:pt x="4821" y="3780"/>
                    </a:lnTo>
                    <a:lnTo>
                      <a:pt x="4830" y="3787"/>
                    </a:lnTo>
                    <a:lnTo>
                      <a:pt x="4839" y="3793"/>
                    </a:lnTo>
                    <a:lnTo>
                      <a:pt x="4850" y="3798"/>
                    </a:lnTo>
                    <a:lnTo>
                      <a:pt x="4863" y="3804"/>
                    </a:lnTo>
                    <a:lnTo>
                      <a:pt x="4877" y="3809"/>
                    </a:lnTo>
                    <a:lnTo>
                      <a:pt x="4891" y="3815"/>
                    </a:lnTo>
                    <a:lnTo>
                      <a:pt x="4920" y="3823"/>
                    </a:lnTo>
                    <a:lnTo>
                      <a:pt x="4943" y="3827"/>
                    </a:lnTo>
                    <a:lnTo>
                      <a:pt x="4963" y="3830"/>
                    </a:lnTo>
                    <a:lnTo>
                      <a:pt x="4990" y="3835"/>
                    </a:lnTo>
                    <a:lnTo>
                      <a:pt x="5019" y="3838"/>
                    </a:lnTo>
                    <a:lnTo>
                      <a:pt x="5044" y="3841"/>
                    </a:lnTo>
                    <a:lnTo>
                      <a:pt x="5067" y="3842"/>
                    </a:lnTo>
                    <a:lnTo>
                      <a:pt x="5091" y="3846"/>
                    </a:lnTo>
                    <a:lnTo>
                      <a:pt x="5111" y="3848"/>
                    </a:lnTo>
                    <a:lnTo>
                      <a:pt x="5128" y="3849"/>
                    </a:lnTo>
                    <a:lnTo>
                      <a:pt x="5135" y="3849"/>
                    </a:lnTo>
                    <a:lnTo>
                      <a:pt x="5141" y="3849"/>
                    </a:lnTo>
                    <a:lnTo>
                      <a:pt x="5147" y="3847"/>
                    </a:lnTo>
                    <a:lnTo>
                      <a:pt x="5153" y="3844"/>
                    </a:lnTo>
                    <a:lnTo>
                      <a:pt x="5159" y="3841"/>
                    </a:lnTo>
                    <a:lnTo>
                      <a:pt x="5165" y="3837"/>
                    </a:lnTo>
                    <a:lnTo>
                      <a:pt x="5171" y="3831"/>
                    </a:lnTo>
                    <a:lnTo>
                      <a:pt x="5178" y="3824"/>
                    </a:lnTo>
                    <a:lnTo>
                      <a:pt x="5191" y="3809"/>
                    </a:lnTo>
                    <a:lnTo>
                      <a:pt x="5205" y="3794"/>
                    </a:lnTo>
                    <a:lnTo>
                      <a:pt x="5214" y="3788"/>
                    </a:lnTo>
                    <a:lnTo>
                      <a:pt x="5222" y="3783"/>
                    </a:lnTo>
                    <a:lnTo>
                      <a:pt x="5230" y="3778"/>
                    </a:lnTo>
                    <a:lnTo>
                      <a:pt x="5239" y="3773"/>
                    </a:lnTo>
                    <a:lnTo>
                      <a:pt x="5255" y="3767"/>
                    </a:lnTo>
                    <a:lnTo>
                      <a:pt x="5268" y="3760"/>
                    </a:lnTo>
                    <a:lnTo>
                      <a:pt x="5274" y="3756"/>
                    </a:lnTo>
                    <a:lnTo>
                      <a:pt x="5280" y="3752"/>
                    </a:lnTo>
                    <a:lnTo>
                      <a:pt x="5285" y="3746"/>
                    </a:lnTo>
                    <a:lnTo>
                      <a:pt x="5291" y="3739"/>
                    </a:lnTo>
                    <a:lnTo>
                      <a:pt x="5300" y="3725"/>
                    </a:lnTo>
                    <a:lnTo>
                      <a:pt x="5307" y="3716"/>
                    </a:lnTo>
                    <a:lnTo>
                      <a:pt x="5316" y="3708"/>
                    </a:lnTo>
                    <a:lnTo>
                      <a:pt x="5329" y="3696"/>
                    </a:lnTo>
                    <a:lnTo>
                      <a:pt x="5344" y="3682"/>
                    </a:lnTo>
                    <a:lnTo>
                      <a:pt x="5360" y="3666"/>
                    </a:lnTo>
                    <a:lnTo>
                      <a:pt x="5373" y="3651"/>
                    </a:lnTo>
                    <a:lnTo>
                      <a:pt x="5384" y="3636"/>
                    </a:lnTo>
                    <a:lnTo>
                      <a:pt x="5392" y="3623"/>
                    </a:lnTo>
                    <a:lnTo>
                      <a:pt x="5398" y="3609"/>
                    </a:lnTo>
                    <a:lnTo>
                      <a:pt x="5404" y="3595"/>
                    </a:lnTo>
                    <a:lnTo>
                      <a:pt x="5407" y="3580"/>
                    </a:lnTo>
                    <a:lnTo>
                      <a:pt x="5409" y="3573"/>
                    </a:lnTo>
                    <a:lnTo>
                      <a:pt x="5412" y="3567"/>
                    </a:lnTo>
                    <a:lnTo>
                      <a:pt x="5416" y="3561"/>
                    </a:lnTo>
                    <a:lnTo>
                      <a:pt x="5420" y="3557"/>
                    </a:lnTo>
                    <a:lnTo>
                      <a:pt x="5425" y="3552"/>
                    </a:lnTo>
                    <a:lnTo>
                      <a:pt x="5431" y="3548"/>
                    </a:lnTo>
                    <a:lnTo>
                      <a:pt x="5437" y="3545"/>
                    </a:lnTo>
                    <a:lnTo>
                      <a:pt x="5442" y="3542"/>
                    </a:lnTo>
                    <a:lnTo>
                      <a:pt x="5454" y="3539"/>
                    </a:lnTo>
                    <a:lnTo>
                      <a:pt x="5469" y="3538"/>
                    </a:lnTo>
                    <a:lnTo>
                      <a:pt x="5477" y="3538"/>
                    </a:lnTo>
                    <a:lnTo>
                      <a:pt x="5486" y="3539"/>
                    </a:lnTo>
                    <a:lnTo>
                      <a:pt x="5495" y="3540"/>
                    </a:lnTo>
                    <a:lnTo>
                      <a:pt x="5504" y="3544"/>
                    </a:lnTo>
                    <a:lnTo>
                      <a:pt x="5523" y="3548"/>
                    </a:lnTo>
                    <a:lnTo>
                      <a:pt x="5543" y="3552"/>
                    </a:lnTo>
                    <a:lnTo>
                      <a:pt x="5552" y="3553"/>
                    </a:lnTo>
                    <a:lnTo>
                      <a:pt x="5562" y="3554"/>
                    </a:lnTo>
                    <a:lnTo>
                      <a:pt x="5571" y="3554"/>
                    </a:lnTo>
                    <a:lnTo>
                      <a:pt x="5580" y="3553"/>
                    </a:lnTo>
                    <a:lnTo>
                      <a:pt x="5599" y="3548"/>
                    </a:lnTo>
                    <a:lnTo>
                      <a:pt x="5622" y="3544"/>
                    </a:lnTo>
                    <a:lnTo>
                      <a:pt x="5646" y="3538"/>
                    </a:lnTo>
                    <a:lnTo>
                      <a:pt x="5668" y="3534"/>
                    </a:lnTo>
                    <a:lnTo>
                      <a:pt x="5688" y="3532"/>
                    </a:lnTo>
                    <a:lnTo>
                      <a:pt x="5712" y="3526"/>
                    </a:lnTo>
                    <a:lnTo>
                      <a:pt x="5725" y="3521"/>
                    </a:lnTo>
                    <a:lnTo>
                      <a:pt x="5737" y="3514"/>
                    </a:lnTo>
                    <a:lnTo>
                      <a:pt x="5747" y="3507"/>
                    </a:lnTo>
                    <a:lnTo>
                      <a:pt x="5758" y="3496"/>
                    </a:lnTo>
                    <a:lnTo>
                      <a:pt x="5778" y="3475"/>
                    </a:lnTo>
                    <a:lnTo>
                      <a:pt x="5798" y="3452"/>
                    </a:lnTo>
                    <a:lnTo>
                      <a:pt x="5816" y="3433"/>
                    </a:lnTo>
                    <a:lnTo>
                      <a:pt x="5832" y="3418"/>
                    </a:lnTo>
                    <a:lnTo>
                      <a:pt x="5838" y="3413"/>
                    </a:lnTo>
                    <a:lnTo>
                      <a:pt x="5845" y="3408"/>
                    </a:lnTo>
                    <a:lnTo>
                      <a:pt x="5851" y="3405"/>
                    </a:lnTo>
                    <a:lnTo>
                      <a:pt x="5857" y="3402"/>
                    </a:lnTo>
                    <a:lnTo>
                      <a:pt x="5867" y="3401"/>
                    </a:lnTo>
                    <a:lnTo>
                      <a:pt x="5876" y="3401"/>
                    </a:lnTo>
                    <a:lnTo>
                      <a:pt x="5879" y="3400"/>
                    </a:lnTo>
                    <a:lnTo>
                      <a:pt x="5883" y="3399"/>
                    </a:lnTo>
                    <a:lnTo>
                      <a:pt x="5888" y="3395"/>
                    </a:lnTo>
                    <a:lnTo>
                      <a:pt x="5894" y="3392"/>
                    </a:lnTo>
                    <a:lnTo>
                      <a:pt x="5898" y="3386"/>
                    </a:lnTo>
                    <a:lnTo>
                      <a:pt x="5904" y="3380"/>
                    </a:lnTo>
                    <a:lnTo>
                      <a:pt x="5909" y="3371"/>
                    </a:lnTo>
                    <a:lnTo>
                      <a:pt x="5914" y="3364"/>
                    </a:lnTo>
                    <a:lnTo>
                      <a:pt x="5916" y="3356"/>
                    </a:lnTo>
                    <a:lnTo>
                      <a:pt x="5917" y="3349"/>
                    </a:lnTo>
                    <a:lnTo>
                      <a:pt x="5917" y="3343"/>
                    </a:lnTo>
                    <a:lnTo>
                      <a:pt x="5916" y="3337"/>
                    </a:lnTo>
                    <a:lnTo>
                      <a:pt x="5911" y="3324"/>
                    </a:lnTo>
                    <a:lnTo>
                      <a:pt x="5908" y="3308"/>
                    </a:lnTo>
                    <a:lnTo>
                      <a:pt x="5909" y="3299"/>
                    </a:lnTo>
                    <a:lnTo>
                      <a:pt x="5911" y="3286"/>
                    </a:lnTo>
                    <a:lnTo>
                      <a:pt x="5917" y="3273"/>
                    </a:lnTo>
                    <a:lnTo>
                      <a:pt x="5923" y="3257"/>
                    </a:lnTo>
                    <a:lnTo>
                      <a:pt x="5932" y="3242"/>
                    </a:lnTo>
                    <a:lnTo>
                      <a:pt x="5940" y="3227"/>
                    </a:lnTo>
                    <a:lnTo>
                      <a:pt x="5948" y="3213"/>
                    </a:lnTo>
                    <a:lnTo>
                      <a:pt x="5957" y="3201"/>
                    </a:lnTo>
                    <a:lnTo>
                      <a:pt x="5971" y="3179"/>
                    </a:lnTo>
                    <a:lnTo>
                      <a:pt x="5984" y="3157"/>
                    </a:lnTo>
                    <a:lnTo>
                      <a:pt x="5991" y="3148"/>
                    </a:lnTo>
                    <a:lnTo>
                      <a:pt x="5998" y="3138"/>
                    </a:lnTo>
                    <a:lnTo>
                      <a:pt x="6006" y="3130"/>
                    </a:lnTo>
                    <a:lnTo>
                      <a:pt x="6015" y="3123"/>
                    </a:lnTo>
                    <a:lnTo>
                      <a:pt x="6035" y="3112"/>
                    </a:lnTo>
                    <a:lnTo>
                      <a:pt x="6055" y="3103"/>
                    </a:lnTo>
                    <a:lnTo>
                      <a:pt x="6066" y="3099"/>
                    </a:lnTo>
                    <a:lnTo>
                      <a:pt x="6075" y="3097"/>
                    </a:lnTo>
                    <a:lnTo>
                      <a:pt x="6084" y="3094"/>
                    </a:lnTo>
                    <a:lnTo>
                      <a:pt x="6092" y="3093"/>
                    </a:lnTo>
                    <a:lnTo>
                      <a:pt x="6110" y="3093"/>
                    </a:lnTo>
                    <a:lnTo>
                      <a:pt x="6132" y="3092"/>
                    </a:lnTo>
                    <a:lnTo>
                      <a:pt x="6155" y="3092"/>
                    </a:lnTo>
                    <a:lnTo>
                      <a:pt x="6173" y="3091"/>
                    </a:lnTo>
                    <a:lnTo>
                      <a:pt x="6188" y="3091"/>
                    </a:lnTo>
                    <a:lnTo>
                      <a:pt x="6205" y="3088"/>
                    </a:lnTo>
                    <a:lnTo>
                      <a:pt x="6213" y="3086"/>
                    </a:lnTo>
                    <a:lnTo>
                      <a:pt x="6220" y="3082"/>
                    </a:lnTo>
                    <a:lnTo>
                      <a:pt x="6226" y="3078"/>
                    </a:lnTo>
                    <a:lnTo>
                      <a:pt x="6231" y="3071"/>
                    </a:lnTo>
                    <a:lnTo>
                      <a:pt x="6233" y="3063"/>
                    </a:lnTo>
                    <a:lnTo>
                      <a:pt x="6236" y="3054"/>
                    </a:lnTo>
                    <a:lnTo>
                      <a:pt x="6237" y="3043"/>
                    </a:lnTo>
                    <a:lnTo>
                      <a:pt x="6238" y="3034"/>
                    </a:lnTo>
                    <a:lnTo>
                      <a:pt x="6239" y="3023"/>
                    </a:lnTo>
                    <a:lnTo>
                      <a:pt x="6242" y="3014"/>
                    </a:lnTo>
                    <a:lnTo>
                      <a:pt x="6244" y="3004"/>
                    </a:lnTo>
                    <a:lnTo>
                      <a:pt x="6248" y="2997"/>
                    </a:lnTo>
                    <a:lnTo>
                      <a:pt x="6253" y="2991"/>
                    </a:lnTo>
                    <a:lnTo>
                      <a:pt x="6258" y="2986"/>
                    </a:lnTo>
                    <a:lnTo>
                      <a:pt x="6264" y="2984"/>
                    </a:lnTo>
                    <a:lnTo>
                      <a:pt x="6270" y="2981"/>
                    </a:lnTo>
                    <a:lnTo>
                      <a:pt x="6282" y="2979"/>
                    </a:lnTo>
                    <a:lnTo>
                      <a:pt x="6292" y="2977"/>
                    </a:lnTo>
                    <a:lnTo>
                      <a:pt x="6295" y="2975"/>
                    </a:lnTo>
                    <a:lnTo>
                      <a:pt x="6298" y="2977"/>
                    </a:lnTo>
                    <a:lnTo>
                      <a:pt x="6301" y="2979"/>
                    </a:lnTo>
                    <a:lnTo>
                      <a:pt x="6304" y="2983"/>
                    </a:lnTo>
                    <a:lnTo>
                      <a:pt x="6310" y="2990"/>
                    </a:lnTo>
                    <a:lnTo>
                      <a:pt x="6317" y="2998"/>
                    </a:lnTo>
                    <a:lnTo>
                      <a:pt x="6321" y="3000"/>
                    </a:lnTo>
                    <a:lnTo>
                      <a:pt x="6329" y="3003"/>
                    </a:lnTo>
                    <a:lnTo>
                      <a:pt x="6336" y="3005"/>
                    </a:lnTo>
                    <a:lnTo>
                      <a:pt x="6343" y="3006"/>
                    </a:lnTo>
                    <a:lnTo>
                      <a:pt x="6351" y="3008"/>
                    </a:lnTo>
                    <a:lnTo>
                      <a:pt x="6358" y="3005"/>
                    </a:lnTo>
                    <a:lnTo>
                      <a:pt x="6365" y="3003"/>
                    </a:lnTo>
                    <a:lnTo>
                      <a:pt x="6371" y="2997"/>
                    </a:lnTo>
                    <a:lnTo>
                      <a:pt x="6380" y="2986"/>
                    </a:lnTo>
                    <a:lnTo>
                      <a:pt x="6387" y="2977"/>
                    </a:lnTo>
                    <a:lnTo>
                      <a:pt x="6395" y="2967"/>
                    </a:lnTo>
                    <a:lnTo>
                      <a:pt x="6408" y="2956"/>
                    </a:lnTo>
                    <a:lnTo>
                      <a:pt x="6428" y="2943"/>
                    </a:lnTo>
                    <a:lnTo>
                      <a:pt x="6453" y="2930"/>
                    </a:lnTo>
                    <a:lnTo>
                      <a:pt x="6478" y="2917"/>
                    </a:lnTo>
                    <a:lnTo>
                      <a:pt x="6497" y="2910"/>
                    </a:lnTo>
                    <a:lnTo>
                      <a:pt x="6510" y="2907"/>
                    </a:lnTo>
                    <a:lnTo>
                      <a:pt x="6522" y="2904"/>
                    </a:lnTo>
                    <a:lnTo>
                      <a:pt x="6535" y="2904"/>
                    </a:lnTo>
                    <a:lnTo>
                      <a:pt x="6550" y="2907"/>
                    </a:lnTo>
                    <a:lnTo>
                      <a:pt x="6565" y="2909"/>
                    </a:lnTo>
                    <a:lnTo>
                      <a:pt x="6577" y="2909"/>
                    </a:lnTo>
                    <a:lnTo>
                      <a:pt x="6588" y="2909"/>
                    </a:lnTo>
                    <a:lnTo>
                      <a:pt x="6597" y="2908"/>
                    </a:lnTo>
                    <a:lnTo>
                      <a:pt x="6604" y="2908"/>
                    </a:lnTo>
                    <a:lnTo>
                      <a:pt x="6610" y="2907"/>
                    </a:lnTo>
                    <a:lnTo>
                      <a:pt x="6616" y="2905"/>
                    </a:lnTo>
                    <a:lnTo>
                      <a:pt x="6623" y="2902"/>
                    </a:lnTo>
                    <a:lnTo>
                      <a:pt x="6629" y="2893"/>
                    </a:lnTo>
                    <a:lnTo>
                      <a:pt x="6635" y="2883"/>
                    </a:lnTo>
                    <a:lnTo>
                      <a:pt x="6639" y="2877"/>
                    </a:lnTo>
                    <a:lnTo>
                      <a:pt x="6644" y="2872"/>
                    </a:lnTo>
                    <a:lnTo>
                      <a:pt x="6650" y="2869"/>
                    </a:lnTo>
                    <a:lnTo>
                      <a:pt x="6657" y="2865"/>
                    </a:lnTo>
                    <a:lnTo>
                      <a:pt x="6664" y="2864"/>
                    </a:lnTo>
                    <a:lnTo>
                      <a:pt x="6671" y="2864"/>
                    </a:lnTo>
                    <a:lnTo>
                      <a:pt x="6678" y="2865"/>
                    </a:lnTo>
                    <a:lnTo>
                      <a:pt x="6684" y="2866"/>
                    </a:lnTo>
                    <a:lnTo>
                      <a:pt x="6694" y="2870"/>
                    </a:lnTo>
                    <a:lnTo>
                      <a:pt x="6699" y="2874"/>
                    </a:lnTo>
                    <a:lnTo>
                      <a:pt x="6714" y="2884"/>
                    </a:lnTo>
                    <a:lnTo>
                      <a:pt x="6734" y="2899"/>
                    </a:lnTo>
                    <a:lnTo>
                      <a:pt x="6743" y="2910"/>
                    </a:lnTo>
                    <a:lnTo>
                      <a:pt x="6753" y="2917"/>
                    </a:lnTo>
                    <a:lnTo>
                      <a:pt x="6757" y="2920"/>
                    </a:lnTo>
                    <a:lnTo>
                      <a:pt x="6761" y="2921"/>
                    </a:lnTo>
                    <a:lnTo>
                      <a:pt x="6766" y="2921"/>
                    </a:lnTo>
                    <a:lnTo>
                      <a:pt x="6770" y="2918"/>
                    </a:lnTo>
                    <a:lnTo>
                      <a:pt x="6778" y="2913"/>
                    </a:lnTo>
                    <a:lnTo>
                      <a:pt x="6785" y="2908"/>
                    </a:lnTo>
                    <a:lnTo>
                      <a:pt x="6795" y="2903"/>
                    </a:lnTo>
                    <a:lnTo>
                      <a:pt x="6808" y="2898"/>
                    </a:lnTo>
                    <a:lnTo>
                      <a:pt x="6811" y="2898"/>
                    </a:lnTo>
                    <a:lnTo>
                      <a:pt x="6815" y="2898"/>
                    </a:lnTo>
                    <a:lnTo>
                      <a:pt x="6817" y="2899"/>
                    </a:lnTo>
                    <a:lnTo>
                      <a:pt x="6821" y="2901"/>
                    </a:lnTo>
                    <a:lnTo>
                      <a:pt x="6827" y="2904"/>
                    </a:lnTo>
                    <a:lnTo>
                      <a:pt x="6833" y="2909"/>
                    </a:lnTo>
                    <a:lnTo>
                      <a:pt x="6837" y="2914"/>
                    </a:lnTo>
                    <a:lnTo>
                      <a:pt x="6845" y="2917"/>
                    </a:lnTo>
                    <a:lnTo>
                      <a:pt x="6848" y="2917"/>
                    </a:lnTo>
                    <a:lnTo>
                      <a:pt x="6852" y="2918"/>
                    </a:lnTo>
                    <a:lnTo>
                      <a:pt x="6855" y="2918"/>
                    </a:lnTo>
                    <a:lnTo>
                      <a:pt x="6860" y="2917"/>
                    </a:lnTo>
                    <a:lnTo>
                      <a:pt x="6866" y="2916"/>
                    </a:lnTo>
                    <a:lnTo>
                      <a:pt x="6871" y="2917"/>
                    </a:lnTo>
                    <a:lnTo>
                      <a:pt x="6874" y="2918"/>
                    </a:lnTo>
                    <a:lnTo>
                      <a:pt x="6878" y="2921"/>
                    </a:lnTo>
                    <a:lnTo>
                      <a:pt x="6884" y="2927"/>
                    </a:lnTo>
                    <a:lnTo>
                      <a:pt x="6888" y="2930"/>
                    </a:lnTo>
                    <a:lnTo>
                      <a:pt x="6896" y="2932"/>
                    </a:lnTo>
                    <a:lnTo>
                      <a:pt x="6900" y="2930"/>
                    </a:lnTo>
                    <a:lnTo>
                      <a:pt x="6903" y="2927"/>
                    </a:lnTo>
                    <a:lnTo>
                      <a:pt x="6905" y="2923"/>
                    </a:lnTo>
                    <a:lnTo>
                      <a:pt x="6908" y="2918"/>
                    </a:lnTo>
                    <a:lnTo>
                      <a:pt x="6911" y="2915"/>
                    </a:lnTo>
                    <a:lnTo>
                      <a:pt x="6916" y="2911"/>
                    </a:lnTo>
                    <a:lnTo>
                      <a:pt x="6924" y="2910"/>
                    </a:lnTo>
                    <a:lnTo>
                      <a:pt x="6928" y="2909"/>
                    </a:lnTo>
                    <a:lnTo>
                      <a:pt x="6931" y="2908"/>
                    </a:lnTo>
                    <a:lnTo>
                      <a:pt x="6934" y="2907"/>
                    </a:lnTo>
                    <a:lnTo>
                      <a:pt x="6935" y="2904"/>
                    </a:lnTo>
                    <a:lnTo>
                      <a:pt x="6937" y="2901"/>
                    </a:lnTo>
                    <a:lnTo>
                      <a:pt x="6938" y="2895"/>
                    </a:lnTo>
                    <a:lnTo>
                      <a:pt x="6940" y="2890"/>
                    </a:lnTo>
                    <a:lnTo>
                      <a:pt x="6942" y="2885"/>
                    </a:lnTo>
                    <a:lnTo>
                      <a:pt x="6943" y="2884"/>
                    </a:lnTo>
                    <a:lnTo>
                      <a:pt x="6947" y="2883"/>
                    </a:lnTo>
                    <a:lnTo>
                      <a:pt x="6950" y="2882"/>
                    </a:lnTo>
                    <a:lnTo>
                      <a:pt x="6955" y="2882"/>
                    </a:lnTo>
                    <a:lnTo>
                      <a:pt x="6960" y="2882"/>
                    </a:lnTo>
                    <a:lnTo>
                      <a:pt x="6963" y="2880"/>
                    </a:lnTo>
                    <a:lnTo>
                      <a:pt x="6967" y="2878"/>
                    </a:lnTo>
                    <a:lnTo>
                      <a:pt x="6971" y="2876"/>
                    </a:lnTo>
                    <a:lnTo>
                      <a:pt x="6975" y="2871"/>
                    </a:lnTo>
                    <a:lnTo>
                      <a:pt x="6978" y="2863"/>
                    </a:lnTo>
                    <a:lnTo>
                      <a:pt x="6979" y="2854"/>
                    </a:lnTo>
                    <a:lnTo>
                      <a:pt x="6980" y="2845"/>
                    </a:lnTo>
                    <a:lnTo>
                      <a:pt x="6980" y="2835"/>
                    </a:lnTo>
                    <a:lnTo>
                      <a:pt x="6979" y="2826"/>
                    </a:lnTo>
                    <a:lnTo>
                      <a:pt x="6979" y="2816"/>
                    </a:lnTo>
                    <a:lnTo>
                      <a:pt x="6978" y="2808"/>
                    </a:lnTo>
                    <a:lnTo>
                      <a:pt x="6975" y="2800"/>
                    </a:lnTo>
                    <a:lnTo>
                      <a:pt x="6973" y="2792"/>
                    </a:lnTo>
                    <a:lnTo>
                      <a:pt x="6971" y="2787"/>
                    </a:lnTo>
                    <a:lnTo>
                      <a:pt x="6967" y="2781"/>
                    </a:lnTo>
                    <a:lnTo>
                      <a:pt x="6962" y="2775"/>
                    </a:lnTo>
                    <a:lnTo>
                      <a:pt x="6957" y="2770"/>
                    </a:lnTo>
                    <a:lnTo>
                      <a:pt x="6949" y="2759"/>
                    </a:lnTo>
                    <a:lnTo>
                      <a:pt x="6942" y="2747"/>
                    </a:lnTo>
                    <a:lnTo>
                      <a:pt x="6936" y="2735"/>
                    </a:lnTo>
                    <a:lnTo>
                      <a:pt x="6931" y="2722"/>
                    </a:lnTo>
                    <a:lnTo>
                      <a:pt x="6928" y="2710"/>
                    </a:lnTo>
                    <a:lnTo>
                      <a:pt x="6924" y="2699"/>
                    </a:lnTo>
                    <a:lnTo>
                      <a:pt x="6921" y="2693"/>
                    </a:lnTo>
                    <a:lnTo>
                      <a:pt x="6917" y="2685"/>
                    </a:lnTo>
                    <a:lnTo>
                      <a:pt x="6911" y="2680"/>
                    </a:lnTo>
                    <a:lnTo>
                      <a:pt x="6905" y="2672"/>
                    </a:lnTo>
                    <a:lnTo>
                      <a:pt x="6897" y="2665"/>
                    </a:lnTo>
                    <a:lnTo>
                      <a:pt x="6890" y="2661"/>
                    </a:lnTo>
                    <a:lnTo>
                      <a:pt x="6881" y="2656"/>
                    </a:lnTo>
                    <a:lnTo>
                      <a:pt x="6874" y="2652"/>
                    </a:lnTo>
                    <a:lnTo>
                      <a:pt x="6867" y="2650"/>
                    </a:lnTo>
                    <a:lnTo>
                      <a:pt x="6861" y="2646"/>
                    </a:lnTo>
                    <a:lnTo>
                      <a:pt x="6856" y="2643"/>
                    </a:lnTo>
                    <a:lnTo>
                      <a:pt x="6852" y="2638"/>
                    </a:lnTo>
                    <a:lnTo>
                      <a:pt x="6843" y="2627"/>
                    </a:lnTo>
                    <a:lnTo>
                      <a:pt x="6831" y="2615"/>
                    </a:lnTo>
                    <a:lnTo>
                      <a:pt x="6818" y="2603"/>
                    </a:lnTo>
                    <a:lnTo>
                      <a:pt x="6806" y="2594"/>
                    </a:lnTo>
                    <a:lnTo>
                      <a:pt x="6796" y="2588"/>
                    </a:lnTo>
                    <a:lnTo>
                      <a:pt x="6786" y="2583"/>
                    </a:lnTo>
                    <a:lnTo>
                      <a:pt x="6784" y="2580"/>
                    </a:lnTo>
                    <a:lnTo>
                      <a:pt x="6780" y="2577"/>
                    </a:lnTo>
                    <a:lnTo>
                      <a:pt x="6779" y="2573"/>
                    </a:lnTo>
                    <a:lnTo>
                      <a:pt x="6778" y="2568"/>
                    </a:lnTo>
                    <a:lnTo>
                      <a:pt x="6777" y="2564"/>
                    </a:lnTo>
                    <a:lnTo>
                      <a:pt x="6776" y="2561"/>
                    </a:lnTo>
                    <a:lnTo>
                      <a:pt x="6773" y="2557"/>
                    </a:lnTo>
                    <a:lnTo>
                      <a:pt x="6770" y="2555"/>
                    </a:lnTo>
                    <a:lnTo>
                      <a:pt x="6764" y="2552"/>
                    </a:lnTo>
                    <a:lnTo>
                      <a:pt x="6755" y="2548"/>
                    </a:lnTo>
                    <a:lnTo>
                      <a:pt x="6746" y="2544"/>
                    </a:lnTo>
                    <a:lnTo>
                      <a:pt x="6736" y="2539"/>
                    </a:lnTo>
                    <a:lnTo>
                      <a:pt x="6732" y="2535"/>
                    </a:lnTo>
                    <a:lnTo>
                      <a:pt x="6727" y="2529"/>
                    </a:lnTo>
                    <a:lnTo>
                      <a:pt x="6722" y="2521"/>
                    </a:lnTo>
                    <a:lnTo>
                      <a:pt x="6719" y="2512"/>
                    </a:lnTo>
                    <a:lnTo>
                      <a:pt x="6715" y="2502"/>
                    </a:lnTo>
                    <a:lnTo>
                      <a:pt x="6710" y="2494"/>
                    </a:lnTo>
                    <a:lnTo>
                      <a:pt x="6705" y="2488"/>
                    </a:lnTo>
                    <a:lnTo>
                      <a:pt x="6701" y="2483"/>
                    </a:lnTo>
                    <a:lnTo>
                      <a:pt x="6695" y="2479"/>
                    </a:lnTo>
                    <a:lnTo>
                      <a:pt x="6689" y="2476"/>
                    </a:lnTo>
                    <a:lnTo>
                      <a:pt x="6683" y="2473"/>
                    </a:lnTo>
                    <a:lnTo>
                      <a:pt x="6676" y="2470"/>
                    </a:lnTo>
                    <a:lnTo>
                      <a:pt x="6660" y="2464"/>
                    </a:lnTo>
                    <a:lnTo>
                      <a:pt x="6645" y="2460"/>
                    </a:lnTo>
                    <a:lnTo>
                      <a:pt x="6632" y="2455"/>
                    </a:lnTo>
                    <a:lnTo>
                      <a:pt x="6621" y="2451"/>
                    </a:lnTo>
                    <a:lnTo>
                      <a:pt x="6612" y="2450"/>
                    </a:lnTo>
                    <a:lnTo>
                      <a:pt x="6602" y="2448"/>
                    </a:lnTo>
                    <a:lnTo>
                      <a:pt x="6597" y="2445"/>
                    </a:lnTo>
                    <a:lnTo>
                      <a:pt x="6591" y="2442"/>
                    </a:lnTo>
                    <a:lnTo>
                      <a:pt x="6588" y="2437"/>
                    </a:lnTo>
                    <a:lnTo>
                      <a:pt x="6583" y="2431"/>
                    </a:lnTo>
                    <a:lnTo>
                      <a:pt x="6572" y="2414"/>
                    </a:lnTo>
                    <a:lnTo>
                      <a:pt x="6558" y="2395"/>
                    </a:lnTo>
                    <a:lnTo>
                      <a:pt x="6544" y="2376"/>
                    </a:lnTo>
                    <a:lnTo>
                      <a:pt x="6534" y="2365"/>
                    </a:lnTo>
                    <a:lnTo>
                      <a:pt x="6529" y="2361"/>
                    </a:lnTo>
                    <a:lnTo>
                      <a:pt x="6525" y="2357"/>
                    </a:lnTo>
                    <a:lnTo>
                      <a:pt x="6520" y="2356"/>
                    </a:lnTo>
                    <a:lnTo>
                      <a:pt x="6514" y="2354"/>
                    </a:lnTo>
                    <a:lnTo>
                      <a:pt x="6501" y="2351"/>
                    </a:lnTo>
                    <a:lnTo>
                      <a:pt x="6484" y="2351"/>
                    </a:lnTo>
                    <a:lnTo>
                      <a:pt x="6477" y="2350"/>
                    </a:lnTo>
                    <a:lnTo>
                      <a:pt x="6468" y="2349"/>
                    </a:lnTo>
                    <a:lnTo>
                      <a:pt x="6458" y="2350"/>
                    </a:lnTo>
                    <a:lnTo>
                      <a:pt x="6447" y="2350"/>
                    </a:lnTo>
                    <a:lnTo>
                      <a:pt x="6436" y="2348"/>
                    </a:lnTo>
                    <a:lnTo>
                      <a:pt x="6423" y="2347"/>
                    </a:lnTo>
                    <a:lnTo>
                      <a:pt x="6412" y="2349"/>
                    </a:lnTo>
                    <a:lnTo>
                      <a:pt x="6402" y="2351"/>
                    </a:lnTo>
                    <a:lnTo>
                      <a:pt x="6387" y="2353"/>
                    </a:lnTo>
                    <a:lnTo>
                      <a:pt x="6370" y="2354"/>
                    </a:lnTo>
                    <a:lnTo>
                      <a:pt x="6355" y="2355"/>
                    </a:lnTo>
                    <a:lnTo>
                      <a:pt x="6344" y="2356"/>
                    </a:lnTo>
                    <a:lnTo>
                      <a:pt x="6336" y="2359"/>
                    </a:lnTo>
                    <a:lnTo>
                      <a:pt x="6327" y="2361"/>
                    </a:lnTo>
                    <a:lnTo>
                      <a:pt x="6321" y="2363"/>
                    </a:lnTo>
                    <a:lnTo>
                      <a:pt x="6316" y="2367"/>
                    </a:lnTo>
                    <a:lnTo>
                      <a:pt x="6305" y="2376"/>
                    </a:lnTo>
                    <a:lnTo>
                      <a:pt x="6295" y="2387"/>
                    </a:lnTo>
                    <a:lnTo>
                      <a:pt x="6283" y="2404"/>
                    </a:lnTo>
                    <a:lnTo>
                      <a:pt x="6268" y="2426"/>
                    </a:lnTo>
                    <a:lnTo>
                      <a:pt x="6254" y="2449"/>
                    </a:lnTo>
                    <a:lnTo>
                      <a:pt x="6241" y="2467"/>
                    </a:lnTo>
                    <a:lnTo>
                      <a:pt x="6229" y="2482"/>
                    </a:lnTo>
                    <a:lnTo>
                      <a:pt x="6217" y="2499"/>
                    </a:lnTo>
                    <a:lnTo>
                      <a:pt x="6205" y="2513"/>
                    </a:lnTo>
                    <a:lnTo>
                      <a:pt x="6197" y="2523"/>
                    </a:lnTo>
                    <a:lnTo>
                      <a:pt x="6193" y="2525"/>
                    </a:lnTo>
                    <a:lnTo>
                      <a:pt x="6190" y="2525"/>
                    </a:lnTo>
                    <a:lnTo>
                      <a:pt x="6185" y="2525"/>
                    </a:lnTo>
                    <a:lnTo>
                      <a:pt x="6180" y="2524"/>
                    </a:lnTo>
                    <a:lnTo>
                      <a:pt x="6170" y="2518"/>
                    </a:lnTo>
                    <a:lnTo>
                      <a:pt x="6162" y="2510"/>
                    </a:lnTo>
                    <a:lnTo>
                      <a:pt x="6148" y="2498"/>
                    </a:lnTo>
                    <a:lnTo>
                      <a:pt x="6125" y="2480"/>
                    </a:lnTo>
                    <a:lnTo>
                      <a:pt x="6100" y="2461"/>
                    </a:lnTo>
                    <a:lnTo>
                      <a:pt x="6078" y="2447"/>
                    </a:lnTo>
                    <a:lnTo>
                      <a:pt x="6067" y="2441"/>
                    </a:lnTo>
                    <a:lnTo>
                      <a:pt x="6055" y="2437"/>
                    </a:lnTo>
                    <a:lnTo>
                      <a:pt x="6042" y="2434"/>
                    </a:lnTo>
                    <a:lnTo>
                      <a:pt x="6028" y="2432"/>
                    </a:lnTo>
                    <a:lnTo>
                      <a:pt x="6014" y="2432"/>
                    </a:lnTo>
                    <a:lnTo>
                      <a:pt x="6001" y="2434"/>
                    </a:lnTo>
                    <a:lnTo>
                      <a:pt x="5986" y="2436"/>
                    </a:lnTo>
                    <a:lnTo>
                      <a:pt x="5973" y="2441"/>
                    </a:lnTo>
                    <a:lnTo>
                      <a:pt x="5952" y="2450"/>
                    </a:lnTo>
                    <a:lnTo>
                      <a:pt x="5936" y="2457"/>
                    </a:lnTo>
                    <a:lnTo>
                      <a:pt x="5929" y="2460"/>
                    </a:lnTo>
                    <a:lnTo>
                      <a:pt x="5922" y="2461"/>
                    </a:lnTo>
                    <a:lnTo>
                      <a:pt x="5915" y="2461"/>
                    </a:lnTo>
                    <a:lnTo>
                      <a:pt x="5905" y="2460"/>
                    </a:lnTo>
                    <a:lnTo>
                      <a:pt x="5888" y="2456"/>
                    </a:lnTo>
                    <a:lnTo>
                      <a:pt x="5872" y="2454"/>
                    </a:lnTo>
                    <a:lnTo>
                      <a:pt x="5864" y="2454"/>
                    </a:lnTo>
                    <a:lnTo>
                      <a:pt x="5857" y="2455"/>
                    </a:lnTo>
                    <a:lnTo>
                      <a:pt x="5850" y="2458"/>
                    </a:lnTo>
                    <a:lnTo>
                      <a:pt x="5844" y="2462"/>
                    </a:lnTo>
                    <a:lnTo>
                      <a:pt x="5836" y="2469"/>
                    </a:lnTo>
                    <a:lnTo>
                      <a:pt x="5828" y="2477"/>
                    </a:lnTo>
                    <a:lnTo>
                      <a:pt x="5820" y="2488"/>
                    </a:lnTo>
                    <a:lnTo>
                      <a:pt x="5813" y="2499"/>
                    </a:lnTo>
                    <a:lnTo>
                      <a:pt x="5798" y="2519"/>
                    </a:lnTo>
                    <a:lnTo>
                      <a:pt x="5789" y="2531"/>
                    </a:lnTo>
                    <a:lnTo>
                      <a:pt x="5787" y="2533"/>
                    </a:lnTo>
                    <a:lnTo>
                      <a:pt x="5783" y="2535"/>
                    </a:lnTo>
                    <a:lnTo>
                      <a:pt x="5779" y="2535"/>
                    </a:lnTo>
                    <a:lnTo>
                      <a:pt x="5776" y="2533"/>
                    </a:lnTo>
                    <a:lnTo>
                      <a:pt x="5764" y="2527"/>
                    </a:lnTo>
                    <a:lnTo>
                      <a:pt x="5748" y="2517"/>
                    </a:lnTo>
                    <a:lnTo>
                      <a:pt x="5731" y="2502"/>
                    </a:lnTo>
                    <a:lnTo>
                      <a:pt x="5710" y="2487"/>
                    </a:lnTo>
                    <a:lnTo>
                      <a:pt x="5690" y="2470"/>
                    </a:lnTo>
                    <a:lnTo>
                      <a:pt x="5674" y="2453"/>
                    </a:lnTo>
                    <a:lnTo>
                      <a:pt x="5666" y="2443"/>
                    </a:lnTo>
                    <a:lnTo>
                      <a:pt x="5661" y="2431"/>
                    </a:lnTo>
                    <a:lnTo>
                      <a:pt x="5656" y="2419"/>
                    </a:lnTo>
                    <a:lnTo>
                      <a:pt x="5653" y="2406"/>
                    </a:lnTo>
                    <a:lnTo>
                      <a:pt x="5651" y="2394"/>
                    </a:lnTo>
                    <a:lnTo>
                      <a:pt x="5650" y="2382"/>
                    </a:lnTo>
                    <a:lnTo>
                      <a:pt x="5650" y="2371"/>
                    </a:lnTo>
                    <a:lnTo>
                      <a:pt x="5651" y="2362"/>
                    </a:lnTo>
                    <a:lnTo>
                      <a:pt x="5652" y="2354"/>
                    </a:lnTo>
                    <a:lnTo>
                      <a:pt x="5656" y="2347"/>
                    </a:lnTo>
                    <a:lnTo>
                      <a:pt x="5662" y="2341"/>
                    </a:lnTo>
                    <a:lnTo>
                      <a:pt x="5669" y="2335"/>
                    </a:lnTo>
                    <a:lnTo>
                      <a:pt x="5684" y="2323"/>
                    </a:lnTo>
                    <a:lnTo>
                      <a:pt x="5699" y="2313"/>
                    </a:lnTo>
                    <a:lnTo>
                      <a:pt x="5710" y="2305"/>
                    </a:lnTo>
                    <a:lnTo>
                      <a:pt x="5719" y="2297"/>
                    </a:lnTo>
                    <a:lnTo>
                      <a:pt x="5722" y="2292"/>
                    </a:lnTo>
                    <a:lnTo>
                      <a:pt x="5725" y="2287"/>
                    </a:lnTo>
                    <a:lnTo>
                      <a:pt x="5726" y="2283"/>
                    </a:lnTo>
                    <a:lnTo>
                      <a:pt x="5727" y="2278"/>
                    </a:lnTo>
                    <a:lnTo>
                      <a:pt x="5726" y="2261"/>
                    </a:lnTo>
                    <a:lnTo>
                      <a:pt x="5722" y="2240"/>
                    </a:lnTo>
                    <a:lnTo>
                      <a:pt x="5720" y="2216"/>
                    </a:lnTo>
                    <a:lnTo>
                      <a:pt x="5718" y="2196"/>
                    </a:lnTo>
                    <a:lnTo>
                      <a:pt x="5718" y="2186"/>
                    </a:lnTo>
                    <a:lnTo>
                      <a:pt x="5720" y="2177"/>
                    </a:lnTo>
                    <a:lnTo>
                      <a:pt x="5724" y="2167"/>
                    </a:lnTo>
                    <a:lnTo>
                      <a:pt x="5728" y="2158"/>
                    </a:lnTo>
                    <a:lnTo>
                      <a:pt x="5739" y="2139"/>
                    </a:lnTo>
                    <a:lnTo>
                      <a:pt x="5750" y="2123"/>
                    </a:lnTo>
                    <a:lnTo>
                      <a:pt x="5759" y="2107"/>
                    </a:lnTo>
                    <a:lnTo>
                      <a:pt x="5771" y="2090"/>
                    </a:lnTo>
                    <a:lnTo>
                      <a:pt x="5776" y="2082"/>
                    </a:lnTo>
                    <a:lnTo>
                      <a:pt x="5779" y="2075"/>
                    </a:lnTo>
                    <a:lnTo>
                      <a:pt x="5783" y="2067"/>
                    </a:lnTo>
                    <a:lnTo>
                      <a:pt x="5784" y="2061"/>
                    </a:lnTo>
                    <a:lnTo>
                      <a:pt x="5783" y="2051"/>
                    </a:lnTo>
                    <a:lnTo>
                      <a:pt x="5781" y="2038"/>
                    </a:lnTo>
                    <a:lnTo>
                      <a:pt x="5781" y="2029"/>
                    </a:lnTo>
                    <a:lnTo>
                      <a:pt x="5781" y="2020"/>
                    </a:lnTo>
                    <a:lnTo>
                      <a:pt x="5782" y="2010"/>
                    </a:lnTo>
                    <a:lnTo>
                      <a:pt x="5785" y="1998"/>
                    </a:lnTo>
                    <a:lnTo>
                      <a:pt x="5797" y="1963"/>
                    </a:lnTo>
                    <a:lnTo>
                      <a:pt x="5815" y="1918"/>
                    </a:lnTo>
                    <a:lnTo>
                      <a:pt x="5833" y="1872"/>
                    </a:lnTo>
                    <a:lnTo>
                      <a:pt x="5847" y="1839"/>
                    </a:lnTo>
                    <a:lnTo>
                      <a:pt x="5860" y="1809"/>
                    </a:lnTo>
                    <a:lnTo>
                      <a:pt x="5876" y="1771"/>
                    </a:lnTo>
                    <a:lnTo>
                      <a:pt x="5891" y="1735"/>
                    </a:lnTo>
                    <a:lnTo>
                      <a:pt x="5902" y="1710"/>
                    </a:lnTo>
                    <a:lnTo>
                      <a:pt x="5911" y="1685"/>
                    </a:lnTo>
                    <a:lnTo>
                      <a:pt x="5923" y="1649"/>
                    </a:lnTo>
                    <a:lnTo>
                      <a:pt x="5936" y="1613"/>
                    </a:lnTo>
                    <a:lnTo>
                      <a:pt x="5943" y="1592"/>
                    </a:lnTo>
                    <a:lnTo>
                      <a:pt x="5946" y="1587"/>
                    </a:lnTo>
                    <a:lnTo>
                      <a:pt x="5948" y="1584"/>
                    </a:lnTo>
                    <a:lnTo>
                      <a:pt x="5952" y="1582"/>
                    </a:lnTo>
                    <a:lnTo>
                      <a:pt x="5955" y="1582"/>
                    </a:lnTo>
                    <a:lnTo>
                      <a:pt x="5960" y="1584"/>
                    </a:lnTo>
                    <a:lnTo>
                      <a:pt x="5965" y="1587"/>
                    </a:lnTo>
                    <a:lnTo>
                      <a:pt x="5971" y="1591"/>
                    </a:lnTo>
                    <a:lnTo>
                      <a:pt x="5977" y="1597"/>
                    </a:lnTo>
                    <a:lnTo>
                      <a:pt x="5985" y="1604"/>
                    </a:lnTo>
                    <a:lnTo>
                      <a:pt x="5995" y="1611"/>
                    </a:lnTo>
                    <a:lnTo>
                      <a:pt x="6006" y="1619"/>
                    </a:lnTo>
                    <a:lnTo>
                      <a:pt x="6020" y="1626"/>
                    </a:lnTo>
                    <a:lnTo>
                      <a:pt x="6046" y="1641"/>
                    </a:lnTo>
                    <a:lnTo>
                      <a:pt x="6068" y="1653"/>
                    </a:lnTo>
                    <a:lnTo>
                      <a:pt x="6079" y="1659"/>
                    </a:lnTo>
                    <a:lnTo>
                      <a:pt x="6088" y="1662"/>
                    </a:lnTo>
                    <a:lnTo>
                      <a:pt x="6098" y="1664"/>
                    </a:lnTo>
                    <a:lnTo>
                      <a:pt x="6107" y="1667"/>
                    </a:lnTo>
                    <a:lnTo>
                      <a:pt x="6129" y="1669"/>
                    </a:lnTo>
                    <a:lnTo>
                      <a:pt x="6151" y="1669"/>
                    </a:lnTo>
                    <a:lnTo>
                      <a:pt x="6162" y="1670"/>
                    </a:lnTo>
                    <a:lnTo>
                      <a:pt x="6173" y="1670"/>
                    </a:lnTo>
                    <a:lnTo>
                      <a:pt x="6181" y="1673"/>
                    </a:lnTo>
                    <a:lnTo>
                      <a:pt x="6190" y="1675"/>
                    </a:lnTo>
                    <a:lnTo>
                      <a:pt x="6204" y="1682"/>
                    </a:lnTo>
                    <a:lnTo>
                      <a:pt x="6217" y="1691"/>
                    </a:lnTo>
                    <a:lnTo>
                      <a:pt x="6225" y="1698"/>
                    </a:lnTo>
                    <a:lnTo>
                      <a:pt x="6231" y="1703"/>
                    </a:lnTo>
                    <a:lnTo>
                      <a:pt x="6235" y="1704"/>
                    </a:lnTo>
                    <a:lnTo>
                      <a:pt x="6237" y="1703"/>
                    </a:lnTo>
                    <a:lnTo>
                      <a:pt x="6242" y="1700"/>
                    </a:lnTo>
                    <a:lnTo>
                      <a:pt x="6245" y="1695"/>
                    </a:lnTo>
                    <a:lnTo>
                      <a:pt x="6254" y="1697"/>
                    </a:lnTo>
                    <a:lnTo>
                      <a:pt x="6261" y="1699"/>
                    </a:lnTo>
                    <a:lnTo>
                      <a:pt x="6268" y="1686"/>
                    </a:lnTo>
                    <a:lnTo>
                      <a:pt x="6275" y="1674"/>
                    </a:lnTo>
                    <a:lnTo>
                      <a:pt x="6283" y="1669"/>
                    </a:lnTo>
                    <a:lnTo>
                      <a:pt x="6294" y="1664"/>
                    </a:lnTo>
                    <a:lnTo>
                      <a:pt x="6301" y="1663"/>
                    </a:lnTo>
                    <a:lnTo>
                      <a:pt x="6307" y="1664"/>
                    </a:lnTo>
                    <a:lnTo>
                      <a:pt x="6312" y="1664"/>
                    </a:lnTo>
                    <a:lnTo>
                      <a:pt x="6317" y="1664"/>
                    </a:lnTo>
                    <a:lnTo>
                      <a:pt x="6323" y="1664"/>
                    </a:lnTo>
                    <a:lnTo>
                      <a:pt x="6327" y="1663"/>
                    </a:lnTo>
                    <a:lnTo>
                      <a:pt x="6332" y="1661"/>
                    </a:lnTo>
                    <a:lnTo>
                      <a:pt x="6338" y="1659"/>
                    </a:lnTo>
                    <a:lnTo>
                      <a:pt x="6343" y="1655"/>
                    </a:lnTo>
                    <a:lnTo>
                      <a:pt x="6348" y="1650"/>
                    </a:lnTo>
                    <a:lnTo>
                      <a:pt x="6360" y="1638"/>
                    </a:lnTo>
                    <a:lnTo>
                      <a:pt x="6374" y="1624"/>
                    </a:lnTo>
                    <a:lnTo>
                      <a:pt x="6387" y="1609"/>
                    </a:lnTo>
                    <a:lnTo>
                      <a:pt x="6399" y="1597"/>
                    </a:lnTo>
                    <a:lnTo>
                      <a:pt x="6407" y="1586"/>
                    </a:lnTo>
                    <a:lnTo>
                      <a:pt x="6414" y="1575"/>
                    </a:lnTo>
                    <a:lnTo>
                      <a:pt x="6417" y="1572"/>
                    </a:lnTo>
                    <a:lnTo>
                      <a:pt x="6420" y="1568"/>
                    </a:lnTo>
                    <a:lnTo>
                      <a:pt x="6423" y="1566"/>
                    </a:lnTo>
                    <a:lnTo>
                      <a:pt x="6426" y="1565"/>
                    </a:lnTo>
                    <a:lnTo>
                      <a:pt x="6431" y="1565"/>
                    </a:lnTo>
                    <a:lnTo>
                      <a:pt x="6436" y="1562"/>
                    </a:lnTo>
                    <a:lnTo>
                      <a:pt x="6439" y="1559"/>
                    </a:lnTo>
                    <a:lnTo>
                      <a:pt x="6442" y="1553"/>
                    </a:lnTo>
                    <a:lnTo>
                      <a:pt x="6447" y="1543"/>
                    </a:lnTo>
                    <a:lnTo>
                      <a:pt x="6457" y="1531"/>
                    </a:lnTo>
                    <a:lnTo>
                      <a:pt x="6463" y="1524"/>
                    </a:lnTo>
                    <a:lnTo>
                      <a:pt x="6469" y="1519"/>
                    </a:lnTo>
                    <a:lnTo>
                      <a:pt x="6475" y="1515"/>
                    </a:lnTo>
                    <a:lnTo>
                      <a:pt x="6480" y="1514"/>
                    </a:lnTo>
                    <a:lnTo>
                      <a:pt x="6491" y="1511"/>
                    </a:lnTo>
                    <a:lnTo>
                      <a:pt x="6507" y="1508"/>
                    </a:lnTo>
                    <a:lnTo>
                      <a:pt x="6526" y="1504"/>
                    </a:lnTo>
                    <a:lnTo>
                      <a:pt x="6544" y="1500"/>
                    </a:lnTo>
                    <a:lnTo>
                      <a:pt x="6552" y="1497"/>
                    </a:lnTo>
                    <a:lnTo>
                      <a:pt x="6560" y="1493"/>
                    </a:lnTo>
                    <a:lnTo>
                      <a:pt x="6566" y="1490"/>
                    </a:lnTo>
                    <a:lnTo>
                      <a:pt x="6572" y="1486"/>
                    </a:lnTo>
                    <a:lnTo>
                      <a:pt x="6577" y="1483"/>
                    </a:lnTo>
                    <a:lnTo>
                      <a:pt x="6582" y="1479"/>
                    </a:lnTo>
                    <a:lnTo>
                      <a:pt x="6588" y="1477"/>
                    </a:lnTo>
                    <a:lnTo>
                      <a:pt x="6594" y="1475"/>
                    </a:lnTo>
                    <a:lnTo>
                      <a:pt x="6604" y="1473"/>
                    </a:lnTo>
                    <a:lnTo>
                      <a:pt x="6615" y="1470"/>
                    </a:lnTo>
                    <a:lnTo>
                      <a:pt x="6620" y="1467"/>
                    </a:lnTo>
                    <a:lnTo>
                      <a:pt x="6625" y="1464"/>
                    </a:lnTo>
                    <a:lnTo>
                      <a:pt x="6628" y="1459"/>
                    </a:lnTo>
                    <a:lnTo>
                      <a:pt x="6633" y="1454"/>
                    </a:lnTo>
                    <a:lnTo>
                      <a:pt x="6644" y="1441"/>
                    </a:lnTo>
                    <a:lnTo>
                      <a:pt x="6657" y="1424"/>
                    </a:lnTo>
                    <a:lnTo>
                      <a:pt x="6664" y="1417"/>
                    </a:lnTo>
                    <a:lnTo>
                      <a:pt x="6669" y="1410"/>
                    </a:lnTo>
                    <a:lnTo>
                      <a:pt x="6672" y="1404"/>
                    </a:lnTo>
                    <a:lnTo>
                      <a:pt x="6675" y="1399"/>
                    </a:lnTo>
                    <a:lnTo>
                      <a:pt x="6675" y="1390"/>
                    </a:lnTo>
                    <a:lnTo>
                      <a:pt x="6673" y="1378"/>
                    </a:lnTo>
                    <a:lnTo>
                      <a:pt x="6672" y="1365"/>
                    </a:lnTo>
                    <a:lnTo>
                      <a:pt x="6673" y="1352"/>
                    </a:lnTo>
                    <a:lnTo>
                      <a:pt x="6675" y="1340"/>
                    </a:lnTo>
                    <a:lnTo>
                      <a:pt x="6675" y="1332"/>
                    </a:lnTo>
                    <a:lnTo>
                      <a:pt x="6672" y="1328"/>
                    </a:lnTo>
                    <a:lnTo>
                      <a:pt x="6670" y="1326"/>
                    </a:lnTo>
                    <a:lnTo>
                      <a:pt x="6666" y="1325"/>
                    </a:lnTo>
                    <a:lnTo>
                      <a:pt x="6661" y="1325"/>
                    </a:lnTo>
                    <a:lnTo>
                      <a:pt x="6648" y="1325"/>
                    </a:lnTo>
                    <a:lnTo>
                      <a:pt x="6635" y="1325"/>
                    </a:lnTo>
                    <a:lnTo>
                      <a:pt x="6621" y="1322"/>
                    </a:lnTo>
                    <a:lnTo>
                      <a:pt x="6612" y="1320"/>
                    </a:lnTo>
                    <a:lnTo>
                      <a:pt x="6608" y="1316"/>
                    </a:lnTo>
                    <a:lnTo>
                      <a:pt x="6607" y="1313"/>
                    </a:lnTo>
                    <a:lnTo>
                      <a:pt x="6607" y="1308"/>
                    </a:lnTo>
                    <a:lnTo>
                      <a:pt x="6609" y="1302"/>
                    </a:lnTo>
                    <a:lnTo>
                      <a:pt x="6612" y="1296"/>
                    </a:lnTo>
                    <a:lnTo>
                      <a:pt x="6615" y="1291"/>
                    </a:lnTo>
                    <a:lnTo>
                      <a:pt x="6619" y="1287"/>
                    </a:lnTo>
                    <a:lnTo>
                      <a:pt x="6623" y="1283"/>
                    </a:lnTo>
                    <a:lnTo>
                      <a:pt x="6628" y="1279"/>
                    </a:lnTo>
                    <a:lnTo>
                      <a:pt x="6632" y="1276"/>
                    </a:lnTo>
                    <a:lnTo>
                      <a:pt x="6635" y="1272"/>
                    </a:lnTo>
                    <a:lnTo>
                      <a:pt x="6638" y="1267"/>
                    </a:lnTo>
                    <a:lnTo>
                      <a:pt x="6639" y="1263"/>
                    </a:lnTo>
                    <a:lnTo>
                      <a:pt x="6640" y="1257"/>
                    </a:lnTo>
                    <a:lnTo>
                      <a:pt x="6640" y="1251"/>
                    </a:lnTo>
                    <a:lnTo>
                      <a:pt x="6640" y="1244"/>
                    </a:lnTo>
                    <a:lnTo>
                      <a:pt x="6639" y="1232"/>
                    </a:lnTo>
                    <a:lnTo>
                      <a:pt x="6641" y="1220"/>
                    </a:lnTo>
                    <a:lnTo>
                      <a:pt x="6642" y="1215"/>
                    </a:lnTo>
                    <a:lnTo>
                      <a:pt x="6645" y="1210"/>
                    </a:lnTo>
                    <a:lnTo>
                      <a:pt x="6647" y="1207"/>
                    </a:lnTo>
                    <a:lnTo>
                      <a:pt x="6651" y="1203"/>
                    </a:lnTo>
                    <a:lnTo>
                      <a:pt x="6660" y="1194"/>
                    </a:lnTo>
                    <a:lnTo>
                      <a:pt x="6672" y="1181"/>
                    </a:lnTo>
                    <a:lnTo>
                      <a:pt x="6678" y="1174"/>
                    </a:lnTo>
                    <a:lnTo>
                      <a:pt x="6683" y="1166"/>
                    </a:lnTo>
                    <a:lnTo>
                      <a:pt x="6686" y="1159"/>
                    </a:lnTo>
                    <a:lnTo>
                      <a:pt x="6689" y="1152"/>
                    </a:lnTo>
                    <a:lnTo>
                      <a:pt x="6691" y="1134"/>
                    </a:lnTo>
                    <a:lnTo>
                      <a:pt x="6694" y="1111"/>
                    </a:lnTo>
                    <a:lnTo>
                      <a:pt x="6696" y="1087"/>
                    </a:lnTo>
                    <a:lnTo>
                      <a:pt x="6701" y="1070"/>
                    </a:lnTo>
                    <a:lnTo>
                      <a:pt x="6703" y="1064"/>
                    </a:lnTo>
                    <a:lnTo>
                      <a:pt x="6707" y="1059"/>
                    </a:lnTo>
                    <a:lnTo>
                      <a:pt x="6711" y="1054"/>
                    </a:lnTo>
                    <a:lnTo>
                      <a:pt x="6716" y="1049"/>
                    </a:lnTo>
                    <a:lnTo>
                      <a:pt x="6726" y="1040"/>
                    </a:lnTo>
                    <a:lnTo>
                      <a:pt x="6734" y="1033"/>
                    </a:lnTo>
                    <a:lnTo>
                      <a:pt x="6740" y="1026"/>
                    </a:lnTo>
                    <a:lnTo>
                      <a:pt x="6746" y="1014"/>
                    </a:lnTo>
                    <a:lnTo>
                      <a:pt x="6749" y="1008"/>
                    </a:lnTo>
                    <a:lnTo>
                      <a:pt x="6752" y="1001"/>
                    </a:lnTo>
                    <a:lnTo>
                      <a:pt x="6754" y="994"/>
                    </a:lnTo>
                    <a:lnTo>
                      <a:pt x="6755" y="988"/>
                    </a:lnTo>
                    <a:lnTo>
                      <a:pt x="6755" y="976"/>
                    </a:lnTo>
                    <a:lnTo>
                      <a:pt x="6755" y="967"/>
                    </a:lnTo>
                    <a:lnTo>
                      <a:pt x="6754" y="958"/>
                    </a:lnTo>
                    <a:lnTo>
                      <a:pt x="6754" y="951"/>
                    </a:lnTo>
                    <a:lnTo>
                      <a:pt x="6754" y="945"/>
                    </a:lnTo>
                    <a:lnTo>
                      <a:pt x="6755" y="938"/>
                    </a:lnTo>
                    <a:lnTo>
                      <a:pt x="6760" y="929"/>
                    </a:lnTo>
                    <a:lnTo>
                      <a:pt x="6768" y="918"/>
                    </a:lnTo>
                    <a:lnTo>
                      <a:pt x="6778" y="907"/>
                    </a:lnTo>
                    <a:lnTo>
                      <a:pt x="6785" y="899"/>
                    </a:lnTo>
                    <a:lnTo>
                      <a:pt x="6789" y="894"/>
                    </a:lnTo>
                    <a:lnTo>
                      <a:pt x="6791" y="891"/>
                    </a:lnTo>
                    <a:lnTo>
                      <a:pt x="6792" y="887"/>
                    </a:lnTo>
                    <a:lnTo>
                      <a:pt x="6792" y="884"/>
                    </a:lnTo>
                    <a:lnTo>
                      <a:pt x="6792" y="876"/>
                    </a:lnTo>
                    <a:lnTo>
                      <a:pt x="6793" y="867"/>
                    </a:lnTo>
                    <a:lnTo>
                      <a:pt x="6797" y="857"/>
                    </a:lnTo>
                    <a:lnTo>
                      <a:pt x="6802" y="847"/>
                    </a:lnTo>
                    <a:lnTo>
                      <a:pt x="6806" y="836"/>
                    </a:lnTo>
                    <a:lnTo>
                      <a:pt x="6810" y="825"/>
                    </a:lnTo>
                    <a:lnTo>
                      <a:pt x="6814" y="813"/>
                    </a:lnTo>
                    <a:lnTo>
                      <a:pt x="6816" y="800"/>
                    </a:lnTo>
                    <a:lnTo>
                      <a:pt x="6818" y="786"/>
                    </a:lnTo>
                    <a:lnTo>
                      <a:pt x="6821" y="769"/>
                    </a:lnTo>
                    <a:lnTo>
                      <a:pt x="6823" y="755"/>
                    </a:lnTo>
                    <a:lnTo>
                      <a:pt x="6824" y="745"/>
                    </a:lnTo>
                    <a:lnTo>
                      <a:pt x="6824" y="741"/>
                    </a:lnTo>
                    <a:lnTo>
                      <a:pt x="6825" y="736"/>
                    </a:lnTo>
                    <a:lnTo>
                      <a:pt x="6828" y="733"/>
                    </a:lnTo>
                    <a:lnTo>
                      <a:pt x="6830" y="729"/>
                    </a:lnTo>
                    <a:lnTo>
                      <a:pt x="6839" y="723"/>
                    </a:lnTo>
                    <a:lnTo>
                      <a:pt x="6847" y="717"/>
                    </a:lnTo>
                    <a:lnTo>
                      <a:pt x="6856" y="709"/>
                    </a:lnTo>
                    <a:lnTo>
                      <a:pt x="6865" y="699"/>
                    </a:lnTo>
                    <a:lnTo>
                      <a:pt x="6872" y="690"/>
                    </a:lnTo>
                    <a:lnTo>
                      <a:pt x="6878" y="682"/>
                    </a:lnTo>
                    <a:lnTo>
                      <a:pt x="6885" y="673"/>
                    </a:lnTo>
                    <a:lnTo>
                      <a:pt x="6892" y="666"/>
                    </a:lnTo>
                    <a:lnTo>
                      <a:pt x="6899" y="660"/>
                    </a:lnTo>
                    <a:lnTo>
                      <a:pt x="6905" y="657"/>
                    </a:lnTo>
                    <a:lnTo>
                      <a:pt x="6910" y="654"/>
                    </a:lnTo>
                    <a:lnTo>
                      <a:pt x="6915" y="651"/>
                    </a:lnTo>
                    <a:lnTo>
                      <a:pt x="6921" y="645"/>
                    </a:lnTo>
                    <a:lnTo>
                      <a:pt x="6925" y="638"/>
                    </a:lnTo>
                    <a:lnTo>
                      <a:pt x="6929" y="632"/>
                    </a:lnTo>
                    <a:lnTo>
                      <a:pt x="6934" y="626"/>
                    </a:lnTo>
                    <a:lnTo>
                      <a:pt x="6940" y="622"/>
                    </a:lnTo>
                    <a:lnTo>
                      <a:pt x="6944" y="621"/>
                    </a:lnTo>
                    <a:lnTo>
                      <a:pt x="6953" y="617"/>
                    </a:lnTo>
                    <a:lnTo>
                      <a:pt x="6961" y="611"/>
                    </a:lnTo>
                    <a:lnTo>
                      <a:pt x="6971" y="603"/>
                    </a:lnTo>
                    <a:lnTo>
                      <a:pt x="6976" y="596"/>
                    </a:lnTo>
                    <a:lnTo>
                      <a:pt x="6978" y="591"/>
                    </a:lnTo>
                    <a:lnTo>
                      <a:pt x="6979" y="588"/>
                    </a:lnTo>
                    <a:lnTo>
                      <a:pt x="6979" y="583"/>
                    </a:lnTo>
                    <a:lnTo>
                      <a:pt x="6979" y="579"/>
                    </a:lnTo>
                    <a:lnTo>
                      <a:pt x="6978" y="572"/>
                    </a:lnTo>
                    <a:lnTo>
                      <a:pt x="6975" y="565"/>
                    </a:lnTo>
                    <a:lnTo>
                      <a:pt x="6974" y="560"/>
                    </a:lnTo>
                    <a:lnTo>
                      <a:pt x="6974" y="556"/>
                    </a:lnTo>
                    <a:lnTo>
                      <a:pt x="6976" y="550"/>
                    </a:lnTo>
                    <a:lnTo>
                      <a:pt x="6981" y="542"/>
                    </a:lnTo>
                    <a:lnTo>
                      <a:pt x="6986" y="534"/>
                    </a:lnTo>
                    <a:lnTo>
                      <a:pt x="6990" y="526"/>
                    </a:lnTo>
                    <a:lnTo>
                      <a:pt x="6991" y="516"/>
                    </a:lnTo>
                    <a:lnTo>
                      <a:pt x="6991" y="504"/>
                    </a:lnTo>
                    <a:lnTo>
                      <a:pt x="6991" y="497"/>
                    </a:lnTo>
                    <a:lnTo>
                      <a:pt x="6990" y="491"/>
                    </a:lnTo>
                    <a:lnTo>
                      <a:pt x="6987" y="487"/>
                    </a:lnTo>
                    <a:lnTo>
                      <a:pt x="6985" y="482"/>
                    </a:lnTo>
                    <a:lnTo>
                      <a:pt x="6982" y="477"/>
                    </a:lnTo>
                    <a:lnTo>
                      <a:pt x="6979" y="474"/>
                    </a:lnTo>
                    <a:lnTo>
                      <a:pt x="6975" y="471"/>
                    </a:lnTo>
                    <a:lnTo>
                      <a:pt x="6972" y="469"/>
                    </a:lnTo>
                    <a:lnTo>
                      <a:pt x="6962" y="464"/>
                    </a:lnTo>
                    <a:lnTo>
                      <a:pt x="6953" y="457"/>
                    </a:lnTo>
                    <a:lnTo>
                      <a:pt x="6949" y="453"/>
                    </a:lnTo>
                    <a:lnTo>
                      <a:pt x="6946" y="449"/>
                    </a:lnTo>
                    <a:lnTo>
                      <a:pt x="6943" y="444"/>
                    </a:lnTo>
                    <a:lnTo>
                      <a:pt x="6942" y="439"/>
                    </a:lnTo>
                    <a:lnTo>
                      <a:pt x="6943" y="428"/>
                    </a:lnTo>
                    <a:lnTo>
                      <a:pt x="6948" y="419"/>
                    </a:lnTo>
                    <a:lnTo>
                      <a:pt x="6952" y="409"/>
                    </a:lnTo>
                    <a:lnTo>
                      <a:pt x="6954" y="402"/>
                    </a:lnTo>
                    <a:lnTo>
                      <a:pt x="6954" y="393"/>
                    </a:lnTo>
                    <a:lnTo>
                      <a:pt x="6955" y="381"/>
                    </a:lnTo>
                    <a:lnTo>
                      <a:pt x="6955" y="370"/>
                    </a:lnTo>
                    <a:lnTo>
                      <a:pt x="6954" y="363"/>
                    </a:lnTo>
                    <a:lnTo>
                      <a:pt x="6952" y="358"/>
                    </a:lnTo>
                    <a:lnTo>
                      <a:pt x="6946" y="353"/>
                    </a:lnTo>
                    <a:lnTo>
                      <a:pt x="6937" y="349"/>
                    </a:lnTo>
                    <a:lnTo>
                      <a:pt x="6929" y="344"/>
                    </a:lnTo>
                    <a:lnTo>
                      <a:pt x="6919" y="339"/>
                    </a:lnTo>
                    <a:lnTo>
                      <a:pt x="6910" y="334"/>
                    </a:lnTo>
                    <a:lnTo>
                      <a:pt x="6899" y="331"/>
                    </a:lnTo>
                    <a:lnTo>
                      <a:pt x="6888" y="327"/>
                    </a:lnTo>
                    <a:lnTo>
                      <a:pt x="6883" y="327"/>
                    </a:lnTo>
                    <a:lnTo>
                      <a:pt x="6877" y="326"/>
                    </a:lnTo>
                    <a:lnTo>
                      <a:pt x="6871" y="327"/>
                    </a:lnTo>
                    <a:lnTo>
                      <a:pt x="6865" y="329"/>
                    </a:lnTo>
                    <a:lnTo>
                      <a:pt x="6854" y="332"/>
                    </a:lnTo>
                    <a:lnTo>
                      <a:pt x="6842" y="337"/>
                    </a:lnTo>
                    <a:lnTo>
                      <a:pt x="6833" y="344"/>
                    </a:lnTo>
                    <a:lnTo>
                      <a:pt x="6822" y="351"/>
                    </a:lnTo>
                    <a:lnTo>
                      <a:pt x="6812" y="357"/>
                    </a:lnTo>
                    <a:lnTo>
                      <a:pt x="6801" y="362"/>
                    </a:lnTo>
                    <a:lnTo>
                      <a:pt x="6795" y="363"/>
                    </a:lnTo>
                    <a:lnTo>
                      <a:pt x="6789" y="363"/>
                    </a:lnTo>
                    <a:lnTo>
                      <a:pt x="6783" y="363"/>
                    </a:lnTo>
                    <a:lnTo>
                      <a:pt x="6777" y="362"/>
                    </a:lnTo>
                    <a:lnTo>
                      <a:pt x="6772" y="359"/>
                    </a:lnTo>
                    <a:lnTo>
                      <a:pt x="6768" y="357"/>
                    </a:lnTo>
                    <a:lnTo>
                      <a:pt x="6766" y="353"/>
                    </a:lnTo>
                    <a:lnTo>
                      <a:pt x="6766" y="349"/>
                    </a:lnTo>
                    <a:lnTo>
                      <a:pt x="6767" y="337"/>
                    </a:lnTo>
                    <a:lnTo>
                      <a:pt x="6770" y="324"/>
                    </a:lnTo>
                    <a:lnTo>
                      <a:pt x="6770" y="318"/>
                    </a:lnTo>
                    <a:lnTo>
                      <a:pt x="6770" y="312"/>
                    </a:lnTo>
                    <a:lnTo>
                      <a:pt x="6768" y="307"/>
                    </a:lnTo>
                    <a:lnTo>
                      <a:pt x="6766" y="304"/>
                    </a:lnTo>
                    <a:lnTo>
                      <a:pt x="6762" y="301"/>
                    </a:lnTo>
                    <a:lnTo>
                      <a:pt x="6760" y="298"/>
                    </a:lnTo>
                    <a:lnTo>
                      <a:pt x="6758" y="294"/>
                    </a:lnTo>
                    <a:lnTo>
                      <a:pt x="6758" y="289"/>
                    </a:lnTo>
                    <a:lnTo>
                      <a:pt x="6758" y="286"/>
                    </a:lnTo>
                    <a:lnTo>
                      <a:pt x="6760" y="281"/>
                    </a:lnTo>
                    <a:lnTo>
                      <a:pt x="6762" y="277"/>
                    </a:lnTo>
                    <a:lnTo>
                      <a:pt x="6766" y="274"/>
                    </a:lnTo>
                    <a:lnTo>
                      <a:pt x="6779" y="268"/>
                    </a:lnTo>
                    <a:lnTo>
                      <a:pt x="6793" y="262"/>
                    </a:lnTo>
                    <a:lnTo>
                      <a:pt x="6802" y="258"/>
                    </a:lnTo>
                    <a:lnTo>
                      <a:pt x="6809" y="255"/>
                    </a:lnTo>
                    <a:lnTo>
                      <a:pt x="6816" y="250"/>
                    </a:lnTo>
                    <a:lnTo>
                      <a:pt x="6822" y="245"/>
                    </a:lnTo>
                    <a:lnTo>
                      <a:pt x="6831" y="233"/>
                    </a:lnTo>
                    <a:lnTo>
                      <a:pt x="6841" y="222"/>
                    </a:lnTo>
                    <a:lnTo>
                      <a:pt x="6847" y="211"/>
                    </a:lnTo>
                    <a:lnTo>
                      <a:pt x="6852" y="201"/>
                    </a:lnTo>
                    <a:lnTo>
                      <a:pt x="6855" y="192"/>
                    </a:lnTo>
                    <a:lnTo>
                      <a:pt x="6861" y="180"/>
                    </a:lnTo>
                    <a:lnTo>
                      <a:pt x="6868" y="168"/>
                    </a:lnTo>
                    <a:lnTo>
                      <a:pt x="6878" y="156"/>
                    </a:lnTo>
                    <a:lnTo>
                      <a:pt x="6890" y="145"/>
                    </a:lnTo>
                    <a:lnTo>
                      <a:pt x="6899" y="138"/>
                    </a:lnTo>
                    <a:lnTo>
                      <a:pt x="6903" y="135"/>
                    </a:lnTo>
                    <a:lnTo>
                      <a:pt x="6906" y="131"/>
                    </a:lnTo>
                    <a:lnTo>
                      <a:pt x="6909" y="128"/>
                    </a:lnTo>
                    <a:lnTo>
                      <a:pt x="6911" y="123"/>
                    </a:lnTo>
                    <a:lnTo>
                      <a:pt x="6916" y="113"/>
                    </a:lnTo>
                    <a:lnTo>
                      <a:pt x="6922" y="101"/>
                    </a:lnTo>
                    <a:lnTo>
                      <a:pt x="6930" y="90"/>
                    </a:lnTo>
                    <a:lnTo>
                      <a:pt x="6938" y="78"/>
                    </a:lnTo>
                    <a:lnTo>
                      <a:pt x="6946" y="65"/>
                    </a:lnTo>
                    <a:lnTo>
                      <a:pt x="6953" y="52"/>
                    </a:lnTo>
                    <a:lnTo>
                      <a:pt x="6957" y="46"/>
                    </a:lnTo>
                    <a:lnTo>
                      <a:pt x="6962" y="41"/>
                    </a:lnTo>
                    <a:lnTo>
                      <a:pt x="6969" y="37"/>
                    </a:lnTo>
                    <a:lnTo>
                      <a:pt x="6976" y="36"/>
                    </a:lnTo>
                    <a:lnTo>
                      <a:pt x="6993" y="35"/>
                    </a:lnTo>
                    <a:lnTo>
                      <a:pt x="7006" y="35"/>
                    </a:lnTo>
                    <a:lnTo>
                      <a:pt x="7019" y="35"/>
                    </a:lnTo>
                    <a:lnTo>
                      <a:pt x="7032" y="35"/>
                    </a:lnTo>
                    <a:lnTo>
                      <a:pt x="7048" y="34"/>
                    </a:lnTo>
                    <a:lnTo>
                      <a:pt x="7062" y="31"/>
                    </a:lnTo>
                    <a:lnTo>
                      <a:pt x="7076" y="29"/>
                    </a:lnTo>
                    <a:lnTo>
                      <a:pt x="7086" y="25"/>
                    </a:lnTo>
                    <a:lnTo>
                      <a:pt x="7097" y="18"/>
                    </a:lnTo>
                    <a:lnTo>
                      <a:pt x="7110" y="8"/>
                    </a:lnTo>
                    <a:lnTo>
                      <a:pt x="7116" y="4"/>
                    </a:lnTo>
                    <a:lnTo>
                      <a:pt x="7119" y="2"/>
                    </a:lnTo>
                    <a:lnTo>
                      <a:pt x="7123" y="0"/>
                    </a:lnTo>
                    <a:lnTo>
                      <a:pt x="7125" y="2"/>
                    </a:lnTo>
                    <a:lnTo>
                      <a:pt x="7129" y="6"/>
                    </a:lnTo>
                    <a:lnTo>
                      <a:pt x="7135" y="14"/>
                    </a:lnTo>
                    <a:lnTo>
                      <a:pt x="7144" y="19"/>
                    </a:lnTo>
                    <a:lnTo>
                      <a:pt x="7154" y="24"/>
                    </a:lnTo>
                    <a:lnTo>
                      <a:pt x="7162" y="29"/>
                    </a:lnTo>
                    <a:lnTo>
                      <a:pt x="7170" y="36"/>
                    </a:lnTo>
                    <a:lnTo>
                      <a:pt x="7174" y="41"/>
                    </a:lnTo>
                    <a:lnTo>
                      <a:pt x="7177" y="46"/>
                    </a:lnTo>
                    <a:lnTo>
                      <a:pt x="7180" y="50"/>
                    </a:lnTo>
                    <a:lnTo>
                      <a:pt x="7181" y="56"/>
                    </a:lnTo>
                    <a:lnTo>
                      <a:pt x="7181" y="62"/>
                    </a:lnTo>
                    <a:lnTo>
                      <a:pt x="7182" y="66"/>
                    </a:lnTo>
                    <a:lnTo>
                      <a:pt x="7184" y="69"/>
                    </a:lnTo>
                    <a:lnTo>
                      <a:pt x="7187" y="72"/>
                    </a:lnTo>
                    <a:lnTo>
                      <a:pt x="7192" y="75"/>
                    </a:lnTo>
                    <a:lnTo>
                      <a:pt x="7199" y="77"/>
                    </a:lnTo>
                    <a:lnTo>
                      <a:pt x="7206" y="78"/>
                    </a:lnTo>
                    <a:lnTo>
                      <a:pt x="7214" y="81"/>
                    </a:lnTo>
                    <a:lnTo>
                      <a:pt x="7218" y="84"/>
                    </a:lnTo>
                    <a:lnTo>
                      <a:pt x="7221" y="87"/>
                    </a:lnTo>
                    <a:lnTo>
                      <a:pt x="7224" y="92"/>
                    </a:lnTo>
                    <a:lnTo>
                      <a:pt x="7226" y="98"/>
                    </a:lnTo>
                    <a:lnTo>
                      <a:pt x="7227" y="109"/>
                    </a:lnTo>
                    <a:lnTo>
                      <a:pt x="7226" y="116"/>
                    </a:lnTo>
                    <a:lnTo>
                      <a:pt x="7225" y="119"/>
                    </a:lnTo>
                    <a:lnTo>
                      <a:pt x="7223" y="122"/>
                    </a:lnTo>
                    <a:lnTo>
                      <a:pt x="7220" y="124"/>
                    </a:lnTo>
                    <a:lnTo>
                      <a:pt x="7215" y="125"/>
                    </a:lnTo>
                    <a:lnTo>
                      <a:pt x="7212" y="129"/>
                    </a:lnTo>
                    <a:lnTo>
                      <a:pt x="7208" y="132"/>
                    </a:lnTo>
                    <a:lnTo>
                      <a:pt x="7205" y="137"/>
                    </a:lnTo>
                    <a:lnTo>
                      <a:pt x="7202" y="143"/>
                    </a:lnTo>
                    <a:lnTo>
                      <a:pt x="7200" y="156"/>
                    </a:lnTo>
                    <a:lnTo>
                      <a:pt x="7200" y="168"/>
                    </a:lnTo>
                    <a:lnTo>
                      <a:pt x="7199" y="180"/>
                    </a:lnTo>
                    <a:lnTo>
                      <a:pt x="7196" y="193"/>
                    </a:lnTo>
                    <a:lnTo>
                      <a:pt x="7192" y="207"/>
                    </a:lnTo>
                    <a:lnTo>
                      <a:pt x="7182" y="226"/>
                    </a:lnTo>
                    <a:lnTo>
                      <a:pt x="7176" y="237"/>
                    </a:lnTo>
                    <a:lnTo>
                      <a:pt x="7170" y="246"/>
                    </a:lnTo>
                    <a:lnTo>
                      <a:pt x="7163" y="256"/>
                    </a:lnTo>
                    <a:lnTo>
                      <a:pt x="7155" y="266"/>
                    </a:lnTo>
                    <a:lnTo>
                      <a:pt x="7139" y="283"/>
                    </a:lnTo>
                    <a:lnTo>
                      <a:pt x="7125" y="300"/>
                    </a:lnTo>
                    <a:lnTo>
                      <a:pt x="7112" y="313"/>
                    </a:lnTo>
                    <a:lnTo>
                      <a:pt x="7102" y="324"/>
                    </a:lnTo>
                    <a:lnTo>
                      <a:pt x="7099" y="327"/>
                    </a:lnTo>
                    <a:lnTo>
                      <a:pt x="7097" y="332"/>
                    </a:lnTo>
                    <a:lnTo>
                      <a:pt x="7094" y="336"/>
                    </a:lnTo>
                    <a:lnTo>
                      <a:pt x="7094" y="339"/>
                    </a:lnTo>
                    <a:lnTo>
                      <a:pt x="7095" y="343"/>
                    </a:lnTo>
                    <a:lnTo>
                      <a:pt x="7097" y="345"/>
                    </a:lnTo>
                    <a:lnTo>
                      <a:pt x="7098" y="346"/>
                    </a:lnTo>
                    <a:lnTo>
                      <a:pt x="7100" y="346"/>
                    </a:lnTo>
                    <a:lnTo>
                      <a:pt x="7108" y="346"/>
                    </a:lnTo>
                    <a:lnTo>
                      <a:pt x="7123" y="345"/>
                    </a:lnTo>
                    <a:lnTo>
                      <a:pt x="7131" y="344"/>
                    </a:lnTo>
                    <a:lnTo>
                      <a:pt x="7137" y="345"/>
                    </a:lnTo>
                    <a:lnTo>
                      <a:pt x="7143" y="346"/>
                    </a:lnTo>
                    <a:lnTo>
                      <a:pt x="7146" y="349"/>
                    </a:lnTo>
                    <a:lnTo>
                      <a:pt x="7155" y="355"/>
                    </a:lnTo>
                    <a:lnTo>
                      <a:pt x="7163" y="362"/>
                    </a:lnTo>
                    <a:lnTo>
                      <a:pt x="7173" y="368"/>
                    </a:lnTo>
                    <a:lnTo>
                      <a:pt x="7184" y="371"/>
                    </a:lnTo>
                    <a:lnTo>
                      <a:pt x="7199" y="375"/>
                    </a:lnTo>
                    <a:lnTo>
                      <a:pt x="7218" y="378"/>
                    </a:lnTo>
                    <a:lnTo>
                      <a:pt x="7227" y="381"/>
                    </a:lnTo>
                    <a:lnTo>
                      <a:pt x="7233" y="384"/>
                    </a:lnTo>
                    <a:lnTo>
                      <a:pt x="7238" y="388"/>
                    </a:lnTo>
                    <a:lnTo>
                      <a:pt x="7243" y="392"/>
                    </a:lnTo>
                    <a:lnTo>
                      <a:pt x="7247" y="402"/>
                    </a:lnTo>
                    <a:lnTo>
                      <a:pt x="7253" y="413"/>
                    </a:lnTo>
                    <a:lnTo>
                      <a:pt x="7262" y="422"/>
                    </a:lnTo>
                    <a:lnTo>
                      <a:pt x="7271" y="431"/>
                    </a:lnTo>
                    <a:lnTo>
                      <a:pt x="7276" y="433"/>
                    </a:lnTo>
                    <a:lnTo>
                      <a:pt x="7280" y="435"/>
                    </a:lnTo>
                    <a:lnTo>
                      <a:pt x="7284" y="437"/>
                    </a:lnTo>
                    <a:lnTo>
                      <a:pt x="7288" y="438"/>
                    </a:lnTo>
                    <a:lnTo>
                      <a:pt x="7296" y="437"/>
                    </a:lnTo>
                    <a:lnTo>
                      <a:pt x="7306" y="435"/>
                    </a:lnTo>
                    <a:lnTo>
                      <a:pt x="7311" y="433"/>
                    </a:lnTo>
                    <a:lnTo>
                      <a:pt x="7314" y="431"/>
                    </a:lnTo>
                    <a:lnTo>
                      <a:pt x="7318" y="428"/>
                    </a:lnTo>
                    <a:lnTo>
                      <a:pt x="7321" y="424"/>
                    </a:lnTo>
                    <a:lnTo>
                      <a:pt x="7328" y="411"/>
                    </a:lnTo>
                    <a:lnTo>
                      <a:pt x="7337" y="394"/>
                    </a:lnTo>
                    <a:lnTo>
                      <a:pt x="7346" y="376"/>
                    </a:lnTo>
                    <a:lnTo>
                      <a:pt x="7352" y="362"/>
                    </a:lnTo>
                    <a:lnTo>
                      <a:pt x="7358" y="348"/>
                    </a:lnTo>
                    <a:lnTo>
                      <a:pt x="7366" y="329"/>
                    </a:lnTo>
                    <a:lnTo>
                      <a:pt x="7370" y="320"/>
                    </a:lnTo>
                    <a:lnTo>
                      <a:pt x="7374" y="313"/>
                    </a:lnTo>
                    <a:lnTo>
                      <a:pt x="7377" y="308"/>
                    </a:lnTo>
                    <a:lnTo>
                      <a:pt x="7379" y="307"/>
                    </a:lnTo>
                    <a:lnTo>
                      <a:pt x="7387" y="313"/>
                    </a:lnTo>
                    <a:lnTo>
                      <a:pt x="7395" y="324"/>
                    </a:lnTo>
                    <a:lnTo>
                      <a:pt x="7402" y="336"/>
                    </a:lnTo>
                    <a:lnTo>
                      <a:pt x="7407" y="349"/>
                    </a:lnTo>
                    <a:lnTo>
                      <a:pt x="7409" y="358"/>
                    </a:lnTo>
                    <a:lnTo>
                      <a:pt x="7413" y="364"/>
                    </a:lnTo>
                    <a:lnTo>
                      <a:pt x="7416" y="368"/>
                    </a:lnTo>
                    <a:lnTo>
                      <a:pt x="7423" y="370"/>
                    </a:lnTo>
                    <a:lnTo>
                      <a:pt x="7427" y="371"/>
                    </a:lnTo>
                    <a:lnTo>
                      <a:pt x="7429" y="374"/>
                    </a:lnTo>
                    <a:lnTo>
                      <a:pt x="7432" y="376"/>
                    </a:lnTo>
                    <a:lnTo>
                      <a:pt x="7434" y="378"/>
                    </a:lnTo>
                    <a:lnTo>
                      <a:pt x="7437" y="386"/>
                    </a:lnTo>
                    <a:lnTo>
                      <a:pt x="7438" y="394"/>
                    </a:lnTo>
                    <a:lnTo>
                      <a:pt x="7439" y="397"/>
                    </a:lnTo>
                    <a:lnTo>
                      <a:pt x="7441" y="401"/>
                    </a:lnTo>
                    <a:lnTo>
                      <a:pt x="7445" y="403"/>
                    </a:lnTo>
                    <a:lnTo>
                      <a:pt x="7450" y="405"/>
                    </a:lnTo>
                    <a:lnTo>
                      <a:pt x="7460" y="406"/>
                    </a:lnTo>
                    <a:lnTo>
                      <a:pt x="7471" y="406"/>
                    </a:lnTo>
                    <a:lnTo>
                      <a:pt x="7484" y="405"/>
                    </a:lnTo>
                    <a:lnTo>
                      <a:pt x="7502" y="401"/>
                    </a:lnTo>
                    <a:lnTo>
                      <a:pt x="7519" y="397"/>
                    </a:lnTo>
                    <a:lnTo>
                      <a:pt x="7529" y="396"/>
                    </a:lnTo>
                    <a:lnTo>
                      <a:pt x="7532" y="396"/>
                    </a:lnTo>
                    <a:lnTo>
                      <a:pt x="7533" y="399"/>
                    </a:lnTo>
                    <a:lnTo>
                      <a:pt x="7533" y="403"/>
                    </a:lnTo>
                    <a:lnTo>
                      <a:pt x="7533" y="408"/>
                    </a:lnTo>
                    <a:lnTo>
                      <a:pt x="7530" y="419"/>
                    </a:lnTo>
                    <a:lnTo>
                      <a:pt x="7526" y="430"/>
                    </a:lnTo>
                    <a:lnTo>
                      <a:pt x="7515" y="446"/>
                    </a:lnTo>
                    <a:lnTo>
                      <a:pt x="7505" y="462"/>
                    </a:lnTo>
                    <a:lnTo>
                      <a:pt x="7504" y="466"/>
                    </a:lnTo>
                    <a:lnTo>
                      <a:pt x="7504" y="471"/>
                    </a:lnTo>
                    <a:lnTo>
                      <a:pt x="7505" y="475"/>
                    </a:lnTo>
                    <a:lnTo>
                      <a:pt x="7507" y="479"/>
                    </a:lnTo>
                    <a:lnTo>
                      <a:pt x="7509" y="484"/>
                    </a:lnTo>
                    <a:lnTo>
                      <a:pt x="7513" y="489"/>
                    </a:lnTo>
                    <a:lnTo>
                      <a:pt x="7516" y="494"/>
                    </a:lnTo>
                    <a:lnTo>
                      <a:pt x="7521" y="498"/>
                    </a:lnTo>
                    <a:lnTo>
                      <a:pt x="7526" y="503"/>
                    </a:lnTo>
                    <a:lnTo>
                      <a:pt x="7529" y="508"/>
                    </a:lnTo>
                    <a:lnTo>
                      <a:pt x="7532" y="514"/>
                    </a:lnTo>
                    <a:lnTo>
                      <a:pt x="7534" y="520"/>
                    </a:lnTo>
                    <a:lnTo>
                      <a:pt x="7536" y="532"/>
                    </a:lnTo>
                    <a:lnTo>
                      <a:pt x="7536" y="545"/>
                    </a:lnTo>
                    <a:lnTo>
                      <a:pt x="7536" y="551"/>
                    </a:lnTo>
                    <a:lnTo>
                      <a:pt x="7536" y="556"/>
                    </a:lnTo>
                    <a:lnTo>
                      <a:pt x="7538" y="559"/>
                    </a:lnTo>
                    <a:lnTo>
                      <a:pt x="7540" y="563"/>
                    </a:lnTo>
                    <a:lnTo>
                      <a:pt x="7545" y="570"/>
                    </a:lnTo>
                    <a:lnTo>
                      <a:pt x="7552" y="576"/>
                    </a:lnTo>
                    <a:lnTo>
                      <a:pt x="7555" y="580"/>
                    </a:lnTo>
                    <a:lnTo>
                      <a:pt x="7558" y="585"/>
                    </a:lnTo>
                    <a:lnTo>
                      <a:pt x="7560" y="591"/>
                    </a:lnTo>
                    <a:lnTo>
                      <a:pt x="7561" y="598"/>
                    </a:lnTo>
                    <a:lnTo>
                      <a:pt x="7564" y="610"/>
                    </a:lnTo>
                    <a:lnTo>
                      <a:pt x="7568" y="621"/>
                    </a:lnTo>
                    <a:lnTo>
                      <a:pt x="7573" y="632"/>
                    </a:lnTo>
                    <a:lnTo>
                      <a:pt x="7582" y="645"/>
                    </a:lnTo>
                    <a:lnTo>
                      <a:pt x="7589" y="658"/>
                    </a:lnTo>
                    <a:lnTo>
                      <a:pt x="7595" y="671"/>
                    </a:lnTo>
                    <a:lnTo>
                      <a:pt x="7597" y="676"/>
                    </a:lnTo>
                    <a:lnTo>
                      <a:pt x="7599" y="680"/>
                    </a:lnTo>
                    <a:lnTo>
                      <a:pt x="7602" y="683"/>
                    </a:lnTo>
                    <a:lnTo>
                      <a:pt x="7604" y="686"/>
                    </a:lnTo>
                    <a:lnTo>
                      <a:pt x="7611" y="690"/>
                    </a:lnTo>
                    <a:lnTo>
                      <a:pt x="7617" y="692"/>
                    </a:lnTo>
                    <a:lnTo>
                      <a:pt x="7620" y="695"/>
                    </a:lnTo>
                    <a:lnTo>
                      <a:pt x="7621" y="698"/>
                    </a:lnTo>
                    <a:lnTo>
                      <a:pt x="7621" y="703"/>
                    </a:lnTo>
                    <a:lnTo>
                      <a:pt x="7620" y="709"/>
                    </a:lnTo>
                    <a:lnTo>
                      <a:pt x="7617" y="722"/>
                    </a:lnTo>
                    <a:lnTo>
                      <a:pt x="7614" y="736"/>
                    </a:lnTo>
                    <a:lnTo>
                      <a:pt x="7614" y="742"/>
                    </a:lnTo>
                    <a:lnTo>
                      <a:pt x="7615" y="747"/>
                    </a:lnTo>
                    <a:lnTo>
                      <a:pt x="7616" y="750"/>
                    </a:lnTo>
                    <a:lnTo>
                      <a:pt x="7617" y="754"/>
                    </a:lnTo>
                    <a:lnTo>
                      <a:pt x="7623" y="759"/>
                    </a:lnTo>
                    <a:lnTo>
                      <a:pt x="7630" y="762"/>
                    </a:lnTo>
                    <a:lnTo>
                      <a:pt x="7637" y="766"/>
                    </a:lnTo>
                    <a:lnTo>
                      <a:pt x="7643" y="771"/>
                    </a:lnTo>
                    <a:lnTo>
                      <a:pt x="7648" y="777"/>
                    </a:lnTo>
                    <a:lnTo>
                      <a:pt x="7652" y="783"/>
                    </a:lnTo>
                    <a:lnTo>
                      <a:pt x="7655" y="790"/>
                    </a:lnTo>
                    <a:lnTo>
                      <a:pt x="7660" y="796"/>
                    </a:lnTo>
                    <a:lnTo>
                      <a:pt x="7662" y="797"/>
                    </a:lnTo>
                    <a:lnTo>
                      <a:pt x="7666" y="799"/>
                    </a:lnTo>
                    <a:lnTo>
                      <a:pt x="7671" y="799"/>
                    </a:lnTo>
                    <a:lnTo>
                      <a:pt x="7678" y="799"/>
                    </a:lnTo>
                    <a:lnTo>
                      <a:pt x="7684" y="798"/>
                    </a:lnTo>
                    <a:lnTo>
                      <a:pt x="7690" y="798"/>
                    </a:lnTo>
                    <a:lnTo>
                      <a:pt x="7694" y="799"/>
                    </a:lnTo>
                    <a:lnTo>
                      <a:pt x="7700" y="800"/>
                    </a:lnTo>
                    <a:lnTo>
                      <a:pt x="7710" y="805"/>
                    </a:lnTo>
                    <a:lnTo>
                      <a:pt x="7721" y="811"/>
                    </a:lnTo>
                    <a:lnTo>
                      <a:pt x="7725" y="815"/>
                    </a:lnTo>
                    <a:lnTo>
                      <a:pt x="7730" y="816"/>
                    </a:lnTo>
                    <a:lnTo>
                      <a:pt x="7735" y="816"/>
                    </a:lnTo>
                    <a:lnTo>
                      <a:pt x="7740" y="816"/>
                    </a:lnTo>
                    <a:lnTo>
                      <a:pt x="7748" y="812"/>
                    </a:lnTo>
                    <a:lnTo>
                      <a:pt x="7755" y="806"/>
                    </a:lnTo>
                    <a:lnTo>
                      <a:pt x="7763" y="799"/>
                    </a:lnTo>
                    <a:lnTo>
                      <a:pt x="7775" y="790"/>
                    </a:lnTo>
                    <a:lnTo>
                      <a:pt x="7787" y="781"/>
                    </a:lnTo>
                    <a:lnTo>
                      <a:pt x="7799" y="773"/>
                    </a:lnTo>
                    <a:lnTo>
                      <a:pt x="7804" y="771"/>
                    </a:lnTo>
                    <a:lnTo>
                      <a:pt x="7806" y="767"/>
                    </a:lnTo>
                    <a:lnTo>
                      <a:pt x="7810" y="765"/>
                    </a:lnTo>
                    <a:lnTo>
                      <a:pt x="7811" y="761"/>
                    </a:lnTo>
                    <a:lnTo>
                      <a:pt x="7813" y="753"/>
                    </a:lnTo>
                    <a:lnTo>
                      <a:pt x="7816" y="743"/>
                    </a:lnTo>
                    <a:lnTo>
                      <a:pt x="7817" y="739"/>
                    </a:lnTo>
                    <a:lnTo>
                      <a:pt x="7818" y="735"/>
                    </a:lnTo>
                    <a:lnTo>
                      <a:pt x="7822" y="731"/>
                    </a:lnTo>
                    <a:lnTo>
                      <a:pt x="7824" y="729"/>
                    </a:lnTo>
                    <a:lnTo>
                      <a:pt x="7828" y="728"/>
                    </a:lnTo>
                    <a:lnTo>
                      <a:pt x="7831" y="728"/>
                    </a:lnTo>
                    <a:lnTo>
                      <a:pt x="7834" y="729"/>
                    </a:lnTo>
                    <a:lnTo>
                      <a:pt x="7837" y="731"/>
                    </a:lnTo>
                    <a:lnTo>
                      <a:pt x="7844" y="736"/>
                    </a:lnTo>
                    <a:lnTo>
                      <a:pt x="7854" y="741"/>
                    </a:lnTo>
                    <a:lnTo>
                      <a:pt x="7866" y="747"/>
                    </a:lnTo>
                    <a:lnTo>
                      <a:pt x="7880" y="753"/>
                    </a:lnTo>
                    <a:lnTo>
                      <a:pt x="7887" y="755"/>
                    </a:lnTo>
                    <a:lnTo>
                      <a:pt x="7894" y="756"/>
                    </a:lnTo>
                    <a:lnTo>
                      <a:pt x="7901" y="758"/>
                    </a:lnTo>
                    <a:lnTo>
                      <a:pt x="7908" y="758"/>
                    </a:lnTo>
                    <a:lnTo>
                      <a:pt x="7914" y="758"/>
                    </a:lnTo>
                    <a:lnTo>
                      <a:pt x="7922" y="756"/>
                    </a:lnTo>
                    <a:lnTo>
                      <a:pt x="7926" y="755"/>
                    </a:lnTo>
                    <a:lnTo>
                      <a:pt x="7931" y="753"/>
                    </a:lnTo>
                    <a:lnTo>
                      <a:pt x="7942" y="747"/>
                    </a:lnTo>
                    <a:lnTo>
                      <a:pt x="7956" y="743"/>
                    </a:lnTo>
                    <a:lnTo>
                      <a:pt x="7963" y="742"/>
                    </a:lnTo>
                    <a:lnTo>
                      <a:pt x="7970" y="742"/>
                    </a:lnTo>
                    <a:lnTo>
                      <a:pt x="7977" y="745"/>
                    </a:lnTo>
                    <a:lnTo>
                      <a:pt x="7983" y="748"/>
                    </a:lnTo>
                    <a:lnTo>
                      <a:pt x="7989" y="752"/>
                    </a:lnTo>
                    <a:lnTo>
                      <a:pt x="7995" y="754"/>
                    </a:lnTo>
                    <a:lnTo>
                      <a:pt x="8000" y="755"/>
                    </a:lnTo>
                    <a:lnTo>
                      <a:pt x="8006" y="756"/>
                    </a:lnTo>
                    <a:lnTo>
                      <a:pt x="8011" y="756"/>
                    </a:lnTo>
                    <a:lnTo>
                      <a:pt x="8014" y="755"/>
                    </a:lnTo>
                    <a:lnTo>
                      <a:pt x="8019" y="754"/>
                    </a:lnTo>
                    <a:lnTo>
                      <a:pt x="8023" y="752"/>
                    </a:lnTo>
                    <a:lnTo>
                      <a:pt x="8026" y="749"/>
                    </a:lnTo>
                    <a:lnTo>
                      <a:pt x="8029" y="746"/>
                    </a:lnTo>
                    <a:lnTo>
                      <a:pt x="8030" y="741"/>
                    </a:lnTo>
                    <a:lnTo>
                      <a:pt x="8031" y="736"/>
                    </a:lnTo>
                    <a:lnTo>
                      <a:pt x="8032" y="725"/>
                    </a:lnTo>
                    <a:lnTo>
                      <a:pt x="8033" y="716"/>
                    </a:lnTo>
                    <a:lnTo>
                      <a:pt x="8034" y="712"/>
                    </a:lnTo>
                    <a:lnTo>
                      <a:pt x="8037" y="709"/>
                    </a:lnTo>
                    <a:lnTo>
                      <a:pt x="8040" y="708"/>
                    </a:lnTo>
                    <a:lnTo>
                      <a:pt x="8043" y="706"/>
                    </a:lnTo>
                    <a:lnTo>
                      <a:pt x="8050" y="708"/>
                    </a:lnTo>
                    <a:lnTo>
                      <a:pt x="8056" y="710"/>
                    </a:lnTo>
                    <a:lnTo>
                      <a:pt x="8064" y="714"/>
                    </a:lnTo>
                    <a:lnTo>
                      <a:pt x="8072" y="717"/>
                    </a:lnTo>
                    <a:lnTo>
                      <a:pt x="8078" y="718"/>
                    </a:lnTo>
                    <a:lnTo>
                      <a:pt x="8083" y="718"/>
                    </a:lnTo>
                    <a:lnTo>
                      <a:pt x="8088" y="717"/>
                    </a:lnTo>
                    <a:lnTo>
                      <a:pt x="8093" y="716"/>
                    </a:lnTo>
                    <a:lnTo>
                      <a:pt x="8106" y="709"/>
                    </a:lnTo>
                    <a:lnTo>
                      <a:pt x="8122" y="698"/>
                    </a:lnTo>
                    <a:lnTo>
                      <a:pt x="8139" y="687"/>
                    </a:lnTo>
                    <a:lnTo>
                      <a:pt x="8150" y="678"/>
                    </a:lnTo>
                    <a:lnTo>
                      <a:pt x="8153" y="676"/>
                    </a:lnTo>
                    <a:lnTo>
                      <a:pt x="8156" y="671"/>
                    </a:lnTo>
                    <a:lnTo>
                      <a:pt x="8158" y="667"/>
                    </a:lnTo>
                    <a:lnTo>
                      <a:pt x="8158" y="663"/>
                    </a:lnTo>
                    <a:lnTo>
                      <a:pt x="8158" y="653"/>
                    </a:lnTo>
                    <a:lnTo>
                      <a:pt x="8156" y="643"/>
                    </a:lnTo>
                    <a:lnTo>
                      <a:pt x="8155" y="639"/>
                    </a:lnTo>
                    <a:lnTo>
                      <a:pt x="8156" y="635"/>
                    </a:lnTo>
                    <a:lnTo>
                      <a:pt x="8158" y="632"/>
                    </a:lnTo>
                    <a:lnTo>
                      <a:pt x="8162" y="628"/>
                    </a:lnTo>
                    <a:lnTo>
                      <a:pt x="8170" y="622"/>
                    </a:lnTo>
                    <a:lnTo>
                      <a:pt x="8179" y="617"/>
                    </a:lnTo>
                    <a:lnTo>
                      <a:pt x="8183" y="614"/>
                    </a:lnTo>
                    <a:lnTo>
                      <a:pt x="8184" y="610"/>
                    </a:lnTo>
                    <a:lnTo>
                      <a:pt x="8185" y="605"/>
                    </a:lnTo>
                    <a:lnTo>
                      <a:pt x="8187" y="600"/>
                    </a:lnTo>
                    <a:lnTo>
                      <a:pt x="8185" y="589"/>
                    </a:lnTo>
                    <a:lnTo>
                      <a:pt x="8184" y="578"/>
                    </a:lnTo>
                    <a:lnTo>
                      <a:pt x="8184" y="573"/>
                    </a:lnTo>
                    <a:lnTo>
                      <a:pt x="8185" y="570"/>
                    </a:lnTo>
                    <a:lnTo>
                      <a:pt x="8187" y="569"/>
                    </a:lnTo>
                    <a:lnTo>
                      <a:pt x="8189" y="567"/>
                    </a:lnTo>
                    <a:lnTo>
                      <a:pt x="8195" y="566"/>
                    </a:lnTo>
                    <a:lnTo>
                      <a:pt x="8202" y="567"/>
                    </a:lnTo>
                    <a:lnTo>
                      <a:pt x="8206" y="567"/>
                    </a:lnTo>
                    <a:lnTo>
                      <a:pt x="8210" y="566"/>
                    </a:lnTo>
                    <a:lnTo>
                      <a:pt x="8215" y="564"/>
                    </a:lnTo>
                    <a:lnTo>
                      <a:pt x="8219" y="561"/>
                    </a:lnTo>
                    <a:lnTo>
                      <a:pt x="8225" y="559"/>
                    </a:lnTo>
                    <a:lnTo>
                      <a:pt x="8229" y="557"/>
                    </a:lnTo>
                    <a:lnTo>
                      <a:pt x="8235" y="556"/>
                    </a:lnTo>
                    <a:lnTo>
                      <a:pt x="8241" y="556"/>
                    </a:lnTo>
                    <a:lnTo>
                      <a:pt x="8250" y="563"/>
                    </a:lnTo>
                    <a:lnTo>
                      <a:pt x="8269" y="578"/>
                    </a:lnTo>
                    <a:lnTo>
                      <a:pt x="8284" y="588"/>
                    </a:lnTo>
                    <a:lnTo>
                      <a:pt x="8298" y="600"/>
                    </a:lnTo>
                    <a:lnTo>
                      <a:pt x="8310" y="611"/>
                    </a:lnTo>
                    <a:lnTo>
                      <a:pt x="8321" y="624"/>
                    </a:lnTo>
                    <a:lnTo>
                      <a:pt x="8332" y="639"/>
                    </a:lnTo>
                    <a:lnTo>
                      <a:pt x="8346" y="658"/>
                    </a:lnTo>
                    <a:lnTo>
                      <a:pt x="8354" y="667"/>
                    </a:lnTo>
                    <a:lnTo>
                      <a:pt x="8363" y="676"/>
                    </a:lnTo>
                    <a:lnTo>
                      <a:pt x="8371" y="685"/>
                    </a:lnTo>
                    <a:lnTo>
                      <a:pt x="8379" y="692"/>
                    </a:lnTo>
                    <a:lnTo>
                      <a:pt x="8396" y="706"/>
                    </a:lnTo>
                    <a:lnTo>
                      <a:pt x="8409" y="721"/>
                    </a:lnTo>
                    <a:lnTo>
                      <a:pt x="8418" y="733"/>
                    </a:lnTo>
                    <a:lnTo>
                      <a:pt x="8429" y="743"/>
                    </a:lnTo>
                    <a:lnTo>
                      <a:pt x="8436" y="750"/>
                    </a:lnTo>
                    <a:lnTo>
                      <a:pt x="8442" y="756"/>
                    </a:lnTo>
                    <a:lnTo>
                      <a:pt x="8448" y="762"/>
                    </a:lnTo>
                    <a:lnTo>
                      <a:pt x="8455" y="766"/>
                    </a:lnTo>
                    <a:lnTo>
                      <a:pt x="8464" y="768"/>
                    </a:lnTo>
                    <a:lnTo>
                      <a:pt x="8471" y="772"/>
                    </a:lnTo>
                    <a:lnTo>
                      <a:pt x="8477" y="778"/>
                    </a:lnTo>
                    <a:lnTo>
                      <a:pt x="8484" y="786"/>
                    </a:lnTo>
                    <a:lnTo>
                      <a:pt x="8487" y="791"/>
                    </a:lnTo>
                    <a:lnTo>
                      <a:pt x="8491" y="797"/>
                    </a:lnTo>
                    <a:lnTo>
                      <a:pt x="8493" y="804"/>
                    </a:lnTo>
                    <a:lnTo>
                      <a:pt x="8494" y="811"/>
                    </a:lnTo>
                    <a:lnTo>
                      <a:pt x="8496" y="817"/>
                    </a:lnTo>
                    <a:lnTo>
                      <a:pt x="8497" y="823"/>
                    </a:lnTo>
                    <a:lnTo>
                      <a:pt x="8497" y="829"/>
                    </a:lnTo>
                    <a:lnTo>
                      <a:pt x="8496" y="834"/>
                    </a:lnTo>
                    <a:lnTo>
                      <a:pt x="8491" y="842"/>
                    </a:lnTo>
                    <a:lnTo>
                      <a:pt x="8484" y="854"/>
                    </a:lnTo>
                    <a:lnTo>
                      <a:pt x="8475" y="866"/>
                    </a:lnTo>
                    <a:lnTo>
                      <a:pt x="8471" y="875"/>
                    </a:lnTo>
                    <a:lnTo>
                      <a:pt x="8466" y="885"/>
                    </a:lnTo>
                    <a:lnTo>
                      <a:pt x="8460" y="893"/>
                    </a:lnTo>
                    <a:lnTo>
                      <a:pt x="8454" y="900"/>
                    </a:lnTo>
                    <a:lnTo>
                      <a:pt x="8448" y="905"/>
                    </a:lnTo>
                    <a:lnTo>
                      <a:pt x="8445" y="911"/>
                    </a:lnTo>
                    <a:lnTo>
                      <a:pt x="8442" y="919"/>
                    </a:lnTo>
                    <a:lnTo>
                      <a:pt x="8441" y="923"/>
                    </a:lnTo>
                    <a:lnTo>
                      <a:pt x="8441" y="929"/>
                    </a:lnTo>
                    <a:lnTo>
                      <a:pt x="8441" y="934"/>
                    </a:lnTo>
                    <a:lnTo>
                      <a:pt x="8442" y="939"/>
                    </a:lnTo>
                    <a:lnTo>
                      <a:pt x="8446" y="951"/>
                    </a:lnTo>
                    <a:lnTo>
                      <a:pt x="8449" y="966"/>
                    </a:lnTo>
                    <a:lnTo>
                      <a:pt x="8452" y="980"/>
                    </a:lnTo>
                    <a:lnTo>
                      <a:pt x="8453" y="992"/>
                    </a:lnTo>
                    <a:lnTo>
                      <a:pt x="8452" y="1002"/>
                    </a:lnTo>
                    <a:lnTo>
                      <a:pt x="8448" y="1012"/>
                    </a:lnTo>
                    <a:lnTo>
                      <a:pt x="8442" y="1023"/>
                    </a:lnTo>
                    <a:lnTo>
                      <a:pt x="8434" y="1033"/>
                    </a:lnTo>
                    <a:lnTo>
                      <a:pt x="8424" y="1042"/>
                    </a:lnTo>
                    <a:lnTo>
                      <a:pt x="8416" y="1049"/>
                    </a:lnTo>
                    <a:lnTo>
                      <a:pt x="8408" y="1052"/>
                    </a:lnTo>
                    <a:lnTo>
                      <a:pt x="8402" y="1056"/>
                    </a:lnTo>
                    <a:lnTo>
                      <a:pt x="8396" y="1061"/>
                    </a:lnTo>
                    <a:lnTo>
                      <a:pt x="8391" y="1065"/>
                    </a:lnTo>
                    <a:lnTo>
                      <a:pt x="8390" y="1069"/>
                    </a:lnTo>
                    <a:lnTo>
                      <a:pt x="8389" y="1073"/>
                    </a:lnTo>
                    <a:lnTo>
                      <a:pt x="8389" y="1077"/>
                    </a:lnTo>
                    <a:lnTo>
                      <a:pt x="8389" y="1082"/>
                    </a:lnTo>
                    <a:lnTo>
                      <a:pt x="8390" y="1095"/>
                    </a:lnTo>
                    <a:lnTo>
                      <a:pt x="8389" y="1111"/>
                    </a:lnTo>
                    <a:lnTo>
                      <a:pt x="8386" y="1126"/>
                    </a:lnTo>
                    <a:lnTo>
                      <a:pt x="8383" y="1139"/>
                    </a:lnTo>
                    <a:lnTo>
                      <a:pt x="8378" y="1151"/>
                    </a:lnTo>
                    <a:lnTo>
                      <a:pt x="8372" y="1161"/>
                    </a:lnTo>
                    <a:lnTo>
                      <a:pt x="8366" y="1171"/>
                    </a:lnTo>
                    <a:lnTo>
                      <a:pt x="8361" y="1183"/>
                    </a:lnTo>
                    <a:lnTo>
                      <a:pt x="8358" y="1196"/>
                    </a:lnTo>
                    <a:lnTo>
                      <a:pt x="8352" y="1209"/>
                    </a:lnTo>
                    <a:lnTo>
                      <a:pt x="8347" y="1221"/>
                    </a:lnTo>
                    <a:lnTo>
                      <a:pt x="8342" y="1232"/>
                    </a:lnTo>
                    <a:lnTo>
                      <a:pt x="8340" y="1245"/>
                    </a:lnTo>
                    <a:lnTo>
                      <a:pt x="8336" y="1259"/>
                    </a:lnTo>
                    <a:lnTo>
                      <a:pt x="8335" y="1275"/>
                    </a:lnTo>
                    <a:lnTo>
                      <a:pt x="8335" y="1291"/>
                    </a:lnTo>
                    <a:lnTo>
                      <a:pt x="8336" y="1307"/>
                    </a:lnTo>
                    <a:lnTo>
                      <a:pt x="8338" y="1319"/>
                    </a:lnTo>
                    <a:lnTo>
                      <a:pt x="8338" y="1328"/>
                    </a:lnTo>
                    <a:lnTo>
                      <a:pt x="8338" y="1336"/>
                    </a:lnTo>
                    <a:lnTo>
                      <a:pt x="8339" y="1344"/>
                    </a:lnTo>
                    <a:lnTo>
                      <a:pt x="8340" y="1351"/>
                    </a:lnTo>
                    <a:lnTo>
                      <a:pt x="8341" y="1357"/>
                    </a:lnTo>
                    <a:lnTo>
                      <a:pt x="8344" y="1364"/>
                    </a:lnTo>
                    <a:lnTo>
                      <a:pt x="8346" y="1371"/>
                    </a:lnTo>
                    <a:lnTo>
                      <a:pt x="8347" y="1378"/>
                    </a:lnTo>
                    <a:lnTo>
                      <a:pt x="8348" y="1386"/>
                    </a:lnTo>
                    <a:lnTo>
                      <a:pt x="8348" y="1397"/>
                    </a:lnTo>
                    <a:lnTo>
                      <a:pt x="8348" y="1401"/>
                    </a:lnTo>
                    <a:lnTo>
                      <a:pt x="8347" y="1404"/>
                    </a:lnTo>
                    <a:lnTo>
                      <a:pt x="8346" y="1407"/>
                    </a:lnTo>
                    <a:lnTo>
                      <a:pt x="8345" y="1408"/>
                    </a:lnTo>
                    <a:lnTo>
                      <a:pt x="8341" y="1409"/>
                    </a:lnTo>
                    <a:lnTo>
                      <a:pt x="8336" y="1410"/>
                    </a:lnTo>
                    <a:lnTo>
                      <a:pt x="8334" y="1411"/>
                    </a:lnTo>
                    <a:lnTo>
                      <a:pt x="8332" y="1413"/>
                    </a:lnTo>
                    <a:lnTo>
                      <a:pt x="8330" y="1414"/>
                    </a:lnTo>
                    <a:lnTo>
                      <a:pt x="8330" y="1416"/>
                    </a:lnTo>
                    <a:lnTo>
                      <a:pt x="8332" y="1422"/>
                    </a:lnTo>
                    <a:lnTo>
                      <a:pt x="8338" y="1430"/>
                    </a:lnTo>
                    <a:lnTo>
                      <a:pt x="8346" y="1441"/>
                    </a:lnTo>
                    <a:lnTo>
                      <a:pt x="8357" y="1455"/>
                    </a:lnTo>
                    <a:lnTo>
                      <a:pt x="8367" y="1472"/>
                    </a:lnTo>
                    <a:lnTo>
                      <a:pt x="8376" y="1487"/>
                    </a:lnTo>
                    <a:lnTo>
                      <a:pt x="8379" y="1495"/>
                    </a:lnTo>
                    <a:lnTo>
                      <a:pt x="8382" y="1503"/>
                    </a:lnTo>
                    <a:lnTo>
                      <a:pt x="8383" y="1511"/>
                    </a:lnTo>
                    <a:lnTo>
                      <a:pt x="8384" y="1519"/>
                    </a:lnTo>
                    <a:lnTo>
                      <a:pt x="8384" y="1536"/>
                    </a:lnTo>
                    <a:lnTo>
                      <a:pt x="8384" y="1553"/>
                    </a:lnTo>
                    <a:lnTo>
                      <a:pt x="8382" y="1572"/>
                    </a:lnTo>
                    <a:lnTo>
                      <a:pt x="8377" y="1592"/>
                    </a:lnTo>
                    <a:lnTo>
                      <a:pt x="8374" y="1601"/>
                    </a:lnTo>
                    <a:lnTo>
                      <a:pt x="8371" y="1611"/>
                    </a:lnTo>
                    <a:lnTo>
                      <a:pt x="8368" y="1618"/>
                    </a:lnTo>
                    <a:lnTo>
                      <a:pt x="8365" y="1623"/>
                    </a:lnTo>
                    <a:lnTo>
                      <a:pt x="8361" y="1626"/>
                    </a:lnTo>
                    <a:lnTo>
                      <a:pt x="8358" y="1629"/>
                    </a:lnTo>
                    <a:lnTo>
                      <a:pt x="8353" y="1631"/>
                    </a:lnTo>
                    <a:lnTo>
                      <a:pt x="8349" y="1632"/>
                    </a:lnTo>
                    <a:lnTo>
                      <a:pt x="8339" y="1632"/>
                    </a:lnTo>
                    <a:lnTo>
                      <a:pt x="8327" y="1632"/>
                    </a:lnTo>
                    <a:lnTo>
                      <a:pt x="8313" y="1631"/>
                    </a:lnTo>
                    <a:lnTo>
                      <a:pt x="8300" y="1632"/>
                    </a:lnTo>
                    <a:lnTo>
                      <a:pt x="8292" y="1635"/>
                    </a:lnTo>
                    <a:lnTo>
                      <a:pt x="8286" y="1638"/>
                    </a:lnTo>
                    <a:lnTo>
                      <a:pt x="8283" y="1643"/>
                    </a:lnTo>
                    <a:lnTo>
                      <a:pt x="8279" y="1649"/>
                    </a:lnTo>
                    <a:lnTo>
                      <a:pt x="8275" y="1664"/>
                    </a:lnTo>
                    <a:lnTo>
                      <a:pt x="8272" y="1684"/>
                    </a:lnTo>
                    <a:lnTo>
                      <a:pt x="8269" y="1704"/>
                    </a:lnTo>
                    <a:lnTo>
                      <a:pt x="8264" y="1725"/>
                    </a:lnTo>
                    <a:lnTo>
                      <a:pt x="8257" y="1749"/>
                    </a:lnTo>
                    <a:lnTo>
                      <a:pt x="8251" y="1774"/>
                    </a:lnTo>
                    <a:lnTo>
                      <a:pt x="8245" y="1798"/>
                    </a:lnTo>
                    <a:lnTo>
                      <a:pt x="8241" y="1819"/>
                    </a:lnTo>
                    <a:lnTo>
                      <a:pt x="8239" y="1844"/>
                    </a:lnTo>
                    <a:lnTo>
                      <a:pt x="8237" y="1875"/>
                    </a:lnTo>
                    <a:lnTo>
                      <a:pt x="8234" y="1905"/>
                    </a:lnTo>
                    <a:lnTo>
                      <a:pt x="8234" y="1927"/>
                    </a:lnTo>
                    <a:lnTo>
                      <a:pt x="8235" y="1945"/>
                    </a:lnTo>
                    <a:lnTo>
                      <a:pt x="8239" y="1962"/>
                    </a:lnTo>
                    <a:lnTo>
                      <a:pt x="8244" y="1978"/>
                    </a:lnTo>
                    <a:lnTo>
                      <a:pt x="8247" y="1991"/>
                    </a:lnTo>
                    <a:lnTo>
                      <a:pt x="8252" y="2002"/>
                    </a:lnTo>
                    <a:lnTo>
                      <a:pt x="8257" y="2010"/>
                    </a:lnTo>
                    <a:lnTo>
                      <a:pt x="8258" y="2015"/>
                    </a:lnTo>
                    <a:lnTo>
                      <a:pt x="8259" y="2020"/>
                    </a:lnTo>
                    <a:lnTo>
                      <a:pt x="8259" y="2025"/>
                    </a:lnTo>
                    <a:lnTo>
                      <a:pt x="8259" y="2032"/>
                    </a:lnTo>
                    <a:lnTo>
                      <a:pt x="8256" y="2042"/>
                    </a:lnTo>
                    <a:lnTo>
                      <a:pt x="8253" y="2051"/>
                    </a:lnTo>
                    <a:lnTo>
                      <a:pt x="8251" y="2058"/>
                    </a:lnTo>
                    <a:lnTo>
                      <a:pt x="8248" y="2067"/>
                    </a:lnTo>
                    <a:lnTo>
                      <a:pt x="8247" y="2077"/>
                    </a:lnTo>
                    <a:lnTo>
                      <a:pt x="8246" y="2086"/>
                    </a:lnTo>
                    <a:lnTo>
                      <a:pt x="8242" y="2094"/>
                    </a:lnTo>
                    <a:lnTo>
                      <a:pt x="8238" y="2102"/>
                    </a:lnTo>
                    <a:lnTo>
                      <a:pt x="8232" y="2109"/>
                    </a:lnTo>
                    <a:lnTo>
                      <a:pt x="8229" y="2111"/>
                    </a:lnTo>
                    <a:lnTo>
                      <a:pt x="8229" y="2108"/>
                    </a:lnTo>
                    <a:lnTo>
                      <a:pt x="8229" y="2100"/>
                    </a:lnTo>
                    <a:lnTo>
                      <a:pt x="8228" y="2091"/>
                    </a:lnTo>
                    <a:lnTo>
                      <a:pt x="8226" y="2084"/>
                    </a:lnTo>
                    <a:lnTo>
                      <a:pt x="8223" y="2079"/>
                    </a:lnTo>
                    <a:lnTo>
                      <a:pt x="8220" y="2075"/>
                    </a:lnTo>
                    <a:lnTo>
                      <a:pt x="8214" y="2069"/>
                    </a:lnTo>
                    <a:lnTo>
                      <a:pt x="8208" y="2061"/>
                    </a:lnTo>
                    <a:lnTo>
                      <a:pt x="8203" y="2053"/>
                    </a:lnTo>
                    <a:lnTo>
                      <a:pt x="8198" y="2044"/>
                    </a:lnTo>
                    <a:lnTo>
                      <a:pt x="8194" y="2032"/>
                    </a:lnTo>
                    <a:lnTo>
                      <a:pt x="8188" y="2016"/>
                    </a:lnTo>
                    <a:lnTo>
                      <a:pt x="8182" y="2001"/>
                    </a:lnTo>
                    <a:lnTo>
                      <a:pt x="8177" y="1988"/>
                    </a:lnTo>
                    <a:lnTo>
                      <a:pt x="8174" y="1977"/>
                    </a:lnTo>
                    <a:lnTo>
                      <a:pt x="8169" y="1964"/>
                    </a:lnTo>
                    <a:lnTo>
                      <a:pt x="8164" y="1951"/>
                    </a:lnTo>
                    <a:lnTo>
                      <a:pt x="8159" y="1940"/>
                    </a:lnTo>
                    <a:lnTo>
                      <a:pt x="8157" y="1935"/>
                    </a:lnTo>
                    <a:lnTo>
                      <a:pt x="8155" y="1933"/>
                    </a:lnTo>
                    <a:lnTo>
                      <a:pt x="8153" y="1933"/>
                    </a:lnTo>
                    <a:lnTo>
                      <a:pt x="8151" y="1933"/>
                    </a:lnTo>
                    <a:lnTo>
                      <a:pt x="8146" y="1935"/>
                    </a:lnTo>
                    <a:lnTo>
                      <a:pt x="8140" y="1941"/>
                    </a:lnTo>
                    <a:lnTo>
                      <a:pt x="8125" y="1957"/>
                    </a:lnTo>
                    <a:lnTo>
                      <a:pt x="8109" y="1975"/>
                    </a:lnTo>
                    <a:lnTo>
                      <a:pt x="8094" y="1994"/>
                    </a:lnTo>
                    <a:lnTo>
                      <a:pt x="8081" y="2010"/>
                    </a:lnTo>
                    <a:lnTo>
                      <a:pt x="8065" y="2032"/>
                    </a:lnTo>
                    <a:lnTo>
                      <a:pt x="8049" y="2054"/>
                    </a:lnTo>
                    <a:lnTo>
                      <a:pt x="8032" y="2076"/>
                    </a:lnTo>
                    <a:lnTo>
                      <a:pt x="8019" y="2097"/>
                    </a:lnTo>
                    <a:lnTo>
                      <a:pt x="8008" y="2116"/>
                    </a:lnTo>
                    <a:lnTo>
                      <a:pt x="8001" y="2135"/>
                    </a:lnTo>
                    <a:lnTo>
                      <a:pt x="7995" y="2152"/>
                    </a:lnTo>
                    <a:lnTo>
                      <a:pt x="7988" y="2164"/>
                    </a:lnTo>
                    <a:lnTo>
                      <a:pt x="7977" y="2176"/>
                    </a:lnTo>
                    <a:lnTo>
                      <a:pt x="7963" y="2187"/>
                    </a:lnTo>
                    <a:lnTo>
                      <a:pt x="7955" y="2193"/>
                    </a:lnTo>
                    <a:lnTo>
                      <a:pt x="7946" y="2198"/>
                    </a:lnTo>
                    <a:lnTo>
                      <a:pt x="7939" y="2202"/>
                    </a:lnTo>
                    <a:lnTo>
                      <a:pt x="7933" y="2204"/>
                    </a:lnTo>
                    <a:lnTo>
                      <a:pt x="7927" y="2206"/>
                    </a:lnTo>
                    <a:lnTo>
                      <a:pt x="7922" y="2209"/>
                    </a:lnTo>
                    <a:lnTo>
                      <a:pt x="7917" y="2211"/>
                    </a:lnTo>
                    <a:lnTo>
                      <a:pt x="7912" y="2215"/>
                    </a:lnTo>
                    <a:lnTo>
                      <a:pt x="7908" y="2220"/>
                    </a:lnTo>
                    <a:lnTo>
                      <a:pt x="7905" y="2224"/>
                    </a:lnTo>
                    <a:lnTo>
                      <a:pt x="7903" y="2230"/>
                    </a:lnTo>
                    <a:lnTo>
                      <a:pt x="7900" y="2236"/>
                    </a:lnTo>
                    <a:lnTo>
                      <a:pt x="7897" y="2250"/>
                    </a:lnTo>
                    <a:lnTo>
                      <a:pt x="7893" y="2266"/>
                    </a:lnTo>
                    <a:lnTo>
                      <a:pt x="7891" y="2273"/>
                    </a:lnTo>
                    <a:lnTo>
                      <a:pt x="7887" y="2280"/>
                    </a:lnTo>
                    <a:lnTo>
                      <a:pt x="7883" y="2286"/>
                    </a:lnTo>
                    <a:lnTo>
                      <a:pt x="7879" y="2291"/>
                    </a:lnTo>
                    <a:lnTo>
                      <a:pt x="7867" y="2300"/>
                    </a:lnTo>
                    <a:lnTo>
                      <a:pt x="7851" y="2310"/>
                    </a:lnTo>
                    <a:lnTo>
                      <a:pt x="7832" y="2322"/>
                    </a:lnTo>
                    <a:lnTo>
                      <a:pt x="7815" y="2335"/>
                    </a:lnTo>
                    <a:lnTo>
                      <a:pt x="7794" y="2353"/>
                    </a:lnTo>
                    <a:lnTo>
                      <a:pt x="7771" y="2372"/>
                    </a:lnTo>
                    <a:lnTo>
                      <a:pt x="7748" y="2391"/>
                    </a:lnTo>
                    <a:lnTo>
                      <a:pt x="7730" y="2407"/>
                    </a:lnTo>
                    <a:lnTo>
                      <a:pt x="7724" y="2414"/>
                    </a:lnTo>
                    <a:lnTo>
                      <a:pt x="7718" y="2422"/>
                    </a:lnTo>
                    <a:lnTo>
                      <a:pt x="7715" y="2430"/>
                    </a:lnTo>
                    <a:lnTo>
                      <a:pt x="7712" y="2439"/>
                    </a:lnTo>
                    <a:lnTo>
                      <a:pt x="7708" y="2455"/>
                    </a:lnTo>
                    <a:lnTo>
                      <a:pt x="7704" y="2469"/>
                    </a:lnTo>
                    <a:lnTo>
                      <a:pt x="7699" y="2482"/>
                    </a:lnTo>
                    <a:lnTo>
                      <a:pt x="7693" y="2494"/>
                    </a:lnTo>
                    <a:lnTo>
                      <a:pt x="7691" y="2500"/>
                    </a:lnTo>
                    <a:lnTo>
                      <a:pt x="7691" y="2505"/>
                    </a:lnTo>
                    <a:lnTo>
                      <a:pt x="7691" y="2507"/>
                    </a:lnTo>
                    <a:lnTo>
                      <a:pt x="7692" y="2510"/>
                    </a:lnTo>
                    <a:lnTo>
                      <a:pt x="7693" y="2511"/>
                    </a:lnTo>
                    <a:lnTo>
                      <a:pt x="7694" y="2513"/>
                    </a:lnTo>
                    <a:lnTo>
                      <a:pt x="7699" y="2516"/>
                    </a:lnTo>
                    <a:lnTo>
                      <a:pt x="7702" y="2519"/>
                    </a:lnTo>
                    <a:lnTo>
                      <a:pt x="7704" y="2523"/>
                    </a:lnTo>
                    <a:lnTo>
                      <a:pt x="7705" y="2526"/>
                    </a:lnTo>
                    <a:lnTo>
                      <a:pt x="7708" y="2535"/>
                    </a:lnTo>
                    <a:lnTo>
                      <a:pt x="7710" y="2544"/>
                    </a:lnTo>
                    <a:lnTo>
                      <a:pt x="7715" y="2554"/>
                    </a:lnTo>
                    <a:lnTo>
                      <a:pt x="7721" y="2563"/>
                    </a:lnTo>
                    <a:lnTo>
                      <a:pt x="7729" y="2570"/>
                    </a:lnTo>
                    <a:lnTo>
                      <a:pt x="7740" y="2577"/>
                    </a:lnTo>
                    <a:lnTo>
                      <a:pt x="7753" y="2586"/>
                    </a:lnTo>
                    <a:lnTo>
                      <a:pt x="7769" y="2593"/>
                    </a:lnTo>
                    <a:lnTo>
                      <a:pt x="7785" y="2601"/>
                    </a:lnTo>
                    <a:lnTo>
                      <a:pt x="7799" y="2607"/>
                    </a:lnTo>
                    <a:lnTo>
                      <a:pt x="7804" y="2611"/>
                    </a:lnTo>
                    <a:lnTo>
                      <a:pt x="7807" y="2614"/>
                    </a:lnTo>
                    <a:lnTo>
                      <a:pt x="7809" y="2618"/>
                    </a:lnTo>
                    <a:lnTo>
                      <a:pt x="7810" y="2622"/>
                    </a:lnTo>
                    <a:lnTo>
                      <a:pt x="7811" y="2636"/>
                    </a:lnTo>
                    <a:lnTo>
                      <a:pt x="7810" y="2651"/>
                    </a:lnTo>
                    <a:lnTo>
                      <a:pt x="7810" y="2659"/>
                    </a:lnTo>
                    <a:lnTo>
                      <a:pt x="7811" y="2665"/>
                    </a:lnTo>
                    <a:lnTo>
                      <a:pt x="7812" y="2670"/>
                    </a:lnTo>
                    <a:lnTo>
                      <a:pt x="7815" y="2672"/>
                    </a:lnTo>
                    <a:lnTo>
                      <a:pt x="7818" y="2675"/>
                    </a:lnTo>
                    <a:lnTo>
                      <a:pt x="7822" y="2675"/>
                    </a:lnTo>
                    <a:lnTo>
                      <a:pt x="7826" y="2675"/>
                    </a:lnTo>
                    <a:lnTo>
                      <a:pt x="7832" y="2675"/>
                    </a:lnTo>
                    <a:lnTo>
                      <a:pt x="7837" y="2676"/>
                    </a:lnTo>
                    <a:lnTo>
                      <a:pt x="7841" y="2678"/>
                    </a:lnTo>
                    <a:lnTo>
                      <a:pt x="7843" y="2681"/>
                    </a:lnTo>
                    <a:lnTo>
                      <a:pt x="7844" y="2685"/>
                    </a:lnTo>
                    <a:lnTo>
                      <a:pt x="7845" y="2696"/>
                    </a:lnTo>
                    <a:lnTo>
                      <a:pt x="7847" y="2710"/>
                    </a:lnTo>
                    <a:lnTo>
                      <a:pt x="7849" y="2719"/>
                    </a:lnTo>
                    <a:lnTo>
                      <a:pt x="7851" y="2727"/>
                    </a:lnTo>
                    <a:lnTo>
                      <a:pt x="7855" y="2733"/>
                    </a:lnTo>
                    <a:lnTo>
                      <a:pt x="7857" y="2738"/>
                    </a:lnTo>
                    <a:lnTo>
                      <a:pt x="7859" y="2739"/>
                    </a:lnTo>
                    <a:lnTo>
                      <a:pt x="7862" y="2740"/>
                    </a:lnTo>
                    <a:lnTo>
                      <a:pt x="7867" y="2741"/>
                    </a:lnTo>
                    <a:lnTo>
                      <a:pt x="7870" y="2743"/>
                    </a:lnTo>
                    <a:lnTo>
                      <a:pt x="7881" y="2743"/>
                    </a:lnTo>
                    <a:lnTo>
                      <a:pt x="7888" y="2743"/>
                    </a:lnTo>
                    <a:lnTo>
                      <a:pt x="7897" y="2741"/>
                    </a:lnTo>
                    <a:lnTo>
                      <a:pt x="7910" y="2739"/>
                    </a:lnTo>
                    <a:lnTo>
                      <a:pt x="7922" y="2734"/>
                    </a:lnTo>
                    <a:lnTo>
                      <a:pt x="7931" y="2729"/>
                    </a:lnTo>
                    <a:lnTo>
                      <a:pt x="7938" y="2725"/>
                    </a:lnTo>
                    <a:lnTo>
                      <a:pt x="7943" y="2719"/>
                    </a:lnTo>
                    <a:lnTo>
                      <a:pt x="7945" y="2712"/>
                    </a:lnTo>
                    <a:lnTo>
                      <a:pt x="7948" y="2706"/>
                    </a:lnTo>
                    <a:lnTo>
                      <a:pt x="7949" y="2700"/>
                    </a:lnTo>
                    <a:lnTo>
                      <a:pt x="7952" y="2695"/>
                    </a:lnTo>
                    <a:lnTo>
                      <a:pt x="7956" y="2691"/>
                    </a:lnTo>
                    <a:lnTo>
                      <a:pt x="7961" y="2689"/>
                    </a:lnTo>
                    <a:lnTo>
                      <a:pt x="7970" y="2688"/>
                    </a:lnTo>
                    <a:lnTo>
                      <a:pt x="7976" y="2689"/>
                    </a:lnTo>
                    <a:lnTo>
                      <a:pt x="7977" y="2689"/>
                    </a:lnTo>
                    <a:lnTo>
                      <a:pt x="7980" y="2687"/>
                    </a:lnTo>
                    <a:lnTo>
                      <a:pt x="7981" y="2684"/>
                    </a:lnTo>
                    <a:lnTo>
                      <a:pt x="7982" y="2680"/>
                    </a:lnTo>
                    <a:lnTo>
                      <a:pt x="7983" y="2670"/>
                    </a:lnTo>
                    <a:lnTo>
                      <a:pt x="7983" y="2661"/>
                    </a:lnTo>
                    <a:lnTo>
                      <a:pt x="7982" y="2652"/>
                    </a:lnTo>
                    <a:lnTo>
                      <a:pt x="7979" y="2644"/>
                    </a:lnTo>
                    <a:lnTo>
                      <a:pt x="7974" y="2632"/>
                    </a:lnTo>
                    <a:lnTo>
                      <a:pt x="7970" y="2622"/>
                    </a:lnTo>
                    <a:lnTo>
                      <a:pt x="7970" y="2620"/>
                    </a:lnTo>
                    <a:lnTo>
                      <a:pt x="7970" y="2620"/>
                    </a:lnTo>
                    <a:lnTo>
                      <a:pt x="7971" y="2619"/>
                    </a:lnTo>
                    <a:lnTo>
                      <a:pt x="7973" y="2619"/>
                    </a:lnTo>
                    <a:lnTo>
                      <a:pt x="7975" y="2620"/>
                    </a:lnTo>
                    <a:lnTo>
                      <a:pt x="7979" y="2622"/>
                    </a:lnTo>
                    <a:lnTo>
                      <a:pt x="7994" y="2628"/>
                    </a:lnTo>
                    <a:lnTo>
                      <a:pt x="8012" y="2634"/>
                    </a:lnTo>
                    <a:lnTo>
                      <a:pt x="8021" y="2640"/>
                    </a:lnTo>
                    <a:lnTo>
                      <a:pt x="8030" y="2644"/>
                    </a:lnTo>
                    <a:lnTo>
                      <a:pt x="8032" y="2646"/>
                    </a:lnTo>
                    <a:lnTo>
                      <a:pt x="8034" y="2649"/>
                    </a:lnTo>
                    <a:lnTo>
                      <a:pt x="8036" y="2651"/>
                    </a:lnTo>
                    <a:lnTo>
                      <a:pt x="8036" y="2655"/>
                    </a:lnTo>
                    <a:lnTo>
                      <a:pt x="8034" y="2663"/>
                    </a:lnTo>
                    <a:lnTo>
                      <a:pt x="8034" y="2674"/>
                    </a:lnTo>
                    <a:lnTo>
                      <a:pt x="8036" y="2677"/>
                    </a:lnTo>
                    <a:lnTo>
                      <a:pt x="8038" y="2681"/>
                    </a:lnTo>
                    <a:lnTo>
                      <a:pt x="8040" y="2683"/>
                    </a:lnTo>
                    <a:lnTo>
                      <a:pt x="8043" y="2684"/>
                    </a:lnTo>
                    <a:lnTo>
                      <a:pt x="8045" y="2683"/>
                    </a:lnTo>
                    <a:lnTo>
                      <a:pt x="8049" y="2682"/>
                    </a:lnTo>
                    <a:lnTo>
                      <a:pt x="8051" y="2680"/>
                    </a:lnTo>
                    <a:lnTo>
                      <a:pt x="8055" y="2677"/>
                    </a:lnTo>
                    <a:lnTo>
                      <a:pt x="8057" y="2675"/>
                    </a:lnTo>
                    <a:lnTo>
                      <a:pt x="8059" y="2674"/>
                    </a:lnTo>
                    <a:lnTo>
                      <a:pt x="8062" y="2674"/>
                    </a:lnTo>
                    <a:lnTo>
                      <a:pt x="8064" y="2674"/>
                    </a:lnTo>
                    <a:lnTo>
                      <a:pt x="8067" y="2676"/>
                    </a:lnTo>
                    <a:lnTo>
                      <a:pt x="8068" y="2678"/>
                    </a:lnTo>
                    <a:lnTo>
                      <a:pt x="8069" y="2682"/>
                    </a:lnTo>
                    <a:lnTo>
                      <a:pt x="8069" y="2685"/>
                    </a:lnTo>
                    <a:lnTo>
                      <a:pt x="8071" y="2691"/>
                    </a:lnTo>
                    <a:lnTo>
                      <a:pt x="8075" y="2697"/>
                    </a:lnTo>
                    <a:lnTo>
                      <a:pt x="8076" y="2699"/>
                    </a:lnTo>
                    <a:lnTo>
                      <a:pt x="8075" y="2700"/>
                    </a:lnTo>
                    <a:lnTo>
                      <a:pt x="8072" y="2701"/>
                    </a:lnTo>
                    <a:lnTo>
                      <a:pt x="8070" y="2702"/>
                    </a:lnTo>
                    <a:lnTo>
                      <a:pt x="8063" y="2704"/>
                    </a:lnTo>
                    <a:lnTo>
                      <a:pt x="8059" y="2707"/>
                    </a:lnTo>
                    <a:lnTo>
                      <a:pt x="8058" y="2712"/>
                    </a:lnTo>
                    <a:lnTo>
                      <a:pt x="8058" y="2719"/>
                    </a:lnTo>
                    <a:lnTo>
                      <a:pt x="8059" y="2733"/>
                    </a:lnTo>
                    <a:lnTo>
                      <a:pt x="8061" y="2748"/>
                    </a:lnTo>
                    <a:lnTo>
                      <a:pt x="8059" y="2750"/>
                    </a:lnTo>
                    <a:lnTo>
                      <a:pt x="8059" y="2752"/>
                    </a:lnTo>
                    <a:lnTo>
                      <a:pt x="8057" y="2754"/>
                    </a:lnTo>
                    <a:lnTo>
                      <a:pt x="8056" y="2756"/>
                    </a:lnTo>
                    <a:lnTo>
                      <a:pt x="8050" y="2758"/>
                    </a:lnTo>
                    <a:lnTo>
                      <a:pt x="8043" y="2759"/>
                    </a:lnTo>
                    <a:lnTo>
                      <a:pt x="8026" y="2760"/>
                    </a:lnTo>
                    <a:lnTo>
                      <a:pt x="8011" y="2762"/>
                    </a:lnTo>
                    <a:lnTo>
                      <a:pt x="8002" y="2762"/>
                    </a:lnTo>
                    <a:lnTo>
                      <a:pt x="7996" y="2764"/>
                    </a:lnTo>
                    <a:lnTo>
                      <a:pt x="7990" y="2766"/>
                    </a:lnTo>
                    <a:lnTo>
                      <a:pt x="7985" y="2769"/>
                    </a:lnTo>
                    <a:lnTo>
                      <a:pt x="7981" y="2772"/>
                    </a:lnTo>
                    <a:lnTo>
                      <a:pt x="7977" y="2777"/>
                    </a:lnTo>
                    <a:lnTo>
                      <a:pt x="7974" y="2782"/>
                    </a:lnTo>
                    <a:lnTo>
                      <a:pt x="7973" y="2788"/>
                    </a:lnTo>
                    <a:lnTo>
                      <a:pt x="7971" y="2794"/>
                    </a:lnTo>
                    <a:lnTo>
                      <a:pt x="7969" y="2797"/>
                    </a:lnTo>
                    <a:lnTo>
                      <a:pt x="7968" y="2801"/>
                    </a:lnTo>
                    <a:lnTo>
                      <a:pt x="7966" y="2803"/>
                    </a:lnTo>
                    <a:lnTo>
                      <a:pt x="7962" y="2806"/>
                    </a:lnTo>
                    <a:lnTo>
                      <a:pt x="7958" y="2807"/>
                    </a:lnTo>
                    <a:lnTo>
                      <a:pt x="7955" y="2808"/>
                    </a:lnTo>
                    <a:lnTo>
                      <a:pt x="7949" y="2808"/>
                    </a:lnTo>
                    <a:lnTo>
                      <a:pt x="7933" y="2808"/>
                    </a:lnTo>
                    <a:lnTo>
                      <a:pt x="7917" y="2808"/>
                    </a:lnTo>
                    <a:lnTo>
                      <a:pt x="7912" y="2809"/>
                    </a:lnTo>
                    <a:lnTo>
                      <a:pt x="7907" y="2810"/>
                    </a:lnTo>
                    <a:lnTo>
                      <a:pt x="7905" y="2814"/>
                    </a:lnTo>
                    <a:lnTo>
                      <a:pt x="7901" y="2817"/>
                    </a:lnTo>
                    <a:lnTo>
                      <a:pt x="7900" y="2821"/>
                    </a:lnTo>
                    <a:lnTo>
                      <a:pt x="7899" y="2826"/>
                    </a:lnTo>
                    <a:lnTo>
                      <a:pt x="7899" y="2832"/>
                    </a:lnTo>
                    <a:lnTo>
                      <a:pt x="7899" y="2839"/>
                    </a:lnTo>
                    <a:lnTo>
                      <a:pt x="7901" y="2853"/>
                    </a:lnTo>
                    <a:lnTo>
                      <a:pt x="7905" y="2870"/>
                    </a:lnTo>
                    <a:lnTo>
                      <a:pt x="7908" y="2878"/>
                    </a:lnTo>
                    <a:lnTo>
                      <a:pt x="7911" y="2885"/>
                    </a:lnTo>
                    <a:lnTo>
                      <a:pt x="7916" y="2891"/>
                    </a:lnTo>
                    <a:lnTo>
                      <a:pt x="7920" y="2897"/>
                    </a:lnTo>
                    <a:lnTo>
                      <a:pt x="7930" y="2909"/>
                    </a:lnTo>
                    <a:lnTo>
                      <a:pt x="7941" y="2922"/>
                    </a:lnTo>
                    <a:lnTo>
                      <a:pt x="7949" y="2932"/>
                    </a:lnTo>
                    <a:lnTo>
                      <a:pt x="7952" y="2936"/>
                    </a:lnTo>
                    <a:lnTo>
                      <a:pt x="7952" y="2943"/>
                    </a:lnTo>
                    <a:lnTo>
                      <a:pt x="7952" y="2955"/>
                    </a:lnTo>
                    <a:lnTo>
                      <a:pt x="7952" y="2965"/>
                    </a:lnTo>
                    <a:lnTo>
                      <a:pt x="7952" y="2975"/>
                    </a:lnTo>
                    <a:lnTo>
                      <a:pt x="7952" y="2985"/>
                    </a:lnTo>
                    <a:lnTo>
                      <a:pt x="7952" y="2995"/>
                    </a:lnTo>
                    <a:lnTo>
                      <a:pt x="7952" y="3002"/>
                    </a:lnTo>
                    <a:lnTo>
                      <a:pt x="7950" y="3006"/>
                    </a:lnTo>
                    <a:lnTo>
                      <a:pt x="7946" y="3011"/>
                    </a:lnTo>
                    <a:lnTo>
                      <a:pt x="7943" y="3015"/>
                    </a:lnTo>
                    <a:lnTo>
                      <a:pt x="7932" y="3018"/>
                    </a:lnTo>
                    <a:lnTo>
                      <a:pt x="7923" y="3021"/>
                    </a:lnTo>
                    <a:lnTo>
                      <a:pt x="7908" y="3023"/>
                    </a:lnTo>
                    <a:lnTo>
                      <a:pt x="7892" y="3027"/>
                    </a:lnTo>
                    <a:lnTo>
                      <a:pt x="7883" y="3029"/>
                    </a:lnTo>
                    <a:lnTo>
                      <a:pt x="7876" y="3031"/>
                    </a:lnTo>
                    <a:lnTo>
                      <a:pt x="7870" y="3034"/>
                    </a:lnTo>
                    <a:lnTo>
                      <a:pt x="7867" y="3037"/>
                    </a:lnTo>
                    <a:lnTo>
                      <a:pt x="7866" y="3042"/>
                    </a:lnTo>
                    <a:lnTo>
                      <a:pt x="7864" y="3048"/>
                    </a:lnTo>
                    <a:lnTo>
                      <a:pt x="7864" y="3055"/>
                    </a:lnTo>
                    <a:lnTo>
                      <a:pt x="7864" y="3062"/>
                    </a:lnTo>
                    <a:lnTo>
                      <a:pt x="7868" y="3080"/>
                    </a:lnTo>
                    <a:lnTo>
                      <a:pt x="7873" y="3097"/>
                    </a:lnTo>
                    <a:lnTo>
                      <a:pt x="7878" y="3115"/>
                    </a:lnTo>
                    <a:lnTo>
                      <a:pt x="7881" y="3135"/>
                    </a:lnTo>
                    <a:lnTo>
                      <a:pt x="7882" y="3155"/>
                    </a:lnTo>
                    <a:lnTo>
                      <a:pt x="7882" y="3173"/>
                    </a:lnTo>
                    <a:lnTo>
                      <a:pt x="7881" y="3180"/>
                    </a:lnTo>
                    <a:lnTo>
                      <a:pt x="7879" y="3186"/>
                    </a:lnTo>
                    <a:lnTo>
                      <a:pt x="7875" y="3189"/>
                    </a:lnTo>
                    <a:lnTo>
                      <a:pt x="7872" y="3192"/>
                    </a:lnTo>
                    <a:lnTo>
                      <a:pt x="7868" y="3194"/>
                    </a:lnTo>
                    <a:lnTo>
                      <a:pt x="7863" y="3194"/>
                    </a:lnTo>
                    <a:lnTo>
                      <a:pt x="7859" y="3194"/>
                    </a:lnTo>
                    <a:lnTo>
                      <a:pt x="7853" y="3193"/>
                    </a:lnTo>
                    <a:lnTo>
                      <a:pt x="7843" y="3191"/>
                    </a:lnTo>
                    <a:lnTo>
                      <a:pt x="7832" y="3189"/>
                    </a:lnTo>
                    <a:lnTo>
                      <a:pt x="7822" y="3187"/>
                    </a:lnTo>
                    <a:lnTo>
                      <a:pt x="7811" y="3184"/>
                    </a:lnTo>
                    <a:lnTo>
                      <a:pt x="7807" y="3181"/>
                    </a:lnTo>
                    <a:lnTo>
                      <a:pt x="7803" y="3176"/>
                    </a:lnTo>
                    <a:lnTo>
                      <a:pt x="7799" y="3172"/>
                    </a:lnTo>
                    <a:lnTo>
                      <a:pt x="7796" y="3166"/>
                    </a:lnTo>
                    <a:lnTo>
                      <a:pt x="7791" y="3154"/>
                    </a:lnTo>
                    <a:lnTo>
                      <a:pt x="7786" y="3141"/>
                    </a:lnTo>
                    <a:lnTo>
                      <a:pt x="7784" y="3135"/>
                    </a:lnTo>
                    <a:lnTo>
                      <a:pt x="7781" y="3130"/>
                    </a:lnTo>
                    <a:lnTo>
                      <a:pt x="7776" y="3125"/>
                    </a:lnTo>
                    <a:lnTo>
                      <a:pt x="7772" y="3123"/>
                    </a:lnTo>
                    <a:lnTo>
                      <a:pt x="7767" y="3121"/>
                    </a:lnTo>
                    <a:lnTo>
                      <a:pt x="7761" y="3121"/>
                    </a:lnTo>
                    <a:lnTo>
                      <a:pt x="7756" y="3122"/>
                    </a:lnTo>
                    <a:lnTo>
                      <a:pt x="7752" y="3124"/>
                    </a:lnTo>
                    <a:lnTo>
                      <a:pt x="7748" y="3128"/>
                    </a:lnTo>
                    <a:lnTo>
                      <a:pt x="7744" y="3132"/>
                    </a:lnTo>
                    <a:lnTo>
                      <a:pt x="7742" y="3137"/>
                    </a:lnTo>
                    <a:lnTo>
                      <a:pt x="7741" y="3142"/>
                    </a:lnTo>
                    <a:lnTo>
                      <a:pt x="7738" y="3154"/>
                    </a:lnTo>
                    <a:lnTo>
                      <a:pt x="7737" y="3164"/>
                    </a:lnTo>
                    <a:lnTo>
                      <a:pt x="7736" y="3169"/>
                    </a:lnTo>
                    <a:lnTo>
                      <a:pt x="7734" y="3173"/>
                    </a:lnTo>
                    <a:lnTo>
                      <a:pt x="7731" y="3174"/>
                    </a:lnTo>
                    <a:lnTo>
                      <a:pt x="7729" y="3175"/>
                    </a:lnTo>
                    <a:lnTo>
                      <a:pt x="7722" y="3173"/>
                    </a:lnTo>
                    <a:lnTo>
                      <a:pt x="7713" y="3168"/>
                    </a:lnTo>
                    <a:lnTo>
                      <a:pt x="7705" y="3162"/>
                    </a:lnTo>
                    <a:lnTo>
                      <a:pt x="7696" y="3157"/>
                    </a:lnTo>
                    <a:lnTo>
                      <a:pt x="7685" y="3153"/>
                    </a:lnTo>
                    <a:lnTo>
                      <a:pt x="7673" y="3147"/>
                    </a:lnTo>
                    <a:lnTo>
                      <a:pt x="7666" y="3143"/>
                    </a:lnTo>
                    <a:lnTo>
                      <a:pt x="7660" y="3138"/>
                    </a:lnTo>
                    <a:lnTo>
                      <a:pt x="7654" y="3132"/>
                    </a:lnTo>
                    <a:lnTo>
                      <a:pt x="7649" y="3126"/>
                    </a:lnTo>
                    <a:lnTo>
                      <a:pt x="7640" y="3115"/>
                    </a:lnTo>
                    <a:lnTo>
                      <a:pt x="7633" y="3104"/>
                    </a:lnTo>
                    <a:lnTo>
                      <a:pt x="7629" y="3099"/>
                    </a:lnTo>
                    <a:lnTo>
                      <a:pt x="7627" y="3097"/>
                    </a:lnTo>
                    <a:lnTo>
                      <a:pt x="7626" y="3096"/>
                    </a:lnTo>
                    <a:lnTo>
                      <a:pt x="7623" y="3094"/>
                    </a:lnTo>
                    <a:lnTo>
                      <a:pt x="7617" y="3096"/>
                    </a:lnTo>
                    <a:lnTo>
                      <a:pt x="7608" y="3098"/>
                    </a:lnTo>
                    <a:lnTo>
                      <a:pt x="7598" y="3099"/>
                    </a:lnTo>
                    <a:lnTo>
                      <a:pt x="7589" y="3098"/>
                    </a:lnTo>
                    <a:lnTo>
                      <a:pt x="7580" y="3097"/>
                    </a:lnTo>
                    <a:lnTo>
                      <a:pt x="7572" y="3098"/>
                    </a:lnTo>
                    <a:lnTo>
                      <a:pt x="7568" y="3099"/>
                    </a:lnTo>
                    <a:lnTo>
                      <a:pt x="7567" y="3101"/>
                    </a:lnTo>
                    <a:lnTo>
                      <a:pt x="7567" y="3105"/>
                    </a:lnTo>
                    <a:lnTo>
                      <a:pt x="7568" y="3109"/>
                    </a:lnTo>
                    <a:lnTo>
                      <a:pt x="7573" y="3116"/>
                    </a:lnTo>
                    <a:lnTo>
                      <a:pt x="7580" y="3123"/>
                    </a:lnTo>
                    <a:lnTo>
                      <a:pt x="7583" y="3128"/>
                    </a:lnTo>
                    <a:lnTo>
                      <a:pt x="7584" y="3132"/>
                    </a:lnTo>
                    <a:lnTo>
                      <a:pt x="7585" y="3138"/>
                    </a:lnTo>
                    <a:lnTo>
                      <a:pt x="7585" y="3144"/>
                    </a:lnTo>
                    <a:lnTo>
                      <a:pt x="7585" y="3157"/>
                    </a:lnTo>
                    <a:lnTo>
                      <a:pt x="7584" y="3168"/>
                    </a:lnTo>
                    <a:lnTo>
                      <a:pt x="7584" y="3173"/>
                    </a:lnTo>
                    <a:lnTo>
                      <a:pt x="7582" y="3178"/>
                    </a:lnTo>
                    <a:lnTo>
                      <a:pt x="7579" y="3182"/>
                    </a:lnTo>
                    <a:lnTo>
                      <a:pt x="7576" y="3187"/>
                    </a:lnTo>
                    <a:lnTo>
                      <a:pt x="7567" y="3197"/>
                    </a:lnTo>
                    <a:lnTo>
                      <a:pt x="7559" y="3203"/>
                    </a:lnTo>
                    <a:lnTo>
                      <a:pt x="7552" y="3208"/>
                    </a:lnTo>
                    <a:lnTo>
                      <a:pt x="7546" y="3214"/>
                    </a:lnTo>
                    <a:lnTo>
                      <a:pt x="7545" y="3218"/>
                    </a:lnTo>
                    <a:lnTo>
                      <a:pt x="7545" y="3222"/>
                    </a:lnTo>
                    <a:lnTo>
                      <a:pt x="7547" y="3225"/>
                    </a:lnTo>
                    <a:lnTo>
                      <a:pt x="7549" y="3230"/>
                    </a:lnTo>
                    <a:lnTo>
                      <a:pt x="7559" y="3236"/>
                    </a:lnTo>
                    <a:lnTo>
                      <a:pt x="7567" y="3239"/>
                    </a:lnTo>
                    <a:lnTo>
                      <a:pt x="7576" y="3242"/>
                    </a:lnTo>
                    <a:lnTo>
                      <a:pt x="7582" y="3243"/>
                    </a:lnTo>
                    <a:lnTo>
                      <a:pt x="7589" y="3241"/>
                    </a:lnTo>
                    <a:lnTo>
                      <a:pt x="7598" y="3236"/>
                    </a:lnTo>
                    <a:lnTo>
                      <a:pt x="7608" y="3231"/>
                    </a:lnTo>
                    <a:lnTo>
                      <a:pt x="7615" y="3226"/>
                    </a:lnTo>
                    <a:lnTo>
                      <a:pt x="7618" y="3225"/>
                    </a:lnTo>
                    <a:lnTo>
                      <a:pt x="7622" y="3224"/>
                    </a:lnTo>
                    <a:lnTo>
                      <a:pt x="7626" y="3224"/>
                    </a:lnTo>
                    <a:lnTo>
                      <a:pt x="7629" y="3225"/>
                    </a:lnTo>
                    <a:lnTo>
                      <a:pt x="7633" y="3227"/>
                    </a:lnTo>
                    <a:lnTo>
                      <a:pt x="7636" y="3231"/>
                    </a:lnTo>
                    <a:lnTo>
                      <a:pt x="7640" y="3237"/>
                    </a:lnTo>
                    <a:lnTo>
                      <a:pt x="7643" y="3244"/>
                    </a:lnTo>
                    <a:lnTo>
                      <a:pt x="7646" y="3252"/>
                    </a:lnTo>
                    <a:lnTo>
                      <a:pt x="7647" y="3260"/>
                    </a:lnTo>
                    <a:lnTo>
                      <a:pt x="7647" y="3267"/>
                    </a:lnTo>
                    <a:lnTo>
                      <a:pt x="7647" y="3273"/>
                    </a:lnTo>
                    <a:lnTo>
                      <a:pt x="7647" y="3282"/>
                    </a:lnTo>
                    <a:lnTo>
                      <a:pt x="7649" y="3290"/>
                    </a:lnTo>
                    <a:lnTo>
                      <a:pt x="7654" y="3299"/>
                    </a:lnTo>
                    <a:lnTo>
                      <a:pt x="7661" y="3306"/>
                    </a:lnTo>
                    <a:lnTo>
                      <a:pt x="7672" y="3315"/>
                    </a:lnTo>
                    <a:lnTo>
                      <a:pt x="7685" y="3326"/>
                    </a:lnTo>
                    <a:lnTo>
                      <a:pt x="7691" y="3331"/>
                    </a:lnTo>
                    <a:lnTo>
                      <a:pt x="7697" y="3336"/>
                    </a:lnTo>
                    <a:lnTo>
                      <a:pt x="7700" y="3340"/>
                    </a:lnTo>
                    <a:lnTo>
                      <a:pt x="7704" y="3346"/>
                    </a:lnTo>
                    <a:lnTo>
                      <a:pt x="7706" y="3351"/>
                    </a:lnTo>
                    <a:lnTo>
                      <a:pt x="7708" y="3357"/>
                    </a:lnTo>
                    <a:lnTo>
                      <a:pt x="7709" y="3363"/>
                    </a:lnTo>
                    <a:lnTo>
                      <a:pt x="7709" y="3369"/>
                    </a:lnTo>
                    <a:lnTo>
                      <a:pt x="7709" y="3375"/>
                    </a:lnTo>
                    <a:lnTo>
                      <a:pt x="7710" y="3381"/>
                    </a:lnTo>
                    <a:lnTo>
                      <a:pt x="7711" y="3386"/>
                    </a:lnTo>
                    <a:lnTo>
                      <a:pt x="7713" y="3390"/>
                    </a:lnTo>
                    <a:lnTo>
                      <a:pt x="7718" y="3396"/>
                    </a:lnTo>
                    <a:lnTo>
                      <a:pt x="7725" y="3402"/>
                    </a:lnTo>
                    <a:lnTo>
                      <a:pt x="7729" y="3406"/>
                    </a:lnTo>
                    <a:lnTo>
                      <a:pt x="7733" y="3408"/>
                    </a:lnTo>
                    <a:lnTo>
                      <a:pt x="7734" y="3412"/>
                    </a:lnTo>
                    <a:lnTo>
                      <a:pt x="7736" y="3416"/>
                    </a:lnTo>
                    <a:lnTo>
                      <a:pt x="7737" y="3425"/>
                    </a:lnTo>
                    <a:lnTo>
                      <a:pt x="7736" y="3435"/>
                    </a:lnTo>
                    <a:lnTo>
                      <a:pt x="7735" y="3441"/>
                    </a:lnTo>
                    <a:lnTo>
                      <a:pt x="7733" y="3446"/>
                    </a:lnTo>
                    <a:lnTo>
                      <a:pt x="7730" y="3450"/>
                    </a:lnTo>
                    <a:lnTo>
                      <a:pt x="7727" y="3454"/>
                    </a:lnTo>
                    <a:lnTo>
                      <a:pt x="7719" y="3462"/>
                    </a:lnTo>
                    <a:lnTo>
                      <a:pt x="7712" y="3469"/>
                    </a:lnTo>
                    <a:lnTo>
                      <a:pt x="7710" y="3474"/>
                    </a:lnTo>
                    <a:lnTo>
                      <a:pt x="7709" y="3478"/>
                    </a:lnTo>
                    <a:lnTo>
                      <a:pt x="7708" y="3483"/>
                    </a:lnTo>
                    <a:lnTo>
                      <a:pt x="7706" y="3489"/>
                    </a:lnTo>
                    <a:lnTo>
                      <a:pt x="7705" y="3502"/>
                    </a:lnTo>
                    <a:lnTo>
                      <a:pt x="7705" y="3513"/>
                    </a:lnTo>
                    <a:lnTo>
                      <a:pt x="7708" y="3527"/>
                    </a:lnTo>
                    <a:lnTo>
                      <a:pt x="7709" y="3544"/>
                    </a:lnTo>
                    <a:lnTo>
                      <a:pt x="7710" y="3560"/>
                    </a:lnTo>
                    <a:lnTo>
                      <a:pt x="7709" y="3573"/>
                    </a:lnTo>
                    <a:lnTo>
                      <a:pt x="7706" y="3586"/>
                    </a:lnTo>
                    <a:lnTo>
                      <a:pt x="7706" y="3601"/>
                    </a:lnTo>
                    <a:lnTo>
                      <a:pt x="7706" y="3608"/>
                    </a:lnTo>
                    <a:lnTo>
                      <a:pt x="7708" y="3614"/>
                    </a:lnTo>
                    <a:lnTo>
                      <a:pt x="7710" y="3619"/>
                    </a:lnTo>
                    <a:lnTo>
                      <a:pt x="7712" y="3622"/>
                    </a:lnTo>
                    <a:lnTo>
                      <a:pt x="7718" y="3627"/>
                    </a:lnTo>
                    <a:lnTo>
                      <a:pt x="7723" y="3632"/>
                    </a:lnTo>
                    <a:lnTo>
                      <a:pt x="7725" y="3635"/>
                    </a:lnTo>
                    <a:lnTo>
                      <a:pt x="7727" y="3638"/>
                    </a:lnTo>
                    <a:lnTo>
                      <a:pt x="7727" y="3641"/>
                    </a:lnTo>
                    <a:lnTo>
                      <a:pt x="7727" y="3643"/>
                    </a:lnTo>
                    <a:lnTo>
                      <a:pt x="7723" y="3648"/>
                    </a:lnTo>
                    <a:lnTo>
                      <a:pt x="7722" y="3652"/>
                    </a:lnTo>
                    <a:lnTo>
                      <a:pt x="7722" y="3654"/>
                    </a:lnTo>
                    <a:lnTo>
                      <a:pt x="7723" y="3655"/>
                    </a:lnTo>
                    <a:lnTo>
                      <a:pt x="7724" y="3655"/>
                    </a:lnTo>
                    <a:lnTo>
                      <a:pt x="7727" y="3657"/>
                    </a:lnTo>
                    <a:lnTo>
                      <a:pt x="7729" y="3657"/>
                    </a:lnTo>
                    <a:lnTo>
                      <a:pt x="7731" y="3658"/>
                    </a:lnTo>
                    <a:lnTo>
                      <a:pt x="7731" y="3659"/>
                    </a:lnTo>
                    <a:lnTo>
                      <a:pt x="7733" y="3661"/>
                    </a:lnTo>
                    <a:lnTo>
                      <a:pt x="7731" y="3666"/>
                    </a:lnTo>
                    <a:lnTo>
                      <a:pt x="7730" y="3674"/>
                    </a:lnTo>
                    <a:lnTo>
                      <a:pt x="7729" y="3678"/>
                    </a:lnTo>
                    <a:lnTo>
                      <a:pt x="7729" y="3683"/>
                    </a:lnTo>
                    <a:lnTo>
                      <a:pt x="7729" y="3689"/>
                    </a:lnTo>
                    <a:lnTo>
                      <a:pt x="7730" y="3693"/>
                    </a:lnTo>
                    <a:lnTo>
                      <a:pt x="7733" y="3699"/>
                    </a:lnTo>
                    <a:lnTo>
                      <a:pt x="7735" y="3705"/>
                    </a:lnTo>
                    <a:lnTo>
                      <a:pt x="7738" y="3711"/>
                    </a:lnTo>
                    <a:lnTo>
                      <a:pt x="7743" y="3718"/>
                    </a:lnTo>
                    <a:lnTo>
                      <a:pt x="7754" y="3731"/>
                    </a:lnTo>
                    <a:lnTo>
                      <a:pt x="7766" y="3742"/>
                    </a:lnTo>
                    <a:lnTo>
                      <a:pt x="7778" y="3752"/>
                    </a:lnTo>
                    <a:lnTo>
                      <a:pt x="7790" y="3758"/>
                    </a:lnTo>
                    <a:lnTo>
                      <a:pt x="7794" y="3761"/>
                    </a:lnTo>
                    <a:lnTo>
                      <a:pt x="7798" y="3766"/>
                    </a:lnTo>
                    <a:lnTo>
                      <a:pt x="7800" y="3769"/>
                    </a:lnTo>
                    <a:lnTo>
                      <a:pt x="7801" y="3774"/>
                    </a:lnTo>
                    <a:lnTo>
                      <a:pt x="7801" y="3786"/>
                    </a:lnTo>
                    <a:lnTo>
                      <a:pt x="7801" y="3798"/>
                    </a:lnTo>
                    <a:lnTo>
                      <a:pt x="7800" y="3811"/>
                    </a:lnTo>
                    <a:lnTo>
                      <a:pt x="7801" y="3827"/>
                    </a:lnTo>
                    <a:lnTo>
                      <a:pt x="7803" y="3835"/>
                    </a:lnTo>
                    <a:lnTo>
                      <a:pt x="7804" y="3842"/>
                    </a:lnTo>
                    <a:lnTo>
                      <a:pt x="7806" y="3849"/>
                    </a:lnTo>
                    <a:lnTo>
                      <a:pt x="7810" y="3855"/>
                    </a:lnTo>
                    <a:lnTo>
                      <a:pt x="7815" y="3860"/>
                    </a:lnTo>
                    <a:lnTo>
                      <a:pt x="7820" y="3863"/>
                    </a:lnTo>
                    <a:lnTo>
                      <a:pt x="7826" y="3866"/>
                    </a:lnTo>
                    <a:lnTo>
                      <a:pt x="7831" y="3868"/>
                    </a:lnTo>
                    <a:lnTo>
                      <a:pt x="7837" y="3868"/>
                    </a:lnTo>
                    <a:lnTo>
                      <a:pt x="7843" y="3868"/>
                    </a:lnTo>
                    <a:lnTo>
                      <a:pt x="7848" y="3867"/>
                    </a:lnTo>
                    <a:lnTo>
                      <a:pt x="7851" y="3866"/>
                    </a:lnTo>
                    <a:lnTo>
                      <a:pt x="7862" y="3857"/>
                    </a:lnTo>
                    <a:lnTo>
                      <a:pt x="7880" y="3846"/>
                    </a:lnTo>
                    <a:lnTo>
                      <a:pt x="7900" y="3830"/>
                    </a:lnTo>
                    <a:lnTo>
                      <a:pt x="7920" y="3815"/>
                    </a:lnTo>
                    <a:lnTo>
                      <a:pt x="7939" y="3797"/>
                    </a:lnTo>
                    <a:lnTo>
                      <a:pt x="7961" y="3775"/>
                    </a:lnTo>
                    <a:lnTo>
                      <a:pt x="7981" y="3754"/>
                    </a:lnTo>
                    <a:lnTo>
                      <a:pt x="7996" y="3739"/>
                    </a:lnTo>
                    <a:lnTo>
                      <a:pt x="8009" y="3728"/>
                    </a:lnTo>
                    <a:lnTo>
                      <a:pt x="8023" y="3717"/>
                    </a:lnTo>
                    <a:lnTo>
                      <a:pt x="8034" y="3709"/>
                    </a:lnTo>
                    <a:lnTo>
                      <a:pt x="8046" y="3703"/>
                    </a:lnTo>
                    <a:lnTo>
                      <a:pt x="8057" y="3698"/>
                    </a:lnTo>
                    <a:lnTo>
                      <a:pt x="8065" y="3697"/>
                    </a:lnTo>
                    <a:lnTo>
                      <a:pt x="8069" y="3698"/>
                    </a:lnTo>
                    <a:lnTo>
                      <a:pt x="8070" y="3701"/>
                    </a:lnTo>
                    <a:lnTo>
                      <a:pt x="8071" y="3704"/>
                    </a:lnTo>
                    <a:lnTo>
                      <a:pt x="8071" y="3709"/>
                    </a:lnTo>
                    <a:lnTo>
                      <a:pt x="8068" y="3722"/>
                    </a:lnTo>
                    <a:lnTo>
                      <a:pt x="8064" y="3736"/>
                    </a:lnTo>
                    <a:lnTo>
                      <a:pt x="8063" y="3745"/>
                    </a:lnTo>
                    <a:lnTo>
                      <a:pt x="8064" y="3750"/>
                    </a:lnTo>
                    <a:lnTo>
                      <a:pt x="8065" y="3758"/>
                    </a:lnTo>
                    <a:lnTo>
                      <a:pt x="8068" y="3764"/>
                    </a:lnTo>
                    <a:lnTo>
                      <a:pt x="8075" y="3773"/>
                    </a:lnTo>
                    <a:lnTo>
                      <a:pt x="8082" y="3784"/>
                    </a:lnTo>
                    <a:lnTo>
                      <a:pt x="8090" y="3793"/>
                    </a:lnTo>
                    <a:lnTo>
                      <a:pt x="8099" y="3804"/>
                    </a:lnTo>
                    <a:lnTo>
                      <a:pt x="8108" y="3817"/>
                    </a:lnTo>
                    <a:lnTo>
                      <a:pt x="8119" y="3829"/>
                    </a:lnTo>
                    <a:lnTo>
                      <a:pt x="8128" y="3841"/>
                    </a:lnTo>
                    <a:lnTo>
                      <a:pt x="8138" y="3850"/>
                    </a:lnTo>
                    <a:lnTo>
                      <a:pt x="8141" y="3855"/>
                    </a:lnTo>
                    <a:lnTo>
                      <a:pt x="8144" y="3861"/>
                    </a:lnTo>
                    <a:lnTo>
                      <a:pt x="8144" y="3867"/>
                    </a:lnTo>
                    <a:lnTo>
                      <a:pt x="8144" y="3873"/>
                    </a:lnTo>
                    <a:lnTo>
                      <a:pt x="8141" y="3885"/>
                    </a:lnTo>
                    <a:lnTo>
                      <a:pt x="8140" y="3897"/>
                    </a:lnTo>
                    <a:lnTo>
                      <a:pt x="8140" y="3901"/>
                    </a:lnTo>
                    <a:lnTo>
                      <a:pt x="8140" y="3906"/>
                    </a:lnTo>
                    <a:lnTo>
                      <a:pt x="8141" y="3911"/>
                    </a:lnTo>
                    <a:lnTo>
                      <a:pt x="8144" y="3914"/>
                    </a:lnTo>
                    <a:lnTo>
                      <a:pt x="8151" y="3923"/>
                    </a:lnTo>
                    <a:lnTo>
                      <a:pt x="8160" y="3931"/>
                    </a:lnTo>
                    <a:lnTo>
                      <a:pt x="8165" y="3936"/>
                    </a:lnTo>
                    <a:lnTo>
                      <a:pt x="8170" y="3941"/>
                    </a:lnTo>
                    <a:lnTo>
                      <a:pt x="8174" y="3947"/>
                    </a:lnTo>
                    <a:lnTo>
                      <a:pt x="8177" y="3953"/>
                    </a:lnTo>
                    <a:lnTo>
                      <a:pt x="8182" y="3967"/>
                    </a:lnTo>
                    <a:lnTo>
                      <a:pt x="8184" y="3981"/>
                    </a:lnTo>
                    <a:lnTo>
                      <a:pt x="8185" y="3989"/>
                    </a:lnTo>
                    <a:lnTo>
                      <a:pt x="8188" y="3998"/>
                    </a:lnTo>
                    <a:lnTo>
                      <a:pt x="8191" y="4006"/>
                    </a:lnTo>
                    <a:lnTo>
                      <a:pt x="8195" y="4013"/>
                    </a:lnTo>
                    <a:lnTo>
                      <a:pt x="8198" y="4021"/>
                    </a:lnTo>
                    <a:lnTo>
                      <a:pt x="8202" y="4029"/>
                    </a:lnTo>
                    <a:lnTo>
                      <a:pt x="8207" y="4036"/>
                    </a:lnTo>
                    <a:lnTo>
                      <a:pt x="8212" y="4042"/>
                    </a:lnTo>
                    <a:lnTo>
                      <a:pt x="8216" y="4048"/>
                    </a:lnTo>
                    <a:lnTo>
                      <a:pt x="8219" y="4055"/>
                    </a:lnTo>
                    <a:lnTo>
                      <a:pt x="8221" y="4063"/>
                    </a:lnTo>
                    <a:lnTo>
                      <a:pt x="8221" y="4070"/>
                    </a:lnTo>
                    <a:lnTo>
                      <a:pt x="8222" y="4081"/>
                    </a:lnTo>
                    <a:lnTo>
                      <a:pt x="8222" y="4093"/>
                    </a:lnTo>
                    <a:lnTo>
                      <a:pt x="8222" y="4095"/>
                    </a:lnTo>
                    <a:lnTo>
                      <a:pt x="8221" y="4095"/>
                    </a:lnTo>
                    <a:lnTo>
                      <a:pt x="8219" y="4094"/>
                    </a:lnTo>
                    <a:lnTo>
                      <a:pt x="8216" y="4093"/>
                    </a:lnTo>
                    <a:lnTo>
                      <a:pt x="8212" y="4090"/>
                    </a:lnTo>
                    <a:lnTo>
                      <a:pt x="8209" y="4090"/>
                    </a:lnTo>
                    <a:lnTo>
                      <a:pt x="8206" y="4093"/>
                    </a:lnTo>
                    <a:lnTo>
                      <a:pt x="8201" y="4096"/>
                    </a:lnTo>
                    <a:lnTo>
                      <a:pt x="8191" y="4102"/>
                    </a:lnTo>
                    <a:lnTo>
                      <a:pt x="8182" y="4109"/>
                    </a:lnTo>
                    <a:lnTo>
                      <a:pt x="8178" y="4113"/>
                    </a:lnTo>
                    <a:lnTo>
                      <a:pt x="8174" y="4117"/>
                    </a:lnTo>
                    <a:lnTo>
                      <a:pt x="8171" y="4120"/>
                    </a:lnTo>
                    <a:lnTo>
                      <a:pt x="8169" y="4125"/>
                    </a:lnTo>
                    <a:lnTo>
                      <a:pt x="8168" y="4130"/>
                    </a:lnTo>
                    <a:lnTo>
                      <a:pt x="8168" y="4136"/>
                    </a:lnTo>
                    <a:lnTo>
                      <a:pt x="8169" y="4142"/>
                    </a:lnTo>
                    <a:lnTo>
                      <a:pt x="8171" y="4147"/>
                    </a:lnTo>
                    <a:lnTo>
                      <a:pt x="8176" y="4152"/>
                    </a:lnTo>
                    <a:lnTo>
                      <a:pt x="8181" y="4157"/>
                    </a:lnTo>
                    <a:lnTo>
                      <a:pt x="8187" y="4159"/>
                    </a:lnTo>
                    <a:lnTo>
                      <a:pt x="8193" y="4162"/>
                    </a:lnTo>
                    <a:lnTo>
                      <a:pt x="8207" y="4165"/>
                    </a:lnTo>
                    <a:lnTo>
                      <a:pt x="8221" y="4169"/>
                    </a:lnTo>
                    <a:lnTo>
                      <a:pt x="8239" y="4172"/>
                    </a:lnTo>
                    <a:lnTo>
                      <a:pt x="8258" y="4177"/>
                    </a:lnTo>
                    <a:lnTo>
                      <a:pt x="8277" y="4181"/>
                    </a:lnTo>
                    <a:lnTo>
                      <a:pt x="8289" y="4185"/>
                    </a:lnTo>
                    <a:lnTo>
                      <a:pt x="8292" y="4189"/>
                    </a:lnTo>
                    <a:lnTo>
                      <a:pt x="8295" y="4193"/>
                    </a:lnTo>
                    <a:lnTo>
                      <a:pt x="8296" y="4199"/>
                    </a:lnTo>
                    <a:lnTo>
                      <a:pt x="8296" y="4206"/>
                    </a:lnTo>
                    <a:lnTo>
                      <a:pt x="8294" y="4220"/>
                    </a:lnTo>
                    <a:lnTo>
                      <a:pt x="8291" y="4232"/>
                    </a:lnTo>
                    <a:lnTo>
                      <a:pt x="8290" y="4254"/>
                    </a:lnTo>
                    <a:lnTo>
                      <a:pt x="8288" y="4282"/>
                    </a:lnTo>
                    <a:lnTo>
                      <a:pt x="8286" y="4295"/>
                    </a:lnTo>
                    <a:lnTo>
                      <a:pt x="8285" y="4308"/>
                    </a:lnTo>
                    <a:lnTo>
                      <a:pt x="8283" y="4319"/>
                    </a:lnTo>
                    <a:lnTo>
                      <a:pt x="8281" y="4327"/>
                    </a:lnTo>
                    <a:lnTo>
                      <a:pt x="8277" y="4332"/>
                    </a:lnTo>
                    <a:lnTo>
                      <a:pt x="8273" y="4335"/>
                    </a:lnTo>
                    <a:lnTo>
                      <a:pt x="8270" y="4338"/>
                    </a:lnTo>
                    <a:lnTo>
                      <a:pt x="8266" y="4338"/>
                    </a:lnTo>
                    <a:lnTo>
                      <a:pt x="8263" y="4338"/>
                    </a:lnTo>
                    <a:lnTo>
                      <a:pt x="8260" y="4336"/>
                    </a:lnTo>
                    <a:lnTo>
                      <a:pt x="8258" y="4335"/>
                    </a:lnTo>
                    <a:lnTo>
                      <a:pt x="8257" y="4332"/>
                    </a:lnTo>
                    <a:lnTo>
                      <a:pt x="8257" y="4330"/>
                    </a:lnTo>
                    <a:lnTo>
                      <a:pt x="8256" y="4329"/>
                    </a:lnTo>
                    <a:lnTo>
                      <a:pt x="8252" y="4329"/>
                    </a:lnTo>
                    <a:lnTo>
                      <a:pt x="8250" y="4329"/>
                    </a:lnTo>
                    <a:lnTo>
                      <a:pt x="8241" y="4332"/>
                    </a:lnTo>
                    <a:lnTo>
                      <a:pt x="8232" y="4334"/>
                    </a:lnTo>
                    <a:lnTo>
                      <a:pt x="8213" y="4342"/>
                    </a:lnTo>
                    <a:lnTo>
                      <a:pt x="8197" y="4350"/>
                    </a:lnTo>
                    <a:lnTo>
                      <a:pt x="8191" y="4353"/>
                    </a:lnTo>
                    <a:lnTo>
                      <a:pt x="8185" y="4358"/>
                    </a:lnTo>
                    <a:lnTo>
                      <a:pt x="8179" y="4363"/>
                    </a:lnTo>
                    <a:lnTo>
                      <a:pt x="8174" y="4369"/>
                    </a:lnTo>
                    <a:lnTo>
                      <a:pt x="8169" y="4374"/>
                    </a:lnTo>
                    <a:lnTo>
                      <a:pt x="8164" y="4382"/>
                    </a:lnTo>
                    <a:lnTo>
                      <a:pt x="8160" y="4388"/>
                    </a:lnTo>
                    <a:lnTo>
                      <a:pt x="8158" y="4393"/>
                    </a:lnTo>
                    <a:lnTo>
                      <a:pt x="8156" y="4399"/>
                    </a:lnTo>
                    <a:lnTo>
                      <a:pt x="8157" y="4405"/>
                    </a:lnTo>
                    <a:lnTo>
                      <a:pt x="8158" y="4410"/>
                    </a:lnTo>
                    <a:lnTo>
                      <a:pt x="8162" y="4415"/>
                    </a:lnTo>
                    <a:lnTo>
                      <a:pt x="8169" y="4422"/>
                    </a:lnTo>
                    <a:lnTo>
                      <a:pt x="8177" y="4427"/>
                    </a:lnTo>
                    <a:lnTo>
                      <a:pt x="8179" y="4429"/>
                    </a:lnTo>
                    <a:lnTo>
                      <a:pt x="8181" y="4430"/>
                    </a:lnTo>
                    <a:lnTo>
                      <a:pt x="8179" y="4433"/>
                    </a:lnTo>
                    <a:lnTo>
                      <a:pt x="8178" y="4435"/>
                    </a:lnTo>
                    <a:lnTo>
                      <a:pt x="8171" y="4441"/>
                    </a:lnTo>
                    <a:lnTo>
                      <a:pt x="8159" y="4446"/>
                    </a:lnTo>
                    <a:lnTo>
                      <a:pt x="8141" y="4453"/>
                    </a:lnTo>
                    <a:lnTo>
                      <a:pt x="8125" y="4460"/>
                    </a:lnTo>
                    <a:lnTo>
                      <a:pt x="8119" y="4462"/>
                    </a:lnTo>
                    <a:lnTo>
                      <a:pt x="8113" y="4464"/>
                    </a:lnTo>
                    <a:lnTo>
                      <a:pt x="8103" y="4462"/>
                    </a:lnTo>
                    <a:lnTo>
                      <a:pt x="8092" y="4460"/>
                    </a:lnTo>
                    <a:lnTo>
                      <a:pt x="8089" y="4461"/>
                    </a:lnTo>
                    <a:lnTo>
                      <a:pt x="8084" y="4464"/>
                    </a:lnTo>
                    <a:lnTo>
                      <a:pt x="8080" y="4467"/>
                    </a:lnTo>
                    <a:lnTo>
                      <a:pt x="8076" y="4473"/>
                    </a:lnTo>
                    <a:lnTo>
                      <a:pt x="8068" y="4484"/>
                    </a:lnTo>
                    <a:lnTo>
                      <a:pt x="8064" y="4491"/>
                    </a:lnTo>
                    <a:lnTo>
                      <a:pt x="8063" y="4493"/>
                    </a:lnTo>
                    <a:lnTo>
                      <a:pt x="8062" y="4495"/>
                    </a:lnTo>
                    <a:lnTo>
                      <a:pt x="8061" y="4497"/>
                    </a:lnTo>
                    <a:lnTo>
                      <a:pt x="8058" y="4497"/>
                    </a:lnTo>
                    <a:lnTo>
                      <a:pt x="8055" y="4497"/>
                    </a:lnTo>
                    <a:lnTo>
                      <a:pt x="8051" y="4496"/>
                    </a:lnTo>
                    <a:lnTo>
                      <a:pt x="8048" y="4495"/>
                    </a:lnTo>
                    <a:lnTo>
                      <a:pt x="8044" y="4492"/>
                    </a:lnTo>
                    <a:lnTo>
                      <a:pt x="8034" y="4487"/>
                    </a:lnTo>
                    <a:lnTo>
                      <a:pt x="8026" y="4485"/>
                    </a:lnTo>
                    <a:lnTo>
                      <a:pt x="8018" y="4484"/>
                    </a:lnTo>
                    <a:lnTo>
                      <a:pt x="8012" y="4484"/>
                    </a:lnTo>
                    <a:lnTo>
                      <a:pt x="8005" y="4484"/>
                    </a:lnTo>
                    <a:lnTo>
                      <a:pt x="7995" y="4484"/>
                    </a:lnTo>
                    <a:lnTo>
                      <a:pt x="7986" y="4481"/>
                    </a:lnTo>
                    <a:lnTo>
                      <a:pt x="7977" y="4478"/>
                    </a:lnTo>
                    <a:lnTo>
                      <a:pt x="7969" y="4473"/>
                    </a:lnTo>
                    <a:lnTo>
                      <a:pt x="7963" y="4470"/>
                    </a:lnTo>
                    <a:lnTo>
                      <a:pt x="7954" y="4466"/>
                    </a:lnTo>
                    <a:lnTo>
                      <a:pt x="7941" y="4462"/>
                    </a:lnTo>
                    <a:lnTo>
                      <a:pt x="7932" y="4462"/>
                    </a:lnTo>
                    <a:lnTo>
                      <a:pt x="7924" y="4462"/>
                    </a:lnTo>
                    <a:lnTo>
                      <a:pt x="7918" y="4465"/>
                    </a:lnTo>
                    <a:lnTo>
                      <a:pt x="7912" y="4467"/>
                    </a:lnTo>
                    <a:lnTo>
                      <a:pt x="7907" y="4470"/>
                    </a:lnTo>
                    <a:lnTo>
                      <a:pt x="7905" y="4473"/>
                    </a:lnTo>
                    <a:lnTo>
                      <a:pt x="7903" y="4477"/>
                    </a:lnTo>
                    <a:lnTo>
                      <a:pt x="7903" y="4480"/>
                    </a:lnTo>
                    <a:lnTo>
                      <a:pt x="7904" y="4484"/>
                    </a:lnTo>
                    <a:lnTo>
                      <a:pt x="7906" y="4486"/>
                    </a:lnTo>
                    <a:lnTo>
                      <a:pt x="7910" y="4490"/>
                    </a:lnTo>
                    <a:lnTo>
                      <a:pt x="7913" y="4491"/>
                    </a:lnTo>
                    <a:lnTo>
                      <a:pt x="7923" y="4496"/>
                    </a:lnTo>
                    <a:lnTo>
                      <a:pt x="7932" y="4499"/>
                    </a:lnTo>
                    <a:lnTo>
                      <a:pt x="7936" y="4503"/>
                    </a:lnTo>
                    <a:lnTo>
                      <a:pt x="7937" y="4508"/>
                    </a:lnTo>
                    <a:lnTo>
                      <a:pt x="7936" y="4514"/>
                    </a:lnTo>
                    <a:lnTo>
                      <a:pt x="7935" y="4519"/>
                    </a:lnTo>
                    <a:lnTo>
                      <a:pt x="7932" y="4525"/>
                    </a:lnTo>
                    <a:lnTo>
                      <a:pt x="7929" y="4530"/>
                    </a:lnTo>
                    <a:lnTo>
                      <a:pt x="7924" y="4535"/>
                    </a:lnTo>
                    <a:lnTo>
                      <a:pt x="7918" y="4537"/>
                    </a:lnTo>
                    <a:lnTo>
                      <a:pt x="7913" y="4540"/>
                    </a:lnTo>
                    <a:lnTo>
                      <a:pt x="7907" y="4541"/>
                    </a:lnTo>
                    <a:lnTo>
                      <a:pt x="7901" y="4541"/>
                    </a:lnTo>
                    <a:lnTo>
                      <a:pt x="7895" y="4540"/>
                    </a:lnTo>
                    <a:lnTo>
                      <a:pt x="7889" y="4538"/>
                    </a:lnTo>
                    <a:lnTo>
                      <a:pt x="7885" y="4537"/>
                    </a:lnTo>
                    <a:lnTo>
                      <a:pt x="7879" y="4534"/>
                    </a:lnTo>
                    <a:lnTo>
                      <a:pt x="7874" y="4530"/>
                    </a:lnTo>
                    <a:lnTo>
                      <a:pt x="7869" y="4528"/>
                    </a:lnTo>
                    <a:lnTo>
                      <a:pt x="7866" y="4527"/>
                    </a:lnTo>
                    <a:lnTo>
                      <a:pt x="7863" y="4529"/>
                    </a:lnTo>
                    <a:lnTo>
                      <a:pt x="7861" y="4531"/>
                    </a:lnTo>
                    <a:lnTo>
                      <a:pt x="7859" y="4534"/>
                    </a:lnTo>
                    <a:lnTo>
                      <a:pt x="7855" y="4537"/>
                    </a:lnTo>
                    <a:lnTo>
                      <a:pt x="7851" y="4538"/>
                    </a:lnTo>
                    <a:lnTo>
                      <a:pt x="7844" y="4540"/>
                    </a:lnTo>
                    <a:lnTo>
                      <a:pt x="7836" y="4538"/>
                    </a:lnTo>
                    <a:lnTo>
                      <a:pt x="7826" y="4537"/>
                    </a:lnTo>
                    <a:lnTo>
                      <a:pt x="7816" y="4537"/>
                    </a:lnTo>
                    <a:lnTo>
                      <a:pt x="7807" y="4540"/>
                    </a:lnTo>
                    <a:lnTo>
                      <a:pt x="7804" y="4541"/>
                    </a:lnTo>
                    <a:lnTo>
                      <a:pt x="7800" y="4543"/>
                    </a:lnTo>
                    <a:lnTo>
                      <a:pt x="7798" y="4546"/>
                    </a:lnTo>
                    <a:lnTo>
                      <a:pt x="7797" y="4548"/>
                    </a:lnTo>
                    <a:lnTo>
                      <a:pt x="7792" y="4558"/>
                    </a:lnTo>
                    <a:lnTo>
                      <a:pt x="7788" y="4571"/>
                    </a:lnTo>
                    <a:lnTo>
                      <a:pt x="7785" y="4584"/>
                    </a:lnTo>
                    <a:lnTo>
                      <a:pt x="7781" y="4596"/>
                    </a:lnTo>
                    <a:lnTo>
                      <a:pt x="7779" y="4600"/>
                    </a:lnTo>
                    <a:lnTo>
                      <a:pt x="7774" y="4606"/>
                    </a:lnTo>
                    <a:lnTo>
                      <a:pt x="7769" y="4612"/>
                    </a:lnTo>
                    <a:lnTo>
                      <a:pt x="7765" y="4619"/>
                    </a:lnTo>
                    <a:lnTo>
                      <a:pt x="7754" y="4630"/>
                    </a:lnTo>
                    <a:lnTo>
                      <a:pt x="7747" y="4638"/>
                    </a:lnTo>
                    <a:lnTo>
                      <a:pt x="7740" y="4653"/>
                    </a:lnTo>
                    <a:lnTo>
                      <a:pt x="7733" y="4664"/>
                    </a:lnTo>
                    <a:lnTo>
                      <a:pt x="7730" y="4670"/>
                    </a:lnTo>
                    <a:lnTo>
                      <a:pt x="7727" y="4674"/>
                    </a:lnTo>
                    <a:lnTo>
                      <a:pt x="7724" y="4675"/>
                    </a:lnTo>
                    <a:lnTo>
                      <a:pt x="7722" y="4674"/>
                    </a:lnTo>
                    <a:lnTo>
                      <a:pt x="7718" y="4673"/>
                    </a:lnTo>
                    <a:lnTo>
                      <a:pt x="7716" y="4670"/>
                    </a:lnTo>
                    <a:lnTo>
                      <a:pt x="7705" y="4660"/>
                    </a:lnTo>
                    <a:lnTo>
                      <a:pt x="7696" y="4650"/>
                    </a:lnTo>
                    <a:lnTo>
                      <a:pt x="7692" y="4647"/>
                    </a:lnTo>
                    <a:lnTo>
                      <a:pt x="7690" y="4644"/>
                    </a:lnTo>
                    <a:lnTo>
                      <a:pt x="7685" y="4644"/>
                    </a:lnTo>
                    <a:lnTo>
                      <a:pt x="7680" y="4645"/>
                    </a:lnTo>
                    <a:lnTo>
                      <a:pt x="7672" y="4648"/>
                    </a:lnTo>
                    <a:lnTo>
                      <a:pt x="7664" y="4650"/>
                    </a:lnTo>
                    <a:lnTo>
                      <a:pt x="7654" y="4653"/>
                    </a:lnTo>
                    <a:lnTo>
                      <a:pt x="7643" y="4654"/>
                    </a:lnTo>
                    <a:lnTo>
                      <a:pt x="7639" y="4655"/>
                    </a:lnTo>
                    <a:lnTo>
                      <a:pt x="7633" y="4657"/>
                    </a:lnTo>
                    <a:lnTo>
                      <a:pt x="7627" y="4661"/>
                    </a:lnTo>
                    <a:lnTo>
                      <a:pt x="7620" y="4667"/>
                    </a:lnTo>
                    <a:lnTo>
                      <a:pt x="7605" y="4683"/>
                    </a:lnTo>
                    <a:lnTo>
                      <a:pt x="7590" y="4703"/>
                    </a:lnTo>
                    <a:lnTo>
                      <a:pt x="7574" y="4722"/>
                    </a:lnTo>
                    <a:lnTo>
                      <a:pt x="7563" y="4735"/>
                    </a:lnTo>
                    <a:lnTo>
                      <a:pt x="7548" y="4750"/>
                    </a:lnTo>
                    <a:lnTo>
                      <a:pt x="7533" y="4764"/>
                    </a:lnTo>
                    <a:lnTo>
                      <a:pt x="7524" y="4773"/>
                    </a:lnTo>
                    <a:lnTo>
                      <a:pt x="7517" y="4777"/>
                    </a:lnTo>
                    <a:lnTo>
                      <a:pt x="7515" y="4777"/>
                    </a:lnTo>
                    <a:lnTo>
                      <a:pt x="7511" y="4776"/>
                    </a:lnTo>
                    <a:lnTo>
                      <a:pt x="7508" y="4774"/>
                    </a:lnTo>
                    <a:lnTo>
                      <a:pt x="7503" y="4769"/>
                    </a:lnTo>
                    <a:lnTo>
                      <a:pt x="7501" y="4767"/>
                    </a:lnTo>
                    <a:lnTo>
                      <a:pt x="7500" y="4766"/>
                    </a:lnTo>
                    <a:lnTo>
                      <a:pt x="7496" y="4764"/>
                    </a:lnTo>
                    <a:lnTo>
                      <a:pt x="7494" y="4764"/>
                    </a:lnTo>
                    <a:lnTo>
                      <a:pt x="7491" y="4764"/>
                    </a:lnTo>
                    <a:lnTo>
                      <a:pt x="7488" y="4767"/>
                    </a:lnTo>
                    <a:lnTo>
                      <a:pt x="7483" y="4769"/>
                    </a:lnTo>
                    <a:lnTo>
                      <a:pt x="7478" y="4773"/>
                    </a:lnTo>
                    <a:lnTo>
                      <a:pt x="7467" y="4781"/>
                    </a:lnTo>
                    <a:lnTo>
                      <a:pt x="7456" y="4790"/>
                    </a:lnTo>
                    <a:lnTo>
                      <a:pt x="7445" y="4798"/>
                    </a:lnTo>
                    <a:lnTo>
                      <a:pt x="7437" y="4802"/>
                    </a:lnTo>
                    <a:lnTo>
                      <a:pt x="7421" y="4811"/>
                    </a:lnTo>
                    <a:lnTo>
                      <a:pt x="7398" y="4821"/>
                    </a:lnTo>
                    <a:lnTo>
                      <a:pt x="7377" y="4833"/>
                    </a:lnTo>
                    <a:lnTo>
                      <a:pt x="7362" y="4843"/>
                    </a:lnTo>
                    <a:lnTo>
                      <a:pt x="7357" y="4846"/>
                    </a:lnTo>
                    <a:lnTo>
                      <a:pt x="7356" y="4852"/>
                    </a:lnTo>
                    <a:lnTo>
                      <a:pt x="7354" y="4857"/>
                    </a:lnTo>
                    <a:lnTo>
                      <a:pt x="7354" y="4863"/>
                    </a:lnTo>
                    <a:lnTo>
                      <a:pt x="7356" y="4875"/>
                    </a:lnTo>
                    <a:lnTo>
                      <a:pt x="7357" y="4886"/>
                    </a:lnTo>
                    <a:lnTo>
                      <a:pt x="7356" y="4890"/>
                    </a:lnTo>
                    <a:lnTo>
                      <a:pt x="7353" y="4895"/>
                    </a:lnTo>
                    <a:lnTo>
                      <a:pt x="7349" y="4899"/>
                    </a:lnTo>
                    <a:lnTo>
                      <a:pt x="7344" y="4903"/>
                    </a:lnTo>
                    <a:lnTo>
                      <a:pt x="7334" y="4909"/>
                    </a:lnTo>
                    <a:lnTo>
                      <a:pt x="7325" y="4913"/>
                    </a:lnTo>
                    <a:lnTo>
                      <a:pt x="7318" y="4915"/>
                    </a:lnTo>
                    <a:lnTo>
                      <a:pt x="7311" y="4919"/>
                    </a:lnTo>
                    <a:lnTo>
                      <a:pt x="7305" y="4925"/>
                    </a:lnTo>
                    <a:lnTo>
                      <a:pt x="7300" y="4933"/>
                    </a:lnTo>
                    <a:lnTo>
                      <a:pt x="7295" y="4943"/>
                    </a:lnTo>
                    <a:lnTo>
                      <a:pt x="7289" y="4954"/>
                    </a:lnTo>
                    <a:lnTo>
                      <a:pt x="7282" y="4968"/>
                    </a:lnTo>
                    <a:lnTo>
                      <a:pt x="7271" y="4981"/>
                    </a:lnTo>
                    <a:lnTo>
                      <a:pt x="7267" y="4988"/>
                    </a:lnTo>
                    <a:lnTo>
                      <a:pt x="7263" y="4995"/>
                    </a:lnTo>
                    <a:lnTo>
                      <a:pt x="7261" y="5002"/>
                    </a:lnTo>
                    <a:lnTo>
                      <a:pt x="7259" y="5009"/>
                    </a:lnTo>
                    <a:lnTo>
                      <a:pt x="7259" y="5021"/>
                    </a:lnTo>
                    <a:lnTo>
                      <a:pt x="7261" y="5033"/>
                    </a:lnTo>
                    <a:lnTo>
                      <a:pt x="7259" y="5037"/>
                    </a:lnTo>
                    <a:lnTo>
                      <a:pt x="7257" y="5040"/>
                    </a:lnTo>
                    <a:lnTo>
                      <a:pt x="7253" y="5041"/>
                    </a:lnTo>
                    <a:lnTo>
                      <a:pt x="7250" y="5042"/>
                    </a:lnTo>
                    <a:lnTo>
                      <a:pt x="7240" y="5041"/>
                    </a:lnTo>
                    <a:lnTo>
                      <a:pt x="7232" y="5039"/>
                    </a:lnTo>
                    <a:lnTo>
                      <a:pt x="7228" y="5037"/>
                    </a:lnTo>
                    <a:lnTo>
                      <a:pt x="7226" y="5034"/>
                    </a:lnTo>
                    <a:lnTo>
                      <a:pt x="7225" y="5032"/>
                    </a:lnTo>
                    <a:lnTo>
                      <a:pt x="7224" y="5027"/>
                    </a:lnTo>
                    <a:lnTo>
                      <a:pt x="7224" y="5017"/>
                    </a:lnTo>
                    <a:lnTo>
                      <a:pt x="7224" y="5004"/>
                    </a:lnTo>
                    <a:lnTo>
                      <a:pt x="7223" y="4997"/>
                    </a:lnTo>
                    <a:lnTo>
                      <a:pt x="7221" y="4991"/>
                    </a:lnTo>
                    <a:lnTo>
                      <a:pt x="7219" y="4984"/>
                    </a:lnTo>
                    <a:lnTo>
                      <a:pt x="7217" y="4978"/>
                    </a:lnTo>
                    <a:lnTo>
                      <a:pt x="7209" y="4965"/>
                    </a:lnTo>
                    <a:lnTo>
                      <a:pt x="7200" y="4950"/>
                    </a:lnTo>
                    <a:lnTo>
                      <a:pt x="7190" y="4933"/>
                    </a:lnTo>
                    <a:lnTo>
                      <a:pt x="7181" y="4916"/>
                    </a:lnTo>
                    <a:lnTo>
                      <a:pt x="7171" y="4902"/>
                    </a:lnTo>
                    <a:lnTo>
                      <a:pt x="7163" y="4888"/>
                    </a:lnTo>
                    <a:lnTo>
                      <a:pt x="7157" y="4876"/>
                    </a:lnTo>
                    <a:lnTo>
                      <a:pt x="7155" y="4864"/>
                    </a:lnTo>
                    <a:lnTo>
                      <a:pt x="7152" y="4852"/>
                    </a:lnTo>
                    <a:lnTo>
                      <a:pt x="7150" y="4840"/>
                    </a:lnTo>
                    <a:lnTo>
                      <a:pt x="7148" y="4836"/>
                    </a:lnTo>
                    <a:lnTo>
                      <a:pt x="7145" y="4832"/>
                    </a:lnTo>
                    <a:lnTo>
                      <a:pt x="7141" y="4830"/>
                    </a:lnTo>
                    <a:lnTo>
                      <a:pt x="7136" y="4827"/>
                    </a:lnTo>
                    <a:lnTo>
                      <a:pt x="7124" y="4826"/>
                    </a:lnTo>
                    <a:lnTo>
                      <a:pt x="7111" y="4826"/>
                    </a:lnTo>
                    <a:lnTo>
                      <a:pt x="7104" y="4826"/>
                    </a:lnTo>
                    <a:lnTo>
                      <a:pt x="7097" y="4825"/>
                    </a:lnTo>
                    <a:lnTo>
                      <a:pt x="7091" y="4824"/>
                    </a:lnTo>
                    <a:lnTo>
                      <a:pt x="7085" y="4821"/>
                    </a:lnTo>
                    <a:lnTo>
                      <a:pt x="7079" y="4819"/>
                    </a:lnTo>
                    <a:lnTo>
                      <a:pt x="7073" y="4815"/>
                    </a:lnTo>
                    <a:lnTo>
                      <a:pt x="7068" y="4809"/>
                    </a:lnTo>
                    <a:lnTo>
                      <a:pt x="7064" y="4804"/>
                    </a:lnTo>
                    <a:lnTo>
                      <a:pt x="7057" y="4789"/>
                    </a:lnTo>
                    <a:lnTo>
                      <a:pt x="7051" y="4774"/>
                    </a:lnTo>
                    <a:lnTo>
                      <a:pt x="7048" y="4767"/>
                    </a:lnTo>
                    <a:lnTo>
                      <a:pt x="7045" y="4762"/>
                    </a:lnTo>
                    <a:lnTo>
                      <a:pt x="7044" y="4761"/>
                    </a:lnTo>
                    <a:lnTo>
                      <a:pt x="7042" y="4761"/>
                    </a:lnTo>
                    <a:lnTo>
                      <a:pt x="7038" y="4768"/>
                    </a:lnTo>
                    <a:lnTo>
                      <a:pt x="7031" y="4779"/>
                    </a:lnTo>
                    <a:lnTo>
                      <a:pt x="7019" y="4792"/>
                    </a:lnTo>
                    <a:lnTo>
                      <a:pt x="7006" y="4804"/>
                    </a:lnTo>
                    <a:lnTo>
                      <a:pt x="6993" y="4815"/>
                    </a:lnTo>
                    <a:lnTo>
                      <a:pt x="6982" y="4825"/>
                    </a:lnTo>
                    <a:lnTo>
                      <a:pt x="6978" y="4831"/>
                    </a:lnTo>
                    <a:lnTo>
                      <a:pt x="6973" y="4836"/>
                    </a:lnTo>
                    <a:lnTo>
                      <a:pt x="6971" y="4840"/>
                    </a:lnTo>
                    <a:lnTo>
                      <a:pt x="6969" y="4844"/>
                    </a:lnTo>
                    <a:lnTo>
                      <a:pt x="6969" y="4849"/>
                    </a:lnTo>
                    <a:lnTo>
                      <a:pt x="6971" y="4852"/>
                    </a:lnTo>
                    <a:lnTo>
                      <a:pt x="6972" y="4855"/>
                    </a:lnTo>
                    <a:lnTo>
                      <a:pt x="6974" y="4857"/>
                    </a:lnTo>
                    <a:lnTo>
                      <a:pt x="6979" y="4863"/>
                    </a:lnTo>
                    <a:lnTo>
                      <a:pt x="6986" y="4870"/>
                    </a:lnTo>
                    <a:lnTo>
                      <a:pt x="6993" y="4877"/>
                    </a:lnTo>
                    <a:lnTo>
                      <a:pt x="6999" y="4887"/>
                    </a:lnTo>
                    <a:lnTo>
                      <a:pt x="7004" y="4897"/>
                    </a:lnTo>
                    <a:lnTo>
                      <a:pt x="7007" y="4908"/>
                    </a:lnTo>
                    <a:lnTo>
                      <a:pt x="7009" y="4914"/>
                    </a:lnTo>
                    <a:lnTo>
                      <a:pt x="7009" y="4920"/>
                    </a:lnTo>
                    <a:lnTo>
                      <a:pt x="7007" y="4927"/>
                    </a:lnTo>
                    <a:lnTo>
                      <a:pt x="7006" y="4933"/>
                    </a:lnTo>
                    <a:lnTo>
                      <a:pt x="7004" y="4947"/>
                    </a:lnTo>
                    <a:lnTo>
                      <a:pt x="7003" y="4960"/>
                    </a:lnTo>
                    <a:lnTo>
                      <a:pt x="7003" y="4974"/>
                    </a:lnTo>
                    <a:lnTo>
                      <a:pt x="7004" y="4985"/>
                    </a:lnTo>
                    <a:lnTo>
                      <a:pt x="7005" y="4991"/>
                    </a:lnTo>
                    <a:lnTo>
                      <a:pt x="7005" y="4997"/>
                    </a:lnTo>
                    <a:lnTo>
                      <a:pt x="7005" y="5003"/>
                    </a:lnTo>
                    <a:lnTo>
                      <a:pt x="7004" y="5008"/>
                    </a:lnTo>
                    <a:lnTo>
                      <a:pt x="7000" y="5019"/>
                    </a:lnTo>
                    <a:lnTo>
                      <a:pt x="6999" y="5029"/>
                    </a:lnTo>
                    <a:lnTo>
                      <a:pt x="7000" y="5040"/>
                    </a:lnTo>
                    <a:lnTo>
                      <a:pt x="6999" y="5056"/>
                    </a:lnTo>
                    <a:lnTo>
                      <a:pt x="6999" y="5064"/>
                    </a:lnTo>
                    <a:lnTo>
                      <a:pt x="6999" y="5069"/>
                    </a:lnTo>
                    <a:lnTo>
                      <a:pt x="6999" y="5071"/>
                    </a:lnTo>
                    <a:lnTo>
                      <a:pt x="7000" y="5073"/>
                    </a:lnTo>
                    <a:lnTo>
                      <a:pt x="7005" y="5075"/>
                    </a:lnTo>
                    <a:lnTo>
                      <a:pt x="7016" y="5079"/>
                    </a:lnTo>
                    <a:lnTo>
                      <a:pt x="7022" y="5083"/>
                    </a:lnTo>
                    <a:lnTo>
                      <a:pt x="7028" y="5088"/>
                    </a:lnTo>
                    <a:lnTo>
                      <a:pt x="7031" y="5092"/>
                    </a:lnTo>
                    <a:lnTo>
                      <a:pt x="7034" y="5097"/>
                    </a:lnTo>
                    <a:lnTo>
                      <a:pt x="7035" y="5102"/>
                    </a:lnTo>
                    <a:lnTo>
                      <a:pt x="7036" y="5107"/>
                    </a:lnTo>
                    <a:lnTo>
                      <a:pt x="7035" y="5111"/>
                    </a:lnTo>
                    <a:lnTo>
                      <a:pt x="7034" y="5115"/>
                    </a:lnTo>
                    <a:lnTo>
                      <a:pt x="7031" y="5119"/>
                    </a:lnTo>
                    <a:lnTo>
                      <a:pt x="7031" y="5122"/>
                    </a:lnTo>
                    <a:lnTo>
                      <a:pt x="7031" y="5126"/>
                    </a:lnTo>
                    <a:lnTo>
                      <a:pt x="7032" y="5129"/>
                    </a:lnTo>
                    <a:lnTo>
                      <a:pt x="7035" y="5138"/>
                    </a:lnTo>
                    <a:lnTo>
                      <a:pt x="7039" y="5147"/>
                    </a:lnTo>
                    <a:lnTo>
                      <a:pt x="7041" y="5153"/>
                    </a:lnTo>
                    <a:lnTo>
                      <a:pt x="7042" y="5158"/>
                    </a:lnTo>
                    <a:lnTo>
                      <a:pt x="7041" y="5164"/>
                    </a:lnTo>
                    <a:lnTo>
                      <a:pt x="7039" y="5168"/>
                    </a:lnTo>
                    <a:lnTo>
                      <a:pt x="7038" y="5172"/>
                    </a:lnTo>
                    <a:lnTo>
                      <a:pt x="7036" y="5177"/>
                    </a:lnTo>
                    <a:lnTo>
                      <a:pt x="7034" y="5179"/>
                    </a:lnTo>
                    <a:lnTo>
                      <a:pt x="7030" y="5182"/>
                    </a:lnTo>
                    <a:lnTo>
                      <a:pt x="7025" y="5186"/>
                    </a:lnTo>
                    <a:lnTo>
                      <a:pt x="7020" y="5191"/>
                    </a:lnTo>
                    <a:lnTo>
                      <a:pt x="7019" y="5195"/>
                    </a:lnTo>
                    <a:lnTo>
                      <a:pt x="7019" y="5198"/>
                    </a:lnTo>
                    <a:lnTo>
                      <a:pt x="7019" y="5202"/>
                    </a:lnTo>
                    <a:lnTo>
                      <a:pt x="7022" y="5205"/>
                    </a:lnTo>
                    <a:lnTo>
                      <a:pt x="7023" y="5209"/>
                    </a:lnTo>
                    <a:lnTo>
                      <a:pt x="7025" y="5212"/>
                    </a:lnTo>
                    <a:lnTo>
                      <a:pt x="7025" y="5216"/>
                    </a:lnTo>
                    <a:lnTo>
                      <a:pt x="7025" y="5220"/>
                    </a:lnTo>
                    <a:lnTo>
                      <a:pt x="7024" y="5222"/>
                    </a:lnTo>
                    <a:lnTo>
                      <a:pt x="7020" y="5225"/>
                    </a:lnTo>
                    <a:lnTo>
                      <a:pt x="7017" y="5229"/>
                    </a:lnTo>
                    <a:lnTo>
                      <a:pt x="7012" y="5233"/>
                    </a:lnTo>
                    <a:lnTo>
                      <a:pt x="6999" y="5240"/>
                    </a:lnTo>
                    <a:lnTo>
                      <a:pt x="6982" y="5246"/>
                    </a:lnTo>
                    <a:lnTo>
                      <a:pt x="6962" y="5250"/>
                    </a:lnTo>
                    <a:lnTo>
                      <a:pt x="6942" y="5255"/>
                    </a:lnTo>
                    <a:lnTo>
                      <a:pt x="6931" y="5256"/>
                    </a:lnTo>
                    <a:lnTo>
                      <a:pt x="6922" y="5258"/>
                    </a:lnTo>
                    <a:lnTo>
                      <a:pt x="6912" y="5258"/>
                    </a:lnTo>
                    <a:lnTo>
                      <a:pt x="6904" y="5256"/>
                    </a:lnTo>
                    <a:lnTo>
                      <a:pt x="6897" y="5254"/>
                    </a:lnTo>
                    <a:lnTo>
                      <a:pt x="6890" y="5252"/>
                    </a:lnTo>
                    <a:lnTo>
                      <a:pt x="6883" y="5248"/>
                    </a:lnTo>
                    <a:lnTo>
                      <a:pt x="6877" y="5245"/>
                    </a:lnTo>
                    <a:lnTo>
                      <a:pt x="6871" y="5241"/>
                    </a:lnTo>
                    <a:lnTo>
                      <a:pt x="6865" y="5240"/>
                    </a:lnTo>
                    <a:lnTo>
                      <a:pt x="6858" y="5240"/>
                    </a:lnTo>
                    <a:lnTo>
                      <a:pt x="6849" y="5240"/>
                    </a:lnTo>
                    <a:lnTo>
                      <a:pt x="6833" y="5243"/>
                    </a:lnTo>
                    <a:lnTo>
                      <a:pt x="6814" y="5246"/>
                    </a:lnTo>
                    <a:lnTo>
                      <a:pt x="6796" y="5246"/>
                    </a:lnTo>
                    <a:lnTo>
                      <a:pt x="6782" y="5246"/>
                    </a:lnTo>
                    <a:lnTo>
                      <a:pt x="6768" y="5246"/>
                    </a:lnTo>
                    <a:lnTo>
                      <a:pt x="6755" y="5247"/>
                    </a:lnTo>
                    <a:lnTo>
                      <a:pt x="6749" y="5248"/>
                    </a:lnTo>
                    <a:lnTo>
                      <a:pt x="6743" y="5250"/>
                    </a:lnTo>
                    <a:lnTo>
                      <a:pt x="6739" y="5254"/>
                    </a:lnTo>
                    <a:lnTo>
                      <a:pt x="6734" y="5258"/>
                    </a:lnTo>
                    <a:lnTo>
                      <a:pt x="6729" y="5261"/>
                    </a:lnTo>
                    <a:lnTo>
                      <a:pt x="6726" y="5264"/>
                    </a:lnTo>
                    <a:lnTo>
                      <a:pt x="6722" y="5265"/>
                    </a:lnTo>
                    <a:lnTo>
                      <a:pt x="6719" y="5266"/>
                    </a:lnTo>
                    <a:lnTo>
                      <a:pt x="6716" y="5265"/>
                    </a:lnTo>
                    <a:lnTo>
                      <a:pt x="6714" y="5264"/>
                    </a:lnTo>
                    <a:lnTo>
                      <a:pt x="6711" y="5260"/>
                    </a:lnTo>
                    <a:lnTo>
                      <a:pt x="6710" y="5258"/>
                    </a:lnTo>
                    <a:lnTo>
                      <a:pt x="6709" y="5249"/>
                    </a:lnTo>
                    <a:lnTo>
                      <a:pt x="6708" y="5239"/>
                    </a:lnTo>
                    <a:lnTo>
                      <a:pt x="6708" y="5230"/>
                    </a:lnTo>
                    <a:lnTo>
                      <a:pt x="6707" y="5223"/>
                    </a:lnTo>
                    <a:lnTo>
                      <a:pt x="6703" y="5220"/>
                    </a:lnTo>
                    <a:lnTo>
                      <a:pt x="6696" y="5215"/>
                    </a:lnTo>
                    <a:lnTo>
                      <a:pt x="6692" y="5212"/>
                    </a:lnTo>
                    <a:lnTo>
                      <a:pt x="6690" y="5210"/>
                    </a:lnTo>
                    <a:lnTo>
                      <a:pt x="6688" y="5208"/>
                    </a:lnTo>
                    <a:lnTo>
                      <a:pt x="6686" y="5204"/>
                    </a:lnTo>
                    <a:lnTo>
                      <a:pt x="6686" y="5198"/>
                    </a:lnTo>
                    <a:lnTo>
                      <a:pt x="6688" y="5190"/>
                    </a:lnTo>
                    <a:lnTo>
                      <a:pt x="6690" y="5180"/>
                    </a:lnTo>
                    <a:lnTo>
                      <a:pt x="6689" y="5172"/>
                    </a:lnTo>
                    <a:lnTo>
                      <a:pt x="6688" y="5167"/>
                    </a:lnTo>
                    <a:lnTo>
                      <a:pt x="6686" y="5161"/>
                    </a:lnTo>
                    <a:lnTo>
                      <a:pt x="6684" y="5157"/>
                    </a:lnTo>
                    <a:lnTo>
                      <a:pt x="6679" y="5151"/>
                    </a:lnTo>
                    <a:lnTo>
                      <a:pt x="6669" y="5138"/>
                    </a:lnTo>
                    <a:lnTo>
                      <a:pt x="6657" y="5126"/>
                    </a:lnTo>
                    <a:lnTo>
                      <a:pt x="6645" y="5114"/>
                    </a:lnTo>
                    <a:lnTo>
                      <a:pt x="6635" y="5103"/>
                    </a:lnTo>
                    <a:lnTo>
                      <a:pt x="6631" y="5098"/>
                    </a:lnTo>
                    <a:lnTo>
                      <a:pt x="6627" y="5094"/>
                    </a:lnTo>
                    <a:lnTo>
                      <a:pt x="6625" y="5088"/>
                    </a:lnTo>
                    <a:lnTo>
                      <a:pt x="6622" y="5082"/>
                    </a:lnTo>
                    <a:lnTo>
                      <a:pt x="6621" y="5076"/>
                    </a:lnTo>
                    <a:lnTo>
                      <a:pt x="6621" y="5070"/>
                    </a:lnTo>
                    <a:lnTo>
                      <a:pt x="6621" y="5064"/>
                    </a:lnTo>
                    <a:lnTo>
                      <a:pt x="6623" y="5059"/>
                    </a:lnTo>
                    <a:lnTo>
                      <a:pt x="6626" y="5056"/>
                    </a:lnTo>
                    <a:lnTo>
                      <a:pt x="6629" y="5052"/>
                    </a:lnTo>
                    <a:lnTo>
                      <a:pt x="6632" y="5051"/>
                    </a:lnTo>
                    <a:lnTo>
                      <a:pt x="6635" y="5051"/>
                    </a:lnTo>
                    <a:lnTo>
                      <a:pt x="6644" y="5054"/>
                    </a:lnTo>
                    <a:lnTo>
                      <a:pt x="6651" y="5059"/>
                    </a:lnTo>
                    <a:lnTo>
                      <a:pt x="6659" y="5064"/>
                    </a:lnTo>
                    <a:lnTo>
                      <a:pt x="6667" y="5066"/>
                    </a:lnTo>
                    <a:lnTo>
                      <a:pt x="6671" y="5066"/>
                    </a:lnTo>
                    <a:lnTo>
                      <a:pt x="6673" y="5066"/>
                    </a:lnTo>
                    <a:lnTo>
                      <a:pt x="6677" y="5064"/>
                    </a:lnTo>
                    <a:lnTo>
                      <a:pt x="6679" y="5060"/>
                    </a:lnTo>
                    <a:lnTo>
                      <a:pt x="6683" y="5052"/>
                    </a:lnTo>
                    <a:lnTo>
                      <a:pt x="6684" y="5041"/>
                    </a:lnTo>
                    <a:lnTo>
                      <a:pt x="6685" y="5035"/>
                    </a:lnTo>
                    <a:lnTo>
                      <a:pt x="6684" y="5031"/>
                    </a:lnTo>
                    <a:lnTo>
                      <a:pt x="6684" y="5026"/>
                    </a:lnTo>
                    <a:lnTo>
                      <a:pt x="6682" y="5022"/>
                    </a:lnTo>
                    <a:lnTo>
                      <a:pt x="6678" y="5016"/>
                    </a:lnTo>
                    <a:lnTo>
                      <a:pt x="6676" y="5012"/>
                    </a:lnTo>
                    <a:lnTo>
                      <a:pt x="6673" y="5004"/>
                    </a:lnTo>
                    <a:lnTo>
                      <a:pt x="6673" y="4996"/>
                    </a:lnTo>
                    <a:lnTo>
                      <a:pt x="6675" y="4988"/>
                    </a:lnTo>
                    <a:lnTo>
                      <a:pt x="6675" y="4979"/>
                    </a:lnTo>
                    <a:lnTo>
                      <a:pt x="6673" y="4970"/>
                    </a:lnTo>
                    <a:lnTo>
                      <a:pt x="6672" y="4957"/>
                    </a:lnTo>
                    <a:lnTo>
                      <a:pt x="6671" y="4950"/>
                    </a:lnTo>
                    <a:lnTo>
                      <a:pt x="6669" y="4944"/>
                    </a:lnTo>
                    <a:lnTo>
                      <a:pt x="6665" y="4939"/>
                    </a:lnTo>
                    <a:lnTo>
                      <a:pt x="6660" y="4935"/>
                    </a:lnTo>
                    <a:lnTo>
                      <a:pt x="6656" y="4934"/>
                    </a:lnTo>
                    <a:lnTo>
                      <a:pt x="6651" y="4934"/>
                    </a:lnTo>
                    <a:lnTo>
                      <a:pt x="6646" y="4935"/>
                    </a:lnTo>
                    <a:lnTo>
                      <a:pt x="6640" y="4938"/>
                    </a:lnTo>
                    <a:lnTo>
                      <a:pt x="6635" y="4940"/>
                    </a:lnTo>
                    <a:lnTo>
                      <a:pt x="6631" y="4941"/>
                    </a:lnTo>
                    <a:lnTo>
                      <a:pt x="6626" y="4940"/>
                    </a:lnTo>
                    <a:lnTo>
                      <a:pt x="6621" y="4939"/>
                    </a:lnTo>
                    <a:lnTo>
                      <a:pt x="6617" y="4935"/>
                    </a:lnTo>
                    <a:lnTo>
                      <a:pt x="6614" y="4931"/>
                    </a:lnTo>
                    <a:lnTo>
                      <a:pt x="6610" y="4926"/>
                    </a:lnTo>
                    <a:lnTo>
                      <a:pt x="6608" y="4919"/>
                    </a:lnTo>
                    <a:lnTo>
                      <a:pt x="6606" y="4912"/>
                    </a:lnTo>
                    <a:lnTo>
                      <a:pt x="6603" y="4906"/>
                    </a:lnTo>
                    <a:lnTo>
                      <a:pt x="6600" y="4900"/>
                    </a:lnTo>
                    <a:lnTo>
                      <a:pt x="6595" y="4896"/>
                    </a:lnTo>
                    <a:lnTo>
                      <a:pt x="6587" y="4889"/>
                    </a:lnTo>
                    <a:lnTo>
                      <a:pt x="6578" y="4884"/>
                    </a:lnTo>
                    <a:lnTo>
                      <a:pt x="6571" y="4882"/>
                    </a:lnTo>
                    <a:lnTo>
                      <a:pt x="6565" y="4878"/>
                    </a:lnTo>
                    <a:lnTo>
                      <a:pt x="6563" y="4876"/>
                    </a:lnTo>
                    <a:lnTo>
                      <a:pt x="6562" y="4875"/>
                    </a:lnTo>
                    <a:lnTo>
                      <a:pt x="6563" y="4872"/>
                    </a:lnTo>
                    <a:lnTo>
                      <a:pt x="6564" y="4869"/>
                    </a:lnTo>
                    <a:lnTo>
                      <a:pt x="6569" y="4864"/>
                    </a:lnTo>
                    <a:lnTo>
                      <a:pt x="6573" y="4858"/>
                    </a:lnTo>
                    <a:lnTo>
                      <a:pt x="6575" y="4856"/>
                    </a:lnTo>
                    <a:lnTo>
                      <a:pt x="6577" y="4852"/>
                    </a:lnTo>
                    <a:lnTo>
                      <a:pt x="6578" y="4848"/>
                    </a:lnTo>
                    <a:lnTo>
                      <a:pt x="6579" y="4843"/>
                    </a:lnTo>
                    <a:lnTo>
                      <a:pt x="6579" y="4838"/>
                    </a:lnTo>
                    <a:lnTo>
                      <a:pt x="6579" y="4833"/>
                    </a:lnTo>
                    <a:lnTo>
                      <a:pt x="6578" y="4829"/>
                    </a:lnTo>
                    <a:lnTo>
                      <a:pt x="6576" y="4823"/>
                    </a:lnTo>
                    <a:lnTo>
                      <a:pt x="6572" y="4818"/>
                    </a:lnTo>
                    <a:lnTo>
                      <a:pt x="6569" y="4812"/>
                    </a:lnTo>
                    <a:lnTo>
                      <a:pt x="6565" y="4806"/>
                    </a:lnTo>
                    <a:lnTo>
                      <a:pt x="6559" y="4800"/>
                    </a:lnTo>
                    <a:lnTo>
                      <a:pt x="6547" y="4787"/>
                    </a:lnTo>
                    <a:lnTo>
                      <a:pt x="6537" y="4771"/>
                    </a:lnTo>
                    <a:lnTo>
                      <a:pt x="6525" y="4756"/>
                    </a:lnTo>
                    <a:lnTo>
                      <a:pt x="6516" y="4741"/>
                    </a:lnTo>
                    <a:lnTo>
                      <a:pt x="6512" y="4735"/>
                    </a:lnTo>
                    <a:lnTo>
                      <a:pt x="6507" y="4730"/>
                    </a:lnTo>
                    <a:lnTo>
                      <a:pt x="6502" y="4725"/>
                    </a:lnTo>
                    <a:lnTo>
                      <a:pt x="6496" y="4723"/>
                    </a:lnTo>
                    <a:lnTo>
                      <a:pt x="6489" y="4722"/>
                    </a:lnTo>
                    <a:lnTo>
                      <a:pt x="6481" y="4722"/>
                    </a:lnTo>
                    <a:lnTo>
                      <a:pt x="6471" y="4724"/>
                    </a:lnTo>
                    <a:lnTo>
                      <a:pt x="6461" y="4727"/>
                    </a:lnTo>
                    <a:lnTo>
                      <a:pt x="6449" y="4731"/>
                    </a:lnTo>
                    <a:lnTo>
                      <a:pt x="6440" y="4733"/>
                    </a:lnTo>
                    <a:lnTo>
                      <a:pt x="6432" y="4735"/>
                    </a:lnTo>
                    <a:lnTo>
                      <a:pt x="6425" y="4736"/>
                    </a:lnTo>
                    <a:lnTo>
                      <a:pt x="6412" y="4736"/>
                    </a:lnTo>
                    <a:lnTo>
                      <a:pt x="6399" y="4738"/>
                    </a:lnTo>
                    <a:lnTo>
                      <a:pt x="6393" y="4739"/>
                    </a:lnTo>
                    <a:lnTo>
                      <a:pt x="6389" y="4742"/>
                    </a:lnTo>
                    <a:lnTo>
                      <a:pt x="6387" y="4746"/>
                    </a:lnTo>
                    <a:lnTo>
                      <a:pt x="6386" y="4751"/>
                    </a:lnTo>
                    <a:lnTo>
                      <a:pt x="6384" y="4761"/>
                    </a:lnTo>
                    <a:lnTo>
                      <a:pt x="6382" y="4773"/>
                    </a:lnTo>
                    <a:lnTo>
                      <a:pt x="6381" y="4775"/>
                    </a:lnTo>
                    <a:lnTo>
                      <a:pt x="6379" y="4777"/>
                    </a:lnTo>
                    <a:lnTo>
                      <a:pt x="6375" y="4780"/>
                    </a:lnTo>
                    <a:lnTo>
                      <a:pt x="6371" y="4781"/>
                    </a:lnTo>
                    <a:lnTo>
                      <a:pt x="6362" y="4785"/>
                    </a:lnTo>
                    <a:lnTo>
                      <a:pt x="6351" y="4788"/>
                    </a:lnTo>
                    <a:lnTo>
                      <a:pt x="6339" y="4790"/>
                    </a:lnTo>
                    <a:lnTo>
                      <a:pt x="6327" y="4792"/>
                    </a:lnTo>
                    <a:lnTo>
                      <a:pt x="6314" y="4792"/>
                    </a:lnTo>
                    <a:lnTo>
                      <a:pt x="6304" y="4792"/>
                    </a:lnTo>
                    <a:lnTo>
                      <a:pt x="6285" y="4790"/>
                    </a:lnTo>
                    <a:lnTo>
                      <a:pt x="6269" y="4792"/>
                    </a:lnTo>
                    <a:lnTo>
                      <a:pt x="6262" y="4794"/>
                    </a:lnTo>
                    <a:lnTo>
                      <a:pt x="6256" y="4796"/>
                    </a:lnTo>
                    <a:lnTo>
                      <a:pt x="6250" y="4799"/>
                    </a:lnTo>
                    <a:lnTo>
                      <a:pt x="6243" y="4802"/>
                    </a:lnTo>
                    <a:lnTo>
                      <a:pt x="6231" y="4809"/>
                    </a:lnTo>
                    <a:lnTo>
                      <a:pt x="6220" y="4818"/>
                    </a:lnTo>
                    <a:lnTo>
                      <a:pt x="6216" y="4824"/>
                    </a:lnTo>
                    <a:lnTo>
                      <a:pt x="6213" y="4830"/>
                    </a:lnTo>
                    <a:lnTo>
                      <a:pt x="6211" y="4837"/>
                    </a:lnTo>
                    <a:lnTo>
                      <a:pt x="6210" y="4845"/>
                    </a:lnTo>
                    <a:lnTo>
                      <a:pt x="6212" y="4862"/>
                    </a:lnTo>
                    <a:lnTo>
                      <a:pt x="6214" y="4875"/>
                    </a:lnTo>
                    <a:lnTo>
                      <a:pt x="6218" y="4886"/>
                    </a:lnTo>
                    <a:lnTo>
                      <a:pt x="6222" y="4896"/>
                    </a:lnTo>
                    <a:lnTo>
                      <a:pt x="6223" y="4901"/>
                    </a:lnTo>
                    <a:lnTo>
                      <a:pt x="6222" y="4906"/>
                    </a:lnTo>
                    <a:lnTo>
                      <a:pt x="6220" y="4908"/>
                    </a:lnTo>
                    <a:lnTo>
                      <a:pt x="6218" y="4909"/>
                    </a:lnTo>
                    <a:lnTo>
                      <a:pt x="6216" y="4911"/>
                    </a:lnTo>
                    <a:lnTo>
                      <a:pt x="6212" y="4909"/>
                    </a:lnTo>
                    <a:lnTo>
                      <a:pt x="6209" y="4908"/>
                    </a:lnTo>
                    <a:lnTo>
                      <a:pt x="6204" y="4907"/>
                    </a:lnTo>
                    <a:lnTo>
                      <a:pt x="6199" y="4905"/>
                    </a:lnTo>
                    <a:lnTo>
                      <a:pt x="6195" y="4905"/>
                    </a:lnTo>
                    <a:lnTo>
                      <a:pt x="6193" y="4905"/>
                    </a:lnTo>
                    <a:lnTo>
                      <a:pt x="6191" y="4907"/>
                    </a:lnTo>
                    <a:lnTo>
                      <a:pt x="6190" y="4909"/>
                    </a:lnTo>
                    <a:lnTo>
                      <a:pt x="6190" y="4913"/>
                    </a:lnTo>
                    <a:lnTo>
                      <a:pt x="6191" y="4918"/>
                    </a:lnTo>
                    <a:lnTo>
                      <a:pt x="6192" y="4924"/>
                    </a:lnTo>
                    <a:lnTo>
                      <a:pt x="6197" y="4937"/>
                    </a:lnTo>
                    <a:lnTo>
                      <a:pt x="6203" y="4949"/>
                    </a:lnTo>
                    <a:lnTo>
                      <a:pt x="6210" y="4962"/>
                    </a:lnTo>
                    <a:lnTo>
                      <a:pt x="6216" y="4974"/>
                    </a:lnTo>
                    <a:lnTo>
                      <a:pt x="6218" y="4978"/>
                    </a:lnTo>
                    <a:lnTo>
                      <a:pt x="6218" y="4983"/>
                    </a:lnTo>
                    <a:lnTo>
                      <a:pt x="6217" y="4988"/>
                    </a:lnTo>
                    <a:lnTo>
                      <a:pt x="6214" y="4991"/>
                    </a:lnTo>
                    <a:lnTo>
                      <a:pt x="6206" y="4997"/>
                    </a:lnTo>
                    <a:lnTo>
                      <a:pt x="6197" y="5002"/>
                    </a:lnTo>
                    <a:lnTo>
                      <a:pt x="6187" y="5008"/>
                    </a:lnTo>
                    <a:lnTo>
                      <a:pt x="6178" y="5014"/>
                    </a:lnTo>
                    <a:lnTo>
                      <a:pt x="6167" y="5020"/>
                    </a:lnTo>
                    <a:lnTo>
                      <a:pt x="6155" y="5025"/>
                    </a:lnTo>
                    <a:lnTo>
                      <a:pt x="6142" y="5027"/>
                    </a:lnTo>
                    <a:lnTo>
                      <a:pt x="6129" y="5028"/>
                    </a:lnTo>
                    <a:lnTo>
                      <a:pt x="6123" y="5029"/>
                    </a:lnTo>
                    <a:lnTo>
                      <a:pt x="6117" y="5028"/>
                    </a:lnTo>
                    <a:lnTo>
                      <a:pt x="6111" y="5027"/>
                    </a:lnTo>
                    <a:lnTo>
                      <a:pt x="6106" y="5026"/>
                    </a:lnTo>
                    <a:lnTo>
                      <a:pt x="6100" y="5023"/>
                    </a:lnTo>
                    <a:lnTo>
                      <a:pt x="6097" y="5022"/>
                    </a:lnTo>
                    <a:lnTo>
                      <a:pt x="6093" y="5022"/>
                    </a:lnTo>
                    <a:lnTo>
                      <a:pt x="6090" y="5022"/>
                    </a:lnTo>
                    <a:lnTo>
                      <a:pt x="6086" y="5023"/>
                    </a:lnTo>
                    <a:lnTo>
                      <a:pt x="6084" y="5025"/>
                    </a:lnTo>
                    <a:lnTo>
                      <a:pt x="6081" y="5028"/>
                    </a:lnTo>
                    <a:lnTo>
                      <a:pt x="6078" y="5031"/>
                    </a:lnTo>
                    <a:lnTo>
                      <a:pt x="6075" y="5034"/>
                    </a:lnTo>
                    <a:lnTo>
                      <a:pt x="6073" y="5035"/>
                    </a:lnTo>
                    <a:lnTo>
                      <a:pt x="6071" y="5035"/>
                    </a:lnTo>
                    <a:lnTo>
                      <a:pt x="6069" y="5033"/>
                    </a:lnTo>
                    <a:lnTo>
                      <a:pt x="6066" y="5026"/>
                    </a:lnTo>
                    <a:lnTo>
                      <a:pt x="6065" y="5015"/>
                    </a:lnTo>
                    <a:lnTo>
                      <a:pt x="6064" y="5009"/>
                    </a:lnTo>
                    <a:lnTo>
                      <a:pt x="6061" y="5004"/>
                    </a:lnTo>
                    <a:lnTo>
                      <a:pt x="6058" y="5002"/>
                    </a:lnTo>
                    <a:lnTo>
                      <a:pt x="6054" y="5000"/>
                    </a:lnTo>
                    <a:lnTo>
                      <a:pt x="6049" y="5000"/>
                    </a:lnTo>
                    <a:lnTo>
                      <a:pt x="6043" y="5001"/>
                    </a:lnTo>
                    <a:lnTo>
                      <a:pt x="6037" y="5004"/>
                    </a:lnTo>
                    <a:lnTo>
                      <a:pt x="6033" y="5009"/>
                    </a:lnTo>
                    <a:lnTo>
                      <a:pt x="6027" y="5016"/>
                    </a:lnTo>
                    <a:lnTo>
                      <a:pt x="6022" y="5023"/>
                    </a:lnTo>
                    <a:lnTo>
                      <a:pt x="6018" y="5032"/>
                    </a:lnTo>
                    <a:lnTo>
                      <a:pt x="6015" y="5040"/>
                    </a:lnTo>
                    <a:lnTo>
                      <a:pt x="6011" y="5047"/>
                    </a:lnTo>
                    <a:lnTo>
                      <a:pt x="6008" y="5054"/>
                    </a:lnTo>
                    <a:lnTo>
                      <a:pt x="6004" y="5060"/>
                    </a:lnTo>
                    <a:lnTo>
                      <a:pt x="6001" y="5065"/>
                    </a:lnTo>
                    <a:lnTo>
                      <a:pt x="5993" y="5072"/>
                    </a:lnTo>
                    <a:lnTo>
                      <a:pt x="5985" y="5080"/>
                    </a:lnTo>
                    <a:lnTo>
                      <a:pt x="5978" y="5090"/>
                    </a:lnTo>
                    <a:lnTo>
                      <a:pt x="5971" y="5100"/>
                    </a:lnTo>
                    <a:lnTo>
                      <a:pt x="5966" y="5105"/>
                    </a:lnTo>
                    <a:lnTo>
                      <a:pt x="5961" y="5109"/>
                    </a:lnTo>
                    <a:lnTo>
                      <a:pt x="5955" y="5111"/>
                    </a:lnTo>
                    <a:lnTo>
                      <a:pt x="5951" y="5114"/>
                    </a:lnTo>
                    <a:lnTo>
                      <a:pt x="5945" y="5114"/>
                    </a:lnTo>
                    <a:lnTo>
                      <a:pt x="5940" y="5113"/>
                    </a:lnTo>
                    <a:lnTo>
                      <a:pt x="5936" y="5110"/>
                    </a:lnTo>
                    <a:lnTo>
                      <a:pt x="5933" y="5105"/>
                    </a:lnTo>
                    <a:lnTo>
                      <a:pt x="5929" y="5097"/>
                    </a:lnTo>
                    <a:lnTo>
                      <a:pt x="5926" y="5089"/>
                    </a:lnTo>
                    <a:lnTo>
                      <a:pt x="5922" y="5078"/>
                    </a:lnTo>
                    <a:lnTo>
                      <a:pt x="5917" y="5065"/>
                    </a:lnTo>
                    <a:lnTo>
                      <a:pt x="5913" y="5059"/>
                    </a:lnTo>
                    <a:lnTo>
                      <a:pt x="5909" y="5056"/>
                    </a:lnTo>
                    <a:lnTo>
                      <a:pt x="5904" y="5052"/>
                    </a:lnTo>
                    <a:lnTo>
                      <a:pt x="5899" y="5051"/>
                    </a:lnTo>
                    <a:lnTo>
                      <a:pt x="5894" y="5052"/>
                    </a:lnTo>
                    <a:lnTo>
                      <a:pt x="5889" y="5053"/>
                    </a:lnTo>
                    <a:lnTo>
                      <a:pt x="5883" y="5056"/>
                    </a:lnTo>
                    <a:lnTo>
                      <a:pt x="5876" y="5058"/>
                    </a:lnTo>
                    <a:lnTo>
                      <a:pt x="5863" y="5067"/>
                    </a:lnTo>
                    <a:lnTo>
                      <a:pt x="5848" y="5079"/>
                    </a:lnTo>
                    <a:lnTo>
                      <a:pt x="5833" y="5092"/>
                    </a:lnTo>
                    <a:lnTo>
                      <a:pt x="5817" y="5105"/>
                    </a:lnTo>
                    <a:lnTo>
                      <a:pt x="5800" y="5119"/>
                    </a:lnTo>
                    <a:lnTo>
                      <a:pt x="5781" y="5130"/>
                    </a:lnTo>
                    <a:lnTo>
                      <a:pt x="5770" y="5136"/>
                    </a:lnTo>
                    <a:lnTo>
                      <a:pt x="5762" y="5141"/>
                    </a:lnTo>
                    <a:lnTo>
                      <a:pt x="5753" y="5143"/>
                    </a:lnTo>
                    <a:lnTo>
                      <a:pt x="5746" y="5146"/>
                    </a:lnTo>
                    <a:lnTo>
                      <a:pt x="5741" y="5147"/>
                    </a:lnTo>
                    <a:lnTo>
                      <a:pt x="5738" y="5149"/>
                    </a:lnTo>
                    <a:lnTo>
                      <a:pt x="5735" y="5152"/>
                    </a:lnTo>
                    <a:lnTo>
                      <a:pt x="5735" y="5154"/>
                    </a:lnTo>
                    <a:lnTo>
                      <a:pt x="5735" y="5157"/>
                    </a:lnTo>
                    <a:lnTo>
                      <a:pt x="5735" y="5160"/>
                    </a:lnTo>
                    <a:lnTo>
                      <a:pt x="5738" y="5163"/>
                    </a:lnTo>
                    <a:lnTo>
                      <a:pt x="5740" y="5166"/>
                    </a:lnTo>
                    <a:lnTo>
                      <a:pt x="5741" y="5168"/>
                    </a:lnTo>
                    <a:lnTo>
                      <a:pt x="5743" y="5172"/>
                    </a:lnTo>
                    <a:lnTo>
                      <a:pt x="5743" y="5176"/>
                    </a:lnTo>
                    <a:lnTo>
                      <a:pt x="5743" y="5178"/>
                    </a:lnTo>
                    <a:lnTo>
                      <a:pt x="5740" y="5180"/>
                    </a:lnTo>
                    <a:lnTo>
                      <a:pt x="5738" y="5183"/>
                    </a:lnTo>
                    <a:lnTo>
                      <a:pt x="5734" y="5184"/>
                    </a:lnTo>
                    <a:lnTo>
                      <a:pt x="5731" y="5184"/>
                    </a:lnTo>
                    <a:lnTo>
                      <a:pt x="5726" y="5184"/>
                    </a:lnTo>
                    <a:lnTo>
                      <a:pt x="5722" y="5185"/>
                    </a:lnTo>
                    <a:lnTo>
                      <a:pt x="5720" y="5186"/>
                    </a:lnTo>
                    <a:lnTo>
                      <a:pt x="5718" y="5189"/>
                    </a:lnTo>
                    <a:lnTo>
                      <a:pt x="5715" y="5195"/>
                    </a:lnTo>
                    <a:lnTo>
                      <a:pt x="5713" y="5203"/>
                    </a:lnTo>
                    <a:lnTo>
                      <a:pt x="5712" y="5208"/>
                    </a:lnTo>
                    <a:lnTo>
                      <a:pt x="5709" y="5211"/>
                    </a:lnTo>
                    <a:lnTo>
                      <a:pt x="5707" y="5212"/>
                    </a:lnTo>
                    <a:lnTo>
                      <a:pt x="5705" y="5214"/>
                    </a:lnTo>
                    <a:lnTo>
                      <a:pt x="5701" y="5214"/>
                    </a:lnTo>
                    <a:lnTo>
                      <a:pt x="5697" y="5214"/>
                    </a:lnTo>
                    <a:lnTo>
                      <a:pt x="5694" y="5211"/>
                    </a:lnTo>
                    <a:lnTo>
                      <a:pt x="5688" y="5209"/>
                    </a:lnTo>
                    <a:lnTo>
                      <a:pt x="5682" y="5206"/>
                    </a:lnTo>
                    <a:lnTo>
                      <a:pt x="5672" y="5205"/>
                    </a:lnTo>
                    <a:lnTo>
                      <a:pt x="5662" y="5205"/>
                    </a:lnTo>
                    <a:lnTo>
                      <a:pt x="5651" y="5206"/>
                    </a:lnTo>
                    <a:lnTo>
                      <a:pt x="5630" y="5209"/>
                    </a:lnTo>
                    <a:lnTo>
                      <a:pt x="5613" y="5211"/>
                    </a:lnTo>
                    <a:lnTo>
                      <a:pt x="5603" y="5212"/>
                    </a:lnTo>
                    <a:lnTo>
                      <a:pt x="5598" y="5211"/>
                    </a:lnTo>
                    <a:lnTo>
                      <a:pt x="5595" y="5210"/>
                    </a:lnTo>
                    <a:lnTo>
                      <a:pt x="5594" y="5208"/>
                    </a:lnTo>
                    <a:lnTo>
                      <a:pt x="5593" y="5205"/>
                    </a:lnTo>
                    <a:lnTo>
                      <a:pt x="5593" y="5202"/>
                    </a:lnTo>
                    <a:lnTo>
                      <a:pt x="5593" y="5184"/>
                    </a:lnTo>
                    <a:lnTo>
                      <a:pt x="5593" y="5167"/>
                    </a:lnTo>
                    <a:lnTo>
                      <a:pt x="5593" y="5157"/>
                    </a:lnTo>
                    <a:lnTo>
                      <a:pt x="5593" y="5145"/>
                    </a:lnTo>
                    <a:lnTo>
                      <a:pt x="5593" y="5130"/>
                    </a:lnTo>
                    <a:lnTo>
                      <a:pt x="5594" y="5120"/>
                    </a:lnTo>
                    <a:lnTo>
                      <a:pt x="5595" y="5111"/>
                    </a:lnTo>
                    <a:lnTo>
                      <a:pt x="5596" y="5103"/>
                    </a:lnTo>
                    <a:lnTo>
                      <a:pt x="5598" y="5092"/>
                    </a:lnTo>
                    <a:lnTo>
                      <a:pt x="5596" y="5079"/>
                    </a:lnTo>
                    <a:lnTo>
                      <a:pt x="5593" y="5065"/>
                    </a:lnTo>
                    <a:lnTo>
                      <a:pt x="5589" y="5053"/>
                    </a:lnTo>
                    <a:lnTo>
                      <a:pt x="5583" y="5042"/>
                    </a:lnTo>
                    <a:lnTo>
                      <a:pt x="5578" y="5033"/>
                    </a:lnTo>
                    <a:lnTo>
                      <a:pt x="5575" y="5022"/>
                    </a:lnTo>
                    <a:lnTo>
                      <a:pt x="5574" y="5012"/>
                    </a:lnTo>
                    <a:lnTo>
                      <a:pt x="5574" y="5006"/>
                    </a:lnTo>
                    <a:lnTo>
                      <a:pt x="5574" y="5001"/>
                    </a:lnTo>
                    <a:lnTo>
                      <a:pt x="5575" y="4996"/>
                    </a:lnTo>
                    <a:lnTo>
                      <a:pt x="5576" y="4993"/>
                    </a:lnTo>
                    <a:lnTo>
                      <a:pt x="5580" y="4987"/>
                    </a:lnTo>
                    <a:lnTo>
                      <a:pt x="5582" y="4981"/>
                    </a:lnTo>
                    <a:lnTo>
                      <a:pt x="5583" y="4977"/>
                    </a:lnTo>
                    <a:lnTo>
                      <a:pt x="5583" y="4975"/>
                    </a:lnTo>
                    <a:lnTo>
                      <a:pt x="5581" y="4972"/>
                    </a:lnTo>
                    <a:lnTo>
                      <a:pt x="5578" y="4970"/>
                    </a:lnTo>
                    <a:lnTo>
                      <a:pt x="5576" y="4968"/>
                    </a:lnTo>
                    <a:lnTo>
                      <a:pt x="5574" y="4968"/>
                    </a:lnTo>
                    <a:lnTo>
                      <a:pt x="5570" y="4969"/>
                    </a:lnTo>
                    <a:lnTo>
                      <a:pt x="5568" y="4970"/>
                    </a:lnTo>
                    <a:lnTo>
                      <a:pt x="5562" y="4975"/>
                    </a:lnTo>
                    <a:lnTo>
                      <a:pt x="5555" y="4981"/>
                    </a:lnTo>
                    <a:lnTo>
                      <a:pt x="5550" y="4984"/>
                    </a:lnTo>
                    <a:lnTo>
                      <a:pt x="5546" y="4987"/>
                    </a:lnTo>
                    <a:lnTo>
                      <a:pt x="5542" y="4988"/>
                    </a:lnTo>
                    <a:lnTo>
                      <a:pt x="5537" y="4989"/>
                    </a:lnTo>
                    <a:lnTo>
                      <a:pt x="5526" y="4988"/>
                    </a:lnTo>
                    <a:lnTo>
                      <a:pt x="5514" y="4987"/>
                    </a:lnTo>
                    <a:lnTo>
                      <a:pt x="5502" y="4985"/>
                    </a:lnTo>
                    <a:lnTo>
                      <a:pt x="5491" y="4985"/>
                    </a:lnTo>
                    <a:lnTo>
                      <a:pt x="5485" y="4988"/>
                    </a:lnTo>
                    <a:lnTo>
                      <a:pt x="5479" y="4989"/>
                    </a:lnTo>
                    <a:lnTo>
                      <a:pt x="5474" y="4991"/>
                    </a:lnTo>
                    <a:lnTo>
                      <a:pt x="5470" y="4995"/>
                    </a:lnTo>
                    <a:lnTo>
                      <a:pt x="5467" y="5000"/>
                    </a:lnTo>
                    <a:lnTo>
                      <a:pt x="5464" y="5004"/>
                    </a:lnTo>
                    <a:lnTo>
                      <a:pt x="5463" y="5012"/>
                    </a:lnTo>
                    <a:lnTo>
                      <a:pt x="5463" y="5019"/>
                    </a:lnTo>
                    <a:lnTo>
                      <a:pt x="5463" y="5033"/>
                    </a:lnTo>
                    <a:lnTo>
                      <a:pt x="5463" y="5045"/>
                    </a:lnTo>
                    <a:lnTo>
                      <a:pt x="5463" y="5050"/>
                    </a:lnTo>
                    <a:lnTo>
                      <a:pt x="5461" y="5053"/>
                    </a:lnTo>
                    <a:lnTo>
                      <a:pt x="5458" y="5056"/>
                    </a:lnTo>
                    <a:lnTo>
                      <a:pt x="5456" y="5058"/>
                    </a:lnTo>
                    <a:lnTo>
                      <a:pt x="5447" y="5063"/>
                    </a:lnTo>
                    <a:lnTo>
                      <a:pt x="5435" y="5064"/>
                    </a:lnTo>
                    <a:lnTo>
                      <a:pt x="5429" y="5065"/>
                    </a:lnTo>
                    <a:lnTo>
                      <a:pt x="5422" y="5067"/>
                    </a:lnTo>
                    <a:lnTo>
                      <a:pt x="5416" y="5070"/>
                    </a:lnTo>
                    <a:lnTo>
                      <a:pt x="5410" y="5073"/>
                    </a:lnTo>
                    <a:lnTo>
                      <a:pt x="5405" y="5077"/>
                    </a:lnTo>
                    <a:lnTo>
                      <a:pt x="5399" y="5082"/>
                    </a:lnTo>
                    <a:lnTo>
                      <a:pt x="5395" y="5088"/>
                    </a:lnTo>
                    <a:lnTo>
                      <a:pt x="5391" y="5095"/>
                    </a:lnTo>
                    <a:lnTo>
                      <a:pt x="5385" y="5113"/>
                    </a:lnTo>
                    <a:lnTo>
                      <a:pt x="5381" y="5130"/>
                    </a:lnTo>
                    <a:lnTo>
                      <a:pt x="5379" y="5147"/>
                    </a:lnTo>
                    <a:lnTo>
                      <a:pt x="5378" y="5161"/>
                    </a:lnTo>
                    <a:lnTo>
                      <a:pt x="5379" y="5179"/>
                    </a:lnTo>
                    <a:lnTo>
                      <a:pt x="5382" y="5204"/>
                    </a:lnTo>
                    <a:lnTo>
                      <a:pt x="5386" y="5229"/>
                    </a:lnTo>
                    <a:lnTo>
                      <a:pt x="5388" y="5247"/>
                    </a:lnTo>
                    <a:lnTo>
                      <a:pt x="5388" y="5253"/>
                    </a:lnTo>
                    <a:lnTo>
                      <a:pt x="5388" y="5258"/>
                    </a:lnTo>
                    <a:lnTo>
                      <a:pt x="5387" y="5260"/>
                    </a:lnTo>
                    <a:lnTo>
                      <a:pt x="5385" y="5261"/>
                    </a:lnTo>
                    <a:lnTo>
                      <a:pt x="5375" y="5262"/>
                    </a:lnTo>
                    <a:lnTo>
                      <a:pt x="5359" y="5260"/>
                    </a:lnTo>
                    <a:lnTo>
                      <a:pt x="5341" y="5258"/>
                    </a:lnTo>
                    <a:lnTo>
                      <a:pt x="5326" y="5258"/>
                    </a:lnTo>
                    <a:lnTo>
                      <a:pt x="5321" y="5259"/>
                    </a:lnTo>
                    <a:lnTo>
                      <a:pt x="5316" y="5260"/>
                    </a:lnTo>
                    <a:lnTo>
                      <a:pt x="5310" y="5262"/>
                    </a:lnTo>
                    <a:lnTo>
                      <a:pt x="5304" y="5266"/>
                    </a:lnTo>
                    <a:lnTo>
                      <a:pt x="5298" y="5271"/>
                    </a:lnTo>
                    <a:lnTo>
                      <a:pt x="5293" y="5275"/>
                    </a:lnTo>
                    <a:lnTo>
                      <a:pt x="5290" y="5281"/>
                    </a:lnTo>
                    <a:lnTo>
                      <a:pt x="5286" y="5287"/>
                    </a:lnTo>
                    <a:lnTo>
                      <a:pt x="5284" y="5293"/>
                    </a:lnTo>
                    <a:lnTo>
                      <a:pt x="5284" y="5299"/>
                    </a:lnTo>
                    <a:lnTo>
                      <a:pt x="5284" y="5304"/>
                    </a:lnTo>
                    <a:lnTo>
                      <a:pt x="5285" y="5309"/>
                    </a:lnTo>
                    <a:lnTo>
                      <a:pt x="5290" y="5316"/>
                    </a:lnTo>
                    <a:lnTo>
                      <a:pt x="5296" y="5324"/>
                    </a:lnTo>
                    <a:lnTo>
                      <a:pt x="5297" y="5329"/>
                    </a:lnTo>
                    <a:lnTo>
                      <a:pt x="5298" y="5332"/>
                    </a:lnTo>
                    <a:lnTo>
                      <a:pt x="5298" y="5338"/>
                    </a:lnTo>
                    <a:lnTo>
                      <a:pt x="5297" y="5343"/>
                    </a:lnTo>
                    <a:lnTo>
                      <a:pt x="5294" y="5349"/>
                    </a:lnTo>
                    <a:lnTo>
                      <a:pt x="5294" y="5354"/>
                    </a:lnTo>
                    <a:lnTo>
                      <a:pt x="5296" y="5359"/>
                    </a:lnTo>
                    <a:lnTo>
                      <a:pt x="5298" y="5363"/>
                    </a:lnTo>
                    <a:lnTo>
                      <a:pt x="5305" y="5372"/>
                    </a:lnTo>
                    <a:lnTo>
                      <a:pt x="5313" y="5379"/>
                    </a:lnTo>
                    <a:lnTo>
                      <a:pt x="5318" y="5382"/>
                    </a:lnTo>
                    <a:lnTo>
                      <a:pt x="5321" y="5386"/>
                    </a:lnTo>
                    <a:lnTo>
                      <a:pt x="5322" y="5391"/>
                    </a:lnTo>
                    <a:lnTo>
                      <a:pt x="5322" y="5395"/>
                    </a:lnTo>
                    <a:lnTo>
                      <a:pt x="5321" y="5400"/>
                    </a:lnTo>
                    <a:lnTo>
                      <a:pt x="5318" y="5404"/>
                    </a:lnTo>
                    <a:lnTo>
                      <a:pt x="5315" y="5407"/>
                    </a:lnTo>
                    <a:lnTo>
                      <a:pt x="5311" y="5409"/>
                    </a:lnTo>
                    <a:lnTo>
                      <a:pt x="5303" y="5411"/>
                    </a:lnTo>
                    <a:lnTo>
                      <a:pt x="5294" y="5413"/>
                    </a:lnTo>
                    <a:lnTo>
                      <a:pt x="5291" y="5416"/>
                    </a:lnTo>
                    <a:lnTo>
                      <a:pt x="5287" y="5419"/>
                    </a:lnTo>
                    <a:lnTo>
                      <a:pt x="5284" y="5423"/>
                    </a:lnTo>
                    <a:lnTo>
                      <a:pt x="5279" y="5428"/>
                    </a:lnTo>
                    <a:lnTo>
                      <a:pt x="5277" y="5433"/>
                    </a:lnTo>
                    <a:lnTo>
                      <a:pt x="5274" y="5439"/>
                    </a:lnTo>
                    <a:lnTo>
                      <a:pt x="5274" y="5447"/>
                    </a:lnTo>
                    <a:lnTo>
                      <a:pt x="5275" y="5453"/>
                    </a:lnTo>
                    <a:lnTo>
                      <a:pt x="5278" y="5457"/>
                    </a:lnTo>
                    <a:lnTo>
                      <a:pt x="5280" y="5463"/>
                    </a:lnTo>
                    <a:lnTo>
                      <a:pt x="5284" y="5468"/>
                    </a:lnTo>
                    <a:lnTo>
                      <a:pt x="5288" y="5472"/>
                    </a:lnTo>
                    <a:lnTo>
                      <a:pt x="5298" y="5481"/>
                    </a:lnTo>
                    <a:lnTo>
                      <a:pt x="5307" y="5493"/>
                    </a:lnTo>
                    <a:lnTo>
                      <a:pt x="5317" y="5506"/>
                    </a:lnTo>
                    <a:lnTo>
                      <a:pt x="5328" y="5520"/>
                    </a:lnTo>
                    <a:lnTo>
                      <a:pt x="5338" y="5538"/>
                    </a:lnTo>
                    <a:lnTo>
                      <a:pt x="5350" y="5559"/>
                    </a:lnTo>
                    <a:lnTo>
                      <a:pt x="5356" y="5570"/>
                    </a:lnTo>
                    <a:lnTo>
                      <a:pt x="5361" y="5581"/>
                    </a:lnTo>
                    <a:lnTo>
                      <a:pt x="5365" y="5590"/>
                    </a:lnTo>
                    <a:lnTo>
                      <a:pt x="5367" y="5599"/>
                    </a:lnTo>
                    <a:lnTo>
                      <a:pt x="5363" y="5612"/>
                    </a:lnTo>
                    <a:lnTo>
                      <a:pt x="5356" y="5630"/>
                    </a:lnTo>
                    <a:lnTo>
                      <a:pt x="5351" y="5646"/>
                    </a:lnTo>
                    <a:lnTo>
                      <a:pt x="5345" y="5665"/>
                    </a:lnTo>
                    <a:lnTo>
                      <a:pt x="5341" y="5675"/>
                    </a:lnTo>
                    <a:lnTo>
                      <a:pt x="5336" y="5684"/>
                    </a:lnTo>
                    <a:lnTo>
                      <a:pt x="5330" y="5694"/>
                    </a:lnTo>
                    <a:lnTo>
                      <a:pt x="5323" y="5703"/>
                    </a:lnTo>
                    <a:lnTo>
                      <a:pt x="5316" y="5710"/>
                    </a:lnTo>
                    <a:lnTo>
                      <a:pt x="5307" y="5715"/>
                    </a:lnTo>
                    <a:lnTo>
                      <a:pt x="5299" y="5720"/>
                    </a:lnTo>
                    <a:lnTo>
                      <a:pt x="5291" y="5722"/>
                    </a:lnTo>
                    <a:lnTo>
                      <a:pt x="5277" y="5722"/>
                    </a:lnTo>
                    <a:lnTo>
                      <a:pt x="5263" y="5720"/>
                    </a:lnTo>
                    <a:lnTo>
                      <a:pt x="5258" y="5721"/>
                    </a:lnTo>
                    <a:lnTo>
                      <a:pt x="5253" y="5725"/>
                    </a:lnTo>
                    <a:lnTo>
                      <a:pt x="5248" y="5729"/>
                    </a:lnTo>
                    <a:lnTo>
                      <a:pt x="5244" y="5735"/>
                    </a:lnTo>
                    <a:lnTo>
                      <a:pt x="5237" y="5750"/>
                    </a:lnTo>
                    <a:lnTo>
                      <a:pt x="5228" y="5764"/>
                    </a:lnTo>
                    <a:lnTo>
                      <a:pt x="5222" y="5771"/>
                    </a:lnTo>
                    <a:lnTo>
                      <a:pt x="5215" y="5777"/>
                    </a:lnTo>
                    <a:lnTo>
                      <a:pt x="5206" y="5783"/>
                    </a:lnTo>
                    <a:lnTo>
                      <a:pt x="5198" y="5788"/>
                    </a:lnTo>
                    <a:lnTo>
                      <a:pt x="5190" y="5789"/>
                    </a:lnTo>
                    <a:lnTo>
                      <a:pt x="5181" y="5790"/>
                    </a:lnTo>
                    <a:lnTo>
                      <a:pt x="5173" y="5790"/>
                    </a:lnTo>
                    <a:lnTo>
                      <a:pt x="5165" y="5790"/>
                    </a:lnTo>
                    <a:lnTo>
                      <a:pt x="5146" y="5789"/>
                    </a:lnTo>
                    <a:lnTo>
                      <a:pt x="5127" y="5788"/>
                    </a:lnTo>
                    <a:lnTo>
                      <a:pt x="5099" y="5785"/>
                    </a:lnTo>
                    <a:lnTo>
                      <a:pt x="5078" y="5783"/>
                    </a:lnTo>
                    <a:lnTo>
                      <a:pt x="5067" y="5782"/>
                    </a:lnTo>
                    <a:lnTo>
                      <a:pt x="5055" y="5782"/>
                    </a:lnTo>
                    <a:lnTo>
                      <a:pt x="5041" y="5784"/>
                    </a:lnTo>
                    <a:lnTo>
                      <a:pt x="5023" y="5787"/>
                    </a:lnTo>
                    <a:lnTo>
                      <a:pt x="5015" y="5789"/>
                    </a:lnTo>
                    <a:lnTo>
                      <a:pt x="5007" y="5791"/>
                    </a:lnTo>
                    <a:lnTo>
                      <a:pt x="5000" y="5795"/>
                    </a:lnTo>
                    <a:lnTo>
                      <a:pt x="4994" y="5800"/>
                    </a:lnTo>
                    <a:lnTo>
                      <a:pt x="4989" y="5803"/>
                    </a:lnTo>
                    <a:lnTo>
                      <a:pt x="4985" y="5808"/>
                    </a:lnTo>
                    <a:lnTo>
                      <a:pt x="4982" y="5813"/>
                    </a:lnTo>
                    <a:lnTo>
                      <a:pt x="4978" y="5817"/>
                    </a:lnTo>
                    <a:lnTo>
                      <a:pt x="4970" y="5839"/>
                    </a:lnTo>
                    <a:lnTo>
                      <a:pt x="4964" y="5859"/>
                    </a:lnTo>
                    <a:lnTo>
                      <a:pt x="4962" y="5863"/>
                    </a:lnTo>
                    <a:lnTo>
                      <a:pt x="4958" y="5866"/>
                    </a:lnTo>
                    <a:lnTo>
                      <a:pt x="4956" y="5870"/>
                    </a:lnTo>
                    <a:lnTo>
                      <a:pt x="4951" y="5872"/>
                    </a:lnTo>
                    <a:lnTo>
                      <a:pt x="4943" y="5877"/>
                    </a:lnTo>
                    <a:lnTo>
                      <a:pt x="4933" y="5879"/>
                    </a:lnTo>
                    <a:lnTo>
                      <a:pt x="4923" y="5879"/>
                    </a:lnTo>
                    <a:lnTo>
                      <a:pt x="4913" y="5879"/>
                    </a:lnTo>
                    <a:lnTo>
                      <a:pt x="4904" y="5876"/>
                    </a:lnTo>
                    <a:lnTo>
                      <a:pt x="4897" y="5871"/>
                    </a:lnTo>
                    <a:lnTo>
                      <a:pt x="4881" y="5858"/>
                    </a:lnTo>
                    <a:lnTo>
                      <a:pt x="4860" y="5841"/>
                    </a:lnTo>
                    <a:lnTo>
                      <a:pt x="4849" y="5835"/>
                    </a:lnTo>
                    <a:lnTo>
                      <a:pt x="4837" y="5829"/>
                    </a:lnTo>
                    <a:lnTo>
                      <a:pt x="4831" y="5827"/>
                    </a:lnTo>
                    <a:lnTo>
                      <a:pt x="4825" y="5826"/>
                    </a:lnTo>
                    <a:lnTo>
                      <a:pt x="4819" y="5825"/>
                    </a:lnTo>
                    <a:lnTo>
                      <a:pt x="4813" y="5826"/>
                    </a:lnTo>
                    <a:lnTo>
                      <a:pt x="4807" y="5826"/>
                    </a:lnTo>
                    <a:lnTo>
                      <a:pt x="4802" y="5828"/>
                    </a:lnTo>
                    <a:lnTo>
                      <a:pt x="4797" y="5830"/>
                    </a:lnTo>
                    <a:lnTo>
                      <a:pt x="4793" y="5834"/>
                    </a:lnTo>
                    <a:lnTo>
                      <a:pt x="4787" y="5842"/>
                    </a:lnTo>
                    <a:lnTo>
                      <a:pt x="4781" y="5853"/>
                    </a:lnTo>
                    <a:lnTo>
                      <a:pt x="4773" y="5878"/>
                    </a:lnTo>
                    <a:lnTo>
                      <a:pt x="4764" y="5902"/>
                    </a:lnTo>
                    <a:lnTo>
                      <a:pt x="4750" y="5936"/>
                    </a:lnTo>
                    <a:lnTo>
                      <a:pt x="4730" y="5983"/>
                    </a:lnTo>
                    <a:lnTo>
                      <a:pt x="4711" y="6028"/>
                    </a:lnTo>
                    <a:lnTo>
                      <a:pt x="4699" y="6060"/>
                    </a:lnTo>
                    <a:lnTo>
                      <a:pt x="4695" y="6067"/>
                    </a:lnTo>
                    <a:lnTo>
                      <a:pt x="4692" y="6077"/>
                    </a:lnTo>
                    <a:lnTo>
                      <a:pt x="4688" y="6088"/>
                    </a:lnTo>
                    <a:lnTo>
                      <a:pt x="4687" y="6101"/>
                    </a:lnTo>
                    <a:lnTo>
                      <a:pt x="4686" y="6105"/>
                    </a:lnTo>
                    <a:lnTo>
                      <a:pt x="4686" y="6109"/>
                    </a:lnTo>
                    <a:lnTo>
                      <a:pt x="4683" y="6112"/>
                    </a:lnTo>
                    <a:lnTo>
                      <a:pt x="4682" y="6113"/>
                    </a:lnTo>
                    <a:lnTo>
                      <a:pt x="4679" y="6117"/>
                    </a:lnTo>
                    <a:lnTo>
                      <a:pt x="4675" y="6121"/>
                    </a:lnTo>
                    <a:lnTo>
                      <a:pt x="4670" y="6126"/>
                    </a:lnTo>
                    <a:lnTo>
                      <a:pt x="4667" y="6130"/>
                    </a:lnTo>
                    <a:lnTo>
                      <a:pt x="4662" y="6132"/>
                    </a:lnTo>
                    <a:lnTo>
                      <a:pt x="4658" y="6134"/>
                    </a:lnTo>
                    <a:lnTo>
                      <a:pt x="4651" y="6134"/>
                    </a:lnTo>
                    <a:lnTo>
                      <a:pt x="4644" y="6134"/>
                    </a:lnTo>
                    <a:lnTo>
                      <a:pt x="4632" y="6132"/>
                    </a:lnTo>
                    <a:lnTo>
                      <a:pt x="4620" y="6131"/>
                    </a:lnTo>
                    <a:lnTo>
                      <a:pt x="4607" y="6130"/>
                    </a:lnTo>
                    <a:lnTo>
                      <a:pt x="4594" y="6130"/>
                    </a:lnTo>
                    <a:lnTo>
                      <a:pt x="4581" y="6130"/>
                    </a:lnTo>
                    <a:lnTo>
                      <a:pt x="4570" y="6129"/>
                    </a:lnTo>
                    <a:lnTo>
                      <a:pt x="4555" y="6125"/>
                    </a:lnTo>
                    <a:lnTo>
                      <a:pt x="4544" y="6123"/>
                    </a:lnTo>
                    <a:lnTo>
                      <a:pt x="4540" y="6122"/>
                    </a:lnTo>
                    <a:lnTo>
                      <a:pt x="4536" y="6121"/>
                    </a:lnTo>
                    <a:lnTo>
                      <a:pt x="4534" y="6122"/>
                    </a:lnTo>
                    <a:lnTo>
                      <a:pt x="4530" y="6122"/>
                    </a:lnTo>
                    <a:lnTo>
                      <a:pt x="4519" y="6121"/>
                    </a:lnTo>
                    <a:lnTo>
                      <a:pt x="4506" y="6121"/>
                    </a:lnTo>
                    <a:lnTo>
                      <a:pt x="4505" y="6123"/>
                    </a:lnTo>
                    <a:lnTo>
                      <a:pt x="4504" y="6125"/>
                    </a:lnTo>
                    <a:lnTo>
                      <a:pt x="4504" y="6128"/>
                    </a:lnTo>
                    <a:lnTo>
                      <a:pt x="4504" y="6131"/>
                    </a:lnTo>
                    <a:lnTo>
                      <a:pt x="4505" y="6136"/>
                    </a:lnTo>
                    <a:lnTo>
                      <a:pt x="4506" y="6140"/>
                    </a:lnTo>
                    <a:lnTo>
                      <a:pt x="4507" y="6147"/>
                    </a:lnTo>
                    <a:lnTo>
                      <a:pt x="4510" y="6159"/>
                    </a:lnTo>
                    <a:lnTo>
                      <a:pt x="4510" y="6166"/>
                    </a:lnTo>
                    <a:lnTo>
                      <a:pt x="4509" y="6172"/>
                    </a:lnTo>
                    <a:lnTo>
                      <a:pt x="4507" y="6175"/>
                    </a:lnTo>
                    <a:lnTo>
                      <a:pt x="4505" y="6178"/>
                    </a:lnTo>
                    <a:lnTo>
                      <a:pt x="4503" y="6180"/>
                    </a:lnTo>
                    <a:lnTo>
                      <a:pt x="4500" y="6182"/>
                    </a:lnTo>
                    <a:lnTo>
                      <a:pt x="4494" y="6186"/>
                    </a:lnTo>
                    <a:lnTo>
                      <a:pt x="4490" y="6189"/>
                    </a:lnTo>
                    <a:lnTo>
                      <a:pt x="4487" y="6194"/>
                    </a:lnTo>
                    <a:lnTo>
                      <a:pt x="4485" y="6201"/>
                    </a:lnTo>
                    <a:lnTo>
                      <a:pt x="4482" y="6210"/>
                    </a:lnTo>
                    <a:lnTo>
                      <a:pt x="4480" y="6214"/>
                    </a:lnTo>
                    <a:lnTo>
                      <a:pt x="4478" y="6216"/>
                    </a:lnTo>
                    <a:lnTo>
                      <a:pt x="4474" y="6217"/>
                    </a:lnTo>
                    <a:lnTo>
                      <a:pt x="4469" y="6217"/>
                    </a:lnTo>
                    <a:lnTo>
                      <a:pt x="4463" y="6217"/>
                    </a:lnTo>
                    <a:lnTo>
                      <a:pt x="4449" y="6217"/>
                    </a:lnTo>
                    <a:lnTo>
                      <a:pt x="4434" y="6217"/>
                    </a:lnTo>
                    <a:lnTo>
                      <a:pt x="4419" y="6218"/>
                    </a:lnTo>
                    <a:lnTo>
                      <a:pt x="4406" y="6220"/>
                    </a:lnTo>
                    <a:lnTo>
                      <a:pt x="4399" y="6225"/>
                    </a:lnTo>
                    <a:lnTo>
                      <a:pt x="4393" y="6231"/>
                    </a:lnTo>
                    <a:lnTo>
                      <a:pt x="4391" y="6232"/>
                    </a:lnTo>
                    <a:lnTo>
                      <a:pt x="4389" y="6232"/>
                    </a:lnTo>
                    <a:lnTo>
                      <a:pt x="4386" y="6231"/>
                    </a:lnTo>
                    <a:lnTo>
                      <a:pt x="4383" y="6226"/>
                    </a:lnTo>
                    <a:lnTo>
                      <a:pt x="4381" y="6222"/>
                    </a:lnTo>
                    <a:lnTo>
                      <a:pt x="4381" y="6216"/>
                    </a:lnTo>
                    <a:lnTo>
                      <a:pt x="4384" y="6210"/>
                    </a:lnTo>
                    <a:lnTo>
                      <a:pt x="4387" y="6204"/>
                    </a:lnTo>
                    <a:lnTo>
                      <a:pt x="4394" y="6193"/>
                    </a:lnTo>
                    <a:lnTo>
                      <a:pt x="4402" y="6185"/>
                    </a:lnTo>
                    <a:lnTo>
                      <a:pt x="4406" y="6176"/>
                    </a:lnTo>
                    <a:lnTo>
                      <a:pt x="4410" y="6168"/>
                    </a:lnTo>
                    <a:lnTo>
                      <a:pt x="4411" y="6164"/>
                    </a:lnTo>
                    <a:lnTo>
                      <a:pt x="4411" y="6161"/>
                    </a:lnTo>
                    <a:lnTo>
                      <a:pt x="4410" y="6157"/>
                    </a:lnTo>
                    <a:lnTo>
                      <a:pt x="4409" y="6155"/>
                    </a:lnTo>
                    <a:lnTo>
                      <a:pt x="4405" y="6154"/>
                    </a:lnTo>
                    <a:lnTo>
                      <a:pt x="4402" y="6153"/>
                    </a:lnTo>
                    <a:lnTo>
                      <a:pt x="4397" y="6153"/>
                    </a:lnTo>
                    <a:lnTo>
                      <a:pt x="4391" y="6154"/>
                    </a:lnTo>
                    <a:lnTo>
                      <a:pt x="4378" y="6156"/>
                    </a:lnTo>
                    <a:lnTo>
                      <a:pt x="4364" y="6162"/>
                    </a:lnTo>
                    <a:lnTo>
                      <a:pt x="4347" y="6169"/>
                    </a:lnTo>
                    <a:lnTo>
                      <a:pt x="4330" y="6176"/>
                    </a:lnTo>
                    <a:lnTo>
                      <a:pt x="4322" y="6182"/>
                    </a:lnTo>
                    <a:lnTo>
                      <a:pt x="4315" y="6188"/>
                    </a:lnTo>
                    <a:lnTo>
                      <a:pt x="4307" y="6195"/>
                    </a:lnTo>
                    <a:lnTo>
                      <a:pt x="4301" y="6203"/>
                    </a:lnTo>
                    <a:lnTo>
                      <a:pt x="4290" y="6220"/>
                    </a:lnTo>
                    <a:lnTo>
                      <a:pt x="4280" y="6236"/>
                    </a:lnTo>
                    <a:lnTo>
                      <a:pt x="4273" y="6252"/>
                    </a:lnTo>
                    <a:lnTo>
                      <a:pt x="4266" y="6268"/>
                    </a:lnTo>
                    <a:lnTo>
                      <a:pt x="4264" y="6275"/>
                    </a:lnTo>
                    <a:lnTo>
                      <a:pt x="4260" y="6281"/>
                    </a:lnTo>
                    <a:lnTo>
                      <a:pt x="4255" y="6286"/>
                    </a:lnTo>
                    <a:lnTo>
                      <a:pt x="4252" y="6289"/>
                    </a:lnTo>
                    <a:lnTo>
                      <a:pt x="4248" y="6290"/>
                    </a:lnTo>
                    <a:lnTo>
                      <a:pt x="4244" y="6292"/>
                    </a:lnTo>
                    <a:lnTo>
                      <a:pt x="4240" y="6292"/>
                    </a:lnTo>
                    <a:lnTo>
                      <a:pt x="4236" y="6290"/>
                    </a:lnTo>
                    <a:lnTo>
                      <a:pt x="4233" y="6288"/>
                    </a:lnTo>
                    <a:lnTo>
                      <a:pt x="4229" y="6285"/>
                    </a:lnTo>
                    <a:lnTo>
                      <a:pt x="4226" y="6280"/>
                    </a:lnTo>
                    <a:lnTo>
                      <a:pt x="4222" y="6274"/>
                    </a:lnTo>
                    <a:lnTo>
                      <a:pt x="4215" y="6262"/>
                    </a:lnTo>
                    <a:lnTo>
                      <a:pt x="4209" y="6251"/>
                    </a:lnTo>
                    <a:lnTo>
                      <a:pt x="4207" y="6248"/>
                    </a:lnTo>
                    <a:lnTo>
                      <a:pt x="4202" y="6245"/>
                    </a:lnTo>
                    <a:lnTo>
                      <a:pt x="4196" y="6243"/>
                    </a:lnTo>
                    <a:lnTo>
                      <a:pt x="4191" y="6243"/>
                    </a:lnTo>
                    <a:lnTo>
                      <a:pt x="4185" y="6243"/>
                    </a:lnTo>
                    <a:lnTo>
                      <a:pt x="4181" y="6245"/>
                    </a:lnTo>
                    <a:lnTo>
                      <a:pt x="4176" y="6249"/>
                    </a:lnTo>
                    <a:lnTo>
                      <a:pt x="4172" y="6255"/>
                    </a:lnTo>
                    <a:lnTo>
                      <a:pt x="4170" y="6260"/>
                    </a:lnTo>
                    <a:lnTo>
                      <a:pt x="4166" y="6263"/>
                    </a:lnTo>
                    <a:lnTo>
                      <a:pt x="4164" y="6267"/>
                    </a:lnTo>
                    <a:lnTo>
                      <a:pt x="4162" y="6268"/>
                    </a:lnTo>
                    <a:lnTo>
                      <a:pt x="4158" y="6269"/>
                    </a:lnTo>
                    <a:lnTo>
                      <a:pt x="4156" y="6269"/>
                    </a:lnTo>
                    <a:lnTo>
                      <a:pt x="4152" y="6268"/>
                    </a:lnTo>
                    <a:lnTo>
                      <a:pt x="4148" y="6266"/>
                    </a:lnTo>
                    <a:lnTo>
                      <a:pt x="4140" y="6257"/>
                    </a:lnTo>
                    <a:lnTo>
                      <a:pt x="4132" y="6246"/>
                    </a:lnTo>
                    <a:lnTo>
                      <a:pt x="4122" y="6232"/>
                    </a:lnTo>
                    <a:lnTo>
                      <a:pt x="4114" y="6218"/>
                    </a:lnTo>
                    <a:lnTo>
                      <a:pt x="4108" y="6212"/>
                    </a:lnTo>
                    <a:lnTo>
                      <a:pt x="4103" y="6208"/>
                    </a:lnTo>
                    <a:lnTo>
                      <a:pt x="4097" y="6206"/>
                    </a:lnTo>
                    <a:lnTo>
                      <a:pt x="4089" y="6206"/>
                    </a:lnTo>
                    <a:lnTo>
                      <a:pt x="4077" y="6206"/>
                    </a:lnTo>
                    <a:lnTo>
                      <a:pt x="4070" y="6207"/>
                    </a:lnTo>
                    <a:lnTo>
                      <a:pt x="4069" y="6208"/>
                    </a:lnTo>
                    <a:lnTo>
                      <a:pt x="4068" y="6211"/>
                    </a:lnTo>
                    <a:lnTo>
                      <a:pt x="4069" y="6213"/>
                    </a:lnTo>
                    <a:lnTo>
                      <a:pt x="4071" y="6218"/>
                    </a:lnTo>
                    <a:lnTo>
                      <a:pt x="4076" y="6226"/>
                    </a:lnTo>
                    <a:lnTo>
                      <a:pt x="4081" y="6235"/>
                    </a:lnTo>
                    <a:lnTo>
                      <a:pt x="4085" y="6244"/>
                    </a:lnTo>
                    <a:lnTo>
                      <a:pt x="4091" y="6255"/>
                    </a:lnTo>
                    <a:lnTo>
                      <a:pt x="4097" y="6267"/>
                    </a:lnTo>
                    <a:lnTo>
                      <a:pt x="4101" y="6275"/>
                    </a:lnTo>
                    <a:lnTo>
                      <a:pt x="4101" y="6279"/>
                    </a:lnTo>
                    <a:lnTo>
                      <a:pt x="4099" y="6282"/>
                    </a:lnTo>
                    <a:lnTo>
                      <a:pt x="4095" y="6286"/>
                    </a:lnTo>
                    <a:lnTo>
                      <a:pt x="4090" y="6290"/>
                    </a:lnTo>
                    <a:lnTo>
                      <a:pt x="4081" y="6295"/>
                    </a:lnTo>
                    <a:lnTo>
                      <a:pt x="4072" y="6300"/>
                    </a:lnTo>
                    <a:lnTo>
                      <a:pt x="4064" y="6304"/>
                    </a:lnTo>
                    <a:lnTo>
                      <a:pt x="4058" y="6305"/>
                    </a:lnTo>
                    <a:lnTo>
                      <a:pt x="4052" y="6305"/>
                    </a:lnTo>
                    <a:lnTo>
                      <a:pt x="4045" y="6305"/>
                    </a:lnTo>
                    <a:lnTo>
                      <a:pt x="4038" y="6306"/>
                    </a:lnTo>
                    <a:lnTo>
                      <a:pt x="4027" y="6311"/>
                    </a:lnTo>
                    <a:lnTo>
                      <a:pt x="4021" y="6313"/>
                    </a:lnTo>
                    <a:lnTo>
                      <a:pt x="4015" y="6318"/>
                    </a:lnTo>
                    <a:lnTo>
                      <a:pt x="4009" y="6324"/>
                    </a:lnTo>
                    <a:lnTo>
                      <a:pt x="4003" y="6330"/>
                    </a:lnTo>
                    <a:lnTo>
                      <a:pt x="3994" y="6343"/>
                    </a:lnTo>
                    <a:lnTo>
                      <a:pt x="3986" y="6353"/>
                    </a:lnTo>
                    <a:lnTo>
                      <a:pt x="3981" y="6357"/>
                    </a:lnTo>
                    <a:lnTo>
                      <a:pt x="3977" y="6361"/>
                    </a:lnTo>
                    <a:lnTo>
                      <a:pt x="3971" y="6363"/>
                    </a:lnTo>
                    <a:lnTo>
                      <a:pt x="3967" y="6365"/>
                    </a:lnTo>
                    <a:lnTo>
                      <a:pt x="3956" y="6368"/>
                    </a:lnTo>
                    <a:lnTo>
                      <a:pt x="3945" y="6370"/>
                    </a:lnTo>
                    <a:lnTo>
                      <a:pt x="3940" y="6372"/>
                    </a:lnTo>
                    <a:lnTo>
                      <a:pt x="3938" y="6376"/>
                    </a:lnTo>
                    <a:lnTo>
                      <a:pt x="3936" y="6382"/>
                    </a:lnTo>
                    <a:lnTo>
                      <a:pt x="3934" y="6388"/>
                    </a:lnTo>
                    <a:lnTo>
                      <a:pt x="3934" y="6402"/>
                    </a:lnTo>
                    <a:lnTo>
                      <a:pt x="3934" y="6416"/>
                    </a:lnTo>
                    <a:lnTo>
                      <a:pt x="3934" y="6427"/>
                    </a:lnTo>
                    <a:lnTo>
                      <a:pt x="3934" y="6433"/>
                    </a:lnTo>
                    <a:lnTo>
                      <a:pt x="3931" y="6437"/>
                    </a:lnTo>
                    <a:lnTo>
                      <a:pt x="3925" y="6440"/>
                    </a:lnTo>
                    <a:lnTo>
                      <a:pt x="3918" y="6446"/>
                    </a:lnTo>
                    <a:lnTo>
                      <a:pt x="3912" y="6453"/>
                    </a:lnTo>
                    <a:lnTo>
                      <a:pt x="3907" y="6462"/>
                    </a:lnTo>
                    <a:lnTo>
                      <a:pt x="3904" y="6470"/>
                    </a:lnTo>
                    <a:lnTo>
                      <a:pt x="3902" y="6474"/>
                    </a:lnTo>
                    <a:lnTo>
                      <a:pt x="3900" y="6476"/>
                    </a:lnTo>
                    <a:lnTo>
                      <a:pt x="3898" y="6478"/>
                    </a:lnTo>
                    <a:lnTo>
                      <a:pt x="3895" y="6481"/>
                    </a:lnTo>
                    <a:lnTo>
                      <a:pt x="3886" y="6482"/>
                    </a:lnTo>
                    <a:lnTo>
                      <a:pt x="3873" y="6483"/>
                    </a:lnTo>
                    <a:lnTo>
                      <a:pt x="3867" y="6483"/>
                    </a:lnTo>
                    <a:lnTo>
                      <a:pt x="3861" y="6484"/>
                    </a:lnTo>
                    <a:lnTo>
                      <a:pt x="3857" y="6487"/>
                    </a:lnTo>
                    <a:lnTo>
                      <a:pt x="3855" y="6489"/>
                    </a:lnTo>
                    <a:lnTo>
                      <a:pt x="3851" y="6496"/>
                    </a:lnTo>
                    <a:lnTo>
                      <a:pt x="3848" y="6506"/>
                    </a:lnTo>
                    <a:lnTo>
                      <a:pt x="3846" y="6512"/>
                    </a:lnTo>
                    <a:lnTo>
                      <a:pt x="3844" y="6515"/>
                    </a:lnTo>
                    <a:lnTo>
                      <a:pt x="3842" y="6519"/>
                    </a:lnTo>
                    <a:lnTo>
                      <a:pt x="3839" y="6521"/>
                    </a:lnTo>
                    <a:lnTo>
                      <a:pt x="3833" y="6525"/>
                    </a:lnTo>
                    <a:lnTo>
                      <a:pt x="3826" y="6527"/>
                    </a:lnTo>
                    <a:lnTo>
                      <a:pt x="3823" y="6528"/>
                    </a:lnTo>
                    <a:lnTo>
                      <a:pt x="3820" y="6531"/>
                    </a:lnTo>
                    <a:lnTo>
                      <a:pt x="3819" y="6534"/>
                    </a:lnTo>
                    <a:lnTo>
                      <a:pt x="3819" y="6539"/>
                    </a:lnTo>
                    <a:lnTo>
                      <a:pt x="3820" y="6548"/>
                    </a:lnTo>
                    <a:lnTo>
                      <a:pt x="3820" y="6557"/>
                    </a:lnTo>
                    <a:lnTo>
                      <a:pt x="3820" y="6561"/>
                    </a:lnTo>
                    <a:lnTo>
                      <a:pt x="3818" y="6564"/>
                    </a:lnTo>
                    <a:lnTo>
                      <a:pt x="3814" y="6567"/>
                    </a:lnTo>
                    <a:lnTo>
                      <a:pt x="3811" y="6571"/>
                    </a:lnTo>
                    <a:lnTo>
                      <a:pt x="3799" y="6577"/>
                    </a:lnTo>
                    <a:lnTo>
                      <a:pt x="3783" y="6585"/>
                    </a:lnTo>
                    <a:lnTo>
                      <a:pt x="3769" y="6592"/>
                    </a:lnTo>
                    <a:lnTo>
                      <a:pt x="3760" y="6598"/>
                    </a:lnTo>
                    <a:lnTo>
                      <a:pt x="3756" y="6602"/>
                    </a:lnTo>
                    <a:lnTo>
                      <a:pt x="3754" y="6605"/>
                    </a:lnTo>
                    <a:lnTo>
                      <a:pt x="3751" y="6609"/>
                    </a:lnTo>
                    <a:lnTo>
                      <a:pt x="3749" y="6614"/>
                    </a:lnTo>
                    <a:lnTo>
                      <a:pt x="3742" y="6626"/>
                    </a:lnTo>
                    <a:lnTo>
                      <a:pt x="3734" y="6636"/>
                    </a:lnTo>
                    <a:lnTo>
                      <a:pt x="3725" y="6647"/>
                    </a:lnTo>
                    <a:lnTo>
                      <a:pt x="3719" y="6658"/>
                    </a:lnTo>
                    <a:lnTo>
                      <a:pt x="3717" y="6662"/>
                    </a:lnTo>
                    <a:lnTo>
                      <a:pt x="3715" y="6666"/>
                    </a:lnTo>
                    <a:lnTo>
                      <a:pt x="3712" y="6668"/>
                    </a:lnTo>
                    <a:lnTo>
                      <a:pt x="3710" y="6670"/>
                    </a:lnTo>
                    <a:lnTo>
                      <a:pt x="3704" y="6671"/>
                    </a:lnTo>
                    <a:lnTo>
                      <a:pt x="3696" y="6672"/>
                    </a:lnTo>
                    <a:lnTo>
                      <a:pt x="3692" y="6673"/>
                    </a:lnTo>
                    <a:lnTo>
                      <a:pt x="3690" y="6676"/>
                    </a:lnTo>
                    <a:lnTo>
                      <a:pt x="3688" y="6679"/>
                    </a:lnTo>
                    <a:lnTo>
                      <a:pt x="3687" y="6683"/>
                    </a:lnTo>
                    <a:lnTo>
                      <a:pt x="3687" y="6692"/>
                    </a:lnTo>
                    <a:lnTo>
                      <a:pt x="3687" y="6704"/>
                    </a:lnTo>
                    <a:lnTo>
                      <a:pt x="3687" y="6710"/>
                    </a:lnTo>
                    <a:lnTo>
                      <a:pt x="3686" y="6715"/>
                    </a:lnTo>
                    <a:lnTo>
                      <a:pt x="3685" y="6718"/>
                    </a:lnTo>
                    <a:lnTo>
                      <a:pt x="3684" y="6722"/>
                    </a:lnTo>
                    <a:lnTo>
                      <a:pt x="3679" y="6729"/>
                    </a:lnTo>
                    <a:lnTo>
                      <a:pt x="3675" y="6737"/>
                    </a:lnTo>
                    <a:lnTo>
                      <a:pt x="3674" y="6743"/>
                    </a:lnTo>
                    <a:lnTo>
                      <a:pt x="3675" y="6749"/>
                    </a:lnTo>
                    <a:lnTo>
                      <a:pt x="3679" y="6755"/>
                    </a:lnTo>
                    <a:lnTo>
                      <a:pt x="3684" y="6761"/>
                    </a:lnTo>
                    <a:lnTo>
                      <a:pt x="3688" y="6767"/>
                    </a:lnTo>
                    <a:lnTo>
                      <a:pt x="3694" y="6772"/>
                    </a:lnTo>
                    <a:lnTo>
                      <a:pt x="3700" y="6775"/>
                    </a:lnTo>
                    <a:lnTo>
                      <a:pt x="3706" y="6779"/>
                    </a:lnTo>
                    <a:lnTo>
                      <a:pt x="3715" y="6784"/>
                    </a:lnTo>
                    <a:lnTo>
                      <a:pt x="3720" y="6788"/>
                    </a:lnTo>
                    <a:lnTo>
                      <a:pt x="3723" y="6792"/>
                    </a:lnTo>
                    <a:lnTo>
                      <a:pt x="3724" y="6796"/>
                    </a:lnTo>
                    <a:lnTo>
                      <a:pt x="3724" y="6800"/>
                    </a:lnTo>
                    <a:lnTo>
                      <a:pt x="3724" y="6805"/>
                    </a:lnTo>
                    <a:lnTo>
                      <a:pt x="3720" y="6818"/>
                    </a:lnTo>
                    <a:lnTo>
                      <a:pt x="3717" y="6832"/>
                    </a:lnTo>
                    <a:lnTo>
                      <a:pt x="3712" y="6848"/>
                    </a:lnTo>
                    <a:lnTo>
                      <a:pt x="3705" y="6861"/>
                    </a:lnTo>
                    <a:lnTo>
                      <a:pt x="3699" y="6872"/>
                    </a:lnTo>
                    <a:lnTo>
                      <a:pt x="3694" y="6878"/>
                    </a:lnTo>
                    <a:lnTo>
                      <a:pt x="3692" y="6879"/>
                    </a:lnTo>
                    <a:lnTo>
                      <a:pt x="3688" y="6879"/>
                    </a:lnTo>
                    <a:lnTo>
                      <a:pt x="3686" y="6878"/>
                    </a:lnTo>
                    <a:lnTo>
                      <a:pt x="3684" y="6876"/>
                    </a:lnTo>
                    <a:lnTo>
                      <a:pt x="3671" y="6861"/>
                    </a:lnTo>
                    <a:lnTo>
                      <a:pt x="3656" y="6842"/>
                    </a:lnTo>
                    <a:lnTo>
                      <a:pt x="3654" y="6840"/>
                    </a:lnTo>
                    <a:lnTo>
                      <a:pt x="3650" y="6837"/>
                    </a:lnTo>
                    <a:lnTo>
                      <a:pt x="3647" y="6838"/>
                    </a:lnTo>
                    <a:lnTo>
                      <a:pt x="3643" y="6840"/>
                    </a:lnTo>
                    <a:lnTo>
                      <a:pt x="3640" y="6843"/>
                    </a:lnTo>
                    <a:lnTo>
                      <a:pt x="3637" y="6848"/>
                    </a:lnTo>
                    <a:lnTo>
                      <a:pt x="3634" y="6854"/>
                    </a:lnTo>
                    <a:lnTo>
                      <a:pt x="3633" y="6861"/>
                    </a:lnTo>
                    <a:lnTo>
                      <a:pt x="3630" y="6878"/>
                    </a:lnTo>
                    <a:lnTo>
                      <a:pt x="3630" y="6897"/>
                    </a:lnTo>
                    <a:lnTo>
                      <a:pt x="3631" y="6913"/>
                    </a:lnTo>
                    <a:lnTo>
                      <a:pt x="3631" y="6926"/>
                    </a:lnTo>
                    <a:lnTo>
                      <a:pt x="3633" y="6939"/>
                    </a:lnTo>
                    <a:lnTo>
                      <a:pt x="3634" y="6954"/>
                    </a:lnTo>
                    <a:lnTo>
                      <a:pt x="3634" y="6961"/>
                    </a:lnTo>
                    <a:lnTo>
                      <a:pt x="3633" y="6968"/>
                    </a:lnTo>
                    <a:lnTo>
                      <a:pt x="3630" y="6973"/>
                    </a:lnTo>
                    <a:lnTo>
                      <a:pt x="3627" y="6976"/>
                    </a:lnTo>
                    <a:lnTo>
                      <a:pt x="3621" y="6980"/>
                    </a:lnTo>
                    <a:lnTo>
                      <a:pt x="3616" y="6981"/>
                    </a:lnTo>
                    <a:lnTo>
                      <a:pt x="3609" y="6983"/>
                    </a:lnTo>
                    <a:lnTo>
                      <a:pt x="3602" y="6985"/>
                    </a:lnTo>
                    <a:lnTo>
                      <a:pt x="3586" y="6985"/>
                    </a:lnTo>
                    <a:lnTo>
                      <a:pt x="3566" y="6985"/>
                    </a:lnTo>
                    <a:lnTo>
                      <a:pt x="3547" y="6985"/>
                    </a:lnTo>
                    <a:lnTo>
                      <a:pt x="3531" y="6986"/>
                    </a:lnTo>
                    <a:lnTo>
                      <a:pt x="3517" y="6988"/>
                    </a:lnTo>
                    <a:lnTo>
                      <a:pt x="3502" y="6989"/>
                    </a:lnTo>
                    <a:lnTo>
                      <a:pt x="3485" y="6991"/>
                    </a:lnTo>
                    <a:lnTo>
                      <a:pt x="3470" y="6992"/>
                    </a:lnTo>
                    <a:lnTo>
                      <a:pt x="3455" y="6994"/>
                    </a:lnTo>
                    <a:lnTo>
                      <a:pt x="3445" y="6998"/>
                    </a:lnTo>
                    <a:lnTo>
                      <a:pt x="3433" y="7002"/>
                    </a:lnTo>
                    <a:lnTo>
                      <a:pt x="3420" y="7006"/>
                    </a:lnTo>
                    <a:lnTo>
                      <a:pt x="3413" y="7007"/>
                    </a:lnTo>
                    <a:lnTo>
                      <a:pt x="3405" y="7007"/>
                    </a:lnTo>
                    <a:lnTo>
                      <a:pt x="3400" y="7007"/>
                    </a:lnTo>
                    <a:lnTo>
                      <a:pt x="3392" y="7005"/>
                    </a:lnTo>
                    <a:lnTo>
                      <a:pt x="3388" y="7002"/>
                    </a:lnTo>
                    <a:lnTo>
                      <a:pt x="3383" y="7000"/>
                    </a:lnTo>
                    <a:lnTo>
                      <a:pt x="3379" y="6995"/>
                    </a:lnTo>
                    <a:lnTo>
                      <a:pt x="3376" y="6992"/>
                    </a:lnTo>
                    <a:lnTo>
                      <a:pt x="3372" y="6979"/>
                    </a:lnTo>
                    <a:lnTo>
                      <a:pt x="3369" y="6963"/>
                    </a:lnTo>
                    <a:lnTo>
                      <a:pt x="3365" y="6947"/>
                    </a:lnTo>
                    <a:lnTo>
                      <a:pt x="3360" y="6935"/>
                    </a:lnTo>
                    <a:lnTo>
                      <a:pt x="3358" y="6930"/>
                    </a:lnTo>
                    <a:lnTo>
                      <a:pt x="3353" y="6925"/>
                    </a:lnTo>
                    <a:lnTo>
                      <a:pt x="3348" y="6922"/>
                    </a:lnTo>
                    <a:lnTo>
                      <a:pt x="3341" y="6917"/>
                    </a:lnTo>
                    <a:lnTo>
                      <a:pt x="3333" y="6912"/>
                    </a:lnTo>
                    <a:lnTo>
                      <a:pt x="3322" y="6909"/>
                    </a:lnTo>
                    <a:lnTo>
                      <a:pt x="3312" y="6906"/>
                    </a:lnTo>
                    <a:lnTo>
                      <a:pt x="3301" y="6903"/>
                    </a:lnTo>
                    <a:lnTo>
                      <a:pt x="3281" y="6899"/>
                    </a:lnTo>
                    <a:lnTo>
                      <a:pt x="3266" y="6897"/>
                    </a:lnTo>
                    <a:lnTo>
                      <a:pt x="3257" y="6893"/>
                    </a:lnTo>
                    <a:lnTo>
                      <a:pt x="3247" y="6891"/>
                    </a:lnTo>
                    <a:lnTo>
                      <a:pt x="3238" y="6887"/>
                    </a:lnTo>
                    <a:lnTo>
                      <a:pt x="3228" y="6882"/>
                    </a:lnTo>
                    <a:lnTo>
                      <a:pt x="3218" y="6876"/>
                    </a:lnTo>
                    <a:lnTo>
                      <a:pt x="3208" y="6871"/>
                    </a:lnTo>
                    <a:lnTo>
                      <a:pt x="3200" y="6865"/>
                    </a:lnTo>
                    <a:lnTo>
                      <a:pt x="3193" y="6859"/>
                    </a:lnTo>
                    <a:lnTo>
                      <a:pt x="3187" y="6848"/>
                    </a:lnTo>
                    <a:lnTo>
                      <a:pt x="3182" y="6836"/>
                    </a:lnTo>
                    <a:lnTo>
                      <a:pt x="3177" y="6824"/>
                    </a:lnTo>
                    <a:lnTo>
                      <a:pt x="3171" y="6813"/>
                    </a:lnTo>
                    <a:lnTo>
                      <a:pt x="3162" y="6805"/>
                    </a:lnTo>
                    <a:lnTo>
                      <a:pt x="3148" y="6793"/>
                    </a:lnTo>
                    <a:lnTo>
                      <a:pt x="3139" y="6788"/>
                    </a:lnTo>
                    <a:lnTo>
                      <a:pt x="3130" y="6783"/>
                    </a:lnTo>
                    <a:lnTo>
                      <a:pt x="3119" y="6779"/>
                    </a:lnTo>
                    <a:lnTo>
                      <a:pt x="3108" y="6775"/>
                    </a:lnTo>
                    <a:lnTo>
                      <a:pt x="3107" y="6775"/>
                    </a:lnTo>
                    <a:lnTo>
                      <a:pt x="3105" y="6775"/>
                    </a:lnTo>
                    <a:lnTo>
                      <a:pt x="3096" y="6774"/>
                    </a:lnTo>
                    <a:lnTo>
                      <a:pt x="3088" y="6774"/>
                    </a:lnTo>
                    <a:lnTo>
                      <a:pt x="3080" y="6774"/>
                    </a:lnTo>
                    <a:lnTo>
                      <a:pt x="3071" y="6775"/>
                    </a:lnTo>
                    <a:lnTo>
                      <a:pt x="3064" y="6777"/>
                    </a:lnTo>
                    <a:lnTo>
                      <a:pt x="3057" y="6778"/>
                    </a:lnTo>
                    <a:lnTo>
                      <a:pt x="3048" y="6779"/>
                    </a:lnTo>
                    <a:lnTo>
                      <a:pt x="3038" y="6780"/>
                    </a:lnTo>
                    <a:lnTo>
                      <a:pt x="3033" y="6780"/>
                    </a:lnTo>
                    <a:lnTo>
                      <a:pt x="3029" y="6780"/>
                    </a:lnTo>
                    <a:lnTo>
                      <a:pt x="3026" y="6780"/>
                    </a:lnTo>
                    <a:lnTo>
                      <a:pt x="3024" y="6779"/>
                    </a:lnTo>
                    <a:lnTo>
                      <a:pt x="3018" y="6778"/>
                    </a:lnTo>
                    <a:lnTo>
                      <a:pt x="3012" y="6774"/>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7" name="陕西">
                <a:extLst>
                  <a:ext uri="{FF2B5EF4-FFF2-40B4-BE49-F238E27FC236}">
                    <a16:creationId xmlns="" xmlns:a16="http://schemas.microsoft.com/office/drawing/2014/main" id="{EAE6AC2D-6142-418E-A534-FE9C600ECF49}"/>
                  </a:ext>
                </a:extLst>
              </p:cNvPr>
              <p:cNvSpPr>
                <a:spLocks/>
              </p:cNvSpPr>
              <p:nvPr/>
            </p:nvSpPr>
            <p:spPr bwMode="auto">
              <a:xfrm>
                <a:off x="5321365" y="3657791"/>
                <a:ext cx="533406" cy="923973"/>
              </a:xfrm>
              <a:custGeom>
                <a:avLst/>
                <a:gdLst>
                  <a:gd name="T0" fmla="*/ 546 w 2030"/>
                  <a:gd name="T1" fmla="*/ 3014 h 3463"/>
                  <a:gd name="T2" fmla="*/ 423 w 2030"/>
                  <a:gd name="T3" fmla="*/ 2992 h 3463"/>
                  <a:gd name="T4" fmla="*/ 284 w 2030"/>
                  <a:gd name="T5" fmla="*/ 3007 h 3463"/>
                  <a:gd name="T6" fmla="*/ 215 w 2030"/>
                  <a:gd name="T7" fmla="*/ 2929 h 3463"/>
                  <a:gd name="T8" fmla="*/ 70 w 2030"/>
                  <a:gd name="T9" fmla="*/ 2972 h 3463"/>
                  <a:gd name="T10" fmla="*/ 0 w 2030"/>
                  <a:gd name="T11" fmla="*/ 2900 h 3463"/>
                  <a:gd name="T12" fmla="*/ 145 w 2030"/>
                  <a:gd name="T13" fmla="*/ 2878 h 3463"/>
                  <a:gd name="T14" fmla="*/ 179 w 2030"/>
                  <a:gd name="T15" fmla="*/ 2805 h 3463"/>
                  <a:gd name="T16" fmla="*/ 91 w 2030"/>
                  <a:gd name="T17" fmla="*/ 2700 h 3463"/>
                  <a:gd name="T18" fmla="*/ 206 w 2030"/>
                  <a:gd name="T19" fmla="*/ 2597 h 3463"/>
                  <a:gd name="T20" fmla="*/ 348 w 2030"/>
                  <a:gd name="T21" fmla="*/ 2604 h 3463"/>
                  <a:gd name="T22" fmla="*/ 372 w 2030"/>
                  <a:gd name="T23" fmla="*/ 2550 h 3463"/>
                  <a:gd name="T24" fmla="*/ 377 w 2030"/>
                  <a:gd name="T25" fmla="*/ 2410 h 3463"/>
                  <a:gd name="T26" fmla="*/ 454 w 2030"/>
                  <a:gd name="T27" fmla="*/ 2271 h 3463"/>
                  <a:gd name="T28" fmla="*/ 361 w 2030"/>
                  <a:gd name="T29" fmla="*/ 2139 h 3463"/>
                  <a:gd name="T30" fmla="*/ 418 w 2030"/>
                  <a:gd name="T31" fmla="*/ 1958 h 3463"/>
                  <a:gd name="T32" fmla="*/ 657 w 2030"/>
                  <a:gd name="T33" fmla="*/ 2036 h 3463"/>
                  <a:gd name="T34" fmla="*/ 853 w 2030"/>
                  <a:gd name="T35" fmla="*/ 2004 h 3463"/>
                  <a:gd name="T36" fmla="*/ 820 w 2030"/>
                  <a:gd name="T37" fmla="*/ 1880 h 3463"/>
                  <a:gd name="T38" fmla="*/ 976 w 2030"/>
                  <a:gd name="T39" fmla="*/ 1868 h 3463"/>
                  <a:gd name="T40" fmla="*/ 1116 w 2030"/>
                  <a:gd name="T41" fmla="*/ 1747 h 3463"/>
                  <a:gd name="T42" fmla="*/ 1154 w 2030"/>
                  <a:gd name="T43" fmla="*/ 1479 h 3463"/>
                  <a:gd name="T44" fmla="*/ 1051 w 2030"/>
                  <a:gd name="T45" fmla="*/ 1337 h 3463"/>
                  <a:gd name="T46" fmla="*/ 928 w 2030"/>
                  <a:gd name="T47" fmla="*/ 1264 h 3463"/>
                  <a:gd name="T48" fmla="*/ 774 w 2030"/>
                  <a:gd name="T49" fmla="*/ 1188 h 3463"/>
                  <a:gd name="T50" fmla="*/ 688 w 2030"/>
                  <a:gd name="T51" fmla="*/ 1069 h 3463"/>
                  <a:gd name="T52" fmla="*/ 699 w 2030"/>
                  <a:gd name="T53" fmla="*/ 1004 h 3463"/>
                  <a:gd name="T54" fmla="*/ 716 w 2030"/>
                  <a:gd name="T55" fmla="*/ 842 h 3463"/>
                  <a:gd name="T56" fmla="*/ 855 w 2030"/>
                  <a:gd name="T57" fmla="*/ 746 h 3463"/>
                  <a:gd name="T58" fmla="*/ 1091 w 2030"/>
                  <a:gd name="T59" fmla="*/ 835 h 3463"/>
                  <a:gd name="T60" fmla="*/ 1245 w 2030"/>
                  <a:gd name="T61" fmla="*/ 708 h 3463"/>
                  <a:gd name="T62" fmla="*/ 1259 w 2030"/>
                  <a:gd name="T63" fmla="*/ 565 h 3463"/>
                  <a:gd name="T64" fmla="*/ 1388 w 2030"/>
                  <a:gd name="T65" fmla="*/ 414 h 3463"/>
                  <a:gd name="T66" fmla="*/ 1481 w 2030"/>
                  <a:gd name="T67" fmla="*/ 309 h 3463"/>
                  <a:gd name="T68" fmla="*/ 1626 w 2030"/>
                  <a:gd name="T69" fmla="*/ 152 h 3463"/>
                  <a:gd name="T70" fmla="*/ 1714 w 2030"/>
                  <a:gd name="T71" fmla="*/ 104 h 3463"/>
                  <a:gd name="T72" fmla="*/ 1829 w 2030"/>
                  <a:gd name="T73" fmla="*/ 133 h 3463"/>
                  <a:gd name="T74" fmla="*/ 1958 w 2030"/>
                  <a:gd name="T75" fmla="*/ 58 h 3463"/>
                  <a:gd name="T76" fmla="*/ 2003 w 2030"/>
                  <a:gd name="T77" fmla="*/ 139 h 3463"/>
                  <a:gd name="T78" fmla="*/ 1927 w 2030"/>
                  <a:gd name="T79" fmla="*/ 338 h 3463"/>
                  <a:gd name="T80" fmla="*/ 1818 w 2030"/>
                  <a:gd name="T81" fmla="*/ 561 h 3463"/>
                  <a:gd name="T82" fmla="*/ 1806 w 2030"/>
                  <a:gd name="T83" fmla="*/ 739 h 3463"/>
                  <a:gd name="T84" fmla="*/ 1870 w 2030"/>
                  <a:gd name="T85" fmla="*/ 904 h 3463"/>
                  <a:gd name="T86" fmla="*/ 1751 w 2030"/>
                  <a:gd name="T87" fmla="*/ 1118 h 3463"/>
                  <a:gd name="T88" fmla="*/ 1760 w 2030"/>
                  <a:gd name="T89" fmla="*/ 1268 h 3463"/>
                  <a:gd name="T90" fmla="*/ 1765 w 2030"/>
                  <a:gd name="T91" fmla="*/ 1534 h 3463"/>
                  <a:gd name="T92" fmla="*/ 1736 w 2030"/>
                  <a:gd name="T93" fmla="*/ 1900 h 3463"/>
                  <a:gd name="T94" fmla="*/ 1749 w 2030"/>
                  <a:gd name="T95" fmla="*/ 2190 h 3463"/>
                  <a:gd name="T96" fmla="*/ 1778 w 2030"/>
                  <a:gd name="T97" fmla="*/ 2351 h 3463"/>
                  <a:gd name="T98" fmla="*/ 1826 w 2030"/>
                  <a:gd name="T99" fmla="*/ 2492 h 3463"/>
                  <a:gd name="T100" fmla="*/ 1974 w 2030"/>
                  <a:gd name="T101" fmla="*/ 2680 h 3463"/>
                  <a:gd name="T102" fmla="*/ 1847 w 2030"/>
                  <a:gd name="T103" fmla="*/ 2834 h 3463"/>
                  <a:gd name="T104" fmla="*/ 1703 w 2030"/>
                  <a:gd name="T105" fmla="*/ 2818 h 3463"/>
                  <a:gd name="T106" fmla="*/ 1454 w 2030"/>
                  <a:gd name="T107" fmla="*/ 2790 h 3463"/>
                  <a:gd name="T108" fmla="*/ 1522 w 2030"/>
                  <a:gd name="T109" fmla="*/ 2884 h 3463"/>
                  <a:gd name="T110" fmla="*/ 1661 w 2030"/>
                  <a:gd name="T111" fmla="*/ 2985 h 3463"/>
                  <a:gd name="T112" fmla="*/ 1566 w 2030"/>
                  <a:gd name="T113" fmla="*/ 3074 h 3463"/>
                  <a:gd name="T114" fmla="*/ 1440 w 2030"/>
                  <a:gd name="T115" fmla="*/ 3155 h 3463"/>
                  <a:gd name="T116" fmla="*/ 1457 w 2030"/>
                  <a:gd name="T117" fmla="*/ 3423 h 3463"/>
                  <a:gd name="T118" fmla="*/ 1229 w 2030"/>
                  <a:gd name="T119" fmla="*/ 3336 h 3463"/>
                  <a:gd name="T120" fmla="*/ 994 w 2030"/>
                  <a:gd name="T121" fmla="*/ 3208 h 3463"/>
                  <a:gd name="T122" fmla="*/ 812 w 2030"/>
                  <a:gd name="T123" fmla="*/ 3209 h 3463"/>
                  <a:gd name="T124" fmla="*/ 681 w 2030"/>
                  <a:gd name="T125" fmla="*/ 3086 h 3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0" h="3463">
                    <a:moveTo>
                      <a:pt x="593" y="3133"/>
                    </a:moveTo>
                    <a:lnTo>
                      <a:pt x="591" y="3133"/>
                    </a:lnTo>
                    <a:lnTo>
                      <a:pt x="590" y="3133"/>
                    </a:lnTo>
                    <a:lnTo>
                      <a:pt x="588" y="3133"/>
                    </a:lnTo>
                    <a:lnTo>
                      <a:pt x="587" y="3132"/>
                    </a:lnTo>
                    <a:lnTo>
                      <a:pt x="585" y="3130"/>
                    </a:lnTo>
                    <a:lnTo>
                      <a:pt x="582" y="3129"/>
                    </a:lnTo>
                    <a:lnTo>
                      <a:pt x="581" y="3126"/>
                    </a:lnTo>
                    <a:lnTo>
                      <a:pt x="580" y="3121"/>
                    </a:lnTo>
                    <a:lnTo>
                      <a:pt x="579" y="3116"/>
                    </a:lnTo>
                    <a:lnTo>
                      <a:pt x="578" y="3111"/>
                    </a:lnTo>
                    <a:lnTo>
                      <a:pt x="575" y="3109"/>
                    </a:lnTo>
                    <a:lnTo>
                      <a:pt x="572" y="3107"/>
                    </a:lnTo>
                    <a:lnTo>
                      <a:pt x="567" y="3104"/>
                    </a:lnTo>
                    <a:lnTo>
                      <a:pt x="563" y="3103"/>
                    </a:lnTo>
                    <a:lnTo>
                      <a:pt x="556" y="3101"/>
                    </a:lnTo>
                    <a:lnTo>
                      <a:pt x="553" y="3097"/>
                    </a:lnTo>
                    <a:lnTo>
                      <a:pt x="549" y="3093"/>
                    </a:lnTo>
                    <a:lnTo>
                      <a:pt x="548" y="3090"/>
                    </a:lnTo>
                    <a:lnTo>
                      <a:pt x="548" y="3079"/>
                    </a:lnTo>
                    <a:lnTo>
                      <a:pt x="550" y="3067"/>
                    </a:lnTo>
                    <a:lnTo>
                      <a:pt x="552" y="3059"/>
                    </a:lnTo>
                    <a:lnTo>
                      <a:pt x="553" y="3050"/>
                    </a:lnTo>
                    <a:lnTo>
                      <a:pt x="553" y="3041"/>
                    </a:lnTo>
                    <a:lnTo>
                      <a:pt x="552" y="3032"/>
                    </a:lnTo>
                    <a:lnTo>
                      <a:pt x="550" y="3025"/>
                    </a:lnTo>
                    <a:lnTo>
                      <a:pt x="548" y="3017"/>
                    </a:lnTo>
                    <a:lnTo>
                      <a:pt x="546" y="3014"/>
                    </a:lnTo>
                    <a:lnTo>
                      <a:pt x="542" y="3011"/>
                    </a:lnTo>
                    <a:lnTo>
                      <a:pt x="538" y="3009"/>
                    </a:lnTo>
                    <a:lnTo>
                      <a:pt x="534" y="3008"/>
                    </a:lnTo>
                    <a:lnTo>
                      <a:pt x="523" y="3004"/>
                    </a:lnTo>
                    <a:lnTo>
                      <a:pt x="510" y="3002"/>
                    </a:lnTo>
                    <a:lnTo>
                      <a:pt x="506" y="3002"/>
                    </a:lnTo>
                    <a:lnTo>
                      <a:pt x="503" y="3002"/>
                    </a:lnTo>
                    <a:lnTo>
                      <a:pt x="497" y="3001"/>
                    </a:lnTo>
                    <a:lnTo>
                      <a:pt x="491" y="3001"/>
                    </a:lnTo>
                    <a:lnTo>
                      <a:pt x="486" y="3001"/>
                    </a:lnTo>
                    <a:lnTo>
                      <a:pt x="481" y="3000"/>
                    </a:lnTo>
                    <a:lnTo>
                      <a:pt x="479" y="3000"/>
                    </a:lnTo>
                    <a:lnTo>
                      <a:pt x="477" y="3000"/>
                    </a:lnTo>
                    <a:lnTo>
                      <a:pt x="474" y="3000"/>
                    </a:lnTo>
                    <a:lnTo>
                      <a:pt x="472" y="3000"/>
                    </a:lnTo>
                    <a:lnTo>
                      <a:pt x="467" y="3001"/>
                    </a:lnTo>
                    <a:lnTo>
                      <a:pt x="462" y="3001"/>
                    </a:lnTo>
                    <a:lnTo>
                      <a:pt x="456" y="3000"/>
                    </a:lnTo>
                    <a:lnTo>
                      <a:pt x="452" y="2998"/>
                    </a:lnTo>
                    <a:lnTo>
                      <a:pt x="449" y="2998"/>
                    </a:lnTo>
                    <a:lnTo>
                      <a:pt x="448" y="2997"/>
                    </a:lnTo>
                    <a:lnTo>
                      <a:pt x="445" y="2995"/>
                    </a:lnTo>
                    <a:lnTo>
                      <a:pt x="442" y="2992"/>
                    </a:lnTo>
                    <a:lnTo>
                      <a:pt x="439" y="2991"/>
                    </a:lnTo>
                    <a:lnTo>
                      <a:pt x="435" y="2990"/>
                    </a:lnTo>
                    <a:lnTo>
                      <a:pt x="431" y="2990"/>
                    </a:lnTo>
                    <a:lnTo>
                      <a:pt x="429" y="2990"/>
                    </a:lnTo>
                    <a:lnTo>
                      <a:pt x="423" y="2992"/>
                    </a:lnTo>
                    <a:lnTo>
                      <a:pt x="415" y="2997"/>
                    </a:lnTo>
                    <a:lnTo>
                      <a:pt x="405" y="3006"/>
                    </a:lnTo>
                    <a:lnTo>
                      <a:pt x="393" y="3011"/>
                    </a:lnTo>
                    <a:lnTo>
                      <a:pt x="380" y="3015"/>
                    </a:lnTo>
                    <a:lnTo>
                      <a:pt x="367" y="3015"/>
                    </a:lnTo>
                    <a:lnTo>
                      <a:pt x="364" y="3015"/>
                    </a:lnTo>
                    <a:lnTo>
                      <a:pt x="360" y="3015"/>
                    </a:lnTo>
                    <a:lnTo>
                      <a:pt x="355" y="3016"/>
                    </a:lnTo>
                    <a:lnTo>
                      <a:pt x="353" y="3016"/>
                    </a:lnTo>
                    <a:lnTo>
                      <a:pt x="349" y="3019"/>
                    </a:lnTo>
                    <a:lnTo>
                      <a:pt x="345" y="3022"/>
                    </a:lnTo>
                    <a:lnTo>
                      <a:pt x="342" y="3025"/>
                    </a:lnTo>
                    <a:lnTo>
                      <a:pt x="341" y="3026"/>
                    </a:lnTo>
                    <a:lnTo>
                      <a:pt x="340" y="3028"/>
                    </a:lnTo>
                    <a:lnTo>
                      <a:pt x="339" y="3029"/>
                    </a:lnTo>
                    <a:lnTo>
                      <a:pt x="335" y="3032"/>
                    </a:lnTo>
                    <a:lnTo>
                      <a:pt x="332" y="3032"/>
                    </a:lnTo>
                    <a:lnTo>
                      <a:pt x="330" y="3032"/>
                    </a:lnTo>
                    <a:lnTo>
                      <a:pt x="328" y="3032"/>
                    </a:lnTo>
                    <a:lnTo>
                      <a:pt x="326" y="3030"/>
                    </a:lnTo>
                    <a:lnTo>
                      <a:pt x="323" y="3028"/>
                    </a:lnTo>
                    <a:lnTo>
                      <a:pt x="319" y="3026"/>
                    </a:lnTo>
                    <a:lnTo>
                      <a:pt x="315" y="3022"/>
                    </a:lnTo>
                    <a:lnTo>
                      <a:pt x="305" y="3016"/>
                    </a:lnTo>
                    <a:lnTo>
                      <a:pt x="297" y="3013"/>
                    </a:lnTo>
                    <a:lnTo>
                      <a:pt x="294" y="3010"/>
                    </a:lnTo>
                    <a:lnTo>
                      <a:pt x="290" y="3009"/>
                    </a:lnTo>
                    <a:lnTo>
                      <a:pt x="284" y="3007"/>
                    </a:lnTo>
                    <a:lnTo>
                      <a:pt x="278" y="3006"/>
                    </a:lnTo>
                    <a:lnTo>
                      <a:pt x="270" y="3003"/>
                    </a:lnTo>
                    <a:lnTo>
                      <a:pt x="260" y="3001"/>
                    </a:lnTo>
                    <a:lnTo>
                      <a:pt x="253" y="2998"/>
                    </a:lnTo>
                    <a:lnTo>
                      <a:pt x="245" y="2996"/>
                    </a:lnTo>
                    <a:lnTo>
                      <a:pt x="242" y="2995"/>
                    </a:lnTo>
                    <a:lnTo>
                      <a:pt x="239" y="2994"/>
                    </a:lnTo>
                    <a:lnTo>
                      <a:pt x="236" y="2994"/>
                    </a:lnTo>
                    <a:lnTo>
                      <a:pt x="235" y="2992"/>
                    </a:lnTo>
                    <a:lnTo>
                      <a:pt x="231" y="2990"/>
                    </a:lnTo>
                    <a:lnTo>
                      <a:pt x="227" y="2987"/>
                    </a:lnTo>
                    <a:lnTo>
                      <a:pt x="222" y="2982"/>
                    </a:lnTo>
                    <a:lnTo>
                      <a:pt x="219" y="2976"/>
                    </a:lnTo>
                    <a:lnTo>
                      <a:pt x="215" y="2970"/>
                    </a:lnTo>
                    <a:lnTo>
                      <a:pt x="214" y="2964"/>
                    </a:lnTo>
                    <a:lnTo>
                      <a:pt x="213" y="2960"/>
                    </a:lnTo>
                    <a:lnTo>
                      <a:pt x="214" y="2957"/>
                    </a:lnTo>
                    <a:lnTo>
                      <a:pt x="214" y="2956"/>
                    </a:lnTo>
                    <a:lnTo>
                      <a:pt x="215" y="2956"/>
                    </a:lnTo>
                    <a:lnTo>
                      <a:pt x="215" y="2954"/>
                    </a:lnTo>
                    <a:lnTo>
                      <a:pt x="216" y="2952"/>
                    </a:lnTo>
                    <a:lnTo>
                      <a:pt x="219" y="2950"/>
                    </a:lnTo>
                    <a:lnTo>
                      <a:pt x="219" y="2947"/>
                    </a:lnTo>
                    <a:lnTo>
                      <a:pt x="220" y="2944"/>
                    </a:lnTo>
                    <a:lnTo>
                      <a:pt x="220" y="2939"/>
                    </a:lnTo>
                    <a:lnTo>
                      <a:pt x="219" y="2935"/>
                    </a:lnTo>
                    <a:lnTo>
                      <a:pt x="217" y="2932"/>
                    </a:lnTo>
                    <a:lnTo>
                      <a:pt x="215" y="2929"/>
                    </a:lnTo>
                    <a:lnTo>
                      <a:pt x="213" y="2927"/>
                    </a:lnTo>
                    <a:lnTo>
                      <a:pt x="210" y="2926"/>
                    </a:lnTo>
                    <a:lnTo>
                      <a:pt x="206" y="2926"/>
                    </a:lnTo>
                    <a:lnTo>
                      <a:pt x="198" y="2927"/>
                    </a:lnTo>
                    <a:lnTo>
                      <a:pt x="190" y="2931"/>
                    </a:lnTo>
                    <a:lnTo>
                      <a:pt x="179" y="2938"/>
                    </a:lnTo>
                    <a:lnTo>
                      <a:pt x="168" y="2941"/>
                    </a:lnTo>
                    <a:lnTo>
                      <a:pt x="160" y="2943"/>
                    </a:lnTo>
                    <a:lnTo>
                      <a:pt x="153" y="2944"/>
                    </a:lnTo>
                    <a:lnTo>
                      <a:pt x="145" y="2943"/>
                    </a:lnTo>
                    <a:lnTo>
                      <a:pt x="137" y="2941"/>
                    </a:lnTo>
                    <a:lnTo>
                      <a:pt x="130" y="2943"/>
                    </a:lnTo>
                    <a:lnTo>
                      <a:pt x="125" y="2944"/>
                    </a:lnTo>
                    <a:lnTo>
                      <a:pt x="121" y="2945"/>
                    </a:lnTo>
                    <a:lnTo>
                      <a:pt x="116" y="2952"/>
                    </a:lnTo>
                    <a:lnTo>
                      <a:pt x="113" y="2959"/>
                    </a:lnTo>
                    <a:lnTo>
                      <a:pt x="110" y="2968"/>
                    </a:lnTo>
                    <a:lnTo>
                      <a:pt x="108" y="2970"/>
                    </a:lnTo>
                    <a:lnTo>
                      <a:pt x="106" y="2972"/>
                    </a:lnTo>
                    <a:lnTo>
                      <a:pt x="100" y="2973"/>
                    </a:lnTo>
                    <a:lnTo>
                      <a:pt x="91" y="2972"/>
                    </a:lnTo>
                    <a:lnTo>
                      <a:pt x="88" y="2971"/>
                    </a:lnTo>
                    <a:lnTo>
                      <a:pt x="83" y="2970"/>
                    </a:lnTo>
                    <a:lnTo>
                      <a:pt x="80" y="2970"/>
                    </a:lnTo>
                    <a:lnTo>
                      <a:pt x="76" y="2970"/>
                    </a:lnTo>
                    <a:lnTo>
                      <a:pt x="75" y="2971"/>
                    </a:lnTo>
                    <a:lnTo>
                      <a:pt x="72" y="2971"/>
                    </a:lnTo>
                    <a:lnTo>
                      <a:pt x="70" y="2972"/>
                    </a:lnTo>
                    <a:lnTo>
                      <a:pt x="68" y="2973"/>
                    </a:lnTo>
                    <a:lnTo>
                      <a:pt x="64" y="2976"/>
                    </a:lnTo>
                    <a:lnTo>
                      <a:pt x="62" y="2978"/>
                    </a:lnTo>
                    <a:lnTo>
                      <a:pt x="58" y="2982"/>
                    </a:lnTo>
                    <a:lnTo>
                      <a:pt x="55" y="2984"/>
                    </a:lnTo>
                    <a:lnTo>
                      <a:pt x="52" y="2987"/>
                    </a:lnTo>
                    <a:lnTo>
                      <a:pt x="51" y="2989"/>
                    </a:lnTo>
                    <a:lnTo>
                      <a:pt x="49" y="2990"/>
                    </a:lnTo>
                    <a:lnTo>
                      <a:pt x="47" y="2991"/>
                    </a:lnTo>
                    <a:lnTo>
                      <a:pt x="45" y="2991"/>
                    </a:lnTo>
                    <a:lnTo>
                      <a:pt x="42" y="2992"/>
                    </a:lnTo>
                    <a:lnTo>
                      <a:pt x="37" y="2992"/>
                    </a:lnTo>
                    <a:lnTo>
                      <a:pt x="33" y="2991"/>
                    </a:lnTo>
                    <a:lnTo>
                      <a:pt x="27" y="2990"/>
                    </a:lnTo>
                    <a:lnTo>
                      <a:pt x="18" y="2983"/>
                    </a:lnTo>
                    <a:lnTo>
                      <a:pt x="17" y="2981"/>
                    </a:lnTo>
                    <a:lnTo>
                      <a:pt x="14" y="2978"/>
                    </a:lnTo>
                    <a:lnTo>
                      <a:pt x="13" y="2975"/>
                    </a:lnTo>
                    <a:lnTo>
                      <a:pt x="13" y="2971"/>
                    </a:lnTo>
                    <a:lnTo>
                      <a:pt x="12" y="2966"/>
                    </a:lnTo>
                    <a:lnTo>
                      <a:pt x="11" y="2963"/>
                    </a:lnTo>
                    <a:lnTo>
                      <a:pt x="9" y="2956"/>
                    </a:lnTo>
                    <a:lnTo>
                      <a:pt x="6" y="2943"/>
                    </a:lnTo>
                    <a:lnTo>
                      <a:pt x="3" y="2934"/>
                    </a:lnTo>
                    <a:lnTo>
                      <a:pt x="2" y="2926"/>
                    </a:lnTo>
                    <a:lnTo>
                      <a:pt x="0" y="2915"/>
                    </a:lnTo>
                    <a:lnTo>
                      <a:pt x="0" y="2905"/>
                    </a:lnTo>
                    <a:lnTo>
                      <a:pt x="0" y="2900"/>
                    </a:lnTo>
                    <a:lnTo>
                      <a:pt x="1" y="2895"/>
                    </a:lnTo>
                    <a:lnTo>
                      <a:pt x="2" y="2895"/>
                    </a:lnTo>
                    <a:lnTo>
                      <a:pt x="3" y="2895"/>
                    </a:lnTo>
                    <a:lnTo>
                      <a:pt x="6" y="2896"/>
                    </a:lnTo>
                    <a:lnTo>
                      <a:pt x="8" y="2897"/>
                    </a:lnTo>
                    <a:lnTo>
                      <a:pt x="9" y="2899"/>
                    </a:lnTo>
                    <a:lnTo>
                      <a:pt x="12" y="2900"/>
                    </a:lnTo>
                    <a:lnTo>
                      <a:pt x="14" y="2902"/>
                    </a:lnTo>
                    <a:lnTo>
                      <a:pt x="17" y="2903"/>
                    </a:lnTo>
                    <a:lnTo>
                      <a:pt x="18" y="2905"/>
                    </a:lnTo>
                    <a:lnTo>
                      <a:pt x="20" y="2906"/>
                    </a:lnTo>
                    <a:lnTo>
                      <a:pt x="24" y="2908"/>
                    </a:lnTo>
                    <a:lnTo>
                      <a:pt x="28" y="2909"/>
                    </a:lnTo>
                    <a:lnTo>
                      <a:pt x="37" y="2910"/>
                    </a:lnTo>
                    <a:lnTo>
                      <a:pt x="43" y="2910"/>
                    </a:lnTo>
                    <a:lnTo>
                      <a:pt x="52" y="2910"/>
                    </a:lnTo>
                    <a:lnTo>
                      <a:pt x="61" y="2909"/>
                    </a:lnTo>
                    <a:lnTo>
                      <a:pt x="70" y="2907"/>
                    </a:lnTo>
                    <a:lnTo>
                      <a:pt x="80" y="2903"/>
                    </a:lnTo>
                    <a:lnTo>
                      <a:pt x="93" y="2897"/>
                    </a:lnTo>
                    <a:lnTo>
                      <a:pt x="106" y="2891"/>
                    </a:lnTo>
                    <a:lnTo>
                      <a:pt x="113" y="2888"/>
                    </a:lnTo>
                    <a:lnTo>
                      <a:pt x="120" y="2884"/>
                    </a:lnTo>
                    <a:lnTo>
                      <a:pt x="124" y="2883"/>
                    </a:lnTo>
                    <a:lnTo>
                      <a:pt x="127" y="2883"/>
                    </a:lnTo>
                    <a:lnTo>
                      <a:pt x="133" y="2881"/>
                    </a:lnTo>
                    <a:lnTo>
                      <a:pt x="139" y="2880"/>
                    </a:lnTo>
                    <a:lnTo>
                      <a:pt x="145" y="2878"/>
                    </a:lnTo>
                    <a:lnTo>
                      <a:pt x="150" y="2877"/>
                    </a:lnTo>
                    <a:lnTo>
                      <a:pt x="152" y="2876"/>
                    </a:lnTo>
                    <a:lnTo>
                      <a:pt x="154" y="2875"/>
                    </a:lnTo>
                    <a:lnTo>
                      <a:pt x="156" y="2872"/>
                    </a:lnTo>
                    <a:lnTo>
                      <a:pt x="157" y="2871"/>
                    </a:lnTo>
                    <a:lnTo>
                      <a:pt x="159" y="2866"/>
                    </a:lnTo>
                    <a:lnTo>
                      <a:pt x="162" y="2857"/>
                    </a:lnTo>
                    <a:lnTo>
                      <a:pt x="162" y="2849"/>
                    </a:lnTo>
                    <a:lnTo>
                      <a:pt x="162" y="2839"/>
                    </a:lnTo>
                    <a:lnTo>
                      <a:pt x="162" y="2834"/>
                    </a:lnTo>
                    <a:lnTo>
                      <a:pt x="162" y="2830"/>
                    </a:lnTo>
                    <a:lnTo>
                      <a:pt x="159" y="2815"/>
                    </a:lnTo>
                    <a:lnTo>
                      <a:pt x="158" y="2802"/>
                    </a:lnTo>
                    <a:lnTo>
                      <a:pt x="158" y="2798"/>
                    </a:lnTo>
                    <a:lnTo>
                      <a:pt x="159" y="2794"/>
                    </a:lnTo>
                    <a:lnTo>
                      <a:pt x="159" y="2792"/>
                    </a:lnTo>
                    <a:lnTo>
                      <a:pt x="160" y="2790"/>
                    </a:lnTo>
                    <a:lnTo>
                      <a:pt x="162" y="2790"/>
                    </a:lnTo>
                    <a:lnTo>
                      <a:pt x="164" y="2790"/>
                    </a:lnTo>
                    <a:lnTo>
                      <a:pt x="166" y="2790"/>
                    </a:lnTo>
                    <a:lnTo>
                      <a:pt x="169" y="2792"/>
                    </a:lnTo>
                    <a:lnTo>
                      <a:pt x="170" y="2793"/>
                    </a:lnTo>
                    <a:lnTo>
                      <a:pt x="171" y="2794"/>
                    </a:lnTo>
                    <a:lnTo>
                      <a:pt x="172" y="2796"/>
                    </a:lnTo>
                    <a:lnTo>
                      <a:pt x="173" y="2798"/>
                    </a:lnTo>
                    <a:lnTo>
                      <a:pt x="176" y="2801"/>
                    </a:lnTo>
                    <a:lnTo>
                      <a:pt x="177" y="2803"/>
                    </a:lnTo>
                    <a:lnTo>
                      <a:pt x="179" y="2805"/>
                    </a:lnTo>
                    <a:lnTo>
                      <a:pt x="181" y="2805"/>
                    </a:lnTo>
                    <a:lnTo>
                      <a:pt x="182" y="2803"/>
                    </a:lnTo>
                    <a:lnTo>
                      <a:pt x="183" y="2803"/>
                    </a:lnTo>
                    <a:lnTo>
                      <a:pt x="184" y="2801"/>
                    </a:lnTo>
                    <a:lnTo>
                      <a:pt x="184" y="2799"/>
                    </a:lnTo>
                    <a:lnTo>
                      <a:pt x="185" y="2795"/>
                    </a:lnTo>
                    <a:lnTo>
                      <a:pt x="185" y="2793"/>
                    </a:lnTo>
                    <a:lnTo>
                      <a:pt x="185" y="2792"/>
                    </a:lnTo>
                    <a:lnTo>
                      <a:pt x="184" y="2789"/>
                    </a:lnTo>
                    <a:lnTo>
                      <a:pt x="184" y="2789"/>
                    </a:lnTo>
                    <a:lnTo>
                      <a:pt x="184" y="2788"/>
                    </a:lnTo>
                    <a:lnTo>
                      <a:pt x="183" y="2784"/>
                    </a:lnTo>
                    <a:lnTo>
                      <a:pt x="181" y="2777"/>
                    </a:lnTo>
                    <a:lnTo>
                      <a:pt x="176" y="2771"/>
                    </a:lnTo>
                    <a:lnTo>
                      <a:pt x="169" y="2765"/>
                    </a:lnTo>
                    <a:lnTo>
                      <a:pt x="162" y="2762"/>
                    </a:lnTo>
                    <a:lnTo>
                      <a:pt x="153" y="2759"/>
                    </a:lnTo>
                    <a:lnTo>
                      <a:pt x="139" y="2756"/>
                    </a:lnTo>
                    <a:lnTo>
                      <a:pt x="125" y="2751"/>
                    </a:lnTo>
                    <a:lnTo>
                      <a:pt x="118" y="2749"/>
                    </a:lnTo>
                    <a:lnTo>
                      <a:pt x="112" y="2744"/>
                    </a:lnTo>
                    <a:lnTo>
                      <a:pt x="106" y="2739"/>
                    </a:lnTo>
                    <a:lnTo>
                      <a:pt x="101" y="2735"/>
                    </a:lnTo>
                    <a:lnTo>
                      <a:pt x="97" y="2726"/>
                    </a:lnTo>
                    <a:lnTo>
                      <a:pt x="94" y="2718"/>
                    </a:lnTo>
                    <a:lnTo>
                      <a:pt x="93" y="2712"/>
                    </a:lnTo>
                    <a:lnTo>
                      <a:pt x="91" y="2704"/>
                    </a:lnTo>
                    <a:lnTo>
                      <a:pt x="91" y="2700"/>
                    </a:lnTo>
                    <a:lnTo>
                      <a:pt x="91" y="2698"/>
                    </a:lnTo>
                    <a:lnTo>
                      <a:pt x="93" y="2693"/>
                    </a:lnTo>
                    <a:lnTo>
                      <a:pt x="95" y="2689"/>
                    </a:lnTo>
                    <a:lnTo>
                      <a:pt x="100" y="2689"/>
                    </a:lnTo>
                    <a:lnTo>
                      <a:pt x="106" y="2692"/>
                    </a:lnTo>
                    <a:lnTo>
                      <a:pt x="110" y="2693"/>
                    </a:lnTo>
                    <a:lnTo>
                      <a:pt x="115" y="2693"/>
                    </a:lnTo>
                    <a:lnTo>
                      <a:pt x="120" y="2692"/>
                    </a:lnTo>
                    <a:lnTo>
                      <a:pt x="122" y="2691"/>
                    </a:lnTo>
                    <a:lnTo>
                      <a:pt x="125" y="2688"/>
                    </a:lnTo>
                    <a:lnTo>
                      <a:pt x="126" y="2687"/>
                    </a:lnTo>
                    <a:lnTo>
                      <a:pt x="128" y="2681"/>
                    </a:lnTo>
                    <a:lnTo>
                      <a:pt x="130" y="2674"/>
                    </a:lnTo>
                    <a:lnTo>
                      <a:pt x="131" y="2666"/>
                    </a:lnTo>
                    <a:lnTo>
                      <a:pt x="133" y="2657"/>
                    </a:lnTo>
                    <a:lnTo>
                      <a:pt x="135" y="2649"/>
                    </a:lnTo>
                    <a:lnTo>
                      <a:pt x="140" y="2642"/>
                    </a:lnTo>
                    <a:lnTo>
                      <a:pt x="145" y="2635"/>
                    </a:lnTo>
                    <a:lnTo>
                      <a:pt x="150" y="2629"/>
                    </a:lnTo>
                    <a:lnTo>
                      <a:pt x="157" y="2619"/>
                    </a:lnTo>
                    <a:lnTo>
                      <a:pt x="165" y="2610"/>
                    </a:lnTo>
                    <a:lnTo>
                      <a:pt x="170" y="2605"/>
                    </a:lnTo>
                    <a:lnTo>
                      <a:pt x="175" y="2601"/>
                    </a:lnTo>
                    <a:lnTo>
                      <a:pt x="179" y="2598"/>
                    </a:lnTo>
                    <a:lnTo>
                      <a:pt x="184" y="2595"/>
                    </a:lnTo>
                    <a:lnTo>
                      <a:pt x="189" y="2594"/>
                    </a:lnTo>
                    <a:lnTo>
                      <a:pt x="195" y="2594"/>
                    </a:lnTo>
                    <a:lnTo>
                      <a:pt x="206" y="2597"/>
                    </a:lnTo>
                    <a:lnTo>
                      <a:pt x="217" y="2601"/>
                    </a:lnTo>
                    <a:lnTo>
                      <a:pt x="229" y="2606"/>
                    </a:lnTo>
                    <a:lnTo>
                      <a:pt x="241" y="2612"/>
                    </a:lnTo>
                    <a:lnTo>
                      <a:pt x="250" y="2616"/>
                    </a:lnTo>
                    <a:lnTo>
                      <a:pt x="257" y="2617"/>
                    </a:lnTo>
                    <a:lnTo>
                      <a:pt x="264" y="2618"/>
                    </a:lnTo>
                    <a:lnTo>
                      <a:pt x="269" y="2618"/>
                    </a:lnTo>
                    <a:lnTo>
                      <a:pt x="284" y="2611"/>
                    </a:lnTo>
                    <a:lnTo>
                      <a:pt x="301" y="2603"/>
                    </a:lnTo>
                    <a:lnTo>
                      <a:pt x="305" y="2603"/>
                    </a:lnTo>
                    <a:lnTo>
                      <a:pt x="309" y="2603"/>
                    </a:lnTo>
                    <a:lnTo>
                      <a:pt x="310" y="2604"/>
                    </a:lnTo>
                    <a:lnTo>
                      <a:pt x="311" y="2604"/>
                    </a:lnTo>
                    <a:lnTo>
                      <a:pt x="314" y="2605"/>
                    </a:lnTo>
                    <a:lnTo>
                      <a:pt x="317" y="2607"/>
                    </a:lnTo>
                    <a:lnTo>
                      <a:pt x="320" y="2607"/>
                    </a:lnTo>
                    <a:lnTo>
                      <a:pt x="321" y="2607"/>
                    </a:lnTo>
                    <a:lnTo>
                      <a:pt x="322" y="2607"/>
                    </a:lnTo>
                    <a:lnTo>
                      <a:pt x="323" y="2607"/>
                    </a:lnTo>
                    <a:lnTo>
                      <a:pt x="324" y="2606"/>
                    </a:lnTo>
                    <a:lnTo>
                      <a:pt x="326" y="2606"/>
                    </a:lnTo>
                    <a:lnTo>
                      <a:pt x="329" y="2604"/>
                    </a:lnTo>
                    <a:lnTo>
                      <a:pt x="333" y="2601"/>
                    </a:lnTo>
                    <a:lnTo>
                      <a:pt x="338" y="2597"/>
                    </a:lnTo>
                    <a:lnTo>
                      <a:pt x="342" y="2595"/>
                    </a:lnTo>
                    <a:lnTo>
                      <a:pt x="345" y="2597"/>
                    </a:lnTo>
                    <a:lnTo>
                      <a:pt x="347" y="2600"/>
                    </a:lnTo>
                    <a:lnTo>
                      <a:pt x="348" y="2604"/>
                    </a:lnTo>
                    <a:lnTo>
                      <a:pt x="349" y="2606"/>
                    </a:lnTo>
                    <a:lnTo>
                      <a:pt x="351" y="2609"/>
                    </a:lnTo>
                    <a:lnTo>
                      <a:pt x="352" y="2610"/>
                    </a:lnTo>
                    <a:lnTo>
                      <a:pt x="353" y="2613"/>
                    </a:lnTo>
                    <a:lnTo>
                      <a:pt x="354" y="2616"/>
                    </a:lnTo>
                    <a:lnTo>
                      <a:pt x="357" y="2619"/>
                    </a:lnTo>
                    <a:lnTo>
                      <a:pt x="359" y="2623"/>
                    </a:lnTo>
                    <a:lnTo>
                      <a:pt x="365" y="2629"/>
                    </a:lnTo>
                    <a:lnTo>
                      <a:pt x="371" y="2634"/>
                    </a:lnTo>
                    <a:lnTo>
                      <a:pt x="378" y="2637"/>
                    </a:lnTo>
                    <a:lnTo>
                      <a:pt x="383" y="2638"/>
                    </a:lnTo>
                    <a:lnTo>
                      <a:pt x="387" y="2638"/>
                    </a:lnTo>
                    <a:lnTo>
                      <a:pt x="390" y="2637"/>
                    </a:lnTo>
                    <a:lnTo>
                      <a:pt x="395" y="2635"/>
                    </a:lnTo>
                    <a:lnTo>
                      <a:pt x="397" y="2631"/>
                    </a:lnTo>
                    <a:lnTo>
                      <a:pt x="399" y="2626"/>
                    </a:lnTo>
                    <a:lnTo>
                      <a:pt x="401" y="2620"/>
                    </a:lnTo>
                    <a:lnTo>
                      <a:pt x="403" y="2611"/>
                    </a:lnTo>
                    <a:lnTo>
                      <a:pt x="403" y="2601"/>
                    </a:lnTo>
                    <a:lnTo>
                      <a:pt x="403" y="2593"/>
                    </a:lnTo>
                    <a:lnTo>
                      <a:pt x="402" y="2587"/>
                    </a:lnTo>
                    <a:lnTo>
                      <a:pt x="401" y="2582"/>
                    </a:lnTo>
                    <a:lnTo>
                      <a:pt x="399" y="2579"/>
                    </a:lnTo>
                    <a:lnTo>
                      <a:pt x="398" y="2575"/>
                    </a:lnTo>
                    <a:lnTo>
                      <a:pt x="396" y="2572"/>
                    </a:lnTo>
                    <a:lnTo>
                      <a:pt x="386" y="2565"/>
                    </a:lnTo>
                    <a:lnTo>
                      <a:pt x="378" y="2557"/>
                    </a:lnTo>
                    <a:lnTo>
                      <a:pt x="372" y="2550"/>
                    </a:lnTo>
                    <a:lnTo>
                      <a:pt x="367" y="2543"/>
                    </a:lnTo>
                    <a:lnTo>
                      <a:pt x="366" y="2540"/>
                    </a:lnTo>
                    <a:lnTo>
                      <a:pt x="365" y="2536"/>
                    </a:lnTo>
                    <a:lnTo>
                      <a:pt x="364" y="2532"/>
                    </a:lnTo>
                    <a:lnTo>
                      <a:pt x="364" y="2529"/>
                    </a:lnTo>
                    <a:lnTo>
                      <a:pt x="365" y="2522"/>
                    </a:lnTo>
                    <a:lnTo>
                      <a:pt x="366" y="2516"/>
                    </a:lnTo>
                    <a:lnTo>
                      <a:pt x="370" y="2509"/>
                    </a:lnTo>
                    <a:lnTo>
                      <a:pt x="373" y="2503"/>
                    </a:lnTo>
                    <a:lnTo>
                      <a:pt x="377" y="2497"/>
                    </a:lnTo>
                    <a:lnTo>
                      <a:pt x="379" y="2491"/>
                    </a:lnTo>
                    <a:lnTo>
                      <a:pt x="379" y="2489"/>
                    </a:lnTo>
                    <a:lnTo>
                      <a:pt x="377" y="2487"/>
                    </a:lnTo>
                    <a:lnTo>
                      <a:pt x="373" y="2486"/>
                    </a:lnTo>
                    <a:lnTo>
                      <a:pt x="370" y="2486"/>
                    </a:lnTo>
                    <a:lnTo>
                      <a:pt x="365" y="2485"/>
                    </a:lnTo>
                    <a:lnTo>
                      <a:pt x="361" y="2485"/>
                    </a:lnTo>
                    <a:lnTo>
                      <a:pt x="357" y="2481"/>
                    </a:lnTo>
                    <a:lnTo>
                      <a:pt x="352" y="2477"/>
                    </a:lnTo>
                    <a:lnTo>
                      <a:pt x="352" y="2471"/>
                    </a:lnTo>
                    <a:lnTo>
                      <a:pt x="354" y="2462"/>
                    </a:lnTo>
                    <a:lnTo>
                      <a:pt x="362" y="2449"/>
                    </a:lnTo>
                    <a:lnTo>
                      <a:pt x="368" y="2440"/>
                    </a:lnTo>
                    <a:lnTo>
                      <a:pt x="371" y="2434"/>
                    </a:lnTo>
                    <a:lnTo>
                      <a:pt x="372" y="2428"/>
                    </a:lnTo>
                    <a:lnTo>
                      <a:pt x="372" y="2421"/>
                    </a:lnTo>
                    <a:lnTo>
                      <a:pt x="373" y="2415"/>
                    </a:lnTo>
                    <a:lnTo>
                      <a:pt x="377" y="2410"/>
                    </a:lnTo>
                    <a:lnTo>
                      <a:pt x="380" y="2405"/>
                    </a:lnTo>
                    <a:lnTo>
                      <a:pt x="389" y="2397"/>
                    </a:lnTo>
                    <a:lnTo>
                      <a:pt x="398" y="2385"/>
                    </a:lnTo>
                    <a:lnTo>
                      <a:pt x="403" y="2379"/>
                    </a:lnTo>
                    <a:lnTo>
                      <a:pt x="408" y="2371"/>
                    </a:lnTo>
                    <a:lnTo>
                      <a:pt x="411" y="2363"/>
                    </a:lnTo>
                    <a:lnTo>
                      <a:pt x="414" y="2353"/>
                    </a:lnTo>
                    <a:lnTo>
                      <a:pt x="415" y="2348"/>
                    </a:lnTo>
                    <a:lnTo>
                      <a:pt x="415" y="2342"/>
                    </a:lnTo>
                    <a:lnTo>
                      <a:pt x="415" y="2338"/>
                    </a:lnTo>
                    <a:lnTo>
                      <a:pt x="414" y="2333"/>
                    </a:lnTo>
                    <a:lnTo>
                      <a:pt x="409" y="2328"/>
                    </a:lnTo>
                    <a:lnTo>
                      <a:pt x="402" y="2322"/>
                    </a:lnTo>
                    <a:lnTo>
                      <a:pt x="395" y="2317"/>
                    </a:lnTo>
                    <a:lnTo>
                      <a:pt x="393" y="2315"/>
                    </a:lnTo>
                    <a:lnTo>
                      <a:pt x="397" y="2313"/>
                    </a:lnTo>
                    <a:lnTo>
                      <a:pt x="404" y="2311"/>
                    </a:lnTo>
                    <a:lnTo>
                      <a:pt x="412" y="2310"/>
                    </a:lnTo>
                    <a:lnTo>
                      <a:pt x="421" y="2310"/>
                    </a:lnTo>
                    <a:lnTo>
                      <a:pt x="430" y="2308"/>
                    </a:lnTo>
                    <a:lnTo>
                      <a:pt x="436" y="2305"/>
                    </a:lnTo>
                    <a:lnTo>
                      <a:pt x="441" y="2300"/>
                    </a:lnTo>
                    <a:lnTo>
                      <a:pt x="446" y="2292"/>
                    </a:lnTo>
                    <a:lnTo>
                      <a:pt x="448" y="2288"/>
                    </a:lnTo>
                    <a:lnTo>
                      <a:pt x="450" y="2284"/>
                    </a:lnTo>
                    <a:lnTo>
                      <a:pt x="453" y="2279"/>
                    </a:lnTo>
                    <a:lnTo>
                      <a:pt x="454" y="2273"/>
                    </a:lnTo>
                    <a:lnTo>
                      <a:pt x="454" y="2271"/>
                    </a:lnTo>
                    <a:lnTo>
                      <a:pt x="453" y="2269"/>
                    </a:lnTo>
                    <a:lnTo>
                      <a:pt x="450" y="2266"/>
                    </a:lnTo>
                    <a:lnTo>
                      <a:pt x="447" y="2264"/>
                    </a:lnTo>
                    <a:lnTo>
                      <a:pt x="439" y="2259"/>
                    </a:lnTo>
                    <a:lnTo>
                      <a:pt x="430" y="2253"/>
                    </a:lnTo>
                    <a:lnTo>
                      <a:pt x="423" y="2247"/>
                    </a:lnTo>
                    <a:lnTo>
                      <a:pt x="417" y="2241"/>
                    </a:lnTo>
                    <a:lnTo>
                      <a:pt x="406" y="2226"/>
                    </a:lnTo>
                    <a:lnTo>
                      <a:pt x="397" y="2213"/>
                    </a:lnTo>
                    <a:lnTo>
                      <a:pt x="393" y="2210"/>
                    </a:lnTo>
                    <a:lnTo>
                      <a:pt x="389" y="2208"/>
                    </a:lnTo>
                    <a:lnTo>
                      <a:pt x="382" y="2206"/>
                    </a:lnTo>
                    <a:lnTo>
                      <a:pt x="373" y="2203"/>
                    </a:lnTo>
                    <a:lnTo>
                      <a:pt x="361" y="2201"/>
                    </a:lnTo>
                    <a:lnTo>
                      <a:pt x="349" y="2198"/>
                    </a:lnTo>
                    <a:lnTo>
                      <a:pt x="343" y="2195"/>
                    </a:lnTo>
                    <a:lnTo>
                      <a:pt x="338" y="2191"/>
                    </a:lnTo>
                    <a:lnTo>
                      <a:pt x="335" y="2185"/>
                    </a:lnTo>
                    <a:lnTo>
                      <a:pt x="334" y="2179"/>
                    </a:lnTo>
                    <a:lnTo>
                      <a:pt x="334" y="2178"/>
                    </a:lnTo>
                    <a:lnTo>
                      <a:pt x="334" y="2176"/>
                    </a:lnTo>
                    <a:lnTo>
                      <a:pt x="336" y="2166"/>
                    </a:lnTo>
                    <a:lnTo>
                      <a:pt x="341" y="2158"/>
                    </a:lnTo>
                    <a:lnTo>
                      <a:pt x="343" y="2155"/>
                    </a:lnTo>
                    <a:lnTo>
                      <a:pt x="347" y="2152"/>
                    </a:lnTo>
                    <a:lnTo>
                      <a:pt x="352" y="2147"/>
                    </a:lnTo>
                    <a:lnTo>
                      <a:pt x="357" y="2144"/>
                    </a:lnTo>
                    <a:lnTo>
                      <a:pt x="361" y="2139"/>
                    </a:lnTo>
                    <a:lnTo>
                      <a:pt x="366" y="2135"/>
                    </a:lnTo>
                    <a:lnTo>
                      <a:pt x="377" y="2126"/>
                    </a:lnTo>
                    <a:lnTo>
                      <a:pt x="386" y="2116"/>
                    </a:lnTo>
                    <a:lnTo>
                      <a:pt x="393" y="2109"/>
                    </a:lnTo>
                    <a:lnTo>
                      <a:pt x="399" y="2103"/>
                    </a:lnTo>
                    <a:lnTo>
                      <a:pt x="403" y="2099"/>
                    </a:lnTo>
                    <a:lnTo>
                      <a:pt x="405" y="2093"/>
                    </a:lnTo>
                    <a:lnTo>
                      <a:pt x="406" y="2086"/>
                    </a:lnTo>
                    <a:lnTo>
                      <a:pt x="406" y="2075"/>
                    </a:lnTo>
                    <a:lnTo>
                      <a:pt x="405" y="2059"/>
                    </a:lnTo>
                    <a:lnTo>
                      <a:pt x="403" y="2042"/>
                    </a:lnTo>
                    <a:lnTo>
                      <a:pt x="402" y="2033"/>
                    </a:lnTo>
                    <a:lnTo>
                      <a:pt x="401" y="2024"/>
                    </a:lnTo>
                    <a:lnTo>
                      <a:pt x="401" y="2018"/>
                    </a:lnTo>
                    <a:lnTo>
                      <a:pt x="401" y="2013"/>
                    </a:lnTo>
                    <a:lnTo>
                      <a:pt x="401" y="2009"/>
                    </a:lnTo>
                    <a:lnTo>
                      <a:pt x="401" y="2007"/>
                    </a:lnTo>
                    <a:lnTo>
                      <a:pt x="401" y="2001"/>
                    </a:lnTo>
                    <a:lnTo>
                      <a:pt x="401" y="1994"/>
                    </a:lnTo>
                    <a:lnTo>
                      <a:pt x="401" y="1992"/>
                    </a:lnTo>
                    <a:lnTo>
                      <a:pt x="401" y="1990"/>
                    </a:lnTo>
                    <a:lnTo>
                      <a:pt x="402" y="1986"/>
                    </a:lnTo>
                    <a:lnTo>
                      <a:pt x="402" y="1981"/>
                    </a:lnTo>
                    <a:lnTo>
                      <a:pt x="403" y="1975"/>
                    </a:lnTo>
                    <a:lnTo>
                      <a:pt x="405" y="1970"/>
                    </a:lnTo>
                    <a:lnTo>
                      <a:pt x="408" y="1966"/>
                    </a:lnTo>
                    <a:lnTo>
                      <a:pt x="410" y="1962"/>
                    </a:lnTo>
                    <a:lnTo>
                      <a:pt x="418" y="1958"/>
                    </a:lnTo>
                    <a:lnTo>
                      <a:pt x="429" y="1955"/>
                    </a:lnTo>
                    <a:lnTo>
                      <a:pt x="440" y="1952"/>
                    </a:lnTo>
                    <a:lnTo>
                      <a:pt x="453" y="1950"/>
                    </a:lnTo>
                    <a:lnTo>
                      <a:pt x="462" y="1949"/>
                    </a:lnTo>
                    <a:lnTo>
                      <a:pt x="472" y="1949"/>
                    </a:lnTo>
                    <a:lnTo>
                      <a:pt x="481" y="1949"/>
                    </a:lnTo>
                    <a:lnTo>
                      <a:pt x="491" y="1949"/>
                    </a:lnTo>
                    <a:lnTo>
                      <a:pt x="502" y="1950"/>
                    </a:lnTo>
                    <a:lnTo>
                      <a:pt x="511" y="1951"/>
                    </a:lnTo>
                    <a:lnTo>
                      <a:pt x="521" y="1954"/>
                    </a:lnTo>
                    <a:lnTo>
                      <a:pt x="529" y="1956"/>
                    </a:lnTo>
                    <a:lnTo>
                      <a:pt x="541" y="1961"/>
                    </a:lnTo>
                    <a:lnTo>
                      <a:pt x="552" y="1966"/>
                    </a:lnTo>
                    <a:lnTo>
                      <a:pt x="561" y="1971"/>
                    </a:lnTo>
                    <a:lnTo>
                      <a:pt x="571" y="1979"/>
                    </a:lnTo>
                    <a:lnTo>
                      <a:pt x="582" y="1989"/>
                    </a:lnTo>
                    <a:lnTo>
                      <a:pt x="592" y="1999"/>
                    </a:lnTo>
                    <a:lnTo>
                      <a:pt x="604" y="2015"/>
                    </a:lnTo>
                    <a:lnTo>
                      <a:pt x="612" y="2027"/>
                    </a:lnTo>
                    <a:lnTo>
                      <a:pt x="618" y="2037"/>
                    </a:lnTo>
                    <a:lnTo>
                      <a:pt x="624" y="2045"/>
                    </a:lnTo>
                    <a:lnTo>
                      <a:pt x="628" y="2049"/>
                    </a:lnTo>
                    <a:lnTo>
                      <a:pt x="630" y="2050"/>
                    </a:lnTo>
                    <a:lnTo>
                      <a:pt x="634" y="2051"/>
                    </a:lnTo>
                    <a:lnTo>
                      <a:pt x="636" y="2050"/>
                    </a:lnTo>
                    <a:lnTo>
                      <a:pt x="643" y="2046"/>
                    </a:lnTo>
                    <a:lnTo>
                      <a:pt x="653" y="2039"/>
                    </a:lnTo>
                    <a:lnTo>
                      <a:pt x="657" y="2036"/>
                    </a:lnTo>
                    <a:lnTo>
                      <a:pt x="663" y="2032"/>
                    </a:lnTo>
                    <a:lnTo>
                      <a:pt x="670" y="2031"/>
                    </a:lnTo>
                    <a:lnTo>
                      <a:pt x="678" y="2030"/>
                    </a:lnTo>
                    <a:lnTo>
                      <a:pt x="685" y="2030"/>
                    </a:lnTo>
                    <a:lnTo>
                      <a:pt x="693" y="2031"/>
                    </a:lnTo>
                    <a:lnTo>
                      <a:pt x="700" y="2033"/>
                    </a:lnTo>
                    <a:lnTo>
                      <a:pt x="708" y="2036"/>
                    </a:lnTo>
                    <a:lnTo>
                      <a:pt x="716" y="2038"/>
                    </a:lnTo>
                    <a:lnTo>
                      <a:pt x="723" y="2039"/>
                    </a:lnTo>
                    <a:lnTo>
                      <a:pt x="729" y="2040"/>
                    </a:lnTo>
                    <a:lnTo>
                      <a:pt x="735" y="2039"/>
                    </a:lnTo>
                    <a:lnTo>
                      <a:pt x="744" y="2036"/>
                    </a:lnTo>
                    <a:lnTo>
                      <a:pt x="752" y="2031"/>
                    </a:lnTo>
                    <a:lnTo>
                      <a:pt x="757" y="2029"/>
                    </a:lnTo>
                    <a:lnTo>
                      <a:pt x="761" y="2026"/>
                    </a:lnTo>
                    <a:lnTo>
                      <a:pt x="765" y="2025"/>
                    </a:lnTo>
                    <a:lnTo>
                      <a:pt x="770" y="2025"/>
                    </a:lnTo>
                    <a:lnTo>
                      <a:pt x="780" y="2025"/>
                    </a:lnTo>
                    <a:lnTo>
                      <a:pt x="792" y="2026"/>
                    </a:lnTo>
                    <a:lnTo>
                      <a:pt x="806" y="2029"/>
                    </a:lnTo>
                    <a:lnTo>
                      <a:pt x="821" y="2029"/>
                    </a:lnTo>
                    <a:lnTo>
                      <a:pt x="830" y="2027"/>
                    </a:lnTo>
                    <a:lnTo>
                      <a:pt x="837" y="2026"/>
                    </a:lnTo>
                    <a:lnTo>
                      <a:pt x="843" y="2023"/>
                    </a:lnTo>
                    <a:lnTo>
                      <a:pt x="848" y="2019"/>
                    </a:lnTo>
                    <a:lnTo>
                      <a:pt x="851" y="2014"/>
                    </a:lnTo>
                    <a:lnTo>
                      <a:pt x="853" y="2009"/>
                    </a:lnTo>
                    <a:lnTo>
                      <a:pt x="853" y="2004"/>
                    </a:lnTo>
                    <a:lnTo>
                      <a:pt x="852" y="1999"/>
                    </a:lnTo>
                    <a:lnTo>
                      <a:pt x="851" y="1993"/>
                    </a:lnTo>
                    <a:lnTo>
                      <a:pt x="848" y="1988"/>
                    </a:lnTo>
                    <a:lnTo>
                      <a:pt x="844" y="1983"/>
                    </a:lnTo>
                    <a:lnTo>
                      <a:pt x="839" y="1980"/>
                    </a:lnTo>
                    <a:lnTo>
                      <a:pt x="831" y="1971"/>
                    </a:lnTo>
                    <a:lnTo>
                      <a:pt x="823" y="1962"/>
                    </a:lnTo>
                    <a:lnTo>
                      <a:pt x="819" y="1957"/>
                    </a:lnTo>
                    <a:lnTo>
                      <a:pt x="817" y="1951"/>
                    </a:lnTo>
                    <a:lnTo>
                      <a:pt x="815" y="1945"/>
                    </a:lnTo>
                    <a:lnTo>
                      <a:pt x="814" y="1938"/>
                    </a:lnTo>
                    <a:lnTo>
                      <a:pt x="814" y="1925"/>
                    </a:lnTo>
                    <a:lnTo>
                      <a:pt x="813" y="1918"/>
                    </a:lnTo>
                    <a:lnTo>
                      <a:pt x="812" y="1916"/>
                    </a:lnTo>
                    <a:lnTo>
                      <a:pt x="811" y="1914"/>
                    </a:lnTo>
                    <a:lnTo>
                      <a:pt x="807" y="1913"/>
                    </a:lnTo>
                    <a:lnTo>
                      <a:pt x="804" y="1912"/>
                    </a:lnTo>
                    <a:lnTo>
                      <a:pt x="800" y="1911"/>
                    </a:lnTo>
                    <a:lnTo>
                      <a:pt x="798" y="1908"/>
                    </a:lnTo>
                    <a:lnTo>
                      <a:pt x="796" y="1906"/>
                    </a:lnTo>
                    <a:lnTo>
                      <a:pt x="795" y="1904"/>
                    </a:lnTo>
                    <a:lnTo>
                      <a:pt x="796" y="1901"/>
                    </a:lnTo>
                    <a:lnTo>
                      <a:pt x="798" y="1899"/>
                    </a:lnTo>
                    <a:lnTo>
                      <a:pt x="801" y="1895"/>
                    </a:lnTo>
                    <a:lnTo>
                      <a:pt x="806" y="1893"/>
                    </a:lnTo>
                    <a:lnTo>
                      <a:pt x="811" y="1889"/>
                    </a:lnTo>
                    <a:lnTo>
                      <a:pt x="817" y="1885"/>
                    </a:lnTo>
                    <a:lnTo>
                      <a:pt x="820" y="1880"/>
                    </a:lnTo>
                    <a:lnTo>
                      <a:pt x="824" y="1874"/>
                    </a:lnTo>
                    <a:lnTo>
                      <a:pt x="830" y="1864"/>
                    </a:lnTo>
                    <a:lnTo>
                      <a:pt x="833" y="1861"/>
                    </a:lnTo>
                    <a:lnTo>
                      <a:pt x="838" y="1866"/>
                    </a:lnTo>
                    <a:lnTo>
                      <a:pt x="848" y="1874"/>
                    </a:lnTo>
                    <a:lnTo>
                      <a:pt x="855" y="1878"/>
                    </a:lnTo>
                    <a:lnTo>
                      <a:pt x="865" y="1882"/>
                    </a:lnTo>
                    <a:lnTo>
                      <a:pt x="876" y="1886"/>
                    </a:lnTo>
                    <a:lnTo>
                      <a:pt x="883" y="1887"/>
                    </a:lnTo>
                    <a:lnTo>
                      <a:pt x="887" y="1889"/>
                    </a:lnTo>
                    <a:lnTo>
                      <a:pt x="889" y="1892"/>
                    </a:lnTo>
                    <a:lnTo>
                      <a:pt x="890" y="1894"/>
                    </a:lnTo>
                    <a:lnTo>
                      <a:pt x="890" y="1898"/>
                    </a:lnTo>
                    <a:lnTo>
                      <a:pt x="891" y="1901"/>
                    </a:lnTo>
                    <a:lnTo>
                      <a:pt x="893" y="1905"/>
                    </a:lnTo>
                    <a:lnTo>
                      <a:pt x="894" y="1906"/>
                    </a:lnTo>
                    <a:lnTo>
                      <a:pt x="895" y="1906"/>
                    </a:lnTo>
                    <a:lnTo>
                      <a:pt x="897" y="1906"/>
                    </a:lnTo>
                    <a:lnTo>
                      <a:pt x="900" y="1904"/>
                    </a:lnTo>
                    <a:lnTo>
                      <a:pt x="908" y="1899"/>
                    </a:lnTo>
                    <a:lnTo>
                      <a:pt x="914" y="1894"/>
                    </a:lnTo>
                    <a:lnTo>
                      <a:pt x="915" y="1894"/>
                    </a:lnTo>
                    <a:lnTo>
                      <a:pt x="916" y="1893"/>
                    </a:lnTo>
                    <a:lnTo>
                      <a:pt x="930" y="1885"/>
                    </a:lnTo>
                    <a:lnTo>
                      <a:pt x="943" y="1878"/>
                    </a:lnTo>
                    <a:lnTo>
                      <a:pt x="957" y="1872"/>
                    </a:lnTo>
                    <a:lnTo>
                      <a:pt x="970" y="1868"/>
                    </a:lnTo>
                    <a:lnTo>
                      <a:pt x="976" y="1868"/>
                    </a:lnTo>
                    <a:lnTo>
                      <a:pt x="982" y="1868"/>
                    </a:lnTo>
                    <a:lnTo>
                      <a:pt x="987" y="1870"/>
                    </a:lnTo>
                    <a:lnTo>
                      <a:pt x="991" y="1874"/>
                    </a:lnTo>
                    <a:lnTo>
                      <a:pt x="996" y="1878"/>
                    </a:lnTo>
                    <a:lnTo>
                      <a:pt x="1002" y="1880"/>
                    </a:lnTo>
                    <a:lnTo>
                      <a:pt x="1009" y="1882"/>
                    </a:lnTo>
                    <a:lnTo>
                      <a:pt x="1017" y="1884"/>
                    </a:lnTo>
                    <a:lnTo>
                      <a:pt x="1026" y="1885"/>
                    </a:lnTo>
                    <a:lnTo>
                      <a:pt x="1035" y="1885"/>
                    </a:lnTo>
                    <a:lnTo>
                      <a:pt x="1046" y="1885"/>
                    </a:lnTo>
                    <a:lnTo>
                      <a:pt x="1056" y="1884"/>
                    </a:lnTo>
                    <a:lnTo>
                      <a:pt x="1067" y="1881"/>
                    </a:lnTo>
                    <a:lnTo>
                      <a:pt x="1078" y="1878"/>
                    </a:lnTo>
                    <a:lnTo>
                      <a:pt x="1089" y="1873"/>
                    </a:lnTo>
                    <a:lnTo>
                      <a:pt x="1100" y="1866"/>
                    </a:lnTo>
                    <a:lnTo>
                      <a:pt x="1109" y="1859"/>
                    </a:lnTo>
                    <a:lnTo>
                      <a:pt x="1116" y="1851"/>
                    </a:lnTo>
                    <a:lnTo>
                      <a:pt x="1122" y="1844"/>
                    </a:lnTo>
                    <a:lnTo>
                      <a:pt x="1126" y="1837"/>
                    </a:lnTo>
                    <a:lnTo>
                      <a:pt x="1127" y="1824"/>
                    </a:lnTo>
                    <a:lnTo>
                      <a:pt x="1127" y="1811"/>
                    </a:lnTo>
                    <a:lnTo>
                      <a:pt x="1127" y="1796"/>
                    </a:lnTo>
                    <a:lnTo>
                      <a:pt x="1126" y="1778"/>
                    </a:lnTo>
                    <a:lnTo>
                      <a:pt x="1124" y="1769"/>
                    </a:lnTo>
                    <a:lnTo>
                      <a:pt x="1123" y="1762"/>
                    </a:lnTo>
                    <a:lnTo>
                      <a:pt x="1122" y="1756"/>
                    </a:lnTo>
                    <a:lnTo>
                      <a:pt x="1121" y="1752"/>
                    </a:lnTo>
                    <a:lnTo>
                      <a:pt x="1116" y="1747"/>
                    </a:lnTo>
                    <a:lnTo>
                      <a:pt x="1113" y="1743"/>
                    </a:lnTo>
                    <a:lnTo>
                      <a:pt x="1110" y="1741"/>
                    </a:lnTo>
                    <a:lnTo>
                      <a:pt x="1109" y="1737"/>
                    </a:lnTo>
                    <a:lnTo>
                      <a:pt x="1107" y="1731"/>
                    </a:lnTo>
                    <a:lnTo>
                      <a:pt x="1105" y="1725"/>
                    </a:lnTo>
                    <a:lnTo>
                      <a:pt x="1102" y="1710"/>
                    </a:lnTo>
                    <a:lnTo>
                      <a:pt x="1100" y="1695"/>
                    </a:lnTo>
                    <a:lnTo>
                      <a:pt x="1098" y="1674"/>
                    </a:lnTo>
                    <a:lnTo>
                      <a:pt x="1097" y="1652"/>
                    </a:lnTo>
                    <a:lnTo>
                      <a:pt x="1097" y="1641"/>
                    </a:lnTo>
                    <a:lnTo>
                      <a:pt x="1097" y="1630"/>
                    </a:lnTo>
                    <a:lnTo>
                      <a:pt x="1100" y="1622"/>
                    </a:lnTo>
                    <a:lnTo>
                      <a:pt x="1102" y="1615"/>
                    </a:lnTo>
                    <a:lnTo>
                      <a:pt x="1115" y="1602"/>
                    </a:lnTo>
                    <a:lnTo>
                      <a:pt x="1133" y="1585"/>
                    </a:lnTo>
                    <a:lnTo>
                      <a:pt x="1142" y="1577"/>
                    </a:lnTo>
                    <a:lnTo>
                      <a:pt x="1151" y="1567"/>
                    </a:lnTo>
                    <a:lnTo>
                      <a:pt x="1154" y="1563"/>
                    </a:lnTo>
                    <a:lnTo>
                      <a:pt x="1157" y="1558"/>
                    </a:lnTo>
                    <a:lnTo>
                      <a:pt x="1159" y="1554"/>
                    </a:lnTo>
                    <a:lnTo>
                      <a:pt x="1160" y="1550"/>
                    </a:lnTo>
                    <a:lnTo>
                      <a:pt x="1161" y="1540"/>
                    </a:lnTo>
                    <a:lnTo>
                      <a:pt x="1161" y="1529"/>
                    </a:lnTo>
                    <a:lnTo>
                      <a:pt x="1161" y="1519"/>
                    </a:lnTo>
                    <a:lnTo>
                      <a:pt x="1161" y="1508"/>
                    </a:lnTo>
                    <a:lnTo>
                      <a:pt x="1159" y="1498"/>
                    </a:lnTo>
                    <a:lnTo>
                      <a:pt x="1158" y="1488"/>
                    </a:lnTo>
                    <a:lnTo>
                      <a:pt x="1154" y="1479"/>
                    </a:lnTo>
                    <a:lnTo>
                      <a:pt x="1151" y="1472"/>
                    </a:lnTo>
                    <a:lnTo>
                      <a:pt x="1148" y="1466"/>
                    </a:lnTo>
                    <a:lnTo>
                      <a:pt x="1147" y="1460"/>
                    </a:lnTo>
                    <a:lnTo>
                      <a:pt x="1146" y="1456"/>
                    </a:lnTo>
                    <a:lnTo>
                      <a:pt x="1147" y="1451"/>
                    </a:lnTo>
                    <a:lnTo>
                      <a:pt x="1151" y="1443"/>
                    </a:lnTo>
                    <a:lnTo>
                      <a:pt x="1157" y="1435"/>
                    </a:lnTo>
                    <a:lnTo>
                      <a:pt x="1159" y="1432"/>
                    </a:lnTo>
                    <a:lnTo>
                      <a:pt x="1163" y="1427"/>
                    </a:lnTo>
                    <a:lnTo>
                      <a:pt x="1164" y="1422"/>
                    </a:lnTo>
                    <a:lnTo>
                      <a:pt x="1165" y="1416"/>
                    </a:lnTo>
                    <a:lnTo>
                      <a:pt x="1165" y="1412"/>
                    </a:lnTo>
                    <a:lnTo>
                      <a:pt x="1164" y="1406"/>
                    </a:lnTo>
                    <a:lnTo>
                      <a:pt x="1161" y="1400"/>
                    </a:lnTo>
                    <a:lnTo>
                      <a:pt x="1157" y="1395"/>
                    </a:lnTo>
                    <a:lnTo>
                      <a:pt x="1144" y="1384"/>
                    </a:lnTo>
                    <a:lnTo>
                      <a:pt x="1127" y="1374"/>
                    </a:lnTo>
                    <a:lnTo>
                      <a:pt x="1119" y="1369"/>
                    </a:lnTo>
                    <a:lnTo>
                      <a:pt x="1111" y="1364"/>
                    </a:lnTo>
                    <a:lnTo>
                      <a:pt x="1105" y="1362"/>
                    </a:lnTo>
                    <a:lnTo>
                      <a:pt x="1100" y="1362"/>
                    </a:lnTo>
                    <a:lnTo>
                      <a:pt x="1084" y="1363"/>
                    </a:lnTo>
                    <a:lnTo>
                      <a:pt x="1070" y="1363"/>
                    </a:lnTo>
                    <a:lnTo>
                      <a:pt x="1066" y="1362"/>
                    </a:lnTo>
                    <a:lnTo>
                      <a:pt x="1064" y="1359"/>
                    </a:lnTo>
                    <a:lnTo>
                      <a:pt x="1059" y="1352"/>
                    </a:lnTo>
                    <a:lnTo>
                      <a:pt x="1054" y="1342"/>
                    </a:lnTo>
                    <a:lnTo>
                      <a:pt x="1051" y="1337"/>
                    </a:lnTo>
                    <a:lnTo>
                      <a:pt x="1046" y="1332"/>
                    </a:lnTo>
                    <a:lnTo>
                      <a:pt x="1041" y="1327"/>
                    </a:lnTo>
                    <a:lnTo>
                      <a:pt x="1034" y="1324"/>
                    </a:lnTo>
                    <a:lnTo>
                      <a:pt x="1021" y="1318"/>
                    </a:lnTo>
                    <a:lnTo>
                      <a:pt x="1012" y="1314"/>
                    </a:lnTo>
                    <a:lnTo>
                      <a:pt x="1006" y="1311"/>
                    </a:lnTo>
                    <a:lnTo>
                      <a:pt x="1001" y="1306"/>
                    </a:lnTo>
                    <a:lnTo>
                      <a:pt x="998" y="1303"/>
                    </a:lnTo>
                    <a:lnTo>
                      <a:pt x="997" y="1302"/>
                    </a:lnTo>
                    <a:lnTo>
                      <a:pt x="995" y="1302"/>
                    </a:lnTo>
                    <a:lnTo>
                      <a:pt x="993" y="1302"/>
                    </a:lnTo>
                    <a:lnTo>
                      <a:pt x="989" y="1305"/>
                    </a:lnTo>
                    <a:lnTo>
                      <a:pt x="985" y="1311"/>
                    </a:lnTo>
                    <a:lnTo>
                      <a:pt x="984" y="1313"/>
                    </a:lnTo>
                    <a:lnTo>
                      <a:pt x="982" y="1314"/>
                    </a:lnTo>
                    <a:lnTo>
                      <a:pt x="978" y="1315"/>
                    </a:lnTo>
                    <a:lnTo>
                      <a:pt x="975" y="1317"/>
                    </a:lnTo>
                    <a:lnTo>
                      <a:pt x="971" y="1317"/>
                    </a:lnTo>
                    <a:lnTo>
                      <a:pt x="966" y="1315"/>
                    </a:lnTo>
                    <a:lnTo>
                      <a:pt x="962" y="1313"/>
                    </a:lnTo>
                    <a:lnTo>
                      <a:pt x="957" y="1309"/>
                    </a:lnTo>
                    <a:lnTo>
                      <a:pt x="949" y="1302"/>
                    </a:lnTo>
                    <a:lnTo>
                      <a:pt x="941" y="1294"/>
                    </a:lnTo>
                    <a:lnTo>
                      <a:pt x="937" y="1286"/>
                    </a:lnTo>
                    <a:lnTo>
                      <a:pt x="934" y="1275"/>
                    </a:lnTo>
                    <a:lnTo>
                      <a:pt x="933" y="1270"/>
                    </a:lnTo>
                    <a:lnTo>
                      <a:pt x="931" y="1267"/>
                    </a:lnTo>
                    <a:lnTo>
                      <a:pt x="928" y="1264"/>
                    </a:lnTo>
                    <a:lnTo>
                      <a:pt x="927" y="1263"/>
                    </a:lnTo>
                    <a:lnTo>
                      <a:pt x="921" y="1263"/>
                    </a:lnTo>
                    <a:lnTo>
                      <a:pt x="914" y="1265"/>
                    </a:lnTo>
                    <a:lnTo>
                      <a:pt x="912" y="1267"/>
                    </a:lnTo>
                    <a:lnTo>
                      <a:pt x="909" y="1267"/>
                    </a:lnTo>
                    <a:lnTo>
                      <a:pt x="907" y="1265"/>
                    </a:lnTo>
                    <a:lnTo>
                      <a:pt x="906" y="1264"/>
                    </a:lnTo>
                    <a:lnTo>
                      <a:pt x="901" y="1261"/>
                    </a:lnTo>
                    <a:lnTo>
                      <a:pt x="899" y="1256"/>
                    </a:lnTo>
                    <a:lnTo>
                      <a:pt x="897" y="1249"/>
                    </a:lnTo>
                    <a:lnTo>
                      <a:pt x="896" y="1243"/>
                    </a:lnTo>
                    <a:lnTo>
                      <a:pt x="895" y="1237"/>
                    </a:lnTo>
                    <a:lnTo>
                      <a:pt x="890" y="1231"/>
                    </a:lnTo>
                    <a:lnTo>
                      <a:pt x="883" y="1224"/>
                    </a:lnTo>
                    <a:lnTo>
                      <a:pt x="874" y="1218"/>
                    </a:lnTo>
                    <a:lnTo>
                      <a:pt x="864" y="1213"/>
                    </a:lnTo>
                    <a:lnTo>
                      <a:pt x="857" y="1208"/>
                    </a:lnTo>
                    <a:lnTo>
                      <a:pt x="848" y="1202"/>
                    </a:lnTo>
                    <a:lnTo>
                      <a:pt x="837" y="1197"/>
                    </a:lnTo>
                    <a:lnTo>
                      <a:pt x="827" y="1191"/>
                    </a:lnTo>
                    <a:lnTo>
                      <a:pt x="820" y="1188"/>
                    </a:lnTo>
                    <a:lnTo>
                      <a:pt x="817" y="1187"/>
                    </a:lnTo>
                    <a:lnTo>
                      <a:pt x="811" y="1187"/>
                    </a:lnTo>
                    <a:lnTo>
                      <a:pt x="804" y="1187"/>
                    </a:lnTo>
                    <a:lnTo>
                      <a:pt x="793" y="1189"/>
                    </a:lnTo>
                    <a:lnTo>
                      <a:pt x="785" y="1189"/>
                    </a:lnTo>
                    <a:lnTo>
                      <a:pt x="779" y="1189"/>
                    </a:lnTo>
                    <a:lnTo>
                      <a:pt x="774" y="1188"/>
                    </a:lnTo>
                    <a:lnTo>
                      <a:pt x="770" y="1186"/>
                    </a:lnTo>
                    <a:lnTo>
                      <a:pt x="767" y="1179"/>
                    </a:lnTo>
                    <a:lnTo>
                      <a:pt x="764" y="1169"/>
                    </a:lnTo>
                    <a:lnTo>
                      <a:pt x="763" y="1166"/>
                    </a:lnTo>
                    <a:lnTo>
                      <a:pt x="761" y="1163"/>
                    </a:lnTo>
                    <a:lnTo>
                      <a:pt x="758" y="1161"/>
                    </a:lnTo>
                    <a:lnTo>
                      <a:pt x="755" y="1160"/>
                    </a:lnTo>
                    <a:lnTo>
                      <a:pt x="746" y="1157"/>
                    </a:lnTo>
                    <a:lnTo>
                      <a:pt x="737" y="1155"/>
                    </a:lnTo>
                    <a:lnTo>
                      <a:pt x="717" y="1155"/>
                    </a:lnTo>
                    <a:lnTo>
                      <a:pt x="700" y="1154"/>
                    </a:lnTo>
                    <a:lnTo>
                      <a:pt x="692" y="1154"/>
                    </a:lnTo>
                    <a:lnTo>
                      <a:pt x="687" y="1151"/>
                    </a:lnTo>
                    <a:lnTo>
                      <a:pt x="686" y="1150"/>
                    </a:lnTo>
                    <a:lnTo>
                      <a:pt x="685" y="1147"/>
                    </a:lnTo>
                    <a:lnTo>
                      <a:pt x="685" y="1143"/>
                    </a:lnTo>
                    <a:lnTo>
                      <a:pt x="685" y="1137"/>
                    </a:lnTo>
                    <a:lnTo>
                      <a:pt x="683" y="1128"/>
                    </a:lnTo>
                    <a:lnTo>
                      <a:pt x="683" y="1117"/>
                    </a:lnTo>
                    <a:lnTo>
                      <a:pt x="685" y="1110"/>
                    </a:lnTo>
                    <a:lnTo>
                      <a:pt x="686" y="1103"/>
                    </a:lnTo>
                    <a:lnTo>
                      <a:pt x="687" y="1098"/>
                    </a:lnTo>
                    <a:lnTo>
                      <a:pt x="689" y="1093"/>
                    </a:lnTo>
                    <a:lnTo>
                      <a:pt x="691" y="1088"/>
                    </a:lnTo>
                    <a:lnTo>
                      <a:pt x="692" y="1085"/>
                    </a:lnTo>
                    <a:lnTo>
                      <a:pt x="692" y="1081"/>
                    </a:lnTo>
                    <a:lnTo>
                      <a:pt x="692" y="1078"/>
                    </a:lnTo>
                    <a:lnTo>
                      <a:pt x="688" y="1069"/>
                    </a:lnTo>
                    <a:lnTo>
                      <a:pt x="683" y="1063"/>
                    </a:lnTo>
                    <a:lnTo>
                      <a:pt x="680" y="1061"/>
                    </a:lnTo>
                    <a:lnTo>
                      <a:pt x="679" y="1059"/>
                    </a:lnTo>
                    <a:lnTo>
                      <a:pt x="682" y="1060"/>
                    </a:lnTo>
                    <a:lnTo>
                      <a:pt x="688" y="1061"/>
                    </a:lnTo>
                    <a:lnTo>
                      <a:pt x="692" y="1061"/>
                    </a:lnTo>
                    <a:lnTo>
                      <a:pt x="697" y="1061"/>
                    </a:lnTo>
                    <a:lnTo>
                      <a:pt x="698" y="1061"/>
                    </a:lnTo>
                    <a:lnTo>
                      <a:pt x="699" y="1060"/>
                    </a:lnTo>
                    <a:lnTo>
                      <a:pt x="700" y="1059"/>
                    </a:lnTo>
                    <a:lnTo>
                      <a:pt x="700" y="1056"/>
                    </a:lnTo>
                    <a:lnTo>
                      <a:pt x="700" y="1054"/>
                    </a:lnTo>
                    <a:lnTo>
                      <a:pt x="702" y="1053"/>
                    </a:lnTo>
                    <a:lnTo>
                      <a:pt x="704" y="1051"/>
                    </a:lnTo>
                    <a:lnTo>
                      <a:pt x="706" y="1050"/>
                    </a:lnTo>
                    <a:lnTo>
                      <a:pt x="711" y="1049"/>
                    </a:lnTo>
                    <a:lnTo>
                      <a:pt x="713" y="1047"/>
                    </a:lnTo>
                    <a:lnTo>
                      <a:pt x="716" y="1041"/>
                    </a:lnTo>
                    <a:lnTo>
                      <a:pt x="716" y="1037"/>
                    </a:lnTo>
                    <a:lnTo>
                      <a:pt x="713" y="1032"/>
                    </a:lnTo>
                    <a:lnTo>
                      <a:pt x="710" y="1029"/>
                    </a:lnTo>
                    <a:lnTo>
                      <a:pt x="701" y="1023"/>
                    </a:lnTo>
                    <a:lnTo>
                      <a:pt x="695" y="1018"/>
                    </a:lnTo>
                    <a:lnTo>
                      <a:pt x="693" y="1016"/>
                    </a:lnTo>
                    <a:lnTo>
                      <a:pt x="692" y="1012"/>
                    </a:lnTo>
                    <a:lnTo>
                      <a:pt x="694" y="1009"/>
                    </a:lnTo>
                    <a:lnTo>
                      <a:pt x="697" y="1006"/>
                    </a:lnTo>
                    <a:lnTo>
                      <a:pt x="699" y="1004"/>
                    </a:lnTo>
                    <a:lnTo>
                      <a:pt x="701" y="1002"/>
                    </a:lnTo>
                    <a:lnTo>
                      <a:pt x="701" y="999"/>
                    </a:lnTo>
                    <a:lnTo>
                      <a:pt x="701" y="998"/>
                    </a:lnTo>
                    <a:lnTo>
                      <a:pt x="699" y="993"/>
                    </a:lnTo>
                    <a:lnTo>
                      <a:pt x="694" y="986"/>
                    </a:lnTo>
                    <a:lnTo>
                      <a:pt x="692" y="984"/>
                    </a:lnTo>
                    <a:lnTo>
                      <a:pt x="691" y="980"/>
                    </a:lnTo>
                    <a:lnTo>
                      <a:pt x="691" y="975"/>
                    </a:lnTo>
                    <a:lnTo>
                      <a:pt x="691" y="969"/>
                    </a:lnTo>
                    <a:lnTo>
                      <a:pt x="691" y="952"/>
                    </a:lnTo>
                    <a:lnTo>
                      <a:pt x="691" y="934"/>
                    </a:lnTo>
                    <a:lnTo>
                      <a:pt x="692" y="923"/>
                    </a:lnTo>
                    <a:lnTo>
                      <a:pt x="695" y="914"/>
                    </a:lnTo>
                    <a:lnTo>
                      <a:pt x="700" y="904"/>
                    </a:lnTo>
                    <a:lnTo>
                      <a:pt x="706" y="897"/>
                    </a:lnTo>
                    <a:lnTo>
                      <a:pt x="712" y="890"/>
                    </a:lnTo>
                    <a:lnTo>
                      <a:pt x="717" y="883"/>
                    </a:lnTo>
                    <a:lnTo>
                      <a:pt x="718" y="880"/>
                    </a:lnTo>
                    <a:lnTo>
                      <a:pt x="719" y="877"/>
                    </a:lnTo>
                    <a:lnTo>
                      <a:pt x="718" y="873"/>
                    </a:lnTo>
                    <a:lnTo>
                      <a:pt x="714" y="871"/>
                    </a:lnTo>
                    <a:lnTo>
                      <a:pt x="708" y="866"/>
                    </a:lnTo>
                    <a:lnTo>
                      <a:pt x="705" y="861"/>
                    </a:lnTo>
                    <a:lnTo>
                      <a:pt x="705" y="858"/>
                    </a:lnTo>
                    <a:lnTo>
                      <a:pt x="705" y="855"/>
                    </a:lnTo>
                    <a:lnTo>
                      <a:pt x="706" y="853"/>
                    </a:lnTo>
                    <a:lnTo>
                      <a:pt x="708" y="849"/>
                    </a:lnTo>
                    <a:lnTo>
                      <a:pt x="716" y="842"/>
                    </a:lnTo>
                    <a:lnTo>
                      <a:pt x="726" y="832"/>
                    </a:lnTo>
                    <a:lnTo>
                      <a:pt x="736" y="823"/>
                    </a:lnTo>
                    <a:lnTo>
                      <a:pt x="744" y="817"/>
                    </a:lnTo>
                    <a:lnTo>
                      <a:pt x="750" y="815"/>
                    </a:lnTo>
                    <a:lnTo>
                      <a:pt x="755" y="811"/>
                    </a:lnTo>
                    <a:lnTo>
                      <a:pt x="758" y="807"/>
                    </a:lnTo>
                    <a:lnTo>
                      <a:pt x="761" y="801"/>
                    </a:lnTo>
                    <a:lnTo>
                      <a:pt x="763" y="797"/>
                    </a:lnTo>
                    <a:lnTo>
                      <a:pt x="765" y="794"/>
                    </a:lnTo>
                    <a:lnTo>
                      <a:pt x="769" y="791"/>
                    </a:lnTo>
                    <a:lnTo>
                      <a:pt x="773" y="788"/>
                    </a:lnTo>
                    <a:lnTo>
                      <a:pt x="783" y="783"/>
                    </a:lnTo>
                    <a:lnTo>
                      <a:pt x="796" y="779"/>
                    </a:lnTo>
                    <a:lnTo>
                      <a:pt x="808" y="776"/>
                    </a:lnTo>
                    <a:lnTo>
                      <a:pt x="817" y="771"/>
                    </a:lnTo>
                    <a:lnTo>
                      <a:pt x="821" y="766"/>
                    </a:lnTo>
                    <a:lnTo>
                      <a:pt x="825" y="759"/>
                    </a:lnTo>
                    <a:lnTo>
                      <a:pt x="826" y="754"/>
                    </a:lnTo>
                    <a:lnTo>
                      <a:pt x="826" y="751"/>
                    </a:lnTo>
                    <a:lnTo>
                      <a:pt x="825" y="746"/>
                    </a:lnTo>
                    <a:lnTo>
                      <a:pt x="824" y="742"/>
                    </a:lnTo>
                    <a:lnTo>
                      <a:pt x="824" y="740"/>
                    </a:lnTo>
                    <a:lnTo>
                      <a:pt x="825" y="740"/>
                    </a:lnTo>
                    <a:lnTo>
                      <a:pt x="826" y="739"/>
                    </a:lnTo>
                    <a:lnTo>
                      <a:pt x="830" y="740"/>
                    </a:lnTo>
                    <a:lnTo>
                      <a:pt x="834" y="741"/>
                    </a:lnTo>
                    <a:lnTo>
                      <a:pt x="840" y="744"/>
                    </a:lnTo>
                    <a:lnTo>
                      <a:pt x="855" y="746"/>
                    </a:lnTo>
                    <a:lnTo>
                      <a:pt x="875" y="750"/>
                    </a:lnTo>
                    <a:lnTo>
                      <a:pt x="886" y="753"/>
                    </a:lnTo>
                    <a:lnTo>
                      <a:pt x="896" y="756"/>
                    </a:lnTo>
                    <a:lnTo>
                      <a:pt x="907" y="759"/>
                    </a:lnTo>
                    <a:lnTo>
                      <a:pt x="915" y="764"/>
                    </a:lnTo>
                    <a:lnTo>
                      <a:pt x="922" y="769"/>
                    </a:lnTo>
                    <a:lnTo>
                      <a:pt x="927" y="772"/>
                    </a:lnTo>
                    <a:lnTo>
                      <a:pt x="932" y="777"/>
                    </a:lnTo>
                    <a:lnTo>
                      <a:pt x="934" y="782"/>
                    </a:lnTo>
                    <a:lnTo>
                      <a:pt x="939" y="794"/>
                    </a:lnTo>
                    <a:lnTo>
                      <a:pt x="943" y="810"/>
                    </a:lnTo>
                    <a:lnTo>
                      <a:pt x="946" y="826"/>
                    </a:lnTo>
                    <a:lnTo>
                      <a:pt x="950" y="839"/>
                    </a:lnTo>
                    <a:lnTo>
                      <a:pt x="953" y="842"/>
                    </a:lnTo>
                    <a:lnTo>
                      <a:pt x="957" y="847"/>
                    </a:lnTo>
                    <a:lnTo>
                      <a:pt x="962" y="849"/>
                    </a:lnTo>
                    <a:lnTo>
                      <a:pt x="966" y="852"/>
                    </a:lnTo>
                    <a:lnTo>
                      <a:pt x="974" y="854"/>
                    </a:lnTo>
                    <a:lnTo>
                      <a:pt x="979" y="854"/>
                    </a:lnTo>
                    <a:lnTo>
                      <a:pt x="987" y="854"/>
                    </a:lnTo>
                    <a:lnTo>
                      <a:pt x="994" y="853"/>
                    </a:lnTo>
                    <a:lnTo>
                      <a:pt x="1007" y="849"/>
                    </a:lnTo>
                    <a:lnTo>
                      <a:pt x="1019" y="845"/>
                    </a:lnTo>
                    <a:lnTo>
                      <a:pt x="1029" y="841"/>
                    </a:lnTo>
                    <a:lnTo>
                      <a:pt x="1044" y="839"/>
                    </a:lnTo>
                    <a:lnTo>
                      <a:pt x="1059" y="838"/>
                    </a:lnTo>
                    <a:lnTo>
                      <a:pt x="1076" y="836"/>
                    </a:lnTo>
                    <a:lnTo>
                      <a:pt x="1091" y="835"/>
                    </a:lnTo>
                    <a:lnTo>
                      <a:pt x="1105" y="833"/>
                    </a:lnTo>
                    <a:lnTo>
                      <a:pt x="1121" y="832"/>
                    </a:lnTo>
                    <a:lnTo>
                      <a:pt x="1140" y="832"/>
                    </a:lnTo>
                    <a:lnTo>
                      <a:pt x="1160" y="832"/>
                    </a:lnTo>
                    <a:lnTo>
                      <a:pt x="1176" y="832"/>
                    </a:lnTo>
                    <a:lnTo>
                      <a:pt x="1183" y="830"/>
                    </a:lnTo>
                    <a:lnTo>
                      <a:pt x="1190" y="828"/>
                    </a:lnTo>
                    <a:lnTo>
                      <a:pt x="1195" y="827"/>
                    </a:lnTo>
                    <a:lnTo>
                      <a:pt x="1201" y="823"/>
                    </a:lnTo>
                    <a:lnTo>
                      <a:pt x="1204" y="820"/>
                    </a:lnTo>
                    <a:lnTo>
                      <a:pt x="1207" y="815"/>
                    </a:lnTo>
                    <a:lnTo>
                      <a:pt x="1208" y="808"/>
                    </a:lnTo>
                    <a:lnTo>
                      <a:pt x="1208" y="801"/>
                    </a:lnTo>
                    <a:lnTo>
                      <a:pt x="1207" y="786"/>
                    </a:lnTo>
                    <a:lnTo>
                      <a:pt x="1205" y="773"/>
                    </a:lnTo>
                    <a:lnTo>
                      <a:pt x="1205" y="760"/>
                    </a:lnTo>
                    <a:lnTo>
                      <a:pt x="1204" y="744"/>
                    </a:lnTo>
                    <a:lnTo>
                      <a:pt x="1204" y="725"/>
                    </a:lnTo>
                    <a:lnTo>
                      <a:pt x="1207" y="708"/>
                    </a:lnTo>
                    <a:lnTo>
                      <a:pt x="1208" y="701"/>
                    </a:lnTo>
                    <a:lnTo>
                      <a:pt x="1211" y="695"/>
                    </a:lnTo>
                    <a:lnTo>
                      <a:pt x="1214" y="690"/>
                    </a:lnTo>
                    <a:lnTo>
                      <a:pt x="1217" y="687"/>
                    </a:lnTo>
                    <a:lnTo>
                      <a:pt x="1221" y="685"/>
                    </a:lnTo>
                    <a:lnTo>
                      <a:pt x="1224" y="684"/>
                    </a:lnTo>
                    <a:lnTo>
                      <a:pt x="1228" y="687"/>
                    </a:lnTo>
                    <a:lnTo>
                      <a:pt x="1230" y="689"/>
                    </a:lnTo>
                    <a:lnTo>
                      <a:pt x="1245" y="708"/>
                    </a:lnTo>
                    <a:lnTo>
                      <a:pt x="1258" y="723"/>
                    </a:lnTo>
                    <a:lnTo>
                      <a:pt x="1260" y="725"/>
                    </a:lnTo>
                    <a:lnTo>
                      <a:pt x="1262" y="726"/>
                    </a:lnTo>
                    <a:lnTo>
                      <a:pt x="1266" y="726"/>
                    </a:lnTo>
                    <a:lnTo>
                      <a:pt x="1268" y="725"/>
                    </a:lnTo>
                    <a:lnTo>
                      <a:pt x="1273" y="719"/>
                    </a:lnTo>
                    <a:lnTo>
                      <a:pt x="1279" y="708"/>
                    </a:lnTo>
                    <a:lnTo>
                      <a:pt x="1286" y="695"/>
                    </a:lnTo>
                    <a:lnTo>
                      <a:pt x="1291" y="679"/>
                    </a:lnTo>
                    <a:lnTo>
                      <a:pt x="1294" y="665"/>
                    </a:lnTo>
                    <a:lnTo>
                      <a:pt x="1298" y="652"/>
                    </a:lnTo>
                    <a:lnTo>
                      <a:pt x="1298" y="647"/>
                    </a:lnTo>
                    <a:lnTo>
                      <a:pt x="1298" y="643"/>
                    </a:lnTo>
                    <a:lnTo>
                      <a:pt x="1297" y="639"/>
                    </a:lnTo>
                    <a:lnTo>
                      <a:pt x="1294" y="635"/>
                    </a:lnTo>
                    <a:lnTo>
                      <a:pt x="1289" y="631"/>
                    </a:lnTo>
                    <a:lnTo>
                      <a:pt x="1280" y="626"/>
                    </a:lnTo>
                    <a:lnTo>
                      <a:pt x="1274" y="622"/>
                    </a:lnTo>
                    <a:lnTo>
                      <a:pt x="1268" y="619"/>
                    </a:lnTo>
                    <a:lnTo>
                      <a:pt x="1262" y="614"/>
                    </a:lnTo>
                    <a:lnTo>
                      <a:pt x="1258" y="608"/>
                    </a:lnTo>
                    <a:lnTo>
                      <a:pt x="1253" y="602"/>
                    </a:lnTo>
                    <a:lnTo>
                      <a:pt x="1249" y="596"/>
                    </a:lnTo>
                    <a:lnTo>
                      <a:pt x="1248" y="590"/>
                    </a:lnTo>
                    <a:lnTo>
                      <a:pt x="1249" y="584"/>
                    </a:lnTo>
                    <a:lnTo>
                      <a:pt x="1253" y="576"/>
                    </a:lnTo>
                    <a:lnTo>
                      <a:pt x="1258" y="569"/>
                    </a:lnTo>
                    <a:lnTo>
                      <a:pt x="1259" y="565"/>
                    </a:lnTo>
                    <a:lnTo>
                      <a:pt x="1260" y="562"/>
                    </a:lnTo>
                    <a:lnTo>
                      <a:pt x="1261" y="557"/>
                    </a:lnTo>
                    <a:lnTo>
                      <a:pt x="1261" y="551"/>
                    </a:lnTo>
                    <a:lnTo>
                      <a:pt x="1261" y="539"/>
                    </a:lnTo>
                    <a:lnTo>
                      <a:pt x="1261" y="530"/>
                    </a:lnTo>
                    <a:lnTo>
                      <a:pt x="1262" y="526"/>
                    </a:lnTo>
                    <a:lnTo>
                      <a:pt x="1264" y="523"/>
                    </a:lnTo>
                    <a:lnTo>
                      <a:pt x="1266" y="520"/>
                    </a:lnTo>
                    <a:lnTo>
                      <a:pt x="1270" y="519"/>
                    </a:lnTo>
                    <a:lnTo>
                      <a:pt x="1278" y="518"/>
                    </a:lnTo>
                    <a:lnTo>
                      <a:pt x="1284" y="517"/>
                    </a:lnTo>
                    <a:lnTo>
                      <a:pt x="1286" y="515"/>
                    </a:lnTo>
                    <a:lnTo>
                      <a:pt x="1289" y="513"/>
                    </a:lnTo>
                    <a:lnTo>
                      <a:pt x="1291" y="509"/>
                    </a:lnTo>
                    <a:lnTo>
                      <a:pt x="1293" y="505"/>
                    </a:lnTo>
                    <a:lnTo>
                      <a:pt x="1299" y="494"/>
                    </a:lnTo>
                    <a:lnTo>
                      <a:pt x="1308" y="483"/>
                    </a:lnTo>
                    <a:lnTo>
                      <a:pt x="1316" y="473"/>
                    </a:lnTo>
                    <a:lnTo>
                      <a:pt x="1323" y="461"/>
                    </a:lnTo>
                    <a:lnTo>
                      <a:pt x="1325" y="456"/>
                    </a:lnTo>
                    <a:lnTo>
                      <a:pt x="1328" y="452"/>
                    </a:lnTo>
                    <a:lnTo>
                      <a:pt x="1330" y="449"/>
                    </a:lnTo>
                    <a:lnTo>
                      <a:pt x="1334" y="445"/>
                    </a:lnTo>
                    <a:lnTo>
                      <a:pt x="1343" y="439"/>
                    </a:lnTo>
                    <a:lnTo>
                      <a:pt x="1357" y="432"/>
                    </a:lnTo>
                    <a:lnTo>
                      <a:pt x="1373" y="424"/>
                    </a:lnTo>
                    <a:lnTo>
                      <a:pt x="1385" y="418"/>
                    </a:lnTo>
                    <a:lnTo>
                      <a:pt x="1388" y="414"/>
                    </a:lnTo>
                    <a:lnTo>
                      <a:pt x="1392" y="411"/>
                    </a:lnTo>
                    <a:lnTo>
                      <a:pt x="1394" y="408"/>
                    </a:lnTo>
                    <a:lnTo>
                      <a:pt x="1394" y="404"/>
                    </a:lnTo>
                    <a:lnTo>
                      <a:pt x="1394" y="395"/>
                    </a:lnTo>
                    <a:lnTo>
                      <a:pt x="1393" y="386"/>
                    </a:lnTo>
                    <a:lnTo>
                      <a:pt x="1393" y="381"/>
                    </a:lnTo>
                    <a:lnTo>
                      <a:pt x="1394" y="378"/>
                    </a:lnTo>
                    <a:lnTo>
                      <a:pt x="1397" y="375"/>
                    </a:lnTo>
                    <a:lnTo>
                      <a:pt x="1400" y="374"/>
                    </a:lnTo>
                    <a:lnTo>
                      <a:pt x="1407" y="372"/>
                    </a:lnTo>
                    <a:lnTo>
                      <a:pt x="1413" y="368"/>
                    </a:lnTo>
                    <a:lnTo>
                      <a:pt x="1416" y="366"/>
                    </a:lnTo>
                    <a:lnTo>
                      <a:pt x="1418" y="362"/>
                    </a:lnTo>
                    <a:lnTo>
                      <a:pt x="1420" y="359"/>
                    </a:lnTo>
                    <a:lnTo>
                      <a:pt x="1422" y="353"/>
                    </a:lnTo>
                    <a:lnTo>
                      <a:pt x="1425" y="343"/>
                    </a:lnTo>
                    <a:lnTo>
                      <a:pt x="1429" y="336"/>
                    </a:lnTo>
                    <a:lnTo>
                      <a:pt x="1431" y="334"/>
                    </a:lnTo>
                    <a:lnTo>
                      <a:pt x="1435" y="331"/>
                    </a:lnTo>
                    <a:lnTo>
                      <a:pt x="1441" y="330"/>
                    </a:lnTo>
                    <a:lnTo>
                      <a:pt x="1447" y="330"/>
                    </a:lnTo>
                    <a:lnTo>
                      <a:pt x="1460" y="329"/>
                    </a:lnTo>
                    <a:lnTo>
                      <a:pt x="1469" y="328"/>
                    </a:lnTo>
                    <a:lnTo>
                      <a:pt x="1472" y="325"/>
                    </a:lnTo>
                    <a:lnTo>
                      <a:pt x="1474" y="323"/>
                    </a:lnTo>
                    <a:lnTo>
                      <a:pt x="1476" y="321"/>
                    </a:lnTo>
                    <a:lnTo>
                      <a:pt x="1478" y="317"/>
                    </a:lnTo>
                    <a:lnTo>
                      <a:pt x="1481" y="309"/>
                    </a:lnTo>
                    <a:lnTo>
                      <a:pt x="1486" y="300"/>
                    </a:lnTo>
                    <a:lnTo>
                      <a:pt x="1492" y="293"/>
                    </a:lnTo>
                    <a:lnTo>
                      <a:pt x="1499" y="287"/>
                    </a:lnTo>
                    <a:lnTo>
                      <a:pt x="1505" y="284"/>
                    </a:lnTo>
                    <a:lnTo>
                      <a:pt x="1508" y="280"/>
                    </a:lnTo>
                    <a:lnTo>
                      <a:pt x="1508" y="274"/>
                    </a:lnTo>
                    <a:lnTo>
                      <a:pt x="1508" y="263"/>
                    </a:lnTo>
                    <a:lnTo>
                      <a:pt x="1508" y="249"/>
                    </a:lnTo>
                    <a:lnTo>
                      <a:pt x="1508" y="235"/>
                    </a:lnTo>
                    <a:lnTo>
                      <a:pt x="1510" y="229"/>
                    </a:lnTo>
                    <a:lnTo>
                      <a:pt x="1512" y="223"/>
                    </a:lnTo>
                    <a:lnTo>
                      <a:pt x="1514" y="219"/>
                    </a:lnTo>
                    <a:lnTo>
                      <a:pt x="1519" y="217"/>
                    </a:lnTo>
                    <a:lnTo>
                      <a:pt x="1530" y="215"/>
                    </a:lnTo>
                    <a:lnTo>
                      <a:pt x="1541" y="212"/>
                    </a:lnTo>
                    <a:lnTo>
                      <a:pt x="1545" y="210"/>
                    </a:lnTo>
                    <a:lnTo>
                      <a:pt x="1551" y="208"/>
                    </a:lnTo>
                    <a:lnTo>
                      <a:pt x="1555" y="204"/>
                    </a:lnTo>
                    <a:lnTo>
                      <a:pt x="1560" y="200"/>
                    </a:lnTo>
                    <a:lnTo>
                      <a:pt x="1568" y="190"/>
                    </a:lnTo>
                    <a:lnTo>
                      <a:pt x="1577" y="177"/>
                    </a:lnTo>
                    <a:lnTo>
                      <a:pt x="1583" y="171"/>
                    </a:lnTo>
                    <a:lnTo>
                      <a:pt x="1589" y="165"/>
                    </a:lnTo>
                    <a:lnTo>
                      <a:pt x="1595" y="160"/>
                    </a:lnTo>
                    <a:lnTo>
                      <a:pt x="1601" y="158"/>
                    </a:lnTo>
                    <a:lnTo>
                      <a:pt x="1612" y="153"/>
                    </a:lnTo>
                    <a:lnTo>
                      <a:pt x="1619" y="152"/>
                    </a:lnTo>
                    <a:lnTo>
                      <a:pt x="1626" y="152"/>
                    </a:lnTo>
                    <a:lnTo>
                      <a:pt x="1632" y="152"/>
                    </a:lnTo>
                    <a:lnTo>
                      <a:pt x="1638" y="151"/>
                    </a:lnTo>
                    <a:lnTo>
                      <a:pt x="1645" y="148"/>
                    </a:lnTo>
                    <a:lnTo>
                      <a:pt x="1652" y="143"/>
                    </a:lnTo>
                    <a:lnTo>
                      <a:pt x="1661" y="139"/>
                    </a:lnTo>
                    <a:lnTo>
                      <a:pt x="1668" y="135"/>
                    </a:lnTo>
                    <a:lnTo>
                      <a:pt x="1675" y="129"/>
                    </a:lnTo>
                    <a:lnTo>
                      <a:pt x="1676" y="127"/>
                    </a:lnTo>
                    <a:lnTo>
                      <a:pt x="1675" y="122"/>
                    </a:lnTo>
                    <a:lnTo>
                      <a:pt x="1673" y="117"/>
                    </a:lnTo>
                    <a:lnTo>
                      <a:pt x="1670" y="111"/>
                    </a:lnTo>
                    <a:lnTo>
                      <a:pt x="1663" y="98"/>
                    </a:lnTo>
                    <a:lnTo>
                      <a:pt x="1658" y="89"/>
                    </a:lnTo>
                    <a:lnTo>
                      <a:pt x="1652" y="78"/>
                    </a:lnTo>
                    <a:lnTo>
                      <a:pt x="1644" y="64"/>
                    </a:lnTo>
                    <a:lnTo>
                      <a:pt x="1640" y="57"/>
                    </a:lnTo>
                    <a:lnTo>
                      <a:pt x="1639" y="54"/>
                    </a:lnTo>
                    <a:lnTo>
                      <a:pt x="1643" y="53"/>
                    </a:lnTo>
                    <a:lnTo>
                      <a:pt x="1652" y="52"/>
                    </a:lnTo>
                    <a:lnTo>
                      <a:pt x="1662" y="53"/>
                    </a:lnTo>
                    <a:lnTo>
                      <a:pt x="1671" y="54"/>
                    </a:lnTo>
                    <a:lnTo>
                      <a:pt x="1676" y="57"/>
                    </a:lnTo>
                    <a:lnTo>
                      <a:pt x="1681" y="59"/>
                    </a:lnTo>
                    <a:lnTo>
                      <a:pt x="1684" y="61"/>
                    </a:lnTo>
                    <a:lnTo>
                      <a:pt x="1688" y="65"/>
                    </a:lnTo>
                    <a:lnTo>
                      <a:pt x="1696" y="79"/>
                    </a:lnTo>
                    <a:lnTo>
                      <a:pt x="1706" y="93"/>
                    </a:lnTo>
                    <a:lnTo>
                      <a:pt x="1714" y="104"/>
                    </a:lnTo>
                    <a:lnTo>
                      <a:pt x="1722" y="113"/>
                    </a:lnTo>
                    <a:lnTo>
                      <a:pt x="1726" y="115"/>
                    </a:lnTo>
                    <a:lnTo>
                      <a:pt x="1730" y="116"/>
                    </a:lnTo>
                    <a:lnTo>
                      <a:pt x="1732" y="116"/>
                    </a:lnTo>
                    <a:lnTo>
                      <a:pt x="1736" y="115"/>
                    </a:lnTo>
                    <a:lnTo>
                      <a:pt x="1738" y="114"/>
                    </a:lnTo>
                    <a:lnTo>
                      <a:pt x="1740" y="110"/>
                    </a:lnTo>
                    <a:lnTo>
                      <a:pt x="1744" y="107"/>
                    </a:lnTo>
                    <a:lnTo>
                      <a:pt x="1746" y="102"/>
                    </a:lnTo>
                    <a:lnTo>
                      <a:pt x="1750" y="96"/>
                    </a:lnTo>
                    <a:lnTo>
                      <a:pt x="1755" y="92"/>
                    </a:lnTo>
                    <a:lnTo>
                      <a:pt x="1759" y="90"/>
                    </a:lnTo>
                    <a:lnTo>
                      <a:pt x="1765" y="90"/>
                    </a:lnTo>
                    <a:lnTo>
                      <a:pt x="1770" y="90"/>
                    </a:lnTo>
                    <a:lnTo>
                      <a:pt x="1776" y="92"/>
                    </a:lnTo>
                    <a:lnTo>
                      <a:pt x="1781" y="95"/>
                    </a:lnTo>
                    <a:lnTo>
                      <a:pt x="1783" y="98"/>
                    </a:lnTo>
                    <a:lnTo>
                      <a:pt x="1789" y="109"/>
                    </a:lnTo>
                    <a:lnTo>
                      <a:pt x="1796" y="121"/>
                    </a:lnTo>
                    <a:lnTo>
                      <a:pt x="1800" y="127"/>
                    </a:lnTo>
                    <a:lnTo>
                      <a:pt x="1803" y="132"/>
                    </a:lnTo>
                    <a:lnTo>
                      <a:pt x="1807" y="135"/>
                    </a:lnTo>
                    <a:lnTo>
                      <a:pt x="1810" y="137"/>
                    </a:lnTo>
                    <a:lnTo>
                      <a:pt x="1814" y="139"/>
                    </a:lnTo>
                    <a:lnTo>
                      <a:pt x="1818" y="139"/>
                    </a:lnTo>
                    <a:lnTo>
                      <a:pt x="1822" y="137"/>
                    </a:lnTo>
                    <a:lnTo>
                      <a:pt x="1826" y="136"/>
                    </a:lnTo>
                    <a:lnTo>
                      <a:pt x="1829" y="133"/>
                    </a:lnTo>
                    <a:lnTo>
                      <a:pt x="1834" y="128"/>
                    </a:lnTo>
                    <a:lnTo>
                      <a:pt x="1838" y="122"/>
                    </a:lnTo>
                    <a:lnTo>
                      <a:pt x="1840" y="115"/>
                    </a:lnTo>
                    <a:lnTo>
                      <a:pt x="1847" y="99"/>
                    </a:lnTo>
                    <a:lnTo>
                      <a:pt x="1854" y="83"/>
                    </a:lnTo>
                    <a:lnTo>
                      <a:pt x="1864" y="67"/>
                    </a:lnTo>
                    <a:lnTo>
                      <a:pt x="1875" y="50"/>
                    </a:lnTo>
                    <a:lnTo>
                      <a:pt x="1881" y="42"/>
                    </a:lnTo>
                    <a:lnTo>
                      <a:pt x="1889" y="35"/>
                    </a:lnTo>
                    <a:lnTo>
                      <a:pt x="1896" y="29"/>
                    </a:lnTo>
                    <a:lnTo>
                      <a:pt x="1904" y="23"/>
                    </a:lnTo>
                    <a:lnTo>
                      <a:pt x="1921" y="16"/>
                    </a:lnTo>
                    <a:lnTo>
                      <a:pt x="1938" y="9"/>
                    </a:lnTo>
                    <a:lnTo>
                      <a:pt x="1952" y="3"/>
                    </a:lnTo>
                    <a:lnTo>
                      <a:pt x="1965" y="1"/>
                    </a:lnTo>
                    <a:lnTo>
                      <a:pt x="1971" y="0"/>
                    </a:lnTo>
                    <a:lnTo>
                      <a:pt x="1976" y="0"/>
                    </a:lnTo>
                    <a:lnTo>
                      <a:pt x="1979" y="1"/>
                    </a:lnTo>
                    <a:lnTo>
                      <a:pt x="1983" y="2"/>
                    </a:lnTo>
                    <a:lnTo>
                      <a:pt x="1984" y="4"/>
                    </a:lnTo>
                    <a:lnTo>
                      <a:pt x="1985" y="8"/>
                    </a:lnTo>
                    <a:lnTo>
                      <a:pt x="1985" y="11"/>
                    </a:lnTo>
                    <a:lnTo>
                      <a:pt x="1984" y="15"/>
                    </a:lnTo>
                    <a:lnTo>
                      <a:pt x="1980" y="23"/>
                    </a:lnTo>
                    <a:lnTo>
                      <a:pt x="1976" y="32"/>
                    </a:lnTo>
                    <a:lnTo>
                      <a:pt x="1968" y="40"/>
                    </a:lnTo>
                    <a:lnTo>
                      <a:pt x="1963" y="50"/>
                    </a:lnTo>
                    <a:lnTo>
                      <a:pt x="1958" y="58"/>
                    </a:lnTo>
                    <a:lnTo>
                      <a:pt x="1955" y="66"/>
                    </a:lnTo>
                    <a:lnTo>
                      <a:pt x="1955" y="71"/>
                    </a:lnTo>
                    <a:lnTo>
                      <a:pt x="1958" y="74"/>
                    </a:lnTo>
                    <a:lnTo>
                      <a:pt x="1960" y="78"/>
                    </a:lnTo>
                    <a:lnTo>
                      <a:pt x="1964" y="82"/>
                    </a:lnTo>
                    <a:lnTo>
                      <a:pt x="1965" y="84"/>
                    </a:lnTo>
                    <a:lnTo>
                      <a:pt x="1966" y="89"/>
                    </a:lnTo>
                    <a:lnTo>
                      <a:pt x="1968" y="90"/>
                    </a:lnTo>
                    <a:lnTo>
                      <a:pt x="1971" y="91"/>
                    </a:lnTo>
                    <a:lnTo>
                      <a:pt x="1976" y="91"/>
                    </a:lnTo>
                    <a:lnTo>
                      <a:pt x="1979" y="92"/>
                    </a:lnTo>
                    <a:lnTo>
                      <a:pt x="1990" y="91"/>
                    </a:lnTo>
                    <a:lnTo>
                      <a:pt x="1998" y="90"/>
                    </a:lnTo>
                    <a:lnTo>
                      <a:pt x="2007" y="90"/>
                    </a:lnTo>
                    <a:lnTo>
                      <a:pt x="2012" y="91"/>
                    </a:lnTo>
                    <a:lnTo>
                      <a:pt x="2017" y="93"/>
                    </a:lnTo>
                    <a:lnTo>
                      <a:pt x="2022" y="98"/>
                    </a:lnTo>
                    <a:lnTo>
                      <a:pt x="2027" y="105"/>
                    </a:lnTo>
                    <a:lnTo>
                      <a:pt x="2030" y="114"/>
                    </a:lnTo>
                    <a:lnTo>
                      <a:pt x="2030" y="117"/>
                    </a:lnTo>
                    <a:lnTo>
                      <a:pt x="2030" y="121"/>
                    </a:lnTo>
                    <a:lnTo>
                      <a:pt x="2029" y="123"/>
                    </a:lnTo>
                    <a:lnTo>
                      <a:pt x="2027" y="126"/>
                    </a:lnTo>
                    <a:lnTo>
                      <a:pt x="2021" y="129"/>
                    </a:lnTo>
                    <a:lnTo>
                      <a:pt x="2014" y="132"/>
                    </a:lnTo>
                    <a:lnTo>
                      <a:pt x="2010" y="133"/>
                    </a:lnTo>
                    <a:lnTo>
                      <a:pt x="2007" y="135"/>
                    </a:lnTo>
                    <a:lnTo>
                      <a:pt x="2003" y="139"/>
                    </a:lnTo>
                    <a:lnTo>
                      <a:pt x="2001" y="143"/>
                    </a:lnTo>
                    <a:lnTo>
                      <a:pt x="1996" y="155"/>
                    </a:lnTo>
                    <a:lnTo>
                      <a:pt x="1992" y="167"/>
                    </a:lnTo>
                    <a:lnTo>
                      <a:pt x="1991" y="179"/>
                    </a:lnTo>
                    <a:lnTo>
                      <a:pt x="1990" y="190"/>
                    </a:lnTo>
                    <a:lnTo>
                      <a:pt x="1989" y="200"/>
                    </a:lnTo>
                    <a:lnTo>
                      <a:pt x="1988" y="210"/>
                    </a:lnTo>
                    <a:lnTo>
                      <a:pt x="1984" y="219"/>
                    </a:lnTo>
                    <a:lnTo>
                      <a:pt x="1979" y="225"/>
                    </a:lnTo>
                    <a:lnTo>
                      <a:pt x="1972" y="233"/>
                    </a:lnTo>
                    <a:lnTo>
                      <a:pt x="1963" y="239"/>
                    </a:lnTo>
                    <a:lnTo>
                      <a:pt x="1952" y="244"/>
                    </a:lnTo>
                    <a:lnTo>
                      <a:pt x="1944" y="249"/>
                    </a:lnTo>
                    <a:lnTo>
                      <a:pt x="1941" y="250"/>
                    </a:lnTo>
                    <a:lnTo>
                      <a:pt x="1940" y="253"/>
                    </a:lnTo>
                    <a:lnTo>
                      <a:pt x="1939" y="255"/>
                    </a:lnTo>
                    <a:lnTo>
                      <a:pt x="1938" y="258"/>
                    </a:lnTo>
                    <a:lnTo>
                      <a:pt x="1939" y="263"/>
                    </a:lnTo>
                    <a:lnTo>
                      <a:pt x="1941" y="271"/>
                    </a:lnTo>
                    <a:lnTo>
                      <a:pt x="1944" y="279"/>
                    </a:lnTo>
                    <a:lnTo>
                      <a:pt x="1946" y="288"/>
                    </a:lnTo>
                    <a:lnTo>
                      <a:pt x="1947" y="294"/>
                    </a:lnTo>
                    <a:lnTo>
                      <a:pt x="1947" y="299"/>
                    </a:lnTo>
                    <a:lnTo>
                      <a:pt x="1946" y="304"/>
                    </a:lnTo>
                    <a:lnTo>
                      <a:pt x="1945" y="309"/>
                    </a:lnTo>
                    <a:lnTo>
                      <a:pt x="1940" y="318"/>
                    </a:lnTo>
                    <a:lnTo>
                      <a:pt x="1934" y="328"/>
                    </a:lnTo>
                    <a:lnTo>
                      <a:pt x="1927" y="338"/>
                    </a:lnTo>
                    <a:lnTo>
                      <a:pt x="1923" y="350"/>
                    </a:lnTo>
                    <a:lnTo>
                      <a:pt x="1920" y="363"/>
                    </a:lnTo>
                    <a:lnTo>
                      <a:pt x="1917" y="374"/>
                    </a:lnTo>
                    <a:lnTo>
                      <a:pt x="1914" y="385"/>
                    </a:lnTo>
                    <a:lnTo>
                      <a:pt x="1910" y="395"/>
                    </a:lnTo>
                    <a:lnTo>
                      <a:pt x="1905" y="408"/>
                    </a:lnTo>
                    <a:lnTo>
                      <a:pt x="1902" y="422"/>
                    </a:lnTo>
                    <a:lnTo>
                      <a:pt x="1901" y="436"/>
                    </a:lnTo>
                    <a:lnTo>
                      <a:pt x="1900" y="448"/>
                    </a:lnTo>
                    <a:lnTo>
                      <a:pt x="1900" y="458"/>
                    </a:lnTo>
                    <a:lnTo>
                      <a:pt x="1898" y="467"/>
                    </a:lnTo>
                    <a:lnTo>
                      <a:pt x="1895" y="476"/>
                    </a:lnTo>
                    <a:lnTo>
                      <a:pt x="1890" y="485"/>
                    </a:lnTo>
                    <a:lnTo>
                      <a:pt x="1884" y="493"/>
                    </a:lnTo>
                    <a:lnTo>
                      <a:pt x="1878" y="496"/>
                    </a:lnTo>
                    <a:lnTo>
                      <a:pt x="1873" y="499"/>
                    </a:lnTo>
                    <a:lnTo>
                      <a:pt x="1869" y="500"/>
                    </a:lnTo>
                    <a:lnTo>
                      <a:pt x="1864" y="501"/>
                    </a:lnTo>
                    <a:lnTo>
                      <a:pt x="1860" y="505"/>
                    </a:lnTo>
                    <a:lnTo>
                      <a:pt x="1858" y="508"/>
                    </a:lnTo>
                    <a:lnTo>
                      <a:pt x="1857" y="513"/>
                    </a:lnTo>
                    <a:lnTo>
                      <a:pt x="1854" y="520"/>
                    </a:lnTo>
                    <a:lnTo>
                      <a:pt x="1850" y="530"/>
                    </a:lnTo>
                    <a:lnTo>
                      <a:pt x="1842" y="539"/>
                    </a:lnTo>
                    <a:lnTo>
                      <a:pt x="1837" y="546"/>
                    </a:lnTo>
                    <a:lnTo>
                      <a:pt x="1831" y="552"/>
                    </a:lnTo>
                    <a:lnTo>
                      <a:pt x="1823" y="557"/>
                    </a:lnTo>
                    <a:lnTo>
                      <a:pt x="1818" y="561"/>
                    </a:lnTo>
                    <a:lnTo>
                      <a:pt x="1809" y="563"/>
                    </a:lnTo>
                    <a:lnTo>
                      <a:pt x="1802" y="564"/>
                    </a:lnTo>
                    <a:lnTo>
                      <a:pt x="1796" y="568"/>
                    </a:lnTo>
                    <a:lnTo>
                      <a:pt x="1794" y="570"/>
                    </a:lnTo>
                    <a:lnTo>
                      <a:pt x="1793" y="572"/>
                    </a:lnTo>
                    <a:lnTo>
                      <a:pt x="1791" y="576"/>
                    </a:lnTo>
                    <a:lnTo>
                      <a:pt x="1791" y="580"/>
                    </a:lnTo>
                    <a:lnTo>
                      <a:pt x="1790" y="587"/>
                    </a:lnTo>
                    <a:lnTo>
                      <a:pt x="1789" y="593"/>
                    </a:lnTo>
                    <a:lnTo>
                      <a:pt x="1787" y="599"/>
                    </a:lnTo>
                    <a:lnTo>
                      <a:pt x="1783" y="603"/>
                    </a:lnTo>
                    <a:lnTo>
                      <a:pt x="1779" y="609"/>
                    </a:lnTo>
                    <a:lnTo>
                      <a:pt x="1776" y="616"/>
                    </a:lnTo>
                    <a:lnTo>
                      <a:pt x="1775" y="624"/>
                    </a:lnTo>
                    <a:lnTo>
                      <a:pt x="1775" y="633"/>
                    </a:lnTo>
                    <a:lnTo>
                      <a:pt x="1776" y="645"/>
                    </a:lnTo>
                    <a:lnTo>
                      <a:pt x="1776" y="660"/>
                    </a:lnTo>
                    <a:lnTo>
                      <a:pt x="1775" y="675"/>
                    </a:lnTo>
                    <a:lnTo>
                      <a:pt x="1774" y="688"/>
                    </a:lnTo>
                    <a:lnTo>
                      <a:pt x="1774" y="697"/>
                    </a:lnTo>
                    <a:lnTo>
                      <a:pt x="1774" y="706"/>
                    </a:lnTo>
                    <a:lnTo>
                      <a:pt x="1775" y="709"/>
                    </a:lnTo>
                    <a:lnTo>
                      <a:pt x="1776" y="713"/>
                    </a:lnTo>
                    <a:lnTo>
                      <a:pt x="1778" y="715"/>
                    </a:lnTo>
                    <a:lnTo>
                      <a:pt x="1782" y="719"/>
                    </a:lnTo>
                    <a:lnTo>
                      <a:pt x="1789" y="725"/>
                    </a:lnTo>
                    <a:lnTo>
                      <a:pt x="1797" y="731"/>
                    </a:lnTo>
                    <a:lnTo>
                      <a:pt x="1806" y="739"/>
                    </a:lnTo>
                    <a:lnTo>
                      <a:pt x="1812" y="747"/>
                    </a:lnTo>
                    <a:lnTo>
                      <a:pt x="1820" y="765"/>
                    </a:lnTo>
                    <a:lnTo>
                      <a:pt x="1826" y="780"/>
                    </a:lnTo>
                    <a:lnTo>
                      <a:pt x="1829" y="786"/>
                    </a:lnTo>
                    <a:lnTo>
                      <a:pt x="1834" y="790"/>
                    </a:lnTo>
                    <a:lnTo>
                      <a:pt x="1839" y="791"/>
                    </a:lnTo>
                    <a:lnTo>
                      <a:pt x="1844" y="794"/>
                    </a:lnTo>
                    <a:lnTo>
                      <a:pt x="1847" y="796"/>
                    </a:lnTo>
                    <a:lnTo>
                      <a:pt x="1851" y="801"/>
                    </a:lnTo>
                    <a:lnTo>
                      <a:pt x="1851" y="804"/>
                    </a:lnTo>
                    <a:lnTo>
                      <a:pt x="1852" y="807"/>
                    </a:lnTo>
                    <a:lnTo>
                      <a:pt x="1851" y="810"/>
                    </a:lnTo>
                    <a:lnTo>
                      <a:pt x="1850" y="814"/>
                    </a:lnTo>
                    <a:lnTo>
                      <a:pt x="1847" y="820"/>
                    </a:lnTo>
                    <a:lnTo>
                      <a:pt x="1846" y="823"/>
                    </a:lnTo>
                    <a:lnTo>
                      <a:pt x="1848" y="828"/>
                    </a:lnTo>
                    <a:lnTo>
                      <a:pt x="1852" y="832"/>
                    </a:lnTo>
                    <a:lnTo>
                      <a:pt x="1857" y="835"/>
                    </a:lnTo>
                    <a:lnTo>
                      <a:pt x="1862" y="840"/>
                    </a:lnTo>
                    <a:lnTo>
                      <a:pt x="1864" y="843"/>
                    </a:lnTo>
                    <a:lnTo>
                      <a:pt x="1866" y="847"/>
                    </a:lnTo>
                    <a:lnTo>
                      <a:pt x="1869" y="851"/>
                    </a:lnTo>
                    <a:lnTo>
                      <a:pt x="1870" y="857"/>
                    </a:lnTo>
                    <a:lnTo>
                      <a:pt x="1871" y="867"/>
                    </a:lnTo>
                    <a:lnTo>
                      <a:pt x="1872" y="878"/>
                    </a:lnTo>
                    <a:lnTo>
                      <a:pt x="1872" y="889"/>
                    </a:lnTo>
                    <a:lnTo>
                      <a:pt x="1871" y="899"/>
                    </a:lnTo>
                    <a:lnTo>
                      <a:pt x="1870" y="904"/>
                    </a:lnTo>
                    <a:lnTo>
                      <a:pt x="1867" y="909"/>
                    </a:lnTo>
                    <a:lnTo>
                      <a:pt x="1865" y="914"/>
                    </a:lnTo>
                    <a:lnTo>
                      <a:pt x="1863" y="918"/>
                    </a:lnTo>
                    <a:lnTo>
                      <a:pt x="1856" y="927"/>
                    </a:lnTo>
                    <a:lnTo>
                      <a:pt x="1846" y="934"/>
                    </a:lnTo>
                    <a:lnTo>
                      <a:pt x="1837" y="940"/>
                    </a:lnTo>
                    <a:lnTo>
                      <a:pt x="1828" y="945"/>
                    </a:lnTo>
                    <a:lnTo>
                      <a:pt x="1826" y="947"/>
                    </a:lnTo>
                    <a:lnTo>
                      <a:pt x="1822" y="948"/>
                    </a:lnTo>
                    <a:lnTo>
                      <a:pt x="1821" y="950"/>
                    </a:lnTo>
                    <a:lnTo>
                      <a:pt x="1820" y="953"/>
                    </a:lnTo>
                    <a:lnTo>
                      <a:pt x="1820" y="959"/>
                    </a:lnTo>
                    <a:lnTo>
                      <a:pt x="1822" y="966"/>
                    </a:lnTo>
                    <a:lnTo>
                      <a:pt x="1826" y="972"/>
                    </a:lnTo>
                    <a:lnTo>
                      <a:pt x="1829" y="979"/>
                    </a:lnTo>
                    <a:lnTo>
                      <a:pt x="1834" y="984"/>
                    </a:lnTo>
                    <a:lnTo>
                      <a:pt x="1837" y="989"/>
                    </a:lnTo>
                    <a:lnTo>
                      <a:pt x="1838" y="994"/>
                    </a:lnTo>
                    <a:lnTo>
                      <a:pt x="1837" y="1003"/>
                    </a:lnTo>
                    <a:lnTo>
                      <a:pt x="1827" y="1019"/>
                    </a:lnTo>
                    <a:lnTo>
                      <a:pt x="1815" y="1036"/>
                    </a:lnTo>
                    <a:lnTo>
                      <a:pt x="1809" y="1047"/>
                    </a:lnTo>
                    <a:lnTo>
                      <a:pt x="1801" y="1060"/>
                    </a:lnTo>
                    <a:lnTo>
                      <a:pt x="1791" y="1074"/>
                    </a:lnTo>
                    <a:lnTo>
                      <a:pt x="1782" y="1087"/>
                    </a:lnTo>
                    <a:lnTo>
                      <a:pt x="1771" y="1098"/>
                    </a:lnTo>
                    <a:lnTo>
                      <a:pt x="1760" y="1109"/>
                    </a:lnTo>
                    <a:lnTo>
                      <a:pt x="1751" y="1118"/>
                    </a:lnTo>
                    <a:lnTo>
                      <a:pt x="1745" y="1124"/>
                    </a:lnTo>
                    <a:lnTo>
                      <a:pt x="1741" y="1130"/>
                    </a:lnTo>
                    <a:lnTo>
                      <a:pt x="1739" y="1136"/>
                    </a:lnTo>
                    <a:lnTo>
                      <a:pt x="1739" y="1142"/>
                    </a:lnTo>
                    <a:lnTo>
                      <a:pt x="1741" y="1148"/>
                    </a:lnTo>
                    <a:lnTo>
                      <a:pt x="1744" y="1155"/>
                    </a:lnTo>
                    <a:lnTo>
                      <a:pt x="1745" y="1162"/>
                    </a:lnTo>
                    <a:lnTo>
                      <a:pt x="1746" y="1169"/>
                    </a:lnTo>
                    <a:lnTo>
                      <a:pt x="1745" y="1179"/>
                    </a:lnTo>
                    <a:lnTo>
                      <a:pt x="1743" y="1186"/>
                    </a:lnTo>
                    <a:lnTo>
                      <a:pt x="1741" y="1192"/>
                    </a:lnTo>
                    <a:lnTo>
                      <a:pt x="1741" y="1197"/>
                    </a:lnTo>
                    <a:lnTo>
                      <a:pt x="1744" y="1201"/>
                    </a:lnTo>
                    <a:lnTo>
                      <a:pt x="1746" y="1207"/>
                    </a:lnTo>
                    <a:lnTo>
                      <a:pt x="1749" y="1214"/>
                    </a:lnTo>
                    <a:lnTo>
                      <a:pt x="1749" y="1221"/>
                    </a:lnTo>
                    <a:lnTo>
                      <a:pt x="1746" y="1229"/>
                    </a:lnTo>
                    <a:lnTo>
                      <a:pt x="1743" y="1236"/>
                    </a:lnTo>
                    <a:lnTo>
                      <a:pt x="1741" y="1243"/>
                    </a:lnTo>
                    <a:lnTo>
                      <a:pt x="1741" y="1245"/>
                    </a:lnTo>
                    <a:lnTo>
                      <a:pt x="1743" y="1248"/>
                    </a:lnTo>
                    <a:lnTo>
                      <a:pt x="1744" y="1250"/>
                    </a:lnTo>
                    <a:lnTo>
                      <a:pt x="1746" y="1251"/>
                    </a:lnTo>
                    <a:lnTo>
                      <a:pt x="1752" y="1255"/>
                    </a:lnTo>
                    <a:lnTo>
                      <a:pt x="1757" y="1258"/>
                    </a:lnTo>
                    <a:lnTo>
                      <a:pt x="1758" y="1262"/>
                    </a:lnTo>
                    <a:lnTo>
                      <a:pt x="1759" y="1264"/>
                    </a:lnTo>
                    <a:lnTo>
                      <a:pt x="1760" y="1268"/>
                    </a:lnTo>
                    <a:lnTo>
                      <a:pt x="1759" y="1273"/>
                    </a:lnTo>
                    <a:lnTo>
                      <a:pt x="1759" y="1282"/>
                    </a:lnTo>
                    <a:lnTo>
                      <a:pt x="1759" y="1290"/>
                    </a:lnTo>
                    <a:lnTo>
                      <a:pt x="1762" y="1299"/>
                    </a:lnTo>
                    <a:lnTo>
                      <a:pt x="1766" y="1308"/>
                    </a:lnTo>
                    <a:lnTo>
                      <a:pt x="1769" y="1313"/>
                    </a:lnTo>
                    <a:lnTo>
                      <a:pt x="1771" y="1318"/>
                    </a:lnTo>
                    <a:lnTo>
                      <a:pt x="1772" y="1324"/>
                    </a:lnTo>
                    <a:lnTo>
                      <a:pt x="1774" y="1328"/>
                    </a:lnTo>
                    <a:lnTo>
                      <a:pt x="1774" y="1340"/>
                    </a:lnTo>
                    <a:lnTo>
                      <a:pt x="1771" y="1350"/>
                    </a:lnTo>
                    <a:lnTo>
                      <a:pt x="1769" y="1359"/>
                    </a:lnTo>
                    <a:lnTo>
                      <a:pt x="1766" y="1368"/>
                    </a:lnTo>
                    <a:lnTo>
                      <a:pt x="1766" y="1377"/>
                    </a:lnTo>
                    <a:lnTo>
                      <a:pt x="1768" y="1387"/>
                    </a:lnTo>
                    <a:lnTo>
                      <a:pt x="1770" y="1399"/>
                    </a:lnTo>
                    <a:lnTo>
                      <a:pt x="1771" y="1412"/>
                    </a:lnTo>
                    <a:lnTo>
                      <a:pt x="1772" y="1418"/>
                    </a:lnTo>
                    <a:lnTo>
                      <a:pt x="1771" y="1425"/>
                    </a:lnTo>
                    <a:lnTo>
                      <a:pt x="1771" y="1432"/>
                    </a:lnTo>
                    <a:lnTo>
                      <a:pt x="1770" y="1438"/>
                    </a:lnTo>
                    <a:lnTo>
                      <a:pt x="1766" y="1451"/>
                    </a:lnTo>
                    <a:lnTo>
                      <a:pt x="1763" y="1465"/>
                    </a:lnTo>
                    <a:lnTo>
                      <a:pt x="1760" y="1481"/>
                    </a:lnTo>
                    <a:lnTo>
                      <a:pt x="1759" y="1495"/>
                    </a:lnTo>
                    <a:lnTo>
                      <a:pt x="1760" y="1509"/>
                    </a:lnTo>
                    <a:lnTo>
                      <a:pt x="1763" y="1521"/>
                    </a:lnTo>
                    <a:lnTo>
                      <a:pt x="1765" y="1534"/>
                    </a:lnTo>
                    <a:lnTo>
                      <a:pt x="1769" y="1546"/>
                    </a:lnTo>
                    <a:lnTo>
                      <a:pt x="1774" y="1559"/>
                    </a:lnTo>
                    <a:lnTo>
                      <a:pt x="1777" y="1569"/>
                    </a:lnTo>
                    <a:lnTo>
                      <a:pt x="1779" y="1578"/>
                    </a:lnTo>
                    <a:lnTo>
                      <a:pt x="1781" y="1589"/>
                    </a:lnTo>
                    <a:lnTo>
                      <a:pt x="1782" y="1601"/>
                    </a:lnTo>
                    <a:lnTo>
                      <a:pt x="1783" y="1610"/>
                    </a:lnTo>
                    <a:lnTo>
                      <a:pt x="1785" y="1620"/>
                    </a:lnTo>
                    <a:lnTo>
                      <a:pt x="1790" y="1626"/>
                    </a:lnTo>
                    <a:lnTo>
                      <a:pt x="1795" y="1629"/>
                    </a:lnTo>
                    <a:lnTo>
                      <a:pt x="1800" y="1633"/>
                    </a:lnTo>
                    <a:lnTo>
                      <a:pt x="1801" y="1636"/>
                    </a:lnTo>
                    <a:lnTo>
                      <a:pt x="1802" y="1640"/>
                    </a:lnTo>
                    <a:lnTo>
                      <a:pt x="1803" y="1645"/>
                    </a:lnTo>
                    <a:lnTo>
                      <a:pt x="1804" y="1652"/>
                    </a:lnTo>
                    <a:lnTo>
                      <a:pt x="1806" y="1670"/>
                    </a:lnTo>
                    <a:lnTo>
                      <a:pt x="1808" y="1692"/>
                    </a:lnTo>
                    <a:lnTo>
                      <a:pt x="1809" y="1714"/>
                    </a:lnTo>
                    <a:lnTo>
                      <a:pt x="1810" y="1728"/>
                    </a:lnTo>
                    <a:lnTo>
                      <a:pt x="1808" y="1746"/>
                    </a:lnTo>
                    <a:lnTo>
                      <a:pt x="1801" y="1772"/>
                    </a:lnTo>
                    <a:lnTo>
                      <a:pt x="1791" y="1800"/>
                    </a:lnTo>
                    <a:lnTo>
                      <a:pt x="1782" y="1823"/>
                    </a:lnTo>
                    <a:lnTo>
                      <a:pt x="1772" y="1842"/>
                    </a:lnTo>
                    <a:lnTo>
                      <a:pt x="1760" y="1860"/>
                    </a:lnTo>
                    <a:lnTo>
                      <a:pt x="1750" y="1875"/>
                    </a:lnTo>
                    <a:lnTo>
                      <a:pt x="1741" y="1887"/>
                    </a:lnTo>
                    <a:lnTo>
                      <a:pt x="1736" y="1900"/>
                    </a:lnTo>
                    <a:lnTo>
                      <a:pt x="1731" y="1917"/>
                    </a:lnTo>
                    <a:lnTo>
                      <a:pt x="1727" y="1932"/>
                    </a:lnTo>
                    <a:lnTo>
                      <a:pt x="1725" y="1945"/>
                    </a:lnTo>
                    <a:lnTo>
                      <a:pt x="1725" y="1957"/>
                    </a:lnTo>
                    <a:lnTo>
                      <a:pt x="1722" y="1970"/>
                    </a:lnTo>
                    <a:lnTo>
                      <a:pt x="1719" y="1983"/>
                    </a:lnTo>
                    <a:lnTo>
                      <a:pt x="1713" y="1996"/>
                    </a:lnTo>
                    <a:lnTo>
                      <a:pt x="1708" y="2009"/>
                    </a:lnTo>
                    <a:lnTo>
                      <a:pt x="1705" y="2024"/>
                    </a:lnTo>
                    <a:lnTo>
                      <a:pt x="1702" y="2040"/>
                    </a:lnTo>
                    <a:lnTo>
                      <a:pt x="1701" y="2057"/>
                    </a:lnTo>
                    <a:lnTo>
                      <a:pt x="1701" y="2075"/>
                    </a:lnTo>
                    <a:lnTo>
                      <a:pt x="1701" y="2094"/>
                    </a:lnTo>
                    <a:lnTo>
                      <a:pt x="1701" y="2112"/>
                    </a:lnTo>
                    <a:lnTo>
                      <a:pt x="1701" y="2125"/>
                    </a:lnTo>
                    <a:lnTo>
                      <a:pt x="1702" y="2139"/>
                    </a:lnTo>
                    <a:lnTo>
                      <a:pt x="1706" y="2156"/>
                    </a:lnTo>
                    <a:lnTo>
                      <a:pt x="1708" y="2163"/>
                    </a:lnTo>
                    <a:lnTo>
                      <a:pt x="1711" y="2171"/>
                    </a:lnTo>
                    <a:lnTo>
                      <a:pt x="1714" y="2177"/>
                    </a:lnTo>
                    <a:lnTo>
                      <a:pt x="1719" y="2183"/>
                    </a:lnTo>
                    <a:lnTo>
                      <a:pt x="1722" y="2187"/>
                    </a:lnTo>
                    <a:lnTo>
                      <a:pt x="1728" y="2188"/>
                    </a:lnTo>
                    <a:lnTo>
                      <a:pt x="1734" y="2190"/>
                    </a:lnTo>
                    <a:lnTo>
                      <a:pt x="1740" y="2190"/>
                    </a:lnTo>
                    <a:lnTo>
                      <a:pt x="1745" y="2190"/>
                    </a:lnTo>
                    <a:lnTo>
                      <a:pt x="1747" y="2190"/>
                    </a:lnTo>
                    <a:lnTo>
                      <a:pt x="1749" y="2190"/>
                    </a:lnTo>
                    <a:lnTo>
                      <a:pt x="1749" y="2193"/>
                    </a:lnTo>
                    <a:lnTo>
                      <a:pt x="1746" y="2196"/>
                    </a:lnTo>
                    <a:lnTo>
                      <a:pt x="1744" y="2202"/>
                    </a:lnTo>
                    <a:lnTo>
                      <a:pt x="1741" y="2209"/>
                    </a:lnTo>
                    <a:lnTo>
                      <a:pt x="1739" y="2218"/>
                    </a:lnTo>
                    <a:lnTo>
                      <a:pt x="1738" y="2227"/>
                    </a:lnTo>
                    <a:lnTo>
                      <a:pt x="1739" y="2237"/>
                    </a:lnTo>
                    <a:lnTo>
                      <a:pt x="1740" y="2246"/>
                    </a:lnTo>
                    <a:lnTo>
                      <a:pt x="1744" y="2253"/>
                    </a:lnTo>
                    <a:lnTo>
                      <a:pt x="1747" y="2259"/>
                    </a:lnTo>
                    <a:lnTo>
                      <a:pt x="1752" y="2264"/>
                    </a:lnTo>
                    <a:lnTo>
                      <a:pt x="1762" y="2272"/>
                    </a:lnTo>
                    <a:lnTo>
                      <a:pt x="1770" y="2279"/>
                    </a:lnTo>
                    <a:lnTo>
                      <a:pt x="1772" y="2283"/>
                    </a:lnTo>
                    <a:lnTo>
                      <a:pt x="1775" y="2288"/>
                    </a:lnTo>
                    <a:lnTo>
                      <a:pt x="1776" y="2291"/>
                    </a:lnTo>
                    <a:lnTo>
                      <a:pt x="1777" y="2295"/>
                    </a:lnTo>
                    <a:lnTo>
                      <a:pt x="1776" y="2298"/>
                    </a:lnTo>
                    <a:lnTo>
                      <a:pt x="1775" y="2302"/>
                    </a:lnTo>
                    <a:lnTo>
                      <a:pt x="1772" y="2305"/>
                    </a:lnTo>
                    <a:lnTo>
                      <a:pt x="1770" y="2309"/>
                    </a:lnTo>
                    <a:lnTo>
                      <a:pt x="1763" y="2317"/>
                    </a:lnTo>
                    <a:lnTo>
                      <a:pt x="1758" y="2327"/>
                    </a:lnTo>
                    <a:lnTo>
                      <a:pt x="1757" y="2332"/>
                    </a:lnTo>
                    <a:lnTo>
                      <a:pt x="1758" y="2335"/>
                    </a:lnTo>
                    <a:lnTo>
                      <a:pt x="1759" y="2340"/>
                    </a:lnTo>
                    <a:lnTo>
                      <a:pt x="1764" y="2343"/>
                    </a:lnTo>
                    <a:lnTo>
                      <a:pt x="1778" y="2351"/>
                    </a:lnTo>
                    <a:lnTo>
                      <a:pt x="1795" y="2359"/>
                    </a:lnTo>
                    <a:lnTo>
                      <a:pt x="1813" y="2366"/>
                    </a:lnTo>
                    <a:lnTo>
                      <a:pt x="1826" y="2373"/>
                    </a:lnTo>
                    <a:lnTo>
                      <a:pt x="1829" y="2377"/>
                    </a:lnTo>
                    <a:lnTo>
                      <a:pt x="1833" y="2379"/>
                    </a:lnTo>
                    <a:lnTo>
                      <a:pt x="1834" y="2383"/>
                    </a:lnTo>
                    <a:lnTo>
                      <a:pt x="1835" y="2385"/>
                    </a:lnTo>
                    <a:lnTo>
                      <a:pt x="1834" y="2391"/>
                    </a:lnTo>
                    <a:lnTo>
                      <a:pt x="1832" y="2396"/>
                    </a:lnTo>
                    <a:lnTo>
                      <a:pt x="1827" y="2402"/>
                    </a:lnTo>
                    <a:lnTo>
                      <a:pt x="1821" y="2409"/>
                    </a:lnTo>
                    <a:lnTo>
                      <a:pt x="1819" y="2412"/>
                    </a:lnTo>
                    <a:lnTo>
                      <a:pt x="1818" y="2417"/>
                    </a:lnTo>
                    <a:lnTo>
                      <a:pt x="1816" y="2423"/>
                    </a:lnTo>
                    <a:lnTo>
                      <a:pt x="1816" y="2429"/>
                    </a:lnTo>
                    <a:lnTo>
                      <a:pt x="1818" y="2435"/>
                    </a:lnTo>
                    <a:lnTo>
                      <a:pt x="1820" y="2441"/>
                    </a:lnTo>
                    <a:lnTo>
                      <a:pt x="1822" y="2446"/>
                    </a:lnTo>
                    <a:lnTo>
                      <a:pt x="1826" y="2450"/>
                    </a:lnTo>
                    <a:lnTo>
                      <a:pt x="1832" y="2458"/>
                    </a:lnTo>
                    <a:lnTo>
                      <a:pt x="1837" y="2464"/>
                    </a:lnTo>
                    <a:lnTo>
                      <a:pt x="1838" y="2466"/>
                    </a:lnTo>
                    <a:lnTo>
                      <a:pt x="1838" y="2469"/>
                    </a:lnTo>
                    <a:lnTo>
                      <a:pt x="1838" y="2472"/>
                    </a:lnTo>
                    <a:lnTo>
                      <a:pt x="1837" y="2475"/>
                    </a:lnTo>
                    <a:lnTo>
                      <a:pt x="1833" y="2481"/>
                    </a:lnTo>
                    <a:lnTo>
                      <a:pt x="1828" y="2489"/>
                    </a:lnTo>
                    <a:lnTo>
                      <a:pt x="1826" y="2492"/>
                    </a:lnTo>
                    <a:lnTo>
                      <a:pt x="1823" y="2496"/>
                    </a:lnTo>
                    <a:lnTo>
                      <a:pt x="1822" y="2500"/>
                    </a:lnTo>
                    <a:lnTo>
                      <a:pt x="1822" y="2504"/>
                    </a:lnTo>
                    <a:lnTo>
                      <a:pt x="1822" y="2508"/>
                    </a:lnTo>
                    <a:lnTo>
                      <a:pt x="1825" y="2511"/>
                    </a:lnTo>
                    <a:lnTo>
                      <a:pt x="1828" y="2513"/>
                    </a:lnTo>
                    <a:lnTo>
                      <a:pt x="1833" y="2516"/>
                    </a:lnTo>
                    <a:lnTo>
                      <a:pt x="1847" y="2518"/>
                    </a:lnTo>
                    <a:lnTo>
                      <a:pt x="1860" y="2523"/>
                    </a:lnTo>
                    <a:lnTo>
                      <a:pt x="1867" y="2525"/>
                    </a:lnTo>
                    <a:lnTo>
                      <a:pt x="1873" y="2529"/>
                    </a:lnTo>
                    <a:lnTo>
                      <a:pt x="1878" y="2534"/>
                    </a:lnTo>
                    <a:lnTo>
                      <a:pt x="1883" y="2541"/>
                    </a:lnTo>
                    <a:lnTo>
                      <a:pt x="1888" y="2555"/>
                    </a:lnTo>
                    <a:lnTo>
                      <a:pt x="1890" y="2568"/>
                    </a:lnTo>
                    <a:lnTo>
                      <a:pt x="1892" y="2575"/>
                    </a:lnTo>
                    <a:lnTo>
                      <a:pt x="1895" y="2582"/>
                    </a:lnTo>
                    <a:lnTo>
                      <a:pt x="1898" y="2588"/>
                    </a:lnTo>
                    <a:lnTo>
                      <a:pt x="1903" y="2594"/>
                    </a:lnTo>
                    <a:lnTo>
                      <a:pt x="1917" y="2607"/>
                    </a:lnTo>
                    <a:lnTo>
                      <a:pt x="1932" y="2618"/>
                    </a:lnTo>
                    <a:lnTo>
                      <a:pt x="1946" y="2630"/>
                    </a:lnTo>
                    <a:lnTo>
                      <a:pt x="1958" y="2642"/>
                    </a:lnTo>
                    <a:lnTo>
                      <a:pt x="1963" y="2648"/>
                    </a:lnTo>
                    <a:lnTo>
                      <a:pt x="1967" y="2654"/>
                    </a:lnTo>
                    <a:lnTo>
                      <a:pt x="1970" y="2660"/>
                    </a:lnTo>
                    <a:lnTo>
                      <a:pt x="1972" y="2667"/>
                    </a:lnTo>
                    <a:lnTo>
                      <a:pt x="1974" y="2680"/>
                    </a:lnTo>
                    <a:lnTo>
                      <a:pt x="1974" y="2694"/>
                    </a:lnTo>
                    <a:lnTo>
                      <a:pt x="1973" y="2711"/>
                    </a:lnTo>
                    <a:lnTo>
                      <a:pt x="1973" y="2727"/>
                    </a:lnTo>
                    <a:lnTo>
                      <a:pt x="1971" y="2742"/>
                    </a:lnTo>
                    <a:lnTo>
                      <a:pt x="1968" y="2754"/>
                    </a:lnTo>
                    <a:lnTo>
                      <a:pt x="1964" y="2763"/>
                    </a:lnTo>
                    <a:lnTo>
                      <a:pt x="1957" y="2775"/>
                    </a:lnTo>
                    <a:lnTo>
                      <a:pt x="1949" y="2787"/>
                    </a:lnTo>
                    <a:lnTo>
                      <a:pt x="1942" y="2795"/>
                    </a:lnTo>
                    <a:lnTo>
                      <a:pt x="1938" y="2801"/>
                    </a:lnTo>
                    <a:lnTo>
                      <a:pt x="1934" y="2802"/>
                    </a:lnTo>
                    <a:lnTo>
                      <a:pt x="1930" y="2802"/>
                    </a:lnTo>
                    <a:lnTo>
                      <a:pt x="1926" y="2800"/>
                    </a:lnTo>
                    <a:lnTo>
                      <a:pt x="1922" y="2799"/>
                    </a:lnTo>
                    <a:lnTo>
                      <a:pt x="1919" y="2800"/>
                    </a:lnTo>
                    <a:lnTo>
                      <a:pt x="1914" y="2801"/>
                    </a:lnTo>
                    <a:lnTo>
                      <a:pt x="1910" y="2802"/>
                    </a:lnTo>
                    <a:lnTo>
                      <a:pt x="1902" y="2808"/>
                    </a:lnTo>
                    <a:lnTo>
                      <a:pt x="1892" y="2815"/>
                    </a:lnTo>
                    <a:lnTo>
                      <a:pt x="1876" y="2826"/>
                    </a:lnTo>
                    <a:lnTo>
                      <a:pt x="1864" y="2833"/>
                    </a:lnTo>
                    <a:lnTo>
                      <a:pt x="1863" y="2836"/>
                    </a:lnTo>
                    <a:lnTo>
                      <a:pt x="1860" y="2837"/>
                    </a:lnTo>
                    <a:lnTo>
                      <a:pt x="1858" y="2837"/>
                    </a:lnTo>
                    <a:lnTo>
                      <a:pt x="1854" y="2838"/>
                    </a:lnTo>
                    <a:lnTo>
                      <a:pt x="1852" y="2837"/>
                    </a:lnTo>
                    <a:lnTo>
                      <a:pt x="1850" y="2836"/>
                    </a:lnTo>
                    <a:lnTo>
                      <a:pt x="1847" y="2834"/>
                    </a:lnTo>
                    <a:lnTo>
                      <a:pt x="1845" y="2831"/>
                    </a:lnTo>
                    <a:lnTo>
                      <a:pt x="1842" y="2827"/>
                    </a:lnTo>
                    <a:lnTo>
                      <a:pt x="1839" y="2825"/>
                    </a:lnTo>
                    <a:lnTo>
                      <a:pt x="1837" y="2825"/>
                    </a:lnTo>
                    <a:lnTo>
                      <a:pt x="1832" y="2826"/>
                    </a:lnTo>
                    <a:lnTo>
                      <a:pt x="1827" y="2826"/>
                    </a:lnTo>
                    <a:lnTo>
                      <a:pt x="1823" y="2824"/>
                    </a:lnTo>
                    <a:lnTo>
                      <a:pt x="1822" y="2819"/>
                    </a:lnTo>
                    <a:lnTo>
                      <a:pt x="1820" y="2809"/>
                    </a:lnTo>
                    <a:lnTo>
                      <a:pt x="1819" y="2799"/>
                    </a:lnTo>
                    <a:lnTo>
                      <a:pt x="1815" y="2792"/>
                    </a:lnTo>
                    <a:lnTo>
                      <a:pt x="1812" y="2788"/>
                    </a:lnTo>
                    <a:lnTo>
                      <a:pt x="1808" y="2784"/>
                    </a:lnTo>
                    <a:lnTo>
                      <a:pt x="1806" y="2784"/>
                    </a:lnTo>
                    <a:lnTo>
                      <a:pt x="1803" y="2784"/>
                    </a:lnTo>
                    <a:lnTo>
                      <a:pt x="1801" y="2784"/>
                    </a:lnTo>
                    <a:lnTo>
                      <a:pt x="1799" y="2786"/>
                    </a:lnTo>
                    <a:lnTo>
                      <a:pt x="1793" y="2790"/>
                    </a:lnTo>
                    <a:lnTo>
                      <a:pt x="1788" y="2796"/>
                    </a:lnTo>
                    <a:lnTo>
                      <a:pt x="1782" y="2801"/>
                    </a:lnTo>
                    <a:lnTo>
                      <a:pt x="1776" y="2805"/>
                    </a:lnTo>
                    <a:lnTo>
                      <a:pt x="1769" y="2807"/>
                    </a:lnTo>
                    <a:lnTo>
                      <a:pt x="1759" y="2809"/>
                    </a:lnTo>
                    <a:lnTo>
                      <a:pt x="1747" y="2809"/>
                    </a:lnTo>
                    <a:lnTo>
                      <a:pt x="1737" y="2811"/>
                    </a:lnTo>
                    <a:lnTo>
                      <a:pt x="1725" y="2813"/>
                    </a:lnTo>
                    <a:lnTo>
                      <a:pt x="1711" y="2817"/>
                    </a:lnTo>
                    <a:lnTo>
                      <a:pt x="1703" y="2818"/>
                    </a:lnTo>
                    <a:lnTo>
                      <a:pt x="1697" y="2819"/>
                    </a:lnTo>
                    <a:lnTo>
                      <a:pt x="1692" y="2818"/>
                    </a:lnTo>
                    <a:lnTo>
                      <a:pt x="1687" y="2817"/>
                    </a:lnTo>
                    <a:lnTo>
                      <a:pt x="1678" y="2813"/>
                    </a:lnTo>
                    <a:lnTo>
                      <a:pt x="1670" y="2808"/>
                    </a:lnTo>
                    <a:lnTo>
                      <a:pt x="1667" y="2805"/>
                    </a:lnTo>
                    <a:lnTo>
                      <a:pt x="1661" y="2802"/>
                    </a:lnTo>
                    <a:lnTo>
                      <a:pt x="1655" y="2801"/>
                    </a:lnTo>
                    <a:lnTo>
                      <a:pt x="1649" y="2800"/>
                    </a:lnTo>
                    <a:lnTo>
                      <a:pt x="1636" y="2799"/>
                    </a:lnTo>
                    <a:lnTo>
                      <a:pt x="1625" y="2800"/>
                    </a:lnTo>
                    <a:lnTo>
                      <a:pt x="1614" y="2801"/>
                    </a:lnTo>
                    <a:lnTo>
                      <a:pt x="1601" y="2801"/>
                    </a:lnTo>
                    <a:lnTo>
                      <a:pt x="1586" y="2800"/>
                    </a:lnTo>
                    <a:lnTo>
                      <a:pt x="1571" y="2796"/>
                    </a:lnTo>
                    <a:lnTo>
                      <a:pt x="1556" y="2793"/>
                    </a:lnTo>
                    <a:lnTo>
                      <a:pt x="1541" y="2790"/>
                    </a:lnTo>
                    <a:lnTo>
                      <a:pt x="1526" y="2790"/>
                    </a:lnTo>
                    <a:lnTo>
                      <a:pt x="1519" y="2790"/>
                    </a:lnTo>
                    <a:lnTo>
                      <a:pt x="1513" y="2788"/>
                    </a:lnTo>
                    <a:lnTo>
                      <a:pt x="1504" y="2786"/>
                    </a:lnTo>
                    <a:lnTo>
                      <a:pt x="1498" y="2784"/>
                    </a:lnTo>
                    <a:lnTo>
                      <a:pt x="1492" y="2783"/>
                    </a:lnTo>
                    <a:lnTo>
                      <a:pt x="1486" y="2784"/>
                    </a:lnTo>
                    <a:lnTo>
                      <a:pt x="1480" y="2786"/>
                    </a:lnTo>
                    <a:lnTo>
                      <a:pt x="1470" y="2788"/>
                    </a:lnTo>
                    <a:lnTo>
                      <a:pt x="1462" y="2790"/>
                    </a:lnTo>
                    <a:lnTo>
                      <a:pt x="1454" y="2790"/>
                    </a:lnTo>
                    <a:lnTo>
                      <a:pt x="1444" y="2790"/>
                    </a:lnTo>
                    <a:lnTo>
                      <a:pt x="1438" y="2790"/>
                    </a:lnTo>
                    <a:lnTo>
                      <a:pt x="1434" y="2792"/>
                    </a:lnTo>
                    <a:lnTo>
                      <a:pt x="1428" y="2794"/>
                    </a:lnTo>
                    <a:lnTo>
                      <a:pt x="1423" y="2798"/>
                    </a:lnTo>
                    <a:lnTo>
                      <a:pt x="1415" y="2803"/>
                    </a:lnTo>
                    <a:lnTo>
                      <a:pt x="1409" y="2811"/>
                    </a:lnTo>
                    <a:lnTo>
                      <a:pt x="1407" y="2814"/>
                    </a:lnTo>
                    <a:lnTo>
                      <a:pt x="1405" y="2817"/>
                    </a:lnTo>
                    <a:lnTo>
                      <a:pt x="1405" y="2820"/>
                    </a:lnTo>
                    <a:lnTo>
                      <a:pt x="1405" y="2824"/>
                    </a:lnTo>
                    <a:lnTo>
                      <a:pt x="1406" y="2827"/>
                    </a:lnTo>
                    <a:lnTo>
                      <a:pt x="1407" y="2831"/>
                    </a:lnTo>
                    <a:lnTo>
                      <a:pt x="1411" y="2833"/>
                    </a:lnTo>
                    <a:lnTo>
                      <a:pt x="1416" y="2834"/>
                    </a:lnTo>
                    <a:lnTo>
                      <a:pt x="1430" y="2838"/>
                    </a:lnTo>
                    <a:lnTo>
                      <a:pt x="1449" y="2840"/>
                    </a:lnTo>
                    <a:lnTo>
                      <a:pt x="1468" y="2843"/>
                    </a:lnTo>
                    <a:lnTo>
                      <a:pt x="1483" y="2845"/>
                    </a:lnTo>
                    <a:lnTo>
                      <a:pt x="1491" y="2846"/>
                    </a:lnTo>
                    <a:lnTo>
                      <a:pt x="1497" y="2849"/>
                    </a:lnTo>
                    <a:lnTo>
                      <a:pt x="1503" y="2852"/>
                    </a:lnTo>
                    <a:lnTo>
                      <a:pt x="1508" y="2856"/>
                    </a:lnTo>
                    <a:lnTo>
                      <a:pt x="1513" y="2861"/>
                    </a:lnTo>
                    <a:lnTo>
                      <a:pt x="1517" y="2864"/>
                    </a:lnTo>
                    <a:lnTo>
                      <a:pt x="1519" y="2869"/>
                    </a:lnTo>
                    <a:lnTo>
                      <a:pt x="1520" y="2874"/>
                    </a:lnTo>
                    <a:lnTo>
                      <a:pt x="1522" y="2884"/>
                    </a:lnTo>
                    <a:lnTo>
                      <a:pt x="1522" y="2901"/>
                    </a:lnTo>
                    <a:lnTo>
                      <a:pt x="1520" y="2919"/>
                    </a:lnTo>
                    <a:lnTo>
                      <a:pt x="1520" y="2935"/>
                    </a:lnTo>
                    <a:lnTo>
                      <a:pt x="1520" y="2943"/>
                    </a:lnTo>
                    <a:lnTo>
                      <a:pt x="1522" y="2947"/>
                    </a:lnTo>
                    <a:lnTo>
                      <a:pt x="1524" y="2950"/>
                    </a:lnTo>
                    <a:lnTo>
                      <a:pt x="1526" y="2951"/>
                    </a:lnTo>
                    <a:lnTo>
                      <a:pt x="1532" y="2952"/>
                    </a:lnTo>
                    <a:lnTo>
                      <a:pt x="1538" y="2950"/>
                    </a:lnTo>
                    <a:lnTo>
                      <a:pt x="1550" y="2946"/>
                    </a:lnTo>
                    <a:lnTo>
                      <a:pt x="1563" y="2943"/>
                    </a:lnTo>
                    <a:lnTo>
                      <a:pt x="1569" y="2943"/>
                    </a:lnTo>
                    <a:lnTo>
                      <a:pt x="1574" y="2944"/>
                    </a:lnTo>
                    <a:lnTo>
                      <a:pt x="1577" y="2946"/>
                    </a:lnTo>
                    <a:lnTo>
                      <a:pt x="1580" y="2948"/>
                    </a:lnTo>
                    <a:lnTo>
                      <a:pt x="1583" y="2951"/>
                    </a:lnTo>
                    <a:lnTo>
                      <a:pt x="1588" y="2954"/>
                    </a:lnTo>
                    <a:lnTo>
                      <a:pt x="1595" y="2956"/>
                    </a:lnTo>
                    <a:lnTo>
                      <a:pt x="1604" y="2957"/>
                    </a:lnTo>
                    <a:lnTo>
                      <a:pt x="1613" y="2956"/>
                    </a:lnTo>
                    <a:lnTo>
                      <a:pt x="1623" y="2956"/>
                    </a:lnTo>
                    <a:lnTo>
                      <a:pt x="1631" y="2958"/>
                    </a:lnTo>
                    <a:lnTo>
                      <a:pt x="1637" y="2960"/>
                    </a:lnTo>
                    <a:lnTo>
                      <a:pt x="1646" y="2969"/>
                    </a:lnTo>
                    <a:lnTo>
                      <a:pt x="1655" y="2975"/>
                    </a:lnTo>
                    <a:lnTo>
                      <a:pt x="1659" y="2978"/>
                    </a:lnTo>
                    <a:lnTo>
                      <a:pt x="1661" y="2981"/>
                    </a:lnTo>
                    <a:lnTo>
                      <a:pt x="1661" y="2985"/>
                    </a:lnTo>
                    <a:lnTo>
                      <a:pt x="1661" y="2991"/>
                    </a:lnTo>
                    <a:lnTo>
                      <a:pt x="1659" y="3001"/>
                    </a:lnTo>
                    <a:lnTo>
                      <a:pt x="1661" y="3011"/>
                    </a:lnTo>
                    <a:lnTo>
                      <a:pt x="1665" y="3030"/>
                    </a:lnTo>
                    <a:lnTo>
                      <a:pt x="1671" y="3046"/>
                    </a:lnTo>
                    <a:lnTo>
                      <a:pt x="1673" y="3055"/>
                    </a:lnTo>
                    <a:lnTo>
                      <a:pt x="1671" y="3063"/>
                    </a:lnTo>
                    <a:lnTo>
                      <a:pt x="1669" y="3065"/>
                    </a:lnTo>
                    <a:lnTo>
                      <a:pt x="1667" y="3067"/>
                    </a:lnTo>
                    <a:lnTo>
                      <a:pt x="1664" y="3067"/>
                    </a:lnTo>
                    <a:lnTo>
                      <a:pt x="1659" y="3067"/>
                    </a:lnTo>
                    <a:lnTo>
                      <a:pt x="1652" y="3067"/>
                    </a:lnTo>
                    <a:lnTo>
                      <a:pt x="1648" y="3069"/>
                    </a:lnTo>
                    <a:lnTo>
                      <a:pt x="1644" y="3072"/>
                    </a:lnTo>
                    <a:lnTo>
                      <a:pt x="1640" y="3077"/>
                    </a:lnTo>
                    <a:lnTo>
                      <a:pt x="1634" y="3083"/>
                    </a:lnTo>
                    <a:lnTo>
                      <a:pt x="1627" y="3089"/>
                    </a:lnTo>
                    <a:lnTo>
                      <a:pt x="1619" y="3096"/>
                    </a:lnTo>
                    <a:lnTo>
                      <a:pt x="1612" y="3101"/>
                    </a:lnTo>
                    <a:lnTo>
                      <a:pt x="1608" y="3102"/>
                    </a:lnTo>
                    <a:lnTo>
                      <a:pt x="1605" y="3101"/>
                    </a:lnTo>
                    <a:lnTo>
                      <a:pt x="1600" y="3098"/>
                    </a:lnTo>
                    <a:lnTo>
                      <a:pt x="1595" y="3096"/>
                    </a:lnTo>
                    <a:lnTo>
                      <a:pt x="1586" y="3088"/>
                    </a:lnTo>
                    <a:lnTo>
                      <a:pt x="1577" y="3079"/>
                    </a:lnTo>
                    <a:lnTo>
                      <a:pt x="1573" y="3077"/>
                    </a:lnTo>
                    <a:lnTo>
                      <a:pt x="1569" y="3074"/>
                    </a:lnTo>
                    <a:lnTo>
                      <a:pt x="1566" y="3074"/>
                    </a:lnTo>
                    <a:lnTo>
                      <a:pt x="1562" y="3074"/>
                    </a:lnTo>
                    <a:lnTo>
                      <a:pt x="1555" y="3077"/>
                    </a:lnTo>
                    <a:lnTo>
                      <a:pt x="1549" y="3082"/>
                    </a:lnTo>
                    <a:lnTo>
                      <a:pt x="1543" y="3086"/>
                    </a:lnTo>
                    <a:lnTo>
                      <a:pt x="1538" y="3089"/>
                    </a:lnTo>
                    <a:lnTo>
                      <a:pt x="1533" y="3088"/>
                    </a:lnTo>
                    <a:lnTo>
                      <a:pt x="1526" y="3085"/>
                    </a:lnTo>
                    <a:lnTo>
                      <a:pt x="1518" y="3083"/>
                    </a:lnTo>
                    <a:lnTo>
                      <a:pt x="1508" y="3083"/>
                    </a:lnTo>
                    <a:lnTo>
                      <a:pt x="1499" y="3083"/>
                    </a:lnTo>
                    <a:lnTo>
                      <a:pt x="1491" y="3082"/>
                    </a:lnTo>
                    <a:lnTo>
                      <a:pt x="1485" y="3080"/>
                    </a:lnTo>
                    <a:lnTo>
                      <a:pt x="1478" y="3080"/>
                    </a:lnTo>
                    <a:lnTo>
                      <a:pt x="1474" y="3080"/>
                    </a:lnTo>
                    <a:lnTo>
                      <a:pt x="1472" y="3082"/>
                    </a:lnTo>
                    <a:lnTo>
                      <a:pt x="1468" y="3084"/>
                    </a:lnTo>
                    <a:lnTo>
                      <a:pt x="1464" y="3086"/>
                    </a:lnTo>
                    <a:lnTo>
                      <a:pt x="1459" y="3095"/>
                    </a:lnTo>
                    <a:lnTo>
                      <a:pt x="1453" y="3105"/>
                    </a:lnTo>
                    <a:lnTo>
                      <a:pt x="1450" y="3111"/>
                    </a:lnTo>
                    <a:lnTo>
                      <a:pt x="1448" y="3118"/>
                    </a:lnTo>
                    <a:lnTo>
                      <a:pt x="1447" y="3124"/>
                    </a:lnTo>
                    <a:lnTo>
                      <a:pt x="1447" y="3132"/>
                    </a:lnTo>
                    <a:lnTo>
                      <a:pt x="1447" y="3137"/>
                    </a:lnTo>
                    <a:lnTo>
                      <a:pt x="1445" y="3143"/>
                    </a:lnTo>
                    <a:lnTo>
                      <a:pt x="1444" y="3147"/>
                    </a:lnTo>
                    <a:lnTo>
                      <a:pt x="1443" y="3151"/>
                    </a:lnTo>
                    <a:lnTo>
                      <a:pt x="1440" y="3155"/>
                    </a:lnTo>
                    <a:lnTo>
                      <a:pt x="1435" y="3159"/>
                    </a:lnTo>
                    <a:lnTo>
                      <a:pt x="1429" y="3165"/>
                    </a:lnTo>
                    <a:lnTo>
                      <a:pt x="1424" y="3173"/>
                    </a:lnTo>
                    <a:lnTo>
                      <a:pt x="1422" y="3179"/>
                    </a:lnTo>
                    <a:lnTo>
                      <a:pt x="1419" y="3186"/>
                    </a:lnTo>
                    <a:lnTo>
                      <a:pt x="1419" y="3192"/>
                    </a:lnTo>
                    <a:lnTo>
                      <a:pt x="1419" y="3200"/>
                    </a:lnTo>
                    <a:lnTo>
                      <a:pt x="1420" y="3208"/>
                    </a:lnTo>
                    <a:lnTo>
                      <a:pt x="1423" y="3214"/>
                    </a:lnTo>
                    <a:lnTo>
                      <a:pt x="1426" y="3218"/>
                    </a:lnTo>
                    <a:lnTo>
                      <a:pt x="1430" y="3223"/>
                    </a:lnTo>
                    <a:lnTo>
                      <a:pt x="1438" y="3229"/>
                    </a:lnTo>
                    <a:lnTo>
                      <a:pt x="1445" y="3235"/>
                    </a:lnTo>
                    <a:lnTo>
                      <a:pt x="1448" y="3238"/>
                    </a:lnTo>
                    <a:lnTo>
                      <a:pt x="1450" y="3243"/>
                    </a:lnTo>
                    <a:lnTo>
                      <a:pt x="1451" y="3249"/>
                    </a:lnTo>
                    <a:lnTo>
                      <a:pt x="1453" y="3256"/>
                    </a:lnTo>
                    <a:lnTo>
                      <a:pt x="1454" y="3273"/>
                    </a:lnTo>
                    <a:lnTo>
                      <a:pt x="1455" y="3291"/>
                    </a:lnTo>
                    <a:lnTo>
                      <a:pt x="1454" y="3313"/>
                    </a:lnTo>
                    <a:lnTo>
                      <a:pt x="1453" y="3343"/>
                    </a:lnTo>
                    <a:lnTo>
                      <a:pt x="1453" y="3359"/>
                    </a:lnTo>
                    <a:lnTo>
                      <a:pt x="1454" y="3374"/>
                    </a:lnTo>
                    <a:lnTo>
                      <a:pt x="1454" y="3387"/>
                    </a:lnTo>
                    <a:lnTo>
                      <a:pt x="1456" y="3398"/>
                    </a:lnTo>
                    <a:lnTo>
                      <a:pt x="1457" y="3407"/>
                    </a:lnTo>
                    <a:lnTo>
                      <a:pt x="1457" y="3416"/>
                    </a:lnTo>
                    <a:lnTo>
                      <a:pt x="1457" y="3423"/>
                    </a:lnTo>
                    <a:lnTo>
                      <a:pt x="1455" y="3430"/>
                    </a:lnTo>
                    <a:lnTo>
                      <a:pt x="1453" y="3436"/>
                    </a:lnTo>
                    <a:lnTo>
                      <a:pt x="1449" y="3442"/>
                    </a:lnTo>
                    <a:lnTo>
                      <a:pt x="1445" y="3447"/>
                    </a:lnTo>
                    <a:lnTo>
                      <a:pt x="1442" y="3450"/>
                    </a:lnTo>
                    <a:lnTo>
                      <a:pt x="1438" y="3452"/>
                    </a:lnTo>
                    <a:lnTo>
                      <a:pt x="1432" y="3455"/>
                    </a:lnTo>
                    <a:lnTo>
                      <a:pt x="1425" y="3457"/>
                    </a:lnTo>
                    <a:lnTo>
                      <a:pt x="1416" y="3460"/>
                    </a:lnTo>
                    <a:lnTo>
                      <a:pt x="1397" y="3462"/>
                    </a:lnTo>
                    <a:lnTo>
                      <a:pt x="1375" y="3463"/>
                    </a:lnTo>
                    <a:lnTo>
                      <a:pt x="1366" y="3462"/>
                    </a:lnTo>
                    <a:lnTo>
                      <a:pt x="1359" y="3461"/>
                    </a:lnTo>
                    <a:lnTo>
                      <a:pt x="1352" y="3460"/>
                    </a:lnTo>
                    <a:lnTo>
                      <a:pt x="1347" y="3457"/>
                    </a:lnTo>
                    <a:lnTo>
                      <a:pt x="1343" y="3455"/>
                    </a:lnTo>
                    <a:lnTo>
                      <a:pt x="1341" y="3450"/>
                    </a:lnTo>
                    <a:lnTo>
                      <a:pt x="1337" y="3445"/>
                    </a:lnTo>
                    <a:lnTo>
                      <a:pt x="1335" y="3441"/>
                    </a:lnTo>
                    <a:lnTo>
                      <a:pt x="1328" y="3427"/>
                    </a:lnTo>
                    <a:lnTo>
                      <a:pt x="1319" y="3416"/>
                    </a:lnTo>
                    <a:lnTo>
                      <a:pt x="1310" y="3404"/>
                    </a:lnTo>
                    <a:lnTo>
                      <a:pt x="1298" y="3391"/>
                    </a:lnTo>
                    <a:lnTo>
                      <a:pt x="1284" y="3376"/>
                    </a:lnTo>
                    <a:lnTo>
                      <a:pt x="1267" y="3361"/>
                    </a:lnTo>
                    <a:lnTo>
                      <a:pt x="1252" y="3348"/>
                    </a:lnTo>
                    <a:lnTo>
                      <a:pt x="1240" y="3341"/>
                    </a:lnTo>
                    <a:lnTo>
                      <a:pt x="1229" y="3336"/>
                    </a:lnTo>
                    <a:lnTo>
                      <a:pt x="1216" y="3331"/>
                    </a:lnTo>
                    <a:lnTo>
                      <a:pt x="1203" y="3326"/>
                    </a:lnTo>
                    <a:lnTo>
                      <a:pt x="1192" y="3322"/>
                    </a:lnTo>
                    <a:lnTo>
                      <a:pt x="1184" y="3316"/>
                    </a:lnTo>
                    <a:lnTo>
                      <a:pt x="1174" y="3307"/>
                    </a:lnTo>
                    <a:lnTo>
                      <a:pt x="1164" y="3299"/>
                    </a:lnTo>
                    <a:lnTo>
                      <a:pt x="1151" y="3290"/>
                    </a:lnTo>
                    <a:lnTo>
                      <a:pt x="1138" y="3282"/>
                    </a:lnTo>
                    <a:lnTo>
                      <a:pt x="1124" y="3274"/>
                    </a:lnTo>
                    <a:lnTo>
                      <a:pt x="1114" y="3268"/>
                    </a:lnTo>
                    <a:lnTo>
                      <a:pt x="1105" y="3263"/>
                    </a:lnTo>
                    <a:lnTo>
                      <a:pt x="1098" y="3259"/>
                    </a:lnTo>
                    <a:lnTo>
                      <a:pt x="1091" y="3254"/>
                    </a:lnTo>
                    <a:lnTo>
                      <a:pt x="1086" y="3248"/>
                    </a:lnTo>
                    <a:lnTo>
                      <a:pt x="1082" y="3243"/>
                    </a:lnTo>
                    <a:lnTo>
                      <a:pt x="1072" y="3233"/>
                    </a:lnTo>
                    <a:lnTo>
                      <a:pt x="1065" y="3224"/>
                    </a:lnTo>
                    <a:lnTo>
                      <a:pt x="1058" y="3218"/>
                    </a:lnTo>
                    <a:lnTo>
                      <a:pt x="1052" y="3214"/>
                    </a:lnTo>
                    <a:lnTo>
                      <a:pt x="1046" y="3210"/>
                    </a:lnTo>
                    <a:lnTo>
                      <a:pt x="1040" y="3210"/>
                    </a:lnTo>
                    <a:lnTo>
                      <a:pt x="1032" y="3211"/>
                    </a:lnTo>
                    <a:lnTo>
                      <a:pt x="1021" y="3214"/>
                    </a:lnTo>
                    <a:lnTo>
                      <a:pt x="1016" y="3215"/>
                    </a:lnTo>
                    <a:lnTo>
                      <a:pt x="1010" y="3215"/>
                    </a:lnTo>
                    <a:lnTo>
                      <a:pt x="1004" y="3214"/>
                    </a:lnTo>
                    <a:lnTo>
                      <a:pt x="998" y="3210"/>
                    </a:lnTo>
                    <a:lnTo>
                      <a:pt x="994" y="3208"/>
                    </a:lnTo>
                    <a:lnTo>
                      <a:pt x="989" y="3206"/>
                    </a:lnTo>
                    <a:lnTo>
                      <a:pt x="985" y="3205"/>
                    </a:lnTo>
                    <a:lnTo>
                      <a:pt x="982" y="3206"/>
                    </a:lnTo>
                    <a:lnTo>
                      <a:pt x="972" y="3211"/>
                    </a:lnTo>
                    <a:lnTo>
                      <a:pt x="959" y="3219"/>
                    </a:lnTo>
                    <a:lnTo>
                      <a:pt x="952" y="3223"/>
                    </a:lnTo>
                    <a:lnTo>
                      <a:pt x="945" y="3224"/>
                    </a:lnTo>
                    <a:lnTo>
                      <a:pt x="938" y="3224"/>
                    </a:lnTo>
                    <a:lnTo>
                      <a:pt x="931" y="3224"/>
                    </a:lnTo>
                    <a:lnTo>
                      <a:pt x="918" y="3223"/>
                    </a:lnTo>
                    <a:lnTo>
                      <a:pt x="903" y="3223"/>
                    </a:lnTo>
                    <a:lnTo>
                      <a:pt x="897" y="3225"/>
                    </a:lnTo>
                    <a:lnTo>
                      <a:pt x="893" y="3228"/>
                    </a:lnTo>
                    <a:lnTo>
                      <a:pt x="889" y="3231"/>
                    </a:lnTo>
                    <a:lnTo>
                      <a:pt x="887" y="3235"/>
                    </a:lnTo>
                    <a:lnTo>
                      <a:pt x="884" y="3244"/>
                    </a:lnTo>
                    <a:lnTo>
                      <a:pt x="881" y="3254"/>
                    </a:lnTo>
                    <a:lnTo>
                      <a:pt x="878" y="3258"/>
                    </a:lnTo>
                    <a:lnTo>
                      <a:pt x="876" y="3259"/>
                    </a:lnTo>
                    <a:lnTo>
                      <a:pt x="874" y="3259"/>
                    </a:lnTo>
                    <a:lnTo>
                      <a:pt x="870" y="3258"/>
                    </a:lnTo>
                    <a:lnTo>
                      <a:pt x="863" y="3252"/>
                    </a:lnTo>
                    <a:lnTo>
                      <a:pt x="856" y="3247"/>
                    </a:lnTo>
                    <a:lnTo>
                      <a:pt x="846" y="3241"/>
                    </a:lnTo>
                    <a:lnTo>
                      <a:pt x="836" y="3233"/>
                    </a:lnTo>
                    <a:lnTo>
                      <a:pt x="826" y="3224"/>
                    </a:lnTo>
                    <a:lnTo>
                      <a:pt x="818" y="3217"/>
                    </a:lnTo>
                    <a:lnTo>
                      <a:pt x="812" y="3209"/>
                    </a:lnTo>
                    <a:lnTo>
                      <a:pt x="805" y="3199"/>
                    </a:lnTo>
                    <a:lnTo>
                      <a:pt x="796" y="3190"/>
                    </a:lnTo>
                    <a:lnTo>
                      <a:pt x="788" y="3180"/>
                    </a:lnTo>
                    <a:lnTo>
                      <a:pt x="781" y="3172"/>
                    </a:lnTo>
                    <a:lnTo>
                      <a:pt x="774" y="3162"/>
                    </a:lnTo>
                    <a:lnTo>
                      <a:pt x="769" y="3154"/>
                    </a:lnTo>
                    <a:lnTo>
                      <a:pt x="765" y="3147"/>
                    </a:lnTo>
                    <a:lnTo>
                      <a:pt x="764" y="3143"/>
                    </a:lnTo>
                    <a:lnTo>
                      <a:pt x="761" y="3142"/>
                    </a:lnTo>
                    <a:lnTo>
                      <a:pt x="756" y="3140"/>
                    </a:lnTo>
                    <a:lnTo>
                      <a:pt x="750" y="3140"/>
                    </a:lnTo>
                    <a:lnTo>
                      <a:pt x="743" y="3140"/>
                    </a:lnTo>
                    <a:lnTo>
                      <a:pt x="736" y="3140"/>
                    </a:lnTo>
                    <a:lnTo>
                      <a:pt x="729" y="3142"/>
                    </a:lnTo>
                    <a:lnTo>
                      <a:pt x="722" y="3143"/>
                    </a:lnTo>
                    <a:lnTo>
                      <a:pt x="714" y="3146"/>
                    </a:lnTo>
                    <a:lnTo>
                      <a:pt x="706" y="3146"/>
                    </a:lnTo>
                    <a:lnTo>
                      <a:pt x="699" y="3146"/>
                    </a:lnTo>
                    <a:lnTo>
                      <a:pt x="693" y="3145"/>
                    </a:lnTo>
                    <a:lnTo>
                      <a:pt x="686" y="3142"/>
                    </a:lnTo>
                    <a:lnTo>
                      <a:pt x="680" y="3137"/>
                    </a:lnTo>
                    <a:lnTo>
                      <a:pt x="678" y="3135"/>
                    </a:lnTo>
                    <a:lnTo>
                      <a:pt x="676" y="3132"/>
                    </a:lnTo>
                    <a:lnTo>
                      <a:pt x="675" y="3128"/>
                    </a:lnTo>
                    <a:lnTo>
                      <a:pt x="676" y="3123"/>
                    </a:lnTo>
                    <a:lnTo>
                      <a:pt x="680" y="3104"/>
                    </a:lnTo>
                    <a:lnTo>
                      <a:pt x="682" y="3089"/>
                    </a:lnTo>
                    <a:lnTo>
                      <a:pt x="681" y="3086"/>
                    </a:lnTo>
                    <a:lnTo>
                      <a:pt x="679" y="3085"/>
                    </a:lnTo>
                    <a:lnTo>
                      <a:pt x="676" y="3084"/>
                    </a:lnTo>
                    <a:lnTo>
                      <a:pt x="672" y="3084"/>
                    </a:lnTo>
                    <a:lnTo>
                      <a:pt x="662" y="3085"/>
                    </a:lnTo>
                    <a:lnTo>
                      <a:pt x="654" y="3089"/>
                    </a:lnTo>
                    <a:lnTo>
                      <a:pt x="647" y="3095"/>
                    </a:lnTo>
                    <a:lnTo>
                      <a:pt x="639" y="3101"/>
                    </a:lnTo>
                    <a:lnTo>
                      <a:pt x="634" y="3109"/>
                    </a:lnTo>
                    <a:lnTo>
                      <a:pt x="629" y="3118"/>
                    </a:lnTo>
                    <a:lnTo>
                      <a:pt x="625" y="3123"/>
                    </a:lnTo>
                    <a:lnTo>
                      <a:pt x="622" y="3127"/>
                    </a:lnTo>
                    <a:lnTo>
                      <a:pt x="617" y="3130"/>
                    </a:lnTo>
                    <a:lnTo>
                      <a:pt x="612" y="3132"/>
                    </a:lnTo>
                    <a:lnTo>
                      <a:pt x="601" y="3133"/>
                    </a:lnTo>
                    <a:lnTo>
                      <a:pt x="593" y="3133"/>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8" name="重庆">
                <a:extLst>
                  <a:ext uri="{FF2B5EF4-FFF2-40B4-BE49-F238E27FC236}">
                    <a16:creationId xmlns="" xmlns:a16="http://schemas.microsoft.com/office/drawing/2014/main" id="{8A43B852-AA5B-4D49-A2F0-1A869358B6CC}"/>
                  </a:ext>
                </a:extLst>
              </p:cNvPr>
              <p:cNvSpPr>
                <a:spLocks/>
              </p:cNvSpPr>
              <p:nvPr/>
            </p:nvSpPr>
            <p:spPr bwMode="auto">
              <a:xfrm>
                <a:off x="5292790" y="4524612"/>
                <a:ext cx="466731" cy="457224"/>
              </a:xfrm>
              <a:custGeom>
                <a:avLst/>
                <a:gdLst>
                  <a:gd name="T0" fmla="*/ 595 w 1775"/>
                  <a:gd name="T1" fmla="*/ 1433 h 1753"/>
                  <a:gd name="T2" fmla="*/ 546 w 1775"/>
                  <a:gd name="T3" fmla="*/ 1466 h 1753"/>
                  <a:gd name="T4" fmla="*/ 501 w 1775"/>
                  <a:gd name="T5" fmla="*/ 1586 h 1753"/>
                  <a:gd name="T6" fmla="*/ 438 w 1775"/>
                  <a:gd name="T7" fmla="*/ 1581 h 1753"/>
                  <a:gd name="T8" fmla="*/ 420 w 1775"/>
                  <a:gd name="T9" fmla="*/ 1467 h 1753"/>
                  <a:gd name="T10" fmla="*/ 411 w 1775"/>
                  <a:gd name="T11" fmla="*/ 1505 h 1753"/>
                  <a:gd name="T12" fmla="*/ 366 w 1775"/>
                  <a:gd name="T13" fmla="*/ 1557 h 1753"/>
                  <a:gd name="T14" fmla="*/ 313 w 1775"/>
                  <a:gd name="T15" fmla="*/ 1467 h 1753"/>
                  <a:gd name="T16" fmla="*/ 202 w 1775"/>
                  <a:gd name="T17" fmla="*/ 1382 h 1753"/>
                  <a:gd name="T18" fmla="*/ 115 w 1775"/>
                  <a:gd name="T19" fmla="*/ 1292 h 1753"/>
                  <a:gd name="T20" fmla="*/ 74 w 1775"/>
                  <a:gd name="T21" fmla="*/ 1221 h 1753"/>
                  <a:gd name="T22" fmla="*/ 18 w 1775"/>
                  <a:gd name="T23" fmla="*/ 1127 h 1753"/>
                  <a:gd name="T24" fmla="*/ 92 w 1775"/>
                  <a:gd name="T25" fmla="*/ 988 h 1753"/>
                  <a:gd name="T26" fmla="*/ 146 w 1775"/>
                  <a:gd name="T27" fmla="*/ 910 h 1753"/>
                  <a:gd name="T28" fmla="*/ 109 w 1775"/>
                  <a:gd name="T29" fmla="*/ 843 h 1753"/>
                  <a:gd name="T30" fmla="*/ 153 w 1775"/>
                  <a:gd name="T31" fmla="*/ 754 h 1753"/>
                  <a:gd name="T32" fmla="*/ 269 w 1775"/>
                  <a:gd name="T33" fmla="*/ 767 h 1753"/>
                  <a:gd name="T34" fmla="*/ 383 w 1775"/>
                  <a:gd name="T35" fmla="*/ 825 h 1753"/>
                  <a:gd name="T36" fmla="*/ 495 w 1775"/>
                  <a:gd name="T37" fmla="*/ 888 h 1753"/>
                  <a:gd name="T38" fmla="*/ 652 w 1775"/>
                  <a:gd name="T39" fmla="*/ 868 h 1753"/>
                  <a:gd name="T40" fmla="*/ 726 w 1775"/>
                  <a:gd name="T41" fmla="*/ 770 h 1753"/>
                  <a:gd name="T42" fmla="*/ 772 w 1775"/>
                  <a:gd name="T43" fmla="*/ 624 h 1753"/>
                  <a:gd name="T44" fmla="*/ 793 w 1775"/>
                  <a:gd name="T45" fmla="*/ 560 h 1753"/>
                  <a:gd name="T46" fmla="*/ 866 w 1775"/>
                  <a:gd name="T47" fmla="*/ 561 h 1753"/>
                  <a:gd name="T48" fmla="*/ 933 w 1775"/>
                  <a:gd name="T49" fmla="*/ 550 h 1753"/>
                  <a:gd name="T50" fmla="*/ 986 w 1775"/>
                  <a:gd name="T51" fmla="*/ 458 h 1753"/>
                  <a:gd name="T52" fmla="*/ 1045 w 1775"/>
                  <a:gd name="T53" fmla="*/ 353 h 1753"/>
                  <a:gd name="T54" fmla="*/ 1166 w 1775"/>
                  <a:gd name="T55" fmla="*/ 229 h 1753"/>
                  <a:gd name="T56" fmla="*/ 1140 w 1775"/>
                  <a:gd name="T57" fmla="*/ 166 h 1753"/>
                  <a:gd name="T58" fmla="*/ 1103 w 1775"/>
                  <a:gd name="T59" fmla="*/ 52 h 1753"/>
                  <a:gd name="T60" fmla="*/ 1244 w 1775"/>
                  <a:gd name="T61" fmla="*/ 34 h 1753"/>
                  <a:gd name="T62" fmla="*/ 1449 w 1775"/>
                  <a:gd name="T63" fmla="*/ 207 h 1753"/>
                  <a:gd name="T64" fmla="*/ 1605 w 1775"/>
                  <a:gd name="T65" fmla="*/ 223 h 1753"/>
                  <a:gd name="T66" fmla="*/ 1717 w 1775"/>
                  <a:gd name="T67" fmla="*/ 330 h 1753"/>
                  <a:gd name="T68" fmla="*/ 1763 w 1775"/>
                  <a:gd name="T69" fmla="*/ 466 h 1753"/>
                  <a:gd name="T70" fmla="*/ 1714 w 1775"/>
                  <a:gd name="T71" fmla="*/ 597 h 1753"/>
                  <a:gd name="T72" fmla="*/ 1562 w 1775"/>
                  <a:gd name="T73" fmla="*/ 656 h 1753"/>
                  <a:gd name="T74" fmla="*/ 1469 w 1775"/>
                  <a:gd name="T75" fmla="*/ 732 h 1753"/>
                  <a:gd name="T76" fmla="*/ 1392 w 1775"/>
                  <a:gd name="T77" fmla="*/ 718 h 1753"/>
                  <a:gd name="T78" fmla="*/ 1289 w 1775"/>
                  <a:gd name="T79" fmla="*/ 727 h 1753"/>
                  <a:gd name="T80" fmla="*/ 1207 w 1775"/>
                  <a:gd name="T81" fmla="*/ 708 h 1753"/>
                  <a:gd name="T82" fmla="*/ 1120 w 1775"/>
                  <a:gd name="T83" fmla="*/ 794 h 1753"/>
                  <a:gd name="T84" fmla="*/ 1164 w 1775"/>
                  <a:gd name="T85" fmla="*/ 927 h 1753"/>
                  <a:gd name="T86" fmla="*/ 1109 w 1775"/>
                  <a:gd name="T87" fmla="*/ 1025 h 1753"/>
                  <a:gd name="T88" fmla="*/ 1182 w 1775"/>
                  <a:gd name="T89" fmla="*/ 1040 h 1753"/>
                  <a:gd name="T90" fmla="*/ 1271 w 1775"/>
                  <a:gd name="T91" fmla="*/ 1110 h 1753"/>
                  <a:gd name="T92" fmla="*/ 1309 w 1775"/>
                  <a:gd name="T93" fmla="*/ 1230 h 1753"/>
                  <a:gd name="T94" fmla="*/ 1372 w 1775"/>
                  <a:gd name="T95" fmla="*/ 1229 h 1753"/>
                  <a:gd name="T96" fmla="*/ 1453 w 1775"/>
                  <a:gd name="T97" fmla="*/ 1374 h 1753"/>
                  <a:gd name="T98" fmla="*/ 1449 w 1775"/>
                  <a:gd name="T99" fmla="*/ 1519 h 1753"/>
                  <a:gd name="T100" fmla="*/ 1421 w 1775"/>
                  <a:gd name="T101" fmla="*/ 1565 h 1753"/>
                  <a:gd name="T102" fmla="*/ 1385 w 1775"/>
                  <a:gd name="T103" fmla="*/ 1694 h 1753"/>
                  <a:gd name="T104" fmla="*/ 1302 w 1775"/>
                  <a:gd name="T105" fmla="*/ 1732 h 1753"/>
                  <a:gd name="T106" fmla="*/ 1250 w 1775"/>
                  <a:gd name="T107" fmla="*/ 1641 h 1753"/>
                  <a:gd name="T108" fmla="*/ 1195 w 1775"/>
                  <a:gd name="T109" fmla="*/ 1691 h 1753"/>
                  <a:gd name="T110" fmla="*/ 1189 w 1775"/>
                  <a:gd name="T111" fmla="*/ 1563 h 1753"/>
                  <a:gd name="T112" fmla="*/ 1102 w 1775"/>
                  <a:gd name="T113" fmla="*/ 1488 h 1753"/>
                  <a:gd name="T114" fmla="*/ 1022 w 1775"/>
                  <a:gd name="T115" fmla="*/ 1362 h 1753"/>
                  <a:gd name="T116" fmla="*/ 885 w 1775"/>
                  <a:gd name="T117" fmla="*/ 1315 h 1753"/>
                  <a:gd name="T118" fmla="*/ 792 w 1775"/>
                  <a:gd name="T119" fmla="*/ 1302 h 1753"/>
                  <a:gd name="T120" fmla="*/ 764 w 1775"/>
                  <a:gd name="T121" fmla="*/ 1418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5" h="1753">
                    <a:moveTo>
                      <a:pt x="692" y="1479"/>
                    </a:moveTo>
                    <a:lnTo>
                      <a:pt x="687" y="1479"/>
                    </a:lnTo>
                    <a:lnTo>
                      <a:pt x="682" y="1479"/>
                    </a:lnTo>
                    <a:lnTo>
                      <a:pt x="680" y="1477"/>
                    </a:lnTo>
                    <a:lnTo>
                      <a:pt x="679" y="1475"/>
                    </a:lnTo>
                    <a:lnTo>
                      <a:pt x="678" y="1474"/>
                    </a:lnTo>
                    <a:lnTo>
                      <a:pt x="677" y="1471"/>
                    </a:lnTo>
                    <a:lnTo>
                      <a:pt x="674" y="1467"/>
                    </a:lnTo>
                    <a:lnTo>
                      <a:pt x="672" y="1460"/>
                    </a:lnTo>
                    <a:lnTo>
                      <a:pt x="667" y="1454"/>
                    </a:lnTo>
                    <a:lnTo>
                      <a:pt x="660" y="1448"/>
                    </a:lnTo>
                    <a:lnTo>
                      <a:pt x="653" y="1443"/>
                    </a:lnTo>
                    <a:lnTo>
                      <a:pt x="643" y="1441"/>
                    </a:lnTo>
                    <a:lnTo>
                      <a:pt x="634" y="1438"/>
                    </a:lnTo>
                    <a:lnTo>
                      <a:pt x="624" y="1437"/>
                    </a:lnTo>
                    <a:lnTo>
                      <a:pt x="617" y="1436"/>
                    </a:lnTo>
                    <a:lnTo>
                      <a:pt x="610" y="1435"/>
                    </a:lnTo>
                    <a:lnTo>
                      <a:pt x="605" y="1433"/>
                    </a:lnTo>
                    <a:lnTo>
                      <a:pt x="599" y="1433"/>
                    </a:lnTo>
                    <a:lnTo>
                      <a:pt x="595" y="1433"/>
                    </a:lnTo>
                    <a:lnTo>
                      <a:pt x="590" y="1435"/>
                    </a:lnTo>
                    <a:lnTo>
                      <a:pt x="587" y="1437"/>
                    </a:lnTo>
                    <a:lnTo>
                      <a:pt x="584" y="1441"/>
                    </a:lnTo>
                    <a:lnTo>
                      <a:pt x="583" y="1445"/>
                    </a:lnTo>
                    <a:lnTo>
                      <a:pt x="581" y="1450"/>
                    </a:lnTo>
                    <a:lnTo>
                      <a:pt x="581" y="1460"/>
                    </a:lnTo>
                    <a:lnTo>
                      <a:pt x="583" y="1469"/>
                    </a:lnTo>
                    <a:lnTo>
                      <a:pt x="583" y="1475"/>
                    </a:lnTo>
                    <a:lnTo>
                      <a:pt x="580" y="1479"/>
                    </a:lnTo>
                    <a:lnTo>
                      <a:pt x="578" y="1479"/>
                    </a:lnTo>
                    <a:lnTo>
                      <a:pt x="577" y="1479"/>
                    </a:lnTo>
                    <a:lnTo>
                      <a:pt x="574" y="1477"/>
                    </a:lnTo>
                    <a:lnTo>
                      <a:pt x="571" y="1475"/>
                    </a:lnTo>
                    <a:lnTo>
                      <a:pt x="566" y="1470"/>
                    </a:lnTo>
                    <a:lnTo>
                      <a:pt x="561" y="1466"/>
                    </a:lnTo>
                    <a:lnTo>
                      <a:pt x="556" y="1463"/>
                    </a:lnTo>
                    <a:lnTo>
                      <a:pt x="552" y="1463"/>
                    </a:lnTo>
                    <a:lnTo>
                      <a:pt x="551" y="1464"/>
                    </a:lnTo>
                    <a:lnTo>
                      <a:pt x="548" y="1464"/>
                    </a:lnTo>
                    <a:lnTo>
                      <a:pt x="546" y="1466"/>
                    </a:lnTo>
                    <a:lnTo>
                      <a:pt x="542" y="1468"/>
                    </a:lnTo>
                    <a:lnTo>
                      <a:pt x="535" y="1475"/>
                    </a:lnTo>
                    <a:lnTo>
                      <a:pt x="528" y="1485"/>
                    </a:lnTo>
                    <a:lnTo>
                      <a:pt x="523" y="1492"/>
                    </a:lnTo>
                    <a:lnTo>
                      <a:pt x="515" y="1502"/>
                    </a:lnTo>
                    <a:lnTo>
                      <a:pt x="509" y="1512"/>
                    </a:lnTo>
                    <a:lnTo>
                      <a:pt x="504" y="1521"/>
                    </a:lnTo>
                    <a:lnTo>
                      <a:pt x="503" y="1527"/>
                    </a:lnTo>
                    <a:lnTo>
                      <a:pt x="502" y="1533"/>
                    </a:lnTo>
                    <a:lnTo>
                      <a:pt x="501" y="1536"/>
                    </a:lnTo>
                    <a:lnTo>
                      <a:pt x="501" y="1542"/>
                    </a:lnTo>
                    <a:lnTo>
                      <a:pt x="502" y="1546"/>
                    </a:lnTo>
                    <a:lnTo>
                      <a:pt x="503" y="1551"/>
                    </a:lnTo>
                    <a:lnTo>
                      <a:pt x="504" y="1557"/>
                    </a:lnTo>
                    <a:lnTo>
                      <a:pt x="507" y="1563"/>
                    </a:lnTo>
                    <a:lnTo>
                      <a:pt x="507" y="1567"/>
                    </a:lnTo>
                    <a:lnTo>
                      <a:pt x="507" y="1570"/>
                    </a:lnTo>
                    <a:lnTo>
                      <a:pt x="505" y="1577"/>
                    </a:lnTo>
                    <a:lnTo>
                      <a:pt x="502" y="1583"/>
                    </a:lnTo>
                    <a:lnTo>
                      <a:pt x="501" y="1586"/>
                    </a:lnTo>
                    <a:lnTo>
                      <a:pt x="499" y="1588"/>
                    </a:lnTo>
                    <a:lnTo>
                      <a:pt x="496" y="1592"/>
                    </a:lnTo>
                    <a:lnTo>
                      <a:pt x="493" y="1595"/>
                    </a:lnTo>
                    <a:lnTo>
                      <a:pt x="488" y="1601"/>
                    </a:lnTo>
                    <a:lnTo>
                      <a:pt x="482" y="1605"/>
                    </a:lnTo>
                    <a:lnTo>
                      <a:pt x="479" y="1603"/>
                    </a:lnTo>
                    <a:lnTo>
                      <a:pt x="477" y="1602"/>
                    </a:lnTo>
                    <a:lnTo>
                      <a:pt x="476" y="1601"/>
                    </a:lnTo>
                    <a:lnTo>
                      <a:pt x="474" y="1600"/>
                    </a:lnTo>
                    <a:lnTo>
                      <a:pt x="473" y="1599"/>
                    </a:lnTo>
                    <a:lnTo>
                      <a:pt x="472" y="1599"/>
                    </a:lnTo>
                    <a:lnTo>
                      <a:pt x="468" y="1596"/>
                    </a:lnTo>
                    <a:lnTo>
                      <a:pt x="459" y="1593"/>
                    </a:lnTo>
                    <a:lnTo>
                      <a:pt x="454" y="1592"/>
                    </a:lnTo>
                    <a:lnTo>
                      <a:pt x="448" y="1592"/>
                    </a:lnTo>
                    <a:lnTo>
                      <a:pt x="446" y="1592"/>
                    </a:lnTo>
                    <a:lnTo>
                      <a:pt x="444" y="1590"/>
                    </a:lnTo>
                    <a:lnTo>
                      <a:pt x="440" y="1589"/>
                    </a:lnTo>
                    <a:lnTo>
                      <a:pt x="438" y="1584"/>
                    </a:lnTo>
                    <a:lnTo>
                      <a:pt x="438" y="1581"/>
                    </a:lnTo>
                    <a:lnTo>
                      <a:pt x="438" y="1576"/>
                    </a:lnTo>
                    <a:lnTo>
                      <a:pt x="439" y="1571"/>
                    </a:lnTo>
                    <a:lnTo>
                      <a:pt x="441" y="1565"/>
                    </a:lnTo>
                    <a:lnTo>
                      <a:pt x="446" y="1555"/>
                    </a:lnTo>
                    <a:lnTo>
                      <a:pt x="451" y="1543"/>
                    </a:lnTo>
                    <a:lnTo>
                      <a:pt x="453" y="1536"/>
                    </a:lnTo>
                    <a:lnTo>
                      <a:pt x="457" y="1527"/>
                    </a:lnTo>
                    <a:lnTo>
                      <a:pt x="458" y="1521"/>
                    </a:lnTo>
                    <a:lnTo>
                      <a:pt x="457" y="1518"/>
                    </a:lnTo>
                    <a:lnTo>
                      <a:pt x="455" y="1512"/>
                    </a:lnTo>
                    <a:lnTo>
                      <a:pt x="453" y="1508"/>
                    </a:lnTo>
                    <a:lnTo>
                      <a:pt x="451" y="1506"/>
                    </a:lnTo>
                    <a:lnTo>
                      <a:pt x="448" y="1505"/>
                    </a:lnTo>
                    <a:lnTo>
                      <a:pt x="436" y="1500"/>
                    </a:lnTo>
                    <a:lnTo>
                      <a:pt x="423" y="1494"/>
                    </a:lnTo>
                    <a:lnTo>
                      <a:pt x="421" y="1487"/>
                    </a:lnTo>
                    <a:lnTo>
                      <a:pt x="421" y="1479"/>
                    </a:lnTo>
                    <a:lnTo>
                      <a:pt x="421" y="1475"/>
                    </a:lnTo>
                    <a:lnTo>
                      <a:pt x="420" y="1473"/>
                    </a:lnTo>
                    <a:lnTo>
                      <a:pt x="420" y="1467"/>
                    </a:lnTo>
                    <a:lnTo>
                      <a:pt x="417" y="1463"/>
                    </a:lnTo>
                    <a:lnTo>
                      <a:pt x="416" y="1458"/>
                    </a:lnTo>
                    <a:lnTo>
                      <a:pt x="414" y="1455"/>
                    </a:lnTo>
                    <a:lnTo>
                      <a:pt x="409" y="1449"/>
                    </a:lnTo>
                    <a:lnTo>
                      <a:pt x="403" y="1443"/>
                    </a:lnTo>
                    <a:lnTo>
                      <a:pt x="398" y="1438"/>
                    </a:lnTo>
                    <a:lnTo>
                      <a:pt x="392" y="1435"/>
                    </a:lnTo>
                    <a:lnTo>
                      <a:pt x="389" y="1433"/>
                    </a:lnTo>
                    <a:lnTo>
                      <a:pt x="385" y="1433"/>
                    </a:lnTo>
                    <a:lnTo>
                      <a:pt x="384" y="1435"/>
                    </a:lnTo>
                    <a:lnTo>
                      <a:pt x="382" y="1436"/>
                    </a:lnTo>
                    <a:lnTo>
                      <a:pt x="381" y="1439"/>
                    </a:lnTo>
                    <a:lnTo>
                      <a:pt x="381" y="1444"/>
                    </a:lnTo>
                    <a:lnTo>
                      <a:pt x="383" y="1451"/>
                    </a:lnTo>
                    <a:lnTo>
                      <a:pt x="386" y="1457"/>
                    </a:lnTo>
                    <a:lnTo>
                      <a:pt x="392" y="1468"/>
                    </a:lnTo>
                    <a:lnTo>
                      <a:pt x="400" y="1479"/>
                    </a:lnTo>
                    <a:lnTo>
                      <a:pt x="405" y="1489"/>
                    </a:lnTo>
                    <a:lnTo>
                      <a:pt x="410" y="1501"/>
                    </a:lnTo>
                    <a:lnTo>
                      <a:pt x="411" y="1505"/>
                    </a:lnTo>
                    <a:lnTo>
                      <a:pt x="411" y="1510"/>
                    </a:lnTo>
                    <a:lnTo>
                      <a:pt x="410" y="1514"/>
                    </a:lnTo>
                    <a:lnTo>
                      <a:pt x="410" y="1519"/>
                    </a:lnTo>
                    <a:lnTo>
                      <a:pt x="408" y="1524"/>
                    </a:lnTo>
                    <a:lnTo>
                      <a:pt x="405" y="1527"/>
                    </a:lnTo>
                    <a:lnTo>
                      <a:pt x="403" y="1531"/>
                    </a:lnTo>
                    <a:lnTo>
                      <a:pt x="402" y="1533"/>
                    </a:lnTo>
                    <a:lnTo>
                      <a:pt x="401" y="1539"/>
                    </a:lnTo>
                    <a:lnTo>
                      <a:pt x="400" y="1552"/>
                    </a:lnTo>
                    <a:lnTo>
                      <a:pt x="400" y="1559"/>
                    </a:lnTo>
                    <a:lnTo>
                      <a:pt x="398" y="1565"/>
                    </a:lnTo>
                    <a:lnTo>
                      <a:pt x="398" y="1570"/>
                    </a:lnTo>
                    <a:lnTo>
                      <a:pt x="396" y="1574"/>
                    </a:lnTo>
                    <a:lnTo>
                      <a:pt x="394" y="1574"/>
                    </a:lnTo>
                    <a:lnTo>
                      <a:pt x="391" y="1574"/>
                    </a:lnTo>
                    <a:lnTo>
                      <a:pt x="386" y="1570"/>
                    </a:lnTo>
                    <a:lnTo>
                      <a:pt x="381" y="1567"/>
                    </a:lnTo>
                    <a:lnTo>
                      <a:pt x="376" y="1563"/>
                    </a:lnTo>
                    <a:lnTo>
                      <a:pt x="372" y="1561"/>
                    </a:lnTo>
                    <a:lnTo>
                      <a:pt x="366" y="1557"/>
                    </a:lnTo>
                    <a:lnTo>
                      <a:pt x="364" y="1555"/>
                    </a:lnTo>
                    <a:lnTo>
                      <a:pt x="362" y="1555"/>
                    </a:lnTo>
                    <a:lnTo>
                      <a:pt x="359" y="1553"/>
                    </a:lnTo>
                    <a:lnTo>
                      <a:pt x="357" y="1553"/>
                    </a:lnTo>
                    <a:lnTo>
                      <a:pt x="354" y="1552"/>
                    </a:lnTo>
                    <a:lnTo>
                      <a:pt x="351" y="1550"/>
                    </a:lnTo>
                    <a:lnTo>
                      <a:pt x="348" y="1546"/>
                    </a:lnTo>
                    <a:lnTo>
                      <a:pt x="339" y="1534"/>
                    </a:lnTo>
                    <a:lnTo>
                      <a:pt x="327" y="1521"/>
                    </a:lnTo>
                    <a:lnTo>
                      <a:pt x="318" y="1510"/>
                    </a:lnTo>
                    <a:lnTo>
                      <a:pt x="312" y="1498"/>
                    </a:lnTo>
                    <a:lnTo>
                      <a:pt x="310" y="1493"/>
                    </a:lnTo>
                    <a:lnTo>
                      <a:pt x="310" y="1487"/>
                    </a:lnTo>
                    <a:lnTo>
                      <a:pt x="312" y="1483"/>
                    </a:lnTo>
                    <a:lnTo>
                      <a:pt x="313" y="1480"/>
                    </a:lnTo>
                    <a:lnTo>
                      <a:pt x="313" y="1479"/>
                    </a:lnTo>
                    <a:lnTo>
                      <a:pt x="313" y="1476"/>
                    </a:lnTo>
                    <a:lnTo>
                      <a:pt x="314" y="1473"/>
                    </a:lnTo>
                    <a:lnTo>
                      <a:pt x="314" y="1471"/>
                    </a:lnTo>
                    <a:lnTo>
                      <a:pt x="313" y="1467"/>
                    </a:lnTo>
                    <a:lnTo>
                      <a:pt x="313" y="1463"/>
                    </a:lnTo>
                    <a:lnTo>
                      <a:pt x="310" y="1455"/>
                    </a:lnTo>
                    <a:lnTo>
                      <a:pt x="304" y="1444"/>
                    </a:lnTo>
                    <a:lnTo>
                      <a:pt x="297" y="1433"/>
                    </a:lnTo>
                    <a:lnTo>
                      <a:pt x="288" y="1422"/>
                    </a:lnTo>
                    <a:lnTo>
                      <a:pt x="284" y="1418"/>
                    </a:lnTo>
                    <a:lnTo>
                      <a:pt x="279" y="1413"/>
                    </a:lnTo>
                    <a:lnTo>
                      <a:pt x="276" y="1410"/>
                    </a:lnTo>
                    <a:lnTo>
                      <a:pt x="270" y="1407"/>
                    </a:lnTo>
                    <a:lnTo>
                      <a:pt x="263" y="1405"/>
                    </a:lnTo>
                    <a:lnTo>
                      <a:pt x="255" y="1404"/>
                    </a:lnTo>
                    <a:lnTo>
                      <a:pt x="245" y="1404"/>
                    </a:lnTo>
                    <a:lnTo>
                      <a:pt x="236" y="1404"/>
                    </a:lnTo>
                    <a:lnTo>
                      <a:pt x="226" y="1404"/>
                    </a:lnTo>
                    <a:lnTo>
                      <a:pt x="216" y="1403"/>
                    </a:lnTo>
                    <a:lnTo>
                      <a:pt x="213" y="1400"/>
                    </a:lnTo>
                    <a:lnTo>
                      <a:pt x="211" y="1397"/>
                    </a:lnTo>
                    <a:lnTo>
                      <a:pt x="209" y="1393"/>
                    </a:lnTo>
                    <a:lnTo>
                      <a:pt x="207" y="1389"/>
                    </a:lnTo>
                    <a:lnTo>
                      <a:pt x="202" y="1382"/>
                    </a:lnTo>
                    <a:lnTo>
                      <a:pt x="197" y="1376"/>
                    </a:lnTo>
                    <a:lnTo>
                      <a:pt x="195" y="1374"/>
                    </a:lnTo>
                    <a:lnTo>
                      <a:pt x="192" y="1373"/>
                    </a:lnTo>
                    <a:lnTo>
                      <a:pt x="187" y="1373"/>
                    </a:lnTo>
                    <a:lnTo>
                      <a:pt x="182" y="1372"/>
                    </a:lnTo>
                    <a:lnTo>
                      <a:pt x="176" y="1370"/>
                    </a:lnTo>
                    <a:lnTo>
                      <a:pt x="171" y="1366"/>
                    </a:lnTo>
                    <a:lnTo>
                      <a:pt x="163" y="1356"/>
                    </a:lnTo>
                    <a:lnTo>
                      <a:pt x="152" y="1347"/>
                    </a:lnTo>
                    <a:lnTo>
                      <a:pt x="144" y="1344"/>
                    </a:lnTo>
                    <a:lnTo>
                      <a:pt x="136" y="1342"/>
                    </a:lnTo>
                    <a:lnTo>
                      <a:pt x="129" y="1342"/>
                    </a:lnTo>
                    <a:lnTo>
                      <a:pt x="123" y="1340"/>
                    </a:lnTo>
                    <a:lnTo>
                      <a:pt x="120" y="1338"/>
                    </a:lnTo>
                    <a:lnTo>
                      <a:pt x="118" y="1336"/>
                    </a:lnTo>
                    <a:lnTo>
                      <a:pt x="115" y="1330"/>
                    </a:lnTo>
                    <a:lnTo>
                      <a:pt x="114" y="1322"/>
                    </a:lnTo>
                    <a:lnTo>
                      <a:pt x="114" y="1310"/>
                    </a:lnTo>
                    <a:lnTo>
                      <a:pt x="114" y="1299"/>
                    </a:lnTo>
                    <a:lnTo>
                      <a:pt x="115" y="1292"/>
                    </a:lnTo>
                    <a:lnTo>
                      <a:pt x="117" y="1284"/>
                    </a:lnTo>
                    <a:lnTo>
                      <a:pt x="118" y="1275"/>
                    </a:lnTo>
                    <a:lnTo>
                      <a:pt x="118" y="1267"/>
                    </a:lnTo>
                    <a:lnTo>
                      <a:pt x="118" y="1261"/>
                    </a:lnTo>
                    <a:lnTo>
                      <a:pt x="117" y="1255"/>
                    </a:lnTo>
                    <a:lnTo>
                      <a:pt x="115" y="1248"/>
                    </a:lnTo>
                    <a:lnTo>
                      <a:pt x="114" y="1241"/>
                    </a:lnTo>
                    <a:lnTo>
                      <a:pt x="115" y="1235"/>
                    </a:lnTo>
                    <a:lnTo>
                      <a:pt x="117" y="1231"/>
                    </a:lnTo>
                    <a:lnTo>
                      <a:pt x="117" y="1227"/>
                    </a:lnTo>
                    <a:lnTo>
                      <a:pt x="118" y="1223"/>
                    </a:lnTo>
                    <a:lnTo>
                      <a:pt x="118" y="1218"/>
                    </a:lnTo>
                    <a:lnTo>
                      <a:pt x="117" y="1216"/>
                    </a:lnTo>
                    <a:lnTo>
                      <a:pt x="114" y="1215"/>
                    </a:lnTo>
                    <a:lnTo>
                      <a:pt x="111" y="1214"/>
                    </a:lnTo>
                    <a:lnTo>
                      <a:pt x="107" y="1214"/>
                    </a:lnTo>
                    <a:lnTo>
                      <a:pt x="104" y="1215"/>
                    </a:lnTo>
                    <a:lnTo>
                      <a:pt x="95" y="1216"/>
                    </a:lnTo>
                    <a:lnTo>
                      <a:pt x="86" y="1218"/>
                    </a:lnTo>
                    <a:lnTo>
                      <a:pt x="74" y="1221"/>
                    </a:lnTo>
                    <a:lnTo>
                      <a:pt x="61" y="1224"/>
                    </a:lnTo>
                    <a:lnTo>
                      <a:pt x="52" y="1227"/>
                    </a:lnTo>
                    <a:lnTo>
                      <a:pt x="45" y="1229"/>
                    </a:lnTo>
                    <a:lnTo>
                      <a:pt x="41" y="1229"/>
                    </a:lnTo>
                    <a:lnTo>
                      <a:pt x="37" y="1229"/>
                    </a:lnTo>
                    <a:lnTo>
                      <a:pt x="35" y="1228"/>
                    </a:lnTo>
                    <a:lnTo>
                      <a:pt x="33" y="1227"/>
                    </a:lnTo>
                    <a:lnTo>
                      <a:pt x="32" y="1225"/>
                    </a:lnTo>
                    <a:lnTo>
                      <a:pt x="32" y="1223"/>
                    </a:lnTo>
                    <a:lnTo>
                      <a:pt x="32" y="1215"/>
                    </a:lnTo>
                    <a:lnTo>
                      <a:pt x="33" y="1205"/>
                    </a:lnTo>
                    <a:lnTo>
                      <a:pt x="36" y="1195"/>
                    </a:lnTo>
                    <a:lnTo>
                      <a:pt x="37" y="1183"/>
                    </a:lnTo>
                    <a:lnTo>
                      <a:pt x="36" y="1173"/>
                    </a:lnTo>
                    <a:lnTo>
                      <a:pt x="36" y="1164"/>
                    </a:lnTo>
                    <a:lnTo>
                      <a:pt x="35" y="1154"/>
                    </a:lnTo>
                    <a:lnTo>
                      <a:pt x="33" y="1145"/>
                    </a:lnTo>
                    <a:lnTo>
                      <a:pt x="32" y="1139"/>
                    </a:lnTo>
                    <a:lnTo>
                      <a:pt x="26" y="1133"/>
                    </a:lnTo>
                    <a:lnTo>
                      <a:pt x="18" y="1127"/>
                    </a:lnTo>
                    <a:lnTo>
                      <a:pt x="10" y="1120"/>
                    </a:lnTo>
                    <a:lnTo>
                      <a:pt x="6" y="1115"/>
                    </a:lnTo>
                    <a:lnTo>
                      <a:pt x="3" y="1109"/>
                    </a:lnTo>
                    <a:lnTo>
                      <a:pt x="1" y="1103"/>
                    </a:lnTo>
                    <a:lnTo>
                      <a:pt x="0" y="1098"/>
                    </a:lnTo>
                    <a:lnTo>
                      <a:pt x="1" y="1091"/>
                    </a:lnTo>
                    <a:lnTo>
                      <a:pt x="4" y="1083"/>
                    </a:lnTo>
                    <a:lnTo>
                      <a:pt x="7" y="1076"/>
                    </a:lnTo>
                    <a:lnTo>
                      <a:pt x="13" y="1069"/>
                    </a:lnTo>
                    <a:lnTo>
                      <a:pt x="23" y="1059"/>
                    </a:lnTo>
                    <a:lnTo>
                      <a:pt x="32" y="1052"/>
                    </a:lnTo>
                    <a:lnTo>
                      <a:pt x="42" y="1045"/>
                    </a:lnTo>
                    <a:lnTo>
                      <a:pt x="49" y="1039"/>
                    </a:lnTo>
                    <a:lnTo>
                      <a:pt x="58" y="1027"/>
                    </a:lnTo>
                    <a:lnTo>
                      <a:pt x="67" y="1014"/>
                    </a:lnTo>
                    <a:lnTo>
                      <a:pt x="71" y="1007"/>
                    </a:lnTo>
                    <a:lnTo>
                      <a:pt x="76" y="1001"/>
                    </a:lnTo>
                    <a:lnTo>
                      <a:pt x="82" y="995"/>
                    </a:lnTo>
                    <a:lnTo>
                      <a:pt x="88" y="990"/>
                    </a:lnTo>
                    <a:lnTo>
                      <a:pt x="92" y="988"/>
                    </a:lnTo>
                    <a:lnTo>
                      <a:pt x="98" y="985"/>
                    </a:lnTo>
                    <a:lnTo>
                      <a:pt x="102" y="984"/>
                    </a:lnTo>
                    <a:lnTo>
                      <a:pt x="108" y="983"/>
                    </a:lnTo>
                    <a:lnTo>
                      <a:pt x="118" y="982"/>
                    </a:lnTo>
                    <a:lnTo>
                      <a:pt x="127" y="978"/>
                    </a:lnTo>
                    <a:lnTo>
                      <a:pt x="131" y="977"/>
                    </a:lnTo>
                    <a:lnTo>
                      <a:pt x="133" y="975"/>
                    </a:lnTo>
                    <a:lnTo>
                      <a:pt x="139" y="966"/>
                    </a:lnTo>
                    <a:lnTo>
                      <a:pt x="145" y="958"/>
                    </a:lnTo>
                    <a:lnTo>
                      <a:pt x="151" y="953"/>
                    </a:lnTo>
                    <a:lnTo>
                      <a:pt x="156" y="947"/>
                    </a:lnTo>
                    <a:lnTo>
                      <a:pt x="159" y="943"/>
                    </a:lnTo>
                    <a:lnTo>
                      <a:pt x="163" y="938"/>
                    </a:lnTo>
                    <a:lnTo>
                      <a:pt x="164" y="934"/>
                    </a:lnTo>
                    <a:lnTo>
                      <a:pt x="165" y="929"/>
                    </a:lnTo>
                    <a:lnTo>
                      <a:pt x="165" y="926"/>
                    </a:lnTo>
                    <a:lnTo>
                      <a:pt x="163" y="922"/>
                    </a:lnTo>
                    <a:lnTo>
                      <a:pt x="161" y="918"/>
                    </a:lnTo>
                    <a:lnTo>
                      <a:pt x="156" y="914"/>
                    </a:lnTo>
                    <a:lnTo>
                      <a:pt x="146" y="910"/>
                    </a:lnTo>
                    <a:lnTo>
                      <a:pt x="137" y="907"/>
                    </a:lnTo>
                    <a:lnTo>
                      <a:pt x="129" y="902"/>
                    </a:lnTo>
                    <a:lnTo>
                      <a:pt x="120" y="897"/>
                    </a:lnTo>
                    <a:lnTo>
                      <a:pt x="111" y="893"/>
                    </a:lnTo>
                    <a:lnTo>
                      <a:pt x="104" y="887"/>
                    </a:lnTo>
                    <a:lnTo>
                      <a:pt x="96" y="882"/>
                    </a:lnTo>
                    <a:lnTo>
                      <a:pt x="89" y="876"/>
                    </a:lnTo>
                    <a:lnTo>
                      <a:pt x="87" y="872"/>
                    </a:lnTo>
                    <a:lnTo>
                      <a:pt x="85" y="870"/>
                    </a:lnTo>
                    <a:lnTo>
                      <a:pt x="83" y="866"/>
                    </a:lnTo>
                    <a:lnTo>
                      <a:pt x="83" y="863"/>
                    </a:lnTo>
                    <a:lnTo>
                      <a:pt x="85" y="861"/>
                    </a:lnTo>
                    <a:lnTo>
                      <a:pt x="87" y="857"/>
                    </a:lnTo>
                    <a:lnTo>
                      <a:pt x="89" y="855"/>
                    </a:lnTo>
                    <a:lnTo>
                      <a:pt x="93" y="852"/>
                    </a:lnTo>
                    <a:lnTo>
                      <a:pt x="99" y="850"/>
                    </a:lnTo>
                    <a:lnTo>
                      <a:pt x="104" y="849"/>
                    </a:lnTo>
                    <a:lnTo>
                      <a:pt x="106" y="847"/>
                    </a:lnTo>
                    <a:lnTo>
                      <a:pt x="107" y="846"/>
                    </a:lnTo>
                    <a:lnTo>
                      <a:pt x="109" y="843"/>
                    </a:lnTo>
                    <a:lnTo>
                      <a:pt x="111" y="838"/>
                    </a:lnTo>
                    <a:lnTo>
                      <a:pt x="112" y="832"/>
                    </a:lnTo>
                    <a:lnTo>
                      <a:pt x="113" y="826"/>
                    </a:lnTo>
                    <a:lnTo>
                      <a:pt x="114" y="823"/>
                    </a:lnTo>
                    <a:lnTo>
                      <a:pt x="115" y="820"/>
                    </a:lnTo>
                    <a:lnTo>
                      <a:pt x="118" y="817"/>
                    </a:lnTo>
                    <a:lnTo>
                      <a:pt x="120" y="814"/>
                    </a:lnTo>
                    <a:lnTo>
                      <a:pt x="131" y="807"/>
                    </a:lnTo>
                    <a:lnTo>
                      <a:pt x="140" y="800"/>
                    </a:lnTo>
                    <a:lnTo>
                      <a:pt x="145" y="796"/>
                    </a:lnTo>
                    <a:lnTo>
                      <a:pt x="150" y="792"/>
                    </a:lnTo>
                    <a:lnTo>
                      <a:pt x="152" y="788"/>
                    </a:lnTo>
                    <a:lnTo>
                      <a:pt x="155" y="783"/>
                    </a:lnTo>
                    <a:lnTo>
                      <a:pt x="156" y="781"/>
                    </a:lnTo>
                    <a:lnTo>
                      <a:pt x="156" y="777"/>
                    </a:lnTo>
                    <a:lnTo>
                      <a:pt x="155" y="774"/>
                    </a:lnTo>
                    <a:lnTo>
                      <a:pt x="155" y="770"/>
                    </a:lnTo>
                    <a:lnTo>
                      <a:pt x="153" y="764"/>
                    </a:lnTo>
                    <a:lnTo>
                      <a:pt x="153" y="760"/>
                    </a:lnTo>
                    <a:lnTo>
                      <a:pt x="153" y="754"/>
                    </a:lnTo>
                    <a:lnTo>
                      <a:pt x="156" y="749"/>
                    </a:lnTo>
                    <a:lnTo>
                      <a:pt x="161" y="744"/>
                    </a:lnTo>
                    <a:lnTo>
                      <a:pt x="168" y="742"/>
                    </a:lnTo>
                    <a:lnTo>
                      <a:pt x="175" y="740"/>
                    </a:lnTo>
                    <a:lnTo>
                      <a:pt x="182" y="742"/>
                    </a:lnTo>
                    <a:lnTo>
                      <a:pt x="187" y="744"/>
                    </a:lnTo>
                    <a:lnTo>
                      <a:pt x="192" y="748"/>
                    </a:lnTo>
                    <a:lnTo>
                      <a:pt x="195" y="752"/>
                    </a:lnTo>
                    <a:lnTo>
                      <a:pt x="200" y="755"/>
                    </a:lnTo>
                    <a:lnTo>
                      <a:pt x="202" y="756"/>
                    </a:lnTo>
                    <a:lnTo>
                      <a:pt x="205" y="757"/>
                    </a:lnTo>
                    <a:lnTo>
                      <a:pt x="209" y="760"/>
                    </a:lnTo>
                    <a:lnTo>
                      <a:pt x="214" y="760"/>
                    </a:lnTo>
                    <a:lnTo>
                      <a:pt x="225" y="761"/>
                    </a:lnTo>
                    <a:lnTo>
                      <a:pt x="236" y="762"/>
                    </a:lnTo>
                    <a:lnTo>
                      <a:pt x="245" y="762"/>
                    </a:lnTo>
                    <a:lnTo>
                      <a:pt x="253" y="762"/>
                    </a:lnTo>
                    <a:lnTo>
                      <a:pt x="259" y="763"/>
                    </a:lnTo>
                    <a:lnTo>
                      <a:pt x="264" y="765"/>
                    </a:lnTo>
                    <a:lnTo>
                      <a:pt x="269" y="767"/>
                    </a:lnTo>
                    <a:lnTo>
                      <a:pt x="271" y="768"/>
                    </a:lnTo>
                    <a:lnTo>
                      <a:pt x="284" y="777"/>
                    </a:lnTo>
                    <a:lnTo>
                      <a:pt x="299" y="787"/>
                    </a:lnTo>
                    <a:lnTo>
                      <a:pt x="303" y="792"/>
                    </a:lnTo>
                    <a:lnTo>
                      <a:pt x="307" y="796"/>
                    </a:lnTo>
                    <a:lnTo>
                      <a:pt x="309" y="802"/>
                    </a:lnTo>
                    <a:lnTo>
                      <a:pt x="310" y="808"/>
                    </a:lnTo>
                    <a:lnTo>
                      <a:pt x="312" y="815"/>
                    </a:lnTo>
                    <a:lnTo>
                      <a:pt x="312" y="821"/>
                    </a:lnTo>
                    <a:lnTo>
                      <a:pt x="312" y="827"/>
                    </a:lnTo>
                    <a:lnTo>
                      <a:pt x="313" y="832"/>
                    </a:lnTo>
                    <a:lnTo>
                      <a:pt x="315" y="837"/>
                    </a:lnTo>
                    <a:lnTo>
                      <a:pt x="318" y="840"/>
                    </a:lnTo>
                    <a:lnTo>
                      <a:pt x="320" y="842"/>
                    </a:lnTo>
                    <a:lnTo>
                      <a:pt x="323" y="842"/>
                    </a:lnTo>
                    <a:lnTo>
                      <a:pt x="332" y="839"/>
                    </a:lnTo>
                    <a:lnTo>
                      <a:pt x="340" y="836"/>
                    </a:lnTo>
                    <a:lnTo>
                      <a:pt x="354" y="832"/>
                    </a:lnTo>
                    <a:lnTo>
                      <a:pt x="370" y="827"/>
                    </a:lnTo>
                    <a:lnTo>
                      <a:pt x="383" y="825"/>
                    </a:lnTo>
                    <a:lnTo>
                      <a:pt x="395" y="823"/>
                    </a:lnTo>
                    <a:lnTo>
                      <a:pt x="408" y="820"/>
                    </a:lnTo>
                    <a:lnTo>
                      <a:pt x="420" y="820"/>
                    </a:lnTo>
                    <a:lnTo>
                      <a:pt x="425" y="819"/>
                    </a:lnTo>
                    <a:lnTo>
                      <a:pt x="428" y="818"/>
                    </a:lnTo>
                    <a:lnTo>
                      <a:pt x="433" y="814"/>
                    </a:lnTo>
                    <a:lnTo>
                      <a:pt x="436" y="811"/>
                    </a:lnTo>
                    <a:lnTo>
                      <a:pt x="442" y="807"/>
                    </a:lnTo>
                    <a:lnTo>
                      <a:pt x="446" y="806"/>
                    </a:lnTo>
                    <a:lnTo>
                      <a:pt x="452" y="805"/>
                    </a:lnTo>
                    <a:lnTo>
                      <a:pt x="457" y="806"/>
                    </a:lnTo>
                    <a:lnTo>
                      <a:pt x="461" y="808"/>
                    </a:lnTo>
                    <a:lnTo>
                      <a:pt x="466" y="812"/>
                    </a:lnTo>
                    <a:lnTo>
                      <a:pt x="471" y="820"/>
                    </a:lnTo>
                    <a:lnTo>
                      <a:pt x="476" y="828"/>
                    </a:lnTo>
                    <a:lnTo>
                      <a:pt x="479" y="838"/>
                    </a:lnTo>
                    <a:lnTo>
                      <a:pt x="483" y="849"/>
                    </a:lnTo>
                    <a:lnTo>
                      <a:pt x="488" y="864"/>
                    </a:lnTo>
                    <a:lnTo>
                      <a:pt x="492" y="878"/>
                    </a:lnTo>
                    <a:lnTo>
                      <a:pt x="495" y="888"/>
                    </a:lnTo>
                    <a:lnTo>
                      <a:pt x="497" y="895"/>
                    </a:lnTo>
                    <a:lnTo>
                      <a:pt x="501" y="899"/>
                    </a:lnTo>
                    <a:lnTo>
                      <a:pt x="504" y="901"/>
                    </a:lnTo>
                    <a:lnTo>
                      <a:pt x="521" y="907"/>
                    </a:lnTo>
                    <a:lnTo>
                      <a:pt x="537" y="912"/>
                    </a:lnTo>
                    <a:lnTo>
                      <a:pt x="553" y="914"/>
                    </a:lnTo>
                    <a:lnTo>
                      <a:pt x="567" y="915"/>
                    </a:lnTo>
                    <a:lnTo>
                      <a:pt x="581" y="914"/>
                    </a:lnTo>
                    <a:lnTo>
                      <a:pt x="590" y="913"/>
                    </a:lnTo>
                    <a:lnTo>
                      <a:pt x="597" y="910"/>
                    </a:lnTo>
                    <a:lnTo>
                      <a:pt x="603" y="906"/>
                    </a:lnTo>
                    <a:lnTo>
                      <a:pt x="609" y="901"/>
                    </a:lnTo>
                    <a:lnTo>
                      <a:pt x="614" y="897"/>
                    </a:lnTo>
                    <a:lnTo>
                      <a:pt x="623" y="896"/>
                    </a:lnTo>
                    <a:lnTo>
                      <a:pt x="633" y="895"/>
                    </a:lnTo>
                    <a:lnTo>
                      <a:pt x="636" y="891"/>
                    </a:lnTo>
                    <a:lnTo>
                      <a:pt x="640" y="887"/>
                    </a:lnTo>
                    <a:lnTo>
                      <a:pt x="643" y="877"/>
                    </a:lnTo>
                    <a:lnTo>
                      <a:pt x="647" y="870"/>
                    </a:lnTo>
                    <a:lnTo>
                      <a:pt x="652" y="868"/>
                    </a:lnTo>
                    <a:lnTo>
                      <a:pt x="656" y="868"/>
                    </a:lnTo>
                    <a:lnTo>
                      <a:pt x="659" y="868"/>
                    </a:lnTo>
                    <a:lnTo>
                      <a:pt x="662" y="866"/>
                    </a:lnTo>
                    <a:lnTo>
                      <a:pt x="667" y="865"/>
                    </a:lnTo>
                    <a:lnTo>
                      <a:pt x="669" y="864"/>
                    </a:lnTo>
                    <a:lnTo>
                      <a:pt x="675" y="861"/>
                    </a:lnTo>
                    <a:lnTo>
                      <a:pt x="681" y="857"/>
                    </a:lnTo>
                    <a:lnTo>
                      <a:pt x="682" y="853"/>
                    </a:lnTo>
                    <a:lnTo>
                      <a:pt x="685" y="851"/>
                    </a:lnTo>
                    <a:lnTo>
                      <a:pt x="687" y="846"/>
                    </a:lnTo>
                    <a:lnTo>
                      <a:pt x="688" y="842"/>
                    </a:lnTo>
                    <a:lnTo>
                      <a:pt x="690" y="832"/>
                    </a:lnTo>
                    <a:lnTo>
                      <a:pt x="692" y="821"/>
                    </a:lnTo>
                    <a:lnTo>
                      <a:pt x="694" y="817"/>
                    </a:lnTo>
                    <a:lnTo>
                      <a:pt x="697" y="811"/>
                    </a:lnTo>
                    <a:lnTo>
                      <a:pt x="701" y="805"/>
                    </a:lnTo>
                    <a:lnTo>
                      <a:pt x="706" y="800"/>
                    </a:lnTo>
                    <a:lnTo>
                      <a:pt x="715" y="789"/>
                    </a:lnTo>
                    <a:lnTo>
                      <a:pt x="723" y="776"/>
                    </a:lnTo>
                    <a:lnTo>
                      <a:pt x="726" y="770"/>
                    </a:lnTo>
                    <a:lnTo>
                      <a:pt x="730" y="763"/>
                    </a:lnTo>
                    <a:lnTo>
                      <a:pt x="738" y="750"/>
                    </a:lnTo>
                    <a:lnTo>
                      <a:pt x="748" y="737"/>
                    </a:lnTo>
                    <a:lnTo>
                      <a:pt x="756" y="725"/>
                    </a:lnTo>
                    <a:lnTo>
                      <a:pt x="766" y="714"/>
                    </a:lnTo>
                    <a:lnTo>
                      <a:pt x="773" y="705"/>
                    </a:lnTo>
                    <a:lnTo>
                      <a:pt x="780" y="693"/>
                    </a:lnTo>
                    <a:lnTo>
                      <a:pt x="785" y="685"/>
                    </a:lnTo>
                    <a:lnTo>
                      <a:pt x="788" y="678"/>
                    </a:lnTo>
                    <a:lnTo>
                      <a:pt x="788" y="672"/>
                    </a:lnTo>
                    <a:lnTo>
                      <a:pt x="788" y="667"/>
                    </a:lnTo>
                    <a:lnTo>
                      <a:pt x="787" y="661"/>
                    </a:lnTo>
                    <a:lnTo>
                      <a:pt x="785" y="655"/>
                    </a:lnTo>
                    <a:lnTo>
                      <a:pt x="781" y="649"/>
                    </a:lnTo>
                    <a:lnTo>
                      <a:pt x="779" y="645"/>
                    </a:lnTo>
                    <a:lnTo>
                      <a:pt x="778" y="644"/>
                    </a:lnTo>
                    <a:lnTo>
                      <a:pt x="776" y="642"/>
                    </a:lnTo>
                    <a:lnTo>
                      <a:pt x="773" y="635"/>
                    </a:lnTo>
                    <a:lnTo>
                      <a:pt x="772" y="628"/>
                    </a:lnTo>
                    <a:lnTo>
                      <a:pt x="772" y="624"/>
                    </a:lnTo>
                    <a:lnTo>
                      <a:pt x="773" y="620"/>
                    </a:lnTo>
                    <a:lnTo>
                      <a:pt x="774" y="619"/>
                    </a:lnTo>
                    <a:lnTo>
                      <a:pt x="776" y="618"/>
                    </a:lnTo>
                    <a:lnTo>
                      <a:pt x="779" y="617"/>
                    </a:lnTo>
                    <a:lnTo>
                      <a:pt x="781" y="615"/>
                    </a:lnTo>
                    <a:lnTo>
                      <a:pt x="784" y="612"/>
                    </a:lnTo>
                    <a:lnTo>
                      <a:pt x="786" y="609"/>
                    </a:lnTo>
                    <a:lnTo>
                      <a:pt x="787" y="605"/>
                    </a:lnTo>
                    <a:lnTo>
                      <a:pt x="787" y="601"/>
                    </a:lnTo>
                    <a:lnTo>
                      <a:pt x="787" y="599"/>
                    </a:lnTo>
                    <a:lnTo>
                      <a:pt x="787" y="597"/>
                    </a:lnTo>
                    <a:lnTo>
                      <a:pt x="787" y="593"/>
                    </a:lnTo>
                    <a:lnTo>
                      <a:pt x="787" y="590"/>
                    </a:lnTo>
                    <a:lnTo>
                      <a:pt x="786" y="579"/>
                    </a:lnTo>
                    <a:lnTo>
                      <a:pt x="786" y="571"/>
                    </a:lnTo>
                    <a:lnTo>
                      <a:pt x="786" y="567"/>
                    </a:lnTo>
                    <a:lnTo>
                      <a:pt x="787" y="565"/>
                    </a:lnTo>
                    <a:lnTo>
                      <a:pt x="788" y="562"/>
                    </a:lnTo>
                    <a:lnTo>
                      <a:pt x="791" y="561"/>
                    </a:lnTo>
                    <a:lnTo>
                      <a:pt x="793" y="560"/>
                    </a:lnTo>
                    <a:lnTo>
                      <a:pt x="797" y="559"/>
                    </a:lnTo>
                    <a:lnTo>
                      <a:pt x="800" y="560"/>
                    </a:lnTo>
                    <a:lnTo>
                      <a:pt x="805" y="561"/>
                    </a:lnTo>
                    <a:lnTo>
                      <a:pt x="808" y="563"/>
                    </a:lnTo>
                    <a:lnTo>
                      <a:pt x="812" y="567"/>
                    </a:lnTo>
                    <a:lnTo>
                      <a:pt x="820" y="573"/>
                    </a:lnTo>
                    <a:lnTo>
                      <a:pt x="826" y="578"/>
                    </a:lnTo>
                    <a:lnTo>
                      <a:pt x="830" y="579"/>
                    </a:lnTo>
                    <a:lnTo>
                      <a:pt x="832" y="580"/>
                    </a:lnTo>
                    <a:lnTo>
                      <a:pt x="833" y="581"/>
                    </a:lnTo>
                    <a:lnTo>
                      <a:pt x="835" y="581"/>
                    </a:lnTo>
                    <a:lnTo>
                      <a:pt x="838" y="581"/>
                    </a:lnTo>
                    <a:lnTo>
                      <a:pt x="841" y="580"/>
                    </a:lnTo>
                    <a:lnTo>
                      <a:pt x="844" y="578"/>
                    </a:lnTo>
                    <a:lnTo>
                      <a:pt x="848" y="575"/>
                    </a:lnTo>
                    <a:lnTo>
                      <a:pt x="854" y="568"/>
                    </a:lnTo>
                    <a:lnTo>
                      <a:pt x="860" y="562"/>
                    </a:lnTo>
                    <a:lnTo>
                      <a:pt x="862" y="561"/>
                    </a:lnTo>
                    <a:lnTo>
                      <a:pt x="863" y="561"/>
                    </a:lnTo>
                    <a:lnTo>
                      <a:pt x="866" y="561"/>
                    </a:lnTo>
                    <a:lnTo>
                      <a:pt x="868" y="563"/>
                    </a:lnTo>
                    <a:lnTo>
                      <a:pt x="871" y="574"/>
                    </a:lnTo>
                    <a:lnTo>
                      <a:pt x="876" y="588"/>
                    </a:lnTo>
                    <a:lnTo>
                      <a:pt x="880" y="592"/>
                    </a:lnTo>
                    <a:lnTo>
                      <a:pt x="883" y="595"/>
                    </a:lnTo>
                    <a:lnTo>
                      <a:pt x="887" y="598"/>
                    </a:lnTo>
                    <a:lnTo>
                      <a:pt x="892" y="599"/>
                    </a:lnTo>
                    <a:lnTo>
                      <a:pt x="896" y="600"/>
                    </a:lnTo>
                    <a:lnTo>
                      <a:pt x="902" y="601"/>
                    </a:lnTo>
                    <a:lnTo>
                      <a:pt x="907" y="601"/>
                    </a:lnTo>
                    <a:lnTo>
                      <a:pt x="913" y="600"/>
                    </a:lnTo>
                    <a:lnTo>
                      <a:pt x="918" y="599"/>
                    </a:lnTo>
                    <a:lnTo>
                      <a:pt x="923" y="597"/>
                    </a:lnTo>
                    <a:lnTo>
                      <a:pt x="925" y="593"/>
                    </a:lnTo>
                    <a:lnTo>
                      <a:pt x="927" y="588"/>
                    </a:lnTo>
                    <a:lnTo>
                      <a:pt x="929" y="579"/>
                    </a:lnTo>
                    <a:lnTo>
                      <a:pt x="930" y="568"/>
                    </a:lnTo>
                    <a:lnTo>
                      <a:pt x="931" y="562"/>
                    </a:lnTo>
                    <a:lnTo>
                      <a:pt x="932" y="556"/>
                    </a:lnTo>
                    <a:lnTo>
                      <a:pt x="933" y="550"/>
                    </a:lnTo>
                    <a:lnTo>
                      <a:pt x="937" y="544"/>
                    </a:lnTo>
                    <a:lnTo>
                      <a:pt x="940" y="538"/>
                    </a:lnTo>
                    <a:lnTo>
                      <a:pt x="944" y="534"/>
                    </a:lnTo>
                    <a:lnTo>
                      <a:pt x="950" y="529"/>
                    </a:lnTo>
                    <a:lnTo>
                      <a:pt x="956" y="525"/>
                    </a:lnTo>
                    <a:lnTo>
                      <a:pt x="961" y="522"/>
                    </a:lnTo>
                    <a:lnTo>
                      <a:pt x="967" y="518"/>
                    </a:lnTo>
                    <a:lnTo>
                      <a:pt x="970" y="516"/>
                    </a:lnTo>
                    <a:lnTo>
                      <a:pt x="973" y="513"/>
                    </a:lnTo>
                    <a:lnTo>
                      <a:pt x="976" y="509"/>
                    </a:lnTo>
                    <a:lnTo>
                      <a:pt x="980" y="504"/>
                    </a:lnTo>
                    <a:lnTo>
                      <a:pt x="983" y="499"/>
                    </a:lnTo>
                    <a:lnTo>
                      <a:pt x="984" y="493"/>
                    </a:lnTo>
                    <a:lnTo>
                      <a:pt x="982" y="484"/>
                    </a:lnTo>
                    <a:lnTo>
                      <a:pt x="977" y="473"/>
                    </a:lnTo>
                    <a:lnTo>
                      <a:pt x="977" y="472"/>
                    </a:lnTo>
                    <a:lnTo>
                      <a:pt x="977" y="471"/>
                    </a:lnTo>
                    <a:lnTo>
                      <a:pt x="978" y="466"/>
                    </a:lnTo>
                    <a:lnTo>
                      <a:pt x="982" y="461"/>
                    </a:lnTo>
                    <a:lnTo>
                      <a:pt x="986" y="458"/>
                    </a:lnTo>
                    <a:lnTo>
                      <a:pt x="990" y="455"/>
                    </a:lnTo>
                    <a:lnTo>
                      <a:pt x="999" y="448"/>
                    </a:lnTo>
                    <a:lnTo>
                      <a:pt x="1005" y="442"/>
                    </a:lnTo>
                    <a:lnTo>
                      <a:pt x="1006" y="440"/>
                    </a:lnTo>
                    <a:lnTo>
                      <a:pt x="1007" y="437"/>
                    </a:lnTo>
                    <a:lnTo>
                      <a:pt x="1008" y="435"/>
                    </a:lnTo>
                    <a:lnTo>
                      <a:pt x="1008" y="433"/>
                    </a:lnTo>
                    <a:lnTo>
                      <a:pt x="1006" y="428"/>
                    </a:lnTo>
                    <a:lnTo>
                      <a:pt x="1002" y="422"/>
                    </a:lnTo>
                    <a:lnTo>
                      <a:pt x="1000" y="417"/>
                    </a:lnTo>
                    <a:lnTo>
                      <a:pt x="1000" y="412"/>
                    </a:lnTo>
                    <a:lnTo>
                      <a:pt x="1001" y="409"/>
                    </a:lnTo>
                    <a:lnTo>
                      <a:pt x="1003" y="405"/>
                    </a:lnTo>
                    <a:lnTo>
                      <a:pt x="1006" y="403"/>
                    </a:lnTo>
                    <a:lnTo>
                      <a:pt x="1008" y="401"/>
                    </a:lnTo>
                    <a:lnTo>
                      <a:pt x="1017" y="391"/>
                    </a:lnTo>
                    <a:lnTo>
                      <a:pt x="1025" y="383"/>
                    </a:lnTo>
                    <a:lnTo>
                      <a:pt x="1032" y="373"/>
                    </a:lnTo>
                    <a:lnTo>
                      <a:pt x="1039" y="364"/>
                    </a:lnTo>
                    <a:lnTo>
                      <a:pt x="1045" y="353"/>
                    </a:lnTo>
                    <a:lnTo>
                      <a:pt x="1049" y="345"/>
                    </a:lnTo>
                    <a:lnTo>
                      <a:pt x="1052" y="334"/>
                    </a:lnTo>
                    <a:lnTo>
                      <a:pt x="1058" y="321"/>
                    </a:lnTo>
                    <a:lnTo>
                      <a:pt x="1062" y="313"/>
                    </a:lnTo>
                    <a:lnTo>
                      <a:pt x="1066" y="307"/>
                    </a:lnTo>
                    <a:lnTo>
                      <a:pt x="1071" y="302"/>
                    </a:lnTo>
                    <a:lnTo>
                      <a:pt x="1077" y="297"/>
                    </a:lnTo>
                    <a:lnTo>
                      <a:pt x="1082" y="292"/>
                    </a:lnTo>
                    <a:lnTo>
                      <a:pt x="1087" y="288"/>
                    </a:lnTo>
                    <a:lnTo>
                      <a:pt x="1091" y="281"/>
                    </a:lnTo>
                    <a:lnTo>
                      <a:pt x="1095" y="273"/>
                    </a:lnTo>
                    <a:lnTo>
                      <a:pt x="1099" y="266"/>
                    </a:lnTo>
                    <a:lnTo>
                      <a:pt x="1102" y="260"/>
                    </a:lnTo>
                    <a:lnTo>
                      <a:pt x="1104" y="257"/>
                    </a:lnTo>
                    <a:lnTo>
                      <a:pt x="1108" y="253"/>
                    </a:lnTo>
                    <a:lnTo>
                      <a:pt x="1119" y="248"/>
                    </a:lnTo>
                    <a:lnTo>
                      <a:pt x="1134" y="244"/>
                    </a:lnTo>
                    <a:lnTo>
                      <a:pt x="1146" y="240"/>
                    </a:lnTo>
                    <a:lnTo>
                      <a:pt x="1162" y="233"/>
                    </a:lnTo>
                    <a:lnTo>
                      <a:pt x="1166" y="229"/>
                    </a:lnTo>
                    <a:lnTo>
                      <a:pt x="1169" y="226"/>
                    </a:lnTo>
                    <a:lnTo>
                      <a:pt x="1171" y="223"/>
                    </a:lnTo>
                    <a:lnTo>
                      <a:pt x="1172" y="220"/>
                    </a:lnTo>
                    <a:lnTo>
                      <a:pt x="1175" y="215"/>
                    </a:lnTo>
                    <a:lnTo>
                      <a:pt x="1177" y="209"/>
                    </a:lnTo>
                    <a:lnTo>
                      <a:pt x="1178" y="196"/>
                    </a:lnTo>
                    <a:lnTo>
                      <a:pt x="1179" y="184"/>
                    </a:lnTo>
                    <a:lnTo>
                      <a:pt x="1178" y="181"/>
                    </a:lnTo>
                    <a:lnTo>
                      <a:pt x="1176" y="178"/>
                    </a:lnTo>
                    <a:lnTo>
                      <a:pt x="1173" y="178"/>
                    </a:lnTo>
                    <a:lnTo>
                      <a:pt x="1170" y="178"/>
                    </a:lnTo>
                    <a:lnTo>
                      <a:pt x="1164" y="179"/>
                    </a:lnTo>
                    <a:lnTo>
                      <a:pt x="1157" y="181"/>
                    </a:lnTo>
                    <a:lnTo>
                      <a:pt x="1153" y="181"/>
                    </a:lnTo>
                    <a:lnTo>
                      <a:pt x="1150" y="181"/>
                    </a:lnTo>
                    <a:lnTo>
                      <a:pt x="1147" y="181"/>
                    </a:lnTo>
                    <a:lnTo>
                      <a:pt x="1146" y="178"/>
                    </a:lnTo>
                    <a:lnTo>
                      <a:pt x="1145" y="176"/>
                    </a:lnTo>
                    <a:lnTo>
                      <a:pt x="1144" y="174"/>
                    </a:lnTo>
                    <a:lnTo>
                      <a:pt x="1140" y="166"/>
                    </a:lnTo>
                    <a:lnTo>
                      <a:pt x="1135" y="160"/>
                    </a:lnTo>
                    <a:lnTo>
                      <a:pt x="1129" y="155"/>
                    </a:lnTo>
                    <a:lnTo>
                      <a:pt x="1122" y="149"/>
                    </a:lnTo>
                    <a:lnTo>
                      <a:pt x="1113" y="140"/>
                    </a:lnTo>
                    <a:lnTo>
                      <a:pt x="1103" y="133"/>
                    </a:lnTo>
                    <a:lnTo>
                      <a:pt x="1090" y="124"/>
                    </a:lnTo>
                    <a:lnTo>
                      <a:pt x="1081" y="114"/>
                    </a:lnTo>
                    <a:lnTo>
                      <a:pt x="1077" y="109"/>
                    </a:lnTo>
                    <a:lnTo>
                      <a:pt x="1075" y="105"/>
                    </a:lnTo>
                    <a:lnTo>
                      <a:pt x="1072" y="100"/>
                    </a:lnTo>
                    <a:lnTo>
                      <a:pt x="1071" y="94"/>
                    </a:lnTo>
                    <a:lnTo>
                      <a:pt x="1071" y="89"/>
                    </a:lnTo>
                    <a:lnTo>
                      <a:pt x="1072" y="83"/>
                    </a:lnTo>
                    <a:lnTo>
                      <a:pt x="1075" y="77"/>
                    </a:lnTo>
                    <a:lnTo>
                      <a:pt x="1078" y="71"/>
                    </a:lnTo>
                    <a:lnTo>
                      <a:pt x="1082" y="65"/>
                    </a:lnTo>
                    <a:lnTo>
                      <a:pt x="1085" y="61"/>
                    </a:lnTo>
                    <a:lnTo>
                      <a:pt x="1090" y="57"/>
                    </a:lnTo>
                    <a:lnTo>
                      <a:pt x="1095" y="53"/>
                    </a:lnTo>
                    <a:lnTo>
                      <a:pt x="1103" y="52"/>
                    </a:lnTo>
                    <a:lnTo>
                      <a:pt x="1114" y="52"/>
                    </a:lnTo>
                    <a:lnTo>
                      <a:pt x="1120" y="51"/>
                    </a:lnTo>
                    <a:lnTo>
                      <a:pt x="1125" y="50"/>
                    </a:lnTo>
                    <a:lnTo>
                      <a:pt x="1131" y="48"/>
                    </a:lnTo>
                    <a:lnTo>
                      <a:pt x="1135" y="44"/>
                    </a:lnTo>
                    <a:lnTo>
                      <a:pt x="1144" y="36"/>
                    </a:lnTo>
                    <a:lnTo>
                      <a:pt x="1151" y="26"/>
                    </a:lnTo>
                    <a:lnTo>
                      <a:pt x="1152" y="25"/>
                    </a:lnTo>
                    <a:lnTo>
                      <a:pt x="1152" y="23"/>
                    </a:lnTo>
                    <a:lnTo>
                      <a:pt x="1153" y="12"/>
                    </a:lnTo>
                    <a:lnTo>
                      <a:pt x="1154" y="2"/>
                    </a:lnTo>
                    <a:lnTo>
                      <a:pt x="1154" y="1"/>
                    </a:lnTo>
                    <a:lnTo>
                      <a:pt x="1157" y="0"/>
                    </a:lnTo>
                    <a:lnTo>
                      <a:pt x="1165" y="1"/>
                    </a:lnTo>
                    <a:lnTo>
                      <a:pt x="1179" y="4"/>
                    </a:lnTo>
                    <a:lnTo>
                      <a:pt x="1196" y="8"/>
                    </a:lnTo>
                    <a:lnTo>
                      <a:pt x="1211" y="15"/>
                    </a:lnTo>
                    <a:lnTo>
                      <a:pt x="1220" y="20"/>
                    </a:lnTo>
                    <a:lnTo>
                      <a:pt x="1230" y="26"/>
                    </a:lnTo>
                    <a:lnTo>
                      <a:pt x="1244" y="34"/>
                    </a:lnTo>
                    <a:lnTo>
                      <a:pt x="1257" y="42"/>
                    </a:lnTo>
                    <a:lnTo>
                      <a:pt x="1270" y="51"/>
                    </a:lnTo>
                    <a:lnTo>
                      <a:pt x="1280" y="59"/>
                    </a:lnTo>
                    <a:lnTo>
                      <a:pt x="1290" y="68"/>
                    </a:lnTo>
                    <a:lnTo>
                      <a:pt x="1298" y="74"/>
                    </a:lnTo>
                    <a:lnTo>
                      <a:pt x="1309" y="78"/>
                    </a:lnTo>
                    <a:lnTo>
                      <a:pt x="1322" y="83"/>
                    </a:lnTo>
                    <a:lnTo>
                      <a:pt x="1335" y="88"/>
                    </a:lnTo>
                    <a:lnTo>
                      <a:pt x="1346" y="93"/>
                    </a:lnTo>
                    <a:lnTo>
                      <a:pt x="1358" y="100"/>
                    </a:lnTo>
                    <a:lnTo>
                      <a:pt x="1373" y="113"/>
                    </a:lnTo>
                    <a:lnTo>
                      <a:pt x="1390" y="128"/>
                    </a:lnTo>
                    <a:lnTo>
                      <a:pt x="1404" y="143"/>
                    </a:lnTo>
                    <a:lnTo>
                      <a:pt x="1416" y="156"/>
                    </a:lnTo>
                    <a:lnTo>
                      <a:pt x="1425" y="168"/>
                    </a:lnTo>
                    <a:lnTo>
                      <a:pt x="1434" y="179"/>
                    </a:lnTo>
                    <a:lnTo>
                      <a:pt x="1441" y="193"/>
                    </a:lnTo>
                    <a:lnTo>
                      <a:pt x="1443" y="197"/>
                    </a:lnTo>
                    <a:lnTo>
                      <a:pt x="1447" y="202"/>
                    </a:lnTo>
                    <a:lnTo>
                      <a:pt x="1449" y="207"/>
                    </a:lnTo>
                    <a:lnTo>
                      <a:pt x="1453" y="209"/>
                    </a:lnTo>
                    <a:lnTo>
                      <a:pt x="1458" y="212"/>
                    </a:lnTo>
                    <a:lnTo>
                      <a:pt x="1465" y="213"/>
                    </a:lnTo>
                    <a:lnTo>
                      <a:pt x="1472" y="214"/>
                    </a:lnTo>
                    <a:lnTo>
                      <a:pt x="1481" y="215"/>
                    </a:lnTo>
                    <a:lnTo>
                      <a:pt x="1493" y="214"/>
                    </a:lnTo>
                    <a:lnTo>
                      <a:pt x="1506" y="214"/>
                    </a:lnTo>
                    <a:lnTo>
                      <a:pt x="1518" y="212"/>
                    </a:lnTo>
                    <a:lnTo>
                      <a:pt x="1529" y="209"/>
                    </a:lnTo>
                    <a:lnTo>
                      <a:pt x="1540" y="207"/>
                    </a:lnTo>
                    <a:lnTo>
                      <a:pt x="1548" y="204"/>
                    </a:lnTo>
                    <a:lnTo>
                      <a:pt x="1555" y="203"/>
                    </a:lnTo>
                    <a:lnTo>
                      <a:pt x="1566" y="204"/>
                    </a:lnTo>
                    <a:lnTo>
                      <a:pt x="1578" y="207"/>
                    </a:lnTo>
                    <a:lnTo>
                      <a:pt x="1588" y="210"/>
                    </a:lnTo>
                    <a:lnTo>
                      <a:pt x="1593" y="212"/>
                    </a:lnTo>
                    <a:lnTo>
                      <a:pt x="1598" y="214"/>
                    </a:lnTo>
                    <a:lnTo>
                      <a:pt x="1601" y="216"/>
                    </a:lnTo>
                    <a:lnTo>
                      <a:pt x="1604" y="219"/>
                    </a:lnTo>
                    <a:lnTo>
                      <a:pt x="1605" y="223"/>
                    </a:lnTo>
                    <a:lnTo>
                      <a:pt x="1607" y="232"/>
                    </a:lnTo>
                    <a:lnTo>
                      <a:pt x="1607" y="240"/>
                    </a:lnTo>
                    <a:lnTo>
                      <a:pt x="1609" y="251"/>
                    </a:lnTo>
                    <a:lnTo>
                      <a:pt x="1609" y="260"/>
                    </a:lnTo>
                    <a:lnTo>
                      <a:pt x="1610" y="270"/>
                    </a:lnTo>
                    <a:lnTo>
                      <a:pt x="1611" y="277"/>
                    </a:lnTo>
                    <a:lnTo>
                      <a:pt x="1613" y="282"/>
                    </a:lnTo>
                    <a:lnTo>
                      <a:pt x="1617" y="284"/>
                    </a:lnTo>
                    <a:lnTo>
                      <a:pt x="1620" y="285"/>
                    </a:lnTo>
                    <a:lnTo>
                      <a:pt x="1626" y="288"/>
                    </a:lnTo>
                    <a:lnTo>
                      <a:pt x="1632" y="289"/>
                    </a:lnTo>
                    <a:lnTo>
                      <a:pt x="1643" y="290"/>
                    </a:lnTo>
                    <a:lnTo>
                      <a:pt x="1651" y="290"/>
                    </a:lnTo>
                    <a:lnTo>
                      <a:pt x="1657" y="290"/>
                    </a:lnTo>
                    <a:lnTo>
                      <a:pt x="1664" y="291"/>
                    </a:lnTo>
                    <a:lnTo>
                      <a:pt x="1673" y="292"/>
                    </a:lnTo>
                    <a:lnTo>
                      <a:pt x="1680" y="296"/>
                    </a:lnTo>
                    <a:lnTo>
                      <a:pt x="1696" y="310"/>
                    </a:lnTo>
                    <a:lnTo>
                      <a:pt x="1714" y="328"/>
                    </a:lnTo>
                    <a:lnTo>
                      <a:pt x="1717" y="330"/>
                    </a:lnTo>
                    <a:lnTo>
                      <a:pt x="1720" y="333"/>
                    </a:lnTo>
                    <a:lnTo>
                      <a:pt x="1723" y="334"/>
                    </a:lnTo>
                    <a:lnTo>
                      <a:pt x="1726" y="334"/>
                    </a:lnTo>
                    <a:lnTo>
                      <a:pt x="1735" y="334"/>
                    </a:lnTo>
                    <a:lnTo>
                      <a:pt x="1744" y="333"/>
                    </a:lnTo>
                    <a:lnTo>
                      <a:pt x="1749" y="333"/>
                    </a:lnTo>
                    <a:lnTo>
                      <a:pt x="1754" y="335"/>
                    </a:lnTo>
                    <a:lnTo>
                      <a:pt x="1758" y="339"/>
                    </a:lnTo>
                    <a:lnTo>
                      <a:pt x="1762" y="344"/>
                    </a:lnTo>
                    <a:lnTo>
                      <a:pt x="1765" y="349"/>
                    </a:lnTo>
                    <a:lnTo>
                      <a:pt x="1768" y="357"/>
                    </a:lnTo>
                    <a:lnTo>
                      <a:pt x="1770" y="364"/>
                    </a:lnTo>
                    <a:lnTo>
                      <a:pt x="1773" y="372"/>
                    </a:lnTo>
                    <a:lnTo>
                      <a:pt x="1775" y="395"/>
                    </a:lnTo>
                    <a:lnTo>
                      <a:pt x="1775" y="420"/>
                    </a:lnTo>
                    <a:lnTo>
                      <a:pt x="1774" y="431"/>
                    </a:lnTo>
                    <a:lnTo>
                      <a:pt x="1773" y="442"/>
                    </a:lnTo>
                    <a:lnTo>
                      <a:pt x="1770" y="452"/>
                    </a:lnTo>
                    <a:lnTo>
                      <a:pt x="1767" y="460"/>
                    </a:lnTo>
                    <a:lnTo>
                      <a:pt x="1763" y="466"/>
                    </a:lnTo>
                    <a:lnTo>
                      <a:pt x="1761" y="472"/>
                    </a:lnTo>
                    <a:lnTo>
                      <a:pt x="1761" y="478"/>
                    </a:lnTo>
                    <a:lnTo>
                      <a:pt x="1761" y="484"/>
                    </a:lnTo>
                    <a:lnTo>
                      <a:pt x="1762" y="496"/>
                    </a:lnTo>
                    <a:lnTo>
                      <a:pt x="1765" y="505"/>
                    </a:lnTo>
                    <a:lnTo>
                      <a:pt x="1768" y="515"/>
                    </a:lnTo>
                    <a:lnTo>
                      <a:pt x="1769" y="527"/>
                    </a:lnTo>
                    <a:lnTo>
                      <a:pt x="1769" y="538"/>
                    </a:lnTo>
                    <a:lnTo>
                      <a:pt x="1765" y="550"/>
                    </a:lnTo>
                    <a:lnTo>
                      <a:pt x="1761" y="562"/>
                    </a:lnTo>
                    <a:lnTo>
                      <a:pt x="1754" y="574"/>
                    </a:lnTo>
                    <a:lnTo>
                      <a:pt x="1750" y="580"/>
                    </a:lnTo>
                    <a:lnTo>
                      <a:pt x="1745" y="585"/>
                    </a:lnTo>
                    <a:lnTo>
                      <a:pt x="1740" y="590"/>
                    </a:lnTo>
                    <a:lnTo>
                      <a:pt x="1735" y="593"/>
                    </a:lnTo>
                    <a:lnTo>
                      <a:pt x="1730" y="595"/>
                    </a:lnTo>
                    <a:lnTo>
                      <a:pt x="1726" y="598"/>
                    </a:lnTo>
                    <a:lnTo>
                      <a:pt x="1721" y="598"/>
                    </a:lnTo>
                    <a:lnTo>
                      <a:pt x="1718" y="598"/>
                    </a:lnTo>
                    <a:lnTo>
                      <a:pt x="1714" y="597"/>
                    </a:lnTo>
                    <a:lnTo>
                      <a:pt x="1711" y="594"/>
                    </a:lnTo>
                    <a:lnTo>
                      <a:pt x="1707" y="591"/>
                    </a:lnTo>
                    <a:lnTo>
                      <a:pt x="1702" y="586"/>
                    </a:lnTo>
                    <a:lnTo>
                      <a:pt x="1696" y="582"/>
                    </a:lnTo>
                    <a:lnTo>
                      <a:pt x="1689" y="579"/>
                    </a:lnTo>
                    <a:lnTo>
                      <a:pt x="1681" y="576"/>
                    </a:lnTo>
                    <a:lnTo>
                      <a:pt x="1673" y="576"/>
                    </a:lnTo>
                    <a:lnTo>
                      <a:pt x="1662" y="576"/>
                    </a:lnTo>
                    <a:lnTo>
                      <a:pt x="1652" y="578"/>
                    </a:lnTo>
                    <a:lnTo>
                      <a:pt x="1642" y="580"/>
                    </a:lnTo>
                    <a:lnTo>
                      <a:pt x="1631" y="585"/>
                    </a:lnTo>
                    <a:lnTo>
                      <a:pt x="1622" y="590"/>
                    </a:lnTo>
                    <a:lnTo>
                      <a:pt x="1613" y="595"/>
                    </a:lnTo>
                    <a:lnTo>
                      <a:pt x="1605" y="603"/>
                    </a:lnTo>
                    <a:lnTo>
                      <a:pt x="1598" y="610"/>
                    </a:lnTo>
                    <a:lnTo>
                      <a:pt x="1586" y="624"/>
                    </a:lnTo>
                    <a:lnTo>
                      <a:pt x="1579" y="636"/>
                    </a:lnTo>
                    <a:lnTo>
                      <a:pt x="1573" y="645"/>
                    </a:lnTo>
                    <a:lnTo>
                      <a:pt x="1566" y="654"/>
                    </a:lnTo>
                    <a:lnTo>
                      <a:pt x="1562" y="656"/>
                    </a:lnTo>
                    <a:lnTo>
                      <a:pt x="1559" y="660"/>
                    </a:lnTo>
                    <a:lnTo>
                      <a:pt x="1555" y="661"/>
                    </a:lnTo>
                    <a:lnTo>
                      <a:pt x="1551" y="662"/>
                    </a:lnTo>
                    <a:lnTo>
                      <a:pt x="1544" y="663"/>
                    </a:lnTo>
                    <a:lnTo>
                      <a:pt x="1537" y="667"/>
                    </a:lnTo>
                    <a:lnTo>
                      <a:pt x="1529" y="672"/>
                    </a:lnTo>
                    <a:lnTo>
                      <a:pt x="1519" y="679"/>
                    </a:lnTo>
                    <a:lnTo>
                      <a:pt x="1509" y="691"/>
                    </a:lnTo>
                    <a:lnTo>
                      <a:pt x="1499" y="702"/>
                    </a:lnTo>
                    <a:lnTo>
                      <a:pt x="1491" y="716"/>
                    </a:lnTo>
                    <a:lnTo>
                      <a:pt x="1487" y="727"/>
                    </a:lnTo>
                    <a:lnTo>
                      <a:pt x="1485" y="732"/>
                    </a:lnTo>
                    <a:lnTo>
                      <a:pt x="1484" y="736"/>
                    </a:lnTo>
                    <a:lnTo>
                      <a:pt x="1481" y="738"/>
                    </a:lnTo>
                    <a:lnTo>
                      <a:pt x="1479" y="740"/>
                    </a:lnTo>
                    <a:lnTo>
                      <a:pt x="1478" y="740"/>
                    </a:lnTo>
                    <a:lnTo>
                      <a:pt x="1475" y="740"/>
                    </a:lnTo>
                    <a:lnTo>
                      <a:pt x="1473" y="739"/>
                    </a:lnTo>
                    <a:lnTo>
                      <a:pt x="1472" y="737"/>
                    </a:lnTo>
                    <a:lnTo>
                      <a:pt x="1469" y="732"/>
                    </a:lnTo>
                    <a:lnTo>
                      <a:pt x="1467" y="724"/>
                    </a:lnTo>
                    <a:lnTo>
                      <a:pt x="1465" y="716"/>
                    </a:lnTo>
                    <a:lnTo>
                      <a:pt x="1465" y="706"/>
                    </a:lnTo>
                    <a:lnTo>
                      <a:pt x="1463" y="698"/>
                    </a:lnTo>
                    <a:lnTo>
                      <a:pt x="1461" y="692"/>
                    </a:lnTo>
                    <a:lnTo>
                      <a:pt x="1460" y="689"/>
                    </a:lnTo>
                    <a:lnTo>
                      <a:pt x="1458" y="688"/>
                    </a:lnTo>
                    <a:lnTo>
                      <a:pt x="1455" y="687"/>
                    </a:lnTo>
                    <a:lnTo>
                      <a:pt x="1453" y="687"/>
                    </a:lnTo>
                    <a:lnTo>
                      <a:pt x="1447" y="688"/>
                    </a:lnTo>
                    <a:lnTo>
                      <a:pt x="1441" y="691"/>
                    </a:lnTo>
                    <a:lnTo>
                      <a:pt x="1435" y="697"/>
                    </a:lnTo>
                    <a:lnTo>
                      <a:pt x="1428" y="704"/>
                    </a:lnTo>
                    <a:lnTo>
                      <a:pt x="1419" y="711"/>
                    </a:lnTo>
                    <a:lnTo>
                      <a:pt x="1412" y="717"/>
                    </a:lnTo>
                    <a:lnTo>
                      <a:pt x="1408" y="719"/>
                    </a:lnTo>
                    <a:lnTo>
                      <a:pt x="1404" y="720"/>
                    </a:lnTo>
                    <a:lnTo>
                      <a:pt x="1400" y="720"/>
                    </a:lnTo>
                    <a:lnTo>
                      <a:pt x="1396" y="719"/>
                    </a:lnTo>
                    <a:lnTo>
                      <a:pt x="1392" y="718"/>
                    </a:lnTo>
                    <a:lnTo>
                      <a:pt x="1389" y="716"/>
                    </a:lnTo>
                    <a:lnTo>
                      <a:pt x="1386" y="713"/>
                    </a:lnTo>
                    <a:lnTo>
                      <a:pt x="1384" y="710"/>
                    </a:lnTo>
                    <a:lnTo>
                      <a:pt x="1379" y="701"/>
                    </a:lnTo>
                    <a:lnTo>
                      <a:pt x="1373" y="688"/>
                    </a:lnTo>
                    <a:lnTo>
                      <a:pt x="1371" y="682"/>
                    </a:lnTo>
                    <a:lnTo>
                      <a:pt x="1366" y="678"/>
                    </a:lnTo>
                    <a:lnTo>
                      <a:pt x="1361" y="674"/>
                    </a:lnTo>
                    <a:lnTo>
                      <a:pt x="1356" y="672"/>
                    </a:lnTo>
                    <a:lnTo>
                      <a:pt x="1352" y="670"/>
                    </a:lnTo>
                    <a:lnTo>
                      <a:pt x="1347" y="670"/>
                    </a:lnTo>
                    <a:lnTo>
                      <a:pt x="1342" y="670"/>
                    </a:lnTo>
                    <a:lnTo>
                      <a:pt x="1337" y="672"/>
                    </a:lnTo>
                    <a:lnTo>
                      <a:pt x="1333" y="675"/>
                    </a:lnTo>
                    <a:lnTo>
                      <a:pt x="1328" y="679"/>
                    </a:lnTo>
                    <a:lnTo>
                      <a:pt x="1322" y="685"/>
                    </a:lnTo>
                    <a:lnTo>
                      <a:pt x="1317" y="691"/>
                    </a:lnTo>
                    <a:lnTo>
                      <a:pt x="1305" y="706"/>
                    </a:lnTo>
                    <a:lnTo>
                      <a:pt x="1295" y="720"/>
                    </a:lnTo>
                    <a:lnTo>
                      <a:pt x="1289" y="727"/>
                    </a:lnTo>
                    <a:lnTo>
                      <a:pt x="1283" y="732"/>
                    </a:lnTo>
                    <a:lnTo>
                      <a:pt x="1278" y="737"/>
                    </a:lnTo>
                    <a:lnTo>
                      <a:pt x="1273" y="739"/>
                    </a:lnTo>
                    <a:lnTo>
                      <a:pt x="1269" y="742"/>
                    </a:lnTo>
                    <a:lnTo>
                      <a:pt x="1264" y="742"/>
                    </a:lnTo>
                    <a:lnTo>
                      <a:pt x="1259" y="742"/>
                    </a:lnTo>
                    <a:lnTo>
                      <a:pt x="1255" y="742"/>
                    </a:lnTo>
                    <a:lnTo>
                      <a:pt x="1252" y="740"/>
                    </a:lnTo>
                    <a:lnTo>
                      <a:pt x="1247" y="738"/>
                    </a:lnTo>
                    <a:lnTo>
                      <a:pt x="1244" y="735"/>
                    </a:lnTo>
                    <a:lnTo>
                      <a:pt x="1240" y="731"/>
                    </a:lnTo>
                    <a:lnTo>
                      <a:pt x="1233" y="724"/>
                    </a:lnTo>
                    <a:lnTo>
                      <a:pt x="1228" y="716"/>
                    </a:lnTo>
                    <a:lnTo>
                      <a:pt x="1223" y="708"/>
                    </a:lnTo>
                    <a:lnTo>
                      <a:pt x="1219" y="702"/>
                    </a:lnTo>
                    <a:lnTo>
                      <a:pt x="1216" y="700"/>
                    </a:lnTo>
                    <a:lnTo>
                      <a:pt x="1214" y="699"/>
                    </a:lnTo>
                    <a:lnTo>
                      <a:pt x="1213" y="699"/>
                    </a:lnTo>
                    <a:lnTo>
                      <a:pt x="1210" y="701"/>
                    </a:lnTo>
                    <a:lnTo>
                      <a:pt x="1207" y="708"/>
                    </a:lnTo>
                    <a:lnTo>
                      <a:pt x="1204" y="718"/>
                    </a:lnTo>
                    <a:lnTo>
                      <a:pt x="1202" y="727"/>
                    </a:lnTo>
                    <a:lnTo>
                      <a:pt x="1197" y="738"/>
                    </a:lnTo>
                    <a:lnTo>
                      <a:pt x="1195" y="743"/>
                    </a:lnTo>
                    <a:lnTo>
                      <a:pt x="1192" y="745"/>
                    </a:lnTo>
                    <a:lnTo>
                      <a:pt x="1189" y="746"/>
                    </a:lnTo>
                    <a:lnTo>
                      <a:pt x="1184" y="748"/>
                    </a:lnTo>
                    <a:lnTo>
                      <a:pt x="1175" y="746"/>
                    </a:lnTo>
                    <a:lnTo>
                      <a:pt x="1162" y="743"/>
                    </a:lnTo>
                    <a:lnTo>
                      <a:pt x="1154" y="743"/>
                    </a:lnTo>
                    <a:lnTo>
                      <a:pt x="1148" y="744"/>
                    </a:lnTo>
                    <a:lnTo>
                      <a:pt x="1143" y="746"/>
                    </a:lnTo>
                    <a:lnTo>
                      <a:pt x="1138" y="751"/>
                    </a:lnTo>
                    <a:lnTo>
                      <a:pt x="1128" y="761"/>
                    </a:lnTo>
                    <a:lnTo>
                      <a:pt x="1122" y="771"/>
                    </a:lnTo>
                    <a:lnTo>
                      <a:pt x="1118" y="780"/>
                    </a:lnTo>
                    <a:lnTo>
                      <a:pt x="1116" y="786"/>
                    </a:lnTo>
                    <a:lnTo>
                      <a:pt x="1116" y="789"/>
                    </a:lnTo>
                    <a:lnTo>
                      <a:pt x="1118" y="792"/>
                    </a:lnTo>
                    <a:lnTo>
                      <a:pt x="1120" y="794"/>
                    </a:lnTo>
                    <a:lnTo>
                      <a:pt x="1123" y="798"/>
                    </a:lnTo>
                    <a:lnTo>
                      <a:pt x="1132" y="803"/>
                    </a:lnTo>
                    <a:lnTo>
                      <a:pt x="1143" y="811"/>
                    </a:lnTo>
                    <a:lnTo>
                      <a:pt x="1153" y="819"/>
                    </a:lnTo>
                    <a:lnTo>
                      <a:pt x="1163" y="828"/>
                    </a:lnTo>
                    <a:lnTo>
                      <a:pt x="1167" y="833"/>
                    </a:lnTo>
                    <a:lnTo>
                      <a:pt x="1170" y="839"/>
                    </a:lnTo>
                    <a:lnTo>
                      <a:pt x="1172" y="844"/>
                    </a:lnTo>
                    <a:lnTo>
                      <a:pt x="1175" y="849"/>
                    </a:lnTo>
                    <a:lnTo>
                      <a:pt x="1176" y="861"/>
                    </a:lnTo>
                    <a:lnTo>
                      <a:pt x="1177" y="878"/>
                    </a:lnTo>
                    <a:lnTo>
                      <a:pt x="1177" y="888"/>
                    </a:lnTo>
                    <a:lnTo>
                      <a:pt x="1176" y="894"/>
                    </a:lnTo>
                    <a:lnTo>
                      <a:pt x="1175" y="900"/>
                    </a:lnTo>
                    <a:lnTo>
                      <a:pt x="1173" y="903"/>
                    </a:lnTo>
                    <a:lnTo>
                      <a:pt x="1170" y="909"/>
                    </a:lnTo>
                    <a:lnTo>
                      <a:pt x="1165" y="918"/>
                    </a:lnTo>
                    <a:lnTo>
                      <a:pt x="1163" y="921"/>
                    </a:lnTo>
                    <a:lnTo>
                      <a:pt x="1163" y="925"/>
                    </a:lnTo>
                    <a:lnTo>
                      <a:pt x="1164" y="927"/>
                    </a:lnTo>
                    <a:lnTo>
                      <a:pt x="1165" y="929"/>
                    </a:lnTo>
                    <a:lnTo>
                      <a:pt x="1169" y="937"/>
                    </a:lnTo>
                    <a:lnTo>
                      <a:pt x="1172" y="947"/>
                    </a:lnTo>
                    <a:lnTo>
                      <a:pt x="1173" y="954"/>
                    </a:lnTo>
                    <a:lnTo>
                      <a:pt x="1173" y="962"/>
                    </a:lnTo>
                    <a:lnTo>
                      <a:pt x="1172" y="970"/>
                    </a:lnTo>
                    <a:lnTo>
                      <a:pt x="1171" y="977"/>
                    </a:lnTo>
                    <a:lnTo>
                      <a:pt x="1169" y="984"/>
                    </a:lnTo>
                    <a:lnTo>
                      <a:pt x="1166" y="991"/>
                    </a:lnTo>
                    <a:lnTo>
                      <a:pt x="1163" y="997"/>
                    </a:lnTo>
                    <a:lnTo>
                      <a:pt x="1158" y="1001"/>
                    </a:lnTo>
                    <a:lnTo>
                      <a:pt x="1153" y="1004"/>
                    </a:lnTo>
                    <a:lnTo>
                      <a:pt x="1147" y="1008"/>
                    </a:lnTo>
                    <a:lnTo>
                      <a:pt x="1140" y="1010"/>
                    </a:lnTo>
                    <a:lnTo>
                      <a:pt x="1134" y="1013"/>
                    </a:lnTo>
                    <a:lnTo>
                      <a:pt x="1122" y="1015"/>
                    </a:lnTo>
                    <a:lnTo>
                      <a:pt x="1113" y="1019"/>
                    </a:lnTo>
                    <a:lnTo>
                      <a:pt x="1112" y="1021"/>
                    </a:lnTo>
                    <a:lnTo>
                      <a:pt x="1109" y="1022"/>
                    </a:lnTo>
                    <a:lnTo>
                      <a:pt x="1109" y="1025"/>
                    </a:lnTo>
                    <a:lnTo>
                      <a:pt x="1109" y="1027"/>
                    </a:lnTo>
                    <a:lnTo>
                      <a:pt x="1110" y="1032"/>
                    </a:lnTo>
                    <a:lnTo>
                      <a:pt x="1115" y="1035"/>
                    </a:lnTo>
                    <a:lnTo>
                      <a:pt x="1120" y="1040"/>
                    </a:lnTo>
                    <a:lnTo>
                      <a:pt x="1126" y="1045"/>
                    </a:lnTo>
                    <a:lnTo>
                      <a:pt x="1129" y="1052"/>
                    </a:lnTo>
                    <a:lnTo>
                      <a:pt x="1134" y="1061"/>
                    </a:lnTo>
                    <a:lnTo>
                      <a:pt x="1138" y="1071"/>
                    </a:lnTo>
                    <a:lnTo>
                      <a:pt x="1141" y="1079"/>
                    </a:lnTo>
                    <a:lnTo>
                      <a:pt x="1144" y="1082"/>
                    </a:lnTo>
                    <a:lnTo>
                      <a:pt x="1146" y="1084"/>
                    </a:lnTo>
                    <a:lnTo>
                      <a:pt x="1148" y="1085"/>
                    </a:lnTo>
                    <a:lnTo>
                      <a:pt x="1151" y="1086"/>
                    </a:lnTo>
                    <a:lnTo>
                      <a:pt x="1154" y="1085"/>
                    </a:lnTo>
                    <a:lnTo>
                      <a:pt x="1159" y="1084"/>
                    </a:lnTo>
                    <a:lnTo>
                      <a:pt x="1163" y="1080"/>
                    </a:lnTo>
                    <a:lnTo>
                      <a:pt x="1167" y="1073"/>
                    </a:lnTo>
                    <a:lnTo>
                      <a:pt x="1171" y="1063"/>
                    </a:lnTo>
                    <a:lnTo>
                      <a:pt x="1176" y="1051"/>
                    </a:lnTo>
                    <a:lnTo>
                      <a:pt x="1182" y="1040"/>
                    </a:lnTo>
                    <a:lnTo>
                      <a:pt x="1187" y="1032"/>
                    </a:lnTo>
                    <a:lnTo>
                      <a:pt x="1194" y="1027"/>
                    </a:lnTo>
                    <a:lnTo>
                      <a:pt x="1202" y="1025"/>
                    </a:lnTo>
                    <a:lnTo>
                      <a:pt x="1206" y="1023"/>
                    </a:lnTo>
                    <a:lnTo>
                      <a:pt x="1208" y="1023"/>
                    </a:lnTo>
                    <a:lnTo>
                      <a:pt x="1211" y="1025"/>
                    </a:lnTo>
                    <a:lnTo>
                      <a:pt x="1213" y="1026"/>
                    </a:lnTo>
                    <a:lnTo>
                      <a:pt x="1215" y="1032"/>
                    </a:lnTo>
                    <a:lnTo>
                      <a:pt x="1215" y="1041"/>
                    </a:lnTo>
                    <a:lnTo>
                      <a:pt x="1215" y="1054"/>
                    </a:lnTo>
                    <a:lnTo>
                      <a:pt x="1215" y="1069"/>
                    </a:lnTo>
                    <a:lnTo>
                      <a:pt x="1216" y="1077"/>
                    </a:lnTo>
                    <a:lnTo>
                      <a:pt x="1219" y="1083"/>
                    </a:lnTo>
                    <a:lnTo>
                      <a:pt x="1222" y="1088"/>
                    </a:lnTo>
                    <a:lnTo>
                      <a:pt x="1227" y="1092"/>
                    </a:lnTo>
                    <a:lnTo>
                      <a:pt x="1236" y="1099"/>
                    </a:lnTo>
                    <a:lnTo>
                      <a:pt x="1247" y="1103"/>
                    </a:lnTo>
                    <a:lnTo>
                      <a:pt x="1257" y="1105"/>
                    </a:lnTo>
                    <a:lnTo>
                      <a:pt x="1266" y="1109"/>
                    </a:lnTo>
                    <a:lnTo>
                      <a:pt x="1271" y="1110"/>
                    </a:lnTo>
                    <a:lnTo>
                      <a:pt x="1274" y="1113"/>
                    </a:lnTo>
                    <a:lnTo>
                      <a:pt x="1278" y="1115"/>
                    </a:lnTo>
                    <a:lnTo>
                      <a:pt x="1282" y="1118"/>
                    </a:lnTo>
                    <a:lnTo>
                      <a:pt x="1288" y="1129"/>
                    </a:lnTo>
                    <a:lnTo>
                      <a:pt x="1295" y="1145"/>
                    </a:lnTo>
                    <a:lnTo>
                      <a:pt x="1297" y="1153"/>
                    </a:lnTo>
                    <a:lnTo>
                      <a:pt x="1298" y="1161"/>
                    </a:lnTo>
                    <a:lnTo>
                      <a:pt x="1298" y="1168"/>
                    </a:lnTo>
                    <a:lnTo>
                      <a:pt x="1297" y="1174"/>
                    </a:lnTo>
                    <a:lnTo>
                      <a:pt x="1295" y="1179"/>
                    </a:lnTo>
                    <a:lnTo>
                      <a:pt x="1293" y="1184"/>
                    </a:lnTo>
                    <a:lnTo>
                      <a:pt x="1293" y="1187"/>
                    </a:lnTo>
                    <a:lnTo>
                      <a:pt x="1295" y="1192"/>
                    </a:lnTo>
                    <a:lnTo>
                      <a:pt x="1298" y="1199"/>
                    </a:lnTo>
                    <a:lnTo>
                      <a:pt x="1304" y="1206"/>
                    </a:lnTo>
                    <a:lnTo>
                      <a:pt x="1307" y="1210"/>
                    </a:lnTo>
                    <a:lnTo>
                      <a:pt x="1308" y="1214"/>
                    </a:lnTo>
                    <a:lnTo>
                      <a:pt x="1309" y="1217"/>
                    </a:lnTo>
                    <a:lnTo>
                      <a:pt x="1310" y="1221"/>
                    </a:lnTo>
                    <a:lnTo>
                      <a:pt x="1309" y="1230"/>
                    </a:lnTo>
                    <a:lnTo>
                      <a:pt x="1308" y="1241"/>
                    </a:lnTo>
                    <a:lnTo>
                      <a:pt x="1307" y="1246"/>
                    </a:lnTo>
                    <a:lnTo>
                      <a:pt x="1308" y="1249"/>
                    </a:lnTo>
                    <a:lnTo>
                      <a:pt x="1310" y="1252"/>
                    </a:lnTo>
                    <a:lnTo>
                      <a:pt x="1313" y="1254"/>
                    </a:lnTo>
                    <a:lnTo>
                      <a:pt x="1315" y="1254"/>
                    </a:lnTo>
                    <a:lnTo>
                      <a:pt x="1318" y="1254"/>
                    </a:lnTo>
                    <a:lnTo>
                      <a:pt x="1322" y="1253"/>
                    </a:lnTo>
                    <a:lnTo>
                      <a:pt x="1326" y="1252"/>
                    </a:lnTo>
                    <a:lnTo>
                      <a:pt x="1333" y="1247"/>
                    </a:lnTo>
                    <a:lnTo>
                      <a:pt x="1340" y="1242"/>
                    </a:lnTo>
                    <a:lnTo>
                      <a:pt x="1347" y="1235"/>
                    </a:lnTo>
                    <a:lnTo>
                      <a:pt x="1352" y="1229"/>
                    </a:lnTo>
                    <a:lnTo>
                      <a:pt x="1356" y="1223"/>
                    </a:lnTo>
                    <a:lnTo>
                      <a:pt x="1360" y="1220"/>
                    </a:lnTo>
                    <a:lnTo>
                      <a:pt x="1361" y="1220"/>
                    </a:lnTo>
                    <a:lnTo>
                      <a:pt x="1364" y="1221"/>
                    </a:lnTo>
                    <a:lnTo>
                      <a:pt x="1366" y="1222"/>
                    </a:lnTo>
                    <a:lnTo>
                      <a:pt x="1368" y="1224"/>
                    </a:lnTo>
                    <a:lnTo>
                      <a:pt x="1372" y="1229"/>
                    </a:lnTo>
                    <a:lnTo>
                      <a:pt x="1374" y="1234"/>
                    </a:lnTo>
                    <a:lnTo>
                      <a:pt x="1376" y="1239"/>
                    </a:lnTo>
                    <a:lnTo>
                      <a:pt x="1378" y="1244"/>
                    </a:lnTo>
                    <a:lnTo>
                      <a:pt x="1380" y="1259"/>
                    </a:lnTo>
                    <a:lnTo>
                      <a:pt x="1381" y="1274"/>
                    </a:lnTo>
                    <a:lnTo>
                      <a:pt x="1383" y="1291"/>
                    </a:lnTo>
                    <a:lnTo>
                      <a:pt x="1385" y="1305"/>
                    </a:lnTo>
                    <a:lnTo>
                      <a:pt x="1386" y="1311"/>
                    </a:lnTo>
                    <a:lnTo>
                      <a:pt x="1390" y="1317"/>
                    </a:lnTo>
                    <a:lnTo>
                      <a:pt x="1393" y="1323"/>
                    </a:lnTo>
                    <a:lnTo>
                      <a:pt x="1398" y="1328"/>
                    </a:lnTo>
                    <a:lnTo>
                      <a:pt x="1409" y="1336"/>
                    </a:lnTo>
                    <a:lnTo>
                      <a:pt x="1418" y="1340"/>
                    </a:lnTo>
                    <a:lnTo>
                      <a:pt x="1424" y="1343"/>
                    </a:lnTo>
                    <a:lnTo>
                      <a:pt x="1428" y="1345"/>
                    </a:lnTo>
                    <a:lnTo>
                      <a:pt x="1431" y="1349"/>
                    </a:lnTo>
                    <a:lnTo>
                      <a:pt x="1434" y="1354"/>
                    </a:lnTo>
                    <a:lnTo>
                      <a:pt x="1442" y="1362"/>
                    </a:lnTo>
                    <a:lnTo>
                      <a:pt x="1450" y="1370"/>
                    </a:lnTo>
                    <a:lnTo>
                      <a:pt x="1453" y="1374"/>
                    </a:lnTo>
                    <a:lnTo>
                      <a:pt x="1454" y="1379"/>
                    </a:lnTo>
                    <a:lnTo>
                      <a:pt x="1454" y="1384"/>
                    </a:lnTo>
                    <a:lnTo>
                      <a:pt x="1453" y="1388"/>
                    </a:lnTo>
                    <a:lnTo>
                      <a:pt x="1447" y="1399"/>
                    </a:lnTo>
                    <a:lnTo>
                      <a:pt x="1441" y="1410"/>
                    </a:lnTo>
                    <a:lnTo>
                      <a:pt x="1435" y="1422"/>
                    </a:lnTo>
                    <a:lnTo>
                      <a:pt x="1431" y="1435"/>
                    </a:lnTo>
                    <a:lnTo>
                      <a:pt x="1429" y="1449"/>
                    </a:lnTo>
                    <a:lnTo>
                      <a:pt x="1428" y="1461"/>
                    </a:lnTo>
                    <a:lnTo>
                      <a:pt x="1429" y="1467"/>
                    </a:lnTo>
                    <a:lnTo>
                      <a:pt x="1430" y="1473"/>
                    </a:lnTo>
                    <a:lnTo>
                      <a:pt x="1431" y="1480"/>
                    </a:lnTo>
                    <a:lnTo>
                      <a:pt x="1434" y="1486"/>
                    </a:lnTo>
                    <a:lnTo>
                      <a:pt x="1440" y="1496"/>
                    </a:lnTo>
                    <a:lnTo>
                      <a:pt x="1446" y="1505"/>
                    </a:lnTo>
                    <a:lnTo>
                      <a:pt x="1448" y="1508"/>
                    </a:lnTo>
                    <a:lnTo>
                      <a:pt x="1449" y="1511"/>
                    </a:lnTo>
                    <a:lnTo>
                      <a:pt x="1450" y="1514"/>
                    </a:lnTo>
                    <a:lnTo>
                      <a:pt x="1450" y="1517"/>
                    </a:lnTo>
                    <a:lnTo>
                      <a:pt x="1449" y="1519"/>
                    </a:lnTo>
                    <a:lnTo>
                      <a:pt x="1448" y="1521"/>
                    </a:lnTo>
                    <a:lnTo>
                      <a:pt x="1446" y="1524"/>
                    </a:lnTo>
                    <a:lnTo>
                      <a:pt x="1442" y="1526"/>
                    </a:lnTo>
                    <a:lnTo>
                      <a:pt x="1440" y="1527"/>
                    </a:lnTo>
                    <a:lnTo>
                      <a:pt x="1439" y="1531"/>
                    </a:lnTo>
                    <a:lnTo>
                      <a:pt x="1437" y="1533"/>
                    </a:lnTo>
                    <a:lnTo>
                      <a:pt x="1436" y="1537"/>
                    </a:lnTo>
                    <a:lnTo>
                      <a:pt x="1435" y="1539"/>
                    </a:lnTo>
                    <a:lnTo>
                      <a:pt x="1434" y="1542"/>
                    </a:lnTo>
                    <a:lnTo>
                      <a:pt x="1431" y="1543"/>
                    </a:lnTo>
                    <a:lnTo>
                      <a:pt x="1428" y="1544"/>
                    </a:lnTo>
                    <a:lnTo>
                      <a:pt x="1419" y="1545"/>
                    </a:lnTo>
                    <a:lnTo>
                      <a:pt x="1415" y="1549"/>
                    </a:lnTo>
                    <a:lnTo>
                      <a:pt x="1412" y="1551"/>
                    </a:lnTo>
                    <a:lnTo>
                      <a:pt x="1411" y="1553"/>
                    </a:lnTo>
                    <a:lnTo>
                      <a:pt x="1411" y="1557"/>
                    </a:lnTo>
                    <a:lnTo>
                      <a:pt x="1411" y="1559"/>
                    </a:lnTo>
                    <a:lnTo>
                      <a:pt x="1414" y="1563"/>
                    </a:lnTo>
                    <a:lnTo>
                      <a:pt x="1417" y="1564"/>
                    </a:lnTo>
                    <a:lnTo>
                      <a:pt x="1421" y="1565"/>
                    </a:lnTo>
                    <a:lnTo>
                      <a:pt x="1424" y="1565"/>
                    </a:lnTo>
                    <a:lnTo>
                      <a:pt x="1428" y="1567"/>
                    </a:lnTo>
                    <a:lnTo>
                      <a:pt x="1430" y="1568"/>
                    </a:lnTo>
                    <a:lnTo>
                      <a:pt x="1433" y="1570"/>
                    </a:lnTo>
                    <a:lnTo>
                      <a:pt x="1434" y="1574"/>
                    </a:lnTo>
                    <a:lnTo>
                      <a:pt x="1435" y="1587"/>
                    </a:lnTo>
                    <a:lnTo>
                      <a:pt x="1436" y="1607"/>
                    </a:lnTo>
                    <a:lnTo>
                      <a:pt x="1436" y="1612"/>
                    </a:lnTo>
                    <a:lnTo>
                      <a:pt x="1436" y="1615"/>
                    </a:lnTo>
                    <a:lnTo>
                      <a:pt x="1435" y="1616"/>
                    </a:lnTo>
                    <a:lnTo>
                      <a:pt x="1434" y="1618"/>
                    </a:lnTo>
                    <a:lnTo>
                      <a:pt x="1421" y="1624"/>
                    </a:lnTo>
                    <a:lnTo>
                      <a:pt x="1408" y="1631"/>
                    </a:lnTo>
                    <a:lnTo>
                      <a:pt x="1405" y="1636"/>
                    </a:lnTo>
                    <a:lnTo>
                      <a:pt x="1403" y="1640"/>
                    </a:lnTo>
                    <a:lnTo>
                      <a:pt x="1400" y="1647"/>
                    </a:lnTo>
                    <a:lnTo>
                      <a:pt x="1399" y="1655"/>
                    </a:lnTo>
                    <a:lnTo>
                      <a:pt x="1396" y="1669"/>
                    </a:lnTo>
                    <a:lnTo>
                      <a:pt x="1391" y="1682"/>
                    </a:lnTo>
                    <a:lnTo>
                      <a:pt x="1385" y="1694"/>
                    </a:lnTo>
                    <a:lnTo>
                      <a:pt x="1380" y="1707"/>
                    </a:lnTo>
                    <a:lnTo>
                      <a:pt x="1379" y="1714"/>
                    </a:lnTo>
                    <a:lnTo>
                      <a:pt x="1378" y="1721"/>
                    </a:lnTo>
                    <a:lnTo>
                      <a:pt x="1378" y="1728"/>
                    </a:lnTo>
                    <a:lnTo>
                      <a:pt x="1378" y="1734"/>
                    </a:lnTo>
                    <a:lnTo>
                      <a:pt x="1378" y="1740"/>
                    </a:lnTo>
                    <a:lnTo>
                      <a:pt x="1377" y="1745"/>
                    </a:lnTo>
                    <a:lnTo>
                      <a:pt x="1373" y="1747"/>
                    </a:lnTo>
                    <a:lnTo>
                      <a:pt x="1370" y="1748"/>
                    </a:lnTo>
                    <a:lnTo>
                      <a:pt x="1359" y="1750"/>
                    </a:lnTo>
                    <a:lnTo>
                      <a:pt x="1349" y="1751"/>
                    </a:lnTo>
                    <a:lnTo>
                      <a:pt x="1339" y="1752"/>
                    </a:lnTo>
                    <a:lnTo>
                      <a:pt x="1328" y="1753"/>
                    </a:lnTo>
                    <a:lnTo>
                      <a:pt x="1323" y="1753"/>
                    </a:lnTo>
                    <a:lnTo>
                      <a:pt x="1318" y="1752"/>
                    </a:lnTo>
                    <a:lnTo>
                      <a:pt x="1315" y="1750"/>
                    </a:lnTo>
                    <a:lnTo>
                      <a:pt x="1313" y="1747"/>
                    </a:lnTo>
                    <a:lnTo>
                      <a:pt x="1309" y="1740"/>
                    </a:lnTo>
                    <a:lnTo>
                      <a:pt x="1305" y="1734"/>
                    </a:lnTo>
                    <a:lnTo>
                      <a:pt x="1302" y="1732"/>
                    </a:lnTo>
                    <a:lnTo>
                      <a:pt x="1298" y="1731"/>
                    </a:lnTo>
                    <a:lnTo>
                      <a:pt x="1292" y="1729"/>
                    </a:lnTo>
                    <a:lnTo>
                      <a:pt x="1286" y="1728"/>
                    </a:lnTo>
                    <a:lnTo>
                      <a:pt x="1279" y="1728"/>
                    </a:lnTo>
                    <a:lnTo>
                      <a:pt x="1273" y="1729"/>
                    </a:lnTo>
                    <a:lnTo>
                      <a:pt x="1269" y="1731"/>
                    </a:lnTo>
                    <a:lnTo>
                      <a:pt x="1263" y="1733"/>
                    </a:lnTo>
                    <a:lnTo>
                      <a:pt x="1254" y="1738"/>
                    </a:lnTo>
                    <a:lnTo>
                      <a:pt x="1247" y="1739"/>
                    </a:lnTo>
                    <a:lnTo>
                      <a:pt x="1245" y="1738"/>
                    </a:lnTo>
                    <a:lnTo>
                      <a:pt x="1244" y="1737"/>
                    </a:lnTo>
                    <a:lnTo>
                      <a:pt x="1242" y="1734"/>
                    </a:lnTo>
                    <a:lnTo>
                      <a:pt x="1241" y="1731"/>
                    </a:lnTo>
                    <a:lnTo>
                      <a:pt x="1241" y="1722"/>
                    </a:lnTo>
                    <a:lnTo>
                      <a:pt x="1242" y="1712"/>
                    </a:lnTo>
                    <a:lnTo>
                      <a:pt x="1245" y="1700"/>
                    </a:lnTo>
                    <a:lnTo>
                      <a:pt x="1248" y="1687"/>
                    </a:lnTo>
                    <a:lnTo>
                      <a:pt x="1250" y="1671"/>
                    </a:lnTo>
                    <a:lnTo>
                      <a:pt x="1251" y="1651"/>
                    </a:lnTo>
                    <a:lnTo>
                      <a:pt x="1250" y="1641"/>
                    </a:lnTo>
                    <a:lnTo>
                      <a:pt x="1247" y="1632"/>
                    </a:lnTo>
                    <a:lnTo>
                      <a:pt x="1244" y="1626"/>
                    </a:lnTo>
                    <a:lnTo>
                      <a:pt x="1240" y="1620"/>
                    </a:lnTo>
                    <a:lnTo>
                      <a:pt x="1235" y="1618"/>
                    </a:lnTo>
                    <a:lnTo>
                      <a:pt x="1230" y="1616"/>
                    </a:lnTo>
                    <a:lnTo>
                      <a:pt x="1226" y="1616"/>
                    </a:lnTo>
                    <a:lnTo>
                      <a:pt x="1221" y="1619"/>
                    </a:lnTo>
                    <a:lnTo>
                      <a:pt x="1217" y="1624"/>
                    </a:lnTo>
                    <a:lnTo>
                      <a:pt x="1216" y="1628"/>
                    </a:lnTo>
                    <a:lnTo>
                      <a:pt x="1215" y="1634"/>
                    </a:lnTo>
                    <a:lnTo>
                      <a:pt x="1216" y="1640"/>
                    </a:lnTo>
                    <a:lnTo>
                      <a:pt x="1219" y="1653"/>
                    </a:lnTo>
                    <a:lnTo>
                      <a:pt x="1222" y="1665"/>
                    </a:lnTo>
                    <a:lnTo>
                      <a:pt x="1222" y="1671"/>
                    </a:lnTo>
                    <a:lnTo>
                      <a:pt x="1220" y="1676"/>
                    </a:lnTo>
                    <a:lnTo>
                      <a:pt x="1216" y="1681"/>
                    </a:lnTo>
                    <a:lnTo>
                      <a:pt x="1211" y="1684"/>
                    </a:lnTo>
                    <a:lnTo>
                      <a:pt x="1206" y="1688"/>
                    </a:lnTo>
                    <a:lnTo>
                      <a:pt x="1201" y="1690"/>
                    </a:lnTo>
                    <a:lnTo>
                      <a:pt x="1195" y="1691"/>
                    </a:lnTo>
                    <a:lnTo>
                      <a:pt x="1190" y="1690"/>
                    </a:lnTo>
                    <a:lnTo>
                      <a:pt x="1185" y="1689"/>
                    </a:lnTo>
                    <a:lnTo>
                      <a:pt x="1182" y="1687"/>
                    </a:lnTo>
                    <a:lnTo>
                      <a:pt x="1179" y="1684"/>
                    </a:lnTo>
                    <a:lnTo>
                      <a:pt x="1178" y="1681"/>
                    </a:lnTo>
                    <a:lnTo>
                      <a:pt x="1177" y="1677"/>
                    </a:lnTo>
                    <a:lnTo>
                      <a:pt x="1177" y="1672"/>
                    </a:lnTo>
                    <a:lnTo>
                      <a:pt x="1178" y="1668"/>
                    </a:lnTo>
                    <a:lnTo>
                      <a:pt x="1179" y="1662"/>
                    </a:lnTo>
                    <a:lnTo>
                      <a:pt x="1183" y="1652"/>
                    </a:lnTo>
                    <a:lnTo>
                      <a:pt x="1184" y="1643"/>
                    </a:lnTo>
                    <a:lnTo>
                      <a:pt x="1183" y="1633"/>
                    </a:lnTo>
                    <a:lnTo>
                      <a:pt x="1178" y="1620"/>
                    </a:lnTo>
                    <a:lnTo>
                      <a:pt x="1177" y="1612"/>
                    </a:lnTo>
                    <a:lnTo>
                      <a:pt x="1176" y="1605"/>
                    </a:lnTo>
                    <a:lnTo>
                      <a:pt x="1176" y="1599"/>
                    </a:lnTo>
                    <a:lnTo>
                      <a:pt x="1177" y="1593"/>
                    </a:lnTo>
                    <a:lnTo>
                      <a:pt x="1181" y="1583"/>
                    </a:lnTo>
                    <a:lnTo>
                      <a:pt x="1185" y="1574"/>
                    </a:lnTo>
                    <a:lnTo>
                      <a:pt x="1189" y="1563"/>
                    </a:lnTo>
                    <a:lnTo>
                      <a:pt x="1190" y="1552"/>
                    </a:lnTo>
                    <a:lnTo>
                      <a:pt x="1189" y="1548"/>
                    </a:lnTo>
                    <a:lnTo>
                      <a:pt x="1188" y="1544"/>
                    </a:lnTo>
                    <a:lnTo>
                      <a:pt x="1184" y="1543"/>
                    </a:lnTo>
                    <a:lnTo>
                      <a:pt x="1178" y="1542"/>
                    </a:lnTo>
                    <a:lnTo>
                      <a:pt x="1166" y="1543"/>
                    </a:lnTo>
                    <a:lnTo>
                      <a:pt x="1154" y="1546"/>
                    </a:lnTo>
                    <a:lnTo>
                      <a:pt x="1146" y="1550"/>
                    </a:lnTo>
                    <a:lnTo>
                      <a:pt x="1141" y="1552"/>
                    </a:lnTo>
                    <a:lnTo>
                      <a:pt x="1137" y="1552"/>
                    </a:lnTo>
                    <a:lnTo>
                      <a:pt x="1129" y="1549"/>
                    </a:lnTo>
                    <a:lnTo>
                      <a:pt x="1120" y="1545"/>
                    </a:lnTo>
                    <a:lnTo>
                      <a:pt x="1114" y="1543"/>
                    </a:lnTo>
                    <a:lnTo>
                      <a:pt x="1112" y="1542"/>
                    </a:lnTo>
                    <a:lnTo>
                      <a:pt x="1110" y="1539"/>
                    </a:lnTo>
                    <a:lnTo>
                      <a:pt x="1109" y="1537"/>
                    </a:lnTo>
                    <a:lnTo>
                      <a:pt x="1108" y="1533"/>
                    </a:lnTo>
                    <a:lnTo>
                      <a:pt x="1103" y="1517"/>
                    </a:lnTo>
                    <a:lnTo>
                      <a:pt x="1101" y="1500"/>
                    </a:lnTo>
                    <a:lnTo>
                      <a:pt x="1102" y="1488"/>
                    </a:lnTo>
                    <a:lnTo>
                      <a:pt x="1102" y="1470"/>
                    </a:lnTo>
                    <a:lnTo>
                      <a:pt x="1100" y="1455"/>
                    </a:lnTo>
                    <a:lnTo>
                      <a:pt x="1096" y="1435"/>
                    </a:lnTo>
                    <a:lnTo>
                      <a:pt x="1091" y="1412"/>
                    </a:lnTo>
                    <a:lnTo>
                      <a:pt x="1085" y="1392"/>
                    </a:lnTo>
                    <a:lnTo>
                      <a:pt x="1081" y="1378"/>
                    </a:lnTo>
                    <a:lnTo>
                      <a:pt x="1078" y="1370"/>
                    </a:lnTo>
                    <a:lnTo>
                      <a:pt x="1076" y="1369"/>
                    </a:lnTo>
                    <a:lnTo>
                      <a:pt x="1075" y="1369"/>
                    </a:lnTo>
                    <a:lnTo>
                      <a:pt x="1071" y="1372"/>
                    </a:lnTo>
                    <a:lnTo>
                      <a:pt x="1068" y="1374"/>
                    </a:lnTo>
                    <a:lnTo>
                      <a:pt x="1063" y="1376"/>
                    </a:lnTo>
                    <a:lnTo>
                      <a:pt x="1059" y="1379"/>
                    </a:lnTo>
                    <a:lnTo>
                      <a:pt x="1055" y="1382"/>
                    </a:lnTo>
                    <a:lnTo>
                      <a:pt x="1051" y="1382"/>
                    </a:lnTo>
                    <a:lnTo>
                      <a:pt x="1049" y="1380"/>
                    </a:lnTo>
                    <a:lnTo>
                      <a:pt x="1045" y="1378"/>
                    </a:lnTo>
                    <a:lnTo>
                      <a:pt x="1039" y="1372"/>
                    </a:lnTo>
                    <a:lnTo>
                      <a:pt x="1032" y="1367"/>
                    </a:lnTo>
                    <a:lnTo>
                      <a:pt x="1022" y="1362"/>
                    </a:lnTo>
                    <a:lnTo>
                      <a:pt x="1011" y="1359"/>
                    </a:lnTo>
                    <a:lnTo>
                      <a:pt x="1002" y="1359"/>
                    </a:lnTo>
                    <a:lnTo>
                      <a:pt x="994" y="1360"/>
                    </a:lnTo>
                    <a:lnTo>
                      <a:pt x="984" y="1362"/>
                    </a:lnTo>
                    <a:lnTo>
                      <a:pt x="975" y="1366"/>
                    </a:lnTo>
                    <a:lnTo>
                      <a:pt x="957" y="1374"/>
                    </a:lnTo>
                    <a:lnTo>
                      <a:pt x="943" y="1384"/>
                    </a:lnTo>
                    <a:lnTo>
                      <a:pt x="936" y="1387"/>
                    </a:lnTo>
                    <a:lnTo>
                      <a:pt x="929" y="1389"/>
                    </a:lnTo>
                    <a:lnTo>
                      <a:pt x="921" y="1391"/>
                    </a:lnTo>
                    <a:lnTo>
                      <a:pt x="915" y="1389"/>
                    </a:lnTo>
                    <a:lnTo>
                      <a:pt x="908" y="1389"/>
                    </a:lnTo>
                    <a:lnTo>
                      <a:pt x="904" y="1387"/>
                    </a:lnTo>
                    <a:lnTo>
                      <a:pt x="899" y="1384"/>
                    </a:lnTo>
                    <a:lnTo>
                      <a:pt x="895" y="1380"/>
                    </a:lnTo>
                    <a:lnTo>
                      <a:pt x="892" y="1369"/>
                    </a:lnTo>
                    <a:lnTo>
                      <a:pt x="889" y="1354"/>
                    </a:lnTo>
                    <a:lnTo>
                      <a:pt x="887" y="1338"/>
                    </a:lnTo>
                    <a:lnTo>
                      <a:pt x="886" y="1322"/>
                    </a:lnTo>
                    <a:lnTo>
                      <a:pt x="885" y="1315"/>
                    </a:lnTo>
                    <a:lnTo>
                      <a:pt x="882" y="1311"/>
                    </a:lnTo>
                    <a:lnTo>
                      <a:pt x="880" y="1309"/>
                    </a:lnTo>
                    <a:lnTo>
                      <a:pt x="876" y="1307"/>
                    </a:lnTo>
                    <a:lnTo>
                      <a:pt x="873" y="1307"/>
                    </a:lnTo>
                    <a:lnTo>
                      <a:pt x="869" y="1309"/>
                    </a:lnTo>
                    <a:lnTo>
                      <a:pt x="866" y="1311"/>
                    </a:lnTo>
                    <a:lnTo>
                      <a:pt x="862" y="1313"/>
                    </a:lnTo>
                    <a:lnTo>
                      <a:pt x="856" y="1318"/>
                    </a:lnTo>
                    <a:lnTo>
                      <a:pt x="850" y="1321"/>
                    </a:lnTo>
                    <a:lnTo>
                      <a:pt x="842" y="1322"/>
                    </a:lnTo>
                    <a:lnTo>
                      <a:pt x="832" y="1322"/>
                    </a:lnTo>
                    <a:lnTo>
                      <a:pt x="823" y="1321"/>
                    </a:lnTo>
                    <a:lnTo>
                      <a:pt x="816" y="1318"/>
                    </a:lnTo>
                    <a:lnTo>
                      <a:pt x="811" y="1313"/>
                    </a:lnTo>
                    <a:lnTo>
                      <a:pt x="807" y="1307"/>
                    </a:lnTo>
                    <a:lnTo>
                      <a:pt x="805" y="1305"/>
                    </a:lnTo>
                    <a:lnTo>
                      <a:pt x="803" y="1303"/>
                    </a:lnTo>
                    <a:lnTo>
                      <a:pt x="800" y="1302"/>
                    </a:lnTo>
                    <a:lnTo>
                      <a:pt x="798" y="1300"/>
                    </a:lnTo>
                    <a:lnTo>
                      <a:pt x="792" y="1302"/>
                    </a:lnTo>
                    <a:lnTo>
                      <a:pt x="784" y="1306"/>
                    </a:lnTo>
                    <a:lnTo>
                      <a:pt x="773" y="1312"/>
                    </a:lnTo>
                    <a:lnTo>
                      <a:pt x="762" y="1318"/>
                    </a:lnTo>
                    <a:lnTo>
                      <a:pt x="753" y="1325"/>
                    </a:lnTo>
                    <a:lnTo>
                      <a:pt x="743" y="1331"/>
                    </a:lnTo>
                    <a:lnTo>
                      <a:pt x="736" y="1336"/>
                    </a:lnTo>
                    <a:lnTo>
                      <a:pt x="732" y="1342"/>
                    </a:lnTo>
                    <a:lnTo>
                      <a:pt x="731" y="1344"/>
                    </a:lnTo>
                    <a:lnTo>
                      <a:pt x="731" y="1347"/>
                    </a:lnTo>
                    <a:lnTo>
                      <a:pt x="732" y="1350"/>
                    </a:lnTo>
                    <a:lnTo>
                      <a:pt x="734" y="1354"/>
                    </a:lnTo>
                    <a:lnTo>
                      <a:pt x="736" y="1367"/>
                    </a:lnTo>
                    <a:lnTo>
                      <a:pt x="738" y="1384"/>
                    </a:lnTo>
                    <a:lnTo>
                      <a:pt x="740" y="1388"/>
                    </a:lnTo>
                    <a:lnTo>
                      <a:pt x="741" y="1392"/>
                    </a:lnTo>
                    <a:lnTo>
                      <a:pt x="743" y="1395"/>
                    </a:lnTo>
                    <a:lnTo>
                      <a:pt x="747" y="1399"/>
                    </a:lnTo>
                    <a:lnTo>
                      <a:pt x="753" y="1406"/>
                    </a:lnTo>
                    <a:lnTo>
                      <a:pt x="761" y="1413"/>
                    </a:lnTo>
                    <a:lnTo>
                      <a:pt x="764" y="1418"/>
                    </a:lnTo>
                    <a:lnTo>
                      <a:pt x="766" y="1422"/>
                    </a:lnTo>
                    <a:lnTo>
                      <a:pt x="767" y="1425"/>
                    </a:lnTo>
                    <a:lnTo>
                      <a:pt x="764" y="1429"/>
                    </a:lnTo>
                    <a:lnTo>
                      <a:pt x="762" y="1432"/>
                    </a:lnTo>
                    <a:lnTo>
                      <a:pt x="759" y="1436"/>
                    </a:lnTo>
                    <a:lnTo>
                      <a:pt x="754" y="1439"/>
                    </a:lnTo>
                    <a:lnTo>
                      <a:pt x="748" y="1442"/>
                    </a:lnTo>
                    <a:lnTo>
                      <a:pt x="735" y="1449"/>
                    </a:lnTo>
                    <a:lnTo>
                      <a:pt x="723" y="1456"/>
                    </a:lnTo>
                    <a:lnTo>
                      <a:pt x="711" y="1464"/>
                    </a:lnTo>
                    <a:lnTo>
                      <a:pt x="700" y="1473"/>
                    </a:lnTo>
                    <a:lnTo>
                      <a:pt x="696" y="1476"/>
                    </a:lnTo>
                    <a:lnTo>
                      <a:pt x="692" y="1479"/>
                    </a:lnTo>
                    <a:close/>
                  </a:path>
                </a:pathLst>
              </a:custGeom>
              <a:grpFill/>
              <a:ln w="3175">
                <a:solidFill>
                  <a:schemeClr val="bg1"/>
                </a:solidFill>
                <a:round/>
                <a:headEnd/>
                <a:tailEnd/>
              </a:ln>
            </p:spPr>
            <p:txBody>
              <a:bodyPr/>
              <a:lstStyle/>
              <a:p>
                <a:endParaRPr lang="zh-CN" altLang="en-US">
                  <a:cs typeface="+mn-ea"/>
                  <a:sym typeface="+mn-lt"/>
                </a:endParaRPr>
              </a:p>
            </p:txBody>
          </p:sp>
          <p:sp>
            <p:nvSpPr>
              <p:cNvPr id="209" name="广西">
                <a:extLst>
                  <a:ext uri="{FF2B5EF4-FFF2-40B4-BE49-F238E27FC236}">
                    <a16:creationId xmlns="" xmlns:a16="http://schemas.microsoft.com/office/drawing/2014/main" id="{50AF1199-35DF-4B7B-B2FC-8775EB896D7D}"/>
                  </a:ext>
                </a:extLst>
              </p:cNvPr>
              <p:cNvSpPr>
                <a:spLocks/>
              </p:cNvSpPr>
              <p:nvPr/>
            </p:nvSpPr>
            <p:spPr bwMode="auto">
              <a:xfrm>
                <a:off x="5168963" y="5191396"/>
                <a:ext cx="790585" cy="571530"/>
              </a:xfrm>
              <a:custGeom>
                <a:avLst/>
                <a:gdLst>
                  <a:gd name="T0" fmla="*/ 1018 w 2980"/>
                  <a:gd name="T1" fmla="*/ 1986 h 2145"/>
                  <a:gd name="T2" fmla="*/ 879 w 2980"/>
                  <a:gd name="T3" fmla="*/ 1879 h 2145"/>
                  <a:gd name="T4" fmla="*/ 786 w 2980"/>
                  <a:gd name="T5" fmla="*/ 1722 h 2145"/>
                  <a:gd name="T6" fmla="*/ 867 w 2980"/>
                  <a:gd name="T7" fmla="*/ 1563 h 2145"/>
                  <a:gd name="T8" fmla="*/ 768 w 2980"/>
                  <a:gd name="T9" fmla="*/ 1472 h 2145"/>
                  <a:gd name="T10" fmla="*/ 558 w 2980"/>
                  <a:gd name="T11" fmla="*/ 1450 h 2145"/>
                  <a:gd name="T12" fmla="*/ 427 w 2980"/>
                  <a:gd name="T13" fmla="*/ 1403 h 2145"/>
                  <a:gd name="T14" fmla="*/ 413 w 2980"/>
                  <a:gd name="T15" fmla="*/ 1291 h 2145"/>
                  <a:gd name="T16" fmla="*/ 499 w 2980"/>
                  <a:gd name="T17" fmla="*/ 1229 h 2145"/>
                  <a:gd name="T18" fmla="*/ 602 w 2980"/>
                  <a:gd name="T19" fmla="*/ 1225 h 2145"/>
                  <a:gd name="T20" fmla="*/ 617 w 2980"/>
                  <a:gd name="T21" fmla="*/ 976 h 2145"/>
                  <a:gd name="T22" fmla="*/ 500 w 2980"/>
                  <a:gd name="T23" fmla="*/ 983 h 2145"/>
                  <a:gd name="T24" fmla="*/ 408 w 2980"/>
                  <a:gd name="T25" fmla="*/ 940 h 2145"/>
                  <a:gd name="T26" fmla="*/ 340 w 2980"/>
                  <a:gd name="T27" fmla="*/ 955 h 2145"/>
                  <a:gd name="T28" fmla="*/ 269 w 2980"/>
                  <a:gd name="T29" fmla="*/ 871 h 2145"/>
                  <a:gd name="T30" fmla="*/ 112 w 2980"/>
                  <a:gd name="T31" fmla="*/ 783 h 2145"/>
                  <a:gd name="T32" fmla="*/ 19 w 2980"/>
                  <a:gd name="T33" fmla="*/ 776 h 2145"/>
                  <a:gd name="T34" fmla="*/ 86 w 2980"/>
                  <a:gd name="T35" fmla="*/ 708 h 2145"/>
                  <a:gd name="T36" fmla="*/ 220 w 2980"/>
                  <a:gd name="T37" fmla="*/ 624 h 2145"/>
                  <a:gd name="T38" fmla="*/ 353 w 2980"/>
                  <a:gd name="T39" fmla="*/ 589 h 2145"/>
                  <a:gd name="T40" fmla="*/ 491 w 2980"/>
                  <a:gd name="T41" fmla="*/ 669 h 2145"/>
                  <a:gd name="T42" fmla="*/ 641 w 2980"/>
                  <a:gd name="T43" fmla="*/ 694 h 2145"/>
                  <a:gd name="T44" fmla="*/ 757 w 2980"/>
                  <a:gd name="T45" fmla="*/ 584 h 2145"/>
                  <a:gd name="T46" fmla="*/ 980 w 2980"/>
                  <a:gd name="T47" fmla="*/ 480 h 2145"/>
                  <a:gd name="T48" fmla="*/ 1012 w 2980"/>
                  <a:gd name="T49" fmla="*/ 374 h 2145"/>
                  <a:gd name="T50" fmla="*/ 1129 w 2980"/>
                  <a:gd name="T51" fmla="*/ 416 h 2145"/>
                  <a:gd name="T52" fmla="*/ 1255 w 2980"/>
                  <a:gd name="T53" fmla="*/ 458 h 2145"/>
                  <a:gd name="T54" fmla="*/ 1328 w 2980"/>
                  <a:gd name="T55" fmla="*/ 538 h 2145"/>
                  <a:gd name="T56" fmla="*/ 1471 w 2980"/>
                  <a:gd name="T57" fmla="*/ 401 h 2145"/>
                  <a:gd name="T58" fmla="*/ 1613 w 2980"/>
                  <a:gd name="T59" fmla="*/ 444 h 2145"/>
                  <a:gd name="T60" fmla="*/ 1670 w 2980"/>
                  <a:gd name="T61" fmla="*/ 331 h 2145"/>
                  <a:gd name="T62" fmla="*/ 1796 w 2980"/>
                  <a:gd name="T63" fmla="*/ 346 h 2145"/>
                  <a:gd name="T64" fmla="*/ 1784 w 2980"/>
                  <a:gd name="T65" fmla="*/ 261 h 2145"/>
                  <a:gd name="T66" fmla="*/ 1935 w 2980"/>
                  <a:gd name="T67" fmla="*/ 224 h 2145"/>
                  <a:gd name="T68" fmla="*/ 2060 w 2980"/>
                  <a:gd name="T69" fmla="*/ 189 h 2145"/>
                  <a:gd name="T70" fmla="*/ 2121 w 2980"/>
                  <a:gd name="T71" fmla="*/ 149 h 2145"/>
                  <a:gd name="T72" fmla="*/ 2240 w 2980"/>
                  <a:gd name="T73" fmla="*/ 155 h 2145"/>
                  <a:gd name="T74" fmla="*/ 2370 w 2980"/>
                  <a:gd name="T75" fmla="*/ 78 h 2145"/>
                  <a:gd name="T76" fmla="*/ 2533 w 2980"/>
                  <a:gd name="T77" fmla="*/ 1 h 2145"/>
                  <a:gd name="T78" fmla="*/ 2634 w 2980"/>
                  <a:gd name="T79" fmla="*/ 171 h 2145"/>
                  <a:gd name="T80" fmla="*/ 2735 w 2980"/>
                  <a:gd name="T81" fmla="*/ 231 h 2145"/>
                  <a:gd name="T82" fmla="*/ 2668 w 2980"/>
                  <a:gd name="T83" fmla="*/ 413 h 2145"/>
                  <a:gd name="T84" fmla="*/ 2569 w 2980"/>
                  <a:gd name="T85" fmla="*/ 637 h 2145"/>
                  <a:gd name="T86" fmla="*/ 2713 w 2980"/>
                  <a:gd name="T87" fmla="*/ 544 h 2145"/>
                  <a:gd name="T88" fmla="*/ 2739 w 2980"/>
                  <a:gd name="T89" fmla="*/ 734 h 2145"/>
                  <a:gd name="T90" fmla="*/ 2961 w 2980"/>
                  <a:gd name="T91" fmla="*/ 705 h 2145"/>
                  <a:gd name="T92" fmla="*/ 2959 w 2980"/>
                  <a:gd name="T93" fmla="*/ 903 h 2145"/>
                  <a:gd name="T94" fmla="*/ 2897 w 2980"/>
                  <a:gd name="T95" fmla="*/ 1092 h 2145"/>
                  <a:gd name="T96" fmla="*/ 2752 w 2980"/>
                  <a:gd name="T97" fmla="*/ 1239 h 2145"/>
                  <a:gd name="T98" fmla="*/ 2676 w 2980"/>
                  <a:gd name="T99" fmla="*/ 1546 h 2145"/>
                  <a:gd name="T100" fmla="*/ 2500 w 2980"/>
                  <a:gd name="T101" fmla="*/ 1644 h 2145"/>
                  <a:gd name="T102" fmla="*/ 2481 w 2980"/>
                  <a:gd name="T103" fmla="*/ 1772 h 2145"/>
                  <a:gd name="T104" fmla="*/ 2335 w 2980"/>
                  <a:gd name="T105" fmla="*/ 1809 h 2145"/>
                  <a:gd name="T106" fmla="*/ 2278 w 2980"/>
                  <a:gd name="T107" fmla="*/ 1928 h 2145"/>
                  <a:gd name="T108" fmla="*/ 2137 w 2980"/>
                  <a:gd name="T109" fmla="*/ 2010 h 2145"/>
                  <a:gd name="T110" fmla="*/ 2004 w 2980"/>
                  <a:gd name="T111" fmla="*/ 2068 h 2145"/>
                  <a:gd name="T112" fmla="*/ 1953 w 2980"/>
                  <a:gd name="T113" fmla="*/ 2042 h 2145"/>
                  <a:gd name="T114" fmla="*/ 1857 w 2980"/>
                  <a:gd name="T115" fmla="*/ 2112 h 2145"/>
                  <a:gd name="T116" fmla="*/ 1733 w 2980"/>
                  <a:gd name="T117" fmla="*/ 2048 h 2145"/>
                  <a:gd name="T118" fmla="*/ 1608 w 2980"/>
                  <a:gd name="T119" fmla="*/ 2002 h 2145"/>
                  <a:gd name="T120" fmla="*/ 1566 w 2980"/>
                  <a:gd name="T121" fmla="*/ 2055 h 2145"/>
                  <a:gd name="T122" fmla="*/ 1211 w 2980"/>
                  <a:gd name="T123" fmla="*/ 2041 h 2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0" h="2145">
                    <a:moveTo>
                      <a:pt x="1151" y="2037"/>
                    </a:moveTo>
                    <a:lnTo>
                      <a:pt x="1141" y="2031"/>
                    </a:lnTo>
                    <a:lnTo>
                      <a:pt x="1132" y="2025"/>
                    </a:lnTo>
                    <a:lnTo>
                      <a:pt x="1128" y="2024"/>
                    </a:lnTo>
                    <a:lnTo>
                      <a:pt x="1123" y="2024"/>
                    </a:lnTo>
                    <a:lnTo>
                      <a:pt x="1120" y="2026"/>
                    </a:lnTo>
                    <a:lnTo>
                      <a:pt x="1115" y="2029"/>
                    </a:lnTo>
                    <a:lnTo>
                      <a:pt x="1112" y="2033"/>
                    </a:lnTo>
                    <a:lnTo>
                      <a:pt x="1107" y="2036"/>
                    </a:lnTo>
                    <a:lnTo>
                      <a:pt x="1103" y="2038"/>
                    </a:lnTo>
                    <a:lnTo>
                      <a:pt x="1100" y="2038"/>
                    </a:lnTo>
                    <a:lnTo>
                      <a:pt x="1097" y="2037"/>
                    </a:lnTo>
                    <a:lnTo>
                      <a:pt x="1095" y="2035"/>
                    </a:lnTo>
                    <a:lnTo>
                      <a:pt x="1091" y="2030"/>
                    </a:lnTo>
                    <a:lnTo>
                      <a:pt x="1089" y="2025"/>
                    </a:lnTo>
                    <a:lnTo>
                      <a:pt x="1085" y="2018"/>
                    </a:lnTo>
                    <a:lnTo>
                      <a:pt x="1082" y="2008"/>
                    </a:lnTo>
                    <a:lnTo>
                      <a:pt x="1078" y="1998"/>
                    </a:lnTo>
                    <a:lnTo>
                      <a:pt x="1072" y="1989"/>
                    </a:lnTo>
                    <a:lnTo>
                      <a:pt x="1068" y="1986"/>
                    </a:lnTo>
                    <a:lnTo>
                      <a:pt x="1063" y="1983"/>
                    </a:lnTo>
                    <a:lnTo>
                      <a:pt x="1060" y="1983"/>
                    </a:lnTo>
                    <a:lnTo>
                      <a:pt x="1057" y="1985"/>
                    </a:lnTo>
                    <a:lnTo>
                      <a:pt x="1053" y="1986"/>
                    </a:lnTo>
                    <a:lnTo>
                      <a:pt x="1050" y="1989"/>
                    </a:lnTo>
                    <a:lnTo>
                      <a:pt x="1046" y="1992"/>
                    </a:lnTo>
                    <a:lnTo>
                      <a:pt x="1043" y="1994"/>
                    </a:lnTo>
                    <a:lnTo>
                      <a:pt x="1038" y="1997"/>
                    </a:lnTo>
                    <a:lnTo>
                      <a:pt x="1034" y="1995"/>
                    </a:lnTo>
                    <a:lnTo>
                      <a:pt x="1029" y="1993"/>
                    </a:lnTo>
                    <a:lnTo>
                      <a:pt x="1024" y="1991"/>
                    </a:lnTo>
                    <a:lnTo>
                      <a:pt x="1018" y="1986"/>
                    </a:lnTo>
                    <a:lnTo>
                      <a:pt x="1013" y="1981"/>
                    </a:lnTo>
                    <a:lnTo>
                      <a:pt x="1003" y="1973"/>
                    </a:lnTo>
                    <a:lnTo>
                      <a:pt x="995" y="1964"/>
                    </a:lnTo>
                    <a:lnTo>
                      <a:pt x="987" y="1957"/>
                    </a:lnTo>
                    <a:lnTo>
                      <a:pt x="980" y="1953"/>
                    </a:lnTo>
                    <a:lnTo>
                      <a:pt x="963" y="1948"/>
                    </a:lnTo>
                    <a:lnTo>
                      <a:pt x="950" y="1943"/>
                    </a:lnTo>
                    <a:lnTo>
                      <a:pt x="949" y="1941"/>
                    </a:lnTo>
                    <a:lnTo>
                      <a:pt x="949" y="1938"/>
                    </a:lnTo>
                    <a:lnTo>
                      <a:pt x="950" y="1935"/>
                    </a:lnTo>
                    <a:lnTo>
                      <a:pt x="952" y="1931"/>
                    </a:lnTo>
                    <a:lnTo>
                      <a:pt x="957" y="1923"/>
                    </a:lnTo>
                    <a:lnTo>
                      <a:pt x="963" y="1916"/>
                    </a:lnTo>
                    <a:lnTo>
                      <a:pt x="964" y="1911"/>
                    </a:lnTo>
                    <a:lnTo>
                      <a:pt x="964" y="1907"/>
                    </a:lnTo>
                    <a:lnTo>
                      <a:pt x="962" y="1905"/>
                    </a:lnTo>
                    <a:lnTo>
                      <a:pt x="959" y="1903"/>
                    </a:lnTo>
                    <a:lnTo>
                      <a:pt x="955" y="1900"/>
                    </a:lnTo>
                    <a:lnTo>
                      <a:pt x="950" y="1899"/>
                    </a:lnTo>
                    <a:lnTo>
                      <a:pt x="945" y="1900"/>
                    </a:lnTo>
                    <a:lnTo>
                      <a:pt x="940" y="1900"/>
                    </a:lnTo>
                    <a:lnTo>
                      <a:pt x="934" y="1903"/>
                    </a:lnTo>
                    <a:lnTo>
                      <a:pt x="925" y="1904"/>
                    </a:lnTo>
                    <a:lnTo>
                      <a:pt x="921" y="1903"/>
                    </a:lnTo>
                    <a:lnTo>
                      <a:pt x="918" y="1901"/>
                    </a:lnTo>
                    <a:lnTo>
                      <a:pt x="915" y="1899"/>
                    </a:lnTo>
                    <a:lnTo>
                      <a:pt x="912" y="1897"/>
                    </a:lnTo>
                    <a:lnTo>
                      <a:pt x="906" y="1890"/>
                    </a:lnTo>
                    <a:lnTo>
                      <a:pt x="900" y="1884"/>
                    </a:lnTo>
                    <a:lnTo>
                      <a:pt x="893" y="1881"/>
                    </a:lnTo>
                    <a:lnTo>
                      <a:pt x="886" y="1879"/>
                    </a:lnTo>
                    <a:lnTo>
                      <a:pt x="879" y="1879"/>
                    </a:lnTo>
                    <a:lnTo>
                      <a:pt x="873" y="1878"/>
                    </a:lnTo>
                    <a:lnTo>
                      <a:pt x="863" y="1876"/>
                    </a:lnTo>
                    <a:lnTo>
                      <a:pt x="852" y="1879"/>
                    </a:lnTo>
                    <a:lnTo>
                      <a:pt x="846" y="1881"/>
                    </a:lnTo>
                    <a:lnTo>
                      <a:pt x="839" y="1885"/>
                    </a:lnTo>
                    <a:lnTo>
                      <a:pt x="837" y="1886"/>
                    </a:lnTo>
                    <a:lnTo>
                      <a:pt x="833" y="1886"/>
                    </a:lnTo>
                    <a:lnTo>
                      <a:pt x="831" y="1885"/>
                    </a:lnTo>
                    <a:lnTo>
                      <a:pt x="829" y="1882"/>
                    </a:lnTo>
                    <a:lnTo>
                      <a:pt x="826" y="1876"/>
                    </a:lnTo>
                    <a:lnTo>
                      <a:pt x="825" y="1871"/>
                    </a:lnTo>
                    <a:lnTo>
                      <a:pt x="825" y="1863"/>
                    </a:lnTo>
                    <a:lnTo>
                      <a:pt x="824" y="1853"/>
                    </a:lnTo>
                    <a:lnTo>
                      <a:pt x="826" y="1846"/>
                    </a:lnTo>
                    <a:lnTo>
                      <a:pt x="829" y="1837"/>
                    </a:lnTo>
                    <a:lnTo>
                      <a:pt x="829" y="1828"/>
                    </a:lnTo>
                    <a:lnTo>
                      <a:pt x="827" y="1817"/>
                    </a:lnTo>
                    <a:lnTo>
                      <a:pt x="826" y="1808"/>
                    </a:lnTo>
                    <a:lnTo>
                      <a:pt x="825" y="1797"/>
                    </a:lnTo>
                    <a:lnTo>
                      <a:pt x="825" y="1783"/>
                    </a:lnTo>
                    <a:lnTo>
                      <a:pt x="824" y="1771"/>
                    </a:lnTo>
                    <a:lnTo>
                      <a:pt x="823" y="1760"/>
                    </a:lnTo>
                    <a:lnTo>
                      <a:pt x="821" y="1750"/>
                    </a:lnTo>
                    <a:lnTo>
                      <a:pt x="820" y="1743"/>
                    </a:lnTo>
                    <a:lnTo>
                      <a:pt x="818" y="1737"/>
                    </a:lnTo>
                    <a:lnTo>
                      <a:pt x="814" y="1734"/>
                    </a:lnTo>
                    <a:lnTo>
                      <a:pt x="810" y="1731"/>
                    </a:lnTo>
                    <a:lnTo>
                      <a:pt x="804" y="1730"/>
                    </a:lnTo>
                    <a:lnTo>
                      <a:pt x="798" y="1729"/>
                    </a:lnTo>
                    <a:lnTo>
                      <a:pt x="793" y="1728"/>
                    </a:lnTo>
                    <a:lnTo>
                      <a:pt x="788" y="1724"/>
                    </a:lnTo>
                    <a:lnTo>
                      <a:pt x="786" y="1722"/>
                    </a:lnTo>
                    <a:lnTo>
                      <a:pt x="786" y="1718"/>
                    </a:lnTo>
                    <a:lnTo>
                      <a:pt x="786" y="1715"/>
                    </a:lnTo>
                    <a:lnTo>
                      <a:pt x="786" y="1710"/>
                    </a:lnTo>
                    <a:lnTo>
                      <a:pt x="785" y="1705"/>
                    </a:lnTo>
                    <a:lnTo>
                      <a:pt x="783" y="1701"/>
                    </a:lnTo>
                    <a:lnTo>
                      <a:pt x="780" y="1697"/>
                    </a:lnTo>
                    <a:lnTo>
                      <a:pt x="776" y="1693"/>
                    </a:lnTo>
                    <a:lnTo>
                      <a:pt x="774" y="1689"/>
                    </a:lnTo>
                    <a:lnTo>
                      <a:pt x="773" y="1684"/>
                    </a:lnTo>
                    <a:lnTo>
                      <a:pt x="774" y="1678"/>
                    </a:lnTo>
                    <a:lnTo>
                      <a:pt x="775" y="1673"/>
                    </a:lnTo>
                    <a:lnTo>
                      <a:pt x="777" y="1667"/>
                    </a:lnTo>
                    <a:lnTo>
                      <a:pt x="780" y="1663"/>
                    </a:lnTo>
                    <a:lnTo>
                      <a:pt x="786" y="1654"/>
                    </a:lnTo>
                    <a:lnTo>
                      <a:pt x="791" y="1647"/>
                    </a:lnTo>
                    <a:lnTo>
                      <a:pt x="792" y="1641"/>
                    </a:lnTo>
                    <a:lnTo>
                      <a:pt x="794" y="1634"/>
                    </a:lnTo>
                    <a:lnTo>
                      <a:pt x="795" y="1632"/>
                    </a:lnTo>
                    <a:lnTo>
                      <a:pt x="796" y="1628"/>
                    </a:lnTo>
                    <a:lnTo>
                      <a:pt x="798" y="1626"/>
                    </a:lnTo>
                    <a:lnTo>
                      <a:pt x="800" y="1625"/>
                    </a:lnTo>
                    <a:lnTo>
                      <a:pt x="808" y="1625"/>
                    </a:lnTo>
                    <a:lnTo>
                      <a:pt x="817" y="1627"/>
                    </a:lnTo>
                    <a:lnTo>
                      <a:pt x="820" y="1628"/>
                    </a:lnTo>
                    <a:lnTo>
                      <a:pt x="824" y="1628"/>
                    </a:lnTo>
                    <a:lnTo>
                      <a:pt x="827" y="1628"/>
                    </a:lnTo>
                    <a:lnTo>
                      <a:pt x="831" y="1626"/>
                    </a:lnTo>
                    <a:lnTo>
                      <a:pt x="839" y="1615"/>
                    </a:lnTo>
                    <a:lnTo>
                      <a:pt x="845" y="1602"/>
                    </a:lnTo>
                    <a:lnTo>
                      <a:pt x="852" y="1589"/>
                    </a:lnTo>
                    <a:lnTo>
                      <a:pt x="858" y="1577"/>
                    </a:lnTo>
                    <a:lnTo>
                      <a:pt x="867" y="1563"/>
                    </a:lnTo>
                    <a:lnTo>
                      <a:pt x="873" y="1550"/>
                    </a:lnTo>
                    <a:lnTo>
                      <a:pt x="880" y="1540"/>
                    </a:lnTo>
                    <a:lnTo>
                      <a:pt x="883" y="1532"/>
                    </a:lnTo>
                    <a:lnTo>
                      <a:pt x="883" y="1529"/>
                    </a:lnTo>
                    <a:lnTo>
                      <a:pt x="881" y="1527"/>
                    </a:lnTo>
                    <a:lnTo>
                      <a:pt x="876" y="1525"/>
                    </a:lnTo>
                    <a:lnTo>
                      <a:pt x="870" y="1523"/>
                    </a:lnTo>
                    <a:lnTo>
                      <a:pt x="864" y="1521"/>
                    </a:lnTo>
                    <a:lnTo>
                      <a:pt x="858" y="1519"/>
                    </a:lnTo>
                    <a:lnTo>
                      <a:pt x="856" y="1519"/>
                    </a:lnTo>
                    <a:lnTo>
                      <a:pt x="854" y="1518"/>
                    </a:lnTo>
                    <a:lnTo>
                      <a:pt x="852" y="1516"/>
                    </a:lnTo>
                    <a:lnTo>
                      <a:pt x="851" y="1514"/>
                    </a:lnTo>
                    <a:lnTo>
                      <a:pt x="850" y="1512"/>
                    </a:lnTo>
                    <a:lnTo>
                      <a:pt x="850" y="1508"/>
                    </a:lnTo>
                    <a:lnTo>
                      <a:pt x="849" y="1506"/>
                    </a:lnTo>
                    <a:lnTo>
                      <a:pt x="849" y="1504"/>
                    </a:lnTo>
                    <a:lnTo>
                      <a:pt x="848" y="1502"/>
                    </a:lnTo>
                    <a:lnTo>
                      <a:pt x="846" y="1502"/>
                    </a:lnTo>
                    <a:lnTo>
                      <a:pt x="837" y="1500"/>
                    </a:lnTo>
                    <a:lnTo>
                      <a:pt x="827" y="1500"/>
                    </a:lnTo>
                    <a:lnTo>
                      <a:pt x="819" y="1500"/>
                    </a:lnTo>
                    <a:lnTo>
                      <a:pt x="812" y="1497"/>
                    </a:lnTo>
                    <a:lnTo>
                      <a:pt x="808" y="1493"/>
                    </a:lnTo>
                    <a:lnTo>
                      <a:pt x="804" y="1485"/>
                    </a:lnTo>
                    <a:lnTo>
                      <a:pt x="799" y="1482"/>
                    </a:lnTo>
                    <a:lnTo>
                      <a:pt x="795" y="1478"/>
                    </a:lnTo>
                    <a:lnTo>
                      <a:pt x="789" y="1475"/>
                    </a:lnTo>
                    <a:lnTo>
                      <a:pt x="783" y="1472"/>
                    </a:lnTo>
                    <a:lnTo>
                      <a:pt x="779" y="1471"/>
                    </a:lnTo>
                    <a:lnTo>
                      <a:pt x="774" y="1471"/>
                    </a:lnTo>
                    <a:lnTo>
                      <a:pt x="768" y="1472"/>
                    </a:lnTo>
                    <a:lnTo>
                      <a:pt x="762" y="1475"/>
                    </a:lnTo>
                    <a:lnTo>
                      <a:pt x="754" y="1481"/>
                    </a:lnTo>
                    <a:lnTo>
                      <a:pt x="744" y="1487"/>
                    </a:lnTo>
                    <a:lnTo>
                      <a:pt x="736" y="1491"/>
                    </a:lnTo>
                    <a:lnTo>
                      <a:pt x="728" y="1496"/>
                    </a:lnTo>
                    <a:lnTo>
                      <a:pt x="720" y="1499"/>
                    </a:lnTo>
                    <a:lnTo>
                      <a:pt x="713" y="1500"/>
                    </a:lnTo>
                    <a:lnTo>
                      <a:pt x="706" y="1501"/>
                    </a:lnTo>
                    <a:lnTo>
                      <a:pt x="699" y="1501"/>
                    </a:lnTo>
                    <a:lnTo>
                      <a:pt x="692" y="1501"/>
                    </a:lnTo>
                    <a:lnTo>
                      <a:pt x="685" y="1501"/>
                    </a:lnTo>
                    <a:lnTo>
                      <a:pt x="678" y="1499"/>
                    </a:lnTo>
                    <a:lnTo>
                      <a:pt x="670" y="1496"/>
                    </a:lnTo>
                    <a:lnTo>
                      <a:pt x="668" y="1494"/>
                    </a:lnTo>
                    <a:lnTo>
                      <a:pt x="665" y="1490"/>
                    </a:lnTo>
                    <a:lnTo>
                      <a:pt x="662" y="1488"/>
                    </a:lnTo>
                    <a:lnTo>
                      <a:pt x="660" y="1483"/>
                    </a:lnTo>
                    <a:lnTo>
                      <a:pt x="656" y="1472"/>
                    </a:lnTo>
                    <a:lnTo>
                      <a:pt x="651" y="1464"/>
                    </a:lnTo>
                    <a:lnTo>
                      <a:pt x="644" y="1459"/>
                    </a:lnTo>
                    <a:lnTo>
                      <a:pt x="637" y="1456"/>
                    </a:lnTo>
                    <a:lnTo>
                      <a:pt x="631" y="1452"/>
                    </a:lnTo>
                    <a:lnTo>
                      <a:pt x="625" y="1450"/>
                    </a:lnTo>
                    <a:lnTo>
                      <a:pt x="616" y="1446"/>
                    </a:lnTo>
                    <a:lnTo>
                      <a:pt x="604" y="1445"/>
                    </a:lnTo>
                    <a:lnTo>
                      <a:pt x="590" y="1445"/>
                    </a:lnTo>
                    <a:lnTo>
                      <a:pt x="574" y="1443"/>
                    </a:lnTo>
                    <a:lnTo>
                      <a:pt x="569" y="1443"/>
                    </a:lnTo>
                    <a:lnTo>
                      <a:pt x="565" y="1443"/>
                    </a:lnTo>
                    <a:lnTo>
                      <a:pt x="561" y="1444"/>
                    </a:lnTo>
                    <a:lnTo>
                      <a:pt x="559" y="1445"/>
                    </a:lnTo>
                    <a:lnTo>
                      <a:pt x="558" y="1450"/>
                    </a:lnTo>
                    <a:lnTo>
                      <a:pt x="558" y="1455"/>
                    </a:lnTo>
                    <a:lnTo>
                      <a:pt x="556" y="1459"/>
                    </a:lnTo>
                    <a:lnTo>
                      <a:pt x="554" y="1463"/>
                    </a:lnTo>
                    <a:lnTo>
                      <a:pt x="552" y="1464"/>
                    </a:lnTo>
                    <a:lnTo>
                      <a:pt x="549" y="1465"/>
                    </a:lnTo>
                    <a:lnTo>
                      <a:pt x="543" y="1466"/>
                    </a:lnTo>
                    <a:lnTo>
                      <a:pt x="539" y="1465"/>
                    </a:lnTo>
                    <a:lnTo>
                      <a:pt x="531" y="1465"/>
                    </a:lnTo>
                    <a:lnTo>
                      <a:pt x="525" y="1465"/>
                    </a:lnTo>
                    <a:lnTo>
                      <a:pt x="518" y="1468"/>
                    </a:lnTo>
                    <a:lnTo>
                      <a:pt x="512" y="1469"/>
                    </a:lnTo>
                    <a:lnTo>
                      <a:pt x="509" y="1468"/>
                    </a:lnTo>
                    <a:lnTo>
                      <a:pt x="505" y="1464"/>
                    </a:lnTo>
                    <a:lnTo>
                      <a:pt x="498" y="1453"/>
                    </a:lnTo>
                    <a:lnTo>
                      <a:pt x="491" y="1444"/>
                    </a:lnTo>
                    <a:lnTo>
                      <a:pt x="484" y="1439"/>
                    </a:lnTo>
                    <a:lnTo>
                      <a:pt x="476" y="1434"/>
                    </a:lnTo>
                    <a:lnTo>
                      <a:pt x="473" y="1433"/>
                    </a:lnTo>
                    <a:lnTo>
                      <a:pt x="470" y="1432"/>
                    </a:lnTo>
                    <a:lnTo>
                      <a:pt x="467" y="1431"/>
                    </a:lnTo>
                    <a:lnTo>
                      <a:pt x="465" y="1430"/>
                    </a:lnTo>
                    <a:lnTo>
                      <a:pt x="462" y="1428"/>
                    </a:lnTo>
                    <a:lnTo>
                      <a:pt x="461" y="1426"/>
                    </a:lnTo>
                    <a:lnTo>
                      <a:pt x="461" y="1424"/>
                    </a:lnTo>
                    <a:lnTo>
                      <a:pt x="459" y="1421"/>
                    </a:lnTo>
                    <a:lnTo>
                      <a:pt x="457" y="1419"/>
                    </a:lnTo>
                    <a:lnTo>
                      <a:pt x="453" y="1417"/>
                    </a:lnTo>
                    <a:lnTo>
                      <a:pt x="446" y="1412"/>
                    </a:lnTo>
                    <a:lnTo>
                      <a:pt x="441" y="1408"/>
                    </a:lnTo>
                    <a:lnTo>
                      <a:pt x="437" y="1407"/>
                    </a:lnTo>
                    <a:lnTo>
                      <a:pt x="433" y="1405"/>
                    </a:lnTo>
                    <a:lnTo>
                      <a:pt x="427" y="1403"/>
                    </a:lnTo>
                    <a:lnTo>
                      <a:pt x="420" y="1402"/>
                    </a:lnTo>
                    <a:lnTo>
                      <a:pt x="410" y="1400"/>
                    </a:lnTo>
                    <a:lnTo>
                      <a:pt x="403" y="1400"/>
                    </a:lnTo>
                    <a:lnTo>
                      <a:pt x="399" y="1401"/>
                    </a:lnTo>
                    <a:lnTo>
                      <a:pt x="396" y="1402"/>
                    </a:lnTo>
                    <a:lnTo>
                      <a:pt x="390" y="1405"/>
                    </a:lnTo>
                    <a:lnTo>
                      <a:pt x="386" y="1406"/>
                    </a:lnTo>
                    <a:lnTo>
                      <a:pt x="385" y="1405"/>
                    </a:lnTo>
                    <a:lnTo>
                      <a:pt x="384" y="1401"/>
                    </a:lnTo>
                    <a:lnTo>
                      <a:pt x="385" y="1397"/>
                    </a:lnTo>
                    <a:lnTo>
                      <a:pt x="385" y="1394"/>
                    </a:lnTo>
                    <a:lnTo>
                      <a:pt x="385" y="1389"/>
                    </a:lnTo>
                    <a:lnTo>
                      <a:pt x="385" y="1383"/>
                    </a:lnTo>
                    <a:lnTo>
                      <a:pt x="385" y="1378"/>
                    </a:lnTo>
                    <a:lnTo>
                      <a:pt x="384" y="1374"/>
                    </a:lnTo>
                    <a:lnTo>
                      <a:pt x="382" y="1365"/>
                    </a:lnTo>
                    <a:lnTo>
                      <a:pt x="378" y="1357"/>
                    </a:lnTo>
                    <a:lnTo>
                      <a:pt x="374" y="1351"/>
                    </a:lnTo>
                    <a:lnTo>
                      <a:pt x="372" y="1345"/>
                    </a:lnTo>
                    <a:lnTo>
                      <a:pt x="373" y="1342"/>
                    </a:lnTo>
                    <a:lnTo>
                      <a:pt x="377" y="1338"/>
                    </a:lnTo>
                    <a:lnTo>
                      <a:pt x="379" y="1333"/>
                    </a:lnTo>
                    <a:lnTo>
                      <a:pt x="382" y="1330"/>
                    </a:lnTo>
                    <a:lnTo>
                      <a:pt x="385" y="1325"/>
                    </a:lnTo>
                    <a:lnTo>
                      <a:pt x="389" y="1320"/>
                    </a:lnTo>
                    <a:lnTo>
                      <a:pt x="394" y="1314"/>
                    </a:lnTo>
                    <a:lnTo>
                      <a:pt x="398" y="1308"/>
                    </a:lnTo>
                    <a:lnTo>
                      <a:pt x="402" y="1304"/>
                    </a:lnTo>
                    <a:lnTo>
                      <a:pt x="407" y="1299"/>
                    </a:lnTo>
                    <a:lnTo>
                      <a:pt x="409" y="1295"/>
                    </a:lnTo>
                    <a:lnTo>
                      <a:pt x="410" y="1293"/>
                    </a:lnTo>
                    <a:lnTo>
                      <a:pt x="413" y="1291"/>
                    </a:lnTo>
                    <a:lnTo>
                      <a:pt x="415" y="1289"/>
                    </a:lnTo>
                    <a:lnTo>
                      <a:pt x="423" y="1286"/>
                    </a:lnTo>
                    <a:lnTo>
                      <a:pt x="430" y="1285"/>
                    </a:lnTo>
                    <a:lnTo>
                      <a:pt x="435" y="1283"/>
                    </a:lnTo>
                    <a:lnTo>
                      <a:pt x="439" y="1283"/>
                    </a:lnTo>
                    <a:lnTo>
                      <a:pt x="441" y="1283"/>
                    </a:lnTo>
                    <a:lnTo>
                      <a:pt x="443" y="1283"/>
                    </a:lnTo>
                    <a:lnTo>
                      <a:pt x="445" y="1282"/>
                    </a:lnTo>
                    <a:lnTo>
                      <a:pt x="446" y="1281"/>
                    </a:lnTo>
                    <a:lnTo>
                      <a:pt x="447" y="1280"/>
                    </a:lnTo>
                    <a:lnTo>
                      <a:pt x="447" y="1277"/>
                    </a:lnTo>
                    <a:lnTo>
                      <a:pt x="447" y="1275"/>
                    </a:lnTo>
                    <a:lnTo>
                      <a:pt x="446" y="1274"/>
                    </a:lnTo>
                    <a:lnTo>
                      <a:pt x="445" y="1273"/>
                    </a:lnTo>
                    <a:lnTo>
                      <a:pt x="445" y="1271"/>
                    </a:lnTo>
                    <a:lnTo>
                      <a:pt x="442" y="1266"/>
                    </a:lnTo>
                    <a:lnTo>
                      <a:pt x="440" y="1260"/>
                    </a:lnTo>
                    <a:lnTo>
                      <a:pt x="440" y="1257"/>
                    </a:lnTo>
                    <a:lnTo>
                      <a:pt x="441" y="1254"/>
                    </a:lnTo>
                    <a:lnTo>
                      <a:pt x="445" y="1250"/>
                    </a:lnTo>
                    <a:lnTo>
                      <a:pt x="451" y="1248"/>
                    </a:lnTo>
                    <a:lnTo>
                      <a:pt x="455" y="1247"/>
                    </a:lnTo>
                    <a:lnTo>
                      <a:pt x="460" y="1247"/>
                    </a:lnTo>
                    <a:lnTo>
                      <a:pt x="470" y="1244"/>
                    </a:lnTo>
                    <a:lnTo>
                      <a:pt x="476" y="1243"/>
                    </a:lnTo>
                    <a:lnTo>
                      <a:pt x="479" y="1242"/>
                    </a:lnTo>
                    <a:lnTo>
                      <a:pt x="483" y="1241"/>
                    </a:lnTo>
                    <a:lnTo>
                      <a:pt x="486" y="1238"/>
                    </a:lnTo>
                    <a:lnTo>
                      <a:pt x="491" y="1236"/>
                    </a:lnTo>
                    <a:lnTo>
                      <a:pt x="493" y="1233"/>
                    </a:lnTo>
                    <a:lnTo>
                      <a:pt x="497" y="1232"/>
                    </a:lnTo>
                    <a:lnTo>
                      <a:pt x="499" y="1229"/>
                    </a:lnTo>
                    <a:lnTo>
                      <a:pt x="500" y="1225"/>
                    </a:lnTo>
                    <a:lnTo>
                      <a:pt x="502" y="1224"/>
                    </a:lnTo>
                    <a:lnTo>
                      <a:pt x="503" y="1223"/>
                    </a:lnTo>
                    <a:lnTo>
                      <a:pt x="504" y="1219"/>
                    </a:lnTo>
                    <a:lnTo>
                      <a:pt x="505" y="1217"/>
                    </a:lnTo>
                    <a:lnTo>
                      <a:pt x="506" y="1213"/>
                    </a:lnTo>
                    <a:lnTo>
                      <a:pt x="509" y="1211"/>
                    </a:lnTo>
                    <a:lnTo>
                      <a:pt x="512" y="1207"/>
                    </a:lnTo>
                    <a:lnTo>
                      <a:pt x="516" y="1206"/>
                    </a:lnTo>
                    <a:lnTo>
                      <a:pt x="517" y="1206"/>
                    </a:lnTo>
                    <a:lnTo>
                      <a:pt x="518" y="1206"/>
                    </a:lnTo>
                    <a:lnTo>
                      <a:pt x="521" y="1206"/>
                    </a:lnTo>
                    <a:lnTo>
                      <a:pt x="524" y="1206"/>
                    </a:lnTo>
                    <a:lnTo>
                      <a:pt x="533" y="1208"/>
                    </a:lnTo>
                    <a:lnTo>
                      <a:pt x="541" y="1211"/>
                    </a:lnTo>
                    <a:lnTo>
                      <a:pt x="552" y="1213"/>
                    </a:lnTo>
                    <a:lnTo>
                      <a:pt x="561" y="1218"/>
                    </a:lnTo>
                    <a:lnTo>
                      <a:pt x="566" y="1220"/>
                    </a:lnTo>
                    <a:lnTo>
                      <a:pt x="568" y="1223"/>
                    </a:lnTo>
                    <a:lnTo>
                      <a:pt x="571" y="1228"/>
                    </a:lnTo>
                    <a:lnTo>
                      <a:pt x="572" y="1232"/>
                    </a:lnTo>
                    <a:lnTo>
                      <a:pt x="573" y="1235"/>
                    </a:lnTo>
                    <a:lnTo>
                      <a:pt x="574" y="1236"/>
                    </a:lnTo>
                    <a:lnTo>
                      <a:pt x="575" y="1237"/>
                    </a:lnTo>
                    <a:lnTo>
                      <a:pt x="577" y="1237"/>
                    </a:lnTo>
                    <a:lnTo>
                      <a:pt x="581" y="1236"/>
                    </a:lnTo>
                    <a:lnTo>
                      <a:pt x="585" y="1235"/>
                    </a:lnTo>
                    <a:lnTo>
                      <a:pt x="587" y="1233"/>
                    </a:lnTo>
                    <a:lnTo>
                      <a:pt x="590" y="1231"/>
                    </a:lnTo>
                    <a:lnTo>
                      <a:pt x="592" y="1230"/>
                    </a:lnTo>
                    <a:lnTo>
                      <a:pt x="594" y="1229"/>
                    </a:lnTo>
                    <a:lnTo>
                      <a:pt x="602" y="1225"/>
                    </a:lnTo>
                    <a:lnTo>
                      <a:pt x="606" y="1223"/>
                    </a:lnTo>
                    <a:lnTo>
                      <a:pt x="611" y="1220"/>
                    </a:lnTo>
                    <a:lnTo>
                      <a:pt x="616" y="1218"/>
                    </a:lnTo>
                    <a:lnTo>
                      <a:pt x="618" y="1216"/>
                    </a:lnTo>
                    <a:lnTo>
                      <a:pt x="621" y="1213"/>
                    </a:lnTo>
                    <a:lnTo>
                      <a:pt x="622" y="1211"/>
                    </a:lnTo>
                    <a:lnTo>
                      <a:pt x="623" y="1208"/>
                    </a:lnTo>
                    <a:lnTo>
                      <a:pt x="625" y="1204"/>
                    </a:lnTo>
                    <a:lnTo>
                      <a:pt x="626" y="1199"/>
                    </a:lnTo>
                    <a:lnTo>
                      <a:pt x="629" y="1188"/>
                    </a:lnTo>
                    <a:lnTo>
                      <a:pt x="631" y="1179"/>
                    </a:lnTo>
                    <a:lnTo>
                      <a:pt x="634" y="1166"/>
                    </a:lnTo>
                    <a:lnTo>
                      <a:pt x="635" y="1153"/>
                    </a:lnTo>
                    <a:lnTo>
                      <a:pt x="637" y="1141"/>
                    </a:lnTo>
                    <a:lnTo>
                      <a:pt x="638" y="1128"/>
                    </a:lnTo>
                    <a:lnTo>
                      <a:pt x="640" y="1118"/>
                    </a:lnTo>
                    <a:lnTo>
                      <a:pt x="640" y="1110"/>
                    </a:lnTo>
                    <a:lnTo>
                      <a:pt x="642" y="1098"/>
                    </a:lnTo>
                    <a:lnTo>
                      <a:pt x="647" y="1087"/>
                    </a:lnTo>
                    <a:lnTo>
                      <a:pt x="654" y="1078"/>
                    </a:lnTo>
                    <a:lnTo>
                      <a:pt x="659" y="1068"/>
                    </a:lnTo>
                    <a:lnTo>
                      <a:pt x="659" y="1065"/>
                    </a:lnTo>
                    <a:lnTo>
                      <a:pt x="660" y="1060"/>
                    </a:lnTo>
                    <a:lnTo>
                      <a:pt x="659" y="1055"/>
                    </a:lnTo>
                    <a:lnTo>
                      <a:pt x="657" y="1049"/>
                    </a:lnTo>
                    <a:lnTo>
                      <a:pt x="655" y="1042"/>
                    </a:lnTo>
                    <a:lnTo>
                      <a:pt x="651" y="1034"/>
                    </a:lnTo>
                    <a:lnTo>
                      <a:pt x="646" y="1023"/>
                    </a:lnTo>
                    <a:lnTo>
                      <a:pt x="638" y="1012"/>
                    </a:lnTo>
                    <a:lnTo>
                      <a:pt x="631" y="1002"/>
                    </a:lnTo>
                    <a:lnTo>
                      <a:pt x="625" y="991"/>
                    </a:lnTo>
                    <a:lnTo>
                      <a:pt x="617" y="976"/>
                    </a:lnTo>
                    <a:lnTo>
                      <a:pt x="609" y="962"/>
                    </a:lnTo>
                    <a:lnTo>
                      <a:pt x="605" y="957"/>
                    </a:lnTo>
                    <a:lnTo>
                      <a:pt x="600" y="953"/>
                    </a:lnTo>
                    <a:lnTo>
                      <a:pt x="594" y="952"/>
                    </a:lnTo>
                    <a:lnTo>
                      <a:pt x="584" y="951"/>
                    </a:lnTo>
                    <a:lnTo>
                      <a:pt x="574" y="952"/>
                    </a:lnTo>
                    <a:lnTo>
                      <a:pt x="561" y="953"/>
                    </a:lnTo>
                    <a:lnTo>
                      <a:pt x="558" y="954"/>
                    </a:lnTo>
                    <a:lnTo>
                      <a:pt x="552" y="957"/>
                    </a:lnTo>
                    <a:lnTo>
                      <a:pt x="549" y="958"/>
                    </a:lnTo>
                    <a:lnTo>
                      <a:pt x="547" y="961"/>
                    </a:lnTo>
                    <a:lnTo>
                      <a:pt x="544" y="966"/>
                    </a:lnTo>
                    <a:lnTo>
                      <a:pt x="543" y="971"/>
                    </a:lnTo>
                    <a:lnTo>
                      <a:pt x="543" y="973"/>
                    </a:lnTo>
                    <a:lnTo>
                      <a:pt x="543" y="974"/>
                    </a:lnTo>
                    <a:lnTo>
                      <a:pt x="543" y="977"/>
                    </a:lnTo>
                    <a:lnTo>
                      <a:pt x="543" y="978"/>
                    </a:lnTo>
                    <a:lnTo>
                      <a:pt x="543" y="981"/>
                    </a:lnTo>
                    <a:lnTo>
                      <a:pt x="541" y="984"/>
                    </a:lnTo>
                    <a:lnTo>
                      <a:pt x="539" y="986"/>
                    </a:lnTo>
                    <a:lnTo>
                      <a:pt x="536" y="987"/>
                    </a:lnTo>
                    <a:lnTo>
                      <a:pt x="533" y="990"/>
                    </a:lnTo>
                    <a:lnTo>
                      <a:pt x="528" y="992"/>
                    </a:lnTo>
                    <a:lnTo>
                      <a:pt x="523" y="993"/>
                    </a:lnTo>
                    <a:lnTo>
                      <a:pt x="518" y="993"/>
                    </a:lnTo>
                    <a:lnTo>
                      <a:pt x="516" y="993"/>
                    </a:lnTo>
                    <a:lnTo>
                      <a:pt x="512" y="993"/>
                    </a:lnTo>
                    <a:lnTo>
                      <a:pt x="511" y="993"/>
                    </a:lnTo>
                    <a:lnTo>
                      <a:pt x="509" y="992"/>
                    </a:lnTo>
                    <a:lnTo>
                      <a:pt x="506" y="991"/>
                    </a:lnTo>
                    <a:lnTo>
                      <a:pt x="504" y="989"/>
                    </a:lnTo>
                    <a:lnTo>
                      <a:pt x="500" y="983"/>
                    </a:lnTo>
                    <a:lnTo>
                      <a:pt x="498" y="977"/>
                    </a:lnTo>
                    <a:lnTo>
                      <a:pt x="497" y="973"/>
                    </a:lnTo>
                    <a:lnTo>
                      <a:pt x="495" y="971"/>
                    </a:lnTo>
                    <a:lnTo>
                      <a:pt x="493" y="970"/>
                    </a:lnTo>
                    <a:lnTo>
                      <a:pt x="492" y="968"/>
                    </a:lnTo>
                    <a:lnTo>
                      <a:pt x="491" y="968"/>
                    </a:lnTo>
                    <a:lnTo>
                      <a:pt x="490" y="968"/>
                    </a:lnTo>
                    <a:lnTo>
                      <a:pt x="486" y="967"/>
                    </a:lnTo>
                    <a:lnTo>
                      <a:pt x="483" y="967"/>
                    </a:lnTo>
                    <a:lnTo>
                      <a:pt x="478" y="968"/>
                    </a:lnTo>
                    <a:lnTo>
                      <a:pt x="472" y="971"/>
                    </a:lnTo>
                    <a:lnTo>
                      <a:pt x="467" y="972"/>
                    </a:lnTo>
                    <a:lnTo>
                      <a:pt x="462" y="972"/>
                    </a:lnTo>
                    <a:lnTo>
                      <a:pt x="457" y="972"/>
                    </a:lnTo>
                    <a:lnTo>
                      <a:pt x="452" y="971"/>
                    </a:lnTo>
                    <a:lnTo>
                      <a:pt x="448" y="968"/>
                    </a:lnTo>
                    <a:lnTo>
                      <a:pt x="446" y="965"/>
                    </a:lnTo>
                    <a:lnTo>
                      <a:pt x="445" y="961"/>
                    </a:lnTo>
                    <a:lnTo>
                      <a:pt x="442" y="957"/>
                    </a:lnTo>
                    <a:lnTo>
                      <a:pt x="441" y="954"/>
                    </a:lnTo>
                    <a:lnTo>
                      <a:pt x="440" y="952"/>
                    </a:lnTo>
                    <a:lnTo>
                      <a:pt x="437" y="949"/>
                    </a:lnTo>
                    <a:lnTo>
                      <a:pt x="434" y="947"/>
                    </a:lnTo>
                    <a:lnTo>
                      <a:pt x="432" y="946"/>
                    </a:lnTo>
                    <a:lnTo>
                      <a:pt x="430" y="946"/>
                    </a:lnTo>
                    <a:lnTo>
                      <a:pt x="427" y="946"/>
                    </a:lnTo>
                    <a:lnTo>
                      <a:pt x="423" y="945"/>
                    </a:lnTo>
                    <a:lnTo>
                      <a:pt x="420" y="942"/>
                    </a:lnTo>
                    <a:lnTo>
                      <a:pt x="416" y="941"/>
                    </a:lnTo>
                    <a:lnTo>
                      <a:pt x="413" y="940"/>
                    </a:lnTo>
                    <a:lnTo>
                      <a:pt x="409" y="940"/>
                    </a:lnTo>
                    <a:lnTo>
                      <a:pt x="408" y="940"/>
                    </a:lnTo>
                    <a:lnTo>
                      <a:pt x="405" y="941"/>
                    </a:lnTo>
                    <a:lnTo>
                      <a:pt x="403" y="943"/>
                    </a:lnTo>
                    <a:lnTo>
                      <a:pt x="402" y="946"/>
                    </a:lnTo>
                    <a:lnTo>
                      <a:pt x="401" y="949"/>
                    </a:lnTo>
                    <a:lnTo>
                      <a:pt x="401" y="952"/>
                    </a:lnTo>
                    <a:lnTo>
                      <a:pt x="401" y="955"/>
                    </a:lnTo>
                    <a:lnTo>
                      <a:pt x="399" y="960"/>
                    </a:lnTo>
                    <a:lnTo>
                      <a:pt x="399" y="965"/>
                    </a:lnTo>
                    <a:lnTo>
                      <a:pt x="401" y="970"/>
                    </a:lnTo>
                    <a:lnTo>
                      <a:pt x="401" y="974"/>
                    </a:lnTo>
                    <a:lnTo>
                      <a:pt x="401" y="979"/>
                    </a:lnTo>
                    <a:lnTo>
                      <a:pt x="401" y="980"/>
                    </a:lnTo>
                    <a:lnTo>
                      <a:pt x="401" y="981"/>
                    </a:lnTo>
                    <a:lnTo>
                      <a:pt x="401" y="981"/>
                    </a:lnTo>
                    <a:lnTo>
                      <a:pt x="401" y="983"/>
                    </a:lnTo>
                    <a:lnTo>
                      <a:pt x="399" y="984"/>
                    </a:lnTo>
                    <a:lnTo>
                      <a:pt x="398" y="985"/>
                    </a:lnTo>
                    <a:lnTo>
                      <a:pt x="397" y="986"/>
                    </a:lnTo>
                    <a:lnTo>
                      <a:pt x="395" y="987"/>
                    </a:lnTo>
                    <a:lnTo>
                      <a:pt x="391" y="987"/>
                    </a:lnTo>
                    <a:lnTo>
                      <a:pt x="388" y="989"/>
                    </a:lnTo>
                    <a:lnTo>
                      <a:pt x="380" y="989"/>
                    </a:lnTo>
                    <a:lnTo>
                      <a:pt x="374" y="989"/>
                    </a:lnTo>
                    <a:lnTo>
                      <a:pt x="371" y="989"/>
                    </a:lnTo>
                    <a:lnTo>
                      <a:pt x="366" y="987"/>
                    </a:lnTo>
                    <a:lnTo>
                      <a:pt x="363" y="986"/>
                    </a:lnTo>
                    <a:lnTo>
                      <a:pt x="359" y="983"/>
                    </a:lnTo>
                    <a:lnTo>
                      <a:pt x="355" y="980"/>
                    </a:lnTo>
                    <a:lnTo>
                      <a:pt x="353" y="976"/>
                    </a:lnTo>
                    <a:lnTo>
                      <a:pt x="347" y="967"/>
                    </a:lnTo>
                    <a:lnTo>
                      <a:pt x="342" y="959"/>
                    </a:lnTo>
                    <a:lnTo>
                      <a:pt x="340" y="955"/>
                    </a:lnTo>
                    <a:lnTo>
                      <a:pt x="338" y="952"/>
                    </a:lnTo>
                    <a:lnTo>
                      <a:pt x="333" y="949"/>
                    </a:lnTo>
                    <a:lnTo>
                      <a:pt x="329" y="948"/>
                    </a:lnTo>
                    <a:lnTo>
                      <a:pt x="326" y="948"/>
                    </a:lnTo>
                    <a:lnTo>
                      <a:pt x="321" y="951"/>
                    </a:lnTo>
                    <a:lnTo>
                      <a:pt x="319" y="953"/>
                    </a:lnTo>
                    <a:lnTo>
                      <a:pt x="315" y="957"/>
                    </a:lnTo>
                    <a:lnTo>
                      <a:pt x="313" y="958"/>
                    </a:lnTo>
                    <a:lnTo>
                      <a:pt x="309" y="959"/>
                    </a:lnTo>
                    <a:lnTo>
                      <a:pt x="304" y="960"/>
                    </a:lnTo>
                    <a:lnTo>
                      <a:pt x="300" y="959"/>
                    </a:lnTo>
                    <a:lnTo>
                      <a:pt x="295" y="957"/>
                    </a:lnTo>
                    <a:lnTo>
                      <a:pt x="291" y="955"/>
                    </a:lnTo>
                    <a:lnTo>
                      <a:pt x="277" y="948"/>
                    </a:lnTo>
                    <a:lnTo>
                      <a:pt x="266" y="941"/>
                    </a:lnTo>
                    <a:lnTo>
                      <a:pt x="263" y="937"/>
                    </a:lnTo>
                    <a:lnTo>
                      <a:pt x="260" y="934"/>
                    </a:lnTo>
                    <a:lnTo>
                      <a:pt x="259" y="932"/>
                    </a:lnTo>
                    <a:lnTo>
                      <a:pt x="260" y="929"/>
                    </a:lnTo>
                    <a:lnTo>
                      <a:pt x="263" y="926"/>
                    </a:lnTo>
                    <a:lnTo>
                      <a:pt x="267" y="921"/>
                    </a:lnTo>
                    <a:lnTo>
                      <a:pt x="279" y="915"/>
                    </a:lnTo>
                    <a:lnTo>
                      <a:pt x="288" y="910"/>
                    </a:lnTo>
                    <a:lnTo>
                      <a:pt x="289" y="908"/>
                    </a:lnTo>
                    <a:lnTo>
                      <a:pt x="290" y="903"/>
                    </a:lnTo>
                    <a:lnTo>
                      <a:pt x="289" y="899"/>
                    </a:lnTo>
                    <a:lnTo>
                      <a:pt x="287" y="896"/>
                    </a:lnTo>
                    <a:lnTo>
                      <a:pt x="283" y="892"/>
                    </a:lnTo>
                    <a:lnTo>
                      <a:pt x="278" y="888"/>
                    </a:lnTo>
                    <a:lnTo>
                      <a:pt x="275" y="883"/>
                    </a:lnTo>
                    <a:lnTo>
                      <a:pt x="271" y="878"/>
                    </a:lnTo>
                    <a:lnTo>
                      <a:pt x="269" y="871"/>
                    </a:lnTo>
                    <a:lnTo>
                      <a:pt x="267" y="864"/>
                    </a:lnTo>
                    <a:lnTo>
                      <a:pt x="267" y="852"/>
                    </a:lnTo>
                    <a:lnTo>
                      <a:pt x="267" y="842"/>
                    </a:lnTo>
                    <a:lnTo>
                      <a:pt x="264" y="835"/>
                    </a:lnTo>
                    <a:lnTo>
                      <a:pt x="260" y="829"/>
                    </a:lnTo>
                    <a:lnTo>
                      <a:pt x="257" y="826"/>
                    </a:lnTo>
                    <a:lnTo>
                      <a:pt x="253" y="822"/>
                    </a:lnTo>
                    <a:lnTo>
                      <a:pt x="245" y="815"/>
                    </a:lnTo>
                    <a:lnTo>
                      <a:pt x="234" y="808"/>
                    </a:lnTo>
                    <a:lnTo>
                      <a:pt x="229" y="804"/>
                    </a:lnTo>
                    <a:lnTo>
                      <a:pt x="226" y="802"/>
                    </a:lnTo>
                    <a:lnTo>
                      <a:pt x="219" y="800"/>
                    </a:lnTo>
                    <a:lnTo>
                      <a:pt x="212" y="798"/>
                    </a:lnTo>
                    <a:lnTo>
                      <a:pt x="209" y="798"/>
                    </a:lnTo>
                    <a:lnTo>
                      <a:pt x="206" y="800"/>
                    </a:lnTo>
                    <a:lnTo>
                      <a:pt x="203" y="801"/>
                    </a:lnTo>
                    <a:lnTo>
                      <a:pt x="201" y="802"/>
                    </a:lnTo>
                    <a:lnTo>
                      <a:pt x="197" y="804"/>
                    </a:lnTo>
                    <a:lnTo>
                      <a:pt x="195" y="807"/>
                    </a:lnTo>
                    <a:lnTo>
                      <a:pt x="190" y="808"/>
                    </a:lnTo>
                    <a:lnTo>
                      <a:pt x="187" y="809"/>
                    </a:lnTo>
                    <a:lnTo>
                      <a:pt x="180" y="809"/>
                    </a:lnTo>
                    <a:lnTo>
                      <a:pt x="171" y="807"/>
                    </a:lnTo>
                    <a:lnTo>
                      <a:pt x="159" y="802"/>
                    </a:lnTo>
                    <a:lnTo>
                      <a:pt x="150" y="798"/>
                    </a:lnTo>
                    <a:lnTo>
                      <a:pt x="146" y="796"/>
                    </a:lnTo>
                    <a:lnTo>
                      <a:pt x="143" y="795"/>
                    </a:lnTo>
                    <a:lnTo>
                      <a:pt x="137" y="792"/>
                    </a:lnTo>
                    <a:lnTo>
                      <a:pt x="131" y="789"/>
                    </a:lnTo>
                    <a:lnTo>
                      <a:pt x="122" y="787"/>
                    </a:lnTo>
                    <a:lnTo>
                      <a:pt x="115" y="784"/>
                    </a:lnTo>
                    <a:lnTo>
                      <a:pt x="112" y="783"/>
                    </a:lnTo>
                    <a:lnTo>
                      <a:pt x="109" y="782"/>
                    </a:lnTo>
                    <a:lnTo>
                      <a:pt x="107" y="782"/>
                    </a:lnTo>
                    <a:lnTo>
                      <a:pt x="105" y="782"/>
                    </a:lnTo>
                    <a:lnTo>
                      <a:pt x="102" y="782"/>
                    </a:lnTo>
                    <a:lnTo>
                      <a:pt x="98" y="783"/>
                    </a:lnTo>
                    <a:lnTo>
                      <a:pt x="92" y="785"/>
                    </a:lnTo>
                    <a:lnTo>
                      <a:pt x="86" y="790"/>
                    </a:lnTo>
                    <a:lnTo>
                      <a:pt x="83" y="794"/>
                    </a:lnTo>
                    <a:lnTo>
                      <a:pt x="82" y="796"/>
                    </a:lnTo>
                    <a:lnTo>
                      <a:pt x="80" y="800"/>
                    </a:lnTo>
                    <a:lnTo>
                      <a:pt x="78" y="804"/>
                    </a:lnTo>
                    <a:lnTo>
                      <a:pt x="78" y="808"/>
                    </a:lnTo>
                    <a:lnTo>
                      <a:pt x="78" y="812"/>
                    </a:lnTo>
                    <a:lnTo>
                      <a:pt x="80" y="816"/>
                    </a:lnTo>
                    <a:lnTo>
                      <a:pt x="81" y="820"/>
                    </a:lnTo>
                    <a:lnTo>
                      <a:pt x="82" y="825"/>
                    </a:lnTo>
                    <a:lnTo>
                      <a:pt x="82" y="829"/>
                    </a:lnTo>
                    <a:lnTo>
                      <a:pt x="82" y="833"/>
                    </a:lnTo>
                    <a:lnTo>
                      <a:pt x="81" y="834"/>
                    </a:lnTo>
                    <a:lnTo>
                      <a:pt x="80" y="835"/>
                    </a:lnTo>
                    <a:lnTo>
                      <a:pt x="78" y="835"/>
                    </a:lnTo>
                    <a:lnTo>
                      <a:pt x="70" y="835"/>
                    </a:lnTo>
                    <a:lnTo>
                      <a:pt x="62" y="833"/>
                    </a:lnTo>
                    <a:lnTo>
                      <a:pt x="56" y="829"/>
                    </a:lnTo>
                    <a:lnTo>
                      <a:pt x="51" y="825"/>
                    </a:lnTo>
                    <a:lnTo>
                      <a:pt x="49" y="822"/>
                    </a:lnTo>
                    <a:lnTo>
                      <a:pt x="48" y="820"/>
                    </a:lnTo>
                    <a:lnTo>
                      <a:pt x="43" y="813"/>
                    </a:lnTo>
                    <a:lnTo>
                      <a:pt x="38" y="804"/>
                    </a:lnTo>
                    <a:lnTo>
                      <a:pt x="27" y="788"/>
                    </a:lnTo>
                    <a:lnTo>
                      <a:pt x="21" y="778"/>
                    </a:lnTo>
                    <a:lnTo>
                      <a:pt x="19" y="776"/>
                    </a:lnTo>
                    <a:lnTo>
                      <a:pt x="18" y="771"/>
                    </a:lnTo>
                    <a:lnTo>
                      <a:pt x="18" y="766"/>
                    </a:lnTo>
                    <a:lnTo>
                      <a:pt x="18" y="762"/>
                    </a:lnTo>
                    <a:lnTo>
                      <a:pt x="18" y="757"/>
                    </a:lnTo>
                    <a:lnTo>
                      <a:pt x="18" y="754"/>
                    </a:lnTo>
                    <a:lnTo>
                      <a:pt x="18" y="752"/>
                    </a:lnTo>
                    <a:lnTo>
                      <a:pt x="17" y="751"/>
                    </a:lnTo>
                    <a:lnTo>
                      <a:pt x="13" y="740"/>
                    </a:lnTo>
                    <a:lnTo>
                      <a:pt x="7" y="726"/>
                    </a:lnTo>
                    <a:lnTo>
                      <a:pt x="4" y="712"/>
                    </a:lnTo>
                    <a:lnTo>
                      <a:pt x="0" y="697"/>
                    </a:lnTo>
                    <a:lnTo>
                      <a:pt x="0" y="688"/>
                    </a:lnTo>
                    <a:lnTo>
                      <a:pt x="0" y="680"/>
                    </a:lnTo>
                    <a:lnTo>
                      <a:pt x="1" y="675"/>
                    </a:lnTo>
                    <a:lnTo>
                      <a:pt x="2" y="672"/>
                    </a:lnTo>
                    <a:lnTo>
                      <a:pt x="5" y="670"/>
                    </a:lnTo>
                    <a:lnTo>
                      <a:pt x="7" y="669"/>
                    </a:lnTo>
                    <a:lnTo>
                      <a:pt x="11" y="668"/>
                    </a:lnTo>
                    <a:lnTo>
                      <a:pt x="15" y="667"/>
                    </a:lnTo>
                    <a:lnTo>
                      <a:pt x="20" y="665"/>
                    </a:lnTo>
                    <a:lnTo>
                      <a:pt x="25" y="664"/>
                    </a:lnTo>
                    <a:lnTo>
                      <a:pt x="31" y="664"/>
                    </a:lnTo>
                    <a:lnTo>
                      <a:pt x="37" y="665"/>
                    </a:lnTo>
                    <a:lnTo>
                      <a:pt x="42" y="668"/>
                    </a:lnTo>
                    <a:lnTo>
                      <a:pt x="46" y="672"/>
                    </a:lnTo>
                    <a:lnTo>
                      <a:pt x="54" y="680"/>
                    </a:lnTo>
                    <a:lnTo>
                      <a:pt x="61" y="686"/>
                    </a:lnTo>
                    <a:lnTo>
                      <a:pt x="68" y="690"/>
                    </a:lnTo>
                    <a:lnTo>
                      <a:pt x="76" y="695"/>
                    </a:lnTo>
                    <a:lnTo>
                      <a:pt x="80" y="700"/>
                    </a:lnTo>
                    <a:lnTo>
                      <a:pt x="83" y="705"/>
                    </a:lnTo>
                    <a:lnTo>
                      <a:pt x="86" y="708"/>
                    </a:lnTo>
                    <a:lnTo>
                      <a:pt x="89" y="712"/>
                    </a:lnTo>
                    <a:lnTo>
                      <a:pt x="92" y="715"/>
                    </a:lnTo>
                    <a:lnTo>
                      <a:pt x="96" y="716"/>
                    </a:lnTo>
                    <a:lnTo>
                      <a:pt x="99" y="718"/>
                    </a:lnTo>
                    <a:lnTo>
                      <a:pt x="100" y="716"/>
                    </a:lnTo>
                    <a:lnTo>
                      <a:pt x="103" y="715"/>
                    </a:lnTo>
                    <a:lnTo>
                      <a:pt x="105" y="714"/>
                    </a:lnTo>
                    <a:lnTo>
                      <a:pt x="107" y="712"/>
                    </a:lnTo>
                    <a:lnTo>
                      <a:pt x="108" y="708"/>
                    </a:lnTo>
                    <a:lnTo>
                      <a:pt x="112" y="703"/>
                    </a:lnTo>
                    <a:lnTo>
                      <a:pt x="117" y="699"/>
                    </a:lnTo>
                    <a:lnTo>
                      <a:pt x="121" y="696"/>
                    </a:lnTo>
                    <a:lnTo>
                      <a:pt x="127" y="695"/>
                    </a:lnTo>
                    <a:lnTo>
                      <a:pt x="133" y="693"/>
                    </a:lnTo>
                    <a:lnTo>
                      <a:pt x="137" y="691"/>
                    </a:lnTo>
                    <a:lnTo>
                      <a:pt x="139" y="689"/>
                    </a:lnTo>
                    <a:lnTo>
                      <a:pt x="141" y="688"/>
                    </a:lnTo>
                    <a:lnTo>
                      <a:pt x="144" y="684"/>
                    </a:lnTo>
                    <a:lnTo>
                      <a:pt x="147" y="681"/>
                    </a:lnTo>
                    <a:lnTo>
                      <a:pt x="152" y="675"/>
                    </a:lnTo>
                    <a:lnTo>
                      <a:pt x="158" y="668"/>
                    </a:lnTo>
                    <a:lnTo>
                      <a:pt x="164" y="661"/>
                    </a:lnTo>
                    <a:lnTo>
                      <a:pt x="171" y="656"/>
                    </a:lnTo>
                    <a:lnTo>
                      <a:pt x="178" y="653"/>
                    </a:lnTo>
                    <a:lnTo>
                      <a:pt x="185" y="652"/>
                    </a:lnTo>
                    <a:lnTo>
                      <a:pt x="195" y="651"/>
                    </a:lnTo>
                    <a:lnTo>
                      <a:pt x="200" y="649"/>
                    </a:lnTo>
                    <a:lnTo>
                      <a:pt x="206" y="646"/>
                    </a:lnTo>
                    <a:lnTo>
                      <a:pt x="210" y="642"/>
                    </a:lnTo>
                    <a:lnTo>
                      <a:pt x="214" y="637"/>
                    </a:lnTo>
                    <a:lnTo>
                      <a:pt x="216" y="632"/>
                    </a:lnTo>
                    <a:lnTo>
                      <a:pt x="220" y="624"/>
                    </a:lnTo>
                    <a:lnTo>
                      <a:pt x="224" y="614"/>
                    </a:lnTo>
                    <a:lnTo>
                      <a:pt x="228" y="605"/>
                    </a:lnTo>
                    <a:lnTo>
                      <a:pt x="233" y="596"/>
                    </a:lnTo>
                    <a:lnTo>
                      <a:pt x="235" y="593"/>
                    </a:lnTo>
                    <a:lnTo>
                      <a:pt x="239" y="592"/>
                    </a:lnTo>
                    <a:lnTo>
                      <a:pt x="243" y="589"/>
                    </a:lnTo>
                    <a:lnTo>
                      <a:pt x="247" y="587"/>
                    </a:lnTo>
                    <a:lnTo>
                      <a:pt x="251" y="584"/>
                    </a:lnTo>
                    <a:lnTo>
                      <a:pt x="256" y="582"/>
                    </a:lnTo>
                    <a:lnTo>
                      <a:pt x="260" y="577"/>
                    </a:lnTo>
                    <a:lnTo>
                      <a:pt x="265" y="574"/>
                    </a:lnTo>
                    <a:lnTo>
                      <a:pt x="269" y="569"/>
                    </a:lnTo>
                    <a:lnTo>
                      <a:pt x="272" y="563"/>
                    </a:lnTo>
                    <a:lnTo>
                      <a:pt x="276" y="561"/>
                    </a:lnTo>
                    <a:lnTo>
                      <a:pt x="279" y="558"/>
                    </a:lnTo>
                    <a:lnTo>
                      <a:pt x="283" y="557"/>
                    </a:lnTo>
                    <a:lnTo>
                      <a:pt x="287" y="556"/>
                    </a:lnTo>
                    <a:lnTo>
                      <a:pt x="289" y="557"/>
                    </a:lnTo>
                    <a:lnTo>
                      <a:pt x="292" y="560"/>
                    </a:lnTo>
                    <a:lnTo>
                      <a:pt x="295" y="562"/>
                    </a:lnTo>
                    <a:lnTo>
                      <a:pt x="296" y="563"/>
                    </a:lnTo>
                    <a:lnTo>
                      <a:pt x="300" y="569"/>
                    </a:lnTo>
                    <a:lnTo>
                      <a:pt x="302" y="575"/>
                    </a:lnTo>
                    <a:lnTo>
                      <a:pt x="304" y="577"/>
                    </a:lnTo>
                    <a:lnTo>
                      <a:pt x="306" y="580"/>
                    </a:lnTo>
                    <a:lnTo>
                      <a:pt x="308" y="584"/>
                    </a:lnTo>
                    <a:lnTo>
                      <a:pt x="311" y="587"/>
                    </a:lnTo>
                    <a:lnTo>
                      <a:pt x="315" y="588"/>
                    </a:lnTo>
                    <a:lnTo>
                      <a:pt x="317" y="589"/>
                    </a:lnTo>
                    <a:lnTo>
                      <a:pt x="329" y="589"/>
                    </a:lnTo>
                    <a:lnTo>
                      <a:pt x="345" y="589"/>
                    </a:lnTo>
                    <a:lnTo>
                      <a:pt x="353" y="589"/>
                    </a:lnTo>
                    <a:lnTo>
                      <a:pt x="361" y="589"/>
                    </a:lnTo>
                    <a:lnTo>
                      <a:pt x="367" y="590"/>
                    </a:lnTo>
                    <a:lnTo>
                      <a:pt x="373" y="592"/>
                    </a:lnTo>
                    <a:lnTo>
                      <a:pt x="376" y="593"/>
                    </a:lnTo>
                    <a:lnTo>
                      <a:pt x="377" y="594"/>
                    </a:lnTo>
                    <a:lnTo>
                      <a:pt x="379" y="598"/>
                    </a:lnTo>
                    <a:lnTo>
                      <a:pt x="380" y="601"/>
                    </a:lnTo>
                    <a:lnTo>
                      <a:pt x="383" y="606"/>
                    </a:lnTo>
                    <a:lnTo>
                      <a:pt x="385" y="612"/>
                    </a:lnTo>
                    <a:lnTo>
                      <a:pt x="388" y="618"/>
                    </a:lnTo>
                    <a:lnTo>
                      <a:pt x="390" y="624"/>
                    </a:lnTo>
                    <a:lnTo>
                      <a:pt x="392" y="630"/>
                    </a:lnTo>
                    <a:lnTo>
                      <a:pt x="395" y="636"/>
                    </a:lnTo>
                    <a:lnTo>
                      <a:pt x="398" y="639"/>
                    </a:lnTo>
                    <a:lnTo>
                      <a:pt x="402" y="643"/>
                    </a:lnTo>
                    <a:lnTo>
                      <a:pt x="405" y="646"/>
                    </a:lnTo>
                    <a:lnTo>
                      <a:pt x="411" y="647"/>
                    </a:lnTo>
                    <a:lnTo>
                      <a:pt x="414" y="647"/>
                    </a:lnTo>
                    <a:lnTo>
                      <a:pt x="415" y="647"/>
                    </a:lnTo>
                    <a:lnTo>
                      <a:pt x="418" y="649"/>
                    </a:lnTo>
                    <a:lnTo>
                      <a:pt x="422" y="649"/>
                    </a:lnTo>
                    <a:lnTo>
                      <a:pt x="429" y="650"/>
                    </a:lnTo>
                    <a:lnTo>
                      <a:pt x="435" y="652"/>
                    </a:lnTo>
                    <a:lnTo>
                      <a:pt x="440" y="653"/>
                    </a:lnTo>
                    <a:lnTo>
                      <a:pt x="445" y="657"/>
                    </a:lnTo>
                    <a:lnTo>
                      <a:pt x="449" y="659"/>
                    </a:lnTo>
                    <a:lnTo>
                      <a:pt x="453" y="661"/>
                    </a:lnTo>
                    <a:lnTo>
                      <a:pt x="461" y="664"/>
                    </a:lnTo>
                    <a:lnTo>
                      <a:pt x="470" y="667"/>
                    </a:lnTo>
                    <a:lnTo>
                      <a:pt x="477" y="668"/>
                    </a:lnTo>
                    <a:lnTo>
                      <a:pt x="485" y="669"/>
                    </a:lnTo>
                    <a:lnTo>
                      <a:pt x="491" y="669"/>
                    </a:lnTo>
                    <a:lnTo>
                      <a:pt x="497" y="670"/>
                    </a:lnTo>
                    <a:lnTo>
                      <a:pt x="499" y="672"/>
                    </a:lnTo>
                    <a:lnTo>
                      <a:pt x="502" y="676"/>
                    </a:lnTo>
                    <a:lnTo>
                      <a:pt x="503" y="680"/>
                    </a:lnTo>
                    <a:lnTo>
                      <a:pt x="504" y="683"/>
                    </a:lnTo>
                    <a:lnTo>
                      <a:pt x="506" y="688"/>
                    </a:lnTo>
                    <a:lnTo>
                      <a:pt x="508" y="691"/>
                    </a:lnTo>
                    <a:lnTo>
                      <a:pt x="511" y="694"/>
                    </a:lnTo>
                    <a:lnTo>
                      <a:pt x="515" y="697"/>
                    </a:lnTo>
                    <a:lnTo>
                      <a:pt x="521" y="700"/>
                    </a:lnTo>
                    <a:lnTo>
                      <a:pt x="528" y="700"/>
                    </a:lnTo>
                    <a:lnTo>
                      <a:pt x="534" y="700"/>
                    </a:lnTo>
                    <a:lnTo>
                      <a:pt x="541" y="697"/>
                    </a:lnTo>
                    <a:lnTo>
                      <a:pt x="546" y="696"/>
                    </a:lnTo>
                    <a:lnTo>
                      <a:pt x="552" y="695"/>
                    </a:lnTo>
                    <a:lnTo>
                      <a:pt x="561" y="695"/>
                    </a:lnTo>
                    <a:lnTo>
                      <a:pt x="569" y="697"/>
                    </a:lnTo>
                    <a:lnTo>
                      <a:pt x="575" y="700"/>
                    </a:lnTo>
                    <a:lnTo>
                      <a:pt x="580" y="705"/>
                    </a:lnTo>
                    <a:lnTo>
                      <a:pt x="585" y="710"/>
                    </a:lnTo>
                    <a:lnTo>
                      <a:pt x="590" y="716"/>
                    </a:lnTo>
                    <a:lnTo>
                      <a:pt x="594" y="721"/>
                    </a:lnTo>
                    <a:lnTo>
                      <a:pt x="599" y="722"/>
                    </a:lnTo>
                    <a:lnTo>
                      <a:pt x="603" y="724"/>
                    </a:lnTo>
                    <a:lnTo>
                      <a:pt x="605" y="724"/>
                    </a:lnTo>
                    <a:lnTo>
                      <a:pt x="607" y="722"/>
                    </a:lnTo>
                    <a:lnTo>
                      <a:pt x="611" y="720"/>
                    </a:lnTo>
                    <a:lnTo>
                      <a:pt x="616" y="716"/>
                    </a:lnTo>
                    <a:lnTo>
                      <a:pt x="621" y="712"/>
                    </a:lnTo>
                    <a:lnTo>
                      <a:pt x="628" y="703"/>
                    </a:lnTo>
                    <a:lnTo>
                      <a:pt x="635" y="697"/>
                    </a:lnTo>
                    <a:lnTo>
                      <a:pt x="641" y="694"/>
                    </a:lnTo>
                    <a:lnTo>
                      <a:pt x="646" y="690"/>
                    </a:lnTo>
                    <a:lnTo>
                      <a:pt x="654" y="687"/>
                    </a:lnTo>
                    <a:lnTo>
                      <a:pt x="661" y="682"/>
                    </a:lnTo>
                    <a:lnTo>
                      <a:pt x="666" y="678"/>
                    </a:lnTo>
                    <a:lnTo>
                      <a:pt x="669" y="675"/>
                    </a:lnTo>
                    <a:lnTo>
                      <a:pt x="673" y="671"/>
                    </a:lnTo>
                    <a:lnTo>
                      <a:pt x="675" y="669"/>
                    </a:lnTo>
                    <a:lnTo>
                      <a:pt x="678" y="663"/>
                    </a:lnTo>
                    <a:lnTo>
                      <a:pt x="680" y="657"/>
                    </a:lnTo>
                    <a:lnTo>
                      <a:pt x="682" y="652"/>
                    </a:lnTo>
                    <a:lnTo>
                      <a:pt x="682" y="646"/>
                    </a:lnTo>
                    <a:lnTo>
                      <a:pt x="684" y="640"/>
                    </a:lnTo>
                    <a:lnTo>
                      <a:pt x="682" y="636"/>
                    </a:lnTo>
                    <a:lnTo>
                      <a:pt x="681" y="630"/>
                    </a:lnTo>
                    <a:lnTo>
                      <a:pt x="679" y="625"/>
                    </a:lnTo>
                    <a:lnTo>
                      <a:pt x="675" y="618"/>
                    </a:lnTo>
                    <a:lnTo>
                      <a:pt x="673" y="612"/>
                    </a:lnTo>
                    <a:lnTo>
                      <a:pt x="670" y="607"/>
                    </a:lnTo>
                    <a:lnTo>
                      <a:pt x="669" y="601"/>
                    </a:lnTo>
                    <a:lnTo>
                      <a:pt x="669" y="599"/>
                    </a:lnTo>
                    <a:lnTo>
                      <a:pt x="670" y="595"/>
                    </a:lnTo>
                    <a:lnTo>
                      <a:pt x="672" y="593"/>
                    </a:lnTo>
                    <a:lnTo>
                      <a:pt x="673" y="590"/>
                    </a:lnTo>
                    <a:lnTo>
                      <a:pt x="675" y="589"/>
                    </a:lnTo>
                    <a:lnTo>
                      <a:pt x="678" y="588"/>
                    </a:lnTo>
                    <a:lnTo>
                      <a:pt x="684" y="588"/>
                    </a:lnTo>
                    <a:lnTo>
                      <a:pt x="690" y="588"/>
                    </a:lnTo>
                    <a:lnTo>
                      <a:pt x="701" y="590"/>
                    </a:lnTo>
                    <a:lnTo>
                      <a:pt x="713" y="593"/>
                    </a:lnTo>
                    <a:lnTo>
                      <a:pt x="728" y="592"/>
                    </a:lnTo>
                    <a:lnTo>
                      <a:pt x="742" y="589"/>
                    </a:lnTo>
                    <a:lnTo>
                      <a:pt x="757" y="584"/>
                    </a:lnTo>
                    <a:lnTo>
                      <a:pt x="770" y="577"/>
                    </a:lnTo>
                    <a:lnTo>
                      <a:pt x="781" y="571"/>
                    </a:lnTo>
                    <a:lnTo>
                      <a:pt x="793" y="564"/>
                    </a:lnTo>
                    <a:lnTo>
                      <a:pt x="805" y="557"/>
                    </a:lnTo>
                    <a:lnTo>
                      <a:pt x="817" y="549"/>
                    </a:lnTo>
                    <a:lnTo>
                      <a:pt x="831" y="535"/>
                    </a:lnTo>
                    <a:lnTo>
                      <a:pt x="845" y="521"/>
                    </a:lnTo>
                    <a:lnTo>
                      <a:pt x="852" y="516"/>
                    </a:lnTo>
                    <a:lnTo>
                      <a:pt x="859" y="512"/>
                    </a:lnTo>
                    <a:lnTo>
                      <a:pt x="865" y="508"/>
                    </a:lnTo>
                    <a:lnTo>
                      <a:pt x="873" y="506"/>
                    </a:lnTo>
                    <a:lnTo>
                      <a:pt x="881" y="505"/>
                    </a:lnTo>
                    <a:lnTo>
                      <a:pt x="890" y="505"/>
                    </a:lnTo>
                    <a:lnTo>
                      <a:pt x="902" y="506"/>
                    </a:lnTo>
                    <a:lnTo>
                      <a:pt x="914" y="510"/>
                    </a:lnTo>
                    <a:lnTo>
                      <a:pt x="921" y="512"/>
                    </a:lnTo>
                    <a:lnTo>
                      <a:pt x="928" y="513"/>
                    </a:lnTo>
                    <a:lnTo>
                      <a:pt x="936" y="513"/>
                    </a:lnTo>
                    <a:lnTo>
                      <a:pt x="942" y="512"/>
                    </a:lnTo>
                    <a:lnTo>
                      <a:pt x="945" y="511"/>
                    </a:lnTo>
                    <a:lnTo>
                      <a:pt x="950" y="508"/>
                    </a:lnTo>
                    <a:lnTo>
                      <a:pt x="953" y="505"/>
                    </a:lnTo>
                    <a:lnTo>
                      <a:pt x="956" y="500"/>
                    </a:lnTo>
                    <a:lnTo>
                      <a:pt x="961" y="491"/>
                    </a:lnTo>
                    <a:lnTo>
                      <a:pt x="963" y="480"/>
                    </a:lnTo>
                    <a:lnTo>
                      <a:pt x="964" y="476"/>
                    </a:lnTo>
                    <a:lnTo>
                      <a:pt x="966" y="475"/>
                    </a:lnTo>
                    <a:lnTo>
                      <a:pt x="968" y="474"/>
                    </a:lnTo>
                    <a:lnTo>
                      <a:pt x="971" y="473"/>
                    </a:lnTo>
                    <a:lnTo>
                      <a:pt x="975" y="474"/>
                    </a:lnTo>
                    <a:lnTo>
                      <a:pt x="977" y="476"/>
                    </a:lnTo>
                    <a:lnTo>
                      <a:pt x="980" y="480"/>
                    </a:lnTo>
                    <a:lnTo>
                      <a:pt x="982" y="483"/>
                    </a:lnTo>
                    <a:lnTo>
                      <a:pt x="983" y="491"/>
                    </a:lnTo>
                    <a:lnTo>
                      <a:pt x="984" y="498"/>
                    </a:lnTo>
                    <a:lnTo>
                      <a:pt x="984" y="501"/>
                    </a:lnTo>
                    <a:lnTo>
                      <a:pt x="986" y="502"/>
                    </a:lnTo>
                    <a:lnTo>
                      <a:pt x="987" y="502"/>
                    </a:lnTo>
                    <a:lnTo>
                      <a:pt x="987" y="502"/>
                    </a:lnTo>
                    <a:lnTo>
                      <a:pt x="987" y="502"/>
                    </a:lnTo>
                    <a:lnTo>
                      <a:pt x="987" y="502"/>
                    </a:lnTo>
                    <a:lnTo>
                      <a:pt x="988" y="501"/>
                    </a:lnTo>
                    <a:lnTo>
                      <a:pt x="988" y="499"/>
                    </a:lnTo>
                    <a:lnTo>
                      <a:pt x="989" y="498"/>
                    </a:lnTo>
                    <a:lnTo>
                      <a:pt x="989" y="497"/>
                    </a:lnTo>
                    <a:lnTo>
                      <a:pt x="991" y="491"/>
                    </a:lnTo>
                    <a:lnTo>
                      <a:pt x="993" y="485"/>
                    </a:lnTo>
                    <a:lnTo>
                      <a:pt x="997" y="473"/>
                    </a:lnTo>
                    <a:lnTo>
                      <a:pt x="1001" y="463"/>
                    </a:lnTo>
                    <a:lnTo>
                      <a:pt x="1002" y="458"/>
                    </a:lnTo>
                    <a:lnTo>
                      <a:pt x="1002" y="453"/>
                    </a:lnTo>
                    <a:lnTo>
                      <a:pt x="1001" y="447"/>
                    </a:lnTo>
                    <a:lnTo>
                      <a:pt x="1000" y="441"/>
                    </a:lnTo>
                    <a:lnTo>
                      <a:pt x="999" y="436"/>
                    </a:lnTo>
                    <a:lnTo>
                      <a:pt x="996" y="431"/>
                    </a:lnTo>
                    <a:lnTo>
                      <a:pt x="994" y="424"/>
                    </a:lnTo>
                    <a:lnTo>
                      <a:pt x="990" y="417"/>
                    </a:lnTo>
                    <a:lnTo>
                      <a:pt x="989" y="410"/>
                    </a:lnTo>
                    <a:lnTo>
                      <a:pt x="990" y="401"/>
                    </a:lnTo>
                    <a:lnTo>
                      <a:pt x="993" y="394"/>
                    </a:lnTo>
                    <a:lnTo>
                      <a:pt x="997" y="386"/>
                    </a:lnTo>
                    <a:lnTo>
                      <a:pt x="1005" y="380"/>
                    </a:lnTo>
                    <a:lnTo>
                      <a:pt x="1009" y="375"/>
                    </a:lnTo>
                    <a:lnTo>
                      <a:pt x="1012" y="374"/>
                    </a:lnTo>
                    <a:lnTo>
                      <a:pt x="1013" y="372"/>
                    </a:lnTo>
                    <a:lnTo>
                      <a:pt x="1016" y="369"/>
                    </a:lnTo>
                    <a:lnTo>
                      <a:pt x="1019" y="366"/>
                    </a:lnTo>
                    <a:lnTo>
                      <a:pt x="1021" y="362"/>
                    </a:lnTo>
                    <a:lnTo>
                      <a:pt x="1022" y="360"/>
                    </a:lnTo>
                    <a:lnTo>
                      <a:pt x="1025" y="355"/>
                    </a:lnTo>
                    <a:lnTo>
                      <a:pt x="1028" y="352"/>
                    </a:lnTo>
                    <a:lnTo>
                      <a:pt x="1037" y="348"/>
                    </a:lnTo>
                    <a:lnTo>
                      <a:pt x="1047" y="347"/>
                    </a:lnTo>
                    <a:lnTo>
                      <a:pt x="1054" y="346"/>
                    </a:lnTo>
                    <a:lnTo>
                      <a:pt x="1063" y="341"/>
                    </a:lnTo>
                    <a:lnTo>
                      <a:pt x="1069" y="337"/>
                    </a:lnTo>
                    <a:lnTo>
                      <a:pt x="1073" y="334"/>
                    </a:lnTo>
                    <a:lnTo>
                      <a:pt x="1079" y="330"/>
                    </a:lnTo>
                    <a:lnTo>
                      <a:pt x="1084" y="330"/>
                    </a:lnTo>
                    <a:lnTo>
                      <a:pt x="1088" y="333"/>
                    </a:lnTo>
                    <a:lnTo>
                      <a:pt x="1090" y="337"/>
                    </a:lnTo>
                    <a:lnTo>
                      <a:pt x="1092" y="342"/>
                    </a:lnTo>
                    <a:lnTo>
                      <a:pt x="1094" y="348"/>
                    </a:lnTo>
                    <a:lnTo>
                      <a:pt x="1098" y="355"/>
                    </a:lnTo>
                    <a:lnTo>
                      <a:pt x="1102" y="357"/>
                    </a:lnTo>
                    <a:lnTo>
                      <a:pt x="1107" y="362"/>
                    </a:lnTo>
                    <a:lnTo>
                      <a:pt x="1110" y="365"/>
                    </a:lnTo>
                    <a:lnTo>
                      <a:pt x="1113" y="366"/>
                    </a:lnTo>
                    <a:lnTo>
                      <a:pt x="1116" y="368"/>
                    </a:lnTo>
                    <a:lnTo>
                      <a:pt x="1119" y="371"/>
                    </a:lnTo>
                    <a:lnTo>
                      <a:pt x="1120" y="375"/>
                    </a:lnTo>
                    <a:lnTo>
                      <a:pt x="1122" y="387"/>
                    </a:lnTo>
                    <a:lnTo>
                      <a:pt x="1125" y="401"/>
                    </a:lnTo>
                    <a:lnTo>
                      <a:pt x="1126" y="407"/>
                    </a:lnTo>
                    <a:lnTo>
                      <a:pt x="1128" y="412"/>
                    </a:lnTo>
                    <a:lnTo>
                      <a:pt x="1129" y="416"/>
                    </a:lnTo>
                    <a:lnTo>
                      <a:pt x="1132" y="418"/>
                    </a:lnTo>
                    <a:lnTo>
                      <a:pt x="1135" y="420"/>
                    </a:lnTo>
                    <a:lnTo>
                      <a:pt x="1138" y="422"/>
                    </a:lnTo>
                    <a:lnTo>
                      <a:pt x="1144" y="423"/>
                    </a:lnTo>
                    <a:lnTo>
                      <a:pt x="1148" y="423"/>
                    </a:lnTo>
                    <a:lnTo>
                      <a:pt x="1157" y="425"/>
                    </a:lnTo>
                    <a:lnTo>
                      <a:pt x="1161" y="429"/>
                    </a:lnTo>
                    <a:lnTo>
                      <a:pt x="1163" y="431"/>
                    </a:lnTo>
                    <a:lnTo>
                      <a:pt x="1164" y="434"/>
                    </a:lnTo>
                    <a:lnTo>
                      <a:pt x="1165" y="438"/>
                    </a:lnTo>
                    <a:lnTo>
                      <a:pt x="1165" y="443"/>
                    </a:lnTo>
                    <a:lnTo>
                      <a:pt x="1165" y="450"/>
                    </a:lnTo>
                    <a:lnTo>
                      <a:pt x="1165" y="457"/>
                    </a:lnTo>
                    <a:lnTo>
                      <a:pt x="1166" y="463"/>
                    </a:lnTo>
                    <a:lnTo>
                      <a:pt x="1169" y="470"/>
                    </a:lnTo>
                    <a:lnTo>
                      <a:pt x="1171" y="476"/>
                    </a:lnTo>
                    <a:lnTo>
                      <a:pt x="1173" y="482"/>
                    </a:lnTo>
                    <a:lnTo>
                      <a:pt x="1177" y="487"/>
                    </a:lnTo>
                    <a:lnTo>
                      <a:pt x="1182" y="492"/>
                    </a:lnTo>
                    <a:lnTo>
                      <a:pt x="1188" y="494"/>
                    </a:lnTo>
                    <a:lnTo>
                      <a:pt x="1194" y="497"/>
                    </a:lnTo>
                    <a:lnTo>
                      <a:pt x="1199" y="497"/>
                    </a:lnTo>
                    <a:lnTo>
                      <a:pt x="1207" y="495"/>
                    </a:lnTo>
                    <a:lnTo>
                      <a:pt x="1213" y="493"/>
                    </a:lnTo>
                    <a:lnTo>
                      <a:pt x="1220" y="489"/>
                    </a:lnTo>
                    <a:lnTo>
                      <a:pt x="1227" y="483"/>
                    </a:lnTo>
                    <a:lnTo>
                      <a:pt x="1233" y="476"/>
                    </a:lnTo>
                    <a:lnTo>
                      <a:pt x="1239" y="470"/>
                    </a:lnTo>
                    <a:lnTo>
                      <a:pt x="1243" y="464"/>
                    </a:lnTo>
                    <a:lnTo>
                      <a:pt x="1248" y="461"/>
                    </a:lnTo>
                    <a:lnTo>
                      <a:pt x="1253" y="458"/>
                    </a:lnTo>
                    <a:lnTo>
                      <a:pt x="1255" y="458"/>
                    </a:lnTo>
                    <a:lnTo>
                      <a:pt x="1259" y="460"/>
                    </a:lnTo>
                    <a:lnTo>
                      <a:pt x="1260" y="463"/>
                    </a:lnTo>
                    <a:lnTo>
                      <a:pt x="1260" y="469"/>
                    </a:lnTo>
                    <a:lnTo>
                      <a:pt x="1260" y="482"/>
                    </a:lnTo>
                    <a:lnTo>
                      <a:pt x="1260" y="493"/>
                    </a:lnTo>
                    <a:lnTo>
                      <a:pt x="1261" y="498"/>
                    </a:lnTo>
                    <a:lnTo>
                      <a:pt x="1262" y="502"/>
                    </a:lnTo>
                    <a:lnTo>
                      <a:pt x="1265" y="505"/>
                    </a:lnTo>
                    <a:lnTo>
                      <a:pt x="1268" y="508"/>
                    </a:lnTo>
                    <a:lnTo>
                      <a:pt x="1270" y="510"/>
                    </a:lnTo>
                    <a:lnTo>
                      <a:pt x="1272" y="510"/>
                    </a:lnTo>
                    <a:lnTo>
                      <a:pt x="1274" y="508"/>
                    </a:lnTo>
                    <a:lnTo>
                      <a:pt x="1276" y="507"/>
                    </a:lnTo>
                    <a:lnTo>
                      <a:pt x="1280" y="504"/>
                    </a:lnTo>
                    <a:lnTo>
                      <a:pt x="1284" y="500"/>
                    </a:lnTo>
                    <a:lnTo>
                      <a:pt x="1289" y="498"/>
                    </a:lnTo>
                    <a:lnTo>
                      <a:pt x="1292" y="495"/>
                    </a:lnTo>
                    <a:lnTo>
                      <a:pt x="1293" y="495"/>
                    </a:lnTo>
                    <a:lnTo>
                      <a:pt x="1295" y="497"/>
                    </a:lnTo>
                    <a:lnTo>
                      <a:pt x="1296" y="499"/>
                    </a:lnTo>
                    <a:lnTo>
                      <a:pt x="1297" y="501"/>
                    </a:lnTo>
                    <a:lnTo>
                      <a:pt x="1299" y="516"/>
                    </a:lnTo>
                    <a:lnTo>
                      <a:pt x="1299" y="530"/>
                    </a:lnTo>
                    <a:lnTo>
                      <a:pt x="1301" y="535"/>
                    </a:lnTo>
                    <a:lnTo>
                      <a:pt x="1302" y="539"/>
                    </a:lnTo>
                    <a:lnTo>
                      <a:pt x="1304" y="541"/>
                    </a:lnTo>
                    <a:lnTo>
                      <a:pt x="1305" y="542"/>
                    </a:lnTo>
                    <a:lnTo>
                      <a:pt x="1308" y="543"/>
                    </a:lnTo>
                    <a:lnTo>
                      <a:pt x="1310" y="543"/>
                    </a:lnTo>
                    <a:lnTo>
                      <a:pt x="1316" y="542"/>
                    </a:lnTo>
                    <a:lnTo>
                      <a:pt x="1322" y="541"/>
                    </a:lnTo>
                    <a:lnTo>
                      <a:pt x="1328" y="538"/>
                    </a:lnTo>
                    <a:lnTo>
                      <a:pt x="1335" y="535"/>
                    </a:lnTo>
                    <a:lnTo>
                      <a:pt x="1342" y="531"/>
                    </a:lnTo>
                    <a:lnTo>
                      <a:pt x="1352" y="527"/>
                    </a:lnTo>
                    <a:lnTo>
                      <a:pt x="1364" y="524"/>
                    </a:lnTo>
                    <a:lnTo>
                      <a:pt x="1377" y="519"/>
                    </a:lnTo>
                    <a:lnTo>
                      <a:pt x="1403" y="514"/>
                    </a:lnTo>
                    <a:lnTo>
                      <a:pt x="1421" y="510"/>
                    </a:lnTo>
                    <a:lnTo>
                      <a:pt x="1428" y="507"/>
                    </a:lnTo>
                    <a:lnTo>
                      <a:pt x="1434" y="504"/>
                    </a:lnTo>
                    <a:lnTo>
                      <a:pt x="1438" y="499"/>
                    </a:lnTo>
                    <a:lnTo>
                      <a:pt x="1443" y="493"/>
                    </a:lnTo>
                    <a:lnTo>
                      <a:pt x="1447" y="486"/>
                    </a:lnTo>
                    <a:lnTo>
                      <a:pt x="1448" y="479"/>
                    </a:lnTo>
                    <a:lnTo>
                      <a:pt x="1448" y="472"/>
                    </a:lnTo>
                    <a:lnTo>
                      <a:pt x="1447" y="463"/>
                    </a:lnTo>
                    <a:lnTo>
                      <a:pt x="1446" y="456"/>
                    </a:lnTo>
                    <a:lnTo>
                      <a:pt x="1446" y="449"/>
                    </a:lnTo>
                    <a:lnTo>
                      <a:pt x="1446" y="443"/>
                    </a:lnTo>
                    <a:lnTo>
                      <a:pt x="1447" y="437"/>
                    </a:lnTo>
                    <a:lnTo>
                      <a:pt x="1453" y="430"/>
                    </a:lnTo>
                    <a:lnTo>
                      <a:pt x="1457" y="428"/>
                    </a:lnTo>
                    <a:lnTo>
                      <a:pt x="1459" y="425"/>
                    </a:lnTo>
                    <a:lnTo>
                      <a:pt x="1459" y="424"/>
                    </a:lnTo>
                    <a:lnTo>
                      <a:pt x="1459" y="420"/>
                    </a:lnTo>
                    <a:lnTo>
                      <a:pt x="1457" y="416"/>
                    </a:lnTo>
                    <a:lnTo>
                      <a:pt x="1456" y="410"/>
                    </a:lnTo>
                    <a:lnTo>
                      <a:pt x="1456" y="406"/>
                    </a:lnTo>
                    <a:lnTo>
                      <a:pt x="1457" y="404"/>
                    </a:lnTo>
                    <a:lnTo>
                      <a:pt x="1460" y="401"/>
                    </a:lnTo>
                    <a:lnTo>
                      <a:pt x="1462" y="400"/>
                    </a:lnTo>
                    <a:lnTo>
                      <a:pt x="1466" y="400"/>
                    </a:lnTo>
                    <a:lnTo>
                      <a:pt x="1471" y="401"/>
                    </a:lnTo>
                    <a:lnTo>
                      <a:pt x="1475" y="404"/>
                    </a:lnTo>
                    <a:lnTo>
                      <a:pt x="1480" y="405"/>
                    </a:lnTo>
                    <a:lnTo>
                      <a:pt x="1485" y="406"/>
                    </a:lnTo>
                    <a:lnTo>
                      <a:pt x="1490" y="406"/>
                    </a:lnTo>
                    <a:lnTo>
                      <a:pt x="1494" y="405"/>
                    </a:lnTo>
                    <a:lnTo>
                      <a:pt x="1498" y="403"/>
                    </a:lnTo>
                    <a:lnTo>
                      <a:pt x="1501" y="399"/>
                    </a:lnTo>
                    <a:lnTo>
                      <a:pt x="1505" y="394"/>
                    </a:lnTo>
                    <a:lnTo>
                      <a:pt x="1507" y="388"/>
                    </a:lnTo>
                    <a:lnTo>
                      <a:pt x="1510" y="376"/>
                    </a:lnTo>
                    <a:lnTo>
                      <a:pt x="1514" y="368"/>
                    </a:lnTo>
                    <a:lnTo>
                      <a:pt x="1517" y="367"/>
                    </a:lnTo>
                    <a:lnTo>
                      <a:pt x="1520" y="367"/>
                    </a:lnTo>
                    <a:lnTo>
                      <a:pt x="1525" y="368"/>
                    </a:lnTo>
                    <a:lnTo>
                      <a:pt x="1531" y="373"/>
                    </a:lnTo>
                    <a:lnTo>
                      <a:pt x="1536" y="379"/>
                    </a:lnTo>
                    <a:lnTo>
                      <a:pt x="1539" y="385"/>
                    </a:lnTo>
                    <a:lnTo>
                      <a:pt x="1543" y="391"/>
                    </a:lnTo>
                    <a:lnTo>
                      <a:pt x="1545" y="396"/>
                    </a:lnTo>
                    <a:lnTo>
                      <a:pt x="1548" y="400"/>
                    </a:lnTo>
                    <a:lnTo>
                      <a:pt x="1553" y="404"/>
                    </a:lnTo>
                    <a:lnTo>
                      <a:pt x="1558" y="407"/>
                    </a:lnTo>
                    <a:lnTo>
                      <a:pt x="1566" y="410"/>
                    </a:lnTo>
                    <a:lnTo>
                      <a:pt x="1579" y="411"/>
                    </a:lnTo>
                    <a:lnTo>
                      <a:pt x="1589" y="412"/>
                    </a:lnTo>
                    <a:lnTo>
                      <a:pt x="1594" y="412"/>
                    </a:lnTo>
                    <a:lnTo>
                      <a:pt x="1598" y="413"/>
                    </a:lnTo>
                    <a:lnTo>
                      <a:pt x="1601" y="415"/>
                    </a:lnTo>
                    <a:lnTo>
                      <a:pt x="1605" y="417"/>
                    </a:lnTo>
                    <a:lnTo>
                      <a:pt x="1608" y="422"/>
                    </a:lnTo>
                    <a:lnTo>
                      <a:pt x="1611" y="429"/>
                    </a:lnTo>
                    <a:lnTo>
                      <a:pt x="1613" y="444"/>
                    </a:lnTo>
                    <a:lnTo>
                      <a:pt x="1616" y="454"/>
                    </a:lnTo>
                    <a:lnTo>
                      <a:pt x="1618" y="457"/>
                    </a:lnTo>
                    <a:lnTo>
                      <a:pt x="1619" y="460"/>
                    </a:lnTo>
                    <a:lnTo>
                      <a:pt x="1623" y="461"/>
                    </a:lnTo>
                    <a:lnTo>
                      <a:pt x="1626" y="461"/>
                    </a:lnTo>
                    <a:lnTo>
                      <a:pt x="1630" y="460"/>
                    </a:lnTo>
                    <a:lnTo>
                      <a:pt x="1633" y="458"/>
                    </a:lnTo>
                    <a:lnTo>
                      <a:pt x="1637" y="454"/>
                    </a:lnTo>
                    <a:lnTo>
                      <a:pt x="1639" y="449"/>
                    </a:lnTo>
                    <a:lnTo>
                      <a:pt x="1641" y="443"/>
                    </a:lnTo>
                    <a:lnTo>
                      <a:pt x="1641" y="437"/>
                    </a:lnTo>
                    <a:lnTo>
                      <a:pt x="1642" y="429"/>
                    </a:lnTo>
                    <a:lnTo>
                      <a:pt x="1641" y="420"/>
                    </a:lnTo>
                    <a:lnTo>
                      <a:pt x="1639" y="404"/>
                    </a:lnTo>
                    <a:lnTo>
                      <a:pt x="1639" y="391"/>
                    </a:lnTo>
                    <a:lnTo>
                      <a:pt x="1639" y="385"/>
                    </a:lnTo>
                    <a:lnTo>
                      <a:pt x="1641" y="381"/>
                    </a:lnTo>
                    <a:lnTo>
                      <a:pt x="1642" y="379"/>
                    </a:lnTo>
                    <a:lnTo>
                      <a:pt x="1644" y="378"/>
                    </a:lnTo>
                    <a:lnTo>
                      <a:pt x="1649" y="378"/>
                    </a:lnTo>
                    <a:lnTo>
                      <a:pt x="1652" y="376"/>
                    </a:lnTo>
                    <a:lnTo>
                      <a:pt x="1654" y="375"/>
                    </a:lnTo>
                    <a:lnTo>
                      <a:pt x="1655" y="373"/>
                    </a:lnTo>
                    <a:lnTo>
                      <a:pt x="1655" y="369"/>
                    </a:lnTo>
                    <a:lnTo>
                      <a:pt x="1654" y="366"/>
                    </a:lnTo>
                    <a:lnTo>
                      <a:pt x="1652" y="361"/>
                    </a:lnTo>
                    <a:lnTo>
                      <a:pt x="1654" y="355"/>
                    </a:lnTo>
                    <a:lnTo>
                      <a:pt x="1655" y="349"/>
                    </a:lnTo>
                    <a:lnTo>
                      <a:pt x="1658" y="344"/>
                    </a:lnTo>
                    <a:lnTo>
                      <a:pt x="1661" y="340"/>
                    </a:lnTo>
                    <a:lnTo>
                      <a:pt x="1665" y="335"/>
                    </a:lnTo>
                    <a:lnTo>
                      <a:pt x="1670" y="331"/>
                    </a:lnTo>
                    <a:lnTo>
                      <a:pt x="1675" y="330"/>
                    </a:lnTo>
                    <a:lnTo>
                      <a:pt x="1679" y="329"/>
                    </a:lnTo>
                    <a:lnTo>
                      <a:pt x="1683" y="328"/>
                    </a:lnTo>
                    <a:lnTo>
                      <a:pt x="1687" y="329"/>
                    </a:lnTo>
                    <a:lnTo>
                      <a:pt x="1689" y="330"/>
                    </a:lnTo>
                    <a:lnTo>
                      <a:pt x="1692" y="333"/>
                    </a:lnTo>
                    <a:lnTo>
                      <a:pt x="1694" y="336"/>
                    </a:lnTo>
                    <a:lnTo>
                      <a:pt x="1696" y="341"/>
                    </a:lnTo>
                    <a:lnTo>
                      <a:pt x="1696" y="347"/>
                    </a:lnTo>
                    <a:lnTo>
                      <a:pt x="1699" y="353"/>
                    </a:lnTo>
                    <a:lnTo>
                      <a:pt x="1700" y="357"/>
                    </a:lnTo>
                    <a:lnTo>
                      <a:pt x="1704" y="361"/>
                    </a:lnTo>
                    <a:lnTo>
                      <a:pt x="1707" y="363"/>
                    </a:lnTo>
                    <a:lnTo>
                      <a:pt x="1711" y="366"/>
                    </a:lnTo>
                    <a:lnTo>
                      <a:pt x="1715" y="366"/>
                    </a:lnTo>
                    <a:lnTo>
                      <a:pt x="1721" y="367"/>
                    </a:lnTo>
                    <a:lnTo>
                      <a:pt x="1727" y="367"/>
                    </a:lnTo>
                    <a:lnTo>
                      <a:pt x="1740" y="367"/>
                    </a:lnTo>
                    <a:lnTo>
                      <a:pt x="1755" y="369"/>
                    </a:lnTo>
                    <a:lnTo>
                      <a:pt x="1769" y="372"/>
                    </a:lnTo>
                    <a:lnTo>
                      <a:pt x="1781" y="375"/>
                    </a:lnTo>
                    <a:lnTo>
                      <a:pt x="1786" y="378"/>
                    </a:lnTo>
                    <a:lnTo>
                      <a:pt x="1791" y="379"/>
                    </a:lnTo>
                    <a:lnTo>
                      <a:pt x="1797" y="379"/>
                    </a:lnTo>
                    <a:lnTo>
                      <a:pt x="1803" y="379"/>
                    </a:lnTo>
                    <a:lnTo>
                      <a:pt x="1807" y="378"/>
                    </a:lnTo>
                    <a:lnTo>
                      <a:pt x="1810" y="375"/>
                    </a:lnTo>
                    <a:lnTo>
                      <a:pt x="1812" y="372"/>
                    </a:lnTo>
                    <a:lnTo>
                      <a:pt x="1810" y="367"/>
                    </a:lnTo>
                    <a:lnTo>
                      <a:pt x="1803" y="357"/>
                    </a:lnTo>
                    <a:lnTo>
                      <a:pt x="1799" y="350"/>
                    </a:lnTo>
                    <a:lnTo>
                      <a:pt x="1796" y="346"/>
                    </a:lnTo>
                    <a:lnTo>
                      <a:pt x="1796" y="340"/>
                    </a:lnTo>
                    <a:lnTo>
                      <a:pt x="1797" y="334"/>
                    </a:lnTo>
                    <a:lnTo>
                      <a:pt x="1802" y="325"/>
                    </a:lnTo>
                    <a:lnTo>
                      <a:pt x="1803" y="322"/>
                    </a:lnTo>
                    <a:lnTo>
                      <a:pt x="1805" y="318"/>
                    </a:lnTo>
                    <a:lnTo>
                      <a:pt x="1807" y="312"/>
                    </a:lnTo>
                    <a:lnTo>
                      <a:pt x="1808" y="308"/>
                    </a:lnTo>
                    <a:lnTo>
                      <a:pt x="1810" y="299"/>
                    </a:lnTo>
                    <a:lnTo>
                      <a:pt x="1812" y="293"/>
                    </a:lnTo>
                    <a:lnTo>
                      <a:pt x="1810" y="291"/>
                    </a:lnTo>
                    <a:lnTo>
                      <a:pt x="1809" y="289"/>
                    </a:lnTo>
                    <a:lnTo>
                      <a:pt x="1808" y="289"/>
                    </a:lnTo>
                    <a:lnTo>
                      <a:pt x="1806" y="287"/>
                    </a:lnTo>
                    <a:lnTo>
                      <a:pt x="1802" y="289"/>
                    </a:lnTo>
                    <a:lnTo>
                      <a:pt x="1797" y="291"/>
                    </a:lnTo>
                    <a:lnTo>
                      <a:pt x="1793" y="294"/>
                    </a:lnTo>
                    <a:lnTo>
                      <a:pt x="1787" y="298"/>
                    </a:lnTo>
                    <a:lnTo>
                      <a:pt x="1776" y="306"/>
                    </a:lnTo>
                    <a:lnTo>
                      <a:pt x="1765" y="312"/>
                    </a:lnTo>
                    <a:lnTo>
                      <a:pt x="1759" y="313"/>
                    </a:lnTo>
                    <a:lnTo>
                      <a:pt x="1755" y="313"/>
                    </a:lnTo>
                    <a:lnTo>
                      <a:pt x="1750" y="312"/>
                    </a:lnTo>
                    <a:lnTo>
                      <a:pt x="1746" y="311"/>
                    </a:lnTo>
                    <a:lnTo>
                      <a:pt x="1744" y="308"/>
                    </a:lnTo>
                    <a:lnTo>
                      <a:pt x="1742" y="304"/>
                    </a:lnTo>
                    <a:lnTo>
                      <a:pt x="1742" y="300"/>
                    </a:lnTo>
                    <a:lnTo>
                      <a:pt x="1743" y="296"/>
                    </a:lnTo>
                    <a:lnTo>
                      <a:pt x="1747" y="291"/>
                    </a:lnTo>
                    <a:lnTo>
                      <a:pt x="1752" y="285"/>
                    </a:lnTo>
                    <a:lnTo>
                      <a:pt x="1759" y="279"/>
                    </a:lnTo>
                    <a:lnTo>
                      <a:pt x="1768" y="273"/>
                    </a:lnTo>
                    <a:lnTo>
                      <a:pt x="1784" y="261"/>
                    </a:lnTo>
                    <a:lnTo>
                      <a:pt x="1797" y="254"/>
                    </a:lnTo>
                    <a:lnTo>
                      <a:pt x="1803" y="252"/>
                    </a:lnTo>
                    <a:lnTo>
                      <a:pt x="1809" y="250"/>
                    </a:lnTo>
                    <a:lnTo>
                      <a:pt x="1815" y="250"/>
                    </a:lnTo>
                    <a:lnTo>
                      <a:pt x="1821" y="250"/>
                    </a:lnTo>
                    <a:lnTo>
                      <a:pt x="1827" y="253"/>
                    </a:lnTo>
                    <a:lnTo>
                      <a:pt x="1833" y="255"/>
                    </a:lnTo>
                    <a:lnTo>
                      <a:pt x="1840" y="259"/>
                    </a:lnTo>
                    <a:lnTo>
                      <a:pt x="1845" y="262"/>
                    </a:lnTo>
                    <a:lnTo>
                      <a:pt x="1856" y="272"/>
                    </a:lnTo>
                    <a:lnTo>
                      <a:pt x="1864" y="279"/>
                    </a:lnTo>
                    <a:lnTo>
                      <a:pt x="1870" y="281"/>
                    </a:lnTo>
                    <a:lnTo>
                      <a:pt x="1876" y="284"/>
                    </a:lnTo>
                    <a:lnTo>
                      <a:pt x="1884" y="285"/>
                    </a:lnTo>
                    <a:lnTo>
                      <a:pt x="1894" y="286"/>
                    </a:lnTo>
                    <a:lnTo>
                      <a:pt x="1903" y="285"/>
                    </a:lnTo>
                    <a:lnTo>
                      <a:pt x="1909" y="284"/>
                    </a:lnTo>
                    <a:lnTo>
                      <a:pt x="1914" y="281"/>
                    </a:lnTo>
                    <a:lnTo>
                      <a:pt x="1916" y="278"/>
                    </a:lnTo>
                    <a:lnTo>
                      <a:pt x="1916" y="274"/>
                    </a:lnTo>
                    <a:lnTo>
                      <a:pt x="1916" y="271"/>
                    </a:lnTo>
                    <a:lnTo>
                      <a:pt x="1914" y="267"/>
                    </a:lnTo>
                    <a:lnTo>
                      <a:pt x="1913" y="264"/>
                    </a:lnTo>
                    <a:lnTo>
                      <a:pt x="1912" y="259"/>
                    </a:lnTo>
                    <a:lnTo>
                      <a:pt x="1912" y="255"/>
                    </a:lnTo>
                    <a:lnTo>
                      <a:pt x="1912" y="250"/>
                    </a:lnTo>
                    <a:lnTo>
                      <a:pt x="1913" y="247"/>
                    </a:lnTo>
                    <a:lnTo>
                      <a:pt x="1915" y="243"/>
                    </a:lnTo>
                    <a:lnTo>
                      <a:pt x="1919" y="239"/>
                    </a:lnTo>
                    <a:lnTo>
                      <a:pt x="1922" y="235"/>
                    </a:lnTo>
                    <a:lnTo>
                      <a:pt x="1927" y="231"/>
                    </a:lnTo>
                    <a:lnTo>
                      <a:pt x="1935" y="224"/>
                    </a:lnTo>
                    <a:lnTo>
                      <a:pt x="1942" y="216"/>
                    </a:lnTo>
                    <a:lnTo>
                      <a:pt x="1945" y="212"/>
                    </a:lnTo>
                    <a:lnTo>
                      <a:pt x="1947" y="208"/>
                    </a:lnTo>
                    <a:lnTo>
                      <a:pt x="1948" y="203"/>
                    </a:lnTo>
                    <a:lnTo>
                      <a:pt x="1950" y="197"/>
                    </a:lnTo>
                    <a:lnTo>
                      <a:pt x="1951" y="189"/>
                    </a:lnTo>
                    <a:lnTo>
                      <a:pt x="1952" y="182"/>
                    </a:lnTo>
                    <a:lnTo>
                      <a:pt x="1956" y="176"/>
                    </a:lnTo>
                    <a:lnTo>
                      <a:pt x="1961" y="170"/>
                    </a:lnTo>
                    <a:lnTo>
                      <a:pt x="1966" y="166"/>
                    </a:lnTo>
                    <a:lnTo>
                      <a:pt x="1969" y="165"/>
                    </a:lnTo>
                    <a:lnTo>
                      <a:pt x="1972" y="164"/>
                    </a:lnTo>
                    <a:lnTo>
                      <a:pt x="1975" y="165"/>
                    </a:lnTo>
                    <a:lnTo>
                      <a:pt x="1979" y="167"/>
                    </a:lnTo>
                    <a:lnTo>
                      <a:pt x="1984" y="171"/>
                    </a:lnTo>
                    <a:lnTo>
                      <a:pt x="1989" y="172"/>
                    </a:lnTo>
                    <a:lnTo>
                      <a:pt x="1995" y="172"/>
                    </a:lnTo>
                    <a:lnTo>
                      <a:pt x="2000" y="172"/>
                    </a:lnTo>
                    <a:lnTo>
                      <a:pt x="2004" y="170"/>
                    </a:lnTo>
                    <a:lnTo>
                      <a:pt x="2014" y="165"/>
                    </a:lnTo>
                    <a:lnTo>
                      <a:pt x="2022" y="161"/>
                    </a:lnTo>
                    <a:lnTo>
                      <a:pt x="2026" y="160"/>
                    </a:lnTo>
                    <a:lnTo>
                      <a:pt x="2030" y="160"/>
                    </a:lnTo>
                    <a:lnTo>
                      <a:pt x="2035" y="160"/>
                    </a:lnTo>
                    <a:lnTo>
                      <a:pt x="2040" y="161"/>
                    </a:lnTo>
                    <a:lnTo>
                      <a:pt x="2051" y="165"/>
                    </a:lnTo>
                    <a:lnTo>
                      <a:pt x="2058" y="170"/>
                    </a:lnTo>
                    <a:lnTo>
                      <a:pt x="2060" y="173"/>
                    </a:lnTo>
                    <a:lnTo>
                      <a:pt x="2061" y="177"/>
                    </a:lnTo>
                    <a:lnTo>
                      <a:pt x="2063" y="180"/>
                    </a:lnTo>
                    <a:lnTo>
                      <a:pt x="2061" y="185"/>
                    </a:lnTo>
                    <a:lnTo>
                      <a:pt x="2060" y="189"/>
                    </a:lnTo>
                    <a:lnTo>
                      <a:pt x="2058" y="193"/>
                    </a:lnTo>
                    <a:lnTo>
                      <a:pt x="2054" y="196"/>
                    </a:lnTo>
                    <a:lnTo>
                      <a:pt x="2051" y="199"/>
                    </a:lnTo>
                    <a:lnTo>
                      <a:pt x="2047" y="203"/>
                    </a:lnTo>
                    <a:lnTo>
                      <a:pt x="2045" y="205"/>
                    </a:lnTo>
                    <a:lnTo>
                      <a:pt x="2042" y="210"/>
                    </a:lnTo>
                    <a:lnTo>
                      <a:pt x="2042" y="215"/>
                    </a:lnTo>
                    <a:lnTo>
                      <a:pt x="2043" y="218"/>
                    </a:lnTo>
                    <a:lnTo>
                      <a:pt x="2047" y="222"/>
                    </a:lnTo>
                    <a:lnTo>
                      <a:pt x="2052" y="226"/>
                    </a:lnTo>
                    <a:lnTo>
                      <a:pt x="2058" y="227"/>
                    </a:lnTo>
                    <a:lnTo>
                      <a:pt x="2064" y="228"/>
                    </a:lnTo>
                    <a:lnTo>
                      <a:pt x="2072" y="229"/>
                    </a:lnTo>
                    <a:lnTo>
                      <a:pt x="2079" y="229"/>
                    </a:lnTo>
                    <a:lnTo>
                      <a:pt x="2085" y="228"/>
                    </a:lnTo>
                    <a:lnTo>
                      <a:pt x="2091" y="227"/>
                    </a:lnTo>
                    <a:lnTo>
                      <a:pt x="2095" y="224"/>
                    </a:lnTo>
                    <a:lnTo>
                      <a:pt x="2097" y="221"/>
                    </a:lnTo>
                    <a:lnTo>
                      <a:pt x="2098" y="217"/>
                    </a:lnTo>
                    <a:lnTo>
                      <a:pt x="2097" y="209"/>
                    </a:lnTo>
                    <a:lnTo>
                      <a:pt x="2093" y="198"/>
                    </a:lnTo>
                    <a:lnTo>
                      <a:pt x="2092" y="193"/>
                    </a:lnTo>
                    <a:lnTo>
                      <a:pt x="2091" y="187"/>
                    </a:lnTo>
                    <a:lnTo>
                      <a:pt x="2090" y="182"/>
                    </a:lnTo>
                    <a:lnTo>
                      <a:pt x="2091" y="177"/>
                    </a:lnTo>
                    <a:lnTo>
                      <a:pt x="2092" y="172"/>
                    </a:lnTo>
                    <a:lnTo>
                      <a:pt x="2095" y="167"/>
                    </a:lnTo>
                    <a:lnTo>
                      <a:pt x="2098" y="164"/>
                    </a:lnTo>
                    <a:lnTo>
                      <a:pt x="2103" y="160"/>
                    </a:lnTo>
                    <a:lnTo>
                      <a:pt x="2111" y="157"/>
                    </a:lnTo>
                    <a:lnTo>
                      <a:pt x="2117" y="153"/>
                    </a:lnTo>
                    <a:lnTo>
                      <a:pt x="2121" y="149"/>
                    </a:lnTo>
                    <a:lnTo>
                      <a:pt x="2123" y="145"/>
                    </a:lnTo>
                    <a:lnTo>
                      <a:pt x="2126" y="138"/>
                    </a:lnTo>
                    <a:lnTo>
                      <a:pt x="2129" y="129"/>
                    </a:lnTo>
                    <a:lnTo>
                      <a:pt x="2135" y="113"/>
                    </a:lnTo>
                    <a:lnTo>
                      <a:pt x="2141" y="102"/>
                    </a:lnTo>
                    <a:lnTo>
                      <a:pt x="2145" y="97"/>
                    </a:lnTo>
                    <a:lnTo>
                      <a:pt x="2148" y="95"/>
                    </a:lnTo>
                    <a:lnTo>
                      <a:pt x="2153" y="94"/>
                    </a:lnTo>
                    <a:lnTo>
                      <a:pt x="2158" y="92"/>
                    </a:lnTo>
                    <a:lnTo>
                      <a:pt x="2172" y="91"/>
                    </a:lnTo>
                    <a:lnTo>
                      <a:pt x="2187" y="92"/>
                    </a:lnTo>
                    <a:lnTo>
                      <a:pt x="2193" y="94"/>
                    </a:lnTo>
                    <a:lnTo>
                      <a:pt x="2199" y="97"/>
                    </a:lnTo>
                    <a:lnTo>
                      <a:pt x="2202" y="98"/>
                    </a:lnTo>
                    <a:lnTo>
                      <a:pt x="2204" y="101"/>
                    </a:lnTo>
                    <a:lnTo>
                      <a:pt x="2205" y="103"/>
                    </a:lnTo>
                    <a:lnTo>
                      <a:pt x="2205" y="105"/>
                    </a:lnTo>
                    <a:lnTo>
                      <a:pt x="2205" y="119"/>
                    </a:lnTo>
                    <a:lnTo>
                      <a:pt x="2204" y="133"/>
                    </a:lnTo>
                    <a:lnTo>
                      <a:pt x="2203" y="140"/>
                    </a:lnTo>
                    <a:lnTo>
                      <a:pt x="2203" y="148"/>
                    </a:lnTo>
                    <a:lnTo>
                      <a:pt x="2203" y="154"/>
                    </a:lnTo>
                    <a:lnTo>
                      <a:pt x="2205" y="160"/>
                    </a:lnTo>
                    <a:lnTo>
                      <a:pt x="2209" y="165"/>
                    </a:lnTo>
                    <a:lnTo>
                      <a:pt x="2211" y="168"/>
                    </a:lnTo>
                    <a:lnTo>
                      <a:pt x="2215" y="171"/>
                    </a:lnTo>
                    <a:lnTo>
                      <a:pt x="2218" y="172"/>
                    </a:lnTo>
                    <a:lnTo>
                      <a:pt x="2222" y="172"/>
                    </a:lnTo>
                    <a:lnTo>
                      <a:pt x="2225" y="170"/>
                    </a:lnTo>
                    <a:lnTo>
                      <a:pt x="2229" y="167"/>
                    </a:lnTo>
                    <a:lnTo>
                      <a:pt x="2233" y="164"/>
                    </a:lnTo>
                    <a:lnTo>
                      <a:pt x="2240" y="155"/>
                    </a:lnTo>
                    <a:lnTo>
                      <a:pt x="2247" y="148"/>
                    </a:lnTo>
                    <a:lnTo>
                      <a:pt x="2253" y="145"/>
                    </a:lnTo>
                    <a:lnTo>
                      <a:pt x="2257" y="144"/>
                    </a:lnTo>
                    <a:lnTo>
                      <a:pt x="2261" y="144"/>
                    </a:lnTo>
                    <a:lnTo>
                      <a:pt x="2262" y="145"/>
                    </a:lnTo>
                    <a:lnTo>
                      <a:pt x="2265" y="148"/>
                    </a:lnTo>
                    <a:lnTo>
                      <a:pt x="2266" y="151"/>
                    </a:lnTo>
                    <a:lnTo>
                      <a:pt x="2268" y="160"/>
                    </a:lnTo>
                    <a:lnTo>
                      <a:pt x="2268" y="170"/>
                    </a:lnTo>
                    <a:lnTo>
                      <a:pt x="2269" y="178"/>
                    </a:lnTo>
                    <a:lnTo>
                      <a:pt x="2272" y="183"/>
                    </a:lnTo>
                    <a:lnTo>
                      <a:pt x="2274" y="184"/>
                    </a:lnTo>
                    <a:lnTo>
                      <a:pt x="2276" y="184"/>
                    </a:lnTo>
                    <a:lnTo>
                      <a:pt x="2280" y="183"/>
                    </a:lnTo>
                    <a:lnTo>
                      <a:pt x="2286" y="180"/>
                    </a:lnTo>
                    <a:lnTo>
                      <a:pt x="2292" y="176"/>
                    </a:lnTo>
                    <a:lnTo>
                      <a:pt x="2297" y="171"/>
                    </a:lnTo>
                    <a:lnTo>
                      <a:pt x="2303" y="164"/>
                    </a:lnTo>
                    <a:lnTo>
                      <a:pt x="2307" y="158"/>
                    </a:lnTo>
                    <a:lnTo>
                      <a:pt x="2316" y="142"/>
                    </a:lnTo>
                    <a:lnTo>
                      <a:pt x="2323" y="129"/>
                    </a:lnTo>
                    <a:lnTo>
                      <a:pt x="2329" y="119"/>
                    </a:lnTo>
                    <a:lnTo>
                      <a:pt x="2335" y="109"/>
                    </a:lnTo>
                    <a:lnTo>
                      <a:pt x="2338" y="105"/>
                    </a:lnTo>
                    <a:lnTo>
                      <a:pt x="2342" y="102"/>
                    </a:lnTo>
                    <a:lnTo>
                      <a:pt x="2347" y="98"/>
                    </a:lnTo>
                    <a:lnTo>
                      <a:pt x="2353" y="96"/>
                    </a:lnTo>
                    <a:lnTo>
                      <a:pt x="2357" y="94"/>
                    </a:lnTo>
                    <a:lnTo>
                      <a:pt x="2362" y="90"/>
                    </a:lnTo>
                    <a:lnTo>
                      <a:pt x="2364" y="88"/>
                    </a:lnTo>
                    <a:lnTo>
                      <a:pt x="2368" y="85"/>
                    </a:lnTo>
                    <a:lnTo>
                      <a:pt x="2370" y="78"/>
                    </a:lnTo>
                    <a:lnTo>
                      <a:pt x="2373" y="70"/>
                    </a:lnTo>
                    <a:lnTo>
                      <a:pt x="2374" y="58"/>
                    </a:lnTo>
                    <a:lnTo>
                      <a:pt x="2378" y="46"/>
                    </a:lnTo>
                    <a:lnTo>
                      <a:pt x="2381" y="40"/>
                    </a:lnTo>
                    <a:lnTo>
                      <a:pt x="2385" y="35"/>
                    </a:lnTo>
                    <a:lnTo>
                      <a:pt x="2388" y="32"/>
                    </a:lnTo>
                    <a:lnTo>
                      <a:pt x="2394" y="29"/>
                    </a:lnTo>
                    <a:lnTo>
                      <a:pt x="2407" y="29"/>
                    </a:lnTo>
                    <a:lnTo>
                      <a:pt x="2424" y="29"/>
                    </a:lnTo>
                    <a:lnTo>
                      <a:pt x="2432" y="31"/>
                    </a:lnTo>
                    <a:lnTo>
                      <a:pt x="2439" y="33"/>
                    </a:lnTo>
                    <a:lnTo>
                      <a:pt x="2445" y="35"/>
                    </a:lnTo>
                    <a:lnTo>
                      <a:pt x="2450" y="40"/>
                    </a:lnTo>
                    <a:lnTo>
                      <a:pt x="2457" y="48"/>
                    </a:lnTo>
                    <a:lnTo>
                      <a:pt x="2464" y="54"/>
                    </a:lnTo>
                    <a:lnTo>
                      <a:pt x="2469" y="57"/>
                    </a:lnTo>
                    <a:lnTo>
                      <a:pt x="2475" y="58"/>
                    </a:lnTo>
                    <a:lnTo>
                      <a:pt x="2482" y="58"/>
                    </a:lnTo>
                    <a:lnTo>
                      <a:pt x="2490" y="57"/>
                    </a:lnTo>
                    <a:lnTo>
                      <a:pt x="2500" y="56"/>
                    </a:lnTo>
                    <a:lnTo>
                      <a:pt x="2507" y="53"/>
                    </a:lnTo>
                    <a:lnTo>
                      <a:pt x="2513" y="50"/>
                    </a:lnTo>
                    <a:lnTo>
                      <a:pt x="2518" y="46"/>
                    </a:lnTo>
                    <a:lnTo>
                      <a:pt x="2520" y="41"/>
                    </a:lnTo>
                    <a:lnTo>
                      <a:pt x="2523" y="37"/>
                    </a:lnTo>
                    <a:lnTo>
                      <a:pt x="2524" y="32"/>
                    </a:lnTo>
                    <a:lnTo>
                      <a:pt x="2525" y="26"/>
                    </a:lnTo>
                    <a:lnTo>
                      <a:pt x="2525" y="20"/>
                    </a:lnTo>
                    <a:lnTo>
                      <a:pt x="2526" y="14"/>
                    </a:lnTo>
                    <a:lnTo>
                      <a:pt x="2528" y="8"/>
                    </a:lnTo>
                    <a:lnTo>
                      <a:pt x="2531" y="3"/>
                    </a:lnTo>
                    <a:lnTo>
                      <a:pt x="2533" y="1"/>
                    </a:lnTo>
                    <a:lnTo>
                      <a:pt x="2537" y="0"/>
                    </a:lnTo>
                    <a:lnTo>
                      <a:pt x="2540" y="1"/>
                    </a:lnTo>
                    <a:lnTo>
                      <a:pt x="2545" y="6"/>
                    </a:lnTo>
                    <a:lnTo>
                      <a:pt x="2553" y="18"/>
                    </a:lnTo>
                    <a:lnTo>
                      <a:pt x="2561" y="27"/>
                    </a:lnTo>
                    <a:lnTo>
                      <a:pt x="2565" y="32"/>
                    </a:lnTo>
                    <a:lnTo>
                      <a:pt x="2570" y="34"/>
                    </a:lnTo>
                    <a:lnTo>
                      <a:pt x="2576" y="37"/>
                    </a:lnTo>
                    <a:lnTo>
                      <a:pt x="2583" y="37"/>
                    </a:lnTo>
                    <a:lnTo>
                      <a:pt x="2597" y="35"/>
                    </a:lnTo>
                    <a:lnTo>
                      <a:pt x="2611" y="34"/>
                    </a:lnTo>
                    <a:lnTo>
                      <a:pt x="2616" y="34"/>
                    </a:lnTo>
                    <a:lnTo>
                      <a:pt x="2622" y="34"/>
                    </a:lnTo>
                    <a:lnTo>
                      <a:pt x="2630" y="37"/>
                    </a:lnTo>
                    <a:lnTo>
                      <a:pt x="2637" y="40"/>
                    </a:lnTo>
                    <a:lnTo>
                      <a:pt x="2650" y="48"/>
                    </a:lnTo>
                    <a:lnTo>
                      <a:pt x="2660" y="56"/>
                    </a:lnTo>
                    <a:lnTo>
                      <a:pt x="2664" y="60"/>
                    </a:lnTo>
                    <a:lnTo>
                      <a:pt x="2666" y="64"/>
                    </a:lnTo>
                    <a:lnTo>
                      <a:pt x="2668" y="67"/>
                    </a:lnTo>
                    <a:lnTo>
                      <a:pt x="2668" y="71"/>
                    </a:lnTo>
                    <a:lnTo>
                      <a:pt x="2665" y="81"/>
                    </a:lnTo>
                    <a:lnTo>
                      <a:pt x="2663" y="90"/>
                    </a:lnTo>
                    <a:lnTo>
                      <a:pt x="2662" y="100"/>
                    </a:lnTo>
                    <a:lnTo>
                      <a:pt x="2660" y="110"/>
                    </a:lnTo>
                    <a:lnTo>
                      <a:pt x="2658" y="122"/>
                    </a:lnTo>
                    <a:lnTo>
                      <a:pt x="2655" y="133"/>
                    </a:lnTo>
                    <a:lnTo>
                      <a:pt x="2650" y="145"/>
                    </a:lnTo>
                    <a:lnTo>
                      <a:pt x="2643" y="155"/>
                    </a:lnTo>
                    <a:lnTo>
                      <a:pt x="2639" y="161"/>
                    </a:lnTo>
                    <a:lnTo>
                      <a:pt x="2637" y="166"/>
                    </a:lnTo>
                    <a:lnTo>
                      <a:pt x="2634" y="171"/>
                    </a:lnTo>
                    <a:lnTo>
                      <a:pt x="2633" y="176"/>
                    </a:lnTo>
                    <a:lnTo>
                      <a:pt x="2633" y="179"/>
                    </a:lnTo>
                    <a:lnTo>
                      <a:pt x="2634" y="183"/>
                    </a:lnTo>
                    <a:lnTo>
                      <a:pt x="2637" y="185"/>
                    </a:lnTo>
                    <a:lnTo>
                      <a:pt x="2639" y="187"/>
                    </a:lnTo>
                    <a:lnTo>
                      <a:pt x="2643" y="190"/>
                    </a:lnTo>
                    <a:lnTo>
                      <a:pt x="2644" y="192"/>
                    </a:lnTo>
                    <a:lnTo>
                      <a:pt x="2645" y="195"/>
                    </a:lnTo>
                    <a:lnTo>
                      <a:pt x="2645" y="197"/>
                    </a:lnTo>
                    <a:lnTo>
                      <a:pt x="2645" y="204"/>
                    </a:lnTo>
                    <a:lnTo>
                      <a:pt x="2645" y="212"/>
                    </a:lnTo>
                    <a:lnTo>
                      <a:pt x="2647" y="222"/>
                    </a:lnTo>
                    <a:lnTo>
                      <a:pt x="2651" y="230"/>
                    </a:lnTo>
                    <a:lnTo>
                      <a:pt x="2653" y="233"/>
                    </a:lnTo>
                    <a:lnTo>
                      <a:pt x="2657" y="233"/>
                    </a:lnTo>
                    <a:lnTo>
                      <a:pt x="2662" y="231"/>
                    </a:lnTo>
                    <a:lnTo>
                      <a:pt x="2668" y="228"/>
                    </a:lnTo>
                    <a:lnTo>
                      <a:pt x="2677" y="217"/>
                    </a:lnTo>
                    <a:lnTo>
                      <a:pt x="2685" y="210"/>
                    </a:lnTo>
                    <a:lnTo>
                      <a:pt x="2690" y="209"/>
                    </a:lnTo>
                    <a:lnTo>
                      <a:pt x="2694" y="208"/>
                    </a:lnTo>
                    <a:lnTo>
                      <a:pt x="2700" y="207"/>
                    </a:lnTo>
                    <a:lnTo>
                      <a:pt x="2707" y="208"/>
                    </a:lnTo>
                    <a:lnTo>
                      <a:pt x="2720" y="211"/>
                    </a:lnTo>
                    <a:lnTo>
                      <a:pt x="2732" y="212"/>
                    </a:lnTo>
                    <a:lnTo>
                      <a:pt x="2740" y="214"/>
                    </a:lnTo>
                    <a:lnTo>
                      <a:pt x="2745" y="217"/>
                    </a:lnTo>
                    <a:lnTo>
                      <a:pt x="2746" y="218"/>
                    </a:lnTo>
                    <a:lnTo>
                      <a:pt x="2746" y="221"/>
                    </a:lnTo>
                    <a:lnTo>
                      <a:pt x="2745" y="223"/>
                    </a:lnTo>
                    <a:lnTo>
                      <a:pt x="2742" y="226"/>
                    </a:lnTo>
                    <a:lnTo>
                      <a:pt x="2735" y="231"/>
                    </a:lnTo>
                    <a:lnTo>
                      <a:pt x="2729" y="237"/>
                    </a:lnTo>
                    <a:lnTo>
                      <a:pt x="2731" y="247"/>
                    </a:lnTo>
                    <a:lnTo>
                      <a:pt x="2732" y="258"/>
                    </a:lnTo>
                    <a:lnTo>
                      <a:pt x="2729" y="261"/>
                    </a:lnTo>
                    <a:lnTo>
                      <a:pt x="2726" y="265"/>
                    </a:lnTo>
                    <a:lnTo>
                      <a:pt x="2722" y="267"/>
                    </a:lnTo>
                    <a:lnTo>
                      <a:pt x="2718" y="270"/>
                    </a:lnTo>
                    <a:lnTo>
                      <a:pt x="2713" y="272"/>
                    </a:lnTo>
                    <a:lnTo>
                      <a:pt x="2707" y="273"/>
                    </a:lnTo>
                    <a:lnTo>
                      <a:pt x="2701" y="273"/>
                    </a:lnTo>
                    <a:lnTo>
                      <a:pt x="2696" y="273"/>
                    </a:lnTo>
                    <a:lnTo>
                      <a:pt x="2688" y="273"/>
                    </a:lnTo>
                    <a:lnTo>
                      <a:pt x="2683" y="274"/>
                    </a:lnTo>
                    <a:lnTo>
                      <a:pt x="2678" y="275"/>
                    </a:lnTo>
                    <a:lnTo>
                      <a:pt x="2676" y="279"/>
                    </a:lnTo>
                    <a:lnTo>
                      <a:pt x="2675" y="283"/>
                    </a:lnTo>
                    <a:lnTo>
                      <a:pt x="2675" y="286"/>
                    </a:lnTo>
                    <a:lnTo>
                      <a:pt x="2675" y="292"/>
                    </a:lnTo>
                    <a:lnTo>
                      <a:pt x="2675" y="298"/>
                    </a:lnTo>
                    <a:lnTo>
                      <a:pt x="2677" y="312"/>
                    </a:lnTo>
                    <a:lnTo>
                      <a:pt x="2681" y="325"/>
                    </a:lnTo>
                    <a:lnTo>
                      <a:pt x="2685" y="337"/>
                    </a:lnTo>
                    <a:lnTo>
                      <a:pt x="2689" y="350"/>
                    </a:lnTo>
                    <a:lnTo>
                      <a:pt x="2690" y="357"/>
                    </a:lnTo>
                    <a:lnTo>
                      <a:pt x="2690" y="363"/>
                    </a:lnTo>
                    <a:lnTo>
                      <a:pt x="2690" y="371"/>
                    </a:lnTo>
                    <a:lnTo>
                      <a:pt x="2689" y="378"/>
                    </a:lnTo>
                    <a:lnTo>
                      <a:pt x="2688" y="385"/>
                    </a:lnTo>
                    <a:lnTo>
                      <a:pt x="2684" y="392"/>
                    </a:lnTo>
                    <a:lnTo>
                      <a:pt x="2682" y="398"/>
                    </a:lnTo>
                    <a:lnTo>
                      <a:pt x="2677" y="403"/>
                    </a:lnTo>
                    <a:lnTo>
                      <a:pt x="2668" y="413"/>
                    </a:lnTo>
                    <a:lnTo>
                      <a:pt x="2657" y="424"/>
                    </a:lnTo>
                    <a:lnTo>
                      <a:pt x="2646" y="436"/>
                    </a:lnTo>
                    <a:lnTo>
                      <a:pt x="2634" y="448"/>
                    </a:lnTo>
                    <a:lnTo>
                      <a:pt x="2622" y="458"/>
                    </a:lnTo>
                    <a:lnTo>
                      <a:pt x="2614" y="468"/>
                    </a:lnTo>
                    <a:lnTo>
                      <a:pt x="2611" y="473"/>
                    </a:lnTo>
                    <a:lnTo>
                      <a:pt x="2609" y="478"/>
                    </a:lnTo>
                    <a:lnTo>
                      <a:pt x="2607" y="482"/>
                    </a:lnTo>
                    <a:lnTo>
                      <a:pt x="2607" y="489"/>
                    </a:lnTo>
                    <a:lnTo>
                      <a:pt x="2606" y="501"/>
                    </a:lnTo>
                    <a:lnTo>
                      <a:pt x="2605" y="508"/>
                    </a:lnTo>
                    <a:lnTo>
                      <a:pt x="2603" y="512"/>
                    </a:lnTo>
                    <a:lnTo>
                      <a:pt x="2601" y="514"/>
                    </a:lnTo>
                    <a:lnTo>
                      <a:pt x="2599" y="517"/>
                    </a:lnTo>
                    <a:lnTo>
                      <a:pt x="2593" y="520"/>
                    </a:lnTo>
                    <a:lnTo>
                      <a:pt x="2582" y="525"/>
                    </a:lnTo>
                    <a:lnTo>
                      <a:pt x="2570" y="531"/>
                    </a:lnTo>
                    <a:lnTo>
                      <a:pt x="2565" y="535"/>
                    </a:lnTo>
                    <a:lnTo>
                      <a:pt x="2561" y="538"/>
                    </a:lnTo>
                    <a:lnTo>
                      <a:pt x="2557" y="543"/>
                    </a:lnTo>
                    <a:lnTo>
                      <a:pt x="2553" y="549"/>
                    </a:lnTo>
                    <a:lnTo>
                      <a:pt x="2551" y="555"/>
                    </a:lnTo>
                    <a:lnTo>
                      <a:pt x="2550" y="562"/>
                    </a:lnTo>
                    <a:lnTo>
                      <a:pt x="2549" y="569"/>
                    </a:lnTo>
                    <a:lnTo>
                      <a:pt x="2549" y="576"/>
                    </a:lnTo>
                    <a:lnTo>
                      <a:pt x="2550" y="592"/>
                    </a:lnTo>
                    <a:lnTo>
                      <a:pt x="2552" y="606"/>
                    </a:lnTo>
                    <a:lnTo>
                      <a:pt x="2555" y="619"/>
                    </a:lnTo>
                    <a:lnTo>
                      <a:pt x="2558" y="628"/>
                    </a:lnTo>
                    <a:lnTo>
                      <a:pt x="2561" y="632"/>
                    </a:lnTo>
                    <a:lnTo>
                      <a:pt x="2564" y="634"/>
                    </a:lnTo>
                    <a:lnTo>
                      <a:pt x="2569" y="637"/>
                    </a:lnTo>
                    <a:lnTo>
                      <a:pt x="2576" y="637"/>
                    </a:lnTo>
                    <a:lnTo>
                      <a:pt x="2582" y="637"/>
                    </a:lnTo>
                    <a:lnTo>
                      <a:pt x="2589" y="637"/>
                    </a:lnTo>
                    <a:lnTo>
                      <a:pt x="2594" y="636"/>
                    </a:lnTo>
                    <a:lnTo>
                      <a:pt x="2599" y="634"/>
                    </a:lnTo>
                    <a:lnTo>
                      <a:pt x="2602" y="632"/>
                    </a:lnTo>
                    <a:lnTo>
                      <a:pt x="2605" y="630"/>
                    </a:lnTo>
                    <a:lnTo>
                      <a:pt x="2607" y="625"/>
                    </a:lnTo>
                    <a:lnTo>
                      <a:pt x="2608" y="619"/>
                    </a:lnTo>
                    <a:lnTo>
                      <a:pt x="2609" y="608"/>
                    </a:lnTo>
                    <a:lnTo>
                      <a:pt x="2612" y="598"/>
                    </a:lnTo>
                    <a:lnTo>
                      <a:pt x="2614" y="593"/>
                    </a:lnTo>
                    <a:lnTo>
                      <a:pt x="2615" y="588"/>
                    </a:lnTo>
                    <a:lnTo>
                      <a:pt x="2619" y="583"/>
                    </a:lnTo>
                    <a:lnTo>
                      <a:pt x="2622" y="580"/>
                    </a:lnTo>
                    <a:lnTo>
                      <a:pt x="2639" y="564"/>
                    </a:lnTo>
                    <a:lnTo>
                      <a:pt x="2655" y="550"/>
                    </a:lnTo>
                    <a:lnTo>
                      <a:pt x="2660" y="544"/>
                    </a:lnTo>
                    <a:lnTo>
                      <a:pt x="2668" y="542"/>
                    </a:lnTo>
                    <a:lnTo>
                      <a:pt x="2670" y="542"/>
                    </a:lnTo>
                    <a:lnTo>
                      <a:pt x="2674" y="542"/>
                    </a:lnTo>
                    <a:lnTo>
                      <a:pt x="2676" y="543"/>
                    </a:lnTo>
                    <a:lnTo>
                      <a:pt x="2679" y="545"/>
                    </a:lnTo>
                    <a:lnTo>
                      <a:pt x="2685" y="550"/>
                    </a:lnTo>
                    <a:lnTo>
                      <a:pt x="2690" y="554"/>
                    </a:lnTo>
                    <a:lnTo>
                      <a:pt x="2693" y="554"/>
                    </a:lnTo>
                    <a:lnTo>
                      <a:pt x="2696" y="554"/>
                    </a:lnTo>
                    <a:lnTo>
                      <a:pt x="2698" y="552"/>
                    </a:lnTo>
                    <a:lnTo>
                      <a:pt x="2702" y="550"/>
                    </a:lnTo>
                    <a:lnTo>
                      <a:pt x="2706" y="548"/>
                    </a:lnTo>
                    <a:lnTo>
                      <a:pt x="2709" y="545"/>
                    </a:lnTo>
                    <a:lnTo>
                      <a:pt x="2713" y="544"/>
                    </a:lnTo>
                    <a:lnTo>
                      <a:pt x="2716" y="544"/>
                    </a:lnTo>
                    <a:lnTo>
                      <a:pt x="2720" y="544"/>
                    </a:lnTo>
                    <a:lnTo>
                      <a:pt x="2723" y="546"/>
                    </a:lnTo>
                    <a:lnTo>
                      <a:pt x="2727" y="549"/>
                    </a:lnTo>
                    <a:lnTo>
                      <a:pt x="2729" y="554"/>
                    </a:lnTo>
                    <a:lnTo>
                      <a:pt x="2729" y="562"/>
                    </a:lnTo>
                    <a:lnTo>
                      <a:pt x="2726" y="575"/>
                    </a:lnTo>
                    <a:lnTo>
                      <a:pt x="2723" y="582"/>
                    </a:lnTo>
                    <a:lnTo>
                      <a:pt x="2723" y="588"/>
                    </a:lnTo>
                    <a:lnTo>
                      <a:pt x="2723" y="592"/>
                    </a:lnTo>
                    <a:lnTo>
                      <a:pt x="2725" y="593"/>
                    </a:lnTo>
                    <a:lnTo>
                      <a:pt x="2726" y="595"/>
                    </a:lnTo>
                    <a:lnTo>
                      <a:pt x="2727" y="595"/>
                    </a:lnTo>
                    <a:lnTo>
                      <a:pt x="2735" y="599"/>
                    </a:lnTo>
                    <a:lnTo>
                      <a:pt x="2741" y="602"/>
                    </a:lnTo>
                    <a:lnTo>
                      <a:pt x="2744" y="605"/>
                    </a:lnTo>
                    <a:lnTo>
                      <a:pt x="2745" y="608"/>
                    </a:lnTo>
                    <a:lnTo>
                      <a:pt x="2745" y="612"/>
                    </a:lnTo>
                    <a:lnTo>
                      <a:pt x="2745" y="617"/>
                    </a:lnTo>
                    <a:lnTo>
                      <a:pt x="2741" y="625"/>
                    </a:lnTo>
                    <a:lnTo>
                      <a:pt x="2738" y="633"/>
                    </a:lnTo>
                    <a:lnTo>
                      <a:pt x="2735" y="638"/>
                    </a:lnTo>
                    <a:lnTo>
                      <a:pt x="2734" y="642"/>
                    </a:lnTo>
                    <a:lnTo>
                      <a:pt x="2733" y="646"/>
                    </a:lnTo>
                    <a:lnTo>
                      <a:pt x="2734" y="651"/>
                    </a:lnTo>
                    <a:lnTo>
                      <a:pt x="2742" y="671"/>
                    </a:lnTo>
                    <a:lnTo>
                      <a:pt x="2750" y="686"/>
                    </a:lnTo>
                    <a:lnTo>
                      <a:pt x="2745" y="702"/>
                    </a:lnTo>
                    <a:lnTo>
                      <a:pt x="2739" y="718"/>
                    </a:lnTo>
                    <a:lnTo>
                      <a:pt x="2738" y="726"/>
                    </a:lnTo>
                    <a:lnTo>
                      <a:pt x="2738" y="732"/>
                    </a:lnTo>
                    <a:lnTo>
                      <a:pt x="2739" y="734"/>
                    </a:lnTo>
                    <a:lnTo>
                      <a:pt x="2741" y="735"/>
                    </a:lnTo>
                    <a:lnTo>
                      <a:pt x="2745" y="738"/>
                    </a:lnTo>
                    <a:lnTo>
                      <a:pt x="2750" y="738"/>
                    </a:lnTo>
                    <a:lnTo>
                      <a:pt x="2760" y="739"/>
                    </a:lnTo>
                    <a:lnTo>
                      <a:pt x="2767" y="741"/>
                    </a:lnTo>
                    <a:lnTo>
                      <a:pt x="2772" y="744"/>
                    </a:lnTo>
                    <a:lnTo>
                      <a:pt x="2777" y="746"/>
                    </a:lnTo>
                    <a:lnTo>
                      <a:pt x="2779" y="749"/>
                    </a:lnTo>
                    <a:lnTo>
                      <a:pt x="2783" y="749"/>
                    </a:lnTo>
                    <a:lnTo>
                      <a:pt x="2785" y="749"/>
                    </a:lnTo>
                    <a:lnTo>
                      <a:pt x="2789" y="747"/>
                    </a:lnTo>
                    <a:lnTo>
                      <a:pt x="2792" y="745"/>
                    </a:lnTo>
                    <a:lnTo>
                      <a:pt x="2796" y="741"/>
                    </a:lnTo>
                    <a:lnTo>
                      <a:pt x="2800" y="738"/>
                    </a:lnTo>
                    <a:lnTo>
                      <a:pt x="2803" y="732"/>
                    </a:lnTo>
                    <a:lnTo>
                      <a:pt x="2807" y="726"/>
                    </a:lnTo>
                    <a:lnTo>
                      <a:pt x="2811" y="719"/>
                    </a:lnTo>
                    <a:lnTo>
                      <a:pt x="2817" y="713"/>
                    </a:lnTo>
                    <a:lnTo>
                      <a:pt x="2824" y="707"/>
                    </a:lnTo>
                    <a:lnTo>
                      <a:pt x="2833" y="702"/>
                    </a:lnTo>
                    <a:lnTo>
                      <a:pt x="2841" y="697"/>
                    </a:lnTo>
                    <a:lnTo>
                      <a:pt x="2851" y="695"/>
                    </a:lnTo>
                    <a:lnTo>
                      <a:pt x="2859" y="694"/>
                    </a:lnTo>
                    <a:lnTo>
                      <a:pt x="2880" y="694"/>
                    </a:lnTo>
                    <a:lnTo>
                      <a:pt x="2903" y="694"/>
                    </a:lnTo>
                    <a:lnTo>
                      <a:pt x="2924" y="695"/>
                    </a:lnTo>
                    <a:lnTo>
                      <a:pt x="2941" y="696"/>
                    </a:lnTo>
                    <a:lnTo>
                      <a:pt x="2953" y="697"/>
                    </a:lnTo>
                    <a:lnTo>
                      <a:pt x="2959" y="700"/>
                    </a:lnTo>
                    <a:lnTo>
                      <a:pt x="2961" y="701"/>
                    </a:lnTo>
                    <a:lnTo>
                      <a:pt x="2961" y="703"/>
                    </a:lnTo>
                    <a:lnTo>
                      <a:pt x="2961" y="705"/>
                    </a:lnTo>
                    <a:lnTo>
                      <a:pt x="2961" y="707"/>
                    </a:lnTo>
                    <a:lnTo>
                      <a:pt x="2955" y="712"/>
                    </a:lnTo>
                    <a:lnTo>
                      <a:pt x="2947" y="715"/>
                    </a:lnTo>
                    <a:lnTo>
                      <a:pt x="2942" y="719"/>
                    </a:lnTo>
                    <a:lnTo>
                      <a:pt x="2937" y="724"/>
                    </a:lnTo>
                    <a:lnTo>
                      <a:pt x="2934" y="729"/>
                    </a:lnTo>
                    <a:lnTo>
                      <a:pt x="2931" y="737"/>
                    </a:lnTo>
                    <a:lnTo>
                      <a:pt x="2929" y="752"/>
                    </a:lnTo>
                    <a:lnTo>
                      <a:pt x="2927" y="765"/>
                    </a:lnTo>
                    <a:lnTo>
                      <a:pt x="2927" y="770"/>
                    </a:lnTo>
                    <a:lnTo>
                      <a:pt x="2928" y="773"/>
                    </a:lnTo>
                    <a:lnTo>
                      <a:pt x="2929" y="777"/>
                    </a:lnTo>
                    <a:lnTo>
                      <a:pt x="2933" y="781"/>
                    </a:lnTo>
                    <a:lnTo>
                      <a:pt x="2941" y="784"/>
                    </a:lnTo>
                    <a:lnTo>
                      <a:pt x="2951" y="788"/>
                    </a:lnTo>
                    <a:lnTo>
                      <a:pt x="2955" y="791"/>
                    </a:lnTo>
                    <a:lnTo>
                      <a:pt x="2959" y="795"/>
                    </a:lnTo>
                    <a:lnTo>
                      <a:pt x="2961" y="800"/>
                    </a:lnTo>
                    <a:lnTo>
                      <a:pt x="2964" y="807"/>
                    </a:lnTo>
                    <a:lnTo>
                      <a:pt x="2965" y="820"/>
                    </a:lnTo>
                    <a:lnTo>
                      <a:pt x="2967" y="832"/>
                    </a:lnTo>
                    <a:lnTo>
                      <a:pt x="2971" y="841"/>
                    </a:lnTo>
                    <a:lnTo>
                      <a:pt x="2974" y="852"/>
                    </a:lnTo>
                    <a:lnTo>
                      <a:pt x="2978" y="863"/>
                    </a:lnTo>
                    <a:lnTo>
                      <a:pt x="2980" y="871"/>
                    </a:lnTo>
                    <a:lnTo>
                      <a:pt x="2979" y="875"/>
                    </a:lnTo>
                    <a:lnTo>
                      <a:pt x="2979" y="879"/>
                    </a:lnTo>
                    <a:lnTo>
                      <a:pt x="2977" y="883"/>
                    </a:lnTo>
                    <a:lnTo>
                      <a:pt x="2974" y="889"/>
                    </a:lnTo>
                    <a:lnTo>
                      <a:pt x="2970" y="894"/>
                    </a:lnTo>
                    <a:lnTo>
                      <a:pt x="2965" y="898"/>
                    </a:lnTo>
                    <a:lnTo>
                      <a:pt x="2959" y="903"/>
                    </a:lnTo>
                    <a:lnTo>
                      <a:pt x="2952" y="908"/>
                    </a:lnTo>
                    <a:lnTo>
                      <a:pt x="2937" y="916"/>
                    </a:lnTo>
                    <a:lnTo>
                      <a:pt x="2923" y="924"/>
                    </a:lnTo>
                    <a:lnTo>
                      <a:pt x="2917" y="929"/>
                    </a:lnTo>
                    <a:lnTo>
                      <a:pt x="2914" y="933"/>
                    </a:lnTo>
                    <a:lnTo>
                      <a:pt x="2910" y="937"/>
                    </a:lnTo>
                    <a:lnTo>
                      <a:pt x="2908" y="941"/>
                    </a:lnTo>
                    <a:lnTo>
                      <a:pt x="2907" y="946"/>
                    </a:lnTo>
                    <a:lnTo>
                      <a:pt x="2907" y="951"/>
                    </a:lnTo>
                    <a:lnTo>
                      <a:pt x="2907" y="955"/>
                    </a:lnTo>
                    <a:lnTo>
                      <a:pt x="2908" y="961"/>
                    </a:lnTo>
                    <a:lnTo>
                      <a:pt x="2914" y="974"/>
                    </a:lnTo>
                    <a:lnTo>
                      <a:pt x="2921" y="989"/>
                    </a:lnTo>
                    <a:lnTo>
                      <a:pt x="2929" y="1003"/>
                    </a:lnTo>
                    <a:lnTo>
                      <a:pt x="2935" y="1012"/>
                    </a:lnTo>
                    <a:lnTo>
                      <a:pt x="2937" y="1017"/>
                    </a:lnTo>
                    <a:lnTo>
                      <a:pt x="2939" y="1021"/>
                    </a:lnTo>
                    <a:lnTo>
                      <a:pt x="2939" y="1025"/>
                    </a:lnTo>
                    <a:lnTo>
                      <a:pt x="2939" y="1029"/>
                    </a:lnTo>
                    <a:lnTo>
                      <a:pt x="2937" y="1034"/>
                    </a:lnTo>
                    <a:lnTo>
                      <a:pt x="2936" y="1037"/>
                    </a:lnTo>
                    <a:lnTo>
                      <a:pt x="2933" y="1041"/>
                    </a:lnTo>
                    <a:lnTo>
                      <a:pt x="2929" y="1043"/>
                    </a:lnTo>
                    <a:lnTo>
                      <a:pt x="2920" y="1048"/>
                    </a:lnTo>
                    <a:lnTo>
                      <a:pt x="2912" y="1053"/>
                    </a:lnTo>
                    <a:lnTo>
                      <a:pt x="2909" y="1055"/>
                    </a:lnTo>
                    <a:lnTo>
                      <a:pt x="2905" y="1059"/>
                    </a:lnTo>
                    <a:lnTo>
                      <a:pt x="2903" y="1063"/>
                    </a:lnTo>
                    <a:lnTo>
                      <a:pt x="2901" y="1071"/>
                    </a:lnTo>
                    <a:lnTo>
                      <a:pt x="2898" y="1083"/>
                    </a:lnTo>
                    <a:lnTo>
                      <a:pt x="2897" y="1090"/>
                    </a:lnTo>
                    <a:lnTo>
                      <a:pt x="2897" y="1092"/>
                    </a:lnTo>
                    <a:lnTo>
                      <a:pt x="2895" y="1094"/>
                    </a:lnTo>
                    <a:lnTo>
                      <a:pt x="2891" y="1097"/>
                    </a:lnTo>
                    <a:lnTo>
                      <a:pt x="2886" y="1098"/>
                    </a:lnTo>
                    <a:lnTo>
                      <a:pt x="2874" y="1100"/>
                    </a:lnTo>
                    <a:lnTo>
                      <a:pt x="2864" y="1100"/>
                    </a:lnTo>
                    <a:lnTo>
                      <a:pt x="2852" y="1100"/>
                    </a:lnTo>
                    <a:lnTo>
                      <a:pt x="2840" y="1100"/>
                    </a:lnTo>
                    <a:lnTo>
                      <a:pt x="2834" y="1102"/>
                    </a:lnTo>
                    <a:lnTo>
                      <a:pt x="2829" y="1104"/>
                    </a:lnTo>
                    <a:lnTo>
                      <a:pt x="2826" y="1106"/>
                    </a:lnTo>
                    <a:lnTo>
                      <a:pt x="2823" y="1109"/>
                    </a:lnTo>
                    <a:lnTo>
                      <a:pt x="2821" y="1113"/>
                    </a:lnTo>
                    <a:lnTo>
                      <a:pt x="2820" y="1117"/>
                    </a:lnTo>
                    <a:lnTo>
                      <a:pt x="2820" y="1122"/>
                    </a:lnTo>
                    <a:lnTo>
                      <a:pt x="2821" y="1126"/>
                    </a:lnTo>
                    <a:lnTo>
                      <a:pt x="2822" y="1138"/>
                    </a:lnTo>
                    <a:lnTo>
                      <a:pt x="2824" y="1151"/>
                    </a:lnTo>
                    <a:lnTo>
                      <a:pt x="2824" y="1159"/>
                    </a:lnTo>
                    <a:lnTo>
                      <a:pt x="2823" y="1165"/>
                    </a:lnTo>
                    <a:lnTo>
                      <a:pt x="2821" y="1169"/>
                    </a:lnTo>
                    <a:lnTo>
                      <a:pt x="2817" y="1174"/>
                    </a:lnTo>
                    <a:lnTo>
                      <a:pt x="2805" y="1179"/>
                    </a:lnTo>
                    <a:lnTo>
                      <a:pt x="2789" y="1185"/>
                    </a:lnTo>
                    <a:lnTo>
                      <a:pt x="2782" y="1188"/>
                    </a:lnTo>
                    <a:lnTo>
                      <a:pt x="2775" y="1192"/>
                    </a:lnTo>
                    <a:lnTo>
                      <a:pt x="2770" y="1197"/>
                    </a:lnTo>
                    <a:lnTo>
                      <a:pt x="2766" y="1201"/>
                    </a:lnTo>
                    <a:lnTo>
                      <a:pt x="2763" y="1213"/>
                    </a:lnTo>
                    <a:lnTo>
                      <a:pt x="2759" y="1224"/>
                    </a:lnTo>
                    <a:lnTo>
                      <a:pt x="2758" y="1230"/>
                    </a:lnTo>
                    <a:lnTo>
                      <a:pt x="2756" y="1235"/>
                    </a:lnTo>
                    <a:lnTo>
                      <a:pt x="2752" y="1239"/>
                    </a:lnTo>
                    <a:lnTo>
                      <a:pt x="2748" y="1244"/>
                    </a:lnTo>
                    <a:lnTo>
                      <a:pt x="2739" y="1252"/>
                    </a:lnTo>
                    <a:lnTo>
                      <a:pt x="2731" y="1258"/>
                    </a:lnTo>
                    <a:lnTo>
                      <a:pt x="2728" y="1261"/>
                    </a:lnTo>
                    <a:lnTo>
                      <a:pt x="2725" y="1266"/>
                    </a:lnTo>
                    <a:lnTo>
                      <a:pt x="2722" y="1270"/>
                    </a:lnTo>
                    <a:lnTo>
                      <a:pt x="2721" y="1276"/>
                    </a:lnTo>
                    <a:lnTo>
                      <a:pt x="2720" y="1293"/>
                    </a:lnTo>
                    <a:lnTo>
                      <a:pt x="2720" y="1315"/>
                    </a:lnTo>
                    <a:lnTo>
                      <a:pt x="2720" y="1338"/>
                    </a:lnTo>
                    <a:lnTo>
                      <a:pt x="2720" y="1356"/>
                    </a:lnTo>
                    <a:lnTo>
                      <a:pt x="2720" y="1370"/>
                    </a:lnTo>
                    <a:lnTo>
                      <a:pt x="2720" y="1382"/>
                    </a:lnTo>
                    <a:lnTo>
                      <a:pt x="2720" y="1393"/>
                    </a:lnTo>
                    <a:lnTo>
                      <a:pt x="2720" y="1403"/>
                    </a:lnTo>
                    <a:lnTo>
                      <a:pt x="2721" y="1413"/>
                    </a:lnTo>
                    <a:lnTo>
                      <a:pt x="2723" y="1419"/>
                    </a:lnTo>
                    <a:lnTo>
                      <a:pt x="2728" y="1422"/>
                    </a:lnTo>
                    <a:lnTo>
                      <a:pt x="2734" y="1427"/>
                    </a:lnTo>
                    <a:lnTo>
                      <a:pt x="2737" y="1430"/>
                    </a:lnTo>
                    <a:lnTo>
                      <a:pt x="2739" y="1433"/>
                    </a:lnTo>
                    <a:lnTo>
                      <a:pt x="2741" y="1437"/>
                    </a:lnTo>
                    <a:lnTo>
                      <a:pt x="2742" y="1441"/>
                    </a:lnTo>
                    <a:lnTo>
                      <a:pt x="2744" y="1446"/>
                    </a:lnTo>
                    <a:lnTo>
                      <a:pt x="2744" y="1451"/>
                    </a:lnTo>
                    <a:lnTo>
                      <a:pt x="2741" y="1456"/>
                    </a:lnTo>
                    <a:lnTo>
                      <a:pt x="2739" y="1460"/>
                    </a:lnTo>
                    <a:lnTo>
                      <a:pt x="2731" y="1474"/>
                    </a:lnTo>
                    <a:lnTo>
                      <a:pt x="2719" y="1491"/>
                    </a:lnTo>
                    <a:lnTo>
                      <a:pt x="2704" y="1512"/>
                    </a:lnTo>
                    <a:lnTo>
                      <a:pt x="2689" y="1531"/>
                    </a:lnTo>
                    <a:lnTo>
                      <a:pt x="2676" y="1546"/>
                    </a:lnTo>
                    <a:lnTo>
                      <a:pt x="2666" y="1557"/>
                    </a:lnTo>
                    <a:lnTo>
                      <a:pt x="2658" y="1565"/>
                    </a:lnTo>
                    <a:lnTo>
                      <a:pt x="2650" y="1570"/>
                    </a:lnTo>
                    <a:lnTo>
                      <a:pt x="2640" y="1572"/>
                    </a:lnTo>
                    <a:lnTo>
                      <a:pt x="2630" y="1573"/>
                    </a:lnTo>
                    <a:lnTo>
                      <a:pt x="2619" y="1575"/>
                    </a:lnTo>
                    <a:lnTo>
                      <a:pt x="2611" y="1575"/>
                    </a:lnTo>
                    <a:lnTo>
                      <a:pt x="2603" y="1576"/>
                    </a:lnTo>
                    <a:lnTo>
                      <a:pt x="2600" y="1578"/>
                    </a:lnTo>
                    <a:lnTo>
                      <a:pt x="2600" y="1579"/>
                    </a:lnTo>
                    <a:lnTo>
                      <a:pt x="2600" y="1582"/>
                    </a:lnTo>
                    <a:lnTo>
                      <a:pt x="2601" y="1585"/>
                    </a:lnTo>
                    <a:lnTo>
                      <a:pt x="2603" y="1589"/>
                    </a:lnTo>
                    <a:lnTo>
                      <a:pt x="2608" y="1596"/>
                    </a:lnTo>
                    <a:lnTo>
                      <a:pt x="2612" y="1603"/>
                    </a:lnTo>
                    <a:lnTo>
                      <a:pt x="2612" y="1605"/>
                    </a:lnTo>
                    <a:lnTo>
                      <a:pt x="2611" y="1608"/>
                    </a:lnTo>
                    <a:lnTo>
                      <a:pt x="2609" y="1610"/>
                    </a:lnTo>
                    <a:lnTo>
                      <a:pt x="2607" y="1611"/>
                    </a:lnTo>
                    <a:lnTo>
                      <a:pt x="2597" y="1613"/>
                    </a:lnTo>
                    <a:lnTo>
                      <a:pt x="2584" y="1614"/>
                    </a:lnTo>
                    <a:lnTo>
                      <a:pt x="2577" y="1614"/>
                    </a:lnTo>
                    <a:lnTo>
                      <a:pt x="2570" y="1615"/>
                    </a:lnTo>
                    <a:lnTo>
                      <a:pt x="2563" y="1617"/>
                    </a:lnTo>
                    <a:lnTo>
                      <a:pt x="2557" y="1621"/>
                    </a:lnTo>
                    <a:lnTo>
                      <a:pt x="2546" y="1628"/>
                    </a:lnTo>
                    <a:lnTo>
                      <a:pt x="2538" y="1634"/>
                    </a:lnTo>
                    <a:lnTo>
                      <a:pt x="2534" y="1638"/>
                    </a:lnTo>
                    <a:lnTo>
                      <a:pt x="2530" y="1640"/>
                    </a:lnTo>
                    <a:lnTo>
                      <a:pt x="2524" y="1641"/>
                    </a:lnTo>
                    <a:lnTo>
                      <a:pt x="2515" y="1642"/>
                    </a:lnTo>
                    <a:lnTo>
                      <a:pt x="2500" y="1644"/>
                    </a:lnTo>
                    <a:lnTo>
                      <a:pt x="2488" y="1644"/>
                    </a:lnTo>
                    <a:lnTo>
                      <a:pt x="2485" y="1644"/>
                    </a:lnTo>
                    <a:lnTo>
                      <a:pt x="2481" y="1645"/>
                    </a:lnTo>
                    <a:lnTo>
                      <a:pt x="2479" y="1647"/>
                    </a:lnTo>
                    <a:lnTo>
                      <a:pt x="2479" y="1651"/>
                    </a:lnTo>
                    <a:lnTo>
                      <a:pt x="2479" y="1660"/>
                    </a:lnTo>
                    <a:lnTo>
                      <a:pt x="2480" y="1670"/>
                    </a:lnTo>
                    <a:lnTo>
                      <a:pt x="2479" y="1678"/>
                    </a:lnTo>
                    <a:lnTo>
                      <a:pt x="2477" y="1685"/>
                    </a:lnTo>
                    <a:lnTo>
                      <a:pt x="2475" y="1686"/>
                    </a:lnTo>
                    <a:lnTo>
                      <a:pt x="2474" y="1687"/>
                    </a:lnTo>
                    <a:lnTo>
                      <a:pt x="2473" y="1687"/>
                    </a:lnTo>
                    <a:lnTo>
                      <a:pt x="2470" y="1687"/>
                    </a:lnTo>
                    <a:lnTo>
                      <a:pt x="2467" y="1686"/>
                    </a:lnTo>
                    <a:lnTo>
                      <a:pt x="2461" y="1685"/>
                    </a:lnTo>
                    <a:lnTo>
                      <a:pt x="2457" y="1685"/>
                    </a:lnTo>
                    <a:lnTo>
                      <a:pt x="2455" y="1686"/>
                    </a:lnTo>
                    <a:lnTo>
                      <a:pt x="2454" y="1689"/>
                    </a:lnTo>
                    <a:lnTo>
                      <a:pt x="2452" y="1691"/>
                    </a:lnTo>
                    <a:lnTo>
                      <a:pt x="2451" y="1697"/>
                    </a:lnTo>
                    <a:lnTo>
                      <a:pt x="2454" y="1704"/>
                    </a:lnTo>
                    <a:lnTo>
                      <a:pt x="2456" y="1714"/>
                    </a:lnTo>
                    <a:lnTo>
                      <a:pt x="2461" y="1728"/>
                    </a:lnTo>
                    <a:lnTo>
                      <a:pt x="2463" y="1735"/>
                    </a:lnTo>
                    <a:lnTo>
                      <a:pt x="2465" y="1742"/>
                    </a:lnTo>
                    <a:lnTo>
                      <a:pt x="2469" y="1748"/>
                    </a:lnTo>
                    <a:lnTo>
                      <a:pt x="2471" y="1753"/>
                    </a:lnTo>
                    <a:lnTo>
                      <a:pt x="2479" y="1759"/>
                    </a:lnTo>
                    <a:lnTo>
                      <a:pt x="2482" y="1765"/>
                    </a:lnTo>
                    <a:lnTo>
                      <a:pt x="2482" y="1767"/>
                    </a:lnTo>
                    <a:lnTo>
                      <a:pt x="2482" y="1770"/>
                    </a:lnTo>
                    <a:lnTo>
                      <a:pt x="2481" y="1772"/>
                    </a:lnTo>
                    <a:lnTo>
                      <a:pt x="2477" y="1774"/>
                    </a:lnTo>
                    <a:lnTo>
                      <a:pt x="2468" y="1777"/>
                    </a:lnTo>
                    <a:lnTo>
                      <a:pt x="2458" y="1777"/>
                    </a:lnTo>
                    <a:lnTo>
                      <a:pt x="2455" y="1778"/>
                    </a:lnTo>
                    <a:lnTo>
                      <a:pt x="2450" y="1778"/>
                    </a:lnTo>
                    <a:lnTo>
                      <a:pt x="2446" y="1780"/>
                    </a:lnTo>
                    <a:lnTo>
                      <a:pt x="2443" y="1783"/>
                    </a:lnTo>
                    <a:lnTo>
                      <a:pt x="2431" y="1799"/>
                    </a:lnTo>
                    <a:lnTo>
                      <a:pt x="2423" y="1812"/>
                    </a:lnTo>
                    <a:lnTo>
                      <a:pt x="2420" y="1815"/>
                    </a:lnTo>
                    <a:lnTo>
                      <a:pt x="2418" y="1816"/>
                    </a:lnTo>
                    <a:lnTo>
                      <a:pt x="2417" y="1817"/>
                    </a:lnTo>
                    <a:lnTo>
                      <a:pt x="2414" y="1817"/>
                    </a:lnTo>
                    <a:lnTo>
                      <a:pt x="2410" y="1816"/>
                    </a:lnTo>
                    <a:lnTo>
                      <a:pt x="2405" y="1813"/>
                    </a:lnTo>
                    <a:lnTo>
                      <a:pt x="2400" y="1810"/>
                    </a:lnTo>
                    <a:lnTo>
                      <a:pt x="2395" y="1809"/>
                    </a:lnTo>
                    <a:lnTo>
                      <a:pt x="2393" y="1809"/>
                    </a:lnTo>
                    <a:lnTo>
                      <a:pt x="2392" y="1810"/>
                    </a:lnTo>
                    <a:lnTo>
                      <a:pt x="2389" y="1811"/>
                    </a:lnTo>
                    <a:lnTo>
                      <a:pt x="2387" y="1815"/>
                    </a:lnTo>
                    <a:lnTo>
                      <a:pt x="2383" y="1822"/>
                    </a:lnTo>
                    <a:lnTo>
                      <a:pt x="2380" y="1827"/>
                    </a:lnTo>
                    <a:lnTo>
                      <a:pt x="2379" y="1828"/>
                    </a:lnTo>
                    <a:lnTo>
                      <a:pt x="2376" y="1828"/>
                    </a:lnTo>
                    <a:lnTo>
                      <a:pt x="2373" y="1827"/>
                    </a:lnTo>
                    <a:lnTo>
                      <a:pt x="2369" y="1824"/>
                    </a:lnTo>
                    <a:lnTo>
                      <a:pt x="2361" y="1818"/>
                    </a:lnTo>
                    <a:lnTo>
                      <a:pt x="2351" y="1813"/>
                    </a:lnTo>
                    <a:lnTo>
                      <a:pt x="2347" y="1811"/>
                    </a:lnTo>
                    <a:lnTo>
                      <a:pt x="2341" y="1810"/>
                    </a:lnTo>
                    <a:lnTo>
                      <a:pt x="2335" y="1809"/>
                    </a:lnTo>
                    <a:lnTo>
                      <a:pt x="2329" y="1809"/>
                    </a:lnTo>
                    <a:lnTo>
                      <a:pt x="2323" y="1810"/>
                    </a:lnTo>
                    <a:lnTo>
                      <a:pt x="2317" y="1811"/>
                    </a:lnTo>
                    <a:lnTo>
                      <a:pt x="2313" y="1813"/>
                    </a:lnTo>
                    <a:lnTo>
                      <a:pt x="2310" y="1816"/>
                    </a:lnTo>
                    <a:lnTo>
                      <a:pt x="2307" y="1818"/>
                    </a:lnTo>
                    <a:lnTo>
                      <a:pt x="2306" y="1822"/>
                    </a:lnTo>
                    <a:lnTo>
                      <a:pt x="2306" y="1827"/>
                    </a:lnTo>
                    <a:lnTo>
                      <a:pt x="2306" y="1831"/>
                    </a:lnTo>
                    <a:lnTo>
                      <a:pt x="2306" y="1842"/>
                    </a:lnTo>
                    <a:lnTo>
                      <a:pt x="2307" y="1854"/>
                    </a:lnTo>
                    <a:lnTo>
                      <a:pt x="2307" y="1865"/>
                    </a:lnTo>
                    <a:lnTo>
                      <a:pt x="2307" y="1874"/>
                    </a:lnTo>
                    <a:lnTo>
                      <a:pt x="2307" y="1884"/>
                    </a:lnTo>
                    <a:lnTo>
                      <a:pt x="2309" y="1892"/>
                    </a:lnTo>
                    <a:lnTo>
                      <a:pt x="2311" y="1899"/>
                    </a:lnTo>
                    <a:lnTo>
                      <a:pt x="2316" y="1906"/>
                    </a:lnTo>
                    <a:lnTo>
                      <a:pt x="2320" y="1912"/>
                    </a:lnTo>
                    <a:lnTo>
                      <a:pt x="2323" y="1918"/>
                    </a:lnTo>
                    <a:lnTo>
                      <a:pt x="2323" y="1925"/>
                    </a:lnTo>
                    <a:lnTo>
                      <a:pt x="2323" y="1931"/>
                    </a:lnTo>
                    <a:lnTo>
                      <a:pt x="2322" y="1935"/>
                    </a:lnTo>
                    <a:lnTo>
                      <a:pt x="2319" y="1936"/>
                    </a:lnTo>
                    <a:lnTo>
                      <a:pt x="2317" y="1936"/>
                    </a:lnTo>
                    <a:lnTo>
                      <a:pt x="2313" y="1936"/>
                    </a:lnTo>
                    <a:lnTo>
                      <a:pt x="2305" y="1932"/>
                    </a:lnTo>
                    <a:lnTo>
                      <a:pt x="2299" y="1929"/>
                    </a:lnTo>
                    <a:lnTo>
                      <a:pt x="2293" y="1925"/>
                    </a:lnTo>
                    <a:lnTo>
                      <a:pt x="2287" y="1924"/>
                    </a:lnTo>
                    <a:lnTo>
                      <a:pt x="2284" y="1925"/>
                    </a:lnTo>
                    <a:lnTo>
                      <a:pt x="2280" y="1926"/>
                    </a:lnTo>
                    <a:lnTo>
                      <a:pt x="2278" y="1928"/>
                    </a:lnTo>
                    <a:lnTo>
                      <a:pt x="2275" y="1931"/>
                    </a:lnTo>
                    <a:lnTo>
                      <a:pt x="2272" y="1934"/>
                    </a:lnTo>
                    <a:lnTo>
                      <a:pt x="2269" y="1936"/>
                    </a:lnTo>
                    <a:lnTo>
                      <a:pt x="2266" y="1937"/>
                    </a:lnTo>
                    <a:lnTo>
                      <a:pt x="2261" y="1938"/>
                    </a:lnTo>
                    <a:lnTo>
                      <a:pt x="2254" y="1938"/>
                    </a:lnTo>
                    <a:lnTo>
                      <a:pt x="2247" y="1936"/>
                    </a:lnTo>
                    <a:lnTo>
                      <a:pt x="2240" y="1934"/>
                    </a:lnTo>
                    <a:lnTo>
                      <a:pt x="2233" y="1931"/>
                    </a:lnTo>
                    <a:lnTo>
                      <a:pt x="2229" y="1930"/>
                    </a:lnTo>
                    <a:lnTo>
                      <a:pt x="2225" y="1931"/>
                    </a:lnTo>
                    <a:lnTo>
                      <a:pt x="2222" y="1932"/>
                    </a:lnTo>
                    <a:lnTo>
                      <a:pt x="2218" y="1936"/>
                    </a:lnTo>
                    <a:lnTo>
                      <a:pt x="2212" y="1943"/>
                    </a:lnTo>
                    <a:lnTo>
                      <a:pt x="2208" y="1948"/>
                    </a:lnTo>
                    <a:lnTo>
                      <a:pt x="2205" y="1950"/>
                    </a:lnTo>
                    <a:lnTo>
                      <a:pt x="2202" y="1951"/>
                    </a:lnTo>
                    <a:lnTo>
                      <a:pt x="2198" y="1951"/>
                    </a:lnTo>
                    <a:lnTo>
                      <a:pt x="2193" y="1951"/>
                    </a:lnTo>
                    <a:lnTo>
                      <a:pt x="2181" y="1949"/>
                    </a:lnTo>
                    <a:lnTo>
                      <a:pt x="2172" y="1947"/>
                    </a:lnTo>
                    <a:lnTo>
                      <a:pt x="2167" y="1947"/>
                    </a:lnTo>
                    <a:lnTo>
                      <a:pt x="2162" y="1948"/>
                    </a:lnTo>
                    <a:lnTo>
                      <a:pt x="2159" y="1949"/>
                    </a:lnTo>
                    <a:lnTo>
                      <a:pt x="2155" y="1953"/>
                    </a:lnTo>
                    <a:lnTo>
                      <a:pt x="2152" y="1958"/>
                    </a:lnTo>
                    <a:lnTo>
                      <a:pt x="2149" y="1963"/>
                    </a:lnTo>
                    <a:lnTo>
                      <a:pt x="2147" y="1969"/>
                    </a:lnTo>
                    <a:lnTo>
                      <a:pt x="2146" y="1976"/>
                    </a:lnTo>
                    <a:lnTo>
                      <a:pt x="2142" y="1988"/>
                    </a:lnTo>
                    <a:lnTo>
                      <a:pt x="2140" y="2000"/>
                    </a:lnTo>
                    <a:lnTo>
                      <a:pt x="2137" y="2010"/>
                    </a:lnTo>
                    <a:lnTo>
                      <a:pt x="2133" y="2019"/>
                    </a:lnTo>
                    <a:lnTo>
                      <a:pt x="2128" y="2027"/>
                    </a:lnTo>
                    <a:lnTo>
                      <a:pt x="2122" y="2035"/>
                    </a:lnTo>
                    <a:lnTo>
                      <a:pt x="2114" y="2039"/>
                    </a:lnTo>
                    <a:lnTo>
                      <a:pt x="2104" y="2043"/>
                    </a:lnTo>
                    <a:lnTo>
                      <a:pt x="2093" y="2044"/>
                    </a:lnTo>
                    <a:lnTo>
                      <a:pt x="2084" y="2048"/>
                    </a:lnTo>
                    <a:lnTo>
                      <a:pt x="2079" y="2050"/>
                    </a:lnTo>
                    <a:lnTo>
                      <a:pt x="2074" y="2052"/>
                    </a:lnTo>
                    <a:lnTo>
                      <a:pt x="2070" y="2057"/>
                    </a:lnTo>
                    <a:lnTo>
                      <a:pt x="2065" y="2062"/>
                    </a:lnTo>
                    <a:lnTo>
                      <a:pt x="2061" y="2070"/>
                    </a:lnTo>
                    <a:lnTo>
                      <a:pt x="2060" y="2079"/>
                    </a:lnTo>
                    <a:lnTo>
                      <a:pt x="2060" y="2087"/>
                    </a:lnTo>
                    <a:lnTo>
                      <a:pt x="2061" y="2094"/>
                    </a:lnTo>
                    <a:lnTo>
                      <a:pt x="2064" y="2099"/>
                    </a:lnTo>
                    <a:lnTo>
                      <a:pt x="2065" y="2104"/>
                    </a:lnTo>
                    <a:lnTo>
                      <a:pt x="2065" y="2109"/>
                    </a:lnTo>
                    <a:lnTo>
                      <a:pt x="2064" y="2115"/>
                    </a:lnTo>
                    <a:lnTo>
                      <a:pt x="2064" y="2117"/>
                    </a:lnTo>
                    <a:lnTo>
                      <a:pt x="2063" y="2118"/>
                    </a:lnTo>
                    <a:lnTo>
                      <a:pt x="2061" y="2118"/>
                    </a:lnTo>
                    <a:lnTo>
                      <a:pt x="2060" y="2118"/>
                    </a:lnTo>
                    <a:lnTo>
                      <a:pt x="2057" y="2117"/>
                    </a:lnTo>
                    <a:lnTo>
                      <a:pt x="2053" y="2113"/>
                    </a:lnTo>
                    <a:lnTo>
                      <a:pt x="2045" y="2106"/>
                    </a:lnTo>
                    <a:lnTo>
                      <a:pt x="2040" y="2101"/>
                    </a:lnTo>
                    <a:lnTo>
                      <a:pt x="2029" y="2092"/>
                    </a:lnTo>
                    <a:lnTo>
                      <a:pt x="2016" y="2082"/>
                    </a:lnTo>
                    <a:lnTo>
                      <a:pt x="2011" y="2077"/>
                    </a:lnTo>
                    <a:lnTo>
                      <a:pt x="2007" y="2073"/>
                    </a:lnTo>
                    <a:lnTo>
                      <a:pt x="2004" y="2068"/>
                    </a:lnTo>
                    <a:lnTo>
                      <a:pt x="2002" y="2063"/>
                    </a:lnTo>
                    <a:lnTo>
                      <a:pt x="1998" y="2051"/>
                    </a:lnTo>
                    <a:lnTo>
                      <a:pt x="1995" y="2038"/>
                    </a:lnTo>
                    <a:lnTo>
                      <a:pt x="1994" y="2033"/>
                    </a:lnTo>
                    <a:lnTo>
                      <a:pt x="1994" y="2029"/>
                    </a:lnTo>
                    <a:lnTo>
                      <a:pt x="1995" y="2024"/>
                    </a:lnTo>
                    <a:lnTo>
                      <a:pt x="1997" y="2019"/>
                    </a:lnTo>
                    <a:lnTo>
                      <a:pt x="2003" y="2011"/>
                    </a:lnTo>
                    <a:lnTo>
                      <a:pt x="2008" y="2005"/>
                    </a:lnTo>
                    <a:lnTo>
                      <a:pt x="2010" y="2001"/>
                    </a:lnTo>
                    <a:lnTo>
                      <a:pt x="2013" y="1998"/>
                    </a:lnTo>
                    <a:lnTo>
                      <a:pt x="2011" y="1994"/>
                    </a:lnTo>
                    <a:lnTo>
                      <a:pt x="2008" y="1991"/>
                    </a:lnTo>
                    <a:lnTo>
                      <a:pt x="2005" y="1988"/>
                    </a:lnTo>
                    <a:lnTo>
                      <a:pt x="2003" y="1989"/>
                    </a:lnTo>
                    <a:lnTo>
                      <a:pt x="2000" y="1991"/>
                    </a:lnTo>
                    <a:lnTo>
                      <a:pt x="1997" y="1993"/>
                    </a:lnTo>
                    <a:lnTo>
                      <a:pt x="1991" y="2001"/>
                    </a:lnTo>
                    <a:lnTo>
                      <a:pt x="1984" y="2012"/>
                    </a:lnTo>
                    <a:lnTo>
                      <a:pt x="1978" y="2021"/>
                    </a:lnTo>
                    <a:lnTo>
                      <a:pt x="1972" y="2026"/>
                    </a:lnTo>
                    <a:lnTo>
                      <a:pt x="1966" y="2029"/>
                    </a:lnTo>
                    <a:lnTo>
                      <a:pt x="1959" y="2029"/>
                    </a:lnTo>
                    <a:lnTo>
                      <a:pt x="1952" y="2027"/>
                    </a:lnTo>
                    <a:lnTo>
                      <a:pt x="1946" y="2027"/>
                    </a:lnTo>
                    <a:lnTo>
                      <a:pt x="1941" y="2029"/>
                    </a:lnTo>
                    <a:lnTo>
                      <a:pt x="1939" y="2031"/>
                    </a:lnTo>
                    <a:lnTo>
                      <a:pt x="1939" y="2032"/>
                    </a:lnTo>
                    <a:lnTo>
                      <a:pt x="1940" y="2035"/>
                    </a:lnTo>
                    <a:lnTo>
                      <a:pt x="1942" y="2036"/>
                    </a:lnTo>
                    <a:lnTo>
                      <a:pt x="1945" y="2038"/>
                    </a:lnTo>
                    <a:lnTo>
                      <a:pt x="1953" y="2042"/>
                    </a:lnTo>
                    <a:lnTo>
                      <a:pt x="1961" y="2043"/>
                    </a:lnTo>
                    <a:lnTo>
                      <a:pt x="1969" y="2045"/>
                    </a:lnTo>
                    <a:lnTo>
                      <a:pt x="1976" y="2050"/>
                    </a:lnTo>
                    <a:lnTo>
                      <a:pt x="1978" y="2052"/>
                    </a:lnTo>
                    <a:lnTo>
                      <a:pt x="1980" y="2055"/>
                    </a:lnTo>
                    <a:lnTo>
                      <a:pt x="1982" y="2058"/>
                    </a:lnTo>
                    <a:lnTo>
                      <a:pt x="1983" y="2062"/>
                    </a:lnTo>
                    <a:lnTo>
                      <a:pt x="1984" y="2073"/>
                    </a:lnTo>
                    <a:lnTo>
                      <a:pt x="1984" y="2083"/>
                    </a:lnTo>
                    <a:lnTo>
                      <a:pt x="1983" y="2089"/>
                    </a:lnTo>
                    <a:lnTo>
                      <a:pt x="1982" y="2094"/>
                    </a:lnTo>
                    <a:lnTo>
                      <a:pt x="1980" y="2099"/>
                    </a:lnTo>
                    <a:lnTo>
                      <a:pt x="1978" y="2102"/>
                    </a:lnTo>
                    <a:lnTo>
                      <a:pt x="1965" y="2109"/>
                    </a:lnTo>
                    <a:lnTo>
                      <a:pt x="1946" y="2118"/>
                    </a:lnTo>
                    <a:lnTo>
                      <a:pt x="1927" y="2125"/>
                    </a:lnTo>
                    <a:lnTo>
                      <a:pt x="1917" y="2127"/>
                    </a:lnTo>
                    <a:lnTo>
                      <a:pt x="1908" y="2127"/>
                    </a:lnTo>
                    <a:lnTo>
                      <a:pt x="1900" y="2127"/>
                    </a:lnTo>
                    <a:lnTo>
                      <a:pt x="1893" y="2128"/>
                    </a:lnTo>
                    <a:lnTo>
                      <a:pt x="1885" y="2131"/>
                    </a:lnTo>
                    <a:lnTo>
                      <a:pt x="1878" y="2132"/>
                    </a:lnTo>
                    <a:lnTo>
                      <a:pt x="1871" y="2132"/>
                    </a:lnTo>
                    <a:lnTo>
                      <a:pt x="1868" y="2132"/>
                    </a:lnTo>
                    <a:lnTo>
                      <a:pt x="1865" y="2130"/>
                    </a:lnTo>
                    <a:lnTo>
                      <a:pt x="1863" y="2128"/>
                    </a:lnTo>
                    <a:lnTo>
                      <a:pt x="1863" y="2125"/>
                    </a:lnTo>
                    <a:lnTo>
                      <a:pt x="1862" y="2120"/>
                    </a:lnTo>
                    <a:lnTo>
                      <a:pt x="1860" y="2115"/>
                    </a:lnTo>
                    <a:lnTo>
                      <a:pt x="1859" y="2113"/>
                    </a:lnTo>
                    <a:lnTo>
                      <a:pt x="1858" y="2113"/>
                    </a:lnTo>
                    <a:lnTo>
                      <a:pt x="1857" y="2112"/>
                    </a:lnTo>
                    <a:lnTo>
                      <a:pt x="1854" y="2112"/>
                    </a:lnTo>
                    <a:lnTo>
                      <a:pt x="1847" y="2123"/>
                    </a:lnTo>
                    <a:lnTo>
                      <a:pt x="1837" y="2140"/>
                    </a:lnTo>
                    <a:lnTo>
                      <a:pt x="1832" y="2143"/>
                    </a:lnTo>
                    <a:lnTo>
                      <a:pt x="1828" y="2145"/>
                    </a:lnTo>
                    <a:lnTo>
                      <a:pt x="1824" y="2145"/>
                    </a:lnTo>
                    <a:lnTo>
                      <a:pt x="1819" y="2144"/>
                    </a:lnTo>
                    <a:lnTo>
                      <a:pt x="1810" y="2140"/>
                    </a:lnTo>
                    <a:lnTo>
                      <a:pt x="1801" y="2137"/>
                    </a:lnTo>
                    <a:lnTo>
                      <a:pt x="1794" y="2133"/>
                    </a:lnTo>
                    <a:lnTo>
                      <a:pt x="1789" y="2128"/>
                    </a:lnTo>
                    <a:lnTo>
                      <a:pt x="1788" y="2126"/>
                    </a:lnTo>
                    <a:lnTo>
                      <a:pt x="1787" y="2123"/>
                    </a:lnTo>
                    <a:lnTo>
                      <a:pt x="1787" y="2120"/>
                    </a:lnTo>
                    <a:lnTo>
                      <a:pt x="1787" y="2117"/>
                    </a:lnTo>
                    <a:lnTo>
                      <a:pt x="1797" y="2111"/>
                    </a:lnTo>
                    <a:lnTo>
                      <a:pt x="1816" y="2098"/>
                    </a:lnTo>
                    <a:lnTo>
                      <a:pt x="1820" y="2094"/>
                    </a:lnTo>
                    <a:lnTo>
                      <a:pt x="1822" y="2090"/>
                    </a:lnTo>
                    <a:lnTo>
                      <a:pt x="1824" y="2087"/>
                    </a:lnTo>
                    <a:lnTo>
                      <a:pt x="1822" y="2083"/>
                    </a:lnTo>
                    <a:lnTo>
                      <a:pt x="1820" y="2081"/>
                    </a:lnTo>
                    <a:lnTo>
                      <a:pt x="1814" y="2079"/>
                    </a:lnTo>
                    <a:lnTo>
                      <a:pt x="1806" y="2075"/>
                    </a:lnTo>
                    <a:lnTo>
                      <a:pt x="1794" y="2074"/>
                    </a:lnTo>
                    <a:lnTo>
                      <a:pt x="1782" y="2071"/>
                    </a:lnTo>
                    <a:lnTo>
                      <a:pt x="1771" y="2068"/>
                    </a:lnTo>
                    <a:lnTo>
                      <a:pt x="1762" y="2065"/>
                    </a:lnTo>
                    <a:lnTo>
                      <a:pt x="1753" y="2061"/>
                    </a:lnTo>
                    <a:lnTo>
                      <a:pt x="1745" y="2057"/>
                    </a:lnTo>
                    <a:lnTo>
                      <a:pt x="1739" y="2052"/>
                    </a:lnTo>
                    <a:lnTo>
                      <a:pt x="1733" y="2048"/>
                    </a:lnTo>
                    <a:lnTo>
                      <a:pt x="1727" y="2043"/>
                    </a:lnTo>
                    <a:lnTo>
                      <a:pt x="1724" y="2037"/>
                    </a:lnTo>
                    <a:lnTo>
                      <a:pt x="1721" y="2032"/>
                    </a:lnTo>
                    <a:lnTo>
                      <a:pt x="1719" y="2025"/>
                    </a:lnTo>
                    <a:lnTo>
                      <a:pt x="1718" y="2018"/>
                    </a:lnTo>
                    <a:lnTo>
                      <a:pt x="1718" y="2011"/>
                    </a:lnTo>
                    <a:lnTo>
                      <a:pt x="1719" y="2004"/>
                    </a:lnTo>
                    <a:lnTo>
                      <a:pt x="1720" y="1998"/>
                    </a:lnTo>
                    <a:lnTo>
                      <a:pt x="1719" y="1991"/>
                    </a:lnTo>
                    <a:lnTo>
                      <a:pt x="1718" y="1985"/>
                    </a:lnTo>
                    <a:lnTo>
                      <a:pt x="1714" y="1980"/>
                    </a:lnTo>
                    <a:lnTo>
                      <a:pt x="1709" y="1975"/>
                    </a:lnTo>
                    <a:lnTo>
                      <a:pt x="1704" y="1970"/>
                    </a:lnTo>
                    <a:lnTo>
                      <a:pt x="1701" y="1969"/>
                    </a:lnTo>
                    <a:lnTo>
                      <a:pt x="1698" y="1969"/>
                    </a:lnTo>
                    <a:lnTo>
                      <a:pt x="1695" y="1969"/>
                    </a:lnTo>
                    <a:lnTo>
                      <a:pt x="1694" y="1969"/>
                    </a:lnTo>
                    <a:lnTo>
                      <a:pt x="1687" y="1978"/>
                    </a:lnTo>
                    <a:lnTo>
                      <a:pt x="1682" y="1986"/>
                    </a:lnTo>
                    <a:lnTo>
                      <a:pt x="1679" y="1995"/>
                    </a:lnTo>
                    <a:lnTo>
                      <a:pt x="1677" y="2005"/>
                    </a:lnTo>
                    <a:lnTo>
                      <a:pt x="1676" y="2014"/>
                    </a:lnTo>
                    <a:lnTo>
                      <a:pt x="1674" y="2020"/>
                    </a:lnTo>
                    <a:lnTo>
                      <a:pt x="1673" y="2024"/>
                    </a:lnTo>
                    <a:lnTo>
                      <a:pt x="1670" y="2025"/>
                    </a:lnTo>
                    <a:lnTo>
                      <a:pt x="1668" y="2026"/>
                    </a:lnTo>
                    <a:lnTo>
                      <a:pt x="1665" y="2026"/>
                    </a:lnTo>
                    <a:lnTo>
                      <a:pt x="1649" y="2025"/>
                    </a:lnTo>
                    <a:lnTo>
                      <a:pt x="1635" y="2020"/>
                    </a:lnTo>
                    <a:lnTo>
                      <a:pt x="1623" y="2016"/>
                    </a:lnTo>
                    <a:lnTo>
                      <a:pt x="1614" y="2010"/>
                    </a:lnTo>
                    <a:lnTo>
                      <a:pt x="1608" y="2002"/>
                    </a:lnTo>
                    <a:lnTo>
                      <a:pt x="1605" y="1995"/>
                    </a:lnTo>
                    <a:lnTo>
                      <a:pt x="1602" y="1987"/>
                    </a:lnTo>
                    <a:lnTo>
                      <a:pt x="1601" y="1980"/>
                    </a:lnTo>
                    <a:lnTo>
                      <a:pt x="1604" y="1966"/>
                    </a:lnTo>
                    <a:lnTo>
                      <a:pt x="1607" y="1953"/>
                    </a:lnTo>
                    <a:lnTo>
                      <a:pt x="1608" y="1947"/>
                    </a:lnTo>
                    <a:lnTo>
                      <a:pt x="1608" y="1942"/>
                    </a:lnTo>
                    <a:lnTo>
                      <a:pt x="1607" y="1937"/>
                    </a:lnTo>
                    <a:lnTo>
                      <a:pt x="1605" y="1934"/>
                    </a:lnTo>
                    <a:lnTo>
                      <a:pt x="1600" y="1930"/>
                    </a:lnTo>
                    <a:lnTo>
                      <a:pt x="1593" y="1928"/>
                    </a:lnTo>
                    <a:lnTo>
                      <a:pt x="1587" y="1928"/>
                    </a:lnTo>
                    <a:lnTo>
                      <a:pt x="1580" y="1929"/>
                    </a:lnTo>
                    <a:lnTo>
                      <a:pt x="1576" y="1930"/>
                    </a:lnTo>
                    <a:lnTo>
                      <a:pt x="1574" y="1932"/>
                    </a:lnTo>
                    <a:lnTo>
                      <a:pt x="1570" y="1935"/>
                    </a:lnTo>
                    <a:lnTo>
                      <a:pt x="1568" y="1938"/>
                    </a:lnTo>
                    <a:lnTo>
                      <a:pt x="1566" y="1943"/>
                    </a:lnTo>
                    <a:lnTo>
                      <a:pt x="1564" y="1948"/>
                    </a:lnTo>
                    <a:lnTo>
                      <a:pt x="1563" y="1953"/>
                    </a:lnTo>
                    <a:lnTo>
                      <a:pt x="1563" y="1960"/>
                    </a:lnTo>
                    <a:lnTo>
                      <a:pt x="1563" y="1972"/>
                    </a:lnTo>
                    <a:lnTo>
                      <a:pt x="1567" y="1985"/>
                    </a:lnTo>
                    <a:lnTo>
                      <a:pt x="1570" y="1995"/>
                    </a:lnTo>
                    <a:lnTo>
                      <a:pt x="1574" y="2006"/>
                    </a:lnTo>
                    <a:lnTo>
                      <a:pt x="1577" y="2017"/>
                    </a:lnTo>
                    <a:lnTo>
                      <a:pt x="1579" y="2026"/>
                    </a:lnTo>
                    <a:lnTo>
                      <a:pt x="1579" y="2031"/>
                    </a:lnTo>
                    <a:lnTo>
                      <a:pt x="1579" y="2036"/>
                    </a:lnTo>
                    <a:lnTo>
                      <a:pt x="1577" y="2042"/>
                    </a:lnTo>
                    <a:lnTo>
                      <a:pt x="1575" y="2046"/>
                    </a:lnTo>
                    <a:lnTo>
                      <a:pt x="1566" y="2055"/>
                    </a:lnTo>
                    <a:lnTo>
                      <a:pt x="1551" y="2069"/>
                    </a:lnTo>
                    <a:lnTo>
                      <a:pt x="1547" y="2070"/>
                    </a:lnTo>
                    <a:lnTo>
                      <a:pt x="1539" y="2071"/>
                    </a:lnTo>
                    <a:lnTo>
                      <a:pt x="1529" y="2074"/>
                    </a:lnTo>
                    <a:lnTo>
                      <a:pt x="1514" y="2076"/>
                    </a:lnTo>
                    <a:lnTo>
                      <a:pt x="1494" y="2081"/>
                    </a:lnTo>
                    <a:lnTo>
                      <a:pt x="1474" y="2086"/>
                    </a:lnTo>
                    <a:lnTo>
                      <a:pt x="1456" y="2089"/>
                    </a:lnTo>
                    <a:lnTo>
                      <a:pt x="1446" y="2090"/>
                    </a:lnTo>
                    <a:lnTo>
                      <a:pt x="1427" y="2088"/>
                    </a:lnTo>
                    <a:lnTo>
                      <a:pt x="1409" y="2083"/>
                    </a:lnTo>
                    <a:lnTo>
                      <a:pt x="1394" y="2080"/>
                    </a:lnTo>
                    <a:lnTo>
                      <a:pt x="1386" y="2076"/>
                    </a:lnTo>
                    <a:lnTo>
                      <a:pt x="1377" y="2074"/>
                    </a:lnTo>
                    <a:lnTo>
                      <a:pt x="1367" y="2074"/>
                    </a:lnTo>
                    <a:lnTo>
                      <a:pt x="1354" y="2070"/>
                    </a:lnTo>
                    <a:lnTo>
                      <a:pt x="1343" y="2065"/>
                    </a:lnTo>
                    <a:lnTo>
                      <a:pt x="1336" y="2062"/>
                    </a:lnTo>
                    <a:lnTo>
                      <a:pt x="1330" y="2058"/>
                    </a:lnTo>
                    <a:lnTo>
                      <a:pt x="1325" y="2055"/>
                    </a:lnTo>
                    <a:lnTo>
                      <a:pt x="1322" y="2050"/>
                    </a:lnTo>
                    <a:lnTo>
                      <a:pt x="1315" y="2041"/>
                    </a:lnTo>
                    <a:lnTo>
                      <a:pt x="1306" y="2033"/>
                    </a:lnTo>
                    <a:lnTo>
                      <a:pt x="1296" y="2026"/>
                    </a:lnTo>
                    <a:lnTo>
                      <a:pt x="1283" y="2020"/>
                    </a:lnTo>
                    <a:lnTo>
                      <a:pt x="1277" y="2019"/>
                    </a:lnTo>
                    <a:lnTo>
                      <a:pt x="1270" y="2019"/>
                    </a:lnTo>
                    <a:lnTo>
                      <a:pt x="1261" y="2020"/>
                    </a:lnTo>
                    <a:lnTo>
                      <a:pt x="1253" y="2023"/>
                    </a:lnTo>
                    <a:lnTo>
                      <a:pt x="1236" y="2030"/>
                    </a:lnTo>
                    <a:lnTo>
                      <a:pt x="1220" y="2038"/>
                    </a:lnTo>
                    <a:lnTo>
                      <a:pt x="1211" y="2041"/>
                    </a:lnTo>
                    <a:lnTo>
                      <a:pt x="1203" y="2044"/>
                    </a:lnTo>
                    <a:lnTo>
                      <a:pt x="1195" y="2045"/>
                    </a:lnTo>
                    <a:lnTo>
                      <a:pt x="1185" y="2046"/>
                    </a:lnTo>
                    <a:lnTo>
                      <a:pt x="1176" y="2046"/>
                    </a:lnTo>
                    <a:lnTo>
                      <a:pt x="1166" y="2044"/>
                    </a:lnTo>
                    <a:lnTo>
                      <a:pt x="1158" y="2041"/>
                    </a:lnTo>
                    <a:lnTo>
                      <a:pt x="1151" y="2037"/>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0" name="云南">
                <a:extLst>
                  <a:ext uri="{FF2B5EF4-FFF2-40B4-BE49-F238E27FC236}">
                    <a16:creationId xmlns="" xmlns:a16="http://schemas.microsoft.com/office/drawing/2014/main" id="{5856F3B5-0F02-4763-ACF1-0DCE6C73B439}"/>
                  </a:ext>
                </a:extLst>
              </p:cNvPr>
              <p:cNvSpPr>
                <a:spLocks/>
              </p:cNvSpPr>
              <p:nvPr/>
            </p:nvSpPr>
            <p:spPr bwMode="auto">
              <a:xfrm>
                <a:off x="4435529" y="4800851"/>
                <a:ext cx="904887" cy="952550"/>
              </a:xfrm>
              <a:custGeom>
                <a:avLst/>
                <a:gdLst>
                  <a:gd name="T0" fmla="*/ 748 w 3417"/>
                  <a:gd name="T1" fmla="*/ 167 h 3582"/>
                  <a:gd name="T2" fmla="*/ 679 w 3417"/>
                  <a:gd name="T3" fmla="*/ 344 h 3582"/>
                  <a:gd name="T4" fmla="*/ 525 w 3417"/>
                  <a:gd name="T5" fmla="*/ 338 h 3582"/>
                  <a:gd name="T6" fmla="*/ 466 w 3417"/>
                  <a:gd name="T7" fmla="*/ 635 h 3582"/>
                  <a:gd name="T8" fmla="*/ 621 w 3417"/>
                  <a:gd name="T9" fmla="*/ 787 h 3582"/>
                  <a:gd name="T10" fmla="*/ 557 w 3417"/>
                  <a:gd name="T11" fmla="*/ 1327 h 3582"/>
                  <a:gd name="T12" fmla="*/ 437 w 3417"/>
                  <a:gd name="T13" fmla="*/ 1491 h 3582"/>
                  <a:gd name="T14" fmla="*/ 244 w 3417"/>
                  <a:gd name="T15" fmla="*/ 1657 h 3582"/>
                  <a:gd name="T16" fmla="*/ 117 w 3417"/>
                  <a:gd name="T17" fmla="*/ 1845 h 3582"/>
                  <a:gd name="T18" fmla="*/ 75 w 3417"/>
                  <a:gd name="T19" fmla="*/ 2079 h 3582"/>
                  <a:gd name="T20" fmla="*/ 265 w 3417"/>
                  <a:gd name="T21" fmla="*/ 2183 h 3582"/>
                  <a:gd name="T22" fmla="*/ 469 w 3417"/>
                  <a:gd name="T23" fmla="*/ 2250 h 3582"/>
                  <a:gd name="T24" fmla="*/ 503 w 3417"/>
                  <a:gd name="T25" fmla="*/ 2540 h 3582"/>
                  <a:gd name="T26" fmla="*/ 678 w 3417"/>
                  <a:gd name="T27" fmla="*/ 2653 h 3582"/>
                  <a:gd name="T28" fmla="*/ 635 w 3417"/>
                  <a:gd name="T29" fmla="*/ 2829 h 3582"/>
                  <a:gd name="T30" fmla="*/ 705 w 3417"/>
                  <a:gd name="T31" fmla="*/ 3092 h 3582"/>
                  <a:gd name="T32" fmla="*/ 848 w 3417"/>
                  <a:gd name="T33" fmla="*/ 3240 h 3582"/>
                  <a:gd name="T34" fmla="*/ 957 w 3417"/>
                  <a:gd name="T35" fmla="*/ 3387 h 3582"/>
                  <a:gd name="T36" fmla="*/ 1268 w 3417"/>
                  <a:gd name="T37" fmla="*/ 3316 h 3582"/>
                  <a:gd name="T38" fmla="*/ 1355 w 3417"/>
                  <a:gd name="T39" fmla="*/ 3508 h 3582"/>
                  <a:gd name="T40" fmla="*/ 1590 w 3417"/>
                  <a:gd name="T41" fmla="*/ 3549 h 3582"/>
                  <a:gd name="T42" fmla="*/ 1580 w 3417"/>
                  <a:gd name="T43" fmla="*/ 3290 h 3582"/>
                  <a:gd name="T44" fmla="*/ 1613 w 3417"/>
                  <a:gd name="T45" fmla="*/ 3009 h 3582"/>
                  <a:gd name="T46" fmla="*/ 1836 w 3417"/>
                  <a:gd name="T47" fmla="*/ 2998 h 3582"/>
                  <a:gd name="T48" fmla="*/ 2064 w 3417"/>
                  <a:gd name="T49" fmla="*/ 3036 h 3582"/>
                  <a:gd name="T50" fmla="*/ 2289 w 3417"/>
                  <a:gd name="T51" fmla="*/ 2985 h 3582"/>
                  <a:gd name="T52" fmla="*/ 2513 w 3417"/>
                  <a:gd name="T53" fmla="*/ 3069 h 3582"/>
                  <a:gd name="T54" fmla="*/ 2668 w 3417"/>
                  <a:gd name="T55" fmla="*/ 2985 h 3582"/>
                  <a:gd name="T56" fmla="*/ 2896 w 3417"/>
                  <a:gd name="T57" fmla="*/ 2809 h 3582"/>
                  <a:gd name="T58" fmla="*/ 3109 w 3417"/>
                  <a:gd name="T59" fmla="*/ 2790 h 3582"/>
                  <a:gd name="T60" fmla="*/ 3287 w 3417"/>
                  <a:gd name="T61" fmla="*/ 2667 h 3582"/>
                  <a:gd name="T62" fmla="*/ 3360 w 3417"/>
                  <a:gd name="T63" fmla="*/ 2413 h 3582"/>
                  <a:gd name="T64" fmla="*/ 3170 w 3417"/>
                  <a:gd name="T65" fmla="*/ 2399 h 3582"/>
                  <a:gd name="T66" fmla="*/ 3041 w 3417"/>
                  <a:gd name="T67" fmla="*/ 2373 h 3582"/>
                  <a:gd name="T68" fmla="*/ 2824 w 3417"/>
                  <a:gd name="T69" fmla="*/ 2294 h 3582"/>
                  <a:gd name="T70" fmla="*/ 2841 w 3417"/>
                  <a:gd name="T71" fmla="*/ 1988 h 3582"/>
                  <a:gd name="T72" fmla="*/ 2819 w 3417"/>
                  <a:gd name="T73" fmla="*/ 1847 h 3582"/>
                  <a:gd name="T74" fmla="*/ 2739 w 3417"/>
                  <a:gd name="T75" fmla="*/ 1674 h 3582"/>
                  <a:gd name="T76" fmla="*/ 2840 w 3417"/>
                  <a:gd name="T77" fmla="*/ 1326 h 3582"/>
                  <a:gd name="T78" fmla="*/ 2523 w 3417"/>
                  <a:gd name="T79" fmla="*/ 1296 h 3582"/>
                  <a:gd name="T80" fmla="*/ 2496 w 3417"/>
                  <a:gd name="T81" fmla="*/ 1087 h 3582"/>
                  <a:gd name="T82" fmla="*/ 2713 w 3417"/>
                  <a:gd name="T83" fmla="*/ 1013 h 3582"/>
                  <a:gd name="T84" fmla="*/ 2965 w 3417"/>
                  <a:gd name="T85" fmla="*/ 1022 h 3582"/>
                  <a:gd name="T86" fmla="*/ 3136 w 3417"/>
                  <a:gd name="T87" fmla="*/ 817 h 3582"/>
                  <a:gd name="T88" fmla="*/ 3072 w 3417"/>
                  <a:gd name="T89" fmla="*/ 675 h 3582"/>
                  <a:gd name="T90" fmla="*/ 2787 w 3417"/>
                  <a:gd name="T91" fmla="*/ 671 h 3582"/>
                  <a:gd name="T92" fmla="*/ 2759 w 3417"/>
                  <a:gd name="T93" fmla="*/ 542 h 3582"/>
                  <a:gd name="T94" fmla="*/ 2639 w 3417"/>
                  <a:gd name="T95" fmla="*/ 419 h 3582"/>
                  <a:gd name="T96" fmla="*/ 2511 w 3417"/>
                  <a:gd name="T97" fmla="*/ 566 h 3582"/>
                  <a:gd name="T98" fmla="*/ 2306 w 3417"/>
                  <a:gd name="T99" fmla="*/ 913 h 3582"/>
                  <a:gd name="T100" fmla="*/ 2213 w 3417"/>
                  <a:gd name="T101" fmla="*/ 1152 h 3582"/>
                  <a:gd name="T102" fmla="*/ 2184 w 3417"/>
                  <a:gd name="T103" fmla="*/ 1383 h 3582"/>
                  <a:gd name="T104" fmla="*/ 1934 w 3417"/>
                  <a:gd name="T105" fmla="*/ 1416 h 3582"/>
                  <a:gd name="T106" fmla="*/ 1685 w 3417"/>
                  <a:gd name="T107" fmla="*/ 1404 h 3582"/>
                  <a:gd name="T108" fmla="*/ 1619 w 3417"/>
                  <a:gd name="T109" fmla="*/ 1254 h 3582"/>
                  <a:gd name="T110" fmla="*/ 1619 w 3417"/>
                  <a:gd name="T111" fmla="*/ 1116 h 3582"/>
                  <a:gd name="T112" fmla="*/ 1502 w 3417"/>
                  <a:gd name="T113" fmla="*/ 912 h 3582"/>
                  <a:gd name="T114" fmla="*/ 1353 w 3417"/>
                  <a:gd name="T115" fmla="*/ 650 h 3582"/>
                  <a:gd name="T116" fmla="*/ 1215 w 3417"/>
                  <a:gd name="T117" fmla="*/ 634 h 3582"/>
                  <a:gd name="T118" fmla="*/ 1205 w 3417"/>
                  <a:gd name="T119" fmla="*/ 427 h 3582"/>
                  <a:gd name="T120" fmla="*/ 1075 w 3417"/>
                  <a:gd name="T121" fmla="*/ 193 h 3582"/>
                  <a:gd name="T122" fmla="*/ 929 w 3417"/>
                  <a:gd name="T123" fmla="*/ 344 h 3582"/>
                  <a:gd name="T124" fmla="*/ 844 w 3417"/>
                  <a:gd name="T125" fmla="*/ 233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7" h="3582">
                    <a:moveTo>
                      <a:pt x="856" y="1"/>
                    </a:moveTo>
                    <a:lnTo>
                      <a:pt x="851" y="1"/>
                    </a:lnTo>
                    <a:lnTo>
                      <a:pt x="844" y="1"/>
                    </a:lnTo>
                    <a:lnTo>
                      <a:pt x="828" y="0"/>
                    </a:lnTo>
                    <a:lnTo>
                      <a:pt x="815" y="0"/>
                    </a:lnTo>
                    <a:lnTo>
                      <a:pt x="810" y="3"/>
                    </a:lnTo>
                    <a:lnTo>
                      <a:pt x="807" y="6"/>
                    </a:lnTo>
                    <a:lnTo>
                      <a:pt x="806" y="11"/>
                    </a:lnTo>
                    <a:lnTo>
                      <a:pt x="805" y="17"/>
                    </a:lnTo>
                    <a:lnTo>
                      <a:pt x="806" y="23"/>
                    </a:lnTo>
                    <a:lnTo>
                      <a:pt x="807" y="29"/>
                    </a:lnTo>
                    <a:lnTo>
                      <a:pt x="811" y="34"/>
                    </a:lnTo>
                    <a:lnTo>
                      <a:pt x="813" y="38"/>
                    </a:lnTo>
                    <a:lnTo>
                      <a:pt x="817" y="42"/>
                    </a:lnTo>
                    <a:lnTo>
                      <a:pt x="819" y="47"/>
                    </a:lnTo>
                    <a:lnTo>
                      <a:pt x="821" y="50"/>
                    </a:lnTo>
                    <a:lnTo>
                      <a:pt x="821" y="54"/>
                    </a:lnTo>
                    <a:lnTo>
                      <a:pt x="821" y="59"/>
                    </a:lnTo>
                    <a:lnTo>
                      <a:pt x="819" y="62"/>
                    </a:lnTo>
                    <a:lnTo>
                      <a:pt x="817" y="66"/>
                    </a:lnTo>
                    <a:lnTo>
                      <a:pt x="813" y="69"/>
                    </a:lnTo>
                    <a:lnTo>
                      <a:pt x="804" y="76"/>
                    </a:lnTo>
                    <a:lnTo>
                      <a:pt x="794" y="86"/>
                    </a:lnTo>
                    <a:lnTo>
                      <a:pt x="791" y="91"/>
                    </a:lnTo>
                    <a:lnTo>
                      <a:pt x="786" y="95"/>
                    </a:lnTo>
                    <a:lnTo>
                      <a:pt x="783" y="101"/>
                    </a:lnTo>
                    <a:lnTo>
                      <a:pt x="780" y="108"/>
                    </a:lnTo>
                    <a:lnTo>
                      <a:pt x="779" y="114"/>
                    </a:lnTo>
                    <a:lnTo>
                      <a:pt x="778" y="119"/>
                    </a:lnTo>
                    <a:lnTo>
                      <a:pt x="779" y="125"/>
                    </a:lnTo>
                    <a:lnTo>
                      <a:pt x="780" y="129"/>
                    </a:lnTo>
                    <a:lnTo>
                      <a:pt x="784" y="137"/>
                    </a:lnTo>
                    <a:lnTo>
                      <a:pt x="787" y="144"/>
                    </a:lnTo>
                    <a:lnTo>
                      <a:pt x="788" y="147"/>
                    </a:lnTo>
                    <a:lnTo>
                      <a:pt x="788" y="150"/>
                    </a:lnTo>
                    <a:lnTo>
                      <a:pt x="788" y="152"/>
                    </a:lnTo>
                    <a:lnTo>
                      <a:pt x="786" y="155"/>
                    </a:lnTo>
                    <a:lnTo>
                      <a:pt x="781" y="158"/>
                    </a:lnTo>
                    <a:lnTo>
                      <a:pt x="772" y="164"/>
                    </a:lnTo>
                    <a:lnTo>
                      <a:pt x="767" y="167"/>
                    </a:lnTo>
                    <a:lnTo>
                      <a:pt x="762" y="169"/>
                    </a:lnTo>
                    <a:lnTo>
                      <a:pt x="758" y="170"/>
                    </a:lnTo>
                    <a:lnTo>
                      <a:pt x="754" y="169"/>
                    </a:lnTo>
                    <a:lnTo>
                      <a:pt x="750" y="169"/>
                    </a:lnTo>
                    <a:lnTo>
                      <a:pt x="748" y="167"/>
                    </a:lnTo>
                    <a:lnTo>
                      <a:pt x="746" y="164"/>
                    </a:lnTo>
                    <a:lnTo>
                      <a:pt x="743" y="160"/>
                    </a:lnTo>
                    <a:lnTo>
                      <a:pt x="742" y="148"/>
                    </a:lnTo>
                    <a:lnTo>
                      <a:pt x="741" y="130"/>
                    </a:lnTo>
                    <a:lnTo>
                      <a:pt x="740" y="112"/>
                    </a:lnTo>
                    <a:lnTo>
                      <a:pt x="740" y="97"/>
                    </a:lnTo>
                    <a:lnTo>
                      <a:pt x="739" y="91"/>
                    </a:lnTo>
                    <a:lnTo>
                      <a:pt x="737" y="87"/>
                    </a:lnTo>
                    <a:lnTo>
                      <a:pt x="735" y="84"/>
                    </a:lnTo>
                    <a:lnTo>
                      <a:pt x="733" y="81"/>
                    </a:lnTo>
                    <a:lnTo>
                      <a:pt x="729" y="80"/>
                    </a:lnTo>
                    <a:lnTo>
                      <a:pt x="725" y="80"/>
                    </a:lnTo>
                    <a:lnTo>
                      <a:pt x="721" y="80"/>
                    </a:lnTo>
                    <a:lnTo>
                      <a:pt x="716" y="81"/>
                    </a:lnTo>
                    <a:lnTo>
                      <a:pt x="703" y="84"/>
                    </a:lnTo>
                    <a:lnTo>
                      <a:pt x="690" y="86"/>
                    </a:lnTo>
                    <a:lnTo>
                      <a:pt x="684" y="87"/>
                    </a:lnTo>
                    <a:lnTo>
                      <a:pt x="680" y="89"/>
                    </a:lnTo>
                    <a:lnTo>
                      <a:pt x="678" y="91"/>
                    </a:lnTo>
                    <a:lnTo>
                      <a:pt x="677" y="93"/>
                    </a:lnTo>
                    <a:lnTo>
                      <a:pt x="678" y="100"/>
                    </a:lnTo>
                    <a:lnTo>
                      <a:pt x="680" y="111"/>
                    </a:lnTo>
                    <a:lnTo>
                      <a:pt x="681" y="123"/>
                    </a:lnTo>
                    <a:lnTo>
                      <a:pt x="681" y="139"/>
                    </a:lnTo>
                    <a:lnTo>
                      <a:pt x="680" y="158"/>
                    </a:lnTo>
                    <a:lnTo>
                      <a:pt x="678" y="175"/>
                    </a:lnTo>
                    <a:lnTo>
                      <a:pt x="679" y="195"/>
                    </a:lnTo>
                    <a:lnTo>
                      <a:pt x="678" y="202"/>
                    </a:lnTo>
                    <a:lnTo>
                      <a:pt x="668" y="205"/>
                    </a:lnTo>
                    <a:lnTo>
                      <a:pt x="658" y="209"/>
                    </a:lnTo>
                    <a:lnTo>
                      <a:pt x="655" y="212"/>
                    </a:lnTo>
                    <a:lnTo>
                      <a:pt x="653" y="215"/>
                    </a:lnTo>
                    <a:lnTo>
                      <a:pt x="651" y="220"/>
                    </a:lnTo>
                    <a:lnTo>
                      <a:pt x="649" y="227"/>
                    </a:lnTo>
                    <a:lnTo>
                      <a:pt x="648" y="243"/>
                    </a:lnTo>
                    <a:lnTo>
                      <a:pt x="648" y="262"/>
                    </a:lnTo>
                    <a:lnTo>
                      <a:pt x="648" y="272"/>
                    </a:lnTo>
                    <a:lnTo>
                      <a:pt x="651" y="283"/>
                    </a:lnTo>
                    <a:lnTo>
                      <a:pt x="653" y="293"/>
                    </a:lnTo>
                    <a:lnTo>
                      <a:pt x="655" y="301"/>
                    </a:lnTo>
                    <a:lnTo>
                      <a:pt x="664" y="315"/>
                    </a:lnTo>
                    <a:lnTo>
                      <a:pt x="671" y="326"/>
                    </a:lnTo>
                    <a:lnTo>
                      <a:pt x="674" y="331"/>
                    </a:lnTo>
                    <a:lnTo>
                      <a:pt x="677" y="337"/>
                    </a:lnTo>
                    <a:lnTo>
                      <a:pt x="679" y="344"/>
                    </a:lnTo>
                    <a:lnTo>
                      <a:pt x="681" y="350"/>
                    </a:lnTo>
                    <a:lnTo>
                      <a:pt x="681" y="357"/>
                    </a:lnTo>
                    <a:lnTo>
                      <a:pt x="681" y="363"/>
                    </a:lnTo>
                    <a:lnTo>
                      <a:pt x="679" y="368"/>
                    </a:lnTo>
                    <a:lnTo>
                      <a:pt x="676" y="372"/>
                    </a:lnTo>
                    <a:lnTo>
                      <a:pt x="673" y="376"/>
                    </a:lnTo>
                    <a:lnTo>
                      <a:pt x="671" y="381"/>
                    </a:lnTo>
                    <a:lnTo>
                      <a:pt x="670" y="384"/>
                    </a:lnTo>
                    <a:lnTo>
                      <a:pt x="668" y="390"/>
                    </a:lnTo>
                    <a:lnTo>
                      <a:pt x="667" y="395"/>
                    </a:lnTo>
                    <a:lnTo>
                      <a:pt x="666" y="401"/>
                    </a:lnTo>
                    <a:lnTo>
                      <a:pt x="665" y="407"/>
                    </a:lnTo>
                    <a:lnTo>
                      <a:pt x="661" y="413"/>
                    </a:lnTo>
                    <a:lnTo>
                      <a:pt x="658" y="419"/>
                    </a:lnTo>
                    <a:lnTo>
                      <a:pt x="652" y="423"/>
                    </a:lnTo>
                    <a:lnTo>
                      <a:pt x="647" y="427"/>
                    </a:lnTo>
                    <a:lnTo>
                      <a:pt x="641" y="429"/>
                    </a:lnTo>
                    <a:lnTo>
                      <a:pt x="635" y="429"/>
                    </a:lnTo>
                    <a:lnTo>
                      <a:pt x="629" y="429"/>
                    </a:lnTo>
                    <a:lnTo>
                      <a:pt x="624" y="428"/>
                    </a:lnTo>
                    <a:lnTo>
                      <a:pt x="620" y="426"/>
                    </a:lnTo>
                    <a:lnTo>
                      <a:pt x="616" y="423"/>
                    </a:lnTo>
                    <a:lnTo>
                      <a:pt x="611" y="423"/>
                    </a:lnTo>
                    <a:lnTo>
                      <a:pt x="607" y="423"/>
                    </a:lnTo>
                    <a:lnTo>
                      <a:pt x="602" y="426"/>
                    </a:lnTo>
                    <a:lnTo>
                      <a:pt x="592" y="432"/>
                    </a:lnTo>
                    <a:lnTo>
                      <a:pt x="584" y="439"/>
                    </a:lnTo>
                    <a:lnTo>
                      <a:pt x="580" y="442"/>
                    </a:lnTo>
                    <a:lnTo>
                      <a:pt x="576" y="445"/>
                    </a:lnTo>
                    <a:lnTo>
                      <a:pt x="571" y="447"/>
                    </a:lnTo>
                    <a:lnTo>
                      <a:pt x="567" y="448"/>
                    </a:lnTo>
                    <a:lnTo>
                      <a:pt x="563" y="450"/>
                    </a:lnTo>
                    <a:lnTo>
                      <a:pt x="558" y="448"/>
                    </a:lnTo>
                    <a:lnTo>
                      <a:pt x="554" y="447"/>
                    </a:lnTo>
                    <a:lnTo>
                      <a:pt x="552" y="446"/>
                    </a:lnTo>
                    <a:lnTo>
                      <a:pt x="547" y="439"/>
                    </a:lnTo>
                    <a:lnTo>
                      <a:pt x="545" y="431"/>
                    </a:lnTo>
                    <a:lnTo>
                      <a:pt x="544" y="421"/>
                    </a:lnTo>
                    <a:lnTo>
                      <a:pt x="542" y="409"/>
                    </a:lnTo>
                    <a:lnTo>
                      <a:pt x="544" y="397"/>
                    </a:lnTo>
                    <a:lnTo>
                      <a:pt x="544" y="389"/>
                    </a:lnTo>
                    <a:lnTo>
                      <a:pt x="542" y="381"/>
                    </a:lnTo>
                    <a:lnTo>
                      <a:pt x="540" y="374"/>
                    </a:lnTo>
                    <a:lnTo>
                      <a:pt x="532" y="357"/>
                    </a:lnTo>
                    <a:lnTo>
                      <a:pt x="525" y="338"/>
                    </a:lnTo>
                    <a:lnTo>
                      <a:pt x="523" y="332"/>
                    </a:lnTo>
                    <a:lnTo>
                      <a:pt x="521" y="328"/>
                    </a:lnTo>
                    <a:lnTo>
                      <a:pt x="517" y="325"/>
                    </a:lnTo>
                    <a:lnTo>
                      <a:pt x="515" y="322"/>
                    </a:lnTo>
                    <a:lnTo>
                      <a:pt x="511" y="321"/>
                    </a:lnTo>
                    <a:lnTo>
                      <a:pt x="508" y="322"/>
                    </a:lnTo>
                    <a:lnTo>
                      <a:pt x="504" y="324"/>
                    </a:lnTo>
                    <a:lnTo>
                      <a:pt x="500" y="327"/>
                    </a:lnTo>
                    <a:lnTo>
                      <a:pt x="496" y="332"/>
                    </a:lnTo>
                    <a:lnTo>
                      <a:pt x="494" y="338"/>
                    </a:lnTo>
                    <a:lnTo>
                      <a:pt x="492" y="344"/>
                    </a:lnTo>
                    <a:lnTo>
                      <a:pt x="492" y="351"/>
                    </a:lnTo>
                    <a:lnTo>
                      <a:pt x="495" y="365"/>
                    </a:lnTo>
                    <a:lnTo>
                      <a:pt x="498" y="378"/>
                    </a:lnTo>
                    <a:lnTo>
                      <a:pt x="501" y="383"/>
                    </a:lnTo>
                    <a:lnTo>
                      <a:pt x="500" y="388"/>
                    </a:lnTo>
                    <a:lnTo>
                      <a:pt x="497" y="391"/>
                    </a:lnTo>
                    <a:lnTo>
                      <a:pt x="495" y="394"/>
                    </a:lnTo>
                    <a:lnTo>
                      <a:pt x="485" y="398"/>
                    </a:lnTo>
                    <a:lnTo>
                      <a:pt x="475" y="402"/>
                    </a:lnTo>
                    <a:lnTo>
                      <a:pt x="462" y="406"/>
                    </a:lnTo>
                    <a:lnTo>
                      <a:pt x="453" y="408"/>
                    </a:lnTo>
                    <a:lnTo>
                      <a:pt x="450" y="409"/>
                    </a:lnTo>
                    <a:lnTo>
                      <a:pt x="447" y="410"/>
                    </a:lnTo>
                    <a:lnTo>
                      <a:pt x="446" y="412"/>
                    </a:lnTo>
                    <a:lnTo>
                      <a:pt x="446" y="414"/>
                    </a:lnTo>
                    <a:lnTo>
                      <a:pt x="446" y="420"/>
                    </a:lnTo>
                    <a:lnTo>
                      <a:pt x="447" y="427"/>
                    </a:lnTo>
                    <a:lnTo>
                      <a:pt x="447" y="435"/>
                    </a:lnTo>
                    <a:lnTo>
                      <a:pt x="445" y="445"/>
                    </a:lnTo>
                    <a:lnTo>
                      <a:pt x="441" y="460"/>
                    </a:lnTo>
                    <a:lnTo>
                      <a:pt x="437" y="477"/>
                    </a:lnTo>
                    <a:lnTo>
                      <a:pt x="435" y="484"/>
                    </a:lnTo>
                    <a:lnTo>
                      <a:pt x="435" y="491"/>
                    </a:lnTo>
                    <a:lnTo>
                      <a:pt x="437" y="497"/>
                    </a:lnTo>
                    <a:lnTo>
                      <a:pt x="439" y="503"/>
                    </a:lnTo>
                    <a:lnTo>
                      <a:pt x="441" y="508"/>
                    </a:lnTo>
                    <a:lnTo>
                      <a:pt x="444" y="513"/>
                    </a:lnTo>
                    <a:lnTo>
                      <a:pt x="446" y="519"/>
                    </a:lnTo>
                    <a:lnTo>
                      <a:pt x="447" y="524"/>
                    </a:lnTo>
                    <a:lnTo>
                      <a:pt x="450" y="539"/>
                    </a:lnTo>
                    <a:lnTo>
                      <a:pt x="451" y="554"/>
                    </a:lnTo>
                    <a:lnTo>
                      <a:pt x="454" y="576"/>
                    </a:lnTo>
                    <a:lnTo>
                      <a:pt x="459" y="604"/>
                    </a:lnTo>
                    <a:lnTo>
                      <a:pt x="466" y="635"/>
                    </a:lnTo>
                    <a:lnTo>
                      <a:pt x="472" y="662"/>
                    </a:lnTo>
                    <a:lnTo>
                      <a:pt x="478" y="684"/>
                    </a:lnTo>
                    <a:lnTo>
                      <a:pt x="483" y="699"/>
                    </a:lnTo>
                    <a:lnTo>
                      <a:pt x="487" y="705"/>
                    </a:lnTo>
                    <a:lnTo>
                      <a:pt x="490" y="709"/>
                    </a:lnTo>
                    <a:lnTo>
                      <a:pt x="496" y="710"/>
                    </a:lnTo>
                    <a:lnTo>
                      <a:pt x="502" y="711"/>
                    </a:lnTo>
                    <a:lnTo>
                      <a:pt x="509" y="710"/>
                    </a:lnTo>
                    <a:lnTo>
                      <a:pt x="515" y="708"/>
                    </a:lnTo>
                    <a:lnTo>
                      <a:pt x="520" y="704"/>
                    </a:lnTo>
                    <a:lnTo>
                      <a:pt x="523" y="699"/>
                    </a:lnTo>
                    <a:lnTo>
                      <a:pt x="527" y="693"/>
                    </a:lnTo>
                    <a:lnTo>
                      <a:pt x="529" y="686"/>
                    </a:lnTo>
                    <a:lnTo>
                      <a:pt x="532" y="679"/>
                    </a:lnTo>
                    <a:lnTo>
                      <a:pt x="532" y="671"/>
                    </a:lnTo>
                    <a:lnTo>
                      <a:pt x="533" y="666"/>
                    </a:lnTo>
                    <a:lnTo>
                      <a:pt x="534" y="662"/>
                    </a:lnTo>
                    <a:lnTo>
                      <a:pt x="538" y="659"/>
                    </a:lnTo>
                    <a:lnTo>
                      <a:pt x="540" y="658"/>
                    </a:lnTo>
                    <a:lnTo>
                      <a:pt x="545" y="658"/>
                    </a:lnTo>
                    <a:lnTo>
                      <a:pt x="548" y="659"/>
                    </a:lnTo>
                    <a:lnTo>
                      <a:pt x="553" y="662"/>
                    </a:lnTo>
                    <a:lnTo>
                      <a:pt x="558" y="667"/>
                    </a:lnTo>
                    <a:lnTo>
                      <a:pt x="567" y="667"/>
                    </a:lnTo>
                    <a:lnTo>
                      <a:pt x="580" y="669"/>
                    </a:lnTo>
                    <a:lnTo>
                      <a:pt x="585" y="677"/>
                    </a:lnTo>
                    <a:lnTo>
                      <a:pt x="590" y="685"/>
                    </a:lnTo>
                    <a:lnTo>
                      <a:pt x="592" y="688"/>
                    </a:lnTo>
                    <a:lnTo>
                      <a:pt x="595" y="691"/>
                    </a:lnTo>
                    <a:lnTo>
                      <a:pt x="598" y="693"/>
                    </a:lnTo>
                    <a:lnTo>
                      <a:pt x="602" y="692"/>
                    </a:lnTo>
                    <a:lnTo>
                      <a:pt x="610" y="688"/>
                    </a:lnTo>
                    <a:lnTo>
                      <a:pt x="617" y="686"/>
                    </a:lnTo>
                    <a:lnTo>
                      <a:pt x="621" y="686"/>
                    </a:lnTo>
                    <a:lnTo>
                      <a:pt x="622" y="687"/>
                    </a:lnTo>
                    <a:lnTo>
                      <a:pt x="623" y="690"/>
                    </a:lnTo>
                    <a:lnTo>
                      <a:pt x="623" y="693"/>
                    </a:lnTo>
                    <a:lnTo>
                      <a:pt x="621" y="702"/>
                    </a:lnTo>
                    <a:lnTo>
                      <a:pt x="616" y="711"/>
                    </a:lnTo>
                    <a:lnTo>
                      <a:pt x="613" y="722"/>
                    </a:lnTo>
                    <a:lnTo>
                      <a:pt x="611" y="734"/>
                    </a:lnTo>
                    <a:lnTo>
                      <a:pt x="611" y="747"/>
                    </a:lnTo>
                    <a:lnTo>
                      <a:pt x="615" y="760"/>
                    </a:lnTo>
                    <a:lnTo>
                      <a:pt x="618" y="773"/>
                    </a:lnTo>
                    <a:lnTo>
                      <a:pt x="621" y="787"/>
                    </a:lnTo>
                    <a:lnTo>
                      <a:pt x="622" y="799"/>
                    </a:lnTo>
                    <a:lnTo>
                      <a:pt x="623" y="809"/>
                    </a:lnTo>
                    <a:lnTo>
                      <a:pt x="623" y="818"/>
                    </a:lnTo>
                    <a:lnTo>
                      <a:pt x="622" y="825"/>
                    </a:lnTo>
                    <a:lnTo>
                      <a:pt x="617" y="839"/>
                    </a:lnTo>
                    <a:lnTo>
                      <a:pt x="609" y="855"/>
                    </a:lnTo>
                    <a:lnTo>
                      <a:pt x="605" y="863"/>
                    </a:lnTo>
                    <a:lnTo>
                      <a:pt x="603" y="872"/>
                    </a:lnTo>
                    <a:lnTo>
                      <a:pt x="602" y="880"/>
                    </a:lnTo>
                    <a:lnTo>
                      <a:pt x="602" y="889"/>
                    </a:lnTo>
                    <a:lnTo>
                      <a:pt x="603" y="898"/>
                    </a:lnTo>
                    <a:lnTo>
                      <a:pt x="607" y="906"/>
                    </a:lnTo>
                    <a:lnTo>
                      <a:pt x="611" y="913"/>
                    </a:lnTo>
                    <a:lnTo>
                      <a:pt x="617" y="921"/>
                    </a:lnTo>
                    <a:lnTo>
                      <a:pt x="621" y="925"/>
                    </a:lnTo>
                    <a:lnTo>
                      <a:pt x="622" y="929"/>
                    </a:lnTo>
                    <a:lnTo>
                      <a:pt x="624" y="932"/>
                    </a:lnTo>
                    <a:lnTo>
                      <a:pt x="624" y="935"/>
                    </a:lnTo>
                    <a:lnTo>
                      <a:pt x="624" y="940"/>
                    </a:lnTo>
                    <a:lnTo>
                      <a:pt x="622" y="946"/>
                    </a:lnTo>
                    <a:lnTo>
                      <a:pt x="614" y="958"/>
                    </a:lnTo>
                    <a:lnTo>
                      <a:pt x="608" y="971"/>
                    </a:lnTo>
                    <a:lnTo>
                      <a:pt x="605" y="982"/>
                    </a:lnTo>
                    <a:lnTo>
                      <a:pt x="605" y="998"/>
                    </a:lnTo>
                    <a:lnTo>
                      <a:pt x="605" y="1015"/>
                    </a:lnTo>
                    <a:lnTo>
                      <a:pt x="605" y="1034"/>
                    </a:lnTo>
                    <a:lnTo>
                      <a:pt x="605" y="1075"/>
                    </a:lnTo>
                    <a:lnTo>
                      <a:pt x="603" y="1108"/>
                    </a:lnTo>
                    <a:lnTo>
                      <a:pt x="599" y="1135"/>
                    </a:lnTo>
                    <a:lnTo>
                      <a:pt x="596" y="1164"/>
                    </a:lnTo>
                    <a:lnTo>
                      <a:pt x="594" y="1178"/>
                    </a:lnTo>
                    <a:lnTo>
                      <a:pt x="590" y="1192"/>
                    </a:lnTo>
                    <a:lnTo>
                      <a:pt x="585" y="1207"/>
                    </a:lnTo>
                    <a:lnTo>
                      <a:pt x="579" y="1221"/>
                    </a:lnTo>
                    <a:lnTo>
                      <a:pt x="572" y="1234"/>
                    </a:lnTo>
                    <a:lnTo>
                      <a:pt x="564" y="1246"/>
                    </a:lnTo>
                    <a:lnTo>
                      <a:pt x="557" y="1255"/>
                    </a:lnTo>
                    <a:lnTo>
                      <a:pt x="553" y="1265"/>
                    </a:lnTo>
                    <a:lnTo>
                      <a:pt x="560" y="1279"/>
                    </a:lnTo>
                    <a:lnTo>
                      <a:pt x="569" y="1297"/>
                    </a:lnTo>
                    <a:lnTo>
                      <a:pt x="569" y="1308"/>
                    </a:lnTo>
                    <a:lnTo>
                      <a:pt x="567" y="1315"/>
                    </a:lnTo>
                    <a:lnTo>
                      <a:pt x="564" y="1321"/>
                    </a:lnTo>
                    <a:lnTo>
                      <a:pt x="560" y="1326"/>
                    </a:lnTo>
                    <a:lnTo>
                      <a:pt x="557" y="1327"/>
                    </a:lnTo>
                    <a:lnTo>
                      <a:pt x="553" y="1328"/>
                    </a:lnTo>
                    <a:lnTo>
                      <a:pt x="550" y="1327"/>
                    </a:lnTo>
                    <a:lnTo>
                      <a:pt x="547" y="1324"/>
                    </a:lnTo>
                    <a:lnTo>
                      <a:pt x="542" y="1317"/>
                    </a:lnTo>
                    <a:lnTo>
                      <a:pt x="534" y="1309"/>
                    </a:lnTo>
                    <a:lnTo>
                      <a:pt x="529" y="1305"/>
                    </a:lnTo>
                    <a:lnTo>
                      <a:pt x="525" y="1303"/>
                    </a:lnTo>
                    <a:lnTo>
                      <a:pt x="519" y="1302"/>
                    </a:lnTo>
                    <a:lnTo>
                      <a:pt x="513" y="1302"/>
                    </a:lnTo>
                    <a:lnTo>
                      <a:pt x="510" y="1303"/>
                    </a:lnTo>
                    <a:lnTo>
                      <a:pt x="509" y="1305"/>
                    </a:lnTo>
                    <a:lnTo>
                      <a:pt x="507" y="1308"/>
                    </a:lnTo>
                    <a:lnTo>
                      <a:pt x="506" y="1310"/>
                    </a:lnTo>
                    <a:lnTo>
                      <a:pt x="506" y="1316"/>
                    </a:lnTo>
                    <a:lnTo>
                      <a:pt x="506" y="1323"/>
                    </a:lnTo>
                    <a:lnTo>
                      <a:pt x="509" y="1341"/>
                    </a:lnTo>
                    <a:lnTo>
                      <a:pt x="513" y="1362"/>
                    </a:lnTo>
                    <a:lnTo>
                      <a:pt x="516" y="1373"/>
                    </a:lnTo>
                    <a:lnTo>
                      <a:pt x="521" y="1384"/>
                    </a:lnTo>
                    <a:lnTo>
                      <a:pt x="526" y="1393"/>
                    </a:lnTo>
                    <a:lnTo>
                      <a:pt x="533" y="1403"/>
                    </a:lnTo>
                    <a:lnTo>
                      <a:pt x="538" y="1412"/>
                    </a:lnTo>
                    <a:lnTo>
                      <a:pt x="542" y="1421"/>
                    </a:lnTo>
                    <a:lnTo>
                      <a:pt x="544" y="1425"/>
                    </a:lnTo>
                    <a:lnTo>
                      <a:pt x="544" y="1429"/>
                    </a:lnTo>
                    <a:lnTo>
                      <a:pt x="544" y="1434"/>
                    </a:lnTo>
                    <a:lnTo>
                      <a:pt x="544" y="1437"/>
                    </a:lnTo>
                    <a:lnTo>
                      <a:pt x="541" y="1443"/>
                    </a:lnTo>
                    <a:lnTo>
                      <a:pt x="538" y="1449"/>
                    </a:lnTo>
                    <a:lnTo>
                      <a:pt x="534" y="1453"/>
                    </a:lnTo>
                    <a:lnTo>
                      <a:pt x="529" y="1455"/>
                    </a:lnTo>
                    <a:lnTo>
                      <a:pt x="525" y="1455"/>
                    </a:lnTo>
                    <a:lnTo>
                      <a:pt x="517" y="1454"/>
                    </a:lnTo>
                    <a:lnTo>
                      <a:pt x="509" y="1450"/>
                    </a:lnTo>
                    <a:lnTo>
                      <a:pt x="498" y="1446"/>
                    </a:lnTo>
                    <a:lnTo>
                      <a:pt x="492" y="1443"/>
                    </a:lnTo>
                    <a:lnTo>
                      <a:pt x="487" y="1442"/>
                    </a:lnTo>
                    <a:lnTo>
                      <a:pt x="483" y="1442"/>
                    </a:lnTo>
                    <a:lnTo>
                      <a:pt x="478" y="1442"/>
                    </a:lnTo>
                    <a:lnTo>
                      <a:pt x="475" y="1443"/>
                    </a:lnTo>
                    <a:lnTo>
                      <a:pt x="471" y="1446"/>
                    </a:lnTo>
                    <a:lnTo>
                      <a:pt x="467" y="1448"/>
                    </a:lnTo>
                    <a:lnTo>
                      <a:pt x="464" y="1452"/>
                    </a:lnTo>
                    <a:lnTo>
                      <a:pt x="451" y="1468"/>
                    </a:lnTo>
                    <a:lnTo>
                      <a:pt x="437" y="1491"/>
                    </a:lnTo>
                    <a:lnTo>
                      <a:pt x="422" y="1513"/>
                    </a:lnTo>
                    <a:lnTo>
                      <a:pt x="409" y="1535"/>
                    </a:lnTo>
                    <a:lnTo>
                      <a:pt x="404" y="1544"/>
                    </a:lnTo>
                    <a:lnTo>
                      <a:pt x="400" y="1550"/>
                    </a:lnTo>
                    <a:lnTo>
                      <a:pt x="397" y="1553"/>
                    </a:lnTo>
                    <a:lnTo>
                      <a:pt x="395" y="1555"/>
                    </a:lnTo>
                    <a:lnTo>
                      <a:pt x="393" y="1555"/>
                    </a:lnTo>
                    <a:lnTo>
                      <a:pt x="391" y="1555"/>
                    </a:lnTo>
                    <a:lnTo>
                      <a:pt x="384" y="1553"/>
                    </a:lnTo>
                    <a:lnTo>
                      <a:pt x="374" y="1547"/>
                    </a:lnTo>
                    <a:lnTo>
                      <a:pt x="368" y="1542"/>
                    </a:lnTo>
                    <a:lnTo>
                      <a:pt x="362" y="1537"/>
                    </a:lnTo>
                    <a:lnTo>
                      <a:pt x="356" y="1532"/>
                    </a:lnTo>
                    <a:lnTo>
                      <a:pt x="351" y="1526"/>
                    </a:lnTo>
                    <a:lnTo>
                      <a:pt x="345" y="1510"/>
                    </a:lnTo>
                    <a:lnTo>
                      <a:pt x="339" y="1498"/>
                    </a:lnTo>
                    <a:lnTo>
                      <a:pt x="336" y="1497"/>
                    </a:lnTo>
                    <a:lnTo>
                      <a:pt x="332" y="1497"/>
                    </a:lnTo>
                    <a:lnTo>
                      <a:pt x="330" y="1498"/>
                    </a:lnTo>
                    <a:lnTo>
                      <a:pt x="327" y="1499"/>
                    </a:lnTo>
                    <a:lnTo>
                      <a:pt x="325" y="1506"/>
                    </a:lnTo>
                    <a:lnTo>
                      <a:pt x="322" y="1516"/>
                    </a:lnTo>
                    <a:lnTo>
                      <a:pt x="319" y="1526"/>
                    </a:lnTo>
                    <a:lnTo>
                      <a:pt x="317" y="1537"/>
                    </a:lnTo>
                    <a:lnTo>
                      <a:pt x="315" y="1542"/>
                    </a:lnTo>
                    <a:lnTo>
                      <a:pt x="313" y="1547"/>
                    </a:lnTo>
                    <a:lnTo>
                      <a:pt x="311" y="1550"/>
                    </a:lnTo>
                    <a:lnTo>
                      <a:pt x="307" y="1554"/>
                    </a:lnTo>
                    <a:lnTo>
                      <a:pt x="303" y="1559"/>
                    </a:lnTo>
                    <a:lnTo>
                      <a:pt x="301" y="1563"/>
                    </a:lnTo>
                    <a:lnTo>
                      <a:pt x="301" y="1568"/>
                    </a:lnTo>
                    <a:lnTo>
                      <a:pt x="303" y="1573"/>
                    </a:lnTo>
                    <a:lnTo>
                      <a:pt x="305" y="1576"/>
                    </a:lnTo>
                    <a:lnTo>
                      <a:pt x="307" y="1581"/>
                    </a:lnTo>
                    <a:lnTo>
                      <a:pt x="308" y="1585"/>
                    </a:lnTo>
                    <a:lnTo>
                      <a:pt x="308" y="1588"/>
                    </a:lnTo>
                    <a:lnTo>
                      <a:pt x="305" y="1597"/>
                    </a:lnTo>
                    <a:lnTo>
                      <a:pt x="300" y="1603"/>
                    </a:lnTo>
                    <a:lnTo>
                      <a:pt x="294" y="1607"/>
                    </a:lnTo>
                    <a:lnTo>
                      <a:pt x="287" y="1614"/>
                    </a:lnTo>
                    <a:lnTo>
                      <a:pt x="278" y="1627"/>
                    </a:lnTo>
                    <a:lnTo>
                      <a:pt x="269" y="1639"/>
                    </a:lnTo>
                    <a:lnTo>
                      <a:pt x="262" y="1644"/>
                    </a:lnTo>
                    <a:lnTo>
                      <a:pt x="252" y="1650"/>
                    </a:lnTo>
                    <a:lnTo>
                      <a:pt x="244" y="1657"/>
                    </a:lnTo>
                    <a:lnTo>
                      <a:pt x="238" y="1664"/>
                    </a:lnTo>
                    <a:lnTo>
                      <a:pt x="235" y="1670"/>
                    </a:lnTo>
                    <a:lnTo>
                      <a:pt x="231" y="1675"/>
                    </a:lnTo>
                    <a:lnTo>
                      <a:pt x="226" y="1679"/>
                    </a:lnTo>
                    <a:lnTo>
                      <a:pt x="223" y="1681"/>
                    </a:lnTo>
                    <a:lnTo>
                      <a:pt x="218" y="1681"/>
                    </a:lnTo>
                    <a:lnTo>
                      <a:pt x="213" y="1680"/>
                    </a:lnTo>
                    <a:lnTo>
                      <a:pt x="207" y="1675"/>
                    </a:lnTo>
                    <a:lnTo>
                      <a:pt x="200" y="1670"/>
                    </a:lnTo>
                    <a:lnTo>
                      <a:pt x="195" y="1667"/>
                    </a:lnTo>
                    <a:lnTo>
                      <a:pt x="192" y="1666"/>
                    </a:lnTo>
                    <a:lnTo>
                      <a:pt x="188" y="1666"/>
                    </a:lnTo>
                    <a:lnTo>
                      <a:pt x="186" y="1666"/>
                    </a:lnTo>
                    <a:lnTo>
                      <a:pt x="180" y="1669"/>
                    </a:lnTo>
                    <a:lnTo>
                      <a:pt x="174" y="1676"/>
                    </a:lnTo>
                    <a:lnTo>
                      <a:pt x="163" y="1693"/>
                    </a:lnTo>
                    <a:lnTo>
                      <a:pt x="150" y="1711"/>
                    </a:lnTo>
                    <a:lnTo>
                      <a:pt x="144" y="1717"/>
                    </a:lnTo>
                    <a:lnTo>
                      <a:pt x="137" y="1723"/>
                    </a:lnTo>
                    <a:lnTo>
                      <a:pt x="131" y="1727"/>
                    </a:lnTo>
                    <a:lnTo>
                      <a:pt x="128" y="1729"/>
                    </a:lnTo>
                    <a:lnTo>
                      <a:pt x="125" y="1729"/>
                    </a:lnTo>
                    <a:lnTo>
                      <a:pt x="125" y="1730"/>
                    </a:lnTo>
                    <a:lnTo>
                      <a:pt x="125" y="1731"/>
                    </a:lnTo>
                    <a:lnTo>
                      <a:pt x="125" y="1733"/>
                    </a:lnTo>
                    <a:lnTo>
                      <a:pt x="128" y="1738"/>
                    </a:lnTo>
                    <a:lnTo>
                      <a:pt x="129" y="1745"/>
                    </a:lnTo>
                    <a:lnTo>
                      <a:pt x="129" y="1753"/>
                    </a:lnTo>
                    <a:lnTo>
                      <a:pt x="126" y="1762"/>
                    </a:lnTo>
                    <a:lnTo>
                      <a:pt x="123" y="1770"/>
                    </a:lnTo>
                    <a:lnTo>
                      <a:pt x="120" y="1777"/>
                    </a:lnTo>
                    <a:lnTo>
                      <a:pt x="118" y="1786"/>
                    </a:lnTo>
                    <a:lnTo>
                      <a:pt x="117" y="1794"/>
                    </a:lnTo>
                    <a:lnTo>
                      <a:pt x="118" y="1800"/>
                    </a:lnTo>
                    <a:lnTo>
                      <a:pt x="119" y="1806"/>
                    </a:lnTo>
                    <a:lnTo>
                      <a:pt x="125" y="1815"/>
                    </a:lnTo>
                    <a:lnTo>
                      <a:pt x="130" y="1822"/>
                    </a:lnTo>
                    <a:lnTo>
                      <a:pt x="132" y="1826"/>
                    </a:lnTo>
                    <a:lnTo>
                      <a:pt x="133" y="1830"/>
                    </a:lnTo>
                    <a:lnTo>
                      <a:pt x="133" y="1833"/>
                    </a:lnTo>
                    <a:lnTo>
                      <a:pt x="133" y="1837"/>
                    </a:lnTo>
                    <a:lnTo>
                      <a:pt x="131" y="1841"/>
                    </a:lnTo>
                    <a:lnTo>
                      <a:pt x="126" y="1844"/>
                    </a:lnTo>
                    <a:lnTo>
                      <a:pt x="123" y="1845"/>
                    </a:lnTo>
                    <a:lnTo>
                      <a:pt x="117" y="1845"/>
                    </a:lnTo>
                    <a:lnTo>
                      <a:pt x="105" y="1844"/>
                    </a:lnTo>
                    <a:lnTo>
                      <a:pt x="93" y="1845"/>
                    </a:lnTo>
                    <a:lnTo>
                      <a:pt x="85" y="1850"/>
                    </a:lnTo>
                    <a:lnTo>
                      <a:pt x="75" y="1858"/>
                    </a:lnTo>
                    <a:lnTo>
                      <a:pt x="66" y="1864"/>
                    </a:lnTo>
                    <a:lnTo>
                      <a:pt x="56" y="1870"/>
                    </a:lnTo>
                    <a:lnTo>
                      <a:pt x="51" y="1874"/>
                    </a:lnTo>
                    <a:lnTo>
                      <a:pt x="48" y="1878"/>
                    </a:lnTo>
                    <a:lnTo>
                      <a:pt x="45" y="1883"/>
                    </a:lnTo>
                    <a:lnTo>
                      <a:pt x="44" y="1888"/>
                    </a:lnTo>
                    <a:lnTo>
                      <a:pt x="42" y="1901"/>
                    </a:lnTo>
                    <a:lnTo>
                      <a:pt x="40" y="1916"/>
                    </a:lnTo>
                    <a:lnTo>
                      <a:pt x="36" y="1933"/>
                    </a:lnTo>
                    <a:lnTo>
                      <a:pt x="32" y="1950"/>
                    </a:lnTo>
                    <a:lnTo>
                      <a:pt x="26" y="1967"/>
                    </a:lnTo>
                    <a:lnTo>
                      <a:pt x="22" y="1984"/>
                    </a:lnTo>
                    <a:lnTo>
                      <a:pt x="19" y="1994"/>
                    </a:lnTo>
                    <a:lnTo>
                      <a:pt x="18" y="2001"/>
                    </a:lnTo>
                    <a:lnTo>
                      <a:pt x="19" y="2005"/>
                    </a:lnTo>
                    <a:lnTo>
                      <a:pt x="22" y="2008"/>
                    </a:lnTo>
                    <a:lnTo>
                      <a:pt x="25" y="2010"/>
                    </a:lnTo>
                    <a:lnTo>
                      <a:pt x="30" y="2010"/>
                    </a:lnTo>
                    <a:lnTo>
                      <a:pt x="38" y="2010"/>
                    </a:lnTo>
                    <a:lnTo>
                      <a:pt x="48" y="2009"/>
                    </a:lnTo>
                    <a:lnTo>
                      <a:pt x="53" y="2010"/>
                    </a:lnTo>
                    <a:lnTo>
                      <a:pt x="57" y="2011"/>
                    </a:lnTo>
                    <a:lnTo>
                      <a:pt x="62" y="2013"/>
                    </a:lnTo>
                    <a:lnTo>
                      <a:pt x="66" y="2015"/>
                    </a:lnTo>
                    <a:lnTo>
                      <a:pt x="72" y="2022"/>
                    </a:lnTo>
                    <a:lnTo>
                      <a:pt x="76" y="2029"/>
                    </a:lnTo>
                    <a:lnTo>
                      <a:pt x="79" y="2038"/>
                    </a:lnTo>
                    <a:lnTo>
                      <a:pt x="79" y="2045"/>
                    </a:lnTo>
                    <a:lnTo>
                      <a:pt x="78" y="2048"/>
                    </a:lnTo>
                    <a:lnTo>
                      <a:pt x="76" y="2051"/>
                    </a:lnTo>
                    <a:lnTo>
                      <a:pt x="74" y="2053"/>
                    </a:lnTo>
                    <a:lnTo>
                      <a:pt x="70" y="2055"/>
                    </a:lnTo>
                    <a:lnTo>
                      <a:pt x="65" y="2058"/>
                    </a:lnTo>
                    <a:lnTo>
                      <a:pt x="61" y="2061"/>
                    </a:lnTo>
                    <a:lnTo>
                      <a:pt x="59" y="2065"/>
                    </a:lnTo>
                    <a:lnTo>
                      <a:pt x="59" y="2068"/>
                    </a:lnTo>
                    <a:lnTo>
                      <a:pt x="60" y="2072"/>
                    </a:lnTo>
                    <a:lnTo>
                      <a:pt x="62" y="2074"/>
                    </a:lnTo>
                    <a:lnTo>
                      <a:pt x="66" y="2077"/>
                    </a:lnTo>
                    <a:lnTo>
                      <a:pt x="70" y="2078"/>
                    </a:lnTo>
                    <a:lnTo>
                      <a:pt x="75" y="2079"/>
                    </a:lnTo>
                    <a:lnTo>
                      <a:pt x="79" y="2080"/>
                    </a:lnTo>
                    <a:lnTo>
                      <a:pt x="82" y="2083"/>
                    </a:lnTo>
                    <a:lnTo>
                      <a:pt x="86" y="2087"/>
                    </a:lnTo>
                    <a:lnTo>
                      <a:pt x="88" y="2092"/>
                    </a:lnTo>
                    <a:lnTo>
                      <a:pt x="89" y="2098"/>
                    </a:lnTo>
                    <a:lnTo>
                      <a:pt x="89" y="2106"/>
                    </a:lnTo>
                    <a:lnTo>
                      <a:pt x="88" y="2116"/>
                    </a:lnTo>
                    <a:lnTo>
                      <a:pt x="86" y="2126"/>
                    </a:lnTo>
                    <a:lnTo>
                      <a:pt x="82" y="2134"/>
                    </a:lnTo>
                    <a:lnTo>
                      <a:pt x="78" y="2142"/>
                    </a:lnTo>
                    <a:lnTo>
                      <a:pt x="73" y="2148"/>
                    </a:lnTo>
                    <a:lnTo>
                      <a:pt x="59" y="2161"/>
                    </a:lnTo>
                    <a:lnTo>
                      <a:pt x="40" y="2177"/>
                    </a:lnTo>
                    <a:lnTo>
                      <a:pt x="31" y="2186"/>
                    </a:lnTo>
                    <a:lnTo>
                      <a:pt x="23" y="2194"/>
                    </a:lnTo>
                    <a:lnTo>
                      <a:pt x="12" y="2204"/>
                    </a:lnTo>
                    <a:lnTo>
                      <a:pt x="4" y="2212"/>
                    </a:lnTo>
                    <a:lnTo>
                      <a:pt x="0" y="2219"/>
                    </a:lnTo>
                    <a:lnTo>
                      <a:pt x="0" y="2225"/>
                    </a:lnTo>
                    <a:lnTo>
                      <a:pt x="3" y="2230"/>
                    </a:lnTo>
                    <a:lnTo>
                      <a:pt x="7" y="2236"/>
                    </a:lnTo>
                    <a:lnTo>
                      <a:pt x="13" y="2241"/>
                    </a:lnTo>
                    <a:lnTo>
                      <a:pt x="19" y="2247"/>
                    </a:lnTo>
                    <a:lnTo>
                      <a:pt x="22" y="2250"/>
                    </a:lnTo>
                    <a:lnTo>
                      <a:pt x="24" y="2251"/>
                    </a:lnTo>
                    <a:lnTo>
                      <a:pt x="32" y="2249"/>
                    </a:lnTo>
                    <a:lnTo>
                      <a:pt x="42" y="2246"/>
                    </a:lnTo>
                    <a:lnTo>
                      <a:pt x="56" y="2241"/>
                    </a:lnTo>
                    <a:lnTo>
                      <a:pt x="74" y="2231"/>
                    </a:lnTo>
                    <a:lnTo>
                      <a:pt x="85" y="2224"/>
                    </a:lnTo>
                    <a:lnTo>
                      <a:pt x="95" y="2217"/>
                    </a:lnTo>
                    <a:lnTo>
                      <a:pt x="104" y="2211"/>
                    </a:lnTo>
                    <a:lnTo>
                      <a:pt x="113" y="2206"/>
                    </a:lnTo>
                    <a:lnTo>
                      <a:pt x="128" y="2208"/>
                    </a:lnTo>
                    <a:lnTo>
                      <a:pt x="139" y="2206"/>
                    </a:lnTo>
                    <a:lnTo>
                      <a:pt x="147" y="2202"/>
                    </a:lnTo>
                    <a:lnTo>
                      <a:pt x="160" y="2193"/>
                    </a:lnTo>
                    <a:lnTo>
                      <a:pt x="171" y="2185"/>
                    </a:lnTo>
                    <a:lnTo>
                      <a:pt x="180" y="2179"/>
                    </a:lnTo>
                    <a:lnTo>
                      <a:pt x="185" y="2180"/>
                    </a:lnTo>
                    <a:lnTo>
                      <a:pt x="193" y="2183"/>
                    </a:lnTo>
                    <a:lnTo>
                      <a:pt x="205" y="2184"/>
                    </a:lnTo>
                    <a:lnTo>
                      <a:pt x="220" y="2184"/>
                    </a:lnTo>
                    <a:lnTo>
                      <a:pt x="243" y="2183"/>
                    </a:lnTo>
                    <a:lnTo>
                      <a:pt x="265" y="2183"/>
                    </a:lnTo>
                    <a:lnTo>
                      <a:pt x="276" y="2183"/>
                    </a:lnTo>
                    <a:lnTo>
                      <a:pt x="284" y="2184"/>
                    </a:lnTo>
                    <a:lnTo>
                      <a:pt x="292" y="2186"/>
                    </a:lnTo>
                    <a:lnTo>
                      <a:pt x="296" y="2187"/>
                    </a:lnTo>
                    <a:lnTo>
                      <a:pt x="307" y="2192"/>
                    </a:lnTo>
                    <a:lnTo>
                      <a:pt x="317" y="2193"/>
                    </a:lnTo>
                    <a:lnTo>
                      <a:pt x="325" y="2194"/>
                    </a:lnTo>
                    <a:lnTo>
                      <a:pt x="333" y="2193"/>
                    </a:lnTo>
                    <a:lnTo>
                      <a:pt x="351" y="2190"/>
                    </a:lnTo>
                    <a:lnTo>
                      <a:pt x="369" y="2187"/>
                    </a:lnTo>
                    <a:lnTo>
                      <a:pt x="376" y="2187"/>
                    </a:lnTo>
                    <a:lnTo>
                      <a:pt x="382" y="2188"/>
                    </a:lnTo>
                    <a:lnTo>
                      <a:pt x="388" y="2191"/>
                    </a:lnTo>
                    <a:lnTo>
                      <a:pt x="393" y="2193"/>
                    </a:lnTo>
                    <a:lnTo>
                      <a:pt x="399" y="2197"/>
                    </a:lnTo>
                    <a:lnTo>
                      <a:pt x="404" y="2202"/>
                    </a:lnTo>
                    <a:lnTo>
                      <a:pt x="412" y="2206"/>
                    </a:lnTo>
                    <a:lnTo>
                      <a:pt x="419" y="2208"/>
                    </a:lnTo>
                    <a:lnTo>
                      <a:pt x="426" y="2208"/>
                    </a:lnTo>
                    <a:lnTo>
                      <a:pt x="434" y="2206"/>
                    </a:lnTo>
                    <a:lnTo>
                      <a:pt x="443" y="2205"/>
                    </a:lnTo>
                    <a:lnTo>
                      <a:pt x="448" y="2203"/>
                    </a:lnTo>
                    <a:lnTo>
                      <a:pt x="454" y="2199"/>
                    </a:lnTo>
                    <a:lnTo>
                      <a:pt x="460" y="2198"/>
                    </a:lnTo>
                    <a:lnTo>
                      <a:pt x="466" y="2197"/>
                    </a:lnTo>
                    <a:lnTo>
                      <a:pt x="473" y="2198"/>
                    </a:lnTo>
                    <a:lnTo>
                      <a:pt x="481" y="2199"/>
                    </a:lnTo>
                    <a:lnTo>
                      <a:pt x="489" y="2199"/>
                    </a:lnTo>
                    <a:lnTo>
                      <a:pt x="497" y="2198"/>
                    </a:lnTo>
                    <a:lnTo>
                      <a:pt x="503" y="2197"/>
                    </a:lnTo>
                    <a:lnTo>
                      <a:pt x="511" y="2193"/>
                    </a:lnTo>
                    <a:lnTo>
                      <a:pt x="519" y="2192"/>
                    </a:lnTo>
                    <a:lnTo>
                      <a:pt x="520" y="2193"/>
                    </a:lnTo>
                    <a:lnTo>
                      <a:pt x="522" y="2196"/>
                    </a:lnTo>
                    <a:lnTo>
                      <a:pt x="523" y="2198"/>
                    </a:lnTo>
                    <a:lnTo>
                      <a:pt x="526" y="2203"/>
                    </a:lnTo>
                    <a:lnTo>
                      <a:pt x="527" y="2208"/>
                    </a:lnTo>
                    <a:lnTo>
                      <a:pt x="527" y="2213"/>
                    </a:lnTo>
                    <a:lnTo>
                      <a:pt x="526" y="2218"/>
                    </a:lnTo>
                    <a:lnTo>
                      <a:pt x="522" y="2224"/>
                    </a:lnTo>
                    <a:lnTo>
                      <a:pt x="516" y="2229"/>
                    </a:lnTo>
                    <a:lnTo>
                      <a:pt x="509" y="2234"/>
                    </a:lnTo>
                    <a:lnTo>
                      <a:pt x="500" y="2238"/>
                    </a:lnTo>
                    <a:lnTo>
                      <a:pt x="490" y="2243"/>
                    </a:lnTo>
                    <a:lnTo>
                      <a:pt x="469" y="2250"/>
                    </a:lnTo>
                    <a:lnTo>
                      <a:pt x="451" y="2256"/>
                    </a:lnTo>
                    <a:lnTo>
                      <a:pt x="446" y="2257"/>
                    </a:lnTo>
                    <a:lnTo>
                      <a:pt x="444" y="2260"/>
                    </a:lnTo>
                    <a:lnTo>
                      <a:pt x="440" y="2263"/>
                    </a:lnTo>
                    <a:lnTo>
                      <a:pt x="439" y="2267"/>
                    </a:lnTo>
                    <a:lnTo>
                      <a:pt x="435" y="2276"/>
                    </a:lnTo>
                    <a:lnTo>
                      <a:pt x="434" y="2288"/>
                    </a:lnTo>
                    <a:lnTo>
                      <a:pt x="434" y="2312"/>
                    </a:lnTo>
                    <a:lnTo>
                      <a:pt x="432" y="2330"/>
                    </a:lnTo>
                    <a:lnTo>
                      <a:pt x="431" y="2332"/>
                    </a:lnTo>
                    <a:lnTo>
                      <a:pt x="432" y="2335"/>
                    </a:lnTo>
                    <a:lnTo>
                      <a:pt x="433" y="2337"/>
                    </a:lnTo>
                    <a:lnTo>
                      <a:pt x="435" y="2338"/>
                    </a:lnTo>
                    <a:lnTo>
                      <a:pt x="441" y="2339"/>
                    </a:lnTo>
                    <a:lnTo>
                      <a:pt x="448" y="2341"/>
                    </a:lnTo>
                    <a:lnTo>
                      <a:pt x="457" y="2342"/>
                    </a:lnTo>
                    <a:lnTo>
                      <a:pt x="465" y="2343"/>
                    </a:lnTo>
                    <a:lnTo>
                      <a:pt x="469" y="2343"/>
                    </a:lnTo>
                    <a:lnTo>
                      <a:pt x="472" y="2345"/>
                    </a:lnTo>
                    <a:lnTo>
                      <a:pt x="475" y="2347"/>
                    </a:lnTo>
                    <a:lnTo>
                      <a:pt x="477" y="2349"/>
                    </a:lnTo>
                    <a:lnTo>
                      <a:pt x="479" y="2356"/>
                    </a:lnTo>
                    <a:lnTo>
                      <a:pt x="482" y="2366"/>
                    </a:lnTo>
                    <a:lnTo>
                      <a:pt x="482" y="2377"/>
                    </a:lnTo>
                    <a:lnTo>
                      <a:pt x="483" y="2391"/>
                    </a:lnTo>
                    <a:lnTo>
                      <a:pt x="487" y="2405"/>
                    </a:lnTo>
                    <a:lnTo>
                      <a:pt x="491" y="2418"/>
                    </a:lnTo>
                    <a:lnTo>
                      <a:pt x="492" y="2424"/>
                    </a:lnTo>
                    <a:lnTo>
                      <a:pt x="492" y="2429"/>
                    </a:lnTo>
                    <a:lnTo>
                      <a:pt x="491" y="2433"/>
                    </a:lnTo>
                    <a:lnTo>
                      <a:pt x="488" y="2438"/>
                    </a:lnTo>
                    <a:lnTo>
                      <a:pt x="481" y="2444"/>
                    </a:lnTo>
                    <a:lnTo>
                      <a:pt x="475" y="2451"/>
                    </a:lnTo>
                    <a:lnTo>
                      <a:pt x="472" y="2455"/>
                    </a:lnTo>
                    <a:lnTo>
                      <a:pt x="471" y="2458"/>
                    </a:lnTo>
                    <a:lnTo>
                      <a:pt x="471" y="2462"/>
                    </a:lnTo>
                    <a:lnTo>
                      <a:pt x="472" y="2465"/>
                    </a:lnTo>
                    <a:lnTo>
                      <a:pt x="482" y="2470"/>
                    </a:lnTo>
                    <a:lnTo>
                      <a:pt x="491" y="2473"/>
                    </a:lnTo>
                    <a:lnTo>
                      <a:pt x="495" y="2476"/>
                    </a:lnTo>
                    <a:lnTo>
                      <a:pt x="497" y="2483"/>
                    </a:lnTo>
                    <a:lnTo>
                      <a:pt x="498" y="2492"/>
                    </a:lnTo>
                    <a:lnTo>
                      <a:pt x="501" y="2501"/>
                    </a:lnTo>
                    <a:lnTo>
                      <a:pt x="502" y="2521"/>
                    </a:lnTo>
                    <a:lnTo>
                      <a:pt x="503" y="2540"/>
                    </a:lnTo>
                    <a:lnTo>
                      <a:pt x="510" y="2545"/>
                    </a:lnTo>
                    <a:lnTo>
                      <a:pt x="520" y="2550"/>
                    </a:lnTo>
                    <a:lnTo>
                      <a:pt x="521" y="2553"/>
                    </a:lnTo>
                    <a:lnTo>
                      <a:pt x="520" y="2557"/>
                    </a:lnTo>
                    <a:lnTo>
                      <a:pt x="517" y="2559"/>
                    </a:lnTo>
                    <a:lnTo>
                      <a:pt x="514" y="2563"/>
                    </a:lnTo>
                    <a:lnTo>
                      <a:pt x="507" y="2569"/>
                    </a:lnTo>
                    <a:lnTo>
                      <a:pt x="498" y="2577"/>
                    </a:lnTo>
                    <a:lnTo>
                      <a:pt x="494" y="2583"/>
                    </a:lnTo>
                    <a:lnTo>
                      <a:pt x="492" y="2589"/>
                    </a:lnTo>
                    <a:lnTo>
                      <a:pt x="492" y="2595"/>
                    </a:lnTo>
                    <a:lnTo>
                      <a:pt x="494" y="2600"/>
                    </a:lnTo>
                    <a:lnTo>
                      <a:pt x="496" y="2605"/>
                    </a:lnTo>
                    <a:lnTo>
                      <a:pt x="501" y="2608"/>
                    </a:lnTo>
                    <a:lnTo>
                      <a:pt x="507" y="2610"/>
                    </a:lnTo>
                    <a:lnTo>
                      <a:pt x="513" y="2610"/>
                    </a:lnTo>
                    <a:lnTo>
                      <a:pt x="527" y="2610"/>
                    </a:lnTo>
                    <a:lnTo>
                      <a:pt x="538" y="2613"/>
                    </a:lnTo>
                    <a:lnTo>
                      <a:pt x="542" y="2614"/>
                    </a:lnTo>
                    <a:lnTo>
                      <a:pt x="546" y="2618"/>
                    </a:lnTo>
                    <a:lnTo>
                      <a:pt x="548" y="2621"/>
                    </a:lnTo>
                    <a:lnTo>
                      <a:pt x="550" y="2627"/>
                    </a:lnTo>
                    <a:lnTo>
                      <a:pt x="551" y="2633"/>
                    </a:lnTo>
                    <a:lnTo>
                      <a:pt x="552" y="2638"/>
                    </a:lnTo>
                    <a:lnTo>
                      <a:pt x="555" y="2641"/>
                    </a:lnTo>
                    <a:lnTo>
                      <a:pt x="559" y="2644"/>
                    </a:lnTo>
                    <a:lnTo>
                      <a:pt x="564" y="2645"/>
                    </a:lnTo>
                    <a:lnTo>
                      <a:pt x="570" y="2646"/>
                    </a:lnTo>
                    <a:lnTo>
                      <a:pt x="577" y="2646"/>
                    </a:lnTo>
                    <a:lnTo>
                      <a:pt x="584" y="2646"/>
                    </a:lnTo>
                    <a:lnTo>
                      <a:pt x="591" y="2645"/>
                    </a:lnTo>
                    <a:lnTo>
                      <a:pt x="597" y="2646"/>
                    </a:lnTo>
                    <a:lnTo>
                      <a:pt x="602" y="2646"/>
                    </a:lnTo>
                    <a:lnTo>
                      <a:pt x="605" y="2647"/>
                    </a:lnTo>
                    <a:lnTo>
                      <a:pt x="614" y="2651"/>
                    </a:lnTo>
                    <a:lnTo>
                      <a:pt x="624" y="2654"/>
                    </a:lnTo>
                    <a:lnTo>
                      <a:pt x="629" y="2656"/>
                    </a:lnTo>
                    <a:lnTo>
                      <a:pt x="635" y="2657"/>
                    </a:lnTo>
                    <a:lnTo>
                      <a:pt x="641" y="2658"/>
                    </a:lnTo>
                    <a:lnTo>
                      <a:pt x="646" y="2657"/>
                    </a:lnTo>
                    <a:lnTo>
                      <a:pt x="657" y="2652"/>
                    </a:lnTo>
                    <a:lnTo>
                      <a:pt x="666" y="2650"/>
                    </a:lnTo>
                    <a:lnTo>
                      <a:pt x="670" y="2650"/>
                    </a:lnTo>
                    <a:lnTo>
                      <a:pt x="674" y="2651"/>
                    </a:lnTo>
                    <a:lnTo>
                      <a:pt x="678" y="2653"/>
                    </a:lnTo>
                    <a:lnTo>
                      <a:pt x="683" y="2656"/>
                    </a:lnTo>
                    <a:lnTo>
                      <a:pt x="690" y="2659"/>
                    </a:lnTo>
                    <a:lnTo>
                      <a:pt x="700" y="2662"/>
                    </a:lnTo>
                    <a:lnTo>
                      <a:pt x="712" y="2664"/>
                    </a:lnTo>
                    <a:lnTo>
                      <a:pt x="723" y="2667"/>
                    </a:lnTo>
                    <a:lnTo>
                      <a:pt x="727" y="2670"/>
                    </a:lnTo>
                    <a:lnTo>
                      <a:pt x="729" y="2673"/>
                    </a:lnTo>
                    <a:lnTo>
                      <a:pt x="730" y="2676"/>
                    </a:lnTo>
                    <a:lnTo>
                      <a:pt x="731" y="2679"/>
                    </a:lnTo>
                    <a:lnTo>
                      <a:pt x="733" y="2688"/>
                    </a:lnTo>
                    <a:lnTo>
                      <a:pt x="734" y="2696"/>
                    </a:lnTo>
                    <a:lnTo>
                      <a:pt x="733" y="2714"/>
                    </a:lnTo>
                    <a:lnTo>
                      <a:pt x="733" y="2728"/>
                    </a:lnTo>
                    <a:lnTo>
                      <a:pt x="735" y="2741"/>
                    </a:lnTo>
                    <a:lnTo>
                      <a:pt x="735" y="2751"/>
                    </a:lnTo>
                    <a:lnTo>
                      <a:pt x="734" y="2753"/>
                    </a:lnTo>
                    <a:lnTo>
                      <a:pt x="734" y="2755"/>
                    </a:lnTo>
                    <a:lnTo>
                      <a:pt x="731" y="2757"/>
                    </a:lnTo>
                    <a:lnTo>
                      <a:pt x="730" y="2757"/>
                    </a:lnTo>
                    <a:lnTo>
                      <a:pt x="728" y="2757"/>
                    </a:lnTo>
                    <a:lnTo>
                      <a:pt x="725" y="2755"/>
                    </a:lnTo>
                    <a:lnTo>
                      <a:pt x="723" y="2754"/>
                    </a:lnTo>
                    <a:lnTo>
                      <a:pt x="721" y="2752"/>
                    </a:lnTo>
                    <a:lnTo>
                      <a:pt x="715" y="2744"/>
                    </a:lnTo>
                    <a:lnTo>
                      <a:pt x="709" y="2739"/>
                    </a:lnTo>
                    <a:lnTo>
                      <a:pt x="705" y="2738"/>
                    </a:lnTo>
                    <a:lnTo>
                      <a:pt x="703" y="2739"/>
                    </a:lnTo>
                    <a:lnTo>
                      <a:pt x="700" y="2740"/>
                    </a:lnTo>
                    <a:lnTo>
                      <a:pt x="699" y="2744"/>
                    </a:lnTo>
                    <a:lnTo>
                      <a:pt x="697" y="2751"/>
                    </a:lnTo>
                    <a:lnTo>
                      <a:pt x="695" y="2761"/>
                    </a:lnTo>
                    <a:lnTo>
                      <a:pt x="692" y="2766"/>
                    </a:lnTo>
                    <a:lnTo>
                      <a:pt x="690" y="2771"/>
                    </a:lnTo>
                    <a:lnTo>
                      <a:pt x="686" y="2776"/>
                    </a:lnTo>
                    <a:lnTo>
                      <a:pt x="681" y="2779"/>
                    </a:lnTo>
                    <a:lnTo>
                      <a:pt x="666" y="2788"/>
                    </a:lnTo>
                    <a:lnTo>
                      <a:pt x="648" y="2797"/>
                    </a:lnTo>
                    <a:lnTo>
                      <a:pt x="646" y="2799"/>
                    </a:lnTo>
                    <a:lnTo>
                      <a:pt x="642" y="2803"/>
                    </a:lnTo>
                    <a:lnTo>
                      <a:pt x="641" y="2805"/>
                    </a:lnTo>
                    <a:lnTo>
                      <a:pt x="640" y="2809"/>
                    </a:lnTo>
                    <a:lnTo>
                      <a:pt x="637" y="2814"/>
                    </a:lnTo>
                    <a:lnTo>
                      <a:pt x="635" y="2818"/>
                    </a:lnTo>
                    <a:lnTo>
                      <a:pt x="635" y="2824"/>
                    </a:lnTo>
                    <a:lnTo>
                      <a:pt x="635" y="2829"/>
                    </a:lnTo>
                    <a:lnTo>
                      <a:pt x="639" y="2840"/>
                    </a:lnTo>
                    <a:lnTo>
                      <a:pt x="643" y="2849"/>
                    </a:lnTo>
                    <a:lnTo>
                      <a:pt x="648" y="2860"/>
                    </a:lnTo>
                    <a:lnTo>
                      <a:pt x="652" y="2871"/>
                    </a:lnTo>
                    <a:lnTo>
                      <a:pt x="652" y="2880"/>
                    </a:lnTo>
                    <a:lnTo>
                      <a:pt x="652" y="2890"/>
                    </a:lnTo>
                    <a:lnTo>
                      <a:pt x="652" y="2899"/>
                    </a:lnTo>
                    <a:lnTo>
                      <a:pt x="649" y="2908"/>
                    </a:lnTo>
                    <a:lnTo>
                      <a:pt x="649" y="2912"/>
                    </a:lnTo>
                    <a:lnTo>
                      <a:pt x="647" y="2917"/>
                    </a:lnTo>
                    <a:lnTo>
                      <a:pt x="646" y="2919"/>
                    </a:lnTo>
                    <a:lnTo>
                      <a:pt x="643" y="2923"/>
                    </a:lnTo>
                    <a:lnTo>
                      <a:pt x="637" y="2928"/>
                    </a:lnTo>
                    <a:lnTo>
                      <a:pt x="629" y="2931"/>
                    </a:lnTo>
                    <a:lnTo>
                      <a:pt x="622" y="2935"/>
                    </a:lnTo>
                    <a:lnTo>
                      <a:pt x="616" y="2940"/>
                    </a:lnTo>
                    <a:lnTo>
                      <a:pt x="611" y="2944"/>
                    </a:lnTo>
                    <a:lnTo>
                      <a:pt x="607" y="2950"/>
                    </a:lnTo>
                    <a:lnTo>
                      <a:pt x="602" y="2965"/>
                    </a:lnTo>
                    <a:lnTo>
                      <a:pt x="598" y="2978"/>
                    </a:lnTo>
                    <a:lnTo>
                      <a:pt x="597" y="2985"/>
                    </a:lnTo>
                    <a:lnTo>
                      <a:pt x="594" y="2993"/>
                    </a:lnTo>
                    <a:lnTo>
                      <a:pt x="589" y="3001"/>
                    </a:lnTo>
                    <a:lnTo>
                      <a:pt x="584" y="3010"/>
                    </a:lnTo>
                    <a:lnTo>
                      <a:pt x="574" y="3021"/>
                    </a:lnTo>
                    <a:lnTo>
                      <a:pt x="563" y="3030"/>
                    </a:lnTo>
                    <a:lnTo>
                      <a:pt x="555" y="3040"/>
                    </a:lnTo>
                    <a:lnTo>
                      <a:pt x="548" y="3050"/>
                    </a:lnTo>
                    <a:lnTo>
                      <a:pt x="545" y="3055"/>
                    </a:lnTo>
                    <a:lnTo>
                      <a:pt x="544" y="3060"/>
                    </a:lnTo>
                    <a:lnTo>
                      <a:pt x="542" y="3062"/>
                    </a:lnTo>
                    <a:lnTo>
                      <a:pt x="544" y="3064"/>
                    </a:lnTo>
                    <a:lnTo>
                      <a:pt x="554" y="3070"/>
                    </a:lnTo>
                    <a:lnTo>
                      <a:pt x="567" y="3076"/>
                    </a:lnTo>
                    <a:lnTo>
                      <a:pt x="582" y="3082"/>
                    </a:lnTo>
                    <a:lnTo>
                      <a:pt x="601" y="3087"/>
                    </a:lnTo>
                    <a:lnTo>
                      <a:pt x="611" y="3088"/>
                    </a:lnTo>
                    <a:lnTo>
                      <a:pt x="622" y="3089"/>
                    </a:lnTo>
                    <a:lnTo>
                      <a:pt x="635" y="3089"/>
                    </a:lnTo>
                    <a:lnTo>
                      <a:pt x="648" y="3088"/>
                    </a:lnTo>
                    <a:lnTo>
                      <a:pt x="660" y="3087"/>
                    </a:lnTo>
                    <a:lnTo>
                      <a:pt x="671" y="3086"/>
                    </a:lnTo>
                    <a:lnTo>
                      <a:pt x="681" y="3087"/>
                    </a:lnTo>
                    <a:lnTo>
                      <a:pt x="691" y="3088"/>
                    </a:lnTo>
                    <a:lnTo>
                      <a:pt x="705" y="3092"/>
                    </a:lnTo>
                    <a:lnTo>
                      <a:pt x="717" y="3097"/>
                    </a:lnTo>
                    <a:lnTo>
                      <a:pt x="728" y="3101"/>
                    </a:lnTo>
                    <a:lnTo>
                      <a:pt x="735" y="3105"/>
                    </a:lnTo>
                    <a:lnTo>
                      <a:pt x="746" y="3112"/>
                    </a:lnTo>
                    <a:lnTo>
                      <a:pt x="755" y="3118"/>
                    </a:lnTo>
                    <a:lnTo>
                      <a:pt x="760" y="3119"/>
                    </a:lnTo>
                    <a:lnTo>
                      <a:pt x="763" y="3122"/>
                    </a:lnTo>
                    <a:lnTo>
                      <a:pt x="768" y="3122"/>
                    </a:lnTo>
                    <a:lnTo>
                      <a:pt x="772" y="3122"/>
                    </a:lnTo>
                    <a:lnTo>
                      <a:pt x="780" y="3119"/>
                    </a:lnTo>
                    <a:lnTo>
                      <a:pt x="786" y="3119"/>
                    </a:lnTo>
                    <a:lnTo>
                      <a:pt x="790" y="3119"/>
                    </a:lnTo>
                    <a:lnTo>
                      <a:pt x="793" y="3120"/>
                    </a:lnTo>
                    <a:lnTo>
                      <a:pt x="798" y="3123"/>
                    </a:lnTo>
                    <a:lnTo>
                      <a:pt x="802" y="3126"/>
                    </a:lnTo>
                    <a:lnTo>
                      <a:pt x="806" y="3130"/>
                    </a:lnTo>
                    <a:lnTo>
                      <a:pt x="811" y="3133"/>
                    </a:lnTo>
                    <a:lnTo>
                      <a:pt x="817" y="3136"/>
                    </a:lnTo>
                    <a:lnTo>
                      <a:pt x="823" y="3137"/>
                    </a:lnTo>
                    <a:lnTo>
                      <a:pt x="826" y="3137"/>
                    </a:lnTo>
                    <a:lnTo>
                      <a:pt x="829" y="3136"/>
                    </a:lnTo>
                    <a:lnTo>
                      <a:pt x="830" y="3135"/>
                    </a:lnTo>
                    <a:lnTo>
                      <a:pt x="832" y="3133"/>
                    </a:lnTo>
                    <a:lnTo>
                      <a:pt x="834" y="3132"/>
                    </a:lnTo>
                    <a:lnTo>
                      <a:pt x="837" y="3131"/>
                    </a:lnTo>
                    <a:lnTo>
                      <a:pt x="842" y="3130"/>
                    </a:lnTo>
                    <a:lnTo>
                      <a:pt x="849" y="3130"/>
                    </a:lnTo>
                    <a:lnTo>
                      <a:pt x="851" y="3130"/>
                    </a:lnTo>
                    <a:lnTo>
                      <a:pt x="855" y="3131"/>
                    </a:lnTo>
                    <a:lnTo>
                      <a:pt x="857" y="3133"/>
                    </a:lnTo>
                    <a:lnTo>
                      <a:pt x="860" y="3136"/>
                    </a:lnTo>
                    <a:lnTo>
                      <a:pt x="865" y="3143"/>
                    </a:lnTo>
                    <a:lnTo>
                      <a:pt x="869" y="3151"/>
                    </a:lnTo>
                    <a:lnTo>
                      <a:pt x="875" y="3163"/>
                    </a:lnTo>
                    <a:lnTo>
                      <a:pt x="879" y="3173"/>
                    </a:lnTo>
                    <a:lnTo>
                      <a:pt x="878" y="3176"/>
                    </a:lnTo>
                    <a:lnTo>
                      <a:pt x="876" y="3181"/>
                    </a:lnTo>
                    <a:lnTo>
                      <a:pt x="873" y="3187"/>
                    </a:lnTo>
                    <a:lnTo>
                      <a:pt x="869" y="3193"/>
                    </a:lnTo>
                    <a:lnTo>
                      <a:pt x="861" y="3204"/>
                    </a:lnTo>
                    <a:lnTo>
                      <a:pt x="854" y="3214"/>
                    </a:lnTo>
                    <a:lnTo>
                      <a:pt x="851" y="3220"/>
                    </a:lnTo>
                    <a:lnTo>
                      <a:pt x="849" y="3226"/>
                    </a:lnTo>
                    <a:lnTo>
                      <a:pt x="848" y="3233"/>
                    </a:lnTo>
                    <a:lnTo>
                      <a:pt x="848" y="3240"/>
                    </a:lnTo>
                    <a:lnTo>
                      <a:pt x="848" y="3250"/>
                    </a:lnTo>
                    <a:lnTo>
                      <a:pt x="851" y="3262"/>
                    </a:lnTo>
                    <a:lnTo>
                      <a:pt x="856" y="3271"/>
                    </a:lnTo>
                    <a:lnTo>
                      <a:pt x="860" y="3280"/>
                    </a:lnTo>
                    <a:lnTo>
                      <a:pt x="863" y="3292"/>
                    </a:lnTo>
                    <a:lnTo>
                      <a:pt x="867" y="3301"/>
                    </a:lnTo>
                    <a:lnTo>
                      <a:pt x="869" y="3305"/>
                    </a:lnTo>
                    <a:lnTo>
                      <a:pt x="872" y="3307"/>
                    </a:lnTo>
                    <a:lnTo>
                      <a:pt x="875" y="3308"/>
                    </a:lnTo>
                    <a:lnTo>
                      <a:pt x="879" y="3308"/>
                    </a:lnTo>
                    <a:lnTo>
                      <a:pt x="886" y="3307"/>
                    </a:lnTo>
                    <a:lnTo>
                      <a:pt x="892" y="3305"/>
                    </a:lnTo>
                    <a:lnTo>
                      <a:pt x="897" y="3301"/>
                    </a:lnTo>
                    <a:lnTo>
                      <a:pt x="903" y="3294"/>
                    </a:lnTo>
                    <a:lnTo>
                      <a:pt x="905" y="3293"/>
                    </a:lnTo>
                    <a:lnTo>
                      <a:pt x="909" y="3293"/>
                    </a:lnTo>
                    <a:lnTo>
                      <a:pt x="913" y="3294"/>
                    </a:lnTo>
                    <a:lnTo>
                      <a:pt x="918" y="3296"/>
                    </a:lnTo>
                    <a:lnTo>
                      <a:pt x="922" y="3300"/>
                    </a:lnTo>
                    <a:lnTo>
                      <a:pt x="925" y="3302"/>
                    </a:lnTo>
                    <a:lnTo>
                      <a:pt x="928" y="3306"/>
                    </a:lnTo>
                    <a:lnTo>
                      <a:pt x="928" y="3309"/>
                    </a:lnTo>
                    <a:lnTo>
                      <a:pt x="926" y="3314"/>
                    </a:lnTo>
                    <a:lnTo>
                      <a:pt x="923" y="3319"/>
                    </a:lnTo>
                    <a:lnTo>
                      <a:pt x="918" y="3324"/>
                    </a:lnTo>
                    <a:lnTo>
                      <a:pt x="913" y="3330"/>
                    </a:lnTo>
                    <a:lnTo>
                      <a:pt x="909" y="3335"/>
                    </a:lnTo>
                    <a:lnTo>
                      <a:pt x="906" y="3343"/>
                    </a:lnTo>
                    <a:lnTo>
                      <a:pt x="905" y="3346"/>
                    </a:lnTo>
                    <a:lnTo>
                      <a:pt x="904" y="3350"/>
                    </a:lnTo>
                    <a:lnTo>
                      <a:pt x="904" y="3353"/>
                    </a:lnTo>
                    <a:lnTo>
                      <a:pt x="904" y="3358"/>
                    </a:lnTo>
                    <a:lnTo>
                      <a:pt x="906" y="3368"/>
                    </a:lnTo>
                    <a:lnTo>
                      <a:pt x="909" y="3375"/>
                    </a:lnTo>
                    <a:lnTo>
                      <a:pt x="911" y="3377"/>
                    </a:lnTo>
                    <a:lnTo>
                      <a:pt x="914" y="3378"/>
                    </a:lnTo>
                    <a:lnTo>
                      <a:pt x="918" y="3378"/>
                    </a:lnTo>
                    <a:lnTo>
                      <a:pt x="924" y="3377"/>
                    </a:lnTo>
                    <a:lnTo>
                      <a:pt x="930" y="3376"/>
                    </a:lnTo>
                    <a:lnTo>
                      <a:pt x="937" y="3375"/>
                    </a:lnTo>
                    <a:lnTo>
                      <a:pt x="943" y="3376"/>
                    </a:lnTo>
                    <a:lnTo>
                      <a:pt x="948" y="3378"/>
                    </a:lnTo>
                    <a:lnTo>
                      <a:pt x="951" y="3383"/>
                    </a:lnTo>
                    <a:lnTo>
                      <a:pt x="955" y="3385"/>
                    </a:lnTo>
                    <a:lnTo>
                      <a:pt x="957" y="3387"/>
                    </a:lnTo>
                    <a:lnTo>
                      <a:pt x="960" y="3388"/>
                    </a:lnTo>
                    <a:lnTo>
                      <a:pt x="963" y="3387"/>
                    </a:lnTo>
                    <a:lnTo>
                      <a:pt x="966" y="3385"/>
                    </a:lnTo>
                    <a:lnTo>
                      <a:pt x="968" y="3383"/>
                    </a:lnTo>
                    <a:lnTo>
                      <a:pt x="970" y="3381"/>
                    </a:lnTo>
                    <a:lnTo>
                      <a:pt x="975" y="3375"/>
                    </a:lnTo>
                    <a:lnTo>
                      <a:pt x="981" y="3370"/>
                    </a:lnTo>
                    <a:lnTo>
                      <a:pt x="985" y="3368"/>
                    </a:lnTo>
                    <a:lnTo>
                      <a:pt x="989" y="3365"/>
                    </a:lnTo>
                    <a:lnTo>
                      <a:pt x="994" y="3364"/>
                    </a:lnTo>
                    <a:lnTo>
                      <a:pt x="1001" y="3363"/>
                    </a:lnTo>
                    <a:lnTo>
                      <a:pt x="1008" y="3362"/>
                    </a:lnTo>
                    <a:lnTo>
                      <a:pt x="1016" y="3362"/>
                    </a:lnTo>
                    <a:lnTo>
                      <a:pt x="1021" y="3363"/>
                    </a:lnTo>
                    <a:lnTo>
                      <a:pt x="1026" y="3364"/>
                    </a:lnTo>
                    <a:lnTo>
                      <a:pt x="1031" y="3368"/>
                    </a:lnTo>
                    <a:lnTo>
                      <a:pt x="1035" y="3371"/>
                    </a:lnTo>
                    <a:lnTo>
                      <a:pt x="1037" y="3377"/>
                    </a:lnTo>
                    <a:lnTo>
                      <a:pt x="1039" y="3384"/>
                    </a:lnTo>
                    <a:lnTo>
                      <a:pt x="1042" y="3388"/>
                    </a:lnTo>
                    <a:lnTo>
                      <a:pt x="1044" y="3393"/>
                    </a:lnTo>
                    <a:lnTo>
                      <a:pt x="1049" y="3396"/>
                    </a:lnTo>
                    <a:lnTo>
                      <a:pt x="1054" y="3400"/>
                    </a:lnTo>
                    <a:lnTo>
                      <a:pt x="1065" y="3406"/>
                    </a:lnTo>
                    <a:lnTo>
                      <a:pt x="1076" y="3408"/>
                    </a:lnTo>
                    <a:lnTo>
                      <a:pt x="1087" y="3410"/>
                    </a:lnTo>
                    <a:lnTo>
                      <a:pt x="1095" y="3409"/>
                    </a:lnTo>
                    <a:lnTo>
                      <a:pt x="1103" y="3408"/>
                    </a:lnTo>
                    <a:lnTo>
                      <a:pt x="1112" y="3406"/>
                    </a:lnTo>
                    <a:lnTo>
                      <a:pt x="1122" y="3401"/>
                    </a:lnTo>
                    <a:lnTo>
                      <a:pt x="1133" y="3395"/>
                    </a:lnTo>
                    <a:lnTo>
                      <a:pt x="1144" y="3389"/>
                    </a:lnTo>
                    <a:lnTo>
                      <a:pt x="1153" y="3381"/>
                    </a:lnTo>
                    <a:lnTo>
                      <a:pt x="1164" y="3372"/>
                    </a:lnTo>
                    <a:lnTo>
                      <a:pt x="1174" y="3364"/>
                    </a:lnTo>
                    <a:lnTo>
                      <a:pt x="1184" y="3355"/>
                    </a:lnTo>
                    <a:lnTo>
                      <a:pt x="1194" y="3344"/>
                    </a:lnTo>
                    <a:lnTo>
                      <a:pt x="1202" y="3335"/>
                    </a:lnTo>
                    <a:lnTo>
                      <a:pt x="1208" y="3328"/>
                    </a:lnTo>
                    <a:lnTo>
                      <a:pt x="1213" y="3324"/>
                    </a:lnTo>
                    <a:lnTo>
                      <a:pt x="1218" y="3322"/>
                    </a:lnTo>
                    <a:lnTo>
                      <a:pt x="1229" y="3324"/>
                    </a:lnTo>
                    <a:lnTo>
                      <a:pt x="1250" y="3322"/>
                    </a:lnTo>
                    <a:lnTo>
                      <a:pt x="1258" y="3321"/>
                    </a:lnTo>
                    <a:lnTo>
                      <a:pt x="1268" y="3316"/>
                    </a:lnTo>
                    <a:lnTo>
                      <a:pt x="1277" y="3313"/>
                    </a:lnTo>
                    <a:lnTo>
                      <a:pt x="1287" y="3308"/>
                    </a:lnTo>
                    <a:lnTo>
                      <a:pt x="1306" y="3305"/>
                    </a:lnTo>
                    <a:lnTo>
                      <a:pt x="1320" y="3302"/>
                    </a:lnTo>
                    <a:lnTo>
                      <a:pt x="1322" y="3302"/>
                    </a:lnTo>
                    <a:lnTo>
                      <a:pt x="1323" y="3303"/>
                    </a:lnTo>
                    <a:lnTo>
                      <a:pt x="1325" y="3306"/>
                    </a:lnTo>
                    <a:lnTo>
                      <a:pt x="1323" y="3309"/>
                    </a:lnTo>
                    <a:lnTo>
                      <a:pt x="1322" y="3315"/>
                    </a:lnTo>
                    <a:lnTo>
                      <a:pt x="1321" y="3320"/>
                    </a:lnTo>
                    <a:lnTo>
                      <a:pt x="1321" y="3324"/>
                    </a:lnTo>
                    <a:lnTo>
                      <a:pt x="1322" y="3327"/>
                    </a:lnTo>
                    <a:lnTo>
                      <a:pt x="1325" y="3332"/>
                    </a:lnTo>
                    <a:lnTo>
                      <a:pt x="1327" y="3335"/>
                    </a:lnTo>
                    <a:lnTo>
                      <a:pt x="1331" y="3340"/>
                    </a:lnTo>
                    <a:lnTo>
                      <a:pt x="1334" y="3346"/>
                    </a:lnTo>
                    <a:lnTo>
                      <a:pt x="1336" y="3351"/>
                    </a:lnTo>
                    <a:lnTo>
                      <a:pt x="1338" y="3358"/>
                    </a:lnTo>
                    <a:lnTo>
                      <a:pt x="1335" y="3370"/>
                    </a:lnTo>
                    <a:lnTo>
                      <a:pt x="1335" y="3382"/>
                    </a:lnTo>
                    <a:lnTo>
                      <a:pt x="1339" y="3384"/>
                    </a:lnTo>
                    <a:lnTo>
                      <a:pt x="1346" y="3385"/>
                    </a:lnTo>
                    <a:lnTo>
                      <a:pt x="1350" y="3387"/>
                    </a:lnTo>
                    <a:lnTo>
                      <a:pt x="1353" y="3388"/>
                    </a:lnTo>
                    <a:lnTo>
                      <a:pt x="1355" y="3389"/>
                    </a:lnTo>
                    <a:lnTo>
                      <a:pt x="1357" y="3393"/>
                    </a:lnTo>
                    <a:lnTo>
                      <a:pt x="1352" y="3401"/>
                    </a:lnTo>
                    <a:lnTo>
                      <a:pt x="1345" y="3414"/>
                    </a:lnTo>
                    <a:lnTo>
                      <a:pt x="1344" y="3429"/>
                    </a:lnTo>
                    <a:lnTo>
                      <a:pt x="1344" y="3441"/>
                    </a:lnTo>
                    <a:lnTo>
                      <a:pt x="1334" y="3447"/>
                    </a:lnTo>
                    <a:lnTo>
                      <a:pt x="1325" y="3453"/>
                    </a:lnTo>
                    <a:lnTo>
                      <a:pt x="1325" y="3458"/>
                    </a:lnTo>
                    <a:lnTo>
                      <a:pt x="1326" y="3463"/>
                    </a:lnTo>
                    <a:lnTo>
                      <a:pt x="1328" y="3469"/>
                    </a:lnTo>
                    <a:lnTo>
                      <a:pt x="1331" y="3473"/>
                    </a:lnTo>
                    <a:lnTo>
                      <a:pt x="1338" y="3482"/>
                    </a:lnTo>
                    <a:lnTo>
                      <a:pt x="1345" y="3488"/>
                    </a:lnTo>
                    <a:lnTo>
                      <a:pt x="1351" y="3491"/>
                    </a:lnTo>
                    <a:lnTo>
                      <a:pt x="1357" y="3494"/>
                    </a:lnTo>
                    <a:lnTo>
                      <a:pt x="1358" y="3495"/>
                    </a:lnTo>
                    <a:lnTo>
                      <a:pt x="1359" y="3497"/>
                    </a:lnTo>
                    <a:lnTo>
                      <a:pt x="1359" y="3500"/>
                    </a:lnTo>
                    <a:lnTo>
                      <a:pt x="1358" y="3502"/>
                    </a:lnTo>
                    <a:lnTo>
                      <a:pt x="1355" y="3508"/>
                    </a:lnTo>
                    <a:lnTo>
                      <a:pt x="1351" y="3514"/>
                    </a:lnTo>
                    <a:lnTo>
                      <a:pt x="1350" y="3516"/>
                    </a:lnTo>
                    <a:lnTo>
                      <a:pt x="1348" y="3520"/>
                    </a:lnTo>
                    <a:lnTo>
                      <a:pt x="1347" y="3523"/>
                    </a:lnTo>
                    <a:lnTo>
                      <a:pt x="1348" y="3527"/>
                    </a:lnTo>
                    <a:lnTo>
                      <a:pt x="1352" y="3534"/>
                    </a:lnTo>
                    <a:lnTo>
                      <a:pt x="1357" y="3541"/>
                    </a:lnTo>
                    <a:lnTo>
                      <a:pt x="1361" y="3543"/>
                    </a:lnTo>
                    <a:lnTo>
                      <a:pt x="1365" y="3546"/>
                    </a:lnTo>
                    <a:lnTo>
                      <a:pt x="1370" y="3548"/>
                    </a:lnTo>
                    <a:lnTo>
                      <a:pt x="1375" y="3548"/>
                    </a:lnTo>
                    <a:lnTo>
                      <a:pt x="1384" y="3547"/>
                    </a:lnTo>
                    <a:lnTo>
                      <a:pt x="1396" y="3546"/>
                    </a:lnTo>
                    <a:lnTo>
                      <a:pt x="1407" y="3543"/>
                    </a:lnTo>
                    <a:lnTo>
                      <a:pt x="1417" y="3540"/>
                    </a:lnTo>
                    <a:lnTo>
                      <a:pt x="1428" y="3536"/>
                    </a:lnTo>
                    <a:lnTo>
                      <a:pt x="1440" y="3534"/>
                    </a:lnTo>
                    <a:lnTo>
                      <a:pt x="1451" y="3533"/>
                    </a:lnTo>
                    <a:lnTo>
                      <a:pt x="1461" y="3533"/>
                    </a:lnTo>
                    <a:lnTo>
                      <a:pt x="1478" y="3534"/>
                    </a:lnTo>
                    <a:lnTo>
                      <a:pt x="1491" y="3538"/>
                    </a:lnTo>
                    <a:lnTo>
                      <a:pt x="1493" y="3541"/>
                    </a:lnTo>
                    <a:lnTo>
                      <a:pt x="1495" y="3548"/>
                    </a:lnTo>
                    <a:lnTo>
                      <a:pt x="1496" y="3552"/>
                    </a:lnTo>
                    <a:lnTo>
                      <a:pt x="1497" y="3554"/>
                    </a:lnTo>
                    <a:lnTo>
                      <a:pt x="1498" y="3557"/>
                    </a:lnTo>
                    <a:lnTo>
                      <a:pt x="1502" y="3558"/>
                    </a:lnTo>
                    <a:lnTo>
                      <a:pt x="1514" y="3557"/>
                    </a:lnTo>
                    <a:lnTo>
                      <a:pt x="1525" y="3558"/>
                    </a:lnTo>
                    <a:lnTo>
                      <a:pt x="1529" y="3567"/>
                    </a:lnTo>
                    <a:lnTo>
                      <a:pt x="1530" y="3577"/>
                    </a:lnTo>
                    <a:lnTo>
                      <a:pt x="1535" y="3579"/>
                    </a:lnTo>
                    <a:lnTo>
                      <a:pt x="1541" y="3580"/>
                    </a:lnTo>
                    <a:lnTo>
                      <a:pt x="1546" y="3582"/>
                    </a:lnTo>
                    <a:lnTo>
                      <a:pt x="1552" y="3582"/>
                    </a:lnTo>
                    <a:lnTo>
                      <a:pt x="1556" y="3580"/>
                    </a:lnTo>
                    <a:lnTo>
                      <a:pt x="1561" y="3579"/>
                    </a:lnTo>
                    <a:lnTo>
                      <a:pt x="1565" y="3576"/>
                    </a:lnTo>
                    <a:lnTo>
                      <a:pt x="1567" y="3572"/>
                    </a:lnTo>
                    <a:lnTo>
                      <a:pt x="1568" y="3565"/>
                    </a:lnTo>
                    <a:lnTo>
                      <a:pt x="1571" y="3559"/>
                    </a:lnTo>
                    <a:lnTo>
                      <a:pt x="1578" y="3558"/>
                    </a:lnTo>
                    <a:lnTo>
                      <a:pt x="1585" y="3555"/>
                    </a:lnTo>
                    <a:lnTo>
                      <a:pt x="1587" y="3553"/>
                    </a:lnTo>
                    <a:lnTo>
                      <a:pt x="1590" y="3549"/>
                    </a:lnTo>
                    <a:lnTo>
                      <a:pt x="1591" y="3545"/>
                    </a:lnTo>
                    <a:lnTo>
                      <a:pt x="1592" y="3539"/>
                    </a:lnTo>
                    <a:lnTo>
                      <a:pt x="1591" y="3532"/>
                    </a:lnTo>
                    <a:lnTo>
                      <a:pt x="1588" y="3527"/>
                    </a:lnTo>
                    <a:lnTo>
                      <a:pt x="1585" y="3523"/>
                    </a:lnTo>
                    <a:lnTo>
                      <a:pt x="1579" y="3520"/>
                    </a:lnTo>
                    <a:lnTo>
                      <a:pt x="1568" y="3517"/>
                    </a:lnTo>
                    <a:lnTo>
                      <a:pt x="1559" y="3515"/>
                    </a:lnTo>
                    <a:lnTo>
                      <a:pt x="1555" y="3511"/>
                    </a:lnTo>
                    <a:lnTo>
                      <a:pt x="1554" y="3507"/>
                    </a:lnTo>
                    <a:lnTo>
                      <a:pt x="1553" y="3501"/>
                    </a:lnTo>
                    <a:lnTo>
                      <a:pt x="1553" y="3492"/>
                    </a:lnTo>
                    <a:lnTo>
                      <a:pt x="1554" y="3477"/>
                    </a:lnTo>
                    <a:lnTo>
                      <a:pt x="1556" y="3461"/>
                    </a:lnTo>
                    <a:lnTo>
                      <a:pt x="1558" y="3453"/>
                    </a:lnTo>
                    <a:lnTo>
                      <a:pt x="1560" y="3441"/>
                    </a:lnTo>
                    <a:lnTo>
                      <a:pt x="1566" y="3432"/>
                    </a:lnTo>
                    <a:lnTo>
                      <a:pt x="1569" y="3422"/>
                    </a:lnTo>
                    <a:lnTo>
                      <a:pt x="1568" y="3415"/>
                    </a:lnTo>
                    <a:lnTo>
                      <a:pt x="1566" y="3410"/>
                    </a:lnTo>
                    <a:lnTo>
                      <a:pt x="1565" y="3407"/>
                    </a:lnTo>
                    <a:lnTo>
                      <a:pt x="1565" y="3404"/>
                    </a:lnTo>
                    <a:lnTo>
                      <a:pt x="1565" y="3402"/>
                    </a:lnTo>
                    <a:lnTo>
                      <a:pt x="1566" y="3398"/>
                    </a:lnTo>
                    <a:lnTo>
                      <a:pt x="1567" y="3396"/>
                    </a:lnTo>
                    <a:lnTo>
                      <a:pt x="1569" y="3395"/>
                    </a:lnTo>
                    <a:lnTo>
                      <a:pt x="1573" y="3395"/>
                    </a:lnTo>
                    <a:lnTo>
                      <a:pt x="1575" y="3394"/>
                    </a:lnTo>
                    <a:lnTo>
                      <a:pt x="1581" y="3394"/>
                    </a:lnTo>
                    <a:lnTo>
                      <a:pt x="1585" y="3394"/>
                    </a:lnTo>
                    <a:lnTo>
                      <a:pt x="1592" y="3393"/>
                    </a:lnTo>
                    <a:lnTo>
                      <a:pt x="1596" y="3391"/>
                    </a:lnTo>
                    <a:lnTo>
                      <a:pt x="1598" y="3389"/>
                    </a:lnTo>
                    <a:lnTo>
                      <a:pt x="1599" y="3385"/>
                    </a:lnTo>
                    <a:lnTo>
                      <a:pt x="1596" y="3377"/>
                    </a:lnTo>
                    <a:lnTo>
                      <a:pt x="1588" y="3366"/>
                    </a:lnTo>
                    <a:lnTo>
                      <a:pt x="1583" y="3356"/>
                    </a:lnTo>
                    <a:lnTo>
                      <a:pt x="1577" y="3345"/>
                    </a:lnTo>
                    <a:lnTo>
                      <a:pt x="1575" y="3340"/>
                    </a:lnTo>
                    <a:lnTo>
                      <a:pt x="1573" y="3334"/>
                    </a:lnTo>
                    <a:lnTo>
                      <a:pt x="1573" y="3328"/>
                    </a:lnTo>
                    <a:lnTo>
                      <a:pt x="1572" y="3322"/>
                    </a:lnTo>
                    <a:lnTo>
                      <a:pt x="1577" y="3311"/>
                    </a:lnTo>
                    <a:lnTo>
                      <a:pt x="1580" y="3296"/>
                    </a:lnTo>
                    <a:lnTo>
                      <a:pt x="1580" y="3290"/>
                    </a:lnTo>
                    <a:lnTo>
                      <a:pt x="1578" y="3286"/>
                    </a:lnTo>
                    <a:lnTo>
                      <a:pt x="1575" y="3281"/>
                    </a:lnTo>
                    <a:lnTo>
                      <a:pt x="1572" y="3275"/>
                    </a:lnTo>
                    <a:lnTo>
                      <a:pt x="1567" y="3268"/>
                    </a:lnTo>
                    <a:lnTo>
                      <a:pt x="1562" y="3259"/>
                    </a:lnTo>
                    <a:lnTo>
                      <a:pt x="1558" y="3253"/>
                    </a:lnTo>
                    <a:lnTo>
                      <a:pt x="1552" y="3248"/>
                    </a:lnTo>
                    <a:lnTo>
                      <a:pt x="1543" y="3239"/>
                    </a:lnTo>
                    <a:lnTo>
                      <a:pt x="1535" y="3229"/>
                    </a:lnTo>
                    <a:lnTo>
                      <a:pt x="1534" y="3225"/>
                    </a:lnTo>
                    <a:lnTo>
                      <a:pt x="1533" y="3220"/>
                    </a:lnTo>
                    <a:lnTo>
                      <a:pt x="1533" y="3215"/>
                    </a:lnTo>
                    <a:lnTo>
                      <a:pt x="1533" y="3209"/>
                    </a:lnTo>
                    <a:lnTo>
                      <a:pt x="1533" y="3199"/>
                    </a:lnTo>
                    <a:lnTo>
                      <a:pt x="1530" y="3189"/>
                    </a:lnTo>
                    <a:lnTo>
                      <a:pt x="1524" y="3177"/>
                    </a:lnTo>
                    <a:lnTo>
                      <a:pt x="1521" y="3164"/>
                    </a:lnTo>
                    <a:lnTo>
                      <a:pt x="1524" y="3151"/>
                    </a:lnTo>
                    <a:lnTo>
                      <a:pt x="1525" y="3142"/>
                    </a:lnTo>
                    <a:lnTo>
                      <a:pt x="1525" y="3135"/>
                    </a:lnTo>
                    <a:lnTo>
                      <a:pt x="1522" y="3127"/>
                    </a:lnTo>
                    <a:lnTo>
                      <a:pt x="1516" y="3116"/>
                    </a:lnTo>
                    <a:lnTo>
                      <a:pt x="1512" y="3105"/>
                    </a:lnTo>
                    <a:lnTo>
                      <a:pt x="1514" y="3100"/>
                    </a:lnTo>
                    <a:lnTo>
                      <a:pt x="1515" y="3097"/>
                    </a:lnTo>
                    <a:lnTo>
                      <a:pt x="1520" y="3094"/>
                    </a:lnTo>
                    <a:lnTo>
                      <a:pt x="1525" y="3092"/>
                    </a:lnTo>
                    <a:lnTo>
                      <a:pt x="1533" y="3091"/>
                    </a:lnTo>
                    <a:lnTo>
                      <a:pt x="1539" y="3089"/>
                    </a:lnTo>
                    <a:lnTo>
                      <a:pt x="1542" y="3087"/>
                    </a:lnTo>
                    <a:lnTo>
                      <a:pt x="1546" y="3084"/>
                    </a:lnTo>
                    <a:lnTo>
                      <a:pt x="1552" y="3070"/>
                    </a:lnTo>
                    <a:lnTo>
                      <a:pt x="1555" y="3061"/>
                    </a:lnTo>
                    <a:lnTo>
                      <a:pt x="1556" y="3045"/>
                    </a:lnTo>
                    <a:lnTo>
                      <a:pt x="1560" y="3028"/>
                    </a:lnTo>
                    <a:lnTo>
                      <a:pt x="1564" y="3021"/>
                    </a:lnTo>
                    <a:lnTo>
                      <a:pt x="1567" y="3015"/>
                    </a:lnTo>
                    <a:lnTo>
                      <a:pt x="1573" y="3010"/>
                    </a:lnTo>
                    <a:lnTo>
                      <a:pt x="1579" y="3005"/>
                    </a:lnTo>
                    <a:lnTo>
                      <a:pt x="1587" y="3003"/>
                    </a:lnTo>
                    <a:lnTo>
                      <a:pt x="1593" y="3000"/>
                    </a:lnTo>
                    <a:lnTo>
                      <a:pt x="1599" y="3000"/>
                    </a:lnTo>
                    <a:lnTo>
                      <a:pt x="1605" y="3001"/>
                    </a:lnTo>
                    <a:lnTo>
                      <a:pt x="1610" y="3005"/>
                    </a:lnTo>
                    <a:lnTo>
                      <a:pt x="1613" y="3009"/>
                    </a:lnTo>
                    <a:lnTo>
                      <a:pt x="1617" y="3013"/>
                    </a:lnTo>
                    <a:lnTo>
                      <a:pt x="1621" y="3021"/>
                    </a:lnTo>
                    <a:lnTo>
                      <a:pt x="1623" y="3028"/>
                    </a:lnTo>
                    <a:lnTo>
                      <a:pt x="1625" y="3035"/>
                    </a:lnTo>
                    <a:lnTo>
                      <a:pt x="1627" y="3038"/>
                    </a:lnTo>
                    <a:lnTo>
                      <a:pt x="1629" y="3042"/>
                    </a:lnTo>
                    <a:lnTo>
                      <a:pt x="1631" y="3044"/>
                    </a:lnTo>
                    <a:lnTo>
                      <a:pt x="1635" y="3047"/>
                    </a:lnTo>
                    <a:lnTo>
                      <a:pt x="1642" y="3049"/>
                    </a:lnTo>
                    <a:lnTo>
                      <a:pt x="1649" y="3049"/>
                    </a:lnTo>
                    <a:lnTo>
                      <a:pt x="1651" y="3049"/>
                    </a:lnTo>
                    <a:lnTo>
                      <a:pt x="1654" y="3048"/>
                    </a:lnTo>
                    <a:lnTo>
                      <a:pt x="1656" y="3047"/>
                    </a:lnTo>
                    <a:lnTo>
                      <a:pt x="1657" y="3045"/>
                    </a:lnTo>
                    <a:lnTo>
                      <a:pt x="1660" y="3040"/>
                    </a:lnTo>
                    <a:lnTo>
                      <a:pt x="1662" y="3036"/>
                    </a:lnTo>
                    <a:lnTo>
                      <a:pt x="1665" y="3034"/>
                    </a:lnTo>
                    <a:lnTo>
                      <a:pt x="1668" y="3031"/>
                    </a:lnTo>
                    <a:lnTo>
                      <a:pt x="1672" y="3030"/>
                    </a:lnTo>
                    <a:lnTo>
                      <a:pt x="1674" y="3031"/>
                    </a:lnTo>
                    <a:lnTo>
                      <a:pt x="1678" y="3032"/>
                    </a:lnTo>
                    <a:lnTo>
                      <a:pt x="1684" y="3035"/>
                    </a:lnTo>
                    <a:lnTo>
                      <a:pt x="1694" y="3035"/>
                    </a:lnTo>
                    <a:lnTo>
                      <a:pt x="1704" y="3032"/>
                    </a:lnTo>
                    <a:lnTo>
                      <a:pt x="1717" y="3031"/>
                    </a:lnTo>
                    <a:lnTo>
                      <a:pt x="1728" y="3032"/>
                    </a:lnTo>
                    <a:lnTo>
                      <a:pt x="1735" y="3035"/>
                    </a:lnTo>
                    <a:lnTo>
                      <a:pt x="1743" y="3040"/>
                    </a:lnTo>
                    <a:lnTo>
                      <a:pt x="1750" y="3050"/>
                    </a:lnTo>
                    <a:lnTo>
                      <a:pt x="1757" y="3056"/>
                    </a:lnTo>
                    <a:lnTo>
                      <a:pt x="1761" y="3050"/>
                    </a:lnTo>
                    <a:lnTo>
                      <a:pt x="1764" y="3044"/>
                    </a:lnTo>
                    <a:lnTo>
                      <a:pt x="1775" y="3045"/>
                    </a:lnTo>
                    <a:lnTo>
                      <a:pt x="1786" y="3048"/>
                    </a:lnTo>
                    <a:lnTo>
                      <a:pt x="1792" y="3048"/>
                    </a:lnTo>
                    <a:lnTo>
                      <a:pt x="1797" y="3048"/>
                    </a:lnTo>
                    <a:lnTo>
                      <a:pt x="1800" y="3047"/>
                    </a:lnTo>
                    <a:lnTo>
                      <a:pt x="1802" y="3044"/>
                    </a:lnTo>
                    <a:lnTo>
                      <a:pt x="1807" y="3032"/>
                    </a:lnTo>
                    <a:lnTo>
                      <a:pt x="1812" y="3021"/>
                    </a:lnTo>
                    <a:lnTo>
                      <a:pt x="1817" y="3015"/>
                    </a:lnTo>
                    <a:lnTo>
                      <a:pt x="1821" y="3009"/>
                    </a:lnTo>
                    <a:lnTo>
                      <a:pt x="1827" y="3004"/>
                    </a:lnTo>
                    <a:lnTo>
                      <a:pt x="1831" y="3000"/>
                    </a:lnTo>
                    <a:lnTo>
                      <a:pt x="1836" y="2998"/>
                    </a:lnTo>
                    <a:lnTo>
                      <a:pt x="1842" y="2994"/>
                    </a:lnTo>
                    <a:lnTo>
                      <a:pt x="1848" y="2991"/>
                    </a:lnTo>
                    <a:lnTo>
                      <a:pt x="1851" y="2986"/>
                    </a:lnTo>
                    <a:lnTo>
                      <a:pt x="1855" y="2981"/>
                    </a:lnTo>
                    <a:lnTo>
                      <a:pt x="1858" y="2973"/>
                    </a:lnTo>
                    <a:lnTo>
                      <a:pt x="1861" y="2959"/>
                    </a:lnTo>
                    <a:lnTo>
                      <a:pt x="1863" y="2947"/>
                    </a:lnTo>
                    <a:lnTo>
                      <a:pt x="1864" y="2943"/>
                    </a:lnTo>
                    <a:lnTo>
                      <a:pt x="1867" y="2942"/>
                    </a:lnTo>
                    <a:lnTo>
                      <a:pt x="1869" y="2942"/>
                    </a:lnTo>
                    <a:lnTo>
                      <a:pt x="1871" y="2942"/>
                    </a:lnTo>
                    <a:lnTo>
                      <a:pt x="1875" y="2942"/>
                    </a:lnTo>
                    <a:lnTo>
                      <a:pt x="1880" y="2942"/>
                    </a:lnTo>
                    <a:lnTo>
                      <a:pt x="1884" y="2938"/>
                    </a:lnTo>
                    <a:lnTo>
                      <a:pt x="1889" y="2933"/>
                    </a:lnTo>
                    <a:lnTo>
                      <a:pt x="1894" y="2922"/>
                    </a:lnTo>
                    <a:lnTo>
                      <a:pt x="1898" y="2912"/>
                    </a:lnTo>
                    <a:lnTo>
                      <a:pt x="1901" y="2911"/>
                    </a:lnTo>
                    <a:lnTo>
                      <a:pt x="1904" y="2910"/>
                    </a:lnTo>
                    <a:lnTo>
                      <a:pt x="1906" y="2910"/>
                    </a:lnTo>
                    <a:lnTo>
                      <a:pt x="1909" y="2910"/>
                    </a:lnTo>
                    <a:lnTo>
                      <a:pt x="1912" y="2911"/>
                    </a:lnTo>
                    <a:lnTo>
                      <a:pt x="1915" y="2914"/>
                    </a:lnTo>
                    <a:lnTo>
                      <a:pt x="1919" y="2917"/>
                    </a:lnTo>
                    <a:lnTo>
                      <a:pt x="1921" y="2922"/>
                    </a:lnTo>
                    <a:lnTo>
                      <a:pt x="1926" y="2929"/>
                    </a:lnTo>
                    <a:lnTo>
                      <a:pt x="1931" y="2934"/>
                    </a:lnTo>
                    <a:lnTo>
                      <a:pt x="1937" y="2936"/>
                    </a:lnTo>
                    <a:lnTo>
                      <a:pt x="1947" y="2938"/>
                    </a:lnTo>
                    <a:lnTo>
                      <a:pt x="1959" y="2942"/>
                    </a:lnTo>
                    <a:lnTo>
                      <a:pt x="1967" y="2946"/>
                    </a:lnTo>
                    <a:lnTo>
                      <a:pt x="1983" y="2949"/>
                    </a:lnTo>
                    <a:lnTo>
                      <a:pt x="1995" y="2954"/>
                    </a:lnTo>
                    <a:lnTo>
                      <a:pt x="2008" y="2966"/>
                    </a:lnTo>
                    <a:lnTo>
                      <a:pt x="2025" y="2981"/>
                    </a:lnTo>
                    <a:lnTo>
                      <a:pt x="2035" y="2988"/>
                    </a:lnTo>
                    <a:lnTo>
                      <a:pt x="2047" y="2994"/>
                    </a:lnTo>
                    <a:lnTo>
                      <a:pt x="2053" y="2998"/>
                    </a:lnTo>
                    <a:lnTo>
                      <a:pt x="2056" y="3004"/>
                    </a:lnTo>
                    <a:lnTo>
                      <a:pt x="2058" y="3010"/>
                    </a:lnTo>
                    <a:lnTo>
                      <a:pt x="2059" y="3021"/>
                    </a:lnTo>
                    <a:lnTo>
                      <a:pt x="2059" y="3024"/>
                    </a:lnTo>
                    <a:lnTo>
                      <a:pt x="2060" y="3029"/>
                    </a:lnTo>
                    <a:lnTo>
                      <a:pt x="2062" y="3032"/>
                    </a:lnTo>
                    <a:lnTo>
                      <a:pt x="2064" y="3036"/>
                    </a:lnTo>
                    <a:lnTo>
                      <a:pt x="2070" y="3042"/>
                    </a:lnTo>
                    <a:lnTo>
                      <a:pt x="2079" y="3048"/>
                    </a:lnTo>
                    <a:lnTo>
                      <a:pt x="2091" y="3055"/>
                    </a:lnTo>
                    <a:lnTo>
                      <a:pt x="2097" y="3062"/>
                    </a:lnTo>
                    <a:lnTo>
                      <a:pt x="2102" y="3064"/>
                    </a:lnTo>
                    <a:lnTo>
                      <a:pt x="2107" y="3067"/>
                    </a:lnTo>
                    <a:lnTo>
                      <a:pt x="2112" y="3068"/>
                    </a:lnTo>
                    <a:lnTo>
                      <a:pt x="2116" y="3069"/>
                    </a:lnTo>
                    <a:lnTo>
                      <a:pt x="2121" y="3068"/>
                    </a:lnTo>
                    <a:lnTo>
                      <a:pt x="2125" y="3067"/>
                    </a:lnTo>
                    <a:lnTo>
                      <a:pt x="2128" y="3064"/>
                    </a:lnTo>
                    <a:lnTo>
                      <a:pt x="2129" y="3062"/>
                    </a:lnTo>
                    <a:lnTo>
                      <a:pt x="2132" y="3057"/>
                    </a:lnTo>
                    <a:lnTo>
                      <a:pt x="2135" y="3053"/>
                    </a:lnTo>
                    <a:lnTo>
                      <a:pt x="2139" y="3049"/>
                    </a:lnTo>
                    <a:lnTo>
                      <a:pt x="2142" y="3045"/>
                    </a:lnTo>
                    <a:lnTo>
                      <a:pt x="2152" y="3042"/>
                    </a:lnTo>
                    <a:lnTo>
                      <a:pt x="2161" y="3037"/>
                    </a:lnTo>
                    <a:lnTo>
                      <a:pt x="2166" y="3034"/>
                    </a:lnTo>
                    <a:lnTo>
                      <a:pt x="2169" y="3030"/>
                    </a:lnTo>
                    <a:lnTo>
                      <a:pt x="2171" y="3025"/>
                    </a:lnTo>
                    <a:lnTo>
                      <a:pt x="2171" y="3022"/>
                    </a:lnTo>
                    <a:lnTo>
                      <a:pt x="2172" y="3013"/>
                    </a:lnTo>
                    <a:lnTo>
                      <a:pt x="2173" y="3006"/>
                    </a:lnTo>
                    <a:lnTo>
                      <a:pt x="2176" y="3001"/>
                    </a:lnTo>
                    <a:lnTo>
                      <a:pt x="2179" y="2998"/>
                    </a:lnTo>
                    <a:lnTo>
                      <a:pt x="2184" y="2994"/>
                    </a:lnTo>
                    <a:lnTo>
                      <a:pt x="2190" y="2990"/>
                    </a:lnTo>
                    <a:lnTo>
                      <a:pt x="2203" y="2980"/>
                    </a:lnTo>
                    <a:lnTo>
                      <a:pt x="2215" y="2969"/>
                    </a:lnTo>
                    <a:lnTo>
                      <a:pt x="2224" y="2958"/>
                    </a:lnTo>
                    <a:lnTo>
                      <a:pt x="2232" y="2946"/>
                    </a:lnTo>
                    <a:lnTo>
                      <a:pt x="2239" y="2935"/>
                    </a:lnTo>
                    <a:lnTo>
                      <a:pt x="2245" y="2929"/>
                    </a:lnTo>
                    <a:lnTo>
                      <a:pt x="2247" y="2928"/>
                    </a:lnTo>
                    <a:lnTo>
                      <a:pt x="2249" y="2927"/>
                    </a:lnTo>
                    <a:lnTo>
                      <a:pt x="2253" y="2927"/>
                    </a:lnTo>
                    <a:lnTo>
                      <a:pt x="2255" y="2927"/>
                    </a:lnTo>
                    <a:lnTo>
                      <a:pt x="2260" y="2929"/>
                    </a:lnTo>
                    <a:lnTo>
                      <a:pt x="2265" y="2933"/>
                    </a:lnTo>
                    <a:lnTo>
                      <a:pt x="2271" y="2940"/>
                    </a:lnTo>
                    <a:lnTo>
                      <a:pt x="2276" y="2947"/>
                    </a:lnTo>
                    <a:lnTo>
                      <a:pt x="2279" y="2956"/>
                    </a:lnTo>
                    <a:lnTo>
                      <a:pt x="2283" y="2966"/>
                    </a:lnTo>
                    <a:lnTo>
                      <a:pt x="2289" y="2985"/>
                    </a:lnTo>
                    <a:lnTo>
                      <a:pt x="2296" y="3004"/>
                    </a:lnTo>
                    <a:lnTo>
                      <a:pt x="2299" y="3011"/>
                    </a:lnTo>
                    <a:lnTo>
                      <a:pt x="2304" y="3017"/>
                    </a:lnTo>
                    <a:lnTo>
                      <a:pt x="2305" y="3018"/>
                    </a:lnTo>
                    <a:lnTo>
                      <a:pt x="2308" y="3021"/>
                    </a:lnTo>
                    <a:lnTo>
                      <a:pt x="2310" y="3021"/>
                    </a:lnTo>
                    <a:lnTo>
                      <a:pt x="2312" y="3021"/>
                    </a:lnTo>
                    <a:lnTo>
                      <a:pt x="2316" y="3019"/>
                    </a:lnTo>
                    <a:lnTo>
                      <a:pt x="2320" y="3017"/>
                    </a:lnTo>
                    <a:lnTo>
                      <a:pt x="2322" y="3015"/>
                    </a:lnTo>
                    <a:lnTo>
                      <a:pt x="2326" y="3011"/>
                    </a:lnTo>
                    <a:lnTo>
                      <a:pt x="2331" y="3003"/>
                    </a:lnTo>
                    <a:lnTo>
                      <a:pt x="2337" y="2992"/>
                    </a:lnTo>
                    <a:lnTo>
                      <a:pt x="2339" y="2985"/>
                    </a:lnTo>
                    <a:lnTo>
                      <a:pt x="2339" y="2977"/>
                    </a:lnTo>
                    <a:lnTo>
                      <a:pt x="2341" y="2971"/>
                    </a:lnTo>
                    <a:lnTo>
                      <a:pt x="2343" y="2965"/>
                    </a:lnTo>
                    <a:lnTo>
                      <a:pt x="2346" y="2959"/>
                    </a:lnTo>
                    <a:lnTo>
                      <a:pt x="2349" y="2953"/>
                    </a:lnTo>
                    <a:lnTo>
                      <a:pt x="2356" y="2943"/>
                    </a:lnTo>
                    <a:lnTo>
                      <a:pt x="2364" y="2936"/>
                    </a:lnTo>
                    <a:lnTo>
                      <a:pt x="2367" y="2935"/>
                    </a:lnTo>
                    <a:lnTo>
                      <a:pt x="2369" y="2935"/>
                    </a:lnTo>
                    <a:lnTo>
                      <a:pt x="2373" y="2936"/>
                    </a:lnTo>
                    <a:lnTo>
                      <a:pt x="2375" y="2937"/>
                    </a:lnTo>
                    <a:lnTo>
                      <a:pt x="2380" y="2944"/>
                    </a:lnTo>
                    <a:lnTo>
                      <a:pt x="2384" y="2950"/>
                    </a:lnTo>
                    <a:lnTo>
                      <a:pt x="2390" y="2958"/>
                    </a:lnTo>
                    <a:lnTo>
                      <a:pt x="2397" y="2966"/>
                    </a:lnTo>
                    <a:lnTo>
                      <a:pt x="2406" y="2975"/>
                    </a:lnTo>
                    <a:lnTo>
                      <a:pt x="2417" y="2982"/>
                    </a:lnTo>
                    <a:lnTo>
                      <a:pt x="2428" y="2992"/>
                    </a:lnTo>
                    <a:lnTo>
                      <a:pt x="2440" y="3003"/>
                    </a:lnTo>
                    <a:lnTo>
                      <a:pt x="2450" y="3013"/>
                    </a:lnTo>
                    <a:lnTo>
                      <a:pt x="2457" y="3022"/>
                    </a:lnTo>
                    <a:lnTo>
                      <a:pt x="2466" y="3030"/>
                    </a:lnTo>
                    <a:lnTo>
                      <a:pt x="2475" y="3042"/>
                    </a:lnTo>
                    <a:lnTo>
                      <a:pt x="2486" y="3054"/>
                    </a:lnTo>
                    <a:lnTo>
                      <a:pt x="2496" y="3066"/>
                    </a:lnTo>
                    <a:lnTo>
                      <a:pt x="2501" y="3074"/>
                    </a:lnTo>
                    <a:lnTo>
                      <a:pt x="2505" y="3079"/>
                    </a:lnTo>
                    <a:lnTo>
                      <a:pt x="2507" y="3080"/>
                    </a:lnTo>
                    <a:lnTo>
                      <a:pt x="2509" y="3079"/>
                    </a:lnTo>
                    <a:lnTo>
                      <a:pt x="2511" y="3075"/>
                    </a:lnTo>
                    <a:lnTo>
                      <a:pt x="2513" y="3069"/>
                    </a:lnTo>
                    <a:lnTo>
                      <a:pt x="2516" y="3060"/>
                    </a:lnTo>
                    <a:lnTo>
                      <a:pt x="2517" y="3054"/>
                    </a:lnTo>
                    <a:lnTo>
                      <a:pt x="2518" y="3049"/>
                    </a:lnTo>
                    <a:lnTo>
                      <a:pt x="2518" y="3042"/>
                    </a:lnTo>
                    <a:lnTo>
                      <a:pt x="2519" y="3035"/>
                    </a:lnTo>
                    <a:lnTo>
                      <a:pt x="2519" y="3029"/>
                    </a:lnTo>
                    <a:lnTo>
                      <a:pt x="2518" y="3012"/>
                    </a:lnTo>
                    <a:lnTo>
                      <a:pt x="2518" y="2998"/>
                    </a:lnTo>
                    <a:lnTo>
                      <a:pt x="2520" y="2988"/>
                    </a:lnTo>
                    <a:lnTo>
                      <a:pt x="2523" y="2980"/>
                    </a:lnTo>
                    <a:lnTo>
                      <a:pt x="2526" y="2972"/>
                    </a:lnTo>
                    <a:lnTo>
                      <a:pt x="2531" y="2963"/>
                    </a:lnTo>
                    <a:lnTo>
                      <a:pt x="2537" y="2956"/>
                    </a:lnTo>
                    <a:lnTo>
                      <a:pt x="2544" y="2950"/>
                    </a:lnTo>
                    <a:lnTo>
                      <a:pt x="2553" y="2944"/>
                    </a:lnTo>
                    <a:lnTo>
                      <a:pt x="2563" y="2940"/>
                    </a:lnTo>
                    <a:lnTo>
                      <a:pt x="2570" y="2936"/>
                    </a:lnTo>
                    <a:lnTo>
                      <a:pt x="2581" y="2934"/>
                    </a:lnTo>
                    <a:lnTo>
                      <a:pt x="2591" y="2930"/>
                    </a:lnTo>
                    <a:lnTo>
                      <a:pt x="2601" y="2928"/>
                    </a:lnTo>
                    <a:lnTo>
                      <a:pt x="2612" y="2927"/>
                    </a:lnTo>
                    <a:lnTo>
                      <a:pt x="2618" y="2925"/>
                    </a:lnTo>
                    <a:lnTo>
                      <a:pt x="2620" y="2927"/>
                    </a:lnTo>
                    <a:lnTo>
                      <a:pt x="2622" y="2927"/>
                    </a:lnTo>
                    <a:lnTo>
                      <a:pt x="2622" y="2928"/>
                    </a:lnTo>
                    <a:lnTo>
                      <a:pt x="2620" y="2930"/>
                    </a:lnTo>
                    <a:lnTo>
                      <a:pt x="2619" y="2933"/>
                    </a:lnTo>
                    <a:lnTo>
                      <a:pt x="2617" y="2940"/>
                    </a:lnTo>
                    <a:lnTo>
                      <a:pt x="2617" y="2950"/>
                    </a:lnTo>
                    <a:lnTo>
                      <a:pt x="2617" y="2963"/>
                    </a:lnTo>
                    <a:lnTo>
                      <a:pt x="2617" y="2974"/>
                    </a:lnTo>
                    <a:lnTo>
                      <a:pt x="2617" y="2980"/>
                    </a:lnTo>
                    <a:lnTo>
                      <a:pt x="2617" y="2982"/>
                    </a:lnTo>
                    <a:lnTo>
                      <a:pt x="2618" y="2984"/>
                    </a:lnTo>
                    <a:lnTo>
                      <a:pt x="2619" y="2984"/>
                    </a:lnTo>
                    <a:lnTo>
                      <a:pt x="2622" y="2984"/>
                    </a:lnTo>
                    <a:lnTo>
                      <a:pt x="2626" y="2985"/>
                    </a:lnTo>
                    <a:lnTo>
                      <a:pt x="2632" y="2986"/>
                    </a:lnTo>
                    <a:lnTo>
                      <a:pt x="2641" y="2990"/>
                    </a:lnTo>
                    <a:lnTo>
                      <a:pt x="2645" y="2993"/>
                    </a:lnTo>
                    <a:lnTo>
                      <a:pt x="2648" y="2994"/>
                    </a:lnTo>
                    <a:lnTo>
                      <a:pt x="2649" y="2994"/>
                    </a:lnTo>
                    <a:lnTo>
                      <a:pt x="2651" y="2994"/>
                    </a:lnTo>
                    <a:lnTo>
                      <a:pt x="2654" y="2993"/>
                    </a:lnTo>
                    <a:lnTo>
                      <a:pt x="2668" y="2985"/>
                    </a:lnTo>
                    <a:lnTo>
                      <a:pt x="2685" y="2972"/>
                    </a:lnTo>
                    <a:lnTo>
                      <a:pt x="2701" y="2961"/>
                    </a:lnTo>
                    <a:lnTo>
                      <a:pt x="2718" y="2953"/>
                    </a:lnTo>
                    <a:lnTo>
                      <a:pt x="2724" y="2947"/>
                    </a:lnTo>
                    <a:lnTo>
                      <a:pt x="2728" y="2941"/>
                    </a:lnTo>
                    <a:lnTo>
                      <a:pt x="2731" y="2937"/>
                    </a:lnTo>
                    <a:lnTo>
                      <a:pt x="2734" y="2935"/>
                    </a:lnTo>
                    <a:lnTo>
                      <a:pt x="2738" y="2933"/>
                    </a:lnTo>
                    <a:lnTo>
                      <a:pt x="2744" y="2931"/>
                    </a:lnTo>
                    <a:lnTo>
                      <a:pt x="2750" y="2935"/>
                    </a:lnTo>
                    <a:lnTo>
                      <a:pt x="2767" y="2941"/>
                    </a:lnTo>
                    <a:lnTo>
                      <a:pt x="2781" y="2942"/>
                    </a:lnTo>
                    <a:lnTo>
                      <a:pt x="2790" y="2941"/>
                    </a:lnTo>
                    <a:lnTo>
                      <a:pt x="2797" y="2937"/>
                    </a:lnTo>
                    <a:lnTo>
                      <a:pt x="2805" y="2934"/>
                    </a:lnTo>
                    <a:lnTo>
                      <a:pt x="2818" y="2922"/>
                    </a:lnTo>
                    <a:lnTo>
                      <a:pt x="2833" y="2910"/>
                    </a:lnTo>
                    <a:lnTo>
                      <a:pt x="2838" y="2906"/>
                    </a:lnTo>
                    <a:lnTo>
                      <a:pt x="2843" y="2905"/>
                    </a:lnTo>
                    <a:lnTo>
                      <a:pt x="2847" y="2904"/>
                    </a:lnTo>
                    <a:lnTo>
                      <a:pt x="2851" y="2904"/>
                    </a:lnTo>
                    <a:lnTo>
                      <a:pt x="2853" y="2904"/>
                    </a:lnTo>
                    <a:lnTo>
                      <a:pt x="2856" y="2904"/>
                    </a:lnTo>
                    <a:lnTo>
                      <a:pt x="2857" y="2902"/>
                    </a:lnTo>
                    <a:lnTo>
                      <a:pt x="2858" y="2898"/>
                    </a:lnTo>
                    <a:lnTo>
                      <a:pt x="2858" y="2892"/>
                    </a:lnTo>
                    <a:lnTo>
                      <a:pt x="2858" y="2886"/>
                    </a:lnTo>
                    <a:lnTo>
                      <a:pt x="2857" y="2881"/>
                    </a:lnTo>
                    <a:lnTo>
                      <a:pt x="2856" y="2877"/>
                    </a:lnTo>
                    <a:lnTo>
                      <a:pt x="2852" y="2868"/>
                    </a:lnTo>
                    <a:lnTo>
                      <a:pt x="2847" y="2860"/>
                    </a:lnTo>
                    <a:lnTo>
                      <a:pt x="2845" y="2854"/>
                    </a:lnTo>
                    <a:lnTo>
                      <a:pt x="2843" y="2848"/>
                    </a:lnTo>
                    <a:lnTo>
                      <a:pt x="2843" y="2843"/>
                    </a:lnTo>
                    <a:lnTo>
                      <a:pt x="2843" y="2839"/>
                    </a:lnTo>
                    <a:lnTo>
                      <a:pt x="2843" y="2835"/>
                    </a:lnTo>
                    <a:lnTo>
                      <a:pt x="2844" y="2833"/>
                    </a:lnTo>
                    <a:lnTo>
                      <a:pt x="2845" y="2829"/>
                    </a:lnTo>
                    <a:lnTo>
                      <a:pt x="2847" y="2827"/>
                    </a:lnTo>
                    <a:lnTo>
                      <a:pt x="2855" y="2822"/>
                    </a:lnTo>
                    <a:lnTo>
                      <a:pt x="2865" y="2817"/>
                    </a:lnTo>
                    <a:lnTo>
                      <a:pt x="2874" y="2813"/>
                    </a:lnTo>
                    <a:lnTo>
                      <a:pt x="2881" y="2807"/>
                    </a:lnTo>
                    <a:lnTo>
                      <a:pt x="2889" y="2808"/>
                    </a:lnTo>
                    <a:lnTo>
                      <a:pt x="2896" y="2809"/>
                    </a:lnTo>
                    <a:lnTo>
                      <a:pt x="2903" y="2805"/>
                    </a:lnTo>
                    <a:lnTo>
                      <a:pt x="2912" y="2801"/>
                    </a:lnTo>
                    <a:lnTo>
                      <a:pt x="2920" y="2795"/>
                    </a:lnTo>
                    <a:lnTo>
                      <a:pt x="2926" y="2790"/>
                    </a:lnTo>
                    <a:lnTo>
                      <a:pt x="2931" y="2785"/>
                    </a:lnTo>
                    <a:lnTo>
                      <a:pt x="2938" y="2779"/>
                    </a:lnTo>
                    <a:lnTo>
                      <a:pt x="2945" y="2774"/>
                    </a:lnTo>
                    <a:lnTo>
                      <a:pt x="2953" y="2771"/>
                    </a:lnTo>
                    <a:lnTo>
                      <a:pt x="2972" y="2770"/>
                    </a:lnTo>
                    <a:lnTo>
                      <a:pt x="2983" y="2769"/>
                    </a:lnTo>
                    <a:lnTo>
                      <a:pt x="2988" y="2766"/>
                    </a:lnTo>
                    <a:lnTo>
                      <a:pt x="2994" y="2764"/>
                    </a:lnTo>
                    <a:lnTo>
                      <a:pt x="2997" y="2764"/>
                    </a:lnTo>
                    <a:lnTo>
                      <a:pt x="3002" y="2764"/>
                    </a:lnTo>
                    <a:lnTo>
                      <a:pt x="3007" y="2766"/>
                    </a:lnTo>
                    <a:lnTo>
                      <a:pt x="3011" y="2767"/>
                    </a:lnTo>
                    <a:lnTo>
                      <a:pt x="3014" y="2767"/>
                    </a:lnTo>
                    <a:lnTo>
                      <a:pt x="3015" y="2766"/>
                    </a:lnTo>
                    <a:lnTo>
                      <a:pt x="3017" y="2765"/>
                    </a:lnTo>
                    <a:lnTo>
                      <a:pt x="3019" y="2761"/>
                    </a:lnTo>
                    <a:lnTo>
                      <a:pt x="3021" y="2757"/>
                    </a:lnTo>
                    <a:lnTo>
                      <a:pt x="3024" y="2751"/>
                    </a:lnTo>
                    <a:lnTo>
                      <a:pt x="3029" y="2746"/>
                    </a:lnTo>
                    <a:lnTo>
                      <a:pt x="3034" y="2741"/>
                    </a:lnTo>
                    <a:lnTo>
                      <a:pt x="3042" y="2734"/>
                    </a:lnTo>
                    <a:lnTo>
                      <a:pt x="3051" y="2728"/>
                    </a:lnTo>
                    <a:lnTo>
                      <a:pt x="3052" y="2727"/>
                    </a:lnTo>
                    <a:lnTo>
                      <a:pt x="3054" y="2728"/>
                    </a:lnTo>
                    <a:lnTo>
                      <a:pt x="3055" y="2729"/>
                    </a:lnTo>
                    <a:lnTo>
                      <a:pt x="3058" y="2730"/>
                    </a:lnTo>
                    <a:lnTo>
                      <a:pt x="3061" y="2736"/>
                    </a:lnTo>
                    <a:lnTo>
                      <a:pt x="3066" y="2744"/>
                    </a:lnTo>
                    <a:lnTo>
                      <a:pt x="3074" y="2755"/>
                    </a:lnTo>
                    <a:lnTo>
                      <a:pt x="3084" y="2765"/>
                    </a:lnTo>
                    <a:lnTo>
                      <a:pt x="3086" y="2767"/>
                    </a:lnTo>
                    <a:lnTo>
                      <a:pt x="3088" y="2767"/>
                    </a:lnTo>
                    <a:lnTo>
                      <a:pt x="3089" y="2766"/>
                    </a:lnTo>
                    <a:lnTo>
                      <a:pt x="3090" y="2765"/>
                    </a:lnTo>
                    <a:lnTo>
                      <a:pt x="3091" y="2764"/>
                    </a:lnTo>
                    <a:lnTo>
                      <a:pt x="3093" y="2763"/>
                    </a:lnTo>
                    <a:lnTo>
                      <a:pt x="3095" y="2761"/>
                    </a:lnTo>
                    <a:lnTo>
                      <a:pt x="3098" y="2763"/>
                    </a:lnTo>
                    <a:lnTo>
                      <a:pt x="3101" y="2771"/>
                    </a:lnTo>
                    <a:lnTo>
                      <a:pt x="3103" y="2783"/>
                    </a:lnTo>
                    <a:lnTo>
                      <a:pt x="3109" y="2790"/>
                    </a:lnTo>
                    <a:lnTo>
                      <a:pt x="3115" y="2795"/>
                    </a:lnTo>
                    <a:lnTo>
                      <a:pt x="3121" y="2799"/>
                    </a:lnTo>
                    <a:lnTo>
                      <a:pt x="3126" y="2801"/>
                    </a:lnTo>
                    <a:lnTo>
                      <a:pt x="3128" y="2802"/>
                    </a:lnTo>
                    <a:lnTo>
                      <a:pt x="3130" y="2801"/>
                    </a:lnTo>
                    <a:lnTo>
                      <a:pt x="3131" y="2799"/>
                    </a:lnTo>
                    <a:lnTo>
                      <a:pt x="3134" y="2797"/>
                    </a:lnTo>
                    <a:lnTo>
                      <a:pt x="3137" y="2790"/>
                    </a:lnTo>
                    <a:lnTo>
                      <a:pt x="3142" y="2784"/>
                    </a:lnTo>
                    <a:lnTo>
                      <a:pt x="3155" y="2767"/>
                    </a:lnTo>
                    <a:lnTo>
                      <a:pt x="3165" y="2755"/>
                    </a:lnTo>
                    <a:lnTo>
                      <a:pt x="3168" y="2752"/>
                    </a:lnTo>
                    <a:lnTo>
                      <a:pt x="3172" y="2748"/>
                    </a:lnTo>
                    <a:lnTo>
                      <a:pt x="3175" y="2747"/>
                    </a:lnTo>
                    <a:lnTo>
                      <a:pt x="3179" y="2745"/>
                    </a:lnTo>
                    <a:lnTo>
                      <a:pt x="3187" y="2744"/>
                    </a:lnTo>
                    <a:lnTo>
                      <a:pt x="3194" y="2742"/>
                    </a:lnTo>
                    <a:lnTo>
                      <a:pt x="3198" y="2742"/>
                    </a:lnTo>
                    <a:lnTo>
                      <a:pt x="3200" y="2742"/>
                    </a:lnTo>
                    <a:lnTo>
                      <a:pt x="3203" y="2741"/>
                    </a:lnTo>
                    <a:lnTo>
                      <a:pt x="3204" y="2739"/>
                    </a:lnTo>
                    <a:lnTo>
                      <a:pt x="3204" y="2735"/>
                    </a:lnTo>
                    <a:lnTo>
                      <a:pt x="3200" y="2727"/>
                    </a:lnTo>
                    <a:lnTo>
                      <a:pt x="3198" y="2723"/>
                    </a:lnTo>
                    <a:lnTo>
                      <a:pt x="3197" y="2720"/>
                    </a:lnTo>
                    <a:lnTo>
                      <a:pt x="3197" y="2716"/>
                    </a:lnTo>
                    <a:lnTo>
                      <a:pt x="3198" y="2714"/>
                    </a:lnTo>
                    <a:lnTo>
                      <a:pt x="3199" y="2710"/>
                    </a:lnTo>
                    <a:lnTo>
                      <a:pt x="3203" y="2709"/>
                    </a:lnTo>
                    <a:lnTo>
                      <a:pt x="3206" y="2707"/>
                    </a:lnTo>
                    <a:lnTo>
                      <a:pt x="3212" y="2706"/>
                    </a:lnTo>
                    <a:lnTo>
                      <a:pt x="3225" y="2703"/>
                    </a:lnTo>
                    <a:lnTo>
                      <a:pt x="3238" y="2700"/>
                    </a:lnTo>
                    <a:lnTo>
                      <a:pt x="3246" y="2697"/>
                    </a:lnTo>
                    <a:lnTo>
                      <a:pt x="3250" y="2692"/>
                    </a:lnTo>
                    <a:lnTo>
                      <a:pt x="3255" y="2689"/>
                    </a:lnTo>
                    <a:lnTo>
                      <a:pt x="3259" y="2683"/>
                    </a:lnTo>
                    <a:lnTo>
                      <a:pt x="3261" y="2677"/>
                    </a:lnTo>
                    <a:lnTo>
                      <a:pt x="3263" y="2673"/>
                    </a:lnTo>
                    <a:lnTo>
                      <a:pt x="3266" y="2670"/>
                    </a:lnTo>
                    <a:lnTo>
                      <a:pt x="3269" y="2667"/>
                    </a:lnTo>
                    <a:lnTo>
                      <a:pt x="3273" y="2665"/>
                    </a:lnTo>
                    <a:lnTo>
                      <a:pt x="3277" y="2665"/>
                    </a:lnTo>
                    <a:lnTo>
                      <a:pt x="3281" y="2665"/>
                    </a:lnTo>
                    <a:lnTo>
                      <a:pt x="3287" y="2667"/>
                    </a:lnTo>
                    <a:lnTo>
                      <a:pt x="3300" y="2671"/>
                    </a:lnTo>
                    <a:lnTo>
                      <a:pt x="3312" y="2675"/>
                    </a:lnTo>
                    <a:lnTo>
                      <a:pt x="3318" y="2676"/>
                    </a:lnTo>
                    <a:lnTo>
                      <a:pt x="3322" y="2678"/>
                    </a:lnTo>
                    <a:lnTo>
                      <a:pt x="3325" y="2682"/>
                    </a:lnTo>
                    <a:lnTo>
                      <a:pt x="3326" y="2684"/>
                    </a:lnTo>
                    <a:lnTo>
                      <a:pt x="3329" y="2691"/>
                    </a:lnTo>
                    <a:lnTo>
                      <a:pt x="3332" y="2695"/>
                    </a:lnTo>
                    <a:lnTo>
                      <a:pt x="3335" y="2696"/>
                    </a:lnTo>
                    <a:lnTo>
                      <a:pt x="3337" y="2696"/>
                    </a:lnTo>
                    <a:lnTo>
                      <a:pt x="3341" y="2695"/>
                    </a:lnTo>
                    <a:lnTo>
                      <a:pt x="3345" y="2691"/>
                    </a:lnTo>
                    <a:lnTo>
                      <a:pt x="3357" y="2685"/>
                    </a:lnTo>
                    <a:lnTo>
                      <a:pt x="3367" y="2679"/>
                    </a:lnTo>
                    <a:lnTo>
                      <a:pt x="3372" y="2677"/>
                    </a:lnTo>
                    <a:lnTo>
                      <a:pt x="3376" y="2673"/>
                    </a:lnTo>
                    <a:lnTo>
                      <a:pt x="3380" y="2670"/>
                    </a:lnTo>
                    <a:lnTo>
                      <a:pt x="3382" y="2664"/>
                    </a:lnTo>
                    <a:lnTo>
                      <a:pt x="3386" y="2650"/>
                    </a:lnTo>
                    <a:lnTo>
                      <a:pt x="3389" y="2632"/>
                    </a:lnTo>
                    <a:lnTo>
                      <a:pt x="3392" y="2613"/>
                    </a:lnTo>
                    <a:lnTo>
                      <a:pt x="3394" y="2595"/>
                    </a:lnTo>
                    <a:lnTo>
                      <a:pt x="3397" y="2580"/>
                    </a:lnTo>
                    <a:lnTo>
                      <a:pt x="3398" y="2565"/>
                    </a:lnTo>
                    <a:lnTo>
                      <a:pt x="3399" y="2559"/>
                    </a:lnTo>
                    <a:lnTo>
                      <a:pt x="3400" y="2553"/>
                    </a:lnTo>
                    <a:lnTo>
                      <a:pt x="3403" y="2549"/>
                    </a:lnTo>
                    <a:lnTo>
                      <a:pt x="3405" y="2544"/>
                    </a:lnTo>
                    <a:lnTo>
                      <a:pt x="3411" y="2537"/>
                    </a:lnTo>
                    <a:lnTo>
                      <a:pt x="3416" y="2528"/>
                    </a:lnTo>
                    <a:lnTo>
                      <a:pt x="3416" y="2525"/>
                    </a:lnTo>
                    <a:lnTo>
                      <a:pt x="3417" y="2520"/>
                    </a:lnTo>
                    <a:lnTo>
                      <a:pt x="3416" y="2514"/>
                    </a:lnTo>
                    <a:lnTo>
                      <a:pt x="3414" y="2508"/>
                    </a:lnTo>
                    <a:lnTo>
                      <a:pt x="3412" y="2501"/>
                    </a:lnTo>
                    <a:lnTo>
                      <a:pt x="3411" y="2494"/>
                    </a:lnTo>
                    <a:lnTo>
                      <a:pt x="3407" y="2488"/>
                    </a:lnTo>
                    <a:lnTo>
                      <a:pt x="3404" y="2483"/>
                    </a:lnTo>
                    <a:lnTo>
                      <a:pt x="3395" y="2471"/>
                    </a:lnTo>
                    <a:lnTo>
                      <a:pt x="3387" y="2458"/>
                    </a:lnTo>
                    <a:lnTo>
                      <a:pt x="3382" y="2450"/>
                    </a:lnTo>
                    <a:lnTo>
                      <a:pt x="3374" y="2436"/>
                    </a:lnTo>
                    <a:lnTo>
                      <a:pt x="3369" y="2427"/>
                    </a:lnTo>
                    <a:lnTo>
                      <a:pt x="3362" y="2417"/>
                    </a:lnTo>
                    <a:lnTo>
                      <a:pt x="3360" y="2413"/>
                    </a:lnTo>
                    <a:lnTo>
                      <a:pt x="3356" y="2411"/>
                    </a:lnTo>
                    <a:lnTo>
                      <a:pt x="3351" y="2410"/>
                    </a:lnTo>
                    <a:lnTo>
                      <a:pt x="3347" y="2410"/>
                    </a:lnTo>
                    <a:lnTo>
                      <a:pt x="3336" y="2410"/>
                    </a:lnTo>
                    <a:lnTo>
                      <a:pt x="3323" y="2412"/>
                    </a:lnTo>
                    <a:lnTo>
                      <a:pt x="3317" y="2412"/>
                    </a:lnTo>
                    <a:lnTo>
                      <a:pt x="3312" y="2414"/>
                    </a:lnTo>
                    <a:lnTo>
                      <a:pt x="3309" y="2416"/>
                    </a:lnTo>
                    <a:lnTo>
                      <a:pt x="3305" y="2419"/>
                    </a:lnTo>
                    <a:lnTo>
                      <a:pt x="3303" y="2421"/>
                    </a:lnTo>
                    <a:lnTo>
                      <a:pt x="3301" y="2425"/>
                    </a:lnTo>
                    <a:lnTo>
                      <a:pt x="3300" y="2430"/>
                    </a:lnTo>
                    <a:lnTo>
                      <a:pt x="3300" y="2436"/>
                    </a:lnTo>
                    <a:lnTo>
                      <a:pt x="3300" y="2438"/>
                    </a:lnTo>
                    <a:lnTo>
                      <a:pt x="3299" y="2440"/>
                    </a:lnTo>
                    <a:lnTo>
                      <a:pt x="3298" y="2443"/>
                    </a:lnTo>
                    <a:lnTo>
                      <a:pt x="3296" y="2445"/>
                    </a:lnTo>
                    <a:lnTo>
                      <a:pt x="3290" y="2449"/>
                    </a:lnTo>
                    <a:lnTo>
                      <a:pt x="3282" y="2451"/>
                    </a:lnTo>
                    <a:lnTo>
                      <a:pt x="3275" y="2452"/>
                    </a:lnTo>
                    <a:lnTo>
                      <a:pt x="3268" y="2452"/>
                    </a:lnTo>
                    <a:lnTo>
                      <a:pt x="3265" y="2451"/>
                    </a:lnTo>
                    <a:lnTo>
                      <a:pt x="3262" y="2450"/>
                    </a:lnTo>
                    <a:lnTo>
                      <a:pt x="3261" y="2448"/>
                    </a:lnTo>
                    <a:lnTo>
                      <a:pt x="3260" y="2445"/>
                    </a:lnTo>
                    <a:lnTo>
                      <a:pt x="3255" y="2436"/>
                    </a:lnTo>
                    <a:lnTo>
                      <a:pt x="3252" y="2430"/>
                    </a:lnTo>
                    <a:lnTo>
                      <a:pt x="3248" y="2427"/>
                    </a:lnTo>
                    <a:lnTo>
                      <a:pt x="3244" y="2426"/>
                    </a:lnTo>
                    <a:lnTo>
                      <a:pt x="3240" y="2426"/>
                    </a:lnTo>
                    <a:lnTo>
                      <a:pt x="3235" y="2429"/>
                    </a:lnTo>
                    <a:lnTo>
                      <a:pt x="3224" y="2431"/>
                    </a:lnTo>
                    <a:lnTo>
                      <a:pt x="3215" y="2431"/>
                    </a:lnTo>
                    <a:lnTo>
                      <a:pt x="3210" y="2430"/>
                    </a:lnTo>
                    <a:lnTo>
                      <a:pt x="3206" y="2429"/>
                    </a:lnTo>
                    <a:lnTo>
                      <a:pt x="3204" y="2425"/>
                    </a:lnTo>
                    <a:lnTo>
                      <a:pt x="3202" y="2420"/>
                    </a:lnTo>
                    <a:lnTo>
                      <a:pt x="3199" y="2414"/>
                    </a:lnTo>
                    <a:lnTo>
                      <a:pt x="3197" y="2411"/>
                    </a:lnTo>
                    <a:lnTo>
                      <a:pt x="3194" y="2408"/>
                    </a:lnTo>
                    <a:lnTo>
                      <a:pt x="3193" y="2407"/>
                    </a:lnTo>
                    <a:lnTo>
                      <a:pt x="3187" y="2405"/>
                    </a:lnTo>
                    <a:lnTo>
                      <a:pt x="3181" y="2404"/>
                    </a:lnTo>
                    <a:lnTo>
                      <a:pt x="3175" y="2401"/>
                    </a:lnTo>
                    <a:lnTo>
                      <a:pt x="3170" y="2399"/>
                    </a:lnTo>
                    <a:lnTo>
                      <a:pt x="3167" y="2399"/>
                    </a:lnTo>
                    <a:lnTo>
                      <a:pt x="3165" y="2399"/>
                    </a:lnTo>
                    <a:lnTo>
                      <a:pt x="3162" y="2400"/>
                    </a:lnTo>
                    <a:lnTo>
                      <a:pt x="3160" y="2402"/>
                    </a:lnTo>
                    <a:lnTo>
                      <a:pt x="3158" y="2408"/>
                    </a:lnTo>
                    <a:lnTo>
                      <a:pt x="3156" y="2416"/>
                    </a:lnTo>
                    <a:lnTo>
                      <a:pt x="3156" y="2423"/>
                    </a:lnTo>
                    <a:lnTo>
                      <a:pt x="3158" y="2427"/>
                    </a:lnTo>
                    <a:lnTo>
                      <a:pt x="3158" y="2437"/>
                    </a:lnTo>
                    <a:lnTo>
                      <a:pt x="3158" y="2443"/>
                    </a:lnTo>
                    <a:lnTo>
                      <a:pt x="3156" y="2444"/>
                    </a:lnTo>
                    <a:lnTo>
                      <a:pt x="3154" y="2445"/>
                    </a:lnTo>
                    <a:lnTo>
                      <a:pt x="3151" y="2446"/>
                    </a:lnTo>
                    <a:lnTo>
                      <a:pt x="3146" y="2448"/>
                    </a:lnTo>
                    <a:lnTo>
                      <a:pt x="3137" y="2448"/>
                    </a:lnTo>
                    <a:lnTo>
                      <a:pt x="3128" y="2448"/>
                    </a:lnTo>
                    <a:lnTo>
                      <a:pt x="3123" y="2446"/>
                    </a:lnTo>
                    <a:lnTo>
                      <a:pt x="3120" y="2445"/>
                    </a:lnTo>
                    <a:lnTo>
                      <a:pt x="3115" y="2442"/>
                    </a:lnTo>
                    <a:lnTo>
                      <a:pt x="3112" y="2438"/>
                    </a:lnTo>
                    <a:lnTo>
                      <a:pt x="3104" y="2426"/>
                    </a:lnTo>
                    <a:lnTo>
                      <a:pt x="3099" y="2417"/>
                    </a:lnTo>
                    <a:lnTo>
                      <a:pt x="3096" y="2413"/>
                    </a:lnTo>
                    <a:lnTo>
                      <a:pt x="3093" y="2411"/>
                    </a:lnTo>
                    <a:lnTo>
                      <a:pt x="3090" y="2408"/>
                    </a:lnTo>
                    <a:lnTo>
                      <a:pt x="3086" y="2407"/>
                    </a:lnTo>
                    <a:lnTo>
                      <a:pt x="3082" y="2408"/>
                    </a:lnTo>
                    <a:lnTo>
                      <a:pt x="3079" y="2410"/>
                    </a:lnTo>
                    <a:lnTo>
                      <a:pt x="3076" y="2412"/>
                    </a:lnTo>
                    <a:lnTo>
                      <a:pt x="3073" y="2414"/>
                    </a:lnTo>
                    <a:lnTo>
                      <a:pt x="3070" y="2417"/>
                    </a:lnTo>
                    <a:lnTo>
                      <a:pt x="3065" y="2419"/>
                    </a:lnTo>
                    <a:lnTo>
                      <a:pt x="3060" y="2418"/>
                    </a:lnTo>
                    <a:lnTo>
                      <a:pt x="3053" y="2417"/>
                    </a:lnTo>
                    <a:lnTo>
                      <a:pt x="3038" y="2410"/>
                    </a:lnTo>
                    <a:lnTo>
                      <a:pt x="3024" y="2401"/>
                    </a:lnTo>
                    <a:lnTo>
                      <a:pt x="3020" y="2398"/>
                    </a:lnTo>
                    <a:lnTo>
                      <a:pt x="3017" y="2393"/>
                    </a:lnTo>
                    <a:lnTo>
                      <a:pt x="3016" y="2392"/>
                    </a:lnTo>
                    <a:lnTo>
                      <a:pt x="3016" y="2389"/>
                    </a:lnTo>
                    <a:lnTo>
                      <a:pt x="3017" y="2387"/>
                    </a:lnTo>
                    <a:lnTo>
                      <a:pt x="3019" y="2386"/>
                    </a:lnTo>
                    <a:lnTo>
                      <a:pt x="3027" y="2379"/>
                    </a:lnTo>
                    <a:lnTo>
                      <a:pt x="3036" y="2375"/>
                    </a:lnTo>
                    <a:lnTo>
                      <a:pt x="3041" y="2373"/>
                    </a:lnTo>
                    <a:lnTo>
                      <a:pt x="3045" y="2369"/>
                    </a:lnTo>
                    <a:lnTo>
                      <a:pt x="3046" y="2367"/>
                    </a:lnTo>
                    <a:lnTo>
                      <a:pt x="3047" y="2362"/>
                    </a:lnTo>
                    <a:lnTo>
                      <a:pt x="3039" y="2350"/>
                    </a:lnTo>
                    <a:lnTo>
                      <a:pt x="3027" y="2335"/>
                    </a:lnTo>
                    <a:lnTo>
                      <a:pt x="3024" y="2323"/>
                    </a:lnTo>
                    <a:lnTo>
                      <a:pt x="3024" y="2311"/>
                    </a:lnTo>
                    <a:lnTo>
                      <a:pt x="3024" y="2306"/>
                    </a:lnTo>
                    <a:lnTo>
                      <a:pt x="3024" y="2301"/>
                    </a:lnTo>
                    <a:lnTo>
                      <a:pt x="3022" y="2297"/>
                    </a:lnTo>
                    <a:lnTo>
                      <a:pt x="3020" y="2292"/>
                    </a:lnTo>
                    <a:lnTo>
                      <a:pt x="3009" y="2281"/>
                    </a:lnTo>
                    <a:lnTo>
                      <a:pt x="2997" y="2272"/>
                    </a:lnTo>
                    <a:lnTo>
                      <a:pt x="2985" y="2263"/>
                    </a:lnTo>
                    <a:lnTo>
                      <a:pt x="2976" y="2259"/>
                    </a:lnTo>
                    <a:lnTo>
                      <a:pt x="2969" y="2257"/>
                    </a:lnTo>
                    <a:lnTo>
                      <a:pt x="2964" y="2257"/>
                    </a:lnTo>
                    <a:lnTo>
                      <a:pt x="2958" y="2261"/>
                    </a:lnTo>
                    <a:lnTo>
                      <a:pt x="2953" y="2265"/>
                    </a:lnTo>
                    <a:lnTo>
                      <a:pt x="2951" y="2266"/>
                    </a:lnTo>
                    <a:lnTo>
                      <a:pt x="2947" y="2267"/>
                    </a:lnTo>
                    <a:lnTo>
                      <a:pt x="2944" y="2268"/>
                    </a:lnTo>
                    <a:lnTo>
                      <a:pt x="2939" y="2268"/>
                    </a:lnTo>
                    <a:lnTo>
                      <a:pt x="2928" y="2266"/>
                    </a:lnTo>
                    <a:lnTo>
                      <a:pt x="2915" y="2261"/>
                    </a:lnTo>
                    <a:lnTo>
                      <a:pt x="2902" y="2255"/>
                    </a:lnTo>
                    <a:lnTo>
                      <a:pt x="2888" y="2249"/>
                    </a:lnTo>
                    <a:lnTo>
                      <a:pt x="2874" y="2243"/>
                    </a:lnTo>
                    <a:lnTo>
                      <a:pt x="2863" y="2241"/>
                    </a:lnTo>
                    <a:lnTo>
                      <a:pt x="2857" y="2241"/>
                    </a:lnTo>
                    <a:lnTo>
                      <a:pt x="2852" y="2243"/>
                    </a:lnTo>
                    <a:lnTo>
                      <a:pt x="2847" y="2246"/>
                    </a:lnTo>
                    <a:lnTo>
                      <a:pt x="2843" y="2250"/>
                    </a:lnTo>
                    <a:lnTo>
                      <a:pt x="2839" y="2255"/>
                    </a:lnTo>
                    <a:lnTo>
                      <a:pt x="2837" y="2260"/>
                    </a:lnTo>
                    <a:lnTo>
                      <a:pt x="2835" y="2266"/>
                    </a:lnTo>
                    <a:lnTo>
                      <a:pt x="2835" y="2271"/>
                    </a:lnTo>
                    <a:lnTo>
                      <a:pt x="2838" y="2281"/>
                    </a:lnTo>
                    <a:lnTo>
                      <a:pt x="2839" y="2288"/>
                    </a:lnTo>
                    <a:lnTo>
                      <a:pt x="2839" y="2291"/>
                    </a:lnTo>
                    <a:lnTo>
                      <a:pt x="2838" y="2293"/>
                    </a:lnTo>
                    <a:lnTo>
                      <a:pt x="2835" y="2294"/>
                    </a:lnTo>
                    <a:lnTo>
                      <a:pt x="2832" y="2294"/>
                    </a:lnTo>
                    <a:lnTo>
                      <a:pt x="2828" y="2294"/>
                    </a:lnTo>
                    <a:lnTo>
                      <a:pt x="2824" y="2294"/>
                    </a:lnTo>
                    <a:lnTo>
                      <a:pt x="2819" y="2292"/>
                    </a:lnTo>
                    <a:lnTo>
                      <a:pt x="2814" y="2288"/>
                    </a:lnTo>
                    <a:lnTo>
                      <a:pt x="2808" y="2282"/>
                    </a:lnTo>
                    <a:lnTo>
                      <a:pt x="2801" y="2274"/>
                    </a:lnTo>
                    <a:lnTo>
                      <a:pt x="2794" y="2263"/>
                    </a:lnTo>
                    <a:lnTo>
                      <a:pt x="2788" y="2253"/>
                    </a:lnTo>
                    <a:lnTo>
                      <a:pt x="2782" y="2243"/>
                    </a:lnTo>
                    <a:lnTo>
                      <a:pt x="2777" y="2236"/>
                    </a:lnTo>
                    <a:lnTo>
                      <a:pt x="2775" y="2222"/>
                    </a:lnTo>
                    <a:lnTo>
                      <a:pt x="2771" y="2203"/>
                    </a:lnTo>
                    <a:lnTo>
                      <a:pt x="2767" y="2192"/>
                    </a:lnTo>
                    <a:lnTo>
                      <a:pt x="2763" y="2181"/>
                    </a:lnTo>
                    <a:lnTo>
                      <a:pt x="2759" y="2171"/>
                    </a:lnTo>
                    <a:lnTo>
                      <a:pt x="2758" y="2159"/>
                    </a:lnTo>
                    <a:lnTo>
                      <a:pt x="2757" y="2147"/>
                    </a:lnTo>
                    <a:lnTo>
                      <a:pt x="2757" y="2137"/>
                    </a:lnTo>
                    <a:lnTo>
                      <a:pt x="2758" y="2134"/>
                    </a:lnTo>
                    <a:lnTo>
                      <a:pt x="2761" y="2130"/>
                    </a:lnTo>
                    <a:lnTo>
                      <a:pt x="2763" y="2129"/>
                    </a:lnTo>
                    <a:lnTo>
                      <a:pt x="2767" y="2127"/>
                    </a:lnTo>
                    <a:lnTo>
                      <a:pt x="2771" y="2127"/>
                    </a:lnTo>
                    <a:lnTo>
                      <a:pt x="2774" y="2126"/>
                    </a:lnTo>
                    <a:lnTo>
                      <a:pt x="2776" y="2124"/>
                    </a:lnTo>
                    <a:lnTo>
                      <a:pt x="2777" y="2122"/>
                    </a:lnTo>
                    <a:lnTo>
                      <a:pt x="2777" y="2115"/>
                    </a:lnTo>
                    <a:lnTo>
                      <a:pt x="2777" y="2104"/>
                    </a:lnTo>
                    <a:lnTo>
                      <a:pt x="2778" y="2099"/>
                    </a:lnTo>
                    <a:lnTo>
                      <a:pt x="2778" y="2095"/>
                    </a:lnTo>
                    <a:lnTo>
                      <a:pt x="2780" y="2089"/>
                    </a:lnTo>
                    <a:lnTo>
                      <a:pt x="2782" y="2083"/>
                    </a:lnTo>
                    <a:lnTo>
                      <a:pt x="2786" y="2072"/>
                    </a:lnTo>
                    <a:lnTo>
                      <a:pt x="2790" y="2063"/>
                    </a:lnTo>
                    <a:lnTo>
                      <a:pt x="2794" y="2057"/>
                    </a:lnTo>
                    <a:lnTo>
                      <a:pt x="2797" y="2052"/>
                    </a:lnTo>
                    <a:lnTo>
                      <a:pt x="2801" y="2047"/>
                    </a:lnTo>
                    <a:lnTo>
                      <a:pt x="2808" y="2038"/>
                    </a:lnTo>
                    <a:lnTo>
                      <a:pt x="2821" y="2023"/>
                    </a:lnTo>
                    <a:lnTo>
                      <a:pt x="2833" y="2009"/>
                    </a:lnTo>
                    <a:lnTo>
                      <a:pt x="2837" y="2003"/>
                    </a:lnTo>
                    <a:lnTo>
                      <a:pt x="2840" y="1998"/>
                    </a:lnTo>
                    <a:lnTo>
                      <a:pt x="2840" y="1995"/>
                    </a:lnTo>
                    <a:lnTo>
                      <a:pt x="2841" y="1992"/>
                    </a:lnTo>
                    <a:lnTo>
                      <a:pt x="2841" y="1990"/>
                    </a:lnTo>
                    <a:lnTo>
                      <a:pt x="2841" y="1989"/>
                    </a:lnTo>
                    <a:lnTo>
                      <a:pt x="2841" y="1988"/>
                    </a:lnTo>
                    <a:lnTo>
                      <a:pt x="2839" y="1986"/>
                    </a:lnTo>
                    <a:lnTo>
                      <a:pt x="2837" y="1986"/>
                    </a:lnTo>
                    <a:lnTo>
                      <a:pt x="2833" y="1983"/>
                    </a:lnTo>
                    <a:lnTo>
                      <a:pt x="2828" y="1980"/>
                    </a:lnTo>
                    <a:lnTo>
                      <a:pt x="2821" y="1978"/>
                    </a:lnTo>
                    <a:lnTo>
                      <a:pt x="2818" y="1975"/>
                    </a:lnTo>
                    <a:lnTo>
                      <a:pt x="2815" y="1972"/>
                    </a:lnTo>
                    <a:lnTo>
                      <a:pt x="2815" y="1969"/>
                    </a:lnTo>
                    <a:lnTo>
                      <a:pt x="2816" y="1963"/>
                    </a:lnTo>
                    <a:lnTo>
                      <a:pt x="2820" y="1958"/>
                    </a:lnTo>
                    <a:lnTo>
                      <a:pt x="2837" y="1956"/>
                    </a:lnTo>
                    <a:lnTo>
                      <a:pt x="2855" y="1952"/>
                    </a:lnTo>
                    <a:lnTo>
                      <a:pt x="2859" y="1934"/>
                    </a:lnTo>
                    <a:lnTo>
                      <a:pt x="2864" y="1923"/>
                    </a:lnTo>
                    <a:lnTo>
                      <a:pt x="2868" y="1922"/>
                    </a:lnTo>
                    <a:lnTo>
                      <a:pt x="2875" y="1925"/>
                    </a:lnTo>
                    <a:lnTo>
                      <a:pt x="2881" y="1927"/>
                    </a:lnTo>
                    <a:lnTo>
                      <a:pt x="2887" y="1931"/>
                    </a:lnTo>
                    <a:lnTo>
                      <a:pt x="2889" y="1932"/>
                    </a:lnTo>
                    <a:lnTo>
                      <a:pt x="2891" y="1932"/>
                    </a:lnTo>
                    <a:lnTo>
                      <a:pt x="2893" y="1931"/>
                    </a:lnTo>
                    <a:lnTo>
                      <a:pt x="2894" y="1929"/>
                    </a:lnTo>
                    <a:lnTo>
                      <a:pt x="2896" y="1923"/>
                    </a:lnTo>
                    <a:lnTo>
                      <a:pt x="2896" y="1916"/>
                    </a:lnTo>
                    <a:lnTo>
                      <a:pt x="2897" y="1908"/>
                    </a:lnTo>
                    <a:lnTo>
                      <a:pt x="2898" y="1901"/>
                    </a:lnTo>
                    <a:lnTo>
                      <a:pt x="2898" y="1897"/>
                    </a:lnTo>
                    <a:lnTo>
                      <a:pt x="2898" y="1894"/>
                    </a:lnTo>
                    <a:lnTo>
                      <a:pt x="2897" y="1890"/>
                    </a:lnTo>
                    <a:lnTo>
                      <a:pt x="2896" y="1888"/>
                    </a:lnTo>
                    <a:lnTo>
                      <a:pt x="2893" y="1885"/>
                    </a:lnTo>
                    <a:lnTo>
                      <a:pt x="2887" y="1884"/>
                    </a:lnTo>
                    <a:lnTo>
                      <a:pt x="2881" y="1883"/>
                    </a:lnTo>
                    <a:lnTo>
                      <a:pt x="2874" y="1882"/>
                    </a:lnTo>
                    <a:lnTo>
                      <a:pt x="2859" y="1883"/>
                    </a:lnTo>
                    <a:lnTo>
                      <a:pt x="2845" y="1884"/>
                    </a:lnTo>
                    <a:lnTo>
                      <a:pt x="2839" y="1885"/>
                    </a:lnTo>
                    <a:lnTo>
                      <a:pt x="2835" y="1885"/>
                    </a:lnTo>
                    <a:lnTo>
                      <a:pt x="2832" y="1885"/>
                    </a:lnTo>
                    <a:lnTo>
                      <a:pt x="2831" y="1884"/>
                    </a:lnTo>
                    <a:lnTo>
                      <a:pt x="2828" y="1878"/>
                    </a:lnTo>
                    <a:lnTo>
                      <a:pt x="2827" y="1869"/>
                    </a:lnTo>
                    <a:lnTo>
                      <a:pt x="2826" y="1859"/>
                    </a:lnTo>
                    <a:lnTo>
                      <a:pt x="2824" y="1853"/>
                    </a:lnTo>
                    <a:lnTo>
                      <a:pt x="2819" y="1847"/>
                    </a:lnTo>
                    <a:lnTo>
                      <a:pt x="2813" y="1843"/>
                    </a:lnTo>
                    <a:lnTo>
                      <a:pt x="2809" y="1839"/>
                    </a:lnTo>
                    <a:lnTo>
                      <a:pt x="2806" y="1833"/>
                    </a:lnTo>
                    <a:lnTo>
                      <a:pt x="2803" y="1827"/>
                    </a:lnTo>
                    <a:lnTo>
                      <a:pt x="2802" y="1820"/>
                    </a:lnTo>
                    <a:lnTo>
                      <a:pt x="2801" y="1812"/>
                    </a:lnTo>
                    <a:lnTo>
                      <a:pt x="2801" y="1802"/>
                    </a:lnTo>
                    <a:lnTo>
                      <a:pt x="2802" y="1794"/>
                    </a:lnTo>
                    <a:lnTo>
                      <a:pt x="2803" y="1786"/>
                    </a:lnTo>
                    <a:lnTo>
                      <a:pt x="2805" y="1782"/>
                    </a:lnTo>
                    <a:lnTo>
                      <a:pt x="2803" y="1778"/>
                    </a:lnTo>
                    <a:lnTo>
                      <a:pt x="2801" y="1775"/>
                    </a:lnTo>
                    <a:lnTo>
                      <a:pt x="2797" y="1772"/>
                    </a:lnTo>
                    <a:lnTo>
                      <a:pt x="2794" y="1770"/>
                    </a:lnTo>
                    <a:lnTo>
                      <a:pt x="2792" y="1769"/>
                    </a:lnTo>
                    <a:lnTo>
                      <a:pt x="2789" y="1769"/>
                    </a:lnTo>
                    <a:lnTo>
                      <a:pt x="2788" y="1769"/>
                    </a:lnTo>
                    <a:lnTo>
                      <a:pt x="2781" y="1777"/>
                    </a:lnTo>
                    <a:lnTo>
                      <a:pt x="2772" y="1783"/>
                    </a:lnTo>
                    <a:lnTo>
                      <a:pt x="2765" y="1788"/>
                    </a:lnTo>
                    <a:lnTo>
                      <a:pt x="2759" y="1790"/>
                    </a:lnTo>
                    <a:lnTo>
                      <a:pt x="2756" y="1792"/>
                    </a:lnTo>
                    <a:lnTo>
                      <a:pt x="2753" y="1792"/>
                    </a:lnTo>
                    <a:lnTo>
                      <a:pt x="2751" y="1789"/>
                    </a:lnTo>
                    <a:lnTo>
                      <a:pt x="2751" y="1787"/>
                    </a:lnTo>
                    <a:lnTo>
                      <a:pt x="2751" y="1778"/>
                    </a:lnTo>
                    <a:lnTo>
                      <a:pt x="2752" y="1767"/>
                    </a:lnTo>
                    <a:lnTo>
                      <a:pt x="2751" y="1763"/>
                    </a:lnTo>
                    <a:lnTo>
                      <a:pt x="2751" y="1761"/>
                    </a:lnTo>
                    <a:lnTo>
                      <a:pt x="2749" y="1757"/>
                    </a:lnTo>
                    <a:lnTo>
                      <a:pt x="2748" y="1755"/>
                    </a:lnTo>
                    <a:lnTo>
                      <a:pt x="2742" y="1750"/>
                    </a:lnTo>
                    <a:lnTo>
                      <a:pt x="2736" y="1745"/>
                    </a:lnTo>
                    <a:lnTo>
                      <a:pt x="2723" y="1738"/>
                    </a:lnTo>
                    <a:lnTo>
                      <a:pt x="2715" y="1731"/>
                    </a:lnTo>
                    <a:lnTo>
                      <a:pt x="2713" y="1727"/>
                    </a:lnTo>
                    <a:lnTo>
                      <a:pt x="2712" y="1723"/>
                    </a:lnTo>
                    <a:lnTo>
                      <a:pt x="2712" y="1718"/>
                    </a:lnTo>
                    <a:lnTo>
                      <a:pt x="2712" y="1712"/>
                    </a:lnTo>
                    <a:lnTo>
                      <a:pt x="2713" y="1707"/>
                    </a:lnTo>
                    <a:lnTo>
                      <a:pt x="2714" y="1702"/>
                    </a:lnTo>
                    <a:lnTo>
                      <a:pt x="2717" y="1698"/>
                    </a:lnTo>
                    <a:lnTo>
                      <a:pt x="2719" y="1694"/>
                    </a:lnTo>
                    <a:lnTo>
                      <a:pt x="2727" y="1686"/>
                    </a:lnTo>
                    <a:lnTo>
                      <a:pt x="2739" y="1674"/>
                    </a:lnTo>
                    <a:lnTo>
                      <a:pt x="2744" y="1667"/>
                    </a:lnTo>
                    <a:lnTo>
                      <a:pt x="2749" y="1660"/>
                    </a:lnTo>
                    <a:lnTo>
                      <a:pt x="2752" y="1654"/>
                    </a:lnTo>
                    <a:lnTo>
                      <a:pt x="2755" y="1648"/>
                    </a:lnTo>
                    <a:lnTo>
                      <a:pt x="2755" y="1637"/>
                    </a:lnTo>
                    <a:lnTo>
                      <a:pt x="2756" y="1624"/>
                    </a:lnTo>
                    <a:lnTo>
                      <a:pt x="2758" y="1612"/>
                    </a:lnTo>
                    <a:lnTo>
                      <a:pt x="2762" y="1603"/>
                    </a:lnTo>
                    <a:lnTo>
                      <a:pt x="2767" y="1592"/>
                    </a:lnTo>
                    <a:lnTo>
                      <a:pt x="2771" y="1581"/>
                    </a:lnTo>
                    <a:lnTo>
                      <a:pt x="2775" y="1568"/>
                    </a:lnTo>
                    <a:lnTo>
                      <a:pt x="2777" y="1556"/>
                    </a:lnTo>
                    <a:lnTo>
                      <a:pt x="2777" y="1550"/>
                    </a:lnTo>
                    <a:lnTo>
                      <a:pt x="2780" y="1547"/>
                    </a:lnTo>
                    <a:lnTo>
                      <a:pt x="2781" y="1544"/>
                    </a:lnTo>
                    <a:lnTo>
                      <a:pt x="2784" y="1543"/>
                    </a:lnTo>
                    <a:lnTo>
                      <a:pt x="2790" y="1541"/>
                    </a:lnTo>
                    <a:lnTo>
                      <a:pt x="2795" y="1538"/>
                    </a:lnTo>
                    <a:lnTo>
                      <a:pt x="2797" y="1536"/>
                    </a:lnTo>
                    <a:lnTo>
                      <a:pt x="2800" y="1532"/>
                    </a:lnTo>
                    <a:lnTo>
                      <a:pt x="2801" y="1528"/>
                    </a:lnTo>
                    <a:lnTo>
                      <a:pt x="2803" y="1522"/>
                    </a:lnTo>
                    <a:lnTo>
                      <a:pt x="2806" y="1511"/>
                    </a:lnTo>
                    <a:lnTo>
                      <a:pt x="2808" y="1500"/>
                    </a:lnTo>
                    <a:lnTo>
                      <a:pt x="2811" y="1486"/>
                    </a:lnTo>
                    <a:lnTo>
                      <a:pt x="2814" y="1469"/>
                    </a:lnTo>
                    <a:lnTo>
                      <a:pt x="2816" y="1462"/>
                    </a:lnTo>
                    <a:lnTo>
                      <a:pt x="2821" y="1456"/>
                    </a:lnTo>
                    <a:lnTo>
                      <a:pt x="2827" y="1452"/>
                    </a:lnTo>
                    <a:lnTo>
                      <a:pt x="2833" y="1446"/>
                    </a:lnTo>
                    <a:lnTo>
                      <a:pt x="2840" y="1438"/>
                    </a:lnTo>
                    <a:lnTo>
                      <a:pt x="2850" y="1433"/>
                    </a:lnTo>
                    <a:lnTo>
                      <a:pt x="2857" y="1427"/>
                    </a:lnTo>
                    <a:lnTo>
                      <a:pt x="2864" y="1423"/>
                    </a:lnTo>
                    <a:lnTo>
                      <a:pt x="2872" y="1419"/>
                    </a:lnTo>
                    <a:lnTo>
                      <a:pt x="2876" y="1416"/>
                    </a:lnTo>
                    <a:lnTo>
                      <a:pt x="2876" y="1411"/>
                    </a:lnTo>
                    <a:lnTo>
                      <a:pt x="2876" y="1404"/>
                    </a:lnTo>
                    <a:lnTo>
                      <a:pt x="2874" y="1393"/>
                    </a:lnTo>
                    <a:lnTo>
                      <a:pt x="2871" y="1384"/>
                    </a:lnTo>
                    <a:lnTo>
                      <a:pt x="2866" y="1373"/>
                    </a:lnTo>
                    <a:lnTo>
                      <a:pt x="2860" y="1361"/>
                    </a:lnTo>
                    <a:lnTo>
                      <a:pt x="2855" y="1348"/>
                    </a:lnTo>
                    <a:lnTo>
                      <a:pt x="2847" y="1336"/>
                    </a:lnTo>
                    <a:lnTo>
                      <a:pt x="2840" y="1326"/>
                    </a:lnTo>
                    <a:lnTo>
                      <a:pt x="2832" y="1317"/>
                    </a:lnTo>
                    <a:lnTo>
                      <a:pt x="2822" y="1310"/>
                    </a:lnTo>
                    <a:lnTo>
                      <a:pt x="2813" y="1303"/>
                    </a:lnTo>
                    <a:lnTo>
                      <a:pt x="2805" y="1296"/>
                    </a:lnTo>
                    <a:lnTo>
                      <a:pt x="2800" y="1290"/>
                    </a:lnTo>
                    <a:lnTo>
                      <a:pt x="2796" y="1282"/>
                    </a:lnTo>
                    <a:lnTo>
                      <a:pt x="2792" y="1273"/>
                    </a:lnTo>
                    <a:lnTo>
                      <a:pt x="2789" y="1267"/>
                    </a:lnTo>
                    <a:lnTo>
                      <a:pt x="2786" y="1264"/>
                    </a:lnTo>
                    <a:lnTo>
                      <a:pt x="2781" y="1261"/>
                    </a:lnTo>
                    <a:lnTo>
                      <a:pt x="2777" y="1259"/>
                    </a:lnTo>
                    <a:lnTo>
                      <a:pt x="2774" y="1258"/>
                    </a:lnTo>
                    <a:lnTo>
                      <a:pt x="2770" y="1258"/>
                    </a:lnTo>
                    <a:lnTo>
                      <a:pt x="2768" y="1258"/>
                    </a:lnTo>
                    <a:lnTo>
                      <a:pt x="2765" y="1259"/>
                    </a:lnTo>
                    <a:lnTo>
                      <a:pt x="2751" y="1274"/>
                    </a:lnTo>
                    <a:lnTo>
                      <a:pt x="2736" y="1290"/>
                    </a:lnTo>
                    <a:lnTo>
                      <a:pt x="2732" y="1292"/>
                    </a:lnTo>
                    <a:lnTo>
                      <a:pt x="2727" y="1293"/>
                    </a:lnTo>
                    <a:lnTo>
                      <a:pt x="2723" y="1295"/>
                    </a:lnTo>
                    <a:lnTo>
                      <a:pt x="2717" y="1295"/>
                    </a:lnTo>
                    <a:lnTo>
                      <a:pt x="2707" y="1293"/>
                    </a:lnTo>
                    <a:lnTo>
                      <a:pt x="2698" y="1291"/>
                    </a:lnTo>
                    <a:lnTo>
                      <a:pt x="2689" y="1288"/>
                    </a:lnTo>
                    <a:lnTo>
                      <a:pt x="2681" y="1286"/>
                    </a:lnTo>
                    <a:lnTo>
                      <a:pt x="2673" y="1288"/>
                    </a:lnTo>
                    <a:lnTo>
                      <a:pt x="2664" y="1290"/>
                    </a:lnTo>
                    <a:lnTo>
                      <a:pt x="2660" y="1292"/>
                    </a:lnTo>
                    <a:lnTo>
                      <a:pt x="2656" y="1297"/>
                    </a:lnTo>
                    <a:lnTo>
                      <a:pt x="2652" y="1302"/>
                    </a:lnTo>
                    <a:lnTo>
                      <a:pt x="2649" y="1307"/>
                    </a:lnTo>
                    <a:lnTo>
                      <a:pt x="2645" y="1314"/>
                    </a:lnTo>
                    <a:lnTo>
                      <a:pt x="2643" y="1317"/>
                    </a:lnTo>
                    <a:lnTo>
                      <a:pt x="2639" y="1321"/>
                    </a:lnTo>
                    <a:lnTo>
                      <a:pt x="2637" y="1323"/>
                    </a:lnTo>
                    <a:lnTo>
                      <a:pt x="2629" y="1326"/>
                    </a:lnTo>
                    <a:lnTo>
                      <a:pt x="2616" y="1327"/>
                    </a:lnTo>
                    <a:lnTo>
                      <a:pt x="2601" y="1328"/>
                    </a:lnTo>
                    <a:lnTo>
                      <a:pt x="2587" y="1328"/>
                    </a:lnTo>
                    <a:lnTo>
                      <a:pt x="2574" y="1326"/>
                    </a:lnTo>
                    <a:lnTo>
                      <a:pt x="2564" y="1323"/>
                    </a:lnTo>
                    <a:lnTo>
                      <a:pt x="2556" y="1318"/>
                    </a:lnTo>
                    <a:lnTo>
                      <a:pt x="2545" y="1311"/>
                    </a:lnTo>
                    <a:lnTo>
                      <a:pt x="2534" y="1304"/>
                    </a:lnTo>
                    <a:lnTo>
                      <a:pt x="2523" y="1296"/>
                    </a:lnTo>
                    <a:lnTo>
                      <a:pt x="2522" y="1292"/>
                    </a:lnTo>
                    <a:lnTo>
                      <a:pt x="2522" y="1289"/>
                    </a:lnTo>
                    <a:lnTo>
                      <a:pt x="2522" y="1285"/>
                    </a:lnTo>
                    <a:lnTo>
                      <a:pt x="2523" y="1283"/>
                    </a:lnTo>
                    <a:lnTo>
                      <a:pt x="2526" y="1272"/>
                    </a:lnTo>
                    <a:lnTo>
                      <a:pt x="2528" y="1259"/>
                    </a:lnTo>
                    <a:lnTo>
                      <a:pt x="2528" y="1253"/>
                    </a:lnTo>
                    <a:lnTo>
                      <a:pt x="2526" y="1246"/>
                    </a:lnTo>
                    <a:lnTo>
                      <a:pt x="2524" y="1239"/>
                    </a:lnTo>
                    <a:lnTo>
                      <a:pt x="2522" y="1232"/>
                    </a:lnTo>
                    <a:lnTo>
                      <a:pt x="2517" y="1217"/>
                    </a:lnTo>
                    <a:lnTo>
                      <a:pt x="2513" y="1207"/>
                    </a:lnTo>
                    <a:lnTo>
                      <a:pt x="2512" y="1201"/>
                    </a:lnTo>
                    <a:lnTo>
                      <a:pt x="2512" y="1196"/>
                    </a:lnTo>
                    <a:lnTo>
                      <a:pt x="2513" y="1190"/>
                    </a:lnTo>
                    <a:lnTo>
                      <a:pt x="2515" y="1185"/>
                    </a:lnTo>
                    <a:lnTo>
                      <a:pt x="2518" y="1177"/>
                    </a:lnTo>
                    <a:lnTo>
                      <a:pt x="2524" y="1170"/>
                    </a:lnTo>
                    <a:lnTo>
                      <a:pt x="2529" y="1165"/>
                    </a:lnTo>
                    <a:lnTo>
                      <a:pt x="2534" y="1160"/>
                    </a:lnTo>
                    <a:lnTo>
                      <a:pt x="2535" y="1157"/>
                    </a:lnTo>
                    <a:lnTo>
                      <a:pt x="2536" y="1153"/>
                    </a:lnTo>
                    <a:lnTo>
                      <a:pt x="2536" y="1148"/>
                    </a:lnTo>
                    <a:lnTo>
                      <a:pt x="2535" y="1143"/>
                    </a:lnTo>
                    <a:lnTo>
                      <a:pt x="2532" y="1131"/>
                    </a:lnTo>
                    <a:lnTo>
                      <a:pt x="2529" y="1119"/>
                    </a:lnTo>
                    <a:lnTo>
                      <a:pt x="2524" y="1109"/>
                    </a:lnTo>
                    <a:lnTo>
                      <a:pt x="2518" y="1102"/>
                    </a:lnTo>
                    <a:lnTo>
                      <a:pt x="2513" y="1097"/>
                    </a:lnTo>
                    <a:lnTo>
                      <a:pt x="2509" y="1094"/>
                    </a:lnTo>
                    <a:lnTo>
                      <a:pt x="2505" y="1093"/>
                    </a:lnTo>
                    <a:lnTo>
                      <a:pt x="2500" y="1094"/>
                    </a:lnTo>
                    <a:lnTo>
                      <a:pt x="2496" y="1095"/>
                    </a:lnTo>
                    <a:lnTo>
                      <a:pt x="2491" y="1100"/>
                    </a:lnTo>
                    <a:lnTo>
                      <a:pt x="2487" y="1105"/>
                    </a:lnTo>
                    <a:lnTo>
                      <a:pt x="2485" y="1106"/>
                    </a:lnTo>
                    <a:lnTo>
                      <a:pt x="2482" y="1105"/>
                    </a:lnTo>
                    <a:lnTo>
                      <a:pt x="2480" y="1100"/>
                    </a:lnTo>
                    <a:lnTo>
                      <a:pt x="2479" y="1097"/>
                    </a:lnTo>
                    <a:lnTo>
                      <a:pt x="2479" y="1094"/>
                    </a:lnTo>
                    <a:lnTo>
                      <a:pt x="2480" y="1091"/>
                    </a:lnTo>
                    <a:lnTo>
                      <a:pt x="2481" y="1091"/>
                    </a:lnTo>
                    <a:lnTo>
                      <a:pt x="2488" y="1090"/>
                    </a:lnTo>
                    <a:lnTo>
                      <a:pt x="2494" y="1088"/>
                    </a:lnTo>
                    <a:lnTo>
                      <a:pt x="2496" y="1087"/>
                    </a:lnTo>
                    <a:lnTo>
                      <a:pt x="2497" y="1084"/>
                    </a:lnTo>
                    <a:lnTo>
                      <a:pt x="2496" y="1081"/>
                    </a:lnTo>
                    <a:lnTo>
                      <a:pt x="2492" y="1076"/>
                    </a:lnTo>
                    <a:lnTo>
                      <a:pt x="2490" y="1074"/>
                    </a:lnTo>
                    <a:lnTo>
                      <a:pt x="2488" y="1071"/>
                    </a:lnTo>
                    <a:lnTo>
                      <a:pt x="2488" y="1070"/>
                    </a:lnTo>
                    <a:lnTo>
                      <a:pt x="2488" y="1068"/>
                    </a:lnTo>
                    <a:lnTo>
                      <a:pt x="2491" y="1064"/>
                    </a:lnTo>
                    <a:lnTo>
                      <a:pt x="2496" y="1062"/>
                    </a:lnTo>
                    <a:lnTo>
                      <a:pt x="2507" y="1055"/>
                    </a:lnTo>
                    <a:lnTo>
                      <a:pt x="2519" y="1046"/>
                    </a:lnTo>
                    <a:lnTo>
                      <a:pt x="2532" y="1032"/>
                    </a:lnTo>
                    <a:lnTo>
                      <a:pt x="2547" y="1018"/>
                    </a:lnTo>
                    <a:lnTo>
                      <a:pt x="2562" y="1001"/>
                    </a:lnTo>
                    <a:lnTo>
                      <a:pt x="2575" y="987"/>
                    </a:lnTo>
                    <a:lnTo>
                      <a:pt x="2586" y="974"/>
                    </a:lnTo>
                    <a:lnTo>
                      <a:pt x="2593" y="962"/>
                    </a:lnTo>
                    <a:lnTo>
                      <a:pt x="2598" y="951"/>
                    </a:lnTo>
                    <a:lnTo>
                      <a:pt x="2600" y="940"/>
                    </a:lnTo>
                    <a:lnTo>
                      <a:pt x="2601" y="936"/>
                    </a:lnTo>
                    <a:lnTo>
                      <a:pt x="2604" y="931"/>
                    </a:lnTo>
                    <a:lnTo>
                      <a:pt x="2606" y="929"/>
                    </a:lnTo>
                    <a:lnTo>
                      <a:pt x="2608" y="926"/>
                    </a:lnTo>
                    <a:lnTo>
                      <a:pt x="2611" y="926"/>
                    </a:lnTo>
                    <a:lnTo>
                      <a:pt x="2613" y="926"/>
                    </a:lnTo>
                    <a:lnTo>
                      <a:pt x="2617" y="926"/>
                    </a:lnTo>
                    <a:lnTo>
                      <a:pt x="2620" y="927"/>
                    </a:lnTo>
                    <a:lnTo>
                      <a:pt x="2629" y="932"/>
                    </a:lnTo>
                    <a:lnTo>
                      <a:pt x="2638" y="937"/>
                    </a:lnTo>
                    <a:lnTo>
                      <a:pt x="2643" y="939"/>
                    </a:lnTo>
                    <a:lnTo>
                      <a:pt x="2646" y="943"/>
                    </a:lnTo>
                    <a:lnTo>
                      <a:pt x="2650" y="945"/>
                    </a:lnTo>
                    <a:lnTo>
                      <a:pt x="2651" y="948"/>
                    </a:lnTo>
                    <a:lnTo>
                      <a:pt x="2652" y="955"/>
                    </a:lnTo>
                    <a:lnTo>
                      <a:pt x="2656" y="961"/>
                    </a:lnTo>
                    <a:lnTo>
                      <a:pt x="2660" y="967"/>
                    </a:lnTo>
                    <a:lnTo>
                      <a:pt x="2663" y="970"/>
                    </a:lnTo>
                    <a:lnTo>
                      <a:pt x="2675" y="979"/>
                    </a:lnTo>
                    <a:lnTo>
                      <a:pt x="2686" y="989"/>
                    </a:lnTo>
                    <a:lnTo>
                      <a:pt x="2692" y="999"/>
                    </a:lnTo>
                    <a:lnTo>
                      <a:pt x="2698" y="1008"/>
                    </a:lnTo>
                    <a:lnTo>
                      <a:pt x="2701" y="1012"/>
                    </a:lnTo>
                    <a:lnTo>
                      <a:pt x="2706" y="1014"/>
                    </a:lnTo>
                    <a:lnTo>
                      <a:pt x="2709" y="1014"/>
                    </a:lnTo>
                    <a:lnTo>
                      <a:pt x="2713" y="1013"/>
                    </a:lnTo>
                    <a:lnTo>
                      <a:pt x="2719" y="1007"/>
                    </a:lnTo>
                    <a:lnTo>
                      <a:pt x="2725" y="1001"/>
                    </a:lnTo>
                    <a:lnTo>
                      <a:pt x="2737" y="987"/>
                    </a:lnTo>
                    <a:lnTo>
                      <a:pt x="2749" y="973"/>
                    </a:lnTo>
                    <a:lnTo>
                      <a:pt x="2758" y="959"/>
                    </a:lnTo>
                    <a:lnTo>
                      <a:pt x="2767" y="949"/>
                    </a:lnTo>
                    <a:lnTo>
                      <a:pt x="2770" y="944"/>
                    </a:lnTo>
                    <a:lnTo>
                      <a:pt x="2775" y="940"/>
                    </a:lnTo>
                    <a:lnTo>
                      <a:pt x="2778" y="938"/>
                    </a:lnTo>
                    <a:lnTo>
                      <a:pt x="2783" y="936"/>
                    </a:lnTo>
                    <a:lnTo>
                      <a:pt x="2787" y="935"/>
                    </a:lnTo>
                    <a:lnTo>
                      <a:pt x="2792" y="935"/>
                    </a:lnTo>
                    <a:lnTo>
                      <a:pt x="2796" y="937"/>
                    </a:lnTo>
                    <a:lnTo>
                      <a:pt x="2801" y="939"/>
                    </a:lnTo>
                    <a:lnTo>
                      <a:pt x="2812" y="946"/>
                    </a:lnTo>
                    <a:lnTo>
                      <a:pt x="2822" y="957"/>
                    </a:lnTo>
                    <a:lnTo>
                      <a:pt x="2827" y="964"/>
                    </a:lnTo>
                    <a:lnTo>
                      <a:pt x="2831" y="970"/>
                    </a:lnTo>
                    <a:lnTo>
                      <a:pt x="2834" y="977"/>
                    </a:lnTo>
                    <a:lnTo>
                      <a:pt x="2835" y="984"/>
                    </a:lnTo>
                    <a:lnTo>
                      <a:pt x="2838" y="996"/>
                    </a:lnTo>
                    <a:lnTo>
                      <a:pt x="2840" y="1003"/>
                    </a:lnTo>
                    <a:lnTo>
                      <a:pt x="2843" y="1006"/>
                    </a:lnTo>
                    <a:lnTo>
                      <a:pt x="2845" y="1007"/>
                    </a:lnTo>
                    <a:lnTo>
                      <a:pt x="2847" y="1008"/>
                    </a:lnTo>
                    <a:lnTo>
                      <a:pt x="2851" y="1008"/>
                    </a:lnTo>
                    <a:lnTo>
                      <a:pt x="2860" y="1009"/>
                    </a:lnTo>
                    <a:lnTo>
                      <a:pt x="2876" y="1009"/>
                    </a:lnTo>
                    <a:lnTo>
                      <a:pt x="2895" y="1008"/>
                    </a:lnTo>
                    <a:lnTo>
                      <a:pt x="2914" y="1007"/>
                    </a:lnTo>
                    <a:lnTo>
                      <a:pt x="2928" y="1006"/>
                    </a:lnTo>
                    <a:lnTo>
                      <a:pt x="2934" y="1005"/>
                    </a:lnTo>
                    <a:lnTo>
                      <a:pt x="2939" y="1002"/>
                    </a:lnTo>
                    <a:lnTo>
                      <a:pt x="2947" y="1001"/>
                    </a:lnTo>
                    <a:lnTo>
                      <a:pt x="2950" y="1001"/>
                    </a:lnTo>
                    <a:lnTo>
                      <a:pt x="2952" y="1001"/>
                    </a:lnTo>
                    <a:lnTo>
                      <a:pt x="2953" y="1002"/>
                    </a:lnTo>
                    <a:lnTo>
                      <a:pt x="2956" y="1003"/>
                    </a:lnTo>
                    <a:lnTo>
                      <a:pt x="2957" y="1007"/>
                    </a:lnTo>
                    <a:lnTo>
                      <a:pt x="2958" y="1012"/>
                    </a:lnTo>
                    <a:lnTo>
                      <a:pt x="2959" y="1017"/>
                    </a:lnTo>
                    <a:lnTo>
                      <a:pt x="2960" y="1020"/>
                    </a:lnTo>
                    <a:lnTo>
                      <a:pt x="2961" y="1021"/>
                    </a:lnTo>
                    <a:lnTo>
                      <a:pt x="2963" y="1022"/>
                    </a:lnTo>
                    <a:lnTo>
                      <a:pt x="2965" y="1022"/>
                    </a:lnTo>
                    <a:lnTo>
                      <a:pt x="2967" y="1022"/>
                    </a:lnTo>
                    <a:lnTo>
                      <a:pt x="2975" y="1021"/>
                    </a:lnTo>
                    <a:lnTo>
                      <a:pt x="2981" y="1018"/>
                    </a:lnTo>
                    <a:lnTo>
                      <a:pt x="2988" y="1012"/>
                    </a:lnTo>
                    <a:lnTo>
                      <a:pt x="2997" y="1002"/>
                    </a:lnTo>
                    <a:lnTo>
                      <a:pt x="3009" y="993"/>
                    </a:lnTo>
                    <a:lnTo>
                      <a:pt x="3021" y="984"/>
                    </a:lnTo>
                    <a:lnTo>
                      <a:pt x="3034" y="976"/>
                    </a:lnTo>
                    <a:lnTo>
                      <a:pt x="3046" y="971"/>
                    </a:lnTo>
                    <a:lnTo>
                      <a:pt x="3052" y="970"/>
                    </a:lnTo>
                    <a:lnTo>
                      <a:pt x="3058" y="971"/>
                    </a:lnTo>
                    <a:lnTo>
                      <a:pt x="3064" y="973"/>
                    </a:lnTo>
                    <a:lnTo>
                      <a:pt x="3068" y="975"/>
                    </a:lnTo>
                    <a:lnTo>
                      <a:pt x="3079" y="982"/>
                    </a:lnTo>
                    <a:lnTo>
                      <a:pt x="3088" y="989"/>
                    </a:lnTo>
                    <a:lnTo>
                      <a:pt x="3091" y="992"/>
                    </a:lnTo>
                    <a:lnTo>
                      <a:pt x="3093" y="993"/>
                    </a:lnTo>
                    <a:lnTo>
                      <a:pt x="3096" y="994"/>
                    </a:lnTo>
                    <a:lnTo>
                      <a:pt x="3098" y="993"/>
                    </a:lnTo>
                    <a:lnTo>
                      <a:pt x="3101" y="987"/>
                    </a:lnTo>
                    <a:lnTo>
                      <a:pt x="3104" y="974"/>
                    </a:lnTo>
                    <a:lnTo>
                      <a:pt x="3108" y="959"/>
                    </a:lnTo>
                    <a:lnTo>
                      <a:pt x="3111" y="945"/>
                    </a:lnTo>
                    <a:lnTo>
                      <a:pt x="3114" y="931"/>
                    </a:lnTo>
                    <a:lnTo>
                      <a:pt x="3116" y="916"/>
                    </a:lnTo>
                    <a:lnTo>
                      <a:pt x="3117" y="908"/>
                    </a:lnTo>
                    <a:lnTo>
                      <a:pt x="3120" y="902"/>
                    </a:lnTo>
                    <a:lnTo>
                      <a:pt x="3123" y="898"/>
                    </a:lnTo>
                    <a:lnTo>
                      <a:pt x="3128" y="893"/>
                    </a:lnTo>
                    <a:lnTo>
                      <a:pt x="3136" y="885"/>
                    </a:lnTo>
                    <a:lnTo>
                      <a:pt x="3142" y="876"/>
                    </a:lnTo>
                    <a:lnTo>
                      <a:pt x="3145" y="872"/>
                    </a:lnTo>
                    <a:lnTo>
                      <a:pt x="3145" y="867"/>
                    </a:lnTo>
                    <a:lnTo>
                      <a:pt x="3146" y="862"/>
                    </a:lnTo>
                    <a:lnTo>
                      <a:pt x="3145" y="858"/>
                    </a:lnTo>
                    <a:lnTo>
                      <a:pt x="3143" y="854"/>
                    </a:lnTo>
                    <a:lnTo>
                      <a:pt x="3142" y="850"/>
                    </a:lnTo>
                    <a:lnTo>
                      <a:pt x="3140" y="847"/>
                    </a:lnTo>
                    <a:lnTo>
                      <a:pt x="3137" y="844"/>
                    </a:lnTo>
                    <a:lnTo>
                      <a:pt x="3135" y="841"/>
                    </a:lnTo>
                    <a:lnTo>
                      <a:pt x="3134" y="836"/>
                    </a:lnTo>
                    <a:lnTo>
                      <a:pt x="3133" y="831"/>
                    </a:lnTo>
                    <a:lnTo>
                      <a:pt x="3133" y="826"/>
                    </a:lnTo>
                    <a:lnTo>
                      <a:pt x="3134" y="822"/>
                    </a:lnTo>
                    <a:lnTo>
                      <a:pt x="3136" y="817"/>
                    </a:lnTo>
                    <a:lnTo>
                      <a:pt x="3139" y="813"/>
                    </a:lnTo>
                    <a:lnTo>
                      <a:pt x="3141" y="810"/>
                    </a:lnTo>
                    <a:lnTo>
                      <a:pt x="3143" y="807"/>
                    </a:lnTo>
                    <a:lnTo>
                      <a:pt x="3145" y="805"/>
                    </a:lnTo>
                    <a:lnTo>
                      <a:pt x="3146" y="803"/>
                    </a:lnTo>
                    <a:lnTo>
                      <a:pt x="3146" y="801"/>
                    </a:lnTo>
                    <a:lnTo>
                      <a:pt x="3145" y="800"/>
                    </a:lnTo>
                    <a:lnTo>
                      <a:pt x="3142" y="799"/>
                    </a:lnTo>
                    <a:lnTo>
                      <a:pt x="3139" y="798"/>
                    </a:lnTo>
                    <a:lnTo>
                      <a:pt x="3135" y="798"/>
                    </a:lnTo>
                    <a:lnTo>
                      <a:pt x="3131" y="798"/>
                    </a:lnTo>
                    <a:lnTo>
                      <a:pt x="3128" y="798"/>
                    </a:lnTo>
                    <a:lnTo>
                      <a:pt x="3124" y="797"/>
                    </a:lnTo>
                    <a:lnTo>
                      <a:pt x="3122" y="794"/>
                    </a:lnTo>
                    <a:lnTo>
                      <a:pt x="3121" y="792"/>
                    </a:lnTo>
                    <a:lnTo>
                      <a:pt x="3120" y="788"/>
                    </a:lnTo>
                    <a:lnTo>
                      <a:pt x="3120" y="785"/>
                    </a:lnTo>
                    <a:lnTo>
                      <a:pt x="3120" y="780"/>
                    </a:lnTo>
                    <a:lnTo>
                      <a:pt x="3122" y="771"/>
                    </a:lnTo>
                    <a:lnTo>
                      <a:pt x="3126" y="762"/>
                    </a:lnTo>
                    <a:lnTo>
                      <a:pt x="3130" y="754"/>
                    </a:lnTo>
                    <a:lnTo>
                      <a:pt x="3134" y="742"/>
                    </a:lnTo>
                    <a:lnTo>
                      <a:pt x="3134" y="736"/>
                    </a:lnTo>
                    <a:lnTo>
                      <a:pt x="3134" y="730"/>
                    </a:lnTo>
                    <a:lnTo>
                      <a:pt x="3133" y="727"/>
                    </a:lnTo>
                    <a:lnTo>
                      <a:pt x="3131" y="723"/>
                    </a:lnTo>
                    <a:lnTo>
                      <a:pt x="3129" y="721"/>
                    </a:lnTo>
                    <a:lnTo>
                      <a:pt x="3127" y="719"/>
                    </a:lnTo>
                    <a:lnTo>
                      <a:pt x="3123" y="718"/>
                    </a:lnTo>
                    <a:lnTo>
                      <a:pt x="3118" y="718"/>
                    </a:lnTo>
                    <a:lnTo>
                      <a:pt x="3110" y="718"/>
                    </a:lnTo>
                    <a:lnTo>
                      <a:pt x="3104" y="718"/>
                    </a:lnTo>
                    <a:lnTo>
                      <a:pt x="3101" y="718"/>
                    </a:lnTo>
                    <a:lnTo>
                      <a:pt x="3099" y="717"/>
                    </a:lnTo>
                    <a:lnTo>
                      <a:pt x="3097" y="716"/>
                    </a:lnTo>
                    <a:lnTo>
                      <a:pt x="3096" y="713"/>
                    </a:lnTo>
                    <a:lnTo>
                      <a:pt x="3095" y="706"/>
                    </a:lnTo>
                    <a:lnTo>
                      <a:pt x="3095" y="699"/>
                    </a:lnTo>
                    <a:lnTo>
                      <a:pt x="3093" y="694"/>
                    </a:lnTo>
                    <a:lnTo>
                      <a:pt x="3092" y="691"/>
                    </a:lnTo>
                    <a:lnTo>
                      <a:pt x="3090" y="687"/>
                    </a:lnTo>
                    <a:lnTo>
                      <a:pt x="3088" y="685"/>
                    </a:lnTo>
                    <a:lnTo>
                      <a:pt x="3084" y="681"/>
                    </a:lnTo>
                    <a:lnTo>
                      <a:pt x="3079" y="678"/>
                    </a:lnTo>
                    <a:lnTo>
                      <a:pt x="3072" y="675"/>
                    </a:lnTo>
                    <a:lnTo>
                      <a:pt x="3065" y="674"/>
                    </a:lnTo>
                    <a:lnTo>
                      <a:pt x="3057" y="674"/>
                    </a:lnTo>
                    <a:lnTo>
                      <a:pt x="3048" y="675"/>
                    </a:lnTo>
                    <a:lnTo>
                      <a:pt x="3039" y="679"/>
                    </a:lnTo>
                    <a:lnTo>
                      <a:pt x="3028" y="685"/>
                    </a:lnTo>
                    <a:lnTo>
                      <a:pt x="3019" y="693"/>
                    </a:lnTo>
                    <a:lnTo>
                      <a:pt x="3010" y="702"/>
                    </a:lnTo>
                    <a:lnTo>
                      <a:pt x="3003" y="711"/>
                    </a:lnTo>
                    <a:lnTo>
                      <a:pt x="2997" y="721"/>
                    </a:lnTo>
                    <a:lnTo>
                      <a:pt x="2989" y="738"/>
                    </a:lnTo>
                    <a:lnTo>
                      <a:pt x="2984" y="753"/>
                    </a:lnTo>
                    <a:lnTo>
                      <a:pt x="2983" y="755"/>
                    </a:lnTo>
                    <a:lnTo>
                      <a:pt x="2981" y="756"/>
                    </a:lnTo>
                    <a:lnTo>
                      <a:pt x="2978" y="759"/>
                    </a:lnTo>
                    <a:lnTo>
                      <a:pt x="2976" y="759"/>
                    </a:lnTo>
                    <a:lnTo>
                      <a:pt x="2967" y="760"/>
                    </a:lnTo>
                    <a:lnTo>
                      <a:pt x="2959" y="760"/>
                    </a:lnTo>
                    <a:lnTo>
                      <a:pt x="2941" y="757"/>
                    </a:lnTo>
                    <a:lnTo>
                      <a:pt x="2926" y="755"/>
                    </a:lnTo>
                    <a:lnTo>
                      <a:pt x="2919" y="755"/>
                    </a:lnTo>
                    <a:lnTo>
                      <a:pt x="2913" y="757"/>
                    </a:lnTo>
                    <a:lnTo>
                      <a:pt x="2907" y="760"/>
                    </a:lnTo>
                    <a:lnTo>
                      <a:pt x="2900" y="765"/>
                    </a:lnTo>
                    <a:lnTo>
                      <a:pt x="2894" y="768"/>
                    </a:lnTo>
                    <a:lnTo>
                      <a:pt x="2888" y="771"/>
                    </a:lnTo>
                    <a:lnTo>
                      <a:pt x="2882" y="772"/>
                    </a:lnTo>
                    <a:lnTo>
                      <a:pt x="2875" y="772"/>
                    </a:lnTo>
                    <a:lnTo>
                      <a:pt x="2869" y="771"/>
                    </a:lnTo>
                    <a:lnTo>
                      <a:pt x="2863" y="767"/>
                    </a:lnTo>
                    <a:lnTo>
                      <a:pt x="2858" y="765"/>
                    </a:lnTo>
                    <a:lnTo>
                      <a:pt x="2852" y="760"/>
                    </a:lnTo>
                    <a:lnTo>
                      <a:pt x="2840" y="749"/>
                    </a:lnTo>
                    <a:lnTo>
                      <a:pt x="2826" y="736"/>
                    </a:lnTo>
                    <a:lnTo>
                      <a:pt x="2808" y="722"/>
                    </a:lnTo>
                    <a:lnTo>
                      <a:pt x="2789" y="709"/>
                    </a:lnTo>
                    <a:lnTo>
                      <a:pt x="2781" y="703"/>
                    </a:lnTo>
                    <a:lnTo>
                      <a:pt x="2775" y="697"/>
                    </a:lnTo>
                    <a:lnTo>
                      <a:pt x="2769" y="692"/>
                    </a:lnTo>
                    <a:lnTo>
                      <a:pt x="2767" y="688"/>
                    </a:lnTo>
                    <a:lnTo>
                      <a:pt x="2765" y="684"/>
                    </a:lnTo>
                    <a:lnTo>
                      <a:pt x="2765" y="681"/>
                    </a:lnTo>
                    <a:lnTo>
                      <a:pt x="2767" y="679"/>
                    </a:lnTo>
                    <a:lnTo>
                      <a:pt x="2769" y="677"/>
                    </a:lnTo>
                    <a:lnTo>
                      <a:pt x="2776" y="674"/>
                    </a:lnTo>
                    <a:lnTo>
                      <a:pt x="2787" y="671"/>
                    </a:lnTo>
                    <a:lnTo>
                      <a:pt x="2792" y="669"/>
                    </a:lnTo>
                    <a:lnTo>
                      <a:pt x="2796" y="667"/>
                    </a:lnTo>
                    <a:lnTo>
                      <a:pt x="2801" y="665"/>
                    </a:lnTo>
                    <a:lnTo>
                      <a:pt x="2805" y="662"/>
                    </a:lnTo>
                    <a:lnTo>
                      <a:pt x="2811" y="656"/>
                    </a:lnTo>
                    <a:lnTo>
                      <a:pt x="2815" y="649"/>
                    </a:lnTo>
                    <a:lnTo>
                      <a:pt x="2819" y="642"/>
                    </a:lnTo>
                    <a:lnTo>
                      <a:pt x="2821" y="636"/>
                    </a:lnTo>
                    <a:lnTo>
                      <a:pt x="2821" y="633"/>
                    </a:lnTo>
                    <a:lnTo>
                      <a:pt x="2820" y="630"/>
                    </a:lnTo>
                    <a:lnTo>
                      <a:pt x="2818" y="628"/>
                    </a:lnTo>
                    <a:lnTo>
                      <a:pt x="2815" y="624"/>
                    </a:lnTo>
                    <a:lnTo>
                      <a:pt x="2812" y="622"/>
                    </a:lnTo>
                    <a:lnTo>
                      <a:pt x="2809" y="620"/>
                    </a:lnTo>
                    <a:lnTo>
                      <a:pt x="2809" y="617"/>
                    </a:lnTo>
                    <a:lnTo>
                      <a:pt x="2809" y="615"/>
                    </a:lnTo>
                    <a:lnTo>
                      <a:pt x="2814" y="610"/>
                    </a:lnTo>
                    <a:lnTo>
                      <a:pt x="2821" y="604"/>
                    </a:lnTo>
                    <a:lnTo>
                      <a:pt x="2825" y="602"/>
                    </a:lnTo>
                    <a:lnTo>
                      <a:pt x="2827" y="598"/>
                    </a:lnTo>
                    <a:lnTo>
                      <a:pt x="2828" y="596"/>
                    </a:lnTo>
                    <a:lnTo>
                      <a:pt x="2828" y="592"/>
                    </a:lnTo>
                    <a:lnTo>
                      <a:pt x="2825" y="587"/>
                    </a:lnTo>
                    <a:lnTo>
                      <a:pt x="2820" y="582"/>
                    </a:lnTo>
                    <a:lnTo>
                      <a:pt x="2814" y="577"/>
                    </a:lnTo>
                    <a:lnTo>
                      <a:pt x="2811" y="572"/>
                    </a:lnTo>
                    <a:lnTo>
                      <a:pt x="2807" y="567"/>
                    </a:lnTo>
                    <a:lnTo>
                      <a:pt x="2806" y="559"/>
                    </a:lnTo>
                    <a:lnTo>
                      <a:pt x="2805" y="555"/>
                    </a:lnTo>
                    <a:lnTo>
                      <a:pt x="2803" y="553"/>
                    </a:lnTo>
                    <a:lnTo>
                      <a:pt x="2801" y="552"/>
                    </a:lnTo>
                    <a:lnTo>
                      <a:pt x="2799" y="551"/>
                    </a:lnTo>
                    <a:lnTo>
                      <a:pt x="2795" y="551"/>
                    </a:lnTo>
                    <a:lnTo>
                      <a:pt x="2790" y="552"/>
                    </a:lnTo>
                    <a:lnTo>
                      <a:pt x="2787" y="554"/>
                    </a:lnTo>
                    <a:lnTo>
                      <a:pt x="2783" y="557"/>
                    </a:lnTo>
                    <a:lnTo>
                      <a:pt x="2778" y="559"/>
                    </a:lnTo>
                    <a:lnTo>
                      <a:pt x="2774" y="561"/>
                    </a:lnTo>
                    <a:lnTo>
                      <a:pt x="2769" y="561"/>
                    </a:lnTo>
                    <a:lnTo>
                      <a:pt x="2765" y="560"/>
                    </a:lnTo>
                    <a:lnTo>
                      <a:pt x="2762" y="559"/>
                    </a:lnTo>
                    <a:lnTo>
                      <a:pt x="2759" y="557"/>
                    </a:lnTo>
                    <a:lnTo>
                      <a:pt x="2758" y="554"/>
                    </a:lnTo>
                    <a:lnTo>
                      <a:pt x="2758" y="551"/>
                    </a:lnTo>
                    <a:lnTo>
                      <a:pt x="2759" y="542"/>
                    </a:lnTo>
                    <a:lnTo>
                      <a:pt x="2762" y="532"/>
                    </a:lnTo>
                    <a:lnTo>
                      <a:pt x="2763" y="520"/>
                    </a:lnTo>
                    <a:lnTo>
                      <a:pt x="2764" y="504"/>
                    </a:lnTo>
                    <a:lnTo>
                      <a:pt x="2764" y="497"/>
                    </a:lnTo>
                    <a:lnTo>
                      <a:pt x="2765" y="489"/>
                    </a:lnTo>
                    <a:lnTo>
                      <a:pt x="2768" y="482"/>
                    </a:lnTo>
                    <a:lnTo>
                      <a:pt x="2771" y="473"/>
                    </a:lnTo>
                    <a:lnTo>
                      <a:pt x="2775" y="467"/>
                    </a:lnTo>
                    <a:lnTo>
                      <a:pt x="2780" y="461"/>
                    </a:lnTo>
                    <a:lnTo>
                      <a:pt x="2786" y="456"/>
                    </a:lnTo>
                    <a:lnTo>
                      <a:pt x="2792" y="452"/>
                    </a:lnTo>
                    <a:lnTo>
                      <a:pt x="2802" y="446"/>
                    </a:lnTo>
                    <a:lnTo>
                      <a:pt x="2813" y="440"/>
                    </a:lnTo>
                    <a:lnTo>
                      <a:pt x="2822" y="434"/>
                    </a:lnTo>
                    <a:lnTo>
                      <a:pt x="2831" y="427"/>
                    </a:lnTo>
                    <a:lnTo>
                      <a:pt x="2834" y="423"/>
                    </a:lnTo>
                    <a:lnTo>
                      <a:pt x="2835" y="422"/>
                    </a:lnTo>
                    <a:lnTo>
                      <a:pt x="2834" y="421"/>
                    </a:lnTo>
                    <a:lnTo>
                      <a:pt x="2832" y="420"/>
                    </a:lnTo>
                    <a:lnTo>
                      <a:pt x="2828" y="419"/>
                    </a:lnTo>
                    <a:lnTo>
                      <a:pt x="2825" y="417"/>
                    </a:lnTo>
                    <a:lnTo>
                      <a:pt x="2816" y="417"/>
                    </a:lnTo>
                    <a:lnTo>
                      <a:pt x="2808" y="417"/>
                    </a:lnTo>
                    <a:lnTo>
                      <a:pt x="2802" y="417"/>
                    </a:lnTo>
                    <a:lnTo>
                      <a:pt x="2796" y="417"/>
                    </a:lnTo>
                    <a:lnTo>
                      <a:pt x="2790" y="416"/>
                    </a:lnTo>
                    <a:lnTo>
                      <a:pt x="2787" y="415"/>
                    </a:lnTo>
                    <a:lnTo>
                      <a:pt x="2782" y="413"/>
                    </a:lnTo>
                    <a:lnTo>
                      <a:pt x="2776" y="410"/>
                    </a:lnTo>
                    <a:lnTo>
                      <a:pt x="2770" y="410"/>
                    </a:lnTo>
                    <a:lnTo>
                      <a:pt x="2763" y="410"/>
                    </a:lnTo>
                    <a:lnTo>
                      <a:pt x="2755" y="413"/>
                    </a:lnTo>
                    <a:lnTo>
                      <a:pt x="2745" y="416"/>
                    </a:lnTo>
                    <a:lnTo>
                      <a:pt x="2736" y="421"/>
                    </a:lnTo>
                    <a:lnTo>
                      <a:pt x="2725" y="423"/>
                    </a:lnTo>
                    <a:lnTo>
                      <a:pt x="2714" y="426"/>
                    </a:lnTo>
                    <a:lnTo>
                      <a:pt x="2704" y="426"/>
                    </a:lnTo>
                    <a:lnTo>
                      <a:pt x="2694" y="425"/>
                    </a:lnTo>
                    <a:lnTo>
                      <a:pt x="2687" y="422"/>
                    </a:lnTo>
                    <a:lnTo>
                      <a:pt x="2680" y="420"/>
                    </a:lnTo>
                    <a:lnTo>
                      <a:pt x="2671" y="419"/>
                    </a:lnTo>
                    <a:lnTo>
                      <a:pt x="2663" y="420"/>
                    </a:lnTo>
                    <a:lnTo>
                      <a:pt x="2654" y="421"/>
                    </a:lnTo>
                    <a:lnTo>
                      <a:pt x="2646" y="421"/>
                    </a:lnTo>
                    <a:lnTo>
                      <a:pt x="2639" y="419"/>
                    </a:lnTo>
                    <a:lnTo>
                      <a:pt x="2635" y="416"/>
                    </a:lnTo>
                    <a:lnTo>
                      <a:pt x="2631" y="412"/>
                    </a:lnTo>
                    <a:lnTo>
                      <a:pt x="2629" y="408"/>
                    </a:lnTo>
                    <a:lnTo>
                      <a:pt x="2625" y="404"/>
                    </a:lnTo>
                    <a:lnTo>
                      <a:pt x="2622" y="402"/>
                    </a:lnTo>
                    <a:lnTo>
                      <a:pt x="2618" y="401"/>
                    </a:lnTo>
                    <a:lnTo>
                      <a:pt x="2614" y="402"/>
                    </a:lnTo>
                    <a:lnTo>
                      <a:pt x="2611" y="403"/>
                    </a:lnTo>
                    <a:lnTo>
                      <a:pt x="2608" y="407"/>
                    </a:lnTo>
                    <a:lnTo>
                      <a:pt x="2607" y="413"/>
                    </a:lnTo>
                    <a:lnTo>
                      <a:pt x="2606" y="420"/>
                    </a:lnTo>
                    <a:lnTo>
                      <a:pt x="2602" y="426"/>
                    </a:lnTo>
                    <a:lnTo>
                      <a:pt x="2599" y="432"/>
                    </a:lnTo>
                    <a:lnTo>
                      <a:pt x="2595" y="438"/>
                    </a:lnTo>
                    <a:lnTo>
                      <a:pt x="2592" y="444"/>
                    </a:lnTo>
                    <a:lnTo>
                      <a:pt x="2591" y="451"/>
                    </a:lnTo>
                    <a:lnTo>
                      <a:pt x="2591" y="459"/>
                    </a:lnTo>
                    <a:lnTo>
                      <a:pt x="2592" y="466"/>
                    </a:lnTo>
                    <a:lnTo>
                      <a:pt x="2595" y="473"/>
                    </a:lnTo>
                    <a:lnTo>
                      <a:pt x="2599" y="483"/>
                    </a:lnTo>
                    <a:lnTo>
                      <a:pt x="2604" y="492"/>
                    </a:lnTo>
                    <a:lnTo>
                      <a:pt x="2607" y="502"/>
                    </a:lnTo>
                    <a:lnTo>
                      <a:pt x="2612" y="511"/>
                    </a:lnTo>
                    <a:lnTo>
                      <a:pt x="2614" y="521"/>
                    </a:lnTo>
                    <a:lnTo>
                      <a:pt x="2616" y="529"/>
                    </a:lnTo>
                    <a:lnTo>
                      <a:pt x="2616" y="538"/>
                    </a:lnTo>
                    <a:lnTo>
                      <a:pt x="2613" y="546"/>
                    </a:lnTo>
                    <a:lnTo>
                      <a:pt x="2610" y="552"/>
                    </a:lnTo>
                    <a:lnTo>
                      <a:pt x="2605" y="558"/>
                    </a:lnTo>
                    <a:lnTo>
                      <a:pt x="2598" y="563"/>
                    </a:lnTo>
                    <a:lnTo>
                      <a:pt x="2587" y="571"/>
                    </a:lnTo>
                    <a:lnTo>
                      <a:pt x="2576" y="580"/>
                    </a:lnTo>
                    <a:lnTo>
                      <a:pt x="2570" y="586"/>
                    </a:lnTo>
                    <a:lnTo>
                      <a:pt x="2566" y="590"/>
                    </a:lnTo>
                    <a:lnTo>
                      <a:pt x="2560" y="592"/>
                    </a:lnTo>
                    <a:lnTo>
                      <a:pt x="2555" y="592"/>
                    </a:lnTo>
                    <a:lnTo>
                      <a:pt x="2550" y="591"/>
                    </a:lnTo>
                    <a:lnTo>
                      <a:pt x="2545" y="589"/>
                    </a:lnTo>
                    <a:lnTo>
                      <a:pt x="2541" y="584"/>
                    </a:lnTo>
                    <a:lnTo>
                      <a:pt x="2536" y="578"/>
                    </a:lnTo>
                    <a:lnTo>
                      <a:pt x="2531" y="572"/>
                    </a:lnTo>
                    <a:lnTo>
                      <a:pt x="2526" y="568"/>
                    </a:lnTo>
                    <a:lnTo>
                      <a:pt x="2522" y="566"/>
                    </a:lnTo>
                    <a:lnTo>
                      <a:pt x="2517" y="565"/>
                    </a:lnTo>
                    <a:lnTo>
                      <a:pt x="2511" y="566"/>
                    </a:lnTo>
                    <a:lnTo>
                      <a:pt x="2507" y="570"/>
                    </a:lnTo>
                    <a:lnTo>
                      <a:pt x="2501" y="576"/>
                    </a:lnTo>
                    <a:lnTo>
                      <a:pt x="2494" y="583"/>
                    </a:lnTo>
                    <a:lnTo>
                      <a:pt x="2475" y="598"/>
                    </a:lnTo>
                    <a:lnTo>
                      <a:pt x="2459" y="610"/>
                    </a:lnTo>
                    <a:lnTo>
                      <a:pt x="2453" y="615"/>
                    </a:lnTo>
                    <a:lnTo>
                      <a:pt x="2448" y="621"/>
                    </a:lnTo>
                    <a:lnTo>
                      <a:pt x="2446" y="628"/>
                    </a:lnTo>
                    <a:lnTo>
                      <a:pt x="2446" y="634"/>
                    </a:lnTo>
                    <a:lnTo>
                      <a:pt x="2448" y="641"/>
                    </a:lnTo>
                    <a:lnTo>
                      <a:pt x="2452" y="648"/>
                    </a:lnTo>
                    <a:lnTo>
                      <a:pt x="2457" y="656"/>
                    </a:lnTo>
                    <a:lnTo>
                      <a:pt x="2465" y="664"/>
                    </a:lnTo>
                    <a:lnTo>
                      <a:pt x="2468" y="667"/>
                    </a:lnTo>
                    <a:lnTo>
                      <a:pt x="2471" y="671"/>
                    </a:lnTo>
                    <a:lnTo>
                      <a:pt x="2473" y="675"/>
                    </a:lnTo>
                    <a:lnTo>
                      <a:pt x="2473" y="679"/>
                    </a:lnTo>
                    <a:lnTo>
                      <a:pt x="2473" y="686"/>
                    </a:lnTo>
                    <a:lnTo>
                      <a:pt x="2472" y="694"/>
                    </a:lnTo>
                    <a:lnTo>
                      <a:pt x="2469" y="705"/>
                    </a:lnTo>
                    <a:lnTo>
                      <a:pt x="2466" y="719"/>
                    </a:lnTo>
                    <a:lnTo>
                      <a:pt x="2463" y="735"/>
                    </a:lnTo>
                    <a:lnTo>
                      <a:pt x="2460" y="747"/>
                    </a:lnTo>
                    <a:lnTo>
                      <a:pt x="2457" y="751"/>
                    </a:lnTo>
                    <a:lnTo>
                      <a:pt x="2455" y="757"/>
                    </a:lnTo>
                    <a:lnTo>
                      <a:pt x="2452" y="762"/>
                    </a:lnTo>
                    <a:lnTo>
                      <a:pt x="2447" y="767"/>
                    </a:lnTo>
                    <a:lnTo>
                      <a:pt x="2435" y="778"/>
                    </a:lnTo>
                    <a:lnTo>
                      <a:pt x="2422" y="787"/>
                    </a:lnTo>
                    <a:lnTo>
                      <a:pt x="2410" y="798"/>
                    </a:lnTo>
                    <a:lnTo>
                      <a:pt x="2400" y="807"/>
                    </a:lnTo>
                    <a:lnTo>
                      <a:pt x="2392" y="818"/>
                    </a:lnTo>
                    <a:lnTo>
                      <a:pt x="2381" y="831"/>
                    </a:lnTo>
                    <a:lnTo>
                      <a:pt x="2371" y="842"/>
                    </a:lnTo>
                    <a:lnTo>
                      <a:pt x="2360" y="849"/>
                    </a:lnTo>
                    <a:lnTo>
                      <a:pt x="2349" y="856"/>
                    </a:lnTo>
                    <a:lnTo>
                      <a:pt x="2339" y="862"/>
                    </a:lnTo>
                    <a:lnTo>
                      <a:pt x="2335" y="866"/>
                    </a:lnTo>
                    <a:lnTo>
                      <a:pt x="2331" y="869"/>
                    </a:lnTo>
                    <a:lnTo>
                      <a:pt x="2328" y="874"/>
                    </a:lnTo>
                    <a:lnTo>
                      <a:pt x="2327" y="880"/>
                    </a:lnTo>
                    <a:lnTo>
                      <a:pt x="2322" y="889"/>
                    </a:lnTo>
                    <a:lnTo>
                      <a:pt x="2318" y="900"/>
                    </a:lnTo>
                    <a:lnTo>
                      <a:pt x="2312" y="908"/>
                    </a:lnTo>
                    <a:lnTo>
                      <a:pt x="2306" y="913"/>
                    </a:lnTo>
                    <a:lnTo>
                      <a:pt x="2301" y="917"/>
                    </a:lnTo>
                    <a:lnTo>
                      <a:pt x="2292" y="920"/>
                    </a:lnTo>
                    <a:lnTo>
                      <a:pt x="2286" y="923"/>
                    </a:lnTo>
                    <a:lnTo>
                      <a:pt x="2280" y="927"/>
                    </a:lnTo>
                    <a:lnTo>
                      <a:pt x="2276" y="931"/>
                    </a:lnTo>
                    <a:lnTo>
                      <a:pt x="2271" y="936"/>
                    </a:lnTo>
                    <a:lnTo>
                      <a:pt x="2268" y="938"/>
                    </a:lnTo>
                    <a:lnTo>
                      <a:pt x="2265" y="939"/>
                    </a:lnTo>
                    <a:lnTo>
                      <a:pt x="2264" y="939"/>
                    </a:lnTo>
                    <a:lnTo>
                      <a:pt x="2261" y="939"/>
                    </a:lnTo>
                    <a:lnTo>
                      <a:pt x="2257" y="936"/>
                    </a:lnTo>
                    <a:lnTo>
                      <a:pt x="2253" y="931"/>
                    </a:lnTo>
                    <a:lnTo>
                      <a:pt x="2249" y="926"/>
                    </a:lnTo>
                    <a:lnTo>
                      <a:pt x="2246" y="923"/>
                    </a:lnTo>
                    <a:lnTo>
                      <a:pt x="2242" y="921"/>
                    </a:lnTo>
                    <a:lnTo>
                      <a:pt x="2239" y="921"/>
                    </a:lnTo>
                    <a:lnTo>
                      <a:pt x="2236" y="921"/>
                    </a:lnTo>
                    <a:lnTo>
                      <a:pt x="2235" y="923"/>
                    </a:lnTo>
                    <a:lnTo>
                      <a:pt x="2234" y="925"/>
                    </a:lnTo>
                    <a:lnTo>
                      <a:pt x="2233" y="927"/>
                    </a:lnTo>
                    <a:lnTo>
                      <a:pt x="2232" y="933"/>
                    </a:lnTo>
                    <a:lnTo>
                      <a:pt x="2230" y="942"/>
                    </a:lnTo>
                    <a:lnTo>
                      <a:pt x="2228" y="949"/>
                    </a:lnTo>
                    <a:lnTo>
                      <a:pt x="2226" y="954"/>
                    </a:lnTo>
                    <a:lnTo>
                      <a:pt x="2223" y="958"/>
                    </a:lnTo>
                    <a:lnTo>
                      <a:pt x="2219" y="964"/>
                    </a:lnTo>
                    <a:lnTo>
                      <a:pt x="2217" y="968"/>
                    </a:lnTo>
                    <a:lnTo>
                      <a:pt x="2216" y="974"/>
                    </a:lnTo>
                    <a:lnTo>
                      <a:pt x="2215" y="982"/>
                    </a:lnTo>
                    <a:lnTo>
                      <a:pt x="2215" y="989"/>
                    </a:lnTo>
                    <a:lnTo>
                      <a:pt x="2215" y="1006"/>
                    </a:lnTo>
                    <a:lnTo>
                      <a:pt x="2215" y="1021"/>
                    </a:lnTo>
                    <a:lnTo>
                      <a:pt x="2214" y="1034"/>
                    </a:lnTo>
                    <a:lnTo>
                      <a:pt x="2210" y="1046"/>
                    </a:lnTo>
                    <a:lnTo>
                      <a:pt x="2207" y="1056"/>
                    </a:lnTo>
                    <a:lnTo>
                      <a:pt x="2203" y="1065"/>
                    </a:lnTo>
                    <a:lnTo>
                      <a:pt x="2201" y="1078"/>
                    </a:lnTo>
                    <a:lnTo>
                      <a:pt x="2200" y="1096"/>
                    </a:lnTo>
                    <a:lnTo>
                      <a:pt x="2200" y="1114"/>
                    </a:lnTo>
                    <a:lnTo>
                      <a:pt x="2201" y="1127"/>
                    </a:lnTo>
                    <a:lnTo>
                      <a:pt x="2201" y="1132"/>
                    </a:lnTo>
                    <a:lnTo>
                      <a:pt x="2203" y="1135"/>
                    </a:lnTo>
                    <a:lnTo>
                      <a:pt x="2204" y="1140"/>
                    </a:lnTo>
                    <a:lnTo>
                      <a:pt x="2207" y="1144"/>
                    </a:lnTo>
                    <a:lnTo>
                      <a:pt x="2213" y="1152"/>
                    </a:lnTo>
                    <a:lnTo>
                      <a:pt x="2220" y="1160"/>
                    </a:lnTo>
                    <a:lnTo>
                      <a:pt x="2227" y="1171"/>
                    </a:lnTo>
                    <a:lnTo>
                      <a:pt x="2232" y="1183"/>
                    </a:lnTo>
                    <a:lnTo>
                      <a:pt x="2234" y="1194"/>
                    </a:lnTo>
                    <a:lnTo>
                      <a:pt x="2235" y="1203"/>
                    </a:lnTo>
                    <a:lnTo>
                      <a:pt x="2235" y="1213"/>
                    </a:lnTo>
                    <a:lnTo>
                      <a:pt x="2233" y="1222"/>
                    </a:lnTo>
                    <a:lnTo>
                      <a:pt x="2232" y="1233"/>
                    </a:lnTo>
                    <a:lnTo>
                      <a:pt x="2229" y="1244"/>
                    </a:lnTo>
                    <a:lnTo>
                      <a:pt x="2229" y="1248"/>
                    </a:lnTo>
                    <a:lnTo>
                      <a:pt x="2229" y="1253"/>
                    </a:lnTo>
                    <a:lnTo>
                      <a:pt x="2229" y="1258"/>
                    </a:lnTo>
                    <a:lnTo>
                      <a:pt x="2230" y="1263"/>
                    </a:lnTo>
                    <a:lnTo>
                      <a:pt x="2232" y="1266"/>
                    </a:lnTo>
                    <a:lnTo>
                      <a:pt x="2234" y="1270"/>
                    </a:lnTo>
                    <a:lnTo>
                      <a:pt x="2236" y="1272"/>
                    </a:lnTo>
                    <a:lnTo>
                      <a:pt x="2239" y="1274"/>
                    </a:lnTo>
                    <a:lnTo>
                      <a:pt x="2243" y="1278"/>
                    </a:lnTo>
                    <a:lnTo>
                      <a:pt x="2247" y="1284"/>
                    </a:lnTo>
                    <a:lnTo>
                      <a:pt x="2249" y="1290"/>
                    </a:lnTo>
                    <a:lnTo>
                      <a:pt x="2251" y="1298"/>
                    </a:lnTo>
                    <a:lnTo>
                      <a:pt x="2249" y="1302"/>
                    </a:lnTo>
                    <a:lnTo>
                      <a:pt x="2248" y="1305"/>
                    </a:lnTo>
                    <a:lnTo>
                      <a:pt x="2247" y="1308"/>
                    </a:lnTo>
                    <a:lnTo>
                      <a:pt x="2246" y="1309"/>
                    </a:lnTo>
                    <a:lnTo>
                      <a:pt x="2241" y="1311"/>
                    </a:lnTo>
                    <a:lnTo>
                      <a:pt x="2235" y="1314"/>
                    </a:lnTo>
                    <a:lnTo>
                      <a:pt x="2233" y="1315"/>
                    </a:lnTo>
                    <a:lnTo>
                      <a:pt x="2230" y="1316"/>
                    </a:lnTo>
                    <a:lnTo>
                      <a:pt x="2228" y="1318"/>
                    </a:lnTo>
                    <a:lnTo>
                      <a:pt x="2227" y="1322"/>
                    </a:lnTo>
                    <a:lnTo>
                      <a:pt x="2226" y="1328"/>
                    </a:lnTo>
                    <a:lnTo>
                      <a:pt x="2226" y="1336"/>
                    </a:lnTo>
                    <a:lnTo>
                      <a:pt x="2224" y="1347"/>
                    </a:lnTo>
                    <a:lnTo>
                      <a:pt x="2224" y="1359"/>
                    </a:lnTo>
                    <a:lnTo>
                      <a:pt x="2222" y="1371"/>
                    </a:lnTo>
                    <a:lnTo>
                      <a:pt x="2219" y="1380"/>
                    </a:lnTo>
                    <a:lnTo>
                      <a:pt x="2216" y="1383"/>
                    </a:lnTo>
                    <a:lnTo>
                      <a:pt x="2214" y="1385"/>
                    </a:lnTo>
                    <a:lnTo>
                      <a:pt x="2210" y="1386"/>
                    </a:lnTo>
                    <a:lnTo>
                      <a:pt x="2207" y="1386"/>
                    </a:lnTo>
                    <a:lnTo>
                      <a:pt x="2200" y="1386"/>
                    </a:lnTo>
                    <a:lnTo>
                      <a:pt x="2191" y="1384"/>
                    </a:lnTo>
                    <a:lnTo>
                      <a:pt x="2188" y="1383"/>
                    </a:lnTo>
                    <a:lnTo>
                      <a:pt x="2184" y="1383"/>
                    </a:lnTo>
                    <a:lnTo>
                      <a:pt x="2180" y="1384"/>
                    </a:lnTo>
                    <a:lnTo>
                      <a:pt x="2177" y="1385"/>
                    </a:lnTo>
                    <a:lnTo>
                      <a:pt x="2170" y="1389"/>
                    </a:lnTo>
                    <a:lnTo>
                      <a:pt x="2163" y="1395"/>
                    </a:lnTo>
                    <a:lnTo>
                      <a:pt x="2159" y="1398"/>
                    </a:lnTo>
                    <a:lnTo>
                      <a:pt x="2157" y="1400"/>
                    </a:lnTo>
                    <a:lnTo>
                      <a:pt x="2153" y="1402"/>
                    </a:lnTo>
                    <a:lnTo>
                      <a:pt x="2150" y="1402"/>
                    </a:lnTo>
                    <a:lnTo>
                      <a:pt x="2142" y="1403"/>
                    </a:lnTo>
                    <a:lnTo>
                      <a:pt x="2135" y="1403"/>
                    </a:lnTo>
                    <a:lnTo>
                      <a:pt x="2132" y="1404"/>
                    </a:lnTo>
                    <a:lnTo>
                      <a:pt x="2127" y="1406"/>
                    </a:lnTo>
                    <a:lnTo>
                      <a:pt x="2123" y="1410"/>
                    </a:lnTo>
                    <a:lnTo>
                      <a:pt x="2119" y="1414"/>
                    </a:lnTo>
                    <a:lnTo>
                      <a:pt x="2112" y="1423"/>
                    </a:lnTo>
                    <a:lnTo>
                      <a:pt x="2106" y="1429"/>
                    </a:lnTo>
                    <a:lnTo>
                      <a:pt x="2102" y="1431"/>
                    </a:lnTo>
                    <a:lnTo>
                      <a:pt x="2098" y="1431"/>
                    </a:lnTo>
                    <a:lnTo>
                      <a:pt x="2095" y="1433"/>
                    </a:lnTo>
                    <a:lnTo>
                      <a:pt x="2091" y="1431"/>
                    </a:lnTo>
                    <a:lnTo>
                      <a:pt x="2084" y="1429"/>
                    </a:lnTo>
                    <a:lnTo>
                      <a:pt x="2077" y="1423"/>
                    </a:lnTo>
                    <a:lnTo>
                      <a:pt x="2072" y="1417"/>
                    </a:lnTo>
                    <a:lnTo>
                      <a:pt x="2071" y="1412"/>
                    </a:lnTo>
                    <a:lnTo>
                      <a:pt x="2070" y="1406"/>
                    </a:lnTo>
                    <a:lnTo>
                      <a:pt x="2071" y="1402"/>
                    </a:lnTo>
                    <a:lnTo>
                      <a:pt x="2072" y="1396"/>
                    </a:lnTo>
                    <a:lnTo>
                      <a:pt x="2073" y="1389"/>
                    </a:lnTo>
                    <a:lnTo>
                      <a:pt x="2073" y="1380"/>
                    </a:lnTo>
                    <a:lnTo>
                      <a:pt x="2072" y="1374"/>
                    </a:lnTo>
                    <a:lnTo>
                      <a:pt x="2071" y="1371"/>
                    </a:lnTo>
                    <a:lnTo>
                      <a:pt x="2069" y="1368"/>
                    </a:lnTo>
                    <a:lnTo>
                      <a:pt x="2065" y="1367"/>
                    </a:lnTo>
                    <a:lnTo>
                      <a:pt x="2062" y="1367"/>
                    </a:lnTo>
                    <a:lnTo>
                      <a:pt x="2053" y="1367"/>
                    </a:lnTo>
                    <a:lnTo>
                      <a:pt x="2045" y="1368"/>
                    </a:lnTo>
                    <a:lnTo>
                      <a:pt x="2033" y="1374"/>
                    </a:lnTo>
                    <a:lnTo>
                      <a:pt x="2019" y="1381"/>
                    </a:lnTo>
                    <a:lnTo>
                      <a:pt x="2002" y="1391"/>
                    </a:lnTo>
                    <a:lnTo>
                      <a:pt x="1987" y="1399"/>
                    </a:lnTo>
                    <a:lnTo>
                      <a:pt x="1975" y="1405"/>
                    </a:lnTo>
                    <a:lnTo>
                      <a:pt x="1964" y="1410"/>
                    </a:lnTo>
                    <a:lnTo>
                      <a:pt x="1953" y="1412"/>
                    </a:lnTo>
                    <a:lnTo>
                      <a:pt x="1942" y="1414"/>
                    </a:lnTo>
                    <a:lnTo>
                      <a:pt x="1934" y="1416"/>
                    </a:lnTo>
                    <a:lnTo>
                      <a:pt x="1926" y="1419"/>
                    </a:lnTo>
                    <a:lnTo>
                      <a:pt x="1919" y="1425"/>
                    </a:lnTo>
                    <a:lnTo>
                      <a:pt x="1911" y="1431"/>
                    </a:lnTo>
                    <a:lnTo>
                      <a:pt x="1896" y="1446"/>
                    </a:lnTo>
                    <a:lnTo>
                      <a:pt x="1886" y="1458"/>
                    </a:lnTo>
                    <a:lnTo>
                      <a:pt x="1880" y="1466"/>
                    </a:lnTo>
                    <a:lnTo>
                      <a:pt x="1876" y="1472"/>
                    </a:lnTo>
                    <a:lnTo>
                      <a:pt x="1874" y="1473"/>
                    </a:lnTo>
                    <a:lnTo>
                      <a:pt x="1870" y="1475"/>
                    </a:lnTo>
                    <a:lnTo>
                      <a:pt x="1865" y="1475"/>
                    </a:lnTo>
                    <a:lnTo>
                      <a:pt x="1860" y="1475"/>
                    </a:lnTo>
                    <a:lnTo>
                      <a:pt x="1850" y="1474"/>
                    </a:lnTo>
                    <a:lnTo>
                      <a:pt x="1842" y="1472"/>
                    </a:lnTo>
                    <a:lnTo>
                      <a:pt x="1835" y="1468"/>
                    </a:lnTo>
                    <a:lnTo>
                      <a:pt x="1826" y="1463"/>
                    </a:lnTo>
                    <a:lnTo>
                      <a:pt x="1820" y="1460"/>
                    </a:lnTo>
                    <a:lnTo>
                      <a:pt x="1816" y="1458"/>
                    </a:lnTo>
                    <a:lnTo>
                      <a:pt x="1810" y="1458"/>
                    </a:lnTo>
                    <a:lnTo>
                      <a:pt x="1805" y="1458"/>
                    </a:lnTo>
                    <a:lnTo>
                      <a:pt x="1800" y="1459"/>
                    </a:lnTo>
                    <a:lnTo>
                      <a:pt x="1797" y="1461"/>
                    </a:lnTo>
                    <a:lnTo>
                      <a:pt x="1792" y="1465"/>
                    </a:lnTo>
                    <a:lnTo>
                      <a:pt x="1789" y="1469"/>
                    </a:lnTo>
                    <a:lnTo>
                      <a:pt x="1786" y="1473"/>
                    </a:lnTo>
                    <a:lnTo>
                      <a:pt x="1782" y="1477"/>
                    </a:lnTo>
                    <a:lnTo>
                      <a:pt x="1779" y="1479"/>
                    </a:lnTo>
                    <a:lnTo>
                      <a:pt x="1775" y="1480"/>
                    </a:lnTo>
                    <a:lnTo>
                      <a:pt x="1770" y="1480"/>
                    </a:lnTo>
                    <a:lnTo>
                      <a:pt x="1767" y="1479"/>
                    </a:lnTo>
                    <a:lnTo>
                      <a:pt x="1763" y="1477"/>
                    </a:lnTo>
                    <a:lnTo>
                      <a:pt x="1758" y="1473"/>
                    </a:lnTo>
                    <a:lnTo>
                      <a:pt x="1755" y="1468"/>
                    </a:lnTo>
                    <a:lnTo>
                      <a:pt x="1751" y="1461"/>
                    </a:lnTo>
                    <a:lnTo>
                      <a:pt x="1748" y="1452"/>
                    </a:lnTo>
                    <a:lnTo>
                      <a:pt x="1744" y="1443"/>
                    </a:lnTo>
                    <a:lnTo>
                      <a:pt x="1738" y="1424"/>
                    </a:lnTo>
                    <a:lnTo>
                      <a:pt x="1732" y="1411"/>
                    </a:lnTo>
                    <a:lnTo>
                      <a:pt x="1730" y="1408"/>
                    </a:lnTo>
                    <a:lnTo>
                      <a:pt x="1728" y="1404"/>
                    </a:lnTo>
                    <a:lnTo>
                      <a:pt x="1724" y="1403"/>
                    </a:lnTo>
                    <a:lnTo>
                      <a:pt x="1720" y="1402"/>
                    </a:lnTo>
                    <a:lnTo>
                      <a:pt x="1710" y="1402"/>
                    </a:lnTo>
                    <a:lnTo>
                      <a:pt x="1697" y="1404"/>
                    </a:lnTo>
                    <a:lnTo>
                      <a:pt x="1690" y="1404"/>
                    </a:lnTo>
                    <a:lnTo>
                      <a:pt x="1685" y="1404"/>
                    </a:lnTo>
                    <a:lnTo>
                      <a:pt x="1681" y="1403"/>
                    </a:lnTo>
                    <a:lnTo>
                      <a:pt x="1678" y="1400"/>
                    </a:lnTo>
                    <a:lnTo>
                      <a:pt x="1674" y="1392"/>
                    </a:lnTo>
                    <a:lnTo>
                      <a:pt x="1671" y="1383"/>
                    </a:lnTo>
                    <a:lnTo>
                      <a:pt x="1667" y="1372"/>
                    </a:lnTo>
                    <a:lnTo>
                      <a:pt x="1665" y="1362"/>
                    </a:lnTo>
                    <a:lnTo>
                      <a:pt x="1665" y="1359"/>
                    </a:lnTo>
                    <a:lnTo>
                      <a:pt x="1666" y="1356"/>
                    </a:lnTo>
                    <a:lnTo>
                      <a:pt x="1667" y="1354"/>
                    </a:lnTo>
                    <a:lnTo>
                      <a:pt x="1671" y="1353"/>
                    </a:lnTo>
                    <a:lnTo>
                      <a:pt x="1675" y="1353"/>
                    </a:lnTo>
                    <a:lnTo>
                      <a:pt x="1680" y="1355"/>
                    </a:lnTo>
                    <a:lnTo>
                      <a:pt x="1685" y="1358"/>
                    </a:lnTo>
                    <a:lnTo>
                      <a:pt x="1690" y="1361"/>
                    </a:lnTo>
                    <a:lnTo>
                      <a:pt x="1693" y="1362"/>
                    </a:lnTo>
                    <a:lnTo>
                      <a:pt x="1697" y="1364"/>
                    </a:lnTo>
                    <a:lnTo>
                      <a:pt x="1698" y="1362"/>
                    </a:lnTo>
                    <a:lnTo>
                      <a:pt x="1700" y="1361"/>
                    </a:lnTo>
                    <a:lnTo>
                      <a:pt x="1700" y="1359"/>
                    </a:lnTo>
                    <a:lnTo>
                      <a:pt x="1701" y="1355"/>
                    </a:lnTo>
                    <a:lnTo>
                      <a:pt x="1703" y="1348"/>
                    </a:lnTo>
                    <a:lnTo>
                      <a:pt x="1701" y="1342"/>
                    </a:lnTo>
                    <a:lnTo>
                      <a:pt x="1698" y="1336"/>
                    </a:lnTo>
                    <a:lnTo>
                      <a:pt x="1694" y="1332"/>
                    </a:lnTo>
                    <a:lnTo>
                      <a:pt x="1685" y="1321"/>
                    </a:lnTo>
                    <a:lnTo>
                      <a:pt x="1673" y="1310"/>
                    </a:lnTo>
                    <a:lnTo>
                      <a:pt x="1668" y="1303"/>
                    </a:lnTo>
                    <a:lnTo>
                      <a:pt x="1663" y="1295"/>
                    </a:lnTo>
                    <a:lnTo>
                      <a:pt x="1661" y="1291"/>
                    </a:lnTo>
                    <a:lnTo>
                      <a:pt x="1659" y="1288"/>
                    </a:lnTo>
                    <a:lnTo>
                      <a:pt x="1654" y="1284"/>
                    </a:lnTo>
                    <a:lnTo>
                      <a:pt x="1648" y="1282"/>
                    </a:lnTo>
                    <a:lnTo>
                      <a:pt x="1646" y="1282"/>
                    </a:lnTo>
                    <a:lnTo>
                      <a:pt x="1644" y="1279"/>
                    </a:lnTo>
                    <a:lnTo>
                      <a:pt x="1643" y="1278"/>
                    </a:lnTo>
                    <a:lnTo>
                      <a:pt x="1642" y="1276"/>
                    </a:lnTo>
                    <a:lnTo>
                      <a:pt x="1642" y="1269"/>
                    </a:lnTo>
                    <a:lnTo>
                      <a:pt x="1644" y="1261"/>
                    </a:lnTo>
                    <a:lnTo>
                      <a:pt x="1644" y="1260"/>
                    </a:lnTo>
                    <a:lnTo>
                      <a:pt x="1642" y="1259"/>
                    </a:lnTo>
                    <a:lnTo>
                      <a:pt x="1640" y="1258"/>
                    </a:lnTo>
                    <a:lnTo>
                      <a:pt x="1636" y="1257"/>
                    </a:lnTo>
                    <a:lnTo>
                      <a:pt x="1629" y="1257"/>
                    </a:lnTo>
                    <a:lnTo>
                      <a:pt x="1624" y="1255"/>
                    </a:lnTo>
                    <a:lnTo>
                      <a:pt x="1619" y="1254"/>
                    </a:lnTo>
                    <a:lnTo>
                      <a:pt x="1616" y="1252"/>
                    </a:lnTo>
                    <a:lnTo>
                      <a:pt x="1613" y="1250"/>
                    </a:lnTo>
                    <a:lnTo>
                      <a:pt x="1612" y="1247"/>
                    </a:lnTo>
                    <a:lnTo>
                      <a:pt x="1612" y="1244"/>
                    </a:lnTo>
                    <a:lnTo>
                      <a:pt x="1615" y="1240"/>
                    </a:lnTo>
                    <a:lnTo>
                      <a:pt x="1617" y="1236"/>
                    </a:lnTo>
                    <a:lnTo>
                      <a:pt x="1622" y="1232"/>
                    </a:lnTo>
                    <a:lnTo>
                      <a:pt x="1627" y="1227"/>
                    </a:lnTo>
                    <a:lnTo>
                      <a:pt x="1631" y="1222"/>
                    </a:lnTo>
                    <a:lnTo>
                      <a:pt x="1635" y="1216"/>
                    </a:lnTo>
                    <a:lnTo>
                      <a:pt x="1638" y="1210"/>
                    </a:lnTo>
                    <a:lnTo>
                      <a:pt x="1643" y="1198"/>
                    </a:lnTo>
                    <a:lnTo>
                      <a:pt x="1648" y="1185"/>
                    </a:lnTo>
                    <a:lnTo>
                      <a:pt x="1660" y="1170"/>
                    </a:lnTo>
                    <a:lnTo>
                      <a:pt x="1668" y="1163"/>
                    </a:lnTo>
                    <a:lnTo>
                      <a:pt x="1668" y="1159"/>
                    </a:lnTo>
                    <a:lnTo>
                      <a:pt x="1667" y="1157"/>
                    </a:lnTo>
                    <a:lnTo>
                      <a:pt x="1666" y="1154"/>
                    </a:lnTo>
                    <a:lnTo>
                      <a:pt x="1663" y="1152"/>
                    </a:lnTo>
                    <a:lnTo>
                      <a:pt x="1660" y="1150"/>
                    </a:lnTo>
                    <a:lnTo>
                      <a:pt x="1656" y="1148"/>
                    </a:lnTo>
                    <a:lnTo>
                      <a:pt x="1653" y="1147"/>
                    </a:lnTo>
                    <a:lnTo>
                      <a:pt x="1648" y="1147"/>
                    </a:lnTo>
                    <a:lnTo>
                      <a:pt x="1644" y="1148"/>
                    </a:lnTo>
                    <a:lnTo>
                      <a:pt x="1643" y="1151"/>
                    </a:lnTo>
                    <a:lnTo>
                      <a:pt x="1641" y="1154"/>
                    </a:lnTo>
                    <a:lnTo>
                      <a:pt x="1641" y="1158"/>
                    </a:lnTo>
                    <a:lnTo>
                      <a:pt x="1640" y="1163"/>
                    </a:lnTo>
                    <a:lnTo>
                      <a:pt x="1638" y="1166"/>
                    </a:lnTo>
                    <a:lnTo>
                      <a:pt x="1636" y="1169"/>
                    </a:lnTo>
                    <a:lnTo>
                      <a:pt x="1634" y="1171"/>
                    </a:lnTo>
                    <a:lnTo>
                      <a:pt x="1630" y="1172"/>
                    </a:lnTo>
                    <a:lnTo>
                      <a:pt x="1627" y="1173"/>
                    </a:lnTo>
                    <a:lnTo>
                      <a:pt x="1623" y="1173"/>
                    </a:lnTo>
                    <a:lnTo>
                      <a:pt x="1619" y="1172"/>
                    </a:lnTo>
                    <a:lnTo>
                      <a:pt x="1617" y="1170"/>
                    </a:lnTo>
                    <a:lnTo>
                      <a:pt x="1615" y="1167"/>
                    </a:lnTo>
                    <a:lnTo>
                      <a:pt x="1613" y="1165"/>
                    </a:lnTo>
                    <a:lnTo>
                      <a:pt x="1612" y="1160"/>
                    </a:lnTo>
                    <a:lnTo>
                      <a:pt x="1615" y="1150"/>
                    </a:lnTo>
                    <a:lnTo>
                      <a:pt x="1617" y="1139"/>
                    </a:lnTo>
                    <a:lnTo>
                      <a:pt x="1618" y="1133"/>
                    </a:lnTo>
                    <a:lnTo>
                      <a:pt x="1619" y="1127"/>
                    </a:lnTo>
                    <a:lnTo>
                      <a:pt x="1619" y="1122"/>
                    </a:lnTo>
                    <a:lnTo>
                      <a:pt x="1619" y="1116"/>
                    </a:lnTo>
                    <a:lnTo>
                      <a:pt x="1617" y="1113"/>
                    </a:lnTo>
                    <a:lnTo>
                      <a:pt x="1615" y="1108"/>
                    </a:lnTo>
                    <a:lnTo>
                      <a:pt x="1611" y="1106"/>
                    </a:lnTo>
                    <a:lnTo>
                      <a:pt x="1606" y="1103"/>
                    </a:lnTo>
                    <a:lnTo>
                      <a:pt x="1598" y="1100"/>
                    </a:lnTo>
                    <a:lnTo>
                      <a:pt x="1590" y="1099"/>
                    </a:lnTo>
                    <a:lnTo>
                      <a:pt x="1584" y="1097"/>
                    </a:lnTo>
                    <a:lnTo>
                      <a:pt x="1580" y="1095"/>
                    </a:lnTo>
                    <a:lnTo>
                      <a:pt x="1578" y="1093"/>
                    </a:lnTo>
                    <a:lnTo>
                      <a:pt x="1577" y="1089"/>
                    </a:lnTo>
                    <a:lnTo>
                      <a:pt x="1577" y="1085"/>
                    </a:lnTo>
                    <a:lnTo>
                      <a:pt x="1577" y="1082"/>
                    </a:lnTo>
                    <a:lnTo>
                      <a:pt x="1575" y="1074"/>
                    </a:lnTo>
                    <a:lnTo>
                      <a:pt x="1574" y="1069"/>
                    </a:lnTo>
                    <a:lnTo>
                      <a:pt x="1571" y="1065"/>
                    </a:lnTo>
                    <a:lnTo>
                      <a:pt x="1566" y="1061"/>
                    </a:lnTo>
                    <a:lnTo>
                      <a:pt x="1560" y="1056"/>
                    </a:lnTo>
                    <a:lnTo>
                      <a:pt x="1552" y="1051"/>
                    </a:lnTo>
                    <a:lnTo>
                      <a:pt x="1548" y="1047"/>
                    </a:lnTo>
                    <a:lnTo>
                      <a:pt x="1545" y="1044"/>
                    </a:lnTo>
                    <a:lnTo>
                      <a:pt x="1541" y="1039"/>
                    </a:lnTo>
                    <a:lnTo>
                      <a:pt x="1539" y="1033"/>
                    </a:lnTo>
                    <a:lnTo>
                      <a:pt x="1536" y="1027"/>
                    </a:lnTo>
                    <a:lnTo>
                      <a:pt x="1536" y="1021"/>
                    </a:lnTo>
                    <a:lnTo>
                      <a:pt x="1537" y="1015"/>
                    </a:lnTo>
                    <a:lnTo>
                      <a:pt x="1539" y="1011"/>
                    </a:lnTo>
                    <a:lnTo>
                      <a:pt x="1542" y="999"/>
                    </a:lnTo>
                    <a:lnTo>
                      <a:pt x="1547" y="984"/>
                    </a:lnTo>
                    <a:lnTo>
                      <a:pt x="1547" y="977"/>
                    </a:lnTo>
                    <a:lnTo>
                      <a:pt x="1547" y="971"/>
                    </a:lnTo>
                    <a:lnTo>
                      <a:pt x="1545" y="968"/>
                    </a:lnTo>
                    <a:lnTo>
                      <a:pt x="1542" y="964"/>
                    </a:lnTo>
                    <a:lnTo>
                      <a:pt x="1537" y="963"/>
                    </a:lnTo>
                    <a:lnTo>
                      <a:pt x="1533" y="961"/>
                    </a:lnTo>
                    <a:lnTo>
                      <a:pt x="1527" y="961"/>
                    </a:lnTo>
                    <a:lnTo>
                      <a:pt x="1521" y="961"/>
                    </a:lnTo>
                    <a:lnTo>
                      <a:pt x="1515" y="959"/>
                    </a:lnTo>
                    <a:lnTo>
                      <a:pt x="1510" y="959"/>
                    </a:lnTo>
                    <a:lnTo>
                      <a:pt x="1508" y="958"/>
                    </a:lnTo>
                    <a:lnTo>
                      <a:pt x="1505" y="956"/>
                    </a:lnTo>
                    <a:lnTo>
                      <a:pt x="1504" y="950"/>
                    </a:lnTo>
                    <a:lnTo>
                      <a:pt x="1504" y="940"/>
                    </a:lnTo>
                    <a:lnTo>
                      <a:pt x="1505" y="931"/>
                    </a:lnTo>
                    <a:lnTo>
                      <a:pt x="1504" y="921"/>
                    </a:lnTo>
                    <a:lnTo>
                      <a:pt x="1502" y="912"/>
                    </a:lnTo>
                    <a:lnTo>
                      <a:pt x="1498" y="901"/>
                    </a:lnTo>
                    <a:lnTo>
                      <a:pt x="1491" y="889"/>
                    </a:lnTo>
                    <a:lnTo>
                      <a:pt x="1484" y="877"/>
                    </a:lnTo>
                    <a:lnTo>
                      <a:pt x="1480" y="872"/>
                    </a:lnTo>
                    <a:lnTo>
                      <a:pt x="1478" y="866"/>
                    </a:lnTo>
                    <a:lnTo>
                      <a:pt x="1476" y="861"/>
                    </a:lnTo>
                    <a:lnTo>
                      <a:pt x="1476" y="855"/>
                    </a:lnTo>
                    <a:lnTo>
                      <a:pt x="1474" y="850"/>
                    </a:lnTo>
                    <a:lnTo>
                      <a:pt x="1473" y="845"/>
                    </a:lnTo>
                    <a:lnTo>
                      <a:pt x="1471" y="842"/>
                    </a:lnTo>
                    <a:lnTo>
                      <a:pt x="1468" y="839"/>
                    </a:lnTo>
                    <a:lnTo>
                      <a:pt x="1462" y="836"/>
                    </a:lnTo>
                    <a:lnTo>
                      <a:pt x="1457" y="834"/>
                    </a:lnTo>
                    <a:lnTo>
                      <a:pt x="1452" y="831"/>
                    </a:lnTo>
                    <a:lnTo>
                      <a:pt x="1448" y="828"/>
                    </a:lnTo>
                    <a:lnTo>
                      <a:pt x="1447" y="822"/>
                    </a:lnTo>
                    <a:lnTo>
                      <a:pt x="1447" y="813"/>
                    </a:lnTo>
                    <a:lnTo>
                      <a:pt x="1447" y="805"/>
                    </a:lnTo>
                    <a:lnTo>
                      <a:pt x="1447" y="797"/>
                    </a:lnTo>
                    <a:lnTo>
                      <a:pt x="1447" y="786"/>
                    </a:lnTo>
                    <a:lnTo>
                      <a:pt x="1447" y="776"/>
                    </a:lnTo>
                    <a:lnTo>
                      <a:pt x="1447" y="767"/>
                    </a:lnTo>
                    <a:lnTo>
                      <a:pt x="1446" y="759"/>
                    </a:lnTo>
                    <a:lnTo>
                      <a:pt x="1445" y="755"/>
                    </a:lnTo>
                    <a:lnTo>
                      <a:pt x="1442" y="750"/>
                    </a:lnTo>
                    <a:lnTo>
                      <a:pt x="1440" y="747"/>
                    </a:lnTo>
                    <a:lnTo>
                      <a:pt x="1436" y="742"/>
                    </a:lnTo>
                    <a:lnTo>
                      <a:pt x="1424" y="730"/>
                    </a:lnTo>
                    <a:lnTo>
                      <a:pt x="1413" y="717"/>
                    </a:lnTo>
                    <a:lnTo>
                      <a:pt x="1408" y="709"/>
                    </a:lnTo>
                    <a:lnTo>
                      <a:pt x="1404" y="700"/>
                    </a:lnTo>
                    <a:lnTo>
                      <a:pt x="1403" y="692"/>
                    </a:lnTo>
                    <a:lnTo>
                      <a:pt x="1402" y="683"/>
                    </a:lnTo>
                    <a:lnTo>
                      <a:pt x="1398" y="668"/>
                    </a:lnTo>
                    <a:lnTo>
                      <a:pt x="1394" y="654"/>
                    </a:lnTo>
                    <a:lnTo>
                      <a:pt x="1390" y="642"/>
                    </a:lnTo>
                    <a:lnTo>
                      <a:pt x="1385" y="635"/>
                    </a:lnTo>
                    <a:lnTo>
                      <a:pt x="1382" y="633"/>
                    </a:lnTo>
                    <a:lnTo>
                      <a:pt x="1377" y="631"/>
                    </a:lnTo>
                    <a:lnTo>
                      <a:pt x="1372" y="631"/>
                    </a:lnTo>
                    <a:lnTo>
                      <a:pt x="1369" y="633"/>
                    </a:lnTo>
                    <a:lnTo>
                      <a:pt x="1364" y="635"/>
                    </a:lnTo>
                    <a:lnTo>
                      <a:pt x="1359" y="640"/>
                    </a:lnTo>
                    <a:lnTo>
                      <a:pt x="1355" y="645"/>
                    </a:lnTo>
                    <a:lnTo>
                      <a:pt x="1353" y="650"/>
                    </a:lnTo>
                    <a:lnTo>
                      <a:pt x="1351" y="656"/>
                    </a:lnTo>
                    <a:lnTo>
                      <a:pt x="1347" y="661"/>
                    </a:lnTo>
                    <a:lnTo>
                      <a:pt x="1342" y="665"/>
                    </a:lnTo>
                    <a:lnTo>
                      <a:pt x="1339" y="667"/>
                    </a:lnTo>
                    <a:lnTo>
                      <a:pt x="1334" y="668"/>
                    </a:lnTo>
                    <a:lnTo>
                      <a:pt x="1331" y="668"/>
                    </a:lnTo>
                    <a:lnTo>
                      <a:pt x="1326" y="666"/>
                    </a:lnTo>
                    <a:lnTo>
                      <a:pt x="1322" y="664"/>
                    </a:lnTo>
                    <a:lnTo>
                      <a:pt x="1316" y="652"/>
                    </a:lnTo>
                    <a:lnTo>
                      <a:pt x="1312" y="639"/>
                    </a:lnTo>
                    <a:lnTo>
                      <a:pt x="1310" y="637"/>
                    </a:lnTo>
                    <a:lnTo>
                      <a:pt x="1309" y="636"/>
                    </a:lnTo>
                    <a:lnTo>
                      <a:pt x="1308" y="635"/>
                    </a:lnTo>
                    <a:lnTo>
                      <a:pt x="1307" y="636"/>
                    </a:lnTo>
                    <a:lnTo>
                      <a:pt x="1304" y="639"/>
                    </a:lnTo>
                    <a:lnTo>
                      <a:pt x="1302" y="642"/>
                    </a:lnTo>
                    <a:lnTo>
                      <a:pt x="1294" y="654"/>
                    </a:lnTo>
                    <a:lnTo>
                      <a:pt x="1287" y="667"/>
                    </a:lnTo>
                    <a:lnTo>
                      <a:pt x="1283" y="675"/>
                    </a:lnTo>
                    <a:lnTo>
                      <a:pt x="1281" y="685"/>
                    </a:lnTo>
                    <a:lnTo>
                      <a:pt x="1279" y="687"/>
                    </a:lnTo>
                    <a:lnTo>
                      <a:pt x="1278" y="688"/>
                    </a:lnTo>
                    <a:lnTo>
                      <a:pt x="1277" y="688"/>
                    </a:lnTo>
                    <a:lnTo>
                      <a:pt x="1275" y="688"/>
                    </a:lnTo>
                    <a:lnTo>
                      <a:pt x="1269" y="690"/>
                    </a:lnTo>
                    <a:lnTo>
                      <a:pt x="1263" y="692"/>
                    </a:lnTo>
                    <a:lnTo>
                      <a:pt x="1257" y="696"/>
                    </a:lnTo>
                    <a:lnTo>
                      <a:pt x="1250" y="697"/>
                    </a:lnTo>
                    <a:lnTo>
                      <a:pt x="1246" y="698"/>
                    </a:lnTo>
                    <a:lnTo>
                      <a:pt x="1243" y="698"/>
                    </a:lnTo>
                    <a:lnTo>
                      <a:pt x="1240" y="697"/>
                    </a:lnTo>
                    <a:lnTo>
                      <a:pt x="1238" y="696"/>
                    </a:lnTo>
                    <a:lnTo>
                      <a:pt x="1237" y="691"/>
                    </a:lnTo>
                    <a:lnTo>
                      <a:pt x="1235" y="684"/>
                    </a:lnTo>
                    <a:lnTo>
                      <a:pt x="1237" y="672"/>
                    </a:lnTo>
                    <a:lnTo>
                      <a:pt x="1240" y="662"/>
                    </a:lnTo>
                    <a:lnTo>
                      <a:pt x="1241" y="658"/>
                    </a:lnTo>
                    <a:lnTo>
                      <a:pt x="1243" y="654"/>
                    </a:lnTo>
                    <a:lnTo>
                      <a:pt x="1243" y="650"/>
                    </a:lnTo>
                    <a:lnTo>
                      <a:pt x="1243" y="647"/>
                    </a:lnTo>
                    <a:lnTo>
                      <a:pt x="1240" y="643"/>
                    </a:lnTo>
                    <a:lnTo>
                      <a:pt x="1238" y="640"/>
                    </a:lnTo>
                    <a:lnTo>
                      <a:pt x="1233" y="639"/>
                    </a:lnTo>
                    <a:lnTo>
                      <a:pt x="1227" y="636"/>
                    </a:lnTo>
                    <a:lnTo>
                      <a:pt x="1215" y="634"/>
                    </a:lnTo>
                    <a:lnTo>
                      <a:pt x="1202" y="629"/>
                    </a:lnTo>
                    <a:lnTo>
                      <a:pt x="1197" y="626"/>
                    </a:lnTo>
                    <a:lnTo>
                      <a:pt x="1195" y="623"/>
                    </a:lnTo>
                    <a:lnTo>
                      <a:pt x="1194" y="621"/>
                    </a:lnTo>
                    <a:lnTo>
                      <a:pt x="1195" y="617"/>
                    </a:lnTo>
                    <a:lnTo>
                      <a:pt x="1199" y="612"/>
                    </a:lnTo>
                    <a:lnTo>
                      <a:pt x="1206" y="606"/>
                    </a:lnTo>
                    <a:lnTo>
                      <a:pt x="1208" y="603"/>
                    </a:lnTo>
                    <a:lnTo>
                      <a:pt x="1208" y="601"/>
                    </a:lnTo>
                    <a:lnTo>
                      <a:pt x="1208" y="598"/>
                    </a:lnTo>
                    <a:lnTo>
                      <a:pt x="1206" y="596"/>
                    </a:lnTo>
                    <a:lnTo>
                      <a:pt x="1200" y="589"/>
                    </a:lnTo>
                    <a:lnTo>
                      <a:pt x="1193" y="578"/>
                    </a:lnTo>
                    <a:lnTo>
                      <a:pt x="1184" y="564"/>
                    </a:lnTo>
                    <a:lnTo>
                      <a:pt x="1174" y="546"/>
                    </a:lnTo>
                    <a:lnTo>
                      <a:pt x="1164" y="528"/>
                    </a:lnTo>
                    <a:lnTo>
                      <a:pt x="1157" y="514"/>
                    </a:lnTo>
                    <a:lnTo>
                      <a:pt x="1156" y="508"/>
                    </a:lnTo>
                    <a:lnTo>
                      <a:pt x="1155" y="503"/>
                    </a:lnTo>
                    <a:lnTo>
                      <a:pt x="1156" y="500"/>
                    </a:lnTo>
                    <a:lnTo>
                      <a:pt x="1158" y="496"/>
                    </a:lnTo>
                    <a:lnTo>
                      <a:pt x="1162" y="494"/>
                    </a:lnTo>
                    <a:lnTo>
                      <a:pt x="1165" y="491"/>
                    </a:lnTo>
                    <a:lnTo>
                      <a:pt x="1170" y="490"/>
                    </a:lnTo>
                    <a:lnTo>
                      <a:pt x="1175" y="490"/>
                    </a:lnTo>
                    <a:lnTo>
                      <a:pt x="1184" y="490"/>
                    </a:lnTo>
                    <a:lnTo>
                      <a:pt x="1194" y="489"/>
                    </a:lnTo>
                    <a:lnTo>
                      <a:pt x="1199" y="488"/>
                    </a:lnTo>
                    <a:lnTo>
                      <a:pt x="1202" y="486"/>
                    </a:lnTo>
                    <a:lnTo>
                      <a:pt x="1205" y="485"/>
                    </a:lnTo>
                    <a:lnTo>
                      <a:pt x="1207" y="483"/>
                    </a:lnTo>
                    <a:lnTo>
                      <a:pt x="1209" y="477"/>
                    </a:lnTo>
                    <a:lnTo>
                      <a:pt x="1209" y="471"/>
                    </a:lnTo>
                    <a:lnTo>
                      <a:pt x="1208" y="465"/>
                    </a:lnTo>
                    <a:lnTo>
                      <a:pt x="1205" y="459"/>
                    </a:lnTo>
                    <a:lnTo>
                      <a:pt x="1203" y="457"/>
                    </a:lnTo>
                    <a:lnTo>
                      <a:pt x="1202" y="454"/>
                    </a:lnTo>
                    <a:lnTo>
                      <a:pt x="1202" y="452"/>
                    </a:lnTo>
                    <a:lnTo>
                      <a:pt x="1203" y="451"/>
                    </a:lnTo>
                    <a:lnTo>
                      <a:pt x="1207" y="446"/>
                    </a:lnTo>
                    <a:lnTo>
                      <a:pt x="1210" y="439"/>
                    </a:lnTo>
                    <a:lnTo>
                      <a:pt x="1210" y="435"/>
                    </a:lnTo>
                    <a:lnTo>
                      <a:pt x="1209" y="432"/>
                    </a:lnTo>
                    <a:lnTo>
                      <a:pt x="1208" y="429"/>
                    </a:lnTo>
                    <a:lnTo>
                      <a:pt x="1205" y="427"/>
                    </a:lnTo>
                    <a:lnTo>
                      <a:pt x="1196" y="423"/>
                    </a:lnTo>
                    <a:lnTo>
                      <a:pt x="1189" y="420"/>
                    </a:lnTo>
                    <a:lnTo>
                      <a:pt x="1186" y="417"/>
                    </a:lnTo>
                    <a:lnTo>
                      <a:pt x="1183" y="414"/>
                    </a:lnTo>
                    <a:lnTo>
                      <a:pt x="1181" y="412"/>
                    </a:lnTo>
                    <a:lnTo>
                      <a:pt x="1180" y="408"/>
                    </a:lnTo>
                    <a:lnTo>
                      <a:pt x="1178" y="400"/>
                    </a:lnTo>
                    <a:lnTo>
                      <a:pt x="1178" y="391"/>
                    </a:lnTo>
                    <a:lnTo>
                      <a:pt x="1176" y="382"/>
                    </a:lnTo>
                    <a:lnTo>
                      <a:pt x="1172" y="374"/>
                    </a:lnTo>
                    <a:lnTo>
                      <a:pt x="1166" y="364"/>
                    </a:lnTo>
                    <a:lnTo>
                      <a:pt x="1161" y="353"/>
                    </a:lnTo>
                    <a:lnTo>
                      <a:pt x="1155" y="340"/>
                    </a:lnTo>
                    <a:lnTo>
                      <a:pt x="1149" y="325"/>
                    </a:lnTo>
                    <a:lnTo>
                      <a:pt x="1146" y="319"/>
                    </a:lnTo>
                    <a:lnTo>
                      <a:pt x="1144" y="313"/>
                    </a:lnTo>
                    <a:lnTo>
                      <a:pt x="1140" y="308"/>
                    </a:lnTo>
                    <a:lnTo>
                      <a:pt x="1138" y="305"/>
                    </a:lnTo>
                    <a:lnTo>
                      <a:pt x="1120" y="306"/>
                    </a:lnTo>
                    <a:lnTo>
                      <a:pt x="1107" y="307"/>
                    </a:lnTo>
                    <a:lnTo>
                      <a:pt x="1106" y="305"/>
                    </a:lnTo>
                    <a:lnTo>
                      <a:pt x="1108" y="302"/>
                    </a:lnTo>
                    <a:lnTo>
                      <a:pt x="1111" y="300"/>
                    </a:lnTo>
                    <a:lnTo>
                      <a:pt x="1113" y="296"/>
                    </a:lnTo>
                    <a:lnTo>
                      <a:pt x="1117" y="293"/>
                    </a:lnTo>
                    <a:lnTo>
                      <a:pt x="1120" y="287"/>
                    </a:lnTo>
                    <a:lnTo>
                      <a:pt x="1121" y="281"/>
                    </a:lnTo>
                    <a:lnTo>
                      <a:pt x="1121" y="274"/>
                    </a:lnTo>
                    <a:lnTo>
                      <a:pt x="1121" y="270"/>
                    </a:lnTo>
                    <a:lnTo>
                      <a:pt x="1119" y="267"/>
                    </a:lnTo>
                    <a:lnTo>
                      <a:pt x="1118" y="263"/>
                    </a:lnTo>
                    <a:lnTo>
                      <a:pt x="1114" y="261"/>
                    </a:lnTo>
                    <a:lnTo>
                      <a:pt x="1108" y="256"/>
                    </a:lnTo>
                    <a:lnTo>
                      <a:pt x="1101" y="251"/>
                    </a:lnTo>
                    <a:lnTo>
                      <a:pt x="1086" y="245"/>
                    </a:lnTo>
                    <a:lnTo>
                      <a:pt x="1075" y="238"/>
                    </a:lnTo>
                    <a:lnTo>
                      <a:pt x="1071" y="236"/>
                    </a:lnTo>
                    <a:lnTo>
                      <a:pt x="1069" y="232"/>
                    </a:lnTo>
                    <a:lnTo>
                      <a:pt x="1068" y="227"/>
                    </a:lnTo>
                    <a:lnTo>
                      <a:pt x="1068" y="224"/>
                    </a:lnTo>
                    <a:lnTo>
                      <a:pt x="1069" y="215"/>
                    </a:lnTo>
                    <a:lnTo>
                      <a:pt x="1073" y="206"/>
                    </a:lnTo>
                    <a:lnTo>
                      <a:pt x="1075" y="201"/>
                    </a:lnTo>
                    <a:lnTo>
                      <a:pt x="1075" y="196"/>
                    </a:lnTo>
                    <a:lnTo>
                      <a:pt x="1075" y="193"/>
                    </a:lnTo>
                    <a:lnTo>
                      <a:pt x="1074" y="189"/>
                    </a:lnTo>
                    <a:lnTo>
                      <a:pt x="1073" y="187"/>
                    </a:lnTo>
                    <a:lnTo>
                      <a:pt x="1069" y="186"/>
                    </a:lnTo>
                    <a:lnTo>
                      <a:pt x="1065" y="185"/>
                    </a:lnTo>
                    <a:lnTo>
                      <a:pt x="1062" y="186"/>
                    </a:lnTo>
                    <a:lnTo>
                      <a:pt x="1051" y="189"/>
                    </a:lnTo>
                    <a:lnTo>
                      <a:pt x="1042" y="194"/>
                    </a:lnTo>
                    <a:lnTo>
                      <a:pt x="1038" y="198"/>
                    </a:lnTo>
                    <a:lnTo>
                      <a:pt x="1035" y="202"/>
                    </a:lnTo>
                    <a:lnTo>
                      <a:pt x="1032" y="206"/>
                    </a:lnTo>
                    <a:lnTo>
                      <a:pt x="1031" y="211"/>
                    </a:lnTo>
                    <a:lnTo>
                      <a:pt x="1030" y="220"/>
                    </a:lnTo>
                    <a:lnTo>
                      <a:pt x="1027" y="226"/>
                    </a:lnTo>
                    <a:lnTo>
                      <a:pt x="1025" y="229"/>
                    </a:lnTo>
                    <a:lnTo>
                      <a:pt x="1021" y="231"/>
                    </a:lnTo>
                    <a:lnTo>
                      <a:pt x="1018" y="233"/>
                    </a:lnTo>
                    <a:lnTo>
                      <a:pt x="1013" y="233"/>
                    </a:lnTo>
                    <a:lnTo>
                      <a:pt x="1008" y="234"/>
                    </a:lnTo>
                    <a:lnTo>
                      <a:pt x="1005" y="237"/>
                    </a:lnTo>
                    <a:lnTo>
                      <a:pt x="1001" y="239"/>
                    </a:lnTo>
                    <a:lnTo>
                      <a:pt x="999" y="242"/>
                    </a:lnTo>
                    <a:lnTo>
                      <a:pt x="996" y="248"/>
                    </a:lnTo>
                    <a:lnTo>
                      <a:pt x="995" y="256"/>
                    </a:lnTo>
                    <a:lnTo>
                      <a:pt x="995" y="263"/>
                    </a:lnTo>
                    <a:lnTo>
                      <a:pt x="995" y="272"/>
                    </a:lnTo>
                    <a:lnTo>
                      <a:pt x="994" y="277"/>
                    </a:lnTo>
                    <a:lnTo>
                      <a:pt x="993" y="281"/>
                    </a:lnTo>
                    <a:lnTo>
                      <a:pt x="989" y="286"/>
                    </a:lnTo>
                    <a:lnTo>
                      <a:pt x="986" y="290"/>
                    </a:lnTo>
                    <a:lnTo>
                      <a:pt x="981" y="294"/>
                    </a:lnTo>
                    <a:lnTo>
                      <a:pt x="975" y="296"/>
                    </a:lnTo>
                    <a:lnTo>
                      <a:pt x="970" y="299"/>
                    </a:lnTo>
                    <a:lnTo>
                      <a:pt x="966" y="300"/>
                    </a:lnTo>
                    <a:lnTo>
                      <a:pt x="954" y="301"/>
                    </a:lnTo>
                    <a:lnTo>
                      <a:pt x="942" y="301"/>
                    </a:lnTo>
                    <a:lnTo>
                      <a:pt x="936" y="301"/>
                    </a:lnTo>
                    <a:lnTo>
                      <a:pt x="931" y="303"/>
                    </a:lnTo>
                    <a:lnTo>
                      <a:pt x="928" y="306"/>
                    </a:lnTo>
                    <a:lnTo>
                      <a:pt x="924" y="309"/>
                    </a:lnTo>
                    <a:lnTo>
                      <a:pt x="922" y="313"/>
                    </a:lnTo>
                    <a:lnTo>
                      <a:pt x="920" y="318"/>
                    </a:lnTo>
                    <a:lnTo>
                      <a:pt x="920" y="321"/>
                    </a:lnTo>
                    <a:lnTo>
                      <a:pt x="922" y="325"/>
                    </a:lnTo>
                    <a:lnTo>
                      <a:pt x="925" y="333"/>
                    </a:lnTo>
                    <a:lnTo>
                      <a:pt x="929" y="344"/>
                    </a:lnTo>
                    <a:lnTo>
                      <a:pt x="931" y="357"/>
                    </a:lnTo>
                    <a:lnTo>
                      <a:pt x="931" y="372"/>
                    </a:lnTo>
                    <a:lnTo>
                      <a:pt x="931" y="389"/>
                    </a:lnTo>
                    <a:lnTo>
                      <a:pt x="929" y="404"/>
                    </a:lnTo>
                    <a:lnTo>
                      <a:pt x="926" y="410"/>
                    </a:lnTo>
                    <a:lnTo>
                      <a:pt x="924" y="417"/>
                    </a:lnTo>
                    <a:lnTo>
                      <a:pt x="922" y="422"/>
                    </a:lnTo>
                    <a:lnTo>
                      <a:pt x="919" y="426"/>
                    </a:lnTo>
                    <a:lnTo>
                      <a:pt x="917" y="431"/>
                    </a:lnTo>
                    <a:lnTo>
                      <a:pt x="913" y="435"/>
                    </a:lnTo>
                    <a:lnTo>
                      <a:pt x="911" y="441"/>
                    </a:lnTo>
                    <a:lnTo>
                      <a:pt x="910" y="448"/>
                    </a:lnTo>
                    <a:lnTo>
                      <a:pt x="909" y="456"/>
                    </a:lnTo>
                    <a:lnTo>
                      <a:pt x="907" y="460"/>
                    </a:lnTo>
                    <a:lnTo>
                      <a:pt x="906" y="461"/>
                    </a:lnTo>
                    <a:lnTo>
                      <a:pt x="904" y="460"/>
                    </a:lnTo>
                    <a:lnTo>
                      <a:pt x="901" y="459"/>
                    </a:lnTo>
                    <a:lnTo>
                      <a:pt x="898" y="454"/>
                    </a:lnTo>
                    <a:lnTo>
                      <a:pt x="893" y="447"/>
                    </a:lnTo>
                    <a:lnTo>
                      <a:pt x="890" y="439"/>
                    </a:lnTo>
                    <a:lnTo>
                      <a:pt x="886" y="431"/>
                    </a:lnTo>
                    <a:lnTo>
                      <a:pt x="884" y="420"/>
                    </a:lnTo>
                    <a:lnTo>
                      <a:pt x="882" y="415"/>
                    </a:lnTo>
                    <a:lnTo>
                      <a:pt x="880" y="409"/>
                    </a:lnTo>
                    <a:lnTo>
                      <a:pt x="876" y="404"/>
                    </a:lnTo>
                    <a:lnTo>
                      <a:pt x="873" y="400"/>
                    </a:lnTo>
                    <a:lnTo>
                      <a:pt x="866" y="391"/>
                    </a:lnTo>
                    <a:lnTo>
                      <a:pt x="860" y="384"/>
                    </a:lnTo>
                    <a:lnTo>
                      <a:pt x="855" y="377"/>
                    </a:lnTo>
                    <a:lnTo>
                      <a:pt x="851" y="369"/>
                    </a:lnTo>
                    <a:lnTo>
                      <a:pt x="848" y="359"/>
                    </a:lnTo>
                    <a:lnTo>
                      <a:pt x="848" y="350"/>
                    </a:lnTo>
                    <a:lnTo>
                      <a:pt x="849" y="343"/>
                    </a:lnTo>
                    <a:lnTo>
                      <a:pt x="851" y="335"/>
                    </a:lnTo>
                    <a:lnTo>
                      <a:pt x="855" y="330"/>
                    </a:lnTo>
                    <a:lnTo>
                      <a:pt x="857" y="325"/>
                    </a:lnTo>
                    <a:lnTo>
                      <a:pt x="860" y="316"/>
                    </a:lnTo>
                    <a:lnTo>
                      <a:pt x="860" y="307"/>
                    </a:lnTo>
                    <a:lnTo>
                      <a:pt x="860" y="296"/>
                    </a:lnTo>
                    <a:lnTo>
                      <a:pt x="859" y="287"/>
                    </a:lnTo>
                    <a:lnTo>
                      <a:pt x="856" y="276"/>
                    </a:lnTo>
                    <a:lnTo>
                      <a:pt x="854" y="265"/>
                    </a:lnTo>
                    <a:lnTo>
                      <a:pt x="850" y="255"/>
                    </a:lnTo>
                    <a:lnTo>
                      <a:pt x="847" y="244"/>
                    </a:lnTo>
                    <a:lnTo>
                      <a:pt x="844" y="233"/>
                    </a:lnTo>
                    <a:lnTo>
                      <a:pt x="842" y="220"/>
                    </a:lnTo>
                    <a:lnTo>
                      <a:pt x="840" y="206"/>
                    </a:lnTo>
                    <a:lnTo>
                      <a:pt x="840" y="193"/>
                    </a:lnTo>
                    <a:lnTo>
                      <a:pt x="841" y="181"/>
                    </a:lnTo>
                    <a:lnTo>
                      <a:pt x="843" y="169"/>
                    </a:lnTo>
                    <a:lnTo>
                      <a:pt x="846" y="160"/>
                    </a:lnTo>
                    <a:lnTo>
                      <a:pt x="848" y="152"/>
                    </a:lnTo>
                    <a:lnTo>
                      <a:pt x="850" y="137"/>
                    </a:lnTo>
                    <a:lnTo>
                      <a:pt x="850" y="118"/>
                    </a:lnTo>
                    <a:lnTo>
                      <a:pt x="853" y="107"/>
                    </a:lnTo>
                    <a:lnTo>
                      <a:pt x="856" y="95"/>
                    </a:lnTo>
                    <a:lnTo>
                      <a:pt x="860" y="84"/>
                    </a:lnTo>
                    <a:lnTo>
                      <a:pt x="862" y="74"/>
                    </a:lnTo>
                    <a:lnTo>
                      <a:pt x="862" y="63"/>
                    </a:lnTo>
                    <a:lnTo>
                      <a:pt x="862" y="50"/>
                    </a:lnTo>
                    <a:lnTo>
                      <a:pt x="863" y="34"/>
                    </a:lnTo>
                    <a:lnTo>
                      <a:pt x="863" y="13"/>
                    </a:lnTo>
                    <a:lnTo>
                      <a:pt x="863" y="6"/>
                    </a:lnTo>
                    <a:lnTo>
                      <a:pt x="863" y="4"/>
                    </a:lnTo>
                    <a:lnTo>
                      <a:pt x="862" y="3"/>
                    </a:lnTo>
                    <a:lnTo>
                      <a:pt x="856" y="1"/>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1" name="青海">
                <a:extLst>
                  <a:ext uri="{FF2B5EF4-FFF2-40B4-BE49-F238E27FC236}">
                    <a16:creationId xmlns="" xmlns:a16="http://schemas.microsoft.com/office/drawing/2014/main" id="{731718AC-A7F3-453F-9D8A-F74E44907A8D}"/>
                  </a:ext>
                </a:extLst>
              </p:cNvPr>
              <p:cNvSpPr>
                <a:spLocks/>
              </p:cNvSpPr>
              <p:nvPr/>
            </p:nvSpPr>
            <p:spPr bwMode="auto">
              <a:xfrm>
                <a:off x="3854497" y="3581587"/>
                <a:ext cx="1257316" cy="914448"/>
              </a:xfrm>
              <a:custGeom>
                <a:avLst/>
                <a:gdLst>
                  <a:gd name="T0" fmla="*/ 4484 w 4767"/>
                  <a:gd name="T1" fmla="*/ 1080 h 3475"/>
                  <a:gd name="T2" fmla="*/ 4267 w 4767"/>
                  <a:gd name="T3" fmla="*/ 940 h 3475"/>
                  <a:gd name="T4" fmla="*/ 3970 w 4767"/>
                  <a:gd name="T5" fmla="*/ 724 h 3475"/>
                  <a:gd name="T6" fmla="*/ 3855 w 4767"/>
                  <a:gd name="T7" fmla="*/ 686 h 3475"/>
                  <a:gd name="T8" fmla="*/ 3520 w 4767"/>
                  <a:gd name="T9" fmla="*/ 407 h 3475"/>
                  <a:gd name="T10" fmla="*/ 3316 w 4767"/>
                  <a:gd name="T11" fmla="*/ 341 h 3475"/>
                  <a:gd name="T12" fmla="*/ 3107 w 4767"/>
                  <a:gd name="T13" fmla="*/ 338 h 3475"/>
                  <a:gd name="T14" fmla="*/ 2841 w 4767"/>
                  <a:gd name="T15" fmla="*/ 214 h 3475"/>
                  <a:gd name="T16" fmla="*/ 2741 w 4767"/>
                  <a:gd name="T17" fmla="*/ 462 h 3475"/>
                  <a:gd name="T18" fmla="*/ 2572 w 4767"/>
                  <a:gd name="T19" fmla="*/ 613 h 3475"/>
                  <a:gd name="T20" fmla="*/ 2258 w 4767"/>
                  <a:gd name="T21" fmla="*/ 510 h 3475"/>
                  <a:gd name="T22" fmla="*/ 1977 w 4767"/>
                  <a:gd name="T23" fmla="*/ 266 h 3475"/>
                  <a:gd name="T24" fmla="*/ 1714 w 4767"/>
                  <a:gd name="T25" fmla="*/ 140 h 3475"/>
                  <a:gd name="T26" fmla="*/ 1379 w 4767"/>
                  <a:gd name="T27" fmla="*/ 13 h 3475"/>
                  <a:gd name="T28" fmla="*/ 995 w 4767"/>
                  <a:gd name="T29" fmla="*/ 77 h 3475"/>
                  <a:gd name="T30" fmla="*/ 575 w 4767"/>
                  <a:gd name="T31" fmla="*/ 226 h 3475"/>
                  <a:gd name="T32" fmla="*/ 747 w 4767"/>
                  <a:gd name="T33" fmla="*/ 602 h 3475"/>
                  <a:gd name="T34" fmla="*/ 637 w 4767"/>
                  <a:gd name="T35" fmla="*/ 872 h 3475"/>
                  <a:gd name="T36" fmla="*/ 684 w 4767"/>
                  <a:gd name="T37" fmla="*/ 1099 h 3475"/>
                  <a:gd name="T38" fmla="*/ 620 w 4767"/>
                  <a:gd name="T39" fmla="*/ 1228 h 3475"/>
                  <a:gd name="T40" fmla="*/ 297 w 4767"/>
                  <a:gd name="T41" fmla="*/ 1142 h 3475"/>
                  <a:gd name="T42" fmla="*/ 151 w 4767"/>
                  <a:gd name="T43" fmla="*/ 1229 h 3475"/>
                  <a:gd name="T44" fmla="*/ 160 w 4767"/>
                  <a:gd name="T45" fmla="*/ 1402 h 3475"/>
                  <a:gd name="T46" fmla="*/ 48 w 4767"/>
                  <a:gd name="T47" fmla="*/ 1621 h 3475"/>
                  <a:gd name="T48" fmla="*/ 102 w 4767"/>
                  <a:gd name="T49" fmla="*/ 1783 h 3475"/>
                  <a:gd name="T50" fmla="*/ 25 w 4767"/>
                  <a:gd name="T51" fmla="*/ 2058 h 3475"/>
                  <a:gd name="T52" fmla="*/ 154 w 4767"/>
                  <a:gd name="T53" fmla="*/ 2283 h 3475"/>
                  <a:gd name="T54" fmla="*/ 349 w 4767"/>
                  <a:gd name="T55" fmla="*/ 2480 h 3475"/>
                  <a:gd name="T56" fmla="*/ 535 w 4767"/>
                  <a:gd name="T57" fmla="*/ 2458 h 3475"/>
                  <a:gd name="T58" fmla="*/ 805 w 4767"/>
                  <a:gd name="T59" fmla="*/ 2695 h 3475"/>
                  <a:gd name="T60" fmla="*/ 1068 w 4767"/>
                  <a:gd name="T61" fmla="*/ 2800 h 3475"/>
                  <a:gd name="T62" fmla="*/ 1293 w 4767"/>
                  <a:gd name="T63" fmla="*/ 2908 h 3475"/>
                  <a:gd name="T64" fmla="*/ 1575 w 4767"/>
                  <a:gd name="T65" fmla="*/ 2940 h 3475"/>
                  <a:gd name="T66" fmla="*/ 1799 w 4767"/>
                  <a:gd name="T67" fmla="*/ 3128 h 3475"/>
                  <a:gd name="T68" fmla="*/ 1898 w 4767"/>
                  <a:gd name="T69" fmla="*/ 3362 h 3475"/>
                  <a:gd name="T70" fmla="*/ 2118 w 4767"/>
                  <a:gd name="T71" fmla="*/ 3459 h 3475"/>
                  <a:gd name="T72" fmla="*/ 2153 w 4767"/>
                  <a:gd name="T73" fmla="*/ 3342 h 3475"/>
                  <a:gd name="T74" fmla="*/ 2363 w 4767"/>
                  <a:gd name="T75" fmla="*/ 3450 h 3475"/>
                  <a:gd name="T76" fmla="*/ 2490 w 4767"/>
                  <a:gd name="T77" fmla="*/ 3308 h 3475"/>
                  <a:gd name="T78" fmla="*/ 2607 w 4767"/>
                  <a:gd name="T79" fmla="*/ 3183 h 3475"/>
                  <a:gd name="T80" fmla="*/ 2667 w 4767"/>
                  <a:gd name="T81" fmla="*/ 3041 h 3475"/>
                  <a:gd name="T82" fmla="*/ 2714 w 4767"/>
                  <a:gd name="T83" fmla="*/ 2824 h 3475"/>
                  <a:gd name="T84" fmla="*/ 2705 w 4767"/>
                  <a:gd name="T85" fmla="*/ 2666 h 3475"/>
                  <a:gd name="T86" fmla="*/ 2815 w 4767"/>
                  <a:gd name="T87" fmla="*/ 2484 h 3475"/>
                  <a:gd name="T88" fmla="*/ 3033 w 4767"/>
                  <a:gd name="T89" fmla="*/ 2568 h 3475"/>
                  <a:gd name="T90" fmla="*/ 3163 w 4767"/>
                  <a:gd name="T91" fmla="*/ 2858 h 3475"/>
                  <a:gd name="T92" fmla="*/ 3390 w 4767"/>
                  <a:gd name="T93" fmla="*/ 3058 h 3475"/>
                  <a:gd name="T94" fmla="*/ 3562 w 4767"/>
                  <a:gd name="T95" fmla="*/ 3006 h 3475"/>
                  <a:gd name="T96" fmla="*/ 3656 w 4767"/>
                  <a:gd name="T97" fmla="*/ 3139 h 3475"/>
                  <a:gd name="T98" fmla="*/ 3791 w 4767"/>
                  <a:gd name="T99" fmla="*/ 3233 h 3475"/>
                  <a:gd name="T100" fmla="*/ 3971 w 4767"/>
                  <a:gd name="T101" fmla="*/ 3197 h 3475"/>
                  <a:gd name="T102" fmla="*/ 4081 w 4767"/>
                  <a:gd name="T103" fmla="*/ 2974 h 3475"/>
                  <a:gd name="T104" fmla="*/ 4211 w 4767"/>
                  <a:gd name="T105" fmla="*/ 2888 h 3475"/>
                  <a:gd name="T106" fmla="*/ 4101 w 4767"/>
                  <a:gd name="T107" fmla="*/ 2763 h 3475"/>
                  <a:gd name="T108" fmla="*/ 3917 w 4767"/>
                  <a:gd name="T109" fmla="*/ 2548 h 3475"/>
                  <a:gd name="T110" fmla="*/ 4074 w 4767"/>
                  <a:gd name="T111" fmla="*/ 2490 h 3475"/>
                  <a:gd name="T112" fmla="*/ 4310 w 4767"/>
                  <a:gd name="T113" fmla="*/ 2584 h 3475"/>
                  <a:gd name="T114" fmla="*/ 4414 w 4767"/>
                  <a:gd name="T115" fmla="*/ 2449 h 3475"/>
                  <a:gd name="T116" fmla="*/ 4499 w 4767"/>
                  <a:gd name="T117" fmla="*/ 2126 h 3475"/>
                  <a:gd name="T118" fmla="*/ 4622 w 4767"/>
                  <a:gd name="T119" fmla="*/ 1986 h 3475"/>
                  <a:gd name="T120" fmla="*/ 4720 w 4767"/>
                  <a:gd name="T121" fmla="*/ 1784 h 3475"/>
                  <a:gd name="T122" fmla="*/ 4623 w 4767"/>
                  <a:gd name="T123" fmla="*/ 1483 h 3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67" h="3475">
                    <a:moveTo>
                      <a:pt x="4599" y="1319"/>
                    </a:moveTo>
                    <a:lnTo>
                      <a:pt x="4599" y="1311"/>
                    </a:lnTo>
                    <a:lnTo>
                      <a:pt x="4599" y="1304"/>
                    </a:lnTo>
                    <a:lnTo>
                      <a:pt x="4600" y="1301"/>
                    </a:lnTo>
                    <a:lnTo>
                      <a:pt x="4601" y="1299"/>
                    </a:lnTo>
                    <a:lnTo>
                      <a:pt x="4603" y="1298"/>
                    </a:lnTo>
                    <a:lnTo>
                      <a:pt x="4605" y="1297"/>
                    </a:lnTo>
                    <a:lnTo>
                      <a:pt x="4611" y="1297"/>
                    </a:lnTo>
                    <a:lnTo>
                      <a:pt x="4617" y="1297"/>
                    </a:lnTo>
                    <a:lnTo>
                      <a:pt x="4622" y="1295"/>
                    </a:lnTo>
                    <a:lnTo>
                      <a:pt x="4626" y="1293"/>
                    </a:lnTo>
                    <a:lnTo>
                      <a:pt x="4630" y="1288"/>
                    </a:lnTo>
                    <a:lnTo>
                      <a:pt x="4631" y="1281"/>
                    </a:lnTo>
                    <a:lnTo>
                      <a:pt x="4631" y="1277"/>
                    </a:lnTo>
                    <a:lnTo>
                      <a:pt x="4630" y="1273"/>
                    </a:lnTo>
                    <a:lnTo>
                      <a:pt x="4629" y="1269"/>
                    </a:lnTo>
                    <a:lnTo>
                      <a:pt x="4626" y="1263"/>
                    </a:lnTo>
                    <a:lnTo>
                      <a:pt x="4612" y="1253"/>
                    </a:lnTo>
                    <a:lnTo>
                      <a:pt x="4600" y="1241"/>
                    </a:lnTo>
                    <a:lnTo>
                      <a:pt x="4597" y="1231"/>
                    </a:lnTo>
                    <a:lnTo>
                      <a:pt x="4592" y="1224"/>
                    </a:lnTo>
                    <a:lnTo>
                      <a:pt x="4588" y="1220"/>
                    </a:lnTo>
                    <a:lnTo>
                      <a:pt x="4586" y="1217"/>
                    </a:lnTo>
                    <a:lnTo>
                      <a:pt x="4581" y="1214"/>
                    </a:lnTo>
                    <a:lnTo>
                      <a:pt x="4576" y="1212"/>
                    </a:lnTo>
                    <a:lnTo>
                      <a:pt x="4568" y="1207"/>
                    </a:lnTo>
                    <a:lnTo>
                      <a:pt x="4561" y="1203"/>
                    </a:lnTo>
                    <a:lnTo>
                      <a:pt x="4556" y="1197"/>
                    </a:lnTo>
                    <a:lnTo>
                      <a:pt x="4550" y="1188"/>
                    </a:lnTo>
                    <a:lnTo>
                      <a:pt x="4542" y="1179"/>
                    </a:lnTo>
                    <a:lnTo>
                      <a:pt x="4530" y="1168"/>
                    </a:lnTo>
                    <a:lnTo>
                      <a:pt x="4517" y="1159"/>
                    </a:lnTo>
                    <a:lnTo>
                      <a:pt x="4505" y="1150"/>
                    </a:lnTo>
                    <a:lnTo>
                      <a:pt x="4493" y="1141"/>
                    </a:lnTo>
                    <a:lnTo>
                      <a:pt x="4486" y="1134"/>
                    </a:lnTo>
                    <a:lnTo>
                      <a:pt x="4484" y="1130"/>
                    </a:lnTo>
                    <a:lnTo>
                      <a:pt x="4483" y="1128"/>
                    </a:lnTo>
                    <a:lnTo>
                      <a:pt x="4483" y="1123"/>
                    </a:lnTo>
                    <a:lnTo>
                      <a:pt x="4483" y="1119"/>
                    </a:lnTo>
                    <a:lnTo>
                      <a:pt x="4485" y="1109"/>
                    </a:lnTo>
                    <a:lnTo>
                      <a:pt x="4487" y="1098"/>
                    </a:lnTo>
                    <a:lnTo>
                      <a:pt x="4487" y="1093"/>
                    </a:lnTo>
                    <a:lnTo>
                      <a:pt x="4487" y="1088"/>
                    </a:lnTo>
                    <a:lnTo>
                      <a:pt x="4486" y="1084"/>
                    </a:lnTo>
                    <a:lnTo>
                      <a:pt x="4484" y="1080"/>
                    </a:lnTo>
                    <a:lnTo>
                      <a:pt x="4479" y="1073"/>
                    </a:lnTo>
                    <a:lnTo>
                      <a:pt x="4475" y="1066"/>
                    </a:lnTo>
                    <a:lnTo>
                      <a:pt x="4469" y="1055"/>
                    </a:lnTo>
                    <a:lnTo>
                      <a:pt x="4463" y="1042"/>
                    </a:lnTo>
                    <a:lnTo>
                      <a:pt x="4460" y="1036"/>
                    </a:lnTo>
                    <a:lnTo>
                      <a:pt x="4458" y="1029"/>
                    </a:lnTo>
                    <a:lnTo>
                      <a:pt x="4456" y="1023"/>
                    </a:lnTo>
                    <a:lnTo>
                      <a:pt x="4455" y="1017"/>
                    </a:lnTo>
                    <a:lnTo>
                      <a:pt x="4455" y="1009"/>
                    </a:lnTo>
                    <a:lnTo>
                      <a:pt x="4453" y="1002"/>
                    </a:lnTo>
                    <a:lnTo>
                      <a:pt x="4452" y="998"/>
                    </a:lnTo>
                    <a:lnTo>
                      <a:pt x="4450" y="996"/>
                    </a:lnTo>
                    <a:lnTo>
                      <a:pt x="4448" y="995"/>
                    </a:lnTo>
                    <a:lnTo>
                      <a:pt x="4446" y="995"/>
                    </a:lnTo>
                    <a:lnTo>
                      <a:pt x="4443" y="995"/>
                    </a:lnTo>
                    <a:lnTo>
                      <a:pt x="4441" y="996"/>
                    </a:lnTo>
                    <a:lnTo>
                      <a:pt x="4439" y="997"/>
                    </a:lnTo>
                    <a:lnTo>
                      <a:pt x="4436" y="999"/>
                    </a:lnTo>
                    <a:lnTo>
                      <a:pt x="4430" y="1006"/>
                    </a:lnTo>
                    <a:lnTo>
                      <a:pt x="4421" y="1017"/>
                    </a:lnTo>
                    <a:lnTo>
                      <a:pt x="4406" y="1030"/>
                    </a:lnTo>
                    <a:lnTo>
                      <a:pt x="4396" y="1037"/>
                    </a:lnTo>
                    <a:lnTo>
                      <a:pt x="4391" y="1043"/>
                    </a:lnTo>
                    <a:lnTo>
                      <a:pt x="4389" y="1045"/>
                    </a:lnTo>
                    <a:lnTo>
                      <a:pt x="4385" y="1043"/>
                    </a:lnTo>
                    <a:lnTo>
                      <a:pt x="4380" y="1040"/>
                    </a:lnTo>
                    <a:lnTo>
                      <a:pt x="4371" y="1033"/>
                    </a:lnTo>
                    <a:lnTo>
                      <a:pt x="4357" y="1020"/>
                    </a:lnTo>
                    <a:lnTo>
                      <a:pt x="4349" y="1014"/>
                    </a:lnTo>
                    <a:lnTo>
                      <a:pt x="4346" y="1012"/>
                    </a:lnTo>
                    <a:lnTo>
                      <a:pt x="4343" y="1010"/>
                    </a:lnTo>
                    <a:lnTo>
                      <a:pt x="4336" y="1004"/>
                    </a:lnTo>
                    <a:lnTo>
                      <a:pt x="4337" y="998"/>
                    </a:lnTo>
                    <a:lnTo>
                      <a:pt x="4340" y="987"/>
                    </a:lnTo>
                    <a:lnTo>
                      <a:pt x="4333" y="976"/>
                    </a:lnTo>
                    <a:lnTo>
                      <a:pt x="4323" y="965"/>
                    </a:lnTo>
                    <a:lnTo>
                      <a:pt x="4318" y="959"/>
                    </a:lnTo>
                    <a:lnTo>
                      <a:pt x="4314" y="954"/>
                    </a:lnTo>
                    <a:lnTo>
                      <a:pt x="4307" y="951"/>
                    </a:lnTo>
                    <a:lnTo>
                      <a:pt x="4301" y="946"/>
                    </a:lnTo>
                    <a:lnTo>
                      <a:pt x="4289" y="940"/>
                    </a:lnTo>
                    <a:lnTo>
                      <a:pt x="4282" y="935"/>
                    </a:lnTo>
                    <a:lnTo>
                      <a:pt x="4278" y="935"/>
                    </a:lnTo>
                    <a:lnTo>
                      <a:pt x="4273" y="936"/>
                    </a:lnTo>
                    <a:lnTo>
                      <a:pt x="4267" y="940"/>
                    </a:lnTo>
                    <a:lnTo>
                      <a:pt x="4260" y="943"/>
                    </a:lnTo>
                    <a:lnTo>
                      <a:pt x="4253" y="948"/>
                    </a:lnTo>
                    <a:lnTo>
                      <a:pt x="4247" y="952"/>
                    </a:lnTo>
                    <a:lnTo>
                      <a:pt x="4241" y="953"/>
                    </a:lnTo>
                    <a:lnTo>
                      <a:pt x="4236" y="953"/>
                    </a:lnTo>
                    <a:lnTo>
                      <a:pt x="4222" y="943"/>
                    </a:lnTo>
                    <a:lnTo>
                      <a:pt x="4208" y="936"/>
                    </a:lnTo>
                    <a:lnTo>
                      <a:pt x="4200" y="932"/>
                    </a:lnTo>
                    <a:lnTo>
                      <a:pt x="4194" y="926"/>
                    </a:lnTo>
                    <a:lnTo>
                      <a:pt x="4188" y="919"/>
                    </a:lnTo>
                    <a:lnTo>
                      <a:pt x="4181" y="907"/>
                    </a:lnTo>
                    <a:lnTo>
                      <a:pt x="4172" y="895"/>
                    </a:lnTo>
                    <a:lnTo>
                      <a:pt x="4164" y="886"/>
                    </a:lnTo>
                    <a:lnTo>
                      <a:pt x="4156" y="879"/>
                    </a:lnTo>
                    <a:lnTo>
                      <a:pt x="4144" y="871"/>
                    </a:lnTo>
                    <a:lnTo>
                      <a:pt x="4133" y="864"/>
                    </a:lnTo>
                    <a:lnTo>
                      <a:pt x="4122" y="859"/>
                    </a:lnTo>
                    <a:lnTo>
                      <a:pt x="4114" y="857"/>
                    </a:lnTo>
                    <a:lnTo>
                      <a:pt x="4108" y="856"/>
                    </a:lnTo>
                    <a:lnTo>
                      <a:pt x="4101" y="854"/>
                    </a:lnTo>
                    <a:lnTo>
                      <a:pt x="4093" y="850"/>
                    </a:lnTo>
                    <a:lnTo>
                      <a:pt x="4082" y="844"/>
                    </a:lnTo>
                    <a:lnTo>
                      <a:pt x="4071" y="833"/>
                    </a:lnTo>
                    <a:lnTo>
                      <a:pt x="4065" y="828"/>
                    </a:lnTo>
                    <a:lnTo>
                      <a:pt x="4059" y="823"/>
                    </a:lnTo>
                    <a:lnTo>
                      <a:pt x="4052" y="819"/>
                    </a:lnTo>
                    <a:lnTo>
                      <a:pt x="4046" y="815"/>
                    </a:lnTo>
                    <a:lnTo>
                      <a:pt x="4033" y="809"/>
                    </a:lnTo>
                    <a:lnTo>
                      <a:pt x="4024" y="806"/>
                    </a:lnTo>
                    <a:lnTo>
                      <a:pt x="4020" y="803"/>
                    </a:lnTo>
                    <a:lnTo>
                      <a:pt x="4017" y="800"/>
                    </a:lnTo>
                    <a:lnTo>
                      <a:pt x="4015" y="796"/>
                    </a:lnTo>
                    <a:lnTo>
                      <a:pt x="4014" y="793"/>
                    </a:lnTo>
                    <a:lnTo>
                      <a:pt x="4013" y="784"/>
                    </a:lnTo>
                    <a:lnTo>
                      <a:pt x="4013" y="775"/>
                    </a:lnTo>
                    <a:lnTo>
                      <a:pt x="4013" y="764"/>
                    </a:lnTo>
                    <a:lnTo>
                      <a:pt x="4011" y="753"/>
                    </a:lnTo>
                    <a:lnTo>
                      <a:pt x="4008" y="747"/>
                    </a:lnTo>
                    <a:lnTo>
                      <a:pt x="4006" y="743"/>
                    </a:lnTo>
                    <a:lnTo>
                      <a:pt x="4001" y="737"/>
                    </a:lnTo>
                    <a:lnTo>
                      <a:pt x="3996" y="732"/>
                    </a:lnTo>
                    <a:lnTo>
                      <a:pt x="3989" y="728"/>
                    </a:lnTo>
                    <a:lnTo>
                      <a:pt x="3983" y="726"/>
                    </a:lnTo>
                    <a:lnTo>
                      <a:pt x="3976" y="725"/>
                    </a:lnTo>
                    <a:lnTo>
                      <a:pt x="3970" y="724"/>
                    </a:lnTo>
                    <a:lnTo>
                      <a:pt x="3957" y="724"/>
                    </a:lnTo>
                    <a:lnTo>
                      <a:pt x="3946" y="722"/>
                    </a:lnTo>
                    <a:lnTo>
                      <a:pt x="3942" y="720"/>
                    </a:lnTo>
                    <a:lnTo>
                      <a:pt x="3937" y="716"/>
                    </a:lnTo>
                    <a:lnTo>
                      <a:pt x="3932" y="712"/>
                    </a:lnTo>
                    <a:lnTo>
                      <a:pt x="3927" y="707"/>
                    </a:lnTo>
                    <a:lnTo>
                      <a:pt x="3924" y="702"/>
                    </a:lnTo>
                    <a:lnTo>
                      <a:pt x="3921" y="697"/>
                    </a:lnTo>
                    <a:lnTo>
                      <a:pt x="3919" y="693"/>
                    </a:lnTo>
                    <a:lnTo>
                      <a:pt x="3918" y="688"/>
                    </a:lnTo>
                    <a:lnTo>
                      <a:pt x="3917" y="681"/>
                    </a:lnTo>
                    <a:lnTo>
                      <a:pt x="3914" y="675"/>
                    </a:lnTo>
                    <a:lnTo>
                      <a:pt x="3913" y="674"/>
                    </a:lnTo>
                    <a:lnTo>
                      <a:pt x="3911" y="671"/>
                    </a:lnTo>
                    <a:lnTo>
                      <a:pt x="3908" y="671"/>
                    </a:lnTo>
                    <a:lnTo>
                      <a:pt x="3905" y="671"/>
                    </a:lnTo>
                    <a:lnTo>
                      <a:pt x="3901" y="671"/>
                    </a:lnTo>
                    <a:lnTo>
                      <a:pt x="3898" y="670"/>
                    </a:lnTo>
                    <a:lnTo>
                      <a:pt x="3896" y="669"/>
                    </a:lnTo>
                    <a:lnTo>
                      <a:pt x="3895" y="667"/>
                    </a:lnTo>
                    <a:lnTo>
                      <a:pt x="3894" y="661"/>
                    </a:lnTo>
                    <a:lnTo>
                      <a:pt x="3894" y="651"/>
                    </a:lnTo>
                    <a:lnTo>
                      <a:pt x="3893" y="646"/>
                    </a:lnTo>
                    <a:lnTo>
                      <a:pt x="3892" y="642"/>
                    </a:lnTo>
                    <a:lnTo>
                      <a:pt x="3891" y="637"/>
                    </a:lnTo>
                    <a:lnTo>
                      <a:pt x="3888" y="633"/>
                    </a:lnTo>
                    <a:lnTo>
                      <a:pt x="3882" y="626"/>
                    </a:lnTo>
                    <a:lnTo>
                      <a:pt x="3874" y="619"/>
                    </a:lnTo>
                    <a:lnTo>
                      <a:pt x="3869" y="615"/>
                    </a:lnTo>
                    <a:lnTo>
                      <a:pt x="3863" y="613"/>
                    </a:lnTo>
                    <a:lnTo>
                      <a:pt x="3857" y="609"/>
                    </a:lnTo>
                    <a:lnTo>
                      <a:pt x="3850" y="608"/>
                    </a:lnTo>
                    <a:lnTo>
                      <a:pt x="3844" y="607"/>
                    </a:lnTo>
                    <a:lnTo>
                      <a:pt x="3839" y="608"/>
                    </a:lnTo>
                    <a:lnTo>
                      <a:pt x="3837" y="608"/>
                    </a:lnTo>
                    <a:lnTo>
                      <a:pt x="3835" y="609"/>
                    </a:lnTo>
                    <a:lnTo>
                      <a:pt x="3835" y="612"/>
                    </a:lnTo>
                    <a:lnTo>
                      <a:pt x="3833" y="614"/>
                    </a:lnTo>
                    <a:lnTo>
                      <a:pt x="3833" y="624"/>
                    </a:lnTo>
                    <a:lnTo>
                      <a:pt x="3832" y="633"/>
                    </a:lnTo>
                    <a:lnTo>
                      <a:pt x="3832" y="640"/>
                    </a:lnTo>
                    <a:lnTo>
                      <a:pt x="3837" y="651"/>
                    </a:lnTo>
                    <a:lnTo>
                      <a:pt x="3842" y="662"/>
                    </a:lnTo>
                    <a:lnTo>
                      <a:pt x="3847" y="671"/>
                    </a:lnTo>
                    <a:lnTo>
                      <a:pt x="3855" y="686"/>
                    </a:lnTo>
                    <a:lnTo>
                      <a:pt x="3862" y="701"/>
                    </a:lnTo>
                    <a:lnTo>
                      <a:pt x="3864" y="708"/>
                    </a:lnTo>
                    <a:lnTo>
                      <a:pt x="3866" y="713"/>
                    </a:lnTo>
                    <a:lnTo>
                      <a:pt x="3866" y="718"/>
                    </a:lnTo>
                    <a:lnTo>
                      <a:pt x="3864" y="720"/>
                    </a:lnTo>
                    <a:lnTo>
                      <a:pt x="3863" y="721"/>
                    </a:lnTo>
                    <a:lnTo>
                      <a:pt x="3860" y="721"/>
                    </a:lnTo>
                    <a:lnTo>
                      <a:pt x="3856" y="720"/>
                    </a:lnTo>
                    <a:lnTo>
                      <a:pt x="3850" y="718"/>
                    </a:lnTo>
                    <a:lnTo>
                      <a:pt x="3838" y="711"/>
                    </a:lnTo>
                    <a:lnTo>
                      <a:pt x="3826" y="705"/>
                    </a:lnTo>
                    <a:lnTo>
                      <a:pt x="3814" y="697"/>
                    </a:lnTo>
                    <a:lnTo>
                      <a:pt x="3804" y="690"/>
                    </a:lnTo>
                    <a:lnTo>
                      <a:pt x="3789" y="682"/>
                    </a:lnTo>
                    <a:lnTo>
                      <a:pt x="3773" y="672"/>
                    </a:lnTo>
                    <a:lnTo>
                      <a:pt x="3757" y="663"/>
                    </a:lnTo>
                    <a:lnTo>
                      <a:pt x="3744" y="655"/>
                    </a:lnTo>
                    <a:lnTo>
                      <a:pt x="3731" y="645"/>
                    </a:lnTo>
                    <a:lnTo>
                      <a:pt x="3716" y="633"/>
                    </a:lnTo>
                    <a:lnTo>
                      <a:pt x="3700" y="621"/>
                    </a:lnTo>
                    <a:lnTo>
                      <a:pt x="3690" y="612"/>
                    </a:lnTo>
                    <a:lnTo>
                      <a:pt x="3682" y="602"/>
                    </a:lnTo>
                    <a:lnTo>
                      <a:pt x="3675" y="590"/>
                    </a:lnTo>
                    <a:lnTo>
                      <a:pt x="3669" y="579"/>
                    </a:lnTo>
                    <a:lnTo>
                      <a:pt x="3666" y="569"/>
                    </a:lnTo>
                    <a:lnTo>
                      <a:pt x="3665" y="563"/>
                    </a:lnTo>
                    <a:lnTo>
                      <a:pt x="3663" y="558"/>
                    </a:lnTo>
                    <a:lnTo>
                      <a:pt x="3660" y="554"/>
                    </a:lnTo>
                    <a:lnTo>
                      <a:pt x="3653" y="547"/>
                    </a:lnTo>
                    <a:lnTo>
                      <a:pt x="3644" y="538"/>
                    </a:lnTo>
                    <a:lnTo>
                      <a:pt x="3637" y="529"/>
                    </a:lnTo>
                    <a:lnTo>
                      <a:pt x="3631" y="518"/>
                    </a:lnTo>
                    <a:lnTo>
                      <a:pt x="3624" y="505"/>
                    </a:lnTo>
                    <a:lnTo>
                      <a:pt x="3621" y="499"/>
                    </a:lnTo>
                    <a:lnTo>
                      <a:pt x="3616" y="492"/>
                    </a:lnTo>
                    <a:lnTo>
                      <a:pt x="3610" y="486"/>
                    </a:lnTo>
                    <a:lnTo>
                      <a:pt x="3603" y="479"/>
                    </a:lnTo>
                    <a:lnTo>
                      <a:pt x="3589" y="467"/>
                    </a:lnTo>
                    <a:lnTo>
                      <a:pt x="3575" y="456"/>
                    </a:lnTo>
                    <a:lnTo>
                      <a:pt x="3562" y="445"/>
                    </a:lnTo>
                    <a:lnTo>
                      <a:pt x="3547" y="434"/>
                    </a:lnTo>
                    <a:lnTo>
                      <a:pt x="3534" y="423"/>
                    </a:lnTo>
                    <a:lnTo>
                      <a:pt x="3524" y="415"/>
                    </a:lnTo>
                    <a:lnTo>
                      <a:pt x="3521" y="411"/>
                    </a:lnTo>
                    <a:lnTo>
                      <a:pt x="3520" y="407"/>
                    </a:lnTo>
                    <a:lnTo>
                      <a:pt x="3520" y="405"/>
                    </a:lnTo>
                    <a:lnTo>
                      <a:pt x="3520" y="403"/>
                    </a:lnTo>
                    <a:lnTo>
                      <a:pt x="3521" y="398"/>
                    </a:lnTo>
                    <a:lnTo>
                      <a:pt x="3524" y="392"/>
                    </a:lnTo>
                    <a:lnTo>
                      <a:pt x="3526" y="390"/>
                    </a:lnTo>
                    <a:lnTo>
                      <a:pt x="3524" y="386"/>
                    </a:lnTo>
                    <a:lnTo>
                      <a:pt x="3523" y="384"/>
                    </a:lnTo>
                    <a:lnTo>
                      <a:pt x="3522" y="381"/>
                    </a:lnTo>
                    <a:lnTo>
                      <a:pt x="3516" y="378"/>
                    </a:lnTo>
                    <a:lnTo>
                      <a:pt x="3508" y="375"/>
                    </a:lnTo>
                    <a:lnTo>
                      <a:pt x="3497" y="373"/>
                    </a:lnTo>
                    <a:lnTo>
                      <a:pt x="3486" y="369"/>
                    </a:lnTo>
                    <a:lnTo>
                      <a:pt x="3480" y="366"/>
                    </a:lnTo>
                    <a:lnTo>
                      <a:pt x="3476" y="363"/>
                    </a:lnTo>
                    <a:lnTo>
                      <a:pt x="3470" y="360"/>
                    </a:lnTo>
                    <a:lnTo>
                      <a:pt x="3465" y="355"/>
                    </a:lnTo>
                    <a:lnTo>
                      <a:pt x="3461" y="350"/>
                    </a:lnTo>
                    <a:lnTo>
                      <a:pt x="3459" y="346"/>
                    </a:lnTo>
                    <a:lnTo>
                      <a:pt x="3457" y="341"/>
                    </a:lnTo>
                    <a:lnTo>
                      <a:pt x="3455" y="335"/>
                    </a:lnTo>
                    <a:lnTo>
                      <a:pt x="3452" y="325"/>
                    </a:lnTo>
                    <a:lnTo>
                      <a:pt x="3447" y="316"/>
                    </a:lnTo>
                    <a:lnTo>
                      <a:pt x="3444" y="312"/>
                    </a:lnTo>
                    <a:lnTo>
                      <a:pt x="3440" y="310"/>
                    </a:lnTo>
                    <a:lnTo>
                      <a:pt x="3435" y="309"/>
                    </a:lnTo>
                    <a:lnTo>
                      <a:pt x="3432" y="308"/>
                    </a:lnTo>
                    <a:lnTo>
                      <a:pt x="3427" y="309"/>
                    </a:lnTo>
                    <a:lnTo>
                      <a:pt x="3422" y="311"/>
                    </a:lnTo>
                    <a:lnTo>
                      <a:pt x="3417" y="314"/>
                    </a:lnTo>
                    <a:lnTo>
                      <a:pt x="3413" y="318"/>
                    </a:lnTo>
                    <a:lnTo>
                      <a:pt x="3403" y="330"/>
                    </a:lnTo>
                    <a:lnTo>
                      <a:pt x="3392" y="344"/>
                    </a:lnTo>
                    <a:lnTo>
                      <a:pt x="3382" y="356"/>
                    </a:lnTo>
                    <a:lnTo>
                      <a:pt x="3372" y="366"/>
                    </a:lnTo>
                    <a:lnTo>
                      <a:pt x="3367" y="368"/>
                    </a:lnTo>
                    <a:lnTo>
                      <a:pt x="3363" y="368"/>
                    </a:lnTo>
                    <a:lnTo>
                      <a:pt x="3357" y="368"/>
                    </a:lnTo>
                    <a:lnTo>
                      <a:pt x="3350" y="367"/>
                    </a:lnTo>
                    <a:lnTo>
                      <a:pt x="3338" y="363"/>
                    </a:lnTo>
                    <a:lnTo>
                      <a:pt x="3327" y="359"/>
                    </a:lnTo>
                    <a:lnTo>
                      <a:pt x="3323" y="358"/>
                    </a:lnTo>
                    <a:lnTo>
                      <a:pt x="3321" y="355"/>
                    </a:lnTo>
                    <a:lnTo>
                      <a:pt x="3319" y="352"/>
                    </a:lnTo>
                    <a:lnTo>
                      <a:pt x="3318" y="349"/>
                    </a:lnTo>
                    <a:lnTo>
                      <a:pt x="3316" y="341"/>
                    </a:lnTo>
                    <a:lnTo>
                      <a:pt x="3316" y="330"/>
                    </a:lnTo>
                    <a:lnTo>
                      <a:pt x="3315" y="324"/>
                    </a:lnTo>
                    <a:lnTo>
                      <a:pt x="3312" y="321"/>
                    </a:lnTo>
                    <a:lnTo>
                      <a:pt x="3307" y="317"/>
                    </a:lnTo>
                    <a:lnTo>
                      <a:pt x="3301" y="315"/>
                    </a:lnTo>
                    <a:lnTo>
                      <a:pt x="3294" y="314"/>
                    </a:lnTo>
                    <a:lnTo>
                      <a:pt x="3288" y="314"/>
                    </a:lnTo>
                    <a:lnTo>
                      <a:pt x="3281" y="314"/>
                    </a:lnTo>
                    <a:lnTo>
                      <a:pt x="3276" y="315"/>
                    </a:lnTo>
                    <a:lnTo>
                      <a:pt x="3271" y="317"/>
                    </a:lnTo>
                    <a:lnTo>
                      <a:pt x="3269" y="319"/>
                    </a:lnTo>
                    <a:lnTo>
                      <a:pt x="3266" y="323"/>
                    </a:lnTo>
                    <a:lnTo>
                      <a:pt x="3266" y="327"/>
                    </a:lnTo>
                    <a:lnTo>
                      <a:pt x="3266" y="336"/>
                    </a:lnTo>
                    <a:lnTo>
                      <a:pt x="3266" y="346"/>
                    </a:lnTo>
                    <a:lnTo>
                      <a:pt x="3265" y="350"/>
                    </a:lnTo>
                    <a:lnTo>
                      <a:pt x="3264" y="354"/>
                    </a:lnTo>
                    <a:lnTo>
                      <a:pt x="3260" y="358"/>
                    </a:lnTo>
                    <a:lnTo>
                      <a:pt x="3256" y="362"/>
                    </a:lnTo>
                    <a:lnTo>
                      <a:pt x="3243" y="371"/>
                    </a:lnTo>
                    <a:lnTo>
                      <a:pt x="3227" y="381"/>
                    </a:lnTo>
                    <a:lnTo>
                      <a:pt x="3220" y="386"/>
                    </a:lnTo>
                    <a:lnTo>
                      <a:pt x="3214" y="391"/>
                    </a:lnTo>
                    <a:lnTo>
                      <a:pt x="3211" y="394"/>
                    </a:lnTo>
                    <a:lnTo>
                      <a:pt x="3208" y="398"/>
                    </a:lnTo>
                    <a:lnTo>
                      <a:pt x="3207" y="404"/>
                    </a:lnTo>
                    <a:lnTo>
                      <a:pt x="3205" y="410"/>
                    </a:lnTo>
                    <a:lnTo>
                      <a:pt x="3202" y="413"/>
                    </a:lnTo>
                    <a:lnTo>
                      <a:pt x="3200" y="416"/>
                    </a:lnTo>
                    <a:lnTo>
                      <a:pt x="3197" y="417"/>
                    </a:lnTo>
                    <a:lnTo>
                      <a:pt x="3196" y="417"/>
                    </a:lnTo>
                    <a:lnTo>
                      <a:pt x="3194" y="417"/>
                    </a:lnTo>
                    <a:lnTo>
                      <a:pt x="3192" y="415"/>
                    </a:lnTo>
                    <a:lnTo>
                      <a:pt x="3189" y="412"/>
                    </a:lnTo>
                    <a:lnTo>
                      <a:pt x="3187" y="409"/>
                    </a:lnTo>
                    <a:lnTo>
                      <a:pt x="3183" y="401"/>
                    </a:lnTo>
                    <a:lnTo>
                      <a:pt x="3178" y="393"/>
                    </a:lnTo>
                    <a:lnTo>
                      <a:pt x="3174" y="386"/>
                    </a:lnTo>
                    <a:lnTo>
                      <a:pt x="3165" y="380"/>
                    </a:lnTo>
                    <a:lnTo>
                      <a:pt x="3156" y="374"/>
                    </a:lnTo>
                    <a:lnTo>
                      <a:pt x="3146" y="368"/>
                    </a:lnTo>
                    <a:lnTo>
                      <a:pt x="3137" y="361"/>
                    </a:lnTo>
                    <a:lnTo>
                      <a:pt x="3127" y="354"/>
                    </a:lnTo>
                    <a:lnTo>
                      <a:pt x="3118" y="346"/>
                    </a:lnTo>
                    <a:lnTo>
                      <a:pt x="3107" y="338"/>
                    </a:lnTo>
                    <a:lnTo>
                      <a:pt x="3101" y="336"/>
                    </a:lnTo>
                    <a:lnTo>
                      <a:pt x="3095" y="334"/>
                    </a:lnTo>
                    <a:lnTo>
                      <a:pt x="3090" y="331"/>
                    </a:lnTo>
                    <a:lnTo>
                      <a:pt x="3086" y="331"/>
                    </a:lnTo>
                    <a:lnTo>
                      <a:pt x="3081" y="330"/>
                    </a:lnTo>
                    <a:lnTo>
                      <a:pt x="3079" y="330"/>
                    </a:lnTo>
                    <a:lnTo>
                      <a:pt x="3076" y="329"/>
                    </a:lnTo>
                    <a:lnTo>
                      <a:pt x="3074" y="328"/>
                    </a:lnTo>
                    <a:lnTo>
                      <a:pt x="3073" y="323"/>
                    </a:lnTo>
                    <a:lnTo>
                      <a:pt x="3073" y="316"/>
                    </a:lnTo>
                    <a:lnTo>
                      <a:pt x="3071" y="311"/>
                    </a:lnTo>
                    <a:lnTo>
                      <a:pt x="3069" y="308"/>
                    </a:lnTo>
                    <a:lnTo>
                      <a:pt x="3067" y="304"/>
                    </a:lnTo>
                    <a:lnTo>
                      <a:pt x="3063" y="300"/>
                    </a:lnTo>
                    <a:lnTo>
                      <a:pt x="3054" y="292"/>
                    </a:lnTo>
                    <a:lnTo>
                      <a:pt x="3044" y="284"/>
                    </a:lnTo>
                    <a:lnTo>
                      <a:pt x="3036" y="274"/>
                    </a:lnTo>
                    <a:lnTo>
                      <a:pt x="3025" y="264"/>
                    </a:lnTo>
                    <a:lnTo>
                      <a:pt x="3016" y="254"/>
                    </a:lnTo>
                    <a:lnTo>
                      <a:pt x="3007" y="246"/>
                    </a:lnTo>
                    <a:lnTo>
                      <a:pt x="3001" y="239"/>
                    </a:lnTo>
                    <a:lnTo>
                      <a:pt x="2995" y="232"/>
                    </a:lnTo>
                    <a:lnTo>
                      <a:pt x="2991" y="227"/>
                    </a:lnTo>
                    <a:lnTo>
                      <a:pt x="2985" y="224"/>
                    </a:lnTo>
                    <a:lnTo>
                      <a:pt x="2980" y="224"/>
                    </a:lnTo>
                    <a:lnTo>
                      <a:pt x="2976" y="223"/>
                    </a:lnTo>
                    <a:lnTo>
                      <a:pt x="2972" y="221"/>
                    </a:lnTo>
                    <a:lnTo>
                      <a:pt x="2967" y="214"/>
                    </a:lnTo>
                    <a:lnTo>
                      <a:pt x="2963" y="210"/>
                    </a:lnTo>
                    <a:lnTo>
                      <a:pt x="2957" y="207"/>
                    </a:lnTo>
                    <a:lnTo>
                      <a:pt x="2950" y="203"/>
                    </a:lnTo>
                    <a:lnTo>
                      <a:pt x="2943" y="199"/>
                    </a:lnTo>
                    <a:lnTo>
                      <a:pt x="2926" y="195"/>
                    </a:lnTo>
                    <a:lnTo>
                      <a:pt x="2912" y="189"/>
                    </a:lnTo>
                    <a:lnTo>
                      <a:pt x="2905" y="186"/>
                    </a:lnTo>
                    <a:lnTo>
                      <a:pt x="2898" y="185"/>
                    </a:lnTo>
                    <a:lnTo>
                      <a:pt x="2890" y="185"/>
                    </a:lnTo>
                    <a:lnTo>
                      <a:pt x="2882" y="185"/>
                    </a:lnTo>
                    <a:lnTo>
                      <a:pt x="2874" y="186"/>
                    </a:lnTo>
                    <a:lnTo>
                      <a:pt x="2867" y="189"/>
                    </a:lnTo>
                    <a:lnTo>
                      <a:pt x="2860" y="192"/>
                    </a:lnTo>
                    <a:lnTo>
                      <a:pt x="2854" y="197"/>
                    </a:lnTo>
                    <a:lnTo>
                      <a:pt x="2849" y="203"/>
                    </a:lnTo>
                    <a:lnTo>
                      <a:pt x="2844" y="209"/>
                    </a:lnTo>
                    <a:lnTo>
                      <a:pt x="2841" y="214"/>
                    </a:lnTo>
                    <a:lnTo>
                      <a:pt x="2838" y="220"/>
                    </a:lnTo>
                    <a:lnTo>
                      <a:pt x="2837" y="226"/>
                    </a:lnTo>
                    <a:lnTo>
                      <a:pt x="2837" y="232"/>
                    </a:lnTo>
                    <a:lnTo>
                      <a:pt x="2838" y="236"/>
                    </a:lnTo>
                    <a:lnTo>
                      <a:pt x="2840" y="242"/>
                    </a:lnTo>
                    <a:lnTo>
                      <a:pt x="2842" y="248"/>
                    </a:lnTo>
                    <a:lnTo>
                      <a:pt x="2844" y="255"/>
                    </a:lnTo>
                    <a:lnTo>
                      <a:pt x="2846" y="264"/>
                    </a:lnTo>
                    <a:lnTo>
                      <a:pt x="2846" y="272"/>
                    </a:lnTo>
                    <a:lnTo>
                      <a:pt x="2846" y="280"/>
                    </a:lnTo>
                    <a:lnTo>
                      <a:pt x="2844" y="287"/>
                    </a:lnTo>
                    <a:lnTo>
                      <a:pt x="2843" y="295"/>
                    </a:lnTo>
                    <a:lnTo>
                      <a:pt x="2841" y="302"/>
                    </a:lnTo>
                    <a:lnTo>
                      <a:pt x="2838" y="308"/>
                    </a:lnTo>
                    <a:lnTo>
                      <a:pt x="2836" y="316"/>
                    </a:lnTo>
                    <a:lnTo>
                      <a:pt x="2835" y="324"/>
                    </a:lnTo>
                    <a:lnTo>
                      <a:pt x="2835" y="335"/>
                    </a:lnTo>
                    <a:lnTo>
                      <a:pt x="2835" y="355"/>
                    </a:lnTo>
                    <a:lnTo>
                      <a:pt x="2836" y="375"/>
                    </a:lnTo>
                    <a:lnTo>
                      <a:pt x="2837" y="391"/>
                    </a:lnTo>
                    <a:lnTo>
                      <a:pt x="2840" y="404"/>
                    </a:lnTo>
                    <a:lnTo>
                      <a:pt x="2843" y="415"/>
                    </a:lnTo>
                    <a:lnTo>
                      <a:pt x="2847" y="422"/>
                    </a:lnTo>
                    <a:lnTo>
                      <a:pt x="2848" y="436"/>
                    </a:lnTo>
                    <a:lnTo>
                      <a:pt x="2847" y="449"/>
                    </a:lnTo>
                    <a:lnTo>
                      <a:pt x="2846" y="454"/>
                    </a:lnTo>
                    <a:lnTo>
                      <a:pt x="2843" y="460"/>
                    </a:lnTo>
                    <a:lnTo>
                      <a:pt x="2840" y="464"/>
                    </a:lnTo>
                    <a:lnTo>
                      <a:pt x="2834" y="469"/>
                    </a:lnTo>
                    <a:lnTo>
                      <a:pt x="2827" y="472"/>
                    </a:lnTo>
                    <a:lnTo>
                      <a:pt x="2819" y="472"/>
                    </a:lnTo>
                    <a:lnTo>
                      <a:pt x="2815" y="472"/>
                    </a:lnTo>
                    <a:lnTo>
                      <a:pt x="2810" y="470"/>
                    </a:lnTo>
                    <a:lnTo>
                      <a:pt x="2806" y="468"/>
                    </a:lnTo>
                    <a:lnTo>
                      <a:pt x="2802" y="466"/>
                    </a:lnTo>
                    <a:lnTo>
                      <a:pt x="2787" y="457"/>
                    </a:lnTo>
                    <a:lnTo>
                      <a:pt x="2775" y="453"/>
                    </a:lnTo>
                    <a:lnTo>
                      <a:pt x="2764" y="448"/>
                    </a:lnTo>
                    <a:lnTo>
                      <a:pt x="2753" y="444"/>
                    </a:lnTo>
                    <a:lnTo>
                      <a:pt x="2750" y="444"/>
                    </a:lnTo>
                    <a:lnTo>
                      <a:pt x="2748" y="444"/>
                    </a:lnTo>
                    <a:lnTo>
                      <a:pt x="2747" y="445"/>
                    </a:lnTo>
                    <a:lnTo>
                      <a:pt x="2746" y="448"/>
                    </a:lnTo>
                    <a:lnTo>
                      <a:pt x="2743" y="454"/>
                    </a:lnTo>
                    <a:lnTo>
                      <a:pt x="2741" y="462"/>
                    </a:lnTo>
                    <a:lnTo>
                      <a:pt x="2740" y="469"/>
                    </a:lnTo>
                    <a:lnTo>
                      <a:pt x="2739" y="476"/>
                    </a:lnTo>
                    <a:lnTo>
                      <a:pt x="2737" y="482"/>
                    </a:lnTo>
                    <a:lnTo>
                      <a:pt x="2735" y="486"/>
                    </a:lnTo>
                    <a:lnTo>
                      <a:pt x="2728" y="487"/>
                    </a:lnTo>
                    <a:lnTo>
                      <a:pt x="2720" y="489"/>
                    </a:lnTo>
                    <a:lnTo>
                      <a:pt x="2716" y="491"/>
                    </a:lnTo>
                    <a:lnTo>
                      <a:pt x="2712" y="493"/>
                    </a:lnTo>
                    <a:lnTo>
                      <a:pt x="2710" y="495"/>
                    </a:lnTo>
                    <a:lnTo>
                      <a:pt x="2709" y="499"/>
                    </a:lnTo>
                    <a:lnTo>
                      <a:pt x="2710" y="510"/>
                    </a:lnTo>
                    <a:lnTo>
                      <a:pt x="2712" y="519"/>
                    </a:lnTo>
                    <a:lnTo>
                      <a:pt x="2714" y="524"/>
                    </a:lnTo>
                    <a:lnTo>
                      <a:pt x="2714" y="527"/>
                    </a:lnTo>
                    <a:lnTo>
                      <a:pt x="2712" y="531"/>
                    </a:lnTo>
                    <a:lnTo>
                      <a:pt x="2710" y="533"/>
                    </a:lnTo>
                    <a:lnTo>
                      <a:pt x="2705" y="536"/>
                    </a:lnTo>
                    <a:lnTo>
                      <a:pt x="2703" y="538"/>
                    </a:lnTo>
                    <a:lnTo>
                      <a:pt x="2701" y="543"/>
                    </a:lnTo>
                    <a:lnTo>
                      <a:pt x="2698" y="548"/>
                    </a:lnTo>
                    <a:lnTo>
                      <a:pt x="2696" y="561"/>
                    </a:lnTo>
                    <a:lnTo>
                      <a:pt x="2693" y="574"/>
                    </a:lnTo>
                    <a:lnTo>
                      <a:pt x="2692" y="587"/>
                    </a:lnTo>
                    <a:lnTo>
                      <a:pt x="2690" y="599"/>
                    </a:lnTo>
                    <a:lnTo>
                      <a:pt x="2689" y="604"/>
                    </a:lnTo>
                    <a:lnTo>
                      <a:pt x="2686" y="607"/>
                    </a:lnTo>
                    <a:lnTo>
                      <a:pt x="2685" y="611"/>
                    </a:lnTo>
                    <a:lnTo>
                      <a:pt x="2683" y="612"/>
                    </a:lnTo>
                    <a:lnTo>
                      <a:pt x="2677" y="612"/>
                    </a:lnTo>
                    <a:lnTo>
                      <a:pt x="2672" y="612"/>
                    </a:lnTo>
                    <a:lnTo>
                      <a:pt x="2668" y="609"/>
                    </a:lnTo>
                    <a:lnTo>
                      <a:pt x="2665" y="608"/>
                    </a:lnTo>
                    <a:lnTo>
                      <a:pt x="2658" y="602"/>
                    </a:lnTo>
                    <a:lnTo>
                      <a:pt x="2651" y="596"/>
                    </a:lnTo>
                    <a:lnTo>
                      <a:pt x="2642" y="592"/>
                    </a:lnTo>
                    <a:lnTo>
                      <a:pt x="2633" y="587"/>
                    </a:lnTo>
                    <a:lnTo>
                      <a:pt x="2623" y="582"/>
                    </a:lnTo>
                    <a:lnTo>
                      <a:pt x="2614" y="580"/>
                    </a:lnTo>
                    <a:lnTo>
                      <a:pt x="2609" y="580"/>
                    </a:lnTo>
                    <a:lnTo>
                      <a:pt x="2605" y="581"/>
                    </a:lnTo>
                    <a:lnTo>
                      <a:pt x="2601" y="585"/>
                    </a:lnTo>
                    <a:lnTo>
                      <a:pt x="2597" y="588"/>
                    </a:lnTo>
                    <a:lnTo>
                      <a:pt x="2589" y="598"/>
                    </a:lnTo>
                    <a:lnTo>
                      <a:pt x="2579" y="608"/>
                    </a:lnTo>
                    <a:lnTo>
                      <a:pt x="2572" y="613"/>
                    </a:lnTo>
                    <a:lnTo>
                      <a:pt x="2566" y="615"/>
                    </a:lnTo>
                    <a:lnTo>
                      <a:pt x="2560" y="617"/>
                    </a:lnTo>
                    <a:lnTo>
                      <a:pt x="2556" y="617"/>
                    </a:lnTo>
                    <a:lnTo>
                      <a:pt x="2551" y="617"/>
                    </a:lnTo>
                    <a:lnTo>
                      <a:pt x="2548" y="615"/>
                    </a:lnTo>
                    <a:lnTo>
                      <a:pt x="2546" y="613"/>
                    </a:lnTo>
                    <a:lnTo>
                      <a:pt x="2544" y="611"/>
                    </a:lnTo>
                    <a:lnTo>
                      <a:pt x="2540" y="607"/>
                    </a:lnTo>
                    <a:lnTo>
                      <a:pt x="2535" y="604"/>
                    </a:lnTo>
                    <a:lnTo>
                      <a:pt x="2529" y="601"/>
                    </a:lnTo>
                    <a:lnTo>
                      <a:pt x="2521" y="598"/>
                    </a:lnTo>
                    <a:lnTo>
                      <a:pt x="2506" y="592"/>
                    </a:lnTo>
                    <a:lnTo>
                      <a:pt x="2494" y="586"/>
                    </a:lnTo>
                    <a:lnTo>
                      <a:pt x="2483" y="580"/>
                    </a:lnTo>
                    <a:lnTo>
                      <a:pt x="2474" y="573"/>
                    </a:lnTo>
                    <a:lnTo>
                      <a:pt x="2469" y="569"/>
                    </a:lnTo>
                    <a:lnTo>
                      <a:pt x="2464" y="564"/>
                    </a:lnTo>
                    <a:lnTo>
                      <a:pt x="2460" y="558"/>
                    </a:lnTo>
                    <a:lnTo>
                      <a:pt x="2457" y="551"/>
                    </a:lnTo>
                    <a:lnTo>
                      <a:pt x="2451" y="538"/>
                    </a:lnTo>
                    <a:lnTo>
                      <a:pt x="2445" y="526"/>
                    </a:lnTo>
                    <a:lnTo>
                      <a:pt x="2439" y="517"/>
                    </a:lnTo>
                    <a:lnTo>
                      <a:pt x="2432" y="507"/>
                    </a:lnTo>
                    <a:lnTo>
                      <a:pt x="2422" y="500"/>
                    </a:lnTo>
                    <a:lnTo>
                      <a:pt x="2413" y="494"/>
                    </a:lnTo>
                    <a:lnTo>
                      <a:pt x="2408" y="491"/>
                    </a:lnTo>
                    <a:lnTo>
                      <a:pt x="2403" y="489"/>
                    </a:lnTo>
                    <a:lnTo>
                      <a:pt x="2401" y="488"/>
                    </a:lnTo>
                    <a:lnTo>
                      <a:pt x="2397" y="488"/>
                    </a:lnTo>
                    <a:lnTo>
                      <a:pt x="2390" y="491"/>
                    </a:lnTo>
                    <a:lnTo>
                      <a:pt x="2381" y="495"/>
                    </a:lnTo>
                    <a:lnTo>
                      <a:pt x="2368" y="505"/>
                    </a:lnTo>
                    <a:lnTo>
                      <a:pt x="2351" y="516"/>
                    </a:lnTo>
                    <a:lnTo>
                      <a:pt x="2342" y="520"/>
                    </a:lnTo>
                    <a:lnTo>
                      <a:pt x="2331" y="524"/>
                    </a:lnTo>
                    <a:lnTo>
                      <a:pt x="2326" y="525"/>
                    </a:lnTo>
                    <a:lnTo>
                      <a:pt x="2321" y="525"/>
                    </a:lnTo>
                    <a:lnTo>
                      <a:pt x="2315" y="524"/>
                    </a:lnTo>
                    <a:lnTo>
                      <a:pt x="2311" y="523"/>
                    </a:lnTo>
                    <a:lnTo>
                      <a:pt x="2300" y="518"/>
                    </a:lnTo>
                    <a:lnTo>
                      <a:pt x="2290" y="513"/>
                    </a:lnTo>
                    <a:lnTo>
                      <a:pt x="2282" y="511"/>
                    </a:lnTo>
                    <a:lnTo>
                      <a:pt x="2273" y="508"/>
                    </a:lnTo>
                    <a:lnTo>
                      <a:pt x="2264" y="508"/>
                    </a:lnTo>
                    <a:lnTo>
                      <a:pt x="2258" y="510"/>
                    </a:lnTo>
                    <a:lnTo>
                      <a:pt x="2252" y="512"/>
                    </a:lnTo>
                    <a:lnTo>
                      <a:pt x="2249" y="514"/>
                    </a:lnTo>
                    <a:lnTo>
                      <a:pt x="2246" y="514"/>
                    </a:lnTo>
                    <a:lnTo>
                      <a:pt x="2244" y="513"/>
                    </a:lnTo>
                    <a:lnTo>
                      <a:pt x="2242" y="512"/>
                    </a:lnTo>
                    <a:lnTo>
                      <a:pt x="2241" y="508"/>
                    </a:lnTo>
                    <a:lnTo>
                      <a:pt x="2236" y="501"/>
                    </a:lnTo>
                    <a:lnTo>
                      <a:pt x="2232" y="492"/>
                    </a:lnTo>
                    <a:lnTo>
                      <a:pt x="2229" y="482"/>
                    </a:lnTo>
                    <a:lnTo>
                      <a:pt x="2224" y="473"/>
                    </a:lnTo>
                    <a:lnTo>
                      <a:pt x="2220" y="464"/>
                    </a:lnTo>
                    <a:lnTo>
                      <a:pt x="2214" y="461"/>
                    </a:lnTo>
                    <a:lnTo>
                      <a:pt x="2201" y="455"/>
                    </a:lnTo>
                    <a:lnTo>
                      <a:pt x="2183" y="449"/>
                    </a:lnTo>
                    <a:lnTo>
                      <a:pt x="2167" y="443"/>
                    </a:lnTo>
                    <a:lnTo>
                      <a:pt x="2154" y="437"/>
                    </a:lnTo>
                    <a:lnTo>
                      <a:pt x="2148" y="436"/>
                    </a:lnTo>
                    <a:lnTo>
                      <a:pt x="2143" y="437"/>
                    </a:lnTo>
                    <a:lnTo>
                      <a:pt x="2137" y="438"/>
                    </a:lnTo>
                    <a:lnTo>
                      <a:pt x="2132" y="442"/>
                    </a:lnTo>
                    <a:lnTo>
                      <a:pt x="2126" y="445"/>
                    </a:lnTo>
                    <a:lnTo>
                      <a:pt x="2120" y="448"/>
                    </a:lnTo>
                    <a:lnTo>
                      <a:pt x="2116" y="450"/>
                    </a:lnTo>
                    <a:lnTo>
                      <a:pt x="2110" y="450"/>
                    </a:lnTo>
                    <a:lnTo>
                      <a:pt x="2093" y="449"/>
                    </a:lnTo>
                    <a:lnTo>
                      <a:pt x="2067" y="449"/>
                    </a:lnTo>
                    <a:lnTo>
                      <a:pt x="2053" y="448"/>
                    </a:lnTo>
                    <a:lnTo>
                      <a:pt x="2040" y="448"/>
                    </a:lnTo>
                    <a:lnTo>
                      <a:pt x="2027" y="445"/>
                    </a:lnTo>
                    <a:lnTo>
                      <a:pt x="2016" y="443"/>
                    </a:lnTo>
                    <a:lnTo>
                      <a:pt x="2011" y="441"/>
                    </a:lnTo>
                    <a:lnTo>
                      <a:pt x="2008" y="437"/>
                    </a:lnTo>
                    <a:lnTo>
                      <a:pt x="2005" y="434"/>
                    </a:lnTo>
                    <a:lnTo>
                      <a:pt x="2003" y="429"/>
                    </a:lnTo>
                    <a:lnTo>
                      <a:pt x="1999" y="418"/>
                    </a:lnTo>
                    <a:lnTo>
                      <a:pt x="1997" y="406"/>
                    </a:lnTo>
                    <a:lnTo>
                      <a:pt x="1994" y="380"/>
                    </a:lnTo>
                    <a:lnTo>
                      <a:pt x="1992" y="358"/>
                    </a:lnTo>
                    <a:lnTo>
                      <a:pt x="1989" y="349"/>
                    </a:lnTo>
                    <a:lnTo>
                      <a:pt x="1985" y="340"/>
                    </a:lnTo>
                    <a:lnTo>
                      <a:pt x="1983" y="316"/>
                    </a:lnTo>
                    <a:lnTo>
                      <a:pt x="1981" y="293"/>
                    </a:lnTo>
                    <a:lnTo>
                      <a:pt x="1980" y="283"/>
                    </a:lnTo>
                    <a:lnTo>
                      <a:pt x="1978" y="273"/>
                    </a:lnTo>
                    <a:lnTo>
                      <a:pt x="1977" y="266"/>
                    </a:lnTo>
                    <a:lnTo>
                      <a:pt x="1973" y="261"/>
                    </a:lnTo>
                    <a:lnTo>
                      <a:pt x="1969" y="260"/>
                    </a:lnTo>
                    <a:lnTo>
                      <a:pt x="1965" y="259"/>
                    </a:lnTo>
                    <a:lnTo>
                      <a:pt x="1958" y="258"/>
                    </a:lnTo>
                    <a:lnTo>
                      <a:pt x="1948" y="258"/>
                    </a:lnTo>
                    <a:lnTo>
                      <a:pt x="1928" y="258"/>
                    </a:lnTo>
                    <a:lnTo>
                      <a:pt x="1904" y="259"/>
                    </a:lnTo>
                    <a:lnTo>
                      <a:pt x="1879" y="261"/>
                    </a:lnTo>
                    <a:lnTo>
                      <a:pt x="1855" y="262"/>
                    </a:lnTo>
                    <a:lnTo>
                      <a:pt x="1836" y="262"/>
                    </a:lnTo>
                    <a:lnTo>
                      <a:pt x="1822" y="260"/>
                    </a:lnTo>
                    <a:lnTo>
                      <a:pt x="1813" y="258"/>
                    </a:lnTo>
                    <a:lnTo>
                      <a:pt x="1804" y="254"/>
                    </a:lnTo>
                    <a:lnTo>
                      <a:pt x="1797" y="251"/>
                    </a:lnTo>
                    <a:lnTo>
                      <a:pt x="1790" y="246"/>
                    </a:lnTo>
                    <a:lnTo>
                      <a:pt x="1785" y="240"/>
                    </a:lnTo>
                    <a:lnTo>
                      <a:pt x="1780" y="233"/>
                    </a:lnTo>
                    <a:lnTo>
                      <a:pt x="1777" y="224"/>
                    </a:lnTo>
                    <a:lnTo>
                      <a:pt x="1775" y="215"/>
                    </a:lnTo>
                    <a:lnTo>
                      <a:pt x="1773" y="210"/>
                    </a:lnTo>
                    <a:lnTo>
                      <a:pt x="1773" y="208"/>
                    </a:lnTo>
                    <a:lnTo>
                      <a:pt x="1775" y="205"/>
                    </a:lnTo>
                    <a:lnTo>
                      <a:pt x="1776" y="203"/>
                    </a:lnTo>
                    <a:lnTo>
                      <a:pt x="1779" y="202"/>
                    </a:lnTo>
                    <a:lnTo>
                      <a:pt x="1785" y="202"/>
                    </a:lnTo>
                    <a:lnTo>
                      <a:pt x="1791" y="203"/>
                    </a:lnTo>
                    <a:lnTo>
                      <a:pt x="1798" y="204"/>
                    </a:lnTo>
                    <a:lnTo>
                      <a:pt x="1802" y="204"/>
                    </a:lnTo>
                    <a:lnTo>
                      <a:pt x="1804" y="203"/>
                    </a:lnTo>
                    <a:lnTo>
                      <a:pt x="1808" y="203"/>
                    </a:lnTo>
                    <a:lnTo>
                      <a:pt x="1810" y="201"/>
                    </a:lnTo>
                    <a:lnTo>
                      <a:pt x="1817" y="193"/>
                    </a:lnTo>
                    <a:lnTo>
                      <a:pt x="1820" y="189"/>
                    </a:lnTo>
                    <a:lnTo>
                      <a:pt x="1821" y="185"/>
                    </a:lnTo>
                    <a:lnTo>
                      <a:pt x="1820" y="183"/>
                    </a:lnTo>
                    <a:lnTo>
                      <a:pt x="1820" y="180"/>
                    </a:lnTo>
                    <a:lnTo>
                      <a:pt x="1816" y="176"/>
                    </a:lnTo>
                    <a:lnTo>
                      <a:pt x="1809" y="171"/>
                    </a:lnTo>
                    <a:lnTo>
                      <a:pt x="1794" y="163"/>
                    </a:lnTo>
                    <a:lnTo>
                      <a:pt x="1777" y="153"/>
                    </a:lnTo>
                    <a:lnTo>
                      <a:pt x="1760" y="146"/>
                    </a:lnTo>
                    <a:lnTo>
                      <a:pt x="1752" y="144"/>
                    </a:lnTo>
                    <a:lnTo>
                      <a:pt x="1741" y="142"/>
                    </a:lnTo>
                    <a:lnTo>
                      <a:pt x="1728" y="140"/>
                    </a:lnTo>
                    <a:lnTo>
                      <a:pt x="1714" y="140"/>
                    </a:lnTo>
                    <a:lnTo>
                      <a:pt x="1697" y="139"/>
                    </a:lnTo>
                    <a:lnTo>
                      <a:pt x="1681" y="136"/>
                    </a:lnTo>
                    <a:lnTo>
                      <a:pt x="1664" y="133"/>
                    </a:lnTo>
                    <a:lnTo>
                      <a:pt x="1650" y="129"/>
                    </a:lnTo>
                    <a:lnTo>
                      <a:pt x="1635" y="127"/>
                    </a:lnTo>
                    <a:lnTo>
                      <a:pt x="1624" y="125"/>
                    </a:lnTo>
                    <a:lnTo>
                      <a:pt x="1614" y="125"/>
                    </a:lnTo>
                    <a:lnTo>
                      <a:pt x="1608" y="126"/>
                    </a:lnTo>
                    <a:lnTo>
                      <a:pt x="1606" y="127"/>
                    </a:lnTo>
                    <a:lnTo>
                      <a:pt x="1603" y="125"/>
                    </a:lnTo>
                    <a:lnTo>
                      <a:pt x="1602" y="121"/>
                    </a:lnTo>
                    <a:lnTo>
                      <a:pt x="1602" y="116"/>
                    </a:lnTo>
                    <a:lnTo>
                      <a:pt x="1603" y="102"/>
                    </a:lnTo>
                    <a:lnTo>
                      <a:pt x="1605" y="84"/>
                    </a:lnTo>
                    <a:lnTo>
                      <a:pt x="1607" y="66"/>
                    </a:lnTo>
                    <a:lnTo>
                      <a:pt x="1607" y="48"/>
                    </a:lnTo>
                    <a:lnTo>
                      <a:pt x="1607" y="41"/>
                    </a:lnTo>
                    <a:lnTo>
                      <a:pt x="1607" y="34"/>
                    </a:lnTo>
                    <a:lnTo>
                      <a:pt x="1606" y="29"/>
                    </a:lnTo>
                    <a:lnTo>
                      <a:pt x="1605" y="25"/>
                    </a:lnTo>
                    <a:lnTo>
                      <a:pt x="1600" y="19"/>
                    </a:lnTo>
                    <a:lnTo>
                      <a:pt x="1594" y="15"/>
                    </a:lnTo>
                    <a:lnTo>
                      <a:pt x="1589" y="12"/>
                    </a:lnTo>
                    <a:lnTo>
                      <a:pt x="1583" y="9"/>
                    </a:lnTo>
                    <a:lnTo>
                      <a:pt x="1572" y="8"/>
                    </a:lnTo>
                    <a:lnTo>
                      <a:pt x="1561" y="8"/>
                    </a:lnTo>
                    <a:lnTo>
                      <a:pt x="1556" y="8"/>
                    </a:lnTo>
                    <a:lnTo>
                      <a:pt x="1550" y="7"/>
                    </a:lnTo>
                    <a:lnTo>
                      <a:pt x="1545" y="6"/>
                    </a:lnTo>
                    <a:lnTo>
                      <a:pt x="1540" y="5"/>
                    </a:lnTo>
                    <a:lnTo>
                      <a:pt x="1534" y="2"/>
                    </a:lnTo>
                    <a:lnTo>
                      <a:pt x="1528" y="2"/>
                    </a:lnTo>
                    <a:lnTo>
                      <a:pt x="1521" y="1"/>
                    </a:lnTo>
                    <a:lnTo>
                      <a:pt x="1515" y="2"/>
                    </a:lnTo>
                    <a:lnTo>
                      <a:pt x="1494" y="2"/>
                    </a:lnTo>
                    <a:lnTo>
                      <a:pt x="1469" y="1"/>
                    </a:lnTo>
                    <a:lnTo>
                      <a:pt x="1442" y="1"/>
                    </a:lnTo>
                    <a:lnTo>
                      <a:pt x="1417" y="0"/>
                    </a:lnTo>
                    <a:lnTo>
                      <a:pt x="1406" y="0"/>
                    </a:lnTo>
                    <a:lnTo>
                      <a:pt x="1399" y="2"/>
                    </a:lnTo>
                    <a:lnTo>
                      <a:pt x="1393" y="3"/>
                    </a:lnTo>
                    <a:lnTo>
                      <a:pt x="1389" y="6"/>
                    </a:lnTo>
                    <a:lnTo>
                      <a:pt x="1386" y="9"/>
                    </a:lnTo>
                    <a:lnTo>
                      <a:pt x="1382" y="10"/>
                    </a:lnTo>
                    <a:lnTo>
                      <a:pt x="1379" y="13"/>
                    </a:lnTo>
                    <a:lnTo>
                      <a:pt x="1374" y="13"/>
                    </a:lnTo>
                    <a:lnTo>
                      <a:pt x="1368" y="13"/>
                    </a:lnTo>
                    <a:lnTo>
                      <a:pt x="1363" y="13"/>
                    </a:lnTo>
                    <a:lnTo>
                      <a:pt x="1360" y="15"/>
                    </a:lnTo>
                    <a:lnTo>
                      <a:pt x="1356" y="18"/>
                    </a:lnTo>
                    <a:lnTo>
                      <a:pt x="1350" y="22"/>
                    </a:lnTo>
                    <a:lnTo>
                      <a:pt x="1345" y="28"/>
                    </a:lnTo>
                    <a:lnTo>
                      <a:pt x="1343" y="32"/>
                    </a:lnTo>
                    <a:lnTo>
                      <a:pt x="1341" y="33"/>
                    </a:lnTo>
                    <a:lnTo>
                      <a:pt x="1337" y="34"/>
                    </a:lnTo>
                    <a:lnTo>
                      <a:pt x="1334" y="34"/>
                    </a:lnTo>
                    <a:lnTo>
                      <a:pt x="1325" y="32"/>
                    </a:lnTo>
                    <a:lnTo>
                      <a:pt x="1317" y="29"/>
                    </a:lnTo>
                    <a:lnTo>
                      <a:pt x="1312" y="28"/>
                    </a:lnTo>
                    <a:lnTo>
                      <a:pt x="1307" y="28"/>
                    </a:lnTo>
                    <a:lnTo>
                      <a:pt x="1303" y="28"/>
                    </a:lnTo>
                    <a:lnTo>
                      <a:pt x="1297" y="28"/>
                    </a:lnTo>
                    <a:lnTo>
                      <a:pt x="1285" y="31"/>
                    </a:lnTo>
                    <a:lnTo>
                      <a:pt x="1273" y="35"/>
                    </a:lnTo>
                    <a:lnTo>
                      <a:pt x="1262" y="40"/>
                    </a:lnTo>
                    <a:lnTo>
                      <a:pt x="1254" y="41"/>
                    </a:lnTo>
                    <a:lnTo>
                      <a:pt x="1244" y="43"/>
                    </a:lnTo>
                    <a:lnTo>
                      <a:pt x="1232" y="43"/>
                    </a:lnTo>
                    <a:lnTo>
                      <a:pt x="1219" y="44"/>
                    </a:lnTo>
                    <a:lnTo>
                      <a:pt x="1209" y="45"/>
                    </a:lnTo>
                    <a:lnTo>
                      <a:pt x="1198" y="50"/>
                    </a:lnTo>
                    <a:lnTo>
                      <a:pt x="1187" y="56"/>
                    </a:lnTo>
                    <a:lnTo>
                      <a:pt x="1180" y="59"/>
                    </a:lnTo>
                    <a:lnTo>
                      <a:pt x="1172" y="63"/>
                    </a:lnTo>
                    <a:lnTo>
                      <a:pt x="1164" y="66"/>
                    </a:lnTo>
                    <a:lnTo>
                      <a:pt x="1154" y="68"/>
                    </a:lnTo>
                    <a:lnTo>
                      <a:pt x="1144" y="70"/>
                    </a:lnTo>
                    <a:lnTo>
                      <a:pt x="1135" y="71"/>
                    </a:lnTo>
                    <a:lnTo>
                      <a:pt x="1127" y="71"/>
                    </a:lnTo>
                    <a:lnTo>
                      <a:pt x="1120" y="71"/>
                    </a:lnTo>
                    <a:lnTo>
                      <a:pt x="1103" y="69"/>
                    </a:lnTo>
                    <a:lnTo>
                      <a:pt x="1084" y="65"/>
                    </a:lnTo>
                    <a:lnTo>
                      <a:pt x="1073" y="64"/>
                    </a:lnTo>
                    <a:lnTo>
                      <a:pt x="1062" y="64"/>
                    </a:lnTo>
                    <a:lnTo>
                      <a:pt x="1052" y="64"/>
                    </a:lnTo>
                    <a:lnTo>
                      <a:pt x="1040" y="64"/>
                    </a:lnTo>
                    <a:lnTo>
                      <a:pt x="1029" y="66"/>
                    </a:lnTo>
                    <a:lnTo>
                      <a:pt x="1017" y="69"/>
                    </a:lnTo>
                    <a:lnTo>
                      <a:pt x="1007" y="72"/>
                    </a:lnTo>
                    <a:lnTo>
                      <a:pt x="995" y="77"/>
                    </a:lnTo>
                    <a:lnTo>
                      <a:pt x="976" y="84"/>
                    </a:lnTo>
                    <a:lnTo>
                      <a:pt x="963" y="88"/>
                    </a:lnTo>
                    <a:lnTo>
                      <a:pt x="948" y="90"/>
                    </a:lnTo>
                    <a:lnTo>
                      <a:pt x="927" y="91"/>
                    </a:lnTo>
                    <a:lnTo>
                      <a:pt x="901" y="92"/>
                    </a:lnTo>
                    <a:lnTo>
                      <a:pt x="875" y="94"/>
                    </a:lnTo>
                    <a:lnTo>
                      <a:pt x="851" y="95"/>
                    </a:lnTo>
                    <a:lnTo>
                      <a:pt x="826" y="94"/>
                    </a:lnTo>
                    <a:lnTo>
                      <a:pt x="802" y="92"/>
                    </a:lnTo>
                    <a:lnTo>
                      <a:pt x="782" y="90"/>
                    </a:lnTo>
                    <a:lnTo>
                      <a:pt x="774" y="90"/>
                    </a:lnTo>
                    <a:lnTo>
                      <a:pt x="764" y="91"/>
                    </a:lnTo>
                    <a:lnTo>
                      <a:pt x="755" y="94"/>
                    </a:lnTo>
                    <a:lnTo>
                      <a:pt x="745" y="97"/>
                    </a:lnTo>
                    <a:lnTo>
                      <a:pt x="726" y="107"/>
                    </a:lnTo>
                    <a:lnTo>
                      <a:pt x="705" y="119"/>
                    </a:lnTo>
                    <a:lnTo>
                      <a:pt x="683" y="130"/>
                    </a:lnTo>
                    <a:lnTo>
                      <a:pt x="665" y="138"/>
                    </a:lnTo>
                    <a:lnTo>
                      <a:pt x="649" y="144"/>
                    </a:lnTo>
                    <a:lnTo>
                      <a:pt x="633" y="146"/>
                    </a:lnTo>
                    <a:lnTo>
                      <a:pt x="625" y="147"/>
                    </a:lnTo>
                    <a:lnTo>
                      <a:pt x="618" y="146"/>
                    </a:lnTo>
                    <a:lnTo>
                      <a:pt x="611" y="145"/>
                    </a:lnTo>
                    <a:lnTo>
                      <a:pt x="604" y="142"/>
                    </a:lnTo>
                    <a:lnTo>
                      <a:pt x="598" y="141"/>
                    </a:lnTo>
                    <a:lnTo>
                      <a:pt x="592" y="140"/>
                    </a:lnTo>
                    <a:lnTo>
                      <a:pt x="586" y="140"/>
                    </a:lnTo>
                    <a:lnTo>
                      <a:pt x="580" y="141"/>
                    </a:lnTo>
                    <a:lnTo>
                      <a:pt x="569" y="146"/>
                    </a:lnTo>
                    <a:lnTo>
                      <a:pt x="560" y="151"/>
                    </a:lnTo>
                    <a:lnTo>
                      <a:pt x="554" y="157"/>
                    </a:lnTo>
                    <a:lnTo>
                      <a:pt x="549" y="164"/>
                    </a:lnTo>
                    <a:lnTo>
                      <a:pt x="547" y="170"/>
                    </a:lnTo>
                    <a:lnTo>
                      <a:pt x="545" y="177"/>
                    </a:lnTo>
                    <a:lnTo>
                      <a:pt x="545" y="184"/>
                    </a:lnTo>
                    <a:lnTo>
                      <a:pt x="547" y="191"/>
                    </a:lnTo>
                    <a:lnTo>
                      <a:pt x="549" y="198"/>
                    </a:lnTo>
                    <a:lnTo>
                      <a:pt x="553" y="204"/>
                    </a:lnTo>
                    <a:lnTo>
                      <a:pt x="556" y="210"/>
                    </a:lnTo>
                    <a:lnTo>
                      <a:pt x="560" y="216"/>
                    </a:lnTo>
                    <a:lnTo>
                      <a:pt x="563" y="220"/>
                    </a:lnTo>
                    <a:lnTo>
                      <a:pt x="567" y="223"/>
                    </a:lnTo>
                    <a:lnTo>
                      <a:pt x="569" y="224"/>
                    </a:lnTo>
                    <a:lnTo>
                      <a:pt x="572" y="226"/>
                    </a:lnTo>
                    <a:lnTo>
                      <a:pt x="575" y="226"/>
                    </a:lnTo>
                    <a:lnTo>
                      <a:pt x="579" y="228"/>
                    </a:lnTo>
                    <a:lnTo>
                      <a:pt x="582" y="230"/>
                    </a:lnTo>
                    <a:lnTo>
                      <a:pt x="586" y="235"/>
                    </a:lnTo>
                    <a:lnTo>
                      <a:pt x="592" y="246"/>
                    </a:lnTo>
                    <a:lnTo>
                      <a:pt x="598" y="259"/>
                    </a:lnTo>
                    <a:lnTo>
                      <a:pt x="608" y="284"/>
                    </a:lnTo>
                    <a:lnTo>
                      <a:pt x="616" y="302"/>
                    </a:lnTo>
                    <a:lnTo>
                      <a:pt x="623" y="312"/>
                    </a:lnTo>
                    <a:lnTo>
                      <a:pt x="629" y="328"/>
                    </a:lnTo>
                    <a:lnTo>
                      <a:pt x="635" y="344"/>
                    </a:lnTo>
                    <a:lnTo>
                      <a:pt x="636" y="358"/>
                    </a:lnTo>
                    <a:lnTo>
                      <a:pt x="636" y="362"/>
                    </a:lnTo>
                    <a:lnTo>
                      <a:pt x="633" y="366"/>
                    </a:lnTo>
                    <a:lnTo>
                      <a:pt x="631" y="369"/>
                    </a:lnTo>
                    <a:lnTo>
                      <a:pt x="627" y="371"/>
                    </a:lnTo>
                    <a:lnTo>
                      <a:pt x="618" y="374"/>
                    </a:lnTo>
                    <a:lnTo>
                      <a:pt x="607" y="377"/>
                    </a:lnTo>
                    <a:lnTo>
                      <a:pt x="602" y="379"/>
                    </a:lnTo>
                    <a:lnTo>
                      <a:pt x="599" y="381"/>
                    </a:lnTo>
                    <a:lnTo>
                      <a:pt x="596" y="386"/>
                    </a:lnTo>
                    <a:lnTo>
                      <a:pt x="594" y="392"/>
                    </a:lnTo>
                    <a:lnTo>
                      <a:pt x="593" y="405"/>
                    </a:lnTo>
                    <a:lnTo>
                      <a:pt x="593" y="421"/>
                    </a:lnTo>
                    <a:lnTo>
                      <a:pt x="593" y="428"/>
                    </a:lnTo>
                    <a:lnTo>
                      <a:pt x="595" y="435"/>
                    </a:lnTo>
                    <a:lnTo>
                      <a:pt x="599" y="442"/>
                    </a:lnTo>
                    <a:lnTo>
                      <a:pt x="604" y="448"/>
                    </a:lnTo>
                    <a:lnTo>
                      <a:pt x="608" y="454"/>
                    </a:lnTo>
                    <a:lnTo>
                      <a:pt x="614" y="460"/>
                    </a:lnTo>
                    <a:lnTo>
                      <a:pt x="620" y="464"/>
                    </a:lnTo>
                    <a:lnTo>
                      <a:pt x="627" y="469"/>
                    </a:lnTo>
                    <a:lnTo>
                      <a:pt x="644" y="480"/>
                    </a:lnTo>
                    <a:lnTo>
                      <a:pt x="664" y="493"/>
                    </a:lnTo>
                    <a:lnTo>
                      <a:pt x="687" y="507"/>
                    </a:lnTo>
                    <a:lnTo>
                      <a:pt x="706" y="523"/>
                    </a:lnTo>
                    <a:lnTo>
                      <a:pt x="713" y="531"/>
                    </a:lnTo>
                    <a:lnTo>
                      <a:pt x="718" y="538"/>
                    </a:lnTo>
                    <a:lnTo>
                      <a:pt x="720" y="545"/>
                    </a:lnTo>
                    <a:lnTo>
                      <a:pt x="722" y="552"/>
                    </a:lnTo>
                    <a:lnTo>
                      <a:pt x="725" y="567"/>
                    </a:lnTo>
                    <a:lnTo>
                      <a:pt x="730" y="582"/>
                    </a:lnTo>
                    <a:lnTo>
                      <a:pt x="733" y="589"/>
                    </a:lnTo>
                    <a:lnTo>
                      <a:pt x="737" y="595"/>
                    </a:lnTo>
                    <a:lnTo>
                      <a:pt x="743" y="599"/>
                    </a:lnTo>
                    <a:lnTo>
                      <a:pt x="747" y="602"/>
                    </a:lnTo>
                    <a:lnTo>
                      <a:pt x="759" y="608"/>
                    </a:lnTo>
                    <a:lnTo>
                      <a:pt x="770" y="612"/>
                    </a:lnTo>
                    <a:lnTo>
                      <a:pt x="775" y="614"/>
                    </a:lnTo>
                    <a:lnTo>
                      <a:pt x="778" y="618"/>
                    </a:lnTo>
                    <a:lnTo>
                      <a:pt x="782" y="621"/>
                    </a:lnTo>
                    <a:lnTo>
                      <a:pt x="785" y="626"/>
                    </a:lnTo>
                    <a:lnTo>
                      <a:pt x="790" y="637"/>
                    </a:lnTo>
                    <a:lnTo>
                      <a:pt x="793" y="650"/>
                    </a:lnTo>
                    <a:lnTo>
                      <a:pt x="795" y="665"/>
                    </a:lnTo>
                    <a:lnTo>
                      <a:pt x="797" y="686"/>
                    </a:lnTo>
                    <a:lnTo>
                      <a:pt x="800" y="706"/>
                    </a:lnTo>
                    <a:lnTo>
                      <a:pt x="805" y="721"/>
                    </a:lnTo>
                    <a:lnTo>
                      <a:pt x="809" y="733"/>
                    </a:lnTo>
                    <a:lnTo>
                      <a:pt x="816" y="746"/>
                    </a:lnTo>
                    <a:lnTo>
                      <a:pt x="824" y="758"/>
                    </a:lnTo>
                    <a:lnTo>
                      <a:pt x="828" y="768"/>
                    </a:lnTo>
                    <a:lnTo>
                      <a:pt x="833" y="778"/>
                    </a:lnTo>
                    <a:lnTo>
                      <a:pt x="835" y="794"/>
                    </a:lnTo>
                    <a:lnTo>
                      <a:pt x="837" y="801"/>
                    </a:lnTo>
                    <a:lnTo>
                      <a:pt x="837" y="808"/>
                    </a:lnTo>
                    <a:lnTo>
                      <a:pt x="834" y="814"/>
                    </a:lnTo>
                    <a:lnTo>
                      <a:pt x="832" y="819"/>
                    </a:lnTo>
                    <a:lnTo>
                      <a:pt x="828" y="822"/>
                    </a:lnTo>
                    <a:lnTo>
                      <a:pt x="824" y="823"/>
                    </a:lnTo>
                    <a:lnTo>
                      <a:pt x="819" y="825"/>
                    </a:lnTo>
                    <a:lnTo>
                      <a:pt x="814" y="825"/>
                    </a:lnTo>
                    <a:lnTo>
                      <a:pt x="802" y="822"/>
                    </a:lnTo>
                    <a:lnTo>
                      <a:pt x="788" y="820"/>
                    </a:lnTo>
                    <a:lnTo>
                      <a:pt x="781" y="819"/>
                    </a:lnTo>
                    <a:lnTo>
                      <a:pt x="775" y="820"/>
                    </a:lnTo>
                    <a:lnTo>
                      <a:pt x="770" y="822"/>
                    </a:lnTo>
                    <a:lnTo>
                      <a:pt x="766" y="826"/>
                    </a:lnTo>
                    <a:lnTo>
                      <a:pt x="758" y="834"/>
                    </a:lnTo>
                    <a:lnTo>
                      <a:pt x="747" y="845"/>
                    </a:lnTo>
                    <a:lnTo>
                      <a:pt x="740" y="848"/>
                    </a:lnTo>
                    <a:lnTo>
                      <a:pt x="733" y="851"/>
                    </a:lnTo>
                    <a:lnTo>
                      <a:pt x="724" y="853"/>
                    </a:lnTo>
                    <a:lnTo>
                      <a:pt x="715" y="853"/>
                    </a:lnTo>
                    <a:lnTo>
                      <a:pt x="696" y="853"/>
                    </a:lnTo>
                    <a:lnTo>
                      <a:pt x="681" y="851"/>
                    </a:lnTo>
                    <a:lnTo>
                      <a:pt x="674" y="852"/>
                    </a:lnTo>
                    <a:lnTo>
                      <a:pt x="667" y="853"/>
                    </a:lnTo>
                    <a:lnTo>
                      <a:pt x="658" y="858"/>
                    </a:lnTo>
                    <a:lnTo>
                      <a:pt x="651" y="861"/>
                    </a:lnTo>
                    <a:lnTo>
                      <a:pt x="637" y="872"/>
                    </a:lnTo>
                    <a:lnTo>
                      <a:pt x="625" y="882"/>
                    </a:lnTo>
                    <a:lnTo>
                      <a:pt x="620" y="885"/>
                    </a:lnTo>
                    <a:lnTo>
                      <a:pt x="618" y="889"/>
                    </a:lnTo>
                    <a:lnTo>
                      <a:pt x="616" y="892"/>
                    </a:lnTo>
                    <a:lnTo>
                      <a:pt x="613" y="895"/>
                    </a:lnTo>
                    <a:lnTo>
                      <a:pt x="613" y="898"/>
                    </a:lnTo>
                    <a:lnTo>
                      <a:pt x="613" y="902"/>
                    </a:lnTo>
                    <a:lnTo>
                      <a:pt x="614" y="905"/>
                    </a:lnTo>
                    <a:lnTo>
                      <a:pt x="616" y="908"/>
                    </a:lnTo>
                    <a:lnTo>
                      <a:pt x="617" y="915"/>
                    </a:lnTo>
                    <a:lnTo>
                      <a:pt x="618" y="920"/>
                    </a:lnTo>
                    <a:lnTo>
                      <a:pt x="616" y="924"/>
                    </a:lnTo>
                    <a:lnTo>
                      <a:pt x="612" y="929"/>
                    </a:lnTo>
                    <a:lnTo>
                      <a:pt x="610" y="932"/>
                    </a:lnTo>
                    <a:lnTo>
                      <a:pt x="608" y="936"/>
                    </a:lnTo>
                    <a:lnTo>
                      <a:pt x="607" y="941"/>
                    </a:lnTo>
                    <a:lnTo>
                      <a:pt x="606" y="947"/>
                    </a:lnTo>
                    <a:lnTo>
                      <a:pt x="605" y="961"/>
                    </a:lnTo>
                    <a:lnTo>
                      <a:pt x="607" y="974"/>
                    </a:lnTo>
                    <a:lnTo>
                      <a:pt x="608" y="980"/>
                    </a:lnTo>
                    <a:lnTo>
                      <a:pt x="611" y="984"/>
                    </a:lnTo>
                    <a:lnTo>
                      <a:pt x="613" y="987"/>
                    </a:lnTo>
                    <a:lnTo>
                      <a:pt x="617" y="990"/>
                    </a:lnTo>
                    <a:lnTo>
                      <a:pt x="623" y="992"/>
                    </a:lnTo>
                    <a:lnTo>
                      <a:pt x="630" y="992"/>
                    </a:lnTo>
                    <a:lnTo>
                      <a:pt x="635" y="993"/>
                    </a:lnTo>
                    <a:lnTo>
                      <a:pt x="638" y="995"/>
                    </a:lnTo>
                    <a:lnTo>
                      <a:pt x="639" y="998"/>
                    </a:lnTo>
                    <a:lnTo>
                      <a:pt x="640" y="1004"/>
                    </a:lnTo>
                    <a:lnTo>
                      <a:pt x="642" y="1006"/>
                    </a:lnTo>
                    <a:lnTo>
                      <a:pt x="644" y="1009"/>
                    </a:lnTo>
                    <a:lnTo>
                      <a:pt x="648" y="1010"/>
                    </a:lnTo>
                    <a:lnTo>
                      <a:pt x="652" y="1011"/>
                    </a:lnTo>
                    <a:lnTo>
                      <a:pt x="664" y="1012"/>
                    </a:lnTo>
                    <a:lnTo>
                      <a:pt x="679" y="1015"/>
                    </a:lnTo>
                    <a:lnTo>
                      <a:pt x="686" y="1017"/>
                    </a:lnTo>
                    <a:lnTo>
                      <a:pt x="690" y="1021"/>
                    </a:lnTo>
                    <a:lnTo>
                      <a:pt x="693" y="1026"/>
                    </a:lnTo>
                    <a:lnTo>
                      <a:pt x="694" y="1030"/>
                    </a:lnTo>
                    <a:lnTo>
                      <a:pt x="695" y="1042"/>
                    </a:lnTo>
                    <a:lnTo>
                      <a:pt x="695" y="1054"/>
                    </a:lnTo>
                    <a:lnTo>
                      <a:pt x="694" y="1066"/>
                    </a:lnTo>
                    <a:lnTo>
                      <a:pt x="692" y="1075"/>
                    </a:lnTo>
                    <a:lnTo>
                      <a:pt x="688" y="1087"/>
                    </a:lnTo>
                    <a:lnTo>
                      <a:pt x="684" y="1099"/>
                    </a:lnTo>
                    <a:lnTo>
                      <a:pt x="683" y="1105"/>
                    </a:lnTo>
                    <a:lnTo>
                      <a:pt x="683" y="1110"/>
                    </a:lnTo>
                    <a:lnTo>
                      <a:pt x="684" y="1115"/>
                    </a:lnTo>
                    <a:lnTo>
                      <a:pt x="686" y="1117"/>
                    </a:lnTo>
                    <a:lnTo>
                      <a:pt x="688" y="1119"/>
                    </a:lnTo>
                    <a:lnTo>
                      <a:pt x="690" y="1121"/>
                    </a:lnTo>
                    <a:lnTo>
                      <a:pt x="694" y="1122"/>
                    </a:lnTo>
                    <a:lnTo>
                      <a:pt x="696" y="1123"/>
                    </a:lnTo>
                    <a:lnTo>
                      <a:pt x="700" y="1123"/>
                    </a:lnTo>
                    <a:lnTo>
                      <a:pt x="701" y="1123"/>
                    </a:lnTo>
                    <a:lnTo>
                      <a:pt x="702" y="1124"/>
                    </a:lnTo>
                    <a:lnTo>
                      <a:pt x="702" y="1125"/>
                    </a:lnTo>
                    <a:lnTo>
                      <a:pt x="699" y="1129"/>
                    </a:lnTo>
                    <a:lnTo>
                      <a:pt x="694" y="1132"/>
                    </a:lnTo>
                    <a:lnTo>
                      <a:pt x="692" y="1135"/>
                    </a:lnTo>
                    <a:lnTo>
                      <a:pt x="690" y="1137"/>
                    </a:lnTo>
                    <a:lnTo>
                      <a:pt x="689" y="1140"/>
                    </a:lnTo>
                    <a:lnTo>
                      <a:pt x="689" y="1142"/>
                    </a:lnTo>
                    <a:lnTo>
                      <a:pt x="690" y="1147"/>
                    </a:lnTo>
                    <a:lnTo>
                      <a:pt x="695" y="1153"/>
                    </a:lnTo>
                    <a:lnTo>
                      <a:pt x="696" y="1155"/>
                    </a:lnTo>
                    <a:lnTo>
                      <a:pt x="699" y="1159"/>
                    </a:lnTo>
                    <a:lnTo>
                      <a:pt x="700" y="1163"/>
                    </a:lnTo>
                    <a:lnTo>
                      <a:pt x="701" y="1169"/>
                    </a:lnTo>
                    <a:lnTo>
                      <a:pt x="701" y="1180"/>
                    </a:lnTo>
                    <a:lnTo>
                      <a:pt x="700" y="1192"/>
                    </a:lnTo>
                    <a:lnTo>
                      <a:pt x="699" y="1198"/>
                    </a:lnTo>
                    <a:lnTo>
                      <a:pt x="696" y="1201"/>
                    </a:lnTo>
                    <a:lnTo>
                      <a:pt x="694" y="1205"/>
                    </a:lnTo>
                    <a:lnTo>
                      <a:pt x="690" y="1207"/>
                    </a:lnTo>
                    <a:lnTo>
                      <a:pt x="687" y="1209"/>
                    </a:lnTo>
                    <a:lnTo>
                      <a:pt x="683" y="1210"/>
                    </a:lnTo>
                    <a:lnTo>
                      <a:pt x="679" y="1210"/>
                    </a:lnTo>
                    <a:lnTo>
                      <a:pt x="674" y="1209"/>
                    </a:lnTo>
                    <a:lnTo>
                      <a:pt x="664" y="1207"/>
                    </a:lnTo>
                    <a:lnTo>
                      <a:pt x="656" y="1209"/>
                    </a:lnTo>
                    <a:lnTo>
                      <a:pt x="652" y="1210"/>
                    </a:lnTo>
                    <a:lnTo>
                      <a:pt x="649" y="1212"/>
                    </a:lnTo>
                    <a:lnTo>
                      <a:pt x="646" y="1214"/>
                    </a:lnTo>
                    <a:lnTo>
                      <a:pt x="643" y="1217"/>
                    </a:lnTo>
                    <a:lnTo>
                      <a:pt x="640" y="1220"/>
                    </a:lnTo>
                    <a:lnTo>
                      <a:pt x="637" y="1223"/>
                    </a:lnTo>
                    <a:lnTo>
                      <a:pt x="633" y="1224"/>
                    </a:lnTo>
                    <a:lnTo>
                      <a:pt x="630" y="1226"/>
                    </a:lnTo>
                    <a:lnTo>
                      <a:pt x="620" y="1228"/>
                    </a:lnTo>
                    <a:lnTo>
                      <a:pt x="610" y="1228"/>
                    </a:lnTo>
                    <a:lnTo>
                      <a:pt x="605" y="1226"/>
                    </a:lnTo>
                    <a:lnTo>
                      <a:pt x="600" y="1225"/>
                    </a:lnTo>
                    <a:lnTo>
                      <a:pt x="595" y="1223"/>
                    </a:lnTo>
                    <a:lnTo>
                      <a:pt x="592" y="1219"/>
                    </a:lnTo>
                    <a:lnTo>
                      <a:pt x="583" y="1212"/>
                    </a:lnTo>
                    <a:lnTo>
                      <a:pt x="577" y="1204"/>
                    </a:lnTo>
                    <a:lnTo>
                      <a:pt x="570" y="1194"/>
                    </a:lnTo>
                    <a:lnTo>
                      <a:pt x="563" y="1186"/>
                    </a:lnTo>
                    <a:lnTo>
                      <a:pt x="555" y="1178"/>
                    </a:lnTo>
                    <a:lnTo>
                      <a:pt x="544" y="1171"/>
                    </a:lnTo>
                    <a:lnTo>
                      <a:pt x="533" y="1162"/>
                    </a:lnTo>
                    <a:lnTo>
                      <a:pt x="520" y="1156"/>
                    </a:lnTo>
                    <a:lnTo>
                      <a:pt x="509" y="1151"/>
                    </a:lnTo>
                    <a:lnTo>
                      <a:pt x="499" y="1150"/>
                    </a:lnTo>
                    <a:lnTo>
                      <a:pt x="488" y="1150"/>
                    </a:lnTo>
                    <a:lnTo>
                      <a:pt x="475" y="1150"/>
                    </a:lnTo>
                    <a:lnTo>
                      <a:pt x="468" y="1150"/>
                    </a:lnTo>
                    <a:lnTo>
                      <a:pt x="461" y="1149"/>
                    </a:lnTo>
                    <a:lnTo>
                      <a:pt x="454" y="1147"/>
                    </a:lnTo>
                    <a:lnTo>
                      <a:pt x="447" y="1144"/>
                    </a:lnTo>
                    <a:lnTo>
                      <a:pt x="429" y="1137"/>
                    </a:lnTo>
                    <a:lnTo>
                      <a:pt x="410" y="1130"/>
                    </a:lnTo>
                    <a:lnTo>
                      <a:pt x="400" y="1127"/>
                    </a:lnTo>
                    <a:lnTo>
                      <a:pt x="392" y="1123"/>
                    </a:lnTo>
                    <a:lnTo>
                      <a:pt x="385" y="1118"/>
                    </a:lnTo>
                    <a:lnTo>
                      <a:pt x="381" y="1115"/>
                    </a:lnTo>
                    <a:lnTo>
                      <a:pt x="375" y="1105"/>
                    </a:lnTo>
                    <a:lnTo>
                      <a:pt x="369" y="1094"/>
                    </a:lnTo>
                    <a:lnTo>
                      <a:pt x="362" y="1084"/>
                    </a:lnTo>
                    <a:lnTo>
                      <a:pt x="354" y="1074"/>
                    </a:lnTo>
                    <a:lnTo>
                      <a:pt x="346" y="1067"/>
                    </a:lnTo>
                    <a:lnTo>
                      <a:pt x="339" y="1062"/>
                    </a:lnTo>
                    <a:lnTo>
                      <a:pt x="335" y="1062"/>
                    </a:lnTo>
                    <a:lnTo>
                      <a:pt x="333" y="1062"/>
                    </a:lnTo>
                    <a:lnTo>
                      <a:pt x="330" y="1065"/>
                    </a:lnTo>
                    <a:lnTo>
                      <a:pt x="329" y="1068"/>
                    </a:lnTo>
                    <a:lnTo>
                      <a:pt x="327" y="1081"/>
                    </a:lnTo>
                    <a:lnTo>
                      <a:pt x="322" y="1098"/>
                    </a:lnTo>
                    <a:lnTo>
                      <a:pt x="316" y="1116"/>
                    </a:lnTo>
                    <a:lnTo>
                      <a:pt x="311" y="1129"/>
                    </a:lnTo>
                    <a:lnTo>
                      <a:pt x="308" y="1132"/>
                    </a:lnTo>
                    <a:lnTo>
                      <a:pt x="304" y="1137"/>
                    </a:lnTo>
                    <a:lnTo>
                      <a:pt x="300" y="1140"/>
                    </a:lnTo>
                    <a:lnTo>
                      <a:pt x="297" y="1142"/>
                    </a:lnTo>
                    <a:lnTo>
                      <a:pt x="293" y="1144"/>
                    </a:lnTo>
                    <a:lnTo>
                      <a:pt x="289" y="1144"/>
                    </a:lnTo>
                    <a:lnTo>
                      <a:pt x="285" y="1144"/>
                    </a:lnTo>
                    <a:lnTo>
                      <a:pt x="280" y="1142"/>
                    </a:lnTo>
                    <a:lnTo>
                      <a:pt x="273" y="1138"/>
                    </a:lnTo>
                    <a:lnTo>
                      <a:pt x="266" y="1137"/>
                    </a:lnTo>
                    <a:lnTo>
                      <a:pt x="258" y="1137"/>
                    </a:lnTo>
                    <a:lnTo>
                      <a:pt x="246" y="1136"/>
                    </a:lnTo>
                    <a:lnTo>
                      <a:pt x="236" y="1135"/>
                    </a:lnTo>
                    <a:lnTo>
                      <a:pt x="226" y="1131"/>
                    </a:lnTo>
                    <a:lnTo>
                      <a:pt x="215" y="1128"/>
                    </a:lnTo>
                    <a:lnTo>
                      <a:pt x="202" y="1122"/>
                    </a:lnTo>
                    <a:lnTo>
                      <a:pt x="196" y="1118"/>
                    </a:lnTo>
                    <a:lnTo>
                      <a:pt x="191" y="1117"/>
                    </a:lnTo>
                    <a:lnTo>
                      <a:pt x="186" y="1118"/>
                    </a:lnTo>
                    <a:lnTo>
                      <a:pt x="180" y="1122"/>
                    </a:lnTo>
                    <a:lnTo>
                      <a:pt x="174" y="1125"/>
                    </a:lnTo>
                    <a:lnTo>
                      <a:pt x="167" y="1129"/>
                    </a:lnTo>
                    <a:lnTo>
                      <a:pt x="160" y="1132"/>
                    </a:lnTo>
                    <a:lnTo>
                      <a:pt x="153" y="1134"/>
                    </a:lnTo>
                    <a:lnTo>
                      <a:pt x="142" y="1135"/>
                    </a:lnTo>
                    <a:lnTo>
                      <a:pt x="135" y="1136"/>
                    </a:lnTo>
                    <a:lnTo>
                      <a:pt x="133" y="1136"/>
                    </a:lnTo>
                    <a:lnTo>
                      <a:pt x="130" y="1137"/>
                    </a:lnTo>
                    <a:lnTo>
                      <a:pt x="129" y="1140"/>
                    </a:lnTo>
                    <a:lnTo>
                      <a:pt x="127" y="1142"/>
                    </a:lnTo>
                    <a:lnTo>
                      <a:pt x="125" y="1146"/>
                    </a:lnTo>
                    <a:lnTo>
                      <a:pt x="121" y="1148"/>
                    </a:lnTo>
                    <a:lnTo>
                      <a:pt x="116" y="1150"/>
                    </a:lnTo>
                    <a:lnTo>
                      <a:pt x="110" y="1151"/>
                    </a:lnTo>
                    <a:lnTo>
                      <a:pt x="107" y="1151"/>
                    </a:lnTo>
                    <a:lnTo>
                      <a:pt x="104" y="1153"/>
                    </a:lnTo>
                    <a:lnTo>
                      <a:pt x="103" y="1155"/>
                    </a:lnTo>
                    <a:lnTo>
                      <a:pt x="102" y="1157"/>
                    </a:lnTo>
                    <a:lnTo>
                      <a:pt x="101" y="1163"/>
                    </a:lnTo>
                    <a:lnTo>
                      <a:pt x="101" y="1169"/>
                    </a:lnTo>
                    <a:lnTo>
                      <a:pt x="102" y="1176"/>
                    </a:lnTo>
                    <a:lnTo>
                      <a:pt x="103" y="1182"/>
                    </a:lnTo>
                    <a:lnTo>
                      <a:pt x="108" y="1190"/>
                    </a:lnTo>
                    <a:lnTo>
                      <a:pt x="114" y="1197"/>
                    </a:lnTo>
                    <a:lnTo>
                      <a:pt x="122" y="1205"/>
                    </a:lnTo>
                    <a:lnTo>
                      <a:pt x="129" y="1213"/>
                    </a:lnTo>
                    <a:lnTo>
                      <a:pt x="136" y="1220"/>
                    </a:lnTo>
                    <a:lnTo>
                      <a:pt x="144" y="1225"/>
                    </a:lnTo>
                    <a:lnTo>
                      <a:pt x="151" y="1229"/>
                    </a:lnTo>
                    <a:lnTo>
                      <a:pt x="160" y="1230"/>
                    </a:lnTo>
                    <a:lnTo>
                      <a:pt x="172" y="1231"/>
                    </a:lnTo>
                    <a:lnTo>
                      <a:pt x="186" y="1231"/>
                    </a:lnTo>
                    <a:lnTo>
                      <a:pt x="193" y="1232"/>
                    </a:lnTo>
                    <a:lnTo>
                      <a:pt x="198" y="1234"/>
                    </a:lnTo>
                    <a:lnTo>
                      <a:pt x="203" y="1235"/>
                    </a:lnTo>
                    <a:lnTo>
                      <a:pt x="207" y="1237"/>
                    </a:lnTo>
                    <a:lnTo>
                      <a:pt x="209" y="1239"/>
                    </a:lnTo>
                    <a:lnTo>
                      <a:pt x="210" y="1243"/>
                    </a:lnTo>
                    <a:lnTo>
                      <a:pt x="211" y="1247"/>
                    </a:lnTo>
                    <a:lnTo>
                      <a:pt x="211" y="1250"/>
                    </a:lnTo>
                    <a:lnTo>
                      <a:pt x="210" y="1254"/>
                    </a:lnTo>
                    <a:lnTo>
                      <a:pt x="209" y="1258"/>
                    </a:lnTo>
                    <a:lnTo>
                      <a:pt x="207" y="1263"/>
                    </a:lnTo>
                    <a:lnTo>
                      <a:pt x="204" y="1268"/>
                    </a:lnTo>
                    <a:lnTo>
                      <a:pt x="197" y="1277"/>
                    </a:lnTo>
                    <a:lnTo>
                      <a:pt x="189" y="1286"/>
                    </a:lnTo>
                    <a:lnTo>
                      <a:pt x="185" y="1292"/>
                    </a:lnTo>
                    <a:lnTo>
                      <a:pt x="182" y="1297"/>
                    </a:lnTo>
                    <a:lnTo>
                      <a:pt x="179" y="1304"/>
                    </a:lnTo>
                    <a:lnTo>
                      <a:pt x="177" y="1310"/>
                    </a:lnTo>
                    <a:lnTo>
                      <a:pt x="176" y="1316"/>
                    </a:lnTo>
                    <a:lnTo>
                      <a:pt x="176" y="1321"/>
                    </a:lnTo>
                    <a:lnTo>
                      <a:pt x="176" y="1327"/>
                    </a:lnTo>
                    <a:lnTo>
                      <a:pt x="177" y="1332"/>
                    </a:lnTo>
                    <a:lnTo>
                      <a:pt x="180" y="1339"/>
                    </a:lnTo>
                    <a:lnTo>
                      <a:pt x="183" y="1346"/>
                    </a:lnTo>
                    <a:lnTo>
                      <a:pt x="183" y="1349"/>
                    </a:lnTo>
                    <a:lnTo>
                      <a:pt x="183" y="1351"/>
                    </a:lnTo>
                    <a:lnTo>
                      <a:pt x="180" y="1352"/>
                    </a:lnTo>
                    <a:lnTo>
                      <a:pt x="178" y="1355"/>
                    </a:lnTo>
                    <a:lnTo>
                      <a:pt x="173" y="1357"/>
                    </a:lnTo>
                    <a:lnTo>
                      <a:pt x="170" y="1359"/>
                    </a:lnTo>
                    <a:lnTo>
                      <a:pt x="167" y="1362"/>
                    </a:lnTo>
                    <a:lnTo>
                      <a:pt x="165" y="1364"/>
                    </a:lnTo>
                    <a:lnTo>
                      <a:pt x="164" y="1368"/>
                    </a:lnTo>
                    <a:lnTo>
                      <a:pt x="163" y="1371"/>
                    </a:lnTo>
                    <a:lnTo>
                      <a:pt x="164" y="1375"/>
                    </a:lnTo>
                    <a:lnTo>
                      <a:pt x="165" y="1377"/>
                    </a:lnTo>
                    <a:lnTo>
                      <a:pt x="166" y="1382"/>
                    </a:lnTo>
                    <a:lnTo>
                      <a:pt x="167" y="1388"/>
                    </a:lnTo>
                    <a:lnTo>
                      <a:pt x="166" y="1392"/>
                    </a:lnTo>
                    <a:lnTo>
                      <a:pt x="165" y="1395"/>
                    </a:lnTo>
                    <a:lnTo>
                      <a:pt x="163" y="1399"/>
                    </a:lnTo>
                    <a:lnTo>
                      <a:pt x="160" y="1402"/>
                    </a:lnTo>
                    <a:lnTo>
                      <a:pt x="153" y="1407"/>
                    </a:lnTo>
                    <a:lnTo>
                      <a:pt x="146" y="1411"/>
                    </a:lnTo>
                    <a:lnTo>
                      <a:pt x="136" y="1413"/>
                    </a:lnTo>
                    <a:lnTo>
                      <a:pt x="123" y="1415"/>
                    </a:lnTo>
                    <a:lnTo>
                      <a:pt x="108" y="1417"/>
                    </a:lnTo>
                    <a:lnTo>
                      <a:pt x="94" y="1419"/>
                    </a:lnTo>
                    <a:lnTo>
                      <a:pt x="87" y="1421"/>
                    </a:lnTo>
                    <a:lnTo>
                      <a:pt x="82" y="1425"/>
                    </a:lnTo>
                    <a:lnTo>
                      <a:pt x="77" y="1428"/>
                    </a:lnTo>
                    <a:lnTo>
                      <a:pt x="75" y="1434"/>
                    </a:lnTo>
                    <a:lnTo>
                      <a:pt x="72" y="1445"/>
                    </a:lnTo>
                    <a:lnTo>
                      <a:pt x="72" y="1453"/>
                    </a:lnTo>
                    <a:lnTo>
                      <a:pt x="71" y="1457"/>
                    </a:lnTo>
                    <a:lnTo>
                      <a:pt x="71" y="1459"/>
                    </a:lnTo>
                    <a:lnTo>
                      <a:pt x="70" y="1462"/>
                    </a:lnTo>
                    <a:lnTo>
                      <a:pt x="67" y="1463"/>
                    </a:lnTo>
                    <a:lnTo>
                      <a:pt x="62" y="1466"/>
                    </a:lnTo>
                    <a:lnTo>
                      <a:pt x="54" y="1470"/>
                    </a:lnTo>
                    <a:lnTo>
                      <a:pt x="52" y="1471"/>
                    </a:lnTo>
                    <a:lnTo>
                      <a:pt x="48" y="1475"/>
                    </a:lnTo>
                    <a:lnTo>
                      <a:pt x="46" y="1477"/>
                    </a:lnTo>
                    <a:lnTo>
                      <a:pt x="45" y="1481"/>
                    </a:lnTo>
                    <a:lnTo>
                      <a:pt x="44" y="1489"/>
                    </a:lnTo>
                    <a:lnTo>
                      <a:pt x="46" y="1499"/>
                    </a:lnTo>
                    <a:lnTo>
                      <a:pt x="47" y="1503"/>
                    </a:lnTo>
                    <a:lnTo>
                      <a:pt x="50" y="1509"/>
                    </a:lnTo>
                    <a:lnTo>
                      <a:pt x="52" y="1513"/>
                    </a:lnTo>
                    <a:lnTo>
                      <a:pt x="54" y="1518"/>
                    </a:lnTo>
                    <a:lnTo>
                      <a:pt x="62" y="1525"/>
                    </a:lnTo>
                    <a:lnTo>
                      <a:pt x="69" y="1532"/>
                    </a:lnTo>
                    <a:lnTo>
                      <a:pt x="72" y="1535"/>
                    </a:lnTo>
                    <a:lnTo>
                      <a:pt x="75" y="1539"/>
                    </a:lnTo>
                    <a:lnTo>
                      <a:pt x="77" y="1544"/>
                    </a:lnTo>
                    <a:lnTo>
                      <a:pt x="79" y="1547"/>
                    </a:lnTo>
                    <a:lnTo>
                      <a:pt x="79" y="1552"/>
                    </a:lnTo>
                    <a:lnTo>
                      <a:pt x="79" y="1556"/>
                    </a:lnTo>
                    <a:lnTo>
                      <a:pt x="77" y="1560"/>
                    </a:lnTo>
                    <a:lnTo>
                      <a:pt x="76" y="1564"/>
                    </a:lnTo>
                    <a:lnTo>
                      <a:pt x="70" y="1572"/>
                    </a:lnTo>
                    <a:lnTo>
                      <a:pt x="64" y="1581"/>
                    </a:lnTo>
                    <a:lnTo>
                      <a:pt x="59" y="1590"/>
                    </a:lnTo>
                    <a:lnTo>
                      <a:pt x="53" y="1600"/>
                    </a:lnTo>
                    <a:lnTo>
                      <a:pt x="50" y="1609"/>
                    </a:lnTo>
                    <a:lnTo>
                      <a:pt x="48" y="1617"/>
                    </a:lnTo>
                    <a:lnTo>
                      <a:pt x="48" y="1621"/>
                    </a:lnTo>
                    <a:lnTo>
                      <a:pt x="50" y="1625"/>
                    </a:lnTo>
                    <a:lnTo>
                      <a:pt x="51" y="1628"/>
                    </a:lnTo>
                    <a:lnTo>
                      <a:pt x="53" y="1632"/>
                    </a:lnTo>
                    <a:lnTo>
                      <a:pt x="58" y="1638"/>
                    </a:lnTo>
                    <a:lnTo>
                      <a:pt x="65" y="1641"/>
                    </a:lnTo>
                    <a:lnTo>
                      <a:pt x="73" y="1642"/>
                    </a:lnTo>
                    <a:lnTo>
                      <a:pt x="83" y="1642"/>
                    </a:lnTo>
                    <a:lnTo>
                      <a:pt x="92" y="1640"/>
                    </a:lnTo>
                    <a:lnTo>
                      <a:pt x="101" y="1638"/>
                    </a:lnTo>
                    <a:lnTo>
                      <a:pt x="106" y="1636"/>
                    </a:lnTo>
                    <a:lnTo>
                      <a:pt x="110" y="1636"/>
                    </a:lnTo>
                    <a:lnTo>
                      <a:pt x="116" y="1638"/>
                    </a:lnTo>
                    <a:lnTo>
                      <a:pt x="121" y="1640"/>
                    </a:lnTo>
                    <a:lnTo>
                      <a:pt x="127" y="1642"/>
                    </a:lnTo>
                    <a:lnTo>
                      <a:pt x="132" y="1645"/>
                    </a:lnTo>
                    <a:lnTo>
                      <a:pt x="136" y="1648"/>
                    </a:lnTo>
                    <a:lnTo>
                      <a:pt x="139" y="1652"/>
                    </a:lnTo>
                    <a:lnTo>
                      <a:pt x="142" y="1661"/>
                    </a:lnTo>
                    <a:lnTo>
                      <a:pt x="144" y="1672"/>
                    </a:lnTo>
                    <a:lnTo>
                      <a:pt x="144" y="1683"/>
                    </a:lnTo>
                    <a:lnTo>
                      <a:pt x="142" y="1691"/>
                    </a:lnTo>
                    <a:lnTo>
                      <a:pt x="140" y="1695"/>
                    </a:lnTo>
                    <a:lnTo>
                      <a:pt x="138" y="1698"/>
                    </a:lnTo>
                    <a:lnTo>
                      <a:pt x="133" y="1702"/>
                    </a:lnTo>
                    <a:lnTo>
                      <a:pt x="128" y="1704"/>
                    </a:lnTo>
                    <a:lnTo>
                      <a:pt x="119" y="1708"/>
                    </a:lnTo>
                    <a:lnTo>
                      <a:pt x="110" y="1710"/>
                    </a:lnTo>
                    <a:lnTo>
                      <a:pt x="102" y="1714"/>
                    </a:lnTo>
                    <a:lnTo>
                      <a:pt x="94" y="1717"/>
                    </a:lnTo>
                    <a:lnTo>
                      <a:pt x="90" y="1720"/>
                    </a:lnTo>
                    <a:lnTo>
                      <a:pt x="87" y="1722"/>
                    </a:lnTo>
                    <a:lnTo>
                      <a:pt x="84" y="1724"/>
                    </a:lnTo>
                    <a:lnTo>
                      <a:pt x="83" y="1728"/>
                    </a:lnTo>
                    <a:lnTo>
                      <a:pt x="83" y="1735"/>
                    </a:lnTo>
                    <a:lnTo>
                      <a:pt x="85" y="1741"/>
                    </a:lnTo>
                    <a:lnTo>
                      <a:pt x="89" y="1746"/>
                    </a:lnTo>
                    <a:lnTo>
                      <a:pt x="94" y="1751"/>
                    </a:lnTo>
                    <a:lnTo>
                      <a:pt x="100" y="1754"/>
                    </a:lnTo>
                    <a:lnTo>
                      <a:pt x="103" y="1760"/>
                    </a:lnTo>
                    <a:lnTo>
                      <a:pt x="104" y="1762"/>
                    </a:lnTo>
                    <a:lnTo>
                      <a:pt x="106" y="1766"/>
                    </a:lnTo>
                    <a:lnTo>
                      <a:pt x="106" y="1770"/>
                    </a:lnTo>
                    <a:lnTo>
                      <a:pt x="104" y="1773"/>
                    </a:lnTo>
                    <a:lnTo>
                      <a:pt x="103" y="1778"/>
                    </a:lnTo>
                    <a:lnTo>
                      <a:pt x="102" y="1783"/>
                    </a:lnTo>
                    <a:lnTo>
                      <a:pt x="102" y="1786"/>
                    </a:lnTo>
                    <a:lnTo>
                      <a:pt x="103" y="1792"/>
                    </a:lnTo>
                    <a:lnTo>
                      <a:pt x="104" y="1803"/>
                    </a:lnTo>
                    <a:lnTo>
                      <a:pt x="104" y="1816"/>
                    </a:lnTo>
                    <a:lnTo>
                      <a:pt x="102" y="1830"/>
                    </a:lnTo>
                    <a:lnTo>
                      <a:pt x="100" y="1843"/>
                    </a:lnTo>
                    <a:lnTo>
                      <a:pt x="97" y="1854"/>
                    </a:lnTo>
                    <a:lnTo>
                      <a:pt x="95" y="1861"/>
                    </a:lnTo>
                    <a:lnTo>
                      <a:pt x="95" y="1865"/>
                    </a:lnTo>
                    <a:lnTo>
                      <a:pt x="96" y="1868"/>
                    </a:lnTo>
                    <a:lnTo>
                      <a:pt x="96" y="1872"/>
                    </a:lnTo>
                    <a:lnTo>
                      <a:pt x="98" y="1877"/>
                    </a:lnTo>
                    <a:lnTo>
                      <a:pt x="102" y="1884"/>
                    </a:lnTo>
                    <a:lnTo>
                      <a:pt x="107" y="1888"/>
                    </a:lnTo>
                    <a:lnTo>
                      <a:pt x="108" y="1890"/>
                    </a:lnTo>
                    <a:lnTo>
                      <a:pt x="108" y="1892"/>
                    </a:lnTo>
                    <a:lnTo>
                      <a:pt x="108" y="1894"/>
                    </a:lnTo>
                    <a:lnTo>
                      <a:pt x="107" y="1898"/>
                    </a:lnTo>
                    <a:lnTo>
                      <a:pt x="95" y="1912"/>
                    </a:lnTo>
                    <a:lnTo>
                      <a:pt x="83" y="1926"/>
                    </a:lnTo>
                    <a:lnTo>
                      <a:pt x="79" y="1935"/>
                    </a:lnTo>
                    <a:lnTo>
                      <a:pt x="77" y="1941"/>
                    </a:lnTo>
                    <a:lnTo>
                      <a:pt x="76" y="1948"/>
                    </a:lnTo>
                    <a:lnTo>
                      <a:pt x="75" y="1955"/>
                    </a:lnTo>
                    <a:lnTo>
                      <a:pt x="72" y="1962"/>
                    </a:lnTo>
                    <a:lnTo>
                      <a:pt x="69" y="1967"/>
                    </a:lnTo>
                    <a:lnTo>
                      <a:pt x="66" y="1969"/>
                    </a:lnTo>
                    <a:lnTo>
                      <a:pt x="64" y="1970"/>
                    </a:lnTo>
                    <a:lnTo>
                      <a:pt x="59" y="1972"/>
                    </a:lnTo>
                    <a:lnTo>
                      <a:pt x="56" y="1973"/>
                    </a:lnTo>
                    <a:lnTo>
                      <a:pt x="44" y="1973"/>
                    </a:lnTo>
                    <a:lnTo>
                      <a:pt x="33" y="1974"/>
                    </a:lnTo>
                    <a:lnTo>
                      <a:pt x="22" y="1975"/>
                    </a:lnTo>
                    <a:lnTo>
                      <a:pt x="15" y="1979"/>
                    </a:lnTo>
                    <a:lnTo>
                      <a:pt x="9" y="1985"/>
                    </a:lnTo>
                    <a:lnTo>
                      <a:pt x="3" y="1993"/>
                    </a:lnTo>
                    <a:lnTo>
                      <a:pt x="2" y="1998"/>
                    </a:lnTo>
                    <a:lnTo>
                      <a:pt x="1" y="2003"/>
                    </a:lnTo>
                    <a:lnTo>
                      <a:pt x="0" y="2007"/>
                    </a:lnTo>
                    <a:lnTo>
                      <a:pt x="1" y="2012"/>
                    </a:lnTo>
                    <a:lnTo>
                      <a:pt x="4" y="2022"/>
                    </a:lnTo>
                    <a:lnTo>
                      <a:pt x="9" y="2032"/>
                    </a:lnTo>
                    <a:lnTo>
                      <a:pt x="15" y="2043"/>
                    </a:lnTo>
                    <a:lnTo>
                      <a:pt x="20" y="2051"/>
                    </a:lnTo>
                    <a:lnTo>
                      <a:pt x="25" y="2058"/>
                    </a:lnTo>
                    <a:lnTo>
                      <a:pt x="28" y="2064"/>
                    </a:lnTo>
                    <a:lnTo>
                      <a:pt x="31" y="2071"/>
                    </a:lnTo>
                    <a:lnTo>
                      <a:pt x="33" y="2079"/>
                    </a:lnTo>
                    <a:lnTo>
                      <a:pt x="35" y="2085"/>
                    </a:lnTo>
                    <a:lnTo>
                      <a:pt x="40" y="2088"/>
                    </a:lnTo>
                    <a:lnTo>
                      <a:pt x="44" y="2090"/>
                    </a:lnTo>
                    <a:lnTo>
                      <a:pt x="48" y="2090"/>
                    </a:lnTo>
                    <a:lnTo>
                      <a:pt x="53" y="2092"/>
                    </a:lnTo>
                    <a:lnTo>
                      <a:pt x="58" y="2093"/>
                    </a:lnTo>
                    <a:lnTo>
                      <a:pt x="63" y="2096"/>
                    </a:lnTo>
                    <a:lnTo>
                      <a:pt x="69" y="2102"/>
                    </a:lnTo>
                    <a:lnTo>
                      <a:pt x="72" y="2109"/>
                    </a:lnTo>
                    <a:lnTo>
                      <a:pt x="76" y="2118"/>
                    </a:lnTo>
                    <a:lnTo>
                      <a:pt x="77" y="2121"/>
                    </a:lnTo>
                    <a:lnTo>
                      <a:pt x="78" y="2125"/>
                    </a:lnTo>
                    <a:lnTo>
                      <a:pt x="78" y="2129"/>
                    </a:lnTo>
                    <a:lnTo>
                      <a:pt x="77" y="2131"/>
                    </a:lnTo>
                    <a:lnTo>
                      <a:pt x="73" y="2136"/>
                    </a:lnTo>
                    <a:lnTo>
                      <a:pt x="70" y="2140"/>
                    </a:lnTo>
                    <a:lnTo>
                      <a:pt x="69" y="2142"/>
                    </a:lnTo>
                    <a:lnTo>
                      <a:pt x="69" y="2145"/>
                    </a:lnTo>
                    <a:lnTo>
                      <a:pt x="69" y="2149"/>
                    </a:lnTo>
                    <a:lnTo>
                      <a:pt x="71" y="2153"/>
                    </a:lnTo>
                    <a:lnTo>
                      <a:pt x="78" y="2163"/>
                    </a:lnTo>
                    <a:lnTo>
                      <a:pt x="83" y="2172"/>
                    </a:lnTo>
                    <a:lnTo>
                      <a:pt x="85" y="2177"/>
                    </a:lnTo>
                    <a:lnTo>
                      <a:pt x="87" y="2181"/>
                    </a:lnTo>
                    <a:lnTo>
                      <a:pt x="88" y="2186"/>
                    </a:lnTo>
                    <a:lnTo>
                      <a:pt x="88" y="2192"/>
                    </a:lnTo>
                    <a:lnTo>
                      <a:pt x="87" y="2202"/>
                    </a:lnTo>
                    <a:lnTo>
                      <a:pt x="84" y="2212"/>
                    </a:lnTo>
                    <a:lnTo>
                      <a:pt x="84" y="2215"/>
                    </a:lnTo>
                    <a:lnTo>
                      <a:pt x="85" y="2219"/>
                    </a:lnTo>
                    <a:lnTo>
                      <a:pt x="88" y="2222"/>
                    </a:lnTo>
                    <a:lnTo>
                      <a:pt x="91" y="2226"/>
                    </a:lnTo>
                    <a:lnTo>
                      <a:pt x="104" y="2233"/>
                    </a:lnTo>
                    <a:lnTo>
                      <a:pt x="122" y="2240"/>
                    </a:lnTo>
                    <a:lnTo>
                      <a:pt x="130" y="2245"/>
                    </a:lnTo>
                    <a:lnTo>
                      <a:pt x="139" y="2250"/>
                    </a:lnTo>
                    <a:lnTo>
                      <a:pt x="145" y="2256"/>
                    </a:lnTo>
                    <a:lnTo>
                      <a:pt x="148" y="2262"/>
                    </a:lnTo>
                    <a:lnTo>
                      <a:pt x="151" y="2268"/>
                    </a:lnTo>
                    <a:lnTo>
                      <a:pt x="153" y="2274"/>
                    </a:lnTo>
                    <a:lnTo>
                      <a:pt x="153" y="2278"/>
                    </a:lnTo>
                    <a:lnTo>
                      <a:pt x="154" y="2283"/>
                    </a:lnTo>
                    <a:lnTo>
                      <a:pt x="153" y="2291"/>
                    </a:lnTo>
                    <a:lnTo>
                      <a:pt x="153" y="2302"/>
                    </a:lnTo>
                    <a:lnTo>
                      <a:pt x="153" y="2314"/>
                    </a:lnTo>
                    <a:lnTo>
                      <a:pt x="157" y="2329"/>
                    </a:lnTo>
                    <a:lnTo>
                      <a:pt x="159" y="2337"/>
                    </a:lnTo>
                    <a:lnTo>
                      <a:pt x="161" y="2344"/>
                    </a:lnTo>
                    <a:lnTo>
                      <a:pt x="165" y="2350"/>
                    </a:lnTo>
                    <a:lnTo>
                      <a:pt x="169" y="2354"/>
                    </a:lnTo>
                    <a:lnTo>
                      <a:pt x="176" y="2365"/>
                    </a:lnTo>
                    <a:lnTo>
                      <a:pt x="183" y="2379"/>
                    </a:lnTo>
                    <a:lnTo>
                      <a:pt x="188" y="2385"/>
                    </a:lnTo>
                    <a:lnTo>
                      <a:pt x="191" y="2391"/>
                    </a:lnTo>
                    <a:lnTo>
                      <a:pt x="196" y="2396"/>
                    </a:lnTo>
                    <a:lnTo>
                      <a:pt x="199" y="2400"/>
                    </a:lnTo>
                    <a:lnTo>
                      <a:pt x="204" y="2402"/>
                    </a:lnTo>
                    <a:lnTo>
                      <a:pt x="209" y="2403"/>
                    </a:lnTo>
                    <a:lnTo>
                      <a:pt x="215" y="2404"/>
                    </a:lnTo>
                    <a:lnTo>
                      <a:pt x="221" y="2404"/>
                    </a:lnTo>
                    <a:lnTo>
                      <a:pt x="227" y="2404"/>
                    </a:lnTo>
                    <a:lnTo>
                      <a:pt x="233" y="2405"/>
                    </a:lnTo>
                    <a:lnTo>
                      <a:pt x="237" y="2408"/>
                    </a:lnTo>
                    <a:lnTo>
                      <a:pt x="241" y="2410"/>
                    </a:lnTo>
                    <a:lnTo>
                      <a:pt x="248" y="2416"/>
                    </a:lnTo>
                    <a:lnTo>
                      <a:pt x="255" y="2421"/>
                    </a:lnTo>
                    <a:lnTo>
                      <a:pt x="265" y="2423"/>
                    </a:lnTo>
                    <a:lnTo>
                      <a:pt x="274" y="2424"/>
                    </a:lnTo>
                    <a:lnTo>
                      <a:pt x="279" y="2424"/>
                    </a:lnTo>
                    <a:lnTo>
                      <a:pt x="281" y="2426"/>
                    </a:lnTo>
                    <a:lnTo>
                      <a:pt x="284" y="2427"/>
                    </a:lnTo>
                    <a:lnTo>
                      <a:pt x="284" y="2429"/>
                    </a:lnTo>
                    <a:lnTo>
                      <a:pt x="283" y="2435"/>
                    </a:lnTo>
                    <a:lnTo>
                      <a:pt x="279" y="2441"/>
                    </a:lnTo>
                    <a:lnTo>
                      <a:pt x="278" y="2443"/>
                    </a:lnTo>
                    <a:lnTo>
                      <a:pt x="278" y="2446"/>
                    </a:lnTo>
                    <a:lnTo>
                      <a:pt x="278" y="2448"/>
                    </a:lnTo>
                    <a:lnTo>
                      <a:pt x="280" y="2451"/>
                    </a:lnTo>
                    <a:lnTo>
                      <a:pt x="285" y="2457"/>
                    </a:lnTo>
                    <a:lnTo>
                      <a:pt x="291" y="2463"/>
                    </a:lnTo>
                    <a:lnTo>
                      <a:pt x="300" y="2470"/>
                    </a:lnTo>
                    <a:lnTo>
                      <a:pt x="314" y="2477"/>
                    </a:lnTo>
                    <a:lnTo>
                      <a:pt x="322" y="2479"/>
                    </a:lnTo>
                    <a:lnTo>
                      <a:pt x="329" y="2482"/>
                    </a:lnTo>
                    <a:lnTo>
                      <a:pt x="336" y="2483"/>
                    </a:lnTo>
                    <a:lnTo>
                      <a:pt x="343" y="2483"/>
                    </a:lnTo>
                    <a:lnTo>
                      <a:pt x="349" y="2480"/>
                    </a:lnTo>
                    <a:lnTo>
                      <a:pt x="355" y="2478"/>
                    </a:lnTo>
                    <a:lnTo>
                      <a:pt x="360" y="2476"/>
                    </a:lnTo>
                    <a:lnTo>
                      <a:pt x="363" y="2472"/>
                    </a:lnTo>
                    <a:lnTo>
                      <a:pt x="372" y="2463"/>
                    </a:lnTo>
                    <a:lnTo>
                      <a:pt x="379" y="2454"/>
                    </a:lnTo>
                    <a:lnTo>
                      <a:pt x="383" y="2451"/>
                    </a:lnTo>
                    <a:lnTo>
                      <a:pt x="387" y="2447"/>
                    </a:lnTo>
                    <a:lnTo>
                      <a:pt x="391" y="2445"/>
                    </a:lnTo>
                    <a:lnTo>
                      <a:pt x="396" y="2442"/>
                    </a:lnTo>
                    <a:lnTo>
                      <a:pt x="399" y="2442"/>
                    </a:lnTo>
                    <a:lnTo>
                      <a:pt x="403" y="2442"/>
                    </a:lnTo>
                    <a:lnTo>
                      <a:pt x="406" y="2443"/>
                    </a:lnTo>
                    <a:lnTo>
                      <a:pt x="410" y="2447"/>
                    </a:lnTo>
                    <a:lnTo>
                      <a:pt x="412" y="2451"/>
                    </a:lnTo>
                    <a:lnTo>
                      <a:pt x="416" y="2453"/>
                    </a:lnTo>
                    <a:lnTo>
                      <a:pt x="418" y="2455"/>
                    </a:lnTo>
                    <a:lnTo>
                      <a:pt x="423" y="2458"/>
                    </a:lnTo>
                    <a:lnTo>
                      <a:pt x="432" y="2459"/>
                    </a:lnTo>
                    <a:lnTo>
                      <a:pt x="443" y="2459"/>
                    </a:lnTo>
                    <a:lnTo>
                      <a:pt x="455" y="2459"/>
                    </a:lnTo>
                    <a:lnTo>
                      <a:pt x="465" y="2455"/>
                    </a:lnTo>
                    <a:lnTo>
                      <a:pt x="468" y="2454"/>
                    </a:lnTo>
                    <a:lnTo>
                      <a:pt x="470" y="2451"/>
                    </a:lnTo>
                    <a:lnTo>
                      <a:pt x="473" y="2447"/>
                    </a:lnTo>
                    <a:lnTo>
                      <a:pt x="475" y="2443"/>
                    </a:lnTo>
                    <a:lnTo>
                      <a:pt x="479" y="2436"/>
                    </a:lnTo>
                    <a:lnTo>
                      <a:pt x="484" y="2432"/>
                    </a:lnTo>
                    <a:lnTo>
                      <a:pt x="487" y="2429"/>
                    </a:lnTo>
                    <a:lnTo>
                      <a:pt x="491" y="2429"/>
                    </a:lnTo>
                    <a:lnTo>
                      <a:pt x="494" y="2428"/>
                    </a:lnTo>
                    <a:lnTo>
                      <a:pt x="500" y="2429"/>
                    </a:lnTo>
                    <a:lnTo>
                      <a:pt x="511" y="2430"/>
                    </a:lnTo>
                    <a:lnTo>
                      <a:pt x="522" y="2432"/>
                    </a:lnTo>
                    <a:lnTo>
                      <a:pt x="530" y="2433"/>
                    </a:lnTo>
                    <a:lnTo>
                      <a:pt x="539" y="2434"/>
                    </a:lnTo>
                    <a:lnTo>
                      <a:pt x="543" y="2435"/>
                    </a:lnTo>
                    <a:lnTo>
                      <a:pt x="545" y="2436"/>
                    </a:lnTo>
                    <a:lnTo>
                      <a:pt x="548" y="2438"/>
                    </a:lnTo>
                    <a:lnTo>
                      <a:pt x="549" y="2439"/>
                    </a:lnTo>
                    <a:lnTo>
                      <a:pt x="549" y="2441"/>
                    </a:lnTo>
                    <a:lnTo>
                      <a:pt x="549" y="2442"/>
                    </a:lnTo>
                    <a:lnTo>
                      <a:pt x="547" y="2445"/>
                    </a:lnTo>
                    <a:lnTo>
                      <a:pt x="544" y="2446"/>
                    </a:lnTo>
                    <a:lnTo>
                      <a:pt x="538" y="2451"/>
                    </a:lnTo>
                    <a:lnTo>
                      <a:pt x="535" y="2458"/>
                    </a:lnTo>
                    <a:lnTo>
                      <a:pt x="533" y="2461"/>
                    </a:lnTo>
                    <a:lnTo>
                      <a:pt x="533" y="2466"/>
                    </a:lnTo>
                    <a:lnTo>
                      <a:pt x="535" y="2471"/>
                    </a:lnTo>
                    <a:lnTo>
                      <a:pt x="537" y="2477"/>
                    </a:lnTo>
                    <a:lnTo>
                      <a:pt x="544" y="2487"/>
                    </a:lnTo>
                    <a:lnTo>
                      <a:pt x="553" y="2499"/>
                    </a:lnTo>
                    <a:lnTo>
                      <a:pt x="561" y="2512"/>
                    </a:lnTo>
                    <a:lnTo>
                      <a:pt x="569" y="2528"/>
                    </a:lnTo>
                    <a:lnTo>
                      <a:pt x="575" y="2543"/>
                    </a:lnTo>
                    <a:lnTo>
                      <a:pt x="582" y="2558"/>
                    </a:lnTo>
                    <a:lnTo>
                      <a:pt x="586" y="2565"/>
                    </a:lnTo>
                    <a:lnTo>
                      <a:pt x="589" y="2573"/>
                    </a:lnTo>
                    <a:lnTo>
                      <a:pt x="595" y="2580"/>
                    </a:lnTo>
                    <a:lnTo>
                      <a:pt x="601" y="2587"/>
                    </a:lnTo>
                    <a:lnTo>
                      <a:pt x="608" y="2594"/>
                    </a:lnTo>
                    <a:lnTo>
                      <a:pt x="616" y="2602"/>
                    </a:lnTo>
                    <a:lnTo>
                      <a:pt x="623" y="2606"/>
                    </a:lnTo>
                    <a:lnTo>
                      <a:pt x="629" y="2611"/>
                    </a:lnTo>
                    <a:lnTo>
                      <a:pt x="642" y="2618"/>
                    </a:lnTo>
                    <a:lnTo>
                      <a:pt x="652" y="2622"/>
                    </a:lnTo>
                    <a:lnTo>
                      <a:pt x="663" y="2625"/>
                    </a:lnTo>
                    <a:lnTo>
                      <a:pt x="674" y="2630"/>
                    </a:lnTo>
                    <a:lnTo>
                      <a:pt x="679" y="2634"/>
                    </a:lnTo>
                    <a:lnTo>
                      <a:pt x="682" y="2637"/>
                    </a:lnTo>
                    <a:lnTo>
                      <a:pt x="687" y="2641"/>
                    </a:lnTo>
                    <a:lnTo>
                      <a:pt x="689" y="2646"/>
                    </a:lnTo>
                    <a:lnTo>
                      <a:pt x="696" y="2657"/>
                    </a:lnTo>
                    <a:lnTo>
                      <a:pt x="705" y="2672"/>
                    </a:lnTo>
                    <a:lnTo>
                      <a:pt x="713" y="2685"/>
                    </a:lnTo>
                    <a:lnTo>
                      <a:pt x="720" y="2693"/>
                    </a:lnTo>
                    <a:lnTo>
                      <a:pt x="724" y="2694"/>
                    </a:lnTo>
                    <a:lnTo>
                      <a:pt x="727" y="2694"/>
                    </a:lnTo>
                    <a:lnTo>
                      <a:pt x="732" y="2693"/>
                    </a:lnTo>
                    <a:lnTo>
                      <a:pt x="737" y="2692"/>
                    </a:lnTo>
                    <a:lnTo>
                      <a:pt x="745" y="2686"/>
                    </a:lnTo>
                    <a:lnTo>
                      <a:pt x="753" y="2680"/>
                    </a:lnTo>
                    <a:lnTo>
                      <a:pt x="757" y="2678"/>
                    </a:lnTo>
                    <a:lnTo>
                      <a:pt x="765" y="2678"/>
                    </a:lnTo>
                    <a:lnTo>
                      <a:pt x="774" y="2679"/>
                    </a:lnTo>
                    <a:lnTo>
                      <a:pt x="784" y="2681"/>
                    </a:lnTo>
                    <a:lnTo>
                      <a:pt x="793" y="2685"/>
                    </a:lnTo>
                    <a:lnTo>
                      <a:pt x="800" y="2688"/>
                    </a:lnTo>
                    <a:lnTo>
                      <a:pt x="802" y="2691"/>
                    </a:lnTo>
                    <a:lnTo>
                      <a:pt x="805" y="2693"/>
                    </a:lnTo>
                    <a:lnTo>
                      <a:pt x="805" y="2695"/>
                    </a:lnTo>
                    <a:lnTo>
                      <a:pt x="805" y="2699"/>
                    </a:lnTo>
                    <a:lnTo>
                      <a:pt x="800" y="2709"/>
                    </a:lnTo>
                    <a:lnTo>
                      <a:pt x="796" y="2717"/>
                    </a:lnTo>
                    <a:lnTo>
                      <a:pt x="795" y="2720"/>
                    </a:lnTo>
                    <a:lnTo>
                      <a:pt x="794" y="2725"/>
                    </a:lnTo>
                    <a:lnTo>
                      <a:pt x="794" y="2729"/>
                    </a:lnTo>
                    <a:lnTo>
                      <a:pt x="795" y="2735"/>
                    </a:lnTo>
                    <a:lnTo>
                      <a:pt x="797" y="2739"/>
                    </a:lnTo>
                    <a:lnTo>
                      <a:pt x="801" y="2742"/>
                    </a:lnTo>
                    <a:lnTo>
                      <a:pt x="805" y="2744"/>
                    </a:lnTo>
                    <a:lnTo>
                      <a:pt x="809" y="2745"/>
                    </a:lnTo>
                    <a:lnTo>
                      <a:pt x="818" y="2745"/>
                    </a:lnTo>
                    <a:lnTo>
                      <a:pt x="824" y="2743"/>
                    </a:lnTo>
                    <a:lnTo>
                      <a:pt x="827" y="2742"/>
                    </a:lnTo>
                    <a:lnTo>
                      <a:pt x="831" y="2742"/>
                    </a:lnTo>
                    <a:lnTo>
                      <a:pt x="835" y="2744"/>
                    </a:lnTo>
                    <a:lnTo>
                      <a:pt x="839" y="2748"/>
                    </a:lnTo>
                    <a:lnTo>
                      <a:pt x="850" y="2747"/>
                    </a:lnTo>
                    <a:lnTo>
                      <a:pt x="870" y="2748"/>
                    </a:lnTo>
                    <a:lnTo>
                      <a:pt x="889" y="2761"/>
                    </a:lnTo>
                    <a:lnTo>
                      <a:pt x="903" y="2772"/>
                    </a:lnTo>
                    <a:lnTo>
                      <a:pt x="915" y="2774"/>
                    </a:lnTo>
                    <a:lnTo>
                      <a:pt x="928" y="2775"/>
                    </a:lnTo>
                    <a:lnTo>
                      <a:pt x="942" y="2775"/>
                    </a:lnTo>
                    <a:lnTo>
                      <a:pt x="954" y="2774"/>
                    </a:lnTo>
                    <a:lnTo>
                      <a:pt x="961" y="2772"/>
                    </a:lnTo>
                    <a:lnTo>
                      <a:pt x="967" y="2770"/>
                    </a:lnTo>
                    <a:lnTo>
                      <a:pt x="970" y="2770"/>
                    </a:lnTo>
                    <a:lnTo>
                      <a:pt x="972" y="2772"/>
                    </a:lnTo>
                    <a:lnTo>
                      <a:pt x="976" y="2773"/>
                    </a:lnTo>
                    <a:lnTo>
                      <a:pt x="980" y="2776"/>
                    </a:lnTo>
                    <a:lnTo>
                      <a:pt x="990" y="2785"/>
                    </a:lnTo>
                    <a:lnTo>
                      <a:pt x="1001" y="2793"/>
                    </a:lnTo>
                    <a:lnTo>
                      <a:pt x="1010" y="2799"/>
                    </a:lnTo>
                    <a:lnTo>
                      <a:pt x="1017" y="2802"/>
                    </a:lnTo>
                    <a:lnTo>
                      <a:pt x="1024" y="2805"/>
                    </a:lnTo>
                    <a:lnTo>
                      <a:pt x="1032" y="2804"/>
                    </a:lnTo>
                    <a:lnTo>
                      <a:pt x="1039" y="2801"/>
                    </a:lnTo>
                    <a:lnTo>
                      <a:pt x="1045" y="2799"/>
                    </a:lnTo>
                    <a:lnTo>
                      <a:pt x="1047" y="2798"/>
                    </a:lnTo>
                    <a:lnTo>
                      <a:pt x="1052" y="2797"/>
                    </a:lnTo>
                    <a:lnTo>
                      <a:pt x="1055" y="2797"/>
                    </a:lnTo>
                    <a:lnTo>
                      <a:pt x="1060" y="2797"/>
                    </a:lnTo>
                    <a:lnTo>
                      <a:pt x="1065" y="2798"/>
                    </a:lnTo>
                    <a:lnTo>
                      <a:pt x="1068" y="2800"/>
                    </a:lnTo>
                    <a:lnTo>
                      <a:pt x="1072" y="2802"/>
                    </a:lnTo>
                    <a:lnTo>
                      <a:pt x="1074" y="2805"/>
                    </a:lnTo>
                    <a:lnTo>
                      <a:pt x="1078" y="2819"/>
                    </a:lnTo>
                    <a:lnTo>
                      <a:pt x="1081" y="2835"/>
                    </a:lnTo>
                    <a:lnTo>
                      <a:pt x="1083" y="2837"/>
                    </a:lnTo>
                    <a:lnTo>
                      <a:pt x="1085" y="2839"/>
                    </a:lnTo>
                    <a:lnTo>
                      <a:pt x="1087" y="2840"/>
                    </a:lnTo>
                    <a:lnTo>
                      <a:pt x="1091" y="2842"/>
                    </a:lnTo>
                    <a:lnTo>
                      <a:pt x="1098" y="2842"/>
                    </a:lnTo>
                    <a:lnTo>
                      <a:pt x="1108" y="2840"/>
                    </a:lnTo>
                    <a:lnTo>
                      <a:pt x="1118" y="2838"/>
                    </a:lnTo>
                    <a:lnTo>
                      <a:pt x="1130" y="2837"/>
                    </a:lnTo>
                    <a:lnTo>
                      <a:pt x="1136" y="2837"/>
                    </a:lnTo>
                    <a:lnTo>
                      <a:pt x="1142" y="2838"/>
                    </a:lnTo>
                    <a:lnTo>
                      <a:pt x="1147" y="2840"/>
                    </a:lnTo>
                    <a:lnTo>
                      <a:pt x="1150" y="2844"/>
                    </a:lnTo>
                    <a:lnTo>
                      <a:pt x="1155" y="2852"/>
                    </a:lnTo>
                    <a:lnTo>
                      <a:pt x="1160" y="2862"/>
                    </a:lnTo>
                    <a:lnTo>
                      <a:pt x="1166" y="2870"/>
                    </a:lnTo>
                    <a:lnTo>
                      <a:pt x="1173" y="2881"/>
                    </a:lnTo>
                    <a:lnTo>
                      <a:pt x="1181" y="2889"/>
                    </a:lnTo>
                    <a:lnTo>
                      <a:pt x="1187" y="2895"/>
                    </a:lnTo>
                    <a:lnTo>
                      <a:pt x="1191" y="2898"/>
                    </a:lnTo>
                    <a:lnTo>
                      <a:pt x="1194" y="2899"/>
                    </a:lnTo>
                    <a:lnTo>
                      <a:pt x="1198" y="2900"/>
                    </a:lnTo>
                    <a:lnTo>
                      <a:pt x="1203" y="2899"/>
                    </a:lnTo>
                    <a:lnTo>
                      <a:pt x="1210" y="2899"/>
                    </a:lnTo>
                    <a:lnTo>
                      <a:pt x="1216" y="2899"/>
                    </a:lnTo>
                    <a:lnTo>
                      <a:pt x="1218" y="2900"/>
                    </a:lnTo>
                    <a:lnTo>
                      <a:pt x="1221" y="2902"/>
                    </a:lnTo>
                    <a:lnTo>
                      <a:pt x="1222" y="2905"/>
                    </a:lnTo>
                    <a:lnTo>
                      <a:pt x="1223" y="2907"/>
                    </a:lnTo>
                    <a:lnTo>
                      <a:pt x="1225" y="2915"/>
                    </a:lnTo>
                    <a:lnTo>
                      <a:pt x="1229" y="2922"/>
                    </a:lnTo>
                    <a:lnTo>
                      <a:pt x="1231" y="2925"/>
                    </a:lnTo>
                    <a:lnTo>
                      <a:pt x="1235" y="2928"/>
                    </a:lnTo>
                    <a:lnTo>
                      <a:pt x="1238" y="2930"/>
                    </a:lnTo>
                    <a:lnTo>
                      <a:pt x="1244" y="2931"/>
                    </a:lnTo>
                    <a:lnTo>
                      <a:pt x="1254" y="2930"/>
                    </a:lnTo>
                    <a:lnTo>
                      <a:pt x="1261" y="2927"/>
                    </a:lnTo>
                    <a:lnTo>
                      <a:pt x="1268" y="2924"/>
                    </a:lnTo>
                    <a:lnTo>
                      <a:pt x="1276" y="2917"/>
                    </a:lnTo>
                    <a:lnTo>
                      <a:pt x="1281" y="2913"/>
                    </a:lnTo>
                    <a:lnTo>
                      <a:pt x="1287" y="2911"/>
                    </a:lnTo>
                    <a:lnTo>
                      <a:pt x="1293" y="2908"/>
                    </a:lnTo>
                    <a:lnTo>
                      <a:pt x="1300" y="2907"/>
                    </a:lnTo>
                    <a:lnTo>
                      <a:pt x="1314" y="2907"/>
                    </a:lnTo>
                    <a:lnTo>
                      <a:pt x="1325" y="2907"/>
                    </a:lnTo>
                    <a:lnTo>
                      <a:pt x="1330" y="2908"/>
                    </a:lnTo>
                    <a:lnTo>
                      <a:pt x="1335" y="2911"/>
                    </a:lnTo>
                    <a:lnTo>
                      <a:pt x="1338" y="2912"/>
                    </a:lnTo>
                    <a:lnTo>
                      <a:pt x="1343" y="2915"/>
                    </a:lnTo>
                    <a:lnTo>
                      <a:pt x="1350" y="2922"/>
                    </a:lnTo>
                    <a:lnTo>
                      <a:pt x="1356" y="2932"/>
                    </a:lnTo>
                    <a:lnTo>
                      <a:pt x="1362" y="2943"/>
                    </a:lnTo>
                    <a:lnTo>
                      <a:pt x="1368" y="2952"/>
                    </a:lnTo>
                    <a:lnTo>
                      <a:pt x="1372" y="2956"/>
                    </a:lnTo>
                    <a:lnTo>
                      <a:pt x="1375" y="2958"/>
                    </a:lnTo>
                    <a:lnTo>
                      <a:pt x="1379" y="2959"/>
                    </a:lnTo>
                    <a:lnTo>
                      <a:pt x="1383" y="2959"/>
                    </a:lnTo>
                    <a:lnTo>
                      <a:pt x="1392" y="2958"/>
                    </a:lnTo>
                    <a:lnTo>
                      <a:pt x="1399" y="2958"/>
                    </a:lnTo>
                    <a:lnTo>
                      <a:pt x="1402" y="2959"/>
                    </a:lnTo>
                    <a:lnTo>
                      <a:pt x="1405" y="2961"/>
                    </a:lnTo>
                    <a:lnTo>
                      <a:pt x="1407" y="2962"/>
                    </a:lnTo>
                    <a:lnTo>
                      <a:pt x="1410" y="2964"/>
                    </a:lnTo>
                    <a:lnTo>
                      <a:pt x="1416" y="2970"/>
                    </a:lnTo>
                    <a:lnTo>
                      <a:pt x="1426" y="2975"/>
                    </a:lnTo>
                    <a:lnTo>
                      <a:pt x="1437" y="2978"/>
                    </a:lnTo>
                    <a:lnTo>
                      <a:pt x="1446" y="2981"/>
                    </a:lnTo>
                    <a:lnTo>
                      <a:pt x="1455" y="2980"/>
                    </a:lnTo>
                    <a:lnTo>
                      <a:pt x="1462" y="2977"/>
                    </a:lnTo>
                    <a:lnTo>
                      <a:pt x="1468" y="2972"/>
                    </a:lnTo>
                    <a:lnTo>
                      <a:pt x="1474" y="2966"/>
                    </a:lnTo>
                    <a:lnTo>
                      <a:pt x="1477" y="2963"/>
                    </a:lnTo>
                    <a:lnTo>
                      <a:pt x="1481" y="2961"/>
                    </a:lnTo>
                    <a:lnTo>
                      <a:pt x="1484" y="2959"/>
                    </a:lnTo>
                    <a:lnTo>
                      <a:pt x="1489" y="2959"/>
                    </a:lnTo>
                    <a:lnTo>
                      <a:pt x="1498" y="2959"/>
                    </a:lnTo>
                    <a:lnTo>
                      <a:pt x="1506" y="2961"/>
                    </a:lnTo>
                    <a:lnTo>
                      <a:pt x="1517" y="2962"/>
                    </a:lnTo>
                    <a:lnTo>
                      <a:pt x="1526" y="2962"/>
                    </a:lnTo>
                    <a:lnTo>
                      <a:pt x="1532" y="2962"/>
                    </a:lnTo>
                    <a:lnTo>
                      <a:pt x="1536" y="2959"/>
                    </a:lnTo>
                    <a:lnTo>
                      <a:pt x="1540" y="2957"/>
                    </a:lnTo>
                    <a:lnTo>
                      <a:pt x="1543" y="2953"/>
                    </a:lnTo>
                    <a:lnTo>
                      <a:pt x="1547" y="2947"/>
                    </a:lnTo>
                    <a:lnTo>
                      <a:pt x="1553" y="2944"/>
                    </a:lnTo>
                    <a:lnTo>
                      <a:pt x="1562" y="2942"/>
                    </a:lnTo>
                    <a:lnTo>
                      <a:pt x="1575" y="2940"/>
                    </a:lnTo>
                    <a:lnTo>
                      <a:pt x="1589" y="2940"/>
                    </a:lnTo>
                    <a:lnTo>
                      <a:pt x="1603" y="2938"/>
                    </a:lnTo>
                    <a:lnTo>
                      <a:pt x="1609" y="2937"/>
                    </a:lnTo>
                    <a:lnTo>
                      <a:pt x="1614" y="2936"/>
                    </a:lnTo>
                    <a:lnTo>
                      <a:pt x="1619" y="2933"/>
                    </a:lnTo>
                    <a:lnTo>
                      <a:pt x="1621" y="2930"/>
                    </a:lnTo>
                    <a:lnTo>
                      <a:pt x="1627" y="2924"/>
                    </a:lnTo>
                    <a:lnTo>
                      <a:pt x="1632" y="2919"/>
                    </a:lnTo>
                    <a:lnTo>
                      <a:pt x="1633" y="2918"/>
                    </a:lnTo>
                    <a:lnTo>
                      <a:pt x="1637" y="2918"/>
                    </a:lnTo>
                    <a:lnTo>
                      <a:pt x="1639" y="2919"/>
                    </a:lnTo>
                    <a:lnTo>
                      <a:pt x="1643" y="2922"/>
                    </a:lnTo>
                    <a:lnTo>
                      <a:pt x="1651" y="2932"/>
                    </a:lnTo>
                    <a:lnTo>
                      <a:pt x="1663" y="2942"/>
                    </a:lnTo>
                    <a:lnTo>
                      <a:pt x="1672" y="2951"/>
                    </a:lnTo>
                    <a:lnTo>
                      <a:pt x="1679" y="2958"/>
                    </a:lnTo>
                    <a:lnTo>
                      <a:pt x="1683" y="2964"/>
                    </a:lnTo>
                    <a:lnTo>
                      <a:pt x="1685" y="2970"/>
                    </a:lnTo>
                    <a:lnTo>
                      <a:pt x="1688" y="2977"/>
                    </a:lnTo>
                    <a:lnTo>
                      <a:pt x="1689" y="2985"/>
                    </a:lnTo>
                    <a:lnTo>
                      <a:pt x="1693" y="2995"/>
                    </a:lnTo>
                    <a:lnTo>
                      <a:pt x="1696" y="3002"/>
                    </a:lnTo>
                    <a:lnTo>
                      <a:pt x="1698" y="3006"/>
                    </a:lnTo>
                    <a:lnTo>
                      <a:pt x="1702" y="3008"/>
                    </a:lnTo>
                    <a:lnTo>
                      <a:pt x="1706" y="3009"/>
                    </a:lnTo>
                    <a:lnTo>
                      <a:pt x="1709" y="3010"/>
                    </a:lnTo>
                    <a:lnTo>
                      <a:pt x="1716" y="3012"/>
                    </a:lnTo>
                    <a:lnTo>
                      <a:pt x="1721" y="3014"/>
                    </a:lnTo>
                    <a:lnTo>
                      <a:pt x="1723" y="3016"/>
                    </a:lnTo>
                    <a:lnTo>
                      <a:pt x="1725" y="3019"/>
                    </a:lnTo>
                    <a:lnTo>
                      <a:pt x="1726" y="3021"/>
                    </a:lnTo>
                    <a:lnTo>
                      <a:pt x="1727" y="3025"/>
                    </a:lnTo>
                    <a:lnTo>
                      <a:pt x="1729" y="3035"/>
                    </a:lnTo>
                    <a:lnTo>
                      <a:pt x="1732" y="3047"/>
                    </a:lnTo>
                    <a:lnTo>
                      <a:pt x="1734" y="3053"/>
                    </a:lnTo>
                    <a:lnTo>
                      <a:pt x="1736" y="3060"/>
                    </a:lnTo>
                    <a:lnTo>
                      <a:pt x="1739" y="3066"/>
                    </a:lnTo>
                    <a:lnTo>
                      <a:pt x="1744" y="3072"/>
                    </a:lnTo>
                    <a:lnTo>
                      <a:pt x="1753" y="3085"/>
                    </a:lnTo>
                    <a:lnTo>
                      <a:pt x="1764" y="3100"/>
                    </a:lnTo>
                    <a:lnTo>
                      <a:pt x="1773" y="3111"/>
                    </a:lnTo>
                    <a:lnTo>
                      <a:pt x="1782" y="3121"/>
                    </a:lnTo>
                    <a:lnTo>
                      <a:pt x="1786" y="3125"/>
                    </a:lnTo>
                    <a:lnTo>
                      <a:pt x="1792" y="3126"/>
                    </a:lnTo>
                    <a:lnTo>
                      <a:pt x="1799" y="3128"/>
                    </a:lnTo>
                    <a:lnTo>
                      <a:pt x="1807" y="3129"/>
                    </a:lnTo>
                    <a:lnTo>
                      <a:pt x="1822" y="3130"/>
                    </a:lnTo>
                    <a:lnTo>
                      <a:pt x="1834" y="3132"/>
                    </a:lnTo>
                    <a:lnTo>
                      <a:pt x="1843" y="3133"/>
                    </a:lnTo>
                    <a:lnTo>
                      <a:pt x="1849" y="3135"/>
                    </a:lnTo>
                    <a:lnTo>
                      <a:pt x="1853" y="3136"/>
                    </a:lnTo>
                    <a:lnTo>
                      <a:pt x="1854" y="3139"/>
                    </a:lnTo>
                    <a:lnTo>
                      <a:pt x="1857" y="3142"/>
                    </a:lnTo>
                    <a:lnTo>
                      <a:pt x="1858" y="3146"/>
                    </a:lnTo>
                    <a:lnTo>
                      <a:pt x="1859" y="3153"/>
                    </a:lnTo>
                    <a:lnTo>
                      <a:pt x="1861" y="3159"/>
                    </a:lnTo>
                    <a:lnTo>
                      <a:pt x="1864" y="3161"/>
                    </a:lnTo>
                    <a:lnTo>
                      <a:pt x="1866" y="3163"/>
                    </a:lnTo>
                    <a:lnTo>
                      <a:pt x="1870" y="3164"/>
                    </a:lnTo>
                    <a:lnTo>
                      <a:pt x="1874" y="3165"/>
                    </a:lnTo>
                    <a:lnTo>
                      <a:pt x="1883" y="3167"/>
                    </a:lnTo>
                    <a:lnTo>
                      <a:pt x="1887" y="3171"/>
                    </a:lnTo>
                    <a:lnTo>
                      <a:pt x="1891" y="3176"/>
                    </a:lnTo>
                    <a:lnTo>
                      <a:pt x="1893" y="3183"/>
                    </a:lnTo>
                    <a:lnTo>
                      <a:pt x="1893" y="3191"/>
                    </a:lnTo>
                    <a:lnTo>
                      <a:pt x="1892" y="3199"/>
                    </a:lnTo>
                    <a:lnTo>
                      <a:pt x="1889" y="3208"/>
                    </a:lnTo>
                    <a:lnTo>
                      <a:pt x="1886" y="3215"/>
                    </a:lnTo>
                    <a:lnTo>
                      <a:pt x="1883" y="3220"/>
                    </a:lnTo>
                    <a:lnTo>
                      <a:pt x="1882" y="3223"/>
                    </a:lnTo>
                    <a:lnTo>
                      <a:pt x="1880" y="3227"/>
                    </a:lnTo>
                    <a:lnTo>
                      <a:pt x="1880" y="3230"/>
                    </a:lnTo>
                    <a:lnTo>
                      <a:pt x="1880" y="3235"/>
                    </a:lnTo>
                    <a:lnTo>
                      <a:pt x="1879" y="3240"/>
                    </a:lnTo>
                    <a:lnTo>
                      <a:pt x="1876" y="3245"/>
                    </a:lnTo>
                    <a:lnTo>
                      <a:pt x="1870" y="3247"/>
                    </a:lnTo>
                    <a:lnTo>
                      <a:pt x="1867" y="3248"/>
                    </a:lnTo>
                    <a:lnTo>
                      <a:pt x="1865" y="3249"/>
                    </a:lnTo>
                    <a:lnTo>
                      <a:pt x="1863" y="3252"/>
                    </a:lnTo>
                    <a:lnTo>
                      <a:pt x="1860" y="3254"/>
                    </a:lnTo>
                    <a:lnTo>
                      <a:pt x="1858" y="3258"/>
                    </a:lnTo>
                    <a:lnTo>
                      <a:pt x="1858" y="3262"/>
                    </a:lnTo>
                    <a:lnTo>
                      <a:pt x="1857" y="3267"/>
                    </a:lnTo>
                    <a:lnTo>
                      <a:pt x="1858" y="3273"/>
                    </a:lnTo>
                    <a:lnTo>
                      <a:pt x="1860" y="3287"/>
                    </a:lnTo>
                    <a:lnTo>
                      <a:pt x="1866" y="3304"/>
                    </a:lnTo>
                    <a:lnTo>
                      <a:pt x="1873" y="3322"/>
                    </a:lnTo>
                    <a:lnTo>
                      <a:pt x="1882" y="3338"/>
                    </a:lnTo>
                    <a:lnTo>
                      <a:pt x="1890" y="3352"/>
                    </a:lnTo>
                    <a:lnTo>
                      <a:pt x="1898" y="3362"/>
                    </a:lnTo>
                    <a:lnTo>
                      <a:pt x="1905" y="3368"/>
                    </a:lnTo>
                    <a:lnTo>
                      <a:pt x="1911" y="3372"/>
                    </a:lnTo>
                    <a:lnTo>
                      <a:pt x="1914" y="3372"/>
                    </a:lnTo>
                    <a:lnTo>
                      <a:pt x="1916" y="3372"/>
                    </a:lnTo>
                    <a:lnTo>
                      <a:pt x="1920" y="3371"/>
                    </a:lnTo>
                    <a:lnTo>
                      <a:pt x="1923" y="3369"/>
                    </a:lnTo>
                    <a:lnTo>
                      <a:pt x="1929" y="3366"/>
                    </a:lnTo>
                    <a:lnTo>
                      <a:pt x="1936" y="3362"/>
                    </a:lnTo>
                    <a:lnTo>
                      <a:pt x="1942" y="3359"/>
                    </a:lnTo>
                    <a:lnTo>
                      <a:pt x="1949" y="3359"/>
                    </a:lnTo>
                    <a:lnTo>
                      <a:pt x="1958" y="3360"/>
                    </a:lnTo>
                    <a:lnTo>
                      <a:pt x="1966" y="3362"/>
                    </a:lnTo>
                    <a:lnTo>
                      <a:pt x="1974" y="3366"/>
                    </a:lnTo>
                    <a:lnTo>
                      <a:pt x="1983" y="3371"/>
                    </a:lnTo>
                    <a:lnTo>
                      <a:pt x="1986" y="3373"/>
                    </a:lnTo>
                    <a:lnTo>
                      <a:pt x="1990" y="3377"/>
                    </a:lnTo>
                    <a:lnTo>
                      <a:pt x="1992" y="3380"/>
                    </a:lnTo>
                    <a:lnTo>
                      <a:pt x="1994" y="3385"/>
                    </a:lnTo>
                    <a:lnTo>
                      <a:pt x="1997" y="3390"/>
                    </a:lnTo>
                    <a:lnTo>
                      <a:pt x="1999" y="3393"/>
                    </a:lnTo>
                    <a:lnTo>
                      <a:pt x="2002" y="3396"/>
                    </a:lnTo>
                    <a:lnTo>
                      <a:pt x="2004" y="3397"/>
                    </a:lnTo>
                    <a:lnTo>
                      <a:pt x="2008" y="3398"/>
                    </a:lnTo>
                    <a:lnTo>
                      <a:pt x="2011" y="3398"/>
                    </a:lnTo>
                    <a:lnTo>
                      <a:pt x="2015" y="3398"/>
                    </a:lnTo>
                    <a:lnTo>
                      <a:pt x="2018" y="3396"/>
                    </a:lnTo>
                    <a:lnTo>
                      <a:pt x="2025" y="3392"/>
                    </a:lnTo>
                    <a:lnTo>
                      <a:pt x="2031" y="3391"/>
                    </a:lnTo>
                    <a:lnTo>
                      <a:pt x="2036" y="3392"/>
                    </a:lnTo>
                    <a:lnTo>
                      <a:pt x="2042" y="3396"/>
                    </a:lnTo>
                    <a:lnTo>
                      <a:pt x="2047" y="3399"/>
                    </a:lnTo>
                    <a:lnTo>
                      <a:pt x="2052" y="3400"/>
                    </a:lnTo>
                    <a:lnTo>
                      <a:pt x="2057" y="3403"/>
                    </a:lnTo>
                    <a:lnTo>
                      <a:pt x="2065" y="3404"/>
                    </a:lnTo>
                    <a:lnTo>
                      <a:pt x="2076" y="3405"/>
                    </a:lnTo>
                    <a:lnTo>
                      <a:pt x="2087" y="3405"/>
                    </a:lnTo>
                    <a:lnTo>
                      <a:pt x="2095" y="3407"/>
                    </a:lnTo>
                    <a:lnTo>
                      <a:pt x="2105" y="3410"/>
                    </a:lnTo>
                    <a:lnTo>
                      <a:pt x="2109" y="3412"/>
                    </a:lnTo>
                    <a:lnTo>
                      <a:pt x="2112" y="3415"/>
                    </a:lnTo>
                    <a:lnTo>
                      <a:pt x="2115" y="3418"/>
                    </a:lnTo>
                    <a:lnTo>
                      <a:pt x="2116" y="3422"/>
                    </a:lnTo>
                    <a:lnTo>
                      <a:pt x="2116" y="3438"/>
                    </a:lnTo>
                    <a:lnTo>
                      <a:pt x="2116" y="3455"/>
                    </a:lnTo>
                    <a:lnTo>
                      <a:pt x="2118" y="3459"/>
                    </a:lnTo>
                    <a:lnTo>
                      <a:pt x="2120" y="3463"/>
                    </a:lnTo>
                    <a:lnTo>
                      <a:pt x="2124" y="3467"/>
                    </a:lnTo>
                    <a:lnTo>
                      <a:pt x="2129" y="3470"/>
                    </a:lnTo>
                    <a:lnTo>
                      <a:pt x="2135" y="3473"/>
                    </a:lnTo>
                    <a:lnTo>
                      <a:pt x="2139" y="3475"/>
                    </a:lnTo>
                    <a:lnTo>
                      <a:pt x="2144" y="3474"/>
                    </a:lnTo>
                    <a:lnTo>
                      <a:pt x="2149" y="3473"/>
                    </a:lnTo>
                    <a:lnTo>
                      <a:pt x="2153" y="3470"/>
                    </a:lnTo>
                    <a:lnTo>
                      <a:pt x="2154" y="3467"/>
                    </a:lnTo>
                    <a:lnTo>
                      <a:pt x="2155" y="3464"/>
                    </a:lnTo>
                    <a:lnTo>
                      <a:pt x="2155" y="3463"/>
                    </a:lnTo>
                    <a:lnTo>
                      <a:pt x="2154" y="3461"/>
                    </a:lnTo>
                    <a:lnTo>
                      <a:pt x="2153" y="3460"/>
                    </a:lnTo>
                    <a:lnTo>
                      <a:pt x="2150" y="3460"/>
                    </a:lnTo>
                    <a:lnTo>
                      <a:pt x="2147" y="3460"/>
                    </a:lnTo>
                    <a:lnTo>
                      <a:pt x="2144" y="3460"/>
                    </a:lnTo>
                    <a:lnTo>
                      <a:pt x="2142" y="3460"/>
                    </a:lnTo>
                    <a:lnTo>
                      <a:pt x="2141" y="3457"/>
                    </a:lnTo>
                    <a:lnTo>
                      <a:pt x="2141" y="3455"/>
                    </a:lnTo>
                    <a:lnTo>
                      <a:pt x="2141" y="3453"/>
                    </a:lnTo>
                    <a:lnTo>
                      <a:pt x="2142" y="3449"/>
                    </a:lnTo>
                    <a:lnTo>
                      <a:pt x="2143" y="3445"/>
                    </a:lnTo>
                    <a:lnTo>
                      <a:pt x="2147" y="3442"/>
                    </a:lnTo>
                    <a:lnTo>
                      <a:pt x="2153" y="3435"/>
                    </a:lnTo>
                    <a:lnTo>
                      <a:pt x="2159" y="3426"/>
                    </a:lnTo>
                    <a:lnTo>
                      <a:pt x="2161" y="3422"/>
                    </a:lnTo>
                    <a:lnTo>
                      <a:pt x="2161" y="3417"/>
                    </a:lnTo>
                    <a:lnTo>
                      <a:pt x="2161" y="3412"/>
                    </a:lnTo>
                    <a:lnTo>
                      <a:pt x="2159" y="3406"/>
                    </a:lnTo>
                    <a:lnTo>
                      <a:pt x="2154" y="3399"/>
                    </a:lnTo>
                    <a:lnTo>
                      <a:pt x="2151" y="3393"/>
                    </a:lnTo>
                    <a:lnTo>
                      <a:pt x="2151" y="3386"/>
                    </a:lnTo>
                    <a:lnTo>
                      <a:pt x="2151" y="3378"/>
                    </a:lnTo>
                    <a:lnTo>
                      <a:pt x="2148" y="3366"/>
                    </a:lnTo>
                    <a:lnTo>
                      <a:pt x="2142" y="3355"/>
                    </a:lnTo>
                    <a:lnTo>
                      <a:pt x="2141" y="3352"/>
                    </a:lnTo>
                    <a:lnTo>
                      <a:pt x="2139" y="3348"/>
                    </a:lnTo>
                    <a:lnTo>
                      <a:pt x="2139" y="3346"/>
                    </a:lnTo>
                    <a:lnTo>
                      <a:pt x="2139" y="3346"/>
                    </a:lnTo>
                    <a:lnTo>
                      <a:pt x="2141" y="3344"/>
                    </a:lnTo>
                    <a:lnTo>
                      <a:pt x="2143" y="3344"/>
                    </a:lnTo>
                    <a:lnTo>
                      <a:pt x="2147" y="3344"/>
                    </a:lnTo>
                    <a:lnTo>
                      <a:pt x="2149" y="3343"/>
                    </a:lnTo>
                    <a:lnTo>
                      <a:pt x="2151" y="3343"/>
                    </a:lnTo>
                    <a:lnTo>
                      <a:pt x="2153" y="3342"/>
                    </a:lnTo>
                    <a:lnTo>
                      <a:pt x="2154" y="3337"/>
                    </a:lnTo>
                    <a:lnTo>
                      <a:pt x="2154" y="3330"/>
                    </a:lnTo>
                    <a:lnTo>
                      <a:pt x="2154" y="3325"/>
                    </a:lnTo>
                    <a:lnTo>
                      <a:pt x="2155" y="3322"/>
                    </a:lnTo>
                    <a:lnTo>
                      <a:pt x="2157" y="3319"/>
                    </a:lnTo>
                    <a:lnTo>
                      <a:pt x="2160" y="3317"/>
                    </a:lnTo>
                    <a:lnTo>
                      <a:pt x="2163" y="3316"/>
                    </a:lnTo>
                    <a:lnTo>
                      <a:pt x="2168" y="3314"/>
                    </a:lnTo>
                    <a:lnTo>
                      <a:pt x="2174" y="3314"/>
                    </a:lnTo>
                    <a:lnTo>
                      <a:pt x="2181" y="3312"/>
                    </a:lnTo>
                    <a:lnTo>
                      <a:pt x="2187" y="3314"/>
                    </a:lnTo>
                    <a:lnTo>
                      <a:pt x="2193" y="3314"/>
                    </a:lnTo>
                    <a:lnTo>
                      <a:pt x="2197" y="3316"/>
                    </a:lnTo>
                    <a:lnTo>
                      <a:pt x="2200" y="3317"/>
                    </a:lnTo>
                    <a:lnTo>
                      <a:pt x="2202" y="3321"/>
                    </a:lnTo>
                    <a:lnTo>
                      <a:pt x="2204" y="3323"/>
                    </a:lnTo>
                    <a:lnTo>
                      <a:pt x="2205" y="3327"/>
                    </a:lnTo>
                    <a:lnTo>
                      <a:pt x="2205" y="3331"/>
                    </a:lnTo>
                    <a:lnTo>
                      <a:pt x="2205" y="3340"/>
                    </a:lnTo>
                    <a:lnTo>
                      <a:pt x="2206" y="3346"/>
                    </a:lnTo>
                    <a:lnTo>
                      <a:pt x="2208" y="3349"/>
                    </a:lnTo>
                    <a:lnTo>
                      <a:pt x="2210" y="3353"/>
                    </a:lnTo>
                    <a:lnTo>
                      <a:pt x="2213" y="3355"/>
                    </a:lnTo>
                    <a:lnTo>
                      <a:pt x="2217" y="3359"/>
                    </a:lnTo>
                    <a:lnTo>
                      <a:pt x="2220" y="3361"/>
                    </a:lnTo>
                    <a:lnTo>
                      <a:pt x="2223" y="3365"/>
                    </a:lnTo>
                    <a:lnTo>
                      <a:pt x="2224" y="3368"/>
                    </a:lnTo>
                    <a:lnTo>
                      <a:pt x="2225" y="3372"/>
                    </a:lnTo>
                    <a:lnTo>
                      <a:pt x="2226" y="3379"/>
                    </a:lnTo>
                    <a:lnTo>
                      <a:pt x="2226" y="3386"/>
                    </a:lnTo>
                    <a:lnTo>
                      <a:pt x="2227" y="3390"/>
                    </a:lnTo>
                    <a:lnTo>
                      <a:pt x="2229" y="3394"/>
                    </a:lnTo>
                    <a:lnTo>
                      <a:pt x="2232" y="3397"/>
                    </a:lnTo>
                    <a:lnTo>
                      <a:pt x="2236" y="3400"/>
                    </a:lnTo>
                    <a:lnTo>
                      <a:pt x="2245" y="3405"/>
                    </a:lnTo>
                    <a:lnTo>
                      <a:pt x="2256" y="3410"/>
                    </a:lnTo>
                    <a:lnTo>
                      <a:pt x="2273" y="3415"/>
                    </a:lnTo>
                    <a:lnTo>
                      <a:pt x="2295" y="3423"/>
                    </a:lnTo>
                    <a:lnTo>
                      <a:pt x="2317" y="3431"/>
                    </a:lnTo>
                    <a:lnTo>
                      <a:pt x="2332" y="3438"/>
                    </a:lnTo>
                    <a:lnTo>
                      <a:pt x="2342" y="3444"/>
                    </a:lnTo>
                    <a:lnTo>
                      <a:pt x="2351" y="3449"/>
                    </a:lnTo>
                    <a:lnTo>
                      <a:pt x="2355" y="3450"/>
                    </a:lnTo>
                    <a:lnTo>
                      <a:pt x="2359" y="3451"/>
                    </a:lnTo>
                    <a:lnTo>
                      <a:pt x="2363" y="3450"/>
                    </a:lnTo>
                    <a:lnTo>
                      <a:pt x="2365" y="3450"/>
                    </a:lnTo>
                    <a:lnTo>
                      <a:pt x="2369" y="3448"/>
                    </a:lnTo>
                    <a:lnTo>
                      <a:pt x="2370" y="3443"/>
                    </a:lnTo>
                    <a:lnTo>
                      <a:pt x="2371" y="3440"/>
                    </a:lnTo>
                    <a:lnTo>
                      <a:pt x="2370" y="3434"/>
                    </a:lnTo>
                    <a:lnTo>
                      <a:pt x="2369" y="3428"/>
                    </a:lnTo>
                    <a:lnTo>
                      <a:pt x="2367" y="3422"/>
                    </a:lnTo>
                    <a:lnTo>
                      <a:pt x="2364" y="3416"/>
                    </a:lnTo>
                    <a:lnTo>
                      <a:pt x="2361" y="3411"/>
                    </a:lnTo>
                    <a:lnTo>
                      <a:pt x="2355" y="3401"/>
                    </a:lnTo>
                    <a:lnTo>
                      <a:pt x="2350" y="3392"/>
                    </a:lnTo>
                    <a:lnTo>
                      <a:pt x="2350" y="3387"/>
                    </a:lnTo>
                    <a:lnTo>
                      <a:pt x="2350" y="3382"/>
                    </a:lnTo>
                    <a:lnTo>
                      <a:pt x="2350" y="3377"/>
                    </a:lnTo>
                    <a:lnTo>
                      <a:pt x="2352" y="3371"/>
                    </a:lnTo>
                    <a:lnTo>
                      <a:pt x="2356" y="3360"/>
                    </a:lnTo>
                    <a:lnTo>
                      <a:pt x="2357" y="3350"/>
                    </a:lnTo>
                    <a:lnTo>
                      <a:pt x="2357" y="3346"/>
                    </a:lnTo>
                    <a:lnTo>
                      <a:pt x="2356" y="3341"/>
                    </a:lnTo>
                    <a:lnTo>
                      <a:pt x="2355" y="3336"/>
                    </a:lnTo>
                    <a:lnTo>
                      <a:pt x="2352" y="3330"/>
                    </a:lnTo>
                    <a:lnTo>
                      <a:pt x="2349" y="3319"/>
                    </a:lnTo>
                    <a:lnTo>
                      <a:pt x="2346" y="3310"/>
                    </a:lnTo>
                    <a:lnTo>
                      <a:pt x="2348" y="3306"/>
                    </a:lnTo>
                    <a:lnTo>
                      <a:pt x="2349" y="3304"/>
                    </a:lnTo>
                    <a:lnTo>
                      <a:pt x="2350" y="3302"/>
                    </a:lnTo>
                    <a:lnTo>
                      <a:pt x="2352" y="3302"/>
                    </a:lnTo>
                    <a:lnTo>
                      <a:pt x="2364" y="3305"/>
                    </a:lnTo>
                    <a:lnTo>
                      <a:pt x="2380" y="3314"/>
                    </a:lnTo>
                    <a:lnTo>
                      <a:pt x="2390" y="3317"/>
                    </a:lnTo>
                    <a:lnTo>
                      <a:pt x="2401" y="3321"/>
                    </a:lnTo>
                    <a:lnTo>
                      <a:pt x="2411" y="3323"/>
                    </a:lnTo>
                    <a:lnTo>
                      <a:pt x="2419" y="3323"/>
                    </a:lnTo>
                    <a:lnTo>
                      <a:pt x="2426" y="3323"/>
                    </a:lnTo>
                    <a:lnTo>
                      <a:pt x="2428" y="3321"/>
                    </a:lnTo>
                    <a:lnTo>
                      <a:pt x="2431" y="3316"/>
                    </a:lnTo>
                    <a:lnTo>
                      <a:pt x="2431" y="3310"/>
                    </a:lnTo>
                    <a:lnTo>
                      <a:pt x="2431" y="3306"/>
                    </a:lnTo>
                    <a:lnTo>
                      <a:pt x="2433" y="3304"/>
                    </a:lnTo>
                    <a:lnTo>
                      <a:pt x="2437" y="3303"/>
                    </a:lnTo>
                    <a:lnTo>
                      <a:pt x="2441" y="3302"/>
                    </a:lnTo>
                    <a:lnTo>
                      <a:pt x="2452" y="3300"/>
                    </a:lnTo>
                    <a:lnTo>
                      <a:pt x="2466" y="3302"/>
                    </a:lnTo>
                    <a:lnTo>
                      <a:pt x="2479" y="3304"/>
                    </a:lnTo>
                    <a:lnTo>
                      <a:pt x="2490" y="3308"/>
                    </a:lnTo>
                    <a:lnTo>
                      <a:pt x="2497" y="3311"/>
                    </a:lnTo>
                    <a:lnTo>
                      <a:pt x="2504" y="3314"/>
                    </a:lnTo>
                    <a:lnTo>
                      <a:pt x="2508" y="3315"/>
                    </a:lnTo>
                    <a:lnTo>
                      <a:pt x="2510" y="3315"/>
                    </a:lnTo>
                    <a:lnTo>
                      <a:pt x="2514" y="3315"/>
                    </a:lnTo>
                    <a:lnTo>
                      <a:pt x="2516" y="3314"/>
                    </a:lnTo>
                    <a:lnTo>
                      <a:pt x="2520" y="3309"/>
                    </a:lnTo>
                    <a:lnTo>
                      <a:pt x="2522" y="3304"/>
                    </a:lnTo>
                    <a:lnTo>
                      <a:pt x="2523" y="3296"/>
                    </a:lnTo>
                    <a:lnTo>
                      <a:pt x="2527" y="3289"/>
                    </a:lnTo>
                    <a:lnTo>
                      <a:pt x="2529" y="3286"/>
                    </a:lnTo>
                    <a:lnTo>
                      <a:pt x="2532" y="3285"/>
                    </a:lnTo>
                    <a:lnTo>
                      <a:pt x="2535" y="3285"/>
                    </a:lnTo>
                    <a:lnTo>
                      <a:pt x="2539" y="3286"/>
                    </a:lnTo>
                    <a:lnTo>
                      <a:pt x="2548" y="3291"/>
                    </a:lnTo>
                    <a:lnTo>
                      <a:pt x="2558" y="3292"/>
                    </a:lnTo>
                    <a:lnTo>
                      <a:pt x="2561" y="3292"/>
                    </a:lnTo>
                    <a:lnTo>
                      <a:pt x="2564" y="3291"/>
                    </a:lnTo>
                    <a:lnTo>
                      <a:pt x="2566" y="3289"/>
                    </a:lnTo>
                    <a:lnTo>
                      <a:pt x="2566" y="3285"/>
                    </a:lnTo>
                    <a:lnTo>
                      <a:pt x="2564" y="3276"/>
                    </a:lnTo>
                    <a:lnTo>
                      <a:pt x="2561" y="3264"/>
                    </a:lnTo>
                    <a:lnTo>
                      <a:pt x="2560" y="3256"/>
                    </a:lnTo>
                    <a:lnTo>
                      <a:pt x="2559" y="3249"/>
                    </a:lnTo>
                    <a:lnTo>
                      <a:pt x="2559" y="3241"/>
                    </a:lnTo>
                    <a:lnTo>
                      <a:pt x="2560" y="3232"/>
                    </a:lnTo>
                    <a:lnTo>
                      <a:pt x="2563" y="3223"/>
                    </a:lnTo>
                    <a:lnTo>
                      <a:pt x="2565" y="3217"/>
                    </a:lnTo>
                    <a:lnTo>
                      <a:pt x="2569" y="3213"/>
                    </a:lnTo>
                    <a:lnTo>
                      <a:pt x="2571" y="3210"/>
                    </a:lnTo>
                    <a:lnTo>
                      <a:pt x="2575" y="3209"/>
                    </a:lnTo>
                    <a:lnTo>
                      <a:pt x="2578" y="3209"/>
                    </a:lnTo>
                    <a:lnTo>
                      <a:pt x="2582" y="3210"/>
                    </a:lnTo>
                    <a:lnTo>
                      <a:pt x="2585" y="3211"/>
                    </a:lnTo>
                    <a:lnTo>
                      <a:pt x="2594" y="3215"/>
                    </a:lnTo>
                    <a:lnTo>
                      <a:pt x="2602" y="3216"/>
                    </a:lnTo>
                    <a:lnTo>
                      <a:pt x="2605" y="3216"/>
                    </a:lnTo>
                    <a:lnTo>
                      <a:pt x="2608" y="3215"/>
                    </a:lnTo>
                    <a:lnTo>
                      <a:pt x="2609" y="3213"/>
                    </a:lnTo>
                    <a:lnTo>
                      <a:pt x="2609" y="3209"/>
                    </a:lnTo>
                    <a:lnTo>
                      <a:pt x="2605" y="3199"/>
                    </a:lnTo>
                    <a:lnTo>
                      <a:pt x="2604" y="3192"/>
                    </a:lnTo>
                    <a:lnTo>
                      <a:pt x="2604" y="3189"/>
                    </a:lnTo>
                    <a:lnTo>
                      <a:pt x="2605" y="3185"/>
                    </a:lnTo>
                    <a:lnTo>
                      <a:pt x="2607" y="3183"/>
                    </a:lnTo>
                    <a:lnTo>
                      <a:pt x="2609" y="3180"/>
                    </a:lnTo>
                    <a:lnTo>
                      <a:pt x="2613" y="3179"/>
                    </a:lnTo>
                    <a:lnTo>
                      <a:pt x="2615" y="3176"/>
                    </a:lnTo>
                    <a:lnTo>
                      <a:pt x="2617" y="3173"/>
                    </a:lnTo>
                    <a:lnTo>
                      <a:pt x="2619" y="3170"/>
                    </a:lnTo>
                    <a:lnTo>
                      <a:pt x="2620" y="3167"/>
                    </a:lnTo>
                    <a:lnTo>
                      <a:pt x="2619" y="3164"/>
                    </a:lnTo>
                    <a:lnTo>
                      <a:pt x="2617" y="3161"/>
                    </a:lnTo>
                    <a:lnTo>
                      <a:pt x="2614" y="3160"/>
                    </a:lnTo>
                    <a:lnTo>
                      <a:pt x="2605" y="3155"/>
                    </a:lnTo>
                    <a:lnTo>
                      <a:pt x="2598" y="3152"/>
                    </a:lnTo>
                    <a:lnTo>
                      <a:pt x="2596" y="3148"/>
                    </a:lnTo>
                    <a:lnTo>
                      <a:pt x="2595" y="3146"/>
                    </a:lnTo>
                    <a:lnTo>
                      <a:pt x="2595" y="3142"/>
                    </a:lnTo>
                    <a:lnTo>
                      <a:pt x="2597" y="3138"/>
                    </a:lnTo>
                    <a:lnTo>
                      <a:pt x="2602" y="3129"/>
                    </a:lnTo>
                    <a:lnTo>
                      <a:pt x="2609" y="3121"/>
                    </a:lnTo>
                    <a:lnTo>
                      <a:pt x="2613" y="3117"/>
                    </a:lnTo>
                    <a:lnTo>
                      <a:pt x="2616" y="3115"/>
                    </a:lnTo>
                    <a:lnTo>
                      <a:pt x="2621" y="3113"/>
                    </a:lnTo>
                    <a:lnTo>
                      <a:pt x="2626" y="3113"/>
                    </a:lnTo>
                    <a:lnTo>
                      <a:pt x="2641" y="3119"/>
                    </a:lnTo>
                    <a:lnTo>
                      <a:pt x="2664" y="3128"/>
                    </a:lnTo>
                    <a:lnTo>
                      <a:pt x="2686" y="3138"/>
                    </a:lnTo>
                    <a:lnTo>
                      <a:pt x="2704" y="3144"/>
                    </a:lnTo>
                    <a:lnTo>
                      <a:pt x="2708" y="3144"/>
                    </a:lnTo>
                    <a:lnTo>
                      <a:pt x="2711" y="3144"/>
                    </a:lnTo>
                    <a:lnTo>
                      <a:pt x="2712" y="3144"/>
                    </a:lnTo>
                    <a:lnTo>
                      <a:pt x="2715" y="3142"/>
                    </a:lnTo>
                    <a:lnTo>
                      <a:pt x="2717" y="3138"/>
                    </a:lnTo>
                    <a:lnTo>
                      <a:pt x="2723" y="3132"/>
                    </a:lnTo>
                    <a:lnTo>
                      <a:pt x="2730" y="3126"/>
                    </a:lnTo>
                    <a:lnTo>
                      <a:pt x="2736" y="3123"/>
                    </a:lnTo>
                    <a:lnTo>
                      <a:pt x="2739" y="3121"/>
                    </a:lnTo>
                    <a:lnTo>
                      <a:pt x="2740" y="3120"/>
                    </a:lnTo>
                    <a:lnTo>
                      <a:pt x="2739" y="3119"/>
                    </a:lnTo>
                    <a:lnTo>
                      <a:pt x="2736" y="3116"/>
                    </a:lnTo>
                    <a:lnTo>
                      <a:pt x="2729" y="3108"/>
                    </a:lnTo>
                    <a:lnTo>
                      <a:pt x="2721" y="3100"/>
                    </a:lnTo>
                    <a:lnTo>
                      <a:pt x="2710" y="3087"/>
                    </a:lnTo>
                    <a:lnTo>
                      <a:pt x="2698" y="3075"/>
                    </a:lnTo>
                    <a:lnTo>
                      <a:pt x="2689" y="3063"/>
                    </a:lnTo>
                    <a:lnTo>
                      <a:pt x="2682" y="3053"/>
                    </a:lnTo>
                    <a:lnTo>
                      <a:pt x="2674" y="3046"/>
                    </a:lnTo>
                    <a:lnTo>
                      <a:pt x="2667" y="3041"/>
                    </a:lnTo>
                    <a:lnTo>
                      <a:pt x="2660" y="3037"/>
                    </a:lnTo>
                    <a:lnTo>
                      <a:pt x="2653" y="3034"/>
                    </a:lnTo>
                    <a:lnTo>
                      <a:pt x="2647" y="3029"/>
                    </a:lnTo>
                    <a:lnTo>
                      <a:pt x="2640" y="3024"/>
                    </a:lnTo>
                    <a:lnTo>
                      <a:pt x="2634" y="3016"/>
                    </a:lnTo>
                    <a:lnTo>
                      <a:pt x="2630" y="3008"/>
                    </a:lnTo>
                    <a:lnTo>
                      <a:pt x="2629" y="2999"/>
                    </a:lnTo>
                    <a:lnTo>
                      <a:pt x="2628" y="2987"/>
                    </a:lnTo>
                    <a:lnTo>
                      <a:pt x="2627" y="2974"/>
                    </a:lnTo>
                    <a:lnTo>
                      <a:pt x="2627" y="2963"/>
                    </a:lnTo>
                    <a:lnTo>
                      <a:pt x="2627" y="2958"/>
                    </a:lnTo>
                    <a:lnTo>
                      <a:pt x="2626" y="2956"/>
                    </a:lnTo>
                    <a:lnTo>
                      <a:pt x="2623" y="2952"/>
                    </a:lnTo>
                    <a:lnTo>
                      <a:pt x="2622" y="2950"/>
                    </a:lnTo>
                    <a:lnTo>
                      <a:pt x="2619" y="2946"/>
                    </a:lnTo>
                    <a:lnTo>
                      <a:pt x="2617" y="2943"/>
                    </a:lnTo>
                    <a:lnTo>
                      <a:pt x="2616" y="2940"/>
                    </a:lnTo>
                    <a:lnTo>
                      <a:pt x="2616" y="2938"/>
                    </a:lnTo>
                    <a:lnTo>
                      <a:pt x="2619" y="2934"/>
                    </a:lnTo>
                    <a:lnTo>
                      <a:pt x="2626" y="2927"/>
                    </a:lnTo>
                    <a:lnTo>
                      <a:pt x="2632" y="2924"/>
                    </a:lnTo>
                    <a:lnTo>
                      <a:pt x="2638" y="2921"/>
                    </a:lnTo>
                    <a:lnTo>
                      <a:pt x="2644" y="2919"/>
                    </a:lnTo>
                    <a:lnTo>
                      <a:pt x="2653" y="2919"/>
                    </a:lnTo>
                    <a:lnTo>
                      <a:pt x="2670" y="2919"/>
                    </a:lnTo>
                    <a:lnTo>
                      <a:pt x="2682" y="2918"/>
                    </a:lnTo>
                    <a:lnTo>
                      <a:pt x="2687" y="2915"/>
                    </a:lnTo>
                    <a:lnTo>
                      <a:pt x="2691" y="2913"/>
                    </a:lnTo>
                    <a:lnTo>
                      <a:pt x="2695" y="2909"/>
                    </a:lnTo>
                    <a:lnTo>
                      <a:pt x="2698" y="2903"/>
                    </a:lnTo>
                    <a:lnTo>
                      <a:pt x="2699" y="2898"/>
                    </a:lnTo>
                    <a:lnTo>
                      <a:pt x="2699" y="2890"/>
                    </a:lnTo>
                    <a:lnTo>
                      <a:pt x="2698" y="2884"/>
                    </a:lnTo>
                    <a:lnTo>
                      <a:pt x="2696" y="2877"/>
                    </a:lnTo>
                    <a:lnTo>
                      <a:pt x="2690" y="2867"/>
                    </a:lnTo>
                    <a:lnTo>
                      <a:pt x="2685" y="2857"/>
                    </a:lnTo>
                    <a:lnTo>
                      <a:pt x="2684" y="2854"/>
                    </a:lnTo>
                    <a:lnTo>
                      <a:pt x="2684" y="2851"/>
                    </a:lnTo>
                    <a:lnTo>
                      <a:pt x="2685" y="2848"/>
                    </a:lnTo>
                    <a:lnTo>
                      <a:pt x="2686" y="2844"/>
                    </a:lnTo>
                    <a:lnTo>
                      <a:pt x="2689" y="2840"/>
                    </a:lnTo>
                    <a:lnTo>
                      <a:pt x="2692" y="2837"/>
                    </a:lnTo>
                    <a:lnTo>
                      <a:pt x="2697" y="2833"/>
                    </a:lnTo>
                    <a:lnTo>
                      <a:pt x="2702" y="2831"/>
                    </a:lnTo>
                    <a:lnTo>
                      <a:pt x="2714" y="2824"/>
                    </a:lnTo>
                    <a:lnTo>
                      <a:pt x="2723" y="2816"/>
                    </a:lnTo>
                    <a:lnTo>
                      <a:pt x="2727" y="2811"/>
                    </a:lnTo>
                    <a:lnTo>
                      <a:pt x="2729" y="2806"/>
                    </a:lnTo>
                    <a:lnTo>
                      <a:pt x="2731" y="2800"/>
                    </a:lnTo>
                    <a:lnTo>
                      <a:pt x="2733" y="2794"/>
                    </a:lnTo>
                    <a:lnTo>
                      <a:pt x="2734" y="2787"/>
                    </a:lnTo>
                    <a:lnTo>
                      <a:pt x="2735" y="2781"/>
                    </a:lnTo>
                    <a:lnTo>
                      <a:pt x="2737" y="2775"/>
                    </a:lnTo>
                    <a:lnTo>
                      <a:pt x="2740" y="2769"/>
                    </a:lnTo>
                    <a:lnTo>
                      <a:pt x="2743" y="2766"/>
                    </a:lnTo>
                    <a:lnTo>
                      <a:pt x="2748" y="2762"/>
                    </a:lnTo>
                    <a:lnTo>
                      <a:pt x="2753" y="2760"/>
                    </a:lnTo>
                    <a:lnTo>
                      <a:pt x="2758" y="2758"/>
                    </a:lnTo>
                    <a:lnTo>
                      <a:pt x="2768" y="2757"/>
                    </a:lnTo>
                    <a:lnTo>
                      <a:pt x="2780" y="2755"/>
                    </a:lnTo>
                    <a:lnTo>
                      <a:pt x="2790" y="2753"/>
                    </a:lnTo>
                    <a:lnTo>
                      <a:pt x="2797" y="2750"/>
                    </a:lnTo>
                    <a:lnTo>
                      <a:pt x="2799" y="2749"/>
                    </a:lnTo>
                    <a:lnTo>
                      <a:pt x="2800" y="2747"/>
                    </a:lnTo>
                    <a:lnTo>
                      <a:pt x="2799" y="2744"/>
                    </a:lnTo>
                    <a:lnTo>
                      <a:pt x="2796" y="2742"/>
                    </a:lnTo>
                    <a:lnTo>
                      <a:pt x="2792" y="2738"/>
                    </a:lnTo>
                    <a:lnTo>
                      <a:pt x="2787" y="2736"/>
                    </a:lnTo>
                    <a:lnTo>
                      <a:pt x="2781" y="2734"/>
                    </a:lnTo>
                    <a:lnTo>
                      <a:pt x="2774" y="2731"/>
                    </a:lnTo>
                    <a:lnTo>
                      <a:pt x="2767" y="2729"/>
                    </a:lnTo>
                    <a:lnTo>
                      <a:pt x="2760" y="2726"/>
                    </a:lnTo>
                    <a:lnTo>
                      <a:pt x="2754" y="2723"/>
                    </a:lnTo>
                    <a:lnTo>
                      <a:pt x="2748" y="2719"/>
                    </a:lnTo>
                    <a:lnTo>
                      <a:pt x="2736" y="2712"/>
                    </a:lnTo>
                    <a:lnTo>
                      <a:pt x="2727" y="2706"/>
                    </a:lnTo>
                    <a:lnTo>
                      <a:pt x="2722" y="2703"/>
                    </a:lnTo>
                    <a:lnTo>
                      <a:pt x="2720" y="2699"/>
                    </a:lnTo>
                    <a:lnTo>
                      <a:pt x="2717" y="2695"/>
                    </a:lnTo>
                    <a:lnTo>
                      <a:pt x="2715" y="2692"/>
                    </a:lnTo>
                    <a:lnTo>
                      <a:pt x="2715" y="2687"/>
                    </a:lnTo>
                    <a:lnTo>
                      <a:pt x="2715" y="2684"/>
                    </a:lnTo>
                    <a:lnTo>
                      <a:pt x="2716" y="2680"/>
                    </a:lnTo>
                    <a:lnTo>
                      <a:pt x="2717" y="2676"/>
                    </a:lnTo>
                    <a:lnTo>
                      <a:pt x="2718" y="2673"/>
                    </a:lnTo>
                    <a:lnTo>
                      <a:pt x="2718" y="2671"/>
                    </a:lnTo>
                    <a:lnTo>
                      <a:pt x="2718" y="2669"/>
                    </a:lnTo>
                    <a:lnTo>
                      <a:pt x="2717" y="2668"/>
                    </a:lnTo>
                    <a:lnTo>
                      <a:pt x="2712" y="2666"/>
                    </a:lnTo>
                    <a:lnTo>
                      <a:pt x="2705" y="2666"/>
                    </a:lnTo>
                    <a:lnTo>
                      <a:pt x="2701" y="2665"/>
                    </a:lnTo>
                    <a:lnTo>
                      <a:pt x="2697" y="2662"/>
                    </a:lnTo>
                    <a:lnTo>
                      <a:pt x="2692" y="2661"/>
                    </a:lnTo>
                    <a:lnTo>
                      <a:pt x="2690" y="2657"/>
                    </a:lnTo>
                    <a:lnTo>
                      <a:pt x="2686" y="2654"/>
                    </a:lnTo>
                    <a:lnTo>
                      <a:pt x="2685" y="2650"/>
                    </a:lnTo>
                    <a:lnTo>
                      <a:pt x="2685" y="2646"/>
                    </a:lnTo>
                    <a:lnTo>
                      <a:pt x="2685" y="2641"/>
                    </a:lnTo>
                    <a:lnTo>
                      <a:pt x="2690" y="2631"/>
                    </a:lnTo>
                    <a:lnTo>
                      <a:pt x="2693" y="2622"/>
                    </a:lnTo>
                    <a:lnTo>
                      <a:pt x="2695" y="2616"/>
                    </a:lnTo>
                    <a:lnTo>
                      <a:pt x="2695" y="2610"/>
                    </a:lnTo>
                    <a:lnTo>
                      <a:pt x="2695" y="2603"/>
                    </a:lnTo>
                    <a:lnTo>
                      <a:pt x="2693" y="2594"/>
                    </a:lnTo>
                    <a:lnTo>
                      <a:pt x="2690" y="2580"/>
                    </a:lnTo>
                    <a:lnTo>
                      <a:pt x="2685" y="2571"/>
                    </a:lnTo>
                    <a:lnTo>
                      <a:pt x="2682" y="2564"/>
                    </a:lnTo>
                    <a:lnTo>
                      <a:pt x="2678" y="2555"/>
                    </a:lnTo>
                    <a:lnTo>
                      <a:pt x="2677" y="2550"/>
                    </a:lnTo>
                    <a:lnTo>
                      <a:pt x="2678" y="2547"/>
                    </a:lnTo>
                    <a:lnTo>
                      <a:pt x="2679" y="2543"/>
                    </a:lnTo>
                    <a:lnTo>
                      <a:pt x="2682" y="2539"/>
                    </a:lnTo>
                    <a:lnTo>
                      <a:pt x="2684" y="2536"/>
                    </a:lnTo>
                    <a:lnTo>
                      <a:pt x="2689" y="2533"/>
                    </a:lnTo>
                    <a:lnTo>
                      <a:pt x="2693" y="2530"/>
                    </a:lnTo>
                    <a:lnTo>
                      <a:pt x="2698" y="2529"/>
                    </a:lnTo>
                    <a:lnTo>
                      <a:pt x="2709" y="2527"/>
                    </a:lnTo>
                    <a:lnTo>
                      <a:pt x="2720" y="2526"/>
                    </a:lnTo>
                    <a:lnTo>
                      <a:pt x="2733" y="2524"/>
                    </a:lnTo>
                    <a:lnTo>
                      <a:pt x="2746" y="2521"/>
                    </a:lnTo>
                    <a:lnTo>
                      <a:pt x="2760" y="2517"/>
                    </a:lnTo>
                    <a:lnTo>
                      <a:pt x="2770" y="2515"/>
                    </a:lnTo>
                    <a:lnTo>
                      <a:pt x="2774" y="2514"/>
                    </a:lnTo>
                    <a:lnTo>
                      <a:pt x="2778" y="2510"/>
                    </a:lnTo>
                    <a:lnTo>
                      <a:pt x="2781" y="2506"/>
                    </a:lnTo>
                    <a:lnTo>
                      <a:pt x="2784" y="2501"/>
                    </a:lnTo>
                    <a:lnTo>
                      <a:pt x="2786" y="2495"/>
                    </a:lnTo>
                    <a:lnTo>
                      <a:pt x="2790" y="2490"/>
                    </a:lnTo>
                    <a:lnTo>
                      <a:pt x="2792" y="2486"/>
                    </a:lnTo>
                    <a:lnTo>
                      <a:pt x="2796" y="2484"/>
                    </a:lnTo>
                    <a:lnTo>
                      <a:pt x="2799" y="2482"/>
                    </a:lnTo>
                    <a:lnTo>
                      <a:pt x="2803" y="2482"/>
                    </a:lnTo>
                    <a:lnTo>
                      <a:pt x="2806" y="2482"/>
                    </a:lnTo>
                    <a:lnTo>
                      <a:pt x="2810" y="2483"/>
                    </a:lnTo>
                    <a:lnTo>
                      <a:pt x="2815" y="2484"/>
                    </a:lnTo>
                    <a:lnTo>
                      <a:pt x="2818" y="2487"/>
                    </a:lnTo>
                    <a:lnTo>
                      <a:pt x="2823" y="2490"/>
                    </a:lnTo>
                    <a:lnTo>
                      <a:pt x="2827" y="2495"/>
                    </a:lnTo>
                    <a:lnTo>
                      <a:pt x="2830" y="2499"/>
                    </a:lnTo>
                    <a:lnTo>
                      <a:pt x="2833" y="2505"/>
                    </a:lnTo>
                    <a:lnTo>
                      <a:pt x="2833" y="2512"/>
                    </a:lnTo>
                    <a:lnTo>
                      <a:pt x="2833" y="2521"/>
                    </a:lnTo>
                    <a:lnTo>
                      <a:pt x="2830" y="2535"/>
                    </a:lnTo>
                    <a:lnTo>
                      <a:pt x="2830" y="2545"/>
                    </a:lnTo>
                    <a:lnTo>
                      <a:pt x="2831" y="2547"/>
                    </a:lnTo>
                    <a:lnTo>
                      <a:pt x="2834" y="2549"/>
                    </a:lnTo>
                    <a:lnTo>
                      <a:pt x="2837" y="2552"/>
                    </a:lnTo>
                    <a:lnTo>
                      <a:pt x="2842" y="2552"/>
                    </a:lnTo>
                    <a:lnTo>
                      <a:pt x="2847" y="2553"/>
                    </a:lnTo>
                    <a:lnTo>
                      <a:pt x="2852" y="2552"/>
                    </a:lnTo>
                    <a:lnTo>
                      <a:pt x="2856" y="2552"/>
                    </a:lnTo>
                    <a:lnTo>
                      <a:pt x="2861" y="2549"/>
                    </a:lnTo>
                    <a:lnTo>
                      <a:pt x="2871" y="2545"/>
                    </a:lnTo>
                    <a:lnTo>
                      <a:pt x="2881" y="2536"/>
                    </a:lnTo>
                    <a:lnTo>
                      <a:pt x="2888" y="2528"/>
                    </a:lnTo>
                    <a:lnTo>
                      <a:pt x="2896" y="2522"/>
                    </a:lnTo>
                    <a:lnTo>
                      <a:pt x="2899" y="2520"/>
                    </a:lnTo>
                    <a:lnTo>
                      <a:pt x="2905" y="2518"/>
                    </a:lnTo>
                    <a:lnTo>
                      <a:pt x="2911" y="2517"/>
                    </a:lnTo>
                    <a:lnTo>
                      <a:pt x="2920" y="2517"/>
                    </a:lnTo>
                    <a:lnTo>
                      <a:pt x="2940" y="2521"/>
                    </a:lnTo>
                    <a:lnTo>
                      <a:pt x="2957" y="2524"/>
                    </a:lnTo>
                    <a:lnTo>
                      <a:pt x="2974" y="2530"/>
                    </a:lnTo>
                    <a:lnTo>
                      <a:pt x="2986" y="2534"/>
                    </a:lnTo>
                    <a:lnTo>
                      <a:pt x="2993" y="2539"/>
                    </a:lnTo>
                    <a:lnTo>
                      <a:pt x="2998" y="2543"/>
                    </a:lnTo>
                    <a:lnTo>
                      <a:pt x="3000" y="2549"/>
                    </a:lnTo>
                    <a:lnTo>
                      <a:pt x="3001" y="2556"/>
                    </a:lnTo>
                    <a:lnTo>
                      <a:pt x="2999" y="2568"/>
                    </a:lnTo>
                    <a:lnTo>
                      <a:pt x="2998" y="2583"/>
                    </a:lnTo>
                    <a:lnTo>
                      <a:pt x="2998" y="2585"/>
                    </a:lnTo>
                    <a:lnTo>
                      <a:pt x="2998" y="2587"/>
                    </a:lnTo>
                    <a:lnTo>
                      <a:pt x="2999" y="2588"/>
                    </a:lnTo>
                    <a:lnTo>
                      <a:pt x="3000" y="2590"/>
                    </a:lnTo>
                    <a:lnTo>
                      <a:pt x="3005" y="2587"/>
                    </a:lnTo>
                    <a:lnTo>
                      <a:pt x="3013" y="2579"/>
                    </a:lnTo>
                    <a:lnTo>
                      <a:pt x="3018" y="2574"/>
                    </a:lnTo>
                    <a:lnTo>
                      <a:pt x="3024" y="2572"/>
                    </a:lnTo>
                    <a:lnTo>
                      <a:pt x="3029" y="2569"/>
                    </a:lnTo>
                    <a:lnTo>
                      <a:pt x="3033" y="2568"/>
                    </a:lnTo>
                    <a:lnTo>
                      <a:pt x="3038" y="2568"/>
                    </a:lnTo>
                    <a:lnTo>
                      <a:pt x="3043" y="2568"/>
                    </a:lnTo>
                    <a:lnTo>
                      <a:pt x="3048" y="2569"/>
                    </a:lnTo>
                    <a:lnTo>
                      <a:pt x="3052" y="2572"/>
                    </a:lnTo>
                    <a:lnTo>
                      <a:pt x="3061" y="2577"/>
                    </a:lnTo>
                    <a:lnTo>
                      <a:pt x="3068" y="2583"/>
                    </a:lnTo>
                    <a:lnTo>
                      <a:pt x="3075" y="2588"/>
                    </a:lnTo>
                    <a:lnTo>
                      <a:pt x="3080" y="2593"/>
                    </a:lnTo>
                    <a:lnTo>
                      <a:pt x="3086" y="2600"/>
                    </a:lnTo>
                    <a:lnTo>
                      <a:pt x="3089" y="2605"/>
                    </a:lnTo>
                    <a:lnTo>
                      <a:pt x="3090" y="2611"/>
                    </a:lnTo>
                    <a:lnTo>
                      <a:pt x="3094" y="2618"/>
                    </a:lnTo>
                    <a:lnTo>
                      <a:pt x="3102" y="2630"/>
                    </a:lnTo>
                    <a:lnTo>
                      <a:pt x="3117" y="2646"/>
                    </a:lnTo>
                    <a:lnTo>
                      <a:pt x="3124" y="2654"/>
                    </a:lnTo>
                    <a:lnTo>
                      <a:pt x="3130" y="2661"/>
                    </a:lnTo>
                    <a:lnTo>
                      <a:pt x="3134" y="2668"/>
                    </a:lnTo>
                    <a:lnTo>
                      <a:pt x="3137" y="2674"/>
                    </a:lnTo>
                    <a:lnTo>
                      <a:pt x="3136" y="2678"/>
                    </a:lnTo>
                    <a:lnTo>
                      <a:pt x="3133" y="2681"/>
                    </a:lnTo>
                    <a:lnTo>
                      <a:pt x="3131" y="2685"/>
                    </a:lnTo>
                    <a:lnTo>
                      <a:pt x="3127" y="2688"/>
                    </a:lnTo>
                    <a:lnTo>
                      <a:pt x="3124" y="2692"/>
                    </a:lnTo>
                    <a:lnTo>
                      <a:pt x="3121" y="2697"/>
                    </a:lnTo>
                    <a:lnTo>
                      <a:pt x="3119" y="2701"/>
                    </a:lnTo>
                    <a:lnTo>
                      <a:pt x="3120" y="2709"/>
                    </a:lnTo>
                    <a:lnTo>
                      <a:pt x="3123" y="2716"/>
                    </a:lnTo>
                    <a:lnTo>
                      <a:pt x="3125" y="2723"/>
                    </a:lnTo>
                    <a:lnTo>
                      <a:pt x="3129" y="2730"/>
                    </a:lnTo>
                    <a:lnTo>
                      <a:pt x="3133" y="2736"/>
                    </a:lnTo>
                    <a:lnTo>
                      <a:pt x="3140" y="2748"/>
                    </a:lnTo>
                    <a:lnTo>
                      <a:pt x="3146" y="2756"/>
                    </a:lnTo>
                    <a:lnTo>
                      <a:pt x="3149" y="2763"/>
                    </a:lnTo>
                    <a:lnTo>
                      <a:pt x="3151" y="2773"/>
                    </a:lnTo>
                    <a:lnTo>
                      <a:pt x="3150" y="2783"/>
                    </a:lnTo>
                    <a:lnTo>
                      <a:pt x="3149" y="2798"/>
                    </a:lnTo>
                    <a:lnTo>
                      <a:pt x="3148" y="2805"/>
                    </a:lnTo>
                    <a:lnTo>
                      <a:pt x="3149" y="2811"/>
                    </a:lnTo>
                    <a:lnTo>
                      <a:pt x="3151" y="2816"/>
                    </a:lnTo>
                    <a:lnTo>
                      <a:pt x="3155" y="2820"/>
                    </a:lnTo>
                    <a:lnTo>
                      <a:pt x="3158" y="2825"/>
                    </a:lnTo>
                    <a:lnTo>
                      <a:pt x="3161" y="2830"/>
                    </a:lnTo>
                    <a:lnTo>
                      <a:pt x="3163" y="2836"/>
                    </a:lnTo>
                    <a:lnTo>
                      <a:pt x="3163" y="2843"/>
                    </a:lnTo>
                    <a:lnTo>
                      <a:pt x="3163" y="2858"/>
                    </a:lnTo>
                    <a:lnTo>
                      <a:pt x="3162" y="2874"/>
                    </a:lnTo>
                    <a:lnTo>
                      <a:pt x="3163" y="2881"/>
                    </a:lnTo>
                    <a:lnTo>
                      <a:pt x="3163" y="2887"/>
                    </a:lnTo>
                    <a:lnTo>
                      <a:pt x="3165" y="2893"/>
                    </a:lnTo>
                    <a:lnTo>
                      <a:pt x="3168" y="2899"/>
                    </a:lnTo>
                    <a:lnTo>
                      <a:pt x="3171" y="2902"/>
                    </a:lnTo>
                    <a:lnTo>
                      <a:pt x="3177" y="2906"/>
                    </a:lnTo>
                    <a:lnTo>
                      <a:pt x="3184" y="2909"/>
                    </a:lnTo>
                    <a:lnTo>
                      <a:pt x="3192" y="2913"/>
                    </a:lnTo>
                    <a:lnTo>
                      <a:pt x="3199" y="2917"/>
                    </a:lnTo>
                    <a:lnTo>
                      <a:pt x="3205" y="2920"/>
                    </a:lnTo>
                    <a:lnTo>
                      <a:pt x="3209" y="2925"/>
                    </a:lnTo>
                    <a:lnTo>
                      <a:pt x="3212" y="2928"/>
                    </a:lnTo>
                    <a:lnTo>
                      <a:pt x="3215" y="2937"/>
                    </a:lnTo>
                    <a:lnTo>
                      <a:pt x="3220" y="2943"/>
                    </a:lnTo>
                    <a:lnTo>
                      <a:pt x="3222" y="2944"/>
                    </a:lnTo>
                    <a:lnTo>
                      <a:pt x="3226" y="2946"/>
                    </a:lnTo>
                    <a:lnTo>
                      <a:pt x="3230" y="2946"/>
                    </a:lnTo>
                    <a:lnTo>
                      <a:pt x="3233" y="2947"/>
                    </a:lnTo>
                    <a:lnTo>
                      <a:pt x="3243" y="2947"/>
                    </a:lnTo>
                    <a:lnTo>
                      <a:pt x="3256" y="2949"/>
                    </a:lnTo>
                    <a:lnTo>
                      <a:pt x="3263" y="2951"/>
                    </a:lnTo>
                    <a:lnTo>
                      <a:pt x="3270" y="2955"/>
                    </a:lnTo>
                    <a:lnTo>
                      <a:pt x="3276" y="2959"/>
                    </a:lnTo>
                    <a:lnTo>
                      <a:pt x="3283" y="2965"/>
                    </a:lnTo>
                    <a:lnTo>
                      <a:pt x="3288" y="2972"/>
                    </a:lnTo>
                    <a:lnTo>
                      <a:pt x="3293" y="2980"/>
                    </a:lnTo>
                    <a:lnTo>
                      <a:pt x="3296" y="2985"/>
                    </a:lnTo>
                    <a:lnTo>
                      <a:pt x="3299" y="2993"/>
                    </a:lnTo>
                    <a:lnTo>
                      <a:pt x="3303" y="3006"/>
                    </a:lnTo>
                    <a:lnTo>
                      <a:pt x="3307" y="3018"/>
                    </a:lnTo>
                    <a:lnTo>
                      <a:pt x="3308" y="3021"/>
                    </a:lnTo>
                    <a:lnTo>
                      <a:pt x="3310" y="3025"/>
                    </a:lnTo>
                    <a:lnTo>
                      <a:pt x="3313" y="3028"/>
                    </a:lnTo>
                    <a:lnTo>
                      <a:pt x="3316" y="3031"/>
                    </a:lnTo>
                    <a:lnTo>
                      <a:pt x="3322" y="3033"/>
                    </a:lnTo>
                    <a:lnTo>
                      <a:pt x="3329" y="3035"/>
                    </a:lnTo>
                    <a:lnTo>
                      <a:pt x="3337" y="3038"/>
                    </a:lnTo>
                    <a:lnTo>
                      <a:pt x="3345" y="3039"/>
                    </a:lnTo>
                    <a:lnTo>
                      <a:pt x="3353" y="3043"/>
                    </a:lnTo>
                    <a:lnTo>
                      <a:pt x="3362" y="3048"/>
                    </a:lnTo>
                    <a:lnTo>
                      <a:pt x="3369" y="3052"/>
                    </a:lnTo>
                    <a:lnTo>
                      <a:pt x="3375" y="3054"/>
                    </a:lnTo>
                    <a:lnTo>
                      <a:pt x="3382" y="3056"/>
                    </a:lnTo>
                    <a:lnTo>
                      <a:pt x="3390" y="3058"/>
                    </a:lnTo>
                    <a:lnTo>
                      <a:pt x="3395" y="3060"/>
                    </a:lnTo>
                    <a:lnTo>
                      <a:pt x="3400" y="3064"/>
                    </a:lnTo>
                    <a:lnTo>
                      <a:pt x="3404" y="3069"/>
                    </a:lnTo>
                    <a:lnTo>
                      <a:pt x="3409" y="3073"/>
                    </a:lnTo>
                    <a:lnTo>
                      <a:pt x="3417" y="3084"/>
                    </a:lnTo>
                    <a:lnTo>
                      <a:pt x="3426" y="3094"/>
                    </a:lnTo>
                    <a:lnTo>
                      <a:pt x="3432" y="3100"/>
                    </a:lnTo>
                    <a:lnTo>
                      <a:pt x="3441" y="3106"/>
                    </a:lnTo>
                    <a:lnTo>
                      <a:pt x="3451" y="3111"/>
                    </a:lnTo>
                    <a:lnTo>
                      <a:pt x="3463" y="3116"/>
                    </a:lnTo>
                    <a:lnTo>
                      <a:pt x="3467" y="3119"/>
                    </a:lnTo>
                    <a:lnTo>
                      <a:pt x="3473" y="3120"/>
                    </a:lnTo>
                    <a:lnTo>
                      <a:pt x="3478" y="3120"/>
                    </a:lnTo>
                    <a:lnTo>
                      <a:pt x="3482" y="3119"/>
                    </a:lnTo>
                    <a:lnTo>
                      <a:pt x="3485" y="3116"/>
                    </a:lnTo>
                    <a:lnTo>
                      <a:pt x="3489" y="3114"/>
                    </a:lnTo>
                    <a:lnTo>
                      <a:pt x="3490" y="3109"/>
                    </a:lnTo>
                    <a:lnTo>
                      <a:pt x="3491" y="3103"/>
                    </a:lnTo>
                    <a:lnTo>
                      <a:pt x="3492" y="3085"/>
                    </a:lnTo>
                    <a:lnTo>
                      <a:pt x="3493" y="3067"/>
                    </a:lnTo>
                    <a:lnTo>
                      <a:pt x="3493" y="3051"/>
                    </a:lnTo>
                    <a:lnTo>
                      <a:pt x="3493" y="3039"/>
                    </a:lnTo>
                    <a:lnTo>
                      <a:pt x="3493" y="3034"/>
                    </a:lnTo>
                    <a:lnTo>
                      <a:pt x="3495" y="3031"/>
                    </a:lnTo>
                    <a:lnTo>
                      <a:pt x="3497" y="3028"/>
                    </a:lnTo>
                    <a:lnTo>
                      <a:pt x="3501" y="3026"/>
                    </a:lnTo>
                    <a:lnTo>
                      <a:pt x="3508" y="3021"/>
                    </a:lnTo>
                    <a:lnTo>
                      <a:pt x="3518" y="3018"/>
                    </a:lnTo>
                    <a:lnTo>
                      <a:pt x="3524" y="3014"/>
                    </a:lnTo>
                    <a:lnTo>
                      <a:pt x="3528" y="3009"/>
                    </a:lnTo>
                    <a:lnTo>
                      <a:pt x="3530" y="3003"/>
                    </a:lnTo>
                    <a:lnTo>
                      <a:pt x="3533" y="2997"/>
                    </a:lnTo>
                    <a:lnTo>
                      <a:pt x="3534" y="2990"/>
                    </a:lnTo>
                    <a:lnTo>
                      <a:pt x="3536" y="2984"/>
                    </a:lnTo>
                    <a:lnTo>
                      <a:pt x="3540" y="2980"/>
                    </a:lnTo>
                    <a:lnTo>
                      <a:pt x="3546" y="2976"/>
                    </a:lnTo>
                    <a:lnTo>
                      <a:pt x="3547" y="2975"/>
                    </a:lnTo>
                    <a:lnTo>
                      <a:pt x="3549" y="2975"/>
                    </a:lnTo>
                    <a:lnTo>
                      <a:pt x="3552" y="2976"/>
                    </a:lnTo>
                    <a:lnTo>
                      <a:pt x="3553" y="2977"/>
                    </a:lnTo>
                    <a:lnTo>
                      <a:pt x="3555" y="2982"/>
                    </a:lnTo>
                    <a:lnTo>
                      <a:pt x="3556" y="2989"/>
                    </a:lnTo>
                    <a:lnTo>
                      <a:pt x="3558" y="2997"/>
                    </a:lnTo>
                    <a:lnTo>
                      <a:pt x="3560" y="3003"/>
                    </a:lnTo>
                    <a:lnTo>
                      <a:pt x="3562" y="3006"/>
                    </a:lnTo>
                    <a:lnTo>
                      <a:pt x="3565" y="3009"/>
                    </a:lnTo>
                    <a:lnTo>
                      <a:pt x="3570" y="3012"/>
                    </a:lnTo>
                    <a:lnTo>
                      <a:pt x="3575" y="3014"/>
                    </a:lnTo>
                    <a:lnTo>
                      <a:pt x="3580" y="3016"/>
                    </a:lnTo>
                    <a:lnTo>
                      <a:pt x="3585" y="3019"/>
                    </a:lnTo>
                    <a:lnTo>
                      <a:pt x="3590" y="3022"/>
                    </a:lnTo>
                    <a:lnTo>
                      <a:pt x="3593" y="3027"/>
                    </a:lnTo>
                    <a:lnTo>
                      <a:pt x="3597" y="3032"/>
                    </a:lnTo>
                    <a:lnTo>
                      <a:pt x="3599" y="3038"/>
                    </a:lnTo>
                    <a:lnTo>
                      <a:pt x="3603" y="3045"/>
                    </a:lnTo>
                    <a:lnTo>
                      <a:pt x="3606" y="3053"/>
                    </a:lnTo>
                    <a:lnTo>
                      <a:pt x="3609" y="3064"/>
                    </a:lnTo>
                    <a:lnTo>
                      <a:pt x="3609" y="3076"/>
                    </a:lnTo>
                    <a:lnTo>
                      <a:pt x="3610" y="3088"/>
                    </a:lnTo>
                    <a:lnTo>
                      <a:pt x="3611" y="3101"/>
                    </a:lnTo>
                    <a:lnTo>
                      <a:pt x="3612" y="3114"/>
                    </a:lnTo>
                    <a:lnTo>
                      <a:pt x="3610" y="3125"/>
                    </a:lnTo>
                    <a:lnTo>
                      <a:pt x="3608" y="3134"/>
                    </a:lnTo>
                    <a:lnTo>
                      <a:pt x="3604" y="3141"/>
                    </a:lnTo>
                    <a:lnTo>
                      <a:pt x="3599" y="3148"/>
                    </a:lnTo>
                    <a:lnTo>
                      <a:pt x="3596" y="3158"/>
                    </a:lnTo>
                    <a:lnTo>
                      <a:pt x="3595" y="3163"/>
                    </a:lnTo>
                    <a:lnTo>
                      <a:pt x="3595" y="3167"/>
                    </a:lnTo>
                    <a:lnTo>
                      <a:pt x="3596" y="3172"/>
                    </a:lnTo>
                    <a:lnTo>
                      <a:pt x="3598" y="3177"/>
                    </a:lnTo>
                    <a:lnTo>
                      <a:pt x="3602" y="3180"/>
                    </a:lnTo>
                    <a:lnTo>
                      <a:pt x="3606" y="3184"/>
                    </a:lnTo>
                    <a:lnTo>
                      <a:pt x="3611" y="3186"/>
                    </a:lnTo>
                    <a:lnTo>
                      <a:pt x="3617" y="3189"/>
                    </a:lnTo>
                    <a:lnTo>
                      <a:pt x="3623" y="3189"/>
                    </a:lnTo>
                    <a:lnTo>
                      <a:pt x="3629" y="3189"/>
                    </a:lnTo>
                    <a:lnTo>
                      <a:pt x="3634" y="3188"/>
                    </a:lnTo>
                    <a:lnTo>
                      <a:pt x="3638" y="3186"/>
                    </a:lnTo>
                    <a:lnTo>
                      <a:pt x="3642" y="3183"/>
                    </a:lnTo>
                    <a:lnTo>
                      <a:pt x="3644" y="3179"/>
                    </a:lnTo>
                    <a:lnTo>
                      <a:pt x="3647" y="3176"/>
                    </a:lnTo>
                    <a:lnTo>
                      <a:pt x="3647" y="3171"/>
                    </a:lnTo>
                    <a:lnTo>
                      <a:pt x="3648" y="3161"/>
                    </a:lnTo>
                    <a:lnTo>
                      <a:pt x="3648" y="3151"/>
                    </a:lnTo>
                    <a:lnTo>
                      <a:pt x="3649" y="3146"/>
                    </a:lnTo>
                    <a:lnTo>
                      <a:pt x="3649" y="3144"/>
                    </a:lnTo>
                    <a:lnTo>
                      <a:pt x="3650" y="3140"/>
                    </a:lnTo>
                    <a:lnTo>
                      <a:pt x="3653" y="3139"/>
                    </a:lnTo>
                    <a:lnTo>
                      <a:pt x="3654" y="3139"/>
                    </a:lnTo>
                    <a:lnTo>
                      <a:pt x="3656" y="3139"/>
                    </a:lnTo>
                    <a:lnTo>
                      <a:pt x="3660" y="3140"/>
                    </a:lnTo>
                    <a:lnTo>
                      <a:pt x="3663" y="3141"/>
                    </a:lnTo>
                    <a:lnTo>
                      <a:pt x="3669" y="3145"/>
                    </a:lnTo>
                    <a:lnTo>
                      <a:pt x="3675" y="3146"/>
                    </a:lnTo>
                    <a:lnTo>
                      <a:pt x="3684" y="3146"/>
                    </a:lnTo>
                    <a:lnTo>
                      <a:pt x="3692" y="3144"/>
                    </a:lnTo>
                    <a:lnTo>
                      <a:pt x="3698" y="3141"/>
                    </a:lnTo>
                    <a:lnTo>
                      <a:pt x="3703" y="3139"/>
                    </a:lnTo>
                    <a:lnTo>
                      <a:pt x="3706" y="3139"/>
                    </a:lnTo>
                    <a:lnTo>
                      <a:pt x="3710" y="3141"/>
                    </a:lnTo>
                    <a:lnTo>
                      <a:pt x="3716" y="3145"/>
                    </a:lnTo>
                    <a:lnTo>
                      <a:pt x="3722" y="3151"/>
                    </a:lnTo>
                    <a:lnTo>
                      <a:pt x="3728" y="3157"/>
                    </a:lnTo>
                    <a:lnTo>
                      <a:pt x="3731" y="3163"/>
                    </a:lnTo>
                    <a:lnTo>
                      <a:pt x="3737" y="3179"/>
                    </a:lnTo>
                    <a:lnTo>
                      <a:pt x="3744" y="3192"/>
                    </a:lnTo>
                    <a:lnTo>
                      <a:pt x="3753" y="3205"/>
                    </a:lnTo>
                    <a:lnTo>
                      <a:pt x="3757" y="3215"/>
                    </a:lnTo>
                    <a:lnTo>
                      <a:pt x="3757" y="3217"/>
                    </a:lnTo>
                    <a:lnTo>
                      <a:pt x="3757" y="3220"/>
                    </a:lnTo>
                    <a:lnTo>
                      <a:pt x="3755" y="3221"/>
                    </a:lnTo>
                    <a:lnTo>
                      <a:pt x="3751" y="3223"/>
                    </a:lnTo>
                    <a:lnTo>
                      <a:pt x="3737" y="3234"/>
                    </a:lnTo>
                    <a:lnTo>
                      <a:pt x="3725" y="3242"/>
                    </a:lnTo>
                    <a:lnTo>
                      <a:pt x="3719" y="3247"/>
                    </a:lnTo>
                    <a:lnTo>
                      <a:pt x="3716" y="3254"/>
                    </a:lnTo>
                    <a:lnTo>
                      <a:pt x="3715" y="3258"/>
                    </a:lnTo>
                    <a:lnTo>
                      <a:pt x="3713" y="3261"/>
                    </a:lnTo>
                    <a:lnTo>
                      <a:pt x="3713" y="3266"/>
                    </a:lnTo>
                    <a:lnTo>
                      <a:pt x="3715" y="3271"/>
                    </a:lnTo>
                    <a:lnTo>
                      <a:pt x="3716" y="3276"/>
                    </a:lnTo>
                    <a:lnTo>
                      <a:pt x="3719" y="3279"/>
                    </a:lnTo>
                    <a:lnTo>
                      <a:pt x="3723" y="3283"/>
                    </a:lnTo>
                    <a:lnTo>
                      <a:pt x="3728" y="3285"/>
                    </a:lnTo>
                    <a:lnTo>
                      <a:pt x="3732" y="3287"/>
                    </a:lnTo>
                    <a:lnTo>
                      <a:pt x="3737" y="3289"/>
                    </a:lnTo>
                    <a:lnTo>
                      <a:pt x="3743" y="3289"/>
                    </a:lnTo>
                    <a:lnTo>
                      <a:pt x="3748" y="3286"/>
                    </a:lnTo>
                    <a:lnTo>
                      <a:pt x="3754" y="3284"/>
                    </a:lnTo>
                    <a:lnTo>
                      <a:pt x="3759" y="3280"/>
                    </a:lnTo>
                    <a:lnTo>
                      <a:pt x="3763" y="3276"/>
                    </a:lnTo>
                    <a:lnTo>
                      <a:pt x="3769" y="3270"/>
                    </a:lnTo>
                    <a:lnTo>
                      <a:pt x="3778" y="3258"/>
                    </a:lnTo>
                    <a:lnTo>
                      <a:pt x="3786" y="3245"/>
                    </a:lnTo>
                    <a:lnTo>
                      <a:pt x="3791" y="3233"/>
                    </a:lnTo>
                    <a:lnTo>
                      <a:pt x="3793" y="3222"/>
                    </a:lnTo>
                    <a:lnTo>
                      <a:pt x="3794" y="3217"/>
                    </a:lnTo>
                    <a:lnTo>
                      <a:pt x="3795" y="3214"/>
                    </a:lnTo>
                    <a:lnTo>
                      <a:pt x="3797" y="3210"/>
                    </a:lnTo>
                    <a:lnTo>
                      <a:pt x="3800" y="3208"/>
                    </a:lnTo>
                    <a:lnTo>
                      <a:pt x="3803" y="3207"/>
                    </a:lnTo>
                    <a:lnTo>
                      <a:pt x="3805" y="3204"/>
                    </a:lnTo>
                    <a:lnTo>
                      <a:pt x="3806" y="3202"/>
                    </a:lnTo>
                    <a:lnTo>
                      <a:pt x="3807" y="3199"/>
                    </a:lnTo>
                    <a:lnTo>
                      <a:pt x="3807" y="3197"/>
                    </a:lnTo>
                    <a:lnTo>
                      <a:pt x="3807" y="3193"/>
                    </a:lnTo>
                    <a:lnTo>
                      <a:pt x="3806" y="3190"/>
                    </a:lnTo>
                    <a:lnTo>
                      <a:pt x="3804" y="3186"/>
                    </a:lnTo>
                    <a:lnTo>
                      <a:pt x="3803" y="3182"/>
                    </a:lnTo>
                    <a:lnTo>
                      <a:pt x="3801" y="3179"/>
                    </a:lnTo>
                    <a:lnTo>
                      <a:pt x="3801" y="3177"/>
                    </a:lnTo>
                    <a:lnTo>
                      <a:pt x="3801" y="3174"/>
                    </a:lnTo>
                    <a:lnTo>
                      <a:pt x="3804" y="3174"/>
                    </a:lnTo>
                    <a:lnTo>
                      <a:pt x="3806" y="3174"/>
                    </a:lnTo>
                    <a:lnTo>
                      <a:pt x="3811" y="3176"/>
                    </a:lnTo>
                    <a:lnTo>
                      <a:pt x="3816" y="3177"/>
                    </a:lnTo>
                    <a:lnTo>
                      <a:pt x="3826" y="3182"/>
                    </a:lnTo>
                    <a:lnTo>
                      <a:pt x="3836" y="3188"/>
                    </a:lnTo>
                    <a:lnTo>
                      <a:pt x="3844" y="3192"/>
                    </a:lnTo>
                    <a:lnTo>
                      <a:pt x="3851" y="3195"/>
                    </a:lnTo>
                    <a:lnTo>
                      <a:pt x="3858" y="3195"/>
                    </a:lnTo>
                    <a:lnTo>
                      <a:pt x="3867" y="3197"/>
                    </a:lnTo>
                    <a:lnTo>
                      <a:pt x="3874" y="3201"/>
                    </a:lnTo>
                    <a:lnTo>
                      <a:pt x="3880" y="3205"/>
                    </a:lnTo>
                    <a:lnTo>
                      <a:pt x="3885" y="3210"/>
                    </a:lnTo>
                    <a:lnTo>
                      <a:pt x="3889" y="3213"/>
                    </a:lnTo>
                    <a:lnTo>
                      <a:pt x="3895" y="3211"/>
                    </a:lnTo>
                    <a:lnTo>
                      <a:pt x="3902" y="3209"/>
                    </a:lnTo>
                    <a:lnTo>
                      <a:pt x="3912" y="3204"/>
                    </a:lnTo>
                    <a:lnTo>
                      <a:pt x="3918" y="3201"/>
                    </a:lnTo>
                    <a:lnTo>
                      <a:pt x="3930" y="3196"/>
                    </a:lnTo>
                    <a:lnTo>
                      <a:pt x="3942" y="3193"/>
                    </a:lnTo>
                    <a:lnTo>
                      <a:pt x="3948" y="3192"/>
                    </a:lnTo>
                    <a:lnTo>
                      <a:pt x="3952" y="3192"/>
                    </a:lnTo>
                    <a:lnTo>
                      <a:pt x="3956" y="3192"/>
                    </a:lnTo>
                    <a:lnTo>
                      <a:pt x="3959" y="3193"/>
                    </a:lnTo>
                    <a:lnTo>
                      <a:pt x="3964" y="3196"/>
                    </a:lnTo>
                    <a:lnTo>
                      <a:pt x="3967" y="3198"/>
                    </a:lnTo>
                    <a:lnTo>
                      <a:pt x="3969" y="3198"/>
                    </a:lnTo>
                    <a:lnTo>
                      <a:pt x="3971" y="3197"/>
                    </a:lnTo>
                    <a:lnTo>
                      <a:pt x="3976" y="3193"/>
                    </a:lnTo>
                    <a:lnTo>
                      <a:pt x="3983" y="3185"/>
                    </a:lnTo>
                    <a:lnTo>
                      <a:pt x="3992" y="3176"/>
                    </a:lnTo>
                    <a:lnTo>
                      <a:pt x="4000" y="3166"/>
                    </a:lnTo>
                    <a:lnTo>
                      <a:pt x="4002" y="3161"/>
                    </a:lnTo>
                    <a:lnTo>
                      <a:pt x="4005" y="3155"/>
                    </a:lnTo>
                    <a:lnTo>
                      <a:pt x="4007" y="3150"/>
                    </a:lnTo>
                    <a:lnTo>
                      <a:pt x="4008" y="3144"/>
                    </a:lnTo>
                    <a:lnTo>
                      <a:pt x="4008" y="3136"/>
                    </a:lnTo>
                    <a:lnTo>
                      <a:pt x="4008" y="3130"/>
                    </a:lnTo>
                    <a:lnTo>
                      <a:pt x="4007" y="3125"/>
                    </a:lnTo>
                    <a:lnTo>
                      <a:pt x="4003" y="3120"/>
                    </a:lnTo>
                    <a:lnTo>
                      <a:pt x="3995" y="3111"/>
                    </a:lnTo>
                    <a:lnTo>
                      <a:pt x="3986" y="3102"/>
                    </a:lnTo>
                    <a:lnTo>
                      <a:pt x="3981" y="3096"/>
                    </a:lnTo>
                    <a:lnTo>
                      <a:pt x="3976" y="3091"/>
                    </a:lnTo>
                    <a:lnTo>
                      <a:pt x="3974" y="3085"/>
                    </a:lnTo>
                    <a:lnTo>
                      <a:pt x="3971" y="3079"/>
                    </a:lnTo>
                    <a:lnTo>
                      <a:pt x="3970" y="3071"/>
                    </a:lnTo>
                    <a:lnTo>
                      <a:pt x="3970" y="3063"/>
                    </a:lnTo>
                    <a:lnTo>
                      <a:pt x="3971" y="3053"/>
                    </a:lnTo>
                    <a:lnTo>
                      <a:pt x="3974" y="3043"/>
                    </a:lnTo>
                    <a:lnTo>
                      <a:pt x="3978" y="3021"/>
                    </a:lnTo>
                    <a:lnTo>
                      <a:pt x="3984" y="3003"/>
                    </a:lnTo>
                    <a:lnTo>
                      <a:pt x="3987" y="2996"/>
                    </a:lnTo>
                    <a:lnTo>
                      <a:pt x="3989" y="2991"/>
                    </a:lnTo>
                    <a:lnTo>
                      <a:pt x="3993" y="2987"/>
                    </a:lnTo>
                    <a:lnTo>
                      <a:pt x="3996" y="2983"/>
                    </a:lnTo>
                    <a:lnTo>
                      <a:pt x="4001" y="2980"/>
                    </a:lnTo>
                    <a:lnTo>
                      <a:pt x="4006" y="2977"/>
                    </a:lnTo>
                    <a:lnTo>
                      <a:pt x="4012" y="2976"/>
                    </a:lnTo>
                    <a:lnTo>
                      <a:pt x="4020" y="2974"/>
                    </a:lnTo>
                    <a:lnTo>
                      <a:pt x="4037" y="2971"/>
                    </a:lnTo>
                    <a:lnTo>
                      <a:pt x="4050" y="2971"/>
                    </a:lnTo>
                    <a:lnTo>
                      <a:pt x="4055" y="2971"/>
                    </a:lnTo>
                    <a:lnTo>
                      <a:pt x="4059" y="2972"/>
                    </a:lnTo>
                    <a:lnTo>
                      <a:pt x="4063" y="2975"/>
                    </a:lnTo>
                    <a:lnTo>
                      <a:pt x="4065" y="2978"/>
                    </a:lnTo>
                    <a:lnTo>
                      <a:pt x="4070" y="2984"/>
                    </a:lnTo>
                    <a:lnTo>
                      <a:pt x="4074" y="2988"/>
                    </a:lnTo>
                    <a:lnTo>
                      <a:pt x="4076" y="2988"/>
                    </a:lnTo>
                    <a:lnTo>
                      <a:pt x="4077" y="2987"/>
                    </a:lnTo>
                    <a:lnTo>
                      <a:pt x="4078" y="2985"/>
                    </a:lnTo>
                    <a:lnTo>
                      <a:pt x="4078" y="2982"/>
                    </a:lnTo>
                    <a:lnTo>
                      <a:pt x="4081" y="2974"/>
                    </a:lnTo>
                    <a:lnTo>
                      <a:pt x="4083" y="2966"/>
                    </a:lnTo>
                    <a:lnTo>
                      <a:pt x="4085" y="2964"/>
                    </a:lnTo>
                    <a:lnTo>
                      <a:pt x="4089" y="2962"/>
                    </a:lnTo>
                    <a:lnTo>
                      <a:pt x="4093" y="2961"/>
                    </a:lnTo>
                    <a:lnTo>
                      <a:pt x="4096" y="2961"/>
                    </a:lnTo>
                    <a:lnTo>
                      <a:pt x="4101" y="2962"/>
                    </a:lnTo>
                    <a:lnTo>
                      <a:pt x="4106" y="2963"/>
                    </a:lnTo>
                    <a:lnTo>
                      <a:pt x="4110" y="2964"/>
                    </a:lnTo>
                    <a:lnTo>
                      <a:pt x="4115" y="2968"/>
                    </a:lnTo>
                    <a:lnTo>
                      <a:pt x="4125" y="2975"/>
                    </a:lnTo>
                    <a:lnTo>
                      <a:pt x="4133" y="2985"/>
                    </a:lnTo>
                    <a:lnTo>
                      <a:pt x="4141" y="2996"/>
                    </a:lnTo>
                    <a:lnTo>
                      <a:pt x="4150" y="3005"/>
                    </a:lnTo>
                    <a:lnTo>
                      <a:pt x="4153" y="3008"/>
                    </a:lnTo>
                    <a:lnTo>
                      <a:pt x="4157" y="3012"/>
                    </a:lnTo>
                    <a:lnTo>
                      <a:pt x="4160" y="3013"/>
                    </a:lnTo>
                    <a:lnTo>
                      <a:pt x="4163" y="3014"/>
                    </a:lnTo>
                    <a:lnTo>
                      <a:pt x="4165" y="3013"/>
                    </a:lnTo>
                    <a:lnTo>
                      <a:pt x="4169" y="3012"/>
                    </a:lnTo>
                    <a:lnTo>
                      <a:pt x="4171" y="3008"/>
                    </a:lnTo>
                    <a:lnTo>
                      <a:pt x="4173" y="3005"/>
                    </a:lnTo>
                    <a:lnTo>
                      <a:pt x="4179" y="2995"/>
                    </a:lnTo>
                    <a:lnTo>
                      <a:pt x="4187" y="2987"/>
                    </a:lnTo>
                    <a:lnTo>
                      <a:pt x="4190" y="2982"/>
                    </a:lnTo>
                    <a:lnTo>
                      <a:pt x="4192" y="2976"/>
                    </a:lnTo>
                    <a:lnTo>
                      <a:pt x="4194" y="2970"/>
                    </a:lnTo>
                    <a:lnTo>
                      <a:pt x="4195" y="2964"/>
                    </a:lnTo>
                    <a:lnTo>
                      <a:pt x="4195" y="2958"/>
                    </a:lnTo>
                    <a:lnTo>
                      <a:pt x="4194" y="2953"/>
                    </a:lnTo>
                    <a:lnTo>
                      <a:pt x="4191" y="2949"/>
                    </a:lnTo>
                    <a:lnTo>
                      <a:pt x="4188" y="2946"/>
                    </a:lnTo>
                    <a:lnTo>
                      <a:pt x="4181" y="2942"/>
                    </a:lnTo>
                    <a:lnTo>
                      <a:pt x="4173" y="2937"/>
                    </a:lnTo>
                    <a:lnTo>
                      <a:pt x="4171" y="2934"/>
                    </a:lnTo>
                    <a:lnTo>
                      <a:pt x="4171" y="2930"/>
                    </a:lnTo>
                    <a:lnTo>
                      <a:pt x="4171" y="2925"/>
                    </a:lnTo>
                    <a:lnTo>
                      <a:pt x="4172" y="2920"/>
                    </a:lnTo>
                    <a:lnTo>
                      <a:pt x="4176" y="2914"/>
                    </a:lnTo>
                    <a:lnTo>
                      <a:pt x="4179" y="2908"/>
                    </a:lnTo>
                    <a:lnTo>
                      <a:pt x="4184" y="2903"/>
                    </a:lnTo>
                    <a:lnTo>
                      <a:pt x="4189" y="2899"/>
                    </a:lnTo>
                    <a:lnTo>
                      <a:pt x="4194" y="2895"/>
                    </a:lnTo>
                    <a:lnTo>
                      <a:pt x="4200" y="2893"/>
                    </a:lnTo>
                    <a:lnTo>
                      <a:pt x="4206" y="2890"/>
                    </a:lnTo>
                    <a:lnTo>
                      <a:pt x="4211" y="2888"/>
                    </a:lnTo>
                    <a:lnTo>
                      <a:pt x="4216" y="2887"/>
                    </a:lnTo>
                    <a:lnTo>
                      <a:pt x="4221" y="2884"/>
                    </a:lnTo>
                    <a:lnTo>
                      <a:pt x="4226" y="2881"/>
                    </a:lnTo>
                    <a:lnTo>
                      <a:pt x="4228" y="2877"/>
                    </a:lnTo>
                    <a:lnTo>
                      <a:pt x="4230" y="2873"/>
                    </a:lnTo>
                    <a:lnTo>
                      <a:pt x="4233" y="2868"/>
                    </a:lnTo>
                    <a:lnTo>
                      <a:pt x="4234" y="2864"/>
                    </a:lnTo>
                    <a:lnTo>
                      <a:pt x="4234" y="2859"/>
                    </a:lnTo>
                    <a:lnTo>
                      <a:pt x="4234" y="2848"/>
                    </a:lnTo>
                    <a:lnTo>
                      <a:pt x="4234" y="2838"/>
                    </a:lnTo>
                    <a:lnTo>
                      <a:pt x="4233" y="2835"/>
                    </a:lnTo>
                    <a:lnTo>
                      <a:pt x="4232" y="2835"/>
                    </a:lnTo>
                    <a:lnTo>
                      <a:pt x="4228" y="2837"/>
                    </a:lnTo>
                    <a:lnTo>
                      <a:pt x="4226" y="2842"/>
                    </a:lnTo>
                    <a:lnTo>
                      <a:pt x="4221" y="2848"/>
                    </a:lnTo>
                    <a:lnTo>
                      <a:pt x="4215" y="2852"/>
                    </a:lnTo>
                    <a:lnTo>
                      <a:pt x="4207" y="2855"/>
                    </a:lnTo>
                    <a:lnTo>
                      <a:pt x="4200" y="2857"/>
                    </a:lnTo>
                    <a:lnTo>
                      <a:pt x="4191" y="2858"/>
                    </a:lnTo>
                    <a:lnTo>
                      <a:pt x="4184" y="2857"/>
                    </a:lnTo>
                    <a:lnTo>
                      <a:pt x="4178" y="2857"/>
                    </a:lnTo>
                    <a:lnTo>
                      <a:pt x="4173" y="2855"/>
                    </a:lnTo>
                    <a:lnTo>
                      <a:pt x="4171" y="2852"/>
                    </a:lnTo>
                    <a:lnTo>
                      <a:pt x="4170" y="2849"/>
                    </a:lnTo>
                    <a:lnTo>
                      <a:pt x="4169" y="2844"/>
                    </a:lnTo>
                    <a:lnTo>
                      <a:pt x="4167" y="2839"/>
                    </a:lnTo>
                    <a:lnTo>
                      <a:pt x="4169" y="2830"/>
                    </a:lnTo>
                    <a:lnTo>
                      <a:pt x="4172" y="2820"/>
                    </a:lnTo>
                    <a:lnTo>
                      <a:pt x="4173" y="2813"/>
                    </a:lnTo>
                    <a:lnTo>
                      <a:pt x="4173" y="2806"/>
                    </a:lnTo>
                    <a:lnTo>
                      <a:pt x="4171" y="2799"/>
                    </a:lnTo>
                    <a:lnTo>
                      <a:pt x="4167" y="2791"/>
                    </a:lnTo>
                    <a:lnTo>
                      <a:pt x="4164" y="2783"/>
                    </a:lnTo>
                    <a:lnTo>
                      <a:pt x="4164" y="2775"/>
                    </a:lnTo>
                    <a:lnTo>
                      <a:pt x="4164" y="2769"/>
                    </a:lnTo>
                    <a:lnTo>
                      <a:pt x="4164" y="2766"/>
                    </a:lnTo>
                    <a:lnTo>
                      <a:pt x="4163" y="2764"/>
                    </a:lnTo>
                    <a:lnTo>
                      <a:pt x="4156" y="2762"/>
                    </a:lnTo>
                    <a:lnTo>
                      <a:pt x="4150" y="2761"/>
                    </a:lnTo>
                    <a:lnTo>
                      <a:pt x="4141" y="2760"/>
                    </a:lnTo>
                    <a:lnTo>
                      <a:pt x="4129" y="2761"/>
                    </a:lnTo>
                    <a:lnTo>
                      <a:pt x="4115" y="2761"/>
                    </a:lnTo>
                    <a:lnTo>
                      <a:pt x="4107" y="2761"/>
                    </a:lnTo>
                    <a:lnTo>
                      <a:pt x="4103" y="2762"/>
                    </a:lnTo>
                    <a:lnTo>
                      <a:pt x="4101" y="2763"/>
                    </a:lnTo>
                    <a:lnTo>
                      <a:pt x="4096" y="2769"/>
                    </a:lnTo>
                    <a:lnTo>
                      <a:pt x="4093" y="2773"/>
                    </a:lnTo>
                    <a:lnTo>
                      <a:pt x="4088" y="2775"/>
                    </a:lnTo>
                    <a:lnTo>
                      <a:pt x="4080" y="2776"/>
                    </a:lnTo>
                    <a:lnTo>
                      <a:pt x="4071" y="2776"/>
                    </a:lnTo>
                    <a:lnTo>
                      <a:pt x="4064" y="2775"/>
                    </a:lnTo>
                    <a:lnTo>
                      <a:pt x="4057" y="2773"/>
                    </a:lnTo>
                    <a:lnTo>
                      <a:pt x="4051" y="2770"/>
                    </a:lnTo>
                    <a:lnTo>
                      <a:pt x="4045" y="2769"/>
                    </a:lnTo>
                    <a:lnTo>
                      <a:pt x="4038" y="2768"/>
                    </a:lnTo>
                    <a:lnTo>
                      <a:pt x="4028" y="2769"/>
                    </a:lnTo>
                    <a:lnTo>
                      <a:pt x="4024" y="2769"/>
                    </a:lnTo>
                    <a:lnTo>
                      <a:pt x="4020" y="2768"/>
                    </a:lnTo>
                    <a:lnTo>
                      <a:pt x="4018" y="2767"/>
                    </a:lnTo>
                    <a:lnTo>
                      <a:pt x="4017" y="2764"/>
                    </a:lnTo>
                    <a:lnTo>
                      <a:pt x="4017" y="2758"/>
                    </a:lnTo>
                    <a:lnTo>
                      <a:pt x="4019" y="2750"/>
                    </a:lnTo>
                    <a:lnTo>
                      <a:pt x="4025" y="2737"/>
                    </a:lnTo>
                    <a:lnTo>
                      <a:pt x="4034" y="2723"/>
                    </a:lnTo>
                    <a:lnTo>
                      <a:pt x="4037" y="2718"/>
                    </a:lnTo>
                    <a:lnTo>
                      <a:pt x="4038" y="2713"/>
                    </a:lnTo>
                    <a:lnTo>
                      <a:pt x="4036" y="2709"/>
                    </a:lnTo>
                    <a:lnTo>
                      <a:pt x="4033" y="2704"/>
                    </a:lnTo>
                    <a:lnTo>
                      <a:pt x="4021" y="2690"/>
                    </a:lnTo>
                    <a:lnTo>
                      <a:pt x="4006" y="2675"/>
                    </a:lnTo>
                    <a:lnTo>
                      <a:pt x="4000" y="2669"/>
                    </a:lnTo>
                    <a:lnTo>
                      <a:pt x="3993" y="2665"/>
                    </a:lnTo>
                    <a:lnTo>
                      <a:pt x="3989" y="2662"/>
                    </a:lnTo>
                    <a:lnTo>
                      <a:pt x="3986" y="2661"/>
                    </a:lnTo>
                    <a:lnTo>
                      <a:pt x="3982" y="2660"/>
                    </a:lnTo>
                    <a:lnTo>
                      <a:pt x="3978" y="2660"/>
                    </a:lnTo>
                    <a:lnTo>
                      <a:pt x="3975" y="2661"/>
                    </a:lnTo>
                    <a:lnTo>
                      <a:pt x="3973" y="2660"/>
                    </a:lnTo>
                    <a:lnTo>
                      <a:pt x="3970" y="2660"/>
                    </a:lnTo>
                    <a:lnTo>
                      <a:pt x="3969" y="2659"/>
                    </a:lnTo>
                    <a:lnTo>
                      <a:pt x="3967" y="2654"/>
                    </a:lnTo>
                    <a:lnTo>
                      <a:pt x="3964" y="2649"/>
                    </a:lnTo>
                    <a:lnTo>
                      <a:pt x="3954" y="2631"/>
                    </a:lnTo>
                    <a:lnTo>
                      <a:pt x="3944" y="2613"/>
                    </a:lnTo>
                    <a:lnTo>
                      <a:pt x="3939" y="2602"/>
                    </a:lnTo>
                    <a:lnTo>
                      <a:pt x="3937" y="2587"/>
                    </a:lnTo>
                    <a:lnTo>
                      <a:pt x="3933" y="2575"/>
                    </a:lnTo>
                    <a:lnTo>
                      <a:pt x="3931" y="2566"/>
                    </a:lnTo>
                    <a:lnTo>
                      <a:pt x="3925" y="2559"/>
                    </a:lnTo>
                    <a:lnTo>
                      <a:pt x="3917" y="2548"/>
                    </a:lnTo>
                    <a:lnTo>
                      <a:pt x="3908" y="2539"/>
                    </a:lnTo>
                    <a:lnTo>
                      <a:pt x="3901" y="2528"/>
                    </a:lnTo>
                    <a:lnTo>
                      <a:pt x="3900" y="2523"/>
                    </a:lnTo>
                    <a:lnTo>
                      <a:pt x="3899" y="2520"/>
                    </a:lnTo>
                    <a:lnTo>
                      <a:pt x="3899" y="2516"/>
                    </a:lnTo>
                    <a:lnTo>
                      <a:pt x="3900" y="2512"/>
                    </a:lnTo>
                    <a:lnTo>
                      <a:pt x="3902" y="2508"/>
                    </a:lnTo>
                    <a:lnTo>
                      <a:pt x="3907" y="2504"/>
                    </a:lnTo>
                    <a:lnTo>
                      <a:pt x="3910" y="2502"/>
                    </a:lnTo>
                    <a:lnTo>
                      <a:pt x="3912" y="2497"/>
                    </a:lnTo>
                    <a:lnTo>
                      <a:pt x="3913" y="2491"/>
                    </a:lnTo>
                    <a:lnTo>
                      <a:pt x="3912" y="2485"/>
                    </a:lnTo>
                    <a:lnTo>
                      <a:pt x="3913" y="2478"/>
                    </a:lnTo>
                    <a:lnTo>
                      <a:pt x="3917" y="2470"/>
                    </a:lnTo>
                    <a:lnTo>
                      <a:pt x="3919" y="2466"/>
                    </a:lnTo>
                    <a:lnTo>
                      <a:pt x="3921" y="2464"/>
                    </a:lnTo>
                    <a:lnTo>
                      <a:pt x="3925" y="2461"/>
                    </a:lnTo>
                    <a:lnTo>
                      <a:pt x="3929" y="2459"/>
                    </a:lnTo>
                    <a:lnTo>
                      <a:pt x="3936" y="2457"/>
                    </a:lnTo>
                    <a:lnTo>
                      <a:pt x="3942" y="2454"/>
                    </a:lnTo>
                    <a:lnTo>
                      <a:pt x="3948" y="2451"/>
                    </a:lnTo>
                    <a:lnTo>
                      <a:pt x="3954" y="2447"/>
                    </a:lnTo>
                    <a:lnTo>
                      <a:pt x="3956" y="2445"/>
                    </a:lnTo>
                    <a:lnTo>
                      <a:pt x="3959" y="2443"/>
                    </a:lnTo>
                    <a:lnTo>
                      <a:pt x="3964" y="2442"/>
                    </a:lnTo>
                    <a:lnTo>
                      <a:pt x="3968" y="2443"/>
                    </a:lnTo>
                    <a:lnTo>
                      <a:pt x="3973" y="2443"/>
                    </a:lnTo>
                    <a:lnTo>
                      <a:pt x="3977" y="2446"/>
                    </a:lnTo>
                    <a:lnTo>
                      <a:pt x="3981" y="2448"/>
                    </a:lnTo>
                    <a:lnTo>
                      <a:pt x="3986" y="2451"/>
                    </a:lnTo>
                    <a:lnTo>
                      <a:pt x="3996" y="2463"/>
                    </a:lnTo>
                    <a:lnTo>
                      <a:pt x="4006" y="2476"/>
                    </a:lnTo>
                    <a:lnTo>
                      <a:pt x="4012" y="2482"/>
                    </a:lnTo>
                    <a:lnTo>
                      <a:pt x="4018" y="2486"/>
                    </a:lnTo>
                    <a:lnTo>
                      <a:pt x="4021" y="2487"/>
                    </a:lnTo>
                    <a:lnTo>
                      <a:pt x="4025" y="2487"/>
                    </a:lnTo>
                    <a:lnTo>
                      <a:pt x="4028" y="2487"/>
                    </a:lnTo>
                    <a:lnTo>
                      <a:pt x="4032" y="2486"/>
                    </a:lnTo>
                    <a:lnTo>
                      <a:pt x="4040" y="2483"/>
                    </a:lnTo>
                    <a:lnTo>
                      <a:pt x="4047" y="2482"/>
                    </a:lnTo>
                    <a:lnTo>
                      <a:pt x="4053" y="2480"/>
                    </a:lnTo>
                    <a:lnTo>
                      <a:pt x="4059" y="2480"/>
                    </a:lnTo>
                    <a:lnTo>
                      <a:pt x="4064" y="2482"/>
                    </a:lnTo>
                    <a:lnTo>
                      <a:pt x="4069" y="2484"/>
                    </a:lnTo>
                    <a:lnTo>
                      <a:pt x="4074" y="2490"/>
                    </a:lnTo>
                    <a:lnTo>
                      <a:pt x="4080" y="2496"/>
                    </a:lnTo>
                    <a:lnTo>
                      <a:pt x="4084" y="2502"/>
                    </a:lnTo>
                    <a:lnTo>
                      <a:pt x="4089" y="2506"/>
                    </a:lnTo>
                    <a:lnTo>
                      <a:pt x="4094" y="2509"/>
                    </a:lnTo>
                    <a:lnTo>
                      <a:pt x="4099" y="2511"/>
                    </a:lnTo>
                    <a:lnTo>
                      <a:pt x="4107" y="2514"/>
                    </a:lnTo>
                    <a:lnTo>
                      <a:pt x="4115" y="2515"/>
                    </a:lnTo>
                    <a:lnTo>
                      <a:pt x="4122" y="2516"/>
                    </a:lnTo>
                    <a:lnTo>
                      <a:pt x="4129" y="2518"/>
                    </a:lnTo>
                    <a:lnTo>
                      <a:pt x="4137" y="2522"/>
                    </a:lnTo>
                    <a:lnTo>
                      <a:pt x="4144" y="2527"/>
                    </a:lnTo>
                    <a:lnTo>
                      <a:pt x="4151" y="2531"/>
                    </a:lnTo>
                    <a:lnTo>
                      <a:pt x="4157" y="2535"/>
                    </a:lnTo>
                    <a:lnTo>
                      <a:pt x="4164" y="2536"/>
                    </a:lnTo>
                    <a:lnTo>
                      <a:pt x="4172" y="2537"/>
                    </a:lnTo>
                    <a:lnTo>
                      <a:pt x="4177" y="2537"/>
                    </a:lnTo>
                    <a:lnTo>
                      <a:pt x="4181" y="2540"/>
                    </a:lnTo>
                    <a:lnTo>
                      <a:pt x="4185" y="2542"/>
                    </a:lnTo>
                    <a:lnTo>
                      <a:pt x="4190" y="2546"/>
                    </a:lnTo>
                    <a:lnTo>
                      <a:pt x="4194" y="2550"/>
                    </a:lnTo>
                    <a:lnTo>
                      <a:pt x="4196" y="2555"/>
                    </a:lnTo>
                    <a:lnTo>
                      <a:pt x="4198" y="2560"/>
                    </a:lnTo>
                    <a:lnTo>
                      <a:pt x="4201" y="2565"/>
                    </a:lnTo>
                    <a:lnTo>
                      <a:pt x="4202" y="2569"/>
                    </a:lnTo>
                    <a:lnTo>
                      <a:pt x="4204" y="2573"/>
                    </a:lnTo>
                    <a:lnTo>
                      <a:pt x="4208" y="2578"/>
                    </a:lnTo>
                    <a:lnTo>
                      <a:pt x="4211" y="2581"/>
                    </a:lnTo>
                    <a:lnTo>
                      <a:pt x="4220" y="2587"/>
                    </a:lnTo>
                    <a:lnTo>
                      <a:pt x="4228" y="2592"/>
                    </a:lnTo>
                    <a:lnTo>
                      <a:pt x="4235" y="2597"/>
                    </a:lnTo>
                    <a:lnTo>
                      <a:pt x="4242" y="2603"/>
                    </a:lnTo>
                    <a:lnTo>
                      <a:pt x="4247" y="2605"/>
                    </a:lnTo>
                    <a:lnTo>
                      <a:pt x="4250" y="2606"/>
                    </a:lnTo>
                    <a:lnTo>
                      <a:pt x="4252" y="2608"/>
                    </a:lnTo>
                    <a:lnTo>
                      <a:pt x="4254" y="2606"/>
                    </a:lnTo>
                    <a:lnTo>
                      <a:pt x="4258" y="2604"/>
                    </a:lnTo>
                    <a:lnTo>
                      <a:pt x="4261" y="2598"/>
                    </a:lnTo>
                    <a:lnTo>
                      <a:pt x="4270" y="2590"/>
                    </a:lnTo>
                    <a:lnTo>
                      <a:pt x="4276" y="2581"/>
                    </a:lnTo>
                    <a:lnTo>
                      <a:pt x="4282" y="2577"/>
                    </a:lnTo>
                    <a:lnTo>
                      <a:pt x="4286" y="2575"/>
                    </a:lnTo>
                    <a:lnTo>
                      <a:pt x="4291" y="2575"/>
                    </a:lnTo>
                    <a:lnTo>
                      <a:pt x="4297" y="2579"/>
                    </a:lnTo>
                    <a:lnTo>
                      <a:pt x="4304" y="2583"/>
                    </a:lnTo>
                    <a:lnTo>
                      <a:pt x="4310" y="2584"/>
                    </a:lnTo>
                    <a:lnTo>
                      <a:pt x="4315" y="2584"/>
                    </a:lnTo>
                    <a:lnTo>
                      <a:pt x="4318" y="2583"/>
                    </a:lnTo>
                    <a:lnTo>
                      <a:pt x="4322" y="2580"/>
                    </a:lnTo>
                    <a:lnTo>
                      <a:pt x="4327" y="2577"/>
                    </a:lnTo>
                    <a:lnTo>
                      <a:pt x="4334" y="2568"/>
                    </a:lnTo>
                    <a:lnTo>
                      <a:pt x="4342" y="2559"/>
                    </a:lnTo>
                    <a:lnTo>
                      <a:pt x="4348" y="2549"/>
                    </a:lnTo>
                    <a:lnTo>
                      <a:pt x="4351" y="2539"/>
                    </a:lnTo>
                    <a:lnTo>
                      <a:pt x="4353" y="2534"/>
                    </a:lnTo>
                    <a:lnTo>
                      <a:pt x="4354" y="2529"/>
                    </a:lnTo>
                    <a:lnTo>
                      <a:pt x="4357" y="2526"/>
                    </a:lnTo>
                    <a:lnTo>
                      <a:pt x="4360" y="2523"/>
                    </a:lnTo>
                    <a:lnTo>
                      <a:pt x="4364" y="2522"/>
                    </a:lnTo>
                    <a:lnTo>
                      <a:pt x="4367" y="2521"/>
                    </a:lnTo>
                    <a:lnTo>
                      <a:pt x="4372" y="2520"/>
                    </a:lnTo>
                    <a:lnTo>
                      <a:pt x="4377" y="2521"/>
                    </a:lnTo>
                    <a:lnTo>
                      <a:pt x="4381" y="2521"/>
                    </a:lnTo>
                    <a:lnTo>
                      <a:pt x="4385" y="2521"/>
                    </a:lnTo>
                    <a:lnTo>
                      <a:pt x="4389" y="2520"/>
                    </a:lnTo>
                    <a:lnTo>
                      <a:pt x="4391" y="2518"/>
                    </a:lnTo>
                    <a:lnTo>
                      <a:pt x="4393" y="2516"/>
                    </a:lnTo>
                    <a:lnTo>
                      <a:pt x="4395" y="2514"/>
                    </a:lnTo>
                    <a:lnTo>
                      <a:pt x="4395" y="2510"/>
                    </a:lnTo>
                    <a:lnTo>
                      <a:pt x="4396" y="2506"/>
                    </a:lnTo>
                    <a:lnTo>
                      <a:pt x="4396" y="2499"/>
                    </a:lnTo>
                    <a:lnTo>
                      <a:pt x="4399" y="2495"/>
                    </a:lnTo>
                    <a:lnTo>
                      <a:pt x="4400" y="2493"/>
                    </a:lnTo>
                    <a:lnTo>
                      <a:pt x="4403" y="2492"/>
                    </a:lnTo>
                    <a:lnTo>
                      <a:pt x="4405" y="2492"/>
                    </a:lnTo>
                    <a:lnTo>
                      <a:pt x="4409" y="2492"/>
                    </a:lnTo>
                    <a:lnTo>
                      <a:pt x="4415" y="2496"/>
                    </a:lnTo>
                    <a:lnTo>
                      <a:pt x="4420" y="2499"/>
                    </a:lnTo>
                    <a:lnTo>
                      <a:pt x="4422" y="2501"/>
                    </a:lnTo>
                    <a:lnTo>
                      <a:pt x="4424" y="2502"/>
                    </a:lnTo>
                    <a:lnTo>
                      <a:pt x="4425" y="2502"/>
                    </a:lnTo>
                    <a:lnTo>
                      <a:pt x="4428" y="2501"/>
                    </a:lnTo>
                    <a:lnTo>
                      <a:pt x="4429" y="2499"/>
                    </a:lnTo>
                    <a:lnTo>
                      <a:pt x="4430" y="2498"/>
                    </a:lnTo>
                    <a:lnTo>
                      <a:pt x="4430" y="2496"/>
                    </a:lnTo>
                    <a:lnTo>
                      <a:pt x="4430" y="2492"/>
                    </a:lnTo>
                    <a:lnTo>
                      <a:pt x="4428" y="2484"/>
                    </a:lnTo>
                    <a:lnTo>
                      <a:pt x="4424" y="2470"/>
                    </a:lnTo>
                    <a:lnTo>
                      <a:pt x="4421" y="2463"/>
                    </a:lnTo>
                    <a:lnTo>
                      <a:pt x="4418" y="2455"/>
                    </a:lnTo>
                    <a:lnTo>
                      <a:pt x="4414" y="2449"/>
                    </a:lnTo>
                    <a:lnTo>
                      <a:pt x="4409" y="2443"/>
                    </a:lnTo>
                    <a:lnTo>
                      <a:pt x="4404" y="2439"/>
                    </a:lnTo>
                    <a:lnTo>
                      <a:pt x="4398" y="2434"/>
                    </a:lnTo>
                    <a:lnTo>
                      <a:pt x="4392" y="2429"/>
                    </a:lnTo>
                    <a:lnTo>
                      <a:pt x="4386" y="2426"/>
                    </a:lnTo>
                    <a:lnTo>
                      <a:pt x="4370" y="2420"/>
                    </a:lnTo>
                    <a:lnTo>
                      <a:pt x="4353" y="2415"/>
                    </a:lnTo>
                    <a:lnTo>
                      <a:pt x="4346" y="2413"/>
                    </a:lnTo>
                    <a:lnTo>
                      <a:pt x="4340" y="2409"/>
                    </a:lnTo>
                    <a:lnTo>
                      <a:pt x="4337" y="2408"/>
                    </a:lnTo>
                    <a:lnTo>
                      <a:pt x="4336" y="2405"/>
                    </a:lnTo>
                    <a:lnTo>
                      <a:pt x="4336" y="2403"/>
                    </a:lnTo>
                    <a:lnTo>
                      <a:pt x="4337" y="2401"/>
                    </a:lnTo>
                    <a:lnTo>
                      <a:pt x="4339" y="2394"/>
                    </a:lnTo>
                    <a:lnTo>
                      <a:pt x="4340" y="2386"/>
                    </a:lnTo>
                    <a:lnTo>
                      <a:pt x="4339" y="2377"/>
                    </a:lnTo>
                    <a:lnTo>
                      <a:pt x="4337" y="2367"/>
                    </a:lnTo>
                    <a:lnTo>
                      <a:pt x="4333" y="2346"/>
                    </a:lnTo>
                    <a:lnTo>
                      <a:pt x="4327" y="2325"/>
                    </a:lnTo>
                    <a:lnTo>
                      <a:pt x="4326" y="2314"/>
                    </a:lnTo>
                    <a:lnTo>
                      <a:pt x="4323" y="2303"/>
                    </a:lnTo>
                    <a:lnTo>
                      <a:pt x="4323" y="2293"/>
                    </a:lnTo>
                    <a:lnTo>
                      <a:pt x="4323" y="2283"/>
                    </a:lnTo>
                    <a:lnTo>
                      <a:pt x="4324" y="2275"/>
                    </a:lnTo>
                    <a:lnTo>
                      <a:pt x="4328" y="2266"/>
                    </a:lnTo>
                    <a:lnTo>
                      <a:pt x="4333" y="2259"/>
                    </a:lnTo>
                    <a:lnTo>
                      <a:pt x="4340" y="2255"/>
                    </a:lnTo>
                    <a:lnTo>
                      <a:pt x="4345" y="2249"/>
                    </a:lnTo>
                    <a:lnTo>
                      <a:pt x="4348" y="2241"/>
                    </a:lnTo>
                    <a:lnTo>
                      <a:pt x="4351" y="2237"/>
                    </a:lnTo>
                    <a:lnTo>
                      <a:pt x="4354" y="2232"/>
                    </a:lnTo>
                    <a:lnTo>
                      <a:pt x="4359" y="2227"/>
                    </a:lnTo>
                    <a:lnTo>
                      <a:pt x="4365" y="2222"/>
                    </a:lnTo>
                    <a:lnTo>
                      <a:pt x="4384" y="2212"/>
                    </a:lnTo>
                    <a:lnTo>
                      <a:pt x="4409" y="2200"/>
                    </a:lnTo>
                    <a:lnTo>
                      <a:pt x="4433" y="2190"/>
                    </a:lnTo>
                    <a:lnTo>
                      <a:pt x="4452" y="2181"/>
                    </a:lnTo>
                    <a:lnTo>
                      <a:pt x="4460" y="2175"/>
                    </a:lnTo>
                    <a:lnTo>
                      <a:pt x="4467" y="2169"/>
                    </a:lnTo>
                    <a:lnTo>
                      <a:pt x="4475" y="2162"/>
                    </a:lnTo>
                    <a:lnTo>
                      <a:pt x="4481" y="2153"/>
                    </a:lnTo>
                    <a:lnTo>
                      <a:pt x="4488" y="2146"/>
                    </a:lnTo>
                    <a:lnTo>
                      <a:pt x="4493" y="2138"/>
                    </a:lnTo>
                    <a:lnTo>
                      <a:pt x="4497" y="2132"/>
                    </a:lnTo>
                    <a:lnTo>
                      <a:pt x="4499" y="2126"/>
                    </a:lnTo>
                    <a:lnTo>
                      <a:pt x="4502" y="2114"/>
                    </a:lnTo>
                    <a:lnTo>
                      <a:pt x="4503" y="2104"/>
                    </a:lnTo>
                    <a:lnTo>
                      <a:pt x="4502" y="2098"/>
                    </a:lnTo>
                    <a:lnTo>
                      <a:pt x="4500" y="2093"/>
                    </a:lnTo>
                    <a:lnTo>
                      <a:pt x="4498" y="2089"/>
                    </a:lnTo>
                    <a:lnTo>
                      <a:pt x="4494" y="2087"/>
                    </a:lnTo>
                    <a:lnTo>
                      <a:pt x="4491" y="2083"/>
                    </a:lnTo>
                    <a:lnTo>
                      <a:pt x="4488" y="2081"/>
                    </a:lnTo>
                    <a:lnTo>
                      <a:pt x="4488" y="2079"/>
                    </a:lnTo>
                    <a:lnTo>
                      <a:pt x="4488" y="2075"/>
                    </a:lnTo>
                    <a:lnTo>
                      <a:pt x="4490" y="2068"/>
                    </a:lnTo>
                    <a:lnTo>
                      <a:pt x="4490" y="2055"/>
                    </a:lnTo>
                    <a:lnTo>
                      <a:pt x="4490" y="2049"/>
                    </a:lnTo>
                    <a:lnTo>
                      <a:pt x="4490" y="2044"/>
                    </a:lnTo>
                    <a:lnTo>
                      <a:pt x="4491" y="2041"/>
                    </a:lnTo>
                    <a:lnTo>
                      <a:pt x="4493" y="2037"/>
                    </a:lnTo>
                    <a:lnTo>
                      <a:pt x="4496" y="2036"/>
                    </a:lnTo>
                    <a:lnTo>
                      <a:pt x="4498" y="2035"/>
                    </a:lnTo>
                    <a:lnTo>
                      <a:pt x="4502" y="2033"/>
                    </a:lnTo>
                    <a:lnTo>
                      <a:pt x="4505" y="2033"/>
                    </a:lnTo>
                    <a:lnTo>
                      <a:pt x="4512" y="2033"/>
                    </a:lnTo>
                    <a:lnTo>
                      <a:pt x="4518" y="2032"/>
                    </a:lnTo>
                    <a:lnTo>
                      <a:pt x="4525" y="2030"/>
                    </a:lnTo>
                    <a:lnTo>
                      <a:pt x="4534" y="2025"/>
                    </a:lnTo>
                    <a:lnTo>
                      <a:pt x="4538" y="2022"/>
                    </a:lnTo>
                    <a:lnTo>
                      <a:pt x="4542" y="2017"/>
                    </a:lnTo>
                    <a:lnTo>
                      <a:pt x="4544" y="2012"/>
                    </a:lnTo>
                    <a:lnTo>
                      <a:pt x="4546" y="2005"/>
                    </a:lnTo>
                    <a:lnTo>
                      <a:pt x="4549" y="1992"/>
                    </a:lnTo>
                    <a:lnTo>
                      <a:pt x="4553" y="1980"/>
                    </a:lnTo>
                    <a:lnTo>
                      <a:pt x="4555" y="1975"/>
                    </a:lnTo>
                    <a:lnTo>
                      <a:pt x="4559" y="1973"/>
                    </a:lnTo>
                    <a:lnTo>
                      <a:pt x="4563" y="1972"/>
                    </a:lnTo>
                    <a:lnTo>
                      <a:pt x="4568" y="1970"/>
                    </a:lnTo>
                    <a:lnTo>
                      <a:pt x="4573" y="1972"/>
                    </a:lnTo>
                    <a:lnTo>
                      <a:pt x="4578" y="1973"/>
                    </a:lnTo>
                    <a:lnTo>
                      <a:pt x="4582" y="1975"/>
                    </a:lnTo>
                    <a:lnTo>
                      <a:pt x="4587" y="1978"/>
                    </a:lnTo>
                    <a:lnTo>
                      <a:pt x="4595" y="1982"/>
                    </a:lnTo>
                    <a:lnTo>
                      <a:pt x="4603" y="1987"/>
                    </a:lnTo>
                    <a:lnTo>
                      <a:pt x="4606" y="1988"/>
                    </a:lnTo>
                    <a:lnTo>
                      <a:pt x="4610" y="1989"/>
                    </a:lnTo>
                    <a:lnTo>
                      <a:pt x="4614" y="1989"/>
                    </a:lnTo>
                    <a:lnTo>
                      <a:pt x="4618" y="1988"/>
                    </a:lnTo>
                    <a:lnTo>
                      <a:pt x="4622" y="1986"/>
                    </a:lnTo>
                    <a:lnTo>
                      <a:pt x="4625" y="1982"/>
                    </a:lnTo>
                    <a:lnTo>
                      <a:pt x="4629" y="1978"/>
                    </a:lnTo>
                    <a:lnTo>
                      <a:pt x="4632" y="1973"/>
                    </a:lnTo>
                    <a:lnTo>
                      <a:pt x="4636" y="1967"/>
                    </a:lnTo>
                    <a:lnTo>
                      <a:pt x="4638" y="1961"/>
                    </a:lnTo>
                    <a:lnTo>
                      <a:pt x="4641" y="1955"/>
                    </a:lnTo>
                    <a:lnTo>
                      <a:pt x="4642" y="1950"/>
                    </a:lnTo>
                    <a:lnTo>
                      <a:pt x="4642" y="1944"/>
                    </a:lnTo>
                    <a:lnTo>
                      <a:pt x="4641" y="1940"/>
                    </a:lnTo>
                    <a:lnTo>
                      <a:pt x="4638" y="1934"/>
                    </a:lnTo>
                    <a:lnTo>
                      <a:pt x="4636" y="1929"/>
                    </a:lnTo>
                    <a:lnTo>
                      <a:pt x="4631" y="1917"/>
                    </a:lnTo>
                    <a:lnTo>
                      <a:pt x="4626" y="1903"/>
                    </a:lnTo>
                    <a:lnTo>
                      <a:pt x="4625" y="1892"/>
                    </a:lnTo>
                    <a:lnTo>
                      <a:pt x="4625" y="1882"/>
                    </a:lnTo>
                    <a:lnTo>
                      <a:pt x="4625" y="1873"/>
                    </a:lnTo>
                    <a:lnTo>
                      <a:pt x="4626" y="1866"/>
                    </a:lnTo>
                    <a:lnTo>
                      <a:pt x="4626" y="1860"/>
                    </a:lnTo>
                    <a:lnTo>
                      <a:pt x="4629" y="1858"/>
                    </a:lnTo>
                    <a:lnTo>
                      <a:pt x="4631" y="1856"/>
                    </a:lnTo>
                    <a:lnTo>
                      <a:pt x="4636" y="1856"/>
                    </a:lnTo>
                    <a:lnTo>
                      <a:pt x="4642" y="1856"/>
                    </a:lnTo>
                    <a:lnTo>
                      <a:pt x="4647" y="1855"/>
                    </a:lnTo>
                    <a:lnTo>
                      <a:pt x="4654" y="1853"/>
                    </a:lnTo>
                    <a:lnTo>
                      <a:pt x="4661" y="1849"/>
                    </a:lnTo>
                    <a:lnTo>
                      <a:pt x="4668" y="1846"/>
                    </a:lnTo>
                    <a:lnTo>
                      <a:pt x="4673" y="1843"/>
                    </a:lnTo>
                    <a:lnTo>
                      <a:pt x="4677" y="1842"/>
                    </a:lnTo>
                    <a:lnTo>
                      <a:pt x="4683" y="1841"/>
                    </a:lnTo>
                    <a:lnTo>
                      <a:pt x="4688" y="1842"/>
                    </a:lnTo>
                    <a:lnTo>
                      <a:pt x="4692" y="1844"/>
                    </a:lnTo>
                    <a:lnTo>
                      <a:pt x="4695" y="1846"/>
                    </a:lnTo>
                    <a:lnTo>
                      <a:pt x="4698" y="1848"/>
                    </a:lnTo>
                    <a:lnTo>
                      <a:pt x="4702" y="1850"/>
                    </a:lnTo>
                    <a:lnTo>
                      <a:pt x="4706" y="1852"/>
                    </a:lnTo>
                    <a:lnTo>
                      <a:pt x="4710" y="1849"/>
                    </a:lnTo>
                    <a:lnTo>
                      <a:pt x="4712" y="1847"/>
                    </a:lnTo>
                    <a:lnTo>
                      <a:pt x="4716" y="1838"/>
                    </a:lnTo>
                    <a:lnTo>
                      <a:pt x="4718" y="1830"/>
                    </a:lnTo>
                    <a:lnTo>
                      <a:pt x="4720" y="1821"/>
                    </a:lnTo>
                    <a:lnTo>
                      <a:pt x="4723" y="1811"/>
                    </a:lnTo>
                    <a:lnTo>
                      <a:pt x="4723" y="1803"/>
                    </a:lnTo>
                    <a:lnTo>
                      <a:pt x="4723" y="1796"/>
                    </a:lnTo>
                    <a:lnTo>
                      <a:pt x="4723" y="1790"/>
                    </a:lnTo>
                    <a:lnTo>
                      <a:pt x="4720" y="1784"/>
                    </a:lnTo>
                    <a:lnTo>
                      <a:pt x="4718" y="1778"/>
                    </a:lnTo>
                    <a:lnTo>
                      <a:pt x="4716" y="1772"/>
                    </a:lnTo>
                    <a:lnTo>
                      <a:pt x="4710" y="1762"/>
                    </a:lnTo>
                    <a:lnTo>
                      <a:pt x="4706" y="1754"/>
                    </a:lnTo>
                    <a:lnTo>
                      <a:pt x="4705" y="1751"/>
                    </a:lnTo>
                    <a:lnTo>
                      <a:pt x="4706" y="1746"/>
                    </a:lnTo>
                    <a:lnTo>
                      <a:pt x="4708" y="1742"/>
                    </a:lnTo>
                    <a:lnTo>
                      <a:pt x="4711" y="1739"/>
                    </a:lnTo>
                    <a:lnTo>
                      <a:pt x="4719" y="1729"/>
                    </a:lnTo>
                    <a:lnTo>
                      <a:pt x="4727" y="1721"/>
                    </a:lnTo>
                    <a:lnTo>
                      <a:pt x="4735" y="1715"/>
                    </a:lnTo>
                    <a:lnTo>
                      <a:pt x="4742" y="1709"/>
                    </a:lnTo>
                    <a:lnTo>
                      <a:pt x="4751" y="1703"/>
                    </a:lnTo>
                    <a:lnTo>
                      <a:pt x="4759" y="1698"/>
                    </a:lnTo>
                    <a:lnTo>
                      <a:pt x="4764" y="1695"/>
                    </a:lnTo>
                    <a:lnTo>
                      <a:pt x="4767" y="1692"/>
                    </a:lnTo>
                    <a:lnTo>
                      <a:pt x="4765" y="1690"/>
                    </a:lnTo>
                    <a:lnTo>
                      <a:pt x="4759" y="1688"/>
                    </a:lnTo>
                    <a:lnTo>
                      <a:pt x="4754" y="1685"/>
                    </a:lnTo>
                    <a:lnTo>
                      <a:pt x="4746" y="1683"/>
                    </a:lnTo>
                    <a:lnTo>
                      <a:pt x="4740" y="1678"/>
                    </a:lnTo>
                    <a:lnTo>
                      <a:pt x="4736" y="1674"/>
                    </a:lnTo>
                    <a:lnTo>
                      <a:pt x="4727" y="1664"/>
                    </a:lnTo>
                    <a:lnTo>
                      <a:pt x="4723" y="1655"/>
                    </a:lnTo>
                    <a:lnTo>
                      <a:pt x="4717" y="1648"/>
                    </a:lnTo>
                    <a:lnTo>
                      <a:pt x="4710" y="1642"/>
                    </a:lnTo>
                    <a:lnTo>
                      <a:pt x="4704" y="1638"/>
                    </a:lnTo>
                    <a:lnTo>
                      <a:pt x="4696" y="1629"/>
                    </a:lnTo>
                    <a:lnTo>
                      <a:pt x="4692" y="1622"/>
                    </a:lnTo>
                    <a:lnTo>
                      <a:pt x="4688" y="1616"/>
                    </a:lnTo>
                    <a:lnTo>
                      <a:pt x="4686" y="1608"/>
                    </a:lnTo>
                    <a:lnTo>
                      <a:pt x="4685" y="1592"/>
                    </a:lnTo>
                    <a:lnTo>
                      <a:pt x="4683" y="1579"/>
                    </a:lnTo>
                    <a:lnTo>
                      <a:pt x="4681" y="1565"/>
                    </a:lnTo>
                    <a:lnTo>
                      <a:pt x="4677" y="1551"/>
                    </a:lnTo>
                    <a:lnTo>
                      <a:pt x="4673" y="1538"/>
                    </a:lnTo>
                    <a:lnTo>
                      <a:pt x="4668" y="1529"/>
                    </a:lnTo>
                    <a:lnTo>
                      <a:pt x="4663" y="1524"/>
                    </a:lnTo>
                    <a:lnTo>
                      <a:pt x="4658" y="1518"/>
                    </a:lnTo>
                    <a:lnTo>
                      <a:pt x="4652" y="1513"/>
                    </a:lnTo>
                    <a:lnTo>
                      <a:pt x="4642" y="1506"/>
                    </a:lnTo>
                    <a:lnTo>
                      <a:pt x="4632" y="1499"/>
                    </a:lnTo>
                    <a:lnTo>
                      <a:pt x="4628" y="1494"/>
                    </a:lnTo>
                    <a:lnTo>
                      <a:pt x="4625" y="1489"/>
                    </a:lnTo>
                    <a:lnTo>
                      <a:pt x="4623" y="1483"/>
                    </a:lnTo>
                    <a:lnTo>
                      <a:pt x="4622" y="1478"/>
                    </a:lnTo>
                    <a:lnTo>
                      <a:pt x="4622" y="1472"/>
                    </a:lnTo>
                    <a:lnTo>
                      <a:pt x="4623" y="1468"/>
                    </a:lnTo>
                    <a:lnTo>
                      <a:pt x="4626" y="1463"/>
                    </a:lnTo>
                    <a:lnTo>
                      <a:pt x="4630" y="1459"/>
                    </a:lnTo>
                    <a:lnTo>
                      <a:pt x="4643" y="1453"/>
                    </a:lnTo>
                    <a:lnTo>
                      <a:pt x="4657" y="1449"/>
                    </a:lnTo>
                    <a:lnTo>
                      <a:pt x="4663" y="1447"/>
                    </a:lnTo>
                    <a:lnTo>
                      <a:pt x="4667" y="1445"/>
                    </a:lnTo>
                    <a:lnTo>
                      <a:pt x="4668" y="1444"/>
                    </a:lnTo>
                    <a:lnTo>
                      <a:pt x="4669" y="1443"/>
                    </a:lnTo>
                    <a:lnTo>
                      <a:pt x="4669" y="1440"/>
                    </a:lnTo>
                    <a:lnTo>
                      <a:pt x="4669" y="1439"/>
                    </a:lnTo>
                    <a:lnTo>
                      <a:pt x="4663" y="1425"/>
                    </a:lnTo>
                    <a:lnTo>
                      <a:pt x="4658" y="1411"/>
                    </a:lnTo>
                    <a:lnTo>
                      <a:pt x="4655" y="1405"/>
                    </a:lnTo>
                    <a:lnTo>
                      <a:pt x="4649" y="1396"/>
                    </a:lnTo>
                    <a:lnTo>
                      <a:pt x="4643" y="1389"/>
                    </a:lnTo>
                    <a:lnTo>
                      <a:pt x="4637" y="1383"/>
                    </a:lnTo>
                    <a:lnTo>
                      <a:pt x="4624" y="1371"/>
                    </a:lnTo>
                    <a:lnTo>
                      <a:pt x="4607" y="1356"/>
                    </a:lnTo>
                    <a:lnTo>
                      <a:pt x="4604" y="1351"/>
                    </a:lnTo>
                    <a:lnTo>
                      <a:pt x="4601" y="1348"/>
                    </a:lnTo>
                    <a:lnTo>
                      <a:pt x="4599" y="1343"/>
                    </a:lnTo>
                    <a:lnTo>
                      <a:pt x="4599" y="1339"/>
                    </a:lnTo>
                    <a:lnTo>
                      <a:pt x="4599" y="1331"/>
                    </a:lnTo>
                    <a:lnTo>
                      <a:pt x="4599" y="1319"/>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2" name="西藏">
                <a:extLst>
                  <a:ext uri="{FF2B5EF4-FFF2-40B4-BE49-F238E27FC236}">
                    <a16:creationId xmlns="" xmlns:a16="http://schemas.microsoft.com/office/drawing/2014/main" id="{4E5583D8-9D6F-43FA-976A-DF4CFD6529E9}"/>
                  </a:ext>
                </a:extLst>
              </p:cNvPr>
              <p:cNvSpPr>
                <a:spLocks/>
              </p:cNvSpPr>
              <p:nvPr/>
            </p:nvSpPr>
            <p:spPr bwMode="auto">
              <a:xfrm>
                <a:off x="2778159" y="3743521"/>
                <a:ext cx="1895498" cy="1247841"/>
              </a:xfrm>
              <a:custGeom>
                <a:avLst/>
                <a:gdLst>
                  <a:gd name="T0" fmla="*/ 7031 w 7150"/>
                  <a:gd name="T1" fmla="*/ 2898 h 4733"/>
                  <a:gd name="T2" fmla="*/ 7084 w 7150"/>
                  <a:gd name="T3" fmla="*/ 3189 h 4733"/>
                  <a:gd name="T4" fmla="*/ 7132 w 7150"/>
                  <a:gd name="T5" fmla="*/ 3593 h 4733"/>
                  <a:gd name="T6" fmla="*/ 7083 w 7150"/>
                  <a:gd name="T7" fmla="*/ 4058 h 4733"/>
                  <a:gd name="T8" fmla="*/ 6950 w 7150"/>
                  <a:gd name="T9" fmla="*/ 4115 h 4733"/>
                  <a:gd name="T10" fmla="*/ 6864 w 7150"/>
                  <a:gd name="T11" fmla="*/ 4456 h 4733"/>
                  <a:gd name="T12" fmla="*/ 6653 w 7150"/>
                  <a:gd name="T13" fmla="*/ 4387 h 4733"/>
                  <a:gd name="T14" fmla="*/ 6435 w 7150"/>
                  <a:gd name="T15" fmla="*/ 4373 h 4733"/>
                  <a:gd name="T16" fmla="*/ 6285 w 7150"/>
                  <a:gd name="T17" fmla="*/ 4528 h 4733"/>
                  <a:gd name="T18" fmla="*/ 5894 w 7150"/>
                  <a:gd name="T19" fmla="*/ 4318 h 4733"/>
                  <a:gd name="T20" fmla="*/ 5095 w 7150"/>
                  <a:gd name="T21" fmla="*/ 4600 h 4733"/>
                  <a:gd name="T22" fmla="*/ 4581 w 7150"/>
                  <a:gd name="T23" fmla="*/ 4667 h 4733"/>
                  <a:gd name="T24" fmla="*/ 4323 w 7150"/>
                  <a:gd name="T25" fmla="*/ 4387 h 4733"/>
                  <a:gd name="T26" fmla="*/ 4127 w 7150"/>
                  <a:gd name="T27" fmla="*/ 4124 h 4733"/>
                  <a:gd name="T28" fmla="*/ 3734 w 7150"/>
                  <a:gd name="T29" fmla="*/ 3951 h 4733"/>
                  <a:gd name="T30" fmla="*/ 3334 w 7150"/>
                  <a:gd name="T31" fmla="*/ 4075 h 4733"/>
                  <a:gd name="T32" fmla="*/ 3190 w 7150"/>
                  <a:gd name="T33" fmla="*/ 4078 h 4733"/>
                  <a:gd name="T34" fmla="*/ 2955 w 7150"/>
                  <a:gd name="T35" fmla="*/ 3920 h 4733"/>
                  <a:gd name="T36" fmla="*/ 2594 w 7150"/>
                  <a:gd name="T37" fmla="*/ 3863 h 4733"/>
                  <a:gd name="T38" fmla="*/ 2351 w 7150"/>
                  <a:gd name="T39" fmla="*/ 3763 h 4733"/>
                  <a:gd name="T40" fmla="*/ 2160 w 7150"/>
                  <a:gd name="T41" fmla="*/ 3684 h 4733"/>
                  <a:gd name="T42" fmla="*/ 1969 w 7150"/>
                  <a:gd name="T43" fmla="*/ 3499 h 4733"/>
                  <a:gd name="T44" fmla="*/ 1780 w 7150"/>
                  <a:gd name="T45" fmla="*/ 3293 h 4733"/>
                  <a:gd name="T46" fmla="*/ 1629 w 7150"/>
                  <a:gd name="T47" fmla="*/ 2969 h 4733"/>
                  <a:gd name="T48" fmla="*/ 1363 w 7150"/>
                  <a:gd name="T49" fmla="*/ 2779 h 4733"/>
                  <a:gd name="T50" fmla="*/ 1145 w 7150"/>
                  <a:gd name="T51" fmla="*/ 2528 h 4733"/>
                  <a:gd name="T52" fmla="*/ 887 w 7150"/>
                  <a:gd name="T53" fmla="*/ 2246 h 4733"/>
                  <a:gd name="T54" fmla="*/ 664 w 7150"/>
                  <a:gd name="T55" fmla="*/ 2360 h 4733"/>
                  <a:gd name="T56" fmla="*/ 352 w 7150"/>
                  <a:gd name="T57" fmla="*/ 1998 h 4733"/>
                  <a:gd name="T58" fmla="*/ 125 w 7150"/>
                  <a:gd name="T59" fmla="*/ 1758 h 4733"/>
                  <a:gd name="T60" fmla="*/ 23 w 7150"/>
                  <a:gd name="T61" fmla="*/ 1458 h 4733"/>
                  <a:gd name="T62" fmla="*/ 27 w 7150"/>
                  <a:gd name="T63" fmla="*/ 1129 h 4733"/>
                  <a:gd name="T64" fmla="*/ 224 w 7150"/>
                  <a:gd name="T65" fmla="*/ 1144 h 4733"/>
                  <a:gd name="T66" fmla="*/ 359 w 7150"/>
                  <a:gd name="T67" fmla="*/ 803 h 4733"/>
                  <a:gd name="T68" fmla="*/ 437 w 7150"/>
                  <a:gd name="T69" fmla="*/ 372 h 4733"/>
                  <a:gd name="T70" fmla="*/ 787 w 7150"/>
                  <a:gd name="T71" fmla="*/ 344 h 4733"/>
                  <a:gd name="T72" fmla="*/ 1055 w 7150"/>
                  <a:gd name="T73" fmla="*/ 24 h 4733"/>
                  <a:gd name="T74" fmla="*/ 1310 w 7150"/>
                  <a:gd name="T75" fmla="*/ 95 h 4733"/>
                  <a:gd name="T76" fmla="*/ 1717 w 7150"/>
                  <a:gd name="T77" fmla="*/ 148 h 4733"/>
                  <a:gd name="T78" fmla="*/ 1955 w 7150"/>
                  <a:gd name="T79" fmla="*/ 233 h 4733"/>
                  <a:gd name="T80" fmla="*/ 2298 w 7150"/>
                  <a:gd name="T81" fmla="*/ 363 h 4733"/>
                  <a:gd name="T82" fmla="*/ 2787 w 7150"/>
                  <a:gd name="T83" fmla="*/ 352 h 4733"/>
                  <a:gd name="T84" fmla="*/ 3146 w 7150"/>
                  <a:gd name="T85" fmla="*/ 232 h 4733"/>
                  <a:gd name="T86" fmla="*/ 3464 w 7150"/>
                  <a:gd name="T87" fmla="*/ 224 h 4733"/>
                  <a:gd name="T88" fmla="*/ 3869 w 7150"/>
                  <a:gd name="T89" fmla="*/ 266 h 4733"/>
                  <a:gd name="T90" fmla="*/ 4125 w 7150"/>
                  <a:gd name="T91" fmla="*/ 413 h 4733"/>
                  <a:gd name="T92" fmla="*/ 4261 w 7150"/>
                  <a:gd name="T93" fmla="*/ 634 h 4733"/>
                  <a:gd name="T94" fmla="*/ 4122 w 7150"/>
                  <a:gd name="T95" fmla="*/ 857 h 4733"/>
                  <a:gd name="T96" fmla="*/ 4192 w 7150"/>
                  <a:gd name="T97" fmla="*/ 1090 h 4733"/>
                  <a:gd name="T98" fmla="*/ 4111 w 7150"/>
                  <a:gd name="T99" fmla="*/ 1367 h 4733"/>
                  <a:gd name="T100" fmla="*/ 4156 w 7150"/>
                  <a:gd name="T101" fmla="*/ 1628 h 4733"/>
                  <a:gd name="T102" fmla="*/ 4388 w 7150"/>
                  <a:gd name="T103" fmla="*/ 1878 h 4733"/>
                  <a:gd name="T104" fmla="*/ 4596 w 7150"/>
                  <a:gd name="T105" fmla="*/ 1882 h 4733"/>
                  <a:gd name="T106" fmla="*/ 4870 w 7150"/>
                  <a:gd name="T107" fmla="*/ 2140 h 4733"/>
                  <a:gd name="T108" fmla="*/ 5218 w 7150"/>
                  <a:gd name="T109" fmla="*/ 2265 h 4733"/>
                  <a:gd name="T110" fmla="*/ 5507 w 7150"/>
                  <a:gd name="T111" fmla="*/ 2375 h 4733"/>
                  <a:gd name="T112" fmla="*/ 5780 w 7150"/>
                  <a:gd name="T113" fmla="*/ 2421 h 4733"/>
                  <a:gd name="T114" fmla="*/ 5919 w 7150"/>
                  <a:gd name="T115" fmla="*/ 2566 h 4733"/>
                  <a:gd name="T116" fmla="*/ 6049 w 7150"/>
                  <a:gd name="T117" fmla="*/ 2783 h 4733"/>
                  <a:gd name="T118" fmla="*/ 6193 w 7150"/>
                  <a:gd name="T119" fmla="*/ 2848 h 4733"/>
                  <a:gd name="T120" fmla="*/ 6276 w 7150"/>
                  <a:gd name="T121" fmla="*/ 2763 h 4733"/>
                  <a:gd name="T122" fmla="*/ 6478 w 7150"/>
                  <a:gd name="T123" fmla="*/ 2718 h 4733"/>
                  <a:gd name="T124" fmla="*/ 6657 w 7150"/>
                  <a:gd name="T125" fmla="*/ 2594 h 4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0" h="4733">
                    <a:moveTo>
                      <a:pt x="6802" y="2524"/>
                    </a:moveTo>
                    <a:lnTo>
                      <a:pt x="6813" y="2533"/>
                    </a:lnTo>
                    <a:lnTo>
                      <a:pt x="6822" y="2540"/>
                    </a:lnTo>
                    <a:lnTo>
                      <a:pt x="6833" y="2547"/>
                    </a:lnTo>
                    <a:lnTo>
                      <a:pt x="6848" y="2555"/>
                    </a:lnTo>
                    <a:lnTo>
                      <a:pt x="6861" y="2564"/>
                    </a:lnTo>
                    <a:lnTo>
                      <a:pt x="6871" y="2568"/>
                    </a:lnTo>
                    <a:lnTo>
                      <a:pt x="6881" y="2572"/>
                    </a:lnTo>
                    <a:lnTo>
                      <a:pt x="6894" y="2577"/>
                    </a:lnTo>
                    <a:lnTo>
                      <a:pt x="6906" y="2581"/>
                    </a:lnTo>
                    <a:lnTo>
                      <a:pt x="6915" y="2586"/>
                    </a:lnTo>
                    <a:lnTo>
                      <a:pt x="6923" y="2593"/>
                    </a:lnTo>
                    <a:lnTo>
                      <a:pt x="6931" y="2602"/>
                    </a:lnTo>
                    <a:lnTo>
                      <a:pt x="6938" y="2610"/>
                    </a:lnTo>
                    <a:lnTo>
                      <a:pt x="6942" y="2618"/>
                    </a:lnTo>
                    <a:lnTo>
                      <a:pt x="6945" y="2625"/>
                    </a:lnTo>
                    <a:lnTo>
                      <a:pt x="6946" y="2634"/>
                    </a:lnTo>
                    <a:lnTo>
                      <a:pt x="6949" y="2642"/>
                    </a:lnTo>
                    <a:lnTo>
                      <a:pt x="6949" y="2651"/>
                    </a:lnTo>
                    <a:lnTo>
                      <a:pt x="6949" y="2662"/>
                    </a:lnTo>
                    <a:lnTo>
                      <a:pt x="6950" y="2671"/>
                    </a:lnTo>
                    <a:lnTo>
                      <a:pt x="6952" y="2679"/>
                    </a:lnTo>
                    <a:lnTo>
                      <a:pt x="6955" y="2685"/>
                    </a:lnTo>
                    <a:lnTo>
                      <a:pt x="6962" y="2697"/>
                    </a:lnTo>
                    <a:lnTo>
                      <a:pt x="6968" y="2709"/>
                    </a:lnTo>
                    <a:lnTo>
                      <a:pt x="6971" y="2718"/>
                    </a:lnTo>
                    <a:lnTo>
                      <a:pt x="6978" y="2728"/>
                    </a:lnTo>
                    <a:lnTo>
                      <a:pt x="6986" y="2738"/>
                    </a:lnTo>
                    <a:lnTo>
                      <a:pt x="6992" y="2747"/>
                    </a:lnTo>
                    <a:lnTo>
                      <a:pt x="6996" y="2754"/>
                    </a:lnTo>
                    <a:lnTo>
                      <a:pt x="7001" y="2761"/>
                    </a:lnTo>
                    <a:lnTo>
                      <a:pt x="7005" y="2769"/>
                    </a:lnTo>
                    <a:lnTo>
                      <a:pt x="7007" y="2779"/>
                    </a:lnTo>
                    <a:lnTo>
                      <a:pt x="7007" y="2789"/>
                    </a:lnTo>
                    <a:lnTo>
                      <a:pt x="7006" y="2798"/>
                    </a:lnTo>
                    <a:lnTo>
                      <a:pt x="7005" y="2806"/>
                    </a:lnTo>
                    <a:lnTo>
                      <a:pt x="7002" y="2812"/>
                    </a:lnTo>
                    <a:lnTo>
                      <a:pt x="6996" y="2819"/>
                    </a:lnTo>
                    <a:lnTo>
                      <a:pt x="6993" y="2826"/>
                    </a:lnTo>
                    <a:lnTo>
                      <a:pt x="6993" y="2830"/>
                    </a:lnTo>
                    <a:lnTo>
                      <a:pt x="6994" y="2833"/>
                    </a:lnTo>
                    <a:lnTo>
                      <a:pt x="6997" y="2838"/>
                    </a:lnTo>
                    <a:lnTo>
                      <a:pt x="7001" y="2840"/>
                    </a:lnTo>
                    <a:lnTo>
                      <a:pt x="7003" y="2844"/>
                    </a:lnTo>
                    <a:lnTo>
                      <a:pt x="7006" y="2848"/>
                    </a:lnTo>
                    <a:lnTo>
                      <a:pt x="7008" y="2852"/>
                    </a:lnTo>
                    <a:lnTo>
                      <a:pt x="7009" y="2858"/>
                    </a:lnTo>
                    <a:lnTo>
                      <a:pt x="7011" y="2867"/>
                    </a:lnTo>
                    <a:lnTo>
                      <a:pt x="7014" y="2875"/>
                    </a:lnTo>
                    <a:lnTo>
                      <a:pt x="7020" y="2883"/>
                    </a:lnTo>
                    <a:lnTo>
                      <a:pt x="7025" y="2890"/>
                    </a:lnTo>
                    <a:lnTo>
                      <a:pt x="7031" y="2898"/>
                    </a:lnTo>
                    <a:lnTo>
                      <a:pt x="7037" y="2905"/>
                    </a:lnTo>
                    <a:lnTo>
                      <a:pt x="7041" y="2911"/>
                    </a:lnTo>
                    <a:lnTo>
                      <a:pt x="7044" y="2918"/>
                    </a:lnTo>
                    <a:lnTo>
                      <a:pt x="7045" y="2927"/>
                    </a:lnTo>
                    <a:lnTo>
                      <a:pt x="7049" y="2937"/>
                    </a:lnTo>
                    <a:lnTo>
                      <a:pt x="7052" y="2946"/>
                    </a:lnTo>
                    <a:lnTo>
                      <a:pt x="7058" y="2955"/>
                    </a:lnTo>
                    <a:lnTo>
                      <a:pt x="7065" y="2964"/>
                    </a:lnTo>
                    <a:lnTo>
                      <a:pt x="7077" y="2976"/>
                    </a:lnTo>
                    <a:lnTo>
                      <a:pt x="7089" y="2989"/>
                    </a:lnTo>
                    <a:lnTo>
                      <a:pt x="7098" y="3000"/>
                    </a:lnTo>
                    <a:lnTo>
                      <a:pt x="7108" y="3010"/>
                    </a:lnTo>
                    <a:lnTo>
                      <a:pt x="7120" y="3026"/>
                    </a:lnTo>
                    <a:lnTo>
                      <a:pt x="7132" y="3039"/>
                    </a:lnTo>
                    <a:lnTo>
                      <a:pt x="7139" y="3048"/>
                    </a:lnTo>
                    <a:lnTo>
                      <a:pt x="7144" y="3054"/>
                    </a:lnTo>
                    <a:lnTo>
                      <a:pt x="7147" y="3063"/>
                    </a:lnTo>
                    <a:lnTo>
                      <a:pt x="7148" y="3066"/>
                    </a:lnTo>
                    <a:lnTo>
                      <a:pt x="7148" y="3070"/>
                    </a:lnTo>
                    <a:lnTo>
                      <a:pt x="7148" y="3073"/>
                    </a:lnTo>
                    <a:lnTo>
                      <a:pt x="7147" y="3077"/>
                    </a:lnTo>
                    <a:lnTo>
                      <a:pt x="7141" y="3083"/>
                    </a:lnTo>
                    <a:lnTo>
                      <a:pt x="7131" y="3091"/>
                    </a:lnTo>
                    <a:lnTo>
                      <a:pt x="7120" y="3098"/>
                    </a:lnTo>
                    <a:lnTo>
                      <a:pt x="7113" y="3104"/>
                    </a:lnTo>
                    <a:lnTo>
                      <a:pt x="7109" y="3106"/>
                    </a:lnTo>
                    <a:lnTo>
                      <a:pt x="7106" y="3107"/>
                    </a:lnTo>
                    <a:lnTo>
                      <a:pt x="7103" y="3107"/>
                    </a:lnTo>
                    <a:lnTo>
                      <a:pt x="7100" y="3106"/>
                    </a:lnTo>
                    <a:lnTo>
                      <a:pt x="7094" y="3102"/>
                    </a:lnTo>
                    <a:lnTo>
                      <a:pt x="7089" y="3097"/>
                    </a:lnTo>
                    <a:lnTo>
                      <a:pt x="7084" y="3090"/>
                    </a:lnTo>
                    <a:lnTo>
                      <a:pt x="7079" y="3084"/>
                    </a:lnTo>
                    <a:lnTo>
                      <a:pt x="7076" y="3079"/>
                    </a:lnTo>
                    <a:lnTo>
                      <a:pt x="7071" y="3077"/>
                    </a:lnTo>
                    <a:lnTo>
                      <a:pt x="7065" y="3078"/>
                    </a:lnTo>
                    <a:lnTo>
                      <a:pt x="7059" y="3081"/>
                    </a:lnTo>
                    <a:lnTo>
                      <a:pt x="7057" y="3083"/>
                    </a:lnTo>
                    <a:lnTo>
                      <a:pt x="7055" y="3087"/>
                    </a:lnTo>
                    <a:lnTo>
                      <a:pt x="7052" y="3090"/>
                    </a:lnTo>
                    <a:lnTo>
                      <a:pt x="7050" y="3094"/>
                    </a:lnTo>
                    <a:lnTo>
                      <a:pt x="7049" y="3106"/>
                    </a:lnTo>
                    <a:lnTo>
                      <a:pt x="7049" y="3121"/>
                    </a:lnTo>
                    <a:lnTo>
                      <a:pt x="7050" y="3128"/>
                    </a:lnTo>
                    <a:lnTo>
                      <a:pt x="7051" y="3135"/>
                    </a:lnTo>
                    <a:lnTo>
                      <a:pt x="7052" y="3142"/>
                    </a:lnTo>
                    <a:lnTo>
                      <a:pt x="7056" y="3147"/>
                    </a:lnTo>
                    <a:lnTo>
                      <a:pt x="7068" y="3161"/>
                    </a:lnTo>
                    <a:lnTo>
                      <a:pt x="7078" y="3174"/>
                    </a:lnTo>
                    <a:lnTo>
                      <a:pt x="7082" y="3179"/>
                    </a:lnTo>
                    <a:lnTo>
                      <a:pt x="7083" y="3184"/>
                    </a:lnTo>
                    <a:lnTo>
                      <a:pt x="7084" y="3189"/>
                    </a:lnTo>
                    <a:lnTo>
                      <a:pt x="7084" y="3196"/>
                    </a:lnTo>
                    <a:lnTo>
                      <a:pt x="7085" y="3203"/>
                    </a:lnTo>
                    <a:lnTo>
                      <a:pt x="7087" y="3209"/>
                    </a:lnTo>
                    <a:lnTo>
                      <a:pt x="7089" y="3215"/>
                    </a:lnTo>
                    <a:lnTo>
                      <a:pt x="7094" y="3220"/>
                    </a:lnTo>
                    <a:lnTo>
                      <a:pt x="7098" y="3224"/>
                    </a:lnTo>
                    <a:lnTo>
                      <a:pt x="7102" y="3229"/>
                    </a:lnTo>
                    <a:lnTo>
                      <a:pt x="7104" y="3235"/>
                    </a:lnTo>
                    <a:lnTo>
                      <a:pt x="7106" y="3242"/>
                    </a:lnTo>
                    <a:lnTo>
                      <a:pt x="7104" y="3253"/>
                    </a:lnTo>
                    <a:lnTo>
                      <a:pt x="7103" y="3265"/>
                    </a:lnTo>
                    <a:lnTo>
                      <a:pt x="7103" y="3271"/>
                    </a:lnTo>
                    <a:lnTo>
                      <a:pt x="7103" y="3277"/>
                    </a:lnTo>
                    <a:lnTo>
                      <a:pt x="7104" y="3281"/>
                    </a:lnTo>
                    <a:lnTo>
                      <a:pt x="7107" y="3285"/>
                    </a:lnTo>
                    <a:lnTo>
                      <a:pt x="7120" y="3300"/>
                    </a:lnTo>
                    <a:lnTo>
                      <a:pt x="7138" y="3318"/>
                    </a:lnTo>
                    <a:lnTo>
                      <a:pt x="7144" y="3328"/>
                    </a:lnTo>
                    <a:lnTo>
                      <a:pt x="7147" y="3335"/>
                    </a:lnTo>
                    <a:lnTo>
                      <a:pt x="7148" y="3341"/>
                    </a:lnTo>
                    <a:lnTo>
                      <a:pt x="7148" y="3347"/>
                    </a:lnTo>
                    <a:lnTo>
                      <a:pt x="7148" y="3353"/>
                    </a:lnTo>
                    <a:lnTo>
                      <a:pt x="7146" y="3359"/>
                    </a:lnTo>
                    <a:lnTo>
                      <a:pt x="7141" y="3363"/>
                    </a:lnTo>
                    <a:lnTo>
                      <a:pt x="7138" y="3368"/>
                    </a:lnTo>
                    <a:lnTo>
                      <a:pt x="7135" y="3372"/>
                    </a:lnTo>
                    <a:lnTo>
                      <a:pt x="7135" y="3374"/>
                    </a:lnTo>
                    <a:lnTo>
                      <a:pt x="7135" y="3378"/>
                    </a:lnTo>
                    <a:lnTo>
                      <a:pt x="7137" y="3381"/>
                    </a:lnTo>
                    <a:lnTo>
                      <a:pt x="7140" y="3390"/>
                    </a:lnTo>
                    <a:lnTo>
                      <a:pt x="7142" y="3397"/>
                    </a:lnTo>
                    <a:lnTo>
                      <a:pt x="7144" y="3400"/>
                    </a:lnTo>
                    <a:lnTo>
                      <a:pt x="7142" y="3405"/>
                    </a:lnTo>
                    <a:lnTo>
                      <a:pt x="7141" y="3409"/>
                    </a:lnTo>
                    <a:lnTo>
                      <a:pt x="7140" y="3412"/>
                    </a:lnTo>
                    <a:lnTo>
                      <a:pt x="7138" y="3417"/>
                    </a:lnTo>
                    <a:lnTo>
                      <a:pt x="7137" y="3423"/>
                    </a:lnTo>
                    <a:lnTo>
                      <a:pt x="7135" y="3429"/>
                    </a:lnTo>
                    <a:lnTo>
                      <a:pt x="7135" y="3435"/>
                    </a:lnTo>
                    <a:lnTo>
                      <a:pt x="7137" y="3450"/>
                    </a:lnTo>
                    <a:lnTo>
                      <a:pt x="7138" y="3464"/>
                    </a:lnTo>
                    <a:lnTo>
                      <a:pt x="7139" y="3478"/>
                    </a:lnTo>
                    <a:lnTo>
                      <a:pt x="7140" y="3488"/>
                    </a:lnTo>
                    <a:lnTo>
                      <a:pt x="7139" y="3499"/>
                    </a:lnTo>
                    <a:lnTo>
                      <a:pt x="7138" y="3508"/>
                    </a:lnTo>
                    <a:lnTo>
                      <a:pt x="7138" y="3519"/>
                    </a:lnTo>
                    <a:lnTo>
                      <a:pt x="7137" y="3529"/>
                    </a:lnTo>
                    <a:lnTo>
                      <a:pt x="7135" y="3541"/>
                    </a:lnTo>
                    <a:lnTo>
                      <a:pt x="7134" y="3556"/>
                    </a:lnTo>
                    <a:lnTo>
                      <a:pt x="7133" y="3571"/>
                    </a:lnTo>
                    <a:lnTo>
                      <a:pt x="7132" y="3583"/>
                    </a:lnTo>
                    <a:lnTo>
                      <a:pt x="7132" y="3593"/>
                    </a:lnTo>
                    <a:lnTo>
                      <a:pt x="7133" y="3604"/>
                    </a:lnTo>
                    <a:lnTo>
                      <a:pt x="7134" y="3614"/>
                    </a:lnTo>
                    <a:lnTo>
                      <a:pt x="7137" y="3621"/>
                    </a:lnTo>
                    <a:lnTo>
                      <a:pt x="7139" y="3629"/>
                    </a:lnTo>
                    <a:lnTo>
                      <a:pt x="7141" y="3638"/>
                    </a:lnTo>
                    <a:lnTo>
                      <a:pt x="7144" y="3650"/>
                    </a:lnTo>
                    <a:lnTo>
                      <a:pt x="7146" y="3662"/>
                    </a:lnTo>
                    <a:lnTo>
                      <a:pt x="7148" y="3674"/>
                    </a:lnTo>
                    <a:lnTo>
                      <a:pt x="7150" y="3686"/>
                    </a:lnTo>
                    <a:lnTo>
                      <a:pt x="7150" y="3699"/>
                    </a:lnTo>
                    <a:lnTo>
                      <a:pt x="7150" y="3713"/>
                    </a:lnTo>
                    <a:lnTo>
                      <a:pt x="7147" y="3727"/>
                    </a:lnTo>
                    <a:lnTo>
                      <a:pt x="7145" y="3738"/>
                    </a:lnTo>
                    <a:lnTo>
                      <a:pt x="7141" y="3747"/>
                    </a:lnTo>
                    <a:lnTo>
                      <a:pt x="7137" y="3756"/>
                    </a:lnTo>
                    <a:lnTo>
                      <a:pt x="7131" y="3763"/>
                    </a:lnTo>
                    <a:lnTo>
                      <a:pt x="7127" y="3770"/>
                    </a:lnTo>
                    <a:lnTo>
                      <a:pt x="7122" y="3777"/>
                    </a:lnTo>
                    <a:lnTo>
                      <a:pt x="7120" y="3785"/>
                    </a:lnTo>
                    <a:lnTo>
                      <a:pt x="7116" y="3796"/>
                    </a:lnTo>
                    <a:lnTo>
                      <a:pt x="7114" y="3808"/>
                    </a:lnTo>
                    <a:lnTo>
                      <a:pt x="7112" y="3821"/>
                    </a:lnTo>
                    <a:lnTo>
                      <a:pt x="7113" y="3834"/>
                    </a:lnTo>
                    <a:lnTo>
                      <a:pt x="7115" y="3847"/>
                    </a:lnTo>
                    <a:lnTo>
                      <a:pt x="7120" y="3860"/>
                    </a:lnTo>
                    <a:lnTo>
                      <a:pt x="7123" y="3872"/>
                    </a:lnTo>
                    <a:lnTo>
                      <a:pt x="7125" y="3880"/>
                    </a:lnTo>
                    <a:lnTo>
                      <a:pt x="7126" y="3891"/>
                    </a:lnTo>
                    <a:lnTo>
                      <a:pt x="7125" y="3903"/>
                    </a:lnTo>
                    <a:lnTo>
                      <a:pt x="7123" y="3917"/>
                    </a:lnTo>
                    <a:lnTo>
                      <a:pt x="7122" y="3929"/>
                    </a:lnTo>
                    <a:lnTo>
                      <a:pt x="7122" y="3942"/>
                    </a:lnTo>
                    <a:lnTo>
                      <a:pt x="7122" y="3959"/>
                    </a:lnTo>
                    <a:lnTo>
                      <a:pt x="7123" y="3977"/>
                    </a:lnTo>
                    <a:lnTo>
                      <a:pt x="7126" y="3989"/>
                    </a:lnTo>
                    <a:lnTo>
                      <a:pt x="7129" y="3997"/>
                    </a:lnTo>
                    <a:lnTo>
                      <a:pt x="7132" y="4005"/>
                    </a:lnTo>
                    <a:lnTo>
                      <a:pt x="7134" y="4014"/>
                    </a:lnTo>
                    <a:lnTo>
                      <a:pt x="7135" y="4018"/>
                    </a:lnTo>
                    <a:lnTo>
                      <a:pt x="7135" y="4023"/>
                    </a:lnTo>
                    <a:lnTo>
                      <a:pt x="7134" y="4024"/>
                    </a:lnTo>
                    <a:lnTo>
                      <a:pt x="7127" y="4025"/>
                    </a:lnTo>
                    <a:lnTo>
                      <a:pt x="7116" y="4025"/>
                    </a:lnTo>
                    <a:lnTo>
                      <a:pt x="7100" y="4024"/>
                    </a:lnTo>
                    <a:lnTo>
                      <a:pt x="7087" y="4024"/>
                    </a:lnTo>
                    <a:lnTo>
                      <a:pt x="7082" y="4027"/>
                    </a:lnTo>
                    <a:lnTo>
                      <a:pt x="7079" y="4030"/>
                    </a:lnTo>
                    <a:lnTo>
                      <a:pt x="7078" y="4035"/>
                    </a:lnTo>
                    <a:lnTo>
                      <a:pt x="7077" y="4041"/>
                    </a:lnTo>
                    <a:lnTo>
                      <a:pt x="7078" y="4047"/>
                    </a:lnTo>
                    <a:lnTo>
                      <a:pt x="7079" y="4053"/>
                    </a:lnTo>
                    <a:lnTo>
                      <a:pt x="7083" y="4058"/>
                    </a:lnTo>
                    <a:lnTo>
                      <a:pt x="7085" y="4062"/>
                    </a:lnTo>
                    <a:lnTo>
                      <a:pt x="7089" y="4066"/>
                    </a:lnTo>
                    <a:lnTo>
                      <a:pt x="7091" y="4071"/>
                    </a:lnTo>
                    <a:lnTo>
                      <a:pt x="7093" y="4074"/>
                    </a:lnTo>
                    <a:lnTo>
                      <a:pt x="7093" y="4078"/>
                    </a:lnTo>
                    <a:lnTo>
                      <a:pt x="7093" y="4083"/>
                    </a:lnTo>
                    <a:lnTo>
                      <a:pt x="7091" y="4086"/>
                    </a:lnTo>
                    <a:lnTo>
                      <a:pt x="7089" y="4090"/>
                    </a:lnTo>
                    <a:lnTo>
                      <a:pt x="7085" y="4093"/>
                    </a:lnTo>
                    <a:lnTo>
                      <a:pt x="7076" y="4100"/>
                    </a:lnTo>
                    <a:lnTo>
                      <a:pt x="7066" y="4110"/>
                    </a:lnTo>
                    <a:lnTo>
                      <a:pt x="7063" y="4115"/>
                    </a:lnTo>
                    <a:lnTo>
                      <a:pt x="7058" y="4119"/>
                    </a:lnTo>
                    <a:lnTo>
                      <a:pt x="7055" y="4125"/>
                    </a:lnTo>
                    <a:lnTo>
                      <a:pt x="7052" y="4132"/>
                    </a:lnTo>
                    <a:lnTo>
                      <a:pt x="7051" y="4138"/>
                    </a:lnTo>
                    <a:lnTo>
                      <a:pt x="7050" y="4143"/>
                    </a:lnTo>
                    <a:lnTo>
                      <a:pt x="7051" y="4149"/>
                    </a:lnTo>
                    <a:lnTo>
                      <a:pt x="7052" y="4153"/>
                    </a:lnTo>
                    <a:lnTo>
                      <a:pt x="7056" y="4161"/>
                    </a:lnTo>
                    <a:lnTo>
                      <a:pt x="7059" y="4168"/>
                    </a:lnTo>
                    <a:lnTo>
                      <a:pt x="7060" y="4171"/>
                    </a:lnTo>
                    <a:lnTo>
                      <a:pt x="7060" y="4174"/>
                    </a:lnTo>
                    <a:lnTo>
                      <a:pt x="7060" y="4176"/>
                    </a:lnTo>
                    <a:lnTo>
                      <a:pt x="7058" y="4179"/>
                    </a:lnTo>
                    <a:lnTo>
                      <a:pt x="7053" y="4182"/>
                    </a:lnTo>
                    <a:lnTo>
                      <a:pt x="7044" y="4188"/>
                    </a:lnTo>
                    <a:lnTo>
                      <a:pt x="7039" y="4191"/>
                    </a:lnTo>
                    <a:lnTo>
                      <a:pt x="7034" y="4193"/>
                    </a:lnTo>
                    <a:lnTo>
                      <a:pt x="7030" y="4194"/>
                    </a:lnTo>
                    <a:lnTo>
                      <a:pt x="7026" y="4193"/>
                    </a:lnTo>
                    <a:lnTo>
                      <a:pt x="7022" y="4193"/>
                    </a:lnTo>
                    <a:lnTo>
                      <a:pt x="7020" y="4191"/>
                    </a:lnTo>
                    <a:lnTo>
                      <a:pt x="7018" y="4188"/>
                    </a:lnTo>
                    <a:lnTo>
                      <a:pt x="7015" y="4184"/>
                    </a:lnTo>
                    <a:lnTo>
                      <a:pt x="7014" y="4172"/>
                    </a:lnTo>
                    <a:lnTo>
                      <a:pt x="7013" y="4154"/>
                    </a:lnTo>
                    <a:lnTo>
                      <a:pt x="7012" y="4136"/>
                    </a:lnTo>
                    <a:lnTo>
                      <a:pt x="7012" y="4121"/>
                    </a:lnTo>
                    <a:lnTo>
                      <a:pt x="7011" y="4115"/>
                    </a:lnTo>
                    <a:lnTo>
                      <a:pt x="7009" y="4111"/>
                    </a:lnTo>
                    <a:lnTo>
                      <a:pt x="7007" y="4108"/>
                    </a:lnTo>
                    <a:lnTo>
                      <a:pt x="7005" y="4105"/>
                    </a:lnTo>
                    <a:lnTo>
                      <a:pt x="7001" y="4104"/>
                    </a:lnTo>
                    <a:lnTo>
                      <a:pt x="6997" y="4104"/>
                    </a:lnTo>
                    <a:lnTo>
                      <a:pt x="6993" y="4104"/>
                    </a:lnTo>
                    <a:lnTo>
                      <a:pt x="6988" y="4105"/>
                    </a:lnTo>
                    <a:lnTo>
                      <a:pt x="6975" y="4108"/>
                    </a:lnTo>
                    <a:lnTo>
                      <a:pt x="6962" y="4110"/>
                    </a:lnTo>
                    <a:lnTo>
                      <a:pt x="6956" y="4111"/>
                    </a:lnTo>
                    <a:lnTo>
                      <a:pt x="6952" y="4113"/>
                    </a:lnTo>
                    <a:lnTo>
                      <a:pt x="6950" y="4115"/>
                    </a:lnTo>
                    <a:lnTo>
                      <a:pt x="6949" y="4117"/>
                    </a:lnTo>
                    <a:lnTo>
                      <a:pt x="6950" y="4124"/>
                    </a:lnTo>
                    <a:lnTo>
                      <a:pt x="6952" y="4135"/>
                    </a:lnTo>
                    <a:lnTo>
                      <a:pt x="6953" y="4147"/>
                    </a:lnTo>
                    <a:lnTo>
                      <a:pt x="6953" y="4163"/>
                    </a:lnTo>
                    <a:lnTo>
                      <a:pt x="6952" y="4182"/>
                    </a:lnTo>
                    <a:lnTo>
                      <a:pt x="6950" y="4199"/>
                    </a:lnTo>
                    <a:lnTo>
                      <a:pt x="6951" y="4219"/>
                    </a:lnTo>
                    <a:lnTo>
                      <a:pt x="6950" y="4226"/>
                    </a:lnTo>
                    <a:lnTo>
                      <a:pt x="6940" y="4229"/>
                    </a:lnTo>
                    <a:lnTo>
                      <a:pt x="6930" y="4233"/>
                    </a:lnTo>
                    <a:lnTo>
                      <a:pt x="6927" y="4236"/>
                    </a:lnTo>
                    <a:lnTo>
                      <a:pt x="6925" y="4239"/>
                    </a:lnTo>
                    <a:lnTo>
                      <a:pt x="6923" y="4244"/>
                    </a:lnTo>
                    <a:lnTo>
                      <a:pt x="6921" y="4251"/>
                    </a:lnTo>
                    <a:lnTo>
                      <a:pt x="6920" y="4267"/>
                    </a:lnTo>
                    <a:lnTo>
                      <a:pt x="6920" y="4286"/>
                    </a:lnTo>
                    <a:lnTo>
                      <a:pt x="6920" y="4296"/>
                    </a:lnTo>
                    <a:lnTo>
                      <a:pt x="6923" y="4307"/>
                    </a:lnTo>
                    <a:lnTo>
                      <a:pt x="6925" y="4317"/>
                    </a:lnTo>
                    <a:lnTo>
                      <a:pt x="6927" y="4325"/>
                    </a:lnTo>
                    <a:lnTo>
                      <a:pt x="6936" y="4339"/>
                    </a:lnTo>
                    <a:lnTo>
                      <a:pt x="6943" y="4350"/>
                    </a:lnTo>
                    <a:lnTo>
                      <a:pt x="6946" y="4355"/>
                    </a:lnTo>
                    <a:lnTo>
                      <a:pt x="6949" y="4361"/>
                    </a:lnTo>
                    <a:lnTo>
                      <a:pt x="6951" y="4368"/>
                    </a:lnTo>
                    <a:lnTo>
                      <a:pt x="6953" y="4374"/>
                    </a:lnTo>
                    <a:lnTo>
                      <a:pt x="6953" y="4381"/>
                    </a:lnTo>
                    <a:lnTo>
                      <a:pt x="6953" y="4387"/>
                    </a:lnTo>
                    <a:lnTo>
                      <a:pt x="6951" y="4392"/>
                    </a:lnTo>
                    <a:lnTo>
                      <a:pt x="6948" y="4396"/>
                    </a:lnTo>
                    <a:lnTo>
                      <a:pt x="6945" y="4400"/>
                    </a:lnTo>
                    <a:lnTo>
                      <a:pt x="6943" y="4405"/>
                    </a:lnTo>
                    <a:lnTo>
                      <a:pt x="6942" y="4408"/>
                    </a:lnTo>
                    <a:lnTo>
                      <a:pt x="6940" y="4414"/>
                    </a:lnTo>
                    <a:lnTo>
                      <a:pt x="6939" y="4419"/>
                    </a:lnTo>
                    <a:lnTo>
                      <a:pt x="6938" y="4425"/>
                    </a:lnTo>
                    <a:lnTo>
                      <a:pt x="6937" y="4431"/>
                    </a:lnTo>
                    <a:lnTo>
                      <a:pt x="6933" y="4437"/>
                    </a:lnTo>
                    <a:lnTo>
                      <a:pt x="6930" y="4443"/>
                    </a:lnTo>
                    <a:lnTo>
                      <a:pt x="6924" y="4447"/>
                    </a:lnTo>
                    <a:lnTo>
                      <a:pt x="6919" y="4451"/>
                    </a:lnTo>
                    <a:lnTo>
                      <a:pt x="6913" y="4453"/>
                    </a:lnTo>
                    <a:lnTo>
                      <a:pt x="6907" y="4453"/>
                    </a:lnTo>
                    <a:lnTo>
                      <a:pt x="6901" y="4453"/>
                    </a:lnTo>
                    <a:lnTo>
                      <a:pt x="6896" y="4452"/>
                    </a:lnTo>
                    <a:lnTo>
                      <a:pt x="6892" y="4450"/>
                    </a:lnTo>
                    <a:lnTo>
                      <a:pt x="6888" y="4447"/>
                    </a:lnTo>
                    <a:lnTo>
                      <a:pt x="6883" y="4447"/>
                    </a:lnTo>
                    <a:lnTo>
                      <a:pt x="6879" y="4447"/>
                    </a:lnTo>
                    <a:lnTo>
                      <a:pt x="6874" y="4450"/>
                    </a:lnTo>
                    <a:lnTo>
                      <a:pt x="6864" y="4456"/>
                    </a:lnTo>
                    <a:lnTo>
                      <a:pt x="6856" y="4463"/>
                    </a:lnTo>
                    <a:lnTo>
                      <a:pt x="6852" y="4466"/>
                    </a:lnTo>
                    <a:lnTo>
                      <a:pt x="6848" y="4469"/>
                    </a:lnTo>
                    <a:lnTo>
                      <a:pt x="6843" y="4471"/>
                    </a:lnTo>
                    <a:lnTo>
                      <a:pt x="6839" y="4472"/>
                    </a:lnTo>
                    <a:lnTo>
                      <a:pt x="6835" y="4474"/>
                    </a:lnTo>
                    <a:lnTo>
                      <a:pt x="6830" y="4472"/>
                    </a:lnTo>
                    <a:lnTo>
                      <a:pt x="6826" y="4471"/>
                    </a:lnTo>
                    <a:lnTo>
                      <a:pt x="6824" y="4470"/>
                    </a:lnTo>
                    <a:lnTo>
                      <a:pt x="6819" y="4463"/>
                    </a:lnTo>
                    <a:lnTo>
                      <a:pt x="6817" y="4455"/>
                    </a:lnTo>
                    <a:lnTo>
                      <a:pt x="6816" y="4445"/>
                    </a:lnTo>
                    <a:lnTo>
                      <a:pt x="6814" y="4433"/>
                    </a:lnTo>
                    <a:lnTo>
                      <a:pt x="6816" y="4421"/>
                    </a:lnTo>
                    <a:lnTo>
                      <a:pt x="6816" y="4413"/>
                    </a:lnTo>
                    <a:lnTo>
                      <a:pt x="6814" y="4405"/>
                    </a:lnTo>
                    <a:lnTo>
                      <a:pt x="6812" y="4398"/>
                    </a:lnTo>
                    <a:lnTo>
                      <a:pt x="6804" y="4381"/>
                    </a:lnTo>
                    <a:lnTo>
                      <a:pt x="6797" y="4362"/>
                    </a:lnTo>
                    <a:lnTo>
                      <a:pt x="6795" y="4356"/>
                    </a:lnTo>
                    <a:lnTo>
                      <a:pt x="6793" y="4352"/>
                    </a:lnTo>
                    <a:lnTo>
                      <a:pt x="6789" y="4349"/>
                    </a:lnTo>
                    <a:lnTo>
                      <a:pt x="6787" y="4346"/>
                    </a:lnTo>
                    <a:lnTo>
                      <a:pt x="6783" y="4345"/>
                    </a:lnTo>
                    <a:lnTo>
                      <a:pt x="6780" y="4346"/>
                    </a:lnTo>
                    <a:lnTo>
                      <a:pt x="6776" y="4348"/>
                    </a:lnTo>
                    <a:lnTo>
                      <a:pt x="6772" y="4351"/>
                    </a:lnTo>
                    <a:lnTo>
                      <a:pt x="6768" y="4356"/>
                    </a:lnTo>
                    <a:lnTo>
                      <a:pt x="6766" y="4362"/>
                    </a:lnTo>
                    <a:lnTo>
                      <a:pt x="6764" y="4368"/>
                    </a:lnTo>
                    <a:lnTo>
                      <a:pt x="6764" y="4375"/>
                    </a:lnTo>
                    <a:lnTo>
                      <a:pt x="6767" y="4389"/>
                    </a:lnTo>
                    <a:lnTo>
                      <a:pt x="6770" y="4402"/>
                    </a:lnTo>
                    <a:lnTo>
                      <a:pt x="6773" y="4407"/>
                    </a:lnTo>
                    <a:lnTo>
                      <a:pt x="6772" y="4412"/>
                    </a:lnTo>
                    <a:lnTo>
                      <a:pt x="6769" y="4415"/>
                    </a:lnTo>
                    <a:lnTo>
                      <a:pt x="6767" y="4418"/>
                    </a:lnTo>
                    <a:lnTo>
                      <a:pt x="6757" y="4422"/>
                    </a:lnTo>
                    <a:lnTo>
                      <a:pt x="6747" y="4426"/>
                    </a:lnTo>
                    <a:lnTo>
                      <a:pt x="6732" y="4431"/>
                    </a:lnTo>
                    <a:lnTo>
                      <a:pt x="6723" y="4436"/>
                    </a:lnTo>
                    <a:lnTo>
                      <a:pt x="6718" y="4437"/>
                    </a:lnTo>
                    <a:lnTo>
                      <a:pt x="6712" y="4439"/>
                    </a:lnTo>
                    <a:lnTo>
                      <a:pt x="6705" y="4440"/>
                    </a:lnTo>
                    <a:lnTo>
                      <a:pt x="6696" y="4440"/>
                    </a:lnTo>
                    <a:lnTo>
                      <a:pt x="6688" y="4439"/>
                    </a:lnTo>
                    <a:lnTo>
                      <a:pt x="6682" y="4438"/>
                    </a:lnTo>
                    <a:lnTo>
                      <a:pt x="6676" y="4434"/>
                    </a:lnTo>
                    <a:lnTo>
                      <a:pt x="6673" y="4431"/>
                    </a:lnTo>
                    <a:lnTo>
                      <a:pt x="6666" y="4420"/>
                    </a:lnTo>
                    <a:lnTo>
                      <a:pt x="6660" y="4405"/>
                    </a:lnTo>
                    <a:lnTo>
                      <a:pt x="6653" y="4387"/>
                    </a:lnTo>
                    <a:lnTo>
                      <a:pt x="6647" y="4369"/>
                    </a:lnTo>
                    <a:lnTo>
                      <a:pt x="6643" y="4361"/>
                    </a:lnTo>
                    <a:lnTo>
                      <a:pt x="6640" y="4354"/>
                    </a:lnTo>
                    <a:lnTo>
                      <a:pt x="6636" y="4349"/>
                    </a:lnTo>
                    <a:lnTo>
                      <a:pt x="6633" y="4345"/>
                    </a:lnTo>
                    <a:lnTo>
                      <a:pt x="6629" y="4344"/>
                    </a:lnTo>
                    <a:lnTo>
                      <a:pt x="6627" y="4344"/>
                    </a:lnTo>
                    <a:lnTo>
                      <a:pt x="6623" y="4345"/>
                    </a:lnTo>
                    <a:lnTo>
                      <a:pt x="6621" y="4348"/>
                    </a:lnTo>
                    <a:lnTo>
                      <a:pt x="6615" y="4354"/>
                    </a:lnTo>
                    <a:lnTo>
                      <a:pt x="6609" y="4358"/>
                    </a:lnTo>
                    <a:lnTo>
                      <a:pt x="6605" y="4359"/>
                    </a:lnTo>
                    <a:lnTo>
                      <a:pt x="6600" y="4358"/>
                    </a:lnTo>
                    <a:lnTo>
                      <a:pt x="6596" y="4357"/>
                    </a:lnTo>
                    <a:lnTo>
                      <a:pt x="6592" y="4354"/>
                    </a:lnTo>
                    <a:lnTo>
                      <a:pt x="6587" y="4349"/>
                    </a:lnTo>
                    <a:lnTo>
                      <a:pt x="6584" y="4342"/>
                    </a:lnTo>
                    <a:lnTo>
                      <a:pt x="6580" y="4335"/>
                    </a:lnTo>
                    <a:lnTo>
                      <a:pt x="6578" y="4326"/>
                    </a:lnTo>
                    <a:lnTo>
                      <a:pt x="6577" y="4317"/>
                    </a:lnTo>
                    <a:lnTo>
                      <a:pt x="6574" y="4307"/>
                    </a:lnTo>
                    <a:lnTo>
                      <a:pt x="6572" y="4299"/>
                    </a:lnTo>
                    <a:lnTo>
                      <a:pt x="6568" y="4292"/>
                    </a:lnTo>
                    <a:lnTo>
                      <a:pt x="6564" y="4285"/>
                    </a:lnTo>
                    <a:lnTo>
                      <a:pt x="6559" y="4279"/>
                    </a:lnTo>
                    <a:lnTo>
                      <a:pt x="6553" y="4275"/>
                    </a:lnTo>
                    <a:lnTo>
                      <a:pt x="6546" y="4273"/>
                    </a:lnTo>
                    <a:lnTo>
                      <a:pt x="6537" y="4273"/>
                    </a:lnTo>
                    <a:lnTo>
                      <a:pt x="6529" y="4272"/>
                    </a:lnTo>
                    <a:lnTo>
                      <a:pt x="6521" y="4272"/>
                    </a:lnTo>
                    <a:lnTo>
                      <a:pt x="6514" y="4274"/>
                    </a:lnTo>
                    <a:lnTo>
                      <a:pt x="6510" y="4275"/>
                    </a:lnTo>
                    <a:lnTo>
                      <a:pt x="6507" y="4276"/>
                    </a:lnTo>
                    <a:lnTo>
                      <a:pt x="6503" y="4280"/>
                    </a:lnTo>
                    <a:lnTo>
                      <a:pt x="6499" y="4282"/>
                    </a:lnTo>
                    <a:lnTo>
                      <a:pt x="6497" y="4287"/>
                    </a:lnTo>
                    <a:lnTo>
                      <a:pt x="6495" y="4292"/>
                    </a:lnTo>
                    <a:lnTo>
                      <a:pt x="6492" y="4296"/>
                    </a:lnTo>
                    <a:lnTo>
                      <a:pt x="6490" y="4304"/>
                    </a:lnTo>
                    <a:lnTo>
                      <a:pt x="6487" y="4324"/>
                    </a:lnTo>
                    <a:lnTo>
                      <a:pt x="6486" y="4338"/>
                    </a:lnTo>
                    <a:lnTo>
                      <a:pt x="6485" y="4344"/>
                    </a:lnTo>
                    <a:lnTo>
                      <a:pt x="6483" y="4348"/>
                    </a:lnTo>
                    <a:lnTo>
                      <a:pt x="6478" y="4351"/>
                    </a:lnTo>
                    <a:lnTo>
                      <a:pt x="6472" y="4354"/>
                    </a:lnTo>
                    <a:lnTo>
                      <a:pt x="6464" y="4355"/>
                    </a:lnTo>
                    <a:lnTo>
                      <a:pt x="6455" y="4356"/>
                    </a:lnTo>
                    <a:lnTo>
                      <a:pt x="6451" y="4357"/>
                    </a:lnTo>
                    <a:lnTo>
                      <a:pt x="6447" y="4358"/>
                    </a:lnTo>
                    <a:lnTo>
                      <a:pt x="6445" y="4361"/>
                    </a:lnTo>
                    <a:lnTo>
                      <a:pt x="6441" y="4363"/>
                    </a:lnTo>
                    <a:lnTo>
                      <a:pt x="6435" y="4373"/>
                    </a:lnTo>
                    <a:lnTo>
                      <a:pt x="6430" y="4380"/>
                    </a:lnTo>
                    <a:lnTo>
                      <a:pt x="6427" y="4387"/>
                    </a:lnTo>
                    <a:lnTo>
                      <a:pt x="6426" y="4393"/>
                    </a:lnTo>
                    <a:lnTo>
                      <a:pt x="6424" y="4398"/>
                    </a:lnTo>
                    <a:lnTo>
                      <a:pt x="6423" y="4401"/>
                    </a:lnTo>
                    <a:lnTo>
                      <a:pt x="6422" y="4405"/>
                    </a:lnTo>
                    <a:lnTo>
                      <a:pt x="6420" y="4407"/>
                    </a:lnTo>
                    <a:lnTo>
                      <a:pt x="6414" y="4413"/>
                    </a:lnTo>
                    <a:lnTo>
                      <a:pt x="6408" y="4419"/>
                    </a:lnTo>
                    <a:lnTo>
                      <a:pt x="6407" y="4420"/>
                    </a:lnTo>
                    <a:lnTo>
                      <a:pt x="6405" y="4422"/>
                    </a:lnTo>
                    <a:lnTo>
                      <a:pt x="6405" y="4425"/>
                    </a:lnTo>
                    <a:lnTo>
                      <a:pt x="6407" y="4427"/>
                    </a:lnTo>
                    <a:lnTo>
                      <a:pt x="6409" y="4433"/>
                    </a:lnTo>
                    <a:lnTo>
                      <a:pt x="6413" y="4440"/>
                    </a:lnTo>
                    <a:lnTo>
                      <a:pt x="6417" y="4447"/>
                    </a:lnTo>
                    <a:lnTo>
                      <a:pt x="6421" y="4455"/>
                    </a:lnTo>
                    <a:lnTo>
                      <a:pt x="6423" y="4462"/>
                    </a:lnTo>
                    <a:lnTo>
                      <a:pt x="6423" y="4470"/>
                    </a:lnTo>
                    <a:lnTo>
                      <a:pt x="6422" y="4485"/>
                    </a:lnTo>
                    <a:lnTo>
                      <a:pt x="6423" y="4502"/>
                    </a:lnTo>
                    <a:lnTo>
                      <a:pt x="6423" y="4509"/>
                    </a:lnTo>
                    <a:lnTo>
                      <a:pt x="6422" y="4516"/>
                    </a:lnTo>
                    <a:lnTo>
                      <a:pt x="6421" y="4522"/>
                    </a:lnTo>
                    <a:lnTo>
                      <a:pt x="6419" y="4527"/>
                    </a:lnTo>
                    <a:lnTo>
                      <a:pt x="6417" y="4529"/>
                    </a:lnTo>
                    <a:lnTo>
                      <a:pt x="6415" y="4531"/>
                    </a:lnTo>
                    <a:lnTo>
                      <a:pt x="6413" y="4531"/>
                    </a:lnTo>
                    <a:lnTo>
                      <a:pt x="6410" y="4531"/>
                    </a:lnTo>
                    <a:lnTo>
                      <a:pt x="6404" y="4529"/>
                    </a:lnTo>
                    <a:lnTo>
                      <a:pt x="6398" y="4527"/>
                    </a:lnTo>
                    <a:lnTo>
                      <a:pt x="6394" y="4524"/>
                    </a:lnTo>
                    <a:lnTo>
                      <a:pt x="6388" y="4521"/>
                    </a:lnTo>
                    <a:lnTo>
                      <a:pt x="6385" y="4520"/>
                    </a:lnTo>
                    <a:lnTo>
                      <a:pt x="6382" y="4521"/>
                    </a:lnTo>
                    <a:lnTo>
                      <a:pt x="6378" y="4522"/>
                    </a:lnTo>
                    <a:lnTo>
                      <a:pt x="6375" y="4525"/>
                    </a:lnTo>
                    <a:lnTo>
                      <a:pt x="6356" y="4538"/>
                    </a:lnTo>
                    <a:lnTo>
                      <a:pt x="6332" y="4552"/>
                    </a:lnTo>
                    <a:lnTo>
                      <a:pt x="6309" y="4566"/>
                    </a:lnTo>
                    <a:lnTo>
                      <a:pt x="6294" y="4576"/>
                    </a:lnTo>
                    <a:lnTo>
                      <a:pt x="6290" y="4578"/>
                    </a:lnTo>
                    <a:lnTo>
                      <a:pt x="6288" y="4579"/>
                    </a:lnTo>
                    <a:lnTo>
                      <a:pt x="6285" y="4579"/>
                    </a:lnTo>
                    <a:lnTo>
                      <a:pt x="6284" y="4577"/>
                    </a:lnTo>
                    <a:lnTo>
                      <a:pt x="6284" y="4571"/>
                    </a:lnTo>
                    <a:lnTo>
                      <a:pt x="6285" y="4558"/>
                    </a:lnTo>
                    <a:lnTo>
                      <a:pt x="6287" y="4547"/>
                    </a:lnTo>
                    <a:lnTo>
                      <a:pt x="6288" y="4538"/>
                    </a:lnTo>
                    <a:lnTo>
                      <a:pt x="6288" y="4533"/>
                    </a:lnTo>
                    <a:lnTo>
                      <a:pt x="6287" y="4529"/>
                    </a:lnTo>
                    <a:lnTo>
                      <a:pt x="6285" y="4528"/>
                    </a:lnTo>
                    <a:lnTo>
                      <a:pt x="6281" y="4526"/>
                    </a:lnTo>
                    <a:lnTo>
                      <a:pt x="6274" y="4522"/>
                    </a:lnTo>
                    <a:lnTo>
                      <a:pt x="6265" y="4519"/>
                    </a:lnTo>
                    <a:lnTo>
                      <a:pt x="6258" y="4515"/>
                    </a:lnTo>
                    <a:lnTo>
                      <a:pt x="6254" y="4512"/>
                    </a:lnTo>
                    <a:lnTo>
                      <a:pt x="6250" y="4508"/>
                    </a:lnTo>
                    <a:lnTo>
                      <a:pt x="6246" y="4503"/>
                    </a:lnTo>
                    <a:lnTo>
                      <a:pt x="6243" y="4497"/>
                    </a:lnTo>
                    <a:lnTo>
                      <a:pt x="6240" y="4493"/>
                    </a:lnTo>
                    <a:lnTo>
                      <a:pt x="6235" y="4494"/>
                    </a:lnTo>
                    <a:lnTo>
                      <a:pt x="6231" y="4496"/>
                    </a:lnTo>
                    <a:lnTo>
                      <a:pt x="6225" y="4496"/>
                    </a:lnTo>
                    <a:lnTo>
                      <a:pt x="6218" y="4496"/>
                    </a:lnTo>
                    <a:lnTo>
                      <a:pt x="6214" y="4495"/>
                    </a:lnTo>
                    <a:lnTo>
                      <a:pt x="6209" y="4494"/>
                    </a:lnTo>
                    <a:lnTo>
                      <a:pt x="6206" y="4491"/>
                    </a:lnTo>
                    <a:lnTo>
                      <a:pt x="6202" y="4488"/>
                    </a:lnTo>
                    <a:lnTo>
                      <a:pt x="6189" y="4472"/>
                    </a:lnTo>
                    <a:lnTo>
                      <a:pt x="6177" y="4459"/>
                    </a:lnTo>
                    <a:lnTo>
                      <a:pt x="6162" y="4451"/>
                    </a:lnTo>
                    <a:lnTo>
                      <a:pt x="6146" y="4444"/>
                    </a:lnTo>
                    <a:lnTo>
                      <a:pt x="6133" y="4432"/>
                    </a:lnTo>
                    <a:lnTo>
                      <a:pt x="6117" y="4415"/>
                    </a:lnTo>
                    <a:lnTo>
                      <a:pt x="6096" y="4398"/>
                    </a:lnTo>
                    <a:lnTo>
                      <a:pt x="6082" y="4384"/>
                    </a:lnTo>
                    <a:lnTo>
                      <a:pt x="6075" y="4374"/>
                    </a:lnTo>
                    <a:lnTo>
                      <a:pt x="6068" y="4365"/>
                    </a:lnTo>
                    <a:lnTo>
                      <a:pt x="6062" y="4368"/>
                    </a:lnTo>
                    <a:lnTo>
                      <a:pt x="6054" y="4373"/>
                    </a:lnTo>
                    <a:lnTo>
                      <a:pt x="6046" y="4375"/>
                    </a:lnTo>
                    <a:lnTo>
                      <a:pt x="6038" y="4374"/>
                    </a:lnTo>
                    <a:lnTo>
                      <a:pt x="6030" y="4373"/>
                    </a:lnTo>
                    <a:lnTo>
                      <a:pt x="6024" y="4369"/>
                    </a:lnTo>
                    <a:lnTo>
                      <a:pt x="6018" y="4365"/>
                    </a:lnTo>
                    <a:lnTo>
                      <a:pt x="6013" y="4359"/>
                    </a:lnTo>
                    <a:lnTo>
                      <a:pt x="6010" y="4354"/>
                    </a:lnTo>
                    <a:lnTo>
                      <a:pt x="6008" y="4346"/>
                    </a:lnTo>
                    <a:lnTo>
                      <a:pt x="6007" y="4339"/>
                    </a:lnTo>
                    <a:lnTo>
                      <a:pt x="6007" y="4332"/>
                    </a:lnTo>
                    <a:lnTo>
                      <a:pt x="6007" y="4330"/>
                    </a:lnTo>
                    <a:lnTo>
                      <a:pt x="6006" y="4327"/>
                    </a:lnTo>
                    <a:lnTo>
                      <a:pt x="6004" y="4326"/>
                    </a:lnTo>
                    <a:lnTo>
                      <a:pt x="6001" y="4324"/>
                    </a:lnTo>
                    <a:lnTo>
                      <a:pt x="5993" y="4323"/>
                    </a:lnTo>
                    <a:lnTo>
                      <a:pt x="5983" y="4323"/>
                    </a:lnTo>
                    <a:lnTo>
                      <a:pt x="5963" y="4325"/>
                    </a:lnTo>
                    <a:lnTo>
                      <a:pt x="5943" y="4327"/>
                    </a:lnTo>
                    <a:lnTo>
                      <a:pt x="5930" y="4329"/>
                    </a:lnTo>
                    <a:lnTo>
                      <a:pt x="5918" y="4331"/>
                    </a:lnTo>
                    <a:lnTo>
                      <a:pt x="5912" y="4329"/>
                    </a:lnTo>
                    <a:lnTo>
                      <a:pt x="5904" y="4324"/>
                    </a:lnTo>
                    <a:lnTo>
                      <a:pt x="5894" y="4318"/>
                    </a:lnTo>
                    <a:lnTo>
                      <a:pt x="5886" y="4310"/>
                    </a:lnTo>
                    <a:lnTo>
                      <a:pt x="5873" y="4296"/>
                    </a:lnTo>
                    <a:lnTo>
                      <a:pt x="5861" y="4285"/>
                    </a:lnTo>
                    <a:lnTo>
                      <a:pt x="5854" y="4280"/>
                    </a:lnTo>
                    <a:lnTo>
                      <a:pt x="5846" y="4277"/>
                    </a:lnTo>
                    <a:lnTo>
                      <a:pt x="5836" y="4275"/>
                    </a:lnTo>
                    <a:lnTo>
                      <a:pt x="5824" y="4276"/>
                    </a:lnTo>
                    <a:lnTo>
                      <a:pt x="5799" y="4281"/>
                    </a:lnTo>
                    <a:lnTo>
                      <a:pt x="5774" y="4288"/>
                    </a:lnTo>
                    <a:lnTo>
                      <a:pt x="5749" y="4295"/>
                    </a:lnTo>
                    <a:lnTo>
                      <a:pt x="5722" y="4302"/>
                    </a:lnTo>
                    <a:lnTo>
                      <a:pt x="5708" y="4305"/>
                    </a:lnTo>
                    <a:lnTo>
                      <a:pt x="5696" y="4310"/>
                    </a:lnTo>
                    <a:lnTo>
                      <a:pt x="5686" y="4314"/>
                    </a:lnTo>
                    <a:lnTo>
                      <a:pt x="5678" y="4319"/>
                    </a:lnTo>
                    <a:lnTo>
                      <a:pt x="5666" y="4331"/>
                    </a:lnTo>
                    <a:lnTo>
                      <a:pt x="5655" y="4344"/>
                    </a:lnTo>
                    <a:lnTo>
                      <a:pt x="5647" y="4357"/>
                    </a:lnTo>
                    <a:lnTo>
                      <a:pt x="5641" y="4371"/>
                    </a:lnTo>
                    <a:lnTo>
                      <a:pt x="5638" y="4379"/>
                    </a:lnTo>
                    <a:lnTo>
                      <a:pt x="5634" y="4386"/>
                    </a:lnTo>
                    <a:lnTo>
                      <a:pt x="5629" y="4392"/>
                    </a:lnTo>
                    <a:lnTo>
                      <a:pt x="5623" y="4396"/>
                    </a:lnTo>
                    <a:lnTo>
                      <a:pt x="5616" y="4400"/>
                    </a:lnTo>
                    <a:lnTo>
                      <a:pt x="5607" y="4403"/>
                    </a:lnTo>
                    <a:lnTo>
                      <a:pt x="5596" y="4407"/>
                    </a:lnTo>
                    <a:lnTo>
                      <a:pt x="5585" y="4411"/>
                    </a:lnTo>
                    <a:lnTo>
                      <a:pt x="5560" y="4418"/>
                    </a:lnTo>
                    <a:lnTo>
                      <a:pt x="5538" y="4425"/>
                    </a:lnTo>
                    <a:lnTo>
                      <a:pt x="5514" y="4434"/>
                    </a:lnTo>
                    <a:lnTo>
                      <a:pt x="5487" y="4444"/>
                    </a:lnTo>
                    <a:lnTo>
                      <a:pt x="5456" y="4455"/>
                    </a:lnTo>
                    <a:lnTo>
                      <a:pt x="5425" y="4466"/>
                    </a:lnTo>
                    <a:lnTo>
                      <a:pt x="5393" y="4478"/>
                    </a:lnTo>
                    <a:lnTo>
                      <a:pt x="5361" y="4488"/>
                    </a:lnTo>
                    <a:lnTo>
                      <a:pt x="5345" y="4491"/>
                    </a:lnTo>
                    <a:lnTo>
                      <a:pt x="5331" y="4495"/>
                    </a:lnTo>
                    <a:lnTo>
                      <a:pt x="5318" y="4497"/>
                    </a:lnTo>
                    <a:lnTo>
                      <a:pt x="5305" y="4499"/>
                    </a:lnTo>
                    <a:lnTo>
                      <a:pt x="5283" y="4499"/>
                    </a:lnTo>
                    <a:lnTo>
                      <a:pt x="5267" y="4497"/>
                    </a:lnTo>
                    <a:lnTo>
                      <a:pt x="5250" y="4495"/>
                    </a:lnTo>
                    <a:lnTo>
                      <a:pt x="5231" y="4496"/>
                    </a:lnTo>
                    <a:lnTo>
                      <a:pt x="5219" y="4499"/>
                    </a:lnTo>
                    <a:lnTo>
                      <a:pt x="5210" y="4503"/>
                    </a:lnTo>
                    <a:lnTo>
                      <a:pt x="5201" y="4508"/>
                    </a:lnTo>
                    <a:lnTo>
                      <a:pt x="5193" y="4515"/>
                    </a:lnTo>
                    <a:lnTo>
                      <a:pt x="5177" y="4529"/>
                    </a:lnTo>
                    <a:lnTo>
                      <a:pt x="5166" y="4543"/>
                    </a:lnTo>
                    <a:lnTo>
                      <a:pt x="5148" y="4558"/>
                    </a:lnTo>
                    <a:lnTo>
                      <a:pt x="5123" y="4578"/>
                    </a:lnTo>
                    <a:lnTo>
                      <a:pt x="5095" y="4600"/>
                    </a:lnTo>
                    <a:lnTo>
                      <a:pt x="5073" y="4617"/>
                    </a:lnTo>
                    <a:lnTo>
                      <a:pt x="5063" y="4626"/>
                    </a:lnTo>
                    <a:lnTo>
                      <a:pt x="5055" y="4635"/>
                    </a:lnTo>
                    <a:lnTo>
                      <a:pt x="5048" y="4646"/>
                    </a:lnTo>
                    <a:lnTo>
                      <a:pt x="5042" y="4657"/>
                    </a:lnTo>
                    <a:lnTo>
                      <a:pt x="5036" y="4669"/>
                    </a:lnTo>
                    <a:lnTo>
                      <a:pt x="5032" y="4679"/>
                    </a:lnTo>
                    <a:lnTo>
                      <a:pt x="5029" y="4690"/>
                    </a:lnTo>
                    <a:lnTo>
                      <a:pt x="5027" y="4701"/>
                    </a:lnTo>
                    <a:lnTo>
                      <a:pt x="5025" y="4705"/>
                    </a:lnTo>
                    <a:lnTo>
                      <a:pt x="5023" y="4708"/>
                    </a:lnTo>
                    <a:lnTo>
                      <a:pt x="5021" y="4710"/>
                    </a:lnTo>
                    <a:lnTo>
                      <a:pt x="5018" y="4711"/>
                    </a:lnTo>
                    <a:lnTo>
                      <a:pt x="5011" y="4712"/>
                    </a:lnTo>
                    <a:lnTo>
                      <a:pt x="5003" y="4711"/>
                    </a:lnTo>
                    <a:lnTo>
                      <a:pt x="4993" y="4709"/>
                    </a:lnTo>
                    <a:lnTo>
                      <a:pt x="4983" y="4707"/>
                    </a:lnTo>
                    <a:lnTo>
                      <a:pt x="4972" y="4705"/>
                    </a:lnTo>
                    <a:lnTo>
                      <a:pt x="4961" y="4708"/>
                    </a:lnTo>
                    <a:lnTo>
                      <a:pt x="4958" y="4709"/>
                    </a:lnTo>
                    <a:lnTo>
                      <a:pt x="4954" y="4711"/>
                    </a:lnTo>
                    <a:lnTo>
                      <a:pt x="4950" y="4715"/>
                    </a:lnTo>
                    <a:lnTo>
                      <a:pt x="4947" y="4718"/>
                    </a:lnTo>
                    <a:lnTo>
                      <a:pt x="4943" y="4722"/>
                    </a:lnTo>
                    <a:lnTo>
                      <a:pt x="4940" y="4726"/>
                    </a:lnTo>
                    <a:lnTo>
                      <a:pt x="4934" y="4728"/>
                    </a:lnTo>
                    <a:lnTo>
                      <a:pt x="4928" y="4730"/>
                    </a:lnTo>
                    <a:lnTo>
                      <a:pt x="4916" y="4732"/>
                    </a:lnTo>
                    <a:lnTo>
                      <a:pt x="4902" y="4733"/>
                    </a:lnTo>
                    <a:lnTo>
                      <a:pt x="4886" y="4733"/>
                    </a:lnTo>
                    <a:lnTo>
                      <a:pt x="4871" y="4732"/>
                    </a:lnTo>
                    <a:lnTo>
                      <a:pt x="4839" y="4730"/>
                    </a:lnTo>
                    <a:lnTo>
                      <a:pt x="4811" y="4729"/>
                    </a:lnTo>
                    <a:lnTo>
                      <a:pt x="4791" y="4729"/>
                    </a:lnTo>
                    <a:lnTo>
                      <a:pt x="4774" y="4728"/>
                    </a:lnTo>
                    <a:lnTo>
                      <a:pt x="4759" y="4728"/>
                    </a:lnTo>
                    <a:lnTo>
                      <a:pt x="4745" y="4727"/>
                    </a:lnTo>
                    <a:lnTo>
                      <a:pt x="4740" y="4726"/>
                    </a:lnTo>
                    <a:lnTo>
                      <a:pt x="4734" y="4723"/>
                    </a:lnTo>
                    <a:lnTo>
                      <a:pt x="4729" y="4721"/>
                    </a:lnTo>
                    <a:lnTo>
                      <a:pt x="4725" y="4718"/>
                    </a:lnTo>
                    <a:lnTo>
                      <a:pt x="4716" y="4712"/>
                    </a:lnTo>
                    <a:lnTo>
                      <a:pt x="4707" y="4707"/>
                    </a:lnTo>
                    <a:lnTo>
                      <a:pt x="4694" y="4703"/>
                    </a:lnTo>
                    <a:lnTo>
                      <a:pt x="4676" y="4702"/>
                    </a:lnTo>
                    <a:lnTo>
                      <a:pt x="4656" y="4701"/>
                    </a:lnTo>
                    <a:lnTo>
                      <a:pt x="4638" y="4698"/>
                    </a:lnTo>
                    <a:lnTo>
                      <a:pt x="4620" y="4691"/>
                    </a:lnTo>
                    <a:lnTo>
                      <a:pt x="4606" y="4684"/>
                    </a:lnTo>
                    <a:lnTo>
                      <a:pt x="4595" y="4677"/>
                    </a:lnTo>
                    <a:lnTo>
                      <a:pt x="4587" y="4671"/>
                    </a:lnTo>
                    <a:lnTo>
                      <a:pt x="4581" y="4667"/>
                    </a:lnTo>
                    <a:lnTo>
                      <a:pt x="4574" y="4664"/>
                    </a:lnTo>
                    <a:lnTo>
                      <a:pt x="4568" y="4663"/>
                    </a:lnTo>
                    <a:lnTo>
                      <a:pt x="4559" y="4660"/>
                    </a:lnTo>
                    <a:lnTo>
                      <a:pt x="4550" y="4660"/>
                    </a:lnTo>
                    <a:lnTo>
                      <a:pt x="4538" y="4660"/>
                    </a:lnTo>
                    <a:lnTo>
                      <a:pt x="4524" y="4663"/>
                    </a:lnTo>
                    <a:lnTo>
                      <a:pt x="4506" y="4664"/>
                    </a:lnTo>
                    <a:lnTo>
                      <a:pt x="4490" y="4666"/>
                    </a:lnTo>
                    <a:lnTo>
                      <a:pt x="4477" y="4669"/>
                    </a:lnTo>
                    <a:lnTo>
                      <a:pt x="4464" y="4670"/>
                    </a:lnTo>
                    <a:lnTo>
                      <a:pt x="4452" y="4670"/>
                    </a:lnTo>
                    <a:lnTo>
                      <a:pt x="4435" y="4670"/>
                    </a:lnTo>
                    <a:lnTo>
                      <a:pt x="4418" y="4669"/>
                    </a:lnTo>
                    <a:lnTo>
                      <a:pt x="4404" y="4666"/>
                    </a:lnTo>
                    <a:lnTo>
                      <a:pt x="4391" y="4665"/>
                    </a:lnTo>
                    <a:lnTo>
                      <a:pt x="4370" y="4664"/>
                    </a:lnTo>
                    <a:lnTo>
                      <a:pt x="4356" y="4663"/>
                    </a:lnTo>
                    <a:lnTo>
                      <a:pt x="4354" y="4660"/>
                    </a:lnTo>
                    <a:lnTo>
                      <a:pt x="4352" y="4657"/>
                    </a:lnTo>
                    <a:lnTo>
                      <a:pt x="4352" y="4654"/>
                    </a:lnTo>
                    <a:lnTo>
                      <a:pt x="4352" y="4651"/>
                    </a:lnTo>
                    <a:lnTo>
                      <a:pt x="4355" y="4641"/>
                    </a:lnTo>
                    <a:lnTo>
                      <a:pt x="4358" y="4632"/>
                    </a:lnTo>
                    <a:lnTo>
                      <a:pt x="4360" y="4622"/>
                    </a:lnTo>
                    <a:lnTo>
                      <a:pt x="4360" y="4614"/>
                    </a:lnTo>
                    <a:lnTo>
                      <a:pt x="4360" y="4606"/>
                    </a:lnTo>
                    <a:lnTo>
                      <a:pt x="4357" y="4600"/>
                    </a:lnTo>
                    <a:lnTo>
                      <a:pt x="4351" y="4587"/>
                    </a:lnTo>
                    <a:lnTo>
                      <a:pt x="4344" y="4572"/>
                    </a:lnTo>
                    <a:lnTo>
                      <a:pt x="4342" y="4564"/>
                    </a:lnTo>
                    <a:lnTo>
                      <a:pt x="4342" y="4556"/>
                    </a:lnTo>
                    <a:lnTo>
                      <a:pt x="4342" y="4546"/>
                    </a:lnTo>
                    <a:lnTo>
                      <a:pt x="4345" y="4537"/>
                    </a:lnTo>
                    <a:lnTo>
                      <a:pt x="4349" y="4527"/>
                    </a:lnTo>
                    <a:lnTo>
                      <a:pt x="4354" y="4518"/>
                    </a:lnTo>
                    <a:lnTo>
                      <a:pt x="4360" y="4509"/>
                    </a:lnTo>
                    <a:lnTo>
                      <a:pt x="4367" y="4501"/>
                    </a:lnTo>
                    <a:lnTo>
                      <a:pt x="4379" y="4489"/>
                    </a:lnTo>
                    <a:lnTo>
                      <a:pt x="4388" y="4480"/>
                    </a:lnTo>
                    <a:lnTo>
                      <a:pt x="4391" y="4475"/>
                    </a:lnTo>
                    <a:lnTo>
                      <a:pt x="4391" y="4470"/>
                    </a:lnTo>
                    <a:lnTo>
                      <a:pt x="4389" y="4465"/>
                    </a:lnTo>
                    <a:lnTo>
                      <a:pt x="4386" y="4458"/>
                    </a:lnTo>
                    <a:lnTo>
                      <a:pt x="4377" y="4439"/>
                    </a:lnTo>
                    <a:lnTo>
                      <a:pt x="4372" y="4420"/>
                    </a:lnTo>
                    <a:lnTo>
                      <a:pt x="4368" y="4411"/>
                    </a:lnTo>
                    <a:lnTo>
                      <a:pt x="4363" y="4402"/>
                    </a:lnTo>
                    <a:lnTo>
                      <a:pt x="4361" y="4399"/>
                    </a:lnTo>
                    <a:lnTo>
                      <a:pt x="4356" y="4396"/>
                    </a:lnTo>
                    <a:lnTo>
                      <a:pt x="4352" y="4394"/>
                    </a:lnTo>
                    <a:lnTo>
                      <a:pt x="4348" y="4393"/>
                    </a:lnTo>
                    <a:lnTo>
                      <a:pt x="4323" y="4387"/>
                    </a:lnTo>
                    <a:lnTo>
                      <a:pt x="4293" y="4380"/>
                    </a:lnTo>
                    <a:lnTo>
                      <a:pt x="4266" y="4371"/>
                    </a:lnTo>
                    <a:lnTo>
                      <a:pt x="4243" y="4364"/>
                    </a:lnTo>
                    <a:lnTo>
                      <a:pt x="4240" y="4362"/>
                    </a:lnTo>
                    <a:lnTo>
                      <a:pt x="4237" y="4359"/>
                    </a:lnTo>
                    <a:lnTo>
                      <a:pt x="4234" y="4357"/>
                    </a:lnTo>
                    <a:lnTo>
                      <a:pt x="4231" y="4354"/>
                    </a:lnTo>
                    <a:lnTo>
                      <a:pt x="4229" y="4346"/>
                    </a:lnTo>
                    <a:lnTo>
                      <a:pt x="4226" y="4337"/>
                    </a:lnTo>
                    <a:lnTo>
                      <a:pt x="4226" y="4327"/>
                    </a:lnTo>
                    <a:lnTo>
                      <a:pt x="4228" y="4317"/>
                    </a:lnTo>
                    <a:lnTo>
                      <a:pt x="4230" y="4304"/>
                    </a:lnTo>
                    <a:lnTo>
                      <a:pt x="4234" y="4289"/>
                    </a:lnTo>
                    <a:lnTo>
                      <a:pt x="4237" y="4276"/>
                    </a:lnTo>
                    <a:lnTo>
                      <a:pt x="4242" y="4262"/>
                    </a:lnTo>
                    <a:lnTo>
                      <a:pt x="4244" y="4255"/>
                    </a:lnTo>
                    <a:lnTo>
                      <a:pt x="4245" y="4248"/>
                    </a:lnTo>
                    <a:lnTo>
                      <a:pt x="4245" y="4242"/>
                    </a:lnTo>
                    <a:lnTo>
                      <a:pt x="4244" y="4235"/>
                    </a:lnTo>
                    <a:lnTo>
                      <a:pt x="4234" y="4225"/>
                    </a:lnTo>
                    <a:lnTo>
                      <a:pt x="4225" y="4216"/>
                    </a:lnTo>
                    <a:lnTo>
                      <a:pt x="4226" y="4212"/>
                    </a:lnTo>
                    <a:lnTo>
                      <a:pt x="4229" y="4210"/>
                    </a:lnTo>
                    <a:lnTo>
                      <a:pt x="4232" y="4209"/>
                    </a:lnTo>
                    <a:lnTo>
                      <a:pt x="4237" y="4206"/>
                    </a:lnTo>
                    <a:lnTo>
                      <a:pt x="4241" y="4204"/>
                    </a:lnTo>
                    <a:lnTo>
                      <a:pt x="4244" y="4201"/>
                    </a:lnTo>
                    <a:lnTo>
                      <a:pt x="4245" y="4199"/>
                    </a:lnTo>
                    <a:lnTo>
                      <a:pt x="4244" y="4194"/>
                    </a:lnTo>
                    <a:lnTo>
                      <a:pt x="4242" y="4190"/>
                    </a:lnTo>
                    <a:lnTo>
                      <a:pt x="4238" y="4186"/>
                    </a:lnTo>
                    <a:lnTo>
                      <a:pt x="4234" y="4184"/>
                    </a:lnTo>
                    <a:lnTo>
                      <a:pt x="4229" y="4180"/>
                    </a:lnTo>
                    <a:lnTo>
                      <a:pt x="4219" y="4175"/>
                    </a:lnTo>
                    <a:lnTo>
                      <a:pt x="4211" y="4171"/>
                    </a:lnTo>
                    <a:lnTo>
                      <a:pt x="4202" y="4160"/>
                    </a:lnTo>
                    <a:lnTo>
                      <a:pt x="4194" y="4151"/>
                    </a:lnTo>
                    <a:lnTo>
                      <a:pt x="4188" y="4143"/>
                    </a:lnTo>
                    <a:lnTo>
                      <a:pt x="4185" y="4136"/>
                    </a:lnTo>
                    <a:lnTo>
                      <a:pt x="4179" y="4124"/>
                    </a:lnTo>
                    <a:lnTo>
                      <a:pt x="4172" y="4115"/>
                    </a:lnTo>
                    <a:lnTo>
                      <a:pt x="4167" y="4111"/>
                    </a:lnTo>
                    <a:lnTo>
                      <a:pt x="4163" y="4109"/>
                    </a:lnTo>
                    <a:lnTo>
                      <a:pt x="4159" y="4106"/>
                    </a:lnTo>
                    <a:lnTo>
                      <a:pt x="4155" y="4106"/>
                    </a:lnTo>
                    <a:lnTo>
                      <a:pt x="4152" y="4106"/>
                    </a:lnTo>
                    <a:lnTo>
                      <a:pt x="4147" y="4109"/>
                    </a:lnTo>
                    <a:lnTo>
                      <a:pt x="4143" y="4112"/>
                    </a:lnTo>
                    <a:lnTo>
                      <a:pt x="4139" y="4116"/>
                    </a:lnTo>
                    <a:lnTo>
                      <a:pt x="4135" y="4119"/>
                    </a:lnTo>
                    <a:lnTo>
                      <a:pt x="4130" y="4123"/>
                    </a:lnTo>
                    <a:lnTo>
                      <a:pt x="4127" y="4124"/>
                    </a:lnTo>
                    <a:lnTo>
                      <a:pt x="4121" y="4125"/>
                    </a:lnTo>
                    <a:lnTo>
                      <a:pt x="4116" y="4127"/>
                    </a:lnTo>
                    <a:lnTo>
                      <a:pt x="4110" y="4127"/>
                    </a:lnTo>
                    <a:lnTo>
                      <a:pt x="4104" y="4125"/>
                    </a:lnTo>
                    <a:lnTo>
                      <a:pt x="4098" y="4124"/>
                    </a:lnTo>
                    <a:lnTo>
                      <a:pt x="4091" y="4122"/>
                    </a:lnTo>
                    <a:lnTo>
                      <a:pt x="4087" y="4121"/>
                    </a:lnTo>
                    <a:lnTo>
                      <a:pt x="4086" y="4122"/>
                    </a:lnTo>
                    <a:lnTo>
                      <a:pt x="4085" y="4128"/>
                    </a:lnTo>
                    <a:lnTo>
                      <a:pt x="4083" y="4135"/>
                    </a:lnTo>
                    <a:lnTo>
                      <a:pt x="4079" y="4141"/>
                    </a:lnTo>
                    <a:lnTo>
                      <a:pt x="4077" y="4143"/>
                    </a:lnTo>
                    <a:lnTo>
                      <a:pt x="4073" y="4148"/>
                    </a:lnTo>
                    <a:lnTo>
                      <a:pt x="4071" y="4149"/>
                    </a:lnTo>
                    <a:lnTo>
                      <a:pt x="4068" y="4149"/>
                    </a:lnTo>
                    <a:lnTo>
                      <a:pt x="4066" y="4149"/>
                    </a:lnTo>
                    <a:lnTo>
                      <a:pt x="4062" y="4148"/>
                    </a:lnTo>
                    <a:lnTo>
                      <a:pt x="4055" y="4143"/>
                    </a:lnTo>
                    <a:lnTo>
                      <a:pt x="4047" y="4137"/>
                    </a:lnTo>
                    <a:lnTo>
                      <a:pt x="4037" y="4131"/>
                    </a:lnTo>
                    <a:lnTo>
                      <a:pt x="4027" y="4127"/>
                    </a:lnTo>
                    <a:lnTo>
                      <a:pt x="4010" y="4117"/>
                    </a:lnTo>
                    <a:lnTo>
                      <a:pt x="3992" y="4106"/>
                    </a:lnTo>
                    <a:lnTo>
                      <a:pt x="3984" y="4100"/>
                    </a:lnTo>
                    <a:lnTo>
                      <a:pt x="3976" y="4093"/>
                    </a:lnTo>
                    <a:lnTo>
                      <a:pt x="3969" y="4087"/>
                    </a:lnTo>
                    <a:lnTo>
                      <a:pt x="3963" y="4079"/>
                    </a:lnTo>
                    <a:lnTo>
                      <a:pt x="3952" y="4065"/>
                    </a:lnTo>
                    <a:lnTo>
                      <a:pt x="3941" y="4052"/>
                    </a:lnTo>
                    <a:lnTo>
                      <a:pt x="3936" y="4048"/>
                    </a:lnTo>
                    <a:lnTo>
                      <a:pt x="3929" y="4045"/>
                    </a:lnTo>
                    <a:lnTo>
                      <a:pt x="3923" y="4042"/>
                    </a:lnTo>
                    <a:lnTo>
                      <a:pt x="3915" y="4041"/>
                    </a:lnTo>
                    <a:lnTo>
                      <a:pt x="3900" y="4042"/>
                    </a:lnTo>
                    <a:lnTo>
                      <a:pt x="3886" y="4041"/>
                    </a:lnTo>
                    <a:lnTo>
                      <a:pt x="3879" y="4040"/>
                    </a:lnTo>
                    <a:lnTo>
                      <a:pt x="3871" y="4036"/>
                    </a:lnTo>
                    <a:lnTo>
                      <a:pt x="3862" y="4033"/>
                    </a:lnTo>
                    <a:lnTo>
                      <a:pt x="3851" y="4027"/>
                    </a:lnTo>
                    <a:lnTo>
                      <a:pt x="3829" y="4014"/>
                    </a:lnTo>
                    <a:lnTo>
                      <a:pt x="3813" y="4003"/>
                    </a:lnTo>
                    <a:lnTo>
                      <a:pt x="3797" y="3991"/>
                    </a:lnTo>
                    <a:lnTo>
                      <a:pt x="3782" y="3978"/>
                    </a:lnTo>
                    <a:lnTo>
                      <a:pt x="3778" y="3976"/>
                    </a:lnTo>
                    <a:lnTo>
                      <a:pt x="3774" y="3973"/>
                    </a:lnTo>
                    <a:lnTo>
                      <a:pt x="3770" y="3972"/>
                    </a:lnTo>
                    <a:lnTo>
                      <a:pt x="3765" y="3971"/>
                    </a:lnTo>
                    <a:lnTo>
                      <a:pt x="3757" y="3970"/>
                    </a:lnTo>
                    <a:lnTo>
                      <a:pt x="3751" y="3967"/>
                    </a:lnTo>
                    <a:lnTo>
                      <a:pt x="3744" y="3960"/>
                    </a:lnTo>
                    <a:lnTo>
                      <a:pt x="3739" y="3953"/>
                    </a:lnTo>
                    <a:lnTo>
                      <a:pt x="3734" y="3951"/>
                    </a:lnTo>
                    <a:lnTo>
                      <a:pt x="3730" y="3949"/>
                    </a:lnTo>
                    <a:lnTo>
                      <a:pt x="3727" y="3949"/>
                    </a:lnTo>
                    <a:lnTo>
                      <a:pt x="3725" y="3951"/>
                    </a:lnTo>
                    <a:lnTo>
                      <a:pt x="3724" y="3953"/>
                    </a:lnTo>
                    <a:lnTo>
                      <a:pt x="3722" y="3957"/>
                    </a:lnTo>
                    <a:lnTo>
                      <a:pt x="3721" y="3960"/>
                    </a:lnTo>
                    <a:lnTo>
                      <a:pt x="3719" y="3962"/>
                    </a:lnTo>
                    <a:lnTo>
                      <a:pt x="3717" y="3964"/>
                    </a:lnTo>
                    <a:lnTo>
                      <a:pt x="3713" y="3964"/>
                    </a:lnTo>
                    <a:lnTo>
                      <a:pt x="3705" y="3961"/>
                    </a:lnTo>
                    <a:lnTo>
                      <a:pt x="3694" y="3959"/>
                    </a:lnTo>
                    <a:lnTo>
                      <a:pt x="3688" y="3957"/>
                    </a:lnTo>
                    <a:lnTo>
                      <a:pt x="3682" y="3952"/>
                    </a:lnTo>
                    <a:lnTo>
                      <a:pt x="3676" y="3947"/>
                    </a:lnTo>
                    <a:lnTo>
                      <a:pt x="3670" y="3942"/>
                    </a:lnTo>
                    <a:lnTo>
                      <a:pt x="3659" y="3932"/>
                    </a:lnTo>
                    <a:lnTo>
                      <a:pt x="3650" y="3926"/>
                    </a:lnTo>
                    <a:lnTo>
                      <a:pt x="3643" y="3924"/>
                    </a:lnTo>
                    <a:lnTo>
                      <a:pt x="3637" y="3922"/>
                    </a:lnTo>
                    <a:lnTo>
                      <a:pt x="3634" y="3921"/>
                    </a:lnTo>
                    <a:lnTo>
                      <a:pt x="3632" y="3919"/>
                    </a:lnTo>
                    <a:lnTo>
                      <a:pt x="3631" y="3915"/>
                    </a:lnTo>
                    <a:lnTo>
                      <a:pt x="3629" y="3910"/>
                    </a:lnTo>
                    <a:lnTo>
                      <a:pt x="3626" y="3905"/>
                    </a:lnTo>
                    <a:lnTo>
                      <a:pt x="3623" y="3902"/>
                    </a:lnTo>
                    <a:lnTo>
                      <a:pt x="3618" y="3900"/>
                    </a:lnTo>
                    <a:lnTo>
                      <a:pt x="3612" y="3900"/>
                    </a:lnTo>
                    <a:lnTo>
                      <a:pt x="3606" y="3900"/>
                    </a:lnTo>
                    <a:lnTo>
                      <a:pt x="3601" y="3901"/>
                    </a:lnTo>
                    <a:lnTo>
                      <a:pt x="3595" y="3904"/>
                    </a:lnTo>
                    <a:lnTo>
                      <a:pt x="3592" y="3908"/>
                    </a:lnTo>
                    <a:lnTo>
                      <a:pt x="3587" y="3915"/>
                    </a:lnTo>
                    <a:lnTo>
                      <a:pt x="3582" y="3919"/>
                    </a:lnTo>
                    <a:lnTo>
                      <a:pt x="3576" y="3920"/>
                    </a:lnTo>
                    <a:lnTo>
                      <a:pt x="3564" y="3919"/>
                    </a:lnTo>
                    <a:lnTo>
                      <a:pt x="3551" y="3917"/>
                    </a:lnTo>
                    <a:lnTo>
                      <a:pt x="3538" y="3916"/>
                    </a:lnTo>
                    <a:lnTo>
                      <a:pt x="3527" y="3919"/>
                    </a:lnTo>
                    <a:lnTo>
                      <a:pt x="3517" y="3923"/>
                    </a:lnTo>
                    <a:lnTo>
                      <a:pt x="3507" y="3928"/>
                    </a:lnTo>
                    <a:lnTo>
                      <a:pt x="3498" y="3934"/>
                    </a:lnTo>
                    <a:lnTo>
                      <a:pt x="3484" y="3946"/>
                    </a:lnTo>
                    <a:lnTo>
                      <a:pt x="3468" y="3960"/>
                    </a:lnTo>
                    <a:lnTo>
                      <a:pt x="3455" y="3973"/>
                    </a:lnTo>
                    <a:lnTo>
                      <a:pt x="3444" y="3985"/>
                    </a:lnTo>
                    <a:lnTo>
                      <a:pt x="3434" y="3995"/>
                    </a:lnTo>
                    <a:lnTo>
                      <a:pt x="3417" y="4008"/>
                    </a:lnTo>
                    <a:lnTo>
                      <a:pt x="3398" y="4021"/>
                    </a:lnTo>
                    <a:lnTo>
                      <a:pt x="3379" y="4034"/>
                    </a:lnTo>
                    <a:lnTo>
                      <a:pt x="3365" y="4045"/>
                    </a:lnTo>
                    <a:lnTo>
                      <a:pt x="3350" y="4056"/>
                    </a:lnTo>
                    <a:lnTo>
                      <a:pt x="3334" y="4075"/>
                    </a:lnTo>
                    <a:lnTo>
                      <a:pt x="3323" y="4090"/>
                    </a:lnTo>
                    <a:lnTo>
                      <a:pt x="3317" y="4096"/>
                    </a:lnTo>
                    <a:lnTo>
                      <a:pt x="3315" y="4102"/>
                    </a:lnTo>
                    <a:lnTo>
                      <a:pt x="3315" y="4108"/>
                    </a:lnTo>
                    <a:lnTo>
                      <a:pt x="3316" y="4113"/>
                    </a:lnTo>
                    <a:lnTo>
                      <a:pt x="3316" y="4119"/>
                    </a:lnTo>
                    <a:lnTo>
                      <a:pt x="3315" y="4125"/>
                    </a:lnTo>
                    <a:lnTo>
                      <a:pt x="3311" y="4132"/>
                    </a:lnTo>
                    <a:lnTo>
                      <a:pt x="3302" y="4140"/>
                    </a:lnTo>
                    <a:lnTo>
                      <a:pt x="3297" y="4143"/>
                    </a:lnTo>
                    <a:lnTo>
                      <a:pt x="3292" y="4148"/>
                    </a:lnTo>
                    <a:lnTo>
                      <a:pt x="3290" y="4153"/>
                    </a:lnTo>
                    <a:lnTo>
                      <a:pt x="3287" y="4157"/>
                    </a:lnTo>
                    <a:lnTo>
                      <a:pt x="3286" y="4162"/>
                    </a:lnTo>
                    <a:lnTo>
                      <a:pt x="3285" y="4168"/>
                    </a:lnTo>
                    <a:lnTo>
                      <a:pt x="3286" y="4175"/>
                    </a:lnTo>
                    <a:lnTo>
                      <a:pt x="3287" y="4182"/>
                    </a:lnTo>
                    <a:lnTo>
                      <a:pt x="3292" y="4197"/>
                    </a:lnTo>
                    <a:lnTo>
                      <a:pt x="3296" y="4210"/>
                    </a:lnTo>
                    <a:lnTo>
                      <a:pt x="3296" y="4214"/>
                    </a:lnTo>
                    <a:lnTo>
                      <a:pt x="3296" y="4219"/>
                    </a:lnTo>
                    <a:lnTo>
                      <a:pt x="3294" y="4224"/>
                    </a:lnTo>
                    <a:lnTo>
                      <a:pt x="3292" y="4228"/>
                    </a:lnTo>
                    <a:lnTo>
                      <a:pt x="3289" y="4231"/>
                    </a:lnTo>
                    <a:lnTo>
                      <a:pt x="3285" y="4233"/>
                    </a:lnTo>
                    <a:lnTo>
                      <a:pt x="3279" y="4236"/>
                    </a:lnTo>
                    <a:lnTo>
                      <a:pt x="3274" y="4238"/>
                    </a:lnTo>
                    <a:lnTo>
                      <a:pt x="3261" y="4244"/>
                    </a:lnTo>
                    <a:lnTo>
                      <a:pt x="3248" y="4251"/>
                    </a:lnTo>
                    <a:lnTo>
                      <a:pt x="3241" y="4254"/>
                    </a:lnTo>
                    <a:lnTo>
                      <a:pt x="3234" y="4255"/>
                    </a:lnTo>
                    <a:lnTo>
                      <a:pt x="3227" y="4254"/>
                    </a:lnTo>
                    <a:lnTo>
                      <a:pt x="3221" y="4251"/>
                    </a:lnTo>
                    <a:lnTo>
                      <a:pt x="3214" y="4249"/>
                    </a:lnTo>
                    <a:lnTo>
                      <a:pt x="3209" y="4244"/>
                    </a:lnTo>
                    <a:lnTo>
                      <a:pt x="3204" y="4238"/>
                    </a:lnTo>
                    <a:lnTo>
                      <a:pt x="3201" y="4233"/>
                    </a:lnTo>
                    <a:lnTo>
                      <a:pt x="3195" y="4218"/>
                    </a:lnTo>
                    <a:lnTo>
                      <a:pt x="3185" y="4199"/>
                    </a:lnTo>
                    <a:lnTo>
                      <a:pt x="3177" y="4180"/>
                    </a:lnTo>
                    <a:lnTo>
                      <a:pt x="3170" y="4163"/>
                    </a:lnTo>
                    <a:lnTo>
                      <a:pt x="3166" y="4157"/>
                    </a:lnTo>
                    <a:lnTo>
                      <a:pt x="3164" y="4149"/>
                    </a:lnTo>
                    <a:lnTo>
                      <a:pt x="3163" y="4140"/>
                    </a:lnTo>
                    <a:lnTo>
                      <a:pt x="3161" y="4130"/>
                    </a:lnTo>
                    <a:lnTo>
                      <a:pt x="3163" y="4121"/>
                    </a:lnTo>
                    <a:lnTo>
                      <a:pt x="3166" y="4110"/>
                    </a:lnTo>
                    <a:lnTo>
                      <a:pt x="3168" y="4105"/>
                    </a:lnTo>
                    <a:lnTo>
                      <a:pt x="3172" y="4099"/>
                    </a:lnTo>
                    <a:lnTo>
                      <a:pt x="3176" y="4094"/>
                    </a:lnTo>
                    <a:lnTo>
                      <a:pt x="3180" y="4088"/>
                    </a:lnTo>
                    <a:lnTo>
                      <a:pt x="3190" y="4078"/>
                    </a:lnTo>
                    <a:lnTo>
                      <a:pt x="3198" y="4067"/>
                    </a:lnTo>
                    <a:lnTo>
                      <a:pt x="3207" y="4055"/>
                    </a:lnTo>
                    <a:lnTo>
                      <a:pt x="3212" y="4043"/>
                    </a:lnTo>
                    <a:lnTo>
                      <a:pt x="3217" y="4033"/>
                    </a:lnTo>
                    <a:lnTo>
                      <a:pt x="3222" y="4022"/>
                    </a:lnTo>
                    <a:lnTo>
                      <a:pt x="3224" y="4011"/>
                    </a:lnTo>
                    <a:lnTo>
                      <a:pt x="3227" y="4002"/>
                    </a:lnTo>
                    <a:lnTo>
                      <a:pt x="3228" y="3992"/>
                    </a:lnTo>
                    <a:lnTo>
                      <a:pt x="3228" y="3983"/>
                    </a:lnTo>
                    <a:lnTo>
                      <a:pt x="3227" y="3973"/>
                    </a:lnTo>
                    <a:lnTo>
                      <a:pt x="3226" y="3962"/>
                    </a:lnTo>
                    <a:lnTo>
                      <a:pt x="3223" y="3942"/>
                    </a:lnTo>
                    <a:lnTo>
                      <a:pt x="3220" y="3921"/>
                    </a:lnTo>
                    <a:lnTo>
                      <a:pt x="3222" y="3913"/>
                    </a:lnTo>
                    <a:lnTo>
                      <a:pt x="3221" y="3905"/>
                    </a:lnTo>
                    <a:lnTo>
                      <a:pt x="3207" y="3894"/>
                    </a:lnTo>
                    <a:lnTo>
                      <a:pt x="3195" y="3884"/>
                    </a:lnTo>
                    <a:lnTo>
                      <a:pt x="3185" y="3878"/>
                    </a:lnTo>
                    <a:lnTo>
                      <a:pt x="3177" y="3873"/>
                    </a:lnTo>
                    <a:lnTo>
                      <a:pt x="3172" y="3869"/>
                    </a:lnTo>
                    <a:lnTo>
                      <a:pt x="3167" y="3864"/>
                    </a:lnTo>
                    <a:lnTo>
                      <a:pt x="3159" y="3863"/>
                    </a:lnTo>
                    <a:lnTo>
                      <a:pt x="3152" y="3864"/>
                    </a:lnTo>
                    <a:lnTo>
                      <a:pt x="3145" y="3867"/>
                    </a:lnTo>
                    <a:lnTo>
                      <a:pt x="3140" y="3872"/>
                    </a:lnTo>
                    <a:lnTo>
                      <a:pt x="3134" y="3879"/>
                    </a:lnTo>
                    <a:lnTo>
                      <a:pt x="3130" y="3883"/>
                    </a:lnTo>
                    <a:lnTo>
                      <a:pt x="3126" y="3885"/>
                    </a:lnTo>
                    <a:lnTo>
                      <a:pt x="3116" y="3886"/>
                    </a:lnTo>
                    <a:lnTo>
                      <a:pt x="3109" y="3885"/>
                    </a:lnTo>
                    <a:lnTo>
                      <a:pt x="3103" y="3885"/>
                    </a:lnTo>
                    <a:lnTo>
                      <a:pt x="3085" y="3891"/>
                    </a:lnTo>
                    <a:lnTo>
                      <a:pt x="3071" y="3898"/>
                    </a:lnTo>
                    <a:lnTo>
                      <a:pt x="3065" y="3900"/>
                    </a:lnTo>
                    <a:lnTo>
                      <a:pt x="3057" y="3902"/>
                    </a:lnTo>
                    <a:lnTo>
                      <a:pt x="3047" y="3905"/>
                    </a:lnTo>
                    <a:lnTo>
                      <a:pt x="3035" y="3911"/>
                    </a:lnTo>
                    <a:lnTo>
                      <a:pt x="3029" y="3915"/>
                    </a:lnTo>
                    <a:lnTo>
                      <a:pt x="3022" y="3917"/>
                    </a:lnTo>
                    <a:lnTo>
                      <a:pt x="3015" y="3917"/>
                    </a:lnTo>
                    <a:lnTo>
                      <a:pt x="3008" y="3917"/>
                    </a:lnTo>
                    <a:lnTo>
                      <a:pt x="2995" y="3915"/>
                    </a:lnTo>
                    <a:lnTo>
                      <a:pt x="2984" y="3911"/>
                    </a:lnTo>
                    <a:lnTo>
                      <a:pt x="2981" y="3910"/>
                    </a:lnTo>
                    <a:lnTo>
                      <a:pt x="2977" y="3910"/>
                    </a:lnTo>
                    <a:lnTo>
                      <a:pt x="2975" y="3910"/>
                    </a:lnTo>
                    <a:lnTo>
                      <a:pt x="2972" y="3911"/>
                    </a:lnTo>
                    <a:lnTo>
                      <a:pt x="2968" y="3915"/>
                    </a:lnTo>
                    <a:lnTo>
                      <a:pt x="2963" y="3919"/>
                    </a:lnTo>
                    <a:lnTo>
                      <a:pt x="2960" y="3920"/>
                    </a:lnTo>
                    <a:lnTo>
                      <a:pt x="2957" y="3920"/>
                    </a:lnTo>
                    <a:lnTo>
                      <a:pt x="2955" y="3920"/>
                    </a:lnTo>
                    <a:lnTo>
                      <a:pt x="2951" y="3919"/>
                    </a:lnTo>
                    <a:lnTo>
                      <a:pt x="2944" y="3915"/>
                    </a:lnTo>
                    <a:lnTo>
                      <a:pt x="2938" y="3913"/>
                    </a:lnTo>
                    <a:lnTo>
                      <a:pt x="2922" y="3909"/>
                    </a:lnTo>
                    <a:lnTo>
                      <a:pt x="2907" y="3907"/>
                    </a:lnTo>
                    <a:lnTo>
                      <a:pt x="2897" y="3903"/>
                    </a:lnTo>
                    <a:lnTo>
                      <a:pt x="2884" y="3898"/>
                    </a:lnTo>
                    <a:lnTo>
                      <a:pt x="2877" y="3895"/>
                    </a:lnTo>
                    <a:lnTo>
                      <a:pt x="2872" y="3891"/>
                    </a:lnTo>
                    <a:lnTo>
                      <a:pt x="2868" y="3886"/>
                    </a:lnTo>
                    <a:lnTo>
                      <a:pt x="2867" y="3880"/>
                    </a:lnTo>
                    <a:lnTo>
                      <a:pt x="2864" y="3876"/>
                    </a:lnTo>
                    <a:lnTo>
                      <a:pt x="2862" y="3873"/>
                    </a:lnTo>
                    <a:lnTo>
                      <a:pt x="2858" y="3873"/>
                    </a:lnTo>
                    <a:lnTo>
                      <a:pt x="2855" y="3875"/>
                    </a:lnTo>
                    <a:lnTo>
                      <a:pt x="2845" y="3880"/>
                    </a:lnTo>
                    <a:lnTo>
                      <a:pt x="2838" y="3888"/>
                    </a:lnTo>
                    <a:lnTo>
                      <a:pt x="2823" y="3903"/>
                    </a:lnTo>
                    <a:lnTo>
                      <a:pt x="2808" y="3917"/>
                    </a:lnTo>
                    <a:lnTo>
                      <a:pt x="2806" y="3920"/>
                    </a:lnTo>
                    <a:lnTo>
                      <a:pt x="2802" y="3921"/>
                    </a:lnTo>
                    <a:lnTo>
                      <a:pt x="2799" y="3921"/>
                    </a:lnTo>
                    <a:lnTo>
                      <a:pt x="2794" y="3921"/>
                    </a:lnTo>
                    <a:lnTo>
                      <a:pt x="2786" y="3916"/>
                    </a:lnTo>
                    <a:lnTo>
                      <a:pt x="2776" y="3909"/>
                    </a:lnTo>
                    <a:lnTo>
                      <a:pt x="2758" y="3895"/>
                    </a:lnTo>
                    <a:lnTo>
                      <a:pt x="2742" y="3885"/>
                    </a:lnTo>
                    <a:lnTo>
                      <a:pt x="2738" y="3884"/>
                    </a:lnTo>
                    <a:lnTo>
                      <a:pt x="2735" y="3884"/>
                    </a:lnTo>
                    <a:lnTo>
                      <a:pt x="2732" y="3884"/>
                    </a:lnTo>
                    <a:lnTo>
                      <a:pt x="2729" y="3885"/>
                    </a:lnTo>
                    <a:lnTo>
                      <a:pt x="2722" y="3889"/>
                    </a:lnTo>
                    <a:lnTo>
                      <a:pt x="2714" y="3895"/>
                    </a:lnTo>
                    <a:lnTo>
                      <a:pt x="2711" y="3897"/>
                    </a:lnTo>
                    <a:lnTo>
                      <a:pt x="2707" y="3898"/>
                    </a:lnTo>
                    <a:lnTo>
                      <a:pt x="2704" y="3900"/>
                    </a:lnTo>
                    <a:lnTo>
                      <a:pt x="2700" y="3898"/>
                    </a:lnTo>
                    <a:lnTo>
                      <a:pt x="2694" y="3896"/>
                    </a:lnTo>
                    <a:lnTo>
                      <a:pt x="2692" y="3892"/>
                    </a:lnTo>
                    <a:lnTo>
                      <a:pt x="2692" y="3889"/>
                    </a:lnTo>
                    <a:lnTo>
                      <a:pt x="2689" y="3885"/>
                    </a:lnTo>
                    <a:lnTo>
                      <a:pt x="2687" y="3883"/>
                    </a:lnTo>
                    <a:lnTo>
                      <a:pt x="2683" y="3882"/>
                    </a:lnTo>
                    <a:lnTo>
                      <a:pt x="2676" y="3879"/>
                    </a:lnTo>
                    <a:lnTo>
                      <a:pt x="2668" y="3878"/>
                    </a:lnTo>
                    <a:lnTo>
                      <a:pt x="2649" y="3875"/>
                    </a:lnTo>
                    <a:lnTo>
                      <a:pt x="2636" y="3872"/>
                    </a:lnTo>
                    <a:lnTo>
                      <a:pt x="2623" y="3870"/>
                    </a:lnTo>
                    <a:lnTo>
                      <a:pt x="2611" y="3869"/>
                    </a:lnTo>
                    <a:lnTo>
                      <a:pt x="2605" y="3869"/>
                    </a:lnTo>
                    <a:lnTo>
                      <a:pt x="2600" y="3866"/>
                    </a:lnTo>
                    <a:lnTo>
                      <a:pt x="2594" y="3863"/>
                    </a:lnTo>
                    <a:lnTo>
                      <a:pt x="2591" y="3858"/>
                    </a:lnTo>
                    <a:lnTo>
                      <a:pt x="2582" y="3846"/>
                    </a:lnTo>
                    <a:lnTo>
                      <a:pt x="2574" y="3828"/>
                    </a:lnTo>
                    <a:lnTo>
                      <a:pt x="2569" y="3819"/>
                    </a:lnTo>
                    <a:lnTo>
                      <a:pt x="2563" y="3812"/>
                    </a:lnTo>
                    <a:lnTo>
                      <a:pt x="2557" y="3807"/>
                    </a:lnTo>
                    <a:lnTo>
                      <a:pt x="2552" y="3802"/>
                    </a:lnTo>
                    <a:lnTo>
                      <a:pt x="2540" y="3797"/>
                    </a:lnTo>
                    <a:lnTo>
                      <a:pt x="2529" y="3794"/>
                    </a:lnTo>
                    <a:lnTo>
                      <a:pt x="2524" y="3791"/>
                    </a:lnTo>
                    <a:lnTo>
                      <a:pt x="2522" y="3790"/>
                    </a:lnTo>
                    <a:lnTo>
                      <a:pt x="2521" y="3788"/>
                    </a:lnTo>
                    <a:lnTo>
                      <a:pt x="2519" y="3784"/>
                    </a:lnTo>
                    <a:lnTo>
                      <a:pt x="2519" y="3777"/>
                    </a:lnTo>
                    <a:lnTo>
                      <a:pt x="2516" y="3769"/>
                    </a:lnTo>
                    <a:lnTo>
                      <a:pt x="2512" y="3764"/>
                    </a:lnTo>
                    <a:lnTo>
                      <a:pt x="2509" y="3760"/>
                    </a:lnTo>
                    <a:lnTo>
                      <a:pt x="2505" y="3758"/>
                    </a:lnTo>
                    <a:lnTo>
                      <a:pt x="2500" y="3756"/>
                    </a:lnTo>
                    <a:lnTo>
                      <a:pt x="2491" y="3751"/>
                    </a:lnTo>
                    <a:lnTo>
                      <a:pt x="2484" y="3747"/>
                    </a:lnTo>
                    <a:lnTo>
                      <a:pt x="2480" y="3746"/>
                    </a:lnTo>
                    <a:lnTo>
                      <a:pt x="2478" y="3743"/>
                    </a:lnTo>
                    <a:lnTo>
                      <a:pt x="2475" y="3739"/>
                    </a:lnTo>
                    <a:lnTo>
                      <a:pt x="2473" y="3735"/>
                    </a:lnTo>
                    <a:lnTo>
                      <a:pt x="2470" y="3727"/>
                    </a:lnTo>
                    <a:lnTo>
                      <a:pt x="2467" y="3720"/>
                    </a:lnTo>
                    <a:lnTo>
                      <a:pt x="2465" y="3716"/>
                    </a:lnTo>
                    <a:lnTo>
                      <a:pt x="2462" y="3714"/>
                    </a:lnTo>
                    <a:lnTo>
                      <a:pt x="2460" y="3713"/>
                    </a:lnTo>
                    <a:lnTo>
                      <a:pt x="2456" y="3712"/>
                    </a:lnTo>
                    <a:lnTo>
                      <a:pt x="2449" y="3712"/>
                    </a:lnTo>
                    <a:lnTo>
                      <a:pt x="2441" y="3712"/>
                    </a:lnTo>
                    <a:lnTo>
                      <a:pt x="2431" y="3712"/>
                    </a:lnTo>
                    <a:lnTo>
                      <a:pt x="2424" y="3711"/>
                    </a:lnTo>
                    <a:lnTo>
                      <a:pt x="2418" y="3706"/>
                    </a:lnTo>
                    <a:lnTo>
                      <a:pt x="2414" y="3700"/>
                    </a:lnTo>
                    <a:lnTo>
                      <a:pt x="2411" y="3697"/>
                    </a:lnTo>
                    <a:lnTo>
                      <a:pt x="2409" y="3695"/>
                    </a:lnTo>
                    <a:lnTo>
                      <a:pt x="2407" y="3693"/>
                    </a:lnTo>
                    <a:lnTo>
                      <a:pt x="2404" y="3693"/>
                    </a:lnTo>
                    <a:lnTo>
                      <a:pt x="2402" y="3693"/>
                    </a:lnTo>
                    <a:lnTo>
                      <a:pt x="2401" y="3694"/>
                    </a:lnTo>
                    <a:lnTo>
                      <a:pt x="2398" y="3696"/>
                    </a:lnTo>
                    <a:lnTo>
                      <a:pt x="2397" y="3700"/>
                    </a:lnTo>
                    <a:lnTo>
                      <a:pt x="2392" y="3709"/>
                    </a:lnTo>
                    <a:lnTo>
                      <a:pt x="2385" y="3722"/>
                    </a:lnTo>
                    <a:lnTo>
                      <a:pt x="2378" y="3734"/>
                    </a:lnTo>
                    <a:lnTo>
                      <a:pt x="2372" y="3745"/>
                    </a:lnTo>
                    <a:lnTo>
                      <a:pt x="2365" y="3752"/>
                    </a:lnTo>
                    <a:lnTo>
                      <a:pt x="2358" y="3758"/>
                    </a:lnTo>
                    <a:lnTo>
                      <a:pt x="2351" y="3763"/>
                    </a:lnTo>
                    <a:lnTo>
                      <a:pt x="2345" y="3765"/>
                    </a:lnTo>
                    <a:lnTo>
                      <a:pt x="2341" y="3765"/>
                    </a:lnTo>
                    <a:lnTo>
                      <a:pt x="2338" y="3763"/>
                    </a:lnTo>
                    <a:lnTo>
                      <a:pt x="2333" y="3760"/>
                    </a:lnTo>
                    <a:lnTo>
                      <a:pt x="2327" y="3757"/>
                    </a:lnTo>
                    <a:lnTo>
                      <a:pt x="2316" y="3749"/>
                    </a:lnTo>
                    <a:lnTo>
                      <a:pt x="2304" y="3740"/>
                    </a:lnTo>
                    <a:lnTo>
                      <a:pt x="2294" y="3733"/>
                    </a:lnTo>
                    <a:lnTo>
                      <a:pt x="2282" y="3725"/>
                    </a:lnTo>
                    <a:lnTo>
                      <a:pt x="2271" y="3715"/>
                    </a:lnTo>
                    <a:lnTo>
                      <a:pt x="2264" y="3709"/>
                    </a:lnTo>
                    <a:lnTo>
                      <a:pt x="2261" y="3706"/>
                    </a:lnTo>
                    <a:lnTo>
                      <a:pt x="2261" y="3701"/>
                    </a:lnTo>
                    <a:lnTo>
                      <a:pt x="2260" y="3695"/>
                    </a:lnTo>
                    <a:lnTo>
                      <a:pt x="2261" y="3689"/>
                    </a:lnTo>
                    <a:lnTo>
                      <a:pt x="2263" y="3682"/>
                    </a:lnTo>
                    <a:lnTo>
                      <a:pt x="2265" y="3676"/>
                    </a:lnTo>
                    <a:lnTo>
                      <a:pt x="2269" y="3670"/>
                    </a:lnTo>
                    <a:lnTo>
                      <a:pt x="2271" y="3665"/>
                    </a:lnTo>
                    <a:lnTo>
                      <a:pt x="2277" y="3655"/>
                    </a:lnTo>
                    <a:lnTo>
                      <a:pt x="2280" y="3645"/>
                    </a:lnTo>
                    <a:lnTo>
                      <a:pt x="2282" y="3640"/>
                    </a:lnTo>
                    <a:lnTo>
                      <a:pt x="2282" y="3637"/>
                    </a:lnTo>
                    <a:lnTo>
                      <a:pt x="2280" y="3634"/>
                    </a:lnTo>
                    <a:lnTo>
                      <a:pt x="2278" y="3632"/>
                    </a:lnTo>
                    <a:lnTo>
                      <a:pt x="2272" y="3632"/>
                    </a:lnTo>
                    <a:lnTo>
                      <a:pt x="2265" y="3633"/>
                    </a:lnTo>
                    <a:lnTo>
                      <a:pt x="2257" y="3634"/>
                    </a:lnTo>
                    <a:lnTo>
                      <a:pt x="2250" y="3638"/>
                    </a:lnTo>
                    <a:lnTo>
                      <a:pt x="2241" y="3644"/>
                    </a:lnTo>
                    <a:lnTo>
                      <a:pt x="2232" y="3653"/>
                    </a:lnTo>
                    <a:lnTo>
                      <a:pt x="2228" y="3659"/>
                    </a:lnTo>
                    <a:lnTo>
                      <a:pt x="2225" y="3664"/>
                    </a:lnTo>
                    <a:lnTo>
                      <a:pt x="2222" y="3670"/>
                    </a:lnTo>
                    <a:lnTo>
                      <a:pt x="2221" y="3676"/>
                    </a:lnTo>
                    <a:lnTo>
                      <a:pt x="2220" y="3689"/>
                    </a:lnTo>
                    <a:lnTo>
                      <a:pt x="2217" y="3703"/>
                    </a:lnTo>
                    <a:lnTo>
                      <a:pt x="2216" y="3711"/>
                    </a:lnTo>
                    <a:lnTo>
                      <a:pt x="2214" y="3716"/>
                    </a:lnTo>
                    <a:lnTo>
                      <a:pt x="2212" y="3722"/>
                    </a:lnTo>
                    <a:lnTo>
                      <a:pt x="2209" y="3726"/>
                    </a:lnTo>
                    <a:lnTo>
                      <a:pt x="2206" y="3728"/>
                    </a:lnTo>
                    <a:lnTo>
                      <a:pt x="2200" y="3728"/>
                    </a:lnTo>
                    <a:lnTo>
                      <a:pt x="2194" y="3727"/>
                    </a:lnTo>
                    <a:lnTo>
                      <a:pt x="2185" y="3725"/>
                    </a:lnTo>
                    <a:lnTo>
                      <a:pt x="2178" y="3721"/>
                    </a:lnTo>
                    <a:lnTo>
                      <a:pt x="2171" y="3718"/>
                    </a:lnTo>
                    <a:lnTo>
                      <a:pt x="2166" y="3713"/>
                    </a:lnTo>
                    <a:lnTo>
                      <a:pt x="2162" y="3708"/>
                    </a:lnTo>
                    <a:lnTo>
                      <a:pt x="2160" y="3701"/>
                    </a:lnTo>
                    <a:lnTo>
                      <a:pt x="2160" y="3694"/>
                    </a:lnTo>
                    <a:lnTo>
                      <a:pt x="2160" y="3684"/>
                    </a:lnTo>
                    <a:lnTo>
                      <a:pt x="2160" y="3674"/>
                    </a:lnTo>
                    <a:lnTo>
                      <a:pt x="2158" y="3657"/>
                    </a:lnTo>
                    <a:lnTo>
                      <a:pt x="2153" y="3642"/>
                    </a:lnTo>
                    <a:lnTo>
                      <a:pt x="2150" y="3626"/>
                    </a:lnTo>
                    <a:lnTo>
                      <a:pt x="2145" y="3613"/>
                    </a:lnTo>
                    <a:lnTo>
                      <a:pt x="2139" y="3601"/>
                    </a:lnTo>
                    <a:lnTo>
                      <a:pt x="2132" y="3592"/>
                    </a:lnTo>
                    <a:lnTo>
                      <a:pt x="2128" y="3587"/>
                    </a:lnTo>
                    <a:lnTo>
                      <a:pt x="2125" y="3582"/>
                    </a:lnTo>
                    <a:lnTo>
                      <a:pt x="2121" y="3576"/>
                    </a:lnTo>
                    <a:lnTo>
                      <a:pt x="2119" y="3570"/>
                    </a:lnTo>
                    <a:lnTo>
                      <a:pt x="2118" y="3563"/>
                    </a:lnTo>
                    <a:lnTo>
                      <a:pt x="2115" y="3557"/>
                    </a:lnTo>
                    <a:lnTo>
                      <a:pt x="2115" y="3550"/>
                    </a:lnTo>
                    <a:lnTo>
                      <a:pt x="2115" y="3543"/>
                    </a:lnTo>
                    <a:lnTo>
                      <a:pt x="2116" y="3530"/>
                    </a:lnTo>
                    <a:lnTo>
                      <a:pt x="2118" y="3519"/>
                    </a:lnTo>
                    <a:lnTo>
                      <a:pt x="2118" y="3513"/>
                    </a:lnTo>
                    <a:lnTo>
                      <a:pt x="2118" y="3510"/>
                    </a:lnTo>
                    <a:lnTo>
                      <a:pt x="2116" y="3506"/>
                    </a:lnTo>
                    <a:lnTo>
                      <a:pt x="2114" y="3503"/>
                    </a:lnTo>
                    <a:lnTo>
                      <a:pt x="2112" y="3501"/>
                    </a:lnTo>
                    <a:lnTo>
                      <a:pt x="2108" y="3500"/>
                    </a:lnTo>
                    <a:lnTo>
                      <a:pt x="2106" y="3499"/>
                    </a:lnTo>
                    <a:lnTo>
                      <a:pt x="2103" y="3500"/>
                    </a:lnTo>
                    <a:lnTo>
                      <a:pt x="2100" y="3501"/>
                    </a:lnTo>
                    <a:lnTo>
                      <a:pt x="2096" y="3505"/>
                    </a:lnTo>
                    <a:lnTo>
                      <a:pt x="2094" y="3508"/>
                    </a:lnTo>
                    <a:lnTo>
                      <a:pt x="2090" y="3512"/>
                    </a:lnTo>
                    <a:lnTo>
                      <a:pt x="2086" y="3523"/>
                    </a:lnTo>
                    <a:lnTo>
                      <a:pt x="2081" y="3532"/>
                    </a:lnTo>
                    <a:lnTo>
                      <a:pt x="2078" y="3536"/>
                    </a:lnTo>
                    <a:lnTo>
                      <a:pt x="2076" y="3539"/>
                    </a:lnTo>
                    <a:lnTo>
                      <a:pt x="2074" y="3542"/>
                    </a:lnTo>
                    <a:lnTo>
                      <a:pt x="2071" y="3543"/>
                    </a:lnTo>
                    <a:lnTo>
                      <a:pt x="2069" y="3543"/>
                    </a:lnTo>
                    <a:lnTo>
                      <a:pt x="2067" y="3541"/>
                    </a:lnTo>
                    <a:lnTo>
                      <a:pt x="2064" y="3538"/>
                    </a:lnTo>
                    <a:lnTo>
                      <a:pt x="2062" y="3533"/>
                    </a:lnTo>
                    <a:lnTo>
                      <a:pt x="2058" y="3524"/>
                    </a:lnTo>
                    <a:lnTo>
                      <a:pt x="2053" y="3514"/>
                    </a:lnTo>
                    <a:lnTo>
                      <a:pt x="2046" y="3506"/>
                    </a:lnTo>
                    <a:lnTo>
                      <a:pt x="2038" y="3498"/>
                    </a:lnTo>
                    <a:lnTo>
                      <a:pt x="2033" y="3495"/>
                    </a:lnTo>
                    <a:lnTo>
                      <a:pt x="2027" y="3493"/>
                    </a:lnTo>
                    <a:lnTo>
                      <a:pt x="2020" y="3493"/>
                    </a:lnTo>
                    <a:lnTo>
                      <a:pt x="2012" y="3493"/>
                    </a:lnTo>
                    <a:lnTo>
                      <a:pt x="1995" y="3497"/>
                    </a:lnTo>
                    <a:lnTo>
                      <a:pt x="1983" y="3499"/>
                    </a:lnTo>
                    <a:lnTo>
                      <a:pt x="1979" y="3500"/>
                    </a:lnTo>
                    <a:lnTo>
                      <a:pt x="1974" y="3500"/>
                    </a:lnTo>
                    <a:lnTo>
                      <a:pt x="1969" y="3499"/>
                    </a:lnTo>
                    <a:lnTo>
                      <a:pt x="1964" y="3498"/>
                    </a:lnTo>
                    <a:lnTo>
                      <a:pt x="1958" y="3494"/>
                    </a:lnTo>
                    <a:lnTo>
                      <a:pt x="1954" y="3489"/>
                    </a:lnTo>
                    <a:lnTo>
                      <a:pt x="1948" y="3485"/>
                    </a:lnTo>
                    <a:lnTo>
                      <a:pt x="1943" y="3479"/>
                    </a:lnTo>
                    <a:lnTo>
                      <a:pt x="1937" y="3474"/>
                    </a:lnTo>
                    <a:lnTo>
                      <a:pt x="1932" y="3469"/>
                    </a:lnTo>
                    <a:lnTo>
                      <a:pt x="1926" y="3466"/>
                    </a:lnTo>
                    <a:lnTo>
                      <a:pt x="1921" y="3464"/>
                    </a:lnTo>
                    <a:lnTo>
                      <a:pt x="1916" y="3463"/>
                    </a:lnTo>
                    <a:lnTo>
                      <a:pt x="1911" y="3462"/>
                    </a:lnTo>
                    <a:lnTo>
                      <a:pt x="1906" y="3461"/>
                    </a:lnTo>
                    <a:lnTo>
                      <a:pt x="1902" y="3459"/>
                    </a:lnTo>
                    <a:lnTo>
                      <a:pt x="1899" y="3455"/>
                    </a:lnTo>
                    <a:lnTo>
                      <a:pt x="1897" y="3451"/>
                    </a:lnTo>
                    <a:lnTo>
                      <a:pt x="1895" y="3447"/>
                    </a:lnTo>
                    <a:lnTo>
                      <a:pt x="1895" y="3441"/>
                    </a:lnTo>
                    <a:lnTo>
                      <a:pt x="1895" y="3434"/>
                    </a:lnTo>
                    <a:lnTo>
                      <a:pt x="1897" y="3426"/>
                    </a:lnTo>
                    <a:lnTo>
                      <a:pt x="1899" y="3419"/>
                    </a:lnTo>
                    <a:lnTo>
                      <a:pt x="1902" y="3411"/>
                    </a:lnTo>
                    <a:lnTo>
                      <a:pt x="1906" y="3404"/>
                    </a:lnTo>
                    <a:lnTo>
                      <a:pt x="1911" y="3397"/>
                    </a:lnTo>
                    <a:lnTo>
                      <a:pt x="1916" y="3390"/>
                    </a:lnTo>
                    <a:lnTo>
                      <a:pt x="1921" y="3384"/>
                    </a:lnTo>
                    <a:lnTo>
                      <a:pt x="1931" y="3374"/>
                    </a:lnTo>
                    <a:lnTo>
                      <a:pt x="1937" y="3366"/>
                    </a:lnTo>
                    <a:lnTo>
                      <a:pt x="1942" y="3358"/>
                    </a:lnTo>
                    <a:lnTo>
                      <a:pt x="1945" y="3348"/>
                    </a:lnTo>
                    <a:lnTo>
                      <a:pt x="1945" y="3342"/>
                    </a:lnTo>
                    <a:lnTo>
                      <a:pt x="1944" y="3335"/>
                    </a:lnTo>
                    <a:lnTo>
                      <a:pt x="1941" y="3328"/>
                    </a:lnTo>
                    <a:lnTo>
                      <a:pt x="1936" y="3322"/>
                    </a:lnTo>
                    <a:lnTo>
                      <a:pt x="1930" y="3316"/>
                    </a:lnTo>
                    <a:lnTo>
                      <a:pt x="1924" y="3312"/>
                    </a:lnTo>
                    <a:lnTo>
                      <a:pt x="1920" y="3310"/>
                    </a:lnTo>
                    <a:lnTo>
                      <a:pt x="1917" y="3310"/>
                    </a:lnTo>
                    <a:lnTo>
                      <a:pt x="1914" y="3309"/>
                    </a:lnTo>
                    <a:lnTo>
                      <a:pt x="1911" y="3310"/>
                    </a:lnTo>
                    <a:lnTo>
                      <a:pt x="1900" y="3315"/>
                    </a:lnTo>
                    <a:lnTo>
                      <a:pt x="1888" y="3322"/>
                    </a:lnTo>
                    <a:lnTo>
                      <a:pt x="1882" y="3324"/>
                    </a:lnTo>
                    <a:lnTo>
                      <a:pt x="1876" y="3328"/>
                    </a:lnTo>
                    <a:lnTo>
                      <a:pt x="1870" y="3329"/>
                    </a:lnTo>
                    <a:lnTo>
                      <a:pt x="1863" y="3330"/>
                    </a:lnTo>
                    <a:lnTo>
                      <a:pt x="1850" y="3329"/>
                    </a:lnTo>
                    <a:lnTo>
                      <a:pt x="1836" y="3327"/>
                    </a:lnTo>
                    <a:lnTo>
                      <a:pt x="1822" y="3322"/>
                    </a:lnTo>
                    <a:lnTo>
                      <a:pt x="1807" y="3315"/>
                    </a:lnTo>
                    <a:lnTo>
                      <a:pt x="1794" y="3306"/>
                    </a:lnTo>
                    <a:lnTo>
                      <a:pt x="1785" y="3298"/>
                    </a:lnTo>
                    <a:lnTo>
                      <a:pt x="1780" y="3293"/>
                    </a:lnTo>
                    <a:lnTo>
                      <a:pt x="1778" y="3289"/>
                    </a:lnTo>
                    <a:lnTo>
                      <a:pt x="1776" y="3284"/>
                    </a:lnTo>
                    <a:lnTo>
                      <a:pt x="1775" y="3279"/>
                    </a:lnTo>
                    <a:lnTo>
                      <a:pt x="1775" y="3273"/>
                    </a:lnTo>
                    <a:lnTo>
                      <a:pt x="1774" y="3268"/>
                    </a:lnTo>
                    <a:lnTo>
                      <a:pt x="1772" y="3264"/>
                    </a:lnTo>
                    <a:lnTo>
                      <a:pt x="1769" y="3260"/>
                    </a:lnTo>
                    <a:lnTo>
                      <a:pt x="1762" y="3253"/>
                    </a:lnTo>
                    <a:lnTo>
                      <a:pt x="1755" y="3248"/>
                    </a:lnTo>
                    <a:lnTo>
                      <a:pt x="1746" y="3242"/>
                    </a:lnTo>
                    <a:lnTo>
                      <a:pt x="1732" y="3234"/>
                    </a:lnTo>
                    <a:lnTo>
                      <a:pt x="1721" y="3227"/>
                    </a:lnTo>
                    <a:lnTo>
                      <a:pt x="1710" y="3221"/>
                    </a:lnTo>
                    <a:lnTo>
                      <a:pt x="1706" y="3218"/>
                    </a:lnTo>
                    <a:lnTo>
                      <a:pt x="1703" y="3216"/>
                    </a:lnTo>
                    <a:lnTo>
                      <a:pt x="1700" y="3211"/>
                    </a:lnTo>
                    <a:lnTo>
                      <a:pt x="1697" y="3208"/>
                    </a:lnTo>
                    <a:lnTo>
                      <a:pt x="1694" y="3198"/>
                    </a:lnTo>
                    <a:lnTo>
                      <a:pt x="1693" y="3189"/>
                    </a:lnTo>
                    <a:lnTo>
                      <a:pt x="1692" y="3179"/>
                    </a:lnTo>
                    <a:lnTo>
                      <a:pt x="1690" y="3172"/>
                    </a:lnTo>
                    <a:lnTo>
                      <a:pt x="1687" y="3169"/>
                    </a:lnTo>
                    <a:lnTo>
                      <a:pt x="1684" y="3166"/>
                    </a:lnTo>
                    <a:lnTo>
                      <a:pt x="1680" y="3164"/>
                    </a:lnTo>
                    <a:lnTo>
                      <a:pt x="1675" y="3163"/>
                    </a:lnTo>
                    <a:lnTo>
                      <a:pt x="1669" y="3161"/>
                    </a:lnTo>
                    <a:lnTo>
                      <a:pt x="1662" y="3158"/>
                    </a:lnTo>
                    <a:lnTo>
                      <a:pt x="1655" y="3154"/>
                    </a:lnTo>
                    <a:lnTo>
                      <a:pt x="1649" y="3150"/>
                    </a:lnTo>
                    <a:lnTo>
                      <a:pt x="1643" y="3145"/>
                    </a:lnTo>
                    <a:lnTo>
                      <a:pt x="1639" y="3140"/>
                    </a:lnTo>
                    <a:lnTo>
                      <a:pt x="1636" y="3134"/>
                    </a:lnTo>
                    <a:lnTo>
                      <a:pt x="1635" y="3128"/>
                    </a:lnTo>
                    <a:lnTo>
                      <a:pt x="1636" y="3122"/>
                    </a:lnTo>
                    <a:lnTo>
                      <a:pt x="1639" y="3116"/>
                    </a:lnTo>
                    <a:lnTo>
                      <a:pt x="1641" y="3110"/>
                    </a:lnTo>
                    <a:lnTo>
                      <a:pt x="1643" y="3104"/>
                    </a:lnTo>
                    <a:lnTo>
                      <a:pt x="1649" y="3094"/>
                    </a:lnTo>
                    <a:lnTo>
                      <a:pt x="1652" y="3084"/>
                    </a:lnTo>
                    <a:lnTo>
                      <a:pt x="1648" y="3075"/>
                    </a:lnTo>
                    <a:lnTo>
                      <a:pt x="1645" y="3063"/>
                    </a:lnTo>
                    <a:lnTo>
                      <a:pt x="1642" y="3056"/>
                    </a:lnTo>
                    <a:lnTo>
                      <a:pt x="1640" y="3047"/>
                    </a:lnTo>
                    <a:lnTo>
                      <a:pt x="1640" y="3038"/>
                    </a:lnTo>
                    <a:lnTo>
                      <a:pt x="1641" y="3027"/>
                    </a:lnTo>
                    <a:lnTo>
                      <a:pt x="1645" y="3007"/>
                    </a:lnTo>
                    <a:lnTo>
                      <a:pt x="1648" y="2995"/>
                    </a:lnTo>
                    <a:lnTo>
                      <a:pt x="1648" y="2990"/>
                    </a:lnTo>
                    <a:lnTo>
                      <a:pt x="1647" y="2987"/>
                    </a:lnTo>
                    <a:lnTo>
                      <a:pt x="1645" y="2982"/>
                    </a:lnTo>
                    <a:lnTo>
                      <a:pt x="1641" y="2978"/>
                    </a:lnTo>
                    <a:lnTo>
                      <a:pt x="1629" y="2969"/>
                    </a:lnTo>
                    <a:lnTo>
                      <a:pt x="1614" y="2958"/>
                    </a:lnTo>
                    <a:lnTo>
                      <a:pt x="1606" y="2953"/>
                    </a:lnTo>
                    <a:lnTo>
                      <a:pt x="1601" y="2949"/>
                    </a:lnTo>
                    <a:lnTo>
                      <a:pt x="1596" y="2944"/>
                    </a:lnTo>
                    <a:lnTo>
                      <a:pt x="1592" y="2940"/>
                    </a:lnTo>
                    <a:lnTo>
                      <a:pt x="1591" y="2937"/>
                    </a:lnTo>
                    <a:lnTo>
                      <a:pt x="1587" y="2934"/>
                    </a:lnTo>
                    <a:lnTo>
                      <a:pt x="1585" y="2933"/>
                    </a:lnTo>
                    <a:lnTo>
                      <a:pt x="1582" y="2932"/>
                    </a:lnTo>
                    <a:lnTo>
                      <a:pt x="1573" y="2932"/>
                    </a:lnTo>
                    <a:lnTo>
                      <a:pt x="1562" y="2932"/>
                    </a:lnTo>
                    <a:lnTo>
                      <a:pt x="1553" y="2931"/>
                    </a:lnTo>
                    <a:lnTo>
                      <a:pt x="1546" y="2930"/>
                    </a:lnTo>
                    <a:lnTo>
                      <a:pt x="1542" y="2930"/>
                    </a:lnTo>
                    <a:lnTo>
                      <a:pt x="1539" y="2930"/>
                    </a:lnTo>
                    <a:lnTo>
                      <a:pt x="1536" y="2932"/>
                    </a:lnTo>
                    <a:lnTo>
                      <a:pt x="1534" y="2936"/>
                    </a:lnTo>
                    <a:lnTo>
                      <a:pt x="1528" y="2943"/>
                    </a:lnTo>
                    <a:lnTo>
                      <a:pt x="1522" y="2947"/>
                    </a:lnTo>
                    <a:lnTo>
                      <a:pt x="1516" y="2950"/>
                    </a:lnTo>
                    <a:lnTo>
                      <a:pt x="1509" y="2951"/>
                    </a:lnTo>
                    <a:lnTo>
                      <a:pt x="1499" y="2950"/>
                    </a:lnTo>
                    <a:lnTo>
                      <a:pt x="1490" y="2949"/>
                    </a:lnTo>
                    <a:lnTo>
                      <a:pt x="1485" y="2949"/>
                    </a:lnTo>
                    <a:lnTo>
                      <a:pt x="1480" y="2949"/>
                    </a:lnTo>
                    <a:lnTo>
                      <a:pt x="1476" y="2950"/>
                    </a:lnTo>
                    <a:lnTo>
                      <a:pt x="1471" y="2952"/>
                    </a:lnTo>
                    <a:lnTo>
                      <a:pt x="1464" y="2958"/>
                    </a:lnTo>
                    <a:lnTo>
                      <a:pt x="1458" y="2963"/>
                    </a:lnTo>
                    <a:lnTo>
                      <a:pt x="1452" y="2964"/>
                    </a:lnTo>
                    <a:lnTo>
                      <a:pt x="1444" y="2964"/>
                    </a:lnTo>
                    <a:lnTo>
                      <a:pt x="1439" y="2963"/>
                    </a:lnTo>
                    <a:lnTo>
                      <a:pt x="1435" y="2959"/>
                    </a:lnTo>
                    <a:lnTo>
                      <a:pt x="1432" y="2955"/>
                    </a:lnTo>
                    <a:lnTo>
                      <a:pt x="1429" y="2949"/>
                    </a:lnTo>
                    <a:lnTo>
                      <a:pt x="1425" y="2937"/>
                    </a:lnTo>
                    <a:lnTo>
                      <a:pt x="1420" y="2926"/>
                    </a:lnTo>
                    <a:lnTo>
                      <a:pt x="1414" y="2918"/>
                    </a:lnTo>
                    <a:lnTo>
                      <a:pt x="1407" y="2906"/>
                    </a:lnTo>
                    <a:lnTo>
                      <a:pt x="1402" y="2899"/>
                    </a:lnTo>
                    <a:lnTo>
                      <a:pt x="1400" y="2890"/>
                    </a:lnTo>
                    <a:lnTo>
                      <a:pt x="1396" y="2880"/>
                    </a:lnTo>
                    <a:lnTo>
                      <a:pt x="1394" y="2867"/>
                    </a:lnTo>
                    <a:lnTo>
                      <a:pt x="1392" y="2854"/>
                    </a:lnTo>
                    <a:lnTo>
                      <a:pt x="1390" y="2842"/>
                    </a:lnTo>
                    <a:lnTo>
                      <a:pt x="1388" y="2832"/>
                    </a:lnTo>
                    <a:lnTo>
                      <a:pt x="1385" y="2825"/>
                    </a:lnTo>
                    <a:lnTo>
                      <a:pt x="1378" y="2812"/>
                    </a:lnTo>
                    <a:lnTo>
                      <a:pt x="1372" y="2805"/>
                    </a:lnTo>
                    <a:lnTo>
                      <a:pt x="1368" y="2796"/>
                    </a:lnTo>
                    <a:lnTo>
                      <a:pt x="1364" y="2788"/>
                    </a:lnTo>
                    <a:lnTo>
                      <a:pt x="1363" y="2779"/>
                    </a:lnTo>
                    <a:lnTo>
                      <a:pt x="1364" y="2770"/>
                    </a:lnTo>
                    <a:lnTo>
                      <a:pt x="1364" y="2767"/>
                    </a:lnTo>
                    <a:lnTo>
                      <a:pt x="1363" y="2763"/>
                    </a:lnTo>
                    <a:lnTo>
                      <a:pt x="1362" y="2760"/>
                    </a:lnTo>
                    <a:lnTo>
                      <a:pt x="1358" y="2755"/>
                    </a:lnTo>
                    <a:lnTo>
                      <a:pt x="1354" y="2751"/>
                    </a:lnTo>
                    <a:lnTo>
                      <a:pt x="1350" y="2748"/>
                    </a:lnTo>
                    <a:lnTo>
                      <a:pt x="1344" y="2744"/>
                    </a:lnTo>
                    <a:lnTo>
                      <a:pt x="1337" y="2741"/>
                    </a:lnTo>
                    <a:lnTo>
                      <a:pt x="1324" y="2737"/>
                    </a:lnTo>
                    <a:lnTo>
                      <a:pt x="1312" y="2732"/>
                    </a:lnTo>
                    <a:lnTo>
                      <a:pt x="1306" y="2729"/>
                    </a:lnTo>
                    <a:lnTo>
                      <a:pt x="1301" y="2725"/>
                    </a:lnTo>
                    <a:lnTo>
                      <a:pt x="1297" y="2722"/>
                    </a:lnTo>
                    <a:lnTo>
                      <a:pt x="1294" y="2717"/>
                    </a:lnTo>
                    <a:lnTo>
                      <a:pt x="1287" y="2707"/>
                    </a:lnTo>
                    <a:lnTo>
                      <a:pt x="1278" y="2698"/>
                    </a:lnTo>
                    <a:lnTo>
                      <a:pt x="1268" y="2690"/>
                    </a:lnTo>
                    <a:lnTo>
                      <a:pt x="1255" y="2684"/>
                    </a:lnTo>
                    <a:lnTo>
                      <a:pt x="1243" y="2678"/>
                    </a:lnTo>
                    <a:lnTo>
                      <a:pt x="1233" y="2672"/>
                    </a:lnTo>
                    <a:lnTo>
                      <a:pt x="1224" y="2666"/>
                    </a:lnTo>
                    <a:lnTo>
                      <a:pt x="1217" y="2659"/>
                    </a:lnTo>
                    <a:lnTo>
                      <a:pt x="1201" y="2643"/>
                    </a:lnTo>
                    <a:lnTo>
                      <a:pt x="1188" y="2634"/>
                    </a:lnTo>
                    <a:lnTo>
                      <a:pt x="1184" y="2630"/>
                    </a:lnTo>
                    <a:lnTo>
                      <a:pt x="1182" y="2628"/>
                    </a:lnTo>
                    <a:lnTo>
                      <a:pt x="1184" y="2622"/>
                    </a:lnTo>
                    <a:lnTo>
                      <a:pt x="1190" y="2615"/>
                    </a:lnTo>
                    <a:lnTo>
                      <a:pt x="1196" y="2606"/>
                    </a:lnTo>
                    <a:lnTo>
                      <a:pt x="1199" y="2600"/>
                    </a:lnTo>
                    <a:lnTo>
                      <a:pt x="1199" y="2599"/>
                    </a:lnTo>
                    <a:lnTo>
                      <a:pt x="1199" y="2597"/>
                    </a:lnTo>
                    <a:lnTo>
                      <a:pt x="1196" y="2596"/>
                    </a:lnTo>
                    <a:lnTo>
                      <a:pt x="1194" y="2596"/>
                    </a:lnTo>
                    <a:lnTo>
                      <a:pt x="1186" y="2593"/>
                    </a:lnTo>
                    <a:lnTo>
                      <a:pt x="1175" y="2592"/>
                    </a:lnTo>
                    <a:lnTo>
                      <a:pt x="1170" y="2591"/>
                    </a:lnTo>
                    <a:lnTo>
                      <a:pt x="1167" y="2588"/>
                    </a:lnTo>
                    <a:lnTo>
                      <a:pt x="1165" y="2587"/>
                    </a:lnTo>
                    <a:lnTo>
                      <a:pt x="1165" y="2585"/>
                    </a:lnTo>
                    <a:lnTo>
                      <a:pt x="1165" y="2584"/>
                    </a:lnTo>
                    <a:lnTo>
                      <a:pt x="1167" y="2581"/>
                    </a:lnTo>
                    <a:lnTo>
                      <a:pt x="1168" y="2577"/>
                    </a:lnTo>
                    <a:lnTo>
                      <a:pt x="1169" y="2571"/>
                    </a:lnTo>
                    <a:lnTo>
                      <a:pt x="1168" y="2564"/>
                    </a:lnTo>
                    <a:lnTo>
                      <a:pt x="1167" y="2556"/>
                    </a:lnTo>
                    <a:lnTo>
                      <a:pt x="1164" y="2550"/>
                    </a:lnTo>
                    <a:lnTo>
                      <a:pt x="1162" y="2543"/>
                    </a:lnTo>
                    <a:lnTo>
                      <a:pt x="1158" y="2539"/>
                    </a:lnTo>
                    <a:lnTo>
                      <a:pt x="1154" y="2534"/>
                    </a:lnTo>
                    <a:lnTo>
                      <a:pt x="1145" y="2528"/>
                    </a:lnTo>
                    <a:lnTo>
                      <a:pt x="1137" y="2520"/>
                    </a:lnTo>
                    <a:lnTo>
                      <a:pt x="1127" y="2511"/>
                    </a:lnTo>
                    <a:lnTo>
                      <a:pt x="1118" y="2503"/>
                    </a:lnTo>
                    <a:lnTo>
                      <a:pt x="1106" y="2493"/>
                    </a:lnTo>
                    <a:lnTo>
                      <a:pt x="1094" y="2483"/>
                    </a:lnTo>
                    <a:lnTo>
                      <a:pt x="1082" y="2473"/>
                    </a:lnTo>
                    <a:lnTo>
                      <a:pt x="1074" y="2467"/>
                    </a:lnTo>
                    <a:lnTo>
                      <a:pt x="1058" y="2459"/>
                    </a:lnTo>
                    <a:lnTo>
                      <a:pt x="1045" y="2452"/>
                    </a:lnTo>
                    <a:lnTo>
                      <a:pt x="1042" y="2451"/>
                    </a:lnTo>
                    <a:lnTo>
                      <a:pt x="1039" y="2449"/>
                    </a:lnTo>
                    <a:lnTo>
                      <a:pt x="1038" y="2447"/>
                    </a:lnTo>
                    <a:lnTo>
                      <a:pt x="1038" y="2445"/>
                    </a:lnTo>
                    <a:lnTo>
                      <a:pt x="1038" y="2441"/>
                    </a:lnTo>
                    <a:lnTo>
                      <a:pt x="1039" y="2438"/>
                    </a:lnTo>
                    <a:lnTo>
                      <a:pt x="1041" y="2435"/>
                    </a:lnTo>
                    <a:lnTo>
                      <a:pt x="1044" y="2432"/>
                    </a:lnTo>
                    <a:lnTo>
                      <a:pt x="1047" y="2428"/>
                    </a:lnTo>
                    <a:lnTo>
                      <a:pt x="1048" y="2423"/>
                    </a:lnTo>
                    <a:lnTo>
                      <a:pt x="1048" y="2419"/>
                    </a:lnTo>
                    <a:lnTo>
                      <a:pt x="1047" y="2414"/>
                    </a:lnTo>
                    <a:lnTo>
                      <a:pt x="1042" y="2405"/>
                    </a:lnTo>
                    <a:lnTo>
                      <a:pt x="1036" y="2397"/>
                    </a:lnTo>
                    <a:lnTo>
                      <a:pt x="1032" y="2392"/>
                    </a:lnTo>
                    <a:lnTo>
                      <a:pt x="1030" y="2389"/>
                    </a:lnTo>
                    <a:lnTo>
                      <a:pt x="1029" y="2384"/>
                    </a:lnTo>
                    <a:lnTo>
                      <a:pt x="1028" y="2379"/>
                    </a:lnTo>
                    <a:lnTo>
                      <a:pt x="1026" y="2375"/>
                    </a:lnTo>
                    <a:lnTo>
                      <a:pt x="1028" y="2369"/>
                    </a:lnTo>
                    <a:lnTo>
                      <a:pt x="1030" y="2361"/>
                    </a:lnTo>
                    <a:lnTo>
                      <a:pt x="1032" y="2354"/>
                    </a:lnTo>
                    <a:lnTo>
                      <a:pt x="1036" y="2347"/>
                    </a:lnTo>
                    <a:lnTo>
                      <a:pt x="1037" y="2341"/>
                    </a:lnTo>
                    <a:lnTo>
                      <a:pt x="1037" y="2335"/>
                    </a:lnTo>
                    <a:lnTo>
                      <a:pt x="1036" y="2332"/>
                    </a:lnTo>
                    <a:lnTo>
                      <a:pt x="1032" y="2328"/>
                    </a:lnTo>
                    <a:lnTo>
                      <a:pt x="1029" y="2325"/>
                    </a:lnTo>
                    <a:lnTo>
                      <a:pt x="1024" y="2322"/>
                    </a:lnTo>
                    <a:lnTo>
                      <a:pt x="1018" y="2321"/>
                    </a:lnTo>
                    <a:lnTo>
                      <a:pt x="1006" y="2317"/>
                    </a:lnTo>
                    <a:lnTo>
                      <a:pt x="994" y="2315"/>
                    </a:lnTo>
                    <a:lnTo>
                      <a:pt x="990" y="2313"/>
                    </a:lnTo>
                    <a:lnTo>
                      <a:pt x="984" y="2310"/>
                    </a:lnTo>
                    <a:lnTo>
                      <a:pt x="978" y="2306"/>
                    </a:lnTo>
                    <a:lnTo>
                      <a:pt x="972" y="2301"/>
                    </a:lnTo>
                    <a:lnTo>
                      <a:pt x="957" y="2291"/>
                    </a:lnTo>
                    <a:lnTo>
                      <a:pt x="944" y="2283"/>
                    </a:lnTo>
                    <a:lnTo>
                      <a:pt x="932" y="2276"/>
                    </a:lnTo>
                    <a:lnTo>
                      <a:pt x="922" y="2269"/>
                    </a:lnTo>
                    <a:lnTo>
                      <a:pt x="911" y="2262"/>
                    </a:lnTo>
                    <a:lnTo>
                      <a:pt x="899" y="2253"/>
                    </a:lnTo>
                    <a:lnTo>
                      <a:pt x="887" y="2246"/>
                    </a:lnTo>
                    <a:lnTo>
                      <a:pt x="880" y="2241"/>
                    </a:lnTo>
                    <a:lnTo>
                      <a:pt x="874" y="2240"/>
                    </a:lnTo>
                    <a:lnTo>
                      <a:pt x="867" y="2240"/>
                    </a:lnTo>
                    <a:lnTo>
                      <a:pt x="864" y="2240"/>
                    </a:lnTo>
                    <a:lnTo>
                      <a:pt x="860" y="2241"/>
                    </a:lnTo>
                    <a:lnTo>
                      <a:pt x="858" y="2244"/>
                    </a:lnTo>
                    <a:lnTo>
                      <a:pt x="855" y="2246"/>
                    </a:lnTo>
                    <a:lnTo>
                      <a:pt x="853" y="2250"/>
                    </a:lnTo>
                    <a:lnTo>
                      <a:pt x="850" y="2252"/>
                    </a:lnTo>
                    <a:lnTo>
                      <a:pt x="848" y="2253"/>
                    </a:lnTo>
                    <a:lnTo>
                      <a:pt x="846" y="2253"/>
                    </a:lnTo>
                    <a:lnTo>
                      <a:pt x="840" y="2251"/>
                    </a:lnTo>
                    <a:lnTo>
                      <a:pt x="831" y="2245"/>
                    </a:lnTo>
                    <a:lnTo>
                      <a:pt x="817" y="2233"/>
                    </a:lnTo>
                    <a:lnTo>
                      <a:pt x="809" y="2227"/>
                    </a:lnTo>
                    <a:lnTo>
                      <a:pt x="805" y="2227"/>
                    </a:lnTo>
                    <a:lnTo>
                      <a:pt x="804" y="2228"/>
                    </a:lnTo>
                    <a:lnTo>
                      <a:pt x="803" y="2233"/>
                    </a:lnTo>
                    <a:lnTo>
                      <a:pt x="801" y="2241"/>
                    </a:lnTo>
                    <a:lnTo>
                      <a:pt x="797" y="2257"/>
                    </a:lnTo>
                    <a:lnTo>
                      <a:pt x="791" y="2270"/>
                    </a:lnTo>
                    <a:lnTo>
                      <a:pt x="787" y="2278"/>
                    </a:lnTo>
                    <a:lnTo>
                      <a:pt x="783" y="2289"/>
                    </a:lnTo>
                    <a:lnTo>
                      <a:pt x="776" y="2300"/>
                    </a:lnTo>
                    <a:lnTo>
                      <a:pt x="768" y="2310"/>
                    </a:lnTo>
                    <a:lnTo>
                      <a:pt x="765" y="2315"/>
                    </a:lnTo>
                    <a:lnTo>
                      <a:pt x="761" y="2317"/>
                    </a:lnTo>
                    <a:lnTo>
                      <a:pt x="758" y="2319"/>
                    </a:lnTo>
                    <a:lnTo>
                      <a:pt x="755" y="2320"/>
                    </a:lnTo>
                    <a:lnTo>
                      <a:pt x="749" y="2320"/>
                    </a:lnTo>
                    <a:lnTo>
                      <a:pt x="743" y="2319"/>
                    </a:lnTo>
                    <a:lnTo>
                      <a:pt x="730" y="2317"/>
                    </a:lnTo>
                    <a:lnTo>
                      <a:pt x="717" y="2317"/>
                    </a:lnTo>
                    <a:lnTo>
                      <a:pt x="715" y="2319"/>
                    </a:lnTo>
                    <a:lnTo>
                      <a:pt x="714" y="2320"/>
                    </a:lnTo>
                    <a:lnTo>
                      <a:pt x="714" y="2322"/>
                    </a:lnTo>
                    <a:lnTo>
                      <a:pt x="714" y="2325"/>
                    </a:lnTo>
                    <a:lnTo>
                      <a:pt x="716" y="2332"/>
                    </a:lnTo>
                    <a:lnTo>
                      <a:pt x="720" y="2340"/>
                    </a:lnTo>
                    <a:lnTo>
                      <a:pt x="721" y="2345"/>
                    </a:lnTo>
                    <a:lnTo>
                      <a:pt x="722" y="2350"/>
                    </a:lnTo>
                    <a:lnTo>
                      <a:pt x="722" y="2353"/>
                    </a:lnTo>
                    <a:lnTo>
                      <a:pt x="722" y="2357"/>
                    </a:lnTo>
                    <a:lnTo>
                      <a:pt x="720" y="2360"/>
                    </a:lnTo>
                    <a:lnTo>
                      <a:pt x="716" y="2363"/>
                    </a:lnTo>
                    <a:lnTo>
                      <a:pt x="710" y="2366"/>
                    </a:lnTo>
                    <a:lnTo>
                      <a:pt x="703" y="2367"/>
                    </a:lnTo>
                    <a:lnTo>
                      <a:pt x="695" y="2369"/>
                    </a:lnTo>
                    <a:lnTo>
                      <a:pt x="686" y="2369"/>
                    </a:lnTo>
                    <a:lnTo>
                      <a:pt x="678" y="2366"/>
                    </a:lnTo>
                    <a:lnTo>
                      <a:pt x="671" y="2364"/>
                    </a:lnTo>
                    <a:lnTo>
                      <a:pt x="664" y="2360"/>
                    </a:lnTo>
                    <a:lnTo>
                      <a:pt x="658" y="2356"/>
                    </a:lnTo>
                    <a:lnTo>
                      <a:pt x="653" y="2351"/>
                    </a:lnTo>
                    <a:lnTo>
                      <a:pt x="650" y="2345"/>
                    </a:lnTo>
                    <a:lnTo>
                      <a:pt x="647" y="2339"/>
                    </a:lnTo>
                    <a:lnTo>
                      <a:pt x="646" y="2331"/>
                    </a:lnTo>
                    <a:lnTo>
                      <a:pt x="646" y="2321"/>
                    </a:lnTo>
                    <a:lnTo>
                      <a:pt x="646" y="2312"/>
                    </a:lnTo>
                    <a:lnTo>
                      <a:pt x="647" y="2293"/>
                    </a:lnTo>
                    <a:lnTo>
                      <a:pt x="647" y="2275"/>
                    </a:lnTo>
                    <a:lnTo>
                      <a:pt x="647" y="2268"/>
                    </a:lnTo>
                    <a:lnTo>
                      <a:pt x="646" y="2260"/>
                    </a:lnTo>
                    <a:lnTo>
                      <a:pt x="644" y="2254"/>
                    </a:lnTo>
                    <a:lnTo>
                      <a:pt x="641" y="2249"/>
                    </a:lnTo>
                    <a:lnTo>
                      <a:pt x="638" y="2244"/>
                    </a:lnTo>
                    <a:lnTo>
                      <a:pt x="634" y="2239"/>
                    </a:lnTo>
                    <a:lnTo>
                      <a:pt x="629" y="2235"/>
                    </a:lnTo>
                    <a:lnTo>
                      <a:pt x="625" y="2233"/>
                    </a:lnTo>
                    <a:lnTo>
                      <a:pt x="615" y="2228"/>
                    </a:lnTo>
                    <a:lnTo>
                      <a:pt x="606" y="2222"/>
                    </a:lnTo>
                    <a:lnTo>
                      <a:pt x="597" y="2215"/>
                    </a:lnTo>
                    <a:lnTo>
                      <a:pt x="588" y="2206"/>
                    </a:lnTo>
                    <a:lnTo>
                      <a:pt x="578" y="2193"/>
                    </a:lnTo>
                    <a:lnTo>
                      <a:pt x="568" y="2178"/>
                    </a:lnTo>
                    <a:lnTo>
                      <a:pt x="557" y="2165"/>
                    </a:lnTo>
                    <a:lnTo>
                      <a:pt x="547" y="2155"/>
                    </a:lnTo>
                    <a:lnTo>
                      <a:pt x="544" y="2151"/>
                    </a:lnTo>
                    <a:lnTo>
                      <a:pt x="541" y="2146"/>
                    </a:lnTo>
                    <a:lnTo>
                      <a:pt x="539" y="2142"/>
                    </a:lnTo>
                    <a:lnTo>
                      <a:pt x="538" y="2137"/>
                    </a:lnTo>
                    <a:lnTo>
                      <a:pt x="537" y="2132"/>
                    </a:lnTo>
                    <a:lnTo>
                      <a:pt x="534" y="2127"/>
                    </a:lnTo>
                    <a:lnTo>
                      <a:pt x="532" y="2123"/>
                    </a:lnTo>
                    <a:lnTo>
                      <a:pt x="527" y="2119"/>
                    </a:lnTo>
                    <a:lnTo>
                      <a:pt x="518" y="2114"/>
                    </a:lnTo>
                    <a:lnTo>
                      <a:pt x="505" y="2107"/>
                    </a:lnTo>
                    <a:lnTo>
                      <a:pt x="496" y="2104"/>
                    </a:lnTo>
                    <a:lnTo>
                      <a:pt x="488" y="2099"/>
                    </a:lnTo>
                    <a:lnTo>
                      <a:pt x="481" y="2094"/>
                    </a:lnTo>
                    <a:lnTo>
                      <a:pt x="472" y="2087"/>
                    </a:lnTo>
                    <a:lnTo>
                      <a:pt x="457" y="2073"/>
                    </a:lnTo>
                    <a:lnTo>
                      <a:pt x="440" y="2057"/>
                    </a:lnTo>
                    <a:lnTo>
                      <a:pt x="425" y="2041"/>
                    </a:lnTo>
                    <a:lnTo>
                      <a:pt x="413" y="2026"/>
                    </a:lnTo>
                    <a:lnTo>
                      <a:pt x="407" y="2022"/>
                    </a:lnTo>
                    <a:lnTo>
                      <a:pt x="400" y="2017"/>
                    </a:lnTo>
                    <a:lnTo>
                      <a:pt x="392" y="2014"/>
                    </a:lnTo>
                    <a:lnTo>
                      <a:pt x="383" y="2012"/>
                    </a:lnTo>
                    <a:lnTo>
                      <a:pt x="376" y="2010"/>
                    </a:lnTo>
                    <a:lnTo>
                      <a:pt x="369" y="2007"/>
                    </a:lnTo>
                    <a:lnTo>
                      <a:pt x="362" y="2005"/>
                    </a:lnTo>
                    <a:lnTo>
                      <a:pt x="357" y="2003"/>
                    </a:lnTo>
                    <a:lnTo>
                      <a:pt x="352" y="1998"/>
                    </a:lnTo>
                    <a:lnTo>
                      <a:pt x="349" y="1993"/>
                    </a:lnTo>
                    <a:lnTo>
                      <a:pt x="345" y="1986"/>
                    </a:lnTo>
                    <a:lnTo>
                      <a:pt x="342" y="1980"/>
                    </a:lnTo>
                    <a:lnTo>
                      <a:pt x="338" y="1972"/>
                    </a:lnTo>
                    <a:lnTo>
                      <a:pt x="336" y="1964"/>
                    </a:lnTo>
                    <a:lnTo>
                      <a:pt x="335" y="1956"/>
                    </a:lnTo>
                    <a:lnTo>
                      <a:pt x="335" y="1949"/>
                    </a:lnTo>
                    <a:lnTo>
                      <a:pt x="335" y="1934"/>
                    </a:lnTo>
                    <a:lnTo>
                      <a:pt x="335" y="1917"/>
                    </a:lnTo>
                    <a:lnTo>
                      <a:pt x="335" y="1909"/>
                    </a:lnTo>
                    <a:lnTo>
                      <a:pt x="332" y="1899"/>
                    </a:lnTo>
                    <a:lnTo>
                      <a:pt x="330" y="1890"/>
                    </a:lnTo>
                    <a:lnTo>
                      <a:pt x="326" y="1880"/>
                    </a:lnTo>
                    <a:lnTo>
                      <a:pt x="317" y="1861"/>
                    </a:lnTo>
                    <a:lnTo>
                      <a:pt x="306" y="1844"/>
                    </a:lnTo>
                    <a:lnTo>
                      <a:pt x="296" y="1829"/>
                    </a:lnTo>
                    <a:lnTo>
                      <a:pt x="287" y="1814"/>
                    </a:lnTo>
                    <a:lnTo>
                      <a:pt x="282" y="1808"/>
                    </a:lnTo>
                    <a:lnTo>
                      <a:pt x="277" y="1803"/>
                    </a:lnTo>
                    <a:lnTo>
                      <a:pt x="273" y="1800"/>
                    </a:lnTo>
                    <a:lnTo>
                      <a:pt x="267" y="1799"/>
                    </a:lnTo>
                    <a:lnTo>
                      <a:pt x="256" y="1799"/>
                    </a:lnTo>
                    <a:lnTo>
                      <a:pt x="247" y="1800"/>
                    </a:lnTo>
                    <a:lnTo>
                      <a:pt x="242" y="1799"/>
                    </a:lnTo>
                    <a:lnTo>
                      <a:pt x="237" y="1798"/>
                    </a:lnTo>
                    <a:lnTo>
                      <a:pt x="232" y="1795"/>
                    </a:lnTo>
                    <a:lnTo>
                      <a:pt x="226" y="1790"/>
                    </a:lnTo>
                    <a:lnTo>
                      <a:pt x="222" y="1784"/>
                    </a:lnTo>
                    <a:lnTo>
                      <a:pt x="217" y="1779"/>
                    </a:lnTo>
                    <a:lnTo>
                      <a:pt x="213" y="1773"/>
                    </a:lnTo>
                    <a:lnTo>
                      <a:pt x="210" y="1767"/>
                    </a:lnTo>
                    <a:lnTo>
                      <a:pt x="200" y="1759"/>
                    </a:lnTo>
                    <a:lnTo>
                      <a:pt x="191" y="1752"/>
                    </a:lnTo>
                    <a:lnTo>
                      <a:pt x="189" y="1741"/>
                    </a:lnTo>
                    <a:lnTo>
                      <a:pt x="188" y="1735"/>
                    </a:lnTo>
                    <a:lnTo>
                      <a:pt x="185" y="1734"/>
                    </a:lnTo>
                    <a:lnTo>
                      <a:pt x="182" y="1733"/>
                    </a:lnTo>
                    <a:lnTo>
                      <a:pt x="179" y="1733"/>
                    </a:lnTo>
                    <a:lnTo>
                      <a:pt x="174" y="1733"/>
                    </a:lnTo>
                    <a:lnTo>
                      <a:pt x="166" y="1734"/>
                    </a:lnTo>
                    <a:lnTo>
                      <a:pt x="157" y="1735"/>
                    </a:lnTo>
                    <a:lnTo>
                      <a:pt x="151" y="1736"/>
                    </a:lnTo>
                    <a:lnTo>
                      <a:pt x="148" y="1739"/>
                    </a:lnTo>
                    <a:lnTo>
                      <a:pt x="147" y="1742"/>
                    </a:lnTo>
                    <a:lnTo>
                      <a:pt x="148" y="1749"/>
                    </a:lnTo>
                    <a:lnTo>
                      <a:pt x="148" y="1753"/>
                    </a:lnTo>
                    <a:lnTo>
                      <a:pt x="147" y="1756"/>
                    </a:lnTo>
                    <a:lnTo>
                      <a:pt x="145" y="1759"/>
                    </a:lnTo>
                    <a:lnTo>
                      <a:pt x="144" y="1760"/>
                    </a:lnTo>
                    <a:lnTo>
                      <a:pt x="140" y="1761"/>
                    </a:lnTo>
                    <a:lnTo>
                      <a:pt x="132" y="1760"/>
                    </a:lnTo>
                    <a:lnTo>
                      <a:pt x="125" y="1758"/>
                    </a:lnTo>
                    <a:lnTo>
                      <a:pt x="118" y="1755"/>
                    </a:lnTo>
                    <a:lnTo>
                      <a:pt x="115" y="1753"/>
                    </a:lnTo>
                    <a:lnTo>
                      <a:pt x="112" y="1751"/>
                    </a:lnTo>
                    <a:lnTo>
                      <a:pt x="110" y="1748"/>
                    </a:lnTo>
                    <a:lnTo>
                      <a:pt x="109" y="1743"/>
                    </a:lnTo>
                    <a:lnTo>
                      <a:pt x="107" y="1736"/>
                    </a:lnTo>
                    <a:lnTo>
                      <a:pt x="104" y="1730"/>
                    </a:lnTo>
                    <a:lnTo>
                      <a:pt x="100" y="1728"/>
                    </a:lnTo>
                    <a:lnTo>
                      <a:pt x="98" y="1726"/>
                    </a:lnTo>
                    <a:lnTo>
                      <a:pt x="93" y="1724"/>
                    </a:lnTo>
                    <a:lnTo>
                      <a:pt x="88" y="1723"/>
                    </a:lnTo>
                    <a:lnTo>
                      <a:pt x="82" y="1722"/>
                    </a:lnTo>
                    <a:lnTo>
                      <a:pt x="77" y="1721"/>
                    </a:lnTo>
                    <a:lnTo>
                      <a:pt x="71" y="1718"/>
                    </a:lnTo>
                    <a:lnTo>
                      <a:pt x="63" y="1716"/>
                    </a:lnTo>
                    <a:lnTo>
                      <a:pt x="59" y="1711"/>
                    </a:lnTo>
                    <a:lnTo>
                      <a:pt x="54" y="1705"/>
                    </a:lnTo>
                    <a:lnTo>
                      <a:pt x="49" y="1698"/>
                    </a:lnTo>
                    <a:lnTo>
                      <a:pt x="47" y="1689"/>
                    </a:lnTo>
                    <a:lnTo>
                      <a:pt x="44" y="1667"/>
                    </a:lnTo>
                    <a:lnTo>
                      <a:pt x="44" y="1646"/>
                    </a:lnTo>
                    <a:lnTo>
                      <a:pt x="46" y="1626"/>
                    </a:lnTo>
                    <a:lnTo>
                      <a:pt x="44" y="1608"/>
                    </a:lnTo>
                    <a:lnTo>
                      <a:pt x="41" y="1597"/>
                    </a:lnTo>
                    <a:lnTo>
                      <a:pt x="36" y="1587"/>
                    </a:lnTo>
                    <a:lnTo>
                      <a:pt x="34" y="1577"/>
                    </a:lnTo>
                    <a:lnTo>
                      <a:pt x="33" y="1570"/>
                    </a:lnTo>
                    <a:lnTo>
                      <a:pt x="30" y="1567"/>
                    </a:lnTo>
                    <a:lnTo>
                      <a:pt x="29" y="1565"/>
                    </a:lnTo>
                    <a:lnTo>
                      <a:pt x="28" y="1564"/>
                    </a:lnTo>
                    <a:lnTo>
                      <a:pt x="25" y="1563"/>
                    </a:lnTo>
                    <a:lnTo>
                      <a:pt x="21" y="1563"/>
                    </a:lnTo>
                    <a:lnTo>
                      <a:pt x="16" y="1562"/>
                    </a:lnTo>
                    <a:lnTo>
                      <a:pt x="11" y="1559"/>
                    </a:lnTo>
                    <a:lnTo>
                      <a:pt x="8" y="1556"/>
                    </a:lnTo>
                    <a:lnTo>
                      <a:pt x="5" y="1552"/>
                    </a:lnTo>
                    <a:lnTo>
                      <a:pt x="4" y="1546"/>
                    </a:lnTo>
                    <a:lnTo>
                      <a:pt x="4" y="1538"/>
                    </a:lnTo>
                    <a:lnTo>
                      <a:pt x="6" y="1528"/>
                    </a:lnTo>
                    <a:lnTo>
                      <a:pt x="10" y="1522"/>
                    </a:lnTo>
                    <a:lnTo>
                      <a:pt x="14" y="1516"/>
                    </a:lnTo>
                    <a:lnTo>
                      <a:pt x="16" y="1513"/>
                    </a:lnTo>
                    <a:lnTo>
                      <a:pt x="17" y="1509"/>
                    </a:lnTo>
                    <a:lnTo>
                      <a:pt x="17" y="1507"/>
                    </a:lnTo>
                    <a:lnTo>
                      <a:pt x="17" y="1503"/>
                    </a:lnTo>
                    <a:lnTo>
                      <a:pt x="15" y="1495"/>
                    </a:lnTo>
                    <a:lnTo>
                      <a:pt x="14" y="1487"/>
                    </a:lnTo>
                    <a:lnTo>
                      <a:pt x="14" y="1480"/>
                    </a:lnTo>
                    <a:lnTo>
                      <a:pt x="14" y="1472"/>
                    </a:lnTo>
                    <a:lnTo>
                      <a:pt x="16" y="1468"/>
                    </a:lnTo>
                    <a:lnTo>
                      <a:pt x="18" y="1463"/>
                    </a:lnTo>
                    <a:lnTo>
                      <a:pt x="23" y="1458"/>
                    </a:lnTo>
                    <a:lnTo>
                      <a:pt x="28" y="1456"/>
                    </a:lnTo>
                    <a:lnTo>
                      <a:pt x="42" y="1451"/>
                    </a:lnTo>
                    <a:lnTo>
                      <a:pt x="54" y="1446"/>
                    </a:lnTo>
                    <a:lnTo>
                      <a:pt x="58" y="1444"/>
                    </a:lnTo>
                    <a:lnTo>
                      <a:pt x="61" y="1440"/>
                    </a:lnTo>
                    <a:lnTo>
                      <a:pt x="62" y="1437"/>
                    </a:lnTo>
                    <a:lnTo>
                      <a:pt x="62" y="1430"/>
                    </a:lnTo>
                    <a:lnTo>
                      <a:pt x="58" y="1418"/>
                    </a:lnTo>
                    <a:lnTo>
                      <a:pt x="52" y="1406"/>
                    </a:lnTo>
                    <a:lnTo>
                      <a:pt x="48" y="1399"/>
                    </a:lnTo>
                    <a:lnTo>
                      <a:pt x="44" y="1390"/>
                    </a:lnTo>
                    <a:lnTo>
                      <a:pt x="42" y="1382"/>
                    </a:lnTo>
                    <a:lnTo>
                      <a:pt x="40" y="1371"/>
                    </a:lnTo>
                    <a:lnTo>
                      <a:pt x="37" y="1361"/>
                    </a:lnTo>
                    <a:lnTo>
                      <a:pt x="36" y="1350"/>
                    </a:lnTo>
                    <a:lnTo>
                      <a:pt x="35" y="1340"/>
                    </a:lnTo>
                    <a:lnTo>
                      <a:pt x="35" y="1332"/>
                    </a:lnTo>
                    <a:lnTo>
                      <a:pt x="36" y="1324"/>
                    </a:lnTo>
                    <a:lnTo>
                      <a:pt x="39" y="1318"/>
                    </a:lnTo>
                    <a:lnTo>
                      <a:pt x="41" y="1316"/>
                    </a:lnTo>
                    <a:lnTo>
                      <a:pt x="43" y="1314"/>
                    </a:lnTo>
                    <a:lnTo>
                      <a:pt x="47" y="1312"/>
                    </a:lnTo>
                    <a:lnTo>
                      <a:pt x="49" y="1312"/>
                    </a:lnTo>
                    <a:lnTo>
                      <a:pt x="63" y="1307"/>
                    </a:lnTo>
                    <a:lnTo>
                      <a:pt x="75" y="1302"/>
                    </a:lnTo>
                    <a:lnTo>
                      <a:pt x="79" y="1300"/>
                    </a:lnTo>
                    <a:lnTo>
                      <a:pt x="82" y="1298"/>
                    </a:lnTo>
                    <a:lnTo>
                      <a:pt x="84" y="1294"/>
                    </a:lnTo>
                    <a:lnTo>
                      <a:pt x="82" y="1292"/>
                    </a:lnTo>
                    <a:lnTo>
                      <a:pt x="75" y="1286"/>
                    </a:lnTo>
                    <a:lnTo>
                      <a:pt x="66" y="1279"/>
                    </a:lnTo>
                    <a:lnTo>
                      <a:pt x="60" y="1274"/>
                    </a:lnTo>
                    <a:lnTo>
                      <a:pt x="54" y="1268"/>
                    </a:lnTo>
                    <a:lnTo>
                      <a:pt x="48" y="1262"/>
                    </a:lnTo>
                    <a:lnTo>
                      <a:pt x="43" y="1254"/>
                    </a:lnTo>
                    <a:lnTo>
                      <a:pt x="34" y="1236"/>
                    </a:lnTo>
                    <a:lnTo>
                      <a:pt x="28" y="1220"/>
                    </a:lnTo>
                    <a:lnTo>
                      <a:pt x="25" y="1212"/>
                    </a:lnTo>
                    <a:lnTo>
                      <a:pt x="23" y="1206"/>
                    </a:lnTo>
                    <a:lnTo>
                      <a:pt x="19" y="1200"/>
                    </a:lnTo>
                    <a:lnTo>
                      <a:pt x="16" y="1195"/>
                    </a:lnTo>
                    <a:lnTo>
                      <a:pt x="9" y="1188"/>
                    </a:lnTo>
                    <a:lnTo>
                      <a:pt x="3" y="1179"/>
                    </a:lnTo>
                    <a:lnTo>
                      <a:pt x="0" y="1173"/>
                    </a:lnTo>
                    <a:lnTo>
                      <a:pt x="0" y="1167"/>
                    </a:lnTo>
                    <a:lnTo>
                      <a:pt x="3" y="1161"/>
                    </a:lnTo>
                    <a:lnTo>
                      <a:pt x="6" y="1153"/>
                    </a:lnTo>
                    <a:lnTo>
                      <a:pt x="10" y="1144"/>
                    </a:lnTo>
                    <a:lnTo>
                      <a:pt x="14" y="1137"/>
                    </a:lnTo>
                    <a:lnTo>
                      <a:pt x="19" y="1134"/>
                    </a:lnTo>
                    <a:lnTo>
                      <a:pt x="24" y="1131"/>
                    </a:lnTo>
                    <a:lnTo>
                      <a:pt x="27" y="1129"/>
                    </a:lnTo>
                    <a:lnTo>
                      <a:pt x="29" y="1127"/>
                    </a:lnTo>
                    <a:lnTo>
                      <a:pt x="31" y="1122"/>
                    </a:lnTo>
                    <a:lnTo>
                      <a:pt x="33" y="1117"/>
                    </a:lnTo>
                    <a:lnTo>
                      <a:pt x="36" y="1103"/>
                    </a:lnTo>
                    <a:lnTo>
                      <a:pt x="39" y="1090"/>
                    </a:lnTo>
                    <a:lnTo>
                      <a:pt x="40" y="1084"/>
                    </a:lnTo>
                    <a:lnTo>
                      <a:pt x="41" y="1078"/>
                    </a:lnTo>
                    <a:lnTo>
                      <a:pt x="41" y="1071"/>
                    </a:lnTo>
                    <a:lnTo>
                      <a:pt x="40" y="1064"/>
                    </a:lnTo>
                    <a:lnTo>
                      <a:pt x="36" y="1046"/>
                    </a:lnTo>
                    <a:lnTo>
                      <a:pt x="35" y="1028"/>
                    </a:lnTo>
                    <a:lnTo>
                      <a:pt x="35" y="1020"/>
                    </a:lnTo>
                    <a:lnTo>
                      <a:pt x="36" y="1011"/>
                    </a:lnTo>
                    <a:lnTo>
                      <a:pt x="40" y="1005"/>
                    </a:lnTo>
                    <a:lnTo>
                      <a:pt x="44" y="999"/>
                    </a:lnTo>
                    <a:lnTo>
                      <a:pt x="50" y="997"/>
                    </a:lnTo>
                    <a:lnTo>
                      <a:pt x="58" y="995"/>
                    </a:lnTo>
                    <a:lnTo>
                      <a:pt x="65" y="995"/>
                    </a:lnTo>
                    <a:lnTo>
                      <a:pt x="73" y="993"/>
                    </a:lnTo>
                    <a:lnTo>
                      <a:pt x="80" y="993"/>
                    </a:lnTo>
                    <a:lnTo>
                      <a:pt x="90" y="993"/>
                    </a:lnTo>
                    <a:lnTo>
                      <a:pt x="98" y="992"/>
                    </a:lnTo>
                    <a:lnTo>
                      <a:pt x="107" y="990"/>
                    </a:lnTo>
                    <a:lnTo>
                      <a:pt x="125" y="983"/>
                    </a:lnTo>
                    <a:lnTo>
                      <a:pt x="142" y="978"/>
                    </a:lnTo>
                    <a:lnTo>
                      <a:pt x="149" y="977"/>
                    </a:lnTo>
                    <a:lnTo>
                      <a:pt x="156" y="976"/>
                    </a:lnTo>
                    <a:lnTo>
                      <a:pt x="161" y="977"/>
                    </a:lnTo>
                    <a:lnTo>
                      <a:pt x="165" y="980"/>
                    </a:lnTo>
                    <a:lnTo>
                      <a:pt x="169" y="989"/>
                    </a:lnTo>
                    <a:lnTo>
                      <a:pt x="172" y="997"/>
                    </a:lnTo>
                    <a:lnTo>
                      <a:pt x="172" y="1001"/>
                    </a:lnTo>
                    <a:lnTo>
                      <a:pt x="172" y="1005"/>
                    </a:lnTo>
                    <a:lnTo>
                      <a:pt x="170" y="1009"/>
                    </a:lnTo>
                    <a:lnTo>
                      <a:pt x="168" y="1014"/>
                    </a:lnTo>
                    <a:lnTo>
                      <a:pt x="163" y="1024"/>
                    </a:lnTo>
                    <a:lnTo>
                      <a:pt x="160" y="1041"/>
                    </a:lnTo>
                    <a:lnTo>
                      <a:pt x="157" y="1059"/>
                    </a:lnTo>
                    <a:lnTo>
                      <a:pt x="156" y="1073"/>
                    </a:lnTo>
                    <a:lnTo>
                      <a:pt x="156" y="1079"/>
                    </a:lnTo>
                    <a:lnTo>
                      <a:pt x="156" y="1084"/>
                    </a:lnTo>
                    <a:lnTo>
                      <a:pt x="157" y="1088"/>
                    </a:lnTo>
                    <a:lnTo>
                      <a:pt x="160" y="1093"/>
                    </a:lnTo>
                    <a:lnTo>
                      <a:pt x="163" y="1100"/>
                    </a:lnTo>
                    <a:lnTo>
                      <a:pt x="169" y="1106"/>
                    </a:lnTo>
                    <a:lnTo>
                      <a:pt x="175" y="1116"/>
                    </a:lnTo>
                    <a:lnTo>
                      <a:pt x="182" y="1128"/>
                    </a:lnTo>
                    <a:lnTo>
                      <a:pt x="187" y="1134"/>
                    </a:lnTo>
                    <a:lnTo>
                      <a:pt x="193" y="1137"/>
                    </a:lnTo>
                    <a:lnTo>
                      <a:pt x="199" y="1141"/>
                    </a:lnTo>
                    <a:lnTo>
                      <a:pt x="207" y="1142"/>
                    </a:lnTo>
                    <a:lnTo>
                      <a:pt x="224" y="1144"/>
                    </a:lnTo>
                    <a:lnTo>
                      <a:pt x="239" y="1148"/>
                    </a:lnTo>
                    <a:lnTo>
                      <a:pt x="247" y="1149"/>
                    </a:lnTo>
                    <a:lnTo>
                      <a:pt x="252" y="1149"/>
                    </a:lnTo>
                    <a:lnTo>
                      <a:pt x="255" y="1149"/>
                    </a:lnTo>
                    <a:lnTo>
                      <a:pt x="256" y="1148"/>
                    </a:lnTo>
                    <a:lnTo>
                      <a:pt x="258" y="1147"/>
                    </a:lnTo>
                    <a:lnTo>
                      <a:pt x="258" y="1143"/>
                    </a:lnTo>
                    <a:lnTo>
                      <a:pt x="262" y="1134"/>
                    </a:lnTo>
                    <a:lnTo>
                      <a:pt x="264" y="1125"/>
                    </a:lnTo>
                    <a:lnTo>
                      <a:pt x="266" y="1122"/>
                    </a:lnTo>
                    <a:lnTo>
                      <a:pt x="269" y="1119"/>
                    </a:lnTo>
                    <a:lnTo>
                      <a:pt x="274" y="1117"/>
                    </a:lnTo>
                    <a:lnTo>
                      <a:pt x="280" y="1116"/>
                    </a:lnTo>
                    <a:lnTo>
                      <a:pt x="291" y="1112"/>
                    </a:lnTo>
                    <a:lnTo>
                      <a:pt x="302" y="1108"/>
                    </a:lnTo>
                    <a:lnTo>
                      <a:pt x="313" y="1105"/>
                    </a:lnTo>
                    <a:lnTo>
                      <a:pt x="323" y="1102"/>
                    </a:lnTo>
                    <a:lnTo>
                      <a:pt x="327" y="1099"/>
                    </a:lnTo>
                    <a:lnTo>
                      <a:pt x="332" y="1097"/>
                    </a:lnTo>
                    <a:lnTo>
                      <a:pt x="336" y="1094"/>
                    </a:lnTo>
                    <a:lnTo>
                      <a:pt x="339" y="1090"/>
                    </a:lnTo>
                    <a:lnTo>
                      <a:pt x="344" y="1083"/>
                    </a:lnTo>
                    <a:lnTo>
                      <a:pt x="346" y="1075"/>
                    </a:lnTo>
                    <a:lnTo>
                      <a:pt x="350" y="1067"/>
                    </a:lnTo>
                    <a:lnTo>
                      <a:pt x="351" y="1060"/>
                    </a:lnTo>
                    <a:lnTo>
                      <a:pt x="355" y="1046"/>
                    </a:lnTo>
                    <a:lnTo>
                      <a:pt x="358" y="1034"/>
                    </a:lnTo>
                    <a:lnTo>
                      <a:pt x="359" y="1028"/>
                    </a:lnTo>
                    <a:lnTo>
                      <a:pt x="361" y="1023"/>
                    </a:lnTo>
                    <a:lnTo>
                      <a:pt x="361" y="1017"/>
                    </a:lnTo>
                    <a:lnTo>
                      <a:pt x="359" y="1010"/>
                    </a:lnTo>
                    <a:lnTo>
                      <a:pt x="357" y="999"/>
                    </a:lnTo>
                    <a:lnTo>
                      <a:pt x="355" y="992"/>
                    </a:lnTo>
                    <a:lnTo>
                      <a:pt x="355" y="984"/>
                    </a:lnTo>
                    <a:lnTo>
                      <a:pt x="357" y="970"/>
                    </a:lnTo>
                    <a:lnTo>
                      <a:pt x="361" y="954"/>
                    </a:lnTo>
                    <a:lnTo>
                      <a:pt x="363" y="939"/>
                    </a:lnTo>
                    <a:lnTo>
                      <a:pt x="365" y="924"/>
                    </a:lnTo>
                    <a:lnTo>
                      <a:pt x="367" y="913"/>
                    </a:lnTo>
                    <a:lnTo>
                      <a:pt x="367" y="907"/>
                    </a:lnTo>
                    <a:lnTo>
                      <a:pt x="365" y="900"/>
                    </a:lnTo>
                    <a:lnTo>
                      <a:pt x="364" y="892"/>
                    </a:lnTo>
                    <a:lnTo>
                      <a:pt x="362" y="883"/>
                    </a:lnTo>
                    <a:lnTo>
                      <a:pt x="361" y="877"/>
                    </a:lnTo>
                    <a:lnTo>
                      <a:pt x="361" y="869"/>
                    </a:lnTo>
                    <a:lnTo>
                      <a:pt x="362" y="860"/>
                    </a:lnTo>
                    <a:lnTo>
                      <a:pt x="364" y="852"/>
                    </a:lnTo>
                    <a:lnTo>
                      <a:pt x="369" y="835"/>
                    </a:lnTo>
                    <a:lnTo>
                      <a:pt x="370" y="821"/>
                    </a:lnTo>
                    <a:lnTo>
                      <a:pt x="368" y="814"/>
                    </a:lnTo>
                    <a:lnTo>
                      <a:pt x="364" y="808"/>
                    </a:lnTo>
                    <a:lnTo>
                      <a:pt x="359" y="803"/>
                    </a:lnTo>
                    <a:lnTo>
                      <a:pt x="357" y="798"/>
                    </a:lnTo>
                    <a:lnTo>
                      <a:pt x="352" y="785"/>
                    </a:lnTo>
                    <a:lnTo>
                      <a:pt x="350" y="770"/>
                    </a:lnTo>
                    <a:lnTo>
                      <a:pt x="348" y="753"/>
                    </a:lnTo>
                    <a:lnTo>
                      <a:pt x="343" y="739"/>
                    </a:lnTo>
                    <a:lnTo>
                      <a:pt x="336" y="724"/>
                    </a:lnTo>
                    <a:lnTo>
                      <a:pt x="324" y="703"/>
                    </a:lnTo>
                    <a:lnTo>
                      <a:pt x="313" y="684"/>
                    </a:lnTo>
                    <a:lnTo>
                      <a:pt x="306" y="671"/>
                    </a:lnTo>
                    <a:lnTo>
                      <a:pt x="301" y="652"/>
                    </a:lnTo>
                    <a:lnTo>
                      <a:pt x="295" y="638"/>
                    </a:lnTo>
                    <a:lnTo>
                      <a:pt x="293" y="634"/>
                    </a:lnTo>
                    <a:lnTo>
                      <a:pt x="291" y="627"/>
                    </a:lnTo>
                    <a:lnTo>
                      <a:pt x="291" y="623"/>
                    </a:lnTo>
                    <a:lnTo>
                      <a:pt x="291" y="617"/>
                    </a:lnTo>
                    <a:lnTo>
                      <a:pt x="292" y="612"/>
                    </a:lnTo>
                    <a:lnTo>
                      <a:pt x="294" y="606"/>
                    </a:lnTo>
                    <a:lnTo>
                      <a:pt x="291" y="589"/>
                    </a:lnTo>
                    <a:lnTo>
                      <a:pt x="286" y="573"/>
                    </a:lnTo>
                    <a:lnTo>
                      <a:pt x="288" y="568"/>
                    </a:lnTo>
                    <a:lnTo>
                      <a:pt x="293" y="564"/>
                    </a:lnTo>
                    <a:lnTo>
                      <a:pt x="299" y="562"/>
                    </a:lnTo>
                    <a:lnTo>
                      <a:pt x="305" y="560"/>
                    </a:lnTo>
                    <a:lnTo>
                      <a:pt x="311" y="557"/>
                    </a:lnTo>
                    <a:lnTo>
                      <a:pt x="315" y="556"/>
                    </a:lnTo>
                    <a:lnTo>
                      <a:pt x="320" y="554"/>
                    </a:lnTo>
                    <a:lnTo>
                      <a:pt x="323" y="551"/>
                    </a:lnTo>
                    <a:lnTo>
                      <a:pt x="326" y="541"/>
                    </a:lnTo>
                    <a:lnTo>
                      <a:pt x="327" y="532"/>
                    </a:lnTo>
                    <a:lnTo>
                      <a:pt x="330" y="523"/>
                    </a:lnTo>
                    <a:lnTo>
                      <a:pt x="333" y="507"/>
                    </a:lnTo>
                    <a:lnTo>
                      <a:pt x="337" y="488"/>
                    </a:lnTo>
                    <a:lnTo>
                      <a:pt x="340" y="470"/>
                    </a:lnTo>
                    <a:lnTo>
                      <a:pt x="342" y="454"/>
                    </a:lnTo>
                    <a:lnTo>
                      <a:pt x="339" y="443"/>
                    </a:lnTo>
                    <a:lnTo>
                      <a:pt x="335" y="430"/>
                    </a:lnTo>
                    <a:lnTo>
                      <a:pt x="330" y="412"/>
                    </a:lnTo>
                    <a:lnTo>
                      <a:pt x="329" y="404"/>
                    </a:lnTo>
                    <a:lnTo>
                      <a:pt x="330" y="397"/>
                    </a:lnTo>
                    <a:lnTo>
                      <a:pt x="331" y="394"/>
                    </a:lnTo>
                    <a:lnTo>
                      <a:pt x="333" y="392"/>
                    </a:lnTo>
                    <a:lnTo>
                      <a:pt x="337" y="391"/>
                    </a:lnTo>
                    <a:lnTo>
                      <a:pt x="342" y="390"/>
                    </a:lnTo>
                    <a:lnTo>
                      <a:pt x="361" y="391"/>
                    </a:lnTo>
                    <a:lnTo>
                      <a:pt x="380" y="391"/>
                    </a:lnTo>
                    <a:lnTo>
                      <a:pt x="389" y="390"/>
                    </a:lnTo>
                    <a:lnTo>
                      <a:pt x="398" y="388"/>
                    </a:lnTo>
                    <a:lnTo>
                      <a:pt x="407" y="386"/>
                    </a:lnTo>
                    <a:lnTo>
                      <a:pt x="415" y="384"/>
                    </a:lnTo>
                    <a:lnTo>
                      <a:pt x="422" y="380"/>
                    </a:lnTo>
                    <a:lnTo>
                      <a:pt x="430" y="377"/>
                    </a:lnTo>
                    <a:lnTo>
                      <a:pt x="437" y="372"/>
                    </a:lnTo>
                    <a:lnTo>
                      <a:pt x="441" y="367"/>
                    </a:lnTo>
                    <a:lnTo>
                      <a:pt x="447" y="362"/>
                    </a:lnTo>
                    <a:lnTo>
                      <a:pt x="451" y="355"/>
                    </a:lnTo>
                    <a:lnTo>
                      <a:pt x="456" y="349"/>
                    </a:lnTo>
                    <a:lnTo>
                      <a:pt x="459" y="341"/>
                    </a:lnTo>
                    <a:lnTo>
                      <a:pt x="463" y="335"/>
                    </a:lnTo>
                    <a:lnTo>
                      <a:pt x="468" y="331"/>
                    </a:lnTo>
                    <a:lnTo>
                      <a:pt x="471" y="330"/>
                    </a:lnTo>
                    <a:lnTo>
                      <a:pt x="476" y="329"/>
                    </a:lnTo>
                    <a:lnTo>
                      <a:pt x="480" y="329"/>
                    </a:lnTo>
                    <a:lnTo>
                      <a:pt x="484" y="329"/>
                    </a:lnTo>
                    <a:lnTo>
                      <a:pt x="488" y="328"/>
                    </a:lnTo>
                    <a:lnTo>
                      <a:pt x="490" y="325"/>
                    </a:lnTo>
                    <a:lnTo>
                      <a:pt x="495" y="319"/>
                    </a:lnTo>
                    <a:lnTo>
                      <a:pt x="496" y="316"/>
                    </a:lnTo>
                    <a:lnTo>
                      <a:pt x="497" y="312"/>
                    </a:lnTo>
                    <a:lnTo>
                      <a:pt x="503" y="308"/>
                    </a:lnTo>
                    <a:lnTo>
                      <a:pt x="508" y="304"/>
                    </a:lnTo>
                    <a:lnTo>
                      <a:pt x="513" y="300"/>
                    </a:lnTo>
                    <a:lnTo>
                      <a:pt x="519" y="297"/>
                    </a:lnTo>
                    <a:lnTo>
                      <a:pt x="525" y="296"/>
                    </a:lnTo>
                    <a:lnTo>
                      <a:pt x="529" y="295"/>
                    </a:lnTo>
                    <a:lnTo>
                      <a:pt x="535" y="295"/>
                    </a:lnTo>
                    <a:lnTo>
                      <a:pt x="540" y="297"/>
                    </a:lnTo>
                    <a:lnTo>
                      <a:pt x="545" y="299"/>
                    </a:lnTo>
                    <a:lnTo>
                      <a:pt x="554" y="305"/>
                    </a:lnTo>
                    <a:lnTo>
                      <a:pt x="565" y="310"/>
                    </a:lnTo>
                    <a:lnTo>
                      <a:pt x="578" y="315"/>
                    </a:lnTo>
                    <a:lnTo>
                      <a:pt x="591" y="318"/>
                    </a:lnTo>
                    <a:lnTo>
                      <a:pt x="619" y="323"/>
                    </a:lnTo>
                    <a:lnTo>
                      <a:pt x="642" y="327"/>
                    </a:lnTo>
                    <a:lnTo>
                      <a:pt x="659" y="328"/>
                    </a:lnTo>
                    <a:lnTo>
                      <a:pt x="669" y="328"/>
                    </a:lnTo>
                    <a:lnTo>
                      <a:pt x="672" y="328"/>
                    </a:lnTo>
                    <a:lnTo>
                      <a:pt x="676" y="329"/>
                    </a:lnTo>
                    <a:lnTo>
                      <a:pt x="679" y="330"/>
                    </a:lnTo>
                    <a:lnTo>
                      <a:pt x="684" y="333"/>
                    </a:lnTo>
                    <a:lnTo>
                      <a:pt x="692" y="340"/>
                    </a:lnTo>
                    <a:lnTo>
                      <a:pt x="701" y="343"/>
                    </a:lnTo>
                    <a:lnTo>
                      <a:pt x="704" y="346"/>
                    </a:lnTo>
                    <a:lnTo>
                      <a:pt x="709" y="347"/>
                    </a:lnTo>
                    <a:lnTo>
                      <a:pt x="715" y="347"/>
                    </a:lnTo>
                    <a:lnTo>
                      <a:pt x="721" y="347"/>
                    </a:lnTo>
                    <a:lnTo>
                      <a:pt x="733" y="347"/>
                    </a:lnTo>
                    <a:lnTo>
                      <a:pt x="742" y="347"/>
                    </a:lnTo>
                    <a:lnTo>
                      <a:pt x="751" y="348"/>
                    </a:lnTo>
                    <a:lnTo>
                      <a:pt x="761" y="348"/>
                    </a:lnTo>
                    <a:lnTo>
                      <a:pt x="767" y="349"/>
                    </a:lnTo>
                    <a:lnTo>
                      <a:pt x="773" y="349"/>
                    </a:lnTo>
                    <a:lnTo>
                      <a:pt x="778" y="348"/>
                    </a:lnTo>
                    <a:lnTo>
                      <a:pt x="783" y="347"/>
                    </a:lnTo>
                    <a:lnTo>
                      <a:pt x="787" y="344"/>
                    </a:lnTo>
                    <a:lnTo>
                      <a:pt x="791" y="340"/>
                    </a:lnTo>
                    <a:lnTo>
                      <a:pt x="795" y="334"/>
                    </a:lnTo>
                    <a:lnTo>
                      <a:pt x="798" y="325"/>
                    </a:lnTo>
                    <a:lnTo>
                      <a:pt x="804" y="309"/>
                    </a:lnTo>
                    <a:lnTo>
                      <a:pt x="810" y="297"/>
                    </a:lnTo>
                    <a:lnTo>
                      <a:pt x="817" y="287"/>
                    </a:lnTo>
                    <a:lnTo>
                      <a:pt x="823" y="278"/>
                    </a:lnTo>
                    <a:lnTo>
                      <a:pt x="829" y="268"/>
                    </a:lnTo>
                    <a:lnTo>
                      <a:pt x="834" y="260"/>
                    </a:lnTo>
                    <a:lnTo>
                      <a:pt x="837" y="251"/>
                    </a:lnTo>
                    <a:lnTo>
                      <a:pt x="841" y="241"/>
                    </a:lnTo>
                    <a:lnTo>
                      <a:pt x="842" y="230"/>
                    </a:lnTo>
                    <a:lnTo>
                      <a:pt x="843" y="220"/>
                    </a:lnTo>
                    <a:lnTo>
                      <a:pt x="844" y="216"/>
                    </a:lnTo>
                    <a:lnTo>
                      <a:pt x="847" y="211"/>
                    </a:lnTo>
                    <a:lnTo>
                      <a:pt x="852" y="208"/>
                    </a:lnTo>
                    <a:lnTo>
                      <a:pt x="858" y="204"/>
                    </a:lnTo>
                    <a:lnTo>
                      <a:pt x="865" y="202"/>
                    </a:lnTo>
                    <a:lnTo>
                      <a:pt x="872" y="203"/>
                    </a:lnTo>
                    <a:lnTo>
                      <a:pt x="878" y="204"/>
                    </a:lnTo>
                    <a:lnTo>
                      <a:pt x="884" y="207"/>
                    </a:lnTo>
                    <a:lnTo>
                      <a:pt x="888" y="208"/>
                    </a:lnTo>
                    <a:lnTo>
                      <a:pt x="892" y="208"/>
                    </a:lnTo>
                    <a:lnTo>
                      <a:pt x="894" y="207"/>
                    </a:lnTo>
                    <a:lnTo>
                      <a:pt x="896" y="205"/>
                    </a:lnTo>
                    <a:lnTo>
                      <a:pt x="896" y="203"/>
                    </a:lnTo>
                    <a:lnTo>
                      <a:pt x="897" y="199"/>
                    </a:lnTo>
                    <a:lnTo>
                      <a:pt x="898" y="184"/>
                    </a:lnTo>
                    <a:lnTo>
                      <a:pt x="902" y="170"/>
                    </a:lnTo>
                    <a:lnTo>
                      <a:pt x="905" y="163"/>
                    </a:lnTo>
                    <a:lnTo>
                      <a:pt x="909" y="157"/>
                    </a:lnTo>
                    <a:lnTo>
                      <a:pt x="915" y="151"/>
                    </a:lnTo>
                    <a:lnTo>
                      <a:pt x="921" y="146"/>
                    </a:lnTo>
                    <a:lnTo>
                      <a:pt x="937" y="136"/>
                    </a:lnTo>
                    <a:lnTo>
                      <a:pt x="956" y="126"/>
                    </a:lnTo>
                    <a:lnTo>
                      <a:pt x="976" y="115"/>
                    </a:lnTo>
                    <a:lnTo>
                      <a:pt x="995" y="103"/>
                    </a:lnTo>
                    <a:lnTo>
                      <a:pt x="1013" y="94"/>
                    </a:lnTo>
                    <a:lnTo>
                      <a:pt x="1025" y="87"/>
                    </a:lnTo>
                    <a:lnTo>
                      <a:pt x="1029" y="82"/>
                    </a:lnTo>
                    <a:lnTo>
                      <a:pt x="1031" y="78"/>
                    </a:lnTo>
                    <a:lnTo>
                      <a:pt x="1031" y="73"/>
                    </a:lnTo>
                    <a:lnTo>
                      <a:pt x="1030" y="67"/>
                    </a:lnTo>
                    <a:lnTo>
                      <a:pt x="1028" y="60"/>
                    </a:lnTo>
                    <a:lnTo>
                      <a:pt x="1026" y="54"/>
                    </a:lnTo>
                    <a:lnTo>
                      <a:pt x="1026" y="50"/>
                    </a:lnTo>
                    <a:lnTo>
                      <a:pt x="1028" y="45"/>
                    </a:lnTo>
                    <a:lnTo>
                      <a:pt x="1029" y="40"/>
                    </a:lnTo>
                    <a:lnTo>
                      <a:pt x="1032" y="35"/>
                    </a:lnTo>
                    <a:lnTo>
                      <a:pt x="1037" y="32"/>
                    </a:lnTo>
                    <a:lnTo>
                      <a:pt x="1043" y="28"/>
                    </a:lnTo>
                    <a:lnTo>
                      <a:pt x="1055" y="24"/>
                    </a:lnTo>
                    <a:lnTo>
                      <a:pt x="1066" y="21"/>
                    </a:lnTo>
                    <a:lnTo>
                      <a:pt x="1076" y="16"/>
                    </a:lnTo>
                    <a:lnTo>
                      <a:pt x="1091" y="9"/>
                    </a:lnTo>
                    <a:lnTo>
                      <a:pt x="1099" y="4"/>
                    </a:lnTo>
                    <a:lnTo>
                      <a:pt x="1107" y="1"/>
                    </a:lnTo>
                    <a:lnTo>
                      <a:pt x="1113" y="0"/>
                    </a:lnTo>
                    <a:lnTo>
                      <a:pt x="1119" y="0"/>
                    </a:lnTo>
                    <a:lnTo>
                      <a:pt x="1124" y="2"/>
                    </a:lnTo>
                    <a:lnTo>
                      <a:pt x="1127" y="4"/>
                    </a:lnTo>
                    <a:lnTo>
                      <a:pt x="1130" y="9"/>
                    </a:lnTo>
                    <a:lnTo>
                      <a:pt x="1130" y="15"/>
                    </a:lnTo>
                    <a:lnTo>
                      <a:pt x="1130" y="26"/>
                    </a:lnTo>
                    <a:lnTo>
                      <a:pt x="1130" y="34"/>
                    </a:lnTo>
                    <a:lnTo>
                      <a:pt x="1130" y="38"/>
                    </a:lnTo>
                    <a:lnTo>
                      <a:pt x="1132" y="40"/>
                    </a:lnTo>
                    <a:lnTo>
                      <a:pt x="1135" y="41"/>
                    </a:lnTo>
                    <a:lnTo>
                      <a:pt x="1139" y="43"/>
                    </a:lnTo>
                    <a:lnTo>
                      <a:pt x="1148" y="46"/>
                    </a:lnTo>
                    <a:lnTo>
                      <a:pt x="1157" y="51"/>
                    </a:lnTo>
                    <a:lnTo>
                      <a:pt x="1165" y="58"/>
                    </a:lnTo>
                    <a:lnTo>
                      <a:pt x="1174" y="69"/>
                    </a:lnTo>
                    <a:lnTo>
                      <a:pt x="1177" y="75"/>
                    </a:lnTo>
                    <a:lnTo>
                      <a:pt x="1181" y="78"/>
                    </a:lnTo>
                    <a:lnTo>
                      <a:pt x="1184" y="82"/>
                    </a:lnTo>
                    <a:lnTo>
                      <a:pt x="1188" y="85"/>
                    </a:lnTo>
                    <a:lnTo>
                      <a:pt x="1193" y="87"/>
                    </a:lnTo>
                    <a:lnTo>
                      <a:pt x="1196" y="88"/>
                    </a:lnTo>
                    <a:lnTo>
                      <a:pt x="1201" y="89"/>
                    </a:lnTo>
                    <a:lnTo>
                      <a:pt x="1206" y="89"/>
                    </a:lnTo>
                    <a:lnTo>
                      <a:pt x="1217" y="90"/>
                    </a:lnTo>
                    <a:lnTo>
                      <a:pt x="1225" y="91"/>
                    </a:lnTo>
                    <a:lnTo>
                      <a:pt x="1234" y="96"/>
                    </a:lnTo>
                    <a:lnTo>
                      <a:pt x="1247" y="104"/>
                    </a:lnTo>
                    <a:lnTo>
                      <a:pt x="1261" y="115"/>
                    </a:lnTo>
                    <a:lnTo>
                      <a:pt x="1274" y="123"/>
                    </a:lnTo>
                    <a:lnTo>
                      <a:pt x="1280" y="125"/>
                    </a:lnTo>
                    <a:lnTo>
                      <a:pt x="1284" y="126"/>
                    </a:lnTo>
                    <a:lnTo>
                      <a:pt x="1287" y="125"/>
                    </a:lnTo>
                    <a:lnTo>
                      <a:pt x="1288" y="123"/>
                    </a:lnTo>
                    <a:lnTo>
                      <a:pt x="1290" y="122"/>
                    </a:lnTo>
                    <a:lnTo>
                      <a:pt x="1291" y="120"/>
                    </a:lnTo>
                    <a:lnTo>
                      <a:pt x="1293" y="114"/>
                    </a:lnTo>
                    <a:lnTo>
                      <a:pt x="1294" y="108"/>
                    </a:lnTo>
                    <a:lnTo>
                      <a:pt x="1294" y="103"/>
                    </a:lnTo>
                    <a:lnTo>
                      <a:pt x="1294" y="98"/>
                    </a:lnTo>
                    <a:lnTo>
                      <a:pt x="1294" y="94"/>
                    </a:lnTo>
                    <a:lnTo>
                      <a:pt x="1295" y="90"/>
                    </a:lnTo>
                    <a:lnTo>
                      <a:pt x="1296" y="89"/>
                    </a:lnTo>
                    <a:lnTo>
                      <a:pt x="1299" y="88"/>
                    </a:lnTo>
                    <a:lnTo>
                      <a:pt x="1302" y="88"/>
                    </a:lnTo>
                    <a:lnTo>
                      <a:pt x="1307" y="90"/>
                    </a:lnTo>
                    <a:lnTo>
                      <a:pt x="1310" y="95"/>
                    </a:lnTo>
                    <a:lnTo>
                      <a:pt x="1315" y="100"/>
                    </a:lnTo>
                    <a:lnTo>
                      <a:pt x="1325" y="111"/>
                    </a:lnTo>
                    <a:lnTo>
                      <a:pt x="1334" y="122"/>
                    </a:lnTo>
                    <a:lnTo>
                      <a:pt x="1340" y="127"/>
                    </a:lnTo>
                    <a:lnTo>
                      <a:pt x="1346" y="129"/>
                    </a:lnTo>
                    <a:lnTo>
                      <a:pt x="1352" y="132"/>
                    </a:lnTo>
                    <a:lnTo>
                      <a:pt x="1359" y="134"/>
                    </a:lnTo>
                    <a:lnTo>
                      <a:pt x="1372" y="135"/>
                    </a:lnTo>
                    <a:lnTo>
                      <a:pt x="1385" y="136"/>
                    </a:lnTo>
                    <a:lnTo>
                      <a:pt x="1398" y="136"/>
                    </a:lnTo>
                    <a:lnTo>
                      <a:pt x="1413" y="139"/>
                    </a:lnTo>
                    <a:lnTo>
                      <a:pt x="1419" y="141"/>
                    </a:lnTo>
                    <a:lnTo>
                      <a:pt x="1425" y="145"/>
                    </a:lnTo>
                    <a:lnTo>
                      <a:pt x="1428" y="148"/>
                    </a:lnTo>
                    <a:lnTo>
                      <a:pt x="1431" y="154"/>
                    </a:lnTo>
                    <a:lnTo>
                      <a:pt x="1434" y="167"/>
                    </a:lnTo>
                    <a:lnTo>
                      <a:pt x="1438" y="180"/>
                    </a:lnTo>
                    <a:lnTo>
                      <a:pt x="1440" y="186"/>
                    </a:lnTo>
                    <a:lnTo>
                      <a:pt x="1442" y="191"/>
                    </a:lnTo>
                    <a:lnTo>
                      <a:pt x="1446" y="196"/>
                    </a:lnTo>
                    <a:lnTo>
                      <a:pt x="1450" y="199"/>
                    </a:lnTo>
                    <a:lnTo>
                      <a:pt x="1456" y="203"/>
                    </a:lnTo>
                    <a:lnTo>
                      <a:pt x="1463" y="207"/>
                    </a:lnTo>
                    <a:lnTo>
                      <a:pt x="1470" y="209"/>
                    </a:lnTo>
                    <a:lnTo>
                      <a:pt x="1479" y="211"/>
                    </a:lnTo>
                    <a:lnTo>
                      <a:pt x="1498" y="215"/>
                    </a:lnTo>
                    <a:lnTo>
                      <a:pt x="1516" y="218"/>
                    </a:lnTo>
                    <a:lnTo>
                      <a:pt x="1533" y="221"/>
                    </a:lnTo>
                    <a:lnTo>
                      <a:pt x="1547" y="222"/>
                    </a:lnTo>
                    <a:lnTo>
                      <a:pt x="1553" y="221"/>
                    </a:lnTo>
                    <a:lnTo>
                      <a:pt x="1559" y="220"/>
                    </a:lnTo>
                    <a:lnTo>
                      <a:pt x="1565" y="217"/>
                    </a:lnTo>
                    <a:lnTo>
                      <a:pt x="1571" y="215"/>
                    </a:lnTo>
                    <a:lnTo>
                      <a:pt x="1580" y="208"/>
                    </a:lnTo>
                    <a:lnTo>
                      <a:pt x="1589" y="205"/>
                    </a:lnTo>
                    <a:lnTo>
                      <a:pt x="1596" y="204"/>
                    </a:lnTo>
                    <a:lnTo>
                      <a:pt x="1604" y="204"/>
                    </a:lnTo>
                    <a:lnTo>
                      <a:pt x="1612" y="205"/>
                    </a:lnTo>
                    <a:lnTo>
                      <a:pt x="1620" y="204"/>
                    </a:lnTo>
                    <a:lnTo>
                      <a:pt x="1622" y="203"/>
                    </a:lnTo>
                    <a:lnTo>
                      <a:pt x="1624" y="199"/>
                    </a:lnTo>
                    <a:lnTo>
                      <a:pt x="1627" y="196"/>
                    </a:lnTo>
                    <a:lnTo>
                      <a:pt x="1630" y="189"/>
                    </a:lnTo>
                    <a:lnTo>
                      <a:pt x="1635" y="176"/>
                    </a:lnTo>
                    <a:lnTo>
                      <a:pt x="1642" y="164"/>
                    </a:lnTo>
                    <a:lnTo>
                      <a:pt x="1647" y="160"/>
                    </a:lnTo>
                    <a:lnTo>
                      <a:pt x="1653" y="155"/>
                    </a:lnTo>
                    <a:lnTo>
                      <a:pt x="1659" y="153"/>
                    </a:lnTo>
                    <a:lnTo>
                      <a:pt x="1667" y="152"/>
                    </a:lnTo>
                    <a:lnTo>
                      <a:pt x="1687" y="151"/>
                    </a:lnTo>
                    <a:lnTo>
                      <a:pt x="1708" y="150"/>
                    </a:lnTo>
                    <a:lnTo>
                      <a:pt x="1717" y="148"/>
                    </a:lnTo>
                    <a:lnTo>
                      <a:pt x="1725" y="146"/>
                    </a:lnTo>
                    <a:lnTo>
                      <a:pt x="1729" y="145"/>
                    </a:lnTo>
                    <a:lnTo>
                      <a:pt x="1732" y="144"/>
                    </a:lnTo>
                    <a:lnTo>
                      <a:pt x="1735" y="141"/>
                    </a:lnTo>
                    <a:lnTo>
                      <a:pt x="1737" y="138"/>
                    </a:lnTo>
                    <a:lnTo>
                      <a:pt x="1744" y="127"/>
                    </a:lnTo>
                    <a:lnTo>
                      <a:pt x="1753" y="117"/>
                    </a:lnTo>
                    <a:lnTo>
                      <a:pt x="1759" y="113"/>
                    </a:lnTo>
                    <a:lnTo>
                      <a:pt x="1765" y="109"/>
                    </a:lnTo>
                    <a:lnTo>
                      <a:pt x="1772" y="106"/>
                    </a:lnTo>
                    <a:lnTo>
                      <a:pt x="1780" y="103"/>
                    </a:lnTo>
                    <a:lnTo>
                      <a:pt x="1790" y="101"/>
                    </a:lnTo>
                    <a:lnTo>
                      <a:pt x="1799" y="100"/>
                    </a:lnTo>
                    <a:lnTo>
                      <a:pt x="1807" y="100"/>
                    </a:lnTo>
                    <a:lnTo>
                      <a:pt x="1817" y="101"/>
                    </a:lnTo>
                    <a:lnTo>
                      <a:pt x="1825" y="103"/>
                    </a:lnTo>
                    <a:lnTo>
                      <a:pt x="1834" y="106"/>
                    </a:lnTo>
                    <a:lnTo>
                      <a:pt x="1842" y="110"/>
                    </a:lnTo>
                    <a:lnTo>
                      <a:pt x="1849" y="114"/>
                    </a:lnTo>
                    <a:lnTo>
                      <a:pt x="1861" y="125"/>
                    </a:lnTo>
                    <a:lnTo>
                      <a:pt x="1870" y="133"/>
                    </a:lnTo>
                    <a:lnTo>
                      <a:pt x="1874" y="138"/>
                    </a:lnTo>
                    <a:lnTo>
                      <a:pt x="1878" y="140"/>
                    </a:lnTo>
                    <a:lnTo>
                      <a:pt x="1882" y="144"/>
                    </a:lnTo>
                    <a:lnTo>
                      <a:pt x="1887" y="146"/>
                    </a:lnTo>
                    <a:lnTo>
                      <a:pt x="1889" y="146"/>
                    </a:lnTo>
                    <a:lnTo>
                      <a:pt x="1892" y="146"/>
                    </a:lnTo>
                    <a:lnTo>
                      <a:pt x="1894" y="146"/>
                    </a:lnTo>
                    <a:lnTo>
                      <a:pt x="1897" y="145"/>
                    </a:lnTo>
                    <a:lnTo>
                      <a:pt x="1901" y="141"/>
                    </a:lnTo>
                    <a:lnTo>
                      <a:pt x="1907" y="136"/>
                    </a:lnTo>
                    <a:lnTo>
                      <a:pt x="1912" y="132"/>
                    </a:lnTo>
                    <a:lnTo>
                      <a:pt x="1918" y="128"/>
                    </a:lnTo>
                    <a:lnTo>
                      <a:pt x="1924" y="126"/>
                    </a:lnTo>
                    <a:lnTo>
                      <a:pt x="1930" y="126"/>
                    </a:lnTo>
                    <a:lnTo>
                      <a:pt x="1937" y="128"/>
                    </a:lnTo>
                    <a:lnTo>
                      <a:pt x="1943" y="132"/>
                    </a:lnTo>
                    <a:lnTo>
                      <a:pt x="1950" y="136"/>
                    </a:lnTo>
                    <a:lnTo>
                      <a:pt x="1956" y="141"/>
                    </a:lnTo>
                    <a:lnTo>
                      <a:pt x="1961" y="147"/>
                    </a:lnTo>
                    <a:lnTo>
                      <a:pt x="1964" y="153"/>
                    </a:lnTo>
                    <a:lnTo>
                      <a:pt x="1968" y="159"/>
                    </a:lnTo>
                    <a:lnTo>
                      <a:pt x="1969" y="165"/>
                    </a:lnTo>
                    <a:lnTo>
                      <a:pt x="1968" y="171"/>
                    </a:lnTo>
                    <a:lnTo>
                      <a:pt x="1967" y="176"/>
                    </a:lnTo>
                    <a:lnTo>
                      <a:pt x="1965" y="182"/>
                    </a:lnTo>
                    <a:lnTo>
                      <a:pt x="1963" y="186"/>
                    </a:lnTo>
                    <a:lnTo>
                      <a:pt x="1957" y="197"/>
                    </a:lnTo>
                    <a:lnTo>
                      <a:pt x="1955" y="207"/>
                    </a:lnTo>
                    <a:lnTo>
                      <a:pt x="1954" y="216"/>
                    </a:lnTo>
                    <a:lnTo>
                      <a:pt x="1954" y="226"/>
                    </a:lnTo>
                    <a:lnTo>
                      <a:pt x="1955" y="233"/>
                    </a:lnTo>
                    <a:lnTo>
                      <a:pt x="1957" y="239"/>
                    </a:lnTo>
                    <a:lnTo>
                      <a:pt x="1961" y="246"/>
                    </a:lnTo>
                    <a:lnTo>
                      <a:pt x="1964" y="254"/>
                    </a:lnTo>
                    <a:lnTo>
                      <a:pt x="1969" y="262"/>
                    </a:lnTo>
                    <a:lnTo>
                      <a:pt x="1974" y="268"/>
                    </a:lnTo>
                    <a:lnTo>
                      <a:pt x="1979" y="274"/>
                    </a:lnTo>
                    <a:lnTo>
                      <a:pt x="1983" y="278"/>
                    </a:lnTo>
                    <a:lnTo>
                      <a:pt x="1988" y="280"/>
                    </a:lnTo>
                    <a:lnTo>
                      <a:pt x="1993" y="281"/>
                    </a:lnTo>
                    <a:lnTo>
                      <a:pt x="1999" y="279"/>
                    </a:lnTo>
                    <a:lnTo>
                      <a:pt x="2005" y="275"/>
                    </a:lnTo>
                    <a:lnTo>
                      <a:pt x="2008" y="274"/>
                    </a:lnTo>
                    <a:lnTo>
                      <a:pt x="2012" y="273"/>
                    </a:lnTo>
                    <a:lnTo>
                      <a:pt x="2014" y="273"/>
                    </a:lnTo>
                    <a:lnTo>
                      <a:pt x="2018" y="273"/>
                    </a:lnTo>
                    <a:lnTo>
                      <a:pt x="2025" y="277"/>
                    </a:lnTo>
                    <a:lnTo>
                      <a:pt x="2032" y="280"/>
                    </a:lnTo>
                    <a:lnTo>
                      <a:pt x="2045" y="293"/>
                    </a:lnTo>
                    <a:lnTo>
                      <a:pt x="2055" y="305"/>
                    </a:lnTo>
                    <a:lnTo>
                      <a:pt x="2059" y="310"/>
                    </a:lnTo>
                    <a:lnTo>
                      <a:pt x="2063" y="312"/>
                    </a:lnTo>
                    <a:lnTo>
                      <a:pt x="2067" y="315"/>
                    </a:lnTo>
                    <a:lnTo>
                      <a:pt x="2070" y="317"/>
                    </a:lnTo>
                    <a:lnTo>
                      <a:pt x="2077" y="317"/>
                    </a:lnTo>
                    <a:lnTo>
                      <a:pt x="2086" y="317"/>
                    </a:lnTo>
                    <a:lnTo>
                      <a:pt x="2094" y="318"/>
                    </a:lnTo>
                    <a:lnTo>
                      <a:pt x="2100" y="319"/>
                    </a:lnTo>
                    <a:lnTo>
                      <a:pt x="2105" y="322"/>
                    </a:lnTo>
                    <a:lnTo>
                      <a:pt x="2112" y="330"/>
                    </a:lnTo>
                    <a:lnTo>
                      <a:pt x="2115" y="334"/>
                    </a:lnTo>
                    <a:lnTo>
                      <a:pt x="2119" y="337"/>
                    </a:lnTo>
                    <a:lnTo>
                      <a:pt x="2124" y="341"/>
                    </a:lnTo>
                    <a:lnTo>
                      <a:pt x="2130" y="343"/>
                    </a:lnTo>
                    <a:lnTo>
                      <a:pt x="2141" y="347"/>
                    </a:lnTo>
                    <a:lnTo>
                      <a:pt x="2156" y="348"/>
                    </a:lnTo>
                    <a:lnTo>
                      <a:pt x="2170" y="348"/>
                    </a:lnTo>
                    <a:lnTo>
                      <a:pt x="2183" y="349"/>
                    </a:lnTo>
                    <a:lnTo>
                      <a:pt x="2194" y="352"/>
                    </a:lnTo>
                    <a:lnTo>
                      <a:pt x="2203" y="356"/>
                    </a:lnTo>
                    <a:lnTo>
                      <a:pt x="2212" y="361"/>
                    </a:lnTo>
                    <a:lnTo>
                      <a:pt x="2222" y="363"/>
                    </a:lnTo>
                    <a:lnTo>
                      <a:pt x="2227" y="363"/>
                    </a:lnTo>
                    <a:lnTo>
                      <a:pt x="2233" y="363"/>
                    </a:lnTo>
                    <a:lnTo>
                      <a:pt x="2238" y="361"/>
                    </a:lnTo>
                    <a:lnTo>
                      <a:pt x="2244" y="359"/>
                    </a:lnTo>
                    <a:lnTo>
                      <a:pt x="2253" y="355"/>
                    </a:lnTo>
                    <a:lnTo>
                      <a:pt x="2260" y="353"/>
                    </a:lnTo>
                    <a:lnTo>
                      <a:pt x="2269" y="353"/>
                    </a:lnTo>
                    <a:lnTo>
                      <a:pt x="2279" y="354"/>
                    </a:lnTo>
                    <a:lnTo>
                      <a:pt x="2290" y="358"/>
                    </a:lnTo>
                    <a:lnTo>
                      <a:pt x="2296" y="361"/>
                    </a:lnTo>
                    <a:lnTo>
                      <a:pt x="2298" y="363"/>
                    </a:lnTo>
                    <a:lnTo>
                      <a:pt x="2300" y="366"/>
                    </a:lnTo>
                    <a:lnTo>
                      <a:pt x="2300" y="369"/>
                    </a:lnTo>
                    <a:lnTo>
                      <a:pt x="2300" y="374"/>
                    </a:lnTo>
                    <a:lnTo>
                      <a:pt x="2300" y="378"/>
                    </a:lnTo>
                    <a:lnTo>
                      <a:pt x="2301" y="382"/>
                    </a:lnTo>
                    <a:lnTo>
                      <a:pt x="2302" y="385"/>
                    </a:lnTo>
                    <a:lnTo>
                      <a:pt x="2303" y="387"/>
                    </a:lnTo>
                    <a:lnTo>
                      <a:pt x="2307" y="390"/>
                    </a:lnTo>
                    <a:lnTo>
                      <a:pt x="2311" y="391"/>
                    </a:lnTo>
                    <a:lnTo>
                      <a:pt x="2317" y="391"/>
                    </a:lnTo>
                    <a:lnTo>
                      <a:pt x="2326" y="390"/>
                    </a:lnTo>
                    <a:lnTo>
                      <a:pt x="2345" y="388"/>
                    </a:lnTo>
                    <a:lnTo>
                      <a:pt x="2365" y="386"/>
                    </a:lnTo>
                    <a:lnTo>
                      <a:pt x="2384" y="384"/>
                    </a:lnTo>
                    <a:lnTo>
                      <a:pt x="2402" y="381"/>
                    </a:lnTo>
                    <a:lnTo>
                      <a:pt x="2408" y="379"/>
                    </a:lnTo>
                    <a:lnTo>
                      <a:pt x="2412" y="375"/>
                    </a:lnTo>
                    <a:lnTo>
                      <a:pt x="2416" y="372"/>
                    </a:lnTo>
                    <a:lnTo>
                      <a:pt x="2417" y="367"/>
                    </a:lnTo>
                    <a:lnTo>
                      <a:pt x="2420" y="358"/>
                    </a:lnTo>
                    <a:lnTo>
                      <a:pt x="2422" y="344"/>
                    </a:lnTo>
                    <a:lnTo>
                      <a:pt x="2424" y="338"/>
                    </a:lnTo>
                    <a:lnTo>
                      <a:pt x="2429" y="334"/>
                    </a:lnTo>
                    <a:lnTo>
                      <a:pt x="2434" y="330"/>
                    </a:lnTo>
                    <a:lnTo>
                      <a:pt x="2441" y="328"/>
                    </a:lnTo>
                    <a:lnTo>
                      <a:pt x="2455" y="327"/>
                    </a:lnTo>
                    <a:lnTo>
                      <a:pt x="2471" y="328"/>
                    </a:lnTo>
                    <a:lnTo>
                      <a:pt x="2486" y="329"/>
                    </a:lnTo>
                    <a:lnTo>
                      <a:pt x="2503" y="330"/>
                    </a:lnTo>
                    <a:lnTo>
                      <a:pt x="2523" y="331"/>
                    </a:lnTo>
                    <a:lnTo>
                      <a:pt x="2547" y="333"/>
                    </a:lnTo>
                    <a:lnTo>
                      <a:pt x="2569" y="334"/>
                    </a:lnTo>
                    <a:lnTo>
                      <a:pt x="2585" y="333"/>
                    </a:lnTo>
                    <a:lnTo>
                      <a:pt x="2592" y="331"/>
                    </a:lnTo>
                    <a:lnTo>
                      <a:pt x="2599" y="330"/>
                    </a:lnTo>
                    <a:lnTo>
                      <a:pt x="2606" y="327"/>
                    </a:lnTo>
                    <a:lnTo>
                      <a:pt x="2615" y="323"/>
                    </a:lnTo>
                    <a:lnTo>
                      <a:pt x="2624" y="319"/>
                    </a:lnTo>
                    <a:lnTo>
                      <a:pt x="2632" y="317"/>
                    </a:lnTo>
                    <a:lnTo>
                      <a:pt x="2642" y="315"/>
                    </a:lnTo>
                    <a:lnTo>
                      <a:pt x="2651" y="314"/>
                    </a:lnTo>
                    <a:lnTo>
                      <a:pt x="2668" y="312"/>
                    </a:lnTo>
                    <a:lnTo>
                      <a:pt x="2685" y="311"/>
                    </a:lnTo>
                    <a:lnTo>
                      <a:pt x="2704" y="311"/>
                    </a:lnTo>
                    <a:lnTo>
                      <a:pt x="2726" y="312"/>
                    </a:lnTo>
                    <a:lnTo>
                      <a:pt x="2737" y="314"/>
                    </a:lnTo>
                    <a:lnTo>
                      <a:pt x="2746" y="316"/>
                    </a:lnTo>
                    <a:lnTo>
                      <a:pt x="2755" y="319"/>
                    </a:lnTo>
                    <a:lnTo>
                      <a:pt x="2761" y="324"/>
                    </a:lnTo>
                    <a:lnTo>
                      <a:pt x="2771" y="335"/>
                    </a:lnTo>
                    <a:lnTo>
                      <a:pt x="2781" y="347"/>
                    </a:lnTo>
                    <a:lnTo>
                      <a:pt x="2787" y="352"/>
                    </a:lnTo>
                    <a:lnTo>
                      <a:pt x="2793" y="356"/>
                    </a:lnTo>
                    <a:lnTo>
                      <a:pt x="2799" y="360"/>
                    </a:lnTo>
                    <a:lnTo>
                      <a:pt x="2805" y="363"/>
                    </a:lnTo>
                    <a:lnTo>
                      <a:pt x="2809" y="365"/>
                    </a:lnTo>
                    <a:lnTo>
                      <a:pt x="2813" y="367"/>
                    </a:lnTo>
                    <a:lnTo>
                      <a:pt x="2817" y="371"/>
                    </a:lnTo>
                    <a:lnTo>
                      <a:pt x="2820" y="374"/>
                    </a:lnTo>
                    <a:lnTo>
                      <a:pt x="2827" y="384"/>
                    </a:lnTo>
                    <a:lnTo>
                      <a:pt x="2837" y="394"/>
                    </a:lnTo>
                    <a:lnTo>
                      <a:pt x="2840" y="398"/>
                    </a:lnTo>
                    <a:lnTo>
                      <a:pt x="2843" y="399"/>
                    </a:lnTo>
                    <a:lnTo>
                      <a:pt x="2845" y="400"/>
                    </a:lnTo>
                    <a:lnTo>
                      <a:pt x="2848" y="400"/>
                    </a:lnTo>
                    <a:lnTo>
                      <a:pt x="2851" y="398"/>
                    </a:lnTo>
                    <a:lnTo>
                      <a:pt x="2853" y="397"/>
                    </a:lnTo>
                    <a:lnTo>
                      <a:pt x="2856" y="393"/>
                    </a:lnTo>
                    <a:lnTo>
                      <a:pt x="2859" y="388"/>
                    </a:lnTo>
                    <a:lnTo>
                      <a:pt x="2863" y="384"/>
                    </a:lnTo>
                    <a:lnTo>
                      <a:pt x="2868" y="379"/>
                    </a:lnTo>
                    <a:lnTo>
                      <a:pt x="2874" y="375"/>
                    </a:lnTo>
                    <a:lnTo>
                      <a:pt x="2880" y="372"/>
                    </a:lnTo>
                    <a:lnTo>
                      <a:pt x="2888" y="368"/>
                    </a:lnTo>
                    <a:lnTo>
                      <a:pt x="2896" y="366"/>
                    </a:lnTo>
                    <a:lnTo>
                      <a:pt x="2905" y="365"/>
                    </a:lnTo>
                    <a:lnTo>
                      <a:pt x="2914" y="363"/>
                    </a:lnTo>
                    <a:lnTo>
                      <a:pt x="2938" y="363"/>
                    </a:lnTo>
                    <a:lnTo>
                      <a:pt x="2964" y="363"/>
                    </a:lnTo>
                    <a:lnTo>
                      <a:pt x="2977" y="362"/>
                    </a:lnTo>
                    <a:lnTo>
                      <a:pt x="2990" y="362"/>
                    </a:lnTo>
                    <a:lnTo>
                      <a:pt x="3002" y="360"/>
                    </a:lnTo>
                    <a:lnTo>
                      <a:pt x="3012" y="358"/>
                    </a:lnTo>
                    <a:lnTo>
                      <a:pt x="3021" y="353"/>
                    </a:lnTo>
                    <a:lnTo>
                      <a:pt x="3029" y="348"/>
                    </a:lnTo>
                    <a:lnTo>
                      <a:pt x="3038" y="340"/>
                    </a:lnTo>
                    <a:lnTo>
                      <a:pt x="3045" y="331"/>
                    </a:lnTo>
                    <a:lnTo>
                      <a:pt x="3052" y="322"/>
                    </a:lnTo>
                    <a:lnTo>
                      <a:pt x="3058" y="312"/>
                    </a:lnTo>
                    <a:lnTo>
                      <a:pt x="3064" y="300"/>
                    </a:lnTo>
                    <a:lnTo>
                      <a:pt x="3069" y="290"/>
                    </a:lnTo>
                    <a:lnTo>
                      <a:pt x="3077" y="267"/>
                    </a:lnTo>
                    <a:lnTo>
                      <a:pt x="3084" y="249"/>
                    </a:lnTo>
                    <a:lnTo>
                      <a:pt x="3088" y="242"/>
                    </a:lnTo>
                    <a:lnTo>
                      <a:pt x="3092" y="236"/>
                    </a:lnTo>
                    <a:lnTo>
                      <a:pt x="3098" y="233"/>
                    </a:lnTo>
                    <a:lnTo>
                      <a:pt x="3105" y="230"/>
                    </a:lnTo>
                    <a:lnTo>
                      <a:pt x="3113" y="229"/>
                    </a:lnTo>
                    <a:lnTo>
                      <a:pt x="3120" y="229"/>
                    </a:lnTo>
                    <a:lnTo>
                      <a:pt x="3126" y="230"/>
                    </a:lnTo>
                    <a:lnTo>
                      <a:pt x="3132" y="230"/>
                    </a:lnTo>
                    <a:lnTo>
                      <a:pt x="3136" y="232"/>
                    </a:lnTo>
                    <a:lnTo>
                      <a:pt x="3141" y="232"/>
                    </a:lnTo>
                    <a:lnTo>
                      <a:pt x="3146" y="232"/>
                    </a:lnTo>
                    <a:lnTo>
                      <a:pt x="3151" y="229"/>
                    </a:lnTo>
                    <a:lnTo>
                      <a:pt x="3159" y="226"/>
                    </a:lnTo>
                    <a:lnTo>
                      <a:pt x="3166" y="223"/>
                    </a:lnTo>
                    <a:lnTo>
                      <a:pt x="3168" y="223"/>
                    </a:lnTo>
                    <a:lnTo>
                      <a:pt x="3171" y="223"/>
                    </a:lnTo>
                    <a:lnTo>
                      <a:pt x="3174" y="226"/>
                    </a:lnTo>
                    <a:lnTo>
                      <a:pt x="3177" y="228"/>
                    </a:lnTo>
                    <a:lnTo>
                      <a:pt x="3180" y="230"/>
                    </a:lnTo>
                    <a:lnTo>
                      <a:pt x="3184" y="232"/>
                    </a:lnTo>
                    <a:lnTo>
                      <a:pt x="3186" y="233"/>
                    </a:lnTo>
                    <a:lnTo>
                      <a:pt x="3190" y="233"/>
                    </a:lnTo>
                    <a:lnTo>
                      <a:pt x="3196" y="232"/>
                    </a:lnTo>
                    <a:lnTo>
                      <a:pt x="3201" y="228"/>
                    </a:lnTo>
                    <a:lnTo>
                      <a:pt x="3204" y="226"/>
                    </a:lnTo>
                    <a:lnTo>
                      <a:pt x="3208" y="226"/>
                    </a:lnTo>
                    <a:lnTo>
                      <a:pt x="3214" y="227"/>
                    </a:lnTo>
                    <a:lnTo>
                      <a:pt x="3218" y="227"/>
                    </a:lnTo>
                    <a:lnTo>
                      <a:pt x="3230" y="230"/>
                    </a:lnTo>
                    <a:lnTo>
                      <a:pt x="3240" y="233"/>
                    </a:lnTo>
                    <a:lnTo>
                      <a:pt x="3248" y="234"/>
                    </a:lnTo>
                    <a:lnTo>
                      <a:pt x="3256" y="233"/>
                    </a:lnTo>
                    <a:lnTo>
                      <a:pt x="3261" y="230"/>
                    </a:lnTo>
                    <a:lnTo>
                      <a:pt x="3266" y="228"/>
                    </a:lnTo>
                    <a:lnTo>
                      <a:pt x="3271" y="226"/>
                    </a:lnTo>
                    <a:lnTo>
                      <a:pt x="3277" y="221"/>
                    </a:lnTo>
                    <a:lnTo>
                      <a:pt x="3283" y="216"/>
                    </a:lnTo>
                    <a:lnTo>
                      <a:pt x="3290" y="214"/>
                    </a:lnTo>
                    <a:lnTo>
                      <a:pt x="3297" y="212"/>
                    </a:lnTo>
                    <a:lnTo>
                      <a:pt x="3304" y="212"/>
                    </a:lnTo>
                    <a:lnTo>
                      <a:pt x="3311" y="214"/>
                    </a:lnTo>
                    <a:lnTo>
                      <a:pt x="3318" y="216"/>
                    </a:lnTo>
                    <a:lnTo>
                      <a:pt x="3324" y="218"/>
                    </a:lnTo>
                    <a:lnTo>
                      <a:pt x="3330" y="221"/>
                    </a:lnTo>
                    <a:lnTo>
                      <a:pt x="3338" y="228"/>
                    </a:lnTo>
                    <a:lnTo>
                      <a:pt x="3347" y="234"/>
                    </a:lnTo>
                    <a:lnTo>
                      <a:pt x="3352" y="235"/>
                    </a:lnTo>
                    <a:lnTo>
                      <a:pt x="3356" y="237"/>
                    </a:lnTo>
                    <a:lnTo>
                      <a:pt x="3363" y="239"/>
                    </a:lnTo>
                    <a:lnTo>
                      <a:pt x="3372" y="239"/>
                    </a:lnTo>
                    <a:lnTo>
                      <a:pt x="3390" y="240"/>
                    </a:lnTo>
                    <a:lnTo>
                      <a:pt x="3404" y="243"/>
                    </a:lnTo>
                    <a:lnTo>
                      <a:pt x="3410" y="245"/>
                    </a:lnTo>
                    <a:lnTo>
                      <a:pt x="3415" y="245"/>
                    </a:lnTo>
                    <a:lnTo>
                      <a:pt x="3418" y="243"/>
                    </a:lnTo>
                    <a:lnTo>
                      <a:pt x="3419" y="240"/>
                    </a:lnTo>
                    <a:lnTo>
                      <a:pt x="3422" y="236"/>
                    </a:lnTo>
                    <a:lnTo>
                      <a:pt x="3424" y="233"/>
                    </a:lnTo>
                    <a:lnTo>
                      <a:pt x="3428" y="230"/>
                    </a:lnTo>
                    <a:lnTo>
                      <a:pt x="3432" y="229"/>
                    </a:lnTo>
                    <a:lnTo>
                      <a:pt x="3442" y="227"/>
                    </a:lnTo>
                    <a:lnTo>
                      <a:pt x="3453" y="227"/>
                    </a:lnTo>
                    <a:lnTo>
                      <a:pt x="3464" y="224"/>
                    </a:lnTo>
                    <a:lnTo>
                      <a:pt x="3481" y="220"/>
                    </a:lnTo>
                    <a:lnTo>
                      <a:pt x="3497" y="216"/>
                    </a:lnTo>
                    <a:lnTo>
                      <a:pt x="3511" y="214"/>
                    </a:lnTo>
                    <a:lnTo>
                      <a:pt x="3517" y="214"/>
                    </a:lnTo>
                    <a:lnTo>
                      <a:pt x="3522" y="215"/>
                    </a:lnTo>
                    <a:lnTo>
                      <a:pt x="3526" y="215"/>
                    </a:lnTo>
                    <a:lnTo>
                      <a:pt x="3530" y="217"/>
                    </a:lnTo>
                    <a:lnTo>
                      <a:pt x="3532" y="220"/>
                    </a:lnTo>
                    <a:lnTo>
                      <a:pt x="3535" y="222"/>
                    </a:lnTo>
                    <a:lnTo>
                      <a:pt x="3536" y="227"/>
                    </a:lnTo>
                    <a:lnTo>
                      <a:pt x="3537" y="232"/>
                    </a:lnTo>
                    <a:lnTo>
                      <a:pt x="3538" y="237"/>
                    </a:lnTo>
                    <a:lnTo>
                      <a:pt x="3539" y="242"/>
                    </a:lnTo>
                    <a:lnTo>
                      <a:pt x="3541" y="247"/>
                    </a:lnTo>
                    <a:lnTo>
                      <a:pt x="3543" y="249"/>
                    </a:lnTo>
                    <a:lnTo>
                      <a:pt x="3545" y="252"/>
                    </a:lnTo>
                    <a:lnTo>
                      <a:pt x="3550" y="254"/>
                    </a:lnTo>
                    <a:lnTo>
                      <a:pt x="3555" y="255"/>
                    </a:lnTo>
                    <a:lnTo>
                      <a:pt x="3561" y="255"/>
                    </a:lnTo>
                    <a:lnTo>
                      <a:pt x="3575" y="256"/>
                    </a:lnTo>
                    <a:lnTo>
                      <a:pt x="3588" y="258"/>
                    </a:lnTo>
                    <a:lnTo>
                      <a:pt x="3601" y="259"/>
                    </a:lnTo>
                    <a:lnTo>
                      <a:pt x="3613" y="259"/>
                    </a:lnTo>
                    <a:lnTo>
                      <a:pt x="3623" y="258"/>
                    </a:lnTo>
                    <a:lnTo>
                      <a:pt x="3631" y="259"/>
                    </a:lnTo>
                    <a:lnTo>
                      <a:pt x="3636" y="260"/>
                    </a:lnTo>
                    <a:lnTo>
                      <a:pt x="3639" y="261"/>
                    </a:lnTo>
                    <a:lnTo>
                      <a:pt x="3643" y="265"/>
                    </a:lnTo>
                    <a:lnTo>
                      <a:pt x="3648" y="268"/>
                    </a:lnTo>
                    <a:lnTo>
                      <a:pt x="3651" y="271"/>
                    </a:lnTo>
                    <a:lnTo>
                      <a:pt x="3656" y="273"/>
                    </a:lnTo>
                    <a:lnTo>
                      <a:pt x="3661" y="273"/>
                    </a:lnTo>
                    <a:lnTo>
                      <a:pt x="3667" y="272"/>
                    </a:lnTo>
                    <a:lnTo>
                      <a:pt x="3676" y="268"/>
                    </a:lnTo>
                    <a:lnTo>
                      <a:pt x="3684" y="262"/>
                    </a:lnTo>
                    <a:lnTo>
                      <a:pt x="3692" y="256"/>
                    </a:lnTo>
                    <a:lnTo>
                      <a:pt x="3700" y="251"/>
                    </a:lnTo>
                    <a:lnTo>
                      <a:pt x="3705" y="248"/>
                    </a:lnTo>
                    <a:lnTo>
                      <a:pt x="3709" y="247"/>
                    </a:lnTo>
                    <a:lnTo>
                      <a:pt x="3715" y="247"/>
                    </a:lnTo>
                    <a:lnTo>
                      <a:pt x="3721" y="248"/>
                    </a:lnTo>
                    <a:lnTo>
                      <a:pt x="3734" y="252"/>
                    </a:lnTo>
                    <a:lnTo>
                      <a:pt x="3749" y="258"/>
                    </a:lnTo>
                    <a:lnTo>
                      <a:pt x="3756" y="260"/>
                    </a:lnTo>
                    <a:lnTo>
                      <a:pt x="3764" y="261"/>
                    </a:lnTo>
                    <a:lnTo>
                      <a:pt x="3772" y="262"/>
                    </a:lnTo>
                    <a:lnTo>
                      <a:pt x="3782" y="264"/>
                    </a:lnTo>
                    <a:lnTo>
                      <a:pt x="3801" y="262"/>
                    </a:lnTo>
                    <a:lnTo>
                      <a:pt x="3822" y="261"/>
                    </a:lnTo>
                    <a:lnTo>
                      <a:pt x="3843" y="261"/>
                    </a:lnTo>
                    <a:lnTo>
                      <a:pt x="3860" y="264"/>
                    </a:lnTo>
                    <a:lnTo>
                      <a:pt x="3869" y="266"/>
                    </a:lnTo>
                    <a:lnTo>
                      <a:pt x="3877" y="270"/>
                    </a:lnTo>
                    <a:lnTo>
                      <a:pt x="3886" y="273"/>
                    </a:lnTo>
                    <a:lnTo>
                      <a:pt x="3895" y="278"/>
                    </a:lnTo>
                    <a:lnTo>
                      <a:pt x="3902" y="283"/>
                    </a:lnTo>
                    <a:lnTo>
                      <a:pt x="3908" y="287"/>
                    </a:lnTo>
                    <a:lnTo>
                      <a:pt x="3913" y="292"/>
                    </a:lnTo>
                    <a:lnTo>
                      <a:pt x="3916" y="297"/>
                    </a:lnTo>
                    <a:lnTo>
                      <a:pt x="3919" y="304"/>
                    </a:lnTo>
                    <a:lnTo>
                      <a:pt x="3920" y="311"/>
                    </a:lnTo>
                    <a:lnTo>
                      <a:pt x="3921" y="315"/>
                    </a:lnTo>
                    <a:lnTo>
                      <a:pt x="3922" y="318"/>
                    </a:lnTo>
                    <a:lnTo>
                      <a:pt x="3926" y="323"/>
                    </a:lnTo>
                    <a:lnTo>
                      <a:pt x="3930" y="327"/>
                    </a:lnTo>
                    <a:lnTo>
                      <a:pt x="3940" y="334"/>
                    </a:lnTo>
                    <a:lnTo>
                      <a:pt x="3946" y="340"/>
                    </a:lnTo>
                    <a:lnTo>
                      <a:pt x="3949" y="346"/>
                    </a:lnTo>
                    <a:lnTo>
                      <a:pt x="3952" y="353"/>
                    </a:lnTo>
                    <a:lnTo>
                      <a:pt x="3953" y="358"/>
                    </a:lnTo>
                    <a:lnTo>
                      <a:pt x="3954" y="362"/>
                    </a:lnTo>
                    <a:lnTo>
                      <a:pt x="3958" y="366"/>
                    </a:lnTo>
                    <a:lnTo>
                      <a:pt x="3960" y="368"/>
                    </a:lnTo>
                    <a:lnTo>
                      <a:pt x="3964" y="371"/>
                    </a:lnTo>
                    <a:lnTo>
                      <a:pt x="3969" y="372"/>
                    </a:lnTo>
                    <a:lnTo>
                      <a:pt x="3973" y="371"/>
                    </a:lnTo>
                    <a:lnTo>
                      <a:pt x="3978" y="368"/>
                    </a:lnTo>
                    <a:lnTo>
                      <a:pt x="3985" y="365"/>
                    </a:lnTo>
                    <a:lnTo>
                      <a:pt x="3992" y="363"/>
                    </a:lnTo>
                    <a:lnTo>
                      <a:pt x="3998" y="363"/>
                    </a:lnTo>
                    <a:lnTo>
                      <a:pt x="4004" y="365"/>
                    </a:lnTo>
                    <a:lnTo>
                      <a:pt x="4016" y="371"/>
                    </a:lnTo>
                    <a:lnTo>
                      <a:pt x="4030" y="378"/>
                    </a:lnTo>
                    <a:lnTo>
                      <a:pt x="4041" y="382"/>
                    </a:lnTo>
                    <a:lnTo>
                      <a:pt x="4052" y="387"/>
                    </a:lnTo>
                    <a:lnTo>
                      <a:pt x="4056" y="390"/>
                    </a:lnTo>
                    <a:lnTo>
                      <a:pt x="4061" y="393"/>
                    </a:lnTo>
                    <a:lnTo>
                      <a:pt x="4065" y="397"/>
                    </a:lnTo>
                    <a:lnTo>
                      <a:pt x="4068" y="400"/>
                    </a:lnTo>
                    <a:lnTo>
                      <a:pt x="4072" y="404"/>
                    </a:lnTo>
                    <a:lnTo>
                      <a:pt x="4074" y="407"/>
                    </a:lnTo>
                    <a:lnTo>
                      <a:pt x="4078" y="411"/>
                    </a:lnTo>
                    <a:lnTo>
                      <a:pt x="4081" y="412"/>
                    </a:lnTo>
                    <a:lnTo>
                      <a:pt x="4085" y="413"/>
                    </a:lnTo>
                    <a:lnTo>
                      <a:pt x="4089" y="415"/>
                    </a:lnTo>
                    <a:lnTo>
                      <a:pt x="4092" y="413"/>
                    </a:lnTo>
                    <a:lnTo>
                      <a:pt x="4096" y="412"/>
                    </a:lnTo>
                    <a:lnTo>
                      <a:pt x="4099" y="410"/>
                    </a:lnTo>
                    <a:lnTo>
                      <a:pt x="4103" y="409"/>
                    </a:lnTo>
                    <a:lnTo>
                      <a:pt x="4108" y="409"/>
                    </a:lnTo>
                    <a:lnTo>
                      <a:pt x="4112" y="409"/>
                    </a:lnTo>
                    <a:lnTo>
                      <a:pt x="4117" y="409"/>
                    </a:lnTo>
                    <a:lnTo>
                      <a:pt x="4121" y="411"/>
                    </a:lnTo>
                    <a:lnTo>
                      <a:pt x="4125" y="413"/>
                    </a:lnTo>
                    <a:lnTo>
                      <a:pt x="4128" y="417"/>
                    </a:lnTo>
                    <a:lnTo>
                      <a:pt x="4131" y="422"/>
                    </a:lnTo>
                    <a:lnTo>
                      <a:pt x="4135" y="425"/>
                    </a:lnTo>
                    <a:lnTo>
                      <a:pt x="4141" y="430"/>
                    </a:lnTo>
                    <a:lnTo>
                      <a:pt x="4147" y="435"/>
                    </a:lnTo>
                    <a:lnTo>
                      <a:pt x="4161" y="444"/>
                    </a:lnTo>
                    <a:lnTo>
                      <a:pt x="4173" y="455"/>
                    </a:lnTo>
                    <a:lnTo>
                      <a:pt x="4186" y="468"/>
                    </a:lnTo>
                    <a:lnTo>
                      <a:pt x="4200" y="481"/>
                    </a:lnTo>
                    <a:lnTo>
                      <a:pt x="4217" y="493"/>
                    </a:lnTo>
                    <a:lnTo>
                      <a:pt x="4231" y="505"/>
                    </a:lnTo>
                    <a:lnTo>
                      <a:pt x="4236" y="508"/>
                    </a:lnTo>
                    <a:lnTo>
                      <a:pt x="4237" y="512"/>
                    </a:lnTo>
                    <a:lnTo>
                      <a:pt x="4235" y="514"/>
                    </a:lnTo>
                    <a:lnTo>
                      <a:pt x="4230" y="518"/>
                    </a:lnTo>
                    <a:lnTo>
                      <a:pt x="4224" y="522"/>
                    </a:lnTo>
                    <a:lnTo>
                      <a:pt x="4218" y="525"/>
                    </a:lnTo>
                    <a:lnTo>
                      <a:pt x="4212" y="527"/>
                    </a:lnTo>
                    <a:lnTo>
                      <a:pt x="4205" y="529"/>
                    </a:lnTo>
                    <a:lnTo>
                      <a:pt x="4194" y="530"/>
                    </a:lnTo>
                    <a:lnTo>
                      <a:pt x="4187" y="531"/>
                    </a:lnTo>
                    <a:lnTo>
                      <a:pt x="4185" y="531"/>
                    </a:lnTo>
                    <a:lnTo>
                      <a:pt x="4182" y="532"/>
                    </a:lnTo>
                    <a:lnTo>
                      <a:pt x="4181" y="535"/>
                    </a:lnTo>
                    <a:lnTo>
                      <a:pt x="4179" y="537"/>
                    </a:lnTo>
                    <a:lnTo>
                      <a:pt x="4177" y="541"/>
                    </a:lnTo>
                    <a:lnTo>
                      <a:pt x="4173" y="543"/>
                    </a:lnTo>
                    <a:lnTo>
                      <a:pt x="4168" y="545"/>
                    </a:lnTo>
                    <a:lnTo>
                      <a:pt x="4162" y="546"/>
                    </a:lnTo>
                    <a:lnTo>
                      <a:pt x="4159" y="546"/>
                    </a:lnTo>
                    <a:lnTo>
                      <a:pt x="4156" y="548"/>
                    </a:lnTo>
                    <a:lnTo>
                      <a:pt x="4155" y="550"/>
                    </a:lnTo>
                    <a:lnTo>
                      <a:pt x="4154" y="552"/>
                    </a:lnTo>
                    <a:lnTo>
                      <a:pt x="4153" y="558"/>
                    </a:lnTo>
                    <a:lnTo>
                      <a:pt x="4153" y="564"/>
                    </a:lnTo>
                    <a:lnTo>
                      <a:pt x="4154" y="571"/>
                    </a:lnTo>
                    <a:lnTo>
                      <a:pt x="4155" y="577"/>
                    </a:lnTo>
                    <a:lnTo>
                      <a:pt x="4160" y="585"/>
                    </a:lnTo>
                    <a:lnTo>
                      <a:pt x="4166" y="592"/>
                    </a:lnTo>
                    <a:lnTo>
                      <a:pt x="4174" y="600"/>
                    </a:lnTo>
                    <a:lnTo>
                      <a:pt x="4181" y="608"/>
                    </a:lnTo>
                    <a:lnTo>
                      <a:pt x="4188" y="615"/>
                    </a:lnTo>
                    <a:lnTo>
                      <a:pt x="4196" y="620"/>
                    </a:lnTo>
                    <a:lnTo>
                      <a:pt x="4203" y="624"/>
                    </a:lnTo>
                    <a:lnTo>
                      <a:pt x="4212" y="625"/>
                    </a:lnTo>
                    <a:lnTo>
                      <a:pt x="4224" y="626"/>
                    </a:lnTo>
                    <a:lnTo>
                      <a:pt x="4238" y="626"/>
                    </a:lnTo>
                    <a:lnTo>
                      <a:pt x="4245" y="627"/>
                    </a:lnTo>
                    <a:lnTo>
                      <a:pt x="4250" y="629"/>
                    </a:lnTo>
                    <a:lnTo>
                      <a:pt x="4255" y="630"/>
                    </a:lnTo>
                    <a:lnTo>
                      <a:pt x="4259" y="632"/>
                    </a:lnTo>
                    <a:lnTo>
                      <a:pt x="4261" y="634"/>
                    </a:lnTo>
                    <a:lnTo>
                      <a:pt x="4262" y="638"/>
                    </a:lnTo>
                    <a:lnTo>
                      <a:pt x="4263" y="642"/>
                    </a:lnTo>
                    <a:lnTo>
                      <a:pt x="4263" y="645"/>
                    </a:lnTo>
                    <a:lnTo>
                      <a:pt x="4262" y="649"/>
                    </a:lnTo>
                    <a:lnTo>
                      <a:pt x="4261" y="653"/>
                    </a:lnTo>
                    <a:lnTo>
                      <a:pt x="4259" y="658"/>
                    </a:lnTo>
                    <a:lnTo>
                      <a:pt x="4256" y="663"/>
                    </a:lnTo>
                    <a:lnTo>
                      <a:pt x="4249" y="672"/>
                    </a:lnTo>
                    <a:lnTo>
                      <a:pt x="4241" y="681"/>
                    </a:lnTo>
                    <a:lnTo>
                      <a:pt x="4237" y="687"/>
                    </a:lnTo>
                    <a:lnTo>
                      <a:pt x="4234" y="692"/>
                    </a:lnTo>
                    <a:lnTo>
                      <a:pt x="4231" y="699"/>
                    </a:lnTo>
                    <a:lnTo>
                      <a:pt x="4229" y="705"/>
                    </a:lnTo>
                    <a:lnTo>
                      <a:pt x="4228" y="711"/>
                    </a:lnTo>
                    <a:lnTo>
                      <a:pt x="4228" y="716"/>
                    </a:lnTo>
                    <a:lnTo>
                      <a:pt x="4228" y="722"/>
                    </a:lnTo>
                    <a:lnTo>
                      <a:pt x="4229" y="727"/>
                    </a:lnTo>
                    <a:lnTo>
                      <a:pt x="4232" y="734"/>
                    </a:lnTo>
                    <a:lnTo>
                      <a:pt x="4235" y="741"/>
                    </a:lnTo>
                    <a:lnTo>
                      <a:pt x="4235" y="744"/>
                    </a:lnTo>
                    <a:lnTo>
                      <a:pt x="4235" y="746"/>
                    </a:lnTo>
                    <a:lnTo>
                      <a:pt x="4232" y="747"/>
                    </a:lnTo>
                    <a:lnTo>
                      <a:pt x="4230" y="750"/>
                    </a:lnTo>
                    <a:lnTo>
                      <a:pt x="4225" y="752"/>
                    </a:lnTo>
                    <a:lnTo>
                      <a:pt x="4222" y="754"/>
                    </a:lnTo>
                    <a:lnTo>
                      <a:pt x="4219" y="757"/>
                    </a:lnTo>
                    <a:lnTo>
                      <a:pt x="4217" y="759"/>
                    </a:lnTo>
                    <a:lnTo>
                      <a:pt x="4216" y="763"/>
                    </a:lnTo>
                    <a:lnTo>
                      <a:pt x="4215" y="766"/>
                    </a:lnTo>
                    <a:lnTo>
                      <a:pt x="4216" y="770"/>
                    </a:lnTo>
                    <a:lnTo>
                      <a:pt x="4217" y="772"/>
                    </a:lnTo>
                    <a:lnTo>
                      <a:pt x="4218" y="777"/>
                    </a:lnTo>
                    <a:lnTo>
                      <a:pt x="4219" y="783"/>
                    </a:lnTo>
                    <a:lnTo>
                      <a:pt x="4218" y="787"/>
                    </a:lnTo>
                    <a:lnTo>
                      <a:pt x="4217" y="790"/>
                    </a:lnTo>
                    <a:lnTo>
                      <a:pt x="4215" y="794"/>
                    </a:lnTo>
                    <a:lnTo>
                      <a:pt x="4212" y="797"/>
                    </a:lnTo>
                    <a:lnTo>
                      <a:pt x="4205" y="802"/>
                    </a:lnTo>
                    <a:lnTo>
                      <a:pt x="4198" y="806"/>
                    </a:lnTo>
                    <a:lnTo>
                      <a:pt x="4188" y="808"/>
                    </a:lnTo>
                    <a:lnTo>
                      <a:pt x="4175" y="810"/>
                    </a:lnTo>
                    <a:lnTo>
                      <a:pt x="4160" y="812"/>
                    </a:lnTo>
                    <a:lnTo>
                      <a:pt x="4146" y="814"/>
                    </a:lnTo>
                    <a:lnTo>
                      <a:pt x="4139" y="816"/>
                    </a:lnTo>
                    <a:lnTo>
                      <a:pt x="4134" y="820"/>
                    </a:lnTo>
                    <a:lnTo>
                      <a:pt x="4129" y="823"/>
                    </a:lnTo>
                    <a:lnTo>
                      <a:pt x="4127" y="829"/>
                    </a:lnTo>
                    <a:lnTo>
                      <a:pt x="4124" y="840"/>
                    </a:lnTo>
                    <a:lnTo>
                      <a:pt x="4124" y="848"/>
                    </a:lnTo>
                    <a:lnTo>
                      <a:pt x="4123" y="852"/>
                    </a:lnTo>
                    <a:lnTo>
                      <a:pt x="4123" y="854"/>
                    </a:lnTo>
                    <a:lnTo>
                      <a:pt x="4122" y="857"/>
                    </a:lnTo>
                    <a:lnTo>
                      <a:pt x="4119" y="858"/>
                    </a:lnTo>
                    <a:lnTo>
                      <a:pt x="4114" y="861"/>
                    </a:lnTo>
                    <a:lnTo>
                      <a:pt x="4106" y="865"/>
                    </a:lnTo>
                    <a:lnTo>
                      <a:pt x="4104" y="866"/>
                    </a:lnTo>
                    <a:lnTo>
                      <a:pt x="4100" y="870"/>
                    </a:lnTo>
                    <a:lnTo>
                      <a:pt x="4098" y="872"/>
                    </a:lnTo>
                    <a:lnTo>
                      <a:pt x="4097" y="876"/>
                    </a:lnTo>
                    <a:lnTo>
                      <a:pt x="4096" y="884"/>
                    </a:lnTo>
                    <a:lnTo>
                      <a:pt x="4098" y="894"/>
                    </a:lnTo>
                    <a:lnTo>
                      <a:pt x="4099" y="898"/>
                    </a:lnTo>
                    <a:lnTo>
                      <a:pt x="4102" y="904"/>
                    </a:lnTo>
                    <a:lnTo>
                      <a:pt x="4104" y="908"/>
                    </a:lnTo>
                    <a:lnTo>
                      <a:pt x="4106" y="913"/>
                    </a:lnTo>
                    <a:lnTo>
                      <a:pt x="4114" y="920"/>
                    </a:lnTo>
                    <a:lnTo>
                      <a:pt x="4121" y="927"/>
                    </a:lnTo>
                    <a:lnTo>
                      <a:pt x="4124" y="930"/>
                    </a:lnTo>
                    <a:lnTo>
                      <a:pt x="4127" y="934"/>
                    </a:lnTo>
                    <a:lnTo>
                      <a:pt x="4129" y="939"/>
                    </a:lnTo>
                    <a:lnTo>
                      <a:pt x="4131" y="942"/>
                    </a:lnTo>
                    <a:lnTo>
                      <a:pt x="4131" y="947"/>
                    </a:lnTo>
                    <a:lnTo>
                      <a:pt x="4131" y="951"/>
                    </a:lnTo>
                    <a:lnTo>
                      <a:pt x="4129" y="955"/>
                    </a:lnTo>
                    <a:lnTo>
                      <a:pt x="4128" y="959"/>
                    </a:lnTo>
                    <a:lnTo>
                      <a:pt x="4122" y="967"/>
                    </a:lnTo>
                    <a:lnTo>
                      <a:pt x="4116" y="976"/>
                    </a:lnTo>
                    <a:lnTo>
                      <a:pt x="4111" y="985"/>
                    </a:lnTo>
                    <a:lnTo>
                      <a:pt x="4105" y="995"/>
                    </a:lnTo>
                    <a:lnTo>
                      <a:pt x="4102" y="1004"/>
                    </a:lnTo>
                    <a:lnTo>
                      <a:pt x="4100" y="1012"/>
                    </a:lnTo>
                    <a:lnTo>
                      <a:pt x="4100" y="1016"/>
                    </a:lnTo>
                    <a:lnTo>
                      <a:pt x="4102" y="1020"/>
                    </a:lnTo>
                    <a:lnTo>
                      <a:pt x="4103" y="1023"/>
                    </a:lnTo>
                    <a:lnTo>
                      <a:pt x="4105" y="1027"/>
                    </a:lnTo>
                    <a:lnTo>
                      <a:pt x="4110" y="1033"/>
                    </a:lnTo>
                    <a:lnTo>
                      <a:pt x="4117" y="1036"/>
                    </a:lnTo>
                    <a:lnTo>
                      <a:pt x="4125" y="1037"/>
                    </a:lnTo>
                    <a:lnTo>
                      <a:pt x="4135" y="1037"/>
                    </a:lnTo>
                    <a:lnTo>
                      <a:pt x="4144" y="1035"/>
                    </a:lnTo>
                    <a:lnTo>
                      <a:pt x="4153" y="1033"/>
                    </a:lnTo>
                    <a:lnTo>
                      <a:pt x="4158" y="1031"/>
                    </a:lnTo>
                    <a:lnTo>
                      <a:pt x="4162" y="1031"/>
                    </a:lnTo>
                    <a:lnTo>
                      <a:pt x="4168" y="1033"/>
                    </a:lnTo>
                    <a:lnTo>
                      <a:pt x="4173" y="1035"/>
                    </a:lnTo>
                    <a:lnTo>
                      <a:pt x="4179" y="1037"/>
                    </a:lnTo>
                    <a:lnTo>
                      <a:pt x="4184" y="1040"/>
                    </a:lnTo>
                    <a:lnTo>
                      <a:pt x="4188" y="1043"/>
                    </a:lnTo>
                    <a:lnTo>
                      <a:pt x="4191" y="1047"/>
                    </a:lnTo>
                    <a:lnTo>
                      <a:pt x="4194" y="1056"/>
                    </a:lnTo>
                    <a:lnTo>
                      <a:pt x="4196" y="1067"/>
                    </a:lnTo>
                    <a:lnTo>
                      <a:pt x="4196" y="1078"/>
                    </a:lnTo>
                    <a:lnTo>
                      <a:pt x="4194" y="1086"/>
                    </a:lnTo>
                    <a:lnTo>
                      <a:pt x="4192" y="1090"/>
                    </a:lnTo>
                    <a:lnTo>
                      <a:pt x="4190" y="1093"/>
                    </a:lnTo>
                    <a:lnTo>
                      <a:pt x="4185" y="1097"/>
                    </a:lnTo>
                    <a:lnTo>
                      <a:pt x="4180" y="1099"/>
                    </a:lnTo>
                    <a:lnTo>
                      <a:pt x="4171" y="1103"/>
                    </a:lnTo>
                    <a:lnTo>
                      <a:pt x="4162" y="1105"/>
                    </a:lnTo>
                    <a:lnTo>
                      <a:pt x="4154" y="1109"/>
                    </a:lnTo>
                    <a:lnTo>
                      <a:pt x="4146" y="1112"/>
                    </a:lnTo>
                    <a:lnTo>
                      <a:pt x="4142" y="1115"/>
                    </a:lnTo>
                    <a:lnTo>
                      <a:pt x="4139" y="1117"/>
                    </a:lnTo>
                    <a:lnTo>
                      <a:pt x="4136" y="1119"/>
                    </a:lnTo>
                    <a:lnTo>
                      <a:pt x="4135" y="1123"/>
                    </a:lnTo>
                    <a:lnTo>
                      <a:pt x="4135" y="1130"/>
                    </a:lnTo>
                    <a:lnTo>
                      <a:pt x="4137" y="1136"/>
                    </a:lnTo>
                    <a:lnTo>
                      <a:pt x="4141" y="1141"/>
                    </a:lnTo>
                    <a:lnTo>
                      <a:pt x="4146" y="1146"/>
                    </a:lnTo>
                    <a:lnTo>
                      <a:pt x="4152" y="1149"/>
                    </a:lnTo>
                    <a:lnTo>
                      <a:pt x="4155" y="1155"/>
                    </a:lnTo>
                    <a:lnTo>
                      <a:pt x="4156" y="1157"/>
                    </a:lnTo>
                    <a:lnTo>
                      <a:pt x="4158" y="1161"/>
                    </a:lnTo>
                    <a:lnTo>
                      <a:pt x="4158" y="1165"/>
                    </a:lnTo>
                    <a:lnTo>
                      <a:pt x="4156" y="1168"/>
                    </a:lnTo>
                    <a:lnTo>
                      <a:pt x="4155" y="1173"/>
                    </a:lnTo>
                    <a:lnTo>
                      <a:pt x="4154" y="1178"/>
                    </a:lnTo>
                    <a:lnTo>
                      <a:pt x="4154" y="1181"/>
                    </a:lnTo>
                    <a:lnTo>
                      <a:pt x="4155" y="1187"/>
                    </a:lnTo>
                    <a:lnTo>
                      <a:pt x="4156" y="1198"/>
                    </a:lnTo>
                    <a:lnTo>
                      <a:pt x="4156" y="1211"/>
                    </a:lnTo>
                    <a:lnTo>
                      <a:pt x="4154" y="1225"/>
                    </a:lnTo>
                    <a:lnTo>
                      <a:pt x="4152" y="1238"/>
                    </a:lnTo>
                    <a:lnTo>
                      <a:pt x="4149" y="1249"/>
                    </a:lnTo>
                    <a:lnTo>
                      <a:pt x="4147" y="1256"/>
                    </a:lnTo>
                    <a:lnTo>
                      <a:pt x="4147" y="1260"/>
                    </a:lnTo>
                    <a:lnTo>
                      <a:pt x="4148" y="1263"/>
                    </a:lnTo>
                    <a:lnTo>
                      <a:pt x="4148" y="1267"/>
                    </a:lnTo>
                    <a:lnTo>
                      <a:pt x="4150" y="1272"/>
                    </a:lnTo>
                    <a:lnTo>
                      <a:pt x="4154" y="1279"/>
                    </a:lnTo>
                    <a:lnTo>
                      <a:pt x="4159" y="1283"/>
                    </a:lnTo>
                    <a:lnTo>
                      <a:pt x="4160" y="1285"/>
                    </a:lnTo>
                    <a:lnTo>
                      <a:pt x="4160" y="1287"/>
                    </a:lnTo>
                    <a:lnTo>
                      <a:pt x="4160" y="1289"/>
                    </a:lnTo>
                    <a:lnTo>
                      <a:pt x="4159" y="1293"/>
                    </a:lnTo>
                    <a:lnTo>
                      <a:pt x="4147" y="1307"/>
                    </a:lnTo>
                    <a:lnTo>
                      <a:pt x="4135" y="1321"/>
                    </a:lnTo>
                    <a:lnTo>
                      <a:pt x="4131" y="1330"/>
                    </a:lnTo>
                    <a:lnTo>
                      <a:pt x="4129" y="1336"/>
                    </a:lnTo>
                    <a:lnTo>
                      <a:pt x="4128" y="1343"/>
                    </a:lnTo>
                    <a:lnTo>
                      <a:pt x="4127" y="1350"/>
                    </a:lnTo>
                    <a:lnTo>
                      <a:pt x="4124" y="1357"/>
                    </a:lnTo>
                    <a:lnTo>
                      <a:pt x="4121" y="1362"/>
                    </a:lnTo>
                    <a:lnTo>
                      <a:pt x="4118" y="1364"/>
                    </a:lnTo>
                    <a:lnTo>
                      <a:pt x="4116" y="1365"/>
                    </a:lnTo>
                    <a:lnTo>
                      <a:pt x="4111" y="1367"/>
                    </a:lnTo>
                    <a:lnTo>
                      <a:pt x="4108" y="1368"/>
                    </a:lnTo>
                    <a:lnTo>
                      <a:pt x="4096" y="1368"/>
                    </a:lnTo>
                    <a:lnTo>
                      <a:pt x="4085" y="1369"/>
                    </a:lnTo>
                    <a:lnTo>
                      <a:pt x="4074" y="1370"/>
                    </a:lnTo>
                    <a:lnTo>
                      <a:pt x="4067" y="1374"/>
                    </a:lnTo>
                    <a:lnTo>
                      <a:pt x="4061" y="1380"/>
                    </a:lnTo>
                    <a:lnTo>
                      <a:pt x="4055" y="1388"/>
                    </a:lnTo>
                    <a:lnTo>
                      <a:pt x="4054" y="1393"/>
                    </a:lnTo>
                    <a:lnTo>
                      <a:pt x="4053" y="1398"/>
                    </a:lnTo>
                    <a:lnTo>
                      <a:pt x="4052" y="1402"/>
                    </a:lnTo>
                    <a:lnTo>
                      <a:pt x="4053" y="1407"/>
                    </a:lnTo>
                    <a:lnTo>
                      <a:pt x="4056" y="1417"/>
                    </a:lnTo>
                    <a:lnTo>
                      <a:pt x="4061" y="1427"/>
                    </a:lnTo>
                    <a:lnTo>
                      <a:pt x="4067" y="1438"/>
                    </a:lnTo>
                    <a:lnTo>
                      <a:pt x="4072" y="1446"/>
                    </a:lnTo>
                    <a:lnTo>
                      <a:pt x="4077" y="1453"/>
                    </a:lnTo>
                    <a:lnTo>
                      <a:pt x="4080" y="1459"/>
                    </a:lnTo>
                    <a:lnTo>
                      <a:pt x="4083" y="1466"/>
                    </a:lnTo>
                    <a:lnTo>
                      <a:pt x="4085" y="1474"/>
                    </a:lnTo>
                    <a:lnTo>
                      <a:pt x="4087" y="1480"/>
                    </a:lnTo>
                    <a:lnTo>
                      <a:pt x="4092" y="1483"/>
                    </a:lnTo>
                    <a:lnTo>
                      <a:pt x="4096" y="1485"/>
                    </a:lnTo>
                    <a:lnTo>
                      <a:pt x="4100" y="1485"/>
                    </a:lnTo>
                    <a:lnTo>
                      <a:pt x="4105" y="1487"/>
                    </a:lnTo>
                    <a:lnTo>
                      <a:pt x="4110" y="1488"/>
                    </a:lnTo>
                    <a:lnTo>
                      <a:pt x="4115" y="1491"/>
                    </a:lnTo>
                    <a:lnTo>
                      <a:pt x="4121" y="1497"/>
                    </a:lnTo>
                    <a:lnTo>
                      <a:pt x="4124" y="1504"/>
                    </a:lnTo>
                    <a:lnTo>
                      <a:pt x="4128" y="1513"/>
                    </a:lnTo>
                    <a:lnTo>
                      <a:pt x="4129" y="1516"/>
                    </a:lnTo>
                    <a:lnTo>
                      <a:pt x="4130" y="1520"/>
                    </a:lnTo>
                    <a:lnTo>
                      <a:pt x="4130" y="1524"/>
                    </a:lnTo>
                    <a:lnTo>
                      <a:pt x="4129" y="1526"/>
                    </a:lnTo>
                    <a:lnTo>
                      <a:pt x="4125" y="1531"/>
                    </a:lnTo>
                    <a:lnTo>
                      <a:pt x="4122" y="1535"/>
                    </a:lnTo>
                    <a:lnTo>
                      <a:pt x="4121" y="1537"/>
                    </a:lnTo>
                    <a:lnTo>
                      <a:pt x="4121" y="1540"/>
                    </a:lnTo>
                    <a:lnTo>
                      <a:pt x="4121" y="1544"/>
                    </a:lnTo>
                    <a:lnTo>
                      <a:pt x="4123" y="1548"/>
                    </a:lnTo>
                    <a:lnTo>
                      <a:pt x="4130" y="1558"/>
                    </a:lnTo>
                    <a:lnTo>
                      <a:pt x="4135" y="1567"/>
                    </a:lnTo>
                    <a:lnTo>
                      <a:pt x="4137" y="1572"/>
                    </a:lnTo>
                    <a:lnTo>
                      <a:pt x="4139" y="1576"/>
                    </a:lnTo>
                    <a:lnTo>
                      <a:pt x="4140" y="1581"/>
                    </a:lnTo>
                    <a:lnTo>
                      <a:pt x="4140" y="1587"/>
                    </a:lnTo>
                    <a:lnTo>
                      <a:pt x="4139" y="1597"/>
                    </a:lnTo>
                    <a:lnTo>
                      <a:pt x="4136" y="1607"/>
                    </a:lnTo>
                    <a:lnTo>
                      <a:pt x="4136" y="1610"/>
                    </a:lnTo>
                    <a:lnTo>
                      <a:pt x="4137" y="1614"/>
                    </a:lnTo>
                    <a:lnTo>
                      <a:pt x="4140" y="1617"/>
                    </a:lnTo>
                    <a:lnTo>
                      <a:pt x="4143" y="1621"/>
                    </a:lnTo>
                    <a:lnTo>
                      <a:pt x="4156" y="1628"/>
                    </a:lnTo>
                    <a:lnTo>
                      <a:pt x="4174" y="1635"/>
                    </a:lnTo>
                    <a:lnTo>
                      <a:pt x="4182" y="1640"/>
                    </a:lnTo>
                    <a:lnTo>
                      <a:pt x="4191" y="1645"/>
                    </a:lnTo>
                    <a:lnTo>
                      <a:pt x="4197" y="1651"/>
                    </a:lnTo>
                    <a:lnTo>
                      <a:pt x="4200" y="1657"/>
                    </a:lnTo>
                    <a:lnTo>
                      <a:pt x="4203" y="1663"/>
                    </a:lnTo>
                    <a:lnTo>
                      <a:pt x="4205" y="1669"/>
                    </a:lnTo>
                    <a:lnTo>
                      <a:pt x="4205" y="1673"/>
                    </a:lnTo>
                    <a:lnTo>
                      <a:pt x="4206" y="1678"/>
                    </a:lnTo>
                    <a:lnTo>
                      <a:pt x="4205" y="1686"/>
                    </a:lnTo>
                    <a:lnTo>
                      <a:pt x="4205" y="1697"/>
                    </a:lnTo>
                    <a:lnTo>
                      <a:pt x="4205" y="1709"/>
                    </a:lnTo>
                    <a:lnTo>
                      <a:pt x="4209" y="1724"/>
                    </a:lnTo>
                    <a:lnTo>
                      <a:pt x="4211" y="1732"/>
                    </a:lnTo>
                    <a:lnTo>
                      <a:pt x="4213" y="1739"/>
                    </a:lnTo>
                    <a:lnTo>
                      <a:pt x="4217" y="1745"/>
                    </a:lnTo>
                    <a:lnTo>
                      <a:pt x="4221" y="1749"/>
                    </a:lnTo>
                    <a:lnTo>
                      <a:pt x="4228" y="1760"/>
                    </a:lnTo>
                    <a:lnTo>
                      <a:pt x="4235" y="1774"/>
                    </a:lnTo>
                    <a:lnTo>
                      <a:pt x="4240" y="1780"/>
                    </a:lnTo>
                    <a:lnTo>
                      <a:pt x="4243" y="1786"/>
                    </a:lnTo>
                    <a:lnTo>
                      <a:pt x="4248" y="1791"/>
                    </a:lnTo>
                    <a:lnTo>
                      <a:pt x="4251" y="1795"/>
                    </a:lnTo>
                    <a:lnTo>
                      <a:pt x="4256" y="1797"/>
                    </a:lnTo>
                    <a:lnTo>
                      <a:pt x="4261" y="1798"/>
                    </a:lnTo>
                    <a:lnTo>
                      <a:pt x="4267" y="1799"/>
                    </a:lnTo>
                    <a:lnTo>
                      <a:pt x="4273" y="1799"/>
                    </a:lnTo>
                    <a:lnTo>
                      <a:pt x="4279" y="1799"/>
                    </a:lnTo>
                    <a:lnTo>
                      <a:pt x="4285" y="1800"/>
                    </a:lnTo>
                    <a:lnTo>
                      <a:pt x="4289" y="1803"/>
                    </a:lnTo>
                    <a:lnTo>
                      <a:pt x="4293" y="1805"/>
                    </a:lnTo>
                    <a:lnTo>
                      <a:pt x="4300" y="1811"/>
                    </a:lnTo>
                    <a:lnTo>
                      <a:pt x="4307" y="1816"/>
                    </a:lnTo>
                    <a:lnTo>
                      <a:pt x="4317" y="1818"/>
                    </a:lnTo>
                    <a:lnTo>
                      <a:pt x="4326" y="1819"/>
                    </a:lnTo>
                    <a:lnTo>
                      <a:pt x="4331" y="1819"/>
                    </a:lnTo>
                    <a:lnTo>
                      <a:pt x="4333" y="1821"/>
                    </a:lnTo>
                    <a:lnTo>
                      <a:pt x="4336" y="1822"/>
                    </a:lnTo>
                    <a:lnTo>
                      <a:pt x="4336" y="1824"/>
                    </a:lnTo>
                    <a:lnTo>
                      <a:pt x="4335" y="1830"/>
                    </a:lnTo>
                    <a:lnTo>
                      <a:pt x="4331" y="1836"/>
                    </a:lnTo>
                    <a:lnTo>
                      <a:pt x="4330" y="1838"/>
                    </a:lnTo>
                    <a:lnTo>
                      <a:pt x="4330" y="1841"/>
                    </a:lnTo>
                    <a:lnTo>
                      <a:pt x="4330" y="1843"/>
                    </a:lnTo>
                    <a:lnTo>
                      <a:pt x="4332" y="1846"/>
                    </a:lnTo>
                    <a:lnTo>
                      <a:pt x="4337" y="1852"/>
                    </a:lnTo>
                    <a:lnTo>
                      <a:pt x="4343" y="1858"/>
                    </a:lnTo>
                    <a:lnTo>
                      <a:pt x="4352" y="1865"/>
                    </a:lnTo>
                    <a:lnTo>
                      <a:pt x="4366" y="1872"/>
                    </a:lnTo>
                    <a:lnTo>
                      <a:pt x="4374" y="1874"/>
                    </a:lnTo>
                    <a:lnTo>
                      <a:pt x="4381" y="1877"/>
                    </a:lnTo>
                    <a:lnTo>
                      <a:pt x="4388" y="1878"/>
                    </a:lnTo>
                    <a:lnTo>
                      <a:pt x="4395" y="1878"/>
                    </a:lnTo>
                    <a:lnTo>
                      <a:pt x="4401" y="1875"/>
                    </a:lnTo>
                    <a:lnTo>
                      <a:pt x="4407" y="1873"/>
                    </a:lnTo>
                    <a:lnTo>
                      <a:pt x="4412" y="1871"/>
                    </a:lnTo>
                    <a:lnTo>
                      <a:pt x="4415" y="1867"/>
                    </a:lnTo>
                    <a:lnTo>
                      <a:pt x="4424" y="1858"/>
                    </a:lnTo>
                    <a:lnTo>
                      <a:pt x="4431" y="1849"/>
                    </a:lnTo>
                    <a:lnTo>
                      <a:pt x="4435" y="1846"/>
                    </a:lnTo>
                    <a:lnTo>
                      <a:pt x="4439" y="1842"/>
                    </a:lnTo>
                    <a:lnTo>
                      <a:pt x="4443" y="1840"/>
                    </a:lnTo>
                    <a:lnTo>
                      <a:pt x="4448" y="1837"/>
                    </a:lnTo>
                    <a:lnTo>
                      <a:pt x="4451" y="1837"/>
                    </a:lnTo>
                    <a:lnTo>
                      <a:pt x="4455" y="1837"/>
                    </a:lnTo>
                    <a:lnTo>
                      <a:pt x="4458" y="1838"/>
                    </a:lnTo>
                    <a:lnTo>
                      <a:pt x="4462" y="1842"/>
                    </a:lnTo>
                    <a:lnTo>
                      <a:pt x="4464" y="1846"/>
                    </a:lnTo>
                    <a:lnTo>
                      <a:pt x="4468" y="1848"/>
                    </a:lnTo>
                    <a:lnTo>
                      <a:pt x="4470" y="1850"/>
                    </a:lnTo>
                    <a:lnTo>
                      <a:pt x="4475" y="1853"/>
                    </a:lnTo>
                    <a:lnTo>
                      <a:pt x="4484" y="1854"/>
                    </a:lnTo>
                    <a:lnTo>
                      <a:pt x="4495" y="1854"/>
                    </a:lnTo>
                    <a:lnTo>
                      <a:pt x="4507" y="1854"/>
                    </a:lnTo>
                    <a:lnTo>
                      <a:pt x="4517" y="1850"/>
                    </a:lnTo>
                    <a:lnTo>
                      <a:pt x="4520" y="1849"/>
                    </a:lnTo>
                    <a:lnTo>
                      <a:pt x="4522" y="1846"/>
                    </a:lnTo>
                    <a:lnTo>
                      <a:pt x="4525" y="1842"/>
                    </a:lnTo>
                    <a:lnTo>
                      <a:pt x="4527" y="1838"/>
                    </a:lnTo>
                    <a:lnTo>
                      <a:pt x="4531" y="1831"/>
                    </a:lnTo>
                    <a:lnTo>
                      <a:pt x="4536" y="1827"/>
                    </a:lnTo>
                    <a:lnTo>
                      <a:pt x="4539" y="1824"/>
                    </a:lnTo>
                    <a:lnTo>
                      <a:pt x="4543" y="1824"/>
                    </a:lnTo>
                    <a:lnTo>
                      <a:pt x="4546" y="1823"/>
                    </a:lnTo>
                    <a:lnTo>
                      <a:pt x="4552" y="1824"/>
                    </a:lnTo>
                    <a:lnTo>
                      <a:pt x="4563" y="1825"/>
                    </a:lnTo>
                    <a:lnTo>
                      <a:pt x="4574" y="1827"/>
                    </a:lnTo>
                    <a:lnTo>
                      <a:pt x="4582" y="1828"/>
                    </a:lnTo>
                    <a:lnTo>
                      <a:pt x="4591" y="1829"/>
                    </a:lnTo>
                    <a:lnTo>
                      <a:pt x="4595" y="1830"/>
                    </a:lnTo>
                    <a:lnTo>
                      <a:pt x="4597" y="1831"/>
                    </a:lnTo>
                    <a:lnTo>
                      <a:pt x="4600" y="1833"/>
                    </a:lnTo>
                    <a:lnTo>
                      <a:pt x="4601" y="1834"/>
                    </a:lnTo>
                    <a:lnTo>
                      <a:pt x="4601" y="1836"/>
                    </a:lnTo>
                    <a:lnTo>
                      <a:pt x="4601" y="1837"/>
                    </a:lnTo>
                    <a:lnTo>
                      <a:pt x="4599" y="1840"/>
                    </a:lnTo>
                    <a:lnTo>
                      <a:pt x="4596" y="1841"/>
                    </a:lnTo>
                    <a:lnTo>
                      <a:pt x="4590" y="1846"/>
                    </a:lnTo>
                    <a:lnTo>
                      <a:pt x="4587" y="1853"/>
                    </a:lnTo>
                    <a:lnTo>
                      <a:pt x="4585" y="1856"/>
                    </a:lnTo>
                    <a:lnTo>
                      <a:pt x="4585" y="1861"/>
                    </a:lnTo>
                    <a:lnTo>
                      <a:pt x="4587" y="1866"/>
                    </a:lnTo>
                    <a:lnTo>
                      <a:pt x="4589" y="1872"/>
                    </a:lnTo>
                    <a:lnTo>
                      <a:pt x="4596" y="1882"/>
                    </a:lnTo>
                    <a:lnTo>
                      <a:pt x="4605" y="1894"/>
                    </a:lnTo>
                    <a:lnTo>
                      <a:pt x="4613" y="1907"/>
                    </a:lnTo>
                    <a:lnTo>
                      <a:pt x="4621" y="1923"/>
                    </a:lnTo>
                    <a:lnTo>
                      <a:pt x="4627" y="1938"/>
                    </a:lnTo>
                    <a:lnTo>
                      <a:pt x="4634" y="1953"/>
                    </a:lnTo>
                    <a:lnTo>
                      <a:pt x="4638" y="1960"/>
                    </a:lnTo>
                    <a:lnTo>
                      <a:pt x="4641" y="1968"/>
                    </a:lnTo>
                    <a:lnTo>
                      <a:pt x="4647" y="1975"/>
                    </a:lnTo>
                    <a:lnTo>
                      <a:pt x="4653" y="1982"/>
                    </a:lnTo>
                    <a:lnTo>
                      <a:pt x="4660" y="1989"/>
                    </a:lnTo>
                    <a:lnTo>
                      <a:pt x="4668" y="1997"/>
                    </a:lnTo>
                    <a:lnTo>
                      <a:pt x="4675" y="2001"/>
                    </a:lnTo>
                    <a:lnTo>
                      <a:pt x="4681" y="2006"/>
                    </a:lnTo>
                    <a:lnTo>
                      <a:pt x="4694" y="2013"/>
                    </a:lnTo>
                    <a:lnTo>
                      <a:pt x="4704" y="2017"/>
                    </a:lnTo>
                    <a:lnTo>
                      <a:pt x="4715" y="2020"/>
                    </a:lnTo>
                    <a:lnTo>
                      <a:pt x="4726" y="2025"/>
                    </a:lnTo>
                    <a:lnTo>
                      <a:pt x="4731" y="2029"/>
                    </a:lnTo>
                    <a:lnTo>
                      <a:pt x="4734" y="2032"/>
                    </a:lnTo>
                    <a:lnTo>
                      <a:pt x="4739" y="2036"/>
                    </a:lnTo>
                    <a:lnTo>
                      <a:pt x="4741" y="2041"/>
                    </a:lnTo>
                    <a:lnTo>
                      <a:pt x="4748" y="2052"/>
                    </a:lnTo>
                    <a:lnTo>
                      <a:pt x="4757" y="2067"/>
                    </a:lnTo>
                    <a:lnTo>
                      <a:pt x="4765" y="2080"/>
                    </a:lnTo>
                    <a:lnTo>
                      <a:pt x="4772" y="2088"/>
                    </a:lnTo>
                    <a:lnTo>
                      <a:pt x="4776" y="2089"/>
                    </a:lnTo>
                    <a:lnTo>
                      <a:pt x="4779" y="2089"/>
                    </a:lnTo>
                    <a:lnTo>
                      <a:pt x="4784" y="2088"/>
                    </a:lnTo>
                    <a:lnTo>
                      <a:pt x="4789" y="2087"/>
                    </a:lnTo>
                    <a:lnTo>
                      <a:pt x="4797" y="2081"/>
                    </a:lnTo>
                    <a:lnTo>
                      <a:pt x="4805" y="2075"/>
                    </a:lnTo>
                    <a:lnTo>
                      <a:pt x="4809" y="2073"/>
                    </a:lnTo>
                    <a:lnTo>
                      <a:pt x="4817" y="2073"/>
                    </a:lnTo>
                    <a:lnTo>
                      <a:pt x="4826" y="2074"/>
                    </a:lnTo>
                    <a:lnTo>
                      <a:pt x="4836" y="2076"/>
                    </a:lnTo>
                    <a:lnTo>
                      <a:pt x="4845" y="2080"/>
                    </a:lnTo>
                    <a:lnTo>
                      <a:pt x="4852" y="2083"/>
                    </a:lnTo>
                    <a:lnTo>
                      <a:pt x="4854" y="2086"/>
                    </a:lnTo>
                    <a:lnTo>
                      <a:pt x="4857" y="2088"/>
                    </a:lnTo>
                    <a:lnTo>
                      <a:pt x="4857" y="2090"/>
                    </a:lnTo>
                    <a:lnTo>
                      <a:pt x="4857" y="2094"/>
                    </a:lnTo>
                    <a:lnTo>
                      <a:pt x="4852" y="2104"/>
                    </a:lnTo>
                    <a:lnTo>
                      <a:pt x="4848" y="2112"/>
                    </a:lnTo>
                    <a:lnTo>
                      <a:pt x="4847" y="2115"/>
                    </a:lnTo>
                    <a:lnTo>
                      <a:pt x="4846" y="2120"/>
                    </a:lnTo>
                    <a:lnTo>
                      <a:pt x="4846" y="2124"/>
                    </a:lnTo>
                    <a:lnTo>
                      <a:pt x="4847" y="2130"/>
                    </a:lnTo>
                    <a:lnTo>
                      <a:pt x="4849" y="2134"/>
                    </a:lnTo>
                    <a:lnTo>
                      <a:pt x="4853" y="2137"/>
                    </a:lnTo>
                    <a:lnTo>
                      <a:pt x="4857" y="2139"/>
                    </a:lnTo>
                    <a:lnTo>
                      <a:pt x="4861" y="2140"/>
                    </a:lnTo>
                    <a:lnTo>
                      <a:pt x="4870" y="2140"/>
                    </a:lnTo>
                    <a:lnTo>
                      <a:pt x="4876" y="2138"/>
                    </a:lnTo>
                    <a:lnTo>
                      <a:pt x="4879" y="2137"/>
                    </a:lnTo>
                    <a:lnTo>
                      <a:pt x="4883" y="2137"/>
                    </a:lnTo>
                    <a:lnTo>
                      <a:pt x="4887" y="2139"/>
                    </a:lnTo>
                    <a:lnTo>
                      <a:pt x="4891" y="2143"/>
                    </a:lnTo>
                    <a:lnTo>
                      <a:pt x="4902" y="2142"/>
                    </a:lnTo>
                    <a:lnTo>
                      <a:pt x="4922" y="2143"/>
                    </a:lnTo>
                    <a:lnTo>
                      <a:pt x="4941" y="2156"/>
                    </a:lnTo>
                    <a:lnTo>
                      <a:pt x="4955" y="2167"/>
                    </a:lnTo>
                    <a:lnTo>
                      <a:pt x="4967" y="2169"/>
                    </a:lnTo>
                    <a:lnTo>
                      <a:pt x="4980" y="2170"/>
                    </a:lnTo>
                    <a:lnTo>
                      <a:pt x="4994" y="2170"/>
                    </a:lnTo>
                    <a:lnTo>
                      <a:pt x="5006" y="2169"/>
                    </a:lnTo>
                    <a:lnTo>
                      <a:pt x="5013" y="2167"/>
                    </a:lnTo>
                    <a:lnTo>
                      <a:pt x="5019" y="2165"/>
                    </a:lnTo>
                    <a:lnTo>
                      <a:pt x="5022" y="2165"/>
                    </a:lnTo>
                    <a:lnTo>
                      <a:pt x="5024" y="2167"/>
                    </a:lnTo>
                    <a:lnTo>
                      <a:pt x="5028" y="2168"/>
                    </a:lnTo>
                    <a:lnTo>
                      <a:pt x="5032" y="2171"/>
                    </a:lnTo>
                    <a:lnTo>
                      <a:pt x="5042" y="2180"/>
                    </a:lnTo>
                    <a:lnTo>
                      <a:pt x="5053" y="2188"/>
                    </a:lnTo>
                    <a:lnTo>
                      <a:pt x="5062" y="2194"/>
                    </a:lnTo>
                    <a:lnTo>
                      <a:pt x="5069" y="2197"/>
                    </a:lnTo>
                    <a:lnTo>
                      <a:pt x="5076" y="2200"/>
                    </a:lnTo>
                    <a:lnTo>
                      <a:pt x="5084" y="2199"/>
                    </a:lnTo>
                    <a:lnTo>
                      <a:pt x="5091" y="2196"/>
                    </a:lnTo>
                    <a:lnTo>
                      <a:pt x="5097" y="2194"/>
                    </a:lnTo>
                    <a:lnTo>
                      <a:pt x="5099" y="2193"/>
                    </a:lnTo>
                    <a:lnTo>
                      <a:pt x="5104" y="2192"/>
                    </a:lnTo>
                    <a:lnTo>
                      <a:pt x="5107" y="2192"/>
                    </a:lnTo>
                    <a:lnTo>
                      <a:pt x="5112" y="2192"/>
                    </a:lnTo>
                    <a:lnTo>
                      <a:pt x="5117" y="2193"/>
                    </a:lnTo>
                    <a:lnTo>
                      <a:pt x="5120" y="2195"/>
                    </a:lnTo>
                    <a:lnTo>
                      <a:pt x="5124" y="2197"/>
                    </a:lnTo>
                    <a:lnTo>
                      <a:pt x="5126" y="2200"/>
                    </a:lnTo>
                    <a:lnTo>
                      <a:pt x="5130" y="2214"/>
                    </a:lnTo>
                    <a:lnTo>
                      <a:pt x="5133" y="2230"/>
                    </a:lnTo>
                    <a:lnTo>
                      <a:pt x="5135" y="2232"/>
                    </a:lnTo>
                    <a:lnTo>
                      <a:pt x="5137" y="2234"/>
                    </a:lnTo>
                    <a:lnTo>
                      <a:pt x="5139" y="2235"/>
                    </a:lnTo>
                    <a:lnTo>
                      <a:pt x="5143" y="2237"/>
                    </a:lnTo>
                    <a:lnTo>
                      <a:pt x="5150" y="2237"/>
                    </a:lnTo>
                    <a:lnTo>
                      <a:pt x="5160" y="2235"/>
                    </a:lnTo>
                    <a:lnTo>
                      <a:pt x="5170" y="2233"/>
                    </a:lnTo>
                    <a:lnTo>
                      <a:pt x="5182" y="2232"/>
                    </a:lnTo>
                    <a:lnTo>
                      <a:pt x="5188" y="2232"/>
                    </a:lnTo>
                    <a:lnTo>
                      <a:pt x="5194" y="2233"/>
                    </a:lnTo>
                    <a:lnTo>
                      <a:pt x="5199" y="2235"/>
                    </a:lnTo>
                    <a:lnTo>
                      <a:pt x="5202" y="2239"/>
                    </a:lnTo>
                    <a:lnTo>
                      <a:pt x="5207" y="2247"/>
                    </a:lnTo>
                    <a:lnTo>
                      <a:pt x="5212" y="2257"/>
                    </a:lnTo>
                    <a:lnTo>
                      <a:pt x="5218" y="2265"/>
                    </a:lnTo>
                    <a:lnTo>
                      <a:pt x="5225" y="2276"/>
                    </a:lnTo>
                    <a:lnTo>
                      <a:pt x="5233" y="2284"/>
                    </a:lnTo>
                    <a:lnTo>
                      <a:pt x="5239" y="2290"/>
                    </a:lnTo>
                    <a:lnTo>
                      <a:pt x="5243" y="2293"/>
                    </a:lnTo>
                    <a:lnTo>
                      <a:pt x="5246" y="2294"/>
                    </a:lnTo>
                    <a:lnTo>
                      <a:pt x="5250" y="2295"/>
                    </a:lnTo>
                    <a:lnTo>
                      <a:pt x="5255" y="2294"/>
                    </a:lnTo>
                    <a:lnTo>
                      <a:pt x="5262" y="2294"/>
                    </a:lnTo>
                    <a:lnTo>
                      <a:pt x="5268" y="2294"/>
                    </a:lnTo>
                    <a:lnTo>
                      <a:pt x="5270" y="2295"/>
                    </a:lnTo>
                    <a:lnTo>
                      <a:pt x="5273" y="2297"/>
                    </a:lnTo>
                    <a:lnTo>
                      <a:pt x="5274" y="2300"/>
                    </a:lnTo>
                    <a:lnTo>
                      <a:pt x="5275" y="2302"/>
                    </a:lnTo>
                    <a:lnTo>
                      <a:pt x="5277" y="2310"/>
                    </a:lnTo>
                    <a:lnTo>
                      <a:pt x="5281" y="2317"/>
                    </a:lnTo>
                    <a:lnTo>
                      <a:pt x="5283" y="2320"/>
                    </a:lnTo>
                    <a:lnTo>
                      <a:pt x="5287" y="2323"/>
                    </a:lnTo>
                    <a:lnTo>
                      <a:pt x="5290" y="2325"/>
                    </a:lnTo>
                    <a:lnTo>
                      <a:pt x="5296" y="2326"/>
                    </a:lnTo>
                    <a:lnTo>
                      <a:pt x="5306" y="2325"/>
                    </a:lnTo>
                    <a:lnTo>
                      <a:pt x="5313" y="2322"/>
                    </a:lnTo>
                    <a:lnTo>
                      <a:pt x="5320" y="2319"/>
                    </a:lnTo>
                    <a:lnTo>
                      <a:pt x="5328" y="2312"/>
                    </a:lnTo>
                    <a:lnTo>
                      <a:pt x="5333" y="2308"/>
                    </a:lnTo>
                    <a:lnTo>
                      <a:pt x="5339" y="2306"/>
                    </a:lnTo>
                    <a:lnTo>
                      <a:pt x="5345" y="2303"/>
                    </a:lnTo>
                    <a:lnTo>
                      <a:pt x="5352" y="2302"/>
                    </a:lnTo>
                    <a:lnTo>
                      <a:pt x="5366" y="2302"/>
                    </a:lnTo>
                    <a:lnTo>
                      <a:pt x="5377" y="2302"/>
                    </a:lnTo>
                    <a:lnTo>
                      <a:pt x="5382" y="2303"/>
                    </a:lnTo>
                    <a:lnTo>
                      <a:pt x="5387" y="2306"/>
                    </a:lnTo>
                    <a:lnTo>
                      <a:pt x="5390" y="2307"/>
                    </a:lnTo>
                    <a:lnTo>
                      <a:pt x="5395" y="2310"/>
                    </a:lnTo>
                    <a:lnTo>
                      <a:pt x="5402" y="2317"/>
                    </a:lnTo>
                    <a:lnTo>
                      <a:pt x="5408" y="2327"/>
                    </a:lnTo>
                    <a:lnTo>
                      <a:pt x="5414" y="2338"/>
                    </a:lnTo>
                    <a:lnTo>
                      <a:pt x="5420" y="2347"/>
                    </a:lnTo>
                    <a:lnTo>
                      <a:pt x="5424" y="2351"/>
                    </a:lnTo>
                    <a:lnTo>
                      <a:pt x="5427" y="2353"/>
                    </a:lnTo>
                    <a:lnTo>
                      <a:pt x="5431" y="2354"/>
                    </a:lnTo>
                    <a:lnTo>
                      <a:pt x="5435" y="2354"/>
                    </a:lnTo>
                    <a:lnTo>
                      <a:pt x="5444" y="2353"/>
                    </a:lnTo>
                    <a:lnTo>
                      <a:pt x="5451" y="2353"/>
                    </a:lnTo>
                    <a:lnTo>
                      <a:pt x="5454" y="2354"/>
                    </a:lnTo>
                    <a:lnTo>
                      <a:pt x="5457" y="2356"/>
                    </a:lnTo>
                    <a:lnTo>
                      <a:pt x="5459" y="2357"/>
                    </a:lnTo>
                    <a:lnTo>
                      <a:pt x="5462" y="2359"/>
                    </a:lnTo>
                    <a:lnTo>
                      <a:pt x="5468" y="2365"/>
                    </a:lnTo>
                    <a:lnTo>
                      <a:pt x="5478" y="2370"/>
                    </a:lnTo>
                    <a:lnTo>
                      <a:pt x="5489" y="2373"/>
                    </a:lnTo>
                    <a:lnTo>
                      <a:pt x="5498" y="2376"/>
                    </a:lnTo>
                    <a:lnTo>
                      <a:pt x="5507" y="2375"/>
                    </a:lnTo>
                    <a:lnTo>
                      <a:pt x="5514" y="2372"/>
                    </a:lnTo>
                    <a:lnTo>
                      <a:pt x="5520" y="2367"/>
                    </a:lnTo>
                    <a:lnTo>
                      <a:pt x="5526" y="2361"/>
                    </a:lnTo>
                    <a:lnTo>
                      <a:pt x="5529" y="2358"/>
                    </a:lnTo>
                    <a:lnTo>
                      <a:pt x="5533" y="2356"/>
                    </a:lnTo>
                    <a:lnTo>
                      <a:pt x="5536" y="2354"/>
                    </a:lnTo>
                    <a:lnTo>
                      <a:pt x="5541" y="2354"/>
                    </a:lnTo>
                    <a:lnTo>
                      <a:pt x="5550" y="2354"/>
                    </a:lnTo>
                    <a:lnTo>
                      <a:pt x="5558" y="2356"/>
                    </a:lnTo>
                    <a:lnTo>
                      <a:pt x="5569" y="2357"/>
                    </a:lnTo>
                    <a:lnTo>
                      <a:pt x="5578" y="2357"/>
                    </a:lnTo>
                    <a:lnTo>
                      <a:pt x="5584" y="2357"/>
                    </a:lnTo>
                    <a:lnTo>
                      <a:pt x="5588" y="2354"/>
                    </a:lnTo>
                    <a:lnTo>
                      <a:pt x="5592" y="2352"/>
                    </a:lnTo>
                    <a:lnTo>
                      <a:pt x="5595" y="2348"/>
                    </a:lnTo>
                    <a:lnTo>
                      <a:pt x="5599" y="2342"/>
                    </a:lnTo>
                    <a:lnTo>
                      <a:pt x="5605" y="2339"/>
                    </a:lnTo>
                    <a:lnTo>
                      <a:pt x="5614" y="2337"/>
                    </a:lnTo>
                    <a:lnTo>
                      <a:pt x="5627" y="2335"/>
                    </a:lnTo>
                    <a:lnTo>
                      <a:pt x="5641" y="2335"/>
                    </a:lnTo>
                    <a:lnTo>
                      <a:pt x="5655" y="2333"/>
                    </a:lnTo>
                    <a:lnTo>
                      <a:pt x="5661" y="2332"/>
                    </a:lnTo>
                    <a:lnTo>
                      <a:pt x="5666" y="2331"/>
                    </a:lnTo>
                    <a:lnTo>
                      <a:pt x="5671" y="2328"/>
                    </a:lnTo>
                    <a:lnTo>
                      <a:pt x="5673" y="2325"/>
                    </a:lnTo>
                    <a:lnTo>
                      <a:pt x="5679" y="2319"/>
                    </a:lnTo>
                    <a:lnTo>
                      <a:pt x="5684" y="2314"/>
                    </a:lnTo>
                    <a:lnTo>
                      <a:pt x="5685" y="2313"/>
                    </a:lnTo>
                    <a:lnTo>
                      <a:pt x="5689" y="2313"/>
                    </a:lnTo>
                    <a:lnTo>
                      <a:pt x="5691" y="2314"/>
                    </a:lnTo>
                    <a:lnTo>
                      <a:pt x="5695" y="2317"/>
                    </a:lnTo>
                    <a:lnTo>
                      <a:pt x="5703" y="2327"/>
                    </a:lnTo>
                    <a:lnTo>
                      <a:pt x="5715" y="2337"/>
                    </a:lnTo>
                    <a:lnTo>
                      <a:pt x="5724" y="2346"/>
                    </a:lnTo>
                    <a:lnTo>
                      <a:pt x="5731" y="2353"/>
                    </a:lnTo>
                    <a:lnTo>
                      <a:pt x="5735" y="2359"/>
                    </a:lnTo>
                    <a:lnTo>
                      <a:pt x="5737" y="2365"/>
                    </a:lnTo>
                    <a:lnTo>
                      <a:pt x="5740" y="2372"/>
                    </a:lnTo>
                    <a:lnTo>
                      <a:pt x="5741" y="2380"/>
                    </a:lnTo>
                    <a:lnTo>
                      <a:pt x="5745" y="2390"/>
                    </a:lnTo>
                    <a:lnTo>
                      <a:pt x="5748" y="2397"/>
                    </a:lnTo>
                    <a:lnTo>
                      <a:pt x="5750" y="2401"/>
                    </a:lnTo>
                    <a:lnTo>
                      <a:pt x="5754" y="2403"/>
                    </a:lnTo>
                    <a:lnTo>
                      <a:pt x="5758" y="2404"/>
                    </a:lnTo>
                    <a:lnTo>
                      <a:pt x="5761" y="2405"/>
                    </a:lnTo>
                    <a:lnTo>
                      <a:pt x="5768" y="2407"/>
                    </a:lnTo>
                    <a:lnTo>
                      <a:pt x="5773" y="2409"/>
                    </a:lnTo>
                    <a:lnTo>
                      <a:pt x="5775" y="2411"/>
                    </a:lnTo>
                    <a:lnTo>
                      <a:pt x="5777" y="2414"/>
                    </a:lnTo>
                    <a:lnTo>
                      <a:pt x="5778" y="2416"/>
                    </a:lnTo>
                    <a:lnTo>
                      <a:pt x="5779" y="2420"/>
                    </a:lnTo>
                    <a:lnTo>
                      <a:pt x="5780" y="2421"/>
                    </a:lnTo>
                    <a:lnTo>
                      <a:pt x="5783" y="2422"/>
                    </a:lnTo>
                    <a:lnTo>
                      <a:pt x="5786" y="2422"/>
                    </a:lnTo>
                    <a:lnTo>
                      <a:pt x="5792" y="2420"/>
                    </a:lnTo>
                    <a:lnTo>
                      <a:pt x="5796" y="2417"/>
                    </a:lnTo>
                    <a:lnTo>
                      <a:pt x="5800" y="2417"/>
                    </a:lnTo>
                    <a:lnTo>
                      <a:pt x="5805" y="2417"/>
                    </a:lnTo>
                    <a:lnTo>
                      <a:pt x="5809" y="2419"/>
                    </a:lnTo>
                    <a:lnTo>
                      <a:pt x="5816" y="2422"/>
                    </a:lnTo>
                    <a:lnTo>
                      <a:pt x="5822" y="2428"/>
                    </a:lnTo>
                    <a:lnTo>
                      <a:pt x="5827" y="2433"/>
                    </a:lnTo>
                    <a:lnTo>
                      <a:pt x="5832" y="2435"/>
                    </a:lnTo>
                    <a:lnTo>
                      <a:pt x="5838" y="2438"/>
                    </a:lnTo>
                    <a:lnTo>
                      <a:pt x="5846" y="2440"/>
                    </a:lnTo>
                    <a:lnTo>
                      <a:pt x="5859" y="2442"/>
                    </a:lnTo>
                    <a:lnTo>
                      <a:pt x="5872" y="2445"/>
                    </a:lnTo>
                    <a:lnTo>
                      <a:pt x="5876" y="2447"/>
                    </a:lnTo>
                    <a:lnTo>
                      <a:pt x="5881" y="2449"/>
                    </a:lnTo>
                    <a:lnTo>
                      <a:pt x="5884" y="2452"/>
                    </a:lnTo>
                    <a:lnTo>
                      <a:pt x="5885" y="2455"/>
                    </a:lnTo>
                    <a:lnTo>
                      <a:pt x="5886" y="2460"/>
                    </a:lnTo>
                    <a:lnTo>
                      <a:pt x="5888" y="2465"/>
                    </a:lnTo>
                    <a:lnTo>
                      <a:pt x="5890" y="2467"/>
                    </a:lnTo>
                    <a:lnTo>
                      <a:pt x="5890" y="2468"/>
                    </a:lnTo>
                    <a:lnTo>
                      <a:pt x="5888" y="2470"/>
                    </a:lnTo>
                    <a:lnTo>
                      <a:pt x="5886" y="2471"/>
                    </a:lnTo>
                    <a:lnTo>
                      <a:pt x="5880" y="2472"/>
                    </a:lnTo>
                    <a:lnTo>
                      <a:pt x="5872" y="2472"/>
                    </a:lnTo>
                    <a:lnTo>
                      <a:pt x="5851" y="2473"/>
                    </a:lnTo>
                    <a:lnTo>
                      <a:pt x="5837" y="2476"/>
                    </a:lnTo>
                    <a:lnTo>
                      <a:pt x="5836" y="2476"/>
                    </a:lnTo>
                    <a:lnTo>
                      <a:pt x="5836" y="2478"/>
                    </a:lnTo>
                    <a:lnTo>
                      <a:pt x="5837" y="2480"/>
                    </a:lnTo>
                    <a:lnTo>
                      <a:pt x="5840" y="2482"/>
                    </a:lnTo>
                    <a:lnTo>
                      <a:pt x="5846" y="2486"/>
                    </a:lnTo>
                    <a:lnTo>
                      <a:pt x="5850" y="2490"/>
                    </a:lnTo>
                    <a:lnTo>
                      <a:pt x="5857" y="2495"/>
                    </a:lnTo>
                    <a:lnTo>
                      <a:pt x="5865" y="2498"/>
                    </a:lnTo>
                    <a:lnTo>
                      <a:pt x="5873" y="2499"/>
                    </a:lnTo>
                    <a:lnTo>
                      <a:pt x="5881" y="2501"/>
                    </a:lnTo>
                    <a:lnTo>
                      <a:pt x="5884" y="2502"/>
                    </a:lnTo>
                    <a:lnTo>
                      <a:pt x="5886" y="2503"/>
                    </a:lnTo>
                    <a:lnTo>
                      <a:pt x="5887" y="2506"/>
                    </a:lnTo>
                    <a:lnTo>
                      <a:pt x="5890" y="2509"/>
                    </a:lnTo>
                    <a:lnTo>
                      <a:pt x="5892" y="2518"/>
                    </a:lnTo>
                    <a:lnTo>
                      <a:pt x="5894" y="2528"/>
                    </a:lnTo>
                    <a:lnTo>
                      <a:pt x="5897" y="2549"/>
                    </a:lnTo>
                    <a:lnTo>
                      <a:pt x="5899" y="2564"/>
                    </a:lnTo>
                    <a:lnTo>
                      <a:pt x="5900" y="2566"/>
                    </a:lnTo>
                    <a:lnTo>
                      <a:pt x="5903" y="2568"/>
                    </a:lnTo>
                    <a:lnTo>
                      <a:pt x="5906" y="2568"/>
                    </a:lnTo>
                    <a:lnTo>
                      <a:pt x="5910" y="2568"/>
                    </a:lnTo>
                    <a:lnTo>
                      <a:pt x="5919" y="2566"/>
                    </a:lnTo>
                    <a:lnTo>
                      <a:pt x="5929" y="2566"/>
                    </a:lnTo>
                    <a:lnTo>
                      <a:pt x="5936" y="2567"/>
                    </a:lnTo>
                    <a:lnTo>
                      <a:pt x="5941" y="2568"/>
                    </a:lnTo>
                    <a:lnTo>
                      <a:pt x="5943" y="2569"/>
                    </a:lnTo>
                    <a:lnTo>
                      <a:pt x="5944" y="2571"/>
                    </a:lnTo>
                    <a:lnTo>
                      <a:pt x="5944" y="2574"/>
                    </a:lnTo>
                    <a:lnTo>
                      <a:pt x="5945" y="2578"/>
                    </a:lnTo>
                    <a:lnTo>
                      <a:pt x="5945" y="2586"/>
                    </a:lnTo>
                    <a:lnTo>
                      <a:pt x="5944" y="2594"/>
                    </a:lnTo>
                    <a:lnTo>
                      <a:pt x="5941" y="2603"/>
                    </a:lnTo>
                    <a:lnTo>
                      <a:pt x="5938" y="2610"/>
                    </a:lnTo>
                    <a:lnTo>
                      <a:pt x="5935" y="2615"/>
                    </a:lnTo>
                    <a:lnTo>
                      <a:pt x="5934" y="2618"/>
                    </a:lnTo>
                    <a:lnTo>
                      <a:pt x="5932" y="2622"/>
                    </a:lnTo>
                    <a:lnTo>
                      <a:pt x="5932" y="2625"/>
                    </a:lnTo>
                    <a:lnTo>
                      <a:pt x="5932" y="2630"/>
                    </a:lnTo>
                    <a:lnTo>
                      <a:pt x="5931" y="2635"/>
                    </a:lnTo>
                    <a:lnTo>
                      <a:pt x="5928" y="2640"/>
                    </a:lnTo>
                    <a:lnTo>
                      <a:pt x="5922" y="2642"/>
                    </a:lnTo>
                    <a:lnTo>
                      <a:pt x="5919" y="2643"/>
                    </a:lnTo>
                    <a:lnTo>
                      <a:pt x="5917" y="2644"/>
                    </a:lnTo>
                    <a:lnTo>
                      <a:pt x="5915" y="2647"/>
                    </a:lnTo>
                    <a:lnTo>
                      <a:pt x="5912" y="2649"/>
                    </a:lnTo>
                    <a:lnTo>
                      <a:pt x="5910" y="2653"/>
                    </a:lnTo>
                    <a:lnTo>
                      <a:pt x="5910" y="2657"/>
                    </a:lnTo>
                    <a:lnTo>
                      <a:pt x="5909" y="2662"/>
                    </a:lnTo>
                    <a:lnTo>
                      <a:pt x="5910" y="2668"/>
                    </a:lnTo>
                    <a:lnTo>
                      <a:pt x="5912" y="2682"/>
                    </a:lnTo>
                    <a:lnTo>
                      <a:pt x="5918" y="2699"/>
                    </a:lnTo>
                    <a:lnTo>
                      <a:pt x="5925" y="2717"/>
                    </a:lnTo>
                    <a:lnTo>
                      <a:pt x="5934" y="2733"/>
                    </a:lnTo>
                    <a:lnTo>
                      <a:pt x="5942" y="2747"/>
                    </a:lnTo>
                    <a:lnTo>
                      <a:pt x="5950" y="2757"/>
                    </a:lnTo>
                    <a:lnTo>
                      <a:pt x="5957" y="2763"/>
                    </a:lnTo>
                    <a:lnTo>
                      <a:pt x="5963" y="2767"/>
                    </a:lnTo>
                    <a:lnTo>
                      <a:pt x="5966" y="2767"/>
                    </a:lnTo>
                    <a:lnTo>
                      <a:pt x="5968" y="2767"/>
                    </a:lnTo>
                    <a:lnTo>
                      <a:pt x="5972" y="2766"/>
                    </a:lnTo>
                    <a:lnTo>
                      <a:pt x="5975" y="2764"/>
                    </a:lnTo>
                    <a:lnTo>
                      <a:pt x="5981" y="2761"/>
                    </a:lnTo>
                    <a:lnTo>
                      <a:pt x="5988" y="2757"/>
                    </a:lnTo>
                    <a:lnTo>
                      <a:pt x="5994" y="2754"/>
                    </a:lnTo>
                    <a:lnTo>
                      <a:pt x="6001" y="2754"/>
                    </a:lnTo>
                    <a:lnTo>
                      <a:pt x="6010" y="2755"/>
                    </a:lnTo>
                    <a:lnTo>
                      <a:pt x="6018" y="2757"/>
                    </a:lnTo>
                    <a:lnTo>
                      <a:pt x="6026" y="2761"/>
                    </a:lnTo>
                    <a:lnTo>
                      <a:pt x="6035" y="2766"/>
                    </a:lnTo>
                    <a:lnTo>
                      <a:pt x="6038" y="2768"/>
                    </a:lnTo>
                    <a:lnTo>
                      <a:pt x="6042" y="2772"/>
                    </a:lnTo>
                    <a:lnTo>
                      <a:pt x="6044" y="2775"/>
                    </a:lnTo>
                    <a:lnTo>
                      <a:pt x="6046" y="2780"/>
                    </a:lnTo>
                    <a:lnTo>
                      <a:pt x="6049" y="2783"/>
                    </a:lnTo>
                    <a:lnTo>
                      <a:pt x="6051" y="2785"/>
                    </a:lnTo>
                    <a:lnTo>
                      <a:pt x="6054" y="2785"/>
                    </a:lnTo>
                    <a:lnTo>
                      <a:pt x="6056" y="2783"/>
                    </a:lnTo>
                    <a:lnTo>
                      <a:pt x="6062" y="2777"/>
                    </a:lnTo>
                    <a:lnTo>
                      <a:pt x="6070" y="2772"/>
                    </a:lnTo>
                    <a:lnTo>
                      <a:pt x="6074" y="2768"/>
                    </a:lnTo>
                    <a:lnTo>
                      <a:pt x="6077" y="2762"/>
                    </a:lnTo>
                    <a:lnTo>
                      <a:pt x="6082" y="2756"/>
                    </a:lnTo>
                    <a:lnTo>
                      <a:pt x="6087" y="2749"/>
                    </a:lnTo>
                    <a:lnTo>
                      <a:pt x="6090" y="2743"/>
                    </a:lnTo>
                    <a:lnTo>
                      <a:pt x="6094" y="2738"/>
                    </a:lnTo>
                    <a:lnTo>
                      <a:pt x="6096" y="2737"/>
                    </a:lnTo>
                    <a:lnTo>
                      <a:pt x="6098" y="2736"/>
                    </a:lnTo>
                    <a:lnTo>
                      <a:pt x="6100" y="2736"/>
                    </a:lnTo>
                    <a:lnTo>
                      <a:pt x="6101" y="2737"/>
                    </a:lnTo>
                    <a:lnTo>
                      <a:pt x="6108" y="2745"/>
                    </a:lnTo>
                    <a:lnTo>
                      <a:pt x="6115" y="2757"/>
                    </a:lnTo>
                    <a:lnTo>
                      <a:pt x="6119" y="2763"/>
                    </a:lnTo>
                    <a:lnTo>
                      <a:pt x="6124" y="2768"/>
                    </a:lnTo>
                    <a:lnTo>
                      <a:pt x="6127" y="2772"/>
                    </a:lnTo>
                    <a:lnTo>
                      <a:pt x="6131" y="2774"/>
                    </a:lnTo>
                    <a:lnTo>
                      <a:pt x="6136" y="2775"/>
                    </a:lnTo>
                    <a:lnTo>
                      <a:pt x="6140" y="2779"/>
                    </a:lnTo>
                    <a:lnTo>
                      <a:pt x="6146" y="2785"/>
                    </a:lnTo>
                    <a:lnTo>
                      <a:pt x="6152" y="2792"/>
                    </a:lnTo>
                    <a:lnTo>
                      <a:pt x="6158" y="2799"/>
                    </a:lnTo>
                    <a:lnTo>
                      <a:pt x="6163" y="2806"/>
                    </a:lnTo>
                    <a:lnTo>
                      <a:pt x="6165" y="2812"/>
                    </a:lnTo>
                    <a:lnTo>
                      <a:pt x="6168" y="2817"/>
                    </a:lnTo>
                    <a:lnTo>
                      <a:pt x="6168" y="2833"/>
                    </a:lnTo>
                    <a:lnTo>
                      <a:pt x="6168" y="2850"/>
                    </a:lnTo>
                    <a:lnTo>
                      <a:pt x="6170" y="2854"/>
                    </a:lnTo>
                    <a:lnTo>
                      <a:pt x="6172" y="2858"/>
                    </a:lnTo>
                    <a:lnTo>
                      <a:pt x="6176" y="2862"/>
                    </a:lnTo>
                    <a:lnTo>
                      <a:pt x="6181" y="2865"/>
                    </a:lnTo>
                    <a:lnTo>
                      <a:pt x="6187" y="2868"/>
                    </a:lnTo>
                    <a:lnTo>
                      <a:pt x="6191" y="2870"/>
                    </a:lnTo>
                    <a:lnTo>
                      <a:pt x="6196" y="2869"/>
                    </a:lnTo>
                    <a:lnTo>
                      <a:pt x="6201" y="2868"/>
                    </a:lnTo>
                    <a:lnTo>
                      <a:pt x="6205" y="2865"/>
                    </a:lnTo>
                    <a:lnTo>
                      <a:pt x="6206" y="2862"/>
                    </a:lnTo>
                    <a:lnTo>
                      <a:pt x="6207" y="2859"/>
                    </a:lnTo>
                    <a:lnTo>
                      <a:pt x="6207" y="2858"/>
                    </a:lnTo>
                    <a:lnTo>
                      <a:pt x="6206" y="2856"/>
                    </a:lnTo>
                    <a:lnTo>
                      <a:pt x="6205" y="2855"/>
                    </a:lnTo>
                    <a:lnTo>
                      <a:pt x="6202" y="2855"/>
                    </a:lnTo>
                    <a:lnTo>
                      <a:pt x="6199" y="2855"/>
                    </a:lnTo>
                    <a:lnTo>
                      <a:pt x="6196" y="2855"/>
                    </a:lnTo>
                    <a:lnTo>
                      <a:pt x="6194" y="2855"/>
                    </a:lnTo>
                    <a:lnTo>
                      <a:pt x="6193" y="2852"/>
                    </a:lnTo>
                    <a:lnTo>
                      <a:pt x="6193" y="2850"/>
                    </a:lnTo>
                    <a:lnTo>
                      <a:pt x="6193" y="2848"/>
                    </a:lnTo>
                    <a:lnTo>
                      <a:pt x="6194" y="2844"/>
                    </a:lnTo>
                    <a:lnTo>
                      <a:pt x="6195" y="2840"/>
                    </a:lnTo>
                    <a:lnTo>
                      <a:pt x="6199" y="2837"/>
                    </a:lnTo>
                    <a:lnTo>
                      <a:pt x="6205" y="2829"/>
                    </a:lnTo>
                    <a:lnTo>
                      <a:pt x="6211" y="2819"/>
                    </a:lnTo>
                    <a:lnTo>
                      <a:pt x="6212" y="2814"/>
                    </a:lnTo>
                    <a:lnTo>
                      <a:pt x="6212" y="2810"/>
                    </a:lnTo>
                    <a:lnTo>
                      <a:pt x="6212" y="2804"/>
                    </a:lnTo>
                    <a:lnTo>
                      <a:pt x="6208" y="2799"/>
                    </a:lnTo>
                    <a:lnTo>
                      <a:pt x="6203" y="2791"/>
                    </a:lnTo>
                    <a:lnTo>
                      <a:pt x="6202" y="2785"/>
                    </a:lnTo>
                    <a:lnTo>
                      <a:pt x="6202" y="2779"/>
                    </a:lnTo>
                    <a:lnTo>
                      <a:pt x="6202" y="2769"/>
                    </a:lnTo>
                    <a:lnTo>
                      <a:pt x="6201" y="2763"/>
                    </a:lnTo>
                    <a:lnTo>
                      <a:pt x="6199" y="2758"/>
                    </a:lnTo>
                    <a:lnTo>
                      <a:pt x="6196" y="2754"/>
                    </a:lnTo>
                    <a:lnTo>
                      <a:pt x="6194" y="2749"/>
                    </a:lnTo>
                    <a:lnTo>
                      <a:pt x="6191" y="2745"/>
                    </a:lnTo>
                    <a:lnTo>
                      <a:pt x="6191" y="2742"/>
                    </a:lnTo>
                    <a:lnTo>
                      <a:pt x="6191" y="2741"/>
                    </a:lnTo>
                    <a:lnTo>
                      <a:pt x="6195" y="2739"/>
                    </a:lnTo>
                    <a:lnTo>
                      <a:pt x="6199" y="2739"/>
                    </a:lnTo>
                    <a:lnTo>
                      <a:pt x="6201" y="2738"/>
                    </a:lnTo>
                    <a:lnTo>
                      <a:pt x="6203" y="2738"/>
                    </a:lnTo>
                    <a:lnTo>
                      <a:pt x="6205" y="2737"/>
                    </a:lnTo>
                    <a:lnTo>
                      <a:pt x="6206" y="2732"/>
                    </a:lnTo>
                    <a:lnTo>
                      <a:pt x="6206" y="2725"/>
                    </a:lnTo>
                    <a:lnTo>
                      <a:pt x="6206" y="2720"/>
                    </a:lnTo>
                    <a:lnTo>
                      <a:pt x="6207" y="2717"/>
                    </a:lnTo>
                    <a:lnTo>
                      <a:pt x="6209" y="2714"/>
                    </a:lnTo>
                    <a:lnTo>
                      <a:pt x="6212" y="2712"/>
                    </a:lnTo>
                    <a:lnTo>
                      <a:pt x="6215" y="2711"/>
                    </a:lnTo>
                    <a:lnTo>
                      <a:pt x="6220" y="2709"/>
                    </a:lnTo>
                    <a:lnTo>
                      <a:pt x="6226" y="2709"/>
                    </a:lnTo>
                    <a:lnTo>
                      <a:pt x="6233" y="2707"/>
                    </a:lnTo>
                    <a:lnTo>
                      <a:pt x="6239" y="2709"/>
                    </a:lnTo>
                    <a:lnTo>
                      <a:pt x="6245" y="2709"/>
                    </a:lnTo>
                    <a:lnTo>
                      <a:pt x="6249" y="2711"/>
                    </a:lnTo>
                    <a:lnTo>
                      <a:pt x="6252" y="2712"/>
                    </a:lnTo>
                    <a:lnTo>
                      <a:pt x="6254" y="2716"/>
                    </a:lnTo>
                    <a:lnTo>
                      <a:pt x="6256" y="2718"/>
                    </a:lnTo>
                    <a:lnTo>
                      <a:pt x="6257" y="2722"/>
                    </a:lnTo>
                    <a:lnTo>
                      <a:pt x="6257" y="2726"/>
                    </a:lnTo>
                    <a:lnTo>
                      <a:pt x="6257" y="2735"/>
                    </a:lnTo>
                    <a:lnTo>
                      <a:pt x="6258" y="2741"/>
                    </a:lnTo>
                    <a:lnTo>
                      <a:pt x="6260" y="2744"/>
                    </a:lnTo>
                    <a:lnTo>
                      <a:pt x="6262" y="2748"/>
                    </a:lnTo>
                    <a:lnTo>
                      <a:pt x="6265" y="2750"/>
                    </a:lnTo>
                    <a:lnTo>
                      <a:pt x="6269" y="2754"/>
                    </a:lnTo>
                    <a:lnTo>
                      <a:pt x="6272" y="2756"/>
                    </a:lnTo>
                    <a:lnTo>
                      <a:pt x="6275" y="2760"/>
                    </a:lnTo>
                    <a:lnTo>
                      <a:pt x="6276" y="2763"/>
                    </a:lnTo>
                    <a:lnTo>
                      <a:pt x="6277" y="2767"/>
                    </a:lnTo>
                    <a:lnTo>
                      <a:pt x="6278" y="2774"/>
                    </a:lnTo>
                    <a:lnTo>
                      <a:pt x="6278" y="2781"/>
                    </a:lnTo>
                    <a:lnTo>
                      <a:pt x="6279" y="2785"/>
                    </a:lnTo>
                    <a:lnTo>
                      <a:pt x="6281" y="2789"/>
                    </a:lnTo>
                    <a:lnTo>
                      <a:pt x="6284" y="2792"/>
                    </a:lnTo>
                    <a:lnTo>
                      <a:pt x="6288" y="2795"/>
                    </a:lnTo>
                    <a:lnTo>
                      <a:pt x="6297" y="2800"/>
                    </a:lnTo>
                    <a:lnTo>
                      <a:pt x="6308" y="2805"/>
                    </a:lnTo>
                    <a:lnTo>
                      <a:pt x="6325" y="2810"/>
                    </a:lnTo>
                    <a:lnTo>
                      <a:pt x="6347" y="2818"/>
                    </a:lnTo>
                    <a:lnTo>
                      <a:pt x="6369" y="2826"/>
                    </a:lnTo>
                    <a:lnTo>
                      <a:pt x="6384" y="2833"/>
                    </a:lnTo>
                    <a:lnTo>
                      <a:pt x="6394" y="2839"/>
                    </a:lnTo>
                    <a:lnTo>
                      <a:pt x="6403" y="2844"/>
                    </a:lnTo>
                    <a:lnTo>
                      <a:pt x="6407" y="2845"/>
                    </a:lnTo>
                    <a:lnTo>
                      <a:pt x="6411" y="2846"/>
                    </a:lnTo>
                    <a:lnTo>
                      <a:pt x="6415" y="2845"/>
                    </a:lnTo>
                    <a:lnTo>
                      <a:pt x="6417" y="2845"/>
                    </a:lnTo>
                    <a:lnTo>
                      <a:pt x="6421" y="2843"/>
                    </a:lnTo>
                    <a:lnTo>
                      <a:pt x="6422" y="2838"/>
                    </a:lnTo>
                    <a:lnTo>
                      <a:pt x="6423" y="2835"/>
                    </a:lnTo>
                    <a:lnTo>
                      <a:pt x="6422" y="2829"/>
                    </a:lnTo>
                    <a:lnTo>
                      <a:pt x="6421" y="2823"/>
                    </a:lnTo>
                    <a:lnTo>
                      <a:pt x="6419" y="2817"/>
                    </a:lnTo>
                    <a:lnTo>
                      <a:pt x="6416" y="2811"/>
                    </a:lnTo>
                    <a:lnTo>
                      <a:pt x="6413" y="2806"/>
                    </a:lnTo>
                    <a:lnTo>
                      <a:pt x="6407" y="2796"/>
                    </a:lnTo>
                    <a:lnTo>
                      <a:pt x="6402" y="2787"/>
                    </a:lnTo>
                    <a:lnTo>
                      <a:pt x="6402" y="2782"/>
                    </a:lnTo>
                    <a:lnTo>
                      <a:pt x="6402" y="2777"/>
                    </a:lnTo>
                    <a:lnTo>
                      <a:pt x="6402" y="2772"/>
                    </a:lnTo>
                    <a:lnTo>
                      <a:pt x="6404" y="2766"/>
                    </a:lnTo>
                    <a:lnTo>
                      <a:pt x="6408" y="2755"/>
                    </a:lnTo>
                    <a:lnTo>
                      <a:pt x="6409" y="2745"/>
                    </a:lnTo>
                    <a:lnTo>
                      <a:pt x="6409" y="2741"/>
                    </a:lnTo>
                    <a:lnTo>
                      <a:pt x="6408" y="2736"/>
                    </a:lnTo>
                    <a:lnTo>
                      <a:pt x="6407" y="2731"/>
                    </a:lnTo>
                    <a:lnTo>
                      <a:pt x="6404" y="2725"/>
                    </a:lnTo>
                    <a:lnTo>
                      <a:pt x="6401" y="2714"/>
                    </a:lnTo>
                    <a:lnTo>
                      <a:pt x="6398" y="2705"/>
                    </a:lnTo>
                    <a:lnTo>
                      <a:pt x="6400" y="2701"/>
                    </a:lnTo>
                    <a:lnTo>
                      <a:pt x="6401" y="2699"/>
                    </a:lnTo>
                    <a:lnTo>
                      <a:pt x="6402" y="2697"/>
                    </a:lnTo>
                    <a:lnTo>
                      <a:pt x="6404" y="2697"/>
                    </a:lnTo>
                    <a:lnTo>
                      <a:pt x="6416" y="2700"/>
                    </a:lnTo>
                    <a:lnTo>
                      <a:pt x="6432" y="2709"/>
                    </a:lnTo>
                    <a:lnTo>
                      <a:pt x="6442" y="2712"/>
                    </a:lnTo>
                    <a:lnTo>
                      <a:pt x="6453" y="2716"/>
                    </a:lnTo>
                    <a:lnTo>
                      <a:pt x="6463" y="2718"/>
                    </a:lnTo>
                    <a:lnTo>
                      <a:pt x="6471" y="2718"/>
                    </a:lnTo>
                    <a:lnTo>
                      <a:pt x="6478" y="2718"/>
                    </a:lnTo>
                    <a:lnTo>
                      <a:pt x="6480" y="2716"/>
                    </a:lnTo>
                    <a:lnTo>
                      <a:pt x="6483" y="2711"/>
                    </a:lnTo>
                    <a:lnTo>
                      <a:pt x="6483" y="2705"/>
                    </a:lnTo>
                    <a:lnTo>
                      <a:pt x="6483" y="2701"/>
                    </a:lnTo>
                    <a:lnTo>
                      <a:pt x="6485" y="2699"/>
                    </a:lnTo>
                    <a:lnTo>
                      <a:pt x="6489" y="2698"/>
                    </a:lnTo>
                    <a:lnTo>
                      <a:pt x="6493" y="2697"/>
                    </a:lnTo>
                    <a:lnTo>
                      <a:pt x="6504" y="2695"/>
                    </a:lnTo>
                    <a:lnTo>
                      <a:pt x="6518" y="2697"/>
                    </a:lnTo>
                    <a:lnTo>
                      <a:pt x="6531" y="2699"/>
                    </a:lnTo>
                    <a:lnTo>
                      <a:pt x="6542" y="2703"/>
                    </a:lnTo>
                    <a:lnTo>
                      <a:pt x="6549" y="2706"/>
                    </a:lnTo>
                    <a:lnTo>
                      <a:pt x="6556" y="2709"/>
                    </a:lnTo>
                    <a:lnTo>
                      <a:pt x="6560" y="2710"/>
                    </a:lnTo>
                    <a:lnTo>
                      <a:pt x="6562" y="2710"/>
                    </a:lnTo>
                    <a:lnTo>
                      <a:pt x="6566" y="2710"/>
                    </a:lnTo>
                    <a:lnTo>
                      <a:pt x="6568" y="2709"/>
                    </a:lnTo>
                    <a:lnTo>
                      <a:pt x="6572" y="2704"/>
                    </a:lnTo>
                    <a:lnTo>
                      <a:pt x="6574" y="2699"/>
                    </a:lnTo>
                    <a:lnTo>
                      <a:pt x="6575" y="2691"/>
                    </a:lnTo>
                    <a:lnTo>
                      <a:pt x="6579" y="2684"/>
                    </a:lnTo>
                    <a:lnTo>
                      <a:pt x="6581" y="2681"/>
                    </a:lnTo>
                    <a:lnTo>
                      <a:pt x="6584" y="2680"/>
                    </a:lnTo>
                    <a:lnTo>
                      <a:pt x="6587" y="2680"/>
                    </a:lnTo>
                    <a:lnTo>
                      <a:pt x="6591" y="2681"/>
                    </a:lnTo>
                    <a:lnTo>
                      <a:pt x="6600" y="2686"/>
                    </a:lnTo>
                    <a:lnTo>
                      <a:pt x="6610" y="2687"/>
                    </a:lnTo>
                    <a:lnTo>
                      <a:pt x="6613" y="2687"/>
                    </a:lnTo>
                    <a:lnTo>
                      <a:pt x="6616" y="2686"/>
                    </a:lnTo>
                    <a:lnTo>
                      <a:pt x="6618" y="2684"/>
                    </a:lnTo>
                    <a:lnTo>
                      <a:pt x="6618" y="2680"/>
                    </a:lnTo>
                    <a:lnTo>
                      <a:pt x="6616" y="2671"/>
                    </a:lnTo>
                    <a:lnTo>
                      <a:pt x="6613" y="2659"/>
                    </a:lnTo>
                    <a:lnTo>
                      <a:pt x="6612" y="2651"/>
                    </a:lnTo>
                    <a:lnTo>
                      <a:pt x="6611" y="2644"/>
                    </a:lnTo>
                    <a:lnTo>
                      <a:pt x="6611" y="2636"/>
                    </a:lnTo>
                    <a:lnTo>
                      <a:pt x="6612" y="2627"/>
                    </a:lnTo>
                    <a:lnTo>
                      <a:pt x="6615" y="2618"/>
                    </a:lnTo>
                    <a:lnTo>
                      <a:pt x="6617" y="2612"/>
                    </a:lnTo>
                    <a:lnTo>
                      <a:pt x="6621" y="2608"/>
                    </a:lnTo>
                    <a:lnTo>
                      <a:pt x="6623" y="2605"/>
                    </a:lnTo>
                    <a:lnTo>
                      <a:pt x="6627" y="2604"/>
                    </a:lnTo>
                    <a:lnTo>
                      <a:pt x="6630" y="2604"/>
                    </a:lnTo>
                    <a:lnTo>
                      <a:pt x="6634" y="2605"/>
                    </a:lnTo>
                    <a:lnTo>
                      <a:pt x="6637" y="2606"/>
                    </a:lnTo>
                    <a:lnTo>
                      <a:pt x="6646" y="2610"/>
                    </a:lnTo>
                    <a:lnTo>
                      <a:pt x="6654" y="2611"/>
                    </a:lnTo>
                    <a:lnTo>
                      <a:pt x="6657" y="2611"/>
                    </a:lnTo>
                    <a:lnTo>
                      <a:pt x="6660" y="2610"/>
                    </a:lnTo>
                    <a:lnTo>
                      <a:pt x="6661" y="2608"/>
                    </a:lnTo>
                    <a:lnTo>
                      <a:pt x="6661" y="2604"/>
                    </a:lnTo>
                    <a:lnTo>
                      <a:pt x="6657" y="2594"/>
                    </a:lnTo>
                    <a:lnTo>
                      <a:pt x="6656" y="2587"/>
                    </a:lnTo>
                    <a:lnTo>
                      <a:pt x="6656" y="2584"/>
                    </a:lnTo>
                    <a:lnTo>
                      <a:pt x="6657" y="2580"/>
                    </a:lnTo>
                    <a:lnTo>
                      <a:pt x="6659" y="2578"/>
                    </a:lnTo>
                    <a:lnTo>
                      <a:pt x="6661" y="2575"/>
                    </a:lnTo>
                    <a:lnTo>
                      <a:pt x="6665" y="2574"/>
                    </a:lnTo>
                    <a:lnTo>
                      <a:pt x="6667" y="2571"/>
                    </a:lnTo>
                    <a:lnTo>
                      <a:pt x="6669" y="2568"/>
                    </a:lnTo>
                    <a:lnTo>
                      <a:pt x="6671" y="2565"/>
                    </a:lnTo>
                    <a:lnTo>
                      <a:pt x="6672" y="2562"/>
                    </a:lnTo>
                    <a:lnTo>
                      <a:pt x="6671" y="2559"/>
                    </a:lnTo>
                    <a:lnTo>
                      <a:pt x="6669" y="2556"/>
                    </a:lnTo>
                    <a:lnTo>
                      <a:pt x="6666" y="2555"/>
                    </a:lnTo>
                    <a:lnTo>
                      <a:pt x="6657" y="2550"/>
                    </a:lnTo>
                    <a:lnTo>
                      <a:pt x="6650" y="2547"/>
                    </a:lnTo>
                    <a:lnTo>
                      <a:pt x="6648" y="2543"/>
                    </a:lnTo>
                    <a:lnTo>
                      <a:pt x="6647" y="2541"/>
                    </a:lnTo>
                    <a:lnTo>
                      <a:pt x="6647" y="2537"/>
                    </a:lnTo>
                    <a:lnTo>
                      <a:pt x="6649" y="2533"/>
                    </a:lnTo>
                    <a:lnTo>
                      <a:pt x="6654" y="2524"/>
                    </a:lnTo>
                    <a:lnTo>
                      <a:pt x="6660" y="2517"/>
                    </a:lnTo>
                    <a:lnTo>
                      <a:pt x="6663" y="2514"/>
                    </a:lnTo>
                    <a:lnTo>
                      <a:pt x="6667" y="2511"/>
                    </a:lnTo>
                    <a:lnTo>
                      <a:pt x="6672" y="2509"/>
                    </a:lnTo>
                    <a:lnTo>
                      <a:pt x="6678" y="2508"/>
                    </a:lnTo>
                    <a:lnTo>
                      <a:pt x="6685" y="2509"/>
                    </a:lnTo>
                    <a:lnTo>
                      <a:pt x="6694" y="2512"/>
                    </a:lnTo>
                    <a:lnTo>
                      <a:pt x="6705" y="2517"/>
                    </a:lnTo>
                    <a:lnTo>
                      <a:pt x="6716" y="2523"/>
                    </a:lnTo>
                    <a:lnTo>
                      <a:pt x="6737" y="2534"/>
                    </a:lnTo>
                    <a:lnTo>
                      <a:pt x="6754" y="2541"/>
                    </a:lnTo>
                    <a:lnTo>
                      <a:pt x="6759" y="2541"/>
                    </a:lnTo>
                    <a:lnTo>
                      <a:pt x="6762" y="2540"/>
                    </a:lnTo>
                    <a:lnTo>
                      <a:pt x="6764" y="2539"/>
                    </a:lnTo>
                    <a:lnTo>
                      <a:pt x="6767" y="2536"/>
                    </a:lnTo>
                    <a:lnTo>
                      <a:pt x="6772" y="2529"/>
                    </a:lnTo>
                    <a:lnTo>
                      <a:pt x="6776" y="2521"/>
                    </a:lnTo>
                    <a:lnTo>
                      <a:pt x="6781" y="2517"/>
                    </a:lnTo>
                    <a:lnTo>
                      <a:pt x="6785" y="2515"/>
                    </a:lnTo>
                    <a:lnTo>
                      <a:pt x="6787" y="2514"/>
                    </a:lnTo>
                    <a:lnTo>
                      <a:pt x="6791" y="2515"/>
                    </a:lnTo>
                    <a:lnTo>
                      <a:pt x="6797" y="2518"/>
                    </a:lnTo>
                    <a:lnTo>
                      <a:pt x="6802" y="2524"/>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3" name="新疆">
                <a:extLst>
                  <a:ext uri="{FF2B5EF4-FFF2-40B4-BE49-F238E27FC236}">
                    <a16:creationId xmlns="" xmlns:a16="http://schemas.microsoft.com/office/drawing/2014/main" id="{6A78DEC9-1DA4-48E9-9115-D408B30D61A3}"/>
                  </a:ext>
                </a:extLst>
              </p:cNvPr>
              <p:cNvSpPr>
                <a:spLocks/>
              </p:cNvSpPr>
              <p:nvPr/>
            </p:nvSpPr>
            <p:spPr bwMode="auto">
              <a:xfrm>
                <a:off x="2616232" y="2352798"/>
                <a:ext cx="2000275" cy="1552656"/>
              </a:xfrm>
              <a:custGeom>
                <a:avLst/>
                <a:gdLst>
                  <a:gd name="T0" fmla="*/ 7312 w 7557"/>
                  <a:gd name="T1" fmla="*/ 2647 h 5874"/>
                  <a:gd name="T2" fmla="*/ 7035 w 7557"/>
                  <a:gd name="T3" fmla="*/ 2362 h 5874"/>
                  <a:gd name="T4" fmla="*/ 6457 w 7557"/>
                  <a:gd name="T5" fmla="*/ 2072 h 5874"/>
                  <a:gd name="T6" fmla="*/ 6089 w 7557"/>
                  <a:gd name="T7" fmla="*/ 1917 h 5874"/>
                  <a:gd name="T8" fmla="*/ 6152 w 7557"/>
                  <a:gd name="T9" fmla="*/ 1496 h 5874"/>
                  <a:gd name="T10" fmla="*/ 6157 w 7557"/>
                  <a:gd name="T11" fmla="*/ 1125 h 5874"/>
                  <a:gd name="T12" fmla="*/ 5989 w 7557"/>
                  <a:gd name="T13" fmla="*/ 736 h 5874"/>
                  <a:gd name="T14" fmla="*/ 5713 w 7557"/>
                  <a:gd name="T15" fmla="*/ 562 h 5874"/>
                  <a:gd name="T16" fmla="*/ 5468 w 7557"/>
                  <a:gd name="T17" fmla="*/ 159 h 5874"/>
                  <a:gd name="T18" fmla="*/ 5285 w 7557"/>
                  <a:gd name="T19" fmla="*/ 0 h 5874"/>
                  <a:gd name="T20" fmla="*/ 5011 w 7557"/>
                  <a:gd name="T21" fmla="*/ 246 h 5874"/>
                  <a:gd name="T22" fmla="*/ 4728 w 7557"/>
                  <a:gd name="T23" fmla="*/ 610 h 5874"/>
                  <a:gd name="T24" fmla="*/ 4421 w 7557"/>
                  <a:gd name="T25" fmla="*/ 791 h 5874"/>
                  <a:gd name="T26" fmla="*/ 4019 w 7557"/>
                  <a:gd name="T27" fmla="*/ 567 h 5874"/>
                  <a:gd name="T28" fmla="*/ 3604 w 7557"/>
                  <a:gd name="T29" fmla="*/ 1072 h 5874"/>
                  <a:gd name="T30" fmla="*/ 3381 w 7557"/>
                  <a:gd name="T31" fmla="*/ 1195 h 5874"/>
                  <a:gd name="T32" fmla="*/ 2975 w 7557"/>
                  <a:gd name="T33" fmla="*/ 1191 h 5874"/>
                  <a:gd name="T34" fmla="*/ 2786 w 7557"/>
                  <a:gd name="T35" fmla="*/ 1257 h 5874"/>
                  <a:gd name="T36" fmla="*/ 2830 w 7557"/>
                  <a:gd name="T37" fmla="*/ 1655 h 5874"/>
                  <a:gd name="T38" fmla="*/ 2723 w 7557"/>
                  <a:gd name="T39" fmla="*/ 2043 h 5874"/>
                  <a:gd name="T40" fmla="*/ 2565 w 7557"/>
                  <a:gd name="T41" fmla="*/ 2244 h 5874"/>
                  <a:gd name="T42" fmla="*/ 2433 w 7557"/>
                  <a:gd name="T43" fmla="*/ 2428 h 5874"/>
                  <a:gd name="T44" fmla="*/ 2035 w 7557"/>
                  <a:gd name="T45" fmla="*/ 2509 h 5874"/>
                  <a:gd name="T46" fmla="*/ 1570 w 7557"/>
                  <a:gd name="T47" fmla="*/ 2614 h 5874"/>
                  <a:gd name="T48" fmla="*/ 1235 w 7557"/>
                  <a:gd name="T49" fmla="*/ 2643 h 5874"/>
                  <a:gd name="T50" fmla="*/ 919 w 7557"/>
                  <a:gd name="T51" fmla="*/ 2730 h 5874"/>
                  <a:gd name="T52" fmla="*/ 693 w 7557"/>
                  <a:gd name="T53" fmla="*/ 2584 h 5874"/>
                  <a:gd name="T54" fmla="*/ 497 w 7557"/>
                  <a:gd name="T55" fmla="*/ 2641 h 5874"/>
                  <a:gd name="T56" fmla="*/ 152 w 7557"/>
                  <a:gd name="T57" fmla="*/ 2851 h 5874"/>
                  <a:gd name="T58" fmla="*/ 59 w 7557"/>
                  <a:gd name="T59" fmla="*/ 3076 h 5874"/>
                  <a:gd name="T60" fmla="*/ 282 w 7557"/>
                  <a:gd name="T61" fmla="*/ 3290 h 5874"/>
                  <a:gd name="T62" fmla="*/ 289 w 7557"/>
                  <a:gd name="T63" fmla="*/ 3698 h 5874"/>
                  <a:gd name="T64" fmla="*/ 153 w 7557"/>
                  <a:gd name="T65" fmla="*/ 3884 h 5874"/>
                  <a:gd name="T66" fmla="*/ 138 w 7557"/>
                  <a:gd name="T67" fmla="*/ 4019 h 5874"/>
                  <a:gd name="T68" fmla="*/ 355 w 7557"/>
                  <a:gd name="T69" fmla="*/ 4188 h 5874"/>
                  <a:gd name="T70" fmla="*/ 345 w 7557"/>
                  <a:gd name="T71" fmla="*/ 4525 h 5874"/>
                  <a:gd name="T72" fmla="*/ 502 w 7557"/>
                  <a:gd name="T73" fmla="*/ 4681 h 5874"/>
                  <a:gd name="T74" fmla="*/ 774 w 7557"/>
                  <a:gd name="T75" fmla="*/ 4931 h 5874"/>
                  <a:gd name="T76" fmla="*/ 908 w 7557"/>
                  <a:gd name="T77" fmla="*/ 5140 h 5874"/>
                  <a:gd name="T78" fmla="*/ 982 w 7557"/>
                  <a:gd name="T79" fmla="*/ 5434 h 5874"/>
                  <a:gd name="T80" fmla="*/ 1204 w 7557"/>
                  <a:gd name="T81" fmla="*/ 5566 h 5874"/>
                  <a:gd name="T82" fmla="*/ 1504 w 7557"/>
                  <a:gd name="T83" fmla="*/ 5456 h 5874"/>
                  <a:gd name="T84" fmla="*/ 1761 w 7557"/>
                  <a:gd name="T85" fmla="*/ 5292 h 5874"/>
                  <a:gd name="T86" fmla="*/ 2054 w 7557"/>
                  <a:gd name="T87" fmla="*/ 5399 h 5874"/>
                  <a:gd name="T88" fmla="*/ 2399 w 7557"/>
                  <a:gd name="T89" fmla="*/ 5361 h 5874"/>
                  <a:gd name="T90" fmla="*/ 2613 w 7557"/>
                  <a:gd name="T91" fmla="*/ 5537 h 5874"/>
                  <a:gd name="T92" fmla="*/ 2924 w 7557"/>
                  <a:gd name="T93" fmla="*/ 5614 h 5874"/>
                  <a:gd name="T94" fmla="*/ 3323 w 7557"/>
                  <a:gd name="T95" fmla="*/ 5575 h 5874"/>
                  <a:gd name="T96" fmla="*/ 3703 w 7557"/>
                  <a:gd name="T97" fmla="*/ 5518 h 5874"/>
                  <a:gd name="T98" fmla="*/ 3978 w 7557"/>
                  <a:gd name="T99" fmla="*/ 5486 h 5874"/>
                  <a:gd name="T100" fmla="*/ 4287 w 7557"/>
                  <a:gd name="T101" fmla="*/ 5524 h 5874"/>
                  <a:gd name="T102" fmla="*/ 4622 w 7557"/>
                  <a:gd name="T103" fmla="*/ 5618 h 5874"/>
                  <a:gd name="T104" fmla="*/ 4994 w 7557"/>
                  <a:gd name="T105" fmla="*/ 5762 h 5874"/>
                  <a:gd name="T106" fmla="*/ 5330 w 7557"/>
                  <a:gd name="T107" fmla="*/ 5856 h 5874"/>
                  <a:gd name="T108" fmla="*/ 5342 w 7557"/>
                  <a:gd name="T109" fmla="*/ 5658 h 5874"/>
                  <a:gd name="T110" fmla="*/ 5448 w 7557"/>
                  <a:gd name="T111" fmla="*/ 5468 h 5874"/>
                  <a:gd name="T112" fmla="*/ 5286 w 7557"/>
                  <a:gd name="T113" fmla="*/ 5100 h 5874"/>
                  <a:gd name="T114" fmla="*/ 5452 w 7557"/>
                  <a:gd name="T115" fmla="*/ 4736 h 5874"/>
                  <a:gd name="T116" fmla="*/ 6021 w 7557"/>
                  <a:gd name="T117" fmla="*/ 4678 h 5874"/>
                  <a:gd name="T118" fmla="*/ 6254 w 7557"/>
                  <a:gd name="T119" fmla="*/ 4258 h 5874"/>
                  <a:gd name="T120" fmla="*/ 6592 w 7557"/>
                  <a:gd name="T121" fmla="*/ 3994 h 5874"/>
                  <a:gd name="T122" fmla="*/ 7097 w 7557"/>
                  <a:gd name="T123" fmla="*/ 3631 h 5874"/>
                  <a:gd name="T124" fmla="*/ 7508 w 7557"/>
                  <a:gd name="T125" fmla="*/ 3279 h 5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57" h="5874">
                    <a:moveTo>
                      <a:pt x="7557" y="3250"/>
                    </a:moveTo>
                    <a:lnTo>
                      <a:pt x="7557" y="3237"/>
                    </a:lnTo>
                    <a:lnTo>
                      <a:pt x="7556" y="3223"/>
                    </a:lnTo>
                    <a:lnTo>
                      <a:pt x="7555" y="3209"/>
                    </a:lnTo>
                    <a:lnTo>
                      <a:pt x="7553" y="3194"/>
                    </a:lnTo>
                    <a:lnTo>
                      <a:pt x="7550" y="3179"/>
                    </a:lnTo>
                    <a:lnTo>
                      <a:pt x="7546" y="3168"/>
                    </a:lnTo>
                    <a:lnTo>
                      <a:pt x="7538" y="3155"/>
                    </a:lnTo>
                    <a:lnTo>
                      <a:pt x="7526" y="3140"/>
                    </a:lnTo>
                    <a:lnTo>
                      <a:pt x="7513" y="3123"/>
                    </a:lnTo>
                    <a:lnTo>
                      <a:pt x="7502" y="3110"/>
                    </a:lnTo>
                    <a:lnTo>
                      <a:pt x="7493" y="3098"/>
                    </a:lnTo>
                    <a:lnTo>
                      <a:pt x="7483" y="3086"/>
                    </a:lnTo>
                    <a:lnTo>
                      <a:pt x="7475" y="3074"/>
                    </a:lnTo>
                    <a:lnTo>
                      <a:pt x="7468" y="3063"/>
                    </a:lnTo>
                    <a:lnTo>
                      <a:pt x="7458" y="3049"/>
                    </a:lnTo>
                    <a:lnTo>
                      <a:pt x="7446" y="3035"/>
                    </a:lnTo>
                    <a:lnTo>
                      <a:pt x="7434" y="3021"/>
                    </a:lnTo>
                    <a:lnTo>
                      <a:pt x="7426" y="3009"/>
                    </a:lnTo>
                    <a:lnTo>
                      <a:pt x="7425" y="3003"/>
                    </a:lnTo>
                    <a:lnTo>
                      <a:pt x="7424" y="2996"/>
                    </a:lnTo>
                    <a:lnTo>
                      <a:pt x="7424" y="2989"/>
                    </a:lnTo>
                    <a:lnTo>
                      <a:pt x="7424" y="2981"/>
                    </a:lnTo>
                    <a:lnTo>
                      <a:pt x="7423" y="2962"/>
                    </a:lnTo>
                    <a:lnTo>
                      <a:pt x="7421" y="2943"/>
                    </a:lnTo>
                    <a:lnTo>
                      <a:pt x="7418" y="2920"/>
                    </a:lnTo>
                    <a:lnTo>
                      <a:pt x="7412" y="2896"/>
                    </a:lnTo>
                    <a:lnTo>
                      <a:pt x="7407" y="2871"/>
                    </a:lnTo>
                    <a:lnTo>
                      <a:pt x="7401" y="2850"/>
                    </a:lnTo>
                    <a:lnTo>
                      <a:pt x="7396" y="2830"/>
                    </a:lnTo>
                    <a:lnTo>
                      <a:pt x="7390" y="2809"/>
                    </a:lnTo>
                    <a:lnTo>
                      <a:pt x="7386" y="2788"/>
                    </a:lnTo>
                    <a:lnTo>
                      <a:pt x="7382" y="2769"/>
                    </a:lnTo>
                    <a:lnTo>
                      <a:pt x="7381" y="2750"/>
                    </a:lnTo>
                    <a:lnTo>
                      <a:pt x="7379" y="2731"/>
                    </a:lnTo>
                    <a:lnTo>
                      <a:pt x="7375" y="2711"/>
                    </a:lnTo>
                    <a:lnTo>
                      <a:pt x="7370" y="2692"/>
                    </a:lnTo>
                    <a:lnTo>
                      <a:pt x="7368" y="2683"/>
                    </a:lnTo>
                    <a:lnTo>
                      <a:pt x="7364" y="2676"/>
                    </a:lnTo>
                    <a:lnTo>
                      <a:pt x="7361" y="2670"/>
                    </a:lnTo>
                    <a:lnTo>
                      <a:pt x="7355" y="2666"/>
                    </a:lnTo>
                    <a:lnTo>
                      <a:pt x="7350" y="2662"/>
                    </a:lnTo>
                    <a:lnTo>
                      <a:pt x="7343" y="2660"/>
                    </a:lnTo>
                    <a:lnTo>
                      <a:pt x="7336" y="2657"/>
                    </a:lnTo>
                    <a:lnTo>
                      <a:pt x="7327" y="2655"/>
                    </a:lnTo>
                    <a:lnTo>
                      <a:pt x="7319" y="2652"/>
                    </a:lnTo>
                    <a:lnTo>
                      <a:pt x="7314" y="2649"/>
                    </a:lnTo>
                    <a:lnTo>
                      <a:pt x="7312" y="2647"/>
                    </a:lnTo>
                    <a:lnTo>
                      <a:pt x="7312" y="2643"/>
                    </a:lnTo>
                    <a:lnTo>
                      <a:pt x="7313" y="2632"/>
                    </a:lnTo>
                    <a:lnTo>
                      <a:pt x="7316" y="2617"/>
                    </a:lnTo>
                    <a:lnTo>
                      <a:pt x="7317" y="2607"/>
                    </a:lnTo>
                    <a:lnTo>
                      <a:pt x="7318" y="2599"/>
                    </a:lnTo>
                    <a:lnTo>
                      <a:pt x="7320" y="2591"/>
                    </a:lnTo>
                    <a:lnTo>
                      <a:pt x="7324" y="2584"/>
                    </a:lnTo>
                    <a:lnTo>
                      <a:pt x="7332" y="2570"/>
                    </a:lnTo>
                    <a:lnTo>
                      <a:pt x="7342" y="2559"/>
                    </a:lnTo>
                    <a:lnTo>
                      <a:pt x="7345" y="2554"/>
                    </a:lnTo>
                    <a:lnTo>
                      <a:pt x="7349" y="2549"/>
                    </a:lnTo>
                    <a:lnTo>
                      <a:pt x="7350" y="2546"/>
                    </a:lnTo>
                    <a:lnTo>
                      <a:pt x="7350" y="2542"/>
                    </a:lnTo>
                    <a:lnTo>
                      <a:pt x="7350" y="2540"/>
                    </a:lnTo>
                    <a:lnTo>
                      <a:pt x="7348" y="2538"/>
                    </a:lnTo>
                    <a:lnTo>
                      <a:pt x="7345" y="2536"/>
                    </a:lnTo>
                    <a:lnTo>
                      <a:pt x="7343" y="2536"/>
                    </a:lnTo>
                    <a:lnTo>
                      <a:pt x="7332" y="2535"/>
                    </a:lnTo>
                    <a:lnTo>
                      <a:pt x="7317" y="2535"/>
                    </a:lnTo>
                    <a:lnTo>
                      <a:pt x="7294" y="2536"/>
                    </a:lnTo>
                    <a:lnTo>
                      <a:pt x="7264" y="2535"/>
                    </a:lnTo>
                    <a:lnTo>
                      <a:pt x="7250" y="2534"/>
                    </a:lnTo>
                    <a:lnTo>
                      <a:pt x="7238" y="2532"/>
                    </a:lnTo>
                    <a:lnTo>
                      <a:pt x="7230" y="2530"/>
                    </a:lnTo>
                    <a:lnTo>
                      <a:pt x="7223" y="2528"/>
                    </a:lnTo>
                    <a:lnTo>
                      <a:pt x="7212" y="2521"/>
                    </a:lnTo>
                    <a:lnTo>
                      <a:pt x="7201" y="2512"/>
                    </a:lnTo>
                    <a:lnTo>
                      <a:pt x="7188" y="2504"/>
                    </a:lnTo>
                    <a:lnTo>
                      <a:pt x="7172" y="2497"/>
                    </a:lnTo>
                    <a:lnTo>
                      <a:pt x="7165" y="2493"/>
                    </a:lnTo>
                    <a:lnTo>
                      <a:pt x="7157" y="2490"/>
                    </a:lnTo>
                    <a:lnTo>
                      <a:pt x="7150" y="2486"/>
                    </a:lnTo>
                    <a:lnTo>
                      <a:pt x="7146" y="2481"/>
                    </a:lnTo>
                    <a:lnTo>
                      <a:pt x="7137" y="2471"/>
                    </a:lnTo>
                    <a:lnTo>
                      <a:pt x="7128" y="2456"/>
                    </a:lnTo>
                    <a:lnTo>
                      <a:pt x="7117" y="2439"/>
                    </a:lnTo>
                    <a:lnTo>
                      <a:pt x="7103" y="2420"/>
                    </a:lnTo>
                    <a:lnTo>
                      <a:pt x="7096" y="2411"/>
                    </a:lnTo>
                    <a:lnTo>
                      <a:pt x="7087" y="2404"/>
                    </a:lnTo>
                    <a:lnTo>
                      <a:pt x="7080" y="2399"/>
                    </a:lnTo>
                    <a:lnTo>
                      <a:pt x="7073" y="2395"/>
                    </a:lnTo>
                    <a:lnTo>
                      <a:pt x="7059" y="2389"/>
                    </a:lnTo>
                    <a:lnTo>
                      <a:pt x="7046" y="2384"/>
                    </a:lnTo>
                    <a:lnTo>
                      <a:pt x="7042" y="2381"/>
                    </a:lnTo>
                    <a:lnTo>
                      <a:pt x="7040" y="2379"/>
                    </a:lnTo>
                    <a:lnTo>
                      <a:pt x="7039" y="2376"/>
                    </a:lnTo>
                    <a:lnTo>
                      <a:pt x="7037" y="2372"/>
                    </a:lnTo>
                    <a:lnTo>
                      <a:pt x="7035" y="2362"/>
                    </a:lnTo>
                    <a:lnTo>
                      <a:pt x="7030" y="2353"/>
                    </a:lnTo>
                    <a:lnTo>
                      <a:pt x="7024" y="2342"/>
                    </a:lnTo>
                    <a:lnTo>
                      <a:pt x="7016" y="2332"/>
                    </a:lnTo>
                    <a:lnTo>
                      <a:pt x="7009" y="2322"/>
                    </a:lnTo>
                    <a:lnTo>
                      <a:pt x="7001" y="2311"/>
                    </a:lnTo>
                    <a:lnTo>
                      <a:pt x="6992" y="2302"/>
                    </a:lnTo>
                    <a:lnTo>
                      <a:pt x="6984" y="2292"/>
                    </a:lnTo>
                    <a:lnTo>
                      <a:pt x="6974" y="2284"/>
                    </a:lnTo>
                    <a:lnTo>
                      <a:pt x="6964" y="2275"/>
                    </a:lnTo>
                    <a:lnTo>
                      <a:pt x="6945" y="2258"/>
                    </a:lnTo>
                    <a:lnTo>
                      <a:pt x="6930" y="2246"/>
                    </a:lnTo>
                    <a:lnTo>
                      <a:pt x="6916" y="2238"/>
                    </a:lnTo>
                    <a:lnTo>
                      <a:pt x="6902" y="2228"/>
                    </a:lnTo>
                    <a:lnTo>
                      <a:pt x="6894" y="2222"/>
                    </a:lnTo>
                    <a:lnTo>
                      <a:pt x="6886" y="2217"/>
                    </a:lnTo>
                    <a:lnTo>
                      <a:pt x="6879" y="2212"/>
                    </a:lnTo>
                    <a:lnTo>
                      <a:pt x="6873" y="2204"/>
                    </a:lnTo>
                    <a:lnTo>
                      <a:pt x="6864" y="2190"/>
                    </a:lnTo>
                    <a:lnTo>
                      <a:pt x="6851" y="2176"/>
                    </a:lnTo>
                    <a:lnTo>
                      <a:pt x="6844" y="2169"/>
                    </a:lnTo>
                    <a:lnTo>
                      <a:pt x="6834" y="2163"/>
                    </a:lnTo>
                    <a:lnTo>
                      <a:pt x="6822" y="2157"/>
                    </a:lnTo>
                    <a:lnTo>
                      <a:pt x="6810" y="2152"/>
                    </a:lnTo>
                    <a:lnTo>
                      <a:pt x="6797" y="2149"/>
                    </a:lnTo>
                    <a:lnTo>
                      <a:pt x="6787" y="2145"/>
                    </a:lnTo>
                    <a:lnTo>
                      <a:pt x="6777" y="2141"/>
                    </a:lnTo>
                    <a:lnTo>
                      <a:pt x="6768" y="2137"/>
                    </a:lnTo>
                    <a:lnTo>
                      <a:pt x="6750" y="2128"/>
                    </a:lnTo>
                    <a:lnTo>
                      <a:pt x="6728" y="2120"/>
                    </a:lnTo>
                    <a:lnTo>
                      <a:pt x="6706" y="2115"/>
                    </a:lnTo>
                    <a:lnTo>
                      <a:pt x="6686" y="2112"/>
                    </a:lnTo>
                    <a:lnTo>
                      <a:pt x="6677" y="2109"/>
                    </a:lnTo>
                    <a:lnTo>
                      <a:pt x="6669" y="2107"/>
                    </a:lnTo>
                    <a:lnTo>
                      <a:pt x="6661" y="2105"/>
                    </a:lnTo>
                    <a:lnTo>
                      <a:pt x="6651" y="2100"/>
                    </a:lnTo>
                    <a:lnTo>
                      <a:pt x="6643" y="2096"/>
                    </a:lnTo>
                    <a:lnTo>
                      <a:pt x="6633" y="2093"/>
                    </a:lnTo>
                    <a:lnTo>
                      <a:pt x="6624" y="2090"/>
                    </a:lnTo>
                    <a:lnTo>
                      <a:pt x="6614" y="2089"/>
                    </a:lnTo>
                    <a:lnTo>
                      <a:pt x="6590" y="2088"/>
                    </a:lnTo>
                    <a:lnTo>
                      <a:pt x="6562" y="2088"/>
                    </a:lnTo>
                    <a:lnTo>
                      <a:pt x="6550" y="2088"/>
                    </a:lnTo>
                    <a:lnTo>
                      <a:pt x="6539" y="2088"/>
                    </a:lnTo>
                    <a:lnTo>
                      <a:pt x="6527" y="2088"/>
                    </a:lnTo>
                    <a:lnTo>
                      <a:pt x="6516" y="2087"/>
                    </a:lnTo>
                    <a:lnTo>
                      <a:pt x="6494" y="2083"/>
                    </a:lnTo>
                    <a:lnTo>
                      <a:pt x="6474" y="2078"/>
                    </a:lnTo>
                    <a:lnTo>
                      <a:pt x="6457" y="2072"/>
                    </a:lnTo>
                    <a:lnTo>
                      <a:pt x="6443" y="2068"/>
                    </a:lnTo>
                    <a:lnTo>
                      <a:pt x="6434" y="2064"/>
                    </a:lnTo>
                    <a:lnTo>
                      <a:pt x="6424" y="2061"/>
                    </a:lnTo>
                    <a:lnTo>
                      <a:pt x="6416" y="2055"/>
                    </a:lnTo>
                    <a:lnTo>
                      <a:pt x="6407" y="2050"/>
                    </a:lnTo>
                    <a:lnTo>
                      <a:pt x="6391" y="2038"/>
                    </a:lnTo>
                    <a:lnTo>
                      <a:pt x="6373" y="2028"/>
                    </a:lnTo>
                    <a:lnTo>
                      <a:pt x="6362" y="2025"/>
                    </a:lnTo>
                    <a:lnTo>
                      <a:pt x="6351" y="2024"/>
                    </a:lnTo>
                    <a:lnTo>
                      <a:pt x="6340" y="2023"/>
                    </a:lnTo>
                    <a:lnTo>
                      <a:pt x="6329" y="2021"/>
                    </a:lnTo>
                    <a:lnTo>
                      <a:pt x="6308" y="2021"/>
                    </a:lnTo>
                    <a:lnTo>
                      <a:pt x="6287" y="2020"/>
                    </a:lnTo>
                    <a:lnTo>
                      <a:pt x="6278" y="2018"/>
                    </a:lnTo>
                    <a:lnTo>
                      <a:pt x="6268" y="2015"/>
                    </a:lnTo>
                    <a:lnTo>
                      <a:pt x="6259" y="2012"/>
                    </a:lnTo>
                    <a:lnTo>
                      <a:pt x="6249" y="2008"/>
                    </a:lnTo>
                    <a:lnTo>
                      <a:pt x="6241" y="2004"/>
                    </a:lnTo>
                    <a:lnTo>
                      <a:pt x="6234" y="1999"/>
                    </a:lnTo>
                    <a:lnTo>
                      <a:pt x="6228" y="1994"/>
                    </a:lnTo>
                    <a:lnTo>
                      <a:pt x="6224" y="1989"/>
                    </a:lnTo>
                    <a:lnTo>
                      <a:pt x="6221" y="1982"/>
                    </a:lnTo>
                    <a:lnTo>
                      <a:pt x="6218" y="1975"/>
                    </a:lnTo>
                    <a:lnTo>
                      <a:pt x="6217" y="1973"/>
                    </a:lnTo>
                    <a:lnTo>
                      <a:pt x="6216" y="1970"/>
                    </a:lnTo>
                    <a:lnTo>
                      <a:pt x="6214" y="1969"/>
                    </a:lnTo>
                    <a:lnTo>
                      <a:pt x="6211" y="1969"/>
                    </a:lnTo>
                    <a:lnTo>
                      <a:pt x="6206" y="1970"/>
                    </a:lnTo>
                    <a:lnTo>
                      <a:pt x="6201" y="1973"/>
                    </a:lnTo>
                    <a:lnTo>
                      <a:pt x="6198" y="1974"/>
                    </a:lnTo>
                    <a:lnTo>
                      <a:pt x="6195" y="1974"/>
                    </a:lnTo>
                    <a:lnTo>
                      <a:pt x="6192" y="1974"/>
                    </a:lnTo>
                    <a:lnTo>
                      <a:pt x="6189" y="1973"/>
                    </a:lnTo>
                    <a:lnTo>
                      <a:pt x="6182" y="1970"/>
                    </a:lnTo>
                    <a:lnTo>
                      <a:pt x="6171" y="1967"/>
                    </a:lnTo>
                    <a:lnTo>
                      <a:pt x="6159" y="1962"/>
                    </a:lnTo>
                    <a:lnTo>
                      <a:pt x="6147" y="1958"/>
                    </a:lnTo>
                    <a:lnTo>
                      <a:pt x="6142" y="1956"/>
                    </a:lnTo>
                    <a:lnTo>
                      <a:pt x="6139" y="1952"/>
                    </a:lnTo>
                    <a:lnTo>
                      <a:pt x="6135" y="1949"/>
                    </a:lnTo>
                    <a:lnTo>
                      <a:pt x="6132" y="1944"/>
                    </a:lnTo>
                    <a:lnTo>
                      <a:pt x="6126" y="1933"/>
                    </a:lnTo>
                    <a:lnTo>
                      <a:pt x="6117" y="1923"/>
                    </a:lnTo>
                    <a:lnTo>
                      <a:pt x="6114" y="1920"/>
                    </a:lnTo>
                    <a:lnTo>
                      <a:pt x="6110" y="1918"/>
                    </a:lnTo>
                    <a:lnTo>
                      <a:pt x="6105" y="1917"/>
                    </a:lnTo>
                    <a:lnTo>
                      <a:pt x="6101" y="1917"/>
                    </a:lnTo>
                    <a:lnTo>
                      <a:pt x="6089" y="1917"/>
                    </a:lnTo>
                    <a:lnTo>
                      <a:pt x="6077" y="1917"/>
                    </a:lnTo>
                    <a:lnTo>
                      <a:pt x="6064" y="1918"/>
                    </a:lnTo>
                    <a:lnTo>
                      <a:pt x="6053" y="1918"/>
                    </a:lnTo>
                    <a:lnTo>
                      <a:pt x="6048" y="1918"/>
                    </a:lnTo>
                    <a:lnTo>
                      <a:pt x="6045" y="1918"/>
                    </a:lnTo>
                    <a:lnTo>
                      <a:pt x="6041" y="1917"/>
                    </a:lnTo>
                    <a:lnTo>
                      <a:pt x="6040" y="1916"/>
                    </a:lnTo>
                    <a:lnTo>
                      <a:pt x="6045" y="1904"/>
                    </a:lnTo>
                    <a:lnTo>
                      <a:pt x="6053" y="1893"/>
                    </a:lnTo>
                    <a:lnTo>
                      <a:pt x="6051" y="1886"/>
                    </a:lnTo>
                    <a:lnTo>
                      <a:pt x="6045" y="1878"/>
                    </a:lnTo>
                    <a:lnTo>
                      <a:pt x="6042" y="1873"/>
                    </a:lnTo>
                    <a:lnTo>
                      <a:pt x="6041" y="1869"/>
                    </a:lnTo>
                    <a:lnTo>
                      <a:pt x="6040" y="1864"/>
                    </a:lnTo>
                    <a:lnTo>
                      <a:pt x="6039" y="1859"/>
                    </a:lnTo>
                    <a:lnTo>
                      <a:pt x="6039" y="1848"/>
                    </a:lnTo>
                    <a:lnTo>
                      <a:pt x="6038" y="1832"/>
                    </a:lnTo>
                    <a:lnTo>
                      <a:pt x="6036" y="1824"/>
                    </a:lnTo>
                    <a:lnTo>
                      <a:pt x="6034" y="1817"/>
                    </a:lnTo>
                    <a:lnTo>
                      <a:pt x="6032" y="1811"/>
                    </a:lnTo>
                    <a:lnTo>
                      <a:pt x="6029" y="1805"/>
                    </a:lnTo>
                    <a:lnTo>
                      <a:pt x="6023" y="1793"/>
                    </a:lnTo>
                    <a:lnTo>
                      <a:pt x="6017" y="1780"/>
                    </a:lnTo>
                    <a:lnTo>
                      <a:pt x="6014" y="1768"/>
                    </a:lnTo>
                    <a:lnTo>
                      <a:pt x="6013" y="1759"/>
                    </a:lnTo>
                    <a:lnTo>
                      <a:pt x="6014" y="1749"/>
                    </a:lnTo>
                    <a:lnTo>
                      <a:pt x="6016" y="1736"/>
                    </a:lnTo>
                    <a:lnTo>
                      <a:pt x="6021" y="1719"/>
                    </a:lnTo>
                    <a:lnTo>
                      <a:pt x="6028" y="1702"/>
                    </a:lnTo>
                    <a:lnTo>
                      <a:pt x="6039" y="1684"/>
                    </a:lnTo>
                    <a:lnTo>
                      <a:pt x="6051" y="1667"/>
                    </a:lnTo>
                    <a:lnTo>
                      <a:pt x="6060" y="1653"/>
                    </a:lnTo>
                    <a:lnTo>
                      <a:pt x="6071" y="1639"/>
                    </a:lnTo>
                    <a:lnTo>
                      <a:pt x="6088" y="1626"/>
                    </a:lnTo>
                    <a:lnTo>
                      <a:pt x="6104" y="1615"/>
                    </a:lnTo>
                    <a:lnTo>
                      <a:pt x="6117" y="1605"/>
                    </a:lnTo>
                    <a:lnTo>
                      <a:pt x="6129" y="1596"/>
                    </a:lnTo>
                    <a:lnTo>
                      <a:pt x="6140" y="1586"/>
                    </a:lnTo>
                    <a:lnTo>
                      <a:pt x="6149" y="1577"/>
                    </a:lnTo>
                    <a:lnTo>
                      <a:pt x="6153" y="1572"/>
                    </a:lnTo>
                    <a:lnTo>
                      <a:pt x="6155" y="1566"/>
                    </a:lnTo>
                    <a:lnTo>
                      <a:pt x="6158" y="1561"/>
                    </a:lnTo>
                    <a:lnTo>
                      <a:pt x="6158" y="1555"/>
                    </a:lnTo>
                    <a:lnTo>
                      <a:pt x="6158" y="1546"/>
                    </a:lnTo>
                    <a:lnTo>
                      <a:pt x="6158" y="1535"/>
                    </a:lnTo>
                    <a:lnTo>
                      <a:pt x="6157" y="1523"/>
                    </a:lnTo>
                    <a:lnTo>
                      <a:pt x="6155" y="1510"/>
                    </a:lnTo>
                    <a:lnTo>
                      <a:pt x="6152" y="1496"/>
                    </a:lnTo>
                    <a:lnTo>
                      <a:pt x="6149" y="1485"/>
                    </a:lnTo>
                    <a:lnTo>
                      <a:pt x="6148" y="1477"/>
                    </a:lnTo>
                    <a:lnTo>
                      <a:pt x="6147" y="1470"/>
                    </a:lnTo>
                    <a:lnTo>
                      <a:pt x="6147" y="1463"/>
                    </a:lnTo>
                    <a:lnTo>
                      <a:pt x="6147" y="1453"/>
                    </a:lnTo>
                    <a:lnTo>
                      <a:pt x="6148" y="1446"/>
                    </a:lnTo>
                    <a:lnTo>
                      <a:pt x="6151" y="1440"/>
                    </a:lnTo>
                    <a:lnTo>
                      <a:pt x="6154" y="1434"/>
                    </a:lnTo>
                    <a:lnTo>
                      <a:pt x="6158" y="1427"/>
                    </a:lnTo>
                    <a:lnTo>
                      <a:pt x="6166" y="1415"/>
                    </a:lnTo>
                    <a:lnTo>
                      <a:pt x="6177" y="1403"/>
                    </a:lnTo>
                    <a:lnTo>
                      <a:pt x="6186" y="1393"/>
                    </a:lnTo>
                    <a:lnTo>
                      <a:pt x="6195" y="1380"/>
                    </a:lnTo>
                    <a:lnTo>
                      <a:pt x="6203" y="1366"/>
                    </a:lnTo>
                    <a:lnTo>
                      <a:pt x="6210" y="1356"/>
                    </a:lnTo>
                    <a:lnTo>
                      <a:pt x="6214" y="1352"/>
                    </a:lnTo>
                    <a:lnTo>
                      <a:pt x="6215" y="1349"/>
                    </a:lnTo>
                    <a:lnTo>
                      <a:pt x="6214" y="1344"/>
                    </a:lnTo>
                    <a:lnTo>
                      <a:pt x="6212" y="1340"/>
                    </a:lnTo>
                    <a:lnTo>
                      <a:pt x="6209" y="1334"/>
                    </a:lnTo>
                    <a:lnTo>
                      <a:pt x="6203" y="1330"/>
                    </a:lnTo>
                    <a:lnTo>
                      <a:pt x="6202" y="1327"/>
                    </a:lnTo>
                    <a:lnTo>
                      <a:pt x="6203" y="1322"/>
                    </a:lnTo>
                    <a:lnTo>
                      <a:pt x="6205" y="1315"/>
                    </a:lnTo>
                    <a:lnTo>
                      <a:pt x="6209" y="1308"/>
                    </a:lnTo>
                    <a:lnTo>
                      <a:pt x="6216" y="1292"/>
                    </a:lnTo>
                    <a:lnTo>
                      <a:pt x="6222" y="1277"/>
                    </a:lnTo>
                    <a:lnTo>
                      <a:pt x="6223" y="1271"/>
                    </a:lnTo>
                    <a:lnTo>
                      <a:pt x="6222" y="1267"/>
                    </a:lnTo>
                    <a:lnTo>
                      <a:pt x="6221" y="1262"/>
                    </a:lnTo>
                    <a:lnTo>
                      <a:pt x="6218" y="1257"/>
                    </a:lnTo>
                    <a:lnTo>
                      <a:pt x="6214" y="1250"/>
                    </a:lnTo>
                    <a:lnTo>
                      <a:pt x="6208" y="1242"/>
                    </a:lnTo>
                    <a:lnTo>
                      <a:pt x="6204" y="1237"/>
                    </a:lnTo>
                    <a:lnTo>
                      <a:pt x="6203" y="1230"/>
                    </a:lnTo>
                    <a:lnTo>
                      <a:pt x="6202" y="1224"/>
                    </a:lnTo>
                    <a:lnTo>
                      <a:pt x="6202" y="1217"/>
                    </a:lnTo>
                    <a:lnTo>
                      <a:pt x="6201" y="1202"/>
                    </a:lnTo>
                    <a:lnTo>
                      <a:pt x="6201" y="1189"/>
                    </a:lnTo>
                    <a:lnTo>
                      <a:pt x="6199" y="1185"/>
                    </a:lnTo>
                    <a:lnTo>
                      <a:pt x="6198" y="1179"/>
                    </a:lnTo>
                    <a:lnTo>
                      <a:pt x="6195" y="1174"/>
                    </a:lnTo>
                    <a:lnTo>
                      <a:pt x="6192" y="1169"/>
                    </a:lnTo>
                    <a:lnTo>
                      <a:pt x="6185" y="1160"/>
                    </a:lnTo>
                    <a:lnTo>
                      <a:pt x="6178" y="1151"/>
                    </a:lnTo>
                    <a:lnTo>
                      <a:pt x="6171" y="1144"/>
                    </a:lnTo>
                    <a:lnTo>
                      <a:pt x="6162" y="1135"/>
                    </a:lnTo>
                    <a:lnTo>
                      <a:pt x="6157" y="1125"/>
                    </a:lnTo>
                    <a:lnTo>
                      <a:pt x="6152" y="1117"/>
                    </a:lnTo>
                    <a:lnTo>
                      <a:pt x="6145" y="1103"/>
                    </a:lnTo>
                    <a:lnTo>
                      <a:pt x="6135" y="1081"/>
                    </a:lnTo>
                    <a:lnTo>
                      <a:pt x="6126" y="1059"/>
                    </a:lnTo>
                    <a:lnTo>
                      <a:pt x="6120" y="1043"/>
                    </a:lnTo>
                    <a:lnTo>
                      <a:pt x="6117" y="1030"/>
                    </a:lnTo>
                    <a:lnTo>
                      <a:pt x="6116" y="1013"/>
                    </a:lnTo>
                    <a:lnTo>
                      <a:pt x="6116" y="997"/>
                    </a:lnTo>
                    <a:lnTo>
                      <a:pt x="6118" y="983"/>
                    </a:lnTo>
                    <a:lnTo>
                      <a:pt x="6120" y="972"/>
                    </a:lnTo>
                    <a:lnTo>
                      <a:pt x="6120" y="964"/>
                    </a:lnTo>
                    <a:lnTo>
                      <a:pt x="6118" y="955"/>
                    </a:lnTo>
                    <a:lnTo>
                      <a:pt x="6115" y="949"/>
                    </a:lnTo>
                    <a:lnTo>
                      <a:pt x="6114" y="942"/>
                    </a:lnTo>
                    <a:lnTo>
                      <a:pt x="6114" y="933"/>
                    </a:lnTo>
                    <a:lnTo>
                      <a:pt x="6115" y="922"/>
                    </a:lnTo>
                    <a:lnTo>
                      <a:pt x="6115" y="909"/>
                    </a:lnTo>
                    <a:lnTo>
                      <a:pt x="6113" y="896"/>
                    </a:lnTo>
                    <a:lnTo>
                      <a:pt x="6110" y="886"/>
                    </a:lnTo>
                    <a:lnTo>
                      <a:pt x="6107" y="877"/>
                    </a:lnTo>
                    <a:lnTo>
                      <a:pt x="6103" y="867"/>
                    </a:lnTo>
                    <a:lnTo>
                      <a:pt x="6101" y="854"/>
                    </a:lnTo>
                    <a:lnTo>
                      <a:pt x="6099" y="842"/>
                    </a:lnTo>
                    <a:lnTo>
                      <a:pt x="6099" y="838"/>
                    </a:lnTo>
                    <a:lnTo>
                      <a:pt x="6098" y="832"/>
                    </a:lnTo>
                    <a:lnTo>
                      <a:pt x="6096" y="827"/>
                    </a:lnTo>
                    <a:lnTo>
                      <a:pt x="6092" y="823"/>
                    </a:lnTo>
                    <a:lnTo>
                      <a:pt x="6080" y="815"/>
                    </a:lnTo>
                    <a:lnTo>
                      <a:pt x="6066" y="808"/>
                    </a:lnTo>
                    <a:lnTo>
                      <a:pt x="6053" y="801"/>
                    </a:lnTo>
                    <a:lnTo>
                      <a:pt x="6042" y="791"/>
                    </a:lnTo>
                    <a:lnTo>
                      <a:pt x="6038" y="786"/>
                    </a:lnTo>
                    <a:lnTo>
                      <a:pt x="6035" y="780"/>
                    </a:lnTo>
                    <a:lnTo>
                      <a:pt x="6034" y="773"/>
                    </a:lnTo>
                    <a:lnTo>
                      <a:pt x="6034" y="766"/>
                    </a:lnTo>
                    <a:lnTo>
                      <a:pt x="6034" y="752"/>
                    </a:lnTo>
                    <a:lnTo>
                      <a:pt x="6034" y="738"/>
                    </a:lnTo>
                    <a:lnTo>
                      <a:pt x="6033" y="734"/>
                    </a:lnTo>
                    <a:lnTo>
                      <a:pt x="6032" y="731"/>
                    </a:lnTo>
                    <a:lnTo>
                      <a:pt x="6029" y="728"/>
                    </a:lnTo>
                    <a:lnTo>
                      <a:pt x="6027" y="726"/>
                    </a:lnTo>
                    <a:lnTo>
                      <a:pt x="6023" y="725"/>
                    </a:lnTo>
                    <a:lnTo>
                      <a:pt x="6021" y="725"/>
                    </a:lnTo>
                    <a:lnTo>
                      <a:pt x="6017" y="725"/>
                    </a:lnTo>
                    <a:lnTo>
                      <a:pt x="6013" y="725"/>
                    </a:lnTo>
                    <a:lnTo>
                      <a:pt x="6006" y="729"/>
                    </a:lnTo>
                    <a:lnTo>
                      <a:pt x="5997" y="734"/>
                    </a:lnTo>
                    <a:lnTo>
                      <a:pt x="5989" y="736"/>
                    </a:lnTo>
                    <a:lnTo>
                      <a:pt x="5982" y="736"/>
                    </a:lnTo>
                    <a:lnTo>
                      <a:pt x="5975" y="735"/>
                    </a:lnTo>
                    <a:lnTo>
                      <a:pt x="5968" y="732"/>
                    </a:lnTo>
                    <a:lnTo>
                      <a:pt x="5960" y="728"/>
                    </a:lnTo>
                    <a:lnTo>
                      <a:pt x="5954" y="723"/>
                    </a:lnTo>
                    <a:lnTo>
                      <a:pt x="5950" y="717"/>
                    </a:lnTo>
                    <a:lnTo>
                      <a:pt x="5945" y="713"/>
                    </a:lnTo>
                    <a:lnTo>
                      <a:pt x="5937" y="701"/>
                    </a:lnTo>
                    <a:lnTo>
                      <a:pt x="5928" y="688"/>
                    </a:lnTo>
                    <a:lnTo>
                      <a:pt x="5925" y="681"/>
                    </a:lnTo>
                    <a:lnTo>
                      <a:pt x="5922" y="672"/>
                    </a:lnTo>
                    <a:lnTo>
                      <a:pt x="5921" y="665"/>
                    </a:lnTo>
                    <a:lnTo>
                      <a:pt x="5920" y="658"/>
                    </a:lnTo>
                    <a:lnTo>
                      <a:pt x="5919" y="652"/>
                    </a:lnTo>
                    <a:lnTo>
                      <a:pt x="5918" y="647"/>
                    </a:lnTo>
                    <a:lnTo>
                      <a:pt x="5915" y="643"/>
                    </a:lnTo>
                    <a:lnTo>
                      <a:pt x="5912" y="638"/>
                    </a:lnTo>
                    <a:lnTo>
                      <a:pt x="5908" y="635"/>
                    </a:lnTo>
                    <a:lnTo>
                      <a:pt x="5903" y="633"/>
                    </a:lnTo>
                    <a:lnTo>
                      <a:pt x="5899" y="632"/>
                    </a:lnTo>
                    <a:lnTo>
                      <a:pt x="5894" y="632"/>
                    </a:lnTo>
                    <a:lnTo>
                      <a:pt x="5883" y="632"/>
                    </a:lnTo>
                    <a:lnTo>
                      <a:pt x="5875" y="631"/>
                    </a:lnTo>
                    <a:lnTo>
                      <a:pt x="5871" y="630"/>
                    </a:lnTo>
                    <a:lnTo>
                      <a:pt x="5869" y="628"/>
                    </a:lnTo>
                    <a:lnTo>
                      <a:pt x="5865" y="626"/>
                    </a:lnTo>
                    <a:lnTo>
                      <a:pt x="5862" y="622"/>
                    </a:lnTo>
                    <a:lnTo>
                      <a:pt x="5858" y="620"/>
                    </a:lnTo>
                    <a:lnTo>
                      <a:pt x="5855" y="620"/>
                    </a:lnTo>
                    <a:lnTo>
                      <a:pt x="5851" y="621"/>
                    </a:lnTo>
                    <a:lnTo>
                      <a:pt x="5847" y="624"/>
                    </a:lnTo>
                    <a:lnTo>
                      <a:pt x="5839" y="630"/>
                    </a:lnTo>
                    <a:lnTo>
                      <a:pt x="5828" y="634"/>
                    </a:lnTo>
                    <a:lnTo>
                      <a:pt x="5822" y="635"/>
                    </a:lnTo>
                    <a:lnTo>
                      <a:pt x="5815" y="634"/>
                    </a:lnTo>
                    <a:lnTo>
                      <a:pt x="5808" y="633"/>
                    </a:lnTo>
                    <a:lnTo>
                      <a:pt x="5801" y="630"/>
                    </a:lnTo>
                    <a:lnTo>
                      <a:pt x="5787" y="624"/>
                    </a:lnTo>
                    <a:lnTo>
                      <a:pt x="5771" y="616"/>
                    </a:lnTo>
                    <a:lnTo>
                      <a:pt x="5767" y="614"/>
                    </a:lnTo>
                    <a:lnTo>
                      <a:pt x="5763" y="612"/>
                    </a:lnTo>
                    <a:lnTo>
                      <a:pt x="5761" y="608"/>
                    </a:lnTo>
                    <a:lnTo>
                      <a:pt x="5758" y="605"/>
                    </a:lnTo>
                    <a:lnTo>
                      <a:pt x="5752" y="595"/>
                    </a:lnTo>
                    <a:lnTo>
                      <a:pt x="5744" y="586"/>
                    </a:lnTo>
                    <a:lnTo>
                      <a:pt x="5733" y="577"/>
                    </a:lnTo>
                    <a:lnTo>
                      <a:pt x="5720" y="568"/>
                    </a:lnTo>
                    <a:lnTo>
                      <a:pt x="5713" y="562"/>
                    </a:lnTo>
                    <a:lnTo>
                      <a:pt x="5706" y="555"/>
                    </a:lnTo>
                    <a:lnTo>
                      <a:pt x="5699" y="546"/>
                    </a:lnTo>
                    <a:lnTo>
                      <a:pt x="5692" y="539"/>
                    </a:lnTo>
                    <a:lnTo>
                      <a:pt x="5685" y="531"/>
                    </a:lnTo>
                    <a:lnTo>
                      <a:pt x="5679" y="524"/>
                    </a:lnTo>
                    <a:lnTo>
                      <a:pt x="5672" y="518"/>
                    </a:lnTo>
                    <a:lnTo>
                      <a:pt x="5666" y="514"/>
                    </a:lnTo>
                    <a:lnTo>
                      <a:pt x="5661" y="511"/>
                    </a:lnTo>
                    <a:lnTo>
                      <a:pt x="5657" y="506"/>
                    </a:lnTo>
                    <a:lnTo>
                      <a:pt x="5656" y="500"/>
                    </a:lnTo>
                    <a:lnTo>
                      <a:pt x="5655" y="494"/>
                    </a:lnTo>
                    <a:lnTo>
                      <a:pt x="5655" y="480"/>
                    </a:lnTo>
                    <a:lnTo>
                      <a:pt x="5656" y="463"/>
                    </a:lnTo>
                    <a:lnTo>
                      <a:pt x="5656" y="450"/>
                    </a:lnTo>
                    <a:lnTo>
                      <a:pt x="5655" y="442"/>
                    </a:lnTo>
                    <a:lnTo>
                      <a:pt x="5651" y="435"/>
                    </a:lnTo>
                    <a:lnTo>
                      <a:pt x="5644" y="423"/>
                    </a:lnTo>
                    <a:lnTo>
                      <a:pt x="5630" y="411"/>
                    </a:lnTo>
                    <a:lnTo>
                      <a:pt x="5612" y="399"/>
                    </a:lnTo>
                    <a:lnTo>
                      <a:pt x="5599" y="383"/>
                    </a:lnTo>
                    <a:lnTo>
                      <a:pt x="5587" y="369"/>
                    </a:lnTo>
                    <a:lnTo>
                      <a:pt x="5575" y="354"/>
                    </a:lnTo>
                    <a:lnTo>
                      <a:pt x="5557" y="337"/>
                    </a:lnTo>
                    <a:lnTo>
                      <a:pt x="5541" y="323"/>
                    </a:lnTo>
                    <a:lnTo>
                      <a:pt x="5528" y="313"/>
                    </a:lnTo>
                    <a:lnTo>
                      <a:pt x="5518" y="309"/>
                    </a:lnTo>
                    <a:lnTo>
                      <a:pt x="5512" y="306"/>
                    </a:lnTo>
                    <a:lnTo>
                      <a:pt x="5507" y="305"/>
                    </a:lnTo>
                    <a:lnTo>
                      <a:pt x="5506" y="301"/>
                    </a:lnTo>
                    <a:lnTo>
                      <a:pt x="5513" y="293"/>
                    </a:lnTo>
                    <a:lnTo>
                      <a:pt x="5530" y="279"/>
                    </a:lnTo>
                    <a:lnTo>
                      <a:pt x="5534" y="274"/>
                    </a:lnTo>
                    <a:lnTo>
                      <a:pt x="5536" y="268"/>
                    </a:lnTo>
                    <a:lnTo>
                      <a:pt x="5537" y="262"/>
                    </a:lnTo>
                    <a:lnTo>
                      <a:pt x="5537" y="255"/>
                    </a:lnTo>
                    <a:lnTo>
                      <a:pt x="5537" y="249"/>
                    </a:lnTo>
                    <a:lnTo>
                      <a:pt x="5535" y="242"/>
                    </a:lnTo>
                    <a:lnTo>
                      <a:pt x="5530" y="236"/>
                    </a:lnTo>
                    <a:lnTo>
                      <a:pt x="5524" y="231"/>
                    </a:lnTo>
                    <a:lnTo>
                      <a:pt x="5517" y="227"/>
                    </a:lnTo>
                    <a:lnTo>
                      <a:pt x="5510" y="219"/>
                    </a:lnTo>
                    <a:lnTo>
                      <a:pt x="5503" y="211"/>
                    </a:lnTo>
                    <a:lnTo>
                      <a:pt x="5494" y="202"/>
                    </a:lnTo>
                    <a:lnTo>
                      <a:pt x="5481" y="185"/>
                    </a:lnTo>
                    <a:lnTo>
                      <a:pt x="5472" y="172"/>
                    </a:lnTo>
                    <a:lnTo>
                      <a:pt x="5469" y="167"/>
                    </a:lnTo>
                    <a:lnTo>
                      <a:pt x="5468" y="162"/>
                    </a:lnTo>
                    <a:lnTo>
                      <a:pt x="5468" y="159"/>
                    </a:lnTo>
                    <a:lnTo>
                      <a:pt x="5469" y="154"/>
                    </a:lnTo>
                    <a:lnTo>
                      <a:pt x="5472" y="151"/>
                    </a:lnTo>
                    <a:lnTo>
                      <a:pt x="5475" y="147"/>
                    </a:lnTo>
                    <a:lnTo>
                      <a:pt x="5479" y="143"/>
                    </a:lnTo>
                    <a:lnTo>
                      <a:pt x="5484" y="141"/>
                    </a:lnTo>
                    <a:lnTo>
                      <a:pt x="5493" y="136"/>
                    </a:lnTo>
                    <a:lnTo>
                      <a:pt x="5505" y="130"/>
                    </a:lnTo>
                    <a:lnTo>
                      <a:pt x="5510" y="128"/>
                    </a:lnTo>
                    <a:lnTo>
                      <a:pt x="5515" y="124"/>
                    </a:lnTo>
                    <a:lnTo>
                      <a:pt x="5517" y="122"/>
                    </a:lnTo>
                    <a:lnTo>
                      <a:pt x="5518" y="118"/>
                    </a:lnTo>
                    <a:lnTo>
                      <a:pt x="5517" y="96"/>
                    </a:lnTo>
                    <a:lnTo>
                      <a:pt x="5516" y="79"/>
                    </a:lnTo>
                    <a:lnTo>
                      <a:pt x="5515" y="67"/>
                    </a:lnTo>
                    <a:lnTo>
                      <a:pt x="5515" y="57"/>
                    </a:lnTo>
                    <a:lnTo>
                      <a:pt x="5515" y="46"/>
                    </a:lnTo>
                    <a:lnTo>
                      <a:pt x="5515" y="39"/>
                    </a:lnTo>
                    <a:lnTo>
                      <a:pt x="5513" y="35"/>
                    </a:lnTo>
                    <a:lnTo>
                      <a:pt x="5511" y="33"/>
                    </a:lnTo>
                    <a:lnTo>
                      <a:pt x="5507" y="32"/>
                    </a:lnTo>
                    <a:lnTo>
                      <a:pt x="5504" y="30"/>
                    </a:lnTo>
                    <a:lnTo>
                      <a:pt x="5490" y="32"/>
                    </a:lnTo>
                    <a:lnTo>
                      <a:pt x="5479" y="32"/>
                    </a:lnTo>
                    <a:lnTo>
                      <a:pt x="5468" y="32"/>
                    </a:lnTo>
                    <a:lnTo>
                      <a:pt x="5455" y="30"/>
                    </a:lnTo>
                    <a:lnTo>
                      <a:pt x="5449" y="30"/>
                    </a:lnTo>
                    <a:lnTo>
                      <a:pt x="5443" y="30"/>
                    </a:lnTo>
                    <a:lnTo>
                      <a:pt x="5440" y="30"/>
                    </a:lnTo>
                    <a:lnTo>
                      <a:pt x="5436" y="32"/>
                    </a:lnTo>
                    <a:lnTo>
                      <a:pt x="5430" y="36"/>
                    </a:lnTo>
                    <a:lnTo>
                      <a:pt x="5425" y="44"/>
                    </a:lnTo>
                    <a:lnTo>
                      <a:pt x="5422" y="51"/>
                    </a:lnTo>
                    <a:lnTo>
                      <a:pt x="5416" y="55"/>
                    </a:lnTo>
                    <a:lnTo>
                      <a:pt x="5412" y="57"/>
                    </a:lnTo>
                    <a:lnTo>
                      <a:pt x="5408" y="58"/>
                    </a:lnTo>
                    <a:lnTo>
                      <a:pt x="5403" y="58"/>
                    </a:lnTo>
                    <a:lnTo>
                      <a:pt x="5397" y="57"/>
                    </a:lnTo>
                    <a:lnTo>
                      <a:pt x="5391" y="55"/>
                    </a:lnTo>
                    <a:lnTo>
                      <a:pt x="5384" y="52"/>
                    </a:lnTo>
                    <a:lnTo>
                      <a:pt x="5378" y="47"/>
                    </a:lnTo>
                    <a:lnTo>
                      <a:pt x="5372" y="41"/>
                    </a:lnTo>
                    <a:lnTo>
                      <a:pt x="5358" y="28"/>
                    </a:lnTo>
                    <a:lnTo>
                      <a:pt x="5342" y="15"/>
                    </a:lnTo>
                    <a:lnTo>
                      <a:pt x="5332" y="10"/>
                    </a:lnTo>
                    <a:lnTo>
                      <a:pt x="5321" y="5"/>
                    </a:lnTo>
                    <a:lnTo>
                      <a:pt x="5309" y="3"/>
                    </a:lnTo>
                    <a:lnTo>
                      <a:pt x="5297" y="1"/>
                    </a:lnTo>
                    <a:lnTo>
                      <a:pt x="5285" y="0"/>
                    </a:lnTo>
                    <a:lnTo>
                      <a:pt x="5273" y="0"/>
                    </a:lnTo>
                    <a:lnTo>
                      <a:pt x="5264" y="0"/>
                    </a:lnTo>
                    <a:lnTo>
                      <a:pt x="5254" y="1"/>
                    </a:lnTo>
                    <a:lnTo>
                      <a:pt x="5251" y="2"/>
                    </a:lnTo>
                    <a:lnTo>
                      <a:pt x="5248" y="3"/>
                    </a:lnTo>
                    <a:lnTo>
                      <a:pt x="5245" y="5"/>
                    </a:lnTo>
                    <a:lnTo>
                      <a:pt x="5242" y="8"/>
                    </a:lnTo>
                    <a:lnTo>
                      <a:pt x="5238" y="14"/>
                    </a:lnTo>
                    <a:lnTo>
                      <a:pt x="5232" y="20"/>
                    </a:lnTo>
                    <a:lnTo>
                      <a:pt x="5216" y="32"/>
                    </a:lnTo>
                    <a:lnTo>
                      <a:pt x="5201" y="41"/>
                    </a:lnTo>
                    <a:lnTo>
                      <a:pt x="5195" y="47"/>
                    </a:lnTo>
                    <a:lnTo>
                      <a:pt x="5190" y="54"/>
                    </a:lnTo>
                    <a:lnTo>
                      <a:pt x="5187" y="63"/>
                    </a:lnTo>
                    <a:lnTo>
                      <a:pt x="5184" y="70"/>
                    </a:lnTo>
                    <a:lnTo>
                      <a:pt x="5183" y="78"/>
                    </a:lnTo>
                    <a:lnTo>
                      <a:pt x="5184" y="84"/>
                    </a:lnTo>
                    <a:lnTo>
                      <a:pt x="5185" y="88"/>
                    </a:lnTo>
                    <a:lnTo>
                      <a:pt x="5187" y="90"/>
                    </a:lnTo>
                    <a:lnTo>
                      <a:pt x="5189" y="92"/>
                    </a:lnTo>
                    <a:lnTo>
                      <a:pt x="5191" y="93"/>
                    </a:lnTo>
                    <a:lnTo>
                      <a:pt x="5196" y="97"/>
                    </a:lnTo>
                    <a:lnTo>
                      <a:pt x="5198" y="101"/>
                    </a:lnTo>
                    <a:lnTo>
                      <a:pt x="5200" y="104"/>
                    </a:lnTo>
                    <a:lnTo>
                      <a:pt x="5200" y="109"/>
                    </a:lnTo>
                    <a:lnTo>
                      <a:pt x="5198" y="114"/>
                    </a:lnTo>
                    <a:lnTo>
                      <a:pt x="5195" y="118"/>
                    </a:lnTo>
                    <a:lnTo>
                      <a:pt x="5192" y="123"/>
                    </a:lnTo>
                    <a:lnTo>
                      <a:pt x="5188" y="127"/>
                    </a:lnTo>
                    <a:lnTo>
                      <a:pt x="5181" y="139"/>
                    </a:lnTo>
                    <a:lnTo>
                      <a:pt x="5173" y="153"/>
                    </a:lnTo>
                    <a:lnTo>
                      <a:pt x="5169" y="161"/>
                    </a:lnTo>
                    <a:lnTo>
                      <a:pt x="5164" y="168"/>
                    </a:lnTo>
                    <a:lnTo>
                      <a:pt x="5159" y="174"/>
                    </a:lnTo>
                    <a:lnTo>
                      <a:pt x="5152" y="180"/>
                    </a:lnTo>
                    <a:lnTo>
                      <a:pt x="5144" y="185"/>
                    </a:lnTo>
                    <a:lnTo>
                      <a:pt x="5137" y="190"/>
                    </a:lnTo>
                    <a:lnTo>
                      <a:pt x="5129" y="194"/>
                    </a:lnTo>
                    <a:lnTo>
                      <a:pt x="5125" y="200"/>
                    </a:lnTo>
                    <a:lnTo>
                      <a:pt x="5114" y="215"/>
                    </a:lnTo>
                    <a:lnTo>
                      <a:pt x="5103" y="227"/>
                    </a:lnTo>
                    <a:lnTo>
                      <a:pt x="5099" y="230"/>
                    </a:lnTo>
                    <a:lnTo>
                      <a:pt x="5094" y="233"/>
                    </a:lnTo>
                    <a:lnTo>
                      <a:pt x="5087" y="235"/>
                    </a:lnTo>
                    <a:lnTo>
                      <a:pt x="5080" y="237"/>
                    </a:lnTo>
                    <a:lnTo>
                      <a:pt x="5061" y="241"/>
                    </a:lnTo>
                    <a:lnTo>
                      <a:pt x="5036" y="243"/>
                    </a:lnTo>
                    <a:lnTo>
                      <a:pt x="5011" y="246"/>
                    </a:lnTo>
                    <a:lnTo>
                      <a:pt x="4989" y="244"/>
                    </a:lnTo>
                    <a:lnTo>
                      <a:pt x="4973" y="242"/>
                    </a:lnTo>
                    <a:lnTo>
                      <a:pt x="4958" y="238"/>
                    </a:lnTo>
                    <a:lnTo>
                      <a:pt x="4943" y="234"/>
                    </a:lnTo>
                    <a:lnTo>
                      <a:pt x="4924" y="228"/>
                    </a:lnTo>
                    <a:lnTo>
                      <a:pt x="4914" y="225"/>
                    </a:lnTo>
                    <a:lnTo>
                      <a:pt x="4905" y="223"/>
                    </a:lnTo>
                    <a:lnTo>
                      <a:pt x="4896" y="223"/>
                    </a:lnTo>
                    <a:lnTo>
                      <a:pt x="4888" y="223"/>
                    </a:lnTo>
                    <a:lnTo>
                      <a:pt x="4879" y="225"/>
                    </a:lnTo>
                    <a:lnTo>
                      <a:pt x="4869" y="227"/>
                    </a:lnTo>
                    <a:lnTo>
                      <a:pt x="4864" y="229"/>
                    </a:lnTo>
                    <a:lnTo>
                      <a:pt x="4860" y="230"/>
                    </a:lnTo>
                    <a:lnTo>
                      <a:pt x="4855" y="233"/>
                    </a:lnTo>
                    <a:lnTo>
                      <a:pt x="4850" y="236"/>
                    </a:lnTo>
                    <a:lnTo>
                      <a:pt x="4843" y="242"/>
                    </a:lnTo>
                    <a:lnTo>
                      <a:pt x="4837" y="250"/>
                    </a:lnTo>
                    <a:lnTo>
                      <a:pt x="4832" y="260"/>
                    </a:lnTo>
                    <a:lnTo>
                      <a:pt x="4828" y="268"/>
                    </a:lnTo>
                    <a:lnTo>
                      <a:pt x="4824" y="276"/>
                    </a:lnTo>
                    <a:lnTo>
                      <a:pt x="4819" y="281"/>
                    </a:lnTo>
                    <a:lnTo>
                      <a:pt x="4814" y="286"/>
                    </a:lnTo>
                    <a:lnTo>
                      <a:pt x="4810" y="290"/>
                    </a:lnTo>
                    <a:lnTo>
                      <a:pt x="4805" y="293"/>
                    </a:lnTo>
                    <a:lnTo>
                      <a:pt x="4800" y="297"/>
                    </a:lnTo>
                    <a:lnTo>
                      <a:pt x="4794" y="301"/>
                    </a:lnTo>
                    <a:lnTo>
                      <a:pt x="4789" y="309"/>
                    </a:lnTo>
                    <a:lnTo>
                      <a:pt x="4781" y="322"/>
                    </a:lnTo>
                    <a:lnTo>
                      <a:pt x="4774" y="338"/>
                    </a:lnTo>
                    <a:lnTo>
                      <a:pt x="4765" y="356"/>
                    </a:lnTo>
                    <a:lnTo>
                      <a:pt x="4754" y="373"/>
                    </a:lnTo>
                    <a:lnTo>
                      <a:pt x="4753" y="374"/>
                    </a:lnTo>
                    <a:lnTo>
                      <a:pt x="4753" y="376"/>
                    </a:lnTo>
                    <a:lnTo>
                      <a:pt x="4754" y="378"/>
                    </a:lnTo>
                    <a:lnTo>
                      <a:pt x="4755" y="380"/>
                    </a:lnTo>
                    <a:lnTo>
                      <a:pt x="4757" y="382"/>
                    </a:lnTo>
                    <a:lnTo>
                      <a:pt x="4759" y="386"/>
                    </a:lnTo>
                    <a:lnTo>
                      <a:pt x="4757" y="402"/>
                    </a:lnTo>
                    <a:lnTo>
                      <a:pt x="4755" y="424"/>
                    </a:lnTo>
                    <a:lnTo>
                      <a:pt x="4751" y="448"/>
                    </a:lnTo>
                    <a:lnTo>
                      <a:pt x="4749" y="465"/>
                    </a:lnTo>
                    <a:lnTo>
                      <a:pt x="4745" y="485"/>
                    </a:lnTo>
                    <a:lnTo>
                      <a:pt x="4740" y="512"/>
                    </a:lnTo>
                    <a:lnTo>
                      <a:pt x="4737" y="527"/>
                    </a:lnTo>
                    <a:lnTo>
                      <a:pt x="4734" y="545"/>
                    </a:lnTo>
                    <a:lnTo>
                      <a:pt x="4731" y="563"/>
                    </a:lnTo>
                    <a:lnTo>
                      <a:pt x="4729" y="581"/>
                    </a:lnTo>
                    <a:lnTo>
                      <a:pt x="4728" y="610"/>
                    </a:lnTo>
                    <a:lnTo>
                      <a:pt x="4729" y="627"/>
                    </a:lnTo>
                    <a:lnTo>
                      <a:pt x="4731" y="635"/>
                    </a:lnTo>
                    <a:lnTo>
                      <a:pt x="4732" y="643"/>
                    </a:lnTo>
                    <a:lnTo>
                      <a:pt x="4731" y="654"/>
                    </a:lnTo>
                    <a:lnTo>
                      <a:pt x="4729" y="670"/>
                    </a:lnTo>
                    <a:lnTo>
                      <a:pt x="4724" y="688"/>
                    </a:lnTo>
                    <a:lnTo>
                      <a:pt x="4719" y="703"/>
                    </a:lnTo>
                    <a:lnTo>
                      <a:pt x="4716" y="710"/>
                    </a:lnTo>
                    <a:lnTo>
                      <a:pt x="4711" y="719"/>
                    </a:lnTo>
                    <a:lnTo>
                      <a:pt x="4705" y="726"/>
                    </a:lnTo>
                    <a:lnTo>
                      <a:pt x="4698" y="734"/>
                    </a:lnTo>
                    <a:lnTo>
                      <a:pt x="4682" y="750"/>
                    </a:lnTo>
                    <a:lnTo>
                      <a:pt x="4669" y="761"/>
                    </a:lnTo>
                    <a:lnTo>
                      <a:pt x="4663" y="766"/>
                    </a:lnTo>
                    <a:lnTo>
                      <a:pt x="4658" y="770"/>
                    </a:lnTo>
                    <a:lnTo>
                      <a:pt x="4652" y="773"/>
                    </a:lnTo>
                    <a:lnTo>
                      <a:pt x="4646" y="775"/>
                    </a:lnTo>
                    <a:lnTo>
                      <a:pt x="4640" y="776"/>
                    </a:lnTo>
                    <a:lnTo>
                      <a:pt x="4633" y="777"/>
                    </a:lnTo>
                    <a:lnTo>
                      <a:pt x="4627" y="777"/>
                    </a:lnTo>
                    <a:lnTo>
                      <a:pt x="4619" y="776"/>
                    </a:lnTo>
                    <a:lnTo>
                      <a:pt x="4614" y="776"/>
                    </a:lnTo>
                    <a:lnTo>
                      <a:pt x="4608" y="776"/>
                    </a:lnTo>
                    <a:lnTo>
                      <a:pt x="4602" y="777"/>
                    </a:lnTo>
                    <a:lnTo>
                      <a:pt x="4597" y="778"/>
                    </a:lnTo>
                    <a:lnTo>
                      <a:pt x="4589" y="782"/>
                    </a:lnTo>
                    <a:lnTo>
                      <a:pt x="4580" y="786"/>
                    </a:lnTo>
                    <a:lnTo>
                      <a:pt x="4573" y="792"/>
                    </a:lnTo>
                    <a:lnTo>
                      <a:pt x="4565" y="796"/>
                    </a:lnTo>
                    <a:lnTo>
                      <a:pt x="4560" y="798"/>
                    </a:lnTo>
                    <a:lnTo>
                      <a:pt x="4555" y="799"/>
                    </a:lnTo>
                    <a:lnTo>
                      <a:pt x="4551" y="801"/>
                    </a:lnTo>
                    <a:lnTo>
                      <a:pt x="4546" y="801"/>
                    </a:lnTo>
                    <a:lnTo>
                      <a:pt x="4537" y="802"/>
                    </a:lnTo>
                    <a:lnTo>
                      <a:pt x="4527" y="805"/>
                    </a:lnTo>
                    <a:lnTo>
                      <a:pt x="4515" y="811"/>
                    </a:lnTo>
                    <a:lnTo>
                      <a:pt x="4502" y="817"/>
                    </a:lnTo>
                    <a:lnTo>
                      <a:pt x="4489" y="823"/>
                    </a:lnTo>
                    <a:lnTo>
                      <a:pt x="4476" y="827"/>
                    </a:lnTo>
                    <a:lnTo>
                      <a:pt x="4470" y="828"/>
                    </a:lnTo>
                    <a:lnTo>
                      <a:pt x="4464" y="829"/>
                    </a:lnTo>
                    <a:lnTo>
                      <a:pt x="4458" y="828"/>
                    </a:lnTo>
                    <a:lnTo>
                      <a:pt x="4453" y="827"/>
                    </a:lnTo>
                    <a:lnTo>
                      <a:pt x="4449" y="824"/>
                    </a:lnTo>
                    <a:lnTo>
                      <a:pt x="4444" y="820"/>
                    </a:lnTo>
                    <a:lnTo>
                      <a:pt x="4438" y="814"/>
                    </a:lnTo>
                    <a:lnTo>
                      <a:pt x="4432" y="807"/>
                    </a:lnTo>
                    <a:lnTo>
                      <a:pt x="4421" y="791"/>
                    </a:lnTo>
                    <a:lnTo>
                      <a:pt x="4415" y="779"/>
                    </a:lnTo>
                    <a:lnTo>
                      <a:pt x="4411" y="766"/>
                    </a:lnTo>
                    <a:lnTo>
                      <a:pt x="4408" y="755"/>
                    </a:lnTo>
                    <a:lnTo>
                      <a:pt x="4407" y="751"/>
                    </a:lnTo>
                    <a:lnTo>
                      <a:pt x="4403" y="747"/>
                    </a:lnTo>
                    <a:lnTo>
                      <a:pt x="4397" y="745"/>
                    </a:lnTo>
                    <a:lnTo>
                      <a:pt x="4390" y="745"/>
                    </a:lnTo>
                    <a:lnTo>
                      <a:pt x="4378" y="744"/>
                    </a:lnTo>
                    <a:lnTo>
                      <a:pt x="4369" y="742"/>
                    </a:lnTo>
                    <a:lnTo>
                      <a:pt x="4359" y="740"/>
                    </a:lnTo>
                    <a:lnTo>
                      <a:pt x="4352" y="736"/>
                    </a:lnTo>
                    <a:lnTo>
                      <a:pt x="4339" y="731"/>
                    </a:lnTo>
                    <a:lnTo>
                      <a:pt x="4323" y="723"/>
                    </a:lnTo>
                    <a:lnTo>
                      <a:pt x="4304" y="716"/>
                    </a:lnTo>
                    <a:lnTo>
                      <a:pt x="4285" y="713"/>
                    </a:lnTo>
                    <a:lnTo>
                      <a:pt x="4277" y="712"/>
                    </a:lnTo>
                    <a:lnTo>
                      <a:pt x="4269" y="710"/>
                    </a:lnTo>
                    <a:lnTo>
                      <a:pt x="4260" y="710"/>
                    </a:lnTo>
                    <a:lnTo>
                      <a:pt x="4253" y="713"/>
                    </a:lnTo>
                    <a:lnTo>
                      <a:pt x="4247" y="714"/>
                    </a:lnTo>
                    <a:lnTo>
                      <a:pt x="4243" y="714"/>
                    </a:lnTo>
                    <a:lnTo>
                      <a:pt x="4237" y="714"/>
                    </a:lnTo>
                    <a:lnTo>
                      <a:pt x="4232" y="713"/>
                    </a:lnTo>
                    <a:lnTo>
                      <a:pt x="4224" y="709"/>
                    </a:lnTo>
                    <a:lnTo>
                      <a:pt x="4218" y="703"/>
                    </a:lnTo>
                    <a:lnTo>
                      <a:pt x="4213" y="698"/>
                    </a:lnTo>
                    <a:lnTo>
                      <a:pt x="4206" y="696"/>
                    </a:lnTo>
                    <a:lnTo>
                      <a:pt x="4197" y="695"/>
                    </a:lnTo>
                    <a:lnTo>
                      <a:pt x="4187" y="694"/>
                    </a:lnTo>
                    <a:lnTo>
                      <a:pt x="4176" y="693"/>
                    </a:lnTo>
                    <a:lnTo>
                      <a:pt x="4168" y="690"/>
                    </a:lnTo>
                    <a:lnTo>
                      <a:pt x="4162" y="687"/>
                    </a:lnTo>
                    <a:lnTo>
                      <a:pt x="4153" y="679"/>
                    </a:lnTo>
                    <a:lnTo>
                      <a:pt x="4144" y="671"/>
                    </a:lnTo>
                    <a:lnTo>
                      <a:pt x="4132" y="664"/>
                    </a:lnTo>
                    <a:lnTo>
                      <a:pt x="4121" y="657"/>
                    </a:lnTo>
                    <a:lnTo>
                      <a:pt x="4110" y="651"/>
                    </a:lnTo>
                    <a:lnTo>
                      <a:pt x="4101" y="641"/>
                    </a:lnTo>
                    <a:lnTo>
                      <a:pt x="4093" y="631"/>
                    </a:lnTo>
                    <a:lnTo>
                      <a:pt x="4081" y="619"/>
                    </a:lnTo>
                    <a:lnTo>
                      <a:pt x="4069" y="607"/>
                    </a:lnTo>
                    <a:lnTo>
                      <a:pt x="4061" y="596"/>
                    </a:lnTo>
                    <a:lnTo>
                      <a:pt x="4050" y="584"/>
                    </a:lnTo>
                    <a:lnTo>
                      <a:pt x="4044" y="580"/>
                    </a:lnTo>
                    <a:lnTo>
                      <a:pt x="4039" y="576"/>
                    </a:lnTo>
                    <a:lnTo>
                      <a:pt x="4033" y="572"/>
                    </a:lnTo>
                    <a:lnTo>
                      <a:pt x="4029" y="570"/>
                    </a:lnTo>
                    <a:lnTo>
                      <a:pt x="4019" y="567"/>
                    </a:lnTo>
                    <a:lnTo>
                      <a:pt x="4013" y="562"/>
                    </a:lnTo>
                    <a:lnTo>
                      <a:pt x="4010" y="557"/>
                    </a:lnTo>
                    <a:lnTo>
                      <a:pt x="4006" y="552"/>
                    </a:lnTo>
                    <a:lnTo>
                      <a:pt x="4003" y="546"/>
                    </a:lnTo>
                    <a:lnTo>
                      <a:pt x="3997" y="540"/>
                    </a:lnTo>
                    <a:lnTo>
                      <a:pt x="3993" y="537"/>
                    </a:lnTo>
                    <a:lnTo>
                      <a:pt x="3988" y="534"/>
                    </a:lnTo>
                    <a:lnTo>
                      <a:pt x="3982" y="533"/>
                    </a:lnTo>
                    <a:lnTo>
                      <a:pt x="3975" y="532"/>
                    </a:lnTo>
                    <a:lnTo>
                      <a:pt x="3968" y="532"/>
                    </a:lnTo>
                    <a:lnTo>
                      <a:pt x="3963" y="534"/>
                    </a:lnTo>
                    <a:lnTo>
                      <a:pt x="3959" y="538"/>
                    </a:lnTo>
                    <a:lnTo>
                      <a:pt x="3955" y="543"/>
                    </a:lnTo>
                    <a:lnTo>
                      <a:pt x="3948" y="557"/>
                    </a:lnTo>
                    <a:lnTo>
                      <a:pt x="3938" y="574"/>
                    </a:lnTo>
                    <a:lnTo>
                      <a:pt x="3929" y="586"/>
                    </a:lnTo>
                    <a:lnTo>
                      <a:pt x="3918" y="601"/>
                    </a:lnTo>
                    <a:lnTo>
                      <a:pt x="3905" y="619"/>
                    </a:lnTo>
                    <a:lnTo>
                      <a:pt x="3892" y="637"/>
                    </a:lnTo>
                    <a:lnTo>
                      <a:pt x="3884" y="646"/>
                    </a:lnTo>
                    <a:lnTo>
                      <a:pt x="3874" y="656"/>
                    </a:lnTo>
                    <a:lnTo>
                      <a:pt x="3866" y="665"/>
                    </a:lnTo>
                    <a:lnTo>
                      <a:pt x="3859" y="673"/>
                    </a:lnTo>
                    <a:lnTo>
                      <a:pt x="3842" y="701"/>
                    </a:lnTo>
                    <a:lnTo>
                      <a:pt x="3824" y="732"/>
                    </a:lnTo>
                    <a:lnTo>
                      <a:pt x="3810" y="759"/>
                    </a:lnTo>
                    <a:lnTo>
                      <a:pt x="3802" y="776"/>
                    </a:lnTo>
                    <a:lnTo>
                      <a:pt x="3791" y="794"/>
                    </a:lnTo>
                    <a:lnTo>
                      <a:pt x="3770" y="822"/>
                    </a:lnTo>
                    <a:lnTo>
                      <a:pt x="3748" y="854"/>
                    </a:lnTo>
                    <a:lnTo>
                      <a:pt x="3730" y="878"/>
                    </a:lnTo>
                    <a:lnTo>
                      <a:pt x="3717" y="897"/>
                    </a:lnTo>
                    <a:lnTo>
                      <a:pt x="3701" y="918"/>
                    </a:lnTo>
                    <a:lnTo>
                      <a:pt x="3684" y="940"/>
                    </a:lnTo>
                    <a:lnTo>
                      <a:pt x="3670" y="959"/>
                    </a:lnTo>
                    <a:lnTo>
                      <a:pt x="3661" y="975"/>
                    </a:lnTo>
                    <a:lnTo>
                      <a:pt x="3654" y="990"/>
                    </a:lnTo>
                    <a:lnTo>
                      <a:pt x="3651" y="997"/>
                    </a:lnTo>
                    <a:lnTo>
                      <a:pt x="3645" y="1003"/>
                    </a:lnTo>
                    <a:lnTo>
                      <a:pt x="3639" y="1007"/>
                    </a:lnTo>
                    <a:lnTo>
                      <a:pt x="3630" y="1012"/>
                    </a:lnTo>
                    <a:lnTo>
                      <a:pt x="3623" y="1016"/>
                    </a:lnTo>
                    <a:lnTo>
                      <a:pt x="3617" y="1021"/>
                    </a:lnTo>
                    <a:lnTo>
                      <a:pt x="3615" y="1025"/>
                    </a:lnTo>
                    <a:lnTo>
                      <a:pt x="3613" y="1030"/>
                    </a:lnTo>
                    <a:lnTo>
                      <a:pt x="3611" y="1044"/>
                    </a:lnTo>
                    <a:lnTo>
                      <a:pt x="3608" y="1061"/>
                    </a:lnTo>
                    <a:lnTo>
                      <a:pt x="3604" y="1072"/>
                    </a:lnTo>
                    <a:lnTo>
                      <a:pt x="3600" y="1082"/>
                    </a:lnTo>
                    <a:lnTo>
                      <a:pt x="3594" y="1093"/>
                    </a:lnTo>
                    <a:lnTo>
                      <a:pt x="3586" y="1104"/>
                    </a:lnTo>
                    <a:lnTo>
                      <a:pt x="3581" y="1116"/>
                    </a:lnTo>
                    <a:lnTo>
                      <a:pt x="3575" y="1128"/>
                    </a:lnTo>
                    <a:lnTo>
                      <a:pt x="3569" y="1141"/>
                    </a:lnTo>
                    <a:lnTo>
                      <a:pt x="3564" y="1154"/>
                    </a:lnTo>
                    <a:lnTo>
                      <a:pt x="3560" y="1164"/>
                    </a:lnTo>
                    <a:lnTo>
                      <a:pt x="3560" y="1174"/>
                    </a:lnTo>
                    <a:lnTo>
                      <a:pt x="3561" y="1181"/>
                    </a:lnTo>
                    <a:lnTo>
                      <a:pt x="3564" y="1187"/>
                    </a:lnTo>
                    <a:lnTo>
                      <a:pt x="3572" y="1194"/>
                    </a:lnTo>
                    <a:lnTo>
                      <a:pt x="3582" y="1201"/>
                    </a:lnTo>
                    <a:lnTo>
                      <a:pt x="3586" y="1207"/>
                    </a:lnTo>
                    <a:lnTo>
                      <a:pt x="3591" y="1214"/>
                    </a:lnTo>
                    <a:lnTo>
                      <a:pt x="3595" y="1224"/>
                    </a:lnTo>
                    <a:lnTo>
                      <a:pt x="3598" y="1235"/>
                    </a:lnTo>
                    <a:lnTo>
                      <a:pt x="3605" y="1259"/>
                    </a:lnTo>
                    <a:lnTo>
                      <a:pt x="3610" y="1286"/>
                    </a:lnTo>
                    <a:lnTo>
                      <a:pt x="3611" y="1297"/>
                    </a:lnTo>
                    <a:lnTo>
                      <a:pt x="3610" y="1306"/>
                    </a:lnTo>
                    <a:lnTo>
                      <a:pt x="3608" y="1313"/>
                    </a:lnTo>
                    <a:lnTo>
                      <a:pt x="3603" y="1317"/>
                    </a:lnTo>
                    <a:lnTo>
                      <a:pt x="3598" y="1320"/>
                    </a:lnTo>
                    <a:lnTo>
                      <a:pt x="3594" y="1321"/>
                    </a:lnTo>
                    <a:lnTo>
                      <a:pt x="3588" y="1320"/>
                    </a:lnTo>
                    <a:lnTo>
                      <a:pt x="3582" y="1320"/>
                    </a:lnTo>
                    <a:lnTo>
                      <a:pt x="3573" y="1317"/>
                    </a:lnTo>
                    <a:lnTo>
                      <a:pt x="3565" y="1311"/>
                    </a:lnTo>
                    <a:lnTo>
                      <a:pt x="3553" y="1303"/>
                    </a:lnTo>
                    <a:lnTo>
                      <a:pt x="3534" y="1294"/>
                    </a:lnTo>
                    <a:lnTo>
                      <a:pt x="3523" y="1290"/>
                    </a:lnTo>
                    <a:lnTo>
                      <a:pt x="3514" y="1287"/>
                    </a:lnTo>
                    <a:lnTo>
                      <a:pt x="3507" y="1286"/>
                    </a:lnTo>
                    <a:lnTo>
                      <a:pt x="3501" y="1284"/>
                    </a:lnTo>
                    <a:lnTo>
                      <a:pt x="3489" y="1284"/>
                    </a:lnTo>
                    <a:lnTo>
                      <a:pt x="3476" y="1282"/>
                    </a:lnTo>
                    <a:lnTo>
                      <a:pt x="3468" y="1280"/>
                    </a:lnTo>
                    <a:lnTo>
                      <a:pt x="3460" y="1275"/>
                    </a:lnTo>
                    <a:lnTo>
                      <a:pt x="3452" y="1268"/>
                    </a:lnTo>
                    <a:lnTo>
                      <a:pt x="3445" y="1261"/>
                    </a:lnTo>
                    <a:lnTo>
                      <a:pt x="3430" y="1243"/>
                    </a:lnTo>
                    <a:lnTo>
                      <a:pt x="3416" y="1225"/>
                    </a:lnTo>
                    <a:lnTo>
                      <a:pt x="3409" y="1217"/>
                    </a:lnTo>
                    <a:lnTo>
                      <a:pt x="3402" y="1210"/>
                    </a:lnTo>
                    <a:lnTo>
                      <a:pt x="3395" y="1204"/>
                    </a:lnTo>
                    <a:lnTo>
                      <a:pt x="3388" y="1199"/>
                    </a:lnTo>
                    <a:lnTo>
                      <a:pt x="3381" y="1195"/>
                    </a:lnTo>
                    <a:lnTo>
                      <a:pt x="3374" y="1193"/>
                    </a:lnTo>
                    <a:lnTo>
                      <a:pt x="3367" y="1192"/>
                    </a:lnTo>
                    <a:lnTo>
                      <a:pt x="3358" y="1192"/>
                    </a:lnTo>
                    <a:lnTo>
                      <a:pt x="3344" y="1194"/>
                    </a:lnTo>
                    <a:lnTo>
                      <a:pt x="3332" y="1198"/>
                    </a:lnTo>
                    <a:lnTo>
                      <a:pt x="3320" y="1204"/>
                    </a:lnTo>
                    <a:lnTo>
                      <a:pt x="3307" y="1210"/>
                    </a:lnTo>
                    <a:lnTo>
                      <a:pt x="3299" y="1212"/>
                    </a:lnTo>
                    <a:lnTo>
                      <a:pt x="3290" y="1214"/>
                    </a:lnTo>
                    <a:lnTo>
                      <a:pt x="3282" y="1214"/>
                    </a:lnTo>
                    <a:lnTo>
                      <a:pt x="3273" y="1215"/>
                    </a:lnTo>
                    <a:lnTo>
                      <a:pt x="3254" y="1213"/>
                    </a:lnTo>
                    <a:lnTo>
                      <a:pt x="3233" y="1211"/>
                    </a:lnTo>
                    <a:lnTo>
                      <a:pt x="3219" y="1207"/>
                    </a:lnTo>
                    <a:lnTo>
                      <a:pt x="3210" y="1206"/>
                    </a:lnTo>
                    <a:lnTo>
                      <a:pt x="3202" y="1206"/>
                    </a:lnTo>
                    <a:lnTo>
                      <a:pt x="3193" y="1210"/>
                    </a:lnTo>
                    <a:lnTo>
                      <a:pt x="3180" y="1213"/>
                    </a:lnTo>
                    <a:lnTo>
                      <a:pt x="3166" y="1214"/>
                    </a:lnTo>
                    <a:lnTo>
                      <a:pt x="3149" y="1215"/>
                    </a:lnTo>
                    <a:lnTo>
                      <a:pt x="3132" y="1215"/>
                    </a:lnTo>
                    <a:lnTo>
                      <a:pt x="3117" y="1217"/>
                    </a:lnTo>
                    <a:lnTo>
                      <a:pt x="3106" y="1217"/>
                    </a:lnTo>
                    <a:lnTo>
                      <a:pt x="3101" y="1217"/>
                    </a:lnTo>
                    <a:lnTo>
                      <a:pt x="3097" y="1215"/>
                    </a:lnTo>
                    <a:lnTo>
                      <a:pt x="3092" y="1213"/>
                    </a:lnTo>
                    <a:lnTo>
                      <a:pt x="3086" y="1210"/>
                    </a:lnTo>
                    <a:lnTo>
                      <a:pt x="3075" y="1201"/>
                    </a:lnTo>
                    <a:lnTo>
                      <a:pt x="3067" y="1194"/>
                    </a:lnTo>
                    <a:lnTo>
                      <a:pt x="3063" y="1193"/>
                    </a:lnTo>
                    <a:lnTo>
                      <a:pt x="3060" y="1192"/>
                    </a:lnTo>
                    <a:lnTo>
                      <a:pt x="3057" y="1192"/>
                    </a:lnTo>
                    <a:lnTo>
                      <a:pt x="3055" y="1192"/>
                    </a:lnTo>
                    <a:lnTo>
                      <a:pt x="3054" y="1198"/>
                    </a:lnTo>
                    <a:lnTo>
                      <a:pt x="3053" y="1204"/>
                    </a:lnTo>
                    <a:lnTo>
                      <a:pt x="3052" y="1206"/>
                    </a:lnTo>
                    <a:lnTo>
                      <a:pt x="3050" y="1208"/>
                    </a:lnTo>
                    <a:lnTo>
                      <a:pt x="3048" y="1210"/>
                    </a:lnTo>
                    <a:lnTo>
                      <a:pt x="3043" y="1210"/>
                    </a:lnTo>
                    <a:lnTo>
                      <a:pt x="3033" y="1208"/>
                    </a:lnTo>
                    <a:lnTo>
                      <a:pt x="3022" y="1205"/>
                    </a:lnTo>
                    <a:lnTo>
                      <a:pt x="3010" y="1201"/>
                    </a:lnTo>
                    <a:lnTo>
                      <a:pt x="2998" y="1196"/>
                    </a:lnTo>
                    <a:lnTo>
                      <a:pt x="2992" y="1193"/>
                    </a:lnTo>
                    <a:lnTo>
                      <a:pt x="2987" y="1192"/>
                    </a:lnTo>
                    <a:lnTo>
                      <a:pt x="2983" y="1191"/>
                    </a:lnTo>
                    <a:lnTo>
                      <a:pt x="2979" y="1191"/>
                    </a:lnTo>
                    <a:lnTo>
                      <a:pt x="2975" y="1191"/>
                    </a:lnTo>
                    <a:lnTo>
                      <a:pt x="2972" y="1193"/>
                    </a:lnTo>
                    <a:lnTo>
                      <a:pt x="2969" y="1196"/>
                    </a:lnTo>
                    <a:lnTo>
                      <a:pt x="2966" y="1201"/>
                    </a:lnTo>
                    <a:lnTo>
                      <a:pt x="2964" y="1205"/>
                    </a:lnTo>
                    <a:lnTo>
                      <a:pt x="2960" y="1208"/>
                    </a:lnTo>
                    <a:lnTo>
                      <a:pt x="2955" y="1210"/>
                    </a:lnTo>
                    <a:lnTo>
                      <a:pt x="2952" y="1210"/>
                    </a:lnTo>
                    <a:lnTo>
                      <a:pt x="2947" y="1210"/>
                    </a:lnTo>
                    <a:lnTo>
                      <a:pt x="2942" y="1208"/>
                    </a:lnTo>
                    <a:lnTo>
                      <a:pt x="2939" y="1206"/>
                    </a:lnTo>
                    <a:lnTo>
                      <a:pt x="2935" y="1204"/>
                    </a:lnTo>
                    <a:lnTo>
                      <a:pt x="2931" y="1201"/>
                    </a:lnTo>
                    <a:lnTo>
                      <a:pt x="2928" y="1200"/>
                    </a:lnTo>
                    <a:lnTo>
                      <a:pt x="2923" y="1200"/>
                    </a:lnTo>
                    <a:lnTo>
                      <a:pt x="2918" y="1200"/>
                    </a:lnTo>
                    <a:lnTo>
                      <a:pt x="2908" y="1202"/>
                    </a:lnTo>
                    <a:lnTo>
                      <a:pt x="2897" y="1207"/>
                    </a:lnTo>
                    <a:lnTo>
                      <a:pt x="2892" y="1208"/>
                    </a:lnTo>
                    <a:lnTo>
                      <a:pt x="2889" y="1208"/>
                    </a:lnTo>
                    <a:lnTo>
                      <a:pt x="2885" y="1206"/>
                    </a:lnTo>
                    <a:lnTo>
                      <a:pt x="2883" y="1204"/>
                    </a:lnTo>
                    <a:lnTo>
                      <a:pt x="2876" y="1196"/>
                    </a:lnTo>
                    <a:lnTo>
                      <a:pt x="2867" y="1189"/>
                    </a:lnTo>
                    <a:lnTo>
                      <a:pt x="2864" y="1188"/>
                    </a:lnTo>
                    <a:lnTo>
                      <a:pt x="2860" y="1188"/>
                    </a:lnTo>
                    <a:lnTo>
                      <a:pt x="2858" y="1189"/>
                    </a:lnTo>
                    <a:lnTo>
                      <a:pt x="2854" y="1192"/>
                    </a:lnTo>
                    <a:lnTo>
                      <a:pt x="2846" y="1198"/>
                    </a:lnTo>
                    <a:lnTo>
                      <a:pt x="2838" y="1202"/>
                    </a:lnTo>
                    <a:lnTo>
                      <a:pt x="2828" y="1205"/>
                    </a:lnTo>
                    <a:lnTo>
                      <a:pt x="2819" y="1206"/>
                    </a:lnTo>
                    <a:lnTo>
                      <a:pt x="2809" y="1208"/>
                    </a:lnTo>
                    <a:lnTo>
                      <a:pt x="2801" y="1212"/>
                    </a:lnTo>
                    <a:lnTo>
                      <a:pt x="2788" y="1220"/>
                    </a:lnTo>
                    <a:lnTo>
                      <a:pt x="2779" y="1227"/>
                    </a:lnTo>
                    <a:lnTo>
                      <a:pt x="2778" y="1231"/>
                    </a:lnTo>
                    <a:lnTo>
                      <a:pt x="2778" y="1233"/>
                    </a:lnTo>
                    <a:lnTo>
                      <a:pt x="2780" y="1235"/>
                    </a:lnTo>
                    <a:lnTo>
                      <a:pt x="2785" y="1236"/>
                    </a:lnTo>
                    <a:lnTo>
                      <a:pt x="2789" y="1237"/>
                    </a:lnTo>
                    <a:lnTo>
                      <a:pt x="2792" y="1238"/>
                    </a:lnTo>
                    <a:lnTo>
                      <a:pt x="2795" y="1239"/>
                    </a:lnTo>
                    <a:lnTo>
                      <a:pt x="2795" y="1242"/>
                    </a:lnTo>
                    <a:lnTo>
                      <a:pt x="2795" y="1245"/>
                    </a:lnTo>
                    <a:lnTo>
                      <a:pt x="2791" y="1249"/>
                    </a:lnTo>
                    <a:lnTo>
                      <a:pt x="2789" y="1251"/>
                    </a:lnTo>
                    <a:lnTo>
                      <a:pt x="2788" y="1254"/>
                    </a:lnTo>
                    <a:lnTo>
                      <a:pt x="2786" y="1257"/>
                    </a:lnTo>
                    <a:lnTo>
                      <a:pt x="2786" y="1261"/>
                    </a:lnTo>
                    <a:lnTo>
                      <a:pt x="2788" y="1264"/>
                    </a:lnTo>
                    <a:lnTo>
                      <a:pt x="2789" y="1268"/>
                    </a:lnTo>
                    <a:lnTo>
                      <a:pt x="2790" y="1271"/>
                    </a:lnTo>
                    <a:lnTo>
                      <a:pt x="2794" y="1274"/>
                    </a:lnTo>
                    <a:lnTo>
                      <a:pt x="2800" y="1280"/>
                    </a:lnTo>
                    <a:lnTo>
                      <a:pt x="2808" y="1283"/>
                    </a:lnTo>
                    <a:lnTo>
                      <a:pt x="2813" y="1284"/>
                    </a:lnTo>
                    <a:lnTo>
                      <a:pt x="2817" y="1286"/>
                    </a:lnTo>
                    <a:lnTo>
                      <a:pt x="2824" y="1286"/>
                    </a:lnTo>
                    <a:lnTo>
                      <a:pt x="2830" y="1286"/>
                    </a:lnTo>
                    <a:lnTo>
                      <a:pt x="2842" y="1283"/>
                    </a:lnTo>
                    <a:lnTo>
                      <a:pt x="2848" y="1284"/>
                    </a:lnTo>
                    <a:lnTo>
                      <a:pt x="2849" y="1286"/>
                    </a:lnTo>
                    <a:lnTo>
                      <a:pt x="2851" y="1289"/>
                    </a:lnTo>
                    <a:lnTo>
                      <a:pt x="2851" y="1294"/>
                    </a:lnTo>
                    <a:lnTo>
                      <a:pt x="2851" y="1301"/>
                    </a:lnTo>
                    <a:lnTo>
                      <a:pt x="2852" y="1307"/>
                    </a:lnTo>
                    <a:lnTo>
                      <a:pt x="2852" y="1312"/>
                    </a:lnTo>
                    <a:lnTo>
                      <a:pt x="2854" y="1317"/>
                    </a:lnTo>
                    <a:lnTo>
                      <a:pt x="2857" y="1320"/>
                    </a:lnTo>
                    <a:lnTo>
                      <a:pt x="2867" y="1331"/>
                    </a:lnTo>
                    <a:lnTo>
                      <a:pt x="2878" y="1340"/>
                    </a:lnTo>
                    <a:lnTo>
                      <a:pt x="2882" y="1344"/>
                    </a:lnTo>
                    <a:lnTo>
                      <a:pt x="2884" y="1350"/>
                    </a:lnTo>
                    <a:lnTo>
                      <a:pt x="2886" y="1356"/>
                    </a:lnTo>
                    <a:lnTo>
                      <a:pt x="2887" y="1362"/>
                    </a:lnTo>
                    <a:lnTo>
                      <a:pt x="2889" y="1369"/>
                    </a:lnTo>
                    <a:lnTo>
                      <a:pt x="2887" y="1377"/>
                    </a:lnTo>
                    <a:lnTo>
                      <a:pt x="2886" y="1385"/>
                    </a:lnTo>
                    <a:lnTo>
                      <a:pt x="2884" y="1395"/>
                    </a:lnTo>
                    <a:lnTo>
                      <a:pt x="2877" y="1409"/>
                    </a:lnTo>
                    <a:lnTo>
                      <a:pt x="2868" y="1427"/>
                    </a:lnTo>
                    <a:lnTo>
                      <a:pt x="2863" y="1451"/>
                    </a:lnTo>
                    <a:lnTo>
                      <a:pt x="2858" y="1476"/>
                    </a:lnTo>
                    <a:lnTo>
                      <a:pt x="2854" y="1498"/>
                    </a:lnTo>
                    <a:lnTo>
                      <a:pt x="2852" y="1516"/>
                    </a:lnTo>
                    <a:lnTo>
                      <a:pt x="2848" y="1528"/>
                    </a:lnTo>
                    <a:lnTo>
                      <a:pt x="2842" y="1542"/>
                    </a:lnTo>
                    <a:lnTo>
                      <a:pt x="2839" y="1559"/>
                    </a:lnTo>
                    <a:lnTo>
                      <a:pt x="2836" y="1576"/>
                    </a:lnTo>
                    <a:lnTo>
                      <a:pt x="2834" y="1589"/>
                    </a:lnTo>
                    <a:lnTo>
                      <a:pt x="2832" y="1601"/>
                    </a:lnTo>
                    <a:lnTo>
                      <a:pt x="2832" y="1612"/>
                    </a:lnTo>
                    <a:lnTo>
                      <a:pt x="2832" y="1627"/>
                    </a:lnTo>
                    <a:lnTo>
                      <a:pt x="2832" y="1635"/>
                    </a:lnTo>
                    <a:lnTo>
                      <a:pt x="2832" y="1645"/>
                    </a:lnTo>
                    <a:lnTo>
                      <a:pt x="2830" y="1655"/>
                    </a:lnTo>
                    <a:lnTo>
                      <a:pt x="2829" y="1666"/>
                    </a:lnTo>
                    <a:lnTo>
                      <a:pt x="2829" y="1677"/>
                    </a:lnTo>
                    <a:lnTo>
                      <a:pt x="2829" y="1686"/>
                    </a:lnTo>
                    <a:lnTo>
                      <a:pt x="2830" y="1697"/>
                    </a:lnTo>
                    <a:lnTo>
                      <a:pt x="2830" y="1708"/>
                    </a:lnTo>
                    <a:lnTo>
                      <a:pt x="2830" y="1725"/>
                    </a:lnTo>
                    <a:lnTo>
                      <a:pt x="2830" y="1743"/>
                    </a:lnTo>
                    <a:lnTo>
                      <a:pt x="2830" y="1759"/>
                    </a:lnTo>
                    <a:lnTo>
                      <a:pt x="2832" y="1773"/>
                    </a:lnTo>
                    <a:lnTo>
                      <a:pt x="2836" y="1803"/>
                    </a:lnTo>
                    <a:lnTo>
                      <a:pt x="2842" y="1834"/>
                    </a:lnTo>
                    <a:lnTo>
                      <a:pt x="2847" y="1862"/>
                    </a:lnTo>
                    <a:lnTo>
                      <a:pt x="2849" y="1885"/>
                    </a:lnTo>
                    <a:lnTo>
                      <a:pt x="2849" y="1892"/>
                    </a:lnTo>
                    <a:lnTo>
                      <a:pt x="2849" y="1899"/>
                    </a:lnTo>
                    <a:lnTo>
                      <a:pt x="2848" y="1905"/>
                    </a:lnTo>
                    <a:lnTo>
                      <a:pt x="2846" y="1911"/>
                    </a:lnTo>
                    <a:lnTo>
                      <a:pt x="2843" y="1916"/>
                    </a:lnTo>
                    <a:lnTo>
                      <a:pt x="2840" y="1922"/>
                    </a:lnTo>
                    <a:lnTo>
                      <a:pt x="2835" y="1926"/>
                    </a:lnTo>
                    <a:lnTo>
                      <a:pt x="2829" y="1931"/>
                    </a:lnTo>
                    <a:lnTo>
                      <a:pt x="2824" y="1937"/>
                    </a:lnTo>
                    <a:lnTo>
                      <a:pt x="2820" y="1942"/>
                    </a:lnTo>
                    <a:lnTo>
                      <a:pt x="2816" y="1946"/>
                    </a:lnTo>
                    <a:lnTo>
                      <a:pt x="2815" y="1951"/>
                    </a:lnTo>
                    <a:lnTo>
                      <a:pt x="2819" y="1960"/>
                    </a:lnTo>
                    <a:lnTo>
                      <a:pt x="2824" y="1967"/>
                    </a:lnTo>
                    <a:lnTo>
                      <a:pt x="2827" y="1973"/>
                    </a:lnTo>
                    <a:lnTo>
                      <a:pt x="2828" y="1979"/>
                    </a:lnTo>
                    <a:lnTo>
                      <a:pt x="2829" y="1987"/>
                    </a:lnTo>
                    <a:lnTo>
                      <a:pt x="2829" y="1995"/>
                    </a:lnTo>
                    <a:lnTo>
                      <a:pt x="2828" y="2012"/>
                    </a:lnTo>
                    <a:lnTo>
                      <a:pt x="2824" y="2027"/>
                    </a:lnTo>
                    <a:lnTo>
                      <a:pt x="2822" y="2032"/>
                    </a:lnTo>
                    <a:lnTo>
                      <a:pt x="2819" y="2036"/>
                    </a:lnTo>
                    <a:lnTo>
                      <a:pt x="2814" y="2037"/>
                    </a:lnTo>
                    <a:lnTo>
                      <a:pt x="2809" y="2037"/>
                    </a:lnTo>
                    <a:lnTo>
                      <a:pt x="2798" y="2034"/>
                    </a:lnTo>
                    <a:lnTo>
                      <a:pt x="2788" y="2030"/>
                    </a:lnTo>
                    <a:lnTo>
                      <a:pt x="2783" y="2028"/>
                    </a:lnTo>
                    <a:lnTo>
                      <a:pt x="2777" y="2027"/>
                    </a:lnTo>
                    <a:lnTo>
                      <a:pt x="2772" y="2027"/>
                    </a:lnTo>
                    <a:lnTo>
                      <a:pt x="2766" y="2030"/>
                    </a:lnTo>
                    <a:lnTo>
                      <a:pt x="2756" y="2033"/>
                    </a:lnTo>
                    <a:lnTo>
                      <a:pt x="2745" y="2039"/>
                    </a:lnTo>
                    <a:lnTo>
                      <a:pt x="2739" y="2042"/>
                    </a:lnTo>
                    <a:lnTo>
                      <a:pt x="2732" y="2043"/>
                    </a:lnTo>
                    <a:lnTo>
                      <a:pt x="2723" y="2043"/>
                    </a:lnTo>
                    <a:lnTo>
                      <a:pt x="2716" y="2044"/>
                    </a:lnTo>
                    <a:lnTo>
                      <a:pt x="2708" y="2044"/>
                    </a:lnTo>
                    <a:lnTo>
                      <a:pt x="2701" y="2045"/>
                    </a:lnTo>
                    <a:lnTo>
                      <a:pt x="2695" y="2046"/>
                    </a:lnTo>
                    <a:lnTo>
                      <a:pt x="2689" y="2050"/>
                    </a:lnTo>
                    <a:lnTo>
                      <a:pt x="2684" y="2055"/>
                    </a:lnTo>
                    <a:lnTo>
                      <a:pt x="2682" y="2061"/>
                    </a:lnTo>
                    <a:lnTo>
                      <a:pt x="2682" y="2065"/>
                    </a:lnTo>
                    <a:lnTo>
                      <a:pt x="2682" y="2071"/>
                    </a:lnTo>
                    <a:lnTo>
                      <a:pt x="2684" y="2077"/>
                    </a:lnTo>
                    <a:lnTo>
                      <a:pt x="2687" y="2082"/>
                    </a:lnTo>
                    <a:lnTo>
                      <a:pt x="2690" y="2088"/>
                    </a:lnTo>
                    <a:lnTo>
                      <a:pt x="2695" y="2093"/>
                    </a:lnTo>
                    <a:lnTo>
                      <a:pt x="2702" y="2100"/>
                    </a:lnTo>
                    <a:lnTo>
                      <a:pt x="2712" y="2109"/>
                    </a:lnTo>
                    <a:lnTo>
                      <a:pt x="2722" y="2120"/>
                    </a:lnTo>
                    <a:lnTo>
                      <a:pt x="2732" y="2130"/>
                    </a:lnTo>
                    <a:lnTo>
                      <a:pt x="2737" y="2134"/>
                    </a:lnTo>
                    <a:lnTo>
                      <a:pt x="2738" y="2137"/>
                    </a:lnTo>
                    <a:lnTo>
                      <a:pt x="2734" y="2137"/>
                    </a:lnTo>
                    <a:lnTo>
                      <a:pt x="2726" y="2135"/>
                    </a:lnTo>
                    <a:lnTo>
                      <a:pt x="2714" y="2135"/>
                    </a:lnTo>
                    <a:lnTo>
                      <a:pt x="2698" y="2134"/>
                    </a:lnTo>
                    <a:lnTo>
                      <a:pt x="2683" y="2135"/>
                    </a:lnTo>
                    <a:lnTo>
                      <a:pt x="2672" y="2137"/>
                    </a:lnTo>
                    <a:lnTo>
                      <a:pt x="2658" y="2138"/>
                    </a:lnTo>
                    <a:lnTo>
                      <a:pt x="2645" y="2138"/>
                    </a:lnTo>
                    <a:lnTo>
                      <a:pt x="2635" y="2135"/>
                    </a:lnTo>
                    <a:lnTo>
                      <a:pt x="2628" y="2132"/>
                    </a:lnTo>
                    <a:lnTo>
                      <a:pt x="2625" y="2130"/>
                    </a:lnTo>
                    <a:lnTo>
                      <a:pt x="2620" y="2128"/>
                    </a:lnTo>
                    <a:lnTo>
                      <a:pt x="2618" y="2128"/>
                    </a:lnTo>
                    <a:lnTo>
                      <a:pt x="2616" y="2130"/>
                    </a:lnTo>
                    <a:lnTo>
                      <a:pt x="2615" y="2132"/>
                    </a:lnTo>
                    <a:lnTo>
                      <a:pt x="2613" y="2134"/>
                    </a:lnTo>
                    <a:lnTo>
                      <a:pt x="2608" y="2145"/>
                    </a:lnTo>
                    <a:lnTo>
                      <a:pt x="2600" y="2156"/>
                    </a:lnTo>
                    <a:lnTo>
                      <a:pt x="2587" y="2173"/>
                    </a:lnTo>
                    <a:lnTo>
                      <a:pt x="2574" y="2190"/>
                    </a:lnTo>
                    <a:lnTo>
                      <a:pt x="2569" y="2197"/>
                    </a:lnTo>
                    <a:lnTo>
                      <a:pt x="2565" y="2203"/>
                    </a:lnTo>
                    <a:lnTo>
                      <a:pt x="2563" y="2210"/>
                    </a:lnTo>
                    <a:lnTo>
                      <a:pt x="2561" y="2216"/>
                    </a:lnTo>
                    <a:lnTo>
                      <a:pt x="2559" y="2222"/>
                    </a:lnTo>
                    <a:lnTo>
                      <a:pt x="2559" y="2228"/>
                    </a:lnTo>
                    <a:lnTo>
                      <a:pt x="2561" y="2233"/>
                    </a:lnTo>
                    <a:lnTo>
                      <a:pt x="2563" y="2239"/>
                    </a:lnTo>
                    <a:lnTo>
                      <a:pt x="2565" y="2244"/>
                    </a:lnTo>
                    <a:lnTo>
                      <a:pt x="2565" y="2247"/>
                    </a:lnTo>
                    <a:lnTo>
                      <a:pt x="2565" y="2252"/>
                    </a:lnTo>
                    <a:lnTo>
                      <a:pt x="2564" y="2257"/>
                    </a:lnTo>
                    <a:lnTo>
                      <a:pt x="2561" y="2265"/>
                    </a:lnTo>
                    <a:lnTo>
                      <a:pt x="2556" y="2275"/>
                    </a:lnTo>
                    <a:lnTo>
                      <a:pt x="2556" y="2278"/>
                    </a:lnTo>
                    <a:lnTo>
                      <a:pt x="2558" y="2283"/>
                    </a:lnTo>
                    <a:lnTo>
                      <a:pt x="2561" y="2290"/>
                    </a:lnTo>
                    <a:lnTo>
                      <a:pt x="2565" y="2297"/>
                    </a:lnTo>
                    <a:lnTo>
                      <a:pt x="2569" y="2305"/>
                    </a:lnTo>
                    <a:lnTo>
                      <a:pt x="2574" y="2316"/>
                    </a:lnTo>
                    <a:lnTo>
                      <a:pt x="2577" y="2327"/>
                    </a:lnTo>
                    <a:lnTo>
                      <a:pt x="2581" y="2338"/>
                    </a:lnTo>
                    <a:lnTo>
                      <a:pt x="2582" y="2346"/>
                    </a:lnTo>
                    <a:lnTo>
                      <a:pt x="2582" y="2354"/>
                    </a:lnTo>
                    <a:lnTo>
                      <a:pt x="2581" y="2364"/>
                    </a:lnTo>
                    <a:lnTo>
                      <a:pt x="2580" y="2372"/>
                    </a:lnTo>
                    <a:lnTo>
                      <a:pt x="2577" y="2386"/>
                    </a:lnTo>
                    <a:lnTo>
                      <a:pt x="2576" y="2396"/>
                    </a:lnTo>
                    <a:lnTo>
                      <a:pt x="2576" y="2399"/>
                    </a:lnTo>
                    <a:lnTo>
                      <a:pt x="2575" y="2402"/>
                    </a:lnTo>
                    <a:lnTo>
                      <a:pt x="2572" y="2404"/>
                    </a:lnTo>
                    <a:lnTo>
                      <a:pt x="2570" y="2405"/>
                    </a:lnTo>
                    <a:lnTo>
                      <a:pt x="2564" y="2406"/>
                    </a:lnTo>
                    <a:lnTo>
                      <a:pt x="2557" y="2406"/>
                    </a:lnTo>
                    <a:lnTo>
                      <a:pt x="2542" y="2403"/>
                    </a:lnTo>
                    <a:lnTo>
                      <a:pt x="2528" y="2403"/>
                    </a:lnTo>
                    <a:lnTo>
                      <a:pt x="2519" y="2403"/>
                    </a:lnTo>
                    <a:lnTo>
                      <a:pt x="2513" y="2402"/>
                    </a:lnTo>
                    <a:lnTo>
                      <a:pt x="2509" y="2402"/>
                    </a:lnTo>
                    <a:lnTo>
                      <a:pt x="2507" y="2402"/>
                    </a:lnTo>
                    <a:lnTo>
                      <a:pt x="2505" y="2403"/>
                    </a:lnTo>
                    <a:lnTo>
                      <a:pt x="2502" y="2405"/>
                    </a:lnTo>
                    <a:lnTo>
                      <a:pt x="2500" y="2410"/>
                    </a:lnTo>
                    <a:lnTo>
                      <a:pt x="2499" y="2415"/>
                    </a:lnTo>
                    <a:lnTo>
                      <a:pt x="2498" y="2421"/>
                    </a:lnTo>
                    <a:lnTo>
                      <a:pt x="2498" y="2428"/>
                    </a:lnTo>
                    <a:lnTo>
                      <a:pt x="2496" y="2433"/>
                    </a:lnTo>
                    <a:lnTo>
                      <a:pt x="2494" y="2437"/>
                    </a:lnTo>
                    <a:lnTo>
                      <a:pt x="2492" y="2439"/>
                    </a:lnTo>
                    <a:lnTo>
                      <a:pt x="2489" y="2439"/>
                    </a:lnTo>
                    <a:lnTo>
                      <a:pt x="2487" y="2439"/>
                    </a:lnTo>
                    <a:lnTo>
                      <a:pt x="2483" y="2439"/>
                    </a:lnTo>
                    <a:lnTo>
                      <a:pt x="2471" y="2435"/>
                    </a:lnTo>
                    <a:lnTo>
                      <a:pt x="2462" y="2433"/>
                    </a:lnTo>
                    <a:lnTo>
                      <a:pt x="2452" y="2431"/>
                    </a:lnTo>
                    <a:lnTo>
                      <a:pt x="2443" y="2429"/>
                    </a:lnTo>
                    <a:lnTo>
                      <a:pt x="2433" y="2428"/>
                    </a:lnTo>
                    <a:lnTo>
                      <a:pt x="2424" y="2427"/>
                    </a:lnTo>
                    <a:lnTo>
                      <a:pt x="2413" y="2427"/>
                    </a:lnTo>
                    <a:lnTo>
                      <a:pt x="2401" y="2424"/>
                    </a:lnTo>
                    <a:lnTo>
                      <a:pt x="2395" y="2424"/>
                    </a:lnTo>
                    <a:lnTo>
                      <a:pt x="2391" y="2424"/>
                    </a:lnTo>
                    <a:lnTo>
                      <a:pt x="2388" y="2425"/>
                    </a:lnTo>
                    <a:lnTo>
                      <a:pt x="2386" y="2428"/>
                    </a:lnTo>
                    <a:lnTo>
                      <a:pt x="2383" y="2434"/>
                    </a:lnTo>
                    <a:lnTo>
                      <a:pt x="2382" y="2440"/>
                    </a:lnTo>
                    <a:lnTo>
                      <a:pt x="2376" y="2443"/>
                    </a:lnTo>
                    <a:lnTo>
                      <a:pt x="2368" y="2448"/>
                    </a:lnTo>
                    <a:lnTo>
                      <a:pt x="2363" y="2456"/>
                    </a:lnTo>
                    <a:lnTo>
                      <a:pt x="2358" y="2464"/>
                    </a:lnTo>
                    <a:lnTo>
                      <a:pt x="2349" y="2464"/>
                    </a:lnTo>
                    <a:lnTo>
                      <a:pt x="2338" y="2461"/>
                    </a:lnTo>
                    <a:lnTo>
                      <a:pt x="2330" y="2461"/>
                    </a:lnTo>
                    <a:lnTo>
                      <a:pt x="2322" y="2462"/>
                    </a:lnTo>
                    <a:lnTo>
                      <a:pt x="2313" y="2462"/>
                    </a:lnTo>
                    <a:lnTo>
                      <a:pt x="2306" y="2465"/>
                    </a:lnTo>
                    <a:lnTo>
                      <a:pt x="2292" y="2468"/>
                    </a:lnTo>
                    <a:lnTo>
                      <a:pt x="2278" y="2473"/>
                    </a:lnTo>
                    <a:lnTo>
                      <a:pt x="2274" y="2474"/>
                    </a:lnTo>
                    <a:lnTo>
                      <a:pt x="2272" y="2473"/>
                    </a:lnTo>
                    <a:lnTo>
                      <a:pt x="2269" y="2472"/>
                    </a:lnTo>
                    <a:lnTo>
                      <a:pt x="2267" y="2469"/>
                    </a:lnTo>
                    <a:lnTo>
                      <a:pt x="2263" y="2465"/>
                    </a:lnTo>
                    <a:lnTo>
                      <a:pt x="2257" y="2458"/>
                    </a:lnTo>
                    <a:lnTo>
                      <a:pt x="2253" y="2456"/>
                    </a:lnTo>
                    <a:lnTo>
                      <a:pt x="2248" y="2456"/>
                    </a:lnTo>
                    <a:lnTo>
                      <a:pt x="2243" y="2458"/>
                    </a:lnTo>
                    <a:lnTo>
                      <a:pt x="2237" y="2460"/>
                    </a:lnTo>
                    <a:lnTo>
                      <a:pt x="2225" y="2466"/>
                    </a:lnTo>
                    <a:lnTo>
                      <a:pt x="2216" y="2468"/>
                    </a:lnTo>
                    <a:lnTo>
                      <a:pt x="2206" y="2471"/>
                    </a:lnTo>
                    <a:lnTo>
                      <a:pt x="2197" y="2473"/>
                    </a:lnTo>
                    <a:lnTo>
                      <a:pt x="2188" y="2475"/>
                    </a:lnTo>
                    <a:lnTo>
                      <a:pt x="2180" y="2479"/>
                    </a:lnTo>
                    <a:lnTo>
                      <a:pt x="2171" y="2483"/>
                    </a:lnTo>
                    <a:lnTo>
                      <a:pt x="2161" y="2485"/>
                    </a:lnTo>
                    <a:lnTo>
                      <a:pt x="2150" y="2487"/>
                    </a:lnTo>
                    <a:lnTo>
                      <a:pt x="2139" y="2488"/>
                    </a:lnTo>
                    <a:lnTo>
                      <a:pt x="2129" y="2490"/>
                    </a:lnTo>
                    <a:lnTo>
                      <a:pt x="2120" y="2491"/>
                    </a:lnTo>
                    <a:lnTo>
                      <a:pt x="2109" y="2493"/>
                    </a:lnTo>
                    <a:lnTo>
                      <a:pt x="2097" y="2496"/>
                    </a:lnTo>
                    <a:lnTo>
                      <a:pt x="2077" y="2502"/>
                    </a:lnTo>
                    <a:lnTo>
                      <a:pt x="2055" y="2505"/>
                    </a:lnTo>
                    <a:lnTo>
                      <a:pt x="2035" y="2509"/>
                    </a:lnTo>
                    <a:lnTo>
                      <a:pt x="2018" y="2512"/>
                    </a:lnTo>
                    <a:lnTo>
                      <a:pt x="2009" y="2513"/>
                    </a:lnTo>
                    <a:lnTo>
                      <a:pt x="1999" y="2516"/>
                    </a:lnTo>
                    <a:lnTo>
                      <a:pt x="1990" y="2518"/>
                    </a:lnTo>
                    <a:lnTo>
                      <a:pt x="1984" y="2522"/>
                    </a:lnTo>
                    <a:lnTo>
                      <a:pt x="1976" y="2529"/>
                    </a:lnTo>
                    <a:lnTo>
                      <a:pt x="1969" y="2531"/>
                    </a:lnTo>
                    <a:lnTo>
                      <a:pt x="1961" y="2534"/>
                    </a:lnTo>
                    <a:lnTo>
                      <a:pt x="1953" y="2535"/>
                    </a:lnTo>
                    <a:lnTo>
                      <a:pt x="1944" y="2537"/>
                    </a:lnTo>
                    <a:lnTo>
                      <a:pt x="1932" y="2540"/>
                    </a:lnTo>
                    <a:lnTo>
                      <a:pt x="1919" y="2541"/>
                    </a:lnTo>
                    <a:lnTo>
                      <a:pt x="1906" y="2542"/>
                    </a:lnTo>
                    <a:lnTo>
                      <a:pt x="1892" y="2542"/>
                    </a:lnTo>
                    <a:lnTo>
                      <a:pt x="1879" y="2541"/>
                    </a:lnTo>
                    <a:lnTo>
                      <a:pt x="1869" y="2540"/>
                    </a:lnTo>
                    <a:lnTo>
                      <a:pt x="1859" y="2538"/>
                    </a:lnTo>
                    <a:lnTo>
                      <a:pt x="1850" y="2535"/>
                    </a:lnTo>
                    <a:lnTo>
                      <a:pt x="1843" y="2534"/>
                    </a:lnTo>
                    <a:lnTo>
                      <a:pt x="1838" y="2535"/>
                    </a:lnTo>
                    <a:lnTo>
                      <a:pt x="1834" y="2536"/>
                    </a:lnTo>
                    <a:lnTo>
                      <a:pt x="1832" y="2543"/>
                    </a:lnTo>
                    <a:lnTo>
                      <a:pt x="1831" y="2554"/>
                    </a:lnTo>
                    <a:lnTo>
                      <a:pt x="1829" y="2559"/>
                    </a:lnTo>
                    <a:lnTo>
                      <a:pt x="1828" y="2565"/>
                    </a:lnTo>
                    <a:lnTo>
                      <a:pt x="1825" y="2570"/>
                    </a:lnTo>
                    <a:lnTo>
                      <a:pt x="1820" y="2575"/>
                    </a:lnTo>
                    <a:lnTo>
                      <a:pt x="1813" y="2580"/>
                    </a:lnTo>
                    <a:lnTo>
                      <a:pt x="1802" y="2585"/>
                    </a:lnTo>
                    <a:lnTo>
                      <a:pt x="1789" y="2588"/>
                    </a:lnTo>
                    <a:lnTo>
                      <a:pt x="1771" y="2589"/>
                    </a:lnTo>
                    <a:lnTo>
                      <a:pt x="1756" y="2593"/>
                    </a:lnTo>
                    <a:lnTo>
                      <a:pt x="1737" y="2598"/>
                    </a:lnTo>
                    <a:lnTo>
                      <a:pt x="1718" y="2606"/>
                    </a:lnTo>
                    <a:lnTo>
                      <a:pt x="1701" y="2614"/>
                    </a:lnTo>
                    <a:lnTo>
                      <a:pt x="1690" y="2620"/>
                    </a:lnTo>
                    <a:lnTo>
                      <a:pt x="1673" y="2628"/>
                    </a:lnTo>
                    <a:lnTo>
                      <a:pt x="1662" y="2632"/>
                    </a:lnTo>
                    <a:lnTo>
                      <a:pt x="1652" y="2635"/>
                    </a:lnTo>
                    <a:lnTo>
                      <a:pt x="1642" y="2636"/>
                    </a:lnTo>
                    <a:lnTo>
                      <a:pt x="1631" y="2636"/>
                    </a:lnTo>
                    <a:lnTo>
                      <a:pt x="1614" y="2635"/>
                    </a:lnTo>
                    <a:lnTo>
                      <a:pt x="1599" y="2633"/>
                    </a:lnTo>
                    <a:lnTo>
                      <a:pt x="1593" y="2632"/>
                    </a:lnTo>
                    <a:lnTo>
                      <a:pt x="1587" y="2630"/>
                    </a:lnTo>
                    <a:lnTo>
                      <a:pt x="1581" y="2626"/>
                    </a:lnTo>
                    <a:lnTo>
                      <a:pt x="1576" y="2620"/>
                    </a:lnTo>
                    <a:lnTo>
                      <a:pt x="1570" y="2614"/>
                    </a:lnTo>
                    <a:lnTo>
                      <a:pt x="1564" y="2610"/>
                    </a:lnTo>
                    <a:lnTo>
                      <a:pt x="1557" y="2604"/>
                    </a:lnTo>
                    <a:lnTo>
                      <a:pt x="1550" y="2600"/>
                    </a:lnTo>
                    <a:lnTo>
                      <a:pt x="1535" y="2593"/>
                    </a:lnTo>
                    <a:lnTo>
                      <a:pt x="1520" y="2589"/>
                    </a:lnTo>
                    <a:lnTo>
                      <a:pt x="1514" y="2588"/>
                    </a:lnTo>
                    <a:lnTo>
                      <a:pt x="1507" y="2589"/>
                    </a:lnTo>
                    <a:lnTo>
                      <a:pt x="1500" y="2591"/>
                    </a:lnTo>
                    <a:lnTo>
                      <a:pt x="1492" y="2592"/>
                    </a:lnTo>
                    <a:lnTo>
                      <a:pt x="1485" y="2594"/>
                    </a:lnTo>
                    <a:lnTo>
                      <a:pt x="1476" y="2595"/>
                    </a:lnTo>
                    <a:lnTo>
                      <a:pt x="1467" y="2595"/>
                    </a:lnTo>
                    <a:lnTo>
                      <a:pt x="1457" y="2593"/>
                    </a:lnTo>
                    <a:lnTo>
                      <a:pt x="1449" y="2591"/>
                    </a:lnTo>
                    <a:lnTo>
                      <a:pt x="1443" y="2588"/>
                    </a:lnTo>
                    <a:lnTo>
                      <a:pt x="1437" y="2585"/>
                    </a:lnTo>
                    <a:lnTo>
                      <a:pt x="1432" y="2581"/>
                    </a:lnTo>
                    <a:lnTo>
                      <a:pt x="1425" y="2573"/>
                    </a:lnTo>
                    <a:lnTo>
                      <a:pt x="1419" y="2562"/>
                    </a:lnTo>
                    <a:lnTo>
                      <a:pt x="1418" y="2559"/>
                    </a:lnTo>
                    <a:lnTo>
                      <a:pt x="1415" y="2557"/>
                    </a:lnTo>
                    <a:lnTo>
                      <a:pt x="1412" y="2555"/>
                    </a:lnTo>
                    <a:lnTo>
                      <a:pt x="1409" y="2554"/>
                    </a:lnTo>
                    <a:lnTo>
                      <a:pt x="1402" y="2553"/>
                    </a:lnTo>
                    <a:lnTo>
                      <a:pt x="1392" y="2551"/>
                    </a:lnTo>
                    <a:lnTo>
                      <a:pt x="1375" y="2553"/>
                    </a:lnTo>
                    <a:lnTo>
                      <a:pt x="1360" y="2553"/>
                    </a:lnTo>
                    <a:lnTo>
                      <a:pt x="1355" y="2554"/>
                    </a:lnTo>
                    <a:lnTo>
                      <a:pt x="1350" y="2555"/>
                    </a:lnTo>
                    <a:lnTo>
                      <a:pt x="1346" y="2556"/>
                    </a:lnTo>
                    <a:lnTo>
                      <a:pt x="1341" y="2559"/>
                    </a:lnTo>
                    <a:lnTo>
                      <a:pt x="1331" y="2562"/>
                    </a:lnTo>
                    <a:lnTo>
                      <a:pt x="1320" y="2566"/>
                    </a:lnTo>
                    <a:lnTo>
                      <a:pt x="1314" y="2567"/>
                    </a:lnTo>
                    <a:lnTo>
                      <a:pt x="1309" y="2569"/>
                    </a:lnTo>
                    <a:lnTo>
                      <a:pt x="1305" y="2573"/>
                    </a:lnTo>
                    <a:lnTo>
                      <a:pt x="1302" y="2578"/>
                    </a:lnTo>
                    <a:lnTo>
                      <a:pt x="1296" y="2587"/>
                    </a:lnTo>
                    <a:lnTo>
                      <a:pt x="1292" y="2599"/>
                    </a:lnTo>
                    <a:lnTo>
                      <a:pt x="1286" y="2610"/>
                    </a:lnTo>
                    <a:lnTo>
                      <a:pt x="1279" y="2620"/>
                    </a:lnTo>
                    <a:lnTo>
                      <a:pt x="1274" y="2625"/>
                    </a:lnTo>
                    <a:lnTo>
                      <a:pt x="1268" y="2630"/>
                    </a:lnTo>
                    <a:lnTo>
                      <a:pt x="1261" y="2633"/>
                    </a:lnTo>
                    <a:lnTo>
                      <a:pt x="1254" y="2636"/>
                    </a:lnTo>
                    <a:lnTo>
                      <a:pt x="1245" y="2637"/>
                    </a:lnTo>
                    <a:lnTo>
                      <a:pt x="1237" y="2639"/>
                    </a:lnTo>
                    <a:lnTo>
                      <a:pt x="1235" y="2643"/>
                    </a:lnTo>
                    <a:lnTo>
                      <a:pt x="1234" y="2647"/>
                    </a:lnTo>
                    <a:lnTo>
                      <a:pt x="1234" y="2651"/>
                    </a:lnTo>
                    <a:lnTo>
                      <a:pt x="1234" y="2657"/>
                    </a:lnTo>
                    <a:lnTo>
                      <a:pt x="1235" y="2668"/>
                    </a:lnTo>
                    <a:lnTo>
                      <a:pt x="1234" y="2679"/>
                    </a:lnTo>
                    <a:lnTo>
                      <a:pt x="1230" y="2685"/>
                    </a:lnTo>
                    <a:lnTo>
                      <a:pt x="1227" y="2689"/>
                    </a:lnTo>
                    <a:lnTo>
                      <a:pt x="1221" y="2694"/>
                    </a:lnTo>
                    <a:lnTo>
                      <a:pt x="1215" y="2699"/>
                    </a:lnTo>
                    <a:lnTo>
                      <a:pt x="1202" y="2711"/>
                    </a:lnTo>
                    <a:lnTo>
                      <a:pt x="1186" y="2725"/>
                    </a:lnTo>
                    <a:lnTo>
                      <a:pt x="1170" y="2742"/>
                    </a:lnTo>
                    <a:lnTo>
                      <a:pt x="1154" y="2756"/>
                    </a:lnTo>
                    <a:lnTo>
                      <a:pt x="1146" y="2762"/>
                    </a:lnTo>
                    <a:lnTo>
                      <a:pt x="1136" y="2767"/>
                    </a:lnTo>
                    <a:lnTo>
                      <a:pt x="1127" y="2770"/>
                    </a:lnTo>
                    <a:lnTo>
                      <a:pt x="1117" y="2773"/>
                    </a:lnTo>
                    <a:lnTo>
                      <a:pt x="1108" y="2774"/>
                    </a:lnTo>
                    <a:lnTo>
                      <a:pt x="1101" y="2774"/>
                    </a:lnTo>
                    <a:lnTo>
                      <a:pt x="1096" y="2774"/>
                    </a:lnTo>
                    <a:lnTo>
                      <a:pt x="1094" y="2773"/>
                    </a:lnTo>
                    <a:lnTo>
                      <a:pt x="1091" y="2769"/>
                    </a:lnTo>
                    <a:lnTo>
                      <a:pt x="1091" y="2765"/>
                    </a:lnTo>
                    <a:lnTo>
                      <a:pt x="1091" y="2762"/>
                    </a:lnTo>
                    <a:lnTo>
                      <a:pt x="1091" y="2757"/>
                    </a:lnTo>
                    <a:lnTo>
                      <a:pt x="1091" y="2751"/>
                    </a:lnTo>
                    <a:lnTo>
                      <a:pt x="1089" y="2746"/>
                    </a:lnTo>
                    <a:lnTo>
                      <a:pt x="1087" y="2743"/>
                    </a:lnTo>
                    <a:lnTo>
                      <a:pt x="1084" y="2739"/>
                    </a:lnTo>
                    <a:lnTo>
                      <a:pt x="1081" y="2738"/>
                    </a:lnTo>
                    <a:lnTo>
                      <a:pt x="1077" y="2737"/>
                    </a:lnTo>
                    <a:lnTo>
                      <a:pt x="1072" y="2737"/>
                    </a:lnTo>
                    <a:lnTo>
                      <a:pt x="1069" y="2739"/>
                    </a:lnTo>
                    <a:lnTo>
                      <a:pt x="1065" y="2742"/>
                    </a:lnTo>
                    <a:lnTo>
                      <a:pt x="1062" y="2743"/>
                    </a:lnTo>
                    <a:lnTo>
                      <a:pt x="1058" y="2743"/>
                    </a:lnTo>
                    <a:lnTo>
                      <a:pt x="1054" y="2743"/>
                    </a:lnTo>
                    <a:lnTo>
                      <a:pt x="1046" y="2740"/>
                    </a:lnTo>
                    <a:lnTo>
                      <a:pt x="1035" y="2738"/>
                    </a:lnTo>
                    <a:lnTo>
                      <a:pt x="1024" y="2733"/>
                    </a:lnTo>
                    <a:lnTo>
                      <a:pt x="1010" y="2730"/>
                    </a:lnTo>
                    <a:lnTo>
                      <a:pt x="1003" y="2727"/>
                    </a:lnTo>
                    <a:lnTo>
                      <a:pt x="996" y="2726"/>
                    </a:lnTo>
                    <a:lnTo>
                      <a:pt x="988" y="2725"/>
                    </a:lnTo>
                    <a:lnTo>
                      <a:pt x="980" y="2725"/>
                    </a:lnTo>
                    <a:lnTo>
                      <a:pt x="959" y="2726"/>
                    </a:lnTo>
                    <a:lnTo>
                      <a:pt x="939" y="2729"/>
                    </a:lnTo>
                    <a:lnTo>
                      <a:pt x="919" y="2730"/>
                    </a:lnTo>
                    <a:lnTo>
                      <a:pt x="902" y="2731"/>
                    </a:lnTo>
                    <a:lnTo>
                      <a:pt x="896" y="2730"/>
                    </a:lnTo>
                    <a:lnTo>
                      <a:pt x="892" y="2727"/>
                    </a:lnTo>
                    <a:lnTo>
                      <a:pt x="889" y="2724"/>
                    </a:lnTo>
                    <a:lnTo>
                      <a:pt x="888" y="2720"/>
                    </a:lnTo>
                    <a:lnTo>
                      <a:pt x="888" y="2712"/>
                    </a:lnTo>
                    <a:lnTo>
                      <a:pt x="888" y="2702"/>
                    </a:lnTo>
                    <a:lnTo>
                      <a:pt x="889" y="2695"/>
                    </a:lnTo>
                    <a:lnTo>
                      <a:pt x="890" y="2688"/>
                    </a:lnTo>
                    <a:lnTo>
                      <a:pt x="893" y="2686"/>
                    </a:lnTo>
                    <a:lnTo>
                      <a:pt x="895" y="2683"/>
                    </a:lnTo>
                    <a:lnTo>
                      <a:pt x="899" y="2681"/>
                    </a:lnTo>
                    <a:lnTo>
                      <a:pt x="902" y="2680"/>
                    </a:lnTo>
                    <a:lnTo>
                      <a:pt x="907" y="2677"/>
                    </a:lnTo>
                    <a:lnTo>
                      <a:pt x="911" y="2675"/>
                    </a:lnTo>
                    <a:lnTo>
                      <a:pt x="914" y="2672"/>
                    </a:lnTo>
                    <a:lnTo>
                      <a:pt x="917" y="2668"/>
                    </a:lnTo>
                    <a:lnTo>
                      <a:pt x="919" y="2663"/>
                    </a:lnTo>
                    <a:lnTo>
                      <a:pt x="919" y="2658"/>
                    </a:lnTo>
                    <a:lnTo>
                      <a:pt x="918" y="2651"/>
                    </a:lnTo>
                    <a:lnTo>
                      <a:pt x="914" y="2645"/>
                    </a:lnTo>
                    <a:lnTo>
                      <a:pt x="911" y="2638"/>
                    </a:lnTo>
                    <a:lnTo>
                      <a:pt x="909" y="2631"/>
                    </a:lnTo>
                    <a:lnTo>
                      <a:pt x="907" y="2625"/>
                    </a:lnTo>
                    <a:lnTo>
                      <a:pt x="907" y="2619"/>
                    </a:lnTo>
                    <a:lnTo>
                      <a:pt x="907" y="2607"/>
                    </a:lnTo>
                    <a:lnTo>
                      <a:pt x="908" y="2594"/>
                    </a:lnTo>
                    <a:lnTo>
                      <a:pt x="908" y="2584"/>
                    </a:lnTo>
                    <a:lnTo>
                      <a:pt x="907" y="2576"/>
                    </a:lnTo>
                    <a:lnTo>
                      <a:pt x="905" y="2574"/>
                    </a:lnTo>
                    <a:lnTo>
                      <a:pt x="902" y="2572"/>
                    </a:lnTo>
                    <a:lnTo>
                      <a:pt x="896" y="2572"/>
                    </a:lnTo>
                    <a:lnTo>
                      <a:pt x="890" y="2572"/>
                    </a:lnTo>
                    <a:lnTo>
                      <a:pt x="875" y="2573"/>
                    </a:lnTo>
                    <a:lnTo>
                      <a:pt x="862" y="2575"/>
                    </a:lnTo>
                    <a:lnTo>
                      <a:pt x="848" y="2580"/>
                    </a:lnTo>
                    <a:lnTo>
                      <a:pt x="829" y="2587"/>
                    </a:lnTo>
                    <a:lnTo>
                      <a:pt x="810" y="2595"/>
                    </a:lnTo>
                    <a:lnTo>
                      <a:pt x="794" y="2601"/>
                    </a:lnTo>
                    <a:lnTo>
                      <a:pt x="786" y="2604"/>
                    </a:lnTo>
                    <a:lnTo>
                      <a:pt x="776" y="2605"/>
                    </a:lnTo>
                    <a:lnTo>
                      <a:pt x="766" y="2606"/>
                    </a:lnTo>
                    <a:lnTo>
                      <a:pt x="752" y="2605"/>
                    </a:lnTo>
                    <a:lnTo>
                      <a:pt x="739" y="2603"/>
                    </a:lnTo>
                    <a:lnTo>
                      <a:pt x="726" y="2599"/>
                    </a:lnTo>
                    <a:lnTo>
                      <a:pt x="713" y="2594"/>
                    </a:lnTo>
                    <a:lnTo>
                      <a:pt x="703" y="2589"/>
                    </a:lnTo>
                    <a:lnTo>
                      <a:pt x="693" y="2584"/>
                    </a:lnTo>
                    <a:lnTo>
                      <a:pt x="686" y="2578"/>
                    </a:lnTo>
                    <a:lnTo>
                      <a:pt x="680" y="2573"/>
                    </a:lnTo>
                    <a:lnTo>
                      <a:pt x="678" y="2568"/>
                    </a:lnTo>
                    <a:lnTo>
                      <a:pt x="674" y="2560"/>
                    </a:lnTo>
                    <a:lnTo>
                      <a:pt x="668" y="2551"/>
                    </a:lnTo>
                    <a:lnTo>
                      <a:pt x="665" y="2548"/>
                    </a:lnTo>
                    <a:lnTo>
                      <a:pt x="661" y="2547"/>
                    </a:lnTo>
                    <a:lnTo>
                      <a:pt x="657" y="2547"/>
                    </a:lnTo>
                    <a:lnTo>
                      <a:pt x="653" y="2549"/>
                    </a:lnTo>
                    <a:lnTo>
                      <a:pt x="649" y="2553"/>
                    </a:lnTo>
                    <a:lnTo>
                      <a:pt x="645" y="2559"/>
                    </a:lnTo>
                    <a:lnTo>
                      <a:pt x="643" y="2565"/>
                    </a:lnTo>
                    <a:lnTo>
                      <a:pt x="642" y="2572"/>
                    </a:lnTo>
                    <a:lnTo>
                      <a:pt x="642" y="2579"/>
                    </a:lnTo>
                    <a:lnTo>
                      <a:pt x="643" y="2586"/>
                    </a:lnTo>
                    <a:lnTo>
                      <a:pt x="647" y="2593"/>
                    </a:lnTo>
                    <a:lnTo>
                      <a:pt x="651" y="2600"/>
                    </a:lnTo>
                    <a:lnTo>
                      <a:pt x="656" y="2606"/>
                    </a:lnTo>
                    <a:lnTo>
                      <a:pt x="660" y="2612"/>
                    </a:lnTo>
                    <a:lnTo>
                      <a:pt x="661" y="2617"/>
                    </a:lnTo>
                    <a:lnTo>
                      <a:pt x="660" y="2620"/>
                    </a:lnTo>
                    <a:lnTo>
                      <a:pt x="659" y="2622"/>
                    </a:lnTo>
                    <a:lnTo>
                      <a:pt x="656" y="2623"/>
                    </a:lnTo>
                    <a:lnTo>
                      <a:pt x="653" y="2623"/>
                    </a:lnTo>
                    <a:lnTo>
                      <a:pt x="649" y="2622"/>
                    </a:lnTo>
                    <a:lnTo>
                      <a:pt x="642" y="2619"/>
                    </a:lnTo>
                    <a:lnTo>
                      <a:pt x="635" y="2614"/>
                    </a:lnTo>
                    <a:lnTo>
                      <a:pt x="626" y="2609"/>
                    </a:lnTo>
                    <a:lnTo>
                      <a:pt x="618" y="2603"/>
                    </a:lnTo>
                    <a:lnTo>
                      <a:pt x="615" y="2600"/>
                    </a:lnTo>
                    <a:lnTo>
                      <a:pt x="610" y="2599"/>
                    </a:lnTo>
                    <a:lnTo>
                      <a:pt x="604" y="2599"/>
                    </a:lnTo>
                    <a:lnTo>
                      <a:pt x="598" y="2599"/>
                    </a:lnTo>
                    <a:lnTo>
                      <a:pt x="592" y="2600"/>
                    </a:lnTo>
                    <a:lnTo>
                      <a:pt x="587" y="2604"/>
                    </a:lnTo>
                    <a:lnTo>
                      <a:pt x="582" y="2607"/>
                    </a:lnTo>
                    <a:lnTo>
                      <a:pt x="578" y="2611"/>
                    </a:lnTo>
                    <a:lnTo>
                      <a:pt x="573" y="2614"/>
                    </a:lnTo>
                    <a:lnTo>
                      <a:pt x="567" y="2617"/>
                    </a:lnTo>
                    <a:lnTo>
                      <a:pt x="559" y="2618"/>
                    </a:lnTo>
                    <a:lnTo>
                      <a:pt x="550" y="2616"/>
                    </a:lnTo>
                    <a:lnTo>
                      <a:pt x="544" y="2616"/>
                    </a:lnTo>
                    <a:lnTo>
                      <a:pt x="540" y="2618"/>
                    </a:lnTo>
                    <a:lnTo>
                      <a:pt x="535" y="2620"/>
                    </a:lnTo>
                    <a:lnTo>
                      <a:pt x="530" y="2623"/>
                    </a:lnTo>
                    <a:lnTo>
                      <a:pt x="519" y="2629"/>
                    </a:lnTo>
                    <a:lnTo>
                      <a:pt x="508" y="2635"/>
                    </a:lnTo>
                    <a:lnTo>
                      <a:pt x="497" y="2641"/>
                    </a:lnTo>
                    <a:lnTo>
                      <a:pt x="484" y="2647"/>
                    </a:lnTo>
                    <a:lnTo>
                      <a:pt x="476" y="2650"/>
                    </a:lnTo>
                    <a:lnTo>
                      <a:pt x="466" y="2652"/>
                    </a:lnTo>
                    <a:lnTo>
                      <a:pt x="458" y="2654"/>
                    </a:lnTo>
                    <a:lnTo>
                      <a:pt x="449" y="2654"/>
                    </a:lnTo>
                    <a:lnTo>
                      <a:pt x="441" y="2654"/>
                    </a:lnTo>
                    <a:lnTo>
                      <a:pt x="434" y="2650"/>
                    </a:lnTo>
                    <a:lnTo>
                      <a:pt x="432" y="2649"/>
                    </a:lnTo>
                    <a:lnTo>
                      <a:pt x="429" y="2647"/>
                    </a:lnTo>
                    <a:lnTo>
                      <a:pt x="427" y="2643"/>
                    </a:lnTo>
                    <a:lnTo>
                      <a:pt x="426" y="2639"/>
                    </a:lnTo>
                    <a:lnTo>
                      <a:pt x="421" y="2633"/>
                    </a:lnTo>
                    <a:lnTo>
                      <a:pt x="416" y="2630"/>
                    </a:lnTo>
                    <a:lnTo>
                      <a:pt x="410" y="2629"/>
                    </a:lnTo>
                    <a:lnTo>
                      <a:pt x="403" y="2628"/>
                    </a:lnTo>
                    <a:lnTo>
                      <a:pt x="388" y="2628"/>
                    </a:lnTo>
                    <a:lnTo>
                      <a:pt x="370" y="2626"/>
                    </a:lnTo>
                    <a:lnTo>
                      <a:pt x="360" y="2624"/>
                    </a:lnTo>
                    <a:lnTo>
                      <a:pt x="349" y="2622"/>
                    </a:lnTo>
                    <a:lnTo>
                      <a:pt x="340" y="2625"/>
                    </a:lnTo>
                    <a:lnTo>
                      <a:pt x="332" y="2630"/>
                    </a:lnTo>
                    <a:lnTo>
                      <a:pt x="321" y="2630"/>
                    </a:lnTo>
                    <a:lnTo>
                      <a:pt x="314" y="2632"/>
                    </a:lnTo>
                    <a:lnTo>
                      <a:pt x="316" y="2647"/>
                    </a:lnTo>
                    <a:lnTo>
                      <a:pt x="317" y="2658"/>
                    </a:lnTo>
                    <a:lnTo>
                      <a:pt x="309" y="2667"/>
                    </a:lnTo>
                    <a:lnTo>
                      <a:pt x="297" y="2675"/>
                    </a:lnTo>
                    <a:lnTo>
                      <a:pt x="283" y="2685"/>
                    </a:lnTo>
                    <a:lnTo>
                      <a:pt x="263" y="2699"/>
                    </a:lnTo>
                    <a:lnTo>
                      <a:pt x="253" y="2707"/>
                    </a:lnTo>
                    <a:lnTo>
                      <a:pt x="246" y="2714"/>
                    </a:lnTo>
                    <a:lnTo>
                      <a:pt x="244" y="2721"/>
                    </a:lnTo>
                    <a:lnTo>
                      <a:pt x="243" y="2730"/>
                    </a:lnTo>
                    <a:lnTo>
                      <a:pt x="244" y="2746"/>
                    </a:lnTo>
                    <a:lnTo>
                      <a:pt x="245" y="2768"/>
                    </a:lnTo>
                    <a:lnTo>
                      <a:pt x="244" y="2780"/>
                    </a:lnTo>
                    <a:lnTo>
                      <a:pt x="241" y="2789"/>
                    </a:lnTo>
                    <a:lnTo>
                      <a:pt x="238" y="2799"/>
                    </a:lnTo>
                    <a:lnTo>
                      <a:pt x="233" y="2806"/>
                    </a:lnTo>
                    <a:lnTo>
                      <a:pt x="227" y="2813"/>
                    </a:lnTo>
                    <a:lnTo>
                      <a:pt x="220" y="2820"/>
                    </a:lnTo>
                    <a:lnTo>
                      <a:pt x="213" y="2826"/>
                    </a:lnTo>
                    <a:lnTo>
                      <a:pt x="204" y="2832"/>
                    </a:lnTo>
                    <a:lnTo>
                      <a:pt x="195" y="2837"/>
                    </a:lnTo>
                    <a:lnTo>
                      <a:pt x="185" y="2841"/>
                    </a:lnTo>
                    <a:lnTo>
                      <a:pt x="175" y="2845"/>
                    </a:lnTo>
                    <a:lnTo>
                      <a:pt x="164" y="2849"/>
                    </a:lnTo>
                    <a:lnTo>
                      <a:pt x="152" y="2851"/>
                    </a:lnTo>
                    <a:lnTo>
                      <a:pt x="140" y="2852"/>
                    </a:lnTo>
                    <a:lnTo>
                      <a:pt x="130" y="2852"/>
                    </a:lnTo>
                    <a:lnTo>
                      <a:pt x="118" y="2852"/>
                    </a:lnTo>
                    <a:lnTo>
                      <a:pt x="106" y="2852"/>
                    </a:lnTo>
                    <a:lnTo>
                      <a:pt x="95" y="2853"/>
                    </a:lnTo>
                    <a:lnTo>
                      <a:pt x="86" y="2855"/>
                    </a:lnTo>
                    <a:lnTo>
                      <a:pt x="76" y="2856"/>
                    </a:lnTo>
                    <a:lnTo>
                      <a:pt x="69" y="2859"/>
                    </a:lnTo>
                    <a:lnTo>
                      <a:pt x="62" y="2863"/>
                    </a:lnTo>
                    <a:lnTo>
                      <a:pt x="56" y="2866"/>
                    </a:lnTo>
                    <a:lnTo>
                      <a:pt x="52" y="2871"/>
                    </a:lnTo>
                    <a:lnTo>
                      <a:pt x="50" y="2877"/>
                    </a:lnTo>
                    <a:lnTo>
                      <a:pt x="50" y="2883"/>
                    </a:lnTo>
                    <a:lnTo>
                      <a:pt x="52" y="2890"/>
                    </a:lnTo>
                    <a:lnTo>
                      <a:pt x="56" y="2896"/>
                    </a:lnTo>
                    <a:lnTo>
                      <a:pt x="64" y="2910"/>
                    </a:lnTo>
                    <a:lnTo>
                      <a:pt x="75" y="2926"/>
                    </a:lnTo>
                    <a:lnTo>
                      <a:pt x="80" y="2934"/>
                    </a:lnTo>
                    <a:lnTo>
                      <a:pt x="83" y="2943"/>
                    </a:lnTo>
                    <a:lnTo>
                      <a:pt x="86" y="2952"/>
                    </a:lnTo>
                    <a:lnTo>
                      <a:pt x="88" y="2962"/>
                    </a:lnTo>
                    <a:lnTo>
                      <a:pt x="92" y="2981"/>
                    </a:lnTo>
                    <a:lnTo>
                      <a:pt x="93" y="2995"/>
                    </a:lnTo>
                    <a:lnTo>
                      <a:pt x="94" y="3007"/>
                    </a:lnTo>
                    <a:lnTo>
                      <a:pt x="95" y="3016"/>
                    </a:lnTo>
                    <a:lnTo>
                      <a:pt x="96" y="3020"/>
                    </a:lnTo>
                    <a:lnTo>
                      <a:pt x="97" y="3023"/>
                    </a:lnTo>
                    <a:lnTo>
                      <a:pt x="100" y="3026"/>
                    </a:lnTo>
                    <a:lnTo>
                      <a:pt x="102" y="3027"/>
                    </a:lnTo>
                    <a:lnTo>
                      <a:pt x="106" y="3028"/>
                    </a:lnTo>
                    <a:lnTo>
                      <a:pt x="108" y="3030"/>
                    </a:lnTo>
                    <a:lnTo>
                      <a:pt x="109" y="3034"/>
                    </a:lnTo>
                    <a:lnTo>
                      <a:pt x="111" y="3038"/>
                    </a:lnTo>
                    <a:lnTo>
                      <a:pt x="112" y="3048"/>
                    </a:lnTo>
                    <a:lnTo>
                      <a:pt x="111" y="3060"/>
                    </a:lnTo>
                    <a:lnTo>
                      <a:pt x="109" y="3066"/>
                    </a:lnTo>
                    <a:lnTo>
                      <a:pt x="107" y="3071"/>
                    </a:lnTo>
                    <a:lnTo>
                      <a:pt x="105" y="3073"/>
                    </a:lnTo>
                    <a:lnTo>
                      <a:pt x="101" y="3074"/>
                    </a:lnTo>
                    <a:lnTo>
                      <a:pt x="99" y="3074"/>
                    </a:lnTo>
                    <a:lnTo>
                      <a:pt x="95" y="3074"/>
                    </a:lnTo>
                    <a:lnTo>
                      <a:pt x="92" y="3073"/>
                    </a:lnTo>
                    <a:lnTo>
                      <a:pt x="88" y="3071"/>
                    </a:lnTo>
                    <a:lnTo>
                      <a:pt x="84" y="3070"/>
                    </a:lnTo>
                    <a:lnTo>
                      <a:pt x="81" y="3068"/>
                    </a:lnTo>
                    <a:lnTo>
                      <a:pt x="76" y="3070"/>
                    </a:lnTo>
                    <a:lnTo>
                      <a:pt x="71" y="3071"/>
                    </a:lnTo>
                    <a:lnTo>
                      <a:pt x="59" y="3076"/>
                    </a:lnTo>
                    <a:lnTo>
                      <a:pt x="45" y="3083"/>
                    </a:lnTo>
                    <a:lnTo>
                      <a:pt x="29" y="3090"/>
                    </a:lnTo>
                    <a:lnTo>
                      <a:pt x="14" y="3095"/>
                    </a:lnTo>
                    <a:lnTo>
                      <a:pt x="8" y="3097"/>
                    </a:lnTo>
                    <a:lnTo>
                      <a:pt x="5" y="3101"/>
                    </a:lnTo>
                    <a:lnTo>
                      <a:pt x="1" y="3105"/>
                    </a:lnTo>
                    <a:lnTo>
                      <a:pt x="0" y="3111"/>
                    </a:lnTo>
                    <a:lnTo>
                      <a:pt x="0" y="3118"/>
                    </a:lnTo>
                    <a:lnTo>
                      <a:pt x="2" y="3128"/>
                    </a:lnTo>
                    <a:lnTo>
                      <a:pt x="5" y="3135"/>
                    </a:lnTo>
                    <a:lnTo>
                      <a:pt x="10" y="3142"/>
                    </a:lnTo>
                    <a:lnTo>
                      <a:pt x="20" y="3148"/>
                    </a:lnTo>
                    <a:lnTo>
                      <a:pt x="32" y="3154"/>
                    </a:lnTo>
                    <a:lnTo>
                      <a:pt x="37" y="3160"/>
                    </a:lnTo>
                    <a:lnTo>
                      <a:pt x="39" y="3167"/>
                    </a:lnTo>
                    <a:lnTo>
                      <a:pt x="42" y="3175"/>
                    </a:lnTo>
                    <a:lnTo>
                      <a:pt x="43" y="3185"/>
                    </a:lnTo>
                    <a:lnTo>
                      <a:pt x="44" y="3194"/>
                    </a:lnTo>
                    <a:lnTo>
                      <a:pt x="46" y="3204"/>
                    </a:lnTo>
                    <a:lnTo>
                      <a:pt x="50" y="3212"/>
                    </a:lnTo>
                    <a:lnTo>
                      <a:pt x="55" y="3219"/>
                    </a:lnTo>
                    <a:lnTo>
                      <a:pt x="68" y="3233"/>
                    </a:lnTo>
                    <a:lnTo>
                      <a:pt x="81" y="3248"/>
                    </a:lnTo>
                    <a:lnTo>
                      <a:pt x="87" y="3254"/>
                    </a:lnTo>
                    <a:lnTo>
                      <a:pt x="94" y="3259"/>
                    </a:lnTo>
                    <a:lnTo>
                      <a:pt x="100" y="3262"/>
                    </a:lnTo>
                    <a:lnTo>
                      <a:pt x="107" y="3263"/>
                    </a:lnTo>
                    <a:lnTo>
                      <a:pt x="114" y="3262"/>
                    </a:lnTo>
                    <a:lnTo>
                      <a:pt x="119" y="3261"/>
                    </a:lnTo>
                    <a:lnTo>
                      <a:pt x="121" y="3260"/>
                    </a:lnTo>
                    <a:lnTo>
                      <a:pt x="125" y="3256"/>
                    </a:lnTo>
                    <a:lnTo>
                      <a:pt x="128" y="3249"/>
                    </a:lnTo>
                    <a:lnTo>
                      <a:pt x="133" y="3240"/>
                    </a:lnTo>
                    <a:lnTo>
                      <a:pt x="137" y="3235"/>
                    </a:lnTo>
                    <a:lnTo>
                      <a:pt x="140" y="3230"/>
                    </a:lnTo>
                    <a:lnTo>
                      <a:pt x="145" y="3228"/>
                    </a:lnTo>
                    <a:lnTo>
                      <a:pt x="151" y="3225"/>
                    </a:lnTo>
                    <a:lnTo>
                      <a:pt x="156" y="3224"/>
                    </a:lnTo>
                    <a:lnTo>
                      <a:pt x="162" y="3224"/>
                    </a:lnTo>
                    <a:lnTo>
                      <a:pt x="169" y="3227"/>
                    </a:lnTo>
                    <a:lnTo>
                      <a:pt x="175" y="3229"/>
                    </a:lnTo>
                    <a:lnTo>
                      <a:pt x="191" y="3238"/>
                    </a:lnTo>
                    <a:lnTo>
                      <a:pt x="210" y="3249"/>
                    </a:lnTo>
                    <a:lnTo>
                      <a:pt x="229" y="3259"/>
                    </a:lnTo>
                    <a:lnTo>
                      <a:pt x="245" y="3267"/>
                    </a:lnTo>
                    <a:lnTo>
                      <a:pt x="258" y="3274"/>
                    </a:lnTo>
                    <a:lnTo>
                      <a:pt x="275" y="3284"/>
                    </a:lnTo>
                    <a:lnTo>
                      <a:pt x="282" y="3290"/>
                    </a:lnTo>
                    <a:lnTo>
                      <a:pt x="289" y="3297"/>
                    </a:lnTo>
                    <a:lnTo>
                      <a:pt x="295" y="3303"/>
                    </a:lnTo>
                    <a:lnTo>
                      <a:pt x="300" y="3310"/>
                    </a:lnTo>
                    <a:lnTo>
                      <a:pt x="309" y="3328"/>
                    </a:lnTo>
                    <a:lnTo>
                      <a:pt x="319" y="3344"/>
                    </a:lnTo>
                    <a:lnTo>
                      <a:pt x="332" y="3357"/>
                    </a:lnTo>
                    <a:lnTo>
                      <a:pt x="342" y="3369"/>
                    </a:lnTo>
                    <a:lnTo>
                      <a:pt x="346" y="3375"/>
                    </a:lnTo>
                    <a:lnTo>
                      <a:pt x="347" y="3382"/>
                    </a:lnTo>
                    <a:lnTo>
                      <a:pt x="348" y="3389"/>
                    </a:lnTo>
                    <a:lnTo>
                      <a:pt x="348" y="3397"/>
                    </a:lnTo>
                    <a:lnTo>
                      <a:pt x="346" y="3402"/>
                    </a:lnTo>
                    <a:lnTo>
                      <a:pt x="342" y="3408"/>
                    </a:lnTo>
                    <a:lnTo>
                      <a:pt x="339" y="3413"/>
                    </a:lnTo>
                    <a:lnTo>
                      <a:pt x="332" y="3417"/>
                    </a:lnTo>
                    <a:lnTo>
                      <a:pt x="326" y="3419"/>
                    </a:lnTo>
                    <a:lnTo>
                      <a:pt x="320" y="3424"/>
                    </a:lnTo>
                    <a:lnTo>
                      <a:pt x="315" y="3429"/>
                    </a:lnTo>
                    <a:lnTo>
                      <a:pt x="310" y="3436"/>
                    </a:lnTo>
                    <a:lnTo>
                      <a:pt x="307" y="3443"/>
                    </a:lnTo>
                    <a:lnTo>
                      <a:pt x="303" y="3452"/>
                    </a:lnTo>
                    <a:lnTo>
                      <a:pt x="300" y="3462"/>
                    </a:lnTo>
                    <a:lnTo>
                      <a:pt x="297" y="3474"/>
                    </a:lnTo>
                    <a:lnTo>
                      <a:pt x="290" y="3496"/>
                    </a:lnTo>
                    <a:lnTo>
                      <a:pt x="285" y="3520"/>
                    </a:lnTo>
                    <a:lnTo>
                      <a:pt x="284" y="3532"/>
                    </a:lnTo>
                    <a:lnTo>
                      <a:pt x="285" y="3543"/>
                    </a:lnTo>
                    <a:lnTo>
                      <a:pt x="286" y="3549"/>
                    </a:lnTo>
                    <a:lnTo>
                      <a:pt x="289" y="3553"/>
                    </a:lnTo>
                    <a:lnTo>
                      <a:pt x="292" y="3558"/>
                    </a:lnTo>
                    <a:lnTo>
                      <a:pt x="296" y="3563"/>
                    </a:lnTo>
                    <a:lnTo>
                      <a:pt x="302" y="3571"/>
                    </a:lnTo>
                    <a:lnTo>
                      <a:pt x="306" y="3577"/>
                    </a:lnTo>
                    <a:lnTo>
                      <a:pt x="307" y="3582"/>
                    </a:lnTo>
                    <a:lnTo>
                      <a:pt x="304" y="3586"/>
                    </a:lnTo>
                    <a:lnTo>
                      <a:pt x="297" y="3596"/>
                    </a:lnTo>
                    <a:lnTo>
                      <a:pt x="288" y="3614"/>
                    </a:lnTo>
                    <a:lnTo>
                      <a:pt x="284" y="3625"/>
                    </a:lnTo>
                    <a:lnTo>
                      <a:pt x="283" y="3634"/>
                    </a:lnTo>
                    <a:lnTo>
                      <a:pt x="284" y="3644"/>
                    </a:lnTo>
                    <a:lnTo>
                      <a:pt x="285" y="3653"/>
                    </a:lnTo>
                    <a:lnTo>
                      <a:pt x="291" y="3669"/>
                    </a:lnTo>
                    <a:lnTo>
                      <a:pt x="296" y="3683"/>
                    </a:lnTo>
                    <a:lnTo>
                      <a:pt x="296" y="3687"/>
                    </a:lnTo>
                    <a:lnTo>
                      <a:pt x="296" y="3689"/>
                    </a:lnTo>
                    <a:lnTo>
                      <a:pt x="295" y="3691"/>
                    </a:lnTo>
                    <a:lnTo>
                      <a:pt x="294" y="3694"/>
                    </a:lnTo>
                    <a:lnTo>
                      <a:pt x="289" y="3698"/>
                    </a:lnTo>
                    <a:lnTo>
                      <a:pt x="283" y="3702"/>
                    </a:lnTo>
                    <a:lnTo>
                      <a:pt x="277" y="3706"/>
                    </a:lnTo>
                    <a:lnTo>
                      <a:pt x="270" y="3709"/>
                    </a:lnTo>
                    <a:lnTo>
                      <a:pt x="262" y="3714"/>
                    </a:lnTo>
                    <a:lnTo>
                      <a:pt x="253" y="3721"/>
                    </a:lnTo>
                    <a:lnTo>
                      <a:pt x="250" y="3725"/>
                    </a:lnTo>
                    <a:lnTo>
                      <a:pt x="247" y="3729"/>
                    </a:lnTo>
                    <a:lnTo>
                      <a:pt x="245" y="3734"/>
                    </a:lnTo>
                    <a:lnTo>
                      <a:pt x="244" y="3739"/>
                    </a:lnTo>
                    <a:lnTo>
                      <a:pt x="243" y="3748"/>
                    </a:lnTo>
                    <a:lnTo>
                      <a:pt x="244" y="3759"/>
                    </a:lnTo>
                    <a:lnTo>
                      <a:pt x="250" y="3778"/>
                    </a:lnTo>
                    <a:lnTo>
                      <a:pt x="256" y="3791"/>
                    </a:lnTo>
                    <a:lnTo>
                      <a:pt x="259" y="3798"/>
                    </a:lnTo>
                    <a:lnTo>
                      <a:pt x="266" y="3809"/>
                    </a:lnTo>
                    <a:lnTo>
                      <a:pt x="273" y="3821"/>
                    </a:lnTo>
                    <a:lnTo>
                      <a:pt x="279" y="3834"/>
                    </a:lnTo>
                    <a:lnTo>
                      <a:pt x="281" y="3839"/>
                    </a:lnTo>
                    <a:lnTo>
                      <a:pt x="282" y="3842"/>
                    </a:lnTo>
                    <a:lnTo>
                      <a:pt x="281" y="3846"/>
                    </a:lnTo>
                    <a:lnTo>
                      <a:pt x="281" y="3849"/>
                    </a:lnTo>
                    <a:lnTo>
                      <a:pt x="278" y="3858"/>
                    </a:lnTo>
                    <a:lnTo>
                      <a:pt x="277" y="3866"/>
                    </a:lnTo>
                    <a:lnTo>
                      <a:pt x="277" y="3871"/>
                    </a:lnTo>
                    <a:lnTo>
                      <a:pt x="276" y="3876"/>
                    </a:lnTo>
                    <a:lnTo>
                      <a:pt x="275" y="3879"/>
                    </a:lnTo>
                    <a:lnTo>
                      <a:pt x="272" y="3881"/>
                    </a:lnTo>
                    <a:lnTo>
                      <a:pt x="270" y="3884"/>
                    </a:lnTo>
                    <a:lnTo>
                      <a:pt x="267" y="3886"/>
                    </a:lnTo>
                    <a:lnTo>
                      <a:pt x="265" y="3887"/>
                    </a:lnTo>
                    <a:lnTo>
                      <a:pt x="262" y="3887"/>
                    </a:lnTo>
                    <a:lnTo>
                      <a:pt x="254" y="3887"/>
                    </a:lnTo>
                    <a:lnTo>
                      <a:pt x="246" y="3887"/>
                    </a:lnTo>
                    <a:lnTo>
                      <a:pt x="239" y="3886"/>
                    </a:lnTo>
                    <a:lnTo>
                      <a:pt x="231" y="3884"/>
                    </a:lnTo>
                    <a:lnTo>
                      <a:pt x="218" y="3881"/>
                    </a:lnTo>
                    <a:lnTo>
                      <a:pt x="207" y="3880"/>
                    </a:lnTo>
                    <a:lnTo>
                      <a:pt x="202" y="3881"/>
                    </a:lnTo>
                    <a:lnTo>
                      <a:pt x="197" y="3883"/>
                    </a:lnTo>
                    <a:lnTo>
                      <a:pt x="191" y="3885"/>
                    </a:lnTo>
                    <a:lnTo>
                      <a:pt x="187" y="3889"/>
                    </a:lnTo>
                    <a:lnTo>
                      <a:pt x="181" y="3891"/>
                    </a:lnTo>
                    <a:lnTo>
                      <a:pt x="175" y="3893"/>
                    </a:lnTo>
                    <a:lnTo>
                      <a:pt x="170" y="3895"/>
                    </a:lnTo>
                    <a:lnTo>
                      <a:pt x="165" y="3893"/>
                    </a:lnTo>
                    <a:lnTo>
                      <a:pt x="162" y="3892"/>
                    </a:lnTo>
                    <a:lnTo>
                      <a:pt x="157" y="3889"/>
                    </a:lnTo>
                    <a:lnTo>
                      <a:pt x="153" y="3884"/>
                    </a:lnTo>
                    <a:lnTo>
                      <a:pt x="149" y="3877"/>
                    </a:lnTo>
                    <a:lnTo>
                      <a:pt x="146" y="3873"/>
                    </a:lnTo>
                    <a:lnTo>
                      <a:pt x="143" y="3868"/>
                    </a:lnTo>
                    <a:lnTo>
                      <a:pt x="139" y="3866"/>
                    </a:lnTo>
                    <a:lnTo>
                      <a:pt x="134" y="3864"/>
                    </a:lnTo>
                    <a:lnTo>
                      <a:pt x="130" y="3861"/>
                    </a:lnTo>
                    <a:lnTo>
                      <a:pt x="125" y="3859"/>
                    </a:lnTo>
                    <a:lnTo>
                      <a:pt x="119" y="3858"/>
                    </a:lnTo>
                    <a:lnTo>
                      <a:pt x="114" y="3858"/>
                    </a:lnTo>
                    <a:lnTo>
                      <a:pt x="102" y="3859"/>
                    </a:lnTo>
                    <a:lnTo>
                      <a:pt x="89" y="3860"/>
                    </a:lnTo>
                    <a:lnTo>
                      <a:pt x="83" y="3857"/>
                    </a:lnTo>
                    <a:lnTo>
                      <a:pt x="76" y="3853"/>
                    </a:lnTo>
                    <a:lnTo>
                      <a:pt x="69" y="3853"/>
                    </a:lnTo>
                    <a:lnTo>
                      <a:pt x="63" y="3853"/>
                    </a:lnTo>
                    <a:lnTo>
                      <a:pt x="57" y="3854"/>
                    </a:lnTo>
                    <a:lnTo>
                      <a:pt x="53" y="3855"/>
                    </a:lnTo>
                    <a:lnTo>
                      <a:pt x="49" y="3860"/>
                    </a:lnTo>
                    <a:lnTo>
                      <a:pt x="46" y="3865"/>
                    </a:lnTo>
                    <a:lnTo>
                      <a:pt x="44" y="3871"/>
                    </a:lnTo>
                    <a:lnTo>
                      <a:pt x="43" y="3878"/>
                    </a:lnTo>
                    <a:lnTo>
                      <a:pt x="42" y="3892"/>
                    </a:lnTo>
                    <a:lnTo>
                      <a:pt x="40" y="3906"/>
                    </a:lnTo>
                    <a:lnTo>
                      <a:pt x="39" y="3916"/>
                    </a:lnTo>
                    <a:lnTo>
                      <a:pt x="39" y="3924"/>
                    </a:lnTo>
                    <a:lnTo>
                      <a:pt x="39" y="3933"/>
                    </a:lnTo>
                    <a:lnTo>
                      <a:pt x="42" y="3939"/>
                    </a:lnTo>
                    <a:lnTo>
                      <a:pt x="44" y="3944"/>
                    </a:lnTo>
                    <a:lnTo>
                      <a:pt x="48" y="3948"/>
                    </a:lnTo>
                    <a:lnTo>
                      <a:pt x="51" y="3949"/>
                    </a:lnTo>
                    <a:lnTo>
                      <a:pt x="56" y="3949"/>
                    </a:lnTo>
                    <a:lnTo>
                      <a:pt x="68" y="3944"/>
                    </a:lnTo>
                    <a:lnTo>
                      <a:pt x="80" y="3941"/>
                    </a:lnTo>
                    <a:lnTo>
                      <a:pt x="84" y="3940"/>
                    </a:lnTo>
                    <a:lnTo>
                      <a:pt x="89" y="3940"/>
                    </a:lnTo>
                    <a:lnTo>
                      <a:pt x="94" y="3940"/>
                    </a:lnTo>
                    <a:lnTo>
                      <a:pt x="97" y="3941"/>
                    </a:lnTo>
                    <a:lnTo>
                      <a:pt x="100" y="3948"/>
                    </a:lnTo>
                    <a:lnTo>
                      <a:pt x="106" y="3959"/>
                    </a:lnTo>
                    <a:lnTo>
                      <a:pt x="119" y="3965"/>
                    </a:lnTo>
                    <a:lnTo>
                      <a:pt x="131" y="3969"/>
                    </a:lnTo>
                    <a:lnTo>
                      <a:pt x="132" y="3978"/>
                    </a:lnTo>
                    <a:lnTo>
                      <a:pt x="132" y="3993"/>
                    </a:lnTo>
                    <a:lnTo>
                      <a:pt x="132" y="4000"/>
                    </a:lnTo>
                    <a:lnTo>
                      <a:pt x="133" y="4007"/>
                    </a:lnTo>
                    <a:lnTo>
                      <a:pt x="134" y="4013"/>
                    </a:lnTo>
                    <a:lnTo>
                      <a:pt x="136" y="4018"/>
                    </a:lnTo>
                    <a:lnTo>
                      <a:pt x="138" y="4019"/>
                    </a:lnTo>
                    <a:lnTo>
                      <a:pt x="141" y="4021"/>
                    </a:lnTo>
                    <a:lnTo>
                      <a:pt x="144" y="4019"/>
                    </a:lnTo>
                    <a:lnTo>
                      <a:pt x="146" y="4018"/>
                    </a:lnTo>
                    <a:lnTo>
                      <a:pt x="152" y="4010"/>
                    </a:lnTo>
                    <a:lnTo>
                      <a:pt x="159" y="4003"/>
                    </a:lnTo>
                    <a:lnTo>
                      <a:pt x="163" y="4002"/>
                    </a:lnTo>
                    <a:lnTo>
                      <a:pt x="168" y="4002"/>
                    </a:lnTo>
                    <a:lnTo>
                      <a:pt x="172" y="4003"/>
                    </a:lnTo>
                    <a:lnTo>
                      <a:pt x="176" y="4004"/>
                    </a:lnTo>
                    <a:lnTo>
                      <a:pt x="185" y="4007"/>
                    </a:lnTo>
                    <a:lnTo>
                      <a:pt x="193" y="4010"/>
                    </a:lnTo>
                    <a:lnTo>
                      <a:pt x="204" y="4012"/>
                    </a:lnTo>
                    <a:lnTo>
                      <a:pt x="215" y="4016"/>
                    </a:lnTo>
                    <a:lnTo>
                      <a:pt x="225" y="4019"/>
                    </a:lnTo>
                    <a:lnTo>
                      <a:pt x="232" y="4025"/>
                    </a:lnTo>
                    <a:lnTo>
                      <a:pt x="240" y="4038"/>
                    </a:lnTo>
                    <a:lnTo>
                      <a:pt x="251" y="4050"/>
                    </a:lnTo>
                    <a:lnTo>
                      <a:pt x="265" y="4057"/>
                    </a:lnTo>
                    <a:lnTo>
                      <a:pt x="277" y="4062"/>
                    </a:lnTo>
                    <a:lnTo>
                      <a:pt x="282" y="4065"/>
                    </a:lnTo>
                    <a:lnTo>
                      <a:pt x="286" y="4067"/>
                    </a:lnTo>
                    <a:lnTo>
                      <a:pt x="289" y="4070"/>
                    </a:lnTo>
                    <a:lnTo>
                      <a:pt x="291" y="4074"/>
                    </a:lnTo>
                    <a:lnTo>
                      <a:pt x="294" y="4085"/>
                    </a:lnTo>
                    <a:lnTo>
                      <a:pt x="295" y="4101"/>
                    </a:lnTo>
                    <a:lnTo>
                      <a:pt x="294" y="4112"/>
                    </a:lnTo>
                    <a:lnTo>
                      <a:pt x="292" y="4123"/>
                    </a:lnTo>
                    <a:lnTo>
                      <a:pt x="291" y="4135"/>
                    </a:lnTo>
                    <a:lnTo>
                      <a:pt x="289" y="4148"/>
                    </a:lnTo>
                    <a:lnTo>
                      <a:pt x="288" y="4154"/>
                    </a:lnTo>
                    <a:lnTo>
                      <a:pt x="286" y="4158"/>
                    </a:lnTo>
                    <a:lnTo>
                      <a:pt x="286" y="4163"/>
                    </a:lnTo>
                    <a:lnTo>
                      <a:pt x="288" y="4168"/>
                    </a:lnTo>
                    <a:lnTo>
                      <a:pt x="290" y="4174"/>
                    </a:lnTo>
                    <a:lnTo>
                      <a:pt x="295" y="4177"/>
                    </a:lnTo>
                    <a:lnTo>
                      <a:pt x="300" y="4179"/>
                    </a:lnTo>
                    <a:lnTo>
                      <a:pt x="303" y="4177"/>
                    </a:lnTo>
                    <a:lnTo>
                      <a:pt x="307" y="4176"/>
                    </a:lnTo>
                    <a:lnTo>
                      <a:pt x="309" y="4173"/>
                    </a:lnTo>
                    <a:lnTo>
                      <a:pt x="310" y="4170"/>
                    </a:lnTo>
                    <a:lnTo>
                      <a:pt x="313" y="4168"/>
                    </a:lnTo>
                    <a:lnTo>
                      <a:pt x="314" y="4166"/>
                    </a:lnTo>
                    <a:lnTo>
                      <a:pt x="317" y="4166"/>
                    </a:lnTo>
                    <a:lnTo>
                      <a:pt x="323" y="4164"/>
                    </a:lnTo>
                    <a:lnTo>
                      <a:pt x="330" y="4167"/>
                    </a:lnTo>
                    <a:lnTo>
                      <a:pt x="339" y="4172"/>
                    </a:lnTo>
                    <a:lnTo>
                      <a:pt x="347" y="4179"/>
                    </a:lnTo>
                    <a:lnTo>
                      <a:pt x="355" y="4188"/>
                    </a:lnTo>
                    <a:lnTo>
                      <a:pt x="364" y="4196"/>
                    </a:lnTo>
                    <a:lnTo>
                      <a:pt x="373" y="4211"/>
                    </a:lnTo>
                    <a:lnTo>
                      <a:pt x="389" y="4232"/>
                    </a:lnTo>
                    <a:lnTo>
                      <a:pt x="404" y="4256"/>
                    </a:lnTo>
                    <a:lnTo>
                      <a:pt x="415" y="4275"/>
                    </a:lnTo>
                    <a:lnTo>
                      <a:pt x="417" y="4281"/>
                    </a:lnTo>
                    <a:lnTo>
                      <a:pt x="417" y="4286"/>
                    </a:lnTo>
                    <a:lnTo>
                      <a:pt x="415" y="4287"/>
                    </a:lnTo>
                    <a:lnTo>
                      <a:pt x="411" y="4290"/>
                    </a:lnTo>
                    <a:lnTo>
                      <a:pt x="410" y="4293"/>
                    </a:lnTo>
                    <a:lnTo>
                      <a:pt x="410" y="4295"/>
                    </a:lnTo>
                    <a:lnTo>
                      <a:pt x="410" y="4297"/>
                    </a:lnTo>
                    <a:lnTo>
                      <a:pt x="410" y="4301"/>
                    </a:lnTo>
                    <a:lnTo>
                      <a:pt x="415" y="4313"/>
                    </a:lnTo>
                    <a:lnTo>
                      <a:pt x="421" y="4330"/>
                    </a:lnTo>
                    <a:lnTo>
                      <a:pt x="426" y="4346"/>
                    </a:lnTo>
                    <a:lnTo>
                      <a:pt x="427" y="4357"/>
                    </a:lnTo>
                    <a:lnTo>
                      <a:pt x="427" y="4360"/>
                    </a:lnTo>
                    <a:lnTo>
                      <a:pt x="424" y="4364"/>
                    </a:lnTo>
                    <a:lnTo>
                      <a:pt x="422" y="4368"/>
                    </a:lnTo>
                    <a:lnTo>
                      <a:pt x="420" y="4370"/>
                    </a:lnTo>
                    <a:lnTo>
                      <a:pt x="412" y="4376"/>
                    </a:lnTo>
                    <a:lnTo>
                      <a:pt x="404" y="4385"/>
                    </a:lnTo>
                    <a:lnTo>
                      <a:pt x="401" y="4391"/>
                    </a:lnTo>
                    <a:lnTo>
                      <a:pt x="398" y="4396"/>
                    </a:lnTo>
                    <a:lnTo>
                      <a:pt x="397" y="4401"/>
                    </a:lnTo>
                    <a:lnTo>
                      <a:pt x="397" y="4406"/>
                    </a:lnTo>
                    <a:lnTo>
                      <a:pt x="399" y="4415"/>
                    </a:lnTo>
                    <a:lnTo>
                      <a:pt x="399" y="4428"/>
                    </a:lnTo>
                    <a:lnTo>
                      <a:pt x="399" y="4433"/>
                    </a:lnTo>
                    <a:lnTo>
                      <a:pt x="397" y="4438"/>
                    </a:lnTo>
                    <a:lnTo>
                      <a:pt x="395" y="4441"/>
                    </a:lnTo>
                    <a:lnTo>
                      <a:pt x="392" y="4445"/>
                    </a:lnTo>
                    <a:lnTo>
                      <a:pt x="384" y="4447"/>
                    </a:lnTo>
                    <a:lnTo>
                      <a:pt x="377" y="4450"/>
                    </a:lnTo>
                    <a:lnTo>
                      <a:pt x="374" y="4458"/>
                    </a:lnTo>
                    <a:lnTo>
                      <a:pt x="373" y="4466"/>
                    </a:lnTo>
                    <a:lnTo>
                      <a:pt x="363" y="4473"/>
                    </a:lnTo>
                    <a:lnTo>
                      <a:pt x="349" y="4482"/>
                    </a:lnTo>
                    <a:lnTo>
                      <a:pt x="346" y="4486"/>
                    </a:lnTo>
                    <a:lnTo>
                      <a:pt x="342" y="4492"/>
                    </a:lnTo>
                    <a:lnTo>
                      <a:pt x="341" y="4497"/>
                    </a:lnTo>
                    <a:lnTo>
                      <a:pt x="339" y="4502"/>
                    </a:lnTo>
                    <a:lnTo>
                      <a:pt x="339" y="4505"/>
                    </a:lnTo>
                    <a:lnTo>
                      <a:pt x="339" y="4510"/>
                    </a:lnTo>
                    <a:lnTo>
                      <a:pt x="340" y="4514"/>
                    </a:lnTo>
                    <a:lnTo>
                      <a:pt x="341" y="4519"/>
                    </a:lnTo>
                    <a:lnTo>
                      <a:pt x="345" y="4525"/>
                    </a:lnTo>
                    <a:lnTo>
                      <a:pt x="348" y="4530"/>
                    </a:lnTo>
                    <a:lnTo>
                      <a:pt x="354" y="4534"/>
                    </a:lnTo>
                    <a:lnTo>
                      <a:pt x="359" y="4536"/>
                    </a:lnTo>
                    <a:lnTo>
                      <a:pt x="369" y="4540"/>
                    </a:lnTo>
                    <a:lnTo>
                      <a:pt x="376" y="4545"/>
                    </a:lnTo>
                    <a:lnTo>
                      <a:pt x="379" y="4547"/>
                    </a:lnTo>
                    <a:lnTo>
                      <a:pt x="382" y="4551"/>
                    </a:lnTo>
                    <a:lnTo>
                      <a:pt x="384" y="4555"/>
                    </a:lnTo>
                    <a:lnTo>
                      <a:pt x="385" y="4560"/>
                    </a:lnTo>
                    <a:lnTo>
                      <a:pt x="388" y="4571"/>
                    </a:lnTo>
                    <a:lnTo>
                      <a:pt x="388" y="4582"/>
                    </a:lnTo>
                    <a:lnTo>
                      <a:pt x="388" y="4588"/>
                    </a:lnTo>
                    <a:lnTo>
                      <a:pt x="385" y="4593"/>
                    </a:lnTo>
                    <a:lnTo>
                      <a:pt x="383" y="4599"/>
                    </a:lnTo>
                    <a:lnTo>
                      <a:pt x="379" y="4607"/>
                    </a:lnTo>
                    <a:lnTo>
                      <a:pt x="376" y="4612"/>
                    </a:lnTo>
                    <a:lnTo>
                      <a:pt x="373" y="4618"/>
                    </a:lnTo>
                    <a:lnTo>
                      <a:pt x="372" y="4623"/>
                    </a:lnTo>
                    <a:lnTo>
                      <a:pt x="372" y="4627"/>
                    </a:lnTo>
                    <a:lnTo>
                      <a:pt x="372" y="4630"/>
                    </a:lnTo>
                    <a:lnTo>
                      <a:pt x="374" y="4634"/>
                    </a:lnTo>
                    <a:lnTo>
                      <a:pt x="377" y="4636"/>
                    </a:lnTo>
                    <a:lnTo>
                      <a:pt x="380" y="4639"/>
                    </a:lnTo>
                    <a:lnTo>
                      <a:pt x="388" y="4643"/>
                    </a:lnTo>
                    <a:lnTo>
                      <a:pt x="397" y="4648"/>
                    </a:lnTo>
                    <a:lnTo>
                      <a:pt x="408" y="4652"/>
                    </a:lnTo>
                    <a:lnTo>
                      <a:pt x="418" y="4656"/>
                    </a:lnTo>
                    <a:lnTo>
                      <a:pt x="423" y="4660"/>
                    </a:lnTo>
                    <a:lnTo>
                      <a:pt x="429" y="4662"/>
                    </a:lnTo>
                    <a:lnTo>
                      <a:pt x="435" y="4665"/>
                    </a:lnTo>
                    <a:lnTo>
                      <a:pt x="441" y="4665"/>
                    </a:lnTo>
                    <a:lnTo>
                      <a:pt x="453" y="4660"/>
                    </a:lnTo>
                    <a:lnTo>
                      <a:pt x="466" y="4653"/>
                    </a:lnTo>
                    <a:lnTo>
                      <a:pt x="481" y="4648"/>
                    </a:lnTo>
                    <a:lnTo>
                      <a:pt x="496" y="4647"/>
                    </a:lnTo>
                    <a:lnTo>
                      <a:pt x="503" y="4646"/>
                    </a:lnTo>
                    <a:lnTo>
                      <a:pt x="508" y="4647"/>
                    </a:lnTo>
                    <a:lnTo>
                      <a:pt x="512" y="4647"/>
                    </a:lnTo>
                    <a:lnTo>
                      <a:pt x="516" y="4649"/>
                    </a:lnTo>
                    <a:lnTo>
                      <a:pt x="519" y="4651"/>
                    </a:lnTo>
                    <a:lnTo>
                      <a:pt x="521" y="4653"/>
                    </a:lnTo>
                    <a:lnTo>
                      <a:pt x="522" y="4656"/>
                    </a:lnTo>
                    <a:lnTo>
                      <a:pt x="522" y="4660"/>
                    </a:lnTo>
                    <a:lnTo>
                      <a:pt x="521" y="4664"/>
                    </a:lnTo>
                    <a:lnTo>
                      <a:pt x="518" y="4668"/>
                    </a:lnTo>
                    <a:lnTo>
                      <a:pt x="514" y="4672"/>
                    </a:lnTo>
                    <a:lnTo>
                      <a:pt x="508" y="4677"/>
                    </a:lnTo>
                    <a:lnTo>
                      <a:pt x="502" y="4681"/>
                    </a:lnTo>
                    <a:lnTo>
                      <a:pt x="499" y="4686"/>
                    </a:lnTo>
                    <a:lnTo>
                      <a:pt x="498" y="4691"/>
                    </a:lnTo>
                    <a:lnTo>
                      <a:pt x="498" y="4694"/>
                    </a:lnTo>
                    <a:lnTo>
                      <a:pt x="500" y="4699"/>
                    </a:lnTo>
                    <a:lnTo>
                      <a:pt x="503" y="4703"/>
                    </a:lnTo>
                    <a:lnTo>
                      <a:pt x="506" y="4706"/>
                    </a:lnTo>
                    <a:lnTo>
                      <a:pt x="511" y="4710"/>
                    </a:lnTo>
                    <a:lnTo>
                      <a:pt x="519" y="4717"/>
                    </a:lnTo>
                    <a:lnTo>
                      <a:pt x="527" y="4727"/>
                    </a:lnTo>
                    <a:lnTo>
                      <a:pt x="533" y="4737"/>
                    </a:lnTo>
                    <a:lnTo>
                      <a:pt x="537" y="4749"/>
                    </a:lnTo>
                    <a:lnTo>
                      <a:pt x="544" y="4762"/>
                    </a:lnTo>
                    <a:lnTo>
                      <a:pt x="556" y="4779"/>
                    </a:lnTo>
                    <a:lnTo>
                      <a:pt x="568" y="4793"/>
                    </a:lnTo>
                    <a:lnTo>
                      <a:pt x="577" y="4805"/>
                    </a:lnTo>
                    <a:lnTo>
                      <a:pt x="580" y="4809"/>
                    </a:lnTo>
                    <a:lnTo>
                      <a:pt x="582" y="4811"/>
                    </a:lnTo>
                    <a:lnTo>
                      <a:pt x="586" y="4813"/>
                    </a:lnTo>
                    <a:lnTo>
                      <a:pt x="590" y="4816"/>
                    </a:lnTo>
                    <a:lnTo>
                      <a:pt x="598" y="4819"/>
                    </a:lnTo>
                    <a:lnTo>
                      <a:pt x="611" y="4822"/>
                    </a:lnTo>
                    <a:lnTo>
                      <a:pt x="617" y="4824"/>
                    </a:lnTo>
                    <a:lnTo>
                      <a:pt x="624" y="4828"/>
                    </a:lnTo>
                    <a:lnTo>
                      <a:pt x="629" y="4831"/>
                    </a:lnTo>
                    <a:lnTo>
                      <a:pt x="634" y="4836"/>
                    </a:lnTo>
                    <a:lnTo>
                      <a:pt x="637" y="4841"/>
                    </a:lnTo>
                    <a:lnTo>
                      <a:pt x="641" y="4847"/>
                    </a:lnTo>
                    <a:lnTo>
                      <a:pt x="643" y="4853"/>
                    </a:lnTo>
                    <a:lnTo>
                      <a:pt x="645" y="4857"/>
                    </a:lnTo>
                    <a:lnTo>
                      <a:pt x="648" y="4863"/>
                    </a:lnTo>
                    <a:lnTo>
                      <a:pt x="650" y="4867"/>
                    </a:lnTo>
                    <a:lnTo>
                      <a:pt x="654" y="4870"/>
                    </a:lnTo>
                    <a:lnTo>
                      <a:pt x="659" y="4873"/>
                    </a:lnTo>
                    <a:lnTo>
                      <a:pt x="668" y="4875"/>
                    </a:lnTo>
                    <a:lnTo>
                      <a:pt x="681" y="4879"/>
                    </a:lnTo>
                    <a:lnTo>
                      <a:pt x="687" y="4880"/>
                    </a:lnTo>
                    <a:lnTo>
                      <a:pt x="693" y="4883"/>
                    </a:lnTo>
                    <a:lnTo>
                      <a:pt x="699" y="4887"/>
                    </a:lnTo>
                    <a:lnTo>
                      <a:pt x="705" y="4891"/>
                    </a:lnTo>
                    <a:lnTo>
                      <a:pt x="714" y="4899"/>
                    </a:lnTo>
                    <a:lnTo>
                      <a:pt x="723" y="4908"/>
                    </a:lnTo>
                    <a:lnTo>
                      <a:pt x="731" y="4916"/>
                    </a:lnTo>
                    <a:lnTo>
                      <a:pt x="742" y="4923"/>
                    </a:lnTo>
                    <a:lnTo>
                      <a:pt x="747" y="4925"/>
                    </a:lnTo>
                    <a:lnTo>
                      <a:pt x="752" y="4927"/>
                    </a:lnTo>
                    <a:lnTo>
                      <a:pt x="757" y="4929"/>
                    </a:lnTo>
                    <a:lnTo>
                      <a:pt x="762" y="4930"/>
                    </a:lnTo>
                    <a:lnTo>
                      <a:pt x="774" y="4931"/>
                    </a:lnTo>
                    <a:lnTo>
                      <a:pt x="786" y="4935"/>
                    </a:lnTo>
                    <a:lnTo>
                      <a:pt x="798" y="4941"/>
                    </a:lnTo>
                    <a:lnTo>
                      <a:pt x="808" y="4946"/>
                    </a:lnTo>
                    <a:lnTo>
                      <a:pt x="813" y="4950"/>
                    </a:lnTo>
                    <a:lnTo>
                      <a:pt x="818" y="4951"/>
                    </a:lnTo>
                    <a:lnTo>
                      <a:pt x="823" y="4952"/>
                    </a:lnTo>
                    <a:lnTo>
                      <a:pt x="827" y="4954"/>
                    </a:lnTo>
                    <a:lnTo>
                      <a:pt x="839" y="4955"/>
                    </a:lnTo>
                    <a:lnTo>
                      <a:pt x="854" y="4956"/>
                    </a:lnTo>
                    <a:lnTo>
                      <a:pt x="863" y="4962"/>
                    </a:lnTo>
                    <a:lnTo>
                      <a:pt x="875" y="4971"/>
                    </a:lnTo>
                    <a:lnTo>
                      <a:pt x="881" y="4975"/>
                    </a:lnTo>
                    <a:lnTo>
                      <a:pt x="887" y="4979"/>
                    </a:lnTo>
                    <a:lnTo>
                      <a:pt x="890" y="4979"/>
                    </a:lnTo>
                    <a:lnTo>
                      <a:pt x="893" y="4979"/>
                    </a:lnTo>
                    <a:lnTo>
                      <a:pt x="895" y="4979"/>
                    </a:lnTo>
                    <a:lnTo>
                      <a:pt x="898" y="4976"/>
                    </a:lnTo>
                    <a:lnTo>
                      <a:pt x="901" y="4973"/>
                    </a:lnTo>
                    <a:lnTo>
                      <a:pt x="906" y="4973"/>
                    </a:lnTo>
                    <a:lnTo>
                      <a:pt x="911" y="4973"/>
                    </a:lnTo>
                    <a:lnTo>
                      <a:pt x="917" y="4974"/>
                    </a:lnTo>
                    <a:lnTo>
                      <a:pt x="927" y="4980"/>
                    </a:lnTo>
                    <a:lnTo>
                      <a:pt x="938" y="4983"/>
                    </a:lnTo>
                    <a:lnTo>
                      <a:pt x="946" y="4986"/>
                    </a:lnTo>
                    <a:lnTo>
                      <a:pt x="953" y="4988"/>
                    </a:lnTo>
                    <a:lnTo>
                      <a:pt x="958" y="4989"/>
                    </a:lnTo>
                    <a:lnTo>
                      <a:pt x="962" y="4992"/>
                    </a:lnTo>
                    <a:lnTo>
                      <a:pt x="963" y="4995"/>
                    </a:lnTo>
                    <a:lnTo>
                      <a:pt x="962" y="4998"/>
                    </a:lnTo>
                    <a:lnTo>
                      <a:pt x="959" y="5001"/>
                    </a:lnTo>
                    <a:lnTo>
                      <a:pt x="955" y="5006"/>
                    </a:lnTo>
                    <a:lnTo>
                      <a:pt x="945" y="5012"/>
                    </a:lnTo>
                    <a:lnTo>
                      <a:pt x="937" y="5017"/>
                    </a:lnTo>
                    <a:lnTo>
                      <a:pt x="927" y="5021"/>
                    </a:lnTo>
                    <a:lnTo>
                      <a:pt x="919" y="5028"/>
                    </a:lnTo>
                    <a:lnTo>
                      <a:pt x="915" y="5033"/>
                    </a:lnTo>
                    <a:lnTo>
                      <a:pt x="913" y="5039"/>
                    </a:lnTo>
                    <a:lnTo>
                      <a:pt x="909" y="5045"/>
                    </a:lnTo>
                    <a:lnTo>
                      <a:pt x="908" y="5051"/>
                    </a:lnTo>
                    <a:lnTo>
                      <a:pt x="905" y="5064"/>
                    </a:lnTo>
                    <a:lnTo>
                      <a:pt x="902" y="5077"/>
                    </a:lnTo>
                    <a:lnTo>
                      <a:pt x="901" y="5090"/>
                    </a:lnTo>
                    <a:lnTo>
                      <a:pt x="901" y="5102"/>
                    </a:lnTo>
                    <a:lnTo>
                      <a:pt x="901" y="5113"/>
                    </a:lnTo>
                    <a:lnTo>
                      <a:pt x="902" y="5121"/>
                    </a:lnTo>
                    <a:lnTo>
                      <a:pt x="903" y="5130"/>
                    </a:lnTo>
                    <a:lnTo>
                      <a:pt x="906" y="5135"/>
                    </a:lnTo>
                    <a:lnTo>
                      <a:pt x="908" y="5140"/>
                    </a:lnTo>
                    <a:lnTo>
                      <a:pt x="913" y="5144"/>
                    </a:lnTo>
                    <a:lnTo>
                      <a:pt x="917" y="5146"/>
                    </a:lnTo>
                    <a:lnTo>
                      <a:pt x="919" y="5150"/>
                    </a:lnTo>
                    <a:lnTo>
                      <a:pt x="920" y="5153"/>
                    </a:lnTo>
                    <a:lnTo>
                      <a:pt x="921" y="5157"/>
                    </a:lnTo>
                    <a:lnTo>
                      <a:pt x="921" y="5162"/>
                    </a:lnTo>
                    <a:lnTo>
                      <a:pt x="919" y="5166"/>
                    </a:lnTo>
                    <a:lnTo>
                      <a:pt x="917" y="5172"/>
                    </a:lnTo>
                    <a:lnTo>
                      <a:pt x="913" y="5179"/>
                    </a:lnTo>
                    <a:lnTo>
                      <a:pt x="911" y="5185"/>
                    </a:lnTo>
                    <a:lnTo>
                      <a:pt x="909" y="5190"/>
                    </a:lnTo>
                    <a:lnTo>
                      <a:pt x="908" y="5195"/>
                    </a:lnTo>
                    <a:lnTo>
                      <a:pt x="909" y="5198"/>
                    </a:lnTo>
                    <a:lnTo>
                      <a:pt x="913" y="5210"/>
                    </a:lnTo>
                    <a:lnTo>
                      <a:pt x="914" y="5228"/>
                    </a:lnTo>
                    <a:lnTo>
                      <a:pt x="914" y="5240"/>
                    </a:lnTo>
                    <a:lnTo>
                      <a:pt x="913" y="5252"/>
                    </a:lnTo>
                    <a:lnTo>
                      <a:pt x="911" y="5263"/>
                    </a:lnTo>
                    <a:lnTo>
                      <a:pt x="909" y="5273"/>
                    </a:lnTo>
                    <a:lnTo>
                      <a:pt x="903" y="5294"/>
                    </a:lnTo>
                    <a:lnTo>
                      <a:pt x="898" y="5311"/>
                    </a:lnTo>
                    <a:lnTo>
                      <a:pt x="896" y="5320"/>
                    </a:lnTo>
                    <a:lnTo>
                      <a:pt x="896" y="5327"/>
                    </a:lnTo>
                    <a:lnTo>
                      <a:pt x="898" y="5333"/>
                    </a:lnTo>
                    <a:lnTo>
                      <a:pt x="900" y="5339"/>
                    </a:lnTo>
                    <a:lnTo>
                      <a:pt x="901" y="5343"/>
                    </a:lnTo>
                    <a:lnTo>
                      <a:pt x="902" y="5349"/>
                    </a:lnTo>
                    <a:lnTo>
                      <a:pt x="902" y="5354"/>
                    </a:lnTo>
                    <a:lnTo>
                      <a:pt x="900" y="5360"/>
                    </a:lnTo>
                    <a:lnTo>
                      <a:pt x="899" y="5365"/>
                    </a:lnTo>
                    <a:lnTo>
                      <a:pt x="898" y="5370"/>
                    </a:lnTo>
                    <a:lnTo>
                      <a:pt x="900" y="5373"/>
                    </a:lnTo>
                    <a:lnTo>
                      <a:pt x="902" y="5377"/>
                    </a:lnTo>
                    <a:lnTo>
                      <a:pt x="908" y="5381"/>
                    </a:lnTo>
                    <a:lnTo>
                      <a:pt x="915" y="5384"/>
                    </a:lnTo>
                    <a:lnTo>
                      <a:pt x="921" y="5386"/>
                    </a:lnTo>
                    <a:lnTo>
                      <a:pt x="927" y="5390"/>
                    </a:lnTo>
                    <a:lnTo>
                      <a:pt x="934" y="5396"/>
                    </a:lnTo>
                    <a:lnTo>
                      <a:pt x="939" y="5402"/>
                    </a:lnTo>
                    <a:lnTo>
                      <a:pt x="945" y="5408"/>
                    </a:lnTo>
                    <a:lnTo>
                      <a:pt x="950" y="5411"/>
                    </a:lnTo>
                    <a:lnTo>
                      <a:pt x="956" y="5415"/>
                    </a:lnTo>
                    <a:lnTo>
                      <a:pt x="963" y="5415"/>
                    </a:lnTo>
                    <a:lnTo>
                      <a:pt x="969" y="5415"/>
                    </a:lnTo>
                    <a:lnTo>
                      <a:pt x="974" y="5417"/>
                    </a:lnTo>
                    <a:lnTo>
                      <a:pt x="977" y="5421"/>
                    </a:lnTo>
                    <a:lnTo>
                      <a:pt x="981" y="5427"/>
                    </a:lnTo>
                    <a:lnTo>
                      <a:pt x="982" y="5434"/>
                    </a:lnTo>
                    <a:lnTo>
                      <a:pt x="982" y="5441"/>
                    </a:lnTo>
                    <a:lnTo>
                      <a:pt x="983" y="5443"/>
                    </a:lnTo>
                    <a:lnTo>
                      <a:pt x="985" y="5446"/>
                    </a:lnTo>
                    <a:lnTo>
                      <a:pt x="988" y="5448"/>
                    </a:lnTo>
                    <a:lnTo>
                      <a:pt x="993" y="5448"/>
                    </a:lnTo>
                    <a:lnTo>
                      <a:pt x="1000" y="5449"/>
                    </a:lnTo>
                    <a:lnTo>
                      <a:pt x="1006" y="5450"/>
                    </a:lnTo>
                    <a:lnTo>
                      <a:pt x="1013" y="5454"/>
                    </a:lnTo>
                    <a:lnTo>
                      <a:pt x="1019" y="5458"/>
                    </a:lnTo>
                    <a:lnTo>
                      <a:pt x="1024" y="5461"/>
                    </a:lnTo>
                    <a:lnTo>
                      <a:pt x="1027" y="5466"/>
                    </a:lnTo>
                    <a:lnTo>
                      <a:pt x="1031" y="5471"/>
                    </a:lnTo>
                    <a:lnTo>
                      <a:pt x="1033" y="5475"/>
                    </a:lnTo>
                    <a:lnTo>
                      <a:pt x="1034" y="5480"/>
                    </a:lnTo>
                    <a:lnTo>
                      <a:pt x="1037" y="5484"/>
                    </a:lnTo>
                    <a:lnTo>
                      <a:pt x="1039" y="5487"/>
                    </a:lnTo>
                    <a:lnTo>
                      <a:pt x="1041" y="5491"/>
                    </a:lnTo>
                    <a:lnTo>
                      <a:pt x="1047" y="5496"/>
                    </a:lnTo>
                    <a:lnTo>
                      <a:pt x="1054" y="5499"/>
                    </a:lnTo>
                    <a:lnTo>
                      <a:pt x="1057" y="5502"/>
                    </a:lnTo>
                    <a:lnTo>
                      <a:pt x="1060" y="5507"/>
                    </a:lnTo>
                    <a:lnTo>
                      <a:pt x="1063" y="5513"/>
                    </a:lnTo>
                    <a:lnTo>
                      <a:pt x="1065" y="5521"/>
                    </a:lnTo>
                    <a:lnTo>
                      <a:pt x="1067" y="5528"/>
                    </a:lnTo>
                    <a:lnTo>
                      <a:pt x="1071" y="5534"/>
                    </a:lnTo>
                    <a:lnTo>
                      <a:pt x="1075" y="5538"/>
                    </a:lnTo>
                    <a:lnTo>
                      <a:pt x="1078" y="5542"/>
                    </a:lnTo>
                    <a:lnTo>
                      <a:pt x="1088" y="5544"/>
                    </a:lnTo>
                    <a:lnTo>
                      <a:pt x="1098" y="5546"/>
                    </a:lnTo>
                    <a:lnTo>
                      <a:pt x="1103" y="5546"/>
                    </a:lnTo>
                    <a:lnTo>
                      <a:pt x="1107" y="5547"/>
                    </a:lnTo>
                    <a:lnTo>
                      <a:pt x="1111" y="5549"/>
                    </a:lnTo>
                    <a:lnTo>
                      <a:pt x="1114" y="5553"/>
                    </a:lnTo>
                    <a:lnTo>
                      <a:pt x="1117" y="5560"/>
                    </a:lnTo>
                    <a:lnTo>
                      <a:pt x="1121" y="5563"/>
                    </a:lnTo>
                    <a:lnTo>
                      <a:pt x="1125" y="5562"/>
                    </a:lnTo>
                    <a:lnTo>
                      <a:pt x="1129" y="5559"/>
                    </a:lnTo>
                    <a:lnTo>
                      <a:pt x="1134" y="5555"/>
                    </a:lnTo>
                    <a:lnTo>
                      <a:pt x="1139" y="5551"/>
                    </a:lnTo>
                    <a:lnTo>
                      <a:pt x="1145" y="5548"/>
                    </a:lnTo>
                    <a:lnTo>
                      <a:pt x="1151" y="5547"/>
                    </a:lnTo>
                    <a:lnTo>
                      <a:pt x="1155" y="5546"/>
                    </a:lnTo>
                    <a:lnTo>
                      <a:pt x="1161" y="5546"/>
                    </a:lnTo>
                    <a:lnTo>
                      <a:pt x="1166" y="5548"/>
                    </a:lnTo>
                    <a:lnTo>
                      <a:pt x="1171" y="5550"/>
                    </a:lnTo>
                    <a:lnTo>
                      <a:pt x="1180" y="5556"/>
                    </a:lnTo>
                    <a:lnTo>
                      <a:pt x="1191" y="5561"/>
                    </a:lnTo>
                    <a:lnTo>
                      <a:pt x="1204" y="5566"/>
                    </a:lnTo>
                    <a:lnTo>
                      <a:pt x="1217" y="5569"/>
                    </a:lnTo>
                    <a:lnTo>
                      <a:pt x="1245" y="5574"/>
                    </a:lnTo>
                    <a:lnTo>
                      <a:pt x="1268" y="5578"/>
                    </a:lnTo>
                    <a:lnTo>
                      <a:pt x="1285" y="5579"/>
                    </a:lnTo>
                    <a:lnTo>
                      <a:pt x="1295" y="5579"/>
                    </a:lnTo>
                    <a:lnTo>
                      <a:pt x="1298" y="5579"/>
                    </a:lnTo>
                    <a:lnTo>
                      <a:pt x="1302" y="5580"/>
                    </a:lnTo>
                    <a:lnTo>
                      <a:pt x="1305" y="5581"/>
                    </a:lnTo>
                    <a:lnTo>
                      <a:pt x="1310" y="5584"/>
                    </a:lnTo>
                    <a:lnTo>
                      <a:pt x="1318" y="5591"/>
                    </a:lnTo>
                    <a:lnTo>
                      <a:pt x="1327" y="5594"/>
                    </a:lnTo>
                    <a:lnTo>
                      <a:pt x="1330" y="5597"/>
                    </a:lnTo>
                    <a:lnTo>
                      <a:pt x="1335" y="5598"/>
                    </a:lnTo>
                    <a:lnTo>
                      <a:pt x="1341" y="5598"/>
                    </a:lnTo>
                    <a:lnTo>
                      <a:pt x="1347" y="5598"/>
                    </a:lnTo>
                    <a:lnTo>
                      <a:pt x="1359" y="5598"/>
                    </a:lnTo>
                    <a:lnTo>
                      <a:pt x="1368" y="5598"/>
                    </a:lnTo>
                    <a:lnTo>
                      <a:pt x="1377" y="5599"/>
                    </a:lnTo>
                    <a:lnTo>
                      <a:pt x="1387" y="5599"/>
                    </a:lnTo>
                    <a:lnTo>
                      <a:pt x="1393" y="5600"/>
                    </a:lnTo>
                    <a:lnTo>
                      <a:pt x="1399" y="5600"/>
                    </a:lnTo>
                    <a:lnTo>
                      <a:pt x="1404" y="5599"/>
                    </a:lnTo>
                    <a:lnTo>
                      <a:pt x="1409" y="5598"/>
                    </a:lnTo>
                    <a:lnTo>
                      <a:pt x="1413" y="5595"/>
                    </a:lnTo>
                    <a:lnTo>
                      <a:pt x="1417" y="5591"/>
                    </a:lnTo>
                    <a:lnTo>
                      <a:pt x="1421" y="5585"/>
                    </a:lnTo>
                    <a:lnTo>
                      <a:pt x="1424" y="5576"/>
                    </a:lnTo>
                    <a:lnTo>
                      <a:pt x="1430" y="5560"/>
                    </a:lnTo>
                    <a:lnTo>
                      <a:pt x="1436" y="5547"/>
                    </a:lnTo>
                    <a:lnTo>
                      <a:pt x="1438" y="5542"/>
                    </a:lnTo>
                    <a:lnTo>
                      <a:pt x="1443" y="5537"/>
                    </a:lnTo>
                    <a:lnTo>
                      <a:pt x="1447" y="5534"/>
                    </a:lnTo>
                    <a:lnTo>
                      <a:pt x="1453" y="5529"/>
                    </a:lnTo>
                    <a:lnTo>
                      <a:pt x="1456" y="5525"/>
                    </a:lnTo>
                    <a:lnTo>
                      <a:pt x="1460" y="5521"/>
                    </a:lnTo>
                    <a:lnTo>
                      <a:pt x="1462" y="5516"/>
                    </a:lnTo>
                    <a:lnTo>
                      <a:pt x="1465" y="5511"/>
                    </a:lnTo>
                    <a:lnTo>
                      <a:pt x="1467" y="5500"/>
                    </a:lnTo>
                    <a:lnTo>
                      <a:pt x="1469" y="5488"/>
                    </a:lnTo>
                    <a:lnTo>
                      <a:pt x="1470" y="5478"/>
                    </a:lnTo>
                    <a:lnTo>
                      <a:pt x="1473" y="5468"/>
                    </a:lnTo>
                    <a:lnTo>
                      <a:pt x="1475" y="5463"/>
                    </a:lnTo>
                    <a:lnTo>
                      <a:pt x="1478" y="5461"/>
                    </a:lnTo>
                    <a:lnTo>
                      <a:pt x="1480" y="5458"/>
                    </a:lnTo>
                    <a:lnTo>
                      <a:pt x="1484" y="5456"/>
                    </a:lnTo>
                    <a:lnTo>
                      <a:pt x="1491" y="5454"/>
                    </a:lnTo>
                    <a:lnTo>
                      <a:pt x="1498" y="5455"/>
                    </a:lnTo>
                    <a:lnTo>
                      <a:pt x="1504" y="5456"/>
                    </a:lnTo>
                    <a:lnTo>
                      <a:pt x="1510" y="5459"/>
                    </a:lnTo>
                    <a:lnTo>
                      <a:pt x="1514" y="5460"/>
                    </a:lnTo>
                    <a:lnTo>
                      <a:pt x="1518" y="5459"/>
                    </a:lnTo>
                    <a:lnTo>
                      <a:pt x="1520" y="5458"/>
                    </a:lnTo>
                    <a:lnTo>
                      <a:pt x="1522" y="5456"/>
                    </a:lnTo>
                    <a:lnTo>
                      <a:pt x="1522" y="5454"/>
                    </a:lnTo>
                    <a:lnTo>
                      <a:pt x="1523" y="5450"/>
                    </a:lnTo>
                    <a:lnTo>
                      <a:pt x="1524" y="5435"/>
                    </a:lnTo>
                    <a:lnTo>
                      <a:pt x="1528" y="5421"/>
                    </a:lnTo>
                    <a:lnTo>
                      <a:pt x="1531" y="5414"/>
                    </a:lnTo>
                    <a:lnTo>
                      <a:pt x="1535" y="5408"/>
                    </a:lnTo>
                    <a:lnTo>
                      <a:pt x="1541" y="5402"/>
                    </a:lnTo>
                    <a:lnTo>
                      <a:pt x="1547" y="5397"/>
                    </a:lnTo>
                    <a:lnTo>
                      <a:pt x="1563" y="5387"/>
                    </a:lnTo>
                    <a:lnTo>
                      <a:pt x="1582" y="5377"/>
                    </a:lnTo>
                    <a:lnTo>
                      <a:pt x="1602" y="5366"/>
                    </a:lnTo>
                    <a:lnTo>
                      <a:pt x="1621" y="5354"/>
                    </a:lnTo>
                    <a:lnTo>
                      <a:pt x="1639" y="5345"/>
                    </a:lnTo>
                    <a:lnTo>
                      <a:pt x="1651" y="5338"/>
                    </a:lnTo>
                    <a:lnTo>
                      <a:pt x="1655" y="5333"/>
                    </a:lnTo>
                    <a:lnTo>
                      <a:pt x="1657" y="5329"/>
                    </a:lnTo>
                    <a:lnTo>
                      <a:pt x="1657" y="5324"/>
                    </a:lnTo>
                    <a:lnTo>
                      <a:pt x="1656" y="5318"/>
                    </a:lnTo>
                    <a:lnTo>
                      <a:pt x="1654" y="5311"/>
                    </a:lnTo>
                    <a:lnTo>
                      <a:pt x="1652" y="5305"/>
                    </a:lnTo>
                    <a:lnTo>
                      <a:pt x="1652" y="5301"/>
                    </a:lnTo>
                    <a:lnTo>
                      <a:pt x="1654" y="5296"/>
                    </a:lnTo>
                    <a:lnTo>
                      <a:pt x="1655" y="5291"/>
                    </a:lnTo>
                    <a:lnTo>
                      <a:pt x="1658" y="5286"/>
                    </a:lnTo>
                    <a:lnTo>
                      <a:pt x="1663" y="5283"/>
                    </a:lnTo>
                    <a:lnTo>
                      <a:pt x="1669" y="5279"/>
                    </a:lnTo>
                    <a:lnTo>
                      <a:pt x="1681" y="5275"/>
                    </a:lnTo>
                    <a:lnTo>
                      <a:pt x="1692" y="5272"/>
                    </a:lnTo>
                    <a:lnTo>
                      <a:pt x="1702" y="5267"/>
                    </a:lnTo>
                    <a:lnTo>
                      <a:pt x="1717" y="5260"/>
                    </a:lnTo>
                    <a:lnTo>
                      <a:pt x="1725" y="5255"/>
                    </a:lnTo>
                    <a:lnTo>
                      <a:pt x="1733" y="5252"/>
                    </a:lnTo>
                    <a:lnTo>
                      <a:pt x="1739" y="5251"/>
                    </a:lnTo>
                    <a:lnTo>
                      <a:pt x="1745" y="5251"/>
                    </a:lnTo>
                    <a:lnTo>
                      <a:pt x="1750" y="5253"/>
                    </a:lnTo>
                    <a:lnTo>
                      <a:pt x="1753" y="5255"/>
                    </a:lnTo>
                    <a:lnTo>
                      <a:pt x="1756" y="5260"/>
                    </a:lnTo>
                    <a:lnTo>
                      <a:pt x="1756" y="5266"/>
                    </a:lnTo>
                    <a:lnTo>
                      <a:pt x="1756" y="5277"/>
                    </a:lnTo>
                    <a:lnTo>
                      <a:pt x="1756" y="5285"/>
                    </a:lnTo>
                    <a:lnTo>
                      <a:pt x="1756" y="5289"/>
                    </a:lnTo>
                    <a:lnTo>
                      <a:pt x="1758" y="5291"/>
                    </a:lnTo>
                    <a:lnTo>
                      <a:pt x="1761" y="5292"/>
                    </a:lnTo>
                    <a:lnTo>
                      <a:pt x="1765" y="5294"/>
                    </a:lnTo>
                    <a:lnTo>
                      <a:pt x="1774" y="5297"/>
                    </a:lnTo>
                    <a:lnTo>
                      <a:pt x="1783" y="5302"/>
                    </a:lnTo>
                    <a:lnTo>
                      <a:pt x="1791" y="5309"/>
                    </a:lnTo>
                    <a:lnTo>
                      <a:pt x="1800" y="5320"/>
                    </a:lnTo>
                    <a:lnTo>
                      <a:pt x="1807" y="5333"/>
                    </a:lnTo>
                    <a:lnTo>
                      <a:pt x="1815" y="5345"/>
                    </a:lnTo>
                    <a:lnTo>
                      <a:pt x="1819" y="5351"/>
                    </a:lnTo>
                    <a:lnTo>
                      <a:pt x="1824" y="5354"/>
                    </a:lnTo>
                    <a:lnTo>
                      <a:pt x="1827" y="5358"/>
                    </a:lnTo>
                    <a:lnTo>
                      <a:pt x="1833" y="5359"/>
                    </a:lnTo>
                    <a:lnTo>
                      <a:pt x="1843" y="5357"/>
                    </a:lnTo>
                    <a:lnTo>
                      <a:pt x="1852" y="5353"/>
                    </a:lnTo>
                    <a:lnTo>
                      <a:pt x="1857" y="5353"/>
                    </a:lnTo>
                    <a:lnTo>
                      <a:pt x="1862" y="5353"/>
                    </a:lnTo>
                    <a:lnTo>
                      <a:pt x="1868" y="5354"/>
                    </a:lnTo>
                    <a:lnTo>
                      <a:pt x="1875" y="5359"/>
                    </a:lnTo>
                    <a:lnTo>
                      <a:pt x="1888" y="5368"/>
                    </a:lnTo>
                    <a:lnTo>
                      <a:pt x="1901" y="5376"/>
                    </a:lnTo>
                    <a:lnTo>
                      <a:pt x="1906" y="5377"/>
                    </a:lnTo>
                    <a:lnTo>
                      <a:pt x="1910" y="5377"/>
                    </a:lnTo>
                    <a:lnTo>
                      <a:pt x="1914" y="5374"/>
                    </a:lnTo>
                    <a:lnTo>
                      <a:pt x="1917" y="5371"/>
                    </a:lnTo>
                    <a:lnTo>
                      <a:pt x="1919" y="5365"/>
                    </a:lnTo>
                    <a:lnTo>
                      <a:pt x="1920" y="5359"/>
                    </a:lnTo>
                    <a:lnTo>
                      <a:pt x="1920" y="5354"/>
                    </a:lnTo>
                    <a:lnTo>
                      <a:pt x="1920" y="5349"/>
                    </a:lnTo>
                    <a:lnTo>
                      <a:pt x="1920" y="5345"/>
                    </a:lnTo>
                    <a:lnTo>
                      <a:pt x="1921" y="5341"/>
                    </a:lnTo>
                    <a:lnTo>
                      <a:pt x="1922" y="5340"/>
                    </a:lnTo>
                    <a:lnTo>
                      <a:pt x="1925" y="5339"/>
                    </a:lnTo>
                    <a:lnTo>
                      <a:pt x="1928" y="5339"/>
                    </a:lnTo>
                    <a:lnTo>
                      <a:pt x="1933" y="5341"/>
                    </a:lnTo>
                    <a:lnTo>
                      <a:pt x="1936" y="5346"/>
                    </a:lnTo>
                    <a:lnTo>
                      <a:pt x="1941" y="5351"/>
                    </a:lnTo>
                    <a:lnTo>
                      <a:pt x="1951" y="5362"/>
                    </a:lnTo>
                    <a:lnTo>
                      <a:pt x="1960" y="5373"/>
                    </a:lnTo>
                    <a:lnTo>
                      <a:pt x="1966" y="5378"/>
                    </a:lnTo>
                    <a:lnTo>
                      <a:pt x="1972" y="5380"/>
                    </a:lnTo>
                    <a:lnTo>
                      <a:pt x="1978" y="5383"/>
                    </a:lnTo>
                    <a:lnTo>
                      <a:pt x="1985" y="5385"/>
                    </a:lnTo>
                    <a:lnTo>
                      <a:pt x="1998" y="5386"/>
                    </a:lnTo>
                    <a:lnTo>
                      <a:pt x="2011" y="5387"/>
                    </a:lnTo>
                    <a:lnTo>
                      <a:pt x="2024" y="5387"/>
                    </a:lnTo>
                    <a:lnTo>
                      <a:pt x="2039" y="5390"/>
                    </a:lnTo>
                    <a:lnTo>
                      <a:pt x="2045" y="5392"/>
                    </a:lnTo>
                    <a:lnTo>
                      <a:pt x="2051" y="5396"/>
                    </a:lnTo>
                    <a:lnTo>
                      <a:pt x="2054" y="5399"/>
                    </a:lnTo>
                    <a:lnTo>
                      <a:pt x="2057" y="5405"/>
                    </a:lnTo>
                    <a:lnTo>
                      <a:pt x="2060" y="5418"/>
                    </a:lnTo>
                    <a:lnTo>
                      <a:pt x="2064" y="5431"/>
                    </a:lnTo>
                    <a:lnTo>
                      <a:pt x="2066" y="5437"/>
                    </a:lnTo>
                    <a:lnTo>
                      <a:pt x="2068" y="5442"/>
                    </a:lnTo>
                    <a:lnTo>
                      <a:pt x="2072" y="5447"/>
                    </a:lnTo>
                    <a:lnTo>
                      <a:pt x="2076" y="5450"/>
                    </a:lnTo>
                    <a:lnTo>
                      <a:pt x="2082" y="5454"/>
                    </a:lnTo>
                    <a:lnTo>
                      <a:pt x="2089" y="5458"/>
                    </a:lnTo>
                    <a:lnTo>
                      <a:pt x="2096" y="5460"/>
                    </a:lnTo>
                    <a:lnTo>
                      <a:pt x="2105" y="5462"/>
                    </a:lnTo>
                    <a:lnTo>
                      <a:pt x="2124" y="5466"/>
                    </a:lnTo>
                    <a:lnTo>
                      <a:pt x="2142" y="5469"/>
                    </a:lnTo>
                    <a:lnTo>
                      <a:pt x="2159" y="5472"/>
                    </a:lnTo>
                    <a:lnTo>
                      <a:pt x="2173" y="5473"/>
                    </a:lnTo>
                    <a:lnTo>
                      <a:pt x="2179" y="5472"/>
                    </a:lnTo>
                    <a:lnTo>
                      <a:pt x="2185" y="5471"/>
                    </a:lnTo>
                    <a:lnTo>
                      <a:pt x="2191" y="5468"/>
                    </a:lnTo>
                    <a:lnTo>
                      <a:pt x="2197" y="5466"/>
                    </a:lnTo>
                    <a:lnTo>
                      <a:pt x="2206" y="5459"/>
                    </a:lnTo>
                    <a:lnTo>
                      <a:pt x="2215" y="5456"/>
                    </a:lnTo>
                    <a:lnTo>
                      <a:pt x="2222" y="5455"/>
                    </a:lnTo>
                    <a:lnTo>
                      <a:pt x="2230" y="5455"/>
                    </a:lnTo>
                    <a:lnTo>
                      <a:pt x="2238" y="5456"/>
                    </a:lnTo>
                    <a:lnTo>
                      <a:pt x="2246" y="5455"/>
                    </a:lnTo>
                    <a:lnTo>
                      <a:pt x="2248" y="5454"/>
                    </a:lnTo>
                    <a:lnTo>
                      <a:pt x="2250" y="5450"/>
                    </a:lnTo>
                    <a:lnTo>
                      <a:pt x="2253" y="5447"/>
                    </a:lnTo>
                    <a:lnTo>
                      <a:pt x="2256" y="5440"/>
                    </a:lnTo>
                    <a:lnTo>
                      <a:pt x="2261" y="5427"/>
                    </a:lnTo>
                    <a:lnTo>
                      <a:pt x="2268" y="5415"/>
                    </a:lnTo>
                    <a:lnTo>
                      <a:pt x="2273" y="5411"/>
                    </a:lnTo>
                    <a:lnTo>
                      <a:pt x="2279" y="5406"/>
                    </a:lnTo>
                    <a:lnTo>
                      <a:pt x="2285" y="5404"/>
                    </a:lnTo>
                    <a:lnTo>
                      <a:pt x="2293" y="5403"/>
                    </a:lnTo>
                    <a:lnTo>
                      <a:pt x="2314" y="5402"/>
                    </a:lnTo>
                    <a:lnTo>
                      <a:pt x="2339" y="5401"/>
                    </a:lnTo>
                    <a:lnTo>
                      <a:pt x="2350" y="5399"/>
                    </a:lnTo>
                    <a:lnTo>
                      <a:pt x="2361" y="5397"/>
                    </a:lnTo>
                    <a:lnTo>
                      <a:pt x="2364" y="5396"/>
                    </a:lnTo>
                    <a:lnTo>
                      <a:pt x="2369" y="5395"/>
                    </a:lnTo>
                    <a:lnTo>
                      <a:pt x="2372" y="5392"/>
                    </a:lnTo>
                    <a:lnTo>
                      <a:pt x="2374" y="5389"/>
                    </a:lnTo>
                    <a:lnTo>
                      <a:pt x="2379" y="5379"/>
                    </a:lnTo>
                    <a:lnTo>
                      <a:pt x="2385" y="5371"/>
                    </a:lnTo>
                    <a:lnTo>
                      <a:pt x="2388" y="5367"/>
                    </a:lnTo>
                    <a:lnTo>
                      <a:pt x="2393" y="5365"/>
                    </a:lnTo>
                    <a:lnTo>
                      <a:pt x="2399" y="5361"/>
                    </a:lnTo>
                    <a:lnTo>
                      <a:pt x="2407" y="5359"/>
                    </a:lnTo>
                    <a:lnTo>
                      <a:pt x="2417" y="5357"/>
                    </a:lnTo>
                    <a:lnTo>
                      <a:pt x="2425" y="5355"/>
                    </a:lnTo>
                    <a:lnTo>
                      <a:pt x="2435" y="5354"/>
                    </a:lnTo>
                    <a:lnTo>
                      <a:pt x="2443" y="5354"/>
                    </a:lnTo>
                    <a:lnTo>
                      <a:pt x="2451" y="5355"/>
                    </a:lnTo>
                    <a:lnTo>
                      <a:pt x="2460" y="5358"/>
                    </a:lnTo>
                    <a:lnTo>
                      <a:pt x="2468" y="5361"/>
                    </a:lnTo>
                    <a:lnTo>
                      <a:pt x="2475" y="5365"/>
                    </a:lnTo>
                    <a:lnTo>
                      <a:pt x="2487" y="5376"/>
                    </a:lnTo>
                    <a:lnTo>
                      <a:pt x="2496" y="5384"/>
                    </a:lnTo>
                    <a:lnTo>
                      <a:pt x="2500" y="5389"/>
                    </a:lnTo>
                    <a:lnTo>
                      <a:pt x="2504" y="5391"/>
                    </a:lnTo>
                    <a:lnTo>
                      <a:pt x="2508" y="5395"/>
                    </a:lnTo>
                    <a:lnTo>
                      <a:pt x="2513" y="5397"/>
                    </a:lnTo>
                    <a:lnTo>
                      <a:pt x="2518" y="5397"/>
                    </a:lnTo>
                    <a:lnTo>
                      <a:pt x="2523" y="5396"/>
                    </a:lnTo>
                    <a:lnTo>
                      <a:pt x="2527" y="5392"/>
                    </a:lnTo>
                    <a:lnTo>
                      <a:pt x="2532" y="5387"/>
                    </a:lnTo>
                    <a:lnTo>
                      <a:pt x="2538" y="5384"/>
                    </a:lnTo>
                    <a:lnTo>
                      <a:pt x="2543" y="5380"/>
                    </a:lnTo>
                    <a:lnTo>
                      <a:pt x="2546" y="5379"/>
                    </a:lnTo>
                    <a:lnTo>
                      <a:pt x="2549" y="5378"/>
                    </a:lnTo>
                    <a:lnTo>
                      <a:pt x="2552" y="5378"/>
                    </a:lnTo>
                    <a:lnTo>
                      <a:pt x="2556" y="5379"/>
                    </a:lnTo>
                    <a:lnTo>
                      <a:pt x="2562" y="5381"/>
                    </a:lnTo>
                    <a:lnTo>
                      <a:pt x="2569" y="5385"/>
                    </a:lnTo>
                    <a:lnTo>
                      <a:pt x="2575" y="5390"/>
                    </a:lnTo>
                    <a:lnTo>
                      <a:pt x="2580" y="5395"/>
                    </a:lnTo>
                    <a:lnTo>
                      <a:pt x="2584" y="5401"/>
                    </a:lnTo>
                    <a:lnTo>
                      <a:pt x="2589" y="5406"/>
                    </a:lnTo>
                    <a:lnTo>
                      <a:pt x="2591" y="5412"/>
                    </a:lnTo>
                    <a:lnTo>
                      <a:pt x="2591" y="5418"/>
                    </a:lnTo>
                    <a:lnTo>
                      <a:pt x="2591" y="5424"/>
                    </a:lnTo>
                    <a:lnTo>
                      <a:pt x="2589" y="5429"/>
                    </a:lnTo>
                    <a:lnTo>
                      <a:pt x="2587" y="5434"/>
                    </a:lnTo>
                    <a:lnTo>
                      <a:pt x="2582" y="5440"/>
                    </a:lnTo>
                    <a:lnTo>
                      <a:pt x="2575" y="5449"/>
                    </a:lnTo>
                    <a:lnTo>
                      <a:pt x="2570" y="5458"/>
                    </a:lnTo>
                    <a:lnTo>
                      <a:pt x="2570" y="5462"/>
                    </a:lnTo>
                    <a:lnTo>
                      <a:pt x="2571" y="5467"/>
                    </a:lnTo>
                    <a:lnTo>
                      <a:pt x="2572" y="5472"/>
                    </a:lnTo>
                    <a:lnTo>
                      <a:pt x="2575" y="5478"/>
                    </a:lnTo>
                    <a:lnTo>
                      <a:pt x="2582" y="5490"/>
                    </a:lnTo>
                    <a:lnTo>
                      <a:pt x="2590" y="5505"/>
                    </a:lnTo>
                    <a:lnTo>
                      <a:pt x="2600" y="5522"/>
                    </a:lnTo>
                    <a:lnTo>
                      <a:pt x="2608" y="5534"/>
                    </a:lnTo>
                    <a:lnTo>
                      <a:pt x="2613" y="5537"/>
                    </a:lnTo>
                    <a:lnTo>
                      <a:pt x="2618" y="5538"/>
                    </a:lnTo>
                    <a:lnTo>
                      <a:pt x="2620" y="5538"/>
                    </a:lnTo>
                    <a:lnTo>
                      <a:pt x="2622" y="5537"/>
                    </a:lnTo>
                    <a:lnTo>
                      <a:pt x="2625" y="5536"/>
                    </a:lnTo>
                    <a:lnTo>
                      <a:pt x="2628" y="5534"/>
                    </a:lnTo>
                    <a:lnTo>
                      <a:pt x="2631" y="5530"/>
                    </a:lnTo>
                    <a:lnTo>
                      <a:pt x="2634" y="5529"/>
                    </a:lnTo>
                    <a:lnTo>
                      <a:pt x="2637" y="5528"/>
                    </a:lnTo>
                    <a:lnTo>
                      <a:pt x="2640" y="5528"/>
                    </a:lnTo>
                    <a:lnTo>
                      <a:pt x="2649" y="5530"/>
                    </a:lnTo>
                    <a:lnTo>
                      <a:pt x="2656" y="5534"/>
                    </a:lnTo>
                    <a:lnTo>
                      <a:pt x="2663" y="5538"/>
                    </a:lnTo>
                    <a:lnTo>
                      <a:pt x="2670" y="5544"/>
                    </a:lnTo>
                    <a:lnTo>
                      <a:pt x="2676" y="5550"/>
                    </a:lnTo>
                    <a:lnTo>
                      <a:pt x="2681" y="5556"/>
                    </a:lnTo>
                    <a:lnTo>
                      <a:pt x="2685" y="5561"/>
                    </a:lnTo>
                    <a:lnTo>
                      <a:pt x="2689" y="5563"/>
                    </a:lnTo>
                    <a:lnTo>
                      <a:pt x="2693" y="5566"/>
                    </a:lnTo>
                    <a:lnTo>
                      <a:pt x="2696" y="5568"/>
                    </a:lnTo>
                    <a:lnTo>
                      <a:pt x="2703" y="5568"/>
                    </a:lnTo>
                    <a:lnTo>
                      <a:pt x="2712" y="5568"/>
                    </a:lnTo>
                    <a:lnTo>
                      <a:pt x="2720" y="5569"/>
                    </a:lnTo>
                    <a:lnTo>
                      <a:pt x="2726" y="5570"/>
                    </a:lnTo>
                    <a:lnTo>
                      <a:pt x="2731" y="5573"/>
                    </a:lnTo>
                    <a:lnTo>
                      <a:pt x="2738" y="5581"/>
                    </a:lnTo>
                    <a:lnTo>
                      <a:pt x="2741" y="5585"/>
                    </a:lnTo>
                    <a:lnTo>
                      <a:pt x="2745" y="5588"/>
                    </a:lnTo>
                    <a:lnTo>
                      <a:pt x="2750" y="5592"/>
                    </a:lnTo>
                    <a:lnTo>
                      <a:pt x="2756" y="5594"/>
                    </a:lnTo>
                    <a:lnTo>
                      <a:pt x="2767" y="5598"/>
                    </a:lnTo>
                    <a:lnTo>
                      <a:pt x="2782" y="5599"/>
                    </a:lnTo>
                    <a:lnTo>
                      <a:pt x="2796" y="5599"/>
                    </a:lnTo>
                    <a:lnTo>
                      <a:pt x="2809" y="5600"/>
                    </a:lnTo>
                    <a:lnTo>
                      <a:pt x="2820" y="5603"/>
                    </a:lnTo>
                    <a:lnTo>
                      <a:pt x="2829" y="5607"/>
                    </a:lnTo>
                    <a:lnTo>
                      <a:pt x="2838" y="5612"/>
                    </a:lnTo>
                    <a:lnTo>
                      <a:pt x="2848" y="5614"/>
                    </a:lnTo>
                    <a:lnTo>
                      <a:pt x="2853" y="5614"/>
                    </a:lnTo>
                    <a:lnTo>
                      <a:pt x="2859" y="5614"/>
                    </a:lnTo>
                    <a:lnTo>
                      <a:pt x="2864" y="5612"/>
                    </a:lnTo>
                    <a:lnTo>
                      <a:pt x="2870" y="5610"/>
                    </a:lnTo>
                    <a:lnTo>
                      <a:pt x="2879" y="5606"/>
                    </a:lnTo>
                    <a:lnTo>
                      <a:pt x="2886" y="5604"/>
                    </a:lnTo>
                    <a:lnTo>
                      <a:pt x="2895" y="5604"/>
                    </a:lnTo>
                    <a:lnTo>
                      <a:pt x="2905" y="5605"/>
                    </a:lnTo>
                    <a:lnTo>
                      <a:pt x="2916" y="5609"/>
                    </a:lnTo>
                    <a:lnTo>
                      <a:pt x="2922" y="5612"/>
                    </a:lnTo>
                    <a:lnTo>
                      <a:pt x="2924" y="5614"/>
                    </a:lnTo>
                    <a:lnTo>
                      <a:pt x="2926" y="5617"/>
                    </a:lnTo>
                    <a:lnTo>
                      <a:pt x="2926" y="5620"/>
                    </a:lnTo>
                    <a:lnTo>
                      <a:pt x="2926" y="5625"/>
                    </a:lnTo>
                    <a:lnTo>
                      <a:pt x="2926" y="5629"/>
                    </a:lnTo>
                    <a:lnTo>
                      <a:pt x="2927" y="5633"/>
                    </a:lnTo>
                    <a:lnTo>
                      <a:pt x="2928" y="5636"/>
                    </a:lnTo>
                    <a:lnTo>
                      <a:pt x="2929" y="5638"/>
                    </a:lnTo>
                    <a:lnTo>
                      <a:pt x="2933" y="5641"/>
                    </a:lnTo>
                    <a:lnTo>
                      <a:pt x="2937" y="5642"/>
                    </a:lnTo>
                    <a:lnTo>
                      <a:pt x="2943" y="5642"/>
                    </a:lnTo>
                    <a:lnTo>
                      <a:pt x="2952" y="5641"/>
                    </a:lnTo>
                    <a:lnTo>
                      <a:pt x="2972" y="5639"/>
                    </a:lnTo>
                    <a:lnTo>
                      <a:pt x="2992" y="5637"/>
                    </a:lnTo>
                    <a:lnTo>
                      <a:pt x="3013" y="5635"/>
                    </a:lnTo>
                    <a:lnTo>
                      <a:pt x="3031" y="5631"/>
                    </a:lnTo>
                    <a:lnTo>
                      <a:pt x="3037" y="5629"/>
                    </a:lnTo>
                    <a:lnTo>
                      <a:pt x="3042" y="5625"/>
                    </a:lnTo>
                    <a:lnTo>
                      <a:pt x="3044" y="5623"/>
                    </a:lnTo>
                    <a:lnTo>
                      <a:pt x="3046" y="5618"/>
                    </a:lnTo>
                    <a:lnTo>
                      <a:pt x="3046" y="5609"/>
                    </a:lnTo>
                    <a:lnTo>
                      <a:pt x="3048" y="5595"/>
                    </a:lnTo>
                    <a:lnTo>
                      <a:pt x="3050" y="5589"/>
                    </a:lnTo>
                    <a:lnTo>
                      <a:pt x="3054" y="5585"/>
                    </a:lnTo>
                    <a:lnTo>
                      <a:pt x="3060" y="5582"/>
                    </a:lnTo>
                    <a:lnTo>
                      <a:pt x="3067" y="5580"/>
                    </a:lnTo>
                    <a:lnTo>
                      <a:pt x="3081" y="5579"/>
                    </a:lnTo>
                    <a:lnTo>
                      <a:pt x="3097" y="5579"/>
                    </a:lnTo>
                    <a:lnTo>
                      <a:pt x="3112" y="5580"/>
                    </a:lnTo>
                    <a:lnTo>
                      <a:pt x="3129" y="5581"/>
                    </a:lnTo>
                    <a:lnTo>
                      <a:pt x="3149" y="5582"/>
                    </a:lnTo>
                    <a:lnTo>
                      <a:pt x="3173" y="5584"/>
                    </a:lnTo>
                    <a:lnTo>
                      <a:pt x="3195" y="5585"/>
                    </a:lnTo>
                    <a:lnTo>
                      <a:pt x="3211" y="5584"/>
                    </a:lnTo>
                    <a:lnTo>
                      <a:pt x="3218" y="5582"/>
                    </a:lnTo>
                    <a:lnTo>
                      <a:pt x="3225" y="5581"/>
                    </a:lnTo>
                    <a:lnTo>
                      <a:pt x="3232" y="5578"/>
                    </a:lnTo>
                    <a:lnTo>
                      <a:pt x="3241" y="5574"/>
                    </a:lnTo>
                    <a:lnTo>
                      <a:pt x="3251" y="5570"/>
                    </a:lnTo>
                    <a:lnTo>
                      <a:pt x="3263" y="5566"/>
                    </a:lnTo>
                    <a:lnTo>
                      <a:pt x="3270" y="5565"/>
                    </a:lnTo>
                    <a:lnTo>
                      <a:pt x="3276" y="5565"/>
                    </a:lnTo>
                    <a:lnTo>
                      <a:pt x="3283" y="5563"/>
                    </a:lnTo>
                    <a:lnTo>
                      <a:pt x="3289" y="5565"/>
                    </a:lnTo>
                    <a:lnTo>
                      <a:pt x="3300" y="5568"/>
                    </a:lnTo>
                    <a:lnTo>
                      <a:pt x="3309" y="5573"/>
                    </a:lnTo>
                    <a:lnTo>
                      <a:pt x="3314" y="5574"/>
                    </a:lnTo>
                    <a:lnTo>
                      <a:pt x="3318" y="5575"/>
                    </a:lnTo>
                    <a:lnTo>
                      <a:pt x="3323" y="5575"/>
                    </a:lnTo>
                    <a:lnTo>
                      <a:pt x="3327" y="5575"/>
                    </a:lnTo>
                    <a:lnTo>
                      <a:pt x="3345" y="5569"/>
                    </a:lnTo>
                    <a:lnTo>
                      <a:pt x="3362" y="5567"/>
                    </a:lnTo>
                    <a:lnTo>
                      <a:pt x="3369" y="5567"/>
                    </a:lnTo>
                    <a:lnTo>
                      <a:pt x="3376" y="5568"/>
                    </a:lnTo>
                    <a:lnTo>
                      <a:pt x="3382" y="5570"/>
                    </a:lnTo>
                    <a:lnTo>
                      <a:pt x="3387" y="5575"/>
                    </a:lnTo>
                    <a:lnTo>
                      <a:pt x="3396" y="5586"/>
                    </a:lnTo>
                    <a:lnTo>
                      <a:pt x="3405" y="5597"/>
                    </a:lnTo>
                    <a:lnTo>
                      <a:pt x="3408" y="5601"/>
                    </a:lnTo>
                    <a:lnTo>
                      <a:pt x="3413" y="5606"/>
                    </a:lnTo>
                    <a:lnTo>
                      <a:pt x="3419" y="5610"/>
                    </a:lnTo>
                    <a:lnTo>
                      <a:pt x="3425" y="5613"/>
                    </a:lnTo>
                    <a:lnTo>
                      <a:pt x="3431" y="5617"/>
                    </a:lnTo>
                    <a:lnTo>
                      <a:pt x="3437" y="5620"/>
                    </a:lnTo>
                    <a:lnTo>
                      <a:pt x="3441" y="5624"/>
                    </a:lnTo>
                    <a:lnTo>
                      <a:pt x="3446" y="5629"/>
                    </a:lnTo>
                    <a:lnTo>
                      <a:pt x="3455" y="5638"/>
                    </a:lnTo>
                    <a:lnTo>
                      <a:pt x="3464" y="5650"/>
                    </a:lnTo>
                    <a:lnTo>
                      <a:pt x="3466" y="5652"/>
                    </a:lnTo>
                    <a:lnTo>
                      <a:pt x="3470" y="5654"/>
                    </a:lnTo>
                    <a:lnTo>
                      <a:pt x="3472" y="5654"/>
                    </a:lnTo>
                    <a:lnTo>
                      <a:pt x="3475" y="5654"/>
                    </a:lnTo>
                    <a:lnTo>
                      <a:pt x="3479" y="5648"/>
                    </a:lnTo>
                    <a:lnTo>
                      <a:pt x="3485" y="5639"/>
                    </a:lnTo>
                    <a:lnTo>
                      <a:pt x="3489" y="5635"/>
                    </a:lnTo>
                    <a:lnTo>
                      <a:pt x="3494" y="5630"/>
                    </a:lnTo>
                    <a:lnTo>
                      <a:pt x="3500" y="5626"/>
                    </a:lnTo>
                    <a:lnTo>
                      <a:pt x="3506" y="5623"/>
                    </a:lnTo>
                    <a:lnTo>
                      <a:pt x="3514" y="5619"/>
                    </a:lnTo>
                    <a:lnTo>
                      <a:pt x="3522" y="5617"/>
                    </a:lnTo>
                    <a:lnTo>
                      <a:pt x="3531" y="5616"/>
                    </a:lnTo>
                    <a:lnTo>
                      <a:pt x="3540" y="5614"/>
                    </a:lnTo>
                    <a:lnTo>
                      <a:pt x="3564" y="5614"/>
                    </a:lnTo>
                    <a:lnTo>
                      <a:pt x="3590" y="5614"/>
                    </a:lnTo>
                    <a:lnTo>
                      <a:pt x="3603" y="5613"/>
                    </a:lnTo>
                    <a:lnTo>
                      <a:pt x="3616" y="5613"/>
                    </a:lnTo>
                    <a:lnTo>
                      <a:pt x="3628" y="5611"/>
                    </a:lnTo>
                    <a:lnTo>
                      <a:pt x="3638" y="5609"/>
                    </a:lnTo>
                    <a:lnTo>
                      <a:pt x="3647" y="5604"/>
                    </a:lnTo>
                    <a:lnTo>
                      <a:pt x="3655" y="5599"/>
                    </a:lnTo>
                    <a:lnTo>
                      <a:pt x="3664" y="5591"/>
                    </a:lnTo>
                    <a:lnTo>
                      <a:pt x="3671" y="5582"/>
                    </a:lnTo>
                    <a:lnTo>
                      <a:pt x="3678" y="5573"/>
                    </a:lnTo>
                    <a:lnTo>
                      <a:pt x="3684" y="5563"/>
                    </a:lnTo>
                    <a:lnTo>
                      <a:pt x="3690" y="5551"/>
                    </a:lnTo>
                    <a:lnTo>
                      <a:pt x="3695" y="5541"/>
                    </a:lnTo>
                    <a:lnTo>
                      <a:pt x="3703" y="5518"/>
                    </a:lnTo>
                    <a:lnTo>
                      <a:pt x="3710" y="5500"/>
                    </a:lnTo>
                    <a:lnTo>
                      <a:pt x="3714" y="5493"/>
                    </a:lnTo>
                    <a:lnTo>
                      <a:pt x="3718" y="5487"/>
                    </a:lnTo>
                    <a:lnTo>
                      <a:pt x="3724" y="5484"/>
                    </a:lnTo>
                    <a:lnTo>
                      <a:pt x="3731" y="5481"/>
                    </a:lnTo>
                    <a:lnTo>
                      <a:pt x="3739" y="5480"/>
                    </a:lnTo>
                    <a:lnTo>
                      <a:pt x="3746" y="5480"/>
                    </a:lnTo>
                    <a:lnTo>
                      <a:pt x="3752" y="5481"/>
                    </a:lnTo>
                    <a:lnTo>
                      <a:pt x="3758" y="5481"/>
                    </a:lnTo>
                    <a:lnTo>
                      <a:pt x="3762" y="5483"/>
                    </a:lnTo>
                    <a:lnTo>
                      <a:pt x="3767" y="5483"/>
                    </a:lnTo>
                    <a:lnTo>
                      <a:pt x="3772" y="5483"/>
                    </a:lnTo>
                    <a:lnTo>
                      <a:pt x="3777" y="5480"/>
                    </a:lnTo>
                    <a:lnTo>
                      <a:pt x="3785" y="5477"/>
                    </a:lnTo>
                    <a:lnTo>
                      <a:pt x="3792" y="5474"/>
                    </a:lnTo>
                    <a:lnTo>
                      <a:pt x="3794" y="5474"/>
                    </a:lnTo>
                    <a:lnTo>
                      <a:pt x="3797" y="5474"/>
                    </a:lnTo>
                    <a:lnTo>
                      <a:pt x="3800" y="5477"/>
                    </a:lnTo>
                    <a:lnTo>
                      <a:pt x="3803" y="5479"/>
                    </a:lnTo>
                    <a:lnTo>
                      <a:pt x="3806" y="5481"/>
                    </a:lnTo>
                    <a:lnTo>
                      <a:pt x="3810" y="5483"/>
                    </a:lnTo>
                    <a:lnTo>
                      <a:pt x="3812" y="5484"/>
                    </a:lnTo>
                    <a:lnTo>
                      <a:pt x="3816" y="5484"/>
                    </a:lnTo>
                    <a:lnTo>
                      <a:pt x="3822" y="5483"/>
                    </a:lnTo>
                    <a:lnTo>
                      <a:pt x="3827" y="5479"/>
                    </a:lnTo>
                    <a:lnTo>
                      <a:pt x="3830" y="5477"/>
                    </a:lnTo>
                    <a:lnTo>
                      <a:pt x="3834" y="5477"/>
                    </a:lnTo>
                    <a:lnTo>
                      <a:pt x="3840" y="5478"/>
                    </a:lnTo>
                    <a:lnTo>
                      <a:pt x="3844" y="5478"/>
                    </a:lnTo>
                    <a:lnTo>
                      <a:pt x="3856" y="5481"/>
                    </a:lnTo>
                    <a:lnTo>
                      <a:pt x="3866" y="5484"/>
                    </a:lnTo>
                    <a:lnTo>
                      <a:pt x="3874" y="5485"/>
                    </a:lnTo>
                    <a:lnTo>
                      <a:pt x="3882" y="5484"/>
                    </a:lnTo>
                    <a:lnTo>
                      <a:pt x="3887" y="5481"/>
                    </a:lnTo>
                    <a:lnTo>
                      <a:pt x="3892" y="5479"/>
                    </a:lnTo>
                    <a:lnTo>
                      <a:pt x="3897" y="5477"/>
                    </a:lnTo>
                    <a:lnTo>
                      <a:pt x="3903" y="5472"/>
                    </a:lnTo>
                    <a:lnTo>
                      <a:pt x="3909" y="5467"/>
                    </a:lnTo>
                    <a:lnTo>
                      <a:pt x="3916" y="5465"/>
                    </a:lnTo>
                    <a:lnTo>
                      <a:pt x="3923" y="5463"/>
                    </a:lnTo>
                    <a:lnTo>
                      <a:pt x="3930" y="5463"/>
                    </a:lnTo>
                    <a:lnTo>
                      <a:pt x="3937" y="5465"/>
                    </a:lnTo>
                    <a:lnTo>
                      <a:pt x="3944" y="5467"/>
                    </a:lnTo>
                    <a:lnTo>
                      <a:pt x="3950" y="5469"/>
                    </a:lnTo>
                    <a:lnTo>
                      <a:pt x="3956" y="5472"/>
                    </a:lnTo>
                    <a:lnTo>
                      <a:pt x="3964" y="5479"/>
                    </a:lnTo>
                    <a:lnTo>
                      <a:pt x="3973" y="5485"/>
                    </a:lnTo>
                    <a:lnTo>
                      <a:pt x="3978" y="5486"/>
                    </a:lnTo>
                    <a:lnTo>
                      <a:pt x="3982" y="5488"/>
                    </a:lnTo>
                    <a:lnTo>
                      <a:pt x="3989" y="5490"/>
                    </a:lnTo>
                    <a:lnTo>
                      <a:pt x="3998" y="5490"/>
                    </a:lnTo>
                    <a:lnTo>
                      <a:pt x="4016" y="5491"/>
                    </a:lnTo>
                    <a:lnTo>
                      <a:pt x="4030" y="5494"/>
                    </a:lnTo>
                    <a:lnTo>
                      <a:pt x="4036" y="5496"/>
                    </a:lnTo>
                    <a:lnTo>
                      <a:pt x="4041" y="5496"/>
                    </a:lnTo>
                    <a:lnTo>
                      <a:pt x="4044" y="5494"/>
                    </a:lnTo>
                    <a:lnTo>
                      <a:pt x="4045" y="5491"/>
                    </a:lnTo>
                    <a:lnTo>
                      <a:pt x="4048" y="5487"/>
                    </a:lnTo>
                    <a:lnTo>
                      <a:pt x="4050" y="5484"/>
                    </a:lnTo>
                    <a:lnTo>
                      <a:pt x="4054" y="5481"/>
                    </a:lnTo>
                    <a:lnTo>
                      <a:pt x="4058" y="5480"/>
                    </a:lnTo>
                    <a:lnTo>
                      <a:pt x="4068" y="5478"/>
                    </a:lnTo>
                    <a:lnTo>
                      <a:pt x="4079" y="5478"/>
                    </a:lnTo>
                    <a:lnTo>
                      <a:pt x="4090" y="5475"/>
                    </a:lnTo>
                    <a:lnTo>
                      <a:pt x="4107" y="5471"/>
                    </a:lnTo>
                    <a:lnTo>
                      <a:pt x="4123" y="5467"/>
                    </a:lnTo>
                    <a:lnTo>
                      <a:pt x="4137" y="5465"/>
                    </a:lnTo>
                    <a:lnTo>
                      <a:pt x="4143" y="5465"/>
                    </a:lnTo>
                    <a:lnTo>
                      <a:pt x="4148" y="5466"/>
                    </a:lnTo>
                    <a:lnTo>
                      <a:pt x="4152" y="5466"/>
                    </a:lnTo>
                    <a:lnTo>
                      <a:pt x="4156" y="5468"/>
                    </a:lnTo>
                    <a:lnTo>
                      <a:pt x="4158" y="5471"/>
                    </a:lnTo>
                    <a:lnTo>
                      <a:pt x="4161" y="5473"/>
                    </a:lnTo>
                    <a:lnTo>
                      <a:pt x="4162" y="5478"/>
                    </a:lnTo>
                    <a:lnTo>
                      <a:pt x="4163" y="5483"/>
                    </a:lnTo>
                    <a:lnTo>
                      <a:pt x="4164" y="5488"/>
                    </a:lnTo>
                    <a:lnTo>
                      <a:pt x="4165" y="5493"/>
                    </a:lnTo>
                    <a:lnTo>
                      <a:pt x="4167" y="5498"/>
                    </a:lnTo>
                    <a:lnTo>
                      <a:pt x="4169" y="5500"/>
                    </a:lnTo>
                    <a:lnTo>
                      <a:pt x="4171" y="5503"/>
                    </a:lnTo>
                    <a:lnTo>
                      <a:pt x="4176" y="5505"/>
                    </a:lnTo>
                    <a:lnTo>
                      <a:pt x="4181" y="5506"/>
                    </a:lnTo>
                    <a:lnTo>
                      <a:pt x="4187" y="5506"/>
                    </a:lnTo>
                    <a:lnTo>
                      <a:pt x="4201" y="5507"/>
                    </a:lnTo>
                    <a:lnTo>
                      <a:pt x="4214" y="5509"/>
                    </a:lnTo>
                    <a:lnTo>
                      <a:pt x="4227" y="5510"/>
                    </a:lnTo>
                    <a:lnTo>
                      <a:pt x="4239" y="5510"/>
                    </a:lnTo>
                    <a:lnTo>
                      <a:pt x="4249" y="5509"/>
                    </a:lnTo>
                    <a:lnTo>
                      <a:pt x="4257" y="5510"/>
                    </a:lnTo>
                    <a:lnTo>
                      <a:pt x="4262" y="5511"/>
                    </a:lnTo>
                    <a:lnTo>
                      <a:pt x="4265" y="5512"/>
                    </a:lnTo>
                    <a:lnTo>
                      <a:pt x="4269" y="5516"/>
                    </a:lnTo>
                    <a:lnTo>
                      <a:pt x="4274" y="5519"/>
                    </a:lnTo>
                    <a:lnTo>
                      <a:pt x="4277" y="5522"/>
                    </a:lnTo>
                    <a:lnTo>
                      <a:pt x="4282" y="5524"/>
                    </a:lnTo>
                    <a:lnTo>
                      <a:pt x="4287" y="5524"/>
                    </a:lnTo>
                    <a:lnTo>
                      <a:pt x="4293" y="5523"/>
                    </a:lnTo>
                    <a:lnTo>
                      <a:pt x="4302" y="5519"/>
                    </a:lnTo>
                    <a:lnTo>
                      <a:pt x="4310" y="5513"/>
                    </a:lnTo>
                    <a:lnTo>
                      <a:pt x="4318" y="5507"/>
                    </a:lnTo>
                    <a:lnTo>
                      <a:pt x="4326" y="5502"/>
                    </a:lnTo>
                    <a:lnTo>
                      <a:pt x="4331" y="5499"/>
                    </a:lnTo>
                    <a:lnTo>
                      <a:pt x="4335" y="5498"/>
                    </a:lnTo>
                    <a:lnTo>
                      <a:pt x="4341" y="5498"/>
                    </a:lnTo>
                    <a:lnTo>
                      <a:pt x="4347" y="5499"/>
                    </a:lnTo>
                    <a:lnTo>
                      <a:pt x="4360" y="5503"/>
                    </a:lnTo>
                    <a:lnTo>
                      <a:pt x="4375" y="5509"/>
                    </a:lnTo>
                    <a:lnTo>
                      <a:pt x="4382" y="5511"/>
                    </a:lnTo>
                    <a:lnTo>
                      <a:pt x="4390" y="5512"/>
                    </a:lnTo>
                    <a:lnTo>
                      <a:pt x="4398" y="5513"/>
                    </a:lnTo>
                    <a:lnTo>
                      <a:pt x="4408" y="5515"/>
                    </a:lnTo>
                    <a:lnTo>
                      <a:pt x="4427" y="5513"/>
                    </a:lnTo>
                    <a:lnTo>
                      <a:pt x="4448" y="5513"/>
                    </a:lnTo>
                    <a:lnTo>
                      <a:pt x="4458" y="5515"/>
                    </a:lnTo>
                    <a:lnTo>
                      <a:pt x="4469" y="5517"/>
                    </a:lnTo>
                    <a:lnTo>
                      <a:pt x="4477" y="5519"/>
                    </a:lnTo>
                    <a:lnTo>
                      <a:pt x="4486" y="5523"/>
                    </a:lnTo>
                    <a:lnTo>
                      <a:pt x="4503" y="5530"/>
                    </a:lnTo>
                    <a:lnTo>
                      <a:pt x="4518" y="5535"/>
                    </a:lnTo>
                    <a:lnTo>
                      <a:pt x="4524" y="5537"/>
                    </a:lnTo>
                    <a:lnTo>
                      <a:pt x="4530" y="5541"/>
                    </a:lnTo>
                    <a:lnTo>
                      <a:pt x="4534" y="5543"/>
                    </a:lnTo>
                    <a:lnTo>
                      <a:pt x="4537" y="5547"/>
                    </a:lnTo>
                    <a:lnTo>
                      <a:pt x="4540" y="5555"/>
                    </a:lnTo>
                    <a:lnTo>
                      <a:pt x="4543" y="5562"/>
                    </a:lnTo>
                    <a:lnTo>
                      <a:pt x="4545" y="5566"/>
                    </a:lnTo>
                    <a:lnTo>
                      <a:pt x="4547" y="5569"/>
                    </a:lnTo>
                    <a:lnTo>
                      <a:pt x="4552" y="5573"/>
                    </a:lnTo>
                    <a:lnTo>
                      <a:pt x="4556" y="5578"/>
                    </a:lnTo>
                    <a:lnTo>
                      <a:pt x="4566" y="5585"/>
                    </a:lnTo>
                    <a:lnTo>
                      <a:pt x="4572" y="5591"/>
                    </a:lnTo>
                    <a:lnTo>
                      <a:pt x="4575" y="5597"/>
                    </a:lnTo>
                    <a:lnTo>
                      <a:pt x="4578" y="5604"/>
                    </a:lnTo>
                    <a:lnTo>
                      <a:pt x="4579" y="5609"/>
                    </a:lnTo>
                    <a:lnTo>
                      <a:pt x="4581" y="5613"/>
                    </a:lnTo>
                    <a:lnTo>
                      <a:pt x="4584" y="5617"/>
                    </a:lnTo>
                    <a:lnTo>
                      <a:pt x="4587" y="5619"/>
                    </a:lnTo>
                    <a:lnTo>
                      <a:pt x="4592" y="5622"/>
                    </a:lnTo>
                    <a:lnTo>
                      <a:pt x="4596" y="5623"/>
                    </a:lnTo>
                    <a:lnTo>
                      <a:pt x="4600" y="5623"/>
                    </a:lnTo>
                    <a:lnTo>
                      <a:pt x="4606" y="5622"/>
                    </a:lnTo>
                    <a:lnTo>
                      <a:pt x="4611" y="5620"/>
                    </a:lnTo>
                    <a:lnTo>
                      <a:pt x="4616" y="5619"/>
                    </a:lnTo>
                    <a:lnTo>
                      <a:pt x="4622" y="5618"/>
                    </a:lnTo>
                    <a:lnTo>
                      <a:pt x="4628" y="5619"/>
                    </a:lnTo>
                    <a:lnTo>
                      <a:pt x="4639" y="5622"/>
                    </a:lnTo>
                    <a:lnTo>
                      <a:pt x="4650" y="5625"/>
                    </a:lnTo>
                    <a:lnTo>
                      <a:pt x="4663" y="5632"/>
                    </a:lnTo>
                    <a:lnTo>
                      <a:pt x="4674" y="5638"/>
                    </a:lnTo>
                    <a:lnTo>
                      <a:pt x="4682" y="5644"/>
                    </a:lnTo>
                    <a:lnTo>
                      <a:pt x="4693" y="5652"/>
                    </a:lnTo>
                    <a:lnTo>
                      <a:pt x="4702" y="5658"/>
                    </a:lnTo>
                    <a:lnTo>
                      <a:pt x="4709" y="5663"/>
                    </a:lnTo>
                    <a:lnTo>
                      <a:pt x="4712" y="5664"/>
                    </a:lnTo>
                    <a:lnTo>
                      <a:pt x="4716" y="5664"/>
                    </a:lnTo>
                    <a:lnTo>
                      <a:pt x="4719" y="5664"/>
                    </a:lnTo>
                    <a:lnTo>
                      <a:pt x="4722" y="5663"/>
                    </a:lnTo>
                    <a:lnTo>
                      <a:pt x="4725" y="5661"/>
                    </a:lnTo>
                    <a:lnTo>
                      <a:pt x="4730" y="5660"/>
                    </a:lnTo>
                    <a:lnTo>
                      <a:pt x="4734" y="5660"/>
                    </a:lnTo>
                    <a:lnTo>
                      <a:pt x="4738" y="5660"/>
                    </a:lnTo>
                    <a:lnTo>
                      <a:pt x="4743" y="5660"/>
                    </a:lnTo>
                    <a:lnTo>
                      <a:pt x="4748" y="5662"/>
                    </a:lnTo>
                    <a:lnTo>
                      <a:pt x="4751" y="5664"/>
                    </a:lnTo>
                    <a:lnTo>
                      <a:pt x="4754" y="5668"/>
                    </a:lnTo>
                    <a:lnTo>
                      <a:pt x="4757" y="5673"/>
                    </a:lnTo>
                    <a:lnTo>
                      <a:pt x="4761" y="5676"/>
                    </a:lnTo>
                    <a:lnTo>
                      <a:pt x="4767" y="5681"/>
                    </a:lnTo>
                    <a:lnTo>
                      <a:pt x="4773" y="5686"/>
                    </a:lnTo>
                    <a:lnTo>
                      <a:pt x="4787" y="5695"/>
                    </a:lnTo>
                    <a:lnTo>
                      <a:pt x="4799" y="5706"/>
                    </a:lnTo>
                    <a:lnTo>
                      <a:pt x="4812" y="5719"/>
                    </a:lnTo>
                    <a:lnTo>
                      <a:pt x="4826" y="5732"/>
                    </a:lnTo>
                    <a:lnTo>
                      <a:pt x="4843" y="5744"/>
                    </a:lnTo>
                    <a:lnTo>
                      <a:pt x="4857" y="5756"/>
                    </a:lnTo>
                    <a:lnTo>
                      <a:pt x="4874" y="5765"/>
                    </a:lnTo>
                    <a:lnTo>
                      <a:pt x="4892" y="5774"/>
                    </a:lnTo>
                    <a:lnTo>
                      <a:pt x="4908" y="5780"/>
                    </a:lnTo>
                    <a:lnTo>
                      <a:pt x="4924" y="5782"/>
                    </a:lnTo>
                    <a:lnTo>
                      <a:pt x="4936" y="5783"/>
                    </a:lnTo>
                    <a:lnTo>
                      <a:pt x="4944" y="5783"/>
                    </a:lnTo>
                    <a:lnTo>
                      <a:pt x="4951" y="5784"/>
                    </a:lnTo>
                    <a:lnTo>
                      <a:pt x="4958" y="5788"/>
                    </a:lnTo>
                    <a:lnTo>
                      <a:pt x="4963" y="5790"/>
                    </a:lnTo>
                    <a:lnTo>
                      <a:pt x="4967" y="5790"/>
                    </a:lnTo>
                    <a:lnTo>
                      <a:pt x="4971" y="5790"/>
                    </a:lnTo>
                    <a:lnTo>
                      <a:pt x="4975" y="5788"/>
                    </a:lnTo>
                    <a:lnTo>
                      <a:pt x="4978" y="5786"/>
                    </a:lnTo>
                    <a:lnTo>
                      <a:pt x="4982" y="5783"/>
                    </a:lnTo>
                    <a:lnTo>
                      <a:pt x="4986" y="5778"/>
                    </a:lnTo>
                    <a:lnTo>
                      <a:pt x="4989" y="5775"/>
                    </a:lnTo>
                    <a:lnTo>
                      <a:pt x="4994" y="5762"/>
                    </a:lnTo>
                    <a:lnTo>
                      <a:pt x="5000" y="5744"/>
                    </a:lnTo>
                    <a:lnTo>
                      <a:pt x="5005" y="5727"/>
                    </a:lnTo>
                    <a:lnTo>
                      <a:pt x="5007" y="5714"/>
                    </a:lnTo>
                    <a:lnTo>
                      <a:pt x="5008" y="5711"/>
                    </a:lnTo>
                    <a:lnTo>
                      <a:pt x="5011" y="5708"/>
                    </a:lnTo>
                    <a:lnTo>
                      <a:pt x="5013" y="5708"/>
                    </a:lnTo>
                    <a:lnTo>
                      <a:pt x="5015" y="5708"/>
                    </a:lnTo>
                    <a:lnTo>
                      <a:pt x="5022" y="5713"/>
                    </a:lnTo>
                    <a:lnTo>
                      <a:pt x="5031" y="5720"/>
                    </a:lnTo>
                    <a:lnTo>
                      <a:pt x="5040" y="5732"/>
                    </a:lnTo>
                    <a:lnTo>
                      <a:pt x="5050" y="5748"/>
                    </a:lnTo>
                    <a:lnTo>
                      <a:pt x="5058" y="5763"/>
                    </a:lnTo>
                    <a:lnTo>
                      <a:pt x="5064" y="5773"/>
                    </a:lnTo>
                    <a:lnTo>
                      <a:pt x="5069" y="5774"/>
                    </a:lnTo>
                    <a:lnTo>
                      <a:pt x="5076" y="5775"/>
                    </a:lnTo>
                    <a:lnTo>
                      <a:pt x="5083" y="5775"/>
                    </a:lnTo>
                    <a:lnTo>
                      <a:pt x="5089" y="5775"/>
                    </a:lnTo>
                    <a:lnTo>
                      <a:pt x="5096" y="5777"/>
                    </a:lnTo>
                    <a:lnTo>
                      <a:pt x="5107" y="5782"/>
                    </a:lnTo>
                    <a:lnTo>
                      <a:pt x="5119" y="5788"/>
                    </a:lnTo>
                    <a:lnTo>
                      <a:pt x="5127" y="5793"/>
                    </a:lnTo>
                    <a:lnTo>
                      <a:pt x="5140" y="5795"/>
                    </a:lnTo>
                    <a:lnTo>
                      <a:pt x="5153" y="5796"/>
                    </a:lnTo>
                    <a:lnTo>
                      <a:pt x="5166" y="5796"/>
                    </a:lnTo>
                    <a:lnTo>
                      <a:pt x="5177" y="5796"/>
                    </a:lnTo>
                    <a:lnTo>
                      <a:pt x="5187" y="5797"/>
                    </a:lnTo>
                    <a:lnTo>
                      <a:pt x="5198" y="5802"/>
                    </a:lnTo>
                    <a:lnTo>
                      <a:pt x="5211" y="5808"/>
                    </a:lnTo>
                    <a:lnTo>
                      <a:pt x="5222" y="5817"/>
                    </a:lnTo>
                    <a:lnTo>
                      <a:pt x="5233" y="5824"/>
                    </a:lnTo>
                    <a:lnTo>
                      <a:pt x="5241" y="5832"/>
                    </a:lnTo>
                    <a:lnTo>
                      <a:pt x="5248" y="5840"/>
                    </a:lnTo>
                    <a:lnTo>
                      <a:pt x="5255" y="5850"/>
                    </a:lnTo>
                    <a:lnTo>
                      <a:pt x="5261" y="5858"/>
                    </a:lnTo>
                    <a:lnTo>
                      <a:pt x="5270" y="5865"/>
                    </a:lnTo>
                    <a:lnTo>
                      <a:pt x="5273" y="5869"/>
                    </a:lnTo>
                    <a:lnTo>
                      <a:pt x="5278" y="5871"/>
                    </a:lnTo>
                    <a:lnTo>
                      <a:pt x="5283" y="5872"/>
                    </a:lnTo>
                    <a:lnTo>
                      <a:pt x="5288" y="5874"/>
                    </a:lnTo>
                    <a:lnTo>
                      <a:pt x="5298" y="5874"/>
                    </a:lnTo>
                    <a:lnTo>
                      <a:pt x="5308" y="5872"/>
                    </a:lnTo>
                    <a:lnTo>
                      <a:pt x="5311" y="5870"/>
                    </a:lnTo>
                    <a:lnTo>
                      <a:pt x="5315" y="5869"/>
                    </a:lnTo>
                    <a:lnTo>
                      <a:pt x="5318" y="5866"/>
                    </a:lnTo>
                    <a:lnTo>
                      <a:pt x="5321" y="5863"/>
                    </a:lnTo>
                    <a:lnTo>
                      <a:pt x="5324" y="5860"/>
                    </a:lnTo>
                    <a:lnTo>
                      <a:pt x="5327" y="5858"/>
                    </a:lnTo>
                    <a:lnTo>
                      <a:pt x="5330" y="5856"/>
                    </a:lnTo>
                    <a:lnTo>
                      <a:pt x="5334" y="5855"/>
                    </a:lnTo>
                    <a:lnTo>
                      <a:pt x="5342" y="5853"/>
                    </a:lnTo>
                    <a:lnTo>
                      <a:pt x="5352" y="5855"/>
                    </a:lnTo>
                    <a:lnTo>
                      <a:pt x="5357" y="5856"/>
                    </a:lnTo>
                    <a:lnTo>
                      <a:pt x="5361" y="5856"/>
                    </a:lnTo>
                    <a:lnTo>
                      <a:pt x="5365" y="5855"/>
                    </a:lnTo>
                    <a:lnTo>
                      <a:pt x="5368" y="5853"/>
                    </a:lnTo>
                    <a:lnTo>
                      <a:pt x="5372" y="5851"/>
                    </a:lnTo>
                    <a:lnTo>
                      <a:pt x="5374" y="5847"/>
                    </a:lnTo>
                    <a:lnTo>
                      <a:pt x="5377" y="5844"/>
                    </a:lnTo>
                    <a:lnTo>
                      <a:pt x="5378" y="5838"/>
                    </a:lnTo>
                    <a:lnTo>
                      <a:pt x="5379" y="5826"/>
                    </a:lnTo>
                    <a:lnTo>
                      <a:pt x="5379" y="5815"/>
                    </a:lnTo>
                    <a:lnTo>
                      <a:pt x="5378" y="5809"/>
                    </a:lnTo>
                    <a:lnTo>
                      <a:pt x="5377" y="5805"/>
                    </a:lnTo>
                    <a:lnTo>
                      <a:pt x="5374" y="5801"/>
                    </a:lnTo>
                    <a:lnTo>
                      <a:pt x="5373" y="5799"/>
                    </a:lnTo>
                    <a:lnTo>
                      <a:pt x="5368" y="5793"/>
                    </a:lnTo>
                    <a:lnTo>
                      <a:pt x="5367" y="5788"/>
                    </a:lnTo>
                    <a:lnTo>
                      <a:pt x="5367" y="5786"/>
                    </a:lnTo>
                    <a:lnTo>
                      <a:pt x="5368" y="5783"/>
                    </a:lnTo>
                    <a:lnTo>
                      <a:pt x="5370" y="5781"/>
                    </a:lnTo>
                    <a:lnTo>
                      <a:pt x="5372" y="5778"/>
                    </a:lnTo>
                    <a:lnTo>
                      <a:pt x="5377" y="5775"/>
                    </a:lnTo>
                    <a:lnTo>
                      <a:pt x="5380" y="5771"/>
                    </a:lnTo>
                    <a:lnTo>
                      <a:pt x="5380" y="5770"/>
                    </a:lnTo>
                    <a:lnTo>
                      <a:pt x="5379" y="5769"/>
                    </a:lnTo>
                    <a:lnTo>
                      <a:pt x="5378" y="5769"/>
                    </a:lnTo>
                    <a:lnTo>
                      <a:pt x="5374" y="5769"/>
                    </a:lnTo>
                    <a:lnTo>
                      <a:pt x="5372" y="5768"/>
                    </a:lnTo>
                    <a:lnTo>
                      <a:pt x="5368" y="5767"/>
                    </a:lnTo>
                    <a:lnTo>
                      <a:pt x="5366" y="5765"/>
                    </a:lnTo>
                    <a:lnTo>
                      <a:pt x="5364" y="5763"/>
                    </a:lnTo>
                    <a:lnTo>
                      <a:pt x="5362" y="5761"/>
                    </a:lnTo>
                    <a:lnTo>
                      <a:pt x="5361" y="5756"/>
                    </a:lnTo>
                    <a:lnTo>
                      <a:pt x="5361" y="5751"/>
                    </a:lnTo>
                    <a:lnTo>
                      <a:pt x="5362" y="5745"/>
                    </a:lnTo>
                    <a:lnTo>
                      <a:pt x="5366" y="5733"/>
                    </a:lnTo>
                    <a:lnTo>
                      <a:pt x="5370" y="5721"/>
                    </a:lnTo>
                    <a:lnTo>
                      <a:pt x="5372" y="5712"/>
                    </a:lnTo>
                    <a:lnTo>
                      <a:pt x="5373" y="5700"/>
                    </a:lnTo>
                    <a:lnTo>
                      <a:pt x="5373" y="5688"/>
                    </a:lnTo>
                    <a:lnTo>
                      <a:pt x="5372" y="5676"/>
                    </a:lnTo>
                    <a:lnTo>
                      <a:pt x="5371" y="5672"/>
                    </a:lnTo>
                    <a:lnTo>
                      <a:pt x="5368" y="5667"/>
                    </a:lnTo>
                    <a:lnTo>
                      <a:pt x="5364" y="5663"/>
                    </a:lnTo>
                    <a:lnTo>
                      <a:pt x="5357" y="5661"/>
                    </a:lnTo>
                    <a:lnTo>
                      <a:pt x="5342" y="5658"/>
                    </a:lnTo>
                    <a:lnTo>
                      <a:pt x="5330" y="5657"/>
                    </a:lnTo>
                    <a:lnTo>
                      <a:pt x="5326" y="5656"/>
                    </a:lnTo>
                    <a:lnTo>
                      <a:pt x="5322" y="5655"/>
                    </a:lnTo>
                    <a:lnTo>
                      <a:pt x="5320" y="5652"/>
                    </a:lnTo>
                    <a:lnTo>
                      <a:pt x="5318" y="5650"/>
                    </a:lnTo>
                    <a:lnTo>
                      <a:pt x="5317" y="5644"/>
                    </a:lnTo>
                    <a:lnTo>
                      <a:pt x="5316" y="5641"/>
                    </a:lnTo>
                    <a:lnTo>
                      <a:pt x="5313" y="5639"/>
                    </a:lnTo>
                    <a:lnTo>
                      <a:pt x="5308" y="5638"/>
                    </a:lnTo>
                    <a:lnTo>
                      <a:pt x="5301" y="5638"/>
                    </a:lnTo>
                    <a:lnTo>
                      <a:pt x="5295" y="5636"/>
                    </a:lnTo>
                    <a:lnTo>
                      <a:pt x="5291" y="5633"/>
                    </a:lnTo>
                    <a:lnTo>
                      <a:pt x="5289" y="5630"/>
                    </a:lnTo>
                    <a:lnTo>
                      <a:pt x="5286" y="5626"/>
                    </a:lnTo>
                    <a:lnTo>
                      <a:pt x="5285" y="5620"/>
                    </a:lnTo>
                    <a:lnTo>
                      <a:pt x="5283" y="5607"/>
                    </a:lnTo>
                    <a:lnTo>
                      <a:pt x="5284" y="5593"/>
                    </a:lnTo>
                    <a:lnTo>
                      <a:pt x="5285" y="5587"/>
                    </a:lnTo>
                    <a:lnTo>
                      <a:pt x="5286" y="5582"/>
                    </a:lnTo>
                    <a:lnTo>
                      <a:pt x="5288" y="5578"/>
                    </a:lnTo>
                    <a:lnTo>
                      <a:pt x="5290" y="5575"/>
                    </a:lnTo>
                    <a:lnTo>
                      <a:pt x="5294" y="5570"/>
                    </a:lnTo>
                    <a:lnTo>
                      <a:pt x="5296" y="5566"/>
                    </a:lnTo>
                    <a:lnTo>
                      <a:pt x="5295" y="5561"/>
                    </a:lnTo>
                    <a:lnTo>
                      <a:pt x="5294" y="5554"/>
                    </a:lnTo>
                    <a:lnTo>
                      <a:pt x="5292" y="5551"/>
                    </a:lnTo>
                    <a:lnTo>
                      <a:pt x="5291" y="5548"/>
                    </a:lnTo>
                    <a:lnTo>
                      <a:pt x="5291" y="5544"/>
                    </a:lnTo>
                    <a:lnTo>
                      <a:pt x="5291" y="5541"/>
                    </a:lnTo>
                    <a:lnTo>
                      <a:pt x="5294" y="5538"/>
                    </a:lnTo>
                    <a:lnTo>
                      <a:pt x="5296" y="5535"/>
                    </a:lnTo>
                    <a:lnTo>
                      <a:pt x="5298" y="5531"/>
                    </a:lnTo>
                    <a:lnTo>
                      <a:pt x="5303" y="5528"/>
                    </a:lnTo>
                    <a:lnTo>
                      <a:pt x="5315" y="5518"/>
                    </a:lnTo>
                    <a:lnTo>
                      <a:pt x="5329" y="5507"/>
                    </a:lnTo>
                    <a:lnTo>
                      <a:pt x="5336" y="5504"/>
                    </a:lnTo>
                    <a:lnTo>
                      <a:pt x="5345" y="5499"/>
                    </a:lnTo>
                    <a:lnTo>
                      <a:pt x="5352" y="5498"/>
                    </a:lnTo>
                    <a:lnTo>
                      <a:pt x="5359" y="5497"/>
                    </a:lnTo>
                    <a:lnTo>
                      <a:pt x="5374" y="5499"/>
                    </a:lnTo>
                    <a:lnTo>
                      <a:pt x="5393" y="5499"/>
                    </a:lnTo>
                    <a:lnTo>
                      <a:pt x="5402" y="5499"/>
                    </a:lnTo>
                    <a:lnTo>
                      <a:pt x="5411" y="5497"/>
                    </a:lnTo>
                    <a:lnTo>
                      <a:pt x="5418" y="5494"/>
                    </a:lnTo>
                    <a:lnTo>
                      <a:pt x="5425" y="5491"/>
                    </a:lnTo>
                    <a:lnTo>
                      <a:pt x="5436" y="5480"/>
                    </a:lnTo>
                    <a:lnTo>
                      <a:pt x="5444" y="5472"/>
                    </a:lnTo>
                    <a:lnTo>
                      <a:pt x="5448" y="5468"/>
                    </a:lnTo>
                    <a:lnTo>
                      <a:pt x="5453" y="5466"/>
                    </a:lnTo>
                    <a:lnTo>
                      <a:pt x="5459" y="5465"/>
                    </a:lnTo>
                    <a:lnTo>
                      <a:pt x="5466" y="5466"/>
                    </a:lnTo>
                    <a:lnTo>
                      <a:pt x="5480" y="5468"/>
                    </a:lnTo>
                    <a:lnTo>
                      <a:pt x="5492" y="5471"/>
                    </a:lnTo>
                    <a:lnTo>
                      <a:pt x="5497" y="5471"/>
                    </a:lnTo>
                    <a:lnTo>
                      <a:pt x="5502" y="5469"/>
                    </a:lnTo>
                    <a:lnTo>
                      <a:pt x="5506" y="5468"/>
                    </a:lnTo>
                    <a:lnTo>
                      <a:pt x="5510" y="5465"/>
                    </a:lnTo>
                    <a:lnTo>
                      <a:pt x="5512" y="5460"/>
                    </a:lnTo>
                    <a:lnTo>
                      <a:pt x="5515" y="5454"/>
                    </a:lnTo>
                    <a:lnTo>
                      <a:pt x="5515" y="5447"/>
                    </a:lnTo>
                    <a:lnTo>
                      <a:pt x="5513" y="5440"/>
                    </a:lnTo>
                    <a:lnTo>
                      <a:pt x="5511" y="5424"/>
                    </a:lnTo>
                    <a:lnTo>
                      <a:pt x="5506" y="5414"/>
                    </a:lnTo>
                    <a:lnTo>
                      <a:pt x="5502" y="5404"/>
                    </a:lnTo>
                    <a:lnTo>
                      <a:pt x="5494" y="5392"/>
                    </a:lnTo>
                    <a:lnTo>
                      <a:pt x="5487" y="5379"/>
                    </a:lnTo>
                    <a:lnTo>
                      <a:pt x="5483" y="5367"/>
                    </a:lnTo>
                    <a:lnTo>
                      <a:pt x="5478" y="5352"/>
                    </a:lnTo>
                    <a:lnTo>
                      <a:pt x="5475" y="5332"/>
                    </a:lnTo>
                    <a:lnTo>
                      <a:pt x="5473" y="5311"/>
                    </a:lnTo>
                    <a:lnTo>
                      <a:pt x="5471" y="5296"/>
                    </a:lnTo>
                    <a:lnTo>
                      <a:pt x="5468" y="5283"/>
                    </a:lnTo>
                    <a:lnTo>
                      <a:pt x="5463" y="5272"/>
                    </a:lnTo>
                    <a:lnTo>
                      <a:pt x="5460" y="5267"/>
                    </a:lnTo>
                    <a:lnTo>
                      <a:pt x="5456" y="5264"/>
                    </a:lnTo>
                    <a:lnTo>
                      <a:pt x="5453" y="5260"/>
                    </a:lnTo>
                    <a:lnTo>
                      <a:pt x="5448" y="5258"/>
                    </a:lnTo>
                    <a:lnTo>
                      <a:pt x="5437" y="5254"/>
                    </a:lnTo>
                    <a:lnTo>
                      <a:pt x="5425" y="5248"/>
                    </a:lnTo>
                    <a:lnTo>
                      <a:pt x="5421" y="5245"/>
                    </a:lnTo>
                    <a:lnTo>
                      <a:pt x="5415" y="5241"/>
                    </a:lnTo>
                    <a:lnTo>
                      <a:pt x="5411" y="5235"/>
                    </a:lnTo>
                    <a:lnTo>
                      <a:pt x="5408" y="5228"/>
                    </a:lnTo>
                    <a:lnTo>
                      <a:pt x="5403" y="5213"/>
                    </a:lnTo>
                    <a:lnTo>
                      <a:pt x="5400" y="5198"/>
                    </a:lnTo>
                    <a:lnTo>
                      <a:pt x="5398" y="5191"/>
                    </a:lnTo>
                    <a:lnTo>
                      <a:pt x="5396" y="5184"/>
                    </a:lnTo>
                    <a:lnTo>
                      <a:pt x="5391" y="5177"/>
                    </a:lnTo>
                    <a:lnTo>
                      <a:pt x="5384" y="5169"/>
                    </a:lnTo>
                    <a:lnTo>
                      <a:pt x="5365" y="5153"/>
                    </a:lnTo>
                    <a:lnTo>
                      <a:pt x="5342" y="5139"/>
                    </a:lnTo>
                    <a:lnTo>
                      <a:pt x="5322" y="5126"/>
                    </a:lnTo>
                    <a:lnTo>
                      <a:pt x="5305" y="5115"/>
                    </a:lnTo>
                    <a:lnTo>
                      <a:pt x="5298" y="5110"/>
                    </a:lnTo>
                    <a:lnTo>
                      <a:pt x="5292" y="5106"/>
                    </a:lnTo>
                    <a:lnTo>
                      <a:pt x="5286" y="5100"/>
                    </a:lnTo>
                    <a:lnTo>
                      <a:pt x="5282" y="5094"/>
                    </a:lnTo>
                    <a:lnTo>
                      <a:pt x="5277" y="5088"/>
                    </a:lnTo>
                    <a:lnTo>
                      <a:pt x="5273" y="5081"/>
                    </a:lnTo>
                    <a:lnTo>
                      <a:pt x="5271" y="5074"/>
                    </a:lnTo>
                    <a:lnTo>
                      <a:pt x="5271" y="5067"/>
                    </a:lnTo>
                    <a:lnTo>
                      <a:pt x="5271" y="5051"/>
                    </a:lnTo>
                    <a:lnTo>
                      <a:pt x="5272" y="5038"/>
                    </a:lnTo>
                    <a:lnTo>
                      <a:pt x="5274" y="5032"/>
                    </a:lnTo>
                    <a:lnTo>
                      <a:pt x="5277" y="5027"/>
                    </a:lnTo>
                    <a:lnTo>
                      <a:pt x="5280" y="5025"/>
                    </a:lnTo>
                    <a:lnTo>
                      <a:pt x="5285" y="5023"/>
                    </a:lnTo>
                    <a:lnTo>
                      <a:pt x="5296" y="5020"/>
                    </a:lnTo>
                    <a:lnTo>
                      <a:pt x="5305" y="5017"/>
                    </a:lnTo>
                    <a:lnTo>
                      <a:pt x="5309" y="5015"/>
                    </a:lnTo>
                    <a:lnTo>
                      <a:pt x="5311" y="5012"/>
                    </a:lnTo>
                    <a:lnTo>
                      <a:pt x="5314" y="5008"/>
                    </a:lnTo>
                    <a:lnTo>
                      <a:pt x="5314" y="5004"/>
                    </a:lnTo>
                    <a:lnTo>
                      <a:pt x="5313" y="4990"/>
                    </a:lnTo>
                    <a:lnTo>
                      <a:pt x="5307" y="4974"/>
                    </a:lnTo>
                    <a:lnTo>
                      <a:pt x="5301" y="4958"/>
                    </a:lnTo>
                    <a:lnTo>
                      <a:pt x="5294" y="4948"/>
                    </a:lnTo>
                    <a:lnTo>
                      <a:pt x="5283" y="4932"/>
                    </a:lnTo>
                    <a:lnTo>
                      <a:pt x="5267" y="4910"/>
                    </a:lnTo>
                    <a:lnTo>
                      <a:pt x="5251" y="4886"/>
                    </a:lnTo>
                    <a:lnTo>
                      <a:pt x="5239" y="4868"/>
                    </a:lnTo>
                    <a:lnTo>
                      <a:pt x="5232" y="4854"/>
                    </a:lnTo>
                    <a:lnTo>
                      <a:pt x="5227" y="4842"/>
                    </a:lnTo>
                    <a:lnTo>
                      <a:pt x="5226" y="4831"/>
                    </a:lnTo>
                    <a:lnTo>
                      <a:pt x="5226" y="4823"/>
                    </a:lnTo>
                    <a:lnTo>
                      <a:pt x="5229" y="4816"/>
                    </a:lnTo>
                    <a:lnTo>
                      <a:pt x="5233" y="4810"/>
                    </a:lnTo>
                    <a:lnTo>
                      <a:pt x="5239" y="4805"/>
                    </a:lnTo>
                    <a:lnTo>
                      <a:pt x="5246" y="4801"/>
                    </a:lnTo>
                    <a:lnTo>
                      <a:pt x="5253" y="4799"/>
                    </a:lnTo>
                    <a:lnTo>
                      <a:pt x="5263" y="4797"/>
                    </a:lnTo>
                    <a:lnTo>
                      <a:pt x="5271" y="4796"/>
                    </a:lnTo>
                    <a:lnTo>
                      <a:pt x="5280" y="4794"/>
                    </a:lnTo>
                    <a:lnTo>
                      <a:pt x="5297" y="4793"/>
                    </a:lnTo>
                    <a:lnTo>
                      <a:pt x="5311" y="4792"/>
                    </a:lnTo>
                    <a:lnTo>
                      <a:pt x="5327" y="4790"/>
                    </a:lnTo>
                    <a:lnTo>
                      <a:pt x="5343" y="4784"/>
                    </a:lnTo>
                    <a:lnTo>
                      <a:pt x="5361" y="4776"/>
                    </a:lnTo>
                    <a:lnTo>
                      <a:pt x="5383" y="4765"/>
                    </a:lnTo>
                    <a:lnTo>
                      <a:pt x="5404" y="4753"/>
                    </a:lnTo>
                    <a:lnTo>
                      <a:pt x="5423" y="4743"/>
                    </a:lnTo>
                    <a:lnTo>
                      <a:pt x="5433" y="4740"/>
                    </a:lnTo>
                    <a:lnTo>
                      <a:pt x="5442" y="4737"/>
                    </a:lnTo>
                    <a:lnTo>
                      <a:pt x="5452" y="4736"/>
                    </a:lnTo>
                    <a:lnTo>
                      <a:pt x="5460" y="4736"/>
                    </a:lnTo>
                    <a:lnTo>
                      <a:pt x="5480" y="4738"/>
                    </a:lnTo>
                    <a:lnTo>
                      <a:pt x="5504" y="4740"/>
                    </a:lnTo>
                    <a:lnTo>
                      <a:pt x="5529" y="4741"/>
                    </a:lnTo>
                    <a:lnTo>
                      <a:pt x="5553" y="4740"/>
                    </a:lnTo>
                    <a:lnTo>
                      <a:pt x="5579" y="4738"/>
                    </a:lnTo>
                    <a:lnTo>
                      <a:pt x="5605" y="4737"/>
                    </a:lnTo>
                    <a:lnTo>
                      <a:pt x="5626" y="4736"/>
                    </a:lnTo>
                    <a:lnTo>
                      <a:pt x="5641" y="4734"/>
                    </a:lnTo>
                    <a:lnTo>
                      <a:pt x="5654" y="4730"/>
                    </a:lnTo>
                    <a:lnTo>
                      <a:pt x="5673" y="4723"/>
                    </a:lnTo>
                    <a:lnTo>
                      <a:pt x="5685" y="4718"/>
                    </a:lnTo>
                    <a:lnTo>
                      <a:pt x="5695" y="4715"/>
                    </a:lnTo>
                    <a:lnTo>
                      <a:pt x="5707" y="4712"/>
                    </a:lnTo>
                    <a:lnTo>
                      <a:pt x="5718" y="4710"/>
                    </a:lnTo>
                    <a:lnTo>
                      <a:pt x="5730" y="4710"/>
                    </a:lnTo>
                    <a:lnTo>
                      <a:pt x="5740" y="4710"/>
                    </a:lnTo>
                    <a:lnTo>
                      <a:pt x="5751" y="4710"/>
                    </a:lnTo>
                    <a:lnTo>
                      <a:pt x="5762" y="4711"/>
                    </a:lnTo>
                    <a:lnTo>
                      <a:pt x="5781" y="4715"/>
                    </a:lnTo>
                    <a:lnTo>
                      <a:pt x="5798" y="4717"/>
                    </a:lnTo>
                    <a:lnTo>
                      <a:pt x="5805" y="4717"/>
                    </a:lnTo>
                    <a:lnTo>
                      <a:pt x="5813" y="4717"/>
                    </a:lnTo>
                    <a:lnTo>
                      <a:pt x="5822" y="4716"/>
                    </a:lnTo>
                    <a:lnTo>
                      <a:pt x="5832" y="4714"/>
                    </a:lnTo>
                    <a:lnTo>
                      <a:pt x="5842" y="4712"/>
                    </a:lnTo>
                    <a:lnTo>
                      <a:pt x="5850" y="4709"/>
                    </a:lnTo>
                    <a:lnTo>
                      <a:pt x="5858" y="4705"/>
                    </a:lnTo>
                    <a:lnTo>
                      <a:pt x="5865" y="4702"/>
                    </a:lnTo>
                    <a:lnTo>
                      <a:pt x="5876" y="4696"/>
                    </a:lnTo>
                    <a:lnTo>
                      <a:pt x="5887" y="4691"/>
                    </a:lnTo>
                    <a:lnTo>
                      <a:pt x="5897" y="4690"/>
                    </a:lnTo>
                    <a:lnTo>
                      <a:pt x="5910" y="4689"/>
                    </a:lnTo>
                    <a:lnTo>
                      <a:pt x="5922" y="4689"/>
                    </a:lnTo>
                    <a:lnTo>
                      <a:pt x="5932" y="4687"/>
                    </a:lnTo>
                    <a:lnTo>
                      <a:pt x="5940" y="4686"/>
                    </a:lnTo>
                    <a:lnTo>
                      <a:pt x="5951" y="4681"/>
                    </a:lnTo>
                    <a:lnTo>
                      <a:pt x="5963" y="4677"/>
                    </a:lnTo>
                    <a:lnTo>
                      <a:pt x="5975" y="4674"/>
                    </a:lnTo>
                    <a:lnTo>
                      <a:pt x="5981" y="4674"/>
                    </a:lnTo>
                    <a:lnTo>
                      <a:pt x="5985" y="4674"/>
                    </a:lnTo>
                    <a:lnTo>
                      <a:pt x="5990" y="4674"/>
                    </a:lnTo>
                    <a:lnTo>
                      <a:pt x="5995" y="4675"/>
                    </a:lnTo>
                    <a:lnTo>
                      <a:pt x="6003" y="4678"/>
                    </a:lnTo>
                    <a:lnTo>
                      <a:pt x="6012" y="4680"/>
                    </a:lnTo>
                    <a:lnTo>
                      <a:pt x="6015" y="4680"/>
                    </a:lnTo>
                    <a:lnTo>
                      <a:pt x="6019" y="4679"/>
                    </a:lnTo>
                    <a:lnTo>
                      <a:pt x="6021" y="4678"/>
                    </a:lnTo>
                    <a:lnTo>
                      <a:pt x="6023" y="4674"/>
                    </a:lnTo>
                    <a:lnTo>
                      <a:pt x="6028" y="4668"/>
                    </a:lnTo>
                    <a:lnTo>
                      <a:pt x="6034" y="4664"/>
                    </a:lnTo>
                    <a:lnTo>
                      <a:pt x="6038" y="4661"/>
                    </a:lnTo>
                    <a:lnTo>
                      <a:pt x="6041" y="4659"/>
                    </a:lnTo>
                    <a:lnTo>
                      <a:pt x="6046" y="4659"/>
                    </a:lnTo>
                    <a:lnTo>
                      <a:pt x="6052" y="4659"/>
                    </a:lnTo>
                    <a:lnTo>
                      <a:pt x="6057" y="4659"/>
                    </a:lnTo>
                    <a:lnTo>
                      <a:pt x="6060" y="4656"/>
                    </a:lnTo>
                    <a:lnTo>
                      <a:pt x="6064" y="4655"/>
                    </a:lnTo>
                    <a:lnTo>
                      <a:pt x="6067" y="4652"/>
                    </a:lnTo>
                    <a:lnTo>
                      <a:pt x="6071" y="4649"/>
                    </a:lnTo>
                    <a:lnTo>
                      <a:pt x="6077" y="4648"/>
                    </a:lnTo>
                    <a:lnTo>
                      <a:pt x="6084" y="4646"/>
                    </a:lnTo>
                    <a:lnTo>
                      <a:pt x="6095" y="4646"/>
                    </a:lnTo>
                    <a:lnTo>
                      <a:pt x="6120" y="4647"/>
                    </a:lnTo>
                    <a:lnTo>
                      <a:pt x="6147" y="4647"/>
                    </a:lnTo>
                    <a:lnTo>
                      <a:pt x="6172" y="4648"/>
                    </a:lnTo>
                    <a:lnTo>
                      <a:pt x="6193" y="4648"/>
                    </a:lnTo>
                    <a:lnTo>
                      <a:pt x="6210" y="4649"/>
                    </a:lnTo>
                    <a:lnTo>
                      <a:pt x="6221" y="4649"/>
                    </a:lnTo>
                    <a:lnTo>
                      <a:pt x="6218" y="4641"/>
                    </a:lnTo>
                    <a:lnTo>
                      <a:pt x="6217" y="4624"/>
                    </a:lnTo>
                    <a:lnTo>
                      <a:pt x="6220" y="4609"/>
                    </a:lnTo>
                    <a:lnTo>
                      <a:pt x="6221" y="4595"/>
                    </a:lnTo>
                    <a:lnTo>
                      <a:pt x="6223" y="4582"/>
                    </a:lnTo>
                    <a:lnTo>
                      <a:pt x="6224" y="4572"/>
                    </a:lnTo>
                    <a:lnTo>
                      <a:pt x="6225" y="4565"/>
                    </a:lnTo>
                    <a:lnTo>
                      <a:pt x="6227" y="4558"/>
                    </a:lnTo>
                    <a:lnTo>
                      <a:pt x="6225" y="4549"/>
                    </a:lnTo>
                    <a:lnTo>
                      <a:pt x="6225" y="4541"/>
                    </a:lnTo>
                    <a:lnTo>
                      <a:pt x="6222" y="4523"/>
                    </a:lnTo>
                    <a:lnTo>
                      <a:pt x="6217" y="4504"/>
                    </a:lnTo>
                    <a:lnTo>
                      <a:pt x="6211" y="4484"/>
                    </a:lnTo>
                    <a:lnTo>
                      <a:pt x="6206" y="4460"/>
                    </a:lnTo>
                    <a:lnTo>
                      <a:pt x="6203" y="4437"/>
                    </a:lnTo>
                    <a:lnTo>
                      <a:pt x="6202" y="4414"/>
                    </a:lnTo>
                    <a:lnTo>
                      <a:pt x="6201" y="4391"/>
                    </a:lnTo>
                    <a:lnTo>
                      <a:pt x="6201" y="4368"/>
                    </a:lnTo>
                    <a:lnTo>
                      <a:pt x="6201" y="4356"/>
                    </a:lnTo>
                    <a:lnTo>
                      <a:pt x="6201" y="4345"/>
                    </a:lnTo>
                    <a:lnTo>
                      <a:pt x="6203" y="4337"/>
                    </a:lnTo>
                    <a:lnTo>
                      <a:pt x="6205" y="4328"/>
                    </a:lnTo>
                    <a:lnTo>
                      <a:pt x="6212" y="4314"/>
                    </a:lnTo>
                    <a:lnTo>
                      <a:pt x="6222" y="4300"/>
                    </a:lnTo>
                    <a:lnTo>
                      <a:pt x="6234" y="4284"/>
                    </a:lnTo>
                    <a:lnTo>
                      <a:pt x="6245" y="4271"/>
                    </a:lnTo>
                    <a:lnTo>
                      <a:pt x="6254" y="4258"/>
                    </a:lnTo>
                    <a:lnTo>
                      <a:pt x="6262" y="4246"/>
                    </a:lnTo>
                    <a:lnTo>
                      <a:pt x="6268" y="4234"/>
                    </a:lnTo>
                    <a:lnTo>
                      <a:pt x="6273" y="4224"/>
                    </a:lnTo>
                    <a:lnTo>
                      <a:pt x="6277" y="4210"/>
                    </a:lnTo>
                    <a:lnTo>
                      <a:pt x="6279" y="4191"/>
                    </a:lnTo>
                    <a:lnTo>
                      <a:pt x="6281" y="4170"/>
                    </a:lnTo>
                    <a:lnTo>
                      <a:pt x="6284" y="4155"/>
                    </a:lnTo>
                    <a:lnTo>
                      <a:pt x="6286" y="4138"/>
                    </a:lnTo>
                    <a:lnTo>
                      <a:pt x="6290" y="4119"/>
                    </a:lnTo>
                    <a:lnTo>
                      <a:pt x="6293" y="4098"/>
                    </a:lnTo>
                    <a:lnTo>
                      <a:pt x="6294" y="4078"/>
                    </a:lnTo>
                    <a:lnTo>
                      <a:pt x="6294" y="4069"/>
                    </a:lnTo>
                    <a:lnTo>
                      <a:pt x="6294" y="4062"/>
                    </a:lnTo>
                    <a:lnTo>
                      <a:pt x="6296" y="4057"/>
                    </a:lnTo>
                    <a:lnTo>
                      <a:pt x="6298" y="4054"/>
                    </a:lnTo>
                    <a:lnTo>
                      <a:pt x="6300" y="4053"/>
                    </a:lnTo>
                    <a:lnTo>
                      <a:pt x="6304" y="4053"/>
                    </a:lnTo>
                    <a:lnTo>
                      <a:pt x="6309" y="4054"/>
                    </a:lnTo>
                    <a:lnTo>
                      <a:pt x="6315" y="4057"/>
                    </a:lnTo>
                    <a:lnTo>
                      <a:pt x="6334" y="4067"/>
                    </a:lnTo>
                    <a:lnTo>
                      <a:pt x="6356" y="4078"/>
                    </a:lnTo>
                    <a:lnTo>
                      <a:pt x="6380" y="4088"/>
                    </a:lnTo>
                    <a:lnTo>
                      <a:pt x="6400" y="4097"/>
                    </a:lnTo>
                    <a:lnTo>
                      <a:pt x="6414" y="4101"/>
                    </a:lnTo>
                    <a:lnTo>
                      <a:pt x="6426" y="4103"/>
                    </a:lnTo>
                    <a:lnTo>
                      <a:pt x="6431" y="4103"/>
                    </a:lnTo>
                    <a:lnTo>
                      <a:pt x="6436" y="4101"/>
                    </a:lnTo>
                    <a:lnTo>
                      <a:pt x="6442" y="4099"/>
                    </a:lnTo>
                    <a:lnTo>
                      <a:pt x="6448" y="4095"/>
                    </a:lnTo>
                    <a:lnTo>
                      <a:pt x="6460" y="4088"/>
                    </a:lnTo>
                    <a:lnTo>
                      <a:pt x="6470" y="4081"/>
                    </a:lnTo>
                    <a:lnTo>
                      <a:pt x="6483" y="4074"/>
                    </a:lnTo>
                    <a:lnTo>
                      <a:pt x="6498" y="4068"/>
                    </a:lnTo>
                    <a:lnTo>
                      <a:pt x="6519" y="4065"/>
                    </a:lnTo>
                    <a:lnTo>
                      <a:pt x="6542" y="4062"/>
                    </a:lnTo>
                    <a:lnTo>
                      <a:pt x="6554" y="4061"/>
                    </a:lnTo>
                    <a:lnTo>
                      <a:pt x="6564" y="4059"/>
                    </a:lnTo>
                    <a:lnTo>
                      <a:pt x="6569" y="4056"/>
                    </a:lnTo>
                    <a:lnTo>
                      <a:pt x="6573" y="4055"/>
                    </a:lnTo>
                    <a:lnTo>
                      <a:pt x="6577" y="4051"/>
                    </a:lnTo>
                    <a:lnTo>
                      <a:pt x="6580" y="4049"/>
                    </a:lnTo>
                    <a:lnTo>
                      <a:pt x="6584" y="4042"/>
                    </a:lnTo>
                    <a:lnTo>
                      <a:pt x="6587" y="4034"/>
                    </a:lnTo>
                    <a:lnTo>
                      <a:pt x="6588" y="4025"/>
                    </a:lnTo>
                    <a:lnTo>
                      <a:pt x="6588" y="4017"/>
                    </a:lnTo>
                    <a:lnTo>
                      <a:pt x="6588" y="4007"/>
                    </a:lnTo>
                    <a:lnTo>
                      <a:pt x="6590" y="3999"/>
                    </a:lnTo>
                    <a:lnTo>
                      <a:pt x="6592" y="3994"/>
                    </a:lnTo>
                    <a:lnTo>
                      <a:pt x="6593" y="3990"/>
                    </a:lnTo>
                    <a:lnTo>
                      <a:pt x="6596" y="3985"/>
                    </a:lnTo>
                    <a:lnTo>
                      <a:pt x="6599" y="3980"/>
                    </a:lnTo>
                    <a:lnTo>
                      <a:pt x="6613" y="3962"/>
                    </a:lnTo>
                    <a:lnTo>
                      <a:pt x="6627" y="3946"/>
                    </a:lnTo>
                    <a:lnTo>
                      <a:pt x="6642" y="3929"/>
                    </a:lnTo>
                    <a:lnTo>
                      <a:pt x="6656" y="3916"/>
                    </a:lnTo>
                    <a:lnTo>
                      <a:pt x="6663" y="3910"/>
                    </a:lnTo>
                    <a:lnTo>
                      <a:pt x="6669" y="3904"/>
                    </a:lnTo>
                    <a:lnTo>
                      <a:pt x="6672" y="3898"/>
                    </a:lnTo>
                    <a:lnTo>
                      <a:pt x="6676" y="3893"/>
                    </a:lnTo>
                    <a:lnTo>
                      <a:pt x="6681" y="3883"/>
                    </a:lnTo>
                    <a:lnTo>
                      <a:pt x="6684" y="3873"/>
                    </a:lnTo>
                    <a:lnTo>
                      <a:pt x="6687" y="3868"/>
                    </a:lnTo>
                    <a:lnTo>
                      <a:pt x="6690" y="3862"/>
                    </a:lnTo>
                    <a:lnTo>
                      <a:pt x="6695" y="3857"/>
                    </a:lnTo>
                    <a:lnTo>
                      <a:pt x="6702" y="3849"/>
                    </a:lnTo>
                    <a:lnTo>
                      <a:pt x="6716" y="3838"/>
                    </a:lnTo>
                    <a:lnTo>
                      <a:pt x="6732" y="3826"/>
                    </a:lnTo>
                    <a:lnTo>
                      <a:pt x="6751" y="3810"/>
                    </a:lnTo>
                    <a:lnTo>
                      <a:pt x="6776" y="3791"/>
                    </a:lnTo>
                    <a:lnTo>
                      <a:pt x="6802" y="3771"/>
                    </a:lnTo>
                    <a:lnTo>
                      <a:pt x="6826" y="3753"/>
                    </a:lnTo>
                    <a:lnTo>
                      <a:pt x="6848" y="3738"/>
                    </a:lnTo>
                    <a:lnTo>
                      <a:pt x="6872" y="3721"/>
                    </a:lnTo>
                    <a:lnTo>
                      <a:pt x="6895" y="3707"/>
                    </a:lnTo>
                    <a:lnTo>
                      <a:pt x="6911" y="3697"/>
                    </a:lnTo>
                    <a:lnTo>
                      <a:pt x="6915" y="3696"/>
                    </a:lnTo>
                    <a:lnTo>
                      <a:pt x="6919" y="3696"/>
                    </a:lnTo>
                    <a:lnTo>
                      <a:pt x="6923" y="3696"/>
                    </a:lnTo>
                    <a:lnTo>
                      <a:pt x="6929" y="3697"/>
                    </a:lnTo>
                    <a:lnTo>
                      <a:pt x="6942" y="3701"/>
                    </a:lnTo>
                    <a:lnTo>
                      <a:pt x="6958" y="3706"/>
                    </a:lnTo>
                    <a:lnTo>
                      <a:pt x="6973" y="3709"/>
                    </a:lnTo>
                    <a:lnTo>
                      <a:pt x="6989" y="3713"/>
                    </a:lnTo>
                    <a:lnTo>
                      <a:pt x="6997" y="3713"/>
                    </a:lnTo>
                    <a:lnTo>
                      <a:pt x="7004" y="3713"/>
                    </a:lnTo>
                    <a:lnTo>
                      <a:pt x="7011" y="3712"/>
                    </a:lnTo>
                    <a:lnTo>
                      <a:pt x="7018" y="3709"/>
                    </a:lnTo>
                    <a:lnTo>
                      <a:pt x="7026" y="3707"/>
                    </a:lnTo>
                    <a:lnTo>
                      <a:pt x="7031" y="3702"/>
                    </a:lnTo>
                    <a:lnTo>
                      <a:pt x="7039" y="3697"/>
                    </a:lnTo>
                    <a:lnTo>
                      <a:pt x="7045" y="3691"/>
                    </a:lnTo>
                    <a:lnTo>
                      <a:pt x="7058" y="3677"/>
                    </a:lnTo>
                    <a:lnTo>
                      <a:pt x="7069" y="3663"/>
                    </a:lnTo>
                    <a:lnTo>
                      <a:pt x="7081" y="3649"/>
                    </a:lnTo>
                    <a:lnTo>
                      <a:pt x="7092" y="3637"/>
                    </a:lnTo>
                    <a:lnTo>
                      <a:pt x="7097" y="3631"/>
                    </a:lnTo>
                    <a:lnTo>
                      <a:pt x="7102" y="3627"/>
                    </a:lnTo>
                    <a:lnTo>
                      <a:pt x="7108" y="3624"/>
                    </a:lnTo>
                    <a:lnTo>
                      <a:pt x="7112" y="3622"/>
                    </a:lnTo>
                    <a:lnTo>
                      <a:pt x="7131" y="3619"/>
                    </a:lnTo>
                    <a:lnTo>
                      <a:pt x="7150" y="3616"/>
                    </a:lnTo>
                    <a:lnTo>
                      <a:pt x="7171" y="3614"/>
                    </a:lnTo>
                    <a:lnTo>
                      <a:pt x="7191" y="3612"/>
                    </a:lnTo>
                    <a:lnTo>
                      <a:pt x="7206" y="3609"/>
                    </a:lnTo>
                    <a:lnTo>
                      <a:pt x="7217" y="3609"/>
                    </a:lnTo>
                    <a:lnTo>
                      <a:pt x="7228" y="3609"/>
                    </a:lnTo>
                    <a:lnTo>
                      <a:pt x="7239" y="3612"/>
                    </a:lnTo>
                    <a:lnTo>
                      <a:pt x="7260" y="3619"/>
                    </a:lnTo>
                    <a:lnTo>
                      <a:pt x="7272" y="3625"/>
                    </a:lnTo>
                    <a:lnTo>
                      <a:pt x="7283" y="3626"/>
                    </a:lnTo>
                    <a:lnTo>
                      <a:pt x="7302" y="3625"/>
                    </a:lnTo>
                    <a:lnTo>
                      <a:pt x="7325" y="3622"/>
                    </a:lnTo>
                    <a:lnTo>
                      <a:pt x="7345" y="3619"/>
                    </a:lnTo>
                    <a:lnTo>
                      <a:pt x="7358" y="3615"/>
                    </a:lnTo>
                    <a:lnTo>
                      <a:pt x="7374" y="3610"/>
                    </a:lnTo>
                    <a:lnTo>
                      <a:pt x="7381" y="3608"/>
                    </a:lnTo>
                    <a:lnTo>
                      <a:pt x="7387" y="3605"/>
                    </a:lnTo>
                    <a:lnTo>
                      <a:pt x="7393" y="3601"/>
                    </a:lnTo>
                    <a:lnTo>
                      <a:pt x="7398" y="3597"/>
                    </a:lnTo>
                    <a:lnTo>
                      <a:pt x="7400" y="3594"/>
                    </a:lnTo>
                    <a:lnTo>
                      <a:pt x="7401" y="3590"/>
                    </a:lnTo>
                    <a:lnTo>
                      <a:pt x="7401" y="3587"/>
                    </a:lnTo>
                    <a:lnTo>
                      <a:pt x="7402" y="3583"/>
                    </a:lnTo>
                    <a:lnTo>
                      <a:pt x="7406" y="3559"/>
                    </a:lnTo>
                    <a:lnTo>
                      <a:pt x="7411" y="3525"/>
                    </a:lnTo>
                    <a:lnTo>
                      <a:pt x="7415" y="3488"/>
                    </a:lnTo>
                    <a:lnTo>
                      <a:pt x="7419" y="3460"/>
                    </a:lnTo>
                    <a:lnTo>
                      <a:pt x="7421" y="3432"/>
                    </a:lnTo>
                    <a:lnTo>
                      <a:pt x="7425" y="3398"/>
                    </a:lnTo>
                    <a:lnTo>
                      <a:pt x="7428" y="3367"/>
                    </a:lnTo>
                    <a:lnTo>
                      <a:pt x="7431" y="3344"/>
                    </a:lnTo>
                    <a:lnTo>
                      <a:pt x="7431" y="3335"/>
                    </a:lnTo>
                    <a:lnTo>
                      <a:pt x="7431" y="3326"/>
                    </a:lnTo>
                    <a:lnTo>
                      <a:pt x="7431" y="3322"/>
                    </a:lnTo>
                    <a:lnTo>
                      <a:pt x="7432" y="3317"/>
                    </a:lnTo>
                    <a:lnTo>
                      <a:pt x="7433" y="3313"/>
                    </a:lnTo>
                    <a:lnTo>
                      <a:pt x="7436" y="3310"/>
                    </a:lnTo>
                    <a:lnTo>
                      <a:pt x="7439" y="3306"/>
                    </a:lnTo>
                    <a:lnTo>
                      <a:pt x="7446" y="3303"/>
                    </a:lnTo>
                    <a:lnTo>
                      <a:pt x="7452" y="3300"/>
                    </a:lnTo>
                    <a:lnTo>
                      <a:pt x="7459" y="3298"/>
                    </a:lnTo>
                    <a:lnTo>
                      <a:pt x="7475" y="3291"/>
                    </a:lnTo>
                    <a:lnTo>
                      <a:pt x="7492" y="3284"/>
                    </a:lnTo>
                    <a:lnTo>
                      <a:pt x="7508" y="3279"/>
                    </a:lnTo>
                    <a:lnTo>
                      <a:pt x="7521" y="3274"/>
                    </a:lnTo>
                    <a:lnTo>
                      <a:pt x="7537" y="3271"/>
                    </a:lnTo>
                    <a:lnTo>
                      <a:pt x="7546" y="3269"/>
                    </a:lnTo>
                    <a:lnTo>
                      <a:pt x="7555" y="3267"/>
                    </a:lnTo>
                    <a:lnTo>
                      <a:pt x="7557" y="3266"/>
                    </a:lnTo>
                    <a:lnTo>
                      <a:pt x="7557" y="3260"/>
                    </a:lnTo>
                    <a:lnTo>
                      <a:pt x="7557" y="3250"/>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4" name="宁夏">
                <a:extLst>
                  <a:ext uri="{FF2B5EF4-FFF2-40B4-BE49-F238E27FC236}">
                    <a16:creationId xmlns="" xmlns:a16="http://schemas.microsoft.com/office/drawing/2014/main" id="{A78CF4B8-E01A-4870-B67C-4D3DB243E641}"/>
                  </a:ext>
                </a:extLst>
              </p:cNvPr>
              <p:cNvSpPr>
                <a:spLocks/>
              </p:cNvSpPr>
              <p:nvPr/>
            </p:nvSpPr>
            <p:spPr bwMode="auto">
              <a:xfrm>
                <a:off x="5226115" y="3676842"/>
                <a:ext cx="314329" cy="485801"/>
              </a:xfrm>
              <a:custGeom>
                <a:avLst/>
                <a:gdLst>
                  <a:gd name="T0" fmla="*/ 1014 w 1159"/>
                  <a:gd name="T1" fmla="*/ 989 h 1815"/>
                  <a:gd name="T2" fmla="*/ 1037 w 1159"/>
                  <a:gd name="T3" fmla="*/ 980 h 1815"/>
                  <a:gd name="T4" fmla="*/ 1047 w 1159"/>
                  <a:gd name="T5" fmla="*/ 964 h 1815"/>
                  <a:gd name="T6" fmla="*/ 1031 w 1159"/>
                  <a:gd name="T7" fmla="*/ 934 h 1815"/>
                  <a:gd name="T8" fmla="*/ 1024 w 1159"/>
                  <a:gd name="T9" fmla="*/ 903 h 1815"/>
                  <a:gd name="T10" fmla="*/ 1038 w 1159"/>
                  <a:gd name="T11" fmla="*/ 826 h 1815"/>
                  <a:gd name="T12" fmla="*/ 1043 w 1159"/>
                  <a:gd name="T13" fmla="*/ 776 h 1815"/>
                  <a:gd name="T14" fmla="*/ 1089 w 1159"/>
                  <a:gd name="T15" fmla="*/ 739 h 1815"/>
                  <a:gd name="T16" fmla="*/ 1158 w 1159"/>
                  <a:gd name="T17" fmla="*/ 676 h 1815"/>
                  <a:gd name="T18" fmla="*/ 1090 w 1159"/>
                  <a:gd name="T19" fmla="*/ 617 h 1815"/>
                  <a:gd name="T20" fmla="*/ 971 w 1159"/>
                  <a:gd name="T21" fmla="*/ 553 h 1815"/>
                  <a:gd name="T22" fmla="*/ 794 w 1159"/>
                  <a:gd name="T23" fmla="*/ 482 h 1815"/>
                  <a:gd name="T24" fmla="*/ 819 w 1159"/>
                  <a:gd name="T25" fmla="*/ 422 h 1815"/>
                  <a:gd name="T26" fmla="*/ 824 w 1159"/>
                  <a:gd name="T27" fmla="*/ 343 h 1815"/>
                  <a:gd name="T28" fmla="*/ 855 w 1159"/>
                  <a:gd name="T29" fmla="*/ 276 h 1815"/>
                  <a:gd name="T30" fmla="*/ 953 w 1159"/>
                  <a:gd name="T31" fmla="*/ 159 h 1815"/>
                  <a:gd name="T32" fmla="*/ 892 w 1159"/>
                  <a:gd name="T33" fmla="*/ 82 h 1815"/>
                  <a:gd name="T34" fmla="*/ 844 w 1159"/>
                  <a:gd name="T35" fmla="*/ 1 h 1815"/>
                  <a:gd name="T36" fmla="*/ 731 w 1159"/>
                  <a:gd name="T37" fmla="*/ 31 h 1815"/>
                  <a:gd name="T38" fmla="*/ 682 w 1159"/>
                  <a:gd name="T39" fmla="*/ 84 h 1815"/>
                  <a:gd name="T40" fmla="*/ 587 w 1159"/>
                  <a:gd name="T41" fmla="*/ 254 h 1815"/>
                  <a:gd name="T42" fmla="*/ 568 w 1159"/>
                  <a:gd name="T43" fmla="*/ 423 h 1815"/>
                  <a:gd name="T44" fmla="*/ 541 w 1159"/>
                  <a:gd name="T45" fmla="*/ 627 h 1815"/>
                  <a:gd name="T46" fmla="*/ 464 w 1159"/>
                  <a:gd name="T47" fmla="*/ 679 h 1815"/>
                  <a:gd name="T48" fmla="*/ 376 w 1159"/>
                  <a:gd name="T49" fmla="*/ 682 h 1815"/>
                  <a:gd name="T50" fmla="*/ 244 w 1159"/>
                  <a:gd name="T51" fmla="*/ 755 h 1815"/>
                  <a:gd name="T52" fmla="*/ 79 w 1159"/>
                  <a:gd name="T53" fmla="*/ 763 h 1815"/>
                  <a:gd name="T54" fmla="*/ 12 w 1159"/>
                  <a:gd name="T55" fmla="*/ 803 h 1815"/>
                  <a:gd name="T56" fmla="*/ 108 w 1159"/>
                  <a:gd name="T57" fmla="*/ 822 h 1815"/>
                  <a:gd name="T58" fmla="*/ 156 w 1159"/>
                  <a:gd name="T59" fmla="*/ 855 h 1815"/>
                  <a:gd name="T60" fmla="*/ 144 w 1159"/>
                  <a:gd name="T61" fmla="*/ 922 h 1815"/>
                  <a:gd name="T62" fmla="*/ 226 w 1159"/>
                  <a:gd name="T63" fmla="*/ 965 h 1815"/>
                  <a:gd name="T64" fmla="*/ 307 w 1159"/>
                  <a:gd name="T65" fmla="*/ 1053 h 1815"/>
                  <a:gd name="T66" fmla="*/ 348 w 1159"/>
                  <a:gd name="T67" fmla="*/ 1128 h 1815"/>
                  <a:gd name="T68" fmla="*/ 327 w 1159"/>
                  <a:gd name="T69" fmla="*/ 1212 h 1815"/>
                  <a:gd name="T70" fmla="*/ 394 w 1159"/>
                  <a:gd name="T71" fmla="*/ 1334 h 1815"/>
                  <a:gd name="T72" fmla="*/ 401 w 1159"/>
                  <a:gd name="T73" fmla="*/ 1407 h 1815"/>
                  <a:gd name="T74" fmla="*/ 333 w 1159"/>
                  <a:gd name="T75" fmla="*/ 1463 h 1815"/>
                  <a:gd name="T76" fmla="*/ 364 w 1159"/>
                  <a:gd name="T77" fmla="*/ 1551 h 1815"/>
                  <a:gd name="T78" fmla="*/ 401 w 1159"/>
                  <a:gd name="T79" fmla="*/ 1594 h 1815"/>
                  <a:gd name="T80" fmla="*/ 484 w 1159"/>
                  <a:gd name="T81" fmla="*/ 1594 h 1815"/>
                  <a:gd name="T82" fmla="*/ 501 w 1159"/>
                  <a:gd name="T83" fmla="*/ 1664 h 1815"/>
                  <a:gd name="T84" fmla="*/ 540 w 1159"/>
                  <a:gd name="T85" fmla="*/ 1673 h 1815"/>
                  <a:gd name="T86" fmla="*/ 537 w 1159"/>
                  <a:gd name="T87" fmla="*/ 1728 h 1815"/>
                  <a:gd name="T88" fmla="*/ 591 w 1159"/>
                  <a:gd name="T89" fmla="*/ 1736 h 1815"/>
                  <a:gd name="T90" fmla="*/ 641 w 1159"/>
                  <a:gd name="T91" fmla="*/ 1729 h 1815"/>
                  <a:gd name="T92" fmla="*/ 698 w 1159"/>
                  <a:gd name="T93" fmla="*/ 1813 h 1815"/>
                  <a:gd name="T94" fmla="*/ 732 w 1159"/>
                  <a:gd name="T95" fmla="*/ 1697 h 1815"/>
                  <a:gd name="T96" fmla="*/ 741 w 1159"/>
                  <a:gd name="T97" fmla="*/ 1589 h 1815"/>
                  <a:gd name="T98" fmla="*/ 816 w 1159"/>
                  <a:gd name="T99" fmla="*/ 1615 h 1815"/>
                  <a:gd name="T100" fmla="*/ 877 w 1159"/>
                  <a:gd name="T101" fmla="*/ 1576 h 1815"/>
                  <a:gd name="T102" fmla="*/ 882 w 1159"/>
                  <a:gd name="T103" fmla="*/ 1499 h 1815"/>
                  <a:gd name="T104" fmla="*/ 850 w 1159"/>
                  <a:gd name="T105" fmla="*/ 1385 h 1815"/>
                  <a:gd name="T106" fmla="*/ 757 w 1159"/>
                  <a:gd name="T107" fmla="*/ 1353 h 1815"/>
                  <a:gd name="T108" fmla="*/ 751 w 1159"/>
                  <a:gd name="T109" fmla="*/ 1269 h 1815"/>
                  <a:gd name="T110" fmla="*/ 738 w 1159"/>
                  <a:gd name="T111" fmla="*/ 1225 h 1815"/>
                  <a:gd name="T112" fmla="*/ 773 w 1159"/>
                  <a:gd name="T113" fmla="*/ 1150 h 1815"/>
                  <a:gd name="T114" fmla="*/ 805 w 1159"/>
                  <a:gd name="T115" fmla="*/ 1086 h 1815"/>
                  <a:gd name="T116" fmla="*/ 770 w 1159"/>
                  <a:gd name="T117" fmla="*/ 1041 h 1815"/>
                  <a:gd name="T118" fmla="*/ 801 w 1159"/>
                  <a:gd name="T119" fmla="*/ 1016 h 1815"/>
                  <a:gd name="T120" fmla="*/ 832 w 1159"/>
                  <a:gd name="T121" fmla="*/ 979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9" h="1815">
                    <a:moveTo>
                      <a:pt x="920" y="986"/>
                    </a:moveTo>
                    <a:lnTo>
                      <a:pt x="933" y="984"/>
                    </a:lnTo>
                    <a:lnTo>
                      <a:pt x="943" y="982"/>
                    </a:lnTo>
                    <a:lnTo>
                      <a:pt x="953" y="978"/>
                    </a:lnTo>
                    <a:lnTo>
                      <a:pt x="964" y="977"/>
                    </a:lnTo>
                    <a:lnTo>
                      <a:pt x="970" y="977"/>
                    </a:lnTo>
                    <a:lnTo>
                      <a:pt x="976" y="977"/>
                    </a:lnTo>
                    <a:lnTo>
                      <a:pt x="983" y="978"/>
                    </a:lnTo>
                    <a:lnTo>
                      <a:pt x="990" y="978"/>
                    </a:lnTo>
                    <a:lnTo>
                      <a:pt x="996" y="979"/>
                    </a:lnTo>
                    <a:lnTo>
                      <a:pt x="1002" y="982"/>
                    </a:lnTo>
                    <a:lnTo>
                      <a:pt x="1007" y="984"/>
                    </a:lnTo>
                    <a:lnTo>
                      <a:pt x="1011" y="988"/>
                    </a:lnTo>
                    <a:lnTo>
                      <a:pt x="1014" y="989"/>
                    </a:lnTo>
                    <a:lnTo>
                      <a:pt x="1018" y="990"/>
                    </a:lnTo>
                    <a:lnTo>
                      <a:pt x="1020" y="990"/>
                    </a:lnTo>
                    <a:lnTo>
                      <a:pt x="1021" y="990"/>
                    </a:lnTo>
                    <a:lnTo>
                      <a:pt x="1025" y="990"/>
                    </a:lnTo>
                    <a:lnTo>
                      <a:pt x="1030" y="990"/>
                    </a:lnTo>
                    <a:lnTo>
                      <a:pt x="1032" y="989"/>
                    </a:lnTo>
                    <a:lnTo>
                      <a:pt x="1033" y="988"/>
                    </a:lnTo>
                    <a:lnTo>
                      <a:pt x="1033" y="985"/>
                    </a:lnTo>
                    <a:lnTo>
                      <a:pt x="1033" y="984"/>
                    </a:lnTo>
                    <a:lnTo>
                      <a:pt x="1034" y="983"/>
                    </a:lnTo>
                    <a:lnTo>
                      <a:pt x="1035" y="982"/>
                    </a:lnTo>
                    <a:lnTo>
                      <a:pt x="1035" y="982"/>
                    </a:lnTo>
                    <a:lnTo>
                      <a:pt x="1035" y="980"/>
                    </a:lnTo>
                    <a:lnTo>
                      <a:pt x="1037" y="980"/>
                    </a:lnTo>
                    <a:lnTo>
                      <a:pt x="1038" y="980"/>
                    </a:lnTo>
                    <a:lnTo>
                      <a:pt x="1039" y="979"/>
                    </a:lnTo>
                    <a:lnTo>
                      <a:pt x="1040" y="979"/>
                    </a:lnTo>
                    <a:lnTo>
                      <a:pt x="1041" y="978"/>
                    </a:lnTo>
                    <a:lnTo>
                      <a:pt x="1043" y="978"/>
                    </a:lnTo>
                    <a:lnTo>
                      <a:pt x="1044" y="977"/>
                    </a:lnTo>
                    <a:lnTo>
                      <a:pt x="1045" y="977"/>
                    </a:lnTo>
                    <a:lnTo>
                      <a:pt x="1047" y="973"/>
                    </a:lnTo>
                    <a:lnTo>
                      <a:pt x="1049" y="971"/>
                    </a:lnTo>
                    <a:lnTo>
                      <a:pt x="1049" y="971"/>
                    </a:lnTo>
                    <a:lnTo>
                      <a:pt x="1049" y="969"/>
                    </a:lnTo>
                    <a:lnTo>
                      <a:pt x="1049" y="967"/>
                    </a:lnTo>
                    <a:lnTo>
                      <a:pt x="1049" y="966"/>
                    </a:lnTo>
                    <a:lnTo>
                      <a:pt x="1047" y="964"/>
                    </a:lnTo>
                    <a:lnTo>
                      <a:pt x="1045" y="960"/>
                    </a:lnTo>
                    <a:lnTo>
                      <a:pt x="1043" y="958"/>
                    </a:lnTo>
                    <a:lnTo>
                      <a:pt x="1040" y="956"/>
                    </a:lnTo>
                    <a:lnTo>
                      <a:pt x="1037" y="954"/>
                    </a:lnTo>
                    <a:lnTo>
                      <a:pt x="1035" y="952"/>
                    </a:lnTo>
                    <a:lnTo>
                      <a:pt x="1032" y="951"/>
                    </a:lnTo>
                    <a:lnTo>
                      <a:pt x="1028" y="948"/>
                    </a:lnTo>
                    <a:lnTo>
                      <a:pt x="1026" y="946"/>
                    </a:lnTo>
                    <a:lnTo>
                      <a:pt x="1025" y="944"/>
                    </a:lnTo>
                    <a:lnTo>
                      <a:pt x="1025" y="941"/>
                    </a:lnTo>
                    <a:lnTo>
                      <a:pt x="1026" y="939"/>
                    </a:lnTo>
                    <a:lnTo>
                      <a:pt x="1027" y="937"/>
                    </a:lnTo>
                    <a:lnTo>
                      <a:pt x="1030" y="935"/>
                    </a:lnTo>
                    <a:lnTo>
                      <a:pt x="1031" y="934"/>
                    </a:lnTo>
                    <a:lnTo>
                      <a:pt x="1032" y="933"/>
                    </a:lnTo>
                    <a:lnTo>
                      <a:pt x="1033" y="931"/>
                    </a:lnTo>
                    <a:lnTo>
                      <a:pt x="1034" y="929"/>
                    </a:lnTo>
                    <a:lnTo>
                      <a:pt x="1034" y="928"/>
                    </a:lnTo>
                    <a:lnTo>
                      <a:pt x="1034" y="927"/>
                    </a:lnTo>
                    <a:lnTo>
                      <a:pt x="1034" y="926"/>
                    </a:lnTo>
                    <a:lnTo>
                      <a:pt x="1033" y="925"/>
                    </a:lnTo>
                    <a:lnTo>
                      <a:pt x="1032" y="922"/>
                    </a:lnTo>
                    <a:lnTo>
                      <a:pt x="1030" y="919"/>
                    </a:lnTo>
                    <a:lnTo>
                      <a:pt x="1027" y="916"/>
                    </a:lnTo>
                    <a:lnTo>
                      <a:pt x="1025" y="913"/>
                    </a:lnTo>
                    <a:lnTo>
                      <a:pt x="1024" y="909"/>
                    </a:lnTo>
                    <a:lnTo>
                      <a:pt x="1024" y="907"/>
                    </a:lnTo>
                    <a:lnTo>
                      <a:pt x="1024" y="903"/>
                    </a:lnTo>
                    <a:lnTo>
                      <a:pt x="1024" y="897"/>
                    </a:lnTo>
                    <a:lnTo>
                      <a:pt x="1024" y="893"/>
                    </a:lnTo>
                    <a:lnTo>
                      <a:pt x="1024" y="885"/>
                    </a:lnTo>
                    <a:lnTo>
                      <a:pt x="1024" y="875"/>
                    </a:lnTo>
                    <a:lnTo>
                      <a:pt x="1024" y="871"/>
                    </a:lnTo>
                    <a:lnTo>
                      <a:pt x="1024" y="868"/>
                    </a:lnTo>
                    <a:lnTo>
                      <a:pt x="1024" y="863"/>
                    </a:lnTo>
                    <a:lnTo>
                      <a:pt x="1025" y="856"/>
                    </a:lnTo>
                    <a:lnTo>
                      <a:pt x="1026" y="850"/>
                    </a:lnTo>
                    <a:lnTo>
                      <a:pt x="1027" y="843"/>
                    </a:lnTo>
                    <a:lnTo>
                      <a:pt x="1030" y="838"/>
                    </a:lnTo>
                    <a:lnTo>
                      <a:pt x="1032" y="833"/>
                    </a:lnTo>
                    <a:lnTo>
                      <a:pt x="1035" y="830"/>
                    </a:lnTo>
                    <a:lnTo>
                      <a:pt x="1038" y="826"/>
                    </a:lnTo>
                    <a:lnTo>
                      <a:pt x="1045" y="820"/>
                    </a:lnTo>
                    <a:lnTo>
                      <a:pt x="1050" y="814"/>
                    </a:lnTo>
                    <a:lnTo>
                      <a:pt x="1051" y="809"/>
                    </a:lnTo>
                    <a:lnTo>
                      <a:pt x="1051" y="805"/>
                    </a:lnTo>
                    <a:lnTo>
                      <a:pt x="1050" y="802"/>
                    </a:lnTo>
                    <a:lnTo>
                      <a:pt x="1049" y="801"/>
                    </a:lnTo>
                    <a:lnTo>
                      <a:pt x="1046" y="799"/>
                    </a:lnTo>
                    <a:lnTo>
                      <a:pt x="1044" y="796"/>
                    </a:lnTo>
                    <a:lnTo>
                      <a:pt x="1041" y="794"/>
                    </a:lnTo>
                    <a:lnTo>
                      <a:pt x="1038" y="789"/>
                    </a:lnTo>
                    <a:lnTo>
                      <a:pt x="1038" y="786"/>
                    </a:lnTo>
                    <a:lnTo>
                      <a:pt x="1039" y="782"/>
                    </a:lnTo>
                    <a:lnTo>
                      <a:pt x="1041" y="778"/>
                    </a:lnTo>
                    <a:lnTo>
                      <a:pt x="1043" y="776"/>
                    </a:lnTo>
                    <a:lnTo>
                      <a:pt x="1046" y="774"/>
                    </a:lnTo>
                    <a:lnTo>
                      <a:pt x="1050" y="770"/>
                    </a:lnTo>
                    <a:lnTo>
                      <a:pt x="1055" y="765"/>
                    </a:lnTo>
                    <a:lnTo>
                      <a:pt x="1059" y="761"/>
                    </a:lnTo>
                    <a:lnTo>
                      <a:pt x="1063" y="757"/>
                    </a:lnTo>
                    <a:lnTo>
                      <a:pt x="1065" y="755"/>
                    </a:lnTo>
                    <a:lnTo>
                      <a:pt x="1069" y="752"/>
                    </a:lnTo>
                    <a:lnTo>
                      <a:pt x="1072" y="750"/>
                    </a:lnTo>
                    <a:lnTo>
                      <a:pt x="1077" y="746"/>
                    </a:lnTo>
                    <a:lnTo>
                      <a:pt x="1079" y="745"/>
                    </a:lnTo>
                    <a:lnTo>
                      <a:pt x="1082" y="744"/>
                    </a:lnTo>
                    <a:lnTo>
                      <a:pt x="1084" y="743"/>
                    </a:lnTo>
                    <a:lnTo>
                      <a:pt x="1087" y="742"/>
                    </a:lnTo>
                    <a:lnTo>
                      <a:pt x="1089" y="739"/>
                    </a:lnTo>
                    <a:lnTo>
                      <a:pt x="1091" y="736"/>
                    </a:lnTo>
                    <a:lnTo>
                      <a:pt x="1093" y="732"/>
                    </a:lnTo>
                    <a:lnTo>
                      <a:pt x="1095" y="727"/>
                    </a:lnTo>
                    <a:lnTo>
                      <a:pt x="1097" y="724"/>
                    </a:lnTo>
                    <a:lnTo>
                      <a:pt x="1102" y="720"/>
                    </a:lnTo>
                    <a:lnTo>
                      <a:pt x="1108" y="715"/>
                    </a:lnTo>
                    <a:lnTo>
                      <a:pt x="1115" y="712"/>
                    </a:lnTo>
                    <a:lnTo>
                      <a:pt x="1129" y="708"/>
                    </a:lnTo>
                    <a:lnTo>
                      <a:pt x="1142" y="704"/>
                    </a:lnTo>
                    <a:lnTo>
                      <a:pt x="1150" y="700"/>
                    </a:lnTo>
                    <a:lnTo>
                      <a:pt x="1156" y="694"/>
                    </a:lnTo>
                    <a:lnTo>
                      <a:pt x="1158" y="686"/>
                    </a:lnTo>
                    <a:lnTo>
                      <a:pt x="1159" y="680"/>
                    </a:lnTo>
                    <a:lnTo>
                      <a:pt x="1158" y="676"/>
                    </a:lnTo>
                    <a:lnTo>
                      <a:pt x="1158" y="674"/>
                    </a:lnTo>
                    <a:lnTo>
                      <a:pt x="1157" y="671"/>
                    </a:lnTo>
                    <a:lnTo>
                      <a:pt x="1154" y="668"/>
                    </a:lnTo>
                    <a:lnTo>
                      <a:pt x="1148" y="664"/>
                    </a:lnTo>
                    <a:lnTo>
                      <a:pt x="1139" y="661"/>
                    </a:lnTo>
                    <a:lnTo>
                      <a:pt x="1135" y="658"/>
                    </a:lnTo>
                    <a:lnTo>
                      <a:pt x="1129" y="655"/>
                    </a:lnTo>
                    <a:lnTo>
                      <a:pt x="1123" y="651"/>
                    </a:lnTo>
                    <a:lnTo>
                      <a:pt x="1118" y="648"/>
                    </a:lnTo>
                    <a:lnTo>
                      <a:pt x="1108" y="642"/>
                    </a:lnTo>
                    <a:lnTo>
                      <a:pt x="1100" y="635"/>
                    </a:lnTo>
                    <a:lnTo>
                      <a:pt x="1097" y="631"/>
                    </a:lnTo>
                    <a:lnTo>
                      <a:pt x="1095" y="626"/>
                    </a:lnTo>
                    <a:lnTo>
                      <a:pt x="1090" y="617"/>
                    </a:lnTo>
                    <a:lnTo>
                      <a:pt x="1088" y="607"/>
                    </a:lnTo>
                    <a:lnTo>
                      <a:pt x="1084" y="598"/>
                    </a:lnTo>
                    <a:lnTo>
                      <a:pt x="1078" y="589"/>
                    </a:lnTo>
                    <a:lnTo>
                      <a:pt x="1070" y="581"/>
                    </a:lnTo>
                    <a:lnTo>
                      <a:pt x="1060" y="574"/>
                    </a:lnTo>
                    <a:lnTo>
                      <a:pt x="1050" y="566"/>
                    </a:lnTo>
                    <a:lnTo>
                      <a:pt x="1038" y="560"/>
                    </a:lnTo>
                    <a:lnTo>
                      <a:pt x="1022" y="554"/>
                    </a:lnTo>
                    <a:lnTo>
                      <a:pt x="1012" y="551"/>
                    </a:lnTo>
                    <a:lnTo>
                      <a:pt x="1006" y="550"/>
                    </a:lnTo>
                    <a:lnTo>
                      <a:pt x="1002" y="550"/>
                    </a:lnTo>
                    <a:lnTo>
                      <a:pt x="996" y="550"/>
                    </a:lnTo>
                    <a:lnTo>
                      <a:pt x="989" y="550"/>
                    </a:lnTo>
                    <a:lnTo>
                      <a:pt x="971" y="553"/>
                    </a:lnTo>
                    <a:lnTo>
                      <a:pt x="957" y="555"/>
                    </a:lnTo>
                    <a:lnTo>
                      <a:pt x="951" y="556"/>
                    </a:lnTo>
                    <a:lnTo>
                      <a:pt x="943" y="556"/>
                    </a:lnTo>
                    <a:lnTo>
                      <a:pt x="938" y="556"/>
                    </a:lnTo>
                    <a:lnTo>
                      <a:pt x="933" y="556"/>
                    </a:lnTo>
                    <a:lnTo>
                      <a:pt x="928" y="555"/>
                    </a:lnTo>
                    <a:lnTo>
                      <a:pt x="924" y="553"/>
                    </a:lnTo>
                    <a:lnTo>
                      <a:pt x="888" y="537"/>
                    </a:lnTo>
                    <a:lnTo>
                      <a:pt x="850" y="517"/>
                    </a:lnTo>
                    <a:lnTo>
                      <a:pt x="837" y="510"/>
                    </a:lnTo>
                    <a:lnTo>
                      <a:pt x="825" y="503"/>
                    </a:lnTo>
                    <a:lnTo>
                      <a:pt x="812" y="494"/>
                    </a:lnTo>
                    <a:lnTo>
                      <a:pt x="800" y="487"/>
                    </a:lnTo>
                    <a:lnTo>
                      <a:pt x="794" y="482"/>
                    </a:lnTo>
                    <a:lnTo>
                      <a:pt x="789" y="478"/>
                    </a:lnTo>
                    <a:lnTo>
                      <a:pt x="786" y="474"/>
                    </a:lnTo>
                    <a:lnTo>
                      <a:pt x="785" y="471"/>
                    </a:lnTo>
                    <a:lnTo>
                      <a:pt x="783" y="468"/>
                    </a:lnTo>
                    <a:lnTo>
                      <a:pt x="783" y="465"/>
                    </a:lnTo>
                    <a:lnTo>
                      <a:pt x="785" y="461"/>
                    </a:lnTo>
                    <a:lnTo>
                      <a:pt x="786" y="458"/>
                    </a:lnTo>
                    <a:lnTo>
                      <a:pt x="788" y="453"/>
                    </a:lnTo>
                    <a:lnTo>
                      <a:pt x="791" y="448"/>
                    </a:lnTo>
                    <a:lnTo>
                      <a:pt x="794" y="443"/>
                    </a:lnTo>
                    <a:lnTo>
                      <a:pt x="798" y="440"/>
                    </a:lnTo>
                    <a:lnTo>
                      <a:pt x="807" y="433"/>
                    </a:lnTo>
                    <a:lnTo>
                      <a:pt x="817" y="424"/>
                    </a:lnTo>
                    <a:lnTo>
                      <a:pt x="819" y="422"/>
                    </a:lnTo>
                    <a:lnTo>
                      <a:pt x="823" y="418"/>
                    </a:lnTo>
                    <a:lnTo>
                      <a:pt x="826" y="414"/>
                    </a:lnTo>
                    <a:lnTo>
                      <a:pt x="830" y="408"/>
                    </a:lnTo>
                    <a:lnTo>
                      <a:pt x="831" y="404"/>
                    </a:lnTo>
                    <a:lnTo>
                      <a:pt x="832" y="399"/>
                    </a:lnTo>
                    <a:lnTo>
                      <a:pt x="833" y="395"/>
                    </a:lnTo>
                    <a:lnTo>
                      <a:pt x="833" y="391"/>
                    </a:lnTo>
                    <a:lnTo>
                      <a:pt x="833" y="387"/>
                    </a:lnTo>
                    <a:lnTo>
                      <a:pt x="833" y="383"/>
                    </a:lnTo>
                    <a:lnTo>
                      <a:pt x="832" y="372"/>
                    </a:lnTo>
                    <a:lnTo>
                      <a:pt x="830" y="360"/>
                    </a:lnTo>
                    <a:lnTo>
                      <a:pt x="827" y="354"/>
                    </a:lnTo>
                    <a:lnTo>
                      <a:pt x="825" y="347"/>
                    </a:lnTo>
                    <a:lnTo>
                      <a:pt x="824" y="343"/>
                    </a:lnTo>
                    <a:lnTo>
                      <a:pt x="823" y="341"/>
                    </a:lnTo>
                    <a:lnTo>
                      <a:pt x="823" y="340"/>
                    </a:lnTo>
                    <a:lnTo>
                      <a:pt x="823" y="337"/>
                    </a:lnTo>
                    <a:lnTo>
                      <a:pt x="822" y="330"/>
                    </a:lnTo>
                    <a:lnTo>
                      <a:pt x="822" y="326"/>
                    </a:lnTo>
                    <a:lnTo>
                      <a:pt x="824" y="321"/>
                    </a:lnTo>
                    <a:lnTo>
                      <a:pt x="825" y="317"/>
                    </a:lnTo>
                    <a:lnTo>
                      <a:pt x="827" y="314"/>
                    </a:lnTo>
                    <a:lnTo>
                      <a:pt x="829" y="310"/>
                    </a:lnTo>
                    <a:lnTo>
                      <a:pt x="832" y="307"/>
                    </a:lnTo>
                    <a:lnTo>
                      <a:pt x="836" y="302"/>
                    </a:lnTo>
                    <a:lnTo>
                      <a:pt x="849" y="286"/>
                    </a:lnTo>
                    <a:lnTo>
                      <a:pt x="852" y="282"/>
                    </a:lnTo>
                    <a:lnTo>
                      <a:pt x="855" y="276"/>
                    </a:lnTo>
                    <a:lnTo>
                      <a:pt x="856" y="273"/>
                    </a:lnTo>
                    <a:lnTo>
                      <a:pt x="858" y="270"/>
                    </a:lnTo>
                    <a:lnTo>
                      <a:pt x="862" y="261"/>
                    </a:lnTo>
                    <a:lnTo>
                      <a:pt x="867" y="253"/>
                    </a:lnTo>
                    <a:lnTo>
                      <a:pt x="873" y="245"/>
                    </a:lnTo>
                    <a:lnTo>
                      <a:pt x="877" y="239"/>
                    </a:lnTo>
                    <a:lnTo>
                      <a:pt x="888" y="229"/>
                    </a:lnTo>
                    <a:lnTo>
                      <a:pt x="898" y="221"/>
                    </a:lnTo>
                    <a:lnTo>
                      <a:pt x="908" y="211"/>
                    </a:lnTo>
                    <a:lnTo>
                      <a:pt x="919" y="202"/>
                    </a:lnTo>
                    <a:lnTo>
                      <a:pt x="928" y="194"/>
                    </a:lnTo>
                    <a:lnTo>
                      <a:pt x="938" y="185"/>
                    </a:lnTo>
                    <a:lnTo>
                      <a:pt x="945" y="172"/>
                    </a:lnTo>
                    <a:lnTo>
                      <a:pt x="953" y="159"/>
                    </a:lnTo>
                    <a:lnTo>
                      <a:pt x="952" y="154"/>
                    </a:lnTo>
                    <a:lnTo>
                      <a:pt x="952" y="150"/>
                    </a:lnTo>
                    <a:lnTo>
                      <a:pt x="948" y="148"/>
                    </a:lnTo>
                    <a:lnTo>
                      <a:pt x="943" y="147"/>
                    </a:lnTo>
                    <a:lnTo>
                      <a:pt x="921" y="135"/>
                    </a:lnTo>
                    <a:lnTo>
                      <a:pt x="913" y="129"/>
                    </a:lnTo>
                    <a:lnTo>
                      <a:pt x="906" y="125"/>
                    </a:lnTo>
                    <a:lnTo>
                      <a:pt x="901" y="120"/>
                    </a:lnTo>
                    <a:lnTo>
                      <a:pt x="899" y="118"/>
                    </a:lnTo>
                    <a:lnTo>
                      <a:pt x="899" y="114"/>
                    </a:lnTo>
                    <a:lnTo>
                      <a:pt x="899" y="112"/>
                    </a:lnTo>
                    <a:lnTo>
                      <a:pt x="898" y="102"/>
                    </a:lnTo>
                    <a:lnTo>
                      <a:pt x="894" y="90"/>
                    </a:lnTo>
                    <a:lnTo>
                      <a:pt x="892" y="82"/>
                    </a:lnTo>
                    <a:lnTo>
                      <a:pt x="888" y="71"/>
                    </a:lnTo>
                    <a:lnTo>
                      <a:pt x="886" y="61"/>
                    </a:lnTo>
                    <a:lnTo>
                      <a:pt x="885" y="50"/>
                    </a:lnTo>
                    <a:lnTo>
                      <a:pt x="886" y="32"/>
                    </a:lnTo>
                    <a:lnTo>
                      <a:pt x="889" y="19"/>
                    </a:lnTo>
                    <a:lnTo>
                      <a:pt x="888" y="14"/>
                    </a:lnTo>
                    <a:lnTo>
                      <a:pt x="887" y="8"/>
                    </a:lnTo>
                    <a:lnTo>
                      <a:pt x="886" y="5"/>
                    </a:lnTo>
                    <a:lnTo>
                      <a:pt x="883" y="2"/>
                    </a:lnTo>
                    <a:lnTo>
                      <a:pt x="881" y="1"/>
                    </a:lnTo>
                    <a:lnTo>
                      <a:pt x="876" y="0"/>
                    </a:lnTo>
                    <a:lnTo>
                      <a:pt x="865" y="0"/>
                    </a:lnTo>
                    <a:lnTo>
                      <a:pt x="855" y="0"/>
                    </a:lnTo>
                    <a:lnTo>
                      <a:pt x="844" y="1"/>
                    </a:lnTo>
                    <a:lnTo>
                      <a:pt x="837" y="1"/>
                    </a:lnTo>
                    <a:lnTo>
                      <a:pt x="826" y="5"/>
                    </a:lnTo>
                    <a:lnTo>
                      <a:pt x="817" y="8"/>
                    </a:lnTo>
                    <a:lnTo>
                      <a:pt x="810" y="13"/>
                    </a:lnTo>
                    <a:lnTo>
                      <a:pt x="804" y="18"/>
                    </a:lnTo>
                    <a:lnTo>
                      <a:pt x="799" y="21"/>
                    </a:lnTo>
                    <a:lnTo>
                      <a:pt x="794" y="22"/>
                    </a:lnTo>
                    <a:lnTo>
                      <a:pt x="787" y="24"/>
                    </a:lnTo>
                    <a:lnTo>
                      <a:pt x="780" y="24"/>
                    </a:lnTo>
                    <a:lnTo>
                      <a:pt x="764" y="24"/>
                    </a:lnTo>
                    <a:lnTo>
                      <a:pt x="749" y="24"/>
                    </a:lnTo>
                    <a:lnTo>
                      <a:pt x="742" y="25"/>
                    </a:lnTo>
                    <a:lnTo>
                      <a:pt x="736" y="27"/>
                    </a:lnTo>
                    <a:lnTo>
                      <a:pt x="731" y="31"/>
                    </a:lnTo>
                    <a:lnTo>
                      <a:pt x="728" y="37"/>
                    </a:lnTo>
                    <a:lnTo>
                      <a:pt x="725" y="43"/>
                    </a:lnTo>
                    <a:lnTo>
                      <a:pt x="723" y="50"/>
                    </a:lnTo>
                    <a:lnTo>
                      <a:pt x="722" y="58"/>
                    </a:lnTo>
                    <a:lnTo>
                      <a:pt x="722" y="68"/>
                    </a:lnTo>
                    <a:lnTo>
                      <a:pt x="722" y="75"/>
                    </a:lnTo>
                    <a:lnTo>
                      <a:pt x="719" y="81"/>
                    </a:lnTo>
                    <a:lnTo>
                      <a:pt x="718" y="84"/>
                    </a:lnTo>
                    <a:lnTo>
                      <a:pt x="715" y="87"/>
                    </a:lnTo>
                    <a:lnTo>
                      <a:pt x="710" y="88"/>
                    </a:lnTo>
                    <a:lnTo>
                      <a:pt x="704" y="88"/>
                    </a:lnTo>
                    <a:lnTo>
                      <a:pt x="698" y="87"/>
                    </a:lnTo>
                    <a:lnTo>
                      <a:pt x="691" y="85"/>
                    </a:lnTo>
                    <a:lnTo>
                      <a:pt x="682" y="84"/>
                    </a:lnTo>
                    <a:lnTo>
                      <a:pt x="678" y="85"/>
                    </a:lnTo>
                    <a:lnTo>
                      <a:pt x="673" y="87"/>
                    </a:lnTo>
                    <a:lnTo>
                      <a:pt x="669" y="89"/>
                    </a:lnTo>
                    <a:lnTo>
                      <a:pt x="665" y="97"/>
                    </a:lnTo>
                    <a:lnTo>
                      <a:pt x="661" y="107"/>
                    </a:lnTo>
                    <a:lnTo>
                      <a:pt x="655" y="121"/>
                    </a:lnTo>
                    <a:lnTo>
                      <a:pt x="647" y="141"/>
                    </a:lnTo>
                    <a:lnTo>
                      <a:pt x="637" y="162"/>
                    </a:lnTo>
                    <a:lnTo>
                      <a:pt x="628" y="177"/>
                    </a:lnTo>
                    <a:lnTo>
                      <a:pt x="618" y="190"/>
                    </a:lnTo>
                    <a:lnTo>
                      <a:pt x="608" y="206"/>
                    </a:lnTo>
                    <a:lnTo>
                      <a:pt x="597" y="221"/>
                    </a:lnTo>
                    <a:lnTo>
                      <a:pt x="590" y="236"/>
                    </a:lnTo>
                    <a:lnTo>
                      <a:pt x="587" y="254"/>
                    </a:lnTo>
                    <a:lnTo>
                      <a:pt x="585" y="274"/>
                    </a:lnTo>
                    <a:lnTo>
                      <a:pt x="585" y="285"/>
                    </a:lnTo>
                    <a:lnTo>
                      <a:pt x="584" y="295"/>
                    </a:lnTo>
                    <a:lnTo>
                      <a:pt x="581" y="303"/>
                    </a:lnTo>
                    <a:lnTo>
                      <a:pt x="578" y="310"/>
                    </a:lnTo>
                    <a:lnTo>
                      <a:pt x="574" y="316"/>
                    </a:lnTo>
                    <a:lnTo>
                      <a:pt x="572" y="322"/>
                    </a:lnTo>
                    <a:lnTo>
                      <a:pt x="571" y="328"/>
                    </a:lnTo>
                    <a:lnTo>
                      <a:pt x="569" y="335"/>
                    </a:lnTo>
                    <a:lnTo>
                      <a:pt x="568" y="348"/>
                    </a:lnTo>
                    <a:lnTo>
                      <a:pt x="567" y="360"/>
                    </a:lnTo>
                    <a:lnTo>
                      <a:pt x="567" y="389"/>
                    </a:lnTo>
                    <a:lnTo>
                      <a:pt x="568" y="412"/>
                    </a:lnTo>
                    <a:lnTo>
                      <a:pt x="568" y="423"/>
                    </a:lnTo>
                    <a:lnTo>
                      <a:pt x="567" y="435"/>
                    </a:lnTo>
                    <a:lnTo>
                      <a:pt x="564" y="447"/>
                    </a:lnTo>
                    <a:lnTo>
                      <a:pt x="556" y="460"/>
                    </a:lnTo>
                    <a:lnTo>
                      <a:pt x="549" y="474"/>
                    </a:lnTo>
                    <a:lnTo>
                      <a:pt x="545" y="492"/>
                    </a:lnTo>
                    <a:lnTo>
                      <a:pt x="542" y="500"/>
                    </a:lnTo>
                    <a:lnTo>
                      <a:pt x="541" y="510"/>
                    </a:lnTo>
                    <a:lnTo>
                      <a:pt x="541" y="519"/>
                    </a:lnTo>
                    <a:lnTo>
                      <a:pt x="541" y="528"/>
                    </a:lnTo>
                    <a:lnTo>
                      <a:pt x="543" y="551"/>
                    </a:lnTo>
                    <a:lnTo>
                      <a:pt x="545" y="581"/>
                    </a:lnTo>
                    <a:lnTo>
                      <a:pt x="545" y="597"/>
                    </a:lnTo>
                    <a:lnTo>
                      <a:pt x="543" y="612"/>
                    </a:lnTo>
                    <a:lnTo>
                      <a:pt x="541" y="627"/>
                    </a:lnTo>
                    <a:lnTo>
                      <a:pt x="536" y="642"/>
                    </a:lnTo>
                    <a:lnTo>
                      <a:pt x="533" y="652"/>
                    </a:lnTo>
                    <a:lnTo>
                      <a:pt x="528" y="660"/>
                    </a:lnTo>
                    <a:lnTo>
                      <a:pt x="524" y="664"/>
                    </a:lnTo>
                    <a:lnTo>
                      <a:pt x="522" y="666"/>
                    </a:lnTo>
                    <a:lnTo>
                      <a:pt x="515" y="664"/>
                    </a:lnTo>
                    <a:lnTo>
                      <a:pt x="508" y="663"/>
                    </a:lnTo>
                    <a:lnTo>
                      <a:pt x="496" y="663"/>
                    </a:lnTo>
                    <a:lnTo>
                      <a:pt x="480" y="664"/>
                    </a:lnTo>
                    <a:lnTo>
                      <a:pt x="473" y="666"/>
                    </a:lnTo>
                    <a:lnTo>
                      <a:pt x="468" y="667"/>
                    </a:lnTo>
                    <a:lnTo>
                      <a:pt x="464" y="669"/>
                    </a:lnTo>
                    <a:lnTo>
                      <a:pt x="463" y="671"/>
                    </a:lnTo>
                    <a:lnTo>
                      <a:pt x="464" y="679"/>
                    </a:lnTo>
                    <a:lnTo>
                      <a:pt x="465" y="686"/>
                    </a:lnTo>
                    <a:lnTo>
                      <a:pt x="464" y="688"/>
                    </a:lnTo>
                    <a:lnTo>
                      <a:pt x="464" y="692"/>
                    </a:lnTo>
                    <a:lnTo>
                      <a:pt x="463" y="693"/>
                    </a:lnTo>
                    <a:lnTo>
                      <a:pt x="460" y="695"/>
                    </a:lnTo>
                    <a:lnTo>
                      <a:pt x="453" y="696"/>
                    </a:lnTo>
                    <a:lnTo>
                      <a:pt x="446" y="696"/>
                    </a:lnTo>
                    <a:lnTo>
                      <a:pt x="438" y="695"/>
                    </a:lnTo>
                    <a:lnTo>
                      <a:pt x="427" y="693"/>
                    </a:lnTo>
                    <a:lnTo>
                      <a:pt x="413" y="689"/>
                    </a:lnTo>
                    <a:lnTo>
                      <a:pt x="397" y="685"/>
                    </a:lnTo>
                    <a:lnTo>
                      <a:pt x="389" y="682"/>
                    </a:lnTo>
                    <a:lnTo>
                      <a:pt x="382" y="681"/>
                    </a:lnTo>
                    <a:lnTo>
                      <a:pt x="376" y="682"/>
                    </a:lnTo>
                    <a:lnTo>
                      <a:pt x="370" y="683"/>
                    </a:lnTo>
                    <a:lnTo>
                      <a:pt x="358" y="690"/>
                    </a:lnTo>
                    <a:lnTo>
                      <a:pt x="342" y="700"/>
                    </a:lnTo>
                    <a:lnTo>
                      <a:pt x="334" y="706"/>
                    </a:lnTo>
                    <a:lnTo>
                      <a:pt x="325" y="711"/>
                    </a:lnTo>
                    <a:lnTo>
                      <a:pt x="315" y="714"/>
                    </a:lnTo>
                    <a:lnTo>
                      <a:pt x="304" y="718"/>
                    </a:lnTo>
                    <a:lnTo>
                      <a:pt x="295" y="721"/>
                    </a:lnTo>
                    <a:lnTo>
                      <a:pt x="287" y="725"/>
                    </a:lnTo>
                    <a:lnTo>
                      <a:pt x="281" y="729"/>
                    </a:lnTo>
                    <a:lnTo>
                      <a:pt x="275" y="732"/>
                    </a:lnTo>
                    <a:lnTo>
                      <a:pt x="265" y="740"/>
                    </a:lnTo>
                    <a:lnTo>
                      <a:pt x="254" y="748"/>
                    </a:lnTo>
                    <a:lnTo>
                      <a:pt x="244" y="755"/>
                    </a:lnTo>
                    <a:lnTo>
                      <a:pt x="233" y="761"/>
                    </a:lnTo>
                    <a:lnTo>
                      <a:pt x="228" y="763"/>
                    </a:lnTo>
                    <a:lnTo>
                      <a:pt x="222" y="764"/>
                    </a:lnTo>
                    <a:lnTo>
                      <a:pt x="215" y="765"/>
                    </a:lnTo>
                    <a:lnTo>
                      <a:pt x="207" y="765"/>
                    </a:lnTo>
                    <a:lnTo>
                      <a:pt x="187" y="765"/>
                    </a:lnTo>
                    <a:lnTo>
                      <a:pt x="167" y="765"/>
                    </a:lnTo>
                    <a:lnTo>
                      <a:pt x="147" y="765"/>
                    </a:lnTo>
                    <a:lnTo>
                      <a:pt x="128" y="764"/>
                    </a:lnTo>
                    <a:lnTo>
                      <a:pt x="119" y="762"/>
                    </a:lnTo>
                    <a:lnTo>
                      <a:pt x="108" y="762"/>
                    </a:lnTo>
                    <a:lnTo>
                      <a:pt x="98" y="762"/>
                    </a:lnTo>
                    <a:lnTo>
                      <a:pt x="88" y="762"/>
                    </a:lnTo>
                    <a:lnTo>
                      <a:pt x="79" y="763"/>
                    </a:lnTo>
                    <a:lnTo>
                      <a:pt x="70" y="765"/>
                    </a:lnTo>
                    <a:lnTo>
                      <a:pt x="62" y="768"/>
                    </a:lnTo>
                    <a:lnTo>
                      <a:pt x="57" y="771"/>
                    </a:lnTo>
                    <a:lnTo>
                      <a:pt x="54" y="775"/>
                    </a:lnTo>
                    <a:lnTo>
                      <a:pt x="51" y="778"/>
                    </a:lnTo>
                    <a:lnTo>
                      <a:pt x="51" y="783"/>
                    </a:lnTo>
                    <a:lnTo>
                      <a:pt x="51" y="788"/>
                    </a:lnTo>
                    <a:lnTo>
                      <a:pt x="50" y="792"/>
                    </a:lnTo>
                    <a:lnTo>
                      <a:pt x="49" y="795"/>
                    </a:lnTo>
                    <a:lnTo>
                      <a:pt x="45" y="797"/>
                    </a:lnTo>
                    <a:lnTo>
                      <a:pt x="38" y="797"/>
                    </a:lnTo>
                    <a:lnTo>
                      <a:pt x="30" y="799"/>
                    </a:lnTo>
                    <a:lnTo>
                      <a:pt x="20" y="801"/>
                    </a:lnTo>
                    <a:lnTo>
                      <a:pt x="12" y="803"/>
                    </a:lnTo>
                    <a:lnTo>
                      <a:pt x="4" y="809"/>
                    </a:lnTo>
                    <a:lnTo>
                      <a:pt x="0" y="812"/>
                    </a:lnTo>
                    <a:lnTo>
                      <a:pt x="0" y="814"/>
                    </a:lnTo>
                    <a:lnTo>
                      <a:pt x="2" y="815"/>
                    </a:lnTo>
                    <a:lnTo>
                      <a:pt x="6" y="815"/>
                    </a:lnTo>
                    <a:lnTo>
                      <a:pt x="17" y="815"/>
                    </a:lnTo>
                    <a:lnTo>
                      <a:pt x="29" y="815"/>
                    </a:lnTo>
                    <a:lnTo>
                      <a:pt x="44" y="815"/>
                    </a:lnTo>
                    <a:lnTo>
                      <a:pt x="61" y="815"/>
                    </a:lnTo>
                    <a:lnTo>
                      <a:pt x="69" y="815"/>
                    </a:lnTo>
                    <a:lnTo>
                      <a:pt x="77" y="816"/>
                    </a:lnTo>
                    <a:lnTo>
                      <a:pt x="86" y="816"/>
                    </a:lnTo>
                    <a:lnTo>
                      <a:pt x="93" y="819"/>
                    </a:lnTo>
                    <a:lnTo>
                      <a:pt x="108" y="822"/>
                    </a:lnTo>
                    <a:lnTo>
                      <a:pt x="123" y="824"/>
                    </a:lnTo>
                    <a:lnTo>
                      <a:pt x="137" y="824"/>
                    </a:lnTo>
                    <a:lnTo>
                      <a:pt x="149" y="824"/>
                    </a:lnTo>
                    <a:lnTo>
                      <a:pt x="155" y="822"/>
                    </a:lnTo>
                    <a:lnTo>
                      <a:pt x="159" y="822"/>
                    </a:lnTo>
                    <a:lnTo>
                      <a:pt x="164" y="822"/>
                    </a:lnTo>
                    <a:lnTo>
                      <a:pt x="168" y="825"/>
                    </a:lnTo>
                    <a:lnTo>
                      <a:pt x="169" y="827"/>
                    </a:lnTo>
                    <a:lnTo>
                      <a:pt x="170" y="833"/>
                    </a:lnTo>
                    <a:lnTo>
                      <a:pt x="170" y="837"/>
                    </a:lnTo>
                    <a:lnTo>
                      <a:pt x="170" y="840"/>
                    </a:lnTo>
                    <a:lnTo>
                      <a:pt x="169" y="843"/>
                    </a:lnTo>
                    <a:lnTo>
                      <a:pt x="168" y="845"/>
                    </a:lnTo>
                    <a:lnTo>
                      <a:pt x="156" y="855"/>
                    </a:lnTo>
                    <a:lnTo>
                      <a:pt x="146" y="863"/>
                    </a:lnTo>
                    <a:lnTo>
                      <a:pt x="132" y="872"/>
                    </a:lnTo>
                    <a:lnTo>
                      <a:pt x="118" y="881"/>
                    </a:lnTo>
                    <a:lnTo>
                      <a:pt x="114" y="883"/>
                    </a:lnTo>
                    <a:lnTo>
                      <a:pt x="113" y="884"/>
                    </a:lnTo>
                    <a:lnTo>
                      <a:pt x="112" y="887"/>
                    </a:lnTo>
                    <a:lnTo>
                      <a:pt x="113" y="889"/>
                    </a:lnTo>
                    <a:lnTo>
                      <a:pt x="115" y="893"/>
                    </a:lnTo>
                    <a:lnTo>
                      <a:pt x="119" y="897"/>
                    </a:lnTo>
                    <a:lnTo>
                      <a:pt x="126" y="907"/>
                    </a:lnTo>
                    <a:lnTo>
                      <a:pt x="133" y="916"/>
                    </a:lnTo>
                    <a:lnTo>
                      <a:pt x="137" y="920"/>
                    </a:lnTo>
                    <a:lnTo>
                      <a:pt x="140" y="921"/>
                    </a:lnTo>
                    <a:lnTo>
                      <a:pt x="144" y="922"/>
                    </a:lnTo>
                    <a:lnTo>
                      <a:pt x="147" y="921"/>
                    </a:lnTo>
                    <a:lnTo>
                      <a:pt x="155" y="918"/>
                    </a:lnTo>
                    <a:lnTo>
                      <a:pt x="162" y="912"/>
                    </a:lnTo>
                    <a:lnTo>
                      <a:pt x="170" y="907"/>
                    </a:lnTo>
                    <a:lnTo>
                      <a:pt x="178" y="903"/>
                    </a:lnTo>
                    <a:lnTo>
                      <a:pt x="183" y="903"/>
                    </a:lnTo>
                    <a:lnTo>
                      <a:pt x="188" y="904"/>
                    </a:lnTo>
                    <a:lnTo>
                      <a:pt x="193" y="907"/>
                    </a:lnTo>
                    <a:lnTo>
                      <a:pt x="196" y="912"/>
                    </a:lnTo>
                    <a:lnTo>
                      <a:pt x="205" y="925"/>
                    </a:lnTo>
                    <a:lnTo>
                      <a:pt x="213" y="941"/>
                    </a:lnTo>
                    <a:lnTo>
                      <a:pt x="216" y="950"/>
                    </a:lnTo>
                    <a:lnTo>
                      <a:pt x="221" y="958"/>
                    </a:lnTo>
                    <a:lnTo>
                      <a:pt x="226" y="965"/>
                    </a:lnTo>
                    <a:lnTo>
                      <a:pt x="232" y="972"/>
                    </a:lnTo>
                    <a:lnTo>
                      <a:pt x="239" y="979"/>
                    </a:lnTo>
                    <a:lnTo>
                      <a:pt x="247" y="985"/>
                    </a:lnTo>
                    <a:lnTo>
                      <a:pt x="257" y="991"/>
                    </a:lnTo>
                    <a:lnTo>
                      <a:pt x="268" y="997"/>
                    </a:lnTo>
                    <a:lnTo>
                      <a:pt x="277" y="1003"/>
                    </a:lnTo>
                    <a:lnTo>
                      <a:pt x="284" y="1009"/>
                    </a:lnTo>
                    <a:lnTo>
                      <a:pt x="291" y="1014"/>
                    </a:lnTo>
                    <a:lnTo>
                      <a:pt x="295" y="1019"/>
                    </a:lnTo>
                    <a:lnTo>
                      <a:pt x="298" y="1027"/>
                    </a:lnTo>
                    <a:lnTo>
                      <a:pt x="301" y="1036"/>
                    </a:lnTo>
                    <a:lnTo>
                      <a:pt x="302" y="1041"/>
                    </a:lnTo>
                    <a:lnTo>
                      <a:pt x="304" y="1047"/>
                    </a:lnTo>
                    <a:lnTo>
                      <a:pt x="307" y="1053"/>
                    </a:lnTo>
                    <a:lnTo>
                      <a:pt x="312" y="1059"/>
                    </a:lnTo>
                    <a:lnTo>
                      <a:pt x="322" y="1067"/>
                    </a:lnTo>
                    <a:lnTo>
                      <a:pt x="332" y="1074"/>
                    </a:lnTo>
                    <a:lnTo>
                      <a:pt x="336" y="1078"/>
                    </a:lnTo>
                    <a:lnTo>
                      <a:pt x="341" y="1082"/>
                    </a:lnTo>
                    <a:lnTo>
                      <a:pt x="346" y="1086"/>
                    </a:lnTo>
                    <a:lnTo>
                      <a:pt x="350" y="1092"/>
                    </a:lnTo>
                    <a:lnTo>
                      <a:pt x="352" y="1099"/>
                    </a:lnTo>
                    <a:lnTo>
                      <a:pt x="354" y="1105"/>
                    </a:lnTo>
                    <a:lnTo>
                      <a:pt x="356" y="1111"/>
                    </a:lnTo>
                    <a:lnTo>
                      <a:pt x="356" y="1116"/>
                    </a:lnTo>
                    <a:lnTo>
                      <a:pt x="354" y="1120"/>
                    </a:lnTo>
                    <a:lnTo>
                      <a:pt x="352" y="1124"/>
                    </a:lnTo>
                    <a:lnTo>
                      <a:pt x="348" y="1128"/>
                    </a:lnTo>
                    <a:lnTo>
                      <a:pt x="344" y="1131"/>
                    </a:lnTo>
                    <a:lnTo>
                      <a:pt x="333" y="1137"/>
                    </a:lnTo>
                    <a:lnTo>
                      <a:pt x="321" y="1142"/>
                    </a:lnTo>
                    <a:lnTo>
                      <a:pt x="315" y="1145"/>
                    </a:lnTo>
                    <a:lnTo>
                      <a:pt x="312" y="1148"/>
                    </a:lnTo>
                    <a:lnTo>
                      <a:pt x="308" y="1153"/>
                    </a:lnTo>
                    <a:lnTo>
                      <a:pt x="308" y="1160"/>
                    </a:lnTo>
                    <a:lnTo>
                      <a:pt x="308" y="1167"/>
                    </a:lnTo>
                    <a:lnTo>
                      <a:pt x="309" y="1173"/>
                    </a:lnTo>
                    <a:lnTo>
                      <a:pt x="312" y="1179"/>
                    </a:lnTo>
                    <a:lnTo>
                      <a:pt x="314" y="1184"/>
                    </a:lnTo>
                    <a:lnTo>
                      <a:pt x="320" y="1194"/>
                    </a:lnTo>
                    <a:lnTo>
                      <a:pt x="323" y="1206"/>
                    </a:lnTo>
                    <a:lnTo>
                      <a:pt x="327" y="1212"/>
                    </a:lnTo>
                    <a:lnTo>
                      <a:pt x="332" y="1218"/>
                    </a:lnTo>
                    <a:lnTo>
                      <a:pt x="338" y="1224"/>
                    </a:lnTo>
                    <a:lnTo>
                      <a:pt x="345" y="1229"/>
                    </a:lnTo>
                    <a:lnTo>
                      <a:pt x="352" y="1235"/>
                    </a:lnTo>
                    <a:lnTo>
                      <a:pt x="358" y="1240"/>
                    </a:lnTo>
                    <a:lnTo>
                      <a:pt x="363" y="1244"/>
                    </a:lnTo>
                    <a:lnTo>
                      <a:pt x="366" y="1250"/>
                    </a:lnTo>
                    <a:lnTo>
                      <a:pt x="371" y="1263"/>
                    </a:lnTo>
                    <a:lnTo>
                      <a:pt x="377" y="1280"/>
                    </a:lnTo>
                    <a:lnTo>
                      <a:pt x="383" y="1298"/>
                    </a:lnTo>
                    <a:lnTo>
                      <a:pt x="388" y="1311"/>
                    </a:lnTo>
                    <a:lnTo>
                      <a:pt x="392" y="1319"/>
                    </a:lnTo>
                    <a:lnTo>
                      <a:pt x="394" y="1326"/>
                    </a:lnTo>
                    <a:lnTo>
                      <a:pt x="394" y="1334"/>
                    </a:lnTo>
                    <a:lnTo>
                      <a:pt x="392" y="1343"/>
                    </a:lnTo>
                    <a:lnTo>
                      <a:pt x="389" y="1354"/>
                    </a:lnTo>
                    <a:lnTo>
                      <a:pt x="388" y="1361"/>
                    </a:lnTo>
                    <a:lnTo>
                      <a:pt x="389" y="1364"/>
                    </a:lnTo>
                    <a:lnTo>
                      <a:pt x="390" y="1368"/>
                    </a:lnTo>
                    <a:lnTo>
                      <a:pt x="392" y="1370"/>
                    </a:lnTo>
                    <a:lnTo>
                      <a:pt x="396" y="1373"/>
                    </a:lnTo>
                    <a:lnTo>
                      <a:pt x="399" y="1376"/>
                    </a:lnTo>
                    <a:lnTo>
                      <a:pt x="402" y="1380"/>
                    </a:lnTo>
                    <a:lnTo>
                      <a:pt x="403" y="1385"/>
                    </a:lnTo>
                    <a:lnTo>
                      <a:pt x="404" y="1391"/>
                    </a:lnTo>
                    <a:lnTo>
                      <a:pt x="404" y="1397"/>
                    </a:lnTo>
                    <a:lnTo>
                      <a:pt x="403" y="1402"/>
                    </a:lnTo>
                    <a:lnTo>
                      <a:pt x="401" y="1407"/>
                    </a:lnTo>
                    <a:lnTo>
                      <a:pt x="398" y="1411"/>
                    </a:lnTo>
                    <a:lnTo>
                      <a:pt x="391" y="1418"/>
                    </a:lnTo>
                    <a:lnTo>
                      <a:pt x="383" y="1426"/>
                    </a:lnTo>
                    <a:lnTo>
                      <a:pt x="378" y="1430"/>
                    </a:lnTo>
                    <a:lnTo>
                      <a:pt x="372" y="1432"/>
                    </a:lnTo>
                    <a:lnTo>
                      <a:pt x="366" y="1436"/>
                    </a:lnTo>
                    <a:lnTo>
                      <a:pt x="359" y="1438"/>
                    </a:lnTo>
                    <a:lnTo>
                      <a:pt x="352" y="1440"/>
                    </a:lnTo>
                    <a:lnTo>
                      <a:pt x="346" y="1443"/>
                    </a:lnTo>
                    <a:lnTo>
                      <a:pt x="342" y="1445"/>
                    </a:lnTo>
                    <a:lnTo>
                      <a:pt x="339" y="1449"/>
                    </a:lnTo>
                    <a:lnTo>
                      <a:pt x="335" y="1452"/>
                    </a:lnTo>
                    <a:lnTo>
                      <a:pt x="334" y="1457"/>
                    </a:lnTo>
                    <a:lnTo>
                      <a:pt x="333" y="1463"/>
                    </a:lnTo>
                    <a:lnTo>
                      <a:pt x="333" y="1470"/>
                    </a:lnTo>
                    <a:lnTo>
                      <a:pt x="334" y="1486"/>
                    </a:lnTo>
                    <a:lnTo>
                      <a:pt x="336" y="1502"/>
                    </a:lnTo>
                    <a:lnTo>
                      <a:pt x="340" y="1519"/>
                    </a:lnTo>
                    <a:lnTo>
                      <a:pt x="342" y="1533"/>
                    </a:lnTo>
                    <a:lnTo>
                      <a:pt x="344" y="1539"/>
                    </a:lnTo>
                    <a:lnTo>
                      <a:pt x="345" y="1545"/>
                    </a:lnTo>
                    <a:lnTo>
                      <a:pt x="346" y="1549"/>
                    </a:lnTo>
                    <a:lnTo>
                      <a:pt x="347" y="1551"/>
                    </a:lnTo>
                    <a:lnTo>
                      <a:pt x="350" y="1552"/>
                    </a:lnTo>
                    <a:lnTo>
                      <a:pt x="352" y="1553"/>
                    </a:lnTo>
                    <a:lnTo>
                      <a:pt x="356" y="1553"/>
                    </a:lnTo>
                    <a:lnTo>
                      <a:pt x="360" y="1552"/>
                    </a:lnTo>
                    <a:lnTo>
                      <a:pt x="364" y="1551"/>
                    </a:lnTo>
                    <a:lnTo>
                      <a:pt x="367" y="1550"/>
                    </a:lnTo>
                    <a:lnTo>
                      <a:pt x="371" y="1551"/>
                    </a:lnTo>
                    <a:lnTo>
                      <a:pt x="373" y="1551"/>
                    </a:lnTo>
                    <a:lnTo>
                      <a:pt x="376" y="1553"/>
                    </a:lnTo>
                    <a:lnTo>
                      <a:pt x="377" y="1556"/>
                    </a:lnTo>
                    <a:lnTo>
                      <a:pt x="379" y="1561"/>
                    </a:lnTo>
                    <a:lnTo>
                      <a:pt x="380" y="1566"/>
                    </a:lnTo>
                    <a:lnTo>
                      <a:pt x="382" y="1572"/>
                    </a:lnTo>
                    <a:lnTo>
                      <a:pt x="384" y="1577"/>
                    </a:lnTo>
                    <a:lnTo>
                      <a:pt x="386" y="1582"/>
                    </a:lnTo>
                    <a:lnTo>
                      <a:pt x="390" y="1585"/>
                    </a:lnTo>
                    <a:lnTo>
                      <a:pt x="394" y="1589"/>
                    </a:lnTo>
                    <a:lnTo>
                      <a:pt x="397" y="1591"/>
                    </a:lnTo>
                    <a:lnTo>
                      <a:pt x="401" y="1594"/>
                    </a:lnTo>
                    <a:lnTo>
                      <a:pt x="405" y="1595"/>
                    </a:lnTo>
                    <a:lnTo>
                      <a:pt x="409" y="1595"/>
                    </a:lnTo>
                    <a:lnTo>
                      <a:pt x="413" y="1595"/>
                    </a:lnTo>
                    <a:lnTo>
                      <a:pt x="417" y="1594"/>
                    </a:lnTo>
                    <a:lnTo>
                      <a:pt x="421" y="1591"/>
                    </a:lnTo>
                    <a:lnTo>
                      <a:pt x="432" y="1588"/>
                    </a:lnTo>
                    <a:lnTo>
                      <a:pt x="447" y="1584"/>
                    </a:lnTo>
                    <a:lnTo>
                      <a:pt x="463" y="1583"/>
                    </a:lnTo>
                    <a:lnTo>
                      <a:pt x="472" y="1583"/>
                    </a:lnTo>
                    <a:lnTo>
                      <a:pt x="476" y="1584"/>
                    </a:lnTo>
                    <a:lnTo>
                      <a:pt x="478" y="1585"/>
                    </a:lnTo>
                    <a:lnTo>
                      <a:pt x="480" y="1588"/>
                    </a:lnTo>
                    <a:lnTo>
                      <a:pt x="482" y="1590"/>
                    </a:lnTo>
                    <a:lnTo>
                      <a:pt x="484" y="1594"/>
                    </a:lnTo>
                    <a:lnTo>
                      <a:pt x="484" y="1597"/>
                    </a:lnTo>
                    <a:lnTo>
                      <a:pt x="482" y="1600"/>
                    </a:lnTo>
                    <a:lnTo>
                      <a:pt x="477" y="1600"/>
                    </a:lnTo>
                    <a:lnTo>
                      <a:pt x="471" y="1601"/>
                    </a:lnTo>
                    <a:lnTo>
                      <a:pt x="466" y="1603"/>
                    </a:lnTo>
                    <a:lnTo>
                      <a:pt x="465" y="1606"/>
                    </a:lnTo>
                    <a:lnTo>
                      <a:pt x="464" y="1608"/>
                    </a:lnTo>
                    <a:lnTo>
                      <a:pt x="465" y="1610"/>
                    </a:lnTo>
                    <a:lnTo>
                      <a:pt x="466" y="1614"/>
                    </a:lnTo>
                    <a:lnTo>
                      <a:pt x="472" y="1622"/>
                    </a:lnTo>
                    <a:lnTo>
                      <a:pt x="479" y="1631"/>
                    </a:lnTo>
                    <a:lnTo>
                      <a:pt x="487" y="1641"/>
                    </a:lnTo>
                    <a:lnTo>
                      <a:pt x="496" y="1653"/>
                    </a:lnTo>
                    <a:lnTo>
                      <a:pt x="501" y="1664"/>
                    </a:lnTo>
                    <a:lnTo>
                      <a:pt x="504" y="1670"/>
                    </a:lnTo>
                    <a:lnTo>
                      <a:pt x="505" y="1675"/>
                    </a:lnTo>
                    <a:lnTo>
                      <a:pt x="505" y="1679"/>
                    </a:lnTo>
                    <a:lnTo>
                      <a:pt x="506" y="1683"/>
                    </a:lnTo>
                    <a:lnTo>
                      <a:pt x="508" y="1685"/>
                    </a:lnTo>
                    <a:lnTo>
                      <a:pt x="509" y="1687"/>
                    </a:lnTo>
                    <a:lnTo>
                      <a:pt x="511" y="1687"/>
                    </a:lnTo>
                    <a:lnTo>
                      <a:pt x="516" y="1685"/>
                    </a:lnTo>
                    <a:lnTo>
                      <a:pt x="522" y="1681"/>
                    </a:lnTo>
                    <a:lnTo>
                      <a:pt x="527" y="1676"/>
                    </a:lnTo>
                    <a:lnTo>
                      <a:pt x="529" y="1672"/>
                    </a:lnTo>
                    <a:lnTo>
                      <a:pt x="531" y="1671"/>
                    </a:lnTo>
                    <a:lnTo>
                      <a:pt x="535" y="1672"/>
                    </a:lnTo>
                    <a:lnTo>
                      <a:pt x="540" y="1673"/>
                    </a:lnTo>
                    <a:lnTo>
                      <a:pt x="547" y="1676"/>
                    </a:lnTo>
                    <a:lnTo>
                      <a:pt x="559" y="1681"/>
                    </a:lnTo>
                    <a:lnTo>
                      <a:pt x="564" y="1685"/>
                    </a:lnTo>
                    <a:lnTo>
                      <a:pt x="565" y="1687"/>
                    </a:lnTo>
                    <a:lnTo>
                      <a:pt x="565" y="1689"/>
                    </a:lnTo>
                    <a:lnTo>
                      <a:pt x="565" y="1691"/>
                    </a:lnTo>
                    <a:lnTo>
                      <a:pt x="562" y="1694"/>
                    </a:lnTo>
                    <a:lnTo>
                      <a:pt x="550" y="1704"/>
                    </a:lnTo>
                    <a:lnTo>
                      <a:pt x="536" y="1717"/>
                    </a:lnTo>
                    <a:lnTo>
                      <a:pt x="535" y="1720"/>
                    </a:lnTo>
                    <a:lnTo>
                      <a:pt x="534" y="1723"/>
                    </a:lnTo>
                    <a:lnTo>
                      <a:pt x="534" y="1726"/>
                    </a:lnTo>
                    <a:lnTo>
                      <a:pt x="535" y="1727"/>
                    </a:lnTo>
                    <a:lnTo>
                      <a:pt x="537" y="1728"/>
                    </a:lnTo>
                    <a:lnTo>
                      <a:pt x="541" y="1728"/>
                    </a:lnTo>
                    <a:lnTo>
                      <a:pt x="545" y="1728"/>
                    </a:lnTo>
                    <a:lnTo>
                      <a:pt x="549" y="1727"/>
                    </a:lnTo>
                    <a:lnTo>
                      <a:pt x="566" y="1719"/>
                    </a:lnTo>
                    <a:lnTo>
                      <a:pt x="578" y="1710"/>
                    </a:lnTo>
                    <a:lnTo>
                      <a:pt x="580" y="1709"/>
                    </a:lnTo>
                    <a:lnTo>
                      <a:pt x="583" y="1709"/>
                    </a:lnTo>
                    <a:lnTo>
                      <a:pt x="584" y="1710"/>
                    </a:lnTo>
                    <a:lnTo>
                      <a:pt x="585" y="1711"/>
                    </a:lnTo>
                    <a:lnTo>
                      <a:pt x="587" y="1716"/>
                    </a:lnTo>
                    <a:lnTo>
                      <a:pt x="587" y="1725"/>
                    </a:lnTo>
                    <a:lnTo>
                      <a:pt x="589" y="1728"/>
                    </a:lnTo>
                    <a:lnTo>
                      <a:pt x="590" y="1733"/>
                    </a:lnTo>
                    <a:lnTo>
                      <a:pt x="591" y="1736"/>
                    </a:lnTo>
                    <a:lnTo>
                      <a:pt x="594" y="1740"/>
                    </a:lnTo>
                    <a:lnTo>
                      <a:pt x="599" y="1747"/>
                    </a:lnTo>
                    <a:lnTo>
                      <a:pt x="604" y="1751"/>
                    </a:lnTo>
                    <a:lnTo>
                      <a:pt x="606" y="1752"/>
                    </a:lnTo>
                    <a:lnTo>
                      <a:pt x="609" y="1752"/>
                    </a:lnTo>
                    <a:lnTo>
                      <a:pt x="610" y="1751"/>
                    </a:lnTo>
                    <a:lnTo>
                      <a:pt x="612" y="1750"/>
                    </a:lnTo>
                    <a:lnTo>
                      <a:pt x="617" y="1744"/>
                    </a:lnTo>
                    <a:lnTo>
                      <a:pt x="622" y="1736"/>
                    </a:lnTo>
                    <a:lnTo>
                      <a:pt x="624" y="1733"/>
                    </a:lnTo>
                    <a:lnTo>
                      <a:pt x="628" y="1730"/>
                    </a:lnTo>
                    <a:lnTo>
                      <a:pt x="631" y="1728"/>
                    </a:lnTo>
                    <a:lnTo>
                      <a:pt x="636" y="1728"/>
                    </a:lnTo>
                    <a:lnTo>
                      <a:pt x="641" y="1729"/>
                    </a:lnTo>
                    <a:lnTo>
                      <a:pt x="644" y="1732"/>
                    </a:lnTo>
                    <a:lnTo>
                      <a:pt x="648" y="1734"/>
                    </a:lnTo>
                    <a:lnTo>
                      <a:pt x="649" y="1740"/>
                    </a:lnTo>
                    <a:lnTo>
                      <a:pt x="652" y="1750"/>
                    </a:lnTo>
                    <a:lnTo>
                      <a:pt x="654" y="1760"/>
                    </a:lnTo>
                    <a:lnTo>
                      <a:pt x="657" y="1770"/>
                    </a:lnTo>
                    <a:lnTo>
                      <a:pt x="665" y="1782"/>
                    </a:lnTo>
                    <a:lnTo>
                      <a:pt x="672" y="1793"/>
                    </a:lnTo>
                    <a:lnTo>
                      <a:pt x="678" y="1803"/>
                    </a:lnTo>
                    <a:lnTo>
                      <a:pt x="682" y="1810"/>
                    </a:lnTo>
                    <a:lnTo>
                      <a:pt x="687" y="1814"/>
                    </a:lnTo>
                    <a:lnTo>
                      <a:pt x="690" y="1815"/>
                    </a:lnTo>
                    <a:lnTo>
                      <a:pt x="693" y="1814"/>
                    </a:lnTo>
                    <a:lnTo>
                      <a:pt x="698" y="1813"/>
                    </a:lnTo>
                    <a:lnTo>
                      <a:pt x="701" y="1810"/>
                    </a:lnTo>
                    <a:lnTo>
                      <a:pt x="711" y="1803"/>
                    </a:lnTo>
                    <a:lnTo>
                      <a:pt x="719" y="1796"/>
                    </a:lnTo>
                    <a:lnTo>
                      <a:pt x="723" y="1792"/>
                    </a:lnTo>
                    <a:lnTo>
                      <a:pt x="726" y="1786"/>
                    </a:lnTo>
                    <a:lnTo>
                      <a:pt x="729" y="1780"/>
                    </a:lnTo>
                    <a:lnTo>
                      <a:pt x="731" y="1773"/>
                    </a:lnTo>
                    <a:lnTo>
                      <a:pt x="735" y="1757"/>
                    </a:lnTo>
                    <a:lnTo>
                      <a:pt x="737" y="1740"/>
                    </a:lnTo>
                    <a:lnTo>
                      <a:pt x="738" y="1730"/>
                    </a:lnTo>
                    <a:lnTo>
                      <a:pt x="738" y="1723"/>
                    </a:lnTo>
                    <a:lnTo>
                      <a:pt x="737" y="1716"/>
                    </a:lnTo>
                    <a:lnTo>
                      <a:pt x="736" y="1709"/>
                    </a:lnTo>
                    <a:lnTo>
                      <a:pt x="732" y="1697"/>
                    </a:lnTo>
                    <a:lnTo>
                      <a:pt x="731" y="1685"/>
                    </a:lnTo>
                    <a:lnTo>
                      <a:pt x="731" y="1672"/>
                    </a:lnTo>
                    <a:lnTo>
                      <a:pt x="732" y="1659"/>
                    </a:lnTo>
                    <a:lnTo>
                      <a:pt x="734" y="1647"/>
                    </a:lnTo>
                    <a:lnTo>
                      <a:pt x="732" y="1638"/>
                    </a:lnTo>
                    <a:lnTo>
                      <a:pt x="729" y="1629"/>
                    </a:lnTo>
                    <a:lnTo>
                      <a:pt x="726" y="1620"/>
                    </a:lnTo>
                    <a:lnTo>
                      <a:pt x="725" y="1615"/>
                    </a:lnTo>
                    <a:lnTo>
                      <a:pt x="724" y="1610"/>
                    </a:lnTo>
                    <a:lnTo>
                      <a:pt x="725" y="1606"/>
                    </a:lnTo>
                    <a:lnTo>
                      <a:pt x="728" y="1600"/>
                    </a:lnTo>
                    <a:lnTo>
                      <a:pt x="730" y="1595"/>
                    </a:lnTo>
                    <a:lnTo>
                      <a:pt x="735" y="1591"/>
                    </a:lnTo>
                    <a:lnTo>
                      <a:pt x="741" y="1589"/>
                    </a:lnTo>
                    <a:lnTo>
                      <a:pt x="747" y="1587"/>
                    </a:lnTo>
                    <a:lnTo>
                      <a:pt x="753" y="1587"/>
                    </a:lnTo>
                    <a:lnTo>
                      <a:pt x="759" y="1588"/>
                    </a:lnTo>
                    <a:lnTo>
                      <a:pt x="763" y="1590"/>
                    </a:lnTo>
                    <a:lnTo>
                      <a:pt x="768" y="1594"/>
                    </a:lnTo>
                    <a:lnTo>
                      <a:pt x="775" y="1602"/>
                    </a:lnTo>
                    <a:lnTo>
                      <a:pt x="783" y="1608"/>
                    </a:lnTo>
                    <a:lnTo>
                      <a:pt x="787" y="1612"/>
                    </a:lnTo>
                    <a:lnTo>
                      <a:pt x="792" y="1614"/>
                    </a:lnTo>
                    <a:lnTo>
                      <a:pt x="798" y="1615"/>
                    </a:lnTo>
                    <a:lnTo>
                      <a:pt x="804" y="1616"/>
                    </a:lnTo>
                    <a:lnTo>
                      <a:pt x="808" y="1616"/>
                    </a:lnTo>
                    <a:lnTo>
                      <a:pt x="812" y="1616"/>
                    </a:lnTo>
                    <a:lnTo>
                      <a:pt x="816" y="1615"/>
                    </a:lnTo>
                    <a:lnTo>
                      <a:pt x="817" y="1613"/>
                    </a:lnTo>
                    <a:lnTo>
                      <a:pt x="819" y="1608"/>
                    </a:lnTo>
                    <a:lnTo>
                      <a:pt x="822" y="1602"/>
                    </a:lnTo>
                    <a:lnTo>
                      <a:pt x="824" y="1599"/>
                    </a:lnTo>
                    <a:lnTo>
                      <a:pt x="827" y="1595"/>
                    </a:lnTo>
                    <a:lnTo>
                      <a:pt x="833" y="1594"/>
                    </a:lnTo>
                    <a:lnTo>
                      <a:pt x="841" y="1594"/>
                    </a:lnTo>
                    <a:lnTo>
                      <a:pt x="850" y="1595"/>
                    </a:lnTo>
                    <a:lnTo>
                      <a:pt x="861" y="1594"/>
                    </a:lnTo>
                    <a:lnTo>
                      <a:pt x="864" y="1593"/>
                    </a:lnTo>
                    <a:lnTo>
                      <a:pt x="869" y="1590"/>
                    </a:lnTo>
                    <a:lnTo>
                      <a:pt x="873" y="1587"/>
                    </a:lnTo>
                    <a:lnTo>
                      <a:pt x="876" y="1581"/>
                    </a:lnTo>
                    <a:lnTo>
                      <a:pt x="877" y="1576"/>
                    </a:lnTo>
                    <a:lnTo>
                      <a:pt x="877" y="1570"/>
                    </a:lnTo>
                    <a:lnTo>
                      <a:pt x="876" y="1565"/>
                    </a:lnTo>
                    <a:lnTo>
                      <a:pt x="874" y="1561"/>
                    </a:lnTo>
                    <a:lnTo>
                      <a:pt x="867" y="1552"/>
                    </a:lnTo>
                    <a:lnTo>
                      <a:pt x="860" y="1544"/>
                    </a:lnTo>
                    <a:lnTo>
                      <a:pt x="858" y="1542"/>
                    </a:lnTo>
                    <a:lnTo>
                      <a:pt x="857" y="1538"/>
                    </a:lnTo>
                    <a:lnTo>
                      <a:pt x="856" y="1536"/>
                    </a:lnTo>
                    <a:lnTo>
                      <a:pt x="857" y="1532"/>
                    </a:lnTo>
                    <a:lnTo>
                      <a:pt x="861" y="1526"/>
                    </a:lnTo>
                    <a:lnTo>
                      <a:pt x="868" y="1520"/>
                    </a:lnTo>
                    <a:lnTo>
                      <a:pt x="875" y="1514"/>
                    </a:lnTo>
                    <a:lnTo>
                      <a:pt x="880" y="1507"/>
                    </a:lnTo>
                    <a:lnTo>
                      <a:pt x="882" y="1499"/>
                    </a:lnTo>
                    <a:lnTo>
                      <a:pt x="886" y="1484"/>
                    </a:lnTo>
                    <a:lnTo>
                      <a:pt x="890" y="1469"/>
                    </a:lnTo>
                    <a:lnTo>
                      <a:pt x="892" y="1452"/>
                    </a:lnTo>
                    <a:lnTo>
                      <a:pt x="892" y="1445"/>
                    </a:lnTo>
                    <a:lnTo>
                      <a:pt x="892" y="1438"/>
                    </a:lnTo>
                    <a:lnTo>
                      <a:pt x="889" y="1431"/>
                    </a:lnTo>
                    <a:lnTo>
                      <a:pt x="887" y="1425"/>
                    </a:lnTo>
                    <a:lnTo>
                      <a:pt x="880" y="1412"/>
                    </a:lnTo>
                    <a:lnTo>
                      <a:pt x="873" y="1401"/>
                    </a:lnTo>
                    <a:lnTo>
                      <a:pt x="868" y="1397"/>
                    </a:lnTo>
                    <a:lnTo>
                      <a:pt x="864" y="1392"/>
                    </a:lnTo>
                    <a:lnTo>
                      <a:pt x="861" y="1389"/>
                    </a:lnTo>
                    <a:lnTo>
                      <a:pt x="857" y="1387"/>
                    </a:lnTo>
                    <a:lnTo>
                      <a:pt x="850" y="1385"/>
                    </a:lnTo>
                    <a:lnTo>
                      <a:pt x="839" y="1382"/>
                    </a:lnTo>
                    <a:lnTo>
                      <a:pt x="829" y="1379"/>
                    </a:lnTo>
                    <a:lnTo>
                      <a:pt x="818" y="1375"/>
                    </a:lnTo>
                    <a:lnTo>
                      <a:pt x="814" y="1374"/>
                    </a:lnTo>
                    <a:lnTo>
                      <a:pt x="811" y="1373"/>
                    </a:lnTo>
                    <a:lnTo>
                      <a:pt x="799" y="1366"/>
                    </a:lnTo>
                    <a:lnTo>
                      <a:pt x="788" y="1358"/>
                    </a:lnTo>
                    <a:lnTo>
                      <a:pt x="782" y="1355"/>
                    </a:lnTo>
                    <a:lnTo>
                      <a:pt x="778" y="1353"/>
                    </a:lnTo>
                    <a:lnTo>
                      <a:pt x="774" y="1351"/>
                    </a:lnTo>
                    <a:lnTo>
                      <a:pt x="770" y="1350"/>
                    </a:lnTo>
                    <a:lnTo>
                      <a:pt x="764" y="1350"/>
                    </a:lnTo>
                    <a:lnTo>
                      <a:pt x="760" y="1351"/>
                    </a:lnTo>
                    <a:lnTo>
                      <a:pt x="757" y="1353"/>
                    </a:lnTo>
                    <a:lnTo>
                      <a:pt x="754" y="1355"/>
                    </a:lnTo>
                    <a:lnTo>
                      <a:pt x="749" y="1357"/>
                    </a:lnTo>
                    <a:lnTo>
                      <a:pt x="747" y="1357"/>
                    </a:lnTo>
                    <a:lnTo>
                      <a:pt x="745" y="1355"/>
                    </a:lnTo>
                    <a:lnTo>
                      <a:pt x="744" y="1353"/>
                    </a:lnTo>
                    <a:lnTo>
                      <a:pt x="744" y="1348"/>
                    </a:lnTo>
                    <a:lnTo>
                      <a:pt x="744" y="1342"/>
                    </a:lnTo>
                    <a:lnTo>
                      <a:pt x="747" y="1326"/>
                    </a:lnTo>
                    <a:lnTo>
                      <a:pt x="749" y="1312"/>
                    </a:lnTo>
                    <a:lnTo>
                      <a:pt x="751" y="1298"/>
                    </a:lnTo>
                    <a:lnTo>
                      <a:pt x="753" y="1285"/>
                    </a:lnTo>
                    <a:lnTo>
                      <a:pt x="753" y="1279"/>
                    </a:lnTo>
                    <a:lnTo>
                      <a:pt x="753" y="1274"/>
                    </a:lnTo>
                    <a:lnTo>
                      <a:pt x="751" y="1269"/>
                    </a:lnTo>
                    <a:lnTo>
                      <a:pt x="749" y="1265"/>
                    </a:lnTo>
                    <a:lnTo>
                      <a:pt x="747" y="1261"/>
                    </a:lnTo>
                    <a:lnTo>
                      <a:pt x="743" y="1257"/>
                    </a:lnTo>
                    <a:lnTo>
                      <a:pt x="737" y="1254"/>
                    </a:lnTo>
                    <a:lnTo>
                      <a:pt x="731" y="1249"/>
                    </a:lnTo>
                    <a:lnTo>
                      <a:pt x="718" y="1242"/>
                    </a:lnTo>
                    <a:lnTo>
                      <a:pt x="710" y="1235"/>
                    </a:lnTo>
                    <a:lnTo>
                      <a:pt x="707" y="1232"/>
                    </a:lnTo>
                    <a:lnTo>
                      <a:pt x="707" y="1230"/>
                    </a:lnTo>
                    <a:lnTo>
                      <a:pt x="710" y="1229"/>
                    </a:lnTo>
                    <a:lnTo>
                      <a:pt x="715" y="1228"/>
                    </a:lnTo>
                    <a:lnTo>
                      <a:pt x="724" y="1227"/>
                    </a:lnTo>
                    <a:lnTo>
                      <a:pt x="735" y="1227"/>
                    </a:lnTo>
                    <a:lnTo>
                      <a:pt x="738" y="1225"/>
                    </a:lnTo>
                    <a:lnTo>
                      <a:pt x="742" y="1224"/>
                    </a:lnTo>
                    <a:lnTo>
                      <a:pt x="744" y="1221"/>
                    </a:lnTo>
                    <a:lnTo>
                      <a:pt x="744" y="1217"/>
                    </a:lnTo>
                    <a:lnTo>
                      <a:pt x="744" y="1204"/>
                    </a:lnTo>
                    <a:lnTo>
                      <a:pt x="743" y="1188"/>
                    </a:lnTo>
                    <a:lnTo>
                      <a:pt x="743" y="1181"/>
                    </a:lnTo>
                    <a:lnTo>
                      <a:pt x="744" y="1173"/>
                    </a:lnTo>
                    <a:lnTo>
                      <a:pt x="745" y="1167"/>
                    </a:lnTo>
                    <a:lnTo>
                      <a:pt x="748" y="1161"/>
                    </a:lnTo>
                    <a:lnTo>
                      <a:pt x="751" y="1156"/>
                    </a:lnTo>
                    <a:lnTo>
                      <a:pt x="755" y="1154"/>
                    </a:lnTo>
                    <a:lnTo>
                      <a:pt x="760" y="1152"/>
                    </a:lnTo>
                    <a:lnTo>
                      <a:pt x="763" y="1152"/>
                    </a:lnTo>
                    <a:lnTo>
                      <a:pt x="773" y="1150"/>
                    </a:lnTo>
                    <a:lnTo>
                      <a:pt x="781" y="1150"/>
                    </a:lnTo>
                    <a:lnTo>
                      <a:pt x="787" y="1149"/>
                    </a:lnTo>
                    <a:lnTo>
                      <a:pt x="792" y="1148"/>
                    </a:lnTo>
                    <a:lnTo>
                      <a:pt x="794" y="1143"/>
                    </a:lnTo>
                    <a:lnTo>
                      <a:pt x="794" y="1136"/>
                    </a:lnTo>
                    <a:lnTo>
                      <a:pt x="794" y="1128"/>
                    </a:lnTo>
                    <a:lnTo>
                      <a:pt x="795" y="1120"/>
                    </a:lnTo>
                    <a:lnTo>
                      <a:pt x="798" y="1112"/>
                    </a:lnTo>
                    <a:lnTo>
                      <a:pt x="801" y="1106"/>
                    </a:lnTo>
                    <a:lnTo>
                      <a:pt x="802" y="1104"/>
                    </a:lnTo>
                    <a:lnTo>
                      <a:pt x="805" y="1099"/>
                    </a:lnTo>
                    <a:lnTo>
                      <a:pt x="805" y="1096"/>
                    </a:lnTo>
                    <a:lnTo>
                      <a:pt x="805" y="1091"/>
                    </a:lnTo>
                    <a:lnTo>
                      <a:pt x="805" y="1086"/>
                    </a:lnTo>
                    <a:lnTo>
                      <a:pt x="804" y="1083"/>
                    </a:lnTo>
                    <a:lnTo>
                      <a:pt x="801" y="1079"/>
                    </a:lnTo>
                    <a:lnTo>
                      <a:pt x="800" y="1077"/>
                    </a:lnTo>
                    <a:lnTo>
                      <a:pt x="792" y="1074"/>
                    </a:lnTo>
                    <a:lnTo>
                      <a:pt x="783" y="1072"/>
                    </a:lnTo>
                    <a:lnTo>
                      <a:pt x="779" y="1071"/>
                    </a:lnTo>
                    <a:lnTo>
                      <a:pt x="774" y="1068"/>
                    </a:lnTo>
                    <a:lnTo>
                      <a:pt x="772" y="1066"/>
                    </a:lnTo>
                    <a:lnTo>
                      <a:pt x="769" y="1063"/>
                    </a:lnTo>
                    <a:lnTo>
                      <a:pt x="768" y="1058"/>
                    </a:lnTo>
                    <a:lnTo>
                      <a:pt x="767" y="1053"/>
                    </a:lnTo>
                    <a:lnTo>
                      <a:pt x="768" y="1049"/>
                    </a:lnTo>
                    <a:lnTo>
                      <a:pt x="768" y="1045"/>
                    </a:lnTo>
                    <a:lnTo>
                      <a:pt x="770" y="1041"/>
                    </a:lnTo>
                    <a:lnTo>
                      <a:pt x="773" y="1040"/>
                    </a:lnTo>
                    <a:lnTo>
                      <a:pt x="775" y="1040"/>
                    </a:lnTo>
                    <a:lnTo>
                      <a:pt x="779" y="1042"/>
                    </a:lnTo>
                    <a:lnTo>
                      <a:pt x="782" y="1045"/>
                    </a:lnTo>
                    <a:lnTo>
                      <a:pt x="786" y="1046"/>
                    </a:lnTo>
                    <a:lnTo>
                      <a:pt x="788" y="1047"/>
                    </a:lnTo>
                    <a:lnTo>
                      <a:pt x="792" y="1046"/>
                    </a:lnTo>
                    <a:lnTo>
                      <a:pt x="794" y="1045"/>
                    </a:lnTo>
                    <a:lnTo>
                      <a:pt x="797" y="1042"/>
                    </a:lnTo>
                    <a:lnTo>
                      <a:pt x="799" y="1038"/>
                    </a:lnTo>
                    <a:lnTo>
                      <a:pt x="800" y="1033"/>
                    </a:lnTo>
                    <a:lnTo>
                      <a:pt x="801" y="1028"/>
                    </a:lnTo>
                    <a:lnTo>
                      <a:pt x="802" y="1022"/>
                    </a:lnTo>
                    <a:lnTo>
                      <a:pt x="801" y="1016"/>
                    </a:lnTo>
                    <a:lnTo>
                      <a:pt x="801" y="1011"/>
                    </a:lnTo>
                    <a:lnTo>
                      <a:pt x="799" y="1001"/>
                    </a:lnTo>
                    <a:lnTo>
                      <a:pt x="797" y="991"/>
                    </a:lnTo>
                    <a:lnTo>
                      <a:pt x="795" y="986"/>
                    </a:lnTo>
                    <a:lnTo>
                      <a:pt x="795" y="984"/>
                    </a:lnTo>
                    <a:lnTo>
                      <a:pt x="797" y="982"/>
                    </a:lnTo>
                    <a:lnTo>
                      <a:pt x="798" y="979"/>
                    </a:lnTo>
                    <a:lnTo>
                      <a:pt x="802" y="978"/>
                    </a:lnTo>
                    <a:lnTo>
                      <a:pt x="811" y="979"/>
                    </a:lnTo>
                    <a:lnTo>
                      <a:pt x="816" y="979"/>
                    </a:lnTo>
                    <a:lnTo>
                      <a:pt x="819" y="980"/>
                    </a:lnTo>
                    <a:lnTo>
                      <a:pt x="825" y="980"/>
                    </a:lnTo>
                    <a:lnTo>
                      <a:pt x="829" y="980"/>
                    </a:lnTo>
                    <a:lnTo>
                      <a:pt x="832" y="979"/>
                    </a:lnTo>
                    <a:lnTo>
                      <a:pt x="837" y="977"/>
                    </a:lnTo>
                    <a:lnTo>
                      <a:pt x="843" y="971"/>
                    </a:lnTo>
                    <a:lnTo>
                      <a:pt x="850" y="967"/>
                    </a:lnTo>
                    <a:lnTo>
                      <a:pt x="855" y="966"/>
                    </a:lnTo>
                    <a:lnTo>
                      <a:pt x="858" y="966"/>
                    </a:lnTo>
                    <a:lnTo>
                      <a:pt x="862" y="967"/>
                    </a:lnTo>
                    <a:lnTo>
                      <a:pt x="867" y="971"/>
                    </a:lnTo>
                    <a:lnTo>
                      <a:pt x="875" y="977"/>
                    </a:lnTo>
                    <a:lnTo>
                      <a:pt x="885" y="982"/>
                    </a:lnTo>
                    <a:lnTo>
                      <a:pt x="895" y="984"/>
                    </a:lnTo>
                    <a:lnTo>
                      <a:pt x="906" y="986"/>
                    </a:lnTo>
                    <a:lnTo>
                      <a:pt x="913" y="986"/>
                    </a:lnTo>
                    <a:lnTo>
                      <a:pt x="920" y="986"/>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5" name="甘肃">
                <a:extLst>
                  <a:ext uri="{FF2B5EF4-FFF2-40B4-BE49-F238E27FC236}">
                    <a16:creationId xmlns="" xmlns:a16="http://schemas.microsoft.com/office/drawing/2014/main" id="{978C3551-BB09-4267-8AD9-EB836B94EB98}"/>
                  </a:ext>
                </a:extLst>
              </p:cNvPr>
              <p:cNvSpPr>
                <a:spLocks/>
              </p:cNvSpPr>
              <p:nvPr/>
            </p:nvSpPr>
            <p:spPr bwMode="auto">
              <a:xfrm>
                <a:off x="4206928" y="3210093"/>
                <a:ext cx="1419243" cy="1257366"/>
              </a:xfrm>
              <a:custGeom>
                <a:avLst/>
                <a:gdLst>
                  <a:gd name="T0" fmla="*/ 5071 w 5358"/>
                  <a:gd name="T1" fmla="*/ 2925 h 4735"/>
                  <a:gd name="T2" fmla="*/ 5289 w 5358"/>
                  <a:gd name="T3" fmla="*/ 3067 h 4735"/>
                  <a:gd name="T4" fmla="*/ 5306 w 5358"/>
                  <a:gd name="T5" fmla="*/ 3448 h 4735"/>
                  <a:gd name="T6" fmla="*/ 5084 w 5358"/>
                  <a:gd name="T7" fmla="*/ 3604 h 4735"/>
                  <a:gd name="T8" fmla="*/ 5043 w 5358"/>
                  <a:gd name="T9" fmla="*/ 3697 h 4735"/>
                  <a:gd name="T10" fmla="*/ 4806 w 5358"/>
                  <a:gd name="T11" fmla="*/ 3735 h 4735"/>
                  <a:gd name="T12" fmla="*/ 4594 w 5358"/>
                  <a:gd name="T13" fmla="*/ 3923 h 4735"/>
                  <a:gd name="T14" fmla="*/ 4567 w 5358"/>
                  <a:gd name="T15" fmla="*/ 4191 h 4735"/>
                  <a:gd name="T16" fmla="*/ 4457 w 5358"/>
                  <a:gd name="T17" fmla="*/ 4323 h 4735"/>
                  <a:gd name="T18" fmla="*/ 4377 w 5358"/>
                  <a:gd name="T19" fmla="*/ 4504 h 4735"/>
                  <a:gd name="T20" fmla="*/ 4158 w 5358"/>
                  <a:gd name="T21" fmla="*/ 4658 h 4735"/>
                  <a:gd name="T22" fmla="*/ 3939 w 5358"/>
                  <a:gd name="T23" fmla="*/ 4703 h 4735"/>
                  <a:gd name="T24" fmla="*/ 3791 w 5358"/>
                  <a:gd name="T25" fmla="*/ 4510 h 4735"/>
                  <a:gd name="T26" fmla="*/ 3681 w 5358"/>
                  <a:gd name="T27" fmla="*/ 4230 h 4735"/>
                  <a:gd name="T28" fmla="*/ 3405 w 5358"/>
                  <a:gd name="T29" fmla="*/ 4171 h 4735"/>
                  <a:gd name="T30" fmla="*/ 3280 w 5358"/>
                  <a:gd name="T31" fmla="*/ 3937 h 4735"/>
                  <a:gd name="T32" fmla="*/ 3083 w 5358"/>
                  <a:gd name="T33" fmla="*/ 4155 h 4735"/>
                  <a:gd name="T34" fmla="*/ 2995 w 5358"/>
                  <a:gd name="T35" fmla="*/ 4347 h 4735"/>
                  <a:gd name="T36" fmla="*/ 2936 w 5358"/>
                  <a:gd name="T37" fmla="*/ 4267 h 4735"/>
                  <a:gd name="T38" fmla="*/ 2763 w 5358"/>
                  <a:gd name="T39" fmla="*/ 4158 h 4735"/>
                  <a:gd name="T40" fmla="*/ 2555 w 5358"/>
                  <a:gd name="T41" fmla="*/ 3917 h 4735"/>
                  <a:gd name="T42" fmla="*/ 2820 w 5358"/>
                  <a:gd name="T43" fmla="*/ 3933 h 4735"/>
                  <a:gd name="T44" fmla="*/ 3047 w 5358"/>
                  <a:gd name="T45" fmla="*/ 3915 h 4735"/>
                  <a:gd name="T46" fmla="*/ 2990 w 5358"/>
                  <a:gd name="T47" fmla="*/ 3656 h 4735"/>
                  <a:gd name="T48" fmla="*/ 3224 w 5358"/>
                  <a:gd name="T49" fmla="*/ 3367 h 4735"/>
                  <a:gd name="T50" fmla="*/ 3376 w 5358"/>
                  <a:gd name="T51" fmla="*/ 3218 h 4735"/>
                  <a:gd name="T52" fmla="*/ 3278 w 5358"/>
                  <a:gd name="T53" fmla="*/ 2875 h 4735"/>
                  <a:gd name="T54" fmla="*/ 3224 w 5358"/>
                  <a:gd name="T55" fmla="*/ 2604 h 4735"/>
                  <a:gd name="T56" fmla="*/ 2986 w 5358"/>
                  <a:gd name="T57" fmla="*/ 2398 h 4735"/>
                  <a:gd name="T58" fmla="*/ 2664 w 5358"/>
                  <a:gd name="T59" fmla="*/ 2144 h 4735"/>
                  <a:gd name="T60" fmla="*/ 2518 w 5358"/>
                  <a:gd name="T61" fmla="*/ 2098 h 4735"/>
                  <a:gd name="T62" fmla="*/ 2179 w 5358"/>
                  <a:gd name="T63" fmla="*/ 1781 h 4735"/>
                  <a:gd name="T64" fmla="*/ 1922 w 5358"/>
                  <a:gd name="T65" fmla="*/ 1724 h 4735"/>
                  <a:gd name="T66" fmla="*/ 1672 w 5358"/>
                  <a:gd name="T67" fmla="*/ 1651 h 4735"/>
                  <a:gd name="T68" fmla="*/ 1503 w 5358"/>
                  <a:gd name="T69" fmla="*/ 1842 h 4735"/>
                  <a:gd name="T70" fmla="*/ 1346 w 5358"/>
                  <a:gd name="T71" fmla="*/ 2006 h 4735"/>
                  <a:gd name="T72" fmla="*/ 1038 w 5358"/>
                  <a:gd name="T73" fmla="*/ 1891 h 4735"/>
                  <a:gd name="T74" fmla="*/ 646 w 5358"/>
                  <a:gd name="T75" fmla="*/ 1760 h 4735"/>
                  <a:gd name="T76" fmla="*/ 363 w 5358"/>
                  <a:gd name="T77" fmla="*/ 1533 h 4735"/>
                  <a:gd name="T78" fmla="*/ 23 w 5358"/>
                  <a:gd name="T79" fmla="*/ 1323 h 4735"/>
                  <a:gd name="T80" fmla="*/ 287 w 5358"/>
                  <a:gd name="T81" fmla="*/ 785 h 4735"/>
                  <a:gd name="T82" fmla="*/ 826 w 5358"/>
                  <a:gd name="T83" fmla="*/ 489 h 4735"/>
                  <a:gd name="T84" fmla="*/ 1389 w 5358"/>
                  <a:gd name="T85" fmla="*/ 276 h 4735"/>
                  <a:gd name="T86" fmla="*/ 1868 w 5358"/>
                  <a:gd name="T87" fmla="*/ 359 h 4735"/>
                  <a:gd name="T88" fmla="*/ 2033 w 5358"/>
                  <a:gd name="T89" fmla="*/ 875 h 4735"/>
                  <a:gd name="T90" fmla="*/ 2161 w 5358"/>
                  <a:gd name="T91" fmla="*/ 1014 h 4735"/>
                  <a:gd name="T92" fmla="*/ 2644 w 5358"/>
                  <a:gd name="T93" fmla="*/ 1044 h 4735"/>
                  <a:gd name="T94" fmla="*/ 2450 w 5358"/>
                  <a:gd name="T95" fmla="*/ 1382 h 4735"/>
                  <a:gd name="T96" fmla="*/ 2795 w 5358"/>
                  <a:gd name="T97" fmla="*/ 1639 h 4735"/>
                  <a:gd name="T98" fmla="*/ 2999 w 5358"/>
                  <a:gd name="T99" fmla="*/ 1964 h 4735"/>
                  <a:gd name="T100" fmla="*/ 3292 w 5358"/>
                  <a:gd name="T101" fmla="*/ 1755 h 4735"/>
                  <a:gd name="T102" fmla="*/ 3830 w 5358"/>
                  <a:gd name="T103" fmla="*/ 1776 h 4735"/>
                  <a:gd name="T104" fmla="*/ 3625 w 5358"/>
                  <a:gd name="T105" fmla="*/ 2174 h 4735"/>
                  <a:gd name="T106" fmla="*/ 3836 w 5358"/>
                  <a:gd name="T107" fmla="*/ 2584 h 4735"/>
                  <a:gd name="T108" fmla="*/ 4081 w 5358"/>
                  <a:gd name="T109" fmla="*/ 2734 h 4735"/>
                  <a:gd name="T110" fmla="*/ 4231 w 5358"/>
                  <a:gd name="T111" fmla="*/ 3039 h 4735"/>
                  <a:gd name="T112" fmla="*/ 4233 w 5358"/>
                  <a:gd name="T113" fmla="*/ 3327 h 4735"/>
                  <a:gd name="T114" fmla="*/ 4393 w 5358"/>
                  <a:gd name="T115" fmla="*/ 3447 h 4735"/>
                  <a:gd name="T116" fmla="*/ 4525 w 5358"/>
                  <a:gd name="T117" fmla="*/ 3558 h 4735"/>
                  <a:gd name="T118" fmla="*/ 4679 w 5358"/>
                  <a:gd name="T119" fmla="*/ 3384 h 4735"/>
                  <a:gd name="T120" fmla="*/ 4620 w 5358"/>
                  <a:gd name="T121" fmla="*/ 3127 h 4735"/>
                  <a:gd name="T122" fmla="*/ 4658 w 5358"/>
                  <a:gd name="T123" fmla="*/ 2888 h 4735"/>
                  <a:gd name="T124" fmla="*/ 4718 w 5358"/>
                  <a:gd name="T125" fmla="*/ 2742 h 4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8" h="4735">
                    <a:moveTo>
                      <a:pt x="4783" y="2762"/>
                    </a:moveTo>
                    <a:lnTo>
                      <a:pt x="4788" y="2761"/>
                    </a:lnTo>
                    <a:lnTo>
                      <a:pt x="4797" y="2759"/>
                    </a:lnTo>
                    <a:lnTo>
                      <a:pt x="4806" y="2755"/>
                    </a:lnTo>
                    <a:lnTo>
                      <a:pt x="4818" y="2754"/>
                    </a:lnTo>
                    <a:lnTo>
                      <a:pt x="4832" y="2753"/>
                    </a:lnTo>
                    <a:lnTo>
                      <a:pt x="4846" y="2753"/>
                    </a:lnTo>
                    <a:lnTo>
                      <a:pt x="4851" y="2754"/>
                    </a:lnTo>
                    <a:lnTo>
                      <a:pt x="4856" y="2755"/>
                    </a:lnTo>
                    <a:lnTo>
                      <a:pt x="4861" y="2756"/>
                    </a:lnTo>
                    <a:lnTo>
                      <a:pt x="4865" y="2759"/>
                    </a:lnTo>
                    <a:lnTo>
                      <a:pt x="4871" y="2764"/>
                    </a:lnTo>
                    <a:lnTo>
                      <a:pt x="4878" y="2770"/>
                    </a:lnTo>
                    <a:lnTo>
                      <a:pt x="4880" y="2773"/>
                    </a:lnTo>
                    <a:lnTo>
                      <a:pt x="4882" y="2777"/>
                    </a:lnTo>
                    <a:lnTo>
                      <a:pt x="4884" y="2780"/>
                    </a:lnTo>
                    <a:lnTo>
                      <a:pt x="4885" y="2784"/>
                    </a:lnTo>
                    <a:lnTo>
                      <a:pt x="4882" y="2798"/>
                    </a:lnTo>
                    <a:lnTo>
                      <a:pt x="4878" y="2812"/>
                    </a:lnTo>
                    <a:lnTo>
                      <a:pt x="4876" y="2822"/>
                    </a:lnTo>
                    <a:lnTo>
                      <a:pt x="4876" y="2830"/>
                    </a:lnTo>
                    <a:lnTo>
                      <a:pt x="4876" y="2837"/>
                    </a:lnTo>
                    <a:lnTo>
                      <a:pt x="4878" y="2843"/>
                    </a:lnTo>
                    <a:lnTo>
                      <a:pt x="4878" y="2849"/>
                    </a:lnTo>
                    <a:lnTo>
                      <a:pt x="4879" y="2854"/>
                    </a:lnTo>
                    <a:lnTo>
                      <a:pt x="4879" y="2855"/>
                    </a:lnTo>
                    <a:lnTo>
                      <a:pt x="4880" y="2856"/>
                    </a:lnTo>
                    <a:lnTo>
                      <a:pt x="4891" y="2859"/>
                    </a:lnTo>
                    <a:lnTo>
                      <a:pt x="4907" y="2859"/>
                    </a:lnTo>
                    <a:lnTo>
                      <a:pt x="4917" y="2859"/>
                    </a:lnTo>
                    <a:lnTo>
                      <a:pt x="4929" y="2860"/>
                    </a:lnTo>
                    <a:lnTo>
                      <a:pt x="4941" y="2862"/>
                    </a:lnTo>
                    <a:lnTo>
                      <a:pt x="4954" y="2866"/>
                    </a:lnTo>
                    <a:lnTo>
                      <a:pt x="4956" y="2871"/>
                    </a:lnTo>
                    <a:lnTo>
                      <a:pt x="4958" y="2878"/>
                    </a:lnTo>
                    <a:lnTo>
                      <a:pt x="4960" y="2880"/>
                    </a:lnTo>
                    <a:lnTo>
                      <a:pt x="4960" y="2884"/>
                    </a:lnTo>
                    <a:lnTo>
                      <a:pt x="4962" y="2888"/>
                    </a:lnTo>
                    <a:lnTo>
                      <a:pt x="4964" y="2891"/>
                    </a:lnTo>
                    <a:lnTo>
                      <a:pt x="4968" y="2893"/>
                    </a:lnTo>
                    <a:lnTo>
                      <a:pt x="4970" y="2894"/>
                    </a:lnTo>
                    <a:lnTo>
                      <a:pt x="4975" y="2896"/>
                    </a:lnTo>
                    <a:lnTo>
                      <a:pt x="4980" y="2894"/>
                    </a:lnTo>
                    <a:lnTo>
                      <a:pt x="4987" y="2894"/>
                    </a:lnTo>
                    <a:lnTo>
                      <a:pt x="4994" y="2893"/>
                    </a:lnTo>
                    <a:lnTo>
                      <a:pt x="5002" y="2892"/>
                    </a:lnTo>
                    <a:lnTo>
                      <a:pt x="5011" y="2892"/>
                    </a:lnTo>
                    <a:lnTo>
                      <a:pt x="5024" y="2898"/>
                    </a:lnTo>
                    <a:lnTo>
                      <a:pt x="5036" y="2905"/>
                    </a:lnTo>
                    <a:lnTo>
                      <a:pt x="5055" y="2916"/>
                    </a:lnTo>
                    <a:lnTo>
                      <a:pt x="5071" y="2925"/>
                    </a:lnTo>
                    <a:lnTo>
                      <a:pt x="5076" y="2929"/>
                    </a:lnTo>
                    <a:lnTo>
                      <a:pt x="5081" y="2932"/>
                    </a:lnTo>
                    <a:lnTo>
                      <a:pt x="5084" y="2936"/>
                    </a:lnTo>
                    <a:lnTo>
                      <a:pt x="5088" y="2941"/>
                    </a:lnTo>
                    <a:lnTo>
                      <a:pt x="5089" y="2944"/>
                    </a:lnTo>
                    <a:lnTo>
                      <a:pt x="5089" y="2949"/>
                    </a:lnTo>
                    <a:lnTo>
                      <a:pt x="5090" y="2955"/>
                    </a:lnTo>
                    <a:lnTo>
                      <a:pt x="5093" y="2962"/>
                    </a:lnTo>
                    <a:lnTo>
                      <a:pt x="5095" y="2967"/>
                    </a:lnTo>
                    <a:lnTo>
                      <a:pt x="5099" y="2970"/>
                    </a:lnTo>
                    <a:lnTo>
                      <a:pt x="5104" y="2972"/>
                    </a:lnTo>
                    <a:lnTo>
                      <a:pt x="5107" y="2970"/>
                    </a:lnTo>
                    <a:lnTo>
                      <a:pt x="5111" y="2969"/>
                    </a:lnTo>
                    <a:lnTo>
                      <a:pt x="5115" y="2968"/>
                    </a:lnTo>
                    <a:lnTo>
                      <a:pt x="5118" y="2968"/>
                    </a:lnTo>
                    <a:lnTo>
                      <a:pt x="5121" y="2969"/>
                    </a:lnTo>
                    <a:lnTo>
                      <a:pt x="5123" y="2970"/>
                    </a:lnTo>
                    <a:lnTo>
                      <a:pt x="5125" y="2974"/>
                    </a:lnTo>
                    <a:lnTo>
                      <a:pt x="5127" y="2980"/>
                    </a:lnTo>
                    <a:lnTo>
                      <a:pt x="5128" y="2987"/>
                    </a:lnTo>
                    <a:lnTo>
                      <a:pt x="5131" y="2992"/>
                    </a:lnTo>
                    <a:lnTo>
                      <a:pt x="5133" y="2997"/>
                    </a:lnTo>
                    <a:lnTo>
                      <a:pt x="5139" y="3004"/>
                    </a:lnTo>
                    <a:lnTo>
                      <a:pt x="5144" y="3010"/>
                    </a:lnTo>
                    <a:lnTo>
                      <a:pt x="5151" y="3014"/>
                    </a:lnTo>
                    <a:lnTo>
                      <a:pt x="5158" y="3019"/>
                    </a:lnTo>
                    <a:lnTo>
                      <a:pt x="5164" y="3020"/>
                    </a:lnTo>
                    <a:lnTo>
                      <a:pt x="5170" y="3022"/>
                    </a:lnTo>
                    <a:lnTo>
                      <a:pt x="5172" y="3020"/>
                    </a:lnTo>
                    <a:lnTo>
                      <a:pt x="5176" y="3019"/>
                    </a:lnTo>
                    <a:lnTo>
                      <a:pt x="5177" y="3017"/>
                    </a:lnTo>
                    <a:lnTo>
                      <a:pt x="5178" y="3016"/>
                    </a:lnTo>
                    <a:lnTo>
                      <a:pt x="5180" y="3013"/>
                    </a:lnTo>
                    <a:lnTo>
                      <a:pt x="5182" y="3010"/>
                    </a:lnTo>
                    <a:lnTo>
                      <a:pt x="5184" y="3007"/>
                    </a:lnTo>
                    <a:lnTo>
                      <a:pt x="5188" y="3007"/>
                    </a:lnTo>
                    <a:lnTo>
                      <a:pt x="5195" y="3011"/>
                    </a:lnTo>
                    <a:lnTo>
                      <a:pt x="5202" y="3018"/>
                    </a:lnTo>
                    <a:lnTo>
                      <a:pt x="5210" y="3022"/>
                    </a:lnTo>
                    <a:lnTo>
                      <a:pt x="5220" y="3025"/>
                    </a:lnTo>
                    <a:lnTo>
                      <a:pt x="5230" y="3030"/>
                    </a:lnTo>
                    <a:lnTo>
                      <a:pt x="5240" y="3037"/>
                    </a:lnTo>
                    <a:lnTo>
                      <a:pt x="5249" y="3050"/>
                    </a:lnTo>
                    <a:lnTo>
                      <a:pt x="5257" y="3064"/>
                    </a:lnTo>
                    <a:lnTo>
                      <a:pt x="5259" y="3067"/>
                    </a:lnTo>
                    <a:lnTo>
                      <a:pt x="5262" y="3068"/>
                    </a:lnTo>
                    <a:lnTo>
                      <a:pt x="5264" y="3068"/>
                    </a:lnTo>
                    <a:lnTo>
                      <a:pt x="5268" y="3069"/>
                    </a:lnTo>
                    <a:lnTo>
                      <a:pt x="5275" y="3068"/>
                    </a:lnTo>
                    <a:lnTo>
                      <a:pt x="5282" y="3068"/>
                    </a:lnTo>
                    <a:lnTo>
                      <a:pt x="5289" y="3067"/>
                    </a:lnTo>
                    <a:lnTo>
                      <a:pt x="5297" y="3067"/>
                    </a:lnTo>
                    <a:lnTo>
                      <a:pt x="5304" y="3069"/>
                    </a:lnTo>
                    <a:lnTo>
                      <a:pt x="5312" y="3073"/>
                    </a:lnTo>
                    <a:lnTo>
                      <a:pt x="5325" y="3081"/>
                    </a:lnTo>
                    <a:lnTo>
                      <a:pt x="5337" y="3089"/>
                    </a:lnTo>
                    <a:lnTo>
                      <a:pt x="5344" y="3094"/>
                    </a:lnTo>
                    <a:lnTo>
                      <a:pt x="5350" y="3099"/>
                    </a:lnTo>
                    <a:lnTo>
                      <a:pt x="5354" y="3105"/>
                    </a:lnTo>
                    <a:lnTo>
                      <a:pt x="5358" y="3111"/>
                    </a:lnTo>
                    <a:lnTo>
                      <a:pt x="5358" y="3115"/>
                    </a:lnTo>
                    <a:lnTo>
                      <a:pt x="5358" y="3121"/>
                    </a:lnTo>
                    <a:lnTo>
                      <a:pt x="5357" y="3126"/>
                    </a:lnTo>
                    <a:lnTo>
                      <a:pt x="5356" y="3132"/>
                    </a:lnTo>
                    <a:lnTo>
                      <a:pt x="5347" y="3143"/>
                    </a:lnTo>
                    <a:lnTo>
                      <a:pt x="5341" y="3152"/>
                    </a:lnTo>
                    <a:lnTo>
                      <a:pt x="5340" y="3158"/>
                    </a:lnTo>
                    <a:lnTo>
                      <a:pt x="5340" y="3163"/>
                    </a:lnTo>
                    <a:lnTo>
                      <a:pt x="5340" y="3168"/>
                    </a:lnTo>
                    <a:lnTo>
                      <a:pt x="5341" y="3171"/>
                    </a:lnTo>
                    <a:lnTo>
                      <a:pt x="5344" y="3176"/>
                    </a:lnTo>
                    <a:lnTo>
                      <a:pt x="5347" y="3182"/>
                    </a:lnTo>
                    <a:lnTo>
                      <a:pt x="5350" y="3190"/>
                    </a:lnTo>
                    <a:lnTo>
                      <a:pt x="5352" y="3200"/>
                    </a:lnTo>
                    <a:lnTo>
                      <a:pt x="5354" y="3216"/>
                    </a:lnTo>
                    <a:lnTo>
                      <a:pt x="5356" y="3233"/>
                    </a:lnTo>
                    <a:lnTo>
                      <a:pt x="5356" y="3240"/>
                    </a:lnTo>
                    <a:lnTo>
                      <a:pt x="5354" y="3249"/>
                    </a:lnTo>
                    <a:lnTo>
                      <a:pt x="5353" y="3256"/>
                    </a:lnTo>
                    <a:lnTo>
                      <a:pt x="5351" y="3262"/>
                    </a:lnTo>
                    <a:lnTo>
                      <a:pt x="5347" y="3269"/>
                    </a:lnTo>
                    <a:lnTo>
                      <a:pt x="5344" y="3275"/>
                    </a:lnTo>
                    <a:lnTo>
                      <a:pt x="5339" y="3279"/>
                    </a:lnTo>
                    <a:lnTo>
                      <a:pt x="5333" y="3285"/>
                    </a:lnTo>
                    <a:lnTo>
                      <a:pt x="5322" y="3295"/>
                    </a:lnTo>
                    <a:lnTo>
                      <a:pt x="5310" y="3304"/>
                    </a:lnTo>
                    <a:lnTo>
                      <a:pt x="5304" y="3309"/>
                    </a:lnTo>
                    <a:lnTo>
                      <a:pt x="5298" y="3315"/>
                    </a:lnTo>
                    <a:lnTo>
                      <a:pt x="5295" y="3321"/>
                    </a:lnTo>
                    <a:lnTo>
                      <a:pt x="5291" y="3328"/>
                    </a:lnTo>
                    <a:lnTo>
                      <a:pt x="5290" y="3341"/>
                    </a:lnTo>
                    <a:lnTo>
                      <a:pt x="5290" y="3356"/>
                    </a:lnTo>
                    <a:lnTo>
                      <a:pt x="5290" y="3372"/>
                    </a:lnTo>
                    <a:lnTo>
                      <a:pt x="5293" y="3388"/>
                    </a:lnTo>
                    <a:lnTo>
                      <a:pt x="5293" y="3394"/>
                    </a:lnTo>
                    <a:lnTo>
                      <a:pt x="5293" y="3400"/>
                    </a:lnTo>
                    <a:lnTo>
                      <a:pt x="5296" y="3417"/>
                    </a:lnTo>
                    <a:lnTo>
                      <a:pt x="5298" y="3433"/>
                    </a:lnTo>
                    <a:lnTo>
                      <a:pt x="5301" y="3440"/>
                    </a:lnTo>
                    <a:lnTo>
                      <a:pt x="5303" y="3446"/>
                    </a:lnTo>
                    <a:lnTo>
                      <a:pt x="5304" y="3447"/>
                    </a:lnTo>
                    <a:lnTo>
                      <a:pt x="5306" y="3448"/>
                    </a:lnTo>
                    <a:lnTo>
                      <a:pt x="5306" y="3448"/>
                    </a:lnTo>
                    <a:lnTo>
                      <a:pt x="5307" y="3449"/>
                    </a:lnTo>
                    <a:lnTo>
                      <a:pt x="5308" y="3451"/>
                    </a:lnTo>
                    <a:lnTo>
                      <a:pt x="5310" y="3452"/>
                    </a:lnTo>
                    <a:lnTo>
                      <a:pt x="5313" y="3457"/>
                    </a:lnTo>
                    <a:lnTo>
                      <a:pt x="5315" y="3461"/>
                    </a:lnTo>
                    <a:lnTo>
                      <a:pt x="5316" y="3467"/>
                    </a:lnTo>
                    <a:lnTo>
                      <a:pt x="5317" y="3473"/>
                    </a:lnTo>
                    <a:lnTo>
                      <a:pt x="5319" y="3486"/>
                    </a:lnTo>
                    <a:lnTo>
                      <a:pt x="5319" y="3498"/>
                    </a:lnTo>
                    <a:lnTo>
                      <a:pt x="5320" y="3514"/>
                    </a:lnTo>
                    <a:lnTo>
                      <a:pt x="5321" y="3523"/>
                    </a:lnTo>
                    <a:lnTo>
                      <a:pt x="5320" y="3531"/>
                    </a:lnTo>
                    <a:lnTo>
                      <a:pt x="5319" y="3541"/>
                    </a:lnTo>
                    <a:lnTo>
                      <a:pt x="5316" y="3547"/>
                    </a:lnTo>
                    <a:lnTo>
                      <a:pt x="5313" y="3553"/>
                    </a:lnTo>
                    <a:lnTo>
                      <a:pt x="5308" y="3558"/>
                    </a:lnTo>
                    <a:lnTo>
                      <a:pt x="5304" y="3561"/>
                    </a:lnTo>
                    <a:lnTo>
                      <a:pt x="5301" y="3565"/>
                    </a:lnTo>
                    <a:lnTo>
                      <a:pt x="5297" y="3567"/>
                    </a:lnTo>
                    <a:lnTo>
                      <a:pt x="5290" y="3572"/>
                    </a:lnTo>
                    <a:lnTo>
                      <a:pt x="5283" y="3577"/>
                    </a:lnTo>
                    <a:lnTo>
                      <a:pt x="5276" y="3580"/>
                    </a:lnTo>
                    <a:lnTo>
                      <a:pt x="5268" y="3584"/>
                    </a:lnTo>
                    <a:lnTo>
                      <a:pt x="5262" y="3586"/>
                    </a:lnTo>
                    <a:lnTo>
                      <a:pt x="5254" y="3589"/>
                    </a:lnTo>
                    <a:lnTo>
                      <a:pt x="5240" y="3590"/>
                    </a:lnTo>
                    <a:lnTo>
                      <a:pt x="5224" y="3590"/>
                    </a:lnTo>
                    <a:lnTo>
                      <a:pt x="5212" y="3589"/>
                    </a:lnTo>
                    <a:lnTo>
                      <a:pt x="5200" y="3586"/>
                    </a:lnTo>
                    <a:lnTo>
                      <a:pt x="5193" y="3585"/>
                    </a:lnTo>
                    <a:lnTo>
                      <a:pt x="5188" y="3581"/>
                    </a:lnTo>
                    <a:lnTo>
                      <a:pt x="5184" y="3579"/>
                    </a:lnTo>
                    <a:lnTo>
                      <a:pt x="5180" y="3575"/>
                    </a:lnTo>
                    <a:lnTo>
                      <a:pt x="5176" y="3574"/>
                    </a:lnTo>
                    <a:lnTo>
                      <a:pt x="5170" y="3573"/>
                    </a:lnTo>
                    <a:lnTo>
                      <a:pt x="5167" y="3573"/>
                    </a:lnTo>
                    <a:lnTo>
                      <a:pt x="5162" y="3573"/>
                    </a:lnTo>
                    <a:lnTo>
                      <a:pt x="5152" y="3575"/>
                    </a:lnTo>
                    <a:lnTo>
                      <a:pt x="5140" y="3580"/>
                    </a:lnTo>
                    <a:lnTo>
                      <a:pt x="5131" y="3585"/>
                    </a:lnTo>
                    <a:lnTo>
                      <a:pt x="5120" y="3592"/>
                    </a:lnTo>
                    <a:lnTo>
                      <a:pt x="5112" y="3596"/>
                    </a:lnTo>
                    <a:lnTo>
                      <a:pt x="5104" y="3602"/>
                    </a:lnTo>
                    <a:lnTo>
                      <a:pt x="5100" y="3605"/>
                    </a:lnTo>
                    <a:lnTo>
                      <a:pt x="5095" y="3608"/>
                    </a:lnTo>
                    <a:lnTo>
                      <a:pt x="5090" y="3610"/>
                    </a:lnTo>
                    <a:lnTo>
                      <a:pt x="5088" y="3611"/>
                    </a:lnTo>
                    <a:lnTo>
                      <a:pt x="5086" y="3610"/>
                    </a:lnTo>
                    <a:lnTo>
                      <a:pt x="5084" y="3608"/>
                    </a:lnTo>
                    <a:lnTo>
                      <a:pt x="5084" y="3604"/>
                    </a:lnTo>
                    <a:lnTo>
                      <a:pt x="5083" y="3600"/>
                    </a:lnTo>
                    <a:lnTo>
                      <a:pt x="5082" y="3597"/>
                    </a:lnTo>
                    <a:lnTo>
                      <a:pt x="5080" y="3594"/>
                    </a:lnTo>
                    <a:lnTo>
                      <a:pt x="5079" y="3593"/>
                    </a:lnTo>
                    <a:lnTo>
                      <a:pt x="5077" y="3593"/>
                    </a:lnTo>
                    <a:lnTo>
                      <a:pt x="5076" y="3592"/>
                    </a:lnTo>
                    <a:lnTo>
                      <a:pt x="5075" y="3592"/>
                    </a:lnTo>
                    <a:lnTo>
                      <a:pt x="5067" y="3590"/>
                    </a:lnTo>
                    <a:lnTo>
                      <a:pt x="5057" y="3587"/>
                    </a:lnTo>
                    <a:lnTo>
                      <a:pt x="5049" y="3584"/>
                    </a:lnTo>
                    <a:lnTo>
                      <a:pt x="5041" y="3579"/>
                    </a:lnTo>
                    <a:lnTo>
                      <a:pt x="5036" y="3574"/>
                    </a:lnTo>
                    <a:lnTo>
                      <a:pt x="5031" y="3571"/>
                    </a:lnTo>
                    <a:lnTo>
                      <a:pt x="5029" y="3568"/>
                    </a:lnTo>
                    <a:lnTo>
                      <a:pt x="5027" y="3567"/>
                    </a:lnTo>
                    <a:lnTo>
                      <a:pt x="5026" y="3567"/>
                    </a:lnTo>
                    <a:lnTo>
                      <a:pt x="5026" y="3566"/>
                    </a:lnTo>
                    <a:lnTo>
                      <a:pt x="5025" y="3567"/>
                    </a:lnTo>
                    <a:lnTo>
                      <a:pt x="5024" y="3567"/>
                    </a:lnTo>
                    <a:lnTo>
                      <a:pt x="5024" y="3568"/>
                    </a:lnTo>
                    <a:lnTo>
                      <a:pt x="5023" y="3568"/>
                    </a:lnTo>
                    <a:lnTo>
                      <a:pt x="5021" y="3571"/>
                    </a:lnTo>
                    <a:lnTo>
                      <a:pt x="5020" y="3573"/>
                    </a:lnTo>
                    <a:lnTo>
                      <a:pt x="5017" y="3579"/>
                    </a:lnTo>
                    <a:lnTo>
                      <a:pt x="5013" y="3585"/>
                    </a:lnTo>
                    <a:lnTo>
                      <a:pt x="5008" y="3591"/>
                    </a:lnTo>
                    <a:lnTo>
                      <a:pt x="5001" y="3597"/>
                    </a:lnTo>
                    <a:lnTo>
                      <a:pt x="4998" y="3598"/>
                    </a:lnTo>
                    <a:lnTo>
                      <a:pt x="4994" y="3600"/>
                    </a:lnTo>
                    <a:lnTo>
                      <a:pt x="4992" y="3603"/>
                    </a:lnTo>
                    <a:lnTo>
                      <a:pt x="4988" y="3608"/>
                    </a:lnTo>
                    <a:lnTo>
                      <a:pt x="4988" y="3610"/>
                    </a:lnTo>
                    <a:lnTo>
                      <a:pt x="4989" y="3611"/>
                    </a:lnTo>
                    <a:lnTo>
                      <a:pt x="4991" y="3613"/>
                    </a:lnTo>
                    <a:lnTo>
                      <a:pt x="4994" y="3616"/>
                    </a:lnTo>
                    <a:lnTo>
                      <a:pt x="5000" y="3618"/>
                    </a:lnTo>
                    <a:lnTo>
                      <a:pt x="5006" y="3622"/>
                    </a:lnTo>
                    <a:lnTo>
                      <a:pt x="5007" y="3627"/>
                    </a:lnTo>
                    <a:lnTo>
                      <a:pt x="5007" y="3632"/>
                    </a:lnTo>
                    <a:lnTo>
                      <a:pt x="5007" y="3638"/>
                    </a:lnTo>
                    <a:lnTo>
                      <a:pt x="5007" y="3647"/>
                    </a:lnTo>
                    <a:lnTo>
                      <a:pt x="5008" y="3652"/>
                    </a:lnTo>
                    <a:lnTo>
                      <a:pt x="5010" y="3656"/>
                    </a:lnTo>
                    <a:lnTo>
                      <a:pt x="5011" y="3660"/>
                    </a:lnTo>
                    <a:lnTo>
                      <a:pt x="5014" y="3666"/>
                    </a:lnTo>
                    <a:lnTo>
                      <a:pt x="5019" y="3671"/>
                    </a:lnTo>
                    <a:lnTo>
                      <a:pt x="5024" y="3676"/>
                    </a:lnTo>
                    <a:lnTo>
                      <a:pt x="5031" y="3682"/>
                    </a:lnTo>
                    <a:lnTo>
                      <a:pt x="5038" y="3690"/>
                    </a:lnTo>
                    <a:lnTo>
                      <a:pt x="5041" y="3693"/>
                    </a:lnTo>
                    <a:lnTo>
                      <a:pt x="5043" y="3697"/>
                    </a:lnTo>
                    <a:lnTo>
                      <a:pt x="5045" y="3703"/>
                    </a:lnTo>
                    <a:lnTo>
                      <a:pt x="5046" y="3709"/>
                    </a:lnTo>
                    <a:lnTo>
                      <a:pt x="5046" y="3713"/>
                    </a:lnTo>
                    <a:lnTo>
                      <a:pt x="5045" y="3718"/>
                    </a:lnTo>
                    <a:lnTo>
                      <a:pt x="5044" y="3720"/>
                    </a:lnTo>
                    <a:lnTo>
                      <a:pt x="5042" y="3723"/>
                    </a:lnTo>
                    <a:lnTo>
                      <a:pt x="5041" y="3725"/>
                    </a:lnTo>
                    <a:lnTo>
                      <a:pt x="5038" y="3726"/>
                    </a:lnTo>
                    <a:lnTo>
                      <a:pt x="5035" y="3729"/>
                    </a:lnTo>
                    <a:lnTo>
                      <a:pt x="5031" y="3730"/>
                    </a:lnTo>
                    <a:lnTo>
                      <a:pt x="5024" y="3732"/>
                    </a:lnTo>
                    <a:lnTo>
                      <a:pt x="5017" y="3734"/>
                    </a:lnTo>
                    <a:lnTo>
                      <a:pt x="5007" y="3734"/>
                    </a:lnTo>
                    <a:lnTo>
                      <a:pt x="4997" y="3734"/>
                    </a:lnTo>
                    <a:lnTo>
                      <a:pt x="4992" y="3732"/>
                    </a:lnTo>
                    <a:lnTo>
                      <a:pt x="4987" y="3732"/>
                    </a:lnTo>
                    <a:lnTo>
                      <a:pt x="4982" y="3731"/>
                    </a:lnTo>
                    <a:lnTo>
                      <a:pt x="4976" y="3730"/>
                    </a:lnTo>
                    <a:lnTo>
                      <a:pt x="4972" y="3730"/>
                    </a:lnTo>
                    <a:lnTo>
                      <a:pt x="4967" y="3730"/>
                    </a:lnTo>
                    <a:lnTo>
                      <a:pt x="4960" y="3730"/>
                    </a:lnTo>
                    <a:lnTo>
                      <a:pt x="4956" y="3731"/>
                    </a:lnTo>
                    <a:lnTo>
                      <a:pt x="4948" y="3735"/>
                    </a:lnTo>
                    <a:lnTo>
                      <a:pt x="4941" y="3739"/>
                    </a:lnTo>
                    <a:lnTo>
                      <a:pt x="4932" y="3743"/>
                    </a:lnTo>
                    <a:lnTo>
                      <a:pt x="4924" y="3745"/>
                    </a:lnTo>
                    <a:lnTo>
                      <a:pt x="4918" y="3745"/>
                    </a:lnTo>
                    <a:lnTo>
                      <a:pt x="4912" y="3744"/>
                    </a:lnTo>
                    <a:lnTo>
                      <a:pt x="4907" y="3743"/>
                    </a:lnTo>
                    <a:lnTo>
                      <a:pt x="4901" y="3741"/>
                    </a:lnTo>
                    <a:lnTo>
                      <a:pt x="4893" y="3737"/>
                    </a:lnTo>
                    <a:lnTo>
                      <a:pt x="4884" y="3736"/>
                    </a:lnTo>
                    <a:lnTo>
                      <a:pt x="4878" y="3735"/>
                    </a:lnTo>
                    <a:lnTo>
                      <a:pt x="4871" y="3735"/>
                    </a:lnTo>
                    <a:lnTo>
                      <a:pt x="4865" y="3736"/>
                    </a:lnTo>
                    <a:lnTo>
                      <a:pt x="4860" y="3736"/>
                    </a:lnTo>
                    <a:lnTo>
                      <a:pt x="4851" y="3739"/>
                    </a:lnTo>
                    <a:lnTo>
                      <a:pt x="4842" y="3747"/>
                    </a:lnTo>
                    <a:lnTo>
                      <a:pt x="4840" y="3748"/>
                    </a:lnTo>
                    <a:lnTo>
                      <a:pt x="4838" y="3750"/>
                    </a:lnTo>
                    <a:lnTo>
                      <a:pt x="4836" y="3751"/>
                    </a:lnTo>
                    <a:lnTo>
                      <a:pt x="4834" y="3754"/>
                    </a:lnTo>
                    <a:lnTo>
                      <a:pt x="4830" y="3755"/>
                    </a:lnTo>
                    <a:lnTo>
                      <a:pt x="4827" y="3756"/>
                    </a:lnTo>
                    <a:lnTo>
                      <a:pt x="4825" y="3756"/>
                    </a:lnTo>
                    <a:lnTo>
                      <a:pt x="4824" y="3755"/>
                    </a:lnTo>
                    <a:lnTo>
                      <a:pt x="4821" y="3754"/>
                    </a:lnTo>
                    <a:lnTo>
                      <a:pt x="4818" y="3751"/>
                    </a:lnTo>
                    <a:lnTo>
                      <a:pt x="4813" y="3745"/>
                    </a:lnTo>
                    <a:lnTo>
                      <a:pt x="4810" y="3738"/>
                    </a:lnTo>
                    <a:lnTo>
                      <a:pt x="4806" y="3735"/>
                    </a:lnTo>
                    <a:lnTo>
                      <a:pt x="4804" y="3730"/>
                    </a:lnTo>
                    <a:lnTo>
                      <a:pt x="4791" y="3713"/>
                    </a:lnTo>
                    <a:lnTo>
                      <a:pt x="4780" y="3700"/>
                    </a:lnTo>
                    <a:lnTo>
                      <a:pt x="4773" y="3692"/>
                    </a:lnTo>
                    <a:lnTo>
                      <a:pt x="4765" y="3685"/>
                    </a:lnTo>
                    <a:lnTo>
                      <a:pt x="4755" y="3678"/>
                    </a:lnTo>
                    <a:lnTo>
                      <a:pt x="4746" y="3672"/>
                    </a:lnTo>
                    <a:lnTo>
                      <a:pt x="4736" y="3667"/>
                    </a:lnTo>
                    <a:lnTo>
                      <a:pt x="4725" y="3662"/>
                    </a:lnTo>
                    <a:lnTo>
                      <a:pt x="4714" y="3659"/>
                    </a:lnTo>
                    <a:lnTo>
                      <a:pt x="4702" y="3656"/>
                    </a:lnTo>
                    <a:lnTo>
                      <a:pt x="4691" y="3654"/>
                    </a:lnTo>
                    <a:lnTo>
                      <a:pt x="4678" y="3654"/>
                    </a:lnTo>
                    <a:lnTo>
                      <a:pt x="4654" y="3654"/>
                    </a:lnTo>
                    <a:lnTo>
                      <a:pt x="4633" y="3657"/>
                    </a:lnTo>
                    <a:lnTo>
                      <a:pt x="4622" y="3660"/>
                    </a:lnTo>
                    <a:lnTo>
                      <a:pt x="4614" y="3662"/>
                    </a:lnTo>
                    <a:lnTo>
                      <a:pt x="4608" y="3665"/>
                    </a:lnTo>
                    <a:lnTo>
                      <a:pt x="4603" y="3668"/>
                    </a:lnTo>
                    <a:lnTo>
                      <a:pt x="4598" y="3674"/>
                    </a:lnTo>
                    <a:lnTo>
                      <a:pt x="4596" y="3682"/>
                    </a:lnTo>
                    <a:lnTo>
                      <a:pt x="4595" y="3692"/>
                    </a:lnTo>
                    <a:lnTo>
                      <a:pt x="4594" y="3704"/>
                    </a:lnTo>
                    <a:lnTo>
                      <a:pt x="4594" y="3728"/>
                    </a:lnTo>
                    <a:lnTo>
                      <a:pt x="4596" y="3751"/>
                    </a:lnTo>
                    <a:lnTo>
                      <a:pt x="4598" y="3769"/>
                    </a:lnTo>
                    <a:lnTo>
                      <a:pt x="4601" y="3786"/>
                    </a:lnTo>
                    <a:lnTo>
                      <a:pt x="4599" y="3792"/>
                    </a:lnTo>
                    <a:lnTo>
                      <a:pt x="4598" y="3799"/>
                    </a:lnTo>
                    <a:lnTo>
                      <a:pt x="4596" y="3804"/>
                    </a:lnTo>
                    <a:lnTo>
                      <a:pt x="4591" y="3810"/>
                    </a:lnTo>
                    <a:lnTo>
                      <a:pt x="4580" y="3820"/>
                    </a:lnTo>
                    <a:lnTo>
                      <a:pt x="4569" y="3832"/>
                    </a:lnTo>
                    <a:lnTo>
                      <a:pt x="4554" y="3844"/>
                    </a:lnTo>
                    <a:lnTo>
                      <a:pt x="4540" y="3856"/>
                    </a:lnTo>
                    <a:lnTo>
                      <a:pt x="4536" y="3860"/>
                    </a:lnTo>
                    <a:lnTo>
                      <a:pt x="4534" y="3863"/>
                    </a:lnTo>
                    <a:lnTo>
                      <a:pt x="4532" y="3867"/>
                    </a:lnTo>
                    <a:lnTo>
                      <a:pt x="4529" y="3871"/>
                    </a:lnTo>
                    <a:lnTo>
                      <a:pt x="4528" y="3879"/>
                    </a:lnTo>
                    <a:lnTo>
                      <a:pt x="4527" y="3886"/>
                    </a:lnTo>
                    <a:lnTo>
                      <a:pt x="4528" y="3892"/>
                    </a:lnTo>
                    <a:lnTo>
                      <a:pt x="4532" y="3896"/>
                    </a:lnTo>
                    <a:lnTo>
                      <a:pt x="4536" y="3901"/>
                    </a:lnTo>
                    <a:lnTo>
                      <a:pt x="4546" y="3905"/>
                    </a:lnTo>
                    <a:lnTo>
                      <a:pt x="4558" y="3907"/>
                    </a:lnTo>
                    <a:lnTo>
                      <a:pt x="4571" y="3909"/>
                    </a:lnTo>
                    <a:lnTo>
                      <a:pt x="4578" y="3911"/>
                    </a:lnTo>
                    <a:lnTo>
                      <a:pt x="4584" y="3914"/>
                    </a:lnTo>
                    <a:lnTo>
                      <a:pt x="4590" y="3918"/>
                    </a:lnTo>
                    <a:lnTo>
                      <a:pt x="4594" y="3923"/>
                    </a:lnTo>
                    <a:lnTo>
                      <a:pt x="4601" y="3933"/>
                    </a:lnTo>
                    <a:lnTo>
                      <a:pt x="4607" y="3942"/>
                    </a:lnTo>
                    <a:lnTo>
                      <a:pt x="4613" y="3949"/>
                    </a:lnTo>
                    <a:lnTo>
                      <a:pt x="4621" y="3956"/>
                    </a:lnTo>
                    <a:lnTo>
                      <a:pt x="4629" y="3962"/>
                    </a:lnTo>
                    <a:lnTo>
                      <a:pt x="4638" y="3968"/>
                    </a:lnTo>
                    <a:lnTo>
                      <a:pt x="4642" y="3970"/>
                    </a:lnTo>
                    <a:lnTo>
                      <a:pt x="4645" y="3974"/>
                    </a:lnTo>
                    <a:lnTo>
                      <a:pt x="4647" y="3976"/>
                    </a:lnTo>
                    <a:lnTo>
                      <a:pt x="4647" y="3980"/>
                    </a:lnTo>
                    <a:lnTo>
                      <a:pt x="4646" y="3985"/>
                    </a:lnTo>
                    <a:lnTo>
                      <a:pt x="4641" y="3993"/>
                    </a:lnTo>
                    <a:lnTo>
                      <a:pt x="4636" y="3999"/>
                    </a:lnTo>
                    <a:lnTo>
                      <a:pt x="4633" y="4006"/>
                    </a:lnTo>
                    <a:lnTo>
                      <a:pt x="4629" y="4009"/>
                    </a:lnTo>
                    <a:lnTo>
                      <a:pt x="4626" y="4012"/>
                    </a:lnTo>
                    <a:lnTo>
                      <a:pt x="4621" y="4014"/>
                    </a:lnTo>
                    <a:lnTo>
                      <a:pt x="4615" y="4015"/>
                    </a:lnTo>
                    <a:lnTo>
                      <a:pt x="4603" y="4015"/>
                    </a:lnTo>
                    <a:lnTo>
                      <a:pt x="4591" y="4016"/>
                    </a:lnTo>
                    <a:lnTo>
                      <a:pt x="4588" y="4018"/>
                    </a:lnTo>
                    <a:lnTo>
                      <a:pt x="4586" y="4020"/>
                    </a:lnTo>
                    <a:lnTo>
                      <a:pt x="4588" y="4022"/>
                    </a:lnTo>
                    <a:lnTo>
                      <a:pt x="4590" y="4025"/>
                    </a:lnTo>
                    <a:lnTo>
                      <a:pt x="4598" y="4031"/>
                    </a:lnTo>
                    <a:lnTo>
                      <a:pt x="4605" y="4037"/>
                    </a:lnTo>
                    <a:lnTo>
                      <a:pt x="4608" y="4040"/>
                    </a:lnTo>
                    <a:lnTo>
                      <a:pt x="4608" y="4046"/>
                    </a:lnTo>
                    <a:lnTo>
                      <a:pt x="4608" y="4052"/>
                    </a:lnTo>
                    <a:lnTo>
                      <a:pt x="4607" y="4059"/>
                    </a:lnTo>
                    <a:lnTo>
                      <a:pt x="4602" y="4073"/>
                    </a:lnTo>
                    <a:lnTo>
                      <a:pt x="4595" y="4087"/>
                    </a:lnTo>
                    <a:lnTo>
                      <a:pt x="4585" y="4097"/>
                    </a:lnTo>
                    <a:lnTo>
                      <a:pt x="4576" y="4107"/>
                    </a:lnTo>
                    <a:lnTo>
                      <a:pt x="4572" y="4111"/>
                    </a:lnTo>
                    <a:lnTo>
                      <a:pt x="4569" y="4116"/>
                    </a:lnTo>
                    <a:lnTo>
                      <a:pt x="4566" y="4121"/>
                    </a:lnTo>
                    <a:lnTo>
                      <a:pt x="4565" y="4127"/>
                    </a:lnTo>
                    <a:lnTo>
                      <a:pt x="4564" y="4136"/>
                    </a:lnTo>
                    <a:lnTo>
                      <a:pt x="4561" y="4145"/>
                    </a:lnTo>
                    <a:lnTo>
                      <a:pt x="4558" y="4152"/>
                    </a:lnTo>
                    <a:lnTo>
                      <a:pt x="4552" y="4160"/>
                    </a:lnTo>
                    <a:lnTo>
                      <a:pt x="4548" y="4165"/>
                    </a:lnTo>
                    <a:lnTo>
                      <a:pt x="4546" y="4170"/>
                    </a:lnTo>
                    <a:lnTo>
                      <a:pt x="4545" y="4174"/>
                    </a:lnTo>
                    <a:lnTo>
                      <a:pt x="4545" y="4179"/>
                    </a:lnTo>
                    <a:lnTo>
                      <a:pt x="4546" y="4184"/>
                    </a:lnTo>
                    <a:lnTo>
                      <a:pt x="4550" y="4188"/>
                    </a:lnTo>
                    <a:lnTo>
                      <a:pt x="4555" y="4190"/>
                    </a:lnTo>
                    <a:lnTo>
                      <a:pt x="4563" y="4191"/>
                    </a:lnTo>
                    <a:lnTo>
                      <a:pt x="4567" y="4191"/>
                    </a:lnTo>
                    <a:lnTo>
                      <a:pt x="4570" y="4192"/>
                    </a:lnTo>
                    <a:lnTo>
                      <a:pt x="4572" y="4194"/>
                    </a:lnTo>
                    <a:lnTo>
                      <a:pt x="4572" y="4195"/>
                    </a:lnTo>
                    <a:lnTo>
                      <a:pt x="4572" y="4198"/>
                    </a:lnTo>
                    <a:lnTo>
                      <a:pt x="4569" y="4204"/>
                    </a:lnTo>
                    <a:lnTo>
                      <a:pt x="4565" y="4210"/>
                    </a:lnTo>
                    <a:lnTo>
                      <a:pt x="4560" y="4217"/>
                    </a:lnTo>
                    <a:lnTo>
                      <a:pt x="4558" y="4226"/>
                    </a:lnTo>
                    <a:lnTo>
                      <a:pt x="4557" y="4235"/>
                    </a:lnTo>
                    <a:lnTo>
                      <a:pt x="4558" y="4243"/>
                    </a:lnTo>
                    <a:lnTo>
                      <a:pt x="4561" y="4251"/>
                    </a:lnTo>
                    <a:lnTo>
                      <a:pt x="4565" y="4256"/>
                    </a:lnTo>
                    <a:lnTo>
                      <a:pt x="4570" y="4262"/>
                    </a:lnTo>
                    <a:lnTo>
                      <a:pt x="4580" y="4271"/>
                    </a:lnTo>
                    <a:lnTo>
                      <a:pt x="4589" y="4278"/>
                    </a:lnTo>
                    <a:lnTo>
                      <a:pt x="4592" y="4283"/>
                    </a:lnTo>
                    <a:lnTo>
                      <a:pt x="4595" y="4290"/>
                    </a:lnTo>
                    <a:lnTo>
                      <a:pt x="4596" y="4299"/>
                    </a:lnTo>
                    <a:lnTo>
                      <a:pt x="4596" y="4308"/>
                    </a:lnTo>
                    <a:lnTo>
                      <a:pt x="4595" y="4317"/>
                    </a:lnTo>
                    <a:lnTo>
                      <a:pt x="4594" y="4325"/>
                    </a:lnTo>
                    <a:lnTo>
                      <a:pt x="4591" y="4333"/>
                    </a:lnTo>
                    <a:lnTo>
                      <a:pt x="4589" y="4339"/>
                    </a:lnTo>
                    <a:lnTo>
                      <a:pt x="4585" y="4341"/>
                    </a:lnTo>
                    <a:lnTo>
                      <a:pt x="4580" y="4343"/>
                    </a:lnTo>
                    <a:lnTo>
                      <a:pt x="4576" y="4343"/>
                    </a:lnTo>
                    <a:lnTo>
                      <a:pt x="4571" y="4342"/>
                    </a:lnTo>
                    <a:lnTo>
                      <a:pt x="4565" y="4340"/>
                    </a:lnTo>
                    <a:lnTo>
                      <a:pt x="4560" y="4336"/>
                    </a:lnTo>
                    <a:lnTo>
                      <a:pt x="4555" y="4333"/>
                    </a:lnTo>
                    <a:lnTo>
                      <a:pt x="4552" y="4328"/>
                    </a:lnTo>
                    <a:lnTo>
                      <a:pt x="4545" y="4316"/>
                    </a:lnTo>
                    <a:lnTo>
                      <a:pt x="4541" y="4306"/>
                    </a:lnTo>
                    <a:lnTo>
                      <a:pt x="4539" y="4303"/>
                    </a:lnTo>
                    <a:lnTo>
                      <a:pt x="4536" y="4300"/>
                    </a:lnTo>
                    <a:lnTo>
                      <a:pt x="4534" y="4300"/>
                    </a:lnTo>
                    <a:lnTo>
                      <a:pt x="4531" y="4302"/>
                    </a:lnTo>
                    <a:lnTo>
                      <a:pt x="4523" y="4308"/>
                    </a:lnTo>
                    <a:lnTo>
                      <a:pt x="4517" y="4311"/>
                    </a:lnTo>
                    <a:lnTo>
                      <a:pt x="4515" y="4312"/>
                    </a:lnTo>
                    <a:lnTo>
                      <a:pt x="4512" y="4312"/>
                    </a:lnTo>
                    <a:lnTo>
                      <a:pt x="4509" y="4312"/>
                    </a:lnTo>
                    <a:lnTo>
                      <a:pt x="4506" y="4310"/>
                    </a:lnTo>
                    <a:lnTo>
                      <a:pt x="4503" y="4309"/>
                    </a:lnTo>
                    <a:lnTo>
                      <a:pt x="4500" y="4308"/>
                    </a:lnTo>
                    <a:lnTo>
                      <a:pt x="4496" y="4308"/>
                    </a:lnTo>
                    <a:lnTo>
                      <a:pt x="4492" y="4309"/>
                    </a:lnTo>
                    <a:lnTo>
                      <a:pt x="4483" y="4312"/>
                    </a:lnTo>
                    <a:lnTo>
                      <a:pt x="4471" y="4319"/>
                    </a:lnTo>
                    <a:lnTo>
                      <a:pt x="4464" y="4322"/>
                    </a:lnTo>
                    <a:lnTo>
                      <a:pt x="4457" y="4323"/>
                    </a:lnTo>
                    <a:lnTo>
                      <a:pt x="4450" y="4323"/>
                    </a:lnTo>
                    <a:lnTo>
                      <a:pt x="4443" y="4321"/>
                    </a:lnTo>
                    <a:lnTo>
                      <a:pt x="4426" y="4314"/>
                    </a:lnTo>
                    <a:lnTo>
                      <a:pt x="4406" y="4304"/>
                    </a:lnTo>
                    <a:lnTo>
                      <a:pt x="4395" y="4300"/>
                    </a:lnTo>
                    <a:lnTo>
                      <a:pt x="4387" y="4299"/>
                    </a:lnTo>
                    <a:lnTo>
                      <a:pt x="4378" y="4300"/>
                    </a:lnTo>
                    <a:lnTo>
                      <a:pt x="4371" y="4303"/>
                    </a:lnTo>
                    <a:lnTo>
                      <a:pt x="4365" y="4308"/>
                    </a:lnTo>
                    <a:lnTo>
                      <a:pt x="4358" y="4315"/>
                    </a:lnTo>
                    <a:lnTo>
                      <a:pt x="4351" y="4323"/>
                    </a:lnTo>
                    <a:lnTo>
                      <a:pt x="4343" y="4334"/>
                    </a:lnTo>
                    <a:lnTo>
                      <a:pt x="4336" y="4343"/>
                    </a:lnTo>
                    <a:lnTo>
                      <a:pt x="4330" y="4352"/>
                    </a:lnTo>
                    <a:lnTo>
                      <a:pt x="4327" y="4359"/>
                    </a:lnTo>
                    <a:lnTo>
                      <a:pt x="4325" y="4363"/>
                    </a:lnTo>
                    <a:lnTo>
                      <a:pt x="4324" y="4373"/>
                    </a:lnTo>
                    <a:lnTo>
                      <a:pt x="4323" y="4384"/>
                    </a:lnTo>
                    <a:lnTo>
                      <a:pt x="4320" y="4390"/>
                    </a:lnTo>
                    <a:lnTo>
                      <a:pt x="4318" y="4393"/>
                    </a:lnTo>
                    <a:lnTo>
                      <a:pt x="4314" y="4396"/>
                    </a:lnTo>
                    <a:lnTo>
                      <a:pt x="4311" y="4398"/>
                    </a:lnTo>
                    <a:lnTo>
                      <a:pt x="4307" y="4398"/>
                    </a:lnTo>
                    <a:lnTo>
                      <a:pt x="4302" y="4398"/>
                    </a:lnTo>
                    <a:lnTo>
                      <a:pt x="4298" y="4397"/>
                    </a:lnTo>
                    <a:lnTo>
                      <a:pt x="4293" y="4394"/>
                    </a:lnTo>
                    <a:lnTo>
                      <a:pt x="4290" y="4394"/>
                    </a:lnTo>
                    <a:lnTo>
                      <a:pt x="4288" y="4394"/>
                    </a:lnTo>
                    <a:lnTo>
                      <a:pt x="4287" y="4396"/>
                    </a:lnTo>
                    <a:lnTo>
                      <a:pt x="4286" y="4397"/>
                    </a:lnTo>
                    <a:lnTo>
                      <a:pt x="4284" y="4402"/>
                    </a:lnTo>
                    <a:lnTo>
                      <a:pt x="4284" y="4407"/>
                    </a:lnTo>
                    <a:lnTo>
                      <a:pt x="4284" y="4415"/>
                    </a:lnTo>
                    <a:lnTo>
                      <a:pt x="4287" y="4423"/>
                    </a:lnTo>
                    <a:lnTo>
                      <a:pt x="4289" y="4430"/>
                    </a:lnTo>
                    <a:lnTo>
                      <a:pt x="4293" y="4437"/>
                    </a:lnTo>
                    <a:lnTo>
                      <a:pt x="4298" y="4443"/>
                    </a:lnTo>
                    <a:lnTo>
                      <a:pt x="4302" y="4448"/>
                    </a:lnTo>
                    <a:lnTo>
                      <a:pt x="4308" y="4451"/>
                    </a:lnTo>
                    <a:lnTo>
                      <a:pt x="4314" y="4455"/>
                    </a:lnTo>
                    <a:lnTo>
                      <a:pt x="4326" y="4460"/>
                    </a:lnTo>
                    <a:lnTo>
                      <a:pt x="4338" y="4462"/>
                    </a:lnTo>
                    <a:lnTo>
                      <a:pt x="4349" y="4464"/>
                    </a:lnTo>
                    <a:lnTo>
                      <a:pt x="4359" y="4469"/>
                    </a:lnTo>
                    <a:lnTo>
                      <a:pt x="4364" y="4472"/>
                    </a:lnTo>
                    <a:lnTo>
                      <a:pt x="4369" y="4475"/>
                    </a:lnTo>
                    <a:lnTo>
                      <a:pt x="4372" y="4481"/>
                    </a:lnTo>
                    <a:lnTo>
                      <a:pt x="4375" y="4487"/>
                    </a:lnTo>
                    <a:lnTo>
                      <a:pt x="4377" y="4493"/>
                    </a:lnTo>
                    <a:lnTo>
                      <a:pt x="4378" y="4499"/>
                    </a:lnTo>
                    <a:lnTo>
                      <a:pt x="4377" y="4504"/>
                    </a:lnTo>
                    <a:lnTo>
                      <a:pt x="4376" y="4506"/>
                    </a:lnTo>
                    <a:lnTo>
                      <a:pt x="4375" y="4508"/>
                    </a:lnTo>
                    <a:lnTo>
                      <a:pt x="4372" y="4510"/>
                    </a:lnTo>
                    <a:lnTo>
                      <a:pt x="4370" y="4508"/>
                    </a:lnTo>
                    <a:lnTo>
                      <a:pt x="4369" y="4506"/>
                    </a:lnTo>
                    <a:lnTo>
                      <a:pt x="4365" y="4500"/>
                    </a:lnTo>
                    <a:lnTo>
                      <a:pt x="4362" y="4497"/>
                    </a:lnTo>
                    <a:lnTo>
                      <a:pt x="4358" y="4495"/>
                    </a:lnTo>
                    <a:lnTo>
                      <a:pt x="4353" y="4495"/>
                    </a:lnTo>
                    <a:lnTo>
                      <a:pt x="4352" y="4497"/>
                    </a:lnTo>
                    <a:lnTo>
                      <a:pt x="4351" y="4501"/>
                    </a:lnTo>
                    <a:lnTo>
                      <a:pt x="4351" y="4507"/>
                    </a:lnTo>
                    <a:lnTo>
                      <a:pt x="4352" y="4516"/>
                    </a:lnTo>
                    <a:lnTo>
                      <a:pt x="4355" y="4533"/>
                    </a:lnTo>
                    <a:lnTo>
                      <a:pt x="4355" y="4551"/>
                    </a:lnTo>
                    <a:lnTo>
                      <a:pt x="4355" y="4560"/>
                    </a:lnTo>
                    <a:lnTo>
                      <a:pt x="4353" y="4566"/>
                    </a:lnTo>
                    <a:lnTo>
                      <a:pt x="4352" y="4571"/>
                    </a:lnTo>
                    <a:lnTo>
                      <a:pt x="4350" y="4576"/>
                    </a:lnTo>
                    <a:lnTo>
                      <a:pt x="4347" y="4580"/>
                    </a:lnTo>
                    <a:lnTo>
                      <a:pt x="4344" y="4582"/>
                    </a:lnTo>
                    <a:lnTo>
                      <a:pt x="4340" y="4583"/>
                    </a:lnTo>
                    <a:lnTo>
                      <a:pt x="4336" y="4585"/>
                    </a:lnTo>
                    <a:lnTo>
                      <a:pt x="4326" y="4586"/>
                    </a:lnTo>
                    <a:lnTo>
                      <a:pt x="4314" y="4589"/>
                    </a:lnTo>
                    <a:lnTo>
                      <a:pt x="4300" y="4595"/>
                    </a:lnTo>
                    <a:lnTo>
                      <a:pt x="4284" y="4604"/>
                    </a:lnTo>
                    <a:lnTo>
                      <a:pt x="4275" y="4608"/>
                    </a:lnTo>
                    <a:lnTo>
                      <a:pt x="4264" y="4612"/>
                    </a:lnTo>
                    <a:lnTo>
                      <a:pt x="4254" y="4614"/>
                    </a:lnTo>
                    <a:lnTo>
                      <a:pt x="4243" y="4615"/>
                    </a:lnTo>
                    <a:lnTo>
                      <a:pt x="4233" y="4615"/>
                    </a:lnTo>
                    <a:lnTo>
                      <a:pt x="4224" y="4614"/>
                    </a:lnTo>
                    <a:lnTo>
                      <a:pt x="4217" y="4612"/>
                    </a:lnTo>
                    <a:lnTo>
                      <a:pt x="4210" y="4608"/>
                    </a:lnTo>
                    <a:lnTo>
                      <a:pt x="4204" y="4605"/>
                    </a:lnTo>
                    <a:lnTo>
                      <a:pt x="4198" y="4601"/>
                    </a:lnTo>
                    <a:lnTo>
                      <a:pt x="4192" y="4599"/>
                    </a:lnTo>
                    <a:lnTo>
                      <a:pt x="4186" y="4596"/>
                    </a:lnTo>
                    <a:lnTo>
                      <a:pt x="4179" y="4596"/>
                    </a:lnTo>
                    <a:lnTo>
                      <a:pt x="4173" y="4598"/>
                    </a:lnTo>
                    <a:lnTo>
                      <a:pt x="4166" y="4600"/>
                    </a:lnTo>
                    <a:lnTo>
                      <a:pt x="4160" y="4606"/>
                    </a:lnTo>
                    <a:lnTo>
                      <a:pt x="4155" y="4612"/>
                    </a:lnTo>
                    <a:lnTo>
                      <a:pt x="4151" y="4618"/>
                    </a:lnTo>
                    <a:lnTo>
                      <a:pt x="4150" y="4625"/>
                    </a:lnTo>
                    <a:lnTo>
                      <a:pt x="4149" y="4632"/>
                    </a:lnTo>
                    <a:lnTo>
                      <a:pt x="4150" y="4639"/>
                    </a:lnTo>
                    <a:lnTo>
                      <a:pt x="4151" y="4646"/>
                    </a:lnTo>
                    <a:lnTo>
                      <a:pt x="4155" y="4652"/>
                    </a:lnTo>
                    <a:lnTo>
                      <a:pt x="4158" y="4658"/>
                    </a:lnTo>
                    <a:lnTo>
                      <a:pt x="4161" y="4664"/>
                    </a:lnTo>
                    <a:lnTo>
                      <a:pt x="4163" y="4669"/>
                    </a:lnTo>
                    <a:lnTo>
                      <a:pt x="4164" y="4675"/>
                    </a:lnTo>
                    <a:lnTo>
                      <a:pt x="4163" y="4680"/>
                    </a:lnTo>
                    <a:lnTo>
                      <a:pt x="4161" y="4683"/>
                    </a:lnTo>
                    <a:lnTo>
                      <a:pt x="4158" y="4686"/>
                    </a:lnTo>
                    <a:lnTo>
                      <a:pt x="4154" y="4688"/>
                    </a:lnTo>
                    <a:lnTo>
                      <a:pt x="4149" y="4690"/>
                    </a:lnTo>
                    <a:lnTo>
                      <a:pt x="4139" y="4695"/>
                    </a:lnTo>
                    <a:lnTo>
                      <a:pt x="4130" y="4699"/>
                    </a:lnTo>
                    <a:lnTo>
                      <a:pt x="4118" y="4705"/>
                    </a:lnTo>
                    <a:lnTo>
                      <a:pt x="4107" y="4712"/>
                    </a:lnTo>
                    <a:lnTo>
                      <a:pt x="4103" y="4714"/>
                    </a:lnTo>
                    <a:lnTo>
                      <a:pt x="4098" y="4715"/>
                    </a:lnTo>
                    <a:lnTo>
                      <a:pt x="4093" y="4715"/>
                    </a:lnTo>
                    <a:lnTo>
                      <a:pt x="4090" y="4713"/>
                    </a:lnTo>
                    <a:lnTo>
                      <a:pt x="4087" y="4711"/>
                    </a:lnTo>
                    <a:lnTo>
                      <a:pt x="4085" y="4708"/>
                    </a:lnTo>
                    <a:lnTo>
                      <a:pt x="4082" y="4708"/>
                    </a:lnTo>
                    <a:lnTo>
                      <a:pt x="4080" y="4708"/>
                    </a:lnTo>
                    <a:lnTo>
                      <a:pt x="4076" y="4712"/>
                    </a:lnTo>
                    <a:lnTo>
                      <a:pt x="4070" y="4719"/>
                    </a:lnTo>
                    <a:lnTo>
                      <a:pt x="4067" y="4725"/>
                    </a:lnTo>
                    <a:lnTo>
                      <a:pt x="4062" y="4730"/>
                    </a:lnTo>
                    <a:lnTo>
                      <a:pt x="4057" y="4732"/>
                    </a:lnTo>
                    <a:lnTo>
                      <a:pt x="4049" y="4735"/>
                    </a:lnTo>
                    <a:lnTo>
                      <a:pt x="4046" y="4735"/>
                    </a:lnTo>
                    <a:lnTo>
                      <a:pt x="4042" y="4735"/>
                    </a:lnTo>
                    <a:lnTo>
                      <a:pt x="4038" y="4733"/>
                    </a:lnTo>
                    <a:lnTo>
                      <a:pt x="4036" y="4731"/>
                    </a:lnTo>
                    <a:lnTo>
                      <a:pt x="4031" y="4725"/>
                    </a:lnTo>
                    <a:lnTo>
                      <a:pt x="4027" y="4716"/>
                    </a:lnTo>
                    <a:lnTo>
                      <a:pt x="4023" y="4713"/>
                    </a:lnTo>
                    <a:lnTo>
                      <a:pt x="4019" y="4711"/>
                    </a:lnTo>
                    <a:lnTo>
                      <a:pt x="4013" y="4711"/>
                    </a:lnTo>
                    <a:lnTo>
                      <a:pt x="4007" y="4711"/>
                    </a:lnTo>
                    <a:lnTo>
                      <a:pt x="3996" y="4713"/>
                    </a:lnTo>
                    <a:lnTo>
                      <a:pt x="3985" y="4718"/>
                    </a:lnTo>
                    <a:lnTo>
                      <a:pt x="3981" y="4720"/>
                    </a:lnTo>
                    <a:lnTo>
                      <a:pt x="3978" y="4721"/>
                    </a:lnTo>
                    <a:lnTo>
                      <a:pt x="3974" y="4722"/>
                    </a:lnTo>
                    <a:lnTo>
                      <a:pt x="3972" y="4721"/>
                    </a:lnTo>
                    <a:lnTo>
                      <a:pt x="3968" y="4721"/>
                    </a:lnTo>
                    <a:lnTo>
                      <a:pt x="3966" y="4719"/>
                    </a:lnTo>
                    <a:lnTo>
                      <a:pt x="3964" y="4715"/>
                    </a:lnTo>
                    <a:lnTo>
                      <a:pt x="3960" y="4712"/>
                    </a:lnTo>
                    <a:lnTo>
                      <a:pt x="3956" y="4708"/>
                    </a:lnTo>
                    <a:lnTo>
                      <a:pt x="3954" y="4706"/>
                    </a:lnTo>
                    <a:lnTo>
                      <a:pt x="3949" y="4703"/>
                    </a:lnTo>
                    <a:lnTo>
                      <a:pt x="3946" y="4703"/>
                    </a:lnTo>
                    <a:lnTo>
                      <a:pt x="3939" y="4703"/>
                    </a:lnTo>
                    <a:lnTo>
                      <a:pt x="3930" y="4705"/>
                    </a:lnTo>
                    <a:lnTo>
                      <a:pt x="3922" y="4705"/>
                    </a:lnTo>
                    <a:lnTo>
                      <a:pt x="3912" y="4705"/>
                    </a:lnTo>
                    <a:lnTo>
                      <a:pt x="3902" y="4703"/>
                    </a:lnTo>
                    <a:lnTo>
                      <a:pt x="3892" y="4700"/>
                    </a:lnTo>
                    <a:lnTo>
                      <a:pt x="3883" y="4695"/>
                    </a:lnTo>
                    <a:lnTo>
                      <a:pt x="3874" y="4689"/>
                    </a:lnTo>
                    <a:lnTo>
                      <a:pt x="3871" y="4686"/>
                    </a:lnTo>
                    <a:lnTo>
                      <a:pt x="3867" y="4681"/>
                    </a:lnTo>
                    <a:lnTo>
                      <a:pt x="3864" y="4676"/>
                    </a:lnTo>
                    <a:lnTo>
                      <a:pt x="3861" y="4670"/>
                    </a:lnTo>
                    <a:lnTo>
                      <a:pt x="3859" y="4665"/>
                    </a:lnTo>
                    <a:lnTo>
                      <a:pt x="3855" y="4662"/>
                    </a:lnTo>
                    <a:lnTo>
                      <a:pt x="3852" y="4659"/>
                    </a:lnTo>
                    <a:lnTo>
                      <a:pt x="3848" y="4657"/>
                    </a:lnTo>
                    <a:lnTo>
                      <a:pt x="3840" y="4656"/>
                    </a:lnTo>
                    <a:lnTo>
                      <a:pt x="3830" y="4655"/>
                    </a:lnTo>
                    <a:lnTo>
                      <a:pt x="3822" y="4652"/>
                    </a:lnTo>
                    <a:lnTo>
                      <a:pt x="3814" y="4649"/>
                    </a:lnTo>
                    <a:lnTo>
                      <a:pt x="3804" y="4642"/>
                    </a:lnTo>
                    <a:lnTo>
                      <a:pt x="3794" y="4632"/>
                    </a:lnTo>
                    <a:lnTo>
                      <a:pt x="3780" y="4620"/>
                    </a:lnTo>
                    <a:lnTo>
                      <a:pt x="3770" y="4611"/>
                    </a:lnTo>
                    <a:lnTo>
                      <a:pt x="3765" y="4606"/>
                    </a:lnTo>
                    <a:lnTo>
                      <a:pt x="3763" y="4600"/>
                    </a:lnTo>
                    <a:lnTo>
                      <a:pt x="3760" y="4595"/>
                    </a:lnTo>
                    <a:lnTo>
                      <a:pt x="3759" y="4589"/>
                    </a:lnTo>
                    <a:lnTo>
                      <a:pt x="3759" y="4583"/>
                    </a:lnTo>
                    <a:lnTo>
                      <a:pt x="3759" y="4579"/>
                    </a:lnTo>
                    <a:lnTo>
                      <a:pt x="3760" y="4575"/>
                    </a:lnTo>
                    <a:lnTo>
                      <a:pt x="3761" y="4573"/>
                    </a:lnTo>
                    <a:lnTo>
                      <a:pt x="3766" y="4568"/>
                    </a:lnTo>
                    <a:lnTo>
                      <a:pt x="3773" y="4564"/>
                    </a:lnTo>
                    <a:lnTo>
                      <a:pt x="3780" y="4562"/>
                    </a:lnTo>
                    <a:lnTo>
                      <a:pt x="3788" y="4558"/>
                    </a:lnTo>
                    <a:lnTo>
                      <a:pt x="3796" y="4554"/>
                    </a:lnTo>
                    <a:lnTo>
                      <a:pt x="3803" y="4547"/>
                    </a:lnTo>
                    <a:lnTo>
                      <a:pt x="3805" y="4542"/>
                    </a:lnTo>
                    <a:lnTo>
                      <a:pt x="3808" y="4539"/>
                    </a:lnTo>
                    <a:lnTo>
                      <a:pt x="3809" y="4536"/>
                    </a:lnTo>
                    <a:lnTo>
                      <a:pt x="3809" y="4533"/>
                    </a:lnTo>
                    <a:lnTo>
                      <a:pt x="3808" y="4531"/>
                    </a:lnTo>
                    <a:lnTo>
                      <a:pt x="3807" y="4529"/>
                    </a:lnTo>
                    <a:lnTo>
                      <a:pt x="3804" y="4527"/>
                    </a:lnTo>
                    <a:lnTo>
                      <a:pt x="3801" y="4526"/>
                    </a:lnTo>
                    <a:lnTo>
                      <a:pt x="3795" y="4525"/>
                    </a:lnTo>
                    <a:lnTo>
                      <a:pt x="3791" y="4522"/>
                    </a:lnTo>
                    <a:lnTo>
                      <a:pt x="3790" y="4519"/>
                    </a:lnTo>
                    <a:lnTo>
                      <a:pt x="3789" y="4517"/>
                    </a:lnTo>
                    <a:lnTo>
                      <a:pt x="3790" y="4514"/>
                    </a:lnTo>
                    <a:lnTo>
                      <a:pt x="3791" y="4510"/>
                    </a:lnTo>
                    <a:lnTo>
                      <a:pt x="3794" y="4504"/>
                    </a:lnTo>
                    <a:lnTo>
                      <a:pt x="3795" y="4499"/>
                    </a:lnTo>
                    <a:lnTo>
                      <a:pt x="3796" y="4493"/>
                    </a:lnTo>
                    <a:lnTo>
                      <a:pt x="3795" y="4484"/>
                    </a:lnTo>
                    <a:lnTo>
                      <a:pt x="3792" y="4469"/>
                    </a:lnTo>
                    <a:lnTo>
                      <a:pt x="3788" y="4454"/>
                    </a:lnTo>
                    <a:lnTo>
                      <a:pt x="3783" y="4438"/>
                    </a:lnTo>
                    <a:lnTo>
                      <a:pt x="3779" y="4424"/>
                    </a:lnTo>
                    <a:lnTo>
                      <a:pt x="3779" y="4418"/>
                    </a:lnTo>
                    <a:lnTo>
                      <a:pt x="3779" y="4415"/>
                    </a:lnTo>
                    <a:lnTo>
                      <a:pt x="3779" y="4411"/>
                    </a:lnTo>
                    <a:lnTo>
                      <a:pt x="3780" y="4410"/>
                    </a:lnTo>
                    <a:lnTo>
                      <a:pt x="3786" y="4407"/>
                    </a:lnTo>
                    <a:lnTo>
                      <a:pt x="3794" y="4409"/>
                    </a:lnTo>
                    <a:lnTo>
                      <a:pt x="3802" y="4409"/>
                    </a:lnTo>
                    <a:lnTo>
                      <a:pt x="3809" y="4409"/>
                    </a:lnTo>
                    <a:lnTo>
                      <a:pt x="3811" y="4409"/>
                    </a:lnTo>
                    <a:lnTo>
                      <a:pt x="3814" y="4407"/>
                    </a:lnTo>
                    <a:lnTo>
                      <a:pt x="3816" y="4405"/>
                    </a:lnTo>
                    <a:lnTo>
                      <a:pt x="3816" y="4403"/>
                    </a:lnTo>
                    <a:lnTo>
                      <a:pt x="3815" y="4400"/>
                    </a:lnTo>
                    <a:lnTo>
                      <a:pt x="3815" y="4398"/>
                    </a:lnTo>
                    <a:lnTo>
                      <a:pt x="3814" y="4396"/>
                    </a:lnTo>
                    <a:lnTo>
                      <a:pt x="3811" y="4394"/>
                    </a:lnTo>
                    <a:lnTo>
                      <a:pt x="3805" y="4392"/>
                    </a:lnTo>
                    <a:lnTo>
                      <a:pt x="3797" y="4391"/>
                    </a:lnTo>
                    <a:lnTo>
                      <a:pt x="3788" y="4388"/>
                    </a:lnTo>
                    <a:lnTo>
                      <a:pt x="3780" y="4386"/>
                    </a:lnTo>
                    <a:lnTo>
                      <a:pt x="3774" y="4382"/>
                    </a:lnTo>
                    <a:lnTo>
                      <a:pt x="3769" y="4375"/>
                    </a:lnTo>
                    <a:lnTo>
                      <a:pt x="3760" y="4368"/>
                    </a:lnTo>
                    <a:lnTo>
                      <a:pt x="3752" y="4359"/>
                    </a:lnTo>
                    <a:lnTo>
                      <a:pt x="3747" y="4354"/>
                    </a:lnTo>
                    <a:lnTo>
                      <a:pt x="3744" y="4347"/>
                    </a:lnTo>
                    <a:lnTo>
                      <a:pt x="3739" y="4340"/>
                    </a:lnTo>
                    <a:lnTo>
                      <a:pt x="3735" y="4330"/>
                    </a:lnTo>
                    <a:lnTo>
                      <a:pt x="3732" y="4321"/>
                    </a:lnTo>
                    <a:lnTo>
                      <a:pt x="3731" y="4314"/>
                    </a:lnTo>
                    <a:lnTo>
                      <a:pt x="3729" y="4306"/>
                    </a:lnTo>
                    <a:lnTo>
                      <a:pt x="3729" y="4300"/>
                    </a:lnTo>
                    <a:lnTo>
                      <a:pt x="3731" y="4289"/>
                    </a:lnTo>
                    <a:lnTo>
                      <a:pt x="3732" y="4278"/>
                    </a:lnTo>
                    <a:lnTo>
                      <a:pt x="3731" y="4271"/>
                    </a:lnTo>
                    <a:lnTo>
                      <a:pt x="3728" y="4265"/>
                    </a:lnTo>
                    <a:lnTo>
                      <a:pt x="3725" y="4258"/>
                    </a:lnTo>
                    <a:lnTo>
                      <a:pt x="3720" y="4252"/>
                    </a:lnTo>
                    <a:lnTo>
                      <a:pt x="3714" y="4246"/>
                    </a:lnTo>
                    <a:lnTo>
                      <a:pt x="3707" y="4240"/>
                    </a:lnTo>
                    <a:lnTo>
                      <a:pt x="3698" y="4236"/>
                    </a:lnTo>
                    <a:lnTo>
                      <a:pt x="3690" y="4233"/>
                    </a:lnTo>
                    <a:lnTo>
                      <a:pt x="3681" y="4230"/>
                    </a:lnTo>
                    <a:lnTo>
                      <a:pt x="3672" y="4229"/>
                    </a:lnTo>
                    <a:lnTo>
                      <a:pt x="3663" y="4229"/>
                    </a:lnTo>
                    <a:lnTo>
                      <a:pt x="3653" y="4229"/>
                    </a:lnTo>
                    <a:lnTo>
                      <a:pt x="3634" y="4232"/>
                    </a:lnTo>
                    <a:lnTo>
                      <a:pt x="3619" y="4233"/>
                    </a:lnTo>
                    <a:lnTo>
                      <a:pt x="3603" y="4233"/>
                    </a:lnTo>
                    <a:lnTo>
                      <a:pt x="3587" y="4233"/>
                    </a:lnTo>
                    <a:lnTo>
                      <a:pt x="3580" y="4232"/>
                    </a:lnTo>
                    <a:lnTo>
                      <a:pt x="3572" y="4229"/>
                    </a:lnTo>
                    <a:lnTo>
                      <a:pt x="3566" y="4227"/>
                    </a:lnTo>
                    <a:lnTo>
                      <a:pt x="3563" y="4223"/>
                    </a:lnTo>
                    <a:lnTo>
                      <a:pt x="3559" y="4220"/>
                    </a:lnTo>
                    <a:lnTo>
                      <a:pt x="3555" y="4217"/>
                    </a:lnTo>
                    <a:lnTo>
                      <a:pt x="3551" y="4216"/>
                    </a:lnTo>
                    <a:lnTo>
                      <a:pt x="3547" y="4215"/>
                    </a:lnTo>
                    <a:lnTo>
                      <a:pt x="3543" y="4214"/>
                    </a:lnTo>
                    <a:lnTo>
                      <a:pt x="3539" y="4215"/>
                    </a:lnTo>
                    <a:lnTo>
                      <a:pt x="3536" y="4215"/>
                    </a:lnTo>
                    <a:lnTo>
                      <a:pt x="3532" y="4217"/>
                    </a:lnTo>
                    <a:lnTo>
                      <a:pt x="3526" y="4220"/>
                    </a:lnTo>
                    <a:lnTo>
                      <a:pt x="3518" y="4222"/>
                    </a:lnTo>
                    <a:lnTo>
                      <a:pt x="3513" y="4221"/>
                    </a:lnTo>
                    <a:lnTo>
                      <a:pt x="3509" y="4221"/>
                    </a:lnTo>
                    <a:lnTo>
                      <a:pt x="3506" y="4218"/>
                    </a:lnTo>
                    <a:lnTo>
                      <a:pt x="3503" y="4216"/>
                    </a:lnTo>
                    <a:lnTo>
                      <a:pt x="3501" y="4211"/>
                    </a:lnTo>
                    <a:lnTo>
                      <a:pt x="3500" y="4208"/>
                    </a:lnTo>
                    <a:lnTo>
                      <a:pt x="3500" y="4203"/>
                    </a:lnTo>
                    <a:lnTo>
                      <a:pt x="3501" y="4198"/>
                    </a:lnTo>
                    <a:lnTo>
                      <a:pt x="3503" y="4188"/>
                    </a:lnTo>
                    <a:lnTo>
                      <a:pt x="3507" y="4177"/>
                    </a:lnTo>
                    <a:lnTo>
                      <a:pt x="3509" y="4172"/>
                    </a:lnTo>
                    <a:lnTo>
                      <a:pt x="3509" y="4169"/>
                    </a:lnTo>
                    <a:lnTo>
                      <a:pt x="3509" y="4166"/>
                    </a:lnTo>
                    <a:lnTo>
                      <a:pt x="3508" y="4165"/>
                    </a:lnTo>
                    <a:lnTo>
                      <a:pt x="3506" y="4164"/>
                    </a:lnTo>
                    <a:lnTo>
                      <a:pt x="3503" y="4165"/>
                    </a:lnTo>
                    <a:lnTo>
                      <a:pt x="3500" y="4166"/>
                    </a:lnTo>
                    <a:lnTo>
                      <a:pt x="3496" y="4169"/>
                    </a:lnTo>
                    <a:lnTo>
                      <a:pt x="3489" y="4176"/>
                    </a:lnTo>
                    <a:lnTo>
                      <a:pt x="3482" y="4180"/>
                    </a:lnTo>
                    <a:lnTo>
                      <a:pt x="3478" y="4182"/>
                    </a:lnTo>
                    <a:lnTo>
                      <a:pt x="3475" y="4183"/>
                    </a:lnTo>
                    <a:lnTo>
                      <a:pt x="3469" y="4184"/>
                    </a:lnTo>
                    <a:lnTo>
                      <a:pt x="3463" y="4185"/>
                    </a:lnTo>
                    <a:lnTo>
                      <a:pt x="3455" y="4185"/>
                    </a:lnTo>
                    <a:lnTo>
                      <a:pt x="3445" y="4184"/>
                    </a:lnTo>
                    <a:lnTo>
                      <a:pt x="3436" y="4182"/>
                    </a:lnTo>
                    <a:lnTo>
                      <a:pt x="3425" y="4178"/>
                    </a:lnTo>
                    <a:lnTo>
                      <a:pt x="3414" y="4174"/>
                    </a:lnTo>
                    <a:lnTo>
                      <a:pt x="3405" y="4171"/>
                    </a:lnTo>
                    <a:lnTo>
                      <a:pt x="3396" y="4167"/>
                    </a:lnTo>
                    <a:lnTo>
                      <a:pt x="3392" y="4164"/>
                    </a:lnTo>
                    <a:lnTo>
                      <a:pt x="3388" y="4159"/>
                    </a:lnTo>
                    <a:lnTo>
                      <a:pt x="3386" y="4155"/>
                    </a:lnTo>
                    <a:lnTo>
                      <a:pt x="3385" y="4151"/>
                    </a:lnTo>
                    <a:lnTo>
                      <a:pt x="3385" y="4146"/>
                    </a:lnTo>
                    <a:lnTo>
                      <a:pt x="3386" y="4135"/>
                    </a:lnTo>
                    <a:lnTo>
                      <a:pt x="3388" y="4126"/>
                    </a:lnTo>
                    <a:lnTo>
                      <a:pt x="3389" y="4122"/>
                    </a:lnTo>
                    <a:lnTo>
                      <a:pt x="3389" y="4119"/>
                    </a:lnTo>
                    <a:lnTo>
                      <a:pt x="3389" y="4115"/>
                    </a:lnTo>
                    <a:lnTo>
                      <a:pt x="3388" y="4111"/>
                    </a:lnTo>
                    <a:lnTo>
                      <a:pt x="3382" y="4103"/>
                    </a:lnTo>
                    <a:lnTo>
                      <a:pt x="3376" y="4094"/>
                    </a:lnTo>
                    <a:lnTo>
                      <a:pt x="3373" y="4089"/>
                    </a:lnTo>
                    <a:lnTo>
                      <a:pt x="3372" y="4084"/>
                    </a:lnTo>
                    <a:lnTo>
                      <a:pt x="3370" y="4079"/>
                    </a:lnTo>
                    <a:lnTo>
                      <a:pt x="3372" y="4075"/>
                    </a:lnTo>
                    <a:lnTo>
                      <a:pt x="3373" y="4070"/>
                    </a:lnTo>
                    <a:lnTo>
                      <a:pt x="3374" y="4066"/>
                    </a:lnTo>
                    <a:lnTo>
                      <a:pt x="3377" y="4062"/>
                    </a:lnTo>
                    <a:lnTo>
                      <a:pt x="3381" y="4058"/>
                    </a:lnTo>
                    <a:lnTo>
                      <a:pt x="3383" y="4054"/>
                    </a:lnTo>
                    <a:lnTo>
                      <a:pt x="3386" y="4051"/>
                    </a:lnTo>
                    <a:lnTo>
                      <a:pt x="3387" y="4047"/>
                    </a:lnTo>
                    <a:lnTo>
                      <a:pt x="3388" y="4044"/>
                    </a:lnTo>
                    <a:lnTo>
                      <a:pt x="3387" y="4034"/>
                    </a:lnTo>
                    <a:lnTo>
                      <a:pt x="3386" y="4021"/>
                    </a:lnTo>
                    <a:lnTo>
                      <a:pt x="3385" y="4013"/>
                    </a:lnTo>
                    <a:lnTo>
                      <a:pt x="3382" y="4007"/>
                    </a:lnTo>
                    <a:lnTo>
                      <a:pt x="3377" y="4003"/>
                    </a:lnTo>
                    <a:lnTo>
                      <a:pt x="3374" y="4000"/>
                    </a:lnTo>
                    <a:lnTo>
                      <a:pt x="3362" y="3994"/>
                    </a:lnTo>
                    <a:lnTo>
                      <a:pt x="3350" y="3987"/>
                    </a:lnTo>
                    <a:lnTo>
                      <a:pt x="3344" y="3983"/>
                    </a:lnTo>
                    <a:lnTo>
                      <a:pt x="3339" y="3978"/>
                    </a:lnTo>
                    <a:lnTo>
                      <a:pt x="3336" y="3975"/>
                    </a:lnTo>
                    <a:lnTo>
                      <a:pt x="3333" y="3971"/>
                    </a:lnTo>
                    <a:lnTo>
                      <a:pt x="3330" y="3962"/>
                    </a:lnTo>
                    <a:lnTo>
                      <a:pt x="3326" y="3950"/>
                    </a:lnTo>
                    <a:lnTo>
                      <a:pt x="3324" y="3944"/>
                    </a:lnTo>
                    <a:lnTo>
                      <a:pt x="3320" y="3938"/>
                    </a:lnTo>
                    <a:lnTo>
                      <a:pt x="3317" y="3932"/>
                    </a:lnTo>
                    <a:lnTo>
                      <a:pt x="3312" y="3927"/>
                    </a:lnTo>
                    <a:lnTo>
                      <a:pt x="3306" y="3924"/>
                    </a:lnTo>
                    <a:lnTo>
                      <a:pt x="3301" y="3923"/>
                    </a:lnTo>
                    <a:lnTo>
                      <a:pt x="3297" y="3923"/>
                    </a:lnTo>
                    <a:lnTo>
                      <a:pt x="3293" y="3925"/>
                    </a:lnTo>
                    <a:lnTo>
                      <a:pt x="3287" y="3931"/>
                    </a:lnTo>
                    <a:lnTo>
                      <a:pt x="3282" y="3936"/>
                    </a:lnTo>
                    <a:lnTo>
                      <a:pt x="3280" y="3937"/>
                    </a:lnTo>
                    <a:lnTo>
                      <a:pt x="3278" y="3938"/>
                    </a:lnTo>
                    <a:lnTo>
                      <a:pt x="3274" y="3939"/>
                    </a:lnTo>
                    <a:lnTo>
                      <a:pt x="3269" y="3938"/>
                    </a:lnTo>
                    <a:lnTo>
                      <a:pt x="3263" y="3938"/>
                    </a:lnTo>
                    <a:lnTo>
                      <a:pt x="3260" y="3939"/>
                    </a:lnTo>
                    <a:lnTo>
                      <a:pt x="3256" y="3940"/>
                    </a:lnTo>
                    <a:lnTo>
                      <a:pt x="3254" y="3943"/>
                    </a:lnTo>
                    <a:lnTo>
                      <a:pt x="3247" y="3951"/>
                    </a:lnTo>
                    <a:lnTo>
                      <a:pt x="3238" y="3966"/>
                    </a:lnTo>
                    <a:lnTo>
                      <a:pt x="3231" y="3975"/>
                    </a:lnTo>
                    <a:lnTo>
                      <a:pt x="3223" y="3982"/>
                    </a:lnTo>
                    <a:lnTo>
                      <a:pt x="3216" y="3985"/>
                    </a:lnTo>
                    <a:lnTo>
                      <a:pt x="3209" y="3989"/>
                    </a:lnTo>
                    <a:lnTo>
                      <a:pt x="3207" y="3990"/>
                    </a:lnTo>
                    <a:lnTo>
                      <a:pt x="3207" y="3993"/>
                    </a:lnTo>
                    <a:lnTo>
                      <a:pt x="3207" y="3995"/>
                    </a:lnTo>
                    <a:lnTo>
                      <a:pt x="3209" y="3999"/>
                    </a:lnTo>
                    <a:lnTo>
                      <a:pt x="3210" y="4005"/>
                    </a:lnTo>
                    <a:lnTo>
                      <a:pt x="3211" y="4010"/>
                    </a:lnTo>
                    <a:lnTo>
                      <a:pt x="3210" y="4015"/>
                    </a:lnTo>
                    <a:lnTo>
                      <a:pt x="3206" y="4019"/>
                    </a:lnTo>
                    <a:lnTo>
                      <a:pt x="3202" y="4020"/>
                    </a:lnTo>
                    <a:lnTo>
                      <a:pt x="3197" y="4021"/>
                    </a:lnTo>
                    <a:lnTo>
                      <a:pt x="3182" y="4019"/>
                    </a:lnTo>
                    <a:lnTo>
                      <a:pt x="3166" y="4015"/>
                    </a:lnTo>
                    <a:lnTo>
                      <a:pt x="3159" y="4014"/>
                    </a:lnTo>
                    <a:lnTo>
                      <a:pt x="3152" y="4015"/>
                    </a:lnTo>
                    <a:lnTo>
                      <a:pt x="3147" y="4016"/>
                    </a:lnTo>
                    <a:lnTo>
                      <a:pt x="3142" y="4019"/>
                    </a:lnTo>
                    <a:lnTo>
                      <a:pt x="3137" y="4022"/>
                    </a:lnTo>
                    <a:lnTo>
                      <a:pt x="3134" y="4027"/>
                    </a:lnTo>
                    <a:lnTo>
                      <a:pt x="3130" y="4032"/>
                    </a:lnTo>
                    <a:lnTo>
                      <a:pt x="3127" y="4038"/>
                    </a:lnTo>
                    <a:lnTo>
                      <a:pt x="3121" y="4050"/>
                    </a:lnTo>
                    <a:lnTo>
                      <a:pt x="3115" y="4059"/>
                    </a:lnTo>
                    <a:lnTo>
                      <a:pt x="3111" y="4064"/>
                    </a:lnTo>
                    <a:lnTo>
                      <a:pt x="3106" y="4066"/>
                    </a:lnTo>
                    <a:lnTo>
                      <a:pt x="3100" y="4069"/>
                    </a:lnTo>
                    <a:lnTo>
                      <a:pt x="3093" y="4070"/>
                    </a:lnTo>
                    <a:lnTo>
                      <a:pt x="3090" y="4070"/>
                    </a:lnTo>
                    <a:lnTo>
                      <a:pt x="3086" y="4071"/>
                    </a:lnTo>
                    <a:lnTo>
                      <a:pt x="3083" y="4072"/>
                    </a:lnTo>
                    <a:lnTo>
                      <a:pt x="3080" y="4075"/>
                    </a:lnTo>
                    <a:lnTo>
                      <a:pt x="3074" y="4081"/>
                    </a:lnTo>
                    <a:lnTo>
                      <a:pt x="3071" y="4088"/>
                    </a:lnTo>
                    <a:lnTo>
                      <a:pt x="3068" y="4097"/>
                    </a:lnTo>
                    <a:lnTo>
                      <a:pt x="3067" y="4108"/>
                    </a:lnTo>
                    <a:lnTo>
                      <a:pt x="3067" y="4120"/>
                    </a:lnTo>
                    <a:lnTo>
                      <a:pt x="3068" y="4133"/>
                    </a:lnTo>
                    <a:lnTo>
                      <a:pt x="3074" y="4145"/>
                    </a:lnTo>
                    <a:lnTo>
                      <a:pt x="3083" y="4155"/>
                    </a:lnTo>
                    <a:lnTo>
                      <a:pt x="3084" y="4166"/>
                    </a:lnTo>
                    <a:lnTo>
                      <a:pt x="3084" y="4178"/>
                    </a:lnTo>
                    <a:lnTo>
                      <a:pt x="3083" y="4190"/>
                    </a:lnTo>
                    <a:lnTo>
                      <a:pt x="3083" y="4201"/>
                    </a:lnTo>
                    <a:lnTo>
                      <a:pt x="3083" y="4205"/>
                    </a:lnTo>
                    <a:lnTo>
                      <a:pt x="3085" y="4209"/>
                    </a:lnTo>
                    <a:lnTo>
                      <a:pt x="3087" y="4213"/>
                    </a:lnTo>
                    <a:lnTo>
                      <a:pt x="3092" y="4216"/>
                    </a:lnTo>
                    <a:lnTo>
                      <a:pt x="3102" y="4221"/>
                    </a:lnTo>
                    <a:lnTo>
                      <a:pt x="3115" y="4227"/>
                    </a:lnTo>
                    <a:lnTo>
                      <a:pt x="3119" y="4230"/>
                    </a:lnTo>
                    <a:lnTo>
                      <a:pt x="3123" y="4234"/>
                    </a:lnTo>
                    <a:lnTo>
                      <a:pt x="3127" y="4237"/>
                    </a:lnTo>
                    <a:lnTo>
                      <a:pt x="3128" y="4242"/>
                    </a:lnTo>
                    <a:lnTo>
                      <a:pt x="3128" y="4251"/>
                    </a:lnTo>
                    <a:lnTo>
                      <a:pt x="3125" y="4259"/>
                    </a:lnTo>
                    <a:lnTo>
                      <a:pt x="3123" y="4270"/>
                    </a:lnTo>
                    <a:lnTo>
                      <a:pt x="3118" y="4280"/>
                    </a:lnTo>
                    <a:lnTo>
                      <a:pt x="3114" y="4291"/>
                    </a:lnTo>
                    <a:lnTo>
                      <a:pt x="3110" y="4299"/>
                    </a:lnTo>
                    <a:lnTo>
                      <a:pt x="3108" y="4303"/>
                    </a:lnTo>
                    <a:lnTo>
                      <a:pt x="3103" y="4304"/>
                    </a:lnTo>
                    <a:lnTo>
                      <a:pt x="3098" y="4305"/>
                    </a:lnTo>
                    <a:lnTo>
                      <a:pt x="3092" y="4306"/>
                    </a:lnTo>
                    <a:lnTo>
                      <a:pt x="3078" y="4306"/>
                    </a:lnTo>
                    <a:lnTo>
                      <a:pt x="3062" y="4305"/>
                    </a:lnTo>
                    <a:lnTo>
                      <a:pt x="3056" y="4306"/>
                    </a:lnTo>
                    <a:lnTo>
                      <a:pt x="3051" y="4308"/>
                    </a:lnTo>
                    <a:lnTo>
                      <a:pt x="3046" y="4309"/>
                    </a:lnTo>
                    <a:lnTo>
                      <a:pt x="3042" y="4311"/>
                    </a:lnTo>
                    <a:lnTo>
                      <a:pt x="3040" y="4314"/>
                    </a:lnTo>
                    <a:lnTo>
                      <a:pt x="3037" y="4317"/>
                    </a:lnTo>
                    <a:lnTo>
                      <a:pt x="3036" y="4321"/>
                    </a:lnTo>
                    <a:lnTo>
                      <a:pt x="3035" y="4324"/>
                    </a:lnTo>
                    <a:lnTo>
                      <a:pt x="3035" y="4336"/>
                    </a:lnTo>
                    <a:lnTo>
                      <a:pt x="3035" y="4353"/>
                    </a:lnTo>
                    <a:lnTo>
                      <a:pt x="3034" y="4361"/>
                    </a:lnTo>
                    <a:lnTo>
                      <a:pt x="3033" y="4369"/>
                    </a:lnTo>
                    <a:lnTo>
                      <a:pt x="3032" y="4373"/>
                    </a:lnTo>
                    <a:lnTo>
                      <a:pt x="3030" y="4375"/>
                    </a:lnTo>
                    <a:lnTo>
                      <a:pt x="3029" y="4378"/>
                    </a:lnTo>
                    <a:lnTo>
                      <a:pt x="3027" y="4380"/>
                    </a:lnTo>
                    <a:lnTo>
                      <a:pt x="3024" y="4381"/>
                    </a:lnTo>
                    <a:lnTo>
                      <a:pt x="3022" y="4381"/>
                    </a:lnTo>
                    <a:lnTo>
                      <a:pt x="3020" y="4380"/>
                    </a:lnTo>
                    <a:lnTo>
                      <a:pt x="3017" y="4380"/>
                    </a:lnTo>
                    <a:lnTo>
                      <a:pt x="3015" y="4375"/>
                    </a:lnTo>
                    <a:lnTo>
                      <a:pt x="3011" y="4371"/>
                    </a:lnTo>
                    <a:lnTo>
                      <a:pt x="3005" y="4359"/>
                    </a:lnTo>
                    <a:lnTo>
                      <a:pt x="2998" y="4349"/>
                    </a:lnTo>
                    <a:lnTo>
                      <a:pt x="2995" y="4347"/>
                    </a:lnTo>
                    <a:lnTo>
                      <a:pt x="2991" y="4346"/>
                    </a:lnTo>
                    <a:lnTo>
                      <a:pt x="2989" y="4346"/>
                    </a:lnTo>
                    <a:lnTo>
                      <a:pt x="2986" y="4347"/>
                    </a:lnTo>
                    <a:lnTo>
                      <a:pt x="2984" y="4353"/>
                    </a:lnTo>
                    <a:lnTo>
                      <a:pt x="2984" y="4360"/>
                    </a:lnTo>
                    <a:lnTo>
                      <a:pt x="2984" y="4369"/>
                    </a:lnTo>
                    <a:lnTo>
                      <a:pt x="2983" y="4379"/>
                    </a:lnTo>
                    <a:lnTo>
                      <a:pt x="2983" y="4382"/>
                    </a:lnTo>
                    <a:lnTo>
                      <a:pt x="2982" y="4386"/>
                    </a:lnTo>
                    <a:lnTo>
                      <a:pt x="2979" y="4390"/>
                    </a:lnTo>
                    <a:lnTo>
                      <a:pt x="2977" y="4391"/>
                    </a:lnTo>
                    <a:lnTo>
                      <a:pt x="2966" y="4392"/>
                    </a:lnTo>
                    <a:lnTo>
                      <a:pt x="2944" y="4397"/>
                    </a:lnTo>
                    <a:lnTo>
                      <a:pt x="2936" y="4399"/>
                    </a:lnTo>
                    <a:lnTo>
                      <a:pt x="2929" y="4404"/>
                    </a:lnTo>
                    <a:lnTo>
                      <a:pt x="2923" y="4407"/>
                    </a:lnTo>
                    <a:lnTo>
                      <a:pt x="2920" y="4412"/>
                    </a:lnTo>
                    <a:lnTo>
                      <a:pt x="2916" y="4417"/>
                    </a:lnTo>
                    <a:lnTo>
                      <a:pt x="2913" y="4421"/>
                    </a:lnTo>
                    <a:lnTo>
                      <a:pt x="2909" y="4423"/>
                    </a:lnTo>
                    <a:lnTo>
                      <a:pt x="2906" y="4423"/>
                    </a:lnTo>
                    <a:lnTo>
                      <a:pt x="2903" y="4423"/>
                    </a:lnTo>
                    <a:lnTo>
                      <a:pt x="2901" y="4422"/>
                    </a:lnTo>
                    <a:lnTo>
                      <a:pt x="2900" y="4421"/>
                    </a:lnTo>
                    <a:lnTo>
                      <a:pt x="2898" y="4418"/>
                    </a:lnTo>
                    <a:lnTo>
                      <a:pt x="2898" y="4412"/>
                    </a:lnTo>
                    <a:lnTo>
                      <a:pt x="2900" y="4402"/>
                    </a:lnTo>
                    <a:lnTo>
                      <a:pt x="2900" y="4396"/>
                    </a:lnTo>
                    <a:lnTo>
                      <a:pt x="2900" y="4391"/>
                    </a:lnTo>
                    <a:lnTo>
                      <a:pt x="2897" y="4386"/>
                    </a:lnTo>
                    <a:lnTo>
                      <a:pt x="2895" y="4382"/>
                    </a:lnTo>
                    <a:lnTo>
                      <a:pt x="2889" y="4375"/>
                    </a:lnTo>
                    <a:lnTo>
                      <a:pt x="2883" y="4369"/>
                    </a:lnTo>
                    <a:lnTo>
                      <a:pt x="2879" y="4367"/>
                    </a:lnTo>
                    <a:lnTo>
                      <a:pt x="2879" y="4363"/>
                    </a:lnTo>
                    <a:lnTo>
                      <a:pt x="2879" y="4361"/>
                    </a:lnTo>
                    <a:lnTo>
                      <a:pt x="2882" y="4358"/>
                    </a:lnTo>
                    <a:lnTo>
                      <a:pt x="2889" y="4352"/>
                    </a:lnTo>
                    <a:lnTo>
                      <a:pt x="2898" y="4344"/>
                    </a:lnTo>
                    <a:lnTo>
                      <a:pt x="2907" y="4336"/>
                    </a:lnTo>
                    <a:lnTo>
                      <a:pt x="2913" y="4328"/>
                    </a:lnTo>
                    <a:lnTo>
                      <a:pt x="2916" y="4318"/>
                    </a:lnTo>
                    <a:lnTo>
                      <a:pt x="2920" y="4306"/>
                    </a:lnTo>
                    <a:lnTo>
                      <a:pt x="2922" y="4299"/>
                    </a:lnTo>
                    <a:lnTo>
                      <a:pt x="2927" y="4293"/>
                    </a:lnTo>
                    <a:lnTo>
                      <a:pt x="2930" y="4287"/>
                    </a:lnTo>
                    <a:lnTo>
                      <a:pt x="2935" y="4281"/>
                    </a:lnTo>
                    <a:lnTo>
                      <a:pt x="2939" y="4278"/>
                    </a:lnTo>
                    <a:lnTo>
                      <a:pt x="2940" y="4276"/>
                    </a:lnTo>
                    <a:lnTo>
                      <a:pt x="2939" y="4273"/>
                    </a:lnTo>
                    <a:lnTo>
                      <a:pt x="2936" y="4267"/>
                    </a:lnTo>
                    <a:lnTo>
                      <a:pt x="2933" y="4253"/>
                    </a:lnTo>
                    <a:lnTo>
                      <a:pt x="2932" y="4239"/>
                    </a:lnTo>
                    <a:lnTo>
                      <a:pt x="2930" y="4233"/>
                    </a:lnTo>
                    <a:lnTo>
                      <a:pt x="2929" y="4228"/>
                    </a:lnTo>
                    <a:lnTo>
                      <a:pt x="2927" y="4223"/>
                    </a:lnTo>
                    <a:lnTo>
                      <a:pt x="2925" y="4220"/>
                    </a:lnTo>
                    <a:lnTo>
                      <a:pt x="2920" y="4211"/>
                    </a:lnTo>
                    <a:lnTo>
                      <a:pt x="2914" y="4204"/>
                    </a:lnTo>
                    <a:lnTo>
                      <a:pt x="2911" y="4199"/>
                    </a:lnTo>
                    <a:lnTo>
                      <a:pt x="2909" y="4195"/>
                    </a:lnTo>
                    <a:lnTo>
                      <a:pt x="2908" y="4194"/>
                    </a:lnTo>
                    <a:lnTo>
                      <a:pt x="2907" y="4194"/>
                    </a:lnTo>
                    <a:lnTo>
                      <a:pt x="2906" y="4195"/>
                    </a:lnTo>
                    <a:lnTo>
                      <a:pt x="2904" y="4197"/>
                    </a:lnTo>
                    <a:lnTo>
                      <a:pt x="2898" y="4203"/>
                    </a:lnTo>
                    <a:lnTo>
                      <a:pt x="2892" y="4211"/>
                    </a:lnTo>
                    <a:lnTo>
                      <a:pt x="2889" y="4222"/>
                    </a:lnTo>
                    <a:lnTo>
                      <a:pt x="2889" y="4229"/>
                    </a:lnTo>
                    <a:lnTo>
                      <a:pt x="2888" y="4233"/>
                    </a:lnTo>
                    <a:lnTo>
                      <a:pt x="2888" y="4235"/>
                    </a:lnTo>
                    <a:lnTo>
                      <a:pt x="2885" y="4237"/>
                    </a:lnTo>
                    <a:lnTo>
                      <a:pt x="2883" y="4241"/>
                    </a:lnTo>
                    <a:lnTo>
                      <a:pt x="2877" y="4246"/>
                    </a:lnTo>
                    <a:lnTo>
                      <a:pt x="2870" y="4249"/>
                    </a:lnTo>
                    <a:lnTo>
                      <a:pt x="2862" y="4252"/>
                    </a:lnTo>
                    <a:lnTo>
                      <a:pt x="2854" y="4254"/>
                    </a:lnTo>
                    <a:lnTo>
                      <a:pt x="2846" y="4255"/>
                    </a:lnTo>
                    <a:lnTo>
                      <a:pt x="2840" y="4255"/>
                    </a:lnTo>
                    <a:lnTo>
                      <a:pt x="2834" y="4254"/>
                    </a:lnTo>
                    <a:lnTo>
                      <a:pt x="2831" y="4253"/>
                    </a:lnTo>
                    <a:lnTo>
                      <a:pt x="2827" y="4249"/>
                    </a:lnTo>
                    <a:lnTo>
                      <a:pt x="2826" y="4246"/>
                    </a:lnTo>
                    <a:lnTo>
                      <a:pt x="2825" y="4242"/>
                    </a:lnTo>
                    <a:lnTo>
                      <a:pt x="2825" y="4237"/>
                    </a:lnTo>
                    <a:lnTo>
                      <a:pt x="2825" y="4227"/>
                    </a:lnTo>
                    <a:lnTo>
                      <a:pt x="2828" y="4217"/>
                    </a:lnTo>
                    <a:lnTo>
                      <a:pt x="2829" y="4210"/>
                    </a:lnTo>
                    <a:lnTo>
                      <a:pt x="2829" y="4203"/>
                    </a:lnTo>
                    <a:lnTo>
                      <a:pt x="2827" y="4196"/>
                    </a:lnTo>
                    <a:lnTo>
                      <a:pt x="2823" y="4188"/>
                    </a:lnTo>
                    <a:lnTo>
                      <a:pt x="2820" y="4180"/>
                    </a:lnTo>
                    <a:lnTo>
                      <a:pt x="2820" y="4172"/>
                    </a:lnTo>
                    <a:lnTo>
                      <a:pt x="2820" y="4166"/>
                    </a:lnTo>
                    <a:lnTo>
                      <a:pt x="2820" y="4163"/>
                    </a:lnTo>
                    <a:lnTo>
                      <a:pt x="2819" y="4161"/>
                    </a:lnTo>
                    <a:lnTo>
                      <a:pt x="2812" y="4159"/>
                    </a:lnTo>
                    <a:lnTo>
                      <a:pt x="2806" y="4158"/>
                    </a:lnTo>
                    <a:lnTo>
                      <a:pt x="2797" y="4157"/>
                    </a:lnTo>
                    <a:lnTo>
                      <a:pt x="2785" y="4158"/>
                    </a:lnTo>
                    <a:lnTo>
                      <a:pt x="2771" y="4158"/>
                    </a:lnTo>
                    <a:lnTo>
                      <a:pt x="2763" y="4158"/>
                    </a:lnTo>
                    <a:lnTo>
                      <a:pt x="2759" y="4159"/>
                    </a:lnTo>
                    <a:lnTo>
                      <a:pt x="2757" y="4160"/>
                    </a:lnTo>
                    <a:lnTo>
                      <a:pt x="2752" y="4166"/>
                    </a:lnTo>
                    <a:lnTo>
                      <a:pt x="2749" y="4170"/>
                    </a:lnTo>
                    <a:lnTo>
                      <a:pt x="2744" y="4172"/>
                    </a:lnTo>
                    <a:lnTo>
                      <a:pt x="2736" y="4173"/>
                    </a:lnTo>
                    <a:lnTo>
                      <a:pt x="2727" y="4173"/>
                    </a:lnTo>
                    <a:lnTo>
                      <a:pt x="2720" y="4172"/>
                    </a:lnTo>
                    <a:lnTo>
                      <a:pt x="2713" y="4170"/>
                    </a:lnTo>
                    <a:lnTo>
                      <a:pt x="2707" y="4167"/>
                    </a:lnTo>
                    <a:lnTo>
                      <a:pt x="2701" y="4166"/>
                    </a:lnTo>
                    <a:lnTo>
                      <a:pt x="2694" y="4165"/>
                    </a:lnTo>
                    <a:lnTo>
                      <a:pt x="2684" y="4166"/>
                    </a:lnTo>
                    <a:lnTo>
                      <a:pt x="2680" y="4166"/>
                    </a:lnTo>
                    <a:lnTo>
                      <a:pt x="2676" y="4165"/>
                    </a:lnTo>
                    <a:lnTo>
                      <a:pt x="2674" y="4164"/>
                    </a:lnTo>
                    <a:lnTo>
                      <a:pt x="2673" y="4161"/>
                    </a:lnTo>
                    <a:lnTo>
                      <a:pt x="2673" y="4155"/>
                    </a:lnTo>
                    <a:lnTo>
                      <a:pt x="2675" y="4147"/>
                    </a:lnTo>
                    <a:lnTo>
                      <a:pt x="2681" y="4134"/>
                    </a:lnTo>
                    <a:lnTo>
                      <a:pt x="2690" y="4120"/>
                    </a:lnTo>
                    <a:lnTo>
                      <a:pt x="2693" y="4115"/>
                    </a:lnTo>
                    <a:lnTo>
                      <a:pt x="2694" y="4110"/>
                    </a:lnTo>
                    <a:lnTo>
                      <a:pt x="2692" y="4107"/>
                    </a:lnTo>
                    <a:lnTo>
                      <a:pt x="2689" y="4101"/>
                    </a:lnTo>
                    <a:lnTo>
                      <a:pt x="2677" y="4087"/>
                    </a:lnTo>
                    <a:lnTo>
                      <a:pt x="2662" y="4072"/>
                    </a:lnTo>
                    <a:lnTo>
                      <a:pt x="2656" y="4066"/>
                    </a:lnTo>
                    <a:lnTo>
                      <a:pt x="2649" y="4062"/>
                    </a:lnTo>
                    <a:lnTo>
                      <a:pt x="2645" y="4059"/>
                    </a:lnTo>
                    <a:lnTo>
                      <a:pt x="2642" y="4058"/>
                    </a:lnTo>
                    <a:lnTo>
                      <a:pt x="2638" y="4057"/>
                    </a:lnTo>
                    <a:lnTo>
                      <a:pt x="2634" y="4057"/>
                    </a:lnTo>
                    <a:lnTo>
                      <a:pt x="2631" y="4058"/>
                    </a:lnTo>
                    <a:lnTo>
                      <a:pt x="2629" y="4058"/>
                    </a:lnTo>
                    <a:lnTo>
                      <a:pt x="2626" y="4057"/>
                    </a:lnTo>
                    <a:lnTo>
                      <a:pt x="2625" y="4056"/>
                    </a:lnTo>
                    <a:lnTo>
                      <a:pt x="2623" y="4051"/>
                    </a:lnTo>
                    <a:lnTo>
                      <a:pt x="2620" y="4046"/>
                    </a:lnTo>
                    <a:lnTo>
                      <a:pt x="2610" y="4028"/>
                    </a:lnTo>
                    <a:lnTo>
                      <a:pt x="2600" y="4010"/>
                    </a:lnTo>
                    <a:lnTo>
                      <a:pt x="2595" y="3999"/>
                    </a:lnTo>
                    <a:lnTo>
                      <a:pt x="2593" y="3984"/>
                    </a:lnTo>
                    <a:lnTo>
                      <a:pt x="2589" y="3972"/>
                    </a:lnTo>
                    <a:lnTo>
                      <a:pt x="2587" y="3963"/>
                    </a:lnTo>
                    <a:lnTo>
                      <a:pt x="2581" y="3956"/>
                    </a:lnTo>
                    <a:lnTo>
                      <a:pt x="2573" y="3945"/>
                    </a:lnTo>
                    <a:lnTo>
                      <a:pt x="2564" y="3936"/>
                    </a:lnTo>
                    <a:lnTo>
                      <a:pt x="2557" y="3925"/>
                    </a:lnTo>
                    <a:lnTo>
                      <a:pt x="2556" y="3920"/>
                    </a:lnTo>
                    <a:lnTo>
                      <a:pt x="2555" y="3917"/>
                    </a:lnTo>
                    <a:lnTo>
                      <a:pt x="2555" y="3913"/>
                    </a:lnTo>
                    <a:lnTo>
                      <a:pt x="2556" y="3909"/>
                    </a:lnTo>
                    <a:lnTo>
                      <a:pt x="2558" y="3905"/>
                    </a:lnTo>
                    <a:lnTo>
                      <a:pt x="2563" y="3901"/>
                    </a:lnTo>
                    <a:lnTo>
                      <a:pt x="2566" y="3899"/>
                    </a:lnTo>
                    <a:lnTo>
                      <a:pt x="2568" y="3894"/>
                    </a:lnTo>
                    <a:lnTo>
                      <a:pt x="2569" y="3888"/>
                    </a:lnTo>
                    <a:lnTo>
                      <a:pt x="2568" y="3882"/>
                    </a:lnTo>
                    <a:lnTo>
                      <a:pt x="2569" y="3875"/>
                    </a:lnTo>
                    <a:lnTo>
                      <a:pt x="2573" y="3867"/>
                    </a:lnTo>
                    <a:lnTo>
                      <a:pt x="2575" y="3863"/>
                    </a:lnTo>
                    <a:lnTo>
                      <a:pt x="2577" y="3861"/>
                    </a:lnTo>
                    <a:lnTo>
                      <a:pt x="2581" y="3858"/>
                    </a:lnTo>
                    <a:lnTo>
                      <a:pt x="2585" y="3856"/>
                    </a:lnTo>
                    <a:lnTo>
                      <a:pt x="2592" y="3854"/>
                    </a:lnTo>
                    <a:lnTo>
                      <a:pt x="2598" y="3851"/>
                    </a:lnTo>
                    <a:lnTo>
                      <a:pt x="2604" y="3848"/>
                    </a:lnTo>
                    <a:lnTo>
                      <a:pt x="2610" y="3844"/>
                    </a:lnTo>
                    <a:lnTo>
                      <a:pt x="2612" y="3842"/>
                    </a:lnTo>
                    <a:lnTo>
                      <a:pt x="2615" y="3840"/>
                    </a:lnTo>
                    <a:lnTo>
                      <a:pt x="2620" y="3839"/>
                    </a:lnTo>
                    <a:lnTo>
                      <a:pt x="2624" y="3840"/>
                    </a:lnTo>
                    <a:lnTo>
                      <a:pt x="2629" y="3840"/>
                    </a:lnTo>
                    <a:lnTo>
                      <a:pt x="2633" y="3843"/>
                    </a:lnTo>
                    <a:lnTo>
                      <a:pt x="2637" y="3845"/>
                    </a:lnTo>
                    <a:lnTo>
                      <a:pt x="2642" y="3848"/>
                    </a:lnTo>
                    <a:lnTo>
                      <a:pt x="2648" y="3851"/>
                    </a:lnTo>
                    <a:lnTo>
                      <a:pt x="2653" y="3855"/>
                    </a:lnTo>
                    <a:lnTo>
                      <a:pt x="2661" y="3858"/>
                    </a:lnTo>
                    <a:lnTo>
                      <a:pt x="2668" y="3861"/>
                    </a:lnTo>
                    <a:lnTo>
                      <a:pt x="2684" y="3865"/>
                    </a:lnTo>
                    <a:lnTo>
                      <a:pt x="2701" y="3868"/>
                    </a:lnTo>
                    <a:lnTo>
                      <a:pt x="2708" y="3870"/>
                    </a:lnTo>
                    <a:lnTo>
                      <a:pt x="2713" y="3871"/>
                    </a:lnTo>
                    <a:lnTo>
                      <a:pt x="2718" y="3874"/>
                    </a:lnTo>
                    <a:lnTo>
                      <a:pt x="2721" y="3876"/>
                    </a:lnTo>
                    <a:lnTo>
                      <a:pt x="2727" y="3883"/>
                    </a:lnTo>
                    <a:lnTo>
                      <a:pt x="2736" y="3893"/>
                    </a:lnTo>
                    <a:lnTo>
                      <a:pt x="2740" y="3899"/>
                    </a:lnTo>
                    <a:lnTo>
                      <a:pt x="2745" y="3902"/>
                    </a:lnTo>
                    <a:lnTo>
                      <a:pt x="2750" y="3906"/>
                    </a:lnTo>
                    <a:lnTo>
                      <a:pt x="2755" y="3908"/>
                    </a:lnTo>
                    <a:lnTo>
                      <a:pt x="2763" y="3911"/>
                    </a:lnTo>
                    <a:lnTo>
                      <a:pt x="2771" y="3912"/>
                    </a:lnTo>
                    <a:lnTo>
                      <a:pt x="2778" y="3913"/>
                    </a:lnTo>
                    <a:lnTo>
                      <a:pt x="2785" y="3915"/>
                    </a:lnTo>
                    <a:lnTo>
                      <a:pt x="2793" y="3919"/>
                    </a:lnTo>
                    <a:lnTo>
                      <a:pt x="2800" y="3924"/>
                    </a:lnTo>
                    <a:lnTo>
                      <a:pt x="2807" y="3928"/>
                    </a:lnTo>
                    <a:lnTo>
                      <a:pt x="2813" y="3932"/>
                    </a:lnTo>
                    <a:lnTo>
                      <a:pt x="2820" y="3933"/>
                    </a:lnTo>
                    <a:lnTo>
                      <a:pt x="2828" y="3934"/>
                    </a:lnTo>
                    <a:lnTo>
                      <a:pt x="2833" y="3934"/>
                    </a:lnTo>
                    <a:lnTo>
                      <a:pt x="2837" y="3937"/>
                    </a:lnTo>
                    <a:lnTo>
                      <a:pt x="2841" y="3939"/>
                    </a:lnTo>
                    <a:lnTo>
                      <a:pt x="2846" y="3943"/>
                    </a:lnTo>
                    <a:lnTo>
                      <a:pt x="2850" y="3947"/>
                    </a:lnTo>
                    <a:lnTo>
                      <a:pt x="2852" y="3952"/>
                    </a:lnTo>
                    <a:lnTo>
                      <a:pt x="2854" y="3957"/>
                    </a:lnTo>
                    <a:lnTo>
                      <a:pt x="2857" y="3962"/>
                    </a:lnTo>
                    <a:lnTo>
                      <a:pt x="2858" y="3966"/>
                    </a:lnTo>
                    <a:lnTo>
                      <a:pt x="2860" y="3970"/>
                    </a:lnTo>
                    <a:lnTo>
                      <a:pt x="2864" y="3975"/>
                    </a:lnTo>
                    <a:lnTo>
                      <a:pt x="2867" y="3978"/>
                    </a:lnTo>
                    <a:lnTo>
                      <a:pt x="2876" y="3984"/>
                    </a:lnTo>
                    <a:lnTo>
                      <a:pt x="2884" y="3989"/>
                    </a:lnTo>
                    <a:lnTo>
                      <a:pt x="2891" y="3994"/>
                    </a:lnTo>
                    <a:lnTo>
                      <a:pt x="2898" y="4000"/>
                    </a:lnTo>
                    <a:lnTo>
                      <a:pt x="2903" y="4002"/>
                    </a:lnTo>
                    <a:lnTo>
                      <a:pt x="2906" y="4003"/>
                    </a:lnTo>
                    <a:lnTo>
                      <a:pt x="2908" y="4005"/>
                    </a:lnTo>
                    <a:lnTo>
                      <a:pt x="2910" y="4003"/>
                    </a:lnTo>
                    <a:lnTo>
                      <a:pt x="2914" y="4001"/>
                    </a:lnTo>
                    <a:lnTo>
                      <a:pt x="2917" y="3995"/>
                    </a:lnTo>
                    <a:lnTo>
                      <a:pt x="2926" y="3987"/>
                    </a:lnTo>
                    <a:lnTo>
                      <a:pt x="2932" y="3978"/>
                    </a:lnTo>
                    <a:lnTo>
                      <a:pt x="2938" y="3974"/>
                    </a:lnTo>
                    <a:lnTo>
                      <a:pt x="2942" y="3972"/>
                    </a:lnTo>
                    <a:lnTo>
                      <a:pt x="2947" y="3972"/>
                    </a:lnTo>
                    <a:lnTo>
                      <a:pt x="2953" y="3976"/>
                    </a:lnTo>
                    <a:lnTo>
                      <a:pt x="2960" y="3980"/>
                    </a:lnTo>
                    <a:lnTo>
                      <a:pt x="2966" y="3981"/>
                    </a:lnTo>
                    <a:lnTo>
                      <a:pt x="2971" y="3981"/>
                    </a:lnTo>
                    <a:lnTo>
                      <a:pt x="2974" y="3980"/>
                    </a:lnTo>
                    <a:lnTo>
                      <a:pt x="2978" y="3977"/>
                    </a:lnTo>
                    <a:lnTo>
                      <a:pt x="2983" y="3974"/>
                    </a:lnTo>
                    <a:lnTo>
                      <a:pt x="2990" y="3965"/>
                    </a:lnTo>
                    <a:lnTo>
                      <a:pt x="2998" y="3956"/>
                    </a:lnTo>
                    <a:lnTo>
                      <a:pt x="3004" y="3946"/>
                    </a:lnTo>
                    <a:lnTo>
                      <a:pt x="3007" y="3936"/>
                    </a:lnTo>
                    <a:lnTo>
                      <a:pt x="3009" y="3931"/>
                    </a:lnTo>
                    <a:lnTo>
                      <a:pt x="3010" y="3926"/>
                    </a:lnTo>
                    <a:lnTo>
                      <a:pt x="3013" y="3923"/>
                    </a:lnTo>
                    <a:lnTo>
                      <a:pt x="3016" y="3920"/>
                    </a:lnTo>
                    <a:lnTo>
                      <a:pt x="3020" y="3919"/>
                    </a:lnTo>
                    <a:lnTo>
                      <a:pt x="3023" y="3918"/>
                    </a:lnTo>
                    <a:lnTo>
                      <a:pt x="3028" y="3917"/>
                    </a:lnTo>
                    <a:lnTo>
                      <a:pt x="3033" y="3918"/>
                    </a:lnTo>
                    <a:lnTo>
                      <a:pt x="3037" y="3918"/>
                    </a:lnTo>
                    <a:lnTo>
                      <a:pt x="3041" y="3918"/>
                    </a:lnTo>
                    <a:lnTo>
                      <a:pt x="3045" y="3917"/>
                    </a:lnTo>
                    <a:lnTo>
                      <a:pt x="3047" y="3915"/>
                    </a:lnTo>
                    <a:lnTo>
                      <a:pt x="3049" y="3913"/>
                    </a:lnTo>
                    <a:lnTo>
                      <a:pt x="3051" y="3911"/>
                    </a:lnTo>
                    <a:lnTo>
                      <a:pt x="3051" y="3907"/>
                    </a:lnTo>
                    <a:lnTo>
                      <a:pt x="3052" y="3903"/>
                    </a:lnTo>
                    <a:lnTo>
                      <a:pt x="3052" y="3896"/>
                    </a:lnTo>
                    <a:lnTo>
                      <a:pt x="3055" y="3892"/>
                    </a:lnTo>
                    <a:lnTo>
                      <a:pt x="3056" y="3890"/>
                    </a:lnTo>
                    <a:lnTo>
                      <a:pt x="3059" y="3889"/>
                    </a:lnTo>
                    <a:lnTo>
                      <a:pt x="3061" y="3889"/>
                    </a:lnTo>
                    <a:lnTo>
                      <a:pt x="3065" y="3889"/>
                    </a:lnTo>
                    <a:lnTo>
                      <a:pt x="3071" y="3893"/>
                    </a:lnTo>
                    <a:lnTo>
                      <a:pt x="3076" y="3896"/>
                    </a:lnTo>
                    <a:lnTo>
                      <a:pt x="3078" y="3898"/>
                    </a:lnTo>
                    <a:lnTo>
                      <a:pt x="3080" y="3899"/>
                    </a:lnTo>
                    <a:lnTo>
                      <a:pt x="3081" y="3899"/>
                    </a:lnTo>
                    <a:lnTo>
                      <a:pt x="3084" y="3898"/>
                    </a:lnTo>
                    <a:lnTo>
                      <a:pt x="3085" y="3896"/>
                    </a:lnTo>
                    <a:lnTo>
                      <a:pt x="3086" y="3895"/>
                    </a:lnTo>
                    <a:lnTo>
                      <a:pt x="3086" y="3893"/>
                    </a:lnTo>
                    <a:lnTo>
                      <a:pt x="3086" y="3889"/>
                    </a:lnTo>
                    <a:lnTo>
                      <a:pt x="3084" y="3881"/>
                    </a:lnTo>
                    <a:lnTo>
                      <a:pt x="3080" y="3867"/>
                    </a:lnTo>
                    <a:lnTo>
                      <a:pt x="3077" y="3860"/>
                    </a:lnTo>
                    <a:lnTo>
                      <a:pt x="3074" y="3852"/>
                    </a:lnTo>
                    <a:lnTo>
                      <a:pt x="3070" y="3846"/>
                    </a:lnTo>
                    <a:lnTo>
                      <a:pt x="3065" y="3840"/>
                    </a:lnTo>
                    <a:lnTo>
                      <a:pt x="3060" y="3836"/>
                    </a:lnTo>
                    <a:lnTo>
                      <a:pt x="3054" y="3831"/>
                    </a:lnTo>
                    <a:lnTo>
                      <a:pt x="3048" y="3826"/>
                    </a:lnTo>
                    <a:lnTo>
                      <a:pt x="3042" y="3823"/>
                    </a:lnTo>
                    <a:lnTo>
                      <a:pt x="3026" y="3817"/>
                    </a:lnTo>
                    <a:lnTo>
                      <a:pt x="3009" y="3812"/>
                    </a:lnTo>
                    <a:lnTo>
                      <a:pt x="3001" y="3810"/>
                    </a:lnTo>
                    <a:lnTo>
                      <a:pt x="2996" y="3806"/>
                    </a:lnTo>
                    <a:lnTo>
                      <a:pt x="2993" y="3805"/>
                    </a:lnTo>
                    <a:lnTo>
                      <a:pt x="2992" y="3802"/>
                    </a:lnTo>
                    <a:lnTo>
                      <a:pt x="2992" y="3800"/>
                    </a:lnTo>
                    <a:lnTo>
                      <a:pt x="2993" y="3798"/>
                    </a:lnTo>
                    <a:lnTo>
                      <a:pt x="2996" y="3791"/>
                    </a:lnTo>
                    <a:lnTo>
                      <a:pt x="2996" y="3782"/>
                    </a:lnTo>
                    <a:lnTo>
                      <a:pt x="2996" y="3773"/>
                    </a:lnTo>
                    <a:lnTo>
                      <a:pt x="2995" y="3763"/>
                    </a:lnTo>
                    <a:lnTo>
                      <a:pt x="2990" y="3742"/>
                    </a:lnTo>
                    <a:lnTo>
                      <a:pt x="2985" y="3720"/>
                    </a:lnTo>
                    <a:lnTo>
                      <a:pt x="2983" y="3710"/>
                    </a:lnTo>
                    <a:lnTo>
                      <a:pt x="2982" y="3699"/>
                    </a:lnTo>
                    <a:lnTo>
                      <a:pt x="2980" y="3688"/>
                    </a:lnTo>
                    <a:lnTo>
                      <a:pt x="2980" y="3680"/>
                    </a:lnTo>
                    <a:lnTo>
                      <a:pt x="2982" y="3671"/>
                    </a:lnTo>
                    <a:lnTo>
                      <a:pt x="2985" y="3663"/>
                    </a:lnTo>
                    <a:lnTo>
                      <a:pt x="2990" y="3656"/>
                    </a:lnTo>
                    <a:lnTo>
                      <a:pt x="2996" y="3652"/>
                    </a:lnTo>
                    <a:lnTo>
                      <a:pt x="3001" y="3646"/>
                    </a:lnTo>
                    <a:lnTo>
                      <a:pt x="3004" y="3638"/>
                    </a:lnTo>
                    <a:lnTo>
                      <a:pt x="3007" y="3634"/>
                    </a:lnTo>
                    <a:lnTo>
                      <a:pt x="3010" y="3629"/>
                    </a:lnTo>
                    <a:lnTo>
                      <a:pt x="3015" y="3624"/>
                    </a:lnTo>
                    <a:lnTo>
                      <a:pt x="3021" y="3619"/>
                    </a:lnTo>
                    <a:lnTo>
                      <a:pt x="3040" y="3609"/>
                    </a:lnTo>
                    <a:lnTo>
                      <a:pt x="3065" y="3597"/>
                    </a:lnTo>
                    <a:lnTo>
                      <a:pt x="3089" y="3587"/>
                    </a:lnTo>
                    <a:lnTo>
                      <a:pt x="3108" y="3578"/>
                    </a:lnTo>
                    <a:lnTo>
                      <a:pt x="3116" y="3572"/>
                    </a:lnTo>
                    <a:lnTo>
                      <a:pt x="3123" y="3566"/>
                    </a:lnTo>
                    <a:lnTo>
                      <a:pt x="3131" y="3559"/>
                    </a:lnTo>
                    <a:lnTo>
                      <a:pt x="3139" y="3550"/>
                    </a:lnTo>
                    <a:lnTo>
                      <a:pt x="3144" y="3543"/>
                    </a:lnTo>
                    <a:lnTo>
                      <a:pt x="3149" y="3535"/>
                    </a:lnTo>
                    <a:lnTo>
                      <a:pt x="3154" y="3529"/>
                    </a:lnTo>
                    <a:lnTo>
                      <a:pt x="3155" y="3523"/>
                    </a:lnTo>
                    <a:lnTo>
                      <a:pt x="3158" y="3511"/>
                    </a:lnTo>
                    <a:lnTo>
                      <a:pt x="3160" y="3501"/>
                    </a:lnTo>
                    <a:lnTo>
                      <a:pt x="3159" y="3496"/>
                    </a:lnTo>
                    <a:lnTo>
                      <a:pt x="3158" y="3491"/>
                    </a:lnTo>
                    <a:lnTo>
                      <a:pt x="3156" y="3487"/>
                    </a:lnTo>
                    <a:lnTo>
                      <a:pt x="3153" y="3484"/>
                    </a:lnTo>
                    <a:lnTo>
                      <a:pt x="3149" y="3482"/>
                    </a:lnTo>
                    <a:lnTo>
                      <a:pt x="3147" y="3478"/>
                    </a:lnTo>
                    <a:lnTo>
                      <a:pt x="3146" y="3476"/>
                    </a:lnTo>
                    <a:lnTo>
                      <a:pt x="3146" y="3471"/>
                    </a:lnTo>
                    <a:lnTo>
                      <a:pt x="3146" y="3461"/>
                    </a:lnTo>
                    <a:lnTo>
                      <a:pt x="3144" y="3449"/>
                    </a:lnTo>
                    <a:lnTo>
                      <a:pt x="3144" y="3442"/>
                    </a:lnTo>
                    <a:lnTo>
                      <a:pt x="3144" y="3438"/>
                    </a:lnTo>
                    <a:lnTo>
                      <a:pt x="3146" y="3435"/>
                    </a:lnTo>
                    <a:lnTo>
                      <a:pt x="3148" y="3433"/>
                    </a:lnTo>
                    <a:lnTo>
                      <a:pt x="3153" y="3432"/>
                    </a:lnTo>
                    <a:lnTo>
                      <a:pt x="3160" y="3432"/>
                    </a:lnTo>
                    <a:lnTo>
                      <a:pt x="3166" y="3432"/>
                    </a:lnTo>
                    <a:lnTo>
                      <a:pt x="3172" y="3430"/>
                    </a:lnTo>
                    <a:lnTo>
                      <a:pt x="3178" y="3427"/>
                    </a:lnTo>
                    <a:lnTo>
                      <a:pt x="3187" y="3422"/>
                    </a:lnTo>
                    <a:lnTo>
                      <a:pt x="3191" y="3419"/>
                    </a:lnTo>
                    <a:lnTo>
                      <a:pt x="3194" y="3414"/>
                    </a:lnTo>
                    <a:lnTo>
                      <a:pt x="3198" y="3409"/>
                    </a:lnTo>
                    <a:lnTo>
                      <a:pt x="3200" y="3402"/>
                    </a:lnTo>
                    <a:lnTo>
                      <a:pt x="3204" y="3389"/>
                    </a:lnTo>
                    <a:lnTo>
                      <a:pt x="3209" y="3377"/>
                    </a:lnTo>
                    <a:lnTo>
                      <a:pt x="3211" y="3372"/>
                    </a:lnTo>
                    <a:lnTo>
                      <a:pt x="3215" y="3370"/>
                    </a:lnTo>
                    <a:lnTo>
                      <a:pt x="3219" y="3369"/>
                    </a:lnTo>
                    <a:lnTo>
                      <a:pt x="3224" y="3367"/>
                    </a:lnTo>
                    <a:lnTo>
                      <a:pt x="3229" y="3369"/>
                    </a:lnTo>
                    <a:lnTo>
                      <a:pt x="3234" y="3370"/>
                    </a:lnTo>
                    <a:lnTo>
                      <a:pt x="3238" y="3372"/>
                    </a:lnTo>
                    <a:lnTo>
                      <a:pt x="3243" y="3375"/>
                    </a:lnTo>
                    <a:lnTo>
                      <a:pt x="3251" y="3379"/>
                    </a:lnTo>
                    <a:lnTo>
                      <a:pt x="3259" y="3384"/>
                    </a:lnTo>
                    <a:lnTo>
                      <a:pt x="3262" y="3385"/>
                    </a:lnTo>
                    <a:lnTo>
                      <a:pt x="3266" y="3386"/>
                    </a:lnTo>
                    <a:lnTo>
                      <a:pt x="3270" y="3386"/>
                    </a:lnTo>
                    <a:lnTo>
                      <a:pt x="3274" y="3385"/>
                    </a:lnTo>
                    <a:lnTo>
                      <a:pt x="3278" y="3383"/>
                    </a:lnTo>
                    <a:lnTo>
                      <a:pt x="3281" y="3379"/>
                    </a:lnTo>
                    <a:lnTo>
                      <a:pt x="3285" y="3375"/>
                    </a:lnTo>
                    <a:lnTo>
                      <a:pt x="3288" y="3370"/>
                    </a:lnTo>
                    <a:lnTo>
                      <a:pt x="3292" y="3364"/>
                    </a:lnTo>
                    <a:lnTo>
                      <a:pt x="3294" y="3358"/>
                    </a:lnTo>
                    <a:lnTo>
                      <a:pt x="3297" y="3352"/>
                    </a:lnTo>
                    <a:lnTo>
                      <a:pt x="3298" y="3347"/>
                    </a:lnTo>
                    <a:lnTo>
                      <a:pt x="3298" y="3341"/>
                    </a:lnTo>
                    <a:lnTo>
                      <a:pt x="3297" y="3337"/>
                    </a:lnTo>
                    <a:lnTo>
                      <a:pt x="3294" y="3331"/>
                    </a:lnTo>
                    <a:lnTo>
                      <a:pt x="3292" y="3326"/>
                    </a:lnTo>
                    <a:lnTo>
                      <a:pt x="3287" y="3314"/>
                    </a:lnTo>
                    <a:lnTo>
                      <a:pt x="3282" y="3300"/>
                    </a:lnTo>
                    <a:lnTo>
                      <a:pt x="3281" y="3289"/>
                    </a:lnTo>
                    <a:lnTo>
                      <a:pt x="3281" y="3279"/>
                    </a:lnTo>
                    <a:lnTo>
                      <a:pt x="3281" y="3270"/>
                    </a:lnTo>
                    <a:lnTo>
                      <a:pt x="3282" y="3263"/>
                    </a:lnTo>
                    <a:lnTo>
                      <a:pt x="3284" y="3257"/>
                    </a:lnTo>
                    <a:lnTo>
                      <a:pt x="3285" y="3255"/>
                    </a:lnTo>
                    <a:lnTo>
                      <a:pt x="3287" y="3253"/>
                    </a:lnTo>
                    <a:lnTo>
                      <a:pt x="3292" y="3253"/>
                    </a:lnTo>
                    <a:lnTo>
                      <a:pt x="3298" y="3253"/>
                    </a:lnTo>
                    <a:lnTo>
                      <a:pt x="3303" y="3252"/>
                    </a:lnTo>
                    <a:lnTo>
                      <a:pt x="3310" y="3250"/>
                    </a:lnTo>
                    <a:lnTo>
                      <a:pt x="3317" y="3246"/>
                    </a:lnTo>
                    <a:lnTo>
                      <a:pt x="3324" y="3243"/>
                    </a:lnTo>
                    <a:lnTo>
                      <a:pt x="3329" y="3240"/>
                    </a:lnTo>
                    <a:lnTo>
                      <a:pt x="3333" y="3239"/>
                    </a:lnTo>
                    <a:lnTo>
                      <a:pt x="3339" y="3238"/>
                    </a:lnTo>
                    <a:lnTo>
                      <a:pt x="3344" y="3239"/>
                    </a:lnTo>
                    <a:lnTo>
                      <a:pt x="3348" y="3241"/>
                    </a:lnTo>
                    <a:lnTo>
                      <a:pt x="3351" y="3243"/>
                    </a:lnTo>
                    <a:lnTo>
                      <a:pt x="3354" y="3245"/>
                    </a:lnTo>
                    <a:lnTo>
                      <a:pt x="3358" y="3247"/>
                    </a:lnTo>
                    <a:lnTo>
                      <a:pt x="3362" y="3249"/>
                    </a:lnTo>
                    <a:lnTo>
                      <a:pt x="3366" y="3246"/>
                    </a:lnTo>
                    <a:lnTo>
                      <a:pt x="3368" y="3244"/>
                    </a:lnTo>
                    <a:lnTo>
                      <a:pt x="3372" y="3235"/>
                    </a:lnTo>
                    <a:lnTo>
                      <a:pt x="3374" y="3227"/>
                    </a:lnTo>
                    <a:lnTo>
                      <a:pt x="3376" y="3218"/>
                    </a:lnTo>
                    <a:lnTo>
                      <a:pt x="3379" y="3208"/>
                    </a:lnTo>
                    <a:lnTo>
                      <a:pt x="3379" y="3200"/>
                    </a:lnTo>
                    <a:lnTo>
                      <a:pt x="3379" y="3193"/>
                    </a:lnTo>
                    <a:lnTo>
                      <a:pt x="3379" y="3187"/>
                    </a:lnTo>
                    <a:lnTo>
                      <a:pt x="3376" y="3181"/>
                    </a:lnTo>
                    <a:lnTo>
                      <a:pt x="3374" y="3175"/>
                    </a:lnTo>
                    <a:lnTo>
                      <a:pt x="3372" y="3169"/>
                    </a:lnTo>
                    <a:lnTo>
                      <a:pt x="3366" y="3159"/>
                    </a:lnTo>
                    <a:lnTo>
                      <a:pt x="3362" y="3151"/>
                    </a:lnTo>
                    <a:lnTo>
                      <a:pt x="3361" y="3148"/>
                    </a:lnTo>
                    <a:lnTo>
                      <a:pt x="3362" y="3143"/>
                    </a:lnTo>
                    <a:lnTo>
                      <a:pt x="3364" y="3139"/>
                    </a:lnTo>
                    <a:lnTo>
                      <a:pt x="3367" y="3136"/>
                    </a:lnTo>
                    <a:lnTo>
                      <a:pt x="3375" y="3126"/>
                    </a:lnTo>
                    <a:lnTo>
                      <a:pt x="3383" y="3118"/>
                    </a:lnTo>
                    <a:lnTo>
                      <a:pt x="3391" y="3112"/>
                    </a:lnTo>
                    <a:lnTo>
                      <a:pt x="3398" y="3106"/>
                    </a:lnTo>
                    <a:lnTo>
                      <a:pt x="3407" y="3100"/>
                    </a:lnTo>
                    <a:lnTo>
                      <a:pt x="3415" y="3095"/>
                    </a:lnTo>
                    <a:lnTo>
                      <a:pt x="3420" y="3092"/>
                    </a:lnTo>
                    <a:lnTo>
                      <a:pt x="3423" y="3089"/>
                    </a:lnTo>
                    <a:lnTo>
                      <a:pt x="3421" y="3087"/>
                    </a:lnTo>
                    <a:lnTo>
                      <a:pt x="3415" y="3085"/>
                    </a:lnTo>
                    <a:lnTo>
                      <a:pt x="3410" y="3082"/>
                    </a:lnTo>
                    <a:lnTo>
                      <a:pt x="3402" y="3080"/>
                    </a:lnTo>
                    <a:lnTo>
                      <a:pt x="3396" y="3075"/>
                    </a:lnTo>
                    <a:lnTo>
                      <a:pt x="3392" y="3071"/>
                    </a:lnTo>
                    <a:lnTo>
                      <a:pt x="3383" y="3061"/>
                    </a:lnTo>
                    <a:lnTo>
                      <a:pt x="3379" y="3052"/>
                    </a:lnTo>
                    <a:lnTo>
                      <a:pt x="3373" y="3045"/>
                    </a:lnTo>
                    <a:lnTo>
                      <a:pt x="3366" y="3039"/>
                    </a:lnTo>
                    <a:lnTo>
                      <a:pt x="3360" y="3035"/>
                    </a:lnTo>
                    <a:lnTo>
                      <a:pt x="3352" y="3026"/>
                    </a:lnTo>
                    <a:lnTo>
                      <a:pt x="3348" y="3019"/>
                    </a:lnTo>
                    <a:lnTo>
                      <a:pt x="3344" y="3013"/>
                    </a:lnTo>
                    <a:lnTo>
                      <a:pt x="3342" y="3005"/>
                    </a:lnTo>
                    <a:lnTo>
                      <a:pt x="3341" y="2989"/>
                    </a:lnTo>
                    <a:lnTo>
                      <a:pt x="3339" y="2976"/>
                    </a:lnTo>
                    <a:lnTo>
                      <a:pt x="3337" y="2962"/>
                    </a:lnTo>
                    <a:lnTo>
                      <a:pt x="3333" y="2948"/>
                    </a:lnTo>
                    <a:lnTo>
                      <a:pt x="3329" y="2935"/>
                    </a:lnTo>
                    <a:lnTo>
                      <a:pt x="3324" y="2926"/>
                    </a:lnTo>
                    <a:lnTo>
                      <a:pt x="3319" y="2921"/>
                    </a:lnTo>
                    <a:lnTo>
                      <a:pt x="3314" y="2915"/>
                    </a:lnTo>
                    <a:lnTo>
                      <a:pt x="3308" y="2910"/>
                    </a:lnTo>
                    <a:lnTo>
                      <a:pt x="3298" y="2903"/>
                    </a:lnTo>
                    <a:lnTo>
                      <a:pt x="3288" y="2896"/>
                    </a:lnTo>
                    <a:lnTo>
                      <a:pt x="3284" y="2891"/>
                    </a:lnTo>
                    <a:lnTo>
                      <a:pt x="3281" y="2886"/>
                    </a:lnTo>
                    <a:lnTo>
                      <a:pt x="3279" y="2880"/>
                    </a:lnTo>
                    <a:lnTo>
                      <a:pt x="3278" y="2875"/>
                    </a:lnTo>
                    <a:lnTo>
                      <a:pt x="3278" y="2869"/>
                    </a:lnTo>
                    <a:lnTo>
                      <a:pt x="3279" y="2865"/>
                    </a:lnTo>
                    <a:lnTo>
                      <a:pt x="3282" y="2860"/>
                    </a:lnTo>
                    <a:lnTo>
                      <a:pt x="3286" y="2856"/>
                    </a:lnTo>
                    <a:lnTo>
                      <a:pt x="3299" y="2850"/>
                    </a:lnTo>
                    <a:lnTo>
                      <a:pt x="3313" y="2846"/>
                    </a:lnTo>
                    <a:lnTo>
                      <a:pt x="3319" y="2844"/>
                    </a:lnTo>
                    <a:lnTo>
                      <a:pt x="3323" y="2842"/>
                    </a:lnTo>
                    <a:lnTo>
                      <a:pt x="3324" y="2841"/>
                    </a:lnTo>
                    <a:lnTo>
                      <a:pt x="3325" y="2840"/>
                    </a:lnTo>
                    <a:lnTo>
                      <a:pt x="3325" y="2837"/>
                    </a:lnTo>
                    <a:lnTo>
                      <a:pt x="3325" y="2836"/>
                    </a:lnTo>
                    <a:lnTo>
                      <a:pt x="3319" y="2822"/>
                    </a:lnTo>
                    <a:lnTo>
                      <a:pt x="3314" y="2808"/>
                    </a:lnTo>
                    <a:lnTo>
                      <a:pt x="3311" y="2802"/>
                    </a:lnTo>
                    <a:lnTo>
                      <a:pt x="3305" y="2793"/>
                    </a:lnTo>
                    <a:lnTo>
                      <a:pt x="3299" y="2786"/>
                    </a:lnTo>
                    <a:lnTo>
                      <a:pt x="3293" y="2780"/>
                    </a:lnTo>
                    <a:lnTo>
                      <a:pt x="3280" y="2768"/>
                    </a:lnTo>
                    <a:lnTo>
                      <a:pt x="3263" y="2753"/>
                    </a:lnTo>
                    <a:lnTo>
                      <a:pt x="3260" y="2748"/>
                    </a:lnTo>
                    <a:lnTo>
                      <a:pt x="3257" y="2745"/>
                    </a:lnTo>
                    <a:lnTo>
                      <a:pt x="3255" y="2740"/>
                    </a:lnTo>
                    <a:lnTo>
                      <a:pt x="3255" y="2736"/>
                    </a:lnTo>
                    <a:lnTo>
                      <a:pt x="3255" y="2728"/>
                    </a:lnTo>
                    <a:lnTo>
                      <a:pt x="3255" y="2716"/>
                    </a:lnTo>
                    <a:lnTo>
                      <a:pt x="3255" y="2708"/>
                    </a:lnTo>
                    <a:lnTo>
                      <a:pt x="3255" y="2701"/>
                    </a:lnTo>
                    <a:lnTo>
                      <a:pt x="3256" y="2698"/>
                    </a:lnTo>
                    <a:lnTo>
                      <a:pt x="3257" y="2696"/>
                    </a:lnTo>
                    <a:lnTo>
                      <a:pt x="3259" y="2695"/>
                    </a:lnTo>
                    <a:lnTo>
                      <a:pt x="3261" y="2694"/>
                    </a:lnTo>
                    <a:lnTo>
                      <a:pt x="3267" y="2694"/>
                    </a:lnTo>
                    <a:lnTo>
                      <a:pt x="3273" y="2694"/>
                    </a:lnTo>
                    <a:lnTo>
                      <a:pt x="3278" y="2692"/>
                    </a:lnTo>
                    <a:lnTo>
                      <a:pt x="3282" y="2690"/>
                    </a:lnTo>
                    <a:lnTo>
                      <a:pt x="3286" y="2685"/>
                    </a:lnTo>
                    <a:lnTo>
                      <a:pt x="3287" y="2678"/>
                    </a:lnTo>
                    <a:lnTo>
                      <a:pt x="3287" y="2674"/>
                    </a:lnTo>
                    <a:lnTo>
                      <a:pt x="3286" y="2670"/>
                    </a:lnTo>
                    <a:lnTo>
                      <a:pt x="3285" y="2666"/>
                    </a:lnTo>
                    <a:lnTo>
                      <a:pt x="3282" y="2660"/>
                    </a:lnTo>
                    <a:lnTo>
                      <a:pt x="3268" y="2650"/>
                    </a:lnTo>
                    <a:lnTo>
                      <a:pt x="3256" y="2638"/>
                    </a:lnTo>
                    <a:lnTo>
                      <a:pt x="3253" y="2628"/>
                    </a:lnTo>
                    <a:lnTo>
                      <a:pt x="3248" y="2621"/>
                    </a:lnTo>
                    <a:lnTo>
                      <a:pt x="3244" y="2617"/>
                    </a:lnTo>
                    <a:lnTo>
                      <a:pt x="3242" y="2614"/>
                    </a:lnTo>
                    <a:lnTo>
                      <a:pt x="3237" y="2611"/>
                    </a:lnTo>
                    <a:lnTo>
                      <a:pt x="3232" y="2609"/>
                    </a:lnTo>
                    <a:lnTo>
                      <a:pt x="3224" y="2604"/>
                    </a:lnTo>
                    <a:lnTo>
                      <a:pt x="3217" y="2600"/>
                    </a:lnTo>
                    <a:lnTo>
                      <a:pt x="3212" y="2594"/>
                    </a:lnTo>
                    <a:lnTo>
                      <a:pt x="3206" y="2585"/>
                    </a:lnTo>
                    <a:lnTo>
                      <a:pt x="3198" y="2576"/>
                    </a:lnTo>
                    <a:lnTo>
                      <a:pt x="3186" y="2565"/>
                    </a:lnTo>
                    <a:lnTo>
                      <a:pt x="3173" y="2556"/>
                    </a:lnTo>
                    <a:lnTo>
                      <a:pt x="3161" y="2547"/>
                    </a:lnTo>
                    <a:lnTo>
                      <a:pt x="3149" y="2537"/>
                    </a:lnTo>
                    <a:lnTo>
                      <a:pt x="3142" y="2527"/>
                    </a:lnTo>
                    <a:lnTo>
                      <a:pt x="3140" y="2525"/>
                    </a:lnTo>
                    <a:lnTo>
                      <a:pt x="3139" y="2521"/>
                    </a:lnTo>
                    <a:lnTo>
                      <a:pt x="3139" y="2518"/>
                    </a:lnTo>
                    <a:lnTo>
                      <a:pt x="3140" y="2513"/>
                    </a:lnTo>
                    <a:lnTo>
                      <a:pt x="3141" y="2503"/>
                    </a:lnTo>
                    <a:lnTo>
                      <a:pt x="3143" y="2493"/>
                    </a:lnTo>
                    <a:lnTo>
                      <a:pt x="3144" y="2487"/>
                    </a:lnTo>
                    <a:lnTo>
                      <a:pt x="3142" y="2481"/>
                    </a:lnTo>
                    <a:lnTo>
                      <a:pt x="3140" y="2475"/>
                    </a:lnTo>
                    <a:lnTo>
                      <a:pt x="3137" y="2469"/>
                    </a:lnTo>
                    <a:lnTo>
                      <a:pt x="3130" y="2458"/>
                    </a:lnTo>
                    <a:lnTo>
                      <a:pt x="3124" y="2450"/>
                    </a:lnTo>
                    <a:lnTo>
                      <a:pt x="3121" y="2442"/>
                    </a:lnTo>
                    <a:lnTo>
                      <a:pt x="3116" y="2433"/>
                    </a:lnTo>
                    <a:lnTo>
                      <a:pt x="3112" y="2424"/>
                    </a:lnTo>
                    <a:lnTo>
                      <a:pt x="3111" y="2414"/>
                    </a:lnTo>
                    <a:lnTo>
                      <a:pt x="3111" y="2406"/>
                    </a:lnTo>
                    <a:lnTo>
                      <a:pt x="3109" y="2399"/>
                    </a:lnTo>
                    <a:lnTo>
                      <a:pt x="3108" y="2395"/>
                    </a:lnTo>
                    <a:lnTo>
                      <a:pt x="3106" y="2393"/>
                    </a:lnTo>
                    <a:lnTo>
                      <a:pt x="3104" y="2392"/>
                    </a:lnTo>
                    <a:lnTo>
                      <a:pt x="3102" y="2392"/>
                    </a:lnTo>
                    <a:lnTo>
                      <a:pt x="3099" y="2392"/>
                    </a:lnTo>
                    <a:lnTo>
                      <a:pt x="3097" y="2393"/>
                    </a:lnTo>
                    <a:lnTo>
                      <a:pt x="3095" y="2394"/>
                    </a:lnTo>
                    <a:lnTo>
                      <a:pt x="3092" y="2396"/>
                    </a:lnTo>
                    <a:lnTo>
                      <a:pt x="3086" y="2403"/>
                    </a:lnTo>
                    <a:lnTo>
                      <a:pt x="3077" y="2414"/>
                    </a:lnTo>
                    <a:lnTo>
                      <a:pt x="3070" y="2424"/>
                    </a:lnTo>
                    <a:lnTo>
                      <a:pt x="3066" y="2427"/>
                    </a:lnTo>
                    <a:lnTo>
                      <a:pt x="3062" y="2430"/>
                    </a:lnTo>
                    <a:lnTo>
                      <a:pt x="3056" y="2434"/>
                    </a:lnTo>
                    <a:lnTo>
                      <a:pt x="3049" y="2439"/>
                    </a:lnTo>
                    <a:lnTo>
                      <a:pt x="3046" y="2442"/>
                    </a:lnTo>
                    <a:lnTo>
                      <a:pt x="3043" y="2442"/>
                    </a:lnTo>
                    <a:lnTo>
                      <a:pt x="3039" y="2439"/>
                    </a:lnTo>
                    <a:lnTo>
                      <a:pt x="3032" y="2436"/>
                    </a:lnTo>
                    <a:lnTo>
                      <a:pt x="3024" y="2430"/>
                    </a:lnTo>
                    <a:lnTo>
                      <a:pt x="3016" y="2423"/>
                    </a:lnTo>
                    <a:lnTo>
                      <a:pt x="3007" y="2414"/>
                    </a:lnTo>
                    <a:lnTo>
                      <a:pt x="2996" y="2406"/>
                    </a:lnTo>
                    <a:lnTo>
                      <a:pt x="2986" y="2398"/>
                    </a:lnTo>
                    <a:lnTo>
                      <a:pt x="2990" y="2392"/>
                    </a:lnTo>
                    <a:lnTo>
                      <a:pt x="2996" y="2383"/>
                    </a:lnTo>
                    <a:lnTo>
                      <a:pt x="2993" y="2377"/>
                    </a:lnTo>
                    <a:lnTo>
                      <a:pt x="2988" y="2370"/>
                    </a:lnTo>
                    <a:lnTo>
                      <a:pt x="2982" y="2363"/>
                    </a:lnTo>
                    <a:lnTo>
                      <a:pt x="2976" y="2357"/>
                    </a:lnTo>
                    <a:lnTo>
                      <a:pt x="2969" y="2350"/>
                    </a:lnTo>
                    <a:lnTo>
                      <a:pt x="2957" y="2343"/>
                    </a:lnTo>
                    <a:lnTo>
                      <a:pt x="2946" y="2336"/>
                    </a:lnTo>
                    <a:lnTo>
                      <a:pt x="2938" y="2332"/>
                    </a:lnTo>
                    <a:lnTo>
                      <a:pt x="2934" y="2332"/>
                    </a:lnTo>
                    <a:lnTo>
                      <a:pt x="2928" y="2335"/>
                    </a:lnTo>
                    <a:lnTo>
                      <a:pt x="2922" y="2338"/>
                    </a:lnTo>
                    <a:lnTo>
                      <a:pt x="2915" y="2342"/>
                    </a:lnTo>
                    <a:lnTo>
                      <a:pt x="2908" y="2346"/>
                    </a:lnTo>
                    <a:lnTo>
                      <a:pt x="2902" y="2349"/>
                    </a:lnTo>
                    <a:lnTo>
                      <a:pt x="2896" y="2351"/>
                    </a:lnTo>
                    <a:lnTo>
                      <a:pt x="2892" y="2350"/>
                    </a:lnTo>
                    <a:lnTo>
                      <a:pt x="2877" y="2340"/>
                    </a:lnTo>
                    <a:lnTo>
                      <a:pt x="2864" y="2333"/>
                    </a:lnTo>
                    <a:lnTo>
                      <a:pt x="2856" y="2329"/>
                    </a:lnTo>
                    <a:lnTo>
                      <a:pt x="2850" y="2323"/>
                    </a:lnTo>
                    <a:lnTo>
                      <a:pt x="2844" y="2316"/>
                    </a:lnTo>
                    <a:lnTo>
                      <a:pt x="2837" y="2304"/>
                    </a:lnTo>
                    <a:lnTo>
                      <a:pt x="2828" y="2292"/>
                    </a:lnTo>
                    <a:lnTo>
                      <a:pt x="2820" y="2283"/>
                    </a:lnTo>
                    <a:lnTo>
                      <a:pt x="2812" y="2276"/>
                    </a:lnTo>
                    <a:lnTo>
                      <a:pt x="2800" y="2268"/>
                    </a:lnTo>
                    <a:lnTo>
                      <a:pt x="2789" y="2261"/>
                    </a:lnTo>
                    <a:lnTo>
                      <a:pt x="2778" y="2256"/>
                    </a:lnTo>
                    <a:lnTo>
                      <a:pt x="2770" y="2254"/>
                    </a:lnTo>
                    <a:lnTo>
                      <a:pt x="2764" y="2253"/>
                    </a:lnTo>
                    <a:lnTo>
                      <a:pt x="2757" y="2251"/>
                    </a:lnTo>
                    <a:lnTo>
                      <a:pt x="2749" y="2247"/>
                    </a:lnTo>
                    <a:lnTo>
                      <a:pt x="2738" y="2241"/>
                    </a:lnTo>
                    <a:lnTo>
                      <a:pt x="2727" y="2230"/>
                    </a:lnTo>
                    <a:lnTo>
                      <a:pt x="2721" y="2225"/>
                    </a:lnTo>
                    <a:lnTo>
                      <a:pt x="2715" y="2220"/>
                    </a:lnTo>
                    <a:lnTo>
                      <a:pt x="2708" y="2216"/>
                    </a:lnTo>
                    <a:lnTo>
                      <a:pt x="2702" y="2212"/>
                    </a:lnTo>
                    <a:lnTo>
                      <a:pt x="2689" y="2206"/>
                    </a:lnTo>
                    <a:lnTo>
                      <a:pt x="2680" y="2203"/>
                    </a:lnTo>
                    <a:lnTo>
                      <a:pt x="2676" y="2200"/>
                    </a:lnTo>
                    <a:lnTo>
                      <a:pt x="2673" y="2197"/>
                    </a:lnTo>
                    <a:lnTo>
                      <a:pt x="2671" y="2193"/>
                    </a:lnTo>
                    <a:lnTo>
                      <a:pt x="2670" y="2190"/>
                    </a:lnTo>
                    <a:lnTo>
                      <a:pt x="2669" y="2181"/>
                    </a:lnTo>
                    <a:lnTo>
                      <a:pt x="2669" y="2172"/>
                    </a:lnTo>
                    <a:lnTo>
                      <a:pt x="2669" y="2161"/>
                    </a:lnTo>
                    <a:lnTo>
                      <a:pt x="2667" y="2150"/>
                    </a:lnTo>
                    <a:lnTo>
                      <a:pt x="2664" y="2144"/>
                    </a:lnTo>
                    <a:lnTo>
                      <a:pt x="2662" y="2140"/>
                    </a:lnTo>
                    <a:lnTo>
                      <a:pt x="2657" y="2134"/>
                    </a:lnTo>
                    <a:lnTo>
                      <a:pt x="2652" y="2129"/>
                    </a:lnTo>
                    <a:lnTo>
                      <a:pt x="2645" y="2125"/>
                    </a:lnTo>
                    <a:lnTo>
                      <a:pt x="2639" y="2123"/>
                    </a:lnTo>
                    <a:lnTo>
                      <a:pt x="2632" y="2122"/>
                    </a:lnTo>
                    <a:lnTo>
                      <a:pt x="2626" y="2121"/>
                    </a:lnTo>
                    <a:lnTo>
                      <a:pt x="2613" y="2121"/>
                    </a:lnTo>
                    <a:lnTo>
                      <a:pt x="2602" y="2119"/>
                    </a:lnTo>
                    <a:lnTo>
                      <a:pt x="2598" y="2117"/>
                    </a:lnTo>
                    <a:lnTo>
                      <a:pt x="2593" y="2113"/>
                    </a:lnTo>
                    <a:lnTo>
                      <a:pt x="2588" y="2109"/>
                    </a:lnTo>
                    <a:lnTo>
                      <a:pt x="2583" y="2104"/>
                    </a:lnTo>
                    <a:lnTo>
                      <a:pt x="2580" y="2099"/>
                    </a:lnTo>
                    <a:lnTo>
                      <a:pt x="2577" y="2094"/>
                    </a:lnTo>
                    <a:lnTo>
                      <a:pt x="2575" y="2090"/>
                    </a:lnTo>
                    <a:lnTo>
                      <a:pt x="2574" y="2085"/>
                    </a:lnTo>
                    <a:lnTo>
                      <a:pt x="2573" y="2078"/>
                    </a:lnTo>
                    <a:lnTo>
                      <a:pt x="2570" y="2072"/>
                    </a:lnTo>
                    <a:lnTo>
                      <a:pt x="2569" y="2071"/>
                    </a:lnTo>
                    <a:lnTo>
                      <a:pt x="2567" y="2068"/>
                    </a:lnTo>
                    <a:lnTo>
                      <a:pt x="2564" y="2068"/>
                    </a:lnTo>
                    <a:lnTo>
                      <a:pt x="2561" y="2068"/>
                    </a:lnTo>
                    <a:lnTo>
                      <a:pt x="2557" y="2068"/>
                    </a:lnTo>
                    <a:lnTo>
                      <a:pt x="2554" y="2067"/>
                    </a:lnTo>
                    <a:lnTo>
                      <a:pt x="2552" y="2066"/>
                    </a:lnTo>
                    <a:lnTo>
                      <a:pt x="2551" y="2064"/>
                    </a:lnTo>
                    <a:lnTo>
                      <a:pt x="2550" y="2058"/>
                    </a:lnTo>
                    <a:lnTo>
                      <a:pt x="2550" y="2048"/>
                    </a:lnTo>
                    <a:lnTo>
                      <a:pt x="2549" y="2043"/>
                    </a:lnTo>
                    <a:lnTo>
                      <a:pt x="2548" y="2039"/>
                    </a:lnTo>
                    <a:lnTo>
                      <a:pt x="2547" y="2034"/>
                    </a:lnTo>
                    <a:lnTo>
                      <a:pt x="2544" y="2030"/>
                    </a:lnTo>
                    <a:lnTo>
                      <a:pt x="2538" y="2023"/>
                    </a:lnTo>
                    <a:lnTo>
                      <a:pt x="2530" y="2016"/>
                    </a:lnTo>
                    <a:lnTo>
                      <a:pt x="2522" y="2009"/>
                    </a:lnTo>
                    <a:lnTo>
                      <a:pt x="2512" y="2004"/>
                    </a:lnTo>
                    <a:lnTo>
                      <a:pt x="2506" y="2003"/>
                    </a:lnTo>
                    <a:lnTo>
                      <a:pt x="2501" y="2002"/>
                    </a:lnTo>
                    <a:lnTo>
                      <a:pt x="2497" y="2003"/>
                    </a:lnTo>
                    <a:lnTo>
                      <a:pt x="2493" y="2005"/>
                    </a:lnTo>
                    <a:lnTo>
                      <a:pt x="2489" y="2008"/>
                    </a:lnTo>
                    <a:lnTo>
                      <a:pt x="2488" y="2011"/>
                    </a:lnTo>
                    <a:lnTo>
                      <a:pt x="2488" y="2015"/>
                    </a:lnTo>
                    <a:lnTo>
                      <a:pt x="2487" y="2020"/>
                    </a:lnTo>
                    <a:lnTo>
                      <a:pt x="2487" y="2028"/>
                    </a:lnTo>
                    <a:lnTo>
                      <a:pt x="2492" y="2042"/>
                    </a:lnTo>
                    <a:lnTo>
                      <a:pt x="2498" y="2058"/>
                    </a:lnTo>
                    <a:lnTo>
                      <a:pt x="2503" y="2068"/>
                    </a:lnTo>
                    <a:lnTo>
                      <a:pt x="2511" y="2083"/>
                    </a:lnTo>
                    <a:lnTo>
                      <a:pt x="2518" y="2098"/>
                    </a:lnTo>
                    <a:lnTo>
                      <a:pt x="2520" y="2105"/>
                    </a:lnTo>
                    <a:lnTo>
                      <a:pt x="2522" y="2110"/>
                    </a:lnTo>
                    <a:lnTo>
                      <a:pt x="2522" y="2115"/>
                    </a:lnTo>
                    <a:lnTo>
                      <a:pt x="2520" y="2117"/>
                    </a:lnTo>
                    <a:lnTo>
                      <a:pt x="2519" y="2118"/>
                    </a:lnTo>
                    <a:lnTo>
                      <a:pt x="2516" y="2118"/>
                    </a:lnTo>
                    <a:lnTo>
                      <a:pt x="2512" y="2117"/>
                    </a:lnTo>
                    <a:lnTo>
                      <a:pt x="2506" y="2115"/>
                    </a:lnTo>
                    <a:lnTo>
                      <a:pt x="2494" y="2108"/>
                    </a:lnTo>
                    <a:lnTo>
                      <a:pt x="2482" y="2102"/>
                    </a:lnTo>
                    <a:lnTo>
                      <a:pt x="2470" y="2094"/>
                    </a:lnTo>
                    <a:lnTo>
                      <a:pt x="2460" y="2087"/>
                    </a:lnTo>
                    <a:lnTo>
                      <a:pt x="2445" y="2079"/>
                    </a:lnTo>
                    <a:lnTo>
                      <a:pt x="2429" y="2069"/>
                    </a:lnTo>
                    <a:lnTo>
                      <a:pt x="2413" y="2060"/>
                    </a:lnTo>
                    <a:lnTo>
                      <a:pt x="2400" y="2052"/>
                    </a:lnTo>
                    <a:lnTo>
                      <a:pt x="2387" y="2042"/>
                    </a:lnTo>
                    <a:lnTo>
                      <a:pt x="2372" y="2030"/>
                    </a:lnTo>
                    <a:lnTo>
                      <a:pt x="2356" y="2018"/>
                    </a:lnTo>
                    <a:lnTo>
                      <a:pt x="2346" y="2009"/>
                    </a:lnTo>
                    <a:lnTo>
                      <a:pt x="2338" y="1999"/>
                    </a:lnTo>
                    <a:lnTo>
                      <a:pt x="2331" y="1987"/>
                    </a:lnTo>
                    <a:lnTo>
                      <a:pt x="2325" y="1976"/>
                    </a:lnTo>
                    <a:lnTo>
                      <a:pt x="2322" y="1966"/>
                    </a:lnTo>
                    <a:lnTo>
                      <a:pt x="2321" y="1960"/>
                    </a:lnTo>
                    <a:lnTo>
                      <a:pt x="2319" y="1955"/>
                    </a:lnTo>
                    <a:lnTo>
                      <a:pt x="2316" y="1951"/>
                    </a:lnTo>
                    <a:lnTo>
                      <a:pt x="2309" y="1944"/>
                    </a:lnTo>
                    <a:lnTo>
                      <a:pt x="2300" y="1935"/>
                    </a:lnTo>
                    <a:lnTo>
                      <a:pt x="2293" y="1926"/>
                    </a:lnTo>
                    <a:lnTo>
                      <a:pt x="2287" y="1915"/>
                    </a:lnTo>
                    <a:lnTo>
                      <a:pt x="2280" y="1902"/>
                    </a:lnTo>
                    <a:lnTo>
                      <a:pt x="2277" y="1896"/>
                    </a:lnTo>
                    <a:lnTo>
                      <a:pt x="2272" y="1889"/>
                    </a:lnTo>
                    <a:lnTo>
                      <a:pt x="2266" y="1883"/>
                    </a:lnTo>
                    <a:lnTo>
                      <a:pt x="2259" y="1876"/>
                    </a:lnTo>
                    <a:lnTo>
                      <a:pt x="2245" y="1864"/>
                    </a:lnTo>
                    <a:lnTo>
                      <a:pt x="2231" y="1853"/>
                    </a:lnTo>
                    <a:lnTo>
                      <a:pt x="2218" y="1842"/>
                    </a:lnTo>
                    <a:lnTo>
                      <a:pt x="2203" y="1831"/>
                    </a:lnTo>
                    <a:lnTo>
                      <a:pt x="2190" y="1820"/>
                    </a:lnTo>
                    <a:lnTo>
                      <a:pt x="2180" y="1812"/>
                    </a:lnTo>
                    <a:lnTo>
                      <a:pt x="2177" y="1808"/>
                    </a:lnTo>
                    <a:lnTo>
                      <a:pt x="2176" y="1804"/>
                    </a:lnTo>
                    <a:lnTo>
                      <a:pt x="2176" y="1802"/>
                    </a:lnTo>
                    <a:lnTo>
                      <a:pt x="2176" y="1800"/>
                    </a:lnTo>
                    <a:lnTo>
                      <a:pt x="2177" y="1795"/>
                    </a:lnTo>
                    <a:lnTo>
                      <a:pt x="2180" y="1789"/>
                    </a:lnTo>
                    <a:lnTo>
                      <a:pt x="2182" y="1787"/>
                    </a:lnTo>
                    <a:lnTo>
                      <a:pt x="2180" y="1783"/>
                    </a:lnTo>
                    <a:lnTo>
                      <a:pt x="2179" y="1781"/>
                    </a:lnTo>
                    <a:lnTo>
                      <a:pt x="2178" y="1778"/>
                    </a:lnTo>
                    <a:lnTo>
                      <a:pt x="2172" y="1775"/>
                    </a:lnTo>
                    <a:lnTo>
                      <a:pt x="2164" y="1772"/>
                    </a:lnTo>
                    <a:lnTo>
                      <a:pt x="2153" y="1770"/>
                    </a:lnTo>
                    <a:lnTo>
                      <a:pt x="2142" y="1766"/>
                    </a:lnTo>
                    <a:lnTo>
                      <a:pt x="2136" y="1763"/>
                    </a:lnTo>
                    <a:lnTo>
                      <a:pt x="2132" y="1760"/>
                    </a:lnTo>
                    <a:lnTo>
                      <a:pt x="2126" y="1757"/>
                    </a:lnTo>
                    <a:lnTo>
                      <a:pt x="2121" y="1752"/>
                    </a:lnTo>
                    <a:lnTo>
                      <a:pt x="2117" y="1747"/>
                    </a:lnTo>
                    <a:lnTo>
                      <a:pt x="2115" y="1743"/>
                    </a:lnTo>
                    <a:lnTo>
                      <a:pt x="2113" y="1738"/>
                    </a:lnTo>
                    <a:lnTo>
                      <a:pt x="2111" y="1732"/>
                    </a:lnTo>
                    <a:lnTo>
                      <a:pt x="2108" y="1722"/>
                    </a:lnTo>
                    <a:lnTo>
                      <a:pt x="2103" y="1713"/>
                    </a:lnTo>
                    <a:lnTo>
                      <a:pt x="2100" y="1709"/>
                    </a:lnTo>
                    <a:lnTo>
                      <a:pt x="2096" y="1707"/>
                    </a:lnTo>
                    <a:lnTo>
                      <a:pt x="2091" y="1706"/>
                    </a:lnTo>
                    <a:lnTo>
                      <a:pt x="2088" y="1705"/>
                    </a:lnTo>
                    <a:lnTo>
                      <a:pt x="2083" y="1706"/>
                    </a:lnTo>
                    <a:lnTo>
                      <a:pt x="2078" y="1708"/>
                    </a:lnTo>
                    <a:lnTo>
                      <a:pt x="2073" y="1711"/>
                    </a:lnTo>
                    <a:lnTo>
                      <a:pt x="2069" y="1715"/>
                    </a:lnTo>
                    <a:lnTo>
                      <a:pt x="2059" y="1727"/>
                    </a:lnTo>
                    <a:lnTo>
                      <a:pt x="2048" y="1741"/>
                    </a:lnTo>
                    <a:lnTo>
                      <a:pt x="2038" y="1753"/>
                    </a:lnTo>
                    <a:lnTo>
                      <a:pt x="2028" y="1763"/>
                    </a:lnTo>
                    <a:lnTo>
                      <a:pt x="2023" y="1765"/>
                    </a:lnTo>
                    <a:lnTo>
                      <a:pt x="2019" y="1765"/>
                    </a:lnTo>
                    <a:lnTo>
                      <a:pt x="2013" y="1765"/>
                    </a:lnTo>
                    <a:lnTo>
                      <a:pt x="2006" y="1764"/>
                    </a:lnTo>
                    <a:lnTo>
                      <a:pt x="1994" y="1760"/>
                    </a:lnTo>
                    <a:lnTo>
                      <a:pt x="1983" y="1756"/>
                    </a:lnTo>
                    <a:lnTo>
                      <a:pt x="1979" y="1755"/>
                    </a:lnTo>
                    <a:lnTo>
                      <a:pt x="1977" y="1752"/>
                    </a:lnTo>
                    <a:lnTo>
                      <a:pt x="1975" y="1749"/>
                    </a:lnTo>
                    <a:lnTo>
                      <a:pt x="1974" y="1746"/>
                    </a:lnTo>
                    <a:lnTo>
                      <a:pt x="1972" y="1738"/>
                    </a:lnTo>
                    <a:lnTo>
                      <a:pt x="1972" y="1727"/>
                    </a:lnTo>
                    <a:lnTo>
                      <a:pt x="1971" y="1721"/>
                    </a:lnTo>
                    <a:lnTo>
                      <a:pt x="1968" y="1718"/>
                    </a:lnTo>
                    <a:lnTo>
                      <a:pt x="1963" y="1714"/>
                    </a:lnTo>
                    <a:lnTo>
                      <a:pt x="1957" y="1712"/>
                    </a:lnTo>
                    <a:lnTo>
                      <a:pt x="1950" y="1711"/>
                    </a:lnTo>
                    <a:lnTo>
                      <a:pt x="1944" y="1711"/>
                    </a:lnTo>
                    <a:lnTo>
                      <a:pt x="1937" y="1711"/>
                    </a:lnTo>
                    <a:lnTo>
                      <a:pt x="1932" y="1712"/>
                    </a:lnTo>
                    <a:lnTo>
                      <a:pt x="1927" y="1714"/>
                    </a:lnTo>
                    <a:lnTo>
                      <a:pt x="1925" y="1716"/>
                    </a:lnTo>
                    <a:lnTo>
                      <a:pt x="1922" y="1720"/>
                    </a:lnTo>
                    <a:lnTo>
                      <a:pt x="1922" y="1724"/>
                    </a:lnTo>
                    <a:lnTo>
                      <a:pt x="1922" y="1733"/>
                    </a:lnTo>
                    <a:lnTo>
                      <a:pt x="1922" y="1743"/>
                    </a:lnTo>
                    <a:lnTo>
                      <a:pt x="1921" y="1747"/>
                    </a:lnTo>
                    <a:lnTo>
                      <a:pt x="1920" y="1751"/>
                    </a:lnTo>
                    <a:lnTo>
                      <a:pt x="1916" y="1755"/>
                    </a:lnTo>
                    <a:lnTo>
                      <a:pt x="1912" y="1759"/>
                    </a:lnTo>
                    <a:lnTo>
                      <a:pt x="1899" y="1768"/>
                    </a:lnTo>
                    <a:lnTo>
                      <a:pt x="1883" y="1778"/>
                    </a:lnTo>
                    <a:lnTo>
                      <a:pt x="1876" y="1783"/>
                    </a:lnTo>
                    <a:lnTo>
                      <a:pt x="1870" y="1788"/>
                    </a:lnTo>
                    <a:lnTo>
                      <a:pt x="1867" y="1791"/>
                    </a:lnTo>
                    <a:lnTo>
                      <a:pt x="1864" y="1795"/>
                    </a:lnTo>
                    <a:lnTo>
                      <a:pt x="1863" y="1801"/>
                    </a:lnTo>
                    <a:lnTo>
                      <a:pt x="1861" y="1807"/>
                    </a:lnTo>
                    <a:lnTo>
                      <a:pt x="1858" y="1810"/>
                    </a:lnTo>
                    <a:lnTo>
                      <a:pt x="1856" y="1813"/>
                    </a:lnTo>
                    <a:lnTo>
                      <a:pt x="1853" y="1814"/>
                    </a:lnTo>
                    <a:lnTo>
                      <a:pt x="1852" y="1814"/>
                    </a:lnTo>
                    <a:lnTo>
                      <a:pt x="1850" y="1814"/>
                    </a:lnTo>
                    <a:lnTo>
                      <a:pt x="1848" y="1812"/>
                    </a:lnTo>
                    <a:lnTo>
                      <a:pt x="1845" y="1809"/>
                    </a:lnTo>
                    <a:lnTo>
                      <a:pt x="1843" y="1806"/>
                    </a:lnTo>
                    <a:lnTo>
                      <a:pt x="1839" y="1798"/>
                    </a:lnTo>
                    <a:lnTo>
                      <a:pt x="1834" y="1790"/>
                    </a:lnTo>
                    <a:lnTo>
                      <a:pt x="1830" y="1783"/>
                    </a:lnTo>
                    <a:lnTo>
                      <a:pt x="1821" y="1777"/>
                    </a:lnTo>
                    <a:lnTo>
                      <a:pt x="1812" y="1771"/>
                    </a:lnTo>
                    <a:lnTo>
                      <a:pt x="1802" y="1765"/>
                    </a:lnTo>
                    <a:lnTo>
                      <a:pt x="1793" y="1758"/>
                    </a:lnTo>
                    <a:lnTo>
                      <a:pt x="1783" y="1751"/>
                    </a:lnTo>
                    <a:lnTo>
                      <a:pt x="1774" y="1743"/>
                    </a:lnTo>
                    <a:lnTo>
                      <a:pt x="1763" y="1735"/>
                    </a:lnTo>
                    <a:lnTo>
                      <a:pt x="1757" y="1733"/>
                    </a:lnTo>
                    <a:lnTo>
                      <a:pt x="1751" y="1731"/>
                    </a:lnTo>
                    <a:lnTo>
                      <a:pt x="1746" y="1728"/>
                    </a:lnTo>
                    <a:lnTo>
                      <a:pt x="1742" y="1728"/>
                    </a:lnTo>
                    <a:lnTo>
                      <a:pt x="1737" y="1727"/>
                    </a:lnTo>
                    <a:lnTo>
                      <a:pt x="1735" y="1727"/>
                    </a:lnTo>
                    <a:lnTo>
                      <a:pt x="1732" y="1726"/>
                    </a:lnTo>
                    <a:lnTo>
                      <a:pt x="1730" y="1725"/>
                    </a:lnTo>
                    <a:lnTo>
                      <a:pt x="1729" y="1720"/>
                    </a:lnTo>
                    <a:lnTo>
                      <a:pt x="1729" y="1713"/>
                    </a:lnTo>
                    <a:lnTo>
                      <a:pt x="1727" y="1708"/>
                    </a:lnTo>
                    <a:lnTo>
                      <a:pt x="1725" y="1705"/>
                    </a:lnTo>
                    <a:lnTo>
                      <a:pt x="1723" y="1701"/>
                    </a:lnTo>
                    <a:lnTo>
                      <a:pt x="1719" y="1697"/>
                    </a:lnTo>
                    <a:lnTo>
                      <a:pt x="1710" y="1689"/>
                    </a:lnTo>
                    <a:lnTo>
                      <a:pt x="1700" y="1681"/>
                    </a:lnTo>
                    <a:lnTo>
                      <a:pt x="1692" y="1671"/>
                    </a:lnTo>
                    <a:lnTo>
                      <a:pt x="1681" y="1661"/>
                    </a:lnTo>
                    <a:lnTo>
                      <a:pt x="1672" y="1651"/>
                    </a:lnTo>
                    <a:lnTo>
                      <a:pt x="1663" y="1643"/>
                    </a:lnTo>
                    <a:lnTo>
                      <a:pt x="1657" y="1636"/>
                    </a:lnTo>
                    <a:lnTo>
                      <a:pt x="1651" y="1629"/>
                    </a:lnTo>
                    <a:lnTo>
                      <a:pt x="1647" y="1624"/>
                    </a:lnTo>
                    <a:lnTo>
                      <a:pt x="1641" y="1621"/>
                    </a:lnTo>
                    <a:lnTo>
                      <a:pt x="1636" y="1621"/>
                    </a:lnTo>
                    <a:lnTo>
                      <a:pt x="1632" y="1620"/>
                    </a:lnTo>
                    <a:lnTo>
                      <a:pt x="1628" y="1618"/>
                    </a:lnTo>
                    <a:lnTo>
                      <a:pt x="1623" y="1611"/>
                    </a:lnTo>
                    <a:lnTo>
                      <a:pt x="1619" y="1607"/>
                    </a:lnTo>
                    <a:lnTo>
                      <a:pt x="1613" y="1604"/>
                    </a:lnTo>
                    <a:lnTo>
                      <a:pt x="1606" y="1600"/>
                    </a:lnTo>
                    <a:lnTo>
                      <a:pt x="1599" y="1596"/>
                    </a:lnTo>
                    <a:lnTo>
                      <a:pt x="1582" y="1592"/>
                    </a:lnTo>
                    <a:lnTo>
                      <a:pt x="1568" y="1586"/>
                    </a:lnTo>
                    <a:lnTo>
                      <a:pt x="1561" y="1583"/>
                    </a:lnTo>
                    <a:lnTo>
                      <a:pt x="1554" y="1582"/>
                    </a:lnTo>
                    <a:lnTo>
                      <a:pt x="1547" y="1582"/>
                    </a:lnTo>
                    <a:lnTo>
                      <a:pt x="1538" y="1582"/>
                    </a:lnTo>
                    <a:lnTo>
                      <a:pt x="1530" y="1583"/>
                    </a:lnTo>
                    <a:lnTo>
                      <a:pt x="1523" y="1586"/>
                    </a:lnTo>
                    <a:lnTo>
                      <a:pt x="1516" y="1589"/>
                    </a:lnTo>
                    <a:lnTo>
                      <a:pt x="1510" y="1594"/>
                    </a:lnTo>
                    <a:lnTo>
                      <a:pt x="1505" y="1600"/>
                    </a:lnTo>
                    <a:lnTo>
                      <a:pt x="1500" y="1606"/>
                    </a:lnTo>
                    <a:lnTo>
                      <a:pt x="1497" y="1611"/>
                    </a:lnTo>
                    <a:lnTo>
                      <a:pt x="1494" y="1617"/>
                    </a:lnTo>
                    <a:lnTo>
                      <a:pt x="1493" y="1623"/>
                    </a:lnTo>
                    <a:lnTo>
                      <a:pt x="1493" y="1629"/>
                    </a:lnTo>
                    <a:lnTo>
                      <a:pt x="1494" y="1633"/>
                    </a:lnTo>
                    <a:lnTo>
                      <a:pt x="1496" y="1639"/>
                    </a:lnTo>
                    <a:lnTo>
                      <a:pt x="1498" y="1645"/>
                    </a:lnTo>
                    <a:lnTo>
                      <a:pt x="1500" y="1652"/>
                    </a:lnTo>
                    <a:lnTo>
                      <a:pt x="1502" y="1661"/>
                    </a:lnTo>
                    <a:lnTo>
                      <a:pt x="1502" y="1669"/>
                    </a:lnTo>
                    <a:lnTo>
                      <a:pt x="1502" y="1677"/>
                    </a:lnTo>
                    <a:lnTo>
                      <a:pt x="1500" y="1684"/>
                    </a:lnTo>
                    <a:lnTo>
                      <a:pt x="1499" y="1692"/>
                    </a:lnTo>
                    <a:lnTo>
                      <a:pt x="1497" y="1699"/>
                    </a:lnTo>
                    <a:lnTo>
                      <a:pt x="1494" y="1705"/>
                    </a:lnTo>
                    <a:lnTo>
                      <a:pt x="1492" y="1713"/>
                    </a:lnTo>
                    <a:lnTo>
                      <a:pt x="1491" y="1721"/>
                    </a:lnTo>
                    <a:lnTo>
                      <a:pt x="1491" y="1732"/>
                    </a:lnTo>
                    <a:lnTo>
                      <a:pt x="1491" y="1752"/>
                    </a:lnTo>
                    <a:lnTo>
                      <a:pt x="1492" y="1772"/>
                    </a:lnTo>
                    <a:lnTo>
                      <a:pt x="1492" y="1788"/>
                    </a:lnTo>
                    <a:lnTo>
                      <a:pt x="1494" y="1800"/>
                    </a:lnTo>
                    <a:lnTo>
                      <a:pt x="1498" y="1812"/>
                    </a:lnTo>
                    <a:lnTo>
                      <a:pt x="1502" y="1825"/>
                    </a:lnTo>
                    <a:lnTo>
                      <a:pt x="1503" y="1833"/>
                    </a:lnTo>
                    <a:lnTo>
                      <a:pt x="1503" y="1842"/>
                    </a:lnTo>
                    <a:lnTo>
                      <a:pt x="1500" y="1851"/>
                    </a:lnTo>
                    <a:lnTo>
                      <a:pt x="1497" y="1858"/>
                    </a:lnTo>
                    <a:lnTo>
                      <a:pt x="1493" y="1860"/>
                    </a:lnTo>
                    <a:lnTo>
                      <a:pt x="1491" y="1864"/>
                    </a:lnTo>
                    <a:lnTo>
                      <a:pt x="1487" y="1866"/>
                    </a:lnTo>
                    <a:lnTo>
                      <a:pt x="1484" y="1867"/>
                    </a:lnTo>
                    <a:lnTo>
                      <a:pt x="1480" y="1869"/>
                    </a:lnTo>
                    <a:lnTo>
                      <a:pt x="1475" y="1870"/>
                    </a:lnTo>
                    <a:lnTo>
                      <a:pt x="1471" y="1870"/>
                    </a:lnTo>
                    <a:lnTo>
                      <a:pt x="1466" y="1869"/>
                    </a:lnTo>
                    <a:lnTo>
                      <a:pt x="1450" y="1861"/>
                    </a:lnTo>
                    <a:lnTo>
                      <a:pt x="1434" y="1851"/>
                    </a:lnTo>
                    <a:lnTo>
                      <a:pt x="1426" y="1845"/>
                    </a:lnTo>
                    <a:lnTo>
                      <a:pt x="1417" y="1841"/>
                    </a:lnTo>
                    <a:lnTo>
                      <a:pt x="1414" y="1840"/>
                    </a:lnTo>
                    <a:lnTo>
                      <a:pt x="1410" y="1840"/>
                    </a:lnTo>
                    <a:lnTo>
                      <a:pt x="1408" y="1840"/>
                    </a:lnTo>
                    <a:lnTo>
                      <a:pt x="1405" y="1841"/>
                    </a:lnTo>
                    <a:lnTo>
                      <a:pt x="1401" y="1845"/>
                    </a:lnTo>
                    <a:lnTo>
                      <a:pt x="1398" y="1851"/>
                    </a:lnTo>
                    <a:lnTo>
                      <a:pt x="1397" y="1858"/>
                    </a:lnTo>
                    <a:lnTo>
                      <a:pt x="1395" y="1865"/>
                    </a:lnTo>
                    <a:lnTo>
                      <a:pt x="1393" y="1872"/>
                    </a:lnTo>
                    <a:lnTo>
                      <a:pt x="1392" y="1878"/>
                    </a:lnTo>
                    <a:lnTo>
                      <a:pt x="1391" y="1881"/>
                    </a:lnTo>
                    <a:lnTo>
                      <a:pt x="1389" y="1883"/>
                    </a:lnTo>
                    <a:lnTo>
                      <a:pt x="1387" y="1884"/>
                    </a:lnTo>
                    <a:lnTo>
                      <a:pt x="1385" y="1885"/>
                    </a:lnTo>
                    <a:lnTo>
                      <a:pt x="1377" y="1886"/>
                    </a:lnTo>
                    <a:lnTo>
                      <a:pt x="1371" y="1888"/>
                    </a:lnTo>
                    <a:lnTo>
                      <a:pt x="1368" y="1888"/>
                    </a:lnTo>
                    <a:lnTo>
                      <a:pt x="1367" y="1889"/>
                    </a:lnTo>
                    <a:lnTo>
                      <a:pt x="1366" y="1891"/>
                    </a:lnTo>
                    <a:lnTo>
                      <a:pt x="1365" y="1895"/>
                    </a:lnTo>
                    <a:lnTo>
                      <a:pt x="1366" y="1903"/>
                    </a:lnTo>
                    <a:lnTo>
                      <a:pt x="1367" y="1911"/>
                    </a:lnTo>
                    <a:lnTo>
                      <a:pt x="1368" y="1915"/>
                    </a:lnTo>
                    <a:lnTo>
                      <a:pt x="1367" y="1920"/>
                    </a:lnTo>
                    <a:lnTo>
                      <a:pt x="1366" y="1926"/>
                    </a:lnTo>
                    <a:lnTo>
                      <a:pt x="1363" y="1932"/>
                    </a:lnTo>
                    <a:lnTo>
                      <a:pt x="1358" y="1938"/>
                    </a:lnTo>
                    <a:lnTo>
                      <a:pt x="1355" y="1944"/>
                    </a:lnTo>
                    <a:lnTo>
                      <a:pt x="1353" y="1948"/>
                    </a:lnTo>
                    <a:lnTo>
                      <a:pt x="1353" y="1952"/>
                    </a:lnTo>
                    <a:lnTo>
                      <a:pt x="1352" y="1960"/>
                    </a:lnTo>
                    <a:lnTo>
                      <a:pt x="1353" y="1967"/>
                    </a:lnTo>
                    <a:lnTo>
                      <a:pt x="1353" y="1978"/>
                    </a:lnTo>
                    <a:lnTo>
                      <a:pt x="1352" y="1991"/>
                    </a:lnTo>
                    <a:lnTo>
                      <a:pt x="1349" y="1998"/>
                    </a:lnTo>
                    <a:lnTo>
                      <a:pt x="1347" y="2004"/>
                    </a:lnTo>
                    <a:lnTo>
                      <a:pt x="1346" y="2006"/>
                    </a:lnTo>
                    <a:lnTo>
                      <a:pt x="1343" y="2008"/>
                    </a:lnTo>
                    <a:lnTo>
                      <a:pt x="1342" y="2009"/>
                    </a:lnTo>
                    <a:lnTo>
                      <a:pt x="1340" y="2009"/>
                    </a:lnTo>
                    <a:lnTo>
                      <a:pt x="1330" y="2009"/>
                    </a:lnTo>
                    <a:lnTo>
                      <a:pt x="1324" y="2009"/>
                    </a:lnTo>
                    <a:lnTo>
                      <a:pt x="1320" y="2006"/>
                    </a:lnTo>
                    <a:lnTo>
                      <a:pt x="1313" y="2001"/>
                    </a:lnTo>
                    <a:lnTo>
                      <a:pt x="1303" y="1991"/>
                    </a:lnTo>
                    <a:lnTo>
                      <a:pt x="1290" y="1983"/>
                    </a:lnTo>
                    <a:lnTo>
                      <a:pt x="1283" y="1979"/>
                    </a:lnTo>
                    <a:lnTo>
                      <a:pt x="1277" y="1976"/>
                    </a:lnTo>
                    <a:lnTo>
                      <a:pt x="1271" y="1974"/>
                    </a:lnTo>
                    <a:lnTo>
                      <a:pt x="1265" y="1973"/>
                    </a:lnTo>
                    <a:lnTo>
                      <a:pt x="1260" y="1974"/>
                    </a:lnTo>
                    <a:lnTo>
                      <a:pt x="1258" y="1976"/>
                    </a:lnTo>
                    <a:lnTo>
                      <a:pt x="1254" y="1978"/>
                    </a:lnTo>
                    <a:lnTo>
                      <a:pt x="1252" y="1982"/>
                    </a:lnTo>
                    <a:lnTo>
                      <a:pt x="1247" y="1991"/>
                    </a:lnTo>
                    <a:lnTo>
                      <a:pt x="1238" y="2005"/>
                    </a:lnTo>
                    <a:lnTo>
                      <a:pt x="1232" y="2011"/>
                    </a:lnTo>
                    <a:lnTo>
                      <a:pt x="1226" y="2015"/>
                    </a:lnTo>
                    <a:lnTo>
                      <a:pt x="1221" y="2017"/>
                    </a:lnTo>
                    <a:lnTo>
                      <a:pt x="1216" y="2017"/>
                    </a:lnTo>
                    <a:lnTo>
                      <a:pt x="1207" y="2012"/>
                    </a:lnTo>
                    <a:lnTo>
                      <a:pt x="1198" y="2008"/>
                    </a:lnTo>
                    <a:lnTo>
                      <a:pt x="1189" y="2003"/>
                    </a:lnTo>
                    <a:lnTo>
                      <a:pt x="1179" y="1997"/>
                    </a:lnTo>
                    <a:lnTo>
                      <a:pt x="1170" y="1992"/>
                    </a:lnTo>
                    <a:lnTo>
                      <a:pt x="1162" y="1989"/>
                    </a:lnTo>
                    <a:lnTo>
                      <a:pt x="1153" y="1985"/>
                    </a:lnTo>
                    <a:lnTo>
                      <a:pt x="1144" y="1980"/>
                    </a:lnTo>
                    <a:lnTo>
                      <a:pt x="1133" y="1973"/>
                    </a:lnTo>
                    <a:lnTo>
                      <a:pt x="1122" y="1965"/>
                    </a:lnTo>
                    <a:lnTo>
                      <a:pt x="1116" y="1960"/>
                    </a:lnTo>
                    <a:lnTo>
                      <a:pt x="1114" y="1955"/>
                    </a:lnTo>
                    <a:lnTo>
                      <a:pt x="1112" y="1949"/>
                    </a:lnTo>
                    <a:lnTo>
                      <a:pt x="1111" y="1945"/>
                    </a:lnTo>
                    <a:lnTo>
                      <a:pt x="1109" y="1940"/>
                    </a:lnTo>
                    <a:lnTo>
                      <a:pt x="1108" y="1935"/>
                    </a:lnTo>
                    <a:lnTo>
                      <a:pt x="1106" y="1929"/>
                    </a:lnTo>
                    <a:lnTo>
                      <a:pt x="1102" y="1923"/>
                    </a:lnTo>
                    <a:lnTo>
                      <a:pt x="1094" y="1913"/>
                    </a:lnTo>
                    <a:lnTo>
                      <a:pt x="1083" y="1902"/>
                    </a:lnTo>
                    <a:lnTo>
                      <a:pt x="1077" y="1898"/>
                    </a:lnTo>
                    <a:lnTo>
                      <a:pt x="1071" y="1894"/>
                    </a:lnTo>
                    <a:lnTo>
                      <a:pt x="1064" y="1891"/>
                    </a:lnTo>
                    <a:lnTo>
                      <a:pt x="1056" y="1888"/>
                    </a:lnTo>
                    <a:lnTo>
                      <a:pt x="1051" y="1888"/>
                    </a:lnTo>
                    <a:lnTo>
                      <a:pt x="1047" y="1888"/>
                    </a:lnTo>
                    <a:lnTo>
                      <a:pt x="1043" y="1889"/>
                    </a:lnTo>
                    <a:lnTo>
                      <a:pt x="1038" y="1891"/>
                    </a:lnTo>
                    <a:lnTo>
                      <a:pt x="1028" y="1896"/>
                    </a:lnTo>
                    <a:lnTo>
                      <a:pt x="1019" y="1903"/>
                    </a:lnTo>
                    <a:lnTo>
                      <a:pt x="1009" y="1910"/>
                    </a:lnTo>
                    <a:lnTo>
                      <a:pt x="1000" y="1916"/>
                    </a:lnTo>
                    <a:lnTo>
                      <a:pt x="995" y="1919"/>
                    </a:lnTo>
                    <a:lnTo>
                      <a:pt x="990" y="1921"/>
                    </a:lnTo>
                    <a:lnTo>
                      <a:pt x="986" y="1922"/>
                    </a:lnTo>
                    <a:lnTo>
                      <a:pt x="981" y="1922"/>
                    </a:lnTo>
                    <a:lnTo>
                      <a:pt x="971" y="1921"/>
                    </a:lnTo>
                    <a:lnTo>
                      <a:pt x="962" y="1917"/>
                    </a:lnTo>
                    <a:lnTo>
                      <a:pt x="954" y="1914"/>
                    </a:lnTo>
                    <a:lnTo>
                      <a:pt x="945" y="1910"/>
                    </a:lnTo>
                    <a:lnTo>
                      <a:pt x="937" y="1907"/>
                    </a:lnTo>
                    <a:lnTo>
                      <a:pt x="929" y="1904"/>
                    </a:lnTo>
                    <a:lnTo>
                      <a:pt x="925" y="1904"/>
                    </a:lnTo>
                    <a:lnTo>
                      <a:pt x="920" y="1905"/>
                    </a:lnTo>
                    <a:lnTo>
                      <a:pt x="917" y="1907"/>
                    </a:lnTo>
                    <a:lnTo>
                      <a:pt x="912" y="1909"/>
                    </a:lnTo>
                    <a:lnTo>
                      <a:pt x="908" y="1911"/>
                    </a:lnTo>
                    <a:lnTo>
                      <a:pt x="905" y="1911"/>
                    </a:lnTo>
                    <a:lnTo>
                      <a:pt x="901" y="1911"/>
                    </a:lnTo>
                    <a:lnTo>
                      <a:pt x="899" y="1909"/>
                    </a:lnTo>
                    <a:lnTo>
                      <a:pt x="893" y="1902"/>
                    </a:lnTo>
                    <a:lnTo>
                      <a:pt x="887" y="1892"/>
                    </a:lnTo>
                    <a:lnTo>
                      <a:pt x="879" y="1872"/>
                    </a:lnTo>
                    <a:lnTo>
                      <a:pt x="872" y="1859"/>
                    </a:lnTo>
                    <a:lnTo>
                      <a:pt x="860" y="1852"/>
                    </a:lnTo>
                    <a:lnTo>
                      <a:pt x="839" y="1844"/>
                    </a:lnTo>
                    <a:lnTo>
                      <a:pt x="818" y="1837"/>
                    </a:lnTo>
                    <a:lnTo>
                      <a:pt x="803" y="1832"/>
                    </a:lnTo>
                    <a:lnTo>
                      <a:pt x="798" y="1832"/>
                    </a:lnTo>
                    <a:lnTo>
                      <a:pt x="794" y="1834"/>
                    </a:lnTo>
                    <a:lnTo>
                      <a:pt x="791" y="1837"/>
                    </a:lnTo>
                    <a:lnTo>
                      <a:pt x="786" y="1840"/>
                    </a:lnTo>
                    <a:lnTo>
                      <a:pt x="782" y="1845"/>
                    </a:lnTo>
                    <a:lnTo>
                      <a:pt x="776" y="1847"/>
                    </a:lnTo>
                    <a:lnTo>
                      <a:pt x="771" y="1850"/>
                    </a:lnTo>
                    <a:lnTo>
                      <a:pt x="762" y="1850"/>
                    </a:lnTo>
                    <a:lnTo>
                      <a:pt x="741" y="1847"/>
                    </a:lnTo>
                    <a:lnTo>
                      <a:pt x="713" y="1845"/>
                    </a:lnTo>
                    <a:lnTo>
                      <a:pt x="700" y="1844"/>
                    </a:lnTo>
                    <a:lnTo>
                      <a:pt x="688" y="1842"/>
                    </a:lnTo>
                    <a:lnTo>
                      <a:pt x="678" y="1840"/>
                    </a:lnTo>
                    <a:lnTo>
                      <a:pt x="669" y="1839"/>
                    </a:lnTo>
                    <a:lnTo>
                      <a:pt x="666" y="1837"/>
                    </a:lnTo>
                    <a:lnTo>
                      <a:pt x="664" y="1833"/>
                    </a:lnTo>
                    <a:lnTo>
                      <a:pt x="660" y="1828"/>
                    </a:lnTo>
                    <a:lnTo>
                      <a:pt x="658" y="1822"/>
                    </a:lnTo>
                    <a:lnTo>
                      <a:pt x="654" y="1808"/>
                    </a:lnTo>
                    <a:lnTo>
                      <a:pt x="652" y="1791"/>
                    </a:lnTo>
                    <a:lnTo>
                      <a:pt x="646" y="1760"/>
                    </a:lnTo>
                    <a:lnTo>
                      <a:pt x="641" y="1738"/>
                    </a:lnTo>
                    <a:lnTo>
                      <a:pt x="639" y="1731"/>
                    </a:lnTo>
                    <a:lnTo>
                      <a:pt x="639" y="1720"/>
                    </a:lnTo>
                    <a:lnTo>
                      <a:pt x="639" y="1708"/>
                    </a:lnTo>
                    <a:lnTo>
                      <a:pt x="639" y="1695"/>
                    </a:lnTo>
                    <a:lnTo>
                      <a:pt x="639" y="1683"/>
                    </a:lnTo>
                    <a:lnTo>
                      <a:pt x="639" y="1673"/>
                    </a:lnTo>
                    <a:lnTo>
                      <a:pt x="637" y="1668"/>
                    </a:lnTo>
                    <a:lnTo>
                      <a:pt x="637" y="1664"/>
                    </a:lnTo>
                    <a:lnTo>
                      <a:pt x="636" y="1662"/>
                    </a:lnTo>
                    <a:lnTo>
                      <a:pt x="634" y="1661"/>
                    </a:lnTo>
                    <a:lnTo>
                      <a:pt x="627" y="1658"/>
                    </a:lnTo>
                    <a:lnTo>
                      <a:pt x="615" y="1656"/>
                    </a:lnTo>
                    <a:lnTo>
                      <a:pt x="601" y="1655"/>
                    </a:lnTo>
                    <a:lnTo>
                      <a:pt x="584" y="1653"/>
                    </a:lnTo>
                    <a:lnTo>
                      <a:pt x="564" y="1653"/>
                    </a:lnTo>
                    <a:lnTo>
                      <a:pt x="539" y="1655"/>
                    </a:lnTo>
                    <a:lnTo>
                      <a:pt x="511" y="1656"/>
                    </a:lnTo>
                    <a:lnTo>
                      <a:pt x="480" y="1658"/>
                    </a:lnTo>
                    <a:lnTo>
                      <a:pt x="476" y="1658"/>
                    </a:lnTo>
                    <a:lnTo>
                      <a:pt x="470" y="1658"/>
                    </a:lnTo>
                    <a:lnTo>
                      <a:pt x="465" y="1656"/>
                    </a:lnTo>
                    <a:lnTo>
                      <a:pt x="460" y="1655"/>
                    </a:lnTo>
                    <a:lnTo>
                      <a:pt x="451" y="1649"/>
                    </a:lnTo>
                    <a:lnTo>
                      <a:pt x="444" y="1642"/>
                    </a:lnTo>
                    <a:lnTo>
                      <a:pt x="436" y="1633"/>
                    </a:lnTo>
                    <a:lnTo>
                      <a:pt x="432" y="1626"/>
                    </a:lnTo>
                    <a:lnTo>
                      <a:pt x="429" y="1619"/>
                    </a:lnTo>
                    <a:lnTo>
                      <a:pt x="428" y="1615"/>
                    </a:lnTo>
                    <a:lnTo>
                      <a:pt x="428" y="1611"/>
                    </a:lnTo>
                    <a:lnTo>
                      <a:pt x="432" y="1607"/>
                    </a:lnTo>
                    <a:lnTo>
                      <a:pt x="435" y="1604"/>
                    </a:lnTo>
                    <a:lnTo>
                      <a:pt x="440" y="1602"/>
                    </a:lnTo>
                    <a:lnTo>
                      <a:pt x="452" y="1601"/>
                    </a:lnTo>
                    <a:lnTo>
                      <a:pt x="464" y="1599"/>
                    </a:lnTo>
                    <a:lnTo>
                      <a:pt x="467" y="1598"/>
                    </a:lnTo>
                    <a:lnTo>
                      <a:pt x="471" y="1596"/>
                    </a:lnTo>
                    <a:lnTo>
                      <a:pt x="473" y="1594"/>
                    </a:lnTo>
                    <a:lnTo>
                      <a:pt x="475" y="1592"/>
                    </a:lnTo>
                    <a:lnTo>
                      <a:pt x="477" y="1587"/>
                    </a:lnTo>
                    <a:lnTo>
                      <a:pt x="477" y="1582"/>
                    </a:lnTo>
                    <a:lnTo>
                      <a:pt x="475" y="1577"/>
                    </a:lnTo>
                    <a:lnTo>
                      <a:pt x="471" y="1573"/>
                    </a:lnTo>
                    <a:lnTo>
                      <a:pt x="467" y="1569"/>
                    </a:lnTo>
                    <a:lnTo>
                      <a:pt x="463" y="1566"/>
                    </a:lnTo>
                    <a:lnTo>
                      <a:pt x="453" y="1561"/>
                    </a:lnTo>
                    <a:lnTo>
                      <a:pt x="444" y="1555"/>
                    </a:lnTo>
                    <a:lnTo>
                      <a:pt x="428" y="1550"/>
                    </a:lnTo>
                    <a:lnTo>
                      <a:pt x="407" y="1543"/>
                    </a:lnTo>
                    <a:lnTo>
                      <a:pt x="382" y="1537"/>
                    </a:lnTo>
                    <a:lnTo>
                      <a:pt x="363" y="1533"/>
                    </a:lnTo>
                    <a:lnTo>
                      <a:pt x="341" y="1532"/>
                    </a:lnTo>
                    <a:lnTo>
                      <a:pt x="314" y="1531"/>
                    </a:lnTo>
                    <a:lnTo>
                      <a:pt x="301" y="1530"/>
                    </a:lnTo>
                    <a:lnTo>
                      <a:pt x="288" y="1529"/>
                    </a:lnTo>
                    <a:lnTo>
                      <a:pt x="277" y="1526"/>
                    </a:lnTo>
                    <a:lnTo>
                      <a:pt x="269" y="1524"/>
                    </a:lnTo>
                    <a:lnTo>
                      <a:pt x="263" y="1520"/>
                    </a:lnTo>
                    <a:lnTo>
                      <a:pt x="259" y="1517"/>
                    </a:lnTo>
                    <a:lnTo>
                      <a:pt x="258" y="1512"/>
                    </a:lnTo>
                    <a:lnTo>
                      <a:pt x="258" y="1507"/>
                    </a:lnTo>
                    <a:lnTo>
                      <a:pt x="261" y="1494"/>
                    </a:lnTo>
                    <a:lnTo>
                      <a:pt x="263" y="1478"/>
                    </a:lnTo>
                    <a:lnTo>
                      <a:pt x="264" y="1459"/>
                    </a:lnTo>
                    <a:lnTo>
                      <a:pt x="265" y="1444"/>
                    </a:lnTo>
                    <a:lnTo>
                      <a:pt x="265" y="1437"/>
                    </a:lnTo>
                    <a:lnTo>
                      <a:pt x="264" y="1431"/>
                    </a:lnTo>
                    <a:lnTo>
                      <a:pt x="263" y="1426"/>
                    </a:lnTo>
                    <a:lnTo>
                      <a:pt x="261" y="1422"/>
                    </a:lnTo>
                    <a:lnTo>
                      <a:pt x="257" y="1417"/>
                    </a:lnTo>
                    <a:lnTo>
                      <a:pt x="253" y="1413"/>
                    </a:lnTo>
                    <a:lnTo>
                      <a:pt x="247" y="1411"/>
                    </a:lnTo>
                    <a:lnTo>
                      <a:pt x="242" y="1407"/>
                    </a:lnTo>
                    <a:lnTo>
                      <a:pt x="236" y="1406"/>
                    </a:lnTo>
                    <a:lnTo>
                      <a:pt x="228" y="1405"/>
                    </a:lnTo>
                    <a:lnTo>
                      <a:pt x="223" y="1405"/>
                    </a:lnTo>
                    <a:lnTo>
                      <a:pt x="217" y="1405"/>
                    </a:lnTo>
                    <a:lnTo>
                      <a:pt x="212" y="1405"/>
                    </a:lnTo>
                    <a:lnTo>
                      <a:pt x="207" y="1405"/>
                    </a:lnTo>
                    <a:lnTo>
                      <a:pt x="202" y="1403"/>
                    </a:lnTo>
                    <a:lnTo>
                      <a:pt x="198" y="1402"/>
                    </a:lnTo>
                    <a:lnTo>
                      <a:pt x="183" y="1400"/>
                    </a:lnTo>
                    <a:lnTo>
                      <a:pt x="152" y="1398"/>
                    </a:lnTo>
                    <a:lnTo>
                      <a:pt x="114" y="1397"/>
                    </a:lnTo>
                    <a:lnTo>
                      <a:pt x="80" y="1397"/>
                    </a:lnTo>
                    <a:lnTo>
                      <a:pt x="66" y="1397"/>
                    </a:lnTo>
                    <a:lnTo>
                      <a:pt x="51" y="1399"/>
                    </a:lnTo>
                    <a:lnTo>
                      <a:pt x="38" y="1402"/>
                    </a:lnTo>
                    <a:lnTo>
                      <a:pt x="28" y="1405"/>
                    </a:lnTo>
                    <a:lnTo>
                      <a:pt x="11" y="1410"/>
                    </a:lnTo>
                    <a:lnTo>
                      <a:pt x="4" y="1411"/>
                    </a:lnTo>
                    <a:lnTo>
                      <a:pt x="3" y="1402"/>
                    </a:lnTo>
                    <a:lnTo>
                      <a:pt x="1" y="1390"/>
                    </a:lnTo>
                    <a:lnTo>
                      <a:pt x="0" y="1377"/>
                    </a:lnTo>
                    <a:lnTo>
                      <a:pt x="0" y="1363"/>
                    </a:lnTo>
                    <a:lnTo>
                      <a:pt x="1" y="1350"/>
                    </a:lnTo>
                    <a:lnTo>
                      <a:pt x="3" y="1340"/>
                    </a:lnTo>
                    <a:lnTo>
                      <a:pt x="4" y="1335"/>
                    </a:lnTo>
                    <a:lnTo>
                      <a:pt x="5" y="1331"/>
                    </a:lnTo>
                    <a:lnTo>
                      <a:pt x="6" y="1329"/>
                    </a:lnTo>
                    <a:lnTo>
                      <a:pt x="9" y="1329"/>
                    </a:lnTo>
                    <a:lnTo>
                      <a:pt x="23" y="1323"/>
                    </a:lnTo>
                    <a:lnTo>
                      <a:pt x="41" y="1314"/>
                    </a:lnTo>
                    <a:lnTo>
                      <a:pt x="60" y="1302"/>
                    </a:lnTo>
                    <a:lnTo>
                      <a:pt x="75" y="1289"/>
                    </a:lnTo>
                    <a:lnTo>
                      <a:pt x="82" y="1280"/>
                    </a:lnTo>
                    <a:lnTo>
                      <a:pt x="91" y="1268"/>
                    </a:lnTo>
                    <a:lnTo>
                      <a:pt x="99" y="1255"/>
                    </a:lnTo>
                    <a:lnTo>
                      <a:pt x="107" y="1240"/>
                    </a:lnTo>
                    <a:lnTo>
                      <a:pt x="124" y="1209"/>
                    </a:lnTo>
                    <a:lnTo>
                      <a:pt x="140" y="1184"/>
                    </a:lnTo>
                    <a:lnTo>
                      <a:pt x="148" y="1173"/>
                    </a:lnTo>
                    <a:lnTo>
                      <a:pt x="152" y="1161"/>
                    </a:lnTo>
                    <a:lnTo>
                      <a:pt x="157" y="1150"/>
                    </a:lnTo>
                    <a:lnTo>
                      <a:pt x="161" y="1136"/>
                    </a:lnTo>
                    <a:lnTo>
                      <a:pt x="167" y="1113"/>
                    </a:lnTo>
                    <a:lnTo>
                      <a:pt x="171" y="1095"/>
                    </a:lnTo>
                    <a:lnTo>
                      <a:pt x="174" y="1087"/>
                    </a:lnTo>
                    <a:lnTo>
                      <a:pt x="175" y="1077"/>
                    </a:lnTo>
                    <a:lnTo>
                      <a:pt x="175" y="1066"/>
                    </a:lnTo>
                    <a:lnTo>
                      <a:pt x="176" y="1056"/>
                    </a:lnTo>
                    <a:lnTo>
                      <a:pt x="176" y="1044"/>
                    </a:lnTo>
                    <a:lnTo>
                      <a:pt x="177" y="1033"/>
                    </a:lnTo>
                    <a:lnTo>
                      <a:pt x="181" y="1024"/>
                    </a:lnTo>
                    <a:lnTo>
                      <a:pt x="184" y="1015"/>
                    </a:lnTo>
                    <a:lnTo>
                      <a:pt x="188" y="1008"/>
                    </a:lnTo>
                    <a:lnTo>
                      <a:pt x="192" y="1000"/>
                    </a:lnTo>
                    <a:lnTo>
                      <a:pt x="194" y="991"/>
                    </a:lnTo>
                    <a:lnTo>
                      <a:pt x="196" y="982"/>
                    </a:lnTo>
                    <a:lnTo>
                      <a:pt x="199" y="964"/>
                    </a:lnTo>
                    <a:lnTo>
                      <a:pt x="202" y="951"/>
                    </a:lnTo>
                    <a:lnTo>
                      <a:pt x="206" y="946"/>
                    </a:lnTo>
                    <a:lnTo>
                      <a:pt x="213" y="940"/>
                    </a:lnTo>
                    <a:lnTo>
                      <a:pt x="223" y="936"/>
                    </a:lnTo>
                    <a:lnTo>
                      <a:pt x="233" y="930"/>
                    </a:lnTo>
                    <a:lnTo>
                      <a:pt x="243" y="924"/>
                    </a:lnTo>
                    <a:lnTo>
                      <a:pt x="252" y="918"/>
                    </a:lnTo>
                    <a:lnTo>
                      <a:pt x="256" y="915"/>
                    </a:lnTo>
                    <a:lnTo>
                      <a:pt x="258" y="912"/>
                    </a:lnTo>
                    <a:lnTo>
                      <a:pt x="261" y="908"/>
                    </a:lnTo>
                    <a:lnTo>
                      <a:pt x="262" y="906"/>
                    </a:lnTo>
                    <a:lnTo>
                      <a:pt x="264" y="888"/>
                    </a:lnTo>
                    <a:lnTo>
                      <a:pt x="268" y="867"/>
                    </a:lnTo>
                    <a:lnTo>
                      <a:pt x="270" y="844"/>
                    </a:lnTo>
                    <a:lnTo>
                      <a:pt x="272" y="829"/>
                    </a:lnTo>
                    <a:lnTo>
                      <a:pt x="272" y="816"/>
                    </a:lnTo>
                    <a:lnTo>
                      <a:pt x="272" y="800"/>
                    </a:lnTo>
                    <a:lnTo>
                      <a:pt x="274" y="793"/>
                    </a:lnTo>
                    <a:lnTo>
                      <a:pt x="276" y="788"/>
                    </a:lnTo>
                    <a:lnTo>
                      <a:pt x="277" y="786"/>
                    </a:lnTo>
                    <a:lnTo>
                      <a:pt x="281" y="785"/>
                    </a:lnTo>
                    <a:lnTo>
                      <a:pt x="283" y="785"/>
                    </a:lnTo>
                    <a:lnTo>
                      <a:pt x="287" y="785"/>
                    </a:lnTo>
                    <a:lnTo>
                      <a:pt x="303" y="785"/>
                    </a:lnTo>
                    <a:lnTo>
                      <a:pt x="319" y="785"/>
                    </a:lnTo>
                    <a:lnTo>
                      <a:pt x="335" y="785"/>
                    </a:lnTo>
                    <a:lnTo>
                      <a:pt x="354" y="785"/>
                    </a:lnTo>
                    <a:lnTo>
                      <a:pt x="373" y="786"/>
                    </a:lnTo>
                    <a:lnTo>
                      <a:pt x="390" y="786"/>
                    </a:lnTo>
                    <a:lnTo>
                      <a:pt x="408" y="787"/>
                    </a:lnTo>
                    <a:lnTo>
                      <a:pt x="425" y="786"/>
                    </a:lnTo>
                    <a:lnTo>
                      <a:pt x="442" y="785"/>
                    </a:lnTo>
                    <a:lnTo>
                      <a:pt x="461" y="786"/>
                    </a:lnTo>
                    <a:lnTo>
                      <a:pt x="482" y="789"/>
                    </a:lnTo>
                    <a:lnTo>
                      <a:pt x="501" y="793"/>
                    </a:lnTo>
                    <a:lnTo>
                      <a:pt x="517" y="799"/>
                    </a:lnTo>
                    <a:lnTo>
                      <a:pt x="533" y="802"/>
                    </a:lnTo>
                    <a:lnTo>
                      <a:pt x="540" y="802"/>
                    </a:lnTo>
                    <a:lnTo>
                      <a:pt x="547" y="801"/>
                    </a:lnTo>
                    <a:lnTo>
                      <a:pt x="553" y="799"/>
                    </a:lnTo>
                    <a:lnTo>
                      <a:pt x="559" y="793"/>
                    </a:lnTo>
                    <a:lnTo>
                      <a:pt x="561" y="789"/>
                    </a:lnTo>
                    <a:lnTo>
                      <a:pt x="564" y="785"/>
                    </a:lnTo>
                    <a:lnTo>
                      <a:pt x="566" y="780"/>
                    </a:lnTo>
                    <a:lnTo>
                      <a:pt x="567" y="774"/>
                    </a:lnTo>
                    <a:lnTo>
                      <a:pt x="570" y="762"/>
                    </a:lnTo>
                    <a:lnTo>
                      <a:pt x="571" y="749"/>
                    </a:lnTo>
                    <a:lnTo>
                      <a:pt x="573" y="736"/>
                    </a:lnTo>
                    <a:lnTo>
                      <a:pt x="576" y="723"/>
                    </a:lnTo>
                    <a:lnTo>
                      <a:pt x="578" y="717"/>
                    </a:lnTo>
                    <a:lnTo>
                      <a:pt x="580" y="711"/>
                    </a:lnTo>
                    <a:lnTo>
                      <a:pt x="583" y="705"/>
                    </a:lnTo>
                    <a:lnTo>
                      <a:pt x="586" y="700"/>
                    </a:lnTo>
                    <a:lnTo>
                      <a:pt x="599" y="687"/>
                    </a:lnTo>
                    <a:lnTo>
                      <a:pt x="609" y="678"/>
                    </a:lnTo>
                    <a:lnTo>
                      <a:pt x="620" y="671"/>
                    </a:lnTo>
                    <a:lnTo>
                      <a:pt x="633" y="661"/>
                    </a:lnTo>
                    <a:lnTo>
                      <a:pt x="645" y="650"/>
                    </a:lnTo>
                    <a:lnTo>
                      <a:pt x="654" y="641"/>
                    </a:lnTo>
                    <a:lnTo>
                      <a:pt x="656" y="637"/>
                    </a:lnTo>
                    <a:lnTo>
                      <a:pt x="659" y="632"/>
                    </a:lnTo>
                    <a:lnTo>
                      <a:pt x="661" y="629"/>
                    </a:lnTo>
                    <a:lnTo>
                      <a:pt x="662" y="624"/>
                    </a:lnTo>
                    <a:lnTo>
                      <a:pt x="665" y="619"/>
                    </a:lnTo>
                    <a:lnTo>
                      <a:pt x="668" y="613"/>
                    </a:lnTo>
                    <a:lnTo>
                      <a:pt x="673" y="608"/>
                    </a:lnTo>
                    <a:lnTo>
                      <a:pt x="680" y="600"/>
                    </a:lnTo>
                    <a:lnTo>
                      <a:pt x="694" y="589"/>
                    </a:lnTo>
                    <a:lnTo>
                      <a:pt x="710" y="577"/>
                    </a:lnTo>
                    <a:lnTo>
                      <a:pt x="729" y="561"/>
                    </a:lnTo>
                    <a:lnTo>
                      <a:pt x="754" y="542"/>
                    </a:lnTo>
                    <a:lnTo>
                      <a:pt x="780" y="522"/>
                    </a:lnTo>
                    <a:lnTo>
                      <a:pt x="804" y="504"/>
                    </a:lnTo>
                    <a:lnTo>
                      <a:pt x="826" y="489"/>
                    </a:lnTo>
                    <a:lnTo>
                      <a:pt x="850" y="472"/>
                    </a:lnTo>
                    <a:lnTo>
                      <a:pt x="873" y="458"/>
                    </a:lnTo>
                    <a:lnTo>
                      <a:pt x="889" y="448"/>
                    </a:lnTo>
                    <a:lnTo>
                      <a:pt x="893" y="447"/>
                    </a:lnTo>
                    <a:lnTo>
                      <a:pt x="897" y="447"/>
                    </a:lnTo>
                    <a:lnTo>
                      <a:pt x="901" y="448"/>
                    </a:lnTo>
                    <a:lnTo>
                      <a:pt x="907" y="451"/>
                    </a:lnTo>
                    <a:lnTo>
                      <a:pt x="920" y="458"/>
                    </a:lnTo>
                    <a:lnTo>
                      <a:pt x="936" y="465"/>
                    </a:lnTo>
                    <a:lnTo>
                      <a:pt x="951" y="472"/>
                    </a:lnTo>
                    <a:lnTo>
                      <a:pt x="968" y="478"/>
                    </a:lnTo>
                    <a:lnTo>
                      <a:pt x="976" y="480"/>
                    </a:lnTo>
                    <a:lnTo>
                      <a:pt x="983" y="480"/>
                    </a:lnTo>
                    <a:lnTo>
                      <a:pt x="990" y="480"/>
                    </a:lnTo>
                    <a:lnTo>
                      <a:pt x="998" y="478"/>
                    </a:lnTo>
                    <a:lnTo>
                      <a:pt x="1005" y="476"/>
                    </a:lnTo>
                    <a:lnTo>
                      <a:pt x="1011" y="471"/>
                    </a:lnTo>
                    <a:lnTo>
                      <a:pt x="1018" y="464"/>
                    </a:lnTo>
                    <a:lnTo>
                      <a:pt x="1024" y="457"/>
                    </a:lnTo>
                    <a:lnTo>
                      <a:pt x="1036" y="441"/>
                    </a:lnTo>
                    <a:lnTo>
                      <a:pt x="1047" y="423"/>
                    </a:lnTo>
                    <a:lnTo>
                      <a:pt x="1059" y="405"/>
                    </a:lnTo>
                    <a:lnTo>
                      <a:pt x="1070" y="390"/>
                    </a:lnTo>
                    <a:lnTo>
                      <a:pt x="1075" y="384"/>
                    </a:lnTo>
                    <a:lnTo>
                      <a:pt x="1081" y="379"/>
                    </a:lnTo>
                    <a:lnTo>
                      <a:pt x="1086" y="376"/>
                    </a:lnTo>
                    <a:lnTo>
                      <a:pt x="1090" y="373"/>
                    </a:lnTo>
                    <a:lnTo>
                      <a:pt x="1109" y="370"/>
                    </a:lnTo>
                    <a:lnTo>
                      <a:pt x="1128" y="367"/>
                    </a:lnTo>
                    <a:lnTo>
                      <a:pt x="1149" y="365"/>
                    </a:lnTo>
                    <a:lnTo>
                      <a:pt x="1169" y="363"/>
                    </a:lnTo>
                    <a:lnTo>
                      <a:pt x="1184" y="360"/>
                    </a:lnTo>
                    <a:lnTo>
                      <a:pt x="1195" y="360"/>
                    </a:lnTo>
                    <a:lnTo>
                      <a:pt x="1206" y="360"/>
                    </a:lnTo>
                    <a:lnTo>
                      <a:pt x="1217" y="363"/>
                    </a:lnTo>
                    <a:lnTo>
                      <a:pt x="1235" y="370"/>
                    </a:lnTo>
                    <a:lnTo>
                      <a:pt x="1246" y="375"/>
                    </a:lnTo>
                    <a:lnTo>
                      <a:pt x="1258" y="376"/>
                    </a:lnTo>
                    <a:lnTo>
                      <a:pt x="1279" y="376"/>
                    </a:lnTo>
                    <a:lnTo>
                      <a:pt x="1302" y="373"/>
                    </a:lnTo>
                    <a:lnTo>
                      <a:pt x="1323" y="370"/>
                    </a:lnTo>
                    <a:lnTo>
                      <a:pt x="1333" y="367"/>
                    </a:lnTo>
                    <a:lnTo>
                      <a:pt x="1341" y="365"/>
                    </a:lnTo>
                    <a:lnTo>
                      <a:pt x="1351" y="361"/>
                    </a:lnTo>
                    <a:lnTo>
                      <a:pt x="1359" y="357"/>
                    </a:lnTo>
                    <a:lnTo>
                      <a:pt x="1366" y="352"/>
                    </a:lnTo>
                    <a:lnTo>
                      <a:pt x="1373" y="346"/>
                    </a:lnTo>
                    <a:lnTo>
                      <a:pt x="1378" y="340"/>
                    </a:lnTo>
                    <a:lnTo>
                      <a:pt x="1380" y="334"/>
                    </a:lnTo>
                    <a:lnTo>
                      <a:pt x="1384" y="310"/>
                    </a:lnTo>
                    <a:lnTo>
                      <a:pt x="1389" y="276"/>
                    </a:lnTo>
                    <a:lnTo>
                      <a:pt x="1393" y="239"/>
                    </a:lnTo>
                    <a:lnTo>
                      <a:pt x="1397" y="211"/>
                    </a:lnTo>
                    <a:lnTo>
                      <a:pt x="1399" y="183"/>
                    </a:lnTo>
                    <a:lnTo>
                      <a:pt x="1403" y="149"/>
                    </a:lnTo>
                    <a:lnTo>
                      <a:pt x="1406" y="118"/>
                    </a:lnTo>
                    <a:lnTo>
                      <a:pt x="1409" y="95"/>
                    </a:lnTo>
                    <a:lnTo>
                      <a:pt x="1409" y="87"/>
                    </a:lnTo>
                    <a:lnTo>
                      <a:pt x="1409" y="77"/>
                    </a:lnTo>
                    <a:lnTo>
                      <a:pt x="1410" y="68"/>
                    </a:lnTo>
                    <a:lnTo>
                      <a:pt x="1414" y="61"/>
                    </a:lnTo>
                    <a:lnTo>
                      <a:pt x="1417" y="56"/>
                    </a:lnTo>
                    <a:lnTo>
                      <a:pt x="1423" y="54"/>
                    </a:lnTo>
                    <a:lnTo>
                      <a:pt x="1430" y="51"/>
                    </a:lnTo>
                    <a:lnTo>
                      <a:pt x="1437" y="49"/>
                    </a:lnTo>
                    <a:lnTo>
                      <a:pt x="1453" y="42"/>
                    </a:lnTo>
                    <a:lnTo>
                      <a:pt x="1470" y="35"/>
                    </a:lnTo>
                    <a:lnTo>
                      <a:pt x="1486" y="30"/>
                    </a:lnTo>
                    <a:lnTo>
                      <a:pt x="1499" y="25"/>
                    </a:lnTo>
                    <a:lnTo>
                      <a:pt x="1522" y="20"/>
                    </a:lnTo>
                    <a:lnTo>
                      <a:pt x="1540" y="17"/>
                    </a:lnTo>
                    <a:lnTo>
                      <a:pt x="1557" y="16"/>
                    </a:lnTo>
                    <a:lnTo>
                      <a:pt x="1584" y="14"/>
                    </a:lnTo>
                    <a:lnTo>
                      <a:pt x="1603" y="14"/>
                    </a:lnTo>
                    <a:lnTo>
                      <a:pt x="1628" y="16"/>
                    </a:lnTo>
                    <a:lnTo>
                      <a:pt x="1655" y="17"/>
                    </a:lnTo>
                    <a:lnTo>
                      <a:pt x="1685" y="18"/>
                    </a:lnTo>
                    <a:lnTo>
                      <a:pt x="1702" y="18"/>
                    </a:lnTo>
                    <a:lnTo>
                      <a:pt x="1718" y="16"/>
                    </a:lnTo>
                    <a:lnTo>
                      <a:pt x="1726" y="14"/>
                    </a:lnTo>
                    <a:lnTo>
                      <a:pt x="1733" y="12"/>
                    </a:lnTo>
                    <a:lnTo>
                      <a:pt x="1741" y="10"/>
                    </a:lnTo>
                    <a:lnTo>
                      <a:pt x="1746" y="6"/>
                    </a:lnTo>
                    <a:lnTo>
                      <a:pt x="1751" y="4"/>
                    </a:lnTo>
                    <a:lnTo>
                      <a:pt x="1756" y="1"/>
                    </a:lnTo>
                    <a:lnTo>
                      <a:pt x="1760" y="0"/>
                    </a:lnTo>
                    <a:lnTo>
                      <a:pt x="1763" y="0"/>
                    </a:lnTo>
                    <a:lnTo>
                      <a:pt x="1766" y="1"/>
                    </a:lnTo>
                    <a:lnTo>
                      <a:pt x="1767" y="3"/>
                    </a:lnTo>
                    <a:lnTo>
                      <a:pt x="1769" y="5"/>
                    </a:lnTo>
                    <a:lnTo>
                      <a:pt x="1770" y="8"/>
                    </a:lnTo>
                    <a:lnTo>
                      <a:pt x="1774" y="25"/>
                    </a:lnTo>
                    <a:lnTo>
                      <a:pt x="1777" y="47"/>
                    </a:lnTo>
                    <a:lnTo>
                      <a:pt x="1783" y="70"/>
                    </a:lnTo>
                    <a:lnTo>
                      <a:pt x="1794" y="111"/>
                    </a:lnTo>
                    <a:lnTo>
                      <a:pt x="1805" y="153"/>
                    </a:lnTo>
                    <a:lnTo>
                      <a:pt x="1812" y="181"/>
                    </a:lnTo>
                    <a:lnTo>
                      <a:pt x="1821" y="212"/>
                    </a:lnTo>
                    <a:lnTo>
                      <a:pt x="1836" y="259"/>
                    </a:lnTo>
                    <a:lnTo>
                      <a:pt x="1850" y="306"/>
                    </a:lnTo>
                    <a:lnTo>
                      <a:pt x="1859" y="335"/>
                    </a:lnTo>
                    <a:lnTo>
                      <a:pt x="1868" y="359"/>
                    </a:lnTo>
                    <a:lnTo>
                      <a:pt x="1880" y="394"/>
                    </a:lnTo>
                    <a:lnTo>
                      <a:pt x="1890" y="428"/>
                    </a:lnTo>
                    <a:lnTo>
                      <a:pt x="1897" y="452"/>
                    </a:lnTo>
                    <a:lnTo>
                      <a:pt x="1905" y="471"/>
                    </a:lnTo>
                    <a:lnTo>
                      <a:pt x="1914" y="496"/>
                    </a:lnTo>
                    <a:lnTo>
                      <a:pt x="1918" y="509"/>
                    </a:lnTo>
                    <a:lnTo>
                      <a:pt x="1921" y="520"/>
                    </a:lnTo>
                    <a:lnTo>
                      <a:pt x="1924" y="530"/>
                    </a:lnTo>
                    <a:lnTo>
                      <a:pt x="1925" y="537"/>
                    </a:lnTo>
                    <a:lnTo>
                      <a:pt x="1924" y="543"/>
                    </a:lnTo>
                    <a:lnTo>
                      <a:pt x="1922" y="547"/>
                    </a:lnTo>
                    <a:lnTo>
                      <a:pt x="1920" y="550"/>
                    </a:lnTo>
                    <a:lnTo>
                      <a:pt x="1916" y="553"/>
                    </a:lnTo>
                    <a:lnTo>
                      <a:pt x="1909" y="558"/>
                    </a:lnTo>
                    <a:lnTo>
                      <a:pt x="1900" y="564"/>
                    </a:lnTo>
                    <a:lnTo>
                      <a:pt x="1889" y="572"/>
                    </a:lnTo>
                    <a:lnTo>
                      <a:pt x="1878" y="583"/>
                    </a:lnTo>
                    <a:lnTo>
                      <a:pt x="1865" y="593"/>
                    </a:lnTo>
                    <a:lnTo>
                      <a:pt x="1852" y="606"/>
                    </a:lnTo>
                    <a:lnTo>
                      <a:pt x="1842" y="617"/>
                    </a:lnTo>
                    <a:lnTo>
                      <a:pt x="1836" y="624"/>
                    </a:lnTo>
                    <a:lnTo>
                      <a:pt x="1834" y="627"/>
                    </a:lnTo>
                    <a:lnTo>
                      <a:pt x="1836" y="629"/>
                    </a:lnTo>
                    <a:lnTo>
                      <a:pt x="1837" y="632"/>
                    </a:lnTo>
                    <a:lnTo>
                      <a:pt x="1839" y="635"/>
                    </a:lnTo>
                    <a:lnTo>
                      <a:pt x="1846" y="643"/>
                    </a:lnTo>
                    <a:lnTo>
                      <a:pt x="1855" y="653"/>
                    </a:lnTo>
                    <a:lnTo>
                      <a:pt x="1864" y="666"/>
                    </a:lnTo>
                    <a:lnTo>
                      <a:pt x="1872" y="680"/>
                    </a:lnTo>
                    <a:lnTo>
                      <a:pt x="1883" y="699"/>
                    </a:lnTo>
                    <a:lnTo>
                      <a:pt x="1896" y="723"/>
                    </a:lnTo>
                    <a:lnTo>
                      <a:pt x="1909" y="748"/>
                    </a:lnTo>
                    <a:lnTo>
                      <a:pt x="1919" y="766"/>
                    </a:lnTo>
                    <a:lnTo>
                      <a:pt x="1925" y="779"/>
                    </a:lnTo>
                    <a:lnTo>
                      <a:pt x="1932" y="789"/>
                    </a:lnTo>
                    <a:lnTo>
                      <a:pt x="1934" y="794"/>
                    </a:lnTo>
                    <a:lnTo>
                      <a:pt x="1938" y="797"/>
                    </a:lnTo>
                    <a:lnTo>
                      <a:pt x="1941" y="799"/>
                    </a:lnTo>
                    <a:lnTo>
                      <a:pt x="1945" y="798"/>
                    </a:lnTo>
                    <a:lnTo>
                      <a:pt x="1947" y="798"/>
                    </a:lnTo>
                    <a:lnTo>
                      <a:pt x="1951" y="797"/>
                    </a:lnTo>
                    <a:lnTo>
                      <a:pt x="1953" y="797"/>
                    </a:lnTo>
                    <a:lnTo>
                      <a:pt x="1956" y="798"/>
                    </a:lnTo>
                    <a:lnTo>
                      <a:pt x="1960" y="801"/>
                    </a:lnTo>
                    <a:lnTo>
                      <a:pt x="1966" y="808"/>
                    </a:lnTo>
                    <a:lnTo>
                      <a:pt x="1975" y="818"/>
                    </a:lnTo>
                    <a:lnTo>
                      <a:pt x="1987" y="831"/>
                    </a:lnTo>
                    <a:lnTo>
                      <a:pt x="1998" y="844"/>
                    </a:lnTo>
                    <a:lnTo>
                      <a:pt x="2009" y="855"/>
                    </a:lnTo>
                    <a:lnTo>
                      <a:pt x="2021" y="864"/>
                    </a:lnTo>
                    <a:lnTo>
                      <a:pt x="2033" y="875"/>
                    </a:lnTo>
                    <a:lnTo>
                      <a:pt x="2038" y="881"/>
                    </a:lnTo>
                    <a:lnTo>
                      <a:pt x="2042" y="887"/>
                    </a:lnTo>
                    <a:lnTo>
                      <a:pt x="2047" y="894"/>
                    </a:lnTo>
                    <a:lnTo>
                      <a:pt x="2050" y="901"/>
                    </a:lnTo>
                    <a:lnTo>
                      <a:pt x="2051" y="909"/>
                    </a:lnTo>
                    <a:lnTo>
                      <a:pt x="2050" y="919"/>
                    </a:lnTo>
                    <a:lnTo>
                      <a:pt x="2048" y="930"/>
                    </a:lnTo>
                    <a:lnTo>
                      <a:pt x="2047" y="939"/>
                    </a:lnTo>
                    <a:lnTo>
                      <a:pt x="2042" y="959"/>
                    </a:lnTo>
                    <a:lnTo>
                      <a:pt x="2039" y="976"/>
                    </a:lnTo>
                    <a:lnTo>
                      <a:pt x="2039" y="989"/>
                    </a:lnTo>
                    <a:lnTo>
                      <a:pt x="2040" y="1003"/>
                    </a:lnTo>
                    <a:lnTo>
                      <a:pt x="2040" y="1010"/>
                    </a:lnTo>
                    <a:lnTo>
                      <a:pt x="2041" y="1016"/>
                    </a:lnTo>
                    <a:lnTo>
                      <a:pt x="2040" y="1021"/>
                    </a:lnTo>
                    <a:lnTo>
                      <a:pt x="2039" y="1026"/>
                    </a:lnTo>
                    <a:lnTo>
                      <a:pt x="2037" y="1034"/>
                    </a:lnTo>
                    <a:lnTo>
                      <a:pt x="2035" y="1041"/>
                    </a:lnTo>
                    <a:lnTo>
                      <a:pt x="2037" y="1044"/>
                    </a:lnTo>
                    <a:lnTo>
                      <a:pt x="2039" y="1045"/>
                    </a:lnTo>
                    <a:lnTo>
                      <a:pt x="2042" y="1045"/>
                    </a:lnTo>
                    <a:lnTo>
                      <a:pt x="2047" y="1044"/>
                    </a:lnTo>
                    <a:lnTo>
                      <a:pt x="2059" y="1040"/>
                    </a:lnTo>
                    <a:lnTo>
                      <a:pt x="2071" y="1037"/>
                    </a:lnTo>
                    <a:lnTo>
                      <a:pt x="2082" y="1033"/>
                    </a:lnTo>
                    <a:lnTo>
                      <a:pt x="2091" y="1027"/>
                    </a:lnTo>
                    <a:lnTo>
                      <a:pt x="2104" y="1021"/>
                    </a:lnTo>
                    <a:lnTo>
                      <a:pt x="2115" y="1015"/>
                    </a:lnTo>
                    <a:lnTo>
                      <a:pt x="2117" y="1014"/>
                    </a:lnTo>
                    <a:lnTo>
                      <a:pt x="2117" y="1013"/>
                    </a:lnTo>
                    <a:lnTo>
                      <a:pt x="2117" y="1010"/>
                    </a:lnTo>
                    <a:lnTo>
                      <a:pt x="2117" y="1007"/>
                    </a:lnTo>
                    <a:lnTo>
                      <a:pt x="2115" y="1001"/>
                    </a:lnTo>
                    <a:lnTo>
                      <a:pt x="2111" y="994"/>
                    </a:lnTo>
                    <a:lnTo>
                      <a:pt x="2108" y="987"/>
                    </a:lnTo>
                    <a:lnTo>
                      <a:pt x="2104" y="981"/>
                    </a:lnTo>
                    <a:lnTo>
                      <a:pt x="2102" y="975"/>
                    </a:lnTo>
                    <a:lnTo>
                      <a:pt x="2102" y="972"/>
                    </a:lnTo>
                    <a:lnTo>
                      <a:pt x="2105" y="969"/>
                    </a:lnTo>
                    <a:lnTo>
                      <a:pt x="2109" y="966"/>
                    </a:lnTo>
                    <a:lnTo>
                      <a:pt x="2114" y="964"/>
                    </a:lnTo>
                    <a:lnTo>
                      <a:pt x="2119" y="963"/>
                    </a:lnTo>
                    <a:lnTo>
                      <a:pt x="2128" y="962"/>
                    </a:lnTo>
                    <a:lnTo>
                      <a:pt x="2134" y="962"/>
                    </a:lnTo>
                    <a:lnTo>
                      <a:pt x="2138" y="965"/>
                    </a:lnTo>
                    <a:lnTo>
                      <a:pt x="2141" y="972"/>
                    </a:lnTo>
                    <a:lnTo>
                      <a:pt x="2146" y="982"/>
                    </a:lnTo>
                    <a:lnTo>
                      <a:pt x="2151" y="993"/>
                    </a:lnTo>
                    <a:lnTo>
                      <a:pt x="2155" y="1003"/>
                    </a:lnTo>
                    <a:lnTo>
                      <a:pt x="2159" y="1012"/>
                    </a:lnTo>
                    <a:lnTo>
                      <a:pt x="2161" y="1014"/>
                    </a:lnTo>
                    <a:lnTo>
                      <a:pt x="2164" y="1016"/>
                    </a:lnTo>
                    <a:lnTo>
                      <a:pt x="2165" y="1016"/>
                    </a:lnTo>
                    <a:lnTo>
                      <a:pt x="2167" y="1015"/>
                    </a:lnTo>
                    <a:lnTo>
                      <a:pt x="2174" y="1007"/>
                    </a:lnTo>
                    <a:lnTo>
                      <a:pt x="2182" y="1000"/>
                    </a:lnTo>
                    <a:lnTo>
                      <a:pt x="2189" y="994"/>
                    </a:lnTo>
                    <a:lnTo>
                      <a:pt x="2197" y="989"/>
                    </a:lnTo>
                    <a:lnTo>
                      <a:pt x="2211" y="981"/>
                    </a:lnTo>
                    <a:lnTo>
                      <a:pt x="2227" y="975"/>
                    </a:lnTo>
                    <a:lnTo>
                      <a:pt x="2243" y="969"/>
                    </a:lnTo>
                    <a:lnTo>
                      <a:pt x="2261" y="962"/>
                    </a:lnTo>
                    <a:lnTo>
                      <a:pt x="2279" y="956"/>
                    </a:lnTo>
                    <a:lnTo>
                      <a:pt x="2296" y="949"/>
                    </a:lnTo>
                    <a:lnTo>
                      <a:pt x="2304" y="946"/>
                    </a:lnTo>
                    <a:lnTo>
                      <a:pt x="2311" y="945"/>
                    </a:lnTo>
                    <a:lnTo>
                      <a:pt x="2317" y="945"/>
                    </a:lnTo>
                    <a:lnTo>
                      <a:pt x="2323" y="945"/>
                    </a:lnTo>
                    <a:lnTo>
                      <a:pt x="2334" y="949"/>
                    </a:lnTo>
                    <a:lnTo>
                      <a:pt x="2346" y="953"/>
                    </a:lnTo>
                    <a:lnTo>
                      <a:pt x="2362" y="958"/>
                    </a:lnTo>
                    <a:lnTo>
                      <a:pt x="2381" y="963"/>
                    </a:lnTo>
                    <a:lnTo>
                      <a:pt x="2391" y="964"/>
                    </a:lnTo>
                    <a:lnTo>
                      <a:pt x="2400" y="965"/>
                    </a:lnTo>
                    <a:lnTo>
                      <a:pt x="2410" y="965"/>
                    </a:lnTo>
                    <a:lnTo>
                      <a:pt x="2418" y="965"/>
                    </a:lnTo>
                    <a:lnTo>
                      <a:pt x="2425" y="963"/>
                    </a:lnTo>
                    <a:lnTo>
                      <a:pt x="2431" y="961"/>
                    </a:lnTo>
                    <a:lnTo>
                      <a:pt x="2436" y="958"/>
                    </a:lnTo>
                    <a:lnTo>
                      <a:pt x="2441" y="955"/>
                    </a:lnTo>
                    <a:lnTo>
                      <a:pt x="2447" y="946"/>
                    </a:lnTo>
                    <a:lnTo>
                      <a:pt x="2453" y="936"/>
                    </a:lnTo>
                    <a:lnTo>
                      <a:pt x="2455" y="931"/>
                    </a:lnTo>
                    <a:lnTo>
                      <a:pt x="2460" y="928"/>
                    </a:lnTo>
                    <a:lnTo>
                      <a:pt x="2463" y="927"/>
                    </a:lnTo>
                    <a:lnTo>
                      <a:pt x="2468" y="927"/>
                    </a:lnTo>
                    <a:lnTo>
                      <a:pt x="2479" y="931"/>
                    </a:lnTo>
                    <a:lnTo>
                      <a:pt x="2488" y="934"/>
                    </a:lnTo>
                    <a:lnTo>
                      <a:pt x="2503" y="938"/>
                    </a:lnTo>
                    <a:lnTo>
                      <a:pt x="2523" y="943"/>
                    </a:lnTo>
                    <a:lnTo>
                      <a:pt x="2545" y="949"/>
                    </a:lnTo>
                    <a:lnTo>
                      <a:pt x="2564" y="953"/>
                    </a:lnTo>
                    <a:lnTo>
                      <a:pt x="2582" y="958"/>
                    </a:lnTo>
                    <a:lnTo>
                      <a:pt x="2600" y="964"/>
                    </a:lnTo>
                    <a:lnTo>
                      <a:pt x="2607" y="968"/>
                    </a:lnTo>
                    <a:lnTo>
                      <a:pt x="2613" y="971"/>
                    </a:lnTo>
                    <a:lnTo>
                      <a:pt x="2619" y="976"/>
                    </a:lnTo>
                    <a:lnTo>
                      <a:pt x="2623" y="980"/>
                    </a:lnTo>
                    <a:lnTo>
                      <a:pt x="2630" y="995"/>
                    </a:lnTo>
                    <a:lnTo>
                      <a:pt x="2638" y="1019"/>
                    </a:lnTo>
                    <a:lnTo>
                      <a:pt x="2642" y="1032"/>
                    </a:lnTo>
                    <a:lnTo>
                      <a:pt x="2644" y="1044"/>
                    </a:lnTo>
                    <a:lnTo>
                      <a:pt x="2645" y="1056"/>
                    </a:lnTo>
                    <a:lnTo>
                      <a:pt x="2645" y="1065"/>
                    </a:lnTo>
                    <a:lnTo>
                      <a:pt x="2644" y="1073"/>
                    </a:lnTo>
                    <a:lnTo>
                      <a:pt x="2642" y="1082"/>
                    </a:lnTo>
                    <a:lnTo>
                      <a:pt x="2638" y="1091"/>
                    </a:lnTo>
                    <a:lnTo>
                      <a:pt x="2633" y="1101"/>
                    </a:lnTo>
                    <a:lnTo>
                      <a:pt x="2629" y="1110"/>
                    </a:lnTo>
                    <a:lnTo>
                      <a:pt x="2621" y="1119"/>
                    </a:lnTo>
                    <a:lnTo>
                      <a:pt x="2614" y="1127"/>
                    </a:lnTo>
                    <a:lnTo>
                      <a:pt x="2606" y="1134"/>
                    </a:lnTo>
                    <a:lnTo>
                      <a:pt x="2602" y="1138"/>
                    </a:lnTo>
                    <a:lnTo>
                      <a:pt x="2599" y="1142"/>
                    </a:lnTo>
                    <a:lnTo>
                      <a:pt x="2595" y="1146"/>
                    </a:lnTo>
                    <a:lnTo>
                      <a:pt x="2594" y="1151"/>
                    </a:lnTo>
                    <a:lnTo>
                      <a:pt x="2590" y="1159"/>
                    </a:lnTo>
                    <a:lnTo>
                      <a:pt x="2589" y="1167"/>
                    </a:lnTo>
                    <a:lnTo>
                      <a:pt x="2589" y="1176"/>
                    </a:lnTo>
                    <a:lnTo>
                      <a:pt x="2588" y="1184"/>
                    </a:lnTo>
                    <a:lnTo>
                      <a:pt x="2588" y="1192"/>
                    </a:lnTo>
                    <a:lnTo>
                      <a:pt x="2586" y="1199"/>
                    </a:lnTo>
                    <a:lnTo>
                      <a:pt x="2580" y="1211"/>
                    </a:lnTo>
                    <a:lnTo>
                      <a:pt x="2576" y="1224"/>
                    </a:lnTo>
                    <a:lnTo>
                      <a:pt x="2573" y="1237"/>
                    </a:lnTo>
                    <a:lnTo>
                      <a:pt x="2568" y="1248"/>
                    </a:lnTo>
                    <a:lnTo>
                      <a:pt x="2557" y="1264"/>
                    </a:lnTo>
                    <a:lnTo>
                      <a:pt x="2542" y="1285"/>
                    </a:lnTo>
                    <a:lnTo>
                      <a:pt x="2533" y="1297"/>
                    </a:lnTo>
                    <a:lnTo>
                      <a:pt x="2526" y="1306"/>
                    </a:lnTo>
                    <a:lnTo>
                      <a:pt x="2518" y="1314"/>
                    </a:lnTo>
                    <a:lnTo>
                      <a:pt x="2512" y="1319"/>
                    </a:lnTo>
                    <a:lnTo>
                      <a:pt x="2499" y="1327"/>
                    </a:lnTo>
                    <a:lnTo>
                      <a:pt x="2479" y="1336"/>
                    </a:lnTo>
                    <a:lnTo>
                      <a:pt x="2457" y="1344"/>
                    </a:lnTo>
                    <a:lnTo>
                      <a:pt x="2438" y="1354"/>
                    </a:lnTo>
                    <a:lnTo>
                      <a:pt x="2422" y="1361"/>
                    </a:lnTo>
                    <a:lnTo>
                      <a:pt x="2406" y="1365"/>
                    </a:lnTo>
                    <a:lnTo>
                      <a:pt x="2393" y="1369"/>
                    </a:lnTo>
                    <a:lnTo>
                      <a:pt x="2380" y="1374"/>
                    </a:lnTo>
                    <a:lnTo>
                      <a:pt x="2369" y="1379"/>
                    </a:lnTo>
                    <a:lnTo>
                      <a:pt x="2365" y="1382"/>
                    </a:lnTo>
                    <a:lnTo>
                      <a:pt x="2363" y="1384"/>
                    </a:lnTo>
                    <a:lnTo>
                      <a:pt x="2363" y="1385"/>
                    </a:lnTo>
                    <a:lnTo>
                      <a:pt x="2365" y="1386"/>
                    </a:lnTo>
                    <a:lnTo>
                      <a:pt x="2367" y="1387"/>
                    </a:lnTo>
                    <a:lnTo>
                      <a:pt x="2382" y="1386"/>
                    </a:lnTo>
                    <a:lnTo>
                      <a:pt x="2403" y="1384"/>
                    </a:lnTo>
                    <a:lnTo>
                      <a:pt x="2412" y="1381"/>
                    </a:lnTo>
                    <a:lnTo>
                      <a:pt x="2421" y="1380"/>
                    </a:lnTo>
                    <a:lnTo>
                      <a:pt x="2431" y="1379"/>
                    </a:lnTo>
                    <a:lnTo>
                      <a:pt x="2443" y="1380"/>
                    </a:lnTo>
                    <a:lnTo>
                      <a:pt x="2450" y="1382"/>
                    </a:lnTo>
                    <a:lnTo>
                      <a:pt x="2457" y="1388"/>
                    </a:lnTo>
                    <a:lnTo>
                      <a:pt x="2464" y="1397"/>
                    </a:lnTo>
                    <a:lnTo>
                      <a:pt x="2473" y="1406"/>
                    </a:lnTo>
                    <a:lnTo>
                      <a:pt x="2486" y="1426"/>
                    </a:lnTo>
                    <a:lnTo>
                      <a:pt x="2498" y="1441"/>
                    </a:lnTo>
                    <a:lnTo>
                      <a:pt x="2503" y="1445"/>
                    </a:lnTo>
                    <a:lnTo>
                      <a:pt x="2511" y="1450"/>
                    </a:lnTo>
                    <a:lnTo>
                      <a:pt x="2520" y="1456"/>
                    </a:lnTo>
                    <a:lnTo>
                      <a:pt x="2530" y="1462"/>
                    </a:lnTo>
                    <a:lnTo>
                      <a:pt x="2541" y="1467"/>
                    </a:lnTo>
                    <a:lnTo>
                      <a:pt x="2551" y="1472"/>
                    </a:lnTo>
                    <a:lnTo>
                      <a:pt x="2561" y="1475"/>
                    </a:lnTo>
                    <a:lnTo>
                      <a:pt x="2570" y="1478"/>
                    </a:lnTo>
                    <a:lnTo>
                      <a:pt x="2577" y="1479"/>
                    </a:lnTo>
                    <a:lnTo>
                      <a:pt x="2585" y="1481"/>
                    </a:lnTo>
                    <a:lnTo>
                      <a:pt x="2590" y="1484"/>
                    </a:lnTo>
                    <a:lnTo>
                      <a:pt x="2595" y="1486"/>
                    </a:lnTo>
                    <a:lnTo>
                      <a:pt x="2601" y="1491"/>
                    </a:lnTo>
                    <a:lnTo>
                      <a:pt x="2606" y="1495"/>
                    </a:lnTo>
                    <a:lnTo>
                      <a:pt x="2611" y="1501"/>
                    </a:lnTo>
                    <a:lnTo>
                      <a:pt x="2615" y="1510"/>
                    </a:lnTo>
                    <a:lnTo>
                      <a:pt x="2619" y="1519"/>
                    </a:lnTo>
                    <a:lnTo>
                      <a:pt x="2621" y="1527"/>
                    </a:lnTo>
                    <a:lnTo>
                      <a:pt x="2623" y="1535"/>
                    </a:lnTo>
                    <a:lnTo>
                      <a:pt x="2624" y="1542"/>
                    </a:lnTo>
                    <a:lnTo>
                      <a:pt x="2624" y="1556"/>
                    </a:lnTo>
                    <a:lnTo>
                      <a:pt x="2625" y="1569"/>
                    </a:lnTo>
                    <a:lnTo>
                      <a:pt x="2626" y="1575"/>
                    </a:lnTo>
                    <a:lnTo>
                      <a:pt x="2630" y="1580"/>
                    </a:lnTo>
                    <a:lnTo>
                      <a:pt x="2633" y="1582"/>
                    </a:lnTo>
                    <a:lnTo>
                      <a:pt x="2638" y="1585"/>
                    </a:lnTo>
                    <a:lnTo>
                      <a:pt x="2650" y="1586"/>
                    </a:lnTo>
                    <a:lnTo>
                      <a:pt x="2661" y="1586"/>
                    </a:lnTo>
                    <a:lnTo>
                      <a:pt x="2665" y="1587"/>
                    </a:lnTo>
                    <a:lnTo>
                      <a:pt x="2668" y="1588"/>
                    </a:lnTo>
                    <a:lnTo>
                      <a:pt x="2670" y="1590"/>
                    </a:lnTo>
                    <a:lnTo>
                      <a:pt x="2673" y="1594"/>
                    </a:lnTo>
                    <a:lnTo>
                      <a:pt x="2674" y="1602"/>
                    </a:lnTo>
                    <a:lnTo>
                      <a:pt x="2676" y="1613"/>
                    </a:lnTo>
                    <a:lnTo>
                      <a:pt x="2678" y="1618"/>
                    </a:lnTo>
                    <a:lnTo>
                      <a:pt x="2682" y="1623"/>
                    </a:lnTo>
                    <a:lnTo>
                      <a:pt x="2686" y="1625"/>
                    </a:lnTo>
                    <a:lnTo>
                      <a:pt x="2690" y="1627"/>
                    </a:lnTo>
                    <a:lnTo>
                      <a:pt x="2702" y="1629"/>
                    </a:lnTo>
                    <a:lnTo>
                      <a:pt x="2714" y="1630"/>
                    </a:lnTo>
                    <a:lnTo>
                      <a:pt x="2732" y="1631"/>
                    </a:lnTo>
                    <a:lnTo>
                      <a:pt x="2758" y="1632"/>
                    </a:lnTo>
                    <a:lnTo>
                      <a:pt x="2781" y="1633"/>
                    </a:lnTo>
                    <a:lnTo>
                      <a:pt x="2794" y="1634"/>
                    </a:lnTo>
                    <a:lnTo>
                      <a:pt x="2795" y="1636"/>
                    </a:lnTo>
                    <a:lnTo>
                      <a:pt x="2795" y="1639"/>
                    </a:lnTo>
                    <a:lnTo>
                      <a:pt x="2795" y="1645"/>
                    </a:lnTo>
                    <a:lnTo>
                      <a:pt x="2793" y="1652"/>
                    </a:lnTo>
                    <a:lnTo>
                      <a:pt x="2789" y="1670"/>
                    </a:lnTo>
                    <a:lnTo>
                      <a:pt x="2787" y="1687"/>
                    </a:lnTo>
                    <a:lnTo>
                      <a:pt x="2787" y="1706"/>
                    </a:lnTo>
                    <a:lnTo>
                      <a:pt x="2787" y="1732"/>
                    </a:lnTo>
                    <a:lnTo>
                      <a:pt x="2789" y="1757"/>
                    </a:lnTo>
                    <a:lnTo>
                      <a:pt x="2791" y="1777"/>
                    </a:lnTo>
                    <a:lnTo>
                      <a:pt x="2797" y="1795"/>
                    </a:lnTo>
                    <a:lnTo>
                      <a:pt x="2807" y="1815"/>
                    </a:lnTo>
                    <a:lnTo>
                      <a:pt x="2810" y="1825"/>
                    </a:lnTo>
                    <a:lnTo>
                      <a:pt x="2815" y="1833"/>
                    </a:lnTo>
                    <a:lnTo>
                      <a:pt x="2820" y="1840"/>
                    </a:lnTo>
                    <a:lnTo>
                      <a:pt x="2823" y="1844"/>
                    </a:lnTo>
                    <a:lnTo>
                      <a:pt x="2827" y="1845"/>
                    </a:lnTo>
                    <a:lnTo>
                      <a:pt x="2832" y="1845"/>
                    </a:lnTo>
                    <a:lnTo>
                      <a:pt x="2837" y="1845"/>
                    </a:lnTo>
                    <a:lnTo>
                      <a:pt x="2843" y="1844"/>
                    </a:lnTo>
                    <a:lnTo>
                      <a:pt x="2854" y="1840"/>
                    </a:lnTo>
                    <a:lnTo>
                      <a:pt x="2865" y="1837"/>
                    </a:lnTo>
                    <a:lnTo>
                      <a:pt x="2871" y="1835"/>
                    </a:lnTo>
                    <a:lnTo>
                      <a:pt x="2877" y="1835"/>
                    </a:lnTo>
                    <a:lnTo>
                      <a:pt x="2882" y="1837"/>
                    </a:lnTo>
                    <a:lnTo>
                      <a:pt x="2886" y="1839"/>
                    </a:lnTo>
                    <a:lnTo>
                      <a:pt x="2891" y="1841"/>
                    </a:lnTo>
                    <a:lnTo>
                      <a:pt x="2895" y="1845"/>
                    </a:lnTo>
                    <a:lnTo>
                      <a:pt x="2897" y="1848"/>
                    </a:lnTo>
                    <a:lnTo>
                      <a:pt x="2900" y="1852"/>
                    </a:lnTo>
                    <a:lnTo>
                      <a:pt x="2902" y="1861"/>
                    </a:lnTo>
                    <a:lnTo>
                      <a:pt x="2906" y="1872"/>
                    </a:lnTo>
                    <a:lnTo>
                      <a:pt x="2907" y="1877"/>
                    </a:lnTo>
                    <a:lnTo>
                      <a:pt x="2909" y="1882"/>
                    </a:lnTo>
                    <a:lnTo>
                      <a:pt x="2911" y="1885"/>
                    </a:lnTo>
                    <a:lnTo>
                      <a:pt x="2915" y="1886"/>
                    </a:lnTo>
                    <a:lnTo>
                      <a:pt x="2921" y="1889"/>
                    </a:lnTo>
                    <a:lnTo>
                      <a:pt x="2926" y="1894"/>
                    </a:lnTo>
                    <a:lnTo>
                      <a:pt x="2927" y="1896"/>
                    </a:lnTo>
                    <a:lnTo>
                      <a:pt x="2928" y="1900"/>
                    </a:lnTo>
                    <a:lnTo>
                      <a:pt x="2928" y="1904"/>
                    </a:lnTo>
                    <a:lnTo>
                      <a:pt x="2928" y="1910"/>
                    </a:lnTo>
                    <a:lnTo>
                      <a:pt x="2927" y="1915"/>
                    </a:lnTo>
                    <a:lnTo>
                      <a:pt x="2927" y="1920"/>
                    </a:lnTo>
                    <a:lnTo>
                      <a:pt x="2929" y="1923"/>
                    </a:lnTo>
                    <a:lnTo>
                      <a:pt x="2930" y="1926"/>
                    </a:lnTo>
                    <a:lnTo>
                      <a:pt x="2938" y="1930"/>
                    </a:lnTo>
                    <a:lnTo>
                      <a:pt x="2948" y="1935"/>
                    </a:lnTo>
                    <a:lnTo>
                      <a:pt x="2963" y="1941"/>
                    </a:lnTo>
                    <a:lnTo>
                      <a:pt x="2978" y="1949"/>
                    </a:lnTo>
                    <a:lnTo>
                      <a:pt x="2985" y="1954"/>
                    </a:lnTo>
                    <a:lnTo>
                      <a:pt x="2992" y="1959"/>
                    </a:lnTo>
                    <a:lnTo>
                      <a:pt x="2999" y="1964"/>
                    </a:lnTo>
                    <a:lnTo>
                      <a:pt x="3004" y="1968"/>
                    </a:lnTo>
                    <a:lnTo>
                      <a:pt x="3011" y="1977"/>
                    </a:lnTo>
                    <a:lnTo>
                      <a:pt x="3018" y="1983"/>
                    </a:lnTo>
                    <a:lnTo>
                      <a:pt x="3022" y="1984"/>
                    </a:lnTo>
                    <a:lnTo>
                      <a:pt x="3026" y="1985"/>
                    </a:lnTo>
                    <a:lnTo>
                      <a:pt x="3029" y="1985"/>
                    </a:lnTo>
                    <a:lnTo>
                      <a:pt x="3034" y="1985"/>
                    </a:lnTo>
                    <a:lnTo>
                      <a:pt x="3045" y="1984"/>
                    </a:lnTo>
                    <a:lnTo>
                      <a:pt x="3055" y="1983"/>
                    </a:lnTo>
                    <a:lnTo>
                      <a:pt x="3066" y="1984"/>
                    </a:lnTo>
                    <a:lnTo>
                      <a:pt x="3074" y="1985"/>
                    </a:lnTo>
                    <a:lnTo>
                      <a:pt x="3084" y="1986"/>
                    </a:lnTo>
                    <a:lnTo>
                      <a:pt x="3095" y="1986"/>
                    </a:lnTo>
                    <a:lnTo>
                      <a:pt x="3100" y="1984"/>
                    </a:lnTo>
                    <a:lnTo>
                      <a:pt x="3106" y="1982"/>
                    </a:lnTo>
                    <a:lnTo>
                      <a:pt x="3111" y="1977"/>
                    </a:lnTo>
                    <a:lnTo>
                      <a:pt x="3116" y="1971"/>
                    </a:lnTo>
                    <a:lnTo>
                      <a:pt x="3124" y="1959"/>
                    </a:lnTo>
                    <a:lnTo>
                      <a:pt x="3133" y="1947"/>
                    </a:lnTo>
                    <a:lnTo>
                      <a:pt x="3140" y="1938"/>
                    </a:lnTo>
                    <a:lnTo>
                      <a:pt x="3149" y="1929"/>
                    </a:lnTo>
                    <a:lnTo>
                      <a:pt x="3159" y="1921"/>
                    </a:lnTo>
                    <a:lnTo>
                      <a:pt x="3169" y="1913"/>
                    </a:lnTo>
                    <a:lnTo>
                      <a:pt x="3174" y="1909"/>
                    </a:lnTo>
                    <a:lnTo>
                      <a:pt x="3178" y="1904"/>
                    </a:lnTo>
                    <a:lnTo>
                      <a:pt x="3180" y="1901"/>
                    </a:lnTo>
                    <a:lnTo>
                      <a:pt x="3181" y="1897"/>
                    </a:lnTo>
                    <a:lnTo>
                      <a:pt x="3181" y="1894"/>
                    </a:lnTo>
                    <a:lnTo>
                      <a:pt x="3181" y="1891"/>
                    </a:lnTo>
                    <a:lnTo>
                      <a:pt x="3179" y="1888"/>
                    </a:lnTo>
                    <a:lnTo>
                      <a:pt x="3177" y="1884"/>
                    </a:lnTo>
                    <a:lnTo>
                      <a:pt x="3171" y="1877"/>
                    </a:lnTo>
                    <a:lnTo>
                      <a:pt x="3162" y="1869"/>
                    </a:lnTo>
                    <a:lnTo>
                      <a:pt x="3150" y="1856"/>
                    </a:lnTo>
                    <a:lnTo>
                      <a:pt x="3135" y="1839"/>
                    </a:lnTo>
                    <a:lnTo>
                      <a:pt x="3121" y="1821"/>
                    </a:lnTo>
                    <a:lnTo>
                      <a:pt x="3110" y="1806"/>
                    </a:lnTo>
                    <a:lnTo>
                      <a:pt x="3108" y="1801"/>
                    </a:lnTo>
                    <a:lnTo>
                      <a:pt x="3106" y="1797"/>
                    </a:lnTo>
                    <a:lnTo>
                      <a:pt x="3108" y="1794"/>
                    </a:lnTo>
                    <a:lnTo>
                      <a:pt x="3109" y="1791"/>
                    </a:lnTo>
                    <a:lnTo>
                      <a:pt x="3116" y="1789"/>
                    </a:lnTo>
                    <a:lnTo>
                      <a:pt x="3131" y="1785"/>
                    </a:lnTo>
                    <a:lnTo>
                      <a:pt x="3150" y="1782"/>
                    </a:lnTo>
                    <a:lnTo>
                      <a:pt x="3172" y="1778"/>
                    </a:lnTo>
                    <a:lnTo>
                      <a:pt x="3194" y="1775"/>
                    </a:lnTo>
                    <a:lnTo>
                      <a:pt x="3218" y="1770"/>
                    </a:lnTo>
                    <a:lnTo>
                      <a:pt x="3238" y="1766"/>
                    </a:lnTo>
                    <a:lnTo>
                      <a:pt x="3255" y="1763"/>
                    </a:lnTo>
                    <a:lnTo>
                      <a:pt x="3272" y="1759"/>
                    </a:lnTo>
                    <a:lnTo>
                      <a:pt x="3292" y="1755"/>
                    </a:lnTo>
                    <a:lnTo>
                      <a:pt x="3303" y="1752"/>
                    </a:lnTo>
                    <a:lnTo>
                      <a:pt x="3311" y="1751"/>
                    </a:lnTo>
                    <a:lnTo>
                      <a:pt x="3317" y="1751"/>
                    </a:lnTo>
                    <a:lnTo>
                      <a:pt x="3323" y="1752"/>
                    </a:lnTo>
                    <a:lnTo>
                      <a:pt x="3332" y="1758"/>
                    </a:lnTo>
                    <a:lnTo>
                      <a:pt x="3343" y="1765"/>
                    </a:lnTo>
                    <a:lnTo>
                      <a:pt x="3358" y="1776"/>
                    </a:lnTo>
                    <a:lnTo>
                      <a:pt x="3381" y="1789"/>
                    </a:lnTo>
                    <a:lnTo>
                      <a:pt x="3406" y="1801"/>
                    </a:lnTo>
                    <a:lnTo>
                      <a:pt x="3429" y="1810"/>
                    </a:lnTo>
                    <a:lnTo>
                      <a:pt x="3449" y="1818"/>
                    </a:lnTo>
                    <a:lnTo>
                      <a:pt x="3468" y="1821"/>
                    </a:lnTo>
                    <a:lnTo>
                      <a:pt x="3477" y="1822"/>
                    </a:lnTo>
                    <a:lnTo>
                      <a:pt x="3486" y="1822"/>
                    </a:lnTo>
                    <a:lnTo>
                      <a:pt x="3493" y="1822"/>
                    </a:lnTo>
                    <a:lnTo>
                      <a:pt x="3499" y="1820"/>
                    </a:lnTo>
                    <a:lnTo>
                      <a:pt x="3508" y="1814"/>
                    </a:lnTo>
                    <a:lnTo>
                      <a:pt x="3518" y="1807"/>
                    </a:lnTo>
                    <a:lnTo>
                      <a:pt x="3527" y="1800"/>
                    </a:lnTo>
                    <a:lnTo>
                      <a:pt x="3537" y="1793"/>
                    </a:lnTo>
                    <a:lnTo>
                      <a:pt x="3550" y="1785"/>
                    </a:lnTo>
                    <a:lnTo>
                      <a:pt x="3565" y="1779"/>
                    </a:lnTo>
                    <a:lnTo>
                      <a:pt x="3574" y="1776"/>
                    </a:lnTo>
                    <a:lnTo>
                      <a:pt x="3582" y="1771"/>
                    </a:lnTo>
                    <a:lnTo>
                      <a:pt x="3589" y="1765"/>
                    </a:lnTo>
                    <a:lnTo>
                      <a:pt x="3596" y="1759"/>
                    </a:lnTo>
                    <a:lnTo>
                      <a:pt x="3608" y="1746"/>
                    </a:lnTo>
                    <a:lnTo>
                      <a:pt x="3620" y="1735"/>
                    </a:lnTo>
                    <a:lnTo>
                      <a:pt x="3634" y="1726"/>
                    </a:lnTo>
                    <a:lnTo>
                      <a:pt x="3651" y="1718"/>
                    </a:lnTo>
                    <a:lnTo>
                      <a:pt x="3671" y="1709"/>
                    </a:lnTo>
                    <a:lnTo>
                      <a:pt x="3691" y="1705"/>
                    </a:lnTo>
                    <a:lnTo>
                      <a:pt x="3713" y="1700"/>
                    </a:lnTo>
                    <a:lnTo>
                      <a:pt x="3736" y="1697"/>
                    </a:lnTo>
                    <a:lnTo>
                      <a:pt x="3761" y="1696"/>
                    </a:lnTo>
                    <a:lnTo>
                      <a:pt x="3788" y="1696"/>
                    </a:lnTo>
                    <a:lnTo>
                      <a:pt x="3798" y="1696"/>
                    </a:lnTo>
                    <a:lnTo>
                      <a:pt x="3809" y="1697"/>
                    </a:lnTo>
                    <a:lnTo>
                      <a:pt x="3818" y="1700"/>
                    </a:lnTo>
                    <a:lnTo>
                      <a:pt x="3826" y="1702"/>
                    </a:lnTo>
                    <a:lnTo>
                      <a:pt x="3836" y="1708"/>
                    </a:lnTo>
                    <a:lnTo>
                      <a:pt x="3843" y="1713"/>
                    </a:lnTo>
                    <a:lnTo>
                      <a:pt x="3845" y="1716"/>
                    </a:lnTo>
                    <a:lnTo>
                      <a:pt x="3846" y="1720"/>
                    </a:lnTo>
                    <a:lnTo>
                      <a:pt x="3845" y="1725"/>
                    </a:lnTo>
                    <a:lnTo>
                      <a:pt x="3842" y="1730"/>
                    </a:lnTo>
                    <a:lnTo>
                      <a:pt x="3836" y="1743"/>
                    </a:lnTo>
                    <a:lnTo>
                      <a:pt x="3832" y="1757"/>
                    </a:lnTo>
                    <a:lnTo>
                      <a:pt x="3829" y="1764"/>
                    </a:lnTo>
                    <a:lnTo>
                      <a:pt x="3829" y="1770"/>
                    </a:lnTo>
                    <a:lnTo>
                      <a:pt x="3830" y="1776"/>
                    </a:lnTo>
                    <a:lnTo>
                      <a:pt x="3833" y="1781"/>
                    </a:lnTo>
                    <a:lnTo>
                      <a:pt x="3841" y="1793"/>
                    </a:lnTo>
                    <a:lnTo>
                      <a:pt x="3853" y="1806"/>
                    </a:lnTo>
                    <a:lnTo>
                      <a:pt x="3864" y="1821"/>
                    </a:lnTo>
                    <a:lnTo>
                      <a:pt x="3873" y="1835"/>
                    </a:lnTo>
                    <a:lnTo>
                      <a:pt x="3876" y="1842"/>
                    </a:lnTo>
                    <a:lnTo>
                      <a:pt x="3878" y="1851"/>
                    </a:lnTo>
                    <a:lnTo>
                      <a:pt x="3879" y="1860"/>
                    </a:lnTo>
                    <a:lnTo>
                      <a:pt x="3878" y="1871"/>
                    </a:lnTo>
                    <a:lnTo>
                      <a:pt x="3877" y="1882"/>
                    </a:lnTo>
                    <a:lnTo>
                      <a:pt x="3876" y="1892"/>
                    </a:lnTo>
                    <a:lnTo>
                      <a:pt x="3872" y="1902"/>
                    </a:lnTo>
                    <a:lnTo>
                      <a:pt x="3868" y="1911"/>
                    </a:lnTo>
                    <a:lnTo>
                      <a:pt x="3864" y="1920"/>
                    </a:lnTo>
                    <a:lnTo>
                      <a:pt x="3859" y="1926"/>
                    </a:lnTo>
                    <a:lnTo>
                      <a:pt x="3853" y="1929"/>
                    </a:lnTo>
                    <a:lnTo>
                      <a:pt x="3847" y="1933"/>
                    </a:lnTo>
                    <a:lnTo>
                      <a:pt x="3841" y="1935"/>
                    </a:lnTo>
                    <a:lnTo>
                      <a:pt x="3834" y="1939"/>
                    </a:lnTo>
                    <a:lnTo>
                      <a:pt x="3828" y="1942"/>
                    </a:lnTo>
                    <a:lnTo>
                      <a:pt x="3822" y="1947"/>
                    </a:lnTo>
                    <a:lnTo>
                      <a:pt x="3815" y="1954"/>
                    </a:lnTo>
                    <a:lnTo>
                      <a:pt x="3809" y="1965"/>
                    </a:lnTo>
                    <a:lnTo>
                      <a:pt x="3803" y="1977"/>
                    </a:lnTo>
                    <a:lnTo>
                      <a:pt x="3796" y="1990"/>
                    </a:lnTo>
                    <a:lnTo>
                      <a:pt x="3784" y="2016"/>
                    </a:lnTo>
                    <a:lnTo>
                      <a:pt x="3774" y="2040"/>
                    </a:lnTo>
                    <a:lnTo>
                      <a:pt x="3767" y="2048"/>
                    </a:lnTo>
                    <a:lnTo>
                      <a:pt x="3759" y="2058"/>
                    </a:lnTo>
                    <a:lnTo>
                      <a:pt x="3748" y="2066"/>
                    </a:lnTo>
                    <a:lnTo>
                      <a:pt x="3736" y="2074"/>
                    </a:lnTo>
                    <a:lnTo>
                      <a:pt x="3713" y="2089"/>
                    </a:lnTo>
                    <a:lnTo>
                      <a:pt x="3692" y="2099"/>
                    </a:lnTo>
                    <a:lnTo>
                      <a:pt x="3676" y="2109"/>
                    </a:lnTo>
                    <a:lnTo>
                      <a:pt x="3659" y="2119"/>
                    </a:lnTo>
                    <a:lnTo>
                      <a:pt x="3651" y="2125"/>
                    </a:lnTo>
                    <a:lnTo>
                      <a:pt x="3643" y="2129"/>
                    </a:lnTo>
                    <a:lnTo>
                      <a:pt x="3635" y="2132"/>
                    </a:lnTo>
                    <a:lnTo>
                      <a:pt x="3629" y="2135"/>
                    </a:lnTo>
                    <a:lnTo>
                      <a:pt x="3624" y="2136"/>
                    </a:lnTo>
                    <a:lnTo>
                      <a:pt x="3618" y="2138"/>
                    </a:lnTo>
                    <a:lnTo>
                      <a:pt x="3614" y="2142"/>
                    </a:lnTo>
                    <a:lnTo>
                      <a:pt x="3610" y="2146"/>
                    </a:lnTo>
                    <a:lnTo>
                      <a:pt x="3609" y="2149"/>
                    </a:lnTo>
                    <a:lnTo>
                      <a:pt x="3609" y="2153"/>
                    </a:lnTo>
                    <a:lnTo>
                      <a:pt x="3610" y="2156"/>
                    </a:lnTo>
                    <a:lnTo>
                      <a:pt x="3614" y="2160"/>
                    </a:lnTo>
                    <a:lnTo>
                      <a:pt x="3618" y="2163"/>
                    </a:lnTo>
                    <a:lnTo>
                      <a:pt x="3621" y="2167"/>
                    </a:lnTo>
                    <a:lnTo>
                      <a:pt x="3624" y="2171"/>
                    </a:lnTo>
                    <a:lnTo>
                      <a:pt x="3625" y="2174"/>
                    </a:lnTo>
                    <a:lnTo>
                      <a:pt x="3627" y="2184"/>
                    </a:lnTo>
                    <a:lnTo>
                      <a:pt x="3628" y="2194"/>
                    </a:lnTo>
                    <a:lnTo>
                      <a:pt x="3631" y="2206"/>
                    </a:lnTo>
                    <a:lnTo>
                      <a:pt x="3637" y="2218"/>
                    </a:lnTo>
                    <a:lnTo>
                      <a:pt x="3641" y="2230"/>
                    </a:lnTo>
                    <a:lnTo>
                      <a:pt x="3645" y="2242"/>
                    </a:lnTo>
                    <a:lnTo>
                      <a:pt x="3645" y="2248"/>
                    </a:lnTo>
                    <a:lnTo>
                      <a:pt x="3644" y="2253"/>
                    </a:lnTo>
                    <a:lnTo>
                      <a:pt x="3641" y="2255"/>
                    </a:lnTo>
                    <a:lnTo>
                      <a:pt x="3638" y="2257"/>
                    </a:lnTo>
                    <a:lnTo>
                      <a:pt x="3626" y="2262"/>
                    </a:lnTo>
                    <a:lnTo>
                      <a:pt x="3607" y="2267"/>
                    </a:lnTo>
                    <a:lnTo>
                      <a:pt x="3602" y="2269"/>
                    </a:lnTo>
                    <a:lnTo>
                      <a:pt x="3597" y="2272"/>
                    </a:lnTo>
                    <a:lnTo>
                      <a:pt x="3593" y="2274"/>
                    </a:lnTo>
                    <a:lnTo>
                      <a:pt x="3589" y="2277"/>
                    </a:lnTo>
                    <a:lnTo>
                      <a:pt x="3583" y="2286"/>
                    </a:lnTo>
                    <a:lnTo>
                      <a:pt x="3580" y="2295"/>
                    </a:lnTo>
                    <a:lnTo>
                      <a:pt x="3577" y="2307"/>
                    </a:lnTo>
                    <a:lnTo>
                      <a:pt x="3576" y="2319"/>
                    </a:lnTo>
                    <a:lnTo>
                      <a:pt x="3576" y="2332"/>
                    </a:lnTo>
                    <a:lnTo>
                      <a:pt x="3576" y="2345"/>
                    </a:lnTo>
                    <a:lnTo>
                      <a:pt x="3577" y="2358"/>
                    </a:lnTo>
                    <a:lnTo>
                      <a:pt x="3578" y="2369"/>
                    </a:lnTo>
                    <a:lnTo>
                      <a:pt x="3580" y="2379"/>
                    </a:lnTo>
                    <a:lnTo>
                      <a:pt x="3583" y="2386"/>
                    </a:lnTo>
                    <a:lnTo>
                      <a:pt x="3587" y="2392"/>
                    </a:lnTo>
                    <a:lnTo>
                      <a:pt x="3590" y="2396"/>
                    </a:lnTo>
                    <a:lnTo>
                      <a:pt x="3596" y="2400"/>
                    </a:lnTo>
                    <a:lnTo>
                      <a:pt x="3602" y="2401"/>
                    </a:lnTo>
                    <a:lnTo>
                      <a:pt x="3616" y="2405"/>
                    </a:lnTo>
                    <a:lnTo>
                      <a:pt x="3633" y="2409"/>
                    </a:lnTo>
                    <a:lnTo>
                      <a:pt x="3650" y="2415"/>
                    </a:lnTo>
                    <a:lnTo>
                      <a:pt x="3668" y="2423"/>
                    </a:lnTo>
                    <a:lnTo>
                      <a:pt x="3676" y="2426"/>
                    </a:lnTo>
                    <a:lnTo>
                      <a:pt x="3682" y="2430"/>
                    </a:lnTo>
                    <a:lnTo>
                      <a:pt x="3688" y="2433"/>
                    </a:lnTo>
                    <a:lnTo>
                      <a:pt x="3691" y="2438"/>
                    </a:lnTo>
                    <a:lnTo>
                      <a:pt x="3698" y="2449"/>
                    </a:lnTo>
                    <a:lnTo>
                      <a:pt x="3704" y="2459"/>
                    </a:lnTo>
                    <a:lnTo>
                      <a:pt x="3713" y="2474"/>
                    </a:lnTo>
                    <a:lnTo>
                      <a:pt x="3725" y="2491"/>
                    </a:lnTo>
                    <a:lnTo>
                      <a:pt x="3739" y="2509"/>
                    </a:lnTo>
                    <a:lnTo>
                      <a:pt x="3752" y="2525"/>
                    </a:lnTo>
                    <a:lnTo>
                      <a:pt x="3767" y="2539"/>
                    </a:lnTo>
                    <a:lnTo>
                      <a:pt x="3784" y="2556"/>
                    </a:lnTo>
                    <a:lnTo>
                      <a:pt x="3794" y="2563"/>
                    </a:lnTo>
                    <a:lnTo>
                      <a:pt x="3803" y="2570"/>
                    </a:lnTo>
                    <a:lnTo>
                      <a:pt x="3811" y="2576"/>
                    </a:lnTo>
                    <a:lnTo>
                      <a:pt x="3820" y="2579"/>
                    </a:lnTo>
                    <a:lnTo>
                      <a:pt x="3836" y="2584"/>
                    </a:lnTo>
                    <a:lnTo>
                      <a:pt x="3852" y="2588"/>
                    </a:lnTo>
                    <a:lnTo>
                      <a:pt x="3867" y="2589"/>
                    </a:lnTo>
                    <a:lnTo>
                      <a:pt x="3883" y="2590"/>
                    </a:lnTo>
                    <a:lnTo>
                      <a:pt x="3899" y="2591"/>
                    </a:lnTo>
                    <a:lnTo>
                      <a:pt x="3918" y="2591"/>
                    </a:lnTo>
                    <a:lnTo>
                      <a:pt x="3928" y="2591"/>
                    </a:lnTo>
                    <a:lnTo>
                      <a:pt x="3937" y="2591"/>
                    </a:lnTo>
                    <a:lnTo>
                      <a:pt x="3946" y="2592"/>
                    </a:lnTo>
                    <a:lnTo>
                      <a:pt x="3953" y="2595"/>
                    </a:lnTo>
                    <a:lnTo>
                      <a:pt x="3968" y="2598"/>
                    </a:lnTo>
                    <a:lnTo>
                      <a:pt x="3984" y="2600"/>
                    </a:lnTo>
                    <a:lnTo>
                      <a:pt x="3997" y="2600"/>
                    </a:lnTo>
                    <a:lnTo>
                      <a:pt x="4009" y="2600"/>
                    </a:lnTo>
                    <a:lnTo>
                      <a:pt x="4015" y="2598"/>
                    </a:lnTo>
                    <a:lnTo>
                      <a:pt x="4021" y="2598"/>
                    </a:lnTo>
                    <a:lnTo>
                      <a:pt x="4025" y="2600"/>
                    </a:lnTo>
                    <a:lnTo>
                      <a:pt x="4029" y="2601"/>
                    </a:lnTo>
                    <a:lnTo>
                      <a:pt x="4030" y="2606"/>
                    </a:lnTo>
                    <a:lnTo>
                      <a:pt x="4031" y="2610"/>
                    </a:lnTo>
                    <a:lnTo>
                      <a:pt x="4031" y="2614"/>
                    </a:lnTo>
                    <a:lnTo>
                      <a:pt x="4031" y="2616"/>
                    </a:lnTo>
                    <a:lnTo>
                      <a:pt x="4030" y="2620"/>
                    </a:lnTo>
                    <a:lnTo>
                      <a:pt x="4028" y="2621"/>
                    </a:lnTo>
                    <a:lnTo>
                      <a:pt x="4016" y="2631"/>
                    </a:lnTo>
                    <a:lnTo>
                      <a:pt x="4006" y="2639"/>
                    </a:lnTo>
                    <a:lnTo>
                      <a:pt x="3992" y="2648"/>
                    </a:lnTo>
                    <a:lnTo>
                      <a:pt x="3978" y="2657"/>
                    </a:lnTo>
                    <a:lnTo>
                      <a:pt x="3975" y="2659"/>
                    </a:lnTo>
                    <a:lnTo>
                      <a:pt x="3973" y="2660"/>
                    </a:lnTo>
                    <a:lnTo>
                      <a:pt x="3972" y="2663"/>
                    </a:lnTo>
                    <a:lnTo>
                      <a:pt x="3973" y="2665"/>
                    </a:lnTo>
                    <a:lnTo>
                      <a:pt x="3975" y="2669"/>
                    </a:lnTo>
                    <a:lnTo>
                      <a:pt x="3980" y="2673"/>
                    </a:lnTo>
                    <a:lnTo>
                      <a:pt x="3986" y="2683"/>
                    </a:lnTo>
                    <a:lnTo>
                      <a:pt x="3993" y="2692"/>
                    </a:lnTo>
                    <a:lnTo>
                      <a:pt x="3998" y="2696"/>
                    </a:lnTo>
                    <a:lnTo>
                      <a:pt x="4002" y="2697"/>
                    </a:lnTo>
                    <a:lnTo>
                      <a:pt x="4004" y="2698"/>
                    </a:lnTo>
                    <a:lnTo>
                      <a:pt x="4007" y="2697"/>
                    </a:lnTo>
                    <a:lnTo>
                      <a:pt x="4015" y="2694"/>
                    </a:lnTo>
                    <a:lnTo>
                      <a:pt x="4022" y="2688"/>
                    </a:lnTo>
                    <a:lnTo>
                      <a:pt x="4030" y="2683"/>
                    </a:lnTo>
                    <a:lnTo>
                      <a:pt x="4038" y="2679"/>
                    </a:lnTo>
                    <a:lnTo>
                      <a:pt x="4043" y="2679"/>
                    </a:lnTo>
                    <a:lnTo>
                      <a:pt x="4048" y="2680"/>
                    </a:lnTo>
                    <a:lnTo>
                      <a:pt x="4053" y="2683"/>
                    </a:lnTo>
                    <a:lnTo>
                      <a:pt x="4056" y="2688"/>
                    </a:lnTo>
                    <a:lnTo>
                      <a:pt x="4065" y="2701"/>
                    </a:lnTo>
                    <a:lnTo>
                      <a:pt x="4073" y="2717"/>
                    </a:lnTo>
                    <a:lnTo>
                      <a:pt x="4076" y="2726"/>
                    </a:lnTo>
                    <a:lnTo>
                      <a:pt x="4081" y="2734"/>
                    </a:lnTo>
                    <a:lnTo>
                      <a:pt x="4086" y="2741"/>
                    </a:lnTo>
                    <a:lnTo>
                      <a:pt x="4092" y="2748"/>
                    </a:lnTo>
                    <a:lnTo>
                      <a:pt x="4099" y="2755"/>
                    </a:lnTo>
                    <a:lnTo>
                      <a:pt x="4107" y="2761"/>
                    </a:lnTo>
                    <a:lnTo>
                      <a:pt x="4117" y="2767"/>
                    </a:lnTo>
                    <a:lnTo>
                      <a:pt x="4128" y="2773"/>
                    </a:lnTo>
                    <a:lnTo>
                      <a:pt x="4137" y="2779"/>
                    </a:lnTo>
                    <a:lnTo>
                      <a:pt x="4145" y="2785"/>
                    </a:lnTo>
                    <a:lnTo>
                      <a:pt x="4151" y="2790"/>
                    </a:lnTo>
                    <a:lnTo>
                      <a:pt x="4155" y="2795"/>
                    </a:lnTo>
                    <a:lnTo>
                      <a:pt x="4158" y="2803"/>
                    </a:lnTo>
                    <a:lnTo>
                      <a:pt x="4161" y="2812"/>
                    </a:lnTo>
                    <a:lnTo>
                      <a:pt x="4162" y="2817"/>
                    </a:lnTo>
                    <a:lnTo>
                      <a:pt x="4164" y="2823"/>
                    </a:lnTo>
                    <a:lnTo>
                      <a:pt x="4167" y="2829"/>
                    </a:lnTo>
                    <a:lnTo>
                      <a:pt x="4172" y="2835"/>
                    </a:lnTo>
                    <a:lnTo>
                      <a:pt x="4182" y="2843"/>
                    </a:lnTo>
                    <a:lnTo>
                      <a:pt x="4192" y="2850"/>
                    </a:lnTo>
                    <a:lnTo>
                      <a:pt x="4196" y="2854"/>
                    </a:lnTo>
                    <a:lnTo>
                      <a:pt x="4201" y="2858"/>
                    </a:lnTo>
                    <a:lnTo>
                      <a:pt x="4206" y="2862"/>
                    </a:lnTo>
                    <a:lnTo>
                      <a:pt x="4210" y="2868"/>
                    </a:lnTo>
                    <a:lnTo>
                      <a:pt x="4212" y="2875"/>
                    </a:lnTo>
                    <a:lnTo>
                      <a:pt x="4214" y="2881"/>
                    </a:lnTo>
                    <a:lnTo>
                      <a:pt x="4216" y="2887"/>
                    </a:lnTo>
                    <a:lnTo>
                      <a:pt x="4216" y="2892"/>
                    </a:lnTo>
                    <a:lnTo>
                      <a:pt x="4214" y="2896"/>
                    </a:lnTo>
                    <a:lnTo>
                      <a:pt x="4212" y="2900"/>
                    </a:lnTo>
                    <a:lnTo>
                      <a:pt x="4208" y="2904"/>
                    </a:lnTo>
                    <a:lnTo>
                      <a:pt x="4205" y="2907"/>
                    </a:lnTo>
                    <a:lnTo>
                      <a:pt x="4193" y="2913"/>
                    </a:lnTo>
                    <a:lnTo>
                      <a:pt x="4181" y="2918"/>
                    </a:lnTo>
                    <a:lnTo>
                      <a:pt x="4175" y="2921"/>
                    </a:lnTo>
                    <a:lnTo>
                      <a:pt x="4172" y="2924"/>
                    </a:lnTo>
                    <a:lnTo>
                      <a:pt x="4168" y="2929"/>
                    </a:lnTo>
                    <a:lnTo>
                      <a:pt x="4168" y="2936"/>
                    </a:lnTo>
                    <a:lnTo>
                      <a:pt x="4168" y="2943"/>
                    </a:lnTo>
                    <a:lnTo>
                      <a:pt x="4169" y="2949"/>
                    </a:lnTo>
                    <a:lnTo>
                      <a:pt x="4172" y="2955"/>
                    </a:lnTo>
                    <a:lnTo>
                      <a:pt x="4174" y="2960"/>
                    </a:lnTo>
                    <a:lnTo>
                      <a:pt x="4180" y="2970"/>
                    </a:lnTo>
                    <a:lnTo>
                      <a:pt x="4185" y="2982"/>
                    </a:lnTo>
                    <a:lnTo>
                      <a:pt x="4187" y="2988"/>
                    </a:lnTo>
                    <a:lnTo>
                      <a:pt x="4192" y="2994"/>
                    </a:lnTo>
                    <a:lnTo>
                      <a:pt x="4198" y="3000"/>
                    </a:lnTo>
                    <a:lnTo>
                      <a:pt x="4205" y="3005"/>
                    </a:lnTo>
                    <a:lnTo>
                      <a:pt x="4212" y="3011"/>
                    </a:lnTo>
                    <a:lnTo>
                      <a:pt x="4218" y="3016"/>
                    </a:lnTo>
                    <a:lnTo>
                      <a:pt x="4223" y="3020"/>
                    </a:lnTo>
                    <a:lnTo>
                      <a:pt x="4226" y="3026"/>
                    </a:lnTo>
                    <a:lnTo>
                      <a:pt x="4231" y="3039"/>
                    </a:lnTo>
                    <a:lnTo>
                      <a:pt x="4237" y="3056"/>
                    </a:lnTo>
                    <a:lnTo>
                      <a:pt x="4243" y="3074"/>
                    </a:lnTo>
                    <a:lnTo>
                      <a:pt x="4248" y="3087"/>
                    </a:lnTo>
                    <a:lnTo>
                      <a:pt x="4252" y="3095"/>
                    </a:lnTo>
                    <a:lnTo>
                      <a:pt x="4254" y="3102"/>
                    </a:lnTo>
                    <a:lnTo>
                      <a:pt x="4255" y="3110"/>
                    </a:lnTo>
                    <a:lnTo>
                      <a:pt x="4252" y="3119"/>
                    </a:lnTo>
                    <a:lnTo>
                      <a:pt x="4249" y="3130"/>
                    </a:lnTo>
                    <a:lnTo>
                      <a:pt x="4249" y="3137"/>
                    </a:lnTo>
                    <a:lnTo>
                      <a:pt x="4249" y="3140"/>
                    </a:lnTo>
                    <a:lnTo>
                      <a:pt x="4250" y="3144"/>
                    </a:lnTo>
                    <a:lnTo>
                      <a:pt x="4252" y="3146"/>
                    </a:lnTo>
                    <a:lnTo>
                      <a:pt x="4256" y="3149"/>
                    </a:lnTo>
                    <a:lnTo>
                      <a:pt x="4259" y="3152"/>
                    </a:lnTo>
                    <a:lnTo>
                      <a:pt x="4262" y="3156"/>
                    </a:lnTo>
                    <a:lnTo>
                      <a:pt x="4264" y="3161"/>
                    </a:lnTo>
                    <a:lnTo>
                      <a:pt x="4264" y="3167"/>
                    </a:lnTo>
                    <a:lnTo>
                      <a:pt x="4264" y="3173"/>
                    </a:lnTo>
                    <a:lnTo>
                      <a:pt x="4263" y="3178"/>
                    </a:lnTo>
                    <a:lnTo>
                      <a:pt x="4261" y="3183"/>
                    </a:lnTo>
                    <a:lnTo>
                      <a:pt x="4258" y="3187"/>
                    </a:lnTo>
                    <a:lnTo>
                      <a:pt x="4251" y="3194"/>
                    </a:lnTo>
                    <a:lnTo>
                      <a:pt x="4243" y="3202"/>
                    </a:lnTo>
                    <a:lnTo>
                      <a:pt x="4238" y="3206"/>
                    </a:lnTo>
                    <a:lnTo>
                      <a:pt x="4233" y="3208"/>
                    </a:lnTo>
                    <a:lnTo>
                      <a:pt x="4226" y="3212"/>
                    </a:lnTo>
                    <a:lnTo>
                      <a:pt x="4219" y="3214"/>
                    </a:lnTo>
                    <a:lnTo>
                      <a:pt x="4212" y="3216"/>
                    </a:lnTo>
                    <a:lnTo>
                      <a:pt x="4207" y="3219"/>
                    </a:lnTo>
                    <a:lnTo>
                      <a:pt x="4202" y="3221"/>
                    </a:lnTo>
                    <a:lnTo>
                      <a:pt x="4199" y="3225"/>
                    </a:lnTo>
                    <a:lnTo>
                      <a:pt x="4195" y="3228"/>
                    </a:lnTo>
                    <a:lnTo>
                      <a:pt x="4194" y="3233"/>
                    </a:lnTo>
                    <a:lnTo>
                      <a:pt x="4193" y="3239"/>
                    </a:lnTo>
                    <a:lnTo>
                      <a:pt x="4193" y="3246"/>
                    </a:lnTo>
                    <a:lnTo>
                      <a:pt x="4194" y="3262"/>
                    </a:lnTo>
                    <a:lnTo>
                      <a:pt x="4196" y="3278"/>
                    </a:lnTo>
                    <a:lnTo>
                      <a:pt x="4200" y="3295"/>
                    </a:lnTo>
                    <a:lnTo>
                      <a:pt x="4202" y="3309"/>
                    </a:lnTo>
                    <a:lnTo>
                      <a:pt x="4204" y="3315"/>
                    </a:lnTo>
                    <a:lnTo>
                      <a:pt x="4205" y="3321"/>
                    </a:lnTo>
                    <a:lnTo>
                      <a:pt x="4206" y="3325"/>
                    </a:lnTo>
                    <a:lnTo>
                      <a:pt x="4207" y="3327"/>
                    </a:lnTo>
                    <a:lnTo>
                      <a:pt x="4210" y="3328"/>
                    </a:lnTo>
                    <a:lnTo>
                      <a:pt x="4212" y="3329"/>
                    </a:lnTo>
                    <a:lnTo>
                      <a:pt x="4216" y="3329"/>
                    </a:lnTo>
                    <a:lnTo>
                      <a:pt x="4220" y="3328"/>
                    </a:lnTo>
                    <a:lnTo>
                      <a:pt x="4224" y="3327"/>
                    </a:lnTo>
                    <a:lnTo>
                      <a:pt x="4227" y="3326"/>
                    </a:lnTo>
                    <a:lnTo>
                      <a:pt x="4231" y="3327"/>
                    </a:lnTo>
                    <a:lnTo>
                      <a:pt x="4233" y="3327"/>
                    </a:lnTo>
                    <a:lnTo>
                      <a:pt x="4236" y="3329"/>
                    </a:lnTo>
                    <a:lnTo>
                      <a:pt x="4237" y="3332"/>
                    </a:lnTo>
                    <a:lnTo>
                      <a:pt x="4239" y="3337"/>
                    </a:lnTo>
                    <a:lnTo>
                      <a:pt x="4240" y="3342"/>
                    </a:lnTo>
                    <a:lnTo>
                      <a:pt x="4242" y="3348"/>
                    </a:lnTo>
                    <a:lnTo>
                      <a:pt x="4244" y="3353"/>
                    </a:lnTo>
                    <a:lnTo>
                      <a:pt x="4246" y="3358"/>
                    </a:lnTo>
                    <a:lnTo>
                      <a:pt x="4250" y="3361"/>
                    </a:lnTo>
                    <a:lnTo>
                      <a:pt x="4254" y="3365"/>
                    </a:lnTo>
                    <a:lnTo>
                      <a:pt x="4257" y="3367"/>
                    </a:lnTo>
                    <a:lnTo>
                      <a:pt x="4261" y="3370"/>
                    </a:lnTo>
                    <a:lnTo>
                      <a:pt x="4265" y="3371"/>
                    </a:lnTo>
                    <a:lnTo>
                      <a:pt x="4269" y="3371"/>
                    </a:lnTo>
                    <a:lnTo>
                      <a:pt x="4274" y="3371"/>
                    </a:lnTo>
                    <a:lnTo>
                      <a:pt x="4277" y="3370"/>
                    </a:lnTo>
                    <a:lnTo>
                      <a:pt x="4281" y="3367"/>
                    </a:lnTo>
                    <a:lnTo>
                      <a:pt x="4292" y="3364"/>
                    </a:lnTo>
                    <a:lnTo>
                      <a:pt x="4307" y="3360"/>
                    </a:lnTo>
                    <a:lnTo>
                      <a:pt x="4323" y="3359"/>
                    </a:lnTo>
                    <a:lnTo>
                      <a:pt x="4332" y="3359"/>
                    </a:lnTo>
                    <a:lnTo>
                      <a:pt x="4336" y="3360"/>
                    </a:lnTo>
                    <a:lnTo>
                      <a:pt x="4338" y="3361"/>
                    </a:lnTo>
                    <a:lnTo>
                      <a:pt x="4340" y="3364"/>
                    </a:lnTo>
                    <a:lnTo>
                      <a:pt x="4342" y="3366"/>
                    </a:lnTo>
                    <a:lnTo>
                      <a:pt x="4344" y="3371"/>
                    </a:lnTo>
                    <a:lnTo>
                      <a:pt x="4344" y="3373"/>
                    </a:lnTo>
                    <a:lnTo>
                      <a:pt x="4342" y="3376"/>
                    </a:lnTo>
                    <a:lnTo>
                      <a:pt x="4337" y="3376"/>
                    </a:lnTo>
                    <a:lnTo>
                      <a:pt x="4331" y="3377"/>
                    </a:lnTo>
                    <a:lnTo>
                      <a:pt x="4326" y="3379"/>
                    </a:lnTo>
                    <a:lnTo>
                      <a:pt x="4325" y="3382"/>
                    </a:lnTo>
                    <a:lnTo>
                      <a:pt x="4324" y="3384"/>
                    </a:lnTo>
                    <a:lnTo>
                      <a:pt x="4325" y="3386"/>
                    </a:lnTo>
                    <a:lnTo>
                      <a:pt x="4327" y="3390"/>
                    </a:lnTo>
                    <a:lnTo>
                      <a:pt x="4332" y="3398"/>
                    </a:lnTo>
                    <a:lnTo>
                      <a:pt x="4339" y="3407"/>
                    </a:lnTo>
                    <a:lnTo>
                      <a:pt x="4347" y="3417"/>
                    </a:lnTo>
                    <a:lnTo>
                      <a:pt x="4356" y="3429"/>
                    </a:lnTo>
                    <a:lnTo>
                      <a:pt x="4362" y="3440"/>
                    </a:lnTo>
                    <a:lnTo>
                      <a:pt x="4364" y="3446"/>
                    </a:lnTo>
                    <a:lnTo>
                      <a:pt x="4365" y="3451"/>
                    </a:lnTo>
                    <a:lnTo>
                      <a:pt x="4366" y="3455"/>
                    </a:lnTo>
                    <a:lnTo>
                      <a:pt x="4366" y="3459"/>
                    </a:lnTo>
                    <a:lnTo>
                      <a:pt x="4368" y="3461"/>
                    </a:lnTo>
                    <a:lnTo>
                      <a:pt x="4369" y="3463"/>
                    </a:lnTo>
                    <a:lnTo>
                      <a:pt x="4371" y="3463"/>
                    </a:lnTo>
                    <a:lnTo>
                      <a:pt x="4376" y="3461"/>
                    </a:lnTo>
                    <a:lnTo>
                      <a:pt x="4382" y="3457"/>
                    </a:lnTo>
                    <a:lnTo>
                      <a:pt x="4387" y="3452"/>
                    </a:lnTo>
                    <a:lnTo>
                      <a:pt x="4390" y="3448"/>
                    </a:lnTo>
                    <a:lnTo>
                      <a:pt x="4393" y="3447"/>
                    </a:lnTo>
                    <a:lnTo>
                      <a:pt x="4395" y="3448"/>
                    </a:lnTo>
                    <a:lnTo>
                      <a:pt x="4400" y="3449"/>
                    </a:lnTo>
                    <a:lnTo>
                      <a:pt x="4407" y="3452"/>
                    </a:lnTo>
                    <a:lnTo>
                      <a:pt x="4419" y="3457"/>
                    </a:lnTo>
                    <a:lnTo>
                      <a:pt x="4424" y="3461"/>
                    </a:lnTo>
                    <a:lnTo>
                      <a:pt x="4425" y="3463"/>
                    </a:lnTo>
                    <a:lnTo>
                      <a:pt x="4425" y="3465"/>
                    </a:lnTo>
                    <a:lnTo>
                      <a:pt x="4425" y="3467"/>
                    </a:lnTo>
                    <a:lnTo>
                      <a:pt x="4422" y="3470"/>
                    </a:lnTo>
                    <a:lnTo>
                      <a:pt x="4410" y="3480"/>
                    </a:lnTo>
                    <a:lnTo>
                      <a:pt x="4396" y="3493"/>
                    </a:lnTo>
                    <a:lnTo>
                      <a:pt x="4395" y="3496"/>
                    </a:lnTo>
                    <a:lnTo>
                      <a:pt x="4394" y="3499"/>
                    </a:lnTo>
                    <a:lnTo>
                      <a:pt x="4394" y="3502"/>
                    </a:lnTo>
                    <a:lnTo>
                      <a:pt x="4395" y="3503"/>
                    </a:lnTo>
                    <a:lnTo>
                      <a:pt x="4397" y="3504"/>
                    </a:lnTo>
                    <a:lnTo>
                      <a:pt x="4401" y="3504"/>
                    </a:lnTo>
                    <a:lnTo>
                      <a:pt x="4405" y="3504"/>
                    </a:lnTo>
                    <a:lnTo>
                      <a:pt x="4409" y="3503"/>
                    </a:lnTo>
                    <a:lnTo>
                      <a:pt x="4426" y="3495"/>
                    </a:lnTo>
                    <a:lnTo>
                      <a:pt x="4438" y="3486"/>
                    </a:lnTo>
                    <a:lnTo>
                      <a:pt x="4440" y="3485"/>
                    </a:lnTo>
                    <a:lnTo>
                      <a:pt x="4443" y="3485"/>
                    </a:lnTo>
                    <a:lnTo>
                      <a:pt x="4444" y="3486"/>
                    </a:lnTo>
                    <a:lnTo>
                      <a:pt x="4446" y="3487"/>
                    </a:lnTo>
                    <a:lnTo>
                      <a:pt x="4447" y="3492"/>
                    </a:lnTo>
                    <a:lnTo>
                      <a:pt x="4447" y="3501"/>
                    </a:lnTo>
                    <a:lnTo>
                      <a:pt x="4449" y="3504"/>
                    </a:lnTo>
                    <a:lnTo>
                      <a:pt x="4450" y="3509"/>
                    </a:lnTo>
                    <a:lnTo>
                      <a:pt x="4452" y="3512"/>
                    </a:lnTo>
                    <a:lnTo>
                      <a:pt x="4454" y="3516"/>
                    </a:lnTo>
                    <a:lnTo>
                      <a:pt x="4459" y="3523"/>
                    </a:lnTo>
                    <a:lnTo>
                      <a:pt x="4464" y="3527"/>
                    </a:lnTo>
                    <a:lnTo>
                      <a:pt x="4466" y="3528"/>
                    </a:lnTo>
                    <a:lnTo>
                      <a:pt x="4469" y="3528"/>
                    </a:lnTo>
                    <a:lnTo>
                      <a:pt x="4470" y="3527"/>
                    </a:lnTo>
                    <a:lnTo>
                      <a:pt x="4472" y="3526"/>
                    </a:lnTo>
                    <a:lnTo>
                      <a:pt x="4477" y="3520"/>
                    </a:lnTo>
                    <a:lnTo>
                      <a:pt x="4482" y="3512"/>
                    </a:lnTo>
                    <a:lnTo>
                      <a:pt x="4484" y="3509"/>
                    </a:lnTo>
                    <a:lnTo>
                      <a:pt x="4488" y="3506"/>
                    </a:lnTo>
                    <a:lnTo>
                      <a:pt x="4492" y="3504"/>
                    </a:lnTo>
                    <a:lnTo>
                      <a:pt x="4496" y="3504"/>
                    </a:lnTo>
                    <a:lnTo>
                      <a:pt x="4501" y="3505"/>
                    </a:lnTo>
                    <a:lnTo>
                      <a:pt x="4506" y="3508"/>
                    </a:lnTo>
                    <a:lnTo>
                      <a:pt x="4508" y="3510"/>
                    </a:lnTo>
                    <a:lnTo>
                      <a:pt x="4509" y="3516"/>
                    </a:lnTo>
                    <a:lnTo>
                      <a:pt x="4512" y="3526"/>
                    </a:lnTo>
                    <a:lnTo>
                      <a:pt x="4514" y="3536"/>
                    </a:lnTo>
                    <a:lnTo>
                      <a:pt x="4517" y="3546"/>
                    </a:lnTo>
                    <a:lnTo>
                      <a:pt x="4525" y="3558"/>
                    </a:lnTo>
                    <a:lnTo>
                      <a:pt x="4532" y="3569"/>
                    </a:lnTo>
                    <a:lnTo>
                      <a:pt x="4538" y="3579"/>
                    </a:lnTo>
                    <a:lnTo>
                      <a:pt x="4542" y="3586"/>
                    </a:lnTo>
                    <a:lnTo>
                      <a:pt x="4547" y="3590"/>
                    </a:lnTo>
                    <a:lnTo>
                      <a:pt x="4550" y="3591"/>
                    </a:lnTo>
                    <a:lnTo>
                      <a:pt x="4553" y="3590"/>
                    </a:lnTo>
                    <a:lnTo>
                      <a:pt x="4558" y="3589"/>
                    </a:lnTo>
                    <a:lnTo>
                      <a:pt x="4561" y="3586"/>
                    </a:lnTo>
                    <a:lnTo>
                      <a:pt x="4571" y="3579"/>
                    </a:lnTo>
                    <a:lnTo>
                      <a:pt x="4579" y="3572"/>
                    </a:lnTo>
                    <a:lnTo>
                      <a:pt x="4583" y="3568"/>
                    </a:lnTo>
                    <a:lnTo>
                      <a:pt x="4586" y="3562"/>
                    </a:lnTo>
                    <a:lnTo>
                      <a:pt x="4589" y="3556"/>
                    </a:lnTo>
                    <a:lnTo>
                      <a:pt x="4591" y="3549"/>
                    </a:lnTo>
                    <a:lnTo>
                      <a:pt x="4595" y="3533"/>
                    </a:lnTo>
                    <a:lnTo>
                      <a:pt x="4598" y="3516"/>
                    </a:lnTo>
                    <a:lnTo>
                      <a:pt x="4598" y="3506"/>
                    </a:lnTo>
                    <a:lnTo>
                      <a:pt x="4598" y="3499"/>
                    </a:lnTo>
                    <a:lnTo>
                      <a:pt x="4597" y="3492"/>
                    </a:lnTo>
                    <a:lnTo>
                      <a:pt x="4596" y="3485"/>
                    </a:lnTo>
                    <a:lnTo>
                      <a:pt x="4592" y="3473"/>
                    </a:lnTo>
                    <a:lnTo>
                      <a:pt x="4591" y="3461"/>
                    </a:lnTo>
                    <a:lnTo>
                      <a:pt x="4591" y="3448"/>
                    </a:lnTo>
                    <a:lnTo>
                      <a:pt x="4592" y="3435"/>
                    </a:lnTo>
                    <a:lnTo>
                      <a:pt x="4594" y="3423"/>
                    </a:lnTo>
                    <a:lnTo>
                      <a:pt x="4592" y="3414"/>
                    </a:lnTo>
                    <a:lnTo>
                      <a:pt x="4589" y="3405"/>
                    </a:lnTo>
                    <a:lnTo>
                      <a:pt x="4586" y="3396"/>
                    </a:lnTo>
                    <a:lnTo>
                      <a:pt x="4585" y="3391"/>
                    </a:lnTo>
                    <a:lnTo>
                      <a:pt x="4585" y="3386"/>
                    </a:lnTo>
                    <a:lnTo>
                      <a:pt x="4585" y="3382"/>
                    </a:lnTo>
                    <a:lnTo>
                      <a:pt x="4588" y="3376"/>
                    </a:lnTo>
                    <a:lnTo>
                      <a:pt x="4590" y="3371"/>
                    </a:lnTo>
                    <a:lnTo>
                      <a:pt x="4595" y="3367"/>
                    </a:lnTo>
                    <a:lnTo>
                      <a:pt x="4601" y="3365"/>
                    </a:lnTo>
                    <a:lnTo>
                      <a:pt x="4607" y="3363"/>
                    </a:lnTo>
                    <a:lnTo>
                      <a:pt x="4613" y="3363"/>
                    </a:lnTo>
                    <a:lnTo>
                      <a:pt x="4619" y="3364"/>
                    </a:lnTo>
                    <a:lnTo>
                      <a:pt x="4623" y="3366"/>
                    </a:lnTo>
                    <a:lnTo>
                      <a:pt x="4628" y="3370"/>
                    </a:lnTo>
                    <a:lnTo>
                      <a:pt x="4635" y="3378"/>
                    </a:lnTo>
                    <a:lnTo>
                      <a:pt x="4643" y="3385"/>
                    </a:lnTo>
                    <a:lnTo>
                      <a:pt x="4647" y="3388"/>
                    </a:lnTo>
                    <a:lnTo>
                      <a:pt x="4652" y="3390"/>
                    </a:lnTo>
                    <a:lnTo>
                      <a:pt x="4658" y="3391"/>
                    </a:lnTo>
                    <a:lnTo>
                      <a:pt x="4664" y="3392"/>
                    </a:lnTo>
                    <a:lnTo>
                      <a:pt x="4668" y="3392"/>
                    </a:lnTo>
                    <a:lnTo>
                      <a:pt x="4672" y="3392"/>
                    </a:lnTo>
                    <a:lnTo>
                      <a:pt x="4676" y="3391"/>
                    </a:lnTo>
                    <a:lnTo>
                      <a:pt x="4678" y="3389"/>
                    </a:lnTo>
                    <a:lnTo>
                      <a:pt x="4679" y="3384"/>
                    </a:lnTo>
                    <a:lnTo>
                      <a:pt x="4682" y="3378"/>
                    </a:lnTo>
                    <a:lnTo>
                      <a:pt x="4684" y="3375"/>
                    </a:lnTo>
                    <a:lnTo>
                      <a:pt x="4687" y="3371"/>
                    </a:lnTo>
                    <a:lnTo>
                      <a:pt x="4693" y="3370"/>
                    </a:lnTo>
                    <a:lnTo>
                      <a:pt x="4701" y="3370"/>
                    </a:lnTo>
                    <a:lnTo>
                      <a:pt x="4710" y="3371"/>
                    </a:lnTo>
                    <a:lnTo>
                      <a:pt x="4721" y="3370"/>
                    </a:lnTo>
                    <a:lnTo>
                      <a:pt x="4725" y="3369"/>
                    </a:lnTo>
                    <a:lnTo>
                      <a:pt x="4729" y="3366"/>
                    </a:lnTo>
                    <a:lnTo>
                      <a:pt x="4733" y="3363"/>
                    </a:lnTo>
                    <a:lnTo>
                      <a:pt x="4736" y="3357"/>
                    </a:lnTo>
                    <a:lnTo>
                      <a:pt x="4739" y="3352"/>
                    </a:lnTo>
                    <a:lnTo>
                      <a:pt x="4737" y="3346"/>
                    </a:lnTo>
                    <a:lnTo>
                      <a:pt x="4736" y="3341"/>
                    </a:lnTo>
                    <a:lnTo>
                      <a:pt x="4734" y="3337"/>
                    </a:lnTo>
                    <a:lnTo>
                      <a:pt x="4727" y="3328"/>
                    </a:lnTo>
                    <a:lnTo>
                      <a:pt x="4721" y="3320"/>
                    </a:lnTo>
                    <a:lnTo>
                      <a:pt x="4718" y="3318"/>
                    </a:lnTo>
                    <a:lnTo>
                      <a:pt x="4717" y="3314"/>
                    </a:lnTo>
                    <a:lnTo>
                      <a:pt x="4717" y="3312"/>
                    </a:lnTo>
                    <a:lnTo>
                      <a:pt x="4717" y="3308"/>
                    </a:lnTo>
                    <a:lnTo>
                      <a:pt x="4721" y="3302"/>
                    </a:lnTo>
                    <a:lnTo>
                      <a:pt x="4728" y="3296"/>
                    </a:lnTo>
                    <a:lnTo>
                      <a:pt x="4735" y="3290"/>
                    </a:lnTo>
                    <a:lnTo>
                      <a:pt x="4740" y="3283"/>
                    </a:lnTo>
                    <a:lnTo>
                      <a:pt x="4742" y="3275"/>
                    </a:lnTo>
                    <a:lnTo>
                      <a:pt x="4747" y="3260"/>
                    </a:lnTo>
                    <a:lnTo>
                      <a:pt x="4750" y="3245"/>
                    </a:lnTo>
                    <a:lnTo>
                      <a:pt x="4752" y="3228"/>
                    </a:lnTo>
                    <a:lnTo>
                      <a:pt x="4752" y="3221"/>
                    </a:lnTo>
                    <a:lnTo>
                      <a:pt x="4752" y="3214"/>
                    </a:lnTo>
                    <a:lnTo>
                      <a:pt x="4749" y="3207"/>
                    </a:lnTo>
                    <a:lnTo>
                      <a:pt x="4747" y="3201"/>
                    </a:lnTo>
                    <a:lnTo>
                      <a:pt x="4740" y="3188"/>
                    </a:lnTo>
                    <a:lnTo>
                      <a:pt x="4733" y="3177"/>
                    </a:lnTo>
                    <a:lnTo>
                      <a:pt x="4728" y="3173"/>
                    </a:lnTo>
                    <a:lnTo>
                      <a:pt x="4724" y="3168"/>
                    </a:lnTo>
                    <a:lnTo>
                      <a:pt x="4721" y="3165"/>
                    </a:lnTo>
                    <a:lnTo>
                      <a:pt x="4717" y="3163"/>
                    </a:lnTo>
                    <a:lnTo>
                      <a:pt x="4709" y="3161"/>
                    </a:lnTo>
                    <a:lnTo>
                      <a:pt x="4697" y="3157"/>
                    </a:lnTo>
                    <a:lnTo>
                      <a:pt x="4684" y="3153"/>
                    </a:lnTo>
                    <a:lnTo>
                      <a:pt x="4671" y="3149"/>
                    </a:lnTo>
                    <a:lnTo>
                      <a:pt x="4659" y="3142"/>
                    </a:lnTo>
                    <a:lnTo>
                      <a:pt x="4648" y="3134"/>
                    </a:lnTo>
                    <a:lnTo>
                      <a:pt x="4642" y="3131"/>
                    </a:lnTo>
                    <a:lnTo>
                      <a:pt x="4638" y="3129"/>
                    </a:lnTo>
                    <a:lnTo>
                      <a:pt x="4634" y="3127"/>
                    </a:lnTo>
                    <a:lnTo>
                      <a:pt x="4630" y="3126"/>
                    </a:lnTo>
                    <a:lnTo>
                      <a:pt x="4624" y="3126"/>
                    </a:lnTo>
                    <a:lnTo>
                      <a:pt x="4620" y="3127"/>
                    </a:lnTo>
                    <a:lnTo>
                      <a:pt x="4617" y="3129"/>
                    </a:lnTo>
                    <a:lnTo>
                      <a:pt x="4614" y="3131"/>
                    </a:lnTo>
                    <a:lnTo>
                      <a:pt x="4609" y="3133"/>
                    </a:lnTo>
                    <a:lnTo>
                      <a:pt x="4607" y="3133"/>
                    </a:lnTo>
                    <a:lnTo>
                      <a:pt x="4605" y="3131"/>
                    </a:lnTo>
                    <a:lnTo>
                      <a:pt x="4604" y="3129"/>
                    </a:lnTo>
                    <a:lnTo>
                      <a:pt x="4604" y="3124"/>
                    </a:lnTo>
                    <a:lnTo>
                      <a:pt x="4604" y="3118"/>
                    </a:lnTo>
                    <a:lnTo>
                      <a:pt x="4607" y="3102"/>
                    </a:lnTo>
                    <a:lnTo>
                      <a:pt x="4609" y="3088"/>
                    </a:lnTo>
                    <a:lnTo>
                      <a:pt x="4611" y="3074"/>
                    </a:lnTo>
                    <a:lnTo>
                      <a:pt x="4613" y="3061"/>
                    </a:lnTo>
                    <a:lnTo>
                      <a:pt x="4613" y="3055"/>
                    </a:lnTo>
                    <a:lnTo>
                      <a:pt x="4613" y="3050"/>
                    </a:lnTo>
                    <a:lnTo>
                      <a:pt x="4611" y="3045"/>
                    </a:lnTo>
                    <a:lnTo>
                      <a:pt x="4609" y="3041"/>
                    </a:lnTo>
                    <a:lnTo>
                      <a:pt x="4607" y="3037"/>
                    </a:lnTo>
                    <a:lnTo>
                      <a:pt x="4603" y="3033"/>
                    </a:lnTo>
                    <a:lnTo>
                      <a:pt x="4598" y="3030"/>
                    </a:lnTo>
                    <a:lnTo>
                      <a:pt x="4591" y="3025"/>
                    </a:lnTo>
                    <a:lnTo>
                      <a:pt x="4578" y="3018"/>
                    </a:lnTo>
                    <a:lnTo>
                      <a:pt x="4570" y="3011"/>
                    </a:lnTo>
                    <a:lnTo>
                      <a:pt x="4569" y="3008"/>
                    </a:lnTo>
                    <a:lnTo>
                      <a:pt x="4569" y="3006"/>
                    </a:lnTo>
                    <a:lnTo>
                      <a:pt x="4570" y="3005"/>
                    </a:lnTo>
                    <a:lnTo>
                      <a:pt x="4575" y="3004"/>
                    </a:lnTo>
                    <a:lnTo>
                      <a:pt x="4585" y="3004"/>
                    </a:lnTo>
                    <a:lnTo>
                      <a:pt x="4595" y="3003"/>
                    </a:lnTo>
                    <a:lnTo>
                      <a:pt x="4598" y="3001"/>
                    </a:lnTo>
                    <a:lnTo>
                      <a:pt x="4602" y="3000"/>
                    </a:lnTo>
                    <a:lnTo>
                      <a:pt x="4604" y="2997"/>
                    </a:lnTo>
                    <a:lnTo>
                      <a:pt x="4604" y="2993"/>
                    </a:lnTo>
                    <a:lnTo>
                      <a:pt x="4604" y="2980"/>
                    </a:lnTo>
                    <a:lnTo>
                      <a:pt x="4603" y="2964"/>
                    </a:lnTo>
                    <a:lnTo>
                      <a:pt x="4603" y="2957"/>
                    </a:lnTo>
                    <a:lnTo>
                      <a:pt x="4604" y="2949"/>
                    </a:lnTo>
                    <a:lnTo>
                      <a:pt x="4605" y="2943"/>
                    </a:lnTo>
                    <a:lnTo>
                      <a:pt x="4608" y="2937"/>
                    </a:lnTo>
                    <a:lnTo>
                      <a:pt x="4611" y="2932"/>
                    </a:lnTo>
                    <a:lnTo>
                      <a:pt x="4615" y="2930"/>
                    </a:lnTo>
                    <a:lnTo>
                      <a:pt x="4620" y="2928"/>
                    </a:lnTo>
                    <a:lnTo>
                      <a:pt x="4624" y="2928"/>
                    </a:lnTo>
                    <a:lnTo>
                      <a:pt x="4633" y="2926"/>
                    </a:lnTo>
                    <a:lnTo>
                      <a:pt x="4641" y="2926"/>
                    </a:lnTo>
                    <a:lnTo>
                      <a:pt x="4648" y="2925"/>
                    </a:lnTo>
                    <a:lnTo>
                      <a:pt x="4652" y="2924"/>
                    </a:lnTo>
                    <a:lnTo>
                      <a:pt x="4654" y="2919"/>
                    </a:lnTo>
                    <a:lnTo>
                      <a:pt x="4654" y="2912"/>
                    </a:lnTo>
                    <a:lnTo>
                      <a:pt x="4655" y="2904"/>
                    </a:lnTo>
                    <a:lnTo>
                      <a:pt x="4655" y="2896"/>
                    </a:lnTo>
                    <a:lnTo>
                      <a:pt x="4658" y="2888"/>
                    </a:lnTo>
                    <a:lnTo>
                      <a:pt x="4661" y="2882"/>
                    </a:lnTo>
                    <a:lnTo>
                      <a:pt x="4664" y="2880"/>
                    </a:lnTo>
                    <a:lnTo>
                      <a:pt x="4665" y="2875"/>
                    </a:lnTo>
                    <a:lnTo>
                      <a:pt x="4665" y="2872"/>
                    </a:lnTo>
                    <a:lnTo>
                      <a:pt x="4665" y="2867"/>
                    </a:lnTo>
                    <a:lnTo>
                      <a:pt x="4665" y="2862"/>
                    </a:lnTo>
                    <a:lnTo>
                      <a:pt x="4664" y="2859"/>
                    </a:lnTo>
                    <a:lnTo>
                      <a:pt x="4662" y="2855"/>
                    </a:lnTo>
                    <a:lnTo>
                      <a:pt x="4660" y="2853"/>
                    </a:lnTo>
                    <a:lnTo>
                      <a:pt x="4653" y="2850"/>
                    </a:lnTo>
                    <a:lnTo>
                      <a:pt x="4643" y="2848"/>
                    </a:lnTo>
                    <a:lnTo>
                      <a:pt x="4639" y="2847"/>
                    </a:lnTo>
                    <a:lnTo>
                      <a:pt x="4634" y="2844"/>
                    </a:lnTo>
                    <a:lnTo>
                      <a:pt x="4632" y="2842"/>
                    </a:lnTo>
                    <a:lnTo>
                      <a:pt x="4629" y="2839"/>
                    </a:lnTo>
                    <a:lnTo>
                      <a:pt x="4628" y="2834"/>
                    </a:lnTo>
                    <a:lnTo>
                      <a:pt x="4627" y="2830"/>
                    </a:lnTo>
                    <a:lnTo>
                      <a:pt x="4628" y="2825"/>
                    </a:lnTo>
                    <a:lnTo>
                      <a:pt x="4629" y="2821"/>
                    </a:lnTo>
                    <a:lnTo>
                      <a:pt x="4630" y="2817"/>
                    </a:lnTo>
                    <a:lnTo>
                      <a:pt x="4633" y="2816"/>
                    </a:lnTo>
                    <a:lnTo>
                      <a:pt x="4635" y="2816"/>
                    </a:lnTo>
                    <a:lnTo>
                      <a:pt x="4639" y="2818"/>
                    </a:lnTo>
                    <a:lnTo>
                      <a:pt x="4642" y="2821"/>
                    </a:lnTo>
                    <a:lnTo>
                      <a:pt x="4646" y="2822"/>
                    </a:lnTo>
                    <a:lnTo>
                      <a:pt x="4648" y="2823"/>
                    </a:lnTo>
                    <a:lnTo>
                      <a:pt x="4652" y="2822"/>
                    </a:lnTo>
                    <a:lnTo>
                      <a:pt x="4654" y="2821"/>
                    </a:lnTo>
                    <a:lnTo>
                      <a:pt x="4657" y="2818"/>
                    </a:lnTo>
                    <a:lnTo>
                      <a:pt x="4659" y="2814"/>
                    </a:lnTo>
                    <a:lnTo>
                      <a:pt x="4660" y="2809"/>
                    </a:lnTo>
                    <a:lnTo>
                      <a:pt x="4661" y="2804"/>
                    </a:lnTo>
                    <a:lnTo>
                      <a:pt x="4662" y="2798"/>
                    </a:lnTo>
                    <a:lnTo>
                      <a:pt x="4661" y="2792"/>
                    </a:lnTo>
                    <a:lnTo>
                      <a:pt x="4661" y="2787"/>
                    </a:lnTo>
                    <a:lnTo>
                      <a:pt x="4659" y="2777"/>
                    </a:lnTo>
                    <a:lnTo>
                      <a:pt x="4657" y="2767"/>
                    </a:lnTo>
                    <a:lnTo>
                      <a:pt x="4655" y="2762"/>
                    </a:lnTo>
                    <a:lnTo>
                      <a:pt x="4655" y="2760"/>
                    </a:lnTo>
                    <a:lnTo>
                      <a:pt x="4657" y="2758"/>
                    </a:lnTo>
                    <a:lnTo>
                      <a:pt x="4658" y="2755"/>
                    </a:lnTo>
                    <a:lnTo>
                      <a:pt x="4662" y="2754"/>
                    </a:lnTo>
                    <a:lnTo>
                      <a:pt x="4671" y="2755"/>
                    </a:lnTo>
                    <a:lnTo>
                      <a:pt x="4680" y="2756"/>
                    </a:lnTo>
                    <a:lnTo>
                      <a:pt x="4686" y="2756"/>
                    </a:lnTo>
                    <a:lnTo>
                      <a:pt x="4691" y="2756"/>
                    </a:lnTo>
                    <a:lnTo>
                      <a:pt x="4697" y="2753"/>
                    </a:lnTo>
                    <a:lnTo>
                      <a:pt x="4703" y="2747"/>
                    </a:lnTo>
                    <a:lnTo>
                      <a:pt x="4710" y="2743"/>
                    </a:lnTo>
                    <a:lnTo>
                      <a:pt x="4715" y="2742"/>
                    </a:lnTo>
                    <a:lnTo>
                      <a:pt x="4718" y="2742"/>
                    </a:lnTo>
                    <a:lnTo>
                      <a:pt x="4723" y="2743"/>
                    </a:lnTo>
                    <a:lnTo>
                      <a:pt x="4727" y="2747"/>
                    </a:lnTo>
                    <a:lnTo>
                      <a:pt x="4735" y="2753"/>
                    </a:lnTo>
                    <a:lnTo>
                      <a:pt x="4745" y="2758"/>
                    </a:lnTo>
                    <a:lnTo>
                      <a:pt x="4754" y="2761"/>
                    </a:lnTo>
                    <a:lnTo>
                      <a:pt x="4766" y="2762"/>
                    </a:lnTo>
                    <a:lnTo>
                      <a:pt x="4774" y="2762"/>
                    </a:lnTo>
                    <a:lnTo>
                      <a:pt x="4783" y="2762"/>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6" name="四川">
                <a:extLst>
                  <a:ext uri="{FF2B5EF4-FFF2-40B4-BE49-F238E27FC236}">
                    <a16:creationId xmlns="" xmlns:a16="http://schemas.microsoft.com/office/drawing/2014/main" id="{AF74B953-76F0-4402-9D8D-817C60117A22}"/>
                  </a:ext>
                </a:extLst>
              </p:cNvPr>
              <p:cNvSpPr>
                <a:spLocks/>
              </p:cNvSpPr>
              <p:nvPr/>
            </p:nvSpPr>
            <p:spPr bwMode="auto">
              <a:xfrm>
                <a:off x="4549832" y="4210270"/>
                <a:ext cx="1057288" cy="981126"/>
              </a:xfrm>
              <a:custGeom>
                <a:avLst/>
                <a:gdLst>
                  <a:gd name="T0" fmla="*/ 3666 w 4006"/>
                  <a:gd name="T1" fmla="*/ 1742 h 3723"/>
                  <a:gd name="T2" fmla="*/ 3823 w 4006"/>
                  <a:gd name="T3" fmla="*/ 1601 h 3723"/>
                  <a:gd name="T4" fmla="*/ 3955 w 4006"/>
                  <a:gd name="T5" fmla="*/ 1338 h 3723"/>
                  <a:gd name="T6" fmla="*/ 3994 w 4006"/>
                  <a:gd name="T7" fmla="*/ 1152 h 3723"/>
                  <a:gd name="T8" fmla="*/ 3670 w 4006"/>
                  <a:gd name="T9" fmla="*/ 1062 h 3723"/>
                  <a:gd name="T10" fmla="*/ 3471 w 4006"/>
                  <a:gd name="T11" fmla="*/ 1017 h 3723"/>
                  <a:gd name="T12" fmla="*/ 3203 w 4006"/>
                  <a:gd name="T13" fmla="*/ 929 h 3723"/>
                  <a:gd name="T14" fmla="*/ 3003 w 4006"/>
                  <a:gd name="T15" fmla="*/ 892 h 3723"/>
                  <a:gd name="T16" fmla="*/ 2846 w 4006"/>
                  <a:gd name="T17" fmla="*/ 922 h 3723"/>
                  <a:gd name="T18" fmla="*/ 2611 w 4006"/>
                  <a:gd name="T19" fmla="*/ 912 h 3723"/>
                  <a:gd name="T20" fmla="*/ 2522 w 4006"/>
                  <a:gd name="T21" fmla="*/ 721 h 3723"/>
                  <a:gd name="T22" fmla="*/ 2442 w 4006"/>
                  <a:gd name="T23" fmla="*/ 463 h 3723"/>
                  <a:gd name="T24" fmla="*/ 2206 w 4006"/>
                  <a:gd name="T25" fmla="*/ 399 h 3723"/>
                  <a:gd name="T26" fmla="*/ 2064 w 4006"/>
                  <a:gd name="T27" fmla="*/ 192 h 3723"/>
                  <a:gd name="T28" fmla="*/ 1864 w 4006"/>
                  <a:gd name="T29" fmla="*/ 238 h 3723"/>
                  <a:gd name="T30" fmla="*/ 1815 w 4006"/>
                  <a:gd name="T31" fmla="*/ 430 h 3723"/>
                  <a:gd name="T32" fmla="*/ 1712 w 4006"/>
                  <a:gd name="T33" fmla="*/ 569 h 3723"/>
                  <a:gd name="T34" fmla="*/ 1667 w 4006"/>
                  <a:gd name="T35" fmla="*/ 495 h 3723"/>
                  <a:gd name="T36" fmla="*/ 1565 w 4006"/>
                  <a:gd name="T37" fmla="*/ 556 h 3723"/>
                  <a:gd name="T38" fmla="*/ 1396 w 4006"/>
                  <a:gd name="T39" fmla="*/ 590 h 3723"/>
                  <a:gd name="T40" fmla="*/ 1269 w 4006"/>
                  <a:gd name="T41" fmla="*/ 824 h 3723"/>
                  <a:gd name="T42" fmla="*/ 1097 w 4006"/>
                  <a:gd name="T43" fmla="*/ 880 h 3723"/>
                  <a:gd name="T44" fmla="*/ 995 w 4006"/>
                  <a:gd name="T45" fmla="*/ 800 h 3723"/>
                  <a:gd name="T46" fmla="*/ 904 w 4006"/>
                  <a:gd name="T47" fmla="*/ 630 h 3723"/>
                  <a:gd name="T48" fmla="*/ 677 w 4006"/>
                  <a:gd name="T49" fmla="*/ 592 h 3723"/>
                  <a:gd name="T50" fmla="*/ 508 w 4006"/>
                  <a:gd name="T51" fmla="*/ 306 h 3723"/>
                  <a:gd name="T52" fmla="*/ 310 w 4006"/>
                  <a:gd name="T53" fmla="*/ 43 h 3723"/>
                  <a:gd name="T54" fmla="*/ 145 w 4006"/>
                  <a:gd name="T55" fmla="*/ 131 h 3723"/>
                  <a:gd name="T56" fmla="*/ 120 w 4006"/>
                  <a:gd name="T57" fmla="*/ 326 h 3723"/>
                  <a:gd name="T58" fmla="*/ 79 w 4006"/>
                  <a:gd name="T59" fmla="*/ 523 h 3723"/>
                  <a:gd name="T60" fmla="*/ 213 w 4006"/>
                  <a:gd name="T61" fmla="*/ 791 h 3723"/>
                  <a:gd name="T62" fmla="*/ 373 w 4006"/>
                  <a:gd name="T63" fmla="*/ 1130 h 3723"/>
                  <a:gd name="T64" fmla="*/ 400 w 4006"/>
                  <a:gd name="T65" fmla="*/ 1380 h 3723"/>
                  <a:gd name="T66" fmla="*/ 471 w 4006"/>
                  <a:gd name="T67" fmla="*/ 1697 h 3723"/>
                  <a:gd name="T68" fmla="*/ 461 w 4006"/>
                  <a:gd name="T69" fmla="*/ 2216 h 3723"/>
                  <a:gd name="T70" fmla="*/ 490 w 4006"/>
                  <a:gd name="T71" fmla="*/ 2674 h 3723"/>
                  <a:gd name="T72" fmla="*/ 605 w 4006"/>
                  <a:gd name="T73" fmla="*/ 2482 h 3723"/>
                  <a:gd name="T74" fmla="*/ 759 w 4006"/>
                  <a:gd name="T75" fmla="*/ 2583 h 3723"/>
                  <a:gd name="T76" fmla="*/ 804 w 4006"/>
                  <a:gd name="T77" fmla="*/ 2832 h 3723"/>
                  <a:gd name="T78" fmla="*/ 914 w 4006"/>
                  <a:gd name="T79" fmla="*/ 2880 h 3723"/>
                  <a:gd name="T80" fmla="*/ 1075 w 4006"/>
                  <a:gd name="T81" fmla="*/ 3085 h 3723"/>
                  <a:gd name="T82" fmla="*/ 1182 w 4006"/>
                  <a:gd name="T83" fmla="*/ 3336 h 3723"/>
                  <a:gd name="T84" fmla="*/ 1221 w 4006"/>
                  <a:gd name="T85" fmla="*/ 3479 h 3723"/>
                  <a:gd name="T86" fmla="*/ 1314 w 4006"/>
                  <a:gd name="T87" fmla="*/ 3648 h 3723"/>
                  <a:gd name="T88" fmla="*/ 1579 w 4006"/>
                  <a:gd name="T89" fmla="*/ 3648 h 3723"/>
                  <a:gd name="T90" fmla="*/ 1814 w 4006"/>
                  <a:gd name="T91" fmla="*/ 3629 h 3723"/>
                  <a:gd name="T92" fmla="*/ 1804 w 4006"/>
                  <a:gd name="T93" fmla="*/ 3357 h 3723"/>
                  <a:gd name="T94" fmla="*/ 1953 w 4006"/>
                  <a:gd name="T95" fmla="*/ 3099 h 3723"/>
                  <a:gd name="T96" fmla="*/ 2164 w 4006"/>
                  <a:gd name="T97" fmla="*/ 2835 h 3723"/>
                  <a:gd name="T98" fmla="*/ 2340 w 4006"/>
                  <a:gd name="T99" fmla="*/ 2664 h 3723"/>
                  <a:gd name="T100" fmla="*/ 2399 w 4006"/>
                  <a:gd name="T101" fmla="*/ 2794 h 3723"/>
                  <a:gd name="T102" fmla="*/ 2444 w 4006"/>
                  <a:gd name="T103" fmla="*/ 2992 h 3723"/>
                  <a:gd name="T104" fmla="*/ 2714 w 4006"/>
                  <a:gd name="T105" fmla="*/ 2961 h 3723"/>
                  <a:gd name="T106" fmla="*/ 2820 w 4006"/>
                  <a:gd name="T107" fmla="*/ 3062 h 3723"/>
                  <a:gd name="T108" fmla="*/ 3140 w 4006"/>
                  <a:gd name="T109" fmla="*/ 3063 h 3723"/>
                  <a:gd name="T110" fmla="*/ 2965 w 4006"/>
                  <a:gd name="T111" fmla="*/ 2892 h 3723"/>
                  <a:gd name="T112" fmla="*/ 2959 w 4006"/>
                  <a:gd name="T113" fmla="*/ 2708 h 3723"/>
                  <a:gd name="T114" fmla="*/ 3169 w 4006"/>
                  <a:gd name="T115" fmla="*/ 2771 h 3723"/>
                  <a:gd name="T116" fmla="*/ 2979 w 4006"/>
                  <a:gd name="T117" fmla="*/ 2527 h 3723"/>
                  <a:gd name="T118" fmla="*/ 2841 w 4006"/>
                  <a:gd name="T119" fmla="*/ 2302 h 3723"/>
                  <a:gd name="T120" fmla="*/ 2898 w 4006"/>
                  <a:gd name="T121" fmla="*/ 2039 h 3723"/>
                  <a:gd name="T122" fmla="*/ 3080 w 4006"/>
                  <a:gd name="T123" fmla="*/ 1935 h 3723"/>
                  <a:gd name="T124" fmla="*/ 3371 w 4006"/>
                  <a:gd name="T125" fmla="*/ 2085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6" h="3723">
                    <a:moveTo>
                      <a:pt x="3509" y="1987"/>
                    </a:moveTo>
                    <a:lnTo>
                      <a:pt x="3516" y="1975"/>
                    </a:lnTo>
                    <a:lnTo>
                      <a:pt x="3525" y="1965"/>
                    </a:lnTo>
                    <a:lnTo>
                      <a:pt x="3532" y="1954"/>
                    </a:lnTo>
                    <a:lnTo>
                      <a:pt x="3540" y="1943"/>
                    </a:lnTo>
                    <a:lnTo>
                      <a:pt x="3549" y="1928"/>
                    </a:lnTo>
                    <a:lnTo>
                      <a:pt x="3557" y="1914"/>
                    </a:lnTo>
                    <a:lnTo>
                      <a:pt x="3568" y="1900"/>
                    </a:lnTo>
                    <a:lnTo>
                      <a:pt x="3582" y="1882"/>
                    </a:lnTo>
                    <a:lnTo>
                      <a:pt x="3589" y="1872"/>
                    </a:lnTo>
                    <a:lnTo>
                      <a:pt x="3595" y="1863"/>
                    </a:lnTo>
                    <a:lnTo>
                      <a:pt x="3601" y="1853"/>
                    </a:lnTo>
                    <a:lnTo>
                      <a:pt x="3603" y="1845"/>
                    </a:lnTo>
                    <a:lnTo>
                      <a:pt x="3604" y="1838"/>
                    </a:lnTo>
                    <a:lnTo>
                      <a:pt x="3602" y="1832"/>
                    </a:lnTo>
                    <a:lnTo>
                      <a:pt x="3600" y="1826"/>
                    </a:lnTo>
                    <a:lnTo>
                      <a:pt x="3596" y="1820"/>
                    </a:lnTo>
                    <a:lnTo>
                      <a:pt x="3593" y="1815"/>
                    </a:lnTo>
                    <a:lnTo>
                      <a:pt x="3590" y="1809"/>
                    </a:lnTo>
                    <a:lnTo>
                      <a:pt x="3588" y="1805"/>
                    </a:lnTo>
                    <a:lnTo>
                      <a:pt x="3587" y="1799"/>
                    </a:lnTo>
                    <a:lnTo>
                      <a:pt x="3587" y="1796"/>
                    </a:lnTo>
                    <a:lnTo>
                      <a:pt x="3588" y="1794"/>
                    </a:lnTo>
                    <a:lnTo>
                      <a:pt x="3588" y="1790"/>
                    </a:lnTo>
                    <a:lnTo>
                      <a:pt x="3590" y="1788"/>
                    </a:lnTo>
                    <a:lnTo>
                      <a:pt x="3593" y="1787"/>
                    </a:lnTo>
                    <a:lnTo>
                      <a:pt x="3595" y="1786"/>
                    </a:lnTo>
                    <a:lnTo>
                      <a:pt x="3600" y="1782"/>
                    </a:lnTo>
                    <a:lnTo>
                      <a:pt x="3602" y="1777"/>
                    </a:lnTo>
                    <a:lnTo>
                      <a:pt x="3602" y="1762"/>
                    </a:lnTo>
                    <a:lnTo>
                      <a:pt x="3601" y="1745"/>
                    </a:lnTo>
                    <a:lnTo>
                      <a:pt x="3601" y="1743"/>
                    </a:lnTo>
                    <a:lnTo>
                      <a:pt x="3601" y="1741"/>
                    </a:lnTo>
                    <a:lnTo>
                      <a:pt x="3601" y="1738"/>
                    </a:lnTo>
                    <a:lnTo>
                      <a:pt x="3602" y="1735"/>
                    </a:lnTo>
                    <a:lnTo>
                      <a:pt x="3604" y="1731"/>
                    </a:lnTo>
                    <a:lnTo>
                      <a:pt x="3608" y="1730"/>
                    </a:lnTo>
                    <a:lnTo>
                      <a:pt x="3610" y="1729"/>
                    </a:lnTo>
                    <a:lnTo>
                      <a:pt x="3614" y="1729"/>
                    </a:lnTo>
                    <a:lnTo>
                      <a:pt x="3626" y="1736"/>
                    </a:lnTo>
                    <a:lnTo>
                      <a:pt x="3639" y="1745"/>
                    </a:lnTo>
                    <a:lnTo>
                      <a:pt x="3643" y="1748"/>
                    </a:lnTo>
                    <a:lnTo>
                      <a:pt x="3648" y="1751"/>
                    </a:lnTo>
                    <a:lnTo>
                      <a:pt x="3653" y="1751"/>
                    </a:lnTo>
                    <a:lnTo>
                      <a:pt x="3657" y="1750"/>
                    </a:lnTo>
                    <a:lnTo>
                      <a:pt x="3666" y="1742"/>
                    </a:lnTo>
                    <a:lnTo>
                      <a:pt x="3675" y="1732"/>
                    </a:lnTo>
                    <a:lnTo>
                      <a:pt x="3677" y="1731"/>
                    </a:lnTo>
                    <a:lnTo>
                      <a:pt x="3679" y="1731"/>
                    </a:lnTo>
                    <a:lnTo>
                      <a:pt x="3682" y="1732"/>
                    </a:lnTo>
                    <a:lnTo>
                      <a:pt x="3683" y="1735"/>
                    </a:lnTo>
                    <a:lnTo>
                      <a:pt x="3685" y="1739"/>
                    </a:lnTo>
                    <a:lnTo>
                      <a:pt x="3686" y="1746"/>
                    </a:lnTo>
                    <a:lnTo>
                      <a:pt x="3688" y="1751"/>
                    </a:lnTo>
                    <a:lnTo>
                      <a:pt x="3690" y="1756"/>
                    </a:lnTo>
                    <a:lnTo>
                      <a:pt x="3692" y="1760"/>
                    </a:lnTo>
                    <a:lnTo>
                      <a:pt x="3695" y="1763"/>
                    </a:lnTo>
                    <a:lnTo>
                      <a:pt x="3700" y="1765"/>
                    </a:lnTo>
                    <a:lnTo>
                      <a:pt x="3704" y="1769"/>
                    </a:lnTo>
                    <a:lnTo>
                      <a:pt x="3709" y="1770"/>
                    </a:lnTo>
                    <a:lnTo>
                      <a:pt x="3714" y="1771"/>
                    </a:lnTo>
                    <a:lnTo>
                      <a:pt x="3720" y="1771"/>
                    </a:lnTo>
                    <a:lnTo>
                      <a:pt x="3725" y="1771"/>
                    </a:lnTo>
                    <a:lnTo>
                      <a:pt x="3729" y="1770"/>
                    </a:lnTo>
                    <a:lnTo>
                      <a:pt x="3734" y="1768"/>
                    </a:lnTo>
                    <a:lnTo>
                      <a:pt x="3738" y="1765"/>
                    </a:lnTo>
                    <a:lnTo>
                      <a:pt x="3741" y="1761"/>
                    </a:lnTo>
                    <a:lnTo>
                      <a:pt x="3742" y="1755"/>
                    </a:lnTo>
                    <a:lnTo>
                      <a:pt x="3744" y="1749"/>
                    </a:lnTo>
                    <a:lnTo>
                      <a:pt x="3745" y="1743"/>
                    </a:lnTo>
                    <a:lnTo>
                      <a:pt x="3745" y="1737"/>
                    </a:lnTo>
                    <a:lnTo>
                      <a:pt x="3746" y="1729"/>
                    </a:lnTo>
                    <a:lnTo>
                      <a:pt x="3748" y="1720"/>
                    </a:lnTo>
                    <a:lnTo>
                      <a:pt x="3753" y="1713"/>
                    </a:lnTo>
                    <a:lnTo>
                      <a:pt x="3757" y="1707"/>
                    </a:lnTo>
                    <a:lnTo>
                      <a:pt x="3761" y="1701"/>
                    </a:lnTo>
                    <a:lnTo>
                      <a:pt x="3765" y="1699"/>
                    </a:lnTo>
                    <a:lnTo>
                      <a:pt x="3777" y="1692"/>
                    </a:lnTo>
                    <a:lnTo>
                      <a:pt x="3788" y="1683"/>
                    </a:lnTo>
                    <a:lnTo>
                      <a:pt x="3791" y="1679"/>
                    </a:lnTo>
                    <a:lnTo>
                      <a:pt x="3795" y="1675"/>
                    </a:lnTo>
                    <a:lnTo>
                      <a:pt x="3797" y="1670"/>
                    </a:lnTo>
                    <a:lnTo>
                      <a:pt x="3799" y="1666"/>
                    </a:lnTo>
                    <a:lnTo>
                      <a:pt x="3796" y="1651"/>
                    </a:lnTo>
                    <a:lnTo>
                      <a:pt x="3793" y="1637"/>
                    </a:lnTo>
                    <a:lnTo>
                      <a:pt x="3796" y="1632"/>
                    </a:lnTo>
                    <a:lnTo>
                      <a:pt x="3801" y="1628"/>
                    </a:lnTo>
                    <a:lnTo>
                      <a:pt x="3807" y="1624"/>
                    </a:lnTo>
                    <a:lnTo>
                      <a:pt x="3812" y="1619"/>
                    </a:lnTo>
                    <a:lnTo>
                      <a:pt x="3820" y="1612"/>
                    </a:lnTo>
                    <a:lnTo>
                      <a:pt x="3823" y="1606"/>
                    </a:lnTo>
                    <a:lnTo>
                      <a:pt x="3823" y="1601"/>
                    </a:lnTo>
                    <a:lnTo>
                      <a:pt x="3821" y="1598"/>
                    </a:lnTo>
                    <a:lnTo>
                      <a:pt x="3818" y="1593"/>
                    </a:lnTo>
                    <a:lnTo>
                      <a:pt x="3816" y="1590"/>
                    </a:lnTo>
                    <a:lnTo>
                      <a:pt x="3815" y="1586"/>
                    </a:lnTo>
                    <a:lnTo>
                      <a:pt x="3815" y="1581"/>
                    </a:lnTo>
                    <a:lnTo>
                      <a:pt x="3817" y="1578"/>
                    </a:lnTo>
                    <a:lnTo>
                      <a:pt x="3818" y="1575"/>
                    </a:lnTo>
                    <a:lnTo>
                      <a:pt x="3834" y="1560"/>
                    </a:lnTo>
                    <a:lnTo>
                      <a:pt x="3847" y="1544"/>
                    </a:lnTo>
                    <a:lnTo>
                      <a:pt x="3853" y="1535"/>
                    </a:lnTo>
                    <a:lnTo>
                      <a:pt x="3859" y="1525"/>
                    </a:lnTo>
                    <a:lnTo>
                      <a:pt x="3866" y="1511"/>
                    </a:lnTo>
                    <a:lnTo>
                      <a:pt x="3871" y="1494"/>
                    </a:lnTo>
                    <a:lnTo>
                      <a:pt x="3873" y="1490"/>
                    </a:lnTo>
                    <a:lnTo>
                      <a:pt x="3875" y="1485"/>
                    </a:lnTo>
                    <a:lnTo>
                      <a:pt x="3879" y="1480"/>
                    </a:lnTo>
                    <a:lnTo>
                      <a:pt x="3883" y="1475"/>
                    </a:lnTo>
                    <a:lnTo>
                      <a:pt x="3891" y="1468"/>
                    </a:lnTo>
                    <a:lnTo>
                      <a:pt x="3900" y="1459"/>
                    </a:lnTo>
                    <a:lnTo>
                      <a:pt x="3909" y="1443"/>
                    </a:lnTo>
                    <a:lnTo>
                      <a:pt x="3918" y="1428"/>
                    </a:lnTo>
                    <a:lnTo>
                      <a:pt x="3924" y="1423"/>
                    </a:lnTo>
                    <a:lnTo>
                      <a:pt x="3933" y="1420"/>
                    </a:lnTo>
                    <a:lnTo>
                      <a:pt x="3942" y="1416"/>
                    </a:lnTo>
                    <a:lnTo>
                      <a:pt x="3953" y="1412"/>
                    </a:lnTo>
                    <a:lnTo>
                      <a:pt x="3963" y="1409"/>
                    </a:lnTo>
                    <a:lnTo>
                      <a:pt x="3973" y="1405"/>
                    </a:lnTo>
                    <a:lnTo>
                      <a:pt x="3980" y="1401"/>
                    </a:lnTo>
                    <a:lnTo>
                      <a:pt x="3985" y="1395"/>
                    </a:lnTo>
                    <a:lnTo>
                      <a:pt x="3988" y="1390"/>
                    </a:lnTo>
                    <a:lnTo>
                      <a:pt x="3991" y="1382"/>
                    </a:lnTo>
                    <a:lnTo>
                      <a:pt x="3992" y="1373"/>
                    </a:lnTo>
                    <a:lnTo>
                      <a:pt x="3993" y="1365"/>
                    </a:lnTo>
                    <a:lnTo>
                      <a:pt x="3994" y="1357"/>
                    </a:lnTo>
                    <a:lnTo>
                      <a:pt x="3994" y="1351"/>
                    </a:lnTo>
                    <a:lnTo>
                      <a:pt x="3992" y="1349"/>
                    </a:lnTo>
                    <a:lnTo>
                      <a:pt x="3990" y="1348"/>
                    </a:lnTo>
                    <a:lnTo>
                      <a:pt x="3987" y="1348"/>
                    </a:lnTo>
                    <a:lnTo>
                      <a:pt x="3985" y="1348"/>
                    </a:lnTo>
                    <a:lnTo>
                      <a:pt x="3979" y="1349"/>
                    </a:lnTo>
                    <a:lnTo>
                      <a:pt x="3973" y="1351"/>
                    </a:lnTo>
                    <a:lnTo>
                      <a:pt x="3968" y="1351"/>
                    </a:lnTo>
                    <a:lnTo>
                      <a:pt x="3965" y="1351"/>
                    </a:lnTo>
                    <a:lnTo>
                      <a:pt x="3962" y="1349"/>
                    </a:lnTo>
                    <a:lnTo>
                      <a:pt x="3961" y="1348"/>
                    </a:lnTo>
                    <a:lnTo>
                      <a:pt x="3955" y="1338"/>
                    </a:lnTo>
                    <a:lnTo>
                      <a:pt x="3949" y="1329"/>
                    </a:lnTo>
                    <a:lnTo>
                      <a:pt x="3941" y="1321"/>
                    </a:lnTo>
                    <a:lnTo>
                      <a:pt x="3930" y="1313"/>
                    </a:lnTo>
                    <a:lnTo>
                      <a:pt x="3922" y="1304"/>
                    </a:lnTo>
                    <a:lnTo>
                      <a:pt x="3911" y="1297"/>
                    </a:lnTo>
                    <a:lnTo>
                      <a:pt x="3902" y="1290"/>
                    </a:lnTo>
                    <a:lnTo>
                      <a:pt x="3895" y="1282"/>
                    </a:lnTo>
                    <a:lnTo>
                      <a:pt x="3890" y="1275"/>
                    </a:lnTo>
                    <a:lnTo>
                      <a:pt x="3887" y="1266"/>
                    </a:lnTo>
                    <a:lnTo>
                      <a:pt x="3887" y="1260"/>
                    </a:lnTo>
                    <a:lnTo>
                      <a:pt x="3887" y="1254"/>
                    </a:lnTo>
                    <a:lnTo>
                      <a:pt x="3889" y="1251"/>
                    </a:lnTo>
                    <a:lnTo>
                      <a:pt x="3892" y="1243"/>
                    </a:lnTo>
                    <a:lnTo>
                      <a:pt x="3897" y="1237"/>
                    </a:lnTo>
                    <a:lnTo>
                      <a:pt x="3900" y="1232"/>
                    </a:lnTo>
                    <a:lnTo>
                      <a:pt x="3904" y="1228"/>
                    </a:lnTo>
                    <a:lnTo>
                      <a:pt x="3910" y="1223"/>
                    </a:lnTo>
                    <a:lnTo>
                      <a:pt x="3914" y="1223"/>
                    </a:lnTo>
                    <a:lnTo>
                      <a:pt x="3918" y="1222"/>
                    </a:lnTo>
                    <a:lnTo>
                      <a:pt x="3924" y="1222"/>
                    </a:lnTo>
                    <a:lnTo>
                      <a:pt x="3930" y="1222"/>
                    </a:lnTo>
                    <a:lnTo>
                      <a:pt x="3934" y="1221"/>
                    </a:lnTo>
                    <a:lnTo>
                      <a:pt x="3937" y="1221"/>
                    </a:lnTo>
                    <a:lnTo>
                      <a:pt x="3943" y="1219"/>
                    </a:lnTo>
                    <a:lnTo>
                      <a:pt x="3949" y="1215"/>
                    </a:lnTo>
                    <a:lnTo>
                      <a:pt x="3954" y="1210"/>
                    </a:lnTo>
                    <a:lnTo>
                      <a:pt x="3958" y="1207"/>
                    </a:lnTo>
                    <a:lnTo>
                      <a:pt x="3961" y="1203"/>
                    </a:lnTo>
                    <a:lnTo>
                      <a:pt x="3963" y="1200"/>
                    </a:lnTo>
                    <a:lnTo>
                      <a:pt x="3967" y="1195"/>
                    </a:lnTo>
                    <a:lnTo>
                      <a:pt x="3968" y="1190"/>
                    </a:lnTo>
                    <a:lnTo>
                      <a:pt x="3968" y="1182"/>
                    </a:lnTo>
                    <a:lnTo>
                      <a:pt x="3968" y="1175"/>
                    </a:lnTo>
                    <a:lnTo>
                      <a:pt x="3968" y="1174"/>
                    </a:lnTo>
                    <a:lnTo>
                      <a:pt x="3969" y="1171"/>
                    </a:lnTo>
                    <a:lnTo>
                      <a:pt x="3972" y="1170"/>
                    </a:lnTo>
                    <a:lnTo>
                      <a:pt x="3975" y="1170"/>
                    </a:lnTo>
                    <a:lnTo>
                      <a:pt x="3985" y="1171"/>
                    </a:lnTo>
                    <a:lnTo>
                      <a:pt x="3998" y="1175"/>
                    </a:lnTo>
                    <a:lnTo>
                      <a:pt x="4004" y="1176"/>
                    </a:lnTo>
                    <a:lnTo>
                      <a:pt x="4006" y="1177"/>
                    </a:lnTo>
                    <a:lnTo>
                      <a:pt x="4006" y="1175"/>
                    </a:lnTo>
                    <a:lnTo>
                      <a:pt x="4006" y="1172"/>
                    </a:lnTo>
                    <a:lnTo>
                      <a:pt x="4004" y="1166"/>
                    </a:lnTo>
                    <a:lnTo>
                      <a:pt x="4000" y="1160"/>
                    </a:lnTo>
                    <a:lnTo>
                      <a:pt x="3994" y="1152"/>
                    </a:lnTo>
                    <a:lnTo>
                      <a:pt x="3987" y="1145"/>
                    </a:lnTo>
                    <a:lnTo>
                      <a:pt x="3979" y="1138"/>
                    </a:lnTo>
                    <a:lnTo>
                      <a:pt x="3973" y="1134"/>
                    </a:lnTo>
                    <a:lnTo>
                      <a:pt x="3966" y="1132"/>
                    </a:lnTo>
                    <a:lnTo>
                      <a:pt x="3956" y="1132"/>
                    </a:lnTo>
                    <a:lnTo>
                      <a:pt x="3942" y="1136"/>
                    </a:lnTo>
                    <a:lnTo>
                      <a:pt x="3930" y="1137"/>
                    </a:lnTo>
                    <a:lnTo>
                      <a:pt x="3919" y="1131"/>
                    </a:lnTo>
                    <a:lnTo>
                      <a:pt x="3909" y="1127"/>
                    </a:lnTo>
                    <a:lnTo>
                      <a:pt x="3897" y="1131"/>
                    </a:lnTo>
                    <a:lnTo>
                      <a:pt x="3886" y="1137"/>
                    </a:lnTo>
                    <a:lnTo>
                      <a:pt x="3875" y="1143"/>
                    </a:lnTo>
                    <a:lnTo>
                      <a:pt x="3865" y="1146"/>
                    </a:lnTo>
                    <a:lnTo>
                      <a:pt x="3854" y="1146"/>
                    </a:lnTo>
                    <a:lnTo>
                      <a:pt x="3840" y="1145"/>
                    </a:lnTo>
                    <a:lnTo>
                      <a:pt x="3832" y="1145"/>
                    </a:lnTo>
                    <a:lnTo>
                      <a:pt x="3824" y="1145"/>
                    </a:lnTo>
                    <a:lnTo>
                      <a:pt x="3818" y="1146"/>
                    </a:lnTo>
                    <a:lnTo>
                      <a:pt x="3812" y="1150"/>
                    </a:lnTo>
                    <a:lnTo>
                      <a:pt x="3809" y="1153"/>
                    </a:lnTo>
                    <a:lnTo>
                      <a:pt x="3807" y="1159"/>
                    </a:lnTo>
                    <a:lnTo>
                      <a:pt x="3805" y="1164"/>
                    </a:lnTo>
                    <a:lnTo>
                      <a:pt x="3804" y="1170"/>
                    </a:lnTo>
                    <a:lnTo>
                      <a:pt x="3802" y="1176"/>
                    </a:lnTo>
                    <a:lnTo>
                      <a:pt x="3798" y="1181"/>
                    </a:lnTo>
                    <a:lnTo>
                      <a:pt x="3797" y="1182"/>
                    </a:lnTo>
                    <a:lnTo>
                      <a:pt x="3795" y="1181"/>
                    </a:lnTo>
                    <a:lnTo>
                      <a:pt x="3792" y="1180"/>
                    </a:lnTo>
                    <a:lnTo>
                      <a:pt x="3789" y="1178"/>
                    </a:lnTo>
                    <a:lnTo>
                      <a:pt x="3778" y="1171"/>
                    </a:lnTo>
                    <a:lnTo>
                      <a:pt x="3766" y="1163"/>
                    </a:lnTo>
                    <a:lnTo>
                      <a:pt x="3755" y="1153"/>
                    </a:lnTo>
                    <a:lnTo>
                      <a:pt x="3744" y="1143"/>
                    </a:lnTo>
                    <a:lnTo>
                      <a:pt x="3735" y="1133"/>
                    </a:lnTo>
                    <a:lnTo>
                      <a:pt x="3726" y="1121"/>
                    </a:lnTo>
                    <a:lnTo>
                      <a:pt x="3722" y="1117"/>
                    </a:lnTo>
                    <a:lnTo>
                      <a:pt x="3715" y="1108"/>
                    </a:lnTo>
                    <a:lnTo>
                      <a:pt x="3704" y="1098"/>
                    </a:lnTo>
                    <a:lnTo>
                      <a:pt x="3696" y="1087"/>
                    </a:lnTo>
                    <a:lnTo>
                      <a:pt x="3692" y="1080"/>
                    </a:lnTo>
                    <a:lnTo>
                      <a:pt x="3690" y="1073"/>
                    </a:lnTo>
                    <a:lnTo>
                      <a:pt x="3688" y="1070"/>
                    </a:lnTo>
                    <a:lnTo>
                      <a:pt x="3685" y="1067"/>
                    </a:lnTo>
                    <a:lnTo>
                      <a:pt x="3683" y="1064"/>
                    </a:lnTo>
                    <a:lnTo>
                      <a:pt x="3681" y="1063"/>
                    </a:lnTo>
                    <a:lnTo>
                      <a:pt x="3670" y="1062"/>
                    </a:lnTo>
                    <a:lnTo>
                      <a:pt x="3658" y="1063"/>
                    </a:lnTo>
                    <a:lnTo>
                      <a:pt x="3646" y="1065"/>
                    </a:lnTo>
                    <a:lnTo>
                      <a:pt x="3634" y="1068"/>
                    </a:lnTo>
                    <a:lnTo>
                      <a:pt x="3626" y="1068"/>
                    </a:lnTo>
                    <a:lnTo>
                      <a:pt x="3619" y="1068"/>
                    </a:lnTo>
                    <a:lnTo>
                      <a:pt x="3612" y="1065"/>
                    </a:lnTo>
                    <a:lnTo>
                      <a:pt x="3604" y="1063"/>
                    </a:lnTo>
                    <a:lnTo>
                      <a:pt x="3603" y="1062"/>
                    </a:lnTo>
                    <a:lnTo>
                      <a:pt x="3601" y="1059"/>
                    </a:lnTo>
                    <a:lnTo>
                      <a:pt x="3599" y="1056"/>
                    </a:lnTo>
                    <a:lnTo>
                      <a:pt x="3596" y="1051"/>
                    </a:lnTo>
                    <a:lnTo>
                      <a:pt x="3597" y="1042"/>
                    </a:lnTo>
                    <a:lnTo>
                      <a:pt x="3600" y="1030"/>
                    </a:lnTo>
                    <a:lnTo>
                      <a:pt x="3602" y="1019"/>
                    </a:lnTo>
                    <a:lnTo>
                      <a:pt x="3603" y="1010"/>
                    </a:lnTo>
                    <a:lnTo>
                      <a:pt x="3602" y="1008"/>
                    </a:lnTo>
                    <a:lnTo>
                      <a:pt x="3601" y="1007"/>
                    </a:lnTo>
                    <a:lnTo>
                      <a:pt x="3599" y="1006"/>
                    </a:lnTo>
                    <a:lnTo>
                      <a:pt x="3597" y="1006"/>
                    </a:lnTo>
                    <a:lnTo>
                      <a:pt x="3593" y="1006"/>
                    </a:lnTo>
                    <a:lnTo>
                      <a:pt x="3589" y="1006"/>
                    </a:lnTo>
                    <a:lnTo>
                      <a:pt x="3584" y="1007"/>
                    </a:lnTo>
                    <a:lnTo>
                      <a:pt x="3577" y="1010"/>
                    </a:lnTo>
                    <a:lnTo>
                      <a:pt x="3570" y="1014"/>
                    </a:lnTo>
                    <a:lnTo>
                      <a:pt x="3563" y="1020"/>
                    </a:lnTo>
                    <a:lnTo>
                      <a:pt x="3555" y="1031"/>
                    </a:lnTo>
                    <a:lnTo>
                      <a:pt x="3549" y="1043"/>
                    </a:lnTo>
                    <a:lnTo>
                      <a:pt x="3541" y="1049"/>
                    </a:lnTo>
                    <a:lnTo>
                      <a:pt x="3538" y="1052"/>
                    </a:lnTo>
                    <a:lnTo>
                      <a:pt x="3530" y="1055"/>
                    </a:lnTo>
                    <a:lnTo>
                      <a:pt x="3524" y="1055"/>
                    </a:lnTo>
                    <a:lnTo>
                      <a:pt x="3520" y="1055"/>
                    </a:lnTo>
                    <a:lnTo>
                      <a:pt x="3512" y="1055"/>
                    </a:lnTo>
                    <a:lnTo>
                      <a:pt x="3507" y="1054"/>
                    </a:lnTo>
                    <a:lnTo>
                      <a:pt x="3503" y="1050"/>
                    </a:lnTo>
                    <a:lnTo>
                      <a:pt x="3501" y="1045"/>
                    </a:lnTo>
                    <a:lnTo>
                      <a:pt x="3500" y="1039"/>
                    </a:lnTo>
                    <a:lnTo>
                      <a:pt x="3500" y="1036"/>
                    </a:lnTo>
                    <a:lnTo>
                      <a:pt x="3499" y="1033"/>
                    </a:lnTo>
                    <a:lnTo>
                      <a:pt x="3496" y="1031"/>
                    </a:lnTo>
                    <a:lnTo>
                      <a:pt x="3495" y="1030"/>
                    </a:lnTo>
                    <a:lnTo>
                      <a:pt x="3490" y="1027"/>
                    </a:lnTo>
                    <a:lnTo>
                      <a:pt x="3486" y="1026"/>
                    </a:lnTo>
                    <a:lnTo>
                      <a:pt x="3481" y="1024"/>
                    </a:lnTo>
                    <a:lnTo>
                      <a:pt x="3476" y="1021"/>
                    </a:lnTo>
                    <a:lnTo>
                      <a:pt x="3471" y="1017"/>
                    </a:lnTo>
                    <a:lnTo>
                      <a:pt x="3469" y="1012"/>
                    </a:lnTo>
                    <a:lnTo>
                      <a:pt x="3469" y="1011"/>
                    </a:lnTo>
                    <a:lnTo>
                      <a:pt x="3469" y="1010"/>
                    </a:lnTo>
                    <a:lnTo>
                      <a:pt x="3470" y="996"/>
                    </a:lnTo>
                    <a:lnTo>
                      <a:pt x="3473" y="976"/>
                    </a:lnTo>
                    <a:lnTo>
                      <a:pt x="3474" y="963"/>
                    </a:lnTo>
                    <a:lnTo>
                      <a:pt x="3473" y="951"/>
                    </a:lnTo>
                    <a:lnTo>
                      <a:pt x="3471" y="945"/>
                    </a:lnTo>
                    <a:lnTo>
                      <a:pt x="3469" y="941"/>
                    </a:lnTo>
                    <a:lnTo>
                      <a:pt x="3467" y="937"/>
                    </a:lnTo>
                    <a:lnTo>
                      <a:pt x="3463" y="933"/>
                    </a:lnTo>
                    <a:lnTo>
                      <a:pt x="3453" y="929"/>
                    </a:lnTo>
                    <a:lnTo>
                      <a:pt x="3439" y="925"/>
                    </a:lnTo>
                    <a:lnTo>
                      <a:pt x="3423" y="923"/>
                    </a:lnTo>
                    <a:lnTo>
                      <a:pt x="3405" y="923"/>
                    </a:lnTo>
                    <a:lnTo>
                      <a:pt x="3396" y="922"/>
                    </a:lnTo>
                    <a:lnTo>
                      <a:pt x="3389" y="923"/>
                    </a:lnTo>
                    <a:lnTo>
                      <a:pt x="3381" y="923"/>
                    </a:lnTo>
                    <a:lnTo>
                      <a:pt x="3375" y="922"/>
                    </a:lnTo>
                    <a:lnTo>
                      <a:pt x="3371" y="920"/>
                    </a:lnTo>
                    <a:lnTo>
                      <a:pt x="3368" y="919"/>
                    </a:lnTo>
                    <a:lnTo>
                      <a:pt x="3364" y="914"/>
                    </a:lnTo>
                    <a:lnTo>
                      <a:pt x="3357" y="912"/>
                    </a:lnTo>
                    <a:lnTo>
                      <a:pt x="3354" y="912"/>
                    </a:lnTo>
                    <a:lnTo>
                      <a:pt x="3349" y="912"/>
                    </a:lnTo>
                    <a:lnTo>
                      <a:pt x="3345" y="913"/>
                    </a:lnTo>
                    <a:lnTo>
                      <a:pt x="3342" y="914"/>
                    </a:lnTo>
                    <a:lnTo>
                      <a:pt x="3335" y="920"/>
                    </a:lnTo>
                    <a:lnTo>
                      <a:pt x="3326" y="928"/>
                    </a:lnTo>
                    <a:lnTo>
                      <a:pt x="3325" y="928"/>
                    </a:lnTo>
                    <a:lnTo>
                      <a:pt x="3324" y="929"/>
                    </a:lnTo>
                    <a:lnTo>
                      <a:pt x="3314" y="933"/>
                    </a:lnTo>
                    <a:lnTo>
                      <a:pt x="3305" y="936"/>
                    </a:lnTo>
                    <a:lnTo>
                      <a:pt x="3295" y="937"/>
                    </a:lnTo>
                    <a:lnTo>
                      <a:pt x="3287" y="937"/>
                    </a:lnTo>
                    <a:lnTo>
                      <a:pt x="3279" y="937"/>
                    </a:lnTo>
                    <a:lnTo>
                      <a:pt x="3273" y="939"/>
                    </a:lnTo>
                    <a:lnTo>
                      <a:pt x="3268" y="942"/>
                    </a:lnTo>
                    <a:lnTo>
                      <a:pt x="3264" y="947"/>
                    </a:lnTo>
                    <a:lnTo>
                      <a:pt x="3261" y="950"/>
                    </a:lnTo>
                    <a:lnTo>
                      <a:pt x="3257" y="952"/>
                    </a:lnTo>
                    <a:lnTo>
                      <a:pt x="3253" y="954"/>
                    </a:lnTo>
                    <a:lnTo>
                      <a:pt x="3249" y="954"/>
                    </a:lnTo>
                    <a:lnTo>
                      <a:pt x="3238" y="945"/>
                    </a:lnTo>
                    <a:lnTo>
                      <a:pt x="3217" y="933"/>
                    </a:lnTo>
                    <a:lnTo>
                      <a:pt x="3203" y="929"/>
                    </a:lnTo>
                    <a:lnTo>
                      <a:pt x="3188" y="924"/>
                    </a:lnTo>
                    <a:lnTo>
                      <a:pt x="3175" y="920"/>
                    </a:lnTo>
                    <a:lnTo>
                      <a:pt x="3161" y="917"/>
                    </a:lnTo>
                    <a:lnTo>
                      <a:pt x="3154" y="913"/>
                    </a:lnTo>
                    <a:lnTo>
                      <a:pt x="3148" y="909"/>
                    </a:lnTo>
                    <a:lnTo>
                      <a:pt x="3143" y="903"/>
                    </a:lnTo>
                    <a:lnTo>
                      <a:pt x="3138" y="897"/>
                    </a:lnTo>
                    <a:lnTo>
                      <a:pt x="3136" y="891"/>
                    </a:lnTo>
                    <a:lnTo>
                      <a:pt x="3134" y="885"/>
                    </a:lnTo>
                    <a:lnTo>
                      <a:pt x="3135" y="880"/>
                    </a:lnTo>
                    <a:lnTo>
                      <a:pt x="3136" y="876"/>
                    </a:lnTo>
                    <a:lnTo>
                      <a:pt x="3140" y="870"/>
                    </a:lnTo>
                    <a:lnTo>
                      <a:pt x="3141" y="866"/>
                    </a:lnTo>
                    <a:lnTo>
                      <a:pt x="3140" y="860"/>
                    </a:lnTo>
                    <a:lnTo>
                      <a:pt x="3138" y="854"/>
                    </a:lnTo>
                    <a:lnTo>
                      <a:pt x="3136" y="851"/>
                    </a:lnTo>
                    <a:lnTo>
                      <a:pt x="3134" y="849"/>
                    </a:lnTo>
                    <a:lnTo>
                      <a:pt x="3131" y="848"/>
                    </a:lnTo>
                    <a:lnTo>
                      <a:pt x="3128" y="848"/>
                    </a:lnTo>
                    <a:lnTo>
                      <a:pt x="3123" y="848"/>
                    </a:lnTo>
                    <a:lnTo>
                      <a:pt x="3118" y="849"/>
                    </a:lnTo>
                    <a:lnTo>
                      <a:pt x="3112" y="853"/>
                    </a:lnTo>
                    <a:lnTo>
                      <a:pt x="3105" y="856"/>
                    </a:lnTo>
                    <a:lnTo>
                      <a:pt x="3098" y="860"/>
                    </a:lnTo>
                    <a:lnTo>
                      <a:pt x="3092" y="863"/>
                    </a:lnTo>
                    <a:lnTo>
                      <a:pt x="3086" y="865"/>
                    </a:lnTo>
                    <a:lnTo>
                      <a:pt x="3080" y="865"/>
                    </a:lnTo>
                    <a:lnTo>
                      <a:pt x="3070" y="865"/>
                    </a:lnTo>
                    <a:lnTo>
                      <a:pt x="3059" y="863"/>
                    </a:lnTo>
                    <a:lnTo>
                      <a:pt x="3053" y="863"/>
                    </a:lnTo>
                    <a:lnTo>
                      <a:pt x="3048" y="865"/>
                    </a:lnTo>
                    <a:lnTo>
                      <a:pt x="3045" y="866"/>
                    </a:lnTo>
                    <a:lnTo>
                      <a:pt x="3041" y="868"/>
                    </a:lnTo>
                    <a:lnTo>
                      <a:pt x="3039" y="870"/>
                    </a:lnTo>
                    <a:lnTo>
                      <a:pt x="3036" y="874"/>
                    </a:lnTo>
                    <a:lnTo>
                      <a:pt x="3035" y="878"/>
                    </a:lnTo>
                    <a:lnTo>
                      <a:pt x="3034" y="882"/>
                    </a:lnTo>
                    <a:lnTo>
                      <a:pt x="3033" y="887"/>
                    </a:lnTo>
                    <a:lnTo>
                      <a:pt x="3030" y="891"/>
                    </a:lnTo>
                    <a:lnTo>
                      <a:pt x="3028" y="893"/>
                    </a:lnTo>
                    <a:lnTo>
                      <a:pt x="3026" y="894"/>
                    </a:lnTo>
                    <a:lnTo>
                      <a:pt x="3022" y="895"/>
                    </a:lnTo>
                    <a:lnTo>
                      <a:pt x="3018" y="895"/>
                    </a:lnTo>
                    <a:lnTo>
                      <a:pt x="3014" y="894"/>
                    </a:lnTo>
                    <a:lnTo>
                      <a:pt x="3008" y="893"/>
                    </a:lnTo>
                    <a:lnTo>
                      <a:pt x="3003" y="892"/>
                    </a:lnTo>
                    <a:lnTo>
                      <a:pt x="2997" y="892"/>
                    </a:lnTo>
                    <a:lnTo>
                      <a:pt x="2992" y="894"/>
                    </a:lnTo>
                    <a:lnTo>
                      <a:pt x="2989" y="895"/>
                    </a:lnTo>
                    <a:lnTo>
                      <a:pt x="2980" y="903"/>
                    </a:lnTo>
                    <a:lnTo>
                      <a:pt x="2972" y="910"/>
                    </a:lnTo>
                    <a:lnTo>
                      <a:pt x="2968" y="913"/>
                    </a:lnTo>
                    <a:lnTo>
                      <a:pt x="2963" y="914"/>
                    </a:lnTo>
                    <a:lnTo>
                      <a:pt x="2957" y="914"/>
                    </a:lnTo>
                    <a:lnTo>
                      <a:pt x="2951" y="912"/>
                    </a:lnTo>
                    <a:lnTo>
                      <a:pt x="2946" y="910"/>
                    </a:lnTo>
                    <a:lnTo>
                      <a:pt x="2941" y="906"/>
                    </a:lnTo>
                    <a:lnTo>
                      <a:pt x="2936" y="903"/>
                    </a:lnTo>
                    <a:lnTo>
                      <a:pt x="2935" y="898"/>
                    </a:lnTo>
                    <a:lnTo>
                      <a:pt x="2932" y="886"/>
                    </a:lnTo>
                    <a:lnTo>
                      <a:pt x="2929" y="874"/>
                    </a:lnTo>
                    <a:lnTo>
                      <a:pt x="2927" y="862"/>
                    </a:lnTo>
                    <a:lnTo>
                      <a:pt x="2923" y="851"/>
                    </a:lnTo>
                    <a:lnTo>
                      <a:pt x="2921" y="838"/>
                    </a:lnTo>
                    <a:lnTo>
                      <a:pt x="2921" y="825"/>
                    </a:lnTo>
                    <a:lnTo>
                      <a:pt x="2921" y="819"/>
                    </a:lnTo>
                    <a:lnTo>
                      <a:pt x="2919" y="816"/>
                    </a:lnTo>
                    <a:lnTo>
                      <a:pt x="2915" y="813"/>
                    </a:lnTo>
                    <a:lnTo>
                      <a:pt x="2908" y="813"/>
                    </a:lnTo>
                    <a:lnTo>
                      <a:pt x="2902" y="813"/>
                    </a:lnTo>
                    <a:lnTo>
                      <a:pt x="2897" y="816"/>
                    </a:lnTo>
                    <a:lnTo>
                      <a:pt x="2892" y="818"/>
                    </a:lnTo>
                    <a:lnTo>
                      <a:pt x="2888" y="823"/>
                    </a:lnTo>
                    <a:lnTo>
                      <a:pt x="2883" y="829"/>
                    </a:lnTo>
                    <a:lnTo>
                      <a:pt x="2879" y="835"/>
                    </a:lnTo>
                    <a:lnTo>
                      <a:pt x="2878" y="842"/>
                    </a:lnTo>
                    <a:lnTo>
                      <a:pt x="2877" y="849"/>
                    </a:lnTo>
                    <a:lnTo>
                      <a:pt x="2878" y="856"/>
                    </a:lnTo>
                    <a:lnTo>
                      <a:pt x="2879" y="863"/>
                    </a:lnTo>
                    <a:lnTo>
                      <a:pt x="2883" y="869"/>
                    </a:lnTo>
                    <a:lnTo>
                      <a:pt x="2885" y="875"/>
                    </a:lnTo>
                    <a:lnTo>
                      <a:pt x="2888" y="881"/>
                    </a:lnTo>
                    <a:lnTo>
                      <a:pt x="2890" y="886"/>
                    </a:lnTo>
                    <a:lnTo>
                      <a:pt x="2891" y="892"/>
                    </a:lnTo>
                    <a:lnTo>
                      <a:pt x="2890" y="897"/>
                    </a:lnTo>
                    <a:lnTo>
                      <a:pt x="2888" y="900"/>
                    </a:lnTo>
                    <a:lnTo>
                      <a:pt x="2884" y="903"/>
                    </a:lnTo>
                    <a:lnTo>
                      <a:pt x="2881" y="905"/>
                    </a:lnTo>
                    <a:lnTo>
                      <a:pt x="2876" y="907"/>
                    </a:lnTo>
                    <a:lnTo>
                      <a:pt x="2866" y="912"/>
                    </a:lnTo>
                    <a:lnTo>
                      <a:pt x="2858" y="916"/>
                    </a:lnTo>
                    <a:lnTo>
                      <a:pt x="2846" y="922"/>
                    </a:lnTo>
                    <a:lnTo>
                      <a:pt x="2835" y="929"/>
                    </a:lnTo>
                    <a:lnTo>
                      <a:pt x="2829" y="931"/>
                    </a:lnTo>
                    <a:lnTo>
                      <a:pt x="2826" y="932"/>
                    </a:lnTo>
                    <a:lnTo>
                      <a:pt x="2821" y="932"/>
                    </a:lnTo>
                    <a:lnTo>
                      <a:pt x="2818" y="930"/>
                    </a:lnTo>
                    <a:lnTo>
                      <a:pt x="2815" y="928"/>
                    </a:lnTo>
                    <a:lnTo>
                      <a:pt x="2813" y="925"/>
                    </a:lnTo>
                    <a:lnTo>
                      <a:pt x="2810" y="925"/>
                    </a:lnTo>
                    <a:lnTo>
                      <a:pt x="2808" y="925"/>
                    </a:lnTo>
                    <a:lnTo>
                      <a:pt x="2804" y="929"/>
                    </a:lnTo>
                    <a:lnTo>
                      <a:pt x="2798" y="936"/>
                    </a:lnTo>
                    <a:lnTo>
                      <a:pt x="2795" y="942"/>
                    </a:lnTo>
                    <a:lnTo>
                      <a:pt x="2790" y="947"/>
                    </a:lnTo>
                    <a:lnTo>
                      <a:pt x="2785" y="949"/>
                    </a:lnTo>
                    <a:lnTo>
                      <a:pt x="2777" y="952"/>
                    </a:lnTo>
                    <a:lnTo>
                      <a:pt x="2774" y="952"/>
                    </a:lnTo>
                    <a:lnTo>
                      <a:pt x="2770" y="952"/>
                    </a:lnTo>
                    <a:lnTo>
                      <a:pt x="2766" y="950"/>
                    </a:lnTo>
                    <a:lnTo>
                      <a:pt x="2764" y="948"/>
                    </a:lnTo>
                    <a:lnTo>
                      <a:pt x="2759" y="942"/>
                    </a:lnTo>
                    <a:lnTo>
                      <a:pt x="2755" y="933"/>
                    </a:lnTo>
                    <a:lnTo>
                      <a:pt x="2751" y="930"/>
                    </a:lnTo>
                    <a:lnTo>
                      <a:pt x="2747" y="928"/>
                    </a:lnTo>
                    <a:lnTo>
                      <a:pt x="2741" y="928"/>
                    </a:lnTo>
                    <a:lnTo>
                      <a:pt x="2735" y="928"/>
                    </a:lnTo>
                    <a:lnTo>
                      <a:pt x="2724" y="930"/>
                    </a:lnTo>
                    <a:lnTo>
                      <a:pt x="2713" y="935"/>
                    </a:lnTo>
                    <a:lnTo>
                      <a:pt x="2709" y="937"/>
                    </a:lnTo>
                    <a:lnTo>
                      <a:pt x="2706" y="938"/>
                    </a:lnTo>
                    <a:lnTo>
                      <a:pt x="2702" y="939"/>
                    </a:lnTo>
                    <a:lnTo>
                      <a:pt x="2700" y="938"/>
                    </a:lnTo>
                    <a:lnTo>
                      <a:pt x="2696" y="938"/>
                    </a:lnTo>
                    <a:lnTo>
                      <a:pt x="2694" y="936"/>
                    </a:lnTo>
                    <a:lnTo>
                      <a:pt x="2692" y="932"/>
                    </a:lnTo>
                    <a:lnTo>
                      <a:pt x="2688" y="929"/>
                    </a:lnTo>
                    <a:lnTo>
                      <a:pt x="2684" y="925"/>
                    </a:lnTo>
                    <a:lnTo>
                      <a:pt x="2682" y="923"/>
                    </a:lnTo>
                    <a:lnTo>
                      <a:pt x="2677" y="920"/>
                    </a:lnTo>
                    <a:lnTo>
                      <a:pt x="2674" y="920"/>
                    </a:lnTo>
                    <a:lnTo>
                      <a:pt x="2667" y="920"/>
                    </a:lnTo>
                    <a:lnTo>
                      <a:pt x="2658" y="922"/>
                    </a:lnTo>
                    <a:lnTo>
                      <a:pt x="2650" y="922"/>
                    </a:lnTo>
                    <a:lnTo>
                      <a:pt x="2640" y="922"/>
                    </a:lnTo>
                    <a:lnTo>
                      <a:pt x="2630" y="920"/>
                    </a:lnTo>
                    <a:lnTo>
                      <a:pt x="2620" y="917"/>
                    </a:lnTo>
                    <a:lnTo>
                      <a:pt x="2611" y="912"/>
                    </a:lnTo>
                    <a:lnTo>
                      <a:pt x="2602" y="906"/>
                    </a:lnTo>
                    <a:lnTo>
                      <a:pt x="2599" y="903"/>
                    </a:lnTo>
                    <a:lnTo>
                      <a:pt x="2595" y="898"/>
                    </a:lnTo>
                    <a:lnTo>
                      <a:pt x="2592" y="893"/>
                    </a:lnTo>
                    <a:lnTo>
                      <a:pt x="2589" y="887"/>
                    </a:lnTo>
                    <a:lnTo>
                      <a:pt x="2587" y="882"/>
                    </a:lnTo>
                    <a:lnTo>
                      <a:pt x="2583" y="879"/>
                    </a:lnTo>
                    <a:lnTo>
                      <a:pt x="2580" y="876"/>
                    </a:lnTo>
                    <a:lnTo>
                      <a:pt x="2576" y="874"/>
                    </a:lnTo>
                    <a:lnTo>
                      <a:pt x="2568" y="873"/>
                    </a:lnTo>
                    <a:lnTo>
                      <a:pt x="2558" y="872"/>
                    </a:lnTo>
                    <a:lnTo>
                      <a:pt x="2550" y="869"/>
                    </a:lnTo>
                    <a:lnTo>
                      <a:pt x="2542" y="866"/>
                    </a:lnTo>
                    <a:lnTo>
                      <a:pt x="2532" y="859"/>
                    </a:lnTo>
                    <a:lnTo>
                      <a:pt x="2522" y="849"/>
                    </a:lnTo>
                    <a:lnTo>
                      <a:pt x="2508" y="837"/>
                    </a:lnTo>
                    <a:lnTo>
                      <a:pt x="2498" y="828"/>
                    </a:lnTo>
                    <a:lnTo>
                      <a:pt x="2493" y="823"/>
                    </a:lnTo>
                    <a:lnTo>
                      <a:pt x="2491" y="817"/>
                    </a:lnTo>
                    <a:lnTo>
                      <a:pt x="2488" y="812"/>
                    </a:lnTo>
                    <a:lnTo>
                      <a:pt x="2487" y="806"/>
                    </a:lnTo>
                    <a:lnTo>
                      <a:pt x="2487" y="800"/>
                    </a:lnTo>
                    <a:lnTo>
                      <a:pt x="2487" y="796"/>
                    </a:lnTo>
                    <a:lnTo>
                      <a:pt x="2488" y="792"/>
                    </a:lnTo>
                    <a:lnTo>
                      <a:pt x="2489" y="790"/>
                    </a:lnTo>
                    <a:lnTo>
                      <a:pt x="2494" y="785"/>
                    </a:lnTo>
                    <a:lnTo>
                      <a:pt x="2501" y="781"/>
                    </a:lnTo>
                    <a:lnTo>
                      <a:pt x="2508" y="779"/>
                    </a:lnTo>
                    <a:lnTo>
                      <a:pt x="2516" y="775"/>
                    </a:lnTo>
                    <a:lnTo>
                      <a:pt x="2524" y="771"/>
                    </a:lnTo>
                    <a:lnTo>
                      <a:pt x="2531" y="764"/>
                    </a:lnTo>
                    <a:lnTo>
                      <a:pt x="2533" y="759"/>
                    </a:lnTo>
                    <a:lnTo>
                      <a:pt x="2536" y="756"/>
                    </a:lnTo>
                    <a:lnTo>
                      <a:pt x="2537" y="753"/>
                    </a:lnTo>
                    <a:lnTo>
                      <a:pt x="2537" y="750"/>
                    </a:lnTo>
                    <a:lnTo>
                      <a:pt x="2536" y="748"/>
                    </a:lnTo>
                    <a:lnTo>
                      <a:pt x="2535" y="746"/>
                    </a:lnTo>
                    <a:lnTo>
                      <a:pt x="2532" y="744"/>
                    </a:lnTo>
                    <a:lnTo>
                      <a:pt x="2529" y="743"/>
                    </a:lnTo>
                    <a:lnTo>
                      <a:pt x="2523" y="742"/>
                    </a:lnTo>
                    <a:lnTo>
                      <a:pt x="2519" y="739"/>
                    </a:lnTo>
                    <a:lnTo>
                      <a:pt x="2518" y="736"/>
                    </a:lnTo>
                    <a:lnTo>
                      <a:pt x="2517" y="734"/>
                    </a:lnTo>
                    <a:lnTo>
                      <a:pt x="2518" y="731"/>
                    </a:lnTo>
                    <a:lnTo>
                      <a:pt x="2519" y="727"/>
                    </a:lnTo>
                    <a:lnTo>
                      <a:pt x="2522" y="721"/>
                    </a:lnTo>
                    <a:lnTo>
                      <a:pt x="2523" y="716"/>
                    </a:lnTo>
                    <a:lnTo>
                      <a:pt x="2524" y="710"/>
                    </a:lnTo>
                    <a:lnTo>
                      <a:pt x="2523" y="701"/>
                    </a:lnTo>
                    <a:lnTo>
                      <a:pt x="2520" y="686"/>
                    </a:lnTo>
                    <a:lnTo>
                      <a:pt x="2516" y="671"/>
                    </a:lnTo>
                    <a:lnTo>
                      <a:pt x="2511" y="655"/>
                    </a:lnTo>
                    <a:lnTo>
                      <a:pt x="2507" y="641"/>
                    </a:lnTo>
                    <a:lnTo>
                      <a:pt x="2507" y="635"/>
                    </a:lnTo>
                    <a:lnTo>
                      <a:pt x="2507" y="632"/>
                    </a:lnTo>
                    <a:lnTo>
                      <a:pt x="2507" y="628"/>
                    </a:lnTo>
                    <a:lnTo>
                      <a:pt x="2508" y="627"/>
                    </a:lnTo>
                    <a:lnTo>
                      <a:pt x="2514" y="624"/>
                    </a:lnTo>
                    <a:lnTo>
                      <a:pt x="2522" y="626"/>
                    </a:lnTo>
                    <a:lnTo>
                      <a:pt x="2530" y="626"/>
                    </a:lnTo>
                    <a:lnTo>
                      <a:pt x="2537" y="626"/>
                    </a:lnTo>
                    <a:lnTo>
                      <a:pt x="2539" y="626"/>
                    </a:lnTo>
                    <a:lnTo>
                      <a:pt x="2542" y="624"/>
                    </a:lnTo>
                    <a:lnTo>
                      <a:pt x="2544" y="622"/>
                    </a:lnTo>
                    <a:lnTo>
                      <a:pt x="2544" y="620"/>
                    </a:lnTo>
                    <a:lnTo>
                      <a:pt x="2543" y="617"/>
                    </a:lnTo>
                    <a:lnTo>
                      <a:pt x="2543" y="615"/>
                    </a:lnTo>
                    <a:lnTo>
                      <a:pt x="2542" y="613"/>
                    </a:lnTo>
                    <a:lnTo>
                      <a:pt x="2539" y="611"/>
                    </a:lnTo>
                    <a:lnTo>
                      <a:pt x="2533" y="609"/>
                    </a:lnTo>
                    <a:lnTo>
                      <a:pt x="2525" y="608"/>
                    </a:lnTo>
                    <a:lnTo>
                      <a:pt x="2516" y="605"/>
                    </a:lnTo>
                    <a:lnTo>
                      <a:pt x="2508" y="603"/>
                    </a:lnTo>
                    <a:lnTo>
                      <a:pt x="2502" y="599"/>
                    </a:lnTo>
                    <a:lnTo>
                      <a:pt x="2497" y="592"/>
                    </a:lnTo>
                    <a:lnTo>
                      <a:pt x="2488" y="585"/>
                    </a:lnTo>
                    <a:lnTo>
                      <a:pt x="2480" y="576"/>
                    </a:lnTo>
                    <a:lnTo>
                      <a:pt x="2475" y="571"/>
                    </a:lnTo>
                    <a:lnTo>
                      <a:pt x="2472" y="564"/>
                    </a:lnTo>
                    <a:lnTo>
                      <a:pt x="2467" y="557"/>
                    </a:lnTo>
                    <a:lnTo>
                      <a:pt x="2463" y="547"/>
                    </a:lnTo>
                    <a:lnTo>
                      <a:pt x="2460" y="538"/>
                    </a:lnTo>
                    <a:lnTo>
                      <a:pt x="2459" y="531"/>
                    </a:lnTo>
                    <a:lnTo>
                      <a:pt x="2457" y="523"/>
                    </a:lnTo>
                    <a:lnTo>
                      <a:pt x="2457" y="517"/>
                    </a:lnTo>
                    <a:lnTo>
                      <a:pt x="2459" y="506"/>
                    </a:lnTo>
                    <a:lnTo>
                      <a:pt x="2460" y="495"/>
                    </a:lnTo>
                    <a:lnTo>
                      <a:pt x="2459" y="488"/>
                    </a:lnTo>
                    <a:lnTo>
                      <a:pt x="2456" y="482"/>
                    </a:lnTo>
                    <a:lnTo>
                      <a:pt x="2453" y="475"/>
                    </a:lnTo>
                    <a:lnTo>
                      <a:pt x="2448" y="469"/>
                    </a:lnTo>
                    <a:lnTo>
                      <a:pt x="2442" y="463"/>
                    </a:lnTo>
                    <a:lnTo>
                      <a:pt x="2435" y="457"/>
                    </a:lnTo>
                    <a:lnTo>
                      <a:pt x="2426" y="453"/>
                    </a:lnTo>
                    <a:lnTo>
                      <a:pt x="2418" y="450"/>
                    </a:lnTo>
                    <a:lnTo>
                      <a:pt x="2409" y="447"/>
                    </a:lnTo>
                    <a:lnTo>
                      <a:pt x="2400" y="446"/>
                    </a:lnTo>
                    <a:lnTo>
                      <a:pt x="2391" y="446"/>
                    </a:lnTo>
                    <a:lnTo>
                      <a:pt x="2381" y="446"/>
                    </a:lnTo>
                    <a:lnTo>
                      <a:pt x="2362" y="449"/>
                    </a:lnTo>
                    <a:lnTo>
                      <a:pt x="2347" y="450"/>
                    </a:lnTo>
                    <a:lnTo>
                      <a:pt x="2331" y="450"/>
                    </a:lnTo>
                    <a:lnTo>
                      <a:pt x="2315" y="450"/>
                    </a:lnTo>
                    <a:lnTo>
                      <a:pt x="2308" y="449"/>
                    </a:lnTo>
                    <a:lnTo>
                      <a:pt x="2300" y="446"/>
                    </a:lnTo>
                    <a:lnTo>
                      <a:pt x="2294" y="444"/>
                    </a:lnTo>
                    <a:lnTo>
                      <a:pt x="2291" y="440"/>
                    </a:lnTo>
                    <a:lnTo>
                      <a:pt x="2287" y="437"/>
                    </a:lnTo>
                    <a:lnTo>
                      <a:pt x="2283" y="434"/>
                    </a:lnTo>
                    <a:lnTo>
                      <a:pt x="2279" y="433"/>
                    </a:lnTo>
                    <a:lnTo>
                      <a:pt x="2275" y="432"/>
                    </a:lnTo>
                    <a:lnTo>
                      <a:pt x="2271" y="431"/>
                    </a:lnTo>
                    <a:lnTo>
                      <a:pt x="2267" y="432"/>
                    </a:lnTo>
                    <a:lnTo>
                      <a:pt x="2264" y="432"/>
                    </a:lnTo>
                    <a:lnTo>
                      <a:pt x="2260" y="434"/>
                    </a:lnTo>
                    <a:lnTo>
                      <a:pt x="2254" y="437"/>
                    </a:lnTo>
                    <a:lnTo>
                      <a:pt x="2246" y="439"/>
                    </a:lnTo>
                    <a:lnTo>
                      <a:pt x="2241" y="438"/>
                    </a:lnTo>
                    <a:lnTo>
                      <a:pt x="2237" y="438"/>
                    </a:lnTo>
                    <a:lnTo>
                      <a:pt x="2234" y="435"/>
                    </a:lnTo>
                    <a:lnTo>
                      <a:pt x="2231" y="433"/>
                    </a:lnTo>
                    <a:lnTo>
                      <a:pt x="2229" y="428"/>
                    </a:lnTo>
                    <a:lnTo>
                      <a:pt x="2228" y="425"/>
                    </a:lnTo>
                    <a:lnTo>
                      <a:pt x="2228" y="420"/>
                    </a:lnTo>
                    <a:lnTo>
                      <a:pt x="2229" y="415"/>
                    </a:lnTo>
                    <a:lnTo>
                      <a:pt x="2231" y="405"/>
                    </a:lnTo>
                    <a:lnTo>
                      <a:pt x="2235" y="394"/>
                    </a:lnTo>
                    <a:lnTo>
                      <a:pt x="2237" y="389"/>
                    </a:lnTo>
                    <a:lnTo>
                      <a:pt x="2237" y="386"/>
                    </a:lnTo>
                    <a:lnTo>
                      <a:pt x="2237" y="383"/>
                    </a:lnTo>
                    <a:lnTo>
                      <a:pt x="2236" y="382"/>
                    </a:lnTo>
                    <a:lnTo>
                      <a:pt x="2234" y="381"/>
                    </a:lnTo>
                    <a:lnTo>
                      <a:pt x="2231" y="382"/>
                    </a:lnTo>
                    <a:lnTo>
                      <a:pt x="2228" y="383"/>
                    </a:lnTo>
                    <a:lnTo>
                      <a:pt x="2224" y="386"/>
                    </a:lnTo>
                    <a:lnTo>
                      <a:pt x="2217" y="393"/>
                    </a:lnTo>
                    <a:lnTo>
                      <a:pt x="2210" y="397"/>
                    </a:lnTo>
                    <a:lnTo>
                      <a:pt x="2206" y="399"/>
                    </a:lnTo>
                    <a:lnTo>
                      <a:pt x="2203" y="400"/>
                    </a:lnTo>
                    <a:lnTo>
                      <a:pt x="2197" y="401"/>
                    </a:lnTo>
                    <a:lnTo>
                      <a:pt x="2191" y="402"/>
                    </a:lnTo>
                    <a:lnTo>
                      <a:pt x="2183" y="402"/>
                    </a:lnTo>
                    <a:lnTo>
                      <a:pt x="2173" y="401"/>
                    </a:lnTo>
                    <a:lnTo>
                      <a:pt x="2164" y="399"/>
                    </a:lnTo>
                    <a:lnTo>
                      <a:pt x="2153" y="395"/>
                    </a:lnTo>
                    <a:lnTo>
                      <a:pt x="2142" y="391"/>
                    </a:lnTo>
                    <a:lnTo>
                      <a:pt x="2133" y="388"/>
                    </a:lnTo>
                    <a:lnTo>
                      <a:pt x="2124" y="384"/>
                    </a:lnTo>
                    <a:lnTo>
                      <a:pt x="2120" y="381"/>
                    </a:lnTo>
                    <a:lnTo>
                      <a:pt x="2116" y="376"/>
                    </a:lnTo>
                    <a:lnTo>
                      <a:pt x="2114" y="372"/>
                    </a:lnTo>
                    <a:lnTo>
                      <a:pt x="2113" y="368"/>
                    </a:lnTo>
                    <a:lnTo>
                      <a:pt x="2113" y="363"/>
                    </a:lnTo>
                    <a:lnTo>
                      <a:pt x="2114" y="352"/>
                    </a:lnTo>
                    <a:lnTo>
                      <a:pt x="2116" y="343"/>
                    </a:lnTo>
                    <a:lnTo>
                      <a:pt x="2117" y="339"/>
                    </a:lnTo>
                    <a:lnTo>
                      <a:pt x="2117" y="336"/>
                    </a:lnTo>
                    <a:lnTo>
                      <a:pt x="2117" y="332"/>
                    </a:lnTo>
                    <a:lnTo>
                      <a:pt x="2116" y="328"/>
                    </a:lnTo>
                    <a:lnTo>
                      <a:pt x="2110" y="320"/>
                    </a:lnTo>
                    <a:lnTo>
                      <a:pt x="2104" y="311"/>
                    </a:lnTo>
                    <a:lnTo>
                      <a:pt x="2101" y="306"/>
                    </a:lnTo>
                    <a:lnTo>
                      <a:pt x="2100" y="301"/>
                    </a:lnTo>
                    <a:lnTo>
                      <a:pt x="2098" y="296"/>
                    </a:lnTo>
                    <a:lnTo>
                      <a:pt x="2100" y="292"/>
                    </a:lnTo>
                    <a:lnTo>
                      <a:pt x="2101" y="287"/>
                    </a:lnTo>
                    <a:lnTo>
                      <a:pt x="2102" y="283"/>
                    </a:lnTo>
                    <a:lnTo>
                      <a:pt x="2105" y="279"/>
                    </a:lnTo>
                    <a:lnTo>
                      <a:pt x="2109" y="275"/>
                    </a:lnTo>
                    <a:lnTo>
                      <a:pt x="2111" y="271"/>
                    </a:lnTo>
                    <a:lnTo>
                      <a:pt x="2114" y="268"/>
                    </a:lnTo>
                    <a:lnTo>
                      <a:pt x="2115" y="264"/>
                    </a:lnTo>
                    <a:lnTo>
                      <a:pt x="2116" y="261"/>
                    </a:lnTo>
                    <a:lnTo>
                      <a:pt x="2115" y="251"/>
                    </a:lnTo>
                    <a:lnTo>
                      <a:pt x="2114" y="238"/>
                    </a:lnTo>
                    <a:lnTo>
                      <a:pt x="2113" y="230"/>
                    </a:lnTo>
                    <a:lnTo>
                      <a:pt x="2110" y="224"/>
                    </a:lnTo>
                    <a:lnTo>
                      <a:pt x="2105" y="220"/>
                    </a:lnTo>
                    <a:lnTo>
                      <a:pt x="2102" y="217"/>
                    </a:lnTo>
                    <a:lnTo>
                      <a:pt x="2090" y="211"/>
                    </a:lnTo>
                    <a:lnTo>
                      <a:pt x="2078" y="204"/>
                    </a:lnTo>
                    <a:lnTo>
                      <a:pt x="2072" y="200"/>
                    </a:lnTo>
                    <a:lnTo>
                      <a:pt x="2067" y="195"/>
                    </a:lnTo>
                    <a:lnTo>
                      <a:pt x="2064" y="192"/>
                    </a:lnTo>
                    <a:lnTo>
                      <a:pt x="2061" y="188"/>
                    </a:lnTo>
                    <a:lnTo>
                      <a:pt x="2058" y="179"/>
                    </a:lnTo>
                    <a:lnTo>
                      <a:pt x="2054" y="167"/>
                    </a:lnTo>
                    <a:lnTo>
                      <a:pt x="2052" y="161"/>
                    </a:lnTo>
                    <a:lnTo>
                      <a:pt x="2048" y="155"/>
                    </a:lnTo>
                    <a:lnTo>
                      <a:pt x="2042" y="149"/>
                    </a:lnTo>
                    <a:lnTo>
                      <a:pt x="2038" y="144"/>
                    </a:lnTo>
                    <a:lnTo>
                      <a:pt x="2032" y="141"/>
                    </a:lnTo>
                    <a:lnTo>
                      <a:pt x="2027" y="138"/>
                    </a:lnTo>
                    <a:lnTo>
                      <a:pt x="2023" y="138"/>
                    </a:lnTo>
                    <a:lnTo>
                      <a:pt x="2022" y="138"/>
                    </a:lnTo>
                    <a:lnTo>
                      <a:pt x="2020" y="140"/>
                    </a:lnTo>
                    <a:lnTo>
                      <a:pt x="2017" y="141"/>
                    </a:lnTo>
                    <a:lnTo>
                      <a:pt x="2013" y="147"/>
                    </a:lnTo>
                    <a:lnTo>
                      <a:pt x="2010" y="153"/>
                    </a:lnTo>
                    <a:lnTo>
                      <a:pt x="2008" y="155"/>
                    </a:lnTo>
                    <a:lnTo>
                      <a:pt x="2006" y="156"/>
                    </a:lnTo>
                    <a:lnTo>
                      <a:pt x="2002" y="156"/>
                    </a:lnTo>
                    <a:lnTo>
                      <a:pt x="1998" y="155"/>
                    </a:lnTo>
                    <a:lnTo>
                      <a:pt x="1993" y="155"/>
                    </a:lnTo>
                    <a:lnTo>
                      <a:pt x="1989" y="155"/>
                    </a:lnTo>
                    <a:lnTo>
                      <a:pt x="1985" y="156"/>
                    </a:lnTo>
                    <a:lnTo>
                      <a:pt x="1982" y="159"/>
                    </a:lnTo>
                    <a:lnTo>
                      <a:pt x="1975" y="168"/>
                    </a:lnTo>
                    <a:lnTo>
                      <a:pt x="1966" y="183"/>
                    </a:lnTo>
                    <a:lnTo>
                      <a:pt x="1960" y="191"/>
                    </a:lnTo>
                    <a:lnTo>
                      <a:pt x="1954" y="195"/>
                    </a:lnTo>
                    <a:lnTo>
                      <a:pt x="1949" y="198"/>
                    </a:lnTo>
                    <a:lnTo>
                      <a:pt x="1944" y="200"/>
                    </a:lnTo>
                    <a:lnTo>
                      <a:pt x="1939" y="201"/>
                    </a:lnTo>
                    <a:lnTo>
                      <a:pt x="1935" y="204"/>
                    </a:lnTo>
                    <a:lnTo>
                      <a:pt x="1933" y="206"/>
                    </a:lnTo>
                    <a:lnTo>
                      <a:pt x="1932" y="211"/>
                    </a:lnTo>
                    <a:lnTo>
                      <a:pt x="1931" y="217"/>
                    </a:lnTo>
                    <a:lnTo>
                      <a:pt x="1928" y="222"/>
                    </a:lnTo>
                    <a:lnTo>
                      <a:pt x="1925" y="226"/>
                    </a:lnTo>
                    <a:lnTo>
                      <a:pt x="1921" y="230"/>
                    </a:lnTo>
                    <a:lnTo>
                      <a:pt x="1915" y="232"/>
                    </a:lnTo>
                    <a:lnTo>
                      <a:pt x="1909" y="233"/>
                    </a:lnTo>
                    <a:lnTo>
                      <a:pt x="1902" y="233"/>
                    </a:lnTo>
                    <a:lnTo>
                      <a:pt x="1894" y="232"/>
                    </a:lnTo>
                    <a:lnTo>
                      <a:pt x="1887" y="231"/>
                    </a:lnTo>
                    <a:lnTo>
                      <a:pt x="1880" y="231"/>
                    </a:lnTo>
                    <a:lnTo>
                      <a:pt x="1874" y="232"/>
                    </a:lnTo>
                    <a:lnTo>
                      <a:pt x="1869" y="235"/>
                    </a:lnTo>
                    <a:lnTo>
                      <a:pt x="1864" y="238"/>
                    </a:lnTo>
                    <a:lnTo>
                      <a:pt x="1861" y="243"/>
                    </a:lnTo>
                    <a:lnTo>
                      <a:pt x="1857" y="249"/>
                    </a:lnTo>
                    <a:lnTo>
                      <a:pt x="1855" y="255"/>
                    </a:lnTo>
                    <a:lnTo>
                      <a:pt x="1852" y="261"/>
                    </a:lnTo>
                    <a:lnTo>
                      <a:pt x="1850" y="265"/>
                    </a:lnTo>
                    <a:lnTo>
                      <a:pt x="1846" y="268"/>
                    </a:lnTo>
                    <a:lnTo>
                      <a:pt x="1842" y="270"/>
                    </a:lnTo>
                    <a:lnTo>
                      <a:pt x="1837" y="270"/>
                    </a:lnTo>
                    <a:lnTo>
                      <a:pt x="1830" y="270"/>
                    </a:lnTo>
                    <a:lnTo>
                      <a:pt x="1821" y="268"/>
                    </a:lnTo>
                    <a:lnTo>
                      <a:pt x="1812" y="264"/>
                    </a:lnTo>
                    <a:lnTo>
                      <a:pt x="1798" y="261"/>
                    </a:lnTo>
                    <a:lnTo>
                      <a:pt x="1782" y="258"/>
                    </a:lnTo>
                    <a:lnTo>
                      <a:pt x="1768" y="258"/>
                    </a:lnTo>
                    <a:lnTo>
                      <a:pt x="1755" y="260"/>
                    </a:lnTo>
                    <a:lnTo>
                      <a:pt x="1746" y="261"/>
                    </a:lnTo>
                    <a:lnTo>
                      <a:pt x="1743" y="262"/>
                    </a:lnTo>
                    <a:lnTo>
                      <a:pt x="1741" y="264"/>
                    </a:lnTo>
                    <a:lnTo>
                      <a:pt x="1741" y="267"/>
                    </a:lnTo>
                    <a:lnTo>
                      <a:pt x="1742" y="270"/>
                    </a:lnTo>
                    <a:lnTo>
                      <a:pt x="1745" y="273"/>
                    </a:lnTo>
                    <a:lnTo>
                      <a:pt x="1749" y="274"/>
                    </a:lnTo>
                    <a:lnTo>
                      <a:pt x="1752" y="276"/>
                    </a:lnTo>
                    <a:lnTo>
                      <a:pt x="1761" y="282"/>
                    </a:lnTo>
                    <a:lnTo>
                      <a:pt x="1770" y="293"/>
                    </a:lnTo>
                    <a:lnTo>
                      <a:pt x="1777" y="304"/>
                    </a:lnTo>
                    <a:lnTo>
                      <a:pt x="1783" y="317"/>
                    </a:lnTo>
                    <a:lnTo>
                      <a:pt x="1788" y="327"/>
                    </a:lnTo>
                    <a:lnTo>
                      <a:pt x="1790" y="337"/>
                    </a:lnTo>
                    <a:lnTo>
                      <a:pt x="1790" y="344"/>
                    </a:lnTo>
                    <a:lnTo>
                      <a:pt x="1793" y="350"/>
                    </a:lnTo>
                    <a:lnTo>
                      <a:pt x="1795" y="353"/>
                    </a:lnTo>
                    <a:lnTo>
                      <a:pt x="1798" y="357"/>
                    </a:lnTo>
                    <a:lnTo>
                      <a:pt x="1800" y="359"/>
                    </a:lnTo>
                    <a:lnTo>
                      <a:pt x="1805" y="361"/>
                    </a:lnTo>
                    <a:lnTo>
                      <a:pt x="1806" y="363"/>
                    </a:lnTo>
                    <a:lnTo>
                      <a:pt x="1808" y="364"/>
                    </a:lnTo>
                    <a:lnTo>
                      <a:pt x="1809" y="367"/>
                    </a:lnTo>
                    <a:lnTo>
                      <a:pt x="1811" y="370"/>
                    </a:lnTo>
                    <a:lnTo>
                      <a:pt x="1812" y="378"/>
                    </a:lnTo>
                    <a:lnTo>
                      <a:pt x="1812" y="387"/>
                    </a:lnTo>
                    <a:lnTo>
                      <a:pt x="1812" y="405"/>
                    </a:lnTo>
                    <a:lnTo>
                      <a:pt x="1811" y="418"/>
                    </a:lnTo>
                    <a:lnTo>
                      <a:pt x="1811" y="422"/>
                    </a:lnTo>
                    <a:lnTo>
                      <a:pt x="1813" y="426"/>
                    </a:lnTo>
                    <a:lnTo>
                      <a:pt x="1815" y="430"/>
                    </a:lnTo>
                    <a:lnTo>
                      <a:pt x="1820" y="433"/>
                    </a:lnTo>
                    <a:lnTo>
                      <a:pt x="1830" y="438"/>
                    </a:lnTo>
                    <a:lnTo>
                      <a:pt x="1843" y="444"/>
                    </a:lnTo>
                    <a:lnTo>
                      <a:pt x="1847" y="447"/>
                    </a:lnTo>
                    <a:lnTo>
                      <a:pt x="1851" y="451"/>
                    </a:lnTo>
                    <a:lnTo>
                      <a:pt x="1855" y="454"/>
                    </a:lnTo>
                    <a:lnTo>
                      <a:pt x="1856" y="459"/>
                    </a:lnTo>
                    <a:lnTo>
                      <a:pt x="1856" y="468"/>
                    </a:lnTo>
                    <a:lnTo>
                      <a:pt x="1853" y="476"/>
                    </a:lnTo>
                    <a:lnTo>
                      <a:pt x="1851" y="487"/>
                    </a:lnTo>
                    <a:lnTo>
                      <a:pt x="1846" y="497"/>
                    </a:lnTo>
                    <a:lnTo>
                      <a:pt x="1842" y="508"/>
                    </a:lnTo>
                    <a:lnTo>
                      <a:pt x="1838" y="516"/>
                    </a:lnTo>
                    <a:lnTo>
                      <a:pt x="1836" y="520"/>
                    </a:lnTo>
                    <a:lnTo>
                      <a:pt x="1831" y="521"/>
                    </a:lnTo>
                    <a:lnTo>
                      <a:pt x="1826" y="522"/>
                    </a:lnTo>
                    <a:lnTo>
                      <a:pt x="1820" y="523"/>
                    </a:lnTo>
                    <a:lnTo>
                      <a:pt x="1806" y="523"/>
                    </a:lnTo>
                    <a:lnTo>
                      <a:pt x="1790" y="522"/>
                    </a:lnTo>
                    <a:lnTo>
                      <a:pt x="1784" y="522"/>
                    </a:lnTo>
                    <a:lnTo>
                      <a:pt x="1780" y="523"/>
                    </a:lnTo>
                    <a:lnTo>
                      <a:pt x="1776" y="525"/>
                    </a:lnTo>
                    <a:lnTo>
                      <a:pt x="1774" y="526"/>
                    </a:lnTo>
                    <a:lnTo>
                      <a:pt x="1769" y="529"/>
                    </a:lnTo>
                    <a:lnTo>
                      <a:pt x="1764" y="533"/>
                    </a:lnTo>
                    <a:lnTo>
                      <a:pt x="1762" y="535"/>
                    </a:lnTo>
                    <a:lnTo>
                      <a:pt x="1761" y="539"/>
                    </a:lnTo>
                    <a:lnTo>
                      <a:pt x="1760" y="541"/>
                    </a:lnTo>
                    <a:lnTo>
                      <a:pt x="1760" y="545"/>
                    </a:lnTo>
                    <a:lnTo>
                      <a:pt x="1760" y="551"/>
                    </a:lnTo>
                    <a:lnTo>
                      <a:pt x="1760" y="557"/>
                    </a:lnTo>
                    <a:lnTo>
                      <a:pt x="1760" y="578"/>
                    </a:lnTo>
                    <a:lnTo>
                      <a:pt x="1757" y="591"/>
                    </a:lnTo>
                    <a:lnTo>
                      <a:pt x="1755" y="594"/>
                    </a:lnTo>
                    <a:lnTo>
                      <a:pt x="1751" y="594"/>
                    </a:lnTo>
                    <a:lnTo>
                      <a:pt x="1746" y="591"/>
                    </a:lnTo>
                    <a:lnTo>
                      <a:pt x="1743" y="588"/>
                    </a:lnTo>
                    <a:lnTo>
                      <a:pt x="1735" y="578"/>
                    </a:lnTo>
                    <a:lnTo>
                      <a:pt x="1727" y="569"/>
                    </a:lnTo>
                    <a:lnTo>
                      <a:pt x="1724" y="564"/>
                    </a:lnTo>
                    <a:lnTo>
                      <a:pt x="1721" y="561"/>
                    </a:lnTo>
                    <a:lnTo>
                      <a:pt x="1719" y="560"/>
                    </a:lnTo>
                    <a:lnTo>
                      <a:pt x="1717" y="561"/>
                    </a:lnTo>
                    <a:lnTo>
                      <a:pt x="1714" y="563"/>
                    </a:lnTo>
                    <a:lnTo>
                      <a:pt x="1713" y="566"/>
                    </a:lnTo>
                    <a:lnTo>
                      <a:pt x="1712" y="569"/>
                    </a:lnTo>
                    <a:lnTo>
                      <a:pt x="1712" y="573"/>
                    </a:lnTo>
                    <a:lnTo>
                      <a:pt x="1712" y="582"/>
                    </a:lnTo>
                    <a:lnTo>
                      <a:pt x="1711" y="591"/>
                    </a:lnTo>
                    <a:lnTo>
                      <a:pt x="1708" y="599"/>
                    </a:lnTo>
                    <a:lnTo>
                      <a:pt x="1706" y="607"/>
                    </a:lnTo>
                    <a:lnTo>
                      <a:pt x="1704" y="608"/>
                    </a:lnTo>
                    <a:lnTo>
                      <a:pt x="1701" y="609"/>
                    </a:lnTo>
                    <a:lnTo>
                      <a:pt x="1699" y="609"/>
                    </a:lnTo>
                    <a:lnTo>
                      <a:pt x="1697" y="610"/>
                    </a:lnTo>
                    <a:lnTo>
                      <a:pt x="1687" y="610"/>
                    </a:lnTo>
                    <a:lnTo>
                      <a:pt x="1672" y="614"/>
                    </a:lnTo>
                    <a:lnTo>
                      <a:pt x="1664" y="616"/>
                    </a:lnTo>
                    <a:lnTo>
                      <a:pt x="1657" y="621"/>
                    </a:lnTo>
                    <a:lnTo>
                      <a:pt x="1651" y="624"/>
                    </a:lnTo>
                    <a:lnTo>
                      <a:pt x="1648" y="629"/>
                    </a:lnTo>
                    <a:lnTo>
                      <a:pt x="1644" y="634"/>
                    </a:lnTo>
                    <a:lnTo>
                      <a:pt x="1641" y="638"/>
                    </a:lnTo>
                    <a:lnTo>
                      <a:pt x="1637" y="640"/>
                    </a:lnTo>
                    <a:lnTo>
                      <a:pt x="1634" y="640"/>
                    </a:lnTo>
                    <a:lnTo>
                      <a:pt x="1631" y="640"/>
                    </a:lnTo>
                    <a:lnTo>
                      <a:pt x="1629" y="639"/>
                    </a:lnTo>
                    <a:lnTo>
                      <a:pt x="1628" y="638"/>
                    </a:lnTo>
                    <a:lnTo>
                      <a:pt x="1626" y="635"/>
                    </a:lnTo>
                    <a:lnTo>
                      <a:pt x="1626" y="629"/>
                    </a:lnTo>
                    <a:lnTo>
                      <a:pt x="1628" y="619"/>
                    </a:lnTo>
                    <a:lnTo>
                      <a:pt x="1628" y="613"/>
                    </a:lnTo>
                    <a:lnTo>
                      <a:pt x="1628" y="608"/>
                    </a:lnTo>
                    <a:lnTo>
                      <a:pt x="1625" y="603"/>
                    </a:lnTo>
                    <a:lnTo>
                      <a:pt x="1623" y="599"/>
                    </a:lnTo>
                    <a:lnTo>
                      <a:pt x="1617" y="592"/>
                    </a:lnTo>
                    <a:lnTo>
                      <a:pt x="1611" y="586"/>
                    </a:lnTo>
                    <a:lnTo>
                      <a:pt x="1607" y="584"/>
                    </a:lnTo>
                    <a:lnTo>
                      <a:pt x="1607" y="580"/>
                    </a:lnTo>
                    <a:lnTo>
                      <a:pt x="1607" y="578"/>
                    </a:lnTo>
                    <a:lnTo>
                      <a:pt x="1610" y="575"/>
                    </a:lnTo>
                    <a:lnTo>
                      <a:pt x="1617" y="569"/>
                    </a:lnTo>
                    <a:lnTo>
                      <a:pt x="1626" y="561"/>
                    </a:lnTo>
                    <a:lnTo>
                      <a:pt x="1635" y="553"/>
                    </a:lnTo>
                    <a:lnTo>
                      <a:pt x="1641" y="545"/>
                    </a:lnTo>
                    <a:lnTo>
                      <a:pt x="1644" y="535"/>
                    </a:lnTo>
                    <a:lnTo>
                      <a:pt x="1648" y="523"/>
                    </a:lnTo>
                    <a:lnTo>
                      <a:pt x="1650" y="516"/>
                    </a:lnTo>
                    <a:lnTo>
                      <a:pt x="1655" y="510"/>
                    </a:lnTo>
                    <a:lnTo>
                      <a:pt x="1658" y="504"/>
                    </a:lnTo>
                    <a:lnTo>
                      <a:pt x="1663" y="498"/>
                    </a:lnTo>
                    <a:lnTo>
                      <a:pt x="1667" y="495"/>
                    </a:lnTo>
                    <a:lnTo>
                      <a:pt x="1668" y="493"/>
                    </a:lnTo>
                    <a:lnTo>
                      <a:pt x="1667" y="490"/>
                    </a:lnTo>
                    <a:lnTo>
                      <a:pt x="1664" y="484"/>
                    </a:lnTo>
                    <a:lnTo>
                      <a:pt x="1661" y="470"/>
                    </a:lnTo>
                    <a:lnTo>
                      <a:pt x="1660" y="456"/>
                    </a:lnTo>
                    <a:lnTo>
                      <a:pt x="1658" y="450"/>
                    </a:lnTo>
                    <a:lnTo>
                      <a:pt x="1657" y="445"/>
                    </a:lnTo>
                    <a:lnTo>
                      <a:pt x="1655" y="440"/>
                    </a:lnTo>
                    <a:lnTo>
                      <a:pt x="1653" y="437"/>
                    </a:lnTo>
                    <a:lnTo>
                      <a:pt x="1648" y="428"/>
                    </a:lnTo>
                    <a:lnTo>
                      <a:pt x="1642" y="421"/>
                    </a:lnTo>
                    <a:lnTo>
                      <a:pt x="1639" y="416"/>
                    </a:lnTo>
                    <a:lnTo>
                      <a:pt x="1637" y="412"/>
                    </a:lnTo>
                    <a:lnTo>
                      <a:pt x="1636" y="411"/>
                    </a:lnTo>
                    <a:lnTo>
                      <a:pt x="1635" y="411"/>
                    </a:lnTo>
                    <a:lnTo>
                      <a:pt x="1634" y="412"/>
                    </a:lnTo>
                    <a:lnTo>
                      <a:pt x="1632" y="414"/>
                    </a:lnTo>
                    <a:lnTo>
                      <a:pt x="1628" y="422"/>
                    </a:lnTo>
                    <a:lnTo>
                      <a:pt x="1623" y="428"/>
                    </a:lnTo>
                    <a:lnTo>
                      <a:pt x="1620" y="431"/>
                    </a:lnTo>
                    <a:lnTo>
                      <a:pt x="1618" y="434"/>
                    </a:lnTo>
                    <a:lnTo>
                      <a:pt x="1617" y="439"/>
                    </a:lnTo>
                    <a:lnTo>
                      <a:pt x="1617" y="446"/>
                    </a:lnTo>
                    <a:lnTo>
                      <a:pt x="1617" y="464"/>
                    </a:lnTo>
                    <a:lnTo>
                      <a:pt x="1617" y="479"/>
                    </a:lnTo>
                    <a:lnTo>
                      <a:pt x="1616" y="483"/>
                    </a:lnTo>
                    <a:lnTo>
                      <a:pt x="1616" y="488"/>
                    </a:lnTo>
                    <a:lnTo>
                      <a:pt x="1613" y="490"/>
                    </a:lnTo>
                    <a:lnTo>
                      <a:pt x="1611" y="494"/>
                    </a:lnTo>
                    <a:lnTo>
                      <a:pt x="1609" y="496"/>
                    </a:lnTo>
                    <a:lnTo>
                      <a:pt x="1604" y="498"/>
                    </a:lnTo>
                    <a:lnTo>
                      <a:pt x="1599" y="501"/>
                    </a:lnTo>
                    <a:lnTo>
                      <a:pt x="1593" y="502"/>
                    </a:lnTo>
                    <a:lnTo>
                      <a:pt x="1587" y="503"/>
                    </a:lnTo>
                    <a:lnTo>
                      <a:pt x="1581" y="506"/>
                    </a:lnTo>
                    <a:lnTo>
                      <a:pt x="1576" y="509"/>
                    </a:lnTo>
                    <a:lnTo>
                      <a:pt x="1572" y="513"/>
                    </a:lnTo>
                    <a:lnTo>
                      <a:pt x="1567" y="517"/>
                    </a:lnTo>
                    <a:lnTo>
                      <a:pt x="1563" y="522"/>
                    </a:lnTo>
                    <a:lnTo>
                      <a:pt x="1560" y="528"/>
                    </a:lnTo>
                    <a:lnTo>
                      <a:pt x="1556" y="534"/>
                    </a:lnTo>
                    <a:lnTo>
                      <a:pt x="1555" y="539"/>
                    </a:lnTo>
                    <a:lnTo>
                      <a:pt x="1555" y="544"/>
                    </a:lnTo>
                    <a:lnTo>
                      <a:pt x="1555" y="548"/>
                    </a:lnTo>
                    <a:lnTo>
                      <a:pt x="1557" y="551"/>
                    </a:lnTo>
                    <a:lnTo>
                      <a:pt x="1565" y="556"/>
                    </a:lnTo>
                    <a:lnTo>
                      <a:pt x="1572" y="560"/>
                    </a:lnTo>
                    <a:lnTo>
                      <a:pt x="1575" y="563"/>
                    </a:lnTo>
                    <a:lnTo>
                      <a:pt x="1578" y="567"/>
                    </a:lnTo>
                    <a:lnTo>
                      <a:pt x="1579" y="572"/>
                    </a:lnTo>
                    <a:lnTo>
                      <a:pt x="1579" y="578"/>
                    </a:lnTo>
                    <a:lnTo>
                      <a:pt x="1578" y="584"/>
                    </a:lnTo>
                    <a:lnTo>
                      <a:pt x="1576" y="590"/>
                    </a:lnTo>
                    <a:lnTo>
                      <a:pt x="1574" y="596"/>
                    </a:lnTo>
                    <a:lnTo>
                      <a:pt x="1571" y="601"/>
                    </a:lnTo>
                    <a:lnTo>
                      <a:pt x="1563" y="609"/>
                    </a:lnTo>
                    <a:lnTo>
                      <a:pt x="1557" y="619"/>
                    </a:lnTo>
                    <a:lnTo>
                      <a:pt x="1555" y="622"/>
                    </a:lnTo>
                    <a:lnTo>
                      <a:pt x="1553" y="626"/>
                    </a:lnTo>
                    <a:lnTo>
                      <a:pt x="1549" y="627"/>
                    </a:lnTo>
                    <a:lnTo>
                      <a:pt x="1547" y="628"/>
                    </a:lnTo>
                    <a:lnTo>
                      <a:pt x="1544" y="627"/>
                    </a:lnTo>
                    <a:lnTo>
                      <a:pt x="1541" y="626"/>
                    </a:lnTo>
                    <a:lnTo>
                      <a:pt x="1537" y="622"/>
                    </a:lnTo>
                    <a:lnTo>
                      <a:pt x="1534" y="619"/>
                    </a:lnTo>
                    <a:lnTo>
                      <a:pt x="1525" y="610"/>
                    </a:lnTo>
                    <a:lnTo>
                      <a:pt x="1517" y="599"/>
                    </a:lnTo>
                    <a:lnTo>
                      <a:pt x="1509" y="589"/>
                    </a:lnTo>
                    <a:lnTo>
                      <a:pt x="1499" y="582"/>
                    </a:lnTo>
                    <a:lnTo>
                      <a:pt x="1494" y="578"/>
                    </a:lnTo>
                    <a:lnTo>
                      <a:pt x="1490" y="577"/>
                    </a:lnTo>
                    <a:lnTo>
                      <a:pt x="1485" y="576"/>
                    </a:lnTo>
                    <a:lnTo>
                      <a:pt x="1480" y="575"/>
                    </a:lnTo>
                    <a:lnTo>
                      <a:pt x="1477" y="575"/>
                    </a:lnTo>
                    <a:lnTo>
                      <a:pt x="1473" y="576"/>
                    </a:lnTo>
                    <a:lnTo>
                      <a:pt x="1469" y="578"/>
                    </a:lnTo>
                    <a:lnTo>
                      <a:pt x="1467" y="580"/>
                    </a:lnTo>
                    <a:lnTo>
                      <a:pt x="1465" y="588"/>
                    </a:lnTo>
                    <a:lnTo>
                      <a:pt x="1462" y="596"/>
                    </a:lnTo>
                    <a:lnTo>
                      <a:pt x="1462" y="599"/>
                    </a:lnTo>
                    <a:lnTo>
                      <a:pt x="1461" y="601"/>
                    </a:lnTo>
                    <a:lnTo>
                      <a:pt x="1460" y="602"/>
                    </a:lnTo>
                    <a:lnTo>
                      <a:pt x="1458" y="602"/>
                    </a:lnTo>
                    <a:lnTo>
                      <a:pt x="1454" y="598"/>
                    </a:lnTo>
                    <a:lnTo>
                      <a:pt x="1449" y="592"/>
                    </a:lnTo>
                    <a:lnTo>
                      <a:pt x="1447" y="589"/>
                    </a:lnTo>
                    <a:lnTo>
                      <a:pt x="1443" y="586"/>
                    </a:lnTo>
                    <a:lnTo>
                      <a:pt x="1439" y="585"/>
                    </a:lnTo>
                    <a:lnTo>
                      <a:pt x="1434" y="585"/>
                    </a:lnTo>
                    <a:lnTo>
                      <a:pt x="1421" y="585"/>
                    </a:lnTo>
                    <a:lnTo>
                      <a:pt x="1404" y="588"/>
                    </a:lnTo>
                    <a:lnTo>
                      <a:pt x="1396" y="590"/>
                    </a:lnTo>
                    <a:lnTo>
                      <a:pt x="1390" y="591"/>
                    </a:lnTo>
                    <a:lnTo>
                      <a:pt x="1385" y="594"/>
                    </a:lnTo>
                    <a:lnTo>
                      <a:pt x="1380" y="597"/>
                    </a:lnTo>
                    <a:lnTo>
                      <a:pt x="1377" y="601"/>
                    </a:lnTo>
                    <a:lnTo>
                      <a:pt x="1373" y="605"/>
                    </a:lnTo>
                    <a:lnTo>
                      <a:pt x="1371" y="610"/>
                    </a:lnTo>
                    <a:lnTo>
                      <a:pt x="1368" y="617"/>
                    </a:lnTo>
                    <a:lnTo>
                      <a:pt x="1362" y="635"/>
                    </a:lnTo>
                    <a:lnTo>
                      <a:pt x="1358" y="657"/>
                    </a:lnTo>
                    <a:lnTo>
                      <a:pt x="1355" y="667"/>
                    </a:lnTo>
                    <a:lnTo>
                      <a:pt x="1354" y="677"/>
                    </a:lnTo>
                    <a:lnTo>
                      <a:pt x="1354" y="685"/>
                    </a:lnTo>
                    <a:lnTo>
                      <a:pt x="1355" y="693"/>
                    </a:lnTo>
                    <a:lnTo>
                      <a:pt x="1358" y="699"/>
                    </a:lnTo>
                    <a:lnTo>
                      <a:pt x="1360" y="705"/>
                    </a:lnTo>
                    <a:lnTo>
                      <a:pt x="1365" y="710"/>
                    </a:lnTo>
                    <a:lnTo>
                      <a:pt x="1370" y="716"/>
                    </a:lnTo>
                    <a:lnTo>
                      <a:pt x="1379" y="725"/>
                    </a:lnTo>
                    <a:lnTo>
                      <a:pt x="1387" y="734"/>
                    </a:lnTo>
                    <a:lnTo>
                      <a:pt x="1391" y="739"/>
                    </a:lnTo>
                    <a:lnTo>
                      <a:pt x="1392" y="744"/>
                    </a:lnTo>
                    <a:lnTo>
                      <a:pt x="1392" y="750"/>
                    </a:lnTo>
                    <a:lnTo>
                      <a:pt x="1392" y="758"/>
                    </a:lnTo>
                    <a:lnTo>
                      <a:pt x="1391" y="764"/>
                    </a:lnTo>
                    <a:lnTo>
                      <a:pt x="1389" y="769"/>
                    </a:lnTo>
                    <a:lnTo>
                      <a:pt x="1386" y="775"/>
                    </a:lnTo>
                    <a:lnTo>
                      <a:pt x="1384" y="780"/>
                    </a:lnTo>
                    <a:lnTo>
                      <a:pt x="1376" y="790"/>
                    </a:lnTo>
                    <a:lnTo>
                      <a:pt x="1367" y="799"/>
                    </a:lnTo>
                    <a:lnTo>
                      <a:pt x="1360" y="807"/>
                    </a:lnTo>
                    <a:lnTo>
                      <a:pt x="1355" y="811"/>
                    </a:lnTo>
                    <a:lnTo>
                      <a:pt x="1353" y="812"/>
                    </a:lnTo>
                    <a:lnTo>
                      <a:pt x="1351" y="812"/>
                    </a:lnTo>
                    <a:lnTo>
                      <a:pt x="1348" y="810"/>
                    </a:lnTo>
                    <a:lnTo>
                      <a:pt x="1343" y="807"/>
                    </a:lnTo>
                    <a:lnTo>
                      <a:pt x="1340" y="806"/>
                    </a:lnTo>
                    <a:lnTo>
                      <a:pt x="1336" y="806"/>
                    </a:lnTo>
                    <a:lnTo>
                      <a:pt x="1332" y="806"/>
                    </a:lnTo>
                    <a:lnTo>
                      <a:pt x="1326" y="807"/>
                    </a:lnTo>
                    <a:lnTo>
                      <a:pt x="1314" y="810"/>
                    </a:lnTo>
                    <a:lnTo>
                      <a:pt x="1302" y="815"/>
                    </a:lnTo>
                    <a:lnTo>
                      <a:pt x="1296" y="818"/>
                    </a:lnTo>
                    <a:lnTo>
                      <a:pt x="1286" y="823"/>
                    </a:lnTo>
                    <a:lnTo>
                      <a:pt x="1279" y="825"/>
                    </a:lnTo>
                    <a:lnTo>
                      <a:pt x="1273" y="827"/>
                    </a:lnTo>
                    <a:lnTo>
                      <a:pt x="1269" y="824"/>
                    </a:lnTo>
                    <a:lnTo>
                      <a:pt x="1264" y="819"/>
                    </a:lnTo>
                    <a:lnTo>
                      <a:pt x="1258" y="815"/>
                    </a:lnTo>
                    <a:lnTo>
                      <a:pt x="1251" y="811"/>
                    </a:lnTo>
                    <a:lnTo>
                      <a:pt x="1242" y="809"/>
                    </a:lnTo>
                    <a:lnTo>
                      <a:pt x="1235" y="809"/>
                    </a:lnTo>
                    <a:lnTo>
                      <a:pt x="1228" y="806"/>
                    </a:lnTo>
                    <a:lnTo>
                      <a:pt x="1220" y="802"/>
                    </a:lnTo>
                    <a:lnTo>
                      <a:pt x="1210" y="796"/>
                    </a:lnTo>
                    <a:lnTo>
                      <a:pt x="1200" y="791"/>
                    </a:lnTo>
                    <a:lnTo>
                      <a:pt x="1195" y="790"/>
                    </a:lnTo>
                    <a:lnTo>
                      <a:pt x="1190" y="788"/>
                    </a:lnTo>
                    <a:lnTo>
                      <a:pt x="1188" y="788"/>
                    </a:lnTo>
                    <a:lnTo>
                      <a:pt x="1185" y="788"/>
                    </a:lnTo>
                    <a:lnTo>
                      <a:pt x="1185" y="791"/>
                    </a:lnTo>
                    <a:lnTo>
                      <a:pt x="1185" y="793"/>
                    </a:lnTo>
                    <a:lnTo>
                      <a:pt x="1187" y="796"/>
                    </a:lnTo>
                    <a:lnTo>
                      <a:pt x="1188" y="800"/>
                    </a:lnTo>
                    <a:lnTo>
                      <a:pt x="1190" y="804"/>
                    </a:lnTo>
                    <a:lnTo>
                      <a:pt x="1191" y="807"/>
                    </a:lnTo>
                    <a:lnTo>
                      <a:pt x="1191" y="811"/>
                    </a:lnTo>
                    <a:lnTo>
                      <a:pt x="1191" y="813"/>
                    </a:lnTo>
                    <a:lnTo>
                      <a:pt x="1190" y="816"/>
                    </a:lnTo>
                    <a:lnTo>
                      <a:pt x="1189" y="818"/>
                    </a:lnTo>
                    <a:lnTo>
                      <a:pt x="1187" y="821"/>
                    </a:lnTo>
                    <a:lnTo>
                      <a:pt x="1184" y="822"/>
                    </a:lnTo>
                    <a:lnTo>
                      <a:pt x="1181" y="824"/>
                    </a:lnTo>
                    <a:lnTo>
                      <a:pt x="1179" y="828"/>
                    </a:lnTo>
                    <a:lnTo>
                      <a:pt x="1178" y="831"/>
                    </a:lnTo>
                    <a:lnTo>
                      <a:pt x="1177" y="836"/>
                    </a:lnTo>
                    <a:lnTo>
                      <a:pt x="1175" y="847"/>
                    </a:lnTo>
                    <a:lnTo>
                      <a:pt x="1170" y="859"/>
                    </a:lnTo>
                    <a:lnTo>
                      <a:pt x="1162" y="872"/>
                    </a:lnTo>
                    <a:lnTo>
                      <a:pt x="1153" y="884"/>
                    </a:lnTo>
                    <a:lnTo>
                      <a:pt x="1147" y="890"/>
                    </a:lnTo>
                    <a:lnTo>
                      <a:pt x="1143" y="894"/>
                    </a:lnTo>
                    <a:lnTo>
                      <a:pt x="1138" y="898"/>
                    </a:lnTo>
                    <a:lnTo>
                      <a:pt x="1132" y="900"/>
                    </a:lnTo>
                    <a:lnTo>
                      <a:pt x="1127" y="903"/>
                    </a:lnTo>
                    <a:lnTo>
                      <a:pt x="1121" y="903"/>
                    </a:lnTo>
                    <a:lnTo>
                      <a:pt x="1116" y="901"/>
                    </a:lnTo>
                    <a:lnTo>
                      <a:pt x="1112" y="899"/>
                    </a:lnTo>
                    <a:lnTo>
                      <a:pt x="1107" y="897"/>
                    </a:lnTo>
                    <a:lnTo>
                      <a:pt x="1103" y="893"/>
                    </a:lnTo>
                    <a:lnTo>
                      <a:pt x="1100" y="890"/>
                    </a:lnTo>
                    <a:lnTo>
                      <a:pt x="1099" y="885"/>
                    </a:lnTo>
                    <a:lnTo>
                      <a:pt x="1097" y="880"/>
                    </a:lnTo>
                    <a:lnTo>
                      <a:pt x="1097" y="875"/>
                    </a:lnTo>
                    <a:lnTo>
                      <a:pt x="1099" y="872"/>
                    </a:lnTo>
                    <a:lnTo>
                      <a:pt x="1100" y="868"/>
                    </a:lnTo>
                    <a:lnTo>
                      <a:pt x="1103" y="861"/>
                    </a:lnTo>
                    <a:lnTo>
                      <a:pt x="1109" y="856"/>
                    </a:lnTo>
                    <a:lnTo>
                      <a:pt x="1121" y="848"/>
                    </a:lnTo>
                    <a:lnTo>
                      <a:pt x="1135" y="837"/>
                    </a:lnTo>
                    <a:lnTo>
                      <a:pt x="1139" y="835"/>
                    </a:lnTo>
                    <a:lnTo>
                      <a:pt x="1141" y="834"/>
                    </a:lnTo>
                    <a:lnTo>
                      <a:pt x="1141" y="831"/>
                    </a:lnTo>
                    <a:lnTo>
                      <a:pt x="1141" y="829"/>
                    </a:lnTo>
                    <a:lnTo>
                      <a:pt x="1137" y="819"/>
                    </a:lnTo>
                    <a:lnTo>
                      <a:pt x="1128" y="806"/>
                    </a:lnTo>
                    <a:lnTo>
                      <a:pt x="1121" y="793"/>
                    </a:lnTo>
                    <a:lnTo>
                      <a:pt x="1115" y="777"/>
                    </a:lnTo>
                    <a:lnTo>
                      <a:pt x="1112" y="771"/>
                    </a:lnTo>
                    <a:lnTo>
                      <a:pt x="1106" y="765"/>
                    </a:lnTo>
                    <a:lnTo>
                      <a:pt x="1100" y="759"/>
                    </a:lnTo>
                    <a:lnTo>
                      <a:pt x="1094" y="755"/>
                    </a:lnTo>
                    <a:lnTo>
                      <a:pt x="1090" y="753"/>
                    </a:lnTo>
                    <a:lnTo>
                      <a:pt x="1087" y="753"/>
                    </a:lnTo>
                    <a:lnTo>
                      <a:pt x="1082" y="755"/>
                    </a:lnTo>
                    <a:lnTo>
                      <a:pt x="1076" y="758"/>
                    </a:lnTo>
                    <a:lnTo>
                      <a:pt x="1068" y="760"/>
                    </a:lnTo>
                    <a:lnTo>
                      <a:pt x="1059" y="760"/>
                    </a:lnTo>
                    <a:lnTo>
                      <a:pt x="1053" y="759"/>
                    </a:lnTo>
                    <a:lnTo>
                      <a:pt x="1047" y="755"/>
                    </a:lnTo>
                    <a:lnTo>
                      <a:pt x="1044" y="754"/>
                    </a:lnTo>
                    <a:lnTo>
                      <a:pt x="1040" y="753"/>
                    </a:lnTo>
                    <a:lnTo>
                      <a:pt x="1038" y="753"/>
                    </a:lnTo>
                    <a:lnTo>
                      <a:pt x="1037" y="753"/>
                    </a:lnTo>
                    <a:lnTo>
                      <a:pt x="1034" y="754"/>
                    </a:lnTo>
                    <a:lnTo>
                      <a:pt x="1033" y="758"/>
                    </a:lnTo>
                    <a:lnTo>
                      <a:pt x="1033" y="760"/>
                    </a:lnTo>
                    <a:lnTo>
                      <a:pt x="1032" y="765"/>
                    </a:lnTo>
                    <a:lnTo>
                      <a:pt x="1032" y="775"/>
                    </a:lnTo>
                    <a:lnTo>
                      <a:pt x="1031" y="785"/>
                    </a:lnTo>
                    <a:lnTo>
                      <a:pt x="1031" y="790"/>
                    </a:lnTo>
                    <a:lnTo>
                      <a:pt x="1028" y="793"/>
                    </a:lnTo>
                    <a:lnTo>
                      <a:pt x="1026" y="797"/>
                    </a:lnTo>
                    <a:lnTo>
                      <a:pt x="1022" y="800"/>
                    </a:lnTo>
                    <a:lnTo>
                      <a:pt x="1018" y="802"/>
                    </a:lnTo>
                    <a:lnTo>
                      <a:pt x="1013" y="803"/>
                    </a:lnTo>
                    <a:lnTo>
                      <a:pt x="1007" y="803"/>
                    </a:lnTo>
                    <a:lnTo>
                      <a:pt x="1001" y="803"/>
                    </a:lnTo>
                    <a:lnTo>
                      <a:pt x="995" y="800"/>
                    </a:lnTo>
                    <a:lnTo>
                      <a:pt x="990" y="798"/>
                    </a:lnTo>
                    <a:lnTo>
                      <a:pt x="986" y="794"/>
                    </a:lnTo>
                    <a:lnTo>
                      <a:pt x="982" y="791"/>
                    </a:lnTo>
                    <a:lnTo>
                      <a:pt x="980" y="786"/>
                    </a:lnTo>
                    <a:lnTo>
                      <a:pt x="979" y="781"/>
                    </a:lnTo>
                    <a:lnTo>
                      <a:pt x="979" y="777"/>
                    </a:lnTo>
                    <a:lnTo>
                      <a:pt x="980" y="772"/>
                    </a:lnTo>
                    <a:lnTo>
                      <a:pt x="983" y="762"/>
                    </a:lnTo>
                    <a:lnTo>
                      <a:pt x="988" y="755"/>
                    </a:lnTo>
                    <a:lnTo>
                      <a:pt x="992" y="748"/>
                    </a:lnTo>
                    <a:lnTo>
                      <a:pt x="994" y="739"/>
                    </a:lnTo>
                    <a:lnTo>
                      <a:pt x="995" y="728"/>
                    </a:lnTo>
                    <a:lnTo>
                      <a:pt x="994" y="715"/>
                    </a:lnTo>
                    <a:lnTo>
                      <a:pt x="994" y="703"/>
                    </a:lnTo>
                    <a:lnTo>
                      <a:pt x="994" y="692"/>
                    </a:lnTo>
                    <a:lnTo>
                      <a:pt x="994" y="684"/>
                    </a:lnTo>
                    <a:lnTo>
                      <a:pt x="992" y="674"/>
                    </a:lnTo>
                    <a:lnTo>
                      <a:pt x="988" y="662"/>
                    </a:lnTo>
                    <a:lnTo>
                      <a:pt x="984" y="651"/>
                    </a:lnTo>
                    <a:lnTo>
                      <a:pt x="981" y="643"/>
                    </a:lnTo>
                    <a:lnTo>
                      <a:pt x="977" y="638"/>
                    </a:lnTo>
                    <a:lnTo>
                      <a:pt x="971" y="633"/>
                    </a:lnTo>
                    <a:lnTo>
                      <a:pt x="965" y="628"/>
                    </a:lnTo>
                    <a:lnTo>
                      <a:pt x="954" y="622"/>
                    </a:lnTo>
                    <a:lnTo>
                      <a:pt x="946" y="617"/>
                    </a:lnTo>
                    <a:lnTo>
                      <a:pt x="944" y="615"/>
                    </a:lnTo>
                    <a:lnTo>
                      <a:pt x="942" y="611"/>
                    </a:lnTo>
                    <a:lnTo>
                      <a:pt x="940" y="608"/>
                    </a:lnTo>
                    <a:lnTo>
                      <a:pt x="940" y="603"/>
                    </a:lnTo>
                    <a:lnTo>
                      <a:pt x="939" y="596"/>
                    </a:lnTo>
                    <a:lnTo>
                      <a:pt x="937" y="591"/>
                    </a:lnTo>
                    <a:lnTo>
                      <a:pt x="936" y="590"/>
                    </a:lnTo>
                    <a:lnTo>
                      <a:pt x="933" y="589"/>
                    </a:lnTo>
                    <a:lnTo>
                      <a:pt x="931" y="589"/>
                    </a:lnTo>
                    <a:lnTo>
                      <a:pt x="930" y="590"/>
                    </a:lnTo>
                    <a:lnTo>
                      <a:pt x="925" y="592"/>
                    </a:lnTo>
                    <a:lnTo>
                      <a:pt x="920" y="596"/>
                    </a:lnTo>
                    <a:lnTo>
                      <a:pt x="918" y="598"/>
                    </a:lnTo>
                    <a:lnTo>
                      <a:pt x="917" y="602"/>
                    </a:lnTo>
                    <a:lnTo>
                      <a:pt x="916" y="607"/>
                    </a:lnTo>
                    <a:lnTo>
                      <a:pt x="916" y="614"/>
                    </a:lnTo>
                    <a:lnTo>
                      <a:pt x="916" y="620"/>
                    </a:lnTo>
                    <a:lnTo>
                      <a:pt x="914" y="623"/>
                    </a:lnTo>
                    <a:lnTo>
                      <a:pt x="913" y="626"/>
                    </a:lnTo>
                    <a:lnTo>
                      <a:pt x="911" y="628"/>
                    </a:lnTo>
                    <a:lnTo>
                      <a:pt x="904" y="630"/>
                    </a:lnTo>
                    <a:lnTo>
                      <a:pt x="894" y="634"/>
                    </a:lnTo>
                    <a:lnTo>
                      <a:pt x="886" y="639"/>
                    </a:lnTo>
                    <a:lnTo>
                      <a:pt x="880" y="642"/>
                    </a:lnTo>
                    <a:lnTo>
                      <a:pt x="879" y="643"/>
                    </a:lnTo>
                    <a:lnTo>
                      <a:pt x="877" y="646"/>
                    </a:lnTo>
                    <a:lnTo>
                      <a:pt x="877" y="649"/>
                    </a:lnTo>
                    <a:lnTo>
                      <a:pt x="877" y="653"/>
                    </a:lnTo>
                    <a:lnTo>
                      <a:pt x="877" y="670"/>
                    </a:lnTo>
                    <a:lnTo>
                      <a:pt x="877" y="684"/>
                    </a:lnTo>
                    <a:lnTo>
                      <a:pt x="876" y="696"/>
                    </a:lnTo>
                    <a:lnTo>
                      <a:pt x="875" y="706"/>
                    </a:lnTo>
                    <a:lnTo>
                      <a:pt x="874" y="714"/>
                    </a:lnTo>
                    <a:lnTo>
                      <a:pt x="872" y="721"/>
                    </a:lnTo>
                    <a:lnTo>
                      <a:pt x="869" y="725"/>
                    </a:lnTo>
                    <a:lnTo>
                      <a:pt x="866" y="728"/>
                    </a:lnTo>
                    <a:lnTo>
                      <a:pt x="863" y="730"/>
                    </a:lnTo>
                    <a:lnTo>
                      <a:pt x="860" y="731"/>
                    </a:lnTo>
                    <a:lnTo>
                      <a:pt x="857" y="731"/>
                    </a:lnTo>
                    <a:lnTo>
                      <a:pt x="854" y="731"/>
                    </a:lnTo>
                    <a:lnTo>
                      <a:pt x="849" y="730"/>
                    </a:lnTo>
                    <a:lnTo>
                      <a:pt x="844" y="728"/>
                    </a:lnTo>
                    <a:lnTo>
                      <a:pt x="835" y="723"/>
                    </a:lnTo>
                    <a:lnTo>
                      <a:pt x="824" y="716"/>
                    </a:lnTo>
                    <a:lnTo>
                      <a:pt x="813" y="706"/>
                    </a:lnTo>
                    <a:lnTo>
                      <a:pt x="804" y="697"/>
                    </a:lnTo>
                    <a:lnTo>
                      <a:pt x="786" y="679"/>
                    </a:lnTo>
                    <a:lnTo>
                      <a:pt x="775" y="671"/>
                    </a:lnTo>
                    <a:lnTo>
                      <a:pt x="769" y="670"/>
                    </a:lnTo>
                    <a:lnTo>
                      <a:pt x="761" y="668"/>
                    </a:lnTo>
                    <a:lnTo>
                      <a:pt x="751" y="666"/>
                    </a:lnTo>
                    <a:lnTo>
                      <a:pt x="744" y="661"/>
                    </a:lnTo>
                    <a:lnTo>
                      <a:pt x="738" y="657"/>
                    </a:lnTo>
                    <a:lnTo>
                      <a:pt x="735" y="655"/>
                    </a:lnTo>
                    <a:lnTo>
                      <a:pt x="730" y="654"/>
                    </a:lnTo>
                    <a:lnTo>
                      <a:pt x="722" y="654"/>
                    </a:lnTo>
                    <a:lnTo>
                      <a:pt x="717" y="654"/>
                    </a:lnTo>
                    <a:lnTo>
                      <a:pt x="712" y="653"/>
                    </a:lnTo>
                    <a:lnTo>
                      <a:pt x="706" y="651"/>
                    </a:lnTo>
                    <a:lnTo>
                      <a:pt x="703" y="647"/>
                    </a:lnTo>
                    <a:lnTo>
                      <a:pt x="698" y="643"/>
                    </a:lnTo>
                    <a:lnTo>
                      <a:pt x="696" y="639"/>
                    </a:lnTo>
                    <a:lnTo>
                      <a:pt x="692" y="634"/>
                    </a:lnTo>
                    <a:lnTo>
                      <a:pt x="691" y="628"/>
                    </a:lnTo>
                    <a:lnTo>
                      <a:pt x="688" y="616"/>
                    </a:lnTo>
                    <a:lnTo>
                      <a:pt x="684" y="604"/>
                    </a:lnTo>
                    <a:lnTo>
                      <a:pt x="677" y="592"/>
                    </a:lnTo>
                    <a:lnTo>
                      <a:pt x="667" y="579"/>
                    </a:lnTo>
                    <a:lnTo>
                      <a:pt x="660" y="573"/>
                    </a:lnTo>
                    <a:lnTo>
                      <a:pt x="654" y="569"/>
                    </a:lnTo>
                    <a:lnTo>
                      <a:pt x="647" y="565"/>
                    </a:lnTo>
                    <a:lnTo>
                      <a:pt x="640" y="563"/>
                    </a:lnTo>
                    <a:lnTo>
                      <a:pt x="627" y="561"/>
                    </a:lnTo>
                    <a:lnTo>
                      <a:pt x="617" y="561"/>
                    </a:lnTo>
                    <a:lnTo>
                      <a:pt x="614" y="560"/>
                    </a:lnTo>
                    <a:lnTo>
                      <a:pt x="610" y="560"/>
                    </a:lnTo>
                    <a:lnTo>
                      <a:pt x="606" y="558"/>
                    </a:lnTo>
                    <a:lnTo>
                      <a:pt x="604" y="557"/>
                    </a:lnTo>
                    <a:lnTo>
                      <a:pt x="599" y="551"/>
                    </a:lnTo>
                    <a:lnTo>
                      <a:pt x="596" y="542"/>
                    </a:lnTo>
                    <a:lnTo>
                      <a:pt x="593" y="539"/>
                    </a:lnTo>
                    <a:lnTo>
                      <a:pt x="590" y="535"/>
                    </a:lnTo>
                    <a:lnTo>
                      <a:pt x="585" y="532"/>
                    </a:lnTo>
                    <a:lnTo>
                      <a:pt x="580" y="528"/>
                    </a:lnTo>
                    <a:lnTo>
                      <a:pt x="568" y="523"/>
                    </a:lnTo>
                    <a:lnTo>
                      <a:pt x="558" y="516"/>
                    </a:lnTo>
                    <a:lnTo>
                      <a:pt x="554" y="512"/>
                    </a:lnTo>
                    <a:lnTo>
                      <a:pt x="551" y="507"/>
                    </a:lnTo>
                    <a:lnTo>
                      <a:pt x="549" y="501"/>
                    </a:lnTo>
                    <a:lnTo>
                      <a:pt x="547" y="494"/>
                    </a:lnTo>
                    <a:lnTo>
                      <a:pt x="547" y="485"/>
                    </a:lnTo>
                    <a:lnTo>
                      <a:pt x="547" y="478"/>
                    </a:lnTo>
                    <a:lnTo>
                      <a:pt x="547" y="470"/>
                    </a:lnTo>
                    <a:lnTo>
                      <a:pt x="548" y="462"/>
                    </a:lnTo>
                    <a:lnTo>
                      <a:pt x="548" y="453"/>
                    </a:lnTo>
                    <a:lnTo>
                      <a:pt x="548" y="446"/>
                    </a:lnTo>
                    <a:lnTo>
                      <a:pt x="546" y="439"/>
                    </a:lnTo>
                    <a:lnTo>
                      <a:pt x="545" y="433"/>
                    </a:lnTo>
                    <a:lnTo>
                      <a:pt x="539" y="421"/>
                    </a:lnTo>
                    <a:lnTo>
                      <a:pt x="535" y="409"/>
                    </a:lnTo>
                    <a:lnTo>
                      <a:pt x="534" y="397"/>
                    </a:lnTo>
                    <a:lnTo>
                      <a:pt x="534" y="386"/>
                    </a:lnTo>
                    <a:lnTo>
                      <a:pt x="533" y="376"/>
                    </a:lnTo>
                    <a:lnTo>
                      <a:pt x="530" y="367"/>
                    </a:lnTo>
                    <a:lnTo>
                      <a:pt x="524" y="358"/>
                    </a:lnTo>
                    <a:lnTo>
                      <a:pt x="517" y="349"/>
                    </a:lnTo>
                    <a:lnTo>
                      <a:pt x="513" y="343"/>
                    </a:lnTo>
                    <a:lnTo>
                      <a:pt x="509" y="337"/>
                    </a:lnTo>
                    <a:lnTo>
                      <a:pt x="507" y="330"/>
                    </a:lnTo>
                    <a:lnTo>
                      <a:pt x="504" y="323"/>
                    </a:lnTo>
                    <a:lnTo>
                      <a:pt x="504" y="315"/>
                    </a:lnTo>
                    <a:lnTo>
                      <a:pt x="505" y="311"/>
                    </a:lnTo>
                    <a:lnTo>
                      <a:pt x="508" y="306"/>
                    </a:lnTo>
                    <a:lnTo>
                      <a:pt x="511" y="304"/>
                    </a:lnTo>
                    <a:lnTo>
                      <a:pt x="515" y="300"/>
                    </a:lnTo>
                    <a:lnTo>
                      <a:pt x="518" y="298"/>
                    </a:lnTo>
                    <a:lnTo>
                      <a:pt x="521" y="294"/>
                    </a:lnTo>
                    <a:lnTo>
                      <a:pt x="522" y="289"/>
                    </a:lnTo>
                    <a:lnTo>
                      <a:pt x="520" y="285"/>
                    </a:lnTo>
                    <a:lnTo>
                      <a:pt x="516" y="277"/>
                    </a:lnTo>
                    <a:lnTo>
                      <a:pt x="509" y="269"/>
                    </a:lnTo>
                    <a:lnTo>
                      <a:pt x="502" y="261"/>
                    </a:lnTo>
                    <a:lnTo>
                      <a:pt x="486" y="244"/>
                    </a:lnTo>
                    <a:lnTo>
                      <a:pt x="478" y="232"/>
                    </a:lnTo>
                    <a:lnTo>
                      <a:pt x="474" y="225"/>
                    </a:lnTo>
                    <a:lnTo>
                      <a:pt x="473" y="219"/>
                    </a:lnTo>
                    <a:lnTo>
                      <a:pt x="470" y="214"/>
                    </a:lnTo>
                    <a:lnTo>
                      <a:pt x="464" y="207"/>
                    </a:lnTo>
                    <a:lnTo>
                      <a:pt x="463" y="204"/>
                    </a:lnTo>
                    <a:lnTo>
                      <a:pt x="461" y="198"/>
                    </a:lnTo>
                    <a:lnTo>
                      <a:pt x="461" y="191"/>
                    </a:lnTo>
                    <a:lnTo>
                      <a:pt x="461" y="182"/>
                    </a:lnTo>
                    <a:lnTo>
                      <a:pt x="463" y="161"/>
                    </a:lnTo>
                    <a:lnTo>
                      <a:pt x="464" y="137"/>
                    </a:lnTo>
                    <a:lnTo>
                      <a:pt x="464" y="125"/>
                    </a:lnTo>
                    <a:lnTo>
                      <a:pt x="464" y="115"/>
                    </a:lnTo>
                    <a:lnTo>
                      <a:pt x="461" y="105"/>
                    </a:lnTo>
                    <a:lnTo>
                      <a:pt x="460" y="96"/>
                    </a:lnTo>
                    <a:lnTo>
                      <a:pt x="457" y="88"/>
                    </a:lnTo>
                    <a:lnTo>
                      <a:pt x="452" y="84"/>
                    </a:lnTo>
                    <a:lnTo>
                      <a:pt x="450" y="82"/>
                    </a:lnTo>
                    <a:lnTo>
                      <a:pt x="446" y="81"/>
                    </a:lnTo>
                    <a:lnTo>
                      <a:pt x="442" y="81"/>
                    </a:lnTo>
                    <a:lnTo>
                      <a:pt x="439" y="81"/>
                    </a:lnTo>
                    <a:lnTo>
                      <a:pt x="423" y="82"/>
                    </a:lnTo>
                    <a:lnTo>
                      <a:pt x="410" y="84"/>
                    </a:lnTo>
                    <a:lnTo>
                      <a:pt x="400" y="82"/>
                    </a:lnTo>
                    <a:lnTo>
                      <a:pt x="390" y="81"/>
                    </a:lnTo>
                    <a:lnTo>
                      <a:pt x="383" y="79"/>
                    </a:lnTo>
                    <a:lnTo>
                      <a:pt x="378" y="77"/>
                    </a:lnTo>
                    <a:lnTo>
                      <a:pt x="373" y="74"/>
                    </a:lnTo>
                    <a:lnTo>
                      <a:pt x="370" y="71"/>
                    </a:lnTo>
                    <a:lnTo>
                      <a:pt x="360" y="67"/>
                    </a:lnTo>
                    <a:lnTo>
                      <a:pt x="347" y="62"/>
                    </a:lnTo>
                    <a:lnTo>
                      <a:pt x="333" y="60"/>
                    </a:lnTo>
                    <a:lnTo>
                      <a:pt x="321" y="55"/>
                    </a:lnTo>
                    <a:lnTo>
                      <a:pt x="316" y="53"/>
                    </a:lnTo>
                    <a:lnTo>
                      <a:pt x="313" y="48"/>
                    </a:lnTo>
                    <a:lnTo>
                      <a:pt x="310" y="43"/>
                    </a:lnTo>
                    <a:lnTo>
                      <a:pt x="307" y="37"/>
                    </a:lnTo>
                    <a:lnTo>
                      <a:pt x="302" y="24"/>
                    </a:lnTo>
                    <a:lnTo>
                      <a:pt x="294" y="11"/>
                    </a:lnTo>
                    <a:lnTo>
                      <a:pt x="289" y="6"/>
                    </a:lnTo>
                    <a:lnTo>
                      <a:pt x="285" y="3"/>
                    </a:lnTo>
                    <a:lnTo>
                      <a:pt x="278" y="0"/>
                    </a:lnTo>
                    <a:lnTo>
                      <a:pt x="265" y="2"/>
                    </a:lnTo>
                    <a:lnTo>
                      <a:pt x="257" y="2"/>
                    </a:lnTo>
                    <a:lnTo>
                      <a:pt x="252" y="4"/>
                    </a:lnTo>
                    <a:lnTo>
                      <a:pt x="249" y="6"/>
                    </a:lnTo>
                    <a:lnTo>
                      <a:pt x="245" y="9"/>
                    </a:lnTo>
                    <a:lnTo>
                      <a:pt x="243" y="11"/>
                    </a:lnTo>
                    <a:lnTo>
                      <a:pt x="240" y="12"/>
                    </a:lnTo>
                    <a:lnTo>
                      <a:pt x="237" y="14"/>
                    </a:lnTo>
                    <a:lnTo>
                      <a:pt x="232" y="14"/>
                    </a:lnTo>
                    <a:lnTo>
                      <a:pt x="227" y="14"/>
                    </a:lnTo>
                    <a:lnTo>
                      <a:pt x="222" y="15"/>
                    </a:lnTo>
                    <a:lnTo>
                      <a:pt x="217" y="17"/>
                    </a:lnTo>
                    <a:lnTo>
                      <a:pt x="212" y="19"/>
                    </a:lnTo>
                    <a:lnTo>
                      <a:pt x="208" y="24"/>
                    </a:lnTo>
                    <a:lnTo>
                      <a:pt x="203" y="28"/>
                    </a:lnTo>
                    <a:lnTo>
                      <a:pt x="200" y="33"/>
                    </a:lnTo>
                    <a:lnTo>
                      <a:pt x="198" y="37"/>
                    </a:lnTo>
                    <a:lnTo>
                      <a:pt x="196" y="43"/>
                    </a:lnTo>
                    <a:lnTo>
                      <a:pt x="196" y="53"/>
                    </a:lnTo>
                    <a:lnTo>
                      <a:pt x="198" y="62"/>
                    </a:lnTo>
                    <a:lnTo>
                      <a:pt x="198" y="73"/>
                    </a:lnTo>
                    <a:lnTo>
                      <a:pt x="199" y="82"/>
                    </a:lnTo>
                    <a:lnTo>
                      <a:pt x="199" y="91"/>
                    </a:lnTo>
                    <a:lnTo>
                      <a:pt x="198" y="93"/>
                    </a:lnTo>
                    <a:lnTo>
                      <a:pt x="198" y="96"/>
                    </a:lnTo>
                    <a:lnTo>
                      <a:pt x="195" y="97"/>
                    </a:lnTo>
                    <a:lnTo>
                      <a:pt x="194" y="97"/>
                    </a:lnTo>
                    <a:lnTo>
                      <a:pt x="190" y="96"/>
                    </a:lnTo>
                    <a:lnTo>
                      <a:pt x="187" y="94"/>
                    </a:lnTo>
                    <a:lnTo>
                      <a:pt x="183" y="94"/>
                    </a:lnTo>
                    <a:lnTo>
                      <a:pt x="180" y="96"/>
                    </a:lnTo>
                    <a:lnTo>
                      <a:pt x="176" y="98"/>
                    </a:lnTo>
                    <a:lnTo>
                      <a:pt x="174" y="101"/>
                    </a:lnTo>
                    <a:lnTo>
                      <a:pt x="170" y="106"/>
                    </a:lnTo>
                    <a:lnTo>
                      <a:pt x="168" y="112"/>
                    </a:lnTo>
                    <a:lnTo>
                      <a:pt x="164" y="118"/>
                    </a:lnTo>
                    <a:lnTo>
                      <a:pt x="162" y="123"/>
                    </a:lnTo>
                    <a:lnTo>
                      <a:pt x="158" y="126"/>
                    </a:lnTo>
                    <a:lnTo>
                      <a:pt x="155" y="129"/>
                    </a:lnTo>
                    <a:lnTo>
                      <a:pt x="145" y="131"/>
                    </a:lnTo>
                    <a:lnTo>
                      <a:pt x="134" y="134"/>
                    </a:lnTo>
                    <a:lnTo>
                      <a:pt x="120" y="136"/>
                    </a:lnTo>
                    <a:lnTo>
                      <a:pt x="107" y="138"/>
                    </a:lnTo>
                    <a:lnTo>
                      <a:pt x="94" y="141"/>
                    </a:lnTo>
                    <a:lnTo>
                      <a:pt x="82" y="143"/>
                    </a:lnTo>
                    <a:lnTo>
                      <a:pt x="77" y="144"/>
                    </a:lnTo>
                    <a:lnTo>
                      <a:pt x="73" y="147"/>
                    </a:lnTo>
                    <a:lnTo>
                      <a:pt x="68" y="150"/>
                    </a:lnTo>
                    <a:lnTo>
                      <a:pt x="66" y="153"/>
                    </a:lnTo>
                    <a:lnTo>
                      <a:pt x="63" y="157"/>
                    </a:lnTo>
                    <a:lnTo>
                      <a:pt x="62" y="161"/>
                    </a:lnTo>
                    <a:lnTo>
                      <a:pt x="61" y="164"/>
                    </a:lnTo>
                    <a:lnTo>
                      <a:pt x="62" y="169"/>
                    </a:lnTo>
                    <a:lnTo>
                      <a:pt x="66" y="178"/>
                    </a:lnTo>
                    <a:lnTo>
                      <a:pt x="69" y="185"/>
                    </a:lnTo>
                    <a:lnTo>
                      <a:pt x="74" y="194"/>
                    </a:lnTo>
                    <a:lnTo>
                      <a:pt x="77" y="208"/>
                    </a:lnTo>
                    <a:lnTo>
                      <a:pt x="79" y="217"/>
                    </a:lnTo>
                    <a:lnTo>
                      <a:pt x="79" y="224"/>
                    </a:lnTo>
                    <a:lnTo>
                      <a:pt x="79" y="230"/>
                    </a:lnTo>
                    <a:lnTo>
                      <a:pt x="77" y="236"/>
                    </a:lnTo>
                    <a:lnTo>
                      <a:pt x="74" y="245"/>
                    </a:lnTo>
                    <a:lnTo>
                      <a:pt x="69" y="255"/>
                    </a:lnTo>
                    <a:lnTo>
                      <a:pt x="69" y="260"/>
                    </a:lnTo>
                    <a:lnTo>
                      <a:pt x="69" y="264"/>
                    </a:lnTo>
                    <a:lnTo>
                      <a:pt x="70" y="268"/>
                    </a:lnTo>
                    <a:lnTo>
                      <a:pt x="74" y="271"/>
                    </a:lnTo>
                    <a:lnTo>
                      <a:pt x="76" y="275"/>
                    </a:lnTo>
                    <a:lnTo>
                      <a:pt x="81" y="276"/>
                    </a:lnTo>
                    <a:lnTo>
                      <a:pt x="85" y="279"/>
                    </a:lnTo>
                    <a:lnTo>
                      <a:pt x="89" y="280"/>
                    </a:lnTo>
                    <a:lnTo>
                      <a:pt x="96" y="280"/>
                    </a:lnTo>
                    <a:lnTo>
                      <a:pt x="101" y="282"/>
                    </a:lnTo>
                    <a:lnTo>
                      <a:pt x="102" y="283"/>
                    </a:lnTo>
                    <a:lnTo>
                      <a:pt x="102" y="285"/>
                    </a:lnTo>
                    <a:lnTo>
                      <a:pt x="102" y="287"/>
                    </a:lnTo>
                    <a:lnTo>
                      <a:pt x="101" y="290"/>
                    </a:lnTo>
                    <a:lnTo>
                      <a:pt x="100" y="294"/>
                    </a:lnTo>
                    <a:lnTo>
                      <a:pt x="99" y="298"/>
                    </a:lnTo>
                    <a:lnTo>
                      <a:pt x="99" y="301"/>
                    </a:lnTo>
                    <a:lnTo>
                      <a:pt x="99" y="306"/>
                    </a:lnTo>
                    <a:lnTo>
                      <a:pt x="101" y="309"/>
                    </a:lnTo>
                    <a:lnTo>
                      <a:pt x="104" y="313"/>
                    </a:lnTo>
                    <a:lnTo>
                      <a:pt x="106" y="317"/>
                    </a:lnTo>
                    <a:lnTo>
                      <a:pt x="111" y="320"/>
                    </a:lnTo>
                    <a:lnTo>
                      <a:pt x="120" y="326"/>
                    </a:lnTo>
                    <a:lnTo>
                      <a:pt x="132" y="333"/>
                    </a:lnTo>
                    <a:lnTo>
                      <a:pt x="138" y="337"/>
                    </a:lnTo>
                    <a:lnTo>
                      <a:pt x="144" y="340"/>
                    </a:lnTo>
                    <a:lnTo>
                      <a:pt x="151" y="343"/>
                    </a:lnTo>
                    <a:lnTo>
                      <a:pt x="158" y="345"/>
                    </a:lnTo>
                    <a:lnTo>
                      <a:pt x="165" y="348"/>
                    </a:lnTo>
                    <a:lnTo>
                      <a:pt x="171" y="350"/>
                    </a:lnTo>
                    <a:lnTo>
                      <a:pt x="176" y="352"/>
                    </a:lnTo>
                    <a:lnTo>
                      <a:pt x="181" y="355"/>
                    </a:lnTo>
                    <a:lnTo>
                      <a:pt x="183" y="358"/>
                    </a:lnTo>
                    <a:lnTo>
                      <a:pt x="184" y="361"/>
                    </a:lnTo>
                    <a:lnTo>
                      <a:pt x="184" y="363"/>
                    </a:lnTo>
                    <a:lnTo>
                      <a:pt x="182" y="364"/>
                    </a:lnTo>
                    <a:lnTo>
                      <a:pt x="174" y="367"/>
                    </a:lnTo>
                    <a:lnTo>
                      <a:pt x="164" y="370"/>
                    </a:lnTo>
                    <a:lnTo>
                      <a:pt x="152" y="372"/>
                    </a:lnTo>
                    <a:lnTo>
                      <a:pt x="140" y="374"/>
                    </a:lnTo>
                    <a:lnTo>
                      <a:pt x="136" y="375"/>
                    </a:lnTo>
                    <a:lnTo>
                      <a:pt x="131" y="377"/>
                    </a:lnTo>
                    <a:lnTo>
                      <a:pt x="127" y="380"/>
                    </a:lnTo>
                    <a:lnTo>
                      <a:pt x="124" y="384"/>
                    </a:lnTo>
                    <a:lnTo>
                      <a:pt x="121" y="389"/>
                    </a:lnTo>
                    <a:lnTo>
                      <a:pt x="119" y="395"/>
                    </a:lnTo>
                    <a:lnTo>
                      <a:pt x="118" y="401"/>
                    </a:lnTo>
                    <a:lnTo>
                      <a:pt x="117" y="408"/>
                    </a:lnTo>
                    <a:lnTo>
                      <a:pt x="115" y="414"/>
                    </a:lnTo>
                    <a:lnTo>
                      <a:pt x="113" y="420"/>
                    </a:lnTo>
                    <a:lnTo>
                      <a:pt x="111" y="425"/>
                    </a:lnTo>
                    <a:lnTo>
                      <a:pt x="107" y="430"/>
                    </a:lnTo>
                    <a:lnTo>
                      <a:pt x="98" y="438"/>
                    </a:lnTo>
                    <a:lnTo>
                      <a:pt x="86" y="445"/>
                    </a:lnTo>
                    <a:lnTo>
                      <a:pt x="81" y="447"/>
                    </a:lnTo>
                    <a:lnTo>
                      <a:pt x="76" y="451"/>
                    </a:lnTo>
                    <a:lnTo>
                      <a:pt x="73" y="454"/>
                    </a:lnTo>
                    <a:lnTo>
                      <a:pt x="70" y="458"/>
                    </a:lnTo>
                    <a:lnTo>
                      <a:pt x="69" y="462"/>
                    </a:lnTo>
                    <a:lnTo>
                      <a:pt x="68" y="465"/>
                    </a:lnTo>
                    <a:lnTo>
                      <a:pt x="68" y="468"/>
                    </a:lnTo>
                    <a:lnTo>
                      <a:pt x="69" y="471"/>
                    </a:lnTo>
                    <a:lnTo>
                      <a:pt x="74" y="481"/>
                    </a:lnTo>
                    <a:lnTo>
                      <a:pt x="80" y="491"/>
                    </a:lnTo>
                    <a:lnTo>
                      <a:pt x="82" y="498"/>
                    </a:lnTo>
                    <a:lnTo>
                      <a:pt x="83" y="504"/>
                    </a:lnTo>
                    <a:lnTo>
                      <a:pt x="83" y="512"/>
                    </a:lnTo>
                    <a:lnTo>
                      <a:pt x="82" y="517"/>
                    </a:lnTo>
                    <a:lnTo>
                      <a:pt x="79" y="523"/>
                    </a:lnTo>
                    <a:lnTo>
                      <a:pt x="75" y="527"/>
                    </a:lnTo>
                    <a:lnTo>
                      <a:pt x="71" y="529"/>
                    </a:lnTo>
                    <a:lnTo>
                      <a:pt x="66" y="532"/>
                    </a:lnTo>
                    <a:lnTo>
                      <a:pt x="54" y="533"/>
                    </a:lnTo>
                    <a:lnTo>
                      <a:pt x="37" y="533"/>
                    </a:lnTo>
                    <a:lnTo>
                      <a:pt x="28" y="533"/>
                    </a:lnTo>
                    <a:lnTo>
                      <a:pt x="22" y="535"/>
                    </a:lnTo>
                    <a:lnTo>
                      <a:pt x="16" y="538"/>
                    </a:lnTo>
                    <a:lnTo>
                      <a:pt x="10" y="541"/>
                    </a:lnTo>
                    <a:lnTo>
                      <a:pt x="3" y="548"/>
                    </a:lnTo>
                    <a:lnTo>
                      <a:pt x="0" y="552"/>
                    </a:lnTo>
                    <a:lnTo>
                      <a:pt x="0" y="554"/>
                    </a:lnTo>
                    <a:lnTo>
                      <a:pt x="1" y="557"/>
                    </a:lnTo>
                    <a:lnTo>
                      <a:pt x="3" y="560"/>
                    </a:lnTo>
                    <a:lnTo>
                      <a:pt x="6" y="564"/>
                    </a:lnTo>
                    <a:lnTo>
                      <a:pt x="7" y="566"/>
                    </a:lnTo>
                    <a:lnTo>
                      <a:pt x="10" y="570"/>
                    </a:lnTo>
                    <a:lnTo>
                      <a:pt x="11" y="572"/>
                    </a:lnTo>
                    <a:lnTo>
                      <a:pt x="11" y="577"/>
                    </a:lnTo>
                    <a:lnTo>
                      <a:pt x="11" y="588"/>
                    </a:lnTo>
                    <a:lnTo>
                      <a:pt x="12" y="601"/>
                    </a:lnTo>
                    <a:lnTo>
                      <a:pt x="13" y="613"/>
                    </a:lnTo>
                    <a:lnTo>
                      <a:pt x="14" y="622"/>
                    </a:lnTo>
                    <a:lnTo>
                      <a:pt x="18" y="630"/>
                    </a:lnTo>
                    <a:lnTo>
                      <a:pt x="24" y="638"/>
                    </a:lnTo>
                    <a:lnTo>
                      <a:pt x="31" y="643"/>
                    </a:lnTo>
                    <a:lnTo>
                      <a:pt x="37" y="648"/>
                    </a:lnTo>
                    <a:lnTo>
                      <a:pt x="44" y="651"/>
                    </a:lnTo>
                    <a:lnTo>
                      <a:pt x="51" y="655"/>
                    </a:lnTo>
                    <a:lnTo>
                      <a:pt x="58" y="660"/>
                    </a:lnTo>
                    <a:lnTo>
                      <a:pt x="66" y="667"/>
                    </a:lnTo>
                    <a:lnTo>
                      <a:pt x="73" y="677"/>
                    </a:lnTo>
                    <a:lnTo>
                      <a:pt x="82" y="689"/>
                    </a:lnTo>
                    <a:lnTo>
                      <a:pt x="94" y="701"/>
                    </a:lnTo>
                    <a:lnTo>
                      <a:pt x="105" y="714"/>
                    </a:lnTo>
                    <a:lnTo>
                      <a:pt x="113" y="722"/>
                    </a:lnTo>
                    <a:lnTo>
                      <a:pt x="120" y="730"/>
                    </a:lnTo>
                    <a:lnTo>
                      <a:pt x="127" y="736"/>
                    </a:lnTo>
                    <a:lnTo>
                      <a:pt x="134" y="743"/>
                    </a:lnTo>
                    <a:lnTo>
                      <a:pt x="145" y="752"/>
                    </a:lnTo>
                    <a:lnTo>
                      <a:pt x="154" y="759"/>
                    </a:lnTo>
                    <a:lnTo>
                      <a:pt x="165" y="766"/>
                    </a:lnTo>
                    <a:lnTo>
                      <a:pt x="180" y="774"/>
                    </a:lnTo>
                    <a:lnTo>
                      <a:pt x="193" y="783"/>
                    </a:lnTo>
                    <a:lnTo>
                      <a:pt x="203" y="787"/>
                    </a:lnTo>
                    <a:lnTo>
                      <a:pt x="213" y="791"/>
                    </a:lnTo>
                    <a:lnTo>
                      <a:pt x="226" y="796"/>
                    </a:lnTo>
                    <a:lnTo>
                      <a:pt x="238" y="800"/>
                    </a:lnTo>
                    <a:lnTo>
                      <a:pt x="247" y="805"/>
                    </a:lnTo>
                    <a:lnTo>
                      <a:pt x="255" y="812"/>
                    </a:lnTo>
                    <a:lnTo>
                      <a:pt x="263" y="821"/>
                    </a:lnTo>
                    <a:lnTo>
                      <a:pt x="270" y="829"/>
                    </a:lnTo>
                    <a:lnTo>
                      <a:pt x="274" y="837"/>
                    </a:lnTo>
                    <a:lnTo>
                      <a:pt x="277" y="844"/>
                    </a:lnTo>
                    <a:lnTo>
                      <a:pt x="278" y="853"/>
                    </a:lnTo>
                    <a:lnTo>
                      <a:pt x="281" y="861"/>
                    </a:lnTo>
                    <a:lnTo>
                      <a:pt x="281" y="870"/>
                    </a:lnTo>
                    <a:lnTo>
                      <a:pt x="281" y="881"/>
                    </a:lnTo>
                    <a:lnTo>
                      <a:pt x="282" y="890"/>
                    </a:lnTo>
                    <a:lnTo>
                      <a:pt x="284" y="898"/>
                    </a:lnTo>
                    <a:lnTo>
                      <a:pt x="287" y="904"/>
                    </a:lnTo>
                    <a:lnTo>
                      <a:pt x="294" y="916"/>
                    </a:lnTo>
                    <a:lnTo>
                      <a:pt x="300" y="928"/>
                    </a:lnTo>
                    <a:lnTo>
                      <a:pt x="303" y="937"/>
                    </a:lnTo>
                    <a:lnTo>
                      <a:pt x="310" y="947"/>
                    </a:lnTo>
                    <a:lnTo>
                      <a:pt x="318" y="957"/>
                    </a:lnTo>
                    <a:lnTo>
                      <a:pt x="324" y="966"/>
                    </a:lnTo>
                    <a:lnTo>
                      <a:pt x="328" y="973"/>
                    </a:lnTo>
                    <a:lnTo>
                      <a:pt x="333" y="980"/>
                    </a:lnTo>
                    <a:lnTo>
                      <a:pt x="337" y="988"/>
                    </a:lnTo>
                    <a:lnTo>
                      <a:pt x="339" y="998"/>
                    </a:lnTo>
                    <a:lnTo>
                      <a:pt x="339" y="1008"/>
                    </a:lnTo>
                    <a:lnTo>
                      <a:pt x="338" y="1017"/>
                    </a:lnTo>
                    <a:lnTo>
                      <a:pt x="337" y="1025"/>
                    </a:lnTo>
                    <a:lnTo>
                      <a:pt x="334" y="1031"/>
                    </a:lnTo>
                    <a:lnTo>
                      <a:pt x="328" y="1038"/>
                    </a:lnTo>
                    <a:lnTo>
                      <a:pt x="325" y="1045"/>
                    </a:lnTo>
                    <a:lnTo>
                      <a:pt x="325" y="1049"/>
                    </a:lnTo>
                    <a:lnTo>
                      <a:pt x="326" y="1052"/>
                    </a:lnTo>
                    <a:lnTo>
                      <a:pt x="329" y="1057"/>
                    </a:lnTo>
                    <a:lnTo>
                      <a:pt x="333" y="1059"/>
                    </a:lnTo>
                    <a:lnTo>
                      <a:pt x="335" y="1063"/>
                    </a:lnTo>
                    <a:lnTo>
                      <a:pt x="338" y="1067"/>
                    </a:lnTo>
                    <a:lnTo>
                      <a:pt x="340" y="1071"/>
                    </a:lnTo>
                    <a:lnTo>
                      <a:pt x="341" y="1077"/>
                    </a:lnTo>
                    <a:lnTo>
                      <a:pt x="343" y="1086"/>
                    </a:lnTo>
                    <a:lnTo>
                      <a:pt x="346" y="1094"/>
                    </a:lnTo>
                    <a:lnTo>
                      <a:pt x="352" y="1102"/>
                    </a:lnTo>
                    <a:lnTo>
                      <a:pt x="357" y="1109"/>
                    </a:lnTo>
                    <a:lnTo>
                      <a:pt x="363" y="1117"/>
                    </a:lnTo>
                    <a:lnTo>
                      <a:pt x="369" y="1124"/>
                    </a:lnTo>
                    <a:lnTo>
                      <a:pt x="373" y="1130"/>
                    </a:lnTo>
                    <a:lnTo>
                      <a:pt x="376" y="1137"/>
                    </a:lnTo>
                    <a:lnTo>
                      <a:pt x="377" y="1146"/>
                    </a:lnTo>
                    <a:lnTo>
                      <a:pt x="381" y="1156"/>
                    </a:lnTo>
                    <a:lnTo>
                      <a:pt x="384" y="1165"/>
                    </a:lnTo>
                    <a:lnTo>
                      <a:pt x="390" y="1174"/>
                    </a:lnTo>
                    <a:lnTo>
                      <a:pt x="397" y="1183"/>
                    </a:lnTo>
                    <a:lnTo>
                      <a:pt x="409" y="1195"/>
                    </a:lnTo>
                    <a:lnTo>
                      <a:pt x="421" y="1208"/>
                    </a:lnTo>
                    <a:lnTo>
                      <a:pt x="430" y="1219"/>
                    </a:lnTo>
                    <a:lnTo>
                      <a:pt x="440" y="1229"/>
                    </a:lnTo>
                    <a:lnTo>
                      <a:pt x="452" y="1245"/>
                    </a:lnTo>
                    <a:lnTo>
                      <a:pt x="464" y="1258"/>
                    </a:lnTo>
                    <a:lnTo>
                      <a:pt x="471" y="1267"/>
                    </a:lnTo>
                    <a:lnTo>
                      <a:pt x="476" y="1273"/>
                    </a:lnTo>
                    <a:lnTo>
                      <a:pt x="479" y="1282"/>
                    </a:lnTo>
                    <a:lnTo>
                      <a:pt x="480" y="1285"/>
                    </a:lnTo>
                    <a:lnTo>
                      <a:pt x="480" y="1289"/>
                    </a:lnTo>
                    <a:lnTo>
                      <a:pt x="480" y="1292"/>
                    </a:lnTo>
                    <a:lnTo>
                      <a:pt x="479" y="1296"/>
                    </a:lnTo>
                    <a:lnTo>
                      <a:pt x="473" y="1302"/>
                    </a:lnTo>
                    <a:lnTo>
                      <a:pt x="463" y="1310"/>
                    </a:lnTo>
                    <a:lnTo>
                      <a:pt x="452" y="1317"/>
                    </a:lnTo>
                    <a:lnTo>
                      <a:pt x="445" y="1323"/>
                    </a:lnTo>
                    <a:lnTo>
                      <a:pt x="441" y="1325"/>
                    </a:lnTo>
                    <a:lnTo>
                      <a:pt x="438" y="1326"/>
                    </a:lnTo>
                    <a:lnTo>
                      <a:pt x="435" y="1326"/>
                    </a:lnTo>
                    <a:lnTo>
                      <a:pt x="432" y="1325"/>
                    </a:lnTo>
                    <a:lnTo>
                      <a:pt x="426" y="1321"/>
                    </a:lnTo>
                    <a:lnTo>
                      <a:pt x="421" y="1316"/>
                    </a:lnTo>
                    <a:lnTo>
                      <a:pt x="416" y="1309"/>
                    </a:lnTo>
                    <a:lnTo>
                      <a:pt x="411" y="1303"/>
                    </a:lnTo>
                    <a:lnTo>
                      <a:pt x="408" y="1298"/>
                    </a:lnTo>
                    <a:lnTo>
                      <a:pt x="403" y="1296"/>
                    </a:lnTo>
                    <a:lnTo>
                      <a:pt x="397" y="1297"/>
                    </a:lnTo>
                    <a:lnTo>
                      <a:pt x="391" y="1300"/>
                    </a:lnTo>
                    <a:lnTo>
                      <a:pt x="389" y="1302"/>
                    </a:lnTo>
                    <a:lnTo>
                      <a:pt x="387" y="1306"/>
                    </a:lnTo>
                    <a:lnTo>
                      <a:pt x="384" y="1309"/>
                    </a:lnTo>
                    <a:lnTo>
                      <a:pt x="382" y="1313"/>
                    </a:lnTo>
                    <a:lnTo>
                      <a:pt x="381" y="1325"/>
                    </a:lnTo>
                    <a:lnTo>
                      <a:pt x="381" y="1340"/>
                    </a:lnTo>
                    <a:lnTo>
                      <a:pt x="382" y="1347"/>
                    </a:lnTo>
                    <a:lnTo>
                      <a:pt x="383" y="1354"/>
                    </a:lnTo>
                    <a:lnTo>
                      <a:pt x="384" y="1361"/>
                    </a:lnTo>
                    <a:lnTo>
                      <a:pt x="388" y="1366"/>
                    </a:lnTo>
                    <a:lnTo>
                      <a:pt x="400" y="1380"/>
                    </a:lnTo>
                    <a:lnTo>
                      <a:pt x="410" y="1393"/>
                    </a:lnTo>
                    <a:lnTo>
                      <a:pt x="414" y="1398"/>
                    </a:lnTo>
                    <a:lnTo>
                      <a:pt x="415" y="1403"/>
                    </a:lnTo>
                    <a:lnTo>
                      <a:pt x="416" y="1408"/>
                    </a:lnTo>
                    <a:lnTo>
                      <a:pt x="416" y="1415"/>
                    </a:lnTo>
                    <a:lnTo>
                      <a:pt x="417" y="1422"/>
                    </a:lnTo>
                    <a:lnTo>
                      <a:pt x="419" y="1428"/>
                    </a:lnTo>
                    <a:lnTo>
                      <a:pt x="421" y="1434"/>
                    </a:lnTo>
                    <a:lnTo>
                      <a:pt x="426" y="1439"/>
                    </a:lnTo>
                    <a:lnTo>
                      <a:pt x="430" y="1443"/>
                    </a:lnTo>
                    <a:lnTo>
                      <a:pt x="434" y="1448"/>
                    </a:lnTo>
                    <a:lnTo>
                      <a:pt x="436" y="1454"/>
                    </a:lnTo>
                    <a:lnTo>
                      <a:pt x="438" y="1461"/>
                    </a:lnTo>
                    <a:lnTo>
                      <a:pt x="436" y="1472"/>
                    </a:lnTo>
                    <a:lnTo>
                      <a:pt x="435" y="1484"/>
                    </a:lnTo>
                    <a:lnTo>
                      <a:pt x="435" y="1490"/>
                    </a:lnTo>
                    <a:lnTo>
                      <a:pt x="435" y="1496"/>
                    </a:lnTo>
                    <a:lnTo>
                      <a:pt x="436" y="1500"/>
                    </a:lnTo>
                    <a:lnTo>
                      <a:pt x="439" y="1504"/>
                    </a:lnTo>
                    <a:lnTo>
                      <a:pt x="452" y="1519"/>
                    </a:lnTo>
                    <a:lnTo>
                      <a:pt x="470" y="1537"/>
                    </a:lnTo>
                    <a:lnTo>
                      <a:pt x="476" y="1547"/>
                    </a:lnTo>
                    <a:lnTo>
                      <a:pt x="479" y="1554"/>
                    </a:lnTo>
                    <a:lnTo>
                      <a:pt x="480" y="1560"/>
                    </a:lnTo>
                    <a:lnTo>
                      <a:pt x="480" y="1566"/>
                    </a:lnTo>
                    <a:lnTo>
                      <a:pt x="480" y="1572"/>
                    </a:lnTo>
                    <a:lnTo>
                      <a:pt x="478" y="1578"/>
                    </a:lnTo>
                    <a:lnTo>
                      <a:pt x="473" y="1582"/>
                    </a:lnTo>
                    <a:lnTo>
                      <a:pt x="470" y="1587"/>
                    </a:lnTo>
                    <a:lnTo>
                      <a:pt x="467" y="1591"/>
                    </a:lnTo>
                    <a:lnTo>
                      <a:pt x="467" y="1593"/>
                    </a:lnTo>
                    <a:lnTo>
                      <a:pt x="467" y="1597"/>
                    </a:lnTo>
                    <a:lnTo>
                      <a:pt x="470" y="1600"/>
                    </a:lnTo>
                    <a:lnTo>
                      <a:pt x="473" y="1607"/>
                    </a:lnTo>
                    <a:lnTo>
                      <a:pt x="477" y="1615"/>
                    </a:lnTo>
                    <a:lnTo>
                      <a:pt x="477" y="1618"/>
                    </a:lnTo>
                    <a:lnTo>
                      <a:pt x="476" y="1623"/>
                    </a:lnTo>
                    <a:lnTo>
                      <a:pt x="474" y="1626"/>
                    </a:lnTo>
                    <a:lnTo>
                      <a:pt x="473" y="1631"/>
                    </a:lnTo>
                    <a:lnTo>
                      <a:pt x="471" y="1636"/>
                    </a:lnTo>
                    <a:lnTo>
                      <a:pt x="469" y="1642"/>
                    </a:lnTo>
                    <a:lnTo>
                      <a:pt x="467" y="1648"/>
                    </a:lnTo>
                    <a:lnTo>
                      <a:pt x="467" y="1654"/>
                    </a:lnTo>
                    <a:lnTo>
                      <a:pt x="469" y="1669"/>
                    </a:lnTo>
                    <a:lnTo>
                      <a:pt x="470" y="1683"/>
                    </a:lnTo>
                    <a:lnTo>
                      <a:pt x="471" y="1697"/>
                    </a:lnTo>
                    <a:lnTo>
                      <a:pt x="472" y="1707"/>
                    </a:lnTo>
                    <a:lnTo>
                      <a:pt x="471" y="1718"/>
                    </a:lnTo>
                    <a:lnTo>
                      <a:pt x="470" y="1727"/>
                    </a:lnTo>
                    <a:lnTo>
                      <a:pt x="470" y="1738"/>
                    </a:lnTo>
                    <a:lnTo>
                      <a:pt x="469" y="1748"/>
                    </a:lnTo>
                    <a:lnTo>
                      <a:pt x="467" y="1760"/>
                    </a:lnTo>
                    <a:lnTo>
                      <a:pt x="466" y="1775"/>
                    </a:lnTo>
                    <a:lnTo>
                      <a:pt x="465" y="1790"/>
                    </a:lnTo>
                    <a:lnTo>
                      <a:pt x="464" y="1802"/>
                    </a:lnTo>
                    <a:lnTo>
                      <a:pt x="464" y="1812"/>
                    </a:lnTo>
                    <a:lnTo>
                      <a:pt x="465" y="1823"/>
                    </a:lnTo>
                    <a:lnTo>
                      <a:pt x="466" y="1833"/>
                    </a:lnTo>
                    <a:lnTo>
                      <a:pt x="469" y="1840"/>
                    </a:lnTo>
                    <a:lnTo>
                      <a:pt x="471" y="1848"/>
                    </a:lnTo>
                    <a:lnTo>
                      <a:pt x="473" y="1857"/>
                    </a:lnTo>
                    <a:lnTo>
                      <a:pt x="476" y="1869"/>
                    </a:lnTo>
                    <a:lnTo>
                      <a:pt x="478" y="1881"/>
                    </a:lnTo>
                    <a:lnTo>
                      <a:pt x="480" y="1893"/>
                    </a:lnTo>
                    <a:lnTo>
                      <a:pt x="482" y="1905"/>
                    </a:lnTo>
                    <a:lnTo>
                      <a:pt x="482" y="1918"/>
                    </a:lnTo>
                    <a:lnTo>
                      <a:pt x="482" y="1932"/>
                    </a:lnTo>
                    <a:lnTo>
                      <a:pt x="479" y="1946"/>
                    </a:lnTo>
                    <a:lnTo>
                      <a:pt x="477" y="1957"/>
                    </a:lnTo>
                    <a:lnTo>
                      <a:pt x="473" y="1966"/>
                    </a:lnTo>
                    <a:lnTo>
                      <a:pt x="469" y="1975"/>
                    </a:lnTo>
                    <a:lnTo>
                      <a:pt x="463" y="1982"/>
                    </a:lnTo>
                    <a:lnTo>
                      <a:pt x="459" y="1989"/>
                    </a:lnTo>
                    <a:lnTo>
                      <a:pt x="454" y="1996"/>
                    </a:lnTo>
                    <a:lnTo>
                      <a:pt x="452" y="2004"/>
                    </a:lnTo>
                    <a:lnTo>
                      <a:pt x="448" y="2015"/>
                    </a:lnTo>
                    <a:lnTo>
                      <a:pt x="446" y="2027"/>
                    </a:lnTo>
                    <a:lnTo>
                      <a:pt x="444" y="2040"/>
                    </a:lnTo>
                    <a:lnTo>
                      <a:pt x="445" y="2053"/>
                    </a:lnTo>
                    <a:lnTo>
                      <a:pt x="447" y="2066"/>
                    </a:lnTo>
                    <a:lnTo>
                      <a:pt x="452" y="2079"/>
                    </a:lnTo>
                    <a:lnTo>
                      <a:pt x="455" y="2091"/>
                    </a:lnTo>
                    <a:lnTo>
                      <a:pt x="457" y="2099"/>
                    </a:lnTo>
                    <a:lnTo>
                      <a:pt x="458" y="2110"/>
                    </a:lnTo>
                    <a:lnTo>
                      <a:pt x="457" y="2122"/>
                    </a:lnTo>
                    <a:lnTo>
                      <a:pt x="455" y="2136"/>
                    </a:lnTo>
                    <a:lnTo>
                      <a:pt x="454" y="2148"/>
                    </a:lnTo>
                    <a:lnTo>
                      <a:pt x="454" y="2161"/>
                    </a:lnTo>
                    <a:lnTo>
                      <a:pt x="454" y="2178"/>
                    </a:lnTo>
                    <a:lnTo>
                      <a:pt x="455" y="2196"/>
                    </a:lnTo>
                    <a:lnTo>
                      <a:pt x="458" y="2208"/>
                    </a:lnTo>
                    <a:lnTo>
                      <a:pt x="461" y="2216"/>
                    </a:lnTo>
                    <a:lnTo>
                      <a:pt x="464" y="2224"/>
                    </a:lnTo>
                    <a:lnTo>
                      <a:pt x="466" y="2233"/>
                    </a:lnTo>
                    <a:lnTo>
                      <a:pt x="467" y="2241"/>
                    </a:lnTo>
                    <a:lnTo>
                      <a:pt x="467" y="2248"/>
                    </a:lnTo>
                    <a:lnTo>
                      <a:pt x="467" y="2256"/>
                    </a:lnTo>
                    <a:lnTo>
                      <a:pt x="467" y="2277"/>
                    </a:lnTo>
                    <a:lnTo>
                      <a:pt x="466" y="2293"/>
                    </a:lnTo>
                    <a:lnTo>
                      <a:pt x="466" y="2306"/>
                    </a:lnTo>
                    <a:lnTo>
                      <a:pt x="466" y="2317"/>
                    </a:lnTo>
                    <a:lnTo>
                      <a:pt x="464" y="2327"/>
                    </a:lnTo>
                    <a:lnTo>
                      <a:pt x="460" y="2338"/>
                    </a:lnTo>
                    <a:lnTo>
                      <a:pt x="457" y="2350"/>
                    </a:lnTo>
                    <a:lnTo>
                      <a:pt x="454" y="2361"/>
                    </a:lnTo>
                    <a:lnTo>
                      <a:pt x="454" y="2380"/>
                    </a:lnTo>
                    <a:lnTo>
                      <a:pt x="452" y="2395"/>
                    </a:lnTo>
                    <a:lnTo>
                      <a:pt x="450" y="2403"/>
                    </a:lnTo>
                    <a:lnTo>
                      <a:pt x="447" y="2412"/>
                    </a:lnTo>
                    <a:lnTo>
                      <a:pt x="445" y="2424"/>
                    </a:lnTo>
                    <a:lnTo>
                      <a:pt x="444" y="2436"/>
                    </a:lnTo>
                    <a:lnTo>
                      <a:pt x="444" y="2449"/>
                    </a:lnTo>
                    <a:lnTo>
                      <a:pt x="446" y="2463"/>
                    </a:lnTo>
                    <a:lnTo>
                      <a:pt x="448" y="2476"/>
                    </a:lnTo>
                    <a:lnTo>
                      <a:pt x="451" y="2487"/>
                    </a:lnTo>
                    <a:lnTo>
                      <a:pt x="454" y="2498"/>
                    </a:lnTo>
                    <a:lnTo>
                      <a:pt x="458" y="2508"/>
                    </a:lnTo>
                    <a:lnTo>
                      <a:pt x="460" y="2519"/>
                    </a:lnTo>
                    <a:lnTo>
                      <a:pt x="463" y="2530"/>
                    </a:lnTo>
                    <a:lnTo>
                      <a:pt x="464" y="2539"/>
                    </a:lnTo>
                    <a:lnTo>
                      <a:pt x="464" y="2550"/>
                    </a:lnTo>
                    <a:lnTo>
                      <a:pt x="464" y="2559"/>
                    </a:lnTo>
                    <a:lnTo>
                      <a:pt x="461" y="2568"/>
                    </a:lnTo>
                    <a:lnTo>
                      <a:pt x="459" y="2573"/>
                    </a:lnTo>
                    <a:lnTo>
                      <a:pt x="455" y="2578"/>
                    </a:lnTo>
                    <a:lnTo>
                      <a:pt x="453" y="2586"/>
                    </a:lnTo>
                    <a:lnTo>
                      <a:pt x="452" y="2593"/>
                    </a:lnTo>
                    <a:lnTo>
                      <a:pt x="452" y="2602"/>
                    </a:lnTo>
                    <a:lnTo>
                      <a:pt x="455" y="2612"/>
                    </a:lnTo>
                    <a:lnTo>
                      <a:pt x="459" y="2620"/>
                    </a:lnTo>
                    <a:lnTo>
                      <a:pt x="464" y="2627"/>
                    </a:lnTo>
                    <a:lnTo>
                      <a:pt x="470" y="2634"/>
                    </a:lnTo>
                    <a:lnTo>
                      <a:pt x="477" y="2643"/>
                    </a:lnTo>
                    <a:lnTo>
                      <a:pt x="480" y="2647"/>
                    </a:lnTo>
                    <a:lnTo>
                      <a:pt x="484" y="2652"/>
                    </a:lnTo>
                    <a:lnTo>
                      <a:pt x="486" y="2658"/>
                    </a:lnTo>
                    <a:lnTo>
                      <a:pt x="488" y="2663"/>
                    </a:lnTo>
                    <a:lnTo>
                      <a:pt x="490" y="2674"/>
                    </a:lnTo>
                    <a:lnTo>
                      <a:pt x="494" y="2682"/>
                    </a:lnTo>
                    <a:lnTo>
                      <a:pt x="497" y="2690"/>
                    </a:lnTo>
                    <a:lnTo>
                      <a:pt x="502" y="2697"/>
                    </a:lnTo>
                    <a:lnTo>
                      <a:pt x="505" y="2702"/>
                    </a:lnTo>
                    <a:lnTo>
                      <a:pt x="508" y="2703"/>
                    </a:lnTo>
                    <a:lnTo>
                      <a:pt x="510" y="2704"/>
                    </a:lnTo>
                    <a:lnTo>
                      <a:pt x="511" y="2703"/>
                    </a:lnTo>
                    <a:lnTo>
                      <a:pt x="513" y="2699"/>
                    </a:lnTo>
                    <a:lnTo>
                      <a:pt x="514" y="2691"/>
                    </a:lnTo>
                    <a:lnTo>
                      <a:pt x="515" y="2684"/>
                    </a:lnTo>
                    <a:lnTo>
                      <a:pt x="517" y="2678"/>
                    </a:lnTo>
                    <a:lnTo>
                      <a:pt x="521" y="2674"/>
                    </a:lnTo>
                    <a:lnTo>
                      <a:pt x="523" y="2669"/>
                    </a:lnTo>
                    <a:lnTo>
                      <a:pt x="526" y="2665"/>
                    </a:lnTo>
                    <a:lnTo>
                      <a:pt x="528" y="2660"/>
                    </a:lnTo>
                    <a:lnTo>
                      <a:pt x="530" y="2653"/>
                    </a:lnTo>
                    <a:lnTo>
                      <a:pt x="533" y="2647"/>
                    </a:lnTo>
                    <a:lnTo>
                      <a:pt x="535" y="2632"/>
                    </a:lnTo>
                    <a:lnTo>
                      <a:pt x="535" y="2615"/>
                    </a:lnTo>
                    <a:lnTo>
                      <a:pt x="535" y="2600"/>
                    </a:lnTo>
                    <a:lnTo>
                      <a:pt x="533" y="2587"/>
                    </a:lnTo>
                    <a:lnTo>
                      <a:pt x="529" y="2576"/>
                    </a:lnTo>
                    <a:lnTo>
                      <a:pt x="526" y="2568"/>
                    </a:lnTo>
                    <a:lnTo>
                      <a:pt x="524" y="2564"/>
                    </a:lnTo>
                    <a:lnTo>
                      <a:pt x="524" y="2561"/>
                    </a:lnTo>
                    <a:lnTo>
                      <a:pt x="526" y="2556"/>
                    </a:lnTo>
                    <a:lnTo>
                      <a:pt x="528" y="2552"/>
                    </a:lnTo>
                    <a:lnTo>
                      <a:pt x="532" y="2549"/>
                    </a:lnTo>
                    <a:lnTo>
                      <a:pt x="535" y="2546"/>
                    </a:lnTo>
                    <a:lnTo>
                      <a:pt x="540" y="2544"/>
                    </a:lnTo>
                    <a:lnTo>
                      <a:pt x="546" y="2544"/>
                    </a:lnTo>
                    <a:lnTo>
                      <a:pt x="558" y="2544"/>
                    </a:lnTo>
                    <a:lnTo>
                      <a:pt x="570" y="2543"/>
                    </a:lnTo>
                    <a:lnTo>
                      <a:pt x="574" y="2542"/>
                    </a:lnTo>
                    <a:lnTo>
                      <a:pt x="579" y="2539"/>
                    </a:lnTo>
                    <a:lnTo>
                      <a:pt x="585" y="2537"/>
                    </a:lnTo>
                    <a:lnTo>
                      <a:pt x="590" y="2533"/>
                    </a:lnTo>
                    <a:lnTo>
                      <a:pt x="593" y="2529"/>
                    </a:lnTo>
                    <a:lnTo>
                      <a:pt x="597" y="2524"/>
                    </a:lnTo>
                    <a:lnTo>
                      <a:pt x="598" y="2520"/>
                    </a:lnTo>
                    <a:lnTo>
                      <a:pt x="599" y="2515"/>
                    </a:lnTo>
                    <a:lnTo>
                      <a:pt x="599" y="2506"/>
                    </a:lnTo>
                    <a:lnTo>
                      <a:pt x="599" y="2499"/>
                    </a:lnTo>
                    <a:lnTo>
                      <a:pt x="600" y="2491"/>
                    </a:lnTo>
                    <a:lnTo>
                      <a:pt x="603" y="2485"/>
                    </a:lnTo>
                    <a:lnTo>
                      <a:pt x="605" y="2482"/>
                    </a:lnTo>
                    <a:lnTo>
                      <a:pt x="609" y="2480"/>
                    </a:lnTo>
                    <a:lnTo>
                      <a:pt x="612" y="2477"/>
                    </a:lnTo>
                    <a:lnTo>
                      <a:pt x="617" y="2476"/>
                    </a:lnTo>
                    <a:lnTo>
                      <a:pt x="622" y="2475"/>
                    </a:lnTo>
                    <a:lnTo>
                      <a:pt x="625" y="2474"/>
                    </a:lnTo>
                    <a:lnTo>
                      <a:pt x="629" y="2472"/>
                    </a:lnTo>
                    <a:lnTo>
                      <a:pt x="631" y="2469"/>
                    </a:lnTo>
                    <a:lnTo>
                      <a:pt x="634" y="2463"/>
                    </a:lnTo>
                    <a:lnTo>
                      <a:pt x="635" y="2454"/>
                    </a:lnTo>
                    <a:lnTo>
                      <a:pt x="636" y="2449"/>
                    </a:lnTo>
                    <a:lnTo>
                      <a:pt x="639" y="2445"/>
                    </a:lnTo>
                    <a:lnTo>
                      <a:pt x="642" y="2441"/>
                    </a:lnTo>
                    <a:lnTo>
                      <a:pt x="646" y="2437"/>
                    </a:lnTo>
                    <a:lnTo>
                      <a:pt x="655" y="2432"/>
                    </a:lnTo>
                    <a:lnTo>
                      <a:pt x="666" y="2429"/>
                    </a:lnTo>
                    <a:lnTo>
                      <a:pt x="669" y="2428"/>
                    </a:lnTo>
                    <a:lnTo>
                      <a:pt x="673" y="2429"/>
                    </a:lnTo>
                    <a:lnTo>
                      <a:pt x="677" y="2430"/>
                    </a:lnTo>
                    <a:lnTo>
                      <a:pt x="678" y="2432"/>
                    </a:lnTo>
                    <a:lnTo>
                      <a:pt x="679" y="2436"/>
                    </a:lnTo>
                    <a:lnTo>
                      <a:pt x="679" y="2439"/>
                    </a:lnTo>
                    <a:lnTo>
                      <a:pt x="679" y="2444"/>
                    </a:lnTo>
                    <a:lnTo>
                      <a:pt x="677" y="2449"/>
                    </a:lnTo>
                    <a:lnTo>
                      <a:pt x="673" y="2458"/>
                    </a:lnTo>
                    <a:lnTo>
                      <a:pt x="672" y="2467"/>
                    </a:lnTo>
                    <a:lnTo>
                      <a:pt x="672" y="2470"/>
                    </a:lnTo>
                    <a:lnTo>
                      <a:pt x="673" y="2475"/>
                    </a:lnTo>
                    <a:lnTo>
                      <a:pt x="675" y="2479"/>
                    </a:lnTo>
                    <a:lnTo>
                      <a:pt x="679" y="2481"/>
                    </a:lnTo>
                    <a:lnTo>
                      <a:pt x="690" y="2488"/>
                    </a:lnTo>
                    <a:lnTo>
                      <a:pt x="705" y="2496"/>
                    </a:lnTo>
                    <a:lnTo>
                      <a:pt x="712" y="2501"/>
                    </a:lnTo>
                    <a:lnTo>
                      <a:pt x="719" y="2506"/>
                    </a:lnTo>
                    <a:lnTo>
                      <a:pt x="722" y="2508"/>
                    </a:lnTo>
                    <a:lnTo>
                      <a:pt x="723" y="2511"/>
                    </a:lnTo>
                    <a:lnTo>
                      <a:pt x="724" y="2513"/>
                    </a:lnTo>
                    <a:lnTo>
                      <a:pt x="725" y="2517"/>
                    </a:lnTo>
                    <a:lnTo>
                      <a:pt x="716" y="2536"/>
                    </a:lnTo>
                    <a:lnTo>
                      <a:pt x="711" y="2550"/>
                    </a:lnTo>
                    <a:lnTo>
                      <a:pt x="724" y="2549"/>
                    </a:lnTo>
                    <a:lnTo>
                      <a:pt x="742" y="2548"/>
                    </a:lnTo>
                    <a:lnTo>
                      <a:pt x="744" y="2551"/>
                    </a:lnTo>
                    <a:lnTo>
                      <a:pt x="748" y="2556"/>
                    </a:lnTo>
                    <a:lnTo>
                      <a:pt x="750" y="2562"/>
                    </a:lnTo>
                    <a:lnTo>
                      <a:pt x="753" y="2568"/>
                    </a:lnTo>
                    <a:lnTo>
                      <a:pt x="759" y="2583"/>
                    </a:lnTo>
                    <a:lnTo>
                      <a:pt x="765" y="2596"/>
                    </a:lnTo>
                    <a:lnTo>
                      <a:pt x="770" y="2607"/>
                    </a:lnTo>
                    <a:lnTo>
                      <a:pt x="776" y="2617"/>
                    </a:lnTo>
                    <a:lnTo>
                      <a:pt x="780" y="2625"/>
                    </a:lnTo>
                    <a:lnTo>
                      <a:pt x="782" y="2634"/>
                    </a:lnTo>
                    <a:lnTo>
                      <a:pt x="782" y="2643"/>
                    </a:lnTo>
                    <a:lnTo>
                      <a:pt x="784" y="2651"/>
                    </a:lnTo>
                    <a:lnTo>
                      <a:pt x="785" y="2655"/>
                    </a:lnTo>
                    <a:lnTo>
                      <a:pt x="787" y="2657"/>
                    </a:lnTo>
                    <a:lnTo>
                      <a:pt x="790" y="2660"/>
                    </a:lnTo>
                    <a:lnTo>
                      <a:pt x="793" y="2663"/>
                    </a:lnTo>
                    <a:lnTo>
                      <a:pt x="800" y="2666"/>
                    </a:lnTo>
                    <a:lnTo>
                      <a:pt x="809" y="2670"/>
                    </a:lnTo>
                    <a:lnTo>
                      <a:pt x="812" y="2672"/>
                    </a:lnTo>
                    <a:lnTo>
                      <a:pt x="813" y="2675"/>
                    </a:lnTo>
                    <a:lnTo>
                      <a:pt x="814" y="2678"/>
                    </a:lnTo>
                    <a:lnTo>
                      <a:pt x="814" y="2682"/>
                    </a:lnTo>
                    <a:lnTo>
                      <a:pt x="811" y="2689"/>
                    </a:lnTo>
                    <a:lnTo>
                      <a:pt x="807" y="2694"/>
                    </a:lnTo>
                    <a:lnTo>
                      <a:pt x="806" y="2695"/>
                    </a:lnTo>
                    <a:lnTo>
                      <a:pt x="806" y="2697"/>
                    </a:lnTo>
                    <a:lnTo>
                      <a:pt x="807" y="2700"/>
                    </a:lnTo>
                    <a:lnTo>
                      <a:pt x="809" y="2702"/>
                    </a:lnTo>
                    <a:lnTo>
                      <a:pt x="812" y="2708"/>
                    </a:lnTo>
                    <a:lnTo>
                      <a:pt x="813" y="2714"/>
                    </a:lnTo>
                    <a:lnTo>
                      <a:pt x="813" y="2720"/>
                    </a:lnTo>
                    <a:lnTo>
                      <a:pt x="811" y="2726"/>
                    </a:lnTo>
                    <a:lnTo>
                      <a:pt x="809" y="2728"/>
                    </a:lnTo>
                    <a:lnTo>
                      <a:pt x="806" y="2729"/>
                    </a:lnTo>
                    <a:lnTo>
                      <a:pt x="803" y="2731"/>
                    </a:lnTo>
                    <a:lnTo>
                      <a:pt x="798" y="2732"/>
                    </a:lnTo>
                    <a:lnTo>
                      <a:pt x="788" y="2733"/>
                    </a:lnTo>
                    <a:lnTo>
                      <a:pt x="779" y="2733"/>
                    </a:lnTo>
                    <a:lnTo>
                      <a:pt x="774" y="2733"/>
                    </a:lnTo>
                    <a:lnTo>
                      <a:pt x="769" y="2734"/>
                    </a:lnTo>
                    <a:lnTo>
                      <a:pt x="766" y="2737"/>
                    </a:lnTo>
                    <a:lnTo>
                      <a:pt x="762" y="2739"/>
                    </a:lnTo>
                    <a:lnTo>
                      <a:pt x="760" y="2743"/>
                    </a:lnTo>
                    <a:lnTo>
                      <a:pt x="759" y="2746"/>
                    </a:lnTo>
                    <a:lnTo>
                      <a:pt x="760" y="2751"/>
                    </a:lnTo>
                    <a:lnTo>
                      <a:pt x="761" y="2757"/>
                    </a:lnTo>
                    <a:lnTo>
                      <a:pt x="768" y="2771"/>
                    </a:lnTo>
                    <a:lnTo>
                      <a:pt x="778" y="2789"/>
                    </a:lnTo>
                    <a:lnTo>
                      <a:pt x="788" y="2807"/>
                    </a:lnTo>
                    <a:lnTo>
                      <a:pt x="797" y="2821"/>
                    </a:lnTo>
                    <a:lnTo>
                      <a:pt x="804" y="2832"/>
                    </a:lnTo>
                    <a:lnTo>
                      <a:pt x="810" y="2839"/>
                    </a:lnTo>
                    <a:lnTo>
                      <a:pt x="812" y="2841"/>
                    </a:lnTo>
                    <a:lnTo>
                      <a:pt x="812" y="2844"/>
                    </a:lnTo>
                    <a:lnTo>
                      <a:pt x="812" y="2846"/>
                    </a:lnTo>
                    <a:lnTo>
                      <a:pt x="810" y="2849"/>
                    </a:lnTo>
                    <a:lnTo>
                      <a:pt x="803" y="2855"/>
                    </a:lnTo>
                    <a:lnTo>
                      <a:pt x="799" y="2860"/>
                    </a:lnTo>
                    <a:lnTo>
                      <a:pt x="798" y="2864"/>
                    </a:lnTo>
                    <a:lnTo>
                      <a:pt x="799" y="2866"/>
                    </a:lnTo>
                    <a:lnTo>
                      <a:pt x="801" y="2869"/>
                    </a:lnTo>
                    <a:lnTo>
                      <a:pt x="806" y="2872"/>
                    </a:lnTo>
                    <a:lnTo>
                      <a:pt x="819" y="2877"/>
                    </a:lnTo>
                    <a:lnTo>
                      <a:pt x="831" y="2879"/>
                    </a:lnTo>
                    <a:lnTo>
                      <a:pt x="837" y="2882"/>
                    </a:lnTo>
                    <a:lnTo>
                      <a:pt x="842" y="2883"/>
                    </a:lnTo>
                    <a:lnTo>
                      <a:pt x="844" y="2886"/>
                    </a:lnTo>
                    <a:lnTo>
                      <a:pt x="847" y="2890"/>
                    </a:lnTo>
                    <a:lnTo>
                      <a:pt x="847" y="2893"/>
                    </a:lnTo>
                    <a:lnTo>
                      <a:pt x="847" y="2897"/>
                    </a:lnTo>
                    <a:lnTo>
                      <a:pt x="845" y="2901"/>
                    </a:lnTo>
                    <a:lnTo>
                      <a:pt x="844" y="2905"/>
                    </a:lnTo>
                    <a:lnTo>
                      <a:pt x="841" y="2915"/>
                    </a:lnTo>
                    <a:lnTo>
                      <a:pt x="839" y="2927"/>
                    </a:lnTo>
                    <a:lnTo>
                      <a:pt x="841" y="2934"/>
                    </a:lnTo>
                    <a:lnTo>
                      <a:pt x="842" y="2939"/>
                    </a:lnTo>
                    <a:lnTo>
                      <a:pt x="844" y="2940"/>
                    </a:lnTo>
                    <a:lnTo>
                      <a:pt x="847" y="2941"/>
                    </a:lnTo>
                    <a:lnTo>
                      <a:pt x="850" y="2941"/>
                    </a:lnTo>
                    <a:lnTo>
                      <a:pt x="854" y="2940"/>
                    </a:lnTo>
                    <a:lnTo>
                      <a:pt x="861" y="2939"/>
                    </a:lnTo>
                    <a:lnTo>
                      <a:pt x="867" y="2935"/>
                    </a:lnTo>
                    <a:lnTo>
                      <a:pt x="873" y="2933"/>
                    </a:lnTo>
                    <a:lnTo>
                      <a:pt x="879" y="2931"/>
                    </a:lnTo>
                    <a:lnTo>
                      <a:pt x="881" y="2931"/>
                    </a:lnTo>
                    <a:lnTo>
                      <a:pt x="882" y="2931"/>
                    </a:lnTo>
                    <a:lnTo>
                      <a:pt x="883" y="2930"/>
                    </a:lnTo>
                    <a:lnTo>
                      <a:pt x="885" y="2928"/>
                    </a:lnTo>
                    <a:lnTo>
                      <a:pt x="887" y="2918"/>
                    </a:lnTo>
                    <a:lnTo>
                      <a:pt x="891" y="2910"/>
                    </a:lnTo>
                    <a:lnTo>
                      <a:pt x="898" y="2897"/>
                    </a:lnTo>
                    <a:lnTo>
                      <a:pt x="906" y="2885"/>
                    </a:lnTo>
                    <a:lnTo>
                      <a:pt x="908" y="2882"/>
                    </a:lnTo>
                    <a:lnTo>
                      <a:pt x="911" y="2879"/>
                    </a:lnTo>
                    <a:lnTo>
                      <a:pt x="912" y="2878"/>
                    </a:lnTo>
                    <a:lnTo>
                      <a:pt x="913" y="2879"/>
                    </a:lnTo>
                    <a:lnTo>
                      <a:pt x="914" y="2880"/>
                    </a:lnTo>
                    <a:lnTo>
                      <a:pt x="916" y="2882"/>
                    </a:lnTo>
                    <a:lnTo>
                      <a:pt x="920" y="2895"/>
                    </a:lnTo>
                    <a:lnTo>
                      <a:pt x="926" y="2907"/>
                    </a:lnTo>
                    <a:lnTo>
                      <a:pt x="930" y="2909"/>
                    </a:lnTo>
                    <a:lnTo>
                      <a:pt x="935" y="2911"/>
                    </a:lnTo>
                    <a:lnTo>
                      <a:pt x="938" y="2911"/>
                    </a:lnTo>
                    <a:lnTo>
                      <a:pt x="943" y="2910"/>
                    </a:lnTo>
                    <a:lnTo>
                      <a:pt x="946" y="2908"/>
                    </a:lnTo>
                    <a:lnTo>
                      <a:pt x="951" y="2904"/>
                    </a:lnTo>
                    <a:lnTo>
                      <a:pt x="955" y="2899"/>
                    </a:lnTo>
                    <a:lnTo>
                      <a:pt x="957" y="2893"/>
                    </a:lnTo>
                    <a:lnTo>
                      <a:pt x="959" y="2888"/>
                    </a:lnTo>
                    <a:lnTo>
                      <a:pt x="963" y="2883"/>
                    </a:lnTo>
                    <a:lnTo>
                      <a:pt x="968" y="2878"/>
                    </a:lnTo>
                    <a:lnTo>
                      <a:pt x="973" y="2876"/>
                    </a:lnTo>
                    <a:lnTo>
                      <a:pt x="976" y="2874"/>
                    </a:lnTo>
                    <a:lnTo>
                      <a:pt x="981" y="2874"/>
                    </a:lnTo>
                    <a:lnTo>
                      <a:pt x="986" y="2876"/>
                    </a:lnTo>
                    <a:lnTo>
                      <a:pt x="989" y="2878"/>
                    </a:lnTo>
                    <a:lnTo>
                      <a:pt x="994" y="2885"/>
                    </a:lnTo>
                    <a:lnTo>
                      <a:pt x="998" y="2897"/>
                    </a:lnTo>
                    <a:lnTo>
                      <a:pt x="1002" y="2911"/>
                    </a:lnTo>
                    <a:lnTo>
                      <a:pt x="1006" y="2926"/>
                    </a:lnTo>
                    <a:lnTo>
                      <a:pt x="1007" y="2935"/>
                    </a:lnTo>
                    <a:lnTo>
                      <a:pt x="1008" y="2943"/>
                    </a:lnTo>
                    <a:lnTo>
                      <a:pt x="1012" y="2952"/>
                    </a:lnTo>
                    <a:lnTo>
                      <a:pt x="1017" y="2960"/>
                    </a:lnTo>
                    <a:lnTo>
                      <a:pt x="1028" y="2973"/>
                    </a:lnTo>
                    <a:lnTo>
                      <a:pt x="1040" y="2985"/>
                    </a:lnTo>
                    <a:lnTo>
                      <a:pt x="1044" y="2990"/>
                    </a:lnTo>
                    <a:lnTo>
                      <a:pt x="1046" y="2993"/>
                    </a:lnTo>
                    <a:lnTo>
                      <a:pt x="1049" y="2998"/>
                    </a:lnTo>
                    <a:lnTo>
                      <a:pt x="1050" y="3002"/>
                    </a:lnTo>
                    <a:lnTo>
                      <a:pt x="1051" y="3010"/>
                    </a:lnTo>
                    <a:lnTo>
                      <a:pt x="1051" y="3019"/>
                    </a:lnTo>
                    <a:lnTo>
                      <a:pt x="1051" y="3029"/>
                    </a:lnTo>
                    <a:lnTo>
                      <a:pt x="1051" y="3040"/>
                    </a:lnTo>
                    <a:lnTo>
                      <a:pt x="1051" y="3048"/>
                    </a:lnTo>
                    <a:lnTo>
                      <a:pt x="1051" y="3056"/>
                    </a:lnTo>
                    <a:lnTo>
                      <a:pt x="1051" y="3065"/>
                    </a:lnTo>
                    <a:lnTo>
                      <a:pt x="1052" y="3071"/>
                    </a:lnTo>
                    <a:lnTo>
                      <a:pt x="1056" y="3074"/>
                    </a:lnTo>
                    <a:lnTo>
                      <a:pt x="1061" y="3077"/>
                    </a:lnTo>
                    <a:lnTo>
                      <a:pt x="1066" y="3079"/>
                    </a:lnTo>
                    <a:lnTo>
                      <a:pt x="1072" y="3082"/>
                    </a:lnTo>
                    <a:lnTo>
                      <a:pt x="1075" y="3085"/>
                    </a:lnTo>
                    <a:lnTo>
                      <a:pt x="1077" y="3088"/>
                    </a:lnTo>
                    <a:lnTo>
                      <a:pt x="1078" y="3093"/>
                    </a:lnTo>
                    <a:lnTo>
                      <a:pt x="1080" y="3098"/>
                    </a:lnTo>
                    <a:lnTo>
                      <a:pt x="1080" y="3104"/>
                    </a:lnTo>
                    <a:lnTo>
                      <a:pt x="1082" y="3109"/>
                    </a:lnTo>
                    <a:lnTo>
                      <a:pt x="1084" y="3115"/>
                    </a:lnTo>
                    <a:lnTo>
                      <a:pt x="1088" y="3120"/>
                    </a:lnTo>
                    <a:lnTo>
                      <a:pt x="1095" y="3132"/>
                    </a:lnTo>
                    <a:lnTo>
                      <a:pt x="1102" y="3144"/>
                    </a:lnTo>
                    <a:lnTo>
                      <a:pt x="1106" y="3155"/>
                    </a:lnTo>
                    <a:lnTo>
                      <a:pt x="1108" y="3164"/>
                    </a:lnTo>
                    <a:lnTo>
                      <a:pt x="1109" y="3174"/>
                    </a:lnTo>
                    <a:lnTo>
                      <a:pt x="1108" y="3183"/>
                    </a:lnTo>
                    <a:lnTo>
                      <a:pt x="1108" y="3193"/>
                    </a:lnTo>
                    <a:lnTo>
                      <a:pt x="1109" y="3199"/>
                    </a:lnTo>
                    <a:lnTo>
                      <a:pt x="1112" y="3201"/>
                    </a:lnTo>
                    <a:lnTo>
                      <a:pt x="1114" y="3202"/>
                    </a:lnTo>
                    <a:lnTo>
                      <a:pt x="1119" y="3202"/>
                    </a:lnTo>
                    <a:lnTo>
                      <a:pt x="1125" y="3204"/>
                    </a:lnTo>
                    <a:lnTo>
                      <a:pt x="1131" y="3204"/>
                    </a:lnTo>
                    <a:lnTo>
                      <a:pt x="1137" y="3204"/>
                    </a:lnTo>
                    <a:lnTo>
                      <a:pt x="1141" y="3206"/>
                    </a:lnTo>
                    <a:lnTo>
                      <a:pt x="1146" y="3207"/>
                    </a:lnTo>
                    <a:lnTo>
                      <a:pt x="1149" y="3211"/>
                    </a:lnTo>
                    <a:lnTo>
                      <a:pt x="1151" y="3214"/>
                    </a:lnTo>
                    <a:lnTo>
                      <a:pt x="1151" y="3220"/>
                    </a:lnTo>
                    <a:lnTo>
                      <a:pt x="1151" y="3227"/>
                    </a:lnTo>
                    <a:lnTo>
                      <a:pt x="1146" y="3242"/>
                    </a:lnTo>
                    <a:lnTo>
                      <a:pt x="1143" y="3254"/>
                    </a:lnTo>
                    <a:lnTo>
                      <a:pt x="1141" y="3258"/>
                    </a:lnTo>
                    <a:lnTo>
                      <a:pt x="1140" y="3264"/>
                    </a:lnTo>
                    <a:lnTo>
                      <a:pt x="1140" y="3270"/>
                    </a:lnTo>
                    <a:lnTo>
                      <a:pt x="1143" y="3276"/>
                    </a:lnTo>
                    <a:lnTo>
                      <a:pt x="1145" y="3282"/>
                    </a:lnTo>
                    <a:lnTo>
                      <a:pt x="1149" y="3287"/>
                    </a:lnTo>
                    <a:lnTo>
                      <a:pt x="1152" y="3290"/>
                    </a:lnTo>
                    <a:lnTo>
                      <a:pt x="1156" y="3294"/>
                    </a:lnTo>
                    <a:lnTo>
                      <a:pt x="1164" y="3299"/>
                    </a:lnTo>
                    <a:lnTo>
                      <a:pt x="1170" y="3304"/>
                    </a:lnTo>
                    <a:lnTo>
                      <a:pt x="1175" y="3308"/>
                    </a:lnTo>
                    <a:lnTo>
                      <a:pt x="1178" y="3312"/>
                    </a:lnTo>
                    <a:lnTo>
                      <a:pt x="1179" y="3317"/>
                    </a:lnTo>
                    <a:lnTo>
                      <a:pt x="1181" y="3325"/>
                    </a:lnTo>
                    <a:lnTo>
                      <a:pt x="1181" y="3328"/>
                    </a:lnTo>
                    <a:lnTo>
                      <a:pt x="1181" y="3332"/>
                    </a:lnTo>
                    <a:lnTo>
                      <a:pt x="1182" y="3336"/>
                    </a:lnTo>
                    <a:lnTo>
                      <a:pt x="1184" y="3338"/>
                    </a:lnTo>
                    <a:lnTo>
                      <a:pt x="1188" y="3340"/>
                    </a:lnTo>
                    <a:lnTo>
                      <a:pt x="1194" y="3342"/>
                    </a:lnTo>
                    <a:lnTo>
                      <a:pt x="1202" y="3343"/>
                    </a:lnTo>
                    <a:lnTo>
                      <a:pt x="1210" y="3346"/>
                    </a:lnTo>
                    <a:lnTo>
                      <a:pt x="1215" y="3349"/>
                    </a:lnTo>
                    <a:lnTo>
                      <a:pt x="1219" y="3351"/>
                    </a:lnTo>
                    <a:lnTo>
                      <a:pt x="1221" y="3356"/>
                    </a:lnTo>
                    <a:lnTo>
                      <a:pt x="1223" y="3361"/>
                    </a:lnTo>
                    <a:lnTo>
                      <a:pt x="1223" y="3365"/>
                    </a:lnTo>
                    <a:lnTo>
                      <a:pt x="1223" y="3370"/>
                    </a:lnTo>
                    <a:lnTo>
                      <a:pt x="1222" y="3376"/>
                    </a:lnTo>
                    <a:lnTo>
                      <a:pt x="1221" y="3382"/>
                    </a:lnTo>
                    <a:lnTo>
                      <a:pt x="1219" y="3393"/>
                    </a:lnTo>
                    <a:lnTo>
                      <a:pt x="1216" y="3403"/>
                    </a:lnTo>
                    <a:lnTo>
                      <a:pt x="1217" y="3408"/>
                    </a:lnTo>
                    <a:lnTo>
                      <a:pt x="1219" y="3410"/>
                    </a:lnTo>
                    <a:lnTo>
                      <a:pt x="1221" y="3413"/>
                    </a:lnTo>
                    <a:lnTo>
                      <a:pt x="1223" y="3415"/>
                    </a:lnTo>
                    <a:lnTo>
                      <a:pt x="1227" y="3416"/>
                    </a:lnTo>
                    <a:lnTo>
                      <a:pt x="1231" y="3416"/>
                    </a:lnTo>
                    <a:lnTo>
                      <a:pt x="1234" y="3415"/>
                    </a:lnTo>
                    <a:lnTo>
                      <a:pt x="1238" y="3414"/>
                    </a:lnTo>
                    <a:lnTo>
                      <a:pt x="1245" y="3401"/>
                    </a:lnTo>
                    <a:lnTo>
                      <a:pt x="1252" y="3390"/>
                    </a:lnTo>
                    <a:lnTo>
                      <a:pt x="1257" y="3390"/>
                    </a:lnTo>
                    <a:lnTo>
                      <a:pt x="1260" y="3391"/>
                    </a:lnTo>
                    <a:lnTo>
                      <a:pt x="1264" y="3393"/>
                    </a:lnTo>
                    <a:lnTo>
                      <a:pt x="1267" y="3395"/>
                    </a:lnTo>
                    <a:lnTo>
                      <a:pt x="1270" y="3397"/>
                    </a:lnTo>
                    <a:lnTo>
                      <a:pt x="1271" y="3400"/>
                    </a:lnTo>
                    <a:lnTo>
                      <a:pt x="1272" y="3402"/>
                    </a:lnTo>
                    <a:lnTo>
                      <a:pt x="1272" y="3406"/>
                    </a:lnTo>
                    <a:lnTo>
                      <a:pt x="1269" y="3409"/>
                    </a:lnTo>
                    <a:lnTo>
                      <a:pt x="1264" y="3413"/>
                    </a:lnTo>
                    <a:lnTo>
                      <a:pt x="1260" y="3415"/>
                    </a:lnTo>
                    <a:lnTo>
                      <a:pt x="1258" y="3419"/>
                    </a:lnTo>
                    <a:lnTo>
                      <a:pt x="1255" y="3424"/>
                    </a:lnTo>
                    <a:lnTo>
                      <a:pt x="1252" y="3428"/>
                    </a:lnTo>
                    <a:lnTo>
                      <a:pt x="1247" y="3441"/>
                    </a:lnTo>
                    <a:lnTo>
                      <a:pt x="1242" y="3453"/>
                    </a:lnTo>
                    <a:lnTo>
                      <a:pt x="1239" y="3459"/>
                    </a:lnTo>
                    <a:lnTo>
                      <a:pt x="1235" y="3465"/>
                    </a:lnTo>
                    <a:lnTo>
                      <a:pt x="1231" y="3470"/>
                    </a:lnTo>
                    <a:lnTo>
                      <a:pt x="1226" y="3475"/>
                    </a:lnTo>
                    <a:lnTo>
                      <a:pt x="1221" y="3479"/>
                    </a:lnTo>
                    <a:lnTo>
                      <a:pt x="1219" y="3483"/>
                    </a:lnTo>
                    <a:lnTo>
                      <a:pt x="1216" y="3487"/>
                    </a:lnTo>
                    <a:lnTo>
                      <a:pt x="1216" y="3490"/>
                    </a:lnTo>
                    <a:lnTo>
                      <a:pt x="1217" y="3493"/>
                    </a:lnTo>
                    <a:lnTo>
                      <a:pt x="1220" y="3495"/>
                    </a:lnTo>
                    <a:lnTo>
                      <a:pt x="1223" y="3497"/>
                    </a:lnTo>
                    <a:lnTo>
                      <a:pt x="1228" y="3498"/>
                    </a:lnTo>
                    <a:lnTo>
                      <a:pt x="1234" y="3501"/>
                    </a:lnTo>
                    <a:lnTo>
                      <a:pt x="1239" y="3503"/>
                    </a:lnTo>
                    <a:lnTo>
                      <a:pt x="1241" y="3506"/>
                    </a:lnTo>
                    <a:lnTo>
                      <a:pt x="1242" y="3508"/>
                    </a:lnTo>
                    <a:lnTo>
                      <a:pt x="1242" y="3510"/>
                    </a:lnTo>
                    <a:lnTo>
                      <a:pt x="1244" y="3515"/>
                    </a:lnTo>
                    <a:lnTo>
                      <a:pt x="1244" y="3521"/>
                    </a:lnTo>
                    <a:lnTo>
                      <a:pt x="1246" y="3526"/>
                    </a:lnTo>
                    <a:lnTo>
                      <a:pt x="1248" y="3532"/>
                    </a:lnTo>
                    <a:lnTo>
                      <a:pt x="1253" y="3538"/>
                    </a:lnTo>
                    <a:lnTo>
                      <a:pt x="1263" y="3548"/>
                    </a:lnTo>
                    <a:lnTo>
                      <a:pt x="1271" y="3556"/>
                    </a:lnTo>
                    <a:lnTo>
                      <a:pt x="1283" y="3564"/>
                    </a:lnTo>
                    <a:lnTo>
                      <a:pt x="1294" y="3571"/>
                    </a:lnTo>
                    <a:lnTo>
                      <a:pt x="1297" y="3575"/>
                    </a:lnTo>
                    <a:lnTo>
                      <a:pt x="1301" y="3579"/>
                    </a:lnTo>
                    <a:lnTo>
                      <a:pt x="1303" y="3584"/>
                    </a:lnTo>
                    <a:lnTo>
                      <a:pt x="1305" y="3590"/>
                    </a:lnTo>
                    <a:lnTo>
                      <a:pt x="1305" y="3592"/>
                    </a:lnTo>
                    <a:lnTo>
                      <a:pt x="1305" y="3595"/>
                    </a:lnTo>
                    <a:lnTo>
                      <a:pt x="1304" y="3596"/>
                    </a:lnTo>
                    <a:lnTo>
                      <a:pt x="1303" y="3597"/>
                    </a:lnTo>
                    <a:lnTo>
                      <a:pt x="1301" y="3597"/>
                    </a:lnTo>
                    <a:lnTo>
                      <a:pt x="1296" y="3597"/>
                    </a:lnTo>
                    <a:lnTo>
                      <a:pt x="1285" y="3594"/>
                    </a:lnTo>
                    <a:lnTo>
                      <a:pt x="1276" y="3594"/>
                    </a:lnTo>
                    <a:lnTo>
                      <a:pt x="1272" y="3595"/>
                    </a:lnTo>
                    <a:lnTo>
                      <a:pt x="1270" y="3597"/>
                    </a:lnTo>
                    <a:lnTo>
                      <a:pt x="1267" y="3599"/>
                    </a:lnTo>
                    <a:lnTo>
                      <a:pt x="1267" y="3603"/>
                    </a:lnTo>
                    <a:lnTo>
                      <a:pt x="1269" y="3611"/>
                    </a:lnTo>
                    <a:lnTo>
                      <a:pt x="1272" y="3622"/>
                    </a:lnTo>
                    <a:lnTo>
                      <a:pt x="1276" y="3633"/>
                    </a:lnTo>
                    <a:lnTo>
                      <a:pt x="1280" y="3642"/>
                    </a:lnTo>
                    <a:lnTo>
                      <a:pt x="1284" y="3646"/>
                    </a:lnTo>
                    <a:lnTo>
                      <a:pt x="1289" y="3648"/>
                    </a:lnTo>
                    <a:lnTo>
                      <a:pt x="1294" y="3649"/>
                    </a:lnTo>
                    <a:lnTo>
                      <a:pt x="1301" y="3649"/>
                    </a:lnTo>
                    <a:lnTo>
                      <a:pt x="1314" y="3648"/>
                    </a:lnTo>
                    <a:lnTo>
                      <a:pt x="1324" y="3647"/>
                    </a:lnTo>
                    <a:lnTo>
                      <a:pt x="1328" y="3648"/>
                    </a:lnTo>
                    <a:lnTo>
                      <a:pt x="1332" y="3649"/>
                    </a:lnTo>
                    <a:lnTo>
                      <a:pt x="1334" y="3653"/>
                    </a:lnTo>
                    <a:lnTo>
                      <a:pt x="1338" y="3657"/>
                    </a:lnTo>
                    <a:lnTo>
                      <a:pt x="1342" y="3670"/>
                    </a:lnTo>
                    <a:lnTo>
                      <a:pt x="1348" y="3687"/>
                    </a:lnTo>
                    <a:lnTo>
                      <a:pt x="1352" y="3696"/>
                    </a:lnTo>
                    <a:lnTo>
                      <a:pt x="1355" y="3704"/>
                    </a:lnTo>
                    <a:lnTo>
                      <a:pt x="1359" y="3711"/>
                    </a:lnTo>
                    <a:lnTo>
                      <a:pt x="1362" y="3716"/>
                    </a:lnTo>
                    <a:lnTo>
                      <a:pt x="1367" y="3720"/>
                    </a:lnTo>
                    <a:lnTo>
                      <a:pt x="1371" y="3722"/>
                    </a:lnTo>
                    <a:lnTo>
                      <a:pt x="1374" y="3723"/>
                    </a:lnTo>
                    <a:lnTo>
                      <a:pt x="1379" y="3723"/>
                    </a:lnTo>
                    <a:lnTo>
                      <a:pt x="1383" y="3722"/>
                    </a:lnTo>
                    <a:lnTo>
                      <a:pt x="1386" y="3720"/>
                    </a:lnTo>
                    <a:lnTo>
                      <a:pt x="1390" y="3716"/>
                    </a:lnTo>
                    <a:lnTo>
                      <a:pt x="1393" y="3712"/>
                    </a:lnTo>
                    <a:lnTo>
                      <a:pt x="1396" y="3708"/>
                    </a:lnTo>
                    <a:lnTo>
                      <a:pt x="1401" y="3704"/>
                    </a:lnTo>
                    <a:lnTo>
                      <a:pt x="1404" y="3702"/>
                    </a:lnTo>
                    <a:lnTo>
                      <a:pt x="1409" y="3701"/>
                    </a:lnTo>
                    <a:lnTo>
                      <a:pt x="1414" y="3701"/>
                    </a:lnTo>
                    <a:lnTo>
                      <a:pt x="1420" y="3701"/>
                    </a:lnTo>
                    <a:lnTo>
                      <a:pt x="1424" y="3703"/>
                    </a:lnTo>
                    <a:lnTo>
                      <a:pt x="1430" y="3706"/>
                    </a:lnTo>
                    <a:lnTo>
                      <a:pt x="1439" y="3711"/>
                    </a:lnTo>
                    <a:lnTo>
                      <a:pt x="1446" y="3715"/>
                    </a:lnTo>
                    <a:lnTo>
                      <a:pt x="1455" y="3717"/>
                    </a:lnTo>
                    <a:lnTo>
                      <a:pt x="1464" y="3718"/>
                    </a:lnTo>
                    <a:lnTo>
                      <a:pt x="1469" y="3718"/>
                    </a:lnTo>
                    <a:lnTo>
                      <a:pt x="1474" y="3718"/>
                    </a:lnTo>
                    <a:lnTo>
                      <a:pt x="1478" y="3716"/>
                    </a:lnTo>
                    <a:lnTo>
                      <a:pt x="1480" y="3715"/>
                    </a:lnTo>
                    <a:lnTo>
                      <a:pt x="1484" y="3709"/>
                    </a:lnTo>
                    <a:lnTo>
                      <a:pt x="1490" y="3701"/>
                    </a:lnTo>
                    <a:lnTo>
                      <a:pt x="1500" y="3689"/>
                    </a:lnTo>
                    <a:lnTo>
                      <a:pt x="1515" y="3674"/>
                    </a:lnTo>
                    <a:lnTo>
                      <a:pt x="1523" y="3668"/>
                    </a:lnTo>
                    <a:lnTo>
                      <a:pt x="1530" y="3662"/>
                    </a:lnTo>
                    <a:lnTo>
                      <a:pt x="1538" y="3659"/>
                    </a:lnTo>
                    <a:lnTo>
                      <a:pt x="1546" y="3657"/>
                    </a:lnTo>
                    <a:lnTo>
                      <a:pt x="1557" y="3655"/>
                    </a:lnTo>
                    <a:lnTo>
                      <a:pt x="1568" y="3653"/>
                    </a:lnTo>
                    <a:lnTo>
                      <a:pt x="1579" y="3648"/>
                    </a:lnTo>
                    <a:lnTo>
                      <a:pt x="1591" y="3642"/>
                    </a:lnTo>
                    <a:lnTo>
                      <a:pt x="1606" y="3634"/>
                    </a:lnTo>
                    <a:lnTo>
                      <a:pt x="1623" y="3624"/>
                    </a:lnTo>
                    <a:lnTo>
                      <a:pt x="1637" y="3617"/>
                    </a:lnTo>
                    <a:lnTo>
                      <a:pt x="1649" y="3611"/>
                    </a:lnTo>
                    <a:lnTo>
                      <a:pt x="1657" y="3610"/>
                    </a:lnTo>
                    <a:lnTo>
                      <a:pt x="1666" y="3610"/>
                    </a:lnTo>
                    <a:lnTo>
                      <a:pt x="1669" y="3610"/>
                    </a:lnTo>
                    <a:lnTo>
                      <a:pt x="1673" y="3611"/>
                    </a:lnTo>
                    <a:lnTo>
                      <a:pt x="1675" y="3614"/>
                    </a:lnTo>
                    <a:lnTo>
                      <a:pt x="1676" y="3617"/>
                    </a:lnTo>
                    <a:lnTo>
                      <a:pt x="1677" y="3623"/>
                    </a:lnTo>
                    <a:lnTo>
                      <a:pt x="1677" y="3632"/>
                    </a:lnTo>
                    <a:lnTo>
                      <a:pt x="1676" y="3639"/>
                    </a:lnTo>
                    <a:lnTo>
                      <a:pt x="1675" y="3645"/>
                    </a:lnTo>
                    <a:lnTo>
                      <a:pt x="1674" y="3649"/>
                    </a:lnTo>
                    <a:lnTo>
                      <a:pt x="1675" y="3655"/>
                    </a:lnTo>
                    <a:lnTo>
                      <a:pt x="1676" y="3660"/>
                    </a:lnTo>
                    <a:lnTo>
                      <a:pt x="1681" y="3666"/>
                    </a:lnTo>
                    <a:lnTo>
                      <a:pt x="1688" y="3672"/>
                    </a:lnTo>
                    <a:lnTo>
                      <a:pt x="1695" y="3674"/>
                    </a:lnTo>
                    <a:lnTo>
                      <a:pt x="1699" y="3676"/>
                    </a:lnTo>
                    <a:lnTo>
                      <a:pt x="1702" y="3674"/>
                    </a:lnTo>
                    <a:lnTo>
                      <a:pt x="1706" y="3674"/>
                    </a:lnTo>
                    <a:lnTo>
                      <a:pt x="1710" y="3672"/>
                    </a:lnTo>
                    <a:lnTo>
                      <a:pt x="1716" y="3666"/>
                    </a:lnTo>
                    <a:lnTo>
                      <a:pt x="1723" y="3657"/>
                    </a:lnTo>
                    <a:lnTo>
                      <a:pt x="1727" y="3653"/>
                    </a:lnTo>
                    <a:lnTo>
                      <a:pt x="1731" y="3649"/>
                    </a:lnTo>
                    <a:lnTo>
                      <a:pt x="1736" y="3647"/>
                    </a:lnTo>
                    <a:lnTo>
                      <a:pt x="1739" y="3646"/>
                    </a:lnTo>
                    <a:lnTo>
                      <a:pt x="1746" y="3646"/>
                    </a:lnTo>
                    <a:lnTo>
                      <a:pt x="1754" y="3645"/>
                    </a:lnTo>
                    <a:lnTo>
                      <a:pt x="1757" y="3645"/>
                    </a:lnTo>
                    <a:lnTo>
                      <a:pt x="1761" y="3643"/>
                    </a:lnTo>
                    <a:lnTo>
                      <a:pt x="1763" y="3641"/>
                    </a:lnTo>
                    <a:lnTo>
                      <a:pt x="1767" y="3638"/>
                    </a:lnTo>
                    <a:lnTo>
                      <a:pt x="1774" y="3632"/>
                    </a:lnTo>
                    <a:lnTo>
                      <a:pt x="1781" y="3628"/>
                    </a:lnTo>
                    <a:lnTo>
                      <a:pt x="1784" y="3627"/>
                    </a:lnTo>
                    <a:lnTo>
                      <a:pt x="1788" y="3626"/>
                    </a:lnTo>
                    <a:lnTo>
                      <a:pt x="1792" y="3626"/>
                    </a:lnTo>
                    <a:lnTo>
                      <a:pt x="1795" y="3627"/>
                    </a:lnTo>
                    <a:lnTo>
                      <a:pt x="1804" y="3629"/>
                    </a:lnTo>
                    <a:lnTo>
                      <a:pt x="1811" y="3629"/>
                    </a:lnTo>
                    <a:lnTo>
                      <a:pt x="1814" y="3629"/>
                    </a:lnTo>
                    <a:lnTo>
                      <a:pt x="1818" y="3628"/>
                    </a:lnTo>
                    <a:lnTo>
                      <a:pt x="1820" y="3626"/>
                    </a:lnTo>
                    <a:lnTo>
                      <a:pt x="1823" y="3623"/>
                    </a:lnTo>
                    <a:lnTo>
                      <a:pt x="1826" y="3614"/>
                    </a:lnTo>
                    <a:lnTo>
                      <a:pt x="1828" y="3602"/>
                    </a:lnTo>
                    <a:lnTo>
                      <a:pt x="1828" y="3590"/>
                    </a:lnTo>
                    <a:lnTo>
                      <a:pt x="1830" y="3579"/>
                    </a:lnTo>
                    <a:lnTo>
                      <a:pt x="1830" y="3571"/>
                    </a:lnTo>
                    <a:lnTo>
                      <a:pt x="1831" y="3565"/>
                    </a:lnTo>
                    <a:lnTo>
                      <a:pt x="1832" y="3561"/>
                    </a:lnTo>
                    <a:lnTo>
                      <a:pt x="1834" y="3559"/>
                    </a:lnTo>
                    <a:lnTo>
                      <a:pt x="1837" y="3558"/>
                    </a:lnTo>
                    <a:lnTo>
                      <a:pt x="1839" y="3557"/>
                    </a:lnTo>
                    <a:lnTo>
                      <a:pt x="1845" y="3554"/>
                    </a:lnTo>
                    <a:lnTo>
                      <a:pt x="1850" y="3552"/>
                    </a:lnTo>
                    <a:lnTo>
                      <a:pt x="1851" y="3551"/>
                    </a:lnTo>
                    <a:lnTo>
                      <a:pt x="1852" y="3548"/>
                    </a:lnTo>
                    <a:lnTo>
                      <a:pt x="1853" y="3545"/>
                    </a:lnTo>
                    <a:lnTo>
                      <a:pt x="1855" y="3541"/>
                    </a:lnTo>
                    <a:lnTo>
                      <a:pt x="1853" y="3533"/>
                    </a:lnTo>
                    <a:lnTo>
                      <a:pt x="1851" y="3527"/>
                    </a:lnTo>
                    <a:lnTo>
                      <a:pt x="1847" y="3521"/>
                    </a:lnTo>
                    <a:lnTo>
                      <a:pt x="1843" y="3517"/>
                    </a:lnTo>
                    <a:lnTo>
                      <a:pt x="1840" y="3515"/>
                    </a:lnTo>
                    <a:lnTo>
                      <a:pt x="1838" y="3513"/>
                    </a:lnTo>
                    <a:lnTo>
                      <a:pt x="1836" y="3509"/>
                    </a:lnTo>
                    <a:lnTo>
                      <a:pt x="1834" y="3506"/>
                    </a:lnTo>
                    <a:lnTo>
                      <a:pt x="1833" y="3501"/>
                    </a:lnTo>
                    <a:lnTo>
                      <a:pt x="1833" y="3496"/>
                    </a:lnTo>
                    <a:lnTo>
                      <a:pt x="1833" y="3491"/>
                    </a:lnTo>
                    <a:lnTo>
                      <a:pt x="1833" y="3487"/>
                    </a:lnTo>
                    <a:lnTo>
                      <a:pt x="1836" y="3476"/>
                    </a:lnTo>
                    <a:lnTo>
                      <a:pt x="1837" y="3465"/>
                    </a:lnTo>
                    <a:lnTo>
                      <a:pt x="1839" y="3456"/>
                    </a:lnTo>
                    <a:lnTo>
                      <a:pt x="1839" y="3446"/>
                    </a:lnTo>
                    <a:lnTo>
                      <a:pt x="1838" y="3437"/>
                    </a:lnTo>
                    <a:lnTo>
                      <a:pt x="1836" y="3426"/>
                    </a:lnTo>
                    <a:lnTo>
                      <a:pt x="1831" y="3414"/>
                    </a:lnTo>
                    <a:lnTo>
                      <a:pt x="1824" y="3403"/>
                    </a:lnTo>
                    <a:lnTo>
                      <a:pt x="1817" y="3395"/>
                    </a:lnTo>
                    <a:lnTo>
                      <a:pt x="1811" y="3387"/>
                    </a:lnTo>
                    <a:lnTo>
                      <a:pt x="1808" y="3383"/>
                    </a:lnTo>
                    <a:lnTo>
                      <a:pt x="1807" y="3378"/>
                    </a:lnTo>
                    <a:lnTo>
                      <a:pt x="1805" y="3375"/>
                    </a:lnTo>
                    <a:lnTo>
                      <a:pt x="1805" y="3370"/>
                    </a:lnTo>
                    <a:lnTo>
                      <a:pt x="1804" y="3357"/>
                    </a:lnTo>
                    <a:lnTo>
                      <a:pt x="1804" y="3339"/>
                    </a:lnTo>
                    <a:lnTo>
                      <a:pt x="1805" y="3321"/>
                    </a:lnTo>
                    <a:lnTo>
                      <a:pt x="1807" y="3308"/>
                    </a:lnTo>
                    <a:lnTo>
                      <a:pt x="1811" y="3299"/>
                    </a:lnTo>
                    <a:lnTo>
                      <a:pt x="1814" y="3289"/>
                    </a:lnTo>
                    <a:lnTo>
                      <a:pt x="1818" y="3277"/>
                    </a:lnTo>
                    <a:lnTo>
                      <a:pt x="1819" y="3264"/>
                    </a:lnTo>
                    <a:lnTo>
                      <a:pt x="1819" y="3249"/>
                    </a:lnTo>
                    <a:lnTo>
                      <a:pt x="1819" y="3232"/>
                    </a:lnTo>
                    <a:lnTo>
                      <a:pt x="1819" y="3225"/>
                    </a:lnTo>
                    <a:lnTo>
                      <a:pt x="1820" y="3217"/>
                    </a:lnTo>
                    <a:lnTo>
                      <a:pt x="1821" y="3211"/>
                    </a:lnTo>
                    <a:lnTo>
                      <a:pt x="1823" y="3207"/>
                    </a:lnTo>
                    <a:lnTo>
                      <a:pt x="1827" y="3201"/>
                    </a:lnTo>
                    <a:lnTo>
                      <a:pt x="1830" y="3197"/>
                    </a:lnTo>
                    <a:lnTo>
                      <a:pt x="1832" y="3192"/>
                    </a:lnTo>
                    <a:lnTo>
                      <a:pt x="1834" y="3185"/>
                    </a:lnTo>
                    <a:lnTo>
                      <a:pt x="1836" y="3176"/>
                    </a:lnTo>
                    <a:lnTo>
                      <a:pt x="1837" y="3170"/>
                    </a:lnTo>
                    <a:lnTo>
                      <a:pt x="1839" y="3166"/>
                    </a:lnTo>
                    <a:lnTo>
                      <a:pt x="1843" y="3164"/>
                    </a:lnTo>
                    <a:lnTo>
                      <a:pt x="1846" y="3164"/>
                    </a:lnTo>
                    <a:lnTo>
                      <a:pt x="1850" y="3166"/>
                    </a:lnTo>
                    <a:lnTo>
                      <a:pt x="1853" y="3169"/>
                    </a:lnTo>
                    <a:lnTo>
                      <a:pt x="1857" y="3174"/>
                    </a:lnTo>
                    <a:lnTo>
                      <a:pt x="1861" y="3179"/>
                    </a:lnTo>
                    <a:lnTo>
                      <a:pt x="1865" y="3182"/>
                    </a:lnTo>
                    <a:lnTo>
                      <a:pt x="1868" y="3182"/>
                    </a:lnTo>
                    <a:lnTo>
                      <a:pt x="1869" y="3182"/>
                    </a:lnTo>
                    <a:lnTo>
                      <a:pt x="1871" y="3181"/>
                    </a:lnTo>
                    <a:lnTo>
                      <a:pt x="1875" y="3179"/>
                    </a:lnTo>
                    <a:lnTo>
                      <a:pt x="1880" y="3174"/>
                    </a:lnTo>
                    <a:lnTo>
                      <a:pt x="1884" y="3170"/>
                    </a:lnTo>
                    <a:lnTo>
                      <a:pt x="1890" y="3166"/>
                    </a:lnTo>
                    <a:lnTo>
                      <a:pt x="1896" y="3163"/>
                    </a:lnTo>
                    <a:lnTo>
                      <a:pt x="1905" y="3160"/>
                    </a:lnTo>
                    <a:lnTo>
                      <a:pt x="1910" y="3156"/>
                    </a:lnTo>
                    <a:lnTo>
                      <a:pt x="1916" y="3151"/>
                    </a:lnTo>
                    <a:lnTo>
                      <a:pt x="1922" y="3143"/>
                    </a:lnTo>
                    <a:lnTo>
                      <a:pt x="1926" y="3132"/>
                    </a:lnTo>
                    <a:lnTo>
                      <a:pt x="1931" y="3123"/>
                    </a:lnTo>
                    <a:lnTo>
                      <a:pt x="1932" y="3117"/>
                    </a:lnTo>
                    <a:lnTo>
                      <a:pt x="1935" y="3112"/>
                    </a:lnTo>
                    <a:lnTo>
                      <a:pt x="1939" y="3109"/>
                    </a:lnTo>
                    <a:lnTo>
                      <a:pt x="1943" y="3105"/>
                    </a:lnTo>
                    <a:lnTo>
                      <a:pt x="1953" y="3099"/>
                    </a:lnTo>
                    <a:lnTo>
                      <a:pt x="1964" y="3092"/>
                    </a:lnTo>
                    <a:lnTo>
                      <a:pt x="1975" y="3085"/>
                    </a:lnTo>
                    <a:lnTo>
                      <a:pt x="1985" y="3074"/>
                    </a:lnTo>
                    <a:lnTo>
                      <a:pt x="1996" y="3061"/>
                    </a:lnTo>
                    <a:lnTo>
                      <a:pt x="2004" y="3050"/>
                    </a:lnTo>
                    <a:lnTo>
                      <a:pt x="2014" y="3041"/>
                    </a:lnTo>
                    <a:lnTo>
                      <a:pt x="2026" y="3030"/>
                    </a:lnTo>
                    <a:lnTo>
                      <a:pt x="2039" y="3021"/>
                    </a:lnTo>
                    <a:lnTo>
                      <a:pt x="2051" y="3010"/>
                    </a:lnTo>
                    <a:lnTo>
                      <a:pt x="2056" y="3005"/>
                    </a:lnTo>
                    <a:lnTo>
                      <a:pt x="2059" y="3000"/>
                    </a:lnTo>
                    <a:lnTo>
                      <a:pt x="2061" y="2994"/>
                    </a:lnTo>
                    <a:lnTo>
                      <a:pt x="2064" y="2990"/>
                    </a:lnTo>
                    <a:lnTo>
                      <a:pt x="2067" y="2978"/>
                    </a:lnTo>
                    <a:lnTo>
                      <a:pt x="2070" y="2962"/>
                    </a:lnTo>
                    <a:lnTo>
                      <a:pt x="2073" y="2948"/>
                    </a:lnTo>
                    <a:lnTo>
                      <a:pt x="2076" y="2937"/>
                    </a:lnTo>
                    <a:lnTo>
                      <a:pt x="2077" y="2929"/>
                    </a:lnTo>
                    <a:lnTo>
                      <a:pt x="2077" y="2922"/>
                    </a:lnTo>
                    <a:lnTo>
                      <a:pt x="2077" y="2918"/>
                    </a:lnTo>
                    <a:lnTo>
                      <a:pt x="2075" y="2914"/>
                    </a:lnTo>
                    <a:lnTo>
                      <a:pt x="2072" y="2910"/>
                    </a:lnTo>
                    <a:lnTo>
                      <a:pt x="2069" y="2907"/>
                    </a:lnTo>
                    <a:lnTo>
                      <a:pt x="2061" y="2899"/>
                    </a:lnTo>
                    <a:lnTo>
                      <a:pt x="2056" y="2891"/>
                    </a:lnTo>
                    <a:lnTo>
                      <a:pt x="2052" y="2884"/>
                    </a:lnTo>
                    <a:lnTo>
                      <a:pt x="2050" y="2877"/>
                    </a:lnTo>
                    <a:lnTo>
                      <a:pt x="2050" y="2871"/>
                    </a:lnTo>
                    <a:lnTo>
                      <a:pt x="2052" y="2864"/>
                    </a:lnTo>
                    <a:lnTo>
                      <a:pt x="2057" y="2858"/>
                    </a:lnTo>
                    <a:lnTo>
                      <a:pt x="2063" y="2853"/>
                    </a:lnTo>
                    <a:lnTo>
                      <a:pt x="2079" y="2841"/>
                    </a:lnTo>
                    <a:lnTo>
                      <a:pt x="2098" y="2826"/>
                    </a:lnTo>
                    <a:lnTo>
                      <a:pt x="2105" y="2819"/>
                    </a:lnTo>
                    <a:lnTo>
                      <a:pt x="2111" y="2813"/>
                    </a:lnTo>
                    <a:lnTo>
                      <a:pt x="2115" y="2809"/>
                    </a:lnTo>
                    <a:lnTo>
                      <a:pt x="2121" y="2808"/>
                    </a:lnTo>
                    <a:lnTo>
                      <a:pt x="2126" y="2809"/>
                    </a:lnTo>
                    <a:lnTo>
                      <a:pt x="2130" y="2811"/>
                    </a:lnTo>
                    <a:lnTo>
                      <a:pt x="2135" y="2815"/>
                    </a:lnTo>
                    <a:lnTo>
                      <a:pt x="2140" y="2821"/>
                    </a:lnTo>
                    <a:lnTo>
                      <a:pt x="2145" y="2827"/>
                    </a:lnTo>
                    <a:lnTo>
                      <a:pt x="2149" y="2832"/>
                    </a:lnTo>
                    <a:lnTo>
                      <a:pt x="2154" y="2834"/>
                    </a:lnTo>
                    <a:lnTo>
                      <a:pt x="2159" y="2835"/>
                    </a:lnTo>
                    <a:lnTo>
                      <a:pt x="2164" y="2835"/>
                    </a:lnTo>
                    <a:lnTo>
                      <a:pt x="2170" y="2833"/>
                    </a:lnTo>
                    <a:lnTo>
                      <a:pt x="2174" y="2829"/>
                    </a:lnTo>
                    <a:lnTo>
                      <a:pt x="2180" y="2823"/>
                    </a:lnTo>
                    <a:lnTo>
                      <a:pt x="2191" y="2814"/>
                    </a:lnTo>
                    <a:lnTo>
                      <a:pt x="2202" y="2806"/>
                    </a:lnTo>
                    <a:lnTo>
                      <a:pt x="2209" y="2801"/>
                    </a:lnTo>
                    <a:lnTo>
                      <a:pt x="2214" y="2795"/>
                    </a:lnTo>
                    <a:lnTo>
                      <a:pt x="2217" y="2789"/>
                    </a:lnTo>
                    <a:lnTo>
                      <a:pt x="2220" y="2781"/>
                    </a:lnTo>
                    <a:lnTo>
                      <a:pt x="2220" y="2772"/>
                    </a:lnTo>
                    <a:lnTo>
                      <a:pt x="2218" y="2764"/>
                    </a:lnTo>
                    <a:lnTo>
                      <a:pt x="2216" y="2754"/>
                    </a:lnTo>
                    <a:lnTo>
                      <a:pt x="2211" y="2745"/>
                    </a:lnTo>
                    <a:lnTo>
                      <a:pt x="2208" y="2735"/>
                    </a:lnTo>
                    <a:lnTo>
                      <a:pt x="2203" y="2726"/>
                    </a:lnTo>
                    <a:lnTo>
                      <a:pt x="2199" y="2716"/>
                    </a:lnTo>
                    <a:lnTo>
                      <a:pt x="2196" y="2709"/>
                    </a:lnTo>
                    <a:lnTo>
                      <a:pt x="2195" y="2702"/>
                    </a:lnTo>
                    <a:lnTo>
                      <a:pt x="2195" y="2694"/>
                    </a:lnTo>
                    <a:lnTo>
                      <a:pt x="2196" y="2687"/>
                    </a:lnTo>
                    <a:lnTo>
                      <a:pt x="2199" y="2681"/>
                    </a:lnTo>
                    <a:lnTo>
                      <a:pt x="2204" y="2675"/>
                    </a:lnTo>
                    <a:lnTo>
                      <a:pt x="2206" y="2669"/>
                    </a:lnTo>
                    <a:lnTo>
                      <a:pt x="2210" y="2663"/>
                    </a:lnTo>
                    <a:lnTo>
                      <a:pt x="2211" y="2656"/>
                    </a:lnTo>
                    <a:lnTo>
                      <a:pt x="2212" y="2650"/>
                    </a:lnTo>
                    <a:lnTo>
                      <a:pt x="2215" y="2646"/>
                    </a:lnTo>
                    <a:lnTo>
                      <a:pt x="2218" y="2645"/>
                    </a:lnTo>
                    <a:lnTo>
                      <a:pt x="2222" y="2644"/>
                    </a:lnTo>
                    <a:lnTo>
                      <a:pt x="2226" y="2645"/>
                    </a:lnTo>
                    <a:lnTo>
                      <a:pt x="2229" y="2647"/>
                    </a:lnTo>
                    <a:lnTo>
                      <a:pt x="2233" y="2651"/>
                    </a:lnTo>
                    <a:lnTo>
                      <a:pt x="2235" y="2655"/>
                    </a:lnTo>
                    <a:lnTo>
                      <a:pt x="2239" y="2659"/>
                    </a:lnTo>
                    <a:lnTo>
                      <a:pt x="2243" y="2662"/>
                    </a:lnTo>
                    <a:lnTo>
                      <a:pt x="2250" y="2664"/>
                    </a:lnTo>
                    <a:lnTo>
                      <a:pt x="2258" y="2664"/>
                    </a:lnTo>
                    <a:lnTo>
                      <a:pt x="2267" y="2663"/>
                    </a:lnTo>
                    <a:lnTo>
                      <a:pt x="2275" y="2662"/>
                    </a:lnTo>
                    <a:lnTo>
                      <a:pt x="2284" y="2663"/>
                    </a:lnTo>
                    <a:lnTo>
                      <a:pt x="2291" y="2665"/>
                    </a:lnTo>
                    <a:lnTo>
                      <a:pt x="2298" y="2668"/>
                    </a:lnTo>
                    <a:lnTo>
                      <a:pt x="2308" y="2669"/>
                    </a:lnTo>
                    <a:lnTo>
                      <a:pt x="2318" y="2669"/>
                    </a:lnTo>
                    <a:lnTo>
                      <a:pt x="2329" y="2666"/>
                    </a:lnTo>
                    <a:lnTo>
                      <a:pt x="2340" y="2664"/>
                    </a:lnTo>
                    <a:lnTo>
                      <a:pt x="2349" y="2659"/>
                    </a:lnTo>
                    <a:lnTo>
                      <a:pt x="2359" y="2656"/>
                    </a:lnTo>
                    <a:lnTo>
                      <a:pt x="2367" y="2653"/>
                    </a:lnTo>
                    <a:lnTo>
                      <a:pt x="2374" y="2653"/>
                    </a:lnTo>
                    <a:lnTo>
                      <a:pt x="2380" y="2653"/>
                    </a:lnTo>
                    <a:lnTo>
                      <a:pt x="2386" y="2656"/>
                    </a:lnTo>
                    <a:lnTo>
                      <a:pt x="2391" y="2658"/>
                    </a:lnTo>
                    <a:lnTo>
                      <a:pt x="2394" y="2659"/>
                    </a:lnTo>
                    <a:lnTo>
                      <a:pt x="2400" y="2660"/>
                    </a:lnTo>
                    <a:lnTo>
                      <a:pt x="2406" y="2660"/>
                    </a:lnTo>
                    <a:lnTo>
                      <a:pt x="2412" y="2660"/>
                    </a:lnTo>
                    <a:lnTo>
                      <a:pt x="2420" y="2660"/>
                    </a:lnTo>
                    <a:lnTo>
                      <a:pt x="2429" y="2660"/>
                    </a:lnTo>
                    <a:lnTo>
                      <a:pt x="2432" y="2662"/>
                    </a:lnTo>
                    <a:lnTo>
                      <a:pt x="2436" y="2663"/>
                    </a:lnTo>
                    <a:lnTo>
                      <a:pt x="2438" y="2664"/>
                    </a:lnTo>
                    <a:lnTo>
                      <a:pt x="2439" y="2665"/>
                    </a:lnTo>
                    <a:lnTo>
                      <a:pt x="2438" y="2666"/>
                    </a:lnTo>
                    <a:lnTo>
                      <a:pt x="2435" y="2670"/>
                    </a:lnTo>
                    <a:lnTo>
                      <a:pt x="2426" y="2677"/>
                    </a:lnTo>
                    <a:lnTo>
                      <a:pt x="2417" y="2683"/>
                    </a:lnTo>
                    <a:lnTo>
                      <a:pt x="2406" y="2689"/>
                    </a:lnTo>
                    <a:lnTo>
                      <a:pt x="2396" y="2695"/>
                    </a:lnTo>
                    <a:lnTo>
                      <a:pt x="2390" y="2699"/>
                    </a:lnTo>
                    <a:lnTo>
                      <a:pt x="2384" y="2704"/>
                    </a:lnTo>
                    <a:lnTo>
                      <a:pt x="2379" y="2710"/>
                    </a:lnTo>
                    <a:lnTo>
                      <a:pt x="2375" y="2716"/>
                    </a:lnTo>
                    <a:lnTo>
                      <a:pt x="2372" y="2725"/>
                    </a:lnTo>
                    <a:lnTo>
                      <a:pt x="2369" y="2732"/>
                    </a:lnTo>
                    <a:lnTo>
                      <a:pt x="2368" y="2740"/>
                    </a:lnTo>
                    <a:lnTo>
                      <a:pt x="2368" y="2747"/>
                    </a:lnTo>
                    <a:lnTo>
                      <a:pt x="2367" y="2763"/>
                    </a:lnTo>
                    <a:lnTo>
                      <a:pt x="2366" y="2775"/>
                    </a:lnTo>
                    <a:lnTo>
                      <a:pt x="2363" y="2785"/>
                    </a:lnTo>
                    <a:lnTo>
                      <a:pt x="2362" y="2794"/>
                    </a:lnTo>
                    <a:lnTo>
                      <a:pt x="2362" y="2797"/>
                    </a:lnTo>
                    <a:lnTo>
                      <a:pt x="2363" y="2800"/>
                    </a:lnTo>
                    <a:lnTo>
                      <a:pt x="2366" y="2802"/>
                    </a:lnTo>
                    <a:lnTo>
                      <a:pt x="2369" y="2803"/>
                    </a:lnTo>
                    <a:lnTo>
                      <a:pt x="2373" y="2804"/>
                    </a:lnTo>
                    <a:lnTo>
                      <a:pt x="2378" y="2804"/>
                    </a:lnTo>
                    <a:lnTo>
                      <a:pt x="2382" y="2802"/>
                    </a:lnTo>
                    <a:lnTo>
                      <a:pt x="2387" y="2800"/>
                    </a:lnTo>
                    <a:lnTo>
                      <a:pt x="2391" y="2797"/>
                    </a:lnTo>
                    <a:lnTo>
                      <a:pt x="2394" y="2795"/>
                    </a:lnTo>
                    <a:lnTo>
                      <a:pt x="2399" y="2794"/>
                    </a:lnTo>
                    <a:lnTo>
                      <a:pt x="2403" y="2794"/>
                    </a:lnTo>
                    <a:lnTo>
                      <a:pt x="2405" y="2795"/>
                    </a:lnTo>
                    <a:lnTo>
                      <a:pt x="2407" y="2796"/>
                    </a:lnTo>
                    <a:lnTo>
                      <a:pt x="2409" y="2798"/>
                    </a:lnTo>
                    <a:lnTo>
                      <a:pt x="2410" y="2802"/>
                    </a:lnTo>
                    <a:lnTo>
                      <a:pt x="2411" y="2810"/>
                    </a:lnTo>
                    <a:lnTo>
                      <a:pt x="2415" y="2815"/>
                    </a:lnTo>
                    <a:lnTo>
                      <a:pt x="2418" y="2820"/>
                    </a:lnTo>
                    <a:lnTo>
                      <a:pt x="2424" y="2825"/>
                    </a:lnTo>
                    <a:lnTo>
                      <a:pt x="2429" y="2830"/>
                    </a:lnTo>
                    <a:lnTo>
                      <a:pt x="2432" y="2835"/>
                    </a:lnTo>
                    <a:lnTo>
                      <a:pt x="2432" y="2839"/>
                    </a:lnTo>
                    <a:lnTo>
                      <a:pt x="2431" y="2841"/>
                    </a:lnTo>
                    <a:lnTo>
                      <a:pt x="2429" y="2845"/>
                    </a:lnTo>
                    <a:lnTo>
                      <a:pt x="2425" y="2847"/>
                    </a:lnTo>
                    <a:lnTo>
                      <a:pt x="2418" y="2853"/>
                    </a:lnTo>
                    <a:lnTo>
                      <a:pt x="2413" y="2858"/>
                    </a:lnTo>
                    <a:lnTo>
                      <a:pt x="2413" y="2860"/>
                    </a:lnTo>
                    <a:lnTo>
                      <a:pt x="2413" y="2863"/>
                    </a:lnTo>
                    <a:lnTo>
                      <a:pt x="2416" y="2865"/>
                    </a:lnTo>
                    <a:lnTo>
                      <a:pt x="2419" y="2867"/>
                    </a:lnTo>
                    <a:lnTo>
                      <a:pt x="2422" y="2871"/>
                    </a:lnTo>
                    <a:lnTo>
                      <a:pt x="2424" y="2873"/>
                    </a:lnTo>
                    <a:lnTo>
                      <a:pt x="2425" y="2876"/>
                    </a:lnTo>
                    <a:lnTo>
                      <a:pt x="2425" y="2879"/>
                    </a:lnTo>
                    <a:lnTo>
                      <a:pt x="2423" y="2885"/>
                    </a:lnTo>
                    <a:lnTo>
                      <a:pt x="2419" y="2892"/>
                    </a:lnTo>
                    <a:lnTo>
                      <a:pt x="2415" y="2899"/>
                    </a:lnTo>
                    <a:lnTo>
                      <a:pt x="2409" y="2905"/>
                    </a:lnTo>
                    <a:lnTo>
                      <a:pt x="2405" y="2908"/>
                    </a:lnTo>
                    <a:lnTo>
                      <a:pt x="2400" y="2910"/>
                    </a:lnTo>
                    <a:lnTo>
                      <a:pt x="2396" y="2912"/>
                    </a:lnTo>
                    <a:lnTo>
                      <a:pt x="2391" y="2914"/>
                    </a:lnTo>
                    <a:lnTo>
                      <a:pt x="2380" y="2917"/>
                    </a:lnTo>
                    <a:lnTo>
                      <a:pt x="2373" y="2920"/>
                    </a:lnTo>
                    <a:lnTo>
                      <a:pt x="2371" y="2922"/>
                    </a:lnTo>
                    <a:lnTo>
                      <a:pt x="2369" y="2924"/>
                    </a:lnTo>
                    <a:lnTo>
                      <a:pt x="2369" y="2927"/>
                    </a:lnTo>
                    <a:lnTo>
                      <a:pt x="2371" y="2930"/>
                    </a:lnTo>
                    <a:lnTo>
                      <a:pt x="2373" y="2935"/>
                    </a:lnTo>
                    <a:lnTo>
                      <a:pt x="2379" y="2940"/>
                    </a:lnTo>
                    <a:lnTo>
                      <a:pt x="2385" y="2946"/>
                    </a:lnTo>
                    <a:lnTo>
                      <a:pt x="2393" y="2952"/>
                    </a:lnTo>
                    <a:lnTo>
                      <a:pt x="2412" y="2965"/>
                    </a:lnTo>
                    <a:lnTo>
                      <a:pt x="2430" y="2979"/>
                    </a:lnTo>
                    <a:lnTo>
                      <a:pt x="2444" y="2992"/>
                    </a:lnTo>
                    <a:lnTo>
                      <a:pt x="2456" y="3003"/>
                    </a:lnTo>
                    <a:lnTo>
                      <a:pt x="2462" y="3008"/>
                    </a:lnTo>
                    <a:lnTo>
                      <a:pt x="2467" y="3010"/>
                    </a:lnTo>
                    <a:lnTo>
                      <a:pt x="2473" y="3014"/>
                    </a:lnTo>
                    <a:lnTo>
                      <a:pt x="2479" y="3015"/>
                    </a:lnTo>
                    <a:lnTo>
                      <a:pt x="2486" y="3015"/>
                    </a:lnTo>
                    <a:lnTo>
                      <a:pt x="2492" y="3014"/>
                    </a:lnTo>
                    <a:lnTo>
                      <a:pt x="2498" y="3011"/>
                    </a:lnTo>
                    <a:lnTo>
                      <a:pt x="2504" y="3008"/>
                    </a:lnTo>
                    <a:lnTo>
                      <a:pt x="2511" y="3003"/>
                    </a:lnTo>
                    <a:lnTo>
                      <a:pt x="2517" y="3000"/>
                    </a:lnTo>
                    <a:lnTo>
                      <a:pt x="2523" y="2998"/>
                    </a:lnTo>
                    <a:lnTo>
                      <a:pt x="2530" y="2998"/>
                    </a:lnTo>
                    <a:lnTo>
                      <a:pt x="2545" y="3000"/>
                    </a:lnTo>
                    <a:lnTo>
                      <a:pt x="2563" y="3003"/>
                    </a:lnTo>
                    <a:lnTo>
                      <a:pt x="2571" y="3003"/>
                    </a:lnTo>
                    <a:lnTo>
                      <a:pt x="2580" y="3002"/>
                    </a:lnTo>
                    <a:lnTo>
                      <a:pt x="2582" y="3002"/>
                    </a:lnTo>
                    <a:lnTo>
                      <a:pt x="2585" y="2999"/>
                    </a:lnTo>
                    <a:lnTo>
                      <a:pt x="2587" y="2998"/>
                    </a:lnTo>
                    <a:lnTo>
                      <a:pt x="2588" y="2996"/>
                    </a:lnTo>
                    <a:lnTo>
                      <a:pt x="2593" y="2981"/>
                    </a:lnTo>
                    <a:lnTo>
                      <a:pt x="2601" y="2964"/>
                    </a:lnTo>
                    <a:lnTo>
                      <a:pt x="2607" y="2954"/>
                    </a:lnTo>
                    <a:lnTo>
                      <a:pt x="2614" y="2945"/>
                    </a:lnTo>
                    <a:lnTo>
                      <a:pt x="2623" y="2936"/>
                    </a:lnTo>
                    <a:lnTo>
                      <a:pt x="2632" y="2928"/>
                    </a:lnTo>
                    <a:lnTo>
                      <a:pt x="2643" y="2922"/>
                    </a:lnTo>
                    <a:lnTo>
                      <a:pt x="2652" y="2918"/>
                    </a:lnTo>
                    <a:lnTo>
                      <a:pt x="2661" y="2917"/>
                    </a:lnTo>
                    <a:lnTo>
                      <a:pt x="2669" y="2917"/>
                    </a:lnTo>
                    <a:lnTo>
                      <a:pt x="2676" y="2918"/>
                    </a:lnTo>
                    <a:lnTo>
                      <a:pt x="2683" y="2921"/>
                    </a:lnTo>
                    <a:lnTo>
                      <a:pt x="2688" y="2924"/>
                    </a:lnTo>
                    <a:lnTo>
                      <a:pt x="2692" y="2928"/>
                    </a:lnTo>
                    <a:lnTo>
                      <a:pt x="2694" y="2930"/>
                    </a:lnTo>
                    <a:lnTo>
                      <a:pt x="2696" y="2934"/>
                    </a:lnTo>
                    <a:lnTo>
                      <a:pt x="2697" y="2937"/>
                    </a:lnTo>
                    <a:lnTo>
                      <a:pt x="2699" y="2942"/>
                    </a:lnTo>
                    <a:lnTo>
                      <a:pt x="2699" y="2949"/>
                    </a:lnTo>
                    <a:lnTo>
                      <a:pt x="2700" y="2956"/>
                    </a:lnTo>
                    <a:lnTo>
                      <a:pt x="2701" y="2959"/>
                    </a:lnTo>
                    <a:lnTo>
                      <a:pt x="2703" y="2960"/>
                    </a:lnTo>
                    <a:lnTo>
                      <a:pt x="2705" y="2961"/>
                    </a:lnTo>
                    <a:lnTo>
                      <a:pt x="2708" y="2961"/>
                    </a:lnTo>
                    <a:lnTo>
                      <a:pt x="2714" y="2961"/>
                    </a:lnTo>
                    <a:lnTo>
                      <a:pt x="2722" y="2961"/>
                    </a:lnTo>
                    <a:lnTo>
                      <a:pt x="2727" y="2961"/>
                    </a:lnTo>
                    <a:lnTo>
                      <a:pt x="2731" y="2962"/>
                    </a:lnTo>
                    <a:lnTo>
                      <a:pt x="2733" y="2964"/>
                    </a:lnTo>
                    <a:lnTo>
                      <a:pt x="2735" y="2966"/>
                    </a:lnTo>
                    <a:lnTo>
                      <a:pt x="2737" y="2970"/>
                    </a:lnTo>
                    <a:lnTo>
                      <a:pt x="2738" y="2973"/>
                    </a:lnTo>
                    <a:lnTo>
                      <a:pt x="2738" y="2979"/>
                    </a:lnTo>
                    <a:lnTo>
                      <a:pt x="2738" y="2985"/>
                    </a:lnTo>
                    <a:lnTo>
                      <a:pt x="2734" y="2997"/>
                    </a:lnTo>
                    <a:lnTo>
                      <a:pt x="2730" y="3005"/>
                    </a:lnTo>
                    <a:lnTo>
                      <a:pt x="2726" y="3014"/>
                    </a:lnTo>
                    <a:lnTo>
                      <a:pt x="2724" y="3023"/>
                    </a:lnTo>
                    <a:lnTo>
                      <a:pt x="2724" y="3028"/>
                    </a:lnTo>
                    <a:lnTo>
                      <a:pt x="2724" y="3031"/>
                    </a:lnTo>
                    <a:lnTo>
                      <a:pt x="2725" y="3035"/>
                    </a:lnTo>
                    <a:lnTo>
                      <a:pt x="2726" y="3037"/>
                    </a:lnTo>
                    <a:lnTo>
                      <a:pt x="2728" y="3040"/>
                    </a:lnTo>
                    <a:lnTo>
                      <a:pt x="2732" y="3041"/>
                    </a:lnTo>
                    <a:lnTo>
                      <a:pt x="2735" y="3041"/>
                    </a:lnTo>
                    <a:lnTo>
                      <a:pt x="2739" y="3041"/>
                    </a:lnTo>
                    <a:lnTo>
                      <a:pt x="2743" y="3041"/>
                    </a:lnTo>
                    <a:lnTo>
                      <a:pt x="2746" y="3042"/>
                    </a:lnTo>
                    <a:lnTo>
                      <a:pt x="2749" y="3043"/>
                    </a:lnTo>
                    <a:lnTo>
                      <a:pt x="2750" y="3044"/>
                    </a:lnTo>
                    <a:lnTo>
                      <a:pt x="2750" y="3046"/>
                    </a:lnTo>
                    <a:lnTo>
                      <a:pt x="2749" y="3048"/>
                    </a:lnTo>
                    <a:lnTo>
                      <a:pt x="2747" y="3050"/>
                    </a:lnTo>
                    <a:lnTo>
                      <a:pt x="2745" y="3053"/>
                    </a:lnTo>
                    <a:lnTo>
                      <a:pt x="2741" y="3057"/>
                    </a:lnTo>
                    <a:lnTo>
                      <a:pt x="2739" y="3063"/>
                    </a:lnTo>
                    <a:lnTo>
                      <a:pt x="2737" y="3071"/>
                    </a:lnTo>
                    <a:lnTo>
                      <a:pt x="2737" y="3078"/>
                    </a:lnTo>
                    <a:lnTo>
                      <a:pt x="2738" y="3080"/>
                    </a:lnTo>
                    <a:lnTo>
                      <a:pt x="2739" y="3082"/>
                    </a:lnTo>
                    <a:lnTo>
                      <a:pt x="2740" y="3082"/>
                    </a:lnTo>
                    <a:lnTo>
                      <a:pt x="2743" y="3082"/>
                    </a:lnTo>
                    <a:lnTo>
                      <a:pt x="2749" y="3084"/>
                    </a:lnTo>
                    <a:lnTo>
                      <a:pt x="2756" y="3081"/>
                    </a:lnTo>
                    <a:lnTo>
                      <a:pt x="2768" y="3077"/>
                    </a:lnTo>
                    <a:lnTo>
                      <a:pt x="2782" y="3071"/>
                    </a:lnTo>
                    <a:lnTo>
                      <a:pt x="2795" y="3066"/>
                    </a:lnTo>
                    <a:lnTo>
                      <a:pt x="2807" y="3062"/>
                    </a:lnTo>
                    <a:lnTo>
                      <a:pt x="2812" y="3062"/>
                    </a:lnTo>
                    <a:lnTo>
                      <a:pt x="2815" y="3062"/>
                    </a:lnTo>
                    <a:lnTo>
                      <a:pt x="2820" y="3062"/>
                    </a:lnTo>
                    <a:lnTo>
                      <a:pt x="2823" y="3065"/>
                    </a:lnTo>
                    <a:lnTo>
                      <a:pt x="2831" y="3068"/>
                    </a:lnTo>
                    <a:lnTo>
                      <a:pt x="2839" y="3075"/>
                    </a:lnTo>
                    <a:lnTo>
                      <a:pt x="2856" y="3090"/>
                    </a:lnTo>
                    <a:lnTo>
                      <a:pt x="2869" y="3103"/>
                    </a:lnTo>
                    <a:lnTo>
                      <a:pt x="2872" y="3105"/>
                    </a:lnTo>
                    <a:lnTo>
                      <a:pt x="2876" y="3107"/>
                    </a:lnTo>
                    <a:lnTo>
                      <a:pt x="2878" y="3109"/>
                    </a:lnTo>
                    <a:lnTo>
                      <a:pt x="2882" y="3109"/>
                    </a:lnTo>
                    <a:lnTo>
                      <a:pt x="2885" y="3109"/>
                    </a:lnTo>
                    <a:lnTo>
                      <a:pt x="2889" y="3109"/>
                    </a:lnTo>
                    <a:lnTo>
                      <a:pt x="2892" y="3107"/>
                    </a:lnTo>
                    <a:lnTo>
                      <a:pt x="2897" y="3105"/>
                    </a:lnTo>
                    <a:lnTo>
                      <a:pt x="2905" y="3100"/>
                    </a:lnTo>
                    <a:lnTo>
                      <a:pt x="2913" y="3098"/>
                    </a:lnTo>
                    <a:lnTo>
                      <a:pt x="2922" y="3096"/>
                    </a:lnTo>
                    <a:lnTo>
                      <a:pt x="2933" y="3094"/>
                    </a:lnTo>
                    <a:lnTo>
                      <a:pt x="2945" y="3094"/>
                    </a:lnTo>
                    <a:lnTo>
                      <a:pt x="2954" y="3092"/>
                    </a:lnTo>
                    <a:lnTo>
                      <a:pt x="2964" y="3090"/>
                    </a:lnTo>
                    <a:lnTo>
                      <a:pt x="2972" y="3087"/>
                    </a:lnTo>
                    <a:lnTo>
                      <a:pt x="2979" y="3086"/>
                    </a:lnTo>
                    <a:lnTo>
                      <a:pt x="2986" y="3085"/>
                    </a:lnTo>
                    <a:lnTo>
                      <a:pt x="2993" y="3084"/>
                    </a:lnTo>
                    <a:lnTo>
                      <a:pt x="3003" y="3084"/>
                    </a:lnTo>
                    <a:lnTo>
                      <a:pt x="3014" y="3084"/>
                    </a:lnTo>
                    <a:lnTo>
                      <a:pt x="3024" y="3082"/>
                    </a:lnTo>
                    <a:lnTo>
                      <a:pt x="3035" y="3080"/>
                    </a:lnTo>
                    <a:lnTo>
                      <a:pt x="3046" y="3075"/>
                    </a:lnTo>
                    <a:lnTo>
                      <a:pt x="3055" y="3069"/>
                    </a:lnTo>
                    <a:lnTo>
                      <a:pt x="3062" y="3067"/>
                    </a:lnTo>
                    <a:lnTo>
                      <a:pt x="3066" y="3066"/>
                    </a:lnTo>
                    <a:lnTo>
                      <a:pt x="3068" y="3067"/>
                    </a:lnTo>
                    <a:lnTo>
                      <a:pt x="3073" y="3068"/>
                    </a:lnTo>
                    <a:lnTo>
                      <a:pt x="3077" y="3071"/>
                    </a:lnTo>
                    <a:lnTo>
                      <a:pt x="3085" y="3075"/>
                    </a:lnTo>
                    <a:lnTo>
                      <a:pt x="3093" y="3079"/>
                    </a:lnTo>
                    <a:lnTo>
                      <a:pt x="3098" y="3080"/>
                    </a:lnTo>
                    <a:lnTo>
                      <a:pt x="3103" y="3080"/>
                    </a:lnTo>
                    <a:lnTo>
                      <a:pt x="3108" y="3080"/>
                    </a:lnTo>
                    <a:lnTo>
                      <a:pt x="3114" y="3079"/>
                    </a:lnTo>
                    <a:lnTo>
                      <a:pt x="3122" y="3075"/>
                    </a:lnTo>
                    <a:lnTo>
                      <a:pt x="3131" y="3071"/>
                    </a:lnTo>
                    <a:lnTo>
                      <a:pt x="3135" y="3068"/>
                    </a:lnTo>
                    <a:lnTo>
                      <a:pt x="3137" y="3066"/>
                    </a:lnTo>
                    <a:lnTo>
                      <a:pt x="3140" y="3063"/>
                    </a:lnTo>
                    <a:lnTo>
                      <a:pt x="3141" y="3061"/>
                    </a:lnTo>
                    <a:lnTo>
                      <a:pt x="3141" y="3056"/>
                    </a:lnTo>
                    <a:lnTo>
                      <a:pt x="3141" y="3049"/>
                    </a:lnTo>
                    <a:lnTo>
                      <a:pt x="3141" y="3033"/>
                    </a:lnTo>
                    <a:lnTo>
                      <a:pt x="3142" y="3015"/>
                    </a:lnTo>
                    <a:lnTo>
                      <a:pt x="3141" y="3000"/>
                    </a:lnTo>
                    <a:lnTo>
                      <a:pt x="3138" y="2991"/>
                    </a:lnTo>
                    <a:lnTo>
                      <a:pt x="3136" y="2986"/>
                    </a:lnTo>
                    <a:lnTo>
                      <a:pt x="3134" y="2984"/>
                    </a:lnTo>
                    <a:lnTo>
                      <a:pt x="3131" y="2981"/>
                    </a:lnTo>
                    <a:lnTo>
                      <a:pt x="3128" y="2980"/>
                    </a:lnTo>
                    <a:lnTo>
                      <a:pt x="3124" y="2979"/>
                    </a:lnTo>
                    <a:lnTo>
                      <a:pt x="3121" y="2977"/>
                    </a:lnTo>
                    <a:lnTo>
                      <a:pt x="3118" y="2975"/>
                    </a:lnTo>
                    <a:lnTo>
                      <a:pt x="3117" y="2972"/>
                    </a:lnTo>
                    <a:lnTo>
                      <a:pt x="3116" y="2968"/>
                    </a:lnTo>
                    <a:lnTo>
                      <a:pt x="3115" y="2964"/>
                    </a:lnTo>
                    <a:lnTo>
                      <a:pt x="3116" y="2959"/>
                    </a:lnTo>
                    <a:lnTo>
                      <a:pt x="3117" y="2952"/>
                    </a:lnTo>
                    <a:lnTo>
                      <a:pt x="3118" y="2946"/>
                    </a:lnTo>
                    <a:lnTo>
                      <a:pt x="3118" y="2942"/>
                    </a:lnTo>
                    <a:lnTo>
                      <a:pt x="3117" y="2940"/>
                    </a:lnTo>
                    <a:lnTo>
                      <a:pt x="3114" y="2936"/>
                    </a:lnTo>
                    <a:lnTo>
                      <a:pt x="3106" y="2929"/>
                    </a:lnTo>
                    <a:lnTo>
                      <a:pt x="3102" y="2922"/>
                    </a:lnTo>
                    <a:lnTo>
                      <a:pt x="3098" y="2917"/>
                    </a:lnTo>
                    <a:lnTo>
                      <a:pt x="3092" y="2912"/>
                    </a:lnTo>
                    <a:lnTo>
                      <a:pt x="3089" y="2910"/>
                    </a:lnTo>
                    <a:lnTo>
                      <a:pt x="3084" y="2909"/>
                    </a:lnTo>
                    <a:lnTo>
                      <a:pt x="3079" y="2909"/>
                    </a:lnTo>
                    <a:lnTo>
                      <a:pt x="3073" y="2909"/>
                    </a:lnTo>
                    <a:lnTo>
                      <a:pt x="3059" y="2912"/>
                    </a:lnTo>
                    <a:lnTo>
                      <a:pt x="3046" y="2916"/>
                    </a:lnTo>
                    <a:lnTo>
                      <a:pt x="3033" y="2920"/>
                    </a:lnTo>
                    <a:lnTo>
                      <a:pt x="3021" y="2922"/>
                    </a:lnTo>
                    <a:lnTo>
                      <a:pt x="3012" y="2923"/>
                    </a:lnTo>
                    <a:lnTo>
                      <a:pt x="3004" y="2922"/>
                    </a:lnTo>
                    <a:lnTo>
                      <a:pt x="2996" y="2921"/>
                    </a:lnTo>
                    <a:lnTo>
                      <a:pt x="2987" y="2920"/>
                    </a:lnTo>
                    <a:lnTo>
                      <a:pt x="2980" y="2917"/>
                    </a:lnTo>
                    <a:lnTo>
                      <a:pt x="2973" y="2915"/>
                    </a:lnTo>
                    <a:lnTo>
                      <a:pt x="2968" y="2911"/>
                    </a:lnTo>
                    <a:lnTo>
                      <a:pt x="2965" y="2908"/>
                    </a:lnTo>
                    <a:lnTo>
                      <a:pt x="2964" y="2903"/>
                    </a:lnTo>
                    <a:lnTo>
                      <a:pt x="2965" y="2898"/>
                    </a:lnTo>
                    <a:lnTo>
                      <a:pt x="2965" y="2892"/>
                    </a:lnTo>
                    <a:lnTo>
                      <a:pt x="2966" y="2886"/>
                    </a:lnTo>
                    <a:lnTo>
                      <a:pt x="2967" y="2880"/>
                    </a:lnTo>
                    <a:lnTo>
                      <a:pt x="2967" y="2874"/>
                    </a:lnTo>
                    <a:lnTo>
                      <a:pt x="2967" y="2869"/>
                    </a:lnTo>
                    <a:lnTo>
                      <a:pt x="2965" y="2861"/>
                    </a:lnTo>
                    <a:lnTo>
                      <a:pt x="2957" y="2849"/>
                    </a:lnTo>
                    <a:lnTo>
                      <a:pt x="2947" y="2838"/>
                    </a:lnTo>
                    <a:lnTo>
                      <a:pt x="2939" y="2829"/>
                    </a:lnTo>
                    <a:lnTo>
                      <a:pt x="2933" y="2826"/>
                    </a:lnTo>
                    <a:lnTo>
                      <a:pt x="2928" y="2825"/>
                    </a:lnTo>
                    <a:lnTo>
                      <a:pt x="2924" y="2826"/>
                    </a:lnTo>
                    <a:lnTo>
                      <a:pt x="2921" y="2829"/>
                    </a:lnTo>
                    <a:lnTo>
                      <a:pt x="2917" y="2835"/>
                    </a:lnTo>
                    <a:lnTo>
                      <a:pt x="2916" y="2839"/>
                    </a:lnTo>
                    <a:lnTo>
                      <a:pt x="2914" y="2841"/>
                    </a:lnTo>
                    <a:lnTo>
                      <a:pt x="2910" y="2842"/>
                    </a:lnTo>
                    <a:lnTo>
                      <a:pt x="2907" y="2844"/>
                    </a:lnTo>
                    <a:lnTo>
                      <a:pt x="2902" y="2844"/>
                    </a:lnTo>
                    <a:lnTo>
                      <a:pt x="2898" y="2842"/>
                    </a:lnTo>
                    <a:lnTo>
                      <a:pt x="2894" y="2840"/>
                    </a:lnTo>
                    <a:lnTo>
                      <a:pt x="2890" y="2836"/>
                    </a:lnTo>
                    <a:lnTo>
                      <a:pt x="2886" y="2832"/>
                    </a:lnTo>
                    <a:lnTo>
                      <a:pt x="2884" y="2826"/>
                    </a:lnTo>
                    <a:lnTo>
                      <a:pt x="2882" y="2819"/>
                    </a:lnTo>
                    <a:lnTo>
                      <a:pt x="2879" y="2811"/>
                    </a:lnTo>
                    <a:lnTo>
                      <a:pt x="2877" y="2795"/>
                    </a:lnTo>
                    <a:lnTo>
                      <a:pt x="2876" y="2777"/>
                    </a:lnTo>
                    <a:lnTo>
                      <a:pt x="2875" y="2769"/>
                    </a:lnTo>
                    <a:lnTo>
                      <a:pt x="2876" y="2763"/>
                    </a:lnTo>
                    <a:lnTo>
                      <a:pt x="2876" y="2756"/>
                    </a:lnTo>
                    <a:lnTo>
                      <a:pt x="2877" y="2751"/>
                    </a:lnTo>
                    <a:lnTo>
                      <a:pt x="2879" y="2746"/>
                    </a:lnTo>
                    <a:lnTo>
                      <a:pt x="2882" y="2743"/>
                    </a:lnTo>
                    <a:lnTo>
                      <a:pt x="2885" y="2739"/>
                    </a:lnTo>
                    <a:lnTo>
                      <a:pt x="2889" y="2737"/>
                    </a:lnTo>
                    <a:lnTo>
                      <a:pt x="2900" y="2721"/>
                    </a:lnTo>
                    <a:lnTo>
                      <a:pt x="2911" y="2702"/>
                    </a:lnTo>
                    <a:lnTo>
                      <a:pt x="2915" y="2699"/>
                    </a:lnTo>
                    <a:lnTo>
                      <a:pt x="2920" y="2696"/>
                    </a:lnTo>
                    <a:lnTo>
                      <a:pt x="2924" y="2696"/>
                    </a:lnTo>
                    <a:lnTo>
                      <a:pt x="2928" y="2696"/>
                    </a:lnTo>
                    <a:lnTo>
                      <a:pt x="2936" y="2700"/>
                    </a:lnTo>
                    <a:lnTo>
                      <a:pt x="2944" y="2704"/>
                    </a:lnTo>
                    <a:lnTo>
                      <a:pt x="2947" y="2706"/>
                    </a:lnTo>
                    <a:lnTo>
                      <a:pt x="2953" y="2707"/>
                    </a:lnTo>
                    <a:lnTo>
                      <a:pt x="2959" y="2708"/>
                    </a:lnTo>
                    <a:lnTo>
                      <a:pt x="2966" y="2708"/>
                    </a:lnTo>
                    <a:lnTo>
                      <a:pt x="2972" y="2706"/>
                    </a:lnTo>
                    <a:lnTo>
                      <a:pt x="2978" y="2702"/>
                    </a:lnTo>
                    <a:lnTo>
                      <a:pt x="2980" y="2700"/>
                    </a:lnTo>
                    <a:lnTo>
                      <a:pt x="2983" y="2697"/>
                    </a:lnTo>
                    <a:lnTo>
                      <a:pt x="2984" y="2694"/>
                    </a:lnTo>
                    <a:lnTo>
                      <a:pt x="2985" y="2690"/>
                    </a:lnTo>
                    <a:lnTo>
                      <a:pt x="2987" y="2682"/>
                    </a:lnTo>
                    <a:lnTo>
                      <a:pt x="2990" y="2674"/>
                    </a:lnTo>
                    <a:lnTo>
                      <a:pt x="2993" y="2666"/>
                    </a:lnTo>
                    <a:lnTo>
                      <a:pt x="2996" y="2659"/>
                    </a:lnTo>
                    <a:lnTo>
                      <a:pt x="3001" y="2653"/>
                    </a:lnTo>
                    <a:lnTo>
                      <a:pt x="3004" y="2647"/>
                    </a:lnTo>
                    <a:lnTo>
                      <a:pt x="3008" y="2643"/>
                    </a:lnTo>
                    <a:lnTo>
                      <a:pt x="3012" y="2640"/>
                    </a:lnTo>
                    <a:lnTo>
                      <a:pt x="3016" y="2638"/>
                    </a:lnTo>
                    <a:lnTo>
                      <a:pt x="3021" y="2638"/>
                    </a:lnTo>
                    <a:lnTo>
                      <a:pt x="3026" y="2638"/>
                    </a:lnTo>
                    <a:lnTo>
                      <a:pt x="3029" y="2640"/>
                    </a:lnTo>
                    <a:lnTo>
                      <a:pt x="3034" y="2644"/>
                    </a:lnTo>
                    <a:lnTo>
                      <a:pt x="3039" y="2647"/>
                    </a:lnTo>
                    <a:lnTo>
                      <a:pt x="3042" y="2652"/>
                    </a:lnTo>
                    <a:lnTo>
                      <a:pt x="3045" y="2658"/>
                    </a:lnTo>
                    <a:lnTo>
                      <a:pt x="3052" y="2670"/>
                    </a:lnTo>
                    <a:lnTo>
                      <a:pt x="3059" y="2681"/>
                    </a:lnTo>
                    <a:lnTo>
                      <a:pt x="3062" y="2685"/>
                    </a:lnTo>
                    <a:lnTo>
                      <a:pt x="3066" y="2689"/>
                    </a:lnTo>
                    <a:lnTo>
                      <a:pt x="3071" y="2693"/>
                    </a:lnTo>
                    <a:lnTo>
                      <a:pt x="3075" y="2695"/>
                    </a:lnTo>
                    <a:lnTo>
                      <a:pt x="3084" y="2700"/>
                    </a:lnTo>
                    <a:lnTo>
                      <a:pt x="3090" y="2706"/>
                    </a:lnTo>
                    <a:lnTo>
                      <a:pt x="3096" y="2713"/>
                    </a:lnTo>
                    <a:lnTo>
                      <a:pt x="3100" y="2720"/>
                    </a:lnTo>
                    <a:lnTo>
                      <a:pt x="3106" y="2727"/>
                    </a:lnTo>
                    <a:lnTo>
                      <a:pt x="3114" y="2732"/>
                    </a:lnTo>
                    <a:lnTo>
                      <a:pt x="3122" y="2738"/>
                    </a:lnTo>
                    <a:lnTo>
                      <a:pt x="3131" y="2743"/>
                    </a:lnTo>
                    <a:lnTo>
                      <a:pt x="3141" y="2748"/>
                    </a:lnTo>
                    <a:lnTo>
                      <a:pt x="3146" y="2754"/>
                    </a:lnTo>
                    <a:lnTo>
                      <a:pt x="3150" y="2762"/>
                    </a:lnTo>
                    <a:lnTo>
                      <a:pt x="3154" y="2767"/>
                    </a:lnTo>
                    <a:lnTo>
                      <a:pt x="3156" y="2770"/>
                    </a:lnTo>
                    <a:lnTo>
                      <a:pt x="3160" y="2772"/>
                    </a:lnTo>
                    <a:lnTo>
                      <a:pt x="3163" y="2772"/>
                    </a:lnTo>
                    <a:lnTo>
                      <a:pt x="3167" y="2772"/>
                    </a:lnTo>
                    <a:lnTo>
                      <a:pt x="3169" y="2771"/>
                    </a:lnTo>
                    <a:lnTo>
                      <a:pt x="3172" y="2769"/>
                    </a:lnTo>
                    <a:lnTo>
                      <a:pt x="3173" y="2765"/>
                    </a:lnTo>
                    <a:lnTo>
                      <a:pt x="3174" y="2760"/>
                    </a:lnTo>
                    <a:lnTo>
                      <a:pt x="3173" y="2750"/>
                    </a:lnTo>
                    <a:lnTo>
                      <a:pt x="3171" y="2739"/>
                    </a:lnTo>
                    <a:lnTo>
                      <a:pt x="3169" y="2732"/>
                    </a:lnTo>
                    <a:lnTo>
                      <a:pt x="3168" y="2725"/>
                    </a:lnTo>
                    <a:lnTo>
                      <a:pt x="3165" y="2719"/>
                    </a:lnTo>
                    <a:lnTo>
                      <a:pt x="3159" y="2710"/>
                    </a:lnTo>
                    <a:lnTo>
                      <a:pt x="3146" y="2696"/>
                    </a:lnTo>
                    <a:lnTo>
                      <a:pt x="3135" y="2682"/>
                    </a:lnTo>
                    <a:lnTo>
                      <a:pt x="3131" y="2677"/>
                    </a:lnTo>
                    <a:lnTo>
                      <a:pt x="3128" y="2674"/>
                    </a:lnTo>
                    <a:lnTo>
                      <a:pt x="3127" y="2669"/>
                    </a:lnTo>
                    <a:lnTo>
                      <a:pt x="3125" y="2665"/>
                    </a:lnTo>
                    <a:lnTo>
                      <a:pt x="3125" y="2658"/>
                    </a:lnTo>
                    <a:lnTo>
                      <a:pt x="3128" y="2650"/>
                    </a:lnTo>
                    <a:lnTo>
                      <a:pt x="3129" y="2645"/>
                    </a:lnTo>
                    <a:lnTo>
                      <a:pt x="3129" y="2639"/>
                    </a:lnTo>
                    <a:lnTo>
                      <a:pt x="3128" y="2634"/>
                    </a:lnTo>
                    <a:lnTo>
                      <a:pt x="3127" y="2628"/>
                    </a:lnTo>
                    <a:lnTo>
                      <a:pt x="3121" y="2617"/>
                    </a:lnTo>
                    <a:lnTo>
                      <a:pt x="3114" y="2606"/>
                    </a:lnTo>
                    <a:lnTo>
                      <a:pt x="3105" y="2594"/>
                    </a:lnTo>
                    <a:lnTo>
                      <a:pt x="3096" y="2584"/>
                    </a:lnTo>
                    <a:lnTo>
                      <a:pt x="3091" y="2580"/>
                    </a:lnTo>
                    <a:lnTo>
                      <a:pt x="3085" y="2577"/>
                    </a:lnTo>
                    <a:lnTo>
                      <a:pt x="3078" y="2575"/>
                    </a:lnTo>
                    <a:lnTo>
                      <a:pt x="3070" y="2574"/>
                    </a:lnTo>
                    <a:lnTo>
                      <a:pt x="3054" y="2574"/>
                    </a:lnTo>
                    <a:lnTo>
                      <a:pt x="3041" y="2574"/>
                    </a:lnTo>
                    <a:lnTo>
                      <a:pt x="3035" y="2573"/>
                    </a:lnTo>
                    <a:lnTo>
                      <a:pt x="3030" y="2571"/>
                    </a:lnTo>
                    <a:lnTo>
                      <a:pt x="3027" y="2569"/>
                    </a:lnTo>
                    <a:lnTo>
                      <a:pt x="3024" y="2565"/>
                    </a:lnTo>
                    <a:lnTo>
                      <a:pt x="3021" y="2556"/>
                    </a:lnTo>
                    <a:lnTo>
                      <a:pt x="3016" y="2549"/>
                    </a:lnTo>
                    <a:lnTo>
                      <a:pt x="3014" y="2546"/>
                    </a:lnTo>
                    <a:lnTo>
                      <a:pt x="3010" y="2544"/>
                    </a:lnTo>
                    <a:lnTo>
                      <a:pt x="3007" y="2543"/>
                    </a:lnTo>
                    <a:lnTo>
                      <a:pt x="3001" y="2543"/>
                    </a:lnTo>
                    <a:lnTo>
                      <a:pt x="2996" y="2542"/>
                    </a:lnTo>
                    <a:lnTo>
                      <a:pt x="2991" y="2539"/>
                    </a:lnTo>
                    <a:lnTo>
                      <a:pt x="2987" y="2536"/>
                    </a:lnTo>
                    <a:lnTo>
                      <a:pt x="2983" y="2532"/>
                    </a:lnTo>
                    <a:lnTo>
                      <a:pt x="2979" y="2527"/>
                    </a:lnTo>
                    <a:lnTo>
                      <a:pt x="2974" y="2523"/>
                    </a:lnTo>
                    <a:lnTo>
                      <a:pt x="2970" y="2519"/>
                    </a:lnTo>
                    <a:lnTo>
                      <a:pt x="2964" y="2515"/>
                    </a:lnTo>
                    <a:lnTo>
                      <a:pt x="2952" y="2512"/>
                    </a:lnTo>
                    <a:lnTo>
                      <a:pt x="2941" y="2511"/>
                    </a:lnTo>
                    <a:lnTo>
                      <a:pt x="2936" y="2510"/>
                    </a:lnTo>
                    <a:lnTo>
                      <a:pt x="2933" y="2506"/>
                    </a:lnTo>
                    <a:lnTo>
                      <a:pt x="2930" y="2501"/>
                    </a:lnTo>
                    <a:lnTo>
                      <a:pt x="2929" y="2494"/>
                    </a:lnTo>
                    <a:lnTo>
                      <a:pt x="2929" y="2477"/>
                    </a:lnTo>
                    <a:lnTo>
                      <a:pt x="2930" y="2464"/>
                    </a:lnTo>
                    <a:lnTo>
                      <a:pt x="2932" y="2451"/>
                    </a:lnTo>
                    <a:lnTo>
                      <a:pt x="2933" y="2437"/>
                    </a:lnTo>
                    <a:lnTo>
                      <a:pt x="2932" y="2428"/>
                    </a:lnTo>
                    <a:lnTo>
                      <a:pt x="2930" y="2420"/>
                    </a:lnTo>
                    <a:lnTo>
                      <a:pt x="2929" y="2416"/>
                    </a:lnTo>
                    <a:lnTo>
                      <a:pt x="2929" y="2411"/>
                    </a:lnTo>
                    <a:lnTo>
                      <a:pt x="2930" y="2405"/>
                    </a:lnTo>
                    <a:lnTo>
                      <a:pt x="2933" y="2397"/>
                    </a:lnTo>
                    <a:lnTo>
                      <a:pt x="2933" y="2393"/>
                    </a:lnTo>
                    <a:lnTo>
                      <a:pt x="2933" y="2391"/>
                    </a:lnTo>
                    <a:lnTo>
                      <a:pt x="2933" y="2387"/>
                    </a:lnTo>
                    <a:lnTo>
                      <a:pt x="2932" y="2386"/>
                    </a:lnTo>
                    <a:lnTo>
                      <a:pt x="2928" y="2384"/>
                    </a:lnTo>
                    <a:lnTo>
                      <a:pt x="2923" y="2384"/>
                    </a:lnTo>
                    <a:lnTo>
                      <a:pt x="2909" y="2387"/>
                    </a:lnTo>
                    <a:lnTo>
                      <a:pt x="2892" y="2391"/>
                    </a:lnTo>
                    <a:lnTo>
                      <a:pt x="2878" y="2394"/>
                    </a:lnTo>
                    <a:lnTo>
                      <a:pt x="2866" y="2397"/>
                    </a:lnTo>
                    <a:lnTo>
                      <a:pt x="2861" y="2399"/>
                    </a:lnTo>
                    <a:lnTo>
                      <a:pt x="2857" y="2399"/>
                    </a:lnTo>
                    <a:lnTo>
                      <a:pt x="2852" y="2399"/>
                    </a:lnTo>
                    <a:lnTo>
                      <a:pt x="2848" y="2398"/>
                    </a:lnTo>
                    <a:lnTo>
                      <a:pt x="2847" y="2395"/>
                    </a:lnTo>
                    <a:lnTo>
                      <a:pt x="2847" y="2392"/>
                    </a:lnTo>
                    <a:lnTo>
                      <a:pt x="2847" y="2387"/>
                    </a:lnTo>
                    <a:lnTo>
                      <a:pt x="2848" y="2380"/>
                    </a:lnTo>
                    <a:lnTo>
                      <a:pt x="2851" y="2366"/>
                    </a:lnTo>
                    <a:lnTo>
                      <a:pt x="2851" y="2350"/>
                    </a:lnTo>
                    <a:lnTo>
                      <a:pt x="2851" y="2341"/>
                    </a:lnTo>
                    <a:lnTo>
                      <a:pt x="2851" y="2331"/>
                    </a:lnTo>
                    <a:lnTo>
                      <a:pt x="2850" y="2321"/>
                    </a:lnTo>
                    <a:lnTo>
                      <a:pt x="2848" y="2315"/>
                    </a:lnTo>
                    <a:lnTo>
                      <a:pt x="2847" y="2310"/>
                    </a:lnTo>
                    <a:lnTo>
                      <a:pt x="2845" y="2306"/>
                    </a:lnTo>
                    <a:lnTo>
                      <a:pt x="2841" y="2302"/>
                    </a:lnTo>
                    <a:lnTo>
                      <a:pt x="2837" y="2298"/>
                    </a:lnTo>
                    <a:lnTo>
                      <a:pt x="2829" y="2294"/>
                    </a:lnTo>
                    <a:lnTo>
                      <a:pt x="2825" y="2290"/>
                    </a:lnTo>
                    <a:lnTo>
                      <a:pt x="2821" y="2284"/>
                    </a:lnTo>
                    <a:lnTo>
                      <a:pt x="2819" y="2279"/>
                    </a:lnTo>
                    <a:lnTo>
                      <a:pt x="2816" y="2273"/>
                    </a:lnTo>
                    <a:lnTo>
                      <a:pt x="2816" y="2267"/>
                    </a:lnTo>
                    <a:lnTo>
                      <a:pt x="2816" y="2261"/>
                    </a:lnTo>
                    <a:lnTo>
                      <a:pt x="2819" y="2255"/>
                    </a:lnTo>
                    <a:lnTo>
                      <a:pt x="2821" y="2249"/>
                    </a:lnTo>
                    <a:lnTo>
                      <a:pt x="2823" y="2244"/>
                    </a:lnTo>
                    <a:lnTo>
                      <a:pt x="2827" y="2240"/>
                    </a:lnTo>
                    <a:lnTo>
                      <a:pt x="2832" y="2235"/>
                    </a:lnTo>
                    <a:lnTo>
                      <a:pt x="2841" y="2227"/>
                    </a:lnTo>
                    <a:lnTo>
                      <a:pt x="2851" y="2218"/>
                    </a:lnTo>
                    <a:lnTo>
                      <a:pt x="2858" y="2214"/>
                    </a:lnTo>
                    <a:lnTo>
                      <a:pt x="2864" y="2209"/>
                    </a:lnTo>
                    <a:lnTo>
                      <a:pt x="2872" y="2198"/>
                    </a:lnTo>
                    <a:lnTo>
                      <a:pt x="2882" y="2183"/>
                    </a:lnTo>
                    <a:lnTo>
                      <a:pt x="2888" y="2176"/>
                    </a:lnTo>
                    <a:lnTo>
                      <a:pt x="2894" y="2168"/>
                    </a:lnTo>
                    <a:lnTo>
                      <a:pt x="2900" y="2162"/>
                    </a:lnTo>
                    <a:lnTo>
                      <a:pt x="2907" y="2158"/>
                    </a:lnTo>
                    <a:lnTo>
                      <a:pt x="2921" y="2154"/>
                    </a:lnTo>
                    <a:lnTo>
                      <a:pt x="2933" y="2152"/>
                    </a:lnTo>
                    <a:lnTo>
                      <a:pt x="2939" y="2151"/>
                    </a:lnTo>
                    <a:lnTo>
                      <a:pt x="2944" y="2148"/>
                    </a:lnTo>
                    <a:lnTo>
                      <a:pt x="2948" y="2145"/>
                    </a:lnTo>
                    <a:lnTo>
                      <a:pt x="2952" y="2140"/>
                    </a:lnTo>
                    <a:lnTo>
                      <a:pt x="2964" y="2124"/>
                    </a:lnTo>
                    <a:lnTo>
                      <a:pt x="2976" y="2110"/>
                    </a:lnTo>
                    <a:lnTo>
                      <a:pt x="2979" y="2105"/>
                    </a:lnTo>
                    <a:lnTo>
                      <a:pt x="2980" y="2099"/>
                    </a:lnTo>
                    <a:lnTo>
                      <a:pt x="2979" y="2096"/>
                    </a:lnTo>
                    <a:lnTo>
                      <a:pt x="2978" y="2091"/>
                    </a:lnTo>
                    <a:lnTo>
                      <a:pt x="2976" y="2088"/>
                    </a:lnTo>
                    <a:lnTo>
                      <a:pt x="2972" y="2085"/>
                    </a:lnTo>
                    <a:lnTo>
                      <a:pt x="2967" y="2083"/>
                    </a:lnTo>
                    <a:lnTo>
                      <a:pt x="2963" y="2080"/>
                    </a:lnTo>
                    <a:lnTo>
                      <a:pt x="2952" y="2077"/>
                    </a:lnTo>
                    <a:lnTo>
                      <a:pt x="2938" y="2070"/>
                    </a:lnTo>
                    <a:lnTo>
                      <a:pt x="2924" y="2061"/>
                    </a:lnTo>
                    <a:lnTo>
                      <a:pt x="2915" y="2054"/>
                    </a:lnTo>
                    <a:lnTo>
                      <a:pt x="2908" y="2048"/>
                    </a:lnTo>
                    <a:lnTo>
                      <a:pt x="2901" y="2042"/>
                    </a:lnTo>
                    <a:lnTo>
                      <a:pt x="2898" y="2039"/>
                    </a:lnTo>
                    <a:lnTo>
                      <a:pt x="2898" y="2034"/>
                    </a:lnTo>
                    <a:lnTo>
                      <a:pt x="2900" y="2031"/>
                    </a:lnTo>
                    <a:lnTo>
                      <a:pt x="2902" y="2027"/>
                    </a:lnTo>
                    <a:lnTo>
                      <a:pt x="2907" y="2023"/>
                    </a:lnTo>
                    <a:lnTo>
                      <a:pt x="2910" y="2021"/>
                    </a:lnTo>
                    <a:lnTo>
                      <a:pt x="2914" y="2020"/>
                    </a:lnTo>
                    <a:lnTo>
                      <a:pt x="2917" y="2019"/>
                    </a:lnTo>
                    <a:lnTo>
                      <a:pt x="2920" y="2019"/>
                    </a:lnTo>
                    <a:lnTo>
                      <a:pt x="2922" y="2017"/>
                    </a:lnTo>
                    <a:lnTo>
                      <a:pt x="2923" y="2015"/>
                    </a:lnTo>
                    <a:lnTo>
                      <a:pt x="2926" y="2012"/>
                    </a:lnTo>
                    <a:lnTo>
                      <a:pt x="2927" y="2004"/>
                    </a:lnTo>
                    <a:lnTo>
                      <a:pt x="2928" y="1996"/>
                    </a:lnTo>
                    <a:lnTo>
                      <a:pt x="2929" y="1993"/>
                    </a:lnTo>
                    <a:lnTo>
                      <a:pt x="2932" y="1988"/>
                    </a:lnTo>
                    <a:lnTo>
                      <a:pt x="2935" y="1984"/>
                    </a:lnTo>
                    <a:lnTo>
                      <a:pt x="2941" y="1981"/>
                    </a:lnTo>
                    <a:lnTo>
                      <a:pt x="2952" y="1973"/>
                    </a:lnTo>
                    <a:lnTo>
                      <a:pt x="2963" y="1964"/>
                    </a:lnTo>
                    <a:lnTo>
                      <a:pt x="2966" y="1959"/>
                    </a:lnTo>
                    <a:lnTo>
                      <a:pt x="2968" y="1954"/>
                    </a:lnTo>
                    <a:lnTo>
                      <a:pt x="2971" y="1950"/>
                    </a:lnTo>
                    <a:lnTo>
                      <a:pt x="2971" y="1946"/>
                    </a:lnTo>
                    <a:lnTo>
                      <a:pt x="2968" y="1937"/>
                    </a:lnTo>
                    <a:lnTo>
                      <a:pt x="2968" y="1927"/>
                    </a:lnTo>
                    <a:lnTo>
                      <a:pt x="2968" y="1924"/>
                    </a:lnTo>
                    <a:lnTo>
                      <a:pt x="2971" y="1919"/>
                    </a:lnTo>
                    <a:lnTo>
                      <a:pt x="2973" y="1916"/>
                    </a:lnTo>
                    <a:lnTo>
                      <a:pt x="2977" y="1914"/>
                    </a:lnTo>
                    <a:lnTo>
                      <a:pt x="2982" y="1912"/>
                    </a:lnTo>
                    <a:lnTo>
                      <a:pt x="2986" y="1910"/>
                    </a:lnTo>
                    <a:lnTo>
                      <a:pt x="2990" y="1910"/>
                    </a:lnTo>
                    <a:lnTo>
                      <a:pt x="2995" y="1910"/>
                    </a:lnTo>
                    <a:lnTo>
                      <a:pt x="2998" y="1913"/>
                    </a:lnTo>
                    <a:lnTo>
                      <a:pt x="3002" y="1914"/>
                    </a:lnTo>
                    <a:lnTo>
                      <a:pt x="3005" y="1918"/>
                    </a:lnTo>
                    <a:lnTo>
                      <a:pt x="3009" y="1921"/>
                    </a:lnTo>
                    <a:lnTo>
                      <a:pt x="3012" y="1925"/>
                    </a:lnTo>
                    <a:lnTo>
                      <a:pt x="3018" y="1927"/>
                    </a:lnTo>
                    <a:lnTo>
                      <a:pt x="3026" y="1930"/>
                    </a:lnTo>
                    <a:lnTo>
                      <a:pt x="3033" y="1931"/>
                    </a:lnTo>
                    <a:lnTo>
                      <a:pt x="3048" y="1932"/>
                    </a:lnTo>
                    <a:lnTo>
                      <a:pt x="3062" y="1932"/>
                    </a:lnTo>
                    <a:lnTo>
                      <a:pt x="3068" y="1932"/>
                    </a:lnTo>
                    <a:lnTo>
                      <a:pt x="3074" y="1933"/>
                    </a:lnTo>
                    <a:lnTo>
                      <a:pt x="3080" y="1935"/>
                    </a:lnTo>
                    <a:lnTo>
                      <a:pt x="3086" y="1938"/>
                    </a:lnTo>
                    <a:lnTo>
                      <a:pt x="3104" y="1951"/>
                    </a:lnTo>
                    <a:lnTo>
                      <a:pt x="3121" y="1964"/>
                    </a:lnTo>
                    <a:lnTo>
                      <a:pt x="3123" y="1969"/>
                    </a:lnTo>
                    <a:lnTo>
                      <a:pt x="3125" y="1976"/>
                    </a:lnTo>
                    <a:lnTo>
                      <a:pt x="3127" y="1984"/>
                    </a:lnTo>
                    <a:lnTo>
                      <a:pt x="3127" y="1991"/>
                    </a:lnTo>
                    <a:lnTo>
                      <a:pt x="3128" y="2001"/>
                    </a:lnTo>
                    <a:lnTo>
                      <a:pt x="3130" y="2007"/>
                    </a:lnTo>
                    <a:lnTo>
                      <a:pt x="3131" y="2009"/>
                    </a:lnTo>
                    <a:lnTo>
                      <a:pt x="3134" y="2012"/>
                    </a:lnTo>
                    <a:lnTo>
                      <a:pt x="3136" y="2012"/>
                    </a:lnTo>
                    <a:lnTo>
                      <a:pt x="3138" y="2012"/>
                    </a:lnTo>
                    <a:lnTo>
                      <a:pt x="3144" y="2009"/>
                    </a:lnTo>
                    <a:lnTo>
                      <a:pt x="3149" y="2008"/>
                    </a:lnTo>
                    <a:lnTo>
                      <a:pt x="3161" y="2004"/>
                    </a:lnTo>
                    <a:lnTo>
                      <a:pt x="3174" y="2001"/>
                    </a:lnTo>
                    <a:lnTo>
                      <a:pt x="3188" y="1997"/>
                    </a:lnTo>
                    <a:lnTo>
                      <a:pt x="3201" y="1994"/>
                    </a:lnTo>
                    <a:lnTo>
                      <a:pt x="3219" y="1991"/>
                    </a:lnTo>
                    <a:lnTo>
                      <a:pt x="3231" y="1990"/>
                    </a:lnTo>
                    <a:lnTo>
                      <a:pt x="3236" y="1990"/>
                    </a:lnTo>
                    <a:lnTo>
                      <a:pt x="3241" y="1989"/>
                    </a:lnTo>
                    <a:lnTo>
                      <a:pt x="3243" y="1988"/>
                    </a:lnTo>
                    <a:lnTo>
                      <a:pt x="3245" y="1987"/>
                    </a:lnTo>
                    <a:lnTo>
                      <a:pt x="3251" y="1981"/>
                    </a:lnTo>
                    <a:lnTo>
                      <a:pt x="3260" y="1976"/>
                    </a:lnTo>
                    <a:lnTo>
                      <a:pt x="3264" y="1975"/>
                    </a:lnTo>
                    <a:lnTo>
                      <a:pt x="3268" y="1975"/>
                    </a:lnTo>
                    <a:lnTo>
                      <a:pt x="3273" y="1976"/>
                    </a:lnTo>
                    <a:lnTo>
                      <a:pt x="3278" y="1979"/>
                    </a:lnTo>
                    <a:lnTo>
                      <a:pt x="3282" y="1984"/>
                    </a:lnTo>
                    <a:lnTo>
                      <a:pt x="3287" y="1991"/>
                    </a:lnTo>
                    <a:lnTo>
                      <a:pt x="3291" y="2000"/>
                    </a:lnTo>
                    <a:lnTo>
                      <a:pt x="3294" y="2008"/>
                    </a:lnTo>
                    <a:lnTo>
                      <a:pt x="3301" y="2027"/>
                    </a:lnTo>
                    <a:lnTo>
                      <a:pt x="3306" y="2044"/>
                    </a:lnTo>
                    <a:lnTo>
                      <a:pt x="3310" y="2057"/>
                    </a:lnTo>
                    <a:lnTo>
                      <a:pt x="3312" y="2064"/>
                    </a:lnTo>
                    <a:lnTo>
                      <a:pt x="3314" y="2067"/>
                    </a:lnTo>
                    <a:lnTo>
                      <a:pt x="3317" y="2070"/>
                    </a:lnTo>
                    <a:lnTo>
                      <a:pt x="3322" y="2072"/>
                    </a:lnTo>
                    <a:lnTo>
                      <a:pt x="3326" y="2075"/>
                    </a:lnTo>
                    <a:lnTo>
                      <a:pt x="3343" y="2079"/>
                    </a:lnTo>
                    <a:lnTo>
                      <a:pt x="3362" y="2083"/>
                    </a:lnTo>
                    <a:lnTo>
                      <a:pt x="3371" y="2085"/>
                    </a:lnTo>
                    <a:lnTo>
                      <a:pt x="3381" y="2085"/>
                    </a:lnTo>
                    <a:lnTo>
                      <a:pt x="3389" y="2085"/>
                    </a:lnTo>
                    <a:lnTo>
                      <a:pt x="3396" y="2084"/>
                    </a:lnTo>
                    <a:lnTo>
                      <a:pt x="3400" y="2083"/>
                    </a:lnTo>
                    <a:lnTo>
                      <a:pt x="3405" y="2083"/>
                    </a:lnTo>
                    <a:lnTo>
                      <a:pt x="3411" y="2082"/>
                    </a:lnTo>
                    <a:lnTo>
                      <a:pt x="3417" y="2078"/>
                    </a:lnTo>
                    <a:lnTo>
                      <a:pt x="3423" y="2072"/>
                    </a:lnTo>
                    <a:lnTo>
                      <a:pt x="3429" y="2067"/>
                    </a:lnTo>
                    <a:lnTo>
                      <a:pt x="3438" y="2066"/>
                    </a:lnTo>
                    <a:lnTo>
                      <a:pt x="3446" y="2065"/>
                    </a:lnTo>
                    <a:lnTo>
                      <a:pt x="3449" y="2064"/>
                    </a:lnTo>
                    <a:lnTo>
                      <a:pt x="3451" y="2061"/>
                    </a:lnTo>
                    <a:lnTo>
                      <a:pt x="3453" y="2059"/>
                    </a:lnTo>
                    <a:lnTo>
                      <a:pt x="3456" y="2056"/>
                    </a:lnTo>
                    <a:lnTo>
                      <a:pt x="3457" y="2047"/>
                    </a:lnTo>
                    <a:lnTo>
                      <a:pt x="3462" y="2040"/>
                    </a:lnTo>
                    <a:lnTo>
                      <a:pt x="3469" y="2038"/>
                    </a:lnTo>
                    <a:lnTo>
                      <a:pt x="3478" y="2036"/>
                    </a:lnTo>
                    <a:lnTo>
                      <a:pt x="3488" y="2032"/>
                    </a:lnTo>
                    <a:lnTo>
                      <a:pt x="3496" y="2027"/>
                    </a:lnTo>
                    <a:lnTo>
                      <a:pt x="3500" y="2022"/>
                    </a:lnTo>
                    <a:lnTo>
                      <a:pt x="3502" y="2016"/>
                    </a:lnTo>
                    <a:lnTo>
                      <a:pt x="3505" y="2009"/>
                    </a:lnTo>
                    <a:lnTo>
                      <a:pt x="3505" y="2002"/>
                    </a:lnTo>
                    <a:lnTo>
                      <a:pt x="3507" y="1994"/>
                    </a:lnTo>
                    <a:lnTo>
                      <a:pt x="3509" y="1987"/>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7" name="贵州">
                <a:extLst>
                  <a:ext uri="{FF2B5EF4-FFF2-40B4-BE49-F238E27FC236}">
                    <a16:creationId xmlns="" xmlns:a16="http://schemas.microsoft.com/office/drawing/2014/main" id="{004B8B14-95F5-4FB7-BD49-B8F9A7E6D29F}"/>
                  </a:ext>
                </a:extLst>
              </p:cNvPr>
              <p:cNvSpPr>
                <a:spLocks/>
              </p:cNvSpPr>
              <p:nvPr/>
            </p:nvSpPr>
            <p:spPr bwMode="auto">
              <a:xfrm>
                <a:off x="5092764" y="4867529"/>
                <a:ext cx="600083" cy="514377"/>
              </a:xfrm>
              <a:custGeom>
                <a:avLst/>
                <a:gdLst>
                  <a:gd name="T0" fmla="*/ 1464 w 2274"/>
                  <a:gd name="T1" fmla="*/ 41 h 1956"/>
                  <a:gd name="T2" fmla="*/ 1595 w 2274"/>
                  <a:gd name="T3" fmla="*/ 13 h 1956"/>
                  <a:gd name="T4" fmla="*/ 1725 w 2274"/>
                  <a:gd name="T5" fmla="*/ 60 h 1956"/>
                  <a:gd name="T6" fmla="*/ 1814 w 2274"/>
                  <a:gd name="T7" fmla="*/ 79 h 1956"/>
                  <a:gd name="T8" fmla="*/ 1920 w 2274"/>
                  <a:gd name="T9" fmla="*/ 245 h 1956"/>
                  <a:gd name="T10" fmla="*/ 1946 w 2274"/>
                  <a:gd name="T11" fmla="*/ 383 h 1956"/>
                  <a:gd name="T12" fmla="*/ 1974 w 2274"/>
                  <a:gd name="T13" fmla="*/ 412 h 1956"/>
                  <a:gd name="T14" fmla="*/ 2045 w 2274"/>
                  <a:gd name="T15" fmla="*/ 445 h 1956"/>
                  <a:gd name="T16" fmla="*/ 2142 w 2274"/>
                  <a:gd name="T17" fmla="*/ 330 h 1956"/>
                  <a:gd name="T18" fmla="*/ 2205 w 2274"/>
                  <a:gd name="T19" fmla="*/ 453 h 1956"/>
                  <a:gd name="T20" fmla="*/ 2182 w 2274"/>
                  <a:gd name="T21" fmla="*/ 611 h 1956"/>
                  <a:gd name="T22" fmla="*/ 2187 w 2274"/>
                  <a:gd name="T23" fmla="*/ 763 h 1956"/>
                  <a:gd name="T24" fmla="*/ 2072 w 2274"/>
                  <a:gd name="T25" fmla="*/ 868 h 1956"/>
                  <a:gd name="T26" fmla="*/ 2031 w 2274"/>
                  <a:gd name="T27" fmla="*/ 964 h 1956"/>
                  <a:gd name="T28" fmla="*/ 2187 w 2274"/>
                  <a:gd name="T29" fmla="*/ 899 h 1956"/>
                  <a:gd name="T30" fmla="*/ 2274 w 2274"/>
                  <a:gd name="T31" fmla="*/ 980 h 1956"/>
                  <a:gd name="T32" fmla="*/ 2269 w 2274"/>
                  <a:gd name="T33" fmla="*/ 1028 h 1956"/>
                  <a:gd name="T34" fmla="*/ 2219 w 2274"/>
                  <a:gd name="T35" fmla="*/ 1157 h 1956"/>
                  <a:gd name="T36" fmla="*/ 2215 w 2274"/>
                  <a:gd name="T37" fmla="*/ 1283 h 1956"/>
                  <a:gd name="T38" fmla="*/ 2234 w 2274"/>
                  <a:gd name="T39" fmla="*/ 1310 h 1956"/>
                  <a:gd name="T40" fmla="*/ 2217 w 2274"/>
                  <a:gd name="T41" fmla="*/ 1453 h 1956"/>
                  <a:gd name="T42" fmla="*/ 2078 w 2274"/>
                  <a:gd name="T43" fmla="*/ 1485 h 1956"/>
                  <a:gd name="T44" fmla="*/ 2081 w 2274"/>
                  <a:gd name="T45" fmla="*/ 1554 h 1956"/>
                  <a:gd name="T46" fmla="*/ 1977 w 2274"/>
                  <a:gd name="T47" fmla="*/ 1585 h 1956"/>
                  <a:gd name="T48" fmla="*/ 1917 w 2274"/>
                  <a:gd name="T49" fmla="*/ 1623 h 1956"/>
                  <a:gd name="T50" fmla="*/ 1831 w 2274"/>
                  <a:gd name="T51" fmla="*/ 1636 h 1956"/>
                  <a:gd name="T52" fmla="*/ 1735 w 2274"/>
                  <a:gd name="T53" fmla="*/ 1647 h 1956"/>
                  <a:gd name="T54" fmla="*/ 1580 w 2274"/>
                  <a:gd name="T55" fmla="*/ 1770 h 1956"/>
                  <a:gd name="T56" fmla="*/ 1535 w 2274"/>
                  <a:gd name="T57" fmla="*/ 1690 h 1956"/>
                  <a:gd name="T58" fmla="*/ 1430 w 2274"/>
                  <a:gd name="T59" fmla="*/ 1656 h 1956"/>
                  <a:gd name="T60" fmla="*/ 1334 w 2274"/>
                  <a:gd name="T61" fmla="*/ 1576 h 1956"/>
                  <a:gd name="T62" fmla="*/ 1266 w 2274"/>
                  <a:gd name="T63" fmla="*/ 1733 h 1956"/>
                  <a:gd name="T64" fmla="*/ 1134 w 2274"/>
                  <a:gd name="T65" fmla="*/ 1745 h 1956"/>
                  <a:gd name="T66" fmla="*/ 960 w 2274"/>
                  <a:gd name="T67" fmla="*/ 1870 h 1956"/>
                  <a:gd name="T68" fmla="*/ 814 w 2274"/>
                  <a:gd name="T69" fmla="*/ 1931 h 1956"/>
                  <a:gd name="T70" fmla="*/ 664 w 2274"/>
                  <a:gd name="T71" fmla="*/ 1847 h 1956"/>
                  <a:gd name="T72" fmla="*/ 510 w 2274"/>
                  <a:gd name="T73" fmla="*/ 1828 h 1956"/>
                  <a:gd name="T74" fmla="*/ 368 w 2274"/>
                  <a:gd name="T75" fmla="*/ 1946 h 1956"/>
                  <a:gd name="T76" fmla="*/ 359 w 2274"/>
                  <a:gd name="T77" fmla="*/ 1776 h 1956"/>
                  <a:gd name="T78" fmla="*/ 403 w 2274"/>
                  <a:gd name="T79" fmla="*/ 1700 h 1956"/>
                  <a:gd name="T80" fmla="*/ 334 w 2274"/>
                  <a:gd name="T81" fmla="*/ 1616 h 1956"/>
                  <a:gd name="T82" fmla="*/ 270 w 2274"/>
                  <a:gd name="T83" fmla="*/ 1530 h 1956"/>
                  <a:gd name="T84" fmla="*/ 301 w 2274"/>
                  <a:gd name="T85" fmla="*/ 1320 h 1956"/>
                  <a:gd name="T86" fmla="*/ 376 w 2274"/>
                  <a:gd name="T87" fmla="*/ 1121 h 1956"/>
                  <a:gd name="T88" fmla="*/ 185 w 2274"/>
                  <a:gd name="T89" fmla="*/ 1063 h 1956"/>
                  <a:gd name="T90" fmla="*/ 38 w 2274"/>
                  <a:gd name="T91" fmla="*/ 990 h 1956"/>
                  <a:gd name="T92" fmla="*/ 0 w 2274"/>
                  <a:gd name="T93" fmla="*/ 867 h 1956"/>
                  <a:gd name="T94" fmla="*/ 132 w 2274"/>
                  <a:gd name="T95" fmla="*/ 699 h 1956"/>
                  <a:gd name="T96" fmla="*/ 296 w 2274"/>
                  <a:gd name="T97" fmla="*/ 713 h 1956"/>
                  <a:gd name="T98" fmla="*/ 474 w 2274"/>
                  <a:gd name="T99" fmla="*/ 775 h 1956"/>
                  <a:gd name="T100" fmla="*/ 625 w 2274"/>
                  <a:gd name="T101" fmla="*/ 747 h 1956"/>
                  <a:gd name="T102" fmla="*/ 729 w 2274"/>
                  <a:gd name="T103" fmla="*/ 592 h 1956"/>
                  <a:gd name="T104" fmla="*/ 941 w 2274"/>
                  <a:gd name="T105" fmla="*/ 612 h 1956"/>
                  <a:gd name="T106" fmla="*/ 1048 w 2274"/>
                  <a:gd name="T107" fmla="*/ 511 h 1956"/>
                  <a:gd name="T108" fmla="*/ 904 w 2274"/>
                  <a:gd name="T109" fmla="*/ 450 h 1956"/>
                  <a:gd name="T110" fmla="*/ 803 w 2274"/>
                  <a:gd name="T111" fmla="*/ 362 h 1956"/>
                  <a:gd name="T112" fmla="*/ 900 w 2274"/>
                  <a:gd name="T113" fmla="*/ 227 h 1956"/>
                  <a:gd name="T114" fmla="*/ 1023 w 2274"/>
                  <a:gd name="T115" fmla="*/ 257 h 1956"/>
                  <a:gd name="T116" fmla="*/ 1128 w 2274"/>
                  <a:gd name="T117" fmla="*/ 274 h 1956"/>
                  <a:gd name="T118" fmla="*/ 1141 w 2274"/>
                  <a:gd name="T119" fmla="*/ 149 h 1956"/>
                  <a:gd name="T120" fmla="*/ 1196 w 2274"/>
                  <a:gd name="T121" fmla="*/ 294 h 1956"/>
                  <a:gd name="T122" fmla="*/ 1290 w 2274"/>
                  <a:gd name="T123" fmla="*/ 163 h 1956"/>
                  <a:gd name="T124" fmla="*/ 1411 w 2274"/>
                  <a:gd name="T125" fmla="*/ 176 h 1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956">
                    <a:moveTo>
                      <a:pt x="1428" y="176"/>
                    </a:moveTo>
                    <a:lnTo>
                      <a:pt x="1429" y="176"/>
                    </a:lnTo>
                    <a:lnTo>
                      <a:pt x="1430" y="175"/>
                    </a:lnTo>
                    <a:lnTo>
                      <a:pt x="1435" y="171"/>
                    </a:lnTo>
                    <a:lnTo>
                      <a:pt x="1438" y="169"/>
                    </a:lnTo>
                    <a:lnTo>
                      <a:pt x="1441" y="167"/>
                    </a:lnTo>
                    <a:lnTo>
                      <a:pt x="1443" y="164"/>
                    </a:lnTo>
                    <a:lnTo>
                      <a:pt x="1454" y="157"/>
                    </a:lnTo>
                    <a:lnTo>
                      <a:pt x="1467" y="149"/>
                    </a:lnTo>
                    <a:lnTo>
                      <a:pt x="1477" y="143"/>
                    </a:lnTo>
                    <a:lnTo>
                      <a:pt x="1489" y="137"/>
                    </a:lnTo>
                    <a:lnTo>
                      <a:pt x="1493" y="133"/>
                    </a:lnTo>
                    <a:lnTo>
                      <a:pt x="1496" y="130"/>
                    </a:lnTo>
                    <a:lnTo>
                      <a:pt x="1498" y="126"/>
                    </a:lnTo>
                    <a:lnTo>
                      <a:pt x="1499" y="122"/>
                    </a:lnTo>
                    <a:lnTo>
                      <a:pt x="1496" y="117"/>
                    </a:lnTo>
                    <a:lnTo>
                      <a:pt x="1491" y="111"/>
                    </a:lnTo>
                    <a:lnTo>
                      <a:pt x="1483" y="104"/>
                    </a:lnTo>
                    <a:lnTo>
                      <a:pt x="1475" y="95"/>
                    </a:lnTo>
                    <a:lnTo>
                      <a:pt x="1474" y="93"/>
                    </a:lnTo>
                    <a:lnTo>
                      <a:pt x="1472" y="89"/>
                    </a:lnTo>
                    <a:lnTo>
                      <a:pt x="1469" y="79"/>
                    </a:lnTo>
                    <a:lnTo>
                      <a:pt x="1468" y="68"/>
                    </a:lnTo>
                    <a:lnTo>
                      <a:pt x="1468" y="61"/>
                    </a:lnTo>
                    <a:lnTo>
                      <a:pt x="1466" y="53"/>
                    </a:lnTo>
                    <a:lnTo>
                      <a:pt x="1464" y="50"/>
                    </a:lnTo>
                    <a:lnTo>
                      <a:pt x="1463" y="47"/>
                    </a:lnTo>
                    <a:lnTo>
                      <a:pt x="1463" y="43"/>
                    </a:lnTo>
                    <a:lnTo>
                      <a:pt x="1464" y="41"/>
                    </a:lnTo>
                    <a:lnTo>
                      <a:pt x="1468" y="37"/>
                    </a:lnTo>
                    <a:lnTo>
                      <a:pt x="1472" y="32"/>
                    </a:lnTo>
                    <a:lnTo>
                      <a:pt x="1476" y="30"/>
                    </a:lnTo>
                    <a:lnTo>
                      <a:pt x="1482" y="26"/>
                    </a:lnTo>
                    <a:lnTo>
                      <a:pt x="1491" y="21"/>
                    </a:lnTo>
                    <a:lnTo>
                      <a:pt x="1498" y="16"/>
                    </a:lnTo>
                    <a:lnTo>
                      <a:pt x="1501" y="15"/>
                    </a:lnTo>
                    <a:lnTo>
                      <a:pt x="1505" y="12"/>
                    </a:lnTo>
                    <a:lnTo>
                      <a:pt x="1507" y="11"/>
                    </a:lnTo>
                    <a:lnTo>
                      <a:pt x="1508" y="10"/>
                    </a:lnTo>
                    <a:lnTo>
                      <a:pt x="1513" y="7"/>
                    </a:lnTo>
                    <a:lnTo>
                      <a:pt x="1519" y="4"/>
                    </a:lnTo>
                    <a:lnTo>
                      <a:pt x="1523" y="3"/>
                    </a:lnTo>
                    <a:lnTo>
                      <a:pt x="1526" y="2"/>
                    </a:lnTo>
                    <a:lnTo>
                      <a:pt x="1530" y="0"/>
                    </a:lnTo>
                    <a:lnTo>
                      <a:pt x="1532" y="2"/>
                    </a:lnTo>
                    <a:lnTo>
                      <a:pt x="1538" y="6"/>
                    </a:lnTo>
                    <a:lnTo>
                      <a:pt x="1543" y="13"/>
                    </a:lnTo>
                    <a:lnTo>
                      <a:pt x="1549" y="18"/>
                    </a:lnTo>
                    <a:lnTo>
                      <a:pt x="1554" y="21"/>
                    </a:lnTo>
                    <a:lnTo>
                      <a:pt x="1557" y="22"/>
                    </a:lnTo>
                    <a:lnTo>
                      <a:pt x="1562" y="22"/>
                    </a:lnTo>
                    <a:lnTo>
                      <a:pt x="1564" y="22"/>
                    </a:lnTo>
                    <a:lnTo>
                      <a:pt x="1567" y="22"/>
                    </a:lnTo>
                    <a:lnTo>
                      <a:pt x="1571" y="22"/>
                    </a:lnTo>
                    <a:lnTo>
                      <a:pt x="1580" y="21"/>
                    </a:lnTo>
                    <a:lnTo>
                      <a:pt x="1584" y="19"/>
                    </a:lnTo>
                    <a:lnTo>
                      <a:pt x="1590" y="17"/>
                    </a:lnTo>
                    <a:lnTo>
                      <a:pt x="1595" y="13"/>
                    </a:lnTo>
                    <a:lnTo>
                      <a:pt x="1600" y="10"/>
                    </a:lnTo>
                    <a:lnTo>
                      <a:pt x="1602" y="9"/>
                    </a:lnTo>
                    <a:lnTo>
                      <a:pt x="1606" y="7"/>
                    </a:lnTo>
                    <a:lnTo>
                      <a:pt x="1608" y="7"/>
                    </a:lnTo>
                    <a:lnTo>
                      <a:pt x="1611" y="7"/>
                    </a:lnTo>
                    <a:lnTo>
                      <a:pt x="1614" y="10"/>
                    </a:lnTo>
                    <a:lnTo>
                      <a:pt x="1617" y="13"/>
                    </a:lnTo>
                    <a:lnTo>
                      <a:pt x="1618" y="21"/>
                    </a:lnTo>
                    <a:lnTo>
                      <a:pt x="1619" y="32"/>
                    </a:lnTo>
                    <a:lnTo>
                      <a:pt x="1620" y="49"/>
                    </a:lnTo>
                    <a:lnTo>
                      <a:pt x="1623" y="66"/>
                    </a:lnTo>
                    <a:lnTo>
                      <a:pt x="1625" y="74"/>
                    </a:lnTo>
                    <a:lnTo>
                      <a:pt x="1627" y="80"/>
                    </a:lnTo>
                    <a:lnTo>
                      <a:pt x="1631" y="84"/>
                    </a:lnTo>
                    <a:lnTo>
                      <a:pt x="1633" y="86"/>
                    </a:lnTo>
                    <a:lnTo>
                      <a:pt x="1637" y="87"/>
                    </a:lnTo>
                    <a:lnTo>
                      <a:pt x="1639" y="88"/>
                    </a:lnTo>
                    <a:lnTo>
                      <a:pt x="1644" y="89"/>
                    </a:lnTo>
                    <a:lnTo>
                      <a:pt x="1646" y="89"/>
                    </a:lnTo>
                    <a:lnTo>
                      <a:pt x="1651" y="91"/>
                    </a:lnTo>
                    <a:lnTo>
                      <a:pt x="1656" y="89"/>
                    </a:lnTo>
                    <a:lnTo>
                      <a:pt x="1662" y="88"/>
                    </a:lnTo>
                    <a:lnTo>
                      <a:pt x="1668" y="87"/>
                    </a:lnTo>
                    <a:lnTo>
                      <a:pt x="1677" y="82"/>
                    </a:lnTo>
                    <a:lnTo>
                      <a:pt x="1687" y="76"/>
                    </a:lnTo>
                    <a:lnTo>
                      <a:pt x="1700" y="69"/>
                    </a:lnTo>
                    <a:lnTo>
                      <a:pt x="1715" y="63"/>
                    </a:lnTo>
                    <a:lnTo>
                      <a:pt x="1720" y="62"/>
                    </a:lnTo>
                    <a:lnTo>
                      <a:pt x="1725" y="60"/>
                    </a:lnTo>
                    <a:lnTo>
                      <a:pt x="1733" y="59"/>
                    </a:lnTo>
                    <a:lnTo>
                      <a:pt x="1741" y="59"/>
                    </a:lnTo>
                    <a:lnTo>
                      <a:pt x="1746" y="60"/>
                    </a:lnTo>
                    <a:lnTo>
                      <a:pt x="1751" y="61"/>
                    </a:lnTo>
                    <a:lnTo>
                      <a:pt x="1754" y="62"/>
                    </a:lnTo>
                    <a:lnTo>
                      <a:pt x="1758" y="63"/>
                    </a:lnTo>
                    <a:lnTo>
                      <a:pt x="1763" y="66"/>
                    </a:lnTo>
                    <a:lnTo>
                      <a:pt x="1768" y="68"/>
                    </a:lnTo>
                    <a:lnTo>
                      <a:pt x="1769" y="70"/>
                    </a:lnTo>
                    <a:lnTo>
                      <a:pt x="1771" y="72"/>
                    </a:lnTo>
                    <a:lnTo>
                      <a:pt x="1772" y="73"/>
                    </a:lnTo>
                    <a:lnTo>
                      <a:pt x="1775" y="74"/>
                    </a:lnTo>
                    <a:lnTo>
                      <a:pt x="1778" y="78"/>
                    </a:lnTo>
                    <a:lnTo>
                      <a:pt x="1782" y="81"/>
                    </a:lnTo>
                    <a:lnTo>
                      <a:pt x="1783" y="82"/>
                    </a:lnTo>
                    <a:lnTo>
                      <a:pt x="1784" y="82"/>
                    </a:lnTo>
                    <a:lnTo>
                      <a:pt x="1788" y="81"/>
                    </a:lnTo>
                    <a:lnTo>
                      <a:pt x="1792" y="78"/>
                    </a:lnTo>
                    <a:lnTo>
                      <a:pt x="1796" y="76"/>
                    </a:lnTo>
                    <a:lnTo>
                      <a:pt x="1798" y="74"/>
                    </a:lnTo>
                    <a:lnTo>
                      <a:pt x="1802" y="72"/>
                    </a:lnTo>
                    <a:lnTo>
                      <a:pt x="1806" y="69"/>
                    </a:lnTo>
                    <a:lnTo>
                      <a:pt x="1807" y="69"/>
                    </a:lnTo>
                    <a:lnTo>
                      <a:pt x="1808" y="69"/>
                    </a:lnTo>
                    <a:lnTo>
                      <a:pt x="1809" y="69"/>
                    </a:lnTo>
                    <a:lnTo>
                      <a:pt x="1810" y="70"/>
                    </a:lnTo>
                    <a:lnTo>
                      <a:pt x="1812" y="73"/>
                    </a:lnTo>
                    <a:lnTo>
                      <a:pt x="1813" y="74"/>
                    </a:lnTo>
                    <a:lnTo>
                      <a:pt x="1814" y="79"/>
                    </a:lnTo>
                    <a:lnTo>
                      <a:pt x="1815" y="84"/>
                    </a:lnTo>
                    <a:lnTo>
                      <a:pt x="1819" y="93"/>
                    </a:lnTo>
                    <a:lnTo>
                      <a:pt x="1822" y="105"/>
                    </a:lnTo>
                    <a:lnTo>
                      <a:pt x="1825" y="113"/>
                    </a:lnTo>
                    <a:lnTo>
                      <a:pt x="1826" y="122"/>
                    </a:lnTo>
                    <a:lnTo>
                      <a:pt x="1828" y="135"/>
                    </a:lnTo>
                    <a:lnTo>
                      <a:pt x="1831" y="148"/>
                    </a:lnTo>
                    <a:lnTo>
                      <a:pt x="1833" y="161"/>
                    </a:lnTo>
                    <a:lnTo>
                      <a:pt x="1835" y="175"/>
                    </a:lnTo>
                    <a:lnTo>
                      <a:pt x="1834" y="188"/>
                    </a:lnTo>
                    <a:lnTo>
                      <a:pt x="1833" y="201"/>
                    </a:lnTo>
                    <a:lnTo>
                      <a:pt x="1835" y="214"/>
                    </a:lnTo>
                    <a:lnTo>
                      <a:pt x="1838" y="224"/>
                    </a:lnTo>
                    <a:lnTo>
                      <a:pt x="1840" y="232"/>
                    </a:lnTo>
                    <a:lnTo>
                      <a:pt x="1842" y="238"/>
                    </a:lnTo>
                    <a:lnTo>
                      <a:pt x="1848" y="244"/>
                    </a:lnTo>
                    <a:lnTo>
                      <a:pt x="1854" y="246"/>
                    </a:lnTo>
                    <a:lnTo>
                      <a:pt x="1861" y="249"/>
                    </a:lnTo>
                    <a:lnTo>
                      <a:pt x="1869" y="252"/>
                    </a:lnTo>
                    <a:lnTo>
                      <a:pt x="1872" y="252"/>
                    </a:lnTo>
                    <a:lnTo>
                      <a:pt x="1877" y="251"/>
                    </a:lnTo>
                    <a:lnTo>
                      <a:pt x="1883" y="249"/>
                    </a:lnTo>
                    <a:lnTo>
                      <a:pt x="1889" y="246"/>
                    </a:lnTo>
                    <a:lnTo>
                      <a:pt x="1898" y="243"/>
                    </a:lnTo>
                    <a:lnTo>
                      <a:pt x="1907" y="242"/>
                    </a:lnTo>
                    <a:lnTo>
                      <a:pt x="1911" y="242"/>
                    </a:lnTo>
                    <a:lnTo>
                      <a:pt x="1915" y="242"/>
                    </a:lnTo>
                    <a:lnTo>
                      <a:pt x="1917" y="243"/>
                    </a:lnTo>
                    <a:lnTo>
                      <a:pt x="1920" y="245"/>
                    </a:lnTo>
                    <a:lnTo>
                      <a:pt x="1922" y="250"/>
                    </a:lnTo>
                    <a:lnTo>
                      <a:pt x="1922" y="255"/>
                    </a:lnTo>
                    <a:lnTo>
                      <a:pt x="1922" y="261"/>
                    </a:lnTo>
                    <a:lnTo>
                      <a:pt x="1920" y="268"/>
                    </a:lnTo>
                    <a:lnTo>
                      <a:pt x="1916" y="275"/>
                    </a:lnTo>
                    <a:lnTo>
                      <a:pt x="1914" y="282"/>
                    </a:lnTo>
                    <a:lnTo>
                      <a:pt x="1909" y="292"/>
                    </a:lnTo>
                    <a:lnTo>
                      <a:pt x="1908" y="301"/>
                    </a:lnTo>
                    <a:lnTo>
                      <a:pt x="1908" y="308"/>
                    </a:lnTo>
                    <a:lnTo>
                      <a:pt x="1909" y="313"/>
                    </a:lnTo>
                    <a:lnTo>
                      <a:pt x="1911" y="320"/>
                    </a:lnTo>
                    <a:lnTo>
                      <a:pt x="1914" y="327"/>
                    </a:lnTo>
                    <a:lnTo>
                      <a:pt x="1915" y="334"/>
                    </a:lnTo>
                    <a:lnTo>
                      <a:pt x="1916" y="343"/>
                    </a:lnTo>
                    <a:lnTo>
                      <a:pt x="1915" y="353"/>
                    </a:lnTo>
                    <a:lnTo>
                      <a:pt x="1911" y="362"/>
                    </a:lnTo>
                    <a:lnTo>
                      <a:pt x="1910" y="366"/>
                    </a:lnTo>
                    <a:lnTo>
                      <a:pt x="1909" y="371"/>
                    </a:lnTo>
                    <a:lnTo>
                      <a:pt x="1909" y="375"/>
                    </a:lnTo>
                    <a:lnTo>
                      <a:pt x="1909" y="379"/>
                    </a:lnTo>
                    <a:lnTo>
                      <a:pt x="1911" y="384"/>
                    </a:lnTo>
                    <a:lnTo>
                      <a:pt x="1915" y="388"/>
                    </a:lnTo>
                    <a:lnTo>
                      <a:pt x="1919" y="389"/>
                    </a:lnTo>
                    <a:lnTo>
                      <a:pt x="1922" y="390"/>
                    </a:lnTo>
                    <a:lnTo>
                      <a:pt x="1926" y="391"/>
                    </a:lnTo>
                    <a:lnTo>
                      <a:pt x="1929" y="390"/>
                    </a:lnTo>
                    <a:lnTo>
                      <a:pt x="1934" y="389"/>
                    </a:lnTo>
                    <a:lnTo>
                      <a:pt x="1940" y="387"/>
                    </a:lnTo>
                    <a:lnTo>
                      <a:pt x="1946" y="383"/>
                    </a:lnTo>
                    <a:lnTo>
                      <a:pt x="1951" y="377"/>
                    </a:lnTo>
                    <a:lnTo>
                      <a:pt x="1953" y="375"/>
                    </a:lnTo>
                    <a:lnTo>
                      <a:pt x="1954" y="369"/>
                    </a:lnTo>
                    <a:lnTo>
                      <a:pt x="1953" y="364"/>
                    </a:lnTo>
                    <a:lnTo>
                      <a:pt x="1952" y="357"/>
                    </a:lnTo>
                    <a:lnTo>
                      <a:pt x="1949" y="351"/>
                    </a:lnTo>
                    <a:lnTo>
                      <a:pt x="1948" y="343"/>
                    </a:lnTo>
                    <a:lnTo>
                      <a:pt x="1947" y="336"/>
                    </a:lnTo>
                    <a:lnTo>
                      <a:pt x="1948" y="328"/>
                    </a:lnTo>
                    <a:lnTo>
                      <a:pt x="1949" y="325"/>
                    </a:lnTo>
                    <a:lnTo>
                      <a:pt x="1951" y="322"/>
                    </a:lnTo>
                    <a:lnTo>
                      <a:pt x="1953" y="320"/>
                    </a:lnTo>
                    <a:lnTo>
                      <a:pt x="1954" y="318"/>
                    </a:lnTo>
                    <a:lnTo>
                      <a:pt x="1959" y="316"/>
                    </a:lnTo>
                    <a:lnTo>
                      <a:pt x="1964" y="316"/>
                    </a:lnTo>
                    <a:lnTo>
                      <a:pt x="1968" y="318"/>
                    </a:lnTo>
                    <a:lnTo>
                      <a:pt x="1974" y="324"/>
                    </a:lnTo>
                    <a:lnTo>
                      <a:pt x="1977" y="328"/>
                    </a:lnTo>
                    <a:lnTo>
                      <a:pt x="1980" y="336"/>
                    </a:lnTo>
                    <a:lnTo>
                      <a:pt x="1982" y="338"/>
                    </a:lnTo>
                    <a:lnTo>
                      <a:pt x="1982" y="341"/>
                    </a:lnTo>
                    <a:lnTo>
                      <a:pt x="1982" y="344"/>
                    </a:lnTo>
                    <a:lnTo>
                      <a:pt x="1983" y="346"/>
                    </a:lnTo>
                    <a:lnTo>
                      <a:pt x="1983" y="355"/>
                    </a:lnTo>
                    <a:lnTo>
                      <a:pt x="1983" y="362"/>
                    </a:lnTo>
                    <a:lnTo>
                      <a:pt x="1982" y="375"/>
                    </a:lnTo>
                    <a:lnTo>
                      <a:pt x="1979" y="388"/>
                    </a:lnTo>
                    <a:lnTo>
                      <a:pt x="1977" y="400"/>
                    </a:lnTo>
                    <a:lnTo>
                      <a:pt x="1974" y="412"/>
                    </a:lnTo>
                    <a:lnTo>
                      <a:pt x="1974" y="418"/>
                    </a:lnTo>
                    <a:lnTo>
                      <a:pt x="1973" y="423"/>
                    </a:lnTo>
                    <a:lnTo>
                      <a:pt x="1973" y="427"/>
                    </a:lnTo>
                    <a:lnTo>
                      <a:pt x="1973" y="431"/>
                    </a:lnTo>
                    <a:lnTo>
                      <a:pt x="1974" y="435"/>
                    </a:lnTo>
                    <a:lnTo>
                      <a:pt x="1977" y="438"/>
                    </a:lnTo>
                    <a:lnTo>
                      <a:pt x="1978" y="438"/>
                    </a:lnTo>
                    <a:lnTo>
                      <a:pt x="1979" y="439"/>
                    </a:lnTo>
                    <a:lnTo>
                      <a:pt x="1980" y="439"/>
                    </a:lnTo>
                    <a:lnTo>
                      <a:pt x="1982" y="439"/>
                    </a:lnTo>
                    <a:lnTo>
                      <a:pt x="1985" y="438"/>
                    </a:lnTo>
                    <a:lnTo>
                      <a:pt x="1987" y="437"/>
                    </a:lnTo>
                    <a:lnTo>
                      <a:pt x="1989" y="437"/>
                    </a:lnTo>
                    <a:lnTo>
                      <a:pt x="1990" y="435"/>
                    </a:lnTo>
                    <a:lnTo>
                      <a:pt x="1992" y="434"/>
                    </a:lnTo>
                    <a:lnTo>
                      <a:pt x="1995" y="434"/>
                    </a:lnTo>
                    <a:lnTo>
                      <a:pt x="1998" y="432"/>
                    </a:lnTo>
                    <a:lnTo>
                      <a:pt x="2003" y="429"/>
                    </a:lnTo>
                    <a:lnTo>
                      <a:pt x="2009" y="428"/>
                    </a:lnTo>
                    <a:lnTo>
                      <a:pt x="2015" y="428"/>
                    </a:lnTo>
                    <a:lnTo>
                      <a:pt x="2021" y="428"/>
                    </a:lnTo>
                    <a:lnTo>
                      <a:pt x="2027" y="429"/>
                    </a:lnTo>
                    <a:lnTo>
                      <a:pt x="2030" y="431"/>
                    </a:lnTo>
                    <a:lnTo>
                      <a:pt x="2034" y="432"/>
                    </a:lnTo>
                    <a:lnTo>
                      <a:pt x="2037" y="434"/>
                    </a:lnTo>
                    <a:lnTo>
                      <a:pt x="2040" y="437"/>
                    </a:lnTo>
                    <a:lnTo>
                      <a:pt x="2041" y="439"/>
                    </a:lnTo>
                    <a:lnTo>
                      <a:pt x="2042" y="442"/>
                    </a:lnTo>
                    <a:lnTo>
                      <a:pt x="2045" y="445"/>
                    </a:lnTo>
                    <a:lnTo>
                      <a:pt x="2046" y="448"/>
                    </a:lnTo>
                    <a:lnTo>
                      <a:pt x="2047" y="450"/>
                    </a:lnTo>
                    <a:lnTo>
                      <a:pt x="2049" y="452"/>
                    </a:lnTo>
                    <a:lnTo>
                      <a:pt x="2050" y="452"/>
                    </a:lnTo>
                    <a:lnTo>
                      <a:pt x="2052" y="452"/>
                    </a:lnTo>
                    <a:lnTo>
                      <a:pt x="2055" y="453"/>
                    </a:lnTo>
                    <a:lnTo>
                      <a:pt x="2058" y="453"/>
                    </a:lnTo>
                    <a:lnTo>
                      <a:pt x="2067" y="452"/>
                    </a:lnTo>
                    <a:lnTo>
                      <a:pt x="2078" y="451"/>
                    </a:lnTo>
                    <a:lnTo>
                      <a:pt x="2084" y="451"/>
                    </a:lnTo>
                    <a:lnTo>
                      <a:pt x="2090" y="450"/>
                    </a:lnTo>
                    <a:lnTo>
                      <a:pt x="2096" y="450"/>
                    </a:lnTo>
                    <a:lnTo>
                      <a:pt x="2100" y="450"/>
                    </a:lnTo>
                    <a:lnTo>
                      <a:pt x="2105" y="447"/>
                    </a:lnTo>
                    <a:lnTo>
                      <a:pt x="2108" y="445"/>
                    </a:lnTo>
                    <a:lnTo>
                      <a:pt x="2110" y="442"/>
                    </a:lnTo>
                    <a:lnTo>
                      <a:pt x="2110" y="438"/>
                    </a:lnTo>
                    <a:lnTo>
                      <a:pt x="2110" y="432"/>
                    </a:lnTo>
                    <a:lnTo>
                      <a:pt x="2110" y="423"/>
                    </a:lnTo>
                    <a:lnTo>
                      <a:pt x="2110" y="415"/>
                    </a:lnTo>
                    <a:lnTo>
                      <a:pt x="2112" y="404"/>
                    </a:lnTo>
                    <a:lnTo>
                      <a:pt x="2117" y="393"/>
                    </a:lnTo>
                    <a:lnTo>
                      <a:pt x="2123" y="382"/>
                    </a:lnTo>
                    <a:lnTo>
                      <a:pt x="2128" y="368"/>
                    </a:lnTo>
                    <a:lnTo>
                      <a:pt x="2131" y="350"/>
                    </a:lnTo>
                    <a:lnTo>
                      <a:pt x="2135" y="339"/>
                    </a:lnTo>
                    <a:lnTo>
                      <a:pt x="2137" y="333"/>
                    </a:lnTo>
                    <a:lnTo>
                      <a:pt x="2140" y="332"/>
                    </a:lnTo>
                    <a:lnTo>
                      <a:pt x="2142" y="330"/>
                    </a:lnTo>
                    <a:lnTo>
                      <a:pt x="2149" y="325"/>
                    </a:lnTo>
                    <a:lnTo>
                      <a:pt x="2156" y="321"/>
                    </a:lnTo>
                    <a:lnTo>
                      <a:pt x="2163" y="319"/>
                    </a:lnTo>
                    <a:lnTo>
                      <a:pt x="2168" y="318"/>
                    </a:lnTo>
                    <a:lnTo>
                      <a:pt x="2168" y="320"/>
                    </a:lnTo>
                    <a:lnTo>
                      <a:pt x="2168" y="322"/>
                    </a:lnTo>
                    <a:lnTo>
                      <a:pt x="2169" y="326"/>
                    </a:lnTo>
                    <a:lnTo>
                      <a:pt x="2169" y="328"/>
                    </a:lnTo>
                    <a:lnTo>
                      <a:pt x="2172" y="343"/>
                    </a:lnTo>
                    <a:lnTo>
                      <a:pt x="2174" y="358"/>
                    </a:lnTo>
                    <a:lnTo>
                      <a:pt x="2175" y="370"/>
                    </a:lnTo>
                    <a:lnTo>
                      <a:pt x="2175" y="383"/>
                    </a:lnTo>
                    <a:lnTo>
                      <a:pt x="2173" y="391"/>
                    </a:lnTo>
                    <a:lnTo>
                      <a:pt x="2172" y="399"/>
                    </a:lnTo>
                    <a:lnTo>
                      <a:pt x="2173" y="403"/>
                    </a:lnTo>
                    <a:lnTo>
                      <a:pt x="2174" y="404"/>
                    </a:lnTo>
                    <a:lnTo>
                      <a:pt x="2178" y="407"/>
                    </a:lnTo>
                    <a:lnTo>
                      <a:pt x="2180" y="409"/>
                    </a:lnTo>
                    <a:lnTo>
                      <a:pt x="2185" y="413"/>
                    </a:lnTo>
                    <a:lnTo>
                      <a:pt x="2190" y="415"/>
                    </a:lnTo>
                    <a:lnTo>
                      <a:pt x="2200" y="415"/>
                    </a:lnTo>
                    <a:lnTo>
                      <a:pt x="2211" y="416"/>
                    </a:lnTo>
                    <a:lnTo>
                      <a:pt x="2212" y="419"/>
                    </a:lnTo>
                    <a:lnTo>
                      <a:pt x="2215" y="422"/>
                    </a:lnTo>
                    <a:lnTo>
                      <a:pt x="2215" y="426"/>
                    </a:lnTo>
                    <a:lnTo>
                      <a:pt x="2215" y="429"/>
                    </a:lnTo>
                    <a:lnTo>
                      <a:pt x="2215" y="437"/>
                    </a:lnTo>
                    <a:lnTo>
                      <a:pt x="2213" y="444"/>
                    </a:lnTo>
                    <a:lnTo>
                      <a:pt x="2205" y="453"/>
                    </a:lnTo>
                    <a:lnTo>
                      <a:pt x="2198" y="464"/>
                    </a:lnTo>
                    <a:lnTo>
                      <a:pt x="2191" y="475"/>
                    </a:lnTo>
                    <a:lnTo>
                      <a:pt x="2186" y="485"/>
                    </a:lnTo>
                    <a:lnTo>
                      <a:pt x="2184" y="490"/>
                    </a:lnTo>
                    <a:lnTo>
                      <a:pt x="2182" y="496"/>
                    </a:lnTo>
                    <a:lnTo>
                      <a:pt x="2182" y="501"/>
                    </a:lnTo>
                    <a:lnTo>
                      <a:pt x="2182" y="505"/>
                    </a:lnTo>
                    <a:lnTo>
                      <a:pt x="2184" y="510"/>
                    </a:lnTo>
                    <a:lnTo>
                      <a:pt x="2185" y="513"/>
                    </a:lnTo>
                    <a:lnTo>
                      <a:pt x="2187" y="515"/>
                    </a:lnTo>
                    <a:lnTo>
                      <a:pt x="2192" y="517"/>
                    </a:lnTo>
                    <a:lnTo>
                      <a:pt x="2199" y="519"/>
                    </a:lnTo>
                    <a:lnTo>
                      <a:pt x="2204" y="519"/>
                    </a:lnTo>
                    <a:lnTo>
                      <a:pt x="2205" y="520"/>
                    </a:lnTo>
                    <a:lnTo>
                      <a:pt x="2206" y="521"/>
                    </a:lnTo>
                    <a:lnTo>
                      <a:pt x="2206" y="522"/>
                    </a:lnTo>
                    <a:lnTo>
                      <a:pt x="2206" y="522"/>
                    </a:lnTo>
                    <a:lnTo>
                      <a:pt x="2205" y="528"/>
                    </a:lnTo>
                    <a:lnTo>
                      <a:pt x="2201" y="535"/>
                    </a:lnTo>
                    <a:lnTo>
                      <a:pt x="2197" y="541"/>
                    </a:lnTo>
                    <a:lnTo>
                      <a:pt x="2192" y="548"/>
                    </a:lnTo>
                    <a:lnTo>
                      <a:pt x="2188" y="554"/>
                    </a:lnTo>
                    <a:lnTo>
                      <a:pt x="2187" y="559"/>
                    </a:lnTo>
                    <a:lnTo>
                      <a:pt x="2185" y="565"/>
                    </a:lnTo>
                    <a:lnTo>
                      <a:pt x="2185" y="571"/>
                    </a:lnTo>
                    <a:lnTo>
                      <a:pt x="2184" y="578"/>
                    </a:lnTo>
                    <a:lnTo>
                      <a:pt x="2184" y="585"/>
                    </a:lnTo>
                    <a:lnTo>
                      <a:pt x="2182" y="598"/>
                    </a:lnTo>
                    <a:lnTo>
                      <a:pt x="2182" y="611"/>
                    </a:lnTo>
                    <a:lnTo>
                      <a:pt x="2182" y="616"/>
                    </a:lnTo>
                    <a:lnTo>
                      <a:pt x="2184" y="621"/>
                    </a:lnTo>
                    <a:lnTo>
                      <a:pt x="2185" y="626"/>
                    </a:lnTo>
                    <a:lnTo>
                      <a:pt x="2188" y="631"/>
                    </a:lnTo>
                    <a:lnTo>
                      <a:pt x="2193" y="636"/>
                    </a:lnTo>
                    <a:lnTo>
                      <a:pt x="2200" y="640"/>
                    </a:lnTo>
                    <a:lnTo>
                      <a:pt x="2209" y="643"/>
                    </a:lnTo>
                    <a:lnTo>
                      <a:pt x="2213" y="646"/>
                    </a:lnTo>
                    <a:lnTo>
                      <a:pt x="2220" y="648"/>
                    </a:lnTo>
                    <a:lnTo>
                      <a:pt x="2226" y="650"/>
                    </a:lnTo>
                    <a:lnTo>
                      <a:pt x="2231" y="653"/>
                    </a:lnTo>
                    <a:lnTo>
                      <a:pt x="2236" y="658"/>
                    </a:lnTo>
                    <a:lnTo>
                      <a:pt x="2241" y="662"/>
                    </a:lnTo>
                    <a:lnTo>
                      <a:pt x="2244" y="667"/>
                    </a:lnTo>
                    <a:lnTo>
                      <a:pt x="2248" y="677"/>
                    </a:lnTo>
                    <a:lnTo>
                      <a:pt x="2249" y="687"/>
                    </a:lnTo>
                    <a:lnTo>
                      <a:pt x="2249" y="697"/>
                    </a:lnTo>
                    <a:lnTo>
                      <a:pt x="2247" y="705"/>
                    </a:lnTo>
                    <a:lnTo>
                      <a:pt x="2245" y="709"/>
                    </a:lnTo>
                    <a:lnTo>
                      <a:pt x="2244" y="712"/>
                    </a:lnTo>
                    <a:lnTo>
                      <a:pt x="2242" y="716"/>
                    </a:lnTo>
                    <a:lnTo>
                      <a:pt x="2238" y="719"/>
                    </a:lnTo>
                    <a:lnTo>
                      <a:pt x="2224" y="729"/>
                    </a:lnTo>
                    <a:lnTo>
                      <a:pt x="2210" y="737"/>
                    </a:lnTo>
                    <a:lnTo>
                      <a:pt x="2201" y="743"/>
                    </a:lnTo>
                    <a:lnTo>
                      <a:pt x="2195" y="749"/>
                    </a:lnTo>
                    <a:lnTo>
                      <a:pt x="2191" y="755"/>
                    </a:lnTo>
                    <a:lnTo>
                      <a:pt x="2188" y="760"/>
                    </a:lnTo>
                    <a:lnTo>
                      <a:pt x="2187" y="763"/>
                    </a:lnTo>
                    <a:lnTo>
                      <a:pt x="2187" y="768"/>
                    </a:lnTo>
                    <a:lnTo>
                      <a:pt x="2187" y="773"/>
                    </a:lnTo>
                    <a:lnTo>
                      <a:pt x="2186" y="776"/>
                    </a:lnTo>
                    <a:lnTo>
                      <a:pt x="2186" y="779"/>
                    </a:lnTo>
                    <a:lnTo>
                      <a:pt x="2185" y="781"/>
                    </a:lnTo>
                    <a:lnTo>
                      <a:pt x="2182" y="782"/>
                    </a:lnTo>
                    <a:lnTo>
                      <a:pt x="2180" y="782"/>
                    </a:lnTo>
                    <a:lnTo>
                      <a:pt x="2178" y="784"/>
                    </a:lnTo>
                    <a:lnTo>
                      <a:pt x="2175" y="784"/>
                    </a:lnTo>
                    <a:lnTo>
                      <a:pt x="2167" y="782"/>
                    </a:lnTo>
                    <a:lnTo>
                      <a:pt x="2161" y="781"/>
                    </a:lnTo>
                    <a:lnTo>
                      <a:pt x="2148" y="779"/>
                    </a:lnTo>
                    <a:lnTo>
                      <a:pt x="2127" y="775"/>
                    </a:lnTo>
                    <a:lnTo>
                      <a:pt x="2122" y="775"/>
                    </a:lnTo>
                    <a:lnTo>
                      <a:pt x="2118" y="776"/>
                    </a:lnTo>
                    <a:lnTo>
                      <a:pt x="2116" y="778"/>
                    </a:lnTo>
                    <a:lnTo>
                      <a:pt x="2115" y="779"/>
                    </a:lnTo>
                    <a:lnTo>
                      <a:pt x="2112" y="782"/>
                    </a:lnTo>
                    <a:lnTo>
                      <a:pt x="2111" y="786"/>
                    </a:lnTo>
                    <a:lnTo>
                      <a:pt x="2110" y="790"/>
                    </a:lnTo>
                    <a:lnTo>
                      <a:pt x="2109" y="793"/>
                    </a:lnTo>
                    <a:lnTo>
                      <a:pt x="2106" y="798"/>
                    </a:lnTo>
                    <a:lnTo>
                      <a:pt x="2103" y="804"/>
                    </a:lnTo>
                    <a:lnTo>
                      <a:pt x="2099" y="813"/>
                    </a:lnTo>
                    <a:lnTo>
                      <a:pt x="2096" y="823"/>
                    </a:lnTo>
                    <a:lnTo>
                      <a:pt x="2091" y="834"/>
                    </a:lnTo>
                    <a:lnTo>
                      <a:pt x="2086" y="843"/>
                    </a:lnTo>
                    <a:lnTo>
                      <a:pt x="2080" y="856"/>
                    </a:lnTo>
                    <a:lnTo>
                      <a:pt x="2072" y="868"/>
                    </a:lnTo>
                    <a:lnTo>
                      <a:pt x="2068" y="873"/>
                    </a:lnTo>
                    <a:lnTo>
                      <a:pt x="2064" y="878"/>
                    </a:lnTo>
                    <a:lnTo>
                      <a:pt x="2059" y="881"/>
                    </a:lnTo>
                    <a:lnTo>
                      <a:pt x="2053" y="886"/>
                    </a:lnTo>
                    <a:lnTo>
                      <a:pt x="2048" y="889"/>
                    </a:lnTo>
                    <a:lnTo>
                      <a:pt x="2042" y="894"/>
                    </a:lnTo>
                    <a:lnTo>
                      <a:pt x="2040" y="895"/>
                    </a:lnTo>
                    <a:lnTo>
                      <a:pt x="2035" y="900"/>
                    </a:lnTo>
                    <a:lnTo>
                      <a:pt x="2029" y="907"/>
                    </a:lnTo>
                    <a:lnTo>
                      <a:pt x="2024" y="913"/>
                    </a:lnTo>
                    <a:lnTo>
                      <a:pt x="2020" y="919"/>
                    </a:lnTo>
                    <a:lnTo>
                      <a:pt x="2014" y="923"/>
                    </a:lnTo>
                    <a:lnTo>
                      <a:pt x="2009" y="924"/>
                    </a:lnTo>
                    <a:lnTo>
                      <a:pt x="2004" y="925"/>
                    </a:lnTo>
                    <a:lnTo>
                      <a:pt x="2002" y="926"/>
                    </a:lnTo>
                    <a:lnTo>
                      <a:pt x="1999" y="926"/>
                    </a:lnTo>
                    <a:lnTo>
                      <a:pt x="1996" y="927"/>
                    </a:lnTo>
                    <a:lnTo>
                      <a:pt x="1993" y="929"/>
                    </a:lnTo>
                    <a:lnTo>
                      <a:pt x="1992" y="931"/>
                    </a:lnTo>
                    <a:lnTo>
                      <a:pt x="1992" y="933"/>
                    </a:lnTo>
                    <a:lnTo>
                      <a:pt x="1993" y="937"/>
                    </a:lnTo>
                    <a:lnTo>
                      <a:pt x="1997" y="940"/>
                    </a:lnTo>
                    <a:lnTo>
                      <a:pt x="2003" y="945"/>
                    </a:lnTo>
                    <a:lnTo>
                      <a:pt x="2010" y="950"/>
                    </a:lnTo>
                    <a:lnTo>
                      <a:pt x="2017" y="956"/>
                    </a:lnTo>
                    <a:lnTo>
                      <a:pt x="2025" y="963"/>
                    </a:lnTo>
                    <a:lnTo>
                      <a:pt x="2027" y="964"/>
                    </a:lnTo>
                    <a:lnTo>
                      <a:pt x="2029" y="965"/>
                    </a:lnTo>
                    <a:lnTo>
                      <a:pt x="2031" y="964"/>
                    </a:lnTo>
                    <a:lnTo>
                      <a:pt x="2034" y="963"/>
                    </a:lnTo>
                    <a:lnTo>
                      <a:pt x="2040" y="960"/>
                    </a:lnTo>
                    <a:lnTo>
                      <a:pt x="2047" y="955"/>
                    </a:lnTo>
                    <a:lnTo>
                      <a:pt x="2062" y="940"/>
                    </a:lnTo>
                    <a:lnTo>
                      <a:pt x="2079" y="925"/>
                    </a:lnTo>
                    <a:lnTo>
                      <a:pt x="2086" y="918"/>
                    </a:lnTo>
                    <a:lnTo>
                      <a:pt x="2097" y="910"/>
                    </a:lnTo>
                    <a:lnTo>
                      <a:pt x="2103" y="908"/>
                    </a:lnTo>
                    <a:lnTo>
                      <a:pt x="2106" y="908"/>
                    </a:lnTo>
                    <a:lnTo>
                      <a:pt x="2109" y="908"/>
                    </a:lnTo>
                    <a:lnTo>
                      <a:pt x="2110" y="910"/>
                    </a:lnTo>
                    <a:lnTo>
                      <a:pt x="2112" y="912"/>
                    </a:lnTo>
                    <a:lnTo>
                      <a:pt x="2112" y="914"/>
                    </a:lnTo>
                    <a:lnTo>
                      <a:pt x="2113" y="920"/>
                    </a:lnTo>
                    <a:lnTo>
                      <a:pt x="2112" y="925"/>
                    </a:lnTo>
                    <a:lnTo>
                      <a:pt x="2112" y="930"/>
                    </a:lnTo>
                    <a:lnTo>
                      <a:pt x="2113" y="935"/>
                    </a:lnTo>
                    <a:lnTo>
                      <a:pt x="2115" y="937"/>
                    </a:lnTo>
                    <a:lnTo>
                      <a:pt x="2118" y="938"/>
                    </a:lnTo>
                    <a:lnTo>
                      <a:pt x="2123" y="939"/>
                    </a:lnTo>
                    <a:lnTo>
                      <a:pt x="2128" y="939"/>
                    </a:lnTo>
                    <a:lnTo>
                      <a:pt x="2134" y="937"/>
                    </a:lnTo>
                    <a:lnTo>
                      <a:pt x="2140" y="935"/>
                    </a:lnTo>
                    <a:lnTo>
                      <a:pt x="2150" y="925"/>
                    </a:lnTo>
                    <a:lnTo>
                      <a:pt x="2162" y="912"/>
                    </a:lnTo>
                    <a:lnTo>
                      <a:pt x="2168" y="907"/>
                    </a:lnTo>
                    <a:lnTo>
                      <a:pt x="2176" y="902"/>
                    </a:lnTo>
                    <a:lnTo>
                      <a:pt x="2181" y="900"/>
                    </a:lnTo>
                    <a:lnTo>
                      <a:pt x="2187" y="899"/>
                    </a:lnTo>
                    <a:lnTo>
                      <a:pt x="2192" y="898"/>
                    </a:lnTo>
                    <a:lnTo>
                      <a:pt x="2197" y="897"/>
                    </a:lnTo>
                    <a:lnTo>
                      <a:pt x="2204" y="895"/>
                    </a:lnTo>
                    <a:lnTo>
                      <a:pt x="2212" y="895"/>
                    </a:lnTo>
                    <a:lnTo>
                      <a:pt x="2220" y="897"/>
                    </a:lnTo>
                    <a:lnTo>
                      <a:pt x="2229" y="898"/>
                    </a:lnTo>
                    <a:lnTo>
                      <a:pt x="2236" y="901"/>
                    </a:lnTo>
                    <a:lnTo>
                      <a:pt x="2241" y="906"/>
                    </a:lnTo>
                    <a:lnTo>
                      <a:pt x="2243" y="912"/>
                    </a:lnTo>
                    <a:lnTo>
                      <a:pt x="2244" y="918"/>
                    </a:lnTo>
                    <a:lnTo>
                      <a:pt x="2244" y="927"/>
                    </a:lnTo>
                    <a:lnTo>
                      <a:pt x="2244" y="936"/>
                    </a:lnTo>
                    <a:lnTo>
                      <a:pt x="2244" y="940"/>
                    </a:lnTo>
                    <a:lnTo>
                      <a:pt x="2247" y="945"/>
                    </a:lnTo>
                    <a:lnTo>
                      <a:pt x="2247" y="946"/>
                    </a:lnTo>
                    <a:lnTo>
                      <a:pt x="2248" y="946"/>
                    </a:lnTo>
                    <a:lnTo>
                      <a:pt x="2250" y="948"/>
                    </a:lnTo>
                    <a:lnTo>
                      <a:pt x="2255" y="949"/>
                    </a:lnTo>
                    <a:lnTo>
                      <a:pt x="2257" y="950"/>
                    </a:lnTo>
                    <a:lnTo>
                      <a:pt x="2261" y="950"/>
                    </a:lnTo>
                    <a:lnTo>
                      <a:pt x="2263" y="951"/>
                    </a:lnTo>
                    <a:lnTo>
                      <a:pt x="2266" y="951"/>
                    </a:lnTo>
                    <a:lnTo>
                      <a:pt x="2268" y="954"/>
                    </a:lnTo>
                    <a:lnTo>
                      <a:pt x="2270" y="955"/>
                    </a:lnTo>
                    <a:lnTo>
                      <a:pt x="2272" y="957"/>
                    </a:lnTo>
                    <a:lnTo>
                      <a:pt x="2272" y="958"/>
                    </a:lnTo>
                    <a:lnTo>
                      <a:pt x="2273" y="962"/>
                    </a:lnTo>
                    <a:lnTo>
                      <a:pt x="2274" y="964"/>
                    </a:lnTo>
                    <a:lnTo>
                      <a:pt x="2274" y="980"/>
                    </a:lnTo>
                    <a:lnTo>
                      <a:pt x="2273" y="993"/>
                    </a:lnTo>
                    <a:lnTo>
                      <a:pt x="2272" y="998"/>
                    </a:lnTo>
                    <a:lnTo>
                      <a:pt x="2269" y="1001"/>
                    </a:lnTo>
                    <a:lnTo>
                      <a:pt x="2266" y="1005"/>
                    </a:lnTo>
                    <a:lnTo>
                      <a:pt x="2262" y="1007"/>
                    </a:lnTo>
                    <a:lnTo>
                      <a:pt x="2257" y="1009"/>
                    </a:lnTo>
                    <a:lnTo>
                      <a:pt x="2253" y="1012"/>
                    </a:lnTo>
                    <a:lnTo>
                      <a:pt x="2248" y="1013"/>
                    </a:lnTo>
                    <a:lnTo>
                      <a:pt x="2243" y="1015"/>
                    </a:lnTo>
                    <a:lnTo>
                      <a:pt x="2238" y="1020"/>
                    </a:lnTo>
                    <a:lnTo>
                      <a:pt x="2236" y="1025"/>
                    </a:lnTo>
                    <a:lnTo>
                      <a:pt x="2236" y="1026"/>
                    </a:lnTo>
                    <a:lnTo>
                      <a:pt x="2237" y="1030"/>
                    </a:lnTo>
                    <a:lnTo>
                      <a:pt x="2238" y="1030"/>
                    </a:lnTo>
                    <a:lnTo>
                      <a:pt x="2239" y="1031"/>
                    </a:lnTo>
                    <a:lnTo>
                      <a:pt x="2242" y="1031"/>
                    </a:lnTo>
                    <a:lnTo>
                      <a:pt x="2244" y="1030"/>
                    </a:lnTo>
                    <a:lnTo>
                      <a:pt x="2248" y="1030"/>
                    </a:lnTo>
                    <a:lnTo>
                      <a:pt x="2250" y="1028"/>
                    </a:lnTo>
                    <a:lnTo>
                      <a:pt x="2253" y="1027"/>
                    </a:lnTo>
                    <a:lnTo>
                      <a:pt x="2254" y="1026"/>
                    </a:lnTo>
                    <a:lnTo>
                      <a:pt x="2256" y="1025"/>
                    </a:lnTo>
                    <a:lnTo>
                      <a:pt x="2258" y="1024"/>
                    </a:lnTo>
                    <a:lnTo>
                      <a:pt x="2261" y="1024"/>
                    </a:lnTo>
                    <a:lnTo>
                      <a:pt x="2262" y="1023"/>
                    </a:lnTo>
                    <a:lnTo>
                      <a:pt x="2264" y="1024"/>
                    </a:lnTo>
                    <a:lnTo>
                      <a:pt x="2267" y="1025"/>
                    </a:lnTo>
                    <a:lnTo>
                      <a:pt x="2268" y="1026"/>
                    </a:lnTo>
                    <a:lnTo>
                      <a:pt x="2269" y="1028"/>
                    </a:lnTo>
                    <a:lnTo>
                      <a:pt x="2270" y="1034"/>
                    </a:lnTo>
                    <a:lnTo>
                      <a:pt x="2270" y="1042"/>
                    </a:lnTo>
                    <a:lnTo>
                      <a:pt x="2270" y="1045"/>
                    </a:lnTo>
                    <a:lnTo>
                      <a:pt x="2269" y="1049"/>
                    </a:lnTo>
                    <a:lnTo>
                      <a:pt x="2269" y="1052"/>
                    </a:lnTo>
                    <a:lnTo>
                      <a:pt x="2268" y="1056"/>
                    </a:lnTo>
                    <a:lnTo>
                      <a:pt x="2268" y="1061"/>
                    </a:lnTo>
                    <a:lnTo>
                      <a:pt x="2266" y="1066"/>
                    </a:lnTo>
                    <a:lnTo>
                      <a:pt x="2264" y="1069"/>
                    </a:lnTo>
                    <a:lnTo>
                      <a:pt x="2263" y="1071"/>
                    </a:lnTo>
                    <a:lnTo>
                      <a:pt x="2262" y="1072"/>
                    </a:lnTo>
                    <a:lnTo>
                      <a:pt x="2260" y="1074"/>
                    </a:lnTo>
                    <a:lnTo>
                      <a:pt x="2256" y="1075"/>
                    </a:lnTo>
                    <a:lnTo>
                      <a:pt x="2254" y="1075"/>
                    </a:lnTo>
                    <a:lnTo>
                      <a:pt x="2250" y="1075"/>
                    </a:lnTo>
                    <a:lnTo>
                      <a:pt x="2247" y="1074"/>
                    </a:lnTo>
                    <a:lnTo>
                      <a:pt x="2239" y="1075"/>
                    </a:lnTo>
                    <a:lnTo>
                      <a:pt x="2235" y="1076"/>
                    </a:lnTo>
                    <a:lnTo>
                      <a:pt x="2230" y="1078"/>
                    </a:lnTo>
                    <a:lnTo>
                      <a:pt x="2225" y="1083"/>
                    </a:lnTo>
                    <a:lnTo>
                      <a:pt x="2222" y="1088"/>
                    </a:lnTo>
                    <a:lnTo>
                      <a:pt x="2219" y="1094"/>
                    </a:lnTo>
                    <a:lnTo>
                      <a:pt x="2218" y="1099"/>
                    </a:lnTo>
                    <a:lnTo>
                      <a:pt x="2216" y="1105"/>
                    </a:lnTo>
                    <a:lnTo>
                      <a:pt x="2215" y="1115"/>
                    </a:lnTo>
                    <a:lnTo>
                      <a:pt x="2215" y="1125"/>
                    </a:lnTo>
                    <a:lnTo>
                      <a:pt x="2218" y="1138"/>
                    </a:lnTo>
                    <a:lnTo>
                      <a:pt x="2219" y="1151"/>
                    </a:lnTo>
                    <a:lnTo>
                      <a:pt x="2219" y="1157"/>
                    </a:lnTo>
                    <a:lnTo>
                      <a:pt x="2219" y="1164"/>
                    </a:lnTo>
                    <a:lnTo>
                      <a:pt x="2218" y="1170"/>
                    </a:lnTo>
                    <a:lnTo>
                      <a:pt x="2217" y="1176"/>
                    </a:lnTo>
                    <a:lnTo>
                      <a:pt x="2213" y="1185"/>
                    </a:lnTo>
                    <a:lnTo>
                      <a:pt x="2207" y="1195"/>
                    </a:lnTo>
                    <a:lnTo>
                      <a:pt x="2201" y="1204"/>
                    </a:lnTo>
                    <a:lnTo>
                      <a:pt x="2195" y="1214"/>
                    </a:lnTo>
                    <a:lnTo>
                      <a:pt x="2190" y="1223"/>
                    </a:lnTo>
                    <a:lnTo>
                      <a:pt x="2185" y="1233"/>
                    </a:lnTo>
                    <a:lnTo>
                      <a:pt x="2180" y="1244"/>
                    </a:lnTo>
                    <a:lnTo>
                      <a:pt x="2175" y="1254"/>
                    </a:lnTo>
                    <a:lnTo>
                      <a:pt x="2174" y="1259"/>
                    </a:lnTo>
                    <a:lnTo>
                      <a:pt x="2174" y="1265"/>
                    </a:lnTo>
                    <a:lnTo>
                      <a:pt x="2174" y="1272"/>
                    </a:lnTo>
                    <a:lnTo>
                      <a:pt x="2176" y="1280"/>
                    </a:lnTo>
                    <a:lnTo>
                      <a:pt x="2178" y="1283"/>
                    </a:lnTo>
                    <a:lnTo>
                      <a:pt x="2179" y="1285"/>
                    </a:lnTo>
                    <a:lnTo>
                      <a:pt x="2179" y="1286"/>
                    </a:lnTo>
                    <a:lnTo>
                      <a:pt x="2180" y="1289"/>
                    </a:lnTo>
                    <a:lnTo>
                      <a:pt x="2181" y="1290"/>
                    </a:lnTo>
                    <a:lnTo>
                      <a:pt x="2185" y="1294"/>
                    </a:lnTo>
                    <a:lnTo>
                      <a:pt x="2188" y="1295"/>
                    </a:lnTo>
                    <a:lnTo>
                      <a:pt x="2193" y="1296"/>
                    </a:lnTo>
                    <a:lnTo>
                      <a:pt x="2198" y="1296"/>
                    </a:lnTo>
                    <a:lnTo>
                      <a:pt x="2201" y="1296"/>
                    </a:lnTo>
                    <a:lnTo>
                      <a:pt x="2206" y="1294"/>
                    </a:lnTo>
                    <a:lnTo>
                      <a:pt x="2209" y="1290"/>
                    </a:lnTo>
                    <a:lnTo>
                      <a:pt x="2211" y="1289"/>
                    </a:lnTo>
                    <a:lnTo>
                      <a:pt x="2215" y="1283"/>
                    </a:lnTo>
                    <a:lnTo>
                      <a:pt x="2216" y="1280"/>
                    </a:lnTo>
                    <a:lnTo>
                      <a:pt x="2217" y="1278"/>
                    </a:lnTo>
                    <a:lnTo>
                      <a:pt x="2217" y="1274"/>
                    </a:lnTo>
                    <a:lnTo>
                      <a:pt x="2218" y="1273"/>
                    </a:lnTo>
                    <a:lnTo>
                      <a:pt x="2219" y="1267"/>
                    </a:lnTo>
                    <a:lnTo>
                      <a:pt x="2219" y="1263"/>
                    </a:lnTo>
                    <a:lnTo>
                      <a:pt x="2220" y="1259"/>
                    </a:lnTo>
                    <a:lnTo>
                      <a:pt x="2223" y="1255"/>
                    </a:lnTo>
                    <a:lnTo>
                      <a:pt x="2224" y="1255"/>
                    </a:lnTo>
                    <a:lnTo>
                      <a:pt x="2226" y="1255"/>
                    </a:lnTo>
                    <a:lnTo>
                      <a:pt x="2229" y="1255"/>
                    </a:lnTo>
                    <a:lnTo>
                      <a:pt x="2230" y="1257"/>
                    </a:lnTo>
                    <a:lnTo>
                      <a:pt x="2231" y="1257"/>
                    </a:lnTo>
                    <a:lnTo>
                      <a:pt x="2232" y="1258"/>
                    </a:lnTo>
                    <a:lnTo>
                      <a:pt x="2234" y="1259"/>
                    </a:lnTo>
                    <a:lnTo>
                      <a:pt x="2235" y="1260"/>
                    </a:lnTo>
                    <a:lnTo>
                      <a:pt x="2236" y="1261"/>
                    </a:lnTo>
                    <a:lnTo>
                      <a:pt x="2237" y="1263"/>
                    </a:lnTo>
                    <a:lnTo>
                      <a:pt x="2238" y="1264"/>
                    </a:lnTo>
                    <a:lnTo>
                      <a:pt x="2238" y="1266"/>
                    </a:lnTo>
                    <a:lnTo>
                      <a:pt x="2241" y="1273"/>
                    </a:lnTo>
                    <a:lnTo>
                      <a:pt x="2241" y="1284"/>
                    </a:lnTo>
                    <a:lnTo>
                      <a:pt x="2239" y="1289"/>
                    </a:lnTo>
                    <a:lnTo>
                      <a:pt x="2238" y="1295"/>
                    </a:lnTo>
                    <a:lnTo>
                      <a:pt x="2237" y="1298"/>
                    </a:lnTo>
                    <a:lnTo>
                      <a:pt x="2236" y="1301"/>
                    </a:lnTo>
                    <a:lnTo>
                      <a:pt x="2235" y="1304"/>
                    </a:lnTo>
                    <a:lnTo>
                      <a:pt x="2234" y="1307"/>
                    </a:lnTo>
                    <a:lnTo>
                      <a:pt x="2234" y="1310"/>
                    </a:lnTo>
                    <a:lnTo>
                      <a:pt x="2234" y="1313"/>
                    </a:lnTo>
                    <a:lnTo>
                      <a:pt x="2234" y="1315"/>
                    </a:lnTo>
                    <a:lnTo>
                      <a:pt x="2235" y="1316"/>
                    </a:lnTo>
                    <a:lnTo>
                      <a:pt x="2239" y="1321"/>
                    </a:lnTo>
                    <a:lnTo>
                      <a:pt x="2244" y="1326"/>
                    </a:lnTo>
                    <a:lnTo>
                      <a:pt x="2248" y="1329"/>
                    </a:lnTo>
                    <a:lnTo>
                      <a:pt x="2250" y="1333"/>
                    </a:lnTo>
                    <a:lnTo>
                      <a:pt x="2251" y="1336"/>
                    </a:lnTo>
                    <a:lnTo>
                      <a:pt x="2251" y="1341"/>
                    </a:lnTo>
                    <a:lnTo>
                      <a:pt x="2249" y="1346"/>
                    </a:lnTo>
                    <a:lnTo>
                      <a:pt x="2244" y="1351"/>
                    </a:lnTo>
                    <a:lnTo>
                      <a:pt x="2239" y="1355"/>
                    </a:lnTo>
                    <a:lnTo>
                      <a:pt x="2236" y="1361"/>
                    </a:lnTo>
                    <a:lnTo>
                      <a:pt x="2232" y="1366"/>
                    </a:lnTo>
                    <a:lnTo>
                      <a:pt x="2231" y="1372"/>
                    </a:lnTo>
                    <a:lnTo>
                      <a:pt x="2232" y="1376"/>
                    </a:lnTo>
                    <a:lnTo>
                      <a:pt x="2234" y="1379"/>
                    </a:lnTo>
                    <a:lnTo>
                      <a:pt x="2239" y="1387"/>
                    </a:lnTo>
                    <a:lnTo>
                      <a:pt x="2245" y="1395"/>
                    </a:lnTo>
                    <a:lnTo>
                      <a:pt x="2243" y="1398"/>
                    </a:lnTo>
                    <a:lnTo>
                      <a:pt x="2241" y="1400"/>
                    </a:lnTo>
                    <a:lnTo>
                      <a:pt x="2236" y="1405"/>
                    </a:lnTo>
                    <a:lnTo>
                      <a:pt x="2232" y="1410"/>
                    </a:lnTo>
                    <a:lnTo>
                      <a:pt x="2229" y="1417"/>
                    </a:lnTo>
                    <a:lnTo>
                      <a:pt x="2228" y="1422"/>
                    </a:lnTo>
                    <a:lnTo>
                      <a:pt x="2228" y="1429"/>
                    </a:lnTo>
                    <a:lnTo>
                      <a:pt x="2226" y="1437"/>
                    </a:lnTo>
                    <a:lnTo>
                      <a:pt x="2223" y="1446"/>
                    </a:lnTo>
                    <a:lnTo>
                      <a:pt x="2217" y="1453"/>
                    </a:lnTo>
                    <a:lnTo>
                      <a:pt x="2205" y="1462"/>
                    </a:lnTo>
                    <a:lnTo>
                      <a:pt x="2195" y="1472"/>
                    </a:lnTo>
                    <a:lnTo>
                      <a:pt x="2193" y="1475"/>
                    </a:lnTo>
                    <a:lnTo>
                      <a:pt x="2191" y="1480"/>
                    </a:lnTo>
                    <a:lnTo>
                      <a:pt x="2190" y="1485"/>
                    </a:lnTo>
                    <a:lnTo>
                      <a:pt x="2190" y="1490"/>
                    </a:lnTo>
                    <a:lnTo>
                      <a:pt x="2191" y="1496"/>
                    </a:lnTo>
                    <a:lnTo>
                      <a:pt x="2193" y="1500"/>
                    </a:lnTo>
                    <a:lnTo>
                      <a:pt x="2194" y="1504"/>
                    </a:lnTo>
                    <a:lnTo>
                      <a:pt x="2194" y="1506"/>
                    </a:lnTo>
                    <a:lnTo>
                      <a:pt x="2194" y="1510"/>
                    </a:lnTo>
                    <a:lnTo>
                      <a:pt x="2193" y="1512"/>
                    </a:lnTo>
                    <a:lnTo>
                      <a:pt x="2190" y="1515"/>
                    </a:lnTo>
                    <a:lnTo>
                      <a:pt x="2187" y="1516"/>
                    </a:lnTo>
                    <a:lnTo>
                      <a:pt x="2184" y="1517"/>
                    </a:lnTo>
                    <a:lnTo>
                      <a:pt x="2179" y="1518"/>
                    </a:lnTo>
                    <a:lnTo>
                      <a:pt x="2169" y="1518"/>
                    </a:lnTo>
                    <a:lnTo>
                      <a:pt x="2159" y="1517"/>
                    </a:lnTo>
                    <a:lnTo>
                      <a:pt x="2150" y="1515"/>
                    </a:lnTo>
                    <a:lnTo>
                      <a:pt x="2144" y="1512"/>
                    </a:lnTo>
                    <a:lnTo>
                      <a:pt x="2134" y="1504"/>
                    </a:lnTo>
                    <a:lnTo>
                      <a:pt x="2123" y="1496"/>
                    </a:lnTo>
                    <a:lnTo>
                      <a:pt x="2118" y="1492"/>
                    </a:lnTo>
                    <a:lnTo>
                      <a:pt x="2113" y="1488"/>
                    </a:lnTo>
                    <a:lnTo>
                      <a:pt x="2108" y="1485"/>
                    </a:lnTo>
                    <a:lnTo>
                      <a:pt x="2102" y="1484"/>
                    </a:lnTo>
                    <a:lnTo>
                      <a:pt x="2096" y="1482"/>
                    </a:lnTo>
                    <a:lnTo>
                      <a:pt x="2085" y="1482"/>
                    </a:lnTo>
                    <a:lnTo>
                      <a:pt x="2078" y="1485"/>
                    </a:lnTo>
                    <a:lnTo>
                      <a:pt x="2069" y="1488"/>
                    </a:lnTo>
                    <a:lnTo>
                      <a:pt x="2061" y="1494"/>
                    </a:lnTo>
                    <a:lnTo>
                      <a:pt x="2052" y="1500"/>
                    </a:lnTo>
                    <a:lnTo>
                      <a:pt x="2035" y="1513"/>
                    </a:lnTo>
                    <a:lnTo>
                      <a:pt x="2024" y="1524"/>
                    </a:lnTo>
                    <a:lnTo>
                      <a:pt x="2022" y="1526"/>
                    </a:lnTo>
                    <a:lnTo>
                      <a:pt x="2020" y="1531"/>
                    </a:lnTo>
                    <a:lnTo>
                      <a:pt x="2020" y="1534"/>
                    </a:lnTo>
                    <a:lnTo>
                      <a:pt x="2020" y="1536"/>
                    </a:lnTo>
                    <a:lnTo>
                      <a:pt x="2021" y="1540"/>
                    </a:lnTo>
                    <a:lnTo>
                      <a:pt x="2023" y="1542"/>
                    </a:lnTo>
                    <a:lnTo>
                      <a:pt x="2028" y="1544"/>
                    </a:lnTo>
                    <a:lnTo>
                      <a:pt x="2034" y="1545"/>
                    </a:lnTo>
                    <a:lnTo>
                      <a:pt x="2037" y="1545"/>
                    </a:lnTo>
                    <a:lnTo>
                      <a:pt x="2041" y="1545"/>
                    </a:lnTo>
                    <a:lnTo>
                      <a:pt x="2045" y="1543"/>
                    </a:lnTo>
                    <a:lnTo>
                      <a:pt x="2049" y="1541"/>
                    </a:lnTo>
                    <a:lnTo>
                      <a:pt x="2056" y="1536"/>
                    </a:lnTo>
                    <a:lnTo>
                      <a:pt x="2066" y="1530"/>
                    </a:lnTo>
                    <a:lnTo>
                      <a:pt x="2073" y="1524"/>
                    </a:lnTo>
                    <a:lnTo>
                      <a:pt x="2080" y="1521"/>
                    </a:lnTo>
                    <a:lnTo>
                      <a:pt x="2083" y="1521"/>
                    </a:lnTo>
                    <a:lnTo>
                      <a:pt x="2085" y="1519"/>
                    </a:lnTo>
                    <a:lnTo>
                      <a:pt x="2087" y="1521"/>
                    </a:lnTo>
                    <a:lnTo>
                      <a:pt x="2088" y="1522"/>
                    </a:lnTo>
                    <a:lnTo>
                      <a:pt x="2090" y="1528"/>
                    </a:lnTo>
                    <a:lnTo>
                      <a:pt x="2087" y="1535"/>
                    </a:lnTo>
                    <a:lnTo>
                      <a:pt x="2085" y="1544"/>
                    </a:lnTo>
                    <a:lnTo>
                      <a:pt x="2081" y="1554"/>
                    </a:lnTo>
                    <a:lnTo>
                      <a:pt x="2079" y="1559"/>
                    </a:lnTo>
                    <a:lnTo>
                      <a:pt x="2077" y="1563"/>
                    </a:lnTo>
                    <a:lnTo>
                      <a:pt x="2075" y="1570"/>
                    </a:lnTo>
                    <a:lnTo>
                      <a:pt x="2074" y="1574"/>
                    </a:lnTo>
                    <a:lnTo>
                      <a:pt x="2075" y="1579"/>
                    </a:lnTo>
                    <a:lnTo>
                      <a:pt x="2079" y="1586"/>
                    </a:lnTo>
                    <a:lnTo>
                      <a:pt x="2084" y="1593"/>
                    </a:lnTo>
                    <a:lnTo>
                      <a:pt x="2087" y="1598"/>
                    </a:lnTo>
                    <a:lnTo>
                      <a:pt x="2090" y="1603"/>
                    </a:lnTo>
                    <a:lnTo>
                      <a:pt x="2088" y="1606"/>
                    </a:lnTo>
                    <a:lnTo>
                      <a:pt x="2085" y="1610"/>
                    </a:lnTo>
                    <a:lnTo>
                      <a:pt x="2080" y="1611"/>
                    </a:lnTo>
                    <a:lnTo>
                      <a:pt x="2074" y="1611"/>
                    </a:lnTo>
                    <a:lnTo>
                      <a:pt x="2067" y="1611"/>
                    </a:lnTo>
                    <a:lnTo>
                      <a:pt x="2060" y="1608"/>
                    </a:lnTo>
                    <a:lnTo>
                      <a:pt x="2052" y="1605"/>
                    </a:lnTo>
                    <a:lnTo>
                      <a:pt x="2034" y="1601"/>
                    </a:lnTo>
                    <a:lnTo>
                      <a:pt x="2021" y="1599"/>
                    </a:lnTo>
                    <a:lnTo>
                      <a:pt x="2020" y="1599"/>
                    </a:lnTo>
                    <a:lnTo>
                      <a:pt x="2018" y="1599"/>
                    </a:lnTo>
                    <a:lnTo>
                      <a:pt x="2011" y="1599"/>
                    </a:lnTo>
                    <a:lnTo>
                      <a:pt x="2003" y="1599"/>
                    </a:lnTo>
                    <a:lnTo>
                      <a:pt x="1996" y="1599"/>
                    </a:lnTo>
                    <a:lnTo>
                      <a:pt x="1990" y="1598"/>
                    </a:lnTo>
                    <a:lnTo>
                      <a:pt x="1987" y="1597"/>
                    </a:lnTo>
                    <a:lnTo>
                      <a:pt x="1985" y="1595"/>
                    </a:lnTo>
                    <a:lnTo>
                      <a:pt x="1982" y="1593"/>
                    </a:lnTo>
                    <a:lnTo>
                      <a:pt x="1978" y="1589"/>
                    </a:lnTo>
                    <a:lnTo>
                      <a:pt x="1977" y="1585"/>
                    </a:lnTo>
                    <a:lnTo>
                      <a:pt x="1976" y="1580"/>
                    </a:lnTo>
                    <a:lnTo>
                      <a:pt x="1974" y="1578"/>
                    </a:lnTo>
                    <a:lnTo>
                      <a:pt x="1974" y="1575"/>
                    </a:lnTo>
                    <a:lnTo>
                      <a:pt x="1973" y="1572"/>
                    </a:lnTo>
                    <a:lnTo>
                      <a:pt x="1972" y="1568"/>
                    </a:lnTo>
                    <a:lnTo>
                      <a:pt x="1970" y="1565"/>
                    </a:lnTo>
                    <a:lnTo>
                      <a:pt x="1967" y="1561"/>
                    </a:lnTo>
                    <a:lnTo>
                      <a:pt x="1962" y="1560"/>
                    </a:lnTo>
                    <a:lnTo>
                      <a:pt x="1959" y="1561"/>
                    </a:lnTo>
                    <a:lnTo>
                      <a:pt x="1951" y="1562"/>
                    </a:lnTo>
                    <a:lnTo>
                      <a:pt x="1946" y="1565"/>
                    </a:lnTo>
                    <a:lnTo>
                      <a:pt x="1943" y="1567"/>
                    </a:lnTo>
                    <a:lnTo>
                      <a:pt x="1939" y="1572"/>
                    </a:lnTo>
                    <a:lnTo>
                      <a:pt x="1936" y="1576"/>
                    </a:lnTo>
                    <a:lnTo>
                      <a:pt x="1933" y="1581"/>
                    </a:lnTo>
                    <a:lnTo>
                      <a:pt x="1932" y="1585"/>
                    </a:lnTo>
                    <a:lnTo>
                      <a:pt x="1932" y="1588"/>
                    </a:lnTo>
                    <a:lnTo>
                      <a:pt x="1930" y="1592"/>
                    </a:lnTo>
                    <a:lnTo>
                      <a:pt x="1932" y="1597"/>
                    </a:lnTo>
                    <a:lnTo>
                      <a:pt x="1932" y="1600"/>
                    </a:lnTo>
                    <a:lnTo>
                      <a:pt x="1933" y="1603"/>
                    </a:lnTo>
                    <a:lnTo>
                      <a:pt x="1933" y="1605"/>
                    </a:lnTo>
                    <a:lnTo>
                      <a:pt x="1932" y="1607"/>
                    </a:lnTo>
                    <a:lnTo>
                      <a:pt x="1929" y="1608"/>
                    </a:lnTo>
                    <a:lnTo>
                      <a:pt x="1927" y="1610"/>
                    </a:lnTo>
                    <a:lnTo>
                      <a:pt x="1923" y="1610"/>
                    </a:lnTo>
                    <a:lnTo>
                      <a:pt x="1921" y="1611"/>
                    </a:lnTo>
                    <a:lnTo>
                      <a:pt x="1919" y="1613"/>
                    </a:lnTo>
                    <a:lnTo>
                      <a:pt x="1917" y="1623"/>
                    </a:lnTo>
                    <a:lnTo>
                      <a:pt x="1917" y="1638"/>
                    </a:lnTo>
                    <a:lnTo>
                      <a:pt x="1919" y="1648"/>
                    </a:lnTo>
                    <a:lnTo>
                      <a:pt x="1920" y="1658"/>
                    </a:lnTo>
                    <a:lnTo>
                      <a:pt x="1919" y="1674"/>
                    </a:lnTo>
                    <a:lnTo>
                      <a:pt x="1917" y="1681"/>
                    </a:lnTo>
                    <a:lnTo>
                      <a:pt x="1914" y="1687"/>
                    </a:lnTo>
                    <a:lnTo>
                      <a:pt x="1911" y="1689"/>
                    </a:lnTo>
                    <a:lnTo>
                      <a:pt x="1909" y="1692"/>
                    </a:lnTo>
                    <a:lnTo>
                      <a:pt x="1907" y="1693"/>
                    </a:lnTo>
                    <a:lnTo>
                      <a:pt x="1904" y="1693"/>
                    </a:lnTo>
                    <a:lnTo>
                      <a:pt x="1902" y="1693"/>
                    </a:lnTo>
                    <a:lnTo>
                      <a:pt x="1898" y="1692"/>
                    </a:lnTo>
                    <a:lnTo>
                      <a:pt x="1896" y="1689"/>
                    </a:lnTo>
                    <a:lnTo>
                      <a:pt x="1894" y="1685"/>
                    </a:lnTo>
                    <a:lnTo>
                      <a:pt x="1891" y="1675"/>
                    </a:lnTo>
                    <a:lnTo>
                      <a:pt x="1889" y="1663"/>
                    </a:lnTo>
                    <a:lnTo>
                      <a:pt x="1888" y="1660"/>
                    </a:lnTo>
                    <a:lnTo>
                      <a:pt x="1888" y="1656"/>
                    </a:lnTo>
                    <a:lnTo>
                      <a:pt x="1883" y="1650"/>
                    </a:lnTo>
                    <a:lnTo>
                      <a:pt x="1877" y="1645"/>
                    </a:lnTo>
                    <a:lnTo>
                      <a:pt x="1875" y="1645"/>
                    </a:lnTo>
                    <a:lnTo>
                      <a:pt x="1872" y="1644"/>
                    </a:lnTo>
                    <a:lnTo>
                      <a:pt x="1865" y="1643"/>
                    </a:lnTo>
                    <a:lnTo>
                      <a:pt x="1855" y="1643"/>
                    </a:lnTo>
                    <a:lnTo>
                      <a:pt x="1850" y="1642"/>
                    </a:lnTo>
                    <a:lnTo>
                      <a:pt x="1844" y="1642"/>
                    </a:lnTo>
                    <a:lnTo>
                      <a:pt x="1840" y="1641"/>
                    </a:lnTo>
                    <a:lnTo>
                      <a:pt x="1835" y="1639"/>
                    </a:lnTo>
                    <a:lnTo>
                      <a:pt x="1831" y="1636"/>
                    </a:lnTo>
                    <a:lnTo>
                      <a:pt x="1827" y="1632"/>
                    </a:lnTo>
                    <a:lnTo>
                      <a:pt x="1821" y="1623"/>
                    </a:lnTo>
                    <a:lnTo>
                      <a:pt x="1815" y="1612"/>
                    </a:lnTo>
                    <a:lnTo>
                      <a:pt x="1809" y="1605"/>
                    </a:lnTo>
                    <a:lnTo>
                      <a:pt x="1803" y="1600"/>
                    </a:lnTo>
                    <a:lnTo>
                      <a:pt x="1801" y="1599"/>
                    </a:lnTo>
                    <a:lnTo>
                      <a:pt x="1798" y="1598"/>
                    </a:lnTo>
                    <a:lnTo>
                      <a:pt x="1796" y="1598"/>
                    </a:lnTo>
                    <a:lnTo>
                      <a:pt x="1795" y="1599"/>
                    </a:lnTo>
                    <a:lnTo>
                      <a:pt x="1791" y="1601"/>
                    </a:lnTo>
                    <a:lnTo>
                      <a:pt x="1789" y="1605"/>
                    </a:lnTo>
                    <a:lnTo>
                      <a:pt x="1788" y="1610"/>
                    </a:lnTo>
                    <a:lnTo>
                      <a:pt x="1785" y="1617"/>
                    </a:lnTo>
                    <a:lnTo>
                      <a:pt x="1784" y="1622"/>
                    </a:lnTo>
                    <a:lnTo>
                      <a:pt x="1783" y="1626"/>
                    </a:lnTo>
                    <a:lnTo>
                      <a:pt x="1781" y="1631"/>
                    </a:lnTo>
                    <a:lnTo>
                      <a:pt x="1777" y="1633"/>
                    </a:lnTo>
                    <a:lnTo>
                      <a:pt x="1773" y="1636"/>
                    </a:lnTo>
                    <a:lnTo>
                      <a:pt x="1770" y="1638"/>
                    </a:lnTo>
                    <a:lnTo>
                      <a:pt x="1765" y="1638"/>
                    </a:lnTo>
                    <a:lnTo>
                      <a:pt x="1760" y="1638"/>
                    </a:lnTo>
                    <a:lnTo>
                      <a:pt x="1753" y="1636"/>
                    </a:lnTo>
                    <a:lnTo>
                      <a:pt x="1746" y="1633"/>
                    </a:lnTo>
                    <a:lnTo>
                      <a:pt x="1743" y="1632"/>
                    </a:lnTo>
                    <a:lnTo>
                      <a:pt x="1739" y="1632"/>
                    </a:lnTo>
                    <a:lnTo>
                      <a:pt x="1737" y="1633"/>
                    </a:lnTo>
                    <a:lnTo>
                      <a:pt x="1735" y="1636"/>
                    </a:lnTo>
                    <a:lnTo>
                      <a:pt x="1734" y="1641"/>
                    </a:lnTo>
                    <a:lnTo>
                      <a:pt x="1735" y="1647"/>
                    </a:lnTo>
                    <a:lnTo>
                      <a:pt x="1737" y="1651"/>
                    </a:lnTo>
                    <a:lnTo>
                      <a:pt x="1737" y="1656"/>
                    </a:lnTo>
                    <a:lnTo>
                      <a:pt x="1733" y="1661"/>
                    </a:lnTo>
                    <a:lnTo>
                      <a:pt x="1729" y="1663"/>
                    </a:lnTo>
                    <a:lnTo>
                      <a:pt x="1726" y="1669"/>
                    </a:lnTo>
                    <a:lnTo>
                      <a:pt x="1725" y="1671"/>
                    </a:lnTo>
                    <a:lnTo>
                      <a:pt x="1724" y="1680"/>
                    </a:lnTo>
                    <a:lnTo>
                      <a:pt x="1724" y="1688"/>
                    </a:lnTo>
                    <a:lnTo>
                      <a:pt x="1725" y="1695"/>
                    </a:lnTo>
                    <a:lnTo>
                      <a:pt x="1726" y="1702"/>
                    </a:lnTo>
                    <a:lnTo>
                      <a:pt x="1726" y="1710"/>
                    </a:lnTo>
                    <a:lnTo>
                      <a:pt x="1725" y="1717"/>
                    </a:lnTo>
                    <a:lnTo>
                      <a:pt x="1722" y="1724"/>
                    </a:lnTo>
                    <a:lnTo>
                      <a:pt x="1718" y="1730"/>
                    </a:lnTo>
                    <a:lnTo>
                      <a:pt x="1712" y="1736"/>
                    </a:lnTo>
                    <a:lnTo>
                      <a:pt x="1703" y="1739"/>
                    </a:lnTo>
                    <a:lnTo>
                      <a:pt x="1695" y="1743"/>
                    </a:lnTo>
                    <a:lnTo>
                      <a:pt x="1684" y="1745"/>
                    </a:lnTo>
                    <a:lnTo>
                      <a:pt x="1664" y="1750"/>
                    </a:lnTo>
                    <a:lnTo>
                      <a:pt x="1647" y="1753"/>
                    </a:lnTo>
                    <a:lnTo>
                      <a:pt x="1638" y="1756"/>
                    </a:lnTo>
                    <a:lnTo>
                      <a:pt x="1626" y="1761"/>
                    </a:lnTo>
                    <a:lnTo>
                      <a:pt x="1615" y="1765"/>
                    </a:lnTo>
                    <a:lnTo>
                      <a:pt x="1605" y="1770"/>
                    </a:lnTo>
                    <a:lnTo>
                      <a:pt x="1599" y="1773"/>
                    </a:lnTo>
                    <a:lnTo>
                      <a:pt x="1593" y="1774"/>
                    </a:lnTo>
                    <a:lnTo>
                      <a:pt x="1588" y="1775"/>
                    </a:lnTo>
                    <a:lnTo>
                      <a:pt x="1583" y="1774"/>
                    </a:lnTo>
                    <a:lnTo>
                      <a:pt x="1580" y="1770"/>
                    </a:lnTo>
                    <a:lnTo>
                      <a:pt x="1579" y="1764"/>
                    </a:lnTo>
                    <a:lnTo>
                      <a:pt x="1577" y="1756"/>
                    </a:lnTo>
                    <a:lnTo>
                      <a:pt x="1577" y="1749"/>
                    </a:lnTo>
                    <a:lnTo>
                      <a:pt x="1576" y="1740"/>
                    </a:lnTo>
                    <a:lnTo>
                      <a:pt x="1576" y="1734"/>
                    </a:lnTo>
                    <a:lnTo>
                      <a:pt x="1575" y="1731"/>
                    </a:lnTo>
                    <a:lnTo>
                      <a:pt x="1574" y="1730"/>
                    </a:lnTo>
                    <a:lnTo>
                      <a:pt x="1573" y="1729"/>
                    </a:lnTo>
                    <a:lnTo>
                      <a:pt x="1571" y="1727"/>
                    </a:lnTo>
                    <a:lnTo>
                      <a:pt x="1569" y="1729"/>
                    </a:lnTo>
                    <a:lnTo>
                      <a:pt x="1567" y="1729"/>
                    </a:lnTo>
                    <a:lnTo>
                      <a:pt x="1561" y="1733"/>
                    </a:lnTo>
                    <a:lnTo>
                      <a:pt x="1556" y="1738"/>
                    </a:lnTo>
                    <a:lnTo>
                      <a:pt x="1554" y="1740"/>
                    </a:lnTo>
                    <a:lnTo>
                      <a:pt x="1550" y="1742"/>
                    </a:lnTo>
                    <a:lnTo>
                      <a:pt x="1549" y="1742"/>
                    </a:lnTo>
                    <a:lnTo>
                      <a:pt x="1546" y="1740"/>
                    </a:lnTo>
                    <a:lnTo>
                      <a:pt x="1544" y="1738"/>
                    </a:lnTo>
                    <a:lnTo>
                      <a:pt x="1540" y="1733"/>
                    </a:lnTo>
                    <a:lnTo>
                      <a:pt x="1539" y="1729"/>
                    </a:lnTo>
                    <a:lnTo>
                      <a:pt x="1538" y="1723"/>
                    </a:lnTo>
                    <a:lnTo>
                      <a:pt x="1538" y="1717"/>
                    </a:lnTo>
                    <a:lnTo>
                      <a:pt x="1538" y="1713"/>
                    </a:lnTo>
                    <a:lnTo>
                      <a:pt x="1538" y="1707"/>
                    </a:lnTo>
                    <a:lnTo>
                      <a:pt x="1538" y="1701"/>
                    </a:lnTo>
                    <a:lnTo>
                      <a:pt x="1538" y="1698"/>
                    </a:lnTo>
                    <a:lnTo>
                      <a:pt x="1538" y="1694"/>
                    </a:lnTo>
                    <a:lnTo>
                      <a:pt x="1536" y="1692"/>
                    </a:lnTo>
                    <a:lnTo>
                      <a:pt x="1535" y="1690"/>
                    </a:lnTo>
                    <a:lnTo>
                      <a:pt x="1532" y="1690"/>
                    </a:lnTo>
                    <a:lnTo>
                      <a:pt x="1530" y="1692"/>
                    </a:lnTo>
                    <a:lnTo>
                      <a:pt x="1526" y="1694"/>
                    </a:lnTo>
                    <a:lnTo>
                      <a:pt x="1520" y="1698"/>
                    </a:lnTo>
                    <a:lnTo>
                      <a:pt x="1511" y="1708"/>
                    </a:lnTo>
                    <a:lnTo>
                      <a:pt x="1500" y="1719"/>
                    </a:lnTo>
                    <a:lnTo>
                      <a:pt x="1493" y="1724"/>
                    </a:lnTo>
                    <a:lnTo>
                      <a:pt x="1487" y="1727"/>
                    </a:lnTo>
                    <a:lnTo>
                      <a:pt x="1482" y="1729"/>
                    </a:lnTo>
                    <a:lnTo>
                      <a:pt x="1474" y="1729"/>
                    </a:lnTo>
                    <a:lnTo>
                      <a:pt x="1468" y="1729"/>
                    </a:lnTo>
                    <a:lnTo>
                      <a:pt x="1463" y="1725"/>
                    </a:lnTo>
                    <a:lnTo>
                      <a:pt x="1458" y="1721"/>
                    </a:lnTo>
                    <a:lnTo>
                      <a:pt x="1454" y="1717"/>
                    </a:lnTo>
                    <a:lnTo>
                      <a:pt x="1450" y="1711"/>
                    </a:lnTo>
                    <a:lnTo>
                      <a:pt x="1447" y="1705"/>
                    </a:lnTo>
                    <a:lnTo>
                      <a:pt x="1445" y="1700"/>
                    </a:lnTo>
                    <a:lnTo>
                      <a:pt x="1444" y="1694"/>
                    </a:lnTo>
                    <a:lnTo>
                      <a:pt x="1444" y="1690"/>
                    </a:lnTo>
                    <a:lnTo>
                      <a:pt x="1443" y="1685"/>
                    </a:lnTo>
                    <a:lnTo>
                      <a:pt x="1443" y="1681"/>
                    </a:lnTo>
                    <a:lnTo>
                      <a:pt x="1443" y="1676"/>
                    </a:lnTo>
                    <a:lnTo>
                      <a:pt x="1443" y="1668"/>
                    </a:lnTo>
                    <a:lnTo>
                      <a:pt x="1441" y="1662"/>
                    </a:lnTo>
                    <a:lnTo>
                      <a:pt x="1441" y="1661"/>
                    </a:lnTo>
                    <a:lnTo>
                      <a:pt x="1439" y="1661"/>
                    </a:lnTo>
                    <a:lnTo>
                      <a:pt x="1435" y="1657"/>
                    </a:lnTo>
                    <a:lnTo>
                      <a:pt x="1432" y="1656"/>
                    </a:lnTo>
                    <a:lnTo>
                      <a:pt x="1430" y="1656"/>
                    </a:lnTo>
                    <a:lnTo>
                      <a:pt x="1425" y="1655"/>
                    </a:lnTo>
                    <a:lnTo>
                      <a:pt x="1423" y="1655"/>
                    </a:lnTo>
                    <a:lnTo>
                      <a:pt x="1419" y="1654"/>
                    </a:lnTo>
                    <a:lnTo>
                      <a:pt x="1414" y="1652"/>
                    </a:lnTo>
                    <a:lnTo>
                      <a:pt x="1410" y="1650"/>
                    </a:lnTo>
                    <a:lnTo>
                      <a:pt x="1407" y="1647"/>
                    </a:lnTo>
                    <a:lnTo>
                      <a:pt x="1405" y="1643"/>
                    </a:lnTo>
                    <a:lnTo>
                      <a:pt x="1403" y="1635"/>
                    </a:lnTo>
                    <a:lnTo>
                      <a:pt x="1401" y="1624"/>
                    </a:lnTo>
                    <a:lnTo>
                      <a:pt x="1400" y="1614"/>
                    </a:lnTo>
                    <a:lnTo>
                      <a:pt x="1399" y="1607"/>
                    </a:lnTo>
                    <a:lnTo>
                      <a:pt x="1397" y="1605"/>
                    </a:lnTo>
                    <a:lnTo>
                      <a:pt x="1395" y="1601"/>
                    </a:lnTo>
                    <a:lnTo>
                      <a:pt x="1393" y="1599"/>
                    </a:lnTo>
                    <a:lnTo>
                      <a:pt x="1390" y="1597"/>
                    </a:lnTo>
                    <a:lnTo>
                      <a:pt x="1384" y="1593"/>
                    </a:lnTo>
                    <a:lnTo>
                      <a:pt x="1378" y="1588"/>
                    </a:lnTo>
                    <a:lnTo>
                      <a:pt x="1373" y="1582"/>
                    </a:lnTo>
                    <a:lnTo>
                      <a:pt x="1369" y="1574"/>
                    </a:lnTo>
                    <a:lnTo>
                      <a:pt x="1368" y="1569"/>
                    </a:lnTo>
                    <a:lnTo>
                      <a:pt x="1366" y="1566"/>
                    </a:lnTo>
                    <a:lnTo>
                      <a:pt x="1363" y="1563"/>
                    </a:lnTo>
                    <a:lnTo>
                      <a:pt x="1361" y="1562"/>
                    </a:lnTo>
                    <a:lnTo>
                      <a:pt x="1359" y="1562"/>
                    </a:lnTo>
                    <a:lnTo>
                      <a:pt x="1355" y="1563"/>
                    </a:lnTo>
                    <a:lnTo>
                      <a:pt x="1350" y="1566"/>
                    </a:lnTo>
                    <a:lnTo>
                      <a:pt x="1346" y="1569"/>
                    </a:lnTo>
                    <a:lnTo>
                      <a:pt x="1340" y="1574"/>
                    </a:lnTo>
                    <a:lnTo>
                      <a:pt x="1334" y="1576"/>
                    </a:lnTo>
                    <a:lnTo>
                      <a:pt x="1328" y="1579"/>
                    </a:lnTo>
                    <a:lnTo>
                      <a:pt x="1323" y="1580"/>
                    </a:lnTo>
                    <a:lnTo>
                      <a:pt x="1321" y="1580"/>
                    </a:lnTo>
                    <a:lnTo>
                      <a:pt x="1319" y="1580"/>
                    </a:lnTo>
                    <a:lnTo>
                      <a:pt x="1313" y="1580"/>
                    </a:lnTo>
                    <a:lnTo>
                      <a:pt x="1310" y="1581"/>
                    </a:lnTo>
                    <a:lnTo>
                      <a:pt x="1306" y="1582"/>
                    </a:lnTo>
                    <a:lnTo>
                      <a:pt x="1305" y="1585"/>
                    </a:lnTo>
                    <a:lnTo>
                      <a:pt x="1302" y="1589"/>
                    </a:lnTo>
                    <a:lnTo>
                      <a:pt x="1299" y="1594"/>
                    </a:lnTo>
                    <a:lnTo>
                      <a:pt x="1292" y="1603"/>
                    </a:lnTo>
                    <a:lnTo>
                      <a:pt x="1281" y="1613"/>
                    </a:lnTo>
                    <a:lnTo>
                      <a:pt x="1275" y="1619"/>
                    </a:lnTo>
                    <a:lnTo>
                      <a:pt x="1271" y="1625"/>
                    </a:lnTo>
                    <a:lnTo>
                      <a:pt x="1268" y="1631"/>
                    </a:lnTo>
                    <a:lnTo>
                      <a:pt x="1267" y="1637"/>
                    </a:lnTo>
                    <a:lnTo>
                      <a:pt x="1267" y="1642"/>
                    </a:lnTo>
                    <a:lnTo>
                      <a:pt x="1268" y="1648"/>
                    </a:lnTo>
                    <a:lnTo>
                      <a:pt x="1269" y="1654"/>
                    </a:lnTo>
                    <a:lnTo>
                      <a:pt x="1272" y="1658"/>
                    </a:lnTo>
                    <a:lnTo>
                      <a:pt x="1277" y="1669"/>
                    </a:lnTo>
                    <a:lnTo>
                      <a:pt x="1279" y="1680"/>
                    </a:lnTo>
                    <a:lnTo>
                      <a:pt x="1280" y="1686"/>
                    </a:lnTo>
                    <a:lnTo>
                      <a:pt x="1280" y="1692"/>
                    </a:lnTo>
                    <a:lnTo>
                      <a:pt x="1279" y="1696"/>
                    </a:lnTo>
                    <a:lnTo>
                      <a:pt x="1277" y="1701"/>
                    </a:lnTo>
                    <a:lnTo>
                      <a:pt x="1272" y="1715"/>
                    </a:lnTo>
                    <a:lnTo>
                      <a:pt x="1267" y="1730"/>
                    </a:lnTo>
                    <a:lnTo>
                      <a:pt x="1266" y="1733"/>
                    </a:lnTo>
                    <a:lnTo>
                      <a:pt x="1265" y="1734"/>
                    </a:lnTo>
                    <a:lnTo>
                      <a:pt x="1262" y="1731"/>
                    </a:lnTo>
                    <a:lnTo>
                      <a:pt x="1261" y="1724"/>
                    </a:lnTo>
                    <a:lnTo>
                      <a:pt x="1260" y="1715"/>
                    </a:lnTo>
                    <a:lnTo>
                      <a:pt x="1256" y="1710"/>
                    </a:lnTo>
                    <a:lnTo>
                      <a:pt x="1255" y="1707"/>
                    </a:lnTo>
                    <a:lnTo>
                      <a:pt x="1253" y="1706"/>
                    </a:lnTo>
                    <a:lnTo>
                      <a:pt x="1250" y="1706"/>
                    </a:lnTo>
                    <a:lnTo>
                      <a:pt x="1248" y="1705"/>
                    </a:lnTo>
                    <a:lnTo>
                      <a:pt x="1246" y="1706"/>
                    </a:lnTo>
                    <a:lnTo>
                      <a:pt x="1243" y="1707"/>
                    </a:lnTo>
                    <a:lnTo>
                      <a:pt x="1242" y="1710"/>
                    </a:lnTo>
                    <a:lnTo>
                      <a:pt x="1241" y="1712"/>
                    </a:lnTo>
                    <a:lnTo>
                      <a:pt x="1239" y="1720"/>
                    </a:lnTo>
                    <a:lnTo>
                      <a:pt x="1236" y="1730"/>
                    </a:lnTo>
                    <a:lnTo>
                      <a:pt x="1234" y="1734"/>
                    </a:lnTo>
                    <a:lnTo>
                      <a:pt x="1230" y="1738"/>
                    </a:lnTo>
                    <a:lnTo>
                      <a:pt x="1228" y="1740"/>
                    </a:lnTo>
                    <a:lnTo>
                      <a:pt x="1224" y="1743"/>
                    </a:lnTo>
                    <a:lnTo>
                      <a:pt x="1216" y="1745"/>
                    </a:lnTo>
                    <a:lnTo>
                      <a:pt x="1209" y="1745"/>
                    </a:lnTo>
                    <a:lnTo>
                      <a:pt x="1199" y="1744"/>
                    </a:lnTo>
                    <a:lnTo>
                      <a:pt x="1190" y="1740"/>
                    </a:lnTo>
                    <a:lnTo>
                      <a:pt x="1177" y="1738"/>
                    </a:lnTo>
                    <a:lnTo>
                      <a:pt x="1164" y="1737"/>
                    </a:lnTo>
                    <a:lnTo>
                      <a:pt x="1157" y="1737"/>
                    </a:lnTo>
                    <a:lnTo>
                      <a:pt x="1148" y="1738"/>
                    </a:lnTo>
                    <a:lnTo>
                      <a:pt x="1141" y="1742"/>
                    </a:lnTo>
                    <a:lnTo>
                      <a:pt x="1134" y="1745"/>
                    </a:lnTo>
                    <a:lnTo>
                      <a:pt x="1128" y="1750"/>
                    </a:lnTo>
                    <a:lnTo>
                      <a:pt x="1121" y="1756"/>
                    </a:lnTo>
                    <a:lnTo>
                      <a:pt x="1115" y="1761"/>
                    </a:lnTo>
                    <a:lnTo>
                      <a:pt x="1109" y="1768"/>
                    </a:lnTo>
                    <a:lnTo>
                      <a:pt x="1103" y="1774"/>
                    </a:lnTo>
                    <a:lnTo>
                      <a:pt x="1094" y="1781"/>
                    </a:lnTo>
                    <a:lnTo>
                      <a:pt x="1083" y="1789"/>
                    </a:lnTo>
                    <a:lnTo>
                      <a:pt x="1072" y="1796"/>
                    </a:lnTo>
                    <a:lnTo>
                      <a:pt x="1048" y="1809"/>
                    </a:lnTo>
                    <a:lnTo>
                      <a:pt x="1029" y="1819"/>
                    </a:lnTo>
                    <a:lnTo>
                      <a:pt x="1021" y="1821"/>
                    </a:lnTo>
                    <a:lnTo>
                      <a:pt x="1014" y="1824"/>
                    </a:lnTo>
                    <a:lnTo>
                      <a:pt x="1006" y="1825"/>
                    </a:lnTo>
                    <a:lnTo>
                      <a:pt x="998" y="1825"/>
                    </a:lnTo>
                    <a:lnTo>
                      <a:pt x="985" y="1824"/>
                    </a:lnTo>
                    <a:lnTo>
                      <a:pt x="977" y="1822"/>
                    </a:lnTo>
                    <a:lnTo>
                      <a:pt x="970" y="1820"/>
                    </a:lnTo>
                    <a:lnTo>
                      <a:pt x="963" y="1820"/>
                    </a:lnTo>
                    <a:lnTo>
                      <a:pt x="957" y="1820"/>
                    </a:lnTo>
                    <a:lnTo>
                      <a:pt x="951" y="1822"/>
                    </a:lnTo>
                    <a:lnTo>
                      <a:pt x="950" y="1825"/>
                    </a:lnTo>
                    <a:lnTo>
                      <a:pt x="947" y="1827"/>
                    </a:lnTo>
                    <a:lnTo>
                      <a:pt x="947" y="1831"/>
                    </a:lnTo>
                    <a:lnTo>
                      <a:pt x="947" y="1834"/>
                    </a:lnTo>
                    <a:lnTo>
                      <a:pt x="950" y="1841"/>
                    </a:lnTo>
                    <a:lnTo>
                      <a:pt x="954" y="1852"/>
                    </a:lnTo>
                    <a:lnTo>
                      <a:pt x="958" y="1858"/>
                    </a:lnTo>
                    <a:lnTo>
                      <a:pt x="960" y="1864"/>
                    </a:lnTo>
                    <a:lnTo>
                      <a:pt x="960" y="1870"/>
                    </a:lnTo>
                    <a:lnTo>
                      <a:pt x="960" y="1876"/>
                    </a:lnTo>
                    <a:lnTo>
                      <a:pt x="960" y="1883"/>
                    </a:lnTo>
                    <a:lnTo>
                      <a:pt x="958" y="1889"/>
                    </a:lnTo>
                    <a:lnTo>
                      <a:pt x="956" y="1895"/>
                    </a:lnTo>
                    <a:lnTo>
                      <a:pt x="953" y="1901"/>
                    </a:lnTo>
                    <a:lnTo>
                      <a:pt x="950" y="1906"/>
                    </a:lnTo>
                    <a:lnTo>
                      <a:pt x="946" y="1909"/>
                    </a:lnTo>
                    <a:lnTo>
                      <a:pt x="941" y="1913"/>
                    </a:lnTo>
                    <a:lnTo>
                      <a:pt x="938" y="1915"/>
                    </a:lnTo>
                    <a:lnTo>
                      <a:pt x="928" y="1920"/>
                    </a:lnTo>
                    <a:lnTo>
                      <a:pt x="918" y="1926"/>
                    </a:lnTo>
                    <a:lnTo>
                      <a:pt x="908" y="1934"/>
                    </a:lnTo>
                    <a:lnTo>
                      <a:pt x="900" y="1942"/>
                    </a:lnTo>
                    <a:lnTo>
                      <a:pt x="895" y="1947"/>
                    </a:lnTo>
                    <a:lnTo>
                      <a:pt x="891" y="1951"/>
                    </a:lnTo>
                    <a:lnTo>
                      <a:pt x="888" y="1953"/>
                    </a:lnTo>
                    <a:lnTo>
                      <a:pt x="883" y="1954"/>
                    </a:lnTo>
                    <a:lnTo>
                      <a:pt x="880" y="1956"/>
                    </a:lnTo>
                    <a:lnTo>
                      <a:pt x="876" y="1954"/>
                    </a:lnTo>
                    <a:lnTo>
                      <a:pt x="874" y="1953"/>
                    </a:lnTo>
                    <a:lnTo>
                      <a:pt x="870" y="1951"/>
                    </a:lnTo>
                    <a:lnTo>
                      <a:pt x="864" y="1945"/>
                    </a:lnTo>
                    <a:lnTo>
                      <a:pt x="857" y="1935"/>
                    </a:lnTo>
                    <a:lnTo>
                      <a:pt x="853" y="1932"/>
                    </a:lnTo>
                    <a:lnTo>
                      <a:pt x="849" y="1929"/>
                    </a:lnTo>
                    <a:lnTo>
                      <a:pt x="843" y="1927"/>
                    </a:lnTo>
                    <a:lnTo>
                      <a:pt x="838" y="1927"/>
                    </a:lnTo>
                    <a:lnTo>
                      <a:pt x="826" y="1928"/>
                    </a:lnTo>
                    <a:lnTo>
                      <a:pt x="814" y="1931"/>
                    </a:lnTo>
                    <a:lnTo>
                      <a:pt x="808" y="1932"/>
                    </a:lnTo>
                    <a:lnTo>
                      <a:pt x="802" y="1932"/>
                    </a:lnTo>
                    <a:lnTo>
                      <a:pt x="798" y="1931"/>
                    </a:lnTo>
                    <a:lnTo>
                      <a:pt x="793" y="1929"/>
                    </a:lnTo>
                    <a:lnTo>
                      <a:pt x="789" y="1926"/>
                    </a:lnTo>
                    <a:lnTo>
                      <a:pt x="786" y="1922"/>
                    </a:lnTo>
                    <a:lnTo>
                      <a:pt x="783" y="1918"/>
                    </a:lnTo>
                    <a:lnTo>
                      <a:pt x="782" y="1913"/>
                    </a:lnTo>
                    <a:lnTo>
                      <a:pt x="780" y="1908"/>
                    </a:lnTo>
                    <a:lnTo>
                      <a:pt x="778" y="1904"/>
                    </a:lnTo>
                    <a:lnTo>
                      <a:pt x="775" y="1903"/>
                    </a:lnTo>
                    <a:lnTo>
                      <a:pt x="773" y="1902"/>
                    </a:lnTo>
                    <a:lnTo>
                      <a:pt x="764" y="1901"/>
                    </a:lnTo>
                    <a:lnTo>
                      <a:pt x="756" y="1900"/>
                    </a:lnTo>
                    <a:lnTo>
                      <a:pt x="746" y="1899"/>
                    </a:lnTo>
                    <a:lnTo>
                      <a:pt x="737" y="1895"/>
                    </a:lnTo>
                    <a:lnTo>
                      <a:pt x="729" y="1891"/>
                    </a:lnTo>
                    <a:lnTo>
                      <a:pt x="721" y="1888"/>
                    </a:lnTo>
                    <a:lnTo>
                      <a:pt x="714" y="1884"/>
                    </a:lnTo>
                    <a:lnTo>
                      <a:pt x="707" y="1882"/>
                    </a:lnTo>
                    <a:lnTo>
                      <a:pt x="699" y="1881"/>
                    </a:lnTo>
                    <a:lnTo>
                      <a:pt x="691" y="1879"/>
                    </a:lnTo>
                    <a:lnTo>
                      <a:pt x="687" y="1879"/>
                    </a:lnTo>
                    <a:lnTo>
                      <a:pt x="683" y="1878"/>
                    </a:lnTo>
                    <a:lnTo>
                      <a:pt x="681" y="1876"/>
                    </a:lnTo>
                    <a:lnTo>
                      <a:pt x="677" y="1872"/>
                    </a:lnTo>
                    <a:lnTo>
                      <a:pt x="673" y="1866"/>
                    </a:lnTo>
                    <a:lnTo>
                      <a:pt x="668" y="1858"/>
                    </a:lnTo>
                    <a:lnTo>
                      <a:pt x="664" y="1847"/>
                    </a:lnTo>
                    <a:lnTo>
                      <a:pt x="661" y="1838"/>
                    </a:lnTo>
                    <a:lnTo>
                      <a:pt x="658" y="1833"/>
                    </a:lnTo>
                    <a:lnTo>
                      <a:pt x="656" y="1828"/>
                    </a:lnTo>
                    <a:lnTo>
                      <a:pt x="654" y="1826"/>
                    </a:lnTo>
                    <a:lnTo>
                      <a:pt x="651" y="1824"/>
                    </a:lnTo>
                    <a:lnTo>
                      <a:pt x="642" y="1821"/>
                    </a:lnTo>
                    <a:lnTo>
                      <a:pt x="629" y="1821"/>
                    </a:lnTo>
                    <a:lnTo>
                      <a:pt x="613" y="1821"/>
                    </a:lnTo>
                    <a:lnTo>
                      <a:pt x="599" y="1821"/>
                    </a:lnTo>
                    <a:lnTo>
                      <a:pt x="594" y="1820"/>
                    </a:lnTo>
                    <a:lnTo>
                      <a:pt x="589" y="1819"/>
                    </a:lnTo>
                    <a:lnTo>
                      <a:pt x="586" y="1815"/>
                    </a:lnTo>
                    <a:lnTo>
                      <a:pt x="584" y="1812"/>
                    </a:lnTo>
                    <a:lnTo>
                      <a:pt x="579" y="1805"/>
                    </a:lnTo>
                    <a:lnTo>
                      <a:pt x="574" y="1795"/>
                    </a:lnTo>
                    <a:lnTo>
                      <a:pt x="572" y="1792"/>
                    </a:lnTo>
                    <a:lnTo>
                      <a:pt x="568" y="1789"/>
                    </a:lnTo>
                    <a:lnTo>
                      <a:pt x="565" y="1789"/>
                    </a:lnTo>
                    <a:lnTo>
                      <a:pt x="562" y="1789"/>
                    </a:lnTo>
                    <a:lnTo>
                      <a:pt x="559" y="1790"/>
                    </a:lnTo>
                    <a:lnTo>
                      <a:pt x="555" y="1792"/>
                    </a:lnTo>
                    <a:lnTo>
                      <a:pt x="550" y="1795"/>
                    </a:lnTo>
                    <a:lnTo>
                      <a:pt x="548" y="1800"/>
                    </a:lnTo>
                    <a:lnTo>
                      <a:pt x="540" y="1808"/>
                    </a:lnTo>
                    <a:lnTo>
                      <a:pt x="532" y="1815"/>
                    </a:lnTo>
                    <a:lnTo>
                      <a:pt x="524" y="1820"/>
                    </a:lnTo>
                    <a:lnTo>
                      <a:pt x="517" y="1822"/>
                    </a:lnTo>
                    <a:lnTo>
                      <a:pt x="513" y="1825"/>
                    </a:lnTo>
                    <a:lnTo>
                      <a:pt x="510" y="1828"/>
                    </a:lnTo>
                    <a:lnTo>
                      <a:pt x="507" y="1833"/>
                    </a:lnTo>
                    <a:lnTo>
                      <a:pt x="505" y="1839"/>
                    </a:lnTo>
                    <a:lnTo>
                      <a:pt x="500" y="1852"/>
                    </a:lnTo>
                    <a:lnTo>
                      <a:pt x="494" y="1865"/>
                    </a:lnTo>
                    <a:lnTo>
                      <a:pt x="490" y="1871"/>
                    </a:lnTo>
                    <a:lnTo>
                      <a:pt x="486" y="1876"/>
                    </a:lnTo>
                    <a:lnTo>
                      <a:pt x="481" y="1879"/>
                    </a:lnTo>
                    <a:lnTo>
                      <a:pt x="477" y="1882"/>
                    </a:lnTo>
                    <a:lnTo>
                      <a:pt x="467" y="1884"/>
                    </a:lnTo>
                    <a:lnTo>
                      <a:pt x="456" y="1885"/>
                    </a:lnTo>
                    <a:lnTo>
                      <a:pt x="452" y="1887"/>
                    </a:lnTo>
                    <a:lnTo>
                      <a:pt x="447" y="1889"/>
                    </a:lnTo>
                    <a:lnTo>
                      <a:pt x="443" y="1891"/>
                    </a:lnTo>
                    <a:lnTo>
                      <a:pt x="439" y="1895"/>
                    </a:lnTo>
                    <a:lnTo>
                      <a:pt x="431" y="1904"/>
                    </a:lnTo>
                    <a:lnTo>
                      <a:pt x="425" y="1913"/>
                    </a:lnTo>
                    <a:lnTo>
                      <a:pt x="419" y="1920"/>
                    </a:lnTo>
                    <a:lnTo>
                      <a:pt x="414" y="1923"/>
                    </a:lnTo>
                    <a:lnTo>
                      <a:pt x="408" y="1926"/>
                    </a:lnTo>
                    <a:lnTo>
                      <a:pt x="402" y="1927"/>
                    </a:lnTo>
                    <a:lnTo>
                      <a:pt x="396" y="1929"/>
                    </a:lnTo>
                    <a:lnTo>
                      <a:pt x="392" y="1932"/>
                    </a:lnTo>
                    <a:lnTo>
                      <a:pt x="389" y="1937"/>
                    </a:lnTo>
                    <a:lnTo>
                      <a:pt x="385" y="1944"/>
                    </a:lnTo>
                    <a:lnTo>
                      <a:pt x="383" y="1946"/>
                    </a:lnTo>
                    <a:lnTo>
                      <a:pt x="379" y="1948"/>
                    </a:lnTo>
                    <a:lnTo>
                      <a:pt x="377" y="1950"/>
                    </a:lnTo>
                    <a:lnTo>
                      <a:pt x="374" y="1948"/>
                    </a:lnTo>
                    <a:lnTo>
                      <a:pt x="368" y="1946"/>
                    </a:lnTo>
                    <a:lnTo>
                      <a:pt x="365" y="1941"/>
                    </a:lnTo>
                    <a:lnTo>
                      <a:pt x="361" y="1935"/>
                    </a:lnTo>
                    <a:lnTo>
                      <a:pt x="356" y="1929"/>
                    </a:lnTo>
                    <a:lnTo>
                      <a:pt x="352" y="1926"/>
                    </a:lnTo>
                    <a:lnTo>
                      <a:pt x="347" y="1922"/>
                    </a:lnTo>
                    <a:lnTo>
                      <a:pt x="342" y="1920"/>
                    </a:lnTo>
                    <a:lnTo>
                      <a:pt x="337" y="1918"/>
                    </a:lnTo>
                    <a:lnTo>
                      <a:pt x="333" y="1913"/>
                    </a:lnTo>
                    <a:lnTo>
                      <a:pt x="327" y="1907"/>
                    </a:lnTo>
                    <a:lnTo>
                      <a:pt x="323" y="1902"/>
                    </a:lnTo>
                    <a:lnTo>
                      <a:pt x="320" y="1900"/>
                    </a:lnTo>
                    <a:lnTo>
                      <a:pt x="315" y="1897"/>
                    </a:lnTo>
                    <a:lnTo>
                      <a:pt x="310" y="1896"/>
                    </a:lnTo>
                    <a:lnTo>
                      <a:pt x="307" y="1895"/>
                    </a:lnTo>
                    <a:lnTo>
                      <a:pt x="304" y="1894"/>
                    </a:lnTo>
                    <a:lnTo>
                      <a:pt x="302" y="1893"/>
                    </a:lnTo>
                    <a:lnTo>
                      <a:pt x="301" y="1888"/>
                    </a:lnTo>
                    <a:lnTo>
                      <a:pt x="299" y="1882"/>
                    </a:lnTo>
                    <a:lnTo>
                      <a:pt x="298" y="1876"/>
                    </a:lnTo>
                    <a:lnTo>
                      <a:pt x="299" y="1870"/>
                    </a:lnTo>
                    <a:lnTo>
                      <a:pt x="299" y="1865"/>
                    </a:lnTo>
                    <a:lnTo>
                      <a:pt x="303" y="1856"/>
                    </a:lnTo>
                    <a:lnTo>
                      <a:pt x="307" y="1846"/>
                    </a:lnTo>
                    <a:lnTo>
                      <a:pt x="310" y="1837"/>
                    </a:lnTo>
                    <a:lnTo>
                      <a:pt x="316" y="1828"/>
                    </a:lnTo>
                    <a:lnTo>
                      <a:pt x="326" y="1815"/>
                    </a:lnTo>
                    <a:lnTo>
                      <a:pt x="337" y="1801"/>
                    </a:lnTo>
                    <a:lnTo>
                      <a:pt x="349" y="1788"/>
                    </a:lnTo>
                    <a:lnTo>
                      <a:pt x="359" y="1776"/>
                    </a:lnTo>
                    <a:lnTo>
                      <a:pt x="360" y="1773"/>
                    </a:lnTo>
                    <a:lnTo>
                      <a:pt x="362" y="1767"/>
                    </a:lnTo>
                    <a:lnTo>
                      <a:pt x="362" y="1762"/>
                    </a:lnTo>
                    <a:lnTo>
                      <a:pt x="362" y="1761"/>
                    </a:lnTo>
                    <a:lnTo>
                      <a:pt x="361" y="1759"/>
                    </a:lnTo>
                    <a:lnTo>
                      <a:pt x="360" y="1759"/>
                    </a:lnTo>
                    <a:lnTo>
                      <a:pt x="351" y="1757"/>
                    </a:lnTo>
                    <a:lnTo>
                      <a:pt x="341" y="1751"/>
                    </a:lnTo>
                    <a:lnTo>
                      <a:pt x="339" y="1748"/>
                    </a:lnTo>
                    <a:lnTo>
                      <a:pt x="336" y="1743"/>
                    </a:lnTo>
                    <a:lnTo>
                      <a:pt x="337" y="1738"/>
                    </a:lnTo>
                    <a:lnTo>
                      <a:pt x="340" y="1732"/>
                    </a:lnTo>
                    <a:lnTo>
                      <a:pt x="341" y="1730"/>
                    </a:lnTo>
                    <a:lnTo>
                      <a:pt x="343" y="1729"/>
                    </a:lnTo>
                    <a:lnTo>
                      <a:pt x="347" y="1729"/>
                    </a:lnTo>
                    <a:lnTo>
                      <a:pt x="351" y="1729"/>
                    </a:lnTo>
                    <a:lnTo>
                      <a:pt x="361" y="1729"/>
                    </a:lnTo>
                    <a:lnTo>
                      <a:pt x="373" y="1727"/>
                    </a:lnTo>
                    <a:lnTo>
                      <a:pt x="376" y="1725"/>
                    </a:lnTo>
                    <a:lnTo>
                      <a:pt x="378" y="1721"/>
                    </a:lnTo>
                    <a:lnTo>
                      <a:pt x="379" y="1717"/>
                    </a:lnTo>
                    <a:lnTo>
                      <a:pt x="380" y="1712"/>
                    </a:lnTo>
                    <a:lnTo>
                      <a:pt x="381" y="1701"/>
                    </a:lnTo>
                    <a:lnTo>
                      <a:pt x="383" y="1696"/>
                    </a:lnTo>
                    <a:lnTo>
                      <a:pt x="385" y="1694"/>
                    </a:lnTo>
                    <a:lnTo>
                      <a:pt x="389" y="1694"/>
                    </a:lnTo>
                    <a:lnTo>
                      <a:pt x="392" y="1694"/>
                    </a:lnTo>
                    <a:lnTo>
                      <a:pt x="396" y="1696"/>
                    </a:lnTo>
                    <a:lnTo>
                      <a:pt x="403" y="1700"/>
                    </a:lnTo>
                    <a:lnTo>
                      <a:pt x="408" y="1704"/>
                    </a:lnTo>
                    <a:lnTo>
                      <a:pt x="410" y="1705"/>
                    </a:lnTo>
                    <a:lnTo>
                      <a:pt x="412" y="1705"/>
                    </a:lnTo>
                    <a:lnTo>
                      <a:pt x="414" y="1704"/>
                    </a:lnTo>
                    <a:lnTo>
                      <a:pt x="415" y="1702"/>
                    </a:lnTo>
                    <a:lnTo>
                      <a:pt x="417" y="1696"/>
                    </a:lnTo>
                    <a:lnTo>
                      <a:pt x="417" y="1689"/>
                    </a:lnTo>
                    <a:lnTo>
                      <a:pt x="418" y="1681"/>
                    </a:lnTo>
                    <a:lnTo>
                      <a:pt x="419" y="1674"/>
                    </a:lnTo>
                    <a:lnTo>
                      <a:pt x="419" y="1670"/>
                    </a:lnTo>
                    <a:lnTo>
                      <a:pt x="419" y="1667"/>
                    </a:lnTo>
                    <a:lnTo>
                      <a:pt x="418" y="1663"/>
                    </a:lnTo>
                    <a:lnTo>
                      <a:pt x="417" y="1661"/>
                    </a:lnTo>
                    <a:lnTo>
                      <a:pt x="414" y="1658"/>
                    </a:lnTo>
                    <a:lnTo>
                      <a:pt x="408" y="1657"/>
                    </a:lnTo>
                    <a:lnTo>
                      <a:pt x="402" y="1656"/>
                    </a:lnTo>
                    <a:lnTo>
                      <a:pt x="395" y="1655"/>
                    </a:lnTo>
                    <a:lnTo>
                      <a:pt x="380" y="1656"/>
                    </a:lnTo>
                    <a:lnTo>
                      <a:pt x="366" y="1657"/>
                    </a:lnTo>
                    <a:lnTo>
                      <a:pt x="360" y="1658"/>
                    </a:lnTo>
                    <a:lnTo>
                      <a:pt x="356" y="1658"/>
                    </a:lnTo>
                    <a:lnTo>
                      <a:pt x="353" y="1658"/>
                    </a:lnTo>
                    <a:lnTo>
                      <a:pt x="352" y="1657"/>
                    </a:lnTo>
                    <a:lnTo>
                      <a:pt x="349" y="1651"/>
                    </a:lnTo>
                    <a:lnTo>
                      <a:pt x="348" y="1642"/>
                    </a:lnTo>
                    <a:lnTo>
                      <a:pt x="347" y="1632"/>
                    </a:lnTo>
                    <a:lnTo>
                      <a:pt x="345" y="1626"/>
                    </a:lnTo>
                    <a:lnTo>
                      <a:pt x="340" y="1620"/>
                    </a:lnTo>
                    <a:lnTo>
                      <a:pt x="334" y="1616"/>
                    </a:lnTo>
                    <a:lnTo>
                      <a:pt x="329" y="1611"/>
                    </a:lnTo>
                    <a:lnTo>
                      <a:pt x="326" y="1604"/>
                    </a:lnTo>
                    <a:lnTo>
                      <a:pt x="323" y="1595"/>
                    </a:lnTo>
                    <a:lnTo>
                      <a:pt x="322" y="1585"/>
                    </a:lnTo>
                    <a:lnTo>
                      <a:pt x="322" y="1576"/>
                    </a:lnTo>
                    <a:lnTo>
                      <a:pt x="323" y="1567"/>
                    </a:lnTo>
                    <a:lnTo>
                      <a:pt x="323" y="1565"/>
                    </a:lnTo>
                    <a:lnTo>
                      <a:pt x="324" y="1561"/>
                    </a:lnTo>
                    <a:lnTo>
                      <a:pt x="326" y="1557"/>
                    </a:lnTo>
                    <a:lnTo>
                      <a:pt x="324" y="1553"/>
                    </a:lnTo>
                    <a:lnTo>
                      <a:pt x="322" y="1548"/>
                    </a:lnTo>
                    <a:lnTo>
                      <a:pt x="317" y="1544"/>
                    </a:lnTo>
                    <a:lnTo>
                      <a:pt x="314" y="1543"/>
                    </a:lnTo>
                    <a:lnTo>
                      <a:pt x="310" y="1542"/>
                    </a:lnTo>
                    <a:lnTo>
                      <a:pt x="307" y="1544"/>
                    </a:lnTo>
                    <a:lnTo>
                      <a:pt x="301" y="1551"/>
                    </a:lnTo>
                    <a:lnTo>
                      <a:pt x="295" y="1556"/>
                    </a:lnTo>
                    <a:lnTo>
                      <a:pt x="285" y="1561"/>
                    </a:lnTo>
                    <a:lnTo>
                      <a:pt x="279" y="1565"/>
                    </a:lnTo>
                    <a:lnTo>
                      <a:pt x="276" y="1565"/>
                    </a:lnTo>
                    <a:lnTo>
                      <a:pt x="273" y="1563"/>
                    </a:lnTo>
                    <a:lnTo>
                      <a:pt x="272" y="1562"/>
                    </a:lnTo>
                    <a:lnTo>
                      <a:pt x="272" y="1560"/>
                    </a:lnTo>
                    <a:lnTo>
                      <a:pt x="272" y="1556"/>
                    </a:lnTo>
                    <a:lnTo>
                      <a:pt x="272" y="1549"/>
                    </a:lnTo>
                    <a:lnTo>
                      <a:pt x="273" y="1540"/>
                    </a:lnTo>
                    <a:lnTo>
                      <a:pt x="272" y="1536"/>
                    </a:lnTo>
                    <a:lnTo>
                      <a:pt x="272" y="1534"/>
                    </a:lnTo>
                    <a:lnTo>
                      <a:pt x="270" y="1530"/>
                    </a:lnTo>
                    <a:lnTo>
                      <a:pt x="269" y="1528"/>
                    </a:lnTo>
                    <a:lnTo>
                      <a:pt x="263" y="1523"/>
                    </a:lnTo>
                    <a:lnTo>
                      <a:pt x="257" y="1518"/>
                    </a:lnTo>
                    <a:lnTo>
                      <a:pt x="244" y="1511"/>
                    </a:lnTo>
                    <a:lnTo>
                      <a:pt x="236" y="1504"/>
                    </a:lnTo>
                    <a:lnTo>
                      <a:pt x="234" y="1500"/>
                    </a:lnTo>
                    <a:lnTo>
                      <a:pt x="233" y="1496"/>
                    </a:lnTo>
                    <a:lnTo>
                      <a:pt x="233" y="1491"/>
                    </a:lnTo>
                    <a:lnTo>
                      <a:pt x="233" y="1485"/>
                    </a:lnTo>
                    <a:lnTo>
                      <a:pt x="234" y="1480"/>
                    </a:lnTo>
                    <a:lnTo>
                      <a:pt x="235" y="1475"/>
                    </a:lnTo>
                    <a:lnTo>
                      <a:pt x="238" y="1471"/>
                    </a:lnTo>
                    <a:lnTo>
                      <a:pt x="240" y="1467"/>
                    </a:lnTo>
                    <a:lnTo>
                      <a:pt x="248" y="1459"/>
                    </a:lnTo>
                    <a:lnTo>
                      <a:pt x="260" y="1447"/>
                    </a:lnTo>
                    <a:lnTo>
                      <a:pt x="265" y="1440"/>
                    </a:lnTo>
                    <a:lnTo>
                      <a:pt x="270" y="1433"/>
                    </a:lnTo>
                    <a:lnTo>
                      <a:pt x="273" y="1427"/>
                    </a:lnTo>
                    <a:lnTo>
                      <a:pt x="276" y="1421"/>
                    </a:lnTo>
                    <a:lnTo>
                      <a:pt x="276" y="1410"/>
                    </a:lnTo>
                    <a:lnTo>
                      <a:pt x="277" y="1397"/>
                    </a:lnTo>
                    <a:lnTo>
                      <a:pt x="279" y="1385"/>
                    </a:lnTo>
                    <a:lnTo>
                      <a:pt x="283" y="1376"/>
                    </a:lnTo>
                    <a:lnTo>
                      <a:pt x="288" y="1365"/>
                    </a:lnTo>
                    <a:lnTo>
                      <a:pt x="292" y="1354"/>
                    </a:lnTo>
                    <a:lnTo>
                      <a:pt x="296" y="1341"/>
                    </a:lnTo>
                    <a:lnTo>
                      <a:pt x="298" y="1329"/>
                    </a:lnTo>
                    <a:lnTo>
                      <a:pt x="298" y="1323"/>
                    </a:lnTo>
                    <a:lnTo>
                      <a:pt x="301" y="1320"/>
                    </a:lnTo>
                    <a:lnTo>
                      <a:pt x="302" y="1317"/>
                    </a:lnTo>
                    <a:lnTo>
                      <a:pt x="305" y="1316"/>
                    </a:lnTo>
                    <a:lnTo>
                      <a:pt x="311" y="1314"/>
                    </a:lnTo>
                    <a:lnTo>
                      <a:pt x="316" y="1311"/>
                    </a:lnTo>
                    <a:lnTo>
                      <a:pt x="318" y="1309"/>
                    </a:lnTo>
                    <a:lnTo>
                      <a:pt x="321" y="1305"/>
                    </a:lnTo>
                    <a:lnTo>
                      <a:pt x="322" y="1301"/>
                    </a:lnTo>
                    <a:lnTo>
                      <a:pt x="324" y="1295"/>
                    </a:lnTo>
                    <a:lnTo>
                      <a:pt x="327" y="1284"/>
                    </a:lnTo>
                    <a:lnTo>
                      <a:pt x="329" y="1273"/>
                    </a:lnTo>
                    <a:lnTo>
                      <a:pt x="332" y="1259"/>
                    </a:lnTo>
                    <a:lnTo>
                      <a:pt x="335" y="1242"/>
                    </a:lnTo>
                    <a:lnTo>
                      <a:pt x="337" y="1235"/>
                    </a:lnTo>
                    <a:lnTo>
                      <a:pt x="342" y="1229"/>
                    </a:lnTo>
                    <a:lnTo>
                      <a:pt x="348" y="1225"/>
                    </a:lnTo>
                    <a:lnTo>
                      <a:pt x="354" y="1219"/>
                    </a:lnTo>
                    <a:lnTo>
                      <a:pt x="361" y="1211"/>
                    </a:lnTo>
                    <a:lnTo>
                      <a:pt x="371" y="1206"/>
                    </a:lnTo>
                    <a:lnTo>
                      <a:pt x="378" y="1200"/>
                    </a:lnTo>
                    <a:lnTo>
                      <a:pt x="385" y="1196"/>
                    </a:lnTo>
                    <a:lnTo>
                      <a:pt x="393" y="1192"/>
                    </a:lnTo>
                    <a:lnTo>
                      <a:pt x="397" y="1189"/>
                    </a:lnTo>
                    <a:lnTo>
                      <a:pt x="397" y="1184"/>
                    </a:lnTo>
                    <a:lnTo>
                      <a:pt x="397" y="1177"/>
                    </a:lnTo>
                    <a:lnTo>
                      <a:pt x="395" y="1166"/>
                    </a:lnTo>
                    <a:lnTo>
                      <a:pt x="392" y="1157"/>
                    </a:lnTo>
                    <a:lnTo>
                      <a:pt x="387" y="1146"/>
                    </a:lnTo>
                    <a:lnTo>
                      <a:pt x="381" y="1134"/>
                    </a:lnTo>
                    <a:lnTo>
                      <a:pt x="376" y="1121"/>
                    </a:lnTo>
                    <a:lnTo>
                      <a:pt x="368" y="1109"/>
                    </a:lnTo>
                    <a:lnTo>
                      <a:pt x="361" y="1099"/>
                    </a:lnTo>
                    <a:lnTo>
                      <a:pt x="353" y="1090"/>
                    </a:lnTo>
                    <a:lnTo>
                      <a:pt x="343" y="1083"/>
                    </a:lnTo>
                    <a:lnTo>
                      <a:pt x="334" y="1076"/>
                    </a:lnTo>
                    <a:lnTo>
                      <a:pt x="326" y="1069"/>
                    </a:lnTo>
                    <a:lnTo>
                      <a:pt x="321" y="1063"/>
                    </a:lnTo>
                    <a:lnTo>
                      <a:pt x="317" y="1055"/>
                    </a:lnTo>
                    <a:lnTo>
                      <a:pt x="313" y="1046"/>
                    </a:lnTo>
                    <a:lnTo>
                      <a:pt x="310" y="1040"/>
                    </a:lnTo>
                    <a:lnTo>
                      <a:pt x="307" y="1037"/>
                    </a:lnTo>
                    <a:lnTo>
                      <a:pt x="302" y="1034"/>
                    </a:lnTo>
                    <a:lnTo>
                      <a:pt x="298" y="1032"/>
                    </a:lnTo>
                    <a:lnTo>
                      <a:pt x="295" y="1031"/>
                    </a:lnTo>
                    <a:lnTo>
                      <a:pt x="291" y="1031"/>
                    </a:lnTo>
                    <a:lnTo>
                      <a:pt x="289" y="1031"/>
                    </a:lnTo>
                    <a:lnTo>
                      <a:pt x="286" y="1032"/>
                    </a:lnTo>
                    <a:lnTo>
                      <a:pt x="272" y="1047"/>
                    </a:lnTo>
                    <a:lnTo>
                      <a:pt x="257" y="1063"/>
                    </a:lnTo>
                    <a:lnTo>
                      <a:pt x="253" y="1065"/>
                    </a:lnTo>
                    <a:lnTo>
                      <a:pt x="248" y="1066"/>
                    </a:lnTo>
                    <a:lnTo>
                      <a:pt x="244" y="1068"/>
                    </a:lnTo>
                    <a:lnTo>
                      <a:pt x="238" y="1068"/>
                    </a:lnTo>
                    <a:lnTo>
                      <a:pt x="228" y="1066"/>
                    </a:lnTo>
                    <a:lnTo>
                      <a:pt x="219" y="1064"/>
                    </a:lnTo>
                    <a:lnTo>
                      <a:pt x="210" y="1061"/>
                    </a:lnTo>
                    <a:lnTo>
                      <a:pt x="202" y="1059"/>
                    </a:lnTo>
                    <a:lnTo>
                      <a:pt x="194" y="1061"/>
                    </a:lnTo>
                    <a:lnTo>
                      <a:pt x="185" y="1063"/>
                    </a:lnTo>
                    <a:lnTo>
                      <a:pt x="181" y="1065"/>
                    </a:lnTo>
                    <a:lnTo>
                      <a:pt x="177" y="1070"/>
                    </a:lnTo>
                    <a:lnTo>
                      <a:pt x="173" y="1075"/>
                    </a:lnTo>
                    <a:lnTo>
                      <a:pt x="170" y="1080"/>
                    </a:lnTo>
                    <a:lnTo>
                      <a:pt x="166" y="1087"/>
                    </a:lnTo>
                    <a:lnTo>
                      <a:pt x="164" y="1090"/>
                    </a:lnTo>
                    <a:lnTo>
                      <a:pt x="160" y="1094"/>
                    </a:lnTo>
                    <a:lnTo>
                      <a:pt x="158" y="1096"/>
                    </a:lnTo>
                    <a:lnTo>
                      <a:pt x="150" y="1099"/>
                    </a:lnTo>
                    <a:lnTo>
                      <a:pt x="137" y="1100"/>
                    </a:lnTo>
                    <a:lnTo>
                      <a:pt x="122" y="1101"/>
                    </a:lnTo>
                    <a:lnTo>
                      <a:pt x="108" y="1101"/>
                    </a:lnTo>
                    <a:lnTo>
                      <a:pt x="95" y="1099"/>
                    </a:lnTo>
                    <a:lnTo>
                      <a:pt x="85" y="1096"/>
                    </a:lnTo>
                    <a:lnTo>
                      <a:pt x="77" y="1091"/>
                    </a:lnTo>
                    <a:lnTo>
                      <a:pt x="66" y="1084"/>
                    </a:lnTo>
                    <a:lnTo>
                      <a:pt x="55" y="1077"/>
                    </a:lnTo>
                    <a:lnTo>
                      <a:pt x="44" y="1069"/>
                    </a:lnTo>
                    <a:lnTo>
                      <a:pt x="43" y="1065"/>
                    </a:lnTo>
                    <a:lnTo>
                      <a:pt x="43" y="1062"/>
                    </a:lnTo>
                    <a:lnTo>
                      <a:pt x="43" y="1058"/>
                    </a:lnTo>
                    <a:lnTo>
                      <a:pt x="44" y="1056"/>
                    </a:lnTo>
                    <a:lnTo>
                      <a:pt x="47" y="1045"/>
                    </a:lnTo>
                    <a:lnTo>
                      <a:pt x="49" y="1032"/>
                    </a:lnTo>
                    <a:lnTo>
                      <a:pt x="49" y="1026"/>
                    </a:lnTo>
                    <a:lnTo>
                      <a:pt x="47" y="1019"/>
                    </a:lnTo>
                    <a:lnTo>
                      <a:pt x="45" y="1012"/>
                    </a:lnTo>
                    <a:lnTo>
                      <a:pt x="43" y="1005"/>
                    </a:lnTo>
                    <a:lnTo>
                      <a:pt x="38" y="990"/>
                    </a:lnTo>
                    <a:lnTo>
                      <a:pt x="34" y="980"/>
                    </a:lnTo>
                    <a:lnTo>
                      <a:pt x="33" y="974"/>
                    </a:lnTo>
                    <a:lnTo>
                      <a:pt x="33" y="969"/>
                    </a:lnTo>
                    <a:lnTo>
                      <a:pt x="34" y="963"/>
                    </a:lnTo>
                    <a:lnTo>
                      <a:pt x="36" y="958"/>
                    </a:lnTo>
                    <a:lnTo>
                      <a:pt x="39" y="950"/>
                    </a:lnTo>
                    <a:lnTo>
                      <a:pt x="45" y="943"/>
                    </a:lnTo>
                    <a:lnTo>
                      <a:pt x="50" y="938"/>
                    </a:lnTo>
                    <a:lnTo>
                      <a:pt x="55" y="933"/>
                    </a:lnTo>
                    <a:lnTo>
                      <a:pt x="56" y="930"/>
                    </a:lnTo>
                    <a:lnTo>
                      <a:pt x="57" y="926"/>
                    </a:lnTo>
                    <a:lnTo>
                      <a:pt x="57" y="921"/>
                    </a:lnTo>
                    <a:lnTo>
                      <a:pt x="56" y="916"/>
                    </a:lnTo>
                    <a:lnTo>
                      <a:pt x="53" y="904"/>
                    </a:lnTo>
                    <a:lnTo>
                      <a:pt x="50" y="892"/>
                    </a:lnTo>
                    <a:lnTo>
                      <a:pt x="45" y="882"/>
                    </a:lnTo>
                    <a:lnTo>
                      <a:pt x="39" y="875"/>
                    </a:lnTo>
                    <a:lnTo>
                      <a:pt x="34" y="870"/>
                    </a:lnTo>
                    <a:lnTo>
                      <a:pt x="30" y="867"/>
                    </a:lnTo>
                    <a:lnTo>
                      <a:pt x="26" y="866"/>
                    </a:lnTo>
                    <a:lnTo>
                      <a:pt x="21" y="867"/>
                    </a:lnTo>
                    <a:lnTo>
                      <a:pt x="17" y="868"/>
                    </a:lnTo>
                    <a:lnTo>
                      <a:pt x="12" y="873"/>
                    </a:lnTo>
                    <a:lnTo>
                      <a:pt x="8" y="878"/>
                    </a:lnTo>
                    <a:lnTo>
                      <a:pt x="6" y="879"/>
                    </a:lnTo>
                    <a:lnTo>
                      <a:pt x="3" y="878"/>
                    </a:lnTo>
                    <a:lnTo>
                      <a:pt x="1" y="873"/>
                    </a:lnTo>
                    <a:lnTo>
                      <a:pt x="0" y="870"/>
                    </a:lnTo>
                    <a:lnTo>
                      <a:pt x="0" y="867"/>
                    </a:lnTo>
                    <a:lnTo>
                      <a:pt x="1" y="864"/>
                    </a:lnTo>
                    <a:lnTo>
                      <a:pt x="2" y="864"/>
                    </a:lnTo>
                    <a:lnTo>
                      <a:pt x="9" y="863"/>
                    </a:lnTo>
                    <a:lnTo>
                      <a:pt x="15" y="861"/>
                    </a:lnTo>
                    <a:lnTo>
                      <a:pt x="17" y="860"/>
                    </a:lnTo>
                    <a:lnTo>
                      <a:pt x="18" y="857"/>
                    </a:lnTo>
                    <a:lnTo>
                      <a:pt x="17" y="854"/>
                    </a:lnTo>
                    <a:lnTo>
                      <a:pt x="13" y="849"/>
                    </a:lnTo>
                    <a:lnTo>
                      <a:pt x="11" y="847"/>
                    </a:lnTo>
                    <a:lnTo>
                      <a:pt x="9" y="844"/>
                    </a:lnTo>
                    <a:lnTo>
                      <a:pt x="9" y="843"/>
                    </a:lnTo>
                    <a:lnTo>
                      <a:pt x="9" y="841"/>
                    </a:lnTo>
                    <a:lnTo>
                      <a:pt x="12" y="837"/>
                    </a:lnTo>
                    <a:lnTo>
                      <a:pt x="17" y="835"/>
                    </a:lnTo>
                    <a:lnTo>
                      <a:pt x="28" y="828"/>
                    </a:lnTo>
                    <a:lnTo>
                      <a:pt x="40" y="819"/>
                    </a:lnTo>
                    <a:lnTo>
                      <a:pt x="53" y="805"/>
                    </a:lnTo>
                    <a:lnTo>
                      <a:pt x="68" y="791"/>
                    </a:lnTo>
                    <a:lnTo>
                      <a:pt x="83" y="774"/>
                    </a:lnTo>
                    <a:lnTo>
                      <a:pt x="96" y="760"/>
                    </a:lnTo>
                    <a:lnTo>
                      <a:pt x="107" y="747"/>
                    </a:lnTo>
                    <a:lnTo>
                      <a:pt x="114" y="735"/>
                    </a:lnTo>
                    <a:lnTo>
                      <a:pt x="119" y="724"/>
                    </a:lnTo>
                    <a:lnTo>
                      <a:pt x="121" y="713"/>
                    </a:lnTo>
                    <a:lnTo>
                      <a:pt x="122" y="709"/>
                    </a:lnTo>
                    <a:lnTo>
                      <a:pt x="125" y="704"/>
                    </a:lnTo>
                    <a:lnTo>
                      <a:pt x="127" y="702"/>
                    </a:lnTo>
                    <a:lnTo>
                      <a:pt x="129" y="699"/>
                    </a:lnTo>
                    <a:lnTo>
                      <a:pt x="132" y="699"/>
                    </a:lnTo>
                    <a:lnTo>
                      <a:pt x="134" y="699"/>
                    </a:lnTo>
                    <a:lnTo>
                      <a:pt x="138" y="699"/>
                    </a:lnTo>
                    <a:lnTo>
                      <a:pt x="141" y="700"/>
                    </a:lnTo>
                    <a:lnTo>
                      <a:pt x="150" y="705"/>
                    </a:lnTo>
                    <a:lnTo>
                      <a:pt x="159" y="710"/>
                    </a:lnTo>
                    <a:lnTo>
                      <a:pt x="164" y="712"/>
                    </a:lnTo>
                    <a:lnTo>
                      <a:pt x="167" y="716"/>
                    </a:lnTo>
                    <a:lnTo>
                      <a:pt x="171" y="718"/>
                    </a:lnTo>
                    <a:lnTo>
                      <a:pt x="172" y="721"/>
                    </a:lnTo>
                    <a:lnTo>
                      <a:pt x="173" y="728"/>
                    </a:lnTo>
                    <a:lnTo>
                      <a:pt x="177" y="734"/>
                    </a:lnTo>
                    <a:lnTo>
                      <a:pt x="181" y="740"/>
                    </a:lnTo>
                    <a:lnTo>
                      <a:pt x="184" y="743"/>
                    </a:lnTo>
                    <a:lnTo>
                      <a:pt x="196" y="752"/>
                    </a:lnTo>
                    <a:lnTo>
                      <a:pt x="207" y="762"/>
                    </a:lnTo>
                    <a:lnTo>
                      <a:pt x="213" y="772"/>
                    </a:lnTo>
                    <a:lnTo>
                      <a:pt x="219" y="781"/>
                    </a:lnTo>
                    <a:lnTo>
                      <a:pt x="222" y="785"/>
                    </a:lnTo>
                    <a:lnTo>
                      <a:pt x="227" y="787"/>
                    </a:lnTo>
                    <a:lnTo>
                      <a:pt x="230" y="787"/>
                    </a:lnTo>
                    <a:lnTo>
                      <a:pt x="234" y="786"/>
                    </a:lnTo>
                    <a:lnTo>
                      <a:pt x="240" y="780"/>
                    </a:lnTo>
                    <a:lnTo>
                      <a:pt x="246" y="774"/>
                    </a:lnTo>
                    <a:lnTo>
                      <a:pt x="258" y="760"/>
                    </a:lnTo>
                    <a:lnTo>
                      <a:pt x="270" y="746"/>
                    </a:lnTo>
                    <a:lnTo>
                      <a:pt x="279" y="732"/>
                    </a:lnTo>
                    <a:lnTo>
                      <a:pt x="288" y="722"/>
                    </a:lnTo>
                    <a:lnTo>
                      <a:pt x="291" y="717"/>
                    </a:lnTo>
                    <a:lnTo>
                      <a:pt x="296" y="713"/>
                    </a:lnTo>
                    <a:lnTo>
                      <a:pt x="299" y="711"/>
                    </a:lnTo>
                    <a:lnTo>
                      <a:pt x="304" y="709"/>
                    </a:lnTo>
                    <a:lnTo>
                      <a:pt x="308" y="708"/>
                    </a:lnTo>
                    <a:lnTo>
                      <a:pt x="313" y="708"/>
                    </a:lnTo>
                    <a:lnTo>
                      <a:pt x="317" y="710"/>
                    </a:lnTo>
                    <a:lnTo>
                      <a:pt x="322" y="712"/>
                    </a:lnTo>
                    <a:lnTo>
                      <a:pt x="333" y="719"/>
                    </a:lnTo>
                    <a:lnTo>
                      <a:pt x="343" y="730"/>
                    </a:lnTo>
                    <a:lnTo>
                      <a:pt x="348" y="737"/>
                    </a:lnTo>
                    <a:lnTo>
                      <a:pt x="352" y="743"/>
                    </a:lnTo>
                    <a:lnTo>
                      <a:pt x="355" y="750"/>
                    </a:lnTo>
                    <a:lnTo>
                      <a:pt x="356" y="757"/>
                    </a:lnTo>
                    <a:lnTo>
                      <a:pt x="359" y="769"/>
                    </a:lnTo>
                    <a:lnTo>
                      <a:pt x="361" y="776"/>
                    </a:lnTo>
                    <a:lnTo>
                      <a:pt x="364" y="779"/>
                    </a:lnTo>
                    <a:lnTo>
                      <a:pt x="366" y="780"/>
                    </a:lnTo>
                    <a:lnTo>
                      <a:pt x="368" y="781"/>
                    </a:lnTo>
                    <a:lnTo>
                      <a:pt x="372" y="781"/>
                    </a:lnTo>
                    <a:lnTo>
                      <a:pt x="381" y="782"/>
                    </a:lnTo>
                    <a:lnTo>
                      <a:pt x="397" y="782"/>
                    </a:lnTo>
                    <a:lnTo>
                      <a:pt x="416" y="781"/>
                    </a:lnTo>
                    <a:lnTo>
                      <a:pt x="435" y="780"/>
                    </a:lnTo>
                    <a:lnTo>
                      <a:pt x="449" y="779"/>
                    </a:lnTo>
                    <a:lnTo>
                      <a:pt x="455" y="778"/>
                    </a:lnTo>
                    <a:lnTo>
                      <a:pt x="460" y="775"/>
                    </a:lnTo>
                    <a:lnTo>
                      <a:pt x="468" y="774"/>
                    </a:lnTo>
                    <a:lnTo>
                      <a:pt x="471" y="774"/>
                    </a:lnTo>
                    <a:lnTo>
                      <a:pt x="473" y="774"/>
                    </a:lnTo>
                    <a:lnTo>
                      <a:pt x="474" y="775"/>
                    </a:lnTo>
                    <a:lnTo>
                      <a:pt x="477" y="776"/>
                    </a:lnTo>
                    <a:lnTo>
                      <a:pt x="478" y="780"/>
                    </a:lnTo>
                    <a:lnTo>
                      <a:pt x="479" y="785"/>
                    </a:lnTo>
                    <a:lnTo>
                      <a:pt x="480" y="790"/>
                    </a:lnTo>
                    <a:lnTo>
                      <a:pt x="481" y="793"/>
                    </a:lnTo>
                    <a:lnTo>
                      <a:pt x="482" y="794"/>
                    </a:lnTo>
                    <a:lnTo>
                      <a:pt x="484" y="795"/>
                    </a:lnTo>
                    <a:lnTo>
                      <a:pt x="486" y="795"/>
                    </a:lnTo>
                    <a:lnTo>
                      <a:pt x="488" y="795"/>
                    </a:lnTo>
                    <a:lnTo>
                      <a:pt x="496" y="794"/>
                    </a:lnTo>
                    <a:lnTo>
                      <a:pt x="502" y="791"/>
                    </a:lnTo>
                    <a:lnTo>
                      <a:pt x="509" y="785"/>
                    </a:lnTo>
                    <a:lnTo>
                      <a:pt x="518" y="775"/>
                    </a:lnTo>
                    <a:lnTo>
                      <a:pt x="530" y="766"/>
                    </a:lnTo>
                    <a:lnTo>
                      <a:pt x="542" y="756"/>
                    </a:lnTo>
                    <a:lnTo>
                      <a:pt x="555" y="749"/>
                    </a:lnTo>
                    <a:lnTo>
                      <a:pt x="567" y="744"/>
                    </a:lnTo>
                    <a:lnTo>
                      <a:pt x="573" y="743"/>
                    </a:lnTo>
                    <a:lnTo>
                      <a:pt x="579" y="744"/>
                    </a:lnTo>
                    <a:lnTo>
                      <a:pt x="585" y="746"/>
                    </a:lnTo>
                    <a:lnTo>
                      <a:pt x="589" y="748"/>
                    </a:lnTo>
                    <a:lnTo>
                      <a:pt x="600" y="755"/>
                    </a:lnTo>
                    <a:lnTo>
                      <a:pt x="609" y="762"/>
                    </a:lnTo>
                    <a:lnTo>
                      <a:pt x="612" y="765"/>
                    </a:lnTo>
                    <a:lnTo>
                      <a:pt x="614" y="766"/>
                    </a:lnTo>
                    <a:lnTo>
                      <a:pt x="617" y="767"/>
                    </a:lnTo>
                    <a:lnTo>
                      <a:pt x="619" y="766"/>
                    </a:lnTo>
                    <a:lnTo>
                      <a:pt x="622" y="760"/>
                    </a:lnTo>
                    <a:lnTo>
                      <a:pt x="625" y="747"/>
                    </a:lnTo>
                    <a:lnTo>
                      <a:pt x="629" y="732"/>
                    </a:lnTo>
                    <a:lnTo>
                      <a:pt x="632" y="718"/>
                    </a:lnTo>
                    <a:lnTo>
                      <a:pt x="635" y="704"/>
                    </a:lnTo>
                    <a:lnTo>
                      <a:pt x="637" y="689"/>
                    </a:lnTo>
                    <a:lnTo>
                      <a:pt x="638" y="681"/>
                    </a:lnTo>
                    <a:lnTo>
                      <a:pt x="641" y="675"/>
                    </a:lnTo>
                    <a:lnTo>
                      <a:pt x="644" y="671"/>
                    </a:lnTo>
                    <a:lnTo>
                      <a:pt x="649" y="666"/>
                    </a:lnTo>
                    <a:lnTo>
                      <a:pt x="657" y="658"/>
                    </a:lnTo>
                    <a:lnTo>
                      <a:pt x="663" y="649"/>
                    </a:lnTo>
                    <a:lnTo>
                      <a:pt x="666" y="645"/>
                    </a:lnTo>
                    <a:lnTo>
                      <a:pt x="666" y="640"/>
                    </a:lnTo>
                    <a:lnTo>
                      <a:pt x="667" y="635"/>
                    </a:lnTo>
                    <a:lnTo>
                      <a:pt x="666" y="631"/>
                    </a:lnTo>
                    <a:lnTo>
                      <a:pt x="664" y="627"/>
                    </a:lnTo>
                    <a:lnTo>
                      <a:pt x="663" y="623"/>
                    </a:lnTo>
                    <a:lnTo>
                      <a:pt x="661" y="620"/>
                    </a:lnTo>
                    <a:lnTo>
                      <a:pt x="658" y="617"/>
                    </a:lnTo>
                    <a:lnTo>
                      <a:pt x="656" y="615"/>
                    </a:lnTo>
                    <a:lnTo>
                      <a:pt x="656" y="614"/>
                    </a:lnTo>
                    <a:lnTo>
                      <a:pt x="657" y="612"/>
                    </a:lnTo>
                    <a:lnTo>
                      <a:pt x="660" y="612"/>
                    </a:lnTo>
                    <a:lnTo>
                      <a:pt x="666" y="614"/>
                    </a:lnTo>
                    <a:lnTo>
                      <a:pt x="673" y="611"/>
                    </a:lnTo>
                    <a:lnTo>
                      <a:pt x="685" y="607"/>
                    </a:lnTo>
                    <a:lnTo>
                      <a:pt x="699" y="601"/>
                    </a:lnTo>
                    <a:lnTo>
                      <a:pt x="712" y="596"/>
                    </a:lnTo>
                    <a:lnTo>
                      <a:pt x="724" y="592"/>
                    </a:lnTo>
                    <a:lnTo>
                      <a:pt x="729" y="592"/>
                    </a:lnTo>
                    <a:lnTo>
                      <a:pt x="732" y="592"/>
                    </a:lnTo>
                    <a:lnTo>
                      <a:pt x="737" y="592"/>
                    </a:lnTo>
                    <a:lnTo>
                      <a:pt x="740" y="595"/>
                    </a:lnTo>
                    <a:lnTo>
                      <a:pt x="748" y="598"/>
                    </a:lnTo>
                    <a:lnTo>
                      <a:pt x="756" y="605"/>
                    </a:lnTo>
                    <a:lnTo>
                      <a:pt x="773" y="620"/>
                    </a:lnTo>
                    <a:lnTo>
                      <a:pt x="786" y="633"/>
                    </a:lnTo>
                    <a:lnTo>
                      <a:pt x="789" y="635"/>
                    </a:lnTo>
                    <a:lnTo>
                      <a:pt x="793" y="637"/>
                    </a:lnTo>
                    <a:lnTo>
                      <a:pt x="795" y="639"/>
                    </a:lnTo>
                    <a:lnTo>
                      <a:pt x="799" y="639"/>
                    </a:lnTo>
                    <a:lnTo>
                      <a:pt x="802" y="639"/>
                    </a:lnTo>
                    <a:lnTo>
                      <a:pt x="806" y="639"/>
                    </a:lnTo>
                    <a:lnTo>
                      <a:pt x="809" y="637"/>
                    </a:lnTo>
                    <a:lnTo>
                      <a:pt x="814" y="635"/>
                    </a:lnTo>
                    <a:lnTo>
                      <a:pt x="822" y="630"/>
                    </a:lnTo>
                    <a:lnTo>
                      <a:pt x="830" y="628"/>
                    </a:lnTo>
                    <a:lnTo>
                      <a:pt x="839" y="626"/>
                    </a:lnTo>
                    <a:lnTo>
                      <a:pt x="850" y="624"/>
                    </a:lnTo>
                    <a:lnTo>
                      <a:pt x="862" y="624"/>
                    </a:lnTo>
                    <a:lnTo>
                      <a:pt x="871" y="622"/>
                    </a:lnTo>
                    <a:lnTo>
                      <a:pt x="881" y="620"/>
                    </a:lnTo>
                    <a:lnTo>
                      <a:pt x="889" y="617"/>
                    </a:lnTo>
                    <a:lnTo>
                      <a:pt x="896" y="616"/>
                    </a:lnTo>
                    <a:lnTo>
                      <a:pt x="903" y="615"/>
                    </a:lnTo>
                    <a:lnTo>
                      <a:pt x="910" y="614"/>
                    </a:lnTo>
                    <a:lnTo>
                      <a:pt x="920" y="614"/>
                    </a:lnTo>
                    <a:lnTo>
                      <a:pt x="931" y="614"/>
                    </a:lnTo>
                    <a:lnTo>
                      <a:pt x="941" y="612"/>
                    </a:lnTo>
                    <a:lnTo>
                      <a:pt x="952" y="610"/>
                    </a:lnTo>
                    <a:lnTo>
                      <a:pt x="963" y="605"/>
                    </a:lnTo>
                    <a:lnTo>
                      <a:pt x="972" y="599"/>
                    </a:lnTo>
                    <a:lnTo>
                      <a:pt x="979" y="597"/>
                    </a:lnTo>
                    <a:lnTo>
                      <a:pt x="983" y="596"/>
                    </a:lnTo>
                    <a:lnTo>
                      <a:pt x="985" y="597"/>
                    </a:lnTo>
                    <a:lnTo>
                      <a:pt x="990" y="598"/>
                    </a:lnTo>
                    <a:lnTo>
                      <a:pt x="994" y="601"/>
                    </a:lnTo>
                    <a:lnTo>
                      <a:pt x="1002" y="605"/>
                    </a:lnTo>
                    <a:lnTo>
                      <a:pt x="1010" y="609"/>
                    </a:lnTo>
                    <a:lnTo>
                      <a:pt x="1015" y="610"/>
                    </a:lnTo>
                    <a:lnTo>
                      <a:pt x="1020" y="610"/>
                    </a:lnTo>
                    <a:lnTo>
                      <a:pt x="1025" y="610"/>
                    </a:lnTo>
                    <a:lnTo>
                      <a:pt x="1031" y="609"/>
                    </a:lnTo>
                    <a:lnTo>
                      <a:pt x="1039" y="605"/>
                    </a:lnTo>
                    <a:lnTo>
                      <a:pt x="1048" y="601"/>
                    </a:lnTo>
                    <a:lnTo>
                      <a:pt x="1052" y="598"/>
                    </a:lnTo>
                    <a:lnTo>
                      <a:pt x="1054" y="596"/>
                    </a:lnTo>
                    <a:lnTo>
                      <a:pt x="1057" y="593"/>
                    </a:lnTo>
                    <a:lnTo>
                      <a:pt x="1058" y="591"/>
                    </a:lnTo>
                    <a:lnTo>
                      <a:pt x="1058" y="586"/>
                    </a:lnTo>
                    <a:lnTo>
                      <a:pt x="1058" y="579"/>
                    </a:lnTo>
                    <a:lnTo>
                      <a:pt x="1058" y="563"/>
                    </a:lnTo>
                    <a:lnTo>
                      <a:pt x="1059" y="545"/>
                    </a:lnTo>
                    <a:lnTo>
                      <a:pt x="1058" y="530"/>
                    </a:lnTo>
                    <a:lnTo>
                      <a:pt x="1055" y="521"/>
                    </a:lnTo>
                    <a:lnTo>
                      <a:pt x="1053" y="516"/>
                    </a:lnTo>
                    <a:lnTo>
                      <a:pt x="1051" y="514"/>
                    </a:lnTo>
                    <a:lnTo>
                      <a:pt x="1048" y="511"/>
                    </a:lnTo>
                    <a:lnTo>
                      <a:pt x="1045" y="510"/>
                    </a:lnTo>
                    <a:lnTo>
                      <a:pt x="1041" y="509"/>
                    </a:lnTo>
                    <a:lnTo>
                      <a:pt x="1038" y="507"/>
                    </a:lnTo>
                    <a:lnTo>
                      <a:pt x="1035" y="505"/>
                    </a:lnTo>
                    <a:lnTo>
                      <a:pt x="1034" y="502"/>
                    </a:lnTo>
                    <a:lnTo>
                      <a:pt x="1033" y="498"/>
                    </a:lnTo>
                    <a:lnTo>
                      <a:pt x="1032" y="494"/>
                    </a:lnTo>
                    <a:lnTo>
                      <a:pt x="1033" y="489"/>
                    </a:lnTo>
                    <a:lnTo>
                      <a:pt x="1034" y="482"/>
                    </a:lnTo>
                    <a:lnTo>
                      <a:pt x="1035" y="476"/>
                    </a:lnTo>
                    <a:lnTo>
                      <a:pt x="1035" y="472"/>
                    </a:lnTo>
                    <a:lnTo>
                      <a:pt x="1034" y="470"/>
                    </a:lnTo>
                    <a:lnTo>
                      <a:pt x="1031" y="466"/>
                    </a:lnTo>
                    <a:lnTo>
                      <a:pt x="1023" y="459"/>
                    </a:lnTo>
                    <a:lnTo>
                      <a:pt x="1019" y="452"/>
                    </a:lnTo>
                    <a:lnTo>
                      <a:pt x="1015" y="447"/>
                    </a:lnTo>
                    <a:lnTo>
                      <a:pt x="1009" y="442"/>
                    </a:lnTo>
                    <a:lnTo>
                      <a:pt x="1006" y="440"/>
                    </a:lnTo>
                    <a:lnTo>
                      <a:pt x="1001" y="439"/>
                    </a:lnTo>
                    <a:lnTo>
                      <a:pt x="996" y="439"/>
                    </a:lnTo>
                    <a:lnTo>
                      <a:pt x="990" y="439"/>
                    </a:lnTo>
                    <a:lnTo>
                      <a:pt x="976" y="442"/>
                    </a:lnTo>
                    <a:lnTo>
                      <a:pt x="963" y="446"/>
                    </a:lnTo>
                    <a:lnTo>
                      <a:pt x="950" y="450"/>
                    </a:lnTo>
                    <a:lnTo>
                      <a:pt x="938" y="452"/>
                    </a:lnTo>
                    <a:lnTo>
                      <a:pt x="929" y="453"/>
                    </a:lnTo>
                    <a:lnTo>
                      <a:pt x="921" y="452"/>
                    </a:lnTo>
                    <a:lnTo>
                      <a:pt x="913" y="451"/>
                    </a:lnTo>
                    <a:lnTo>
                      <a:pt x="904" y="450"/>
                    </a:lnTo>
                    <a:lnTo>
                      <a:pt x="897" y="447"/>
                    </a:lnTo>
                    <a:lnTo>
                      <a:pt x="890" y="445"/>
                    </a:lnTo>
                    <a:lnTo>
                      <a:pt x="885" y="441"/>
                    </a:lnTo>
                    <a:lnTo>
                      <a:pt x="882" y="438"/>
                    </a:lnTo>
                    <a:lnTo>
                      <a:pt x="881" y="433"/>
                    </a:lnTo>
                    <a:lnTo>
                      <a:pt x="882" y="428"/>
                    </a:lnTo>
                    <a:lnTo>
                      <a:pt x="882" y="422"/>
                    </a:lnTo>
                    <a:lnTo>
                      <a:pt x="883" y="416"/>
                    </a:lnTo>
                    <a:lnTo>
                      <a:pt x="884" y="410"/>
                    </a:lnTo>
                    <a:lnTo>
                      <a:pt x="884" y="404"/>
                    </a:lnTo>
                    <a:lnTo>
                      <a:pt x="884" y="399"/>
                    </a:lnTo>
                    <a:lnTo>
                      <a:pt x="882" y="391"/>
                    </a:lnTo>
                    <a:lnTo>
                      <a:pt x="874" y="379"/>
                    </a:lnTo>
                    <a:lnTo>
                      <a:pt x="864" y="368"/>
                    </a:lnTo>
                    <a:lnTo>
                      <a:pt x="856" y="359"/>
                    </a:lnTo>
                    <a:lnTo>
                      <a:pt x="850" y="356"/>
                    </a:lnTo>
                    <a:lnTo>
                      <a:pt x="845" y="355"/>
                    </a:lnTo>
                    <a:lnTo>
                      <a:pt x="841" y="356"/>
                    </a:lnTo>
                    <a:lnTo>
                      <a:pt x="838" y="359"/>
                    </a:lnTo>
                    <a:lnTo>
                      <a:pt x="834" y="365"/>
                    </a:lnTo>
                    <a:lnTo>
                      <a:pt x="833" y="369"/>
                    </a:lnTo>
                    <a:lnTo>
                      <a:pt x="831" y="371"/>
                    </a:lnTo>
                    <a:lnTo>
                      <a:pt x="827" y="372"/>
                    </a:lnTo>
                    <a:lnTo>
                      <a:pt x="824" y="374"/>
                    </a:lnTo>
                    <a:lnTo>
                      <a:pt x="819" y="374"/>
                    </a:lnTo>
                    <a:lnTo>
                      <a:pt x="815" y="372"/>
                    </a:lnTo>
                    <a:lnTo>
                      <a:pt x="811" y="370"/>
                    </a:lnTo>
                    <a:lnTo>
                      <a:pt x="807" y="366"/>
                    </a:lnTo>
                    <a:lnTo>
                      <a:pt x="803" y="362"/>
                    </a:lnTo>
                    <a:lnTo>
                      <a:pt x="801" y="356"/>
                    </a:lnTo>
                    <a:lnTo>
                      <a:pt x="799" y="349"/>
                    </a:lnTo>
                    <a:lnTo>
                      <a:pt x="796" y="341"/>
                    </a:lnTo>
                    <a:lnTo>
                      <a:pt x="794" y="325"/>
                    </a:lnTo>
                    <a:lnTo>
                      <a:pt x="793" y="307"/>
                    </a:lnTo>
                    <a:lnTo>
                      <a:pt x="792" y="299"/>
                    </a:lnTo>
                    <a:lnTo>
                      <a:pt x="793" y="293"/>
                    </a:lnTo>
                    <a:lnTo>
                      <a:pt x="793" y="286"/>
                    </a:lnTo>
                    <a:lnTo>
                      <a:pt x="794" y="281"/>
                    </a:lnTo>
                    <a:lnTo>
                      <a:pt x="796" y="276"/>
                    </a:lnTo>
                    <a:lnTo>
                      <a:pt x="799" y="273"/>
                    </a:lnTo>
                    <a:lnTo>
                      <a:pt x="802" y="269"/>
                    </a:lnTo>
                    <a:lnTo>
                      <a:pt x="806" y="267"/>
                    </a:lnTo>
                    <a:lnTo>
                      <a:pt x="817" y="251"/>
                    </a:lnTo>
                    <a:lnTo>
                      <a:pt x="828" y="232"/>
                    </a:lnTo>
                    <a:lnTo>
                      <a:pt x="832" y="229"/>
                    </a:lnTo>
                    <a:lnTo>
                      <a:pt x="837" y="226"/>
                    </a:lnTo>
                    <a:lnTo>
                      <a:pt x="841" y="226"/>
                    </a:lnTo>
                    <a:lnTo>
                      <a:pt x="845" y="226"/>
                    </a:lnTo>
                    <a:lnTo>
                      <a:pt x="853" y="230"/>
                    </a:lnTo>
                    <a:lnTo>
                      <a:pt x="861" y="234"/>
                    </a:lnTo>
                    <a:lnTo>
                      <a:pt x="864" y="236"/>
                    </a:lnTo>
                    <a:lnTo>
                      <a:pt x="870" y="237"/>
                    </a:lnTo>
                    <a:lnTo>
                      <a:pt x="876" y="238"/>
                    </a:lnTo>
                    <a:lnTo>
                      <a:pt x="883" y="238"/>
                    </a:lnTo>
                    <a:lnTo>
                      <a:pt x="889" y="236"/>
                    </a:lnTo>
                    <a:lnTo>
                      <a:pt x="895" y="232"/>
                    </a:lnTo>
                    <a:lnTo>
                      <a:pt x="897" y="230"/>
                    </a:lnTo>
                    <a:lnTo>
                      <a:pt x="900" y="227"/>
                    </a:lnTo>
                    <a:lnTo>
                      <a:pt x="901" y="224"/>
                    </a:lnTo>
                    <a:lnTo>
                      <a:pt x="902" y="220"/>
                    </a:lnTo>
                    <a:lnTo>
                      <a:pt x="904" y="212"/>
                    </a:lnTo>
                    <a:lnTo>
                      <a:pt x="907" y="204"/>
                    </a:lnTo>
                    <a:lnTo>
                      <a:pt x="910" y="196"/>
                    </a:lnTo>
                    <a:lnTo>
                      <a:pt x="913" y="189"/>
                    </a:lnTo>
                    <a:lnTo>
                      <a:pt x="918" y="183"/>
                    </a:lnTo>
                    <a:lnTo>
                      <a:pt x="921" y="177"/>
                    </a:lnTo>
                    <a:lnTo>
                      <a:pt x="925" y="173"/>
                    </a:lnTo>
                    <a:lnTo>
                      <a:pt x="929" y="170"/>
                    </a:lnTo>
                    <a:lnTo>
                      <a:pt x="933" y="168"/>
                    </a:lnTo>
                    <a:lnTo>
                      <a:pt x="938" y="168"/>
                    </a:lnTo>
                    <a:lnTo>
                      <a:pt x="943" y="168"/>
                    </a:lnTo>
                    <a:lnTo>
                      <a:pt x="946" y="170"/>
                    </a:lnTo>
                    <a:lnTo>
                      <a:pt x="951" y="174"/>
                    </a:lnTo>
                    <a:lnTo>
                      <a:pt x="956" y="177"/>
                    </a:lnTo>
                    <a:lnTo>
                      <a:pt x="959" y="182"/>
                    </a:lnTo>
                    <a:lnTo>
                      <a:pt x="962" y="188"/>
                    </a:lnTo>
                    <a:lnTo>
                      <a:pt x="969" y="200"/>
                    </a:lnTo>
                    <a:lnTo>
                      <a:pt x="976" y="211"/>
                    </a:lnTo>
                    <a:lnTo>
                      <a:pt x="979" y="215"/>
                    </a:lnTo>
                    <a:lnTo>
                      <a:pt x="983" y="219"/>
                    </a:lnTo>
                    <a:lnTo>
                      <a:pt x="988" y="223"/>
                    </a:lnTo>
                    <a:lnTo>
                      <a:pt x="992" y="225"/>
                    </a:lnTo>
                    <a:lnTo>
                      <a:pt x="1001" y="230"/>
                    </a:lnTo>
                    <a:lnTo>
                      <a:pt x="1007" y="236"/>
                    </a:lnTo>
                    <a:lnTo>
                      <a:pt x="1013" y="243"/>
                    </a:lnTo>
                    <a:lnTo>
                      <a:pt x="1017" y="250"/>
                    </a:lnTo>
                    <a:lnTo>
                      <a:pt x="1023" y="257"/>
                    </a:lnTo>
                    <a:lnTo>
                      <a:pt x="1031" y="262"/>
                    </a:lnTo>
                    <a:lnTo>
                      <a:pt x="1039" y="268"/>
                    </a:lnTo>
                    <a:lnTo>
                      <a:pt x="1048" y="273"/>
                    </a:lnTo>
                    <a:lnTo>
                      <a:pt x="1058" y="278"/>
                    </a:lnTo>
                    <a:lnTo>
                      <a:pt x="1063" y="284"/>
                    </a:lnTo>
                    <a:lnTo>
                      <a:pt x="1067" y="292"/>
                    </a:lnTo>
                    <a:lnTo>
                      <a:pt x="1071" y="297"/>
                    </a:lnTo>
                    <a:lnTo>
                      <a:pt x="1073" y="300"/>
                    </a:lnTo>
                    <a:lnTo>
                      <a:pt x="1077" y="302"/>
                    </a:lnTo>
                    <a:lnTo>
                      <a:pt x="1080" y="302"/>
                    </a:lnTo>
                    <a:lnTo>
                      <a:pt x="1084" y="302"/>
                    </a:lnTo>
                    <a:lnTo>
                      <a:pt x="1086" y="301"/>
                    </a:lnTo>
                    <a:lnTo>
                      <a:pt x="1089" y="299"/>
                    </a:lnTo>
                    <a:lnTo>
                      <a:pt x="1090" y="295"/>
                    </a:lnTo>
                    <a:lnTo>
                      <a:pt x="1091" y="290"/>
                    </a:lnTo>
                    <a:lnTo>
                      <a:pt x="1090" y="280"/>
                    </a:lnTo>
                    <a:lnTo>
                      <a:pt x="1088" y="269"/>
                    </a:lnTo>
                    <a:lnTo>
                      <a:pt x="1086" y="262"/>
                    </a:lnTo>
                    <a:lnTo>
                      <a:pt x="1085" y="256"/>
                    </a:lnTo>
                    <a:lnTo>
                      <a:pt x="1084" y="252"/>
                    </a:lnTo>
                    <a:lnTo>
                      <a:pt x="1084" y="251"/>
                    </a:lnTo>
                    <a:lnTo>
                      <a:pt x="1085" y="252"/>
                    </a:lnTo>
                    <a:lnTo>
                      <a:pt x="1091" y="253"/>
                    </a:lnTo>
                    <a:lnTo>
                      <a:pt x="1096" y="256"/>
                    </a:lnTo>
                    <a:lnTo>
                      <a:pt x="1102" y="259"/>
                    </a:lnTo>
                    <a:lnTo>
                      <a:pt x="1114" y="267"/>
                    </a:lnTo>
                    <a:lnTo>
                      <a:pt x="1124" y="274"/>
                    </a:lnTo>
                    <a:lnTo>
                      <a:pt x="1126" y="274"/>
                    </a:lnTo>
                    <a:lnTo>
                      <a:pt x="1128" y="274"/>
                    </a:lnTo>
                    <a:lnTo>
                      <a:pt x="1129" y="273"/>
                    </a:lnTo>
                    <a:lnTo>
                      <a:pt x="1130" y="270"/>
                    </a:lnTo>
                    <a:lnTo>
                      <a:pt x="1132" y="264"/>
                    </a:lnTo>
                    <a:lnTo>
                      <a:pt x="1132" y="255"/>
                    </a:lnTo>
                    <a:lnTo>
                      <a:pt x="1132" y="245"/>
                    </a:lnTo>
                    <a:lnTo>
                      <a:pt x="1133" y="237"/>
                    </a:lnTo>
                    <a:lnTo>
                      <a:pt x="1135" y="230"/>
                    </a:lnTo>
                    <a:lnTo>
                      <a:pt x="1139" y="224"/>
                    </a:lnTo>
                    <a:lnTo>
                      <a:pt x="1141" y="220"/>
                    </a:lnTo>
                    <a:lnTo>
                      <a:pt x="1142" y="217"/>
                    </a:lnTo>
                    <a:lnTo>
                      <a:pt x="1143" y="212"/>
                    </a:lnTo>
                    <a:lnTo>
                      <a:pt x="1143" y="207"/>
                    </a:lnTo>
                    <a:lnTo>
                      <a:pt x="1142" y="202"/>
                    </a:lnTo>
                    <a:lnTo>
                      <a:pt x="1141" y="196"/>
                    </a:lnTo>
                    <a:lnTo>
                      <a:pt x="1139" y="192"/>
                    </a:lnTo>
                    <a:lnTo>
                      <a:pt x="1136" y="186"/>
                    </a:lnTo>
                    <a:lnTo>
                      <a:pt x="1129" y="174"/>
                    </a:lnTo>
                    <a:lnTo>
                      <a:pt x="1122" y="163"/>
                    </a:lnTo>
                    <a:lnTo>
                      <a:pt x="1116" y="154"/>
                    </a:lnTo>
                    <a:lnTo>
                      <a:pt x="1113" y="144"/>
                    </a:lnTo>
                    <a:lnTo>
                      <a:pt x="1113" y="141"/>
                    </a:lnTo>
                    <a:lnTo>
                      <a:pt x="1114" y="138"/>
                    </a:lnTo>
                    <a:lnTo>
                      <a:pt x="1115" y="136"/>
                    </a:lnTo>
                    <a:lnTo>
                      <a:pt x="1117" y="133"/>
                    </a:lnTo>
                    <a:lnTo>
                      <a:pt x="1120" y="133"/>
                    </a:lnTo>
                    <a:lnTo>
                      <a:pt x="1123" y="135"/>
                    </a:lnTo>
                    <a:lnTo>
                      <a:pt x="1128" y="137"/>
                    </a:lnTo>
                    <a:lnTo>
                      <a:pt x="1133" y="141"/>
                    </a:lnTo>
                    <a:lnTo>
                      <a:pt x="1141" y="149"/>
                    </a:lnTo>
                    <a:lnTo>
                      <a:pt x="1147" y="157"/>
                    </a:lnTo>
                    <a:lnTo>
                      <a:pt x="1149" y="162"/>
                    </a:lnTo>
                    <a:lnTo>
                      <a:pt x="1151" y="167"/>
                    </a:lnTo>
                    <a:lnTo>
                      <a:pt x="1152" y="171"/>
                    </a:lnTo>
                    <a:lnTo>
                      <a:pt x="1153" y="176"/>
                    </a:lnTo>
                    <a:lnTo>
                      <a:pt x="1153" y="186"/>
                    </a:lnTo>
                    <a:lnTo>
                      <a:pt x="1154" y="192"/>
                    </a:lnTo>
                    <a:lnTo>
                      <a:pt x="1155" y="194"/>
                    </a:lnTo>
                    <a:lnTo>
                      <a:pt x="1158" y="196"/>
                    </a:lnTo>
                    <a:lnTo>
                      <a:pt x="1160" y="198"/>
                    </a:lnTo>
                    <a:lnTo>
                      <a:pt x="1164" y="199"/>
                    </a:lnTo>
                    <a:lnTo>
                      <a:pt x="1173" y="202"/>
                    </a:lnTo>
                    <a:lnTo>
                      <a:pt x="1183" y="207"/>
                    </a:lnTo>
                    <a:lnTo>
                      <a:pt x="1186" y="211"/>
                    </a:lnTo>
                    <a:lnTo>
                      <a:pt x="1189" y="215"/>
                    </a:lnTo>
                    <a:lnTo>
                      <a:pt x="1190" y="223"/>
                    </a:lnTo>
                    <a:lnTo>
                      <a:pt x="1187" y="230"/>
                    </a:lnTo>
                    <a:lnTo>
                      <a:pt x="1181" y="246"/>
                    </a:lnTo>
                    <a:lnTo>
                      <a:pt x="1176" y="261"/>
                    </a:lnTo>
                    <a:lnTo>
                      <a:pt x="1171" y="271"/>
                    </a:lnTo>
                    <a:lnTo>
                      <a:pt x="1170" y="280"/>
                    </a:lnTo>
                    <a:lnTo>
                      <a:pt x="1170" y="283"/>
                    </a:lnTo>
                    <a:lnTo>
                      <a:pt x="1170" y="286"/>
                    </a:lnTo>
                    <a:lnTo>
                      <a:pt x="1171" y="288"/>
                    </a:lnTo>
                    <a:lnTo>
                      <a:pt x="1172" y="289"/>
                    </a:lnTo>
                    <a:lnTo>
                      <a:pt x="1177" y="290"/>
                    </a:lnTo>
                    <a:lnTo>
                      <a:pt x="1183" y="292"/>
                    </a:lnTo>
                    <a:lnTo>
                      <a:pt x="1190" y="293"/>
                    </a:lnTo>
                    <a:lnTo>
                      <a:pt x="1196" y="294"/>
                    </a:lnTo>
                    <a:lnTo>
                      <a:pt x="1202" y="296"/>
                    </a:lnTo>
                    <a:lnTo>
                      <a:pt x="1208" y="301"/>
                    </a:lnTo>
                    <a:lnTo>
                      <a:pt x="1210" y="303"/>
                    </a:lnTo>
                    <a:lnTo>
                      <a:pt x="1211" y="305"/>
                    </a:lnTo>
                    <a:lnTo>
                      <a:pt x="1214" y="305"/>
                    </a:lnTo>
                    <a:lnTo>
                      <a:pt x="1216" y="303"/>
                    </a:lnTo>
                    <a:lnTo>
                      <a:pt x="1222" y="299"/>
                    </a:lnTo>
                    <a:lnTo>
                      <a:pt x="1228" y="293"/>
                    </a:lnTo>
                    <a:lnTo>
                      <a:pt x="1234" y="284"/>
                    </a:lnTo>
                    <a:lnTo>
                      <a:pt x="1237" y="276"/>
                    </a:lnTo>
                    <a:lnTo>
                      <a:pt x="1239" y="271"/>
                    </a:lnTo>
                    <a:lnTo>
                      <a:pt x="1239" y="267"/>
                    </a:lnTo>
                    <a:lnTo>
                      <a:pt x="1239" y="263"/>
                    </a:lnTo>
                    <a:lnTo>
                      <a:pt x="1237" y="258"/>
                    </a:lnTo>
                    <a:lnTo>
                      <a:pt x="1235" y="253"/>
                    </a:lnTo>
                    <a:lnTo>
                      <a:pt x="1234" y="248"/>
                    </a:lnTo>
                    <a:lnTo>
                      <a:pt x="1233" y="242"/>
                    </a:lnTo>
                    <a:lnTo>
                      <a:pt x="1233" y="236"/>
                    </a:lnTo>
                    <a:lnTo>
                      <a:pt x="1234" y="230"/>
                    </a:lnTo>
                    <a:lnTo>
                      <a:pt x="1236" y="223"/>
                    </a:lnTo>
                    <a:lnTo>
                      <a:pt x="1239" y="217"/>
                    </a:lnTo>
                    <a:lnTo>
                      <a:pt x="1242" y="210"/>
                    </a:lnTo>
                    <a:lnTo>
                      <a:pt x="1253" y="195"/>
                    </a:lnTo>
                    <a:lnTo>
                      <a:pt x="1262" y="182"/>
                    </a:lnTo>
                    <a:lnTo>
                      <a:pt x="1271" y="171"/>
                    </a:lnTo>
                    <a:lnTo>
                      <a:pt x="1278" y="167"/>
                    </a:lnTo>
                    <a:lnTo>
                      <a:pt x="1283" y="164"/>
                    </a:lnTo>
                    <a:lnTo>
                      <a:pt x="1287" y="163"/>
                    </a:lnTo>
                    <a:lnTo>
                      <a:pt x="1290" y="163"/>
                    </a:lnTo>
                    <a:lnTo>
                      <a:pt x="1292" y="166"/>
                    </a:lnTo>
                    <a:lnTo>
                      <a:pt x="1296" y="167"/>
                    </a:lnTo>
                    <a:lnTo>
                      <a:pt x="1298" y="170"/>
                    </a:lnTo>
                    <a:lnTo>
                      <a:pt x="1302" y="174"/>
                    </a:lnTo>
                    <a:lnTo>
                      <a:pt x="1304" y="176"/>
                    </a:lnTo>
                    <a:lnTo>
                      <a:pt x="1307" y="179"/>
                    </a:lnTo>
                    <a:lnTo>
                      <a:pt x="1310" y="179"/>
                    </a:lnTo>
                    <a:lnTo>
                      <a:pt x="1312" y="177"/>
                    </a:lnTo>
                    <a:lnTo>
                      <a:pt x="1315" y="175"/>
                    </a:lnTo>
                    <a:lnTo>
                      <a:pt x="1315" y="170"/>
                    </a:lnTo>
                    <a:lnTo>
                      <a:pt x="1315" y="163"/>
                    </a:lnTo>
                    <a:lnTo>
                      <a:pt x="1313" y="151"/>
                    </a:lnTo>
                    <a:lnTo>
                      <a:pt x="1315" y="143"/>
                    </a:lnTo>
                    <a:lnTo>
                      <a:pt x="1316" y="141"/>
                    </a:lnTo>
                    <a:lnTo>
                      <a:pt x="1318" y="137"/>
                    </a:lnTo>
                    <a:lnTo>
                      <a:pt x="1322" y="136"/>
                    </a:lnTo>
                    <a:lnTo>
                      <a:pt x="1325" y="135"/>
                    </a:lnTo>
                    <a:lnTo>
                      <a:pt x="1331" y="133"/>
                    </a:lnTo>
                    <a:lnTo>
                      <a:pt x="1338" y="135"/>
                    </a:lnTo>
                    <a:lnTo>
                      <a:pt x="1354" y="136"/>
                    </a:lnTo>
                    <a:lnTo>
                      <a:pt x="1369" y="139"/>
                    </a:lnTo>
                    <a:lnTo>
                      <a:pt x="1382" y="143"/>
                    </a:lnTo>
                    <a:lnTo>
                      <a:pt x="1392" y="148"/>
                    </a:lnTo>
                    <a:lnTo>
                      <a:pt x="1399" y="152"/>
                    </a:lnTo>
                    <a:lnTo>
                      <a:pt x="1403" y="158"/>
                    </a:lnTo>
                    <a:lnTo>
                      <a:pt x="1405" y="163"/>
                    </a:lnTo>
                    <a:lnTo>
                      <a:pt x="1407" y="170"/>
                    </a:lnTo>
                    <a:lnTo>
                      <a:pt x="1409" y="173"/>
                    </a:lnTo>
                    <a:lnTo>
                      <a:pt x="1411" y="176"/>
                    </a:lnTo>
                    <a:lnTo>
                      <a:pt x="1413" y="177"/>
                    </a:lnTo>
                    <a:lnTo>
                      <a:pt x="1416" y="179"/>
                    </a:lnTo>
                    <a:lnTo>
                      <a:pt x="1417" y="180"/>
                    </a:lnTo>
                    <a:lnTo>
                      <a:pt x="1418" y="180"/>
                    </a:lnTo>
                    <a:lnTo>
                      <a:pt x="1419" y="179"/>
                    </a:lnTo>
                    <a:lnTo>
                      <a:pt x="1422" y="179"/>
                    </a:lnTo>
                    <a:lnTo>
                      <a:pt x="1423" y="179"/>
                    </a:lnTo>
                    <a:lnTo>
                      <a:pt x="1425" y="177"/>
                    </a:lnTo>
                    <a:lnTo>
                      <a:pt x="1426" y="177"/>
                    </a:lnTo>
                    <a:lnTo>
                      <a:pt x="1428" y="176"/>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8" name="Freeform 105">
                <a:extLst>
                  <a:ext uri="{FF2B5EF4-FFF2-40B4-BE49-F238E27FC236}">
                    <a16:creationId xmlns="" xmlns:a16="http://schemas.microsoft.com/office/drawing/2014/main" id="{1EE55A86-7D6C-4135-AD2F-DAB6CAFB8336}"/>
                  </a:ext>
                </a:extLst>
              </p:cNvPr>
              <p:cNvSpPr>
                <a:spLocks/>
              </p:cNvSpPr>
              <p:nvPr/>
            </p:nvSpPr>
            <p:spPr bwMode="auto">
              <a:xfrm>
                <a:off x="6159577" y="5639095"/>
                <a:ext cx="19050" cy="19051"/>
              </a:xfrm>
              <a:custGeom>
                <a:avLst/>
                <a:gdLst>
                  <a:gd name="T0" fmla="*/ 2 w 78"/>
                  <a:gd name="T1" fmla="*/ 44 h 64"/>
                  <a:gd name="T2" fmla="*/ 5 w 78"/>
                  <a:gd name="T3" fmla="*/ 38 h 64"/>
                  <a:gd name="T4" fmla="*/ 10 w 78"/>
                  <a:gd name="T5" fmla="*/ 34 h 64"/>
                  <a:gd name="T6" fmla="*/ 17 w 78"/>
                  <a:gd name="T7" fmla="*/ 29 h 64"/>
                  <a:gd name="T8" fmla="*/ 26 w 78"/>
                  <a:gd name="T9" fmla="*/ 27 h 64"/>
                  <a:gd name="T10" fmla="*/ 34 w 78"/>
                  <a:gd name="T11" fmla="*/ 26 h 64"/>
                  <a:gd name="T12" fmla="*/ 41 w 78"/>
                  <a:gd name="T13" fmla="*/ 22 h 64"/>
                  <a:gd name="T14" fmla="*/ 48 w 78"/>
                  <a:gd name="T15" fmla="*/ 19 h 64"/>
                  <a:gd name="T16" fmla="*/ 53 w 78"/>
                  <a:gd name="T17" fmla="*/ 14 h 64"/>
                  <a:gd name="T18" fmla="*/ 60 w 78"/>
                  <a:gd name="T19" fmla="*/ 7 h 64"/>
                  <a:gd name="T20" fmla="*/ 70 w 78"/>
                  <a:gd name="T21" fmla="*/ 1 h 64"/>
                  <a:gd name="T22" fmla="*/ 73 w 78"/>
                  <a:gd name="T23" fmla="*/ 0 h 64"/>
                  <a:gd name="T24" fmla="*/ 77 w 78"/>
                  <a:gd name="T25" fmla="*/ 1 h 64"/>
                  <a:gd name="T26" fmla="*/ 78 w 78"/>
                  <a:gd name="T27" fmla="*/ 4 h 64"/>
                  <a:gd name="T28" fmla="*/ 78 w 78"/>
                  <a:gd name="T29" fmla="*/ 13 h 64"/>
                  <a:gd name="T30" fmla="*/ 76 w 78"/>
                  <a:gd name="T31" fmla="*/ 21 h 64"/>
                  <a:gd name="T32" fmla="*/ 73 w 78"/>
                  <a:gd name="T33" fmla="*/ 31 h 64"/>
                  <a:gd name="T34" fmla="*/ 70 w 78"/>
                  <a:gd name="T35" fmla="*/ 40 h 64"/>
                  <a:gd name="T36" fmla="*/ 67 w 78"/>
                  <a:gd name="T37" fmla="*/ 48 h 64"/>
                  <a:gd name="T38" fmla="*/ 64 w 78"/>
                  <a:gd name="T39" fmla="*/ 54 h 64"/>
                  <a:gd name="T40" fmla="*/ 60 w 78"/>
                  <a:gd name="T41" fmla="*/ 57 h 64"/>
                  <a:gd name="T42" fmla="*/ 58 w 78"/>
                  <a:gd name="T43" fmla="*/ 58 h 64"/>
                  <a:gd name="T44" fmla="*/ 54 w 78"/>
                  <a:gd name="T45" fmla="*/ 57 h 64"/>
                  <a:gd name="T46" fmla="*/ 51 w 78"/>
                  <a:gd name="T47" fmla="*/ 54 h 64"/>
                  <a:gd name="T48" fmla="*/ 46 w 78"/>
                  <a:gd name="T49" fmla="*/ 53 h 64"/>
                  <a:gd name="T50" fmla="*/ 41 w 78"/>
                  <a:gd name="T51" fmla="*/ 52 h 64"/>
                  <a:gd name="T52" fmla="*/ 35 w 78"/>
                  <a:gd name="T53" fmla="*/ 53 h 64"/>
                  <a:gd name="T54" fmla="*/ 21 w 78"/>
                  <a:gd name="T55" fmla="*/ 59 h 64"/>
                  <a:gd name="T56" fmla="*/ 7 w 78"/>
                  <a:gd name="T57" fmla="*/ 64 h 64"/>
                  <a:gd name="T58" fmla="*/ 4 w 78"/>
                  <a:gd name="T59" fmla="*/ 64 h 64"/>
                  <a:gd name="T60" fmla="*/ 2 w 78"/>
                  <a:gd name="T61" fmla="*/ 64 h 64"/>
                  <a:gd name="T62" fmla="*/ 1 w 78"/>
                  <a:gd name="T63" fmla="*/ 63 h 64"/>
                  <a:gd name="T64" fmla="*/ 0 w 78"/>
                  <a:gd name="T65" fmla="*/ 60 h 64"/>
                  <a:gd name="T66" fmla="*/ 0 w 78"/>
                  <a:gd name="T67" fmla="*/ 58 h 64"/>
                  <a:gd name="T68" fmla="*/ 0 w 78"/>
                  <a:gd name="T69" fmla="*/ 54 h 64"/>
                  <a:gd name="T70" fmla="*/ 1 w 78"/>
                  <a:gd name="T71" fmla="*/ 50 h 64"/>
                  <a:gd name="T72" fmla="*/ 2 w 78"/>
                  <a:gd name="T73"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64">
                    <a:moveTo>
                      <a:pt x="2" y="44"/>
                    </a:moveTo>
                    <a:lnTo>
                      <a:pt x="5" y="38"/>
                    </a:lnTo>
                    <a:lnTo>
                      <a:pt x="10" y="34"/>
                    </a:lnTo>
                    <a:lnTo>
                      <a:pt x="17" y="29"/>
                    </a:lnTo>
                    <a:lnTo>
                      <a:pt x="26" y="27"/>
                    </a:lnTo>
                    <a:lnTo>
                      <a:pt x="34" y="26"/>
                    </a:lnTo>
                    <a:lnTo>
                      <a:pt x="41" y="22"/>
                    </a:lnTo>
                    <a:lnTo>
                      <a:pt x="48" y="19"/>
                    </a:lnTo>
                    <a:lnTo>
                      <a:pt x="53" y="14"/>
                    </a:lnTo>
                    <a:lnTo>
                      <a:pt x="60" y="7"/>
                    </a:lnTo>
                    <a:lnTo>
                      <a:pt x="70" y="1"/>
                    </a:lnTo>
                    <a:lnTo>
                      <a:pt x="73" y="0"/>
                    </a:lnTo>
                    <a:lnTo>
                      <a:pt x="77" y="1"/>
                    </a:lnTo>
                    <a:lnTo>
                      <a:pt x="78" y="4"/>
                    </a:lnTo>
                    <a:lnTo>
                      <a:pt x="78" y="13"/>
                    </a:lnTo>
                    <a:lnTo>
                      <a:pt x="76" y="21"/>
                    </a:lnTo>
                    <a:lnTo>
                      <a:pt x="73" y="31"/>
                    </a:lnTo>
                    <a:lnTo>
                      <a:pt x="70" y="40"/>
                    </a:lnTo>
                    <a:lnTo>
                      <a:pt x="67" y="48"/>
                    </a:lnTo>
                    <a:lnTo>
                      <a:pt x="64" y="54"/>
                    </a:lnTo>
                    <a:lnTo>
                      <a:pt x="60" y="57"/>
                    </a:lnTo>
                    <a:lnTo>
                      <a:pt x="58" y="58"/>
                    </a:lnTo>
                    <a:lnTo>
                      <a:pt x="54" y="57"/>
                    </a:lnTo>
                    <a:lnTo>
                      <a:pt x="51" y="54"/>
                    </a:lnTo>
                    <a:lnTo>
                      <a:pt x="46" y="53"/>
                    </a:lnTo>
                    <a:lnTo>
                      <a:pt x="41" y="52"/>
                    </a:lnTo>
                    <a:lnTo>
                      <a:pt x="35" y="53"/>
                    </a:lnTo>
                    <a:lnTo>
                      <a:pt x="21" y="59"/>
                    </a:lnTo>
                    <a:lnTo>
                      <a:pt x="7" y="64"/>
                    </a:lnTo>
                    <a:lnTo>
                      <a:pt x="4" y="64"/>
                    </a:lnTo>
                    <a:lnTo>
                      <a:pt x="2" y="64"/>
                    </a:lnTo>
                    <a:lnTo>
                      <a:pt x="1" y="63"/>
                    </a:lnTo>
                    <a:lnTo>
                      <a:pt x="0" y="60"/>
                    </a:lnTo>
                    <a:lnTo>
                      <a:pt x="0" y="58"/>
                    </a:lnTo>
                    <a:lnTo>
                      <a:pt x="0" y="54"/>
                    </a:lnTo>
                    <a:lnTo>
                      <a:pt x="1" y="50"/>
                    </a:lnTo>
                    <a:lnTo>
                      <a:pt x="2" y="44"/>
                    </a:lnTo>
                    <a:close/>
                  </a:path>
                </a:pathLst>
              </a:custGeom>
              <a:grpFill/>
              <a:ln w="3175">
                <a:solidFill>
                  <a:schemeClr val="bg1"/>
                </a:solidFill>
                <a:round/>
                <a:headEnd/>
                <a:tailEnd/>
              </a:ln>
            </p:spPr>
            <p:txBody>
              <a:bodyPr/>
              <a:lstStyle/>
              <a:p>
                <a:endParaRPr lang="zh-CN" altLang="en-US">
                  <a:cs typeface="+mn-ea"/>
                  <a:sym typeface="+mn-lt"/>
                </a:endParaRPr>
              </a:p>
            </p:txBody>
          </p:sp>
          <p:sp>
            <p:nvSpPr>
              <p:cNvPr id="219" name="台湾">
                <a:extLst>
                  <a:ext uri="{FF2B5EF4-FFF2-40B4-BE49-F238E27FC236}">
                    <a16:creationId xmlns="" xmlns:a16="http://schemas.microsoft.com/office/drawing/2014/main" id="{E01AD212-573E-45F5-9BAC-81681520A29A}"/>
                  </a:ext>
                </a:extLst>
              </p:cNvPr>
              <p:cNvSpPr>
                <a:spLocks/>
              </p:cNvSpPr>
              <p:nvPr/>
            </p:nvSpPr>
            <p:spPr bwMode="auto">
              <a:xfrm>
                <a:off x="6807285" y="5248550"/>
                <a:ext cx="171452" cy="390545"/>
              </a:xfrm>
              <a:custGeom>
                <a:avLst/>
                <a:gdLst>
                  <a:gd name="T0" fmla="*/ 213 w 666"/>
                  <a:gd name="T1" fmla="*/ 320 h 1493"/>
                  <a:gd name="T2" fmla="*/ 261 w 666"/>
                  <a:gd name="T3" fmla="*/ 259 h 1493"/>
                  <a:gd name="T4" fmla="*/ 280 w 666"/>
                  <a:gd name="T5" fmla="*/ 186 h 1493"/>
                  <a:gd name="T6" fmla="*/ 306 w 666"/>
                  <a:gd name="T7" fmla="*/ 132 h 1493"/>
                  <a:gd name="T8" fmla="*/ 345 w 666"/>
                  <a:gd name="T9" fmla="*/ 106 h 1493"/>
                  <a:gd name="T10" fmla="*/ 430 w 666"/>
                  <a:gd name="T11" fmla="*/ 66 h 1493"/>
                  <a:gd name="T12" fmla="*/ 446 w 666"/>
                  <a:gd name="T13" fmla="*/ 33 h 1493"/>
                  <a:gd name="T14" fmla="*/ 469 w 666"/>
                  <a:gd name="T15" fmla="*/ 7 h 1493"/>
                  <a:gd name="T16" fmla="*/ 495 w 666"/>
                  <a:gd name="T17" fmla="*/ 0 h 1493"/>
                  <a:gd name="T18" fmla="*/ 522 w 666"/>
                  <a:gd name="T19" fmla="*/ 18 h 1493"/>
                  <a:gd name="T20" fmla="*/ 564 w 666"/>
                  <a:gd name="T21" fmla="*/ 43 h 1493"/>
                  <a:gd name="T22" fmla="*/ 615 w 666"/>
                  <a:gd name="T23" fmla="*/ 45 h 1493"/>
                  <a:gd name="T24" fmla="*/ 652 w 666"/>
                  <a:gd name="T25" fmla="*/ 80 h 1493"/>
                  <a:gd name="T26" fmla="*/ 665 w 666"/>
                  <a:gd name="T27" fmla="*/ 131 h 1493"/>
                  <a:gd name="T28" fmla="*/ 634 w 666"/>
                  <a:gd name="T29" fmla="*/ 168 h 1493"/>
                  <a:gd name="T30" fmla="*/ 625 w 666"/>
                  <a:gd name="T31" fmla="*/ 225 h 1493"/>
                  <a:gd name="T32" fmla="*/ 644 w 666"/>
                  <a:gd name="T33" fmla="*/ 283 h 1493"/>
                  <a:gd name="T34" fmla="*/ 644 w 666"/>
                  <a:gd name="T35" fmla="*/ 366 h 1493"/>
                  <a:gd name="T36" fmla="*/ 606 w 666"/>
                  <a:gd name="T37" fmla="*/ 451 h 1493"/>
                  <a:gd name="T38" fmla="*/ 573 w 666"/>
                  <a:gd name="T39" fmla="*/ 540 h 1493"/>
                  <a:gd name="T40" fmla="*/ 570 w 666"/>
                  <a:gd name="T41" fmla="*/ 674 h 1493"/>
                  <a:gd name="T42" fmla="*/ 553 w 666"/>
                  <a:gd name="T43" fmla="*/ 830 h 1493"/>
                  <a:gd name="T44" fmla="*/ 537 w 666"/>
                  <a:gd name="T45" fmla="*/ 925 h 1493"/>
                  <a:gd name="T46" fmla="*/ 519 w 666"/>
                  <a:gd name="T47" fmla="*/ 995 h 1493"/>
                  <a:gd name="T48" fmla="*/ 433 w 666"/>
                  <a:gd name="T49" fmla="*/ 1135 h 1493"/>
                  <a:gd name="T50" fmla="*/ 388 w 666"/>
                  <a:gd name="T51" fmla="*/ 1214 h 1493"/>
                  <a:gd name="T52" fmla="*/ 370 w 666"/>
                  <a:gd name="T53" fmla="*/ 1310 h 1493"/>
                  <a:gd name="T54" fmla="*/ 384 w 666"/>
                  <a:gd name="T55" fmla="*/ 1374 h 1493"/>
                  <a:gd name="T56" fmla="*/ 386 w 666"/>
                  <a:gd name="T57" fmla="*/ 1426 h 1493"/>
                  <a:gd name="T58" fmla="*/ 373 w 666"/>
                  <a:gd name="T59" fmla="*/ 1455 h 1493"/>
                  <a:gd name="T60" fmla="*/ 387 w 666"/>
                  <a:gd name="T61" fmla="*/ 1486 h 1493"/>
                  <a:gd name="T62" fmla="*/ 374 w 666"/>
                  <a:gd name="T63" fmla="*/ 1492 h 1493"/>
                  <a:gd name="T64" fmla="*/ 343 w 666"/>
                  <a:gd name="T65" fmla="*/ 1463 h 1493"/>
                  <a:gd name="T66" fmla="*/ 310 w 666"/>
                  <a:gd name="T67" fmla="*/ 1455 h 1493"/>
                  <a:gd name="T68" fmla="*/ 299 w 666"/>
                  <a:gd name="T69" fmla="*/ 1413 h 1493"/>
                  <a:gd name="T70" fmla="*/ 270 w 666"/>
                  <a:gd name="T71" fmla="*/ 1331 h 1493"/>
                  <a:gd name="T72" fmla="*/ 228 w 666"/>
                  <a:gd name="T73" fmla="*/ 1287 h 1493"/>
                  <a:gd name="T74" fmla="*/ 132 w 666"/>
                  <a:gd name="T75" fmla="*/ 1240 h 1493"/>
                  <a:gd name="T76" fmla="*/ 119 w 666"/>
                  <a:gd name="T77" fmla="*/ 1215 h 1493"/>
                  <a:gd name="T78" fmla="*/ 88 w 666"/>
                  <a:gd name="T79" fmla="*/ 1158 h 1493"/>
                  <a:gd name="T80" fmla="*/ 41 w 666"/>
                  <a:gd name="T81" fmla="*/ 1058 h 1493"/>
                  <a:gd name="T82" fmla="*/ 14 w 666"/>
                  <a:gd name="T83" fmla="*/ 1044 h 1493"/>
                  <a:gd name="T84" fmla="*/ 2 w 666"/>
                  <a:gd name="T85" fmla="*/ 1009 h 1493"/>
                  <a:gd name="T86" fmla="*/ 12 w 666"/>
                  <a:gd name="T87" fmla="*/ 918 h 1493"/>
                  <a:gd name="T88" fmla="*/ 25 w 666"/>
                  <a:gd name="T89" fmla="*/ 874 h 1493"/>
                  <a:gd name="T90" fmla="*/ 19 w 666"/>
                  <a:gd name="T91" fmla="*/ 813 h 1493"/>
                  <a:gd name="T92" fmla="*/ 9 w 666"/>
                  <a:gd name="T93" fmla="*/ 770 h 1493"/>
                  <a:gd name="T94" fmla="*/ 29 w 666"/>
                  <a:gd name="T95" fmla="*/ 720 h 1493"/>
                  <a:gd name="T96" fmla="*/ 60 w 666"/>
                  <a:gd name="T97" fmla="*/ 691 h 1493"/>
                  <a:gd name="T98" fmla="*/ 52 w 666"/>
                  <a:gd name="T99" fmla="*/ 672 h 1493"/>
                  <a:gd name="T100" fmla="*/ 59 w 666"/>
                  <a:gd name="T101" fmla="*/ 647 h 1493"/>
                  <a:gd name="T102" fmla="*/ 132 w 666"/>
                  <a:gd name="T103" fmla="*/ 501 h 1493"/>
                  <a:gd name="T104" fmla="*/ 151 w 666"/>
                  <a:gd name="T105" fmla="*/ 443 h 1493"/>
                  <a:gd name="T106" fmla="*/ 181 w 666"/>
                  <a:gd name="T107" fmla="*/ 383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6" h="1493">
                    <a:moveTo>
                      <a:pt x="187" y="371"/>
                    </a:moveTo>
                    <a:lnTo>
                      <a:pt x="195" y="353"/>
                    </a:lnTo>
                    <a:lnTo>
                      <a:pt x="204" y="335"/>
                    </a:lnTo>
                    <a:lnTo>
                      <a:pt x="207" y="327"/>
                    </a:lnTo>
                    <a:lnTo>
                      <a:pt x="213" y="320"/>
                    </a:lnTo>
                    <a:lnTo>
                      <a:pt x="219" y="312"/>
                    </a:lnTo>
                    <a:lnTo>
                      <a:pt x="228" y="303"/>
                    </a:lnTo>
                    <a:lnTo>
                      <a:pt x="241" y="288"/>
                    </a:lnTo>
                    <a:lnTo>
                      <a:pt x="254" y="270"/>
                    </a:lnTo>
                    <a:lnTo>
                      <a:pt x="261" y="259"/>
                    </a:lnTo>
                    <a:lnTo>
                      <a:pt x="266" y="249"/>
                    </a:lnTo>
                    <a:lnTo>
                      <a:pt x="269" y="237"/>
                    </a:lnTo>
                    <a:lnTo>
                      <a:pt x="273" y="224"/>
                    </a:lnTo>
                    <a:lnTo>
                      <a:pt x="276" y="203"/>
                    </a:lnTo>
                    <a:lnTo>
                      <a:pt x="280" y="186"/>
                    </a:lnTo>
                    <a:lnTo>
                      <a:pt x="285" y="168"/>
                    </a:lnTo>
                    <a:lnTo>
                      <a:pt x="292" y="152"/>
                    </a:lnTo>
                    <a:lnTo>
                      <a:pt x="295" y="145"/>
                    </a:lnTo>
                    <a:lnTo>
                      <a:pt x="300" y="138"/>
                    </a:lnTo>
                    <a:lnTo>
                      <a:pt x="306" y="132"/>
                    </a:lnTo>
                    <a:lnTo>
                      <a:pt x="312" y="126"/>
                    </a:lnTo>
                    <a:lnTo>
                      <a:pt x="319" y="120"/>
                    </a:lnTo>
                    <a:lnTo>
                      <a:pt x="326" y="114"/>
                    </a:lnTo>
                    <a:lnTo>
                      <a:pt x="336" y="109"/>
                    </a:lnTo>
                    <a:lnTo>
                      <a:pt x="345" y="106"/>
                    </a:lnTo>
                    <a:lnTo>
                      <a:pt x="381" y="93"/>
                    </a:lnTo>
                    <a:lnTo>
                      <a:pt x="407" y="82"/>
                    </a:lnTo>
                    <a:lnTo>
                      <a:pt x="418" y="77"/>
                    </a:lnTo>
                    <a:lnTo>
                      <a:pt x="426" y="70"/>
                    </a:lnTo>
                    <a:lnTo>
                      <a:pt x="430" y="66"/>
                    </a:lnTo>
                    <a:lnTo>
                      <a:pt x="433" y="60"/>
                    </a:lnTo>
                    <a:lnTo>
                      <a:pt x="437" y="54"/>
                    </a:lnTo>
                    <a:lnTo>
                      <a:pt x="439" y="46"/>
                    </a:lnTo>
                    <a:lnTo>
                      <a:pt x="443" y="39"/>
                    </a:lnTo>
                    <a:lnTo>
                      <a:pt x="446" y="33"/>
                    </a:lnTo>
                    <a:lnTo>
                      <a:pt x="450" y="26"/>
                    </a:lnTo>
                    <a:lnTo>
                      <a:pt x="455" y="22"/>
                    </a:lnTo>
                    <a:lnTo>
                      <a:pt x="458" y="16"/>
                    </a:lnTo>
                    <a:lnTo>
                      <a:pt x="464" y="12"/>
                    </a:lnTo>
                    <a:lnTo>
                      <a:pt x="469" y="7"/>
                    </a:lnTo>
                    <a:lnTo>
                      <a:pt x="474" y="5"/>
                    </a:lnTo>
                    <a:lnTo>
                      <a:pt x="480" y="3"/>
                    </a:lnTo>
                    <a:lnTo>
                      <a:pt x="484" y="0"/>
                    </a:lnTo>
                    <a:lnTo>
                      <a:pt x="490" y="0"/>
                    </a:lnTo>
                    <a:lnTo>
                      <a:pt x="495" y="0"/>
                    </a:lnTo>
                    <a:lnTo>
                      <a:pt x="500" y="1"/>
                    </a:lnTo>
                    <a:lnTo>
                      <a:pt x="505" y="3"/>
                    </a:lnTo>
                    <a:lnTo>
                      <a:pt x="509" y="6"/>
                    </a:lnTo>
                    <a:lnTo>
                      <a:pt x="514" y="10"/>
                    </a:lnTo>
                    <a:lnTo>
                      <a:pt x="522" y="18"/>
                    </a:lnTo>
                    <a:lnTo>
                      <a:pt x="529" y="25"/>
                    </a:lnTo>
                    <a:lnTo>
                      <a:pt x="538" y="31"/>
                    </a:lnTo>
                    <a:lnTo>
                      <a:pt x="546" y="37"/>
                    </a:lnTo>
                    <a:lnTo>
                      <a:pt x="554" y="41"/>
                    </a:lnTo>
                    <a:lnTo>
                      <a:pt x="564" y="43"/>
                    </a:lnTo>
                    <a:lnTo>
                      <a:pt x="573" y="45"/>
                    </a:lnTo>
                    <a:lnTo>
                      <a:pt x="584" y="44"/>
                    </a:lnTo>
                    <a:lnTo>
                      <a:pt x="596" y="44"/>
                    </a:lnTo>
                    <a:lnTo>
                      <a:pt x="606" y="44"/>
                    </a:lnTo>
                    <a:lnTo>
                      <a:pt x="615" y="45"/>
                    </a:lnTo>
                    <a:lnTo>
                      <a:pt x="623" y="49"/>
                    </a:lnTo>
                    <a:lnTo>
                      <a:pt x="631" y="54"/>
                    </a:lnTo>
                    <a:lnTo>
                      <a:pt x="638" y="61"/>
                    </a:lnTo>
                    <a:lnTo>
                      <a:pt x="645" y="69"/>
                    </a:lnTo>
                    <a:lnTo>
                      <a:pt x="652" y="80"/>
                    </a:lnTo>
                    <a:lnTo>
                      <a:pt x="658" y="90"/>
                    </a:lnTo>
                    <a:lnTo>
                      <a:pt x="663" y="101"/>
                    </a:lnTo>
                    <a:lnTo>
                      <a:pt x="665" y="112"/>
                    </a:lnTo>
                    <a:lnTo>
                      <a:pt x="666" y="121"/>
                    </a:lnTo>
                    <a:lnTo>
                      <a:pt x="665" y="131"/>
                    </a:lnTo>
                    <a:lnTo>
                      <a:pt x="661" y="139"/>
                    </a:lnTo>
                    <a:lnTo>
                      <a:pt x="655" y="146"/>
                    </a:lnTo>
                    <a:lnTo>
                      <a:pt x="648" y="152"/>
                    </a:lnTo>
                    <a:lnTo>
                      <a:pt x="641" y="159"/>
                    </a:lnTo>
                    <a:lnTo>
                      <a:pt x="634" y="168"/>
                    </a:lnTo>
                    <a:lnTo>
                      <a:pt x="628" y="178"/>
                    </a:lnTo>
                    <a:lnTo>
                      <a:pt x="625" y="190"/>
                    </a:lnTo>
                    <a:lnTo>
                      <a:pt x="623" y="203"/>
                    </a:lnTo>
                    <a:lnTo>
                      <a:pt x="623" y="216"/>
                    </a:lnTo>
                    <a:lnTo>
                      <a:pt x="625" y="225"/>
                    </a:lnTo>
                    <a:lnTo>
                      <a:pt x="627" y="232"/>
                    </a:lnTo>
                    <a:lnTo>
                      <a:pt x="629" y="240"/>
                    </a:lnTo>
                    <a:lnTo>
                      <a:pt x="633" y="249"/>
                    </a:lnTo>
                    <a:lnTo>
                      <a:pt x="639" y="265"/>
                    </a:lnTo>
                    <a:lnTo>
                      <a:pt x="644" y="283"/>
                    </a:lnTo>
                    <a:lnTo>
                      <a:pt x="647" y="300"/>
                    </a:lnTo>
                    <a:lnTo>
                      <a:pt x="648" y="316"/>
                    </a:lnTo>
                    <a:lnTo>
                      <a:pt x="648" y="333"/>
                    </a:lnTo>
                    <a:lnTo>
                      <a:pt x="647" y="350"/>
                    </a:lnTo>
                    <a:lnTo>
                      <a:pt x="644" y="366"/>
                    </a:lnTo>
                    <a:lnTo>
                      <a:pt x="639" y="383"/>
                    </a:lnTo>
                    <a:lnTo>
                      <a:pt x="632" y="400"/>
                    </a:lnTo>
                    <a:lnTo>
                      <a:pt x="623" y="416"/>
                    </a:lnTo>
                    <a:lnTo>
                      <a:pt x="615" y="433"/>
                    </a:lnTo>
                    <a:lnTo>
                      <a:pt x="606" y="451"/>
                    </a:lnTo>
                    <a:lnTo>
                      <a:pt x="596" y="468"/>
                    </a:lnTo>
                    <a:lnTo>
                      <a:pt x="588" y="485"/>
                    </a:lnTo>
                    <a:lnTo>
                      <a:pt x="582" y="503"/>
                    </a:lnTo>
                    <a:lnTo>
                      <a:pt x="577" y="520"/>
                    </a:lnTo>
                    <a:lnTo>
                      <a:pt x="573" y="540"/>
                    </a:lnTo>
                    <a:lnTo>
                      <a:pt x="572" y="564"/>
                    </a:lnTo>
                    <a:lnTo>
                      <a:pt x="571" y="590"/>
                    </a:lnTo>
                    <a:lnTo>
                      <a:pt x="571" y="618"/>
                    </a:lnTo>
                    <a:lnTo>
                      <a:pt x="570" y="647"/>
                    </a:lnTo>
                    <a:lnTo>
                      <a:pt x="570" y="674"/>
                    </a:lnTo>
                    <a:lnTo>
                      <a:pt x="570" y="698"/>
                    </a:lnTo>
                    <a:lnTo>
                      <a:pt x="568" y="718"/>
                    </a:lnTo>
                    <a:lnTo>
                      <a:pt x="563" y="760"/>
                    </a:lnTo>
                    <a:lnTo>
                      <a:pt x="557" y="807"/>
                    </a:lnTo>
                    <a:lnTo>
                      <a:pt x="553" y="830"/>
                    </a:lnTo>
                    <a:lnTo>
                      <a:pt x="551" y="850"/>
                    </a:lnTo>
                    <a:lnTo>
                      <a:pt x="547" y="867"/>
                    </a:lnTo>
                    <a:lnTo>
                      <a:pt x="544" y="880"/>
                    </a:lnTo>
                    <a:lnTo>
                      <a:pt x="539" y="901"/>
                    </a:lnTo>
                    <a:lnTo>
                      <a:pt x="537" y="925"/>
                    </a:lnTo>
                    <a:lnTo>
                      <a:pt x="534" y="939"/>
                    </a:lnTo>
                    <a:lnTo>
                      <a:pt x="532" y="952"/>
                    </a:lnTo>
                    <a:lnTo>
                      <a:pt x="529" y="965"/>
                    </a:lnTo>
                    <a:lnTo>
                      <a:pt x="525" y="980"/>
                    </a:lnTo>
                    <a:lnTo>
                      <a:pt x="519" y="995"/>
                    </a:lnTo>
                    <a:lnTo>
                      <a:pt x="509" y="1013"/>
                    </a:lnTo>
                    <a:lnTo>
                      <a:pt x="499" y="1034"/>
                    </a:lnTo>
                    <a:lnTo>
                      <a:pt x="485" y="1056"/>
                    </a:lnTo>
                    <a:lnTo>
                      <a:pt x="459" y="1097"/>
                    </a:lnTo>
                    <a:lnTo>
                      <a:pt x="433" y="1135"/>
                    </a:lnTo>
                    <a:lnTo>
                      <a:pt x="414" y="1159"/>
                    </a:lnTo>
                    <a:lnTo>
                      <a:pt x="402" y="1176"/>
                    </a:lnTo>
                    <a:lnTo>
                      <a:pt x="398" y="1185"/>
                    </a:lnTo>
                    <a:lnTo>
                      <a:pt x="393" y="1197"/>
                    </a:lnTo>
                    <a:lnTo>
                      <a:pt x="388" y="1214"/>
                    </a:lnTo>
                    <a:lnTo>
                      <a:pt x="382" y="1237"/>
                    </a:lnTo>
                    <a:lnTo>
                      <a:pt x="376" y="1261"/>
                    </a:lnTo>
                    <a:lnTo>
                      <a:pt x="373" y="1281"/>
                    </a:lnTo>
                    <a:lnTo>
                      <a:pt x="370" y="1297"/>
                    </a:lnTo>
                    <a:lnTo>
                      <a:pt x="370" y="1310"/>
                    </a:lnTo>
                    <a:lnTo>
                      <a:pt x="371" y="1321"/>
                    </a:lnTo>
                    <a:lnTo>
                      <a:pt x="373" y="1330"/>
                    </a:lnTo>
                    <a:lnTo>
                      <a:pt x="375" y="1341"/>
                    </a:lnTo>
                    <a:lnTo>
                      <a:pt x="378" y="1350"/>
                    </a:lnTo>
                    <a:lnTo>
                      <a:pt x="384" y="1374"/>
                    </a:lnTo>
                    <a:lnTo>
                      <a:pt x="388" y="1397"/>
                    </a:lnTo>
                    <a:lnTo>
                      <a:pt x="389" y="1407"/>
                    </a:lnTo>
                    <a:lnTo>
                      <a:pt x="389" y="1416"/>
                    </a:lnTo>
                    <a:lnTo>
                      <a:pt x="388" y="1423"/>
                    </a:lnTo>
                    <a:lnTo>
                      <a:pt x="386" y="1426"/>
                    </a:lnTo>
                    <a:lnTo>
                      <a:pt x="380" y="1434"/>
                    </a:lnTo>
                    <a:lnTo>
                      <a:pt x="374" y="1441"/>
                    </a:lnTo>
                    <a:lnTo>
                      <a:pt x="373" y="1445"/>
                    </a:lnTo>
                    <a:lnTo>
                      <a:pt x="373" y="1450"/>
                    </a:lnTo>
                    <a:lnTo>
                      <a:pt x="373" y="1455"/>
                    </a:lnTo>
                    <a:lnTo>
                      <a:pt x="375" y="1461"/>
                    </a:lnTo>
                    <a:lnTo>
                      <a:pt x="381" y="1472"/>
                    </a:lnTo>
                    <a:lnTo>
                      <a:pt x="386" y="1479"/>
                    </a:lnTo>
                    <a:lnTo>
                      <a:pt x="387" y="1482"/>
                    </a:lnTo>
                    <a:lnTo>
                      <a:pt x="387" y="1486"/>
                    </a:lnTo>
                    <a:lnTo>
                      <a:pt x="386" y="1488"/>
                    </a:lnTo>
                    <a:lnTo>
                      <a:pt x="383" y="1491"/>
                    </a:lnTo>
                    <a:lnTo>
                      <a:pt x="380" y="1493"/>
                    </a:lnTo>
                    <a:lnTo>
                      <a:pt x="376" y="1493"/>
                    </a:lnTo>
                    <a:lnTo>
                      <a:pt x="374" y="1492"/>
                    </a:lnTo>
                    <a:lnTo>
                      <a:pt x="370" y="1489"/>
                    </a:lnTo>
                    <a:lnTo>
                      <a:pt x="363" y="1483"/>
                    </a:lnTo>
                    <a:lnTo>
                      <a:pt x="356" y="1475"/>
                    </a:lnTo>
                    <a:lnTo>
                      <a:pt x="349" y="1468"/>
                    </a:lnTo>
                    <a:lnTo>
                      <a:pt x="343" y="1463"/>
                    </a:lnTo>
                    <a:lnTo>
                      <a:pt x="336" y="1461"/>
                    </a:lnTo>
                    <a:lnTo>
                      <a:pt x="326" y="1460"/>
                    </a:lnTo>
                    <a:lnTo>
                      <a:pt x="320" y="1460"/>
                    </a:lnTo>
                    <a:lnTo>
                      <a:pt x="314" y="1457"/>
                    </a:lnTo>
                    <a:lnTo>
                      <a:pt x="310" y="1455"/>
                    </a:lnTo>
                    <a:lnTo>
                      <a:pt x="306" y="1450"/>
                    </a:lnTo>
                    <a:lnTo>
                      <a:pt x="304" y="1444"/>
                    </a:lnTo>
                    <a:lnTo>
                      <a:pt x="301" y="1436"/>
                    </a:lnTo>
                    <a:lnTo>
                      <a:pt x="300" y="1426"/>
                    </a:lnTo>
                    <a:lnTo>
                      <a:pt x="299" y="1413"/>
                    </a:lnTo>
                    <a:lnTo>
                      <a:pt x="298" y="1399"/>
                    </a:lnTo>
                    <a:lnTo>
                      <a:pt x="294" y="1384"/>
                    </a:lnTo>
                    <a:lnTo>
                      <a:pt x="289" y="1366"/>
                    </a:lnTo>
                    <a:lnTo>
                      <a:pt x="281" y="1348"/>
                    </a:lnTo>
                    <a:lnTo>
                      <a:pt x="270" y="1331"/>
                    </a:lnTo>
                    <a:lnTo>
                      <a:pt x="258" y="1315"/>
                    </a:lnTo>
                    <a:lnTo>
                      <a:pt x="251" y="1308"/>
                    </a:lnTo>
                    <a:lnTo>
                      <a:pt x="244" y="1300"/>
                    </a:lnTo>
                    <a:lnTo>
                      <a:pt x="236" y="1293"/>
                    </a:lnTo>
                    <a:lnTo>
                      <a:pt x="228" y="1287"/>
                    </a:lnTo>
                    <a:lnTo>
                      <a:pt x="192" y="1270"/>
                    </a:lnTo>
                    <a:lnTo>
                      <a:pt x="160" y="1255"/>
                    </a:lnTo>
                    <a:lnTo>
                      <a:pt x="147" y="1249"/>
                    </a:lnTo>
                    <a:lnTo>
                      <a:pt x="136" y="1243"/>
                    </a:lnTo>
                    <a:lnTo>
                      <a:pt x="132" y="1240"/>
                    </a:lnTo>
                    <a:lnTo>
                      <a:pt x="129" y="1236"/>
                    </a:lnTo>
                    <a:lnTo>
                      <a:pt x="126" y="1234"/>
                    </a:lnTo>
                    <a:lnTo>
                      <a:pt x="125" y="1230"/>
                    </a:lnTo>
                    <a:lnTo>
                      <a:pt x="123" y="1223"/>
                    </a:lnTo>
                    <a:lnTo>
                      <a:pt x="119" y="1215"/>
                    </a:lnTo>
                    <a:lnTo>
                      <a:pt x="115" y="1205"/>
                    </a:lnTo>
                    <a:lnTo>
                      <a:pt x="109" y="1196"/>
                    </a:lnTo>
                    <a:lnTo>
                      <a:pt x="103" y="1184"/>
                    </a:lnTo>
                    <a:lnTo>
                      <a:pt x="96" y="1172"/>
                    </a:lnTo>
                    <a:lnTo>
                      <a:pt x="88" y="1158"/>
                    </a:lnTo>
                    <a:lnTo>
                      <a:pt x="82" y="1142"/>
                    </a:lnTo>
                    <a:lnTo>
                      <a:pt x="69" y="1109"/>
                    </a:lnTo>
                    <a:lnTo>
                      <a:pt x="56" y="1079"/>
                    </a:lnTo>
                    <a:lnTo>
                      <a:pt x="48" y="1067"/>
                    </a:lnTo>
                    <a:lnTo>
                      <a:pt x="41" y="1058"/>
                    </a:lnTo>
                    <a:lnTo>
                      <a:pt x="36" y="1053"/>
                    </a:lnTo>
                    <a:lnTo>
                      <a:pt x="33" y="1051"/>
                    </a:lnTo>
                    <a:lnTo>
                      <a:pt x="28" y="1047"/>
                    </a:lnTo>
                    <a:lnTo>
                      <a:pt x="23" y="1046"/>
                    </a:lnTo>
                    <a:lnTo>
                      <a:pt x="14" y="1044"/>
                    </a:lnTo>
                    <a:lnTo>
                      <a:pt x="8" y="1039"/>
                    </a:lnTo>
                    <a:lnTo>
                      <a:pt x="4" y="1033"/>
                    </a:lnTo>
                    <a:lnTo>
                      <a:pt x="2" y="1027"/>
                    </a:lnTo>
                    <a:lnTo>
                      <a:pt x="0" y="1019"/>
                    </a:lnTo>
                    <a:lnTo>
                      <a:pt x="2" y="1009"/>
                    </a:lnTo>
                    <a:lnTo>
                      <a:pt x="2" y="1000"/>
                    </a:lnTo>
                    <a:lnTo>
                      <a:pt x="3" y="988"/>
                    </a:lnTo>
                    <a:lnTo>
                      <a:pt x="6" y="962"/>
                    </a:lnTo>
                    <a:lnTo>
                      <a:pt x="10" y="932"/>
                    </a:lnTo>
                    <a:lnTo>
                      <a:pt x="12" y="918"/>
                    </a:lnTo>
                    <a:lnTo>
                      <a:pt x="15" y="906"/>
                    </a:lnTo>
                    <a:lnTo>
                      <a:pt x="18" y="896"/>
                    </a:lnTo>
                    <a:lnTo>
                      <a:pt x="21" y="890"/>
                    </a:lnTo>
                    <a:lnTo>
                      <a:pt x="24" y="883"/>
                    </a:lnTo>
                    <a:lnTo>
                      <a:pt x="25" y="874"/>
                    </a:lnTo>
                    <a:lnTo>
                      <a:pt x="27" y="862"/>
                    </a:lnTo>
                    <a:lnTo>
                      <a:pt x="25" y="849"/>
                    </a:lnTo>
                    <a:lnTo>
                      <a:pt x="24" y="837"/>
                    </a:lnTo>
                    <a:lnTo>
                      <a:pt x="22" y="824"/>
                    </a:lnTo>
                    <a:lnTo>
                      <a:pt x="19" y="813"/>
                    </a:lnTo>
                    <a:lnTo>
                      <a:pt x="16" y="805"/>
                    </a:lnTo>
                    <a:lnTo>
                      <a:pt x="12" y="798"/>
                    </a:lnTo>
                    <a:lnTo>
                      <a:pt x="10" y="789"/>
                    </a:lnTo>
                    <a:lnTo>
                      <a:pt x="9" y="780"/>
                    </a:lnTo>
                    <a:lnTo>
                      <a:pt x="9" y="770"/>
                    </a:lnTo>
                    <a:lnTo>
                      <a:pt x="10" y="760"/>
                    </a:lnTo>
                    <a:lnTo>
                      <a:pt x="12" y="750"/>
                    </a:lnTo>
                    <a:lnTo>
                      <a:pt x="16" y="739"/>
                    </a:lnTo>
                    <a:lnTo>
                      <a:pt x="23" y="729"/>
                    </a:lnTo>
                    <a:lnTo>
                      <a:pt x="29" y="720"/>
                    </a:lnTo>
                    <a:lnTo>
                      <a:pt x="36" y="713"/>
                    </a:lnTo>
                    <a:lnTo>
                      <a:pt x="41" y="709"/>
                    </a:lnTo>
                    <a:lnTo>
                      <a:pt x="47" y="704"/>
                    </a:lnTo>
                    <a:lnTo>
                      <a:pt x="54" y="698"/>
                    </a:lnTo>
                    <a:lnTo>
                      <a:pt x="60" y="691"/>
                    </a:lnTo>
                    <a:lnTo>
                      <a:pt x="61" y="687"/>
                    </a:lnTo>
                    <a:lnTo>
                      <a:pt x="60" y="685"/>
                    </a:lnTo>
                    <a:lnTo>
                      <a:pt x="58" y="681"/>
                    </a:lnTo>
                    <a:lnTo>
                      <a:pt x="54" y="678"/>
                    </a:lnTo>
                    <a:lnTo>
                      <a:pt x="52" y="672"/>
                    </a:lnTo>
                    <a:lnTo>
                      <a:pt x="52" y="666"/>
                    </a:lnTo>
                    <a:lnTo>
                      <a:pt x="52" y="661"/>
                    </a:lnTo>
                    <a:lnTo>
                      <a:pt x="54" y="657"/>
                    </a:lnTo>
                    <a:lnTo>
                      <a:pt x="56" y="651"/>
                    </a:lnTo>
                    <a:lnTo>
                      <a:pt x="59" y="647"/>
                    </a:lnTo>
                    <a:lnTo>
                      <a:pt x="79" y="615"/>
                    </a:lnTo>
                    <a:lnTo>
                      <a:pt x="97" y="583"/>
                    </a:lnTo>
                    <a:lnTo>
                      <a:pt x="113" y="550"/>
                    </a:lnTo>
                    <a:lnTo>
                      <a:pt x="128" y="517"/>
                    </a:lnTo>
                    <a:lnTo>
                      <a:pt x="132" y="501"/>
                    </a:lnTo>
                    <a:lnTo>
                      <a:pt x="136" y="484"/>
                    </a:lnTo>
                    <a:lnTo>
                      <a:pt x="138" y="478"/>
                    </a:lnTo>
                    <a:lnTo>
                      <a:pt x="141" y="472"/>
                    </a:lnTo>
                    <a:lnTo>
                      <a:pt x="145" y="458"/>
                    </a:lnTo>
                    <a:lnTo>
                      <a:pt x="151" y="443"/>
                    </a:lnTo>
                    <a:lnTo>
                      <a:pt x="156" y="430"/>
                    </a:lnTo>
                    <a:lnTo>
                      <a:pt x="162" y="416"/>
                    </a:lnTo>
                    <a:lnTo>
                      <a:pt x="168" y="404"/>
                    </a:lnTo>
                    <a:lnTo>
                      <a:pt x="174" y="394"/>
                    </a:lnTo>
                    <a:lnTo>
                      <a:pt x="181" y="383"/>
                    </a:lnTo>
                    <a:lnTo>
                      <a:pt x="187" y="371"/>
                    </a:lnTo>
                    <a:close/>
                  </a:path>
                </a:pathLst>
              </a:custGeom>
              <a:grpFill/>
              <a:ln w="3175">
                <a:solidFill>
                  <a:schemeClr val="bg1"/>
                </a:solidFill>
                <a:round/>
                <a:headEnd/>
                <a:tailEnd/>
              </a:ln>
            </p:spPr>
            <p:txBody>
              <a:bodyPr/>
              <a:lstStyle/>
              <a:p>
                <a:endParaRPr lang="zh-CN" altLang="en-US">
                  <a:cs typeface="+mn-ea"/>
                  <a:sym typeface="+mn-lt"/>
                </a:endParaRPr>
              </a:p>
            </p:txBody>
          </p:sp>
          <p:sp>
            <p:nvSpPr>
              <p:cNvPr id="220" name="海南">
                <a:extLst>
                  <a:ext uri="{FF2B5EF4-FFF2-40B4-BE49-F238E27FC236}">
                    <a16:creationId xmlns="" xmlns:a16="http://schemas.microsoft.com/office/drawing/2014/main" id="{910D0F67-FAD2-471C-9049-0415F8585BD8}"/>
                  </a:ext>
                </a:extLst>
              </p:cNvPr>
              <p:cNvSpPr>
                <a:spLocks/>
              </p:cNvSpPr>
              <p:nvPr/>
            </p:nvSpPr>
            <p:spPr bwMode="auto">
              <a:xfrm>
                <a:off x="5588069" y="5905808"/>
                <a:ext cx="266703" cy="219086"/>
              </a:xfrm>
              <a:custGeom>
                <a:avLst/>
                <a:gdLst>
                  <a:gd name="T0" fmla="*/ 10 w 1013"/>
                  <a:gd name="T1" fmla="*/ 523 h 846"/>
                  <a:gd name="T2" fmla="*/ 0 w 1013"/>
                  <a:gd name="T3" fmla="*/ 448 h 846"/>
                  <a:gd name="T4" fmla="*/ 18 w 1013"/>
                  <a:gd name="T5" fmla="*/ 400 h 846"/>
                  <a:gd name="T6" fmla="*/ 8 w 1013"/>
                  <a:gd name="T7" fmla="*/ 342 h 846"/>
                  <a:gd name="T8" fmla="*/ 66 w 1013"/>
                  <a:gd name="T9" fmla="*/ 318 h 846"/>
                  <a:gd name="T10" fmla="*/ 196 w 1013"/>
                  <a:gd name="T11" fmla="*/ 227 h 846"/>
                  <a:gd name="T12" fmla="*/ 284 w 1013"/>
                  <a:gd name="T13" fmla="*/ 170 h 846"/>
                  <a:gd name="T14" fmla="*/ 260 w 1013"/>
                  <a:gd name="T15" fmla="*/ 167 h 846"/>
                  <a:gd name="T16" fmla="*/ 229 w 1013"/>
                  <a:gd name="T17" fmla="*/ 165 h 846"/>
                  <a:gd name="T18" fmla="*/ 260 w 1013"/>
                  <a:gd name="T19" fmla="*/ 120 h 846"/>
                  <a:gd name="T20" fmla="*/ 333 w 1013"/>
                  <a:gd name="T21" fmla="*/ 114 h 846"/>
                  <a:gd name="T22" fmla="*/ 383 w 1013"/>
                  <a:gd name="T23" fmla="*/ 132 h 846"/>
                  <a:gd name="T24" fmla="*/ 383 w 1013"/>
                  <a:gd name="T25" fmla="*/ 104 h 846"/>
                  <a:gd name="T26" fmla="*/ 418 w 1013"/>
                  <a:gd name="T27" fmla="*/ 64 h 846"/>
                  <a:gd name="T28" fmla="*/ 495 w 1013"/>
                  <a:gd name="T29" fmla="*/ 88 h 846"/>
                  <a:gd name="T30" fmla="*/ 535 w 1013"/>
                  <a:gd name="T31" fmla="*/ 75 h 846"/>
                  <a:gd name="T32" fmla="*/ 561 w 1013"/>
                  <a:gd name="T33" fmla="*/ 102 h 846"/>
                  <a:gd name="T34" fmla="*/ 592 w 1013"/>
                  <a:gd name="T35" fmla="*/ 77 h 846"/>
                  <a:gd name="T36" fmla="*/ 636 w 1013"/>
                  <a:gd name="T37" fmla="*/ 77 h 846"/>
                  <a:gd name="T38" fmla="*/ 654 w 1013"/>
                  <a:gd name="T39" fmla="*/ 46 h 846"/>
                  <a:gd name="T40" fmla="*/ 711 w 1013"/>
                  <a:gd name="T41" fmla="*/ 37 h 846"/>
                  <a:gd name="T42" fmla="*/ 765 w 1013"/>
                  <a:gd name="T43" fmla="*/ 43 h 846"/>
                  <a:gd name="T44" fmla="*/ 815 w 1013"/>
                  <a:gd name="T45" fmla="*/ 69 h 846"/>
                  <a:gd name="T46" fmla="*/ 827 w 1013"/>
                  <a:gd name="T47" fmla="*/ 12 h 846"/>
                  <a:gd name="T48" fmla="*/ 868 w 1013"/>
                  <a:gd name="T49" fmla="*/ 14 h 846"/>
                  <a:gd name="T50" fmla="*/ 942 w 1013"/>
                  <a:gd name="T51" fmla="*/ 60 h 846"/>
                  <a:gd name="T52" fmla="*/ 1009 w 1013"/>
                  <a:gd name="T53" fmla="*/ 185 h 846"/>
                  <a:gd name="T54" fmla="*/ 977 w 1013"/>
                  <a:gd name="T55" fmla="*/ 243 h 846"/>
                  <a:gd name="T56" fmla="*/ 946 w 1013"/>
                  <a:gd name="T57" fmla="*/ 234 h 846"/>
                  <a:gd name="T58" fmla="*/ 912 w 1013"/>
                  <a:gd name="T59" fmla="*/ 223 h 846"/>
                  <a:gd name="T60" fmla="*/ 928 w 1013"/>
                  <a:gd name="T61" fmla="*/ 252 h 846"/>
                  <a:gd name="T62" fmla="*/ 913 w 1013"/>
                  <a:gd name="T63" fmla="*/ 289 h 846"/>
                  <a:gd name="T64" fmla="*/ 819 w 1013"/>
                  <a:gd name="T65" fmla="*/ 441 h 846"/>
                  <a:gd name="T66" fmla="*/ 776 w 1013"/>
                  <a:gd name="T67" fmla="*/ 533 h 846"/>
                  <a:gd name="T68" fmla="*/ 775 w 1013"/>
                  <a:gd name="T69" fmla="*/ 562 h 846"/>
                  <a:gd name="T70" fmla="*/ 806 w 1013"/>
                  <a:gd name="T71" fmla="*/ 545 h 846"/>
                  <a:gd name="T72" fmla="*/ 810 w 1013"/>
                  <a:gd name="T73" fmla="*/ 582 h 846"/>
                  <a:gd name="T74" fmla="*/ 732 w 1013"/>
                  <a:gd name="T75" fmla="*/ 628 h 846"/>
                  <a:gd name="T76" fmla="*/ 651 w 1013"/>
                  <a:gd name="T77" fmla="*/ 664 h 846"/>
                  <a:gd name="T78" fmla="*/ 625 w 1013"/>
                  <a:gd name="T79" fmla="*/ 730 h 846"/>
                  <a:gd name="T80" fmla="*/ 579 w 1013"/>
                  <a:gd name="T81" fmla="*/ 750 h 846"/>
                  <a:gd name="T82" fmla="*/ 575 w 1013"/>
                  <a:gd name="T83" fmla="*/ 731 h 846"/>
                  <a:gd name="T84" fmla="*/ 574 w 1013"/>
                  <a:gd name="T85" fmla="*/ 706 h 846"/>
                  <a:gd name="T86" fmla="*/ 532 w 1013"/>
                  <a:gd name="T87" fmla="*/ 745 h 846"/>
                  <a:gd name="T88" fmla="*/ 490 w 1013"/>
                  <a:gd name="T89" fmla="*/ 744 h 846"/>
                  <a:gd name="T90" fmla="*/ 461 w 1013"/>
                  <a:gd name="T91" fmla="*/ 777 h 846"/>
                  <a:gd name="T92" fmla="*/ 476 w 1013"/>
                  <a:gd name="T93" fmla="*/ 809 h 846"/>
                  <a:gd name="T94" fmla="*/ 457 w 1013"/>
                  <a:gd name="T95" fmla="*/ 825 h 846"/>
                  <a:gd name="T96" fmla="*/ 417 w 1013"/>
                  <a:gd name="T97" fmla="*/ 814 h 846"/>
                  <a:gd name="T98" fmla="*/ 406 w 1013"/>
                  <a:gd name="T99" fmla="*/ 846 h 846"/>
                  <a:gd name="T100" fmla="*/ 367 w 1013"/>
                  <a:gd name="T101" fmla="*/ 826 h 846"/>
                  <a:gd name="T102" fmla="*/ 349 w 1013"/>
                  <a:gd name="T103" fmla="*/ 808 h 846"/>
                  <a:gd name="T104" fmla="*/ 292 w 1013"/>
                  <a:gd name="T105" fmla="*/ 783 h 846"/>
                  <a:gd name="T106" fmla="*/ 213 w 1013"/>
                  <a:gd name="T107" fmla="*/ 766 h 846"/>
                  <a:gd name="T108" fmla="*/ 153 w 1013"/>
                  <a:gd name="T109" fmla="*/ 756 h 846"/>
                  <a:gd name="T110" fmla="*/ 115 w 1013"/>
                  <a:gd name="T111" fmla="*/ 730 h 846"/>
                  <a:gd name="T112" fmla="*/ 85 w 1013"/>
                  <a:gd name="T113" fmla="*/ 706 h 846"/>
                  <a:gd name="T114" fmla="*/ 63 w 1013"/>
                  <a:gd name="T115" fmla="*/ 699 h 846"/>
                  <a:gd name="T116" fmla="*/ 25 w 1013"/>
                  <a:gd name="T117" fmla="*/ 689 h 846"/>
                  <a:gd name="T118" fmla="*/ 35 w 1013"/>
                  <a:gd name="T119" fmla="*/ 62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3" h="846">
                    <a:moveTo>
                      <a:pt x="18" y="587"/>
                    </a:moveTo>
                    <a:lnTo>
                      <a:pt x="14" y="582"/>
                    </a:lnTo>
                    <a:lnTo>
                      <a:pt x="10" y="575"/>
                    </a:lnTo>
                    <a:lnTo>
                      <a:pt x="9" y="569"/>
                    </a:lnTo>
                    <a:lnTo>
                      <a:pt x="8" y="563"/>
                    </a:lnTo>
                    <a:lnTo>
                      <a:pt x="8" y="556"/>
                    </a:lnTo>
                    <a:lnTo>
                      <a:pt x="8" y="549"/>
                    </a:lnTo>
                    <a:lnTo>
                      <a:pt x="10" y="523"/>
                    </a:lnTo>
                    <a:lnTo>
                      <a:pt x="12" y="501"/>
                    </a:lnTo>
                    <a:lnTo>
                      <a:pt x="10" y="492"/>
                    </a:lnTo>
                    <a:lnTo>
                      <a:pt x="9" y="483"/>
                    </a:lnTo>
                    <a:lnTo>
                      <a:pt x="7" y="475"/>
                    </a:lnTo>
                    <a:lnTo>
                      <a:pt x="5" y="467"/>
                    </a:lnTo>
                    <a:lnTo>
                      <a:pt x="2" y="460"/>
                    </a:lnTo>
                    <a:lnTo>
                      <a:pt x="1" y="454"/>
                    </a:lnTo>
                    <a:lnTo>
                      <a:pt x="0" y="448"/>
                    </a:lnTo>
                    <a:lnTo>
                      <a:pt x="0" y="442"/>
                    </a:lnTo>
                    <a:lnTo>
                      <a:pt x="0" y="437"/>
                    </a:lnTo>
                    <a:lnTo>
                      <a:pt x="2" y="432"/>
                    </a:lnTo>
                    <a:lnTo>
                      <a:pt x="3" y="428"/>
                    </a:lnTo>
                    <a:lnTo>
                      <a:pt x="6" y="424"/>
                    </a:lnTo>
                    <a:lnTo>
                      <a:pt x="12" y="416"/>
                    </a:lnTo>
                    <a:lnTo>
                      <a:pt x="16" y="406"/>
                    </a:lnTo>
                    <a:lnTo>
                      <a:pt x="18" y="400"/>
                    </a:lnTo>
                    <a:lnTo>
                      <a:pt x="18" y="394"/>
                    </a:lnTo>
                    <a:lnTo>
                      <a:pt x="18" y="388"/>
                    </a:lnTo>
                    <a:lnTo>
                      <a:pt x="15" y="381"/>
                    </a:lnTo>
                    <a:lnTo>
                      <a:pt x="12" y="374"/>
                    </a:lnTo>
                    <a:lnTo>
                      <a:pt x="9" y="366"/>
                    </a:lnTo>
                    <a:lnTo>
                      <a:pt x="7" y="357"/>
                    </a:lnTo>
                    <a:lnTo>
                      <a:pt x="7" y="349"/>
                    </a:lnTo>
                    <a:lnTo>
                      <a:pt x="8" y="342"/>
                    </a:lnTo>
                    <a:lnTo>
                      <a:pt x="10" y="335"/>
                    </a:lnTo>
                    <a:lnTo>
                      <a:pt x="13" y="333"/>
                    </a:lnTo>
                    <a:lnTo>
                      <a:pt x="16" y="330"/>
                    </a:lnTo>
                    <a:lnTo>
                      <a:pt x="20" y="329"/>
                    </a:lnTo>
                    <a:lnTo>
                      <a:pt x="24" y="328"/>
                    </a:lnTo>
                    <a:lnTo>
                      <a:pt x="43" y="325"/>
                    </a:lnTo>
                    <a:lnTo>
                      <a:pt x="58" y="322"/>
                    </a:lnTo>
                    <a:lnTo>
                      <a:pt x="66" y="318"/>
                    </a:lnTo>
                    <a:lnTo>
                      <a:pt x="76" y="314"/>
                    </a:lnTo>
                    <a:lnTo>
                      <a:pt x="85" y="306"/>
                    </a:lnTo>
                    <a:lnTo>
                      <a:pt x="97" y="297"/>
                    </a:lnTo>
                    <a:lnTo>
                      <a:pt x="122" y="275"/>
                    </a:lnTo>
                    <a:lnTo>
                      <a:pt x="151" y="254"/>
                    </a:lnTo>
                    <a:lnTo>
                      <a:pt x="165" y="245"/>
                    </a:lnTo>
                    <a:lnTo>
                      <a:pt x="180" y="235"/>
                    </a:lnTo>
                    <a:lnTo>
                      <a:pt x="196" y="227"/>
                    </a:lnTo>
                    <a:lnTo>
                      <a:pt x="211" y="218"/>
                    </a:lnTo>
                    <a:lnTo>
                      <a:pt x="240" y="205"/>
                    </a:lnTo>
                    <a:lnTo>
                      <a:pt x="261" y="195"/>
                    </a:lnTo>
                    <a:lnTo>
                      <a:pt x="270" y="190"/>
                    </a:lnTo>
                    <a:lnTo>
                      <a:pt x="277" y="184"/>
                    </a:lnTo>
                    <a:lnTo>
                      <a:pt x="280" y="179"/>
                    </a:lnTo>
                    <a:lnTo>
                      <a:pt x="283" y="174"/>
                    </a:lnTo>
                    <a:lnTo>
                      <a:pt x="284" y="170"/>
                    </a:lnTo>
                    <a:lnTo>
                      <a:pt x="284" y="165"/>
                    </a:lnTo>
                    <a:lnTo>
                      <a:pt x="284" y="163"/>
                    </a:lnTo>
                    <a:lnTo>
                      <a:pt x="283" y="160"/>
                    </a:lnTo>
                    <a:lnTo>
                      <a:pt x="280" y="159"/>
                    </a:lnTo>
                    <a:lnTo>
                      <a:pt x="278" y="158"/>
                    </a:lnTo>
                    <a:lnTo>
                      <a:pt x="274" y="159"/>
                    </a:lnTo>
                    <a:lnTo>
                      <a:pt x="271" y="161"/>
                    </a:lnTo>
                    <a:lnTo>
                      <a:pt x="260" y="167"/>
                    </a:lnTo>
                    <a:lnTo>
                      <a:pt x="248" y="173"/>
                    </a:lnTo>
                    <a:lnTo>
                      <a:pt x="243" y="176"/>
                    </a:lnTo>
                    <a:lnTo>
                      <a:pt x="239" y="176"/>
                    </a:lnTo>
                    <a:lnTo>
                      <a:pt x="236" y="176"/>
                    </a:lnTo>
                    <a:lnTo>
                      <a:pt x="234" y="174"/>
                    </a:lnTo>
                    <a:lnTo>
                      <a:pt x="233" y="172"/>
                    </a:lnTo>
                    <a:lnTo>
                      <a:pt x="232" y="170"/>
                    </a:lnTo>
                    <a:lnTo>
                      <a:pt x="229" y="165"/>
                    </a:lnTo>
                    <a:lnTo>
                      <a:pt x="229" y="160"/>
                    </a:lnTo>
                    <a:lnTo>
                      <a:pt x="229" y="155"/>
                    </a:lnTo>
                    <a:lnTo>
                      <a:pt x="230" y="149"/>
                    </a:lnTo>
                    <a:lnTo>
                      <a:pt x="233" y="145"/>
                    </a:lnTo>
                    <a:lnTo>
                      <a:pt x="238" y="139"/>
                    </a:lnTo>
                    <a:lnTo>
                      <a:pt x="243" y="133"/>
                    </a:lnTo>
                    <a:lnTo>
                      <a:pt x="252" y="126"/>
                    </a:lnTo>
                    <a:lnTo>
                      <a:pt x="260" y="120"/>
                    </a:lnTo>
                    <a:lnTo>
                      <a:pt x="268" y="115"/>
                    </a:lnTo>
                    <a:lnTo>
                      <a:pt x="276" y="110"/>
                    </a:lnTo>
                    <a:lnTo>
                      <a:pt x="283" y="108"/>
                    </a:lnTo>
                    <a:lnTo>
                      <a:pt x="290" y="106"/>
                    </a:lnTo>
                    <a:lnTo>
                      <a:pt x="297" y="106"/>
                    </a:lnTo>
                    <a:lnTo>
                      <a:pt x="305" y="107"/>
                    </a:lnTo>
                    <a:lnTo>
                      <a:pt x="315" y="109"/>
                    </a:lnTo>
                    <a:lnTo>
                      <a:pt x="333" y="114"/>
                    </a:lnTo>
                    <a:lnTo>
                      <a:pt x="343" y="119"/>
                    </a:lnTo>
                    <a:lnTo>
                      <a:pt x="350" y="123"/>
                    </a:lnTo>
                    <a:lnTo>
                      <a:pt x="355" y="128"/>
                    </a:lnTo>
                    <a:lnTo>
                      <a:pt x="359" y="130"/>
                    </a:lnTo>
                    <a:lnTo>
                      <a:pt x="365" y="133"/>
                    </a:lnTo>
                    <a:lnTo>
                      <a:pt x="371" y="133"/>
                    </a:lnTo>
                    <a:lnTo>
                      <a:pt x="378" y="133"/>
                    </a:lnTo>
                    <a:lnTo>
                      <a:pt x="383" y="132"/>
                    </a:lnTo>
                    <a:lnTo>
                      <a:pt x="387" y="128"/>
                    </a:lnTo>
                    <a:lnTo>
                      <a:pt x="388" y="126"/>
                    </a:lnTo>
                    <a:lnTo>
                      <a:pt x="388" y="123"/>
                    </a:lnTo>
                    <a:lnTo>
                      <a:pt x="387" y="121"/>
                    </a:lnTo>
                    <a:lnTo>
                      <a:pt x="386" y="116"/>
                    </a:lnTo>
                    <a:lnTo>
                      <a:pt x="384" y="113"/>
                    </a:lnTo>
                    <a:lnTo>
                      <a:pt x="384" y="109"/>
                    </a:lnTo>
                    <a:lnTo>
                      <a:pt x="383" y="104"/>
                    </a:lnTo>
                    <a:lnTo>
                      <a:pt x="384" y="100"/>
                    </a:lnTo>
                    <a:lnTo>
                      <a:pt x="386" y="91"/>
                    </a:lnTo>
                    <a:lnTo>
                      <a:pt x="391" y="83"/>
                    </a:lnTo>
                    <a:lnTo>
                      <a:pt x="397" y="76"/>
                    </a:lnTo>
                    <a:lnTo>
                      <a:pt x="405" y="70"/>
                    </a:lnTo>
                    <a:lnTo>
                      <a:pt x="410" y="67"/>
                    </a:lnTo>
                    <a:lnTo>
                      <a:pt x="413" y="65"/>
                    </a:lnTo>
                    <a:lnTo>
                      <a:pt x="418" y="64"/>
                    </a:lnTo>
                    <a:lnTo>
                      <a:pt x="423" y="64"/>
                    </a:lnTo>
                    <a:lnTo>
                      <a:pt x="441" y="64"/>
                    </a:lnTo>
                    <a:lnTo>
                      <a:pt x="455" y="65"/>
                    </a:lnTo>
                    <a:lnTo>
                      <a:pt x="462" y="66"/>
                    </a:lnTo>
                    <a:lnTo>
                      <a:pt x="468" y="70"/>
                    </a:lnTo>
                    <a:lnTo>
                      <a:pt x="475" y="73"/>
                    </a:lnTo>
                    <a:lnTo>
                      <a:pt x="482" y="78"/>
                    </a:lnTo>
                    <a:lnTo>
                      <a:pt x="495" y="88"/>
                    </a:lnTo>
                    <a:lnTo>
                      <a:pt x="504" y="94"/>
                    </a:lnTo>
                    <a:lnTo>
                      <a:pt x="507" y="95"/>
                    </a:lnTo>
                    <a:lnTo>
                      <a:pt x="511" y="94"/>
                    </a:lnTo>
                    <a:lnTo>
                      <a:pt x="514" y="91"/>
                    </a:lnTo>
                    <a:lnTo>
                      <a:pt x="519" y="86"/>
                    </a:lnTo>
                    <a:lnTo>
                      <a:pt x="524" y="82"/>
                    </a:lnTo>
                    <a:lnTo>
                      <a:pt x="529" y="77"/>
                    </a:lnTo>
                    <a:lnTo>
                      <a:pt x="535" y="75"/>
                    </a:lnTo>
                    <a:lnTo>
                      <a:pt x="539" y="73"/>
                    </a:lnTo>
                    <a:lnTo>
                      <a:pt x="543" y="73"/>
                    </a:lnTo>
                    <a:lnTo>
                      <a:pt x="548" y="76"/>
                    </a:lnTo>
                    <a:lnTo>
                      <a:pt x="550" y="81"/>
                    </a:lnTo>
                    <a:lnTo>
                      <a:pt x="553" y="86"/>
                    </a:lnTo>
                    <a:lnTo>
                      <a:pt x="554" y="94"/>
                    </a:lnTo>
                    <a:lnTo>
                      <a:pt x="557" y="98"/>
                    </a:lnTo>
                    <a:lnTo>
                      <a:pt x="561" y="102"/>
                    </a:lnTo>
                    <a:lnTo>
                      <a:pt x="566" y="103"/>
                    </a:lnTo>
                    <a:lnTo>
                      <a:pt x="569" y="103"/>
                    </a:lnTo>
                    <a:lnTo>
                      <a:pt x="574" y="101"/>
                    </a:lnTo>
                    <a:lnTo>
                      <a:pt x="577" y="96"/>
                    </a:lnTo>
                    <a:lnTo>
                      <a:pt x="581" y="90"/>
                    </a:lnTo>
                    <a:lnTo>
                      <a:pt x="583" y="84"/>
                    </a:lnTo>
                    <a:lnTo>
                      <a:pt x="587" y="79"/>
                    </a:lnTo>
                    <a:lnTo>
                      <a:pt x="592" y="77"/>
                    </a:lnTo>
                    <a:lnTo>
                      <a:pt x="595" y="76"/>
                    </a:lnTo>
                    <a:lnTo>
                      <a:pt x="606" y="77"/>
                    </a:lnTo>
                    <a:lnTo>
                      <a:pt x="616" y="79"/>
                    </a:lnTo>
                    <a:lnTo>
                      <a:pt x="620" y="82"/>
                    </a:lnTo>
                    <a:lnTo>
                      <a:pt x="625" y="82"/>
                    </a:lnTo>
                    <a:lnTo>
                      <a:pt x="630" y="81"/>
                    </a:lnTo>
                    <a:lnTo>
                      <a:pt x="633" y="79"/>
                    </a:lnTo>
                    <a:lnTo>
                      <a:pt x="636" y="77"/>
                    </a:lnTo>
                    <a:lnTo>
                      <a:pt x="638" y="73"/>
                    </a:lnTo>
                    <a:lnTo>
                      <a:pt x="641" y="70"/>
                    </a:lnTo>
                    <a:lnTo>
                      <a:pt x="641" y="66"/>
                    </a:lnTo>
                    <a:lnTo>
                      <a:pt x="642" y="62"/>
                    </a:lnTo>
                    <a:lnTo>
                      <a:pt x="643" y="58"/>
                    </a:lnTo>
                    <a:lnTo>
                      <a:pt x="645" y="53"/>
                    </a:lnTo>
                    <a:lnTo>
                      <a:pt x="649" y="48"/>
                    </a:lnTo>
                    <a:lnTo>
                      <a:pt x="654" y="46"/>
                    </a:lnTo>
                    <a:lnTo>
                      <a:pt x="658" y="43"/>
                    </a:lnTo>
                    <a:lnTo>
                      <a:pt x="665" y="43"/>
                    </a:lnTo>
                    <a:lnTo>
                      <a:pt x="674" y="43"/>
                    </a:lnTo>
                    <a:lnTo>
                      <a:pt x="681" y="44"/>
                    </a:lnTo>
                    <a:lnTo>
                      <a:pt x="689" y="44"/>
                    </a:lnTo>
                    <a:lnTo>
                      <a:pt x="695" y="44"/>
                    </a:lnTo>
                    <a:lnTo>
                      <a:pt x="701" y="41"/>
                    </a:lnTo>
                    <a:lnTo>
                      <a:pt x="711" y="37"/>
                    </a:lnTo>
                    <a:lnTo>
                      <a:pt x="721" y="29"/>
                    </a:lnTo>
                    <a:lnTo>
                      <a:pt x="726" y="27"/>
                    </a:lnTo>
                    <a:lnTo>
                      <a:pt x="731" y="25"/>
                    </a:lnTo>
                    <a:lnTo>
                      <a:pt x="737" y="26"/>
                    </a:lnTo>
                    <a:lnTo>
                      <a:pt x="743" y="27"/>
                    </a:lnTo>
                    <a:lnTo>
                      <a:pt x="750" y="31"/>
                    </a:lnTo>
                    <a:lnTo>
                      <a:pt x="757" y="37"/>
                    </a:lnTo>
                    <a:lnTo>
                      <a:pt x="765" y="43"/>
                    </a:lnTo>
                    <a:lnTo>
                      <a:pt x="775" y="51"/>
                    </a:lnTo>
                    <a:lnTo>
                      <a:pt x="784" y="58"/>
                    </a:lnTo>
                    <a:lnTo>
                      <a:pt x="794" y="64"/>
                    </a:lnTo>
                    <a:lnTo>
                      <a:pt x="801" y="69"/>
                    </a:lnTo>
                    <a:lnTo>
                      <a:pt x="808" y="71"/>
                    </a:lnTo>
                    <a:lnTo>
                      <a:pt x="810" y="71"/>
                    </a:lnTo>
                    <a:lnTo>
                      <a:pt x="813" y="70"/>
                    </a:lnTo>
                    <a:lnTo>
                      <a:pt x="815" y="69"/>
                    </a:lnTo>
                    <a:lnTo>
                      <a:pt x="818" y="67"/>
                    </a:lnTo>
                    <a:lnTo>
                      <a:pt x="820" y="60"/>
                    </a:lnTo>
                    <a:lnTo>
                      <a:pt x="820" y="51"/>
                    </a:lnTo>
                    <a:lnTo>
                      <a:pt x="819" y="33"/>
                    </a:lnTo>
                    <a:lnTo>
                      <a:pt x="818" y="22"/>
                    </a:lnTo>
                    <a:lnTo>
                      <a:pt x="819" y="19"/>
                    </a:lnTo>
                    <a:lnTo>
                      <a:pt x="821" y="15"/>
                    </a:lnTo>
                    <a:lnTo>
                      <a:pt x="827" y="12"/>
                    </a:lnTo>
                    <a:lnTo>
                      <a:pt x="834" y="7"/>
                    </a:lnTo>
                    <a:lnTo>
                      <a:pt x="843" y="3"/>
                    </a:lnTo>
                    <a:lnTo>
                      <a:pt x="849" y="1"/>
                    </a:lnTo>
                    <a:lnTo>
                      <a:pt x="854" y="0"/>
                    </a:lnTo>
                    <a:lnTo>
                      <a:pt x="858" y="1"/>
                    </a:lnTo>
                    <a:lnTo>
                      <a:pt x="862" y="3"/>
                    </a:lnTo>
                    <a:lnTo>
                      <a:pt x="865" y="8"/>
                    </a:lnTo>
                    <a:lnTo>
                      <a:pt x="868" y="14"/>
                    </a:lnTo>
                    <a:lnTo>
                      <a:pt x="870" y="21"/>
                    </a:lnTo>
                    <a:lnTo>
                      <a:pt x="873" y="28"/>
                    </a:lnTo>
                    <a:lnTo>
                      <a:pt x="878" y="35"/>
                    </a:lnTo>
                    <a:lnTo>
                      <a:pt x="884" y="40"/>
                    </a:lnTo>
                    <a:lnTo>
                      <a:pt x="890" y="44"/>
                    </a:lnTo>
                    <a:lnTo>
                      <a:pt x="907" y="50"/>
                    </a:lnTo>
                    <a:lnTo>
                      <a:pt x="925" y="56"/>
                    </a:lnTo>
                    <a:lnTo>
                      <a:pt x="942" y="60"/>
                    </a:lnTo>
                    <a:lnTo>
                      <a:pt x="958" y="66"/>
                    </a:lnTo>
                    <a:lnTo>
                      <a:pt x="965" y="71"/>
                    </a:lnTo>
                    <a:lnTo>
                      <a:pt x="971" y="78"/>
                    </a:lnTo>
                    <a:lnTo>
                      <a:pt x="977" y="86"/>
                    </a:lnTo>
                    <a:lnTo>
                      <a:pt x="982" y="98"/>
                    </a:lnTo>
                    <a:lnTo>
                      <a:pt x="994" y="130"/>
                    </a:lnTo>
                    <a:lnTo>
                      <a:pt x="1005" y="169"/>
                    </a:lnTo>
                    <a:lnTo>
                      <a:pt x="1009" y="185"/>
                    </a:lnTo>
                    <a:lnTo>
                      <a:pt x="1011" y="201"/>
                    </a:lnTo>
                    <a:lnTo>
                      <a:pt x="1013" y="207"/>
                    </a:lnTo>
                    <a:lnTo>
                      <a:pt x="1013" y="211"/>
                    </a:lnTo>
                    <a:lnTo>
                      <a:pt x="1011" y="215"/>
                    </a:lnTo>
                    <a:lnTo>
                      <a:pt x="1009" y="217"/>
                    </a:lnTo>
                    <a:lnTo>
                      <a:pt x="998" y="226"/>
                    </a:lnTo>
                    <a:lnTo>
                      <a:pt x="984" y="237"/>
                    </a:lnTo>
                    <a:lnTo>
                      <a:pt x="977" y="243"/>
                    </a:lnTo>
                    <a:lnTo>
                      <a:pt x="970" y="248"/>
                    </a:lnTo>
                    <a:lnTo>
                      <a:pt x="963" y="252"/>
                    </a:lnTo>
                    <a:lnTo>
                      <a:pt x="957" y="253"/>
                    </a:lnTo>
                    <a:lnTo>
                      <a:pt x="953" y="252"/>
                    </a:lnTo>
                    <a:lnTo>
                      <a:pt x="950" y="249"/>
                    </a:lnTo>
                    <a:lnTo>
                      <a:pt x="948" y="247"/>
                    </a:lnTo>
                    <a:lnTo>
                      <a:pt x="947" y="242"/>
                    </a:lnTo>
                    <a:lnTo>
                      <a:pt x="946" y="234"/>
                    </a:lnTo>
                    <a:lnTo>
                      <a:pt x="944" y="224"/>
                    </a:lnTo>
                    <a:lnTo>
                      <a:pt x="941" y="221"/>
                    </a:lnTo>
                    <a:lnTo>
                      <a:pt x="939" y="218"/>
                    </a:lnTo>
                    <a:lnTo>
                      <a:pt x="935" y="217"/>
                    </a:lnTo>
                    <a:lnTo>
                      <a:pt x="931" y="216"/>
                    </a:lnTo>
                    <a:lnTo>
                      <a:pt x="922" y="218"/>
                    </a:lnTo>
                    <a:lnTo>
                      <a:pt x="914" y="222"/>
                    </a:lnTo>
                    <a:lnTo>
                      <a:pt x="912" y="223"/>
                    </a:lnTo>
                    <a:lnTo>
                      <a:pt x="909" y="226"/>
                    </a:lnTo>
                    <a:lnTo>
                      <a:pt x="909" y="227"/>
                    </a:lnTo>
                    <a:lnTo>
                      <a:pt x="909" y="229"/>
                    </a:lnTo>
                    <a:lnTo>
                      <a:pt x="913" y="233"/>
                    </a:lnTo>
                    <a:lnTo>
                      <a:pt x="919" y="239"/>
                    </a:lnTo>
                    <a:lnTo>
                      <a:pt x="922" y="241"/>
                    </a:lnTo>
                    <a:lnTo>
                      <a:pt x="926" y="246"/>
                    </a:lnTo>
                    <a:lnTo>
                      <a:pt x="928" y="252"/>
                    </a:lnTo>
                    <a:lnTo>
                      <a:pt x="931" y="258"/>
                    </a:lnTo>
                    <a:lnTo>
                      <a:pt x="931" y="265"/>
                    </a:lnTo>
                    <a:lnTo>
                      <a:pt x="931" y="271"/>
                    </a:lnTo>
                    <a:lnTo>
                      <a:pt x="928" y="274"/>
                    </a:lnTo>
                    <a:lnTo>
                      <a:pt x="927" y="277"/>
                    </a:lnTo>
                    <a:lnTo>
                      <a:pt x="925" y="280"/>
                    </a:lnTo>
                    <a:lnTo>
                      <a:pt x="921" y="283"/>
                    </a:lnTo>
                    <a:lnTo>
                      <a:pt x="913" y="289"/>
                    </a:lnTo>
                    <a:lnTo>
                      <a:pt x="902" y="298"/>
                    </a:lnTo>
                    <a:lnTo>
                      <a:pt x="890" y="311"/>
                    </a:lnTo>
                    <a:lnTo>
                      <a:pt x="877" y="327"/>
                    </a:lnTo>
                    <a:lnTo>
                      <a:pt x="864" y="343"/>
                    </a:lnTo>
                    <a:lnTo>
                      <a:pt x="852" y="362"/>
                    </a:lnTo>
                    <a:lnTo>
                      <a:pt x="840" y="382"/>
                    </a:lnTo>
                    <a:lnTo>
                      <a:pt x="832" y="403"/>
                    </a:lnTo>
                    <a:lnTo>
                      <a:pt x="819" y="441"/>
                    </a:lnTo>
                    <a:lnTo>
                      <a:pt x="812" y="473"/>
                    </a:lnTo>
                    <a:lnTo>
                      <a:pt x="808" y="486"/>
                    </a:lnTo>
                    <a:lnTo>
                      <a:pt x="802" y="499"/>
                    </a:lnTo>
                    <a:lnTo>
                      <a:pt x="800" y="505"/>
                    </a:lnTo>
                    <a:lnTo>
                      <a:pt x="795" y="511"/>
                    </a:lnTo>
                    <a:lnTo>
                      <a:pt x="791" y="517"/>
                    </a:lnTo>
                    <a:lnTo>
                      <a:pt x="786" y="523"/>
                    </a:lnTo>
                    <a:lnTo>
                      <a:pt x="776" y="533"/>
                    </a:lnTo>
                    <a:lnTo>
                      <a:pt x="771" y="543"/>
                    </a:lnTo>
                    <a:lnTo>
                      <a:pt x="769" y="546"/>
                    </a:lnTo>
                    <a:lnTo>
                      <a:pt x="769" y="551"/>
                    </a:lnTo>
                    <a:lnTo>
                      <a:pt x="769" y="554"/>
                    </a:lnTo>
                    <a:lnTo>
                      <a:pt x="769" y="557"/>
                    </a:lnTo>
                    <a:lnTo>
                      <a:pt x="770" y="558"/>
                    </a:lnTo>
                    <a:lnTo>
                      <a:pt x="772" y="561"/>
                    </a:lnTo>
                    <a:lnTo>
                      <a:pt x="775" y="562"/>
                    </a:lnTo>
                    <a:lnTo>
                      <a:pt x="777" y="562"/>
                    </a:lnTo>
                    <a:lnTo>
                      <a:pt x="780" y="561"/>
                    </a:lnTo>
                    <a:lnTo>
                      <a:pt x="783" y="560"/>
                    </a:lnTo>
                    <a:lnTo>
                      <a:pt x="787" y="558"/>
                    </a:lnTo>
                    <a:lnTo>
                      <a:pt x="790" y="555"/>
                    </a:lnTo>
                    <a:lnTo>
                      <a:pt x="796" y="550"/>
                    </a:lnTo>
                    <a:lnTo>
                      <a:pt x="802" y="546"/>
                    </a:lnTo>
                    <a:lnTo>
                      <a:pt x="806" y="545"/>
                    </a:lnTo>
                    <a:lnTo>
                      <a:pt x="809" y="546"/>
                    </a:lnTo>
                    <a:lnTo>
                      <a:pt x="810" y="550"/>
                    </a:lnTo>
                    <a:lnTo>
                      <a:pt x="813" y="555"/>
                    </a:lnTo>
                    <a:lnTo>
                      <a:pt x="813" y="562"/>
                    </a:lnTo>
                    <a:lnTo>
                      <a:pt x="813" y="569"/>
                    </a:lnTo>
                    <a:lnTo>
                      <a:pt x="813" y="574"/>
                    </a:lnTo>
                    <a:lnTo>
                      <a:pt x="812" y="579"/>
                    </a:lnTo>
                    <a:lnTo>
                      <a:pt x="810" y="582"/>
                    </a:lnTo>
                    <a:lnTo>
                      <a:pt x="808" y="587"/>
                    </a:lnTo>
                    <a:lnTo>
                      <a:pt x="801" y="594"/>
                    </a:lnTo>
                    <a:lnTo>
                      <a:pt x="794" y="601"/>
                    </a:lnTo>
                    <a:lnTo>
                      <a:pt x="775" y="614"/>
                    </a:lnTo>
                    <a:lnTo>
                      <a:pt x="756" y="625"/>
                    </a:lnTo>
                    <a:lnTo>
                      <a:pt x="747" y="628"/>
                    </a:lnTo>
                    <a:lnTo>
                      <a:pt x="739" y="628"/>
                    </a:lnTo>
                    <a:lnTo>
                      <a:pt x="732" y="628"/>
                    </a:lnTo>
                    <a:lnTo>
                      <a:pt x="724" y="627"/>
                    </a:lnTo>
                    <a:lnTo>
                      <a:pt x="715" y="627"/>
                    </a:lnTo>
                    <a:lnTo>
                      <a:pt x="706" y="628"/>
                    </a:lnTo>
                    <a:lnTo>
                      <a:pt x="694" y="632"/>
                    </a:lnTo>
                    <a:lnTo>
                      <a:pt x="682" y="639"/>
                    </a:lnTo>
                    <a:lnTo>
                      <a:pt x="670" y="649"/>
                    </a:lnTo>
                    <a:lnTo>
                      <a:pt x="660" y="656"/>
                    </a:lnTo>
                    <a:lnTo>
                      <a:pt x="651" y="664"/>
                    </a:lnTo>
                    <a:lnTo>
                      <a:pt x="644" y="671"/>
                    </a:lnTo>
                    <a:lnTo>
                      <a:pt x="638" y="678"/>
                    </a:lnTo>
                    <a:lnTo>
                      <a:pt x="635" y="686"/>
                    </a:lnTo>
                    <a:lnTo>
                      <a:pt x="632" y="693"/>
                    </a:lnTo>
                    <a:lnTo>
                      <a:pt x="630" y="700"/>
                    </a:lnTo>
                    <a:lnTo>
                      <a:pt x="629" y="714"/>
                    </a:lnTo>
                    <a:lnTo>
                      <a:pt x="626" y="725"/>
                    </a:lnTo>
                    <a:lnTo>
                      <a:pt x="625" y="730"/>
                    </a:lnTo>
                    <a:lnTo>
                      <a:pt x="623" y="734"/>
                    </a:lnTo>
                    <a:lnTo>
                      <a:pt x="619" y="738"/>
                    </a:lnTo>
                    <a:lnTo>
                      <a:pt x="614" y="741"/>
                    </a:lnTo>
                    <a:lnTo>
                      <a:pt x="608" y="745"/>
                    </a:lnTo>
                    <a:lnTo>
                      <a:pt x="601" y="747"/>
                    </a:lnTo>
                    <a:lnTo>
                      <a:pt x="593" y="750"/>
                    </a:lnTo>
                    <a:lnTo>
                      <a:pt x="586" y="750"/>
                    </a:lnTo>
                    <a:lnTo>
                      <a:pt x="579" y="750"/>
                    </a:lnTo>
                    <a:lnTo>
                      <a:pt x="573" y="749"/>
                    </a:lnTo>
                    <a:lnTo>
                      <a:pt x="570" y="747"/>
                    </a:lnTo>
                    <a:lnTo>
                      <a:pt x="568" y="746"/>
                    </a:lnTo>
                    <a:lnTo>
                      <a:pt x="568" y="744"/>
                    </a:lnTo>
                    <a:lnTo>
                      <a:pt x="567" y="741"/>
                    </a:lnTo>
                    <a:lnTo>
                      <a:pt x="568" y="738"/>
                    </a:lnTo>
                    <a:lnTo>
                      <a:pt x="572" y="734"/>
                    </a:lnTo>
                    <a:lnTo>
                      <a:pt x="575" y="731"/>
                    </a:lnTo>
                    <a:lnTo>
                      <a:pt x="579" y="728"/>
                    </a:lnTo>
                    <a:lnTo>
                      <a:pt x="582" y="725"/>
                    </a:lnTo>
                    <a:lnTo>
                      <a:pt x="585" y="722"/>
                    </a:lnTo>
                    <a:lnTo>
                      <a:pt x="585" y="719"/>
                    </a:lnTo>
                    <a:lnTo>
                      <a:pt x="583" y="715"/>
                    </a:lnTo>
                    <a:lnTo>
                      <a:pt x="581" y="711"/>
                    </a:lnTo>
                    <a:lnTo>
                      <a:pt x="577" y="708"/>
                    </a:lnTo>
                    <a:lnTo>
                      <a:pt x="574" y="706"/>
                    </a:lnTo>
                    <a:lnTo>
                      <a:pt x="570" y="706"/>
                    </a:lnTo>
                    <a:lnTo>
                      <a:pt x="566" y="707"/>
                    </a:lnTo>
                    <a:lnTo>
                      <a:pt x="561" y="711"/>
                    </a:lnTo>
                    <a:lnTo>
                      <a:pt x="555" y="716"/>
                    </a:lnTo>
                    <a:lnTo>
                      <a:pt x="550" y="725"/>
                    </a:lnTo>
                    <a:lnTo>
                      <a:pt x="544" y="733"/>
                    </a:lnTo>
                    <a:lnTo>
                      <a:pt x="538" y="740"/>
                    </a:lnTo>
                    <a:lnTo>
                      <a:pt x="532" y="745"/>
                    </a:lnTo>
                    <a:lnTo>
                      <a:pt x="526" y="747"/>
                    </a:lnTo>
                    <a:lnTo>
                      <a:pt x="520" y="750"/>
                    </a:lnTo>
                    <a:lnTo>
                      <a:pt x="514" y="750"/>
                    </a:lnTo>
                    <a:lnTo>
                      <a:pt x="510" y="749"/>
                    </a:lnTo>
                    <a:lnTo>
                      <a:pt x="505" y="747"/>
                    </a:lnTo>
                    <a:lnTo>
                      <a:pt x="500" y="745"/>
                    </a:lnTo>
                    <a:lnTo>
                      <a:pt x="494" y="744"/>
                    </a:lnTo>
                    <a:lnTo>
                      <a:pt x="490" y="744"/>
                    </a:lnTo>
                    <a:lnTo>
                      <a:pt x="485" y="744"/>
                    </a:lnTo>
                    <a:lnTo>
                      <a:pt x="480" y="746"/>
                    </a:lnTo>
                    <a:lnTo>
                      <a:pt x="475" y="749"/>
                    </a:lnTo>
                    <a:lnTo>
                      <a:pt x="472" y="752"/>
                    </a:lnTo>
                    <a:lnTo>
                      <a:pt x="468" y="758"/>
                    </a:lnTo>
                    <a:lnTo>
                      <a:pt x="465" y="764"/>
                    </a:lnTo>
                    <a:lnTo>
                      <a:pt x="462" y="771"/>
                    </a:lnTo>
                    <a:lnTo>
                      <a:pt x="461" y="777"/>
                    </a:lnTo>
                    <a:lnTo>
                      <a:pt x="460" y="783"/>
                    </a:lnTo>
                    <a:lnTo>
                      <a:pt x="461" y="788"/>
                    </a:lnTo>
                    <a:lnTo>
                      <a:pt x="462" y="793"/>
                    </a:lnTo>
                    <a:lnTo>
                      <a:pt x="465" y="797"/>
                    </a:lnTo>
                    <a:lnTo>
                      <a:pt x="468" y="800"/>
                    </a:lnTo>
                    <a:lnTo>
                      <a:pt x="472" y="803"/>
                    </a:lnTo>
                    <a:lnTo>
                      <a:pt x="474" y="807"/>
                    </a:lnTo>
                    <a:lnTo>
                      <a:pt x="476" y="809"/>
                    </a:lnTo>
                    <a:lnTo>
                      <a:pt x="476" y="813"/>
                    </a:lnTo>
                    <a:lnTo>
                      <a:pt x="476" y="816"/>
                    </a:lnTo>
                    <a:lnTo>
                      <a:pt x="475" y="819"/>
                    </a:lnTo>
                    <a:lnTo>
                      <a:pt x="472" y="821"/>
                    </a:lnTo>
                    <a:lnTo>
                      <a:pt x="469" y="823"/>
                    </a:lnTo>
                    <a:lnTo>
                      <a:pt x="465" y="825"/>
                    </a:lnTo>
                    <a:lnTo>
                      <a:pt x="461" y="825"/>
                    </a:lnTo>
                    <a:lnTo>
                      <a:pt x="457" y="825"/>
                    </a:lnTo>
                    <a:lnTo>
                      <a:pt x="453" y="825"/>
                    </a:lnTo>
                    <a:lnTo>
                      <a:pt x="444" y="821"/>
                    </a:lnTo>
                    <a:lnTo>
                      <a:pt x="434" y="816"/>
                    </a:lnTo>
                    <a:lnTo>
                      <a:pt x="429" y="814"/>
                    </a:lnTo>
                    <a:lnTo>
                      <a:pt x="425" y="813"/>
                    </a:lnTo>
                    <a:lnTo>
                      <a:pt x="422" y="813"/>
                    </a:lnTo>
                    <a:lnTo>
                      <a:pt x="419" y="813"/>
                    </a:lnTo>
                    <a:lnTo>
                      <a:pt x="417" y="814"/>
                    </a:lnTo>
                    <a:lnTo>
                      <a:pt x="416" y="816"/>
                    </a:lnTo>
                    <a:lnTo>
                      <a:pt x="416" y="819"/>
                    </a:lnTo>
                    <a:lnTo>
                      <a:pt x="416" y="823"/>
                    </a:lnTo>
                    <a:lnTo>
                      <a:pt x="415" y="832"/>
                    </a:lnTo>
                    <a:lnTo>
                      <a:pt x="413" y="840"/>
                    </a:lnTo>
                    <a:lnTo>
                      <a:pt x="412" y="842"/>
                    </a:lnTo>
                    <a:lnTo>
                      <a:pt x="410" y="845"/>
                    </a:lnTo>
                    <a:lnTo>
                      <a:pt x="406" y="846"/>
                    </a:lnTo>
                    <a:lnTo>
                      <a:pt x="404" y="846"/>
                    </a:lnTo>
                    <a:lnTo>
                      <a:pt x="397" y="831"/>
                    </a:lnTo>
                    <a:lnTo>
                      <a:pt x="388" y="814"/>
                    </a:lnTo>
                    <a:lnTo>
                      <a:pt x="384" y="814"/>
                    </a:lnTo>
                    <a:lnTo>
                      <a:pt x="379" y="816"/>
                    </a:lnTo>
                    <a:lnTo>
                      <a:pt x="374" y="820"/>
                    </a:lnTo>
                    <a:lnTo>
                      <a:pt x="369" y="823"/>
                    </a:lnTo>
                    <a:lnTo>
                      <a:pt x="367" y="826"/>
                    </a:lnTo>
                    <a:lnTo>
                      <a:pt x="365" y="826"/>
                    </a:lnTo>
                    <a:lnTo>
                      <a:pt x="362" y="827"/>
                    </a:lnTo>
                    <a:lnTo>
                      <a:pt x="360" y="826"/>
                    </a:lnTo>
                    <a:lnTo>
                      <a:pt x="358" y="825"/>
                    </a:lnTo>
                    <a:lnTo>
                      <a:pt x="355" y="822"/>
                    </a:lnTo>
                    <a:lnTo>
                      <a:pt x="353" y="819"/>
                    </a:lnTo>
                    <a:lnTo>
                      <a:pt x="352" y="813"/>
                    </a:lnTo>
                    <a:lnTo>
                      <a:pt x="349" y="808"/>
                    </a:lnTo>
                    <a:lnTo>
                      <a:pt x="346" y="803"/>
                    </a:lnTo>
                    <a:lnTo>
                      <a:pt x="343" y="798"/>
                    </a:lnTo>
                    <a:lnTo>
                      <a:pt x="340" y="795"/>
                    </a:lnTo>
                    <a:lnTo>
                      <a:pt x="331" y="790"/>
                    </a:lnTo>
                    <a:lnTo>
                      <a:pt x="323" y="787"/>
                    </a:lnTo>
                    <a:lnTo>
                      <a:pt x="314" y="784"/>
                    </a:lnTo>
                    <a:lnTo>
                      <a:pt x="303" y="783"/>
                    </a:lnTo>
                    <a:lnTo>
                      <a:pt x="292" y="783"/>
                    </a:lnTo>
                    <a:lnTo>
                      <a:pt x="281" y="784"/>
                    </a:lnTo>
                    <a:lnTo>
                      <a:pt x="262" y="787"/>
                    </a:lnTo>
                    <a:lnTo>
                      <a:pt x="247" y="789"/>
                    </a:lnTo>
                    <a:lnTo>
                      <a:pt x="240" y="789"/>
                    </a:lnTo>
                    <a:lnTo>
                      <a:pt x="234" y="788"/>
                    </a:lnTo>
                    <a:lnTo>
                      <a:pt x="228" y="784"/>
                    </a:lnTo>
                    <a:lnTo>
                      <a:pt x="222" y="778"/>
                    </a:lnTo>
                    <a:lnTo>
                      <a:pt x="213" y="766"/>
                    </a:lnTo>
                    <a:lnTo>
                      <a:pt x="204" y="759"/>
                    </a:lnTo>
                    <a:lnTo>
                      <a:pt x="201" y="757"/>
                    </a:lnTo>
                    <a:lnTo>
                      <a:pt x="195" y="756"/>
                    </a:lnTo>
                    <a:lnTo>
                      <a:pt x="188" y="756"/>
                    </a:lnTo>
                    <a:lnTo>
                      <a:pt x="177" y="757"/>
                    </a:lnTo>
                    <a:lnTo>
                      <a:pt x="167" y="758"/>
                    </a:lnTo>
                    <a:lnTo>
                      <a:pt x="159" y="757"/>
                    </a:lnTo>
                    <a:lnTo>
                      <a:pt x="153" y="756"/>
                    </a:lnTo>
                    <a:lnTo>
                      <a:pt x="148" y="753"/>
                    </a:lnTo>
                    <a:lnTo>
                      <a:pt x="141" y="746"/>
                    </a:lnTo>
                    <a:lnTo>
                      <a:pt x="136" y="739"/>
                    </a:lnTo>
                    <a:lnTo>
                      <a:pt x="134" y="737"/>
                    </a:lnTo>
                    <a:lnTo>
                      <a:pt x="132" y="734"/>
                    </a:lnTo>
                    <a:lnTo>
                      <a:pt x="128" y="732"/>
                    </a:lnTo>
                    <a:lnTo>
                      <a:pt x="125" y="731"/>
                    </a:lnTo>
                    <a:lnTo>
                      <a:pt x="115" y="730"/>
                    </a:lnTo>
                    <a:lnTo>
                      <a:pt x="107" y="728"/>
                    </a:lnTo>
                    <a:lnTo>
                      <a:pt x="102" y="727"/>
                    </a:lnTo>
                    <a:lnTo>
                      <a:pt x="97" y="725"/>
                    </a:lnTo>
                    <a:lnTo>
                      <a:pt x="94" y="721"/>
                    </a:lnTo>
                    <a:lnTo>
                      <a:pt x="91" y="718"/>
                    </a:lnTo>
                    <a:lnTo>
                      <a:pt x="88" y="714"/>
                    </a:lnTo>
                    <a:lnTo>
                      <a:pt x="87" y="711"/>
                    </a:lnTo>
                    <a:lnTo>
                      <a:pt x="85" y="706"/>
                    </a:lnTo>
                    <a:lnTo>
                      <a:pt x="84" y="702"/>
                    </a:lnTo>
                    <a:lnTo>
                      <a:pt x="84" y="696"/>
                    </a:lnTo>
                    <a:lnTo>
                      <a:pt x="81" y="690"/>
                    </a:lnTo>
                    <a:lnTo>
                      <a:pt x="78" y="688"/>
                    </a:lnTo>
                    <a:lnTo>
                      <a:pt x="76" y="688"/>
                    </a:lnTo>
                    <a:lnTo>
                      <a:pt x="72" y="690"/>
                    </a:lnTo>
                    <a:lnTo>
                      <a:pt x="68" y="694"/>
                    </a:lnTo>
                    <a:lnTo>
                      <a:pt x="63" y="699"/>
                    </a:lnTo>
                    <a:lnTo>
                      <a:pt x="56" y="701"/>
                    </a:lnTo>
                    <a:lnTo>
                      <a:pt x="47" y="702"/>
                    </a:lnTo>
                    <a:lnTo>
                      <a:pt x="40" y="701"/>
                    </a:lnTo>
                    <a:lnTo>
                      <a:pt x="35" y="700"/>
                    </a:lnTo>
                    <a:lnTo>
                      <a:pt x="32" y="699"/>
                    </a:lnTo>
                    <a:lnTo>
                      <a:pt x="29" y="696"/>
                    </a:lnTo>
                    <a:lnTo>
                      <a:pt x="27" y="693"/>
                    </a:lnTo>
                    <a:lnTo>
                      <a:pt x="25" y="689"/>
                    </a:lnTo>
                    <a:lnTo>
                      <a:pt x="22" y="684"/>
                    </a:lnTo>
                    <a:lnTo>
                      <a:pt x="22" y="680"/>
                    </a:lnTo>
                    <a:lnTo>
                      <a:pt x="22" y="675"/>
                    </a:lnTo>
                    <a:lnTo>
                      <a:pt x="25" y="661"/>
                    </a:lnTo>
                    <a:lnTo>
                      <a:pt x="27" y="649"/>
                    </a:lnTo>
                    <a:lnTo>
                      <a:pt x="31" y="639"/>
                    </a:lnTo>
                    <a:lnTo>
                      <a:pt x="33" y="630"/>
                    </a:lnTo>
                    <a:lnTo>
                      <a:pt x="35" y="623"/>
                    </a:lnTo>
                    <a:lnTo>
                      <a:pt x="35" y="617"/>
                    </a:lnTo>
                    <a:lnTo>
                      <a:pt x="35" y="611"/>
                    </a:lnTo>
                    <a:lnTo>
                      <a:pt x="33" y="606"/>
                    </a:lnTo>
                    <a:lnTo>
                      <a:pt x="31" y="601"/>
                    </a:lnTo>
                    <a:lnTo>
                      <a:pt x="27" y="596"/>
                    </a:lnTo>
                    <a:lnTo>
                      <a:pt x="24" y="592"/>
                    </a:lnTo>
                    <a:lnTo>
                      <a:pt x="18" y="587"/>
                    </a:lnTo>
                    <a:close/>
                  </a:path>
                </a:pathLst>
              </a:custGeom>
              <a:grpFill/>
              <a:ln w="3175">
                <a:solidFill>
                  <a:schemeClr val="bg1"/>
                </a:solidFill>
                <a:round/>
                <a:headEnd/>
                <a:tailEnd/>
              </a:ln>
            </p:spPr>
            <p:txBody>
              <a:bodyPr/>
              <a:lstStyle/>
              <a:p>
                <a:endParaRPr lang="zh-CN" altLang="en-US">
                  <a:cs typeface="+mn-ea"/>
                  <a:sym typeface="+mn-lt"/>
                </a:endParaRPr>
              </a:p>
            </p:txBody>
          </p:sp>
          <p:sp>
            <p:nvSpPr>
              <p:cNvPr id="221" name="Freeform 108">
                <a:extLst>
                  <a:ext uri="{FF2B5EF4-FFF2-40B4-BE49-F238E27FC236}">
                    <a16:creationId xmlns="" xmlns:a16="http://schemas.microsoft.com/office/drawing/2014/main" id="{02AD103D-1DA0-48F8-BED1-1B8937F40152}"/>
                  </a:ext>
                </a:extLst>
              </p:cNvPr>
              <p:cNvSpPr>
                <a:spLocks/>
              </p:cNvSpPr>
              <p:nvPr/>
            </p:nvSpPr>
            <p:spPr bwMode="auto">
              <a:xfrm>
                <a:off x="6807304" y="4496041"/>
                <a:ext cx="76201" cy="38102"/>
              </a:xfrm>
              <a:custGeom>
                <a:avLst/>
                <a:gdLst>
                  <a:gd name="T0" fmla="*/ 147 w 268"/>
                  <a:gd name="T1" fmla="*/ 108 h 134"/>
                  <a:gd name="T2" fmla="*/ 129 w 268"/>
                  <a:gd name="T3" fmla="*/ 101 h 134"/>
                  <a:gd name="T4" fmla="*/ 104 w 268"/>
                  <a:gd name="T5" fmla="*/ 93 h 134"/>
                  <a:gd name="T6" fmla="*/ 79 w 268"/>
                  <a:gd name="T7" fmla="*/ 85 h 134"/>
                  <a:gd name="T8" fmla="*/ 61 w 268"/>
                  <a:gd name="T9" fmla="*/ 76 h 134"/>
                  <a:gd name="T10" fmla="*/ 50 w 268"/>
                  <a:gd name="T11" fmla="*/ 68 h 134"/>
                  <a:gd name="T12" fmla="*/ 41 w 268"/>
                  <a:gd name="T13" fmla="*/ 60 h 134"/>
                  <a:gd name="T14" fmla="*/ 34 w 268"/>
                  <a:gd name="T15" fmla="*/ 52 h 134"/>
                  <a:gd name="T16" fmla="*/ 25 w 268"/>
                  <a:gd name="T17" fmla="*/ 48 h 134"/>
                  <a:gd name="T18" fmla="*/ 17 w 268"/>
                  <a:gd name="T19" fmla="*/ 44 h 134"/>
                  <a:gd name="T20" fmla="*/ 10 w 268"/>
                  <a:gd name="T21" fmla="*/ 42 h 134"/>
                  <a:gd name="T22" fmla="*/ 4 w 268"/>
                  <a:gd name="T23" fmla="*/ 38 h 134"/>
                  <a:gd name="T24" fmla="*/ 2 w 268"/>
                  <a:gd name="T25" fmla="*/ 33 h 134"/>
                  <a:gd name="T26" fmla="*/ 0 w 268"/>
                  <a:gd name="T27" fmla="*/ 31 h 134"/>
                  <a:gd name="T28" fmla="*/ 0 w 268"/>
                  <a:gd name="T29" fmla="*/ 28 h 134"/>
                  <a:gd name="T30" fmla="*/ 2 w 268"/>
                  <a:gd name="T31" fmla="*/ 25 h 134"/>
                  <a:gd name="T32" fmla="*/ 3 w 268"/>
                  <a:gd name="T33" fmla="*/ 22 h 134"/>
                  <a:gd name="T34" fmla="*/ 9 w 268"/>
                  <a:gd name="T35" fmla="*/ 16 h 134"/>
                  <a:gd name="T36" fmla="*/ 16 w 268"/>
                  <a:gd name="T37" fmla="*/ 10 h 134"/>
                  <a:gd name="T38" fmla="*/ 22 w 268"/>
                  <a:gd name="T39" fmla="*/ 7 h 134"/>
                  <a:gd name="T40" fmla="*/ 29 w 268"/>
                  <a:gd name="T41" fmla="*/ 5 h 134"/>
                  <a:gd name="T42" fmla="*/ 37 w 268"/>
                  <a:gd name="T43" fmla="*/ 3 h 134"/>
                  <a:gd name="T44" fmla="*/ 46 w 268"/>
                  <a:gd name="T45" fmla="*/ 1 h 134"/>
                  <a:gd name="T46" fmla="*/ 54 w 268"/>
                  <a:gd name="T47" fmla="*/ 0 h 134"/>
                  <a:gd name="T48" fmla="*/ 62 w 268"/>
                  <a:gd name="T49" fmla="*/ 0 h 134"/>
                  <a:gd name="T50" fmla="*/ 69 w 268"/>
                  <a:gd name="T51" fmla="*/ 1 h 134"/>
                  <a:gd name="T52" fmla="*/ 74 w 268"/>
                  <a:gd name="T53" fmla="*/ 5 h 134"/>
                  <a:gd name="T54" fmla="*/ 83 w 268"/>
                  <a:gd name="T55" fmla="*/ 13 h 134"/>
                  <a:gd name="T56" fmla="*/ 91 w 268"/>
                  <a:gd name="T57" fmla="*/ 20 h 134"/>
                  <a:gd name="T58" fmla="*/ 100 w 268"/>
                  <a:gd name="T59" fmla="*/ 26 h 134"/>
                  <a:gd name="T60" fmla="*/ 111 w 268"/>
                  <a:gd name="T61" fmla="*/ 31 h 134"/>
                  <a:gd name="T62" fmla="*/ 123 w 268"/>
                  <a:gd name="T63" fmla="*/ 35 h 134"/>
                  <a:gd name="T64" fmla="*/ 135 w 268"/>
                  <a:gd name="T65" fmla="*/ 39 h 134"/>
                  <a:gd name="T66" fmla="*/ 140 w 268"/>
                  <a:gd name="T67" fmla="*/ 42 h 134"/>
                  <a:gd name="T68" fmla="*/ 144 w 268"/>
                  <a:gd name="T69" fmla="*/ 44 h 134"/>
                  <a:gd name="T70" fmla="*/ 148 w 268"/>
                  <a:gd name="T71" fmla="*/ 48 h 134"/>
                  <a:gd name="T72" fmla="*/ 151 w 268"/>
                  <a:gd name="T73" fmla="*/ 52 h 134"/>
                  <a:gd name="T74" fmla="*/ 156 w 268"/>
                  <a:gd name="T75" fmla="*/ 57 h 134"/>
                  <a:gd name="T76" fmla="*/ 161 w 268"/>
                  <a:gd name="T77" fmla="*/ 61 h 134"/>
                  <a:gd name="T78" fmla="*/ 168 w 268"/>
                  <a:gd name="T79" fmla="*/ 66 h 134"/>
                  <a:gd name="T80" fmla="*/ 176 w 268"/>
                  <a:gd name="T81" fmla="*/ 69 h 134"/>
                  <a:gd name="T82" fmla="*/ 192 w 268"/>
                  <a:gd name="T83" fmla="*/ 75 h 134"/>
                  <a:gd name="T84" fmla="*/ 209 w 268"/>
                  <a:gd name="T85" fmla="*/ 80 h 134"/>
                  <a:gd name="T86" fmla="*/ 224 w 268"/>
                  <a:gd name="T87" fmla="*/ 83 h 134"/>
                  <a:gd name="T88" fmla="*/ 242 w 268"/>
                  <a:gd name="T89" fmla="*/ 87 h 134"/>
                  <a:gd name="T90" fmla="*/ 250 w 268"/>
                  <a:gd name="T91" fmla="*/ 88 h 134"/>
                  <a:gd name="T92" fmla="*/ 257 w 268"/>
                  <a:gd name="T93" fmla="*/ 91 h 134"/>
                  <a:gd name="T94" fmla="*/ 262 w 268"/>
                  <a:gd name="T95" fmla="*/ 94 h 134"/>
                  <a:gd name="T96" fmla="*/ 267 w 268"/>
                  <a:gd name="T97" fmla="*/ 99 h 134"/>
                  <a:gd name="T98" fmla="*/ 268 w 268"/>
                  <a:gd name="T99" fmla="*/ 104 h 134"/>
                  <a:gd name="T100" fmla="*/ 268 w 268"/>
                  <a:gd name="T101" fmla="*/ 110 h 134"/>
                  <a:gd name="T102" fmla="*/ 267 w 268"/>
                  <a:gd name="T103" fmla="*/ 114 h 134"/>
                  <a:gd name="T104" fmla="*/ 263 w 268"/>
                  <a:gd name="T105" fmla="*/ 119 h 134"/>
                  <a:gd name="T106" fmla="*/ 255 w 268"/>
                  <a:gd name="T107" fmla="*/ 127 h 134"/>
                  <a:gd name="T108" fmla="*/ 245 w 268"/>
                  <a:gd name="T109" fmla="*/ 133 h 134"/>
                  <a:gd name="T110" fmla="*/ 239 w 268"/>
                  <a:gd name="T111" fmla="*/ 134 h 134"/>
                  <a:gd name="T112" fmla="*/ 229 w 268"/>
                  <a:gd name="T113" fmla="*/ 133 h 134"/>
                  <a:gd name="T114" fmla="*/ 216 w 268"/>
                  <a:gd name="T115" fmla="*/ 131 h 134"/>
                  <a:gd name="T116" fmla="*/ 200 w 268"/>
                  <a:gd name="T117" fmla="*/ 126 h 134"/>
                  <a:gd name="T118" fmla="*/ 169 w 268"/>
                  <a:gd name="T119" fmla="*/ 117 h 134"/>
                  <a:gd name="T120" fmla="*/ 147 w 268"/>
                  <a:gd name="T121" fmla="*/ 10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34">
                    <a:moveTo>
                      <a:pt x="147" y="108"/>
                    </a:moveTo>
                    <a:lnTo>
                      <a:pt x="129" y="101"/>
                    </a:lnTo>
                    <a:lnTo>
                      <a:pt x="104" y="93"/>
                    </a:lnTo>
                    <a:lnTo>
                      <a:pt x="79" y="85"/>
                    </a:lnTo>
                    <a:lnTo>
                      <a:pt x="61" y="76"/>
                    </a:lnTo>
                    <a:lnTo>
                      <a:pt x="50" y="68"/>
                    </a:lnTo>
                    <a:lnTo>
                      <a:pt x="41" y="60"/>
                    </a:lnTo>
                    <a:lnTo>
                      <a:pt x="34" y="52"/>
                    </a:lnTo>
                    <a:lnTo>
                      <a:pt x="25" y="48"/>
                    </a:lnTo>
                    <a:lnTo>
                      <a:pt x="17" y="44"/>
                    </a:lnTo>
                    <a:lnTo>
                      <a:pt x="10" y="42"/>
                    </a:lnTo>
                    <a:lnTo>
                      <a:pt x="4" y="38"/>
                    </a:lnTo>
                    <a:lnTo>
                      <a:pt x="2" y="33"/>
                    </a:lnTo>
                    <a:lnTo>
                      <a:pt x="0" y="31"/>
                    </a:lnTo>
                    <a:lnTo>
                      <a:pt x="0" y="28"/>
                    </a:lnTo>
                    <a:lnTo>
                      <a:pt x="2" y="25"/>
                    </a:lnTo>
                    <a:lnTo>
                      <a:pt x="3" y="22"/>
                    </a:lnTo>
                    <a:lnTo>
                      <a:pt x="9" y="16"/>
                    </a:lnTo>
                    <a:lnTo>
                      <a:pt x="16" y="10"/>
                    </a:lnTo>
                    <a:lnTo>
                      <a:pt x="22" y="7"/>
                    </a:lnTo>
                    <a:lnTo>
                      <a:pt x="29" y="5"/>
                    </a:lnTo>
                    <a:lnTo>
                      <a:pt x="37" y="3"/>
                    </a:lnTo>
                    <a:lnTo>
                      <a:pt x="46" y="1"/>
                    </a:lnTo>
                    <a:lnTo>
                      <a:pt x="54" y="0"/>
                    </a:lnTo>
                    <a:lnTo>
                      <a:pt x="62" y="0"/>
                    </a:lnTo>
                    <a:lnTo>
                      <a:pt x="69" y="1"/>
                    </a:lnTo>
                    <a:lnTo>
                      <a:pt x="74" y="5"/>
                    </a:lnTo>
                    <a:lnTo>
                      <a:pt x="83" y="13"/>
                    </a:lnTo>
                    <a:lnTo>
                      <a:pt x="91" y="20"/>
                    </a:lnTo>
                    <a:lnTo>
                      <a:pt x="100" y="26"/>
                    </a:lnTo>
                    <a:lnTo>
                      <a:pt x="111" y="31"/>
                    </a:lnTo>
                    <a:lnTo>
                      <a:pt x="123" y="35"/>
                    </a:lnTo>
                    <a:lnTo>
                      <a:pt x="135" y="39"/>
                    </a:lnTo>
                    <a:lnTo>
                      <a:pt x="140" y="42"/>
                    </a:lnTo>
                    <a:lnTo>
                      <a:pt x="144" y="44"/>
                    </a:lnTo>
                    <a:lnTo>
                      <a:pt x="148" y="48"/>
                    </a:lnTo>
                    <a:lnTo>
                      <a:pt x="151" y="52"/>
                    </a:lnTo>
                    <a:lnTo>
                      <a:pt x="156" y="57"/>
                    </a:lnTo>
                    <a:lnTo>
                      <a:pt x="161" y="61"/>
                    </a:lnTo>
                    <a:lnTo>
                      <a:pt x="168" y="66"/>
                    </a:lnTo>
                    <a:lnTo>
                      <a:pt x="176" y="69"/>
                    </a:lnTo>
                    <a:lnTo>
                      <a:pt x="192" y="75"/>
                    </a:lnTo>
                    <a:lnTo>
                      <a:pt x="209" y="80"/>
                    </a:lnTo>
                    <a:lnTo>
                      <a:pt x="224" y="83"/>
                    </a:lnTo>
                    <a:lnTo>
                      <a:pt x="242" y="87"/>
                    </a:lnTo>
                    <a:lnTo>
                      <a:pt x="250" y="88"/>
                    </a:lnTo>
                    <a:lnTo>
                      <a:pt x="257" y="91"/>
                    </a:lnTo>
                    <a:lnTo>
                      <a:pt x="262" y="94"/>
                    </a:lnTo>
                    <a:lnTo>
                      <a:pt x="267" y="99"/>
                    </a:lnTo>
                    <a:lnTo>
                      <a:pt x="268" y="104"/>
                    </a:lnTo>
                    <a:lnTo>
                      <a:pt x="268" y="110"/>
                    </a:lnTo>
                    <a:lnTo>
                      <a:pt x="267" y="114"/>
                    </a:lnTo>
                    <a:lnTo>
                      <a:pt x="263" y="119"/>
                    </a:lnTo>
                    <a:lnTo>
                      <a:pt x="255" y="127"/>
                    </a:lnTo>
                    <a:lnTo>
                      <a:pt x="245" y="133"/>
                    </a:lnTo>
                    <a:lnTo>
                      <a:pt x="239" y="134"/>
                    </a:lnTo>
                    <a:lnTo>
                      <a:pt x="229" y="133"/>
                    </a:lnTo>
                    <a:lnTo>
                      <a:pt x="216" y="131"/>
                    </a:lnTo>
                    <a:lnTo>
                      <a:pt x="200" y="126"/>
                    </a:lnTo>
                    <a:lnTo>
                      <a:pt x="169" y="117"/>
                    </a:lnTo>
                    <a:lnTo>
                      <a:pt x="147" y="108"/>
                    </a:lnTo>
                    <a:close/>
                  </a:path>
                </a:pathLst>
              </a:custGeom>
              <a:grpFill/>
              <a:ln w="3175">
                <a:solidFill>
                  <a:schemeClr val="bg1"/>
                </a:solidFill>
                <a:round/>
                <a:headEnd/>
                <a:tailEnd/>
              </a:ln>
            </p:spPr>
            <p:txBody>
              <a:bodyPr/>
              <a:lstStyle/>
              <a:p>
                <a:endParaRPr lang="zh-CN" altLang="en-US">
                  <a:cs typeface="+mn-ea"/>
                  <a:sym typeface="+mn-lt"/>
                </a:endParaRPr>
              </a:p>
            </p:txBody>
          </p:sp>
          <p:sp>
            <p:nvSpPr>
              <p:cNvPr id="222" name="Freeform 109">
                <a:extLst>
                  <a:ext uri="{FF2B5EF4-FFF2-40B4-BE49-F238E27FC236}">
                    <a16:creationId xmlns="" xmlns:a16="http://schemas.microsoft.com/office/drawing/2014/main" id="{3B9AB87C-E3D3-419A-BB33-34C202397E7A}"/>
                  </a:ext>
                </a:extLst>
              </p:cNvPr>
              <p:cNvSpPr>
                <a:spLocks/>
              </p:cNvSpPr>
              <p:nvPr/>
            </p:nvSpPr>
            <p:spPr bwMode="auto">
              <a:xfrm>
                <a:off x="6854995" y="4543538"/>
                <a:ext cx="19051" cy="9525"/>
              </a:xfrm>
              <a:custGeom>
                <a:avLst/>
                <a:gdLst>
                  <a:gd name="T0" fmla="*/ 27 w 68"/>
                  <a:gd name="T1" fmla="*/ 22 h 35"/>
                  <a:gd name="T2" fmla="*/ 15 w 68"/>
                  <a:gd name="T3" fmla="*/ 16 h 35"/>
                  <a:gd name="T4" fmla="*/ 2 w 68"/>
                  <a:gd name="T5" fmla="*/ 9 h 35"/>
                  <a:gd name="T6" fmla="*/ 1 w 68"/>
                  <a:gd name="T7" fmla="*/ 8 h 35"/>
                  <a:gd name="T8" fmla="*/ 0 w 68"/>
                  <a:gd name="T9" fmla="*/ 6 h 35"/>
                  <a:gd name="T10" fmla="*/ 0 w 68"/>
                  <a:gd name="T11" fmla="*/ 3 h 35"/>
                  <a:gd name="T12" fmla="*/ 1 w 68"/>
                  <a:gd name="T13" fmla="*/ 2 h 35"/>
                  <a:gd name="T14" fmla="*/ 6 w 68"/>
                  <a:gd name="T15" fmla="*/ 0 h 35"/>
                  <a:gd name="T16" fmla="*/ 13 w 68"/>
                  <a:gd name="T17" fmla="*/ 0 h 35"/>
                  <a:gd name="T18" fmla="*/ 23 w 68"/>
                  <a:gd name="T19" fmla="*/ 2 h 35"/>
                  <a:gd name="T20" fmla="*/ 34 w 68"/>
                  <a:gd name="T21" fmla="*/ 7 h 35"/>
                  <a:gd name="T22" fmla="*/ 45 w 68"/>
                  <a:gd name="T23" fmla="*/ 10 h 35"/>
                  <a:gd name="T24" fmla="*/ 53 w 68"/>
                  <a:gd name="T25" fmla="*/ 14 h 35"/>
                  <a:gd name="T26" fmla="*/ 59 w 68"/>
                  <a:gd name="T27" fmla="*/ 18 h 35"/>
                  <a:gd name="T28" fmla="*/ 64 w 68"/>
                  <a:gd name="T29" fmla="*/ 23 h 35"/>
                  <a:gd name="T30" fmla="*/ 65 w 68"/>
                  <a:gd name="T31" fmla="*/ 26 h 35"/>
                  <a:gd name="T32" fmla="*/ 66 w 68"/>
                  <a:gd name="T33" fmla="*/ 28 h 35"/>
                  <a:gd name="T34" fmla="*/ 68 w 68"/>
                  <a:gd name="T35" fmla="*/ 32 h 35"/>
                  <a:gd name="T36" fmla="*/ 66 w 68"/>
                  <a:gd name="T37" fmla="*/ 34 h 35"/>
                  <a:gd name="T38" fmla="*/ 65 w 68"/>
                  <a:gd name="T39" fmla="*/ 35 h 35"/>
                  <a:gd name="T40" fmla="*/ 61 w 68"/>
                  <a:gd name="T41" fmla="*/ 35 h 35"/>
                  <a:gd name="T42" fmla="*/ 56 w 68"/>
                  <a:gd name="T43" fmla="*/ 34 h 35"/>
                  <a:gd name="T44" fmla="*/ 50 w 68"/>
                  <a:gd name="T45" fmla="*/ 33 h 35"/>
                  <a:gd name="T46" fmla="*/ 37 w 68"/>
                  <a:gd name="T47" fmla="*/ 28 h 35"/>
                  <a:gd name="T48" fmla="*/ 27 w 68"/>
                  <a:gd name="T4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5">
                    <a:moveTo>
                      <a:pt x="27" y="22"/>
                    </a:moveTo>
                    <a:lnTo>
                      <a:pt x="15" y="16"/>
                    </a:lnTo>
                    <a:lnTo>
                      <a:pt x="2" y="9"/>
                    </a:lnTo>
                    <a:lnTo>
                      <a:pt x="1" y="8"/>
                    </a:lnTo>
                    <a:lnTo>
                      <a:pt x="0" y="6"/>
                    </a:lnTo>
                    <a:lnTo>
                      <a:pt x="0" y="3"/>
                    </a:lnTo>
                    <a:lnTo>
                      <a:pt x="1" y="2"/>
                    </a:lnTo>
                    <a:lnTo>
                      <a:pt x="6" y="0"/>
                    </a:lnTo>
                    <a:lnTo>
                      <a:pt x="13" y="0"/>
                    </a:lnTo>
                    <a:lnTo>
                      <a:pt x="23" y="2"/>
                    </a:lnTo>
                    <a:lnTo>
                      <a:pt x="34" y="7"/>
                    </a:lnTo>
                    <a:lnTo>
                      <a:pt x="45" y="10"/>
                    </a:lnTo>
                    <a:lnTo>
                      <a:pt x="53" y="14"/>
                    </a:lnTo>
                    <a:lnTo>
                      <a:pt x="59" y="18"/>
                    </a:lnTo>
                    <a:lnTo>
                      <a:pt x="64" y="23"/>
                    </a:lnTo>
                    <a:lnTo>
                      <a:pt x="65" y="26"/>
                    </a:lnTo>
                    <a:lnTo>
                      <a:pt x="66" y="28"/>
                    </a:lnTo>
                    <a:lnTo>
                      <a:pt x="68" y="32"/>
                    </a:lnTo>
                    <a:lnTo>
                      <a:pt x="66" y="34"/>
                    </a:lnTo>
                    <a:lnTo>
                      <a:pt x="65" y="35"/>
                    </a:lnTo>
                    <a:lnTo>
                      <a:pt x="61" y="35"/>
                    </a:lnTo>
                    <a:lnTo>
                      <a:pt x="56" y="34"/>
                    </a:lnTo>
                    <a:lnTo>
                      <a:pt x="50" y="33"/>
                    </a:lnTo>
                    <a:lnTo>
                      <a:pt x="37" y="28"/>
                    </a:lnTo>
                    <a:lnTo>
                      <a:pt x="27" y="22"/>
                    </a:lnTo>
                    <a:close/>
                  </a:path>
                </a:pathLst>
              </a:custGeom>
              <a:grpFill/>
              <a:ln w="3175">
                <a:solidFill>
                  <a:schemeClr val="bg1"/>
                </a:solidFill>
                <a:round/>
                <a:headEnd/>
                <a:tailEnd/>
              </a:ln>
            </p:spPr>
            <p:txBody>
              <a:bodyPr/>
              <a:lstStyle/>
              <a:p>
                <a:endParaRPr lang="zh-CN" altLang="en-US">
                  <a:cs typeface="+mn-ea"/>
                  <a:sym typeface="+mn-lt"/>
                </a:endParaRPr>
              </a:p>
            </p:txBody>
          </p:sp>
          <p:sp>
            <p:nvSpPr>
              <p:cNvPr id="223" name="Freeform 110">
                <a:extLst>
                  <a:ext uri="{FF2B5EF4-FFF2-40B4-BE49-F238E27FC236}">
                    <a16:creationId xmlns="" xmlns:a16="http://schemas.microsoft.com/office/drawing/2014/main" id="{894A3B7A-4221-47EE-9122-EDB63E5CE2C8}"/>
                  </a:ext>
                </a:extLst>
              </p:cNvPr>
              <p:cNvSpPr>
                <a:spLocks/>
              </p:cNvSpPr>
              <p:nvPr/>
            </p:nvSpPr>
            <p:spPr bwMode="auto">
              <a:xfrm>
                <a:off x="6873875" y="4543425"/>
                <a:ext cx="9525" cy="9525"/>
              </a:xfrm>
              <a:custGeom>
                <a:avLst/>
                <a:gdLst>
                  <a:gd name="T0" fmla="*/ 19 w 25"/>
                  <a:gd name="T1" fmla="*/ 24 h 24"/>
                  <a:gd name="T2" fmla="*/ 16 w 25"/>
                  <a:gd name="T3" fmla="*/ 23 h 24"/>
                  <a:gd name="T4" fmla="*/ 12 w 25"/>
                  <a:gd name="T5" fmla="*/ 21 h 24"/>
                  <a:gd name="T6" fmla="*/ 9 w 25"/>
                  <a:gd name="T7" fmla="*/ 18 h 24"/>
                  <a:gd name="T8" fmla="*/ 5 w 25"/>
                  <a:gd name="T9" fmla="*/ 13 h 24"/>
                  <a:gd name="T10" fmla="*/ 3 w 25"/>
                  <a:gd name="T11" fmla="*/ 10 h 24"/>
                  <a:gd name="T12" fmla="*/ 0 w 25"/>
                  <a:gd name="T13" fmla="*/ 5 h 24"/>
                  <a:gd name="T14" fmla="*/ 0 w 25"/>
                  <a:gd name="T15" fmla="*/ 3 h 24"/>
                  <a:gd name="T16" fmla="*/ 0 w 25"/>
                  <a:gd name="T17" fmla="*/ 2 h 24"/>
                  <a:gd name="T18" fmla="*/ 2 w 25"/>
                  <a:gd name="T19" fmla="*/ 0 h 24"/>
                  <a:gd name="T20" fmla="*/ 3 w 25"/>
                  <a:gd name="T21" fmla="*/ 0 h 24"/>
                  <a:gd name="T22" fmla="*/ 8 w 25"/>
                  <a:gd name="T23" fmla="*/ 0 h 24"/>
                  <a:gd name="T24" fmla="*/ 13 w 25"/>
                  <a:gd name="T25" fmla="*/ 3 h 24"/>
                  <a:gd name="T26" fmla="*/ 17 w 25"/>
                  <a:gd name="T27" fmla="*/ 4 h 24"/>
                  <a:gd name="T28" fmla="*/ 19 w 25"/>
                  <a:gd name="T29" fmla="*/ 6 h 24"/>
                  <a:gd name="T30" fmla="*/ 22 w 25"/>
                  <a:gd name="T31" fmla="*/ 9 h 24"/>
                  <a:gd name="T32" fmla="*/ 24 w 25"/>
                  <a:gd name="T33" fmla="*/ 11 h 24"/>
                  <a:gd name="T34" fmla="*/ 25 w 25"/>
                  <a:gd name="T35" fmla="*/ 17 h 24"/>
                  <a:gd name="T36" fmla="*/ 24 w 25"/>
                  <a:gd name="T37" fmla="*/ 21 h 24"/>
                  <a:gd name="T38" fmla="*/ 22 w 25"/>
                  <a:gd name="T39" fmla="*/ 23 h 24"/>
                  <a:gd name="T40" fmla="*/ 19 w 25"/>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4">
                    <a:moveTo>
                      <a:pt x="19" y="24"/>
                    </a:moveTo>
                    <a:lnTo>
                      <a:pt x="16" y="23"/>
                    </a:lnTo>
                    <a:lnTo>
                      <a:pt x="12" y="21"/>
                    </a:lnTo>
                    <a:lnTo>
                      <a:pt x="9" y="18"/>
                    </a:lnTo>
                    <a:lnTo>
                      <a:pt x="5" y="13"/>
                    </a:lnTo>
                    <a:lnTo>
                      <a:pt x="3" y="10"/>
                    </a:lnTo>
                    <a:lnTo>
                      <a:pt x="0" y="5"/>
                    </a:lnTo>
                    <a:lnTo>
                      <a:pt x="0" y="3"/>
                    </a:lnTo>
                    <a:lnTo>
                      <a:pt x="0" y="2"/>
                    </a:lnTo>
                    <a:lnTo>
                      <a:pt x="2" y="0"/>
                    </a:lnTo>
                    <a:lnTo>
                      <a:pt x="3" y="0"/>
                    </a:lnTo>
                    <a:lnTo>
                      <a:pt x="8" y="0"/>
                    </a:lnTo>
                    <a:lnTo>
                      <a:pt x="13" y="3"/>
                    </a:lnTo>
                    <a:lnTo>
                      <a:pt x="17" y="4"/>
                    </a:lnTo>
                    <a:lnTo>
                      <a:pt x="19" y="6"/>
                    </a:lnTo>
                    <a:lnTo>
                      <a:pt x="22" y="9"/>
                    </a:lnTo>
                    <a:lnTo>
                      <a:pt x="24" y="11"/>
                    </a:lnTo>
                    <a:lnTo>
                      <a:pt x="25" y="17"/>
                    </a:lnTo>
                    <a:lnTo>
                      <a:pt x="24" y="21"/>
                    </a:lnTo>
                    <a:lnTo>
                      <a:pt x="22" y="23"/>
                    </a:lnTo>
                    <a:lnTo>
                      <a:pt x="19" y="24"/>
                    </a:lnTo>
                    <a:close/>
                  </a:path>
                </a:pathLst>
              </a:custGeom>
              <a:grpFill/>
              <a:ln w="3175">
                <a:solidFill>
                  <a:schemeClr val="bg1"/>
                </a:solidFill>
                <a:round/>
                <a:headEnd/>
                <a:tailEnd/>
              </a:ln>
            </p:spPr>
            <p:txBody>
              <a:bodyPr/>
              <a:lstStyle/>
              <a:p>
                <a:endParaRPr lang="zh-CN" altLang="en-US">
                  <a:cs typeface="+mn-ea"/>
                  <a:sym typeface="+mn-lt"/>
                </a:endParaRPr>
              </a:p>
            </p:txBody>
          </p:sp>
        </p:grpSp>
        <p:grpSp>
          <p:nvGrpSpPr>
            <p:cNvPr id="224" name="组合 223">
              <a:extLst>
                <a:ext uri="{FF2B5EF4-FFF2-40B4-BE49-F238E27FC236}">
                  <a16:creationId xmlns="" xmlns:a16="http://schemas.microsoft.com/office/drawing/2014/main" id="{4904E07A-6D97-4783-B064-E53FA686FD9F}"/>
                </a:ext>
              </a:extLst>
            </p:cNvPr>
            <p:cNvGrpSpPr/>
            <p:nvPr/>
          </p:nvGrpSpPr>
          <p:grpSpPr>
            <a:xfrm>
              <a:off x="8486269" y="5302897"/>
              <a:ext cx="515167" cy="716403"/>
              <a:chOff x="4267200" y="2995612"/>
              <a:chExt cx="609600" cy="847725"/>
            </a:xfrm>
          </p:grpSpPr>
          <p:sp>
            <p:nvSpPr>
              <p:cNvPr id="225" name="Freeform 71">
                <a:extLst>
                  <a:ext uri="{FF2B5EF4-FFF2-40B4-BE49-F238E27FC236}">
                    <a16:creationId xmlns="" xmlns:a16="http://schemas.microsoft.com/office/drawing/2014/main" id="{5481B4E1-3F92-4404-AAE3-E2CFA5EC5A1C}"/>
                  </a:ext>
                </a:extLst>
              </p:cNvPr>
              <p:cNvSpPr>
                <a:spLocks noEditPoints="1"/>
              </p:cNvSpPr>
              <p:nvPr/>
            </p:nvSpPr>
            <p:spPr bwMode="auto">
              <a:xfrm>
                <a:off x="4267200" y="2995612"/>
                <a:ext cx="561975" cy="314325"/>
              </a:xfrm>
              <a:custGeom>
                <a:avLst/>
                <a:gdLst>
                  <a:gd name="T0" fmla="*/ 2147483647 w 298"/>
                  <a:gd name="T1" fmla="*/ 2147483647 h 172"/>
                  <a:gd name="T2" fmla="*/ 2147483647 w 298"/>
                  <a:gd name="T3" fmla="*/ 2147483647 h 172"/>
                  <a:gd name="T4" fmla="*/ 2147483647 w 298"/>
                  <a:gd name="T5" fmla="*/ 2147483647 h 172"/>
                  <a:gd name="T6" fmla="*/ 2147483647 w 298"/>
                  <a:gd name="T7" fmla="*/ 2147483647 h 172"/>
                  <a:gd name="T8" fmla="*/ 2147483647 w 298"/>
                  <a:gd name="T9" fmla="*/ 2147483647 h 172"/>
                  <a:gd name="T10" fmla="*/ 2147483647 w 298"/>
                  <a:gd name="T11" fmla="*/ 2147483647 h 172"/>
                  <a:gd name="T12" fmla="*/ 2147483647 w 298"/>
                  <a:gd name="T13" fmla="*/ 0 h 172"/>
                  <a:gd name="T14" fmla="*/ 2147483647 w 298"/>
                  <a:gd name="T15" fmla="*/ 2147483647 h 172"/>
                  <a:gd name="T16" fmla="*/ 2147483647 w 298"/>
                  <a:gd name="T17" fmla="*/ 2147483647 h 172"/>
                  <a:gd name="T18" fmla="*/ 2147483647 w 298"/>
                  <a:gd name="T19" fmla="*/ 2147483647 h 172"/>
                  <a:gd name="T20" fmla="*/ 2147483647 w 298"/>
                  <a:gd name="T21" fmla="*/ 2147483647 h 172"/>
                  <a:gd name="T22" fmla="*/ 2147483647 w 298"/>
                  <a:gd name="T23" fmla="*/ 0 h 172"/>
                  <a:gd name="T24" fmla="*/ 2147483647 w 298"/>
                  <a:gd name="T25" fmla="*/ 2147483647 h 172"/>
                  <a:gd name="T26" fmla="*/ 2147483647 w 298"/>
                  <a:gd name="T27" fmla="*/ 2147483647 h 172"/>
                  <a:gd name="T28" fmla="*/ 2147483647 w 298"/>
                  <a:gd name="T29" fmla="*/ 2147483647 h 172"/>
                  <a:gd name="T30" fmla="*/ 2147483647 w 298"/>
                  <a:gd name="T31" fmla="*/ 0 h 172"/>
                  <a:gd name="T32" fmla="*/ 2147483647 w 298"/>
                  <a:gd name="T33" fmla="*/ 2147483647 h 172"/>
                  <a:gd name="T34" fmla="*/ 2147483647 w 298"/>
                  <a:gd name="T35" fmla="*/ 2147483647 h 172"/>
                  <a:gd name="T36" fmla="*/ 2147483647 w 298"/>
                  <a:gd name="T37" fmla="*/ 2147483647 h 172"/>
                  <a:gd name="T38" fmla="*/ 2147483647 w 298"/>
                  <a:gd name="T39" fmla="*/ 2147483647 h 172"/>
                  <a:gd name="T40" fmla="*/ 0 w 298"/>
                  <a:gd name="T41" fmla="*/ 2147483647 h 172"/>
                  <a:gd name="T42" fmla="*/ 2147483647 w 298"/>
                  <a:gd name="T43" fmla="*/ 2147483647 h 172"/>
                  <a:gd name="T44" fmla="*/ 2147483647 w 298"/>
                  <a:gd name="T45" fmla="*/ 2147483647 h 172"/>
                  <a:gd name="T46" fmla="*/ 2147483647 w 298"/>
                  <a:gd name="T47" fmla="*/ 2147483647 h 172"/>
                  <a:gd name="T48" fmla="*/ 2147483647 w 298"/>
                  <a:gd name="T49" fmla="*/ 2147483647 h 172"/>
                  <a:gd name="T50" fmla="*/ 2147483647 w 298"/>
                  <a:gd name="T51" fmla="*/ 2147483647 h 172"/>
                  <a:gd name="T52" fmla="*/ 2147483647 w 298"/>
                  <a:gd name="T53" fmla="*/ 2147483647 h 172"/>
                  <a:gd name="T54" fmla="*/ 2147483647 w 298"/>
                  <a:gd name="T55" fmla="*/ 2147483647 h 172"/>
                  <a:gd name="T56" fmla="*/ 2147483647 w 298"/>
                  <a:gd name="T57" fmla="*/ 2147483647 h 172"/>
                  <a:gd name="T58" fmla="*/ 2147483647 w 298"/>
                  <a:gd name="T59" fmla="*/ 2147483647 h 172"/>
                  <a:gd name="T60" fmla="*/ 2147483647 w 298"/>
                  <a:gd name="T61" fmla="*/ 2147483647 h 172"/>
                  <a:gd name="T62" fmla="*/ 2147483647 w 298"/>
                  <a:gd name="T63" fmla="*/ 2147483647 h 172"/>
                  <a:gd name="T64" fmla="*/ 2147483647 w 298"/>
                  <a:gd name="T65" fmla="*/ 2147483647 h 172"/>
                  <a:gd name="T66" fmla="*/ 2147483647 w 298"/>
                  <a:gd name="T67" fmla="*/ 2147483647 h 172"/>
                  <a:gd name="T68" fmla="*/ 2147483647 w 298"/>
                  <a:gd name="T69" fmla="*/ 2147483647 h 172"/>
                  <a:gd name="T70" fmla="*/ 2147483647 w 298"/>
                  <a:gd name="T71" fmla="*/ 2147483647 h 172"/>
                  <a:gd name="T72" fmla="*/ 2147483647 w 298"/>
                  <a:gd name="T73" fmla="*/ 2147483647 h 172"/>
                  <a:gd name="T74" fmla="*/ 2147483647 w 298"/>
                  <a:gd name="T75" fmla="*/ 2147483647 h 172"/>
                  <a:gd name="T76" fmla="*/ 2147483647 w 298"/>
                  <a:gd name="T77" fmla="*/ 2147483647 h 172"/>
                  <a:gd name="T78" fmla="*/ 2147483647 w 298"/>
                  <a:gd name="T79" fmla="*/ 2147483647 h 172"/>
                  <a:gd name="T80" fmla="*/ 2147483647 w 298"/>
                  <a:gd name="T81" fmla="*/ 2147483647 h 172"/>
                  <a:gd name="T82" fmla="*/ 2147483647 w 298"/>
                  <a:gd name="T83" fmla="*/ 2147483647 h 172"/>
                  <a:gd name="T84" fmla="*/ 2147483647 w 298"/>
                  <a:gd name="T85" fmla="*/ 2147483647 h 172"/>
                  <a:gd name="T86" fmla="*/ 2147483647 w 298"/>
                  <a:gd name="T87" fmla="*/ 2147483647 h 172"/>
                  <a:gd name="T88" fmla="*/ 2147483647 w 298"/>
                  <a:gd name="T89" fmla="*/ 2147483647 h 172"/>
                  <a:gd name="T90" fmla="*/ 2147483647 w 298"/>
                  <a:gd name="T91" fmla="*/ 2147483647 h 172"/>
                  <a:gd name="T92" fmla="*/ 2147483647 w 298"/>
                  <a:gd name="T93" fmla="*/ 2147483647 h 172"/>
                  <a:gd name="T94" fmla="*/ 2147483647 w 298"/>
                  <a:gd name="T95" fmla="*/ 2147483647 h 172"/>
                  <a:gd name="T96" fmla="*/ 2147483647 w 298"/>
                  <a:gd name="T97" fmla="*/ 2147483647 h 172"/>
                  <a:gd name="T98" fmla="*/ 2147483647 w 298"/>
                  <a:gd name="T99" fmla="*/ 2147483647 h 172"/>
                  <a:gd name="T100" fmla="*/ 2147483647 w 298"/>
                  <a:gd name="T101" fmla="*/ 2147483647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8"/>
                  <a:gd name="T154" fmla="*/ 0 h 172"/>
                  <a:gd name="T155" fmla="*/ 298 w 298"/>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8" h="172">
                    <a:moveTo>
                      <a:pt x="77" y="172"/>
                    </a:moveTo>
                    <a:cubicBezTo>
                      <a:pt x="74" y="171"/>
                      <a:pt x="71" y="170"/>
                      <a:pt x="66" y="169"/>
                    </a:cubicBezTo>
                    <a:cubicBezTo>
                      <a:pt x="61" y="164"/>
                      <a:pt x="63" y="161"/>
                      <a:pt x="63" y="156"/>
                    </a:cubicBezTo>
                    <a:cubicBezTo>
                      <a:pt x="64" y="151"/>
                      <a:pt x="63" y="152"/>
                      <a:pt x="69" y="151"/>
                    </a:cubicBezTo>
                    <a:cubicBezTo>
                      <a:pt x="69" y="150"/>
                      <a:pt x="70" y="149"/>
                      <a:pt x="71" y="149"/>
                    </a:cubicBezTo>
                    <a:cubicBezTo>
                      <a:pt x="71" y="147"/>
                      <a:pt x="71" y="144"/>
                      <a:pt x="71" y="142"/>
                    </a:cubicBezTo>
                    <a:cubicBezTo>
                      <a:pt x="71" y="142"/>
                      <a:pt x="71" y="142"/>
                      <a:pt x="72" y="142"/>
                    </a:cubicBezTo>
                    <a:cubicBezTo>
                      <a:pt x="73" y="142"/>
                      <a:pt x="75" y="143"/>
                      <a:pt x="78" y="142"/>
                    </a:cubicBezTo>
                    <a:cubicBezTo>
                      <a:pt x="81" y="141"/>
                      <a:pt x="83" y="139"/>
                      <a:pt x="86" y="137"/>
                    </a:cubicBezTo>
                    <a:cubicBezTo>
                      <a:pt x="91" y="137"/>
                      <a:pt x="96" y="137"/>
                      <a:pt x="101" y="137"/>
                    </a:cubicBezTo>
                    <a:cubicBezTo>
                      <a:pt x="102" y="137"/>
                      <a:pt x="105" y="139"/>
                      <a:pt x="105" y="143"/>
                    </a:cubicBezTo>
                    <a:cubicBezTo>
                      <a:pt x="104" y="146"/>
                      <a:pt x="103" y="148"/>
                      <a:pt x="101" y="150"/>
                    </a:cubicBezTo>
                    <a:cubicBezTo>
                      <a:pt x="99" y="153"/>
                      <a:pt x="97" y="156"/>
                      <a:pt x="96" y="161"/>
                    </a:cubicBezTo>
                    <a:cubicBezTo>
                      <a:pt x="90" y="164"/>
                      <a:pt x="85" y="167"/>
                      <a:pt x="80" y="171"/>
                    </a:cubicBezTo>
                    <a:cubicBezTo>
                      <a:pt x="79" y="172"/>
                      <a:pt x="78" y="172"/>
                      <a:pt x="77" y="172"/>
                    </a:cubicBezTo>
                    <a:close/>
                    <a:moveTo>
                      <a:pt x="0" y="0"/>
                    </a:moveTo>
                    <a:cubicBezTo>
                      <a:pt x="73" y="0"/>
                      <a:pt x="73" y="0"/>
                      <a:pt x="73" y="0"/>
                    </a:cubicBezTo>
                    <a:cubicBezTo>
                      <a:pt x="73" y="2"/>
                      <a:pt x="73" y="5"/>
                      <a:pt x="73" y="8"/>
                    </a:cubicBezTo>
                    <a:cubicBezTo>
                      <a:pt x="73" y="10"/>
                      <a:pt x="74" y="11"/>
                      <a:pt x="77" y="13"/>
                    </a:cubicBezTo>
                    <a:cubicBezTo>
                      <a:pt x="77" y="14"/>
                      <a:pt x="78" y="15"/>
                      <a:pt x="79" y="17"/>
                    </a:cubicBezTo>
                    <a:cubicBezTo>
                      <a:pt x="75" y="17"/>
                      <a:pt x="73" y="19"/>
                      <a:pt x="70" y="20"/>
                    </a:cubicBezTo>
                    <a:cubicBezTo>
                      <a:pt x="66" y="25"/>
                      <a:pt x="61" y="27"/>
                      <a:pt x="57" y="31"/>
                    </a:cubicBezTo>
                    <a:cubicBezTo>
                      <a:pt x="54" y="33"/>
                      <a:pt x="50" y="34"/>
                      <a:pt x="47" y="33"/>
                    </a:cubicBezTo>
                    <a:cubicBezTo>
                      <a:pt x="45" y="33"/>
                      <a:pt x="44" y="32"/>
                      <a:pt x="41" y="31"/>
                    </a:cubicBezTo>
                    <a:cubicBezTo>
                      <a:pt x="37" y="25"/>
                      <a:pt x="37" y="27"/>
                      <a:pt x="33" y="26"/>
                    </a:cubicBezTo>
                    <a:cubicBezTo>
                      <a:pt x="32" y="27"/>
                      <a:pt x="31" y="27"/>
                      <a:pt x="31" y="29"/>
                    </a:cubicBezTo>
                    <a:cubicBezTo>
                      <a:pt x="31" y="30"/>
                      <a:pt x="31" y="31"/>
                      <a:pt x="31" y="32"/>
                    </a:cubicBezTo>
                    <a:cubicBezTo>
                      <a:pt x="28" y="35"/>
                      <a:pt x="24" y="38"/>
                      <a:pt x="22" y="42"/>
                    </a:cubicBezTo>
                    <a:cubicBezTo>
                      <a:pt x="19" y="43"/>
                      <a:pt x="16" y="43"/>
                      <a:pt x="15" y="44"/>
                    </a:cubicBezTo>
                    <a:cubicBezTo>
                      <a:pt x="10" y="42"/>
                      <a:pt x="9" y="40"/>
                      <a:pt x="7" y="38"/>
                    </a:cubicBezTo>
                    <a:cubicBezTo>
                      <a:pt x="6" y="38"/>
                      <a:pt x="5" y="37"/>
                      <a:pt x="4" y="37"/>
                    </a:cubicBezTo>
                    <a:cubicBezTo>
                      <a:pt x="2" y="37"/>
                      <a:pt x="1" y="37"/>
                      <a:pt x="0" y="37"/>
                    </a:cubicBezTo>
                    <a:cubicBezTo>
                      <a:pt x="0" y="0"/>
                      <a:pt x="0" y="0"/>
                      <a:pt x="0" y="0"/>
                    </a:cubicBezTo>
                    <a:close/>
                    <a:moveTo>
                      <a:pt x="74" y="0"/>
                    </a:moveTo>
                    <a:cubicBezTo>
                      <a:pt x="153" y="0"/>
                      <a:pt x="153" y="0"/>
                      <a:pt x="153" y="0"/>
                    </a:cubicBezTo>
                    <a:cubicBezTo>
                      <a:pt x="153" y="2"/>
                      <a:pt x="154" y="3"/>
                      <a:pt x="154" y="4"/>
                    </a:cubicBezTo>
                    <a:cubicBezTo>
                      <a:pt x="156" y="8"/>
                      <a:pt x="156" y="10"/>
                      <a:pt x="155" y="14"/>
                    </a:cubicBezTo>
                    <a:cubicBezTo>
                      <a:pt x="155" y="17"/>
                      <a:pt x="155" y="20"/>
                      <a:pt x="156" y="25"/>
                    </a:cubicBezTo>
                    <a:cubicBezTo>
                      <a:pt x="150" y="25"/>
                      <a:pt x="144" y="25"/>
                      <a:pt x="137" y="25"/>
                    </a:cubicBezTo>
                    <a:cubicBezTo>
                      <a:pt x="135" y="27"/>
                      <a:pt x="138" y="31"/>
                      <a:pt x="140" y="33"/>
                    </a:cubicBezTo>
                    <a:cubicBezTo>
                      <a:pt x="140" y="34"/>
                      <a:pt x="139" y="35"/>
                      <a:pt x="139" y="36"/>
                    </a:cubicBezTo>
                    <a:cubicBezTo>
                      <a:pt x="137" y="36"/>
                      <a:pt x="133" y="31"/>
                      <a:pt x="133" y="31"/>
                    </a:cubicBezTo>
                    <a:cubicBezTo>
                      <a:pt x="131" y="31"/>
                      <a:pt x="129" y="31"/>
                      <a:pt x="127" y="31"/>
                    </a:cubicBezTo>
                    <a:cubicBezTo>
                      <a:pt x="126" y="32"/>
                      <a:pt x="125" y="34"/>
                      <a:pt x="124" y="36"/>
                    </a:cubicBezTo>
                    <a:cubicBezTo>
                      <a:pt x="124" y="37"/>
                      <a:pt x="124" y="41"/>
                      <a:pt x="121" y="43"/>
                    </a:cubicBezTo>
                    <a:cubicBezTo>
                      <a:pt x="118" y="40"/>
                      <a:pt x="114" y="42"/>
                      <a:pt x="112" y="42"/>
                    </a:cubicBezTo>
                    <a:cubicBezTo>
                      <a:pt x="111" y="42"/>
                      <a:pt x="111" y="41"/>
                      <a:pt x="110" y="40"/>
                    </a:cubicBezTo>
                    <a:cubicBezTo>
                      <a:pt x="110" y="34"/>
                      <a:pt x="106" y="35"/>
                      <a:pt x="104" y="35"/>
                    </a:cubicBezTo>
                    <a:cubicBezTo>
                      <a:pt x="104" y="35"/>
                      <a:pt x="104" y="34"/>
                      <a:pt x="104" y="33"/>
                    </a:cubicBezTo>
                    <a:cubicBezTo>
                      <a:pt x="106" y="29"/>
                      <a:pt x="109" y="24"/>
                      <a:pt x="109" y="20"/>
                    </a:cubicBezTo>
                    <a:cubicBezTo>
                      <a:pt x="107" y="17"/>
                      <a:pt x="104" y="15"/>
                      <a:pt x="104" y="12"/>
                    </a:cubicBezTo>
                    <a:cubicBezTo>
                      <a:pt x="102" y="9"/>
                      <a:pt x="101" y="10"/>
                      <a:pt x="99" y="10"/>
                    </a:cubicBezTo>
                    <a:cubicBezTo>
                      <a:pt x="97" y="11"/>
                      <a:pt x="95" y="11"/>
                      <a:pt x="93" y="11"/>
                    </a:cubicBezTo>
                    <a:cubicBezTo>
                      <a:pt x="90" y="14"/>
                      <a:pt x="88" y="15"/>
                      <a:pt x="86" y="16"/>
                    </a:cubicBezTo>
                    <a:cubicBezTo>
                      <a:pt x="84" y="16"/>
                      <a:pt x="82" y="17"/>
                      <a:pt x="80" y="17"/>
                    </a:cubicBezTo>
                    <a:cubicBezTo>
                      <a:pt x="80" y="12"/>
                      <a:pt x="77" y="11"/>
                      <a:pt x="75" y="9"/>
                    </a:cubicBezTo>
                    <a:cubicBezTo>
                      <a:pt x="74" y="8"/>
                      <a:pt x="74" y="8"/>
                      <a:pt x="74" y="8"/>
                    </a:cubicBezTo>
                    <a:cubicBezTo>
                      <a:pt x="74" y="5"/>
                      <a:pt x="74" y="2"/>
                      <a:pt x="74" y="0"/>
                    </a:cubicBezTo>
                    <a:close/>
                    <a:moveTo>
                      <a:pt x="155" y="0"/>
                    </a:moveTo>
                    <a:cubicBezTo>
                      <a:pt x="200" y="0"/>
                      <a:pt x="200" y="0"/>
                      <a:pt x="200" y="0"/>
                    </a:cubicBezTo>
                    <a:cubicBezTo>
                      <a:pt x="200" y="1"/>
                      <a:pt x="200" y="1"/>
                      <a:pt x="200" y="2"/>
                    </a:cubicBezTo>
                    <a:cubicBezTo>
                      <a:pt x="200" y="3"/>
                      <a:pt x="200" y="6"/>
                      <a:pt x="199" y="7"/>
                    </a:cubicBezTo>
                    <a:cubicBezTo>
                      <a:pt x="195" y="11"/>
                      <a:pt x="194" y="11"/>
                      <a:pt x="194" y="17"/>
                    </a:cubicBezTo>
                    <a:cubicBezTo>
                      <a:pt x="194" y="18"/>
                      <a:pt x="195" y="19"/>
                      <a:pt x="195" y="20"/>
                    </a:cubicBezTo>
                    <a:cubicBezTo>
                      <a:pt x="194" y="23"/>
                      <a:pt x="192" y="29"/>
                      <a:pt x="193" y="33"/>
                    </a:cubicBezTo>
                    <a:cubicBezTo>
                      <a:pt x="193" y="34"/>
                      <a:pt x="193" y="35"/>
                      <a:pt x="194" y="35"/>
                    </a:cubicBezTo>
                    <a:cubicBezTo>
                      <a:pt x="192" y="36"/>
                      <a:pt x="189" y="37"/>
                      <a:pt x="187" y="39"/>
                    </a:cubicBezTo>
                    <a:cubicBezTo>
                      <a:pt x="183" y="35"/>
                      <a:pt x="179" y="38"/>
                      <a:pt x="174" y="40"/>
                    </a:cubicBezTo>
                    <a:cubicBezTo>
                      <a:pt x="172" y="40"/>
                      <a:pt x="171" y="41"/>
                      <a:pt x="169" y="41"/>
                    </a:cubicBezTo>
                    <a:cubicBezTo>
                      <a:pt x="168" y="40"/>
                      <a:pt x="165" y="40"/>
                      <a:pt x="164" y="40"/>
                    </a:cubicBezTo>
                    <a:cubicBezTo>
                      <a:pt x="164" y="39"/>
                      <a:pt x="164" y="39"/>
                      <a:pt x="164" y="39"/>
                    </a:cubicBezTo>
                    <a:cubicBezTo>
                      <a:pt x="167" y="36"/>
                      <a:pt x="170" y="33"/>
                      <a:pt x="172" y="30"/>
                    </a:cubicBezTo>
                    <a:cubicBezTo>
                      <a:pt x="172" y="26"/>
                      <a:pt x="171" y="25"/>
                      <a:pt x="171" y="24"/>
                    </a:cubicBezTo>
                    <a:cubicBezTo>
                      <a:pt x="167" y="24"/>
                      <a:pt x="165" y="24"/>
                      <a:pt x="163" y="25"/>
                    </a:cubicBezTo>
                    <a:cubicBezTo>
                      <a:pt x="162" y="25"/>
                      <a:pt x="160" y="25"/>
                      <a:pt x="158" y="26"/>
                    </a:cubicBezTo>
                    <a:cubicBezTo>
                      <a:pt x="158" y="23"/>
                      <a:pt x="157" y="21"/>
                      <a:pt x="156" y="19"/>
                    </a:cubicBezTo>
                    <a:cubicBezTo>
                      <a:pt x="156" y="14"/>
                      <a:pt x="158" y="10"/>
                      <a:pt x="157" y="4"/>
                    </a:cubicBezTo>
                    <a:cubicBezTo>
                      <a:pt x="156" y="4"/>
                      <a:pt x="156" y="3"/>
                      <a:pt x="155" y="3"/>
                    </a:cubicBezTo>
                    <a:cubicBezTo>
                      <a:pt x="155" y="2"/>
                      <a:pt x="155" y="1"/>
                      <a:pt x="155" y="0"/>
                    </a:cubicBezTo>
                    <a:close/>
                    <a:moveTo>
                      <a:pt x="202" y="0"/>
                    </a:moveTo>
                    <a:cubicBezTo>
                      <a:pt x="255" y="0"/>
                      <a:pt x="255" y="0"/>
                      <a:pt x="255" y="0"/>
                    </a:cubicBezTo>
                    <a:cubicBezTo>
                      <a:pt x="254" y="4"/>
                      <a:pt x="252" y="8"/>
                      <a:pt x="254" y="12"/>
                    </a:cubicBezTo>
                    <a:cubicBezTo>
                      <a:pt x="255" y="12"/>
                      <a:pt x="255" y="13"/>
                      <a:pt x="256" y="13"/>
                    </a:cubicBezTo>
                    <a:cubicBezTo>
                      <a:pt x="256" y="14"/>
                      <a:pt x="256" y="14"/>
                      <a:pt x="256" y="14"/>
                    </a:cubicBezTo>
                    <a:cubicBezTo>
                      <a:pt x="255" y="13"/>
                      <a:pt x="255" y="13"/>
                      <a:pt x="255" y="13"/>
                    </a:cubicBezTo>
                    <a:cubicBezTo>
                      <a:pt x="254" y="13"/>
                      <a:pt x="252" y="13"/>
                      <a:pt x="250" y="14"/>
                    </a:cubicBezTo>
                    <a:cubicBezTo>
                      <a:pt x="249" y="15"/>
                      <a:pt x="250" y="15"/>
                      <a:pt x="250" y="18"/>
                    </a:cubicBezTo>
                    <a:cubicBezTo>
                      <a:pt x="245" y="22"/>
                      <a:pt x="246" y="20"/>
                      <a:pt x="245" y="27"/>
                    </a:cubicBezTo>
                    <a:cubicBezTo>
                      <a:pt x="244" y="29"/>
                      <a:pt x="242" y="30"/>
                      <a:pt x="241" y="31"/>
                    </a:cubicBezTo>
                    <a:cubicBezTo>
                      <a:pt x="238" y="31"/>
                      <a:pt x="236" y="32"/>
                      <a:pt x="235" y="32"/>
                    </a:cubicBezTo>
                    <a:cubicBezTo>
                      <a:pt x="233" y="33"/>
                      <a:pt x="233" y="35"/>
                      <a:pt x="236" y="37"/>
                    </a:cubicBezTo>
                    <a:cubicBezTo>
                      <a:pt x="230" y="38"/>
                      <a:pt x="227" y="43"/>
                      <a:pt x="224" y="47"/>
                    </a:cubicBezTo>
                    <a:cubicBezTo>
                      <a:pt x="224" y="47"/>
                      <a:pt x="224" y="48"/>
                      <a:pt x="223" y="49"/>
                    </a:cubicBezTo>
                    <a:cubicBezTo>
                      <a:pt x="222" y="52"/>
                      <a:pt x="220" y="53"/>
                      <a:pt x="218" y="54"/>
                    </a:cubicBezTo>
                    <a:cubicBezTo>
                      <a:pt x="218" y="50"/>
                      <a:pt x="216" y="48"/>
                      <a:pt x="214" y="47"/>
                    </a:cubicBezTo>
                    <a:cubicBezTo>
                      <a:pt x="214" y="47"/>
                      <a:pt x="214" y="47"/>
                      <a:pt x="214" y="47"/>
                    </a:cubicBezTo>
                    <a:cubicBezTo>
                      <a:pt x="211" y="42"/>
                      <a:pt x="208" y="38"/>
                      <a:pt x="204" y="34"/>
                    </a:cubicBezTo>
                    <a:cubicBezTo>
                      <a:pt x="200" y="33"/>
                      <a:pt x="197" y="34"/>
                      <a:pt x="195" y="33"/>
                    </a:cubicBezTo>
                    <a:cubicBezTo>
                      <a:pt x="194" y="29"/>
                      <a:pt x="195" y="26"/>
                      <a:pt x="196" y="22"/>
                    </a:cubicBezTo>
                    <a:cubicBezTo>
                      <a:pt x="197" y="19"/>
                      <a:pt x="196" y="16"/>
                      <a:pt x="196" y="14"/>
                    </a:cubicBezTo>
                    <a:cubicBezTo>
                      <a:pt x="198" y="11"/>
                      <a:pt x="200" y="9"/>
                      <a:pt x="201" y="7"/>
                    </a:cubicBezTo>
                    <a:cubicBezTo>
                      <a:pt x="201" y="6"/>
                      <a:pt x="202" y="4"/>
                      <a:pt x="202" y="2"/>
                    </a:cubicBezTo>
                    <a:cubicBezTo>
                      <a:pt x="202" y="2"/>
                      <a:pt x="202" y="1"/>
                      <a:pt x="202" y="0"/>
                    </a:cubicBezTo>
                    <a:close/>
                    <a:moveTo>
                      <a:pt x="0" y="70"/>
                    </a:moveTo>
                    <a:cubicBezTo>
                      <a:pt x="0" y="55"/>
                      <a:pt x="0" y="55"/>
                      <a:pt x="0" y="55"/>
                    </a:cubicBezTo>
                    <a:cubicBezTo>
                      <a:pt x="2" y="56"/>
                      <a:pt x="4" y="56"/>
                      <a:pt x="6" y="57"/>
                    </a:cubicBezTo>
                    <a:cubicBezTo>
                      <a:pt x="7" y="57"/>
                      <a:pt x="8" y="58"/>
                      <a:pt x="10" y="59"/>
                    </a:cubicBezTo>
                    <a:cubicBezTo>
                      <a:pt x="11" y="59"/>
                      <a:pt x="13" y="59"/>
                      <a:pt x="14" y="59"/>
                    </a:cubicBezTo>
                    <a:cubicBezTo>
                      <a:pt x="14" y="61"/>
                      <a:pt x="15" y="62"/>
                      <a:pt x="15" y="63"/>
                    </a:cubicBezTo>
                    <a:cubicBezTo>
                      <a:pt x="14" y="64"/>
                      <a:pt x="14" y="65"/>
                      <a:pt x="13" y="66"/>
                    </a:cubicBezTo>
                    <a:cubicBezTo>
                      <a:pt x="11" y="68"/>
                      <a:pt x="9" y="69"/>
                      <a:pt x="7" y="69"/>
                    </a:cubicBezTo>
                    <a:cubicBezTo>
                      <a:pt x="4" y="69"/>
                      <a:pt x="2" y="70"/>
                      <a:pt x="0" y="70"/>
                    </a:cubicBezTo>
                    <a:close/>
                    <a:moveTo>
                      <a:pt x="0" y="53"/>
                    </a:moveTo>
                    <a:cubicBezTo>
                      <a:pt x="0" y="39"/>
                      <a:pt x="0" y="39"/>
                      <a:pt x="0" y="39"/>
                    </a:cubicBezTo>
                    <a:cubicBezTo>
                      <a:pt x="1" y="39"/>
                      <a:pt x="1" y="39"/>
                      <a:pt x="2" y="39"/>
                    </a:cubicBezTo>
                    <a:cubicBezTo>
                      <a:pt x="4" y="39"/>
                      <a:pt x="5" y="40"/>
                      <a:pt x="7" y="40"/>
                    </a:cubicBezTo>
                    <a:cubicBezTo>
                      <a:pt x="8" y="42"/>
                      <a:pt x="10" y="43"/>
                      <a:pt x="12" y="45"/>
                    </a:cubicBezTo>
                    <a:cubicBezTo>
                      <a:pt x="14" y="45"/>
                      <a:pt x="16" y="46"/>
                      <a:pt x="21" y="45"/>
                    </a:cubicBezTo>
                    <a:cubicBezTo>
                      <a:pt x="25" y="42"/>
                      <a:pt x="29" y="36"/>
                      <a:pt x="33" y="33"/>
                    </a:cubicBezTo>
                    <a:cubicBezTo>
                      <a:pt x="33" y="32"/>
                      <a:pt x="33" y="31"/>
                      <a:pt x="33" y="29"/>
                    </a:cubicBezTo>
                    <a:cubicBezTo>
                      <a:pt x="34" y="29"/>
                      <a:pt x="35" y="29"/>
                      <a:pt x="37" y="29"/>
                    </a:cubicBezTo>
                    <a:cubicBezTo>
                      <a:pt x="37" y="30"/>
                      <a:pt x="38" y="30"/>
                      <a:pt x="38" y="31"/>
                    </a:cubicBezTo>
                    <a:cubicBezTo>
                      <a:pt x="40" y="32"/>
                      <a:pt x="44" y="34"/>
                      <a:pt x="48" y="36"/>
                    </a:cubicBezTo>
                    <a:cubicBezTo>
                      <a:pt x="49" y="36"/>
                      <a:pt x="50" y="36"/>
                      <a:pt x="51" y="36"/>
                    </a:cubicBezTo>
                    <a:cubicBezTo>
                      <a:pt x="53" y="35"/>
                      <a:pt x="55" y="34"/>
                      <a:pt x="58" y="33"/>
                    </a:cubicBezTo>
                    <a:cubicBezTo>
                      <a:pt x="61" y="30"/>
                      <a:pt x="63" y="29"/>
                      <a:pt x="68" y="26"/>
                    </a:cubicBezTo>
                    <a:cubicBezTo>
                      <a:pt x="68" y="25"/>
                      <a:pt x="69" y="25"/>
                      <a:pt x="70" y="24"/>
                    </a:cubicBezTo>
                    <a:cubicBezTo>
                      <a:pt x="73" y="20"/>
                      <a:pt x="75" y="19"/>
                      <a:pt x="80" y="18"/>
                    </a:cubicBezTo>
                    <a:cubicBezTo>
                      <a:pt x="82" y="18"/>
                      <a:pt x="84" y="18"/>
                      <a:pt x="87" y="18"/>
                    </a:cubicBezTo>
                    <a:cubicBezTo>
                      <a:pt x="93" y="15"/>
                      <a:pt x="94" y="12"/>
                      <a:pt x="101" y="12"/>
                    </a:cubicBezTo>
                    <a:cubicBezTo>
                      <a:pt x="102" y="14"/>
                      <a:pt x="103" y="16"/>
                      <a:pt x="105" y="18"/>
                    </a:cubicBezTo>
                    <a:cubicBezTo>
                      <a:pt x="106" y="19"/>
                      <a:pt x="107" y="20"/>
                      <a:pt x="108" y="21"/>
                    </a:cubicBezTo>
                    <a:cubicBezTo>
                      <a:pt x="106" y="24"/>
                      <a:pt x="104" y="27"/>
                      <a:pt x="102" y="32"/>
                    </a:cubicBezTo>
                    <a:cubicBezTo>
                      <a:pt x="102" y="33"/>
                      <a:pt x="102" y="35"/>
                      <a:pt x="102" y="36"/>
                    </a:cubicBezTo>
                    <a:cubicBezTo>
                      <a:pt x="103" y="37"/>
                      <a:pt x="105" y="37"/>
                      <a:pt x="108" y="37"/>
                    </a:cubicBezTo>
                    <a:cubicBezTo>
                      <a:pt x="108" y="39"/>
                      <a:pt x="109" y="40"/>
                      <a:pt x="109" y="42"/>
                    </a:cubicBezTo>
                    <a:cubicBezTo>
                      <a:pt x="110" y="43"/>
                      <a:pt x="110" y="43"/>
                      <a:pt x="111" y="44"/>
                    </a:cubicBezTo>
                    <a:cubicBezTo>
                      <a:pt x="113" y="44"/>
                      <a:pt x="116" y="43"/>
                      <a:pt x="119" y="43"/>
                    </a:cubicBezTo>
                    <a:cubicBezTo>
                      <a:pt x="121" y="45"/>
                      <a:pt x="121" y="49"/>
                      <a:pt x="121" y="54"/>
                    </a:cubicBezTo>
                    <a:cubicBezTo>
                      <a:pt x="121" y="55"/>
                      <a:pt x="120" y="56"/>
                      <a:pt x="118" y="57"/>
                    </a:cubicBezTo>
                    <a:cubicBezTo>
                      <a:pt x="118" y="58"/>
                      <a:pt x="116" y="58"/>
                      <a:pt x="115" y="58"/>
                    </a:cubicBezTo>
                    <a:cubicBezTo>
                      <a:pt x="115" y="61"/>
                      <a:pt x="115" y="64"/>
                      <a:pt x="114" y="66"/>
                    </a:cubicBezTo>
                    <a:cubicBezTo>
                      <a:pt x="114" y="68"/>
                      <a:pt x="113" y="69"/>
                      <a:pt x="112" y="71"/>
                    </a:cubicBezTo>
                    <a:cubicBezTo>
                      <a:pt x="111" y="71"/>
                      <a:pt x="109" y="72"/>
                      <a:pt x="109" y="74"/>
                    </a:cubicBezTo>
                    <a:cubicBezTo>
                      <a:pt x="105" y="74"/>
                      <a:pt x="102" y="83"/>
                      <a:pt x="99" y="85"/>
                    </a:cubicBezTo>
                    <a:cubicBezTo>
                      <a:pt x="99" y="86"/>
                      <a:pt x="96" y="87"/>
                      <a:pt x="96" y="87"/>
                    </a:cubicBezTo>
                    <a:cubicBezTo>
                      <a:pt x="94" y="89"/>
                      <a:pt x="91" y="91"/>
                      <a:pt x="90" y="92"/>
                    </a:cubicBezTo>
                    <a:cubicBezTo>
                      <a:pt x="90" y="93"/>
                      <a:pt x="90" y="93"/>
                      <a:pt x="90" y="93"/>
                    </a:cubicBezTo>
                    <a:cubicBezTo>
                      <a:pt x="89" y="93"/>
                      <a:pt x="89" y="93"/>
                      <a:pt x="89" y="93"/>
                    </a:cubicBezTo>
                    <a:cubicBezTo>
                      <a:pt x="89" y="94"/>
                      <a:pt x="89" y="94"/>
                      <a:pt x="89" y="94"/>
                    </a:cubicBezTo>
                    <a:cubicBezTo>
                      <a:pt x="87" y="94"/>
                      <a:pt x="85" y="97"/>
                      <a:pt x="84" y="99"/>
                    </a:cubicBezTo>
                    <a:cubicBezTo>
                      <a:pt x="83" y="101"/>
                      <a:pt x="82" y="103"/>
                      <a:pt x="81" y="105"/>
                    </a:cubicBezTo>
                    <a:cubicBezTo>
                      <a:pt x="77" y="106"/>
                      <a:pt x="75" y="107"/>
                      <a:pt x="73" y="109"/>
                    </a:cubicBezTo>
                    <a:cubicBezTo>
                      <a:pt x="71" y="109"/>
                      <a:pt x="71" y="109"/>
                      <a:pt x="70" y="109"/>
                    </a:cubicBezTo>
                    <a:cubicBezTo>
                      <a:pt x="70" y="108"/>
                      <a:pt x="70" y="107"/>
                      <a:pt x="70" y="106"/>
                    </a:cubicBezTo>
                    <a:cubicBezTo>
                      <a:pt x="69" y="106"/>
                      <a:pt x="69" y="105"/>
                      <a:pt x="68" y="105"/>
                    </a:cubicBezTo>
                    <a:cubicBezTo>
                      <a:pt x="66" y="105"/>
                      <a:pt x="66" y="104"/>
                      <a:pt x="65" y="104"/>
                    </a:cubicBezTo>
                    <a:cubicBezTo>
                      <a:pt x="64" y="100"/>
                      <a:pt x="62" y="100"/>
                      <a:pt x="60" y="101"/>
                    </a:cubicBezTo>
                    <a:cubicBezTo>
                      <a:pt x="59" y="103"/>
                      <a:pt x="59" y="104"/>
                      <a:pt x="59" y="105"/>
                    </a:cubicBezTo>
                    <a:cubicBezTo>
                      <a:pt x="55" y="106"/>
                      <a:pt x="51" y="106"/>
                      <a:pt x="47" y="106"/>
                    </a:cubicBezTo>
                    <a:cubicBezTo>
                      <a:pt x="45" y="106"/>
                      <a:pt x="42" y="105"/>
                      <a:pt x="39" y="105"/>
                    </a:cubicBezTo>
                    <a:cubicBezTo>
                      <a:pt x="37" y="104"/>
                      <a:pt x="36" y="104"/>
                      <a:pt x="34" y="104"/>
                    </a:cubicBezTo>
                    <a:cubicBezTo>
                      <a:pt x="32" y="102"/>
                      <a:pt x="31" y="101"/>
                      <a:pt x="29" y="99"/>
                    </a:cubicBezTo>
                    <a:cubicBezTo>
                      <a:pt x="29" y="97"/>
                      <a:pt x="28" y="96"/>
                      <a:pt x="27" y="95"/>
                    </a:cubicBezTo>
                    <a:cubicBezTo>
                      <a:pt x="27" y="95"/>
                      <a:pt x="27" y="95"/>
                      <a:pt x="27" y="95"/>
                    </a:cubicBezTo>
                    <a:cubicBezTo>
                      <a:pt x="25" y="91"/>
                      <a:pt x="27" y="90"/>
                      <a:pt x="28" y="87"/>
                    </a:cubicBezTo>
                    <a:cubicBezTo>
                      <a:pt x="28" y="86"/>
                      <a:pt x="28" y="84"/>
                      <a:pt x="28" y="83"/>
                    </a:cubicBezTo>
                    <a:cubicBezTo>
                      <a:pt x="27" y="82"/>
                      <a:pt x="25" y="81"/>
                      <a:pt x="24" y="80"/>
                    </a:cubicBezTo>
                    <a:cubicBezTo>
                      <a:pt x="24" y="79"/>
                      <a:pt x="24" y="79"/>
                      <a:pt x="24" y="79"/>
                    </a:cubicBezTo>
                    <a:cubicBezTo>
                      <a:pt x="17" y="79"/>
                      <a:pt x="13" y="79"/>
                      <a:pt x="9" y="78"/>
                    </a:cubicBezTo>
                    <a:cubicBezTo>
                      <a:pt x="8" y="78"/>
                      <a:pt x="7" y="77"/>
                      <a:pt x="5" y="77"/>
                    </a:cubicBezTo>
                    <a:cubicBezTo>
                      <a:pt x="5" y="74"/>
                      <a:pt x="4" y="73"/>
                      <a:pt x="4" y="71"/>
                    </a:cubicBezTo>
                    <a:cubicBezTo>
                      <a:pt x="5" y="71"/>
                      <a:pt x="7" y="71"/>
                      <a:pt x="9" y="71"/>
                    </a:cubicBezTo>
                    <a:cubicBezTo>
                      <a:pt x="11" y="71"/>
                      <a:pt x="13" y="68"/>
                      <a:pt x="15" y="67"/>
                    </a:cubicBezTo>
                    <a:cubicBezTo>
                      <a:pt x="17" y="63"/>
                      <a:pt x="17" y="60"/>
                      <a:pt x="15" y="58"/>
                    </a:cubicBezTo>
                    <a:cubicBezTo>
                      <a:pt x="14" y="58"/>
                      <a:pt x="12" y="58"/>
                      <a:pt x="11" y="58"/>
                    </a:cubicBezTo>
                    <a:cubicBezTo>
                      <a:pt x="7" y="55"/>
                      <a:pt x="4" y="54"/>
                      <a:pt x="0" y="53"/>
                    </a:cubicBezTo>
                    <a:close/>
                    <a:moveTo>
                      <a:pt x="89" y="131"/>
                    </a:moveTo>
                    <a:cubicBezTo>
                      <a:pt x="85" y="128"/>
                      <a:pt x="85" y="126"/>
                      <a:pt x="84" y="124"/>
                    </a:cubicBezTo>
                    <a:cubicBezTo>
                      <a:pt x="83" y="120"/>
                      <a:pt x="81" y="118"/>
                      <a:pt x="80" y="116"/>
                    </a:cubicBezTo>
                    <a:cubicBezTo>
                      <a:pt x="80" y="111"/>
                      <a:pt x="80" y="112"/>
                      <a:pt x="83" y="109"/>
                    </a:cubicBezTo>
                    <a:cubicBezTo>
                      <a:pt x="84" y="101"/>
                      <a:pt x="84" y="100"/>
                      <a:pt x="91" y="94"/>
                    </a:cubicBezTo>
                    <a:cubicBezTo>
                      <a:pt x="95" y="91"/>
                      <a:pt x="98" y="88"/>
                      <a:pt x="102" y="85"/>
                    </a:cubicBezTo>
                    <a:cubicBezTo>
                      <a:pt x="105" y="81"/>
                      <a:pt x="108" y="78"/>
                      <a:pt x="112" y="73"/>
                    </a:cubicBezTo>
                    <a:cubicBezTo>
                      <a:pt x="115" y="71"/>
                      <a:pt x="115" y="69"/>
                      <a:pt x="116" y="66"/>
                    </a:cubicBezTo>
                    <a:cubicBezTo>
                      <a:pt x="116" y="58"/>
                      <a:pt x="119" y="60"/>
                      <a:pt x="123" y="55"/>
                    </a:cubicBezTo>
                    <a:cubicBezTo>
                      <a:pt x="123" y="52"/>
                      <a:pt x="123" y="47"/>
                      <a:pt x="123" y="44"/>
                    </a:cubicBezTo>
                    <a:cubicBezTo>
                      <a:pt x="125" y="42"/>
                      <a:pt x="125" y="39"/>
                      <a:pt x="126" y="37"/>
                    </a:cubicBezTo>
                    <a:cubicBezTo>
                      <a:pt x="126" y="35"/>
                      <a:pt x="127" y="34"/>
                      <a:pt x="128" y="33"/>
                    </a:cubicBezTo>
                    <a:cubicBezTo>
                      <a:pt x="129" y="33"/>
                      <a:pt x="130" y="33"/>
                      <a:pt x="131" y="33"/>
                    </a:cubicBezTo>
                    <a:cubicBezTo>
                      <a:pt x="133" y="34"/>
                      <a:pt x="135" y="36"/>
                      <a:pt x="137" y="38"/>
                    </a:cubicBezTo>
                    <a:cubicBezTo>
                      <a:pt x="138" y="38"/>
                      <a:pt x="139" y="38"/>
                      <a:pt x="140" y="38"/>
                    </a:cubicBezTo>
                    <a:cubicBezTo>
                      <a:pt x="143" y="36"/>
                      <a:pt x="143" y="33"/>
                      <a:pt x="143" y="32"/>
                    </a:cubicBezTo>
                    <a:cubicBezTo>
                      <a:pt x="142" y="31"/>
                      <a:pt x="139" y="29"/>
                      <a:pt x="138" y="27"/>
                    </a:cubicBezTo>
                    <a:cubicBezTo>
                      <a:pt x="139" y="27"/>
                      <a:pt x="139" y="27"/>
                      <a:pt x="139" y="27"/>
                    </a:cubicBezTo>
                    <a:cubicBezTo>
                      <a:pt x="146" y="27"/>
                      <a:pt x="151" y="27"/>
                      <a:pt x="156" y="27"/>
                    </a:cubicBezTo>
                    <a:cubicBezTo>
                      <a:pt x="158" y="29"/>
                      <a:pt x="164" y="29"/>
                      <a:pt x="168" y="25"/>
                    </a:cubicBezTo>
                    <a:cubicBezTo>
                      <a:pt x="169" y="25"/>
                      <a:pt x="169" y="25"/>
                      <a:pt x="170" y="25"/>
                    </a:cubicBezTo>
                    <a:cubicBezTo>
                      <a:pt x="170" y="27"/>
                      <a:pt x="170" y="29"/>
                      <a:pt x="170" y="30"/>
                    </a:cubicBezTo>
                    <a:cubicBezTo>
                      <a:pt x="168" y="32"/>
                      <a:pt x="164" y="35"/>
                      <a:pt x="162" y="38"/>
                    </a:cubicBezTo>
                    <a:cubicBezTo>
                      <a:pt x="162" y="42"/>
                      <a:pt x="163" y="43"/>
                      <a:pt x="171" y="43"/>
                    </a:cubicBezTo>
                    <a:cubicBezTo>
                      <a:pt x="174" y="41"/>
                      <a:pt x="177" y="40"/>
                      <a:pt x="181" y="39"/>
                    </a:cubicBezTo>
                    <a:cubicBezTo>
                      <a:pt x="182" y="39"/>
                      <a:pt x="183" y="39"/>
                      <a:pt x="184" y="39"/>
                    </a:cubicBezTo>
                    <a:cubicBezTo>
                      <a:pt x="184" y="39"/>
                      <a:pt x="185" y="40"/>
                      <a:pt x="186" y="40"/>
                    </a:cubicBezTo>
                    <a:cubicBezTo>
                      <a:pt x="192" y="40"/>
                      <a:pt x="195" y="33"/>
                      <a:pt x="203" y="36"/>
                    </a:cubicBezTo>
                    <a:cubicBezTo>
                      <a:pt x="205" y="38"/>
                      <a:pt x="206" y="40"/>
                      <a:pt x="208" y="42"/>
                    </a:cubicBezTo>
                    <a:cubicBezTo>
                      <a:pt x="210" y="45"/>
                      <a:pt x="213" y="48"/>
                      <a:pt x="216" y="53"/>
                    </a:cubicBezTo>
                    <a:cubicBezTo>
                      <a:pt x="216" y="54"/>
                      <a:pt x="216" y="54"/>
                      <a:pt x="216" y="55"/>
                    </a:cubicBezTo>
                    <a:cubicBezTo>
                      <a:pt x="212" y="55"/>
                      <a:pt x="212" y="56"/>
                      <a:pt x="210" y="57"/>
                    </a:cubicBezTo>
                    <a:cubicBezTo>
                      <a:pt x="208" y="59"/>
                      <a:pt x="203" y="60"/>
                      <a:pt x="206" y="65"/>
                    </a:cubicBezTo>
                    <a:cubicBezTo>
                      <a:pt x="206" y="65"/>
                      <a:pt x="206" y="65"/>
                      <a:pt x="206" y="66"/>
                    </a:cubicBezTo>
                    <a:cubicBezTo>
                      <a:pt x="201" y="68"/>
                      <a:pt x="195" y="72"/>
                      <a:pt x="189" y="76"/>
                    </a:cubicBezTo>
                    <a:cubicBezTo>
                      <a:pt x="189" y="76"/>
                      <a:pt x="188" y="77"/>
                      <a:pt x="187" y="78"/>
                    </a:cubicBezTo>
                    <a:cubicBezTo>
                      <a:pt x="185" y="78"/>
                      <a:pt x="184" y="77"/>
                      <a:pt x="184" y="77"/>
                    </a:cubicBezTo>
                    <a:cubicBezTo>
                      <a:pt x="183" y="77"/>
                      <a:pt x="182" y="77"/>
                      <a:pt x="181" y="77"/>
                    </a:cubicBezTo>
                    <a:cubicBezTo>
                      <a:pt x="180" y="77"/>
                      <a:pt x="179" y="78"/>
                      <a:pt x="179" y="79"/>
                    </a:cubicBezTo>
                    <a:cubicBezTo>
                      <a:pt x="178" y="79"/>
                      <a:pt x="177" y="79"/>
                      <a:pt x="177" y="79"/>
                    </a:cubicBezTo>
                    <a:cubicBezTo>
                      <a:pt x="174" y="76"/>
                      <a:pt x="173" y="77"/>
                      <a:pt x="171" y="77"/>
                    </a:cubicBezTo>
                    <a:cubicBezTo>
                      <a:pt x="171" y="79"/>
                      <a:pt x="171" y="80"/>
                      <a:pt x="171" y="82"/>
                    </a:cubicBezTo>
                    <a:cubicBezTo>
                      <a:pt x="169" y="84"/>
                      <a:pt x="167" y="81"/>
                      <a:pt x="165" y="86"/>
                    </a:cubicBezTo>
                    <a:cubicBezTo>
                      <a:pt x="161" y="86"/>
                      <a:pt x="162" y="85"/>
                      <a:pt x="161" y="83"/>
                    </a:cubicBezTo>
                    <a:cubicBezTo>
                      <a:pt x="160" y="83"/>
                      <a:pt x="160" y="83"/>
                      <a:pt x="160" y="83"/>
                    </a:cubicBezTo>
                    <a:cubicBezTo>
                      <a:pt x="158" y="81"/>
                      <a:pt x="157" y="80"/>
                      <a:pt x="155" y="79"/>
                    </a:cubicBezTo>
                    <a:cubicBezTo>
                      <a:pt x="155" y="79"/>
                      <a:pt x="154" y="79"/>
                      <a:pt x="153" y="79"/>
                    </a:cubicBezTo>
                    <a:cubicBezTo>
                      <a:pt x="152" y="81"/>
                      <a:pt x="152" y="81"/>
                      <a:pt x="151" y="83"/>
                    </a:cubicBezTo>
                    <a:cubicBezTo>
                      <a:pt x="150" y="85"/>
                      <a:pt x="148" y="87"/>
                      <a:pt x="147" y="89"/>
                    </a:cubicBezTo>
                    <a:cubicBezTo>
                      <a:pt x="143" y="91"/>
                      <a:pt x="143" y="91"/>
                      <a:pt x="140" y="94"/>
                    </a:cubicBezTo>
                    <a:cubicBezTo>
                      <a:pt x="139" y="94"/>
                      <a:pt x="138" y="95"/>
                      <a:pt x="136" y="95"/>
                    </a:cubicBezTo>
                    <a:cubicBezTo>
                      <a:pt x="135" y="96"/>
                      <a:pt x="134" y="97"/>
                      <a:pt x="133" y="99"/>
                    </a:cubicBezTo>
                    <a:cubicBezTo>
                      <a:pt x="128" y="99"/>
                      <a:pt x="127" y="99"/>
                      <a:pt x="125" y="101"/>
                    </a:cubicBezTo>
                    <a:cubicBezTo>
                      <a:pt x="125" y="101"/>
                      <a:pt x="125" y="102"/>
                      <a:pt x="124" y="103"/>
                    </a:cubicBezTo>
                    <a:cubicBezTo>
                      <a:pt x="124" y="103"/>
                      <a:pt x="123" y="103"/>
                      <a:pt x="122" y="103"/>
                    </a:cubicBezTo>
                    <a:cubicBezTo>
                      <a:pt x="118" y="101"/>
                      <a:pt x="118" y="102"/>
                      <a:pt x="114" y="103"/>
                    </a:cubicBezTo>
                    <a:cubicBezTo>
                      <a:pt x="110" y="104"/>
                      <a:pt x="107" y="105"/>
                      <a:pt x="104" y="106"/>
                    </a:cubicBezTo>
                    <a:cubicBezTo>
                      <a:pt x="99" y="107"/>
                      <a:pt x="97" y="107"/>
                      <a:pt x="94" y="110"/>
                    </a:cubicBezTo>
                    <a:cubicBezTo>
                      <a:pt x="94" y="112"/>
                      <a:pt x="93" y="113"/>
                      <a:pt x="93" y="114"/>
                    </a:cubicBezTo>
                    <a:cubicBezTo>
                      <a:pt x="89" y="116"/>
                      <a:pt x="88" y="116"/>
                      <a:pt x="88" y="120"/>
                    </a:cubicBezTo>
                    <a:cubicBezTo>
                      <a:pt x="90" y="122"/>
                      <a:pt x="95" y="125"/>
                      <a:pt x="95" y="129"/>
                    </a:cubicBezTo>
                    <a:cubicBezTo>
                      <a:pt x="93" y="130"/>
                      <a:pt x="90" y="131"/>
                      <a:pt x="89" y="131"/>
                    </a:cubicBezTo>
                    <a:close/>
                    <a:moveTo>
                      <a:pt x="283" y="82"/>
                    </a:moveTo>
                    <a:cubicBezTo>
                      <a:pt x="281" y="79"/>
                      <a:pt x="280" y="77"/>
                      <a:pt x="278" y="74"/>
                    </a:cubicBezTo>
                    <a:cubicBezTo>
                      <a:pt x="277" y="73"/>
                      <a:pt x="276" y="73"/>
                      <a:pt x="275" y="73"/>
                    </a:cubicBezTo>
                    <a:cubicBezTo>
                      <a:pt x="274" y="69"/>
                      <a:pt x="272" y="66"/>
                      <a:pt x="271" y="65"/>
                    </a:cubicBezTo>
                    <a:cubicBezTo>
                      <a:pt x="270" y="64"/>
                      <a:pt x="270" y="63"/>
                      <a:pt x="270" y="61"/>
                    </a:cubicBezTo>
                    <a:cubicBezTo>
                      <a:pt x="271" y="58"/>
                      <a:pt x="272" y="55"/>
                      <a:pt x="272" y="52"/>
                    </a:cubicBezTo>
                    <a:cubicBezTo>
                      <a:pt x="270" y="44"/>
                      <a:pt x="273" y="43"/>
                      <a:pt x="276" y="39"/>
                    </a:cubicBezTo>
                    <a:cubicBezTo>
                      <a:pt x="276" y="37"/>
                      <a:pt x="276" y="35"/>
                      <a:pt x="277" y="33"/>
                    </a:cubicBezTo>
                    <a:cubicBezTo>
                      <a:pt x="279" y="26"/>
                      <a:pt x="280" y="23"/>
                      <a:pt x="284" y="19"/>
                    </a:cubicBezTo>
                    <a:cubicBezTo>
                      <a:pt x="286" y="17"/>
                      <a:pt x="288" y="16"/>
                      <a:pt x="291" y="14"/>
                    </a:cubicBezTo>
                    <a:cubicBezTo>
                      <a:pt x="293" y="14"/>
                      <a:pt x="294" y="14"/>
                      <a:pt x="296" y="14"/>
                    </a:cubicBezTo>
                    <a:cubicBezTo>
                      <a:pt x="296" y="15"/>
                      <a:pt x="298" y="19"/>
                      <a:pt x="297" y="21"/>
                    </a:cubicBezTo>
                    <a:cubicBezTo>
                      <a:pt x="294" y="26"/>
                      <a:pt x="296" y="36"/>
                      <a:pt x="296" y="44"/>
                    </a:cubicBezTo>
                    <a:cubicBezTo>
                      <a:pt x="294" y="49"/>
                      <a:pt x="291" y="56"/>
                      <a:pt x="287" y="61"/>
                    </a:cubicBezTo>
                    <a:cubicBezTo>
                      <a:pt x="287" y="62"/>
                      <a:pt x="287" y="63"/>
                      <a:pt x="286" y="64"/>
                    </a:cubicBezTo>
                    <a:cubicBezTo>
                      <a:pt x="286" y="69"/>
                      <a:pt x="285" y="76"/>
                      <a:pt x="285" y="81"/>
                    </a:cubicBezTo>
                    <a:cubicBezTo>
                      <a:pt x="284" y="81"/>
                      <a:pt x="283" y="82"/>
                      <a:pt x="283" y="82"/>
                    </a:cubicBezTo>
                    <a:close/>
                  </a:path>
                </a:pathLst>
              </a:custGeom>
              <a:solidFill>
                <a:schemeClr val="bg1">
                  <a:lumMod val="85000"/>
                </a:schemeClr>
              </a:solidFill>
              <a:ln w="3175">
                <a:solidFill>
                  <a:schemeClr val="bg1"/>
                </a:solidFill>
                <a:miter lim="800000"/>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zh-CN" altLang="en-US" sz="1800">
                  <a:solidFill>
                    <a:srgbClr val="000000"/>
                  </a:solidFill>
                  <a:cs typeface="+mn-ea"/>
                  <a:sym typeface="+mn-lt"/>
                </a:endParaRPr>
              </a:p>
              <a:p>
                <a:pPr algn="l" rtl="0">
                  <a:defRPr sz="1000"/>
                </a:pPr>
                <a:endParaRPr lang="zh-CN" altLang="en-US" sz="1800">
                  <a:solidFill>
                    <a:srgbClr val="000000"/>
                  </a:solidFill>
                  <a:cs typeface="+mn-ea"/>
                  <a:sym typeface="+mn-lt"/>
                </a:endParaRPr>
              </a:p>
            </p:txBody>
          </p:sp>
          <p:sp>
            <p:nvSpPr>
              <p:cNvPr id="226" name="Freeform 72">
                <a:extLst>
                  <a:ext uri="{FF2B5EF4-FFF2-40B4-BE49-F238E27FC236}">
                    <a16:creationId xmlns="" xmlns:a16="http://schemas.microsoft.com/office/drawing/2014/main" id="{ABD530F2-50F5-41F4-9400-FF77535C9290}"/>
                  </a:ext>
                </a:extLst>
              </p:cNvPr>
              <p:cNvSpPr>
                <a:spLocks/>
              </p:cNvSpPr>
              <p:nvPr/>
            </p:nvSpPr>
            <p:spPr bwMode="auto">
              <a:xfrm>
                <a:off x="4347993" y="3062927"/>
                <a:ext cx="495337" cy="744332"/>
              </a:xfrm>
              <a:custGeom>
                <a:avLst/>
                <a:gdLst>
                  <a:gd name="T0" fmla="*/ 2147483647 w 273"/>
                  <a:gd name="T1" fmla="*/ 2147483647 h 447"/>
                  <a:gd name="T2" fmla="*/ 2147483647 w 273"/>
                  <a:gd name="T3" fmla="*/ 2147483647 h 447"/>
                  <a:gd name="T4" fmla="*/ 2147483647 w 273"/>
                  <a:gd name="T5" fmla="*/ 2147483647 h 447"/>
                  <a:gd name="T6" fmla="*/ 2147483647 w 273"/>
                  <a:gd name="T7" fmla="*/ 2147483647 h 447"/>
                  <a:gd name="T8" fmla="*/ 2147483647 w 273"/>
                  <a:gd name="T9" fmla="*/ 0 h 447"/>
                  <a:gd name="T10" fmla="*/ 0 60000 65536"/>
                  <a:gd name="T11" fmla="*/ 0 60000 65536"/>
                  <a:gd name="T12" fmla="*/ 0 60000 65536"/>
                  <a:gd name="T13" fmla="*/ 0 60000 65536"/>
                  <a:gd name="T14" fmla="*/ 0 60000 65536"/>
                  <a:gd name="T15" fmla="*/ 0 w 273"/>
                  <a:gd name="T16" fmla="*/ 0 h 447"/>
                  <a:gd name="T17" fmla="*/ 273 w 273"/>
                  <a:gd name="T18" fmla="*/ 447 h 447"/>
                  <a:gd name="connsiteX0" fmla="*/ 764 w 9162"/>
                  <a:gd name="connsiteY0" fmla="*/ 3022 h 8738"/>
                  <a:gd name="connsiteX1" fmla="*/ 31 w 9162"/>
                  <a:gd name="connsiteY1" fmla="*/ 7295 h 8738"/>
                  <a:gd name="connsiteX2" fmla="*/ 3877 w 9162"/>
                  <a:gd name="connsiteY2" fmla="*/ 8548 h 8738"/>
                  <a:gd name="connsiteX3" fmla="*/ 7833 w 9162"/>
                  <a:gd name="connsiteY3" fmla="*/ 2553 h 8738"/>
                  <a:gd name="connsiteX4" fmla="*/ 9075 w 9162"/>
                  <a:gd name="connsiteY4" fmla="*/ 0 h 8738"/>
                  <a:gd name="connsiteX0" fmla="*/ 834 w 9905"/>
                  <a:gd name="connsiteY0" fmla="*/ 3458 h 10000"/>
                  <a:gd name="connsiteX1" fmla="*/ 34 w 9905"/>
                  <a:gd name="connsiteY1" fmla="*/ 8349 h 10000"/>
                  <a:gd name="connsiteX2" fmla="*/ 4232 w 9905"/>
                  <a:gd name="connsiteY2" fmla="*/ 9783 h 10000"/>
                  <a:gd name="connsiteX3" fmla="*/ 8549 w 9905"/>
                  <a:gd name="connsiteY3" fmla="*/ 2922 h 10000"/>
                  <a:gd name="connsiteX4" fmla="*/ 9905 w 9905"/>
                  <a:gd name="connsiteY4" fmla="*/ 0 h 10000"/>
                  <a:gd name="connsiteX0" fmla="*/ 842 w 10612"/>
                  <a:gd name="connsiteY0" fmla="*/ 3857 h 10399"/>
                  <a:gd name="connsiteX1" fmla="*/ 34 w 10612"/>
                  <a:gd name="connsiteY1" fmla="*/ 8748 h 10399"/>
                  <a:gd name="connsiteX2" fmla="*/ 4273 w 10612"/>
                  <a:gd name="connsiteY2" fmla="*/ 10182 h 10399"/>
                  <a:gd name="connsiteX3" fmla="*/ 8631 w 10612"/>
                  <a:gd name="connsiteY3" fmla="*/ 3321 h 10399"/>
                  <a:gd name="connsiteX4" fmla="*/ 10612 w 10612"/>
                  <a:gd name="connsiteY4" fmla="*/ 0 h 10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2" h="10399">
                    <a:moveTo>
                      <a:pt x="842" y="3857"/>
                    </a:moveTo>
                    <a:cubicBezTo>
                      <a:pt x="3264" y="6905"/>
                      <a:pt x="277" y="7237"/>
                      <a:pt x="34" y="8748"/>
                    </a:cubicBezTo>
                    <a:cubicBezTo>
                      <a:pt x="-168" y="9285"/>
                      <a:pt x="437" y="11001"/>
                      <a:pt x="4273" y="10182"/>
                    </a:cubicBezTo>
                    <a:cubicBezTo>
                      <a:pt x="9398" y="7750"/>
                      <a:pt x="8228" y="5548"/>
                      <a:pt x="8631" y="3321"/>
                    </a:cubicBezTo>
                    <a:cubicBezTo>
                      <a:pt x="9238" y="1297"/>
                      <a:pt x="10444" y="2041"/>
                      <a:pt x="10612" y="0"/>
                    </a:cubicBezTo>
                  </a:path>
                </a:pathLst>
              </a:custGeom>
              <a:noFill/>
              <a:ln w="25400" cap="rnd">
                <a:solidFill>
                  <a:schemeClr val="bg1">
                    <a:lumMod val="85000"/>
                  </a:schemeClr>
                </a:solidFill>
                <a:prstDash val="dash"/>
                <a:round/>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cs typeface="+mn-ea"/>
                  <a:sym typeface="+mn-lt"/>
                </a:endParaRPr>
              </a:p>
              <a:p>
                <a:pPr>
                  <a:lnSpc>
                    <a:spcPts val="2200"/>
                  </a:lnSpc>
                  <a:defRPr sz="1000"/>
                </a:pPr>
                <a:endParaRPr lang="zh-CN" altLang="en-US" sz="1800">
                  <a:solidFill>
                    <a:srgbClr val="000000"/>
                  </a:solidFill>
                  <a:cs typeface="+mn-ea"/>
                  <a:sym typeface="+mn-lt"/>
                </a:endParaRPr>
              </a:p>
            </p:txBody>
          </p:sp>
          <p:sp>
            <p:nvSpPr>
              <p:cNvPr id="227" name="Freeform 70">
                <a:extLst>
                  <a:ext uri="{FF2B5EF4-FFF2-40B4-BE49-F238E27FC236}">
                    <a16:creationId xmlns="" xmlns:a16="http://schemas.microsoft.com/office/drawing/2014/main" id="{D066D5E1-FC8E-40DF-9E59-A12BC352A004}"/>
                  </a:ext>
                </a:extLst>
              </p:cNvPr>
              <p:cNvSpPr>
                <a:spLocks/>
              </p:cNvSpPr>
              <p:nvPr/>
            </p:nvSpPr>
            <p:spPr bwMode="auto">
              <a:xfrm>
                <a:off x="4267200" y="2995612"/>
                <a:ext cx="609600" cy="847725"/>
              </a:xfrm>
              <a:custGeom>
                <a:avLst/>
                <a:gdLst>
                  <a:gd name="T0" fmla="*/ 0 w 544"/>
                  <a:gd name="T1" fmla="*/ 0 h 759"/>
                  <a:gd name="T2" fmla="*/ 2147483647 w 544"/>
                  <a:gd name="T3" fmla="*/ 0 h 759"/>
                  <a:gd name="T4" fmla="*/ 2147483647 w 544"/>
                  <a:gd name="T5" fmla="*/ 2147483647 h 759"/>
                  <a:gd name="T6" fmla="*/ 0 w 544"/>
                  <a:gd name="T7" fmla="*/ 2147483647 h 759"/>
                  <a:gd name="T8" fmla="*/ 0 w 544"/>
                  <a:gd name="T9" fmla="*/ 0 h 759"/>
                  <a:gd name="T10" fmla="*/ 0 w 544"/>
                  <a:gd name="T11" fmla="*/ 0 h 759"/>
                  <a:gd name="T12" fmla="*/ 0 60000 65536"/>
                  <a:gd name="T13" fmla="*/ 0 60000 65536"/>
                  <a:gd name="T14" fmla="*/ 0 60000 65536"/>
                  <a:gd name="T15" fmla="*/ 0 60000 65536"/>
                  <a:gd name="T16" fmla="*/ 0 60000 65536"/>
                  <a:gd name="T17" fmla="*/ 0 60000 65536"/>
                  <a:gd name="T18" fmla="*/ 0 w 544"/>
                  <a:gd name="T19" fmla="*/ 0 h 759"/>
                  <a:gd name="T20" fmla="*/ 544 w 544"/>
                  <a:gd name="T21" fmla="*/ 759 h 759"/>
                </a:gdLst>
                <a:ahLst/>
                <a:cxnLst>
                  <a:cxn ang="T12">
                    <a:pos x="T0" y="T1"/>
                  </a:cxn>
                  <a:cxn ang="T13">
                    <a:pos x="T2" y="T3"/>
                  </a:cxn>
                  <a:cxn ang="T14">
                    <a:pos x="T4" y="T5"/>
                  </a:cxn>
                  <a:cxn ang="T15">
                    <a:pos x="T6" y="T7"/>
                  </a:cxn>
                  <a:cxn ang="T16">
                    <a:pos x="T8" y="T9"/>
                  </a:cxn>
                  <a:cxn ang="T17">
                    <a:pos x="T10" y="T11"/>
                  </a:cxn>
                </a:cxnLst>
                <a:rect l="T18" t="T19" r="T20" b="T21"/>
                <a:pathLst>
                  <a:path w="544" h="759">
                    <a:moveTo>
                      <a:pt x="0" y="0"/>
                    </a:moveTo>
                    <a:lnTo>
                      <a:pt x="544" y="0"/>
                    </a:lnTo>
                    <a:lnTo>
                      <a:pt x="544" y="759"/>
                    </a:lnTo>
                    <a:lnTo>
                      <a:pt x="0" y="759"/>
                    </a:lnTo>
                    <a:lnTo>
                      <a:pt x="0" y="0"/>
                    </a:lnTo>
                    <a:close/>
                  </a:path>
                </a:pathLst>
              </a:custGeom>
              <a:noFill/>
              <a:ln w="19050">
                <a:solidFill>
                  <a:schemeClr val="bg1">
                    <a:lumMod val="85000"/>
                  </a:schemeClr>
                </a:solidFill>
                <a:miter lim="800000"/>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cs typeface="+mn-ea"/>
                  <a:sym typeface="+mn-lt"/>
                </a:endParaRPr>
              </a:p>
              <a:p>
                <a:pPr>
                  <a:lnSpc>
                    <a:spcPts val="2200"/>
                  </a:lnSpc>
                  <a:defRPr sz="1000"/>
                </a:pPr>
                <a:endParaRPr lang="zh-CN" altLang="en-US" sz="1800">
                  <a:solidFill>
                    <a:srgbClr val="000000"/>
                  </a:solidFill>
                  <a:cs typeface="+mn-ea"/>
                  <a:sym typeface="+mn-lt"/>
                </a:endParaRPr>
              </a:p>
            </p:txBody>
          </p:sp>
        </p:grpSp>
      </p:grpSp>
      <p:cxnSp>
        <p:nvCxnSpPr>
          <p:cNvPr id="245" name="直接连接符 244">
            <a:extLst>
              <a:ext uri="{FF2B5EF4-FFF2-40B4-BE49-F238E27FC236}">
                <a16:creationId xmlns="" xmlns:a16="http://schemas.microsoft.com/office/drawing/2014/main" id="{A05379B2-F73D-409C-8757-FFB6B33A8E24}"/>
              </a:ext>
            </a:extLst>
          </p:cNvPr>
          <p:cNvCxnSpPr>
            <a:cxnSpLocks/>
          </p:cNvCxnSpPr>
          <p:nvPr/>
        </p:nvCxnSpPr>
        <p:spPr>
          <a:xfrm flipV="1">
            <a:off x="6909151" y="1868770"/>
            <a:ext cx="1867906" cy="1126569"/>
          </a:xfrm>
          <a:prstGeom prst="line">
            <a:avLst/>
          </a:prstGeom>
          <a:noFill/>
          <a:ln w="19050" cap="rnd" cmpd="sng" algn="ctr">
            <a:gradFill>
              <a:gsLst>
                <a:gs pos="0">
                  <a:schemeClr val="accent1">
                    <a:alpha val="0"/>
                  </a:schemeClr>
                </a:gs>
                <a:gs pos="100000">
                  <a:schemeClr val="accent1"/>
                </a:gs>
              </a:gsLst>
              <a:lin ang="5400000" scaled="1"/>
            </a:gradFill>
            <a:prstDash val="solid"/>
            <a:miter lim="800000"/>
          </a:ln>
          <a:effectLst/>
        </p:spPr>
      </p:cxnSp>
      <p:cxnSp>
        <p:nvCxnSpPr>
          <p:cNvPr id="246" name="直接连接符 245">
            <a:extLst>
              <a:ext uri="{FF2B5EF4-FFF2-40B4-BE49-F238E27FC236}">
                <a16:creationId xmlns="" xmlns:a16="http://schemas.microsoft.com/office/drawing/2014/main" id="{C127816F-8FB0-4518-AE7A-5D5A19EA4288}"/>
              </a:ext>
            </a:extLst>
          </p:cNvPr>
          <p:cNvCxnSpPr>
            <a:cxnSpLocks/>
          </p:cNvCxnSpPr>
          <p:nvPr/>
        </p:nvCxnSpPr>
        <p:spPr>
          <a:xfrm>
            <a:off x="8789889" y="1865466"/>
            <a:ext cx="1031177" cy="0"/>
          </a:xfrm>
          <a:prstGeom prst="line">
            <a:avLst/>
          </a:prstGeom>
          <a:noFill/>
          <a:ln w="19050" cap="rnd" cmpd="sng" algn="ctr">
            <a:gradFill>
              <a:gsLst>
                <a:gs pos="0">
                  <a:schemeClr val="accent1">
                    <a:alpha val="0"/>
                  </a:schemeClr>
                </a:gs>
                <a:gs pos="100000">
                  <a:schemeClr val="accent1"/>
                </a:gs>
              </a:gsLst>
              <a:lin ang="10800000" scaled="0"/>
            </a:gradFill>
            <a:prstDash val="solid"/>
            <a:miter lim="800000"/>
          </a:ln>
          <a:effectLst/>
        </p:spPr>
      </p:cxnSp>
      <p:sp>
        <p:nvSpPr>
          <p:cNvPr id="256" name="矩形 255">
            <a:extLst>
              <a:ext uri="{FF2B5EF4-FFF2-40B4-BE49-F238E27FC236}">
                <a16:creationId xmlns="" xmlns:a16="http://schemas.microsoft.com/office/drawing/2014/main" id="{6636E1BC-3404-4A5E-A12B-E6D9012A8A5C}"/>
              </a:ext>
            </a:extLst>
          </p:cNvPr>
          <p:cNvSpPr/>
          <p:nvPr/>
        </p:nvSpPr>
        <p:spPr>
          <a:xfrm>
            <a:off x="8718487" y="1881662"/>
            <a:ext cx="2635313" cy="905248"/>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257" name="矩形 256">
            <a:extLst>
              <a:ext uri="{FF2B5EF4-FFF2-40B4-BE49-F238E27FC236}">
                <a16:creationId xmlns="" xmlns:a16="http://schemas.microsoft.com/office/drawing/2014/main" id="{537F6496-29F3-4275-B559-0DEEAE186AC8}"/>
              </a:ext>
            </a:extLst>
          </p:cNvPr>
          <p:cNvSpPr/>
          <p:nvPr/>
        </p:nvSpPr>
        <p:spPr>
          <a:xfrm>
            <a:off x="8718487" y="1450118"/>
            <a:ext cx="2361666" cy="406971"/>
          </a:xfrm>
          <a:prstGeom prst="rect">
            <a:avLst/>
          </a:prstGeom>
        </p:spPr>
        <p:txBody>
          <a:bodyPr wrap="square">
            <a:spAutoFit/>
          </a:bodyPr>
          <a:lstStyle/>
          <a:p>
            <a:pPr algn="just">
              <a:lnSpc>
                <a:spcPct val="125000"/>
              </a:lnSpc>
              <a:spcBef>
                <a:spcPts val="300"/>
              </a:spcBef>
              <a:spcAft>
                <a:spcPts val="300"/>
              </a:spcAft>
            </a:pPr>
            <a:r>
              <a:rPr lang="zh-CN" altLang="en-US" b="1" dirty="0">
                <a:gradFill>
                  <a:gsLst>
                    <a:gs pos="30000">
                      <a:schemeClr val="accent1"/>
                    </a:gs>
                    <a:gs pos="100000">
                      <a:schemeClr val="accent2"/>
                    </a:gs>
                  </a:gsLst>
                  <a:lin ang="0" scaled="0"/>
                </a:gradFill>
                <a:latin typeface="+mn-ea"/>
              </a:rPr>
              <a:t>这里是小标题</a:t>
            </a:r>
          </a:p>
        </p:txBody>
      </p:sp>
      <p:cxnSp>
        <p:nvCxnSpPr>
          <p:cNvPr id="263" name="直接连接符 262">
            <a:extLst>
              <a:ext uri="{FF2B5EF4-FFF2-40B4-BE49-F238E27FC236}">
                <a16:creationId xmlns="" xmlns:a16="http://schemas.microsoft.com/office/drawing/2014/main" id="{26ACC732-AB77-4C41-A036-D56D9E0BFA39}"/>
              </a:ext>
            </a:extLst>
          </p:cNvPr>
          <p:cNvCxnSpPr>
            <a:cxnSpLocks/>
          </p:cNvCxnSpPr>
          <p:nvPr/>
        </p:nvCxnSpPr>
        <p:spPr>
          <a:xfrm flipV="1">
            <a:off x="7242958" y="3742170"/>
            <a:ext cx="1003259" cy="450154"/>
          </a:xfrm>
          <a:prstGeom prst="line">
            <a:avLst/>
          </a:prstGeom>
          <a:noFill/>
          <a:ln w="19050" cap="rnd" cmpd="sng" algn="ctr">
            <a:gradFill>
              <a:gsLst>
                <a:gs pos="0">
                  <a:schemeClr val="accent1">
                    <a:alpha val="0"/>
                  </a:schemeClr>
                </a:gs>
                <a:gs pos="100000">
                  <a:schemeClr val="accent1"/>
                </a:gs>
              </a:gsLst>
              <a:lin ang="5400000" scaled="1"/>
            </a:gradFill>
            <a:prstDash val="solid"/>
            <a:miter lim="800000"/>
          </a:ln>
          <a:effectLst/>
        </p:spPr>
      </p:cxnSp>
      <p:cxnSp>
        <p:nvCxnSpPr>
          <p:cNvPr id="264" name="直接连接符 263">
            <a:extLst>
              <a:ext uri="{FF2B5EF4-FFF2-40B4-BE49-F238E27FC236}">
                <a16:creationId xmlns="" xmlns:a16="http://schemas.microsoft.com/office/drawing/2014/main" id="{C42FF244-ADD4-4DDD-A120-6BE79C45AA67}"/>
              </a:ext>
            </a:extLst>
          </p:cNvPr>
          <p:cNvCxnSpPr>
            <a:cxnSpLocks/>
          </p:cNvCxnSpPr>
          <p:nvPr/>
        </p:nvCxnSpPr>
        <p:spPr>
          <a:xfrm>
            <a:off x="8255666" y="3742170"/>
            <a:ext cx="1031177" cy="0"/>
          </a:xfrm>
          <a:prstGeom prst="line">
            <a:avLst/>
          </a:prstGeom>
          <a:noFill/>
          <a:ln w="19050" cap="rnd" cmpd="sng" algn="ctr">
            <a:gradFill>
              <a:gsLst>
                <a:gs pos="0">
                  <a:schemeClr val="accent1">
                    <a:alpha val="0"/>
                  </a:schemeClr>
                </a:gs>
                <a:gs pos="100000">
                  <a:schemeClr val="accent1"/>
                </a:gs>
              </a:gsLst>
              <a:lin ang="10800000" scaled="0"/>
            </a:gradFill>
            <a:prstDash val="solid"/>
            <a:miter lim="800000"/>
          </a:ln>
          <a:effectLst/>
        </p:spPr>
      </p:cxnSp>
      <p:sp>
        <p:nvSpPr>
          <p:cNvPr id="266" name="矩形 265">
            <a:extLst>
              <a:ext uri="{FF2B5EF4-FFF2-40B4-BE49-F238E27FC236}">
                <a16:creationId xmlns="" xmlns:a16="http://schemas.microsoft.com/office/drawing/2014/main" id="{A0513B64-DE84-4DBD-9105-6CD38DD32873}"/>
              </a:ext>
            </a:extLst>
          </p:cNvPr>
          <p:cNvSpPr/>
          <p:nvPr/>
        </p:nvSpPr>
        <p:spPr>
          <a:xfrm>
            <a:off x="8184264" y="3758366"/>
            <a:ext cx="2635313" cy="905248"/>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267" name="矩形 266">
            <a:extLst>
              <a:ext uri="{FF2B5EF4-FFF2-40B4-BE49-F238E27FC236}">
                <a16:creationId xmlns="" xmlns:a16="http://schemas.microsoft.com/office/drawing/2014/main" id="{DFDB616E-9B72-4B3E-B966-EF4A3630EE45}"/>
              </a:ext>
            </a:extLst>
          </p:cNvPr>
          <p:cNvSpPr/>
          <p:nvPr/>
        </p:nvSpPr>
        <p:spPr>
          <a:xfrm>
            <a:off x="8184264" y="3326822"/>
            <a:ext cx="2361666" cy="406971"/>
          </a:xfrm>
          <a:prstGeom prst="rect">
            <a:avLst/>
          </a:prstGeom>
        </p:spPr>
        <p:txBody>
          <a:bodyPr wrap="square">
            <a:spAutoFit/>
          </a:bodyPr>
          <a:lstStyle/>
          <a:p>
            <a:pPr algn="just">
              <a:lnSpc>
                <a:spcPct val="125000"/>
              </a:lnSpc>
              <a:spcBef>
                <a:spcPts val="300"/>
              </a:spcBef>
              <a:spcAft>
                <a:spcPts val="300"/>
              </a:spcAft>
            </a:pPr>
            <a:r>
              <a:rPr lang="zh-CN" altLang="en-US" b="1" dirty="0">
                <a:gradFill>
                  <a:gsLst>
                    <a:gs pos="30000">
                      <a:schemeClr val="accent1"/>
                    </a:gs>
                    <a:gs pos="100000">
                      <a:schemeClr val="accent2"/>
                    </a:gs>
                  </a:gsLst>
                  <a:lin ang="0" scaled="0"/>
                </a:gradFill>
                <a:latin typeface="+mn-ea"/>
              </a:rPr>
              <a:t>这里是小标题</a:t>
            </a:r>
          </a:p>
        </p:txBody>
      </p:sp>
      <p:cxnSp>
        <p:nvCxnSpPr>
          <p:cNvPr id="281" name="直接连接符 280">
            <a:extLst>
              <a:ext uri="{FF2B5EF4-FFF2-40B4-BE49-F238E27FC236}">
                <a16:creationId xmlns="" xmlns:a16="http://schemas.microsoft.com/office/drawing/2014/main" id="{757B6800-9104-47A7-B1C3-27378ACF7E5D}"/>
              </a:ext>
            </a:extLst>
          </p:cNvPr>
          <p:cNvCxnSpPr>
            <a:cxnSpLocks/>
          </p:cNvCxnSpPr>
          <p:nvPr/>
        </p:nvCxnSpPr>
        <p:spPr>
          <a:xfrm flipH="1">
            <a:off x="2324194" y="5008922"/>
            <a:ext cx="1029600" cy="0"/>
          </a:xfrm>
          <a:prstGeom prst="line">
            <a:avLst/>
          </a:prstGeom>
          <a:noFill/>
          <a:ln w="19050" cap="rnd" cmpd="sng" algn="ctr">
            <a:gradFill>
              <a:gsLst>
                <a:gs pos="0">
                  <a:schemeClr val="accent1">
                    <a:alpha val="0"/>
                  </a:schemeClr>
                </a:gs>
                <a:gs pos="100000">
                  <a:schemeClr val="accent1"/>
                </a:gs>
              </a:gsLst>
              <a:lin ang="10800000" scaled="0"/>
            </a:gradFill>
            <a:prstDash val="solid"/>
            <a:miter lim="800000"/>
          </a:ln>
          <a:effectLst/>
        </p:spPr>
      </p:cxnSp>
      <p:sp>
        <p:nvSpPr>
          <p:cNvPr id="283" name="矩形 282">
            <a:extLst>
              <a:ext uri="{FF2B5EF4-FFF2-40B4-BE49-F238E27FC236}">
                <a16:creationId xmlns="" xmlns:a16="http://schemas.microsoft.com/office/drawing/2014/main" id="{708F0131-F1E5-41D9-B0BC-C1BE8C578B3E}"/>
              </a:ext>
            </a:extLst>
          </p:cNvPr>
          <p:cNvSpPr/>
          <p:nvPr/>
        </p:nvSpPr>
        <p:spPr>
          <a:xfrm>
            <a:off x="831090" y="5008921"/>
            <a:ext cx="2635313" cy="905248"/>
          </a:xfrm>
          <a:prstGeom prst="rect">
            <a:avLst/>
          </a:prstGeom>
        </p:spPr>
        <p:txBody>
          <a:bodyPr wrap="square">
            <a:spAutoFit/>
          </a:bodyPr>
          <a:lstStyle/>
          <a:p>
            <a:pPr lvl="0" algn="r">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284" name="矩形 283">
            <a:extLst>
              <a:ext uri="{FF2B5EF4-FFF2-40B4-BE49-F238E27FC236}">
                <a16:creationId xmlns="" xmlns:a16="http://schemas.microsoft.com/office/drawing/2014/main" id="{5D5446B4-DA2D-4C69-BEEC-D01341B30384}"/>
              </a:ext>
            </a:extLst>
          </p:cNvPr>
          <p:cNvSpPr/>
          <p:nvPr/>
        </p:nvSpPr>
        <p:spPr>
          <a:xfrm>
            <a:off x="1104737" y="4586449"/>
            <a:ext cx="2361666" cy="406971"/>
          </a:xfrm>
          <a:prstGeom prst="rect">
            <a:avLst/>
          </a:prstGeom>
        </p:spPr>
        <p:txBody>
          <a:bodyPr wrap="square">
            <a:spAutoFit/>
          </a:bodyPr>
          <a:lstStyle/>
          <a:p>
            <a:pPr algn="r">
              <a:lnSpc>
                <a:spcPct val="125000"/>
              </a:lnSpc>
              <a:spcBef>
                <a:spcPts val="300"/>
              </a:spcBef>
              <a:spcAft>
                <a:spcPts val="300"/>
              </a:spcAft>
            </a:pPr>
            <a:r>
              <a:rPr lang="zh-CN" altLang="en-US" b="1" dirty="0">
                <a:gradFill>
                  <a:gsLst>
                    <a:gs pos="30000">
                      <a:schemeClr val="accent1"/>
                    </a:gs>
                    <a:gs pos="100000">
                      <a:schemeClr val="accent2"/>
                    </a:gs>
                  </a:gsLst>
                  <a:lin ang="10800000" scaled="0"/>
                </a:gradFill>
                <a:latin typeface="+mn-ea"/>
              </a:rPr>
              <a:t>这里是小标题</a:t>
            </a:r>
          </a:p>
        </p:txBody>
      </p:sp>
      <p:cxnSp>
        <p:nvCxnSpPr>
          <p:cNvPr id="290" name="直接连接符 289">
            <a:extLst>
              <a:ext uri="{FF2B5EF4-FFF2-40B4-BE49-F238E27FC236}">
                <a16:creationId xmlns="" xmlns:a16="http://schemas.microsoft.com/office/drawing/2014/main" id="{858AE90C-3204-4200-BCC3-1B74DDDB8DF1}"/>
              </a:ext>
            </a:extLst>
          </p:cNvPr>
          <p:cNvCxnSpPr>
            <a:cxnSpLocks/>
          </p:cNvCxnSpPr>
          <p:nvPr/>
        </p:nvCxnSpPr>
        <p:spPr>
          <a:xfrm flipH="1">
            <a:off x="3351349" y="4367133"/>
            <a:ext cx="1719618" cy="641787"/>
          </a:xfrm>
          <a:prstGeom prst="line">
            <a:avLst/>
          </a:prstGeom>
          <a:noFill/>
          <a:ln w="19050" cap="rnd" cmpd="sng" algn="ctr">
            <a:gradFill>
              <a:gsLst>
                <a:gs pos="0">
                  <a:schemeClr val="accent1">
                    <a:alpha val="0"/>
                  </a:schemeClr>
                </a:gs>
                <a:gs pos="100000">
                  <a:schemeClr val="accent1"/>
                </a:gs>
              </a:gsLst>
              <a:lin ang="5400000" scaled="1"/>
            </a:gradFill>
            <a:prstDash val="solid"/>
            <a:miter lim="800000"/>
          </a:ln>
          <a:effectLst/>
        </p:spPr>
      </p:cxnSp>
      <p:grpSp>
        <p:nvGrpSpPr>
          <p:cNvPr id="5" name="组合 4">
            <a:extLst>
              <a:ext uri="{FF2B5EF4-FFF2-40B4-BE49-F238E27FC236}">
                <a16:creationId xmlns="" xmlns:a16="http://schemas.microsoft.com/office/drawing/2014/main" id="{35E97AA5-AD70-48AA-80A9-FCAB054EFEB4}"/>
              </a:ext>
            </a:extLst>
          </p:cNvPr>
          <p:cNvGrpSpPr/>
          <p:nvPr/>
        </p:nvGrpSpPr>
        <p:grpSpPr>
          <a:xfrm>
            <a:off x="6737716" y="2802742"/>
            <a:ext cx="324612" cy="324612"/>
            <a:chOff x="6704955" y="2653461"/>
            <a:chExt cx="324612" cy="324612"/>
          </a:xfrm>
        </p:grpSpPr>
        <p:sp>
          <p:nvSpPr>
            <p:cNvPr id="62" name="椭圆 61">
              <a:extLst>
                <a:ext uri="{FF2B5EF4-FFF2-40B4-BE49-F238E27FC236}">
                  <a16:creationId xmlns="" xmlns:a16="http://schemas.microsoft.com/office/drawing/2014/main" id="{9D879456-1A4F-47A6-B932-505FC0A287A0}"/>
                </a:ext>
              </a:extLst>
            </p:cNvPr>
            <p:cNvSpPr/>
            <p:nvPr/>
          </p:nvSpPr>
          <p:spPr>
            <a:xfrm>
              <a:off x="6784758" y="2733264"/>
              <a:ext cx="165007" cy="165007"/>
            </a:xfrm>
            <a:prstGeom prst="ellipse">
              <a:avLst/>
            </a:prstGeom>
            <a:solidFill>
              <a:schemeClr val="accent1"/>
            </a:solidFill>
            <a:ln w="793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63" name="椭圆 62">
              <a:extLst>
                <a:ext uri="{FF2B5EF4-FFF2-40B4-BE49-F238E27FC236}">
                  <a16:creationId xmlns="" xmlns:a16="http://schemas.microsoft.com/office/drawing/2014/main" id="{7C83627C-5698-460C-826B-338A08048AE0}"/>
                </a:ext>
              </a:extLst>
            </p:cNvPr>
            <p:cNvSpPr/>
            <p:nvPr/>
          </p:nvSpPr>
          <p:spPr>
            <a:xfrm>
              <a:off x="6704955" y="2653461"/>
              <a:ext cx="324612" cy="324612"/>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72" name="组合 71">
            <a:extLst>
              <a:ext uri="{FF2B5EF4-FFF2-40B4-BE49-F238E27FC236}">
                <a16:creationId xmlns="" xmlns:a16="http://schemas.microsoft.com/office/drawing/2014/main" id="{3DDAC74A-9AB4-4BA5-999E-DA52440F3B13}"/>
              </a:ext>
            </a:extLst>
          </p:cNvPr>
          <p:cNvGrpSpPr/>
          <p:nvPr/>
        </p:nvGrpSpPr>
        <p:grpSpPr>
          <a:xfrm>
            <a:off x="7103522" y="4005725"/>
            <a:ext cx="324612" cy="324612"/>
            <a:chOff x="6704955" y="2653461"/>
            <a:chExt cx="324612" cy="324612"/>
          </a:xfrm>
        </p:grpSpPr>
        <p:sp>
          <p:nvSpPr>
            <p:cNvPr id="73" name="椭圆 72">
              <a:extLst>
                <a:ext uri="{FF2B5EF4-FFF2-40B4-BE49-F238E27FC236}">
                  <a16:creationId xmlns="" xmlns:a16="http://schemas.microsoft.com/office/drawing/2014/main" id="{EE777C34-CC3F-4370-A3D1-0C39620AA308}"/>
                </a:ext>
              </a:extLst>
            </p:cNvPr>
            <p:cNvSpPr/>
            <p:nvPr/>
          </p:nvSpPr>
          <p:spPr>
            <a:xfrm>
              <a:off x="6784758" y="2733264"/>
              <a:ext cx="165007" cy="165007"/>
            </a:xfrm>
            <a:prstGeom prst="ellipse">
              <a:avLst/>
            </a:prstGeom>
            <a:solidFill>
              <a:schemeClr val="accent1"/>
            </a:solidFill>
            <a:ln w="793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4" name="椭圆 73">
              <a:extLst>
                <a:ext uri="{FF2B5EF4-FFF2-40B4-BE49-F238E27FC236}">
                  <a16:creationId xmlns="" xmlns:a16="http://schemas.microsoft.com/office/drawing/2014/main" id="{5DAD30BF-9B58-4C71-83C3-44B687E9069B}"/>
                </a:ext>
              </a:extLst>
            </p:cNvPr>
            <p:cNvSpPr/>
            <p:nvPr/>
          </p:nvSpPr>
          <p:spPr>
            <a:xfrm>
              <a:off x="6704955" y="2653461"/>
              <a:ext cx="324612" cy="324612"/>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grpSp>
        <p:nvGrpSpPr>
          <p:cNvPr id="75" name="组合 74">
            <a:extLst>
              <a:ext uri="{FF2B5EF4-FFF2-40B4-BE49-F238E27FC236}">
                <a16:creationId xmlns="" xmlns:a16="http://schemas.microsoft.com/office/drawing/2014/main" id="{8E842EBB-CCD8-4952-A41D-ECB8195D13DE}"/>
              </a:ext>
            </a:extLst>
          </p:cNvPr>
          <p:cNvGrpSpPr/>
          <p:nvPr/>
        </p:nvGrpSpPr>
        <p:grpSpPr>
          <a:xfrm>
            <a:off x="4874275" y="4219722"/>
            <a:ext cx="324612" cy="324612"/>
            <a:chOff x="6704955" y="2653461"/>
            <a:chExt cx="324612" cy="324612"/>
          </a:xfrm>
        </p:grpSpPr>
        <p:sp>
          <p:nvSpPr>
            <p:cNvPr id="76" name="椭圆 75">
              <a:extLst>
                <a:ext uri="{FF2B5EF4-FFF2-40B4-BE49-F238E27FC236}">
                  <a16:creationId xmlns="" xmlns:a16="http://schemas.microsoft.com/office/drawing/2014/main" id="{445D8EEE-BCD0-46A6-91D2-01C33EBC0B64}"/>
                </a:ext>
              </a:extLst>
            </p:cNvPr>
            <p:cNvSpPr/>
            <p:nvPr/>
          </p:nvSpPr>
          <p:spPr>
            <a:xfrm>
              <a:off x="6784758" y="2733264"/>
              <a:ext cx="165007" cy="165007"/>
            </a:xfrm>
            <a:prstGeom prst="ellipse">
              <a:avLst/>
            </a:prstGeom>
            <a:solidFill>
              <a:schemeClr val="accent1"/>
            </a:solidFill>
            <a:ln w="79375">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7" name="椭圆 76">
              <a:extLst>
                <a:ext uri="{FF2B5EF4-FFF2-40B4-BE49-F238E27FC236}">
                  <a16:creationId xmlns="" xmlns:a16="http://schemas.microsoft.com/office/drawing/2014/main" id="{1A30F925-AC51-468A-B882-BAB3593FCC0D}"/>
                </a:ext>
              </a:extLst>
            </p:cNvPr>
            <p:cNvSpPr/>
            <p:nvPr/>
          </p:nvSpPr>
          <p:spPr>
            <a:xfrm>
              <a:off x="6704955" y="2653461"/>
              <a:ext cx="324612" cy="324612"/>
            </a:xfrm>
            <a:prstGeom prst="ellipse">
              <a:avLst/>
            </a:prstGeom>
            <a:solidFill>
              <a:schemeClr val="accent2">
                <a:alpha val="30000"/>
              </a:schemeClr>
            </a:solidFill>
            <a:ln w="635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spTree>
    <p:extLst>
      <p:ext uri="{BB962C8B-B14F-4D97-AF65-F5344CB8AC3E}">
        <p14:creationId xmlns:p14="http://schemas.microsoft.com/office/powerpoint/2010/main" val="441037411"/>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44908EF-ADDA-4A32-8B8C-CC5E963F2CEC}"/>
              </a:ext>
            </a:extLst>
          </p:cNvPr>
          <p:cNvSpPr>
            <a:spLocks noGrp="1"/>
          </p:cNvSpPr>
          <p:nvPr>
            <p:ph type="title"/>
          </p:nvPr>
        </p:nvSpPr>
        <p:spPr/>
        <p:txBody>
          <a:bodyPr/>
          <a:lstStyle/>
          <a:p>
            <a:r>
              <a:rPr lang="zh-CN" altLang="en-US" dirty="0"/>
              <a:t>中国地图页</a:t>
            </a:r>
          </a:p>
        </p:txBody>
      </p:sp>
      <p:grpSp>
        <p:nvGrpSpPr>
          <p:cNvPr id="52" name="组合 51">
            <a:extLst>
              <a:ext uri="{FF2B5EF4-FFF2-40B4-BE49-F238E27FC236}">
                <a16:creationId xmlns="" xmlns:a16="http://schemas.microsoft.com/office/drawing/2014/main" id="{0E487437-F56A-4C85-85B5-45B657F24D2E}"/>
              </a:ext>
            </a:extLst>
          </p:cNvPr>
          <p:cNvGrpSpPr/>
          <p:nvPr/>
        </p:nvGrpSpPr>
        <p:grpSpPr>
          <a:xfrm>
            <a:off x="747852" y="1077285"/>
            <a:ext cx="6190704" cy="5088565"/>
            <a:chOff x="747852" y="1077285"/>
            <a:chExt cx="6190704" cy="5088565"/>
          </a:xfrm>
        </p:grpSpPr>
        <p:sp>
          <p:nvSpPr>
            <p:cNvPr id="9" name="江西">
              <a:extLst>
                <a:ext uri="{FF2B5EF4-FFF2-40B4-BE49-F238E27FC236}">
                  <a16:creationId xmlns="" xmlns:a16="http://schemas.microsoft.com/office/drawing/2014/main" id="{114E242A-1989-4130-B341-FE9D0CFEE116}"/>
                </a:ext>
              </a:extLst>
            </p:cNvPr>
            <p:cNvSpPr>
              <a:spLocks/>
            </p:cNvSpPr>
            <p:nvPr/>
          </p:nvSpPr>
          <p:spPr bwMode="auto">
            <a:xfrm>
              <a:off x="5039135" y="4465753"/>
              <a:ext cx="597966" cy="797287"/>
            </a:xfrm>
            <a:custGeom>
              <a:avLst/>
              <a:gdLst>
                <a:gd name="T0" fmla="*/ 1131 w 1831"/>
                <a:gd name="T1" fmla="*/ 123 h 2473"/>
                <a:gd name="T2" fmla="*/ 1175 w 1831"/>
                <a:gd name="T3" fmla="*/ 214 h 2473"/>
                <a:gd name="T4" fmla="*/ 1267 w 1831"/>
                <a:gd name="T5" fmla="*/ 107 h 2473"/>
                <a:gd name="T6" fmla="*/ 1330 w 1831"/>
                <a:gd name="T7" fmla="*/ 82 h 2473"/>
                <a:gd name="T8" fmla="*/ 1477 w 1831"/>
                <a:gd name="T9" fmla="*/ 183 h 2473"/>
                <a:gd name="T10" fmla="*/ 1597 w 1831"/>
                <a:gd name="T11" fmla="*/ 186 h 2473"/>
                <a:gd name="T12" fmla="*/ 1697 w 1831"/>
                <a:gd name="T13" fmla="*/ 261 h 2473"/>
                <a:gd name="T14" fmla="*/ 1637 w 1831"/>
                <a:gd name="T15" fmla="*/ 341 h 2473"/>
                <a:gd name="T16" fmla="*/ 1714 w 1831"/>
                <a:gd name="T17" fmla="*/ 445 h 2473"/>
                <a:gd name="T18" fmla="*/ 1786 w 1831"/>
                <a:gd name="T19" fmla="*/ 527 h 2473"/>
                <a:gd name="T20" fmla="*/ 1828 w 1831"/>
                <a:gd name="T21" fmla="*/ 689 h 2473"/>
                <a:gd name="T22" fmla="*/ 1799 w 1831"/>
                <a:gd name="T23" fmla="*/ 789 h 2473"/>
                <a:gd name="T24" fmla="*/ 1703 w 1831"/>
                <a:gd name="T25" fmla="*/ 874 h 2473"/>
                <a:gd name="T26" fmla="*/ 1591 w 1831"/>
                <a:gd name="T27" fmla="*/ 940 h 2473"/>
                <a:gd name="T28" fmla="*/ 1483 w 1831"/>
                <a:gd name="T29" fmla="*/ 899 h 2473"/>
                <a:gd name="T30" fmla="*/ 1354 w 1831"/>
                <a:gd name="T31" fmla="*/ 1025 h 2473"/>
                <a:gd name="T32" fmla="*/ 1310 w 1831"/>
                <a:gd name="T33" fmla="*/ 1081 h 2473"/>
                <a:gd name="T34" fmla="*/ 1370 w 1831"/>
                <a:gd name="T35" fmla="*/ 1202 h 2473"/>
                <a:gd name="T36" fmla="*/ 1231 w 1831"/>
                <a:gd name="T37" fmla="*/ 1332 h 2473"/>
                <a:gd name="T38" fmla="*/ 1144 w 1831"/>
                <a:gd name="T39" fmla="*/ 1483 h 2473"/>
                <a:gd name="T40" fmla="*/ 1174 w 1831"/>
                <a:gd name="T41" fmla="*/ 1604 h 2473"/>
                <a:gd name="T42" fmla="*/ 1111 w 1831"/>
                <a:gd name="T43" fmla="*/ 1693 h 2473"/>
                <a:gd name="T44" fmla="*/ 1074 w 1831"/>
                <a:gd name="T45" fmla="*/ 1811 h 2473"/>
                <a:gd name="T46" fmla="*/ 1012 w 1831"/>
                <a:gd name="T47" fmla="*/ 1899 h 2473"/>
                <a:gd name="T48" fmla="*/ 978 w 1831"/>
                <a:gd name="T49" fmla="*/ 2081 h 2473"/>
                <a:gd name="T50" fmla="*/ 948 w 1831"/>
                <a:gd name="T51" fmla="*/ 2209 h 2473"/>
                <a:gd name="T52" fmla="*/ 924 w 1831"/>
                <a:gd name="T53" fmla="*/ 2272 h 2473"/>
                <a:gd name="T54" fmla="*/ 926 w 1831"/>
                <a:gd name="T55" fmla="*/ 2401 h 2473"/>
                <a:gd name="T56" fmla="*/ 817 w 1831"/>
                <a:gd name="T57" fmla="*/ 2366 h 2473"/>
                <a:gd name="T58" fmla="*/ 678 w 1831"/>
                <a:gd name="T59" fmla="*/ 2378 h 2473"/>
                <a:gd name="T60" fmla="*/ 557 w 1831"/>
                <a:gd name="T61" fmla="*/ 2430 h 2473"/>
                <a:gd name="T62" fmla="*/ 464 w 1831"/>
                <a:gd name="T63" fmla="*/ 2441 h 2473"/>
                <a:gd name="T64" fmla="*/ 340 w 1831"/>
                <a:gd name="T65" fmla="*/ 2433 h 2473"/>
                <a:gd name="T66" fmla="*/ 346 w 1831"/>
                <a:gd name="T67" fmla="*/ 2365 h 2473"/>
                <a:gd name="T68" fmla="*/ 485 w 1831"/>
                <a:gd name="T69" fmla="*/ 2195 h 2473"/>
                <a:gd name="T70" fmla="*/ 489 w 1831"/>
                <a:gd name="T71" fmla="*/ 2120 h 2473"/>
                <a:gd name="T72" fmla="*/ 342 w 1831"/>
                <a:gd name="T73" fmla="*/ 2122 h 2473"/>
                <a:gd name="T74" fmla="*/ 217 w 1831"/>
                <a:gd name="T75" fmla="*/ 2094 h 2473"/>
                <a:gd name="T76" fmla="*/ 170 w 1831"/>
                <a:gd name="T77" fmla="*/ 1966 h 2473"/>
                <a:gd name="T78" fmla="*/ 256 w 1831"/>
                <a:gd name="T79" fmla="*/ 1772 h 2473"/>
                <a:gd name="T80" fmla="*/ 180 w 1831"/>
                <a:gd name="T81" fmla="*/ 1733 h 2473"/>
                <a:gd name="T82" fmla="*/ 220 w 1831"/>
                <a:gd name="T83" fmla="*/ 1589 h 2473"/>
                <a:gd name="T84" fmla="*/ 123 w 1831"/>
                <a:gd name="T85" fmla="*/ 1470 h 2473"/>
                <a:gd name="T86" fmla="*/ 108 w 1831"/>
                <a:gd name="T87" fmla="*/ 1296 h 2473"/>
                <a:gd name="T88" fmla="*/ 35 w 1831"/>
                <a:gd name="T89" fmla="*/ 1249 h 2473"/>
                <a:gd name="T90" fmla="*/ 8 w 1831"/>
                <a:gd name="T91" fmla="*/ 1201 h 2473"/>
                <a:gd name="T92" fmla="*/ 23 w 1831"/>
                <a:gd name="T93" fmla="*/ 1103 h 2473"/>
                <a:gd name="T94" fmla="*/ 145 w 1831"/>
                <a:gd name="T95" fmla="*/ 949 h 2473"/>
                <a:gd name="T96" fmla="*/ 189 w 1831"/>
                <a:gd name="T97" fmla="*/ 871 h 2473"/>
                <a:gd name="T98" fmla="*/ 218 w 1831"/>
                <a:gd name="T99" fmla="*/ 758 h 2473"/>
                <a:gd name="T100" fmla="*/ 193 w 1831"/>
                <a:gd name="T101" fmla="*/ 671 h 2473"/>
                <a:gd name="T102" fmla="*/ 139 w 1831"/>
                <a:gd name="T103" fmla="*/ 551 h 2473"/>
                <a:gd name="T104" fmla="*/ 189 w 1831"/>
                <a:gd name="T105" fmla="*/ 429 h 2473"/>
                <a:gd name="T106" fmla="*/ 313 w 1831"/>
                <a:gd name="T107" fmla="*/ 376 h 2473"/>
                <a:gd name="T108" fmla="*/ 473 w 1831"/>
                <a:gd name="T109" fmla="*/ 318 h 2473"/>
                <a:gd name="T110" fmla="*/ 486 w 1831"/>
                <a:gd name="T111" fmla="*/ 284 h 2473"/>
                <a:gd name="T112" fmla="*/ 556 w 1831"/>
                <a:gd name="T113" fmla="*/ 260 h 2473"/>
                <a:gd name="T114" fmla="*/ 611 w 1831"/>
                <a:gd name="T115" fmla="*/ 219 h 2473"/>
                <a:gd name="T116" fmla="*/ 759 w 1831"/>
                <a:gd name="T117" fmla="*/ 124 h 2473"/>
                <a:gd name="T118" fmla="*/ 914 w 1831"/>
                <a:gd name="T119" fmla="*/ 123 h 2473"/>
                <a:gd name="T120" fmla="*/ 1065 w 1831"/>
                <a:gd name="T121" fmla="*/ 39 h 2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31" h="2473">
                  <a:moveTo>
                    <a:pt x="1143" y="19"/>
                  </a:moveTo>
                  <a:lnTo>
                    <a:pt x="1149" y="27"/>
                  </a:lnTo>
                  <a:lnTo>
                    <a:pt x="1157" y="34"/>
                  </a:lnTo>
                  <a:lnTo>
                    <a:pt x="1162" y="36"/>
                  </a:lnTo>
                  <a:lnTo>
                    <a:pt x="1168" y="39"/>
                  </a:lnTo>
                  <a:lnTo>
                    <a:pt x="1174" y="39"/>
                  </a:lnTo>
                  <a:lnTo>
                    <a:pt x="1179" y="39"/>
                  </a:lnTo>
                  <a:lnTo>
                    <a:pt x="1182" y="40"/>
                  </a:lnTo>
                  <a:lnTo>
                    <a:pt x="1186" y="41"/>
                  </a:lnTo>
                  <a:lnTo>
                    <a:pt x="1188" y="44"/>
                  </a:lnTo>
                  <a:lnTo>
                    <a:pt x="1190" y="47"/>
                  </a:lnTo>
                  <a:lnTo>
                    <a:pt x="1191" y="57"/>
                  </a:lnTo>
                  <a:lnTo>
                    <a:pt x="1190" y="66"/>
                  </a:lnTo>
                  <a:lnTo>
                    <a:pt x="1186" y="76"/>
                  </a:lnTo>
                  <a:lnTo>
                    <a:pt x="1181" y="84"/>
                  </a:lnTo>
                  <a:lnTo>
                    <a:pt x="1174" y="92"/>
                  </a:lnTo>
                  <a:lnTo>
                    <a:pt x="1167" y="101"/>
                  </a:lnTo>
                  <a:lnTo>
                    <a:pt x="1159" y="108"/>
                  </a:lnTo>
                  <a:lnTo>
                    <a:pt x="1150" y="114"/>
                  </a:lnTo>
                  <a:lnTo>
                    <a:pt x="1141" y="118"/>
                  </a:lnTo>
                  <a:lnTo>
                    <a:pt x="1131" y="123"/>
                  </a:lnTo>
                  <a:lnTo>
                    <a:pt x="1128" y="127"/>
                  </a:lnTo>
                  <a:lnTo>
                    <a:pt x="1123" y="130"/>
                  </a:lnTo>
                  <a:lnTo>
                    <a:pt x="1121" y="135"/>
                  </a:lnTo>
                  <a:lnTo>
                    <a:pt x="1117" y="140"/>
                  </a:lnTo>
                  <a:lnTo>
                    <a:pt x="1113" y="152"/>
                  </a:lnTo>
                  <a:lnTo>
                    <a:pt x="1109" y="165"/>
                  </a:lnTo>
                  <a:lnTo>
                    <a:pt x="1105" y="177"/>
                  </a:lnTo>
                  <a:lnTo>
                    <a:pt x="1103" y="185"/>
                  </a:lnTo>
                  <a:lnTo>
                    <a:pt x="1103" y="187"/>
                  </a:lnTo>
                  <a:lnTo>
                    <a:pt x="1103" y="190"/>
                  </a:lnTo>
                  <a:lnTo>
                    <a:pt x="1104" y="193"/>
                  </a:lnTo>
                  <a:lnTo>
                    <a:pt x="1105" y="196"/>
                  </a:lnTo>
                  <a:lnTo>
                    <a:pt x="1111" y="202"/>
                  </a:lnTo>
                  <a:lnTo>
                    <a:pt x="1119" y="208"/>
                  </a:lnTo>
                  <a:lnTo>
                    <a:pt x="1124" y="211"/>
                  </a:lnTo>
                  <a:lnTo>
                    <a:pt x="1130" y="212"/>
                  </a:lnTo>
                  <a:lnTo>
                    <a:pt x="1137" y="214"/>
                  </a:lnTo>
                  <a:lnTo>
                    <a:pt x="1144" y="215"/>
                  </a:lnTo>
                  <a:lnTo>
                    <a:pt x="1157" y="216"/>
                  </a:lnTo>
                  <a:lnTo>
                    <a:pt x="1168" y="215"/>
                  </a:lnTo>
                  <a:lnTo>
                    <a:pt x="1175" y="214"/>
                  </a:lnTo>
                  <a:lnTo>
                    <a:pt x="1185" y="210"/>
                  </a:lnTo>
                  <a:lnTo>
                    <a:pt x="1192" y="205"/>
                  </a:lnTo>
                  <a:lnTo>
                    <a:pt x="1200" y="197"/>
                  </a:lnTo>
                  <a:lnTo>
                    <a:pt x="1209" y="186"/>
                  </a:lnTo>
                  <a:lnTo>
                    <a:pt x="1220" y="175"/>
                  </a:lnTo>
                  <a:lnTo>
                    <a:pt x="1226" y="170"/>
                  </a:lnTo>
                  <a:lnTo>
                    <a:pt x="1234" y="166"/>
                  </a:lnTo>
                  <a:lnTo>
                    <a:pt x="1239" y="162"/>
                  </a:lnTo>
                  <a:lnTo>
                    <a:pt x="1245" y="160"/>
                  </a:lnTo>
                  <a:lnTo>
                    <a:pt x="1255" y="158"/>
                  </a:lnTo>
                  <a:lnTo>
                    <a:pt x="1262" y="154"/>
                  </a:lnTo>
                  <a:lnTo>
                    <a:pt x="1266" y="152"/>
                  </a:lnTo>
                  <a:lnTo>
                    <a:pt x="1268" y="148"/>
                  </a:lnTo>
                  <a:lnTo>
                    <a:pt x="1270" y="145"/>
                  </a:lnTo>
                  <a:lnTo>
                    <a:pt x="1273" y="140"/>
                  </a:lnTo>
                  <a:lnTo>
                    <a:pt x="1274" y="130"/>
                  </a:lnTo>
                  <a:lnTo>
                    <a:pt x="1274" y="120"/>
                  </a:lnTo>
                  <a:lnTo>
                    <a:pt x="1274" y="116"/>
                  </a:lnTo>
                  <a:lnTo>
                    <a:pt x="1272" y="113"/>
                  </a:lnTo>
                  <a:lnTo>
                    <a:pt x="1269" y="109"/>
                  </a:lnTo>
                  <a:lnTo>
                    <a:pt x="1267" y="107"/>
                  </a:lnTo>
                  <a:lnTo>
                    <a:pt x="1263" y="105"/>
                  </a:lnTo>
                  <a:lnTo>
                    <a:pt x="1261" y="102"/>
                  </a:lnTo>
                  <a:lnTo>
                    <a:pt x="1260" y="99"/>
                  </a:lnTo>
                  <a:lnTo>
                    <a:pt x="1259" y="96"/>
                  </a:lnTo>
                  <a:lnTo>
                    <a:pt x="1259" y="92"/>
                  </a:lnTo>
                  <a:lnTo>
                    <a:pt x="1259" y="89"/>
                  </a:lnTo>
                  <a:lnTo>
                    <a:pt x="1261" y="85"/>
                  </a:lnTo>
                  <a:lnTo>
                    <a:pt x="1262" y="83"/>
                  </a:lnTo>
                  <a:lnTo>
                    <a:pt x="1275" y="66"/>
                  </a:lnTo>
                  <a:lnTo>
                    <a:pt x="1288" y="53"/>
                  </a:lnTo>
                  <a:lnTo>
                    <a:pt x="1292" y="51"/>
                  </a:lnTo>
                  <a:lnTo>
                    <a:pt x="1295" y="50"/>
                  </a:lnTo>
                  <a:lnTo>
                    <a:pt x="1300" y="50"/>
                  </a:lnTo>
                  <a:lnTo>
                    <a:pt x="1304" y="50"/>
                  </a:lnTo>
                  <a:lnTo>
                    <a:pt x="1308" y="51"/>
                  </a:lnTo>
                  <a:lnTo>
                    <a:pt x="1312" y="52"/>
                  </a:lnTo>
                  <a:lnTo>
                    <a:pt x="1316" y="55"/>
                  </a:lnTo>
                  <a:lnTo>
                    <a:pt x="1319" y="60"/>
                  </a:lnTo>
                  <a:lnTo>
                    <a:pt x="1324" y="70"/>
                  </a:lnTo>
                  <a:lnTo>
                    <a:pt x="1327" y="78"/>
                  </a:lnTo>
                  <a:lnTo>
                    <a:pt x="1330" y="82"/>
                  </a:lnTo>
                  <a:lnTo>
                    <a:pt x="1332" y="85"/>
                  </a:lnTo>
                  <a:lnTo>
                    <a:pt x="1337" y="86"/>
                  </a:lnTo>
                  <a:lnTo>
                    <a:pt x="1342" y="88"/>
                  </a:lnTo>
                  <a:lnTo>
                    <a:pt x="1355" y="88"/>
                  </a:lnTo>
                  <a:lnTo>
                    <a:pt x="1365" y="88"/>
                  </a:lnTo>
                  <a:lnTo>
                    <a:pt x="1371" y="89"/>
                  </a:lnTo>
                  <a:lnTo>
                    <a:pt x="1376" y="91"/>
                  </a:lnTo>
                  <a:lnTo>
                    <a:pt x="1381" y="95"/>
                  </a:lnTo>
                  <a:lnTo>
                    <a:pt x="1386" y="101"/>
                  </a:lnTo>
                  <a:lnTo>
                    <a:pt x="1396" y="115"/>
                  </a:lnTo>
                  <a:lnTo>
                    <a:pt x="1408" y="134"/>
                  </a:lnTo>
                  <a:lnTo>
                    <a:pt x="1420" y="153"/>
                  </a:lnTo>
                  <a:lnTo>
                    <a:pt x="1428" y="168"/>
                  </a:lnTo>
                  <a:lnTo>
                    <a:pt x="1434" y="180"/>
                  </a:lnTo>
                  <a:lnTo>
                    <a:pt x="1442" y="187"/>
                  </a:lnTo>
                  <a:lnTo>
                    <a:pt x="1444" y="190"/>
                  </a:lnTo>
                  <a:lnTo>
                    <a:pt x="1449" y="190"/>
                  </a:lnTo>
                  <a:lnTo>
                    <a:pt x="1453" y="190"/>
                  </a:lnTo>
                  <a:lnTo>
                    <a:pt x="1458" y="189"/>
                  </a:lnTo>
                  <a:lnTo>
                    <a:pt x="1469" y="184"/>
                  </a:lnTo>
                  <a:lnTo>
                    <a:pt x="1477" y="183"/>
                  </a:lnTo>
                  <a:lnTo>
                    <a:pt x="1480" y="183"/>
                  </a:lnTo>
                  <a:lnTo>
                    <a:pt x="1483" y="184"/>
                  </a:lnTo>
                  <a:lnTo>
                    <a:pt x="1486" y="186"/>
                  </a:lnTo>
                  <a:lnTo>
                    <a:pt x="1488" y="190"/>
                  </a:lnTo>
                  <a:lnTo>
                    <a:pt x="1491" y="195"/>
                  </a:lnTo>
                  <a:lnTo>
                    <a:pt x="1494" y="197"/>
                  </a:lnTo>
                  <a:lnTo>
                    <a:pt x="1497" y="199"/>
                  </a:lnTo>
                  <a:lnTo>
                    <a:pt x="1501" y="199"/>
                  </a:lnTo>
                  <a:lnTo>
                    <a:pt x="1508" y="199"/>
                  </a:lnTo>
                  <a:lnTo>
                    <a:pt x="1515" y="197"/>
                  </a:lnTo>
                  <a:lnTo>
                    <a:pt x="1524" y="195"/>
                  </a:lnTo>
                  <a:lnTo>
                    <a:pt x="1533" y="193"/>
                  </a:lnTo>
                  <a:lnTo>
                    <a:pt x="1543" y="193"/>
                  </a:lnTo>
                  <a:lnTo>
                    <a:pt x="1552" y="196"/>
                  </a:lnTo>
                  <a:lnTo>
                    <a:pt x="1557" y="197"/>
                  </a:lnTo>
                  <a:lnTo>
                    <a:pt x="1562" y="197"/>
                  </a:lnTo>
                  <a:lnTo>
                    <a:pt x="1566" y="197"/>
                  </a:lnTo>
                  <a:lnTo>
                    <a:pt x="1571" y="197"/>
                  </a:lnTo>
                  <a:lnTo>
                    <a:pt x="1579" y="195"/>
                  </a:lnTo>
                  <a:lnTo>
                    <a:pt x="1588" y="190"/>
                  </a:lnTo>
                  <a:lnTo>
                    <a:pt x="1597" y="186"/>
                  </a:lnTo>
                  <a:lnTo>
                    <a:pt x="1608" y="183"/>
                  </a:lnTo>
                  <a:lnTo>
                    <a:pt x="1614" y="183"/>
                  </a:lnTo>
                  <a:lnTo>
                    <a:pt x="1621" y="183"/>
                  </a:lnTo>
                  <a:lnTo>
                    <a:pt x="1629" y="184"/>
                  </a:lnTo>
                  <a:lnTo>
                    <a:pt x="1637" y="186"/>
                  </a:lnTo>
                  <a:lnTo>
                    <a:pt x="1651" y="192"/>
                  </a:lnTo>
                  <a:lnTo>
                    <a:pt x="1661" y="197"/>
                  </a:lnTo>
                  <a:lnTo>
                    <a:pt x="1665" y="199"/>
                  </a:lnTo>
                  <a:lnTo>
                    <a:pt x="1667" y="203"/>
                  </a:lnTo>
                  <a:lnTo>
                    <a:pt x="1670" y="206"/>
                  </a:lnTo>
                  <a:lnTo>
                    <a:pt x="1670" y="212"/>
                  </a:lnTo>
                  <a:lnTo>
                    <a:pt x="1671" y="223"/>
                  </a:lnTo>
                  <a:lnTo>
                    <a:pt x="1672" y="231"/>
                  </a:lnTo>
                  <a:lnTo>
                    <a:pt x="1673" y="235"/>
                  </a:lnTo>
                  <a:lnTo>
                    <a:pt x="1676" y="238"/>
                  </a:lnTo>
                  <a:lnTo>
                    <a:pt x="1679" y="241"/>
                  </a:lnTo>
                  <a:lnTo>
                    <a:pt x="1684" y="243"/>
                  </a:lnTo>
                  <a:lnTo>
                    <a:pt x="1694" y="244"/>
                  </a:lnTo>
                  <a:lnTo>
                    <a:pt x="1698" y="246"/>
                  </a:lnTo>
                  <a:lnTo>
                    <a:pt x="1700" y="250"/>
                  </a:lnTo>
                  <a:lnTo>
                    <a:pt x="1697" y="261"/>
                  </a:lnTo>
                  <a:lnTo>
                    <a:pt x="1696" y="271"/>
                  </a:lnTo>
                  <a:lnTo>
                    <a:pt x="1692" y="280"/>
                  </a:lnTo>
                  <a:lnTo>
                    <a:pt x="1690" y="287"/>
                  </a:lnTo>
                  <a:lnTo>
                    <a:pt x="1686" y="292"/>
                  </a:lnTo>
                  <a:lnTo>
                    <a:pt x="1683" y="296"/>
                  </a:lnTo>
                  <a:lnTo>
                    <a:pt x="1679" y="298"/>
                  </a:lnTo>
                  <a:lnTo>
                    <a:pt x="1671" y="301"/>
                  </a:lnTo>
                  <a:lnTo>
                    <a:pt x="1661" y="303"/>
                  </a:lnTo>
                  <a:lnTo>
                    <a:pt x="1657" y="304"/>
                  </a:lnTo>
                  <a:lnTo>
                    <a:pt x="1653" y="305"/>
                  </a:lnTo>
                  <a:lnTo>
                    <a:pt x="1650" y="307"/>
                  </a:lnTo>
                  <a:lnTo>
                    <a:pt x="1647" y="310"/>
                  </a:lnTo>
                  <a:lnTo>
                    <a:pt x="1646" y="312"/>
                  </a:lnTo>
                  <a:lnTo>
                    <a:pt x="1645" y="316"/>
                  </a:lnTo>
                  <a:lnTo>
                    <a:pt x="1645" y="318"/>
                  </a:lnTo>
                  <a:lnTo>
                    <a:pt x="1645" y="322"/>
                  </a:lnTo>
                  <a:lnTo>
                    <a:pt x="1646" y="326"/>
                  </a:lnTo>
                  <a:lnTo>
                    <a:pt x="1646" y="330"/>
                  </a:lnTo>
                  <a:lnTo>
                    <a:pt x="1644" y="334"/>
                  </a:lnTo>
                  <a:lnTo>
                    <a:pt x="1639" y="337"/>
                  </a:lnTo>
                  <a:lnTo>
                    <a:pt x="1637" y="341"/>
                  </a:lnTo>
                  <a:lnTo>
                    <a:pt x="1635" y="347"/>
                  </a:lnTo>
                  <a:lnTo>
                    <a:pt x="1634" y="354"/>
                  </a:lnTo>
                  <a:lnTo>
                    <a:pt x="1634" y="362"/>
                  </a:lnTo>
                  <a:lnTo>
                    <a:pt x="1635" y="372"/>
                  </a:lnTo>
                  <a:lnTo>
                    <a:pt x="1639" y="381"/>
                  </a:lnTo>
                  <a:lnTo>
                    <a:pt x="1642" y="391"/>
                  </a:lnTo>
                  <a:lnTo>
                    <a:pt x="1647" y="400"/>
                  </a:lnTo>
                  <a:lnTo>
                    <a:pt x="1653" y="408"/>
                  </a:lnTo>
                  <a:lnTo>
                    <a:pt x="1659" y="416"/>
                  </a:lnTo>
                  <a:lnTo>
                    <a:pt x="1665" y="420"/>
                  </a:lnTo>
                  <a:lnTo>
                    <a:pt x="1671" y="425"/>
                  </a:lnTo>
                  <a:lnTo>
                    <a:pt x="1677" y="427"/>
                  </a:lnTo>
                  <a:lnTo>
                    <a:pt x="1683" y="430"/>
                  </a:lnTo>
                  <a:lnTo>
                    <a:pt x="1688" y="431"/>
                  </a:lnTo>
                  <a:lnTo>
                    <a:pt x="1694" y="431"/>
                  </a:lnTo>
                  <a:lnTo>
                    <a:pt x="1702" y="433"/>
                  </a:lnTo>
                  <a:lnTo>
                    <a:pt x="1708" y="436"/>
                  </a:lnTo>
                  <a:lnTo>
                    <a:pt x="1710" y="437"/>
                  </a:lnTo>
                  <a:lnTo>
                    <a:pt x="1713" y="439"/>
                  </a:lnTo>
                  <a:lnTo>
                    <a:pt x="1714" y="442"/>
                  </a:lnTo>
                  <a:lnTo>
                    <a:pt x="1714" y="445"/>
                  </a:lnTo>
                  <a:lnTo>
                    <a:pt x="1714" y="451"/>
                  </a:lnTo>
                  <a:lnTo>
                    <a:pt x="1714" y="456"/>
                  </a:lnTo>
                  <a:lnTo>
                    <a:pt x="1714" y="458"/>
                  </a:lnTo>
                  <a:lnTo>
                    <a:pt x="1715" y="460"/>
                  </a:lnTo>
                  <a:lnTo>
                    <a:pt x="1716" y="460"/>
                  </a:lnTo>
                  <a:lnTo>
                    <a:pt x="1719" y="460"/>
                  </a:lnTo>
                  <a:lnTo>
                    <a:pt x="1723" y="457"/>
                  </a:lnTo>
                  <a:lnTo>
                    <a:pt x="1727" y="456"/>
                  </a:lnTo>
                  <a:lnTo>
                    <a:pt x="1729" y="457"/>
                  </a:lnTo>
                  <a:lnTo>
                    <a:pt x="1732" y="457"/>
                  </a:lnTo>
                  <a:lnTo>
                    <a:pt x="1734" y="460"/>
                  </a:lnTo>
                  <a:lnTo>
                    <a:pt x="1736" y="462"/>
                  </a:lnTo>
                  <a:lnTo>
                    <a:pt x="1741" y="469"/>
                  </a:lnTo>
                  <a:lnTo>
                    <a:pt x="1746" y="477"/>
                  </a:lnTo>
                  <a:lnTo>
                    <a:pt x="1753" y="486"/>
                  </a:lnTo>
                  <a:lnTo>
                    <a:pt x="1763" y="493"/>
                  </a:lnTo>
                  <a:lnTo>
                    <a:pt x="1767" y="496"/>
                  </a:lnTo>
                  <a:lnTo>
                    <a:pt x="1772" y="501"/>
                  </a:lnTo>
                  <a:lnTo>
                    <a:pt x="1776" y="507"/>
                  </a:lnTo>
                  <a:lnTo>
                    <a:pt x="1780" y="513"/>
                  </a:lnTo>
                  <a:lnTo>
                    <a:pt x="1786" y="527"/>
                  </a:lnTo>
                  <a:lnTo>
                    <a:pt x="1791" y="542"/>
                  </a:lnTo>
                  <a:lnTo>
                    <a:pt x="1792" y="548"/>
                  </a:lnTo>
                  <a:lnTo>
                    <a:pt x="1795" y="552"/>
                  </a:lnTo>
                  <a:lnTo>
                    <a:pt x="1797" y="557"/>
                  </a:lnTo>
                  <a:lnTo>
                    <a:pt x="1799" y="559"/>
                  </a:lnTo>
                  <a:lnTo>
                    <a:pt x="1805" y="567"/>
                  </a:lnTo>
                  <a:lnTo>
                    <a:pt x="1815" y="575"/>
                  </a:lnTo>
                  <a:lnTo>
                    <a:pt x="1818" y="581"/>
                  </a:lnTo>
                  <a:lnTo>
                    <a:pt x="1821" y="587"/>
                  </a:lnTo>
                  <a:lnTo>
                    <a:pt x="1822" y="592"/>
                  </a:lnTo>
                  <a:lnTo>
                    <a:pt x="1822" y="597"/>
                  </a:lnTo>
                  <a:lnTo>
                    <a:pt x="1821" y="608"/>
                  </a:lnTo>
                  <a:lnTo>
                    <a:pt x="1817" y="619"/>
                  </a:lnTo>
                  <a:lnTo>
                    <a:pt x="1816" y="625"/>
                  </a:lnTo>
                  <a:lnTo>
                    <a:pt x="1817" y="632"/>
                  </a:lnTo>
                  <a:lnTo>
                    <a:pt x="1817" y="638"/>
                  </a:lnTo>
                  <a:lnTo>
                    <a:pt x="1818" y="645"/>
                  </a:lnTo>
                  <a:lnTo>
                    <a:pt x="1822" y="658"/>
                  </a:lnTo>
                  <a:lnTo>
                    <a:pt x="1823" y="670"/>
                  </a:lnTo>
                  <a:lnTo>
                    <a:pt x="1826" y="679"/>
                  </a:lnTo>
                  <a:lnTo>
                    <a:pt x="1828" y="689"/>
                  </a:lnTo>
                  <a:lnTo>
                    <a:pt x="1830" y="694"/>
                  </a:lnTo>
                  <a:lnTo>
                    <a:pt x="1830" y="697"/>
                  </a:lnTo>
                  <a:lnTo>
                    <a:pt x="1831" y="703"/>
                  </a:lnTo>
                  <a:lnTo>
                    <a:pt x="1830" y="708"/>
                  </a:lnTo>
                  <a:lnTo>
                    <a:pt x="1829" y="715"/>
                  </a:lnTo>
                  <a:lnTo>
                    <a:pt x="1827" y="720"/>
                  </a:lnTo>
                  <a:lnTo>
                    <a:pt x="1823" y="725"/>
                  </a:lnTo>
                  <a:lnTo>
                    <a:pt x="1820" y="728"/>
                  </a:lnTo>
                  <a:lnTo>
                    <a:pt x="1810" y="734"/>
                  </a:lnTo>
                  <a:lnTo>
                    <a:pt x="1801" y="739"/>
                  </a:lnTo>
                  <a:lnTo>
                    <a:pt x="1797" y="741"/>
                  </a:lnTo>
                  <a:lnTo>
                    <a:pt x="1793" y="745"/>
                  </a:lnTo>
                  <a:lnTo>
                    <a:pt x="1791" y="747"/>
                  </a:lnTo>
                  <a:lnTo>
                    <a:pt x="1789" y="751"/>
                  </a:lnTo>
                  <a:lnTo>
                    <a:pt x="1787" y="756"/>
                  </a:lnTo>
                  <a:lnTo>
                    <a:pt x="1787" y="759"/>
                  </a:lnTo>
                  <a:lnTo>
                    <a:pt x="1789" y="764"/>
                  </a:lnTo>
                  <a:lnTo>
                    <a:pt x="1792" y="770"/>
                  </a:lnTo>
                  <a:lnTo>
                    <a:pt x="1796" y="776"/>
                  </a:lnTo>
                  <a:lnTo>
                    <a:pt x="1798" y="782"/>
                  </a:lnTo>
                  <a:lnTo>
                    <a:pt x="1799" y="789"/>
                  </a:lnTo>
                  <a:lnTo>
                    <a:pt x="1801" y="796"/>
                  </a:lnTo>
                  <a:lnTo>
                    <a:pt x="1801" y="802"/>
                  </a:lnTo>
                  <a:lnTo>
                    <a:pt x="1801" y="808"/>
                  </a:lnTo>
                  <a:lnTo>
                    <a:pt x="1798" y="814"/>
                  </a:lnTo>
                  <a:lnTo>
                    <a:pt x="1796" y="817"/>
                  </a:lnTo>
                  <a:lnTo>
                    <a:pt x="1791" y="821"/>
                  </a:lnTo>
                  <a:lnTo>
                    <a:pt x="1786" y="823"/>
                  </a:lnTo>
                  <a:lnTo>
                    <a:pt x="1779" y="826"/>
                  </a:lnTo>
                  <a:lnTo>
                    <a:pt x="1772" y="828"/>
                  </a:lnTo>
                  <a:lnTo>
                    <a:pt x="1755" y="833"/>
                  </a:lnTo>
                  <a:lnTo>
                    <a:pt x="1740" y="836"/>
                  </a:lnTo>
                  <a:lnTo>
                    <a:pt x="1733" y="839"/>
                  </a:lnTo>
                  <a:lnTo>
                    <a:pt x="1726" y="841"/>
                  </a:lnTo>
                  <a:lnTo>
                    <a:pt x="1721" y="845"/>
                  </a:lnTo>
                  <a:lnTo>
                    <a:pt x="1716" y="848"/>
                  </a:lnTo>
                  <a:lnTo>
                    <a:pt x="1713" y="852"/>
                  </a:lnTo>
                  <a:lnTo>
                    <a:pt x="1709" y="857"/>
                  </a:lnTo>
                  <a:lnTo>
                    <a:pt x="1707" y="863"/>
                  </a:lnTo>
                  <a:lnTo>
                    <a:pt x="1705" y="867"/>
                  </a:lnTo>
                  <a:lnTo>
                    <a:pt x="1704" y="872"/>
                  </a:lnTo>
                  <a:lnTo>
                    <a:pt x="1703" y="874"/>
                  </a:lnTo>
                  <a:lnTo>
                    <a:pt x="1701" y="877"/>
                  </a:lnTo>
                  <a:lnTo>
                    <a:pt x="1697" y="877"/>
                  </a:lnTo>
                  <a:lnTo>
                    <a:pt x="1690" y="877"/>
                  </a:lnTo>
                  <a:lnTo>
                    <a:pt x="1682" y="873"/>
                  </a:lnTo>
                  <a:lnTo>
                    <a:pt x="1676" y="873"/>
                  </a:lnTo>
                  <a:lnTo>
                    <a:pt x="1670" y="873"/>
                  </a:lnTo>
                  <a:lnTo>
                    <a:pt x="1663" y="874"/>
                  </a:lnTo>
                  <a:lnTo>
                    <a:pt x="1656" y="877"/>
                  </a:lnTo>
                  <a:lnTo>
                    <a:pt x="1647" y="879"/>
                  </a:lnTo>
                  <a:lnTo>
                    <a:pt x="1639" y="883"/>
                  </a:lnTo>
                  <a:lnTo>
                    <a:pt x="1632" y="887"/>
                  </a:lnTo>
                  <a:lnTo>
                    <a:pt x="1625" y="892"/>
                  </a:lnTo>
                  <a:lnTo>
                    <a:pt x="1618" y="897"/>
                  </a:lnTo>
                  <a:lnTo>
                    <a:pt x="1612" y="903"/>
                  </a:lnTo>
                  <a:lnTo>
                    <a:pt x="1606" y="909"/>
                  </a:lnTo>
                  <a:lnTo>
                    <a:pt x="1601" y="915"/>
                  </a:lnTo>
                  <a:lnTo>
                    <a:pt x="1597" y="921"/>
                  </a:lnTo>
                  <a:lnTo>
                    <a:pt x="1595" y="927"/>
                  </a:lnTo>
                  <a:lnTo>
                    <a:pt x="1593" y="931"/>
                  </a:lnTo>
                  <a:lnTo>
                    <a:pt x="1593" y="936"/>
                  </a:lnTo>
                  <a:lnTo>
                    <a:pt x="1591" y="940"/>
                  </a:lnTo>
                  <a:lnTo>
                    <a:pt x="1589" y="945"/>
                  </a:lnTo>
                  <a:lnTo>
                    <a:pt x="1585" y="948"/>
                  </a:lnTo>
                  <a:lnTo>
                    <a:pt x="1582" y="952"/>
                  </a:lnTo>
                  <a:lnTo>
                    <a:pt x="1577" y="954"/>
                  </a:lnTo>
                  <a:lnTo>
                    <a:pt x="1571" y="955"/>
                  </a:lnTo>
                  <a:lnTo>
                    <a:pt x="1565" y="956"/>
                  </a:lnTo>
                  <a:lnTo>
                    <a:pt x="1559" y="955"/>
                  </a:lnTo>
                  <a:lnTo>
                    <a:pt x="1552" y="953"/>
                  </a:lnTo>
                  <a:lnTo>
                    <a:pt x="1546" y="948"/>
                  </a:lnTo>
                  <a:lnTo>
                    <a:pt x="1540" y="943"/>
                  </a:lnTo>
                  <a:lnTo>
                    <a:pt x="1535" y="939"/>
                  </a:lnTo>
                  <a:lnTo>
                    <a:pt x="1526" y="925"/>
                  </a:lnTo>
                  <a:lnTo>
                    <a:pt x="1519" y="914"/>
                  </a:lnTo>
                  <a:lnTo>
                    <a:pt x="1514" y="908"/>
                  </a:lnTo>
                  <a:lnTo>
                    <a:pt x="1511" y="903"/>
                  </a:lnTo>
                  <a:lnTo>
                    <a:pt x="1506" y="901"/>
                  </a:lnTo>
                  <a:lnTo>
                    <a:pt x="1501" y="898"/>
                  </a:lnTo>
                  <a:lnTo>
                    <a:pt x="1497" y="897"/>
                  </a:lnTo>
                  <a:lnTo>
                    <a:pt x="1493" y="897"/>
                  </a:lnTo>
                  <a:lnTo>
                    <a:pt x="1488" y="898"/>
                  </a:lnTo>
                  <a:lnTo>
                    <a:pt x="1483" y="899"/>
                  </a:lnTo>
                  <a:lnTo>
                    <a:pt x="1474" y="906"/>
                  </a:lnTo>
                  <a:lnTo>
                    <a:pt x="1463" y="915"/>
                  </a:lnTo>
                  <a:lnTo>
                    <a:pt x="1452" y="924"/>
                  </a:lnTo>
                  <a:lnTo>
                    <a:pt x="1444" y="933"/>
                  </a:lnTo>
                  <a:lnTo>
                    <a:pt x="1437" y="937"/>
                  </a:lnTo>
                  <a:lnTo>
                    <a:pt x="1430" y="941"/>
                  </a:lnTo>
                  <a:lnTo>
                    <a:pt x="1421" y="942"/>
                  </a:lnTo>
                  <a:lnTo>
                    <a:pt x="1414" y="943"/>
                  </a:lnTo>
                  <a:lnTo>
                    <a:pt x="1411" y="943"/>
                  </a:lnTo>
                  <a:lnTo>
                    <a:pt x="1408" y="947"/>
                  </a:lnTo>
                  <a:lnTo>
                    <a:pt x="1406" y="952"/>
                  </a:lnTo>
                  <a:lnTo>
                    <a:pt x="1405" y="958"/>
                  </a:lnTo>
                  <a:lnTo>
                    <a:pt x="1404" y="972"/>
                  </a:lnTo>
                  <a:lnTo>
                    <a:pt x="1402" y="985"/>
                  </a:lnTo>
                  <a:lnTo>
                    <a:pt x="1400" y="992"/>
                  </a:lnTo>
                  <a:lnTo>
                    <a:pt x="1396" y="998"/>
                  </a:lnTo>
                  <a:lnTo>
                    <a:pt x="1390" y="1004"/>
                  </a:lnTo>
                  <a:lnTo>
                    <a:pt x="1385" y="1009"/>
                  </a:lnTo>
                  <a:lnTo>
                    <a:pt x="1371" y="1017"/>
                  </a:lnTo>
                  <a:lnTo>
                    <a:pt x="1362" y="1022"/>
                  </a:lnTo>
                  <a:lnTo>
                    <a:pt x="1354" y="1025"/>
                  </a:lnTo>
                  <a:lnTo>
                    <a:pt x="1346" y="1028"/>
                  </a:lnTo>
                  <a:lnTo>
                    <a:pt x="1344" y="1030"/>
                  </a:lnTo>
                  <a:lnTo>
                    <a:pt x="1342" y="1034"/>
                  </a:lnTo>
                  <a:lnTo>
                    <a:pt x="1341" y="1036"/>
                  </a:lnTo>
                  <a:lnTo>
                    <a:pt x="1339" y="1041"/>
                  </a:lnTo>
                  <a:lnTo>
                    <a:pt x="1339" y="1044"/>
                  </a:lnTo>
                  <a:lnTo>
                    <a:pt x="1338" y="1047"/>
                  </a:lnTo>
                  <a:lnTo>
                    <a:pt x="1337" y="1049"/>
                  </a:lnTo>
                  <a:lnTo>
                    <a:pt x="1335" y="1050"/>
                  </a:lnTo>
                  <a:lnTo>
                    <a:pt x="1329" y="1050"/>
                  </a:lnTo>
                  <a:lnTo>
                    <a:pt x="1323" y="1049"/>
                  </a:lnTo>
                  <a:lnTo>
                    <a:pt x="1316" y="1047"/>
                  </a:lnTo>
                  <a:lnTo>
                    <a:pt x="1311" y="1046"/>
                  </a:lnTo>
                  <a:lnTo>
                    <a:pt x="1308" y="1047"/>
                  </a:lnTo>
                  <a:lnTo>
                    <a:pt x="1307" y="1049"/>
                  </a:lnTo>
                  <a:lnTo>
                    <a:pt x="1306" y="1053"/>
                  </a:lnTo>
                  <a:lnTo>
                    <a:pt x="1305" y="1059"/>
                  </a:lnTo>
                  <a:lnTo>
                    <a:pt x="1305" y="1065"/>
                  </a:lnTo>
                  <a:lnTo>
                    <a:pt x="1306" y="1071"/>
                  </a:lnTo>
                  <a:lnTo>
                    <a:pt x="1307" y="1076"/>
                  </a:lnTo>
                  <a:lnTo>
                    <a:pt x="1310" y="1081"/>
                  </a:lnTo>
                  <a:lnTo>
                    <a:pt x="1312" y="1086"/>
                  </a:lnTo>
                  <a:lnTo>
                    <a:pt x="1316" y="1088"/>
                  </a:lnTo>
                  <a:lnTo>
                    <a:pt x="1319" y="1091"/>
                  </a:lnTo>
                  <a:lnTo>
                    <a:pt x="1324" y="1091"/>
                  </a:lnTo>
                  <a:lnTo>
                    <a:pt x="1329" y="1091"/>
                  </a:lnTo>
                  <a:lnTo>
                    <a:pt x="1332" y="1092"/>
                  </a:lnTo>
                  <a:lnTo>
                    <a:pt x="1335" y="1094"/>
                  </a:lnTo>
                  <a:lnTo>
                    <a:pt x="1337" y="1098"/>
                  </a:lnTo>
                  <a:lnTo>
                    <a:pt x="1339" y="1105"/>
                  </a:lnTo>
                  <a:lnTo>
                    <a:pt x="1344" y="1113"/>
                  </a:lnTo>
                  <a:lnTo>
                    <a:pt x="1348" y="1120"/>
                  </a:lnTo>
                  <a:lnTo>
                    <a:pt x="1350" y="1128"/>
                  </a:lnTo>
                  <a:lnTo>
                    <a:pt x="1351" y="1137"/>
                  </a:lnTo>
                  <a:lnTo>
                    <a:pt x="1350" y="1149"/>
                  </a:lnTo>
                  <a:lnTo>
                    <a:pt x="1351" y="1156"/>
                  </a:lnTo>
                  <a:lnTo>
                    <a:pt x="1352" y="1163"/>
                  </a:lnTo>
                  <a:lnTo>
                    <a:pt x="1355" y="1169"/>
                  </a:lnTo>
                  <a:lnTo>
                    <a:pt x="1358" y="1175"/>
                  </a:lnTo>
                  <a:lnTo>
                    <a:pt x="1364" y="1186"/>
                  </a:lnTo>
                  <a:lnTo>
                    <a:pt x="1369" y="1196"/>
                  </a:lnTo>
                  <a:lnTo>
                    <a:pt x="1370" y="1202"/>
                  </a:lnTo>
                  <a:lnTo>
                    <a:pt x="1369" y="1207"/>
                  </a:lnTo>
                  <a:lnTo>
                    <a:pt x="1367" y="1212"/>
                  </a:lnTo>
                  <a:lnTo>
                    <a:pt x="1364" y="1217"/>
                  </a:lnTo>
                  <a:lnTo>
                    <a:pt x="1357" y="1227"/>
                  </a:lnTo>
                  <a:lnTo>
                    <a:pt x="1349" y="1238"/>
                  </a:lnTo>
                  <a:lnTo>
                    <a:pt x="1342" y="1251"/>
                  </a:lnTo>
                  <a:lnTo>
                    <a:pt x="1336" y="1267"/>
                  </a:lnTo>
                  <a:lnTo>
                    <a:pt x="1330" y="1280"/>
                  </a:lnTo>
                  <a:lnTo>
                    <a:pt x="1324" y="1290"/>
                  </a:lnTo>
                  <a:lnTo>
                    <a:pt x="1317" y="1299"/>
                  </a:lnTo>
                  <a:lnTo>
                    <a:pt x="1307" y="1307"/>
                  </a:lnTo>
                  <a:lnTo>
                    <a:pt x="1302" y="1311"/>
                  </a:lnTo>
                  <a:lnTo>
                    <a:pt x="1298" y="1314"/>
                  </a:lnTo>
                  <a:lnTo>
                    <a:pt x="1294" y="1315"/>
                  </a:lnTo>
                  <a:lnTo>
                    <a:pt x="1289" y="1317"/>
                  </a:lnTo>
                  <a:lnTo>
                    <a:pt x="1281" y="1317"/>
                  </a:lnTo>
                  <a:lnTo>
                    <a:pt x="1274" y="1318"/>
                  </a:lnTo>
                  <a:lnTo>
                    <a:pt x="1266" y="1320"/>
                  </a:lnTo>
                  <a:lnTo>
                    <a:pt x="1255" y="1324"/>
                  </a:lnTo>
                  <a:lnTo>
                    <a:pt x="1243" y="1328"/>
                  </a:lnTo>
                  <a:lnTo>
                    <a:pt x="1231" y="1332"/>
                  </a:lnTo>
                  <a:lnTo>
                    <a:pt x="1217" y="1337"/>
                  </a:lnTo>
                  <a:lnTo>
                    <a:pt x="1201" y="1342"/>
                  </a:lnTo>
                  <a:lnTo>
                    <a:pt x="1193" y="1346"/>
                  </a:lnTo>
                  <a:lnTo>
                    <a:pt x="1185" y="1352"/>
                  </a:lnTo>
                  <a:lnTo>
                    <a:pt x="1176" y="1361"/>
                  </a:lnTo>
                  <a:lnTo>
                    <a:pt x="1169" y="1369"/>
                  </a:lnTo>
                  <a:lnTo>
                    <a:pt x="1157" y="1387"/>
                  </a:lnTo>
                  <a:lnTo>
                    <a:pt x="1150" y="1399"/>
                  </a:lnTo>
                  <a:lnTo>
                    <a:pt x="1149" y="1404"/>
                  </a:lnTo>
                  <a:lnTo>
                    <a:pt x="1148" y="1410"/>
                  </a:lnTo>
                  <a:lnTo>
                    <a:pt x="1147" y="1418"/>
                  </a:lnTo>
                  <a:lnTo>
                    <a:pt x="1147" y="1425"/>
                  </a:lnTo>
                  <a:lnTo>
                    <a:pt x="1146" y="1439"/>
                  </a:lnTo>
                  <a:lnTo>
                    <a:pt x="1143" y="1450"/>
                  </a:lnTo>
                  <a:lnTo>
                    <a:pt x="1142" y="1454"/>
                  </a:lnTo>
                  <a:lnTo>
                    <a:pt x="1141" y="1459"/>
                  </a:lnTo>
                  <a:lnTo>
                    <a:pt x="1140" y="1464"/>
                  </a:lnTo>
                  <a:lnTo>
                    <a:pt x="1141" y="1469"/>
                  </a:lnTo>
                  <a:lnTo>
                    <a:pt x="1141" y="1475"/>
                  </a:lnTo>
                  <a:lnTo>
                    <a:pt x="1143" y="1478"/>
                  </a:lnTo>
                  <a:lnTo>
                    <a:pt x="1144" y="1483"/>
                  </a:lnTo>
                  <a:lnTo>
                    <a:pt x="1148" y="1485"/>
                  </a:lnTo>
                  <a:lnTo>
                    <a:pt x="1153" y="1491"/>
                  </a:lnTo>
                  <a:lnTo>
                    <a:pt x="1155" y="1498"/>
                  </a:lnTo>
                  <a:lnTo>
                    <a:pt x="1157" y="1508"/>
                  </a:lnTo>
                  <a:lnTo>
                    <a:pt x="1159" y="1520"/>
                  </a:lnTo>
                  <a:lnTo>
                    <a:pt x="1160" y="1526"/>
                  </a:lnTo>
                  <a:lnTo>
                    <a:pt x="1162" y="1532"/>
                  </a:lnTo>
                  <a:lnTo>
                    <a:pt x="1166" y="1536"/>
                  </a:lnTo>
                  <a:lnTo>
                    <a:pt x="1169" y="1541"/>
                  </a:lnTo>
                  <a:lnTo>
                    <a:pt x="1178" y="1551"/>
                  </a:lnTo>
                  <a:lnTo>
                    <a:pt x="1185" y="1558"/>
                  </a:lnTo>
                  <a:lnTo>
                    <a:pt x="1187" y="1561"/>
                  </a:lnTo>
                  <a:lnTo>
                    <a:pt x="1188" y="1566"/>
                  </a:lnTo>
                  <a:lnTo>
                    <a:pt x="1190" y="1571"/>
                  </a:lnTo>
                  <a:lnTo>
                    <a:pt x="1188" y="1576"/>
                  </a:lnTo>
                  <a:lnTo>
                    <a:pt x="1185" y="1585"/>
                  </a:lnTo>
                  <a:lnTo>
                    <a:pt x="1181" y="1595"/>
                  </a:lnTo>
                  <a:lnTo>
                    <a:pt x="1180" y="1598"/>
                  </a:lnTo>
                  <a:lnTo>
                    <a:pt x="1178" y="1602"/>
                  </a:lnTo>
                  <a:lnTo>
                    <a:pt x="1176" y="1604"/>
                  </a:lnTo>
                  <a:lnTo>
                    <a:pt x="1174" y="1604"/>
                  </a:lnTo>
                  <a:lnTo>
                    <a:pt x="1172" y="1604"/>
                  </a:lnTo>
                  <a:lnTo>
                    <a:pt x="1169" y="1603"/>
                  </a:lnTo>
                  <a:lnTo>
                    <a:pt x="1167" y="1601"/>
                  </a:lnTo>
                  <a:lnTo>
                    <a:pt x="1165" y="1597"/>
                  </a:lnTo>
                  <a:lnTo>
                    <a:pt x="1161" y="1595"/>
                  </a:lnTo>
                  <a:lnTo>
                    <a:pt x="1157" y="1592"/>
                  </a:lnTo>
                  <a:lnTo>
                    <a:pt x="1154" y="1592"/>
                  </a:lnTo>
                  <a:lnTo>
                    <a:pt x="1150" y="1592"/>
                  </a:lnTo>
                  <a:lnTo>
                    <a:pt x="1147" y="1595"/>
                  </a:lnTo>
                  <a:lnTo>
                    <a:pt x="1143" y="1598"/>
                  </a:lnTo>
                  <a:lnTo>
                    <a:pt x="1140" y="1602"/>
                  </a:lnTo>
                  <a:lnTo>
                    <a:pt x="1137" y="1608"/>
                  </a:lnTo>
                  <a:lnTo>
                    <a:pt x="1130" y="1622"/>
                  </a:lnTo>
                  <a:lnTo>
                    <a:pt x="1122" y="1640"/>
                  </a:lnTo>
                  <a:lnTo>
                    <a:pt x="1118" y="1651"/>
                  </a:lnTo>
                  <a:lnTo>
                    <a:pt x="1115" y="1660"/>
                  </a:lnTo>
                  <a:lnTo>
                    <a:pt x="1112" y="1670"/>
                  </a:lnTo>
                  <a:lnTo>
                    <a:pt x="1111" y="1678"/>
                  </a:lnTo>
                  <a:lnTo>
                    <a:pt x="1110" y="1685"/>
                  </a:lnTo>
                  <a:lnTo>
                    <a:pt x="1111" y="1690"/>
                  </a:lnTo>
                  <a:lnTo>
                    <a:pt x="1111" y="1693"/>
                  </a:lnTo>
                  <a:lnTo>
                    <a:pt x="1113" y="1696"/>
                  </a:lnTo>
                  <a:lnTo>
                    <a:pt x="1115" y="1698"/>
                  </a:lnTo>
                  <a:lnTo>
                    <a:pt x="1118" y="1699"/>
                  </a:lnTo>
                  <a:lnTo>
                    <a:pt x="1122" y="1699"/>
                  </a:lnTo>
                  <a:lnTo>
                    <a:pt x="1125" y="1699"/>
                  </a:lnTo>
                  <a:lnTo>
                    <a:pt x="1134" y="1700"/>
                  </a:lnTo>
                  <a:lnTo>
                    <a:pt x="1140" y="1703"/>
                  </a:lnTo>
                  <a:lnTo>
                    <a:pt x="1142" y="1705"/>
                  </a:lnTo>
                  <a:lnTo>
                    <a:pt x="1143" y="1708"/>
                  </a:lnTo>
                  <a:lnTo>
                    <a:pt x="1143" y="1711"/>
                  </a:lnTo>
                  <a:lnTo>
                    <a:pt x="1142" y="1716"/>
                  </a:lnTo>
                  <a:lnTo>
                    <a:pt x="1138" y="1725"/>
                  </a:lnTo>
                  <a:lnTo>
                    <a:pt x="1132" y="1733"/>
                  </a:lnTo>
                  <a:lnTo>
                    <a:pt x="1127" y="1741"/>
                  </a:lnTo>
                  <a:lnTo>
                    <a:pt x="1118" y="1749"/>
                  </a:lnTo>
                  <a:lnTo>
                    <a:pt x="1111" y="1761"/>
                  </a:lnTo>
                  <a:lnTo>
                    <a:pt x="1104" y="1774"/>
                  </a:lnTo>
                  <a:lnTo>
                    <a:pt x="1098" y="1788"/>
                  </a:lnTo>
                  <a:lnTo>
                    <a:pt x="1090" y="1799"/>
                  </a:lnTo>
                  <a:lnTo>
                    <a:pt x="1083" y="1806"/>
                  </a:lnTo>
                  <a:lnTo>
                    <a:pt x="1074" y="1811"/>
                  </a:lnTo>
                  <a:lnTo>
                    <a:pt x="1065" y="1815"/>
                  </a:lnTo>
                  <a:lnTo>
                    <a:pt x="1050" y="1818"/>
                  </a:lnTo>
                  <a:lnTo>
                    <a:pt x="1043" y="1821"/>
                  </a:lnTo>
                  <a:lnTo>
                    <a:pt x="1036" y="1824"/>
                  </a:lnTo>
                  <a:lnTo>
                    <a:pt x="1030" y="1826"/>
                  </a:lnTo>
                  <a:lnTo>
                    <a:pt x="1026" y="1830"/>
                  </a:lnTo>
                  <a:lnTo>
                    <a:pt x="1022" y="1834"/>
                  </a:lnTo>
                  <a:lnTo>
                    <a:pt x="1020" y="1837"/>
                  </a:lnTo>
                  <a:lnTo>
                    <a:pt x="1018" y="1841"/>
                  </a:lnTo>
                  <a:lnTo>
                    <a:pt x="1017" y="1844"/>
                  </a:lnTo>
                  <a:lnTo>
                    <a:pt x="1028" y="1859"/>
                  </a:lnTo>
                  <a:lnTo>
                    <a:pt x="1042" y="1878"/>
                  </a:lnTo>
                  <a:lnTo>
                    <a:pt x="1042" y="1880"/>
                  </a:lnTo>
                  <a:lnTo>
                    <a:pt x="1042" y="1882"/>
                  </a:lnTo>
                  <a:lnTo>
                    <a:pt x="1041" y="1883"/>
                  </a:lnTo>
                  <a:lnTo>
                    <a:pt x="1040" y="1886"/>
                  </a:lnTo>
                  <a:lnTo>
                    <a:pt x="1035" y="1888"/>
                  </a:lnTo>
                  <a:lnTo>
                    <a:pt x="1030" y="1891"/>
                  </a:lnTo>
                  <a:lnTo>
                    <a:pt x="1024" y="1893"/>
                  </a:lnTo>
                  <a:lnTo>
                    <a:pt x="1018" y="1895"/>
                  </a:lnTo>
                  <a:lnTo>
                    <a:pt x="1012" y="1899"/>
                  </a:lnTo>
                  <a:lnTo>
                    <a:pt x="1009" y="1905"/>
                  </a:lnTo>
                  <a:lnTo>
                    <a:pt x="1003" y="1919"/>
                  </a:lnTo>
                  <a:lnTo>
                    <a:pt x="998" y="1937"/>
                  </a:lnTo>
                  <a:lnTo>
                    <a:pt x="997" y="1945"/>
                  </a:lnTo>
                  <a:lnTo>
                    <a:pt x="996" y="1954"/>
                  </a:lnTo>
                  <a:lnTo>
                    <a:pt x="996" y="1962"/>
                  </a:lnTo>
                  <a:lnTo>
                    <a:pt x="997" y="1968"/>
                  </a:lnTo>
                  <a:lnTo>
                    <a:pt x="998" y="1974"/>
                  </a:lnTo>
                  <a:lnTo>
                    <a:pt x="998" y="1979"/>
                  </a:lnTo>
                  <a:lnTo>
                    <a:pt x="998" y="1983"/>
                  </a:lnTo>
                  <a:lnTo>
                    <a:pt x="997" y="1987"/>
                  </a:lnTo>
                  <a:lnTo>
                    <a:pt x="993" y="1994"/>
                  </a:lnTo>
                  <a:lnTo>
                    <a:pt x="989" y="2001"/>
                  </a:lnTo>
                  <a:lnTo>
                    <a:pt x="986" y="2012"/>
                  </a:lnTo>
                  <a:lnTo>
                    <a:pt x="985" y="2024"/>
                  </a:lnTo>
                  <a:lnTo>
                    <a:pt x="985" y="2036"/>
                  </a:lnTo>
                  <a:lnTo>
                    <a:pt x="982" y="2046"/>
                  </a:lnTo>
                  <a:lnTo>
                    <a:pt x="979" y="2057"/>
                  </a:lnTo>
                  <a:lnTo>
                    <a:pt x="979" y="2069"/>
                  </a:lnTo>
                  <a:lnTo>
                    <a:pt x="979" y="2075"/>
                  </a:lnTo>
                  <a:lnTo>
                    <a:pt x="978" y="2081"/>
                  </a:lnTo>
                  <a:lnTo>
                    <a:pt x="978" y="2087"/>
                  </a:lnTo>
                  <a:lnTo>
                    <a:pt x="976" y="2092"/>
                  </a:lnTo>
                  <a:lnTo>
                    <a:pt x="968" y="2101"/>
                  </a:lnTo>
                  <a:lnTo>
                    <a:pt x="959" y="2111"/>
                  </a:lnTo>
                  <a:lnTo>
                    <a:pt x="948" y="2120"/>
                  </a:lnTo>
                  <a:lnTo>
                    <a:pt x="936" y="2130"/>
                  </a:lnTo>
                  <a:lnTo>
                    <a:pt x="932" y="2135"/>
                  </a:lnTo>
                  <a:lnTo>
                    <a:pt x="929" y="2141"/>
                  </a:lnTo>
                  <a:lnTo>
                    <a:pt x="929" y="2149"/>
                  </a:lnTo>
                  <a:lnTo>
                    <a:pt x="929" y="2156"/>
                  </a:lnTo>
                  <a:lnTo>
                    <a:pt x="932" y="2163"/>
                  </a:lnTo>
                  <a:lnTo>
                    <a:pt x="935" y="2170"/>
                  </a:lnTo>
                  <a:lnTo>
                    <a:pt x="940" y="2176"/>
                  </a:lnTo>
                  <a:lnTo>
                    <a:pt x="946" y="2181"/>
                  </a:lnTo>
                  <a:lnTo>
                    <a:pt x="951" y="2185"/>
                  </a:lnTo>
                  <a:lnTo>
                    <a:pt x="954" y="2189"/>
                  </a:lnTo>
                  <a:lnTo>
                    <a:pt x="957" y="2194"/>
                  </a:lnTo>
                  <a:lnTo>
                    <a:pt x="957" y="2197"/>
                  </a:lnTo>
                  <a:lnTo>
                    <a:pt x="955" y="2201"/>
                  </a:lnTo>
                  <a:lnTo>
                    <a:pt x="952" y="2204"/>
                  </a:lnTo>
                  <a:lnTo>
                    <a:pt x="948" y="2209"/>
                  </a:lnTo>
                  <a:lnTo>
                    <a:pt x="943" y="2214"/>
                  </a:lnTo>
                  <a:lnTo>
                    <a:pt x="940" y="2217"/>
                  </a:lnTo>
                  <a:lnTo>
                    <a:pt x="939" y="2222"/>
                  </a:lnTo>
                  <a:lnTo>
                    <a:pt x="939" y="2227"/>
                  </a:lnTo>
                  <a:lnTo>
                    <a:pt x="939" y="2232"/>
                  </a:lnTo>
                  <a:lnTo>
                    <a:pt x="942" y="2242"/>
                  </a:lnTo>
                  <a:lnTo>
                    <a:pt x="945" y="2248"/>
                  </a:lnTo>
                  <a:lnTo>
                    <a:pt x="946" y="2254"/>
                  </a:lnTo>
                  <a:lnTo>
                    <a:pt x="947" y="2266"/>
                  </a:lnTo>
                  <a:lnTo>
                    <a:pt x="947" y="2271"/>
                  </a:lnTo>
                  <a:lnTo>
                    <a:pt x="946" y="2273"/>
                  </a:lnTo>
                  <a:lnTo>
                    <a:pt x="946" y="2276"/>
                  </a:lnTo>
                  <a:lnTo>
                    <a:pt x="943" y="2277"/>
                  </a:lnTo>
                  <a:lnTo>
                    <a:pt x="942" y="2277"/>
                  </a:lnTo>
                  <a:lnTo>
                    <a:pt x="940" y="2277"/>
                  </a:lnTo>
                  <a:lnTo>
                    <a:pt x="939" y="2276"/>
                  </a:lnTo>
                  <a:lnTo>
                    <a:pt x="936" y="2273"/>
                  </a:lnTo>
                  <a:lnTo>
                    <a:pt x="934" y="2271"/>
                  </a:lnTo>
                  <a:lnTo>
                    <a:pt x="932" y="2271"/>
                  </a:lnTo>
                  <a:lnTo>
                    <a:pt x="928" y="2271"/>
                  </a:lnTo>
                  <a:lnTo>
                    <a:pt x="924" y="2272"/>
                  </a:lnTo>
                  <a:lnTo>
                    <a:pt x="921" y="2275"/>
                  </a:lnTo>
                  <a:lnTo>
                    <a:pt x="917" y="2278"/>
                  </a:lnTo>
                  <a:lnTo>
                    <a:pt x="914" y="2283"/>
                  </a:lnTo>
                  <a:lnTo>
                    <a:pt x="910" y="2289"/>
                  </a:lnTo>
                  <a:lnTo>
                    <a:pt x="904" y="2304"/>
                  </a:lnTo>
                  <a:lnTo>
                    <a:pt x="899" y="2321"/>
                  </a:lnTo>
                  <a:lnTo>
                    <a:pt x="896" y="2335"/>
                  </a:lnTo>
                  <a:lnTo>
                    <a:pt x="894" y="2343"/>
                  </a:lnTo>
                  <a:lnTo>
                    <a:pt x="901" y="2354"/>
                  </a:lnTo>
                  <a:lnTo>
                    <a:pt x="904" y="2364"/>
                  </a:lnTo>
                  <a:lnTo>
                    <a:pt x="901" y="2370"/>
                  </a:lnTo>
                  <a:lnTo>
                    <a:pt x="899" y="2376"/>
                  </a:lnTo>
                  <a:lnTo>
                    <a:pt x="899" y="2378"/>
                  </a:lnTo>
                  <a:lnTo>
                    <a:pt x="901" y="2380"/>
                  </a:lnTo>
                  <a:lnTo>
                    <a:pt x="903" y="2383"/>
                  </a:lnTo>
                  <a:lnTo>
                    <a:pt x="908" y="2385"/>
                  </a:lnTo>
                  <a:lnTo>
                    <a:pt x="913" y="2387"/>
                  </a:lnTo>
                  <a:lnTo>
                    <a:pt x="917" y="2391"/>
                  </a:lnTo>
                  <a:lnTo>
                    <a:pt x="921" y="2393"/>
                  </a:lnTo>
                  <a:lnTo>
                    <a:pt x="923" y="2397"/>
                  </a:lnTo>
                  <a:lnTo>
                    <a:pt x="926" y="2401"/>
                  </a:lnTo>
                  <a:lnTo>
                    <a:pt x="927" y="2404"/>
                  </a:lnTo>
                  <a:lnTo>
                    <a:pt x="928" y="2408"/>
                  </a:lnTo>
                  <a:lnTo>
                    <a:pt x="928" y="2411"/>
                  </a:lnTo>
                  <a:lnTo>
                    <a:pt x="927" y="2414"/>
                  </a:lnTo>
                  <a:lnTo>
                    <a:pt x="926" y="2416"/>
                  </a:lnTo>
                  <a:lnTo>
                    <a:pt x="923" y="2418"/>
                  </a:lnTo>
                  <a:lnTo>
                    <a:pt x="921" y="2420"/>
                  </a:lnTo>
                  <a:lnTo>
                    <a:pt x="914" y="2422"/>
                  </a:lnTo>
                  <a:lnTo>
                    <a:pt x="905" y="2422"/>
                  </a:lnTo>
                  <a:lnTo>
                    <a:pt x="897" y="2422"/>
                  </a:lnTo>
                  <a:lnTo>
                    <a:pt x="890" y="2421"/>
                  </a:lnTo>
                  <a:lnTo>
                    <a:pt x="883" y="2417"/>
                  </a:lnTo>
                  <a:lnTo>
                    <a:pt x="877" y="2412"/>
                  </a:lnTo>
                  <a:lnTo>
                    <a:pt x="870" y="2406"/>
                  </a:lnTo>
                  <a:lnTo>
                    <a:pt x="860" y="2401"/>
                  </a:lnTo>
                  <a:lnTo>
                    <a:pt x="852" y="2396"/>
                  </a:lnTo>
                  <a:lnTo>
                    <a:pt x="845" y="2393"/>
                  </a:lnTo>
                  <a:lnTo>
                    <a:pt x="839" y="2391"/>
                  </a:lnTo>
                  <a:lnTo>
                    <a:pt x="832" y="2384"/>
                  </a:lnTo>
                  <a:lnTo>
                    <a:pt x="825" y="2376"/>
                  </a:lnTo>
                  <a:lnTo>
                    <a:pt x="817" y="2366"/>
                  </a:lnTo>
                  <a:lnTo>
                    <a:pt x="810" y="2357"/>
                  </a:lnTo>
                  <a:lnTo>
                    <a:pt x="802" y="2347"/>
                  </a:lnTo>
                  <a:lnTo>
                    <a:pt x="794" y="2339"/>
                  </a:lnTo>
                  <a:lnTo>
                    <a:pt x="785" y="2334"/>
                  </a:lnTo>
                  <a:lnTo>
                    <a:pt x="777" y="2332"/>
                  </a:lnTo>
                  <a:lnTo>
                    <a:pt x="766" y="2330"/>
                  </a:lnTo>
                  <a:lnTo>
                    <a:pt x="762" y="2332"/>
                  </a:lnTo>
                  <a:lnTo>
                    <a:pt x="757" y="2333"/>
                  </a:lnTo>
                  <a:lnTo>
                    <a:pt x="752" y="2334"/>
                  </a:lnTo>
                  <a:lnTo>
                    <a:pt x="749" y="2338"/>
                  </a:lnTo>
                  <a:lnTo>
                    <a:pt x="743" y="2343"/>
                  </a:lnTo>
                  <a:lnTo>
                    <a:pt x="738" y="2347"/>
                  </a:lnTo>
                  <a:lnTo>
                    <a:pt x="733" y="2349"/>
                  </a:lnTo>
                  <a:lnTo>
                    <a:pt x="726" y="2349"/>
                  </a:lnTo>
                  <a:lnTo>
                    <a:pt x="719" y="2349"/>
                  </a:lnTo>
                  <a:lnTo>
                    <a:pt x="712" y="2349"/>
                  </a:lnTo>
                  <a:lnTo>
                    <a:pt x="706" y="2352"/>
                  </a:lnTo>
                  <a:lnTo>
                    <a:pt x="700" y="2358"/>
                  </a:lnTo>
                  <a:lnTo>
                    <a:pt x="691" y="2366"/>
                  </a:lnTo>
                  <a:lnTo>
                    <a:pt x="683" y="2374"/>
                  </a:lnTo>
                  <a:lnTo>
                    <a:pt x="678" y="2378"/>
                  </a:lnTo>
                  <a:lnTo>
                    <a:pt x="674" y="2380"/>
                  </a:lnTo>
                  <a:lnTo>
                    <a:pt x="668" y="2382"/>
                  </a:lnTo>
                  <a:lnTo>
                    <a:pt x="661" y="2383"/>
                  </a:lnTo>
                  <a:lnTo>
                    <a:pt x="647" y="2383"/>
                  </a:lnTo>
                  <a:lnTo>
                    <a:pt x="633" y="2383"/>
                  </a:lnTo>
                  <a:lnTo>
                    <a:pt x="620" y="2383"/>
                  </a:lnTo>
                  <a:lnTo>
                    <a:pt x="608" y="2383"/>
                  </a:lnTo>
                  <a:lnTo>
                    <a:pt x="602" y="2384"/>
                  </a:lnTo>
                  <a:lnTo>
                    <a:pt x="596" y="2385"/>
                  </a:lnTo>
                  <a:lnTo>
                    <a:pt x="592" y="2387"/>
                  </a:lnTo>
                  <a:lnTo>
                    <a:pt x="587" y="2390"/>
                  </a:lnTo>
                  <a:lnTo>
                    <a:pt x="583" y="2393"/>
                  </a:lnTo>
                  <a:lnTo>
                    <a:pt x="580" y="2397"/>
                  </a:lnTo>
                  <a:lnTo>
                    <a:pt x="576" y="2402"/>
                  </a:lnTo>
                  <a:lnTo>
                    <a:pt x="574" y="2406"/>
                  </a:lnTo>
                  <a:lnTo>
                    <a:pt x="570" y="2415"/>
                  </a:lnTo>
                  <a:lnTo>
                    <a:pt x="568" y="2422"/>
                  </a:lnTo>
                  <a:lnTo>
                    <a:pt x="567" y="2427"/>
                  </a:lnTo>
                  <a:lnTo>
                    <a:pt x="563" y="2430"/>
                  </a:lnTo>
                  <a:lnTo>
                    <a:pt x="561" y="2431"/>
                  </a:lnTo>
                  <a:lnTo>
                    <a:pt x="557" y="2430"/>
                  </a:lnTo>
                  <a:lnTo>
                    <a:pt x="554" y="2429"/>
                  </a:lnTo>
                  <a:lnTo>
                    <a:pt x="550" y="2428"/>
                  </a:lnTo>
                  <a:lnTo>
                    <a:pt x="542" y="2423"/>
                  </a:lnTo>
                  <a:lnTo>
                    <a:pt x="533" y="2420"/>
                  </a:lnTo>
                  <a:lnTo>
                    <a:pt x="525" y="2417"/>
                  </a:lnTo>
                  <a:lnTo>
                    <a:pt x="518" y="2417"/>
                  </a:lnTo>
                  <a:lnTo>
                    <a:pt x="516" y="2418"/>
                  </a:lnTo>
                  <a:lnTo>
                    <a:pt x="512" y="2420"/>
                  </a:lnTo>
                  <a:lnTo>
                    <a:pt x="511" y="2422"/>
                  </a:lnTo>
                  <a:lnTo>
                    <a:pt x="508" y="2425"/>
                  </a:lnTo>
                  <a:lnTo>
                    <a:pt x="505" y="2437"/>
                  </a:lnTo>
                  <a:lnTo>
                    <a:pt x="501" y="2445"/>
                  </a:lnTo>
                  <a:lnTo>
                    <a:pt x="498" y="2447"/>
                  </a:lnTo>
                  <a:lnTo>
                    <a:pt x="493" y="2447"/>
                  </a:lnTo>
                  <a:lnTo>
                    <a:pt x="489" y="2446"/>
                  </a:lnTo>
                  <a:lnTo>
                    <a:pt x="485" y="2441"/>
                  </a:lnTo>
                  <a:lnTo>
                    <a:pt x="482" y="2439"/>
                  </a:lnTo>
                  <a:lnTo>
                    <a:pt x="480" y="2437"/>
                  </a:lnTo>
                  <a:lnTo>
                    <a:pt x="476" y="2437"/>
                  </a:lnTo>
                  <a:lnTo>
                    <a:pt x="473" y="2439"/>
                  </a:lnTo>
                  <a:lnTo>
                    <a:pt x="464" y="2441"/>
                  </a:lnTo>
                  <a:lnTo>
                    <a:pt x="456" y="2446"/>
                  </a:lnTo>
                  <a:lnTo>
                    <a:pt x="445" y="2450"/>
                  </a:lnTo>
                  <a:lnTo>
                    <a:pt x="432" y="2456"/>
                  </a:lnTo>
                  <a:lnTo>
                    <a:pt x="419" y="2462"/>
                  </a:lnTo>
                  <a:lnTo>
                    <a:pt x="407" y="2468"/>
                  </a:lnTo>
                  <a:lnTo>
                    <a:pt x="401" y="2471"/>
                  </a:lnTo>
                  <a:lnTo>
                    <a:pt x="397" y="2473"/>
                  </a:lnTo>
                  <a:lnTo>
                    <a:pt x="392" y="2473"/>
                  </a:lnTo>
                  <a:lnTo>
                    <a:pt x="387" y="2473"/>
                  </a:lnTo>
                  <a:lnTo>
                    <a:pt x="384" y="2472"/>
                  </a:lnTo>
                  <a:lnTo>
                    <a:pt x="380" y="2471"/>
                  </a:lnTo>
                  <a:lnTo>
                    <a:pt x="378" y="2468"/>
                  </a:lnTo>
                  <a:lnTo>
                    <a:pt x="376" y="2465"/>
                  </a:lnTo>
                  <a:lnTo>
                    <a:pt x="374" y="2458"/>
                  </a:lnTo>
                  <a:lnTo>
                    <a:pt x="369" y="2448"/>
                  </a:lnTo>
                  <a:lnTo>
                    <a:pt x="367" y="2443"/>
                  </a:lnTo>
                  <a:lnTo>
                    <a:pt x="363" y="2440"/>
                  </a:lnTo>
                  <a:lnTo>
                    <a:pt x="360" y="2437"/>
                  </a:lnTo>
                  <a:lnTo>
                    <a:pt x="356" y="2435"/>
                  </a:lnTo>
                  <a:lnTo>
                    <a:pt x="347" y="2434"/>
                  </a:lnTo>
                  <a:lnTo>
                    <a:pt x="340" y="2433"/>
                  </a:lnTo>
                  <a:lnTo>
                    <a:pt x="336" y="2433"/>
                  </a:lnTo>
                  <a:lnTo>
                    <a:pt x="332" y="2431"/>
                  </a:lnTo>
                  <a:lnTo>
                    <a:pt x="330" y="2429"/>
                  </a:lnTo>
                  <a:lnTo>
                    <a:pt x="328" y="2425"/>
                  </a:lnTo>
                  <a:lnTo>
                    <a:pt x="324" y="2420"/>
                  </a:lnTo>
                  <a:lnTo>
                    <a:pt x="319" y="2415"/>
                  </a:lnTo>
                  <a:lnTo>
                    <a:pt x="315" y="2412"/>
                  </a:lnTo>
                  <a:lnTo>
                    <a:pt x="308" y="2410"/>
                  </a:lnTo>
                  <a:lnTo>
                    <a:pt x="302" y="2409"/>
                  </a:lnTo>
                  <a:lnTo>
                    <a:pt x="297" y="2406"/>
                  </a:lnTo>
                  <a:lnTo>
                    <a:pt x="294" y="2404"/>
                  </a:lnTo>
                  <a:lnTo>
                    <a:pt x="294" y="2402"/>
                  </a:lnTo>
                  <a:lnTo>
                    <a:pt x="294" y="2399"/>
                  </a:lnTo>
                  <a:lnTo>
                    <a:pt x="296" y="2396"/>
                  </a:lnTo>
                  <a:lnTo>
                    <a:pt x="298" y="2392"/>
                  </a:lnTo>
                  <a:lnTo>
                    <a:pt x="303" y="2390"/>
                  </a:lnTo>
                  <a:lnTo>
                    <a:pt x="308" y="2387"/>
                  </a:lnTo>
                  <a:lnTo>
                    <a:pt x="313" y="2385"/>
                  </a:lnTo>
                  <a:lnTo>
                    <a:pt x="327" y="2380"/>
                  </a:lnTo>
                  <a:lnTo>
                    <a:pt x="337" y="2374"/>
                  </a:lnTo>
                  <a:lnTo>
                    <a:pt x="346" y="2365"/>
                  </a:lnTo>
                  <a:lnTo>
                    <a:pt x="355" y="2353"/>
                  </a:lnTo>
                  <a:lnTo>
                    <a:pt x="362" y="2341"/>
                  </a:lnTo>
                  <a:lnTo>
                    <a:pt x="367" y="2332"/>
                  </a:lnTo>
                  <a:lnTo>
                    <a:pt x="368" y="2322"/>
                  </a:lnTo>
                  <a:lnTo>
                    <a:pt x="369" y="2314"/>
                  </a:lnTo>
                  <a:lnTo>
                    <a:pt x="368" y="2304"/>
                  </a:lnTo>
                  <a:lnTo>
                    <a:pt x="368" y="2296"/>
                  </a:lnTo>
                  <a:lnTo>
                    <a:pt x="367" y="2289"/>
                  </a:lnTo>
                  <a:lnTo>
                    <a:pt x="368" y="2282"/>
                  </a:lnTo>
                  <a:lnTo>
                    <a:pt x="371" y="2277"/>
                  </a:lnTo>
                  <a:lnTo>
                    <a:pt x="373" y="2272"/>
                  </a:lnTo>
                  <a:lnTo>
                    <a:pt x="378" y="2267"/>
                  </a:lnTo>
                  <a:lnTo>
                    <a:pt x="385" y="2260"/>
                  </a:lnTo>
                  <a:lnTo>
                    <a:pt x="398" y="2247"/>
                  </a:lnTo>
                  <a:lnTo>
                    <a:pt x="411" y="2238"/>
                  </a:lnTo>
                  <a:lnTo>
                    <a:pt x="423" y="2229"/>
                  </a:lnTo>
                  <a:lnTo>
                    <a:pt x="436" y="2223"/>
                  </a:lnTo>
                  <a:lnTo>
                    <a:pt x="450" y="2217"/>
                  </a:lnTo>
                  <a:lnTo>
                    <a:pt x="462" y="2212"/>
                  </a:lnTo>
                  <a:lnTo>
                    <a:pt x="474" y="2204"/>
                  </a:lnTo>
                  <a:lnTo>
                    <a:pt x="485" y="2195"/>
                  </a:lnTo>
                  <a:lnTo>
                    <a:pt x="488" y="2190"/>
                  </a:lnTo>
                  <a:lnTo>
                    <a:pt x="491" y="2187"/>
                  </a:lnTo>
                  <a:lnTo>
                    <a:pt x="492" y="2183"/>
                  </a:lnTo>
                  <a:lnTo>
                    <a:pt x="492" y="2179"/>
                  </a:lnTo>
                  <a:lnTo>
                    <a:pt x="491" y="2177"/>
                  </a:lnTo>
                  <a:lnTo>
                    <a:pt x="488" y="2175"/>
                  </a:lnTo>
                  <a:lnTo>
                    <a:pt x="486" y="2174"/>
                  </a:lnTo>
                  <a:lnTo>
                    <a:pt x="483" y="2172"/>
                  </a:lnTo>
                  <a:lnTo>
                    <a:pt x="481" y="2171"/>
                  </a:lnTo>
                  <a:lnTo>
                    <a:pt x="480" y="2170"/>
                  </a:lnTo>
                  <a:lnTo>
                    <a:pt x="479" y="2168"/>
                  </a:lnTo>
                  <a:lnTo>
                    <a:pt x="480" y="2165"/>
                  </a:lnTo>
                  <a:lnTo>
                    <a:pt x="482" y="2159"/>
                  </a:lnTo>
                  <a:lnTo>
                    <a:pt x="487" y="2151"/>
                  </a:lnTo>
                  <a:lnTo>
                    <a:pt x="489" y="2146"/>
                  </a:lnTo>
                  <a:lnTo>
                    <a:pt x="492" y="2141"/>
                  </a:lnTo>
                  <a:lnTo>
                    <a:pt x="493" y="2137"/>
                  </a:lnTo>
                  <a:lnTo>
                    <a:pt x="493" y="2132"/>
                  </a:lnTo>
                  <a:lnTo>
                    <a:pt x="493" y="2127"/>
                  </a:lnTo>
                  <a:lnTo>
                    <a:pt x="492" y="2124"/>
                  </a:lnTo>
                  <a:lnTo>
                    <a:pt x="489" y="2120"/>
                  </a:lnTo>
                  <a:lnTo>
                    <a:pt x="486" y="2116"/>
                  </a:lnTo>
                  <a:lnTo>
                    <a:pt x="475" y="2111"/>
                  </a:lnTo>
                  <a:lnTo>
                    <a:pt x="464" y="2103"/>
                  </a:lnTo>
                  <a:lnTo>
                    <a:pt x="453" y="2096"/>
                  </a:lnTo>
                  <a:lnTo>
                    <a:pt x="443" y="2088"/>
                  </a:lnTo>
                  <a:lnTo>
                    <a:pt x="434" y="2081"/>
                  </a:lnTo>
                  <a:lnTo>
                    <a:pt x="425" y="2075"/>
                  </a:lnTo>
                  <a:lnTo>
                    <a:pt x="420" y="2072"/>
                  </a:lnTo>
                  <a:lnTo>
                    <a:pt x="416" y="2071"/>
                  </a:lnTo>
                  <a:lnTo>
                    <a:pt x="412" y="2070"/>
                  </a:lnTo>
                  <a:lnTo>
                    <a:pt x="407" y="2070"/>
                  </a:lnTo>
                  <a:lnTo>
                    <a:pt x="403" y="2070"/>
                  </a:lnTo>
                  <a:lnTo>
                    <a:pt x="398" y="2072"/>
                  </a:lnTo>
                  <a:lnTo>
                    <a:pt x="394" y="2075"/>
                  </a:lnTo>
                  <a:lnTo>
                    <a:pt x="390" y="2078"/>
                  </a:lnTo>
                  <a:lnTo>
                    <a:pt x="381" y="2087"/>
                  </a:lnTo>
                  <a:lnTo>
                    <a:pt x="375" y="2095"/>
                  </a:lnTo>
                  <a:lnTo>
                    <a:pt x="368" y="2103"/>
                  </a:lnTo>
                  <a:lnTo>
                    <a:pt x="361" y="2112"/>
                  </a:lnTo>
                  <a:lnTo>
                    <a:pt x="351" y="2118"/>
                  </a:lnTo>
                  <a:lnTo>
                    <a:pt x="342" y="2122"/>
                  </a:lnTo>
                  <a:lnTo>
                    <a:pt x="332" y="2125"/>
                  </a:lnTo>
                  <a:lnTo>
                    <a:pt x="322" y="2126"/>
                  </a:lnTo>
                  <a:lnTo>
                    <a:pt x="310" y="2126"/>
                  </a:lnTo>
                  <a:lnTo>
                    <a:pt x="299" y="2124"/>
                  </a:lnTo>
                  <a:lnTo>
                    <a:pt x="288" y="2122"/>
                  </a:lnTo>
                  <a:lnTo>
                    <a:pt x="279" y="2120"/>
                  </a:lnTo>
                  <a:lnTo>
                    <a:pt x="274" y="2120"/>
                  </a:lnTo>
                  <a:lnTo>
                    <a:pt x="268" y="2121"/>
                  </a:lnTo>
                  <a:lnTo>
                    <a:pt x="262" y="2122"/>
                  </a:lnTo>
                  <a:lnTo>
                    <a:pt x="256" y="2125"/>
                  </a:lnTo>
                  <a:lnTo>
                    <a:pt x="246" y="2132"/>
                  </a:lnTo>
                  <a:lnTo>
                    <a:pt x="237" y="2137"/>
                  </a:lnTo>
                  <a:lnTo>
                    <a:pt x="231" y="2140"/>
                  </a:lnTo>
                  <a:lnTo>
                    <a:pt x="225" y="2141"/>
                  </a:lnTo>
                  <a:lnTo>
                    <a:pt x="223" y="2140"/>
                  </a:lnTo>
                  <a:lnTo>
                    <a:pt x="222" y="2137"/>
                  </a:lnTo>
                  <a:lnTo>
                    <a:pt x="222" y="2132"/>
                  </a:lnTo>
                  <a:lnTo>
                    <a:pt x="222" y="2127"/>
                  </a:lnTo>
                  <a:lnTo>
                    <a:pt x="223" y="2114"/>
                  </a:lnTo>
                  <a:lnTo>
                    <a:pt x="222" y="2103"/>
                  </a:lnTo>
                  <a:lnTo>
                    <a:pt x="217" y="2094"/>
                  </a:lnTo>
                  <a:lnTo>
                    <a:pt x="210" y="2084"/>
                  </a:lnTo>
                  <a:lnTo>
                    <a:pt x="203" y="2076"/>
                  </a:lnTo>
                  <a:lnTo>
                    <a:pt x="197" y="2070"/>
                  </a:lnTo>
                  <a:lnTo>
                    <a:pt x="192" y="2067"/>
                  </a:lnTo>
                  <a:lnTo>
                    <a:pt x="186" y="2063"/>
                  </a:lnTo>
                  <a:lnTo>
                    <a:pt x="185" y="2061"/>
                  </a:lnTo>
                  <a:lnTo>
                    <a:pt x="184" y="2058"/>
                  </a:lnTo>
                  <a:lnTo>
                    <a:pt x="183" y="2055"/>
                  </a:lnTo>
                  <a:lnTo>
                    <a:pt x="184" y="2051"/>
                  </a:lnTo>
                  <a:lnTo>
                    <a:pt x="187" y="2042"/>
                  </a:lnTo>
                  <a:lnTo>
                    <a:pt x="190" y="2029"/>
                  </a:lnTo>
                  <a:lnTo>
                    <a:pt x="191" y="2021"/>
                  </a:lnTo>
                  <a:lnTo>
                    <a:pt x="191" y="2014"/>
                  </a:lnTo>
                  <a:lnTo>
                    <a:pt x="191" y="2007"/>
                  </a:lnTo>
                  <a:lnTo>
                    <a:pt x="190" y="1999"/>
                  </a:lnTo>
                  <a:lnTo>
                    <a:pt x="187" y="1993"/>
                  </a:lnTo>
                  <a:lnTo>
                    <a:pt x="184" y="1987"/>
                  </a:lnTo>
                  <a:lnTo>
                    <a:pt x="180" y="1982"/>
                  </a:lnTo>
                  <a:lnTo>
                    <a:pt x="177" y="1977"/>
                  </a:lnTo>
                  <a:lnTo>
                    <a:pt x="172" y="1971"/>
                  </a:lnTo>
                  <a:lnTo>
                    <a:pt x="170" y="1966"/>
                  </a:lnTo>
                  <a:lnTo>
                    <a:pt x="166" y="1957"/>
                  </a:lnTo>
                  <a:lnTo>
                    <a:pt x="165" y="1948"/>
                  </a:lnTo>
                  <a:lnTo>
                    <a:pt x="165" y="1942"/>
                  </a:lnTo>
                  <a:lnTo>
                    <a:pt x="165" y="1937"/>
                  </a:lnTo>
                  <a:lnTo>
                    <a:pt x="166" y="1932"/>
                  </a:lnTo>
                  <a:lnTo>
                    <a:pt x="168" y="1929"/>
                  </a:lnTo>
                  <a:lnTo>
                    <a:pt x="172" y="1920"/>
                  </a:lnTo>
                  <a:lnTo>
                    <a:pt x="178" y="1912"/>
                  </a:lnTo>
                  <a:lnTo>
                    <a:pt x="183" y="1904"/>
                  </a:lnTo>
                  <a:lnTo>
                    <a:pt x="189" y="1895"/>
                  </a:lnTo>
                  <a:lnTo>
                    <a:pt x="192" y="1886"/>
                  </a:lnTo>
                  <a:lnTo>
                    <a:pt x="195" y="1874"/>
                  </a:lnTo>
                  <a:lnTo>
                    <a:pt x="197" y="1851"/>
                  </a:lnTo>
                  <a:lnTo>
                    <a:pt x="201" y="1830"/>
                  </a:lnTo>
                  <a:lnTo>
                    <a:pt x="202" y="1822"/>
                  </a:lnTo>
                  <a:lnTo>
                    <a:pt x="205" y="1813"/>
                  </a:lnTo>
                  <a:lnTo>
                    <a:pt x="209" y="1806"/>
                  </a:lnTo>
                  <a:lnTo>
                    <a:pt x="212" y="1800"/>
                  </a:lnTo>
                  <a:lnTo>
                    <a:pt x="228" y="1790"/>
                  </a:lnTo>
                  <a:lnTo>
                    <a:pt x="247" y="1778"/>
                  </a:lnTo>
                  <a:lnTo>
                    <a:pt x="256" y="1772"/>
                  </a:lnTo>
                  <a:lnTo>
                    <a:pt x="265" y="1766"/>
                  </a:lnTo>
                  <a:lnTo>
                    <a:pt x="271" y="1761"/>
                  </a:lnTo>
                  <a:lnTo>
                    <a:pt x="274" y="1755"/>
                  </a:lnTo>
                  <a:lnTo>
                    <a:pt x="275" y="1749"/>
                  </a:lnTo>
                  <a:lnTo>
                    <a:pt x="275" y="1744"/>
                  </a:lnTo>
                  <a:lnTo>
                    <a:pt x="273" y="1741"/>
                  </a:lnTo>
                  <a:lnTo>
                    <a:pt x="271" y="1737"/>
                  </a:lnTo>
                  <a:lnTo>
                    <a:pt x="266" y="1736"/>
                  </a:lnTo>
                  <a:lnTo>
                    <a:pt x="261" y="1735"/>
                  </a:lnTo>
                  <a:lnTo>
                    <a:pt x="255" y="1735"/>
                  </a:lnTo>
                  <a:lnTo>
                    <a:pt x="248" y="1736"/>
                  </a:lnTo>
                  <a:lnTo>
                    <a:pt x="234" y="1741"/>
                  </a:lnTo>
                  <a:lnTo>
                    <a:pt x="222" y="1746"/>
                  </a:lnTo>
                  <a:lnTo>
                    <a:pt x="210" y="1750"/>
                  </a:lnTo>
                  <a:lnTo>
                    <a:pt x="197" y="1753"/>
                  </a:lnTo>
                  <a:lnTo>
                    <a:pt x="190" y="1753"/>
                  </a:lnTo>
                  <a:lnTo>
                    <a:pt x="185" y="1750"/>
                  </a:lnTo>
                  <a:lnTo>
                    <a:pt x="181" y="1747"/>
                  </a:lnTo>
                  <a:lnTo>
                    <a:pt x="179" y="1743"/>
                  </a:lnTo>
                  <a:lnTo>
                    <a:pt x="179" y="1738"/>
                  </a:lnTo>
                  <a:lnTo>
                    <a:pt x="180" y="1733"/>
                  </a:lnTo>
                  <a:lnTo>
                    <a:pt x="183" y="1728"/>
                  </a:lnTo>
                  <a:lnTo>
                    <a:pt x="187" y="1722"/>
                  </a:lnTo>
                  <a:lnTo>
                    <a:pt x="197" y="1712"/>
                  </a:lnTo>
                  <a:lnTo>
                    <a:pt x="203" y="1704"/>
                  </a:lnTo>
                  <a:lnTo>
                    <a:pt x="204" y="1699"/>
                  </a:lnTo>
                  <a:lnTo>
                    <a:pt x="205" y="1695"/>
                  </a:lnTo>
                  <a:lnTo>
                    <a:pt x="205" y="1690"/>
                  </a:lnTo>
                  <a:lnTo>
                    <a:pt x="204" y="1685"/>
                  </a:lnTo>
                  <a:lnTo>
                    <a:pt x="202" y="1675"/>
                  </a:lnTo>
                  <a:lnTo>
                    <a:pt x="203" y="1666"/>
                  </a:lnTo>
                  <a:lnTo>
                    <a:pt x="204" y="1661"/>
                  </a:lnTo>
                  <a:lnTo>
                    <a:pt x="205" y="1656"/>
                  </a:lnTo>
                  <a:lnTo>
                    <a:pt x="208" y="1653"/>
                  </a:lnTo>
                  <a:lnTo>
                    <a:pt x="212" y="1648"/>
                  </a:lnTo>
                  <a:lnTo>
                    <a:pt x="215" y="1642"/>
                  </a:lnTo>
                  <a:lnTo>
                    <a:pt x="218" y="1636"/>
                  </a:lnTo>
                  <a:lnTo>
                    <a:pt x="220" y="1629"/>
                  </a:lnTo>
                  <a:lnTo>
                    <a:pt x="221" y="1621"/>
                  </a:lnTo>
                  <a:lnTo>
                    <a:pt x="222" y="1605"/>
                  </a:lnTo>
                  <a:lnTo>
                    <a:pt x="221" y="1593"/>
                  </a:lnTo>
                  <a:lnTo>
                    <a:pt x="220" y="1589"/>
                  </a:lnTo>
                  <a:lnTo>
                    <a:pt x="216" y="1584"/>
                  </a:lnTo>
                  <a:lnTo>
                    <a:pt x="212" y="1580"/>
                  </a:lnTo>
                  <a:lnTo>
                    <a:pt x="208" y="1577"/>
                  </a:lnTo>
                  <a:lnTo>
                    <a:pt x="202" y="1573"/>
                  </a:lnTo>
                  <a:lnTo>
                    <a:pt x="195" y="1570"/>
                  </a:lnTo>
                  <a:lnTo>
                    <a:pt x="187" y="1567"/>
                  </a:lnTo>
                  <a:lnTo>
                    <a:pt x="178" y="1566"/>
                  </a:lnTo>
                  <a:lnTo>
                    <a:pt x="159" y="1564"/>
                  </a:lnTo>
                  <a:lnTo>
                    <a:pt x="142" y="1559"/>
                  </a:lnTo>
                  <a:lnTo>
                    <a:pt x="135" y="1555"/>
                  </a:lnTo>
                  <a:lnTo>
                    <a:pt x="129" y="1552"/>
                  </a:lnTo>
                  <a:lnTo>
                    <a:pt x="124" y="1547"/>
                  </a:lnTo>
                  <a:lnTo>
                    <a:pt x="121" y="1541"/>
                  </a:lnTo>
                  <a:lnTo>
                    <a:pt x="118" y="1534"/>
                  </a:lnTo>
                  <a:lnTo>
                    <a:pt x="117" y="1527"/>
                  </a:lnTo>
                  <a:lnTo>
                    <a:pt x="115" y="1517"/>
                  </a:lnTo>
                  <a:lnTo>
                    <a:pt x="115" y="1508"/>
                  </a:lnTo>
                  <a:lnTo>
                    <a:pt x="115" y="1498"/>
                  </a:lnTo>
                  <a:lnTo>
                    <a:pt x="116" y="1489"/>
                  </a:lnTo>
                  <a:lnTo>
                    <a:pt x="120" y="1478"/>
                  </a:lnTo>
                  <a:lnTo>
                    <a:pt x="123" y="1470"/>
                  </a:lnTo>
                  <a:lnTo>
                    <a:pt x="133" y="1453"/>
                  </a:lnTo>
                  <a:lnTo>
                    <a:pt x="140" y="1439"/>
                  </a:lnTo>
                  <a:lnTo>
                    <a:pt x="142" y="1432"/>
                  </a:lnTo>
                  <a:lnTo>
                    <a:pt x="143" y="1426"/>
                  </a:lnTo>
                  <a:lnTo>
                    <a:pt x="145" y="1421"/>
                  </a:lnTo>
                  <a:lnTo>
                    <a:pt x="143" y="1415"/>
                  </a:lnTo>
                  <a:lnTo>
                    <a:pt x="141" y="1410"/>
                  </a:lnTo>
                  <a:lnTo>
                    <a:pt x="139" y="1406"/>
                  </a:lnTo>
                  <a:lnTo>
                    <a:pt x="134" y="1401"/>
                  </a:lnTo>
                  <a:lnTo>
                    <a:pt x="130" y="1395"/>
                  </a:lnTo>
                  <a:lnTo>
                    <a:pt x="121" y="1385"/>
                  </a:lnTo>
                  <a:lnTo>
                    <a:pt x="111" y="1377"/>
                  </a:lnTo>
                  <a:lnTo>
                    <a:pt x="103" y="1368"/>
                  </a:lnTo>
                  <a:lnTo>
                    <a:pt x="94" y="1357"/>
                  </a:lnTo>
                  <a:lnTo>
                    <a:pt x="91" y="1351"/>
                  </a:lnTo>
                  <a:lnTo>
                    <a:pt x="89" y="1346"/>
                  </a:lnTo>
                  <a:lnTo>
                    <a:pt x="88" y="1340"/>
                  </a:lnTo>
                  <a:lnTo>
                    <a:pt x="89" y="1333"/>
                  </a:lnTo>
                  <a:lnTo>
                    <a:pt x="94" y="1321"/>
                  </a:lnTo>
                  <a:lnTo>
                    <a:pt x="102" y="1308"/>
                  </a:lnTo>
                  <a:lnTo>
                    <a:pt x="108" y="1296"/>
                  </a:lnTo>
                  <a:lnTo>
                    <a:pt x="111" y="1287"/>
                  </a:lnTo>
                  <a:lnTo>
                    <a:pt x="113" y="1277"/>
                  </a:lnTo>
                  <a:lnTo>
                    <a:pt x="113" y="1265"/>
                  </a:lnTo>
                  <a:lnTo>
                    <a:pt x="113" y="1254"/>
                  </a:lnTo>
                  <a:lnTo>
                    <a:pt x="114" y="1243"/>
                  </a:lnTo>
                  <a:lnTo>
                    <a:pt x="114" y="1238"/>
                  </a:lnTo>
                  <a:lnTo>
                    <a:pt x="114" y="1235"/>
                  </a:lnTo>
                  <a:lnTo>
                    <a:pt x="113" y="1232"/>
                  </a:lnTo>
                  <a:lnTo>
                    <a:pt x="111" y="1230"/>
                  </a:lnTo>
                  <a:lnTo>
                    <a:pt x="109" y="1229"/>
                  </a:lnTo>
                  <a:lnTo>
                    <a:pt x="107" y="1229"/>
                  </a:lnTo>
                  <a:lnTo>
                    <a:pt x="103" y="1230"/>
                  </a:lnTo>
                  <a:lnTo>
                    <a:pt x="99" y="1231"/>
                  </a:lnTo>
                  <a:lnTo>
                    <a:pt x="89" y="1236"/>
                  </a:lnTo>
                  <a:lnTo>
                    <a:pt x="78" y="1242"/>
                  </a:lnTo>
                  <a:lnTo>
                    <a:pt x="66" y="1246"/>
                  </a:lnTo>
                  <a:lnTo>
                    <a:pt x="57" y="1251"/>
                  </a:lnTo>
                  <a:lnTo>
                    <a:pt x="51" y="1252"/>
                  </a:lnTo>
                  <a:lnTo>
                    <a:pt x="46" y="1252"/>
                  </a:lnTo>
                  <a:lnTo>
                    <a:pt x="40" y="1251"/>
                  </a:lnTo>
                  <a:lnTo>
                    <a:pt x="35" y="1249"/>
                  </a:lnTo>
                  <a:lnTo>
                    <a:pt x="29" y="1246"/>
                  </a:lnTo>
                  <a:lnTo>
                    <a:pt x="26" y="1244"/>
                  </a:lnTo>
                  <a:lnTo>
                    <a:pt x="22" y="1242"/>
                  </a:lnTo>
                  <a:lnTo>
                    <a:pt x="20" y="1238"/>
                  </a:lnTo>
                  <a:lnTo>
                    <a:pt x="20" y="1235"/>
                  </a:lnTo>
                  <a:lnTo>
                    <a:pt x="21" y="1232"/>
                  </a:lnTo>
                  <a:lnTo>
                    <a:pt x="23" y="1230"/>
                  </a:lnTo>
                  <a:lnTo>
                    <a:pt x="27" y="1226"/>
                  </a:lnTo>
                  <a:lnTo>
                    <a:pt x="29" y="1224"/>
                  </a:lnTo>
                  <a:lnTo>
                    <a:pt x="29" y="1220"/>
                  </a:lnTo>
                  <a:lnTo>
                    <a:pt x="29" y="1217"/>
                  </a:lnTo>
                  <a:lnTo>
                    <a:pt x="28" y="1214"/>
                  </a:lnTo>
                  <a:lnTo>
                    <a:pt x="27" y="1211"/>
                  </a:lnTo>
                  <a:lnTo>
                    <a:pt x="25" y="1208"/>
                  </a:lnTo>
                  <a:lnTo>
                    <a:pt x="22" y="1207"/>
                  </a:lnTo>
                  <a:lnTo>
                    <a:pt x="19" y="1207"/>
                  </a:lnTo>
                  <a:lnTo>
                    <a:pt x="15" y="1208"/>
                  </a:lnTo>
                  <a:lnTo>
                    <a:pt x="13" y="1207"/>
                  </a:lnTo>
                  <a:lnTo>
                    <a:pt x="10" y="1207"/>
                  </a:lnTo>
                  <a:lnTo>
                    <a:pt x="9" y="1205"/>
                  </a:lnTo>
                  <a:lnTo>
                    <a:pt x="8" y="1201"/>
                  </a:lnTo>
                  <a:lnTo>
                    <a:pt x="8" y="1196"/>
                  </a:lnTo>
                  <a:lnTo>
                    <a:pt x="12" y="1187"/>
                  </a:lnTo>
                  <a:lnTo>
                    <a:pt x="16" y="1179"/>
                  </a:lnTo>
                  <a:lnTo>
                    <a:pt x="17" y="1176"/>
                  </a:lnTo>
                  <a:lnTo>
                    <a:pt x="19" y="1175"/>
                  </a:lnTo>
                  <a:lnTo>
                    <a:pt x="17" y="1173"/>
                  </a:lnTo>
                  <a:lnTo>
                    <a:pt x="16" y="1172"/>
                  </a:lnTo>
                  <a:lnTo>
                    <a:pt x="14" y="1170"/>
                  </a:lnTo>
                  <a:lnTo>
                    <a:pt x="9" y="1169"/>
                  </a:lnTo>
                  <a:lnTo>
                    <a:pt x="7" y="1169"/>
                  </a:lnTo>
                  <a:lnTo>
                    <a:pt x="4" y="1167"/>
                  </a:lnTo>
                  <a:lnTo>
                    <a:pt x="2" y="1164"/>
                  </a:lnTo>
                  <a:lnTo>
                    <a:pt x="1" y="1161"/>
                  </a:lnTo>
                  <a:lnTo>
                    <a:pt x="0" y="1156"/>
                  </a:lnTo>
                  <a:lnTo>
                    <a:pt x="1" y="1150"/>
                  </a:lnTo>
                  <a:lnTo>
                    <a:pt x="1" y="1144"/>
                  </a:lnTo>
                  <a:lnTo>
                    <a:pt x="3" y="1137"/>
                  </a:lnTo>
                  <a:lnTo>
                    <a:pt x="7" y="1129"/>
                  </a:lnTo>
                  <a:lnTo>
                    <a:pt x="12" y="1119"/>
                  </a:lnTo>
                  <a:lnTo>
                    <a:pt x="17" y="1111"/>
                  </a:lnTo>
                  <a:lnTo>
                    <a:pt x="23" y="1103"/>
                  </a:lnTo>
                  <a:lnTo>
                    <a:pt x="36" y="1088"/>
                  </a:lnTo>
                  <a:lnTo>
                    <a:pt x="48" y="1078"/>
                  </a:lnTo>
                  <a:lnTo>
                    <a:pt x="52" y="1074"/>
                  </a:lnTo>
                  <a:lnTo>
                    <a:pt x="54" y="1067"/>
                  </a:lnTo>
                  <a:lnTo>
                    <a:pt x="57" y="1060"/>
                  </a:lnTo>
                  <a:lnTo>
                    <a:pt x="57" y="1051"/>
                  </a:lnTo>
                  <a:lnTo>
                    <a:pt x="57" y="1032"/>
                  </a:lnTo>
                  <a:lnTo>
                    <a:pt x="57" y="1016"/>
                  </a:lnTo>
                  <a:lnTo>
                    <a:pt x="55" y="1009"/>
                  </a:lnTo>
                  <a:lnTo>
                    <a:pt x="57" y="1002"/>
                  </a:lnTo>
                  <a:lnTo>
                    <a:pt x="58" y="994"/>
                  </a:lnTo>
                  <a:lnTo>
                    <a:pt x="59" y="988"/>
                  </a:lnTo>
                  <a:lnTo>
                    <a:pt x="61" y="984"/>
                  </a:lnTo>
                  <a:lnTo>
                    <a:pt x="65" y="979"/>
                  </a:lnTo>
                  <a:lnTo>
                    <a:pt x="70" y="975"/>
                  </a:lnTo>
                  <a:lnTo>
                    <a:pt x="76" y="971"/>
                  </a:lnTo>
                  <a:lnTo>
                    <a:pt x="89" y="965"/>
                  </a:lnTo>
                  <a:lnTo>
                    <a:pt x="102" y="961"/>
                  </a:lnTo>
                  <a:lnTo>
                    <a:pt x="116" y="956"/>
                  </a:lnTo>
                  <a:lnTo>
                    <a:pt x="130" y="953"/>
                  </a:lnTo>
                  <a:lnTo>
                    <a:pt x="145" y="949"/>
                  </a:lnTo>
                  <a:lnTo>
                    <a:pt x="158" y="945"/>
                  </a:lnTo>
                  <a:lnTo>
                    <a:pt x="162" y="942"/>
                  </a:lnTo>
                  <a:lnTo>
                    <a:pt x="166" y="939"/>
                  </a:lnTo>
                  <a:lnTo>
                    <a:pt x="170" y="936"/>
                  </a:lnTo>
                  <a:lnTo>
                    <a:pt x="172" y="934"/>
                  </a:lnTo>
                  <a:lnTo>
                    <a:pt x="172" y="930"/>
                  </a:lnTo>
                  <a:lnTo>
                    <a:pt x="171" y="927"/>
                  </a:lnTo>
                  <a:lnTo>
                    <a:pt x="170" y="922"/>
                  </a:lnTo>
                  <a:lnTo>
                    <a:pt x="167" y="917"/>
                  </a:lnTo>
                  <a:lnTo>
                    <a:pt x="162" y="908"/>
                  </a:lnTo>
                  <a:lnTo>
                    <a:pt x="158" y="901"/>
                  </a:lnTo>
                  <a:lnTo>
                    <a:pt x="154" y="893"/>
                  </a:lnTo>
                  <a:lnTo>
                    <a:pt x="153" y="887"/>
                  </a:lnTo>
                  <a:lnTo>
                    <a:pt x="153" y="884"/>
                  </a:lnTo>
                  <a:lnTo>
                    <a:pt x="155" y="882"/>
                  </a:lnTo>
                  <a:lnTo>
                    <a:pt x="158" y="880"/>
                  </a:lnTo>
                  <a:lnTo>
                    <a:pt x="162" y="880"/>
                  </a:lnTo>
                  <a:lnTo>
                    <a:pt x="172" y="879"/>
                  </a:lnTo>
                  <a:lnTo>
                    <a:pt x="180" y="877"/>
                  </a:lnTo>
                  <a:lnTo>
                    <a:pt x="185" y="874"/>
                  </a:lnTo>
                  <a:lnTo>
                    <a:pt x="189" y="871"/>
                  </a:lnTo>
                  <a:lnTo>
                    <a:pt x="192" y="867"/>
                  </a:lnTo>
                  <a:lnTo>
                    <a:pt x="197" y="864"/>
                  </a:lnTo>
                  <a:lnTo>
                    <a:pt x="205" y="852"/>
                  </a:lnTo>
                  <a:lnTo>
                    <a:pt x="217" y="840"/>
                  </a:lnTo>
                  <a:lnTo>
                    <a:pt x="229" y="829"/>
                  </a:lnTo>
                  <a:lnTo>
                    <a:pt x="239" y="819"/>
                  </a:lnTo>
                  <a:lnTo>
                    <a:pt x="246" y="809"/>
                  </a:lnTo>
                  <a:lnTo>
                    <a:pt x="249" y="802"/>
                  </a:lnTo>
                  <a:lnTo>
                    <a:pt x="250" y="795"/>
                  </a:lnTo>
                  <a:lnTo>
                    <a:pt x="249" y="788"/>
                  </a:lnTo>
                  <a:lnTo>
                    <a:pt x="248" y="784"/>
                  </a:lnTo>
                  <a:lnTo>
                    <a:pt x="246" y="782"/>
                  </a:lnTo>
                  <a:lnTo>
                    <a:pt x="242" y="778"/>
                  </a:lnTo>
                  <a:lnTo>
                    <a:pt x="239" y="776"/>
                  </a:lnTo>
                  <a:lnTo>
                    <a:pt x="231" y="772"/>
                  </a:lnTo>
                  <a:lnTo>
                    <a:pt x="224" y="770"/>
                  </a:lnTo>
                  <a:lnTo>
                    <a:pt x="221" y="767"/>
                  </a:lnTo>
                  <a:lnTo>
                    <a:pt x="220" y="766"/>
                  </a:lnTo>
                  <a:lnTo>
                    <a:pt x="218" y="763"/>
                  </a:lnTo>
                  <a:lnTo>
                    <a:pt x="217" y="760"/>
                  </a:lnTo>
                  <a:lnTo>
                    <a:pt x="218" y="758"/>
                  </a:lnTo>
                  <a:lnTo>
                    <a:pt x="220" y="756"/>
                  </a:lnTo>
                  <a:lnTo>
                    <a:pt x="221" y="753"/>
                  </a:lnTo>
                  <a:lnTo>
                    <a:pt x="223" y="752"/>
                  </a:lnTo>
                  <a:lnTo>
                    <a:pt x="227" y="751"/>
                  </a:lnTo>
                  <a:lnTo>
                    <a:pt x="229" y="748"/>
                  </a:lnTo>
                  <a:lnTo>
                    <a:pt x="231" y="746"/>
                  </a:lnTo>
                  <a:lnTo>
                    <a:pt x="233" y="742"/>
                  </a:lnTo>
                  <a:lnTo>
                    <a:pt x="233" y="740"/>
                  </a:lnTo>
                  <a:lnTo>
                    <a:pt x="233" y="737"/>
                  </a:lnTo>
                  <a:lnTo>
                    <a:pt x="230" y="734"/>
                  </a:lnTo>
                  <a:lnTo>
                    <a:pt x="228" y="732"/>
                  </a:lnTo>
                  <a:lnTo>
                    <a:pt x="220" y="727"/>
                  </a:lnTo>
                  <a:lnTo>
                    <a:pt x="210" y="723"/>
                  </a:lnTo>
                  <a:lnTo>
                    <a:pt x="202" y="719"/>
                  </a:lnTo>
                  <a:lnTo>
                    <a:pt x="193" y="713"/>
                  </a:lnTo>
                  <a:lnTo>
                    <a:pt x="191" y="709"/>
                  </a:lnTo>
                  <a:lnTo>
                    <a:pt x="190" y="704"/>
                  </a:lnTo>
                  <a:lnTo>
                    <a:pt x="189" y="700"/>
                  </a:lnTo>
                  <a:lnTo>
                    <a:pt x="189" y="694"/>
                  </a:lnTo>
                  <a:lnTo>
                    <a:pt x="190" y="682"/>
                  </a:lnTo>
                  <a:lnTo>
                    <a:pt x="193" y="671"/>
                  </a:lnTo>
                  <a:lnTo>
                    <a:pt x="196" y="657"/>
                  </a:lnTo>
                  <a:lnTo>
                    <a:pt x="198" y="640"/>
                  </a:lnTo>
                  <a:lnTo>
                    <a:pt x="199" y="624"/>
                  </a:lnTo>
                  <a:lnTo>
                    <a:pt x="199" y="612"/>
                  </a:lnTo>
                  <a:lnTo>
                    <a:pt x="198" y="607"/>
                  </a:lnTo>
                  <a:lnTo>
                    <a:pt x="198" y="603"/>
                  </a:lnTo>
                  <a:lnTo>
                    <a:pt x="196" y="600"/>
                  </a:lnTo>
                  <a:lnTo>
                    <a:pt x="193" y="596"/>
                  </a:lnTo>
                  <a:lnTo>
                    <a:pt x="191" y="594"/>
                  </a:lnTo>
                  <a:lnTo>
                    <a:pt x="187" y="592"/>
                  </a:lnTo>
                  <a:lnTo>
                    <a:pt x="184" y="590"/>
                  </a:lnTo>
                  <a:lnTo>
                    <a:pt x="179" y="590"/>
                  </a:lnTo>
                  <a:lnTo>
                    <a:pt x="176" y="590"/>
                  </a:lnTo>
                  <a:lnTo>
                    <a:pt x="172" y="589"/>
                  </a:lnTo>
                  <a:lnTo>
                    <a:pt x="170" y="588"/>
                  </a:lnTo>
                  <a:lnTo>
                    <a:pt x="167" y="586"/>
                  </a:lnTo>
                  <a:lnTo>
                    <a:pt x="164" y="580"/>
                  </a:lnTo>
                  <a:lnTo>
                    <a:pt x="160" y="574"/>
                  </a:lnTo>
                  <a:lnTo>
                    <a:pt x="155" y="567"/>
                  </a:lnTo>
                  <a:lnTo>
                    <a:pt x="147" y="558"/>
                  </a:lnTo>
                  <a:lnTo>
                    <a:pt x="139" y="551"/>
                  </a:lnTo>
                  <a:lnTo>
                    <a:pt x="132" y="546"/>
                  </a:lnTo>
                  <a:lnTo>
                    <a:pt x="128" y="545"/>
                  </a:lnTo>
                  <a:lnTo>
                    <a:pt x="126" y="543"/>
                  </a:lnTo>
                  <a:lnTo>
                    <a:pt x="123" y="540"/>
                  </a:lnTo>
                  <a:lnTo>
                    <a:pt x="122" y="537"/>
                  </a:lnTo>
                  <a:lnTo>
                    <a:pt x="120" y="530"/>
                  </a:lnTo>
                  <a:lnTo>
                    <a:pt x="118" y="521"/>
                  </a:lnTo>
                  <a:lnTo>
                    <a:pt x="117" y="513"/>
                  </a:lnTo>
                  <a:lnTo>
                    <a:pt x="117" y="502"/>
                  </a:lnTo>
                  <a:lnTo>
                    <a:pt x="118" y="498"/>
                  </a:lnTo>
                  <a:lnTo>
                    <a:pt x="120" y="492"/>
                  </a:lnTo>
                  <a:lnTo>
                    <a:pt x="122" y="486"/>
                  </a:lnTo>
                  <a:lnTo>
                    <a:pt x="126" y="480"/>
                  </a:lnTo>
                  <a:lnTo>
                    <a:pt x="145" y="461"/>
                  </a:lnTo>
                  <a:lnTo>
                    <a:pt x="160" y="445"/>
                  </a:lnTo>
                  <a:lnTo>
                    <a:pt x="162" y="442"/>
                  </a:lnTo>
                  <a:lnTo>
                    <a:pt x="166" y="438"/>
                  </a:lnTo>
                  <a:lnTo>
                    <a:pt x="168" y="436"/>
                  </a:lnTo>
                  <a:lnTo>
                    <a:pt x="172" y="433"/>
                  </a:lnTo>
                  <a:lnTo>
                    <a:pt x="180" y="431"/>
                  </a:lnTo>
                  <a:lnTo>
                    <a:pt x="189" y="429"/>
                  </a:lnTo>
                  <a:lnTo>
                    <a:pt x="199" y="427"/>
                  </a:lnTo>
                  <a:lnTo>
                    <a:pt x="209" y="426"/>
                  </a:lnTo>
                  <a:lnTo>
                    <a:pt x="214" y="425"/>
                  </a:lnTo>
                  <a:lnTo>
                    <a:pt x="218" y="423"/>
                  </a:lnTo>
                  <a:lnTo>
                    <a:pt x="222" y="419"/>
                  </a:lnTo>
                  <a:lnTo>
                    <a:pt x="224" y="413"/>
                  </a:lnTo>
                  <a:lnTo>
                    <a:pt x="228" y="401"/>
                  </a:lnTo>
                  <a:lnTo>
                    <a:pt x="229" y="389"/>
                  </a:lnTo>
                  <a:lnTo>
                    <a:pt x="230" y="384"/>
                  </a:lnTo>
                  <a:lnTo>
                    <a:pt x="231" y="379"/>
                  </a:lnTo>
                  <a:lnTo>
                    <a:pt x="234" y="375"/>
                  </a:lnTo>
                  <a:lnTo>
                    <a:pt x="236" y="373"/>
                  </a:lnTo>
                  <a:lnTo>
                    <a:pt x="241" y="370"/>
                  </a:lnTo>
                  <a:lnTo>
                    <a:pt x="246" y="370"/>
                  </a:lnTo>
                  <a:lnTo>
                    <a:pt x="250" y="370"/>
                  </a:lnTo>
                  <a:lnTo>
                    <a:pt x="256" y="370"/>
                  </a:lnTo>
                  <a:lnTo>
                    <a:pt x="267" y="372"/>
                  </a:lnTo>
                  <a:lnTo>
                    <a:pt x="277" y="375"/>
                  </a:lnTo>
                  <a:lnTo>
                    <a:pt x="288" y="376"/>
                  </a:lnTo>
                  <a:lnTo>
                    <a:pt x="305" y="378"/>
                  </a:lnTo>
                  <a:lnTo>
                    <a:pt x="313" y="376"/>
                  </a:lnTo>
                  <a:lnTo>
                    <a:pt x="323" y="375"/>
                  </a:lnTo>
                  <a:lnTo>
                    <a:pt x="331" y="373"/>
                  </a:lnTo>
                  <a:lnTo>
                    <a:pt x="338" y="370"/>
                  </a:lnTo>
                  <a:lnTo>
                    <a:pt x="350" y="362"/>
                  </a:lnTo>
                  <a:lnTo>
                    <a:pt x="361" y="353"/>
                  </a:lnTo>
                  <a:lnTo>
                    <a:pt x="368" y="348"/>
                  </a:lnTo>
                  <a:lnTo>
                    <a:pt x="374" y="344"/>
                  </a:lnTo>
                  <a:lnTo>
                    <a:pt x="382" y="343"/>
                  </a:lnTo>
                  <a:lnTo>
                    <a:pt x="391" y="344"/>
                  </a:lnTo>
                  <a:lnTo>
                    <a:pt x="399" y="345"/>
                  </a:lnTo>
                  <a:lnTo>
                    <a:pt x="407" y="347"/>
                  </a:lnTo>
                  <a:lnTo>
                    <a:pt x="416" y="347"/>
                  </a:lnTo>
                  <a:lnTo>
                    <a:pt x="424" y="345"/>
                  </a:lnTo>
                  <a:lnTo>
                    <a:pt x="438" y="342"/>
                  </a:lnTo>
                  <a:lnTo>
                    <a:pt x="453" y="337"/>
                  </a:lnTo>
                  <a:lnTo>
                    <a:pt x="458" y="334"/>
                  </a:lnTo>
                  <a:lnTo>
                    <a:pt x="464" y="330"/>
                  </a:lnTo>
                  <a:lnTo>
                    <a:pt x="469" y="326"/>
                  </a:lnTo>
                  <a:lnTo>
                    <a:pt x="472" y="324"/>
                  </a:lnTo>
                  <a:lnTo>
                    <a:pt x="473" y="321"/>
                  </a:lnTo>
                  <a:lnTo>
                    <a:pt x="473" y="318"/>
                  </a:lnTo>
                  <a:lnTo>
                    <a:pt x="469" y="316"/>
                  </a:lnTo>
                  <a:lnTo>
                    <a:pt x="464" y="315"/>
                  </a:lnTo>
                  <a:lnTo>
                    <a:pt x="458" y="313"/>
                  </a:lnTo>
                  <a:lnTo>
                    <a:pt x="454" y="311"/>
                  </a:lnTo>
                  <a:lnTo>
                    <a:pt x="451" y="309"/>
                  </a:lnTo>
                  <a:lnTo>
                    <a:pt x="450" y="306"/>
                  </a:lnTo>
                  <a:lnTo>
                    <a:pt x="450" y="303"/>
                  </a:lnTo>
                  <a:lnTo>
                    <a:pt x="450" y="300"/>
                  </a:lnTo>
                  <a:lnTo>
                    <a:pt x="451" y="297"/>
                  </a:lnTo>
                  <a:lnTo>
                    <a:pt x="454" y="294"/>
                  </a:lnTo>
                  <a:lnTo>
                    <a:pt x="457" y="290"/>
                  </a:lnTo>
                  <a:lnTo>
                    <a:pt x="462" y="287"/>
                  </a:lnTo>
                  <a:lnTo>
                    <a:pt x="468" y="287"/>
                  </a:lnTo>
                  <a:lnTo>
                    <a:pt x="475" y="290"/>
                  </a:lnTo>
                  <a:lnTo>
                    <a:pt x="479" y="291"/>
                  </a:lnTo>
                  <a:lnTo>
                    <a:pt x="482" y="292"/>
                  </a:lnTo>
                  <a:lnTo>
                    <a:pt x="485" y="292"/>
                  </a:lnTo>
                  <a:lnTo>
                    <a:pt x="486" y="291"/>
                  </a:lnTo>
                  <a:lnTo>
                    <a:pt x="487" y="288"/>
                  </a:lnTo>
                  <a:lnTo>
                    <a:pt x="487" y="286"/>
                  </a:lnTo>
                  <a:lnTo>
                    <a:pt x="486" y="284"/>
                  </a:lnTo>
                  <a:lnTo>
                    <a:pt x="485" y="280"/>
                  </a:lnTo>
                  <a:lnTo>
                    <a:pt x="483" y="277"/>
                  </a:lnTo>
                  <a:lnTo>
                    <a:pt x="483" y="273"/>
                  </a:lnTo>
                  <a:lnTo>
                    <a:pt x="485" y="269"/>
                  </a:lnTo>
                  <a:lnTo>
                    <a:pt x="487" y="267"/>
                  </a:lnTo>
                  <a:lnTo>
                    <a:pt x="492" y="262"/>
                  </a:lnTo>
                  <a:lnTo>
                    <a:pt x="499" y="259"/>
                  </a:lnTo>
                  <a:lnTo>
                    <a:pt x="506" y="258"/>
                  </a:lnTo>
                  <a:lnTo>
                    <a:pt x="516" y="259"/>
                  </a:lnTo>
                  <a:lnTo>
                    <a:pt x="519" y="260"/>
                  </a:lnTo>
                  <a:lnTo>
                    <a:pt x="524" y="262"/>
                  </a:lnTo>
                  <a:lnTo>
                    <a:pt x="529" y="265"/>
                  </a:lnTo>
                  <a:lnTo>
                    <a:pt x="533" y="268"/>
                  </a:lnTo>
                  <a:lnTo>
                    <a:pt x="537" y="272"/>
                  </a:lnTo>
                  <a:lnTo>
                    <a:pt x="542" y="273"/>
                  </a:lnTo>
                  <a:lnTo>
                    <a:pt x="545" y="274"/>
                  </a:lnTo>
                  <a:lnTo>
                    <a:pt x="549" y="273"/>
                  </a:lnTo>
                  <a:lnTo>
                    <a:pt x="552" y="272"/>
                  </a:lnTo>
                  <a:lnTo>
                    <a:pt x="555" y="268"/>
                  </a:lnTo>
                  <a:lnTo>
                    <a:pt x="555" y="265"/>
                  </a:lnTo>
                  <a:lnTo>
                    <a:pt x="556" y="260"/>
                  </a:lnTo>
                  <a:lnTo>
                    <a:pt x="554" y="248"/>
                  </a:lnTo>
                  <a:lnTo>
                    <a:pt x="552" y="235"/>
                  </a:lnTo>
                  <a:lnTo>
                    <a:pt x="550" y="229"/>
                  </a:lnTo>
                  <a:lnTo>
                    <a:pt x="549" y="223"/>
                  </a:lnTo>
                  <a:lnTo>
                    <a:pt x="546" y="218"/>
                  </a:lnTo>
                  <a:lnTo>
                    <a:pt x="544" y="216"/>
                  </a:lnTo>
                  <a:lnTo>
                    <a:pt x="542" y="212"/>
                  </a:lnTo>
                  <a:lnTo>
                    <a:pt x="540" y="210"/>
                  </a:lnTo>
                  <a:lnTo>
                    <a:pt x="539" y="208"/>
                  </a:lnTo>
                  <a:lnTo>
                    <a:pt x="540" y="206"/>
                  </a:lnTo>
                  <a:lnTo>
                    <a:pt x="542" y="204"/>
                  </a:lnTo>
                  <a:lnTo>
                    <a:pt x="544" y="203"/>
                  </a:lnTo>
                  <a:lnTo>
                    <a:pt x="548" y="203"/>
                  </a:lnTo>
                  <a:lnTo>
                    <a:pt x="552" y="203"/>
                  </a:lnTo>
                  <a:lnTo>
                    <a:pt x="564" y="205"/>
                  </a:lnTo>
                  <a:lnTo>
                    <a:pt x="576" y="209"/>
                  </a:lnTo>
                  <a:lnTo>
                    <a:pt x="588" y="212"/>
                  </a:lnTo>
                  <a:lnTo>
                    <a:pt x="595" y="217"/>
                  </a:lnTo>
                  <a:lnTo>
                    <a:pt x="600" y="218"/>
                  </a:lnTo>
                  <a:lnTo>
                    <a:pt x="605" y="219"/>
                  </a:lnTo>
                  <a:lnTo>
                    <a:pt x="611" y="219"/>
                  </a:lnTo>
                  <a:lnTo>
                    <a:pt x="617" y="219"/>
                  </a:lnTo>
                  <a:lnTo>
                    <a:pt x="624" y="218"/>
                  </a:lnTo>
                  <a:lnTo>
                    <a:pt x="630" y="216"/>
                  </a:lnTo>
                  <a:lnTo>
                    <a:pt x="634" y="214"/>
                  </a:lnTo>
                  <a:lnTo>
                    <a:pt x="639" y="210"/>
                  </a:lnTo>
                  <a:lnTo>
                    <a:pt x="645" y="203"/>
                  </a:lnTo>
                  <a:lnTo>
                    <a:pt x="652" y="192"/>
                  </a:lnTo>
                  <a:lnTo>
                    <a:pt x="656" y="185"/>
                  </a:lnTo>
                  <a:lnTo>
                    <a:pt x="659" y="175"/>
                  </a:lnTo>
                  <a:lnTo>
                    <a:pt x="663" y="165"/>
                  </a:lnTo>
                  <a:lnTo>
                    <a:pt x="665" y="152"/>
                  </a:lnTo>
                  <a:lnTo>
                    <a:pt x="669" y="141"/>
                  </a:lnTo>
                  <a:lnTo>
                    <a:pt x="671" y="135"/>
                  </a:lnTo>
                  <a:lnTo>
                    <a:pt x="675" y="132"/>
                  </a:lnTo>
                  <a:lnTo>
                    <a:pt x="678" y="129"/>
                  </a:lnTo>
                  <a:lnTo>
                    <a:pt x="691" y="129"/>
                  </a:lnTo>
                  <a:lnTo>
                    <a:pt x="712" y="128"/>
                  </a:lnTo>
                  <a:lnTo>
                    <a:pt x="732" y="124"/>
                  </a:lnTo>
                  <a:lnTo>
                    <a:pt x="745" y="122"/>
                  </a:lnTo>
                  <a:lnTo>
                    <a:pt x="753" y="123"/>
                  </a:lnTo>
                  <a:lnTo>
                    <a:pt x="759" y="124"/>
                  </a:lnTo>
                  <a:lnTo>
                    <a:pt x="766" y="130"/>
                  </a:lnTo>
                  <a:lnTo>
                    <a:pt x="773" y="137"/>
                  </a:lnTo>
                  <a:lnTo>
                    <a:pt x="778" y="145"/>
                  </a:lnTo>
                  <a:lnTo>
                    <a:pt x="784" y="151"/>
                  </a:lnTo>
                  <a:lnTo>
                    <a:pt x="790" y="156"/>
                  </a:lnTo>
                  <a:lnTo>
                    <a:pt x="798" y="162"/>
                  </a:lnTo>
                  <a:lnTo>
                    <a:pt x="804" y="165"/>
                  </a:lnTo>
                  <a:lnTo>
                    <a:pt x="813" y="167"/>
                  </a:lnTo>
                  <a:lnTo>
                    <a:pt x="822" y="168"/>
                  </a:lnTo>
                  <a:lnTo>
                    <a:pt x="833" y="168"/>
                  </a:lnTo>
                  <a:lnTo>
                    <a:pt x="839" y="167"/>
                  </a:lnTo>
                  <a:lnTo>
                    <a:pt x="845" y="166"/>
                  </a:lnTo>
                  <a:lnTo>
                    <a:pt x="851" y="164"/>
                  </a:lnTo>
                  <a:lnTo>
                    <a:pt x="856" y="160"/>
                  </a:lnTo>
                  <a:lnTo>
                    <a:pt x="865" y="152"/>
                  </a:lnTo>
                  <a:lnTo>
                    <a:pt x="876" y="143"/>
                  </a:lnTo>
                  <a:lnTo>
                    <a:pt x="885" y="135"/>
                  </a:lnTo>
                  <a:lnTo>
                    <a:pt x="896" y="128"/>
                  </a:lnTo>
                  <a:lnTo>
                    <a:pt x="902" y="126"/>
                  </a:lnTo>
                  <a:lnTo>
                    <a:pt x="908" y="123"/>
                  </a:lnTo>
                  <a:lnTo>
                    <a:pt x="914" y="123"/>
                  </a:lnTo>
                  <a:lnTo>
                    <a:pt x="921" y="123"/>
                  </a:lnTo>
                  <a:lnTo>
                    <a:pt x="945" y="126"/>
                  </a:lnTo>
                  <a:lnTo>
                    <a:pt x="960" y="127"/>
                  </a:lnTo>
                  <a:lnTo>
                    <a:pt x="967" y="124"/>
                  </a:lnTo>
                  <a:lnTo>
                    <a:pt x="973" y="122"/>
                  </a:lnTo>
                  <a:lnTo>
                    <a:pt x="979" y="117"/>
                  </a:lnTo>
                  <a:lnTo>
                    <a:pt x="985" y="110"/>
                  </a:lnTo>
                  <a:lnTo>
                    <a:pt x="992" y="103"/>
                  </a:lnTo>
                  <a:lnTo>
                    <a:pt x="1001" y="97"/>
                  </a:lnTo>
                  <a:lnTo>
                    <a:pt x="1008" y="93"/>
                  </a:lnTo>
                  <a:lnTo>
                    <a:pt x="1016" y="90"/>
                  </a:lnTo>
                  <a:lnTo>
                    <a:pt x="1024" y="86"/>
                  </a:lnTo>
                  <a:lnTo>
                    <a:pt x="1033" y="83"/>
                  </a:lnTo>
                  <a:lnTo>
                    <a:pt x="1041" y="79"/>
                  </a:lnTo>
                  <a:lnTo>
                    <a:pt x="1049" y="73"/>
                  </a:lnTo>
                  <a:lnTo>
                    <a:pt x="1053" y="70"/>
                  </a:lnTo>
                  <a:lnTo>
                    <a:pt x="1055" y="66"/>
                  </a:lnTo>
                  <a:lnTo>
                    <a:pt x="1058" y="63"/>
                  </a:lnTo>
                  <a:lnTo>
                    <a:pt x="1060" y="58"/>
                  </a:lnTo>
                  <a:lnTo>
                    <a:pt x="1062" y="48"/>
                  </a:lnTo>
                  <a:lnTo>
                    <a:pt x="1065" y="39"/>
                  </a:lnTo>
                  <a:lnTo>
                    <a:pt x="1067" y="29"/>
                  </a:lnTo>
                  <a:lnTo>
                    <a:pt x="1072" y="20"/>
                  </a:lnTo>
                  <a:lnTo>
                    <a:pt x="1074" y="16"/>
                  </a:lnTo>
                  <a:lnTo>
                    <a:pt x="1078" y="13"/>
                  </a:lnTo>
                  <a:lnTo>
                    <a:pt x="1081" y="9"/>
                  </a:lnTo>
                  <a:lnTo>
                    <a:pt x="1086" y="6"/>
                  </a:lnTo>
                  <a:lnTo>
                    <a:pt x="1093" y="3"/>
                  </a:lnTo>
                  <a:lnTo>
                    <a:pt x="1102" y="1"/>
                  </a:lnTo>
                  <a:lnTo>
                    <a:pt x="1109" y="0"/>
                  </a:lnTo>
                  <a:lnTo>
                    <a:pt x="1117" y="0"/>
                  </a:lnTo>
                  <a:lnTo>
                    <a:pt x="1124" y="2"/>
                  </a:lnTo>
                  <a:lnTo>
                    <a:pt x="1131" y="6"/>
                  </a:lnTo>
                  <a:lnTo>
                    <a:pt x="1137" y="11"/>
                  </a:lnTo>
                  <a:lnTo>
                    <a:pt x="1143" y="19"/>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0" name="Freeform 75">
              <a:extLst>
                <a:ext uri="{FF2B5EF4-FFF2-40B4-BE49-F238E27FC236}">
                  <a16:creationId xmlns="" xmlns:a16="http://schemas.microsoft.com/office/drawing/2014/main" id="{376DFB04-948E-4A1D-9670-A742549F1039}"/>
                </a:ext>
              </a:extLst>
            </p:cNvPr>
            <p:cNvSpPr>
              <a:spLocks noEditPoints="1"/>
            </p:cNvSpPr>
            <p:nvPr/>
          </p:nvSpPr>
          <p:spPr bwMode="auto">
            <a:xfrm>
              <a:off x="5109485" y="5544436"/>
              <a:ext cx="70349" cy="58625"/>
            </a:xfrm>
            <a:custGeom>
              <a:avLst/>
              <a:gdLst>
                <a:gd name="T0" fmla="*/ 154 w 213"/>
                <a:gd name="T1" fmla="*/ 3 h 153"/>
                <a:gd name="T2" fmla="*/ 166 w 213"/>
                <a:gd name="T3" fmla="*/ 5 h 153"/>
                <a:gd name="T4" fmla="*/ 175 w 213"/>
                <a:gd name="T5" fmla="*/ 13 h 153"/>
                <a:gd name="T6" fmla="*/ 182 w 213"/>
                <a:gd name="T7" fmla="*/ 17 h 153"/>
                <a:gd name="T8" fmla="*/ 162 w 213"/>
                <a:gd name="T9" fmla="*/ 26 h 153"/>
                <a:gd name="T10" fmla="*/ 132 w 213"/>
                <a:gd name="T11" fmla="*/ 33 h 153"/>
                <a:gd name="T12" fmla="*/ 135 w 213"/>
                <a:gd name="T13" fmla="*/ 43 h 153"/>
                <a:gd name="T14" fmla="*/ 141 w 213"/>
                <a:gd name="T15" fmla="*/ 55 h 153"/>
                <a:gd name="T16" fmla="*/ 151 w 213"/>
                <a:gd name="T17" fmla="*/ 46 h 153"/>
                <a:gd name="T18" fmla="*/ 169 w 213"/>
                <a:gd name="T19" fmla="*/ 40 h 153"/>
                <a:gd name="T20" fmla="*/ 180 w 213"/>
                <a:gd name="T21" fmla="*/ 29 h 153"/>
                <a:gd name="T22" fmla="*/ 189 w 213"/>
                <a:gd name="T23" fmla="*/ 28 h 153"/>
                <a:gd name="T24" fmla="*/ 195 w 213"/>
                <a:gd name="T25" fmla="*/ 38 h 153"/>
                <a:gd name="T26" fmla="*/ 200 w 213"/>
                <a:gd name="T27" fmla="*/ 41 h 153"/>
                <a:gd name="T28" fmla="*/ 209 w 213"/>
                <a:gd name="T29" fmla="*/ 34 h 153"/>
                <a:gd name="T30" fmla="*/ 212 w 213"/>
                <a:gd name="T31" fmla="*/ 46 h 153"/>
                <a:gd name="T32" fmla="*/ 204 w 213"/>
                <a:gd name="T33" fmla="*/ 63 h 153"/>
                <a:gd name="T34" fmla="*/ 188 w 213"/>
                <a:gd name="T35" fmla="*/ 60 h 153"/>
                <a:gd name="T36" fmla="*/ 168 w 213"/>
                <a:gd name="T37" fmla="*/ 60 h 153"/>
                <a:gd name="T38" fmla="*/ 167 w 213"/>
                <a:gd name="T39" fmla="*/ 78 h 153"/>
                <a:gd name="T40" fmla="*/ 177 w 213"/>
                <a:gd name="T41" fmla="*/ 89 h 153"/>
                <a:gd name="T42" fmla="*/ 183 w 213"/>
                <a:gd name="T43" fmla="*/ 117 h 153"/>
                <a:gd name="T44" fmla="*/ 179 w 213"/>
                <a:gd name="T45" fmla="*/ 118 h 153"/>
                <a:gd name="T46" fmla="*/ 170 w 213"/>
                <a:gd name="T47" fmla="*/ 102 h 153"/>
                <a:gd name="T48" fmla="*/ 158 w 213"/>
                <a:gd name="T49" fmla="*/ 105 h 153"/>
                <a:gd name="T50" fmla="*/ 162 w 213"/>
                <a:gd name="T51" fmla="*/ 133 h 153"/>
                <a:gd name="T52" fmla="*/ 149 w 213"/>
                <a:gd name="T53" fmla="*/ 146 h 153"/>
                <a:gd name="T54" fmla="*/ 126 w 213"/>
                <a:gd name="T55" fmla="*/ 141 h 153"/>
                <a:gd name="T56" fmla="*/ 120 w 213"/>
                <a:gd name="T57" fmla="*/ 146 h 153"/>
                <a:gd name="T58" fmla="*/ 113 w 213"/>
                <a:gd name="T59" fmla="*/ 152 h 153"/>
                <a:gd name="T60" fmla="*/ 108 w 213"/>
                <a:gd name="T61" fmla="*/ 146 h 153"/>
                <a:gd name="T62" fmla="*/ 112 w 213"/>
                <a:gd name="T63" fmla="*/ 121 h 153"/>
                <a:gd name="T64" fmla="*/ 111 w 213"/>
                <a:gd name="T65" fmla="*/ 108 h 153"/>
                <a:gd name="T66" fmla="*/ 123 w 213"/>
                <a:gd name="T67" fmla="*/ 108 h 153"/>
                <a:gd name="T68" fmla="*/ 133 w 213"/>
                <a:gd name="T69" fmla="*/ 105 h 153"/>
                <a:gd name="T70" fmla="*/ 131 w 213"/>
                <a:gd name="T71" fmla="*/ 99 h 153"/>
                <a:gd name="T72" fmla="*/ 122 w 213"/>
                <a:gd name="T73" fmla="*/ 95 h 153"/>
                <a:gd name="T74" fmla="*/ 112 w 213"/>
                <a:gd name="T75" fmla="*/ 73 h 153"/>
                <a:gd name="T76" fmla="*/ 91 w 213"/>
                <a:gd name="T77" fmla="*/ 70 h 153"/>
                <a:gd name="T78" fmla="*/ 48 w 213"/>
                <a:gd name="T79" fmla="*/ 76 h 153"/>
                <a:gd name="T80" fmla="*/ 19 w 213"/>
                <a:gd name="T81" fmla="*/ 73 h 153"/>
                <a:gd name="T82" fmla="*/ 20 w 213"/>
                <a:gd name="T83" fmla="*/ 60 h 153"/>
                <a:gd name="T84" fmla="*/ 56 w 213"/>
                <a:gd name="T85" fmla="*/ 34 h 153"/>
                <a:gd name="T86" fmla="*/ 75 w 213"/>
                <a:gd name="T87" fmla="*/ 27 h 153"/>
                <a:gd name="T88" fmla="*/ 81 w 213"/>
                <a:gd name="T89" fmla="*/ 14 h 153"/>
                <a:gd name="T90" fmla="*/ 116 w 213"/>
                <a:gd name="T91" fmla="*/ 3 h 153"/>
                <a:gd name="T92" fmla="*/ 3 w 213"/>
                <a:gd name="T93" fmla="*/ 128 h 153"/>
                <a:gd name="T94" fmla="*/ 26 w 213"/>
                <a:gd name="T95" fmla="*/ 112 h 153"/>
                <a:gd name="T96" fmla="*/ 54 w 213"/>
                <a:gd name="T97" fmla="*/ 99 h 153"/>
                <a:gd name="T98" fmla="*/ 74 w 213"/>
                <a:gd name="T99" fmla="*/ 83 h 153"/>
                <a:gd name="T100" fmla="*/ 79 w 213"/>
                <a:gd name="T101" fmla="*/ 86 h 153"/>
                <a:gd name="T102" fmla="*/ 72 w 213"/>
                <a:gd name="T103" fmla="*/ 102 h 153"/>
                <a:gd name="T104" fmla="*/ 70 w 213"/>
                <a:gd name="T105" fmla="*/ 117 h 153"/>
                <a:gd name="T106" fmla="*/ 63 w 213"/>
                <a:gd name="T107" fmla="*/ 123 h 153"/>
                <a:gd name="T108" fmla="*/ 66 w 213"/>
                <a:gd name="T109" fmla="*/ 137 h 153"/>
                <a:gd name="T110" fmla="*/ 57 w 213"/>
                <a:gd name="T111" fmla="*/ 142 h 153"/>
                <a:gd name="T112" fmla="*/ 45 w 213"/>
                <a:gd name="T113" fmla="*/ 134 h 153"/>
                <a:gd name="T114" fmla="*/ 35 w 213"/>
                <a:gd name="T115" fmla="*/ 139 h 153"/>
                <a:gd name="T116" fmla="*/ 10 w 213"/>
                <a:gd name="T117" fmla="*/ 149 h 153"/>
                <a:gd name="T118" fmla="*/ 0 w 213"/>
                <a:gd name="T119" fmla="*/ 14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3" h="153">
                  <a:moveTo>
                    <a:pt x="149" y="0"/>
                  </a:moveTo>
                  <a:lnTo>
                    <a:pt x="150" y="2"/>
                  </a:lnTo>
                  <a:lnTo>
                    <a:pt x="151" y="3"/>
                  </a:lnTo>
                  <a:lnTo>
                    <a:pt x="154" y="3"/>
                  </a:lnTo>
                  <a:lnTo>
                    <a:pt x="155" y="3"/>
                  </a:lnTo>
                  <a:lnTo>
                    <a:pt x="160" y="3"/>
                  </a:lnTo>
                  <a:lnTo>
                    <a:pt x="163" y="4"/>
                  </a:lnTo>
                  <a:lnTo>
                    <a:pt x="166" y="5"/>
                  </a:lnTo>
                  <a:lnTo>
                    <a:pt x="167" y="9"/>
                  </a:lnTo>
                  <a:lnTo>
                    <a:pt x="168" y="10"/>
                  </a:lnTo>
                  <a:lnTo>
                    <a:pt x="171" y="13"/>
                  </a:lnTo>
                  <a:lnTo>
                    <a:pt x="175" y="13"/>
                  </a:lnTo>
                  <a:lnTo>
                    <a:pt x="179" y="13"/>
                  </a:lnTo>
                  <a:lnTo>
                    <a:pt x="182" y="14"/>
                  </a:lnTo>
                  <a:lnTo>
                    <a:pt x="183" y="15"/>
                  </a:lnTo>
                  <a:lnTo>
                    <a:pt x="182" y="17"/>
                  </a:lnTo>
                  <a:lnTo>
                    <a:pt x="177" y="20"/>
                  </a:lnTo>
                  <a:lnTo>
                    <a:pt x="173" y="22"/>
                  </a:lnTo>
                  <a:lnTo>
                    <a:pt x="168" y="24"/>
                  </a:lnTo>
                  <a:lnTo>
                    <a:pt x="162" y="26"/>
                  </a:lnTo>
                  <a:lnTo>
                    <a:pt x="152" y="27"/>
                  </a:lnTo>
                  <a:lnTo>
                    <a:pt x="142" y="28"/>
                  </a:lnTo>
                  <a:lnTo>
                    <a:pt x="135" y="32"/>
                  </a:lnTo>
                  <a:lnTo>
                    <a:pt x="132" y="33"/>
                  </a:lnTo>
                  <a:lnTo>
                    <a:pt x="130" y="34"/>
                  </a:lnTo>
                  <a:lnTo>
                    <a:pt x="130" y="36"/>
                  </a:lnTo>
                  <a:lnTo>
                    <a:pt x="131" y="38"/>
                  </a:lnTo>
                  <a:lnTo>
                    <a:pt x="135" y="43"/>
                  </a:lnTo>
                  <a:lnTo>
                    <a:pt x="137" y="52"/>
                  </a:lnTo>
                  <a:lnTo>
                    <a:pt x="138" y="54"/>
                  </a:lnTo>
                  <a:lnTo>
                    <a:pt x="139" y="55"/>
                  </a:lnTo>
                  <a:lnTo>
                    <a:pt x="141" y="55"/>
                  </a:lnTo>
                  <a:lnTo>
                    <a:pt x="142" y="55"/>
                  </a:lnTo>
                  <a:lnTo>
                    <a:pt x="145" y="54"/>
                  </a:lnTo>
                  <a:lnTo>
                    <a:pt x="148" y="51"/>
                  </a:lnTo>
                  <a:lnTo>
                    <a:pt x="151" y="46"/>
                  </a:lnTo>
                  <a:lnTo>
                    <a:pt x="156" y="42"/>
                  </a:lnTo>
                  <a:lnTo>
                    <a:pt x="161" y="41"/>
                  </a:lnTo>
                  <a:lnTo>
                    <a:pt x="164" y="40"/>
                  </a:lnTo>
                  <a:lnTo>
                    <a:pt x="169" y="40"/>
                  </a:lnTo>
                  <a:lnTo>
                    <a:pt x="173" y="39"/>
                  </a:lnTo>
                  <a:lnTo>
                    <a:pt x="175" y="36"/>
                  </a:lnTo>
                  <a:lnTo>
                    <a:pt x="179" y="32"/>
                  </a:lnTo>
                  <a:lnTo>
                    <a:pt x="180" y="29"/>
                  </a:lnTo>
                  <a:lnTo>
                    <a:pt x="182" y="28"/>
                  </a:lnTo>
                  <a:lnTo>
                    <a:pt x="185" y="27"/>
                  </a:lnTo>
                  <a:lnTo>
                    <a:pt x="187" y="27"/>
                  </a:lnTo>
                  <a:lnTo>
                    <a:pt x="189" y="28"/>
                  </a:lnTo>
                  <a:lnTo>
                    <a:pt x="192" y="29"/>
                  </a:lnTo>
                  <a:lnTo>
                    <a:pt x="194" y="30"/>
                  </a:lnTo>
                  <a:lnTo>
                    <a:pt x="194" y="33"/>
                  </a:lnTo>
                  <a:lnTo>
                    <a:pt x="195" y="38"/>
                  </a:lnTo>
                  <a:lnTo>
                    <a:pt x="196" y="40"/>
                  </a:lnTo>
                  <a:lnTo>
                    <a:pt x="198" y="41"/>
                  </a:lnTo>
                  <a:lnTo>
                    <a:pt x="199" y="41"/>
                  </a:lnTo>
                  <a:lnTo>
                    <a:pt x="200" y="41"/>
                  </a:lnTo>
                  <a:lnTo>
                    <a:pt x="201" y="39"/>
                  </a:lnTo>
                  <a:lnTo>
                    <a:pt x="204" y="36"/>
                  </a:lnTo>
                  <a:lnTo>
                    <a:pt x="207" y="34"/>
                  </a:lnTo>
                  <a:lnTo>
                    <a:pt x="209" y="34"/>
                  </a:lnTo>
                  <a:lnTo>
                    <a:pt x="212" y="35"/>
                  </a:lnTo>
                  <a:lnTo>
                    <a:pt x="213" y="38"/>
                  </a:lnTo>
                  <a:lnTo>
                    <a:pt x="213" y="41"/>
                  </a:lnTo>
                  <a:lnTo>
                    <a:pt x="212" y="46"/>
                  </a:lnTo>
                  <a:lnTo>
                    <a:pt x="209" y="51"/>
                  </a:lnTo>
                  <a:lnTo>
                    <a:pt x="208" y="55"/>
                  </a:lnTo>
                  <a:lnTo>
                    <a:pt x="206" y="61"/>
                  </a:lnTo>
                  <a:lnTo>
                    <a:pt x="204" y="63"/>
                  </a:lnTo>
                  <a:lnTo>
                    <a:pt x="201" y="64"/>
                  </a:lnTo>
                  <a:lnTo>
                    <a:pt x="199" y="65"/>
                  </a:lnTo>
                  <a:lnTo>
                    <a:pt x="196" y="64"/>
                  </a:lnTo>
                  <a:lnTo>
                    <a:pt x="188" y="60"/>
                  </a:lnTo>
                  <a:lnTo>
                    <a:pt x="180" y="59"/>
                  </a:lnTo>
                  <a:lnTo>
                    <a:pt x="175" y="59"/>
                  </a:lnTo>
                  <a:lnTo>
                    <a:pt x="171" y="59"/>
                  </a:lnTo>
                  <a:lnTo>
                    <a:pt x="168" y="60"/>
                  </a:lnTo>
                  <a:lnTo>
                    <a:pt x="167" y="63"/>
                  </a:lnTo>
                  <a:lnTo>
                    <a:pt x="166" y="67"/>
                  </a:lnTo>
                  <a:lnTo>
                    <a:pt x="166" y="74"/>
                  </a:lnTo>
                  <a:lnTo>
                    <a:pt x="167" y="78"/>
                  </a:lnTo>
                  <a:lnTo>
                    <a:pt x="168" y="80"/>
                  </a:lnTo>
                  <a:lnTo>
                    <a:pt x="170" y="83"/>
                  </a:lnTo>
                  <a:lnTo>
                    <a:pt x="173" y="85"/>
                  </a:lnTo>
                  <a:lnTo>
                    <a:pt x="177" y="89"/>
                  </a:lnTo>
                  <a:lnTo>
                    <a:pt x="181" y="95"/>
                  </a:lnTo>
                  <a:lnTo>
                    <a:pt x="183" y="101"/>
                  </a:lnTo>
                  <a:lnTo>
                    <a:pt x="183" y="110"/>
                  </a:lnTo>
                  <a:lnTo>
                    <a:pt x="183" y="117"/>
                  </a:lnTo>
                  <a:lnTo>
                    <a:pt x="181" y="121"/>
                  </a:lnTo>
                  <a:lnTo>
                    <a:pt x="180" y="121"/>
                  </a:lnTo>
                  <a:lnTo>
                    <a:pt x="179" y="120"/>
                  </a:lnTo>
                  <a:lnTo>
                    <a:pt x="179" y="118"/>
                  </a:lnTo>
                  <a:lnTo>
                    <a:pt x="177" y="117"/>
                  </a:lnTo>
                  <a:lnTo>
                    <a:pt x="176" y="112"/>
                  </a:lnTo>
                  <a:lnTo>
                    <a:pt x="174" y="106"/>
                  </a:lnTo>
                  <a:lnTo>
                    <a:pt x="170" y="102"/>
                  </a:lnTo>
                  <a:lnTo>
                    <a:pt x="166" y="99"/>
                  </a:lnTo>
                  <a:lnTo>
                    <a:pt x="162" y="101"/>
                  </a:lnTo>
                  <a:lnTo>
                    <a:pt x="160" y="102"/>
                  </a:lnTo>
                  <a:lnTo>
                    <a:pt x="158" y="105"/>
                  </a:lnTo>
                  <a:lnTo>
                    <a:pt x="160" y="111"/>
                  </a:lnTo>
                  <a:lnTo>
                    <a:pt x="162" y="118"/>
                  </a:lnTo>
                  <a:lnTo>
                    <a:pt x="162" y="128"/>
                  </a:lnTo>
                  <a:lnTo>
                    <a:pt x="162" y="133"/>
                  </a:lnTo>
                  <a:lnTo>
                    <a:pt x="161" y="137"/>
                  </a:lnTo>
                  <a:lnTo>
                    <a:pt x="158" y="141"/>
                  </a:lnTo>
                  <a:lnTo>
                    <a:pt x="156" y="143"/>
                  </a:lnTo>
                  <a:lnTo>
                    <a:pt x="149" y="146"/>
                  </a:lnTo>
                  <a:lnTo>
                    <a:pt x="142" y="146"/>
                  </a:lnTo>
                  <a:lnTo>
                    <a:pt x="135" y="145"/>
                  </a:lnTo>
                  <a:lnTo>
                    <a:pt x="129" y="142"/>
                  </a:lnTo>
                  <a:lnTo>
                    <a:pt x="126" y="141"/>
                  </a:lnTo>
                  <a:lnTo>
                    <a:pt x="125" y="141"/>
                  </a:lnTo>
                  <a:lnTo>
                    <a:pt x="124" y="141"/>
                  </a:lnTo>
                  <a:lnTo>
                    <a:pt x="123" y="142"/>
                  </a:lnTo>
                  <a:lnTo>
                    <a:pt x="120" y="146"/>
                  </a:lnTo>
                  <a:lnTo>
                    <a:pt x="118" y="150"/>
                  </a:lnTo>
                  <a:lnTo>
                    <a:pt x="117" y="152"/>
                  </a:lnTo>
                  <a:lnTo>
                    <a:pt x="116" y="153"/>
                  </a:lnTo>
                  <a:lnTo>
                    <a:pt x="113" y="152"/>
                  </a:lnTo>
                  <a:lnTo>
                    <a:pt x="112" y="152"/>
                  </a:lnTo>
                  <a:lnTo>
                    <a:pt x="111" y="150"/>
                  </a:lnTo>
                  <a:lnTo>
                    <a:pt x="108" y="148"/>
                  </a:lnTo>
                  <a:lnTo>
                    <a:pt x="108" y="146"/>
                  </a:lnTo>
                  <a:lnTo>
                    <a:pt x="108" y="143"/>
                  </a:lnTo>
                  <a:lnTo>
                    <a:pt x="111" y="135"/>
                  </a:lnTo>
                  <a:lnTo>
                    <a:pt x="113" y="126"/>
                  </a:lnTo>
                  <a:lnTo>
                    <a:pt x="112" y="121"/>
                  </a:lnTo>
                  <a:lnTo>
                    <a:pt x="110" y="116"/>
                  </a:lnTo>
                  <a:lnTo>
                    <a:pt x="108" y="112"/>
                  </a:lnTo>
                  <a:lnTo>
                    <a:pt x="110" y="109"/>
                  </a:lnTo>
                  <a:lnTo>
                    <a:pt x="111" y="108"/>
                  </a:lnTo>
                  <a:lnTo>
                    <a:pt x="113" y="106"/>
                  </a:lnTo>
                  <a:lnTo>
                    <a:pt x="114" y="106"/>
                  </a:lnTo>
                  <a:lnTo>
                    <a:pt x="118" y="106"/>
                  </a:lnTo>
                  <a:lnTo>
                    <a:pt x="123" y="108"/>
                  </a:lnTo>
                  <a:lnTo>
                    <a:pt x="127" y="109"/>
                  </a:lnTo>
                  <a:lnTo>
                    <a:pt x="130" y="108"/>
                  </a:lnTo>
                  <a:lnTo>
                    <a:pt x="132" y="108"/>
                  </a:lnTo>
                  <a:lnTo>
                    <a:pt x="133" y="105"/>
                  </a:lnTo>
                  <a:lnTo>
                    <a:pt x="133" y="104"/>
                  </a:lnTo>
                  <a:lnTo>
                    <a:pt x="133" y="103"/>
                  </a:lnTo>
                  <a:lnTo>
                    <a:pt x="133" y="101"/>
                  </a:lnTo>
                  <a:lnTo>
                    <a:pt x="131" y="99"/>
                  </a:lnTo>
                  <a:lnTo>
                    <a:pt x="129" y="99"/>
                  </a:lnTo>
                  <a:lnTo>
                    <a:pt x="126" y="98"/>
                  </a:lnTo>
                  <a:lnTo>
                    <a:pt x="124" y="97"/>
                  </a:lnTo>
                  <a:lnTo>
                    <a:pt x="122" y="95"/>
                  </a:lnTo>
                  <a:lnTo>
                    <a:pt x="119" y="92"/>
                  </a:lnTo>
                  <a:lnTo>
                    <a:pt x="114" y="85"/>
                  </a:lnTo>
                  <a:lnTo>
                    <a:pt x="113" y="77"/>
                  </a:lnTo>
                  <a:lnTo>
                    <a:pt x="112" y="73"/>
                  </a:lnTo>
                  <a:lnTo>
                    <a:pt x="110" y="71"/>
                  </a:lnTo>
                  <a:lnTo>
                    <a:pt x="106" y="70"/>
                  </a:lnTo>
                  <a:lnTo>
                    <a:pt x="101" y="68"/>
                  </a:lnTo>
                  <a:lnTo>
                    <a:pt x="91" y="70"/>
                  </a:lnTo>
                  <a:lnTo>
                    <a:pt x="79" y="72"/>
                  </a:lnTo>
                  <a:lnTo>
                    <a:pt x="68" y="76"/>
                  </a:lnTo>
                  <a:lnTo>
                    <a:pt x="57" y="76"/>
                  </a:lnTo>
                  <a:lnTo>
                    <a:pt x="48" y="76"/>
                  </a:lnTo>
                  <a:lnTo>
                    <a:pt x="37" y="76"/>
                  </a:lnTo>
                  <a:lnTo>
                    <a:pt x="29" y="76"/>
                  </a:lnTo>
                  <a:lnTo>
                    <a:pt x="22" y="74"/>
                  </a:lnTo>
                  <a:lnTo>
                    <a:pt x="19" y="73"/>
                  </a:lnTo>
                  <a:lnTo>
                    <a:pt x="18" y="72"/>
                  </a:lnTo>
                  <a:lnTo>
                    <a:pt x="17" y="70"/>
                  </a:lnTo>
                  <a:lnTo>
                    <a:pt x="17" y="67"/>
                  </a:lnTo>
                  <a:lnTo>
                    <a:pt x="20" y="60"/>
                  </a:lnTo>
                  <a:lnTo>
                    <a:pt x="28" y="52"/>
                  </a:lnTo>
                  <a:lnTo>
                    <a:pt x="35" y="45"/>
                  </a:lnTo>
                  <a:lnTo>
                    <a:pt x="43" y="40"/>
                  </a:lnTo>
                  <a:lnTo>
                    <a:pt x="56" y="34"/>
                  </a:lnTo>
                  <a:lnTo>
                    <a:pt x="66" y="32"/>
                  </a:lnTo>
                  <a:lnTo>
                    <a:pt x="69" y="30"/>
                  </a:lnTo>
                  <a:lnTo>
                    <a:pt x="73" y="29"/>
                  </a:lnTo>
                  <a:lnTo>
                    <a:pt x="75" y="27"/>
                  </a:lnTo>
                  <a:lnTo>
                    <a:pt x="78" y="23"/>
                  </a:lnTo>
                  <a:lnTo>
                    <a:pt x="80" y="19"/>
                  </a:lnTo>
                  <a:lnTo>
                    <a:pt x="80" y="16"/>
                  </a:lnTo>
                  <a:lnTo>
                    <a:pt x="81" y="14"/>
                  </a:lnTo>
                  <a:lnTo>
                    <a:pt x="88" y="10"/>
                  </a:lnTo>
                  <a:lnTo>
                    <a:pt x="97" y="7"/>
                  </a:lnTo>
                  <a:lnTo>
                    <a:pt x="105" y="4"/>
                  </a:lnTo>
                  <a:lnTo>
                    <a:pt x="116" y="3"/>
                  </a:lnTo>
                  <a:lnTo>
                    <a:pt x="131" y="2"/>
                  </a:lnTo>
                  <a:lnTo>
                    <a:pt x="144" y="1"/>
                  </a:lnTo>
                  <a:lnTo>
                    <a:pt x="149" y="0"/>
                  </a:lnTo>
                  <a:close/>
                  <a:moveTo>
                    <a:pt x="3" y="128"/>
                  </a:moveTo>
                  <a:lnTo>
                    <a:pt x="6" y="123"/>
                  </a:lnTo>
                  <a:lnTo>
                    <a:pt x="11" y="118"/>
                  </a:lnTo>
                  <a:lnTo>
                    <a:pt x="18" y="115"/>
                  </a:lnTo>
                  <a:lnTo>
                    <a:pt x="26" y="112"/>
                  </a:lnTo>
                  <a:lnTo>
                    <a:pt x="35" y="110"/>
                  </a:lnTo>
                  <a:lnTo>
                    <a:pt x="42" y="108"/>
                  </a:lnTo>
                  <a:lnTo>
                    <a:pt x="49" y="103"/>
                  </a:lnTo>
                  <a:lnTo>
                    <a:pt x="54" y="99"/>
                  </a:lnTo>
                  <a:lnTo>
                    <a:pt x="59" y="93"/>
                  </a:lnTo>
                  <a:lnTo>
                    <a:pt x="64" y="89"/>
                  </a:lnTo>
                  <a:lnTo>
                    <a:pt x="69" y="85"/>
                  </a:lnTo>
                  <a:lnTo>
                    <a:pt x="74" y="83"/>
                  </a:lnTo>
                  <a:lnTo>
                    <a:pt x="76" y="83"/>
                  </a:lnTo>
                  <a:lnTo>
                    <a:pt x="78" y="84"/>
                  </a:lnTo>
                  <a:lnTo>
                    <a:pt x="79" y="85"/>
                  </a:lnTo>
                  <a:lnTo>
                    <a:pt x="79" y="86"/>
                  </a:lnTo>
                  <a:lnTo>
                    <a:pt x="78" y="91"/>
                  </a:lnTo>
                  <a:lnTo>
                    <a:pt x="75" y="95"/>
                  </a:lnTo>
                  <a:lnTo>
                    <a:pt x="73" y="98"/>
                  </a:lnTo>
                  <a:lnTo>
                    <a:pt x="72" y="102"/>
                  </a:lnTo>
                  <a:lnTo>
                    <a:pt x="72" y="105"/>
                  </a:lnTo>
                  <a:lnTo>
                    <a:pt x="72" y="110"/>
                  </a:lnTo>
                  <a:lnTo>
                    <a:pt x="72" y="115"/>
                  </a:lnTo>
                  <a:lnTo>
                    <a:pt x="70" y="117"/>
                  </a:lnTo>
                  <a:lnTo>
                    <a:pt x="69" y="120"/>
                  </a:lnTo>
                  <a:lnTo>
                    <a:pt x="66" y="120"/>
                  </a:lnTo>
                  <a:lnTo>
                    <a:pt x="64" y="121"/>
                  </a:lnTo>
                  <a:lnTo>
                    <a:pt x="63" y="123"/>
                  </a:lnTo>
                  <a:lnTo>
                    <a:pt x="63" y="127"/>
                  </a:lnTo>
                  <a:lnTo>
                    <a:pt x="63" y="131"/>
                  </a:lnTo>
                  <a:lnTo>
                    <a:pt x="64" y="135"/>
                  </a:lnTo>
                  <a:lnTo>
                    <a:pt x="66" y="137"/>
                  </a:lnTo>
                  <a:lnTo>
                    <a:pt x="64" y="140"/>
                  </a:lnTo>
                  <a:lnTo>
                    <a:pt x="63" y="142"/>
                  </a:lnTo>
                  <a:lnTo>
                    <a:pt x="60" y="143"/>
                  </a:lnTo>
                  <a:lnTo>
                    <a:pt x="57" y="142"/>
                  </a:lnTo>
                  <a:lnTo>
                    <a:pt x="55" y="141"/>
                  </a:lnTo>
                  <a:lnTo>
                    <a:pt x="53" y="139"/>
                  </a:lnTo>
                  <a:lnTo>
                    <a:pt x="49" y="136"/>
                  </a:lnTo>
                  <a:lnTo>
                    <a:pt x="45" y="134"/>
                  </a:lnTo>
                  <a:lnTo>
                    <a:pt x="43" y="134"/>
                  </a:lnTo>
                  <a:lnTo>
                    <a:pt x="39" y="135"/>
                  </a:lnTo>
                  <a:lnTo>
                    <a:pt x="37" y="136"/>
                  </a:lnTo>
                  <a:lnTo>
                    <a:pt x="35" y="139"/>
                  </a:lnTo>
                  <a:lnTo>
                    <a:pt x="29" y="145"/>
                  </a:lnTo>
                  <a:lnTo>
                    <a:pt x="25" y="148"/>
                  </a:lnTo>
                  <a:lnTo>
                    <a:pt x="19" y="149"/>
                  </a:lnTo>
                  <a:lnTo>
                    <a:pt x="10" y="149"/>
                  </a:lnTo>
                  <a:lnTo>
                    <a:pt x="5" y="148"/>
                  </a:lnTo>
                  <a:lnTo>
                    <a:pt x="1" y="146"/>
                  </a:lnTo>
                  <a:lnTo>
                    <a:pt x="0" y="143"/>
                  </a:lnTo>
                  <a:lnTo>
                    <a:pt x="0" y="141"/>
                  </a:lnTo>
                  <a:lnTo>
                    <a:pt x="1" y="134"/>
                  </a:lnTo>
                  <a:lnTo>
                    <a:pt x="3" y="128"/>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2" name="黑龙江">
              <a:extLst>
                <a:ext uri="{FF2B5EF4-FFF2-40B4-BE49-F238E27FC236}">
                  <a16:creationId xmlns="" xmlns:a16="http://schemas.microsoft.com/office/drawing/2014/main" id="{6D7901C3-91E8-461A-ABA9-B87DDC1FB5D3}"/>
                </a:ext>
              </a:extLst>
            </p:cNvPr>
            <p:cNvSpPr>
              <a:spLocks/>
            </p:cNvSpPr>
            <p:nvPr/>
          </p:nvSpPr>
          <p:spPr bwMode="auto">
            <a:xfrm>
              <a:off x="5590201" y="1077285"/>
              <a:ext cx="1348355" cy="1301453"/>
            </a:xfrm>
            <a:custGeom>
              <a:avLst/>
              <a:gdLst>
                <a:gd name="T0" fmla="*/ 385 w 4137"/>
                <a:gd name="T1" fmla="*/ 68 h 3992"/>
                <a:gd name="T2" fmla="*/ 616 w 4137"/>
                <a:gd name="T3" fmla="*/ 2 h 3992"/>
                <a:gd name="T4" fmla="*/ 893 w 4137"/>
                <a:gd name="T5" fmla="*/ 105 h 3992"/>
                <a:gd name="T6" fmla="*/ 1227 w 4137"/>
                <a:gd name="T7" fmla="*/ 198 h 3992"/>
                <a:gd name="T8" fmla="*/ 1337 w 4137"/>
                <a:gd name="T9" fmla="*/ 327 h 3992"/>
                <a:gd name="T10" fmla="*/ 1458 w 4137"/>
                <a:gd name="T11" fmla="*/ 485 h 3992"/>
                <a:gd name="T12" fmla="*/ 1574 w 4137"/>
                <a:gd name="T13" fmla="*/ 700 h 3992"/>
                <a:gd name="T14" fmla="*/ 1623 w 4137"/>
                <a:gd name="T15" fmla="*/ 786 h 3992"/>
                <a:gd name="T16" fmla="*/ 1780 w 4137"/>
                <a:gd name="T17" fmla="*/ 1046 h 3992"/>
                <a:gd name="T18" fmla="*/ 1874 w 4137"/>
                <a:gd name="T19" fmla="*/ 1293 h 3992"/>
                <a:gd name="T20" fmla="*/ 2045 w 4137"/>
                <a:gd name="T21" fmla="*/ 1461 h 3992"/>
                <a:gd name="T22" fmla="*/ 2302 w 4137"/>
                <a:gd name="T23" fmla="*/ 1468 h 3992"/>
                <a:gd name="T24" fmla="*/ 2485 w 4137"/>
                <a:gd name="T25" fmla="*/ 1457 h 3992"/>
                <a:gd name="T26" fmla="*/ 2681 w 4137"/>
                <a:gd name="T27" fmla="*/ 1624 h 3992"/>
                <a:gd name="T28" fmla="*/ 2844 w 4137"/>
                <a:gd name="T29" fmla="*/ 1695 h 3992"/>
                <a:gd name="T30" fmla="*/ 2942 w 4137"/>
                <a:gd name="T31" fmla="*/ 1854 h 3992"/>
                <a:gd name="T32" fmla="*/ 3074 w 4137"/>
                <a:gd name="T33" fmla="*/ 2101 h 3992"/>
                <a:gd name="T34" fmla="*/ 3345 w 4137"/>
                <a:gd name="T35" fmla="*/ 2034 h 3992"/>
                <a:gd name="T36" fmla="*/ 3520 w 4137"/>
                <a:gd name="T37" fmla="*/ 1878 h 3992"/>
                <a:gd name="T38" fmla="*/ 3652 w 4137"/>
                <a:gd name="T39" fmla="*/ 1771 h 3992"/>
                <a:gd name="T40" fmla="*/ 3909 w 4137"/>
                <a:gd name="T41" fmla="*/ 1599 h 3992"/>
                <a:gd name="T42" fmla="*/ 4124 w 4137"/>
                <a:gd name="T43" fmla="*/ 1502 h 3992"/>
                <a:gd name="T44" fmla="*/ 4074 w 4137"/>
                <a:gd name="T45" fmla="*/ 1766 h 3992"/>
                <a:gd name="T46" fmla="*/ 4009 w 4137"/>
                <a:gd name="T47" fmla="*/ 2032 h 3992"/>
                <a:gd name="T48" fmla="*/ 3993 w 4137"/>
                <a:gd name="T49" fmla="*/ 2413 h 3992"/>
                <a:gd name="T50" fmla="*/ 3947 w 4137"/>
                <a:gd name="T51" fmla="*/ 2706 h 3992"/>
                <a:gd name="T52" fmla="*/ 3915 w 4137"/>
                <a:gd name="T53" fmla="*/ 3042 h 3992"/>
                <a:gd name="T54" fmla="*/ 3518 w 4137"/>
                <a:gd name="T55" fmla="*/ 3043 h 3992"/>
                <a:gd name="T56" fmla="*/ 3363 w 4137"/>
                <a:gd name="T57" fmla="*/ 3261 h 3992"/>
                <a:gd name="T58" fmla="*/ 3446 w 4137"/>
                <a:gd name="T59" fmla="*/ 3579 h 3992"/>
                <a:gd name="T60" fmla="*/ 3484 w 4137"/>
                <a:gd name="T61" fmla="*/ 3907 h 3992"/>
                <a:gd name="T62" fmla="*/ 3256 w 4137"/>
                <a:gd name="T63" fmla="*/ 3855 h 3992"/>
                <a:gd name="T64" fmla="*/ 3121 w 4137"/>
                <a:gd name="T65" fmla="*/ 3790 h 3992"/>
                <a:gd name="T66" fmla="*/ 2932 w 4137"/>
                <a:gd name="T67" fmla="*/ 3832 h 3992"/>
                <a:gd name="T68" fmla="*/ 2812 w 4137"/>
                <a:gd name="T69" fmla="*/ 3991 h 3992"/>
                <a:gd name="T70" fmla="*/ 2588 w 4137"/>
                <a:gd name="T71" fmla="*/ 3700 h 3992"/>
                <a:gd name="T72" fmla="*/ 2480 w 4137"/>
                <a:gd name="T73" fmla="*/ 3784 h 3992"/>
                <a:gd name="T74" fmla="*/ 2322 w 4137"/>
                <a:gd name="T75" fmla="*/ 3737 h 3992"/>
                <a:gd name="T76" fmla="*/ 2178 w 4137"/>
                <a:gd name="T77" fmla="*/ 3632 h 3992"/>
                <a:gd name="T78" fmla="*/ 2098 w 4137"/>
                <a:gd name="T79" fmla="*/ 3465 h 3992"/>
                <a:gd name="T80" fmla="*/ 1802 w 4137"/>
                <a:gd name="T81" fmla="*/ 3460 h 3992"/>
                <a:gd name="T82" fmla="*/ 1598 w 4137"/>
                <a:gd name="T83" fmla="*/ 3370 h 3992"/>
                <a:gd name="T84" fmla="*/ 1383 w 4137"/>
                <a:gd name="T85" fmla="*/ 3393 h 3992"/>
                <a:gd name="T86" fmla="*/ 1134 w 4137"/>
                <a:gd name="T87" fmla="*/ 3214 h 3992"/>
                <a:gd name="T88" fmla="*/ 974 w 4137"/>
                <a:gd name="T89" fmla="*/ 3093 h 3992"/>
                <a:gd name="T90" fmla="*/ 869 w 4137"/>
                <a:gd name="T91" fmla="*/ 2964 h 3992"/>
                <a:gd name="T92" fmla="*/ 961 w 4137"/>
                <a:gd name="T93" fmla="*/ 2837 h 3992"/>
                <a:gd name="T94" fmla="*/ 855 w 4137"/>
                <a:gd name="T95" fmla="*/ 2860 h 3992"/>
                <a:gd name="T96" fmla="*/ 705 w 4137"/>
                <a:gd name="T97" fmla="*/ 2767 h 3992"/>
                <a:gd name="T98" fmla="*/ 803 w 4137"/>
                <a:gd name="T99" fmla="*/ 2410 h 3992"/>
                <a:gd name="T100" fmla="*/ 1094 w 4137"/>
                <a:gd name="T101" fmla="*/ 2176 h 3992"/>
                <a:gd name="T102" fmla="*/ 1163 w 4137"/>
                <a:gd name="T103" fmla="*/ 1909 h 3992"/>
                <a:gd name="T104" fmla="*/ 1242 w 4137"/>
                <a:gd name="T105" fmla="*/ 1570 h 3992"/>
                <a:gd name="T106" fmla="*/ 1302 w 4137"/>
                <a:gd name="T107" fmla="*/ 1221 h 3992"/>
                <a:gd name="T108" fmla="*/ 1361 w 4137"/>
                <a:gd name="T109" fmla="*/ 926 h 3992"/>
                <a:gd name="T110" fmla="*/ 1089 w 4137"/>
                <a:gd name="T111" fmla="*/ 774 h 3992"/>
                <a:gd name="T112" fmla="*/ 912 w 4137"/>
                <a:gd name="T113" fmla="*/ 916 h 3992"/>
                <a:gd name="T114" fmla="*/ 669 w 4137"/>
                <a:gd name="T115" fmla="*/ 959 h 3992"/>
                <a:gd name="T116" fmla="*/ 505 w 4137"/>
                <a:gd name="T117" fmla="*/ 840 h 3992"/>
                <a:gd name="T118" fmla="*/ 429 w 4137"/>
                <a:gd name="T119" fmla="*/ 592 h 3992"/>
                <a:gd name="T120" fmla="*/ 262 w 4137"/>
                <a:gd name="T121" fmla="*/ 518 h 3992"/>
                <a:gd name="T122" fmla="*/ 0 w 4137"/>
                <a:gd name="T123" fmla="*/ 496 h 3992"/>
                <a:gd name="T124" fmla="*/ 87 w 4137"/>
                <a:gd name="T125" fmla="*/ 216 h 3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37" h="3992">
                  <a:moveTo>
                    <a:pt x="49" y="156"/>
                  </a:moveTo>
                  <a:lnTo>
                    <a:pt x="60" y="153"/>
                  </a:lnTo>
                  <a:lnTo>
                    <a:pt x="71" y="150"/>
                  </a:lnTo>
                  <a:lnTo>
                    <a:pt x="82" y="145"/>
                  </a:lnTo>
                  <a:lnTo>
                    <a:pt x="92" y="139"/>
                  </a:lnTo>
                  <a:lnTo>
                    <a:pt x="102" y="132"/>
                  </a:lnTo>
                  <a:lnTo>
                    <a:pt x="114" y="124"/>
                  </a:lnTo>
                  <a:lnTo>
                    <a:pt x="120" y="120"/>
                  </a:lnTo>
                  <a:lnTo>
                    <a:pt x="127" y="118"/>
                  </a:lnTo>
                  <a:lnTo>
                    <a:pt x="134" y="115"/>
                  </a:lnTo>
                  <a:lnTo>
                    <a:pt x="144" y="114"/>
                  </a:lnTo>
                  <a:lnTo>
                    <a:pt x="161" y="114"/>
                  </a:lnTo>
                  <a:lnTo>
                    <a:pt x="175" y="113"/>
                  </a:lnTo>
                  <a:lnTo>
                    <a:pt x="182" y="112"/>
                  </a:lnTo>
                  <a:lnTo>
                    <a:pt x="187" y="111"/>
                  </a:lnTo>
                  <a:lnTo>
                    <a:pt x="192" y="108"/>
                  </a:lnTo>
                  <a:lnTo>
                    <a:pt x="195" y="106"/>
                  </a:lnTo>
                  <a:lnTo>
                    <a:pt x="202" y="97"/>
                  </a:lnTo>
                  <a:lnTo>
                    <a:pt x="212" y="89"/>
                  </a:lnTo>
                  <a:lnTo>
                    <a:pt x="217" y="86"/>
                  </a:lnTo>
                  <a:lnTo>
                    <a:pt x="222" y="82"/>
                  </a:lnTo>
                  <a:lnTo>
                    <a:pt x="228" y="80"/>
                  </a:lnTo>
                  <a:lnTo>
                    <a:pt x="234" y="77"/>
                  </a:lnTo>
                  <a:lnTo>
                    <a:pt x="245" y="76"/>
                  </a:lnTo>
                  <a:lnTo>
                    <a:pt x="255" y="77"/>
                  </a:lnTo>
                  <a:lnTo>
                    <a:pt x="262" y="80"/>
                  </a:lnTo>
                  <a:lnTo>
                    <a:pt x="269" y="82"/>
                  </a:lnTo>
                  <a:lnTo>
                    <a:pt x="275" y="84"/>
                  </a:lnTo>
                  <a:lnTo>
                    <a:pt x="283" y="86"/>
                  </a:lnTo>
                  <a:lnTo>
                    <a:pt x="293" y="84"/>
                  </a:lnTo>
                  <a:lnTo>
                    <a:pt x="302" y="81"/>
                  </a:lnTo>
                  <a:lnTo>
                    <a:pt x="313" y="76"/>
                  </a:lnTo>
                  <a:lnTo>
                    <a:pt x="326" y="71"/>
                  </a:lnTo>
                  <a:lnTo>
                    <a:pt x="334" y="69"/>
                  </a:lnTo>
                  <a:lnTo>
                    <a:pt x="341" y="68"/>
                  </a:lnTo>
                  <a:lnTo>
                    <a:pt x="348" y="68"/>
                  </a:lnTo>
                  <a:lnTo>
                    <a:pt x="357" y="68"/>
                  </a:lnTo>
                  <a:lnTo>
                    <a:pt x="371" y="69"/>
                  </a:lnTo>
                  <a:lnTo>
                    <a:pt x="385" y="68"/>
                  </a:lnTo>
                  <a:lnTo>
                    <a:pt x="396" y="65"/>
                  </a:lnTo>
                  <a:lnTo>
                    <a:pt x="407" y="61"/>
                  </a:lnTo>
                  <a:lnTo>
                    <a:pt x="415" y="53"/>
                  </a:lnTo>
                  <a:lnTo>
                    <a:pt x="425" y="46"/>
                  </a:lnTo>
                  <a:lnTo>
                    <a:pt x="430" y="43"/>
                  </a:lnTo>
                  <a:lnTo>
                    <a:pt x="436" y="40"/>
                  </a:lnTo>
                  <a:lnTo>
                    <a:pt x="444" y="38"/>
                  </a:lnTo>
                  <a:lnTo>
                    <a:pt x="449" y="37"/>
                  </a:lnTo>
                  <a:lnTo>
                    <a:pt x="463" y="37"/>
                  </a:lnTo>
                  <a:lnTo>
                    <a:pt x="473" y="34"/>
                  </a:lnTo>
                  <a:lnTo>
                    <a:pt x="477" y="33"/>
                  </a:lnTo>
                  <a:lnTo>
                    <a:pt x="480" y="31"/>
                  </a:lnTo>
                  <a:lnTo>
                    <a:pt x="483" y="29"/>
                  </a:lnTo>
                  <a:lnTo>
                    <a:pt x="485" y="25"/>
                  </a:lnTo>
                  <a:lnTo>
                    <a:pt x="489" y="18"/>
                  </a:lnTo>
                  <a:lnTo>
                    <a:pt x="495" y="12"/>
                  </a:lnTo>
                  <a:lnTo>
                    <a:pt x="498" y="10"/>
                  </a:lnTo>
                  <a:lnTo>
                    <a:pt x="502" y="7"/>
                  </a:lnTo>
                  <a:lnTo>
                    <a:pt x="505" y="6"/>
                  </a:lnTo>
                  <a:lnTo>
                    <a:pt x="510" y="6"/>
                  </a:lnTo>
                  <a:lnTo>
                    <a:pt x="520" y="7"/>
                  </a:lnTo>
                  <a:lnTo>
                    <a:pt x="527" y="10"/>
                  </a:lnTo>
                  <a:lnTo>
                    <a:pt x="533" y="13"/>
                  </a:lnTo>
                  <a:lnTo>
                    <a:pt x="536" y="15"/>
                  </a:lnTo>
                  <a:lnTo>
                    <a:pt x="540" y="18"/>
                  </a:lnTo>
                  <a:lnTo>
                    <a:pt x="545" y="19"/>
                  </a:lnTo>
                  <a:lnTo>
                    <a:pt x="548" y="19"/>
                  </a:lnTo>
                  <a:lnTo>
                    <a:pt x="551" y="18"/>
                  </a:lnTo>
                  <a:lnTo>
                    <a:pt x="553" y="17"/>
                  </a:lnTo>
                  <a:lnTo>
                    <a:pt x="556" y="14"/>
                  </a:lnTo>
                  <a:lnTo>
                    <a:pt x="561" y="8"/>
                  </a:lnTo>
                  <a:lnTo>
                    <a:pt x="566" y="5"/>
                  </a:lnTo>
                  <a:lnTo>
                    <a:pt x="571" y="4"/>
                  </a:lnTo>
                  <a:lnTo>
                    <a:pt x="577" y="4"/>
                  </a:lnTo>
                  <a:lnTo>
                    <a:pt x="584" y="8"/>
                  </a:lnTo>
                  <a:lnTo>
                    <a:pt x="589" y="12"/>
                  </a:lnTo>
                  <a:lnTo>
                    <a:pt x="596" y="6"/>
                  </a:lnTo>
                  <a:lnTo>
                    <a:pt x="608" y="0"/>
                  </a:lnTo>
                  <a:lnTo>
                    <a:pt x="616" y="2"/>
                  </a:lnTo>
                  <a:lnTo>
                    <a:pt x="625" y="7"/>
                  </a:lnTo>
                  <a:lnTo>
                    <a:pt x="636" y="12"/>
                  </a:lnTo>
                  <a:lnTo>
                    <a:pt x="647" y="17"/>
                  </a:lnTo>
                  <a:lnTo>
                    <a:pt x="658" y="19"/>
                  </a:lnTo>
                  <a:lnTo>
                    <a:pt x="668" y="21"/>
                  </a:lnTo>
                  <a:lnTo>
                    <a:pt x="673" y="23"/>
                  </a:lnTo>
                  <a:lnTo>
                    <a:pt x="678" y="25"/>
                  </a:lnTo>
                  <a:lnTo>
                    <a:pt x="682" y="27"/>
                  </a:lnTo>
                  <a:lnTo>
                    <a:pt x="687" y="31"/>
                  </a:lnTo>
                  <a:lnTo>
                    <a:pt x="694" y="39"/>
                  </a:lnTo>
                  <a:lnTo>
                    <a:pt x="702" y="46"/>
                  </a:lnTo>
                  <a:lnTo>
                    <a:pt x="706" y="49"/>
                  </a:lnTo>
                  <a:lnTo>
                    <a:pt x="711" y="51"/>
                  </a:lnTo>
                  <a:lnTo>
                    <a:pt x="717" y="52"/>
                  </a:lnTo>
                  <a:lnTo>
                    <a:pt x="724" y="52"/>
                  </a:lnTo>
                  <a:lnTo>
                    <a:pt x="737" y="51"/>
                  </a:lnTo>
                  <a:lnTo>
                    <a:pt x="748" y="49"/>
                  </a:lnTo>
                  <a:lnTo>
                    <a:pt x="759" y="46"/>
                  </a:lnTo>
                  <a:lnTo>
                    <a:pt x="769" y="45"/>
                  </a:lnTo>
                  <a:lnTo>
                    <a:pt x="774" y="46"/>
                  </a:lnTo>
                  <a:lnTo>
                    <a:pt x="780" y="48"/>
                  </a:lnTo>
                  <a:lnTo>
                    <a:pt x="785" y="50"/>
                  </a:lnTo>
                  <a:lnTo>
                    <a:pt x="789" y="53"/>
                  </a:lnTo>
                  <a:lnTo>
                    <a:pt x="798" y="61"/>
                  </a:lnTo>
                  <a:lnTo>
                    <a:pt x="804" y="69"/>
                  </a:lnTo>
                  <a:lnTo>
                    <a:pt x="809" y="78"/>
                  </a:lnTo>
                  <a:lnTo>
                    <a:pt x="813" y="88"/>
                  </a:lnTo>
                  <a:lnTo>
                    <a:pt x="819" y="96"/>
                  </a:lnTo>
                  <a:lnTo>
                    <a:pt x="825" y="103"/>
                  </a:lnTo>
                  <a:lnTo>
                    <a:pt x="831" y="107"/>
                  </a:lnTo>
                  <a:lnTo>
                    <a:pt x="841" y="111"/>
                  </a:lnTo>
                  <a:lnTo>
                    <a:pt x="845" y="111"/>
                  </a:lnTo>
                  <a:lnTo>
                    <a:pt x="850" y="111"/>
                  </a:lnTo>
                  <a:lnTo>
                    <a:pt x="855" y="111"/>
                  </a:lnTo>
                  <a:lnTo>
                    <a:pt x="860" y="109"/>
                  </a:lnTo>
                  <a:lnTo>
                    <a:pt x="870" y="106"/>
                  </a:lnTo>
                  <a:lnTo>
                    <a:pt x="882" y="103"/>
                  </a:lnTo>
                  <a:lnTo>
                    <a:pt x="887" y="103"/>
                  </a:lnTo>
                  <a:lnTo>
                    <a:pt x="893" y="105"/>
                  </a:lnTo>
                  <a:lnTo>
                    <a:pt x="899" y="107"/>
                  </a:lnTo>
                  <a:lnTo>
                    <a:pt x="904" y="109"/>
                  </a:lnTo>
                  <a:lnTo>
                    <a:pt x="921" y="125"/>
                  </a:lnTo>
                  <a:lnTo>
                    <a:pt x="936" y="133"/>
                  </a:lnTo>
                  <a:lnTo>
                    <a:pt x="938" y="134"/>
                  </a:lnTo>
                  <a:lnTo>
                    <a:pt x="942" y="134"/>
                  </a:lnTo>
                  <a:lnTo>
                    <a:pt x="945" y="133"/>
                  </a:lnTo>
                  <a:lnTo>
                    <a:pt x="949" y="132"/>
                  </a:lnTo>
                  <a:lnTo>
                    <a:pt x="951" y="130"/>
                  </a:lnTo>
                  <a:lnTo>
                    <a:pt x="955" y="127"/>
                  </a:lnTo>
                  <a:lnTo>
                    <a:pt x="956" y="125"/>
                  </a:lnTo>
                  <a:lnTo>
                    <a:pt x="958" y="121"/>
                  </a:lnTo>
                  <a:lnTo>
                    <a:pt x="962" y="112"/>
                  </a:lnTo>
                  <a:lnTo>
                    <a:pt x="968" y="102"/>
                  </a:lnTo>
                  <a:lnTo>
                    <a:pt x="971" y="96"/>
                  </a:lnTo>
                  <a:lnTo>
                    <a:pt x="975" y="93"/>
                  </a:lnTo>
                  <a:lnTo>
                    <a:pt x="980" y="90"/>
                  </a:lnTo>
                  <a:lnTo>
                    <a:pt x="983" y="88"/>
                  </a:lnTo>
                  <a:lnTo>
                    <a:pt x="994" y="88"/>
                  </a:lnTo>
                  <a:lnTo>
                    <a:pt x="1008" y="87"/>
                  </a:lnTo>
                  <a:lnTo>
                    <a:pt x="1022" y="86"/>
                  </a:lnTo>
                  <a:lnTo>
                    <a:pt x="1036" y="87"/>
                  </a:lnTo>
                  <a:lnTo>
                    <a:pt x="1049" y="90"/>
                  </a:lnTo>
                  <a:lnTo>
                    <a:pt x="1061" y="95"/>
                  </a:lnTo>
                  <a:lnTo>
                    <a:pt x="1072" y="102"/>
                  </a:lnTo>
                  <a:lnTo>
                    <a:pt x="1083" y="108"/>
                  </a:lnTo>
                  <a:lnTo>
                    <a:pt x="1094" y="114"/>
                  </a:lnTo>
                  <a:lnTo>
                    <a:pt x="1108" y="120"/>
                  </a:lnTo>
                  <a:lnTo>
                    <a:pt x="1122" y="124"/>
                  </a:lnTo>
                  <a:lnTo>
                    <a:pt x="1134" y="126"/>
                  </a:lnTo>
                  <a:lnTo>
                    <a:pt x="1140" y="127"/>
                  </a:lnTo>
                  <a:lnTo>
                    <a:pt x="1147" y="130"/>
                  </a:lnTo>
                  <a:lnTo>
                    <a:pt x="1154" y="133"/>
                  </a:lnTo>
                  <a:lnTo>
                    <a:pt x="1160" y="137"/>
                  </a:lnTo>
                  <a:lnTo>
                    <a:pt x="1173" y="147"/>
                  </a:lnTo>
                  <a:lnTo>
                    <a:pt x="1187" y="160"/>
                  </a:lnTo>
                  <a:lnTo>
                    <a:pt x="1201" y="176"/>
                  </a:lnTo>
                  <a:lnTo>
                    <a:pt x="1217" y="190"/>
                  </a:lnTo>
                  <a:lnTo>
                    <a:pt x="1227" y="198"/>
                  </a:lnTo>
                  <a:lnTo>
                    <a:pt x="1236" y="206"/>
                  </a:lnTo>
                  <a:lnTo>
                    <a:pt x="1247" y="214"/>
                  </a:lnTo>
                  <a:lnTo>
                    <a:pt x="1259" y="221"/>
                  </a:lnTo>
                  <a:lnTo>
                    <a:pt x="1266" y="222"/>
                  </a:lnTo>
                  <a:lnTo>
                    <a:pt x="1273" y="222"/>
                  </a:lnTo>
                  <a:lnTo>
                    <a:pt x="1282" y="221"/>
                  </a:lnTo>
                  <a:lnTo>
                    <a:pt x="1289" y="221"/>
                  </a:lnTo>
                  <a:lnTo>
                    <a:pt x="1291" y="221"/>
                  </a:lnTo>
                  <a:lnTo>
                    <a:pt x="1294" y="221"/>
                  </a:lnTo>
                  <a:lnTo>
                    <a:pt x="1296" y="222"/>
                  </a:lnTo>
                  <a:lnTo>
                    <a:pt x="1297" y="225"/>
                  </a:lnTo>
                  <a:lnTo>
                    <a:pt x="1299" y="231"/>
                  </a:lnTo>
                  <a:lnTo>
                    <a:pt x="1299" y="239"/>
                  </a:lnTo>
                  <a:lnTo>
                    <a:pt x="1299" y="244"/>
                  </a:lnTo>
                  <a:lnTo>
                    <a:pt x="1298" y="248"/>
                  </a:lnTo>
                  <a:lnTo>
                    <a:pt x="1297" y="253"/>
                  </a:lnTo>
                  <a:lnTo>
                    <a:pt x="1295" y="257"/>
                  </a:lnTo>
                  <a:lnTo>
                    <a:pt x="1292" y="260"/>
                  </a:lnTo>
                  <a:lnTo>
                    <a:pt x="1290" y="263"/>
                  </a:lnTo>
                  <a:lnTo>
                    <a:pt x="1286" y="265"/>
                  </a:lnTo>
                  <a:lnTo>
                    <a:pt x="1283" y="266"/>
                  </a:lnTo>
                  <a:lnTo>
                    <a:pt x="1278" y="270"/>
                  </a:lnTo>
                  <a:lnTo>
                    <a:pt x="1273" y="275"/>
                  </a:lnTo>
                  <a:lnTo>
                    <a:pt x="1272" y="279"/>
                  </a:lnTo>
                  <a:lnTo>
                    <a:pt x="1272" y="284"/>
                  </a:lnTo>
                  <a:lnTo>
                    <a:pt x="1274" y="289"/>
                  </a:lnTo>
                  <a:lnTo>
                    <a:pt x="1280" y="294"/>
                  </a:lnTo>
                  <a:lnTo>
                    <a:pt x="1283" y="295"/>
                  </a:lnTo>
                  <a:lnTo>
                    <a:pt x="1288" y="297"/>
                  </a:lnTo>
                  <a:lnTo>
                    <a:pt x="1291" y="298"/>
                  </a:lnTo>
                  <a:lnTo>
                    <a:pt x="1296" y="298"/>
                  </a:lnTo>
                  <a:lnTo>
                    <a:pt x="1305" y="300"/>
                  </a:lnTo>
                  <a:lnTo>
                    <a:pt x="1316" y="302"/>
                  </a:lnTo>
                  <a:lnTo>
                    <a:pt x="1320" y="303"/>
                  </a:lnTo>
                  <a:lnTo>
                    <a:pt x="1324" y="305"/>
                  </a:lnTo>
                  <a:lnTo>
                    <a:pt x="1327" y="308"/>
                  </a:lnTo>
                  <a:lnTo>
                    <a:pt x="1329" y="311"/>
                  </a:lnTo>
                  <a:lnTo>
                    <a:pt x="1334" y="319"/>
                  </a:lnTo>
                  <a:lnTo>
                    <a:pt x="1337" y="327"/>
                  </a:lnTo>
                  <a:lnTo>
                    <a:pt x="1343" y="335"/>
                  </a:lnTo>
                  <a:lnTo>
                    <a:pt x="1351" y="341"/>
                  </a:lnTo>
                  <a:lnTo>
                    <a:pt x="1367" y="351"/>
                  </a:lnTo>
                  <a:lnTo>
                    <a:pt x="1381" y="360"/>
                  </a:lnTo>
                  <a:lnTo>
                    <a:pt x="1386" y="366"/>
                  </a:lnTo>
                  <a:lnTo>
                    <a:pt x="1389" y="373"/>
                  </a:lnTo>
                  <a:lnTo>
                    <a:pt x="1390" y="379"/>
                  </a:lnTo>
                  <a:lnTo>
                    <a:pt x="1387" y="386"/>
                  </a:lnTo>
                  <a:lnTo>
                    <a:pt x="1386" y="392"/>
                  </a:lnTo>
                  <a:lnTo>
                    <a:pt x="1386" y="397"/>
                  </a:lnTo>
                  <a:lnTo>
                    <a:pt x="1387" y="399"/>
                  </a:lnTo>
                  <a:lnTo>
                    <a:pt x="1390" y="401"/>
                  </a:lnTo>
                  <a:lnTo>
                    <a:pt x="1392" y="402"/>
                  </a:lnTo>
                  <a:lnTo>
                    <a:pt x="1395" y="402"/>
                  </a:lnTo>
                  <a:lnTo>
                    <a:pt x="1400" y="403"/>
                  </a:lnTo>
                  <a:lnTo>
                    <a:pt x="1405" y="405"/>
                  </a:lnTo>
                  <a:lnTo>
                    <a:pt x="1409" y="408"/>
                  </a:lnTo>
                  <a:lnTo>
                    <a:pt x="1411" y="411"/>
                  </a:lnTo>
                  <a:lnTo>
                    <a:pt x="1410" y="415"/>
                  </a:lnTo>
                  <a:lnTo>
                    <a:pt x="1406" y="420"/>
                  </a:lnTo>
                  <a:lnTo>
                    <a:pt x="1402" y="423"/>
                  </a:lnTo>
                  <a:lnTo>
                    <a:pt x="1397" y="426"/>
                  </a:lnTo>
                  <a:lnTo>
                    <a:pt x="1392" y="429"/>
                  </a:lnTo>
                  <a:lnTo>
                    <a:pt x="1389" y="433"/>
                  </a:lnTo>
                  <a:lnTo>
                    <a:pt x="1387" y="436"/>
                  </a:lnTo>
                  <a:lnTo>
                    <a:pt x="1387" y="441"/>
                  </a:lnTo>
                  <a:lnTo>
                    <a:pt x="1389" y="445"/>
                  </a:lnTo>
                  <a:lnTo>
                    <a:pt x="1391" y="447"/>
                  </a:lnTo>
                  <a:lnTo>
                    <a:pt x="1395" y="448"/>
                  </a:lnTo>
                  <a:lnTo>
                    <a:pt x="1399" y="449"/>
                  </a:lnTo>
                  <a:lnTo>
                    <a:pt x="1409" y="452"/>
                  </a:lnTo>
                  <a:lnTo>
                    <a:pt x="1418" y="454"/>
                  </a:lnTo>
                  <a:lnTo>
                    <a:pt x="1427" y="456"/>
                  </a:lnTo>
                  <a:lnTo>
                    <a:pt x="1436" y="459"/>
                  </a:lnTo>
                  <a:lnTo>
                    <a:pt x="1444" y="462"/>
                  </a:lnTo>
                  <a:lnTo>
                    <a:pt x="1452" y="467"/>
                  </a:lnTo>
                  <a:lnTo>
                    <a:pt x="1455" y="474"/>
                  </a:lnTo>
                  <a:lnTo>
                    <a:pt x="1458" y="481"/>
                  </a:lnTo>
                  <a:lnTo>
                    <a:pt x="1458" y="485"/>
                  </a:lnTo>
                  <a:lnTo>
                    <a:pt x="1458" y="490"/>
                  </a:lnTo>
                  <a:lnTo>
                    <a:pt x="1456" y="493"/>
                  </a:lnTo>
                  <a:lnTo>
                    <a:pt x="1455" y="498"/>
                  </a:lnTo>
                  <a:lnTo>
                    <a:pt x="1450" y="505"/>
                  </a:lnTo>
                  <a:lnTo>
                    <a:pt x="1446" y="510"/>
                  </a:lnTo>
                  <a:lnTo>
                    <a:pt x="1443" y="513"/>
                  </a:lnTo>
                  <a:lnTo>
                    <a:pt x="1441" y="517"/>
                  </a:lnTo>
                  <a:lnTo>
                    <a:pt x="1441" y="521"/>
                  </a:lnTo>
                  <a:lnTo>
                    <a:pt x="1441" y="524"/>
                  </a:lnTo>
                  <a:lnTo>
                    <a:pt x="1443" y="535"/>
                  </a:lnTo>
                  <a:lnTo>
                    <a:pt x="1449" y="546"/>
                  </a:lnTo>
                  <a:lnTo>
                    <a:pt x="1455" y="555"/>
                  </a:lnTo>
                  <a:lnTo>
                    <a:pt x="1461" y="563"/>
                  </a:lnTo>
                  <a:lnTo>
                    <a:pt x="1468" y="571"/>
                  </a:lnTo>
                  <a:lnTo>
                    <a:pt x="1478" y="579"/>
                  </a:lnTo>
                  <a:lnTo>
                    <a:pt x="1481" y="582"/>
                  </a:lnTo>
                  <a:lnTo>
                    <a:pt x="1486" y="587"/>
                  </a:lnTo>
                  <a:lnTo>
                    <a:pt x="1488" y="591"/>
                  </a:lnTo>
                  <a:lnTo>
                    <a:pt x="1492" y="595"/>
                  </a:lnTo>
                  <a:lnTo>
                    <a:pt x="1497" y="605"/>
                  </a:lnTo>
                  <a:lnTo>
                    <a:pt x="1503" y="612"/>
                  </a:lnTo>
                  <a:lnTo>
                    <a:pt x="1509" y="618"/>
                  </a:lnTo>
                  <a:lnTo>
                    <a:pt x="1516" y="622"/>
                  </a:lnTo>
                  <a:lnTo>
                    <a:pt x="1523" y="626"/>
                  </a:lnTo>
                  <a:lnTo>
                    <a:pt x="1531" y="632"/>
                  </a:lnTo>
                  <a:lnTo>
                    <a:pt x="1534" y="636"/>
                  </a:lnTo>
                  <a:lnTo>
                    <a:pt x="1536" y="639"/>
                  </a:lnTo>
                  <a:lnTo>
                    <a:pt x="1538" y="643"/>
                  </a:lnTo>
                  <a:lnTo>
                    <a:pt x="1540" y="648"/>
                  </a:lnTo>
                  <a:lnTo>
                    <a:pt x="1538" y="664"/>
                  </a:lnTo>
                  <a:lnTo>
                    <a:pt x="1536" y="676"/>
                  </a:lnTo>
                  <a:lnTo>
                    <a:pt x="1536" y="680"/>
                  </a:lnTo>
                  <a:lnTo>
                    <a:pt x="1538" y="683"/>
                  </a:lnTo>
                  <a:lnTo>
                    <a:pt x="1541" y="686"/>
                  </a:lnTo>
                  <a:lnTo>
                    <a:pt x="1546" y="687"/>
                  </a:lnTo>
                  <a:lnTo>
                    <a:pt x="1551" y="688"/>
                  </a:lnTo>
                  <a:lnTo>
                    <a:pt x="1560" y="691"/>
                  </a:lnTo>
                  <a:lnTo>
                    <a:pt x="1568" y="694"/>
                  </a:lnTo>
                  <a:lnTo>
                    <a:pt x="1574" y="700"/>
                  </a:lnTo>
                  <a:lnTo>
                    <a:pt x="1579" y="706"/>
                  </a:lnTo>
                  <a:lnTo>
                    <a:pt x="1581" y="712"/>
                  </a:lnTo>
                  <a:lnTo>
                    <a:pt x="1580" y="718"/>
                  </a:lnTo>
                  <a:lnTo>
                    <a:pt x="1578" y="725"/>
                  </a:lnTo>
                  <a:lnTo>
                    <a:pt x="1575" y="733"/>
                  </a:lnTo>
                  <a:lnTo>
                    <a:pt x="1575" y="740"/>
                  </a:lnTo>
                  <a:lnTo>
                    <a:pt x="1576" y="743"/>
                  </a:lnTo>
                  <a:lnTo>
                    <a:pt x="1579" y="745"/>
                  </a:lnTo>
                  <a:lnTo>
                    <a:pt x="1581" y="748"/>
                  </a:lnTo>
                  <a:lnTo>
                    <a:pt x="1586" y="749"/>
                  </a:lnTo>
                  <a:lnTo>
                    <a:pt x="1594" y="750"/>
                  </a:lnTo>
                  <a:lnTo>
                    <a:pt x="1603" y="751"/>
                  </a:lnTo>
                  <a:lnTo>
                    <a:pt x="1605" y="752"/>
                  </a:lnTo>
                  <a:lnTo>
                    <a:pt x="1607" y="754"/>
                  </a:lnTo>
                  <a:lnTo>
                    <a:pt x="1610" y="756"/>
                  </a:lnTo>
                  <a:lnTo>
                    <a:pt x="1611" y="758"/>
                  </a:lnTo>
                  <a:lnTo>
                    <a:pt x="1611" y="762"/>
                  </a:lnTo>
                  <a:lnTo>
                    <a:pt x="1611" y="764"/>
                  </a:lnTo>
                  <a:lnTo>
                    <a:pt x="1609" y="768"/>
                  </a:lnTo>
                  <a:lnTo>
                    <a:pt x="1607" y="770"/>
                  </a:lnTo>
                  <a:lnTo>
                    <a:pt x="1601" y="776"/>
                  </a:lnTo>
                  <a:lnTo>
                    <a:pt x="1597" y="781"/>
                  </a:lnTo>
                  <a:lnTo>
                    <a:pt x="1592" y="787"/>
                  </a:lnTo>
                  <a:lnTo>
                    <a:pt x="1590" y="793"/>
                  </a:lnTo>
                  <a:lnTo>
                    <a:pt x="1587" y="800"/>
                  </a:lnTo>
                  <a:lnTo>
                    <a:pt x="1588" y="807"/>
                  </a:lnTo>
                  <a:lnTo>
                    <a:pt x="1590" y="811"/>
                  </a:lnTo>
                  <a:lnTo>
                    <a:pt x="1593" y="813"/>
                  </a:lnTo>
                  <a:lnTo>
                    <a:pt x="1595" y="815"/>
                  </a:lnTo>
                  <a:lnTo>
                    <a:pt x="1599" y="817"/>
                  </a:lnTo>
                  <a:lnTo>
                    <a:pt x="1603" y="818"/>
                  </a:lnTo>
                  <a:lnTo>
                    <a:pt x="1606" y="817"/>
                  </a:lnTo>
                  <a:lnTo>
                    <a:pt x="1610" y="815"/>
                  </a:lnTo>
                  <a:lnTo>
                    <a:pt x="1612" y="813"/>
                  </a:lnTo>
                  <a:lnTo>
                    <a:pt x="1616" y="806"/>
                  </a:lnTo>
                  <a:lnTo>
                    <a:pt x="1618" y="796"/>
                  </a:lnTo>
                  <a:lnTo>
                    <a:pt x="1619" y="793"/>
                  </a:lnTo>
                  <a:lnTo>
                    <a:pt x="1620" y="788"/>
                  </a:lnTo>
                  <a:lnTo>
                    <a:pt x="1623" y="786"/>
                  </a:lnTo>
                  <a:lnTo>
                    <a:pt x="1625" y="784"/>
                  </a:lnTo>
                  <a:lnTo>
                    <a:pt x="1629" y="784"/>
                  </a:lnTo>
                  <a:lnTo>
                    <a:pt x="1632" y="786"/>
                  </a:lnTo>
                  <a:lnTo>
                    <a:pt x="1635" y="787"/>
                  </a:lnTo>
                  <a:lnTo>
                    <a:pt x="1638" y="789"/>
                  </a:lnTo>
                  <a:lnTo>
                    <a:pt x="1639" y="792"/>
                  </a:lnTo>
                  <a:lnTo>
                    <a:pt x="1642" y="795"/>
                  </a:lnTo>
                  <a:lnTo>
                    <a:pt x="1643" y="799"/>
                  </a:lnTo>
                  <a:lnTo>
                    <a:pt x="1643" y="802"/>
                  </a:lnTo>
                  <a:lnTo>
                    <a:pt x="1641" y="812"/>
                  </a:lnTo>
                  <a:lnTo>
                    <a:pt x="1637" y="823"/>
                  </a:lnTo>
                  <a:lnTo>
                    <a:pt x="1633" y="834"/>
                  </a:lnTo>
                  <a:lnTo>
                    <a:pt x="1631" y="843"/>
                  </a:lnTo>
                  <a:lnTo>
                    <a:pt x="1630" y="852"/>
                  </a:lnTo>
                  <a:lnTo>
                    <a:pt x="1630" y="862"/>
                  </a:lnTo>
                  <a:lnTo>
                    <a:pt x="1632" y="871"/>
                  </a:lnTo>
                  <a:lnTo>
                    <a:pt x="1636" y="882"/>
                  </a:lnTo>
                  <a:lnTo>
                    <a:pt x="1643" y="893"/>
                  </a:lnTo>
                  <a:lnTo>
                    <a:pt x="1653" y="903"/>
                  </a:lnTo>
                  <a:lnTo>
                    <a:pt x="1662" y="913"/>
                  </a:lnTo>
                  <a:lnTo>
                    <a:pt x="1670" y="921"/>
                  </a:lnTo>
                  <a:lnTo>
                    <a:pt x="1686" y="933"/>
                  </a:lnTo>
                  <a:lnTo>
                    <a:pt x="1701" y="941"/>
                  </a:lnTo>
                  <a:lnTo>
                    <a:pt x="1706" y="945"/>
                  </a:lnTo>
                  <a:lnTo>
                    <a:pt x="1711" y="948"/>
                  </a:lnTo>
                  <a:lnTo>
                    <a:pt x="1716" y="954"/>
                  </a:lnTo>
                  <a:lnTo>
                    <a:pt x="1720" y="960"/>
                  </a:lnTo>
                  <a:lnTo>
                    <a:pt x="1725" y="968"/>
                  </a:lnTo>
                  <a:lnTo>
                    <a:pt x="1731" y="976"/>
                  </a:lnTo>
                  <a:lnTo>
                    <a:pt x="1738" y="984"/>
                  </a:lnTo>
                  <a:lnTo>
                    <a:pt x="1745" y="991"/>
                  </a:lnTo>
                  <a:lnTo>
                    <a:pt x="1752" y="996"/>
                  </a:lnTo>
                  <a:lnTo>
                    <a:pt x="1758" y="1002"/>
                  </a:lnTo>
                  <a:lnTo>
                    <a:pt x="1763" y="1009"/>
                  </a:lnTo>
                  <a:lnTo>
                    <a:pt x="1765" y="1017"/>
                  </a:lnTo>
                  <a:lnTo>
                    <a:pt x="1768" y="1027"/>
                  </a:lnTo>
                  <a:lnTo>
                    <a:pt x="1771" y="1034"/>
                  </a:lnTo>
                  <a:lnTo>
                    <a:pt x="1775" y="1041"/>
                  </a:lnTo>
                  <a:lnTo>
                    <a:pt x="1780" y="1046"/>
                  </a:lnTo>
                  <a:lnTo>
                    <a:pt x="1784" y="1052"/>
                  </a:lnTo>
                  <a:lnTo>
                    <a:pt x="1790" y="1059"/>
                  </a:lnTo>
                  <a:lnTo>
                    <a:pt x="1793" y="1063"/>
                  </a:lnTo>
                  <a:lnTo>
                    <a:pt x="1794" y="1066"/>
                  </a:lnTo>
                  <a:lnTo>
                    <a:pt x="1796" y="1071"/>
                  </a:lnTo>
                  <a:lnTo>
                    <a:pt x="1796" y="1076"/>
                  </a:lnTo>
                  <a:lnTo>
                    <a:pt x="1796" y="1086"/>
                  </a:lnTo>
                  <a:lnTo>
                    <a:pt x="1794" y="1095"/>
                  </a:lnTo>
                  <a:lnTo>
                    <a:pt x="1792" y="1103"/>
                  </a:lnTo>
                  <a:lnTo>
                    <a:pt x="1789" y="1109"/>
                  </a:lnTo>
                  <a:lnTo>
                    <a:pt x="1788" y="1116"/>
                  </a:lnTo>
                  <a:lnTo>
                    <a:pt x="1788" y="1123"/>
                  </a:lnTo>
                  <a:lnTo>
                    <a:pt x="1790" y="1129"/>
                  </a:lnTo>
                  <a:lnTo>
                    <a:pt x="1795" y="1136"/>
                  </a:lnTo>
                  <a:lnTo>
                    <a:pt x="1801" y="1141"/>
                  </a:lnTo>
                  <a:lnTo>
                    <a:pt x="1806" y="1147"/>
                  </a:lnTo>
                  <a:lnTo>
                    <a:pt x="1808" y="1149"/>
                  </a:lnTo>
                  <a:lnTo>
                    <a:pt x="1811" y="1153"/>
                  </a:lnTo>
                  <a:lnTo>
                    <a:pt x="1813" y="1156"/>
                  </a:lnTo>
                  <a:lnTo>
                    <a:pt x="1813" y="1161"/>
                  </a:lnTo>
                  <a:lnTo>
                    <a:pt x="1815" y="1173"/>
                  </a:lnTo>
                  <a:lnTo>
                    <a:pt x="1819" y="1184"/>
                  </a:lnTo>
                  <a:lnTo>
                    <a:pt x="1823" y="1192"/>
                  </a:lnTo>
                  <a:lnTo>
                    <a:pt x="1827" y="1199"/>
                  </a:lnTo>
                  <a:lnTo>
                    <a:pt x="1834" y="1204"/>
                  </a:lnTo>
                  <a:lnTo>
                    <a:pt x="1843" y="1208"/>
                  </a:lnTo>
                  <a:lnTo>
                    <a:pt x="1852" y="1211"/>
                  </a:lnTo>
                  <a:lnTo>
                    <a:pt x="1864" y="1214"/>
                  </a:lnTo>
                  <a:lnTo>
                    <a:pt x="1874" y="1216"/>
                  </a:lnTo>
                  <a:lnTo>
                    <a:pt x="1880" y="1218"/>
                  </a:lnTo>
                  <a:lnTo>
                    <a:pt x="1882" y="1219"/>
                  </a:lnTo>
                  <a:lnTo>
                    <a:pt x="1883" y="1222"/>
                  </a:lnTo>
                  <a:lnTo>
                    <a:pt x="1884" y="1227"/>
                  </a:lnTo>
                  <a:lnTo>
                    <a:pt x="1884" y="1231"/>
                  </a:lnTo>
                  <a:lnTo>
                    <a:pt x="1883" y="1244"/>
                  </a:lnTo>
                  <a:lnTo>
                    <a:pt x="1881" y="1259"/>
                  </a:lnTo>
                  <a:lnTo>
                    <a:pt x="1878" y="1273"/>
                  </a:lnTo>
                  <a:lnTo>
                    <a:pt x="1876" y="1284"/>
                  </a:lnTo>
                  <a:lnTo>
                    <a:pt x="1874" y="1293"/>
                  </a:lnTo>
                  <a:lnTo>
                    <a:pt x="1874" y="1302"/>
                  </a:lnTo>
                  <a:lnTo>
                    <a:pt x="1875" y="1310"/>
                  </a:lnTo>
                  <a:lnTo>
                    <a:pt x="1877" y="1317"/>
                  </a:lnTo>
                  <a:lnTo>
                    <a:pt x="1881" y="1323"/>
                  </a:lnTo>
                  <a:lnTo>
                    <a:pt x="1884" y="1331"/>
                  </a:lnTo>
                  <a:lnTo>
                    <a:pt x="1888" y="1340"/>
                  </a:lnTo>
                  <a:lnTo>
                    <a:pt x="1889" y="1349"/>
                  </a:lnTo>
                  <a:lnTo>
                    <a:pt x="1890" y="1361"/>
                  </a:lnTo>
                  <a:lnTo>
                    <a:pt x="1891" y="1373"/>
                  </a:lnTo>
                  <a:lnTo>
                    <a:pt x="1894" y="1384"/>
                  </a:lnTo>
                  <a:lnTo>
                    <a:pt x="1896" y="1391"/>
                  </a:lnTo>
                  <a:lnTo>
                    <a:pt x="1902" y="1395"/>
                  </a:lnTo>
                  <a:lnTo>
                    <a:pt x="1912" y="1400"/>
                  </a:lnTo>
                  <a:lnTo>
                    <a:pt x="1921" y="1404"/>
                  </a:lnTo>
                  <a:lnTo>
                    <a:pt x="1928" y="1406"/>
                  </a:lnTo>
                  <a:lnTo>
                    <a:pt x="1933" y="1408"/>
                  </a:lnTo>
                  <a:lnTo>
                    <a:pt x="1938" y="1411"/>
                  </a:lnTo>
                  <a:lnTo>
                    <a:pt x="1940" y="1416"/>
                  </a:lnTo>
                  <a:lnTo>
                    <a:pt x="1943" y="1422"/>
                  </a:lnTo>
                  <a:lnTo>
                    <a:pt x="1944" y="1430"/>
                  </a:lnTo>
                  <a:lnTo>
                    <a:pt x="1945" y="1437"/>
                  </a:lnTo>
                  <a:lnTo>
                    <a:pt x="1947" y="1443"/>
                  </a:lnTo>
                  <a:lnTo>
                    <a:pt x="1951" y="1447"/>
                  </a:lnTo>
                  <a:lnTo>
                    <a:pt x="1956" y="1447"/>
                  </a:lnTo>
                  <a:lnTo>
                    <a:pt x="1960" y="1448"/>
                  </a:lnTo>
                  <a:lnTo>
                    <a:pt x="1965" y="1450"/>
                  </a:lnTo>
                  <a:lnTo>
                    <a:pt x="1971" y="1455"/>
                  </a:lnTo>
                  <a:lnTo>
                    <a:pt x="1977" y="1462"/>
                  </a:lnTo>
                  <a:lnTo>
                    <a:pt x="1985" y="1468"/>
                  </a:lnTo>
                  <a:lnTo>
                    <a:pt x="1989" y="1469"/>
                  </a:lnTo>
                  <a:lnTo>
                    <a:pt x="1994" y="1471"/>
                  </a:lnTo>
                  <a:lnTo>
                    <a:pt x="1998" y="1471"/>
                  </a:lnTo>
                  <a:lnTo>
                    <a:pt x="2004" y="1470"/>
                  </a:lnTo>
                  <a:lnTo>
                    <a:pt x="2015" y="1467"/>
                  </a:lnTo>
                  <a:lnTo>
                    <a:pt x="2026" y="1462"/>
                  </a:lnTo>
                  <a:lnTo>
                    <a:pt x="2031" y="1460"/>
                  </a:lnTo>
                  <a:lnTo>
                    <a:pt x="2035" y="1458"/>
                  </a:lnTo>
                  <a:lnTo>
                    <a:pt x="2040" y="1460"/>
                  </a:lnTo>
                  <a:lnTo>
                    <a:pt x="2045" y="1461"/>
                  </a:lnTo>
                  <a:lnTo>
                    <a:pt x="2054" y="1468"/>
                  </a:lnTo>
                  <a:lnTo>
                    <a:pt x="2065" y="1473"/>
                  </a:lnTo>
                  <a:lnTo>
                    <a:pt x="2070" y="1474"/>
                  </a:lnTo>
                  <a:lnTo>
                    <a:pt x="2076" y="1474"/>
                  </a:lnTo>
                  <a:lnTo>
                    <a:pt x="2083" y="1474"/>
                  </a:lnTo>
                  <a:lnTo>
                    <a:pt x="2090" y="1473"/>
                  </a:lnTo>
                  <a:lnTo>
                    <a:pt x="2109" y="1467"/>
                  </a:lnTo>
                  <a:lnTo>
                    <a:pt x="2124" y="1464"/>
                  </a:lnTo>
                  <a:lnTo>
                    <a:pt x="2135" y="1462"/>
                  </a:lnTo>
                  <a:lnTo>
                    <a:pt x="2146" y="1458"/>
                  </a:lnTo>
                  <a:lnTo>
                    <a:pt x="2154" y="1454"/>
                  </a:lnTo>
                  <a:lnTo>
                    <a:pt x="2160" y="1448"/>
                  </a:lnTo>
                  <a:lnTo>
                    <a:pt x="2165" y="1442"/>
                  </a:lnTo>
                  <a:lnTo>
                    <a:pt x="2172" y="1436"/>
                  </a:lnTo>
                  <a:lnTo>
                    <a:pt x="2176" y="1433"/>
                  </a:lnTo>
                  <a:lnTo>
                    <a:pt x="2180" y="1432"/>
                  </a:lnTo>
                  <a:lnTo>
                    <a:pt x="2185" y="1430"/>
                  </a:lnTo>
                  <a:lnTo>
                    <a:pt x="2190" y="1430"/>
                  </a:lnTo>
                  <a:lnTo>
                    <a:pt x="2202" y="1430"/>
                  </a:lnTo>
                  <a:lnTo>
                    <a:pt x="2216" y="1430"/>
                  </a:lnTo>
                  <a:lnTo>
                    <a:pt x="2230" y="1430"/>
                  </a:lnTo>
                  <a:lnTo>
                    <a:pt x="2243" y="1430"/>
                  </a:lnTo>
                  <a:lnTo>
                    <a:pt x="2248" y="1431"/>
                  </a:lnTo>
                  <a:lnTo>
                    <a:pt x="2253" y="1432"/>
                  </a:lnTo>
                  <a:lnTo>
                    <a:pt x="2255" y="1433"/>
                  </a:lnTo>
                  <a:lnTo>
                    <a:pt x="2258" y="1436"/>
                  </a:lnTo>
                  <a:lnTo>
                    <a:pt x="2260" y="1441"/>
                  </a:lnTo>
                  <a:lnTo>
                    <a:pt x="2259" y="1447"/>
                  </a:lnTo>
                  <a:lnTo>
                    <a:pt x="2259" y="1452"/>
                  </a:lnTo>
                  <a:lnTo>
                    <a:pt x="2258" y="1460"/>
                  </a:lnTo>
                  <a:lnTo>
                    <a:pt x="2258" y="1462"/>
                  </a:lnTo>
                  <a:lnTo>
                    <a:pt x="2259" y="1466"/>
                  </a:lnTo>
                  <a:lnTo>
                    <a:pt x="2260" y="1468"/>
                  </a:lnTo>
                  <a:lnTo>
                    <a:pt x="2261" y="1469"/>
                  </a:lnTo>
                  <a:lnTo>
                    <a:pt x="2267" y="1470"/>
                  </a:lnTo>
                  <a:lnTo>
                    <a:pt x="2275" y="1470"/>
                  </a:lnTo>
                  <a:lnTo>
                    <a:pt x="2284" y="1468"/>
                  </a:lnTo>
                  <a:lnTo>
                    <a:pt x="2293" y="1467"/>
                  </a:lnTo>
                  <a:lnTo>
                    <a:pt x="2302" y="1468"/>
                  </a:lnTo>
                  <a:lnTo>
                    <a:pt x="2309" y="1470"/>
                  </a:lnTo>
                  <a:lnTo>
                    <a:pt x="2317" y="1474"/>
                  </a:lnTo>
                  <a:lnTo>
                    <a:pt x="2323" y="1476"/>
                  </a:lnTo>
                  <a:lnTo>
                    <a:pt x="2329" y="1479"/>
                  </a:lnTo>
                  <a:lnTo>
                    <a:pt x="2336" y="1482"/>
                  </a:lnTo>
                  <a:lnTo>
                    <a:pt x="2341" y="1486"/>
                  </a:lnTo>
                  <a:lnTo>
                    <a:pt x="2346" y="1492"/>
                  </a:lnTo>
                  <a:lnTo>
                    <a:pt x="2347" y="1495"/>
                  </a:lnTo>
                  <a:lnTo>
                    <a:pt x="2348" y="1498"/>
                  </a:lnTo>
                  <a:lnTo>
                    <a:pt x="2350" y="1499"/>
                  </a:lnTo>
                  <a:lnTo>
                    <a:pt x="2353" y="1500"/>
                  </a:lnTo>
                  <a:lnTo>
                    <a:pt x="2360" y="1501"/>
                  </a:lnTo>
                  <a:lnTo>
                    <a:pt x="2368" y="1502"/>
                  </a:lnTo>
                  <a:lnTo>
                    <a:pt x="2375" y="1501"/>
                  </a:lnTo>
                  <a:lnTo>
                    <a:pt x="2382" y="1500"/>
                  </a:lnTo>
                  <a:lnTo>
                    <a:pt x="2387" y="1498"/>
                  </a:lnTo>
                  <a:lnTo>
                    <a:pt x="2391" y="1493"/>
                  </a:lnTo>
                  <a:lnTo>
                    <a:pt x="2394" y="1489"/>
                  </a:lnTo>
                  <a:lnTo>
                    <a:pt x="2400" y="1486"/>
                  </a:lnTo>
                  <a:lnTo>
                    <a:pt x="2406" y="1485"/>
                  </a:lnTo>
                  <a:lnTo>
                    <a:pt x="2415" y="1486"/>
                  </a:lnTo>
                  <a:lnTo>
                    <a:pt x="2424" y="1488"/>
                  </a:lnTo>
                  <a:lnTo>
                    <a:pt x="2434" y="1490"/>
                  </a:lnTo>
                  <a:lnTo>
                    <a:pt x="2437" y="1490"/>
                  </a:lnTo>
                  <a:lnTo>
                    <a:pt x="2442" y="1489"/>
                  </a:lnTo>
                  <a:lnTo>
                    <a:pt x="2444" y="1487"/>
                  </a:lnTo>
                  <a:lnTo>
                    <a:pt x="2447" y="1482"/>
                  </a:lnTo>
                  <a:lnTo>
                    <a:pt x="2450" y="1471"/>
                  </a:lnTo>
                  <a:lnTo>
                    <a:pt x="2451" y="1462"/>
                  </a:lnTo>
                  <a:lnTo>
                    <a:pt x="2453" y="1458"/>
                  </a:lnTo>
                  <a:lnTo>
                    <a:pt x="2454" y="1455"/>
                  </a:lnTo>
                  <a:lnTo>
                    <a:pt x="2457" y="1454"/>
                  </a:lnTo>
                  <a:lnTo>
                    <a:pt x="2461" y="1451"/>
                  </a:lnTo>
                  <a:lnTo>
                    <a:pt x="2466" y="1451"/>
                  </a:lnTo>
                  <a:lnTo>
                    <a:pt x="2470" y="1451"/>
                  </a:lnTo>
                  <a:lnTo>
                    <a:pt x="2474" y="1451"/>
                  </a:lnTo>
                  <a:lnTo>
                    <a:pt x="2478" y="1452"/>
                  </a:lnTo>
                  <a:lnTo>
                    <a:pt x="2481" y="1455"/>
                  </a:lnTo>
                  <a:lnTo>
                    <a:pt x="2485" y="1457"/>
                  </a:lnTo>
                  <a:lnTo>
                    <a:pt x="2487" y="1461"/>
                  </a:lnTo>
                  <a:lnTo>
                    <a:pt x="2489" y="1466"/>
                  </a:lnTo>
                  <a:lnTo>
                    <a:pt x="2492" y="1476"/>
                  </a:lnTo>
                  <a:lnTo>
                    <a:pt x="2494" y="1487"/>
                  </a:lnTo>
                  <a:lnTo>
                    <a:pt x="2498" y="1496"/>
                  </a:lnTo>
                  <a:lnTo>
                    <a:pt x="2501" y="1504"/>
                  </a:lnTo>
                  <a:lnTo>
                    <a:pt x="2502" y="1507"/>
                  </a:lnTo>
                  <a:lnTo>
                    <a:pt x="2505" y="1510"/>
                  </a:lnTo>
                  <a:lnTo>
                    <a:pt x="2508" y="1511"/>
                  </a:lnTo>
                  <a:lnTo>
                    <a:pt x="2512" y="1512"/>
                  </a:lnTo>
                  <a:lnTo>
                    <a:pt x="2519" y="1513"/>
                  </a:lnTo>
                  <a:lnTo>
                    <a:pt x="2529" y="1511"/>
                  </a:lnTo>
                  <a:lnTo>
                    <a:pt x="2537" y="1510"/>
                  </a:lnTo>
                  <a:lnTo>
                    <a:pt x="2544" y="1510"/>
                  </a:lnTo>
                  <a:lnTo>
                    <a:pt x="2548" y="1511"/>
                  </a:lnTo>
                  <a:lnTo>
                    <a:pt x="2550" y="1512"/>
                  </a:lnTo>
                  <a:lnTo>
                    <a:pt x="2552" y="1514"/>
                  </a:lnTo>
                  <a:lnTo>
                    <a:pt x="2555" y="1518"/>
                  </a:lnTo>
                  <a:lnTo>
                    <a:pt x="2557" y="1525"/>
                  </a:lnTo>
                  <a:lnTo>
                    <a:pt x="2561" y="1530"/>
                  </a:lnTo>
                  <a:lnTo>
                    <a:pt x="2562" y="1533"/>
                  </a:lnTo>
                  <a:lnTo>
                    <a:pt x="2564" y="1534"/>
                  </a:lnTo>
                  <a:lnTo>
                    <a:pt x="2568" y="1536"/>
                  </a:lnTo>
                  <a:lnTo>
                    <a:pt x="2571" y="1537"/>
                  </a:lnTo>
                  <a:lnTo>
                    <a:pt x="2581" y="1540"/>
                  </a:lnTo>
                  <a:lnTo>
                    <a:pt x="2592" y="1546"/>
                  </a:lnTo>
                  <a:lnTo>
                    <a:pt x="2602" y="1553"/>
                  </a:lnTo>
                  <a:lnTo>
                    <a:pt x="2612" y="1561"/>
                  </a:lnTo>
                  <a:lnTo>
                    <a:pt x="2618" y="1568"/>
                  </a:lnTo>
                  <a:lnTo>
                    <a:pt x="2624" y="1576"/>
                  </a:lnTo>
                  <a:lnTo>
                    <a:pt x="2627" y="1583"/>
                  </a:lnTo>
                  <a:lnTo>
                    <a:pt x="2631" y="1589"/>
                  </a:lnTo>
                  <a:lnTo>
                    <a:pt x="2636" y="1596"/>
                  </a:lnTo>
                  <a:lnTo>
                    <a:pt x="2644" y="1606"/>
                  </a:lnTo>
                  <a:lnTo>
                    <a:pt x="2650" y="1609"/>
                  </a:lnTo>
                  <a:lnTo>
                    <a:pt x="2655" y="1614"/>
                  </a:lnTo>
                  <a:lnTo>
                    <a:pt x="2662" y="1618"/>
                  </a:lnTo>
                  <a:lnTo>
                    <a:pt x="2668" y="1620"/>
                  </a:lnTo>
                  <a:lnTo>
                    <a:pt x="2681" y="1624"/>
                  </a:lnTo>
                  <a:lnTo>
                    <a:pt x="2693" y="1627"/>
                  </a:lnTo>
                  <a:lnTo>
                    <a:pt x="2703" y="1631"/>
                  </a:lnTo>
                  <a:lnTo>
                    <a:pt x="2712" y="1634"/>
                  </a:lnTo>
                  <a:lnTo>
                    <a:pt x="2721" y="1638"/>
                  </a:lnTo>
                  <a:lnTo>
                    <a:pt x="2733" y="1639"/>
                  </a:lnTo>
                  <a:lnTo>
                    <a:pt x="2739" y="1640"/>
                  </a:lnTo>
                  <a:lnTo>
                    <a:pt x="2745" y="1639"/>
                  </a:lnTo>
                  <a:lnTo>
                    <a:pt x="2751" y="1638"/>
                  </a:lnTo>
                  <a:lnTo>
                    <a:pt x="2756" y="1637"/>
                  </a:lnTo>
                  <a:lnTo>
                    <a:pt x="2764" y="1631"/>
                  </a:lnTo>
                  <a:lnTo>
                    <a:pt x="2775" y="1627"/>
                  </a:lnTo>
                  <a:lnTo>
                    <a:pt x="2779" y="1626"/>
                  </a:lnTo>
                  <a:lnTo>
                    <a:pt x="2785" y="1625"/>
                  </a:lnTo>
                  <a:lnTo>
                    <a:pt x="2790" y="1625"/>
                  </a:lnTo>
                  <a:lnTo>
                    <a:pt x="2796" y="1626"/>
                  </a:lnTo>
                  <a:lnTo>
                    <a:pt x="2807" y="1628"/>
                  </a:lnTo>
                  <a:lnTo>
                    <a:pt x="2817" y="1628"/>
                  </a:lnTo>
                  <a:lnTo>
                    <a:pt x="2822" y="1628"/>
                  </a:lnTo>
                  <a:lnTo>
                    <a:pt x="2827" y="1627"/>
                  </a:lnTo>
                  <a:lnTo>
                    <a:pt x="2832" y="1625"/>
                  </a:lnTo>
                  <a:lnTo>
                    <a:pt x="2835" y="1622"/>
                  </a:lnTo>
                  <a:lnTo>
                    <a:pt x="2842" y="1619"/>
                  </a:lnTo>
                  <a:lnTo>
                    <a:pt x="2848" y="1618"/>
                  </a:lnTo>
                  <a:lnTo>
                    <a:pt x="2852" y="1618"/>
                  </a:lnTo>
                  <a:lnTo>
                    <a:pt x="2854" y="1619"/>
                  </a:lnTo>
                  <a:lnTo>
                    <a:pt x="2857" y="1620"/>
                  </a:lnTo>
                  <a:lnTo>
                    <a:pt x="2859" y="1622"/>
                  </a:lnTo>
                  <a:lnTo>
                    <a:pt x="2860" y="1625"/>
                  </a:lnTo>
                  <a:lnTo>
                    <a:pt x="2861" y="1628"/>
                  </a:lnTo>
                  <a:lnTo>
                    <a:pt x="2861" y="1633"/>
                  </a:lnTo>
                  <a:lnTo>
                    <a:pt x="2861" y="1638"/>
                  </a:lnTo>
                  <a:lnTo>
                    <a:pt x="2859" y="1647"/>
                  </a:lnTo>
                  <a:lnTo>
                    <a:pt x="2856" y="1655"/>
                  </a:lnTo>
                  <a:lnTo>
                    <a:pt x="2852" y="1660"/>
                  </a:lnTo>
                  <a:lnTo>
                    <a:pt x="2848" y="1666"/>
                  </a:lnTo>
                  <a:lnTo>
                    <a:pt x="2845" y="1672"/>
                  </a:lnTo>
                  <a:lnTo>
                    <a:pt x="2845" y="1679"/>
                  </a:lnTo>
                  <a:lnTo>
                    <a:pt x="2845" y="1688"/>
                  </a:lnTo>
                  <a:lnTo>
                    <a:pt x="2844" y="1695"/>
                  </a:lnTo>
                  <a:lnTo>
                    <a:pt x="2842" y="1702"/>
                  </a:lnTo>
                  <a:lnTo>
                    <a:pt x="2840" y="1708"/>
                  </a:lnTo>
                  <a:lnTo>
                    <a:pt x="2838" y="1713"/>
                  </a:lnTo>
                  <a:lnTo>
                    <a:pt x="2837" y="1720"/>
                  </a:lnTo>
                  <a:lnTo>
                    <a:pt x="2838" y="1723"/>
                  </a:lnTo>
                  <a:lnTo>
                    <a:pt x="2838" y="1727"/>
                  </a:lnTo>
                  <a:lnTo>
                    <a:pt x="2840" y="1731"/>
                  </a:lnTo>
                  <a:lnTo>
                    <a:pt x="2842" y="1733"/>
                  </a:lnTo>
                  <a:lnTo>
                    <a:pt x="2848" y="1738"/>
                  </a:lnTo>
                  <a:lnTo>
                    <a:pt x="2854" y="1741"/>
                  </a:lnTo>
                  <a:lnTo>
                    <a:pt x="2858" y="1744"/>
                  </a:lnTo>
                  <a:lnTo>
                    <a:pt x="2860" y="1747"/>
                  </a:lnTo>
                  <a:lnTo>
                    <a:pt x="2863" y="1751"/>
                  </a:lnTo>
                  <a:lnTo>
                    <a:pt x="2864" y="1757"/>
                  </a:lnTo>
                  <a:lnTo>
                    <a:pt x="2866" y="1767"/>
                  </a:lnTo>
                  <a:lnTo>
                    <a:pt x="2870" y="1776"/>
                  </a:lnTo>
                  <a:lnTo>
                    <a:pt x="2871" y="1778"/>
                  </a:lnTo>
                  <a:lnTo>
                    <a:pt x="2875" y="1779"/>
                  </a:lnTo>
                  <a:lnTo>
                    <a:pt x="2877" y="1781"/>
                  </a:lnTo>
                  <a:lnTo>
                    <a:pt x="2880" y="1779"/>
                  </a:lnTo>
                  <a:lnTo>
                    <a:pt x="2889" y="1776"/>
                  </a:lnTo>
                  <a:lnTo>
                    <a:pt x="2896" y="1773"/>
                  </a:lnTo>
                  <a:lnTo>
                    <a:pt x="2903" y="1771"/>
                  </a:lnTo>
                  <a:lnTo>
                    <a:pt x="2910" y="1771"/>
                  </a:lnTo>
                  <a:lnTo>
                    <a:pt x="2914" y="1772"/>
                  </a:lnTo>
                  <a:lnTo>
                    <a:pt x="2916" y="1773"/>
                  </a:lnTo>
                  <a:lnTo>
                    <a:pt x="2919" y="1776"/>
                  </a:lnTo>
                  <a:lnTo>
                    <a:pt x="2921" y="1777"/>
                  </a:lnTo>
                  <a:lnTo>
                    <a:pt x="2922" y="1783"/>
                  </a:lnTo>
                  <a:lnTo>
                    <a:pt x="2923" y="1789"/>
                  </a:lnTo>
                  <a:lnTo>
                    <a:pt x="2923" y="1796"/>
                  </a:lnTo>
                  <a:lnTo>
                    <a:pt x="2924" y="1803"/>
                  </a:lnTo>
                  <a:lnTo>
                    <a:pt x="2926" y="1811"/>
                  </a:lnTo>
                  <a:lnTo>
                    <a:pt x="2929" y="1817"/>
                  </a:lnTo>
                  <a:lnTo>
                    <a:pt x="2934" y="1823"/>
                  </a:lnTo>
                  <a:lnTo>
                    <a:pt x="2938" y="1829"/>
                  </a:lnTo>
                  <a:lnTo>
                    <a:pt x="2940" y="1836"/>
                  </a:lnTo>
                  <a:lnTo>
                    <a:pt x="2941" y="1844"/>
                  </a:lnTo>
                  <a:lnTo>
                    <a:pt x="2942" y="1854"/>
                  </a:lnTo>
                  <a:lnTo>
                    <a:pt x="2942" y="1865"/>
                  </a:lnTo>
                  <a:lnTo>
                    <a:pt x="2942" y="1876"/>
                  </a:lnTo>
                  <a:lnTo>
                    <a:pt x="2942" y="1885"/>
                  </a:lnTo>
                  <a:lnTo>
                    <a:pt x="2941" y="1893"/>
                  </a:lnTo>
                  <a:lnTo>
                    <a:pt x="2939" y="1903"/>
                  </a:lnTo>
                  <a:lnTo>
                    <a:pt x="2935" y="1912"/>
                  </a:lnTo>
                  <a:lnTo>
                    <a:pt x="2929" y="1922"/>
                  </a:lnTo>
                  <a:lnTo>
                    <a:pt x="2924" y="1930"/>
                  </a:lnTo>
                  <a:lnTo>
                    <a:pt x="2922" y="1939"/>
                  </a:lnTo>
                  <a:lnTo>
                    <a:pt x="2921" y="1946"/>
                  </a:lnTo>
                  <a:lnTo>
                    <a:pt x="2922" y="1953"/>
                  </a:lnTo>
                  <a:lnTo>
                    <a:pt x="2923" y="1956"/>
                  </a:lnTo>
                  <a:lnTo>
                    <a:pt x="2924" y="1960"/>
                  </a:lnTo>
                  <a:lnTo>
                    <a:pt x="2928" y="1964"/>
                  </a:lnTo>
                  <a:lnTo>
                    <a:pt x="2932" y="1967"/>
                  </a:lnTo>
                  <a:lnTo>
                    <a:pt x="2940" y="1974"/>
                  </a:lnTo>
                  <a:lnTo>
                    <a:pt x="2948" y="1981"/>
                  </a:lnTo>
                  <a:lnTo>
                    <a:pt x="2960" y="1990"/>
                  </a:lnTo>
                  <a:lnTo>
                    <a:pt x="2974" y="2000"/>
                  </a:lnTo>
                  <a:lnTo>
                    <a:pt x="2983" y="2005"/>
                  </a:lnTo>
                  <a:lnTo>
                    <a:pt x="2991" y="2012"/>
                  </a:lnTo>
                  <a:lnTo>
                    <a:pt x="2997" y="2018"/>
                  </a:lnTo>
                  <a:lnTo>
                    <a:pt x="3004" y="2025"/>
                  </a:lnTo>
                  <a:lnTo>
                    <a:pt x="3012" y="2037"/>
                  </a:lnTo>
                  <a:lnTo>
                    <a:pt x="3018" y="2047"/>
                  </a:lnTo>
                  <a:lnTo>
                    <a:pt x="3021" y="2056"/>
                  </a:lnTo>
                  <a:lnTo>
                    <a:pt x="3023" y="2065"/>
                  </a:lnTo>
                  <a:lnTo>
                    <a:pt x="3024" y="2068"/>
                  </a:lnTo>
                  <a:lnTo>
                    <a:pt x="3027" y="2073"/>
                  </a:lnTo>
                  <a:lnTo>
                    <a:pt x="3029" y="2078"/>
                  </a:lnTo>
                  <a:lnTo>
                    <a:pt x="3033" y="2082"/>
                  </a:lnTo>
                  <a:lnTo>
                    <a:pt x="3037" y="2087"/>
                  </a:lnTo>
                  <a:lnTo>
                    <a:pt x="3042" y="2092"/>
                  </a:lnTo>
                  <a:lnTo>
                    <a:pt x="3047" y="2094"/>
                  </a:lnTo>
                  <a:lnTo>
                    <a:pt x="3050" y="2097"/>
                  </a:lnTo>
                  <a:lnTo>
                    <a:pt x="3056" y="2099"/>
                  </a:lnTo>
                  <a:lnTo>
                    <a:pt x="3062" y="2100"/>
                  </a:lnTo>
                  <a:lnTo>
                    <a:pt x="3068" y="2101"/>
                  </a:lnTo>
                  <a:lnTo>
                    <a:pt x="3074" y="2101"/>
                  </a:lnTo>
                  <a:lnTo>
                    <a:pt x="3081" y="2100"/>
                  </a:lnTo>
                  <a:lnTo>
                    <a:pt x="3087" y="2099"/>
                  </a:lnTo>
                  <a:lnTo>
                    <a:pt x="3093" y="2095"/>
                  </a:lnTo>
                  <a:lnTo>
                    <a:pt x="3098" y="2092"/>
                  </a:lnTo>
                  <a:lnTo>
                    <a:pt x="3105" y="2082"/>
                  </a:lnTo>
                  <a:lnTo>
                    <a:pt x="3111" y="2075"/>
                  </a:lnTo>
                  <a:lnTo>
                    <a:pt x="3115" y="2073"/>
                  </a:lnTo>
                  <a:lnTo>
                    <a:pt x="3118" y="2071"/>
                  </a:lnTo>
                  <a:lnTo>
                    <a:pt x="3123" y="2068"/>
                  </a:lnTo>
                  <a:lnTo>
                    <a:pt x="3129" y="2067"/>
                  </a:lnTo>
                  <a:lnTo>
                    <a:pt x="3142" y="2063"/>
                  </a:lnTo>
                  <a:lnTo>
                    <a:pt x="3154" y="2060"/>
                  </a:lnTo>
                  <a:lnTo>
                    <a:pt x="3165" y="2056"/>
                  </a:lnTo>
                  <a:lnTo>
                    <a:pt x="3174" y="2054"/>
                  </a:lnTo>
                  <a:lnTo>
                    <a:pt x="3182" y="2053"/>
                  </a:lnTo>
                  <a:lnTo>
                    <a:pt x="3191" y="2053"/>
                  </a:lnTo>
                  <a:lnTo>
                    <a:pt x="3196" y="2053"/>
                  </a:lnTo>
                  <a:lnTo>
                    <a:pt x="3200" y="2054"/>
                  </a:lnTo>
                  <a:lnTo>
                    <a:pt x="3205" y="2056"/>
                  </a:lnTo>
                  <a:lnTo>
                    <a:pt x="3209" y="2059"/>
                  </a:lnTo>
                  <a:lnTo>
                    <a:pt x="3218" y="2063"/>
                  </a:lnTo>
                  <a:lnTo>
                    <a:pt x="3228" y="2068"/>
                  </a:lnTo>
                  <a:lnTo>
                    <a:pt x="3231" y="2068"/>
                  </a:lnTo>
                  <a:lnTo>
                    <a:pt x="3236" y="2068"/>
                  </a:lnTo>
                  <a:lnTo>
                    <a:pt x="3239" y="2067"/>
                  </a:lnTo>
                  <a:lnTo>
                    <a:pt x="3242" y="2065"/>
                  </a:lnTo>
                  <a:lnTo>
                    <a:pt x="3247" y="2060"/>
                  </a:lnTo>
                  <a:lnTo>
                    <a:pt x="3253" y="2056"/>
                  </a:lnTo>
                  <a:lnTo>
                    <a:pt x="3260" y="2054"/>
                  </a:lnTo>
                  <a:lnTo>
                    <a:pt x="3268" y="2053"/>
                  </a:lnTo>
                  <a:lnTo>
                    <a:pt x="3282" y="2053"/>
                  </a:lnTo>
                  <a:lnTo>
                    <a:pt x="3300" y="2053"/>
                  </a:lnTo>
                  <a:lnTo>
                    <a:pt x="3310" y="2052"/>
                  </a:lnTo>
                  <a:lnTo>
                    <a:pt x="3318" y="2050"/>
                  </a:lnTo>
                  <a:lnTo>
                    <a:pt x="3325" y="2049"/>
                  </a:lnTo>
                  <a:lnTo>
                    <a:pt x="3330" y="2047"/>
                  </a:lnTo>
                  <a:lnTo>
                    <a:pt x="3337" y="2042"/>
                  </a:lnTo>
                  <a:lnTo>
                    <a:pt x="3343" y="2036"/>
                  </a:lnTo>
                  <a:lnTo>
                    <a:pt x="3345" y="2034"/>
                  </a:lnTo>
                  <a:lnTo>
                    <a:pt x="3349" y="2031"/>
                  </a:lnTo>
                  <a:lnTo>
                    <a:pt x="3354" y="2030"/>
                  </a:lnTo>
                  <a:lnTo>
                    <a:pt x="3358" y="2029"/>
                  </a:lnTo>
                  <a:lnTo>
                    <a:pt x="3368" y="2029"/>
                  </a:lnTo>
                  <a:lnTo>
                    <a:pt x="3377" y="2029"/>
                  </a:lnTo>
                  <a:lnTo>
                    <a:pt x="3382" y="2028"/>
                  </a:lnTo>
                  <a:lnTo>
                    <a:pt x="3387" y="2025"/>
                  </a:lnTo>
                  <a:lnTo>
                    <a:pt x="3392" y="2022"/>
                  </a:lnTo>
                  <a:lnTo>
                    <a:pt x="3395" y="2018"/>
                  </a:lnTo>
                  <a:lnTo>
                    <a:pt x="3405" y="2008"/>
                  </a:lnTo>
                  <a:lnTo>
                    <a:pt x="3414" y="1998"/>
                  </a:lnTo>
                  <a:lnTo>
                    <a:pt x="3419" y="1993"/>
                  </a:lnTo>
                  <a:lnTo>
                    <a:pt x="3425" y="1990"/>
                  </a:lnTo>
                  <a:lnTo>
                    <a:pt x="3430" y="1987"/>
                  </a:lnTo>
                  <a:lnTo>
                    <a:pt x="3433" y="1986"/>
                  </a:lnTo>
                  <a:lnTo>
                    <a:pt x="3448" y="1989"/>
                  </a:lnTo>
                  <a:lnTo>
                    <a:pt x="3464" y="1993"/>
                  </a:lnTo>
                  <a:lnTo>
                    <a:pt x="3470" y="1993"/>
                  </a:lnTo>
                  <a:lnTo>
                    <a:pt x="3476" y="1992"/>
                  </a:lnTo>
                  <a:lnTo>
                    <a:pt x="3482" y="1991"/>
                  </a:lnTo>
                  <a:lnTo>
                    <a:pt x="3488" y="1989"/>
                  </a:lnTo>
                  <a:lnTo>
                    <a:pt x="3494" y="1986"/>
                  </a:lnTo>
                  <a:lnTo>
                    <a:pt x="3499" y="1981"/>
                  </a:lnTo>
                  <a:lnTo>
                    <a:pt x="3503" y="1977"/>
                  </a:lnTo>
                  <a:lnTo>
                    <a:pt x="3506" y="1971"/>
                  </a:lnTo>
                  <a:lnTo>
                    <a:pt x="3508" y="1965"/>
                  </a:lnTo>
                  <a:lnTo>
                    <a:pt x="3509" y="1958"/>
                  </a:lnTo>
                  <a:lnTo>
                    <a:pt x="3509" y="1952"/>
                  </a:lnTo>
                  <a:lnTo>
                    <a:pt x="3509" y="1945"/>
                  </a:lnTo>
                  <a:lnTo>
                    <a:pt x="3508" y="1933"/>
                  </a:lnTo>
                  <a:lnTo>
                    <a:pt x="3506" y="1923"/>
                  </a:lnTo>
                  <a:lnTo>
                    <a:pt x="3503" y="1914"/>
                  </a:lnTo>
                  <a:lnTo>
                    <a:pt x="3503" y="1902"/>
                  </a:lnTo>
                  <a:lnTo>
                    <a:pt x="3506" y="1891"/>
                  </a:lnTo>
                  <a:lnTo>
                    <a:pt x="3509" y="1883"/>
                  </a:lnTo>
                  <a:lnTo>
                    <a:pt x="3512" y="1880"/>
                  </a:lnTo>
                  <a:lnTo>
                    <a:pt x="3514" y="1879"/>
                  </a:lnTo>
                  <a:lnTo>
                    <a:pt x="3518" y="1878"/>
                  </a:lnTo>
                  <a:lnTo>
                    <a:pt x="3520" y="1878"/>
                  </a:lnTo>
                  <a:lnTo>
                    <a:pt x="3527" y="1880"/>
                  </a:lnTo>
                  <a:lnTo>
                    <a:pt x="3533" y="1883"/>
                  </a:lnTo>
                  <a:lnTo>
                    <a:pt x="3535" y="1884"/>
                  </a:lnTo>
                  <a:lnTo>
                    <a:pt x="3538" y="1885"/>
                  </a:lnTo>
                  <a:lnTo>
                    <a:pt x="3541" y="1885"/>
                  </a:lnTo>
                  <a:lnTo>
                    <a:pt x="3544" y="1885"/>
                  </a:lnTo>
                  <a:lnTo>
                    <a:pt x="3547" y="1884"/>
                  </a:lnTo>
                  <a:lnTo>
                    <a:pt x="3550" y="1882"/>
                  </a:lnTo>
                  <a:lnTo>
                    <a:pt x="3551" y="1878"/>
                  </a:lnTo>
                  <a:lnTo>
                    <a:pt x="3552" y="1873"/>
                  </a:lnTo>
                  <a:lnTo>
                    <a:pt x="3553" y="1868"/>
                  </a:lnTo>
                  <a:lnTo>
                    <a:pt x="3556" y="1864"/>
                  </a:lnTo>
                  <a:lnTo>
                    <a:pt x="3557" y="1859"/>
                  </a:lnTo>
                  <a:lnTo>
                    <a:pt x="3560" y="1855"/>
                  </a:lnTo>
                  <a:lnTo>
                    <a:pt x="3566" y="1848"/>
                  </a:lnTo>
                  <a:lnTo>
                    <a:pt x="3575" y="1844"/>
                  </a:lnTo>
                  <a:lnTo>
                    <a:pt x="3583" y="1841"/>
                  </a:lnTo>
                  <a:lnTo>
                    <a:pt x="3590" y="1838"/>
                  </a:lnTo>
                  <a:lnTo>
                    <a:pt x="3593" y="1835"/>
                  </a:lnTo>
                  <a:lnTo>
                    <a:pt x="3594" y="1832"/>
                  </a:lnTo>
                  <a:lnTo>
                    <a:pt x="3595" y="1828"/>
                  </a:lnTo>
                  <a:lnTo>
                    <a:pt x="3596" y="1822"/>
                  </a:lnTo>
                  <a:lnTo>
                    <a:pt x="3597" y="1810"/>
                  </a:lnTo>
                  <a:lnTo>
                    <a:pt x="3600" y="1800"/>
                  </a:lnTo>
                  <a:lnTo>
                    <a:pt x="3602" y="1796"/>
                  </a:lnTo>
                  <a:lnTo>
                    <a:pt x="3604" y="1794"/>
                  </a:lnTo>
                  <a:lnTo>
                    <a:pt x="3608" y="1791"/>
                  </a:lnTo>
                  <a:lnTo>
                    <a:pt x="3612" y="1790"/>
                  </a:lnTo>
                  <a:lnTo>
                    <a:pt x="3620" y="1790"/>
                  </a:lnTo>
                  <a:lnTo>
                    <a:pt x="3627" y="1789"/>
                  </a:lnTo>
                  <a:lnTo>
                    <a:pt x="3629" y="1788"/>
                  </a:lnTo>
                  <a:lnTo>
                    <a:pt x="3632" y="1786"/>
                  </a:lnTo>
                  <a:lnTo>
                    <a:pt x="3634" y="1784"/>
                  </a:lnTo>
                  <a:lnTo>
                    <a:pt x="3635" y="1782"/>
                  </a:lnTo>
                  <a:lnTo>
                    <a:pt x="3637" y="1778"/>
                  </a:lnTo>
                  <a:lnTo>
                    <a:pt x="3639" y="1776"/>
                  </a:lnTo>
                  <a:lnTo>
                    <a:pt x="3642" y="1773"/>
                  </a:lnTo>
                  <a:lnTo>
                    <a:pt x="3645" y="1772"/>
                  </a:lnTo>
                  <a:lnTo>
                    <a:pt x="3652" y="1771"/>
                  </a:lnTo>
                  <a:lnTo>
                    <a:pt x="3658" y="1771"/>
                  </a:lnTo>
                  <a:lnTo>
                    <a:pt x="3664" y="1771"/>
                  </a:lnTo>
                  <a:lnTo>
                    <a:pt x="3672" y="1770"/>
                  </a:lnTo>
                  <a:lnTo>
                    <a:pt x="3681" y="1767"/>
                  </a:lnTo>
                  <a:lnTo>
                    <a:pt x="3689" y="1765"/>
                  </a:lnTo>
                  <a:lnTo>
                    <a:pt x="3698" y="1763"/>
                  </a:lnTo>
                  <a:lnTo>
                    <a:pt x="3713" y="1759"/>
                  </a:lnTo>
                  <a:lnTo>
                    <a:pt x="3727" y="1756"/>
                  </a:lnTo>
                  <a:lnTo>
                    <a:pt x="3739" y="1751"/>
                  </a:lnTo>
                  <a:lnTo>
                    <a:pt x="3747" y="1746"/>
                  </a:lnTo>
                  <a:lnTo>
                    <a:pt x="3755" y="1739"/>
                  </a:lnTo>
                  <a:lnTo>
                    <a:pt x="3763" y="1732"/>
                  </a:lnTo>
                  <a:lnTo>
                    <a:pt x="3767" y="1723"/>
                  </a:lnTo>
                  <a:lnTo>
                    <a:pt x="3773" y="1713"/>
                  </a:lnTo>
                  <a:lnTo>
                    <a:pt x="3780" y="1701"/>
                  </a:lnTo>
                  <a:lnTo>
                    <a:pt x="3789" y="1689"/>
                  </a:lnTo>
                  <a:lnTo>
                    <a:pt x="3796" y="1681"/>
                  </a:lnTo>
                  <a:lnTo>
                    <a:pt x="3804" y="1675"/>
                  </a:lnTo>
                  <a:lnTo>
                    <a:pt x="3811" y="1671"/>
                  </a:lnTo>
                  <a:lnTo>
                    <a:pt x="3818" y="1669"/>
                  </a:lnTo>
                  <a:lnTo>
                    <a:pt x="3824" y="1668"/>
                  </a:lnTo>
                  <a:lnTo>
                    <a:pt x="3831" y="1668"/>
                  </a:lnTo>
                  <a:lnTo>
                    <a:pt x="3837" y="1666"/>
                  </a:lnTo>
                  <a:lnTo>
                    <a:pt x="3841" y="1664"/>
                  </a:lnTo>
                  <a:lnTo>
                    <a:pt x="3843" y="1662"/>
                  </a:lnTo>
                  <a:lnTo>
                    <a:pt x="3846" y="1659"/>
                  </a:lnTo>
                  <a:lnTo>
                    <a:pt x="3847" y="1656"/>
                  </a:lnTo>
                  <a:lnTo>
                    <a:pt x="3849" y="1649"/>
                  </a:lnTo>
                  <a:lnTo>
                    <a:pt x="3853" y="1641"/>
                  </a:lnTo>
                  <a:lnTo>
                    <a:pt x="3855" y="1638"/>
                  </a:lnTo>
                  <a:lnTo>
                    <a:pt x="3858" y="1635"/>
                  </a:lnTo>
                  <a:lnTo>
                    <a:pt x="3860" y="1633"/>
                  </a:lnTo>
                  <a:lnTo>
                    <a:pt x="3865" y="1631"/>
                  </a:lnTo>
                  <a:lnTo>
                    <a:pt x="3873" y="1627"/>
                  </a:lnTo>
                  <a:lnTo>
                    <a:pt x="3881" y="1624"/>
                  </a:lnTo>
                  <a:lnTo>
                    <a:pt x="3890" y="1618"/>
                  </a:lnTo>
                  <a:lnTo>
                    <a:pt x="3897" y="1611"/>
                  </a:lnTo>
                  <a:lnTo>
                    <a:pt x="3903" y="1603"/>
                  </a:lnTo>
                  <a:lnTo>
                    <a:pt x="3909" y="1599"/>
                  </a:lnTo>
                  <a:lnTo>
                    <a:pt x="3914" y="1596"/>
                  </a:lnTo>
                  <a:lnTo>
                    <a:pt x="3921" y="1595"/>
                  </a:lnTo>
                  <a:lnTo>
                    <a:pt x="3929" y="1595"/>
                  </a:lnTo>
                  <a:lnTo>
                    <a:pt x="3938" y="1594"/>
                  </a:lnTo>
                  <a:lnTo>
                    <a:pt x="3943" y="1593"/>
                  </a:lnTo>
                  <a:lnTo>
                    <a:pt x="3948" y="1590"/>
                  </a:lnTo>
                  <a:lnTo>
                    <a:pt x="3953" y="1588"/>
                  </a:lnTo>
                  <a:lnTo>
                    <a:pt x="3957" y="1586"/>
                  </a:lnTo>
                  <a:lnTo>
                    <a:pt x="3967" y="1578"/>
                  </a:lnTo>
                  <a:lnTo>
                    <a:pt x="3980" y="1570"/>
                  </a:lnTo>
                  <a:lnTo>
                    <a:pt x="3987" y="1568"/>
                  </a:lnTo>
                  <a:lnTo>
                    <a:pt x="3994" y="1564"/>
                  </a:lnTo>
                  <a:lnTo>
                    <a:pt x="4001" y="1562"/>
                  </a:lnTo>
                  <a:lnTo>
                    <a:pt x="4009" y="1561"/>
                  </a:lnTo>
                  <a:lnTo>
                    <a:pt x="4021" y="1559"/>
                  </a:lnTo>
                  <a:lnTo>
                    <a:pt x="4030" y="1561"/>
                  </a:lnTo>
                  <a:lnTo>
                    <a:pt x="4037" y="1562"/>
                  </a:lnTo>
                  <a:lnTo>
                    <a:pt x="4045" y="1563"/>
                  </a:lnTo>
                  <a:lnTo>
                    <a:pt x="4053" y="1564"/>
                  </a:lnTo>
                  <a:lnTo>
                    <a:pt x="4061" y="1564"/>
                  </a:lnTo>
                  <a:lnTo>
                    <a:pt x="4066" y="1563"/>
                  </a:lnTo>
                  <a:lnTo>
                    <a:pt x="4069" y="1561"/>
                  </a:lnTo>
                  <a:lnTo>
                    <a:pt x="4072" y="1559"/>
                  </a:lnTo>
                  <a:lnTo>
                    <a:pt x="4074" y="1556"/>
                  </a:lnTo>
                  <a:lnTo>
                    <a:pt x="4078" y="1550"/>
                  </a:lnTo>
                  <a:lnTo>
                    <a:pt x="4082" y="1544"/>
                  </a:lnTo>
                  <a:lnTo>
                    <a:pt x="4087" y="1539"/>
                  </a:lnTo>
                  <a:lnTo>
                    <a:pt x="4095" y="1534"/>
                  </a:lnTo>
                  <a:lnTo>
                    <a:pt x="4105" y="1532"/>
                  </a:lnTo>
                  <a:lnTo>
                    <a:pt x="4112" y="1527"/>
                  </a:lnTo>
                  <a:lnTo>
                    <a:pt x="4114" y="1524"/>
                  </a:lnTo>
                  <a:lnTo>
                    <a:pt x="4117" y="1521"/>
                  </a:lnTo>
                  <a:lnTo>
                    <a:pt x="4119" y="1518"/>
                  </a:lnTo>
                  <a:lnTo>
                    <a:pt x="4120" y="1514"/>
                  </a:lnTo>
                  <a:lnTo>
                    <a:pt x="4120" y="1508"/>
                  </a:lnTo>
                  <a:lnTo>
                    <a:pt x="4120" y="1504"/>
                  </a:lnTo>
                  <a:lnTo>
                    <a:pt x="4120" y="1502"/>
                  </a:lnTo>
                  <a:lnTo>
                    <a:pt x="4122" y="1501"/>
                  </a:lnTo>
                  <a:lnTo>
                    <a:pt x="4124" y="1502"/>
                  </a:lnTo>
                  <a:lnTo>
                    <a:pt x="4126" y="1505"/>
                  </a:lnTo>
                  <a:lnTo>
                    <a:pt x="4130" y="1507"/>
                  </a:lnTo>
                  <a:lnTo>
                    <a:pt x="4133" y="1511"/>
                  </a:lnTo>
                  <a:lnTo>
                    <a:pt x="4136" y="1515"/>
                  </a:lnTo>
                  <a:lnTo>
                    <a:pt x="4137" y="1521"/>
                  </a:lnTo>
                  <a:lnTo>
                    <a:pt x="4137" y="1526"/>
                  </a:lnTo>
                  <a:lnTo>
                    <a:pt x="4135" y="1531"/>
                  </a:lnTo>
                  <a:lnTo>
                    <a:pt x="4132" y="1536"/>
                  </a:lnTo>
                  <a:lnTo>
                    <a:pt x="4129" y="1540"/>
                  </a:lnTo>
                  <a:lnTo>
                    <a:pt x="4118" y="1549"/>
                  </a:lnTo>
                  <a:lnTo>
                    <a:pt x="4105" y="1558"/>
                  </a:lnTo>
                  <a:lnTo>
                    <a:pt x="4091" y="1568"/>
                  </a:lnTo>
                  <a:lnTo>
                    <a:pt x="4080" y="1578"/>
                  </a:lnTo>
                  <a:lnTo>
                    <a:pt x="4069" y="1588"/>
                  </a:lnTo>
                  <a:lnTo>
                    <a:pt x="4061" y="1597"/>
                  </a:lnTo>
                  <a:lnTo>
                    <a:pt x="4057" y="1602"/>
                  </a:lnTo>
                  <a:lnTo>
                    <a:pt x="4055" y="1608"/>
                  </a:lnTo>
                  <a:lnTo>
                    <a:pt x="4053" y="1614"/>
                  </a:lnTo>
                  <a:lnTo>
                    <a:pt x="4051" y="1620"/>
                  </a:lnTo>
                  <a:lnTo>
                    <a:pt x="4049" y="1634"/>
                  </a:lnTo>
                  <a:lnTo>
                    <a:pt x="4049" y="1647"/>
                  </a:lnTo>
                  <a:lnTo>
                    <a:pt x="4049" y="1660"/>
                  </a:lnTo>
                  <a:lnTo>
                    <a:pt x="4049" y="1671"/>
                  </a:lnTo>
                  <a:lnTo>
                    <a:pt x="4048" y="1682"/>
                  </a:lnTo>
                  <a:lnTo>
                    <a:pt x="4045" y="1693"/>
                  </a:lnTo>
                  <a:lnTo>
                    <a:pt x="4043" y="1704"/>
                  </a:lnTo>
                  <a:lnTo>
                    <a:pt x="4040" y="1719"/>
                  </a:lnTo>
                  <a:lnTo>
                    <a:pt x="4038" y="1732"/>
                  </a:lnTo>
                  <a:lnTo>
                    <a:pt x="4037" y="1744"/>
                  </a:lnTo>
                  <a:lnTo>
                    <a:pt x="4038" y="1748"/>
                  </a:lnTo>
                  <a:lnTo>
                    <a:pt x="4041" y="1752"/>
                  </a:lnTo>
                  <a:lnTo>
                    <a:pt x="4043" y="1756"/>
                  </a:lnTo>
                  <a:lnTo>
                    <a:pt x="4047" y="1759"/>
                  </a:lnTo>
                  <a:lnTo>
                    <a:pt x="4051" y="1763"/>
                  </a:lnTo>
                  <a:lnTo>
                    <a:pt x="4056" y="1764"/>
                  </a:lnTo>
                  <a:lnTo>
                    <a:pt x="4061" y="1765"/>
                  </a:lnTo>
                  <a:lnTo>
                    <a:pt x="4066" y="1765"/>
                  </a:lnTo>
                  <a:lnTo>
                    <a:pt x="4070" y="1765"/>
                  </a:lnTo>
                  <a:lnTo>
                    <a:pt x="4074" y="1766"/>
                  </a:lnTo>
                  <a:lnTo>
                    <a:pt x="4078" y="1766"/>
                  </a:lnTo>
                  <a:lnTo>
                    <a:pt x="4080" y="1769"/>
                  </a:lnTo>
                  <a:lnTo>
                    <a:pt x="4082" y="1770"/>
                  </a:lnTo>
                  <a:lnTo>
                    <a:pt x="4084" y="1772"/>
                  </a:lnTo>
                  <a:lnTo>
                    <a:pt x="4085" y="1775"/>
                  </a:lnTo>
                  <a:lnTo>
                    <a:pt x="4085" y="1778"/>
                  </a:lnTo>
                  <a:lnTo>
                    <a:pt x="4085" y="1782"/>
                  </a:lnTo>
                  <a:lnTo>
                    <a:pt x="4087" y="1784"/>
                  </a:lnTo>
                  <a:lnTo>
                    <a:pt x="4088" y="1788"/>
                  </a:lnTo>
                  <a:lnTo>
                    <a:pt x="4091" y="1791"/>
                  </a:lnTo>
                  <a:lnTo>
                    <a:pt x="4098" y="1797"/>
                  </a:lnTo>
                  <a:lnTo>
                    <a:pt x="4105" y="1804"/>
                  </a:lnTo>
                  <a:lnTo>
                    <a:pt x="4113" y="1814"/>
                  </a:lnTo>
                  <a:lnTo>
                    <a:pt x="4118" y="1822"/>
                  </a:lnTo>
                  <a:lnTo>
                    <a:pt x="4122" y="1832"/>
                  </a:lnTo>
                  <a:lnTo>
                    <a:pt x="4123" y="1841"/>
                  </a:lnTo>
                  <a:lnTo>
                    <a:pt x="4122" y="1853"/>
                  </a:lnTo>
                  <a:lnTo>
                    <a:pt x="4119" y="1868"/>
                  </a:lnTo>
                  <a:lnTo>
                    <a:pt x="4117" y="1886"/>
                  </a:lnTo>
                  <a:lnTo>
                    <a:pt x="4112" y="1901"/>
                  </a:lnTo>
                  <a:lnTo>
                    <a:pt x="4106" y="1914"/>
                  </a:lnTo>
                  <a:lnTo>
                    <a:pt x="4101" y="1927"/>
                  </a:lnTo>
                  <a:lnTo>
                    <a:pt x="4097" y="1941"/>
                  </a:lnTo>
                  <a:lnTo>
                    <a:pt x="4093" y="1954"/>
                  </a:lnTo>
                  <a:lnTo>
                    <a:pt x="4092" y="1959"/>
                  </a:lnTo>
                  <a:lnTo>
                    <a:pt x="4088" y="1964"/>
                  </a:lnTo>
                  <a:lnTo>
                    <a:pt x="4085" y="1967"/>
                  </a:lnTo>
                  <a:lnTo>
                    <a:pt x="4080" y="1971"/>
                  </a:lnTo>
                  <a:lnTo>
                    <a:pt x="4070" y="1974"/>
                  </a:lnTo>
                  <a:lnTo>
                    <a:pt x="4059" y="1979"/>
                  </a:lnTo>
                  <a:lnTo>
                    <a:pt x="4053" y="1981"/>
                  </a:lnTo>
                  <a:lnTo>
                    <a:pt x="4047" y="1984"/>
                  </a:lnTo>
                  <a:lnTo>
                    <a:pt x="4041" y="1989"/>
                  </a:lnTo>
                  <a:lnTo>
                    <a:pt x="4035" y="1993"/>
                  </a:lnTo>
                  <a:lnTo>
                    <a:pt x="4024" y="2004"/>
                  </a:lnTo>
                  <a:lnTo>
                    <a:pt x="4016" y="2013"/>
                  </a:lnTo>
                  <a:lnTo>
                    <a:pt x="4012" y="2019"/>
                  </a:lnTo>
                  <a:lnTo>
                    <a:pt x="4010" y="2025"/>
                  </a:lnTo>
                  <a:lnTo>
                    <a:pt x="4009" y="2032"/>
                  </a:lnTo>
                  <a:lnTo>
                    <a:pt x="4006" y="2040"/>
                  </a:lnTo>
                  <a:lnTo>
                    <a:pt x="4006" y="2047"/>
                  </a:lnTo>
                  <a:lnTo>
                    <a:pt x="4006" y="2054"/>
                  </a:lnTo>
                  <a:lnTo>
                    <a:pt x="4006" y="2060"/>
                  </a:lnTo>
                  <a:lnTo>
                    <a:pt x="4007" y="2066"/>
                  </a:lnTo>
                  <a:lnTo>
                    <a:pt x="4012" y="2076"/>
                  </a:lnTo>
                  <a:lnTo>
                    <a:pt x="4019" y="2090"/>
                  </a:lnTo>
                  <a:lnTo>
                    <a:pt x="4022" y="2098"/>
                  </a:lnTo>
                  <a:lnTo>
                    <a:pt x="4024" y="2105"/>
                  </a:lnTo>
                  <a:lnTo>
                    <a:pt x="4025" y="2113"/>
                  </a:lnTo>
                  <a:lnTo>
                    <a:pt x="4026" y="2120"/>
                  </a:lnTo>
                  <a:lnTo>
                    <a:pt x="4025" y="2129"/>
                  </a:lnTo>
                  <a:lnTo>
                    <a:pt x="4023" y="2135"/>
                  </a:lnTo>
                  <a:lnTo>
                    <a:pt x="4019" y="2141"/>
                  </a:lnTo>
                  <a:lnTo>
                    <a:pt x="4017" y="2145"/>
                  </a:lnTo>
                  <a:lnTo>
                    <a:pt x="4013" y="2151"/>
                  </a:lnTo>
                  <a:lnTo>
                    <a:pt x="4010" y="2156"/>
                  </a:lnTo>
                  <a:lnTo>
                    <a:pt x="4007" y="2162"/>
                  </a:lnTo>
                  <a:lnTo>
                    <a:pt x="4005" y="2168"/>
                  </a:lnTo>
                  <a:lnTo>
                    <a:pt x="4004" y="2185"/>
                  </a:lnTo>
                  <a:lnTo>
                    <a:pt x="4005" y="2204"/>
                  </a:lnTo>
                  <a:lnTo>
                    <a:pt x="4007" y="2224"/>
                  </a:lnTo>
                  <a:lnTo>
                    <a:pt x="4011" y="2242"/>
                  </a:lnTo>
                  <a:lnTo>
                    <a:pt x="4013" y="2264"/>
                  </a:lnTo>
                  <a:lnTo>
                    <a:pt x="4016" y="2294"/>
                  </a:lnTo>
                  <a:lnTo>
                    <a:pt x="4017" y="2321"/>
                  </a:lnTo>
                  <a:lnTo>
                    <a:pt x="4016" y="2342"/>
                  </a:lnTo>
                  <a:lnTo>
                    <a:pt x="4015" y="2347"/>
                  </a:lnTo>
                  <a:lnTo>
                    <a:pt x="4012" y="2353"/>
                  </a:lnTo>
                  <a:lnTo>
                    <a:pt x="4010" y="2358"/>
                  </a:lnTo>
                  <a:lnTo>
                    <a:pt x="4006" y="2363"/>
                  </a:lnTo>
                  <a:lnTo>
                    <a:pt x="4001" y="2369"/>
                  </a:lnTo>
                  <a:lnTo>
                    <a:pt x="3998" y="2374"/>
                  </a:lnTo>
                  <a:lnTo>
                    <a:pt x="3996" y="2380"/>
                  </a:lnTo>
                  <a:lnTo>
                    <a:pt x="3993" y="2387"/>
                  </a:lnTo>
                  <a:lnTo>
                    <a:pt x="3992" y="2394"/>
                  </a:lnTo>
                  <a:lnTo>
                    <a:pt x="3991" y="2401"/>
                  </a:lnTo>
                  <a:lnTo>
                    <a:pt x="3992" y="2407"/>
                  </a:lnTo>
                  <a:lnTo>
                    <a:pt x="3993" y="2413"/>
                  </a:lnTo>
                  <a:lnTo>
                    <a:pt x="3996" y="2419"/>
                  </a:lnTo>
                  <a:lnTo>
                    <a:pt x="3998" y="2424"/>
                  </a:lnTo>
                  <a:lnTo>
                    <a:pt x="4000" y="2429"/>
                  </a:lnTo>
                  <a:lnTo>
                    <a:pt x="4005" y="2433"/>
                  </a:lnTo>
                  <a:lnTo>
                    <a:pt x="4013" y="2446"/>
                  </a:lnTo>
                  <a:lnTo>
                    <a:pt x="4022" y="2462"/>
                  </a:lnTo>
                  <a:lnTo>
                    <a:pt x="4025" y="2471"/>
                  </a:lnTo>
                  <a:lnTo>
                    <a:pt x="4028" y="2479"/>
                  </a:lnTo>
                  <a:lnTo>
                    <a:pt x="4029" y="2488"/>
                  </a:lnTo>
                  <a:lnTo>
                    <a:pt x="4029" y="2496"/>
                  </a:lnTo>
                  <a:lnTo>
                    <a:pt x="4028" y="2503"/>
                  </a:lnTo>
                  <a:lnTo>
                    <a:pt x="4025" y="2510"/>
                  </a:lnTo>
                  <a:lnTo>
                    <a:pt x="4022" y="2517"/>
                  </a:lnTo>
                  <a:lnTo>
                    <a:pt x="4018" y="2523"/>
                  </a:lnTo>
                  <a:lnTo>
                    <a:pt x="4009" y="2535"/>
                  </a:lnTo>
                  <a:lnTo>
                    <a:pt x="4000" y="2547"/>
                  </a:lnTo>
                  <a:lnTo>
                    <a:pt x="3997" y="2553"/>
                  </a:lnTo>
                  <a:lnTo>
                    <a:pt x="3994" y="2560"/>
                  </a:lnTo>
                  <a:lnTo>
                    <a:pt x="3992" y="2567"/>
                  </a:lnTo>
                  <a:lnTo>
                    <a:pt x="3992" y="2574"/>
                  </a:lnTo>
                  <a:lnTo>
                    <a:pt x="3992" y="2580"/>
                  </a:lnTo>
                  <a:lnTo>
                    <a:pt x="3992" y="2586"/>
                  </a:lnTo>
                  <a:lnTo>
                    <a:pt x="3993" y="2591"/>
                  </a:lnTo>
                  <a:lnTo>
                    <a:pt x="3996" y="2595"/>
                  </a:lnTo>
                  <a:lnTo>
                    <a:pt x="3999" y="2601"/>
                  </a:lnTo>
                  <a:lnTo>
                    <a:pt x="4001" y="2608"/>
                  </a:lnTo>
                  <a:lnTo>
                    <a:pt x="4001" y="2616"/>
                  </a:lnTo>
                  <a:lnTo>
                    <a:pt x="4000" y="2626"/>
                  </a:lnTo>
                  <a:lnTo>
                    <a:pt x="3998" y="2639"/>
                  </a:lnTo>
                  <a:lnTo>
                    <a:pt x="3992" y="2654"/>
                  </a:lnTo>
                  <a:lnTo>
                    <a:pt x="3984" y="2668"/>
                  </a:lnTo>
                  <a:lnTo>
                    <a:pt x="3977" y="2681"/>
                  </a:lnTo>
                  <a:lnTo>
                    <a:pt x="3973" y="2687"/>
                  </a:lnTo>
                  <a:lnTo>
                    <a:pt x="3968" y="2692"/>
                  </a:lnTo>
                  <a:lnTo>
                    <a:pt x="3962" y="2696"/>
                  </a:lnTo>
                  <a:lnTo>
                    <a:pt x="3956" y="2698"/>
                  </a:lnTo>
                  <a:lnTo>
                    <a:pt x="3952" y="2700"/>
                  </a:lnTo>
                  <a:lnTo>
                    <a:pt x="3948" y="2703"/>
                  </a:lnTo>
                  <a:lnTo>
                    <a:pt x="3947" y="2706"/>
                  </a:lnTo>
                  <a:lnTo>
                    <a:pt x="3947" y="2714"/>
                  </a:lnTo>
                  <a:lnTo>
                    <a:pt x="3949" y="2734"/>
                  </a:lnTo>
                  <a:lnTo>
                    <a:pt x="3950" y="2748"/>
                  </a:lnTo>
                  <a:lnTo>
                    <a:pt x="3949" y="2754"/>
                  </a:lnTo>
                  <a:lnTo>
                    <a:pt x="3949" y="2762"/>
                  </a:lnTo>
                  <a:lnTo>
                    <a:pt x="3950" y="2769"/>
                  </a:lnTo>
                  <a:lnTo>
                    <a:pt x="3953" y="2777"/>
                  </a:lnTo>
                  <a:lnTo>
                    <a:pt x="3955" y="2784"/>
                  </a:lnTo>
                  <a:lnTo>
                    <a:pt x="3956" y="2793"/>
                  </a:lnTo>
                  <a:lnTo>
                    <a:pt x="3956" y="2803"/>
                  </a:lnTo>
                  <a:lnTo>
                    <a:pt x="3954" y="2811"/>
                  </a:lnTo>
                  <a:lnTo>
                    <a:pt x="3949" y="2817"/>
                  </a:lnTo>
                  <a:lnTo>
                    <a:pt x="3940" y="2826"/>
                  </a:lnTo>
                  <a:lnTo>
                    <a:pt x="3929" y="2837"/>
                  </a:lnTo>
                  <a:lnTo>
                    <a:pt x="3917" y="2851"/>
                  </a:lnTo>
                  <a:lnTo>
                    <a:pt x="3911" y="2859"/>
                  </a:lnTo>
                  <a:lnTo>
                    <a:pt x="3906" y="2868"/>
                  </a:lnTo>
                  <a:lnTo>
                    <a:pt x="3902" y="2876"/>
                  </a:lnTo>
                  <a:lnTo>
                    <a:pt x="3898" y="2885"/>
                  </a:lnTo>
                  <a:lnTo>
                    <a:pt x="3892" y="2901"/>
                  </a:lnTo>
                  <a:lnTo>
                    <a:pt x="3889" y="2913"/>
                  </a:lnTo>
                  <a:lnTo>
                    <a:pt x="3887" y="2925"/>
                  </a:lnTo>
                  <a:lnTo>
                    <a:pt x="3887" y="2939"/>
                  </a:lnTo>
                  <a:lnTo>
                    <a:pt x="3886" y="2955"/>
                  </a:lnTo>
                  <a:lnTo>
                    <a:pt x="3886" y="2968"/>
                  </a:lnTo>
                  <a:lnTo>
                    <a:pt x="3886" y="2974"/>
                  </a:lnTo>
                  <a:lnTo>
                    <a:pt x="3887" y="2980"/>
                  </a:lnTo>
                  <a:lnTo>
                    <a:pt x="3889" y="2985"/>
                  </a:lnTo>
                  <a:lnTo>
                    <a:pt x="3891" y="2990"/>
                  </a:lnTo>
                  <a:lnTo>
                    <a:pt x="3893" y="2995"/>
                  </a:lnTo>
                  <a:lnTo>
                    <a:pt x="3896" y="2999"/>
                  </a:lnTo>
                  <a:lnTo>
                    <a:pt x="3899" y="3002"/>
                  </a:lnTo>
                  <a:lnTo>
                    <a:pt x="3903" y="3005"/>
                  </a:lnTo>
                  <a:lnTo>
                    <a:pt x="3905" y="3007"/>
                  </a:lnTo>
                  <a:lnTo>
                    <a:pt x="3908" y="3011"/>
                  </a:lnTo>
                  <a:lnTo>
                    <a:pt x="3910" y="3015"/>
                  </a:lnTo>
                  <a:lnTo>
                    <a:pt x="3912" y="3020"/>
                  </a:lnTo>
                  <a:lnTo>
                    <a:pt x="3915" y="3030"/>
                  </a:lnTo>
                  <a:lnTo>
                    <a:pt x="3915" y="3042"/>
                  </a:lnTo>
                  <a:lnTo>
                    <a:pt x="3915" y="3046"/>
                  </a:lnTo>
                  <a:lnTo>
                    <a:pt x="3914" y="3052"/>
                  </a:lnTo>
                  <a:lnTo>
                    <a:pt x="3911" y="3058"/>
                  </a:lnTo>
                  <a:lnTo>
                    <a:pt x="3909" y="3064"/>
                  </a:lnTo>
                  <a:lnTo>
                    <a:pt x="3905" y="3070"/>
                  </a:lnTo>
                  <a:lnTo>
                    <a:pt x="3900" y="3076"/>
                  </a:lnTo>
                  <a:lnTo>
                    <a:pt x="3896" y="3082"/>
                  </a:lnTo>
                  <a:lnTo>
                    <a:pt x="3889" y="3088"/>
                  </a:lnTo>
                  <a:lnTo>
                    <a:pt x="3884" y="3090"/>
                  </a:lnTo>
                  <a:lnTo>
                    <a:pt x="3878" y="3093"/>
                  </a:lnTo>
                  <a:lnTo>
                    <a:pt x="3873" y="3095"/>
                  </a:lnTo>
                  <a:lnTo>
                    <a:pt x="3867" y="3096"/>
                  </a:lnTo>
                  <a:lnTo>
                    <a:pt x="3854" y="3097"/>
                  </a:lnTo>
                  <a:lnTo>
                    <a:pt x="3843" y="3097"/>
                  </a:lnTo>
                  <a:lnTo>
                    <a:pt x="3829" y="3096"/>
                  </a:lnTo>
                  <a:lnTo>
                    <a:pt x="3816" y="3095"/>
                  </a:lnTo>
                  <a:lnTo>
                    <a:pt x="3803" y="3093"/>
                  </a:lnTo>
                  <a:lnTo>
                    <a:pt x="3789" y="3092"/>
                  </a:lnTo>
                  <a:lnTo>
                    <a:pt x="3753" y="3088"/>
                  </a:lnTo>
                  <a:lnTo>
                    <a:pt x="3713" y="3084"/>
                  </a:lnTo>
                  <a:lnTo>
                    <a:pt x="3672" y="3082"/>
                  </a:lnTo>
                  <a:lnTo>
                    <a:pt x="3635" y="3080"/>
                  </a:lnTo>
                  <a:lnTo>
                    <a:pt x="3614" y="3078"/>
                  </a:lnTo>
                  <a:lnTo>
                    <a:pt x="3596" y="3077"/>
                  </a:lnTo>
                  <a:lnTo>
                    <a:pt x="3582" y="3076"/>
                  </a:lnTo>
                  <a:lnTo>
                    <a:pt x="3571" y="3074"/>
                  </a:lnTo>
                  <a:lnTo>
                    <a:pt x="3563" y="3071"/>
                  </a:lnTo>
                  <a:lnTo>
                    <a:pt x="3557" y="3069"/>
                  </a:lnTo>
                  <a:lnTo>
                    <a:pt x="3552" y="3065"/>
                  </a:lnTo>
                  <a:lnTo>
                    <a:pt x="3547" y="3063"/>
                  </a:lnTo>
                  <a:lnTo>
                    <a:pt x="3541" y="3055"/>
                  </a:lnTo>
                  <a:lnTo>
                    <a:pt x="3538" y="3049"/>
                  </a:lnTo>
                  <a:lnTo>
                    <a:pt x="3535" y="3046"/>
                  </a:lnTo>
                  <a:lnTo>
                    <a:pt x="3533" y="3044"/>
                  </a:lnTo>
                  <a:lnTo>
                    <a:pt x="3531" y="3042"/>
                  </a:lnTo>
                  <a:lnTo>
                    <a:pt x="3527" y="3042"/>
                  </a:lnTo>
                  <a:lnTo>
                    <a:pt x="3524" y="3040"/>
                  </a:lnTo>
                  <a:lnTo>
                    <a:pt x="3520" y="3042"/>
                  </a:lnTo>
                  <a:lnTo>
                    <a:pt x="3518" y="3043"/>
                  </a:lnTo>
                  <a:lnTo>
                    <a:pt x="3515" y="3045"/>
                  </a:lnTo>
                  <a:lnTo>
                    <a:pt x="3509" y="3053"/>
                  </a:lnTo>
                  <a:lnTo>
                    <a:pt x="3505" y="3068"/>
                  </a:lnTo>
                  <a:lnTo>
                    <a:pt x="3500" y="3083"/>
                  </a:lnTo>
                  <a:lnTo>
                    <a:pt x="3496" y="3095"/>
                  </a:lnTo>
                  <a:lnTo>
                    <a:pt x="3492" y="3103"/>
                  </a:lnTo>
                  <a:lnTo>
                    <a:pt x="3484" y="3112"/>
                  </a:lnTo>
                  <a:lnTo>
                    <a:pt x="3477" y="3118"/>
                  </a:lnTo>
                  <a:lnTo>
                    <a:pt x="3472" y="3121"/>
                  </a:lnTo>
                  <a:lnTo>
                    <a:pt x="3471" y="3124"/>
                  </a:lnTo>
                  <a:lnTo>
                    <a:pt x="3471" y="3126"/>
                  </a:lnTo>
                  <a:lnTo>
                    <a:pt x="3471" y="3128"/>
                  </a:lnTo>
                  <a:lnTo>
                    <a:pt x="3472" y="3132"/>
                  </a:lnTo>
                  <a:lnTo>
                    <a:pt x="3474" y="3138"/>
                  </a:lnTo>
                  <a:lnTo>
                    <a:pt x="3474" y="3145"/>
                  </a:lnTo>
                  <a:lnTo>
                    <a:pt x="3471" y="3153"/>
                  </a:lnTo>
                  <a:lnTo>
                    <a:pt x="3465" y="3164"/>
                  </a:lnTo>
                  <a:lnTo>
                    <a:pt x="3458" y="3175"/>
                  </a:lnTo>
                  <a:lnTo>
                    <a:pt x="3451" y="3184"/>
                  </a:lnTo>
                  <a:lnTo>
                    <a:pt x="3445" y="3193"/>
                  </a:lnTo>
                  <a:lnTo>
                    <a:pt x="3439" y="3200"/>
                  </a:lnTo>
                  <a:lnTo>
                    <a:pt x="3434" y="3206"/>
                  </a:lnTo>
                  <a:lnTo>
                    <a:pt x="3431" y="3213"/>
                  </a:lnTo>
                  <a:lnTo>
                    <a:pt x="3430" y="3220"/>
                  </a:lnTo>
                  <a:lnTo>
                    <a:pt x="3431" y="3226"/>
                  </a:lnTo>
                  <a:lnTo>
                    <a:pt x="3431" y="3228"/>
                  </a:lnTo>
                  <a:lnTo>
                    <a:pt x="3431" y="3231"/>
                  </a:lnTo>
                  <a:lnTo>
                    <a:pt x="3429" y="3232"/>
                  </a:lnTo>
                  <a:lnTo>
                    <a:pt x="3426" y="3232"/>
                  </a:lnTo>
                  <a:lnTo>
                    <a:pt x="3418" y="3233"/>
                  </a:lnTo>
                  <a:lnTo>
                    <a:pt x="3405" y="3233"/>
                  </a:lnTo>
                  <a:lnTo>
                    <a:pt x="3399" y="3233"/>
                  </a:lnTo>
                  <a:lnTo>
                    <a:pt x="3393" y="3235"/>
                  </a:lnTo>
                  <a:lnTo>
                    <a:pt x="3387" y="3237"/>
                  </a:lnTo>
                  <a:lnTo>
                    <a:pt x="3382" y="3240"/>
                  </a:lnTo>
                  <a:lnTo>
                    <a:pt x="3375" y="3247"/>
                  </a:lnTo>
                  <a:lnTo>
                    <a:pt x="3369" y="3256"/>
                  </a:lnTo>
                  <a:lnTo>
                    <a:pt x="3367" y="3259"/>
                  </a:lnTo>
                  <a:lnTo>
                    <a:pt x="3363" y="3261"/>
                  </a:lnTo>
                  <a:lnTo>
                    <a:pt x="3360" y="3264"/>
                  </a:lnTo>
                  <a:lnTo>
                    <a:pt x="3356" y="3265"/>
                  </a:lnTo>
                  <a:lnTo>
                    <a:pt x="3348" y="3265"/>
                  </a:lnTo>
                  <a:lnTo>
                    <a:pt x="3341" y="3264"/>
                  </a:lnTo>
                  <a:lnTo>
                    <a:pt x="3333" y="3264"/>
                  </a:lnTo>
                  <a:lnTo>
                    <a:pt x="3326" y="3265"/>
                  </a:lnTo>
                  <a:lnTo>
                    <a:pt x="3324" y="3267"/>
                  </a:lnTo>
                  <a:lnTo>
                    <a:pt x="3322" y="3270"/>
                  </a:lnTo>
                  <a:lnTo>
                    <a:pt x="3320" y="3273"/>
                  </a:lnTo>
                  <a:lnTo>
                    <a:pt x="3320" y="3278"/>
                  </a:lnTo>
                  <a:lnTo>
                    <a:pt x="3318" y="3285"/>
                  </a:lnTo>
                  <a:lnTo>
                    <a:pt x="3316" y="3291"/>
                  </a:lnTo>
                  <a:lnTo>
                    <a:pt x="3311" y="3295"/>
                  </a:lnTo>
                  <a:lnTo>
                    <a:pt x="3305" y="3297"/>
                  </a:lnTo>
                  <a:lnTo>
                    <a:pt x="3301" y="3298"/>
                  </a:lnTo>
                  <a:lnTo>
                    <a:pt x="3299" y="3301"/>
                  </a:lnTo>
                  <a:lnTo>
                    <a:pt x="3298" y="3304"/>
                  </a:lnTo>
                  <a:lnTo>
                    <a:pt x="3298" y="3309"/>
                  </a:lnTo>
                  <a:lnTo>
                    <a:pt x="3298" y="3314"/>
                  </a:lnTo>
                  <a:lnTo>
                    <a:pt x="3300" y="3317"/>
                  </a:lnTo>
                  <a:lnTo>
                    <a:pt x="3302" y="3322"/>
                  </a:lnTo>
                  <a:lnTo>
                    <a:pt x="3307" y="3326"/>
                  </a:lnTo>
                  <a:lnTo>
                    <a:pt x="3317" y="3330"/>
                  </a:lnTo>
                  <a:lnTo>
                    <a:pt x="3324" y="3334"/>
                  </a:lnTo>
                  <a:lnTo>
                    <a:pt x="3327" y="3336"/>
                  </a:lnTo>
                  <a:lnTo>
                    <a:pt x="3331" y="3341"/>
                  </a:lnTo>
                  <a:lnTo>
                    <a:pt x="3335" y="3346"/>
                  </a:lnTo>
                  <a:lnTo>
                    <a:pt x="3338" y="3354"/>
                  </a:lnTo>
                  <a:lnTo>
                    <a:pt x="3348" y="3373"/>
                  </a:lnTo>
                  <a:lnTo>
                    <a:pt x="3357" y="3392"/>
                  </a:lnTo>
                  <a:lnTo>
                    <a:pt x="3367" y="3411"/>
                  </a:lnTo>
                  <a:lnTo>
                    <a:pt x="3374" y="3427"/>
                  </a:lnTo>
                  <a:lnTo>
                    <a:pt x="3383" y="3446"/>
                  </a:lnTo>
                  <a:lnTo>
                    <a:pt x="3396" y="3473"/>
                  </a:lnTo>
                  <a:lnTo>
                    <a:pt x="3409" y="3502"/>
                  </a:lnTo>
                  <a:lnTo>
                    <a:pt x="3420" y="3524"/>
                  </a:lnTo>
                  <a:lnTo>
                    <a:pt x="3429" y="3543"/>
                  </a:lnTo>
                  <a:lnTo>
                    <a:pt x="3437" y="3561"/>
                  </a:lnTo>
                  <a:lnTo>
                    <a:pt x="3446" y="3579"/>
                  </a:lnTo>
                  <a:lnTo>
                    <a:pt x="3452" y="3594"/>
                  </a:lnTo>
                  <a:lnTo>
                    <a:pt x="3456" y="3601"/>
                  </a:lnTo>
                  <a:lnTo>
                    <a:pt x="3458" y="3610"/>
                  </a:lnTo>
                  <a:lnTo>
                    <a:pt x="3462" y="3619"/>
                  </a:lnTo>
                  <a:lnTo>
                    <a:pt x="3462" y="3626"/>
                  </a:lnTo>
                  <a:lnTo>
                    <a:pt x="3457" y="3638"/>
                  </a:lnTo>
                  <a:lnTo>
                    <a:pt x="3452" y="3651"/>
                  </a:lnTo>
                  <a:lnTo>
                    <a:pt x="3453" y="3667"/>
                  </a:lnTo>
                  <a:lnTo>
                    <a:pt x="3455" y="3683"/>
                  </a:lnTo>
                  <a:lnTo>
                    <a:pt x="3457" y="3701"/>
                  </a:lnTo>
                  <a:lnTo>
                    <a:pt x="3456" y="3717"/>
                  </a:lnTo>
                  <a:lnTo>
                    <a:pt x="3455" y="3731"/>
                  </a:lnTo>
                  <a:lnTo>
                    <a:pt x="3455" y="3742"/>
                  </a:lnTo>
                  <a:lnTo>
                    <a:pt x="3456" y="3746"/>
                  </a:lnTo>
                  <a:lnTo>
                    <a:pt x="3457" y="3751"/>
                  </a:lnTo>
                  <a:lnTo>
                    <a:pt x="3459" y="3755"/>
                  </a:lnTo>
                  <a:lnTo>
                    <a:pt x="3462" y="3760"/>
                  </a:lnTo>
                  <a:lnTo>
                    <a:pt x="3468" y="3768"/>
                  </a:lnTo>
                  <a:lnTo>
                    <a:pt x="3472" y="3780"/>
                  </a:lnTo>
                  <a:lnTo>
                    <a:pt x="3475" y="3786"/>
                  </a:lnTo>
                  <a:lnTo>
                    <a:pt x="3476" y="3793"/>
                  </a:lnTo>
                  <a:lnTo>
                    <a:pt x="3476" y="3800"/>
                  </a:lnTo>
                  <a:lnTo>
                    <a:pt x="3476" y="3808"/>
                  </a:lnTo>
                  <a:lnTo>
                    <a:pt x="3475" y="3824"/>
                  </a:lnTo>
                  <a:lnTo>
                    <a:pt x="3476" y="3838"/>
                  </a:lnTo>
                  <a:lnTo>
                    <a:pt x="3477" y="3845"/>
                  </a:lnTo>
                  <a:lnTo>
                    <a:pt x="3478" y="3851"/>
                  </a:lnTo>
                  <a:lnTo>
                    <a:pt x="3482" y="3856"/>
                  </a:lnTo>
                  <a:lnTo>
                    <a:pt x="3487" y="3861"/>
                  </a:lnTo>
                  <a:lnTo>
                    <a:pt x="3501" y="3866"/>
                  </a:lnTo>
                  <a:lnTo>
                    <a:pt x="3509" y="3871"/>
                  </a:lnTo>
                  <a:lnTo>
                    <a:pt x="3512" y="3875"/>
                  </a:lnTo>
                  <a:lnTo>
                    <a:pt x="3512" y="3878"/>
                  </a:lnTo>
                  <a:lnTo>
                    <a:pt x="3512" y="3881"/>
                  </a:lnTo>
                  <a:lnTo>
                    <a:pt x="3509" y="3883"/>
                  </a:lnTo>
                  <a:lnTo>
                    <a:pt x="3505" y="3889"/>
                  </a:lnTo>
                  <a:lnTo>
                    <a:pt x="3497" y="3894"/>
                  </a:lnTo>
                  <a:lnTo>
                    <a:pt x="3490" y="3901"/>
                  </a:lnTo>
                  <a:lnTo>
                    <a:pt x="3484" y="3907"/>
                  </a:lnTo>
                  <a:lnTo>
                    <a:pt x="3480" y="3912"/>
                  </a:lnTo>
                  <a:lnTo>
                    <a:pt x="3476" y="3915"/>
                  </a:lnTo>
                  <a:lnTo>
                    <a:pt x="3474" y="3915"/>
                  </a:lnTo>
                  <a:lnTo>
                    <a:pt x="3471" y="3915"/>
                  </a:lnTo>
                  <a:lnTo>
                    <a:pt x="3468" y="3914"/>
                  </a:lnTo>
                  <a:lnTo>
                    <a:pt x="3464" y="3910"/>
                  </a:lnTo>
                  <a:lnTo>
                    <a:pt x="3450" y="3899"/>
                  </a:lnTo>
                  <a:lnTo>
                    <a:pt x="3436" y="3887"/>
                  </a:lnTo>
                  <a:lnTo>
                    <a:pt x="3431" y="3883"/>
                  </a:lnTo>
                  <a:lnTo>
                    <a:pt x="3426" y="3881"/>
                  </a:lnTo>
                  <a:lnTo>
                    <a:pt x="3424" y="3881"/>
                  </a:lnTo>
                  <a:lnTo>
                    <a:pt x="3423" y="3881"/>
                  </a:lnTo>
                  <a:lnTo>
                    <a:pt x="3420" y="3882"/>
                  </a:lnTo>
                  <a:lnTo>
                    <a:pt x="3419" y="3884"/>
                  </a:lnTo>
                  <a:lnTo>
                    <a:pt x="3412" y="3896"/>
                  </a:lnTo>
                  <a:lnTo>
                    <a:pt x="3407" y="3908"/>
                  </a:lnTo>
                  <a:lnTo>
                    <a:pt x="3405" y="3912"/>
                  </a:lnTo>
                  <a:lnTo>
                    <a:pt x="3402" y="3915"/>
                  </a:lnTo>
                  <a:lnTo>
                    <a:pt x="3399" y="3918"/>
                  </a:lnTo>
                  <a:lnTo>
                    <a:pt x="3395" y="3919"/>
                  </a:lnTo>
                  <a:lnTo>
                    <a:pt x="3392" y="3919"/>
                  </a:lnTo>
                  <a:lnTo>
                    <a:pt x="3387" y="3919"/>
                  </a:lnTo>
                  <a:lnTo>
                    <a:pt x="3382" y="3916"/>
                  </a:lnTo>
                  <a:lnTo>
                    <a:pt x="3379" y="3914"/>
                  </a:lnTo>
                  <a:lnTo>
                    <a:pt x="3369" y="3906"/>
                  </a:lnTo>
                  <a:lnTo>
                    <a:pt x="3360" y="3899"/>
                  </a:lnTo>
                  <a:lnTo>
                    <a:pt x="3349" y="3891"/>
                  </a:lnTo>
                  <a:lnTo>
                    <a:pt x="3338" y="3887"/>
                  </a:lnTo>
                  <a:lnTo>
                    <a:pt x="3327" y="3883"/>
                  </a:lnTo>
                  <a:lnTo>
                    <a:pt x="3318" y="3878"/>
                  </a:lnTo>
                  <a:lnTo>
                    <a:pt x="3310" y="3874"/>
                  </a:lnTo>
                  <a:lnTo>
                    <a:pt x="3302" y="3866"/>
                  </a:lnTo>
                  <a:lnTo>
                    <a:pt x="3297" y="3862"/>
                  </a:lnTo>
                  <a:lnTo>
                    <a:pt x="3289" y="3859"/>
                  </a:lnTo>
                  <a:lnTo>
                    <a:pt x="3282" y="3858"/>
                  </a:lnTo>
                  <a:lnTo>
                    <a:pt x="3275" y="3858"/>
                  </a:lnTo>
                  <a:lnTo>
                    <a:pt x="3268" y="3858"/>
                  </a:lnTo>
                  <a:lnTo>
                    <a:pt x="3260" y="3857"/>
                  </a:lnTo>
                  <a:lnTo>
                    <a:pt x="3256" y="3855"/>
                  </a:lnTo>
                  <a:lnTo>
                    <a:pt x="3251" y="3853"/>
                  </a:lnTo>
                  <a:lnTo>
                    <a:pt x="3248" y="3850"/>
                  </a:lnTo>
                  <a:lnTo>
                    <a:pt x="3245" y="3846"/>
                  </a:lnTo>
                  <a:lnTo>
                    <a:pt x="3238" y="3833"/>
                  </a:lnTo>
                  <a:lnTo>
                    <a:pt x="3231" y="3821"/>
                  </a:lnTo>
                  <a:lnTo>
                    <a:pt x="3226" y="3819"/>
                  </a:lnTo>
                  <a:lnTo>
                    <a:pt x="3222" y="3819"/>
                  </a:lnTo>
                  <a:lnTo>
                    <a:pt x="3218" y="3819"/>
                  </a:lnTo>
                  <a:lnTo>
                    <a:pt x="3213" y="3821"/>
                  </a:lnTo>
                  <a:lnTo>
                    <a:pt x="3211" y="3823"/>
                  </a:lnTo>
                  <a:lnTo>
                    <a:pt x="3209" y="3820"/>
                  </a:lnTo>
                  <a:lnTo>
                    <a:pt x="3207" y="3817"/>
                  </a:lnTo>
                  <a:lnTo>
                    <a:pt x="3206" y="3812"/>
                  </a:lnTo>
                  <a:lnTo>
                    <a:pt x="3205" y="3800"/>
                  </a:lnTo>
                  <a:lnTo>
                    <a:pt x="3204" y="3788"/>
                  </a:lnTo>
                  <a:lnTo>
                    <a:pt x="3203" y="3779"/>
                  </a:lnTo>
                  <a:lnTo>
                    <a:pt x="3200" y="3769"/>
                  </a:lnTo>
                  <a:lnTo>
                    <a:pt x="3199" y="3761"/>
                  </a:lnTo>
                  <a:lnTo>
                    <a:pt x="3196" y="3752"/>
                  </a:lnTo>
                  <a:lnTo>
                    <a:pt x="3192" y="3743"/>
                  </a:lnTo>
                  <a:lnTo>
                    <a:pt x="3186" y="3733"/>
                  </a:lnTo>
                  <a:lnTo>
                    <a:pt x="3182" y="3723"/>
                  </a:lnTo>
                  <a:lnTo>
                    <a:pt x="3180" y="3713"/>
                  </a:lnTo>
                  <a:lnTo>
                    <a:pt x="3179" y="3704"/>
                  </a:lnTo>
                  <a:lnTo>
                    <a:pt x="3178" y="3697"/>
                  </a:lnTo>
                  <a:lnTo>
                    <a:pt x="3176" y="3694"/>
                  </a:lnTo>
                  <a:lnTo>
                    <a:pt x="3176" y="3692"/>
                  </a:lnTo>
                  <a:lnTo>
                    <a:pt x="3175" y="3692"/>
                  </a:lnTo>
                  <a:lnTo>
                    <a:pt x="3173" y="3693"/>
                  </a:lnTo>
                  <a:lnTo>
                    <a:pt x="3169" y="3698"/>
                  </a:lnTo>
                  <a:lnTo>
                    <a:pt x="3165" y="3707"/>
                  </a:lnTo>
                  <a:lnTo>
                    <a:pt x="3157" y="3718"/>
                  </a:lnTo>
                  <a:lnTo>
                    <a:pt x="3152" y="3730"/>
                  </a:lnTo>
                  <a:lnTo>
                    <a:pt x="3146" y="3743"/>
                  </a:lnTo>
                  <a:lnTo>
                    <a:pt x="3136" y="3758"/>
                  </a:lnTo>
                  <a:lnTo>
                    <a:pt x="3129" y="3774"/>
                  </a:lnTo>
                  <a:lnTo>
                    <a:pt x="3123" y="3787"/>
                  </a:lnTo>
                  <a:lnTo>
                    <a:pt x="3122" y="3788"/>
                  </a:lnTo>
                  <a:lnTo>
                    <a:pt x="3121" y="3790"/>
                  </a:lnTo>
                  <a:lnTo>
                    <a:pt x="3119" y="3792"/>
                  </a:lnTo>
                  <a:lnTo>
                    <a:pt x="3117" y="3792"/>
                  </a:lnTo>
                  <a:lnTo>
                    <a:pt x="3112" y="3792"/>
                  </a:lnTo>
                  <a:lnTo>
                    <a:pt x="3108" y="3789"/>
                  </a:lnTo>
                  <a:lnTo>
                    <a:pt x="3103" y="3787"/>
                  </a:lnTo>
                  <a:lnTo>
                    <a:pt x="3098" y="3782"/>
                  </a:lnTo>
                  <a:lnTo>
                    <a:pt x="3094" y="3777"/>
                  </a:lnTo>
                  <a:lnTo>
                    <a:pt x="3092" y="3773"/>
                  </a:lnTo>
                  <a:lnTo>
                    <a:pt x="3089" y="3762"/>
                  </a:lnTo>
                  <a:lnTo>
                    <a:pt x="3086" y="3752"/>
                  </a:lnTo>
                  <a:lnTo>
                    <a:pt x="3084" y="3743"/>
                  </a:lnTo>
                  <a:lnTo>
                    <a:pt x="3079" y="3733"/>
                  </a:lnTo>
                  <a:lnTo>
                    <a:pt x="3075" y="3731"/>
                  </a:lnTo>
                  <a:lnTo>
                    <a:pt x="3070" y="3729"/>
                  </a:lnTo>
                  <a:lnTo>
                    <a:pt x="3065" y="3727"/>
                  </a:lnTo>
                  <a:lnTo>
                    <a:pt x="3058" y="3729"/>
                  </a:lnTo>
                  <a:lnTo>
                    <a:pt x="3050" y="3730"/>
                  </a:lnTo>
                  <a:lnTo>
                    <a:pt x="3045" y="3733"/>
                  </a:lnTo>
                  <a:lnTo>
                    <a:pt x="3037" y="3738"/>
                  </a:lnTo>
                  <a:lnTo>
                    <a:pt x="3031" y="3743"/>
                  </a:lnTo>
                  <a:lnTo>
                    <a:pt x="3027" y="3749"/>
                  </a:lnTo>
                  <a:lnTo>
                    <a:pt x="3024" y="3755"/>
                  </a:lnTo>
                  <a:lnTo>
                    <a:pt x="3022" y="3761"/>
                  </a:lnTo>
                  <a:lnTo>
                    <a:pt x="3022" y="3767"/>
                  </a:lnTo>
                  <a:lnTo>
                    <a:pt x="3022" y="3777"/>
                  </a:lnTo>
                  <a:lnTo>
                    <a:pt x="3022" y="3788"/>
                  </a:lnTo>
                  <a:lnTo>
                    <a:pt x="3020" y="3793"/>
                  </a:lnTo>
                  <a:lnTo>
                    <a:pt x="3017" y="3796"/>
                  </a:lnTo>
                  <a:lnTo>
                    <a:pt x="3015" y="3800"/>
                  </a:lnTo>
                  <a:lnTo>
                    <a:pt x="3011" y="3802"/>
                  </a:lnTo>
                  <a:lnTo>
                    <a:pt x="3002" y="3805"/>
                  </a:lnTo>
                  <a:lnTo>
                    <a:pt x="2991" y="3807"/>
                  </a:lnTo>
                  <a:lnTo>
                    <a:pt x="2979" y="3808"/>
                  </a:lnTo>
                  <a:lnTo>
                    <a:pt x="2966" y="3811"/>
                  </a:lnTo>
                  <a:lnTo>
                    <a:pt x="2960" y="3812"/>
                  </a:lnTo>
                  <a:lnTo>
                    <a:pt x="2954" y="3814"/>
                  </a:lnTo>
                  <a:lnTo>
                    <a:pt x="2948" y="3818"/>
                  </a:lnTo>
                  <a:lnTo>
                    <a:pt x="2942" y="3821"/>
                  </a:lnTo>
                  <a:lnTo>
                    <a:pt x="2932" y="3832"/>
                  </a:lnTo>
                  <a:lnTo>
                    <a:pt x="2921" y="3843"/>
                  </a:lnTo>
                  <a:lnTo>
                    <a:pt x="2914" y="3849"/>
                  </a:lnTo>
                  <a:lnTo>
                    <a:pt x="2908" y="3853"/>
                  </a:lnTo>
                  <a:lnTo>
                    <a:pt x="2901" y="3857"/>
                  </a:lnTo>
                  <a:lnTo>
                    <a:pt x="2894" y="3859"/>
                  </a:lnTo>
                  <a:lnTo>
                    <a:pt x="2888" y="3861"/>
                  </a:lnTo>
                  <a:lnTo>
                    <a:pt x="2880" y="3864"/>
                  </a:lnTo>
                  <a:lnTo>
                    <a:pt x="2876" y="3868"/>
                  </a:lnTo>
                  <a:lnTo>
                    <a:pt x="2871" y="3872"/>
                  </a:lnTo>
                  <a:lnTo>
                    <a:pt x="2869" y="3877"/>
                  </a:lnTo>
                  <a:lnTo>
                    <a:pt x="2866" y="3882"/>
                  </a:lnTo>
                  <a:lnTo>
                    <a:pt x="2865" y="3888"/>
                  </a:lnTo>
                  <a:lnTo>
                    <a:pt x="2865" y="3894"/>
                  </a:lnTo>
                  <a:lnTo>
                    <a:pt x="2867" y="3905"/>
                  </a:lnTo>
                  <a:lnTo>
                    <a:pt x="2871" y="3918"/>
                  </a:lnTo>
                  <a:lnTo>
                    <a:pt x="2877" y="3929"/>
                  </a:lnTo>
                  <a:lnTo>
                    <a:pt x="2883" y="3944"/>
                  </a:lnTo>
                  <a:lnTo>
                    <a:pt x="2885" y="3951"/>
                  </a:lnTo>
                  <a:lnTo>
                    <a:pt x="2886" y="3956"/>
                  </a:lnTo>
                  <a:lnTo>
                    <a:pt x="2885" y="3959"/>
                  </a:lnTo>
                  <a:lnTo>
                    <a:pt x="2883" y="3962"/>
                  </a:lnTo>
                  <a:lnTo>
                    <a:pt x="2878" y="3964"/>
                  </a:lnTo>
                  <a:lnTo>
                    <a:pt x="2873" y="3964"/>
                  </a:lnTo>
                  <a:lnTo>
                    <a:pt x="2867" y="3963"/>
                  </a:lnTo>
                  <a:lnTo>
                    <a:pt x="2860" y="3962"/>
                  </a:lnTo>
                  <a:lnTo>
                    <a:pt x="2857" y="3960"/>
                  </a:lnTo>
                  <a:lnTo>
                    <a:pt x="2854" y="3962"/>
                  </a:lnTo>
                  <a:lnTo>
                    <a:pt x="2851" y="3962"/>
                  </a:lnTo>
                  <a:lnTo>
                    <a:pt x="2850" y="3963"/>
                  </a:lnTo>
                  <a:lnTo>
                    <a:pt x="2845" y="3968"/>
                  </a:lnTo>
                  <a:lnTo>
                    <a:pt x="2841" y="3973"/>
                  </a:lnTo>
                  <a:lnTo>
                    <a:pt x="2838" y="3979"/>
                  </a:lnTo>
                  <a:lnTo>
                    <a:pt x="2834" y="3985"/>
                  </a:lnTo>
                  <a:lnTo>
                    <a:pt x="2832" y="3988"/>
                  </a:lnTo>
                  <a:lnTo>
                    <a:pt x="2828" y="3989"/>
                  </a:lnTo>
                  <a:lnTo>
                    <a:pt x="2826" y="3991"/>
                  </a:lnTo>
                  <a:lnTo>
                    <a:pt x="2822" y="3991"/>
                  </a:lnTo>
                  <a:lnTo>
                    <a:pt x="2816" y="3992"/>
                  </a:lnTo>
                  <a:lnTo>
                    <a:pt x="2812" y="3991"/>
                  </a:lnTo>
                  <a:lnTo>
                    <a:pt x="2806" y="3987"/>
                  </a:lnTo>
                  <a:lnTo>
                    <a:pt x="2796" y="3978"/>
                  </a:lnTo>
                  <a:lnTo>
                    <a:pt x="2793" y="3976"/>
                  </a:lnTo>
                  <a:lnTo>
                    <a:pt x="2789" y="3975"/>
                  </a:lnTo>
                  <a:lnTo>
                    <a:pt x="2784" y="3976"/>
                  </a:lnTo>
                  <a:lnTo>
                    <a:pt x="2781" y="3976"/>
                  </a:lnTo>
                  <a:lnTo>
                    <a:pt x="2774" y="3978"/>
                  </a:lnTo>
                  <a:lnTo>
                    <a:pt x="2768" y="3979"/>
                  </a:lnTo>
                  <a:lnTo>
                    <a:pt x="2762" y="3976"/>
                  </a:lnTo>
                  <a:lnTo>
                    <a:pt x="2757" y="3971"/>
                  </a:lnTo>
                  <a:lnTo>
                    <a:pt x="2752" y="3964"/>
                  </a:lnTo>
                  <a:lnTo>
                    <a:pt x="2746" y="3951"/>
                  </a:lnTo>
                  <a:lnTo>
                    <a:pt x="2740" y="3934"/>
                  </a:lnTo>
                  <a:lnTo>
                    <a:pt x="2733" y="3918"/>
                  </a:lnTo>
                  <a:lnTo>
                    <a:pt x="2727" y="3902"/>
                  </a:lnTo>
                  <a:lnTo>
                    <a:pt x="2721" y="3888"/>
                  </a:lnTo>
                  <a:lnTo>
                    <a:pt x="2719" y="3883"/>
                  </a:lnTo>
                  <a:lnTo>
                    <a:pt x="2715" y="3878"/>
                  </a:lnTo>
                  <a:lnTo>
                    <a:pt x="2712" y="3874"/>
                  </a:lnTo>
                  <a:lnTo>
                    <a:pt x="2707" y="3870"/>
                  </a:lnTo>
                  <a:lnTo>
                    <a:pt x="2702" y="3868"/>
                  </a:lnTo>
                  <a:lnTo>
                    <a:pt x="2697" y="3865"/>
                  </a:lnTo>
                  <a:lnTo>
                    <a:pt x="2693" y="3864"/>
                  </a:lnTo>
                  <a:lnTo>
                    <a:pt x="2687" y="3863"/>
                  </a:lnTo>
                  <a:lnTo>
                    <a:pt x="2676" y="3859"/>
                  </a:lnTo>
                  <a:lnTo>
                    <a:pt x="2667" y="3856"/>
                  </a:lnTo>
                  <a:lnTo>
                    <a:pt x="2659" y="3850"/>
                  </a:lnTo>
                  <a:lnTo>
                    <a:pt x="2651" y="3842"/>
                  </a:lnTo>
                  <a:lnTo>
                    <a:pt x="2645" y="3830"/>
                  </a:lnTo>
                  <a:lnTo>
                    <a:pt x="2640" y="3815"/>
                  </a:lnTo>
                  <a:lnTo>
                    <a:pt x="2636" y="3801"/>
                  </a:lnTo>
                  <a:lnTo>
                    <a:pt x="2631" y="3790"/>
                  </a:lnTo>
                  <a:lnTo>
                    <a:pt x="2618" y="3774"/>
                  </a:lnTo>
                  <a:lnTo>
                    <a:pt x="2601" y="3756"/>
                  </a:lnTo>
                  <a:lnTo>
                    <a:pt x="2598" y="3750"/>
                  </a:lnTo>
                  <a:lnTo>
                    <a:pt x="2594" y="3742"/>
                  </a:lnTo>
                  <a:lnTo>
                    <a:pt x="2593" y="3732"/>
                  </a:lnTo>
                  <a:lnTo>
                    <a:pt x="2590" y="3721"/>
                  </a:lnTo>
                  <a:lnTo>
                    <a:pt x="2588" y="3700"/>
                  </a:lnTo>
                  <a:lnTo>
                    <a:pt x="2587" y="3682"/>
                  </a:lnTo>
                  <a:lnTo>
                    <a:pt x="2584" y="3669"/>
                  </a:lnTo>
                  <a:lnTo>
                    <a:pt x="2580" y="3657"/>
                  </a:lnTo>
                  <a:lnTo>
                    <a:pt x="2575" y="3648"/>
                  </a:lnTo>
                  <a:lnTo>
                    <a:pt x="2569" y="3639"/>
                  </a:lnTo>
                  <a:lnTo>
                    <a:pt x="2562" y="3632"/>
                  </a:lnTo>
                  <a:lnTo>
                    <a:pt x="2554" y="3625"/>
                  </a:lnTo>
                  <a:lnTo>
                    <a:pt x="2551" y="3623"/>
                  </a:lnTo>
                  <a:lnTo>
                    <a:pt x="2548" y="3620"/>
                  </a:lnTo>
                  <a:lnTo>
                    <a:pt x="2545" y="3619"/>
                  </a:lnTo>
                  <a:lnTo>
                    <a:pt x="2542" y="3619"/>
                  </a:lnTo>
                  <a:lnTo>
                    <a:pt x="2536" y="3623"/>
                  </a:lnTo>
                  <a:lnTo>
                    <a:pt x="2529" y="3630"/>
                  </a:lnTo>
                  <a:lnTo>
                    <a:pt x="2520" y="3638"/>
                  </a:lnTo>
                  <a:lnTo>
                    <a:pt x="2514" y="3645"/>
                  </a:lnTo>
                  <a:lnTo>
                    <a:pt x="2510" y="3654"/>
                  </a:lnTo>
                  <a:lnTo>
                    <a:pt x="2505" y="3666"/>
                  </a:lnTo>
                  <a:lnTo>
                    <a:pt x="2500" y="3677"/>
                  </a:lnTo>
                  <a:lnTo>
                    <a:pt x="2497" y="3687"/>
                  </a:lnTo>
                  <a:lnTo>
                    <a:pt x="2494" y="3691"/>
                  </a:lnTo>
                  <a:lnTo>
                    <a:pt x="2491" y="3693"/>
                  </a:lnTo>
                  <a:lnTo>
                    <a:pt x="2486" y="3694"/>
                  </a:lnTo>
                  <a:lnTo>
                    <a:pt x="2482" y="3694"/>
                  </a:lnTo>
                  <a:lnTo>
                    <a:pt x="2473" y="3693"/>
                  </a:lnTo>
                  <a:lnTo>
                    <a:pt x="2464" y="3691"/>
                  </a:lnTo>
                  <a:lnTo>
                    <a:pt x="2461" y="3691"/>
                  </a:lnTo>
                  <a:lnTo>
                    <a:pt x="2460" y="3692"/>
                  </a:lnTo>
                  <a:lnTo>
                    <a:pt x="2458" y="3693"/>
                  </a:lnTo>
                  <a:lnTo>
                    <a:pt x="2457" y="3695"/>
                  </a:lnTo>
                  <a:lnTo>
                    <a:pt x="2460" y="3700"/>
                  </a:lnTo>
                  <a:lnTo>
                    <a:pt x="2463" y="3705"/>
                  </a:lnTo>
                  <a:lnTo>
                    <a:pt x="2468" y="3710"/>
                  </a:lnTo>
                  <a:lnTo>
                    <a:pt x="2472" y="3716"/>
                  </a:lnTo>
                  <a:lnTo>
                    <a:pt x="2474" y="3723"/>
                  </a:lnTo>
                  <a:lnTo>
                    <a:pt x="2474" y="3730"/>
                  </a:lnTo>
                  <a:lnTo>
                    <a:pt x="2474" y="3740"/>
                  </a:lnTo>
                  <a:lnTo>
                    <a:pt x="2474" y="3756"/>
                  </a:lnTo>
                  <a:lnTo>
                    <a:pt x="2476" y="3773"/>
                  </a:lnTo>
                  <a:lnTo>
                    <a:pt x="2480" y="3784"/>
                  </a:lnTo>
                  <a:lnTo>
                    <a:pt x="2483" y="3792"/>
                  </a:lnTo>
                  <a:lnTo>
                    <a:pt x="2486" y="3796"/>
                  </a:lnTo>
                  <a:lnTo>
                    <a:pt x="2486" y="3800"/>
                  </a:lnTo>
                  <a:lnTo>
                    <a:pt x="2485" y="3802"/>
                  </a:lnTo>
                  <a:lnTo>
                    <a:pt x="2483" y="3805"/>
                  </a:lnTo>
                  <a:lnTo>
                    <a:pt x="2480" y="3808"/>
                  </a:lnTo>
                  <a:lnTo>
                    <a:pt x="2470" y="3814"/>
                  </a:lnTo>
                  <a:lnTo>
                    <a:pt x="2457" y="3823"/>
                  </a:lnTo>
                  <a:lnTo>
                    <a:pt x="2450" y="3826"/>
                  </a:lnTo>
                  <a:lnTo>
                    <a:pt x="2443" y="3830"/>
                  </a:lnTo>
                  <a:lnTo>
                    <a:pt x="2435" y="3832"/>
                  </a:lnTo>
                  <a:lnTo>
                    <a:pt x="2426" y="3833"/>
                  </a:lnTo>
                  <a:lnTo>
                    <a:pt x="2419" y="3833"/>
                  </a:lnTo>
                  <a:lnTo>
                    <a:pt x="2412" y="3832"/>
                  </a:lnTo>
                  <a:lnTo>
                    <a:pt x="2407" y="3830"/>
                  </a:lnTo>
                  <a:lnTo>
                    <a:pt x="2403" y="3826"/>
                  </a:lnTo>
                  <a:lnTo>
                    <a:pt x="2395" y="3818"/>
                  </a:lnTo>
                  <a:lnTo>
                    <a:pt x="2392" y="3811"/>
                  </a:lnTo>
                  <a:lnTo>
                    <a:pt x="2390" y="3805"/>
                  </a:lnTo>
                  <a:lnTo>
                    <a:pt x="2387" y="3799"/>
                  </a:lnTo>
                  <a:lnTo>
                    <a:pt x="2385" y="3796"/>
                  </a:lnTo>
                  <a:lnTo>
                    <a:pt x="2384" y="3795"/>
                  </a:lnTo>
                  <a:lnTo>
                    <a:pt x="2381" y="3794"/>
                  </a:lnTo>
                  <a:lnTo>
                    <a:pt x="2378" y="3794"/>
                  </a:lnTo>
                  <a:lnTo>
                    <a:pt x="2372" y="3796"/>
                  </a:lnTo>
                  <a:lnTo>
                    <a:pt x="2366" y="3798"/>
                  </a:lnTo>
                  <a:lnTo>
                    <a:pt x="2360" y="3799"/>
                  </a:lnTo>
                  <a:lnTo>
                    <a:pt x="2355" y="3798"/>
                  </a:lnTo>
                  <a:lnTo>
                    <a:pt x="2351" y="3795"/>
                  </a:lnTo>
                  <a:lnTo>
                    <a:pt x="2350" y="3793"/>
                  </a:lnTo>
                  <a:lnTo>
                    <a:pt x="2348" y="3790"/>
                  </a:lnTo>
                  <a:lnTo>
                    <a:pt x="2347" y="3787"/>
                  </a:lnTo>
                  <a:lnTo>
                    <a:pt x="2344" y="3780"/>
                  </a:lnTo>
                  <a:lnTo>
                    <a:pt x="2343" y="3773"/>
                  </a:lnTo>
                  <a:lnTo>
                    <a:pt x="2342" y="3767"/>
                  </a:lnTo>
                  <a:lnTo>
                    <a:pt x="2340" y="3761"/>
                  </a:lnTo>
                  <a:lnTo>
                    <a:pt x="2336" y="3754"/>
                  </a:lnTo>
                  <a:lnTo>
                    <a:pt x="2331" y="3748"/>
                  </a:lnTo>
                  <a:lnTo>
                    <a:pt x="2322" y="3737"/>
                  </a:lnTo>
                  <a:lnTo>
                    <a:pt x="2310" y="3724"/>
                  </a:lnTo>
                  <a:lnTo>
                    <a:pt x="2298" y="3710"/>
                  </a:lnTo>
                  <a:lnTo>
                    <a:pt x="2287" y="3699"/>
                  </a:lnTo>
                  <a:lnTo>
                    <a:pt x="2284" y="3694"/>
                  </a:lnTo>
                  <a:lnTo>
                    <a:pt x="2281" y="3689"/>
                  </a:lnTo>
                  <a:lnTo>
                    <a:pt x="2279" y="3685"/>
                  </a:lnTo>
                  <a:lnTo>
                    <a:pt x="2278" y="3680"/>
                  </a:lnTo>
                  <a:lnTo>
                    <a:pt x="2278" y="3675"/>
                  </a:lnTo>
                  <a:lnTo>
                    <a:pt x="2278" y="3672"/>
                  </a:lnTo>
                  <a:lnTo>
                    <a:pt x="2279" y="3667"/>
                  </a:lnTo>
                  <a:lnTo>
                    <a:pt x="2280" y="3663"/>
                  </a:lnTo>
                  <a:lnTo>
                    <a:pt x="2288" y="3655"/>
                  </a:lnTo>
                  <a:lnTo>
                    <a:pt x="2298" y="3647"/>
                  </a:lnTo>
                  <a:lnTo>
                    <a:pt x="2299" y="3645"/>
                  </a:lnTo>
                  <a:lnTo>
                    <a:pt x="2299" y="3644"/>
                  </a:lnTo>
                  <a:lnTo>
                    <a:pt x="2298" y="3643"/>
                  </a:lnTo>
                  <a:lnTo>
                    <a:pt x="2297" y="3642"/>
                  </a:lnTo>
                  <a:lnTo>
                    <a:pt x="2293" y="3639"/>
                  </a:lnTo>
                  <a:lnTo>
                    <a:pt x="2290" y="3638"/>
                  </a:lnTo>
                  <a:lnTo>
                    <a:pt x="2279" y="3632"/>
                  </a:lnTo>
                  <a:lnTo>
                    <a:pt x="2267" y="3625"/>
                  </a:lnTo>
                  <a:lnTo>
                    <a:pt x="2261" y="3623"/>
                  </a:lnTo>
                  <a:lnTo>
                    <a:pt x="2255" y="3623"/>
                  </a:lnTo>
                  <a:lnTo>
                    <a:pt x="2249" y="3623"/>
                  </a:lnTo>
                  <a:lnTo>
                    <a:pt x="2242" y="3622"/>
                  </a:lnTo>
                  <a:lnTo>
                    <a:pt x="2234" y="3620"/>
                  </a:lnTo>
                  <a:lnTo>
                    <a:pt x="2228" y="3620"/>
                  </a:lnTo>
                  <a:lnTo>
                    <a:pt x="2222" y="3623"/>
                  </a:lnTo>
                  <a:lnTo>
                    <a:pt x="2217" y="3626"/>
                  </a:lnTo>
                  <a:lnTo>
                    <a:pt x="2214" y="3628"/>
                  </a:lnTo>
                  <a:lnTo>
                    <a:pt x="2210" y="3629"/>
                  </a:lnTo>
                  <a:lnTo>
                    <a:pt x="2205" y="3628"/>
                  </a:lnTo>
                  <a:lnTo>
                    <a:pt x="2201" y="3626"/>
                  </a:lnTo>
                  <a:lnTo>
                    <a:pt x="2191" y="3623"/>
                  </a:lnTo>
                  <a:lnTo>
                    <a:pt x="2182" y="3620"/>
                  </a:lnTo>
                  <a:lnTo>
                    <a:pt x="2178" y="3622"/>
                  </a:lnTo>
                  <a:lnTo>
                    <a:pt x="2177" y="3624"/>
                  </a:lnTo>
                  <a:lnTo>
                    <a:pt x="2177" y="3628"/>
                  </a:lnTo>
                  <a:lnTo>
                    <a:pt x="2178" y="3632"/>
                  </a:lnTo>
                  <a:lnTo>
                    <a:pt x="2179" y="3636"/>
                  </a:lnTo>
                  <a:lnTo>
                    <a:pt x="2179" y="3639"/>
                  </a:lnTo>
                  <a:lnTo>
                    <a:pt x="2173" y="3650"/>
                  </a:lnTo>
                  <a:lnTo>
                    <a:pt x="2167" y="3660"/>
                  </a:lnTo>
                  <a:lnTo>
                    <a:pt x="2165" y="3661"/>
                  </a:lnTo>
                  <a:lnTo>
                    <a:pt x="2161" y="3661"/>
                  </a:lnTo>
                  <a:lnTo>
                    <a:pt x="2157" y="3658"/>
                  </a:lnTo>
                  <a:lnTo>
                    <a:pt x="2151" y="3655"/>
                  </a:lnTo>
                  <a:lnTo>
                    <a:pt x="2146" y="3650"/>
                  </a:lnTo>
                  <a:lnTo>
                    <a:pt x="2141" y="3645"/>
                  </a:lnTo>
                  <a:lnTo>
                    <a:pt x="2138" y="3639"/>
                  </a:lnTo>
                  <a:lnTo>
                    <a:pt x="2135" y="3634"/>
                  </a:lnTo>
                  <a:lnTo>
                    <a:pt x="2133" y="3622"/>
                  </a:lnTo>
                  <a:lnTo>
                    <a:pt x="2130" y="3609"/>
                  </a:lnTo>
                  <a:lnTo>
                    <a:pt x="2126" y="3597"/>
                  </a:lnTo>
                  <a:lnTo>
                    <a:pt x="2121" y="3585"/>
                  </a:lnTo>
                  <a:lnTo>
                    <a:pt x="2117" y="3579"/>
                  </a:lnTo>
                  <a:lnTo>
                    <a:pt x="2115" y="3571"/>
                  </a:lnTo>
                  <a:lnTo>
                    <a:pt x="2114" y="3561"/>
                  </a:lnTo>
                  <a:lnTo>
                    <a:pt x="2113" y="3552"/>
                  </a:lnTo>
                  <a:lnTo>
                    <a:pt x="2111" y="3542"/>
                  </a:lnTo>
                  <a:lnTo>
                    <a:pt x="2111" y="3534"/>
                  </a:lnTo>
                  <a:lnTo>
                    <a:pt x="2113" y="3527"/>
                  </a:lnTo>
                  <a:lnTo>
                    <a:pt x="2114" y="3523"/>
                  </a:lnTo>
                  <a:lnTo>
                    <a:pt x="2115" y="3519"/>
                  </a:lnTo>
                  <a:lnTo>
                    <a:pt x="2120" y="3518"/>
                  </a:lnTo>
                  <a:lnTo>
                    <a:pt x="2123" y="3516"/>
                  </a:lnTo>
                  <a:lnTo>
                    <a:pt x="2128" y="3515"/>
                  </a:lnTo>
                  <a:lnTo>
                    <a:pt x="2132" y="3515"/>
                  </a:lnTo>
                  <a:lnTo>
                    <a:pt x="2136" y="3513"/>
                  </a:lnTo>
                  <a:lnTo>
                    <a:pt x="2138" y="3513"/>
                  </a:lnTo>
                  <a:lnTo>
                    <a:pt x="2139" y="3512"/>
                  </a:lnTo>
                  <a:lnTo>
                    <a:pt x="2139" y="3511"/>
                  </a:lnTo>
                  <a:lnTo>
                    <a:pt x="2139" y="3509"/>
                  </a:lnTo>
                  <a:lnTo>
                    <a:pt x="2132" y="3499"/>
                  </a:lnTo>
                  <a:lnTo>
                    <a:pt x="2123" y="3491"/>
                  </a:lnTo>
                  <a:lnTo>
                    <a:pt x="2114" y="3481"/>
                  </a:lnTo>
                  <a:lnTo>
                    <a:pt x="2104" y="3472"/>
                  </a:lnTo>
                  <a:lnTo>
                    <a:pt x="2098" y="3465"/>
                  </a:lnTo>
                  <a:lnTo>
                    <a:pt x="2094" y="3459"/>
                  </a:lnTo>
                  <a:lnTo>
                    <a:pt x="2090" y="3453"/>
                  </a:lnTo>
                  <a:lnTo>
                    <a:pt x="2086" y="3447"/>
                  </a:lnTo>
                  <a:lnTo>
                    <a:pt x="2082" y="3436"/>
                  </a:lnTo>
                  <a:lnTo>
                    <a:pt x="2079" y="3427"/>
                  </a:lnTo>
                  <a:lnTo>
                    <a:pt x="2078" y="3424"/>
                  </a:lnTo>
                  <a:lnTo>
                    <a:pt x="2076" y="3422"/>
                  </a:lnTo>
                  <a:lnTo>
                    <a:pt x="2072" y="3421"/>
                  </a:lnTo>
                  <a:lnTo>
                    <a:pt x="2069" y="3420"/>
                  </a:lnTo>
                  <a:lnTo>
                    <a:pt x="2058" y="3420"/>
                  </a:lnTo>
                  <a:lnTo>
                    <a:pt x="2046" y="3422"/>
                  </a:lnTo>
                  <a:lnTo>
                    <a:pt x="2034" y="3424"/>
                  </a:lnTo>
                  <a:lnTo>
                    <a:pt x="2025" y="3426"/>
                  </a:lnTo>
                  <a:lnTo>
                    <a:pt x="2017" y="3424"/>
                  </a:lnTo>
                  <a:lnTo>
                    <a:pt x="2008" y="3421"/>
                  </a:lnTo>
                  <a:lnTo>
                    <a:pt x="1998" y="3414"/>
                  </a:lnTo>
                  <a:lnTo>
                    <a:pt x="1989" y="3406"/>
                  </a:lnTo>
                  <a:lnTo>
                    <a:pt x="1983" y="3403"/>
                  </a:lnTo>
                  <a:lnTo>
                    <a:pt x="1977" y="3401"/>
                  </a:lnTo>
                  <a:lnTo>
                    <a:pt x="1971" y="3398"/>
                  </a:lnTo>
                  <a:lnTo>
                    <a:pt x="1964" y="3397"/>
                  </a:lnTo>
                  <a:lnTo>
                    <a:pt x="1951" y="3396"/>
                  </a:lnTo>
                  <a:lnTo>
                    <a:pt x="1939" y="3397"/>
                  </a:lnTo>
                  <a:lnTo>
                    <a:pt x="1933" y="3399"/>
                  </a:lnTo>
                  <a:lnTo>
                    <a:pt x="1927" y="3402"/>
                  </a:lnTo>
                  <a:lnTo>
                    <a:pt x="1922" y="3405"/>
                  </a:lnTo>
                  <a:lnTo>
                    <a:pt x="1918" y="3409"/>
                  </a:lnTo>
                  <a:lnTo>
                    <a:pt x="1906" y="3420"/>
                  </a:lnTo>
                  <a:lnTo>
                    <a:pt x="1893" y="3431"/>
                  </a:lnTo>
                  <a:lnTo>
                    <a:pt x="1878" y="3443"/>
                  </a:lnTo>
                  <a:lnTo>
                    <a:pt x="1863" y="3453"/>
                  </a:lnTo>
                  <a:lnTo>
                    <a:pt x="1855" y="3458"/>
                  </a:lnTo>
                  <a:lnTo>
                    <a:pt x="1846" y="3460"/>
                  </a:lnTo>
                  <a:lnTo>
                    <a:pt x="1838" y="3462"/>
                  </a:lnTo>
                  <a:lnTo>
                    <a:pt x="1830" y="3464"/>
                  </a:lnTo>
                  <a:lnTo>
                    <a:pt x="1821" y="3464"/>
                  </a:lnTo>
                  <a:lnTo>
                    <a:pt x="1814" y="3462"/>
                  </a:lnTo>
                  <a:lnTo>
                    <a:pt x="1808" y="3461"/>
                  </a:lnTo>
                  <a:lnTo>
                    <a:pt x="1802" y="3460"/>
                  </a:lnTo>
                  <a:lnTo>
                    <a:pt x="1793" y="3456"/>
                  </a:lnTo>
                  <a:lnTo>
                    <a:pt x="1783" y="3454"/>
                  </a:lnTo>
                  <a:lnTo>
                    <a:pt x="1773" y="3453"/>
                  </a:lnTo>
                  <a:lnTo>
                    <a:pt x="1763" y="3453"/>
                  </a:lnTo>
                  <a:lnTo>
                    <a:pt x="1755" y="3452"/>
                  </a:lnTo>
                  <a:lnTo>
                    <a:pt x="1748" y="3448"/>
                  </a:lnTo>
                  <a:lnTo>
                    <a:pt x="1742" y="3443"/>
                  </a:lnTo>
                  <a:lnTo>
                    <a:pt x="1736" y="3436"/>
                  </a:lnTo>
                  <a:lnTo>
                    <a:pt x="1727" y="3428"/>
                  </a:lnTo>
                  <a:lnTo>
                    <a:pt x="1716" y="3420"/>
                  </a:lnTo>
                  <a:lnTo>
                    <a:pt x="1705" y="3411"/>
                  </a:lnTo>
                  <a:lnTo>
                    <a:pt x="1695" y="3404"/>
                  </a:lnTo>
                  <a:lnTo>
                    <a:pt x="1689" y="3398"/>
                  </a:lnTo>
                  <a:lnTo>
                    <a:pt x="1686" y="3393"/>
                  </a:lnTo>
                  <a:lnTo>
                    <a:pt x="1685" y="3387"/>
                  </a:lnTo>
                  <a:lnTo>
                    <a:pt x="1683" y="3382"/>
                  </a:lnTo>
                  <a:lnTo>
                    <a:pt x="1683" y="3374"/>
                  </a:lnTo>
                  <a:lnTo>
                    <a:pt x="1683" y="3368"/>
                  </a:lnTo>
                  <a:lnTo>
                    <a:pt x="1681" y="3361"/>
                  </a:lnTo>
                  <a:lnTo>
                    <a:pt x="1677" y="3354"/>
                  </a:lnTo>
                  <a:lnTo>
                    <a:pt x="1675" y="3348"/>
                  </a:lnTo>
                  <a:lnTo>
                    <a:pt x="1675" y="3341"/>
                  </a:lnTo>
                  <a:lnTo>
                    <a:pt x="1676" y="3334"/>
                  </a:lnTo>
                  <a:lnTo>
                    <a:pt x="1679" y="3328"/>
                  </a:lnTo>
                  <a:lnTo>
                    <a:pt x="1680" y="3322"/>
                  </a:lnTo>
                  <a:lnTo>
                    <a:pt x="1680" y="3321"/>
                  </a:lnTo>
                  <a:lnTo>
                    <a:pt x="1676" y="3321"/>
                  </a:lnTo>
                  <a:lnTo>
                    <a:pt x="1669" y="3322"/>
                  </a:lnTo>
                  <a:lnTo>
                    <a:pt x="1658" y="3324"/>
                  </a:lnTo>
                  <a:lnTo>
                    <a:pt x="1647" y="3327"/>
                  </a:lnTo>
                  <a:lnTo>
                    <a:pt x="1636" y="3329"/>
                  </a:lnTo>
                  <a:lnTo>
                    <a:pt x="1626" y="3333"/>
                  </a:lnTo>
                  <a:lnTo>
                    <a:pt x="1620" y="3336"/>
                  </a:lnTo>
                  <a:lnTo>
                    <a:pt x="1614" y="3340"/>
                  </a:lnTo>
                  <a:lnTo>
                    <a:pt x="1611" y="3344"/>
                  </a:lnTo>
                  <a:lnTo>
                    <a:pt x="1607" y="3348"/>
                  </a:lnTo>
                  <a:lnTo>
                    <a:pt x="1603" y="3358"/>
                  </a:lnTo>
                  <a:lnTo>
                    <a:pt x="1600" y="3366"/>
                  </a:lnTo>
                  <a:lnTo>
                    <a:pt x="1598" y="3370"/>
                  </a:lnTo>
                  <a:lnTo>
                    <a:pt x="1594" y="3372"/>
                  </a:lnTo>
                  <a:lnTo>
                    <a:pt x="1591" y="3374"/>
                  </a:lnTo>
                  <a:lnTo>
                    <a:pt x="1585" y="3377"/>
                  </a:lnTo>
                  <a:lnTo>
                    <a:pt x="1572" y="3379"/>
                  </a:lnTo>
                  <a:lnTo>
                    <a:pt x="1557" y="3380"/>
                  </a:lnTo>
                  <a:lnTo>
                    <a:pt x="1551" y="3380"/>
                  </a:lnTo>
                  <a:lnTo>
                    <a:pt x="1546" y="3383"/>
                  </a:lnTo>
                  <a:lnTo>
                    <a:pt x="1540" y="3385"/>
                  </a:lnTo>
                  <a:lnTo>
                    <a:pt x="1535" y="3387"/>
                  </a:lnTo>
                  <a:lnTo>
                    <a:pt x="1524" y="3392"/>
                  </a:lnTo>
                  <a:lnTo>
                    <a:pt x="1512" y="3396"/>
                  </a:lnTo>
                  <a:lnTo>
                    <a:pt x="1506" y="3397"/>
                  </a:lnTo>
                  <a:lnTo>
                    <a:pt x="1500" y="3396"/>
                  </a:lnTo>
                  <a:lnTo>
                    <a:pt x="1496" y="3395"/>
                  </a:lnTo>
                  <a:lnTo>
                    <a:pt x="1491" y="3391"/>
                  </a:lnTo>
                  <a:lnTo>
                    <a:pt x="1486" y="3387"/>
                  </a:lnTo>
                  <a:lnTo>
                    <a:pt x="1483" y="3383"/>
                  </a:lnTo>
                  <a:lnTo>
                    <a:pt x="1479" y="3378"/>
                  </a:lnTo>
                  <a:lnTo>
                    <a:pt x="1475" y="3372"/>
                  </a:lnTo>
                  <a:lnTo>
                    <a:pt x="1472" y="3366"/>
                  </a:lnTo>
                  <a:lnTo>
                    <a:pt x="1468" y="3361"/>
                  </a:lnTo>
                  <a:lnTo>
                    <a:pt x="1464" y="3358"/>
                  </a:lnTo>
                  <a:lnTo>
                    <a:pt x="1459" y="3354"/>
                  </a:lnTo>
                  <a:lnTo>
                    <a:pt x="1448" y="3349"/>
                  </a:lnTo>
                  <a:lnTo>
                    <a:pt x="1439" y="3346"/>
                  </a:lnTo>
                  <a:lnTo>
                    <a:pt x="1435" y="3346"/>
                  </a:lnTo>
                  <a:lnTo>
                    <a:pt x="1433" y="3347"/>
                  </a:lnTo>
                  <a:lnTo>
                    <a:pt x="1430" y="3349"/>
                  </a:lnTo>
                  <a:lnTo>
                    <a:pt x="1429" y="3353"/>
                  </a:lnTo>
                  <a:lnTo>
                    <a:pt x="1425" y="3364"/>
                  </a:lnTo>
                  <a:lnTo>
                    <a:pt x="1424" y="3374"/>
                  </a:lnTo>
                  <a:lnTo>
                    <a:pt x="1423" y="3379"/>
                  </a:lnTo>
                  <a:lnTo>
                    <a:pt x="1421" y="3384"/>
                  </a:lnTo>
                  <a:lnTo>
                    <a:pt x="1417" y="3386"/>
                  </a:lnTo>
                  <a:lnTo>
                    <a:pt x="1414" y="3389"/>
                  </a:lnTo>
                  <a:lnTo>
                    <a:pt x="1405" y="3390"/>
                  </a:lnTo>
                  <a:lnTo>
                    <a:pt x="1396" y="3391"/>
                  </a:lnTo>
                  <a:lnTo>
                    <a:pt x="1387" y="3391"/>
                  </a:lnTo>
                  <a:lnTo>
                    <a:pt x="1383" y="3393"/>
                  </a:lnTo>
                  <a:lnTo>
                    <a:pt x="1379" y="3396"/>
                  </a:lnTo>
                  <a:lnTo>
                    <a:pt x="1376" y="3398"/>
                  </a:lnTo>
                  <a:lnTo>
                    <a:pt x="1364" y="3403"/>
                  </a:lnTo>
                  <a:lnTo>
                    <a:pt x="1345" y="3409"/>
                  </a:lnTo>
                  <a:lnTo>
                    <a:pt x="1332" y="3412"/>
                  </a:lnTo>
                  <a:lnTo>
                    <a:pt x="1318" y="3414"/>
                  </a:lnTo>
                  <a:lnTo>
                    <a:pt x="1313" y="3414"/>
                  </a:lnTo>
                  <a:lnTo>
                    <a:pt x="1307" y="3412"/>
                  </a:lnTo>
                  <a:lnTo>
                    <a:pt x="1302" y="3411"/>
                  </a:lnTo>
                  <a:lnTo>
                    <a:pt x="1297" y="3410"/>
                  </a:lnTo>
                  <a:lnTo>
                    <a:pt x="1282" y="3396"/>
                  </a:lnTo>
                  <a:lnTo>
                    <a:pt x="1265" y="3378"/>
                  </a:lnTo>
                  <a:lnTo>
                    <a:pt x="1254" y="3368"/>
                  </a:lnTo>
                  <a:lnTo>
                    <a:pt x="1241" y="3359"/>
                  </a:lnTo>
                  <a:lnTo>
                    <a:pt x="1228" y="3349"/>
                  </a:lnTo>
                  <a:lnTo>
                    <a:pt x="1217" y="3345"/>
                  </a:lnTo>
                  <a:lnTo>
                    <a:pt x="1210" y="3341"/>
                  </a:lnTo>
                  <a:lnTo>
                    <a:pt x="1203" y="3338"/>
                  </a:lnTo>
                  <a:lnTo>
                    <a:pt x="1197" y="3333"/>
                  </a:lnTo>
                  <a:lnTo>
                    <a:pt x="1192" y="3327"/>
                  </a:lnTo>
                  <a:lnTo>
                    <a:pt x="1188" y="3320"/>
                  </a:lnTo>
                  <a:lnTo>
                    <a:pt x="1181" y="3314"/>
                  </a:lnTo>
                  <a:lnTo>
                    <a:pt x="1173" y="3310"/>
                  </a:lnTo>
                  <a:lnTo>
                    <a:pt x="1168" y="3305"/>
                  </a:lnTo>
                  <a:lnTo>
                    <a:pt x="1165" y="3302"/>
                  </a:lnTo>
                  <a:lnTo>
                    <a:pt x="1164" y="3298"/>
                  </a:lnTo>
                  <a:lnTo>
                    <a:pt x="1163" y="3295"/>
                  </a:lnTo>
                  <a:lnTo>
                    <a:pt x="1162" y="3290"/>
                  </a:lnTo>
                  <a:lnTo>
                    <a:pt x="1162" y="3278"/>
                  </a:lnTo>
                  <a:lnTo>
                    <a:pt x="1162" y="3263"/>
                  </a:lnTo>
                  <a:lnTo>
                    <a:pt x="1162" y="3256"/>
                  </a:lnTo>
                  <a:lnTo>
                    <a:pt x="1160" y="3248"/>
                  </a:lnTo>
                  <a:lnTo>
                    <a:pt x="1158" y="3242"/>
                  </a:lnTo>
                  <a:lnTo>
                    <a:pt x="1156" y="3238"/>
                  </a:lnTo>
                  <a:lnTo>
                    <a:pt x="1150" y="3229"/>
                  </a:lnTo>
                  <a:lnTo>
                    <a:pt x="1143" y="3222"/>
                  </a:lnTo>
                  <a:lnTo>
                    <a:pt x="1139" y="3220"/>
                  </a:lnTo>
                  <a:lnTo>
                    <a:pt x="1137" y="3216"/>
                  </a:lnTo>
                  <a:lnTo>
                    <a:pt x="1134" y="3214"/>
                  </a:lnTo>
                  <a:lnTo>
                    <a:pt x="1134" y="3212"/>
                  </a:lnTo>
                  <a:lnTo>
                    <a:pt x="1134" y="3206"/>
                  </a:lnTo>
                  <a:lnTo>
                    <a:pt x="1137" y="3200"/>
                  </a:lnTo>
                  <a:lnTo>
                    <a:pt x="1139" y="3193"/>
                  </a:lnTo>
                  <a:lnTo>
                    <a:pt x="1140" y="3185"/>
                  </a:lnTo>
                  <a:lnTo>
                    <a:pt x="1143" y="3179"/>
                  </a:lnTo>
                  <a:lnTo>
                    <a:pt x="1143" y="3172"/>
                  </a:lnTo>
                  <a:lnTo>
                    <a:pt x="1138" y="3158"/>
                  </a:lnTo>
                  <a:lnTo>
                    <a:pt x="1128" y="3138"/>
                  </a:lnTo>
                  <a:lnTo>
                    <a:pt x="1125" y="3126"/>
                  </a:lnTo>
                  <a:lnTo>
                    <a:pt x="1124" y="3113"/>
                  </a:lnTo>
                  <a:lnTo>
                    <a:pt x="1122" y="3100"/>
                  </a:lnTo>
                  <a:lnTo>
                    <a:pt x="1122" y="3087"/>
                  </a:lnTo>
                  <a:lnTo>
                    <a:pt x="1121" y="3082"/>
                  </a:lnTo>
                  <a:lnTo>
                    <a:pt x="1120" y="3077"/>
                  </a:lnTo>
                  <a:lnTo>
                    <a:pt x="1116" y="3074"/>
                  </a:lnTo>
                  <a:lnTo>
                    <a:pt x="1113" y="3071"/>
                  </a:lnTo>
                  <a:lnTo>
                    <a:pt x="1104" y="3069"/>
                  </a:lnTo>
                  <a:lnTo>
                    <a:pt x="1096" y="3068"/>
                  </a:lnTo>
                  <a:lnTo>
                    <a:pt x="1093" y="3068"/>
                  </a:lnTo>
                  <a:lnTo>
                    <a:pt x="1088" y="3068"/>
                  </a:lnTo>
                  <a:lnTo>
                    <a:pt x="1084" y="3065"/>
                  </a:lnTo>
                  <a:lnTo>
                    <a:pt x="1082" y="3064"/>
                  </a:lnTo>
                  <a:lnTo>
                    <a:pt x="1078" y="3062"/>
                  </a:lnTo>
                  <a:lnTo>
                    <a:pt x="1077" y="3061"/>
                  </a:lnTo>
                  <a:lnTo>
                    <a:pt x="1075" y="3061"/>
                  </a:lnTo>
                  <a:lnTo>
                    <a:pt x="1074" y="3061"/>
                  </a:lnTo>
                  <a:lnTo>
                    <a:pt x="1070" y="3064"/>
                  </a:lnTo>
                  <a:lnTo>
                    <a:pt x="1064" y="3068"/>
                  </a:lnTo>
                  <a:lnTo>
                    <a:pt x="1052" y="3074"/>
                  </a:lnTo>
                  <a:lnTo>
                    <a:pt x="1040" y="3080"/>
                  </a:lnTo>
                  <a:lnTo>
                    <a:pt x="1024" y="3088"/>
                  </a:lnTo>
                  <a:lnTo>
                    <a:pt x="1009" y="3094"/>
                  </a:lnTo>
                  <a:lnTo>
                    <a:pt x="1003" y="3096"/>
                  </a:lnTo>
                  <a:lnTo>
                    <a:pt x="998" y="3097"/>
                  </a:lnTo>
                  <a:lnTo>
                    <a:pt x="993" y="3099"/>
                  </a:lnTo>
                  <a:lnTo>
                    <a:pt x="989" y="3099"/>
                  </a:lnTo>
                  <a:lnTo>
                    <a:pt x="981" y="3095"/>
                  </a:lnTo>
                  <a:lnTo>
                    <a:pt x="974" y="3093"/>
                  </a:lnTo>
                  <a:lnTo>
                    <a:pt x="970" y="3092"/>
                  </a:lnTo>
                  <a:lnTo>
                    <a:pt x="967" y="3092"/>
                  </a:lnTo>
                  <a:lnTo>
                    <a:pt x="962" y="3094"/>
                  </a:lnTo>
                  <a:lnTo>
                    <a:pt x="958" y="3096"/>
                  </a:lnTo>
                  <a:lnTo>
                    <a:pt x="951" y="3102"/>
                  </a:lnTo>
                  <a:lnTo>
                    <a:pt x="944" y="3107"/>
                  </a:lnTo>
                  <a:lnTo>
                    <a:pt x="940" y="3108"/>
                  </a:lnTo>
                  <a:lnTo>
                    <a:pt x="936" y="3109"/>
                  </a:lnTo>
                  <a:lnTo>
                    <a:pt x="930" y="3109"/>
                  </a:lnTo>
                  <a:lnTo>
                    <a:pt x="923" y="3108"/>
                  </a:lnTo>
                  <a:lnTo>
                    <a:pt x="899" y="3107"/>
                  </a:lnTo>
                  <a:lnTo>
                    <a:pt x="880" y="3103"/>
                  </a:lnTo>
                  <a:lnTo>
                    <a:pt x="872" y="3101"/>
                  </a:lnTo>
                  <a:lnTo>
                    <a:pt x="863" y="3097"/>
                  </a:lnTo>
                  <a:lnTo>
                    <a:pt x="855" y="3092"/>
                  </a:lnTo>
                  <a:lnTo>
                    <a:pt x="847" y="3082"/>
                  </a:lnTo>
                  <a:lnTo>
                    <a:pt x="836" y="3069"/>
                  </a:lnTo>
                  <a:lnTo>
                    <a:pt x="826" y="3057"/>
                  </a:lnTo>
                  <a:lnTo>
                    <a:pt x="822" y="3051"/>
                  </a:lnTo>
                  <a:lnTo>
                    <a:pt x="817" y="3045"/>
                  </a:lnTo>
                  <a:lnTo>
                    <a:pt x="814" y="3038"/>
                  </a:lnTo>
                  <a:lnTo>
                    <a:pt x="811" y="3030"/>
                  </a:lnTo>
                  <a:lnTo>
                    <a:pt x="807" y="3013"/>
                  </a:lnTo>
                  <a:lnTo>
                    <a:pt x="805" y="2999"/>
                  </a:lnTo>
                  <a:lnTo>
                    <a:pt x="805" y="2992"/>
                  </a:lnTo>
                  <a:lnTo>
                    <a:pt x="805" y="2986"/>
                  </a:lnTo>
                  <a:lnTo>
                    <a:pt x="806" y="2981"/>
                  </a:lnTo>
                  <a:lnTo>
                    <a:pt x="807" y="2977"/>
                  </a:lnTo>
                  <a:lnTo>
                    <a:pt x="810" y="2974"/>
                  </a:lnTo>
                  <a:lnTo>
                    <a:pt x="812" y="2971"/>
                  </a:lnTo>
                  <a:lnTo>
                    <a:pt x="816" y="2969"/>
                  </a:lnTo>
                  <a:lnTo>
                    <a:pt x="819" y="2968"/>
                  </a:lnTo>
                  <a:lnTo>
                    <a:pt x="828" y="2967"/>
                  </a:lnTo>
                  <a:lnTo>
                    <a:pt x="837" y="2967"/>
                  </a:lnTo>
                  <a:lnTo>
                    <a:pt x="847" y="2968"/>
                  </a:lnTo>
                  <a:lnTo>
                    <a:pt x="857" y="2968"/>
                  </a:lnTo>
                  <a:lnTo>
                    <a:pt x="862" y="2967"/>
                  </a:lnTo>
                  <a:lnTo>
                    <a:pt x="866" y="2967"/>
                  </a:lnTo>
                  <a:lnTo>
                    <a:pt x="869" y="2964"/>
                  </a:lnTo>
                  <a:lnTo>
                    <a:pt x="872" y="2963"/>
                  </a:lnTo>
                  <a:lnTo>
                    <a:pt x="876" y="2956"/>
                  </a:lnTo>
                  <a:lnTo>
                    <a:pt x="879" y="2947"/>
                  </a:lnTo>
                  <a:lnTo>
                    <a:pt x="880" y="2941"/>
                  </a:lnTo>
                  <a:lnTo>
                    <a:pt x="883" y="2936"/>
                  </a:lnTo>
                  <a:lnTo>
                    <a:pt x="887" y="2932"/>
                  </a:lnTo>
                  <a:lnTo>
                    <a:pt x="891" y="2929"/>
                  </a:lnTo>
                  <a:lnTo>
                    <a:pt x="896" y="2925"/>
                  </a:lnTo>
                  <a:lnTo>
                    <a:pt x="902" y="2923"/>
                  </a:lnTo>
                  <a:lnTo>
                    <a:pt x="908" y="2922"/>
                  </a:lnTo>
                  <a:lnTo>
                    <a:pt x="917" y="2922"/>
                  </a:lnTo>
                  <a:lnTo>
                    <a:pt x="932" y="2920"/>
                  </a:lnTo>
                  <a:lnTo>
                    <a:pt x="949" y="2919"/>
                  </a:lnTo>
                  <a:lnTo>
                    <a:pt x="956" y="2918"/>
                  </a:lnTo>
                  <a:lnTo>
                    <a:pt x="962" y="2916"/>
                  </a:lnTo>
                  <a:lnTo>
                    <a:pt x="963" y="2914"/>
                  </a:lnTo>
                  <a:lnTo>
                    <a:pt x="965" y="2912"/>
                  </a:lnTo>
                  <a:lnTo>
                    <a:pt x="965" y="2910"/>
                  </a:lnTo>
                  <a:lnTo>
                    <a:pt x="967" y="2908"/>
                  </a:lnTo>
                  <a:lnTo>
                    <a:pt x="965" y="2893"/>
                  </a:lnTo>
                  <a:lnTo>
                    <a:pt x="964" y="2879"/>
                  </a:lnTo>
                  <a:lnTo>
                    <a:pt x="964" y="2872"/>
                  </a:lnTo>
                  <a:lnTo>
                    <a:pt x="965" y="2867"/>
                  </a:lnTo>
                  <a:lnTo>
                    <a:pt x="969" y="2864"/>
                  </a:lnTo>
                  <a:lnTo>
                    <a:pt x="976" y="2862"/>
                  </a:lnTo>
                  <a:lnTo>
                    <a:pt x="978" y="2861"/>
                  </a:lnTo>
                  <a:lnTo>
                    <a:pt x="981" y="2860"/>
                  </a:lnTo>
                  <a:lnTo>
                    <a:pt x="982" y="2859"/>
                  </a:lnTo>
                  <a:lnTo>
                    <a:pt x="981" y="2857"/>
                  </a:lnTo>
                  <a:lnTo>
                    <a:pt x="977" y="2851"/>
                  </a:lnTo>
                  <a:lnTo>
                    <a:pt x="975" y="2845"/>
                  </a:lnTo>
                  <a:lnTo>
                    <a:pt x="975" y="2842"/>
                  </a:lnTo>
                  <a:lnTo>
                    <a:pt x="974" y="2838"/>
                  </a:lnTo>
                  <a:lnTo>
                    <a:pt x="973" y="2836"/>
                  </a:lnTo>
                  <a:lnTo>
                    <a:pt x="970" y="2834"/>
                  </a:lnTo>
                  <a:lnTo>
                    <a:pt x="968" y="2834"/>
                  </a:lnTo>
                  <a:lnTo>
                    <a:pt x="965" y="2834"/>
                  </a:lnTo>
                  <a:lnTo>
                    <a:pt x="963" y="2835"/>
                  </a:lnTo>
                  <a:lnTo>
                    <a:pt x="961" y="2837"/>
                  </a:lnTo>
                  <a:lnTo>
                    <a:pt x="957" y="2840"/>
                  </a:lnTo>
                  <a:lnTo>
                    <a:pt x="955" y="2842"/>
                  </a:lnTo>
                  <a:lnTo>
                    <a:pt x="951" y="2843"/>
                  </a:lnTo>
                  <a:lnTo>
                    <a:pt x="949" y="2844"/>
                  </a:lnTo>
                  <a:lnTo>
                    <a:pt x="946" y="2843"/>
                  </a:lnTo>
                  <a:lnTo>
                    <a:pt x="944" y="2841"/>
                  </a:lnTo>
                  <a:lnTo>
                    <a:pt x="942" y="2837"/>
                  </a:lnTo>
                  <a:lnTo>
                    <a:pt x="940" y="2834"/>
                  </a:lnTo>
                  <a:lnTo>
                    <a:pt x="940" y="2823"/>
                  </a:lnTo>
                  <a:lnTo>
                    <a:pt x="942" y="2815"/>
                  </a:lnTo>
                  <a:lnTo>
                    <a:pt x="942" y="2811"/>
                  </a:lnTo>
                  <a:lnTo>
                    <a:pt x="940" y="2809"/>
                  </a:lnTo>
                  <a:lnTo>
                    <a:pt x="938" y="2806"/>
                  </a:lnTo>
                  <a:lnTo>
                    <a:pt x="936" y="2804"/>
                  </a:lnTo>
                  <a:lnTo>
                    <a:pt x="927" y="2800"/>
                  </a:lnTo>
                  <a:lnTo>
                    <a:pt x="918" y="2794"/>
                  </a:lnTo>
                  <a:lnTo>
                    <a:pt x="900" y="2788"/>
                  </a:lnTo>
                  <a:lnTo>
                    <a:pt x="885" y="2782"/>
                  </a:lnTo>
                  <a:lnTo>
                    <a:pt x="881" y="2780"/>
                  </a:lnTo>
                  <a:lnTo>
                    <a:pt x="879" y="2779"/>
                  </a:lnTo>
                  <a:lnTo>
                    <a:pt x="877" y="2779"/>
                  </a:lnTo>
                  <a:lnTo>
                    <a:pt x="876" y="2780"/>
                  </a:lnTo>
                  <a:lnTo>
                    <a:pt x="876" y="2780"/>
                  </a:lnTo>
                  <a:lnTo>
                    <a:pt x="876" y="2782"/>
                  </a:lnTo>
                  <a:lnTo>
                    <a:pt x="880" y="2792"/>
                  </a:lnTo>
                  <a:lnTo>
                    <a:pt x="885" y="2804"/>
                  </a:lnTo>
                  <a:lnTo>
                    <a:pt x="888" y="2812"/>
                  </a:lnTo>
                  <a:lnTo>
                    <a:pt x="889" y="2821"/>
                  </a:lnTo>
                  <a:lnTo>
                    <a:pt x="889" y="2830"/>
                  </a:lnTo>
                  <a:lnTo>
                    <a:pt x="888" y="2840"/>
                  </a:lnTo>
                  <a:lnTo>
                    <a:pt x="887" y="2844"/>
                  </a:lnTo>
                  <a:lnTo>
                    <a:pt x="886" y="2847"/>
                  </a:lnTo>
                  <a:lnTo>
                    <a:pt x="883" y="2849"/>
                  </a:lnTo>
                  <a:lnTo>
                    <a:pt x="882" y="2849"/>
                  </a:lnTo>
                  <a:lnTo>
                    <a:pt x="876" y="2848"/>
                  </a:lnTo>
                  <a:lnTo>
                    <a:pt x="867" y="2849"/>
                  </a:lnTo>
                  <a:lnTo>
                    <a:pt x="862" y="2851"/>
                  </a:lnTo>
                  <a:lnTo>
                    <a:pt x="858" y="2855"/>
                  </a:lnTo>
                  <a:lnTo>
                    <a:pt x="855" y="2860"/>
                  </a:lnTo>
                  <a:lnTo>
                    <a:pt x="854" y="2866"/>
                  </a:lnTo>
                  <a:lnTo>
                    <a:pt x="851" y="2872"/>
                  </a:lnTo>
                  <a:lnTo>
                    <a:pt x="849" y="2879"/>
                  </a:lnTo>
                  <a:lnTo>
                    <a:pt x="844" y="2885"/>
                  </a:lnTo>
                  <a:lnTo>
                    <a:pt x="837" y="2889"/>
                  </a:lnTo>
                  <a:lnTo>
                    <a:pt x="828" y="2894"/>
                  </a:lnTo>
                  <a:lnTo>
                    <a:pt x="816" y="2899"/>
                  </a:lnTo>
                  <a:lnTo>
                    <a:pt x="803" y="2901"/>
                  </a:lnTo>
                  <a:lnTo>
                    <a:pt x="794" y="2903"/>
                  </a:lnTo>
                  <a:lnTo>
                    <a:pt x="787" y="2903"/>
                  </a:lnTo>
                  <a:lnTo>
                    <a:pt x="776" y="2903"/>
                  </a:lnTo>
                  <a:lnTo>
                    <a:pt x="773" y="2901"/>
                  </a:lnTo>
                  <a:lnTo>
                    <a:pt x="768" y="2900"/>
                  </a:lnTo>
                  <a:lnTo>
                    <a:pt x="765" y="2899"/>
                  </a:lnTo>
                  <a:lnTo>
                    <a:pt x="763" y="2898"/>
                  </a:lnTo>
                  <a:lnTo>
                    <a:pt x="761" y="2893"/>
                  </a:lnTo>
                  <a:lnTo>
                    <a:pt x="757" y="2887"/>
                  </a:lnTo>
                  <a:lnTo>
                    <a:pt x="755" y="2879"/>
                  </a:lnTo>
                  <a:lnTo>
                    <a:pt x="753" y="2870"/>
                  </a:lnTo>
                  <a:lnTo>
                    <a:pt x="751" y="2856"/>
                  </a:lnTo>
                  <a:lnTo>
                    <a:pt x="750" y="2845"/>
                  </a:lnTo>
                  <a:lnTo>
                    <a:pt x="749" y="2841"/>
                  </a:lnTo>
                  <a:lnTo>
                    <a:pt x="747" y="2838"/>
                  </a:lnTo>
                  <a:lnTo>
                    <a:pt x="743" y="2836"/>
                  </a:lnTo>
                  <a:lnTo>
                    <a:pt x="738" y="2835"/>
                  </a:lnTo>
                  <a:lnTo>
                    <a:pt x="732" y="2835"/>
                  </a:lnTo>
                  <a:lnTo>
                    <a:pt x="728" y="2835"/>
                  </a:lnTo>
                  <a:lnTo>
                    <a:pt x="724" y="2835"/>
                  </a:lnTo>
                  <a:lnTo>
                    <a:pt x="721" y="2832"/>
                  </a:lnTo>
                  <a:lnTo>
                    <a:pt x="718" y="2830"/>
                  </a:lnTo>
                  <a:lnTo>
                    <a:pt x="717" y="2825"/>
                  </a:lnTo>
                  <a:lnTo>
                    <a:pt x="716" y="2819"/>
                  </a:lnTo>
                  <a:lnTo>
                    <a:pt x="716" y="2811"/>
                  </a:lnTo>
                  <a:lnTo>
                    <a:pt x="717" y="2796"/>
                  </a:lnTo>
                  <a:lnTo>
                    <a:pt x="716" y="2782"/>
                  </a:lnTo>
                  <a:lnTo>
                    <a:pt x="715" y="2778"/>
                  </a:lnTo>
                  <a:lnTo>
                    <a:pt x="713" y="2774"/>
                  </a:lnTo>
                  <a:lnTo>
                    <a:pt x="710" y="2771"/>
                  </a:lnTo>
                  <a:lnTo>
                    <a:pt x="705" y="2767"/>
                  </a:lnTo>
                  <a:lnTo>
                    <a:pt x="691" y="2761"/>
                  </a:lnTo>
                  <a:lnTo>
                    <a:pt x="675" y="2753"/>
                  </a:lnTo>
                  <a:lnTo>
                    <a:pt x="659" y="2746"/>
                  </a:lnTo>
                  <a:lnTo>
                    <a:pt x="646" y="2737"/>
                  </a:lnTo>
                  <a:lnTo>
                    <a:pt x="635" y="2730"/>
                  </a:lnTo>
                  <a:lnTo>
                    <a:pt x="627" y="2723"/>
                  </a:lnTo>
                  <a:lnTo>
                    <a:pt x="621" y="2714"/>
                  </a:lnTo>
                  <a:lnTo>
                    <a:pt x="616" y="2704"/>
                  </a:lnTo>
                  <a:lnTo>
                    <a:pt x="614" y="2695"/>
                  </a:lnTo>
                  <a:lnTo>
                    <a:pt x="611" y="2686"/>
                  </a:lnTo>
                  <a:lnTo>
                    <a:pt x="610" y="2683"/>
                  </a:lnTo>
                  <a:lnTo>
                    <a:pt x="608" y="2679"/>
                  </a:lnTo>
                  <a:lnTo>
                    <a:pt x="605" y="2676"/>
                  </a:lnTo>
                  <a:lnTo>
                    <a:pt x="600" y="2673"/>
                  </a:lnTo>
                  <a:lnTo>
                    <a:pt x="598" y="2670"/>
                  </a:lnTo>
                  <a:lnTo>
                    <a:pt x="597" y="2665"/>
                  </a:lnTo>
                  <a:lnTo>
                    <a:pt x="597" y="2660"/>
                  </a:lnTo>
                  <a:lnTo>
                    <a:pt x="599" y="2654"/>
                  </a:lnTo>
                  <a:lnTo>
                    <a:pt x="605" y="2642"/>
                  </a:lnTo>
                  <a:lnTo>
                    <a:pt x="610" y="2629"/>
                  </a:lnTo>
                  <a:lnTo>
                    <a:pt x="614" y="2615"/>
                  </a:lnTo>
                  <a:lnTo>
                    <a:pt x="618" y="2599"/>
                  </a:lnTo>
                  <a:lnTo>
                    <a:pt x="621" y="2590"/>
                  </a:lnTo>
                  <a:lnTo>
                    <a:pt x="624" y="2582"/>
                  </a:lnTo>
                  <a:lnTo>
                    <a:pt x="630" y="2574"/>
                  </a:lnTo>
                  <a:lnTo>
                    <a:pt x="636" y="2567"/>
                  </a:lnTo>
                  <a:lnTo>
                    <a:pt x="654" y="2551"/>
                  </a:lnTo>
                  <a:lnTo>
                    <a:pt x="677" y="2532"/>
                  </a:lnTo>
                  <a:lnTo>
                    <a:pt x="700" y="2513"/>
                  </a:lnTo>
                  <a:lnTo>
                    <a:pt x="721" y="2495"/>
                  </a:lnTo>
                  <a:lnTo>
                    <a:pt x="738" y="2482"/>
                  </a:lnTo>
                  <a:lnTo>
                    <a:pt x="757" y="2470"/>
                  </a:lnTo>
                  <a:lnTo>
                    <a:pt x="773" y="2460"/>
                  </a:lnTo>
                  <a:lnTo>
                    <a:pt x="785" y="2451"/>
                  </a:lnTo>
                  <a:lnTo>
                    <a:pt x="789" y="2446"/>
                  </a:lnTo>
                  <a:lnTo>
                    <a:pt x="793" y="2440"/>
                  </a:lnTo>
                  <a:lnTo>
                    <a:pt x="797" y="2433"/>
                  </a:lnTo>
                  <a:lnTo>
                    <a:pt x="799" y="2426"/>
                  </a:lnTo>
                  <a:lnTo>
                    <a:pt x="803" y="2410"/>
                  </a:lnTo>
                  <a:lnTo>
                    <a:pt x="806" y="2396"/>
                  </a:lnTo>
                  <a:lnTo>
                    <a:pt x="809" y="2390"/>
                  </a:lnTo>
                  <a:lnTo>
                    <a:pt x="811" y="2384"/>
                  </a:lnTo>
                  <a:lnTo>
                    <a:pt x="814" y="2380"/>
                  </a:lnTo>
                  <a:lnTo>
                    <a:pt x="818" y="2375"/>
                  </a:lnTo>
                  <a:lnTo>
                    <a:pt x="823" y="2371"/>
                  </a:lnTo>
                  <a:lnTo>
                    <a:pt x="828" y="2369"/>
                  </a:lnTo>
                  <a:lnTo>
                    <a:pt x="833" y="2366"/>
                  </a:lnTo>
                  <a:lnTo>
                    <a:pt x="839" y="2364"/>
                  </a:lnTo>
                  <a:lnTo>
                    <a:pt x="845" y="2362"/>
                  </a:lnTo>
                  <a:lnTo>
                    <a:pt x="852" y="2358"/>
                  </a:lnTo>
                  <a:lnTo>
                    <a:pt x="861" y="2353"/>
                  </a:lnTo>
                  <a:lnTo>
                    <a:pt x="869" y="2347"/>
                  </a:lnTo>
                  <a:lnTo>
                    <a:pt x="883" y="2336"/>
                  </a:lnTo>
                  <a:lnTo>
                    <a:pt x="894" y="2324"/>
                  </a:lnTo>
                  <a:lnTo>
                    <a:pt x="901" y="2312"/>
                  </a:lnTo>
                  <a:lnTo>
                    <a:pt x="907" y="2295"/>
                  </a:lnTo>
                  <a:lnTo>
                    <a:pt x="914" y="2276"/>
                  </a:lnTo>
                  <a:lnTo>
                    <a:pt x="925" y="2257"/>
                  </a:lnTo>
                  <a:lnTo>
                    <a:pt x="938" y="2236"/>
                  </a:lnTo>
                  <a:lnTo>
                    <a:pt x="955" y="2214"/>
                  </a:lnTo>
                  <a:lnTo>
                    <a:pt x="971" y="2192"/>
                  </a:lnTo>
                  <a:lnTo>
                    <a:pt x="987" y="2170"/>
                  </a:lnTo>
                  <a:lnTo>
                    <a:pt x="1000" y="2154"/>
                  </a:lnTo>
                  <a:lnTo>
                    <a:pt x="1015" y="2135"/>
                  </a:lnTo>
                  <a:lnTo>
                    <a:pt x="1031" y="2117"/>
                  </a:lnTo>
                  <a:lnTo>
                    <a:pt x="1046" y="2101"/>
                  </a:lnTo>
                  <a:lnTo>
                    <a:pt x="1052" y="2095"/>
                  </a:lnTo>
                  <a:lnTo>
                    <a:pt x="1057" y="2093"/>
                  </a:lnTo>
                  <a:lnTo>
                    <a:pt x="1059" y="2093"/>
                  </a:lnTo>
                  <a:lnTo>
                    <a:pt x="1061" y="2093"/>
                  </a:lnTo>
                  <a:lnTo>
                    <a:pt x="1063" y="2095"/>
                  </a:lnTo>
                  <a:lnTo>
                    <a:pt x="1065" y="2100"/>
                  </a:lnTo>
                  <a:lnTo>
                    <a:pt x="1070" y="2111"/>
                  </a:lnTo>
                  <a:lnTo>
                    <a:pt x="1075" y="2124"/>
                  </a:lnTo>
                  <a:lnTo>
                    <a:pt x="1080" y="2137"/>
                  </a:lnTo>
                  <a:lnTo>
                    <a:pt x="1083" y="2148"/>
                  </a:lnTo>
                  <a:lnTo>
                    <a:pt x="1088" y="2161"/>
                  </a:lnTo>
                  <a:lnTo>
                    <a:pt x="1094" y="2176"/>
                  </a:lnTo>
                  <a:lnTo>
                    <a:pt x="1100" y="2192"/>
                  </a:lnTo>
                  <a:lnTo>
                    <a:pt x="1104" y="2204"/>
                  </a:lnTo>
                  <a:lnTo>
                    <a:pt x="1109" y="2213"/>
                  </a:lnTo>
                  <a:lnTo>
                    <a:pt x="1114" y="2221"/>
                  </a:lnTo>
                  <a:lnTo>
                    <a:pt x="1120" y="2229"/>
                  </a:lnTo>
                  <a:lnTo>
                    <a:pt x="1126" y="2235"/>
                  </a:lnTo>
                  <a:lnTo>
                    <a:pt x="1129" y="2239"/>
                  </a:lnTo>
                  <a:lnTo>
                    <a:pt x="1132" y="2244"/>
                  </a:lnTo>
                  <a:lnTo>
                    <a:pt x="1134" y="2251"/>
                  </a:lnTo>
                  <a:lnTo>
                    <a:pt x="1135" y="2260"/>
                  </a:lnTo>
                  <a:lnTo>
                    <a:pt x="1135" y="2268"/>
                  </a:lnTo>
                  <a:lnTo>
                    <a:pt x="1135" y="2271"/>
                  </a:lnTo>
                  <a:lnTo>
                    <a:pt x="1138" y="2269"/>
                  </a:lnTo>
                  <a:lnTo>
                    <a:pt x="1144" y="2262"/>
                  </a:lnTo>
                  <a:lnTo>
                    <a:pt x="1148" y="2254"/>
                  </a:lnTo>
                  <a:lnTo>
                    <a:pt x="1152" y="2246"/>
                  </a:lnTo>
                  <a:lnTo>
                    <a:pt x="1153" y="2237"/>
                  </a:lnTo>
                  <a:lnTo>
                    <a:pt x="1154" y="2227"/>
                  </a:lnTo>
                  <a:lnTo>
                    <a:pt x="1157" y="2218"/>
                  </a:lnTo>
                  <a:lnTo>
                    <a:pt x="1159" y="2211"/>
                  </a:lnTo>
                  <a:lnTo>
                    <a:pt x="1162" y="2202"/>
                  </a:lnTo>
                  <a:lnTo>
                    <a:pt x="1165" y="2192"/>
                  </a:lnTo>
                  <a:lnTo>
                    <a:pt x="1165" y="2185"/>
                  </a:lnTo>
                  <a:lnTo>
                    <a:pt x="1165" y="2180"/>
                  </a:lnTo>
                  <a:lnTo>
                    <a:pt x="1164" y="2175"/>
                  </a:lnTo>
                  <a:lnTo>
                    <a:pt x="1163" y="2170"/>
                  </a:lnTo>
                  <a:lnTo>
                    <a:pt x="1158" y="2162"/>
                  </a:lnTo>
                  <a:lnTo>
                    <a:pt x="1153" y="2151"/>
                  </a:lnTo>
                  <a:lnTo>
                    <a:pt x="1150" y="2138"/>
                  </a:lnTo>
                  <a:lnTo>
                    <a:pt x="1145" y="2122"/>
                  </a:lnTo>
                  <a:lnTo>
                    <a:pt x="1141" y="2105"/>
                  </a:lnTo>
                  <a:lnTo>
                    <a:pt x="1140" y="2087"/>
                  </a:lnTo>
                  <a:lnTo>
                    <a:pt x="1140" y="2065"/>
                  </a:lnTo>
                  <a:lnTo>
                    <a:pt x="1143" y="2035"/>
                  </a:lnTo>
                  <a:lnTo>
                    <a:pt x="1145" y="2004"/>
                  </a:lnTo>
                  <a:lnTo>
                    <a:pt x="1147" y="1979"/>
                  </a:lnTo>
                  <a:lnTo>
                    <a:pt x="1151" y="1958"/>
                  </a:lnTo>
                  <a:lnTo>
                    <a:pt x="1157" y="1934"/>
                  </a:lnTo>
                  <a:lnTo>
                    <a:pt x="1163" y="1909"/>
                  </a:lnTo>
                  <a:lnTo>
                    <a:pt x="1170" y="1885"/>
                  </a:lnTo>
                  <a:lnTo>
                    <a:pt x="1175" y="1864"/>
                  </a:lnTo>
                  <a:lnTo>
                    <a:pt x="1178" y="1844"/>
                  </a:lnTo>
                  <a:lnTo>
                    <a:pt x="1181" y="1824"/>
                  </a:lnTo>
                  <a:lnTo>
                    <a:pt x="1185" y="1809"/>
                  </a:lnTo>
                  <a:lnTo>
                    <a:pt x="1189" y="1803"/>
                  </a:lnTo>
                  <a:lnTo>
                    <a:pt x="1192" y="1798"/>
                  </a:lnTo>
                  <a:lnTo>
                    <a:pt x="1198" y="1795"/>
                  </a:lnTo>
                  <a:lnTo>
                    <a:pt x="1206" y="1792"/>
                  </a:lnTo>
                  <a:lnTo>
                    <a:pt x="1219" y="1791"/>
                  </a:lnTo>
                  <a:lnTo>
                    <a:pt x="1233" y="1792"/>
                  </a:lnTo>
                  <a:lnTo>
                    <a:pt x="1245" y="1792"/>
                  </a:lnTo>
                  <a:lnTo>
                    <a:pt x="1255" y="1792"/>
                  </a:lnTo>
                  <a:lnTo>
                    <a:pt x="1259" y="1791"/>
                  </a:lnTo>
                  <a:lnTo>
                    <a:pt x="1264" y="1789"/>
                  </a:lnTo>
                  <a:lnTo>
                    <a:pt x="1267" y="1786"/>
                  </a:lnTo>
                  <a:lnTo>
                    <a:pt x="1271" y="1783"/>
                  </a:lnTo>
                  <a:lnTo>
                    <a:pt x="1274" y="1778"/>
                  </a:lnTo>
                  <a:lnTo>
                    <a:pt x="1277" y="1771"/>
                  </a:lnTo>
                  <a:lnTo>
                    <a:pt x="1280" y="1761"/>
                  </a:lnTo>
                  <a:lnTo>
                    <a:pt x="1283" y="1752"/>
                  </a:lnTo>
                  <a:lnTo>
                    <a:pt x="1288" y="1732"/>
                  </a:lnTo>
                  <a:lnTo>
                    <a:pt x="1290" y="1713"/>
                  </a:lnTo>
                  <a:lnTo>
                    <a:pt x="1290" y="1696"/>
                  </a:lnTo>
                  <a:lnTo>
                    <a:pt x="1290" y="1679"/>
                  </a:lnTo>
                  <a:lnTo>
                    <a:pt x="1289" y="1671"/>
                  </a:lnTo>
                  <a:lnTo>
                    <a:pt x="1288" y="1663"/>
                  </a:lnTo>
                  <a:lnTo>
                    <a:pt x="1285" y="1655"/>
                  </a:lnTo>
                  <a:lnTo>
                    <a:pt x="1282" y="1647"/>
                  </a:lnTo>
                  <a:lnTo>
                    <a:pt x="1273" y="1632"/>
                  </a:lnTo>
                  <a:lnTo>
                    <a:pt x="1263" y="1615"/>
                  </a:lnTo>
                  <a:lnTo>
                    <a:pt x="1252" y="1601"/>
                  </a:lnTo>
                  <a:lnTo>
                    <a:pt x="1244" y="1590"/>
                  </a:lnTo>
                  <a:lnTo>
                    <a:pt x="1238" y="1582"/>
                  </a:lnTo>
                  <a:lnTo>
                    <a:pt x="1236" y="1576"/>
                  </a:lnTo>
                  <a:lnTo>
                    <a:pt x="1238" y="1574"/>
                  </a:lnTo>
                  <a:lnTo>
                    <a:pt x="1238" y="1573"/>
                  </a:lnTo>
                  <a:lnTo>
                    <a:pt x="1240" y="1571"/>
                  </a:lnTo>
                  <a:lnTo>
                    <a:pt x="1242" y="1570"/>
                  </a:lnTo>
                  <a:lnTo>
                    <a:pt x="1247" y="1569"/>
                  </a:lnTo>
                  <a:lnTo>
                    <a:pt x="1251" y="1568"/>
                  </a:lnTo>
                  <a:lnTo>
                    <a:pt x="1252" y="1567"/>
                  </a:lnTo>
                  <a:lnTo>
                    <a:pt x="1253" y="1564"/>
                  </a:lnTo>
                  <a:lnTo>
                    <a:pt x="1254" y="1561"/>
                  </a:lnTo>
                  <a:lnTo>
                    <a:pt x="1254" y="1557"/>
                  </a:lnTo>
                  <a:lnTo>
                    <a:pt x="1254" y="1546"/>
                  </a:lnTo>
                  <a:lnTo>
                    <a:pt x="1253" y="1538"/>
                  </a:lnTo>
                  <a:lnTo>
                    <a:pt x="1252" y="1531"/>
                  </a:lnTo>
                  <a:lnTo>
                    <a:pt x="1250" y="1524"/>
                  </a:lnTo>
                  <a:lnTo>
                    <a:pt x="1247" y="1517"/>
                  </a:lnTo>
                  <a:lnTo>
                    <a:pt x="1246" y="1511"/>
                  </a:lnTo>
                  <a:lnTo>
                    <a:pt x="1245" y="1504"/>
                  </a:lnTo>
                  <a:lnTo>
                    <a:pt x="1244" y="1496"/>
                  </a:lnTo>
                  <a:lnTo>
                    <a:pt x="1244" y="1488"/>
                  </a:lnTo>
                  <a:lnTo>
                    <a:pt x="1244" y="1479"/>
                  </a:lnTo>
                  <a:lnTo>
                    <a:pt x="1242" y="1467"/>
                  </a:lnTo>
                  <a:lnTo>
                    <a:pt x="1241" y="1451"/>
                  </a:lnTo>
                  <a:lnTo>
                    <a:pt x="1241" y="1435"/>
                  </a:lnTo>
                  <a:lnTo>
                    <a:pt x="1242" y="1419"/>
                  </a:lnTo>
                  <a:lnTo>
                    <a:pt x="1246" y="1405"/>
                  </a:lnTo>
                  <a:lnTo>
                    <a:pt x="1248" y="1392"/>
                  </a:lnTo>
                  <a:lnTo>
                    <a:pt x="1253" y="1381"/>
                  </a:lnTo>
                  <a:lnTo>
                    <a:pt x="1258" y="1369"/>
                  </a:lnTo>
                  <a:lnTo>
                    <a:pt x="1264" y="1356"/>
                  </a:lnTo>
                  <a:lnTo>
                    <a:pt x="1267" y="1343"/>
                  </a:lnTo>
                  <a:lnTo>
                    <a:pt x="1272" y="1331"/>
                  </a:lnTo>
                  <a:lnTo>
                    <a:pt x="1278" y="1321"/>
                  </a:lnTo>
                  <a:lnTo>
                    <a:pt x="1284" y="1311"/>
                  </a:lnTo>
                  <a:lnTo>
                    <a:pt x="1289" y="1299"/>
                  </a:lnTo>
                  <a:lnTo>
                    <a:pt x="1292" y="1286"/>
                  </a:lnTo>
                  <a:lnTo>
                    <a:pt x="1295" y="1271"/>
                  </a:lnTo>
                  <a:lnTo>
                    <a:pt x="1296" y="1255"/>
                  </a:lnTo>
                  <a:lnTo>
                    <a:pt x="1295" y="1242"/>
                  </a:lnTo>
                  <a:lnTo>
                    <a:pt x="1295" y="1237"/>
                  </a:lnTo>
                  <a:lnTo>
                    <a:pt x="1295" y="1233"/>
                  </a:lnTo>
                  <a:lnTo>
                    <a:pt x="1296" y="1229"/>
                  </a:lnTo>
                  <a:lnTo>
                    <a:pt x="1297" y="1225"/>
                  </a:lnTo>
                  <a:lnTo>
                    <a:pt x="1302" y="1221"/>
                  </a:lnTo>
                  <a:lnTo>
                    <a:pt x="1308" y="1216"/>
                  </a:lnTo>
                  <a:lnTo>
                    <a:pt x="1314" y="1212"/>
                  </a:lnTo>
                  <a:lnTo>
                    <a:pt x="1322" y="1209"/>
                  </a:lnTo>
                  <a:lnTo>
                    <a:pt x="1330" y="1202"/>
                  </a:lnTo>
                  <a:lnTo>
                    <a:pt x="1340" y="1193"/>
                  </a:lnTo>
                  <a:lnTo>
                    <a:pt x="1348" y="1183"/>
                  </a:lnTo>
                  <a:lnTo>
                    <a:pt x="1354" y="1172"/>
                  </a:lnTo>
                  <a:lnTo>
                    <a:pt x="1358" y="1162"/>
                  </a:lnTo>
                  <a:lnTo>
                    <a:pt x="1359" y="1152"/>
                  </a:lnTo>
                  <a:lnTo>
                    <a:pt x="1358" y="1140"/>
                  </a:lnTo>
                  <a:lnTo>
                    <a:pt x="1355" y="1126"/>
                  </a:lnTo>
                  <a:lnTo>
                    <a:pt x="1352" y="1111"/>
                  </a:lnTo>
                  <a:lnTo>
                    <a:pt x="1348" y="1099"/>
                  </a:lnTo>
                  <a:lnTo>
                    <a:pt x="1347" y="1094"/>
                  </a:lnTo>
                  <a:lnTo>
                    <a:pt x="1347" y="1089"/>
                  </a:lnTo>
                  <a:lnTo>
                    <a:pt x="1347" y="1083"/>
                  </a:lnTo>
                  <a:lnTo>
                    <a:pt x="1348" y="1079"/>
                  </a:lnTo>
                  <a:lnTo>
                    <a:pt x="1351" y="1071"/>
                  </a:lnTo>
                  <a:lnTo>
                    <a:pt x="1354" y="1065"/>
                  </a:lnTo>
                  <a:lnTo>
                    <a:pt x="1360" y="1060"/>
                  </a:lnTo>
                  <a:lnTo>
                    <a:pt x="1366" y="1053"/>
                  </a:lnTo>
                  <a:lnTo>
                    <a:pt x="1372" y="1045"/>
                  </a:lnTo>
                  <a:lnTo>
                    <a:pt x="1377" y="1035"/>
                  </a:lnTo>
                  <a:lnTo>
                    <a:pt x="1381" y="1026"/>
                  </a:lnTo>
                  <a:lnTo>
                    <a:pt x="1390" y="1014"/>
                  </a:lnTo>
                  <a:lnTo>
                    <a:pt x="1397" y="1002"/>
                  </a:lnTo>
                  <a:lnTo>
                    <a:pt x="1402" y="994"/>
                  </a:lnTo>
                  <a:lnTo>
                    <a:pt x="1403" y="989"/>
                  </a:lnTo>
                  <a:lnTo>
                    <a:pt x="1403" y="983"/>
                  </a:lnTo>
                  <a:lnTo>
                    <a:pt x="1402" y="977"/>
                  </a:lnTo>
                  <a:lnTo>
                    <a:pt x="1400" y="971"/>
                  </a:lnTo>
                  <a:lnTo>
                    <a:pt x="1399" y="964"/>
                  </a:lnTo>
                  <a:lnTo>
                    <a:pt x="1397" y="957"/>
                  </a:lnTo>
                  <a:lnTo>
                    <a:pt x="1393" y="951"/>
                  </a:lnTo>
                  <a:lnTo>
                    <a:pt x="1390" y="946"/>
                  </a:lnTo>
                  <a:lnTo>
                    <a:pt x="1383" y="938"/>
                  </a:lnTo>
                  <a:lnTo>
                    <a:pt x="1377" y="932"/>
                  </a:lnTo>
                  <a:lnTo>
                    <a:pt x="1370" y="928"/>
                  </a:lnTo>
                  <a:lnTo>
                    <a:pt x="1361" y="926"/>
                  </a:lnTo>
                  <a:lnTo>
                    <a:pt x="1354" y="922"/>
                  </a:lnTo>
                  <a:lnTo>
                    <a:pt x="1348" y="916"/>
                  </a:lnTo>
                  <a:lnTo>
                    <a:pt x="1342" y="910"/>
                  </a:lnTo>
                  <a:lnTo>
                    <a:pt x="1335" y="903"/>
                  </a:lnTo>
                  <a:lnTo>
                    <a:pt x="1324" y="893"/>
                  </a:lnTo>
                  <a:lnTo>
                    <a:pt x="1315" y="881"/>
                  </a:lnTo>
                  <a:lnTo>
                    <a:pt x="1302" y="866"/>
                  </a:lnTo>
                  <a:lnTo>
                    <a:pt x="1285" y="852"/>
                  </a:lnTo>
                  <a:lnTo>
                    <a:pt x="1277" y="845"/>
                  </a:lnTo>
                  <a:lnTo>
                    <a:pt x="1269" y="836"/>
                  </a:lnTo>
                  <a:lnTo>
                    <a:pt x="1260" y="827"/>
                  </a:lnTo>
                  <a:lnTo>
                    <a:pt x="1252" y="818"/>
                  </a:lnTo>
                  <a:lnTo>
                    <a:pt x="1238" y="799"/>
                  </a:lnTo>
                  <a:lnTo>
                    <a:pt x="1227" y="784"/>
                  </a:lnTo>
                  <a:lnTo>
                    <a:pt x="1216" y="771"/>
                  </a:lnTo>
                  <a:lnTo>
                    <a:pt x="1204" y="760"/>
                  </a:lnTo>
                  <a:lnTo>
                    <a:pt x="1197" y="754"/>
                  </a:lnTo>
                  <a:lnTo>
                    <a:pt x="1190" y="748"/>
                  </a:lnTo>
                  <a:lnTo>
                    <a:pt x="1182" y="742"/>
                  </a:lnTo>
                  <a:lnTo>
                    <a:pt x="1172" y="737"/>
                  </a:lnTo>
                  <a:lnTo>
                    <a:pt x="1159" y="726"/>
                  </a:lnTo>
                  <a:lnTo>
                    <a:pt x="1148" y="717"/>
                  </a:lnTo>
                  <a:lnTo>
                    <a:pt x="1145" y="716"/>
                  </a:lnTo>
                  <a:lnTo>
                    <a:pt x="1141" y="716"/>
                  </a:lnTo>
                  <a:lnTo>
                    <a:pt x="1137" y="717"/>
                  </a:lnTo>
                  <a:lnTo>
                    <a:pt x="1132" y="719"/>
                  </a:lnTo>
                  <a:lnTo>
                    <a:pt x="1121" y="725"/>
                  </a:lnTo>
                  <a:lnTo>
                    <a:pt x="1110" y="727"/>
                  </a:lnTo>
                  <a:lnTo>
                    <a:pt x="1103" y="729"/>
                  </a:lnTo>
                  <a:lnTo>
                    <a:pt x="1097" y="729"/>
                  </a:lnTo>
                  <a:lnTo>
                    <a:pt x="1095" y="730"/>
                  </a:lnTo>
                  <a:lnTo>
                    <a:pt x="1093" y="731"/>
                  </a:lnTo>
                  <a:lnTo>
                    <a:pt x="1093" y="733"/>
                  </a:lnTo>
                  <a:lnTo>
                    <a:pt x="1093" y="736"/>
                  </a:lnTo>
                  <a:lnTo>
                    <a:pt x="1094" y="745"/>
                  </a:lnTo>
                  <a:lnTo>
                    <a:pt x="1094" y="757"/>
                  </a:lnTo>
                  <a:lnTo>
                    <a:pt x="1093" y="763"/>
                  </a:lnTo>
                  <a:lnTo>
                    <a:pt x="1091" y="769"/>
                  </a:lnTo>
                  <a:lnTo>
                    <a:pt x="1089" y="774"/>
                  </a:lnTo>
                  <a:lnTo>
                    <a:pt x="1085" y="777"/>
                  </a:lnTo>
                  <a:lnTo>
                    <a:pt x="1076" y="782"/>
                  </a:lnTo>
                  <a:lnTo>
                    <a:pt x="1068" y="788"/>
                  </a:lnTo>
                  <a:lnTo>
                    <a:pt x="1064" y="792"/>
                  </a:lnTo>
                  <a:lnTo>
                    <a:pt x="1062" y="795"/>
                  </a:lnTo>
                  <a:lnTo>
                    <a:pt x="1061" y="799"/>
                  </a:lnTo>
                  <a:lnTo>
                    <a:pt x="1062" y="803"/>
                  </a:lnTo>
                  <a:lnTo>
                    <a:pt x="1064" y="813"/>
                  </a:lnTo>
                  <a:lnTo>
                    <a:pt x="1064" y="823"/>
                  </a:lnTo>
                  <a:lnTo>
                    <a:pt x="1064" y="827"/>
                  </a:lnTo>
                  <a:lnTo>
                    <a:pt x="1062" y="831"/>
                  </a:lnTo>
                  <a:lnTo>
                    <a:pt x="1059" y="836"/>
                  </a:lnTo>
                  <a:lnTo>
                    <a:pt x="1056" y="838"/>
                  </a:lnTo>
                  <a:lnTo>
                    <a:pt x="1045" y="847"/>
                  </a:lnTo>
                  <a:lnTo>
                    <a:pt x="1028" y="858"/>
                  </a:lnTo>
                  <a:lnTo>
                    <a:pt x="1012" y="869"/>
                  </a:lnTo>
                  <a:lnTo>
                    <a:pt x="999" y="876"/>
                  </a:lnTo>
                  <a:lnTo>
                    <a:pt x="994" y="877"/>
                  </a:lnTo>
                  <a:lnTo>
                    <a:pt x="989" y="878"/>
                  </a:lnTo>
                  <a:lnTo>
                    <a:pt x="984" y="878"/>
                  </a:lnTo>
                  <a:lnTo>
                    <a:pt x="978" y="877"/>
                  </a:lnTo>
                  <a:lnTo>
                    <a:pt x="970" y="874"/>
                  </a:lnTo>
                  <a:lnTo>
                    <a:pt x="962" y="870"/>
                  </a:lnTo>
                  <a:lnTo>
                    <a:pt x="956" y="868"/>
                  </a:lnTo>
                  <a:lnTo>
                    <a:pt x="949" y="866"/>
                  </a:lnTo>
                  <a:lnTo>
                    <a:pt x="946" y="868"/>
                  </a:lnTo>
                  <a:lnTo>
                    <a:pt x="943" y="869"/>
                  </a:lnTo>
                  <a:lnTo>
                    <a:pt x="940" y="872"/>
                  </a:lnTo>
                  <a:lnTo>
                    <a:pt x="939" y="876"/>
                  </a:lnTo>
                  <a:lnTo>
                    <a:pt x="938" y="885"/>
                  </a:lnTo>
                  <a:lnTo>
                    <a:pt x="937" y="896"/>
                  </a:lnTo>
                  <a:lnTo>
                    <a:pt x="936" y="901"/>
                  </a:lnTo>
                  <a:lnTo>
                    <a:pt x="935" y="906"/>
                  </a:lnTo>
                  <a:lnTo>
                    <a:pt x="932" y="909"/>
                  </a:lnTo>
                  <a:lnTo>
                    <a:pt x="929" y="912"/>
                  </a:lnTo>
                  <a:lnTo>
                    <a:pt x="925" y="914"/>
                  </a:lnTo>
                  <a:lnTo>
                    <a:pt x="920" y="915"/>
                  </a:lnTo>
                  <a:lnTo>
                    <a:pt x="917" y="916"/>
                  </a:lnTo>
                  <a:lnTo>
                    <a:pt x="912" y="916"/>
                  </a:lnTo>
                  <a:lnTo>
                    <a:pt x="906" y="915"/>
                  </a:lnTo>
                  <a:lnTo>
                    <a:pt x="901" y="914"/>
                  </a:lnTo>
                  <a:lnTo>
                    <a:pt x="895" y="912"/>
                  </a:lnTo>
                  <a:lnTo>
                    <a:pt x="889" y="908"/>
                  </a:lnTo>
                  <a:lnTo>
                    <a:pt x="883" y="905"/>
                  </a:lnTo>
                  <a:lnTo>
                    <a:pt x="876" y="902"/>
                  </a:lnTo>
                  <a:lnTo>
                    <a:pt x="869" y="902"/>
                  </a:lnTo>
                  <a:lnTo>
                    <a:pt x="862" y="903"/>
                  </a:lnTo>
                  <a:lnTo>
                    <a:pt x="848" y="907"/>
                  </a:lnTo>
                  <a:lnTo>
                    <a:pt x="837" y="913"/>
                  </a:lnTo>
                  <a:lnTo>
                    <a:pt x="832" y="915"/>
                  </a:lnTo>
                  <a:lnTo>
                    <a:pt x="828" y="916"/>
                  </a:lnTo>
                  <a:lnTo>
                    <a:pt x="820" y="918"/>
                  </a:lnTo>
                  <a:lnTo>
                    <a:pt x="814" y="918"/>
                  </a:lnTo>
                  <a:lnTo>
                    <a:pt x="807" y="918"/>
                  </a:lnTo>
                  <a:lnTo>
                    <a:pt x="800" y="916"/>
                  </a:lnTo>
                  <a:lnTo>
                    <a:pt x="793" y="915"/>
                  </a:lnTo>
                  <a:lnTo>
                    <a:pt x="786" y="913"/>
                  </a:lnTo>
                  <a:lnTo>
                    <a:pt x="772" y="907"/>
                  </a:lnTo>
                  <a:lnTo>
                    <a:pt x="760" y="901"/>
                  </a:lnTo>
                  <a:lnTo>
                    <a:pt x="750" y="896"/>
                  </a:lnTo>
                  <a:lnTo>
                    <a:pt x="743" y="891"/>
                  </a:lnTo>
                  <a:lnTo>
                    <a:pt x="740" y="889"/>
                  </a:lnTo>
                  <a:lnTo>
                    <a:pt x="737" y="888"/>
                  </a:lnTo>
                  <a:lnTo>
                    <a:pt x="734" y="888"/>
                  </a:lnTo>
                  <a:lnTo>
                    <a:pt x="730" y="889"/>
                  </a:lnTo>
                  <a:lnTo>
                    <a:pt x="728" y="891"/>
                  </a:lnTo>
                  <a:lnTo>
                    <a:pt x="724" y="895"/>
                  </a:lnTo>
                  <a:lnTo>
                    <a:pt x="723" y="899"/>
                  </a:lnTo>
                  <a:lnTo>
                    <a:pt x="722" y="903"/>
                  </a:lnTo>
                  <a:lnTo>
                    <a:pt x="719" y="913"/>
                  </a:lnTo>
                  <a:lnTo>
                    <a:pt x="717" y="921"/>
                  </a:lnTo>
                  <a:lnTo>
                    <a:pt x="716" y="925"/>
                  </a:lnTo>
                  <a:lnTo>
                    <a:pt x="712" y="927"/>
                  </a:lnTo>
                  <a:lnTo>
                    <a:pt x="710" y="931"/>
                  </a:lnTo>
                  <a:lnTo>
                    <a:pt x="705" y="933"/>
                  </a:lnTo>
                  <a:lnTo>
                    <a:pt x="693" y="941"/>
                  </a:lnTo>
                  <a:lnTo>
                    <a:pt x="681" y="950"/>
                  </a:lnTo>
                  <a:lnTo>
                    <a:pt x="669" y="959"/>
                  </a:lnTo>
                  <a:lnTo>
                    <a:pt x="661" y="966"/>
                  </a:lnTo>
                  <a:lnTo>
                    <a:pt x="654" y="972"/>
                  </a:lnTo>
                  <a:lnTo>
                    <a:pt x="646" y="976"/>
                  </a:lnTo>
                  <a:lnTo>
                    <a:pt x="641" y="976"/>
                  </a:lnTo>
                  <a:lnTo>
                    <a:pt x="636" y="976"/>
                  </a:lnTo>
                  <a:lnTo>
                    <a:pt x="631" y="975"/>
                  </a:lnTo>
                  <a:lnTo>
                    <a:pt x="627" y="971"/>
                  </a:lnTo>
                  <a:lnTo>
                    <a:pt x="616" y="965"/>
                  </a:lnTo>
                  <a:lnTo>
                    <a:pt x="606" y="960"/>
                  </a:lnTo>
                  <a:lnTo>
                    <a:pt x="600" y="959"/>
                  </a:lnTo>
                  <a:lnTo>
                    <a:pt x="596" y="958"/>
                  </a:lnTo>
                  <a:lnTo>
                    <a:pt x="590" y="958"/>
                  </a:lnTo>
                  <a:lnTo>
                    <a:pt x="584" y="959"/>
                  </a:lnTo>
                  <a:lnTo>
                    <a:pt x="577" y="959"/>
                  </a:lnTo>
                  <a:lnTo>
                    <a:pt x="572" y="959"/>
                  </a:lnTo>
                  <a:lnTo>
                    <a:pt x="568" y="957"/>
                  </a:lnTo>
                  <a:lnTo>
                    <a:pt x="566" y="956"/>
                  </a:lnTo>
                  <a:lnTo>
                    <a:pt x="561" y="950"/>
                  </a:lnTo>
                  <a:lnTo>
                    <a:pt x="558" y="943"/>
                  </a:lnTo>
                  <a:lnTo>
                    <a:pt x="554" y="937"/>
                  </a:lnTo>
                  <a:lnTo>
                    <a:pt x="549" y="931"/>
                  </a:lnTo>
                  <a:lnTo>
                    <a:pt x="543" y="926"/>
                  </a:lnTo>
                  <a:lnTo>
                    <a:pt x="536" y="922"/>
                  </a:lnTo>
                  <a:lnTo>
                    <a:pt x="529" y="919"/>
                  </a:lnTo>
                  <a:lnTo>
                    <a:pt x="523" y="914"/>
                  </a:lnTo>
                  <a:lnTo>
                    <a:pt x="522" y="910"/>
                  </a:lnTo>
                  <a:lnTo>
                    <a:pt x="521" y="907"/>
                  </a:lnTo>
                  <a:lnTo>
                    <a:pt x="520" y="902"/>
                  </a:lnTo>
                  <a:lnTo>
                    <a:pt x="520" y="896"/>
                  </a:lnTo>
                  <a:lnTo>
                    <a:pt x="523" y="882"/>
                  </a:lnTo>
                  <a:lnTo>
                    <a:pt x="526" y="869"/>
                  </a:lnTo>
                  <a:lnTo>
                    <a:pt x="527" y="863"/>
                  </a:lnTo>
                  <a:lnTo>
                    <a:pt x="527" y="858"/>
                  </a:lnTo>
                  <a:lnTo>
                    <a:pt x="526" y="855"/>
                  </a:lnTo>
                  <a:lnTo>
                    <a:pt x="523" y="852"/>
                  </a:lnTo>
                  <a:lnTo>
                    <a:pt x="517" y="850"/>
                  </a:lnTo>
                  <a:lnTo>
                    <a:pt x="510" y="846"/>
                  </a:lnTo>
                  <a:lnTo>
                    <a:pt x="508" y="843"/>
                  </a:lnTo>
                  <a:lnTo>
                    <a:pt x="505" y="840"/>
                  </a:lnTo>
                  <a:lnTo>
                    <a:pt x="503" y="836"/>
                  </a:lnTo>
                  <a:lnTo>
                    <a:pt x="501" y="831"/>
                  </a:lnTo>
                  <a:lnTo>
                    <a:pt x="495" y="818"/>
                  </a:lnTo>
                  <a:lnTo>
                    <a:pt x="488" y="805"/>
                  </a:lnTo>
                  <a:lnTo>
                    <a:pt x="479" y="792"/>
                  </a:lnTo>
                  <a:lnTo>
                    <a:pt x="474" y="781"/>
                  </a:lnTo>
                  <a:lnTo>
                    <a:pt x="470" y="770"/>
                  </a:lnTo>
                  <a:lnTo>
                    <a:pt x="467" y="758"/>
                  </a:lnTo>
                  <a:lnTo>
                    <a:pt x="466" y="751"/>
                  </a:lnTo>
                  <a:lnTo>
                    <a:pt x="464" y="745"/>
                  </a:lnTo>
                  <a:lnTo>
                    <a:pt x="461" y="740"/>
                  </a:lnTo>
                  <a:lnTo>
                    <a:pt x="458" y="736"/>
                  </a:lnTo>
                  <a:lnTo>
                    <a:pt x="451" y="730"/>
                  </a:lnTo>
                  <a:lnTo>
                    <a:pt x="446" y="723"/>
                  </a:lnTo>
                  <a:lnTo>
                    <a:pt x="444" y="719"/>
                  </a:lnTo>
                  <a:lnTo>
                    <a:pt x="442" y="716"/>
                  </a:lnTo>
                  <a:lnTo>
                    <a:pt x="442" y="711"/>
                  </a:lnTo>
                  <a:lnTo>
                    <a:pt x="442" y="705"/>
                  </a:lnTo>
                  <a:lnTo>
                    <a:pt x="442" y="692"/>
                  </a:lnTo>
                  <a:lnTo>
                    <a:pt x="440" y="680"/>
                  </a:lnTo>
                  <a:lnTo>
                    <a:pt x="438" y="674"/>
                  </a:lnTo>
                  <a:lnTo>
                    <a:pt x="435" y="668"/>
                  </a:lnTo>
                  <a:lnTo>
                    <a:pt x="432" y="663"/>
                  </a:lnTo>
                  <a:lnTo>
                    <a:pt x="427" y="658"/>
                  </a:lnTo>
                  <a:lnTo>
                    <a:pt x="422" y="654"/>
                  </a:lnTo>
                  <a:lnTo>
                    <a:pt x="419" y="649"/>
                  </a:lnTo>
                  <a:lnTo>
                    <a:pt x="415" y="645"/>
                  </a:lnTo>
                  <a:lnTo>
                    <a:pt x="414" y="641"/>
                  </a:lnTo>
                  <a:lnTo>
                    <a:pt x="411" y="636"/>
                  </a:lnTo>
                  <a:lnTo>
                    <a:pt x="411" y="631"/>
                  </a:lnTo>
                  <a:lnTo>
                    <a:pt x="411" y="628"/>
                  </a:lnTo>
                  <a:lnTo>
                    <a:pt x="411" y="622"/>
                  </a:lnTo>
                  <a:lnTo>
                    <a:pt x="413" y="617"/>
                  </a:lnTo>
                  <a:lnTo>
                    <a:pt x="415" y="613"/>
                  </a:lnTo>
                  <a:lnTo>
                    <a:pt x="417" y="609"/>
                  </a:lnTo>
                  <a:lnTo>
                    <a:pt x="421" y="605"/>
                  </a:lnTo>
                  <a:lnTo>
                    <a:pt x="423" y="601"/>
                  </a:lnTo>
                  <a:lnTo>
                    <a:pt x="427" y="597"/>
                  </a:lnTo>
                  <a:lnTo>
                    <a:pt x="429" y="592"/>
                  </a:lnTo>
                  <a:lnTo>
                    <a:pt x="430" y="586"/>
                  </a:lnTo>
                  <a:lnTo>
                    <a:pt x="434" y="574"/>
                  </a:lnTo>
                  <a:lnTo>
                    <a:pt x="438" y="565"/>
                  </a:lnTo>
                  <a:lnTo>
                    <a:pt x="438" y="561"/>
                  </a:lnTo>
                  <a:lnTo>
                    <a:pt x="438" y="559"/>
                  </a:lnTo>
                  <a:lnTo>
                    <a:pt x="436" y="557"/>
                  </a:lnTo>
                  <a:lnTo>
                    <a:pt x="433" y="557"/>
                  </a:lnTo>
                  <a:lnTo>
                    <a:pt x="420" y="560"/>
                  </a:lnTo>
                  <a:lnTo>
                    <a:pt x="404" y="562"/>
                  </a:lnTo>
                  <a:lnTo>
                    <a:pt x="388" y="566"/>
                  </a:lnTo>
                  <a:lnTo>
                    <a:pt x="375" y="567"/>
                  </a:lnTo>
                  <a:lnTo>
                    <a:pt x="364" y="567"/>
                  </a:lnTo>
                  <a:lnTo>
                    <a:pt x="354" y="565"/>
                  </a:lnTo>
                  <a:lnTo>
                    <a:pt x="351" y="563"/>
                  </a:lnTo>
                  <a:lnTo>
                    <a:pt x="347" y="561"/>
                  </a:lnTo>
                  <a:lnTo>
                    <a:pt x="345" y="557"/>
                  </a:lnTo>
                  <a:lnTo>
                    <a:pt x="344" y="554"/>
                  </a:lnTo>
                  <a:lnTo>
                    <a:pt x="343" y="546"/>
                  </a:lnTo>
                  <a:lnTo>
                    <a:pt x="340" y="538"/>
                  </a:lnTo>
                  <a:lnTo>
                    <a:pt x="338" y="536"/>
                  </a:lnTo>
                  <a:lnTo>
                    <a:pt x="335" y="534"/>
                  </a:lnTo>
                  <a:lnTo>
                    <a:pt x="333" y="531"/>
                  </a:lnTo>
                  <a:lnTo>
                    <a:pt x="329" y="530"/>
                  </a:lnTo>
                  <a:lnTo>
                    <a:pt x="322" y="528"/>
                  </a:lnTo>
                  <a:lnTo>
                    <a:pt x="318" y="524"/>
                  </a:lnTo>
                  <a:lnTo>
                    <a:pt x="315" y="518"/>
                  </a:lnTo>
                  <a:lnTo>
                    <a:pt x="313" y="510"/>
                  </a:lnTo>
                  <a:lnTo>
                    <a:pt x="308" y="498"/>
                  </a:lnTo>
                  <a:lnTo>
                    <a:pt x="300" y="484"/>
                  </a:lnTo>
                  <a:lnTo>
                    <a:pt x="296" y="478"/>
                  </a:lnTo>
                  <a:lnTo>
                    <a:pt x="291" y="472"/>
                  </a:lnTo>
                  <a:lnTo>
                    <a:pt x="288" y="468"/>
                  </a:lnTo>
                  <a:lnTo>
                    <a:pt x="285" y="467"/>
                  </a:lnTo>
                  <a:lnTo>
                    <a:pt x="283" y="468"/>
                  </a:lnTo>
                  <a:lnTo>
                    <a:pt x="280" y="473"/>
                  </a:lnTo>
                  <a:lnTo>
                    <a:pt x="277" y="479"/>
                  </a:lnTo>
                  <a:lnTo>
                    <a:pt x="274" y="487"/>
                  </a:lnTo>
                  <a:lnTo>
                    <a:pt x="266" y="504"/>
                  </a:lnTo>
                  <a:lnTo>
                    <a:pt x="262" y="518"/>
                  </a:lnTo>
                  <a:lnTo>
                    <a:pt x="255" y="532"/>
                  </a:lnTo>
                  <a:lnTo>
                    <a:pt x="245" y="552"/>
                  </a:lnTo>
                  <a:lnTo>
                    <a:pt x="237" y="569"/>
                  </a:lnTo>
                  <a:lnTo>
                    <a:pt x="230" y="582"/>
                  </a:lnTo>
                  <a:lnTo>
                    <a:pt x="226" y="587"/>
                  </a:lnTo>
                  <a:lnTo>
                    <a:pt x="222" y="591"/>
                  </a:lnTo>
                  <a:lnTo>
                    <a:pt x="218" y="593"/>
                  </a:lnTo>
                  <a:lnTo>
                    <a:pt x="213" y="595"/>
                  </a:lnTo>
                  <a:lnTo>
                    <a:pt x="203" y="597"/>
                  </a:lnTo>
                  <a:lnTo>
                    <a:pt x="194" y="598"/>
                  </a:lnTo>
                  <a:lnTo>
                    <a:pt x="190" y="597"/>
                  </a:lnTo>
                  <a:lnTo>
                    <a:pt x="186" y="595"/>
                  </a:lnTo>
                  <a:lnTo>
                    <a:pt x="182" y="593"/>
                  </a:lnTo>
                  <a:lnTo>
                    <a:pt x="177" y="591"/>
                  </a:lnTo>
                  <a:lnTo>
                    <a:pt x="168" y="582"/>
                  </a:lnTo>
                  <a:lnTo>
                    <a:pt x="159" y="573"/>
                  </a:lnTo>
                  <a:lnTo>
                    <a:pt x="153" y="562"/>
                  </a:lnTo>
                  <a:lnTo>
                    <a:pt x="149" y="552"/>
                  </a:lnTo>
                  <a:lnTo>
                    <a:pt x="144" y="548"/>
                  </a:lnTo>
                  <a:lnTo>
                    <a:pt x="139" y="544"/>
                  </a:lnTo>
                  <a:lnTo>
                    <a:pt x="133" y="541"/>
                  </a:lnTo>
                  <a:lnTo>
                    <a:pt x="124" y="538"/>
                  </a:lnTo>
                  <a:lnTo>
                    <a:pt x="105" y="535"/>
                  </a:lnTo>
                  <a:lnTo>
                    <a:pt x="90" y="531"/>
                  </a:lnTo>
                  <a:lnTo>
                    <a:pt x="79" y="528"/>
                  </a:lnTo>
                  <a:lnTo>
                    <a:pt x="69" y="522"/>
                  </a:lnTo>
                  <a:lnTo>
                    <a:pt x="61" y="515"/>
                  </a:lnTo>
                  <a:lnTo>
                    <a:pt x="52" y="509"/>
                  </a:lnTo>
                  <a:lnTo>
                    <a:pt x="49" y="506"/>
                  </a:lnTo>
                  <a:lnTo>
                    <a:pt x="43" y="505"/>
                  </a:lnTo>
                  <a:lnTo>
                    <a:pt x="37" y="504"/>
                  </a:lnTo>
                  <a:lnTo>
                    <a:pt x="29" y="505"/>
                  </a:lnTo>
                  <a:lnTo>
                    <a:pt x="14" y="506"/>
                  </a:lnTo>
                  <a:lnTo>
                    <a:pt x="6" y="506"/>
                  </a:lnTo>
                  <a:lnTo>
                    <a:pt x="4" y="506"/>
                  </a:lnTo>
                  <a:lnTo>
                    <a:pt x="3" y="505"/>
                  </a:lnTo>
                  <a:lnTo>
                    <a:pt x="1" y="503"/>
                  </a:lnTo>
                  <a:lnTo>
                    <a:pt x="0" y="499"/>
                  </a:lnTo>
                  <a:lnTo>
                    <a:pt x="0" y="496"/>
                  </a:lnTo>
                  <a:lnTo>
                    <a:pt x="3" y="492"/>
                  </a:lnTo>
                  <a:lnTo>
                    <a:pt x="5" y="487"/>
                  </a:lnTo>
                  <a:lnTo>
                    <a:pt x="8" y="484"/>
                  </a:lnTo>
                  <a:lnTo>
                    <a:pt x="18" y="473"/>
                  </a:lnTo>
                  <a:lnTo>
                    <a:pt x="31" y="460"/>
                  </a:lnTo>
                  <a:lnTo>
                    <a:pt x="45" y="443"/>
                  </a:lnTo>
                  <a:lnTo>
                    <a:pt x="61" y="426"/>
                  </a:lnTo>
                  <a:lnTo>
                    <a:pt x="69" y="416"/>
                  </a:lnTo>
                  <a:lnTo>
                    <a:pt x="76" y="406"/>
                  </a:lnTo>
                  <a:lnTo>
                    <a:pt x="82" y="397"/>
                  </a:lnTo>
                  <a:lnTo>
                    <a:pt x="88" y="386"/>
                  </a:lnTo>
                  <a:lnTo>
                    <a:pt x="98" y="367"/>
                  </a:lnTo>
                  <a:lnTo>
                    <a:pt x="102" y="353"/>
                  </a:lnTo>
                  <a:lnTo>
                    <a:pt x="105" y="340"/>
                  </a:lnTo>
                  <a:lnTo>
                    <a:pt x="106" y="328"/>
                  </a:lnTo>
                  <a:lnTo>
                    <a:pt x="106" y="316"/>
                  </a:lnTo>
                  <a:lnTo>
                    <a:pt x="108" y="303"/>
                  </a:lnTo>
                  <a:lnTo>
                    <a:pt x="111" y="297"/>
                  </a:lnTo>
                  <a:lnTo>
                    <a:pt x="114" y="292"/>
                  </a:lnTo>
                  <a:lnTo>
                    <a:pt x="118" y="289"/>
                  </a:lnTo>
                  <a:lnTo>
                    <a:pt x="121" y="285"/>
                  </a:lnTo>
                  <a:lnTo>
                    <a:pt x="126" y="284"/>
                  </a:lnTo>
                  <a:lnTo>
                    <a:pt x="129" y="282"/>
                  </a:lnTo>
                  <a:lnTo>
                    <a:pt x="131" y="279"/>
                  </a:lnTo>
                  <a:lnTo>
                    <a:pt x="132" y="276"/>
                  </a:lnTo>
                  <a:lnTo>
                    <a:pt x="133" y="269"/>
                  </a:lnTo>
                  <a:lnTo>
                    <a:pt x="132" y="258"/>
                  </a:lnTo>
                  <a:lnTo>
                    <a:pt x="130" y="252"/>
                  </a:lnTo>
                  <a:lnTo>
                    <a:pt x="127" y="247"/>
                  </a:lnTo>
                  <a:lnTo>
                    <a:pt x="124" y="244"/>
                  </a:lnTo>
                  <a:lnTo>
                    <a:pt x="120" y="241"/>
                  </a:lnTo>
                  <a:lnTo>
                    <a:pt x="112" y="238"/>
                  </a:lnTo>
                  <a:lnTo>
                    <a:pt x="105" y="237"/>
                  </a:lnTo>
                  <a:lnTo>
                    <a:pt x="98" y="235"/>
                  </a:lnTo>
                  <a:lnTo>
                    <a:pt x="93" y="232"/>
                  </a:lnTo>
                  <a:lnTo>
                    <a:pt x="90" y="229"/>
                  </a:lnTo>
                  <a:lnTo>
                    <a:pt x="88" y="226"/>
                  </a:lnTo>
                  <a:lnTo>
                    <a:pt x="87" y="222"/>
                  </a:lnTo>
                  <a:lnTo>
                    <a:pt x="87" y="216"/>
                  </a:lnTo>
                  <a:lnTo>
                    <a:pt x="86" y="210"/>
                  </a:lnTo>
                  <a:lnTo>
                    <a:pt x="83" y="206"/>
                  </a:lnTo>
                  <a:lnTo>
                    <a:pt x="80" y="201"/>
                  </a:lnTo>
                  <a:lnTo>
                    <a:pt x="76" y="196"/>
                  </a:lnTo>
                  <a:lnTo>
                    <a:pt x="68" y="189"/>
                  </a:lnTo>
                  <a:lnTo>
                    <a:pt x="60" y="184"/>
                  </a:lnTo>
                  <a:lnTo>
                    <a:pt x="50" y="179"/>
                  </a:lnTo>
                  <a:lnTo>
                    <a:pt x="41" y="174"/>
                  </a:lnTo>
                  <a:lnTo>
                    <a:pt x="37" y="169"/>
                  </a:lnTo>
                  <a:lnTo>
                    <a:pt x="35" y="165"/>
                  </a:lnTo>
                  <a:lnTo>
                    <a:pt x="33" y="163"/>
                  </a:lnTo>
                  <a:lnTo>
                    <a:pt x="35" y="160"/>
                  </a:lnTo>
                  <a:lnTo>
                    <a:pt x="39" y="158"/>
                  </a:lnTo>
                  <a:lnTo>
                    <a:pt x="49" y="156"/>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3" name="湖北">
              <a:extLst>
                <a:ext uri="{FF2B5EF4-FFF2-40B4-BE49-F238E27FC236}">
                  <a16:creationId xmlns="" xmlns:a16="http://schemas.microsoft.com/office/drawing/2014/main" id="{79E59A62-1DA9-4020-9601-430A46446775}"/>
                </a:ext>
              </a:extLst>
            </p:cNvPr>
            <p:cNvSpPr>
              <a:spLocks/>
            </p:cNvSpPr>
            <p:nvPr/>
          </p:nvSpPr>
          <p:spPr bwMode="auto">
            <a:xfrm>
              <a:off x="4394270" y="4043661"/>
              <a:ext cx="937985" cy="586240"/>
            </a:xfrm>
            <a:custGeom>
              <a:avLst/>
              <a:gdLst>
                <a:gd name="T0" fmla="*/ 2776 w 2869"/>
                <a:gd name="T1" fmla="*/ 1214 h 1815"/>
                <a:gd name="T2" fmla="*/ 2734 w 2869"/>
                <a:gd name="T3" fmla="*/ 1076 h 1815"/>
                <a:gd name="T4" fmla="*/ 2776 w 2869"/>
                <a:gd name="T5" fmla="*/ 956 h 1815"/>
                <a:gd name="T6" fmla="*/ 2706 w 2869"/>
                <a:gd name="T7" fmla="*/ 850 h 1815"/>
                <a:gd name="T8" fmla="*/ 2570 w 2869"/>
                <a:gd name="T9" fmla="*/ 763 h 1815"/>
                <a:gd name="T10" fmla="*/ 2494 w 2869"/>
                <a:gd name="T11" fmla="*/ 724 h 1815"/>
                <a:gd name="T12" fmla="*/ 2402 w 2869"/>
                <a:gd name="T13" fmla="*/ 735 h 1815"/>
                <a:gd name="T14" fmla="*/ 2267 w 2869"/>
                <a:gd name="T15" fmla="*/ 659 h 1815"/>
                <a:gd name="T16" fmla="*/ 2102 w 2869"/>
                <a:gd name="T17" fmla="*/ 596 h 1815"/>
                <a:gd name="T18" fmla="*/ 2015 w 2869"/>
                <a:gd name="T19" fmla="*/ 592 h 1815"/>
                <a:gd name="T20" fmla="*/ 1971 w 2869"/>
                <a:gd name="T21" fmla="*/ 457 h 1815"/>
                <a:gd name="T22" fmla="*/ 1939 w 2869"/>
                <a:gd name="T23" fmla="*/ 341 h 1815"/>
                <a:gd name="T24" fmla="*/ 1794 w 2869"/>
                <a:gd name="T25" fmla="*/ 377 h 1815"/>
                <a:gd name="T26" fmla="*/ 1662 w 2869"/>
                <a:gd name="T27" fmla="*/ 364 h 1815"/>
                <a:gd name="T28" fmla="*/ 1370 w 2869"/>
                <a:gd name="T29" fmla="*/ 356 h 1815"/>
                <a:gd name="T30" fmla="*/ 1187 w 2869"/>
                <a:gd name="T31" fmla="*/ 289 h 1815"/>
                <a:gd name="T32" fmla="*/ 1052 w 2869"/>
                <a:gd name="T33" fmla="*/ 146 h 1815"/>
                <a:gd name="T34" fmla="*/ 945 w 2869"/>
                <a:gd name="T35" fmla="*/ 4 h 1815"/>
                <a:gd name="T36" fmla="*/ 824 w 2869"/>
                <a:gd name="T37" fmla="*/ 43 h 1815"/>
                <a:gd name="T38" fmla="*/ 675 w 2869"/>
                <a:gd name="T39" fmla="*/ 30 h 1815"/>
                <a:gd name="T40" fmla="*/ 435 w 2869"/>
                <a:gd name="T41" fmla="*/ 7 h 1815"/>
                <a:gd name="T42" fmla="*/ 519 w 2869"/>
                <a:gd name="T43" fmla="*/ 101 h 1815"/>
                <a:gd name="T44" fmla="*/ 656 w 2869"/>
                <a:gd name="T45" fmla="*/ 195 h 1815"/>
                <a:gd name="T46" fmla="*/ 583 w 2869"/>
                <a:gd name="T47" fmla="*/ 305 h 1815"/>
                <a:gd name="T48" fmla="*/ 444 w 2869"/>
                <a:gd name="T49" fmla="*/ 341 h 1815"/>
                <a:gd name="T50" fmla="*/ 451 w 2869"/>
                <a:gd name="T51" fmla="*/ 530 h 1815"/>
                <a:gd name="T52" fmla="*/ 498 w 2869"/>
                <a:gd name="T53" fmla="*/ 705 h 1815"/>
                <a:gd name="T54" fmla="*/ 649 w 2869"/>
                <a:gd name="T55" fmla="*/ 804 h 1815"/>
                <a:gd name="T56" fmla="*/ 631 w 2869"/>
                <a:gd name="T57" fmla="*/ 1055 h 1815"/>
                <a:gd name="T58" fmla="*/ 453 w 2869"/>
                <a:gd name="T59" fmla="*/ 1121 h 1815"/>
                <a:gd name="T60" fmla="*/ 351 w 2869"/>
                <a:gd name="T61" fmla="*/ 1154 h 1815"/>
                <a:gd name="T62" fmla="*/ 233 w 2869"/>
                <a:gd name="T63" fmla="*/ 1135 h 1815"/>
                <a:gd name="T64" fmla="*/ 104 w 2869"/>
                <a:gd name="T65" fmla="*/ 1164 h 1815"/>
                <a:gd name="T66" fmla="*/ 44 w 2869"/>
                <a:gd name="T67" fmla="*/ 1284 h 1815"/>
                <a:gd name="T68" fmla="*/ 54 w 2869"/>
                <a:gd name="T69" fmla="*/ 1462 h 1815"/>
                <a:gd name="T70" fmla="*/ 54 w 2869"/>
                <a:gd name="T71" fmla="*/ 1545 h 1815"/>
                <a:gd name="T72" fmla="*/ 169 w 2869"/>
                <a:gd name="T73" fmla="*/ 1580 h 1815"/>
                <a:gd name="T74" fmla="*/ 213 w 2869"/>
                <a:gd name="T75" fmla="*/ 1718 h 1815"/>
                <a:gd name="T76" fmla="*/ 314 w 2869"/>
                <a:gd name="T77" fmla="*/ 1807 h 1815"/>
                <a:gd name="T78" fmla="*/ 359 w 2869"/>
                <a:gd name="T79" fmla="*/ 1706 h 1815"/>
                <a:gd name="T80" fmla="*/ 485 w 2869"/>
                <a:gd name="T81" fmla="*/ 1586 h 1815"/>
                <a:gd name="T82" fmla="*/ 672 w 2869"/>
                <a:gd name="T83" fmla="*/ 1524 h 1815"/>
                <a:gd name="T84" fmla="*/ 835 w 2869"/>
                <a:gd name="T85" fmla="*/ 1528 h 1815"/>
                <a:gd name="T86" fmla="*/ 776 w 2869"/>
                <a:gd name="T87" fmla="*/ 1402 h 1815"/>
                <a:gd name="T88" fmla="*/ 891 w 2869"/>
                <a:gd name="T89" fmla="*/ 1362 h 1815"/>
                <a:gd name="T90" fmla="*/ 1093 w 2869"/>
                <a:gd name="T91" fmla="*/ 1429 h 1815"/>
                <a:gd name="T92" fmla="*/ 1278 w 2869"/>
                <a:gd name="T93" fmla="*/ 1471 h 1815"/>
                <a:gd name="T94" fmla="*/ 1405 w 2869"/>
                <a:gd name="T95" fmla="*/ 1574 h 1815"/>
                <a:gd name="T96" fmla="*/ 1504 w 2869"/>
                <a:gd name="T97" fmla="*/ 1589 h 1815"/>
                <a:gd name="T98" fmla="*/ 1654 w 2869"/>
                <a:gd name="T99" fmla="*/ 1511 h 1815"/>
                <a:gd name="T100" fmla="*/ 1732 w 2869"/>
                <a:gd name="T101" fmla="*/ 1543 h 1815"/>
                <a:gd name="T102" fmla="*/ 1751 w 2869"/>
                <a:gd name="T103" fmla="*/ 1646 h 1815"/>
                <a:gd name="T104" fmla="*/ 1919 w 2869"/>
                <a:gd name="T105" fmla="*/ 1478 h 1815"/>
                <a:gd name="T106" fmla="*/ 1970 w 2869"/>
                <a:gd name="T107" fmla="*/ 1598 h 1815"/>
                <a:gd name="T108" fmla="*/ 1982 w 2869"/>
                <a:gd name="T109" fmla="*/ 1733 h 1815"/>
                <a:gd name="T110" fmla="*/ 2044 w 2869"/>
                <a:gd name="T111" fmla="*/ 1796 h 1815"/>
                <a:gd name="T112" fmla="*/ 2182 w 2869"/>
                <a:gd name="T113" fmla="*/ 1726 h 1815"/>
                <a:gd name="T114" fmla="*/ 2350 w 2869"/>
                <a:gd name="T115" fmla="*/ 1644 h 1815"/>
                <a:gd name="T116" fmla="*/ 2436 w 2869"/>
                <a:gd name="T117" fmla="*/ 1588 h 1815"/>
                <a:gd name="T118" fmla="*/ 2520 w 2869"/>
                <a:gd name="T119" fmla="*/ 1573 h 1815"/>
                <a:gd name="T120" fmla="*/ 2592 w 2869"/>
                <a:gd name="T121" fmla="*/ 1519 h 1815"/>
                <a:gd name="T122" fmla="*/ 2772 w 2869"/>
                <a:gd name="T123" fmla="*/ 1466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9" h="1815">
                  <a:moveTo>
                    <a:pt x="2867" y="1427"/>
                  </a:moveTo>
                  <a:lnTo>
                    <a:pt x="2869" y="1424"/>
                  </a:lnTo>
                  <a:lnTo>
                    <a:pt x="2869" y="1422"/>
                  </a:lnTo>
                  <a:lnTo>
                    <a:pt x="2864" y="1405"/>
                  </a:lnTo>
                  <a:lnTo>
                    <a:pt x="2862" y="1396"/>
                  </a:lnTo>
                  <a:lnTo>
                    <a:pt x="2859" y="1386"/>
                  </a:lnTo>
                  <a:lnTo>
                    <a:pt x="2858" y="1377"/>
                  </a:lnTo>
                  <a:lnTo>
                    <a:pt x="2856" y="1367"/>
                  </a:lnTo>
                  <a:lnTo>
                    <a:pt x="2853" y="1359"/>
                  </a:lnTo>
                  <a:lnTo>
                    <a:pt x="2851" y="1351"/>
                  </a:lnTo>
                  <a:lnTo>
                    <a:pt x="2851" y="1343"/>
                  </a:lnTo>
                  <a:lnTo>
                    <a:pt x="2851" y="1335"/>
                  </a:lnTo>
                  <a:lnTo>
                    <a:pt x="2851" y="1327"/>
                  </a:lnTo>
                  <a:lnTo>
                    <a:pt x="2851" y="1318"/>
                  </a:lnTo>
                  <a:lnTo>
                    <a:pt x="2851" y="1309"/>
                  </a:lnTo>
                  <a:lnTo>
                    <a:pt x="2850" y="1299"/>
                  </a:lnTo>
                  <a:lnTo>
                    <a:pt x="2848" y="1290"/>
                  </a:lnTo>
                  <a:lnTo>
                    <a:pt x="2845" y="1280"/>
                  </a:lnTo>
                  <a:lnTo>
                    <a:pt x="2841" y="1270"/>
                  </a:lnTo>
                  <a:lnTo>
                    <a:pt x="2835" y="1260"/>
                  </a:lnTo>
                  <a:lnTo>
                    <a:pt x="2829" y="1252"/>
                  </a:lnTo>
                  <a:lnTo>
                    <a:pt x="2819" y="1238"/>
                  </a:lnTo>
                  <a:lnTo>
                    <a:pt x="2810" y="1228"/>
                  </a:lnTo>
                  <a:lnTo>
                    <a:pt x="2795" y="1221"/>
                  </a:lnTo>
                  <a:lnTo>
                    <a:pt x="2780" y="1216"/>
                  </a:lnTo>
                  <a:lnTo>
                    <a:pt x="2776" y="1214"/>
                  </a:lnTo>
                  <a:lnTo>
                    <a:pt x="2774" y="1210"/>
                  </a:lnTo>
                  <a:lnTo>
                    <a:pt x="2772" y="1205"/>
                  </a:lnTo>
                  <a:lnTo>
                    <a:pt x="2771" y="1200"/>
                  </a:lnTo>
                  <a:lnTo>
                    <a:pt x="2770" y="1195"/>
                  </a:lnTo>
                  <a:lnTo>
                    <a:pt x="2770" y="1189"/>
                  </a:lnTo>
                  <a:lnTo>
                    <a:pt x="2771" y="1183"/>
                  </a:lnTo>
                  <a:lnTo>
                    <a:pt x="2772" y="1177"/>
                  </a:lnTo>
                  <a:lnTo>
                    <a:pt x="2776" y="1167"/>
                  </a:lnTo>
                  <a:lnTo>
                    <a:pt x="2778" y="1158"/>
                  </a:lnTo>
                  <a:lnTo>
                    <a:pt x="2778" y="1154"/>
                  </a:lnTo>
                  <a:lnTo>
                    <a:pt x="2778" y="1150"/>
                  </a:lnTo>
                  <a:lnTo>
                    <a:pt x="2776" y="1145"/>
                  </a:lnTo>
                  <a:lnTo>
                    <a:pt x="2772" y="1140"/>
                  </a:lnTo>
                  <a:lnTo>
                    <a:pt x="2769" y="1135"/>
                  </a:lnTo>
                  <a:lnTo>
                    <a:pt x="2766" y="1131"/>
                  </a:lnTo>
                  <a:lnTo>
                    <a:pt x="2764" y="1126"/>
                  </a:lnTo>
                  <a:lnTo>
                    <a:pt x="2763" y="1121"/>
                  </a:lnTo>
                  <a:lnTo>
                    <a:pt x="2762" y="1112"/>
                  </a:lnTo>
                  <a:lnTo>
                    <a:pt x="2762" y="1103"/>
                  </a:lnTo>
                  <a:lnTo>
                    <a:pt x="2759" y="1095"/>
                  </a:lnTo>
                  <a:lnTo>
                    <a:pt x="2757" y="1089"/>
                  </a:lnTo>
                  <a:lnTo>
                    <a:pt x="2752" y="1085"/>
                  </a:lnTo>
                  <a:lnTo>
                    <a:pt x="2746" y="1083"/>
                  </a:lnTo>
                  <a:lnTo>
                    <a:pt x="2741" y="1082"/>
                  </a:lnTo>
                  <a:lnTo>
                    <a:pt x="2738" y="1080"/>
                  </a:lnTo>
                  <a:lnTo>
                    <a:pt x="2734" y="1076"/>
                  </a:lnTo>
                  <a:lnTo>
                    <a:pt x="2731" y="1072"/>
                  </a:lnTo>
                  <a:lnTo>
                    <a:pt x="2727" y="1068"/>
                  </a:lnTo>
                  <a:lnTo>
                    <a:pt x="2724" y="1063"/>
                  </a:lnTo>
                  <a:lnTo>
                    <a:pt x="2722" y="1058"/>
                  </a:lnTo>
                  <a:lnTo>
                    <a:pt x="2720" y="1052"/>
                  </a:lnTo>
                  <a:lnTo>
                    <a:pt x="2719" y="1046"/>
                  </a:lnTo>
                  <a:lnTo>
                    <a:pt x="2719" y="1040"/>
                  </a:lnTo>
                  <a:lnTo>
                    <a:pt x="2719" y="1036"/>
                  </a:lnTo>
                  <a:lnTo>
                    <a:pt x="2720" y="1031"/>
                  </a:lnTo>
                  <a:lnTo>
                    <a:pt x="2722" y="1027"/>
                  </a:lnTo>
                  <a:lnTo>
                    <a:pt x="2725" y="1024"/>
                  </a:lnTo>
                  <a:lnTo>
                    <a:pt x="2727" y="1020"/>
                  </a:lnTo>
                  <a:lnTo>
                    <a:pt x="2731" y="1017"/>
                  </a:lnTo>
                  <a:lnTo>
                    <a:pt x="2738" y="1011"/>
                  </a:lnTo>
                  <a:lnTo>
                    <a:pt x="2743" y="1006"/>
                  </a:lnTo>
                  <a:lnTo>
                    <a:pt x="2745" y="1001"/>
                  </a:lnTo>
                  <a:lnTo>
                    <a:pt x="2746" y="994"/>
                  </a:lnTo>
                  <a:lnTo>
                    <a:pt x="2745" y="986"/>
                  </a:lnTo>
                  <a:lnTo>
                    <a:pt x="2744" y="977"/>
                  </a:lnTo>
                  <a:lnTo>
                    <a:pt x="2745" y="974"/>
                  </a:lnTo>
                  <a:lnTo>
                    <a:pt x="2746" y="971"/>
                  </a:lnTo>
                  <a:lnTo>
                    <a:pt x="2749" y="968"/>
                  </a:lnTo>
                  <a:lnTo>
                    <a:pt x="2752" y="965"/>
                  </a:lnTo>
                  <a:lnTo>
                    <a:pt x="2762" y="962"/>
                  </a:lnTo>
                  <a:lnTo>
                    <a:pt x="2769" y="959"/>
                  </a:lnTo>
                  <a:lnTo>
                    <a:pt x="2776" y="956"/>
                  </a:lnTo>
                  <a:lnTo>
                    <a:pt x="2783" y="949"/>
                  </a:lnTo>
                  <a:lnTo>
                    <a:pt x="2793" y="938"/>
                  </a:lnTo>
                  <a:lnTo>
                    <a:pt x="2803" y="929"/>
                  </a:lnTo>
                  <a:lnTo>
                    <a:pt x="2813" y="919"/>
                  </a:lnTo>
                  <a:lnTo>
                    <a:pt x="2819" y="912"/>
                  </a:lnTo>
                  <a:lnTo>
                    <a:pt x="2820" y="908"/>
                  </a:lnTo>
                  <a:lnTo>
                    <a:pt x="2820" y="905"/>
                  </a:lnTo>
                  <a:lnTo>
                    <a:pt x="2819" y="902"/>
                  </a:lnTo>
                  <a:lnTo>
                    <a:pt x="2816" y="899"/>
                  </a:lnTo>
                  <a:lnTo>
                    <a:pt x="2808" y="895"/>
                  </a:lnTo>
                  <a:lnTo>
                    <a:pt x="2799" y="892"/>
                  </a:lnTo>
                  <a:lnTo>
                    <a:pt x="2789" y="889"/>
                  </a:lnTo>
                  <a:lnTo>
                    <a:pt x="2780" y="883"/>
                  </a:lnTo>
                  <a:lnTo>
                    <a:pt x="2775" y="880"/>
                  </a:lnTo>
                  <a:lnTo>
                    <a:pt x="2770" y="876"/>
                  </a:lnTo>
                  <a:lnTo>
                    <a:pt x="2766" y="872"/>
                  </a:lnTo>
                  <a:lnTo>
                    <a:pt x="2764" y="867"/>
                  </a:lnTo>
                  <a:lnTo>
                    <a:pt x="2758" y="857"/>
                  </a:lnTo>
                  <a:lnTo>
                    <a:pt x="2751" y="849"/>
                  </a:lnTo>
                  <a:lnTo>
                    <a:pt x="2747" y="847"/>
                  </a:lnTo>
                  <a:lnTo>
                    <a:pt x="2743" y="845"/>
                  </a:lnTo>
                  <a:lnTo>
                    <a:pt x="2737" y="844"/>
                  </a:lnTo>
                  <a:lnTo>
                    <a:pt x="2731" y="845"/>
                  </a:lnTo>
                  <a:lnTo>
                    <a:pt x="2720" y="849"/>
                  </a:lnTo>
                  <a:lnTo>
                    <a:pt x="2709" y="850"/>
                  </a:lnTo>
                  <a:lnTo>
                    <a:pt x="2706" y="850"/>
                  </a:lnTo>
                  <a:lnTo>
                    <a:pt x="2701" y="848"/>
                  </a:lnTo>
                  <a:lnTo>
                    <a:pt x="2698" y="845"/>
                  </a:lnTo>
                  <a:lnTo>
                    <a:pt x="2694" y="842"/>
                  </a:lnTo>
                  <a:lnTo>
                    <a:pt x="2687" y="832"/>
                  </a:lnTo>
                  <a:lnTo>
                    <a:pt x="2682" y="824"/>
                  </a:lnTo>
                  <a:lnTo>
                    <a:pt x="2678" y="822"/>
                  </a:lnTo>
                  <a:lnTo>
                    <a:pt x="2676" y="819"/>
                  </a:lnTo>
                  <a:lnTo>
                    <a:pt x="2674" y="819"/>
                  </a:lnTo>
                  <a:lnTo>
                    <a:pt x="2670" y="819"/>
                  </a:lnTo>
                  <a:lnTo>
                    <a:pt x="2656" y="826"/>
                  </a:lnTo>
                  <a:lnTo>
                    <a:pt x="2640" y="837"/>
                  </a:lnTo>
                  <a:lnTo>
                    <a:pt x="2637" y="838"/>
                  </a:lnTo>
                  <a:lnTo>
                    <a:pt x="2632" y="837"/>
                  </a:lnTo>
                  <a:lnTo>
                    <a:pt x="2629" y="835"/>
                  </a:lnTo>
                  <a:lnTo>
                    <a:pt x="2624" y="830"/>
                  </a:lnTo>
                  <a:lnTo>
                    <a:pt x="2617" y="819"/>
                  </a:lnTo>
                  <a:lnTo>
                    <a:pt x="2608" y="807"/>
                  </a:lnTo>
                  <a:lnTo>
                    <a:pt x="2602" y="793"/>
                  </a:lnTo>
                  <a:lnTo>
                    <a:pt x="2598" y="781"/>
                  </a:lnTo>
                  <a:lnTo>
                    <a:pt x="2595" y="775"/>
                  </a:lnTo>
                  <a:lnTo>
                    <a:pt x="2593" y="772"/>
                  </a:lnTo>
                  <a:lnTo>
                    <a:pt x="2589" y="768"/>
                  </a:lnTo>
                  <a:lnTo>
                    <a:pt x="2585" y="767"/>
                  </a:lnTo>
                  <a:lnTo>
                    <a:pt x="2579" y="766"/>
                  </a:lnTo>
                  <a:lnTo>
                    <a:pt x="2574" y="765"/>
                  </a:lnTo>
                  <a:lnTo>
                    <a:pt x="2570" y="763"/>
                  </a:lnTo>
                  <a:lnTo>
                    <a:pt x="2567" y="761"/>
                  </a:lnTo>
                  <a:lnTo>
                    <a:pt x="2563" y="757"/>
                  </a:lnTo>
                  <a:lnTo>
                    <a:pt x="2562" y="754"/>
                  </a:lnTo>
                  <a:lnTo>
                    <a:pt x="2562" y="750"/>
                  </a:lnTo>
                  <a:lnTo>
                    <a:pt x="2562" y="748"/>
                  </a:lnTo>
                  <a:lnTo>
                    <a:pt x="2562" y="747"/>
                  </a:lnTo>
                  <a:lnTo>
                    <a:pt x="2562" y="746"/>
                  </a:lnTo>
                  <a:lnTo>
                    <a:pt x="2561" y="744"/>
                  </a:lnTo>
                  <a:lnTo>
                    <a:pt x="2558" y="744"/>
                  </a:lnTo>
                  <a:lnTo>
                    <a:pt x="2552" y="746"/>
                  </a:lnTo>
                  <a:lnTo>
                    <a:pt x="2542" y="750"/>
                  </a:lnTo>
                  <a:lnTo>
                    <a:pt x="2532" y="753"/>
                  </a:lnTo>
                  <a:lnTo>
                    <a:pt x="2524" y="754"/>
                  </a:lnTo>
                  <a:lnTo>
                    <a:pt x="2520" y="754"/>
                  </a:lnTo>
                  <a:lnTo>
                    <a:pt x="2518" y="753"/>
                  </a:lnTo>
                  <a:lnTo>
                    <a:pt x="2517" y="751"/>
                  </a:lnTo>
                  <a:lnTo>
                    <a:pt x="2516" y="749"/>
                  </a:lnTo>
                  <a:lnTo>
                    <a:pt x="2516" y="744"/>
                  </a:lnTo>
                  <a:lnTo>
                    <a:pt x="2514" y="742"/>
                  </a:lnTo>
                  <a:lnTo>
                    <a:pt x="2512" y="741"/>
                  </a:lnTo>
                  <a:lnTo>
                    <a:pt x="2508" y="741"/>
                  </a:lnTo>
                  <a:lnTo>
                    <a:pt x="2504" y="741"/>
                  </a:lnTo>
                  <a:lnTo>
                    <a:pt x="2500" y="740"/>
                  </a:lnTo>
                  <a:lnTo>
                    <a:pt x="2497" y="736"/>
                  </a:lnTo>
                  <a:lnTo>
                    <a:pt x="2494" y="729"/>
                  </a:lnTo>
                  <a:lnTo>
                    <a:pt x="2494" y="724"/>
                  </a:lnTo>
                  <a:lnTo>
                    <a:pt x="2494" y="719"/>
                  </a:lnTo>
                  <a:lnTo>
                    <a:pt x="2495" y="713"/>
                  </a:lnTo>
                  <a:lnTo>
                    <a:pt x="2497" y="709"/>
                  </a:lnTo>
                  <a:lnTo>
                    <a:pt x="2499" y="698"/>
                  </a:lnTo>
                  <a:lnTo>
                    <a:pt x="2500" y="687"/>
                  </a:lnTo>
                  <a:lnTo>
                    <a:pt x="2499" y="683"/>
                  </a:lnTo>
                  <a:lnTo>
                    <a:pt x="2498" y="678"/>
                  </a:lnTo>
                  <a:lnTo>
                    <a:pt x="2494" y="674"/>
                  </a:lnTo>
                  <a:lnTo>
                    <a:pt x="2489" y="671"/>
                  </a:lnTo>
                  <a:lnTo>
                    <a:pt x="2485" y="668"/>
                  </a:lnTo>
                  <a:lnTo>
                    <a:pt x="2480" y="666"/>
                  </a:lnTo>
                  <a:lnTo>
                    <a:pt x="2474" y="666"/>
                  </a:lnTo>
                  <a:lnTo>
                    <a:pt x="2469" y="666"/>
                  </a:lnTo>
                  <a:lnTo>
                    <a:pt x="2465" y="669"/>
                  </a:lnTo>
                  <a:lnTo>
                    <a:pt x="2461" y="674"/>
                  </a:lnTo>
                  <a:lnTo>
                    <a:pt x="2459" y="680"/>
                  </a:lnTo>
                  <a:lnTo>
                    <a:pt x="2457" y="687"/>
                  </a:lnTo>
                  <a:lnTo>
                    <a:pt x="2454" y="703"/>
                  </a:lnTo>
                  <a:lnTo>
                    <a:pt x="2451" y="717"/>
                  </a:lnTo>
                  <a:lnTo>
                    <a:pt x="2449" y="722"/>
                  </a:lnTo>
                  <a:lnTo>
                    <a:pt x="2445" y="725"/>
                  </a:lnTo>
                  <a:lnTo>
                    <a:pt x="2442" y="728"/>
                  </a:lnTo>
                  <a:lnTo>
                    <a:pt x="2437" y="729"/>
                  </a:lnTo>
                  <a:lnTo>
                    <a:pt x="2426" y="731"/>
                  </a:lnTo>
                  <a:lnTo>
                    <a:pt x="2416" y="732"/>
                  </a:lnTo>
                  <a:lnTo>
                    <a:pt x="2402" y="735"/>
                  </a:lnTo>
                  <a:lnTo>
                    <a:pt x="2387" y="738"/>
                  </a:lnTo>
                  <a:lnTo>
                    <a:pt x="2380" y="740"/>
                  </a:lnTo>
                  <a:lnTo>
                    <a:pt x="2373" y="740"/>
                  </a:lnTo>
                  <a:lnTo>
                    <a:pt x="2367" y="740"/>
                  </a:lnTo>
                  <a:lnTo>
                    <a:pt x="2360" y="737"/>
                  </a:lnTo>
                  <a:lnTo>
                    <a:pt x="2354" y="735"/>
                  </a:lnTo>
                  <a:lnTo>
                    <a:pt x="2346" y="730"/>
                  </a:lnTo>
                  <a:lnTo>
                    <a:pt x="2337" y="725"/>
                  </a:lnTo>
                  <a:lnTo>
                    <a:pt x="2329" y="718"/>
                  </a:lnTo>
                  <a:lnTo>
                    <a:pt x="2314" y="706"/>
                  </a:lnTo>
                  <a:lnTo>
                    <a:pt x="2303" y="696"/>
                  </a:lnTo>
                  <a:lnTo>
                    <a:pt x="2299" y="691"/>
                  </a:lnTo>
                  <a:lnTo>
                    <a:pt x="2296" y="688"/>
                  </a:lnTo>
                  <a:lnTo>
                    <a:pt x="2293" y="686"/>
                  </a:lnTo>
                  <a:lnTo>
                    <a:pt x="2291" y="686"/>
                  </a:lnTo>
                  <a:lnTo>
                    <a:pt x="2285" y="687"/>
                  </a:lnTo>
                  <a:lnTo>
                    <a:pt x="2278" y="692"/>
                  </a:lnTo>
                  <a:lnTo>
                    <a:pt x="2273" y="694"/>
                  </a:lnTo>
                  <a:lnTo>
                    <a:pt x="2270" y="694"/>
                  </a:lnTo>
                  <a:lnTo>
                    <a:pt x="2267" y="693"/>
                  </a:lnTo>
                  <a:lnTo>
                    <a:pt x="2264" y="691"/>
                  </a:lnTo>
                  <a:lnTo>
                    <a:pt x="2262" y="687"/>
                  </a:lnTo>
                  <a:lnTo>
                    <a:pt x="2261" y="683"/>
                  </a:lnTo>
                  <a:lnTo>
                    <a:pt x="2261" y="678"/>
                  </a:lnTo>
                  <a:lnTo>
                    <a:pt x="2261" y="674"/>
                  </a:lnTo>
                  <a:lnTo>
                    <a:pt x="2267" y="659"/>
                  </a:lnTo>
                  <a:lnTo>
                    <a:pt x="2274" y="643"/>
                  </a:lnTo>
                  <a:lnTo>
                    <a:pt x="2274" y="633"/>
                  </a:lnTo>
                  <a:lnTo>
                    <a:pt x="2274" y="621"/>
                  </a:lnTo>
                  <a:lnTo>
                    <a:pt x="2273" y="616"/>
                  </a:lnTo>
                  <a:lnTo>
                    <a:pt x="2271" y="611"/>
                  </a:lnTo>
                  <a:lnTo>
                    <a:pt x="2267" y="609"/>
                  </a:lnTo>
                  <a:lnTo>
                    <a:pt x="2264" y="608"/>
                  </a:lnTo>
                  <a:lnTo>
                    <a:pt x="2248" y="616"/>
                  </a:lnTo>
                  <a:lnTo>
                    <a:pt x="2232" y="623"/>
                  </a:lnTo>
                  <a:lnTo>
                    <a:pt x="2218" y="624"/>
                  </a:lnTo>
                  <a:lnTo>
                    <a:pt x="2203" y="623"/>
                  </a:lnTo>
                  <a:lnTo>
                    <a:pt x="2189" y="622"/>
                  </a:lnTo>
                  <a:lnTo>
                    <a:pt x="2179" y="620"/>
                  </a:lnTo>
                  <a:lnTo>
                    <a:pt x="2171" y="614"/>
                  </a:lnTo>
                  <a:lnTo>
                    <a:pt x="2159" y="603"/>
                  </a:lnTo>
                  <a:lnTo>
                    <a:pt x="2148" y="592"/>
                  </a:lnTo>
                  <a:lnTo>
                    <a:pt x="2140" y="583"/>
                  </a:lnTo>
                  <a:lnTo>
                    <a:pt x="2136" y="579"/>
                  </a:lnTo>
                  <a:lnTo>
                    <a:pt x="2133" y="576"/>
                  </a:lnTo>
                  <a:lnTo>
                    <a:pt x="2129" y="573"/>
                  </a:lnTo>
                  <a:lnTo>
                    <a:pt x="2126" y="572"/>
                  </a:lnTo>
                  <a:lnTo>
                    <a:pt x="2122" y="572"/>
                  </a:lnTo>
                  <a:lnTo>
                    <a:pt x="2119" y="573"/>
                  </a:lnTo>
                  <a:lnTo>
                    <a:pt x="2115" y="577"/>
                  </a:lnTo>
                  <a:lnTo>
                    <a:pt x="2110" y="581"/>
                  </a:lnTo>
                  <a:lnTo>
                    <a:pt x="2102" y="596"/>
                  </a:lnTo>
                  <a:lnTo>
                    <a:pt x="2094" y="609"/>
                  </a:lnTo>
                  <a:lnTo>
                    <a:pt x="2089" y="615"/>
                  </a:lnTo>
                  <a:lnTo>
                    <a:pt x="2084" y="621"/>
                  </a:lnTo>
                  <a:lnTo>
                    <a:pt x="2078" y="625"/>
                  </a:lnTo>
                  <a:lnTo>
                    <a:pt x="2073" y="629"/>
                  </a:lnTo>
                  <a:lnTo>
                    <a:pt x="2063" y="635"/>
                  </a:lnTo>
                  <a:lnTo>
                    <a:pt x="2053" y="637"/>
                  </a:lnTo>
                  <a:lnTo>
                    <a:pt x="2050" y="637"/>
                  </a:lnTo>
                  <a:lnTo>
                    <a:pt x="2047" y="636"/>
                  </a:lnTo>
                  <a:lnTo>
                    <a:pt x="2045" y="635"/>
                  </a:lnTo>
                  <a:lnTo>
                    <a:pt x="2044" y="633"/>
                  </a:lnTo>
                  <a:lnTo>
                    <a:pt x="2043" y="624"/>
                  </a:lnTo>
                  <a:lnTo>
                    <a:pt x="2043" y="615"/>
                  </a:lnTo>
                  <a:lnTo>
                    <a:pt x="2044" y="604"/>
                  </a:lnTo>
                  <a:lnTo>
                    <a:pt x="2045" y="591"/>
                  </a:lnTo>
                  <a:lnTo>
                    <a:pt x="2044" y="586"/>
                  </a:lnTo>
                  <a:lnTo>
                    <a:pt x="2043" y="583"/>
                  </a:lnTo>
                  <a:lnTo>
                    <a:pt x="2040" y="579"/>
                  </a:lnTo>
                  <a:lnTo>
                    <a:pt x="2038" y="578"/>
                  </a:lnTo>
                  <a:lnTo>
                    <a:pt x="2034" y="578"/>
                  </a:lnTo>
                  <a:lnTo>
                    <a:pt x="2032" y="579"/>
                  </a:lnTo>
                  <a:lnTo>
                    <a:pt x="2028" y="580"/>
                  </a:lnTo>
                  <a:lnTo>
                    <a:pt x="2026" y="583"/>
                  </a:lnTo>
                  <a:lnTo>
                    <a:pt x="2022" y="587"/>
                  </a:lnTo>
                  <a:lnTo>
                    <a:pt x="2018" y="591"/>
                  </a:lnTo>
                  <a:lnTo>
                    <a:pt x="2015" y="592"/>
                  </a:lnTo>
                  <a:lnTo>
                    <a:pt x="2013" y="592"/>
                  </a:lnTo>
                  <a:lnTo>
                    <a:pt x="2010" y="591"/>
                  </a:lnTo>
                  <a:lnTo>
                    <a:pt x="2008" y="590"/>
                  </a:lnTo>
                  <a:lnTo>
                    <a:pt x="2004" y="584"/>
                  </a:lnTo>
                  <a:lnTo>
                    <a:pt x="2002" y="577"/>
                  </a:lnTo>
                  <a:lnTo>
                    <a:pt x="2000" y="567"/>
                  </a:lnTo>
                  <a:lnTo>
                    <a:pt x="1997" y="558"/>
                  </a:lnTo>
                  <a:lnTo>
                    <a:pt x="1994" y="547"/>
                  </a:lnTo>
                  <a:lnTo>
                    <a:pt x="1990" y="540"/>
                  </a:lnTo>
                  <a:lnTo>
                    <a:pt x="1987" y="535"/>
                  </a:lnTo>
                  <a:lnTo>
                    <a:pt x="1983" y="533"/>
                  </a:lnTo>
                  <a:lnTo>
                    <a:pt x="1978" y="530"/>
                  </a:lnTo>
                  <a:lnTo>
                    <a:pt x="1975" y="529"/>
                  </a:lnTo>
                  <a:lnTo>
                    <a:pt x="1972" y="527"/>
                  </a:lnTo>
                  <a:lnTo>
                    <a:pt x="1971" y="522"/>
                  </a:lnTo>
                  <a:lnTo>
                    <a:pt x="1971" y="516"/>
                  </a:lnTo>
                  <a:lnTo>
                    <a:pt x="1971" y="510"/>
                  </a:lnTo>
                  <a:lnTo>
                    <a:pt x="1970" y="504"/>
                  </a:lnTo>
                  <a:lnTo>
                    <a:pt x="1966" y="497"/>
                  </a:lnTo>
                  <a:lnTo>
                    <a:pt x="1964" y="494"/>
                  </a:lnTo>
                  <a:lnTo>
                    <a:pt x="1963" y="490"/>
                  </a:lnTo>
                  <a:lnTo>
                    <a:pt x="1962" y="486"/>
                  </a:lnTo>
                  <a:lnTo>
                    <a:pt x="1963" y="482"/>
                  </a:lnTo>
                  <a:lnTo>
                    <a:pt x="1964" y="472"/>
                  </a:lnTo>
                  <a:lnTo>
                    <a:pt x="1969" y="461"/>
                  </a:lnTo>
                  <a:lnTo>
                    <a:pt x="1971" y="457"/>
                  </a:lnTo>
                  <a:lnTo>
                    <a:pt x="1972" y="452"/>
                  </a:lnTo>
                  <a:lnTo>
                    <a:pt x="1972" y="447"/>
                  </a:lnTo>
                  <a:lnTo>
                    <a:pt x="1972" y="444"/>
                  </a:lnTo>
                  <a:lnTo>
                    <a:pt x="1970" y="439"/>
                  </a:lnTo>
                  <a:lnTo>
                    <a:pt x="1965" y="433"/>
                  </a:lnTo>
                  <a:lnTo>
                    <a:pt x="1960" y="427"/>
                  </a:lnTo>
                  <a:lnTo>
                    <a:pt x="1958" y="420"/>
                  </a:lnTo>
                  <a:lnTo>
                    <a:pt x="1957" y="415"/>
                  </a:lnTo>
                  <a:lnTo>
                    <a:pt x="1957" y="412"/>
                  </a:lnTo>
                  <a:lnTo>
                    <a:pt x="1958" y="409"/>
                  </a:lnTo>
                  <a:lnTo>
                    <a:pt x="1959" y="407"/>
                  </a:lnTo>
                  <a:lnTo>
                    <a:pt x="1964" y="401"/>
                  </a:lnTo>
                  <a:lnTo>
                    <a:pt x="1968" y="394"/>
                  </a:lnTo>
                  <a:lnTo>
                    <a:pt x="1970" y="390"/>
                  </a:lnTo>
                  <a:lnTo>
                    <a:pt x="1970" y="385"/>
                  </a:lnTo>
                  <a:lnTo>
                    <a:pt x="1971" y="381"/>
                  </a:lnTo>
                  <a:lnTo>
                    <a:pt x="1970" y="377"/>
                  </a:lnTo>
                  <a:lnTo>
                    <a:pt x="1966" y="365"/>
                  </a:lnTo>
                  <a:lnTo>
                    <a:pt x="1963" y="351"/>
                  </a:lnTo>
                  <a:lnTo>
                    <a:pt x="1960" y="345"/>
                  </a:lnTo>
                  <a:lnTo>
                    <a:pt x="1959" y="340"/>
                  </a:lnTo>
                  <a:lnTo>
                    <a:pt x="1957" y="339"/>
                  </a:lnTo>
                  <a:lnTo>
                    <a:pt x="1956" y="338"/>
                  </a:lnTo>
                  <a:lnTo>
                    <a:pt x="1952" y="338"/>
                  </a:lnTo>
                  <a:lnTo>
                    <a:pt x="1949" y="339"/>
                  </a:lnTo>
                  <a:lnTo>
                    <a:pt x="1939" y="341"/>
                  </a:lnTo>
                  <a:lnTo>
                    <a:pt x="1931" y="346"/>
                  </a:lnTo>
                  <a:lnTo>
                    <a:pt x="1915" y="360"/>
                  </a:lnTo>
                  <a:lnTo>
                    <a:pt x="1897" y="377"/>
                  </a:lnTo>
                  <a:lnTo>
                    <a:pt x="1894" y="379"/>
                  </a:lnTo>
                  <a:lnTo>
                    <a:pt x="1889" y="382"/>
                  </a:lnTo>
                  <a:lnTo>
                    <a:pt x="1884" y="384"/>
                  </a:lnTo>
                  <a:lnTo>
                    <a:pt x="1881" y="384"/>
                  </a:lnTo>
                  <a:lnTo>
                    <a:pt x="1873" y="385"/>
                  </a:lnTo>
                  <a:lnTo>
                    <a:pt x="1865" y="385"/>
                  </a:lnTo>
                  <a:lnTo>
                    <a:pt x="1861" y="385"/>
                  </a:lnTo>
                  <a:lnTo>
                    <a:pt x="1858" y="387"/>
                  </a:lnTo>
                  <a:lnTo>
                    <a:pt x="1855" y="390"/>
                  </a:lnTo>
                  <a:lnTo>
                    <a:pt x="1849" y="395"/>
                  </a:lnTo>
                  <a:lnTo>
                    <a:pt x="1846" y="397"/>
                  </a:lnTo>
                  <a:lnTo>
                    <a:pt x="1843" y="400"/>
                  </a:lnTo>
                  <a:lnTo>
                    <a:pt x="1838" y="401"/>
                  </a:lnTo>
                  <a:lnTo>
                    <a:pt x="1834" y="402"/>
                  </a:lnTo>
                  <a:lnTo>
                    <a:pt x="1831" y="403"/>
                  </a:lnTo>
                  <a:lnTo>
                    <a:pt x="1826" y="402"/>
                  </a:lnTo>
                  <a:lnTo>
                    <a:pt x="1823" y="401"/>
                  </a:lnTo>
                  <a:lnTo>
                    <a:pt x="1818" y="400"/>
                  </a:lnTo>
                  <a:lnTo>
                    <a:pt x="1813" y="397"/>
                  </a:lnTo>
                  <a:lnTo>
                    <a:pt x="1808" y="394"/>
                  </a:lnTo>
                  <a:lnTo>
                    <a:pt x="1804" y="390"/>
                  </a:lnTo>
                  <a:lnTo>
                    <a:pt x="1800" y="387"/>
                  </a:lnTo>
                  <a:lnTo>
                    <a:pt x="1794" y="377"/>
                  </a:lnTo>
                  <a:lnTo>
                    <a:pt x="1789" y="369"/>
                  </a:lnTo>
                  <a:lnTo>
                    <a:pt x="1785" y="360"/>
                  </a:lnTo>
                  <a:lnTo>
                    <a:pt x="1780" y="356"/>
                  </a:lnTo>
                  <a:lnTo>
                    <a:pt x="1773" y="352"/>
                  </a:lnTo>
                  <a:lnTo>
                    <a:pt x="1764" y="351"/>
                  </a:lnTo>
                  <a:lnTo>
                    <a:pt x="1758" y="351"/>
                  </a:lnTo>
                  <a:lnTo>
                    <a:pt x="1755" y="352"/>
                  </a:lnTo>
                  <a:lnTo>
                    <a:pt x="1751" y="353"/>
                  </a:lnTo>
                  <a:lnTo>
                    <a:pt x="1749" y="354"/>
                  </a:lnTo>
                  <a:lnTo>
                    <a:pt x="1744" y="359"/>
                  </a:lnTo>
                  <a:lnTo>
                    <a:pt x="1741" y="364"/>
                  </a:lnTo>
                  <a:lnTo>
                    <a:pt x="1738" y="368"/>
                  </a:lnTo>
                  <a:lnTo>
                    <a:pt x="1736" y="369"/>
                  </a:lnTo>
                  <a:lnTo>
                    <a:pt x="1733" y="370"/>
                  </a:lnTo>
                  <a:lnTo>
                    <a:pt x="1731" y="371"/>
                  </a:lnTo>
                  <a:lnTo>
                    <a:pt x="1725" y="370"/>
                  </a:lnTo>
                  <a:lnTo>
                    <a:pt x="1720" y="366"/>
                  </a:lnTo>
                  <a:lnTo>
                    <a:pt x="1717" y="363"/>
                  </a:lnTo>
                  <a:lnTo>
                    <a:pt x="1714" y="360"/>
                  </a:lnTo>
                  <a:lnTo>
                    <a:pt x="1708" y="357"/>
                  </a:lnTo>
                  <a:lnTo>
                    <a:pt x="1699" y="354"/>
                  </a:lnTo>
                  <a:lnTo>
                    <a:pt x="1693" y="353"/>
                  </a:lnTo>
                  <a:lnTo>
                    <a:pt x="1687" y="354"/>
                  </a:lnTo>
                  <a:lnTo>
                    <a:pt x="1681" y="356"/>
                  </a:lnTo>
                  <a:lnTo>
                    <a:pt x="1675" y="358"/>
                  </a:lnTo>
                  <a:lnTo>
                    <a:pt x="1662" y="364"/>
                  </a:lnTo>
                  <a:lnTo>
                    <a:pt x="1648" y="368"/>
                  </a:lnTo>
                  <a:lnTo>
                    <a:pt x="1634" y="372"/>
                  </a:lnTo>
                  <a:lnTo>
                    <a:pt x="1619" y="378"/>
                  </a:lnTo>
                  <a:lnTo>
                    <a:pt x="1613" y="381"/>
                  </a:lnTo>
                  <a:lnTo>
                    <a:pt x="1606" y="383"/>
                  </a:lnTo>
                  <a:lnTo>
                    <a:pt x="1600" y="384"/>
                  </a:lnTo>
                  <a:lnTo>
                    <a:pt x="1596" y="385"/>
                  </a:lnTo>
                  <a:lnTo>
                    <a:pt x="1584" y="384"/>
                  </a:lnTo>
                  <a:lnTo>
                    <a:pt x="1572" y="382"/>
                  </a:lnTo>
                  <a:lnTo>
                    <a:pt x="1556" y="381"/>
                  </a:lnTo>
                  <a:lnTo>
                    <a:pt x="1537" y="379"/>
                  </a:lnTo>
                  <a:lnTo>
                    <a:pt x="1516" y="381"/>
                  </a:lnTo>
                  <a:lnTo>
                    <a:pt x="1496" y="383"/>
                  </a:lnTo>
                  <a:lnTo>
                    <a:pt x="1479" y="387"/>
                  </a:lnTo>
                  <a:lnTo>
                    <a:pt x="1466" y="390"/>
                  </a:lnTo>
                  <a:lnTo>
                    <a:pt x="1456" y="391"/>
                  </a:lnTo>
                  <a:lnTo>
                    <a:pt x="1445" y="393"/>
                  </a:lnTo>
                  <a:lnTo>
                    <a:pt x="1439" y="391"/>
                  </a:lnTo>
                  <a:lnTo>
                    <a:pt x="1434" y="390"/>
                  </a:lnTo>
                  <a:lnTo>
                    <a:pt x="1428" y="389"/>
                  </a:lnTo>
                  <a:lnTo>
                    <a:pt x="1423" y="387"/>
                  </a:lnTo>
                  <a:lnTo>
                    <a:pt x="1411" y="379"/>
                  </a:lnTo>
                  <a:lnTo>
                    <a:pt x="1397" y="372"/>
                  </a:lnTo>
                  <a:lnTo>
                    <a:pt x="1384" y="366"/>
                  </a:lnTo>
                  <a:lnTo>
                    <a:pt x="1376" y="360"/>
                  </a:lnTo>
                  <a:lnTo>
                    <a:pt x="1370" y="356"/>
                  </a:lnTo>
                  <a:lnTo>
                    <a:pt x="1364" y="351"/>
                  </a:lnTo>
                  <a:lnTo>
                    <a:pt x="1354" y="349"/>
                  </a:lnTo>
                  <a:lnTo>
                    <a:pt x="1341" y="347"/>
                  </a:lnTo>
                  <a:lnTo>
                    <a:pt x="1334" y="347"/>
                  </a:lnTo>
                  <a:lnTo>
                    <a:pt x="1329" y="346"/>
                  </a:lnTo>
                  <a:lnTo>
                    <a:pt x="1325" y="345"/>
                  </a:lnTo>
                  <a:lnTo>
                    <a:pt x="1321" y="343"/>
                  </a:lnTo>
                  <a:lnTo>
                    <a:pt x="1315" y="337"/>
                  </a:lnTo>
                  <a:lnTo>
                    <a:pt x="1308" y="331"/>
                  </a:lnTo>
                  <a:lnTo>
                    <a:pt x="1298" y="325"/>
                  </a:lnTo>
                  <a:lnTo>
                    <a:pt x="1288" y="321"/>
                  </a:lnTo>
                  <a:lnTo>
                    <a:pt x="1276" y="319"/>
                  </a:lnTo>
                  <a:lnTo>
                    <a:pt x="1265" y="318"/>
                  </a:lnTo>
                  <a:lnTo>
                    <a:pt x="1260" y="316"/>
                  </a:lnTo>
                  <a:lnTo>
                    <a:pt x="1256" y="315"/>
                  </a:lnTo>
                  <a:lnTo>
                    <a:pt x="1251" y="313"/>
                  </a:lnTo>
                  <a:lnTo>
                    <a:pt x="1247" y="310"/>
                  </a:lnTo>
                  <a:lnTo>
                    <a:pt x="1241" y="302"/>
                  </a:lnTo>
                  <a:lnTo>
                    <a:pt x="1235" y="293"/>
                  </a:lnTo>
                  <a:lnTo>
                    <a:pt x="1233" y="289"/>
                  </a:lnTo>
                  <a:lnTo>
                    <a:pt x="1229" y="288"/>
                  </a:lnTo>
                  <a:lnTo>
                    <a:pt x="1225" y="287"/>
                  </a:lnTo>
                  <a:lnTo>
                    <a:pt x="1220" y="288"/>
                  </a:lnTo>
                  <a:lnTo>
                    <a:pt x="1208" y="290"/>
                  </a:lnTo>
                  <a:lnTo>
                    <a:pt x="1196" y="290"/>
                  </a:lnTo>
                  <a:lnTo>
                    <a:pt x="1187" y="289"/>
                  </a:lnTo>
                  <a:lnTo>
                    <a:pt x="1178" y="286"/>
                  </a:lnTo>
                  <a:lnTo>
                    <a:pt x="1170" y="281"/>
                  </a:lnTo>
                  <a:lnTo>
                    <a:pt x="1159" y="272"/>
                  </a:lnTo>
                  <a:lnTo>
                    <a:pt x="1149" y="262"/>
                  </a:lnTo>
                  <a:lnTo>
                    <a:pt x="1139" y="251"/>
                  </a:lnTo>
                  <a:lnTo>
                    <a:pt x="1132" y="242"/>
                  </a:lnTo>
                  <a:lnTo>
                    <a:pt x="1126" y="233"/>
                  </a:lnTo>
                  <a:lnTo>
                    <a:pt x="1121" y="225"/>
                  </a:lnTo>
                  <a:lnTo>
                    <a:pt x="1115" y="213"/>
                  </a:lnTo>
                  <a:lnTo>
                    <a:pt x="1114" y="207"/>
                  </a:lnTo>
                  <a:lnTo>
                    <a:pt x="1113" y="202"/>
                  </a:lnTo>
                  <a:lnTo>
                    <a:pt x="1113" y="198"/>
                  </a:lnTo>
                  <a:lnTo>
                    <a:pt x="1113" y="193"/>
                  </a:lnTo>
                  <a:lnTo>
                    <a:pt x="1114" y="189"/>
                  </a:lnTo>
                  <a:lnTo>
                    <a:pt x="1115" y="187"/>
                  </a:lnTo>
                  <a:lnTo>
                    <a:pt x="1115" y="183"/>
                  </a:lnTo>
                  <a:lnTo>
                    <a:pt x="1114" y="181"/>
                  </a:lnTo>
                  <a:lnTo>
                    <a:pt x="1113" y="179"/>
                  </a:lnTo>
                  <a:lnTo>
                    <a:pt x="1109" y="176"/>
                  </a:lnTo>
                  <a:lnTo>
                    <a:pt x="1106" y="175"/>
                  </a:lnTo>
                  <a:lnTo>
                    <a:pt x="1102" y="174"/>
                  </a:lnTo>
                  <a:lnTo>
                    <a:pt x="1090" y="170"/>
                  </a:lnTo>
                  <a:lnTo>
                    <a:pt x="1077" y="164"/>
                  </a:lnTo>
                  <a:lnTo>
                    <a:pt x="1064" y="157"/>
                  </a:lnTo>
                  <a:lnTo>
                    <a:pt x="1056" y="150"/>
                  </a:lnTo>
                  <a:lnTo>
                    <a:pt x="1052" y="146"/>
                  </a:lnTo>
                  <a:lnTo>
                    <a:pt x="1050" y="142"/>
                  </a:lnTo>
                  <a:lnTo>
                    <a:pt x="1049" y="136"/>
                  </a:lnTo>
                  <a:lnTo>
                    <a:pt x="1048" y="129"/>
                  </a:lnTo>
                  <a:lnTo>
                    <a:pt x="1046" y="117"/>
                  </a:lnTo>
                  <a:lnTo>
                    <a:pt x="1048" y="105"/>
                  </a:lnTo>
                  <a:lnTo>
                    <a:pt x="1048" y="100"/>
                  </a:lnTo>
                  <a:lnTo>
                    <a:pt x="1046" y="97"/>
                  </a:lnTo>
                  <a:lnTo>
                    <a:pt x="1045" y="93"/>
                  </a:lnTo>
                  <a:lnTo>
                    <a:pt x="1044" y="89"/>
                  </a:lnTo>
                  <a:lnTo>
                    <a:pt x="1042" y="87"/>
                  </a:lnTo>
                  <a:lnTo>
                    <a:pt x="1039" y="83"/>
                  </a:lnTo>
                  <a:lnTo>
                    <a:pt x="1036" y="82"/>
                  </a:lnTo>
                  <a:lnTo>
                    <a:pt x="1032" y="80"/>
                  </a:lnTo>
                  <a:lnTo>
                    <a:pt x="1024" y="76"/>
                  </a:lnTo>
                  <a:lnTo>
                    <a:pt x="1018" y="72"/>
                  </a:lnTo>
                  <a:lnTo>
                    <a:pt x="1013" y="67"/>
                  </a:lnTo>
                  <a:lnTo>
                    <a:pt x="1011" y="61"/>
                  </a:lnTo>
                  <a:lnTo>
                    <a:pt x="1008" y="54"/>
                  </a:lnTo>
                  <a:lnTo>
                    <a:pt x="1006" y="48"/>
                  </a:lnTo>
                  <a:lnTo>
                    <a:pt x="1002" y="42"/>
                  </a:lnTo>
                  <a:lnTo>
                    <a:pt x="996" y="36"/>
                  </a:lnTo>
                  <a:lnTo>
                    <a:pt x="981" y="24"/>
                  </a:lnTo>
                  <a:lnTo>
                    <a:pt x="962" y="9"/>
                  </a:lnTo>
                  <a:lnTo>
                    <a:pt x="952" y="1"/>
                  </a:lnTo>
                  <a:lnTo>
                    <a:pt x="949" y="0"/>
                  </a:lnTo>
                  <a:lnTo>
                    <a:pt x="945" y="4"/>
                  </a:lnTo>
                  <a:lnTo>
                    <a:pt x="939" y="12"/>
                  </a:lnTo>
                  <a:lnTo>
                    <a:pt x="935" y="18"/>
                  </a:lnTo>
                  <a:lnTo>
                    <a:pt x="931" y="19"/>
                  </a:lnTo>
                  <a:lnTo>
                    <a:pt x="927" y="19"/>
                  </a:lnTo>
                  <a:lnTo>
                    <a:pt x="923" y="17"/>
                  </a:lnTo>
                  <a:lnTo>
                    <a:pt x="919" y="16"/>
                  </a:lnTo>
                  <a:lnTo>
                    <a:pt x="916" y="17"/>
                  </a:lnTo>
                  <a:lnTo>
                    <a:pt x="911" y="18"/>
                  </a:lnTo>
                  <a:lnTo>
                    <a:pt x="907" y="19"/>
                  </a:lnTo>
                  <a:lnTo>
                    <a:pt x="899" y="25"/>
                  </a:lnTo>
                  <a:lnTo>
                    <a:pt x="889" y="32"/>
                  </a:lnTo>
                  <a:lnTo>
                    <a:pt x="873" y="43"/>
                  </a:lnTo>
                  <a:lnTo>
                    <a:pt x="861" y="50"/>
                  </a:lnTo>
                  <a:lnTo>
                    <a:pt x="860" y="53"/>
                  </a:lnTo>
                  <a:lnTo>
                    <a:pt x="857" y="54"/>
                  </a:lnTo>
                  <a:lnTo>
                    <a:pt x="855" y="54"/>
                  </a:lnTo>
                  <a:lnTo>
                    <a:pt x="851" y="55"/>
                  </a:lnTo>
                  <a:lnTo>
                    <a:pt x="849" y="54"/>
                  </a:lnTo>
                  <a:lnTo>
                    <a:pt x="847" y="53"/>
                  </a:lnTo>
                  <a:lnTo>
                    <a:pt x="844" y="51"/>
                  </a:lnTo>
                  <a:lnTo>
                    <a:pt x="842" y="48"/>
                  </a:lnTo>
                  <a:lnTo>
                    <a:pt x="839" y="44"/>
                  </a:lnTo>
                  <a:lnTo>
                    <a:pt x="836" y="42"/>
                  </a:lnTo>
                  <a:lnTo>
                    <a:pt x="834" y="42"/>
                  </a:lnTo>
                  <a:lnTo>
                    <a:pt x="829" y="43"/>
                  </a:lnTo>
                  <a:lnTo>
                    <a:pt x="824" y="43"/>
                  </a:lnTo>
                  <a:lnTo>
                    <a:pt x="820" y="41"/>
                  </a:lnTo>
                  <a:lnTo>
                    <a:pt x="819" y="36"/>
                  </a:lnTo>
                  <a:lnTo>
                    <a:pt x="817" y="26"/>
                  </a:lnTo>
                  <a:lnTo>
                    <a:pt x="816" y="16"/>
                  </a:lnTo>
                  <a:lnTo>
                    <a:pt x="812" y="9"/>
                  </a:lnTo>
                  <a:lnTo>
                    <a:pt x="809" y="5"/>
                  </a:lnTo>
                  <a:lnTo>
                    <a:pt x="805" y="1"/>
                  </a:lnTo>
                  <a:lnTo>
                    <a:pt x="803" y="1"/>
                  </a:lnTo>
                  <a:lnTo>
                    <a:pt x="800" y="1"/>
                  </a:lnTo>
                  <a:lnTo>
                    <a:pt x="798" y="1"/>
                  </a:lnTo>
                  <a:lnTo>
                    <a:pt x="796" y="3"/>
                  </a:lnTo>
                  <a:lnTo>
                    <a:pt x="790" y="7"/>
                  </a:lnTo>
                  <a:lnTo>
                    <a:pt x="785" y="13"/>
                  </a:lnTo>
                  <a:lnTo>
                    <a:pt x="779" y="18"/>
                  </a:lnTo>
                  <a:lnTo>
                    <a:pt x="773" y="22"/>
                  </a:lnTo>
                  <a:lnTo>
                    <a:pt x="766" y="24"/>
                  </a:lnTo>
                  <a:lnTo>
                    <a:pt x="756" y="26"/>
                  </a:lnTo>
                  <a:lnTo>
                    <a:pt x="744" y="26"/>
                  </a:lnTo>
                  <a:lnTo>
                    <a:pt x="734" y="28"/>
                  </a:lnTo>
                  <a:lnTo>
                    <a:pt x="722" y="30"/>
                  </a:lnTo>
                  <a:lnTo>
                    <a:pt x="708" y="34"/>
                  </a:lnTo>
                  <a:lnTo>
                    <a:pt x="700" y="35"/>
                  </a:lnTo>
                  <a:lnTo>
                    <a:pt x="694" y="36"/>
                  </a:lnTo>
                  <a:lnTo>
                    <a:pt x="689" y="35"/>
                  </a:lnTo>
                  <a:lnTo>
                    <a:pt x="684" y="34"/>
                  </a:lnTo>
                  <a:lnTo>
                    <a:pt x="675" y="30"/>
                  </a:lnTo>
                  <a:lnTo>
                    <a:pt x="667" y="25"/>
                  </a:lnTo>
                  <a:lnTo>
                    <a:pt x="664" y="22"/>
                  </a:lnTo>
                  <a:lnTo>
                    <a:pt x="658" y="19"/>
                  </a:lnTo>
                  <a:lnTo>
                    <a:pt x="652" y="18"/>
                  </a:lnTo>
                  <a:lnTo>
                    <a:pt x="646" y="17"/>
                  </a:lnTo>
                  <a:lnTo>
                    <a:pt x="633" y="16"/>
                  </a:lnTo>
                  <a:lnTo>
                    <a:pt x="622" y="17"/>
                  </a:lnTo>
                  <a:lnTo>
                    <a:pt x="611" y="18"/>
                  </a:lnTo>
                  <a:lnTo>
                    <a:pt x="598" y="18"/>
                  </a:lnTo>
                  <a:lnTo>
                    <a:pt x="583" y="17"/>
                  </a:lnTo>
                  <a:lnTo>
                    <a:pt x="568" y="13"/>
                  </a:lnTo>
                  <a:lnTo>
                    <a:pt x="553" y="10"/>
                  </a:lnTo>
                  <a:lnTo>
                    <a:pt x="538" y="7"/>
                  </a:lnTo>
                  <a:lnTo>
                    <a:pt x="523" y="7"/>
                  </a:lnTo>
                  <a:lnTo>
                    <a:pt x="516" y="7"/>
                  </a:lnTo>
                  <a:lnTo>
                    <a:pt x="510" y="5"/>
                  </a:lnTo>
                  <a:lnTo>
                    <a:pt x="501" y="3"/>
                  </a:lnTo>
                  <a:lnTo>
                    <a:pt x="495" y="1"/>
                  </a:lnTo>
                  <a:lnTo>
                    <a:pt x="489" y="0"/>
                  </a:lnTo>
                  <a:lnTo>
                    <a:pt x="483" y="1"/>
                  </a:lnTo>
                  <a:lnTo>
                    <a:pt x="477" y="3"/>
                  </a:lnTo>
                  <a:lnTo>
                    <a:pt x="467" y="5"/>
                  </a:lnTo>
                  <a:lnTo>
                    <a:pt x="459" y="7"/>
                  </a:lnTo>
                  <a:lnTo>
                    <a:pt x="451" y="7"/>
                  </a:lnTo>
                  <a:lnTo>
                    <a:pt x="441" y="7"/>
                  </a:lnTo>
                  <a:lnTo>
                    <a:pt x="435" y="7"/>
                  </a:lnTo>
                  <a:lnTo>
                    <a:pt x="431" y="9"/>
                  </a:lnTo>
                  <a:lnTo>
                    <a:pt x="425" y="11"/>
                  </a:lnTo>
                  <a:lnTo>
                    <a:pt x="420" y="15"/>
                  </a:lnTo>
                  <a:lnTo>
                    <a:pt x="412" y="20"/>
                  </a:lnTo>
                  <a:lnTo>
                    <a:pt x="406" y="28"/>
                  </a:lnTo>
                  <a:lnTo>
                    <a:pt x="404" y="31"/>
                  </a:lnTo>
                  <a:lnTo>
                    <a:pt x="402" y="34"/>
                  </a:lnTo>
                  <a:lnTo>
                    <a:pt x="402" y="37"/>
                  </a:lnTo>
                  <a:lnTo>
                    <a:pt x="402" y="41"/>
                  </a:lnTo>
                  <a:lnTo>
                    <a:pt x="403" y="44"/>
                  </a:lnTo>
                  <a:lnTo>
                    <a:pt x="404" y="48"/>
                  </a:lnTo>
                  <a:lnTo>
                    <a:pt x="408" y="50"/>
                  </a:lnTo>
                  <a:lnTo>
                    <a:pt x="413" y="51"/>
                  </a:lnTo>
                  <a:lnTo>
                    <a:pt x="427" y="55"/>
                  </a:lnTo>
                  <a:lnTo>
                    <a:pt x="446" y="57"/>
                  </a:lnTo>
                  <a:lnTo>
                    <a:pt x="465" y="60"/>
                  </a:lnTo>
                  <a:lnTo>
                    <a:pt x="480" y="62"/>
                  </a:lnTo>
                  <a:lnTo>
                    <a:pt x="488" y="63"/>
                  </a:lnTo>
                  <a:lnTo>
                    <a:pt x="494" y="66"/>
                  </a:lnTo>
                  <a:lnTo>
                    <a:pt x="500" y="69"/>
                  </a:lnTo>
                  <a:lnTo>
                    <a:pt x="505" y="73"/>
                  </a:lnTo>
                  <a:lnTo>
                    <a:pt x="510" y="78"/>
                  </a:lnTo>
                  <a:lnTo>
                    <a:pt x="514" y="81"/>
                  </a:lnTo>
                  <a:lnTo>
                    <a:pt x="516" y="86"/>
                  </a:lnTo>
                  <a:lnTo>
                    <a:pt x="517" y="91"/>
                  </a:lnTo>
                  <a:lnTo>
                    <a:pt x="519" y="101"/>
                  </a:lnTo>
                  <a:lnTo>
                    <a:pt x="519" y="118"/>
                  </a:lnTo>
                  <a:lnTo>
                    <a:pt x="517" y="136"/>
                  </a:lnTo>
                  <a:lnTo>
                    <a:pt x="517" y="152"/>
                  </a:lnTo>
                  <a:lnTo>
                    <a:pt x="517" y="160"/>
                  </a:lnTo>
                  <a:lnTo>
                    <a:pt x="519" y="164"/>
                  </a:lnTo>
                  <a:lnTo>
                    <a:pt x="521" y="167"/>
                  </a:lnTo>
                  <a:lnTo>
                    <a:pt x="523" y="168"/>
                  </a:lnTo>
                  <a:lnTo>
                    <a:pt x="529" y="169"/>
                  </a:lnTo>
                  <a:lnTo>
                    <a:pt x="535" y="167"/>
                  </a:lnTo>
                  <a:lnTo>
                    <a:pt x="547" y="163"/>
                  </a:lnTo>
                  <a:lnTo>
                    <a:pt x="560" y="160"/>
                  </a:lnTo>
                  <a:lnTo>
                    <a:pt x="566" y="160"/>
                  </a:lnTo>
                  <a:lnTo>
                    <a:pt x="571" y="161"/>
                  </a:lnTo>
                  <a:lnTo>
                    <a:pt x="574" y="163"/>
                  </a:lnTo>
                  <a:lnTo>
                    <a:pt x="577" y="165"/>
                  </a:lnTo>
                  <a:lnTo>
                    <a:pt x="580" y="168"/>
                  </a:lnTo>
                  <a:lnTo>
                    <a:pt x="585" y="171"/>
                  </a:lnTo>
                  <a:lnTo>
                    <a:pt x="592" y="173"/>
                  </a:lnTo>
                  <a:lnTo>
                    <a:pt x="601" y="174"/>
                  </a:lnTo>
                  <a:lnTo>
                    <a:pt x="610" y="173"/>
                  </a:lnTo>
                  <a:lnTo>
                    <a:pt x="620" y="173"/>
                  </a:lnTo>
                  <a:lnTo>
                    <a:pt x="628" y="175"/>
                  </a:lnTo>
                  <a:lnTo>
                    <a:pt x="634" y="177"/>
                  </a:lnTo>
                  <a:lnTo>
                    <a:pt x="643" y="186"/>
                  </a:lnTo>
                  <a:lnTo>
                    <a:pt x="652" y="192"/>
                  </a:lnTo>
                  <a:lnTo>
                    <a:pt x="656" y="195"/>
                  </a:lnTo>
                  <a:lnTo>
                    <a:pt x="658" y="198"/>
                  </a:lnTo>
                  <a:lnTo>
                    <a:pt x="658" y="202"/>
                  </a:lnTo>
                  <a:lnTo>
                    <a:pt x="658" y="208"/>
                  </a:lnTo>
                  <a:lnTo>
                    <a:pt x="656" y="218"/>
                  </a:lnTo>
                  <a:lnTo>
                    <a:pt x="658" y="228"/>
                  </a:lnTo>
                  <a:lnTo>
                    <a:pt x="662" y="247"/>
                  </a:lnTo>
                  <a:lnTo>
                    <a:pt x="668" y="263"/>
                  </a:lnTo>
                  <a:lnTo>
                    <a:pt x="670" y="272"/>
                  </a:lnTo>
                  <a:lnTo>
                    <a:pt x="668" y="280"/>
                  </a:lnTo>
                  <a:lnTo>
                    <a:pt x="666" y="282"/>
                  </a:lnTo>
                  <a:lnTo>
                    <a:pt x="664" y="284"/>
                  </a:lnTo>
                  <a:lnTo>
                    <a:pt x="661" y="284"/>
                  </a:lnTo>
                  <a:lnTo>
                    <a:pt x="656" y="284"/>
                  </a:lnTo>
                  <a:lnTo>
                    <a:pt x="649" y="284"/>
                  </a:lnTo>
                  <a:lnTo>
                    <a:pt x="645" y="286"/>
                  </a:lnTo>
                  <a:lnTo>
                    <a:pt x="641" y="289"/>
                  </a:lnTo>
                  <a:lnTo>
                    <a:pt x="637" y="294"/>
                  </a:lnTo>
                  <a:lnTo>
                    <a:pt x="631" y="300"/>
                  </a:lnTo>
                  <a:lnTo>
                    <a:pt x="624" y="306"/>
                  </a:lnTo>
                  <a:lnTo>
                    <a:pt x="616" y="313"/>
                  </a:lnTo>
                  <a:lnTo>
                    <a:pt x="609" y="318"/>
                  </a:lnTo>
                  <a:lnTo>
                    <a:pt x="605" y="319"/>
                  </a:lnTo>
                  <a:lnTo>
                    <a:pt x="602" y="318"/>
                  </a:lnTo>
                  <a:lnTo>
                    <a:pt x="597" y="315"/>
                  </a:lnTo>
                  <a:lnTo>
                    <a:pt x="592" y="313"/>
                  </a:lnTo>
                  <a:lnTo>
                    <a:pt x="583" y="305"/>
                  </a:lnTo>
                  <a:lnTo>
                    <a:pt x="574" y="296"/>
                  </a:lnTo>
                  <a:lnTo>
                    <a:pt x="570" y="294"/>
                  </a:lnTo>
                  <a:lnTo>
                    <a:pt x="566" y="291"/>
                  </a:lnTo>
                  <a:lnTo>
                    <a:pt x="563" y="291"/>
                  </a:lnTo>
                  <a:lnTo>
                    <a:pt x="559" y="291"/>
                  </a:lnTo>
                  <a:lnTo>
                    <a:pt x="552" y="294"/>
                  </a:lnTo>
                  <a:lnTo>
                    <a:pt x="546" y="299"/>
                  </a:lnTo>
                  <a:lnTo>
                    <a:pt x="540" y="303"/>
                  </a:lnTo>
                  <a:lnTo>
                    <a:pt x="535" y="306"/>
                  </a:lnTo>
                  <a:lnTo>
                    <a:pt x="530" y="305"/>
                  </a:lnTo>
                  <a:lnTo>
                    <a:pt x="523" y="302"/>
                  </a:lnTo>
                  <a:lnTo>
                    <a:pt x="515" y="300"/>
                  </a:lnTo>
                  <a:lnTo>
                    <a:pt x="505" y="300"/>
                  </a:lnTo>
                  <a:lnTo>
                    <a:pt x="496" y="300"/>
                  </a:lnTo>
                  <a:lnTo>
                    <a:pt x="488" y="299"/>
                  </a:lnTo>
                  <a:lnTo>
                    <a:pt x="482" y="297"/>
                  </a:lnTo>
                  <a:lnTo>
                    <a:pt x="475" y="297"/>
                  </a:lnTo>
                  <a:lnTo>
                    <a:pt x="471" y="297"/>
                  </a:lnTo>
                  <a:lnTo>
                    <a:pt x="469" y="299"/>
                  </a:lnTo>
                  <a:lnTo>
                    <a:pt x="465" y="301"/>
                  </a:lnTo>
                  <a:lnTo>
                    <a:pt x="461" y="303"/>
                  </a:lnTo>
                  <a:lnTo>
                    <a:pt x="456" y="312"/>
                  </a:lnTo>
                  <a:lnTo>
                    <a:pt x="450" y="322"/>
                  </a:lnTo>
                  <a:lnTo>
                    <a:pt x="447" y="328"/>
                  </a:lnTo>
                  <a:lnTo>
                    <a:pt x="445" y="335"/>
                  </a:lnTo>
                  <a:lnTo>
                    <a:pt x="444" y="341"/>
                  </a:lnTo>
                  <a:lnTo>
                    <a:pt x="444" y="349"/>
                  </a:lnTo>
                  <a:lnTo>
                    <a:pt x="444" y="354"/>
                  </a:lnTo>
                  <a:lnTo>
                    <a:pt x="442" y="360"/>
                  </a:lnTo>
                  <a:lnTo>
                    <a:pt x="441" y="364"/>
                  </a:lnTo>
                  <a:lnTo>
                    <a:pt x="440" y="368"/>
                  </a:lnTo>
                  <a:lnTo>
                    <a:pt x="437" y="372"/>
                  </a:lnTo>
                  <a:lnTo>
                    <a:pt x="432" y="376"/>
                  </a:lnTo>
                  <a:lnTo>
                    <a:pt x="426" y="382"/>
                  </a:lnTo>
                  <a:lnTo>
                    <a:pt x="421" y="390"/>
                  </a:lnTo>
                  <a:lnTo>
                    <a:pt x="419" y="396"/>
                  </a:lnTo>
                  <a:lnTo>
                    <a:pt x="416" y="403"/>
                  </a:lnTo>
                  <a:lnTo>
                    <a:pt x="416" y="409"/>
                  </a:lnTo>
                  <a:lnTo>
                    <a:pt x="416" y="417"/>
                  </a:lnTo>
                  <a:lnTo>
                    <a:pt x="417" y="425"/>
                  </a:lnTo>
                  <a:lnTo>
                    <a:pt x="420" y="431"/>
                  </a:lnTo>
                  <a:lnTo>
                    <a:pt x="423" y="435"/>
                  </a:lnTo>
                  <a:lnTo>
                    <a:pt x="427" y="440"/>
                  </a:lnTo>
                  <a:lnTo>
                    <a:pt x="435" y="446"/>
                  </a:lnTo>
                  <a:lnTo>
                    <a:pt x="442" y="452"/>
                  </a:lnTo>
                  <a:lnTo>
                    <a:pt x="445" y="455"/>
                  </a:lnTo>
                  <a:lnTo>
                    <a:pt x="447" y="460"/>
                  </a:lnTo>
                  <a:lnTo>
                    <a:pt x="448" y="466"/>
                  </a:lnTo>
                  <a:lnTo>
                    <a:pt x="450" y="475"/>
                  </a:lnTo>
                  <a:lnTo>
                    <a:pt x="451" y="490"/>
                  </a:lnTo>
                  <a:lnTo>
                    <a:pt x="452" y="508"/>
                  </a:lnTo>
                  <a:lnTo>
                    <a:pt x="451" y="530"/>
                  </a:lnTo>
                  <a:lnTo>
                    <a:pt x="450" y="560"/>
                  </a:lnTo>
                  <a:lnTo>
                    <a:pt x="450" y="576"/>
                  </a:lnTo>
                  <a:lnTo>
                    <a:pt x="451" y="591"/>
                  </a:lnTo>
                  <a:lnTo>
                    <a:pt x="451" y="604"/>
                  </a:lnTo>
                  <a:lnTo>
                    <a:pt x="453" y="615"/>
                  </a:lnTo>
                  <a:lnTo>
                    <a:pt x="454" y="627"/>
                  </a:lnTo>
                  <a:lnTo>
                    <a:pt x="454" y="637"/>
                  </a:lnTo>
                  <a:lnTo>
                    <a:pt x="452" y="646"/>
                  </a:lnTo>
                  <a:lnTo>
                    <a:pt x="448" y="654"/>
                  </a:lnTo>
                  <a:lnTo>
                    <a:pt x="444" y="662"/>
                  </a:lnTo>
                  <a:lnTo>
                    <a:pt x="440" y="667"/>
                  </a:lnTo>
                  <a:lnTo>
                    <a:pt x="440" y="668"/>
                  </a:lnTo>
                  <a:lnTo>
                    <a:pt x="442" y="669"/>
                  </a:lnTo>
                  <a:lnTo>
                    <a:pt x="446" y="669"/>
                  </a:lnTo>
                  <a:lnTo>
                    <a:pt x="451" y="668"/>
                  </a:lnTo>
                  <a:lnTo>
                    <a:pt x="457" y="668"/>
                  </a:lnTo>
                  <a:lnTo>
                    <a:pt x="463" y="669"/>
                  </a:lnTo>
                  <a:lnTo>
                    <a:pt x="469" y="671"/>
                  </a:lnTo>
                  <a:lnTo>
                    <a:pt x="476" y="672"/>
                  </a:lnTo>
                  <a:lnTo>
                    <a:pt x="482" y="675"/>
                  </a:lnTo>
                  <a:lnTo>
                    <a:pt x="488" y="678"/>
                  </a:lnTo>
                  <a:lnTo>
                    <a:pt x="491" y="680"/>
                  </a:lnTo>
                  <a:lnTo>
                    <a:pt x="495" y="684"/>
                  </a:lnTo>
                  <a:lnTo>
                    <a:pt x="496" y="688"/>
                  </a:lnTo>
                  <a:lnTo>
                    <a:pt x="498" y="697"/>
                  </a:lnTo>
                  <a:lnTo>
                    <a:pt x="498" y="705"/>
                  </a:lnTo>
                  <a:lnTo>
                    <a:pt x="500" y="716"/>
                  </a:lnTo>
                  <a:lnTo>
                    <a:pt x="500" y="725"/>
                  </a:lnTo>
                  <a:lnTo>
                    <a:pt x="501" y="735"/>
                  </a:lnTo>
                  <a:lnTo>
                    <a:pt x="502" y="742"/>
                  </a:lnTo>
                  <a:lnTo>
                    <a:pt x="504" y="747"/>
                  </a:lnTo>
                  <a:lnTo>
                    <a:pt x="508" y="749"/>
                  </a:lnTo>
                  <a:lnTo>
                    <a:pt x="511" y="750"/>
                  </a:lnTo>
                  <a:lnTo>
                    <a:pt x="517" y="753"/>
                  </a:lnTo>
                  <a:lnTo>
                    <a:pt x="523" y="754"/>
                  </a:lnTo>
                  <a:lnTo>
                    <a:pt x="534" y="755"/>
                  </a:lnTo>
                  <a:lnTo>
                    <a:pt x="542" y="755"/>
                  </a:lnTo>
                  <a:lnTo>
                    <a:pt x="548" y="755"/>
                  </a:lnTo>
                  <a:lnTo>
                    <a:pt x="555" y="756"/>
                  </a:lnTo>
                  <a:lnTo>
                    <a:pt x="564" y="757"/>
                  </a:lnTo>
                  <a:lnTo>
                    <a:pt x="571" y="761"/>
                  </a:lnTo>
                  <a:lnTo>
                    <a:pt x="587" y="775"/>
                  </a:lnTo>
                  <a:lnTo>
                    <a:pt x="605" y="793"/>
                  </a:lnTo>
                  <a:lnTo>
                    <a:pt x="608" y="795"/>
                  </a:lnTo>
                  <a:lnTo>
                    <a:pt x="611" y="798"/>
                  </a:lnTo>
                  <a:lnTo>
                    <a:pt x="614" y="799"/>
                  </a:lnTo>
                  <a:lnTo>
                    <a:pt x="617" y="799"/>
                  </a:lnTo>
                  <a:lnTo>
                    <a:pt x="626" y="799"/>
                  </a:lnTo>
                  <a:lnTo>
                    <a:pt x="635" y="798"/>
                  </a:lnTo>
                  <a:lnTo>
                    <a:pt x="640" y="798"/>
                  </a:lnTo>
                  <a:lnTo>
                    <a:pt x="645" y="800"/>
                  </a:lnTo>
                  <a:lnTo>
                    <a:pt x="649" y="804"/>
                  </a:lnTo>
                  <a:lnTo>
                    <a:pt x="653" y="809"/>
                  </a:lnTo>
                  <a:lnTo>
                    <a:pt x="656" y="814"/>
                  </a:lnTo>
                  <a:lnTo>
                    <a:pt x="659" y="822"/>
                  </a:lnTo>
                  <a:lnTo>
                    <a:pt x="661" y="829"/>
                  </a:lnTo>
                  <a:lnTo>
                    <a:pt x="664" y="837"/>
                  </a:lnTo>
                  <a:lnTo>
                    <a:pt x="666" y="860"/>
                  </a:lnTo>
                  <a:lnTo>
                    <a:pt x="666" y="885"/>
                  </a:lnTo>
                  <a:lnTo>
                    <a:pt x="665" y="896"/>
                  </a:lnTo>
                  <a:lnTo>
                    <a:pt x="664" y="907"/>
                  </a:lnTo>
                  <a:lnTo>
                    <a:pt x="661" y="917"/>
                  </a:lnTo>
                  <a:lnTo>
                    <a:pt x="658" y="925"/>
                  </a:lnTo>
                  <a:lnTo>
                    <a:pt x="654" y="931"/>
                  </a:lnTo>
                  <a:lnTo>
                    <a:pt x="652" y="937"/>
                  </a:lnTo>
                  <a:lnTo>
                    <a:pt x="652" y="943"/>
                  </a:lnTo>
                  <a:lnTo>
                    <a:pt x="652" y="949"/>
                  </a:lnTo>
                  <a:lnTo>
                    <a:pt x="653" y="961"/>
                  </a:lnTo>
                  <a:lnTo>
                    <a:pt x="656" y="970"/>
                  </a:lnTo>
                  <a:lnTo>
                    <a:pt x="659" y="980"/>
                  </a:lnTo>
                  <a:lnTo>
                    <a:pt x="660" y="992"/>
                  </a:lnTo>
                  <a:lnTo>
                    <a:pt x="660" y="1003"/>
                  </a:lnTo>
                  <a:lnTo>
                    <a:pt x="656" y="1015"/>
                  </a:lnTo>
                  <a:lnTo>
                    <a:pt x="652" y="1027"/>
                  </a:lnTo>
                  <a:lnTo>
                    <a:pt x="645" y="1039"/>
                  </a:lnTo>
                  <a:lnTo>
                    <a:pt x="641" y="1045"/>
                  </a:lnTo>
                  <a:lnTo>
                    <a:pt x="636" y="1050"/>
                  </a:lnTo>
                  <a:lnTo>
                    <a:pt x="631" y="1055"/>
                  </a:lnTo>
                  <a:lnTo>
                    <a:pt x="626" y="1058"/>
                  </a:lnTo>
                  <a:lnTo>
                    <a:pt x="621" y="1060"/>
                  </a:lnTo>
                  <a:lnTo>
                    <a:pt x="617" y="1063"/>
                  </a:lnTo>
                  <a:lnTo>
                    <a:pt x="612" y="1063"/>
                  </a:lnTo>
                  <a:lnTo>
                    <a:pt x="609" y="1063"/>
                  </a:lnTo>
                  <a:lnTo>
                    <a:pt x="605" y="1062"/>
                  </a:lnTo>
                  <a:lnTo>
                    <a:pt x="602" y="1059"/>
                  </a:lnTo>
                  <a:lnTo>
                    <a:pt x="598" y="1056"/>
                  </a:lnTo>
                  <a:lnTo>
                    <a:pt x="593" y="1051"/>
                  </a:lnTo>
                  <a:lnTo>
                    <a:pt x="587" y="1047"/>
                  </a:lnTo>
                  <a:lnTo>
                    <a:pt x="580" y="1044"/>
                  </a:lnTo>
                  <a:lnTo>
                    <a:pt x="572" y="1041"/>
                  </a:lnTo>
                  <a:lnTo>
                    <a:pt x="564" y="1041"/>
                  </a:lnTo>
                  <a:lnTo>
                    <a:pt x="553" y="1041"/>
                  </a:lnTo>
                  <a:lnTo>
                    <a:pt x="543" y="1043"/>
                  </a:lnTo>
                  <a:lnTo>
                    <a:pt x="533" y="1045"/>
                  </a:lnTo>
                  <a:lnTo>
                    <a:pt x="522" y="1050"/>
                  </a:lnTo>
                  <a:lnTo>
                    <a:pt x="513" y="1055"/>
                  </a:lnTo>
                  <a:lnTo>
                    <a:pt x="504" y="1060"/>
                  </a:lnTo>
                  <a:lnTo>
                    <a:pt x="496" y="1068"/>
                  </a:lnTo>
                  <a:lnTo>
                    <a:pt x="489" y="1075"/>
                  </a:lnTo>
                  <a:lnTo>
                    <a:pt x="477" y="1089"/>
                  </a:lnTo>
                  <a:lnTo>
                    <a:pt x="470" y="1101"/>
                  </a:lnTo>
                  <a:lnTo>
                    <a:pt x="464" y="1110"/>
                  </a:lnTo>
                  <a:lnTo>
                    <a:pt x="457" y="1119"/>
                  </a:lnTo>
                  <a:lnTo>
                    <a:pt x="453" y="1121"/>
                  </a:lnTo>
                  <a:lnTo>
                    <a:pt x="450" y="1125"/>
                  </a:lnTo>
                  <a:lnTo>
                    <a:pt x="446" y="1126"/>
                  </a:lnTo>
                  <a:lnTo>
                    <a:pt x="442" y="1127"/>
                  </a:lnTo>
                  <a:lnTo>
                    <a:pt x="435" y="1128"/>
                  </a:lnTo>
                  <a:lnTo>
                    <a:pt x="428" y="1132"/>
                  </a:lnTo>
                  <a:lnTo>
                    <a:pt x="420" y="1137"/>
                  </a:lnTo>
                  <a:lnTo>
                    <a:pt x="410" y="1144"/>
                  </a:lnTo>
                  <a:lnTo>
                    <a:pt x="400" y="1156"/>
                  </a:lnTo>
                  <a:lnTo>
                    <a:pt x="390" y="1167"/>
                  </a:lnTo>
                  <a:lnTo>
                    <a:pt x="382" y="1181"/>
                  </a:lnTo>
                  <a:lnTo>
                    <a:pt x="378" y="1192"/>
                  </a:lnTo>
                  <a:lnTo>
                    <a:pt x="376" y="1197"/>
                  </a:lnTo>
                  <a:lnTo>
                    <a:pt x="375" y="1201"/>
                  </a:lnTo>
                  <a:lnTo>
                    <a:pt x="372" y="1203"/>
                  </a:lnTo>
                  <a:lnTo>
                    <a:pt x="370" y="1205"/>
                  </a:lnTo>
                  <a:lnTo>
                    <a:pt x="369" y="1205"/>
                  </a:lnTo>
                  <a:lnTo>
                    <a:pt x="366" y="1205"/>
                  </a:lnTo>
                  <a:lnTo>
                    <a:pt x="364" y="1204"/>
                  </a:lnTo>
                  <a:lnTo>
                    <a:pt x="363" y="1202"/>
                  </a:lnTo>
                  <a:lnTo>
                    <a:pt x="360" y="1197"/>
                  </a:lnTo>
                  <a:lnTo>
                    <a:pt x="358" y="1189"/>
                  </a:lnTo>
                  <a:lnTo>
                    <a:pt x="356" y="1181"/>
                  </a:lnTo>
                  <a:lnTo>
                    <a:pt x="356" y="1171"/>
                  </a:lnTo>
                  <a:lnTo>
                    <a:pt x="354" y="1163"/>
                  </a:lnTo>
                  <a:lnTo>
                    <a:pt x="352" y="1157"/>
                  </a:lnTo>
                  <a:lnTo>
                    <a:pt x="351" y="1154"/>
                  </a:lnTo>
                  <a:lnTo>
                    <a:pt x="349" y="1153"/>
                  </a:lnTo>
                  <a:lnTo>
                    <a:pt x="346" y="1152"/>
                  </a:lnTo>
                  <a:lnTo>
                    <a:pt x="344" y="1152"/>
                  </a:lnTo>
                  <a:lnTo>
                    <a:pt x="338" y="1153"/>
                  </a:lnTo>
                  <a:lnTo>
                    <a:pt x="332" y="1156"/>
                  </a:lnTo>
                  <a:lnTo>
                    <a:pt x="326" y="1162"/>
                  </a:lnTo>
                  <a:lnTo>
                    <a:pt x="319" y="1169"/>
                  </a:lnTo>
                  <a:lnTo>
                    <a:pt x="310" y="1176"/>
                  </a:lnTo>
                  <a:lnTo>
                    <a:pt x="303" y="1182"/>
                  </a:lnTo>
                  <a:lnTo>
                    <a:pt x="299" y="1184"/>
                  </a:lnTo>
                  <a:lnTo>
                    <a:pt x="295" y="1185"/>
                  </a:lnTo>
                  <a:lnTo>
                    <a:pt x="291" y="1185"/>
                  </a:lnTo>
                  <a:lnTo>
                    <a:pt x="287" y="1184"/>
                  </a:lnTo>
                  <a:lnTo>
                    <a:pt x="283" y="1183"/>
                  </a:lnTo>
                  <a:lnTo>
                    <a:pt x="280" y="1181"/>
                  </a:lnTo>
                  <a:lnTo>
                    <a:pt x="277" y="1178"/>
                  </a:lnTo>
                  <a:lnTo>
                    <a:pt x="275" y="1175"/>
                  </a:lnTo>
                  <a:lnTo>
                    <a:pt x="270" y="1166"/>
                  </a:lnTo>
                  <a:lnTo>
                    <a:pt x="264" y="1153"/>
                  </a:lnTo>
                  <a:lnTo>
                    <a:pt x="262" y="1147"/>
                  </a:lnTo>
                  <a:lnTo>
                    <a:pt x="257" y="1143"/>
                  </a:lnTo>
                  <a:lnTo>
                    <a:pt x="252" y="1139"/>
                  </a:lnTo>
                  <a:lnTo>
                    <a:pt x="247" y="1137"/>
                  </a:lnTo>
                  <a:lnTo>
                    <a:pt x="243" y="1135"/>
                  </a:lnTo>
                  <a:lnTo>
                    <a:pt x="238" y="1135"/>
                  </a:lnTo>
                  <a:lnTo>
                    <a:pt x="233" y="1135"/>
                  </a:lnTo>
                  <a:lnTo>
                    <a:pt x="228" y="1137"/>
                  </a:lnTo>
                  <a:lnTo>
                    <a:pt x="224" y="1140"/>
                  </a:lnTo>
                  <a:lnTo>
                    <a:pt x="219" y="1144"/>
                  </a:lnTo>
                  <a:lnTo>
                    <a:pt x="213" y="1150"/>
                  </a:lnTo>
                  <a:lnTo>
                    <a:pt x="208" y="1156"/>
                  </a:lnTo>
                  <a:lnTo>
                    <a:pt x="196" y="1171"/>
                  </a:lnTo>
                  <a:lnTo>
                    <a:pt x="186" y="1185"/>
                  </a:lnTo>
                  <a:lnTo>
                    <a:pt x="180" y="1192"/>
                  </a:lnTo>
                  <a:lnTo>
                    <a:pt x="174" y="1197"/>
                  </a:lnTo>
                  <a:lnTo>
                    <a:pt x="169" y="1202"/>
                  </a:lnTo>
                  <a:lnTo>
                    <a:pt x="164" y="1204"/>
                  </a:lnTo>
                  <a:lnTo>
                    <a:pt x="160" y="1207"/>
                  </a:lnTo>
                  <a:lnTo>
                    <a:pt x="155" y="1207"/>
                  </a:lnTo>
                  <a:lnTo>
                    <a:pt x="150" y="1207"/>
                  </a:lnTo>
                  <a:lnTo>
                    <a:pt x="146" y="1207"/>
                  </a:lnTo>
                  <a:lnTo>
                    <a:pt x="143" y="1205"/>
                  </a:lnTo>
                  <a:lnTo>
                    <a:pt x="138" y="1203"/>
                  </a:lnTo>
                  <a:lnTo>
                    <a:pt x="135" y="1200"/>
                  </a:lnTo>
                  <a:lnTo>
                    <a:pt x="131" y="1196"/>
                  </a:lnTo>
                  <a:lnTo>
                    <a:pt x="124" y="1189"/>
                  </a:lnTo>
                  <a:lnTo>
                    <a:pt x="119" y="1181"/>
                  </a:lnTo>
                  <a:lnTo>
                    <a:pt x="114" y="1173"/>
                  </a:lnTo>
                  <a:lnTo>
                    <a:pt x="110" y="1167"/>
                  </a:lnTo>
                  <a:lnTo>
                    <a:pt x="107" y="1165"/>
                  </a:lnTo>
                  <a:lnTo>
                    <a:pt x="105" y="1164"/>
                  </a:lnTo>
                  <a:lnTo>
                    <a:pt x="104" y="1164"/>
                  </a:lnTo>
                  <a:lnTo>
                    <a:pt x="101" y="1166"/>
                  </a:lnTo>
                  <a:lnTo>
                    <a:pt x="98" y="1173"/>
                  </a:lnTo>
                  <a:lnTo>
                    <a:pt x="95" y="1183"/>
                  </a:lnTo>
                  <a:lnTo>
                    <a:pt x="93" y="1192"/>
                  </a:lnTo>
                  <a:lnTo>
                    <a:pt x="88" y="1203"/>
                  </a:lnTo>
                  <a:lnTo>
                    <a:pt x="86" y="1208"/>
                  </a:lnTo>
                  <a:lnTo>
                    <a:pt x="83" y="1210"/>
                  </a:lnTo>
                  <a:lnTo>
                    <a:pt x="80" y="1211"/>
                  </a:lnTo>
                  <a:lnTo>
                    <a:pt x="75" y="1213"/>
                  </a:lnTo>
                  <a:lnTo>
                    <a:pt x="66" y="1211"/>
                  </a:lnTo>
                  <a:lnTo>
                    <a:pt x="53" y="1208"/>
                  </a:lnTo>
                  <a:lnTo>
                    <a:pt x="45" y="1208"/>
                  </a:lnTo>
                  <a:lnTo>
                    <a:pt x="39" y="1209"/>
                  </a:lnTo>
                  <a:lnTo>
                    <a:pt x="34" y="1211"/>
                  </a:lnTo>
                  <a:lnTo>
                    <a:pt x="29" y="1216"/>
                  </a:lnTo>
                  <a:lnTo>
                    <a:pt x="19" y="1226"/>
                  </a:lnTo>
                  <a:lnTo>
                    <a:pt x="13" y="1236"/>
                  </a:lnTo>
                  <a:lnTo>
                    <a:pt x="9" y="1245"/>
                  </a:lnTo>
                  <a:lnTo>
                    <a:pt x="7" y="1251"/>
                  </a:lnTo>
                  <a:lnTo>
                    <a:pt x="7" y="1254"/>
                  </a:lnTo>
                  <a:lnTo>
                    <a:pt x="9" y="1257"/>
                  </a:lnTo>
                  <a:lnTo>
                    <a:pt x="11" y="1259"/>
                  </a:lnTo>
                  <a:lnTo>
                    <a:pt x="14" y="1263"/>
                  </a:lnTo>
                  <a:lnTo>
                    <a:pt x="23" y="1268"/>
                  </a:lnTo>
                  <a:lnTo>
                    <a:pt x="34" y="1276"/>
                  </a:lnTo>
                  <a:lnTo>
                    <a:pt x="44" y="1284"/>
                  </a:lnTo>
                  <a:lnTo>
                    <a:pt x="54" y="1293"/>
                  </a:lnTo>
                  <a:lnTo>
                    <a:pt x="58" y="1298"/>
                  </a:lnTo>
                  <a:lnTo>
                    <a:pt x="61" y="1304"/>
                  </a:lnTo>
                  <a:lnTo>
                    <a:pt x="63" y="1309"/>
                  </a:lnTo>
                  <a:lnTo>
                    <a:pt x="66" y="1314"/>
                  </a:lnTo>
                  <a:lnTo>
                    <a:pt x="67" y="1327"/>
                  </a:lnTo>
                  <a:lnTo>
                    <a:pt x="68" y="1343"/>
                  </a:lnTo>
                  <a:lnTo>
                    <a:pt x="68" y="1353"/>
                  </a:lnTo>
                  <a:lnTo>
                    <a:pt x="67" y="1359"/>
                  </a:lnTo>
                  <a:lnTo>
                    <a:pt x="66" y="1365"/>
                  </a:lnTo>
                  <a:lnTo>
                    <a:pt x="64" y="1368"/>
                  </a:lnTo>
                  <a:lnTo>
                    <a:pt x="61" y="1374"/>
                  </a:lnTo>
                  <a:lnTo>
                    <a:pt x="56" y="1383"/>
                  </a:lnTo>
                  <a:lnTo>
                    <a:pt x="54" y="1386"/>
                  </a:lnTo>
                  <a:lnTo>
                    <a:pt x="54" y="1390"/>
                  </a:lnTo>
                  <a:lnTo>
                    <a:pt x="55" y="1392"/>
                  </a:lnTo>
                  <a:lnTo>
                    <a:pt x="56" y="1394"/>
                  </a:lnTo>
                  <a:lnTo>
                    <a:pt x="60" y="1402"/>
                  </a:lnTo>
                  <a:lnTo>
                    <a:pt x="63" y="1412"/>
                  </a:lnTo>
                  <a:lnTo>
                    <a:pt x="64" y="1419"/>
                  </a:lnTo>
                  <a:lnTo>
                    <a:pt x="64" y="1427"/>
                  </a:lnTo>
                  <a:lnTo>
                    <a:pt x="63" y="1435"/>
                  </a:lnTo>
                  <a:lnTo>
                    <a:pt x="62" y="1442"/>
                  </a:lnTo>
                  <a:lnTo>
                    <a:pt x="60" y="1449"/>
                  </a:lnTo>
                  <a:lnTo>
                    <a:pt x="57" y="1456"/>
                  </a:lnTo>
                  <a:lnTo>
                    <a:pt x="54" y="1462"/>
                  </a:lnTo>
                  <a:lnTo>
                    <a:pt x="49" y="1466"/>
                  </a:lnTo>
                  <a:lnTo>
                    <a:pt x="44" y="1469"/>
                  </a:lnTo>
                  <a:lnTo>
                    <a:pt x="38" y="1473"/>
                  </a:lnTo>
                  <a:lnTo>
                    <a:pt x="32" y="1475"/>
                  </a:lnTo>
                  <a:lnTo>
                    <a:pt x="25" y="1478"/>
                  </a:lnTo>
                  <a:lnTo>
                    <a:pt x="13" y="1480"/>
                  </a:lnTo>
                  <a:lnTo>
                    <a:pt x="4" y="1484"/>
                  </a:lnTo>
                  <a:lnTo>
                    <a:pt x="3" y="1486"/>
                  </a:lnTo>
                  <a:lnTo>
                    <a:pt x="0" y="1487"/>
                  </a:lnTo>
                  <a:lnTo>
                    <a:pt x="0" y="1490"/>
                  </a:lnTo>
                  <a:lnTo>
                    <a:pt x="0" y="1492"/>
                  </a:lnTo>
                  <a:lnTo>
                    <a:pt x="1" y="1497"/>
                  </a:lnTo>
                  <a:lnTo>
                    <a:pt x="6" y="1500"/>
                  </a:lnTo>
                  <a:lnTo>
                    <a:pt x="11" y="1505"/>
                  </a:lnTo>
                  <a:lnTo>
                    <a:pt x="17" y="1510"/>
                  </a:lnTo>
                  <a:lnTo>
                    <a:pt x="20" y="1517"/>
                  </a:lnTo>
                  <a:lnTo>
                    <a:pt x="25" y="1526"/>
                  </a:lnTo>
                  <a:lnTo>
                    <a:pt x="29" y="1536"/>
                  </a:lnTo>
                  <a:lnTo>
                    <a:pt x="32" y="1544"/>
                  </a:lnTo>
                  <a:lnTo>
                    <a:pt x="35" y="1547"/>
                  </a:lnTo>
                  <a:lnTo>
                    <a:pt x="37" y="1549"/>
                  </a:lnTo>
                  <a:lnTo>
                    <a:pt x="39" y="1550"/>
                  </a:lnTo>
                  <a:lnTo>
                    <a:pt x="42" y="1551"/>
                  </a:lnTo>
                  <a:lnTo>
                    <a:pt x="45" y="1550"/>
                  </a:lnTo>
                  <a:lnTo>
                    <a:pt x="50" y="1549"/>
                  </a:lnTo>
                  <a:lnTo>
                    <a:pt x="54" y="1545"/>
                  </a:lnTo>
                  <a:lnTo>
                    <a:pt x="58" y="1538"/>
                  </a:lnTo>
                  <a:lnTo>
                    <a:pt x="63" y="1528"/>
                  </a:lnTo>
                  <a:lnTo>
                    <a:pt x="67" y="1516"/>
                  </a:lnTo>
                  <a:lnTo>
                    <a:pt x="73" y="1505"/>
                  </a:lnTo>
                  <a:lnTo>
                    <a:pt x="78" y="1497"/>
                  </a:lnTo>
                  <a:lnTo>
                    <a:pt x="85" y="1492"/>
                  </a:lnTo>
                  <a:lnTo>
                    <a:pt x="93" y="1490"/>
                  </a:lnTo>
                  <a:lnTo>
                    <a:pt x="97" y="1488"/>
                  </a:lnTo>
                  <a:lnTo>
                    <a:pt x="99" y="1488"/>
                  </a:lnTo>
                  <a:lnTo>
                    <a:pt x="102" y="1490"/>
                  </a:lnTo>
                  <a:lnTo>
                    <a:pt x="104" y="1491"/>
                  </a:lnTo>
                  <a:lnTo>
                    <a:pt x="106" y="1497"/>
                  </a:lnTo>
                  <a:lnTo>
                    <a:pt x="106" y="1506"/>
                  </a:lnTo>
                  <a:lnTo>
                    <a:pt x="106" y="1519"/>
                  </a:lnTo>
                  <a:lnTo>
                    <a:pt x="106" y="1534"/>
                  </a:lnTo>
                  <a:lnTo>
                    <a:pt x="107" y="1542"/>
                  </a:lnTo>
                  <a:lnTo>
                    <a:pt x="110" y="1548"/>
                  </a:lnTo>
                  <a:lnTo>
                    <a:pt x="113" y="1553"/>
                  </a:lnTo>
                  <a:lnTo>
                    <a:pt x="118" y="1557"/>
                  </a:lnTo>
                  <a:lnTo>
                    <a:pt x="127" y="1564"/>
                  </a:lnTo>
                  <a:lnTo>
                    <a:pt x="138" y="1568"/>
                  </a:lnTo>
                  <a:lnTo>
                    <a:pt x="148" y="1570"/>
                  </a:lnTo>
                  <a:lnTo>
                    <a:pt x="157" y="1574"/>
                  </a:lnTo>
                  <a:lnTo>
                    <a:pt x="162" y="1575"/>
                  </a:lnTo>
                  <a:lnTo>
                    <a:pt x="165" y="1578"/>
                  </a:lnTo>
                  <a:lnTo>
                    <a:pt x="169" y="1580"/>
                  </a:lnTo>
                  <a:lnTo>
                    <a:pt x="173" y="1583"/>
                  </a:lnTo>
                  <a:lnTo>
                    <a:pt x="179" y="1594"/>
                  </a:lnTo>
                  <a:lnTo>
                    <a:pt x="186" y="1610"/>
                  </a:lnTo>
                  <a:lnTo>
                    <a:pt x="188" y="1618"/>
                  </a:lnTo>
                  <a:lnTo>
                    <a:pt x="189" y="1626"/>
                  </a:lnTo>
                  <a:lnTo>
                    <a:pt x="189" y="1633"/>
                  </a:lnTo>
                  <a:lnTo>
                    <a:pt x="188" y="1639"/>
                  </a:lnTo>
                  <a:lnTo>
                    <a:pt x="186" y="1644"/>
                  </a:lnTo>
                  <a:lnTo>
                    <a:pt x="184" y="1649"/>
                  </a:lnTo>
                  <a:lnTo>
                    <a:pt x="184" y="1652"/>
                  </a:lnTo>
                  <a:lnTo>
                    <a:pt x="186" y="1657"/>
                  </a:lnTo>
                  <a:lnTo>
                    <a:pt x="189" y="1664"/>
                  </a:lnTo>
                  <a:lnTo>
                    <a:pt x="195" y="1671"/>
                  </a:lnTo>
                  <a:lnTo>
                    <a:pt x="198" y="1675"/>
                  </a:lnTo>
                  <a:lnTo>
                    <a:pt x="199" y="1679"/>
                  </a:lnTo>
                  <a:lnTo>
                    <a:pt x="200" y="1682"/>
                  </a:lnTo>
                  <a:lnTo>
                    <a:pt x="201" y="1686"/>
                  </a:lnTo>
                  <a:lnTo>
                    <a:pt x="200" y="1695"/>
                  </a:lnTo>
                  <a:lnTo>
                    <a:pt x="199" y="1706"/>
                  </a:lnTo>
                  <a:lnTo>
                    <a:pt x="198" y="1711"/>
                  </a:lnTo>
                  <a:lnTo>
                    <a:pt x="199" y="1714"/>
                  </a:lnTo>
                  <a:lnTo>
                    <a:pt x="201" y="1717"/>
                  </a:lnTo>
                  <a:lnTo>
                    <a:pt x="204" y="1719"/>
                  </a:lnTo>
                  <a:lnTo>
                    <a:pt x="206" y="1719"/>
                  </a:lnTo>
                  <a:lnTo>
                    <a:pt x="209" y="1719"/>
                  </a:lnTo>
                  <a:lnTo>
                    <a:pt x="213" y="1718"/>
                  </a:lnTo>
                  <a:lnTo>
                    <a:pt x="217" y="1717"/>
                  </a:lnTo>
                  <a:lnTo>
                    <a:pt x="224" y="1712"/>
                  </a:lnTo>
                  <a:lnTo>
                    <a:pt x="231" y="1707"/>
                  </a:lnTo>
                  <a:lnTo>
                    <a:pt x="238" y="1700"/>
                  </a:lnTo>
                  <a:lnTo>
                    <a:pt x="243" y="1694"/>
                  </a:lnTo>
                  <a:lnTo>
                    <a:pt x="247" y="1688"/>
                  </a:lnTo>
                  <a:lnTo>
                    <a:pt x="251" y="1685"/>
                  </a:lnTo>
                  <a:lnTo>
                    <a:pt x="252" y="1685"/>
                  </a:lnTo>
                  <a:lnTo>
                    <a:pt x="255" y="1686"/>
                  </a:lnTo>
                  <a:lnTo>
                    <a:pt x="257" y="1687"/>
                  </a:lnTo>
                  <a:lnTo>
                    <a:pt x="259" y="1689"/>
                  </a:lnTo>
                  <a:lnTo>
                    <a:pt x="263" y="1694"/>
                  </a:lnTo>
                  <a:lnTo>
                    <a:pt x="265" y="1699"/>
                  </a:lnTo>
                  <a:lnTo>
                    <a:pt x="267" y="1704"/>
                  </a:lnTo>
                  <a:lnTo>
                    <a:pt x="269" y="1709"/>
                  </a:lnTo>
                  <a:lnTo>
                    <a:pt x="271" y="1724"/>
                  </a:lnTo>
                  <a:lnTo>
                    <a:pt x="272" y="1739"/>
                  </a:lnTo>
                  <a:lnTo>
                    <a:pt x="274" y="1756"/>
                  </a:lnTo>
                  <a:lnTo>
                    <a:pt x="276" y="1770"/>
                  </a:lnTo>
                  <a:lnTo>
                    <a:pt x="277" y="1776"/>
                  </a:lnTo>
                  <a:lnTo>
                    <a:pt x="281" y="1782"/>
                  </a:lnTo>
                  <a:lnTo>
                    <a:pt x="284" y="1788"/>
                  </a:lnTo>
                  <a:lnTo>
                    <a:pt x="289" y="1793"/>
                  </a:lnTo>
                  <a:lnTo>
                    <a:pt x="300" y="1801"/>
                  </a:lnTo>
                  <a:lnTo>
                    <a:pt x="309" y="1805"/>
                  </a:lnTo>
                  <a:lnTo>
                    <a:pt x="314" y="1807"/>
                  </a:lnTo>
                  <a:lnTo>
                    <a:pt x="318" y="1808"/>
                  </a:lnTo>
                  <a:lnTo>
                    <a:pt x="320" y="1808"/>
                  </a:lnTo>
                  <a:lnTo>
                    <a:pt x="321" y="1807"/>
                  </a:lnTo>
                  <a:lnTo>
                    <a:pt x="322" y="1806"/>
                  </a:lnTo>
                  <a:lnTo>
                    <a:pt x="324" y="1803"/>
                  </a:lnTo>
                  <a:lnTo>
                    <a:pt x="327" y="1794"/>
                  </a:lnTo>
                  <a:lnTo>
                    <a:pt x="331" y="1789"/>
                  </a:lnTo>
                  <a:lnTo>
                    <a:pt x="333" y="1786"/>
                  </a:lnTo>
                  <a:lnTo>
                    <a:pt x="335" y="1783"/>
                  </a:lnTo>
                  <a:lnTo>
                    <a:pt x="337" y="1778"/>
                  </a:lnTo>
                  <a:lnTo>
                    <a:pt x="337" y="1772"/>
                  </a:lnTo>
                  <a:lnTo>
                    <a:pt x="338" y="1768"/>
                  </a:lnTo>
                  <a:lnTo>
                    <a:pt x="339" y="1764"/>
                  </a:lnTo>
                  <a:lnTo>
                    <a:pt x="340" y="1761"/>
                  </a:lnTo>
                  <a:lnTo>
                    <a:pt x="343" y="1758"/>
                  </a:lnTo>
                  <a:lnTo>
                    <a:pt x="346" y="1756"/>
                  </a:lnTo>
                  <a:lnTo>
                    <a:pt x="351" y="1755"/>
                  </a:lnTo>
                  <a:lnTo>
                    <a:pt x="354" y="1753"/>
                  </a:lnTo>
                  <a:lnTo>
                    <a:pt x="359" y="1751"/>
                  </a:lnTo>
                  <a:lnTo>
                    <a:pt x="362" y="1747"/>
                  </a:lnTo>
                  <a:lnTo>
                    <a:pt x="364" y="1743"/>
                  </a:lnTo>
                  <a:lnTo>
                    <a:pt x="362" y="1734"/>
                  </a:lnTo>
                  <a:lnTo>
                    <a:pt x="359" y="1724"/>
                  </a:lnTo>
                  <a:lnTo>
                    <a:pt x="358" y="1718"/>
                  </a:lnTo>
                  <a:lnTo>
                    <a:pt x="358" y="1712"/>
                  </a:lnTo>
                  <a:lnTo>
                    <a:pt x="359" y="1706"/>
                  </a:lnTo>
                  <a:lnTo>
                    <a:pt x="362" y="1701"/>
                  </a:lnTo>
                  <a:lnTo>
                    <a:pt x="370" y="1695"/>
                  </a:lnTo>
                  <a:lnTo>
                    <a:pt x="376" y="1692"/>
                  </a:lnTo>
                  <a:lnTo>
                    <a:pt x="381" y="1689"/>
                  </a:lnTo>
                  <a:lnTo>
                    <a:pt x="383" y="1687"/>
                  </a:lnTo>
                  <a:lnTo>
                    <a:pt x="385" y="1685"/>
                  </a:lnTo>
                  <a:lnTo>
                    <a:pt x="387" y="1682"/>
                  </a:lnTo>
                  <a:lnTo>
                    <a:pt x="387" y="1676"/>
                  </a:lnTo>
                  <a:lnTo>
                    <a:pt x="387" y="1668"/>
                  </a:lnTo>
                  <a:lnTo>
                    <a:pt x="387" y="1662"/>
                  </a:lnTo>
                  <a:lnTo>
                    <a:pt x="387" y="1655"/>
                  </a:lnTo>
                  <a:lnTo>
                    <a:pt x="388" y="1649"/>
                  </a:lnTo>
                  <a:lnTo>
                    <a:pt x="390" y="1644"/>
                  </a:lnTo>
                  <a:lnTo>
                    <a:pt x="396" y="1635"/>
                  </a:lnTo>
                  <a:lnTo>
                    <a:pt x="403" y="1623"/>
                  </a:lnTo>
                  <a:lnTo>
                    <a:pt x="410" y="1611"/>
                  </a:lnTo>
                  <a:lnTo>
                    <a:pt x="416" y="1602"/>
                  </a:lnTo>
                  <a:lnTo>
                    <a:pt x="421" y="1597"/>
                  </a:lnTo>
                  <a:lnTo>
                    <a:pt x="427" y="1591"/>
                  </a:lnTo>
                  <a:lnTo>
                    <a:pt x="434" y="1586"/>
                  </a:lnTo>
                  <a:lnTo>
                    <a:pt x="441" y="1583"/>
                  </a:lnTo>
                  <a:lnTo>
                    <a:pt x="456" y="1582"/>
                  </a:lnTo>
                  <a:lnTo>
                    <a:pt x="469" y="1582"/>
                  </a:lnTo>
                  <a:lnTo>
                    <a:pt x="478" y="1585"/>
                  </a:lnTo>
                  <a:lnTo>
                    <a:pt x="484" y="1586"/>
                  </a:lnTo>
                  <a:lnTo>
                    <a:pt x="485" y="1586"/>
                  </a:lnTo>
                  <a:lnTo>
                    <a:pt x="488" y="1585"/>
                  </a:lnTo>
                  <a:lnTo>
                    <a:pt x="491" y="1582"/>
                  </a:lnTo>
                  <a:lnTo>
                    <a:pt x="494" y="1580"/>
                  </a:lnTo>
                  <a:lnTo>
                    <a:pt x="497" y="1576"/>
                  </a:lnTo>
                  <a:lnTo>
                    <a:pt x="500" y="1572"/>
                  </a:lnTo>
                  <a:lnTo>
                    <a:pt x="503" y="1566"/>
                  </a:lnTo>
                  <a:lnTo>
                    <a:pt x="504" y="1560"/>
                  </a:lnTo>
                  <a:lnTo>
                    <a:pt x="507" y="1553"/>
                  </a:lnTo>
                  <a:lnTo>
                    <a:pt x="509" y="1547"/>
                  </a:lnTo>
                  <a:lnTo>
                    <a:pt x="513" y="1541"/>
                  </a:lnTo>
                  <a:lnTo>
                    <a:pt x="517" y="1536"/>
                  </a:lnTo>
                  <a:lnTo>
                    <a:pt x="523" y="1531"/>
                  </a:lnTo>
                  <a:lnTo>
                    <a:pt x="532" y="1528"/>
                  </a:lnTo>
                  <a:lnTo>
                    <a:pt x="541" y="1525"/>
                  </a:lnTo>
                  <a:lnTo>
                    <a:pt x="553" y="1523"/>
                  </a:lnTo>
                  <a:lnTo>
                    <a:pt x="576" y="1523"/>
                  </a:lnTo>
                  <a:lnTo>
                    <a:pt x="593" y="1524"/>
                  </a:lnTo>
                  <a:lnTo>
                    <a:pt x="602" y="1525"/>
                  </a:lnTo>
                  <a:lnTo>
                    <a:pt x="609" y="1525"/>
                  </a:lnTo>
                  <a:lnTo>
                    <a:pt x="616" y="1524"/>
                  </a:lnTo>
                  <a:lnTo>
                    <a:pt x="624" y="1523"/>
                  </a:lnTo>
                  <a:lnTo>
                    <a:pt x="639" y="1518"/>
                  </a:lnTo>
                  <a:lnTo>
                    <a:pt x="652" y="1517"/>
                  </a:lnTo>
                  <a:lnTo>
                    <a:pt x="659" y="1518"/>
                  </a:lnTo>
                  <a:lnTo>
                    <a:pt x="666" y="1520"/>
                  </a:lnTo>
                  <a:lnTo>
                    <a:pt x="672" y="1524"/>
                  </a:lnTo>
                  <a:lnTo>
                    <a:pt x="679" y="1530"/>
                  </a:lnTo>
                  <a:lnTo>
                    <a:pt x="698" y="1550"/>
                  </a:lnTo>
                  <a:lnTo>
                    <a:pt x="709" y="1564"/>
                  </a:lnTo>
                  <a:lnTo>
                    <a:pt x="712" y="1569"/>
                  </a:lnTo>
                  <a:lnTo>
                    <a:pt x="718" y="1572"/>
                  </a:lnTo>
                  <a:lnTo>
                    <a:pt x="724" y="1572"/>
                  </a:lnTo>
                  <a:lnTo>
                    <a:pt x="731" y="1572"/>
                  </a:lnTo>
                  <a:lnTo>
                    <a:pt x="736" y="1575"/>
                  </a:lnTo>
                  <a:lnTo>
                    <a:pt x="742" y="1578"/>
                  </a:lnTo>
                  <a:lnTo>
                    <a:pt x="747" y="1576"/>
                  </a:lnTo>
                  <a:lnTo>
                    <a:pt x="750" y="1575"/>
                  </a:lnTo>
                  <a:lnTo>
                    <a:pt x="753" y="1572"/>
                  </a:lnTo>
                  <a:lnTo>
                    <a:pt x="757" y="1567"/>
                  </a:lnTo>
                  <a:lnTo>
                    <a:pt x="761" y="1561"/>
                  </a:lnTo>
                  <a:lnTo>
                    <a:pt x="766" y="1557"/>
                  </a:lnTo>
                  <a:lnTo>
                    <a:pt x="772" y="1555"/>
                  </a:lnTo>
                  <a:lnTo>
                    <a:pt x="778" y="1554"/>
                  </a:lnTo>
                  <a:lnTo>
                    <a:pt x="786" y="1553"/>
                  </a:lnTo>
                  <a:lnTo>
                    <a:pt x="796" y="1551"/>
                  </a:lnTo>
                  <a:lnTo>
                    <a:pt x="805" y="1550"/>
                  </a:lnTo>
                  <a:lnTo>
                    <a:pt x="815" y="1547"/>
                  </a:lnTo>
                  <a:lnTo>
                    <a:pt x="820" y="1544"/>
                  </a:lnTo>
                  <a:lnTo>
                    <a:pt x="825" y="1542"/>
                  </a:lnTo>
                  <a:lnTo>
                    <a:pt x="829" y="1537"/>
                  </a:lnTo>
                  <a:lnTo>
                    <a:pt x="832" y="1532"/>
                  </a:lnTo>
                  <a:lnTo>
                    <a:pt x="835" y="1528"/>
                  </a:lnTo>
                  <a:lnTo>
                    <a:pt x="836" y="1523"/>
                  </a:lnTo>
                  <a:lnTo>
                    <a:pt x="837" y="1518"/>
                  </a:lnTo>
                  <a:lnTo>
                    <a:pt x="836" y="1513"/>
                  </a:lnTo>
                  <a:lnTo>
                    <a:pt x="835" y="1509"/>
                  </a:lnTo>
                  <a:lnTo>
                    <a:pt x="832" y="1504"/>
                  </a:lnTo>
                  <a:lnTo>
                    <a:pt x="830" y="1499"/>
                  </a:lnTo>
                  <a:lnTo>
                    <a:pt x="826" y="1496"/>
                  </a:lnTo>
                  <a:lnTo>
                    <a:pt x="818" y="1487"/>
                  </a:lnTo>
                  <a:lnTo>
                    <a:pt x="809" y="1480"/>
                  </a:lnTo>
                  <a:lnTo>
                    <a:pt x="799" y="1473"/>
                  </a:lnTo>
                  <a:lnTo>
                    <a:pt x="791" y="1466"/>
                  </a:lnTo>
                  <a:lnTo>
                    <a:pt x="785" y="1459"/>
                  </a:lnTo>
                  <a:lnTo>
                    <a:pt x="781" y="1452"/>
                  </a:lnTo>
                  <a:lnTo>
                    <a:pt x="780" y="1448"/>
                  </a:lnTo>
                  <a:lnTo>
                    <a:pt x="780" y="1444"/>
                  </a:lnTo>
                  <a:lnTo>
                    <a:pt x="781" y="1441"/>
                  </a:lnTo>
                  <a:lnTo>
                    <a:pt x="782" y="1438"/>
                  </a:lnTo>
                  <a:lnTo>
                    <a:pt x="787" y="1434"/>
                  </a:lnTo>
                  <a:lnTo>
                    <a:pt x="792" y="1431"/>
                  </a:lnTo>
                  <a:lnTo>
                    <a:pt x="794" y="1430"/>
                  </a:lnTo>
                  <a:lnTo>
                    <a:pt x="793" y="1428"/>
                  </a:lnTo>
                  <a:lnTo>
                    <a:pt x="792" y="1424"/>
                  </a:lnTo>
                  <a:lnTo>
                    <a:pt x="790" y="1421"/>
                  </a:lnTo>
                  <a:lnTo>
                    <a:pt x="784" y="1412"/>
                  </a:lnTo>
                  <a:lnTo>
                    <a:pt x="778" y="1405"/>
                  </a:lnTo>
                  <a:lnTo>
                    <a:pt x="776" y="1402"/>
                  </a:lnTo>
                  <a:lnTo>
                    <a:pt x="776" y="1398"/>
                  </a:lnTo>
                  <a:lnTo>
                    <a:pt x="776" y="1394"/>
                  </a:lnTo>
                  <a:lnTo>
                    <a:pt x="778" y="1392"/>
                  </a:lnTo>
                  <a:lnTo>
                    <a:pt x="782" y="1386"/>
                  </a:lnTo>
                  <a:lnTo>
                    <a:pt x="791" y="1380"/>
                  </a:lnTo>
                  <a:lnTo>
                    <a:pt x="797" y="1378"/>
                  </a:lnTo>
                  <a:lnTo>
                    <a:pt x="803" y="1377"/>
                  </a:lnTo>
                  <a:lnTo>
                    <a:pt x="811" y="1375"/>
                  </a:lnTo>
                  <a:lnTo>
                    <a:pt x="818" y="1377"/>
                  </a:lnTo>
                  <a:lnTo>
                    <a:pt x="826" y="1378"/>
                  </a:lnTo>
                  <a:lnTo>
                    <a:pt x="835" y="1380"/>
                  </a:lnTo>
                  <a:lnTo>
                    <a:pt x="842" y="1383"/>
                  </a:lnTo>
                  <a:lnTo>
                    <a:pt x="848" y="1386"/>
                  </a:lnTo>
                  <a:lnTo>
                    <a:pt x="853" y="1390"/>
                  </a:lnTo>
                  <a:lnTo>
                    <a:pt x="857" y="1392"/>
                  </a:lnTo>
                  <a:lnTo>
                    <a:pt x="863" y="1394"/>
                  </a:lnTo>
                  <a:lnTo>
                    <a:pt x="868" y="1394"/>
                  </a:lnTo>
                  <a:lnTo>
                    <a:pt x="872" y="1394"/>
                  </a:lnTo>
                  <a:lnTo>
                    <a:pt x="875" y="1393"/>
                  </a:lnTo>
                  <a:lnTo>
                    <a:pt x="878" y="1391"/>
                  </a:lnTo>
                  <a:lnTo>
                    <a:pt x="879" y="1386"/>
                  </a:lnTo>
                  <a:lnTo>
                    <a:pt x="881" y="1378"/>
                  </a:lnTo>
                  <a:lnTo>
                    <a:pt x="882" y="1370"/>
                  </a:lnTo>
                  <a:lnTo>
                    <a:pt x="885" y="1367"/>
                  </a:lnTo>
                  <a:lnTo>
                    <a:pt x="887" y="1365"/>
                  </a:lnTo>
                  <a:lnTo>
                    <a:pt x="891" y="1362"/>
                  </a:lnTo>
                  <a:lnTo>
                    <a:pt x="895" y="1361"/>
                  </a:lnTo>
                  <a:lnTo>
                    <a:pt x="908" y="1360"/>
                  </a:lnTo>
                  <a:lnTo>
                    <a:pt x="922" y="1360"/>
                  </a:lnTo>
                  <a:lnTo>
                    <a:pt x="929" y="1361"/>
                  </a:lnTo>
                  <a:lnTo>
                    <a:pt x="933" y="1362"/>
                  </a:lnTo>
                  <a:lnTo>
                    <a:pt x="938" y="1365"/>
                  </a:lnTo>
                  <a:lnTo>
                    <a:pt x="939" y="1367"/>
                  </a:lnTo>
                  <a:lnTo>
                    <a:pt x="943" y="1375"/>
                  </a:lnTo>
                  <a:lnTo>
                    <a:pt x="945" y="1385"/>
                  </a:lnTo>
                  <a:lnTo>
                    <a:pt x="948" y="1389"/>
                  </a:lnTo>
                  <a:lnTo>
                    <a:pt x="950" y="1392"/>
                  </a:lnTo>
                  <a:lnTo>
                    <a:pt x="952" y="1394"/>
                  </a:lnTo>
                  <a:lnTo>
                    <a:pt x="955" y="1396"/>
                  </a:lnTo>
                  <a:lnTo>
                    <a:pt x="967" y="1394"/>
                  </a:lnTo>
                  <a:lnTo>
                    <a:pt x="983" y="1394"/>
                  </a:lnTo>
                  <a:lnTo>
                    <a:pt x="1004" y="1394"/>
                  </a:lnTo>
                  <a:lnTo>
                    <a:pt x="1023" y="1394"/>
                  </a:lnTo>
                  <a:lnTo>
                    <a:pt x="1036" y="1396"/>
                  </a:lnTo>
                  <a:lnTo>
                    <a:pt x="1050" y="1398"/>
                  </a:lnTo>
                  <a:lnTo>
                    <a:pt x="1064" y="1403"/>
                  </a:lnTo>
                  <a:lnTo>
                    <a:pt x="1077" y="1410"/>
                  </a:lnTo>
                  <a:lnTo>
                    <a:pt x="1081" y="1412"/>
                  </a:lnTo>
                  <a:lnTo>
                    <a:pt x="1084" y="1415"/>
                  </a:lnTo>
                  <a:lnTo>
                    <a:pt x="1088" y="1418"/>
                  </a:lnTo>
                  <a:lnTo>
                    <a:pt x="1090" y="1424"/>
                  </a:lnTo>
                  <a:lnTo>
                    <a:pt x="1093" y="1429"/>
                  </a:lnTo>
                  <a:lnTo>
                    <a:pt x="1096" y="1434"/>
                  </a:lnTo>
                  <a:lnTo>
                    <a:pt x="1099" y="1437"/>
                  </a:lnTo>
                  <a:lnTo>
                    <a:pt x="1101" y="1438"/>
                  </a:lnTo>
                  <a:lnTo>
                    <a:pt x="1106" y="1440"/>
                  </a:lnTo>
                  <a:lnTo>
                    <a:pt x="1109" y="1442"/>
                  </a:lnTo>
                  <a:lnTo>
                    <a:pt x="1111" y="1447"/>
                  </a:lnTo>
                  <a:lnTo>
                    <a:pt x="1113" y="1450"/>
                  </a:lnTo>
                  <a:lnTo>
                    <a:pt x="1115" y="1454"/>
                  </a:lnTo>
                  <a:lnTo>
                    <a:pt x="1120" y="1455"/>
                  </a:lnTo>
                  <a:lnTo>
                    <a:pt x="1125" y="1455"/>
                  </a:lnTo>
                  <a:lnTo>
                    <a:pt x="1128" y="1453"/>
                  </a:lnTo>
                  <a:lnTo>
                    <a:pt x="1132" y="1450"/>
                  </a:lnTo>
                  <a:lnTo>
                    <a:pt x="1135" y="1448"/>
                  </a:lnTo>
                  <a:lnTo>
                    <a:pt x="1140" y="1448"/>
                  </a:lnTo>
                  <a:lnTo>
                    <a:pt x="1146" y="1450"/>
                  </a:lnTo>
                  <a:lnTo>
                    <a:pt x="1162" y="1457"/>
                  </a:lnTo>
                  <a:lnTo>
                    <a:pt x="1177" y="1462"/>
                  </a:lnTo>
                  <a:lnTo>
                    <a:pt x="1191" y="1462"/>
                  </a:lnTo>
                  <a:lnTo>
                    <a:pt x="1208" y="1461"/>
                  </a:lnTo>
                  <a:lnTo>
                    <a:pt x="1226" y="1460"/>
                  </a:lnTo>
                  <a:lnTo>
                    <a:pt x="1242" y="1459"/>
                  </a:lnTo>
                  <a:lnTo>
                    <a:pt x="1250" y="1459"/>
                  </a:lnTo>
                  <a:lnTo>
                    <a:pt x="1256" y="1460"/>
                  </a:lnTo>
                  <a:lnTo>
                    <a:pt x="1261" y="1462"/>
                  </a:lnTo>
                  <a:lnTo>
                    <a:pt x="1267" y="1465"/>
                  </a:lnTo>
                  <a:lnTo>
                    <a:pt x="1278" y="1471"/>
                  </a:lnTo>
                  <a:lnTo>
                    <a:pt x="1290" y="1476"/>
                  </a:lnTo>
                  <a:lnTo>
                    <a:pt x="1303" y="1485"/>
                  </a:lnTo>
                  <a:lnTo>
                    <a:pt x="1317" y="1493"/>
                  </a:lnTo>
                  <a:lnTo>
                    <a:pt x="1329" y="1501"/>
                  </a:lnTo>
                  <a:lnTo>
                    <a:pt x="1339" y="1510"/>
                  </a:lnTo>
                  <a:lnTo>
                    <a:pt x="1345" y="1516"/>
                  </a:lnTo>
                  <a:lnTo>
                    <a:pt x="1349" y="1519"/>
                  </a:lnTo>
                  <a:lnTo>
                    <a:pt x="1354" y="1522"/>
                  </a:lnTo>
                  <a:lnTo>
                    <a:pt x="1358" y="1522"/>
                  </a:lnTo>
                  <a:lnTo>
                    <a:pt x="1360" y="1523"/>
                  </a:lnTo>
                  <a:lnTo>
                    <a:pt x="1363" y="1523"/>
                  </a:lnTo>
                  <a:lnTo>
                    <a:pt x="1364" y="1525"/>
                  </a:lnTo>
                  <a:lnTo>
                    <a:pt x="1365" y="1528"/>
                  </a:lnTo>
                  <a:lnTo>
                    <a:pt x="1367" y="1534"/>
                  </a:lnTo>
                  <a:lnTo>
                    <a:pt x="1371" y="1542"/>
                  </a:lnTo>
                  <a:lnTo>
                    <a:pt x="1373" y="1549"/>
                  </a:lnTo>
                  <a:lnTo>
                    <a:pt x="1377" y="1555"/>
                  </a:lnTo>
                  <a:lnTo>
                    <a:pt x="1378" y="1557"/>
                  </a:lnTo>
                  <a:lnTo>
                    <a:pt x="1380" y="1559"/>
                  </a:lnTo>
                  <a:lnTo>
                    <a:pt x="1384" y="1560"/>
                  </a:lnTo>
                  <a:lnTo>
                    <a:pt x="1388" y="1560"/>
                  </a:lnTo>
                  <a:lnTo>
                    <a:pt x="1393" y="1561"/>
                  </a:lnTo>
                  <a:lnTo>
                    <a:pt x="1397" y="1563"/>
                  </a:lnTo>
                  <a:lnTo>
                    <a:pt x="1401" y="1567"/>
                  </a:lnTo>
                  <a:lnTo>
                    <a:pt x="1404" y="1572"/>
                  </a:lnTo>
                  <a:lnTo>
                    <a:pt x="1405" y="1574"/>
                  </a:lnTo>
                  <a:lnTo>
                    <a:pt x="1408" y="1575"/>
                  </a:lnTo>
                  <a:lnTo>
                    <a:pt x="1410" y="1576"/>
                  </a:lnTo>
                  <a:lnTo>
                    <a:pt x="1412" y="1576"/>
                  </a:lnTo>
                  <a:lnTo>
                    <a:pt x="1418" y="1575"/>
                  </a:lnTo>
                  <a:lnTo>
                    <a:pt x="1423" y="1572"/>
                  </a:lnTo>
                  <a:lnTo>
                    <a:pt x="1426" y="1569"/>
                  </a:lnTo>
                  <a:lnTo>
                    <a:pt x="1428" y="1567"/>
                  </a:lnTo>
                  <a:lnTo>
                    <a:pt x="1431" y="1566"/>
                  </a:lnTo>
                  <a:lnTo>
                    <a:pt x="1435" y="1564"/>
                  </a:lnTo>
                  <a:lnTo>
                    <a:pt x="1439" y="1566"/>
                  </a:lnTo>
                  <a:lnTo>
                    <a:pt x="1441" y="1567"/>
                  </a:lnTo>
                  <a:lnTo>
                    <a:pt x="1445" y="1572"/>
                  </a:lnTo>
                  <a:lnTo>
                    <a:pt x="1448" y="1578"/>
                  </a:lnTo>
                  <a:lnTo>
                    <a:pt x="1453" y="1589"/>
                  </a:lnTo>
                  <a:lnTo>
                    <a:pt x="1455" y="1600"/>
                  </a:lnTo>
                  <a:lnTo>
                    <a:pt x="1456" y="1608"/>
                  </a:lnTo>
                  <a:lnTo>
                    <a:pt x="1456" y="1617"/>
                  </a:lnTo>
                  <a:lnTo>
                    <a:pt x="1456" y="1620"/>
                  </a:lnTo>
                  <a:lnTo>
                    <a:pt x="1458" y="1622"/>
                  </a:lnTo>
                  <a:lnTo>
                    <a:pt x="1460" y="1623"/>
                  </a:lnTo>
                  <a:lnTo>
                    <a:pt x="1464" y="1623"/>
                  </a:lnTo>
                  <a:lnTo>
                    <a:pt x="1472" y="1619"/>
                  </a:lnTo>
                  <a:lnTo>
                    <a:pt x="1481" y="1613"/>
                  </a:lnTo>
                  <a:lnTo>
                    <a:pt x="1490" y="1606"/>
                  </a:lnTo>
                  <a:lnTo>
                    <a:pt x="1497" y="1598"/>
                  </a:lnTo>
                  <a:lnTo>
                    <a:pt x="1504" y="1589"/>
                  </a:lnTo>
                  <a:lnTo>
                    <a:pt x="1509" y="1582"/>
                  </a:lnTo>
                  <a:lnTo>
                    <a:pt x="1512" y="1579"/>
                  </a:lnTo>
                  <a:lnTo>
                    <a:pt x="1516" y="1576"/>
                  </a:lnTo>
                  <a:lnTo>
                    <a:pt x="1521" y="1574"/>
                  </a:lnTo>
                  <a:lnTo>
                    <a:pt x="1527" y="1573"/>
                  </a:lnTo>
                  <a:lnTo>
                    <a:pt x="1540" y="1573"/>
                  </a:lnTo>
                  <a:lnTo>
                    <a:pt x="1553" y="1575"/>
                  </a:lnTo>
                  <a:lnTo>
                    <a:pt x="1566" y="1578"/>
                  </a:lnTo>
                  <a:lnTo>
                    <a:pt x="1575" y="1581"/>
                  </a:lnTo>
                  <a:lnTo>
                    <a:pt x="1585" y="1585"/>
                  </a:lnTo>
                  <a:lnTo>
                    <a:pt x="1592" y="1588"/>
                  </a:lnTo>
                  <a:lnTo>
                    <a:pt x="1596" y="1589"/>
                  </a:lnTo>
                  <a:lnTo>
                    <a:pt x="1598" y="1589"/>
                  </a:lnTo>
                  <a:lnTo>
                    <a:pt x="1600" y="1589"/>
                  </a:lnTo>
                  <a:lnTo>
                    <a:pt x="1603" y="1588"/>
                  </a:lnTo>
                  <a:lnTo>
                    <a:pt x="1606" y="1583"/>
                  </a:lnTo>
                  <a:lnTo>
                    <a:pt x="1612" y="1575"/>
                  </a:lnTo>
                  <a:lnTo>
                    <a:pt x="1628" y="1561"/>
                  </a:lnTo>
                  <a:lnTo>
                    <a:pt x="1642" y="1547"/>
                  </a:lnTo>
                  <a:lnTo>
                    <a:pt x="1644" y="1542"/>
                  </a:lnTo>
                  <a:lnTo>
                    <a:pt x="1647" y="1537"/>
                  </a:lnTo>
                  <a:lnTo>
                    <a:pt x="1648" y="1534"/>
                  </a:lnTo>
                  <a:lnTo>
                    <a:pt x="1649" y="1529"/>
                  </a:lnTo>
                  <a:lnTo>
                    <a:pt x="1649" y="1522"/>
                  </a:lnTo>
                  <a:lnTo>
                    <a:pt x="1650" y="1516"/>
                  </a:lnTo>
                  <a:lnTo>
                    <a:pt x="1654" y="1511"/>
                  </a:lnTo>
                  <a:lnTo>
                    <a:pt x="1661" y="1506"/>
                  </a:lnTo>
                  <a:lnTo>
                    <a:pt x="1664" y="1503"/>
                  </a:lnTo>
                  <a:lnTo>
                    <a:pt x="1669" y="1500"/>
                  </a:lnTo>
                  <a:lnTo>
                    <a:pt x="1674" y="1500"/>
                  </a:lnTo>
                  <a:lnTo>
                    <a:pt x="1678" y="1501"/>
                  </a:lnTo>
                  <a:lnTo>
                    <a:pt x="1680" y="1505"/>
                  </a:lnTo>
                  <a:lnTo>
                    <a:pt x="1682" y="1509"/>
                  </a:lnTo>
                  <a:lnTo>
                    <a:pt x="1684" y="1513"/>
                  </a:lnTo>
                  <a:lnTo>
                    <a:pt x="1685" y="1518"/>
                  </a:lnTo>
                  <a:lnTo>
                    <a:pt x="1687" y="1530"/>
                  </a:lnTo>
                  <a:lnTo>
                    <a:pt x="1687" y="1543"/>
                  </a:lnTo>
                  <a:lnTo>
                    <a:pt x="1689" y="1542"/>
                  </a:lnTo>
                  <a:lnTo>
                    <a:pt x="1697" y="1536"/>
                  </a:lnTo>
                  <a:lnTo>
                    <a:pt x="1705" y="1528"/>
                  </a:lnTo>
                  <a:lnTo>
                    <a:pt x="1711" y="1518"/>
                  </a:lnTo>
                  <a:lnTo>
                    <a:pt x="1714" y="1511"/>
                  </a:lnTo>
                  <a:lnTo>
                    <a:pt x="1719" y="1504"/>
                  </a:lnTo>
                  <a:lnTo>
                    <a:pt x="1722" y="1501"/>
                  </a:lnTo>
                  <a:lnTo>
                    <a:pt x="1725" y="1500"/>
                  </a:lnTo>
                  <a:lnTo>
                    <a:pt x="1729" y="1500"/>
                  </a:lnTo>
                  <a:lnTo>
                    <a:pt x="1731" y="1504"/>
                  </a:lnTo>
                  <a:lnTo>
                    <a:pt x="1732" y="1511"/>
                  </a:lnTo>
                  <a:lnTo>
                    <a:pt x="1733" y="1524"/>
                  </a:lnTo>
                  <a:lnTo>
                    <a:pt x="1733" y="1530"/>
                  </a:lnTo>
                  <a:lnTo>
                    <a:pt x="1733" y="1537"/>
                  </a:lnTo>
                  <a:lnTo>
                    <a:pt x="1732" y="1543"/>
                  </a:lnTo>
                  <a:lnTo>
                    <a:pt x="1731" y="1548"/>
                  </a:lnTo>
                  <a:lnTo>
                    <a:pt x="1725" y="1556"/>
                  </a:lnTo>
                  <a:lnTo>
                    <a:pt x="1719" y="1563"/>
                  </a:lnTo>
                  <a:lnTo>
                    <a:pt x="1712" y="1570"/>
                  </a:lnTo>
                  <a:lnTo>
                    <a:pt x="1705" y="1575"/>
                  </a:lnTo>
                  <a:lnTo>
                    <a:pt x="1694" y="1583"/>
                  </a:lnTo>
                  <a:lnTo>
                    <a:pt x="1689" y="1589"/>
                  </a:lnTo>
                  <a:lnTo>
                    <a:pt x="1691" y="1599"/>
                  </a:lnTo>
                  <a:lnTo>
                    <a:pt x="1693" y="1608"/>
                  </a:lnTo>
                  <a:lnTo>
                    <a:pt x="1695" y="1619"/>
                  </a:lnTo>
                  <a:lnTo>
                    <a:pt x="1699" y="1630"/>
                  </a:lnTo>
                  <a:lnTo>
                    <a:pt x="1700" y="1633"/>
                  </a:lnTo>
                  <a:lnTo>
                    <a:pt x="1704" y="1635"/>
                  </a:lnTo>
                  <a:lnTo>
                    <a:pt x="1706" y="1636"/>
                  </a:lnTo>
                  <a:lnTo>
                    <a:pt x="1711" y="1633"/>
                  </a:lnTo>
                  <a:lnTo>
                    <a:pt x="1720" y="1629"/>
                  </a:lnTo>
                  <a:lnTo>
                    <a:pt x="1727" y="1627"/>
                  </a:lnTo>
                  <a:lnTo>
                    <a:pt x="1731" y="1627"/>
                  </a:lnTo>
                  <a:lnTo>
                    <a:pt x="1735" y="1629"/>
                  </a:lnTo>
                  <a:lnTo>
                    <a:pt x="1737" y="1632"/>
                  </a:lnTo>
                  <a:lnTo>
                    <a:pt x="1739" y="1636"/>
                  </a:lnTo>
                  <a:lnTo>
                    <a:pt x="1743" y="1644"/>
                  </a:lnTo>
                  <a:lnTo>
                    <a:pt x="1745" y="1649"/>
                  </a:lnTo>
                  <a:lnTo>
                    <a:pt x="1748" y="1649"/>
                  </a:lnTo>
                  <a:lnTo>
                    <a:pt x="1749" y="1649"/>
                  </a:lnTo>
                  <a:lnTo>
                    <a:pt x="1751" y="1646"/>
                  </a:lnTo>
                  <a:lnTo>
                    <a:pt x="1754" y="1644"/>
                  </a:lnTo>
                  <a:lnTo>
                    <a:pt x="1760" y="1637"/>
                  </a:lnTo>
                  <a:lnTo>
                    <a:pt x="1764" y="1635"/>
                  </a:lnTo>
                  <a:lnTo>
                    <a:pt x="1767" y="1633"/>
                  </a:lnTo>
                  <a:lnTo>
                    <a:pt x="1769" y="1635"/>
                  </a:lnTo>
                  <a:lnTo>
                    <a:pt x="1771" y="1636"/>
                  </a:lnTo>
                  <a:lnTo>
                    <a:pt x="1774" y="1637"/>
                  </a:lnTo>
                  <a:lnTo>
                    <a:pt x="1776" y="1639"/>
                  </a:lnTo>
                  <a:lnTo>
                    <a:pt x="1780" y="1639"/>
                  </a:lnTo>
                  <a:lnTo>
                    <a:pt x="1782" y="1639"/>
                  </a:lnTo>
                  <a:lnTo>
                    <a:pt x="1785" y="1637"/>
                  </a:lnTo>
                  <a:lnTo>
                    <a:pt x="1790" y="1631"/>
                  </a:lnTo>
                  <a:lnTo>
                    <a:pt x="1796" y="1622"/>
                  </a:lnTo>
                  <a:lnTo>
                    <a:pt x="1806" y="1606"/>
                  </a:lnTo>
                  <a:lnTo>
                    <a:pt x="1818" y="1587"/>
                  </a:lnTo>
                  <a:lnTo>
                    <a:pt x="1831" y="1566"/>
                  </a:lnTo>
                  <a:lnTo>
                    <a:pt x="1844" y="1548"/>
                  </a:lnTo>
                  <a:lnTo>
                    <a:pt x="1853" y="1537"/>
                  </a:lnTo>
                  <a:lnTo>
                    <a:pt x="1863" y="1525"/>
                  </a:lnTo>
                  <a:lnTo>
                    <a:pt x="1875" y="1513"/>
                  </a:lnTo>
                  <a:lnTo>
                    <a:pt x="1887" y="1500"/>
                  </a:lnTo>
                  <a:lnTo>
                    <a:pt x="1900" y="1488"/>
                  </a:lnTo>
                  <a:lnTo>
                    <a:pt x="1912" y="1478"/>
                  </a:lnTo>
                  <a:lnTo>
                    <a:pt x="1915" y="1475"/>
                  </a:lnTo>
                  <a:lnTo>
                    <a:pt x="1918" y="1475"/>
                  </a:lnTo>
                  <a:lnTo>
                    <a:pt x="1919" y="1478"/>
                  </a:lnTo>
                  <a:lnTo>
                    <a:pt x="1919" y="1484"/>
                  </a:lnTo>
                  <a:lnTo>
                    <a:pt x="1920" y="1494"/>
                  </a:lnTo>
                  <a:lnTo>
                    <a:pt x="1921" y="1506"/>
                  </a:lnTo>
                  <a:lnTo>
                    <a:pt x="1922" y="1517"/>
                  </a:lnTo>
                  <a:lnTo>
                    <a:pt x="1924" y="1526"/>
                  </a:lnTo>
                  <a:lnTo>
                    <a:pt x="1924" y="1532"/>
                  </a:lnTo>
                  <a:lnTo>
                    <a:pt x="1925" y="1536"/>
                  </a:lnTo>
                  <a:lnTo>
                    <a:pt x="1927" y="1538"/>
                  </a:lnTo>
                  <a:lnTo>
                    <a:pt x="1930" y="1539"/>
                  </a:lnTo>
                  <a:lnTo>
                    <a:pt x="1936" y="1539"/>
                  </a:lnTo>
                  <a:lnTo>
                    <a:pt x="1946" y="1538"/>
                  </a:lnTo>
                  <a:lnTo>
                    <a:pt x="1952" y="1538"/>
                  </a:lnTo>
                  <a:lnTo>
                    <a:pt x="1958" y="1538"/>
                  </a:lnTo>
                  <a:lnTo>
                    <a:pt x="1963" y="1539"/>
                  </a:lnTo>
                  <a:lnTo>
                    <a:pt x="1968" y="1541"/>
                  </a:lnTo>
                  <a:lnTo>
                    <a:pt x="1972" y="1543"/>
                  </a:lnTo>
                  <a:lnTo>
                    <a:pt x="1976" y="1545"/>
                  </a:lnTo>
                  <a:lnTo>
                    <a:pt x="1980" y="1549"/>
                  </a:lnTo>
                  <a:lnTo>
                    <a:pt x="1981" y="1554"/>
                  </a:lnTo>
                  <a:lnTo>
                    <a:pt x="1983" y="1561"/>
                  </a:lnTo>
                  <a:lnTo>
                    <a:pt x="1983" y="1567"/>
                  </a:lnTo>
                  <a:lnTo>
                    <a:pt x="1982" y="1572"/>
                  </a:lnTo>
                  <a:lnTo>
                    <a:pt x="1981" y="1578"/>
                  </a:lnTo>
                  <a:lnTo>
                    <a:pt x="1976" y="1587"/>
                  </a:lnTo>
                  <a:lnTo>
                    <a:pt x="1971" y="1594"/>
                  </a:lnTo>
                  <a:lnTo>
                    <a:pt x="1970" y="1598"/>
                  </a:lnTo>
                  <a:lnTo>
                    <a:pt x="1970" y="1601"/>
                  </a:lnTo>
                  <a:lnTo>
                    <a:pt x="1971" y="1604"/>
                  </a:lnTo>
                  <a:lnTo>
                    <a:pt x="1972" y="1607"/>
                  </a:lnTo>
                  <a:lnTo>
                    <a:pt x="1980" y="1613"/>
                  </a:lnTo>
                  <a:lnTo>
                    <a:pt x="1989" y="1618"/>
                  </a:lnTo>
                  <a:lnTo>
                    <a:pt x="1994" y="1622"/>
                  </a:lnTo>
                  <a:lnTo>
                    <a:pt x="1997" y="1626"/>
                  </a:lnTo>
                  <a:lnTo>
                    <a:pt x="2000" y="1630"/>
                  </a:lnTo>
                  <a:lnTo>
                    <a:pt x="2001" y="1635"/>
                  </a:lnTo>
                  <a:lnTo>
                    <a:pt x="2001" y="1641"/>
                  </a:lnTo>
                  <a:lnTo>
                    <a:pt x="2000" y="1645"/>
                  </a:lnTo>
                  <a:lnTo>
                    <a:pt x="1997" y="1650"/>
                  </a:lnTo>
                  <a:lnTo>
                    <a:pt x="1994" y="1654"/>
                  </a:lnTo>
                  <a:lnTo>
                    <a:pt x="1983" y="1663"/>
                  </a:lnTo>
                  <a:lnTo>
                    <a:pt x="1971" y="1676"/>
                  </a:lnTo>
                  <a:lnTo>
                    <a:pt x="1960" y="1688"/>
                  </a:lnTo>
                  <a:lnTo>
                    <a:pt x="1952" y="1698"/>
                  </a:lnTo>
                  <a:lnTo>
                    <a:pt x="1949" y="1705"/>
                  </a:lnTo>
                  <a:lnTo>
                    <a:pt x="1946" y="1712"/>
                  </a:lnTo>
                  <a:lnTo>
                    <a:pt x="1946" y="1715"/>
                  </a:lnTo>
                  <a:lnTo>
                    <a:pt x="1946" y="1719"/>
                  </a:lnTo>
                  <a:lnTo>
                    <a:pt x="1949" y="1721"/>
                  </a:lnTo>
                  <a:lnTo>
                    <a:pt x="1951" y="1723"/>
                  </a:lnTo>
                  <a:lnTo>
                    <a:pt x="1966" y="1726"/>
                  </a:lnTo>
                  <a:lnTo>
                    <a:pt x="1980" y="1731"/>
                  </a:lnTo>
                  <a:lnTo>
                    <a:pt x="1982" y="1733"/>
                  </a:lnTo>
                  <a:lnTo>
                    <a:pt x="1982" y="1736"/>
                  </a:lnTo>
                  <a:lnTo>
                    <a:pt x="1982" y="1740"/>
                  </a:lnTo>
                  <a:lnTo>
                    <a:pt x="1981" y="1744"/>
                  </a:lnTo>
                  <a:lnTo>
                    <a:pt x="1978" y="1753"/>
                  </a:lnTo>
                  <a:lnTo>
                    <a:pt x="1976" y="1764"/>
                  </a:lnTo>
                  <a:lnTo>
                    <a:pt x="1976" y="1770"/>
                  </a:lnTo>
                  <a:lnTo>
                    <a:pt x="1977" y="1776"/>
                  </a:lnTo>
                  <a:lnTo>
                    <a:pt x="1980" y="1782"/>
                  </a:lnTo>
                  <a:lnTo>
                    <a:pt x="1982" y="1787"/>
                  </a:lnTo>
                  <a:lnTo>
                    <a:pt x="1989" y="1796"/>
                  </a:lnTo>
                  <a:lnTo>
                    <a:pt x="1995" y="1802"/>
                  </a:lnTo>
                  <a:lnTo>
                    <a:pt x="2002" y="1806"/>
                  </a:lnTo>
                  <a:lnTo>
                    <a:pt x="2009" y="1806"/>
                  </a:lnTo>
                  <a:lnTo>
                    <a:pt x="2012" y="1806"/>
                  </a:lnTo>
                  <a:lnTo>
                    <a:pt x="2014" y="1805"/>
                  </a:lnTo>
                  <a:lnTo>
                    <a:pt x="2015" y="1803"/>
                  </a:lnTo>
                  <a:lnTo>
                    <a:pt x="2016" y="1801"/>
                  </a:lnTo>
                  <a:lnTo>
                    <a:pt x="2018" y="1795"/>
                  </a:lnTo>
                  <a:lnTo>
                    <a:pt x="2020" y="1790"/>
                  </a:lnTo>
                  <a:lnTo>
                    <a:pt x="2021" y="1787"/>
                  </a:lnTo>
                  <a:lnTo>
                    <a:pt x="2023" y="1786"/>
                  </a:lnTo>
                  <a:lnTo>
                    <a:pt x="2025" y="1784"/>
                  </a:lnTo>
                  <a:lnTo>
                    <a:pt x="2028" y="1783"/>
                  </a:lnTo>
                  <a:lnTo>
                    <a:pt x="2033" y="1786"/>
                  </a:lnTo>
                  <a:lnTo>
                    <a:pt x="2039" y="1790"/>
                  </a:lnTo>
                  <a:lnTo>
                    <a:pt x="2044" y="1796"/>
                  </a:lnTo>
                  <a:lnTo>
                    <a:pt x="2048" y="1803"/>
                  </a:lnTo>
                  <a:lnTo>
                    <a:pt x="2053" y="1809"/>
                  </a:lnTo>
                  <a:lnTo>
                    <a:pt x="2057" y="1814"/>
                  </a:lnTo>
                  <a:lnTo>
                    <a:pt x="2058" y="1815"/>
                  </a:lnTo>
                  <a:lnTo>
                    <a:pt x="2060" y="1815"/>
                  </a:lnTo>
                  <a:lnTo>
                    <a:pt x="2063" y="1815"/>
                  </a:lnTo>
                  <a:lnTo>
                    <a:pt x="2065" y="1814"/>
                  </a:lnTo>
                  <a:lnTo>
                    <a:pt x="2072" y="1808"/>
                  </a:lnTo>
                  <a:lnTo>
                    <a:pt x="2077" y="1806"/>
                  </a:lnTo>
                  <a:lnTo>
                    <a:pt x="2082" y="1805"/>
                  </a:lnTo>
                  <a:lnTo>
                    <a:pt x="2084" y="1806"/>
                  </a:lnTo>
                  <a:lnTo>
                    <a:pt x="2085" y="1805"/>
                  </a:lnTo>
                  <a:lnTo>
                    <a:pt x="2088" y="1797"/>
                  </a:lnTo>
                  <a:lnTo>
                    <a:pt x="2089" y="1789"/>
                  </a:lnTo>
                  <a:lnTo>
                    <a:pt x="2094" y="1781"/>
                  </a:lnTo>
                  <a:lnTo>
                    <a:pt x="2113" y="1762"/>
                  </a:lnTo>
                  <a:lnTo>
                    <a:pt x="2128" y="1746"/>
                  </a:lnTo>
                  <a:lnTo>
                    <a:pt x="2130" y="1743"/>
                  </a:lnTo>
                  <a:lnTo>
                    <a:pt x="2134" y="1739"/>
                  </a:lnTo>
                  <a:lnTo>
                    <a:pt x="2136" y="1737"/>
                  </a:lnTo>
                  <a:lnTo>
                    <a:pt x="2140" y="1734"/>
                  </a:lnTo>
                  <a:lnTo>
                    <a:pt x="2148" y="1732"/>
                  </a:lnTo>
                  <a:lnTo>
                    <a:pt x="2157" y="1730"/>
                  </a:lnTo>
                  <a:lnTo>
                    <a:pt x="2167" y="1728"/>
                  </a:lnTo>
                  <a:lnTo>
                    <a:pt x="2177" y="1727"/>
                  </a:lnTo>
                  <a:lnTo>
                    <a:pt x="2182" y="1726"/>
                  </a:lnTo>
                  <a:lnTo>
                    <a:pt x="2186" y="1724"/>
                  </a:lnTo>
                  <a:lnTo>
                    <a:pt x="2190" y="1720"/>
                  </a:lnTo>
                  <a:lnTo>
                    <a:pt x="2192" y="1714"/>
                  </a:lnTo>
                  <a:lnTo>
                    <a:pt x="2196" y="1702"/>
                  </a:lnTo>
                  <a:lnTo>
                    <a:pt x="2197" y="1690"/>
                  </a:lnTo>
                  <a:lnTo>
                    <a:pt x="2198" y="1685"/>
                  </a:lnTo>
                  <a:lnTo>
                    <a:pt x="2199" y="1680"/>
                  </a:lnTo>
                  <a:lnTo>
                    <a:pt x="2202" y="1676"/>
                  </a:lnTo>
                  <a:lnTo>
                    <a:pt x="2204" y="1674"/>
                  </a:lnTo>
                  <a:lnTo>
                    <a:pt x="2209" y="1671"/>
                  </a:lnTo>
                  <a:lnTo>
                    <a:pt x="2214" y="1671"/>
                  </a:lnTo>
                  <a:lnTo>
                    <a:pt x="2218" y="1671"/>
                  </a:lnTo>
                  <a:lnTo>
                    <a:pt x="2224" y="1671"/>
                  </a:lnTo>
                  <a:lnTo>
                    <a:pt x="2235" y="1673"/>
                  </a:lnTo>
                  <a:lnTo>
                    <a:pt x="2245" y="1676"/>
                  </a:lnTo>
                  <a:lnTo>
                    <a:pt x="2256" y="1677"/>
                  </a:lnTo>
                  <a:lnTo>
                    <a:pt x="2273" y="1679"/>
                  </a:lnTo>
                  <a:lnTo>
                    <a:pt x="2281" y="1677"/>
                  </a:lnTo>
                  <a:lnTo>
                    <a:pt x="2291" y="1676"/>
                  </a:lnTo>
                  <a:lnTo>
                    <a:pt x="2299" y="1674"/>
                  </a:lnTo>
                  <a:lnTo>
                    <a:pt x="2306" y="1671"/>
                  </a:lnTo>
                  <a:lnTo>
                    <a:pt x="2318" y="1663"/>
                  </a:lnTo>
                  <a:lnTo>
                    <a:pt x="2329" y="1654"/>
                  </a:lnTo>
                  <a:lnTo>
                    <a:pt x="2336" y="1649"/>
                  </a:lnTo>
                  <a:lnTo>
                    <a:pt x="2342" y="1645"/>
                  </a:lnTo>
                  <a:lnTo>
                    <a:pt x="2350" y="1644"/>
                  </a:lnTo>
                  <a:lnTo>
                    <a:pt x="2359" y="1645"/>
                  </a:lnTo>
                  <a:lnTo>
                    <a:pt x="2367" y="1646"/>
                  </a:lnTo>
                  <a:lnTo>
                    <a:pt x="2375" y="1648"/>
                  </a:lnTo>
                  <a:lnTo>
                    <a:pt x="2384" y="1648"/>
                  </a:lnTo>
                  <a:lnTo>
                    <a:pt x="2392" y="1646"/>
                  </a:lnTo>
                  <a:lnTo>
                    <a:pt x="2406" y="1643"/>
                  </a:lnTo>
                  <a:lnTo>
                    <a:pt x="2421" y="1638"/>
                  </a:lnTo>
                  <a:lnTo>
                    <a:pt x="2426" y="1635"/>
                  </a:lnTo>
                  <a:lnTo>
                    <a:pt x="2432" y="1631"/>
                  </a:lnTo>
                  <a:lnTo>
                    <a:pt x="2437" y="1627"/>
                  </a:lnTo>
                  <a:lnTo>
                    <a:pt x="2440" y="1625"/>
                  </a:lnTo>
                  <a:lnTo>
                    <a:pt x="2441" y="1622"/>
                  </a:lnTo>
                  <a:lnTo>
                    <a:pt x="2441" y="1619"/>
                  </a:lnTo>
                  <a:lnTo>
                    <a:pt x="2437" y="1617"/>
                  </a:lnTo>
                  <a:lnTo>
                    <a:pt x="2432" y="1616"/>
                  </a:lnTo>
                  <a:lnTo>
                    <a:pt x="2426" y="1614"/>
                  </a:lnTo>
                  <a:lnTo>
                    <a:pt x="2422" y="1612"/>
                  </a:lnTo>
                  <a:lnTo>
                    <a:pt x="2419" y="1610"/>
                  </a:lnTo>
                  <a:lnTo>
                    <a:pt x="2418" y="1607"/>
                  </a:lnTo>
                  <a:lnTo>
                    <a:pt x="2418" y="1604"/>
                  </a:lnTo>
                  <a:lnTo>
                    <a:pt x="2418" y="1601"/>
                  </a:lnTo>
                  <a:lnTo>
                    <a:pt x="2419" y="1598"/>
                  </a:lnTo>
                  <a:lnTo>
                    <a:pt x="2422" y="1595"/>
                  </a:lnTo>
                  <a:lnTo>
                    <a:pt x="2425" y="1591"/>
                  </a:lnTo>
                  <a:lnTo>
                    <a:pt x="2430" y="1588"/>
                  </a:lnTo>
                  <a:lnTo>
                    <a:pt x="2436" y="1588"/>
                  </a:lnTo>
                  <a:lnTo>
                    <a:pt x="2443" y="1591"/>
                  </a:lnTo>
                  <a:lnTo>
                    <a:pt x="2447" y="1592"/>
                  </a:lnTo>
                  <a:lnTo>
                    <a:pt x="2450" y="1593"/>
                  </a:lnTo>
                  <a:lnTo>
                    <a:pt x="2453" y="1593"/>
                  </a:lnTo>
                  <a:lnTo>
                    <a:pt x="2454" y="1592"/>
                  </a:lnTo>
                  <a:lnTo>
                    <a:pt x="2455" y="1589"/>
                  </a:lnTo>
                  <a:lnTo>
                    <a:pt x="2455" y="1587"/>
                  </a:lnTo>
                  <a:lnTo>
                    <a:pt x="2454" y="1585"/>
                  </a:lnTo>
                  <a:lnTo>
                    <a:pt x="2453" y="1581"/>
                  </a:lnTo>
                  <a:lnTo>
                    <a:pt x="2451" y="1578"/>
                  </a:lnTo>
                  <a:lnTo>
                    <a:pt x="2451" y="1574"/>
                  </a:lnTo>
                  <a:lnTo>
                    <a:pt x="2453" y="1570"/>
                  </a:lnTo>
                  <a:lnTo>
                    <a:pt x="2455" y="1568"/>
                  </a:lnTo>
                  <a:lnTo>
                    <a:pt x="2460" y="1563"/>
                  </a:lnTo>
                  <a:lnTo>
                    <a:pt x="2467" y="1560"/>
                  </a:lnTo>
                  <a:lnTo>
                    <a:pt x="2474" y="1559"/>
                  </a:lnTo>
                  <a:lnTo>
                    <a:pt x="2484" y="1560"/>
                  </a:lnTo>
                  <a:lnTo>
                    <a:pt x="2487" y="1561"/>
                  </a:lnTo>
                  <a:lnTo>
                    <a:pt x="2492" y="1563"/>
                  </a:lnTo>
                  <a:lnTo>
                    <a:pt x="2497" y="1566"/>
                  </a:lnTo>
                  <a:lnTo>
                    <a:pt x="2501" y="1569"/>
                  </a:lnTo>
                  <a:lnTo>
                    <a:pt x="2505" y="1573"/>
                  </a:lnTo>
                  <a:lnTo>
                    <a:pt x="2510" y="1574"/>
                  </a:lnTo>
                  <a:lnTo>
                    <a:pt x="2513" y="1575"/>
                  </a:lnTo>
                  <a:lnTo>
                    <a:pt x="2517" y="1574"/>
                  </a:lnTo>
                  <a:lnTo>
                    <a:pt x="2520" y="1573"/>
                  </a:lnTo>
                  <a:lnTo>
                    <a:pt x="2523" y="1569"/>
                  </a:lnTo>
                  <a:lnTo>
                    <a:pt x="2523" y="1566"/>
                  </a:lnTo>
                  <a:lnTo>
                    <a:pt x="2524" y="1561"/>
                  </a:lnTo>
                  <a:lnTo>
                    <a:pt x="2522" y="1549"/>
                  </a:lnTo>
                  <a:lnTo>
                    <a:pt x="2520" y="1536"/>
                  </a:lnTo>
                  <a:lnTo>
                    <a:pt x="2518" y="1530"/>
                  </a:lnTo>
                  <a:lnTo>
                    <a:pt x="2517" y="1524"/>
                  </a:lnTo>
                  <a:lnTo>
                    <a:pt x="2514" y="1519"/>
                  </a:lnTo>
                  <a:lnTo>
                    <a:pt x="2512" y="1517"/>
                  </a:lnTo>
                  <a:lnTo>
                    <a:pt x="2510" y="1513"/>
                  </a:lnTo>
                  <a:lnTo>
                    <a:pt x="2508" y="1511"/>
                  </a:lnTo>
                  <a:lnTo>
                    <a:pt x="2507" y="1509"/>
                  </a:lnTo>
                  <a:lnTo>
                    <a:pt x="2508" y="1507"/>
                  </a:lnTo>
                  <a:lnTo>
                    <a:pt x="2510" y="1505"/>
                  </a:lnTo>
                  <a:lnTo>
                    <a:pt x="2512" y="1504"/>
                  </a:lnTo>
                  <a:lnTo>
                    <a:pt x="2516" y="1504"/>
                  </a:lnTo>
                  <a:lnTo>
                    <a:pt x="2520" y="1504"/>
                  </a:lnTo>
                  <a:lnTo>
                    <a:pt x="2532" y="1506"/>
                  </a:lnTo>
                  <a:lnTo>
                    <a:pt x="2544" y="1510"/>
                  </a:lnTo>
                  <a:lnTo>
                    <a:pt x="2556" y="1513"/>
                  </a:lnTo>
                  <a:lnTo>
                    <a:pt x="2563" y="1518"/>
                  </a:lnTo>
                  <a:lnTo>
                    <a:pt x="2568" y="1519"/>
                  </a:lnTo>
                  <a:lnTo>
                    <a:pt x="2573" y="1520"/>
                  </a:lnTo>
                  <a:lnTo>
                    <a:pt x="2579" y="1520"/>
                  </a:lnTo>
                  <a:lnTo>
                    <a:pt x="2585" y="1520"/>
                  </a:lnTo>
                  <a:lnTo>
                    <a:pt x="2592" y="1519"/>
                  </a:lnTo>
                  <a:lnTo>
                    <a:pt x="2598" y="1517"/>
                  </a:lnTo>
                  <a:lnTo>
                    <a:pt x="2602" y="1515"/>
                  </a:lnTo>
                  <a:lnTo>
                    <a:pt x="2607" y="1511"/>
                  </a:lnTo>
                  <a:lnTo>
                    <a:pt x="2613" y="1504"/>
                  </a:lnTo>
                  <a:lnTo>
                    <a:pt x="2620" y="1493"/>
                  </a:lnTo>
                  <a:lnTo>
                    <a:pt x="2624" y="1486"/>
                  </a:lnTo>
                  <a:lnTo>
                    <a:pt x="2627" y="1476"/>
                  </a:lnTo>
                  <a:lnTo>
                    <a:pt x="2631" y="1466"/>
                  </a:lnTo>
                  <a:lnTo>
                    <a:pt x="2633" y="1453"/>
                  </a:lnTo>
                  <a:lnTo>
                    <a:pt x="2637" y="1442"/>
                  </a:lnTo>
                  <a:lnTo>
                    <a:pt x="2639" y="1436"/>
                  </a:lnTo>
                  <a:lnTo>
                    <a:pt x="2643" y="1433"/>
                  </a:lnTo>
                  <a:lnTo>
                    <a:pt x="2646" y="1430"/>
                  </a:lnTo>
                  <a:lnTo>
                    <a:pt x="2659" y="1430"/>
                  </a:lnTo>
                  <a:lnTo>
                    <a:pt x="2680" y="1429"/>
                  </a:lnTo>
                  <a:lnTo>
                    <a:pt x="2700" y="1425"/>
                  </a:lnTo>
                  <a:lnTo>
                    <a:pt x="2713" y="1423"/>
                  </a:lnTo>
                  <a:lnTo>
                    <a:pt x="2721" y="1424"/>
                  </a:lnTo>
                  <a:lnTo>
                    <a:pt x="2727" y="1425"/>
                  </a:lnTo>
                  <a:lnTo>
                    <a:pt x="2734" y="1431"/>
                  </a:lnTo>
                  <a:lnTo>
                    <a:pt x="2741" y="1438"/>
                  </a:lnTo>
                  <a:lnTo>
                    <a:pt x="2746" y="1446"/>
                  </a:lnTo>
                  <a:lnTo>
                    <a:pt x="2752" y="1452"/>
                  </a:lnTo>
                  <a:lnTo>
                    <a:pt x="2758" y="1457"/>
                  </a:lnTo>
                  <a:lnTo>
                    <a:pt x="2766" y="1463"/>
                  </a:lnTo>
                  <a:lnTo>
                    <a:pt x="2772" y="1466"/>
                  </a:lnTo>
                  <a:lnTo>
                    <a:pt x="2781" y="1468"/>
                  </a:lnTo>
                  <a:lnTo>
                    <a:pt x="2790" y="1469"/>
                  </a:lnTo>
                  <a:lnTo>
                    <a:pt x="2801" y="1469"/>
                  </a:lnTo>
                  <a:lnTo>
                    <a:pt x="2809" y="1468"/>
                  </a:lnTo>
                  <a:lnTo>
                    <a:pt x="2816" y="1467"/>
                  </a:lnTo>
                  <a:lnTo>
                    <a:pt x="2821" y="1466"/>
                  </a:lnTo>
                  <a:lnTo>
                    <a:pt x="2826" y="1465"/>
                  </a:lnTo>
                  <a:lnTo>
                    <a:pt x="2833" y="1461"/>
                  </a:lnTo>
                  <a:lnTo>
                    <a:pt x="2841" y="1457"/>
                  </a:lnTo>
                  <a:lnTo>
                    <a:pt x="2848" y="1455"/>
                  </a:lnTo>
                  <a:lnTo>
                    <a:pt x="2867" y="1427"/>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4" name="山东">
              <a:extLst>
                <a:ext uri="{FF2B5EF4-FFF2-40B4-BE49-F238E27FC236}">
                  <a16:creationId xmlns="" xmlns:a16="http://schemas.microsoft.com/office/drawing/2014/main" id="{E03ACAF8-329F-4331-B87E-A40316CFECBD}"/>
                </a:ext>
              </a:extLst>
            </p:cNvPr>
            <p:cNvSpPr>
              <a:spLocks/>
            </p:cNvSpPr>
            <p:nvPr/>
          </p:nvSpPr>
          <p:spPr bwMode="auto">
            <a:xfrm>
              <a:off x="5144659" y="3293273"/>
              <a:ext cx="844186" cy="539341"/>
            </a:xfrm>
            <a:custGeom>
              <a:avLst/>
              <a:gdLst>
                <a:gd name="T0" fmla="*/ 831 w 2606"/>
                <a:gd name="T1" fmla="*/ 153 h 1671"/>
                <a:gd name="T2" fmla="*/ 614 w 2606"/>
                <a:gd name="T3" fmla="*/ 197 h 1671"/>
                <a:gd name="T4" fmla="*/ 432 w 2606"/>
                <a:gd name="T5" fmla="*/ 342 h 1671"/>
                <a:gd name="T6" fmla="*/ 367 w 2606"/>
                <a:gd name="T7" fmla="*/ 411 h 1671"/>
                <a:gd name="T8" fmla="*/ 252 w 2606"/>
                <a:gd name="T9" fmla="*/ 665 h 1671"/>
                <a:gd name="T10" fmla="*/ 153 w 2606"/>
                <a:gd name="T11" fmla="*/ 883 h 1671"/>
                <a:gd name="T12" fmla="*/ 157 w 2606"/>
                <a:gd name="T13" fmla="*/ 1075 h 1671"/>
                <a:gd name="T14" fmla="*/ 237 w 2606"/>
                <a:gd name="T15" fmla="*/ 1070 h 1671"/>
                <a:gd name="T16" fmla="*/ 400 w 2606"/>
                <a:gd name="T17" fmla="*/ 1024 h 1671"/>
                <a:gd name="T18" fmla="*/ 286 w 2606"/>
                <a:gd name="T19" fmla="*/ 1117 h 1671"/>
                <a:gd name="T20" fmla="*/ 164 w 2606"/>
                <a:gd name="T21" fmla="*/ 1251 h 1671"/>
                <a:gd name="T22" fmla="*/ 27 w 2606"/>
                <a:gd name="T23" fmla="*/ 1393 h 1671"/>
                <a:gd name="T24" fmla="*/ 73 w 2606"/>
                <a:gd name="T25" fmla="*/ 1491 h 1671"/>
                <a:gd name="T26" fmla="*/ 213 w 2606"/>
                <a:gd name="T27" fmla="*/ 1586 h 1671"/>
                <a:gd name="T28" fmla="*/ 427 w 2606"/>
                <a:gd name="T29" fmla="*/ 1633 h 1671"/>
                <a:gd name="T30" fmla="*/ 550 w 2606"/>
                <a:gd name="T31" fmla="*/ 1564 h 1671"/>
                <a:gd name="T32" fmla="*/ 658 w 2606"/>
                <a:gd name="T33" fmla="*/ 1426 h 1671"/>
                <a:gd name="T34" fmla="*/ 701 w 2606"/>
                <a:gd name="T35" fmla="*/ 1437 h 1671"/>
                <a:gd name="T36" fmla="*/ 811 w 2606"/>
                <a:gd name="T37" fmla="*/ 1602 h 1671"/>
                <a:gd name="T38" fmla="*/ 1004 w 2606"/>
                <a:gd name="T39" fmla="*/ 1657 h 1671"/>
                <a:gd name="T40" fmla="*/ 1063 w 2606"/>
                <a:gd name="T41" fmla="*/ 1579 h 1671"/>
                <a:gd name="T42" fmla="*/ 1187 w 2606"/>
                <a:gd name="T43" fmla="*/ 1652 h 1671"/>
                <a:gd name="T44" fmla="*/ 1275 w 2606"/>
                <a:gd name="T45" fmla="*/ 1602 h 1671"/>
                <a:gd name="T46" fmla="*/ 1378 w 2606"/>
                <a:gd name="T47" fmla="*/ 1499 h 1671"/>
                <a:gd name="T48" fmla="*/ 1489 w 2606"/>
                <a:gd name="T49" fmla="*/ 1343 h 1671"/>
                <a:gd name="T50" fmla="*/ 1623 w 2606"/>
                <a:gd name="T51" fmla="*/ 1208 h 1671"/>
                <a:gd name="T52" fmla="*/ 1675 w 2606"/>
                <a:gd name="T53" fmla="*/ 1085 h 1671"/>
                <a:gd name="T54" fmla="*/ 1741 w 2606"/>
                <a:gd name="T55" fmla="*/ 1026 h 1671"/>
                <a:gd name="T56" fmla="*/ 1774 w 2606"/>
                <a:gd name="T57" fmla="*/ 964 h 1671"/>
                <a:gd name="T58" fmla="*/ 1824 w 2606"/>
                <a:gd name="T59" fmla="*/ 913 h 1671"/>
                <a:gd name="T60" fmla="*/ 1774 w 2606"/>
                <a:gd name="T61" fmla="*/ 823 h 1671"/>
                <a:gd name="T62" fmla="*/ 1847 w 2606"/>
                <a:gd name="T63" fmla="*/ 800 h 1671"/>
                <a:gd name="T64" fmla="*/ 1886 w 2606"/>
                <a:gd name="T65" fmla="*/ 879 h 1671"/>
                <a:gd name="T66" fmla="*/ 1982 w 2606"/>
                <a:gd name="T67" fmla="*/ 800 h 1671"/>
                <a:gd name="T68" fmla="*/ 2006 w 2606"/>
                <a:gd name="T69" fmla="*/ 675 h 1671"/>
                <a:gd name="T70" fmla="*/ 2040 w 2606"/>
                <a:gd name="T71" fmla="*/ 681 h 1671"/>
                <a:gd name="T72" fmla="*/ 1990 w 2606"/>
                <a:gd name="T73" fmla="*/ 641 h 1671"/>
                <a:gd name="T74" fmla="*/ 2059 w 2606"/>
                <a:gd name="T75" fmla="*/ 628 h 1671"/>
                <a:gd name="T76" fmla="*/ 2204 w 2606"/>
                <a:gd name="T77" fmla="*/ 495 h 1671"/>
                <a:gd name="T78" fmla="*/ 2241 w 2606"/>
                <a:gd name="T79" fmla="*/ 531 h 1671"/>
                <a:gd name="T80" fmla="*/ 2373 w 2606"/>
                <a:gd name="T81" fmla="*/ 397 h 1671"/>
                <a:gd name="T82" fmla="*/ 2440 w 2606"/>
                <a:gd name="T83" fmla="*/ 381 h 1671"/>
                <a:gd name="T84" fmla="*/ 2536 w 2606"/>
                <a:gd name="T85" fmla="*/ 458 h 1671"/>
                <a:gd name="T86" fmla="*/ 2541 w 2606"/>
                <a:gd name="T87" fmla="*/ 376 h 1671"/>
                <a:gd name="T88" fmla="*/ 2579 w 2606"/>
                <a:gd name="T89" fmla="*/ 294 h 1671"/>
                <a:gd name="T90" fmla="*/ 2592 w 2606"/>
                <a:gd name="T91" fmla="*/ 187 h 1671"/>
                <a:gd name="T92" fmla="*/ 2428 w 2606"/>
                <a:gd name="T93" fmla="*/ 162 h 1671"/>
                <a:gd name="T94" fmla="*/ 2347 w 2606"/>
                <a:gd name="T95" fmla="*/ 220 h 1671"/>
                <a:gd name="T96" fmla="*/ 2188 w 2606"/>
                <a:gd name="T97" fmla="*/ 212 h 1671"/>
                <a:gd name="T98" fmla="*/ 2070 w 2606"/>
                <a:gd name="T99" fmla="*/ 138 h 1671"/>
                <a:gd name="T100" fmla="*/ 1975 w 2606"/>
                <a:gd name="T101" fmla="*/ 81 h 1671"/>
                <a:gd name="T102" fmla="*/ 1761 w 2606"/>
                <a:gd name="T103" fmla="*/ 159 h 1671"/>
                <a:gd name="T104" fmla="*/ 1734 w 2606"/>
                <a:gd name="T105" fmla="*/ 264 h 1671"/>
                <a:gd name="T106" fmla="*/ 1665 w 2606"/>
                <a:gd name="T107" fmla="*/ 376 h 1671"/>
                <a:gd name="T108" fmla="*/ 1427 w 2606"/>
                <a:gd name="T109" fmla="*/ 440 h 1671"/>
                <a:gd name="T110" fmla="*/ 1344 w 2606"/>
                <a:gd name="T111" fmla="*/ 226 h 1671"/>
                <a:gd name="T112" fmla="*/ 1369 w 2606"/>
                <a:gd name="T113" fmla="*/ 142 h 1671"/>
                <a:gd name="T114" fmla="*/ 1251 w 2606"/>
                <a:gd name="T115" fmla="*/ 4 h 1671"/>
                <a:gd name="T116" fmla="*/ 1145 w 2606"/>
                <a:gd name="T117" fmla="*/ 42 h 1671"/>
                <a:gd name="T118" fmla="*/ 1023 w 2606"/>
                <a:gd name="T119" fmla="*/ 115 h 1671"/>
                <a:gd name="T120" fmla="*/ 961 w 2606"/>
                <a:gd name="T121" fmla="*/ 51 h 1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06" h="1671">
                  <a:moveTo>
                    <a:pt x="923" y="0"/>
                  </a:moveTo>
                  <a:lnTo>
                    <a:pt x="923" y="12"/>
                  </a:lnTo>
                  <a:lnTo>
                    <a:pt x="921" y="27"/>
                  </a:lnTo>
                  <a:lnTo>
                    <a:pt x="918" y="36"/>
                  </a:lnTo>
                  <a:lnTo>
                    <a:pt x="913" y="43"/>
                  </a:lnTo>
                  <a:lnTo>
                    <a:pt x="906" y="50"/>
                  </a:lnTo>
                  <a:lnTo>
                    <a:pt x="898" y="56"/>
                  </a:lnTo>
                  <a:lnTo>
                    <a:pt x="892" y="60"/>
                  </a:lnTo>
                  <a:lnTo>
                    <a:pt x="885" y="64"/>
                  </a:lnTo>
                  <a:lnTo>
                    <a:pt x="874" y="71"/>
                  </a:lnTo>
                  <a:lnTo>
                    <a:pt x="865" y="80"/>
                  </a:lnTo>
                  <a:lnTo>
                    <a:pt x="860" y="83"/>
                  </a:lnTo>
                  <a:lnTo>
                    <a:pt x="856" y="88"/>
                  </a:lnTo>
                  <a:lnTo>
                    <a:pt x="853" y="93"/>
                  </a:lnTo>
                  <a:lnTo>
                    <a:pt x="850" y="98"/>
                  </a:lnTo>
                  <a:lnTo>
                    <a:pt x="848" y="102"/>
                  </a:lnTo>
                  <a:lnTo>
                    <a:pt x="847" y="107"/>
                  </a:lnTo>
                  <a:lnTo>
                    <a:pt x="843" y="118"/>
                  </a:lnTo>
                  <a:lnTo>
                    <a:pt x="840" y="127"/>
                  </a:lnTo>
                  <a:lnTo>
                    <a:pt x="837" y="137"/>
                  </a:lnTo>
                  <a:lnTo>
                    <a:pt x="835" y="145"/>
                  </a:lnTo>
                  <a:lnTo>
                    <a:pt x="833" y="150"/>
                  </a:lnTo>
                  <a:lnTo>
                    <a:pt x="831" y="153"/>
                  </a:lnTo>
                  <a:lnTo>
                    <a:pt x="829" y="157"/>
                  </a:lnTo>
                  <a:lnTo>
                    <a:pt x="827" y="159"/>
                  </a:lnTo>
                  <a:lnTo>
                    <a:pt x="822" y="163"/>
                  </a:lnTo>
                  <a:lnTo>
                    <a:pt x="817" y="164"/>
                  </a:lnTo>
                  <a:lnTo>
                    <a:pt x="812" y="165"/>
                  </a:lnTo>
                  <a:lnTo>
                    <a:pt x="806" y="167"/>
                  </a:lnTo>
                  <a:lnTo>
                    <a:pt x="795" y="169"/>
                  </a:lnTo>
                  <a:lnTo>
                    <a:pt x="784" y="170"/>
                  </a:lnTo>
                  <a:lnTo>
                    <a:pt x="772" y="173"/>
                  </a:lnTo>
                  <a:lnTo>
                    <a:pt x="760" y="174"/>
                  </a:lnTo>
                  <a:lnTo>
                    <a:pt x="747" y="175"/>
                  </a:lnTo>
                  <a:lnTo>
                    <a:pt x="732" y="177"/>
                  </a:lnTo>
                  <a:lnTo>
                    <a:pt x="720" y="180"/>
                  </a:lnTo>
                  <a:lnTo>
                    <a:pt x="707" y="183"/>
                  </a:lnTo>
                  <a:lnTo>
                    <a:pt x="693" y="186"/>
                  </a:lnTo>
                  <a:lnTo>
                    <a:pt x="679" y="189"/>
                  </a:lnTo>
                  <a:lnTo>
                    <a:pt x="666" y="190"/>
                  </a:lnTo>
                  <a:lnTo>
                    <a:pt x="654" y="190"/>
                  </a:lnTo>
                  <a:lnTo>
                    <a:pt x="642" y="192"/>
                  </a:lnTo>
                  <a:lnTo>
                    <a:pt x="630" y="193"/>
                  </a:lnTo>
                  <a:lnTo>
                    <a:pt x="625" y="194"/>
                  </a:lnTo>
                  <a:lnTo>
                    <a:pt x="620" y="195"/>
                  </a:lnTo>
                  <a:lnTo>
                    <a:pt x="614" y="197"/>
                  </a:lnTo>
                  <a:lnTo>
                    <a:pt x="608" y="201"/>
                  </a:lnTo>
                  <a:lnTo>
                    <a:pt x="603" y="205"/>
                  </a:lnTo>
                  <a:lnTo>
                    <a:pt x="598" y="209"/>
                  </a:lnTo>
                  <a:lnTo>
                    <a:pt x="594" y="215"/>
                  </a:lnTo>
                  <a:lnTo>
                    <a:pt x="590" y="222"/>
                  </a:lnTo>
                  <a:lnTo>
                    <a:pt x="576" y="250"/>
                  </a:lnTo>
                  <a:lnTo>
                    <a:pt x="563" y="274"/>
                  </a:lnTo>
                  <a:lnTo>
                    <a:pt x="557" y="284"/>
                  </a:lnTo>
                  <a:lnTo>
                    <a:pt x="548" y="294"/>
                  </a:lnTo>
                  <a:lnTo>
                    <a:pt x="540" y="302"/>
                  </a:lnTo>
                  <a:lnTo>
                    <a:pt x="531" y="310"/>
                  </a:lnTo>
                  <a:lnTo>
                    <a:pt x="512" y="325"/>
                  </a:lnTo>
                  <a:lnTo>
                    <a:pt x="499" y="335"/>
                  </a:lnTo>
                  <a:lnTo>
                    <a:pt x="491" y="339"/>
                  </a:lnTo>
                  <a:lnTo>
                    <a:pt x="484" y="340"/>
                  </a:lnTo>
                  <a:lnTo>
                    <a:pt x="477" y="339"/>
                  </a:lnTo>
                  <a:lnTo>
                    <a:pt x="468" y="337"/>
                  </a:lnTo>
                  <a:lnTo>
                    <a:pt x="459" y="333"/>
                  </a:lnTo>
                  <a:lnTo>
                    <a:pt x="452" y="331"/>
                  </a:lnTo>
                  <a:lnTo>
                    <a:pt x="446" y="331"/>
                  </a:lnTo>
                  <a:lnTo>
                    <a:pt x="440" y="333"/>
                  </a:lnTo>
                  <a:lnTo>
                    <a:pt x="437" y="337"/>
                  </a:lnTo>
                  <a:lnTo>
                    <a:pt x="432" y="342"/>
                  </a:lnTo>
                  <a:lnTo>
                    <a:pt x="427" y="352"/>
                  </a:lnTo>
                  <a:lnTo>
                    <a:pt x="421" y="363"/>
                  </a:lnTo>
                  <a:lnTo>
                    <a:pt x="419" y="370"/>
                  </a:lnTo>
                  <a:lnTo>
                    <a:pt x="418" y="375"/>
                  </a:lnTo>
                  <a:lnTo>
                    <a:pt x="418" y="379"/>
                  </a:lnTo>
                  <a:lnTo>
                    <a:pt x="419" y="384"/>
                  </a:lnTo>
                  <a:lnTo>
                    <a:pt x="421" y="390"/>
                  </a:lnTo>
                  <a:lnTo>
                    <a:pt x="425" y="396"/>
                  </a:lnTo>
                  <a:lnTo>
                    <a:pt x="427" y="400"/>
                  </a:lnTo>
                  <a:lnTo>
                    <a:pt x="430" y="403"/>
                  </a:lnTo>
                  <a:lnTo>
                    <a:pt x="430" y="405"/>
                  </a:lnTo>
                  <a:lnTo>
                    <a:pt x="428" y="407"/>
                  </a:lnTo>
                  <a:lnTo>
                    <a:pt x="426" y="409"/>
                  </a:lnTo>
                  <a:lnTo>
                    <a:pt x="424" y="411"/>
                  </a:lnTo>
                  <a:lnTo>
                    <a:pt x="419" y="414"/>
                  </a:lnTo>
                  <a:lnTo>
                    <a:pt x="415" y="415"/>
                  </a:lnTo>
                  <a:lnTo>
                    <a:pt x="412" y="415"/>
                  </a:lnTo>
                  <a:lnTo>
                    <a:pt x="407" y="415"/>
                  </a:lnTo>
                  <a:lnTo>
                    <a:pt x="399" y="413"/>
                  </a:lnTo>
                  <a:lnTo>
                    <a:pt x="389" y="411"/>
                  </a:lnTo>
                  <a:lnTo>
                    <a:pt x="380" y="410"/>
                  </a:lnTo>
                  <a:lnTo>
                    <a:pt x="371" y="410"/>
                  </a:lnTo>
                  <a:lnTo>
                    <a:pt x="367" y="411"/>
                  </a:lnTo>
                  <a:lnTo>
                    <a:pt x="363" y="414"/>
                  </a:lnTo>
                  <a:lnTo>
                    <a:pt x="358" y="417"/>
                  </a:lnTo>
                  <a:lnTo>
                    <a:pt x="354" y="422"/>
                  </a:lnTo>
                  <a:lnTo>
                    <a:pt x="346" y="434"/>
                  </a:lnTo>
                  <a:lnTo>
                    <a:pt x="338" y="448"/>
                  </a:lnTo>
                  <a:lnTo>
                    <a:pt x="330" y="466"/>
                  </a:lnTo>
                  <a:lnTo>
                    <a:pt x="321" y="485"/>
                  </a:lnTo>
                  <a:lnTo>
                    <a:pt x="313" y="508"/>
                  </a:lnTo>
                  <a:lnTo>
                    <a:pt x="306" y="533"/>
                  </a:lnTo>
                  <a:lnTo>
                    <a:pt x="301" y="555"/>
                  </a:lnTo>
                  <a:lnTo>
                    <a:pt x="296" y="574"/>
                  </a:lnTo>
                  <a:lnTo>
                    <a:pt x="294" y="580"/>
                  </a:lnTo>
                  <a:lnTo>
                    <a:pt x="292" y="586"/>
                  </a:lnTo>
                  <a:lnTo>
                    <a:pt x="288" y="591"/>
                  </a:lnTo>
                  <a:lnTo>
                    <a:pt x="285" y="597"/>
                  </a:lnTo>
                  <a:lnTo>
                    <a:pt x="277" y="606"/>
                  </a:lnTo>
                  <a:lnTo>
                    <a:pt x="271" y="616"/>
                  </a:lnTo>
                  <a:lnTo>
                    <a:pt x="267" y="630"/>
                  </a:lnTo>
                  <a:lnTo>
                    <a:pt x="263" y="644"/>
                  </a:lnTo>
                  <a:lnTo>
                    <a:pt x="261" y="650"/>
                  </a:lnTo>
                  <a:lnTo>
                    <a:pt x="258" y="656"/>
                  </a:lnTo>
                  <a:lnTo>
                    <a:pt x="256" y="661"/>
                  </a:lnTo>
                  <a:lnTo>
                    <a:pt x="252" y="665"/>
                  </a:lnTo>
                  <a:lnTo>
                    <a:pt x="235" y="676"/>
                  </a:lnTo>
                  <a:lnTo>
                    <a:pt x="214" y="688"/>
                  </a:lnTo>
                  <a:lnTo>
                    <a:pt x="204" y="694"/>
                  </a:lnTo>
                  <a:lnTo>
                    <a:pt x="194" y="701"/>
                  </a:lnTo>
                  <a:lnTo>
                    <a:pt x="185" y="711"/>
                  </a:lnTo>
                  <a:lnTo>
                    <a:pt x="178" y="722"/>
                  </a:lnTo>
                  <a:lnTo>
                    <a:pt x="162" y="747"/>
                  </a:lnTo>
                  <a:lnTo>
                    <a:pt x="147" y="774"/>
                  </a:lnTo>
                  <a:lnTo>
                    <a:pt x="140" y="787"/>
                  </a:lnTo>
                  <a:lnTo>
                    <a:pt x="134" y="799"/>
                  </a:lnTo>
                  <a:lnTo>
                    <a:pt x="129" y="812"/>
                  </a:lnTo>
                  <a:lnTo>
                    <a:pt x="126" y="823"/>
                  </a:lnTo>
                  <a:lnTo>
                    <a:pt x="125" y="832"/>
                  </a:lnTo>
                  <a:lnTo>
                    <a:pt x="125" y="842"/>
                  </a:lnTo>
                  <a:lnTo>
                    <a:pt x="125" y="850"/>
                  </a:lnTo>
                  <a:lnTo>
                    <a:pt x="126" y="856"/>
                  </a:lnTo>
                  <a:lnTo>
                    <a:pt x="130" y="867"/>
                  </a:lnTo>
                  <a:lnTo>
                    <a:pt x="132" y="874"/>
                  </a:lnTo>
                  <a:lnTo>
                    <a:pt x="135" y="876"/>
                  </a:lnTo>
                  <a:lnTo>
                    <a:pt x="137" y="877"/>
                  </a:lnTo>
                  <a:lnTo>
                    <a:pt x="140" y="880"/>
                  </a:lnTo>
                  <a:lnTo>
                    <a:pt x="143" y="881"/>
                  </a:lnTo>
                  <a:lnTo>
                    <a:pt x="153" y="883"/>
                  </a:lnTo>
                  <a:lnTo>
                    <a:pt x="163" y="889"/>
                  </a:lnTo>
                  <a:lnTo>
                    <a:pt x="169" y="893"/>
                  </a:lnTo>
                  <a:lnTo>
                    <a:pt x="174" y="898"/>
                  </a:lnTo>
                  <a:lnTo>
                    <a:pt x="179" y="902"/>
                  </a:lnTo>
                  <a:lnTo>
                    <a:pt x="182" y="908"/>
                  </a:lnTo>
                  <a:lnTo>
                    <a:pt x="188" y="919"/>
                  </a:lnTo>
                  <a:lnTo>
                    <a:pt x="193" y="931"/>
                  </a:lnTo>
                  <a:lnTo>
                    <a:pt x="198" y="947"/>
                  </a:lnTo>
                  <a:lnTo>
                    <a:pt x="200" y="958"/>
                  </a:lnTo>
                  <a:lnTo>
                    <a:pt x="203" y="965"/>
                  </a:lnTo>
                  <a:lnTo>
                    <a:pt x="204" y="974"/>
                  </a:lnTo>
                  <a:lnTo>
                    <a:pt x="204" y="986"/>
                  </a:lnTo>
                  <a:lnTo>
                    <a:pt x="200" y="1001"/>
                  </a:lnTo>
                  <a:lnTo>
                    <a:pt x="197" y="1010"/>
                  </a:lnTo>
                  <a:lnTo>
                    <a:pt x="192" y="1021"/>
                  </a:lnTo>
                  <a:lnTo>
                    <a:pt x="187" y="1029"/>
                  </a:lnTo>
                  <a:lnTo>
                    <a:pt x="182" y="1035"/>
                  </a:lnTo>
                  <a:lnTo>
                    <a:pt x="173" y="1043"/>
                  </a:lnTo>
                  <a:lnTo>
                    <a:pt x="164" y="1050"/>
                  </a:lnTo>
                  <a:lnTo>
                    <a:pt x="162" y="1054"/>
                  </a:lnTo>
                  <a:lnTo>
                    <a:pt x="160" y="1060"/>
                  </a:lnTo>
                  <a:lnTo>
                    <a:pt x="159" y="1068"/>
                  </a:lnTo>
                  <a:lnTo>
                    <a:pt x="157" y="1075"/>
                  </a:lnTo>
                  <a:lnTo>
                    <a:pt x="157" y="1091"/>
                  </a:lnTo>
                  <a:lnTo>
                    <a:pt x="156" y="1106"/>
                  </a:lnTo>
                  <a:lnTo>
                    <a:pt x="157" y="1110"/>
                  </a:lnTo>
                  <a:lnTo>
                    <a:pt x="160" y="1114"/>
                  </a:lnTo>
                  <a:lnTo>
                    <a:pt x="164" y="1116"/>
                  </a:lnTo>
                  <a:lnTo>
                    <a:pt x="169" y="1116"/>
                  </a:lnTo>
                  <a:lnTo>
                    <a:pt x="174" y="1115"/>
                  </a:lnTo>
                  <a:lnTo>
                    <a:pt x="180" y="1113"/>
                  </a:lnTo>
                  <a:lnTo>
                    <a:pt x="184" y="1108"/>
                  </a:lnTo>
                  <a:lnTo>
                    <a:pt x="186" y="1101"/>
                  </a:lnTo>
                  <a:lnTo>
                    <a:pt x="187" y="1089"/>
                  </a:lnTo>
                  <a:lnTo>
                    <a:pt x="186" y="1075"/>
                  </a:lnTo>
                  <a:lnTo>
                    <a:pt x="186" y="1069"/>
                  </a:lnTo>
                  <a:lnTo>
                    <a:pt x="187" y="1063"/>
                  </a:lnTo>
                  <a:lnTo>
                    <a:pt x="189" y="1057"/>
                  </a:lnTo>
                  <a:lnTo>
                    <a:pt x="192" y="1052"/>
                  </a:lnTo>
                  <a:lnTo>
                    <a:pt x="195" y="1052"/>
                  </a:lnTo>
                  <a:lnTo>
                    <a:pt x="201" y="1053"/>
                  </a:lnTo>
                  <a:lnTo>
                    <a:pt x="207" y="1056"/>
                  </a:lnTo>
                  <a:lnTo>
                    <a:pt x="214" y="1059"/>
                  </a:lnTo>
                  <a:lnTo>
                    <a:pt x="224" y="1064"/>
                  </a:lnTo>
                  <a:lnTo>
                    <a:pt x="232" y="1069"/>
                  </a:lnTo>
                  <a:lnTo>
                    <a:pt x="237" y="1070"/>
                  </a:lnTo>
                  <a:lnTo>
                    <a:pt x="241" y="1070"/>
                  </a:lnTo>
                  <a:lnTo>
                    <a:pt x="244" y="1070"/>
                  </a:lnTo>
                  <a:lnTo>
                    <a:pt x="248" y="1068"/>
                  </a:lnTo>
                  <a:lnTo>
                    <a:pt x="256" y="1060"/>
                  </a:lnTo>
                  <a:lnTo>
                    <a:pt x="269" y="1051"/>
                  </a:lnTo>
                  <a:lnTo>
                    <a:pt x="286" y="1040"/>
                  </a:lnTo>
                  <a:lnTo>
                    <a:pt x="307" y="1029"/>
                  </a:lnTo>
                  <a:lnTo>
                    <a:pt x="327" y="1021"/>
                  </a:lnTo>
                  <a:lnTo>
                    <a:pt x="343" y="1014"/>
                  </a:lnTo>
                  <a:lnTo>
                    <a:pt x="357" y="1007"/>
                  </a:lnTo>
                  <a:lnTo>
                    <a:pt x="371" y="1000"/>
                  </a:lnTo>
                  <a:lnTo>
                    <a:pt x="386" y="991"/>
                  </a:lnTo>
                  <a:lnTo>
                    <a:pt x="396" y="987"/>
                  </a:lnTo>
                  <a:lnTo>
                    <a:pt x="405" y="984"/>
                  </a:lnTo>
                  <a:lnTo>
                    <a:pt x="409" y="984"/>
                  </a:lnTo>
                  <a:lnTo>
                    <a:pt x="412" y="986"/>
                  </a:lnTo>
                  <a:lnTo>
                    <a:pt x="413" y="986"/>
                  </a:lnTo>
                  <a:lnTo>
                    <a:pt x="413" y="988"/>
                  </a:lnTo>
                  <a:lnTo>
                    <a:pt x="413" y="989"/>
                  </a:lnTo>
                  <a:lnTo>
                    <a:pt x="412" y="999"/>
                  </a:lnTo>
                  <a:lnTo>
                    <a:pt x="407" y="1012"/>
                  </a:lnTo>
                  <a:lnTo>
                    <a:pt x="405" y="1019"/>
                  </a:lnTo>
                  <a:lnTo>
                    <a:pt x="400" y="1024"/>
                  </a:lnTo>
                  <a:lnTo>
                    <a:pt x="395" y="1027"/>
                  </a:lnTo>
                  <a:lnTo>
                    <a:pt x="389" y="1031"/>
                  </a:lnTo>
                  <a:lnTo>
                    <a:pt x="376" y="1034"/>
                  </a:lnTo>
                  <a:lnTo>
                    <a:pt x="364" y="1035"/>
                  </a:lnTo>
                  <a:lnTo>
                    <a:pt x="359" y="1038"/>
                  </a:lnTo>
                  <a:lnTo>
                    <a:pt x="356" y="1040"/>
                  </a:lnTo>
                  <a:lnTo>
                    <a:pt x="352" y="1043"/>
                  </a:lnTo>
                  <a:lnTo>
                    <a:pt x="349" y="1047"/>
                  </a:lnTo>
                  <a:lnTo>
                    <a:pt x="345" y="1052"/>
                  </a:lnTo>
                  <a:lnTo>
                    <a:pt x="344" y="1058"/>
                  </a:lnTo>
                  <a:lnTo>
                    <a:pt x="342" y="1064"/>
                  </a:lnTo>
                  <a:lnTo>
                    <a:pt x="340" y="1071"/>
                  </a:lnTo>
                  <a:lnTo>
                    <a:pt x="339" y="1077"/>
                  </a:lnTo>
                  <a:lnTo>
                    <a:pt x="336" y="1081"/>
                  </a:lnTo>
                  <a:lnTo>
                    <a:pt x="333" y="1084"/>
                  </a:lnTo>
                  <a:lnTo>
                    <a:pt x="329" y="1087"/>
                  </a:lnTo>
                  <a:lnTo>
                    <a:pt x="319" y="1089"/>
                  </a:lnTo>
                  <a:lnTo>
                    <a:pt x="310" y="1089"/>
                  </a:lnTo>
                  <a:lnTo>
                    <a:pt x="305" y="1090"/>
                  </a:lnTo>
                  <a:lnTo>
                    <a:pt x="300" y="1094"/>
                  </a:lnTo>
                  <a:lnTo>
                    <a:pt x="296" y="1098"/>
                  </a:lnTo>
                  <a:lnTo>
                    <a:pt x="293" y="1104"/>
                  </a:lnTo>
                  <a:lnTo>
                    <a:pt x="286" y="1117"/>
                  </a:lnTo>
                  <a:lnTo>
                    <a:pt x="281" y="1129"/>
                  </a:lnTo>
                  <a:lnTo>
                    <a:pt x="279" y="1134"/>
                  </a:lnTo>
                  <a:lnTo>
                    <a:pt x="276" y="1138"/>
                  </a:lnTo>
                  <a:lnTo>
                    <a:pt x="274" y="1141"/>
                  </a:lnTo>
                  <a:lnTo>
                    <a:pt x="270" y="1142"/>
                  </a:lnTo>
                  <a:lnTo>
                    <a:pt x="262" y="1145"/>
                  </a:lnTo>
                  <a:lnTo>
                    <a:pt x="252" y="1144"/>
                  </a:lnTo>
                  <a:lnTo>
                    <a:pt x="248" y="1144"/>
                  </a:lnTo>
                  <a:lnTo>
                    <a:pt x="242" y="1145"/>
                  </a:lnTo>
                  <a:lnTo>
                    <a:pt x="237" y="1146"/>
                  </a:lnTo>
                  <a:lnTo>
                    <a:pt x="232" y="1148"/>
                  </a:lnTo>
                  <a:lnTo>
                    <a:pt x="223" y="1154"/>
                  </a:lnTo>
                  <a:lnTo>
                    <a:pt x="216" y="1161"/>
                  </a:lnTo>
                  <a:lnTo>
                    <a:pt x="203" y="1172"/>
                  </a:lnTo>
                  <a:lnTo>
                    <a:pt x="189" y="1184"/>
                  </a:lnTo>
                  <a:lnTo>
                    <a:pt x="184" y="1191"/>
                  </a:lnTo>
                  <a:lnTo>
                    <a:pt x="178" y="1198"/>
                  </a:lnTo>
                  <a:lnTo>
                    <a:pt x="173" y="1204"/>
                  </a:lnTo>
                  <a:lnTo>
                    <a:pt x="168" y="1215"/>
                  </a:lnTo>
                  <a:lnTo>
                    <a:pt x="164" y="1226"/>
                  </a:lnTo>
                  <a:lnTo>
                    <a:pt x="163" y="1235"/>
                  </a:lnTo>
                  <a:lnTo>
                    <a:pt x="163" y="1243"/>
                  </a:lnTo>
                  <a:lnTo>
                    <a:pt x="164" y="1251"/>
                  </a:lnTo>
                  <a:lnTo>
                    <a:pt x="164" y="1255"/>
                  </a:lnTo>
                  <a:lnTo>
                    <a:pt x="163" y="1259"/>
                  </a:lnTo>
                  <a:lnTo>
                    <a:pt x="160" y="1264"/>
                  </a:lnTo>
                  <a:lnTo>
                    <a:pt x="155" y="1268"/>
                  </a:lnTo>
                  <a:lnTo>
                    <a:pt x="144" y="1278"/>
                  </a:lnTo>
                  <a:lnTo>
                    <a:pt x="136" y="1285"/>
                  </a:lnTo>
                  <a:lnTo>
                    <a:pt x="129" y="1290"/>
                  </a:lnTo>
                  <a:lnTo>
                    <a:pt x="124" y="1292"/>
                  </a:lnTo>
                  <a:lnTo>
                    <a:pt x="119" y="1293"/>
                  </a:lnTo>
                  <a:lnTo>
                    <a:pt x="113" y="1293"/>
                  </a:lnTo>
                  <a:lnTo>
                    <a:pt x="109" y="1295"/>
                  </a:lnTo>
                  <a:lnTo>
                    <a:pt x="100" y="1298"/>
                  </a:lnTo>
                  <a:lnTo>
                    <a:pt x="92" y="1304"/>
                  </a:lnTo>
                  <a:lnTo>
                    <a:pt x="80" y="1314"/>
                  </a:lnTo>
                  <a:lnTo>
                    <a:pt x="75" y="1319"/>
                  </a:lnTo>
                  <a:lnTo>
                    <a:pt x="72" y="1325"/>
                  </a:lnTo>
                  <a:lnTo>
                    <a:pt x="69" y="1330"/>
                  </a:lnTo>
                  <a:lnTo>
                    <a:pt x="68" y="1335"/>
                  </a:lnTo>
                  <a:lnTo>
                    <a:pt x="66" y="1344"/>
                  </a:lnTo>
                  <a:lnTo>
                    <a:pt x="62" y="1353"/>
                  </a:lnTo>
                  <a:lnTo>
                    <a:pt x="54" y="1365"/>
                  </a:lnTo>
                  <a:lnTo>
                    <a:pt x="41" y="1379"/>
                  </a:lnTo>
                  <a:lnTo>
                    <a:pt x="27" y="1393"/>
                  </a:lnTo>
                  <a:lnTo>
                    <a:pt x="17" y="1404"/>
                  </a:lnTo>
                  <a:lnTo>
                    <a:pt x="14" y="1407"/>
                  </a:lnTo>
                  <a:lnTo>
                    <a:pt x="11" y="1412"/>
                  </a:lnTo>
                  <a:lnTo>
                    <a:pt x="10" y="1418"/>
                  </a:lnTo>
                  <a:lnTo>
                    <a:pt x="10" y="1423"/>
                  </a:lnTo>
                  <a:lnTo>
                    <a:pt x="10" y="1434"/>
                  </a:lnTo>
                  <a:lnTo>
                    <a:pt x="10" y="1443"/>
                  </a:lnTo>
                  <a:lnTo>
                    <a:pt x="9" y="1449"/>
                  </a:lnTo>
                  <a:lnTo>
                    <a:pt x="8" y="1455"/>
                  </a:lnTo>
                  <a:lnTo>
                    <a:pt x="5" y="1461"/>
                  </a:lnTo>
                  <a:lnTo>
                    <a:pt x="3" y="1468"/>
                  </a:lnTo>
                  <a:lnTo>
                    <a:pt x="0" y="1474"/>
                  </a:lnTo>
                  <a:lnTo>
                    <a:pt x="0" y="1478"/>
                  </a:lnTo>
                  <a:lnTo>
                    <a:pt x="4" y="1479"/>
                  </a:lnTo>
                  <a:lnTo>
                    <a:pt x="11" y="1481"/>
                  </a:lnTo>
                  <a:lnTo>
                    <a:pt x="22" y="1485"/>
                  </a:lnTo>
                  <a:lnTo>
                    <a:pt x="34" y="1488"/>
                  </a:lnTo>
                  <a:lnTo>
                    <a:pt x="44" y="1492"/>
                  </a:lnTo>
                  <a:lnTo>
                    <a:pt x="54" y="1494"/>
                  </a:lnTo>
                  <a:lnTo>
                    <a:pt x="60" y="1494"/>
                  </a:lnTo>
                  <a:lnTo>
                    <a:pt x="65" y="1494"/>
                  </a:lnTo>
                  <a:lnTo>
                    <a:pt x="68" y="1493"/>
                  </a:lnTo>
                  <a:lnTo>
                    <a:pt x="73" y="1491"/>
                  </a:lnTo>
                  <a:lnTo>
                    <a:pt x="80" y="1487"/>
                  </a:lnTo>
                  <a:lnTo>
                    <a:pt x="87" y="1484"/>
                  </a:lnTo>
                  <a:lnTo>
                    <a:pt x="92" y="1482"/>
                  </a:lnTo>
                  <a:lnTo>
                    <a:pt x="97" y="1482"/>
                  </a:lnTo>
                  <a:lnTo>
                    <a:pt x="100" y="1484"/>
                  </a:lnTo>
                  <a:lnTo>
                    <a:pt x="105" y="1485"/>
                  </a:lnTo>
                  <a:lnTo>
                    <a:pt x="110" y="1486"/>
                  </a:lnTo>
                  <a:lnTo>
                    <a:pt x="113" y="1489"/>
                  </a:lnTo>
                  <a:lnTo>
                    <a:pt x="117" y="1493"/>
                  </a:lnTo>
                  <a:lnTo>
                    <a:pt x="122" y="1499"/>
                  </a:lnTo>
                  <a:lnTo>
                    <a:pt x="129" y="1512"/>
                  </a:lnTo>
                  <a:lnTo>
                    <a:pt x="137" y="1526"/>
                  </a:lnTo>
                  <a:lnTo>
                    <a:pt x="142" y="1533"/>
                  </a:lnTo>
                  <a:lnTo>
                    <a:pt x="147" y="1539"/>
                  </a:lnTo>
                  <a:lnTo>
                    <a:pt x="153" y="1544"/>
                  </a:lnTo>
                  <a:lnTo>
                    <a:pt x="159" y="1547"/>
                  </a:lnTo>
                  <a:lnTo>
                    <a:pt x="173" y="1549"/>
                  </a:lnTo>
                  <a:lnTo>
                    <a:pt x="188" y="1554"/>
                  </a:lnTo>
                  <a:lnTo>
                    <a:pt x="195" y="1557"/>
                  </a:lnTo>
                  <a:lnTo>
                    <a:pt x="201" y="1561"/>
                  </a:lnTo>
                  <a:lnTo>
                    <a:pt x="206" y="1567"/>
                  </a:lnTo>
                  <a:lnTo>
                    <a:pt x="210" y="1573"/>
                  </a:lnTo>
                  <a:lnTo>
                    <a:pt x="213" y="1586"/>
                  </a:lnTo>
                  <a:lnTo>
                    <a:pt x="217" y="1598"/>
                  </a:lnTo>
                  <a:lnTo>
                    <a:pt x="222" y="1611"/>
                  </a:lnTo>
                  <a:lnTo>
                    <a:pt x="226" y="1625"/>
                  </a:lnTo>
                  <a:lnTo>
                    <a:pt x="231" y="1631"/>
                  </a:lnTo>
                  <a:lnTo>
                    <a:pt x="235" y="1637"/>
                  </a:lnTo>
                  <a:lnTo>
                    <a:pt x="239" y="1642"/>
                  </a:lnTo>
                  <a:lnTo>
                    <a:pt x="245" y="1645"/>
                  </a:lnTo>
                  <a:lnTo>
                    <a:pt x="251" y="1649"/>
                  </a:lnTo>
                  <a:lnTo>
                    <a:pt x="257" y="1651"/>
                  </a:lnTo>
                  <a:lnTo>
                    <a:pt x="263" y="1652"/>
                  </a:lnTo>
                  <a:lnTo>
                    <a:pt x="269" y="1652"/>
                  </a:lnTo>
                  <a:lnTo>
                    <a:pt x="286" y="1652"/>
                  </a:lnTo>
                  <a:lnTo>
                    <a:pt x="307" y="1651"/>
                  </a:lnTo>
                  <a:lnTo>
                    <a:pt x="329" y="1650"/>
                  </a:lnTo>
                  <a:lnTo>
                    <a:pt x="345" y="1651"/>
                  </a:lnTo>
                  <a:lnTo>
                    <a:pt x="357" y="1652"/>
                  </a:lnTo>
                  <a:lnTo>
                    <a:pt x="367" y="1652"/>
                  </a:lnTo>
                  <a:lnTo>
                    <a:pt x="375" y="1650"/>
                  </a:lnTo>
                  <a:lnTo>
                    <a:pt x="384" y="1645"/>
                  </a:lnTo>
                  <a:lnTo>
                    <a:pt x="396" y="1639"/>
                  </a:lnTo>
                  <a:lnTo>
                    <a:pt x="412" y="1634"/>
                  </a:lnTo>
                  <a:lnTo>
                    <a:pt x="419" y="1633"/>
                  </a:lnTo>
                  <a:lnTo>
                    <a:pt x="427" y="1633"/>
                  </a:lnTo>
                  <a:lnTo>
                    <a:pt x="434" y="1633"/>
                  </a:lnTo>
                  <a:lnTo>
                    <a:pt x="440" y="1634"/>
                  </a:lnTo>
                  <a:lnTo>
                    <a:pt x="451" y="1638"/>
                  </a:lnTo>
                  <a:lnTo>
                    <a:pt x="462" y="1644"/>
                  </a:lnTo>
                  <a:lnTo>
                    <a:pt x="470" y="1649"/>
                  </a:lnTo>
                  <a:lnTo>
                    <a:pt x="478" y="1652"/>
                  </a:lnTo>
                  <a:lnTo>
                    <a:pt x="487" y="1656"/>
                  </a:lnTo>
                  <a:lnTo>
                    <a:pt x="491" y="1657"/>
                  </a:lnTo>
                  <a:lnTo>
                    <a:pt x="494" y="1657"/>
                  </a:lnTo>
                  <a:lnTo>
                    <a:pt x="496" y="1655"/>
                  </a:lnTo>
                  <a:lnTo>
                    <a:pt x="500" y="1650"/>
                  </a:lnTo>
                  <a:lnTo>
                    <a:pt x="504" y="1644"/>
                  </a:lnTo>
                  <a:lnTo>
                    <a:pt x="509" y="1637"/>
                  </a:lnTo>
                  <a:lnTo>
                    <a:pt x="514" y="1632"/>
                  </a:lnTo>
                  <a:lnTo>
                    <a:pt x="525" y="1624"/>
                  </a:lnTo>
                  <a:lnTo>
                    <a:pt x="538" y="1614"/>
                  </a:lnTo>
                  <a:lnTo>
                    <a:pt x="544" y="1611"/>
                  </a:lnTo>
                  <a:lnTo>
                    <a:pt x="547" y="1607"/>
                  </a:lnTo>
                  <a:lnTo>
                    <a:pt x="548" y="1601"/>
                  </a:lnTo>
                  <a:lnTo>
                    <a:pt x="547" y="1590"/>
                  </a:lnTo>
                  <a:lnTo>
                    <a:pt x="547" y="1582"/>
                  </a:lnTo>
                  <a:lnTo>
                    <a:pt x="547" y="1573"/>
                  </a:lnTo>
                  <a:lnTo>
                    <a:pt x="550" y="1564"/>
                  </a:lnTo>
                  <a:lnTo>
                    <a:pt x="553" y="1558"/>
                  </a:lnTo>
                  <a:lnTo>
                    <a:pt x="560" y="1547"/>
                  </a:lnTo>
                  <a:lnTo>
                    <a:pt x="565" y="1536"/>
                  </a:lnTo>
                  <a:lnTo>
                    <a:pt x="569" y="1524"/>
                  </a:lnTo>
                  <a:lnTo>
                    <a:pt x="571" y="1512"/>
                  </a:lnTo>
                  <a:lnTo>
                    <a:pt x="575" y="1506"/>
                  </a:lnTo>
                  <a:lnTo>
                    <a:pt x="579" y="1501"/>
                  </a:lnTo>
                  <a:lnTo>
                    <a:pt x="586" y="1497"/>
                  </a:lnTo>
                  <a:lnTo>
                    <a:pt x="596" y="1492"/>
                  </a:lnTo>
                  <a:lnTo>
                    <a:pt x="614" y="1485"/>
                  </a:lnTo>
                  <a:lnTo>
                    <a:pt x="630" y="1478"/>
                  </a:lnTo>
                  <a:lnTo>
                    <a:pt x="641" y="1473"/>
                  </a:lnTo>
                  <a:lnTo>
                    <a:pt x="654" y="1467"/>
                  </a:lnTo>
                  <a:lnTo>
                    <a:pt x="666" y="1462"/>
                  </a:lnTo>
                  <a:lnTo>
                    <a:pt x="677" y="1456"/>
                  </a:lnTo>
                  <a:lnTo>
                    <a:pt x="679" y="1455"/>
                  </a:lnTo>
                  <a:lnTo>
                    <a:pt x="680" y="1454"/>
                  </a:lnTo>
                  <a:lnTo>
                    <a:pt x="680" y="1453"/>
                  </a:lnTo>
                  <a:lnTo>
                    <a:pt x="680" y="1450"/>
                  </a:lnTo>
                  <a:lnTo>
                    <a:pt x="679" y="1447"/>
                  </a:lnTo>
                  <a:lnTo>
                    <a:pt x="676" y="1443"/>
                  </a:lnTo>
                  <a:lnTo>
                    <a:pt x="666" y="1434"/>
                  </a:lnTo>
                  <a:lnTo>
                    <a:pt x="658" y="1426"/>
                  </a:lnTo>
                  <a:lnTo>
                    <a:pt x="648" y="1415"/>
                  </a:lnTo>
                  <a:lnTo>
                    <a:pt x="636" y="1399"/>
                  </a:lnTo>
                  <a:lnTo>
                    <a:pt x="630" y="1390"/>
                  </a:lnTo>
                  <a:lnTo>
                    <a:pt x="625" y="1380"/>
                  </a:lnTo>
                  <a:lnTo>
                    <a:pt x="621" y="1372"/>
                  </a:lnTo>
                  <a:lnTo>
                    <a:pt x="617" y="1363"/>
                  </a:lnTo>
                  <a:lnTo>
                    <a:pt x="616" y="1356"/>
                  </a:lnTo>
                  <a:lnTo>
                    <a:pt x="615" y="1348"/>
                  </a:lnTo>
                  <a:lnTo>
                    <a:pt x="615" y="1341"/>
                  </a:lnTo>
                  <a:lnTo>
                    <a:pt x="616" y="1335"/>
                  </a:lnTo>
                  <a:lnTo>
                    <a:pt x="617" y="1330"/>
                  </a:lnTo>
                  <a:lnTo>
                    <a:pt x="619" y="1328"/>
                  </a:lnTo>
                  <a:lnTo>
                    <a:pt x="621" y="1329"/>
                  </a:lnTo>
                  <a:lnTo>
                    <a:pt x="625" y="1333"/>
                  </a:lnTo>
                  <a:lnTo>
                    <a:pt x="629" y="1348"/>
                  </a:lnTo>
                  <a:lnTo>
                    <a:pt x="636" y="1367"/>
                  </a:lnTo>
                  <a:lnTo>
                    <a:pt x="641" y="1378"/>
                  </a:lnTo>
                  <a:lnTo>
                    <a:pt x="648" y="1387"/>
                  </a:lnTo>
                  <a:lnTo>
                    <a:pt x="655" y="1397"/>
                  </a:lnTo>
                  <a:lnTo>
                    <a:pt x="666" y="1406"/>
                  </a:lnTo>
                  <a:lnTo>
                    <a:pt x="677" y="1416"/>
                  </a:lnTo>
                  <a:lnTo>
                    <a:pt x="689" y="1426"/>
                  </a:lnTo>
                  <a:lnTo>
                    <a:pt x="701" y="1437"/>
                  </a:lnTo>
                  <a:lnTo>
                    <a:pt x="713" y="1450"/>
                  </a:lnTo>
                  <a:lnTo>
                    <a:pt x="734" y="1474"/>
                  </a:lnTo>
                  <a:lnTo>
                    <a:pt x="751" y="1494"/>
                  </a:lnTo>
                  <a:lnTo>
                    <a:pt x="761" y="1507"/>
                  </a:lnTo>
                  <a:lnTo>
                    <a:pt x="776" y="1520"/>
                  </a:lnTo>
                  <a:lnTo>
                    <a:pt x="781" y="1527"/>
                  </a:lnTo>
                  <a:lnTo>
                    <a:pt x="787" y="1535"/>
                  </a:lnTo>
                  <a:lnTo>
                    <a:pt x="792" y="1541"/>
                  </a:lnTo>
                  <a:lnTo>
                    <a:pt x="793" y="1547"/>
                  </a:lnTo>
                  <a:lnTo>
                    <a:pt x="791" y="1556"/>
                  </a:lnTo>
                  <a:lnTo>
                    <a:pt x="785" y="1570"/>
                  </a:lnTo>
                  <a:lnTo>
                    <a:pt x="781" y="1577"/>
                  </a:lnTo>
                  <a:lnTo>
                    <a:pt x="780" y="1585"/>
                  </a:lnTo>
                  <a:lnTo>
                    <a:pt x="779" y="1587"/>
                  </a:lnTo>
                  <a:lnTo>
                    <a:pt x="779" y="1589"/>
                  </a:lnTo>
                  <a:lnTo>
                    <a:pt x="780" y="1592"/>
                  </a:lnTo>
                  <a:lnTo>
                    <a:pt x="781" y="1594"/>
                  </a:lnTo>
                  <a:lnTo>
                    <a:pt x="785" y="1598"/>
                  </a:lnTo>
                  <a:lnTo>
                    <a:pt x="789" y="1600"/>
                  </a:lnTo>
                  <a:lnTo>
                    <a:pt x="792" y="1601"/>
                  </a:lnTo>
                  <a:lnTo>
                    <a:pt x="796" y="1602"/>
                  </a:lnTo>
                  <a:lnTo>
                    <a:pt x="803" y="1602"/>
                  </a:lnTo>
                  <a:lnTo>
                    <a:pt x="811" y="1602"/>
                  </a:lnTo>
                  <a:lnTo>
                    <a:pt x="819" y="1600"/>
                  </a:lnTo>
                  <a:lnTo>
                    <a:pt x="828" y="1599"/>
                  </a:lnTo>
                  <a:lnTo>
                    <a:pt x="836" y="1599"/>
                  </a:lnTo>
                  <a:lnTo>
                    <a:pt x="843" y="1599"/>
                  </a:lnTo>
                  <a:lnTo>
                    <a:pt x="855" y="1602"/>
                  </a:lnTo>
                  <a:lnTo>
                    <a:pt x="866" y="1606"/>
                  </a:lnTo>
                  <a:lnTo>
                    <a:pt x="875" y="1611"/>
                  </a:lnTo>
                  <a:lnTo>
                    <a:pt x="885" y="1615"/>
                  </a:lnTo>
                  <a:lnTo>
                    <a:pt x="894" y="1621"/>
                  </a:lnTo>
                  <a:lnTo>
                    <a:pt x="903" y="1627"/>
                  </a:lnTo>
                  <a:lnTo>
                    <a:pt x="911" y="1634"/>
                  </a:lnTo>
                  <a:lnTo>
                    <a:pt x="919" y="1643"/>
                  </a:lnTo>
                  <a:lnTo>
                    <a:pt x="924" y="1648"/>
                  </a:lnTo>
                  <a:lnTo>
                    <a:pt x="930" y="1652"/>
                  </a:lnTo>
                  <a:lnTo>
                    <a:pt x="937" y="1655"/>
                  </a:lnTo>
                  <a:lnTo>
                    <a:pt x="943" y="1658"/>
                  </a:lnTo>
                  <a:lnTo>
                    <a:pt x="950" y="1659"/>
                  </a:lnTo>
                  <a:lnTo>
                    <a:pt x="959" y="1659"/>
                  </a:lnTo>
                  <a:lnTo>
                    <a:pt x="966" y="1659"/>
                  </a:lnTo>
                  <a:lnTo>
                    <a:pt x="974" y="1658"/>
                  </a:lnTo>
                  <a:lnTo>
                    <a:pt x="986" y="1658"/>
                  </a:lnTo>
                  <a:lnTo>
                    <a:pt x="998" y="1658"/>
                  </a:lnTo>
                  <a:lnTo>
                    <a:pt x="1004" y="1657"/>
                  </a:lnTo>
                  <a:lnTo>
                    <a:pt x="1007" y="1656"/>
                  </a:lnTo>
                  <a:lnTo>
                    <a:pt x="1010" y="1655"/>
                  </a:lnTo>
                  <a:lnTo>
                    <a:pt x="1011" y="1652"/>
                  </a:lnTo>
                  <a:lnTo>
                    <a:pt x="1011" y="1650"/>
                  </a:lnTo>
                  <a:lnTo>
                    <a:pt x="1012" y="1648"/>
                  </a:lnTo>
                  <a:lnTo>
                    <a:pt x="1012" y="1643"/>
                  </a:lnTo>
                  <a:lnTo>
                    <a:pt x="1014" y="1639"/>
                  </a:lnTo>
                  <a:lnTo>
                    <a:pt x="1018" y="1636"/>
                  </a:lnTo>
                  <a:lnTo>
                    <a:pt x="1023" y="1633"/>
                  </a:lnTo>
                  <a:lnTo>
                    <a:pt x="1026" y="1632"/>
                  </a:lnTo>
                  <a:lnTo>
                    <a:pt x="1030" y="1631"/>
                  </a:lnTo>
                  <a:lnTo>
                    <a:pt x="1033" y="1632"/>
                  </a:lnTo>
                  <a:lnTo>
                    <a:pt x="1037" y="1633"/>
                  </a:lnTo>
                  <a:lnTo>
                    <a:pt x="1038" y="1634"/>
                  </a:lnTo>
                  <a:lnTo>
                    <a:pt x="1041" y="1634"/>
                  </a:lnTo>
                  <a:lnTo>
                    <a:pt x="1042" y="1633"/>
                  </a:lnTo>
                  <a:lnTo>
                    <a:pt x="1043" y="1631"/>
                  </a:lnTo>
                  <a:lnTo>
                    <a:pt x="1047" y="1625"/>
                  </a:lnTo>
                  <a:lnTo>
                    <a:pt x="1049" y="1618"/>
                  </a:lnTo>
                  <a:lnTo>
                    <a:pt x="1054" y="1600"/>
                  </a:lnTo>
                  <a:lnTo>
                    <a:pt x="1056" y="1590"/>
                  </a:lnTo>
                  <a:lnTo>
                    <a:pt x="1058" y="1585"/>
                  </a:lnTo>
                  <a:lnTo>
                    <a:pt x="1063" y="1579"/>
                  </a:lnTo>
                  <a:lnTo>
                    <a:pt x="1068" y="1574"/>
                  </a:lnTo>
                  <a:lnTo>
                    <a:pt x="1074" y="1569"/>
                  </a:lnTo>
                  <a:lnTo>
                    <a:pt x="1081" y="1566"/>
                  </a:lnTo>
                  <a:lnTo>
                    <a:pt x="1089" y="1562"/>
                  </a:lnTo>
                  <a:lnTo>
                    <a:pt x="1096" y="1560"/>
                  </a:lnTo>
                  <a:lnTo>
                    <a:pt x="1105" y="1558"/>
                  </a:lnTo>
                  <a:lnTo>
                    <a:pt x="1114" y="1557"/>
                  </a:lnTo>
                  <a:lnTo>
                    <a:pt x="1123" y="1558"/>
                  </a:lnTo>
                  <a:lnTo>
                    <a:pt x="1131" y="1560"/>
                  </a:lnTo>
                  <a:lnTo>
                    <a:pt x="1138" y="1561"/>
                  </a:lnTo>
                  <a:lnTo>
                    <a:pt x="1145" y="1563"/>
                  </a:lnTo>
                  <a:lnTo>
                    <a:pt x="1150" y="1568"/>
                  </a:lnTo>
                  <a:lnTo>
                    <a:pt x="1154" y="1571"/>
                  </a:lnTo>
                  <a:lnTo>
                    <a:pt x="1156" y="1577"/>
                  </a:lnTo>
                  <a:lnTo>
                    <a:pt x="1157" y="1583"/>
                  </a:lnTo>
                  <a:lnTo>
                    <a:pt x="1159" y="1588"/>
                  </a:lnTo>
                  <a:lnTo>
                    <a:pt x="1163" y="1593"/>
                  </a:lnTo>
                  <a:lnTo>
                    <a:pt x="1165" y="1596"/>
                  </a:lnTo>
                  <a:lnTo>
                    <a:pt x="1171" y="1605"/>
                  </a:lnTo>
                  <a:lnTo>
                    <a:pt x="1177" y="1614"/>
                  </a:lnTo>
                  <a:lnTo>
                    <a:pt x="1181" y="1626"/>
                  </a:lnTo>
                  <a:lnTo>
                    <a:pt x="1184" y="1639"/>
                  </a:lnTo>
                  <a:lnTo>
                    <a:pt x="1187" y="1652"/>
                  </a:lnTo>
                  <a:lnTo>
                    <a:pt x="1190" y="1662"/>
                  </a:lnTo>
                  <a:lnTo>
                    <a:pt x="1193" y="1667"/>
                  </a:lnTo>
                  <a:lnTo>
                    <a:pt x="1196" y="1669"/>
                  </a:lnTo>
                  <a:lnTo>
                    <a:pt x="1200" y="1671"/>
                  </a:lnTo>
                  <a:lnTo>
                    <a:pt x="1203" y="1671"/>
                  </a:lnTo>
                  <a:lnTo>
                    <a:pt x="1208" y="1671"/>
                  </a:lnTo>
                  <a:lnTo>
                    <a:pt x="1213" y="1670"/>
                  </a:lnTo>
                  <a:lnTo>
                    <a:pt x="1217" y="1668"/>
                  </a:lnTo>
                  <a:lnTo>
                    <a:pt x="1221" y="1665"/>
                  </a:lnTo>
                  <a:lnTo>
                    <a:pt x="1228" y="1658"/>
                  </a:lnTo>
                  <a:lnTo>
                    <a:pt x="1234" y="1655"/>
                  </a:lnTo>
                  <a:lnTo>
                    <a:pt x="1243" y="1651"/>
                  </a:lnTo>
                  <a:lnTo>
                    <a:pt x="1253" y="1650"/>
                  </a:lnTo>
                  <a:lnTo>
                    <a:pt x="1258" y="1649"/>
                  </a:lnTo>
                  <a:lnTo>
                    <a:pt x="1263" y="1648"/>
                  </a:lnTo>
                  <a:lnTo>
                    <a:pt x="1266" y="1646"/>
                  </a:lnTo>
                  <a:lnTo>
                    <a:pt x="1269" y="1644"/>
                  </a:lnTo>
                  <a:lnTo>
                    <a:pt x="1271" y="1642"/>
                  </a:lnTo>
                  <a:lnTo>
                    <a:pt x="1272" y="1637"/>
                  </a:lnTo>
                  <a:lnTo>
                    <a:pt x="1274" y="1632"/>
                  </a:lnTo>
                  <a:lnTo>
                    <a:pt x="1274" y="1626"/>
                  </a:lnTo>
                  <a:lnTo>
                    <a:pt x="1274" y="1615"/>
                  </a:lnTo>
                  <a:lnTo>
                    <a:pt x="1275" y="1602"/>
                  </a:lnTo>
                  <a:lnTo>
                    <a:pt x="1275" y="1587"/>
                  </a:lnTo>
                  <a:lnTo>
                    <a:pt x="1276" y="1571"/>
                  </a:lnTo>
                  <a:lnTo>
                    <a:pt x="1277" y="1560"/>
                  </a:lnTo>
                  <a:lnTo>
                    <a:pt x="1280" y="1550"/>
                  </a:lnTo>
                  <a:lnTo>
                    <a:pt x="1283" y="1543"/>
                  </a:lnTo>
                  <a:lnTo>
                    <a:pt x="1287" y="1537"/>
                  </a:lnTo>
                  <a:lnTo>
                    <a:pt x="1294" y="1530"/>
                  </a:lnTo>
                  <a:lnTo>
                    <a:pt x="1301" y="1525"/>
                  </a:lnTo>
                  <a:lnTo>
                    <a:pt x="1308" y="1522"/>
                  </a:lnTo>
                  <a:lnTo>
                    <a:pt x="1314" y="1519"/>
                  </a:lnTo>
                  <a:lnTo>
                    <a:pt x="1321" y="1518"/>
                  </a:lnTo>
                  <a:lnTo>
                    <a:pt x="1328" y="1518"/>
                  </a:lnTo>
                  <a:lnTo>
                    <a:pt x="1335" y="1518"/>
                  </a:lnTo>
                  <a:lnTo>
                    <a:pt x="1341" y="1519"/>
                  </a:lnTo>
                  <a:lnTo>
                    <a:pt x="1350" y="1522"/>
                  </a:lnTo>
                  <a:lnTo>
                    <a:pt x="1357" y="1523"/>
                  </a:lnTo>
                  <a:lnTo>
                    <a:pt x="1363" y="1523"/>
                  </a:lnTo>
                  <a:lnTo>
                    <a:pt x="1370" y="1522"/>
                  </a:lnTo>
                  <a:lnTo>
                    <a:pt x="1375" y="1520"/>
                  </a:lnTo>
                  <a:lnTo>
                    <a:pt x="1378" y="1518"/>
                  </a:lnTo>
                  <a:lnTo>
                    <a:pt x="1381" y="1514"/>
                  </a:lnTo>
                  <a:lnTo>
                    <a:pt x="1382" y="1510"/>
                  </a:lnTo>
                  <a:lnTo>
                    <a:pt x="1378" y="1499"/>
                  </a:lnTo>
                  <a:lnTo>
                    <a:pt x="1372" y="1488"/>
                  </a:lnTo>
                  <a:lnTo>
                    <a:pt x="1371" y="1482"/>
                  </a:lnTo>
                  <a:lnTo>
                    <a:pt x="1371" y="1476"/>
                  </a:lnTo>
                  <a:lnTo>
                    <a:pt x="1372" y="1472"/>
                  </a:lnTo>
                  <a:lnTo>
                    <a:pt x="1377" y="1466"/>
                  </a:lnTo>
                  <a:lnTo>
                    <a:pt x="1388" y="1454"/>
                  </a:lnTo>
                  <a:lnTo>
                    <a:pt x="1398" y="1442"/>
                  </a:lnTo>
                  <a:lnTo>
                    <a:pt x="1402" y="1435"/>
                  </a:lnTo>
                  <a:lnTo>
                    <a:pt x="1406" y="1428"/>
                  </a:lnTo>
                  <a:lnTo>
                    <a:pt x="1408" y="1419"/>
                  </a:lnTo>
                  <a:lnTo>
                    <a:pt x="1409" y="1410"/>
                  </a:lnTo>
                  <a:lnTo>
                    <a:pt x="1409" y="1393"/>
                  </a:lnTo>
                  <a:lnTo>
                    <a:pt x="1408" y="1379"/>
                  </a:lnTo>
                  <a:lnTo>
                    <a:pt x="1410" y="1374"/>
                  </a:lnTo>
                  <a:lnTo>
                    <a:pt x="1413" y="1369"/>
                  </a:lnTo>
                  <a:lnTo>
                    <a:pt x="1417" y="1367"/>
                  </a:lnTo>
                  <a:lnTo>
                    <a:pt x="1426" y="1365"/>
                  </a:lnTo>
                  <a:lnTo>
                    <a:pt x="1444" y="1361"/>
                  </a:lnTo>
                  <a:lnTo>
                    <a:pt x="1460" y="1358"/>
                  </a:lnTo>
                  <a:lnTo>
                    <a:pt x="1467" y="1355"/>
                  </a:lnTo>
                  <a:lnTo>
                    <a:pt x="1474" y="1352"/>
                  </a:lnTo>
                  <a:lnTo>
                    <a:pt x="1482" y="1348"/>
                  </a:lnTo>
                  <a:lnTo>
                    <a:pt x="1489" y="1343"/>
                  </a:lnTo>
                  <a:lnTo>
                    <a:pt x="1498" y="1336"/>
                  </a:lnTo>
                  <a:lnTo>
                    <a:pt x="1509" y="1330"/>
                  </a:lnTo>
                  <a:lnTo>
                    <a:pt x="1516" y="1328"/>
                  </a:lnTo>
                  <a:lnTo>
                    <a:pt x="1522" y="1327"/>
                  </a:lnTo>
                  <a:lnTo>
                    <a:pt x="1529" y="1327"/>
                  </a:lnTo>
                  <a:lnTo>
                    <a:pt x="1537" y="1327"/>
                  </a:lnTo>
                  <a:lnTo>
                    <a:pt x="1554" y="1330"/>
                  </a:lnTo>
                  <a:lnTo>
                    <a:pt x="1568" y="1334"/>
                  </a:lnTo>
                  <a:lnTo>
                    <a:pt x="1573" y="1329"/>
                  </a:lnTo>
                  <a:lnTo>
                    <a:pt x="1577" y="1325"/>
                  </a:lnTo>
                  <a:lnTo>
                    <a:pt x="1579" y="1319"/>
                  </a:lnTo>
                  <a:lnTo>
                    <a:pt x="1581" y="1315"/>
                  </a:lnTo>
                  <a:lnTo>
                    <a:pt x="1583" y="1299"/>
                  </a:lnTo>
                  <a:lnTo>
                    <a:pt x="1581" y="1280"/>
                  </a:lnTo>
                  <a:lnTo>
                    <a:pt x="1581" y="1271"/>
                  </a:lnTo>
                  <a:lnTo>
                    <a:pt x="1583" y="1262"/>
                  </a:lnTo>
                  <a:lnTo>
                    <a:pt x="1585" y="1254"/>
                  </a:lnTo>
                  <a:lnTo>
                    <a:pt x="1589" y="1247"/>
                  </a:lnTo>
                  <a:lnTo>
                    <a:pt x="1599" y="1236"/>
                  </a:lnTo>
                  <a:lnTo>
                    <a:pt x="1609" y="1227"/>
                  </a:lnTo>
                  <a:lnTo>
                    <a:pt x="1617" y="1220"/>
                  </a:lnTo>
                  <a:lnTo>
                    <a:pt x="1622" y="1211"/>
                  </a:lnTo>
                  <a:lnTo>
                    <a:pt x="1623" y="1208"/>
                  </a:lnTo>
                  <a:lnTo>
                    <a:pt x="1624" y="1205"/>
                  </a:lnTo>
                  <a:lnTo>
                    <a:pt x="1627" y="1203"/>
                  </a:lnTo>
                  <a:lnTo>
                    <a:pt x="1629" y="1202"/>
                  </a:lnTo>
                  <a:lnTo>
                    <a:pt x="1634" y="1202"/>
                  </a:lnTo>
                  <a:lnTo>
                    <a:pt x="1639" y="1202"/>
                  </a:lnTo>
                  <a:lnTo>
                    <a:pt x="1641" y="1202"/>
                  </a:lnTo>
                  <a:lnTo>
                    <a:pt x="1642" y="1202"/>
                  </a:lnTo>
                  <a:lnTo>
                    <a:pt x="1644" y="1199"/>
                  </a:lnTo>
                  <a:lnTo>
                    <a:pt x="1646" y="1197"/>
                  </a:lnTo>
                  <a:lnTo>
                    <a:pt x="1647" y="1189"/>
                  </a:lnTo>
                  <a:lnTo>
                    <a:pt x="1648" y="1177"/>
                  </a:lnTo>
                  <a:lnTo>
                    <a:pt x="1648" y="1161"/>
                  </a:lnTo>
                  <a:lnTo>
                    <a:pt x="1648" y="1142"/>
                  </a:lnTo>
                  <a:lnTo>
                    <a:pt x="1648" y="1126"/>
                  </a:lnTo>
                  <a:lnTo>
                    <a:pt x="1649" y="1115"/>
                  </a:lnTo>
                  <a:lnTo>
                    <a:pt x="1650" y="1111"/>
                  </a:lnTo>
                  <a:lnTo>
                    <a:pt x="1652" y="1107"/>
                  </a:lnTo>
                  <a:lnTo>
                    <a:pt x="1655" y="1102"/>
                  </a:lnTo>
                  <a:lnTo>
                    <a:pt x="1658" y="1098"/>
                  </a:lnTo>
                  <a:lnTo>
                    <a:pt x="1661" y="1094"/>
                  </a:lnTo>
                  <a:lnTo>
                    <a:pt x="1666" y="1090"/>
                  </a:lnTo>
                  <a:lnTo>
                    <a:pt x="1671" y="1088"/>
                  </a:lnTo>
                  <a:lnTo>
                    <a:pt x="1675" y="1085"/>
                  </a:lnTo>
                  <a:lnTo>
                    <a:pt x="1680" y="1085"/>
                  </a:lnTo>
                  <a:lnTo>
                    <a:pt x="1685" y="1087"/>
                  </a:lnTo>
                  <a:lnTo>
                    <a:pt x="1690" y="1088"/>
                  </a:lnTo>
                  <a:lnTo>
                    <a:pt x="1696" y="1090"/>
                  </a:lnTo>
                  <a:lnTo>
                    <a:pt x="1702" y="1092"/>
                  </a:lnTo>
                  <a:lnTo>
                    <a:pt x="1707" y="1094"/>
                  </a:lnTo>
                  <a:lnTo>
                    <a:pt x="1712" y="1095"/>
                  </a:lnTo>
                  <a:lnTo>
                    <a:pt x="1718" y="1094"/>
                  </a:lnTo>
                  <a:lnTo>
                    <a:pt x="1724" y="1092"/>
                  </a:lnTo>
                  <a:lnTo>
                    <a:pt x="1730" y="1089"/>
                  </a:lnTo>
                  <a:lnTo>
                    <a:pt x="1736" y="1085"/>
                  </a:lnTo>
                  <a:lnTo>
                    <a:pt x="1741" y="1082"/>
                  </a:lnTo>
                  <a:lnTo>
                    <a:pt x="1744" y="1078"/>
                  </a:lnTo>
                  <a:lnTo>
                    <a:pt x="1748" y="1073"/>
                  </a:lnTo>
                  <a:lnTo>
                    <a:pt x="1749" y="1070"/>
                  </a:lnTo>
                  <a:lnTo>
                    <a:pt x="1748" y="1066"/>
                  </a:lnTo>
                  <a:lnTo>
                    <a:pt x="1743" y="1059"/>
                  </a:lnTo>
                  <a:lnTo>
                    <a:pt x="1737" y="1051"/>
                  </a:lnTo>
                  <a:lnTo>
                    <a:pt x="1735" y="1045"/>
                  </a:lnTo>
                  <a:lnTo>
                    <a:pt x="1734" y="1040"/>
                  </a:lnTo>
                  <a:lnTo>
                    <a:pt x="1734" y="1035"/>
                  </a:lnTo>
                  <a:lnTo>
                    <a:pt x="1737" y="1029"/>
                  </a:lnTo>
                  <a:lnTo>
                    <a:pt x="1741" y="1026"/>
                  </a:lnTo>
                  <a:lnTo>
                    <a:pt x="1744" y="1024"/>
                  </a:lnTo>
                  <a:lnTo>
                    <a:pt x="1748" y="1022"/>
                  </a:lnTo>
                  <a:lnTo>
                    <a:pt x="1751" y="1024"/>
                  </a:lnTo>
                  <a:lnTo>
                    <a:pt x="1759" y="1027"/>
                  </a:lnTo>
                  <a:lnTo>
                    <a:pt x="1763" y="1032"/>
                  </a:lnTo>
                  <a:lnTo>
                    <a:pt x="1766" y="1033"/>
                  </a:lnTo>
                  <a:lnTo>
                    <a:pt x="1768" y="1034"/>
                  </a:lnTo>
                  <a:lnTo>
                    <a:pt x="1770" y="1034"/>
                  </a:lnTo>
                  <a:lnTo>
                    <a:pt x="1773" y="1033"/>
                  </a:lnTo>
                  <a:lnTo>
                    <a:pt x="1775" y="1032"/>
                  </a:lnTo>
                  <a:lnTo>
                    <a:pt x="1778" y="1028"/>
                  </a:lnTo>
                  <a:lnTo>
                    <a:pt x="1779" y="1024"/>
                  </a:lnTo>
                  <a:lnTo>
                    <a:pt x="1780" y="1018"/>
                  </a:lnTo>
                  <a:lnTo>
                    <a:pt x="1782" y="1005"/>
                  </a:lnTo>
                  <a:lnTo>
                    <a:pt x="1782" y="994"/>
                  </a:lnTo>
                  <a:lnTo>
                    <a:pt x="1782" y="989"/>
                  </a:lnTo>
                  <a:lnTo>
                    <a:pt x="1781" y="984"/>
                  </a:lnTo>
                  <a:lnTo>
                    <a:pt x="1780" y="981"/>
                  </a:lnTo>
                  <a:lnTo>
                    <a:pt x="1779" y="977"/>
                  </a:lnTo>
                  <a:lnTo>
                    <a:pt x="1776" y="974"/>
                  </a:lnTo>
                  <a:lnTo>
                    <a:pt x="1775" y="970"/>
                  </a:lnTo>
                  <a:lnTo>
                    <a:pt x="1774" y="966"/>
                  </a:lnTo>
                  <a:lnTo>
                    <a:pt x="1774" y="964"/>
                  </a:lnTo>
                  <a:lnTo>
                    <a:pt x="1775" y="961"/>
                  </a:lnTo>
                  <a:lnTo>
                    <a:pt x="1776" y="959"/>
                  </a:lnTo>
                  <a:lnTo>
                    <a:pt x="1779" y="958"/>
                  </a:lnTo>
                  <a:lnTo>
                    <a:pt x="1782" y="957"/>
                  </a:lnTo>
                  <a:lnTo>
                    <a:pt x="1798" y="956"/>
                  </a:lnTo>
                  <a:lnTo>
                    <a:pt x="1812" y="955"/>
                  </a:lnTo>
                  <a:lnTo>
                    <a:pt x="1818" y="953"/>
                  </a:lnTo>
                  <a:lnTo>
                    <a:pt x="1824" y="952"/>
                  </a:lnTo>
                  <a:lnTo>
                    <a:pt x="1830" y="950"/>
                  </a:lnTo>
                  <a:lnTo>
                    <a:pt x="1835" y="947"/>
                  </a:lnTo>
                  <a:lnTo>
                    <a:pt x="1838" y="944"/>
                  </a:lnTo>
                  <a:lnTo>
                    <a:pt x="1843" y="938"/>
                  </a:lnTo>
                  <a:lnTo>
                    <a:pt x="1845" y="932"/>
                  </a:lnTo>
                  <a:lnTo>
                    <a:pt x="1848" y="926"/>
                  </a:lnTo>
                  <a:lnTo>
                    <a:pt x="1848" y="920"/>
                  </a:lnTo>
                  <a:lnTo>
                    <a:pt x="1847" y="915"/>
                  </a:lnTo>
                  <a:lnTo>
                    <a:pt x="1845" y="914"/>
                  </a:lnTo>
                  <a:lnTo>
                    <a:pt x="1844" y="913"/>
                  </a:lnTo>
                  <a:lnTo>
                    <a:pt x="1842" y="912"/>
                  </a:lnTo>
                  <a:lnTo>
                    <a:pt x="1839" y="913"/>
                  </a:lnTo>
                  <a:lnTo>
                    <a:pt x="1833" y="913"/>
                  </a:lnTo>
                  <a:lnTo>
                    <a:pt x="1829" y="914"/>
                  </a:lnTo>
                  <a:lnTo>
                    <a:pt x="1824" y="913"/>
                  </a:lnTo>
                  <a:lnTo>
                    <a:pt x="1820" y="913"/>
                  </a:lnTo>
                  <a:lnTo>
                    <a:pt x="1818" y="911"/>
                  </a:lnTo>
                  <a:lnTo>
                    <a:pt x="1817" y="909"/>
                  </a:lnTo>
                  <a:lnTo>
                    <a:pt x="1817" y="906"/>
                  </a:lnTo>
                  <a:lnTo>
                    <a:pt x="1819" y="902"/>
                  </a:lnTo>
                  <a:lnTo>
                    <a:pt x="1823" y="895"/>
                  </a:lnTo>
                  <a:lnTo>
                    <a:pt x="1824" y="888"/>
                  </a:lnTo>
                  <a:lnTo>
                    <a:pt x="1824" y="884"/>
                  </a:lnTo>
                  <a:lnTo>
                    <a:pt x="1823" y="881"/>
                  </a:lnTo>
                  <a:lnTo>
                    <a:pt x="1820" y="879"/>
                  </a:lnTo>
                  <a:lnTo>
                    <a:pt x="1818" y="876"/>
                  </a:lnTo>
                  <a:lnTo>
                    <a:pt x="1811" y="875"/>
                  </a:lnTo>
                  <a:lnTo>
                    <a:pt x="1803" y="874"/>
                  </a:lnTo>
                  <a:lnTo>
                    <a:pt x="1798" y="874"/>
                  </a:lnTo>
                  <a:lnTo>
                    <a:pt x="1793" y="874"/>
                  </a:lnTo>
                  <a:lnTo>
                    <a:pt x="1790" y="871"/>
                  </a:lnTo>
                  <a:lnTo>
                    <a:pt x="1786" y="869"/>
                  </a:lnTo>
                  <a:lnTo>
                    <a:pt x="1782" y="864"/>
                  </a:lnTo>
                  <a:lnTo>
                    <a:pt x="1780" y="858"/>
                  </a:lnTo>
                  <a:lnTo>
                    <a:pt x="1778" y="850"/>
                  </a:lnTo>
                  <a:lnTo>
                    <a:pt x="1775" y="840"/>
                  </a:lnTo>
                  <a:lnTo>
                    <a:pt x="1774" y="831"/>
                  </a:lnTo>
                  <a:lnTo>
                    <a:pt x="1774" y="823"/>
                  </a:lnTo>
                  <a:lnTo>
                    <a:pt x="1775" y="814"/>
                  </a:lnTo>
                  <a:lnTo>
                    <a:pt x="1776" y="808"/>
                  </a:lnTo>
                  <a:lnTo>
                    <a:pt x="1779" y="804"/>
                  </a:lnTo>
                  <a:lnTo>
                    <a:pt x="1784" y="800"/>
                  </a:lnTo>
                  <a:lnTo>
                    <a:pt x="1790" y="798"/>
                  </a:lnTo>
                  <a:lnTo>
                    <a:pt x="1795" y="797"/>
                  </a:lnTo>
                  <a:lnTo>
                    <a:pt x="1801" y="795"/>
                  </a:lnTo>
                  <a:lnTo>
                    <a:pt x="1806" y="798"/>
                  </a:lnTo>
                  <a:lnTo>
                    <a:pt x="1811" y="800"/>
                  </a:lnTo>
                  <a:lnTo>
                    <a:pt x="1813" y="804"/>
                  </a:lnTo>
                  <a:lnTo>
                    <a:pt x="1817" y="814"/>
                  </a:lnTo>
                  <a:lnTo>
                    <a:pt x="1820" y="823"/>
                  </a:lnTo>
                  <a:lnTo>
                    <a:pt x="1823" y="826"/>
                  </a:lnTo>
                  <a:lnTo>
                    <a:pt x="1825" y="829"/>
                  </a:lnTo>
                  <a:lnTo>
                    <a:pt x="1829" y="830"/>
                  </a:lnTo>
                  <a:lnTo>
                    <a:pt x="1832" y="830"/>
                  </a:lnTo>
                  <a:lnTo>
                    <a:pt x="1835" y="829"/>
                  </a:lnTo>
                  <a:lnTo>
                    <a:pt x="1837" y="824"/>
                  </a:lnTo>
                  <a:lnTo>
                    <a:pt x="1838" y="819"/>
                  </a:lnTo>
                  <a:lnTo>
                    <a:pt x="1839" y="813"/>
                  </a:lnTo>
                  <a:lnTo>
                    <a:pt x="1842" y="807"/>
                  </a:lnTo>
                  <a:lnTo>
                    <a:pt x="1845" y="801"/>
                  </a:lnTo>
                  <a:lnTo>
                    <a:pt x="1847" y="800"/>
                  </a:lnTo>
                  <a:lnTo>
                    <a:pt x="1849" y="798"/>
                  </a:lnTo>
                  <a:lnTo>
                    <a:pt x="1851" y="797"/>
                  </a:lnTo>
                  <a:lnTo>
                    <a:pt x="1855" y="797"/>
                  </a:lnTo>
                  <a:lnTo>
                    <a:pt x="1861" y="798"/>
                  </a:lnTo>
                  <a:lnTo>
                    <a:pt x="1866" y="799"/>
                  </a:lnTo>
                  <a:lnTo>
                    <a:pt x="1869" y="802"/>
                  </a:lnTo>
                  <a:lnTo>
                    <a:pt x="1872" y="806"/>
                  </a:lnTo>
                  <a:lnTo>
                    <a:pt x="1873" y="811"/>
                  </a:lnTo>
                  <a:lnTo>
                    <a:pt x="1874" y="814"/>
                  </a:lnTo>
                  <a:lnTo>
                    <a:pt x="1874" y="819"/>
                  </a:lnTo>
                  <a:lnTo>
                    <a:pt x="1874" y="824"/>
                  </a:lnTo>
                  <a:lnTo>
                    <a:pt x="1870" y="832"/>
                  </a:lnTo>
                  <a:lnTo>
                    <a:pt x="1866" y="842"/>
                  </a:lnTo>
                  <a:lnTo>
                    <a:pt x="1861" y="850"/>
                  </a:lnTo>
                  <a:lnTo>
                    <a:pt x="1856" y="857"/>
                  </a:lnTo>
                  <a:lnTo>
                    <a:pt x="1854" y="863"/>
                  </a:lnTo>
                  <a:lnTo>
                    <a:pt x="1854" y="871"/>
                  </a:lnTo>
                  <a:lnTo>
                    <a:pt x="1854" y="875"/>
                  </a:lnTo>
                  <a:lnTo>
                    <a:pt x="1855" y="879"/>
                  </a:lnTo>
                  <a:lnTo>
                    <a:pt x="1857" y="881"/>
                  </a:lnTo>
                  <a:lnTo>
                    <a:pt x="1860" y="882"/>
                  </a:lnTo>
                  <a:lnTo>
                    <a:pt x="1870" y="882"/>
                  </a:lnTo>
                  <a:lnTo>
                    <a:pt x="1886" y="879"/>
                  </a:lnTo>
                  <a:lnTo>
                    <a:pt x="1894" y="876"/>
                  </a:lnTo>
                  <a:lnTo>
                    <a:pt x="1902" y="874"/>
                  </a:lnTo>
                  <a:lnTo>
                    <a:pt x="1910" y="870"/>
                  </a:lnTo>
                  <a:lnTo>
                    <a:pt x="1916" y="867"/>
                  </a:lnTo>
                  <a:lnTo>
                    <a:pt x="1926" y="858"/>
                  </a:lnTo>
                  <a:lnTo>
                    <a:pt x="1936" y="850"/>
                  </a:lnTo>
                  <a:lnTo>
                    <a:pt x="1940" y="846"/>
                  </a:lnTo>
                  <a:lnTo>
                    <a:pt x="1946" y="843"/>
                  </a:lnTo>
                  <a:lnTo>
                    <a:pt x="1951" y="840"/>
                  </a:lnTo>
                  <a:lnTo>
                    <a:pt x="1957" y="840"/>
                  </a:lnTo>
                  <a:lnTo>
                    <a:pt x="1970" y="840"/>
                  </a:lnTo>
                  <a:lnTo>
                    <a:pt x="1982" y="842"/>
                  </a:lnTo>
                  <a:lnTo>
                    <a:pt x="1988" y="842"/>
                  </a:lnTo>
                  <a:lnTo>
                    <a:pt x="1993" y="842"/>
                  </a:lnTo>
                  <a:lnTo>
                    <a:pt x="1995" y="840"/>
                  </a:lnTo>
                  <a:lnTo>
                    <a:pt x="1998" y="839"/>
                  </a:lnTo>
                  <a:lnTo>
                    <a:pt x="1999" y="837"/>
                  </a:lnTo>
                  <a:lnTo>
                    <a:pt x="1998" y="835"/>
                  </a:lnTo>
                  <a:lnTo>
                    <a:pt x="1996" y="830"/>
                  </a:lnTo>
                  <a:lnTo>
                    <a:pt x="1995" y="826"/>
                  </a:lnTo>
                  <a:lnTo>
                    <a:pt x="1990" y="817"/>
                  </a:lnTo>
                  <a:lnTo>
                    <a:pt x="1987" y="808"/>
                  </a:lnTo>
                  <a:lnTo>
                    <a:pt x="1982" y="800"/>
                  </a:lnTo>
                  <a:lnTo>
                    <a:pt x="1977" y="788"/>
                  </a:lnTo>
                  <a:lnTo>
                    <a:pt x="1976" y="781"/>
                  </a:lnTo>
                  <a:lnTo>
                    <a:pt x="1975" y="776"/>
                  </a:lnTo>
                  <a:lnTo>
                    <a:pt x="1975" y="770"/>
                  </a:lnTo>
                  <a:lnTo>
                    <a:pt x="1975" y="767"/>
                  </a:lnTo>
                  <a:lnTo>
                    <a:pt x="1981" y="761"/>
                  </a:lnTo>
                  <a:lnTo>
                    <a:pt x="1987" y="757"/>
                  </a:lnTo>
                  <a:lnTo>
                    <a:pt x="1990" y="755"/>
                  </a:lnTo>
                  <a:lnTo>
                    <a:pt x="1992" y="753"/>
                  </a:lnTo>
                  <a:lnTo>
                    <a:pt x="1993" y="749"/>
                  </a:lnTo>
                  <a:lnTo>
                    <a:pt x="1992" y="744"/>
                  </a:lnTo>
                  <a:lnTo>
                    <a:pt x="1987" y="735"/>
                  </a:lnTo>
                  <a:lnTo>
                    <a:pt x="1980" y="725"/>
                  </a:lnTo>
                  <a:lnTo>
                    <a:pt x="1977" y="720"/>
                  </a:lnTo>
                  <a:lnTo>
                    <a:pt x="1976" y="715"/>
                  </a:lnTo>
                  <a:lnTo>
                    <a:pt x="1975" y="707"/>
                  </a:lnTo>
                  <a:lnTo>
                    <a:pt x="1976" y="699"/>
                  </a:lnTo>
                  <a:lnTo>
                    <a:pt x="1980" y="691"/>
                  </a:lnTo>
                  <a:lnTo>
                    <a:pt x="1983" y="686"/>
                  </a:lnTo>
                  <a:lnTo>
                    <a:pt x="1987" y="681"/>
                  </a:lnTo>
                  <a:lnTo>
                    <a:pt x="1992" y="679"/>
                  </a:lnTo>
                  <a:lnTo>
                    <a:pt x="2000" y="676"/>
                  </a:lnTo>
                  <a:lnTo>
                    <a:pt x="2006" y="675"/>
                  </a:lnTo>
                  <a:lnTo>
                    <a:pt x="2009" y="676"/>
                  </a:lnTo>
                  <a:lnTo>
                    <a:pt x="2012" y="678"/>
                  </a:lnTo>
                  <a:lnTo>
                    <a:pt x="2014" y="680"/>
                  </a:lnTo>
                  <a:lnTo>
                    <a:pt x="2017" y="682"/>
                  </a:lnTo>
                  <a:lnTo>
                    <a:pt x="2020" y="691"/>
                  </a:lnTo>
                  <a:lnTo>
                    <a:pt x="2023" y="699"/>
                  </a:lnTo>
                  <a:lnTo>
                    <a:pt x="2024" y="709"/>
                  </a:lnTo>
                  <a:lnTo>
                    <a:pt x="2026" y="715"/>
                  </a:lnTo>
                  <a:lnTo>
                    <a:pt x="2030" y="719"/>
                  </a:lnTo>
                  <a:lnTo>
                    <a:pt x="2034" y="723"/>
                  </a:lnTo>
                  <a:lnTo>
                    <a:pt x="2037" y="724"/>
                  </a:lnTo>
                  <a:lnTo>
                    <a:pt x="2039" y="724"/>
                  </a:lnTo>
                  <a:lnTo>
                    <a:pt x="2042" y="724"/>
                  </a:lnTo>
                  <a:lnTo>
                    <a:pt x="2044" y="724"/>
                  </a:lnTo>
                  <a:lnTo>
                    <a:pt x="2046" y="723"/>
                  </a:lnTo>
                  <a:lnTo>
                    <a:pt x="2047" y="720"/>
                  </a:lnTo>
                  <a:lnTo>
                    <a:pt x="2047" y="717"/>
                  </a:lnTo>
                  <a:lnTo>
                    <a:pt x="2047" y="713"/>
                  </a:lnTo>
                  <a:lnTo>
                    <a:pt x="2045" y="703"/>
                  </a:lnTo>
                  <a:lnTo>
                    <a:pt x="2040" y="693"/>
                  </a:lnTo>
                  <a:lnTo>
                    <a:pt x="2039" y="688"/>
                  </a:lnTo>
                  <a:lnTo>
                    <a:pt x="2039" y="684"/>
                  </a:lnTo>
                  <a:lnTo>
                    <a:pt x="2040" y="681"/>
                  </a:lnTo>
                  <a:lnTo>
                    <a:pt x="2044" y="679"/>
                  </a:lnTo>
                  <a:lnTo>
                    <a:pt x="2049" y="676"/>
                  </a:lnTo>
                  <a:lnTo>
                    <a:pt x="2052" y="673"/>
                  </a:lnTo>
                  <a:lnTo>
                    <a:pt x="2056" y="671"/>
                  </a:lnTo>
                  <a:lnTo>
                    <a:pt x="2059" y="667"/>
                  </a:lnTo>
                  <a:lnTo>
                    <a:pt x="2062" y="662"/>
                  </a:lnTo>
                  <a:lnTo>
                    <a:pt x="2064" y="659"/>
                  </a:lnTo>
                  <a:lnTo>
                    <a:pt x="2064" y="655"/>
                  </a:lnTo>
                  <a:lnTo>
                    <a:pt x="2064" y="653"/>
                  </a:lnTo>
                  <a:lnTo>
                    <a:pt x="2063" y="650"/>
                  </a:lnTo>
                  <a:lnTo>
                    <a:pt x="2061" y="647"/>
                  </a:lnTo>
                  <a:lnTo>
                    <a:pt x="2057" y="646"/>
                  </a:lnTo>
                  <a:lnTo>
                    <a:pt x="2052" y="643"/>
                  </a:lnTo>
                  <a:lnTo>
                    <a:pt x="2043" y="640"/>
                  </a:lnTo>
                  <a:lnTo>
                    <a:pt x="2034" y="636"/>
                  </a:lnTo>
                  <a:lnTo>
                    <a:pt x="2030" y="636"/>
                  </a:lnTo>
                  <a:lnTo>
                    <a:pt x="2024" y="636"/>
                  </a:lnTo>
                  <a:lnTo>
                    <a:pt x="2018" y="637"/>
                  </a:lnTo>
                  <a:lnTo>
                    <a:pt x="2012" y="638"/>
                  </a:lnTo>
                  <a:lnTo>
                    <a:pt x="2001" y="642"/>
                  </a:lnTo>
                  <a:lnTo>
                    <a:pt x="1994" y="643"/>
                  </a:lnTo>
                  <a:lnTo>
                    <a:pt x="1992" y="643"/>
                  </a:lnTo>
                  <a:lnTo>
                    <a:pt x="1990" y="641"/>
                  </a:lnTo>
                  <a:lnTo>
                    <a:pt x="1990" y="638"/>
                  </a:lnTo>
                  <a:lnTo>
                    <a:pt x="1990" y="634"/>
                  </a:lnTo>
                  <a:lnTo>
                    <a:pt x="1992" y="629"/>
                  </a:lnTo>
                  <a:lnTo>
                    <a:pt x="1993" y="624"/>
                  </a:lnTo>
                  <a:lnTo>
                    <a:pt x="1995" y="618"/>
                  </a:lnTo>
                  <a:lnTo>
                    <a:pt x="1999" y="612"/>
                  </a:lnTo>
                  <a:lnTo>
                    <a:pt x="2002" y="608"/>
                  </a:lnTo>
                  <a:lnTo>
                    <a:pt x="2007" y="604"/>
                  </a:lnTo>
                  <a:lnTo>
                    <a:pt x="2012" y="602"/>
                  </a:lnTo>
                  <a:lnTo>
                    <a:pt x="2018" y="600"/>
                  </a:lnTo>
                  <a:lnTo>
                    <a:pt x="2027" y="598"/>
                  </a:lnTo>
                  <a:lnTo>
                    <a:pt x="2037" y="598"/>
                  </a:lnTo>
                  <a:lnTo>
                    <a:pt x="2043" y="599"/>
                  </a:lnTo>
                  <a:lnTo>
                    <a:pt x="2047" y="603"/>
                  </a:lnTo>
                  <a:lnTo>
                    <a:pt x="2049" y="604"/>
                  </a:lnTo>
                  <a:lnTo>
                    <a:pt x="2049" y="608"/>
                  </a:lnTo>
                  <a:lnTo>
                    <a:pt x="2049" y="610"/>
                  </a:lnTo>
                  <a:lnTo>
                    <a:pt x="2049" y="613"/>
                  </a:lnTo>
                  <a:lnTo>
                    <a:pt x="2047" y="618"/>
                  </a:lnTo>
                  <a:lnTo>
                    <a:pt x="2049" y="621"/>
                  </a:lnTo>
                  <a:lnTo>
                    <a:pt x="2050" y="623"/>
                  </a:lnTo>
                  <a:lnTo>
                    <a:pt x="2052" y="625"/>
                  </a:lnTo>
                  <a:lnTo>
                    <a:pt x="2059" y="628"/>
                  </a:lnTo>
                  <a:lnTo>
                    <a:pt x="2068" y="627"/>
                  </a:lnTo>
                  <a:lnTo>
                    <a:pt x="2076" y="623"/>
                  </a:lnTo>
                  <a:lnTo>
                    <a:pt x="2088" y="616"/>
                  </a:lnTo>
                  <a:lnTo>
                    <a:pt x="2093" y="612"/>
                  </a:lnTo>
                  <a:lnTo>
                    <a:pt x="2097" y="608"/>
                  </a:lnTo>
                  <a:lnTo>
                    <a:pt x="2101" y="603"/>
                  </a:lnTo>
                  <a:lnTo>
                    <a:pt x="2103" y="599"/>
                  </a:lnTo>
                  <a:lnTo>
                    <a:pt x="2106" y="592"/>
                  </a:lnTo>
                  <a:lnTo>
                    <a:pt x="2109" y="587"/>
                  </a:lnTo>
                  <a:lnTo>
                    <a:pt x="2119" y="583"/>
                  </a:lnTo>
                  <a:lnTo>
                    <a:pt x="2141" y="572"/>
                  </a:lnTo>
                  <a:lnTo>
                    <a:pt x="2150" y="568"/>
                  </a:lnTo>
                  <a:lnTo>
                    <a:pt x="2160" y="564"/>
                  </a:lnTo>
                  <a:lnTo>
                    <a:pt x="2172" y="559"/>
                  </a:lnTo>
                  <a:lnTo>
                    <a:pt x="2184" y="554"/>
                  </a:lnTo>
                  <a:lnTo>
                    <a:pt x="2189" y="550"/>
                  </a:lnTo>
                  <a:lnTo>
                    <a:pt x="2193" y="547"/>
                  </a:lnTo>
                  <a:lnTo>
                    <a:pt x="2195" y="542"/>
                  </a:lnTo>
                  <a:lnTo>
                    <a:pt x="2197" y="537"/>
                  </a:lnTo>
                  <a:lnTo>
                    <a:pt x="2200" y="524"/>
                  </a:lnTo>
                  <a:lnTo>
                    <a:pt x="2203" y="510"/>
                  </a:lnTo>
                  <a:lnTo>
                    <a:pt x="2203" y="502"/>
                  </a:lnTo>
                  <a:lnTo>
                    <a:pt x="2204" y="495"/>
                  </a:lnTo>
                  <a:lnTo>
                    <a:pt x="2206" y="491"/>
                  </a:lnTo>
                  <a:lnTo>
                    <a:pt x="2207" y="487"/>
                  </a:lnTo>
                  <a:lnTo>
                    <a:pt x="2208" y="485"/>
                  </a:lnTo>
                  <a:lnTo>
                    <a:pt x="2210" y="485"/>
                  </a:lnTo>
                  <a:lnTo>
                    <a:pt x="2221" y="489"/>
                  </a:lnTo>
                  <a:lnTo>
                    <a:pt x="2232" y="492"/>
                  </a:lnTo>
                  <a:lnTo>
                    <a:pt x="2238" y="490"/>
                  </a:lnTo>
                  <a:lnTo>
                    <a:pt x="2244" y="487"/>
                  </a:lnTo>
                  <a:lnTo>
                    <a:pt x="2246" y="486"/>
                  </a:lnTo>
                  <a:lnTo>
                    <a:pt x="2248" y="485"/>
                  </a:lnTo>
                  <a:lnTo>
                    <a:pt x="2252" y="485"/>
                  </a:lnTo>
                  <a:lnTo>
                    <a:pt x="2253" y="487"/>
                  </a:lnTo>
                  <a:lnTo>
                    <a:pt x="2256" y="489"/>
                  </a:lnTo>
                  <a:lnTo>
                    <a:pt x="2256" y="491"/>
                  </a:lnTo>
                  <a:lnTo>
                    <a:pt x="2256" y="492"/>
                  </a:lnTo>
                  <a:lnTo>
                    <a:pt x="2254" y="493"/>
                  </a:lnTo>
                  <a:lnTo>
                    <a:pt x="2251" y="498"/>
                  </a:lnTo>
                  <a:lnTo>
                    <a:pt x="2247" y="507"/>
                  </a:lnTo>
                  <a:lnTo>
                    <a:pt x="2244" y="516"/>
                  </a:lnTo>
                  <a:lnTo>
                    <a:pt x="2241" y="522"/>
                  </a:lnTo>
                  <a:lnTo>
                    <a:pt x="2240" y="524"/>
                  </a:lnTo>
                  <a:lnTo>
                    <a:pt x="2240" y="527"/>
                  </a:lnTo>
                  <a:lnTo>
                    <a:pt x="2241" y="531"/>
                  </a:lnTo>
                  <a:lnTo>
                    <a:pt x="2244" y="536"/>
                  </a:lnTo>
                  <a:lnTo>
                    <a:pt x="2246" y="540"/>
                  </a:lnTo>
                  <a:lnTo>
                    <a:pt x="2248" y="541"/>
                  </a:lnTo>
                  <a:lnTo>
                    <a:pt x="2252" y="542"/>
                  </a:lnTo>
                  <a:lnTo>
                    <a:pt x="2254" y="541"/>
                  </a:lnTo>
                  <a:lnTo>
                    <a:pt x="2261" y="540"/>
                  </a:lnTo>
                  <a:lnTo>
                    <a:pt x="2266" y="537"/>
                  </a:lnTo>
                  <a:lnTo>
                    <a:pt x="2272" y="534"/>
                  </a:lnTo>
                  <a:lnTo>
                    <a:pt x="2277" y="529"/>
                  </a:lnTo>
                  <a:lnTo>
                    <a:pt x="2280" y="522"/>
                  </a:lnTo>
                  <a:lnTo>
                    <a:pt x="2285" y="515"/>
                  </a:lnTo>
                  <a:lnTo>
                    <a:pt x="2291" y="499"/>
                  </a:lnTo>
                  <a:lnTo>
                    <a:pt x="2296" y="490"/>
                  </a:lnTo>
                  <a:lnTo>
                    <a:pt x="2301" y="482"/>
                  </a:lnTo>
                  <a:lnTo>
                    <a:pt x="2311" y="470"/>
                  </a:lnTo>
                  <a:lnTo>
                    <a:pt x="2322" y="454"/>
                  </a:lnTo>
                  <a:lnTo>
                    <a:pt x="2333" y="440"/>
                  </a:lnTo>
                  <a:lnTo>
                    <a:pt x="2342" y="424"/>
                  </a:lnTo>
                  <a:lnTo>
                    <a:pt x="2352" y="410"/>
                  </a:lnTo>
                  <a:lnTo>
                    <a:pt x="2357" y="405"/>
                  </a:lnTo>
                  <a:lnTo>
                    <a:pt x="2361" y="401"/>
                  </a:lnTo>
                  <a:lnTo>
                    <a:pt x="2367" y="398"/>
                  </a:lnTo>
                  <a:lnTo>
                    <a:pt x="2373" y="397"/>
                  </a:lnTo>
                  <a:lnTo>
                    <a:pt x="2376" y="398"/>
                  </a:lnTo>
                  <a:lnTo>
                    <a:pt x="2379" y="400"/>
                  </a:lnTo>
                  <a:lnTo>
                    <a:pt x="2382" y="402"/>
                  </a:lnTo>
                  <a:lnTo>
                    <a:pt x="2383" y="404"/>
                  </a:lnTo>
                  <a:lnTo>
                    <a:pt x="2386" y="411"/>
                  </a:lnTo>
                  <a:lnTo>
                    <a:pt x="2390" y="420"/>
                  </a:lnTo>
                  <a:lnTo>
                    <a:pt x="2392" y="428"/>
                  </a:lnTo>
                  <a:lnTo>
                    <a:pt x="2396" y="436"/>
                  </a:lnTo>
                  <a:lnTo>
                    <a:pt x="2399" y="444"/>
                  </a:lnTo>
                  <a:lnTo>
                    <a:pt x="2404" y="448"/>
                  </a:lnTo>
                  <a:lnTo>
                    <a:pt x="2410" y="449"/>
                  </a:lnTo>
                  <a:lnTo>
                    <a:pt x="2415" y="451"/>
                  </a:lnTo>
                  <a:lnTo>
                    <a:pt x="2420" y="448"/>
                  </a:lnTo>
                  <a:lnTo>
                    <a:pt x="2423" y="446"/>
                  </a:lnTo>
                  <a:lnTo>
                    <a:pt x="2427" y="442"/>
                  </a:lnTo>
                  <a:lnTo>
                    <a:pt x="2430" y="439"/>
                  </a:lnTo>
                  <a:lnTo>
                    <a:pt x="2431" y="434"/>
                  </a:lnTo>
                  <a:lnTo>
                    <a:pt x="2433" y="430"/>
                  </a:lnTo>
                  <a:lnTo>
                    <a:pt x="2433" y="416"/>
                  </a:lnTo>
                  <a:lnTo>
                    <a:pt x="2434" y="397"/>
                  </a:lnTo>
                  <a:lnTo>
                    <a:pt x="2435" y="389"/>
                  </a:lnTo>
                  <a:lnTo>
                    <a:pt x="2439" y="382"/>
                  </a:lnTo>
                  <a:lnTo>
                    <a:pt x="2440" y="381"/>
                  </a:lnTo>
                  <a:lnTo>
                    <a:pt x="2443" y="379"/>
                  </a:lnTo>
                  <a:lnTo>
                    <a:pt x="2446" y="378"/>
                  </a:lnTo>
                  <a:lnTo>
                    <a:pt x="2449" y="379"/>
                  </a:lnTo>
                  <a:lnTo>
                    <a:pt x="2453" y="382"/>
                  </a:lnTo>
                  <a:lnTo>
                    <a:pt x="2456" y="385"/>
                  </a:lnTo>
                  <a:lnTo>
                    <a:pt x="2458" y="389"/>
                  </a:lnTo>
                  <a:lnTo>
                    <a:pt x="2459" y="394"/>
                  </a:lnTo>
                  <a:lnTo>
                    <a:pt x="2459" y="405"/>
                  </a:lnTo>
                  <a:lnTo>
                    <a:pt x="2459" y="419"/>
                  </a:lnTo>
                  <a:lnTo>
                    <a:pt x="2458" y="432"/>
                  </a:lnTo>
                  <a:lnTo>
                    <a:pt x="2458" y="444"/>
                  </a:lnTo>
                  <a:lnTo>
                    <a:pt x="2458" y="449"/>
                  </a:lnTo>
                  <a:lnTo>
                    <a:pt x="2460" y="454"/>
                  </a:lnTo>
                  <a:lnTo>
                    <a:pt x="2461" y="458"/>
                  </a:lnTo>
                  <a:lnTo>
                    <a:pt x="2465" y="461"/>
                  </a:lnTo>
                  <a:lnTo>
                    <a:pt x="2471" y="465"/>
                  </a:lnTo>
                  <a:lnTo>
                    <a:pt x="2478" y="466"/>
                  </a:lnTo>
                  <a:lnTo>
                    <a:pt x="2485" y="466"/>
                  </a:lnTo>
                  <a:lnTo>
                    <a:pt x="2492" y="466"/>
                  </a:lnTo>
                  <a:lnTo>
                    <a:pt x="2506" y="464"/>
                  </a:lnTo>
                  <a:lnTo>
                    <a:pt x="2516" y="461"/>
                  </a:lnTo>
                  <a:lnTo>
                    <a:pt x="2525" y="460"/>
                  </a:lnTo>
                  <a:lnTo>
                    <a:pt x="2536" y="458"/>
                  </a:lnTo>
                  <a:lnTo>
                    <a:pt x="2542" y="457"/>
                  </a:lnTo>
                  <a:lnTo>
                    <a:pt x="2547" y="454"/>
                  </a:lnTo>
                  <a:lnTo>
                    <a:pt x="2553" y="451"/>
                  </a:lnTo>
                  <a:lnTo>
                    <a:pt x="2560" y="446"/>
                  </a:lnTo>
                  <a:lnTo>
                    <a:pt x="2562" y="444"/>
                  </a:lnTo>
                  <a:lnTo>
                    <a:pt x="2565" y="440"/>
                  </a:lnTo>
                  <a:lnTo>
                    <a:pt x="2566" y="438"/>
                  </a:lnTo>
                  <a:lnTo>
                    <a:pt x="2566" y="434"/>
                  </a:lnTo>
                  <a:lnTo>
                    <a:pt x="2566" y="428"/>
                  </a:lnTo>
                  <a:lnTo>
                    <a:pt x="2565" y="421"/>
                  </a:lnTo>
                  <a:lnTo>
                    <a:pt x="2563" y="415"/>
                  </a:lnTo>
                  <a:lnTo>
                    <a:pt x="2562" y="408"/>
                  </a:lnTo>
                  <a:lnTo>
                    <a:pt x="2562" y="402"/>
                  </a:lnTo>
                  <a:lnTo>
                    <a:pt x="2565" y="396"/>
                  </a:lnTo>
                  <a:lnTo>
                    <a:pt x="2574" y="378"/>
                  </a:lnTo>
                  <a:lnTo>
                    <a:pt x="2579" y="366"/>
                  </a:lnTo>
                  <a:lnTo>
                    <a:pt x="2579" y="365"/>
                  </a:lnTo>
                  <a:lnTo>
                    <a:pt x="2576" y="364"/>
                  </a:lnTo>
                  <a:lnTo>
                    <a:pt x="2574" y="365"/>
                  </a:lnTo>
                  <a:lnTo>
                    <a:pt x="2569" y="366"/>
                  </a:lnTo>
                  <a:lnTo>
                    <a:pt x="2560" y="370"/>
                  </a:lnTo>
                  <a:lnTo>
                    <a:pt x="2548" y="375"/>
                  </a:lnTo>
                  <a:lnTo>
                    <a:pt x="2541" y="376"/>
                  </a:lnTo>
                  <a:lnTo>
                    <a:pt x="2536" y="376"/>
                  </a:lnTo>
                  <a:lnTo>
                    <a:pt x="2531" y="376"/>
                  </a:lnTo>
                  <a:lnTo>
                    <a:pt x="2528" y="375"/>
                  </a:lnTo>
                  <a:lnTo>
                    <a:pt x="2524" y="372"/>
                  </a:lnTo>
                  <a:lnTo>
                    <a:pt x="2522" y="369"/>
                  </a:lnTo>
                  <a:lnTo>
                    <a:pt x="2522" y="363"/>
                  </a:lnTo>
                  <a:lnTo>
                    <a:pt x="2522" y="357"/>
                  </a:lnTo>
                  <a:lnTo>
                    <a:pt x="2523" y="350"/>
                  </a:lnTo>
                  <a:lnTo>
                    <a:pt x="2525" y="342"/>
                  </a:lnTo>
                  <a:lnTo>
                    <a:pt x="2528" y="337"/>
                  </a:lnTo>
                  <a:lnTo>
                    <a:pt x="2532" y="332"/>
                  </a:lnTo>
                  <a:lnTo>
                    <a:pt x="2537" y="327"/>
                  </a:lnTo>
                  <a:lnTo>
                    <a:pt x="2543" y="325"/>
                  </a:lnTo>
                  <a:lnTo>
                    <a:pt x="2550" y="322"/>
                  </a:lnTo>
                  <a:lnTo>
                    <a:pt x="2557" y="321"/>
                  </a:lnTo>
                  <a:lnTo>
                    <a:pt x="2562" y="320"/>
                  </a:lnTo>
                  <a:lnTo>
                    <a:pt x="2566" y="319"/>
                  </a:lnTo>
                  <a:lnTo>
                    <a:pt x="2568" y="316"/>
                  </a:lnTo>
                  <a:lnTo>
                    <a:pt x="2571" y="315"/>
                  </a:lnTo>
                  <a:lnTo>
                    <a:pt x="2573" y="310"/>
                  </a:lnTo>
                  <a:lnTo>
                    <a:pt x="2575" y="304"/>
                  </a:lnTo>
                  <a:lnTo>
                    <a:pt x="2578" y="300"/>
                  </a:lnTo>
                  <a:lnTo>
                    <a:pt x="2579" y="294"/>
                  </a:lnTo>
                  <a:lnTo>
                    <a:pt x="2579" y="291"/>
                  </a:lnTo>
                  <a:lnTo>
                    <a:pt x="2578" y="288"/>
                  </a:lnTo>
                  <a:lnTo>
                    <a:pt x="2576" y="285"/>
                  </a:lnTo>
                  <a:lnTo>
                    <a:pt x="2575" y="282"/>
                  </a:lnTo>
                  <a:lnTo>
                    <a:pt x="2569" y="274"/>
                  </a:lnTo>
                  <a:lnTo>
                    <a:pt x="2563" y="265"/>
                  </a:lnTo>
                  <a:lnTo>
                    <a:pt x="2559" y="257"/>
                  </a:lnTo>
                  <a:lnTo>
                    <a:pt x="2556" y="249"/>
                  </a:lnTo>
                  <a:lnTo>
                    <a:pt x="2556" y="245"/>
                  </a:lnTo>
                  <a:lnTo>
                    <a:pt x="2559" y="240"/>
                  </a:lnTo>
                  <a:lnTo>
                    <a:pt x="2561" y="237"/>
                  </a:lnTo>
                  <a:lnTo>
                    <a:pt x="2565" y="232"/>
                  </a:lnTo>
                  <a:lnTo>
                    <a:pt x="2573" y="225"/>
                  </a:lnTo>
                  <a:lnTo>
                    <a:pt x="2579" y="220"/>
                  </a:lnTo>
                  <a:lnTo>
                    <a:pt x="2594" y="213"/>
                  </a:lnTo>
                  <a:lnTo>
                    <a:pt x="2605" y="207"/>
                  </a:lnTo>
                  <a:lnTo>
                    <a:pt x="2606" y="205"/>
                  </a:lnTo>
                  <a:lnTo>
                    <a:pt x="2606" y="202"/>
                  </a:lnTo>
                  <a:lnTo>
                    <a:pt x="2605" y="199"/>
                  </a:lnTo>
                  <a:lnTo>
                    <a:pt x="2604" y="196"/>
                  </a:lnTo>
                  <a:lnTo>
                    <a:pt x="2599" y="192"/>
                  </a:lnTo>
                  <a:lnTo>
                    <a:pt x="2594" y="188"/>
                  </a:lnTo>
                  <a:lnTo>
                    <a:pt x="2592" y="187"/>
                  </a:lnTo>
                  <a:lnTo>
                    <a:pt x="2588" y="187"/>
                  </a:lnTo>
                  <a:lnTo>
                    <a:pt x="2585" y="187"/>
                  </a:lnTo>
                  <a:lnTo>
                    <a:pt x="2580" y="188"/>
                  </a:lnTo>
                  <a:lnTo>
                    <a:pt x="2571" y="193"/>
                  </a:lnTo>
                  <a:lnTo>
                    <a:pt x="2561" y="199"/>
                  </a:lnTo>
                  <a:lnTo>
                    <a:pt x="2553" y="205"/>
                  </a:lnTo>
                  <a:lnTo>
                    <a:pt x="2544" y="209"/>
                  </a:lnTo>
                  <a:lnTo>
                    <a:pt x="2540" y="212"/>
                  </a:lnTo>
                  <a:lnTo>
                    <a:pt x="2535" y="213"/>
                  </a:lnTo>
                  <a:lnTo>
                    <a:pt x="2530" y="213"/>
                  </a:lnTo>
                  <a:lnTo>
                    <a:pt x="2525" y="213"/>
                  </a:lnTo>
                  <a:lnTo>
                    <a:pt x="2513" y="213"/>
                  </a:lnTo>
                  <a:lnTo>
                    <a:pt x="2500" y="212"/>
                  </a:lnTo>
                  <a:lnTo>
                    <a:pt x="2488" y="212"/>
                  </a:lnTo>
                  <a:lnTo>
                    <a:pt x="2479" y="213"/>
                  </a:lnTo>
                  <a:lnTo>
                    <a:pt x="2471" y="212"/>
                  </a:lnTo>
                  <a:lnTo>
                    <a:pt x="2464" y="209"/>
                  </a:lnTo>
                  <a:lnTo>
                    <a:pt x="2458" y="206"/>
                  </a:lnTo>
                  <a:lnTo>
                    <a:pt x="2454" y="200"/>
                  </a:lnTo>
                  <a:lnTo>
                    <a:pt x="2448" y="190"/>
                  </a:lnTo>
                  <a:lnTo>
                    <a:pt x="2439" y="175"/>
                  </a:lnTo>
                  <a:lnTo>
                    <a:pt x="2434" y="168"/>
                  </a:lnTo>
                  <a:lnTo>
                    <a:pt x="2428" y="162"/>
                  </a:lnTo>
                  <a:lnTo>
                    <a:pt x="2423" y="157"/>
                  </a:lnTo>
                  <a:lnTo>
                    <a:pt x="2418" y="155"/>
                  </a:lnTo>
                  <a:lnTo>
                    <a:pt x="2409" y="152"/>
                  </a:lnTo>
                  <a:lnTo>
                    <a:pt x="2397" y="151"/>
                  </a:lnTo>
                  <a:lnTo>
                    <a:pt x="2386" y="152"/>
                  </a:lnTo>
                  <a:lnTo>
                    <a:pt x="2377" y="153"/>
                  </a:lnTo>
                  <a:lnTo>
                    <a:pt x="2372" y="156"/>
                  </a:lnTo>
                  <a:lnTo>
                    <a:pt x="2368" y="161"/>
                  </a:lnTo>
                  <a:lnTo>
                    <a:pt x="2365" y="165"/>
                  </a:lnTo>
                  <a:lnTo>
                    <a:pt x="2362" y="171"/>
                  </a:lnTo>
                  <a:lnTo>
                    <a:pt x="2361" y="178"/>
                  </a:lnTo>
                  <a:lnTo>
                    <a:pt x="2360" y="184"/>
                  </a:lnTo>
                  <a:lnTo>
                    <a:pt x="2360" y="192"/>
                  </a:lnTo>
                  <a:lnTo>
                    <a:pt x="2361" y="197"/>
                  </a:lnTo>
                  <a:lnTo>
                    <a:pt x="2361" y="202"/>
                  </a:lnTo>
                  <a:lnTo>
                    <a:pt x="2361" y="207"/>
                  </a:lnTo>
                  <a:lnTo>
                    <a:pt x="2360" y="211"/>
                  </a:lnTo>
                  <a:lnTo>
                    <a:pt x="2359" y="214"/>
                  </a:lnTo>
                  <a:lnTo>
                    <a:pt x="2358" y="216"/>
                  </a:lnTo>
                  <a:lnTo>
                    <a:pt x="2355" y="218"/>
                  </a:lnTo>
                  <a:lnTo>
                    <a:pt x="2353" y="219"/>
                  </a:lnTo>
                  <a:lnTo>
                    <a:pt x="2349" y="220"/>
                  </a:lnTo>
                  <a:lnTo>
                    <a:pt x="2347" y="220"/>
                  </a:lnTo>
                  <a:lnTo>
                    <a:pt x="2345" y="219"/>
                  </a:lnTo>
                  <a:lnTo>
                    <a:pt x="2342" y="218"/>
                  </a:lnTo>
                  <a:lnTo>
                    <a:pt x="2340" y="216"/>
                  </a:lnTo>
                  <a:lnTo>
                    <a:pt x="2335" y="212"/>
                  </a:lnTo>
                  <a:lnTo>
                    <a:pt x="2330" y="206"/>
                  </a:lnTo>
                  <a:lnTo>
                    <a:pt x="2328" y="203"/>
                  </a:lnTo>
                  <a:lnTo>
                    <a:pt x="2324" y="202"/>
                  </a:lnTo>
                  <a:lnTo>
                    <a:pt x="2321" y="201"/>
                  </a:lnTo>
                  <a:lnTo>
                    <a:pt x="2316" y="201"/>
                  </a:lnTo>
                  <a:lnTo>
                    <a:pt x="2311" y="201"/>
                  </a:lnTo>
                  <a:lnTo>
                    <a:pt x="2307" y="202"/>
                  </a:lnTo>
                  <a:lnTo>
                    <a:pt x="2301" y="203"/>
                  </a:lnTo>
                  <a:lnTo>
                    <a:pt x="2296" y="206"/>
                  </a:lnTo>
                  <a:lnTo>
                    <a:pt x="2284" y="212"/>
                  </a:lnTo>
                  <a:lnTo>
                    <a:pt x="2267" y="216"/>
                  </a:lnTo>
                  <a:lnTo>
                    <a:pt x="2250" y="221"/>
                  </a:lnTo>
                  <a:lnTo>
                    <a:pt x="2235" y="225"/>
                  </a:lnTo>
                  <a:lnTo>
                    <a:pt x="2225" y="226"/>
                  </a:lnTo>
                  <a:lnTo>
                    <a:pt x="2215" y="225"/>
                  </a:lnTo>
                  <a:lnTo>
                    <a:pt x="2204" y="222"/>
                  </a:lnTo>
                  <a:lnTo>
                    <a:pt x="2195" y="220"/>
                  </a:lnTo>
                  <a:lnTo>
                    <a:pt x="2191" y="216"/>
                  </a:lnTo>
                  <a:lnTo>
                    <a:pt x="2188" y="212"/>
                  </a:lnTo>
                  <a:lnTo>
                    <a:pt x="2182" y="205"/>
                  </a:lnTo>
                  <a:lnTo>
                    <a:pt x="2177" y="197"/>
                  </a:lnTo>
                  <a:lnTo>
                    <a:pt x="2171" y="189"/>
                  </a:lnTo>
                  <a:lnTo>
                    <a:pt x="2166" y="182"/>
                  </a:lnTo>
                  <a:lnTo>
                    <a:pt x="2162" y="176"/>
                  </a:lnTo>
                  <a:lnTo>
                    <a:pt x="2157" y="171"/>
                  </a:lnTo>
                  <a:lnTo>
                    <a:pt x="2152" y="169"/>
                  </a:lnTo>
                  <a:lnTo>
                    <a:pt x="2147" y="169"/>
                  </a:lnTo>
                  <a:lnTo>
                    <a:pt x="2144" y="169"/>
                  </a:lnTo>
                  <a:lnTo>
                    <a:pt x="2140" y="169"/>
                  </a:lnTo>
                  <a:lnTo>
                    <a:pt x="2133" y="173"/>
                  </a:lnTo>
                  <a:lnTo>
                    <a:pt x="2126" y="176"/>
                  </a:lnTo>
                  <a:lnTo>
                    <a:pt x="2119" y="178"/>
                  </a:lnTo>
                  <a:lnTo>
                    <a:pt x="2110" y="178"/>
                  </a:lnTo>
                  <a:lnTo>
                    <a:pt x="2099" y="176"/>
                  </a:lnTo>
                  <a:lnTo>
                    <a:pt x="2083" y="171"/>
                  </a:lnTo>
                  <a:lnTo>
                    <a:pt x="2080" y="169"/>
                  </a:lnTo>
                  <a:lnTo>
                    <a:pt x="2076" y="167"/>
                  </a:lnTo>
                  <a:lnTo>
                    <a:pt x="2074" y="164"/>
                  </a:lnTo>
                  <a:lnTo>
                    <a:pt x="2072" y="161"/>
                  </a:lnTo>
                  <a:lnTo>
                    <a:pt x="2071" y="153"/>
                  </a:lnTo>
                  <a:lnTo>
                    <a:pt x="2070" y="145"/>
                  </a:lnTo>
                  <a:lnTo>
                    <a:pt x="2070" y="138"/>
                  </a:lnTo>
                  <a:lnTo>
                    <a:pt x="2070" y="131"/>
                  </a:lnTo>
                  <a:lnTo>
                    <a:pt x="2069" y="127"/>
                  </a:lnTo>
                  <a:lnTo>
                    <a:pt x="2068" y="125"/>
                  </a:lnTo>
                  <a:lnTo>
                    <a:pt x="2066" y="123"/>
                  </a:lnTo>
                  <a:lnTo>
                    <a:pt x="2064" y="121"/>
                  </a:lnTo>
                  <a:lnTo>
                    <a:pt x="2058" y="120"/>
                  </a:lnTo>
                  <a:lnTo>
                    <a:pt x="2052" y="119"/>
                  </a:lnTo>
                  <a:lnTo>
                    <a:pt x="2046" y="120"/>
                  </a:lnTo>
                  <a:lnTo>
                    <a:pt x="2040" y="121"/>
                  </a:lnTo>
                  <a:lnTo>
                    <a:pt x="2034" y="123"/>
                  </a:lnTo>
                  <a:lnTo>
                    <a:pt x="2028" y="123"/>
                  </a:lnTo>
                  <a:lnTo>
                    <a:pt x="2024" y="123"/>
                  </a:lnTo>
                  <a:lnTo>
                    <a:pt x="2018" y="121"/>
                  </a:lnTo>
                  <a:lnTo>
                    <a:pt x="2013" y="119"/>
                  </a:lnTo>
                  <a:lnTo>
                    <a:pt x="2009" y="117"/>
                  </a:lnTo>
                  <a:lnTo>
                    <a:pt x="2005" y="112"/>
                  </a:lnTo>
                  <a:lnTo>
                    <a:pt x="2001" y="107"/>
                  </a:lnTo>
                  <a:lnTo>
                    <a:pt x="1995" y="96"/>
                  </a:lnTo>
                  <a:lnTo>
                    <a:pt x="1989" y="86"/>
                  </a:lnTo>
                  <a:lnTo>
                    <a:pt x="1987" y="85"/>
                  </a:lnTo>
                  <a:lnTo>
                    <a:pt x="1984" y="82"/>
                  </a:lnTo>
                  <a:lnTo>
                    <a:pt x="1980" y="82"/>
                  </a:lnTo>
                  <a:lnTo>
                    <a:pt x="1975" y="81"/>
                  </a:lnTo>
                  <a:lnTo>
                    <a:pt x="1964" y="82"/>
                  </a:lnTo>
                  <a:lnTo>
                    <a:pt x="1956" y="83"/>
                  </a:lnTo>
                  <a:lnTo>
                    <a:pt x="1946" y="85"/>
                  </a:lnTo>
                  <a:lnTo>
                    <a:pt x="1933" y="87"/>
                  </a:lnTo>
                  <a:lnTo>
                    <a:pt x="1920" y="89"/>
                  </a:lnTo>
                  <a:lnTo>
                    <a:pt x="1908" y="92"/>
                  </a:lnTo>
                  <a:lnTo>
                    <a:pt x="1899" y="96"/>
                  </a:lnTo>
                  <a:lnTo>
                    <a:pt x="1889" y="104"/>
                  </a:lnTo>
                  <a:lnTo>
                    <a:pt x="1881" y="111"/>
                  </a:lnTo>
                  <a:lnTo>
                    <a:pt x="1872" y="118"/>
                  </a:lnTo>
                  <a:lnTo>
                    <a:pt x="1862" y="125"/>
                  </a:lnTo>
                  <a:lnTo>
                    <a:pt x="1854" y="129"/>
                  </a:lnTo>
                  <a:lnTo>
                    <a:pt x="1845" y="130"/>
                  </a:lnTo>
                  <a:lnTo>
                    <a:pt x="1839" y="131"/>
                  </a:lnTo>
                  <a:lnTo>
                    <a:pt x="1826" y="132"/>
                  </a:lnTo>
                  <a:lnTo>
                    <a:pt x="1813" y="137"/>
                  </a:lnTo>
                  <a:lnTo>
                    <a:pt x="1798" y="142"/>
                  </a:lnTo>
                  <a:lnTo>
                    <a:pt x="1780" y="144"/>
                  </a:lnTo>
                  <a:lnTo>
                    <a:pt x="1775" y="145"/>
                  </a:lnTo>
                  <a:lnTo>
                    <a:pt x="1770" y="148"/>
                  </a:lnTo>
                  <a:lnTo>
                    <a:pt x="1767" y="150"/>
                  </a:lnTo>
                  <a:lnTo>
                    <a:pt x="1765" y="153"/>
                  </a:lnTo>
                  <a:lnTo>
                    <a:pt x="1761" y="159"/>
                  </a:lnTo>
                  <a:lnTo>
                    <a:pt x="1759" y="164"/>
                  </a:lnTo>
                  <a:lnTo>
                    <a:pt x="1757" y="165"/>
                  </a:lnTo>
                  <a:lnTo>
                    <a:pt x="1759" y="167"/>
                  </a:lnTo>
                  <a:lnTo>
                    <a:pt x="1760" y="168"/>
                  </a:lnTo>
                  <a:lnTo>
                    <a:pt x="1761" y="169"/>
                  </a:lnTo>
                  <a:lnTo>
                    <a:pt x="1767" y="171"/>
                  </a:lnTo>
                  <a:lnTo>
                    <a:pt x="1774" y="171"/>
                  </a:lnTo>
                  <a:lnTo>
                    <a:pt x="1782" y="173"/>
                  </a:lnTo>
                  <a:lnTo>
                    <a:pt x="1791" y="176"/>
                  </a:lnTo>
                  <a:lnTo>
                    <a:pt x="1793" y="178"/>
                  </a:lnTo>
                  <a:lnTo>
                    <a:pt x="1795" y="182"/>
                  </a:lnTo>
                  <a:lnTo>
                    <a:pt x="1797" y="184"/>
                  </a:lnTo>
                  <a:lnTo>
                    <a:pt x="1798" y="188"/>
                  </a:lnTo>
                  <a:lnTo>
                    <a:pt x="1797" y="193"/>
                  </a:lnTo>
                  <a:lnTo>
                    <a:pt x="1794" y="197"/>
                  </a:lnTo>
                  <a:lnTo>
                    <a:pt x="1791" y="205"/>
                  </a:lnTo>
                  <a:lnTo>
                    <a:pt x="1786" y="212"/>
                  </a:lnTo>
                  <a:lnTo>
                    <a:pt x="1776" y="225"/>
                  </a:lnTo>
                  <a:lnTo>
                    <a:pt x="1767" y="234"/>
                  </a:lnTo>
                  <a:lnTo>
                    <a:pt x="1757" y="241"/>
                  </a:lnTo>
                  <a:lnTo>
                    <a:pt x="1749" y="249"/>
                  </a:lnTo>
                  <a:lnTo>
                    <a:pt x="1741" y="256"/>
                  </a:lnTo>
                  <a:lnTo>
                    <a:pt x="1734" y="264"/>
                  </a:lnTo>
                  <a:lnTo>
                    <a:pt x="1727" y="274"/>
                  </a:lnTo>
                  <a:lnTo>
                    <a:pt x="1718" y="281"/>
                  </a:lnTo>
                  <a:lnTo>
                    <a:pt x="1709" y="287"/>
                  </a:lnTo>
                  <a:lnTo>
                    <a:pt x="1698" y="293"/>
                  </a:lnTo>
                  <a:lnTo>
                    <a:pt x="1685" y="297"/>
                  </a:lnTo>
                  <a:lnTo>
                    <a:pt x="1671" y="302"/>
                  </a:lnTo>
                  <a:lnTo>
                    <a:pt x="1665" y="304"/>
                  </a:lnTo>
                  <a:lnTo>
                    <a:pt x="1660" y="307"/>
                  </a:lnTo>
                  <a:lnTo>
                    <a:pt x="1655" y="309"/>
                  </a:lnTo>
                  <a:lnTo>
                    <a:pt x="1653" y="313"/>
                  </a:lnTo>
                  <a:lnTo>
                    <a:pt x="1650" y="316"/>
                  </a:lnTo>
                  <a:lnTo>
                    <a:pt x="1650" y="320"/>
                  </a:lnTo>
                  <a:lnTo>
                    <a:pt x="1652" y="322"/>
                  </a:lnTo>
                  <a:lnTo>
                    <a:pt x="1653" y="326"/>
                  </a:lnTo>
                  <a:lnTo>
                    <a:pt x="1658" y="332"/>
                  </a:lnTo>
                  <a:lnTo>
                    <a:pt x="1662" y="337"/>
                  </a:lnTo>
                  <a:lnTo>
                    <a:pt x="1667" y="345"/>
                  </a:lnTo>
                  <a:lnTo>
                    <a:pt x="1671" y="354"/>
                  </a:lnTo>
                  <a:lnTo>
                    <a:pt x="1672" y="359"/>
                  </a:lnTo>
                  <a:lnTo>
                    <a:pt x="1672" y="364"/>
                  </a:lnTo>
                  <a:lnTo>
                    <a:pt x="1671" y="369"/>
                  </a:lnTo>
                  <a:lnTo>
                    <a:pt x="1668" y="371"/>
                  </a:lnTo>
                  <a:lnTo>
                    <a:pt x="1665" y="376"/>
                  </a:lnTo>
                  <a:lnTo>
                    <a:pt x="1661" y="379"/>
                  </a:lnTo>
                  <a:lnTo>
                    <a:pt x="1659" y="385"/>
                  </a:lnTo>
                  <a:lnTo>
                    <a:pt x="1655" y="394"/>
                  </a:lnTo>
                  <a:lnTo>
                    <a:pt x="1649" y="404"/>
                  </a:lnTo>
                  <a:lnTo>
                    <a:pt x="1641" y="415"/>
                  </a:lnTo>
                  <a:lnTo>
                    <a:pt x="1636" y="420"/>
                  </a:lnTo>
                  <a:lnTo>
                    <a:pt x="1630" y="424"/>
                  </a:lnTo>
                  <a:lnTo>
                    <a:pt x="1625" y="427"/>
                  </a:lnTo>
                  <a:lnTo>
                    <a:pt x="1620" y="428"/>
                  </a:lnTo>
                  <a:lnTo>
                    <a:pt x="1606" y="430"/>
                  </a:lnTo>
                  <a:lnTo>
                    <a:pt x="1589" y="434"/>
                  </a:lnTo>
                  <a:lnTo>
                    <a:pt x="1568" y="438"/>
                  </a:lnTo>
                  <a:lnTo>
                    <a:pt x="1551" y="440"/>
                  </a:lnTo>
                  <a:lnTo>
                    <a:pt x="1532" y="442"/>
                  </a:lnTo>
                  <a:lnTo>
                    <a:pt x="1510" y="445"/>
                  </a:lnTo>
                  <a:lnTo>
                    <a:pt x="1491" y="446"/>
                  </a:lnTo>
                  <a:lnTo>
                    <a:pt x="1478" y="447"/>
                  </a:lnTo>
                  <a:lnTo>
                    <a:pt x="1466" y="448"/>
                  </a:lnTo>
                  <a:lnTo>
                    <a:pt x="1452" y="448"/>
                  </a:lnTo>
                  <a:lnTo>
                    <a:pt x="1445" y="448"/>
                  </a:lnTo>
                  <a:lnTo>
                    <a:pt x="1438" y="447"/>
                  </a:lnTo>
                  <a:lnTo>
                    <a:pt x="1432" y="445"/>
                  </a:lnTo>
                  <a:lnTo>
                    <a:pt x="1427" y="440"/>
                  </a:lnTo>
                  <a:lnTo>
                    <a:pt x="1423" y="435"/>
                  </a:lnTo>
                  <a:lnTo>
                    <a:pt x="1421" y="433"/>
                  </a:lnTo>
                  <a:lnTo>
                    <a:pt x="1417" y="430"/>
                  </a:lnTo>
                  <a:lnTo>
                    <a:pt x="1414" y="429"/>
                  </a:lnTo>
                  <a:lnTo>
                    <a:pt x="1406" y="426"/>
                  </a:lnTo>
                  <a:lnTo>
                    <a:pt x="1396" y="419"/>
                  </a:lnTo>
                  <a:lnTo>
                    <a:pt x="1383" y="410"/>
                  </a:lnTo>
                  <a:lnTo>
                    <a:pt x="1370" y="402"/>
                  </a:lnTo>
                  <a:lnTo>
                    <a:pt x="1364" y="398"/>
                  </a:lnTo>
                  <a:lnTo>
                    <a:pt x="1358" y="394"/>
                  </a:lnTo>
                  <a:lnTo>
                    <a:pt x="1352" y="388"/>
                  </a:lnTo>
                  <a:lnTo>
                    <a:pt x="1347" y="382"/>
                  </a:lnTo>
                  <a:lnTo>
                    <a:pt x="1344" y="371"/>
                  </a:lnTo>
                  <a:lnTo>
                    <a:pt x="1339" y="353"/>
                  </a:lnTo>
                  <a:lnTo>
                    <a:pt x="1337" y="333"/>
                  </a:lnTo>
                  <a:lnTo>
                    <a:pt x="1334" y="309"/>
                  </a:lnTo>
                  <a:lnTo>
                    <a:pt x="1333" y="285"/>
                  </a:lnTo>
                  <a:lnTo>
                    <a:pt x="1333" y="264"/>
                  </a:lnTo>
                  <a:lnTo>
                    <a:pt x="1333" y="255"/>
                  </a:lnTo>
                  <a:lnTo>
                    <a:pt x="1334" y="246"/>
                  </a:lnTo>
                  <a:lnTo>
                    <a:pt x="1337" y="239"/>
                  </a:lnTo>
                  <a:lnTo>
                    <a:pt x="1338" y="233"/>
                  </a:lnTo>
                  <a:lnTo>
                    <a:pt x="1344" y="226"/>
                  </a:lnTo>
                  <a:lnTo>
                    <a:pt x="1348" y="219"/>
                  </a:lnTo>
                  <a:lnTo>
                    <a:pt x="1354" y="213"/>
                  </a:lnTo>
                  <a:lnTo>
                    <a:pt x="1359" y="208"/>
                  </a:lnTo>
                  <a:lnTo>
                    <a:pt x="1364" y="203"/>
                  </a:lnTo>
                  <a:lnTo>
                    <a:pt x="1368" y="200"/>
                  </a:lnTo>
                  <a:lnTo>
                    <a:pt x="1370" y="196"/>
                  </a:lnTo>
                  <a:lnTo>
                    <a:pt x="1371" y="192"/>
                  </a:lnTo>
                  <a:lnTo>
                    <a:pt x="1372" y="184"/>
                  </a:lnTo>
                  <a:lnTo>
                    <a:pt x="1373" y="180"/>
                  </a:lnTo>
                  <a:lnTo>
                    <a:pt x="1375" y="177"/>
                  </a:lnTo>
                  <a:lnTo>
                    <a:pt x="1377" y="176"/>
                  </a:lnTo>
                  <a:lnTo>
                    <a:pt x="1378" y="175"/>
                  </a:lnTo>
                  <a:lnTo>
                    <a:pt x="1381" y="174"/>
                  </a:lnTo>
                  <a:lnTo>
                    <a:pt x="1383" y="174"/>
                  </a:lnTo>
                  <a:lnTo>
                    <a:pt x="1384" y="171"/>
                  </a:lnTo>
                  <a:lnTo>
                    <a:pt x="1385" y="169"/>
                  </a:lnTo>
                  <a:lnTo>
                    <a:pt x="1385" y="165"/>
                  </a:lnTo>
                  <a:lnTo>
                    <a:pt x="1384" y="162"/>
                  </a:lnTo>
                  <a:lnTo>
                    <a:pt x="1383" y="158"/>
                  </a:lnTo>
                  <a:lnTo>
                    <a:pt x="1382" y="155"/>
                  </a:lnTo>
                  <a:lnTo>
                    <a:pt x="1379" y="151"/>
                  </a:lnTo>
                  <a:lnTo>
                    <a:pt x="1373" y="148"/>
                  </a:lnTo>
                  <a:lnTo>
                    <a:pt x="1369" y="142"/>
                  </a:lnTo>
                  <a:lnTo>
                    <a:pt x="1366" y="139"/>
                  </a:lnTo>
                  <a:lnTo>
                    <a:pt x="1365" y="136"/>
                  </a:lnTo>
                  <a:lnTo>
                    <a:pt x="1364" y="132"/>
                  </a:lnTo>
                  <a:lnTo>
                    <a:pt x="1363" y="127"/>
                  </a:lnTo>
                  <a:lnTo>
                    <a:pt x="1363" y="124"/>
                  </a:lnTo>
                  <a:lnTo>
                    <a:pt x="1360" y="118"/>
                  </a:lnTo>
                  <a:lnTo>
                    <a:pt x="1358" y="113"/>
                  </a:lnTo>
                  <a:lnTo>
                    <a:pt x="1356" y="108"/>
                  </a:lnTo>
                  <a:lnTo>
                    <a:pt x="1348" y="100"/>
                  </a:lnTo>
                  <a:lnTo>
                    <a:pt x="1341" y="93"/>
                  </a:lnTo>
                  <a:lnTo>
                    <a:pt x="1334" y="86"/>
                  </a:lnTo>
                  <a:lnTo>
                    <a:pt x="1328" y="77"/>
                  </a:lnTo>
                  <a:lnTo>
                    <a:pt x="1324" y="69"/>
                  </a:lnTo>
                  <a:lnTo>
                    <a:pt x="1320" y="61"/>
                  </a:lnTo>
                  <a:lnTo>
                    <a:pt x="1314" y="52"/>
                  </a:lnTo>
                  <a:lnTo>
                    <a:pt x="1307" y="41"/>
                  </a:lnTo>
                  <a:lnTo>
                    <a:pt x="1299" y="29"/>
                  </a:lnTo>
                  <a:lnTo>
                    <a:pt x="1291" y="19"/>
                  </a:lnTo>
                  <a:lnTo>
                    <a:pt x="1283" y="13"/>
                  </a:lnTo>
                  <a:lnTo>
                    <a:pt x="1274" y="8"/>
                  </a:lnTo>
                  <a:lnTo>
                    <a:pt x="1264" y="6"/>
                  </a:lnTo>
                  <a:lnTo>
                    <a:pt x="1255" y="4"/>
                  </a:lnTo>
                  <a:lnTo>
                    <a:pt x="1251" y="4"/>
                  </a:lnTo>
                  <a:lnTo>
                    <a:pt x="1246" y="4"/>
                  </a:lnTo>
                  <a:lnTo>
                    <a:pt x="1242" y="5"/>
                  </a:lnTo>
                  <a:lnTo>
                    <a:pt x="1238" y="6"/>
                  </a:lnTo>
                  <a:lnTo>
                    <a:pt x="1234" y="8"/>
                  </a:lnTo>
                  <a:lnTo>
                    <a:pt x="1231" y="11"/>
                  </a:lnTo>
                  <a:lnTo>
                    <a:pt x="1228" y="14"/>
                  </a:lnTo>
                  <a:lnTo>
                    <a:pt x="1226" y="19"/>
                  </a:lnTo>
                  <a:lnTo>
                    <a:pt x="1224" y="29"/>
                  </a:lnTo>
                  <a:lnTo>
                    <a:pt x="1220" y="39"/>
                  </a:lnTo>
                  <a:lnTo>
                    <a:pt x="1218" y="45"/>
                  </a:lnTo>
                  <a:lnTo>
                    <a:pt x="1215" y="50"/>
                  </a:lnTo>
                  <a:lnTo>
                    <a:pt x="1212" y="54"/>
                  </a:lnTo>
                  <a:lnTo>
                    <a:pt x="1207" y="58"/>
                  </a:lnTo>
                  <a:lnTo>
                    <a:pt x="1198" y="63"/>
                  </a:lnTo>
                  <a:lnTo>
                    <a:pt x="1192" y="68"/>
                  </a:lnTo>
                  <a:lnTo>
                    <a:pt x="1184" y="70"/>
                  </a:lnTo>
                  <a:lnTo>
                    <a:pt x="1180" y="70"/>
                  </a:lnTo>
                  <a:lnTo>
                    <a:pt x="1173" y="57"/>
                  </a:lnTo>
                  <a:lnTo>
                    <a:pt x="1162" y="41"/>
                  </a:lnTo>
                  <a:lnTo>
                    <a:pt x="1157" y="39"/>
                  </a:lnTo>
                  <a:lnTo>
                    <a:pt x="1154" y="39"/>
                  </a:lnTo>
                  <a:lnTo>
                    <a:pt x="1149" y="41"/>
                  </a:lnTo>
                  <a:lnTo>
                    <a:pt x="1145" y="42"/>
                  </a:lnTo>
                  <a:lnTo>
                    <a:pt x="1137" y="47"/>
                  </a:lnTo>
                  <a:lnTo>
                    <a:pt x="1129" y="52"/>
                  </a:lnTo>
                  <a:lnTo>
                    <a:pt x="1119" y="57"/>
                  </a:lnTo>
                  <a:lnTo>
                    <a:pt x="1110" y="61"/>
                  </a:lnTo>
                  <a:lnTo>
                    <a:pt x="1098" y="62"/>
                  </a:lnTo>
                  <a:lnTo>
                    <a:pt x="1088" y="61"/>
                  </a:lnTo>
                  <a:lnTo>
                    <a:pt x="1074" y="50"/>
                  </a:lnTo>
                  <a:lnTo>
                    <a:pt x="1063" y="41"/>
                  </a:lnTo>
                  <a:lnTo>
                    <a:pt x="1060" y="42"/>
                  </a:lnTo>
                  <a:lnTo>
                    <a:pt x="1058" y="44"/>
                  </a:lnTo>
                  <a:lnTo>
                    <a:pt x="1057" y="48"/>
                  </a:lnTo>
                  <a:lnTo>
                    <a:pt x="1056" y="52"/>
                  </a:lnTo>
                  <a:lnTo>
                    <a:pt x="1056" y="62"/>
                  </a:lnTo>
                  <a:lnTo>
                    <a:pt x="1056" y="73"/>
                  </a:lnTo>
                  <a:lnTo>
                    <a:pt x="1055" y="82"/>
                  </a:lnTo>
                  <a:lnTo>
                    <a:pt x="1052" y="92"/>
                  </a:lnTo>
                  <a:lnTo>
                    <a:pt x="1048" y="100"/>
                  </a:lnTo>
                  <a:lnTo>
                    <a:pt x="1043" y="108"/>
                  </a:lnTo>
                  <a:lnTo>
                    <a:pt x="1041" y="111"/>
                  </a:lnTo>
                  <a:lnTo>
                    <a:pt x="1038" y="112"/>
                  </a:lnTo>
                  <a:lnTo>
                    <a:pt x="1035" y="114"/>
                  </a:lnTo>
                  <a:lnTo>
                    <a:pt x="1031" y="114"/>
                  </a:lnTo>
                  <a:lnTo>
                    <a:pt x="1023" y="115"/>
                  </a:lnTo>
                  <a:lnTo>
                    <a:pt x="1016" y="114"/>
                  </a:lnTo>
                  <a:lnTo>
                    <a:pt x="1009" y="113"/>
                  </a:lnTo>
                  <a:lnTo>
                    <a:pt x="1003" y="111"/>
                  </a:lnTo>
                  <a:lnTo>
                    <a:pt x="999" y="110"/>
                  </a:lnTo>
                  <a:lnTo>
                    <a:pt x="997" y="108"/>
                  </a:lnTo>
                  <a:lnTo>
                    <a:pt x="995" y="105"/>
                  </a:lnTo>
                  <a:lnTo>
                    <a:pt x="994" y="101"/>
                  </a:lnTo>
                  <a:lnTo>
                    <a:pt x="994" y="99"/>
                  </a:lnTo>
                  <a:lnTo>
                    <a:pt x="997" y="95"/>
                  </a:lnTo>
                  <a:lnTo>
                    <a:pt x="999" y="93"/>
                  </a:lnTo>
                  <a:lnTo>
                    <a:pt x="1003" y="90"/>
                  </a:lnTo>
                  <a:lnTo>
                    <a:pt x="1006" y="88"/>
                  </a:lnTo>
                  <a:lnTo>
                    <a:pt x="1010" y="83"/>
                  </a:lnTo>
                  <a:lnTo>
                    <a:pt x="1011" y="79"/>
                  </a:lnTo>
                  <a:lnTo>
                    <a:pt x="1012" y="71"/>
                  </a:lnTo>
                  <a:lnTo>
                    <a:pt x="1012" y="66"/>
                  </a:lnTo>
                  <a:lnTo>
                    <a:pt x="1010" y="61"/>
                  </a:lnTo>
                  <a:lnTo>
                    <a:pt x="1006" y="57"/>
                  </a:lnTo>
                  <a:lnTo>
                    <a:pt x="1000" y="55"/>
                  </a:lnTo>
                  <a:lnTo>
                    <a:pt x="992" y="52"/>
                  </a:lnTo>
                  <a:lnTo>
                    <a:pt x="981" y="51"/>
                  </a:lnTo>
                  <a:lnTo>
                    <a:pt x="969" y="51"/>
                  </a:lnTo>
                  <a:lnTo>
                    <a:pt x="961" y="51"/>
                  </a:lnTo>
                  <a:lnTo>
                    <a:pt x="957" y="51"/>
                  </a:lnTo>
                  <a:lnTo>
                    <a:pt x="955" y="50"/>
                  </a:lnTo>
                  <a:lnTo>
                    <a:pt x="955" y="49"/>
                  </a:lnTo>
                  <a:lnTo>
                    <a:pt x="955" y="48"/>
                  </a:lnTo>
                  <a:lnTo>
                    <a:pt x="956" y="45"/>
                  </a:lnTo>
                  <a:lnTo>
                    <a:pt x="959" y="43"/>
                  </a:lnTo>
                  <a:lnTo>
                    <a:pt x="963" y="41"/>
                  </a:lnTo>
                  <a:lnTo>
                    <a:pt x="968" y="39"/>
                  </a:lnTo>
                  <a:lnTo>
                    <a:pt x="974" y="37"/>
                  </a:lnTo>
                  <a:lnTo>
                    <a:pt x="978" y="33"/>
                  </a:lnTo>
                  <a:lnTo>
                    <a:pt x="979" y="30"/>
                  </a:lnTo>
                  <a:lnTo>
                    <a:pt x="980" y="26"/>
                  </a:lnTo>
                  <a:lnTo>
                    <a:pt x="978" y="23"/>
                  </a:lnTo>
                  <a:lnTo>
                    <a:pt x="975" y="19"/>
                  </a:lnTo>
                  <a:lnTo>
                    <a:pt x="972" y="17"/>
                  </a:lnTo>
                  <a:lnTo>
                    <a:pt x="966" y="14"/>
                  </a:lnTo>
                  <a:lnTo>
                    <a:pt x="955" y="11"/>
                  </a:lnTo>
                  <a:lnTo>
                    <a:pt x="944" y="6"/>
                  </a:lnTo>
                  <a:lnTo>
                    <a:pt x="934" y="3"/>
                  </a:lnTo>
                  <a:lnTo>
                    <a:pt x="923" y="0"/>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5" name="安徽">
              <a:extLst>
                <a:ext uri="{FF2B5EF4-FFF2-40B4-BE49-F238E27FC236}">
                  <a16:creationId xmlns="" xmlns:a16="http://schemas.microsoft.com/office/drawing/2014/main" id="{67ABFD6C-EB18-4FD1-8586-D390D4F1A49E}"/>
                </a:ext>
              </a:extLst>
            </p:cNvPr>
            <p:cNvSpPr>
              <a:spLocks/>
            </p:cNvSpPr>
            <p:nvPr/>
          </p:nvSpPr>
          <p:spPr bwMode="auto">
            <a:xfrm>
              <a:off x="5168108" y="3809165"/>
              <a:ext cx="574516" cy="738662"/>
            </a:xfrm>
            <a:custGeom>
              <a:avLst/>
              <a:gdLst>
                <a:gd name="T0" fmla="*/ 1649 w 1769"/>
                <a:gd name="T1" fmla="*/ 1386 h 2242"/>
                <a:gd name="T2" fmla="*/ 1461 w 1769"/>
                <a:gd name="T3" fmla="*/ 1420 h 2242"/>
                <a:gd name="T4" fmla="*/ 1473 w 1769"/>
                <a:gd name="T5" fmla="*/ 1325 h 2242"/>
                <a:gd name="T6" fmla="*/ 1439 w 1769"/>
                <a:gd name="T7" fmla="*/ 1249 h 2242"/>
                <a:gd name="T8" fmla="*/ 1392 w 1769"/>
                <a:gd name="T9" fmla="*/ 1223 h 2242"/>
                <a:gd name="T10" fmla="*/ 1288 w 1769"/>
                <a:gd name="T11" fmla="*/ 1146 h 2242"/>
                <a:gd name="T12" fmla="*/ 1360 w 1769"/>
                <a:gd name="T13" fmla="*/ 1005 h 2242"/>
                <a:gd name="T14" fmla="*/ 1344 w 1769"/>
                <a:gd name="T15" fmla="*/ 878 h 2242"/>
                <a:gd name="T16" fmla="*/ 1471 w 1769"/>
                <a:gd name="T17" fmla="*/ 840 h 2242"/>
                <a:gd name="T18" fmla="*/ 1553 w 1769"/>
                <a:gd name="T19" fmla="*/ 767 h 2242"/>
                <a:gd name="T20" fmla="*/ 1424 w 1769"/>
                <a:gd name="T21" fmla="*/ 673 h 2242"/>
                <a:gd name="T22" fmla="*/ 1371 w 1769"/>
                <a:gd name="T23" fmla="*/ 774 h 2242"/>
                <a:gd name="T24" fmla="*/ 1205 w 1769"/>
                <a:gd name="T25" fmla="*/ 692 h 2242"/>
                <a:gd name="T26" fmla="*/ 1137 w 1769"/>
                <a:gd name="T27" fmla="*/ 604 h 2242"/>
                <a:gd name="T28" fmla="*/ 1087 w 1769"/>
                <a:gd name="T29" fmla="*/ 525 h 2242"/>
                <a:gd name="T30" fmla="*/ 1130 w 1769"/>
                <a:gd name="T31" fmla="*/ 414 h 2242"/>
                <a:gd name="T32" fmla="*/ 997 w 1769"/>
                <a:gd name="T33" fmla="*/ 364 h 2242"/>
                <a:gd name="T34" fmla="*/ 950 w 1769"/>
                <a:gd name="T35" fmla="*/ 270 h 2242"/>
                <a:gd name="T36" fmla="*/ 873 w 1769"/>
                <a:gd name="T37" fmla="*/ 247 h 2242"/>
                <a:gd name="T38" fmla="*/ 730 w 1769"/>
                <a:gd name="T39" fmla="*/ 208 h 2242"/>
                <a:gd name="T40" fmla="*/ 648 w 1769"/>
                <a:gd name="T41" fmla="*/ 99 h 2242"/>
                <a:gd name="T42" fmla="*/ 482 w 1769"/>
                <a:gd name="T43" fmla="*/ 0 h 2242"/>
                <a:gd name="T44" fmla="*/ 456 w 1769"/>
                <a:gd name="T45" fmla="*/ 137 h 2242"/>
                <a:gd name="T46" fmla="*/ 553 w 1769"/>
                <a:gd name="T47" fmla="*/ 232 h 2242"/>
                <a:gd name="T48" fmla="*/ 519 w 1769"/>
                <a:gd name="T49" fmla="*/ 357 h 2242"/>
                <a:gd name="T50" fmla="*/ 391 w 1769"/>
                <a:gd name="T51" fmla="*/ 371 h 2242"/>
                <a:gd name="T52" fmla="*/ 284 w 1769"/>
                <a:gd name="T53" fmla="*/ 272 h 2242"/>
                <a:gd name="T54" fmla="*/ 230 w 1769"/>
                <a:gd name="T55" fmla="*/ 364 h 2242"/>
                <a:gd name="T56" fmla="*/ 235 w 1769"/>
                <a:gd name="T57" fmla="*/ 488 h 2242"/>
                <a:gd name="T58" fmla="*/ 147 w 1769"/>
                <a:gd name="T59" fmla="*/ 617 h 2242"/>
                <a:gd name="T60" fmla="*/ 12 w 1769"/>
                <a:gd name="T61" fmla="*/ 694 h 2242"/>
                <a:gd name="T62" fmla="*/ 37 w 1769"/>
                <a:gd name="T63" fmla="*/ 796 h 2242"/>
                <a:gd name="T64" fmla="*/ 106 w 1769"/>
                <a:gd name="T65" fmla="*/ 902 h 2242"/>
                <a:gd name="T66" fmla="*/ 193 w 1769"/>
                <a:gd name="T67" fmla="*/ 941 h 2242"/>
                <a:gd name="T68" fmla="*/ 311 w 1769"/>
                <a:gd name="T69" fmla="*/ 959 h 2242"/>
                <a:gd name="T70" fmla="*/ 366 w 1769"/>
                <a:gd name="T71" fmla="*/ 944 h 2242"/>
                <a:gd name="T72" fmla="*/ 383 w 1769"/>
                <a:gd name="T73" fmla="*/ 1211 h 2242"/>
                <a:gd name="T74" fmla="*/ 232 w 1769"/>
                <a:gd name="T75" fmla="*/ 1329 h 2242"/>
                <a:gd name="T76" fmla="*/ 261 w 1769"/>
                <a:gd name="T77" fmla="*/ 1514 h 2242"/>
                <a:gd name="T78" fmla="*/ 391 w 1769"/>
                <a:gd name="T79" fmla="*/ 1542 h 2242"/>
                <a:gd name="T80" fmla="*/ 406 w 1769"/>
                <a:gd name="T81" fmla="*/ 1657 h 2242"/>
                <a:gd name="T82" fmla="*/ 371 w 1769"/>
                <a:gd name="T83" fmla="*/ 1763 h 2242"/>
                <a:gd name="T84" fmla="*/ 415 w 1769"/>
                <a:gd name="T85" fmla="*/ 1878 h 2242"/>
                <a:gd name="T86" fmla="*/ 495 w 1769"/>
                <a:gd name="T87" fmla="*/ 2046 h 2242"/>
                <a:gd name="T88" fmla="*/ 580 w 1769"/>
                <a:gd name="T89" fmla="*/ 2122 h 2242"/>
                <a:gd name="T90" fmla="*/ 750 w 1769"/>
                <a:gd name="T91" fmla="*/ 2007 h 2242"/>
                <a:gd name="T92" fmla="*/ 740 w 1769"/>
                <a:gd name="T93" fmla="*/ 2123 h 2242"/>
                <a:gd name="T94" fmla="*/ 804 w 1769"/>
                <a:gd name="T95" fmla="*/ 2201 h 2242"/>
                <a:gd name="T96" fmla="*/ 872 w 1769"/>
                <a:gd name="T97" fmla="*/ 2095 h 2242"/>
                <a:gd name="T98" fmla="*/ 967 w 1769"/>
                <a:gd name="T99" fmla="*/ 2084 h 2242"/>
                <a:gd name="T100" fmla="*/ 1103 w 1769"/>
                <a:gd name="T101" fmla="*/ 2191 h 2242"/>
                <a:gd name="T102" fmla="*/ 1263 w 1769"/>
                <a:gd name="T103" fmla="*/ 2188 h 2242"/>
                <a:gd name="T104" fmla="*/ 1359 w 1769"/>
                <a:gd name="T105" fmla="*/ 2189 h 2242"/>
                <a:gd name="T106" fmla="*/ 1427 w 1769"/>
                <a:gd name="T107" fmla="*/ 2137 h 2242"/>
                <a:gd name="T108" fmla="*/ 1523 w 1769"/>
                <a:gd name="T109" fmla="*/ 1998 h 2242"/>
                <a:gd name="T110" fmla="*/ 1539 w 1769"/>
                <a:gd name="T111" fmla="*/ 1883 h 2242"/>
                <a:gd name="T112" fmla="*/ 1587 w 1769"/>
                <a:gd name="T113" fmla="*/ 1817 h 2242"/>
                <a:gd name="T114" fmla="*/ 1703 w 1769"/>
                <a:gd name="T115" fmla="*/ 1778 h 2242"/>
                <a:gd name="T116" fmla="*/ 1671 w 1769"/>
                <a:gd name="T117" fmla="*/ 1673 h 2242"/>
                <a:gd name="T118" fmla="*/ 1729 w 1769"/>
                <a:gd name="T119" fmla="*/ 1612 h 2242"/>
                <a:gd name="T120" fmla="*/ 1766 w 1769"/>
                <a:gd name="T121" fmla="*/ 1444 h 2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69" h="2242">
                  <a:moveTo>
                    <a:pt x="1750" y="1441"/>
                  </a:moveTo>
                  <a:lnTo>
                    <a:pt x="1743" y="1437"/>
                  </a:lnTo>
                  <a:lnTo>
                    <a:pt x="1736" y="1432"/>
                  </a:lnTo>
                  <a:lnTo>
                    <a:pt x="1731" y="1430"/>
                  </a:lnTo>
                  <a:lnTo>
                    <a:pt x="1725" y="1429"/>
                  </a:lnTo>
                  <a:lnTo>
                    <a:pt x="1718" y="1430"/>
                  </a:lnTo>
                  <a:lnTo>
                    <a:pt x="1711" y="1431"/>
                  </a:lnTo>
                  <a:lnTo>
                    <a:pt x="1695" y="1433"/>
                  </a:lnTo>
                  <a:lnTo>
                    <a:pt x="1682" y="1435"/>
                  </a:lnTo>
                  <a:lnTo>
                    <a:pt x="1676" y="1433"/>
                  </a:lnTo>
                  <a:lnTo>
                    <a:pt x="1673" y="1431"/>
                  </a:lnTo>
                  <a:lnTo>
                    <a:pt x="1671" y="1429"/>
                  </a:lnTo>
                  <a:lnTo>
                    <a:pt x="1668" y="1424"/>
                  </a:lnTo>
                  <a:lnTo>
                    <a:pt x="1666" y="1414"/>
                  </a:lnTo>
                  <a:lnTo>
                    <a:pt x="1666" y="1404"/>
                  </a:lnTo>
                  <a:lnTo>
                    <a:pt x="1666" y="1393"/>
                  </a:lnTo>
                  <a:lnTo>
                    <a:pt x="1665" y="1386"/>
                  </a:lnTo>
                  <a:lnTo>
                    <a:pt x="1663" y="1383"/>
                  </a:lnTo>
                  <a:lnTo>
                    <a:pt x="1662" y="1382"/>
                  </a:lnTo>
                  <a:lnTo>
                    <a:pt x="1661" y="1381"/>
                  </a:lnTo>
                  <a:lnTo>
                    <a:pt x="1660" y="1381"/>
                  </a:lnTo>
                  <a:lnTo>
                    <a:pt x="1649" y="1386"/>
                  </a:lnTo>
                  <a:lnTo>
                    <a:pt x="1635" y="1395"/>
                  </a:lnTo>
                  <a:lnTo>
                    <a:pt x="1630" y="1397"/>
                  </a:lnTo>
                  <a:lnTo>
                    <a:pt x="1625" y="1398"/>
                  </a:lnTo>
                  <a:lnTo>
                    <a:pt x="1622" y="1397"/>
                  </a:lnTo>
                  <a:lnTo>
                    <a:pt x="1617" y="1397"/>
                  </a:lnTo>
                  <a:lnTo>
                    <a:pt x="1610" y="1393"/>
                  </a:lnTo>
                  <a:lnTo>
                    <a:pt x="1600" y="1388"/>
                  </a:lnTo>
                  <a:lnTo>
                    <a:pt x="1596" y="1386"/>
                  </a:lnTo>
                  <a:lnTo>
                    <a:pt x="1592" y="1386"/>
                  </a:lnTo>
                  <a:lnTo>
                    <a:pt x="1590" y="1387"/>
                  </a:lnTo>
                  <a:lnTo>
                    <a:pt x="1587" y="1389"/>
                  </a:lnTo>
                  <a:lnTo>
                    <a:pt x="1581" y="1397"/>
                  </a:lnTo>
                  <a:lnTo>
                    <a:pt x="1573" y="1404"/>
                  </a:lnTo>
                  <a:lnTo>
                    <a:pt x="1566" y="1407"/>
                  </a:lnTo>
                  <a:lnTo>
                    <a:pt x="1558" y="1411"/>
                  </a:lnTo>
                  <a:lnTo>
                    <a:pt x="1547" y="1412"/>
                  </a:lnTo>
                  <a:lnTo>
                    <a:pt x="1535" y="1414"/>
                  </a:lnTo>
                  <a:lnTo>
                    <a:pt x="1512" y="1416"/>
                  </a:lnTo>
                  <a:lnTo>
                    <a:pt x="1496" y="1418"/>
                  </a:lnTo>
                  <a:lnTo>
                    <a:pt x="1483" y="1419"/>
                  </a:lnTo>
                  <a:lnTo>
                    <a:pt x="1468" y="1420"/>
                  </a:lnTo>
                  <a:lnTo>
                    <a:pt x="1461" y="1420"/>
                  </a:lnTo>
                  <a:lnTo>
                    <a:pt x="1455" y="1419"/>
                  </a:lnTo>
                  <a:lnTo>
                    <a:pt x="1452" y="1418"/>
                  </a:lnTo>
                  <a:lnTo>
                    <a:pt x="1449" y="1416"/>
                  </a:lnTo>
                  <a:lnTo>
                    <a:pt x="1447" y="1410"/>
                  </a:lnTo>
                  <a:lnTo>
                    <a:pt x="1442" y="1404"/>
                  </a:lnTo>
                  <a:lnTo>
                    <a:pt x="1438" y="1399"/>
                  </a:lnTo>
                  <a:lnTo>
                    <a:pt x="1430" y="1394"/>
                  </a:lnTo>
                  <a:lnTo>
                    <a:pt x="1428" y="1391"/>
                  </a:lnTo>
                  <a:lnTo>
                    <a:pt x="1427" y="1388"/>
                  </a:lnTo>
                  <a:lnTo>
                    <a:pt x="1426" y="1385"/>
                  </a:lnTo>
                  <a:lnTo>
                    <a:pt x="1427" y="1381"/>
                  </a:lnTo>
                  <a:lnTo>
                    <a:pt x="1428" y="1379"/>
                  </a:lnTo>
                  <a:lnTo>
                    <a:pt x="1430" y="1375"/>
                  </a:lnTo>
                  <a:lnTo>
                    <a:pt x="1434" y="1373"/>
                  </a:lnTo>
                  <a:lnTo>
                    <a:pt x="1438" y="1372"/>
                  </a:lnTo>
                  <a:lnTo>
                    <a:pt x="1445" y="1369"/>
                  </a:lnTo>
                  <a:lnTo>
                    <a:pt x="1452" y="1364"/>
                  </a:lnTo>
                  <a:lnTo>
                    <a:pt x="1459" y="1359"/>
                  </a:lnTo>
                  <a:lnTo>
                    <a:pt x="1465" y="1348"/>
                  </a:lnTo>
                  <a:lnTo>
                    <a:pt x="1468" y="1341"/>
                  </a:lnTo>
                  <a:lnTo>
                    <a:pt x="1472" y="1334"/>
                  </a:lnTo>
                  <a:lnTo>
                    <a:pt x="1473" y="1325"/>
                  </a:lnTo>
                  <a:lnTo>
                    <a:pt x="1476" y="1317"/>
                  </a:lnTo>
                  <a:lnTo>
                    <a:pt x="1477" y="1301"/>
                  </a:lnTo>
                  <a:lnTo>
                    <a:pt x="1477" y="1291"/>
                  </a:lnTo>
                  <a:lnTo>
                    <a:pt x="1477" y="1279"/>
                  </a:lnTo>
                  <a:lnTo>
                    <a:pt x="1476" y="1262"/>
                  </a:lnTo>
                  <a:lnTo>
                    <a:pt x="1474" y="1254"/>
                  </a:lnTo>
                  <a:lnTo>
                    <a:pt x="1472" y="1247"/>
                  </a:lnTo>
                  <a:lnTo>
                    <a:pt x="1471" y="1244"/>
                  </a:lnTo>
                  <a:lnTo>
                    <a:pt x="1468" y="1242"/>
                  </a:lnTo>
                  <a:lnTo>
                    <a:pt x="1466" y="1241"/>
                  </a:lnTo>
                  <a:lnTo>
                    <a:pt x="1465" y="1240"/>
                  </a:lnTo>
                  <a:lnTo>
                    <a:pt x="1460" y="1240"/>
                  </a:lnTo>
                  <a:lnTo>
                    <a:pt x="1457" y="1241"/>
                  </a:lnTo>
                  <a:lnTo>
                    <a:pt x="1454" y="1243"/>
                  </a:lnTo>
                  <a:lnTo>
                    <a:pt x="1452" y="1247"/>
                  </a:lnTo>
                  <a:lnTo>
                    <a:pt x="1449" y="1249"/>
                  </a:lnTo>
                  <a:lnTo>
                    <a:pt x="1448" y="1253"/>
                  </a:lnTo>
                  <a:lnTo>
                    <a:pt x="1446" y="1254"/>
                  </a:lnTo>
                  <a:lnTo>
                    <a:pt x="1443" y="1255"/>
                  </a:lnTo>
                  <a:lnTo>
                    <a:pt x="1441" y="1254"/>
                  </a:lnTo>
                  <a:lnTo>
                    <a:pt x="1440" y="1252"/>
                  </a:lnTo>
                  <a:lnTo>
                    <a:pt x="1439" y="1249"/>
                  </a:lnTo>
                  <a:lnTo>
                    <a:pt x="1438" y="1246"/>
                  </a:lnTo>
                  <a:lnTo>
                    <a:pt x="1436" y="1238"/>
                  </a:lnTo>
                  <a:lnTo>
                    <a:pt x="1435" y="1230"/>
                  </a:lnTo>
                  <a:lnTo>
                    <a:pt x="1434" y="1228"/>
                  </a:lnTo>
                  <a:lnTo>
                    <a:pt x="1432" y="1227"/>
                  </a:lnTo>
                  <a:lnTo>
                    <a:pt x="1429" y="1228"/>
                  </a:lnTo>
                  <a:lnTo>
                    <a:pt x="1427" y="1230"/>
                  </a:lnTo>
                  <a:lnTo>
                    <a:pt x="1420" y="1237"/>
                  </a:lnTo>
                  <a:lnTo>
                    <a:pt x="1413" y="1246"/>
                  </a:lnTo>
                  <a:lnTo>
                    <a:pt x="1409" y="1250"/>
                  </a:lnTo>
                  <a:lnTo>
                    <a:pt x="1405" y="1253"/>
                  </a:lnTo>
                  <a:lnTo>
                    <a:pt x="1401" y="1254"/>
                  </a:lnTo>
                  <a:lnTo>
                    <a:pt x="1397" y="1255"/>
                  </a:lnTo>
                  <a:lnTo>
                    <a:pt x="1395" y="1255"/>
                  </a:lnTo>
                  <a:lnTo>
                    <a:pt x="1391" y="1254"/>
                  </a:lnTo>
                  <a:lnTo>
                    <a:pt x="1389" y="1252"/>
                  </a:lnTo>
                  <a:lnTo>
                    <a:pt x="1388" y="1248"/>
                  </a:lnTo>
                  <a:lnTo>
                    <a:pt x="1386" y="1243"/>
                  </a:lnTo>
                  <a:lnTo>
                    <a:pt x="1386" y="1240"/>
                  </a:lnTo>
                  <a:lnTo>
                    <a:pt x="1388" y="1236"/>
                  </a:lnTo>
                  <a:lnTo>
                    <a:pt x="1389" y="1231"/>
                  </a:lnTo>
                  <a:lnTo>
                    <a:pt x="1392" y="1223"/>
                  </a:lnTo>
                  <a:lnTo>
                    <a:pt x="1394" y="1215"/>
                  </a:lnTo>
                  <a:lnTo>
                    <a:pt x="1394" y="1211"/>
                  </a:lnTo>
                  <a:lnTo>
                    <a:pt x="1392" y="1208"/>
                  </a:lnTo>
                  <a:lnTo>
                    <a:pt x="1389" y="1205"/>
                  </a:lnTo>
                  <a:lnTo>
                    <a:pt x="1385" y="1204"/>
                  </a:lnTo>
                  <a:lnTo>
                    <a:pt x="1376" y="1202"/>
                  </a:lnTo>
                  <a:lnTo>
                    <a:pt x="1363" y="1202"/>
                  </a:lnTo>
                  <a:lnTo>
                    <a:pt x="1354" y="1202"/>
                  </a:lnTo>
                  <a:lnTo>
                    <a:pt x="1347" y="1200"/>
                  </a:lnTo>
                  <a:lnTo>
                    <a:pt x="1341" y="1198"/>
                  </a:lnTo>
                  <a:lnTo>
                    <a:pt x="1336" y="1194"/>
                  </a:lnTo>
                  <a:lnTo>
                    <a:pt x="1333" y="1191"/>
                  </a:lnTo>
                  <a:lnTo>
                    <a:pt x="1329" y="1186"/>
                  </a:lnTo>
                  <a:lnTo>
                    <a:pt x="1328" y="1179"/>
                  </a:lnTo>
                  <a:lnTo>
                    <a:pt x="1327" y="1172"/>
                  </a:lnTo>
                  <a:lnTo>
                    <a:pt x="1326" y="1167"/>
                  </a:lnTo>
                  <a:lnTo>
                    <a:pt x="1323" y="1164"/>
                  </a:lnTo>
                  <a:lnTo>
                    <a:pt x="1320" y="1160"/>
                  </a:lnTo>
                  <a:lnTo>
                    <a:pt x="1314" y="1158"/>
                  </a:lnTo>
                  <a:lnTo>
                    <a:pt x="1306" y="1154"/>
                  </a:lnTo>
                  <a:lnTo>
                    <a:pt x="1296" y="1150"/>
                  </a:lnTo>
                  <a:lnTo>
                    <a:pt x="1288" y="1146"/>
                  </a:lnTo>
                  <a:lnTo>
                    <a:pt x="1282" y="1141"/>
                  </a:lnTo>
                  <a:lnTo>
                    <a:pt x="1278" y="1136"/>
                  </a:lnTo>
                  <a:lnTo>
                    <a:pt x="1276" y="1133"/>
                  </a:lnTo>
                  <a:lnTo>
                    <a:pt x="1275" y="1128"/>
                  </a:lnTo>
                  <a:lnTo>
                    <a:pt x="1275" y="1124"/>
                  </a:lnTo>
                  <a:lnTo>
                    <a:pt x="1276" y="1116"/>
                  </a:lnTo>
                  <a:lnTo>
                    <a:pt x="1278" y="1108"/>
                  </a:lnTo>
                  <a:lnTo>
                    <a:pt x="1278" y="1098"/>
                  </a:lnTo>
                  <a:lnTo>
                    <a:pt x="1278" y="1090"/>
                  </a:lnTo>
                  <a:lnTo>
                    <a:pt x="1276" y="1083"/>
                  </a:lnTo>
                  <a:lnTo>
                    <a:pt x="1273" y="1079"/>
                  </a:lnTo>
                  <a:lnTo>
                    <a:pt x="1273" y="1078"/>
                  </a:lnTo>
                  <a:lnTo>
                    <a:pt x="1275" y="1076"/>
                  </a:lnTo>
                  <a:lnTo>
                    <a:pt x="1277" y="1073"/>
                  </a:lnTo>
                  <a:lnTo>
                    <a:pt x="1282" y="1071"/>
                  </a:lnTo>
                  <a:lnTo>
                    <a:pt x="1290" y="1065"/>
                  </a:lnTo>
                  <a:lnTo>
                    <a:pt x="1302" y="1057"/>
                  </a:lnTo>
                  <a:lnTo>
                    <a:pt x="1316" y="1046"/>
                  </a:lnTo>
                  <a:lnTo>
                    <a:pt x="1332" y="1035"/>
                  </a:lnTo>
                  <a:lnTo>
                    <a:pt x="1344" y="1025"/>
                  </a:lnTo>
                  <a:lnTo>
                    <a:pt x="1353" y="1015"/>
                  </a:lnTo>
                  <a:lnTo>
                    <a:pt x="1360" y="1005"/>
                  </a:lnTo>
                  <a:lnTo>
                    <a:pt x="1365" y="998"/>
                  </a:lnTo>
                  <a:lnTo>
                    <a:pt x="1369" y="990"/>
                  </a:lnTo>
                  <a:lnTo>
                    <a:pt x="1373" y="982"/>
                  </a:lnTo>
                  <a:lnTo>
                    <a:pt x="1375" y="978"/>
                  </a:lnTo>
                  <a:lnTo>
                    <a:pt x="1375" y="973"/>
                  </a:lnTo>
                  <a:lnTo>
                    <a:pt x="1376" y="969"/>
                  </a:lnTo>
                  <a:lnTo>
                    <a:pt x="1375" y="965"/>
                  </a:lnTo>
                  <a:lnTo>
                    <a:pt x="1373" y="956"/>
                  </a:lnTo>
                  <a:lnTo>
                    <a:pt x="1372" y="944"/>
                  </a:lnTo>
                  <a:lnTo>
                    <a:pt x="1372" y="932"/>
                  </a:lnTo>
                  <a:lnTo>
                    <a:pt x="1372" y="919"/>
                  </a:lnTo>
                  <a:lnTo>
                    <a:pt x="1371" y="907"/>
                  </a:lnTo>
                  <a:lnTo>
                    <a:pt x="1370" y="899"/>
                  </a:lnTo>
                  <a:lnTo>
                    <a:pt x="1367" y="895"/>
                  </a:lnTo>
                  <a:lnTo>
                    <a:pt x="1366" y="891"/>
                  </a:lnTo>
                  <a:lnTo>
                    <a:pt x="1363" y="890"/>
                  </a:lnTo>
                  <a:lnTo>
                    <a:pt x="1359" y="889"/>
                  </a:lnTo>
                  <a:lnTo>
                    <a:pt x="1353" y="888"/>
                  </a:lnTo>
                  <a:lnTo>
                    <a:pt x="1348" y="885"/>
                  </a:lnTo>
                  <a:lnTo>
                    <a:pt x="1346" y="884"/>
                  </a:lnTo>
                  <a:lnTo>
                    <a:pt x="1345" y="882"/>
                  </a:lnTo>
                  <a:lnTo>
                    <a:pt x="1344" y="878"/>
                  </a:lnTo>
                  <a:lnTo>
                    <a:pt x="1342" y="875"/>
                  </a:lnTo>
                  <a:lnTo>
                    <a:pt x="1339" y="864"/>
                  </a:lnTo>
                  <a:lnTo>
                    <a:pt x="1333" y="851"/>
                  </a:lnTo>
                  <a:lnTo>
                    <a:pt x="1332" y="846"/>
                  </a:lnTo>
                  <a:lnTo>
                    <a:pt x="1332" y="843"/>
                  </a:lnTo>
                  <a:lnTo>
                    <a:pt x="1333" y="839"/>
                  </a:lnTo>
                  <a:lnTo>
                    <a:pt x="1334" y="837"/>
                  </a:lnTo>
                  <a:lnTo>
                    <a:pt x="1338" y="836"/>
                  </a:lnTo>
                  <a:lnTo>
                    <a:pt x="1341" y="834"/>
                  </a:lnTo>
                  <a:lnTo>
                    <a:pt x="1346" y="834"/>
                  </a:lnTo>
                  <a:lnTo>
                    <a:pt x="1352" y="834"/>
                  </a:lnTo>
                  <a:lnTo>
                    <a:pt x="1363" y="834"/>
                  </a:lnTo>
                  <a:lnTo>
                    <a:pt x="1373" y="832"/>
                  </a:lnTo>
                  <a:lnTo>
                    <a:pt x="1384" y="830"/>
                  </a:lnTo>
                  <a:lnTo>
                    <a:pt x="1394" y="828"/>
                  </a:lnTo>
                  <a:lnTo>
                    <a:pt x="1408" y="827"/>
                  </a:lnTo>
                  <a:lnTo>
                    <a:pt x="1426" y="827"/>
                  </a:lnTo>
                  <a:lnTo>
                    <a:pt x="1435" y="828"/>
                  </a:lnTo>
                  <a:lnTo>
                    <a:pt x="1445" y="830"/>
                  </a:lnTo>
                  <a:lnTo>
                    <a:pt x="1452" y="832"/>
                  </a:lnTo>
                  <a:lnTo>
                    <a:pt x="1459" y="833"/>
                  </a:lnTo>
                  <a:lnTo>
                    <a:pt x="1471" y="840"/>
                  </a:lnTo>
                  <a:lnTo>
                    <a:pt x="1484" y="849"/>
                  </a:lnTo>
                  <a:lnTo>
                    <a:pt x="1496" y="859"/>
                  </a:lnTo>
                  <a:lnTo>
                    <a:pt x="1505" y="869"/>
                  </a:lnTo>
                  <a:lnTo>
                    <a:pt x="1511" y="876"/>
                  </a:lnTo>
                  <a:lnTo>
                    <a:pt x="1517" y="881"/>
                  </a:lnTo>
                  <a:lnTo>
                    <a:pt x="1521" y="882"/>
                  </a:lnTo>
                  <a:lnTo>
                    <a:pt x="1523" y="883"/>
                  </a:lnTo>
                  <a:lnTo>
                    <a:pt x="1526" y="883"/>
                  </a:lnTo>
                  <a:lnTo>
                    <a:pt x="1527" y="883"/>
                  </a:lnTo>
                  <a:lnTo>
                    <a:pt x="1529" y="881"/>
                  </a:lnTo>
                  <a:lnTo>
                    <a:pt x="1533" y="876"/>
                  </a:lnTo>
                  <a:lnTo>
                    <a:pt x="1535" y="870"/>
                  </a:lnTo>
                  <a:lnTo>
                    <a:pt x="1539" y="862"/>
                  </a:lnTo>
                  <a:lnTo>
                    <a:pt x="1543" y="850"/>
                  </a:lnTo>
                  <a:lnTo>
                    <a:pt x="1549" y="837"/>
                  </a:lnTo>
                  <a:lnTo>
                    <a:pt x="1553" y="830"/>
                  </a:lnTo>
                  <a:lnTo>
                    <a:pt x="1555" y="824"/>
                  </a:lnTo>
                  <a:lnTo>
                    <a:pt x="1556" y="817"/>
                  </a:lnTo>
                  <a:lnTo>
                    <a:pt x="1558" y="811"/>
                  </a:lnTo>
                  <a:lnTo>
                    <a:pt x="1556" y="797"/>
                  </a:lnTo>
                  <a:lnTo>
                    <a:pt x="1555" y="783"/>
                  </a:lnTo>
                  <a:lnTo>
                    <a:pt x="1553" y="767"/>
                  </a:lnTo>
                  <a:lnTo>
                    <a:pt x="1549" y="751"/>
                  </a:lnTo>
                  <a:lnTo>
                    <a:pt x="1548" y="744"/>
                  </a:lnTo>
                  <a:lnTo>
                    <a:pt x="1545" y="738"/>
                  </a:lnTo>
                  <a:lnTo>
                    <a:pt x="1540" y="732"/>
                  </a:lnTo>
                  <a:lnTo>
                    <a:pt x="1535" y="729"/>
                  </a:lnTo>
                  <a:lnTo>
                    <a:pt x="1523" y="721"/>
                  </a:lnTo>
                  <a:lnTo>
                    <a:pt x="1512" y="717"/>
                  </a:lnTo>
                  <a:lnTo>
                    <a:pt x="1503" y="713"/>
                  </a:lnTo>
                  <a:lnTo>
                    <a:pt x="1493" y="707"/>
                  </a:lnTo>
                  <a:lnTo>
                    <a:pt x="1489" y="704"/>
                  </a:lnTo>
                  <a:lnTo>
                    <a:pt x="1485" y="700"/>
                  </a:lnTo>
                  <a:lnTo>
                    <a:pt x="1482" y="696"/>
                  </a:lnTo>
                  <a:lnTo>
                    <a:pt x="1479" y="692"/>
                  </a:lnTo>
                  <a:lnTo>
                    <a:pt x="1474" y="683"/>
                  </a:lnTo>
                  <a:lnTo>
                    <a:pt x="1470" y="676"/>
                  </a:lnTo>
                  <a:lnTo>
                    <a:pt x="1467" y="674"/>
                  </a:lnTo>
                  <a:lnTo>
                    <a:pt x="1465" y="673"/>
                  </a:lnTo>
                  <a:lnTo>
                    <a:pt x="1461" y="671"/>
                  </a:lnTo>
                  <a:lnTo>
                    <a:pt x="1458" y="671"/>
                  </a:lnTo>
                  <a:lnTo>
                    <a:pt x="1446" y="671"/>
                  </a:lnTo>
                  <a:lnTo>
                    <a:pt x="1432" y="671"/>
                  </a:lnTo>
                  <a:lnTo>
                    <a:pt x="1424" y="673"/>
                  </a:lnTo>
                  <a:lnTo>
                    <a:pt x="1417" y="675"/>
                  </a:lnTo>
                  <a:lnTo>
                    <a:pt x="1411" y="677"/>
                  </a:lnTo>
                  <a:lnTo>
                    <a:pt x="1407" y="682"/>
                  </a:lnTo>
                  <a:lnTo>
                    <a:pt x="1403" y="688"/>
                  </a:lnTo>
                  <a:lnTo>
                    <a:pt x="1402" y="694"/>
                  </a:lnTo>
                  <a:lnTo>
                    <a:pt x="1401" y="701"/>
                  </a:lnTo>
                  <a:lnTo>
                    <a:pt x="1401" y="707"/>
                  </a:lnTo>
                  <a:lnTo>
                    <a:pt x="1401" y="713"/>
                  </a:lnTo>
                  <a:lnTo>
                    <a:pt x="1398" y="718"/>
                  </a:lnTo>
                  <a:lnTo>
                    <a:pt x="1396" y="721"/>
                  </a:lnTo>
                  <a:lnTo>
                    <a:pt x="1391" y="725"/>
                  </a:lnTo>
                  <a:lnTo>
                    <a:pt x="1386" y="727"/>
                  </a:lnTo>
                  <a:lnTo>
                    <a:pt x="1384" y="731"/>
                  </a:lnTo>
                  <a:lnTo>
                    <a:pt x="1383" y="734"/>
                  </a:lnTo>
                  <a:lnTo>
                    <a:pt x="1383" y="739"/>
                  </a:lnTo>
                  <a:lnTo>
                    <a:pt x="1384" y="750"/>
                  </a:lnTo>
                  <a:lnTo>
                    <a:pt x="1385" y="761"/>
                  </a:lnTo>
                  <a:lnTo>
                    <a:pt x="1385" y="764"/>
                  </a:lnTo>
                  <a:lnTo>
                    <a:pt x="1383" y="768"/>
                  </a:lnTo>
                  <a:lnTo>
                    <a:pt x="1380" y="770"/>
                  </a:lnTo>
                  <a:lnTo>
                    <a:pt x="1378" y="773"/>
                  </a:lnTo>
                  <a:lnTo>
                    <a:pt x="1371" y="774"/>
                  </a:lnTo>
                  <a:lnTo>
                    <a:pt x="1363" y="775"/>
                  </a:lnTo>
                  <a:lnTo>
                    <a:pt x="1352" y="775"/>
                  </a:lnTo>
                  <a:lnTo>
                    <a:pt x="1338" y="776"/>
                  </a:lnTo>
                  <a:lnTo>
                    <a:pt x="1322" y="778"/>
                  </a:lnTo>
                  <a:lnTo>
                    <a:pt x="1310" y="777"/>
                  </a:lnTo>
                  <a:lnTo>
                    <a:pt x="1301" y="776"/>
                  </a:lnTo>
                  <a:lnTo>
                    <a:pt x="1288" y="776"/>
                  </a:lnTo>
                  <a:lnTo>
                    <a:pt x="1277" y="777"/>
                  </a:lnTo>
                  <a:lnTo>
                    <a:pt x="1269" y="780"/>
                  </a:lnTo>
                  <a:lnTo>
                    <a:pt x="1262" y="782"/>
                  </a:lnTo>
                  <a:lnTo>
                    <a:pt x="1256" y="782"/>
                  </a:lnTo>
                  <a:lnTo>
                    <a:pt x="1249" y="780"/>
                  </a:lnTo>
                  <a:lnTo>
                    <a:pt x="1243" y="775"/>
                  </a:lnTo>
                  <a:lnTo>
                    <a:pt x="1234" y="767"/>
                  </a:lnTo>
                  <a:lnTo>
                    <a:pt x="1222" y="756"/>
                  </a:lnTo>
                  <a:lnTo>
                    <a:pt x="1212" y="743"/>
                  </a:lnTo>
                  <a:lnTo>
                    <a:pt x="1205" y="731"/>
                  </a:lnTo>
                  <a:lnTo>
                    <a:pt x="1200" y="723"/>
                  </a:lnTo>
                  <a:lnTo>
                    <a:pt x="1197" y="714"/>
                  </a:lnTo>
                  <a:lnTo>
                    <a:pt x="1197" y="707"/>
                  </a:lnTo>
                  <a:lnTo>
                    <a:pt x="1197" y="701"/>
                  </a:lnTo>
                  <a:lnTo>
                    <a:pt x="1205" y="692"/>
                  </a:lnTo>
                  <a:lnTo>
                    <a:pt x="1209" y="680"/>
                  </a:lnTo>
                  <a:lnTo>
                    <a:pt x="1201" y="667"/>
                  </a:lnTo>
                  <a:lnTo>
                    <a:pt x="1190" y="650"/>
                  </a:lnTo>
                  <a:lnTo>
                    <a:pt x="1186" y="637"/>
                  </a:lnTo>
                  <a:lnTo>
                    <a:pt x="1183" y="625"/>
                  </a:lnTo>
                  <a:lnTo>
                    <a:pt x="1181" y="614"/>
                  </a:lnTo>
                  <a:lnTo>
                    <a:pt x="1178" y="592"/>
                  </a:lnTo>
                  <a:lnTo>
                    <a:pt x="1177" y="585"/>
                  </a:lnTo>
                  <a:lnTo>
                    <a:pt x="1176" y="579"/>
                  </a:lnTo>
                  <a:lnTo>
                    <a:pt x="1174" y="574"/>
                  </a:lnTo>
                  <a:lnTo>
                    <a:pt x="1171" y="569"/>
                  </a:lnTo>
                  <a:lnTo>
                    <a:pt x="1168" y="567"/>
                  </a:lnTo>
                  <a:lnTo>
                    <a:pt x="1164" y="565"/>
                  </a:lnTo>
                  <a:lnTo>
                    <a:pt x="1161" y="563"/>
                  </a:lnTo>
                  <a:lnTo>
                    <a:pt x="1157" y="563"/>
                  </a:lnTo>
                  <a:lnTo>
                    <a:pt x="1153" y="566"/>
                  </a:lnTo>
                  <a:lnTo>
                    <a:pt x="1150" y="569"/>
                  </a:lnTo>
                  <a:lnTo>
                    <a:pt x="1146" y="576"/>
                  </a:lnTo>
                  <a:lnTo>
                    <a:pt x="1144" y="584"/>
                  </a:lnTo>
                  <a:lnTo>
                    <a:pt x="1142" y="592"/>
                  </a:lnTo>
                  <a:lnTo>
                    <a:pt x="1139" y="598"/>
                  </a:lnTo>
                  <a:lnTo>
                    <a:pt x="1137" y="604"/>
                  </a:lnTo>
                  <a:lnTo>
                    <a:pt x="1133" y="606"/>
                  </a:lnTo>
                  <a:lnTo>
                    <a:pt x="1127" y="610"/>
                  </a:lnTo>
                  <a:lnTo>
                    <a:pt x="1120" y="611"/>
                  </a:lnTo>
                  <a:lnTo>
                    <a:pt x="1113" y="612"/>
                  </a:lnTo>
                  <a:lnTo>
                    <a:pt x="1106" y="612"/>
                  </a:lnTo>
                  <a:lnTo>
                    <a:pt x="1100" y="612"/>
                  </a:lnTo>
                  <a:lnTo>
                    <a:pt x="1098" y="611"/>
                  </a:lnTo>
                  <a:lnTo>
                    <a:pt x="1095" y="609"/>
                  </a:lnTo>
                  <a:lnTo>
                    <a:pt x="1094" y="604"/>
                  </a:lnTo>
                  <a:lnTo>
                    <a:pt x="1092" y="598"/>
                  </a:lnTo>
                  <a:lnTo>
                    <a:pt x="1089" y="592"/>
                  </a:lnTo>
                  <a:lnTo>
                    <a:pt x="1086" y="587"/>
                  </a:lnTo>
                  <a:lnTo>
                    <a:pt x="1081" y="581"/>
                  </a:lnTo>
                  <a:lnTo>
                    <a:pt x="1080" y="576"/>
                  </a:lnTo>
                  <a:lnTo>
                    <a:pt x="1079" y="573"/>
                  </a:lnTo>
                  <a:lnTo>
                    <a:pt x="1077" y="568"/>
                  </a:lnTo>
                  <a:lnTo>
                    <a:pt x="1079" y="565"/>
                  </a:lnTo>
                  <a:lnTo>
                    <a:pt x="1080" y="556"/>
                  </a:lnTo>
                  <a:lnTo>
                    <a:pt x="1081" y="547"/>
                  </a:lnTo>
                  <a:lnTo>
                    <a:pt x="1081" y="537"/>
                  </a:lnTo>
                  <a:lnTo>
                    <a:pt x="1083" y="530"/>
                  </a:lnTo>
                  <a:lnTo>
                    <a:pt x="1087" y="525"/>
                  </a:lnTo>
                  <a:lnTo>
                    <a:pt x="1092" y="519"/>
                  </a:lnTo>
                  <a:lnTo>
                    <a:pt x="1095" y="516"/>
                  </a:lnTo>
                  <a:lnTo>
                    <a:pt x="1096" y="512"/>
                  </a:lnTo>
                  <a:lnTo>
                    <a:pt x="1098" y="510"/>
                  </a:lnTo>
                  <a:lnTo>
                    <a:pt x="1099" y="506"/>
                  </a:lnTo>
                  <a:lnTo>
                    <a:pt x="1098" y="498"/>
                  </a:lnTo>
                  <a:lnTo>
                    <a:pt x="1096" y="488"/>
                  </a:lnTo>
                  <a:lnTo>
                    <a:pt x="1095" y="477"/>
                  </a:lnTo>
                  <a:lnTo>
                    <a:pt x="1096" y="466"/>
                  </a:lnTo>
                  <a:lnTo>
                    <a:pt x="1098" y="459"/>
                  </a:lnTo>
                  <a:lnTo>
                    <a:pt x="1099" y="455"/>
                  </a:lnTo>
                  <a:lnTo>
                    <a:pt x="1103" y="455"/>
                  </a:lnTo>
                  <a:lnTo>
                    <a:pt x="1111" y="458"/>
                  </a:lnTo>
                  <a:lnTo>
                    <a:pt x="1117" y="459"/>
                  </a:lnTo>
                  <a:lnTo>
                    <a:pt x="1125" y="460"/>
                  </a:lnTo>
                  <a:lnTo>
                    <a:pt x="1132" y="460"/>
                  </a:lnTo>
                  <a:lnTo>
                    <a:pt x="1136" y="459"/>
                  </a:lnTo>
                  <a:lnTo>
                    <a:pt x="1136" y="448"/>
                  </a:lnTo>
                  <a:lnTo>
                    <a:pt x="1133" y="434"/>
                  </a:lnTo>
                  <a:lnTo>
                    <a:pt x="1132" y="427"/>
                  </a:lnTo>
                  <a:lnTo>
                    <a:pt x="1131" y="421"/>
                  </a:lnTo>
                  <a:lnTo>
                    <a:pt x="1130" y="414"/>
                  </a:lnTo>
                  <a:lnTo>
                    <a:pt x="1132" y="406"/>
                  </a:lnTo>
                  <a:lnTo>
                    <a:pt x="1134" y="399"/>
                  </a:lnTo>
                  <a:lnTo>
                    <a:pt x="1137" y="391"/>
                  </a:lnTo>
                  <a:lnTo>
                    <a:pt x="1139" y="383"/>
                  </a:lnTo>
                  <a:lnTo>
                    <a:pt x="1139" y="374"/>
                  </a:lnTo>
                  <a:lnTo>
                    <a:pt x="1139" y="370"/>
                  </a:lnTo>
                  <a:lnTo>
                    <a:pt x="1138" y="364"/>
                  </a:lnTo>
                  <a:lnTo>
                    <a:pt x="1137" y="360"/>
                  </a:lnTo>
                  <a:lnTo>
                    <a:pt x="1136" y="357"/>
                  </a:lnTo>
                  <a:lnTo>
                    <a:pt x="1132" y="353"/>
                  </a:lnTo>
                  <a:lnTo>
                    <a:pt x="1128" y="351"/>
                  </a:lnTo>
                  <a:lnTo>
                    <a:pt x="1124" y="351"/>
                  </a:lnTo>
                  <a:lnTo>
                    <a:pt x="1117" y="351"/>
                  </a:lnTo>
                  <a:lnTo>
                    <a:pt x="1108" y="352"/>
                  </a:lnTo>
                  <a:lnTo>
                    <a:pt x="1099" y="354"/>
                  </a:lnTo>
                  <a:lnTo>
                    <a:pt x="1088" y="357"/>
                  </a:lnTo>
                  <a:lnTo>
                    <a:pt x="1077" y="358"/>
                  </a:lnTo>
                  <a:lnTo>
                    <a:pt x="1060" y="361"/>
                  </a:lnTo>
                  <a:lnTo>
                    <a:pt x="1045" y="364"/>
                  </a:lnTo>
                  <a:lnTo>
                    <a:pt x="1030" y="364"/>
                  </a:lnTo>
                  <a:lnTo>
                    <a:pt x="1012" y="364"/>
                  </a:lnTo>
                  <a:lnTo>
                    <a:pt x="997" y="364"/>
                  </a:lnTo>
                  <a:lnTo>
                    <a:pt x="988" y="362"/>
                  </a:lnTo>
                  <a:lnTo>
                    <a:pt x="985" y="360"/>
                  </a:lnTo>
                  <a:lnTo>
                    <a:pt x="982" y="358"/>
                  </a:lnTo>
                  <a:lnTo>
                    <a:pt x="982" y="355"/>
                  </a:lnTo>
                  <a:lnTo>
                    <a:pt x="981" y="351"/>
                  </a:lnTo>
                  <a:lnTo>
                    <a:pt x="982" y="340"/>
                  </a:lnTo>
                  <a:lnTo>
                    <a:pt x="983" y="330"/>
                  </a:lnTo>
                  <a:lnTo>
                    <a:pt x="985" y="320"/>
                  </a:lnTo>
                  <a:lnTo>
                    <a:pt x="986" y="310"/>
                  </a:lnTo>
                  <a:lnTo>
                    <a:pt x="986" y="307"/>
                  </a:lnTo>
                  <a:lnTo>
                    <a:pt x="983" y="304"/>
                  </a:lnTo>
                  <a:lnTo>
                    <a:pt x="981" y="303"/>
                  </a:lnTo>
                  <a:lnTo>
                    <a:pt x="977" y="303"/>
                  </a:lnTo>
                  <a:lnTo>
                    <a:pt x="973" y="303"/>
                  </a:lnTo>
                  <a:lnTo>
                    <a:pt x="969" y="303"/>
                  </a:lnTo>
                  <a:lnTo>
                    <a:pt x="964" y="302"/>
                  </a:lnTo>
                  <a:lnTo>
                    <a:pt x="961" y="301"/>
                  </a:lnTo>
                  <a:lnTo>
                    <a:pt x="956" y="295"/>
                  </a:lnTo>
                  <a:lnTo>
                    <a:pt x="954" y="290"/>
                  </a:lnTo>
                  <a:lnTo>
                    <a:pt x="951" y="283"/>
                  </a:lnTo>
                  <a:lnTo>
                    <a:pt x="951" y="273"/>
                  </a:lnTo>
                  <a:lnTo>
                    <a:pt x="950" y="270"/>
                  </a:lnTo>
                  <a:lnTo>
                    <a:pt x="949" y="265"/>
                  </a:lnTo>
                  <a:lnTo>
                    <a:pt x="947" y="263"/>
                  </a:lnTo>
                  <a:lnTo>
                    <a:pt x="944" y="260"/>
                  </a:lnTo>
                  <a:lnTo>
                    <a:pt x="942" y="259"/>
                  </a:lnTo>
                  <a:lnTo>
                    <a:pt x="938" y="259"/>
                  </a:lnTo>
                  <a:lnTo>
                    <a:pt x="934" y="260"/>
                  </a:lnTo>
                  <a:lnTo>
                    <a:pt x="930" y="260"/>
                  </a:lnTo>
                  <a:lnTo>
                    <a:pt x="922" y="263"/>
                  </a:lnTo>
                  <a:lnTo>
                    <a:pt x="914" y="263"/>
                  </a:lnTo>
                  <a:lnTo>
                    <a:pt x="911" y="261"/>
                  </a:lnTo>
                  <a:lnTo>
                    <a:pt x="909" y="259"/>
                  </a:lnTo>
                  <a:lnTo>
                    <a:pt x="906" y="255"/>
                  </a:lnTo>
                  <a:lnTo>
                    <a:pt x="904" y="251"/>
                  </a:lnTo>
                  <a:lnTo>
                    <a:pt x="903" y="246"/>
                  </a:lnTo>
                  <a:lnTo>
                    <a:pt x="900" y="242"/>
                  </a:lnTo>
                  <a:lnTo>
                    <a:pt x="898" y="240"/>
                  </a:lnTo>
                  <a:lnTo>
                    <a:pt x="895" y="239"/>
                  </a:lnTo>
                  <a:lnTo>
                    <a:pt x="892" y="239"/>
                  </a:lnTo>
                  <a:lnTo>
                    <a:pt x="887" y="239"/>
                  </a:lnTo>
                  <a:lnTo>
                    <a:pt x="884" y="241"/>
                  </a:lnTo>
                  <a:lnTo>
                    <a:pt x="878" y="244"/>
                  </a:lnTo>
                  <a:lnTo>
                    <a:pt x="873" y="247"/>
                  </a:lnTo>
                  <a:lnTo>
                    <a:pt x="867" y="248"/>
                  </a:lnTo>
                  <a:lnTo>
                    <a:pt x="862" y="250"/>
                  </a:lnTo>
                  <a:lnTo>
                    <a:pt x="857" y="250"/>
                  </a:lnTo>
                  <a:lnTo>
                    <a:pt x="854" y="248"/>
                  </a:lnTo>
                  <a:lnTo>
                    <a:pt x="850" y="246"/>
                  </a:lnTo>
                  <a:lnTo>
                    <a:pt x="848" y="242"/>
                  </a:lnTo>
                  <a:lnTo>
                    <a:pt x="846" y="239"/>
                  </a:lnTo>
                  <a:lnTo>
                    <a:pt x="843" y="234"/>
                  </a:lnTo>
                  <a:lnTo>
                    <a:pt x="841" y="231"/>
                  </a:lnTo>
                  <a:lnTo>
                    <a:pt x="838" y="229"/>
                  </a:lnTo>
                  <a:lnTo>
                    <a:pt x="835" y="228"/>
                  </a:lnTo>
                  <a:lnTo>
                    <a:pt x="824" y="228"/>
                  </a:lnTo>
                  <a:lnTo>
                    <a:pt x="811" y="232"/>
                  </a:lnTo>
                  <a:lnTo>
                    <a:pt x="803" y="233"/>
                  </a:lnTo>
                  <a:lnTo>
                    <a:pt x="794" y="233"/>
                  </a:lnTo>
                  <a:lnTo>
                    <a:pt x="785" y="232"/>
                  </a:lnTo>
                  <a:lnTo>
                    <a:pt x="775" y="229"/>
                  </a:lnTo>
                  <a:lnTo>
                    <a:pt x="766" y="226"/>
                  </a:lnTo>
                  <a:lnTo>
                    <a:pt x="756" y="222"/>
                  </a:lnTo>
                  <a:lnTo>
                    <a:pt x="747" y="217"/>
                  </a:lnTo>
                  <a:lnTo>
                    <a:pt x="739" y="213"/>
                  </a:lnTo>
                  <a:lnTo>
                    <a:pt x="730" y="208"/>
                  </a:lnTo>
                  <a:lnTo>
                    <a:pt x="724" y="203"/>
                  </a:lnTo>
                  <a:lnTo>
                    <a:pt x="721" y="198"/>
                  </a:lnTo>
                  <a:lnTo>
                    <a:pt x="718" y="195"/>
                  </a:lnTo>
                  <a:lnTo>
                    <a:pt x="716" y="187"/>
                  </a:lnTo>
                  <a:lnTo>
                    <a:pt x="715" y="179"/>
                  </a:lnTo>
                  <a:lnTo>
                    <a:pt x="712" y="170"/>
                  </a:lnTo>
                  <a:lnTo>
                    <a:pt x="708" y="162"/>
                  </a:lnTo>
                  <a:lnTo>
                    <a:pt x="703" y="152"/>
                  </a:lnTo>
                  <a:lnTo>
                    <a:pt x="697" y="144"/>
                  </a:lnTo>
                  <a:lnTo>
                    <a:pt x="695" y="139"/>
                  </a:lnTo>
                  <a:lnTo>
                    <a:pt x="693" y="135"/>
                  </a:lnTo>
                  <a:lnTo>
                    <a:pt x="693" y="131"/>
                  </a:lnTo>
                  <a:lnTo>
                    <a:pt x="693" y="126"/>
                  </a:lnTo>
                  <a:lnTo>
                    <a:pt x="693" y="116"/>
                  </a:lnTo>
                  <a:lnTo>
                    <a:pt x="693" y="106"/>
                  </a:lnTo>
                  <a:lnTo>
                    <a:pt x="692" y="102"/>
                  </a:lnTo>
                  <a:lnTo>
                    <a:pt x="690" y="99"/>
                  </a:lnTo>
                  <a:lnTo>
                    <a:pt x="686" y="97"/>
                  </a:lnTo>
                  <a:lnTo>
                    <a:pt x="681" y="96"/>
                  </a:lnTo>
                  <a:lnTo>
                    <a:pt x="671" y="97"/>
                  </a:lnTo>
                  <a:lnTo>
                    <a:pt x="655" y="99"/>
                  </a:lnTo>
                  <a:lnTo>
                    <a:pt x="648" y="99"/>
                  </a:lnTo>
                  <a:lnTo>
                    <a:pt x="642" y="97"/>
                  </a:lnTo>
                  <a:lnTo>
                    <a:pt x="636" y="95"/>
                  </a:lnTo>
                  <a:lnTo>
                    <a:pt x="632" y="93"/>
                  </a:lnTo>
                  <a:lnTo>
                    <a:pt x="624" y="86"/>
                  </a:lnTo>
                  <a:lnTo>
                    <a:pt x="618" y="77"/>
                  </a:lnTo>
                  <a:lnTo>
                    <a:pt x="615" y="72"/>
                  </a:lnTo>
                  <a:lnTo>
                    <a:pt x="611" y="70"/>
                  </a:lnTo>
                  <a:lnTo>
                    <a:pt x="607" y="69"/>
                  </a:lnTo>
                  <a:lnTo>
                    <a:pt x="602" y="68"/>
                  </a:lnTo>
                  <a:lnTo>
                    <a:pt x="591" y="67"/>
                  </a:lnTo>
                  <a:lnTo>
                    <a:pt x="578" y="67"/>
                  </a:lnTo>
                  <a:lnTo>
                    <a:pt x="566" y="65"/>
                  </a:lnTo>
                  <a:lnTo>
                    <a:pt x="555" y="62"/>
                  </a:lnTo>
                  <a:lnTo>
                    <a:pt x="551" y="59"/>
                  </a:lnTo>
                  <a:lnTo>
                    <a:pt x="546" y="56"/>
                  </a:lnTo>
                  <a:lnTo>
                    <a:pt x="542" y="52"/>
                  </a:lnTo>
                  <a:lnTo>
                    <a:pt x="539" y="49"/>
                  </a:lnTo>
                  <a:lnTo>
                    <a:pt x="528" y="38"/>
                  </a:lnTo>
                  <a:lnTo>
                    <a:pt x="514" y="23"/>
                  </a:lnTo>
                  <a:lnTo>
                    <a:pt x="500" y="9"/>
                  </a:lnTo>
                  <a:lnTo>
                    <a:pt x="488" y="1"/>
                  </a:lnTo>
                  <a:lnTo>
                    <a:pt x="482" y="0"/>
                  </a:lnTo>
                  <a:lnTo>
                    <a:pt x="476" y="1"/>
                  </a:lnTo>
                  <a:lnTo>
                    <a:pt x="470" y="4"/>
                  </a:lnTo>
                  <a:lnTo>
                    <a:pt x="463" y="7"/>
                  </a:lnTo>
                  <a:lnTo>
                    <a:pt x="450" y="17"/>
                  </a:lnTo>
                  <a:lnTo>
                    <a:pt x="439" y="26"/>
                  </a:lnTo>
                  <a:lnTo>
                    <a:pt x="432" y="34"/>
                  </a:lnTo>
                  <a:lnTo>
                    <a:pt x="425" y="44"/>
                  </a:lnTo>
                  <a:lnTo>
                    <a:pt x="420" y="55"/>
                  </a:lnTo>
                  <a:lnTo>
                    <a:pt x="415" y="65"/>
                  </a:lnTo>
                  <a:lnTo>
                    <a:pt x="412" y="76"/>
                  </a:lnTo>
                  <a:lnTo>
                    <a:pt x="410" y="84"/>
                  </a:lnTo>
                  <a:lnTo>
                    <a:pt x="412" y="90"/>
                  </a:lnTo>
                  <a:lnTo>
                    <a:pt x="414" y="97"/>
                  </a:lnTo>
                  <a:lnTo>
                    <a:pt x="416" y="105"/>
                  </a:lnTo>
                  <a:lnTo>
                    <a:pt x="421" y="112"/>
                  </a:lnTo>
                  <a:lnTo>
                    <a:pt x="426" y="118"/>
                  </a:lnTo>
                  <a:lnTo>
                    <a:pt x="431" y="124"/>
                  </a:lnTo>
                  <a:lnTo>
                    <a:pt x="435" y="127"/>
                  </a:lnTo>
                  <a:lnTo>
                    <a:pt x="440" y="130"/>
                  </a:lnTo>
                  <a:lnTo>
                    <a:pt x="445" y="131"/>
                  </a:lnTo>
                  <a:lnTo>
                    <a:pt x="451" y="133"/>
                  </a:lnTo>
                  <a:lnTo>
                    <a:pt x="456" y="137"/>
                  </a:lnTo>
                  <a:lnTo>
                    <a:pt x="460" y="140"/>
                  </a:lnTo>
                  <a:lnTo>
                    <a:pt x="470" y="149"/>
                  </a:lnTo>
                  <a:lnTo>
                    <a:pt x="478" y="160"/>
                  </a:lnTo>
                  <a:lnTo>
                    <a:pt x="483" y="165"/>
                  </a:lnTo>
                  <a:lnTo>
                    <a:pt x="489" y="168"/>
                  </a:lnTo>
                  <a:lnTo>
                    <a:pt x="495" y="169"/>
                  </a:lnTo>
                  <a:lnTo>
                    <a:pt x="502" y="169"/>
                  </a:lnTo>
                  <a:lnTo>
                    <a:pt x="516" y="165"/>
                  </a:lnTo>
                  <a:lnTo>
                    <a:pt x="529" y="160"/>
                  </a:lnTo>
                  <a:lnTo>
                    <a:pt x="534" y="158"/>
                  </a:lnTo>
                  <a:lnTo>
                    <a:pt x="538" y="156"/>
                  </a:lnTo>
                  <a:lnTo>
                    <a:pt x="541" y="156"/>
                  </a:lnTo>
                  <a:lnTo>
                    <a:pt x="544" y="156"/>
                  </a:lnTo>
                  <a:lnTo>
                    <a:pt x="546" y="159"/>
                  </a:lnTo>
                  <a:lnTo>
                    <a:pt x="547" y="163"/>
                  </a:lnTo>
                  <a:lnTo>
                    <a:pt x="547" y="170"/>
                  </a:lnTo>
                  <a:lnTo>
                    <a:pt x="546" y="181"/>
                  </a:lnTo>
                  <a:lnTo>
                    <a:pt x="546" y="192"/>
                  </a:lnTo>
                  <a:lnTo>
                    <a:pt x="546" y="203"/>
                  </a:lnTo>
                  <a:lnTo>
                    <a:pt x="548" y="213"/>
                  </a:lnTo>
                  <a:lnTo>
                    <a:pt x="551" y="222"/>
                  </a:lnTo>
                  <a:lnTo>
                    <a:pt x="553" y="232"/>
                  </a:lnTo>
                  <a:lnTo>
                    <a:pt x="558" y="240"/>
                  </a:lnTo>
                  <a:lnTo>
                    <a:pt x="564" y="246"/>
                  </a:lnTo>
                  <a:lnTo>
                    <a:pt x="570" y="252"/>
                  </a:lnTo>
                  <a:lnTo>
                    <a:pt x="577" y="258"/>
                  </a:lnTo>
                  <a:lnTo>
                    <a:pt x="582" y="264"/>
                  </a:lnTo>
                  <a:lnTo>
                    <a:pt x="585" y="270"/>
                  </a:lnTo>
                  <a:lnTo>
                    <a:pt x="588" y="277"/>
                  </a:lnTo>
                  <a:lnTo>
                    <a:pt x="591" y="290"/>
                  </a:lnTo>
                  <a:lnTo>
                    <a:pt x="592" y="305"/>
                  </a:lnTo>
                  <a:lnTo>
                    <a:pt x="594" y="313"/>
                  </a:lnTo>
                  <a:lnTo>
                    <a:pt x="592" y="317"/>
                  </a:lnTo>
                  <a:lnTo>
                    <a:pt x="590" y="320"/>
                  </a:lnTo>
                  <a:lnTo>
                    <a:pt x="588" y="322"/>
                  </a:lnTo>
                  <a:lnTo>
                    <a:pt x="579" y="323"/>
                  </a:lnTo>
                  <a:lnTo>
                    <a:pt x="569" y="324"/>
                  </a:lnTo>
                  <a:lnTo>
                    <a:pt x="561" y="327"/>
                  </a:lnTo>
                  <a:lnTo>
                    <a:pt x="554" y="330"/>
                  </a:lnTo>
                  <a:lnTo>
                    <a:pt x="546" y="334"/>
                  </a:lnTo>
                  <a:lnTo>
                    <a:pt x="538" y="340"/>
                  </a:lnTo>
                  <a:lnTo>
                    <a:pt x="531" y="346"/>
                  </a:lnTo>
                  <a:lnTo>
                    <a:pt x="523" y="351"/>
                  </a:lnTo>
                  <a:lnTo>
                    <a:pt x="519" y="357"/>
                  </a:lnTo>
                  <a:lnTo>
                    <a:pt x="515" y="362"/>
                  </a:lnTo>
                  <a:lnTo>
                    <a:pt x="511" y="371"/>
                  </a:lnTo>
                  <a:lnTo>
                    <a:pt x="507" y="377"/>
                  </a:lnTo>
                  <a:lnTo>
                    <a:pt x="504" y="379"/>
                  </a:lnTo>
                  <a:lnTo>
                    <a:pt x="501" y="381"/>
                  </a:lnTo>
                  <a:lnTo>
                    <a:pt x="496" y="383"/>
                  </a:lnTo>
                  <a:lnTo>
                    <a:pt x="490" y="385"/>
                  </a:lnTo>
                  <a:lnTo>
                    <a:pt x="478" y="389"/>
                  </a:lnTo>
                  <a:lnTo>
                    <a:pt x="468" y="395"/>
                  </a:lnTo>
                  <a:lnTo>
                    <a:pt x="456" y="401"/>
                  </a:lnTo>
                  <a:lnTo>
                    <a:pt x="443" y="408"/>
                  </a:lnTo>
                  <a:lnTo>
                    <a:pt x="435" y="410"/>
                  </a:lnTo>
                  <a:lnTo>
                    <a:pt x="428" y="411"/>
                  </a:lnTo>
                  <a:lnTo>
                    <a:pt x="422" y="410"/>
                  </a:lnTo>
                  <a:lnTo>
                    <a:pt x="416" y="406"/>
                  </a:lnTo>
                  <a:lnTo>
                    <a:pt x="412" y="403"/>
                  </a:lnTo>
                  <a:lnTo>
                    <a:pt x="406" y="398"/>
                  </a:lnTo>
                  <a:lnTo>
                    <a:pt x="402" y="392"/>
                  </a:lnTo>
                  <a:lnTo>
                    <a:pt x="397" y="387"/>
                  </a:lnTo>
                  <a:lnTo>
                    <a:pt x="395" y="381"/>
                  </a:lnTo>
                  <a:lnTo>
                    <a:pt x="393" y="376"/>
                  </a:lnTo>
                  <a:lnTo>
                    <a:pt x="391" y="371"/>
                  </a:lnTo>
                  <a:lnTo>
                    <a:pt x="390" y="365"/>
                  </a:lnTo>
                  <a:lnTo>
                    <a:pt x="388" y="359"/>
                  </a:lnTo>
                  <a:lnTo>
                    <a:pt x="387" y="354"/>
                  </a:lnTo>
                  <a:lnTo>
                    <a:pt x="383" y="349"/>
                  </a:lnTo>
                  <a:lnTo>
                    <a:pt x="378" y="346"/>
                  </a:lnTo>
                  <a:lnTo>
                    <a:pt x="370" y="340"/>
                  </a:lnTo>
                  <a:lnTo>
                    <a:pt x="364" y="334"/>
                  </a:lnTo>
                  <a:lnTo>
                    <a:pt x="359" y="326"/>
                  </a:lnTo>
                  <a:lnTo>
                    <a:pt x="356" y="314"/>
                  </a:lnTo>
                  <a:lnTo>
                    <a:pt x="353" y="308"/>
                  </a:lnTo>
                  <a:lnTo>
                    <a:pt x="351" y="303"/>
                  </a:lnTo>
                  <a:lnTo>
                    <a:pt x="347" y="298"/>
                  </a:lnTo>
                  <a:lnTo>
                    <a:pt x="343" y="296"/>
                  </a:lnTo>
                  <a:lnTo>
                    <a:pt x="334" y="294"/>
                  </a:lnTo>
                  <a:lnTo>
                    <a:pt x="327" y="292"/>
                  </a:lnTo>
                  <a:lnTo>
                    <a:pt x="320" y="292"/>
                  </a:lnTo>
                  <a:lnTo>
                    <a:pt x="313" y="291"/>
                  </a:lnTo>
                  <a:lnTo>
                    <a:pt x="306" y="290"/>
                  </a:lnTo>
                  <a:lnTo>
                    <a:pt x="300" y="286"/>
                  </a:lnTo>
                  <a:lnTo>
                    <a:pt x="295" y="280"/>
                  </a:lnTo>
                  <a:lnTo>
                    <a:pt x="289" y="275"/>
                  </a:lnTo>
                  <a:lnTo>
                    <a:pt x="284" y="272"/>
                  </a:lnTo>
                  <a:lnTo>
                    <a:pt x="280" y="270"/>
                  </a:lnTo>
                  <a:lnTo>
                    <a:pt x="274" y="269"/>
                  </a:lnTo>
                  <a:lnTo>
                    <a:pt x="265" y="269"/>
                  </a:lnTo>
                  <a:lnTo>
                    <a:pt x="256" y="270"/>
                  </a:lnTo>
                  <a:lnTo>
                    <a:pt x="248" y="272"/>
                  </a:lnTo>
                  <a:lnTo>
                    <a:pt x="239" y="276"/>
                  </a:lnTo>
                  <a:lnTo>
                    <a:pt x="232" y="282"/>
                  </a:lnTo>
                  <a:lnTo>
                    <a:pt x="226" y="288"/>
                  </a:lnTo>
                  <a:lnTo>
                    <a:pt x="220" y="294"/>
                  </a:lnTo>
                  <a:lnTo>
                    <a:pt x="216" y="302"/>
                  </a:lnTo>
                  <a:lnTo>
                    <a:pt x="213" y="310"/>
                  </a:lnTo>
                  <a:lnTo>
                    <a:pt x="211" y="317"/>
                  </a:lnTo>
                  <a:lnTo>
                    <a:pt x="210" y="326"/>
                  </a:lnTo>
                  <a:lnTo>
                    <a:pt x="210" y="333"/>
                  </a:lnTo>
                  <a:lnTo>
                    <a:pt x="211" y="339"/>
                  </a:lnTo>
                  <a:lnTo>
                    <a:pt x="213" y="343"/>
                  </a:lnTo>
                  <a:lnTo>
                    <a:pt x="216" y="348"/>
                  </a:lnTo>
                  <a:lnTo>
                    <a:pt x="219" y="352"/>
                  </a:lnTo>
                  <a:lnTo>
                    <a:pt x="223" y="354"/>
                  </a:lnTo>
                  <a:lnTo>
                    <a:pt x="225" y="357"/>
                  </a:lnTo>
                  <a:lnTo>
                    <a:pt x="229" y="360"/>
                  </a:lnTo>
                  <a:lnTo>
                    <a:pt x="230" y="364"/>
                  </a:lnTo>
                  <a:lnTo>
                    <a:pt x="230" y="367"/>
                  </a:lnTo>
                  <a:lnTo>
                    <a:pt x="230" y="372"/>
                  </a:lnTo>
                  <a:lnTo>
                    <a:pt x="229" y="376"/>
                  </a:lnTo>
                  <a:lnTo>
                    <a:pt x="227" y="380"/>
                  </a:lnTo>
                  <a:lnTo>
                    <a:pt x="226" y="384"/>
                  </a:lnTo>
                  <a:lnTo>
                    <a:pt x="221" y="392"/>
                  </a:lnTo>
                  <a:lnTo>
                    <a:pt x="219" y="399"/>
                  </a:lnTo>
                  <a:lnTo>
                    <a:pt x="218" y="408"/>
                  </a:lnTo>
                  <a:lnTo>
                    <a:pt x="219" y="416"/>
                  </a:lnTo>
                  <a:lnTo>
                    <a:pt x="220" y="428"/>
                  </a:lnTo>
                  <a:lnTo>
                    <a:pt x="218" y="440"/>
                  </a:lnTo>
                  <a:lnTo>
                    <a:pt x="218" y="446"/>
                  </a:lnTo>
                  <a:lnTo>
                    <a:pt x="219" y="450"/>
                  </a:lnTo>
                  <a:lnTo>
                    <a:pt x="223" y="456"/>
                  </a:lnTo>
                  <a:lnTo>
                    <a:pt x="226" y="462"/>
                  </a:lnTo>
                  <a:lnTo>
                    <a:pt x="232" y="471"/>
                  </a:lnTo>
                  <a:lnTo>
                    <a:pt x="237" y="479"/>
                  </a:lnTo>
                  <a:lnTo>
                    <a:pt x="239" y="483"/>
                  </a:lnTo>
                  <a:lnTo>
                    <a:pt x="239" y="485"/>
                  </a:lnTo>
                  <a:lnTo>
                    <a:pt x="239" y="487"/>
                  </a:lnTo>
                  <a:lnTo>
                    <a:pt x="239" y="488"/>
                  </a:lnTo>
                  <a:lnTo>
                    <a:pt x="235" y="488"/>
                  </a:lnTo>
                  <a:lnTo>
                    <a:pt x="229" y="488"/>
                  </a:lnTo>
                  <a:lnTo>
                    <a:pt x="218" y="488"/>
                  </a:lnTo>
                  <a:lnTo>
                    <a:pt x="207" y="490"/>
                  </a:lnTo>
                  <a:lnTo>
                    <a:pt x="196" y="492"/>
                  </a:lnTo>
                  <a:lnTo>
                    <a:pt x="186" y="494"/>
                  </a:lnTo>
                  <a:lnTo>
                    <a:pt x="181" y="497"/>
                  </a:lnTo>
                  <a:lnTo>
                    <a:pt x="176" y="499"/>
                  </a:lnTo>
                  <a:lnTo>
                    <a:pt x="172" y="503"/>
                  </a:lnTo>
                  <a:lnTo>
                    <a:pt x="167" y="507"/>
                  </a:lnTo>
                  <a:lnTo>
                    <a:pt x="151" y="518"/>
                  </a:lnTo>
                  <a:lnTo>
                    <a:pt x="142" y="524"/>
                  </a:lnTo>
                  <a:lnTo>
                    <a:pt x="139" y="528"/>
                  </a:lnTo>
                  <a:lnTo>
                    <a:pt x="138" y="534"/>
                  </a:lnTo>
                  <a:lnTo>
                    <a:pt x="138" y="542"/>
                  </a:lnTo>
                  <a:lnTo>
                    <a:pt x="138" y="550"/>
                  </a:lnTo>
                  <a:lnTo>
                    <a:pt x="141" y="568"/>
                  </a:lnTo>
                  <a:lnTo>
                    <a:pt x="144" y="582"/>
                  </a:lnTo>
                  <a:lnTo>
                    <a:pt x="148" y="594"/>
                  </a:lnTo>
                  <a:lnTo>
                    <a:pt x="149" y="605"/>
                  </a:lnTo>
                  <a:lnTo>
                    <a:pt x="148" y="610"/>
                  </a:lnTo>
                  <a:lnTo>
                    <a:pt x="148" y="613"/>
                  </a:lnTo>
                  <a:lnTo>
                    <a:pt x="147" y="617"/>
                  </a:lnTo>
                  <a:lnTo>
                    <a:pt x="144" y="620"/>
                  </a:lnTo>
                  <a:lnTo>
                    <a:pt x="141" y="625"/>
                  </a:lnTo>
                  <a:lnTo>
                    <a:pt x="138" y="631"/>
                  </a:lnTo>
                  <a:lnTo>
                    <a:pt x="137" y="639"/>
                  </a:lnTo>
                  <a:lnTo>
                    <a:pt x="137" y="648"/>
                  </a:lnTo>
                  <a:lnTo>
                    <a:pt x="137" y="656"/>
                  </a:lnTo>
                  <a:lnTo>
                    <a:pt x="137" y="666"/>
                  </a:lnTo>
                  <a:lnTo>
                    <a:pt x="136" y="670"/>
                  </a:lnTo>
                  <a:lnTo>
                    <a:pt x="133" y="675"/>
                  </a:lnTo>
                  <a:lnTo>
                    <a:pt x="130" y="680"/>
                  </a:lnTo>
                  <a:lnTo>
                    <a:pt x="125" y="683"/>
                  </a:lnTo>
                  <a:lnTo>
                    <a:pt x="113" y="692"/>
                  </a:lnTo>
                  <a:lnTo>
                    <a:pt x="100" y="699"/>
                  </a:lnTo>
                  <a:lnTo>
                    <a:pt x="86" y="705"/>
                  </a:lnTo>
                  <a:lnTo>
                    <a:pt x="70" y="708"/>
                  </a:lnTo>
                  <a:lnTo>
                    <a:pt x="62" y="710"/>
                  </a:lnTo>
                  <a:lnTo>
                    <a:pt x="55" y="710"/>
                  </a:lnTo>
                  <a:lnTo>
                    <a:pt x="48" y="708"/>
                  </a:lnTo>
                  <a:lnTo>
                    <a:pt x="41" y="706"/>
                  </a:lnTo>
                  <a:lnTo>
                    <a:pt x="28" y="701"/>
                  </a:lnTo>
                  <a:lnTo>
                    <a:pt x="17" y="695"/>
                  </a:lnTo>
                  <a:lnTo>
                    <a:pt x="12" y="694"/>
                  </a:lnTo>
                  <a:lnTo>
                    <a:pt x="9" y="694"/>
                  </a:lnTo>
                  <a:lnTo>
                    <a:pt x="5" y="696"/>
                  </a:lnTo>
                  <a:lnTo>
                    <a:pt x="4" y="700"/>
                  </a:lnTo>
                  <a:lnTo>
                    <a:pt x="3" y="705"/>
                  </a:lnTo>
                  <a:lnTo>
                    <a:pt x="3" y="710"/>
                  </a:lnTo>
                  <a:lnTo>
                    <a:pt x="3" y="715"/>
                  </a:lnTo>
                  <a:lnTo>
                    <a:pt x="4" y="721"/>
                  </a:lnTo>
                  <a:lnTo>
                    <a:pt x="5" y="733"/>
                  </a:lnTo>
                  <a:lnTo>
                    <a:pt x="5" y="744"/>
                  </a:lnTo>
                  <a:lnTo>
                    <a:pt x="4" y="756"/>
                  </a:lnTo>
                  <a:lnTo>
                    <a:pt x="2" y="765"/>
                  </a:lnTo>
                  <a:lnTo>
                    <a:pt x="0" y="770"/>
                  </a:lnTo>
                  <a:lnTo>
                    <a:pt x="0" y="775"/>
                  </a:lnTo>
                  <a:lnTo>
                    <a:pt x="2" y="781"/>
                  </a:lnTo>
                  <a:lnTo>
                    <a:pt x="3" y="786"/>
                  </a:lnTo>
                  <a:lnTo>
                    <a:pt x="5" y="790"/>
                  </a:lnTo>
                  <a:lnTo>
                    <a:pt x="10" y="794"/>
                  </a:lnTo>
                  <a:lnTo>
                    <a:pt x="15" y="796"/>
                  </a:lnTo>
                  <a:lnTo>
                    <a:pt x="21" y="799"/>
                  </a:lnTo>
                  <a:lnTo>
                    <a:pt x="28" y="799"/>
                  </a:lnTo>
                  <a:lnTo>
                    <a:pt x="32" y="797"/>
                  </a:lnTo>
                  <a:lnTo>
                    <a:pt x="37" y="796"/>
                  </a:lnTo>
                  <a:lnTo>
                    <a:pt x="42" y="794"/>
                  </a:lnTo>
                  <a:lnTo>
                    <a:pt x="49" y="790"/>
                  </a:lnTo>
                  <a:lnTo>
                    <a:pt x="57" y="787"/>
                  </a:lnTo>
                  <a:lnTo>
                    <a:pt x="62" y="787"/>
                  </a:lnTo>
                  <a:lnTo>
                    <a:pt x="67" y="788"/>
                  </a:lnTo>
                  <a:lnTo>
                    <a:pt x="72" y="790"/>
                  </a:lnTo>
                  <a:lnTo>
                    <a:pt x="76" y="793"/>
                  </a:lnTo>
                  <a:lnTo>
                    <a:pt x="86" y="799"/>
                  </a:lnTo>
                  <a:lnTo>
                    <a:pt x="93" y="806"/>
                  </a:lnTo>
                  <a:lnTo>
                    <a:pt x="97" y="812"/>
                  </a:lnTo>
                  <a:lnTo>
                    <a:pt x="100" y="820"/>
                  </a:lnTo>
                  <a:lnTo>
                    <a:pt x="101" y="831"/>
                  </a:lnTo>
                  <a:lnTo>
                    <a:pt x="100" y="843"/>
                  </a:lnTo>
                  <a:lnTo>
                    <a:pt x="98" y="859"/>
                  </a:lnTo>
                  <a:lnTo>
                    <a:pt x="94" y="877"/>
                  </a:lnTo>
                  <a:lnTo>
                    <a:pt x="91" y="888"/>
                  </a:lnTo>
                  <a:lnTo>
                    <a:pt x="91" y="893"/>
                  </a:lnTo>
                  <a:lnTo>
                    <a:pt x="94" y="894"/>
                  </a:lnTo>
                  <a:lnTo>
                    <a:pt x="100" y="895"/>
                  </a:lnTo>
                  <a:lnTo>
                    <a:pt x="103" y="897"/>
                  </a:lnTo>
                  <a:lnTo>
                    <a:pt x="105" y="900"/>
                  </a:lnTo>
                  <a:lnTo>
                    <a:pt x="106" y="902"/>
                  </a:lnTo>
                  <a:lnTo>
                    <a:pt x="106" y="907"/>
                  </a:lnTo>
                  <a:lnTo>
                    <a:pt x="106" y="914"/>
                  </a:lnTo>
                  <a:lnTo>
                    <a:pt x="109" y="920"/>
                  </a:lnTo>
                  <a:lnTo>
                    <a:pt x="110" y="922"/>
                  </a:lnTo>
                  <a:lnTo>
                    <a:pt x="112" y="925"/>
                  </a:lnTo>
                  <a:lnTo>
                    <a:pt x="116" y="925"/>
                  </a:lnTo>
                  <a:lnTo>
                    <a:pt x="119" y="926"/>
                  </a:lnTo>
                  <a:lnTo>
                    <a:pt x="128" y="926"/>
                  </a:lnTo>
                  <a:lnTo>
                    <a:pt x="132" y="927"/>
                  </a:lnTo>
                  <a:lnTo>
                    <a:pt x="135" y="928"/>
                  </a:lnTo>
                  <a:lnTo>
                    <a:pt x="137" y="932"/>
                  </a:lnTo>
                  <a:lnTo>
                    <a:pt x="139" y="935"/>
                  </a:lnTo>
                  <a:lnTo>
                    <a:pt x="143" y="939"/>
                  </a:lnTo>
                  <a:lnTo>
                    <a:pt x="145" y="940"/>
                  </a:lnTo>
                  <a:lnTo>
                    <a:pt x="149" y="941"/>
                  </a:lnTo>
                  <a:lnTo>
                    <a:pt x="152" y="941"/>
                  </a:lnTo>
                  <a:lnTo>
                    <a:pt x="157" y="940"/>
                  </a:lnTo>
                  <a:lnTo>
                    <a:pt x="167" y="938"/>
                  </a:lnTo>
                  <a:lnTo>
                    <a:pt x="177" y="937"/>
                  </a:lnTo>
                  <a:lnTo>
                    <a:pt x="182" y="938"/>
                  </a:lnTo>
                  <a:lnTo>
                    <a:pt x="188" y="939"/>
                  </a:lnTo>
                  <a:lnTo>
                    <a:pt x="193" y="941"/>
                  </a:lnTo>
                  <a:lnTo>
                    <a:pt x="199" y="945"/>
                  </a:lnTo>
                  <a:lnTo>
                    <a:pt x="208" y="957"/>
                  </a:lnTo>
                  <a:lnTo>
                    <a:pt x="218" y="969"/>
                  </a:lnTo>
                  <a:lnTo>
                    <a:pt x="227" y="979"/>
                  </a:lnTo>
                  <a:lnTo>
                    <a:pt x="233" y="988"/>
                  </a:lnTo>
                  <a:lnTo>
                    <a:pt x="238" y="991"/>
                  </a:lnTo>
                  <a:lnTo>
                    <a:pt x="243" y="992"/>
                  </a:lnTo>
                  <a:lnTo>
                    <a:pt x="250" y="995"/>
                  </a:lnTo>
                  <a:lnTo>
                    <a:pt x="256" y="996"/>
                  </a:lnTo>
                  <a:lnTo>
                    <a:pt x="263" y="995"/>
                  </a:lnTo>
                  <a:lnTo>
                    <a:pt x="270" y="994"/>
                  </a:lnTo>
                  <a:lnTo>
                    <a:pt x="275" y="991"/>
                  </a:lnTo>
                  <a:lnTo>
                    <a:pt x="280" y="988"/>
                  </a:lnTo>
                  <a:lnTo>
                    <a:pt x="284" y="979"/>
                  </a:lnTo>
                  <a:lnTo>
                    <a:pt x="288" y="971"/>
                  </a:lnTo>
                  <a:lnTo>
                    <a:pt x="289" y="967"/>
                  </a:lnTo>
                  <a:lnTo>
                    <a:pt x="292" y="965"/>
                  </a:lnTo>
                  <a:lnTo>
                    <a:pt x="295" y="963"/>
                  </a:lnTo>
                  <a:lnTo>
                    <a:pt x="299" y="960"/>
                  </a:lnTo>
                  <a:lnTo>
                    <a:pt x="303" y="959"/>
                  </a:lnTo>
                  <a:lnTo>
                    <a:pt x="307" y="958"/>
                  </a:lnTo>
                  <a:lnTo>
                    <a:pt x="311" y="959"/>
                  </a:lnTo>
                  <a:lnTo>
                    <a:pt x="313" y="960"/>
                  </a:lnTo>
                  <a:lnTo>
                    <a:pt x="319" y="963"/>
                  </a:lnTo>
                  <a:lnTo>
                    <a:pt x="326" y="964"/>
                  </a:lnTo>
                  <a:lnTo>
                    <a:pt x="330" y="963"/>
                  </a:lnTo>
                  <a:lnTo>
                    <a:pt x="333" y="962"/>
                  </a:lnTo>
                  <a:lnTo>
                    <a:pt x="336" y="960"/>
                  </a:lnTo>
                  <a:lnTo>
                    <a:pt x="337" y="958"/>
                  </a:lnTo>
                  <a:lnTo>
                    <a:pt x="340" y="952"/>
                  </a:lnTo>
                  <a:lnTo>
                    <a:pt x="345" y="945"/>
                  </a:lnTo>
                  <a:lnTo>
                    <a:pt x="349" y="937"/>
                  </a:lnTo>
                  <a:lnTo>
                    <a:pt x="355" y="928"/>
                  </a:lnTo>
                  <a:lnTo>
                    <a:pt x="361" y="920"/>
                  </a:lnTo>
                  <a:lnTo>
                    <a:pt x="368" y="913"/>
                  </a:lnTo>
                  <a:lnTo>
                    <a:pt x="372" y="908"/>
                  </a:lnTo>
                  <a:lnTo>
                    <a:pt x="378" y="907"/>
                  </a:lnTo>
                  <a:lnTo>
                    <a:pt x="380" y="907"/>
                  </a:lnTo>
                  <a:lnTo>
                    <a:pt x="380" y="908"/>
                  </a:lnTo>
                  <a:lnTo>
                    <a:pt x="378" y="909"/>
                  </a:lnTo>
                  <a:lnTo>
                    <a:pt x="378" y="913"/>
                  </a:lnTo>
                  <a:lnTo>
                    <a:pt x="375" y="919"/>
                  </a:lnTo>
                  <a:lnTo>
                    <a:pt x="372" y="926"/>
                  </a:lnTo>
                  <a:lnTo>
                    <a:pt x="366" y="944"/>
                  </a:lnTo>
                  <a:lnTo>
                    <a:pt x="362" y="958"/>
                  </a:lnTo>
                  <a:lnTo>
                    <a:pt x="361" y="963"/>
                  </a:lnTo>
                  <a:lnTo>
                    <a:pt x="361" y="966"/>
                  </a:lnTo>
                  <a:lnTo>
                    <a:pt x="362" y="971"/>
                  </a:lnTo>
                  <a:lnTo>
                    <a:pt x="363" y="976"/>
                  </a:lnTo>
                  <a:lnTo>
                    <a:pt x="365" y="986"/>
                  </a:lnTo>
                  <a:lnTo>
                    <a:pt x="368" y="998"/>
                  </a:lnTo>
                  <a:lnTo>
                    <a:pt x="370" y="1010"/>
                  </a:lnTo>
                  <a:lnTo>
                    <a:pt x="372" y="1023"/>
                  </a:lnTo>
                  <a:lnTo>
                    <a:pt x="375" y="1041"/>
                  </a:lnTo>
                  <a:lnTo>
                    <a:pt x="376" y="1057"/>
                  </a:lnTo>
                  <a:lnTo>
                    <a:pt x="378" y="1070"/>
                  </a:lnTo>
                  <a:lnTo>
                    <a:pt x="381" y="1084"/>
                  </a:lnTo>
                  <a:lnTo>
                    <a:pt x="383" y="1102"/>
                  </a:lnTo>
                  <a:lnTo>
                    <a:pt x="385" y="1126"/>
                  </a:lnTo>
                  <a:lnTo>
                    <a:pt x="389" y="1149"/>
                  </a:lnTo>
                  <a:lnTo>
                    <a:pt x="391" y="1167"/>
                  </a:lnTo>
                  <a:lnTo>
                    <a:pt x="393" y="1179"/>
                  </a:lnTo>
                  <a:lnTo>
                    <a:pt x="391" y="1190"/>
                  </a:lnTo>
                  <a:lnTo>
                    <a:pt x="388" y="1199"/>
                  </a:lnTo>
                  <a:lnTo>
                    <a:pt x="384" y="1208"/>
                  </a:lnTo>
                  <a:lnTo>
                    <a:pt x="383" y="1211"/>
                  </a:lnTo>
                  <a:lnTo>
                    <a:pt x="383" y="1216"/>
                  </a:lnTo>
                  <a:lnTo>
                    <a:pt x="383" y="1221"/>
                  </a:lnTo>
                  <a:lnTo>
                    <a:pt x="384" y="1227"/>
                  </a:lnTo>
                  <a:lnTo>
                    <a:pt x="385" y="1238"/>
                  </a:lnTo>
                  <a:lnTo>
                    <a:pt x="387" y="1248"/>
                  </a:lnTo>
                  <a:lnTo>
                    <a:pt x="385" y="1252"/>
                  </a:lnTo>
                  <a:lnTo>
                    <a:pt x="382" y="1255"/>
                  </a:lnTo>
                  <a:lnTo>
                    <a:pt x="378" y="1257"/>
                  </a:lnTo>
                  <a:lnTo>
                    <a:pt x="372" y="1259"/>
                  </a:lnTo>
                  <a:lnTo>
                    <a:pt x="358" y="1262"/>
                  </a:lnTo>
                  <a:lnTo>
                    <a:pt x="342" y="1266"/>
                  </a:lnTo>
                  <a:lnTo>
                    <a:pt x="324" y="1272"/>
                  </a:lnTo>
                  <a:lnTo>
                    <a:pt x="307" y="1278"/>
                  </a:lnTo>
                  <a:lnTo>
                    <a:pt x="292" y="1285"/>
                  </a:lnTo>
                  <a:lnTo>
                    <a:pt x="276" y="1291"/>
                  </a:lnTo>
                  <a:lnTo>
                    <a:pt x="269" y="1294"/>
                  </a:lnTo>
                  <a:lnTo>
                    <a:pt x="262" y="1298"/>
                  </a:lnTo>
                  <a:lnTo>
                    <a:pt x="256" y="1304"/>
                  </a:lnTo>
                  <a:lnTo>
                    <a:pt x="249" y="1310"/>
                  </a:lnTo>
                  <a:lnTo>
                    <a:pt x="243" y="1316"/>
                  </a:lnTo>
                  <a:lnTo>
                    <a:pt x="237" y="1323"/>
                  </a:lnTo>
                  <a:lnTo>
                    <a:pt x="232" y="1329"/>
                  </a:lnTo>
                  <a:lnTo>
                    <a:pt x="229" y="1336"/>
                  </a:lnTo>
                  <a:lnTo>
                    <a:pt x="221" y="1351"/>
                  </a:lnTo>
                  <a:lnTo>
                    <a:pt x="217" y="1372"/>
                  </a:lnTo>
                  <a:lnTo>
                    <a:pt x="212" y="1391"/>
                  </a:lnTo>
                  <a:lnTo>
                    <a:pt x="211" y="1406"/>
                  </a:lnTo>
                  <a:lnTo>
                    <a:pt x="207" y="1423"/>
                  </a:lnTo>
                  <a:lnTo>
                    <a:pt x="205" y="1439"/>
                  </a:lnTo>
                  <a:lnTo>
                    <a:pt x="205" y="1444"/>
                  </a:lnTo>
                  <a:lnTo>
                    <a:pt x="206" y="1449"/>
                  </a:lnTo>
                  <a:lnTo>
                    <a:pt x="208" y="1452"/>
                  </a:lnTo>
                  <a:lnTo>
                    <a:pt x="211" y="1456"/>
                  </a:lnTo>
                  <a:lnTo>
                    <a:pt x="214" y="1458"/>
                  </a:lnTo>
                  <a:lnTo>
                    <a:pt x="218" y="1460"/>
                  </a:lnTo>
                  <a:lnTo>
                    <a:pt x="223" y="1461"/>
                  </a:lnTo>
                  <a:lnTo>
                    <a:pt x="229" y="1462"/>
                  </a:lnTo>
                  <a:lnTo>
                    <a:pt x="233" y="1463"/>
                  </a:lnTo>
                  <a:lnTo>
                    <a:pt x="237" y="1467"/>
                  </a:lnTo>
                  <a:lnTo>
                    <a:pt x="239" y="1470"/>
                  </a:lnTo>
                  <a:lnTo>
                    <a:pt x="242" y="1476"/>
                  </a:lnTo>
                  <a:lnTo>
                    <a:pt x="246" y="1488"/>
                  </a:lnTo>
                  <a:lnTo>
                    <a:pt x="252" y="1502"/>
                  </a:lnTo>
                  <a:lnTo>
                    <a:pt x="261" y="1514"/>
                  </a:lnTo>
                  <a:lnTo>
                    <a:pt x="268" y="1525"/>
                  </a:lnTo>
                  <a:lnTo>
                    <a:pt x="273" y="1530"/>
                  </a:lnTo>
                  <a:lnTo>
                    <a:pt x="276" y="1532"/>
                  </a:lnTo>
                  <a:lnTo>
                    <a:pt x="281" y="1533"/>
                  </a:lnTo>
                  <a:lnTo>
                    <a:pt x="284" y="1532"/>
                  </a:lnTo>
                  <a:lnTo>
                    <a:pt x="300" y="1521"/>
                  </a:lnTo>
                  <a:lnTo>
                    <a:pt x="314" y="1514"/>
                  </a:lnTo>
                  <a:lnTo>
                    <a:pt x="318" y="1514"/>
                  </a:lnTo>
                  <a:lnTo>
                    <a:pt x="320" y="1514"/>
                  </a:lnTo>
                  <a:lnTo>
                    <a:pt x="322" y="1517"/>
                  </a:lnTo>
                  <a:lnTo>
                    <a:pt x="326" y="1519"/>
                  </a:lnTo>
                  <a:lnTo>
                    <a:pt x="331" y="1527"/>
                  </a:lnTo>
                  <a:lnTo>
                    <a:pt x="338" y="1537"/>
                  </a:lnTo>
                  <a:lnTo>
                    <a:pt x="342" y="1540"/>
                  </a:lnTo>
                  <a:lnTo>
                    <a:pt x="345" y="1543"/>
                  </a:lnTo>
                  <a:lnTo>
                    <a:pt x="350" y="1545"/>
                  </a:lnTo>
                  <a:lnTo>
                    <a:pt x="353" y="1545"/>
                  </a:lnTo>
                  <a:lnTo>
                    <a:pt x="364" y="1544"/>
                  </a:lnTo>
                  <a:lnTo>
                    <a:pt x="375" y="1540"/>
                  </a:lnTo>
                  <a:lnTo>
                    <a:pt x="381" y="1539"/>
                  </a:lnTo>
                  <a:lnTo>
                    <a:pt x="387" y="1540"/>
                  </a:lnTo>
                  <a:lnTo>
                    <a:pt x="391" y="1542"/>
                  </a:lnTo>
                  <a:lnTo>
                    <a:pt x="395" y="1544"/>
                  </a:lnTo>
                  <a:lnTo>
                    <a:pt x="402" y="1552"/>
                  </a:lnTo>
                  <a:lnTo>
                    <a:pt x="408" y="1562"/>
                  </a:lnTo>
                  <a:lnTo>
                    <a:pt x="410" y="1567"/>
                  </a:lnTo>
                  <a:lnTo>
                    <a:pt x="414" y="1571"/>
                  </a:lnTo>
                  <a:lnTo>
                    <a:pt x="419" y="1575"/>
                  </a:lnTo>
                  <a:lnTo>
                    <a:pt x="424" y="1578"/>
                  </a:lnTo>
                  <a:lnTo>
                    <a:pt x="433" y="1584"/>
                  </a:lnTo>
                  <a:lnTo>
                    <a:pt x="443" y="1587"/>
                  </a:lnTo>
                  <a:lnTo>
                    <a:pt x="452" y="1590"/>
                  </a:lnTo>
                  <a:lnTo>
                    <a:pt x="460" y="1594"/>
                  </a:lnTo>
                  <a:lnTo>
                    <a:pt x="463" y="1597"/>
                  </a:lnTo>
                  <a:lnTo>
                    <a:pt x="464" y="1600"/>
                  </a:lnTo>
                  <a:lnTo>
                    <a:pt x="464" y="1603"/>
                  </a:lnTo>
                  <a:lnTo>
                    <a:pt x="463" y="1607"/>
                  </a:lnTo>
                  <a:lnTo>
                    <a:pt x="457" y="1614"/>
                  </a:lnTo>
                  <a:lnTo>
                    <a:pt x="447" y="1624"/>
                  </a:lnTo>
                  <a:lnTo>
                    <a:pt x="437" y="1633"/>
                  </a:lnTo>
                  <a:lnTo>
                    <a:pt x="427" y="1644"/>
                  </a:lnTo>
                  <a:lnTo>
                    <a:pt x="420" y="1651"/>
                  </a:lnTo>
                  <a:lnTo>
                    <a:pt x="413" y="1654"/>
                  </a:lnTo>
                  <a:lnTo>
                    <a:pt x="406" y="1657"/>
                  </a:lnTo>
                  <a:lnTo>
                    <a:pt x="396" y="1660"/>
                  </a:lnTo>
                  <a:lnTo>
                    <a:pt x="393" y="1663"/>
                  </a:lnTo>
                  <a:lnTo>
                    <a:pt x="390" y="1666"/>
                  </a:lnTo>
                  <a:lnTo>
                    <a:pt x="389" y="1669"/>
                  </a:lnTo>
                  <a:lnTo>
                    <a:pt x="388" y="1672"/>
                  </a:lnTo>
                  <a:lnTo>
                    <a:pt x="389" y="1681"/>
                  </a:lnTo>
                  <a:lnTo>
                    <a:pt x="390" y="1689"/>
                  </a:lnTo>
                  <a:lnTo>
                    <a:pt x="389" y="1696"/>
                  </a:lnTo>
                  <a:lnTo>
                    <a:pt x="387" y="1701"/>
                  </a:lnTo>
                  <a:lnTo>
                    <a:pt x="382" y="1706"/>
                  </a:lnTo>
                  <a:lnTo>
                    <a:pt x="375" y="1712"/>
                  </a:lnTo>
                  <a:lnTo>
                    <a:pt x="371" y="1715"/>
                  </a:lnTo>
                  <a:lnTo>
                    <a:pt x="369" y="1719"/>
                  </a:lnTo>
                  <a:lnTo>
                    <a:pt x="366" y="1722"/>
                  </a:lnTo>
                  <a:lnTo>
                    <a:pt x="364" y="1726"/>
                  </a:lnTo>
                  <a:lnTo>
                    <a:pt x="363" y="1731"/>
                  </a:lnTo>
                  <a:lnTo>
                    <a:pt x="363" y="1735"/>
                  </a:lnTo>
                  <a:lnTo>
                    <a:pt x="363" y="1741"/>
                  </a:lnTo>
                  <a:lnTo>
                    <a:pt x="364" y="1747"/>
                  </a:lnTo>
                  <a:lnTo>
                    <a:pt x="366" y="1753"/>
                  </a:lnTo>
                  <a:lnTo>
                    <a:pt x="368" y="1758"/>
                  </a:lnTo>
                  <a:lnTo>
                    <a:pt x="371" y="1763"/>
                  </a:lnTo>
                  <a:lnTo>
                    <a:pt x="375" y="1767"/>
                  </a:lnTo>
                  <a:lnTo>
                    <a:pt x="378" y="1771"/>
                  </a:lnTo>
                  <a:lnTo>
                    <a:pt x="382" y="1775"/>
                  </a:lnTo>
                  <a:lnTo>
                    <a:pt x="385" y="1777"/>
                  </a:lnTo>
                  <a:lnTo>
                    <a:pt x="390" y="1778"/>
                  </a:lnTo>
                  <a:lnTo>
                    <a:pt x="396" y="1780"/>
                  </a:lnTo>
                  <a:lnTo>
                    <a:pt x="401" y="1784"/>
                  </a:lnTo>
                  <a:lnTo>
                    <a:pt x="403" y="1790"/>
                  </a:lnTo>
                  <a:lnTo>
                    <a:pt x="406" y="1798"/>
                  </a:lnTo>
                  <a:lnTo>
                    <a:pt x="406" y="1807"/>
                  </a:lnTo>
                  <a:lnTo>
                    <a:pt x="407" y="1816"/>
                  </a:lnTo>
                  <a:lnTo>
                    <a:pt x="408" y="1821"/>
                  </a:lnTo>
                  <a:lnTo>
                    <a:pt x="410" y="1826"/>
                  </a:lnTo>
                  <a:lnTo>
                    <a:pt x="413" y="1830"/>
                  </a:lnTo>
                  <a:lnTo>
                    <a:pt x="416" y="1835"/>
                  </a:lnTo>
                  <a:lnTo>
                    <a:pt x="420" y="1840"/>
                  </a:lnTo>
                  <a:lnTo>
                    <a:pt x="422" y="1845"/>
                  </a:lnTo>
                  <a:lnTo>
                    <a:pt x="422" y="1849"/>
                  </a:lnTo>
                  <a:lnTo>
                    <a:pt x="422" y="1853"/>
                  </a:lnTo>
                  <a:lnTo>
                    <a:pt x="420" y="1862"/>
                  </a:lnTo>
                  <a:lnTo>
                    <a:pt x="416" y="1872"/>
                  </a:lnTo>
                  <a:lnTo>
                    <a:pt x="415" y="1878"/>
                  </a:lnTo>
                  <a:lnTo>
                    <a:pt x="414" y="1884"/>
                  </a:lnTo>
                  <a:lnTo>
                    <a:pt x="414" y="1890"/>
                  </a:lnTo>
                  <a:lnTo>
                    <a:pt x="415" y="1895"/>
                  </a:lnTo>
                  <a:lnTo>
                    <a:pt x="416" y="1900"/>
                  </a:lnTo>
                  <a:lnTo>
                    <a:pt x="418" y="1905"/>
                  </a:lnTo>
                  <a:lnTo>
                    <a:pt x="420" y="1909"/>
                  </a:lnTo>
                  <a:lnTo>
                    <a:pt x="424" y="1911"/>
                  </a:lnTo>
                  <a:lnTo>
                    <a:pt x="439" y="1916"/>
                  </a:lnTo>
                  <a:lnTo>
                    <a:pt x="454" y="1923"/>
                  </a:lnTo>
                  <a:lnTo>
                    <a:pt x="463" y="1933"/>
                  </a:lnTo>
                  <a:lnTo>
                    <a:pt x="473" y="1947"/>
                  </a:lnTo>
                  <a:lnTo>
                    <a:pt x="479" y="1955"/>
                  </a:lnTo>
                  <a:lnTo>
                    <a:pt x="485" y="1965"/>
                  </a:lnTo>
                  <a:lnTo>
                    <a:pt x="489" y="1975"/>
                  </a:lnTo>
                  <a:lnTo>
                    <a:pt x="492" y="1985"/>
                  </a:lnTo>
                  <a:lnTo>
                    <a:pt x="494" y="1994"/>
                  </a:lnTo>
                  <a:lnTo>
                    <a:pt x="495" y="2004"/>
                  </a:lnTo>
                  <a:lnTo>
                    <a:pt x="495" y="2013"/>
                  </a:lnTo>
                  <a:lnTo>
                    <a:pt x="495" y="2022"/>
                  </a:lnTo>
                  <a:lnTo>
                    <a:pt x="495" y="2030"/>
                  </a:lnTo>
                  <a:lnTo>
                    <a:pt x="495" y="2038"/>
                  </a:lnTo>
                  <a:lnTo>
                    <a:pt x="495" y="2046"/>
                  </a:lnTo>
                  <a:lnTo>
                    <a:pt x="497" y="2054"/>
                  </a:lnTo>
                  <a:lnTo>
                    <a:pt x="500" y="2065"/>
                  </a:lnTo>
                  <a:lnTo>
                    <a:pt x="503" y="2076"/>
                  </a:lnTo>
                  <a:lnTo>
                    <a:pt x="506" y="2089"/>
                  </a:lnTo>
                  <a:lnTo>
                    <a:pt x="508" y="2104"/>
                  </a:lnTo>
                  <a:lnTo>
                    <a:pt x="509" y="2107"/>
                  </a:lnTo>
                  <a:lnTo>
                    <a:pt x="511" y="2112"/>
                  </a:lnTo>
                  <a:lnTo>
                    <a:pt x="513" y="2114"/>
                  </a:lnTo>
                  <a:lnTo>
                    <a:pt x="516" y="2117"/>
                  </a:lnTo>
                  <a:lnTo>
                    <a:pt x="519" y="2118"/>
                  </a:lnTo>
                  <a:lnTo>
                    <a:pt x="522" y="2118"/>
                  </a:lnTo>
                  <a:lnTo>
                    <a:pt x="527" y="2118"/>
                  </a:lnTo>
                  <a:lnTo>
                    <a:pt x="532" y="2117"/>
                  </a:lnTo>
                  <a:lnTo>
                    <a:pt x="541" y="2116"/>
                  </a:lnTo>
                  <a:lnTo>
                    <a:pt x="550" y="2117"/>
                  </a:lnTo>
                  <a:lnTo>
                    <a:pt x="557" y="2119"/>
                  </a:lnTo>
                  <a:lnTo>
                    <a:pt x="563" y="2122"/>
                  </a:lnTo>
                  <a:lnTo>
                    <a:pt x="567" y="2124"/>
                  </a:lnTo>
                  <a:lnTo>
                    <a:pt x="573" y="2124"/>
                  </a:lnTo>
                  <a:lnTo>
                    <a:pt x="576" y="2124"/>
                  </a:lnTo>
                  <a:lnTo>
                    <a:pt x="578" y="2123"/>
                  </a:lnTo>
                  <a:lnTo>
                    <a:pt x="580" y="2122"/>
                  </a:lnTo>
                  <a:lnTo>
                    <a:pt x="583" y="2118"/>
                  </a:lnTo>
                  <a:lnTo>
                    <a:pt x="591" y="2111"/>
                  </a:lnTo>
                  <a:lnTo>
                    <a:pt x="599" y="2103"/>
                  </a:lnTo>
                  <a:lnTo>
                    <a:pt x="608" y="2095"/>
                  </a:lnTo>
                  <a:lnTo>
                    <a:pt x="617" y="2089"/>
                  </a:lnTo>
                  <a:lnTo>
                    <a:pt x="628" y="2082"/>
                  </a:lnTo>
                  <a:lnTo>
                    <a:pt x="638" y="2078"/>
                  </a:lnTo>
                  <a:lnTo>
                    <a:pt x="647" y="2073"/>
                  </a:lnTo>
                  <a:lnTo>
                    <a:pt x="657" y="2068"/>
                  </a:lnTo>
                  <a:lnTo>
                    <a:pt x="664" y="2065"/>
                  </a:lnTo>
                  <a:lnTo>
                    <a:pt x="671" y="2059"/>
                  </a:lnTo>
                  <a:lnTo>
                    <a:pt x="676" y="2050"/>
                  </a:lnTo>
                  <a:lnTo>
                    <a:pt x="681" y="2042"/>
                  </a:lnTo>
                  <a:lnTo>
                    <a:pt x="686" y="2034"/>
                  </a:lnTo>
                  <a:lnTo>
                    <a:pt x="693" y="2025"/>
                  </a:lnTo>
                  <a:lnTo>
                    <a:pt x="701" y="2018"/>
                  </a:lnTo>
                  <a:lnTo>
                    <a:pt x="710" y="2012"/>
                  </a:lnTo>
                  <a:lnTo>
                    <a:pt x="723" y="2005"/>
                  </a:lnTo>
                  <a:lnTo>
                    <a:pt x="735" y="2002"/>
                  </a:lnTo>
                  <a:lnTo>
                    <a:pt x="740" y="2002"/>
                  </a:lnTo>
                  <a:lnTo>
                    <a:pt x="744" y="2003"/>
                  </a:lnTo>
                  <a:lnTo>
                    <a:pt x="750" y="2007"/>
                  </a:lnTo>
                  <a:lnTo>
                    <a:pt x="755" y="2015"/>
                  </a:lnTo>
                  <a:lnTo>
                    <a:pt x="761" y="2023"/>
                  </a:lnTo>
                  <a:lnTo>
                    <a:pt x="769" y="2030"/>
                  </a:lnTo>
                  <a:lnTo>
                    <a:pt x="774" y="2032"/>
                  </a:lnTo>
                  <a:lnTo>
                    <a:pt x="780" y="2035"/>
                  </a:lnTo>
                  <a:lnTo>
                    <a:pt x="786" y="2035"/>
                  </a:lnTo>
                  <a:lnTo>
                    <a:pt x="791" y="2035"/>
                  </a:lnTo>
                  <a:lnTo>
                    <a:pt x="794" y="2036"/>
                  </a:lnTo>
                  <a:lnTo>
                    <a:pt x="798" y="2037"/>
                  </a:lnTo>
                  <a:lnTo>
                    <a:pt x="800" y="2040"/>
                  </a:lnTo>
                  <a:lnTo>
                    <a:pt x="802" y="2043"/>
                  </a:lnTo>
                  <a:lnTo>
                    <a:pt x="803" y="2053"/>
                  </a:lnTo>
                  <a:lnTo>
                    <a:pt x="802" y="2062"/>
                  </a:lnTo>
                  <a:lnTo>
                    <a:pt x="798" y="2072"/>
                  </a:lnTo>
                  <a:lnTo>
                    <a:pt x="793" y="2080"/>
                  </a:lnTo>
                  <a:lnTo>
                    <a:pt x="786" y="2088"/>
                  </a:lnTo>
                  <a:lnTo>
                    <a:pt x="779" y="2097"/>
                  </a:lnTo>
                  <a:lnTo>
                    <a:pt x="771" y="2104"/>
                  </a:lnTo>
                  <a:lnTo>
                    <a:pt x="762" y="2110"/>
                  </a:lnTo>
                  <a:lnTo>
                    <a:pt x="753" y="2114"/>
                  </a:lnTo>
                  <a:lnTo>
                    <a:pt x="743" y="2119"/>
                  </a:lnTo>
                  <a:lnTo>
                    <a:pt x="740" y="2123"/>
                  </a:lnTo>
                  <a:lnTo>
                    <a:pt x="735" y="2126"/>
                  </a:lnTo>
                  <a:lnTo>
                    <a:pt x="733" y="2131"/>
                  </a:lnTo>
                  <a:lnTo>
                    <a:pt x="729" y="2136"/>
                  </a:lnTo>
                  <a:lnTo>
                    <a:pt x="725" y="2148"/>
                  </a:lnTo>
                  <a:lnTo>
                    <a:pt x="721" y="2161"/>
                  </a:lnTo>
                  <a:lnTo>
                    <a:pt x="717" y="2173"/>
                  </a:lnTo>
                  <a:lnTo>
                    <a:pt x="715" y="2181"/>
                  </a:lnTo>
                  <a:lnTo>
                    <a:pt x="715" y="2183"/>
                  </a:lnTo>
                  <a:lnTo>
                    <a:pt x="715" y="2186"/>
                  </a:lnTo>
                  <a:lnTo>
                    <a:pt x="716" y="2189"/>
                  </a:lnTo>
                  <a:lnTo>
                    <a:pt x="717" y="2192"/>
                  </a:lnTo>
                  <a:lnTo>
                    <a:pt x="723" y="2198"/>
                  </a:lnTo>
                  <a:lnTo>
                    <a:pt x="731" y="2204"/>
                  </a:lnTo>
                  <a:lnTo>
                    <a:pt x="736" y="2207"/>
                  </a:lnTo>
                  <a:lnTo>
                    <a:pt x="742" y="2208"/>
                  </a:lnTo>
                  <a:lnTo>
                    <a:pt x="749" y="2210"/>
                  </a:lnTo>
                  <a:lnTo>
                    <a:pt x="756" y="2211"/>
                  </a:lnTo>
                  <a:lnTo>
                    <a:pt x="769" y="2212"/>
                  </a:lnTo>
                  <a:lnTo>
                    <a:pt x="780" y="2211"/>
                  </a:lnTo>
                  <a:lnTo>
                    <a:pt x="787" y="2210"/>
                  </a:lnTo>
                  <a:lnTo>
                    <a:pt x="797" y="2206"/>
                  </a:lnTo>
                  <a:lnTo>
                    <a:pt x="804" y="2201"/>
                  </a:lnTo>
                  <a:lnTo>
                    <a:pt x="812" y="2193"/>
                  </a:lnTo>
                  <a:lnTo>
                    <a:pt x="821" y="2182"/>
                  </a:lnTo>
                  <a:lnTo>
                    <a:pt x="832" y="2171"/>
                  </a:lnTo>
                  <a:lnTo>
                    <a:pt x="838" y="2166"/>
                  </a:lnTo>
                  <a:lnTo>
                    <a:pt x="846" y="2162"/>
                  </a:lnTo>
                  <a:lnTo>
                    <a:pt x="851" y="2158"/>
                  </a:lnTo>
                  <a:lnTo>
                    <a:pt x="857" y="2156"/>
                  </a:lnTo>
                  <a:lnTo>
                    <a:pt x="867" y="2154"/>
                  </a:lnTo>
                  <a:lnTo>
                    <a:pt x="874" y="2150"/>
                  </a:lnTo>
                  <a:lnTo>
                    <a:pt x="878" y="2148"/>
                  </a:lnTo>
                  <a:lnTo>
                    <a:pt x="880" y="2144"/>
                  </a:lnTo>
                  <a:lnTo>
                    <a:pt x="882" y="2141"/>
                  </a:lnTo>
                  <a:lnTo>
                    <a:pt x="885" y="2136"/>
                  </a:lnTo>
                  <a:lnTo>
                    <a:pt x="886" y="2126"/>
                  </a:lnTo>
                  <a:lnTo>
                    <a:pt x="886" y="2116"/>
                  </a:lnTo>
                  <a:lnTo>
                    <a:pt x="886" y="2112"/>
                  </a:lnTo>
                  <a:lnTo>
                    <a:pt x="884" y="2109"/>
                  </a:lnTo>
                  <a:lnTo>
                    <a:pt x="881" y="2105"/>
                  </a:lnTo>
                  <a:lnTo>
                    <a:pt x="879" y="2103"/>
                  </a:lnTo>
                  <a:lnTo>
                    <a:pt x="875" y="2101"/>
                  </a:lnTo>
                  <a:lnTo>
                    <a:pt x="873" y="2098"/>
                  </a:lnTo>
                  <a:lnTo>
                    <a:pt x="872" y="2095"/>
                  </a:lnTo>
                  <a:lnTo>
                    <a:pt x="871" y="2092"/>
                  </a:lnTo>
                  <a:lnTo>
                    <a:pt x="871" y="2088"/>
                  </a:lnTo>
                  <a:lnTo>
                    <a:pt x="871" y="2085"/>
                  </a:lnTo>
                  <a:lnTo>
                    <a:pt x="873" y="2081"/>
                  </a:lnTo>
                  <a:lnTo>
                    <a:pt x="874" y="2079"/>
                  </a:lnTo>
                  <a:lnTo>
                    <a:pt x="887" y="2062"/>
                  </a:lnTo>
                  <a:lnTo>
                    <a:pt x="900" y="2049"/>
                  </a:lnTo>
                  <a:lnTo>
                    <a:pt x="904" y="2047"/>
                  </a:lnTo>
                  <a:lnTo>
                    <a:pt x="907" y="2046"/>
                  </a:lnTo>
                  <a:lnTo>
                    <a:pt x="912" y="2046"/>
                  </a:lnTo>
                  <a:lnTo>
                    <a:pt x="916" y="2046"/>
                  </a:lnTo>
                  <a:lnTo>
                    <a:pt x="920" y="2047"/>
                  </a:lnTo>
                  <a:lnTo>
                    <a:pt x="924" y="2048"/>
                  </a:lnTo>
                  <a:lnTo>
                    <a:pt x="928" y="2051"/>
                  </a:lnTo>
                  <a:lnTo>
                    <a:pt x="931" y="2056"/>
                  </a:lnTo>
                  <a:lnTo>
                    <a:pt x="936" y="2066"/>
                  </a:lnTo>
                  <a:lnTo>
                    <a:pt x="939" y="2074"/>
                  </a:lnTo>
                  <a:lnTo>
                    <a:pt x="942" y="2078"/>
                  </a:lnTo>
                  <a:lnTo>
                    <a:pt x="944" y="2081"/>
                  </a:lnTo>
                  <a:lnTo>
                    <a:pt x="949" y="2082"/>
                  </a:lnTo>
                  <a:lnTo>
                    <a:pt x="954" y="2084"/>
                  </a:lnTo>
                  <a:lnTo>
                    <a:pt x="967" y="2084"/>
                  </a:lnTo>
                  <a:lnTo>
                    <a:pt x="977" y="2084"/>
                  </a:lnTo>
                  <a:lnTo>
                    <a:pt x="983" y="2085"/>
                  </a:lnTo>
                  <a:lnTo>
                    <a:pt x="988" y="2087"/>
                  </a:lnTo>
                  <a:lnTo>
                    <a:pt x="993" y="2091"/>
                  </a:lnTo>
                  <a:lnTo>
                    <a:pt x="998" y="2097"/>
                  </a:lnTo>
                  <a:lnTo>
                    <a:pt x="1008" y="2111"/>
                  </a:lnTo>
                  <a:lnTo>
                    <a:pt x="1020" y="2130"/>
                  </a:lnTo>
                  <a:lnTo>
                    <a:pt x="1032" y="2149"/>
                  </a:lnTo>
                  <a:lnTo>
                    <a:pt x="1040" y="2164"/>
                  </a:lnTo>
                  <a:lnTo>
                    <a:pt x="1046" y="2176"/>
                  </a:lnTo>
                  <a:lnTo>
                    <a:pt x="1054" y="2183"/>
                  </a:lnTo>
                  <a:lnTo>
                    <a:pt x="1056" y="2186"/>
                  </a:lnTo>
                  <a:lnTo>
                    <a:pt x="1061" y="2186"/>
                  </a:lnTo>
                  <a:lnTo>
                    <a:pt x="1065" y="2186"/>
                  </a:lnTo>
                  <a:lnTo>
                    <a:pt x="1070" y="2185"/>
                  </a:lnTo>
                  <a:lnTo>
                    <a:pt x="1081" y="2180"/>
                  </a:lnTo>
                  <a:lnTo>
                    <a:pt x="1089" y="2179"/>
                  </a:lnTo>
                  <a:lnTo>
                    <a:pt x="1092" y="2179"/>
                  </a:lnTo>
                  <a:lnTo>
                    <a:pt x="1095" y="2180"/>
                  </a:lnTo>
                  <a:lnTo>
                    <a:pt x="1098" y="2182"/>
                  </a:lnTo>
                  <a:lnTo>
                    <a:pt x="1100" y="2186"/>
                  </a:lnTo>
                  <a:lnTo>
                    <a:pt x="1103" y="2191"/>
                  </a:lnTo>
                  <a:lnTo>
                    <a:pt x="1106" y="2193"/>
                  </a:lnTo>
                  <a:lnTo>
                    <a:pt x="1109" y="2195"/>
                  </a:lnTo>
                  <a:lnTo>
                    <a:pt x="1113" y="2195"/>
                  </a:lnTo>
                  <a:lnTo>
                    <a:pt x="1120" y="2195"/>
                  </a:lnTo>
                  <a:lnTo>
                    <a:pt x="1127" y="2193"/>
                  </a:lnTo>
                  <a:lnTo>
                    <a:pt x="1136" y="2191"/>
                  </a:lnTo>
                  <a:lnTo>
                    <a:pt x="1145" y="2189"/>
                  </a:lnTo>
                  <a:lnTo>
                    <a:pt x="1155" y="2189"/>
                  </a:lnTo>
                  <a:lnTo>
                    <a:pt x="1164" y="2192"/>
                  </a:lnTo>
                  <a:lnTo>
                    <a:pt x="1169" y="2193"/>
                  </a:lnTo>
                  <a:lnTo>
                    <a:pt x="1174" y="2193"/>
                  </a:lnTo>
                  <a:lnTo>
                    <a:pt x="1178" y="2193"/>
                  </a:lnTo>
                  <a:lnTo>
                    <a:pt x="1183" y="2193"/>
                  </a:lnTo>
                  <a:lnTo>
                    <a:pt x="1191" y="2191"/>
                  </a:lnTo>
                  <a:lnTo>
                    <a:pt x="1200" y="2186"/>
                  </a:lnTo>
                  <a:lnTo>
                    <a:pt x="1209" y="2182"/>
                  </a:lnTo>
                  <a:lnTo>
                    <a:pt x="1220" y="2179"/>
                  </a:lnTo>
                  <a:lnTo>
                    <a:pt x="1226" y="2179"/>
                  </a:lnTo>
                  <a:lnTo>
                    <a:pt x="1233" y="2179"/>
                  </a:lnTo>
                  <a:lnTo>
                    <a:pt x="1241" y="2180"/>
                  </a:lnTo>
                  <a:lnTo>
                    <a:pt x="1249" y="2182"/>
                  </a:lnTo>
                  <a:lnTo>
                    <a:pt x="1263" y="2188"/>
                  </a:lnTo>
                  <a:lnTo>
                    <a:pt x="1273" y="2193"/>
                  </a:lnTo>
                  <a:lnTo>
                    <a:pt x="1277" y="2195"/>
                  </a:lnTo>
                  <a:lnTo>
                    <a:pt x="1279" y="2199"/>
                  </a:lnTo>
                  <a:lnTo>
                    <a:pt x="1282" y="2202"/>
                  </a:lnTo>
                  <a:lnTo>
                    <a:pt x="1282" y="2208"/>
                  </a:lnTo>
                  <a:lnTo>
                    <a:pt x="1283" y="2219"/>
                  </a:lnTo>
                  <a:lnTo>
                    <a:pt x="1284" y="2227"/>
                  </a:lnTo>
                  <a:lnTo>
                    <a:pt x="1285" y="2231"/>
                  </a:lnTo>
                  <a:lnTo>
                    <a:pt x="1288" y="2234"/>
                  </a:lnTo>
                  <a:lnTo>
                    <a:pt x="1291" y="2237"/>
                  </a:lnTo>
                  <a:lnTo>
                    <a:pt x="1296" y="2239"/>
                  </a:lnTo>
                  <a:lnTo>
                    <a:pt x="1307" y="2242"/>
                  </a:lnTo>
                  <a:lnTo>
                    <a:pt x="1313" y="2242"/>
                  </a:lnTo>
                  <a:lnTo>
                    <a:pt x="1317" y="2239"/>
                  </a:lnTo>
                  <a:lnTo>
                    <a:pt x="1326" y="2234"/>
                  </a:lnTo>
                  <a:lnTo>
                    <a:pt x="1334" y="2227"/>
                  </a:lnTo>
                  <a:lnTo>
                    <a:pt x="1342" y="2218"/>
                  </a:lnTo>
                  <a:lnTo>
                    <a:pt x="1350" y="2206"/>
                  </a:lnTo>
                  <a:lnTo>
                    <a:pt x="1353" y="2198"/>
                  </a:lnTo>
                  <a:lnTo>
                    <a:pt x="1354" y="2194"/>
                  </a:lnTo>
                  <a:lnTo>
                    <a:pt x="1357" y="2192"/>
                  </a:lnTo>
                  <a:lnTo>
                    <a:pt x="1359" y="2189"/>
                  </a:lnTo>
                  <a:lnTo>
                    <a:pt x="1363" y="2187"/>
                  </a:lnTo>
                  <a:lnTo>
                    <a:pt x="1366" y="2186"/>
                  </a:lnTo>
                  <a:lnTo>
                    <a:pt x="1370" y="2185"/>
                  </a:lnTo>
                  <a:lnTo>
                    <a:pt x="1375" y="2183"/>
                  </a:lnTo>
                  <a:lnTo>
                    <a:pt x="1380" y="2183"/>
                  </a:lnTo>
                  <a:lnTo>
                    <a:pt x="1389" y="2183"/>
                  </a:lnTo>
                  <a:lnTo>
                    <a:pt x="1396" y="2181"/>
                  </a:lnTo>
                  <a:lnTo>
                    <a:pt x="1399" y="2177"/>
                  </a:lnTo>
                  <a:lnTo>
                    <a:pt x="1402" y="2174"/>
                  </a:lnTo>
                  <a:lnTo>
                    <a:pt x="1404" y="2170"/>
                  </a:lnTo>
                  <a:lnTo>
                    <a:pt x="1408" y="2168"/>
                  </a:lnTo>
                  <a:lnTo>
                    <a:pt x="1413" y="2167"/>
                  </a:lnTo>
                  <a:lnTo>
                    <a:pt x="1417" y="2167"/>
                  </a:lnTo>
                  <a:lnTo>
                    <a:pt x="1422" y="2166"/>
                  </a:lnTo>
                  <a:lnTo>
                    <a:pt x="1424" y="2163"/>
                  </a:lnTo>
                  <a:lnTo>
                    <a:pt x="1426" y="2161"/>
                  </a:lnTo>
                  <a:lnTo>
                    <a:pt x="1427" y="2158"/>
                  </a:lnTo>
                  <a:lnTo>
                    <a:pt x="1427" y="2155"/>
                  </a:lnTo>
                  <a:lnTo>
                    <a:pt x="1426" y="2151"/>
                  </a:lnTo>
                  <a:lnTo>
                    <a:pt x="1426" y="2147"/>
                  </a:lnTo>
                  <a:lnTo>
                    <a:pt x="1426" y="2142"/>
                  </a:lnTo>
                  <a:lnTo>
                    <a:pt x="1427" y="2137"/>
                  </a:lnTo>
                  <a:lnTo>
                    <a:pt x="1429" y="2132"/>
                  </a:lnTo>
                  <a:lnTo>
                    <a:pt x="1433" y="2129"/>
                  </a:lnTo>
                  <a:lnTo>
                    <a:pt x="1438" y="2125"/>
                  </a:lnTo>
                  <a:lnTo>
                    <a:pt x="1443" y="2122"/>
                  </a:lnTo>
                  <a:lnTo>
                    <a:pt x="1449" y="2118"/>
                  </a:lnTo>
                  <a:lnTo>
                    <a:pt x="1457" y="2114"/>
                  </a:lnTo>
                  <a:lnTo>
                    <a:pt x="1465" y="2111"/>
                  </a:lnTo>
                  <a:lnTo>
                    <a:pt x="1472" y="2106"/>
                  </a:lnTo>
                  <a:lnTo>
                    <a:pt x="1479" y="2100"/>
                  </a:lnTo>
                  <a:lnTo>
                    <a:pt x="1486" y="2094"/>
                  </a:lnTo>
                  <a:lnTo>
                    <a:pt x="1491" y="2088"/>
                  </a:lnTo>
                  <a:lnTo>
                    <a:pt x="1495" y="2082"/>
                  </a:lnTo>
                  <a:lnTo>
                    <a:pt x="1495" y="2076"/>
                  </a:lnTo>
                  <a:lnTo>
                    <a:pt x="1493" y="2066"/>
                  </a:lnTo>
                  <a:lnTo>
                    <a:pt x="1492" y="2054"/>
                  </a:lnTo>
                  <a:lnTo>
                    <a:pt x="1493" y="2049"/>
                  </a:lnTo>
                  <a:lnTo>
                    <a:pt x="1493" y="2043"/>
                  </a:lnTo>
                  <a:lnTo>
                    <a:pt x="1496" y="2038"/>
                  </a:lnTo>
                  <a:lnTo>
                    <a:pt x="1498" y="2034"/>
                  </a:lnTo>
                  <a:lnTo>
                    <a:pt x="1512" y="2018"/>
                  </a:lnTo>
                  <a:lnTo>
                    <a:pt x="1522" y="2005"/>
                  </a:lnTo>
                  <a:lnTo>
                    <a:pt x="1523" y="1998"/>
                  </a:lnTo>
                  <a:lnTo>
                    <a:pt x="1527" y="1993"/>
                  </a:lnTo>
                  <a:lnTo>
                    <a:pt x="1530" y="1988"/>
                  </a:lnTo>
                  <a:lnTo>
                    <a:pt x="1534" y="1986"/>
                  </a:lnTo>
                  <a:lnTo>
                    <a:pt x="1537" y="1983"/>
                  </a:lnTo>
                  <a:lnTo>
                    <a:pt x="1540" y="1978"/>
                  </a:lnTo>
                  <a:lnTo>
                    <a:pt x="1541" y="1969"/>
                  </a:lnTo>
                  <a:lnTo>
                    <a:pt x="1540" y="1959"/>
                  </a:lnTo>
                  <a:lnTo>
                    <a:pt x="1536" y="1948"/>
                  </a:lnTo>
                  <a:lnTo>
                    <a:pt x="1529" y="1936"/>
                  </a:lnTo>
                  <a:lnTo>
                    <a:pt x="1526" y="1931"/>
                  </a:lnTo>
                  <a:lnTo>
                    <a:pt x="1523" y="1925"/>
                  </a:lnTo>
                  <a:lnTo>
                    <a:pt x="1521" y="1921"/>
                  </a:lnTo>
                  <a:lnTo>
                    <a:pt x="1520" y="1915"/>
                  </a:lnTo>
                  <a:lnTo>
                    <a:pt x="1521" y="1904"/>
                  </a:lnTo>
                  <a:lnTo>
                    <a:pt x="1522" y="1896"/>
                  </a:lnTo>
                  <a:lnTo>
                    <a:pt x="1524" y="1892"/>
                  </a:lnTo>
                  <a:lnTo>
                    <a:pt x="1526" y="1890"/>
                  </a:lnTo>
                  <a:lnTo>
                    <a:pt x="1528" y="1887"/>
                  </a:lnTo>
                  <a:lnTo>
                    <a:pt x="1531" y="1886"/>
                  </a:lnTo>
                  <a:lnTo>
                    <a:pt x="1534" y="1886"/>
                  </a:lnTo>
                  <a:lnTo>
                    <a:pt x="1536" y="1884"/>
                  </a:lnTo>
                  <a:lnTo>
                    <a:pt x="1539" y="1883"/>
                  </a:lnTo>
                  <a:lnTo>
                    <a:pt x="1540" y="1879"/>
                  </a:lnTo>
                  <a:lnTo>
                    <a:pt x="1541" y="1877"/>
                  </a:lnTo>
                  <a:lnTo>
                    <a:pt x="1541" y="1873"/>
                  </a:lnTo>
                  <a:lnTo>
                    <a:pt x="1540" y="1870"/>
                  </a:lnTo>
                  <a:lnTo>
                    <a:pt x="1537" y="1866"/>
                  </a:lnTo>
                  <a:lnTo>
                    <a:pt x="1533" y="1860"/>
                  </a:lnTo>
                  <a:lnTo>
                    <a:pt x="1528" y="1853"/>
                  </a:lnTo>
                  <a:lnTo>
                    <a:pt x="1526" y="1849"/>
                  </a:lnTo>
                  <a:lnTo>
                    <a:pt x="1524" y="1846"/>
                  </a:lnTo>
                  <a:lnTo>
                    <a:pt x="1524" y="1840"/>
                  </a:lnTo>
                  <a:lnTo>
                    <a:pt x="1524" y="1835"/>
                  </a:lnTo>
                  <a:lnTo>
                    <a:pt x="1526" y="1828"/>
                  </a:lnTo>
                  <a:lnTo>
                    <a:pt x="1528" y="1822"/>
                  </a:lnTo>
                  <a:lnTo>
                    <a:pt x="1530" y="1817"/>
                  </a:lnTo>
                  <a:lnTo>
                    <a:pt x="1535" y="1813"/>
                  </a:lnTo>
                  <a:lnTo>
                    <a:pt x="1540" y="1809"/>
                  </a:lnTo>
                  <a:lnTo>
                    <a:pt x="1546" y="1807"/>
                  </a:lnTo>
                  <a:lnTo>
                    <a:pt x="1550" y="1805"/>
                  </a:lnTo>
                  <a:lnTo>
                    <a:pt x="1556" y="1808"/>
                  </a:lnTo>
                  <a:lnTo>
                    <a:pt x="1567" y="1813"/>
                  </a:lnTo>
                  <a:lnTo>
                    <a:pt x="1578" y="1816"/>
                  </a:lnTo>
                  <a:lnTo>
                    <a:pt x="1587" y="1817"/>
                  </a:lnTo>
                  <a:lnTo>
                    <a:pt x="1597" y="1817"/>
                  </a:lnTo>
                  <a:lnTo>
                    <a:pt x="1606" y="1816"/>
                  </a:lnTo>
                  <a:lnTo>
                    <a:pt x="1616" y="1816"/>
                  </a:lnTo>
                  <a:lnTo>
                    <a:pt x="1624" y="1818"/>
                  </a:lnTo>
                  <a:lnTo>
                    <a:pt x="1632" y="1822"/>
                  </a:lnTo>
                  <a:lnTo>
                    <a:pt x="1641" y="1826"/>
                  </a:lnTo>
                  <a:lnTo>
                    <a:pt x="1647" y="1827"/>
                  </a:lnTo>
                  <a:lnTo>
                    <a:pt x="1650" y="1827"/>
                  </a:lnTo>
                  <a:lnTo>
                    <a:pt x="1653" y="1826"/>
                  </a:lnTo>
                  <a:lnTo>
                    <a:pt x="1655" y="1822"/>
                  </a:lnTo>
                  <a:lnTo>
                    <a:pt x="1657" y="1817"/>
                  </a:lnTo>
                  <a:lnTo>
                    <a:pt x="1660" y="1809"/>
                  </a:lnTo>
                  <a:lnTo>
                    <a:pt x="1663" y="1801"/>
                  </a:lnTo>
                  <a:lnTo>
                    <a:pt x="1667" y="1798"/>
                  </a:lnTo>
                  <a:lnTo>
                    <a:pt x="1671" y="1796"/>
                  </a:lnTo>
                  <a:lnTo>
                    <a:pt x="1676" y="1794"/>
                  </a:lnTo>
                  <a:lnTo>
                    <a:pt x="1682" y="1792"/>
                  </a:lnTo>
                  <a:lnTo>
                    <a:pt x="1694" y="1789"/>
                  </a:lnTo>
                  <a:lnTo>
                    <a:pt x="1701" y="1786"/>
                  </a:lnTo>
                  <a:lnTo>
                    <a:pt x="1703" y="1784"/>
                  </a:lnTo>
                  <a:lnTo>
                    <a:pt x="1703" y="1782"/>
                  </a:lnTo>
                  <a:lnTo>
                    <a:pt x="1703" y="1778"/>
                  </a:lnTo>
                  <a:lnTo>
                    <a:pt x="1703" y="1773"/>
                  </a:lnTo>
                  <a:lnTo>
                    <a:pt x="1700" y="1760"/>
                  </a:lnTo>
                  <a:lnTo>
                    <a:pt x="1697" y="1747"/>
                  </a:lnTo>
                  <a:lnTo>
                    <a:pt x="1694" y="1740"/>
                  </a:lnTo>
                  <a:lnTo>
                    <a:pt x="1692" y="1735"/>
                  </a:lnTo>
                  <a:lnTo>
                    <a:pt x="1688" y="1731"/>
                  </a:lnTo>
                  <a:lnTo>
                    <a:pt x="1685" y="1728"/>
                  </a:lnTo>
                  <a:lnTo>
                    <a:pt x="1667" y="1722"/>
                  </a:lnTo>
                  <a:lnTo>
                    <a:pt x="1652" y="1716"/>
                  </a:lnTo>
                  <a:lnTo>
                    <a:pt x="1648" y="1713"/>
                  </a:lnTo>
                  <a:lnTo>
                    <a:pt x="1646" y="1707"/>
                  </a:lnTo>
                  <a:lnTo>
                    <a:pt x="1643" y="1701"/>
                  </a:lnTo>
                  <a:lnTo>
                    <a:pt x="1642" y="1695"/>
                  </a:lnTo>
                  <a:lnTo>
                    <a:pt x="1642" y="1688"/>
                  </a:lnTo>
                  <a:lnTo>
                    <a:pt x="1643" y="1683"/>
                  </a:lnTo>
                  <a:lnTo>
                    <a:pt x="1643" y="1681"/>
                  </a:lnTo>
                  <a:lnTo>
                    <a:pt x="1646" y="1679"/>
                  </a:lnTo>
                  <a:lnTo>
                    <a:pt x="1647" y="1678"/>
                  </a:lnTo>
                  <a:lnTo>
                    <a:pt x="1649" y="1677"/>
                  </a:lnTo>
                  <a:lnTo>
                    <a:pt x="1657" y="1676"/>
                  </a:lnTo>
                  <a:lnTo>
                    <a:pt x="1667" y="1675"/>
                  </a:lnTo>
                  <a:lnTo>
                    <a:pt x="1671" y="1673"/>
                  </a:lnTo>
                  <a:lnTo>
                    <a:pt x="1674" y="1671"/>
                  </a:lnTo>
                  <a:lnTo>
                    <a:pt x="1678" y="1668"/>
                  </a:lnTo>
                  <a:lnTo>
                    <a:pt x="1680" y="1664"/>
                  </a:lnTo>
                  <a:lnTo>
                    <a:pt x="1684" y="1656"/>
                  </a:lnTo>
                  <a:lnTo>
                    <a:pt x="1687" y="1650"/>
                  </a:lnTo>
                  <a:lnTo>
                    <a:pt x="1691" y="1649"/>
                  </a:lnTo>
                  <a:lnTo>
                    <a:pt x="1693" y="1649"/>
                  </a:lnTo>
                  <a:lnTo>
                    <a:pt x="1697" y="1650"/>
                  </a:lnTo>
                  <a:lnTo>
                    <a:pt x="1701" y="1652"/>
                  </a:lnTo>
                  <a:lnTo>
                    <a:pt x="1705" y="1656"/>
                  </a:lnTo>
                  <a:lnTo>
                    <a:pt x="1709" y="1657"/>
                  </a:lnTo>
                  <a:lnTo>
                    <a:pt x="1712" y="1658"/>
                  </a:lnTo>
                  <a:lnTo>
                    <a:pt x="1716" y="1658"/>
                  </a:lnTo>
                  <a:lnTo>
                    <a:pt x="1718" y="1657"/>
                  </a:lnTo>
                  <a:lnTo>
                    <a:pt x="1720" y="1656"/>
                  </a:lnTo>
                  <a:lnTo>
                    <a:pt x="1722" y="1653"/>
                  </a:lnTo>
                  <a:lnTo>
                    <a:pt x="1724" y="1651"/>
                  </a:lnTo>
                  <a:lnTo>
                    <a:pt x="1729" y="1644"/>
                  </a:lnTo>
                  <a:lnTo>
                    <a:pt x="1731" y="1635"/>
                  </a:lnTo>
                  <a:lnTo>
                    <a:pt x="1731" y="1627"/>
                  </a:lnTo>
                  <a:lnTo>
                    <a:pt x="1731" y="1619"/>
                  </a:lnTo>
                  <a:lnTo>
                    <a:pt x="1729" y="1612"/>
                  </a:lnTo>
                  <a:lnTo>
                    <a:pt x="1728" y="1605"/>
                  </a:lnTo>
                  <a:lnTo>
                    <a:pt x="1729" y="1602"/>
                  </a:lnTo>
                  <a:lnTo>
                    <a:pt x="1730" y="1600"/>
                  </a:lnTo>
                  <a:lnTo>
                    <a:pt x="1732" y="1599"/>
                  </a:lnTo>
                  <a:lnTo>
                    <a:pt x="1737" y="1599"/>
                  </a:lnTo>
                  <a:lnTo>
                    <a:pt x="1741" y="1597"/>
                  </a:lnTo>
                  <a:lnTo>
                    <a:pt x="1744" y="1597"/>
                  </a:lnTo>
                  <a:lnTo>
                    <a:pt x="1748" y="1595"/>
                  </a:lnTo>
                  <a:lnTo>
                    <a:pt x="1749" y="1593"/>
                  </a:lnTo>
                  <a:lnTo>
                    <a:pt x="1753" y="1586"/>
                  </a:lnTo>
                  <a:lnTo>
                    <a:pt x="1753" y="1576"/>
                  </a:lnTo>
                  <a:lnTo>
                    <a:pt x="1753" y="1563"/>
                  </a:lnTo>
                  <a:lnTo>
                    <a:pt x="1753" y="1549"/>
                  </a:lnTo>
                  <a:lnTo>
                    <a:pt x="1754" y="1534"/>
                  </a:lnTo>
                  <a:lnTo>
                    <a:pt x="1756" y="1524"/>
                  </a:lnTo>
                  <a:lnTo>
                    <a:pt x="1761" y="1513"/>
                  </a:lnTo>
                  <a:lnTo>
                    <a:pt x="1764" y="1499"/>
                  </a:lnTo>
                  <a:lnTo>
                    <a:pt x="1768" y="1484"/>
                  </a:lnTo>
                  <a:lnTo>
                    <a:pt x="1769" y="1473"/>
                  </a:lnTo>
                  <a:lnTo>
                    <a:pt x="1768" y="1458"/>
                  </a:lnTo>
                  <a:lnTo>
                    <a:pt x="1767" y="1446"/>
                  </a:lnTo>
                  <a:lnTo>
                    <a:pt x="1766" y="1444"/>
                  </a:lnTo>
                  <a:lnTo>
                    <a:pt x="1766" y="1442"/>
                  </a:lnTo>
                  <a:lnTo>
                    <a:pt x="1764" y="1442"/>
                  </a:lnTo>
                  <a:lnTo>
                    <a:pt x="1763" y="1442"/>
                  </a:lnTo>
                  <a:lnTo>
                    <a:pt x="1758" y="1443"/>
                  </a:lnTo>
                  <a:lnTo>
                    <a:pt x="1750" y="144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6" name="山西">
              <a:extLst>
                <a:ext uri="{FF2B5EF4-FFF2-40B4-BE49-F238E27FC236}">
                  <a16:creationId xmlns="" xmlns:a16="http://schemas.microsoft.com/office/drawing/2014/main" id="{FB5FF9BC-3DC9-43BB-A724-D523619397AE}"/>
                </a:ext>
              </a:extLst>
            </p:cNvPr>
            <p:cNvSpPr>
              <a:spLocks/>
            </p:cNvSpPr>
            <p:nvPr/>
          </p:nvSpPr>
          <p:spPr bwMode="auto">
            <a:xfrm>
              <a:off x="4628767" y="2953253"/>
              <a:ext cx="457267" cy="891086"/>
            </a:xfrm>
            <a:custGeom>
              <a:avLst/>
              <a:gdLst>
                <a:gd name="T0" fmla="*/ 4 w 1396"/>
                <a:gd name="T1" fmla="*/ 2572 h 2738"/>
                <a:gd name="T2" fmla="*/ 107 w 1396"/>
                <a:gd name="T3" fmla="*/ 2294 h 2738"/>
                <a:gd name="T4" fmla="*/ 76 w 1396"/>
                <a:gd name="T5" fmla="*/ 2117 h 2738"/>
                <a:gd name="T6" fmla="*/ 65 w 1396"/>
                <a:gd name="T7" fmla="*/ 1925 h 2738"/>
                <a:gd name="T8" fmla="*/ 56 w 1396"/>
                <a:gd name="T9" fmla="*/ 1806 h 2738"/>
                <a:gd name="T10" fmla="*/ 45 w 1396"/>
                <a:gd name="T11" fmla="*/ 1717 h 2738"/>
                <a:gd name="T12" fmla="*/ 136 w 1396"/>
                <a:gd name="T13" fmla="*/ 1551 h 2738"/>
                <a:gd name="T14" fmla="*/ 164 w 1396"/>
                <a:gd name="T15" fmla="*/ 1462 h 2738"/>
                <a:gd name="T16" fmla="*/ 149 w 1396"/>
                <a:gd name="T17" fmla="*/ 1362 h 2738"/>
                <a:gd name="T18" fmla="*/ 77 w 1396"/>
                <a:gd name="T19" fmla="*/ 1263 h 2738"/>
                <a:gd name="T20" fmla="*/ 90 w 1396"/>
                <a:gd name="T21" fmla="*/ 1128 h 2738"/>
                <a:gd name="T22" fmla="*/ 163 w 1396"/>
                <a:gd name="T23" fmla="*/ 1049 h 2738"/>
                <a:gd name="T24" fmla="*/ 222 w 1396"/>
                <a:gd name="T25" fmla="*/ 898 h 2738"/>
                <a:gd name="T26" fmla="*/ 251 w 1396"/>
                <a:gd name="T27" fmla="*/ 792 h 2738"/>
                <a:gd name="T28" fmla="*/ 326 w 1396"/>
                <a:gd name="T29" fmla="*/ 674 h 2738"/>
                <a:gd name="T30" fmla="*/ 264 w 1396"/>
                <a:gd name="T31" fmla="*/ 632 h 2738"/>
                <a:gd name="T32" fmla="*/ 363 w 1396"/>
                <a:gd name="T33" fmla="*/ 584 h 2738"/>
                <a:gd name="T34" fmla="*/ 385 w 1396"/>
                <a:gd name="T35" fmla="*/ 513 h 2738"/>
                <a:gd name="T36" fmla="*/ 541 w 1396"/>
                <a:gd name="T37" fmla="*/ 521 h 2738"/>
                <a:gd name="T38" fmla="*/ 625 w 1396"/>
                <a:gd name="T39" fmla="*/ 322 h 2738"/>
                <a:gd name="T40" fmla="*/ 775 w 1396"/>
                <a:gd name="T41" fmla="*/ 268 h 2738"/>
                <a:gd name="T42" fmla="*/ 877 w 1396"/>
                <a:gd name="T43" fmla="*/ 189 h 2738"/>
                <a:gd name="T44" fmla="*/ 1096 w 1396"/>
                <a:gd name="T45" fmla="*/ 164 h 2738"/>
                <a:gd name="T46" fmla="*/ 1218 w 1396"/>
                <a:gd name="T47" fmla="*/ 60 h 2738"/>
                <a:gd name="T48" fmla="*/ 1290 w 1396"/>
                <a:gd name="T49" fmla="*/ 78 h 2738"/>
                <a:gd name="T50" fmla="*/ 1355 w 1396"/>
                <a:gd name="T51" fmla="*/ 164 h 2738"/>
                <a:gd name="T52" fmla="*/ 1318 w 1396"/>
                <a:gd name="T53" fmla="*/ 216 h 2738"/>
                <a:gd name="T54" fmla="*/ 1236 w 1396"/>
                <a:gd name="T55" fmla="*/ 290 h 2738"/>
                <a:gd name="T56" fmla="*/ 1197 w 1396"/>
                <a:gd name="T57" fmla="*/ 317 h 2738"/>
                <a:gd name="T58" fmla="*/ 1249 w 1396"/>
                <a:gd name="T59" fmla="*/ 368 h 2738"/>
                <a:gd name="T60" fmla="*/ 1352 w 1396"/>
                <a:gd name="T61" fmla="*/ 456 h 2738"/>
                <a:gd name="T62" fmla="*/ 1387 w 1396"/>
                <a:gd name="T63" fmla="*/ 564 h 2738"/>
                <a:gd name="T64" fmla="*/ 1372 w 1396"/>
                <a:gd name="T65" fmla="*/ 687 h 2738"/>
                <a:gd name="T66" fmla="*/ 1314 w 1396"/>
                <a:gd name="T67" fmla="*/ 735 h 2738"/>
                <a:gd name="T68" fmla="*/ 1229 w 1396"/>
                <a:gd name="T69" fmla="*/ 715 h 2738"/>
                <a:gd name="T70" fmla="*/ 1176 w 1396"/>
                <a:gd name="T71" fmla="*/ 841 h 2738"/>
                <a:gd name="T72" fmla="*/ 1136 w 1396"/>
                <a:gd name="T73" fmla="*/ 922 h 2738"/>
                <a:gd name="T74" fmla="*/ 1091 w 1396"/>
                <a:gd name="T75" fmla="*/ 1018 h 2738"/>
                <a:gd name="T76" fmla="*/ 1131 w 1396"/>
                <a:gd name="T77" fmla="*/ 1126 h 2738"/>
                <a:gd name="T78" fmla="*/ 1189 w 1396"/>
                <a:gd name="T79" fmla="*/ 1145 h 2738"/>
                <a:gd name="T80" fmla="*/ 1234 w 1396"/>
                <a:gd name="T81" fmla="*/ 1276 h 2738"/>
                <a:gd name="T82" fmla="*/ 1253 w 1396"/>
                <a:gd name="T83" fmla="*/ 1336 h 2738"/>
                <a:gd name="T84" fmla="*/ 1278 w 1396"/>
                <a:gd name="T85" fmla="*/ 1444 h 2738"/>
                <a:gd name="T86" fmla="*/ 1184 w 1396"/>
                <a:gd name="T87" fmla="*/ 1615 h 2738"/>
                <a:gd name="T88" fmla="*/ 1157 w 1396"/>
                <a:gd name="T89" fmla="*/ 1717 h 2738"/>
                <a:gd name="T90" fmla="*/ 1097 w 1396"/>
                <a:gd name="T91" fmla="*/ 1796 h 2738"/>
                <a:gd name="T92" fmla="*/ 1150 w 1396"/>
                <a:gd name="T93" fmla="*/ 1888 h 2738"/>
                <a:gd name="T94" fmla="*/ 1170 w 1396"/>
                <a:gd name="T95" fmla="*/ 2048 h 2738"/>
                <a:gd name="T96" fmla="*/ 1157 w 1396"/>
                <a:gd name="T97" fmla="*/ 2114 h 2738"/>
                <a:gd name="T98" fmla="*/ 1148 w 1396"/>
                <a:gd name="T99" fmla="*/ 2199 h 2738"/>
                <a:gd name="T100" fmla="*/ 1092 w 1396"/>
                <a:gd name="T101" fmla="*/ 2320 h 2738"/>
                <a:gd name="T102" fmla="*/ 1039 w 1396"/>
                <a:gd name="T103" fmla="*/ 2349 h 2738"/>
                <a:gd name="T104" fmla="*/ 959 w 1396"/>
                <a:gd name="T105" fmla="*/ 2390 h 2738"/>
                <a:gd name="T106" fmla="*/ 892 w 1396"/>
                <a:gd name="T107" fmla="*/ 2430 h 2738"/>
                <a:gd name="T108" fmla="*/ 816 w 1396"/>
                <a:gd name="T109" fmla="*/ 2442 h 2738"/>
                <a:gd name="T110" fmla="*/ 661 w 1396"/>
                <a:gd name="T111" fmla="*/ 2430 h 2738"/>
                <a:gd name="T112" fmla="*/ 618 w 1396"/>
                <a:gd name="T113" fmla="*/ 2508 h 2738"/>
                <a:gd name="T114" fmla="*/ 541 w 1396"/>
                <a:gd name="T115" fmla="*/ 2525 h 2738"/>
                <a:gd name="T116" fmla="*/ 446 w 1396"/>
                <a:gd name="T117" fmla="*/ 2620 h 2738"/>
                <a:gd name="T118" fmla="*/ 266 w 1396"/>
                <a:gd name="T119" fmla="*/ 2676 h 2738"/>
                <a:gd name="T120" fmla="*/ 131 w 1396"/>
                <a:gd name="T121" fmla="*/ 2735 h 27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96" h="2738">
                  <a:moveTo>
                    <a:pt x="39" y="2738"/>
                  </a:moveTo>
                  <a:lnTo>
                    <a:pt x="33" y="2738"/>
                  </a:lnTo>
                  <a:lnTo>
                    <a:pt x="27" y="2736"/>
                  </a:lnTo>
                  <a:lnTo>
                    <a:pt x="21" y="2735"/>
                  </a:lnTo>
                  <a:lnTo>
                    <a:pt x="18" y="2731"/>
                  </a:lnTo>
                  <a:lnTo>
                    <a:pt x="13" y="2725"/>
                  </a:lnTo>
                  <a:lnTo>
                    <a:pt x="10" y="2719"/>
                  </a:lnTo>
                  <a:lnTo>
                    <a:pt x="7" y="2711"/>
                  </a:lnTo>
                  <a:lnTo>
                    <a:pt x="5" y="2704"/>
                  </a:lnTo>
                  <a:lnTo>
                    <a:pt x="1" y="2687"/>
                  </a:lnTo>
                  <a:lnTo>
                    <a:pt x="0" y="2673"/>
                  </a:lnTo>
                  <a:lnTo>
                    <a:pt x="0" y="2660"/>
                  </a:lnTo>
                  <a:lnTo>
                    <a:pt x="0" y="2642"/>
                  </a:lnTo>
                  <a:lnTo>
                    <a:pt x="0" y="2623"/>
                  </a:lnTo>
                  <a:lnTo>
                    <a:pt x="0" y="2605"/>
                  </a:lnTo>
                  <a:lnTo>
                    <a:pt x="1" y="2588"/>
                  </a:lnTo>
                  <a:lnTo>
                    <a:pt x="4" y="2572"/>
                  </a:lnTo>
                  <a:lnTo>
                    <a:pt x="7" y="2557"/>
                  </a:lnTo>
                  <a:lnTo>
                    <a:pt x="12" y="2544"/>
                  </a:lnTo>
                  <a:lnTo>
                    <a:pt x="18" y="2531"/>
                  </a:lnTo>
                  <a:lnTo>
                    <a:pt x="21" y="2518"/>
                  </a:lnTo>
                  <a:lnTo>
                    <a:pt x="24" y="2505"/>
                  </a:lnTo>
                  <a:lnTo>
                    <a:pt x="24" y="2493"/>
                  </a:lnTo>
                  <a:lnTo>
                    <a:pt x="26" y="2480"/>
                  </a:lnTo>
                  <a:lnTo>
                    <a:pt x="30" y="2465"/>
                  </a:lnTo>
                  <a:lnTo>
                    <a:pt x="35" y="2448"/>
                  </a:lnTo>
                  <a:lnTo>
                    <a:pt x="40" y="2435"/>
                  </a:lnTo>
                  <a:lnTo>
                    <a:pt x="49" y="2423"/>
                  </a:lnTo>
                  <a:lnTo>
                    <a:pt x="59" y="2408"/>
                  </a:lnTo>
                  <a:lnTo>
                    <a:pt x="71" y="2390"/>
                  </a:lnTo>
                  <a:lnTo>
                    <a:pt x="81" y="2371"/>
                  </a:lnTo>
                  <a:lnTo>
                    <a:pt x="90" y="2348"/>
                  </a:lnTo>
                  <a:lnTo>
                    <a:pt x="100" y="2320"/>
                  </a:lnTo>
                  <a:lnTo>
                    <a:pt x="107" y="2294"/>
                  </a:lnTo>
                  <a:lnTo>
                    <a:pt x="109" y="2276"/>
                  </a:lnTo>
                  <a:lnTo>
                    <a:pt x="108" y="2262"/>
                  </a:lnTo>
                  <a:lnTo>
                    <a:pt x="107" y="2240"/>
                  </a:lnTo>
                  <a:lnTo>
                    <a:pt x="105" y="2218"/>
                  </a:lnTo>
                  <a:lnTo>
                    <a:pt x="103" y="2200"/>
                  </a:lnTo>
                  <a:lnTo>
                    <a:pt x="102" y="2193"/>
                  </a:lnTo>
                  <a:lnTo>
                    <a:pt x="101" y="2188"/>
                  </a:lnTo>
                  <a:lnTo>
                    <a:pt x="100" y="2184"/>
                  </a:lnTo>
                  <a:lnTo>
                    <a:pt x="99" y="2181"/>
                  </a:lnTo>
                  <a:lnTo>
                    <a:pt x="94" y="2177"/>
                  </a:lnTo>
                  <a:lnTo>
                    <a:pt x="89" y="2174"/>
                  </a:lnTo>
                  <a:lnTo>
                    <a:pt x="84" y="2168"/>
                  </a:lnTo>
                  <a:lnTo>
                    <a:pt x="82" y="2158"/>
                  </a:lnTo>
                  <a:lnTo>
                    <a:pt x="81" y="2149"/>
                  </a:lnTo>
                  <a:lnTo>
                    <a:pt x="80" y="2137"/>
                  </a:lnTo>
                  <a:lnTo>
                    <a:pt x="78" y="2126"/>
                  </a:lnTo>
                  <a:lnTo>
                    <a:pt x="76" y="2117"/>
                  </a:lnTo>
                  <a:lnTo>
                    <a:pt x="73" y="2107"/>
                  </a:lnTo>
                  <a:lnTo>
                    <a:pt x="68" y="2094"/>
                  </a:lnTo>
                  <a:lnTo>
                    <a:pt x="64" y="2082"/>
                  </a:lnTo>
                  <a:lnTo>
                    <a:pt x="62" y="2069"/>
                  </a:lnTo>
                  <a:lnTo>
                    <a:pt x="59" y="2057"/>
                  </a:lnTo>
                  <a:lnTo>
                    <a:pt x="58" y="2043"/>
                  </a:lnTo>
                  <a:lnTo>
                    <a:pt x="59" y="2029"/>
                  </a:lnTo>
                  <a:lnTo>
                    <a:pt x="62" y="2013"/>
                  </a:lnTo>
                  <a:lnTo>
                    <a:pt x="65" y="1999"/>
                  </a:lnTo>
                  <a:lnTo>
                    <a:pt x="69" y="1986"/>
                  </a:lnTo>
                  <a:lnTo>
                    <a:pt x="70" y="1980"/>
                  </a:lnTo>
                  <a:lnTo>
                    <a:pt x="71" y="1973"/>
                  </a:lnTo>
                  <a:lnTo>
                    <a:pt x="71" y="1966"/>
                  </a:lnTo>
                  <a:lnTo>
                    <a:pt x="70" y="1960"/>
                  </a:lnTo>
                  <a:lnTo>
                    <a:pt x="69" y="1947"/>
                  </a:lnTo>
                  <a:lnTo>
                    <a:pt x="67" y="1935"/>
                  </a:lnTo>
                  <a:lnTo>
                    <a:pt x="65" y="1925"/>
                  </a:lnTo>
                  <a:lnTo>
                    <a:pt x="65" y="1916"/>
                  </a:lnTo>
                  <a:lnTo>
                    <a:pt x="68" y="1907"/>
                  </a:lnTo>
                  <a:lnTo>
                    <a:pt x="70" y="1898"/>
                  </a:lnTo>
                  <a:lnTo>
                    <a:pt x="73" y="1888"/>
                  </a:lnTo>
                  <a:lnTo>
                    <a:pt x="73" y="1876"/>
                  </a:lnTo>
                  <a:lnTo>
                    <a:pt x="71" y="1872"/>
                  </a:lnTo>
                  <a:lnTo>
                    <a:pt x="70" y="1866"/>
                  </a:lnTo>
                  <a:lnTo>
                    <a:pt x="68" y="1861"/>
                  </a:lnTo>
                  <a:lnTo>
                    <a:pt x="65" y="1856"/>
                  </a:lnTo>
                  <a:lnTo>
                    <a:pt x="61" y="1847"/>
                  </a:lnTo>
                  <a:lnTo>
                    <a:pt x="58" y="1838"/>
                  </a:lnTo>
                  <a:lnTo>
                    <a:pt x="58" y="1830"/>
                  </a:lnTo>
                  <a:lnTo>
                    <a:pt x="58" y="1821"/>
                  </a:lnTo>
                  <a:lnTo>
                    <a:pt x="59" y="1816"/>
                  </a:lnTo>
                  <a:lnTo>
                    <a:pt x="58" y="1812"/>
                  </a:lnTo>
                  <a:lnTo>
                    <a:pt x="57" y="1810"/>
                  </a:lnTo>
                  <a:lnTo>
                    <a:pt x="56" y="1806"/>
                  </a:lnTo>
                  <a:lnTo>
                    <a:pt x="51" y="1803"/>
                  </a:lnTo>
                  <a:lnTo>
                    <a:pt x="45" y="1799"/>
                  </a:lnTo>
                  <a:lnTo>
                    <a:pt x="43" y="1798"/>
                  </a:lnTo>
                  <a:lnTo>
                    <a:pt x="42" y="1796"/>
                  </a:lnTo>
                  <a:lnTo>
                    <a:pt x="40" y="1793"/>
                  </a:lnTo>
                  <a:lnTo>
                    <a:pt x="40" y="1791"/>
                  </a:lnTo>
                  <a:lnTo>
                    <a:pt x="42" y="1784"/>
                  </a:lnTo>
                  <a:lnTo>
                    <a:pt x="45" y="1777"/>
                  </a:lnTo>
                  <a:lnTo>
                    <a:pt x="48" y="1769"/>
                  </a:lnTo>
                  <a:lnTo>
                    <a:pt x="48" y="1762"/>
                  </a:lnTo>
                  <a:lnTo>
                    <a:pt x="45" y="1755"/>
                  </a:lnTo>
                  <a:lnTo>
                    <a:pt x="43" y="1749"/>
                  </a:lnTo>
                  <a:lnTo>
                    <a:pt x="40" y="1745"/>
                  </a:lnTo>
                  <a:lnTo>
                    <a:pt x="40" y="1740"/>
                  </a:lnTo>
                  <a:lnTo>
                    <a:pt x="42" y="1734"/>
                  </a:lnTo>
                  <a:lnTo>
                    <a:pt x="44" y="1727"/>
                  </a:lnTo>
                  <a:lnTo>
                    <a:pt x="45" y="1717"/>
                  </a:lnTo>
                  <a:lnTo>
                    <a:pt x="44" y="1710"/>
                  </a:lnTo>
                  <a:lnTo>
                    <a:pt x="43" y="1703"/>
                  </a:lnTo>
                  <a:lnTo>
                    <a:pt x="40" y="1696"/>
                  </a:lnTo>
                  <a:lnTo>
                    <a:pt x="38" y="1690"/>
                  </a:lnTo>
                  <a:lnTo>
                    <a:pt x="38" y="1684"/>
                  </a:lnTo>
                  <a:lnTo>
                    <a:pt x="40" y="1678"/>
                  </a:lnTo>
                  <a:lnTo>
                    <a:pt x="44" y="1672"/>
                  </a:lnTo>
                  <a:lnTo>
                    <a:pt x="50" y="1666"/>
                  </a:lnTo>
                  <a:lnTo>
                    <a:pt x="59" y="1657"/>
                  </a:lnTo>
                  <a:lnTo>
                    <a:pt x="70" y="1646"/>
                  </a:lnTo>
                  <a:lnTo>
                    <a:pt x="81" y="1635"/>
                  </a:lnTo>
                  <a:lnTo>
                    <a:pt x="90" y="1622"/>
                  </a:lnTo>
                  <a:lnTo>
                    <a:pt x="100" y="1608"/>
                  </a:lnTo>
                  <a:lnTo>
                    <a:pt x="108" y="1595"/>
                  </a:lnTo>
                  <a:lnTo>
                    <a:pt x="114" y="1584"/>
                  </a:lnTo>
                  <a:lnTo>
                    <a:pt x="126" y="1567"/>
                  </a:lnTo>
                  <a:lnTo>
                    <a:pt x="136" y="1551"/>
                  </a:lnTo>
                  <a:lnTo>
                    <a:pt x="137" y="1542"/>
                  </a:lnTo>
                  <a:lnTo>
                    <a:pt x="136" y="1537"/>
                  </a:lnTo>
                  <a:lnTo>
                    <a:pt x="133" y="1532"/>
                  </a:lnTo>
                  <a:lnTo>
                    <a:pt x="128" y="1527"/>
                  </a:lnTo>
                  <a:lnTo>
                    <a:pt x="125" y="1520"/>
                  </a:lnTo>
                  <a:lnTo>
                    <a:pt x="121" y="1514"/>
                  </a:lnTo>
                  <a:lnTo>
                    <a:pt x="119" y="1507"/>
                  </a:lnTo>
                  <a:lnTo>
                    <a:pt x="119" y="1501"/>
                  </a:lnTo>
                  <a:lnTo>
                    <a:pt x="120" y="1498"/>
                  </a:lnTo>
                  <a:lnTo>
                    <a:pt x="121" y="1496"/>
                  </a:lnTo>
                  <a:lnTo>
                    <a:pt x="125" y="1495"/>
                  </a:lnTo>
                  <a:lnTo>
                    <a:pt x="127" y="1493"/>
                  </a:lnTo>
                  <a:lnTo>
                    <a:pt x="136" y="1488"/>
                  </a:lnTo>
                  <a:lnTo>
                    <a:pt x="145" y="1482"/>
                  </a:lnTo>
                  <a:lnTo>
                    <a:pt x="155" y="1475"/>
                  </a:lnTo>
                  <a:lnTo>
                    <a:pt x="162" y="1466"/>
                  </a:lnTo>
                  <a:lnTo>
                    <a:pt x="164" y="1462"/>
                  </a:lnTo>
                  <a:lnTo>
                    <a:pt x="166" y="1457"/>
                  </a:lnTo>
                  <a:lnTo>
                    <a:pt x="169" y="1452"/>
                  </a:lnTo>
                  <a:lnTo>
                    <a:pt x="170" y="1447"/>
                  </a:lnTo>
                  <a:lnTo>
                    <a:pt x="171" y="1437"/>
                  </a:lnTo>
                  <a:lnTo>
                    <a:pt x="171" y="1426"/>
                  </a:lnTo>
                  <a:lnTo>
                    <a:pt x="170" y="1415"/>
                  </a:lnTo>
                  <a:lnTo>
                    <a:pt x="169" y="1405"/>
                  </a:lnTo>
                  <a:lnTo>
                    <a:pt x="168" y="1399"/>
                  </a:lnTo>
                  <a:lnTo>
                    <a:pt x="165" y="1395"/>
                  </a:lnTo>
                  <a:lnTo>
                    <a:pt x="163" y="1391"/>
                  </a:lnTo>
                  <a:lnTo>
                    <a:pt x="161" y="1388"/>
                  </a:lnTo>
                  <a:lnTo>
                    <a:pt x="156" y="1383"/>
                  </a:lnTo>
                  <a:lnTo>
                    <a:pt x="151" y="1380"/>
                  </a:lnTo>
                  <a:lnTo>
                    <a:pt x="147" y="1376"/>
                  </a:lnTo>
                  <a:lnTo>
                    <a:pt x="145" y="1371"/>
                  </a:lnTo>
                  <a:lnTo>
                    <a:pt x="146" y="1368"/>
                  </a:lnTo>
                  <a:lnTo>
                    <a:pt x="149" y="1362"/>
                  </a:lnTo>
                  <a:lnTo>
                    <a:pt x="150" y="1358"/>
                  </a:lnTo>
                  <a:lnTo>
                    <a:pt x="151" y="1355"/>
                  </a:lnTo>
                  <a:lnTo>
                    <a:pt x="150" y="1352"/>
                  </a:lnTo>
                  <a:lnTo>
                    <a:pt x="150" y="1349"/>
                  </a:lnTo>
                  <a:lnTo>
                    <a:pt x="146" y="1344"/>
                  </a:lnTo>
                  <a:lnTo>
                    <a:pt x="143" y="1342"/>
                  </a:lnTo>
                  <a:lnTo>
                    <a:pt x="138" y="1339"/>
                  </a:lnTo>
                  <a:lnTo>
                    <a:pt x="133" y="1338"/>
                  </a:lnTo>
                  <a:lnTo>
                    <a:pt x="128" y="1334"/>
                  </a:lnTo>
                  <a:lnTo>
                    <a:pt x="125" y="1328"/>
                  </a:lnTo>
                  <a:lnTo>
                    <a:pt x="119" y="1313"/>
                  </a:lnTo>
                  <a:lnTo>
                    <a:pt x="111" y="1295"/>
                  </a:lnTo>
                  <a:lnTo>
                    <a:pt x="105" y="1287"/>
                  </a:lnTo>
                  <a:lnTo>
                    <a:pt x="96" y="1279"/>
                  </a:lnTo>
                  <a:lnTo>
                    <a:pt x="88" y="1273"/>
                  </a:lnTo>
                  <a:lnTo>
                    <a:pt x="81" y="1267"/>
                  </a:lnTo>
                  <a:lnTo>
                    <a:pt x="77" y="1263"/>
                  </a:lnTo>
                  <a:lnTo>
                    <a:pt x="75" y="1261"/>
                  </a:lnTo>
                  <a:lnTo>
                    <a:pt x="74" y="1257"/>
                  </a:lnTo>
                  <a:lnTo>
                    <a:pt x="73" y="1254"/>
                  </a:lnTo>
                  <a:lnTo>
                    <a:pt x="73" y="1245"/>
                  </a:lnTo>
                  <a:lnTo>
                    <a:pt x="73" y="1236"/>
                  </a:lnTo>
                  <a:lnTo>
                    <a:pt x="74" y="1223"/>
                  </a:lnTo>
                  <a:lnTo>
                    <a:pt x="75" y="1208"/>
                  </a:lnTo>
                  <a:lnTo>
                    <a:pt x="75" y="1193"/>
                  </a:lnTo>
                  <a:lnTo>
                    <a:pt x="74" y="1181"/>
                  </a:lnTo>
                  <a:lnTo>
                    <a:pt x="74" y="1172"/>
                  </a:lnTo>
                  <a:lnTo>
                    <a:pt x="75" y="1164"/>
                  </a:lnTo>
                  <a:lnTo>
                    <a:pt x="78" y="1157"/>
                  </a:lnTo>
                  <a:lnTo>
                    <a:pt x="82" y="1151"/>
                  </a:lnTo>
                  <a:lnTo>
                    <a:pt x="86" y="1147"/>
                  </a:lnTo>
                  <a:lnTo>
                    <a:pt x="88" y="1141"/>
                  </a:lnTo>
                  <a:lnTo>
                    <a:pt x="89" y="1135"/>
                  </a:lnTo>
                  <a:lnTo>
                    <a:pt x="90" y="1128"/>
                  </a:lnTo>
                  <a:lnTo>
                    <a:pt x="90" y="1124"/>
                  </a:lnTo>
                  <a:lnTo>
                    <a:pt x="92" y="1120"/>
                  </a:lnTo>
                  <a:lnTo>
                    <a:pt x="93" y="1118"/>
                  </a:lnTo>
                  <a:lnTo>
                    <a:pt x="95" y="1116"/>
                  </a:lnTo>
                  <a:lnTo>
                    <a:pt x="101" y="1112"/>
                  </a:lnTo>
                  <a:lnTo>
                    <a:pt x="108" y="1111"/>
                  </a:lnTo>
                  <a:lnTo>
                    <a:pt x="117" y="1109"/>
                  </a:lnTo>
                  <a:lnTo>
                    <a:pt x="122" y="1105"/>
                  </a:lnTo>
                  <a:lnTo>
                    <a:pt x="130" y="1100"/>
                  </a:lnTo>
                  <a:lnTo>
                    <a:pt x="136" y="1094"/>
                  </a:lnTo>
                  <a:lnTo>
                    <a:pt x="141" y="1087"/>
                  </a:lnTo>
                  <a:lnTo>
                    <a:pt x="149" y="1078"/>
                  </a:lnTo>
                  <a:lnTo>
                    <a:pt x="153" y="1068"/>
                  </a:lnTo>
                  <a:lnTo>
                    <a:pt x="156" y="1061"/>
                  </a:lnTo>
                  <a:lnTo>
                    <a:pt x="157" y="1056"/>
                  </a:lnTo>
                  <a:lnTo>
                    <a:pt x="159" y="1053"/>
                  </a:lnTo>
                  <a:lnTo>
                    <a:pt x="163" y="1049"/>
                  </a:lnTo>
                  <a:lnTo>
                    <a:pt x="168" y="1048"/>
                  </a:lnTo>
                  <a:lnTo>
                    <a:pt x="172" y="1047"/>
                  </a:lnTo>
                  <a:lnTo>
                    <a:pt x="177" y="1044"/>
                  </a:lnTo>
                  <a:lnTo>
                    <a:pt x="183" y="1041"/>
                  </a:lnTo>
                  <a:lnTo>
                    <a:pt x="189" y="1033"/>
                  </a:lnTo>
                  <a:lnTo>
                    <a:pt x="194" y="1024"/>
                  </a:lnTo>
                  <a:lnTo>
                    <a:pt x="197" y="1015"/>
                  </a:lnTo>
                  <a:lnTo>
                    <a:pt x="199" y="1006"/>
                  </a:lnTo>
                  <a:lnTo>
                    <a:pt x="199" y="996"/>
                  </a:lnTo>
                  <a:lnTo>
                    <a:pt x="200" y="984"/>
                  </a:lnTo>
                  <a:lnTo>
                    <a:pt x="201" y="970"/>
                  </a:lnTo>
                  <a:lnTo>
                    <a:pt x="204" y="956"/>
                  </a:lnTo>
                  <a:lnTo>
                    <a:pt x="209" y="943"/>
                  </a:lnTo>
                  <a:lnTo>
                    <a:pt x="213" y="933"/>
                  </a:lnTo>
                  <a:lnTo>
                    <a:pt x="216" y="922"/>
                  </a:lnTo>
                  <a:lnTo>
                    <a:pt x="219" y="911"/>
                  </a:lnTo>
                  <a:lnTo>
                    <a:pt x="222" y="898"/>
                  </a:lnTo>
                  <a:lnTo>
                    <a:pt x="226" y="886"/>
                  </a:lnTo>
                  <a:lnTo>
                    <a:pt x="233" y="876"/>
                  </a:lnTo>
                  <a:lnTo>
                    <a:pt x="239" y="866"/>
                  </a:lnTo>
                  <a:lnTo>
                    <a:pt x="244" y="857"/>
                  </a:lnTo>
                  <a:lnTo>
                    <a:pt x="245" y="852"/>
                  </a:lnTo>
                  <a:lnTo>
                    <a:pt x="246" y="847"/>
                  </a:lnTo>
                  <a:lnTo>
                    <a:pt x="246" y="842"/>
                  </a:lnTo>
                  <a:lnTo>
                    <a:pt x="245" y="836"/>
                  </a:lnTo>
                  <a:lnTo>
                    <a:pt x="243" y="827"/>
                  </a:lnTo>
                  <a:lnTo>
                    <a:pt x="240" y="819"/>
                  </a:lnTo>
                  <a:lnTo>
                    <a:pt x="238" y="811"/>
                  </a:lnTo>
                  <a:lnTo>
                    <a:pt x="237" y="806"/>
                  </a:lnTo>
                  <a:lnTo>
                    <a:pt x="238" y="803"/>
                  </a:lnTo>
                  <a:lnTo>
                    <a:pt x="239" y="801"/>
                  </a:lnTo>
                  <a:lnTo>
                    <a:pt x="240" y="798"/>
                  </a:lnTo>
                  <a:lnTo>
                    <a:pt x="243" y="797"/>
                  </a:lnTo>
                  <a:lnTo>
                    <a:pt x="251" y="792"/>
                  </a:lnTo>
                  <a:lnTo>
                    <a:pt x="262" y="787"/>
                  </a:lnTo>
                  <a:lnTo>
                    <a:pt x="271" y="781"/>
                  </a:lnTo>
                  <a:lnTo>
                    <a:pt x="278" y="773"/>
                  </a:lnTo>
                  <a:lnTo>
                    <a:pt x="283" y="767"/>
                  </a:lnTo>
                  <a:lnTo>
                    <a:pt x="287" y="758"/>
                  </a:lnTo>
                  <a:lnTo>
                    <a:pt x="288" y="748"/>
                  </a:lnTo>
                  <a:lnTo>
                    <a:pt x="289" y="738"/>
                  </a:lnTo>
                  <a:lnTo>
                    <a:pt x="290" y="727"/>
                  </a:lnTo>
                  <a:lnTo>
                    <a:pt x="291" y="715"/>
                  </a:lnTo>
                  <a:lnTo>
                    <a:pt x="295" y="703"/>
                  </a:lnTo>
                  <a:lnTo>
                    <a:pt x="300" y="691"/>
                  </a:lnTo>
                  <a:lnTo>
                    <a:pt x="302" y="687"/>
                  </a:lnTo>
                  <a:lnTo>
                    <a:pt x="306" y="683"/>
                  </a:lnTo>
                  <a:lnTo>
                    <a:pt x="309" y="681"/>
                  </a:lnTo>
                  <a:lnTo>
                    <a:pt x="313" y="680"/>
                  </a:lnTo>
                  <a:lnTo>
                    <a:pt x="320" y="677"/>
                  </a:lnTo>
                  <a:lnTo>
                    <a:pt x="326" y="674"/>
                  </a:lnTo>
                  <a:lnTo>
                    <a:pt x="328" y="671"/>
                  </a:lnTo>
                  <a:lnTo>
                    <a:pt x="329" y="669"/>
                  </a:lnTo>
                  <a:lnTo>
                    <a:pt x="329" y="665"/>
                  </a:lnTo>
                  <a:lnTo>
                    <a:pt x="329" y="662"/>
                  </a:lnTo>
                  <a:lnTo>
                    <a:pt x="326" y="653"/>
                  </a:lnTo>
                  <a:lnTo>
                    <a:pt x="321" y="646"/>
                  </a:lnTo>
                  <a:lnTo>
                    <a:pt x="316" y="641"/>
                  </a:lnTo>
                  <a:lnTo>
                    <a:pt x="311" y="639"/>
                  </a:lnTo>
                  <a:lnTo>
                    <a:pt x="306" y="638"/>
                  </a:lnTo>
                  <a:lnTo>
                    <a:pt x="297" y="638"/>
                  </a:lnTo>
                  <a:lnTo>
                    <a:pt x="288" y="639"/>
                  </a:lnTo>
                  <a:lnTo>
                    <a:pt x="278" y="640"/>
                  </a:lnTo>
                  <a:lnTo>
                    <a:pt x="273" y="639"/>
                  </a:lnTo>
                  <a:lnTo>
                    <a:pt x="270" y="639"/>
                  </a:lnTo>
                  <a:lnTo>
                    <a:pt x="267" y="638"/>
                  </a:lnTo>
                  <a:lnTo>
                    <a:pt x="265" y="636"/>
                  </a:lnTo>
                  <a:lnTo>
                    <a:pt x="264" y="632"/>
                  </a:lnTo>
                  <a:lnTo>
                    <a:pt x="264" y="628"/>
                  </a:lnTo>
                  <a:lnTo>
                    <a:pt x="266" y="626"/>
                  </a:lnTo>
                  <a:lnTo>
                    <a:pt x="267" y="625"/>
                  </a:lnTo>
                  <a:lnTo>
                    <a:pt x="273" y="620"/>
                  </a:lnTo>
                  <a:lnTo>
                    <a:pt x="279" y="615"/>
                  </a:lnTo>
                  <a:lnTo>
                    <a:pt x="292" y="613"/>
                  </a:lnTo>
                  <a:lnTo>
                    <a:pt x="307" y="612"/>
                  </a:lnTo>
                  <a:lnTo>
                    <a:pt x="322" y="612"/>
                  </a:lnTo>
                  <a:lnTo>
                    <a:pt x="336" y="612"/>
                  </a:lnTo>
                  <a:lnTo>
                    <a:pt x="342" y="612"/>
                  </a:lnTo>
                  <a:lnTo>
                    <a:pt x="347" y="612"/>
                  </a:lnTo>
                  <a:lnTo>
                    <a:pt x="351" y="611"/>
                  </a:lnTo>
                  <a:lnTo>
                    <a:pt x="353" y="609"/>
                  </a:lnTo>
                  <a:lnTo>
                    <a:pt x="355" y="605"/>
                  </a:lnTo>
                  <a:lnTo>
                    <a:pt x="358" y="596"/>
                  </a:lnTo>
                  <a:lnTo>
                    <a:pt x="360" y="589"/>
                  </a:lnTo>
                  <a:lnTo>
                    <a:pt x="363" y="584"/>
                  </a:lnTo>
                  <a:lnTo>
                    <a:pt x="367" y="581"/>
                  </a:lnTo>
                  <a:lnTo>
                    <a:pt x="373" y="577"/>
                  </a:lnTo>
                  <a:lnTo>
                    <a:pt x="376" y="575"/>
                  </a:lnTo>
                  <a:lnTo>
                    <a:pt x="378" y="573"/>
                  </a:lnTo>
                  <a:lnTo>
                    <a:pt x="380" y="570"/>
                  </a:lnTo>
                  <a:lnTo>
                    <a:pt x="382" y="567"/>
                  </a:lnTo>
                  <a:lnTo>
                    <a:pt x="383" y="561"/>
                  </a:lnTo>
                  <a:lnTo>
                    <a:pt x="383" y="554"/>
                  </a:lnTo>
                  <a:lnTo>
                    <a:pt x="380" y="542"/>
                  </a:lnTo>
                  <a:lnTo>
                    <a:pt x="379" y="535"/>
                  </a:lnTo>
                  <a:lnTo>
                    <a:pt x="379" y="530"/>
                  </a:lnTo>
                  <a:lnTo>
                    <a:pt x="377" y="524"/>
                  </a:lnTo>
                  <a:lnTo>
                    <a:pt x="377" y="520"/>
                  </a:lnTo>
                  <a:lnTo>
                    <a:pt x="377" y="518"/>
                  </a:lnTo>
                  <a:lnTo>
                    <a:pt x="378" y="516"/>
                  </a:lnTo>
                  <a:lnTo>
                    <a:pt x="380" y="513"/>
                  </a:lnTo>
                  <a:lnTo>
                    <a:pt x="385" y="513"/>
                  </a:lnTo>
                  <a:lnTo>
                    <a:pt x="392" y="513"/>
                  </a:lnTo>
                  <a:lnTo>
                    <a:pt x="401" y="514"/>
                  </a:lnTo>
                  <a:lnTo>
                    <a:pt x="410" y="517"/>
                  </a:lnTo>
                  <a:lnTo>
                    <a:pt x="432" y="521"/>
                  </a:lnTo>
                  <a:lnTo>
                    <a:pt x="452" y="526"/>
                  </a:lnTo>
                  <a:lnTo>
                    <a:pt x="462" y="526"/>
                  </a:lnTo>
                  <a:lnTo>
                    <a:pt x="474" y="525"/>
                  </a:lnTo>
                  <a:lnTo>
                    <a:pt x="480" y="525"/>
                  </a:lnTo>
                  <a:lnTo>
                    <a:pt x="486" y="525"/>
                  </a:lnTo>
                  <a:lnTo>
                    <a:pt x="492" y="526"/>
                  </a:lnTo>
                  <a:lnTo>
                    <a:pt x="497" y="529"/>
                  </a:lnTo>
                  <a:lnTo>
                    <a:pt x="504" y="529"/>
                  </a:lnTo>
                  <a:lnTo>
                    <a:pt x="514" y="527"/>
                  </a:lnTo>
                  <a:lnTo>
                    <a:pt x="524" y="525"/>
                  </a:lnTo>
                  <a:lnTo>
                    <a:pt x="531" y="524"/>
                  </a:lnTo>
                  <a:lnTo>
                    <a:pt x="536" y="524"/>
                  </a:lnTo>
                  <a:lnTo>
                    <a:pt x="541" y="521"/>
                  </a:lnTo>
                  <a:lnTo>
                    <a:pt x="546" y="520"/>
                  </a:lnTo>
                  <a:lnTo>
                    <a:pt x="549" y="517"/>
                  </a:lnTo>
                  <a:lnTo>
                    <a:pt x="552" y="513"/>
                  </a:lnTo>
                  <a:lnTo>
                    <a:pt x="555" y="510"/>
                  </a:lnTo>
                  <a:lnTo>
                    <a:pt x="556" y="505"/>
                  </a:lnTo>
                  <a:lnTo>
                    <a:pt x="558" y="500"/>
                  </a:lnTo>
                  <a:lnTo>
                    <a:pt x="560" y="488"/>
                  </a:lnTo>
                  <a:lnTo>
                    <a:pt x="565" y="477"/>
                  </a:lnTo>
                  <a:lnTo>
                    <a:pt x="568" y="469"/>
                  </a:lnTo>
                  <a:lnTo>
                    <a:pt x="571" y="462"/>
                  </a:lnTo>
                  <a:lnTo>
                    <a:pt x="573" y="450"/>
                  </a:lnTo>
                  <a:lnTo>
                    <a:pt x="578" y="437"/>
                  </a:lnTo>
                  <a:lnTo>
                    <a:pt x="581" y="425"/>
                  </a:lnTo>
                  <a:lnTo>
                    <a:pt x="586" y="413"/>
                  </a:lnTo>
                  <a:lnTo>
                    <a:pt x="596" y="388"/>
                  </a:lnTo>
                  <a:lnTo>
                    <a:pt x="610" y="355"/>
                  </a:lnTo>
                  <a:lnTo>
                    <a:pt x="625" y="322"/>
                  </a:lnTo>
                  <a:lnTo>
                    <a:pt x="637" y="294"/>
                  </a:lnTo>
                  <a:lnTo>
                    <a:pt x="646" y="271"/>
                  </a:lnTo>
                  <a:lnTo>
                    <a:pt x="655" y="247"/>
                  </a:lnTo>
                  <a:lnTo>
                    <a:pt x="661" y="237"/>
                  </a:lnTo>
                  <a:lnTo>
                    <a:pt x="668" y="229"/>
                  </a:lnTo>
                  <a:lnTo>
                    <a:pt x="673" y="225"/>
                  </a:lnTo>
                  <a:lnTo>
                    <a:pt x="676" y="223"/>
                  </a:lnTo>
                  <a:lnTo>
                    <a:pt x="682" y="221"/>
                  </a:lnTo>
                  <a:lnTo>
                    <a:pt x="688" y="220"/>
                  </a:lnTo>
                  <a:lnTo>
                    <a:pt x="694" y="220"/>
                  </a:lnTo>
                  <a:lnTo>
                    <a:pt x="700" y="221"/>
                  </a:lnTo>
                  <a:lnTo>
                    <a:pt x="706" y="222"/>
                  </a:lnTo>
                  <a:lnTo>
                    <a:pt x="713" y="224"/>
                  </a:lnTo>
                  <a:lnTo>
                    <a:pt x="725" y="230"/>
                  </a:lnTo>
                  <a:lnTo>
                    <a:pt x="737" y="237"/>
                  </a:lnTo>
                  <a:lnTo>
                    <a:pt x="758" y="254"/>
                  </a:lnTo>
                  <a:lnTo>
                    <a:pt x="775" y="268"/>
                  </a:lnTo>
                  <a:lnTo>
                    <a:pt x="779" y="271"/>
                  </a:lnTo>
                  <a:lnTo>
                    <a:pt x="782" y="273"/>
                  </a:lnTo>
                  <a:lnTo>
                    <a:pt x="787" y="274"/>
                  </a:lnTo>
                  <a:lnTo>
                    <a:pt x="792" y="274"/>
                  </a:lnTo>
                  <a:lnTo>
                    <a:pt x="801" y="274"/>
                  </a:lnTo>
                  <a:lnTo>
                    <a:pt x="811" y="272"/>
                  </a:lnTo>
                  <a:lnTo>
                    <a:pt x="820" y="268"/>
                  </a:lnTo>
                  <a:lnTo>
                    <a:pt x="829" y="262"/>
                  </a:lnTo>
                  <a:lnTo>
                    <a:pt x="836" y="255"/>
                  </a:lnTo>
                  <a:lnTo>
                    <a:pt x="840" y="248"/>
                  </a:lnTo>
                  <a:lnTo>
                    <a:pt x="846" y="229"/>
                  </a:lnTo>
                  <a:lnTo>
                    <a:pt x="856" y="210"/>
                  </a:lnTo>
                  <a:lnTo>
                    <a:pt x="858" y="205"/>
                  </a:lnTo>
                  <a:lnTo>
                    <a:pt x="862" y="201"/>
                  </a:lnTo>
                  <a:lnTo>
                    <a:pt x="867" y="196"/>
                  </a:lnTo>
                  <a:lnTo>
                    <a:pt x="871" y="192"/>
                  </a:lnTo>
                  <a:lnTo>
                    <a:pt x="877" y="189"/>
                  </a:lnTo>
                  <a:lnTo>
                    <a:pt x="884" y="185"/>
                  </a:lnTo>
                  <a:lnTo>
                    <a:pt x="893" y="183"/>
                  </a:lnTo>
                  <a:lnTo>
                    <a:pt x="901" y="180"/>
                  </a:lnTo>
                  <a:lnTo>
                    <a:pt x="919" y="178"/>
                  </a:lnTo>
                  <a:lnTo>
                    <a:pt x="932" y="177"/>
                  </a:lnTo>
                  <a:lnTo>
                    <a:pt x="944" y="177"/>
                  </a:lnTo>
                  <a:lnTo>
                    <a:pt x="953" y="178"/>
                  </a:lnTo>
                  <a:lnTo>
                    <a:pt x="974" y="180"/>
                  </a:lnTo>
                  <a:lnTo>
                    <a:pt x="1000" y="183"/>
                  </a:lnTo>
                  <a:lnTo>
                    <a:pt x="1019" y="184"/>
                  </a:lnTo>
                  <a:lnTo>
                    <a:pt x="1038" y="185"/>
                  </a:lnTo>
                  <a:lnTo>
                    <a:pt x="1047" y="185"/>
                  </a:lnTo>
                  <a:lnTo>
                    <a:pt x="1056" y="185"/>
                  </a:lnTo>
                  <a:lnTo>
                    <a:pt x="1064" y="184"/>
                  </a:lnTo>
                  <a:lnTo>
                    <a:pt x="1071" y="183"/>
                  </a:lnTo>
                  <a:lnTo>
                    <a:pt x="1084" y="174"/>
                  </a:lnTo>
                  <a:lnTo>
                    <a:pt x="1096" y="164"/>
                  </a:lnTo>
                  <a:lnTo>
                    <a:pt x="1100" y="160"/>
                  </a:lnTo>
                  <a:lnTo>
                    <a:pt x="1104" y="155"/>
                  </a:lnTo>
                  <a:lnTo>
                    <a:pt x="1108" y="148"/>
                  </a:lnTo>
                  <a:lnTo>
                    <a:pt x="1112" y="140"/>
                  </a:lnTo>
                  <a:lnTo>
                    <a:pt x="1116" y="133"/>
                  </a:lnTo>
                  <a:lnTo>
                    <a:pt x="1121" y="126"/>
                  </a:lnTo>
                  <a:lnTo>
                    <a:pt x="1125" y="120"/>
                  </a:lnTo>
                  <a:lnTo>
                    <a:pt x="1129" y="117"/>
                  </a:lnTo>
                  <a:lnTo>
                    <a:pt x="1145" y="116"/>
                  </a:lnTo>
                  <a:lnTo>
                    <a:pt x="1161" y="117"/>
                  </a:lnTo>
                  <a:lnTo>
                    <a:pt x="1170" y="116"/>
                  </a:lnTo>
                  <a:lnTo>
                    <a:pt x="1178" y="114"/>
                  </a:lnTo>
                  <a:lnTo>
                    <a:pt x="1185" y="108"/>
                  </a:lnTo>
                  <a:lnTo>
                    <a:pt x="1191" y="102"/>
                  </a:lnTo>
                  <a:lnTo>
                    <a:pt x="1203" y="89"/>
                  </a:lnTo>
                  <a:lnTo>
                    <a:pt x="1213" y="72"/>
                  </a:lnTo>
                  <a:lnTo>
                    <a:pt x="1218" y="60"/>
                  </a:lnTo>
                  <a:lnTo>
                    <a:pt x="1222" y="48"/>
                  </a:lnTo>
                  <a:lnTo>
                    <a:pt x="1226" y="37"/>
                  </a:lnTo>
                  <a:lnTo>
                    <a:pt x="1229" y="25"/>
                  </a:lnTo>
                  <a:lnTo>
                    <a:pt x="1232" y="15"/>
                  </a:lnTo>
                  <a:lnTo>
                    <a:pt x="1235" y="8"/>
                  </a:lnTo>
                  <a:lnTo>
                    <a:pt x="1238" y="4"/>
                  </a:lnTo>
                  <a:lnTo>
                    <a:pt x="1239" y="1"/>
                  </a:lnTo>
                  <a:lnTo>
                    <a:pt x="1240" y="0"/>
                  </a:lnTo>
                  <a:lnTo>
                    <a:pt x="1241" y="1"/>
                  </a:lnTo>
                  <a:lnTo>
                    <a:pt x="1243" y="8"/>
                  </a:lnTo>
                  <a:lnTo>
                    <a:pt x="1251" y="22"/>
                  </a:lnTo>
                  <a:lnTo>
                    <a:pt x="1259" y="35"/>
                  </a:lnTo>
                  <a:lnTo>
                    <a:pt x="1268" y="45"/>
                  </a:lnTo>
                  <a:lnTo>
                    <a:pt x="1277" y="54"/>
                  </a:lnTo>
                  <a:lnTo>
                    <a:pt x="1284" y="65"/>
                  </a:lnTo>
                  <a:lnTo>
                    <a:pt x="1287" y="71"/>
                  </a:lnTo>
                  <a:lnTo>
                    <a:pt x="1290" y="78"/>
                  </a:lnTo>
                  <a:lnTo>
                    <a:pt x="1292" y="85"/>
                  </a:lnTo>
                  <a:lnTo>
                    <a:pt x="1293" y="92"/>
                  </a:lnTo>
                  <a:lnTo>
                    <a:pt x="1296" y="110"/>
                  </a:lnTo>
                  <a:lnTo>
                    <a:pt x="1298" y="127"/>
                  </a:lnTo>
                  <a:lnTo>
                    <a:pt x="1299" y="135"/>
                  </a:lnTo>
                  <a:lnTo>
                    <a:pt x="1302" y="142"/>
                  </a:lnTo>
                  <a:lnTo>
                    <a:pt x="1303" y="148"/>
                  </a:lnTo>
                  <a:lnTo>
                    <a:pt x="1306" y="153"/>
                  </a:lnTo>
                  <a:lnTo>
                    <a:pt x="1310" y="157"/>
                  </a:lnTo>
                  <a:lnTo>
                    <a:pt x="1314" y="160"/>
                  </a:lnTo>
                  <a:lnTo>
                    <a:pt x="1320" y="162"/>
                  </a:lnTo>
                  <a:lnTo>
                    <a:pt x="1325" y="165"/>
                  </a:lnTo>
                  <a:lnTo>
                    <a:pt x="1331" y="166"/>
                  </a:lnTo>
                  <a:lnTo>
                    <a:pt x="1337" y="167"/>
                  </a:lnTo>
                  <a:lnTo>
                    <a:pt x="1342" y="167"/>
                  </a:lnTo>
                  <a:lnTo>
                    <a:pt x="1347" y="166"/>
                  </a:lnTo>
                  <a:lnTo>
                    <a:pt x="1355" y="164"/>
                  </a:lnTo>
                  <a:lnTo>
                    <a:pt x="1364" y="161"/>
                  </a:lnTo>
                  <a:lnTo>
                    <a:pt x="1368" y="161"/>
                  </a:lnTo>
                  <a:lnTo>
                    <a:pt x="1372" y="161"/>
                  </a:lnTo>
                  <a:lnTo>
                    <a:pt x="1374" y="162"/>
                  </a:lnTo>
                  <a:lnTo>
                    <a:pt x="1377" y="165"/>
                  </a:lnTo>
                  <a:lnTo>
                    <a:pt x="1379" y="167"/>
                  </a:lnTo>
                  <a:lnTo>
                    <a:pt x="1380" y="171"/>
                  </a:lnTo>
                  <a:lnTo>
                    <a:pt x="1380" y="174"/>
                  </a:lnTo>
                  <a:lnTo>
                    <a:pt x="1380" y="178"/>
                  </a:lnTo>
                  <a:lnTo>
                    <a:pt x="1378" y="185"/>
                  </a:lnTo>
                  <a:lnTo>
                    <a:pt x="1372" y="193"/>
                  </a:lnTo>
                  <a:lnTo>
                    <a:pt x="1368" y="198"/>
                  </a:lnTo>
                  <a:lnTo>
                    <a:pt x="1364" y="202"/>
                  </a:lnTo>
                  <a:lnTo>
                    <a:pt x="1358" y="205"/>
                  </a:lnTo>
                  <a:lnTo>
                    <a:pt x="1352" y="208"/>
                  </a:lnTo>
                  <a:lnTo>
                    <a:pt x="1336" y="212"/>
                  </a:lnTo>
                  <a:lnTo>
                    <a:pt x="1318" y="216"/>
                  </a:lnTo>
                  <a:lnTo>
                    <a:pt x="1303" y="220"/>
                  </a:lnTo>
                  <a:lnTo>
                    <a:pt x="1292" y="222"/>
                  </a:lnTo>
                  <a:lnTo>
                    <a:pt x="1284" y="227"/>
                  </a:lnTo>
                  <a:lnTo>
                    <a:pt x="1277" y="233"/>
                  </a:lnTo>
                  <a:lnTo>
                    <a:pt x="1268" y="239"/>
                  </a:lnTo>
                  <a:lnTo>
                    <a:pt x="1261" y="241"/>
                  </a:lnTo>
                  <a:lnTo>
                    <a:pt x="1254" y="242"/>
                  </a:lnTo>
                  <a:lnTo>
                    <a:pt x="1243" y="243"/>
                  </a:lnTo>
                  <a:lnTo>
                    <a:pt x="1239" y="245"/>
                  </a:lnTo>
                  <a:lnTo>
                    <a:pt x="1236" y="248"/>
                  </a:lnTo>
                  <a:lnTo>
                    <a:pt x="1235" y="252"/>
                  </a:lnTo>
                  <a:lnTo>
                    <a:pt x="1236" y="256"/>
                  </a:lnTo>
                  <a:lnTo>
                    <a:pt x="1238" y="268"/>
                  </a:lnTo>
                  <a:lnTo>
                    <a:pt x="1240" y="278"/>
                  </a:lnTo>
                  <a:lnTo>
                    <a:pt x="1240" y="283"/>
                  </a:lnTo>
                  <a:lnTo>
                    <a:pt x="1239" y="286"/>
                  </a:lnTo>
                  <a:lnTo>
                    <a:pt x="1236" y="290"/>
                  </a:lnTo>
                  <a:lnTo>
                    <a:pt x="1234" y="291"/>
                  </a:lnTo>
                  <a:lnTo>
                    <a:pt x="1230" y="292"/>
                  </a:lnTo>
                  <a:lnTo>
                    <a:pt x="1227" y="292"/>
                  </a:lnTo>
                  <a:lnTo>
                    <a:pt x="1223" y="291"/>
                  </a:lnTo>
                  <a:lnTo>
                    <a:pt x="1220" y="288"/>
                  </a:lnTo>
                  <a:lnTo>
                    <a:pt x="1214" y="284"/>
                  </a:lnTo>
                  <a:lnTo>
                    <a:pt x="1209" y="283"/>
                  </a:lnTo>
                  <a:lnTo>
                    <a:pt x="1208" y="283"/>
                  </a:lnTo>
                  <a:lnTo>
                    <a:pt x="1207" y="284"/>
                  </a:lnTo>
                  <a:lnTo>
                    <a:pt x="1205" y="286"/>
                  </a:lnTo>
                  <a:lnTo>
                    <a:pt x="1204" y="290"/>
                  </a:lnTo>
                  <a:lnTo>
                    <a:pt x="1204" y="296"/>
                  </a:lnTo>
                  <a:lnTo>
                    <a:pt x="1203" y="303"/>
                  </a:lnTo>
                  <a:lnTo>
                    <a:pt x="1203" y="306"/>
                  </a:lnTo>
                  <a:lnTo>
                    <a:pt x="1202" y="310"/>
                  </a:lnTo>
                  <a:lnTo>
                    <a:pt x="1199" y="313"/>
                  </a:lnTo>
                  <a:lnTo>
                    <a:pt x="1197" y="317"/>
                  </a:lnTo>
                  <a:lnTo>
                    <a:pt x="1194" y="321"/>
                  </a:lnTo>
                  <a:lnTo>
                    <a:pt x="1192" y="323"/>
                  </a:lnTo>
                  <a:lnTo>
                    <a:pt x="1192" y="327"/>
                  </a:lnTo>
                  <a:lnTo>
                    <a:pt x="1194" y="329"/>
                  </a:lnTo>
                  <a:lnTo>
                    <a:pt x="1195" y="330"/>
                  </a:lnTo>
                  <a:lnTo>
                    <a:pt x="1197" y="331"/>
                  </a:lnTo>
                  <a:lnTo>
                    <a:pt x="1201" y="332"/>
                  </a:lnTo>
                  <a:lnTo>
                    <a:pt x="1205" y="332"/>
                  </a:lnTo>
                  <a:lnTo>
                    <a:pt x="1214" y="331"/>
                  </a:lnTo>
                  <a:lnTo>
                    <a:pt x="1218" y="334"/>
                  </a:lnTo>
                  <a:lnTo>
                    <a:pt x="1221" y="337"/>
                  </a:lnTo>
                  <a:lnTo>
                    <a:pt x="1224" y="344"/>
                  </a:lnTo>
                  <a:lnTo>
                    <a:pt x="1227" y="348"/>
                  </a:lnTo>
                  <a:lnTo>
                    <a:pt x="1229" y="353"/>
                  </a:lnTo>
                  <a:lnTo>
                    <a:pt x="1233" y="357"/>
                  </a:lnTo>
                  <a:lnTo>
                    <a:pt x="1238" y="361"/>
                  </a:lnTo>
                  <a:lnTo>
                    <a:pt x="1249" y="368"/>
                  </a:lnTo>
                  <a:lnTo>
                    <a:pt x="1262" y="375"/>
                  </a:lnTo>
                  <a:lnTo>
                    <a:pt x="1278" y="380"/>
                  </a:lnTo>
                  <a:lnTo>
                    <a:pt x="1292" y="384"/>
                  </a:lnTo>
                  <a:lnTo>
                    <a:pt x="1304" y="384"/>
                  </a:lnTo>
                  <a:lnTo>
                    <a:pt x="1315" y="382"/>
                  </a:lnTo>
                  <a:lnTo>
                    <a:pt x="1324" y="381"/>
                  </a:lnTo>
                  <a:lnTo>
                    <a:pt x="1334" y="382"/>
                  </a:lnTo>
                  <a:lnTo>
                    <a:pt x="1339" y="382"/>
                  </a:lnTo>
                  <a:lnTo>
                    <a:pt x="1343" y="385"/>
                  </a:lnTo>
                  <a:lnTo>
                    <a:pt x="1346" y="387"/>
                  </a:lnTo>
                  <a:lnTo>
                    <a:pt x="1349" y="391"/>
                  </a:lnTo>
                  <a:lnTo>
                    <a:pt x="1350" y="397"/>
                  </a:lnTo>
                  <a:lnTo>
                    <a:pt x="1352" y="404"/>
                  </a:lnTo>
                  <a:lnTo>
                    <a:pt x="1353" y="412"/>
                  </a:lnTo>
                  <a:lnTo>
                    <a:pt x="1353" y="420"/>
                  </a:lnTo>
                  <a:lnTo>
                    <a:pt x="1353" y="438"/>
                  </a:lnTo>
                  <a:lnTo>
                    <a:pt x="1352" y="456"/>
                  </a:lnTo>
                  <a:lnTo>
                    <a:pt x="1352" y="463"/>
                  </a:lnTo>
                  <a:lnTo>
                    <a:pt x="1353" y="469"/>
                  </a:lnTo>
                  <a:lnTo>
                    <a:pt x="1355" y="474"/>
                  </a:lnTo>
                  <a:lnTo>
                    <a:pt x="1359" y="479"/>
                  </a:lnTo>
                  <a:lnTo>
                    <a:pt x="1367" y="486"/>
                  </a:lnTo>
                  <a:lnTo>
                    <a:pt x="1377" y="493"/>
                  </a:lnTo>
                  <a:lnTo>
                    <a:pt x="1381" y="498"/>
                  </a:lnTo>
                  <a:lnTo>
                    <a:pt x="1386" y="501"/>
                  </a:lnTo>
                  <a:lnTo>
                    <a:pt x="1388" y="506"/>
                  </a:lnTo>
                  <a:lnTo>
                    <a:pt x="1391" y="510"/>
                  </a:lnTo>
                  <a:lnTo>
                    <a:pt x="1394" y="520"/>
                  </a:lnTo>
                  <a:lnTo>
                    <a:pt x="1396" y="533"/>
                  </a:lnTo>
                  <a:lnTo>
                    <a:pt x="1396" y="540"/>
                  </a:lnTo>
                  <a:lnTo>
                    <a:pt x="1394" y="546"/>
                  </a:lnTo>
                  <a:lnTo>
                    <a:pt x="1393" y="551"/>
                  </a:lnTo>
                  <a:lnTo>
                    <a:pt x="1391" y="556"/>
                  </a:lnTo>
                  <a:lnTo>
                    <a:pt x="1387" y="564"/>
                  </a:lnTo>
                  <a:lnTo>
                    <a:pt x="1383" y="576"/>
                  </a:lnTo>
                  <a:lnTo>
                    <a:pt x="1379" y="589"/>
                  </a:lnTo>
                  <a:lnTo>
                    <a:pt x="1379" y="602"/>
                  </a:lnTo>
                  <a:lnTo>
                    <a:pt x="1378" y="613"/>
                  </a:lnTo>
                  <a:lnTo>
                    <a:pt x="1377" y="624"/>
                  </a:lnTo>
                  <a:lnTo>
                    <a:pt x="1375" y="632"/>
                  </a:lnTo>
                  <a:lnTo>
                    <a:pt x="1374" y="643"/>
                  </a:lnTo>
                  <a:lnTo>
                    <a:pt x="1377" y="653"/>
                  </a:lnTo>
                  <a:lnTo>
                    <a:pt x="1380" y="665"/>
                  </a:lnTo>
                  <a:lnTo>
                    <a:pt x="1381" y="670"/>
                  </a:lnTo>
                  <a:lnTo>
                    <a:pt x="1383" y="675"/>
                  </a:lnTo>
                  <a:lnTo>
                    <a:pt x="1383" y="678"/>
                  </a:lnTo>
                  <a:lnTo>
                    <a:pt x="1383" y="681"/>
                  </a:lnTo>
                  <a:lnTo>
                    <a:pt x="1380" y="683"/>
                  </a:lnTo>
                  <a:lnTo>
                    <a:pt x="1379" y="685"/>
                  </a:lnTo>
                  <a:lnTo>
                    <a:pt x="1375" y="687"/>
                  </a:lnTo>
                  <a:lnTo>
                    <a:pt x="1372" y="687"/>
                  </a:lnTo>
                  <a:lnTo>
                    <a:pt x="1365" y="689"/>
                  </a:lnTo>
                  <a:lnTo>
                    <a:pt x="1359" y="694"/>
                  </a:lnTo>
                  <a:lnTo>
                    <a:pt x="1356" y="696"/>
                  </a:lnTo>
                  <a:lnTo>
                    <a:pt x="1354" y="699"/>
                  </a:lnTo>
                  <a:lnTo>
                    <a:pt x="1352" y="702"/>
                  </a:lnTo>
                  <a:lnTo>
                    <a:pt x="1352" y="707"/>
                  </a:lnTo>
                  <a:lnTo>
                    <a:pt x="1349" y="713"/>
                  </a:lnTo>
                  <a:lnTo>
                    <a:pt x="1347" y="718"/>
                  </a:lnTo>
                  <a:lnTo>
                    <a:pt x="1345" y="719"/>
                  </a:lnTo>
                  <a:lnTo>
                    <a:pt x="1341" y="720"/>
                  </a:lnTo>
                  <a:lnTo>
                    <a:pt x="1337" y="720"/>
                  </a:lnTo>
                  <a:lnTo>
                    <a:pt x="1331" y="720"/>
                  </a:lnTo>
                  <a:lnTo>
                    <a:pt x="1327" y="720"/>
                  </a:lnTo>
                  <a:lnTo>
                    <a:pt x="1323" y="722"/>
                  </a:lnTo>
                  <a:lnTo>
                    <a:pt x="1320" y="726"/>
                  </a:lnTo>
                  <a:lnTo>
                    <a:pt x="1317" y="731"/>
                  </a:lnTo>
                  <a:lnTo>
                    <a:pt x="1314" y="735"/>
                  </a:lnTo>
                  <a:lnTo>
                    <a:pt x="1310" y="740"/>
                  </a:lnTo>
                  <a:lnTo>
                    <a:pt x="1305" y="744"/>
                  </a:lnTo>
                  <a:lnTo>
                    <a:pt x="1299" y="747"/>
                  </a:lnTo>
                  <a:lnTo>
                    <a:pt x="1293" y="750"/>
                  </a:lnTo>
                  <a:lnTo>
                    <a:pt x="1286" y="751"/>
                  </a:lnTo>
                  <a:lnTo>
                    <a:pt x="1280" y="750"/>
                  </a:lnTo>
                  <a:lnTo>
                    <a:pt x="1273" y="747"/>
                  </a:lnTo>
                  <a:lnTo>
                    <a:pt x="1267" y="745"/>
                  </a:lnTo>
                  <a:lnTo>
                    <a:pt x="1262" y="741"/>
                  </a:lnTo>
                  <a:lnTo>
                    <a:pt x="1258" y="737"/>
                  </a:lnTo>
                  <a:lnTo>
                    <a:pt x="1254" y="732"/>
                  </a:lnTo>
                  <a:lnTo>
                    <a:pt x="1251" y="727"/>
                  </a:lnTo>
                  <a:lnTo>
                    <a:pt x="1247" y="722"/>
                  </a:lnTo>
                  <a:lnTo>
                    <a:pt x="1243" y="720"/>
                  </a:lnTo>
                  <a:lnTo>
                    <a:pt x="1239" y="718"/>
                  </a:lnTo>
                  <a:lnTo>
                    <a:pt x="1234" y="715"/>
                  </a:lnTo>
                  <a:lnTo>
                    <a:pt x="1229" y="715"/>
                  </a:lnTo>
                  <a:lnTo>
                    <a:pt x="1224" y="716"/>
                  </a:lnTo>
                  <a:lnTo>
                    <a:pt x="1220" y="719"/>
                  </a:lnTo>
                  <a:lnTo>
                    <a:pt x="1208" y="728"/>
                  </a:lnTo>
                  <a:lnTo>
                    <a:pt x="1194" y="741"/>
                  </a:lnTo>
                  <a:lnTo>
                    <a:pt x="1178" y="757"/>
                  </a:lnTo>
                  <a:lnTo>
                    <a:pt x="1164" y="770"/>
                  </a:lnTo>
                  <a:lnTo>
                    <a:pt x="1159" y="776"/>
                  </a:lnTo>
                  <a:lnTo>
                    <a:pt x="1155" y="782"/>
                  </a:lnTo>
                  <a:lnTo>
                    <a:pt x="1153" y="789"/>
                  </a:lnTo>
                  <a:lnTo>
                    <a:pt x="1152" y="796"/>
                  </a:lnTo>
                  <a:lnTo>
                    <a:pt x="1152" y="803"/>
                  </a:lnTo>
                  <a:lnTo>
                    <a:pt x="1153" y="809"/>
                  </a:lnTo>
                  <a:lnTo>
                    <a:pt x="1155" y="815"/>
                  </a:lnTo>
                  <a:lnTo>
                    <a:pt x="1158" y="819"/>
                  </a:lnTo>
                  <a:lnTo>
                    <a:pt x="1164" y="826"/>
                  </a:lnTo>
                  <a:lnTo>
                    <a:pt x="1172" y="835"/>
                  </a:lnTo>
                  <a:lnTo>
                    <a:pt x="1176" y="841"/>
                  </a:lnTo>
                  <a:lnTo>
                    <a:pt x="1179" y="846"/>
                  </a:lnTo>
                  <a:lnTo>
                    <a:pt x="1182" y="851"/>
                  </a:lnTo>
                  <a:lnTo>
                    <a:pt x="1183" y="855"/>
                  </a:lnTo>
                  <a:lnTo>
                    <a:pt x="1184" y="860"/>
                  </a:lnTo>
                  <a:lnTo>
                    <a:pt x="1184" y="866"/>
                  </a:lnTo>
                  <a:lnTo>
                    <a:pt x="1183" y="873"/>
                  </a:lnTo>
                  <a:lnTo>
                    <a:pt x="1182" y="879"/>
                  </a:lnTo>
                  <a:lnTo>
                    <a:pt x="1179" y="885"/>
                  </a:lnTo>
                  <a:lnTo>
                    <a:pt x="1176" y="891"/>
                  </a:lnTo>
                  <a:lnTo>
                    <a:pt x="1171" y="895"/>
                  </a:lnTo>
                  <a:lnTo>
                    <a:pt x="1164" y="897"/>
                  </a:lnTo>
                  <a:lnTo>
                    <a:pt x="1158" y="898"/>
                  </a:lnTo>
                  <a:lnTo>
                    <a:pt x="1152" y="901"/>
                  </a:lnTo>
                  <a:lnTo>
                    <a:pt x="1147" y="903"/>
                  </a:lnTo>
                  <a:lnTo>
                    <a:pt x="1144" y="907"/>
                  </a:lnTo>
                  <a:lnTo>
                    <a:pt x="1139" y="914"/>
                  </a:lnTo>
                  <a:lnTo>
                    <a:pt x="1136" y="922"/>
                  </a:lnTo>
                  <a:lnTo>
                    <a:pt x="1134" y="929"/>
                  </a:lnTo>
                  <a:lnTo>
                    <a:pt x="1131" y="933"/>
                  </a:lnTo>
                  <a:lnTo>
                    <a:pt x="1125" y="934"/>
                  </a:lnTo>
                  <a:lnTo>
                    <a:pt x="1116" y="935"/>
                  </a:lnTo>
                  <a:lnTo>
                    <a:pt x="1112" y="936"/>
                  </a:lnTo>
                  <a:lnTo>
                    <a:pt x="1107" y="939"/>
                  </a:lnTo>
                  <a:lnTo>
                    <a:pt x="1103" y="942"/>
                  </a:lnTo>
                  <a:lnTo>
                    <a:pt x="1101" y="946"/>
                  </a:lnTo>
                  <a:lnTo>
                    <a:pt x="1097" y="949"/>
                  </a:lnTo>
                  <a:lnTo>
                    <a:pt x="1096" y="954"/>
                  </a:lnTo>
                  <a:lnTo>
                    <a:pt x="1095" y="959"/>
                  </a:lnTo>
                  <a:lnTo>
                    <a:pt x="1094" y="965"/>
                  </a:lnTo>
                  <a:lnTo>
                    <a:pt x="1094" y="975"/>
                  </a:lnTo>
                  <a:lnTo>
                    <a:pt x="1094" y="987"/>
                  </a:lnTo>
                  <a:lnTo>
                    <a:pt x="1095" y="998"/>
                  </a:lnTo>
                  <a:lnTo>
                    <a:pt x="1095" y="1009"/>
                  </a:lnTo>
                  <a:lnTo>
                    <a:pt x="1091" y="1018"/>
                  </a:lnTo>
                  <a:lnTo>
                    <a:pt x="1088" y="1029"/>
                  </a:lnTo>
                  <a:lnTo>
                    <a:pt x="1085" y="1035"/>
                  </a:lnTo>
                  <a:lnTo>
                    <a:pt x="1084" y="1041"/>
                  </a:lnTo>
                  <a:lnTo>
                    <a:pt x="1084" y="1046"/>
                  </a:lnTo>
                  <a:lnTo>
                    <a:pt x="1087" y="1050"/>
                  </a:lnTo>
                  <a:lnTo>
                    <a:pt x="1089" y="1061"/>
                  </a:lnTo>
                  <a:lnTo>
                    <a:pt x="1091" y="1072"/>
                  </a:lnTo>
                  <a:lnTo>
                    <a:pt x="1092" y="1084"/>
                  </a:lnTo>
                  <a:lnTo>
                    <a:pt x="1094" y="1098"/>
                  </a:lnTo>
                  <a:lnTo>
                    <a:pt x="1095" y="1105"/>
                  </a:lnTo>
                  <a:lnTo>
                    <a:pt x="1097" y="1111"/>
                  </a:lnTo>
                  <a:lnTo>
                    <a:pt x="1101" y="1116"/>
                  </a:lnTo>
                  <a:lnTo>
                    <a:pt x="1104" y="1119"/>
                  </a:lnTo>
                  <a:lnTo>
                    <a:pt x="1110" y="1123"/>
                  </a:lnTo>
                  <a:lnTo>
                    <a:pt x="1116" y="1125"/>
                  </a:lnTo>
                  <a:lnTo>
                    <a:pt x="1122" y="1126"/>
                  </a:lnTo>
                  <a:lnTo>
                    <a:pt x="1131" y="1126"/>
                  </a:lnTo>
                  <a:lnTo>
                    <a:pt x="1136" y="1126"/>
                  </a:lnTo>
                  <a:lnTo>
                    <a:pt x="1141" y="1128"/>
                  </a:lnTo>
                  <a:lnTo>
                    <a:pt x="1145" y="1129"/>
                  </a:lnTo>
                  <a:lnTo>
                    <a:pt x="1147" y="1130"/>
                  </a:lnTo>
                  <a:lnTo>
                    <a:pt x="1150" y="1136"/>
                  </a:lnTo>
                  <a:lnTo>
                    <a:pt x="1152" y="1143"/>
                  </a:lnTo>
                  <a:lnTo>
                    <a:pt x="1154" y="1145"/>
                  </a:lnTo>
                  <a:lnTo>
                    <a:pt x="1157" y="1148"/>
                  </a:lnTo>
                  <a:lnTo>
                    <a:pt x="1159" y="1149"/>
                  </a:lnTo>
                  <a:lnTo>
                    <a:pt x="1161" y="1150"/>
                  </a:lnTo>
                  <a:lnTo>
                    <a:pt x="1167" y="1149"/>
                  </a:lnTo>
                  <a:lnTo>
                    <a:pt x="1175" y="1145"/>
                  </a:lnTo>
                  <a:lnTo>
                    <a:pt x="1178" y="1143"/>
                  </a:lnTo>
                  <a:lnTo>
                    <a:pt x="1182" y="1142"/>
                  </a:lnTo>
                  <a:lnTo>
                    <a:pt x="1185" y="1143"/>
                  </a:lnTo>
                  <a:lnTo>
                    <a:pt x="1186" y="1143"/>
                  </a:lnTo>
                  <a:lnTo>
                    <a:pt x="1189" y="1145"/>
                  </a:lnTo>
                  <a:lnTo>
                    <a:pt x="1189" y="1148"/>
                  </a:lnTo>
                  <a:lnTo>
                    <a:pt x="1189" y="1151"/>
                  </a:lnTo>
                  <a:lnTo>
                    <a:pt x="1188" y="1156"/>
                  </a:lnTo>
                  <a:lnTo>
                    <a:pt x="1186" y="1160"/>
                  </a:lnTo>
                  <a:lnTo>
                    <a:pt x="1186" y="1164"/>
                  </a:lnTo>
                  <a:lnTo>
                    <a:pt x="1186" y="1168"/>
                  </a:lnTo>
                  <a:lnTo>
                    <a:pt x="1188" y="1172"/>
                  </a:lnTo>
                  <a:lnTo>
                    <a:pt x="1192" y="1179"/>
                  </a:lnTo>
                  <a:lnTo>
                    <a:pt x="1198" y="1187"/>
                  </a:lnTo>
                  <a:lnTo>
                    <a:pt x="1201" y="1192"/>
                  </a:lnTo>
                  <a:lnTo>
                    <a:pt x="1204" y="1199"/>
                  </a:lnTo>
                  <a:lnTo>
                    <a:pt x="1207" y="1206"/>
                  </a:lnTo>
                  <a:lnTo>
                    <a:pt x="1209" y="1216"/>
                  </a:lnTo>
                  <a:lnTo>
                    <a:pt x="1215" y="1236"/>
                  </a:lnTo>
                  <a:lnTo>
                    <a:pt x="1222" y="1257"/>
                  </a:lnTo>
                  <a:lnTo>
                    <a:pt x="1228" y="1268"/>
                  </a:lnTo>
                  <a:lnTo>
                    <a:pt x="1234" y="1276"/>
                  </a:lnTo>
                  <a:lnTo>
                    <a:pt x="1240" y="1283"/>
                  </a:lnTo>
                  <a:lnTo>
                    <a:pt x="1246" y="1288"/>
                  </a:lnTo>
                  <a:lnTo>
                    <a:pt x="1257" y="1296"/>
                  </a:lnTo>
                  <a:lnTo>
                    <a:pt x="1267" y="1304"/>
                  </a:lnTo>
                  <a:lnTo>
                    <a:pt x="1268" y="1306"/>
                  </a:lnTo>
                  <a:lnTo>
                    <a:pt x="1270" y="1308"/>
                  </a:lnTo>
                  <a:lnTo>
                    <a:pt x="1271" y="1309"/>
                  </a:lnTo>
                  <a:lnTo>
                    <a:pt x="1270" y="1312"/>
                  </a:lnTo>
                  <a:lnTo>
                    <a:pt x="1267" y="1314"/>
                  </a:lnTo>
                  <a:lnTo>
                    <a:pt x="1262" y="1317"/>
                  </a:lnTo>
                  <a:lnTo>
                    <a:pt x="1258" y="1319"/>
                  </a:lnTo>
                  <a:lnTo>
                    <a:pt x="1253" y="1321"/>
                  </a:lnTo>
                  <a:lnTo>
                    <a:pt x="1249" y="1325"/>
                  </a:lnTo>
                  <a:lnTo>
                    <a:pt x="1248" y="1328"/>
                  </a:lnTo>
                  <a:lnTo>
                    <a:pt x="1249" y="1331"/>
                  </a:lnTo>
                  <a:lnTo>
                    <a:pt x="1251" y="1333"/>
                  </a:lnTo>
                  <a:lnTo>
                    <a:pt x="1253" y="1336"/>
                  </a:lnTo>
                  <a:lnTo>
                    <a:pt x="1257" y="1337"/>
                  </a:lnTo>
                  <a:lnTo>
                    <a:pt x="1265" y="1338"/>
                  </a:lnTo>
                  <a:lnTo>
                    <a:pt x="1278" y="1338"/>
                  </a:lnTo>
                  <a:lnTo>
                    <a:pt x="1284" y="1338"/>
                  </a:lnTo>
                  <a:lnTo>
                    <a:pt x="1290" y="1338"/>
                  </a:lnTo>
                  <a:lnTo>
                    <a:pt x="1295" y="1339"/>
                  </a:lnTo>
                  <a:lnTo>
                    <a:pt x="1298" y="1342"/>
                  </a:lnTo>
                  <a:lnTo>
                    <a:pt x="1302" y="1344"/>
                  </a:lnTo>
                  <a:lnTo>
                    <a:pt x="1304" y="1346"/>
                  </a:lnTo>
                  <a:lnTo>
                    <a:pt x="1306" y="1350"/>
                  </a:lnTo>
                  <a:lnTo>
                    <a:pt x="1308" y="1353"/>
                  </a:lnTo>
                  <a:lnTo>
                    <a:pt x="1306" y="1364"/>
                  </a:lnTo>
                  <a:lnTo>
                    <a:pt x="1304" y="1377"/>
                  </a:lnTo>
                  <a:lnTo>
                    <a:pt x="1299" y="1393"/>
                  </a:lnTo>
                  <a:lnTo>
                    <a:pt x="1292" y="1409"/>
                  </a:lnTo>
                  <a:lnTo>
                    <a:pt x="1285" y="1426"/>
                  </a:lnTo>
                  <a:lnTo>
                    <a:pt x="1278" y="1444"/>
                  </a:lnTo>
                  <a:lnTo>
                    <a:pt x="1268" y="1460"/>
                  </a:lnTo>
                  <a:lnTo>
                    <a:pt x="1259" y="1476"/>
                  </a:lnTo>
                  <a:lnTo>
                    <a:pt x="1249" y="1490"/>
                  </a:lnTo>
                  <a:lnTo>
                    <a:pt x="1239" y="1506"/>
                  </a:lnTo>
                  <a:lnTo>
                    <a:pt x="1234" y="1515"/>
                  </a:lnTo>
                  <a:lnTo>
                    <a:pt x="1230" y="1523"/>
                  </a:lnTo>
                  <a:lnTo>
                    <a:pt x="1227" y="1532"/>
                  </a:lnTo>
                  <a:lnTo>
                    <a:pt x="1224" y="1539"/>
                  </a:lnTo>
                  <a:lnTo>
                    <a:pt x="1221" y="1553"/>
                  </a:lnTo>
                  <a:lnTo>
                    <a:pt x="1216" y="1565"/>
                  </a:lnTo>
                  <a:lnTo>
                    <a:pt x="1209" y="1576"/>
                  </a:lnTo>
                  <a:lnTo>
                    <a:pt x="1201" y="1584"/>
                  </a:lnTo>
                  <a:lnTo>
                    <a:pt x="1192" y="1592"/>
                  </a:lnTo>
                  <a:lnTo>
                    <a:pt x="1186" y="1601"/>
                  </a:lnTo>
                  <a:lnTo>
                    <a:pt x="1185" y="1605"/>
                  </a:lnTo>
                  <a:lnTo>
                    <a:pt x="1184" y="1610"/>
                  </a:lnTo>
                  <a:lnTo>
                    <a:pt x="1184" y="1615"/>
                  </a:lnTo>
                  <a:lnTo>
                    <a:pt x="1184" y="1620"/>
                  </a:lnTo>
                  <a:lnTo>
                    <a:pt x="1186" y="1633"/>
                  </a:lnTo>
                  <a:lnTo>
                    <a:pt x="1188" y="1648"/>
                  </a:lnTo>
                  <a:lnTo>
                    <a:pt x="1190" y="1665"/>
                  </a:lnTo>
                  <a:lnTo>
                    <a:pt x="1190" y="1680"/>
                  </a:lnTo>
                  <a:lnTo>
                    <a:pt x="1190" y="1687"/>
                  </a:lnTo>
                  <a:lnTo>
                    <a:pt x="1189" y="1693"/>
                  </a:lnTo>
                  <a:lnTo>
                    <a:pt x="1188" y="1699"/>
                  </a:lnTo>
                  <a:lnTo>
                    <a:pt x="1185" y="1703"/>
                  </a:lnTo>
                  <a:lnTo>
                    <a:pt x="1182" y="1706"/>
                  </a:lnTo>
                  <a:lnTo>
                    <a:pt x="1178" y="1709"/>
                  </a:lnTo>
                  <a:lnTo>
                    <a:pt x="1173" y="1709"/>
                  </a:lnTo>
                  <a:lnTo>
                    <a:pt x="1169" y="1709"/>
                  </a:lnTo>
                  <a:lnTo>
                    <a:pt x="1164" y="1709"/>
                  </a:lnTo>
                  <a:lnTo>
                    <a:pt x="1160" y="1711"/>
                  </a:lnTo>
                  <a:lnTo>
                    <a:pt x="1159" y="1714"/>
                  </a:lnTo>
                  <a:lnTo>
                    <a:pt x="1157" y="1717"/>
                  </a:lnTo>
                  <a:lnTo>
                    <a:pt x="1155" y="1727"/>
                  </a:lnTo>
                  <a:lnTo>
                    <a:pt x="1153" y="1737"/>
                  </a:lnTo>
                  <a:lnTo>
                    <a:pt x="1152" y="1741"/>
                  </a:lnTo>
                  <a:lnTo>
                    <a:pt x="1148" y="1746"/>
                  </a:lnTo>
                  <a:lnTo>
                    <a:pt x="1144" y="1750"/>
                  </a:lnTo>
                  <a:lnTo>
                    <a:pt x="1138" y="1755"/>
                  </a:lnTo>
                  <a:lnTo>
                    <a:pt x="1131" y="1759"/>
                  </a:lnTo>
                  <a:lnTo>
                    <a:pt x="1125" y="1761"/>
                  </a:lnTo>
                  <a:lnTo>
                    <a:pt x="1117" y="1764"/>
                  </a:lnTo>
                  <a:lnTo>
                    <a:pt x="1112" y="1765"/>
                  </a:lnTo>
                  <a:lnTo>
                    <a:pt x="1107" y="1765"/>
                  </a:lnTo>
                  <a:lnTo>
                    <a:pt x="1102" y="1766"/>
                  </a:lnTo>
                  <a:lnTo>
                    <a:pt x="1100" y="1768"/>
                  </a:lnTo>
                  <a:lnTo>
                    <a:pt x="1098" y="1769"/>
                  </a:lnTo>
                  <a:lnTo>
                    <a:pt x="1098" y="1777"/>
                  </a:lnTo>
                  <a:lnTo>
                    <a:pt x="1098" y="1786"/>
                  </a:lnTo>
                  <a:lnTo>
                    <a:pt x="1097" y="1796"/>
                  </a:lnTo>
                  <a:lnTo>
                    <a:pt x="1098" y="1803"/>
                  </a:lnTo>
                  <a:lnTo>
                    <a:pt x="1101" y="1807"/>
                  </a:lnTo>
                  <a:lnTo>
                    <a:pt x="1104" y="1811"/>
                  </a:lnTo>
                  <a:lnTo>
                    <a:pt x="1110" y="1816"/>
                  </a:lnTo>
                  <a:lnTo>
                    <a:pt x="1119" y="1821"/>
                  </a:lnTo>
                  <a:lnTo>
                    <a:pt x="1122" y="1823"/>
                  </a:lnTo>
                  <a:lnTo>
                    <a:pt x="1126" y="1825"/>
                  </a:lnTo>
                  <a:lnTo>
                    <a:pt x="1128" y="1829"/>
                  </a:lnTo>
                  <a:lnTo>
                    <a:pt x="1131" y="1831"/>
                  </a:lnTo>
                  <a:lnTo>
                    <a:pt x="1133" y="1838"/>
                  </a:lnTo>
                  <a:lnTo>
                    <a:pt x="1133" y="1844"/>
                  </a:lnTo>
                  <a:lnTo>
                    <a:pt x="1132" y="1859"/>
                  </a:lnTo>
                  <a:lnTo>
                    <a:pt x="1132" y="1870"/>
                  </a:lnTo>
                  <a:lnTo>
                    <a:pt x="1134" y="1875"/>
                  </a:lnTo>
                  <a:lnTo>
                    <a:pt x="1139" y="1880"/>
                  </a:lnTo>
                  <a:lnTo>
                    <a:pt x="1144" y="1885"/>
                  </a:lnTo>
                  <a:lnTo>
                    <a:pt x="1150" y="1888"/>
                  </a:lnTo>
                  <a:lnTo>
                    <a:pt x="1163" y="1895"/>
                  </a:lnTo>
                  <a:lnTo>
                    <a:pt x="1177" y="1901"/>
                  </a:lnTo>
                  <a:lnTo>
                    <a:pt x="1182" y="1904"/>
                  </a:lnTo>
                  <a:lnTo>
                    <a:pt x="1184" y="1907"/>
                  </a:lnTo>
                  <a:lnTo>
                    <a:pt x="1186" y="1911"/>
                  </a:lnTo>
                  <a:lnTo>
                    <a:pt x="1189" y="1914"/>
                  </a:lnTo>
                  <a:lnTo>
                    <a:pt x="1189" y="1919"/>
                  </a:lnTo>
                  <a:lnTo>
                    <a:pt x="1189" y="1926"/>
                  </a:lnTo>
                  <a:lnTo>
                    <a:pt x="1189" y="1932"/>
                  </a:lnTo>
                  <a:lnTo>
                    <a:pt x="1188" y="1939"/>
                  </a:lnTo>
                  <a:lnTo>
                    <a:pt x="1184" y="1954"/>
                  </a:lnTo>
                  <a:lnTo>
                    <a:pt x="1180" y="1964"/>
                  </a:lnTo>
                  <a:lnTo>
                    <a:pt x="1178" y="1980"/>
                  </a:lnTo>
                  <a:lnTo>
                    <a:pt x="1176" y="1996"/>
                  </a:lnTo>
                  <a:lnTo>
                    <a:pt x="1173" y="2016"/>
                  </a:lnTo>
                  <a:lnTo>
                    <a:pt x="1172" y="2032"/>
                  </a:lnTo>
                  <a:lnTo>
                    <a:pt x="1170" y="2048"/>
                  </a:lnTo>
                  <a:lnTo>
                    <a:pt x="1170" y="2062"/>
                  </a:lnTo>
                  <a:lnTo>
                    <a:pt x="1170" y="2068"/>
                  </a:lnTo>
                  <a:lnTo>
                    <a:pt x="1171" y="2073"/>
                  </a:lnTo>
                  <a:lnTo>
                    <a:pt x="1172" y="2077"/>
                  </a:lnTo>
                  <a:lnTo>
                    <a:pt x="1173" y="2080"/>
                  </a:lnTo>
                  <a:lnTo>
                    <a:pt x="1177" y="2087"/>
                  </a:lnTo>
                  <a:lnTo>
                    <a:pt x="1178" y="2093"/>
                  </a:lnTo>
                  <a:lnTo>
                    <a:pt x="1177" y="2095"/>
                  </a:lnTo>
                  <a:lnTo>
                    <a:pt x="1176" y="2098"/>
                  </a:lnTo>
                  <a:lnTo>
                    <a:pt x="1173" y="2099"/>
                  </a:lnTo>
                  <a:lnTo>
                    <a:pt x="1170" y="2099"/>
                  </a:lnTo>
                  <a:lnTo>
                    <a:pt x="1167" y="2100"/>
                  </a:lnTo>
                  <a:lnTo>
                    <a:pt x="1164" y="2100"/>
                  </a:lnTo>
                  <a:lnTo>
                    <a:pt x="1161" y="2101"/>
                  </a:lnTo>
                  <a:lnTo>
                    <a:pt x="1160" y="2103"/>
                  </a:lnTo>
                  <a:lnTo>
                    <a:pt x="1158" y="2108"/>
                  </a:lnTo>
                  <a:lnTo>
                    <a:pt x="1157" y="2114"/>
                  </a:lnTo>
                  <a:lnTo>
                    <a:pt x="1158" y="2122"/>
                  </a:lnTo>
                  <a:lnTo>
                    <a:pt x="1160" y="2132"/>
                  </a:lnTo>
                  <a:lnTo>
                    <a:pt x="1164" y="2143"/>
                  </a:lnTo>
                  <a:lnTo>
                    <a:pt x="1166" y="2151"/>
                  </a:lnTo>
                  <a:lnTo>
                    <a:pt x="1167" y="2156"/>
                  </a:lnTo>
                  <a:lnTo>
                    <a:pt x="1169" y="2158"/>
                  </a:lnTo>
                  <a:lnTo>
                    <a:pt x="1167" y="2162"/>
                  </a:lnTo>
                  <a:lnTo>
                    <a:pt x="1166" y="2164"/>
                  </a:lnTo>
                  <a:lnTo>
                    <a:pt x="1161" y="2168"/>
                  </a:lnTo>
                  <a:lnTo>
                    <a:pt x="1153" y="2171"/>
                  </a:lnTo>
                  <a:lnTo>
                    <a:pt x="1150" y="2172"/>
                  </a:lnTo>
                  <a:lnTo>
                    <a:pt x="1146" y="2174"/>
                  </a:lnTo>
                  <a:lnTo>
                    <a:pt x="1145" y="2176"/>
                  </a:lnTo>
                  <a:lnTo>
                    <a:pt x="1144" y="2178"/>
                  </a:lnTo>
                  <a:lnTo>
                    <a:pt x="1144" y="2183"/>
                  </a:lnTo>
                  <a:lnTo>
                    <a:pt x="1145" y="2189"/>
                  </a:lnTo>
                  <a:lnTo>
                    <a:pt x="1148" y="2199"/>
                  </a:lnTo>
                  <a:lnTo>
                    <a:pt x="1152" y="2210"/>
                  </a:lnTo>
                  <a:lnTo>
                    <a:pt x="1155" y="2224"/>
                  </a:lnTo>
                  <a:lnTo>
                    <a:pt x="1158" y="2237"/>
                  </a:lnTo>
                  <a:lnTo>
                    <a:pt x="1158" y="2245"/>
                  </a:lnTo>
                  <a:lnTo>
                    <a:pt x="1155" y="2251"/>
                  </a:lnTo>
                  <a:lnTo>
                    <a:pt x="1152" y="2253"/>
                  </a:lnTo>
                  <a:lnTo>
                    <a:pt x="1146" y="2253"/>
                  </a:lnTo>
                  <a:lnTo>
                    <a:pt x="1142" y="2254"/>
                  </a:lnTo>
                  <a:lnTo>
                    <a:pt x="1140" y="2257"/>
                  </a:lnTo>
                  <a:lnTo>
                    <a:pt x="1138" y="2259"/>
                  </a:lnTo>
                  <a:lnTo>
                    <a:pt x="1135" y="2264"/>
                  </a:lnTo>
                  <a:lnTo>
                    <a:pt x="1131" y="2276"/>
                  </a:lnTo>
                  <a:lnTo>
                    <a:pt x="1122" y="2292"/>
                  </a:lnTo>
                  <a:lnTo>
                    <a:pt x="1116" y="2301"/>
                  </a:lnTo>
                  <a:lnTo>
                    <a:pt x="1109" y="2309"/>
                  </a:lnTo>
                  <a:lnTo>
                    <a:pt x="1101" y="2315"/>
                  </a:lnTo>
                  <a:lnTo>
                    <a:pt x="1092" y="2320"/>
                  </a:lnTo>
                  <a:lnTo>
                    <a:pt x="1085" y="2323"/>
                  </a:lnTo>
                  <a:lnTo>
                    <a:pt x="1078" y="2326"/>
                  </a:lnTo>
                  <a:lnTo>
                    <a:pt x="1071" y="2327"/>
                  </a:lnTo>
                  <a:lnTo>
                    <a:pt x="1066" y="2327"/>
                  </a:lnTo>
                  <a:lnTo>
                    <a:pt x="1062" y="2327"/>
                  </a:lnTo>
                  <a:lnTo>
                    <a:pt x="1058" y="2327"/>
                  </a:lnTo>
                  <a:lnTo>
                    <a:pt x="1056" y="2328"/>
                  </a:lnTo>
                  <a:lnTo>
                    <a:pt x="1053" y="2329"/>
                  </a:lnTo>
                  <a:lnTo>
                    <a:pt x="1051" y="2332"/>
                  </a:lnTo>
                  <a:lnTo>
                    <a:pt x="1051" y="2335"/>
                  </a:lnTo>
                  <a:lnTo>
                    <a:pt x="1051" y="2339"/>
                  </a:lnTo>
                  <a:lnTo>
                    <a:pt x="1052" y="2344"/>
                  </a:lnTo>
                  <a:lnTo>
                    <a:pt x="1053" y="2347"/>
                  </a:lnTo>
                  <a:lnTo>
                    <a:pt x="1052" y="2349"/>
                  </a:lnTo>
                  <a:lnTo>
                    <a:pt x="1050" y="2351"/>
                  </a:lnTo>
                  <a:lnTo>
                    <a:pt x="1047" y="2352"/>
                  </a:lnTo>
                  <a:lnTo>
                    <a:pt x="1039" y="2349"/>
                  </a:lnTo>
                  <a:lnTo>
                    <a:pt x="1031" y="2347"/>
                  </a:lnTo>
                  <a:lnTo>
                    <a:pt x="1027" y="2347"/>
                  </a:lnTo>
                  <a:lnTo>
                    <a:pt x="1024" y="2348"/>
                  </a:lnTo>
                  <a:lnTo>
                    <a:pt x="1020" y="2351"/>
                  </a:lnTo>
                  <a:lnTo>
                    <a:pt x="1018" y="2353"/>
                  </a:lnTo>
                  <a:lnTo>
                    <a:pt x="1010" y="2361"/>
                  </a:lnTo>
                  <a:lnTo>
                    <a:pt x="1005" y="2371"/>
                  </a:lnTo>
                  <a:lnTo>
                    <a:pt x="1000" y="2380"/>
                  </a:lnTo>
                  <a:lnTo>
                    <a:pt x="994" y="2390"/>
                  </a:lnTo>
                  <a:lnTo>
                    <a:pt x="990" y="2395"/>
                  </a:lnTo>
                  <a:lnTo>
                    <a:pt x="988" y="2397"/>
                  </a:lnTo>
                  <a:lnTo>
                    <a:pt x="986" y="2399"/>
                  </a:lnTo>
                  <a:lnTo>
                    <a:pt x="983" y="2399"/>
                  </a:lnTo>
                  <a:lnTo>
                    <a:pt x="978" y="2397"/>
                  </a:lnTo>
                  <a:lnTo>
                    <a:pt x="974" y="2393"/>
                  </a:lnTo>
                  <a:lnTo>
                    <a:pt x="968" y="2391"/>
                  </a:lnTo>
                  <a:lnTo>
                    <a:pt x="959" y="2390"/>
                  </a:lnTo>
                  <a:lnTo>
                    <a:pt x="955" y="2391"/>
                  </a:lnTo>
                  <a:lnTo>
                    <a:pt x="952" y="2392"/>
                  </a:lnTo>
                  <a:lnTo>
                    <a:pt x="951" y="2395"/>
                  </a:lnTo>
                  <a:lnTo>
                    <a:pt x="950" y="2398"/>
                  </a:lnTo>
                  <a:lnTo>
                    <a:pt x="951" y="2405"/>
                  </a:lnTo>
                  <a:lnTo>
                    <a:pt x="951" y="2412"/>
                  </a:lnTo>
                  <a:lnTo>
                    <a:pt x="950" y="2417"/>
                  </a:lnTo>
                  <a:lnTo>
                    <a:pt x="947" y="2420"/>
                  </a:lnTo>
                  <a:lnTo>
                    <a:pt x="943" y="2423"/>
                  </a:lnTo>
                  <a:lnTo>
                    <a:pt x="937" y="2426"/>
                  </a:lnTo>
                  <a:lnTo>
                    <a:pt x="931" y="2428"/>
                  </a:lnTo>
                  <a:lnTo>
                    <a:pt x="924" y="2429"/>
                  </a:lnTo>
                  <a:lnTo>
                    <a:pt x="915" y="2429"/>
                  </a:lnTo>
                  <a:lnTo>
                    <a:pt x="908" y="2429"/>
                  </a:lnTo>
                  <a:lnTo>
                    <a:pt x="901" y="2429"/>
                  </a:lnTo>
                  <a:lnTo>
                    <a:pt x="895" y="2429"/>
                  </a:lnTo>
                  <a:lnTo>
                    <a:pt x="892" y="2430"/>
                  </a:lnTo>
                  <a:lnTo>
                    <a:pt x="888" y="2432"/>
                  </a:lnTo>
                  <a:lnTo>
                    <a:pt x="882" y="2436"/>
                  </a:lnTo>
                  <a:lnTo>
                    <a:pt x="876" y="2441"/>
                  </a:lnTo>
                  <a:lnTo>
                    <a:pt x="873" y="2443"/>
                  </a:lnTo>
                  <a:lnTo>
                    <a:pt x="869" y="2445"/>
                  </a:lnTo>
                  <a:lnTo>
                    <a:pt x="864" y="2445"/>
                  </a:lnTo>
                  <a:lnTo>
                    <a:pt x="859" y="2443"/>
                  </a:lnTo>
                  <a:lnTo>
                    <a:pt x="855" y="2441"/>
                  </a:lnTo>
                  <a:lnTo>
                    <a:pt x="850" y="2439"/>
                  </a:lnTo>
                  <a:lnTo>
                    <a:pt x="845" y="2436"/>
                  </a:lnTo>
                  <a:lnTo>
                    <a:pt x="840" y="2433"/>
                  </a:lnTo>
                  <a:lnTo>
                    <a:pt x="837" y="2429"/>
                  </a:lnTo>
                  <a:lnTo>
                    <a:pt x="833" y="2429"/>
                  </a:lnTo>
                  <a:lnTo>
                    <a:pt x="830" y="2429"/>
                  </a:lnTo>
                  <a:lnTo>
                    <a:pt x="826" y="2432"/>
                  </a:lnTo>
                  <a:lnTo>
                    <a:pt x="820" y="2437"/>
                  </a:lnTo>
                  <a:lnTo>
                    <a:pt x="816" y="2442"/>
                  </a:lnTo>
                  <a:lnTo>
                    <a:pt x="813" y="2445"/>
                  </a:lnTo>
                  <a:lnTo>
                    <a:pt x="807" y="2446"/>
                  </a:lnTo>
                  <a:lnTo>
                    <a:pt x="800" y="2446"/>
                  </a:lnTo>
                  <a:lnTo>
                    <a:pt x="793" y="2446"/>
                  </a:lnTo>
                  <a:lnTo>
                    <a:pt x="775" y="2446"/>
                  </a:lnTo>
                  <a:lnTo>
                    <a:pt x="760" y="2446"/>
                  </a:lnTo>
                  <a:lnTo>
                    <a:pt x="744" y="2447"/>
                  </a:lnTo>
                  <a:lnTo>
                    <a:pt x="728" y="2447"/>
                  </a:lnTo>
                  <a:lnTo>
                    <a:pt x="719" y="2447"/>
                  </a:lnTo>
                  <a:lnTo>
                    <a:pt x="712" y="2447"/>
                  </a:lnTo>
                  <a:lnTo>
                    <a:pt x="707" y="2446"/>
                  </a:lnTo>
                  <a:lnTo>
                    <a:pt x="704" y="2445"/>
                  </a:lnTo>
                  <a:lnTo>
                    <a:pt x="699" y="2441"/>
                  </a:lnTo>
                  <a:lnTo>
                    <a:pt x="692" y="2440"/>
                  </a:lnTo>
                  <a:lnTo>
                    <a:pt x="685" y="2439"/>
                  </a:lnTo>
                  <a:lnTo>
                    <a:pt x="675" y="2437"/>
                  </a:lnTo>
                  <a:lnTo>
                    <a:pt x="661" y="2430"/>
                  </a:lnTo>
                  <a:lnTo>
                    <a:pt x="643" y="2421"/>
                  </a:lnTo>
                  <a:lnTo>
                    <a:pt x="637" y="2421"/>
                  </a:lnTo>
                  <a:lnTo>
                    <a:pt x="631" y="2422"/>
                  </a:lnTo>
                  <a:lnTo>
                    <a:pt x="628" y="2424"/>
                  </a:lnTo>
                  <a:lnTo>
                    <a:pt x="624" y="2428"/>
                  </a:lnTo>
                  <a:lnTo>
                    <a:pt x="619" y="2436"/>
                  </a:lnTo>
                  <a:lnTo>
                    <a:pt x="616" y="2445"/>
                  </a:lnTo>
                  <a:lnTo>
                    <a:pt x="615" y="2448"/>
                  </a:lnTo>
                  <a:lnTo>
                    <a:pt x="615" y="2453"/>
                  </a:lnTo>
                  <a:lnTo>
                    <a:pt x="615" y="2458"/>
                  </a:lnTo>
                  <a:lnTo>
                    <a:pt x="615" y="2462"/>
                  </a:lnTo>
                  <a:lnTo>
                    <a:pt x="617" y="2471"/>
                  </a:lnTo>
                  <a:lnTo>
                    <a:pt x="619" y="2481"/>
                  </a:lnTo>
                  <a:lnTo>
                    <a:pt x="621" y="2486"/>
                  </a:lnTo>
                  <a:lnTo>
                    <a:pt x="621" y="2493"/>
                  </a:lnTo>
                  <a:lnTo>
                    <a:pt x="619" y="2500"/>
                  </a:lnTo>
                  <a:lnTo>
                    <a:pt x="618" y="2508"/>
                  </a:lnTo>
                  <a:lnTo>
                    <a:pt x="616" y="2515"/>
                  </a:lnTo>
                  <a:lnTo>
                    <a:pt x="615" y="2519"/>
                  </a:lnTo>
                  <a:lnTo>
                    <a:pt x="613" y="2523"/>
                  </a:lnTo>
                  <a:lnTo>
                    <a:pt x="612" y="2525"/>
                  </a:lnTo>
                  <a:lnTo>
                    <a:pt x="611" y="2524"/>
                  </a:lnTo>
                  <a:lnTo>
                    <a:pt x="609" y="2522"/>
                  </a:lnTo>
                  <a:lnTo>
                    <a:pt x="606" y="2519"/>
                  </a:lnTo>
                  <a:lnTo>
                    <a:pt x="603" y="2517"/>
                  </a:lnTo>
                  <a:lnTo>
                    <a:pt x="599" y="2516"/>
                  </a:lnTo>
                  <a:lnTo>
                    <a:pt x="594" y="2515"/>
                  </a:lnTo>
                  <a:lnTo>
                    <a:pt x="583" y="2514"/>
                  </a:lnTo>
                  <a:lnTo>
                    <a:pt x="569" y="2514"/>
                  </a:lnTo>
                  <a:lnTo>
                    <a:pt x="562" y="2515"/>
                  </a:lnTo>
                  <a:lnTo>
                    <a:pt x="556" y="2516"/>
                  </a:lnTo>
                  <a:lnTo>
                    <a:pt x="550" y="2518"/>
                  </a:lnTo>
                  <a:lnTo>
                    <a:pt x="547" y="2519"/>
                  </a:lnTo>
                  <a:lnTo>
                    <a:pt x="541" y="2525"/>
                  </a:lnTo>
                  <a:lnTo>
                    <a:pt x="535" y="2531"/>
                  </a:lnTo>
                  <a:lnTo>
                    <a:pt x="528" y="2538"/>
                  </a:lnTo>
                  <a:lnTo>
                    <a:pt x="520" y="2543"/>
                  </a:lnTo>
                  <a:lnTo>
                    <a:pt x="512" y="2547"/>
                  </a:lnTo>
                  <a:lnTo>
                    <a:pt x="505" y="2549"/>
                  </a:lnTo>
                  <a:lnTo>
                    <a:pt x="502" y="2552"/>
                  </a:lnTo>
                  <a:lnTo>
                    <a:pt x="498" y="2555"/>
                  </a:lnTo>
                  <a:lnTo>
                    <a:pt x="496" y="2560"/>
                  </a:lnTo>
                  <a:lnTo>
                    <a:pt x="495" y="2565"/>
                  </a:lnTo>
                  <a:lnTo>
                    <a:pt x="493" y="2569"/>
                  </a:lnTo>
                  <a:lnTo>
                    <a:pt x="491" y="2573"/>
                  </a:lnTo>
                  <a:lnTo>
                    <a:pt x="487" y="2577"/>
                  </a:lnTo>
                  <a:lnTo>
                    <a:pt x="483" y="2581"/>
                  </a:lnTo>
                  <a:lnTo>
                    <a:pt x="472" y="2597"/>
                  </a:lnTo>
                  <a:lnTo>
                    <a:pt x="458" y="2613"/>
                  </a:lnTo>
                  <a:lnTo>
                    <a:pt x="453" y="2617"/>
                  </a:lnTo>
                  <a:lnTo>
                    <a:pt x="446" y="2620"/>
                  </a:lnTo>
                  <a:lnTo>
                    <a:pt x="437" y="2623"/>
                  </a:lnTo>
                  <a:lnTo>
                    <a:pt x="428" y="2625"/>
                  </a:lnTo>
                  <a:lnTo>
                    <a:pt x="407" y="2630"/>
                  </a:lnTo>
                  <a:lnTo>
                    <a:pt x="386" y="2632"/>
                  </a:lnTo>
                  <a:lnTo>
                    <a:pt x="370" y="2635"/>
                  </a:lnTo>
                  <a:lnTo>
                    <a:pt x="354" y="2637"/>
                  </a:lnTo>
                  <a:lnTo>
                    <a:pt x="340" y="2640"/>
                  </a:lnTo>
                  <a:lnTo>
                    <a:pt x="328" y="2642"/>
                  </a:lnTo>
                  <a:lnTo>
                    <a:pt x="322" y="2643"/>
                  </a:lnTo>
                  <a:lnTo>
                    <a:pt x="317" y="2644"/>
                  </a:lnTo>
                  <a:lnTo>
                    <a:pt x="313" y="2647"/>
                  </a:lnTo>
                  <a:lnTo>
                    <a:pt x="309" y="2649"/>
                  </a:lnTo>
                  <a:lnTo>
                    <a:pt x="302" y="2654"/>
                  </a:lnTo>
                  <a:lnTo>
                    <a:pt x="296" y="2661"/>
                  </a:lnTo>
                  <a:lnTo>
                    <a:pt x="288" y="2667"/>
                  </a:lnTo>
                  <a:lnTo>
                    <a:pt x="277" y="2673"/>
                  </a:lnTo>
                  <a:lnTo>
                    <a:pt x="266" y="2676"/>
                  </a:lnTo>
                  <a:lnTo>
                    <a:pt x="257" y="2679"/>
                  </a:lnTo>
                  <a:lnTo>
                    <a:pt x="248" y="2680"/>
                  </a:lnTo>
                  <a:lnTo>
                    <a:pt x="240" y="2682"/>
                  </a:lnTo>
                  <a:lnTo>
                    <a:pt x="233" y="2686"/>
                  </a:lnTo>
                  <a:lnTo>
                    <a:pt x="227" y="2689"/>
                  </a:lnTo>
                  <a:lnTo>
                    <a:pt x="222" y="2694"/>
                  </a:lnTo>
                  <a:lnTo>
                    <a:pt x="216" y="2699"/>
                  </a:lnTo>
                  <a:lnTo>
                    <a:pt x="207" y="2704"/>
                  </a:lnTo>
                  <a:lnTo>
                    <a:pt x="196" y="2707"/>
                  </a:lnTo>
                  <a:lnTo>
                    <a:pt x="184" y="2710"/>
                  </a:lnTo>
                  <a:lnTo>
                    <a:pt x="175" y="2714"/>
                  </a:lnTo>
                  <a:lnTo>
                    <a:pt x="166" y="2719"/>
                  </a:lnTo>
                  <a:lnTo>
                    <a:pt x="158" y="2725"/>
                  </a:lnTo>
                  <a:lnTo>
                    <a:pt x="153" y="2729"/>
                  </a:lnTo>
                  <a:lnTo>
                    <a:pt x="147" y="2731"/>
                  </a:lnTo>
                  <a:lnTo>
                    <a:pt x="139" y="2733"/>
                  </a:lnTo>
                  <a:lnTo>
                    <a:pt x="131" y="2735"/>
                  </a:lnTo>
                  <a:lnTo>
                    <a:pt x="111" y="2736"/>
                  </a:lnTo>
                  <a:lnTo>
                    <a:pt x="92" y="2737"/>
                  </a:lnTo>
                  <a:lnTo>
                    <a:pt x="78" y="2737"/>
                  </a:lnTo>
                  <a:lnTo>
                    <a:pt x="65" y="2738"/>
                  </a:lnTo>
                  <a:lnTo>
                    <a:pt x="52" y="2738"/>
                  </a:lnTo>
                  <a:lnTo>
                    <a:pt x="39" y="2738"/>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7" name="吉林">
              <a:extLst>
                <a:ext uri="{FF2B5EF4-FFF2-40B4-BE49-F238E27FC236}">
                  <a16:creationId xmlns="" xmlns:a16="http://schemas.microsoft.com/office/drawing/2014/main" id="{F52CAD5D-CF54-4FCE-9159-B0572143AD3D}"/>
                </a:ext>
              </a:extLst>
            </p:cNvPr>
            <p:cNvSpPr>
              <a:spLocks/>
            </p:cNvSpPr>
            <p:nvPr/>
          </p:nvSpPr>
          <p:spPr bwMode="auto">
            <a:xfrm>
              <a:off x="5742625" y="2073893"/>
              <a:ext cx="996610" cy="738662"/>
            </a:xfrm>
            <a:custGeom>
              <a:avLst/>
              <a:gdLst>
                <a:gd name="T0" fmla="*/ 3049 w 3070"/>
                <a:gd name="T1" fmla="*/ 1066 h 2270"/>
                <a:gd name="T2" fmla="*/ 2912 w 3070"/>
                <a:gd name="T3" fmla="*/ 1134 h 2270"/>
                <a:gd name="T4" fmla="*/ 2939 w 3070"/>
                <a:gd name="T5" fmla="*/ 1241 h 2270"/>
                <a:gd name="T6" fmla="*/ 2898 w 3070"/>
                <a:gd name="T7" fmla="*/ 1258 h 2270"/>
                <a:gd name="T8" fmla="*/ 2808 w 3070"/>
                <a:gd name="T9" fmla="*/ 1144 h 2270"/>
                <a:gd name="T10" fmla="*/ 2698 w 3070"/>
                <a:gd name="T11" fmla="*/ 1099 h 2270"/>
                <a:gd name="T12" fmla="*/ 2672 w 3070"/>
                <a:gd name="T13" fmla="*/ 1361 h 2270"/>
                <a:gd name="T14" fmla="*/ 2561 w 3070"/>
                <a:gd name="T15" fmla="*/ 1389 h 2270"/>
                <a:gd name="T16" fmla="*/ 2456 w 3070"/>
                <a:gd name="T17" fmla="*/ 1597 h 2270"/>
                <a:gd name="T18" fmla="*/ 2264 w 3070"/>
                <a:gd name="T19" fmla="*/ 1629 h 2270"/>
                <a:gd name="T20" fmla="*/ 2260 w 3070"/>
                <a:gd name="T21" fmla="*/ 1775 h 2270"/>
                <a:gd name="T22" fmla="*/ 2242 w 3070"/>
                <a:gd name="T23" fmla="*/ 1913 h 2270"/>
                <a:gd name="T24" fmla="*/ 2009 w 3070"/>
                <a:gd name="T25" fmla="*/ 1932 h 2270"/>
                <a:gd name="T26" fmla="*/ 1914 w 3070"/>
                <a:gd name="T27" fmla="*/ 1860 h 2270"/>
                <a:gd name="T28" fmla="*/ 1833 w 3070"/>
                <a:gd name="T29" fmla="*/ 1849 h 2270"/>
                <a:gd name="T30" fmla="*/ 1760 w 3070"/>
                <a:gd name="T31" fmla="*/ 1980 h 2270"/>
                <a:gd name="T32" fmla="*/ 1688 w 3070"/>
                <a:gd name="T33" fmla="*/ 2138 h 2270"/>
                <a:gd name="T34" fmla="*/ 1572 w 3070"/>
                <a:gd name="T35" fmla="*/ 2264 h 2270"/>
                <a:gd name="T36" fmla="*/ 1532 w 3070"/>
                <a:gd name="T37" fmla="*/ 2213 h 2270"/>
                <a:gd name="T38" fmla="*/ 1513 w 3070"/>
                <a:gd name="T39" fmla="*/ 2111 h 2270"/>
                <a:gd name="T40" fmla="*/ 1364 w 3070"/>
                <a:gd name="T41" fmla="*/ 1935 h 2270"/>
                <a:gd name="T42" fmla="*/ 1373 w 3070"/>
                <a:gd name="T43" fmla="*/ 1725 h 2270"/>
                <a:gd name="T44" fmla="*/ 1272 w 3070"/>
                <a:gd name="T45" fmla="*/ 1660 h 2270"/>
                <a:gd name="T46" fmla="*/ 1194 w 3070"/>
                <a:gd name="T47" fmla="*/ 1540 h 2270"/>
                <a:gd name="T48" fmla="*/ 1128 w 3070"/>
                <a:gd name="T49" fmla="*/ 1391 h 2270"/>
                <a:gd name="T50" fmla="*/ 1005 w 3070"/>
                <a:gd name="T51" fmla="*/ 1471 h 2270"/>
                <a:gd name="T52" fmla="*/ 986 w 3070"/>
                <a:gd name="T53" fmla="*/ 1381 h 2270"/>
                <a:gd name="T54" fmla="*/ 814 w 3070"/>
                <a:gd name="T55" fmla="*/ 1271 h 2270"/>
                <a:gd name="T56" fmla="*/ 697 w 3070"/>
                <a:gd name="T57" fmla="*/ 1273 h 2270"/>
                <a:gd name="T58" fmla="*/ 677 w 3070"/>
                <a:gd name="T59" fmla="*/ 1175 h 2270"/>
                <a:gd name="T60" fmla="*/ 599 w 3070"/>
                <a:gd name="T61" fmla="*/ 972 h 2270"/>
                <a:gd name="T62" fmla="*/ 463 w 3070"/>
                <a:gd name="T63" fmla="*/ 828 h 2270"/>
                <a:gd name="T64" fmla="*/ 253 w 3070"/>
                <a:gd name="T65" fmla="*/ 865 h 2270"/>
                <a:gd name="T66" fmla="*/ 182 w 3070"/>
                <a:gd name="T67" fmla="*/ 740 h 2270"/>
                <a:gd name="T68" fmla="*/ 191 w 3070"/>
                <a:gd name="T69" fmla="*/ 534 h 2270"/>
                <a:gd name="T70" fmla="*/ 102 w 3070"/>
                <a:gd name="T71" fmla="*/ 366 h 2270"/>
                <a:gd name="T72" fmla="*/ 31 w 3070"/>
                <a:gd name="T73" fmla="*/ 286 h 2270"/>
                <a:gd name="T74" fmla="*/ 95 w 3070"/>
                <a:gd name="T75" fmla="*/ 214 h 2270"/>
                <a:gd name="T76" fmla="*/ 236 w 3070"/>
                <a:gd name="T77" fmla="*/ 229 h 2270"/>
                <a:gd name="T78" fmla="*/ 319 w 3070"/>
                <a:gd name="T79" fmla="*/ 154 h 2270"/>
                <a:gd name="T80" fmla="*/ 441 w 3070"/>
                <a:gd name="T81" fmla="*/ 45 h 2270"/>
                <a:gd name="T82" fmla="*/ 627 w 3070"/>
                <a:gd name="T83" fmla="*/ 1 h 2270"/>
                <a:gd name="T84" fmla="*/ 692 w 3070"/>
                <a:gd name="T85" fmla="*/ 161 h 2270"/>
                <a:gd name="T86" fmla="*/ 851 w 3070"/>
                <a:gd name="T87" fmla="*/ 350 h 2270"/>
                <a:gd name="T88" fmla="*/ 1017 w 3070"/>
                <a:gd name="T89" fmla="*/ 300 h 2270"/>
                <a:gd name="T90" fmla="*/ 1169 w 3070"/>
                <a:gd name="T91" fmla="*/ 275 h 2270"/>
                <a:gd name="T92" fmla="*/ 1297 w 3070"/>
                <a:gd name="T93" fmla="*/ 387 h 2270"/>
                <a:gd name="T94" fmla="*/ 1532 w 3070"/>
                <a:gd name="T95" fmla="*/ 342 h 2270"/>
                <a:gd name="T96" fmla="*/ 1685 w 3070"/>
                <a:gd name="T97" fmla="*/ 452 h 2270"/>
                <a:gd name="T98" fmla="*/ 1715 w 3070"/>
                <a:gd name="T99" fmla="*/ 600 h 2270"/>
                <a:gd name="T100" fmla="*/ 1848 w 3070"/>
                <a:gd name="T101" fmla="*/ 583 h 2270"/>
                <a:gd name="T102" fmla="*/ 1909 w 3070"/>
                <a:gd name="T103" fmla="*/ 738 h 2270"/>
                <a:gd name="T104" fmla="*/ 2029 w 3070"/>
                <a:gd name="T105" fmla="*/ 723 h 2270"/>
                <a:gd name="T106" fmla="*/ 2085 w 3070"/>
                <a:gd name="T107" fmla="*/ 562 h 2270"/>
                <a:gd name="T108" fmla="*/ 2236 w 3070"/>
                <a:gd name="T109" fmla="*/ 802 h 2270"/>
                <a:gd name="T110" fmla="*/ 2365 w 3070"/>
                <a:gd name="T111" fmla="*/ 929 h 2270"/>
                <a:gd name="T112" fmla="*/ 2443 w 3070"/>
                <a:gd name="T113" fmla="*/ 798 h 2270"/>
                <a:gd name="T114" fmla="*/ 2599 w 3070"/>
                <a:gd name="T115" fmla="*/ 669 h 2270"/>
                <a:gd name="T116" fmla="*/ 2722 w 3070"/>
                <a:gd name="T117" fmla="*/ 632 h 2270"/>
                <a:gd name="T118" fmla="*/ 2797 w 3070"/>
                <a:gd name="T119" fmla="*/ 789 h 2270"/>
                <a:gd name="T120" fmla="*/ 2968 w 3070"/>
                <a:gd name="T121" fmla="*/ 823 h 2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070" h="2270">
                  <a:moveTo>
                    <a:pt x="3067" y="833"/>
                  </a:moveTo>
                  <a:lnTo>
                    <a:pt x="3069" y="846"/>
                  </a:lnTo>
                  <a:lnTo>
                    <a:pt x="3070" y="859"/>
                  </a:lnTo>
                  <a:lnTo>
                    <a:pt x="3070" y="874"/>
                  </a:lnTo>
                  <a:lnTo>
                    <a:pt x="3069" y="890"/>
                  </a:lnTo>
                  <a:lnTo>
                    <a:pt x="3067" y="912"/>
                  </a:lnTo>
                  <a:lnTo>
                    <a:pt x="3065" y="937"/>
                  </a:lnTo>
                  <a:lnTo>
                    <a:pt x="3064" y="949"/>
                  </a:lnTo>
                  <a:lnTo>
                    <a:pt x="3063" y="960"/>
                  </a:lnTo>
                  <a:lnTo>
                    <a:pt x="3062" y="970"/>
                  </a:lnTo>
                  <a:lnTo>
                    <a:pt x="3060" y="977"/>
                  </a:lnTo>
                  <a:lnTo>
                    <a:pt x="3055" y="989"/>
                  </a:lnTo>
                  <a:lnTo>
                    <a:pt x="3049" y="997"/>
                  </a:lnTo>
                  <a:lnTo>
                    <a:pt x="3048" y="1000"/>
                  </a:lnTo>
                  <a:lnTo>
                    <a:pt x="3045" y="1005"/>
                  </a:lnTo>
                  <a:lnTo>
                    <a:pt x="3044" y="1010"/>
                  </a:lnTo>
                  <a:lnTo>
                    <a:pt x="3044" y="1015"/>
                  </a:lnTo>
                  <a:lnTo>
                    <a:pt x="3044" y="1024"/>
                  </a:lnTo>
                  <a:lnTo>
                    <a:pt x="3048" y="1034"/>
                  </a:lnTo>
                  <a:lnTo>
                    <a:pt x="3050" y="1041"/>
                  </a:lnTo>
                  <a:lnTo>
                    <a:pt x="3054" y="1048"/>
                  </a:lnTo>
                  <a:lnTo>
                    <a:pt x="3056" y="1054"/>
                  </a:lnTo>
                  <a:lnTo>
                    <a:pt x="3056" y="1060"/>
                  </a:lnTo>
                  <a:lnTo>
                    <a:pt x="3056" y="1062"/>
                  </a:lnTo>
                  <a:lnTo>
                    <a:pt x="3055" y="1065"/>
                  </a:lnTo>
                  <a:lnTo>
                    <a:pt x="3052" y="1066"/>
                  </a:lnTo>
                  <a:lnTo>
                    <a:pt x="3049" y="1066"/>
                  </a:lnTo>
                  <a:lnTo>
                    <a:pt x="3042" y="1063"/>
                  </a:lnTo>
                  <a:lnTo>
                    <a:pt x="3036" y="1062"/>
                  </a:lnTo>
                  <a:lnTo>
                    <a:pt x="3031" y="1062"/>
                  </a:lnTo>
                  <a:lnTo>
                    <a:pt x="3027" y="1063"/>
                  </a:lnTo>
                  <a:lnTo>
                    <a:pt x="3026" y="1063"/>
                  </a:lnTo>
                  <a:lnTo>
                    <a:pt x="3026" y="1065"/>
                  </a:lnTo>
                  <a:lnTo>
                    <a:pt x="3027" y="1066"/>
                  </a:lnTo>
                  <a:lnTo>
                    <a:pt x="3027" y="1067"/>
                  </a:lnTo>
                  <a:lnTo>
                    <a:pt x="3031" y="1071"/>
                  </a:lnTo>
                  <a:lnTo>
                    <a:pt x="3033" y="1075"/>
                  </a:lnTo>
                  <a:lnTo>
                    <a:pt x="3036" y="1080"/>
                  </a:lnTo>
                  <a:lnTo>
                    <a:pt x="3036" y="1085"/>
                  </a:lnTo>
                  <a:lnTo>
                    <a:pt x="3035" y="1087"/>
                  </a:lnTo>
                  <a:lnTo>
                    <a:pt x="3032" y="1090"/>
                  </a:lnTo>
                  <a:lnTo>
                    <a:pt x="3026" y="1092"/>
                  </a:lnTo>
                  <a:lnTo>
                    <a:pt x="3019" y="1095"/>
                  </a:lnTo>
                  <a:lnTo>
                    <a:pt x="3004" y="1100"/>
                  </a:lnTo>
                  <a:lnTo>
                    <a:pt x="2991" y="1105"/>
                  </a:lnTo>
                  <a:lnTo>
                    <a:pt x="2979" y="1110"/>
                  </a:lnTo>
                  <a:lnTo>
                    <a:pt x="2966" y="1116"/>
                  </a:lnTo>
                  <a:lnTo>
                    <a:pt x="2954" y="1122"/>
                  </a:lnTo>
                  <a:lnTo>
                    <a:pt x="2948" y="1125"/>
                  </a:lnTo>
                  <a:lnTo>
                    <a:pt x="2943" y="1126"/>
                  </a:lnTo>
                  <a:lnTo>
                    <a:pt x="2935" y="1126"/>
                  </a:lnTo>
                  <a:lnTo>
                    <a:pt x="2924" y="1128"/>
                  </a:lnTo>
                  <a:lnTo>
                    <a:pt x="2917" y="1130"/>
                  </a:lnTo>
                  <a:lnTo>
                    <a:pt x="2912" y="1134"/>
                  </a:lnTo>
                  <a:lnTo>
                    <a:pt x="2907" y="1139"/>
                  </a:lnTo>
                  <a:lnTo>
                    <a:pt x="2901" y="1149"/>
                  </a:lnTo>
                  <a:lnTo>
                    <a:pt x="2893" y="1158"/>
                  </a:lnTo>
                  <a:lnTo>
                    <a:pt x="2885" y="1169"/>
                  </a:lnTo>
                  <a:lnTo>
                    <a:pt x="2876" y="1176"/>
                  </a:lnTo>
                  <a:lnTo>
                    <a:pt x="2872" y="1179"/>
                  </a:lnTo>
                  <a:lnTo>
                    <a:pt x="2869" y="1182"/>
                  </a:lnTo>
                  <a:lnTo>
                    <a:pt x="2867" y="1186"/>
                  </a:lnTo>
                  <a:lnTo>
                    <a:pt x="2866" y="1189"/>
                  </a:lnTo>
                  <a:lnTo>
                    <a:pt x="2866" y="1192"/>
                  </a:lnTo>
                  <a:lnTo>
                    <a:pt x="2868" y="1195"/>
                  </a:lnTo>
                  <a:lnTo>
                    <a:pt x="2871" y="1198"/>
                  </a:lnTo>
                  <a:lnTo>
                    <a:pt x="2875" y="1199"/>
                  </a:lnTo>
                  <a:lnTo>
                    <a:pt x="2885" y="1199"/>
                  </a:lnTo>
                  <a:lnTo>
                    <a:pt x="2892" y="1198"/>
                  </a:lnTo>
                  <a:lnTo>
                    <a:pt x="2899" y="1194"/>
                  </a:lnTo>
                  <a:lnTo>
                    <a:pt x="2905" y="1191"/>
                  </a:lnTo>
                  <a:lnTo>
                    <a:pt x="2907" y="1191"/>
                  </a:lnTo>
                  <a:lnTo>
                    <a:pt x="2910" y="1191"/>
                  </a:lnTo>
                  <a:lnTo>
                    <a:pt x="2912" y="1192"/>
                  </a:lnTo>
                  <a:lnTo>
                    <a:pt x="2916" y="1193"/>
                  </a:lnTo>
                  <a:lnTo>
                    <a:pt x="2922" y="1201"/>
                  </a:lnTo>
                  <a:lnTo>
                    <a:pt x="2926" y="1212"/>
                  </a:lnTo>
                  <a:lnTo>
                    <a:pt x="2932" y="1223"/>
                  </a:lnTo>
                  <a:lnTo>
                    <a:pt x="2937" y="1232"/>
                  </a:lnTo>
                  <a:lnTo>
                    <a:pt x="2938" y="1236"/>
                  </a:lnTo>
                  <a:lnTo>
                    <a:pt x="2939" y="1241"/>
                  </a:lnTo>
                  <a:lnTo>
                    <a:pt x="2941" y="1244"/>
                  </a:lnTo>
                  <a:lnTo>
                    <a:pt x="2941" y="1250"/>
                  </a:lnTo>
                  <a:lnTo>
                    <a:pt x="2938" y="1258"/>
                  </a:lnTo>
                  <a:lnTo>
                    <a:pt x="2937" y="1267"/>
                  </a:lnTo>
                  <a:lnTo>
                    <a:pt x="2948" y="1283"/>
                  </a:lnTo>
                  <a:lnTo>
                    <a:pt x="2961" y="1300"/>
                  </a:lnTo>
                  <a:lnTo>
                    <a:pt x="2963" y="1303"/>
                  </a:lnTo>
                  <a:lnTo>
                    <a:pt x="2964" y="1307"/>
                  </a:lnTo>
                  <a:lnTo>
                    <a:pt x="2964" y="1309"/>
                  </a:lnTo>
                  <a:lnTo>
                    <a:pt x="2964" y="1312"/>
                  </a:lnTo>
                  <a:lnTo>
                    <a:pt x="2962" y="1313"/>
                  </a:lnTo>
                  <a:lnTo>
                    <a:pt x="2961" y="1314"/>
                  </a:lnTo>
                  <a:lnTo>
                    <a:pt x="2954" y="1311"/>
                  </a:lnTo>
                  <a:lnTo>
                    <a:pt x="2942" y="1300"/>
                  </a:lnTo>
                  <a:lnTo>
                    <a:pt x="2930" y="1287"/>
                  </a:lnTo>
                  <a:lnTo>
                    <a:pt x="2924" y="1277"/>
                  </a:lnTo>
                  <a:lnTo>
                    <a:pt x="2920" y="1269"/>
                  </a:lnTo>
                  <a:lnTo>
                    <a:pt x="2917" y="1258"/>
                  </a:lnTo>
                  <a:lnTo>
                    <a:pt x="2912" y="1249"/>
                  </a:lnTo>
                  <a:lnTo>
                    <a:pt x="2907" y="1244"/>
                  </a:lnTo>
                  <a:lnTo>
                    <a:pt x="2904" y="1242"/>
                  </a:lnTo>
                  <a:lnTo>
                    <a:pt x="2900" y="1242"/>
                  </a:lnTo>
                  <a:lnTo>
                    <a:pt x="2899" y="1243"/>
                  </a:lnTo>
                  <a:lnTo>
                    <a:pt x="2898" y="1245"/>
                  </a:lnTo>
                  <a:lnTo>
                    <a:pt x="2898" y="1249"/>
                  </a:lnTo>
                  <a:lnTo>
                    <a:pt x="2898" y="1254"/>
                  </a:lnTo>
                  <a:lnTo>
                    <a:pt x="2898" y="1258"/>
                  </a:lnTo>
                  <a:lnTo>
                    <a:pt x="2895" y="1262"/>
                  </a:lnTo>
                  <a:lnTo>
                    <a:pt x="2893" y="1264"/>
                  </a:lnTo>
                  <a:lnTo>
                    <a:pt x="2890" y="1265"/>
                  </a:lnTo>
                  <a:lnTo>
                    <a:pt x="2885" y="1265"/>
                  </a:lnTo>
                  <a:lnTo>
                    <a:pt x="2881" y="1264"/>
                  </a:lnTo>
                  <a:lnTo>
                    <a:pt x="2879" y="1261"/>
                  </a:lnTo>
                  <a:lnTo>
                    <a:pt x="2878" y="1256"/>
                  </a:lnTo>
                  <a:lnTo>
                    <a:pt x="2878" y="1251"/>
                  </a:lnTo>
                  <a:lnTo>
                    <a:pt x="2876" y="1248"/>
                  </a:lnTo>
                  <a:lnTo>
                    <a:pt x="2875" y="1244"/>
                  </a:lnTo>
                  <a:lnTo>
                    <a:pt x="2873" y="1243"/>
                  </a:lnTo>
                  <a:lnTo>
                    <a:pt x="2867" y="1241"/>
                  </a:lnTo>
                  <a:lnTo>
                    <a:pt x="2857" y="1238"/>
                  </a:lnTo>
                  <a:lnTo>
                    <a:pt x="2851" y="1237"/>
                  </a:lnTo>
                  <a:lnTo>
                    <a:pt x="2846" y="1235"/>
                  </a:lnTo>
                  <a:lnTo>
                    <a:pt x="2838" y="1231"/>
                  </a:lnTo>
                  <a:lnTo>
                    <a:pt x="2832" y="1226"/>
                  </a:lnTo>
                  <a:lnTo>
                    <a:pt x="2827" y="1221"/>
                  </a:lnTo>
                  <a:lnTo>
                    <a:pt x="2821" y="1216"/>
                  </a:lnTo>
                  <a:lnTo>
                    <a:pt x="2816" y="1208"/>
                  </a:lnTo>
                  <a:lnTo>
                    <a:pt x="2813" y="1201"/>
                  </a:lnTo>
                  <a:lnTo>
                    <a:pt x="2811" y="1194"/>
                  </a:lnTo>
                  <a:lnTo>
                    <a:pt x="2810" y="1186"/>
                  </a:lnTo>
                  <a:lnTo>
                    <a:pt x="2809" y="1178"/>
                  </a:lnTo>
                  <a:lnTo>
                    <a:pt x="2809" y="1169"/>
                  </a:lnTo>
                  <a:lnTo>
                    <a:pt x="2808" y="1155"/>
                  </a:lnTo>
                  <a:lnTo>
                    <a:pt x="2808" y="1144"/>
                  </a:lnTo>
                  <a:lnTo>
                    <a:pt x="2806" y="1141"/>
                  </a:lnTo>
                  <a:lnTo>
                    <a:pt x="2805" y="1137"/>
                  </a:lnTo>
                  <a:lnTo>
                    <a:pt x="2804" y="1134"/>
                  </a:lnTo>
                  <a:lnTo>
                    <a:pt x="2802" y="1132"/>
                  </a:lnTo>
                  <a:lnTo>
                    <a:pt x="2798" y="1130"/>
                  </a:lnTo>
                  <a:lnTo>
                    <a:pt x="2794" y="1130"/>
                  </a:lnTo>
                  <a:lnTo>
                    <a:pt x="2790" y="1130"/>
                  </a:lnTo>
                  <a:lnTo>
                    <a:pt x="2785" y="1130"/>
                  </a:lnTo>
                  <a:lnTo>
                    <a:pt x="2772" y="1134"/>
                  </a:lnTo>
                  <a:lnTo>
                    <a:pt x="2760" y="1135"/>
                  </a:lnTo>
                  <a:lnTo>
                    <a:pt x="2755" y="1134"/>
                  </a:lnTo>
                  <a:lnTo>
                    <a:pt x="2752" y="1132"/>
                  </a:lnTo>
                  <a:lnTo>
                    <a:pt x="2750" y="1130"/>
                  </a:lnTo>
                  <a:lnTo>
                    <a:pt x="2750" y="1125"/>
                  </a:lnTo>
                  <a:lnTo>
                    <a:pt x="2752" y="1122"/>
                  </a:lnTo>
                  <a:lnTo>
                    <a:pt x="2750" y="1118"/>
                  </a:lnTo>
                  <a:lnTo>
                    <a:pt x="2749" y="1115"/>
                  </a:lnTo>
                  <a:lnTo>
                    <a:pt x="2746" y="1112"/>
                  </a:lnTo>
                  <a:lnTo>
                    <a:pt x="2737" y="1110"/>
                  </a:lnTo>
                  <a:lnTo>
                    <a:pt x="2728" y="1110"/>
                  </a:lnTo>
                  <a:lnTo>
                    <a:pt x="2723" y="1110"/>
                  </a:lnTo>
                  <a:lnTo>
                    <a:pt x="2718" y="1109"/>
                  </a:lnTo>
                  <a:lnTo>
                    <a:pt x="2716" y="1106"/>
                  </a:lnTo>
                  <a:lnTo>
                    <a:pt x="2714" y="1104"/>
                  </a:lnTo>
                  <a:lnTo>
                    <a:pt x="2710" y="1100"/>
                  </a:lnTo>
                  <a:lnTo>
                    <a:pt x="2704" y="1098"/>
                  </a:lnTo>
                  <a:lnTo>
                    <a:pt x="2698" y="1099"/>
                  </a:lnTo>
                  <a:lnTo>
                    <a:pt x="2692" y="1103"/>
                  </a:lnTo>
                  <a:lnTo>
                    <a:pt x="2687" y="1107"/>
                  </a:lnTo>
                  <a:lnTo>
                    <a:pt x="2682" y="1112"/>
                  </a:lnTo>
                  <a:lnTo>
                    <a:pt x="2679" y="1116"/>
                  </a:lnTo>
                  <a:lnTo>
                    <a:pt x="2677" y="1120"/>
                  </a:lnTo>
                  <a:lnTo>
                    <a:pt x="2676" y="1128"/>
                  </a:lnTo>
                  <a:lnTo>
                    <a:pt x="2673" y="1135"/>
                  </a:lnTo>
                  <a:lnTo>
                    <a:pt x="2671" y="1151"/>
                  </a:lnTo>
                  <a:lnTo>
                    <a:pt x="2671" y="1167"/>
                  </a:lnTo>
                  <a:lnTo>
                    <a:pt x="2671" y="1181"/>
                  </a:lnTo>
                  <a:lnTo>
                    <a:pt x="2671" y="1200"/>
                  </a:lnTo>
                  <a:lnTo>
                    <a:pt x="2671" y="1218"/>
                  </a:lnTo>
                  <a:lnTo>
                    <a:pt x="2674" y="1233"/>
                  </a:lnTo>
                  <a:lnTo>
                    <a:pt x="2677" y="1246"/>
                  </a:lnTo>
                  <a:lnTo>
                    <a:pt x="2679" y="1257"/>
                  </a:lnTo>
                  <a:lnTo>
                    <a:pt x="2679" y="1269"/>
                  </a:lnTo>
                  <a:lnTo>
                    <a:pt x="2678" y="1281"/>
                  </a:lnTo>
                  <a:lnTo>
                    <a:pt x="2674" y="1293"/>
                  </a:lnTo>
                  <a:lnTo>
                    <a:pt x="2672" y="1301"/>
                  </a:lnTo>
                  <a:lnTo>
                    <a:pt x="2672" y="1308"/>
                  </a:lnTo>
                  <a:lnTo>
                    <a:pt x="2673" y="1320"/>
                  </a:lnTo>
                  <a:lnTo>
                    <a:pt x="2676" y="1331"/>
                  </a:lnTo>
                  <a:lnTo>
                    <a:pt x="2677" y="1339"/>
                  </a:lnTo>
                  <a:lnTo>
                    <a:pt x="2678" y="1346"/>
                  </a:lnTo>
                  <a:lnTo>
                    <a:pt x="2677" y="1353"/>
                  </a:lnTo>
                  <a:lnTo>
                    <a:pt x="2676" y="1357"/>
                  </a:lnTo>
                  <a:lnTo>
                    <a:pt x="2672" y="1361"/>
                  </a:lnTo>
                  <a:lnTo>
                    <a:pt x="2668" y="1362"/>
                  </a:lnTo>
                  <a:lnTo>
                    <a:pt x="2665" y="1363"/>
                  </a:lnTo>
                  <a:lnTo>
                    <a:pt x="2657" y="1365"/>
                  </a:lnTo>
                  <a:lnTo>
                    <a:pt x="2649" y="1366"/>
                  </a:lnTo>
                  <a:lnTo>
                    <a:pt x="2647" y="1368"/>
                  </a:lnTo>
                  <a:lnTo>
                    <a:pt x="2645" y="1369"/>
                  </a:lnTo>
                  <a:lnTo>
                    <a:pt x="2643" y="1371"/>
                  </a:lnTo>
                  <a:lnTo>
                    <a:pt x="2642" y="1374"/>
                  </a:lnTo>
                  <a:lnTo>
                    <a:pt x="2640" y="1381"/>
                  </a:lnTo>
                  <a:lnTo>
                    <a:pt x="2640" y="1389"/>
                  </a:lnTo>
                  <a:lnTo>
                    <a:pt x="2640" y="1394"/>
                  </a:lnTo>
                  <a:lnTo>
                    <a:pt x="2639" y="1397"/>
                  </a:lnTo>
                  <a:lnTo>
                    <a:pt x="2638" y="1402"/>
                  </a:lnTo>
                  <a:lnTo>
                    <a:pt x="2636" y="1405"/>
                  </a:lnTo>
                  <a:lnTo>
                    <a:pt x="2634" y="1407"/>
                  </a:lnTo>
                  <a:lnTo>
                    <a:pt x="2630" y="1408"/>
                  </a:lnTo>
                  <a:lnTo>
                    <a:pt x="2626" y="1408"/>
                  </a:lnTo>
                  <a:lnTo>
                    <a:pt x="2620" y="1405"/>
                  </a:lnTo>
                  <a:lnTo>
                    <a:pt x="2607" y="1397"/>
                  </a:lnTo>
                  <a:lnTo>
                    <a:pt x="2595" y="1390"/>
                  </a:lnTo>
                  <a:lnTo>
                    <a:pt x="2589" y="1388"/>
                  </a:lnTo>
                  <a:lnTo>
                    <a:pt x="2584" y="1386"/>
                  </a:lnTo>
                  <a:lnTo>
                    <a:pt x="2579" y="1384"/>
                  </a:lnTo>
                  <a:lnTo>
                    <a:pt x="2576" y="1384"/>
                  </a:lnTo>
                  <a:lnTo>
                    <a:pt x="2569" y="1386"/>
                  </a:lnTo>
                  <a:lnTo>
                    <a:pt x="2563" y="1388"/>
                  </a:lnTo>
                  <a:lnTo>
                    <a:pt x="2561" y="1389"/>
                  </a:lnTo>
                  <a:lnTo>
                    <a:pt x="2559" y="1391"/>
                  </a:lnTo>
                  <a:lnTo>
                    <a:pt x="2558" y="1394"/>
                  </a:lnTo>
                  <a:lnTo>
                    <a:pt x="2557" y="1397"/>
                  </a:lnTo>
                  <a:lnTo>
                    <a:pt x="2555" y="1405"/>
                  </a:lnTo>
                  <a:lnTo>
                    <a:pt x="2552" y="1412"/>
                  </a:lnTo>
                  <a:lnTo>
                    <a:pt x="2547" y="1418"/>
                  </a:lnTo>
                  <a:lnTo>
                    <a:pt x="2542" y="1422"/>
                  </a:lnTo>
                  <a:lnTo>
                    <a:pt x="2539" y="1427"/>
                  </a:lnTo>
                  <a:lnTo>
                    <a:pt x="2534" y="1433"/>
                  </a:lnTo>
                  <a:lnTo>
                    <a:pt x="2532" y="1441"/>
                  </a:lnTo>
                  <a:lnTo>
                    <a:pt x="2532" y="1451"/>
                  </a:lnTo>
                  <a:lnTo>
                    <a:pt x="2532" y="1464"/>
                  </a:lnTo>
                  <a:lnTo>
                    <a:pt x="2532" y="1479"/>
                  </a:lnTo>
                  <a:lnTo>
                    <a:pt x="2532" y="1488"/>
                  </a:lnTo>
                  <a:lnTo>
                    <a:pt x="2531" y="1495"/>
                  </a:lnTo>
                  <a:lnTo>
                    <a:pt x="2529" y="1500"/>
                  </a:lnTo>
                  <a:lnTo>
                    <a:pt x="2528" y="1503"/>
                  </a:lnTo>
                  <a:lnTo>
                    <a:pt x="2522" y="1512"/>
                  </a:lnTo>
                  <a:lnTo>
                    <a:pt x="2514" y="1521"/>
                  </a:lnTo>
                  <a:lnTo>
                    <a:pt x="2506" y="1532"/>
                  </a:lnTo>
                  <a:lnTo>
                    <a:pt x="2496" y="1541"/>
                  </a:lnTo>
                  <a:lnTo>
                    <a:pt x="2488" y="1552"/>
                  </a:lnTo>
                  <a:lnTo>
                    <a:pt x="2481" y="1566"/>
                  </a:lnTo>
                  <a:lnTo>
                    <a:pt x="2473" y="1579"/>
                  </a:lnTo>
                  <a:lnTo>
                    <a:pt x="2468" y="1589"/>
                  </a:lnTo>
                  <a:lnTo>
                    <a:pt x="2462" y="1594"/>
                  </a:lnTo>
                  <a:lnTo>
                    <a:pt x="2456" y="1597"/>
                  </a:lnTo>
                  <a:lnTo>
                    <a:pt x="2451" y="1598"/>
                  </a:lnTo>
                  <a:lnTo>
                    <a:pt x="2446" y="1598"/>
                  </a:lnTo>
                  <a:lnTo>
                    <a:pt x="2440" y="1598"/>
                  </a:lnTo>
                  <a:lnTo>
                    <a:pt x="2433" y="1597"/>
                  </a:lnTo>
                  <a:lnTo>
                    <a:pt x="2425" y="1596"/>
                  </a:lnTo>
                  <a:lnTo>
                    <a:pt x="2418" y="1595"/>
                  </a:lnTo>
                  <a:lnTo>
                    <a:pt x="2409" y="1595"/>
                  </a:lnTo>
                  <a:lnTo>
                    <a:pt x="2402" y="1596"/>
                  </a:lnTo>
                  <a:lnTo>
                    <a:pt x="2394" y="1597"/>
                  </a:lnTo>
                  <a:lnTo>
                    <a:pt x="2387" y="1599"/>
                  </a:lnTo>
                  <a:lnTo>
                    <a:pt x="2380" y="1603"/>
                  </a:lnTo>
                  <a:lnTo>
                    <a:pt x="2372" y="1607"/>
                  </a:lnTo>
                  <a:lnTo>
                    <a:pt x="2366" y="1611"/>
                  </a:lnTo>
                  <a:lnTo>
                    <a:pt x="2361" y="1615"/>
                  </a:lnTo>
                  <a:lnTo>
                    <a:pt x="2358" y="1617"/>
                  </a:lnTo>
                  <a:lnTo>
                    <a:pt x="2356" y="1618"/>
                  </a:lnTo>
                  <a:lnTo>
                    <a:pt x="2353" y="1618"/>
                  </a:lnTo>
                  <a:lnTo>
                    <a:pt x="2351" y="1617"/>
                  </a:lnTo>
                  <a:lnTo>
                    <a:pt x="2349" y="1616"/>
                  </a:lnTo>
                  <a:lnTo>
                    <a:pt x="2343" y="1616"/>
                  </a:lnTo>
                  <a:lnTo>
                    <a:pt x="2336" y="1617"/>
                  </a:lnTo>
                  <a:lnTo>
                    <a:pt x="2325" y="1620"/>
                  </a:lnTo>
                  <a:lnTo>
                    <a:pt x="2314" y="1622"/>
                  </a:lnTo>
                  <a:lnTo>
                    <a:pt x="2303" y="1623"/>
                  </a:lnTo>
                  <a:lnTo>
                    <a:pt x="2290" y="1624"/>
                  </a:lnTo>
                  <a:lnTo>
                    <a:pt x="2275" y="1627"/>
                  </a:lnTo>
                  <a:lnTo>
                    <a:pt x="2264" y="1629"/>
                  </a:lnTo>
                  <a:lnTo>
                    <a:pt x="2250" y="1630"/>
                  </a:lnTo>
                  <a:lnTo>
                    <a:pt x="2232" y="1633"/>
                  </a:lnTo>
                  <a:lnTo>
                    <a:pt x="2211" y="1636"/>
                  </a:lnTo>
                  <a:lnTo>
                    <a:pt x="2201" y="1639"/>
                  </a:lnTo>
                  <a:lnTo>
                    <a:pt x="2194" y="1641"/>
                  </a:lnTo>
                  <a:lnTo>
                    <a:pt x="2189" y="1643"/>
                  </a:lnTo>
                  <a:lnTo>
                    <a:pt x="2188" y="1647"/>
                  </a:lnTo>
                  <a:lnTo>
                    <a:pt x="2187" y="1651"/>
                  </a:lnTo>
                  <a:lnTo>
                    <a:pt x="2188" y="1653"/>
                  </a:lnTo>
                  <a:lnTo>
                    <a:pt x="2189" y="1655"/>
                  </a:lnTo>
                  <a:lnTo>
                    <a:pt x="2191" y="1658"/>
                  </a:lnTo>
                  <a:lnTo>
                    <a:pt x="2196" y="1665"/>
                  </a:lnTo>
                  <a:lnTo>
                    <a:pt x="2206" y="1671"/>
                  </a:lnTo>
                  <a:lnTo>
                    <a:pt x="2211" y="1674"/>
                  </a:lnTo>
                  <a:lnTo>
                    <a:pt x="2214" y="1679"/>
                  </a:lnTo>
                  <a:lnTo>
                    <a:pt x="2217" y="1689"/>
                  </a:lnTo>
                  <a:lnTo>
                    <a:pt x="2219" y="1708"/>
                  </a:lnTo>
                  <a:lnTo>
                    <a:pt x="2219" y="1711"/>
                  </a:lnTo>
                  <a:lnTo>
                    <a:pt x="2221" y="1723"/>
                  </a:lnTo>
                  <a:lnTo>
                    <a:pt x="2224" y="1736"/>
                  </a:lnTo>
                  <a:lnTo>
                    <a:pt x="2227" y="1747"/>
                  </a:lnTo>
                  <a:lnTo>
                    <a:pt x="2232" y="1756"/>
                  </a:lnTo>
                  <a:lnTo>
                    <a:pt x="2239" y="1765"/>
                  </a:lnTo>
                  <a:lnTo>
                    <a:pt x="2244" y="1768"/>
                  </a:lnTo>
                  <a:lnTo>
                    <a:pt x="2249" y="1771"/>
                  </a:lnTo>
                  <a:lnTo>
                    <a:pt x="2254" y="1773"/>
                  </a:lnTo>
                  <a:lnTo>
                    <a:pt x="2260" y="1775"/>
                  </a:lnTo>
                  <a:lnTo>
                    <a:pt x="2271" y="1779"/>
                  </a:lnTo>
                  <a:lnTo>
                    <a:pt x="2283" y="1784"/>
                  </a:lnTo>
                  <a:lnTo>
                    <a:pt x="2288" y="1786"/>
                  </a:lnTo>
                  <a:lnTo>
                    <a:pt x="2292" y="1790"/>
                  </a:lnTo>
                  <a:lnTo>
                    <a:pt x="2295" y="1793"/>
                  </a:lnTo>
                  <a:lnTo>
                    <a:pt x="2298" y="1797"/>
                  </a:lnTo>
                  <a:lnTo>
                    <a:pt x="2302" y="1811"/>
                  </a:lnTo>
                  <a:lnTo>
                    <a:pt x="2307" y="1821"/>
                  </a:lnTo>
                  <a:lnTo>
                    <a:pt x="2309" y="1825"/>
                  </a:lnTo>
                  <a:lnTo>
                    <a:pt x="2312" y="1831"/>
                  </a:lnTo>
                  <a:lnTo>
                    <a:pt x="2313" y="1836"/>
                  </a:lnTo>
                  <a:lnTo>
                    <a:pt x="2313" y="1840"/>
                  </a:lnTo>
                  <a:lnTo>
                    <a:pt x="2312" y="1844"/>
                  </a:lnTo>
                  <a:lnTo>
                    <a:pt x="2311" y="1849"/>
                  </a:lnTo>
                  <a:lnTo>
                    <a:pt x="2306" y="1859"/>
                  </a:lnTo>
                  <a:lnTo>
                    <a:pt x="2302" y="1868"/>
                  </a:lnTo>
                  <a:lnTo>
                    <a:pt x="2299" y="1878"/>
                  </a:lnTo>
                  <a:lnTo>
                    <a:pt x="2296" y="1888"/>
                  </a:lnTo>
                  <a:lnTo>
                    <a:pt x="2295" y="1897"/>
                  </a:lnTo>
                  <a:lnTo>
                    <a:pt x="2292" y="1904"/>
                  </a:lnTo>
                  <a:lnTo>
                    <a:pt x="2288" y="1910"/>
                  </a:lnTo>
                  <a:lnTo>
                    <a:pt x="2281" y="1916"/>
                  </a:lnTo>
                  <a:lnTo>
                    <a:pt x="2275" y="1918"/>
                  </a:lnTo>
                  <a:lnTo>
                    <a:pt x="2269" y="1919"/>
                  </a:lnTo>
                  <a:lnTo>
                    <a:pt x="2263" y="1919"/>
                  </a:lnTo>
                  <a:lnTo>
                    <a:pt x="2257" y="1918"/>
                  </a:lnTo>
                  <a:lnTo>
                    <a:pt x="2242" y="1913"/>
                  </a:lnTo>
                  <a:lnTo>
                    <a:pt x="2223" y="1905"/>
                  </a:lnTo>
                  <a:lnTo>
                    <a:pt x="2216" y="1904"/>
                  </a:lnTo>
                  <a:lnTo>
                    <a:pt x="2210" y="1903"/>
                  </a:lnTo>
                  <a:lnTo>
                    <a:pt x="2204" y="1904"/>
                  </a:lnTo>
                  <a:lnTo>
                    <a:pt x="2200" y="1905"/>
                  </a:lnTo>
                  <a:lnTo>
                    <a:pt x="2192" y="1910"/>
                  </a:lnTo>
                  <a:lnTo>
                    <a:pt x="2185" y="1917"/>
                  </a:lnTo>
                  <a:lnTo>
                    <a:pt x="2181" y="1919"/>
                  </a:lnTo>
                  <a:lnTo>
                    <a:pt x="2175" y="1922"/>
                  </a:lnTo>
                  <a:lnTo>
                    <a:pt x="2170" y="1924"/>
                  </a:lnTo>
                  <a:lnTo>
                    <a:pt x="2163" y="1926"/>
                  </a:lnTo>
                  <a:lnTo>
                    <a:pt x="2150" y="1929"/>
                  </a:lnTo>
                  <a:lnTo>
                    <a:pt x="2135" y="1931"/>
                  </a:lnTo>
                  <a:lnTo>
                    <a:pt x="2120" y="1935"/>
                  </a:lnTo>
                  <a:lnTo>
                    <a:pt x="2107" y="1936"/>
                  </a:lnTo>
                  <a:lnTo>
                    <a:pt x="2101" y="1937"/>
                  </a:lnTo>
                  <a:lnTo>
                    <a:pt x="2097" y="1936"/>
                  </a:lnTo>
                  <a:lnTo>
                    <a:pt x="2091" y="1936"/>
                  </a:lnTo>
                  <a:lnTo>
                    <a:pt x="2087" y="1933"/>
                  </a:lnTo>
                  <a:lnTo>
                    <a:pt x="2079" y="1931"/>
                  </a:lnTo>
                  <a:lnTo>
                    <a:pt x="2069" y="1929"/>
                  </a:lnTo>
                  <a:lnTo>
                    <a:pt x="2057" y="1929"/>
                  </a:lnTo>
                  <a:lnTo>
                    <a:pt x="2042" y="1932"/>
                  </a:lnTo>
                  <a:lnTo>
                    <a:pt x="2032" y="1933"/>
                  </a:lnTo>
                  <a:lnTo>
                    <a:pt x="2024" y="1935"/>
                  </a:lnTo>
                  <a:lnTo>
                    <a:pt x="2016" y="1933"/>
                  </a:lnTo>
                  <a:lnTo>
                    <a:pt x="2009" y="1932"/>
                  </a:lnTo>
                  <a:lnTo>
                    <a:pt x="2003" y="1930"/>
                  </a:lnTo>
                  <a:lnTo>
                    <a:pt x="1998" y="1926"/>
                  </a:lnTo>
                  <a:lnTo>
                    <a:pt x="1994" y="1923"/>
                  </a:lnTo>
                  <a:lnTo>
                    <a:pt x="1991" y="1917"/>
                  </a:lnTo>
                  <a:lnTo>
                    <a:pt x="1988" y="1912"/>
                  </a:lnTo>
                  <a:lnTo>
                    <a:pt x="1985" y="1908"/>
                  </a:lnTo>
                  <a:lnTo>
                    <a:pt x="1981" y="1906"/>
                  </a:lnTo>
                  <a:lnTo>
                    <a:pt x="1978" y="1906"/>
                  </a:lnTo>
                  <a:lnTo>
                    <a:pt x="1968" y="1906"/>
                  </a:lnTo>
                  <a:lnTo>
                    <a:pt x="1956" y="1907"/>
                  </a:lnTo>
                  <a:lnTo>
                    <a:pt x="1950" y="1907"/>
                  </a:lnTo>
                  <a:lnTo>
                    <a:pt x="1947" y="1906"/>
                  </a:lnTo>
                  <a:lnTo>
                    <a:pt x="1943" y="1904"/>
                  </a:lnTo>
                  <a:lnTo>
                    <a:pt x="1941" y="1903"/>
                  </a:lnTo>
                  <a:lnTo>
                    <a:pt x="1940" y="1900"/>
                  </a:lnTo>
                  <a:lnTo>
                    <a:pt x="1940" y="1898"/>
                  </a:lnTo>
                  <a:lnTo>
                    <a:pt x="1941" y="1895"/>
                  </a:lnTo>
                  <a:lnTo>
                    <a:pt x="1942" y="1893"/>
                  </a:lnTo>
                  <a:lnTo>
                    <a:pt x="1946" y="1889"/>
                  </a:lnTo>
                  <a:lnTo>
                    <a:pt x="1948" y="1886"/>
                  </a:lnTo>
                  <a:lnTo>
                    <a:pt x="1949" y="1884"/>
                  </a:lnTo>
                  <a:lnTo>
                    <a:pt x="1948" y="1879"/>
                  </a:lnTo>
                  <a:lnTo>
                    <a:pt x="1944" y="1875"/>
                  </a:lnTo>
                  <a:lnTo>
                    <a:pt x="1937" y="1872"/>
                  </a:lnTo>
                  <a:lnTo>
                    <a:pt x="1928" y="1868"/>
                  </a:lnTo>
                  <a:lnTo>
                    <a:pt x="1918" y="1863"/>
                  </a:lnTo>
                  <a:lnTo>
                    <a:pt x="1914" y="1860"/>
                  </a:lnTo>
                  <a:lnTo>
                    <a:pt x="1910" y="1857"/>
                  </a:lnTo>
                  <a:lnTo>
                    <a:pt x="1908" y="1854"/>
                  </a:lnTo>
                  <a:lnTo>
                    <a:pt x="1906" y="1851"/>
                  </a:lnTo>
                  <a:lnTo>
                    <a:pt x="1905" y="1844"/>
                  </a:lnTo>
                  <a:lnTo>
                    <a:pt x="1905" y="1837"/>
                  </a:lnTo>
                  <a:lnTo>
                    <a:pt x="1905" y="1834"/>
                  </a:lnTo>
                  <a:lnTo>
                    <a:pt x="1904" y="1831"/>
                  </a:lnTo>
                  <a:lnTo>
                    <a:pt x="1903" y="1830"/>
                  </a:lnTo>
                  <a:lnTo>
                    <a:pt x="1900" y="1828"/>
                  </a:lnTo>
                  <a:lnTo>
                    <a:pt x="1893" y="1826"/>
                  </a:lnTo>
                  <a:lnTo>
                    <a:pt x="1886" y="1825"/>
                  </a:lnTo>
                  <a:lnTo>
                    <a:pt x="1879" y="1824"/>
                  </a:lnTo>
                  <a:lnTo>
                    <a:pt x="1872" y="1822"/>
                  </a:lnTo>
                  <a:lnTo>
                    <a:pt x="1868" y="1821"/>
                  </a:lnTo>
                  <a:lnTo>
                    <a:pt x="1865" y="1818"/>
                  </a:lnTo>
                  <a:lnTo>
                    <a:pt x="1861" y="1815"/>
                  </a:lnTo>
                  <a:lnTo>
                    <a:pt x="1858" y="1811"/>
                  </a:lnTo>
                  <a:lnTo>
                    <a:pt x="1855" y="1807"/>
                  </a:lnTo>
                  <a:lnTo>
                    <a:pt x="1853" y="1807"/>
                  </a:lnTo>
                  <a:lnTo>
                    <a:pt x="1851" y="1809"/>
                  </a:lnTo>
                  <a:lnTo>
                    <a:pt x="1851" y="1812"/>
                  </a:lnTo>
                  <a:lnTo>
                    <a:pt x="1849" y="1815"/>
                  </a:lnTo>
                  <a:lnTo>
                    <a:pt x="1849" y="1818"/>
                  </a:lnTo>
                  <a:lnTo>
                    <a:pt x="1845" y="1831"/>
                  </a:lnTo>
                  <a:lnTo>
                    <a:pt x="1839" y="1845"/>
                  </a:lnTo>
                  <a:lnTo>
                    <a:pt x="1836" y="1848"/>
                  </a:lnTo>
                  <a:lnTo>
                    <a:pt x="1833" y="1849"/>
                  </a:lnTo>
                  <a:lnTo>
                    <a:pt x="1829" y="1849"/>
                  </a:lnTo>
                  <a:lnTo>
                    <a:pt x="1826" y="1849"/>
                  </a:lnTo>
                  <a:lnTo>
                    <a:pt x="1818" y="1848"/>
                  </a:lnTo>
                  <a:lnTo>
                    <a:pt x="1811" y="1847"/>
                  </a:lnTo>
                  <a:lnTo>
                    <a:pt x="1808" y="1847"/>
                  </a:lnTo>
                  <a:lnTo>
                    <a:pt x="1804" y="1848"/>
                  </a:lnTo>
                  <a:lnTo>
                    <a:pt x="1801" y="1851"/>
                  </a:lnTo>
                  <a:lnTo>
                    <a:pt x="1799" y="1859"/>
                  </a:lnTo>
                  <a:lnTo>
                    <a:pt x="1797" y="1866"/>
                  </a:lnTo>
                  <a:lnTo>
                    <a:pt x="1795" y="1872"/>
                  </a:lnTo>
                  <a:lnTo>
                    <a:pt x="1791" y="1876"/>
                  </a:lnTo>
                  <a:lnTo>
                    <a:pt x="1786" y="1880"/>
                  </a:lnTo>
                  <a:lnTo>
                    <a:pt x="1782" y="1885"/>
                  </a:lnTo>
                  <a:lnTo>
                    <a:pt x="1774" y="1892"/>
                  </a:lnTo>
                  <a:lnTo>
                    <a:pt x="1771" y="1897"/>
                  </a:lnTo>
                  <a:lnTo>
                    <a:pt x="1769" y="1900"/>
                  </a:lnTo>
                  <a:lnTo>
                    <a:pt x="1767" y="1905"/>
                  </a:lnTo>
                  <a:lnTo>
                    <a:pt x="1767" y="1910"/>
                  </a:lnTo>
                  <a:lnTo>
                    <a:pt x="1770" y="1917"/>
                  </a:lnTo>
                  <a:lnTo>
                    <a:pt x="1773" y="1922"/>
                  </a:lnTo>
                  <a:lnTo>
                    <a:pt x="1774" y="1925"/>
                  </a:lnTo>
                  <a:lnTo>
                    <a:pt x="1774" y="1929"/>
                  </a:lnTo>
                  <a:lnTo>
                    <a:pt x="1774" y="1933"/>
                  </a:lnTo>
                  <a:lnTo>
                    <a:pt x="1773" y="1941"/>
                  </a:lnTo>
                  <a:lnTo>
                    <a:pt x="1770" y="1956"/>
                  </a:lnTo>
                  <a:lnTo>
                    <a:pt x="1765" y="1969"/>
                  </a:lnTo>
                  <a:lnTo>
                    <a:pt x="1760" y="1980"/>
                  </a:lnTo>
                  <a:lnTo>
                    <a:pt x="1758" y="1992"/>
                  </a:lnTo>
                  <a:lnTo>
                    <a:pt x="1758" y="1995"/>
                  </a:lnTo>
                  <a:lnTo>
                    <a:pt x="1759" y="1999"/>
                  </a:lnTo>
                  <a:lnTo>
                    <a:pt x="1760" y="2001"/>
                  </a:lnTo>
                  <a:lnTo>
                    <a:pt x="1761" y="2005"/>
                  </a:lnTo>
                  <a:lnTo>
                    <a:pt x="1765" y="2008"/>
                  </a:lnTo>
                  <a:lnTo>
                    <a:pt x="1767" y="2014"/>
                  </a:lnTo>
                  <a:lnTo>
                    <a:pt x="1766" y="2015"/>
                  </a:lnTo>
                  <a:lnTo>
                    <a:pt x="1765" y="2018"/>
                  </a:lnTo>
                  <a:lnTo>
                    <a:pt x="1761" y="2019"/>
                  </a:lnTo>
                  <a:lnTo>
                    <a:pt x="1757" y="2019"/>
                  </a:lnTo>
                  <a:lnTo>
                    <a:pt x="1751" y="2019"/>
                  </a:lnTo>
                  <a:lnTo>
                    <a:pt x="1747" y="2019"/>
                  </a:lnTo>
                  <a:lnTo>
                    <a:pt x="1742" y="2020"/>
                  </a:lnTo>
                  <a:lnTo>
                    <a:pt x="1740" y="2021"/>
                  </a:lnTo>
                  <a:lnTo>
                    <a:pt x="1736" y="2025"/>
                  </a:lnTo>
                  <a:lnTo>
                    <a:pt x="1734" y="2027"/>
                  </a:lnTo>
                  <a:lnTo>
                    <a:pt x="1732" y="2032"/>
                  </a:lnTo>
                  <a:lnTo>
                    <a:pt x="1729" y="2037"/>
                  </a:lnTo>
                  <a:lnTo>
                    <a:pt x="1723" y="2052"/>
                  </a:lnTo>
                  <a:lnTo>
                    <a:pt x="1716" y="2073"/>
                  </a:lnTo>
                  <a:lnTo>
                    <a:pt x="1709" y="2095"/>
                  </a:lnTo>
                  <a:lnTo>
                    <a:pt x="1703" y="2114"/>
                  </a:lnTo>
                  <a:lnTo>
                    <a:pt x="1700" y="2122"/>
                  </a:lnTo>
                  <a:lnTo>
                    <a:pt x="1696" y="2128"/>
                  </a:lnTo>
                  <a:lnTo>
                    <a:pt x="1691" y="2134"/>
                  </a:lnTo>
                  <a:lnTo>
                    <a:pt x="1688" y="2138"/>
                  </a:lnTo>
                  <a:lnTo>
                    <a:pt x="1677" y="2146"/>
                  </a:lnTo>
                  <a:lnTo>
                    <a:pt x="1668" y="2157"/>
                  </a:lnTo>
                  <a:lnTo>
                    <a:pt x="1663" y="2162"/>
                  </a:lnTo>
                  <a:lnTo>
                    <a:pt x="1659" y="2168"/>
                  </a:lnTo>
                  <a:lnTo>
                    <a:pt x="1658" y="2172"/>
                  </a:lnTo>
                  <a:lnTo>
                    <a:pt x="1657" y="2177"/>
                  </a:lnTo>
                  <a:lnTo>
                    <a:pt x="1656" y="2185"/>
                  </a:lnTo>
                  <a:lnTo>
                    <a:pt x="1651" y="2194"/>
                  </a:lnTo>
                  <a:lnTo>
                    <a:pt x="1648" y="2197"/>
                  </a:lnTo>
                  <a:lnTo>
                    <a:pt x="1647" y="2202"/>
                  </a:lnTo>
                  <a:lnTo>
                    <a:pt x="1646" y="2208"/>
                  </a:lnTo>
                  <a:lnTo>
                    <a:pt x="1646" y="2213"/>
                  </a:lnTo>
                  <a:lnTo>
                    <a:pt x="1645" y="2223"/>
                  </a:lnTo>
                  <a:lnTo>
                    <a:pt x="1644" y="2233"/>
                  </a:lnTo>
                  <a:lnTo>
                    <a:pt x="1641" y="2237"/>
                  </a:lnTo>
                  <a:lnTo>
                    <a:pt x="1638" y="2239"/>
                  </a:lnTo>
                  <a:lnTo>
                    <a:pt x="1634" y="2241"/>
                  </a:lnTo>
                  <a:lnTo>
                    <a:pt x="1631" y="2244"/>
                  </a:lnTo>
                  <a:lnTo>
                    <a:pt x="1621" y="2245"/>
                  </a:lnTo>
                  <a:lnTo>
                    <a:pt x="1613" y="2246"/>
                  </a:lnTo>
                  <a:lnTo>
                    <a:pt x="1604" y="2246"/>
                  </a:lnTo>
                  <a:lnTo>
                    <a:pt x="1597" y="2247"/>
                  </a:lnTo>
                  <a:lnTo>
                    <a:pt x="1593" y="2248"/>
                  </a:lnTo>
                  <a:lnTo>
                    <a:pt x="1588" y="2251"/>
                  </a:lnTo>
                  <a:lnTo>
                    <a:pt x="1583" y="2254"/>
                  </a:lnTo>
                  <a:lnTo>
                    <a:pt x="1578" y="2258"/>
                  </a:lnTo>
                  <a:lnTo>
                    <a:pt x="1572" y="2264"/>
                  </a:lnTo>
                  <a:lnTo>
                    <a:pt x="1566" y="2267"/>
                  </a:lnTo>
                  <a:lnTo>
                    <a:pt x="1562" y="2269"/>
                  </a:lnTo>
                  <a:lnTo>
                    <a:pt x="1557" y="2270"/>
                  </a:lnTo>
                  <a:lnTo>
                    <a:pt x="1551" y="2270"/>
                  </a:lnTo>
                  <a:lnTo>
                    <a:pt x="1546" y="2269"/>
                  </a:lnTo>
                  <a:lnTo>
                    <a:pt x="1540" y="2265"/>
                  </a:lnTo>
                  <a:lnTo>
                    <a:pt x="1533" y="2263"/>
                  </a:lnTo>
                  <a:lnTo>
                    <a:pt x="1527" y="2262"/>
                  </a:lnTo>
                  <a:lnTo>
                    <a:pt x="1522" y="2262"/>
                  </a:lnTo>
                  <a:lnTo>
                    <a:pt x="1518" y="2263"/>
                  </a:lnTo>
                  <a:lnTo>
                    <a:pt x="1514" y="2264"/>
                  </a:lnTo>
                  <a:lnTo>
                    <a:pt x="1507" y="2266"/>
                  </a:lnTo>
                  <a:lnTo>
                    <a:pt x="1501" y="2267"/>
                  </a:lnTo>
                  <a:lnTo>
                    <a:pt x="1498" y="2267"/>
                  </a:lnTo>
                  <a:lnTo>
                    <a:pt x="1495" y="2267"/>
                  </a:lnTo>
                  <a:lnTo>
                    <a:pt x="1493" y="2266"/>
                  </a:lnTo>
                  <a:lnTo>
                    <a:pt x="1490" y="2265"/>
                  </a:lnTo>
                  <a:lnTo>
                    <a:pt x="1489" y="2263"/>
                  </a:lnTo>
                  <a:lnTo>
                    <a:pt x="1489" y="2262"/>
                  </a:lnTo>
                  <a:lnTo>
                    <a:pt x="1490" y="2259"/>
                  </a:lnTo>
                  <a:lnTo>
                    <a:pt x="1492" y="2257"/>
                  </a:lnTo>
                  <a:lnTo>
                    <a:pt x="1496" y="2252"/>
                  </a:lnTo>
                  <a:lnTo>
                    <a:pt x="1503" y="2246"/>
                  </a:lnTo>
                  <a:lnTo>
                    <a:pt x="1517" y="2232"/>
                  </a:lnTo>
                  <a:lnTo>
                    <a:pt x="1527" y="2220"/>
                  </a:lnTo>
                  <a:lnTo>
                    <a:pt x="1530" y="2216"/>
                  </a:lnTo>
                  <a:lnTo>
                    <a:pt x="1532" y="2213"/>
                  </a:lnTo>
                  <a:lnTo>
                    <a:pt x="1533" y="2209"/>
                  </a:lnTo>
                  <a:lnTo>
                    <a:pt x="1533" y="2206"/>
                  </a:lnTo>
                  <a:lnTo>
                    <a:pt x="1532" y="2200"/>
                  </a:lnTo>
                  <a:lnTo>
                    <a:pt x="1531" y="2191"/>
                  </a:lnTo>
                  <a:lnTo>
                    <a:pt x="1528" y="2184"/>
                  </a:lnTo>
                  <a:lnTo>
                    <a:pt x="1527" y="2177"/>
                  </a:lnTo>
                  <a:lnTo>
                    <a:pt x="1527" y="2174"/>
                  </a:lnTo>
                  <a:lnTo>
                    <a:pt x="1527" y="2171"/>
                  </a:lnTo>
                  <a:lnTo>
                    <a:pt x="1528" y="2169"/>
                  </a:lnTo>
                  <a:lnTo>
                    <a:pt x="1531" y="2166"/>
                  </a:lnTo>
                  <a:lnTo>
                    <a:pt x="1536" y="2162"/>
                  </a:lnTo>
                  <a:lnTo>
                    <a:pt x="1539" y="2156"/>
                  </a:lnTo>
                  <a:lnTo>
                    <a:pt x="1539" y="2153"/>
                  </a:lnTo>
                  <a:lnTo>
                    <a:pt x="1538" y="2151"/>
                  </a:lnTo>
                  <a:lnTo>
                    <a:pt x="1536" y="2149"/>
                  </a:lnTo>
                  <a:lnTo>
                    <a:pt x="1531" y="2145"/>
                  </a:lnTo>
                  <a:lnTo>
                    <a:pt x="1526" y="2143"/>
                  </a:lnTo>
                  <a:lnTo>
                    <a:pt x="1525" y="2140"/>
                  </a:lnTo>
                  <a:lnTo>
                    <a:pt x="1525" y="2136"/>
                  </a:lnTo>
                  <a:lnTo>
                    <a:pt x="1526" y="2132"/>
                  </a:lnTo>
                  <a:lnTo>
                    <a:pt x="1531" y="2122"/>
                  </a:lnTo>
                  <a:lnTo>
                    <a:pt x="1533" y="2113"/>
                  </a:lnTo>
                  <a:lnTo>
                    <a:pt x="1532" y="2112"/>
                  </a:lnTo>
                  <a:lnTo>
                    <a:pt x="1530" y="2111"/>
                  </a:lnTo>
                  <a:lnTo>
                    <a:pt x="1526" y="2109"/>
                  </a:lnTo>
                  <a:lnTo>
                    <a:pt x="1522" y="2109"/>
                  </a:lnTo>
                  <a:lnTo>
                    <a:pt x="1513" y="2111"/>
                  </a:lnTo>
                  <a:lnTo>
                    <a:pt x="1507" y="2111"/>
                  </a:lnTo>
                  <a:lnTo>
                    <a:pt x="1499" y="2111"/>
                  </a:lnTo>
                  <a:lnTo>
                    <a:pt x="1492" y="2108"/>
                  </a:lnTo>
                  <a:lnTo>
                    <a:pt x="1486" y="2105"/>
                  </a:lnTo>
                  <a:lnTo>
                    <a:pt x="1480" y="2099"/>
                  </a:lnTo>
                  <a:lnTo>
                    <a:pt x="1473" y="2088"/>
                  </a:lnTo>
                  <a:lnTo>
                    <a:pt x="1464" y="2071"/>
                  </a:lnTo>
                  <a:lnTo>
                    <a:pt x="1455" y="2051"/>
                  </a:lnTo>
                  <a:lnTo>
                    <a:pt x="1448" y="2034"/>
                  </a:lnTo>
                  <a:lnTo>
                    <a:pt x="1439" y="2019"/>
                  </a:lnTo>
                  <a:lnTo>
                    <a:pt x="1432" y="2006"/>
                  </a:lnTo>
                  <a:lnTo>
                    <a:pt x="1424" y="1994"/>
                  </a:lnTo>
                  <a:lnTo>
                    <a:pt x="1418" y="1985"/>
                  </a:lnTo>
                  <a:lnTo>
                    <a:pt x="1413" y="1975"/>
                  </a:lnTo>
                  <a:lnTo>
                    <a:pt x="1410" y="1964"/>
                  </a:lnTo>
                  <a:lnTo>
                    <a:pt x="1408" y="1955"/>
                  </a:lnTo>
                  <a:lnTo>
                    <a:pt x="1408" y="1945"/>
                  </a:lnTo>
                  <a:lnTo>
                    <a:pt x="1408" y="1943"/>
                  </a:lnTo>
                  <a:lnTo>
                    <a:pt x="1408" y="1942"/>
                  </a:lnTo>
                  <a:lnTo>
                    <a:pt x="1407" y="1941"/>
                  </a:lnTo>
                  <a:lnTo>
                    <a:pt x="1406" y="1939"/>
                  </a:lnTo>
                  <a:lnTo>
                    <a:pt x="1401" y="1938"/>
                  </a:lnTo>
                  <a:lnTo>
                    <a:pt x="1396" y="1938"/>
                  </a:lnTo>
                  <a:lnTo>
                    <a:pt x="1383" y="1938"/>
                  </a:lnTo>
                  <a:lnTo>
                    <a:pt x="1372" y="1937"/>
                  </a:lnTo>
                  <a:lnTo>
                    <a:pt x="1367" y="1936"/>
                  </a:lnTo>
                  <a:lnTo>
                    <a:pt x="1364" y="1935"/>
                  </a:lnTo>
                  <a:lnTo>
                    <a:pt x="1362" y="1931"/>
                  </a:lnTo>
                  <a:lnTo>
                    <a:pt x="1362" y="1928"/>
                  </a:lnTo>
                  <a:lnTo>
                    <a:pt x="1362" y="1918"/>
                  </a:lnTo>
                  <a:lnTo>
                    <a:pt x="1362" y="1907"/>
                  </a:lnTo>
                  <a:lnTo>
                    <a:pt x="1352" y="1889"/>
                  </a:lnTo>
                  <a:lnTo>
                    <a:pt x="1344" y="1878"/>
                  </a:lnTo>
                  <a:lnTo>
                    <a:pt x="1343" y="1868"/>
                  </a:lnTo>
                  <a:lnTo>
                    <a:pt x="1342" y="1856"/>
                  </a:lnTo>
                  <a:lnTo>
                    <a:pt x="1341" y="1843"/>
                  </a:lnTo>
                  <a:lnTo>
                    <a:pt x="1338" y="1830"/>
                  </a:lnTo>
                  <a:lnTo>
                    <a:pt x="1338" y="1824"/>
                  </a:lnTo>
                  <a:lnTo>
                    <a:pt x="1338" y="1819"/>
                  </a:lnTo>
                  <a:lnTo>
                    <a:pt x="1338" y="1815"/>
                  </a:lnTo>
                  <a:lnTo>
                    <a:pt x="1339" y="1811"/>
                  </a:lnTo>
                  <a:lnTo>
                    <a:pt x="1344" y="1803"/>
                  </a:lnTo>
                  <a:lnTo>
                    <a:pt x="1348" y="1796"/>
                  </a:lnTo>
                  <a:lnTo>
                    <a:pt x="1354" y="1785"/>
                  </a:lnTo>
                  <a:lnTo>
                    <a:pt x="1363" y="1772"/>
                  </a:lnTo>
                  <a:lnTo>
                    <a:pt x="1373" y="1758"/>
                  </a:lnTo>
                  <a:lnTo>
                    <a:pt x="1380" y="1746"/>
                  </a:lnTo>
                  <a:lnTo>
                    <a:pt x="1382" y="1742"/>
                  </a:lnTo>
                  <a:lnTo>
                    <a:pt x="1383" y="1739"/>
                  </a:lnTo>
                  <a:lnTo>
                    <a:pt x="1383" y="1735"/>
                  </a:lnTo>
                  <a:lnTo>
                    <a:pt x="1382" y="1733"/>
                  </a:lnTo>
                  <a:lnTo>
                    <a:pt x="1380" y="1730"/>
                  </a:lnTo>
                  <a:lnTo>
                    <a:pt x="1376" y="1728"/>
                  </a:lnTo>
                  <a:lnTo>
                    <a:pt x="1373" y="1725"/>
                  </a:lnTo>
                  <a:lnTo>
                    <a:pt x="1368" y="1724"/>
                  </a:lnTo>
                  <a:lnTo>
                    <a:pt x="1358" y="1722"/>
                  </a:lnTo>
                  <a:lnTo>
                    <a:pt x="1351" y="1722"/>
                  </a:lnTo>
                  <a:lnTo>
                    <a:pt x="1348" y="1723"/>
                  </a:lnTo>
                  <a:lnTo>
                    <a:pt x="1345" y="1725"/>
                  </a:lnTo>
                  <a:lnTo>
                    <a:pt x="1343" y="1729"/>
                  </a:lnTo>
                  <a:lnTo>
                    <a:pt x="1341" y="1734"/>
                  </a:lnTo>
                  <a:lnTo>
                    <a:pt x="1339" y="1737"/>
                  </a:lnTo>
                  <a:lnTo>
                    <a:pt x="1337" y="1741"/>
                  </a:lnTo>
                  <a:lnTo>
                    <a:pt x="1336" y="1742"/>
                  </a:lnTo>
                  <a:lnTo>
                    <a:pt x="1335" y="1742"/>
                  </a:lnTo>
                  <a:lnTo>
                    <a:pt x="1332" y="1737"/>
                  </a:lnTo>
                  <a:lnTo>
                    <a:pt x="1331" y="1730"/>
                  </a:lnTo>
                  <a:lnTo>
                    <a:pt x="1329" y="1722"/>
                  </a:lnTo>
                  <a:lnTo>
                    <a:pt x="1325" y="1714"/>
                  </a:lnTo>
                  <a:lnTo>
                    <a:pt x="1320" y="1703"/>
                  </a:lnTo>
                  <a:lnTo>
                    <a:pt x="1314" y="1690"/>
                  </a:lnTo>
                  <a:lnTo>
                    <a:pt x="1312" y="1683"/>
                  </a:lnTo>
                  <a:lnTo>
                    <a:pt x="1309" y="1678"/>
                  </a:lnTo>
                  <a:lnTo>
                    <a:pt x="1305" y="1673"/>
                  </a:lnTo>
                  <a:lnTo>
                    <a:pt x="1301" y="1671"/>
                  </a:lnTo>
                  <a:lnTo>
                    <a:pt x="1292" y="1668"/>
                  </a:lnTo>
                  <a:lnTo>
                    <a:pt x="1282" y="1667"/>
                  </a:lnTo>
                  <a:lnTo>
                    <a:pt x="1278" y="1667"/>
                  </a:lnTo>
                  <a:lnTo>
                    <a:pt x="1275" y="1666"/>
                  </a:lnTo>
                  <a:lnTo>
                    <a:pt x="1273" y="1662"/>
                  </a:lnTo>
                  <a:lnTo>
                    <a:pt x="1272" y="1660"/>
                  </a:lnTo>
                  <a:lnTo>
                    <a:pt x="1272" y="1652"/>
                  </a:lnTo>
                  <a:lnTo>
                    <a:pt x="1272" y="1641"/>
                  </a:lnTo>
                  <a:lnTo>
                    <a:pt x="1270" y="1636"/>
                  </a:lnTo>
                  <a:lnTo>
                    <a:pt x="1269" y="1632"/>
                  </a:lnTo>
                  <a:lnTo>
                    <a:pt x="1267" y="1627"/>
                  </a:lnTo>
                  <a:lnTo>
                    <a:pt x="1265" y="1622"/>
                  </a:lnTo>
                  <a:lnTo>
                    <a:pt x="1256" y="1613"/>
                  </a:lnTo>
                  <a:lnTo>
                    <a:pt x="1248" y="1603"/>
                  </a:lnTo>
                  <a:lnTo>
                    <a:pt x="1244" y="1598"/>
                  </a:lnTo>
                  <a:lnTo>
                    <a:pt x="1241" y="1594"/>
                  </a:lnTo>
                  <a:lnTo>
                    <a:pt x="1240" y="1589"/>
                  </a:lnTo>
                  <a:lnTo>
                    <a:pt x="1238" y="1584"/>
                  </a:lnTo>
                  <a:lnTo>
                    <a:pt x="1236" y="1573"/>
                  </a:lnTo>
                  <a:lnTo>
                    <a:pt x="1236" y="1563"/>
                  </a:lnTo>
                  <a:lnTo>
                    <a:pt x="1235" y="1558"/>
                  </a:lnTo>
                  <a:lnTo>
                    <a:pt x="1234" y="1553"/>
                  </a:lnTo>
                  <a:lnTo>
                    <a:pt x="1232" y="1550"/>
                  </a:lnTo>
                  <a:lnTo>
                    <a:pt x="1230" y="1546"/>
                  </a:lnTo>
                  <a:lnTo>
                    <a:pt x="1228" y="1542"/>
                  </a:lnTo>
                  <a:lnTo>
                    <a:pt x="1225" y="1541"/>
                  </a:lnTo>
                  <a:lnTo>
                    <a:pt x="1222" y="1540"/>
                  </a:lnTo>
                  <a:lnTo>
                    <a:pt x="1218" y="1540"/>
                  </a:lnTo>
                  <a:lnTo>
                    <a:pt x="1211" y="1540"/>
                  </a:lnTo>
                  <a:lnTo>
                    <a:pt x="1204" y="1541"/>
                  </a:lnTo>
                  <a:lnTo>
                    <a:pt x="1202" y="1541"/>
                  </a:lnTo>
                  <a:lnTo>
                    <a:pt x="1198" y="1541"/>
                  </a:lnTo>
                  <a:lnTo>
                    <a:pt x="1194" y="1540"/>
                  </a:lnTo>
                  <a:lnTo>
                    <a:pt x="1191" y="1538"/>
                  </a:lnTo>
                  <a:lnTo>
                    <a:pt x="1187" y="1535"/>
                  </a:lnTo>
                  <a:lnTo>
                    <a:pt x="1186" y="1532"/>
                  </a:lnTo>
                  <a:lnTo>
                    <a:pt x="1184" y="1528"/>
                  </a:lnTo>
                  <a:lnTo>
                    <a:pt x="1182" y="1523"/>
                  </a:lnTo>
                  <a:lnTo>
                    <a:pt x="1180" y="1512"/>
                  </a:lnTo>
                  <a:lnTo>
                    <a:pt x="1177" y="1497"/>
                  </a:lnTo>
                  <a:lnTo>
                    <a:pt x="1174" y="1489"/>
                  </a:lnTo>
                  <a:lnTo>
                    <a:pt x="1169" y="1483"/>
                  </a:lnTo>
                  <a:lnTo>
                    <a:pt x="1165" y="1477"/>
                  </a:lnTo>
                  <a:lnTo>
                    <a:pt x="1160" y="1472"/>
                  </a:lnTo>
                  <a:lnTo>
                    <a:pt x="1150" y="1463"/>
                  </a:lnTo>
                  <a:lnTo>
                    <a:pt x="1143" y="1454"/>
                  </a:lnTo>
                  <a:lnTo>
                    <a:pt x="1141" y="1450"/>
                  </a:lnTo>
                  <a:lnTo>
                    <a:pt x="1140" y="1446"/>
                  </a:lnTo>
                  <a:lnTo>
                    <a:pt x="1140" y="1443"/>
                  </a:lnTo>
                  <a:lnTo>
                    <a:pt x="1141" y="1439"/>
                  </a:lnTo>
                  <a:lnTo>
                    <a:pt x="1143" y="1432"/>
                  </a:lnTo>
                  <a:lnTo>
                    <a:pt x="1146" y="1424"/>
                  </a:lnTo>
                  <a:lnTo>
                    <a:pt x="1146" y="1419"/>
                  </a:lnTo>
                  <a:lnTo>
                    <a:pt x="1144" y="1414"/>
                  </a:lnTo>
                  <a:lnTo>
                    <a:pt x="1143" y="1410"/>
                  </a:lnTo>
                  <a:lnTo>
                    <a:pt x="1142" y="1408"/>
                  </a:lnTo>
                  <a:lnTo>
                    <a:pt x="1137" y="1402"/>
                  </a:lnTo>
                  <a:lnTo>
                    <a:pt x="1133" y="1397"/>
                  </a:lnTo>
                  <a:lnTo>
                    <a:pt x="1129" y="1394"/>
                  </a:lnTo>
                  <a:lnTo>
                    <a:pt x="1128" y="1391"/>
                  </a:lnTo>
                  <a:lnTo>
                    <a:pt x="1127" y="1388"/>
                  </a:lnTo>
                  <a:lnTo>
                    <a:pt x="1125" y="1384"/>
                  </a:lnTo>
                  <a:lnTo>
                    <a:pt x="1127" y="1368"/>
                  </a:lnTo>
                  <a:lnTo>
                    <a:pt x="1129" y="1351"/>
                  </a:lnTo>
                  <a:lnTo>
                    <a:pt x="1129" y="1347"/>
                  </a:lnTo>
                  <a:lnTo>
                    <a:pt x="1127" y="1344"/>
                  </a:lnTo>
                  <a:lnTo>
                    <a:pt x="1124" y="1342"/>
                  </a:lnTo>
                  <a:lnTo>
                    <a:pt x="1122" y="1340"/>
                  </a:lnTo>
                  <a:lnTo>
                    <a:pt x="1116" y="1339"/>
                  </a:lnTo>
                  <a:lnTo>
                    <a:pt x="1110" y="1340"/>
                  </a:lnTo>
                  <a:lnTo>
                    <a:pt x="1104" y="1343"/>
                  </a:lnTo>
                  <a:lnTo>
                    <a:pt x="1099" y="1346"/>
                  </a:lnTo>
                  <a:lnTo>
                    <a:pt x="1095" y="1351"/>
                  </a:lnTo>
                  <a:lnTo>
                    <a:pt x="1090" y="1357"/>
                  </a:lnTo>
                  <a:lnTo>
                    <a:pt x="1083" y="1371"/>
                  </a:lnTo>
                  <a:lnTo>
                    <a:pt x="1073" y="1390"/>
                  </a:lnTo>
                  <a:lnTo>
                    <a:pt x="1065" y="1409"/>
                  </a:lnTo>
                  <a:lnTo>
                    <a:pt x="1058" y="1425"/>
                  </a:lnTo>
                  <a:lnTo>
                    <a:pt x="1051" y="1437"/>
                  </a:lnTo>
                  <a:lnTo>
                    <a:pt x="1043" y="1447"/>
                  </a:lnTo>
                  <a:lnTo>
                    <a:pt x="1035" y="1457"/>
                  </a:lnTo>
                  <a:lnTo>
                    <a:pt x="1027" y="1466"/>
                  </a:lnTo>
                  <a:lnTo>
                    <a:pt x="1022" y="1469"/>
                  </a:lnTo>
                  <a:lnTo>
                    <a:pt x="1018" y="1471"/>
                  </a:lnTo>
                  <a:lnTo>
                    <a:pt x="1014" y="1472"/>
                  </a:lnTo>
                  <a:lnTo>
                    <a:pt x="1010" y="1472"/>
                  </a:lnTo>
                  <a:lnTo>
                    <a:pt x="1005" y="1471"/>
                  </a:lnTo>
                  <a:lnTo>
                    <a:pt x="1002" y="1469"/>
                  </a:lnTo>
                  <a:lnTo>
                    <a:pt x="998" y="1466"/>
                  </a:lnTo>
                  <a:lnTo>
                    <a:pt x="993" y="1464"/>
                  </a:lnTo>
                  <a:lnTo>
                    <a:pt x="990" y="1460"/>
                  </a:lnTo>
                  <a:lnTo>
                    <a:pt x="989" y="1456"/>
                  </a:lnTo>
                  <a:lnTo>
                    <a:pt x="988" y="1452"/>
                  </a:lnTo>
                  <a:lnTo>
                    <a:pt x="988" y="1449"/>
                  </a:lnTo>
                  <a:lnTo>
                    <a:pt x="990" y="1440"/>
                  </a:lnTo>
                  <a:lnTo>
                    <a:pt x="993" y="1435"/>
                  </a:lnTo>
                  <a:lnTo>
                    <a:pt x="996" y="1431"/>
                  </a:lnTo>
                  <a:lnTo>
                    <a:pt x="998" y="1427"/>
                  </a:lnTo>
                  <a:lnTo>
                    <a:pt x="997" y="1425"/>
                  </a:lnTo>
                  <a:lnTo>
                    <a:pt x="996" y="1424"/>
                  </a:lnTo>
                  <a:lnTo>
                    <a:pt x="995" y="1422"/>
                  </a:lnTo>
                  <a:lnTo>
                    <a:pt x="991" y="1421"/>
                  </a:lnTo>
                  <a:lnTo>
                    <a:pt x="985" y="1421"/>
                  </a:lnTo>
                  <a:lnTo>
                    <a:pt x="979" y="1419"/>
                  </a:lnTo>
                  <a:lnTo>
                    <a:pt x="978" y="1418"/>
                  </a:lnTo>
                  <a:lnTo>
                    <a:pt x="977" y="1416"/>
                  </a:lnTo>
                  <a:lnTo>
                    <a:pt x="976" y="1414"/>
                  </a:lnTo>
                  <a:lnTo>
                    <a:pt x="976" y="1412"/>
                  </a:lnTo>
                  <a:lnTo>
                    <a:pt x="977" y="1407"/>
                  </a:lnTo>
                  <a:lnTo>
                    <a:pt x="978" y="1400"/>
                  </a:lnTo>
                  <a:lnTo>
                    <a:pt x="982" y="1394"/>
                  </a:lnTo>
                  <a:lnTo>
                    <a:pt x="985" y="1387"/>
                  </a:lnTo>
                  <a:lnTo>
                    <a:pt x="986" y="1383"/>
                  </a:lnTo>
                  <a:lnTo>
                    <a:pt x="986" y="1381"/>
                  </a:lnTo>
                  <a:lnTo>
                    <a:pt x="986" y="1378"/>
                  </a:lnTo>
                  <a:lnTo>
                    <a:pt x="986" y="1375"/>
                  </a:lnTo>
                  <a:lnTo>
                    <a:pt x="984" y="1372"/>
                  </a:lnTo>
                  <a:lnTo>
                    <a:pt x="982" y="1369"/>
                  </a:lnTo>
                  <a:lnTo>
                    <a:pt x="978" y="1366"/>
                  </a:lnTo>
                  <a:lnTo>
                    <a:pt x="973" y="1363"/>
                  </a:lnTo>
                  <a:lnTo>
                    <a:pt x="967" y="1358"/>
                  </a:lnTo>
                  <a:lnTo>
                    <a:pt x="963" y="1355"/>
                  </a:lnTo>
                  <a:lnTo>
                    <a:pt x="958" y="1350"/>
                  </a:lnTo>
                  <a:lnTo>
                    <a:pt x="954" y="1344"/>
                  </a:lnTo>
                  <a:lnTo>
                    <a:pt x="948" y="1334"/>
                  </a:lnTo>
                  <a:lnTo>
                    <a:pt x="946" y="1325"/>
                  </a:lnTo>
                  <a:lnTo>
                    <a:pt x="945" y="1321"/>
                  </a:lnTo>
                  <a:lnTo>
                    <a:pt x="944" y="1318"/>
                  </a:lnTo>
                  <a:lnTo>
                    <a:pt x="941" y="1315"/>
                  </a:lnTo>
                  <a:lnTo>
                    <a:pt x="939" y="1314"/>
                  </a:lnTo>
                  <a:lnTo>
                    <a:pt x="932" y="1312"/>
                  </a:lnTo>
                  <a:lnTo>
                    <a:pt x="922" y="1311"/>
                  </a:lnTo>
                  <a:lnTo>
                    <a:pt x="911" y="1311"/>
                  </a:lnTo>
                  <a:lnTo>
                    <a:pt x="901" y="1308"/>
                  </a:lnTo>
                  <a:lnTo>
                    <a:pt x="890" y="1307"/>
                  </a:lnTo>
                  <a:lnTo>
                    <a:pt x="879" y="1303"/>
                  </a:lnTo>
                  <a:lnTo>
                    <a:pt x="865" y="1299"/>
                  </a:lnTo>
                  <a:lnTo>
                    <a:pt x="847" y="1290"/>
                  </a:lnTo>
                  <a:lnTo>
                    <a:pt x="831" y="1283"/>
                  </a:lnTo>
                  <a:lnTo>
                    <a:pt x="819" y="1275"/>
                  </a:lnTo>
                  <a:lnTo>
                    <a:pt x="814" y="1271"/>
                  </a:lnTo>
                  <a:lnTo>
                    <a:pt x="809" y="1268"/>
                  </a:lnTo>
                  <a:lnTo>
                    <a:pt x="806" y="1263"/>
                  </a:lnTo>
                  <a:lnTo>
                    <a:pt x="802" y="1257"/>
                  </a:lnTo>
                  <a:lnTo>
                    <a:pt x="796" y="1246"/>
                  </a:lnTo>
                  <a:lnTo>
                    <a:pt x="791" y="1236"/>
                  </a:lnTo>
                  <a:lnTo>
                    <a:pt x="789" y="1231"/>
                  </a:lnTo>
                  <a:lnTo>
                    <a:pt x="783" y="1227"/>
                  </a:lnTo>
                  <a:lnTo>
                    <a:pt x="778" y="1225"/>
                  </a:lnTo>
                  <a:lnTo>
                    <a:pt x="772" y="1224"/>
                  </a:lnTo>
                  <a:lnTo>
                    <a:pt x="769" y="1223"/>
                  </a:lnTo>
                  <a:lnTo>
                    <a:pt x="765" y="1221"/>
                  </a:lnTo>
                  <a:lnTo>
                    <a:pt x="763" y="1221"/>
                  </a:lnTo>
                  <a:lnTo>
                    <a:pt x="759" y="1223"/>
                  </a:lnTo>
                  <a:lnTo>
                    <a:pt x="757" y="1226"/>
                  </a:lnTo>
                  <a:lnTo>
                    <a:pt x="756" y="1231"/>
                  </a:lnTo>
                  <a:lnTo>
                    <a:pt x="755" y="1237"/>
                  </a:lnTo>
                  <a:lnTo>
                    <a:pt x="753" y="1243"/>
                  </a:lnTo>
                  <a:lnTo>
                    <a:pt x="752" y="1250"/>
                  </a:lnTo>
                  <a:lnTo>
                    <a:pt x="750" y="1260"/>
                  </a:lnTo>
                  <a:lnTo>
                    <a:pt x="749" y="1271"/>
                  </a:lnTo>
                  <a:lnTo>
                    <a:pt x="747" y="1283"/>
                  </a:lnTo>
                  <a:lnTo>
                    <a:pt x="747" y="1286"/>
                  </a:lnTo>
                  <a:lnTo>
                    <a:pt x="731" y="1282"/>
                  </a:lnTo>
                  <a:lnTo>
                    <a:pt x="724" y="1281"/>
                  </a:lnTo>
                  <a:lnTo>
                    <a:pt x="717" y="1277"/>
                  </a:lnTo>
                  <a:lnTo>
                    <a:pt x="707" y="1275"/>
                  </a:lnTo>
                  <a:lnTo>
                    <a:pt x="697" y="1273"/>
                  </a:lnTo>
                  <a:lnTo>
                    <a:pt x="687" y="1270"/>
                  </a:lnTo>
                  <a:lnTo>
                    <a:pt x="676" y="1268"/>
                  </a:lnTo>
                  <a:lnTo>
                    <a:pt x="662" y="1264"/>
                  </a:lnTo>
                  <a:lnTo>
                    <a:pt x="648" y="1261"/>
                  </a:lnTo>
                  <a:lnTo>
                    <a:pt x="642" y="1258"/>
                  </a:lnTo>
                  <a:lnTo>
                    <a:pt x="636" y="1256"/>
                  </a:lnTo>
                  <a:lnTo>
                    <a:pt x="631" y="1251"/>
                  </a:lnTo>
                  <a:lnTo>
                    <a:pt x="626" y="1246"/>
                  </a:lnTo>
                  <a:lnTo>
                    <a:pt x="624" y="1241"/>
                  </a:lnTo>
                  <a:lnTo>
                    <a:pt x="623" y="1235"/>
                  </a:lnTo>
                  <a:lnTo>
                    <a:pt x="623" y="1229"/>
                  </a:lnTo>
                  <a:lnTo>
                    <a:pt x="624" y="1224"/>
                  </a:lnTo>
                  <a:lnTo>
                    <a:pt x="626" y="1219"/>
                  </a:lnTo>
                  <a:lnTo>
                    <a:pt x="629" y="1216"/>
                  </a:lnTo>
                  <a:lnTo>
                    <a:pt x="633" y="1212"/>
                  </a:lnTo>
                  <a:lnTo>
                    <a:pt x="637" y="1208"/>
                  </a:lnTo>
                  <a:lnTo>
                    <a:pt x="651" y="1199"/>
                  </a:lnTo>
                  <a:lnTo>
                    <a:pt x="662" y="1191"/>
                  </a:lnTo>
                  <a:lnTo>
                    <a:pt x="665" y="1189"/>
                  </a:lnTo>
                  <a:lnTo>
                    <a:pt x="669" y="1191"/>
                  </a:lnTo>
                  <a:lnTo>
                    <a:pt x="670" y="1192"/>
                  </a:lnTo>
                  <a:lnTo>
                    <a:pt x="673" y="1194"/>
                  </a:lnTo>
                  <a:lnTo>
                    <a:pt x="675" y="1194"/>
                  </a:lnTo>
                  <a:lnTo>
                    <a:pt x="677" y="1192"/>
                  </a:lnTo>
                  <a:lnTo>
                    <a:pt x="678" y="1189"/>
                  </a:lnTo>
                  <a:lnTo>
                    <a:pt x="678" y="1185"/>
                  </a:lnTo>
                  <a:lnTo>
                    <a:pt x="677" y="1175"/>
                  </a:lnTo>
                  <a:lnTo>
                    <a:pt x="676" y="1169"/>
                  </a:lnTo>
                  <a:lnTo>
                    <a:pt x="676" y="1162"/>
                  </a:lnTo>
                  <a:lnTo>
                    <a:pt x="674" y="1154"/>
                  </a:lnTo>
                  <a:lnTo>
                    <a:pt x="671" y="1147"/>
                  </a:lnTo>
                  <a:lnTo>
                    <a:pt x="667" y="1141"/>
                  </a:lnTo>
                  <a:lnTo>
                    <a:pt x="662" y="1135"/>
                  </a:lnTo>
                  <a:lnTo>
                    <a:pt x="657" y="1128"/>
                  </a:lnTo>
                  <a:lnTo>
                    <a:pt x="653" y="1120"/>
                  </a:lnTo>
                  <a:lnTo>
                    <a:pt x="650" y="1112"/>
                  </a:lnTo>
                  <a:lnTo>
                    <a:pt x="646" y="1105"/>
                  </a:lnTo>
                  <a:lnTo>
                    <a:pt x="643" y="1097"/>
                  </a:lnTo>
                  <a:lnTo>
                    <a:pt x="640" y="1088"/>
                  </a:lnTo>
                  <a:lnTo>
                    <a:pt x="639" y="1080"/>
                  </a:lnTo>
                  <a:lnTo>
                    <a:pt x="637" y="1066"/>
                  </a:lnTo>
                  <a:lnTo>
                    <a:pt x="632" y="1052"/>
                  </a:lnTo>
                  <a:lnTo>
                    <a:pt x="629" y="1046"/>
                  </a:lnTo>
                  <a:lnTo>
                    <a:pt x="625" y="1040"/>
                  </a:lnTo>
                  <a:lnTo>
                    <a:pt x="620" y="1035"/>
                  </a:lnTo>
                  <a:lnTo>
                    <a:pt x="615" y="1030"/>
                  </a:lnTo>
                  <a:lnTo>
                    <a:pt x="606" y="1022"/>
                  </a:lnTo>
                  <a:lnTo>
                    <a:pt x="599" y="1013"/>
                  </a:lnTo>
                  <a:lnTo>
                    <a:pt x="596" y="1010"/>
                  </a:lnTo>
                  <a:lnTo>
                    <a:pt x="595" y="1005"/>
                  </a:lnTo>
                  <a:lnTo>
                    <a:pt x="595" y="1000"/>
                  </a:lnTo>
                  <a:lnTo>
                    <a:pt x="595" y="996"/>
                  </a:lnTo>
                  <a:lnTo>
                    <a:pt x="596" y="984"/>
                  </a:lnTo>
                  <a:lnTo>
                    <a:pt x="599" y="972"/>
                  </a:lnTo>
                  <a:lnTo>
                    <a:pt x="600" y="966"/>
                  </a:lnTo>
                  <a:lnTo>
                    <a:pt x="599" y="960"/>
                  </a:lnTo>
                  <a:lnTo>
                    <a:pt x="596" y="954"/>
                  </a:lnTo>
                  <a:lnTo>
                    <a:pt x="593" y="949"/>
                  </a:lnTo>
                  <a:lnTo>
                    <a:pt x="583" y="940"/>
                  </a:lnTo>
                  <a:lnTo>
                    <a:pt x="574" y="928"/>
                  </a:lnTo>
                  <a:lnTo>
                    <a:pt x="563" y="916"/>
                  </a:lnTo>
                  <a:lnTo>
                    <a:pt x="554" y="903"/>
                  </a:lnTo>
                  <a:lnTo>
                    <a:pt x="545" y="891"/>
                  </a:lnTo>
                  <a:lnTo>
                    <a:pt x="536" y="880"/>
                  </a:lnTo>
                  <a:lnTo>
                    <a:pt x="527" y="871"/>
                  </a:lnTo>
                  <a:lnTo>
                    <a:pt x="520" y="863"/>
                  </a:lnTo>
                  <a:lnTo>
                    <a:pt x="517" y="859"/>
                  </a:lnTo>
                  <a:lnTo>
                    <a:pt x="514" y="855"/>
                  </a:lnTo>
                  <a:lnTo>
                    <a:pt x="512" y="851"/>
                  </a:lnTo>
                  <a:lnTo>
                    <a:pt x="511" y="845"/>
                  </a:lnTo>
                  <a:lnTo>
                    <a:pt x="510" y="833"/>
                  </a:lnTo>
                  <a:lnTo>
                    <a:pt x="510" y="822"/>
                  </a:lnTo>
                  <a:lnTo>
                    <a:pt x="511" y="813"/>
                  </a:lnTo>
                  <a:lnTo>
                    <a:pt x="510" y="808"/>
                  </a:lnTo>
                  <a:lnTo>
                    <a:pt x="506" y="807"/>
                  </a:lnTo>
                  <a:lnTo>
                    <a:pt x="499" y="805"/>
                  </a:lnTo>
                  <a:lnTo>
                    <a:pt x="494" y="807"/>
                  </a:lnTo>
                  <a:lnTo>
                    <a:pt x="488" y="809"/>
                  </a:lnTo>
                  <a:lnTo>
                    <a:pt x="482" y="813"/>
                  </a:lnTo>
                  <a:lnTo>
                    <a:pt x="476" y="817"/>
                  </a:lnTo>
                  <a:lnTo>
                    <a:pt x="463" y="828"/>
                  </a:lnTo>
                  <a:lnTo>
                    <a:pt x="451" y="838"/>
                  </a:lnTo>
                  <a:lnTo>
                    <a:pt x="436" y="852"/>
                  </a:lnTo>
                  <a:lnTo>
                    <a:pt x="417" y="873"/>
                  </a:lnTo>
                  <a:lnTo>
                    <a:pt x="396" y="896"/>
                  </a:lnTo>
                  <a:lnTo>
                    <a:pt x="375" y="914"/>
                  </a:lnTo>
                  <a:lnTo>
                    <a:pt x="355" y="929"/>
                  </a:lnTo>
                  <a:lnTo>
                    <a:pt x="335" y="945"/>
                  </a:lnTo>
                  <a:lnTo>
                    <a:pt x="317" y="956"/>
                  </a:lnTo>
                  <a:lnTo>
                    <a:pt x="306" y="965"/>
                  </a:lnTo>
                  <a:lnTo>
                    <a:pt x="303" y="966"/>
                  </a:lnTo>
                  <a:lnTo>
                    <a:pt x="298" y="967"/>
                  </a:lnTo>
                  <a:lnTo>
                    <a:pt x="292" y="967"/>
                  </a:lnTo>
                  <a:lnTo>
                    <a:pt x="286" y="967"/>
                  </a:lnTo>
                  <a:lnTo>
                    <a:pt x="281" y="966"/>
                  </a:lnTo>
                  <a:lnTo>
                    <a:pt x="275" y="962"/>
                  </a:lnTo>
                  <a:lnTo>
                    <a:pt x="270" y="959"/>
                  </a:lnTo>
                  <a:lnTo>
                    <a:pt x="265" y="954"/>
                  </a:lnTo>
                  <a:lnTo>
                    <a:pt x="261" y="948"/>
                  </a:lnTo>
                  <a:lnTo>
                    <a:pt x="259" y="941"/>
                  </a:lnTo>
                  <a:lnTo>
                    <a:pt x="258" y="934"/>
                  </a:lnTo>
                  <a:lnTo>
                    <a:pt x="256" y="926"/>
                  </a:lnTo>
                  <a:lnTo>
                    <a:pt x="255" y="910"/>
                  </a:lnTo>
                  <a:lnTo>
                    <a:pt x="256" y="897"/>
                  </a:lnTo>
                  <a:lnTo>
                    <a:pt x="256" y="885"/>
                  </a:lnTo>
                  <a:lnTo>
                    <a:pt x="256" y="873"/>
                  </a:lnTo>
                  <a:lnTo>
                    <a:pt x="255" y="868"/>
                  </a:lnTo>
                  <a:lnTo>
                    <a:pt x="253" y="865"/>
                  </a:lnTo>
                  <a:lnTo>
                    <a:pt x="249" y="860"/>
                  </a:lnTo>
                  <a:lnTo>
                    <a:pt x="245" y="857"/>
                  </a:lnTo>
                  <a:lnTo>
                    <a:pt x="233" y="851"/>
                  </a:lnTo>
                  <a:lnTo>
                    <a:pt x="221" y="841"/>
                  </a:lnTo>
                  <a:lnTo>
                    <a:pt x="209" y="830"/>
                  </a:lnTo>
                  <a:lnTo>
                    <a:pt x="198" y="817"/>
                  </a:lnTo>
                  <a:lnTo>
                    <a:pt x="193" y="810"/>
                  </a:lnTo>
                  <a:lnTo>
                    <a:pt x="190" y="804"/>
                  </a:lnTo>
                  <a:lnTo>
                    <a:pt x="188" y="798"/>
                  </a:lnTo>
                  <a:lnTo>
                    <a:pt x="185" y="792"/>
                  </a:lnTo>
                  <a:lnTo>
                    <a:pt x="184" y="788"/>
                  </a:lnTo>
                  <a:lnTo>
                    <a:pt x="184" y="782"/>
                  </a:lnTo>
                  <a:lnTo>
                    <a:pt x="184" y="777"/>
                  </a:lnTo>
                  <a:lnTo>
                    <a:pt x="185" y="773"/>
                  </a:lnTo>
                  <a:lnTo>
                    <a:pt x="186" y="765"/>
                  </a:lnTo>
                  <a:lnTo>
                    <a:pt x="188" y="760"/>
                  </a:lnTo>
                  <a:lnTo>
                    <a:pt x="186" y="758"/>
                  </a:lnTo>
                  <a:lnTo>
                    <a:pt x="186" y="757"/>
                  </a:lnTo>
                  <a:lnTo>
                    <a:pt x="184" y="756"/>
                  </a:lnTo>
                  <a:lnTo>
                    <a:pt x="182" y="756"/>
                  </a:lnTo>
                  <a:lnTo>
                    <a:pt x="179" y="754"/>
                  </a:lnTo>
                  <a:lnTo>
                    <a:pt x="178" y="754"/>
                  </a:lnTo>
                  <a:lnTo>
                    <a:pt x="177" y="753"/>
                  </a:lnTo>
                  <a:lnTo>
                    <a:pt x="177" y="751"/>
                  </a:lnTo>
                  <a:lnTo>
                    <a:pt x="178" y="747"/>
                  </a:lnTo>
                  <a:lnTo>
                    <a:pt x="182" y="742"/>
                  </a:lnTo>
                  <a:lnTo>
                    <a:pt x="182" y="740"/>
                  </a:lnTo>
                  <a:lnTo>
                    <a:pt x="182" y="737"/>
                  </a:lnTo>
                  <a:lnTo>
                    <a:pt x="180" y="734"/>
                  </a:lnTo>
                  <a:lnTo>
                    <a:pt x="178" y="731"/>
                  </a:lnTo>
                  <a:lnTo>
                    <a:pt x="173" y="726"/>
                  </a:lnTo>
                  <a:lnTo>
                    <a:pt x="167" y="721"/>
                  </a:lnTo>
                  <a:lnTo>
                    <a:pt x="165" y="718"/>
                  </a:lnTo>
                  <a:lnTo>
                    <a:pt x="163" y="713"/>
                  </a:lnTo>
                  <a:lnTo>
                    <a:pt x="161" y="707"/>
                  </a:lnTo>
                  <a:lnTo>
                    <a:pt x="161" y="700"/>
                  </a:lnTo>
                  <a:lnTo>
                    <a:pt x="161" y="685"/>
                  </a:lnTo>
                  <a:lnTo>
                    <a:pt x="164" y="672"/>
                  </a:lnTo>
                  <a:lnTo>
                    <a:pt x="165" y="659"/>
                  </a:lnTo>
                  <a:lnTo>
                    <a:pt x="164" y="643"/>
                  </a:lnTo>
                  <a:lnTo>
                    <a:pt x="163" y="626"/>
                  </a:lnTo>
                  <a:lnTo>
                    <a:pt x="160" y="612"/>
                  </a:lnTo>
                  <a:lnTo>
                    <a:pt x="160" y="601"/>
                  </a:lnTo>
                  <a:lnTo>
                    <a:pt x="161" y="588"/>
                  </a:lnTo>
                  <a:lnTo>
                    <a:pt x="163" y="582"/>
                  </a:lnTo>
                  <a:lnTo>
                    <a:pt x="164" y="577"/>
                  </a:lnTo>
                  <a:lnTo>
                    <a:pt x="165" y="573"/>
                  </a:lnTo>
                  <a:lnTo>
                    <a:pt x="167" y="568"/>
                  </a:lnTo>
                  <a:lnTo>
                    <a:pt x="174" y="561"/>
                  </a:lnTo>
                  <a:lnTo>
                    <a:pt x="182" y="553"/>
                  </a:lnTo>
                  <a:lnTo>
                    <a:pt x="185" y="549"/>
                  </a:lnTo>
                  <a:lnTo>
                    <a:pt x="188" y="545"/>
                  </a:lnTo>
                  <a:lnTo>
                    <a:pt x="190" y="540"/>
                  </a:lnTo>
                  <a:lnTo>
                    <a:pt x="191" y="534"/>
                  </a:lnTo>
                  <a:lnTo>
                    <a:pt x="192" y="524"/>
                  </a:lnTo>
                  <a:lnTo>
                    <a:pt x="191" y="515"/>
                  </a:lnTo>
                  <a:lnTo>
                    <a:pt x="189" y="511"/>
                  </a:lnTo>
                  <a:lnTo>
                    <a:pt x="188" y="507"/>
                  </a:lnTo>
                  <a:lnTo>
                    <a:pt x="184" y="505"/>
                  </a:lnTo>
                  <a:lnTo>
                    <a:pt x="180" y="501"/>
                  </a:lnTo>
                  <a:lnTo>
                    <a:pt x="173" y="495"/>
                  </a:lnTo>
                  <a:lnTo>
                    <a:pt x="168" y="489"/>
                  </a:lnTo>
                  <a:lnTo>
                    <a:pt x="166" y="485"/>
                  </a:lnTo>
                  <a:lnTo>
                    <a:pt x="165" y="480"/>
                  </a:lnTo>
                  <a:lnTo>
                    <a:pt x="164" y="474"/>
                  </a:lnTo>
                  <a:lnTo>
                    <a:pt x="164" y="468"/>
                  </a:lnTo>
                  <a:lnTo>
                    <a:pt x="164" y="462"/>
                  </a:lnTo>
                  <a:lnTo>
                    <a:pt x="163" y="456"/>
                  </a:lnTo>
                  <a:lnTo>
                    <a:pt x="161" y="450"/>
                  </a:lnTo>
                  <a:lnTo>
                    <a:pt x="159" y="445"/>
                  </a:lnTo>
                  <a:lnTo>
                    <a:pt x="155" y="439"/>
                  </a:lnTo>
                  <a:lnTo>
                    <a:pt x="152" y="435"/>
                  </a:lnTo>
                  <a:lnTo>
                    <a:pt x="146" y="430"/>
                  </a:lnTo>
                  <a:lnTo>
                    <a:pt x="140" y="425"/>
                  </a:lnTo>
                  <a:lnTo>
                    <a:pt x="127" y="414"/>
                  </a:lnTo>
                  <a:lnTo>
                    <a:pt x="116" y="405"/>
                  </a:lnTo>
                  <a:lnTo>
                    <a:pt x="109" y="398"/>
                  </a:lnTo>
                  <a:lnTo>
                    <a:pt x="104" y="389"/>
                  </a:lnTo>
                  <a:lnTo>
                    <a:pt x="102" y="381"/>
                  </a:lnTo>
                  <a:lnTo>
                    <a:pt x="102" y="372"/>
                  </a:lnTo>
                  <a:lnTo>
                    <a:pt x="102" y="366"/>
                  </a:lnTo>
                  <a:lnTo>
                    <a:pt x="102" y="359"/>
                  </a:lnTo>
                  <a:lnTo>
                    <a:pt x="101" y="351"/>
                  </a:lnTo>
                  <a:lnTo>
                    <a:pt x="98" y="343"/>
                  </a:lnTo>
                  <a:lnTo>
                    <a:pt x="95" y="336"/>
                  </a:lnTo>
                  <a:lnTo>
                    <a:pt x="91" y="330"/>
                  </a:lnTo>
                  <a:lnTo>
                    <a:pt x="88" y="326"/>
                  </a:lnTo>
                  <a:lnTo>
                    <a:pt x="84" y="324"/>
                  </a:lnTo>
                  <a:lnTo>
                    <a:pt x="81" y="323"/>
                  </a:lnTo>
                  <a:lnTo>
                    <a:pt x="77" y="323"/>
                  </a:lnTo>
                  <a:lnTo>
                    <a:pt x="73" y="324"/>
                  </a:lnTo>
                  <a:lnTo>
                    <a:pt x="70" y="325"/>
                  </a:lnTo>
                  <a:lnTo>
                    <a:pt x="63" y="330"/>
                  </a:lnTo>
                  <a:lnTo>
                    <a:pt x="53" y="335"/>
                  </a:lnTo>
                  <a:lnTo>
                    <a:pt x="44" y="340"/>
                  </a:lnTo>
                  <a:lnTo>
                    <a:pt x="37" y="342"/>
                  </a:lnTo>
                  <a:lnTo>
                    <a:pt x="31" y="341"/>
                  </a:lnTo>
                  <a:lnTo>
                    <a:pt x="22" y="338"/>
                  </a:lnTo>
                  <a:lnTo>
                    <a:pt x="14" y="335"/>
                  </a:lnTo>
                  <a:lnTo>
                    <a:pt x="4" y="329"/>
                  </a:lnTo>
                  <a:lnTo>
                    <a:pt x="2" y="324"/>
                  </a:lnTo>
                  <a:lnTo>
                    <a:pt x="0" y="321"/>
                  </a:lnTo>
                  <a:lnTo>
                    <a:pt x="0" y="317"/>
                  </a:lnTo>
                  <a:lnTo>
                    <a:pt x="1" y="313"/>
                  </a:lnTo>
                  <a:lnTo>
                    <a:pt x="7" y="307"/>
                  </a:lnTo>
                  <a:lnTo>
                    <a:pt x="14" y="302"/>
                  </a:lnTo>
                  <a:lnTo>
                    <a:pt x="22" y="296"/>
                  </a:lnTo>
                  <a:lnTo>
                    <a:pt x="31" y="286"/>
                  </a:lnTo>
                  <a:lnTo>
                    <a:pt x="34" y="281"/>
                  </a:lnTo>
                  <a:lnTo>
                    <a:pt x="37" y="277"/>
                  </a:lnTo>
                  <a:lnTo>
                    <a:pt x="39" y="272"/>
                  </a:lnTo>
                  <a:lnTo>
                    <a:pt x="39" y="267"/>
                  </a:lnTo>
                  <a:lnTo>
                    <a:pt x="40" y="256"/>
                  </a:lnTo>
                  <a:lnTo>
                    <a:pt x="40" y="243"/>
                  </a:lnTo>
                  <a:lnTo>
                    <a:pt x="40" y="237"/>
                  </a:lnTo>
                  <a:lnTo>
                    <a:pt x="39" y="231"/>
                  </a:lnTo>
                  <a:lnTo>
                    <a:pt x="38" y="227"/>
                  </a:lnTo>
                  <a:lnTo>
                    <a:pt x="35" y="222"/>
                  </a:lnTo>
                  <a:lnTo>
                    <a:pt x="28" y="215"/>
                  </a:lnTo>
                  <a:lnTo>
                    <a:pt x="23" y="208"/>
                  </a:lnTo>
                  <a:lnTo>
                    <a:pt x="22" y="204"/>
                  </a:lnTo>
                  <a:lnTo>
                    <a:pt x="22" y="200"/>
                  </a:lnTo>
                  <a:lnTo>
                    <a:pt x="23" y="198"/>
                  </a:lnTo>
                  <a:lnTo>
                    <a:pt x="27" y="197"/>
                  </a:lnTo>
                  <a:lnTo>
                    <a:pt x="35" y="196"/>
                  </a:lnTo>
                  <a:lnTo>
                    <a:pt x="44" y="197"/>
                  </a:lnTo>
                  <a:lnTo>
                    <a:pt x="53" y="198"/>
                  </a:lnTo>
                  <a:lnTo>
                    <a:pt x="63" y="197"/>
                  </a:lnTo>
                  <a:lnTo>
                    <a:pt x="72" y="195"/>
                  </a:lnTo>
                  <a:lnTo>
                    <a:pt x="78" y="193"/>
                  </a:lnTo>
                  <a:lnTo>
                    <a:pt x="81" y="195"/>
                  </a:lnTo>
                  <a:lnTo>
                    <a:pt x="82" y="196"/>
                  </a:lnTo>
                  <a:lnTo>
                    <a:pt x="84" y="198"/>
                  </a:lnTo>
                  <a:lnTo>
                    <a:pt x="88" y="203"/>
                  </a:lnTo>
                  <a:lnTo>
                    <a:pt x="95" y="214"/>
                  </a:lnTo>
                  <a:lnTo>
                    <a:pt x="104" y="225"/>
                  </a:lnTo>
                  <a:lnTo>
                    <a:pt x="109" y="231"/>
                  </a:lnTo>
                  <a:lnTo>
                    <a:pt x="115" y="237"/>
                  </a:lnTo>
                  <a:lnTo>
                    <a:pt x="121" y="242"/>
                  </a:lnTo>
                  <a:lnTo>
                    <a:pt x="128" y="246"/>
                  </a:lnTo>
                  <a:lnTo>
                    <a:pt x="140" y="252"/>
                  </a:lnTo>
                  <a:lnTo>
                    <a:pt x="151" y="256"/>
                  </a:lnTo>
                  <a:lnTo>
                    <a:pt x="160" y="261"/>
                  </a:lnTo>
                  <a:lnTo>
                    <a:pt x="168" y="267"/>
                  </a:lnTo>
                  <a:lnTo>
                    <a:pt x="177" y="272"/>
                  </a:lnTo>
                  <a:lnTo>
                    <a:pt x="184" y="274"/>
                  </a:lnTo>
                  <a:lnTo>
                    <a:pt x="186" y="273"/>
                  </a:lnTo>
                  <a:lnTo>
                    <a:pt x="189" y="272"/>
                  </a:lnTo>
                  <a:lnTo>
                    <a:pt x="191" y="268"/>
                  </a:lnTo>
                  <a:lnTo>
                    <a:pt x="192" y="263"/>
                  </a:lnTo>
                  <a:lnTo>
                    <a:pt x="193" y="253"/>
                  </a:lnTo>
                  <a:lnTo>
                    <a:pt x="196" y="241"/>
                  </a:lnTo>
                  <a:lnTo>
                    <a:pt x="197" y="236"/>
                  </a:lnTo>
                  <a:lnTo>
                    <a:pt x="199" y="231"/>
                  </a:lnTo>
                  <a:lnTo>
                    <a:pt x="202" y="227"/>
                  </a:lnTo>
                  <a:lnTo>
                    <a:pt x="207" y="223"/>
                  </a:lnTo>
                  <a:lnTo>
                    <a:pt x="211" y="221"/>
                  </a:lnTo>
                  <a:lnTo>
                    <a:pt x="216" y="220"/>
                  </a:lnTo>
                  <a:lnTo>
                    <a:pt x="222" y="220"/>
                  </a:lnTo>
                  <a:lnTo>
                    <a:pt x="227" y="222"/>
                  </a:lnTo>
                  <a:lnTo>
                    <a:pt x="231" y="224"/>
                  </a:lnTo>
                  <a:lnTo>
                    <a:pt x="236" y="229"/>
                  </a:lnTo>
                  <a:lnTo>
                    <a:pt x="239" y="234"/>
                  </a:lnTo>
                  <a:lnTo>
                    <a:pt x="241" y="240"/>
                  </a:lnTo>
                  <a:lnTo>
                    <a:pt x="246" y="253"/>
                  </a:lnTo>
                  <a:lnTo>
                    <a:pt x="251" y="265"/>
                  </a:lnTo>
                  <a:lnTo>
                    <a:pt x="254" y="271"/>
                  </a:lnTo>
                  <a:lnTo>
                    <a:pt x="258" y="275"/>
                  </a:lnTo>
                  <a:lnTo>
                    <a:pt x="262" y="280"/>
                  </a:lnTo>
                  <a:lnTo>
                    <a:pt x="266" y="283"/>
                  </a:lnTo>
                  <a:lnTo>
                    <a:pt x="277" y="286"/>
                  </a:lnTo>
                  <a:lnTo>
                    <a:pt x="287" y="288"/>
                  </a:lnTo>
                  <a:lnTo>
                    <a:pt x="298" y="290"/>
                  </a:lnTo>
                  <a:lnTo>
                    <a:pt x="308" y="292"/>
                  </a:lnTo>
                  <a:lnTo>
                    <a:pt x="314" y="293"/>
                  </a:lnTo>
                  <a:lnTo>
                    <a:pt x="318" y="293"/>
                  </a:lnTo>
                  <a:lnTo>
                    <a:pt x="323" y="293"/>
                  </a:lnTo>
                  <a:lnTo>
                    <a:pt x="327" y="291"/>
                  </a:lnTo>
                  <a:lnTo>
                    <a:pt x="330" y="288"/>
                  </a:lnTo>
                  <a:lnTo>
                    <a:pt x="334" y="285"/>
                  </a:lnTo>
                  <a:lnTo>
                    <a:pt x="336" y="279"/>
                  </a:lnTo>
                  <a:lnTo>
                    <a:pt x="337" y="272"/>
                  </a:lnTo>
                  <a:lnTo>
                    <a:pt x="337" y="254"/>
                  </a:lnTo>
                  <a:lnTo>
                    <a:pt x="336" y="234"/>
                  </a:lnTo>
                  <a:lnTo>
                    <a:pt x="333" y="214"/>
                  </a:lnTo>
                  <a:lnTo>
                    <a:pt x="328" y="196"/>
                  </a:lnTo>
                  <a:lnTo>
                    <a:pt x="323" y="179"/>
                  </a:lnTo>
                  <a:lnTo>
                    <a:pt x="319" y="161"/>
                  </a:lnTo>
                  <a:lnTo>
                    <a:pt x="319" y="154"/>
                  </a:lnTo>
                  <a:lnTo>
                    <a:pt x="319" y="147"/>
                  </a:lnTo>
                  <a:lnTo>
                    <a:pt x="321" y="141"/>
                  </a:lnTo>
                  <a:lnTo>
                    <a:pt x="322" y="136"/>
                  </a:lnTo>
                  <a:lnTo>
                    <a:pt x="325" y="133"/>
                  </a:lnTo>
                  <a:lnTo>
                    <a:pt x="331" y="130"/>
                  </a:lnTo>
                  <a:lnTo>
                    <a:pt x="338" y="128"/>
                  </a:lnTo>
                  <a:lnTo>
                    <a:pt x="347" y="126"/>
                  </a:lnTo>
                  <a:lnTo>
                    <a:pt x="363" y="122"/>
                  </a:lnTo>
                  <a:lnTo>
                    <a:pt x="378" y="120"/>
                  </a:lnTo>
                  <a:lnTo>
                    <a:pt x="387" y="117"/>
                  </a:lnTo>
                  <a:lnTo>
                    <a:pt x="398" y="114"/>
                  </a:lnTo>
                  <a:lnTo>
                    <a:pt x="401" y="110"/>
                  </a:lnTo>
                  <a:lnTo>
                    <a:pt x="405" y="105"/>
                  </a:lnTo>
                  <a:lnTo>
                    <a:pt x="407" y="101"/>
                  </a:lnTo>
                  <a:lnTo>
                    <a:pt x="407" y="94"/>
                  </a:lnTo>
                  <a:lnTo>
                    <a:pt x="407" y="83"/>
                  </a:lnTo>
                  <a:lnTo>
                    <a:pt x="407" y="73"/>
                  </a:lnTo>
                  <a:lnTo>
                    <a:pt x="407" y="61"/>
                  </a:lnTo>
                  <a:lnTo>
                    <a:pt x="407" y="52"/>
                  </a:lnTo>
                  <a:lnTo>
                    <a:pt x="407" y="41"/>
                  </a:lnTo>
                  <a:lnTo>
                    <a:pt x="407" y="36"/>
                  </a:lnTo>
                  <a:lnTo>
                    <a:pt x="409" y="35"/>
                  </a:lnTo>
                  <a:lnTo>
                    <a:pt x="410" y="35"/>
                  </a:lnTo>
                  <a:lnTo>
                    <a:pt x="413" y="36"/>
                  </a:lnTo>
                  <a:lnTo>
                    <a:pt x="417" y="39"/>
                  </a:lnTo>
                  <a:lnTo>
                    <a:pt x="429" y="42"/>
                  </a:lnTo>
                  <a:lnTo>
                    <a:pt x="441" y="45"/>
                  </a:lnTo>
                  <a:lnTo>
                    <a:pt x="455" y="46"/>
                  </a:lnTo>
                  <a:lnTo>
                    <a:pt x="472" y="47"/>
                  </a:lnTo>
                  <a:lnTo>
                    <a:pt x="479" y="48"/>
                  </a:lnTo>
                  <a:lnTo>
                    <a:pt x="485" y="48"/>
                  </a:lnTo>
                  <a:lnTo>
                    <a:pt x="489" y="47"/>
                  </a:lnTo>
                  <a:lnTo>
                    <a:pt x="493" y="46"/>
                  </a:lnTo>
                  <a:lnTo>
                    <a:pt x="500" y="41"/>
                  </a:lnTo>
                  <a:lnTo>
                    <a:pt x="507" y="35"/>
                  </a:lnTo>
                  <a:lnTo>
                    <a:pt x="511" y="33"/>
                  </a:lnTo>
                  <a:lnTo>
                    <a:pt x="516" y="31"/>
                  </a:lnTo>
                  <a:lnTo>
                    <a:pt x="519" y="31"/>
                  </a:lnTo>
                  <a:lnTo>
                    <a:pt x="523" y="32"/>
                  </a:lnTo>
                  <a:lnTo>
                    <a:pt x="530" y="34"/>
                  </a:lnTo>
                  <a:lnTo>
                    <a:pt x="538" y="38"/>
                  </a:lnTo>
                  <a:lnTo>
                    <a:pt x="542" y="38"/>
                  </a:lnTo>
                  <a:lnTo>
                    <a:pt x="547" y="36"/>
                  </a:lnTo>
                  <a:lnTo>
                    <a:pt x="552" y="35"/>
                  </a:lnTo>
                  <a:lnTo>
                    <a:pt x="558" y="33"/>
                  </a:lnTo>
                  <a:lnTo>
                    <a:pt x="573" y="27"/>
                  </a:lnTo>
                  <a:lnTo>
                    <a:pt x="589" y="19"/>
                  </a:lnTo>
                  <a:lnTo>
                    <a:pt x="601" y="13"/>
                  </a:lnTo>
                  <a:lnTo>
                    <a:pt x="613" y="7"/>
                  </a:lnTo>
                  <a:lnTo>
                    <a:pt x="619" y="3"/>
                  </a:lnTo>
                  <a:lnTo>
                    <a:pt x="623" y="0"/>
                  </a:lnTo>
                  <a:lnTo>
                    <a:pt x="624" y="0"/>
                  </a:lnTo>
                  <a:lnTo>
                    <a:pt x="626" y="0"/>
                  </a:lnTo>
                  <a:lnTo>
                    <a:pt x="627" y="1"/>
                  </a:lnTo>
                  <a:lnTo>
                    <a:pt x="631" y="3"/>
                  </a:lnTo>
                  <a:lnTo>
                    <a:pt x="633" y="4"/>
                  </a:lnTo>
                  <a:lnTo>
                    <a:pt x="637" y="7"/>
                  </a:lnTo>
                  <a:lnTo>
                    <a:pt x="642" y="7"/>
                  </a:lnTo>
                  <a:lnTo>
                    <a:pt x="645" y="7"/>
                  </a:lnTo>
                  <a:lnTo>
                    <a:pt x="653" y="8"/>
                  </a:lnTo>
                  <a:lnTo>
                    <a:pt x="662" y="10"/>
                  </a:lnTo>
                  <a:lnTo>
                    <a:pt x="665" y="13"/>
                  </a:lnTo>
                  <a:lnTo>
                    <a:pt x="669" y="16"/>
                  </a:lnTo>
                  <a:lnTo>
                    <a:pt x="670" y="21"/>
                  </a:lnTo>
                  <a:lnTo>
                    <a:pt x="671" y="26"/>
                  </a:lnTo>
                  <a:lnTo>
                    <a:pt x="671" y="39"/>
                  </a:lnTo>
                  <a:lnTo>
                    <a:pt x="673" y="52"/>
                  </a:lnTo>
                  <a:lnTo>
                    <a:pt x="674" y="65"/>
                  </a:lnTo>
                  <a:lnTo>
                    <a:pt x="677" y="77"/>
                  </a:lnTo>
                  <a:lnTo>
                    <a:pt x="687" y="97"/>
                  </a:lnTo>
                  <a:lnTo>
                    <a:pt x="692" y="111"/>
                  </a:lnTo>
                  <a:lnTo>
                    <a:pt x="692" y="118"/>
                  </a:lnTo>
                  <a:lnTo>
                    <a:pt x="689" y="124"/>
                  </a:lnTo>
                  <a:lnTo>
                    <a:pt x="688" y="132"/>
                  </a:lnTo>
                  <a:lnTo>
                    <a:pt x="686" y="139"/>
                  </a:lnTo>
                  <a:lnTo>
                    <a:pt x="683" y="145"/>
                  </a:lnTo>
                  <a:lnTo>
                    <a:pt x="683" y="151"/>
                  </a:lnTo>
                  <a:lnTo>
                    <a:pt x="683" y="153"/>
                  </a:lnTo>
                  <a:lnTo>
                    <a:pt x="686" y="155"/>
                  </a:lnTo>
                  <a:lnTo>
                    <a:pt x="688" y="159"/>
                  </a:lnTo>
                  <a:lnTo>
                    <a:pt x="692" y="161"/>
                  </a:lnTo>
                  <a:lnTo>
                    <a:pt x="699" y="168"/>
                  </a:lnTo>
                  <a:lnTo>
                    <a:pt x="705" y="177"/>
                  </a:lnTo>
                  <a:lnTo>
                    <a:pt x="707" y="181"/>
                  </a:lnTo>
                  <a:lnTo>
                    <a:pt x="709" y="187"/>
                  </a:lnTo>
                  <a:lnTo>
                    <a:pt x="711" y="195"/>
                  </a:lnTo>
                  <a:lnTo>
                    <a:pt x="711" y="202"/>
                  </a:lnTo>
                  <a:lnTo>
                    <a:pt x="711" y="217"/>
                  </a:lnTo>
                  <a:lnTo>
                    <a:pt x="711" y="229"/>
                  </a:lnTo>
                  <a:lnTo>
                    <a:pt x="712" y="234"/>
                  </a:lnTo>
                  <a:lnTo>
                    <a:pt x="713" y="237"/>
                  </a:lnTo>
                  <a:lnTo>
                    <a:pt x="714" y="241"/>
                  </a:lnTo>
                  <a:lnTo>
                    <a:pt x="717" y="244"/>
                  </a:lnTo>
                  <a:lnTo>
                    <a:pt x="722" y="249"/>
                  </a:lnTo>
                  <a:lnTo>
                    <a:pt x="730" y="253"/>
                  </a:lnTo>
                  <a:lnTo>
                    <a:pt x="737" y="259"/>
                  </a:lnTo>
                  <a:lnTo>
                    <a:pt x="741" y="266"/>
                  </a:lnTo>
                  <a:lnTo>
                    <a:pt x="746" y="272"/>
                  </a:lnTo>
                  <a:lnTo>
                    <a:pt x="752" y="277"/>
                  </a:lnTo>
                  <a:lnTo>
                    <a:pt x="759" y="280"/>
                  </a:lnTo>
                  <a:lnTo>
                    <a:pt x="766" y="284"/>
                  </a:lnTo>
                  <a:lnTo>
                    <a:pt x="777" y="288"/>
                  </a:lnTo>
                  <a:lnTo>
                    <a:pt x="790" y="298"/>
                  </a:lnTo>
                  <a:lnTo>
                    <a:pt x="803" y="307"/>
                  </a:lnTo>
                  <a:lnTo>
                    <a:pt x="814" y="317"/>
                  </a:lnTo>
                  <a:lnTo>
                    <a:pt x="831" y="335"/>
                  </a:lnTo>
                  <a:lnTo>
                    <a:pt x="846" y="349"/>
                  </a:lnTo>
                  <a:lnTo>
                    <a:pt x="851" y="350"/>
                  </a:lnTo>
                  <a:lnTo>
                    <a:pt x="856" y="351"/>
                  </a:lnTo>
                  <a:lnTo>
                    <a:pt x="862" y="353"/>
                  </a:lnTo>
                  <a:lnTo>
                    <a:pt x="867" y="353"/>
                  </a:lnTo>
                  <a:lnTo>
                    <a:pt x="881" y="351"/>
                  </a:lnTo>
                  <a:lnTo>
                    <a:pt x="894" y="348"/>
                  </a:lnTo>
                  <a:lnTo>
                    <a:pt x="913" y="342"/>
                  </a:lnTo>
                  <a:lnTo>
                    <a:pt x="925" y="337"/>
                  </a:lnTo>
                  <a:lnTo>
                    <a:pt x="928" y="335"/>
                  </a:lnTo>
                  <a:lnTo>
                    <a:pt x="932" y="332"/>
                  </a:lnTo>
                  <a:lnTo>
                    <a:pt x="936" y="330"/>
                  </a:lnTo>
                  <a:lnTo>
                    <a:pt x="945" y="330"/>
                  </a:lnTo>
                  <a:lnTo>
                    <a:pt x="954" y="329"/>
                  </a:lnTo>
                  <a:lnTo>
                    <a:pt x="963" y="328"/>
                  </a:lnTo>
                  <a:lnTo>
                    <a:pt x="966" y="325"/>
                  </a:lnTo>
                  <a:lnTo>
                    <a:pt x="970" y="323"/>
                  </a:lnTo>
                  <a:lnTo>
                    <a:pt x="972" y="318"/>
                  </a:lnTo>
                  <a:lnTo>
                    <a:pt x="973" y="313"/>
                  </a:lnTo>
                  <a:lnTo>
                    <a:pt x="974" y="303"/>
                  </a:lnTo>
                  <a:lnTo>
                    <a:pt x="978" y="292"/>
                  </a:lnTo>
                  <a:lnTo>
                    <a:pt x="979" y="288"/>
                  </a:lnTo>
                  <a:lnTo>
                    <a:pt x="982" y="286"/>
                  </a:lnTo>
                  <a:lnTo>
                    <a:pt x="984" y="285"/>
                  </a:lnTo>
                  <a:lnTo>
                    <a:pt x="988" y="285"/>
                  </a:lnTo>
                  <a:lnTo>
                    <a:pt x="997" y="288"/>
                  </a:lnTo>
                  <a:lnTo>
                    <a:pt x="1008" y="293"/>
                  </a:lnTo>
                  <a:lnTo>
                    <a:pt x="1013" y="297"/>
                  </a:lnTo>
                  <a:lnTo>
                    <a:pt x="1017" y="300"/>
                  </a:lnTo>
                  <a:lnTo>
                    <a:pt x="1021" y="305"/>
                  </a:lnTo>
                  <a:lnTo>
                    <a:pt x="1024" y="311"/>
                  </a:lnTo>
                  <a:lnTo>
                    <a:pt x="1028" y="317"/>
                  </a:lnTo>
                  <a:lnTo>
                    <a:pt x="1032" y="322"/>
                  </a:lnTo>
                  <a:lnTo>
                    <a:pt x="1035" y="326"/>
                  </a:lnTo>
                  <a:lnTo>
                    <a:pt x="1040" y="330"/>
                  </a:lnTo>
                  <a:lnTo>
                    <a:pt x="1045" y="334"/>
                  </a:lnTo>
                  <a:lnTo>
                    <a:pt x="1049" y="335"/>
                  </a:lnTo>
                  <a:lnTo>
                    <a:pt x="1055" y="336"/>
                  </a:lnTo>
                  <a:lnTo>
                    <a:pt x="1061" y="335"/>
                  </a:lnTo>
                  <a:lnTo>
                    <a:pt x="1073" y="331"/>
                  </a:lnTo>
                  <a:lnTo>
                    <a:pt x="1084" y="326"/>
                  </a:lnTo>
                  <a:lnTo>
                    <a:pt x="1089" y="324"/>
                  </a:lnTo>
                  <a:lnTo>
                    <a:pt x="1095" y="322"/>
                  </a:lnTo>
                  <a:lnTo>
                    <a:pt x="1100" y="319"/>
                  </a:lnTo>
                  <a:lnTo>
                    <a:pt x="1106" y="319"/>
                  </a:lnTo>
                  <a:lnTo>
                    <a:pt x="1121" y="318"/>
                  </a:lnTo>
                  <a:lnTo>
                    <a:pt x="1134" y="316"/>
                  </a:lnTo>
                  <a:lnTo>
                    <a:pt x="1140" y="313"/>
                  </a:lnTo>
                  <a:lnTo>
                    <a:pt x="1143" y="311"/>
                  </a:lnTo>
                  <a:lnTo>
                    <a:pt x="1147" y="309"/>
                  </a:lnTo>
                  <a:lnTo>
                    <a:pt x="1149" y="305"/>
                  </a:lnTo>
                  <a:lnTo>
                    <a:pt x="1152" y="297"/>
                  </a:lnTo>
                  <a:lnTo>
                    <a:pt x="1156" y="287"/>
                  </a:lnTo>
                  <a:lnTo>
                    <a:pt x="1160" y="283"/>
                  </a:lnTo>
                  <a:lnTo>
                    <a:pt x="1163" y="279"/>
                  </a:lnTo>
                  <a:lnTo>
                    <a:pt x="1169" y="275"/>
                  </a:lnTo>
                  <a:lnTo>
                    <a:pt x="1175" y="272"/>
                  </a:lnTo>
                  <a:lnTo>
                    <a:pt x="1185" y="268"/>
                  </a:lnTo>
                  <a:lnTo>
                    <a:pt x="1196" y="266"/>
                  </a:lnTo>
                  <a:lnTo>
                    <a:pt x="1207" y="263"/>
                  </a:lnTo>
                  <a:lnTo>
                    <a:pt x="1218" y="261"/>
                  </a:lnTo>
                  <a:lnTo>
                    <a:pt x="1225" y="260"/>
                  </a:lnTo>
                  <a:lnTo>
                    <a:pt x="1229" y="260"/>
                  </a:lnTo>
                  <a:lnTo>
                    <a:pt x="1229" y="261"/>
                  </a:lnTo>
                  <a:lnTo>
                    <a:pt x="1228" y="267"/>
                  </a:lnTo>
                  <a:lnTo>
                    <a:pt x="1225" y="273"/>
                  </a:lnTo>
                  <a:lnTo>
                    <a:pt x="1224" y="280"/>
                  </a:lnTo>
                  <a:lnTo>
                    <a:pt x="1224" y="287"/>
                  </a:lnTo>
                  <a:lnTo>
                    <a:pt x="1226" y="293"/>
                  </a:lnTo>
                  <a:lnTo>
                    <a:pt x="1230" y="300"/>
                  </a:lnTo>
                  <a:lnTo>
                    <a:pt x="1232" y="307"/>
                  </a:lnTo>
                  <a:lnTo>
                    <a:pt x="1232" y="313"/>
                  </a:lnTo>
                  <a:lnTo>
                    <a:pt x="1232" y="321"/>
                  </a:lnTo>
                  <a:lnTo>
                    <a:pt x="1234" y="326"/>
                  </a:lnTo>
                  <a:lnTo>
                    <a:pt x="1235" y="332"/>
                  </a:lnTo>
                  <a:lnTo>
                    <a:pt x="1238" y="337"/>
                  </a:lnTo>
                  <a:lnTo>
                    <a:pt x="1244" y="343"/>
                  </a:lnTo>
                  <a:lnTo>
                    <a:pt x="1254" y="350"/>
                  </a:lnTo>
                  <a:lnTo>
                    <a:pt x="1265" y="359"/>
                  </a:lnTo>
                  <a:lnTo>
                    <a:pt x="1276" y="367"/>
                  </a:lnTo>
                  <a:lnTo>
                    <a:pt x="1285" y="375"/>
                  </a:lnTo>
                  <a:lnTo>
                    <a:pt x="1291" y="382"/>
                  </a:lnTo>
                  <a:lnTo>
                    <a:pt x="1297" y="387"/>
                  </a:lnTo>
                  <a:lnTo>
                    <a:pt x="1304" y="391"/>
                  </a:lnTo>
                  <a:lnTo>
                    <a:pt x="1312" y="392"/>
                  </a:lnTo>
                  <a:lnTo>
                    <a:pt x="1322" y="392"/>
                  </a:lnTo>
                  <a:lnTo>
                    <a:pt x="1332" y="393"/>
                  </a:lnTo>
                  <a:lnTo>
                    <a:pt x="1342" y="395"/>
                  </a:lnTo>
                  <a:lnTo>
                    <a:pt x="1351" y="399"/>
                  </a:lnTo>
                  <a:lnTo>
                    <a:pt x="1357" y="400"/>
                  </a:lnTo>
                  <a:lnTo>
                    <a:pt x="1363" y="401"/>
                  </a:lnTo>
                  <a:lnTo>
                    <a:pt x="1370" y="403"/>
                  </a:lnTo>
                  <a:lnTo>
                    <a:pt x="1379" y="403"/>
                  </a:lnTo>
                  <a:lnTo>
                    <a:pt x="1387" y="401"/>
                  </a:lnTo>
                  <a:lnTo>
                    <a:pt x="1395" y="399"/>
                  </a:lnTo>
                  <a:lnTo>
                    <a:pt x="1404" y="397"/>
                  </a:lnTo>
                  <a:lnTo>
                    <a:pt x="1412" y="392"/>
                  </a:lnTo>
                  <a:lnTo>
                    <a:pt x="1427" y="382"/>
                  </a:lnTo>
                  <a:lnTo>
                    <a:pt x="1442" y="370"/>
                  </a:lnTo>
                  <a:lnTo>
                    <a:pt x="1455" y="359"/>
                  </a:lnTo>
                  <a:lnTo>
                    <a:pt x="1467" y="348"/>
                  </a:lnTo>
                  <a:lnTo>
                    <a:pt x="1471" y="344"/>
                  </a:lnTo>
                  <a:lnTo>
                    <a:pt x="1476" y="341"/>
                  </a:lnTo>
                  <a:lnTo>
                    <a:pt x="1482" y="338"/>
                  </a:lnTo>
                  <a:lnTo>
                    <a:pt x="1488" y="336"/>
                  </a:lnTo>
                  <a:lnTo>
                    <a:pt x="1500" y="335"/>
                  </a:lnTo>
                  <a:lnTo>
                    <a:pt x="1513" y="336"/>
                  </a:lnTo>
                  <a:lnTo>
                    <a:pt x="1520" y="337"/>
                  </a:lnTo>
                  <a:lnTo>
                    <a:pt x="1526" y="340"/>
                  </a:lnTo>
                  <a:lnTo>
                    <a:pt x="1532" y="342"/>
                  </a:lnTo>
                  <a:lnTo>
                    <a:pt x="1538" y="345"/>
                  </a:lnTo>
                  <a:lnTo>
                    <a:pt x="1547" y="353"/>
                  </a:lnTo>
                  <a:lnTo>
                    <a:pt x="1557" y="360"/>
                  </a:lnTo>
                  <a:lnTo>
                    <a:pt x="1566" y="363"/>
                  </a:lnTo>
                  <a:lnTo>
                    <a:pt x="1574" y="365"/>
                  </a:lnTo>
                  <a:lnTo>
                    <a:pt x="1583" y="363"/>
                  </a:lnTo>
                  <a:lnTo>
                    <a:pt x="1595" y="361"/>
                  </a:lnTo>
                  <a:lnTo>
                    <a:pt x="1607" y="359"/>
                  </a:lnTo>
                  <a:lnTo>
                    <a:pt x="1618" y="359"/>
                  </a:lnTo>
                  <a:lnTo>
                    <a:pt x="1621" y="360"/>
                  </a:lnTo>
                  <a:lnTo>
                    <a:pt x="1625" y="361"/>
                  </a:lnTo>
                  <a:lnTo>
                    <a:pt x="1627" y="363"/>
                  </a:lnTo>
                  <a:lnTo>
                    <a:pt x="1628" y="366"/>
                  </a:lnTo>
                  <a:lnTo>
                    <a:pt x="1631" y="375"/>
                  </a:lnTo>
                  <a:lnTo>
                    <a:pt x="1635" y="386"/>
                  </a:lnTo>
                  <a:lnTo>
                    <a:pt x="1639" y="392"/>
                  </a:lnTo>
                  <a:lnTo>
                    <a:pt x="1643" y="398"/>
                  </a:lnTo>
                  <a:lnTo>
                    <a:pt x="1647" y="404"/>
                  </a:lnTo>
                  <a:lnTo>
                    <a:pt x="1653" y="411"/>
                  </a:lnTo>
                  <a:lnTo>
                    <a:pt x="1663" y="420"/>
                  </a:lnTo>
                  <a:lnTo>
                    <a:pt x="1672" y="430"/>
                  </a:lnTo>
                  <a:lnTo>
                    <a:pt x="1681" y="438"/>
                  </a:lnTo>
                  <a:lnTo>
                    <a:pt x="1688" y="448"/>
                  </a:lnTo>
                  <a:lnTo>
                    <a:pt x="1688" y="450"/>
                  </a:lnTo>
                  <a:lnTo>
                    <a:pt x="1688" y="451"/>
                  </a:lnTo>
                  <a:lnTo>
                    <a:pt x="1687" y="452"/>
                  </a:lnTo>
                  <a:lnTo>
                    <a:pt x="1685" y="452"/>
                  </a:lnTo>
                  <a:lnTo>
                    <a:pt x="1681" y="454"/>
                  </a:lnTo>
                  <a:lnTo>
                    <a:pt x="1677" y="454"/>
                  </a:lnTo>
                  <a:lnTo>
                    <a:pt x="1672" y="455"/>
                  </a:lnTo>
                  <a:lnTo>
                    <a:pt x="1669" y="457"/>
                  </a:lnTo>
                  <a:lnTo>
                    <a:pt x="1664" y="458"/>
                  </a:lnTo>
                  <a:lnTo>
                    <a:pt x="1663" y="462"/>
                  </a:lnTo>
                  <a:lnTo>
                    <a:pt x="1662" y="466"/>
                  </a:lnTo>
                  <a:lnTo>
                    <a:pt x="1660" y="473"/>
                  </a:lnTo>
                  <a:lnTo>
                    <a:pt x="1660" y="481"/>
                  </a:lnTo>
                  <a:lnTo>
                    <a:pt x="1662" y="491"/>
                  </a:lnTo>
                  <a:lnTo>
                    <a:pt x="1663" y="500"/>
                  </a:lnTo>
                  <a:lnTo>
                    <a:pt x="1664" y="510"/>
                  </a:lnTo>
                  <a:lnTo>
                    <a:pt x="1666" y="518"/>
                  </a:lnTo>
                  <a:lnTo>
                    <a:pt x="1670" y="524"/>
                  </a:lnTo>
                  <a:lnTo>
                    <a:pt x="1675" y="534"/>
                  </a:lnTo>
                  <a:lnTo>
                    <a:pt x="1679" y="545"/>
                  </a:lnTo>
                  <a:lnTo>
                    <a:pt x="1682" y="555"/>
                  </a:lnTo>
                  <a:lnTo>
                    <a:pt x="1684" y="567"/>
                  </a:lnTo>
                  <a:lnTo>
                    <a:pt x="1685" y="573"/>
                  </a:lnTo>
                  <a:lnTo>
                    <a:pt x="1687" y="577"/>
                  </a:lnTo>
                  <a:lnTo>
                    <a:pt x="1689" y="583"/>
                  </a:lnTo>
                  <a:lnTo>
                    <a:pt x="1692" y="587"/>
                  </a:lnTo>
                  <a:lnTo>
                    <a:pt x="1697" y="592"/>
                  </a:lnTo>
                  <a:lnTo>
                    <a:pt x="1704" y="596"/>
                  </a:lnTo>
                  <a:lnTo>
                    <a:pt x="1708" y="599"/>
                  </a:lnTo>
                  <a:lnTo>
                    <a:pt x="1711" y="600"/>
                  </a:lnTo>
                  <a:lnTo>
                    <a:pt x="1715" y="600"/>
                  </a:lnTo>
                  <a:lnTo>
                    <a:pt x="1717" y="599"/>
                  </a:lnTo>
                  <a:lnTo>
                    <a:pt x="1723" y="589"/>
                  </a:lnTo>
                  <a:lnTo>
                    <a:pt x="1728" y="578"/>
                  </a:lnTo>
                  <a:lnTo>
                    <a:pt x="1726" y="570"/>
                  </a:lnTo>
                  <a:lnTo>
                    <a:pt x="1725" y="561"/>
                  </a:lnTo>
                  <a:lnTo>
                    <a:pt x="1727" y="559"/>
                  </a:lnTo>
                  <a:lnTo>
                    <a:pt x="1731" y="559"/>
                  </a:lnTo>
                  <a:lnTo>
                    <a:pt x="1739" y="562"/>
                  </a:lnTo>
                  <a:lnTo>
                    <a:pt x="1746" y="565"/>
                  </a:lnTo>
                  <a:lnTo>
                    <a:pt x="1748" y="567"/>
                  </a:lnTo>
                  <a:lnTo>
                    <a:pt x="1752" y="568"/>
                  </a:lnTo>
                  <a:lnTo>
                    <a:pt x="1754" y="568"/>
                  </a:lnTo>
                  <a:lnTo>
                    <a:pt x="1757" y="565"/>
                  </a:lnTo>
                  <a:lnTo>
                    <a:pt x="1763" y="562"/>
                  </a:lnTo>
                  <a:lnTo>
                    <a:pt x="1770" y="559"/>
                  </a:lnTo>
                  <a:lnTo>
                    <a:pt x="1777" y="559"/>
                  </a:lnTo>
                  <a:lnTo>
                    <a:pt x="1784" y="561"/>
                  </a:lnTo>
                  <a:lnTo>
                    <a:pt x="1792" y="561"/>
                  </a:lnTo>
                  <a:lnTo>
                    <a:pt x="1801" y="561"/>
                  </a:lnTo>
                  <a:lnTo>
                    <a:pt x="1809" y="562"/>
                  </a:lnTo>
                  <a:lnTo>
                    <a:pt x="1816" y="564"/>
                  </a:lnTo>
                  <a:lnTo>
                    <a:pt x="1828" y="571"/>
                  </a:lnTo>
                  <a:lnTo>
                    <a:pt x="1839" y="577"/>
                  </a:lnTo>
                  <a:lnTo>
                    <a:pt x="1842" y="578"/>
                  </a:lnTo>
                  <a:lnTo>
                    <a:pt x="1846" y="581"/>
                  </a:lnTo>
                  <a:lnTo>
                    <a:pt x="1847" y="582"/>
                  </a:lnTo>
                  <a:lnTo>
                    <a:pt x="1848" y="583"/>
                  </a:lnTo>
                  <a:lnTo>
                    <a:pt x="1848" y="584"/>
                  </a:lnTo>
                  <a:lnTo>
                    <a:pt x="1847" y="586"/>
                  </a:lnTo>
                  <a:lnTo>
                    <a:pt x="1837" y="594"/>
                  </a:lnTo>
                  <a:lnTo>
                    <a:pt x="1829" y="602"/>
                  </a:lnTo>
                  <a:lnTo>
                    <a:pt x="1828" y="606"/>
                  </a:lnTo>
                  <a:lnTo>
                    <a:pt x="1827" y="611"/>
                  </a:lnTo>
                  <a:lnTo>
                    <a:pt x="1827" y="614"/>
                  </a:lnTo>
                  <a:lnTo>
                    <a:pt x="1827" y="619"/>
                  </a:lnTo>
                  <a:lnTo>
                    <a:pt x="1828" y="624"/>
                  </a:lnTo>
                  <a:lnTo>
                    <a:pt x="1830" y="628"/>
                  </a:lnTo>
                  <a:lnTo>
                    <a:pt x="1833" y="633"/>
                  </a:lnTo>
                  <a:lnTo>
                    <a:pt x="1836" y="638"/>
                  </a:lnTo>
                  <a:lnTo>
                    <a:pt x="1847" y="649"/>
                  </a:lnTo>
                  <a:lnTo>
                    <a:pt x="1859" y="663"/>
                  </a:lnTo>
                  <a:lnTo>
                    <a:pt x="1871" y="676"/>
                  </a:lnTo>
                  <a:lnTo>
                    <a:pt x="1880" y="687"/>
                  </a:lnTo>
                  <a:lnTo>
                    <a:pt x="1885" y="693"/>
                  </a:lnTo>
                  <a:lnTo>
                    <a:pt x="1889" y="700"/>
                  </a:lnTo>
                  <a:lnTo>
                    <a:pt x="1891" y="706"/>
                  </a:lnTo>
                  <a:lnTo>
                    <a:pt x="1892" y="712"/>
                  </a:lnTo>
                  <a:lnTo>
                    <a:pt x="1893" y="719"/>
                  </a:lnTo>
                  <a:lnTo>
                    <a:pt x="1896" y="726"/>
                  </a:lnTo>
                  <a:lnTo>
                    <a:pt x="1897" y="729"/>
                  </a:lnTo>
                  <a:lnTo>
                    <a:pt x="1899" y="732"/>
                  </a:lnTo>
                  <a:lnTo>
                    <a:pt x="1900" y="734"/>
                  </a:lnTo>
                  <a:lnTo>
                    <a:pt x="1904" y="737"/>
                  </a:lnTo>
                  <a:lnTo>
                    <a:pt x="1909" y="738"/>
                  </a:lnTo>
                  <a:lnTo>
                    <a:pt x="1915" y="737"/>
                  </a:lnTo>
                  <a:lnTo>
                    <a:pt x="1921" y="735"/>
                  </a:lnTo>
                  <a:lnTo>
                    <a:pt x="1927" y="733"/>
                  </a:lnTo>
                  <a:lnTo>
                    <a:pt x="1930" y="733"/>
                  </a:lnTo>
                  <a:lnTo>
                    <a:pt x="1933" y="734"/>
                  </a:lnTo>
                  <a:lnTo>
                    <a:pt x="1934" y="735"/>
                  </a:lnTo>
                  <a:lnTo>
                    <a:pt x="1936" y="738"/>
                  </a:lnTo>
                  <a:lnTo>
                    <a:pt x="1939" y="744"/>
                  </a:lnTo>
                  <a:lnTo>
                    <a:pt x="1941" y="750"/>
                  </a:lnTo>
                  <a:lnTo>
                    <a:pt x="1944" y="757"/>
                  </a:lnTo>
                  <a:lnTo>
                    <a:pt x="1952" y="765"/>
                  </a:lnTo>
                  <a:lnTo>
                    <a:pt x="1956" y="769"/>
                  </a:lnTo>
                  <a:lnTo>
                    <a:pt x="1961" y="771"/>
                  </a:lnTo>
                  <a:lnTo>
                    <a:pt x="1968" y="772"/>
                  </a:lnTo>
                  <a:lnTo>
                    <a:pt x="1975" y="772"/>
                  </a:lnTo>
                  <a:lnTo>
                    <a:pt x="1984" y="771"/>
                  </a:lnTo>
                  <a:lnTo>
                    <a:pt x="1992" y="769"/>
                  </a:lnTo>
                  <a:lnTo>
                    <a:pt x="1999" y="765"/>
                  </a:lnTo>
                  <a:lnTo>
                    <a:pt x="2006" y="762"/>
                  </a:lnTo>
                  <a:lnTo>
                    <a:pt x="2019" y="753"/>
                  </a:lnTo>
                  <a:lnTo>
                    <a:pt x="2029" y="747"/>
                  </a:lnTo>
                  <a:lnTo>
                    <a:pt x="2032" y="744"/>
                  </a:lnTo>
                  <a:lnTo>
                    <a:pt x="2034" y="741"/>
                  </a:lnTo>
                  <a:lnTo>
                    <a:pt x="2035" y="739"/>
                  </a:lnTo>
                  <a:lnTo>
                    <a:pt x="2035" y="735"/>
                  </a:lnTo>
                  <a:lnTo>
                    <a:pt x="2032" y="731"/>
                  </a:lnTo>
                  <a:lnTo>
                    <a:pt x="2029" y="723"/>
                  </a:lnTo>
                  <a:lnTo>
                    <a:pt x="2025" y="712"/>
                  </a:lnTo>
                  <a:lnTo>
                    <a:pt x="2023" y="695"/>
                  </a:lnTo>
                  <a:lnTo>
                    <a:pt x="2023" y="679"/>
                  </a:lnTo>
                  <a:lnTo>
                    <a:pt x="2023" y="669"/>
                  </a:lnTo>
                  <a:lnTo>
                    <a:pt x="2023" y="662"/>
                  </a:lnTo>
                  <a:lnTo>
                    <a:pt x="2021" y="655"/>
                  </a:lnTo>
                  <a:lnTo>
                    <a:pt x="2017" y="649"/>
                  </a:lnTo>
                  <a:lnTo>
                    <a:pt x="2012" y="644"/>
                  </a:lnTo>
                  <a:lnTo>
                    <a:pt x="2009" y="639"/>
                  </a:lnTo>
                  <a:lnTo>
                    <a:pt x="2006" y="634"/>
                  </a:lnTo>
                  <a:lnTo>
                    <a:pt x="2007" y="632"/>
                  </a:lnTo>
                  <a:lnTo>
                    <a:pt x="2009" y="631"/>
                  </a:lnTo>
                  <a:lnTo>
                    <a:pt x="2010" y="630"/>
                  </a:lnTo>
                  <a:lnTo>
                    <a:pt x="2013" y="630"/>
                  </a:lnTo>
                  <a:lnTo>
                    <a:pt x="2022" y="632"/>
                  </a:lnTo>
                  <a:lnTo>
                    <a:pt x="2031" y="633"/>
                  </a:lnTo>
                  <a:lnTo>
                    <a:pt x="2035" y="633"/>
                  </a:lnTo>
                  <a:lnTo>
                    <a:pt x="2040" y="632"/>
                  </a:lnTo>
                  <a:lnTo>
                    <a:pt x="2043" y="630"/>
                  </a:lnTo>
                  <a:lnTo>
                    <a:pt x="2046" y="626"/>
                  </a:lnTo>
                  <a:lnTo>
                    <a:pt x="2049" y="616"/>
                  </a:lnTo>
                  <a:lnTo>
                    <a:pt x="2054" y="605"/>
                  </a:lnTo>
                  <a:lnTo>
                    <a:pt x="2059" y="593"/>
                  </a:lnTo>
                  <a:lnTo>
                    <a:pt x="2063" y="584"/>
                  </a:lnTo>
                  <a:lnTo>
                    <a:pt x="2069" y="577"/>
                  </a:lnTo>
                  <a:lnTo>
                    <a:pt x="2078" y="569"/>
                  </a:lnTo>
                  <a:lnTo>
                    <a:pt x="2085" y="562"/>
                  </a:lnTo>
                  <a:lnTo>
                    <a:pt x="2091" y="558"/>
                  </a:lnTo>
                  <a:lnTo>
                    <a:pt x="2094" y="558"/>
                  </a:lnTo>
                  <a:lnTo>
                    <a:pt x="2097" y="559"/>
                  </a:lnTo>
                  <a:lnTo>
                    <a:pt x="2100" y="562"/>
                  </a:lnTo>
                  <a:lnTo>
                    <a:pt x="2103" y="564"/>
                  </a:lnTo>
                  <a:lnTo>
                    <a:pt x="2111" y="571"/>
                  </a:lnTo>
                  <a:lnTo>
                    <a:pt x="2118" y="578"/>
                  </a:lnTo>
                  <a:lnTo>
                    <a:pt x="2124" y="587"/>
                  </a:lnTo>
                  <a:lnTo>
                    <a:pt x="2129" y="596"/>
                  </a:lnTo>
                  <a:lnTo>
                    <a:pt x="2133" y="608"/>
                  </a:lnTo>
                  <a:lnTo>
                    <a:pt x="2136" y="621"/>
                  </a:lnTo>
                  <a:lnTo>
                    <a:pt x="2137" y="639"/>
                  </a:lnTo>
                  <a:lnTo>
                    <a:pt x="2139" y="660"/>
                  </a:lnTo>
                  <a:lnTo>
                    <a:pt x="2142" y="671"/>
                  </a:lnTo>
                  <a:lnTo>
                    <a:pt x="2143" y="681"/>
                  </a:lnTo>
                  <a:lnTo>
                    <a:pt x="2147" y="689"/>
                  </a:lnTo>
                  <a:lnTo>
                    <a:pt x="2150" y="695"/>
                  </a:lnTo>
                  <a:lnTo>
                    <a:pt x="2167" y="713"/>
                  </a:lnTo>
                  <a:lnTo>
                    <a:pt x="2180" y="729"/>
                  </a:lnTo>
                  <a:lnTo>
                    <a:pt x="2185" y="740"/>
                  </a:lnTo>
                  <a:lnTo>
                    <a:pt x="2189" y="754"/>
                  </a:lnTo>
                  <a:lnTo>
                    <a:pt x="2194" y="769"/>
                  </a:lnTo>
                  <a:lnTo>
                    <a:pt x="2200" y="781"/>
                  </a:lnTo>
                  <a:lnTo>
                    <a:pt x="2208" y="789"/>
                  </a:lnTo>
                  <a:lnTo>
                    <a:pt x="2216" y="795"/>
                  </a:lnTo>
                  <a:lnTo>
                    <a:pt x="2225" y="798"/>
                  </a:lnTo>
                  <a:lnTo>
                    <a:pt x="2236" y="802"/>
                  </a:lnTo>
                  <a:lnTo>
                    <a:pt x="2242" y="803"/>
                  </a:lnTo>
                  <a:lnTo>
                    <a:pt x="2246" y="804"/>
                  </a:lnTo>
                  <a:lnTo>
                    <a:pt x="2251" y="807"/>
                  </a:lnTo>
                  <a:lnTo>
                    <a:pt x="2256" y="809"/>
                  </a:lnTo>
                  <a:lnTo>
                    <a:pt x="2261" y="813"/>
                  </a:lnTo>
                  <a:lnTo>
                    <a:pt x="2264" y="817"/>
                  </a:lnTo>
                  <a:lnTo>
                    <a:pt x="2268" y="822"/>
                  </a:lnTo>
                  <a:lnTo>
                    <a:pt x="2270" y="827"/>
                  </a:lnTo>
                  <a:lnTo>
                    <a:pt x="2276" y="841"/>
                  </a:lnTo>
                  <a:lnTo>
                    <a:pt x="2283" y="858"/>
                  </a:lnTo>
                  <a:lnTo>
                    <a:pt x="2290" y="874"/>
                  </a:lnTo>
                  <a:lnTo>
                    <a:pt x="2298" y="889"/>
                  </a:lnTo>
                  <a:lnTo>
                    <a:pt x="2302" y="901"/>
                  </a:lnTo>
                  <a:lnTo>
                    <a:pt x="2307" y="911"/>
                  </a:lnTo>
                  <a:lnTo>
                    <a:pt x="2309" y="915"/>
                  </a:lnTo>
                  <a:lnTo>
                    <a:pt x="2314" y="917"/>
                  </a:lnTo>
                  <a:lnTo>
                    <a:pt x="2319" y="917"/>
                  </a:lnTo>
                  <a:lnTo>
                    <a:pt x="2327" y="915"/>
                  </a:lnTo>
                  <a:lnTo>
                    <a:pt x="2331" y="914"/>
                  </a:lnTo>
                  <a:lnTo>
                    <a:pt x="2334" y="912"/>
                  </a:lnTo>
                  <a:lnTo>
                    <a:pt x="2338" y="912"/>
                  </a:lnTo>
                  <a:lnTo>
                    <a:pt x="2342" y="914"/>
                  </a:lnTo>
                  <a:lnTo>
                    <a:pt x="2347" y="916"/>
                  </a:lnTo>
                  <a:lnTo>
                    <a:pt x="2352" y="920"/>
                  </a:lnTo>
                  <a:lnTo>
                    <a:pt x="2357" y="924"/>
                  </a:lnTo>
                  <a:lnTo>
                    <a:pt x="2361" y="928"/>
                  </a:lnTo>
                  <a:lnTo>
                    <a:pt x="2365" y="929"/>
                  </a:lnTo>
                  <a:lnTo>
                    <a:pt x="2369" y="929"/>
                  </a:lnTo>
                  <a:lnTo>
                    <a:pt x="2387" y="914"/>
                  </a:lnTo>
                  <a:lnTo>
                    <a:pt x="2399" y="901"/>
                  </a:lnTo>
                  <a:lnTo>
                    <a:pt x="2405" y="899"/>
                  </a:lnTo>
                  <a:lnTo>
                    <a:pt x="2409" y="899"/>
                  </a:lnTo>
                  <a:lnTo>
                    <a:pt x="2413" y="901"/>
                  </a:lnTo>
                  <a:lnTo>
                    <a:pt x="2419" y="901"/>
                  </a:lnTo>
                  <a:lnTo>
                    <a:pt x="2421" y="902"/>
                  </a:lnTo>
                  <a:lnTo>
                    <a:pt x="2425" y="901"/>
                  </a:lnTo>
                  <a:lnTo>
                    <a:pt x="2428" y="899"/>
                  </a:lnTo>
                  <a:lnTo>
                    <a:pt x="2431" y="897"/>
                  </a:lnTo>
                  <a:lnTo>
                    <a:pt x="2432" y="893"/>
                  </a:lnTo>
                  <a:lnTo>
                    <a:pt x="2432" y="890"/>
                  </a:lnTo>
                  <a:lnTo>
                    <a:pt x="2432" y="885"/>
                  </a:lnTo>
                  <a:lnTo>
                    <a:pt x="2429" y="880"/>
                  </a:lnTo>
                  <a:lnTo>
                    <a:pt x="2425" y="870"/>
                  </a:lnTo>
                  <a:lnTo>
                    <a:pt x="2420" y="858"/>
                  </a:lnTo>
                  <a:lnTo>
                    <a:pt x="2416" y="845"/>
                  </a:lnTo>
                  <a:lnTo>
                    <a:pt x="2414" y="833"/>
                  </a:lnTo>
                  <a:lnTo>
                    <a:pt x="2414" y="827"/>
                  </a:lnTo>
                  <a:lnTo>
                    <a:pt x="2415" y="821"/>
                  </a:lnTo>
                  <a:lnTo>
                    <a:pt x="2418" y="816"/>
                  </a:lnTo>
                  <a:lnTo>
                    <a:pt x="2420" y="811"/>
                  </a:lnTo>
                  <a:lnTo>
                    <a:pt x="2425" y="807"/>
                  </a:lnTo>
                  <a:lnTo>
                    <a:pt x="2429" y="803"/>
                  </a:lnTo>
                  <a:lnTo>
                    <a:pt x="2437" y="800"/>
                  </a:lnTo>
                  <a:lnTo>
                    <a:pt x="2443" y="798"/>
                  </a:lnTo>
                  <a:lnTo>
                    <a:pt x="2450" y="796"/>
                  </a:lnTo>
                  <a:lnTo>
                    <a:pt x="2457" y="792"/>
                  </a:lnTo>
                  <a:lnTo>
                    <a:pt x="2463" y="788"/>
                  </a:lnTo>
                  <a:lnTo>
                    <a:pt x="2470" y="782"/>
                  </a:lnTo>
                  <a:lnTo>
                    <a:pt x="2481" y="771"/>
                  </a:lnTo>
                  <a:lnTo>
                    <a:pt x="2491" y="760"/>
                  </a:lnTo>
                  <a:lnTo>
                    <a:pt x="2497" y="757"/>
                  </a:lnTo>
                  <a:lnTo>
                    <a:pt x="2503" y="753"/>
                  </a:lnTo>
                  <a:lnTo>
                    <a:pt x="2509" y="751"/>
                  </a:lnTo>
                  <a:lnTo>
                    <a:pt x="2515" y="750"/>
                  </a:lnTo>
                  <a:lnTo>
                    <a:pt x="2528" y="747"/>
                  </a:lnTo>
                  <a:lnTo>
                    <a:pt x="2540" y="746"/>
                  </a:lnTo>
                  <a:lnTo>
                    <a:pt x="2551" y="744"/>
                  </a:lnTo>
                  <a:lnTo>
                    <a:pt x="2560" y="741"/>
                  </a:lnTo>
                  <a:lnTo>
                    <a:pt x="2564" y="739"/>
                  </a:lnTo>
                  <a:lnTo>
                    <a:pt x="2566" y="735"/>
                  </a:lnTo>
                  <a:lnTo>
                    <a:pt x="2569" y="732"/>
                  </a:lnTo>
                  <a:lnTo>
                    <a:pt x="2571" y="727"/>
                  </a:lnTo>
                  <a:lnTo>
                    <a:pt x="2571" y="716"/>
                  </a:lnTo>
                  <a:lnTo>
                    <a:pt x="2571" y="706"/>
                  </a:lnTo>
                  <a:lnTo>
                    <a:pt x="2571" y="700"/>
                  </a:lnTo>
                  <a:lnTo>
                    <a:pt x="2573" y="694"/>
                  </a:lnTo>
                  <a:lnTo>
                    <a:pt x="2576" y="688"/>
                  </a:lnTo>
                  <a:lnTo>
                    <a:pt x="2580" y="682"/>
                  </a:lnTo>
                  <a:lnTo>
                    <a:pt x="2586" y="677"/>
                  </a:lnTo>
                  <a:lnTo>
                    <a:pt x="2594" y="672"/>
                  </a:lnTo>
                  <a:lnTo>
                    <a:pt x="2599" y="669"/>
                  </a:lnTo>
                  <a:lnTo>
                    <a:pt x="2607" y="668"/>
                  </a:lnTo>
                  <a:lnTo>
                    <a:pt x="2614" y="666"/>
                  </a:lnTo>
                  <a:lnTo>
                    <a:pt x="2619" y="668"/>
                  </a:lnTo>
                  <a:lnTo>
                    <a:pt x="2624" y="670"/>
                  </a:lnTo>
                  <a:lnTo>
                    <a:pt x="2628" y="672"/>
                  </a:lnTo>
                  <a:lnTo>
                    <a:pt x="2633" y="682"/>
                  </a:lnTo>
                  <a:lnTo>
                    <a:pt x="2635" y="691"/>
                  </a:lnTo>
                  <a:lnTo>
                    <a:pt x="2638" y="701"/>
                  </a:lnTo>
                  <a:lnTo>
                    <a:pt x="2641" y="712"/>
                  </a:lnTo>
                  <a:lnTo>
                    <a:pt x="2643" y="716"/>
                  </a:lnTo>
                  <a:lnTo>
                    <a:pt x="2647" y="721"/>
                  </a:lnTo>
                  <a:lnTo>
                    <a:pt x="2652" y="726"/>
                  </a:lnTo>
                  <a:lnTo>
                    <a:pt x="2657" y="728"/>
                  </a:lnTo>
                  <a:lnTo>
                    <a:pt x="2661" y="731"/>
                  </a:lnTo>
                  <a:lnTo>
                    <a:pt x="2666" y="731"/>
                  </a:lnTo>
                  <a:lnTo>
                    <a:pt x="2668" y="731"/>
                  </a:lnTo>
                  <a:lnTo>
                    <a:pt x="2670" y="729"/>
                  </a:lnTo>
                  <a:lnTo>
                    <a:pt x="2671" y="727"/>
                  </a:lnTo>
                  <a:lnTo>
                    <a:pt x="2672" y="726"/>
                  </a:lnTo>
                  <a:lnTo>
                    <a:pt x="2678" y="713"/>
                  </a:lnTo>
                  <a:lnTo>
                    <a:pt x="2685" y="697"/>
                  </a:lnTo>
                  <a:lnTo>
                    <a:pt x="2695" y="682"/>
                  </a:lnTo>
                  <a:lnTo>
                    <a:pt x="2701" y="669"/>
                  </a:lnTo>
                  <a:lnTo>
                    <a:pt x="2706" y="657"/>
                  </a:lnTo>
                  <a:lnTo>
                    <a:pt x="2714" y="646"/>
                  </a:lnTo>
                  <a:lnTo>
                    <a:pt x="2718" y="637"/>
                  </a:lnTo>
                  <a:lnTo>
                    <a:pt x="2722" y="632"/>
                  </a:lnTo>
                  <a:lnTo>
                    <a:pt x="2724" y="631"/>
                  </a:lnTo>
                  <a:lnTo>
                    <a:pt x="2725" y="631"/>
                  </a:lnTo>
                  <a:lnTo>
                    <a:pt x="2725" y="633"/>
                  </a:lnTo>
                  <a:lnTo>
                    <a:pt x="2727" y="636"/>
                  </a:lnTo>
                  <a:lnTo>
                    <a:pt x="2728" y="643"/>
                  </a:lnTo>
                  <a:lnTo>
                    <a:pt x="2729" y="652"/>
                  </a:lnTo>
                  <a:lnTo>
                    <a:pt x="2731" y="662"/>
                  </a:lnTo>
                  <a:lnTo>
                    <a:pt x="2735" y="672"/>
                  </a:lnTo>
                  <a:lnTo>
                    <a:pt x="2741" y="682"/>
                  </a:lnTo>
                  <a:lnTo>
                    <a:pt x="2745" y="691"/>
                  </a:lnTo>
                  <a:lnTo>
                    <a:pt x="2748" y="700"/>
                  </a:lnTo>
                  <a:lnTo>
                    <a:pt x="2749" y="708"/>
                  </a:lnTo>
                  <a:lnTo>
                    <a:pt x="2752" y="718"/>
                  </a:lnTo>
                  <a:lnTo>
                    <a:pt x="2753" y="727"/>
                  </a:lnTo>
                  <a:lnTo>
                    <a:pt x="2754" y="739"/>
                  </a:lnTo>
                  <a:lnTo>
                    <a:pt x="2755" y="751"/>
                  </a:lnTo>
                  <a:lnTo>
                    <a:pt x="2756" y="756"/>
                  </a:lnTo>
                  <a:lnTo>
                    <a:pt x="2758" y="759"/>
                  </a:lnTo>
                  <a:lnTo>
                    <a:pt x="2760" y="762"/>
                  </a:lnTo>
                  <a:lnTo>
                    <a:pt x="2762" y="760"/>
                  </a:lnTo>
                  <a:lnTo>
                    <a:pt x="2767" y="758"/>
                  </a:lnTo>
                  <a:lnTo>
                    <a:pt x="2771" y="758"/>
                  </a:lnTo>
                  <a:lnTo>
                    <a:pt x="2775" y="758"/>
                  </a:lnTo>
                  <a:lnTo>
                    <a:pt x="2780" y="760"/>
                  </a:lnTo>
                  <a:lnTo>
                    <a:pt x="2787" y="772"/>
                  </a:lnTo>
                  <a:lnTo>
                    <a:pt x="2794" y="785"/>
                  </a:lnTo>
                  <a:lnTo>
                    <a:pt x="2797" y="789"/>
                  </a:lnTo>
                  <a:lnTo>
                    <a:pt x="2800" y="792"/>
                  </a:lnTo>
                  <a:lnTo>
                    <a:pt x="2805" y="794"/>
                  </a:lnTo>
                  <a:lnTo>
                    <a:pt x="2809" y="796"/>
                  </a:lnTo>
                  <a:lnTo>
                    <a:pt x="2817" y="797"/>
                  </a:lnTo>
                  <a:lnTo>
                    <a:pt x="2824" y="797"/>
                  </a:lnTo>
                  <a:lnTo>
                    <a:pt x="2831" y="797"/>
                  </a:lnTo>
                  <a:lnTo>
                    <a:pt x="2838" y="798"/>
                  </a:lnTo>
                  <a:lnTo>
                    <a:pt x="2846" y="801"/>
                  </a:lnTo>
                  <a:lnTo>
                    <a:pt x="2851" y="805"/>
                  </a:lnTo>
                  <a:lnTo>
                    <a:pt x="2859" y="813"/>
                  </a:lnTo>
                  <a:lnTo>
                    <a:pt x="2867" y="817"/>
                  </a:lnTo>
                  <a:lnTo>
                    <a:pt x="2876" y="822"/>
                  </a:lnTo>
                  <a:lnTo>
                    <a:pt x="2887" y="826"/>
                  </a:lnTo>
                  <a:lnTo>
                    <a:pt x="2898" y="830"/>
                  </a:lnTo>
                  <a:lnTo>
                    <a:pt x="2909" y="838"/>
                  </a:lnTo>
                  <a:lnTo>
                    <a:pt x="2918" y="845"/>
                  </a:lnTo>
                  <a:lnTo>
                    <a:pt x="2928" y="853"/>
                  </a:lnTo>
                  <a:lnTo>
                    <a:pt x="2931" y="855"/>
                  </a:lnTo>
                  <a:lnTo>
                    <a:pt x="2936" y="858"/>
                  </a:lnTo>
                  <a:lnTo>
                    <a:pt x="2941" y="858"/>
                  </a:lnTo>
                  <a:lnTo>
                    <a:pt x="2944" y="858"/>
                  </a:lnTo>
                  <a:lnTo>
                    <a:pt x="2948" y="857"/>
                  </a:lnTo>
                  <a:lnTo>
                    <a:pt x="2951" y="854"/>
                  </a:lnTo>
                  <a:lnTo>
                    <a:pt x="2954" y="851"/>
                  </a:lnTo>
                  <a:lnTo>
                    <a:pt x="2956" y="847"/>
                  </a:lnTo>
                  <a:lnTo>
                    <a:pt x="2961" y="835"/>
                  </a:lnTo>
                  <a:lnTo>
                    <a:pt x="2968" y="823"/>
                  </a:lnTo>
                  <a:lnTo>
                    <a:pt x="2969" y="821"/>
                  </a:lnTo>
                  <a:lnTo>
                    <a:pt x="2972" y="820"/>
                  </a:lnTo>
                  <a:lnTo>
                    <a:pt x="2973" y="820"/>
                  </a:lnTo>
                  <a:lnTo>
                    <a:pt x="2975" y="820"/>
                  </a:lnTo>
                  <a:lnTo>
                    <a:pt x="2980" y="822"/>
                  </a:lnTo>
                  <a:lnTo>
                    <a:pt x="2985" y="826"/>
                  </a:lnTo>
                  <a:lnTo>
                    <a:pt x="2999" y="838"/>
                  </a:lnTo>
                  <a:lnTo>
                    <a:pt x="3013" y="849"/>
                  </a:lnTo>
                  <a:lnTo>
                    <a:pt x="3017" y="853"/>
                  </a:lnTo>
                  <a:lnTo>
                    <a:pt x="3020" y="854"/>
                  </a:lnTo>
                  <a:lnTo>
                    <a:pt x="3023" y="854"/>
                  </a:lnTo>
                  <a:lnTo>
                    <a:pt x="3025" y="854"/>
                  </a:lnTo>
                  <a:lnTo>
                    <a:pt x="3029" y="851"/>
                  </a:lnTo>
                  <a:lnTo>
                    <a:pt x="3033" y="846"/>
                  </a:lnTo>
                  <a:lnTo>
                    <a:pt x="3039" y="840"/>
                  </a:lnTo>
                  <a:lnTo>
                    <a:pt x="3046" y="833"/>
                  </a:lnTo>
                  <a:lnTo>
                    <a:pt x="3051" y="829"/>
                  </a:lnTo>
                  <a:lnTo>
                    <a:pt x="3055" y="826"/>
                  </a:lnTo>
                  <a:lnTo>
                    <a:pt x="3060" y="823"/>
                  </a:lnTo>
                  <a:lnTo>
                    <a:pt x="3062" y="822"/>
                  </a:lnTo>
                  <a:lnTo>
                    <a:pt x="3064" y="826"/>
                  </a:lnTo>
                  <a:lnTo>
                    <a:pt x="3067" y="833"/>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8" name="湖南">
              <a:extLst>
                <a:ext uri="{FF2B5EF4-FFF2-40B4-BE49-F238E27FC236}">
                  <a16:creationId xmlns="" xmlns:a16="http://schemas.microsoft.com/office/drawing/2014/main" id="{C61A8FE7-7060-4A2A-8E55-B530C2AF1BD6}"/>
                </a:ext>
              </a:extLst>
            </p:cNvPr>
            <p:cNvSpPr>
              <a:spLocks/>
            </p:cNvSpPr>
            <p:nvPr/>
          </p:nvSpPr>
          <p:spPr bwMode="auto">
            <a:xfrm>
              <a:off x="4452894" y="4489204"/>
              <a:ext cx="680040" cy="773837"/>
            </a:xfrm>
            <a:custGeom>
              <a:avLst/>
              <a:gdLst>
                <a:gd name="T0" fmla="*/ 1870 w 2092"/>
                <a:gd name="T1" fmla="*/ 2073 h 2386"/>
                <a:gd name="T2" fmla="*/ 1729 w 2092"/>
                <a:gd name="T3" fmla="*/ 1997 h 2386"/>
                <a:gd name="T4" fmla="*/ 1575 w 2092"/>
                <a:gd name="T5" fmla="*/ 2103 h 2386"/>
                <a:gd name="T6" fmla="*/ 1639 w 2092"/>
                <a:gd name="T7" fmla="*/ 2220 h 2386"/>
                <a:gd name="T8" fmla="*/ 1554 w 2092"/>
                <a:gd name="T9" fmla="*/ 2265 h 2386"/>
                <a:gd name="T10" fmla="*/ 1347 w 2092"/>
                <a:gd name="T11" fmla="*/ 2157 h 2386"/>
                <a:gd name="T12" fmla="*/ 1280 w 2092"/>
                <a:gd name="T13" fmla="*/ 2308 h 2386"/>
                <a:gd name="T14" fmla="*/ 1071 w 2092"/>
                <a:gd name="T15" fmla="*/ 2386 h 2386"/>
                <a:gd name="T16" fmla="*/ 1030 w 2092"/>
                <a:gd name="T17" fmla="*/ 2244 h 2386"/>
                <a:gd name="T18" fmla="*/ 979 w 2092"/>
                <a:gd name="T19" fmla="*/ 2191 h 2386"/>
                <a:gd name="T20" fmla="*/ 857 w 2092"/>
                <a:gd name="T21" fmla="*/ 2273 h 2386"/>
                <a:gd name="T22" fmla="*/ 897 w 2092"/>
                <a:gd name="T23" fmla="*/ 2110 h 2386"/>
                <a:gd name="T24" fmla="*/ 979 w 2092"/>
                <a:gd name="T25" fmla="*/ 1903 h 2386"/>
                <a:gd name="T26" fmla="*/ 963 w 2092"/>
                <a:gd name="T27" fmla="*/ 1854 h 2386"/>
                <a:gd name="T28" fmla="*/ 948 w 2092"/>
                <a:gd name="T29" fmla="*/ 1737 h 2386"/>
                <a:gd name="T30" fmla="*/ 814 w 2092"/>
                <a:gd name="T31" fmla="*/ 1645 h 2386"/>
                <a:gd name="T32" fmla="*/ 667 w 2092"/>
                <a:gd name="T33" fmla="*/ 1677 h 2386"/>
                <a:gd name="T34" fmla="*/ 555 w 2092"/>
                <a:gd name="T35" fmla="*/ 1815 h 2386"/>
                <a:gd name="T36" fmla="*/ 491 w 2092"/>
                <a:gd name="T37" fmla="*/ 1740 h 2386"/>
                <a:gd name="T38" fmla="*/ 378 w 2092"/>
                <a:gd name="T39" fmla="*/ 1830 h 2386"/>
                <a:gd name="T40" fmla="*/ 346 w 2092"/>
                <a:gd name="T41" fmla="*/ 1810 h 2386"/>
                <a:gd name="T42" fmla="*/ 258 w 2092"/>
                <a:gd name="T43" fmla="*/ 1750 h 2386"/>
                <a:gd name="T44" fmla="*/ 213 w 2092"/>
                <a:gd name="T45" fmla="*/ 1699 h 2386"/>
                <a:gd name="T46" fmla="*/ 230 w 2092"/>
                <a:gd name="T47" fmla="*/ 1494 h 2386"/>
                <a:gd name="T48" fmla="*/ 245 w 2092"/>
                <a:gd name="T49" fmla="*/ 1426 h 2386"/>
                <a:gd name="T50" fmla="*/ 250 w 2092"/>
                <a:gd name="T51" fmla="*/ 1313 h 2386"/>
                <a:gd name="T52" fmla="*/ 121 w 2092"/>
                <a:gd name="T53" fmla="*/ 1321 h 2386"/>
                <a:gd name="T54" fmla="*/ 37 w 2092"/>
                <a:gd name="T55" fmla="*/ 1313 h 2386"/>
                <a:gd name="T56" fmla="*/ 195 w 2092"/>
                <a:gd name="T57" fmla="*/ 1180 h 2386"/>
                <a:gd name="T58" fmla="*/ 196 w 2092"/>
                <a:gd name="T59" fmla="*/ 1038 h 2386"/>
                <a:gd name="T60" fmla="*/ 193 w 2092"/>
                <a:gd name="T61" fmla="*/ 891 h 2386"/>
                <a:gd name="T62" fmla="*/ 180 w 2092"/>
                <a:gd name="T63" fmla="*/ 745 h 2386"/>
                <a:gd name="T64" fmla="*/ 180 w 2092"/>
                <a:gd name="T65" fmla="*/ 632 h 2386"/>
                <a:gd name="T66" fmla="*/ 182 w 2092"/>
                <a:gd name="T67" fmla="*/ 467 h 2386"/>
                <a:gd name="T68" fmla="*/ 208 w 2092"/>
                <a:gd name="T69" fmla="*/ 346 h 2386"/>
                <a:gd name="T70" fmla="*/ 334 w 2092"/>
                <a:gd name="T71" fmla="*/ 226 h 2386"/>
                <a:gd name="T72" fmla="*/ 521 w 2092"/>
                <a:gd name="T73" fmla="*/ 164 h 2386"/>
                <a:gd name="T74" fmla="*/ 684 w 2092"/>
                <a:gd name="T75" fmla="*/ 168 h 2386"/>
                <a:gd name="T76" fmla="*/ 624 w 2092"/>
                <a:gd name="T77" fmla="*/ 38 h 2386"/>
                <a:gd name="T78" fmla="*/ 740 w 2092"/>
                <a:gd name="T79" fmla="*/ 2 h 2386"/>
                <a:gd name="T80" fmla="*/ 942 w 2092"/>
                <a:gd name="T81" fmla="*/ 69 h 2386"/>
                <a:gd name="T82" fmla="*/ 1127 w 2092"/>
                <a:gd name="T83" fmla="*/ 111 h 2386"/>
                <a:gd name="T84" fmla="*/ 1254 w 2092"/>
                <a:gd name="T85" fmla="*/ 214 h 2386"/>
                <a:gd name="T86" fmla="*/ 1353 w 2092"/>
                <a:gd name="T87" fmla="*/ 229 h 2386"/>
                <a:gd name="T88" fmla="*/ 1503 w 2092"/>
                <a:gd name="T89" fmla="*/ 151 h 2386"/>
                <a:gd name="T90" fmla="*/ 1586 w 2092"/>
                <a:gd name="T91" fmla="*/ 162 h 2386"/>
                <a:gd name="T92" fmla="*/ 1597 w 2092"/>
                <a:gd name="T93" fmla="*/ 289 h 2386"/>
                <a:gd name="T94" fmla="*/ 1764 w 2092"/>
                <a:gd name="T95" fmla="*/ 115 h 2386"/>
                <a:gd name="T96" fmla="*/ 1825 w 2092"/>
                <a:gd name="T97" fmla="*/ 227 h 2386"/>
                <a:gd name="T98" fmla="*/ 1815 w 2092"/>
                <a:gd name="T99" fmla="*/ 366 h 2386"/>
                <a:gd name="T100" fmla="*/ 1882 w 2092"/>
                <a:gd name="T101" fmla="*/ 426 h 2386"/>
                <a:gd name="T102" fmla="*/ 1981 w 2092"/>
                <a:gd name="T103" fmla="*/ 521 h 2386"/>
                <a:gd name="T104" fmla="*/ 2037 w 2092"/>
                <a:gd name="T105" fmla="*/ 668 h 2386"/>
                <a:gd name="T106" fmla="*/ 2063 w 2092"/>
                <a:gd name="T107" fmla="*/ 750 h 2386"/>
                <a:gd name="T108" fmla="*/ 1979 w 2092"/>
                <a:gd name="T109" fmla="*/ 883 h 2386"/>
                <a:gd name="T110" fmla="*/ 1824 w 2092"/>
                <a:gd name="T111" fmla="*/ 1070 h 2386"/>
                <a:gd name="T112" fmla="*/ 1848 w 2092"/>
                <a:gd name="T113" fmla="*/ 1160 h 2386"/>
                <a:gd name="T114" fmla="*/ 1930 w 2092"/>
                <a:gd name="T115" fmla="*/ 1195 h 2386"/>
                <a:gd name="T116" fmla="*/ 1932 w 2092"/>
                <a:gd name="T117" fmla="*/ 1439 h 2386"/>
                <a:gd name="T118" fmla="*/ 2025 w 2092"/>
                <a:gd name="T119" fmla="*/ 1594 h 2386"/>
                <a:gd name="T120" fmla="*/ 2083 w 2092"/>
                <a:gd name="T121" fmla="*/ 1677 h 2386"/>
                <a:gd name="T122" fmla="*/ 1982 w 2092"/>
                <a:gd name="T123" fmla="*/ 1883 h 2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92" h="2386">
                  <a:moveTo>
                    <a:pt x="1994" y="2005"/>
                  </a:moveTo>
                  <a:lnTo>
                    <a:pt x="1989" y="2009"/>
                  </a:lnTo>
                  <a:lnTo>
                    <a:pt x="1983" y="2015"/>
                  </a:lnTo>
                  <a:lnTo>
                    <a:pt x="1979" y="2022"/>
                  </a:lnTo>
                  <a:lnTo>
                    <a:pt x="1978" y="2030"/>
                  </a:lnTo>
                  <a:lnTo>
                    <a:pt x="1976" y="2041"/>
                  </a:lnTo>
                  <a:lnTo>
                    <a:pt x="1971" y="2054"/>
                  </a:lnTo>
                  <a:lnTo>
                    <a:pt x="1968" y="2060"/>
                  </a:lnTo>
                  <a:lnTo>
                    <a:pt x="1963" y="2065"/>
                  </a:lnTo>
                  <a:lnTo>
                    <a:pt x="1957" y="2067"/>
                  </a:lnTo>
                  <a:lnTo>
                    <a:pt x="1951" y="2069"/>
                  </a:lnTo>
                  <a:lnTo>
                    <a:pt x="1944" y="2069"/>
                  </a:lnTo>
                  <a:lnTo>
                    <a:pt x="1938" y="2069"/>
                  </a:lnTo>
                  <a:lnTo>
                    <a:pt x="1933" y="2067"/>
                  </a:lnTo>
                  <a:lnTo>
                    <a:pt x="1928" y="2065"/>
                  </a:lnTo>
                  <a:lnTo>
                    <a:pt x="1924" y="2062"/>
                  </a:lnTo>
                  <a:lnTo>
                    <a:pt x="1920" y="2061"/>
                  </a:lnTo>
                  <a:lnTo>
                    <a:pt x="1914" y="2061"/>
                  </a:lnTo>
                  <a:lnTo>
                    <a:pt x="1909" y="2062"/>
                  </a:lnTo>
                  <a:lnTo>
                    <a:pt x="1900" y="2066"/>
                  </a:lnTo>
                  <a:lnTo>
                    <a:pt x="1893" y="2071"/>
                  </a:lnTo>
                  <a:lnTo>
                    <a:pt x="1888" y="2072"/>
                  </a:lnTo>
                  <a:lnTo>
                    <a:pt x="1884" y="2073"/>
                  </a:lnTo>
                  <a:lnTo>
                    <a:pt x="1880" y="2074"/>
                  </a:lnTo>
                  <a:lnTo>
                    <a:pt x="1875" y="2074"/>
                  </a:lnTo>
                  <a:lnTo>
                    <a:pt x="1870" y="2073"/>
                  </a:lnTo>
                  <a:lnTo>
                    <a:pt x="1865" y="2071"/>
                  </a:lnTo>
                  <a:lnTo>
                    <a:pt x="1862" y="2068"/>
                  </a:lnTo>
                  <a:lnTo>
                    <a:pt x="1859" y="2066"/>
                  </a:lnTo>
                  <a:lnTo>
                    <a:pt x="1856" y="2063"/>
                  </a:lnTo>
                  <a:lnTo>
                    <a:pt x="1853" y="2061"/>
                  </a:lnTo>
                  <a:lnTo>
                    <a:pt x="1851" y="2060"/>
                  </a:lnTo>
                  <a:lnTo>
                    <a:pt x="1848" y="2059"/>
                  </a:lnTo>
                  <a:lnTo>
                    <a:pt x="1838" y="2059"/>
                  </a:lnTo>
                  <a:lnTo>
                    <a:pt x="1825" y="2060"/>
                  </a:lnTo>
                  <a:lnTo>
                    <a:pt x="1818" y="2060"/>
                  </a:lnTo>
                  <a:lnTo>
                    <a:pt x="1811" y="2060"/>
                  </a:lnTo>
                  <a:lnTo>
                    <a:pt x="1806" y="2059"/>
                  </a:lnTo>
                  <a:lnTo>
                    <a:pt x="1801" y="2057"/>
                  </a:lnTo>
                  <a:lnTo>
                    <a:pt x="1792" y="2053"/>
                  </a:lnTo>
                  <a:lnTo>
                    <a:pt x="1783" y="2047"/>
                  </a:lnTo>
                  <a:lnTo>
                    <a:pt x="1774" y="2040"/>
                  </a:lnTo>
                  <a:lnTo>
                    <a:pt x="1764" y="2031"/>
                  </a:lnTo>
                  <a:lnTo>
                    <a:pt x="1761" y="2027"/>
                  </a:lnTo>
                  <a:lnTo>
                    <a:pt x="1757" y="2022"/>
                  </a:lnTo>
                  <a:lnTo>
                    <a:pt x="1755" y="2016"/>
                  </a:lnTo>
                  <a:lnTo>
                    <a:pt x="1752" y="2010"/>
                  </a:lnTo>
                  <a:lnTo>
                    <a:pt x="1750" y="2005"/>
                  </a:lnTo>
                  <a:lnTo>
                    <a:pt x="1746" y="2000"/>
                  </a:lnTo>
                  <a:lnTo>
                    <a:pt x="1743" y="1998"/>
                  </a:lnTo>
                  <a:lnTo>
                    <a:pt x="1739" y="1997"/>
                  </a:lnTo>
                  <a:lnTo>
                    <a:pt x="1729" y="1997"/>
                  </a:lnTo>
                  <a:lnTo>
                    <a:pt x="1718" y="1998"/>
                  </a:lnTo>
                  <a:lnTo>
                    <a:pt x="1707" y="1999"/>
                  </a:lnTo>
                  <a:lnTo>
                    <a:pt x="1699" y="2003"/>
                  </a:lnTo>
                  <a:lnTo>
                    <a:pt x="1691" y="2006"/>
                  </a:lnTo>
                  <a:lnTo>
                    <a:pt x="1686" y="2012"/>
                  </a:lnTo>
                  <a:lnTo>
                    <a:pt x="1680" y="2021"/>
                  </a:lnTo>
                  <a:lnTo>
                    <a:pt x="1675" y="2031"/>
                  </a:lnTo>
                  <a:lnTo>
                    <a:pt x="1669" y="2044"/>
                  </a:lnTo>
                  <a:lnTo>
                    <a:pt x="1666" y="2054"/>
                  </a:lnTo>
                  <a:lnTo>
                    <a:pt x="1663" y="2057"/>
                  </a:lnTo>
                  <a:lnTo>
                    <a:pt x="1660" y="2061"/>
                  </a:lnTo>
                  <a:lnTo>
                    <a:pt x="1656" y="2062"/>
                  </a:lnTo>
                  <a:lnTo>
                    <a:pt x="1651" y="2063"/>
                  </a:lnTo>
                  <a:lnTo>
                    <a:pt x="1642" y="2065"/>
                  </a:lnTo>
                  <a:lnTo>
                    <a:pt x="1634" y="2066"/>
                  </a:lnTo>
                  <a:lnTo>
                    <a:pt x="1616" y="2078"/>
                  </a:lnTo>
                  <a:lnTo>
                    <a:pt x="1600" y="2085"/>
                  </a:lnTo>
                  <a:lnTo>
                    <a:pt x="1593" y="2084"/>
                  </a:lnTo>
                  <a:lnTo>
                    <a:pt x="1586" y="2084"/>
                  </a:lnTo>
                  <a:lnTo>
                    <a:pt x="1582" y="2084"/>
                  </a:lnTo>
                  <a:lnTo>
                    <a:pt x="1580" y="2086"/>
                  </a:lnTo>
                  <a:lnTo>
                    <a:pt x="1578" y="2088"/>
                  </a:lnTo>
                  <a:lnTo>
                    <a:pt x="1575" y="2091"/>
                  </a:lnTo>
                  <a:lnTo>
                    <a:pt x="1575" y="2094"/>
                  </a:lnTo>
                  <a:lnTo>
                    <a:pt x="1574" y="2098"/>
                  </a:lnTo>
                  <a:lnTo>
                    <a:pt x="1575" y="2103"/>
                  </a:lnTo>
                  <a:lnTo>
                    <a:pt x="1576" y="2106"/>
                  </a:lnTo>
                  <a:lnTo>
                    <a:pt x="1579" y="2110"/>
                  </a:lnTo>
                  <a:lnTo>
                    <a:pt x="1582" y="2113"/>
                  </a:lnTo>
                  <a:lnTo>
                    <a:pt x="1587" y="2117"/>
                  </a:lnTo>
                  <a:lnTo>
                    <a:pt x="1593" y="2119"/>
                  </a:lnTo>
                  <a:lnTo>
                    <a:pt x="1600" y="2120"/>
                  </a:lnTo>
                  <a:lnTo>
                    <a:pt x="1607" y="2120"/>
                  </a:lnTo>
                  <a:lnTo>
                    <a:pt x="1615" y="2120"/>
                  </a:lnTo>
                  <a:lnTo>
                    <a:pt x="1622" y="2119"/>
                  </a:lnTo>
                  <a:lnTo>
                    <a:pt x="1629" y="2118"/>
                  </a:lnTo>
                  <a:lnTo>
                    <a:pt x="1634" y="2118"/>
                  </a:lnTo>
                  <a:lnTo>
                    <a:pt x="1638" y="2118"/>
                  </a:lnTo>
                  <a:lnTo>
                    <a:pt x="1642" y="2120"/>
                  </a:lnTo>
                  <a:lnTo>
                    <a:pt x="1644" y="2124"/>
                  </a:lnTo>
                  <a:lnTo>
                    <a:pt x="1644" y="2128"/>
                  </a:lnTo>
                  <a:lnTo>
                    <a:pt x="1644" y="2130"/>
                  </a:lnTo>
                  <a:lnTo>
                    <a:pt x="1644" y="2134"/>
                  </a:lnTo>
                  <a:lnTo>
                    <a:pt x="1641" y="2138"/>
                  </a:lnTo>
                  <a:lnTo>
                    <a:pt x="1635" y="2145"/>
                  </a:lnTo>
                  <a:lnTo>
                    <a:pt x="1632" y="2150"/>
                  </a:lnTo>
                  <a:lnTo>
                    <a:pt x="1630" y="2156"/>
                  </a:lnTo>
                  <a:lnTo>
                    <a:pt x="1630" y="2163"/>
                  </a:lnTo>
                  <a:lnTo>
                    <a:pt x="1631" y="2173"/>
                  </a:lnTo>
                  <a:lnTo>
                    <a:pt x="1634" y="2191"/>
                  </a:lnTo>
                  <a:lnTo>
                    <a:pt x="1636" y="2206"/>
                  </a:lnTo>
                  <a:lnTo>
                    <a:pt x="1639" y="2220"/>
                  </a:lnTo>
                  <a:lnTo>
                    <a:pt x="1643" y="2232"/>
                  </a:lnTo>
                  <a:lnTo>
                    <a:pt x="1648" y="2244"/>
                  </a:lnTo>
                  <a:lnTo>
                    <a:pt x="1653" y="2254"/>
                  </a:lnTo>
                  <a:lnTo>
                    <a:pt x="1653" y="2258"/>
                  </a:lnTo>
                  <a:lnTo>
                    <a:pt x="1653" y="2262"/>
                  </a:lnTo>
                  <a:lnTo>
                    <a:pt x="1650" y="2265"/>
                  </a:lnTo>
                  <a:lnTo>
                    <a:pt x="1647" y="2267"/>
                  </a:lnTo>
                  <a:lnTo>
                    <a:pt x="1643" y="2268"/>
                  </a:lnTo>
                  <a:lnTo>
                    <a:pt x="1638" y="2268"/>
                  </a:lnTo>
                  <a:lnTo>
                    <a:pt x="1635" y="2267"/>
                  </a:lnTo>
                  <a:lnTo>
                    <a:pt x="1631" y="2264"/>
                  </a:lnTo>
                  <a:lnTo>
                    <a:pt x="1628" y="2262"/>
                  </a:lnTo>
                  <a:lnTo>
                    <a:pt x="1624" y="2261"/>
                  </a:lnTo>
                  <a:lnTo>
                    <a:pt x="1619" y="2260"/>
                  </a:lnTo>
                  <a:lnTo>
                    <a:pt x="1613" y="2260"/>
                  </a:lnTo>
                  <a:lnTo>
                    <a:pt x="1606" y="2261"/>
                  </a:lnTo>
                  <a:lnTo>
                    <a:pt x="1598" y="2262"/>
                  </a:lnTo>
                  <a:lnTo>
                    <a:pt x="1590" y="2265"/>
                  </a:lnTo>
                  <a:lnTo>
                    <a:pt x="1579" y="2269"/>
                  </a:lnTo>
                  <a:lnTo>
                    <a:pt x="1573" y="2271"/>
                  </a:lnTo>
                  <a:lnTo>
                    <a:pt x="1569" y="2273"/>
                  </a:lnTo>
                  <a:lnTo>
                    <a:pt x="1565" y="2273"/>
                  </a:lnTo>
                  <a:lnTo>
                    <a:pt x="1561" y="2271"/>
                  </a:lnTo>
                  <a:lnTo>
                    <a:pt x="1559" y="2270"/>
                  </a:lnTo>
                  <a:lnTo>
                    <a:pt x="1556" y="2268"/>
                  </a:lnTo>
                  <a:lnTo>
                    <a:pt x="1554" y="2265"/>
                  </a:lnTo>
                  <a:lnTo>
                    <a:pt x="1552" y="2263"/>
                  </a:lnTo>
                  <a:lnTo>
                    <a:pt x="1547" y="2250"/>
                  </a:lnTo>
                  <a:lnTo>
                    <a:pt x="1541" y="2236"/>
                  </a:lnTo>
                  <a:lnTo>
                    <a:pt x="1535" y="2225"/>
                  </a:lnTo>
                  <a:lnTo>
                    <a:pt x="1530" y="2214"/>
                  </a:lnTo>
                  <a:lnTo>
                    <a:pt x="1527" y="2202"/>
                  </a:lnTo>
                  <a:lnTo>
                    <a:pt x="1521" y="2189"/>
                  </a:lnTo>
                  <a:lnTo>
                    <a:pt x="1517" y="2183"/>
                  </a:lnTo>
                  <a:lnTo>
                    <a:pt x="1512" y="2179"/>
                  </a:lnTo>
                  <a:lnTo>
                    <a:pt x="1506" y="2175"/>
                  </a:lnTo>
                  <a:lnTo>
                    <a:pt x="1499" y="2173"/>
                  </a:lnTo>
                  <a:lnTo>
                    <a:pt x="1483" y="2170"/>
                  </a:lnTo>
                  <a:lnTo>
                    <a:pt x="1465" y="2169"/>
                  </a:lnTo>
                  <a:lnTo>
                    <a:pt x="1456" y="2162"/>
                  </a:lnTo>
                  <a:lnTo>
                    <a:pt x="1449" y="2156"/>
                  </a:lnTo>
                  <a:lnTo>
                    <a:pt x="1433" y="2163"/>
                  </a:lnTo>
                  <a:lnTo>
                    <a:pt x="1417" y="2169"/>
                  </a:lnTo>
                  <a:lnTo>
                    <a:pt x="1408" y="2161"/>
                  </a:lnTo>
                  <a:lnTo>
                    <a:pt x="1398" y="2154"/>
                  </a:lnTo>
                  <a:lnTo>
                    <a:pt x="1391" y="2155"/>
                  </a:lnTo>
                  <a:lnTo>
                    <a:pt x="1382" y="2160"/>
                  </a:lnTo>
                  <a:lnTo>
                    <a:pt x="1376" y="2161"/>
                  </a:lnTo>
                  <a:lnTo>
                    <a:pt x="1370" y="2163"/>
                  </a:lnTo>
                  <a:lnTo>
                    <a:pt x="1365" y="2163"/>
                  </a:lnTo>
                  <a:lnTo>
                    <a:pt x="1360" y="2162"/>
                  </a:lnTo>
                  <a:lnTo>
                    <a:pt x="1347" y="2157"/>
                  </a:lnTo>
                  <a:lnTo>
                    <a:pt x="1336" y="2154"/>
                  </a:lnTo>
                  <a:lnTo>
                    <a:pt x="1327" y="2153"/>
                  </a:lnTo>
                  <a:lnTo>
                    <a:pt x="1319" y="2153"/>
                  </a:lnTo>
                  <a:lnTo>
                    <a:pt x="1316" y="2153"/>
                  </a:lnTo>
                  <a:lnTo>
                    <a:pt x="1314" y="2154"/>
                  </a:lnTo>
                  <a:lnTo>
                    <a:pt x="1313" y="2156"/>
                  </a:lnTo>
                  <a:lnTo>
                    <a:pt x="1311" y="2157"/>
                  </a:lnTo>
                  <a:lnTo>
                    <a:pt x="1309" y="2163"/>
                  </a:lnTo>
                  <a:lnTo>
                    <a:pt x="1308" y="2170"/>
                  </a:lnTo>
                  <a:lnTo>
                    <a:pt x="1307" y="2185"/>
                  </a:lnTo>
                  <a:lnTo>
                    <a:pt x="1305" y="2197"/>
                  </a:lnTo>
                  <a:lnTo>
                    <a:pt x="1302" y="2211"/>
                  </a:lnTo>
                  <a:lnTo>
                    <a:pt x="1300" y="2227"/>
                  </a:lnTo>
                  <a:lnTo>
                    <a:pt x="1298" y="2236"/>
                  </a:lnTo>
                  <a:lnTo>
                    <a:pt x="1298" y="2244"/>
                  </a:lnTo>
                  <a:lnTo>
                    <a:pt x="1300" y="2251"/>
                  </a:lnTo>
                  <a:lnTo>
                    <a:pt x="1302" y="2257"/>
                  </a:lnTo>
                  <a:lnTo>
                    <a:pt x="1303" y="2262"/>
                  </a:lnTo>
                  <a:lnTo>
                    <a:pt x="1304" y="2268"/>
                  </a:lnTo>
                  <a:lnTo>
                    <a:pt x="1305" y="2273"/>
                  </a:lnTo>
                  <a:lnTo>
                    <a:pt x="1304" y="2279"/>
                  </a:lnTo>
                  <a:lnTo>
                    <a:pt x="1303" y="2283"/>
                  </a:lnTo>
                  <a:lnTo>
                    <a:pt x="1301" y="2288"/>
                  </a:lnTo>
                  <a:lnTo>
                    <a:pt x="1297" y="2293"/>
                  </a:lnTo>
                  <a:lnTo>
                    <a:pt x="1294" y="2298"/>
                  </a:lnTo>
                  <a:lnTo>
                    <a:pt x="1280" y="2308"/>
                  </a:lnTo>
                  <a:lnTo>
                    <a:pt x="1265" y="2321"/>
                  </a:lnTo>
                  <a:lnTo>
                    <a:pt x="1258" y="2328"/>
                  </a:lnTo>
                  <a:lnTo>
                    <a:pt x="1254" y="2333"/>
                  </a:lnTo>
                  <a:lnTo>
                    <a:pt x="1251" y="2338"/>
                  </a:lnTo>
                  <a:lnTo>
                    <a:pt x="1248" y="2339"/>
                  </a:lnTo>
                  <a:lnTo>
                    <a:pt x="1246" y="2338"/>
                  </a:lnTo>
                  <a:lnTo>
                    <a:pt x="1244" y="2336"/>
                  </a:lnTo>
                  <a:lnTo>
                    <a:pt x="1238" y="2334"/>
                  </a:lnTo>
                  <a:lnTo>
                    <a:pt x="1227" y="2333"/>
                  </a:lnTo>
                  <a:lnTo>
                    <a:pt x="1210" y="2332"/>
                  </a:lnTo>
                  <a:lnTo>
                    <a:pt x="1189" y="2331"/>
                  </a:lnTo>
                  <a:lnTo>
                    <a:pt x="1166" y="2331"/>
                  </a:lnTo>
                  <a:lnTo>
                    <a:pt x="1145" y="2331"/>
                  </a:lnTo>
                  <a:lnTo>
                    <a:pt x="1137" y="2332"/>
                  </a:lnTo>
                  <a:lnTo>
                    <a:pt x="1127" y="2334"/>
                  </a:lnTo>
                  <a:lnTo>
                    <a:pt x="1119" y="2339"/>
                  </a:lnTo>
                  <a:lnTo>
                    <a:pt x="1110" y="2344"/>
                  </a:lnTo>
                  <a:lnTo>
                    <a:pt x="1103" y="2350"/>
                  </a:lnTo>
                  <a:lnTo>
                    <a:pt x="1097" y="2356"/>
                  </a:lnTo>
                  <a:lnTo>
                    <a:pt x="1093" y="2363"/>
                  </a:lnTo>
                  <a:lnTo>
                    <a:pt x="1089" y="2369"/>
                  </a:lnTo>
                  <a:lnTo>
                    <a:pt x="1086" y="2375"/>
                  </a:lnTo>
                  <a:lnTo>
                    <a:pt x="1082" y="2378"/>
                  </a:lnTo>
                  <a:lnTo>
                    <a:pt x="1078" y="2382"/>
                  </a:lnTo>
                  <a:lnTo>
                    <a:pt x="1075" y="2384"/>
                  </a:lnTo>
                  <a:lnTo>
                    <a:pt x="1071" y="2386"/>
                  </a:lnTo>
                  <a:lnTo>
                    <a:pt x="1069" y="2386"/>
                  </a:lnTo>
                  <a:lnTo>
                    <a:pt x="1065" y="2386"/>
                  </a:lnTo>
                  <a:lnTo>
                    <a:pt x="1063" y="2383"/>
                  </a:lnTo>
                  <a:lnTo>
                    <a:pt x="1058" y="2381"/>
                  </a:lnTo>
                  <a:lnTo>
                    <a:pt x="1053" y="2378"/>
                  </a:lnTo>
                  <a:lnTo>
                    <a:pt x="1046" y="2376"/>
                  </a:lnTo>
                  <a:lnTo>
                    <a:pt x="1036" y="2375"/>
                  </a:lnTo>
                  <a:lnTo>
                    <a:pt x="1031" y="2375"/>
                  </a:lnTo>
                  <a:lnTo>
                    <a:pt x="1027" y="2372"/>
                  </a:lnTo>
                  <a:lnTo>
                    <a:pt x="1025" y="2371"/>
                  </a:lnTo>
                  <a:lnTo>
                    <a:pt x="1024" y="2369"/>
                  </a:lnTo>
                  <a:lnTo>
                    <a:pt x="1024" y="2363"/>
                  </a:lnTo>
                  <a:lnTo>
                    <a:pt x="1025" y="2355"/>
                  </a:lnTo>
                  <a:lnTo>
                    <a:pt x="1028" y="2347"/>
                  </a:lnTo>
                  <a:lnTo>
                    <a:pt x="1031" y="2340"/>
                  </a:lnTo>
                  <a:lnTo>
                    <a:pt x="1033" y="2332"/>
                  </a:lnTo>
                  <a:lnTo>
                    <a:pt x="1034" y="2323"/>
                  </a:lnTo>
                  <a:lnTo>
                    <a:pt x="1027" y="2307"/>
                  </a:lnTo>
                  <a:lnTo>
                    <a:pt x="1019" y="2289"/>
                  </a:lnTo>
                  <a:lnTo>
                    <a:pt x="1019" y="2283"/>
                  </a:lnTo>
                  <a:lnTo>
                    <a:pt x="1020" y="2279"/>
                  </a:lnTo>
                  <a:lnTo>
                    <a:pt x="1021" y="2274"/>
                  </a:lnTo>
                  <a:lnTo>
                    <a:pt x="1024" y="2268"/>
                  </a:lnTo>
                  <a:lnTo>
                    <a:pt x="1027" y="2257"/>
                  </a:lnTo>
                  <a:lnTo>
                    <a:pt x="1030" y="2249"/>
                  </a:lnTo>
                  <a:lnTo>
                    <a:pt x="1030" y="2244"/>
                  </a:lnTo>
                  <a:lnTo>
                    <a:pt x="1028" y="2241"/>
                  </a:lnTo>
                  <a:lnTo>
                    <a:pt x="1027" y="2238"/>
                  </a:lnTo>
                  <a:lnTo>
                    <a:pt x="1026" y="2236"/>
                  </a:lnTo>
                  <a:lnTo>
                    <a:pt x="1020" y="2235"/>
                  </a:lnTo>
                  <a:lnTo>
                    <a:pt x="1011" y="2232"/>
                  </a:lnTo>
                  <a:lnTo>
                    <a:pt x="1008" y="2232"/>
                  </a:lnTo>
                  <a:lnTo>
                    <a:pt x="1007" y="2231"/>
                  </a:lnTo>
                  <a:lnTo>
                    <a:pt x="1007" y="2229"/>
                  </a:lnTo>
                  <a:lnTo>
                    <a:pt x="1007" y="2226"/>
                  </a:lnTo>
                  <a:lnTo>
                    <a:pt x="1008" y="2220"/>
                  </a:lnTo>
                  <a:lnTo>
                    <a:pt x="1009" y="2213"/>
                  </a:lnTo>
                  <a:lnTo>
                    <a:pt x="1013" y="2206"/>
                  </a:lnTo>
                  <a:lnTo>
                    <a:pt x="1014" y="2199"/>
                  </a:lnTo>
                  <a:lnTo>
                    <a:pt x="1017" y="2194"/>
                  </a:lnTo>
                  <a:lnTo>
                    <a:pt x="1015" y="2191"/>
                  </a:lnTo>
                  <a:lnTo>
                    <a:pt x="1013" y="2186"/>
                  </a:lnTo>
                  <a:lnTo>
                    <a:pt x="1009" y="2183"/>
                  </a:lnTo>
                  <a:lnTo>
                    <a:pt x="1006" y="2181"/>
                  </a:lnTo>
                  <a:lnTo>
                    <a:pt x="1002" y="2181"/>
                  </a:lnTo>
                  <a:lnTo>
                    <a:pt x="999" y="2181"/>
                  </a:lnTo>
                  <a:lnTo>
                    <a:pt x="995" y="2182"/>
                  </a:lnTo>
                  <a:lnTo>
                    <a:pt x="992" y="2185"/>
                  </a:lnTo>
                  <a:lnTo>
                    <a:pt x="988" y="2187"/>
                  </a:lnTo>
                  <a:lnTo>
                    <a:pt x="984" y="2189"/>
                  </a:lnTo>
                  <a:lnTo>
                    <a:pt x="982" y="2191"/>
                  </a:lnTo>
                  <a:lnTo>
                    <a:pt x="979" y="2191"/>
                  </a:lnTo>
                  <a:lnTo>
                    <a:pt x="976" y="2191"/>
                  </a:lnTo>
                  <a:lnTo>
                    <a:pt x="971" y="2187"/>
                  </a:lnTo>
                  <a:lnTo>
                    <a:pt x="965" y="2182"/>
                  </a:lnTo>
                  <a:lnTo>
                    <a:pt x="962" y="2180"/>
                  </a:lnTo>
                  <a:lnTo>
                    <a:pt x="960" y="2179"/>
                  </a:lnTo>
                  <a:lnTo>
                    <a:pt x="956" y="2179"/>
                  </a:lnTo>
                  <a:lnTo>
                    <a:pt x="954" y="2179"/>
                  </a:lnTo>
                  <a:lnTo>
                    <a:pt x="946" y="2181"/>
                  </a:lnTo>
                  <a:lnTo>
                    <a:pt x="941" y="2187"/>
                  </a:lnTo>
                  <a:lnTo>
                    <a:pt x="925" y="2201"/>
                  </a:lnTo>
                  <a:lnTo>
                    <a:pt x="908" y="2217"/>
                  </a:lnTo>
                  <a:lnTo>
                    <a:pt x="905" y="2220"/>
                  </a:lnTo>
                  <a:lnTo>
                    <a:pt x="902" y="2225"/>
                  </a:lnTo>
                  <a:lnTo>
                    <a:pt x="900" y="2230"/>
                  </a:lnTo>
                  <a:lnTo>
                    <a:pt x="899" y="2235"/>
                  </a:lnTo>
                  <a:lnTo>
                    <a:pt x="897" y="2244"/>
                  </a:lnTo>
                  <a:lnTo>
                    <a:pt x="895" y="2256"/>
                  </a:lnTo>
                  <a:lnTo>
                    <a:pt x="894" y="2261"/>
                  </a:lnTo>
                  <a:lnTo>
                    <a:pt x="892" y="2265"/>
                  </a:lnTo>
                  <a:lnTo>
                    <a:pt x="889" y="2268"/>
                  </a:lnTo>
                  <a:lnTo>
                    <a:pt x="886" y="2270"/>
                  </a:lnTo>
                  <a:lnTo>
                    <a:pt x="881" y="2273"/>
                  </a:lnTo>
                  <a:lnTo>
                    <a:pt x="876" y="2273"/>
                  </a:lnTo>
                  <a:lnTo>
                    <a:pt x="870" y="2274"/>
                  </a:lnTo>
                  <a:lnTo>
                    <a:pt x="863" y="2274"/>
                  </a:lnTo>
                  <a:lnTo>
                    <a:pt x="857" y="2273"/>
                  </a:lnTo>
                  <a:lnTo>
                    <a:pt x="853" y="2271"/>
                  </a:lnTo>
                  <a:lnTo>
                    <a:pt x="848" y="2269"/>
                  </a:lnTo>
                  <a:lnTo>
                    <a:pt x="845" y="2265"/>
                  </a:lnTo>
                  <a:lnTo>
                    <a:pt x="841" y="2256"/>
                  </a:lnTo>
                  <a:lnTo>
                    <a:pt x="838" y="2243"/>
                  </a:lnTo>
                  <a:lnTo>
                    <a:pt x="836" y="2229"/>
                  </a:lnTo>
                  <a:lnTo>
                    <a:pt x="835" y="2213"/>
                  </a:lnTo>
                  <a:lnTo>
                    <a:pt x="835" y="2206"/>
                  </a:lnTo>
                  <a:lnTo>
                    <a:pt x="836" y="2199"/>
                  </a:lnTo>
                  <a:lnTo>
                    <a:pt x="837" y="2192"/>
                  </a:lnTo>
                  <a:lnTo>
                    <a:pt x="839" y="2186"/>
                  </a:lnTo>
                  <a:lnTo>
                    <a:pt x="843" y="2180"/>
                  </a:lnTo>
                  <a:lnTo>
                    <a:pt x="847" y="2175"/>
                  </a:lnTo>
                  <a:lnTo>
                    <a:pt x="851" y="2172"/>
                  </a:lnTo>
                  <a:lnTo>
                    <a:pt x="856" y="2168"/>
                  </a:lnTo>
                  <a:lnTo>
                    <a:pt x="868" y="2162"/>
                  </a:lnTo>
                  <a:lnTo>
                    <a:pt x="879" y="2157"/>
                  </a:lnTo>
                  <a:lnTo>
                    <a:pt x="885" y="2154"/>
                  </a:lnTo>
                  <a:lnTo>
                    <a:pt x="887" y="2151"/>
                  </a:lnTo>
                  <a:lnTo>
                    <a:pt x="889" y="2149"/>
                  </a:lnTo>
                  <a:lnTo>
                    <a:pt x="891" y="2145"/>
                  </a:lnTo>
                  <a:lnTo>
                    <a:pt x="892" y="2138"/>
                  </a:lnTo>
                  <a:lnTo>
                    <a:pt x="893" y="2126"/>
                  </a:lnTo>
                  <a:lnTo>
                    <a:pt x="893" y="2119"/>
                  </a:lnTo>
                  <a:lnTo>
                    <a:pt x="895" y="2115"/>
                  </a:lnTo>
                  <a:lnTo>
                    <a:pt x="897" y="2110"/>
                  </a:lnTo>
                  <a:lnTo>
                    <a:pt x="900" y="2105"/>
                  </a:lnTo>
                  <a:lnTo>
                    <a:pt x="908" y="2095"/>
                  </a:lnTo>
                  <a:lnTo>
                    <a:pt x="920" y="2085"/>
                  </a:lnTo>
                  <a:lnTo>
                    <a:pt x="932" y="2073"/>
                  </a:lnTo>
                  <a:lnTo>
                    <a:pt x="943" y="2061"/>
                  </a:lnTo>
                  <a:lnTo>
                    <a:pt x="954" y="2050"/>
                  </a:lnTo>
                  <a:lnTo>
                    <a:pt x="963" y="2040"/>
                  </a:lnTo>
                  <a:lnTo>
                    <a:pt x="968" y="2035"/>
                  </a:lnTo>
                  <a:lnTo>
                    <a:pt x="970" y="2029"/>
                  </a:lnTo>
                  <a:lnTo>
                    <a:pt x="974" y="2022"/>
                  </a:lnTo>
                  <a:lnTo>
                    <a:pt x="975" y="2015"/>
                  </a:lnTo>
                  <a:lnTo>
                    <a:pt x="976" y="2008"/>
                  </a:lnTo>
                  <a:lnTo>
                    <a:pt x="976" y="2000"/>
                  </a:lnTo>
                  <a:lnTo>
                    <a:pt x="976" y="1994"/>
                  </a:lnTo>
                  <a:lnTo>
                    <a:pt x="975" y="1987"/>
                  </a:lnTo>
                  <a:lnTo>
                    <a:pt x="971" y="1977"/>
                  </a:lnTo>
                  <a:lnTo>
                    <a:pt x="968" y="1967"/>
                  </a:lnTo>
                  <a:lnTo>
                    <a:pt x="964" y="1956"/>
                  </a:lnTo>
                  <a:lnTo>
                    <a:pt x="963" y="1945"/>
                  </a:lnTo>
                  <a:lnTo>
                    <a:pt x="961" y="1933"/>
                  </a:lnTo>
                  <a:lnTo>
                    <a:pt x="960" y="1922"/>
                  </a:lnTo>
                  <a:lnTo>
                    <a:pt x="960" y="1917"/>
                  </a:lnTo>
                  <a:lnTo>
                    <a:pt x="961" y="1914"/>
                  </a:lnTo>
                  <a:lnTo>
                    <a:pt x="964" y="1909"/>
                  </a:lnTo>
                  <a:lnTo>
                    <a:pt x="969" y="1905"/>
                  </a:lnTo>
                  <a:lnTo>
                    <a:pt x="979" y="1903"/>
                  </a:lnTo>
                  <a:lnTo>
                    <a:pt x="992" y="1904"/>
                  </a:lnTo>
                  <a:lnTo>
                    <a:pt x="999" y="1904"/>
                  </a:lnTo>
                  <a:lnTo>
                    <a:pt x="1005" y="1904"/>
                  </a:lnTo>
                  <a:lnTo>
                    <a:pt x="1009" y="1903"/>
                  </a:lnTo>
                  <a:lnTo>
                    <a:pt x="1014" y="1902"/>
                  </a:lnTo>
                  <a:lnTo>
                    <a:pt x="1017" y="1899"/>
                  </a:lnTo>
                  <a:lnTo>
                    <a:pt x="1018" y="1896"/>
                  </a:lnTo>
                  <a:lnTo>
                    <a:pt x="1018" y="1892"/>
                  </a:lnTo>
                  <a:lnTo>
                    <a:pt x="1017" y="1887"/>
                  </a:lnTo>
                  <a:lnTo>
                    <a:pt x="1015" y="1880"/>
                  </a:lnTo>
                  <a:lnTo>
                    <a:pt x="1015" y="1874"/>
                  </a:lnTo>
                  <a:lnTo>
                    <a:pt x="1021" y="1868"/>
                  </a:lnTo>
                  <a:lnTo>
                    <a:pt x="1028" y="1863"/>
                  </a:lnTo>
                  <a:lnTo>
                    <a:pt x="1031" y="1860"/>
                  </a:lnTo>
                  <a:lnTo>
                    <a:pt x="1032" y="1858"/>
                  </a:lnTo>
                  <a:lnTo>
                    <a:pt x="1032" y="1855"/>
                  </a:lnTo>
                  <a:lnTo>
                    <a:pt x="1031" y="1854"/>
                  </a:lnTo>
                  <a:lnTo>
                    <a:pt x="1026" y="1851"/>
                  </a:lnTo>
                  <a:lnTo>
                    <a:pt x="1018" y="1849"/>
                  </a:lnTo>
                  <a:lnTo>
                    <a:pt x="1006" y="1848"/>
                  </a:lnTo>
                  <a:lnTo>
                    <a:pt x="993" y="1845"/>
                  </a:lnTo>
                  <a:lnTo>
                    <a:pt x="986" y="1844"/>
                  </a:lnTo>
                  <a:lnTo>
                    <a:pt x="980" y="1845"/>
                  </a:lnTo>
                  <a:lnTo>
                    <a:pt x="976" y="1846"/>
                  </a:lnTo>
                  <a:lnTo>
                    <a:pt x="971" y="1847"/>
                  </a:lnTo>
                  <a:lnTo>
                    <a:pt x="963" y="1854"/>
                  </a:lnTo>
                  <a:lnTo>
                    <a:pt x="954" y="1865"/>
                  </a:lnTo>
                  <a:lnTo>
                    <a:pt x="948" y="1868"/>
                  </a:lnTo>
                  <a:lnTo>
                    <a:pt x="943" y="1870"/>
                  </a:lnTo>
                  <a:lnTo>
                    <a:pt x="939" y="1870"/>
                  </a:lnTo>
                  <a:lnTo>
                    <a:pt x="937" y="1867"/>
                  </a:lnTo>
                  <a:lnTo>
                    <a:pt x="933" y="1859"/>
                  </a:lnTo>
                  <a:lnTo>
                    <a:pt x="931" y="1849"/>
                  </a:lnTo>
                  <a:lnTo>
                    <a:pt x="931" y="1841"/>
                  </a:lnTo>
                  <a:lnTo>
                    <a:pt x="931" y="1834"/>
                  </a:lnTo>
                  <a:lnTo>
                    <a:pt x="931" y="1832"/>
                  </a:lnTo>
                  <a:lnTo>
                    <a:pt x="930" y="1829"/>
                  </a:lnTo>
                  <a:lnTo>
                    <a:pt x="929" y="1827"/>
                  </a:lnTo>
                  <a:lnTo>
                    <a:pt x="925" y="1824"/>
                  </a:lnTo>
                  <a:lnTo>
                    <a:pt x="923" y="1822"/>
                  </a:lnTo>
                  <a:lnTo>
                    <a:pt x="920" y="1820"/>
                  </a:lnTo>
                  <a:lnTo>
                    <a:pt x="919" y="1816"/>
                  </a:lnTo>
                  <a:lnTo>
                    <a:pt x="919" y="1813"/>
                  </a:lnTo>
                  <a:lnTo>
                    <a:pt x="920" y="1808"/>
                  </a:lnTo>
                  <a:lnTo>
                    <a:pt x="923" y="1803"/>
                  </a:lnTo>
                  <a:lnTo>
                    <a:pt x="925" y="1798"/>
                  </a:lnTo>
                  <a:lnTo>
                    <a:pt x="929" y="1792"/>
                  </a:lnTo>
                  <a:lnTo>
                    <a:pt x="936" y="1782"/>
                  </a:lnTo>
                  <a:lnTo>
                    <a:pt x="941" y="1770"/>
                  </a:lnTo>
                  <a:lnTo>
                    <a:pt x="944" y="1759"/>
                  </a:lnTo>
                  <a:lnTo>
                    <a:pt x="946" y="1747"/>
                  </a:lnTo>
                  <a:lnTo>
                    <a:pt x="948" y="1737"/>
                  </a:lnTo>
                  <a:lnTo>
                    <a:pt x="949" y="1727"/>
                  </a:lnTo>
                  <a:lnTo>
                    <a:pt x="951" y="1718"/>
                  </a:lnTo>
                  <a:lnTo>
                    <a:pt x="954" y="1708"/>
                  </a:lnTo>
                  <a:lnTo>
                    <a:pt x="954" y="1704"/>
                  </a:lnTo>
                  <a:lnTo>
                    <a:pt x="952" y="1701"/>
                  </a:lnTo>
                  <a:lnTo>
                    <a:pt x="950" y="1697"/>
                  </a:lnTo>
                  <a:lnTo>
                    <a:pt x="946" y="1693"/>
                  </a:lnTo>
                  <a:lnTo>
                    <a:pt x="936" y="1685"/>
                  </a:lnTo>
                  <a:lnTo>
                    <a:pt x="923" y="1677"/>
                  </a:lnTo>
                  <a:lnTo>
                    <a:pt x="916" y="1674"/>
                  </a:lnTo>
                  <a:lnTo>
                    <a:pt x="908" y="1671"/>
                  </a:lnTo>
                  <a:lnTo>
                    <a:pt x="902" y="1671"/>
                  </a:lnTo>
                  <a:lnTo>
                    <a:pt x="897" y="1671"/>
                  </a:lnTo>
                  <a:lnTo>
                    <a:pt x="883" y="1672"/>
                  </a:lnTo>
                  <a:lnTo>
                    <a:pt x="869" y="1674"/>
                  </a:lnTo>
                  <a:lnTo>
                    <a:pt x="862" y="1674"/>
                  </a:lnTo>
                  <a:lnTo>
                    <a:pt x="856" y="1671"/>
                  </a:lnTo>
                  <a:lnTo>
                    <a:pt x="851" y="1669"/>
                  </a:lnTo>
                  <a:lnTo>
                    <a:pt x="847" y="1664"/>
                  </a:lnTo>
                  <a:lnTo>
                    <a:pt x="839" y="1655"/>
                  </a:lnTo>
                  <a:lnTo>
                    <a:pt x="831" y="1643"/>
                  </a:lnTo>
                  <a:lnTo>
                    <a:pt x="826" y="1638"/>
                  </a:lnTo>
                  <a:lnTo>
                    <a:pt x="823" y="1637"/>
                  </a:lnTo>
                  <a:lnTo>
                    <a:pt x="819" y="1638"/>
                  </a:lnTo>
                  <a:lnTo>
                    <a:pt x="817" y="1640"/>
                  </a:lnTo>
                  <a:lnTo>
                    <a:pt x="814" y="1645"/>
                  </a:lnTo>
                  <a:lnTo>
                    <a:pt x="812" y="1651"/>
                  </a:lnTo>
                  <a:lnTo>
                    <a:pt x="811" y="1657"/>
                  </a:lnTo>
                  <a:lnTo>
                    <a:pt x="811" y="1663"/>
                  </a:lnTo>
                  <a:lnTo>
                    <a:pt x="810" y="1669"/>
                  </a:lnTo>
                  <a:lnTo>
                    <a:pt x="809" y="1674"/>
                  </a:lnTo>
                  <a:lnTo>
                    <a:pt x="806" y="1678"/>
                  </a:lnTo>
                  <a:lnTo>
                    <a:pt x="804" y="1683"/>
                  </a:lnTo>
                  <a:lnTo>
                    <a:pt x="799" y="1687"/>
                  </a:lnTo>
                  <a:lnTo>
                    <a:pt x="793" y="1690"/>
                  </a:lnTo>
                  <a:lnTo>
                    <a:pt x="786" y="1693"/>
                  </a:lnTo>
                  <a:lnTo>
                    <a:pt x="776" y="1694"/>
                  </a:lnTo>
                  <a:lnTo>
                    <a:pt x="768" y="1695"/>
                  </a:lnTo>
                  <a:lnTo>
                    <a:pt x="761" y="1695"/>
                  </a:lnTo>
                  <a:lnTo>
                    <a:pt x="755" y="1694"/>
                  </a:lnTo>
                  <a:lnTo>
                    <a:pt x="750" y="1691"/>
                  </a:lnTo>
                  <a:lnTo>
                    <a:pt x="743" y="1685"/>
                  </a:lnTo>
                  <a:lnTo>
                    <a:pt x="736" y="1677"/>
                  </a:lnTo>
                  <a:lnTo>
                    <a:pt x="731" y="1672"/>
                  </a:lnTo>
                  <a:lnTo>
                    <a:pt x="725" y="1670"/>
                  </a:lnTo>
                  <a:lnTo>
                    <a:pt x="718" y="1668"/>
                  </a:lnTo>
                  <a:lnTo>
                    <a:pt x="710" y="1666"/>
                  </a:lnTo>
                  <a:lnTo>
                    <a:pt x="693" y="1666"/>
                  </a:lnTo>
                  <a:lnTo>
                    <a:pt x="680" y="1666"/>
                  </a:lnTo>
                  <a:lnTo>
                    <a:pt x="674" y="1669"/>
                  </a:lnTo>
                  <a:lnTo>
                    <a:pt x="671" y="1672"/>
                  </a:lnTo>
                  <a:lnTo>
                    <a:pt x="667" y="1677"/>
                  </a:lnTo>
                  <a:lnTo>
                    <a:pt x="664" y="1683"/>
                  </a:lnTo>
                  <a:lnTo>
                    <a:pt x="660" y="1695"/>
                  </a:lnTo>
                  <a:lnTo>
                    <a:pt x="659" y="1707"/>
                  </a:lnTo>
                  <a:lnTo>
                    <a:pt x="656" y="1715"/>
                  </a:lnTo>
                  <a:lnTo>
                    <a:pt x="654" y="1722"/>
                  </a:lnTo>
                  <a:lnTo>
                    <a:pt x="650" y="1725"/>
                  </a:lnTo>
                  <a:lnTo>
                    <a:pt x="648" y="1727"/>
                  </a:lnTo>
                  <a:lnTo>
                    <a:pt x="643" y="1731"/>
                  </a:lnTo>
                  <a:lnTo>
                    <a:pt x="639" y="1733"/>
                  </a:lnTo>
                  <a:lnTo>
                    <a:pt x="633" y="1735"/>
                  </a:lnTo>
                  <a:lnTo>
                    <a:pt x="628" y="1739"/>
                  </a:lnTo>
                  <a:lnTo>
                    <a:pt x="624" y="1742"/>
                  </a:lnTo>
                  <a:lnTo>
                    <a:pt x="621" y="1746"/>
                  </a:lnTo>
                  <a:lnTo>
                    <a:pt x="615" y="1756"/>
                  </a:lnTo>
                  <a:lnTo>
                    <a:pt x="609" y="1766"/>
                  </a:lnTo>
                  <a:lnTo>
                    <a:pt x="602" y="1779"/>
                  </a:lnTo>
                  <a:lnTo>
                    <a:pt x="593" y="1795"/>
                  </a:lnTo>
                  <a:lnTo>
                    <a:pt x="589" y="1801"/>
                  </a:lnTo>
                  <a:lnTo>
                    <a:pt x="583" y="1808"/>
                  </a:lnTo>
                  <a:lnTo>
                    <a:pt x="578" y="1813"/>
                  </a:lnTo>
                  <a:lnTo>
                    <a:pt x="572" y="1817"/>
                  </a:lnTo>
                  <a:lnTo>
                    <a:pt x="566" y="1820"/>
                  </a:lnTo>
                  <a:lnTo>
                    <a:pt x="562" y="1821"/>
                  </a:lnTo>
                  <a:lnTo>
                    <a:pt x="560" y="1821"/>
                  </a:lnTo>
                  <a:lnTo>
                    <a:pt x="558" y="1820"/>
                  </a:lnTo>
                  <a:lnTo>
                    <a:pt x="555" y="1815"/>
                  </a:lnTo>
                  <a:lnTo>
                    <a:pt x="554" y="1807"/>
                  </a:lnTo>
                  <a:lnTo>
                    <a:pt x="554" y="1797"/>
                  </a:lnTo>
                  <a:lnTo>
                    <a:pt x="552" y="1788"/>
                  </a:lnTo>
                  <a:lnTo>
                    <a:pt x="551" y="1785"/>
                  </a:lnTo>
                  <a:lnTo>
                    <a:pt x="548" y="1782"/>
                  </a:lnTo>
                  <a:lnTo>
                    <a:pt x="547" y="1781"/>
                  </a:lnTo>
                  <a:lnTo>
                    <a:pt x="543" y="1781"/>
                  </a:lnTo>
                  <a:lnTo>
                    <a:pt x="539" y="1782"/>
                  </a:lnTo>
                  <a:lnTo>
                    <a:pt x="533" y="1785"/>
                  </a:lnTo>
                  <a:lnTo>
                    <a:pt x="526" y="1792"/>
                  </a:lnTo>
                  <a:lnTo>
                    <a:pt x="519" y="1801"/>
                  </a:lnTo>
                  <a:lnTo>
                    <a:pt x="515" y="1804"/>
                  </a:lnTo>
                  <a:lnTo>
                    <a:pt x="511" y="1807"/>
                  </a:lnTo>
                  <a:lnTo>
                    <a:pt x="508" y="1809"/>
                  </a:lnTo>
                  <a:lnTo>
                    <a:pt x="504" y="1809"/>
                  </a:lnTo>
                  <a:lnTo>
                    <a:pt x="501" y="1808"/>
                  </a:lnTo>
                  <a:lnTo>
                    <a:pt x="497" y="1805"/>
                  </a:lnTo>
                  <a:lnTo>
                    <a:pt x="495" y="1802"/>
                  </a:lnTo>
                  <a:lnTo>
                    <a:pt x="491" y="1797"/>
                  </a:lnTo>
                  <a:lnTo>
                    <a:pt x="489" y="1791"/>
                  </a:lnTo>
                  <a:lnTo>
                    <a:pt x="489" y="1785"/>
                  </a:lnTo>
                  <a:lnTo>
                    <a:pt x="489" y="1777"/>
                  </a:lnTo>
                  <a:lnTo>
                    <a:pt x="490" y="1770"/>
                  </a:lnTo>
                  <a:lnTo>
                    <a:pt x="491" y="1756"/>
                  </a:lnTo>
                  <a:lnTo>
                    <a:pt x="491" y="1742"/>
                  </a:lnTo>
                  <a:lnTo>
                    <a:pt x="491" y="1740"/>
                  </a:lnTo>
                  <a:lnTo>
                    <a:pt x="490" y="1738"/>
                  </a:lnTo>
                  <a:lnTo>
                    <a:pt x="488" y="1735"/>
                  </a:lnTo>
                  <a:lnTo>
                    <a:pt x="485" y="1734"/>
                  </a:lnTo>
                  <a:lnTo>
                    <a:pt x="479" y="1731"/>
                  </a:lnTo>
                  <a:lnTo>
                    <a:pt x="473" y="1729"/>
                  </a:lnTo>
                  <a:lnTo>
                    <a:pt x="458" y="1728"/>
                  </a:lnTo>
                  <a:lnTo>
                    <a:pt x="444" y="1729"/>
                  </a:lnTo>
                  <a:lnTo>
                    <a:pt x="439" y="1731"/>
                  </a:lnTo>
                  <a:lnTo>
                    <a:pt x="434" y="1732"/>
                  </a:lnTo>
                  <a:lnTo>
                    <a:pt x="431" y="1734"/>
                  </a:lnTo>
                  <a:lnTo>
                    <a:pt x="427" y="1739"/>
                  </a:lnTo>
                  <a:lnTo>
                    <a:pt x="421" y="1750"/>
                  </a:lnTo>
                  <a:lnTo>
                    <a:pt x="415" y="1766"/>
                  </a:lnTo>
                  <a:lnTo>
                    <a:pt x="412" y="1775"/>
                  </a:lnTo>
                  <a:lnTo>
                    <a:pt x="409" y="1782"/>
                  </a:lnTo>
                  <a:lnTo>
                    <a:pt x="407" y="1786"/>
                  </a:lnTo>
                  <a:lnTo>
                    <a:pt x="403" y="1790"/>
                  </a:lnTo>
                  <a:lnTo>
                    <a:pt x="397" y="1794"/>
                  </a:lnTo>
                  <a:lnTo>
                    <a:pt x="389" y="1797"/>
                  </a:lnTo>
                  <a:lnTo>
                    <a:pt x="384" y="1801"/>
                  </a:lnTo>
                  <a:lnTo>
                    <a:pt x="381" y="1804"/>
                  </a:lnTo>
                  <a:lnTo>
                    <a:pt x="378" y="1809"/>
                  </a:lnTo>
                  <a:lnTo>
                    <a:pt x="377" y="1814"/>
                  </a:lnTo>
                  <a:lnTo>
                    <a:pt x="376" y="1819"/>
                  </a:lnTo>
                  <a:lnTo>
                    <a:pt x="377" y="1824"/>
                  </a:lnTo>
                  <a:lnTo>
                    <a:pt x="378" y="1830"/>
                  </a:lnTo>
                  <a:lnTo>
                    <a:pt x="379" y="1835"/>
                  </a:lnTo>
                  <a:lnTo>
                    <a:pt x="383" y="1846"/>
                  </a:lnTo>
                  <a:lnTo>
                    <a:pt x="384" y="1854"/>
                  </a:lnTo>
                  <a:lnTo>
                    <a:pt x="383" y="1858"/>
                  </a:lnTo>
                  <a:lnTo>
                    <a:pt x="381" y="1861"/>
                  </a:lnTo>
                  <a:lnTo>
                    <a:pt x="377" y="1864"/>
                  </a:lnTo>
                  <a:lnTo>
                    <a:pt x="371" y="1865"/>
                  </a:lnTo>
                  <a:lnTo>
                    <a:pt x="365" y="1866"/>
                  </a:lnTo>
                  <a:lnTo>
                    <a:pt x="358" y="1866"/>
                  </a:lnTo>
                  <a:lnTo>
                    <a:pt x="350" y="1865"/>
                  </a:lnTo>
                  <a:lnTo>
                    <a:pt x="344" y="1864"/>
                  </a:lnTo>
                  <a:lnTo>
                    <a:pt x="338" y="1863"/>
                  </a:lnTo>
                  <a:lnTo>
                    <a:pt x="333" y="1859"/>
                  </a:lnTo>
                  <a:lnTo>
                    <a:pt x="329" y="1855"/>
                  </a:lnTo>
                  <a:lnTo>
                    <a:pt x="328" y="1852"/>
                  </a:lnTo>
                  <a:lnTo>
                    <a:pt x="328" y="1847"/>
                  </a:lnTo>
                  <a:lnTo>
                    <a:pt x="331" y="1842"/>
                  </a:lnTo>
                  <a:lnTo>
                    <a:pt x="333" y="1840"/>
                  </a:lnTo>
                  <a:lnTo>
                    <a:pt x="337" y="1836"/>
                  </a:lnTo>
                  <a:lnTo>
                    <a:pt x="340" y="1833"/>
                  </a:lnTo>
                  <a:lnTo>
                    <a:pt x="344" y="1830"/>
                  </a:lnTo>
                  <a:lnTo>
                    <a:pt x="346" y="1826"/>
                  </a:lnTo>
                  <a:lnTo>
                    <a:pt x="347" y="1822"/>
                  </a:lnTo>
                  <a:lnTo>
                    <a:pt x="349" y="1817"/>
                  </a:lnTo>
                  <a:lnTo>
                    <a:pt x="347" y="1814"/>
                  </a:lnTo>
                  <a:lnTo>
                    <a:pt x="346" y="1810"/>
                  </a:lnTo>
                  <a:lnTo>
                    <a:pt x="344" y="1807"/>
                  </a:lnTo>
                  <a:lnTo>
                    <a:pt x="337" y="1802"/>
                  </a:lnTo>
                  <a:lnTo>
                    <a:pt x="326" y="1798"/>
                  </a:lnTo>
                  <a:lnTo>
                    <a:pt x="321" y="1797"/>
                  </a:lnTo>
                  <a:lnTo>
                    <a:pt x="316" y="1797"/>
                  </a:lnTo>
                  <a:lnTo>
                    <a:pt x="312" y="1797"/>
                  </a:lnTo>
                  <a:lnTo>
                    <a:pt x="308" y="1798"/>
                  </a:lnTo>
                  <a:lnTo>
                    <a:pt x="300" y="1802"/>
                  </a:lnTo>
                  <a:lnTo>
                    <a:pt x="290" y="1807"/>
                  </a:lnTo>
                  <a:lnTo>
                    <a:pt x="284" y="1809"/>
                  </a:lnTo>
                  <a:lnTo>
                    <a:pt x="278" y="1810"/>
                  </a:lnTo>
                  <a:lnTo>
                    <a:pt x="274" y="1810"/>
                  </a:lnTo>
                  <a:lnTo>
                    <a:pt x="269" y="1809"/>
                  </a:lnTo>
                  <a:lnTo>
                    <a:pt x="261" y="1803"/>
                  </a:lnTo>
                  <a:lnTo>
                    <a:pt x="253" y="1797"/>
                  </a:lnTo>
                  <a:lnTo>
                    <a:pt x="247" y="1792"/>
                  </a:lnTo>
                  <a:lnTo>
                    <a:pt x="244" y="1789"/>
                  </a:lnTo>
                  <a:lnTo>
                    <a:pt x="242" y="1785"/>
                  </a:lnTo>
                  <a:lnTo>
                    <a:pt x="240" y="1782"/>
                  </a:lnTo>
                  <a:lnTo>
                    <a:pt x="239" y="1778"/>
                  </a:lnTo>
                  <a:lnTo>
                    <a:pt x="240" y="1775"/>
                  </a:lnTo>
                  <a:lnTo>
                    <a:pt x="240" y="1771"/>
                  </a:lnTo>
                  <a:lnTo>
                    <a:pt x="243" y="1767"/>
                  </a:lnTo>
                  <a:lnTo>
                    <a:pt x="249" y="1760"/>
                  </a:lnTo>
                  <a:lnTo>
                    <a:pt x="255" y="1753"/>
                  </a:lnTo>
                  <a:lnTo>
                    <a:pt x="258" y="1750"/>
                  </a:lnTo>
                  <a:lnTo>
                    <a:pt x="259" y="1745"/>
                  </a:lnTo>
                  <a:lnTo>
                    <a:pt x="259" y="1741"/>
                  </a:lnTo>
                  <a:lnTo>
                    <a:pt x="257" y="1737"/>
                  </a:lnTo>
                  <a:lnTo>
                    <a:pt x="251" y="1729"/>
                  </a:lnTo>
                  <a:lnTo>
                    <a:pt x="244" y="1723"/>
                  </a:lnTo>
                  <a:lnTo>
                    <a:pt x="243" y="1720"/>
                  </a:lnTo>
                  <a:lnTo>
                    <a:pt x="242" y="1716"/>
                  </a:lnTo>
                  <a:lnTo>
                    <a:pt x="242" y="1713"/>
                  </a:lnTo>
                  <a:lnTo>
                    <a:pt x="243" y="1707"/>
                  </a:lnTo>
                  <a:lnTo>
                    <a:pt x="245" y="1701"/>
                  </a:lnTo>
                  <a:lnTo>
                    <a:pt x="247" y="1695"/>
                  </a:lnTo>
                  <a:lnTo>
                    <a:pt x="249" y="1688"/>
                  </a:lnTo>
                  <a:lnTo>
                    <a:pt x="249" y="1681"/>
                  </a:lnTo>
                  <a:lnTo>
                    <a:pt x="247" y="1675"/>
                  </a:lnTo>
                  <a:lnTo>
                    <a:pt x="246" y="1670"/>
                  </a:lnTo>
                  <a:lnTo>
                    <a:pt x="243" y="1665"/>
                  </a:lnTo>
                  <a:lnTo>
                    <a:pt x="239" y="1662"/>
                  </a:lnTo>
                  <a:lnTo>
                    <a:pt x="234" y="1660"/>
                  </a:lnTo>
                  <a:lnTo>
                    <a:pt x="231" y="1660"/>
                  </a:lnTo>
                  <a:lnTo>
                    <a:pt x="230" y="1663"/>
                  </a:lnTo>
                  <a:lnTo>
                    <a:pt x="228" y="1666"/>
                  </a:lnTo>
                  <a:lnTo>
                    <a:pt x="226" y="1675"/>
                  </a:lnTo>
                  <a:lnTo>
                    <a:pt x="224" y="1685"/>
                  </a:lnTo>
                  <a:lnTo>
                    <a:pt x="221" y="1691"/>
                  </a:lnTo>
                  <a:lnTo>
                    <a:pt x="218" y="1695"/>
                  </a:lnTo>
                  <a:lnTo>
                    <a:pt x="213" y="1699"/>
                  </a:lnTo>
                  <a:lnTo>
                    <a:pt x="208" y="1700"/>
                  </a:lnTo>
                  <a:lnTo>
                    <a:pt x="203" y="1701"/>
                  </a:lnTo>
                  <a:lnTo>
                    <a:pt x="199" y="1701"/>
                  </a:lnTo>
                  <a:lnTo>
                    <a:pt x="195" y="1700"/>
                  </a:lnTo>
                  <a:lnTo>
                    <a:pt x="192" y="1696"/>
                  </a:lnTo>
                  <a:lnTo>
                    <a:pt x="187" y="1691"/>
                  </a:lnTo>
                  <a:lnTo>
                    <a:pt x="184" y="1684"/>
                  </a:lnTo>
                  <a:lnTo>
                    <a:pt x="182" y="1678"/>
                  </a:lnTo>
                  <a:lnTo>
                    <a:pt x="182" y="1671"/>
                  </a:lnTo>
                  <a:lnTo>
                    <a:pt x="182" y="1665"/>
                  </a:lnTo>
                  <a:lnTo>
                    <a:pt x="183" y="1659"/>
                  </a:lnTo>
                  <a:lnTo>
                    <a:pt x="187" y="1649"/>
                  </a:lnTo>
                  <a:lnTo>
                    <a:pt x="193" y="1637"/>
                  </a:lnTo>
                  <a:lnTo>
                    <a:pt x="200" y="1624"/>
                  </a:lnTo>
                  <a:lnTo>
                    <a:pt x="211" y="1608"/>
                  </a:lnTo>
                  <a:lnTo>
                    <a:pt x="220" y="1593"/>
                  </a:lnTo>
                  <a:lnTo>
                    <a:pt x="225" y="1581"/>
                  </a:lnTo>
                  <a:lnTo>
                    <a:pt x="228" y="1570"/>
                  </a:lnTo>
                  <a:lnTo>
                    <a:pt x="228" y="1559"/>
                  </a:lnTo>
                  <a:lnTo>
                    <a:pt x="227" y="1549"/>
                  </a:lnTo>
                  <a:lnTo>
                    <a:pt x="225" y="1540"/>
                  </a:lnTo>
                  <a:lnTo>
                    <a:pt x="224" y="1532"/>
                  </a:lnTo>
                  <a:lnTo>
                    <a:pt x="223" y="1521"/>
                  </a:lnTo>
                  <a:lnTo>
                    <a:pt x="224" y="1510"/>
                  </a:lnTo>
                  <a:lnTo>
                    <a:pt x="227" y="1499"/>
                  </a:lnTo>
                  <a:lnTo>
                    <a:pt x="230" y="1494"/>
                  </a:lnTo>
                  <a:lnTo>
                    <a:pt x="232" y="1489"/>
                  </a:lnTo>
                  <a:lnTo>
                    <a:pt x="236" y="1486"/>
                  </a:lnTo>
                  <a:lnTo>
                    <a:pt x="239" y="1482"/>
                  </a:lnTo>
                  <a:lnTo>
                    <a:pt x="256" y="1479"/>
                  </a:lnTo>
                  <a:lnTo>
                    <a:pt x="269" y="1479"/>
                  </a:lnTo>
                  <a:lnTo>
                    <a:pt x="271" y="1476"/>
                  </a:lnTo>
                  <a:lnTo>
                    <a:pt x="274" y="1473"/>
                  </a:lnTo>
                  <a:lnTo>
                    <a:pt x="275" y="1468"/>
                  </a:lnTo>
                  <a:lnTo>
                    <a:pt x="276" y="1463"/>
                  </a:lnTo>
                  <a:lnTo>
                    <a:pt x="277" y="1451"/>
                  </a:lnTo>
                  <a:lnTo>
                    <a:pt x="278" y="1442"/>
                  </a:lnTo>
                  <a:lnTo>
                    <a:pt x="277" y="1437"/>
                  </a:lnTo>
                  <a:lnTo>
                    <a:pt x="277" y="1433"/>
                  </a:lnTo>
                  <a:lnTo>
                    <a:pt x="276" y="1431"/>
                  </a:lnTo>
                  <a:lnTo>
                    <a:pt x="274" y="1429"/>
                  </a:lnTo>
                  <a:lnTo>
                    <a:pt x="271" y="1428"/>
                  </a:lnTo>
                  <a:lnTo>
                    <a:pt x="269" y="1428"/>
                  </a:lnTo>
                  <a:lnTo>
                    <a:pt x="266" y="1429"/>
                  </a:lnTo>
                  <a:lnTo>
                    <a:pt x="264" y="1430"/>
                  </a:lnTo>
                  <a:lnTo>
                    <a:pt x="257" y="1433"/>
                  </a:lnTo>
                  <a:lnTo>
                    <a:pt x="250" y="1436"/>
                  </a:lnTo>
                  <a:lnTo>
                    <a:pt x="247" y="1436"/>
                  </a:lnTo>
                  <a:lnTo>
                    <a:pt x="245" y="1435"/>
                  </a:lnTo>
                  <a:lnTo>
                    <a:pt x="244" y="1432"/>
                  </a:lnTo>
                  <a:lnTo>
                    <a:pt x="244" y="1430"/>
                  </a:lnTo>
                  <a:lnTo>
                    <a:pt x="245" y="1426"/>
                  </a:lnTo>
                  <a:lnTo>
                    <a:pt x="247" y="1424"/>
                  </a:lnTo>
                  <a:lnTo>
                    <a:pt x="251" y="1422"/>
                  </a:lnTo>
                  <a:lnTo>
                    <a:pt x="255" y="1419"/>
                  </a:lnTo>
                  <a:lnTo>
                    <a:pt x="263" y="1416"/>
                  </a:lnTo>
                  <a:lnTo>
                    <a:pt x="272" y="1411"/>
                  </a:lnTo>
                  <a:lnTo>
                    <a:pt x="276" y="1408"/>
                  </a:lnTo>
                  <a:lnTo>
                    <a:pt x="278" y="1404"/>
                  </a:lnTo>
                  <a:lnTo>
                    <a:pt x="281" y="1400"/>
                  </a:lnTo>
                  <a:lnTo>
                    <a:pt x="282" y="1395"/>
                  </a:lnTo>
                  <a:lnTo>
                    <a:pt x="282" y="1385"/>
                  </a:lnTo>
                  <a:lnTo>
                    <a:pt x="282" y="1375"/>
                  </a:lnTo>
                  <a:lnTo>
                    <a:pt x="281" y="1367"/>
                  </a:lnTo>
                  <a:lnTo>
                    <a:pt x="278" y="1360"/>
                  </a:lnTo>
                  <a:lnTo>
                    <a:pt x="276" y="1359"/>
                  </a:lnTo>
                  <a:lnTo>
                    <a:pt x="272" y="1356"/>
                  </a:lnTo>
                  <a:lnTo>
                    <a:pt x="269" y="1355"/>
                  </a:lnTo>
                  <a:lnTo>
                    <a:pt x="264" y="1355"/>
                  </a:lnTo>
                  <a:lnTo>
                    <a:pt x="259" y="1354"/>
                  </a:lnTo>
                  <a:lnTo>
                    <a:pt x="256" y="1351"/>
                  </a:lnTo>
                  <a:lnTo>
                    <a:pt x="253" y="1349"/>
                  </a:lnTo>
                  <a:lnTo>
                    <a:pt x="252" y="1345"/>
                  </a:lnTo>
                  <a:lnTo>
                    <a:pt x="252" y="1337"/>
                  </a:lnTo>
                  <a:lnTo>
                    <a:pt x="252" y="1328"/>
                  </a:lnTo>
                  <a:lnTo>
                    <a:pt x="252" y="1322"/>
                  </a:lnTo>
                  <a:lnTo>
                    <a:pt x="251" y="1318"/>
                  </a:lnTo>
                  <a:lnTo>
                    <a:pt x="250" y="1313"/>
                  </a:lnTo>
                  <a:lnTo>
                    <a:pt x="247" y="1310"/>
                  </a:lnTo>
                  <a:lnTo>
                    <a:pt x="243" y="1306"/>
                  </a:lnTo>
                  <a:lnTo>
                    <a:pt x="238" y="1304"/>
                  </a:lnTo>
                  <a:lnTo>
                    <a:pt x="231" y="1302"/>
                  </a:lnTo>
                  <a:lnTo>
                    <a:pt x="223" y="1300"/>
                  </a:lnTo>
                  <a:lnTo>
                    <a:pt x="213" y="1300"/>
                  </a:lnTo>
                  <a:lnTo>
                    <a:pt x="203" y="1302"/>
                  </a:lnTo>
                  <a:lnTo>
                    <a:pt x="195" y="1304"/>
                  </a:lnTo>
                  <a:lnTo>
                    <a:pt x="187" y="1306"/>
                  </a:lnTo>
                  <a:lnTo>
                    <a:pt x="180" y="1310"/>
                  </a:lnTo>
                  <a:lnTo>
                    <a:pt x="174" y="1315"/>
                  </a:lnTo>
                  <a:lnTo>
                    <a:pt x="168" y="1319"/>
                  </a:lnTo>
                  <a:lnTo>
                    <a:pt x="163" y="1324"/>
                  </a:lnTo>
                  <a:lnTo>
                    <a:pt x="155" y="1334"/>
                  </a:lnTo>
                  <a:lnTo>
                    <a:pt x="148" y="1340"/>
                  </a:lnTo>
                  <a:lnTo>
                    <a:pt x="144" y="1342"/>
                  </a:lnTo>
                  <a:lnTo>
                    <a:pt x="140" y="1343"/>
                  </a:lnTo>
                  <a:lnTo>
                    <a:pt x="137" y="1344"/>
                  </a:lnTo>
                  <a:lnTo>
                    <a:pt x="132" y="1344"/>
                  </a:lnTo>
                  <a:lnTo>
                    <a:pt x="129" y="1344"/>
                  </a:lnTo>
                  <a:lnTo>
                    <a:pt x="126" y="1343"/>
                  </a:lnTo>
                  <a:lnTo>
                    <a:pt x="124" y="1342"/>
                  </a:lnTo>
                  <a:lnTo>
                    <a:pt x="121" y="1340"/>
                  </a:lnTo>
                  <a:lnTo>
                    <a:pt x="120" y="1334"/>
                  </a:lnTo>
                  <a:lnTo>
                    <a:pt x="120" y="1325"/>
                  </a:lnTo>
                  <a:lnTo>
                    <a:pt x="121" y="1321"/>
                  </a:lnTo>
                  <a:lnTo>
                    <a:pt x="120" y="1318"/>
                  </a:lnTo>
                  <a:lnTo>
                    <a:pt x="118" y="1315"/>
                  </a:lnTo>
                  <a:lnTo>
                    <a:pt x="116" y="1313"/>
                  </a:lnTo>
                  <a:lnTo>
                    <a:pt x="113" y="1312"/>
                  </a:lnTo>
                  <a:lnTo>
                    <a:pt x="110" y="1313"/>
                  </a:lnTo>
                  <a:lnTo>
                    <a:pt x="106" y="1315"/>
                  </a:lnTo>
                  <a:lnTo>
                    <a:pt x="102" y="1317"/>
                  </a:lnTo>
                  <a:lnTo>
                    <a:pt x="92" y="1325"/>
                  </a:lnTo>
                  <a:lnTo>
                    <a:pt x="77" y="1340"/>
                  </a:lnTo>
                  <a:lnTo>
                    <a:pt x="61" y="1354"/>
                  </a:lnTo>
                  <a:lnTo>
                    <a:pt x="48" y="1366"/>
                  </a:lnTo>
                  <a:lnTo>
                    <a:pt x="43" y="1368"/>
                  </a:lnTo>
                  <a:lnTo>
                    <a:pt x="38" y="1369"/>
                  </a:lnTo>
                  <a:lnTo>
                    <a:pt x="35" y="1369"/>
                  </a:lnTo>
                  <a:lnTo>
                    <a:pt x="31" y="1368"/>
                  </a:lnTo>
                  <a:lnTo>
                    <a:pt x="25" y="1362"/>
                  </a:lnTo>
                  <a:lnTo>
                    <a:pt x="19" y="1356"/>
                  </a:lnTo>
                  <a:lnTo>
                    <a:pt x="11" y="1350"/>
                  </a:lnTo>
                  <a:lnTo>
                    <a:pt x="5" y="1345"/>
                  </a:lnTo>
                  <a:lnTo>
                    <a:pt x="1" y="1343"/>
                  </a:lnTo>
                  <a:lnTo>
                    <a:pt x="0" y="1341"/>
                  </a:lnTo>
                  <a:lnTo>
                    <a:pt x="0" y="1338"/>
                  </a:lnTo>
                  <a:lnTo>
                    <a:pt x="1" y="1335"/>
                  </a:lnTo>
                  <a:lnTo>
                    <a:pt x="11" y="1330"/>
                  </a:lnTo>
                  <a:lnTo>
                    <a:pt x="29" y="1322"/>
                  </a:lnTo>
                  <a:lnTo>
                    <a:pt x="37" y="1313"/>
                  </a:lnTo>
                  <a:lnTo>
                    <a:pt x="43" y="1305"/>
                  </a:lnTo>
                  <a:lnTo>
                    <a:pt x="56" y="1294"/>
                  </a:lnTo>
                  <a:lnTo>
                    <a:pt x="74" y="1280"/>
                  </a:lnTo>
                  <a:lnTo>
                    <a:pt x="82" y="1271"/>
                  </a:lnTo>
                  <a:lnTo>
                    <a:pt x="87" y="1262"/>
                  </a:lnTo>
                  <a:lnTo>
                    <a:pt x="92" y="1255"/>
                  </a:lnTo>
                  <a:lnTo>
                    <a:pt x="95" y="1247"/>
                  </a:lnTo>
                  <a:lnTo>
                    <a:pt x="99" y="1237"/>
                  </a:lnTo>
                  <a:lnTo>
                    <a:pt x="104" y="1225"/>
                  </a:lnTo>
                  <a:lnTo>
                    <a:pt x="108" y="1216"/>
                  </a:lnTo>
                  <a:lnTo>
                    <a:pt x="111" y="1209"/>
                  </a:lnTo>
                  <a:lnTo>
                    <a:pt x="117" y="1199"/>
                  </a:lnTo>
                  <a:lnTo>
                    <a:pt x="120" y="1187"/>
                  </a:lnTo>
                  <a:lnTo>
                    <a:pt x="123" y="1184"/>
                  </a:lnTo>
                  <a:lnTo>
                    <a:pt x="126" y="1181"/>
                  </a:lnTo>
                  <a:lnTo>
                    <a:pt x="132" y="1180"/>
                  </a:lnTo>
                  <a:lnTo>
                    <a:pt x="138" y="1180"/>
                  </a:lnTo>
                  <a:lnTo>
                    <a:pt x="152" y="1183"/>
                  </a:lnTo>
                  <a:lnTo>
                    <a:pt x="169" y="1186"/>
                  </a:lnTo>
                  <a:lnTo>
                    <a:pt x="176" y="1187"/>
                  </a:lnTo>
                  <a:lnTo>
                    <a:pt x="182" y="1189"/>
                  </a:lnTo>
                  <a:lnTo>
                    <a:pt x="187" y="1189"/>
                  </a:lnTo>
                  <a:lnTo>
                    <a:pt x="190" y="1187"/>
                  </a:lnTo>
                  <a:lnTo>
                    <a:pt x="193" y="1185"/>
                  </a:lnTo>
                  <a:lnTo>
                    <a:pt x="194" y="1183"/>
                  </a:lnTo>
                  <a:lnTo>
                    <a:pt x="195" y="1180"/>
                  </a:lnTo>
                  <a:lnTo>
                    <a:pt x="195" y="1176"/>
                  </a:lnTo>
                  <a:lnTo>
                    <a:pt x="195" y="1168"/>
                  </a:lnTo>
                  <a:lnTo>
                    <a:pt x="196" y="1164"/>
                  </a:lnTo>
                  <a:lnTo>
                    <a:pt x="201" y="1158"/>
                  </a:lnTo>
                  <a:lnTo>
                    <a:pt x="208" y="1149"/>
                  </a:lnTo>
                  <a:lnTo>
                    <a:pt x="219" y="1141"/>
                  </a:lnTo>
                  <a:lnTo>
                    <a:pt x="233" y="1133"/>
                  </a:lnTo>
                  <a:lnTo>
                    <a:pt x="239" y="1129"/>
                  </a:lnTo>
                  <a:lnTo>
                    <a:pt x="245" y="1126"/>
                  </a:lnTo>
                  <a:lnTo>
                    <a:pt x="250" y="1121"/>
                  </a:lnTo>
                  <a:lnTo>
                    <a:pt x="252" y="1116"/>
                  </a:lnTo>
                  <a:lnTo>
                    <a:pt x="255" y="1110"/>
                  </a:lnTo>
                  <a:lnTo>
                    <a:pt x="256" y="1104"/>
                  </a:lnTo>
                  <a:lnTo>
                    <a:pt x="257" y="1098"/>
                  </a:lnTo>
                  <a:lnTo>
                    <a:pt x="257" y="1091"/>
                  </a:lnTo>
                  <a:lnTo>
                    <a:pt x="256" y="1084"/>
                  </a:lnTo>
                  <a:lnTo>
                    <a:pt x="255" y="1078"/>
                  </a:lnTo>
                  <a:lnTo>
                    <a:pt x="251" y="1071"/>
                  </a:lnTo>
                  <a:lnTo>
                    <a:pt x="247" y="1065"/>
                  </a:lnTo>
                  <a:lnTo>
                    <a:pt x="243" y="1060"/>
                  </a:lnTo>
                  <a:lnTo>
                    <a:pt x="237" y="1057"/>
                  </a:lnTo>
                  <a:lnTo>
                    <a:pt x="231" y="1054"/>
                  </a:lnTo>
                  <a:lnTo>
                    <a:pt x="224" y="1051"/>
                  </a:lnTo>
                  <a:lnTo>
                    <a:pt x="211" y="1047"/>
                  </a:lnTo>
                  <a:lnTo>
                    <a:pt x="200" y="1041"/>
                  </a:lnTo>
                  <a:lnTo>
                    <a:pt x="196" y="1038"/>
                  </a:lnTo>
                  <a:lnTo>
                    <a:pt x="193" y="1033"/>
                  </a:lnTo>
                  <a:lnTo>
                    <a:pt x="192" y="1027"/>
                  </a:lnTo>
                  <a:lnTo>
                    <a:pt x="190" y="1020"/>
                  </a:lnTo>
                  <a:lnTo>
                    <a:pt x="190" y="1006"/>
                  </a:lnTo>
                  <a:lnTo>
                    <a:pt x="192" y="987"/>
                  </a:lnTo>
                  <a:lnTo>
                    <a:pt x="192" y="978"/>
                  </a:lnTo>
                  <a:lnTo>
                    <a:pt x="193" y="970"/>
                  </a:lnTo>
                  <a:lnTo>
                    <a:pt x="195" y="964"/>
                  </a:lnTo>
                  <a:lnTo>
                    <a:pt x="196" y="959"/>
                  </a:lnTo>
                  <a:lnTo>
                    <a:pt x="201" y="951"/>
                  </a:lnTo>
                  <a:lnTo>
                    <a:pt x="206" y="944"/>
                  </a:lnTo>
                  <a:lnTo>
                    <a:pt x="211" y="938"/>
                  </a:lnTo>
                  <a:lnTo>
                    <a:pt x="214" y="931"/>
                  </a:lnTo>
                  <a:lnTo>
                    <a:pt x="214" y="927"/>
                  </a:lnTo>
                  <a:lnTo>
                    <a:pt x="213" y="925"/>
                  </a:lnTo>
                  <a:lnTo>
                    <a:pt x="211" y="924"/>
                  </a:lnTo>
                  <a:lnTo>
                    <a:pt x="206" y="924"/>
                  </a:lnTo>
                  <a:lnTo>
                    <a:pt x="201" y="922"/>
                  </a:lnTo>
                  <a:lnTo>
                    <a:pt x="198" y="922"/>
                  </a:lnTo>
                  <a:lnTo>
                    <a:pt x="195" y="920"/>
                  </a:lnTo>
                  <a:lnTo>
                    <a:pt x="193" y="918"/>
                  </a:lnTo>
                  <a:lnTo>
                    <a:pt x="192" y="915"/>
                  </a:lnTo>
                  <a:lnTo>
                    <a:pt x="190" y="912"/>
                  </a:lnTo>
                  <a:lnTo>
                    <a:pt x="190" y="907"/>
                  </a:lnTo>
                  <a:lnTo>
                    <a:pt x="190" y="902"/>
                  </a:lnTo>
                  <a:lnTo>
                    <a:pt x="193" y="891"/>
                  </a:lnTo>
                  <a:lnTo>
                    <a:pt x="199" y="880"/>
                  </a:lnTo>
                  <a:lnTo>
                    <a:pt x="206" y="868"/>
                  </a:lnTo>
                  <a:lnTo>
                    <a:pt x="213" y="858"/>
                  </a:lnTo>
                  <a:lnTo>
                    <a:pt x="218" y="853"/>
                  </a:lnTo>
                  <a:lnTo>
                    <a:pt x="221" y="847"/>
                  </a:lnTo>
                  <a:lnTo>
                    <a:pt x="223" y="842"/>
                  </a:lnTo>
                  <a:lnTo>
                    <a:pt x="223" y="832"/>
                  </a:lnTo>
                  <a:lnTo>
                    <a:pt x="223" y="828"/>
                  </a:lnTo>
                  <a:lnTo>
                    <a:pt x="221" y="825"/>
                  </a:lnTo>
                  <a:lnTo>
                    <a:pt x="220" y="823"/>
                  </a:lnTo>
                  <a:lnTo>
                    <a:pt x="219" y="821"/>
                  </a:lnTo>
                  <a:lnTo>
                    <a:pt x="213" y="820"/>
                  </a:lnTo>
                  <a:lnTo>
                    <a:pt x="203" y="820"/>
                  </a:lnTo>
                  <a:lnTo>
                    <a:pt x="198" y="820"/>
                  </a:lnTo>
                  <a:lnTo>
                    <a:pt x="193" y="818"/>
                  </a:lnTo>
                  <a:lnTo>
                    <a:pt x="189" y="815"/>
                  </a:lnTo>
                  <a:lnTo>
                    <a:pt x="186" y="813"/>
                  </a:lnTo>
                  <a:lnTo>
                    <a:pt x="182" y="808"/>
                  </a:lnTo>
                  <a:lnTo>
                    <a:pt x="180" y="805"/>
                  </a:lnTo>
                  <a:lnTo>
                    <a:pt x="180" y="801"/>
                  </a:lnTo>
                  <a:lnTo>
                    <a:pt x="181" y="795"/>
                  </a:lnTo>
                  <a:lnTo>
                    <a:pt x="182" y="788"/>
                  </a:lnTo>
                  <a:lnTo>
                    <a:pt x="183" y="780"/>
                  </a:lnTo>
                  <a:lnTo>
                    <a:pt x="183" y="770"/>
                  </a:lnTo>
                  <a:lnTo>
                    <a:pt x="182" y="758"/>
                  </a:lnTo>
                  <a:lnTo>
                    <a:pt x="180" y="745"/>
                  </a:lnTo>
                  <a:lnTo>
                    <a:pt x="177" y="733"/>
                  </a:lnTo>
                  <a:lnTo>
                    <a:pt x="176" y="723"/>
                  </a:lnTo>
                  <a:lnTo>
                    <a:pt x="176" y="712"/>
                  </a:lnTo>
                  <a:lnTo>
                    <a:pt x="175" y="692"/>
                  </a:lnTo>
                  <a:lnTo>
                    <a:pt x="174" y="679"/>
                  </a:lnTo>
                  <a:lnTo>
                    <a:pt x="173" y="675"/>
                  </a:lnTo>
                  <a:lnTo>
                    <a:pt x="170" y="673"/>
                  </a:lnTo>
                  <a:lnTo>
                    <a:pt x="168" y="672"/>
                  </a:lnTo>
                  <a:lnTo>
                    <a:pt x="164" y="670"/>
                  </a:lnTo>
                  <a:lnTo>
                    <a:pt x="161" y="670"/>
                  </a:lnTo>
                  <a:lnTo>
                    <a:pt x="157" y="669"/>
                  </a:lnTo>
                  <a:lnTo>
                    <a:pt x="154" y="668"/>
                  </a:lnTo>
                  <a:lnTo>
                    <a:pt x="151" y="664"/>
                  </a:lnTo>
                  <a:lnTo>
                    <a:pt x="151" y="662"/>
                  </a:lnTo>
                  <a:lnTo>
                    <a:pt x="151" y="658"/>
                  </a:lnTo>
                  <a:lnTo>
                    <a:pt x="152" y="656"/>
                  </a:lnTo>
                  <a:lnTo>
                    <a:pt x="154" y="654"/>
                  </a:lnTo>
                  <a:lnTo>
                    <a:pt x="159" y="650"/>
                  </a:lnTo>
                  <a:lnTo>
                    <a:pt x="168" y="649"/>
                  </a:lnTo>
                  <a:lnTo>
                    <a:pt x="171" y="648"/>
                  </a:lnTo>
                  <a:lnTo>
                    <a:pt x="174" y="647"/>
                  </a:lnTo>
                  <a:lnTo>
                    <a:pt x="175" y="644"/>
                  </a:lnTo>
                  <a:lnTo>
                    <a:pt x="176" y="642"/>
                  </a:lnTo>
                  <a:lnTo>
                    <a:pt x="177" y="638"/>
                  </a:lnTo>
                  <a:lnTo>
                    <a:pt x="179" y="636"/>
                  </a:lnTo>
                  <a:lnTo>
                    <a:pt x="180" y="632"/>
                  </a:lnTo>
                  <a:lnTo>
                    <a:pt x="182" y="631"/>
                  </a:lnTo>
                  <a:lnTo>
                    <a:pt x="186" y="629"/>
                  </a:lnTo>
                  <a:lnTo>
                    <a:pt x="188" y="626"/>
                  </a:lnTo>
                  <a:lnTo>
                    <a:pt x="189" y="624"/>
                  </a:lnTo>
                  <a:lnTo>
                    <a:pt x="190" y="622"/>
                  </a:lnTo>
                  <a:lnTo>
                    <a:pt x="190" y="619"/>
                  </a:lnTo>
                  <a:lnTo>
                    <a:pt x="189" y="616"/>
                  </a:lnTo>
                  <a:lnTo>
                    <a:pt x="188" y="613"/>
                  </a:lnTo>
                  <a:lnTo>
                    <a:pt x="186" y="610"/>
                  </a:lnTo>
                  <a:lnTo>
                    <a:pt x="180" y="601"/>
                  </a:lnTo>
                  <a:lnTo>
                    <a:pt x="174" y="591"/>
                  </a:lnTo>
                  <a:lnTo>
                    <a:pt x="171" y="585"/>
                  </a:lnTo>
                  <a:lnTo>
                    <a:pt x="170" y="578"/>
                  </a:lnTo>
                  <a:lnTo>
                    <a:pt x="169" y="572"/>
                  </a:lnTo>
                  <a:lnTo>
                    <a:pt x="168" y="566"/>
                  </a:lnTo>
                  <a:lnTo>
                    <a:pt x="169" y="554"/>
                  </a:lnTo>
                  <a:lnTo>
                    <a:pt x="171" y="540"/>
                  </a:lnTo>
                  <a:lnTo>
                    <a:pt x="175" y="527"/>
                  </a:lnTo>
                  <a:lnTo>
                    <a:pt x="181" y="515"/>
                  </a:lnTo>
                  <a:lnTo>
                    <a:pt x="187" y="504"/>
                  </a:lnTo>
                  <a:lnTo>
                    <a:pt x="193" y="493"/>
                  </a:lnTo>
                  <a:lnTo>
                    <a:pt x="194" y="489"/>
                  </a:lnTo>
                  <a:lnTo>
                    <a:pt x="194" y="484"/>
                  </a:lnTo>
                  <a:lnTo>
                    <a:pt x="193" y="479"/>
                  </a:lnTo>
                  <a:lnTo>
                    <a:pt x="190" y="475"/>
                  </a:lnTo>
                  <a:lnTo>
                    <a:pt x="182" y="467"/>
                  </a:lnTo>
                  <a:lnTo>
                    <a:pt x="174" y="459"/>
                  </a:lnTo>
                  <a:lnTo>
                    <a:pt x="171" y="455"/>
                  </a:lnTo>
                  <a:lnTo>
                    <a:pt x="171" y="452"/>
                  </a:lnTo>
                  <a:lnTo>
                    <a:pt x="171" y="447"/>
                  </a:lnTo>
                  <a:lnTo>
                    <a:pt x="173" y="443"/>
                  </a:lnTo>
                  <a:lnTo>
                    <a:pt x="176" y="434"/>
                  </a:lnTo>
                  <a:lnTo>
                    <a:pt x="180" y="429"/>
                  </a:lnTo>
                  <a:lnTo>
                    <a:pt x="182" y="426"/>
                  </a:lnTo>
                  <a:lnTo>
                    <a:pt x="184" y="423"/>
                  </a:lnTo>
                  <a:lnTo>
                    <a:pt x="186" y="418"/>
                  </a:lnTo>
                  <a:lnTo>
                    <a:pt x="186" y="412"/>
                  </a:lnTo>
                  <a:lnTo>
                    <a:pt x="187" y="408"/>
                  </a:lnTo>
                  <a:lnTo>
                    <a:pt x="188" y="404"/>
                  </a:lnTo>
                  <a:lnTo>
                    <a:pt x="189" y="401"/>
                  </a:lnTo>
                  <a:lnTo>
                    <a:pt x="192" y="398"/>
                  </a:lnTo>
                  <a:lnTo>
                    <a:pt x="195" y="396"/>
                  </a:lnTo>
                  <a:lnTo>
                    <a:pt x="200" y="395"/>
                  </a:lnTo>
                  <a:lnTo>
                    <a:pt x="203" y="393"/>
                  </a:lnTo>
                  <a:lnTo>
                    <a:pt x="208" y="391"/>
                  </a:lnTo>
                  <a:lnTo>
                    <a:pt x="211" y="387"/>
                  </a:lnTo>
                  <a:lnTo>
                    <a:pt x="213" y="383"/>
                  </a:lnTo>
                  <a:lnTo>
                    <a:pt x="211" y="374"/>
                  </a:lnTo>
                  <a:lnTo>
                    <a:pt x="208" y="364"/>
                  </a:lnTo>
                  <a:lnTo>
                    <a:pt x="207" y="358"/>
                  </a:lnTo>
                  <a:lnTo>
                    <a:pt x="207" y="352"/>
                  </a:lnTo>
                  <a:lnTo>
                    <a:pt x="208" y="346"/>
                  </a:lnTo>
                  <a:lnTo>
                    <a:pt x="211" y="341"/>
                  </a:lnTo>
                  <a:lnTo>
                    <a:pt x="219" y="335"/>
                  </a:lnTo>
                  <a:lnTo>
                    <a:pt x="225" y="332"/>
                  </a:lnTo>
                  <a:lnTo>
                    <a:pt x="230" y="329"/>
                  </a:lnTo>
                  <a:lnTo>
                    <a:pt x="232" y="327"/>
                  </a:lnTo>
                  <a:lnTo>
                    <a:pt x="234" y="325"/>
                  </a:lnTo>
                  <a:lnTo>
                    <a:pt x="236" y="322"/>
                  </a:lnTo>
                  <a:lnTo>
                    <a:pt x="236" y="316"/>
                  </a:lnTo>
                  <a:lnTo>
                    <a:pt x="236" y="308"/>
                  </a:lnTo>
                  <a:lnTo>
                    <a:pt x="236" y="302"/>
                  </a:lnTo>
                  <a:lnTo>
                    <a:pt x="236" y="295"/>
                  </a:lnTo>
                  <a:lnTo>
                    <a:pt x="237" y="289"/>
                  </a:lnTo>
                  <a:lnTo>
                    <a:pt x="239" y="284"/>
                  </a:lnTo>
                  <a:lnTo>
                    <a:pt x="245" y="275"/>
                  </a:lnTo>
                  <a:lnTo>
                    <a:pt x="252" y="263"/>
                  </a:lnTo>
                  <a:lnTo>
                    <a:pt x="259" y="251"/>
                  </a:lnTo>
                  <a:lnTo>
                    <a:pt x="265" y="242"/>
                  </a:lnTo>
                  <a:lnTo>
                    <a:pt x="270" y="237"/>
                  </a:lnTo>
                  <a:lnTo>
                    <a:pt x="276" y="231"/>
                  </a:lnTo>
                  <a:lnTo>
                    <a:pt x="283" y="226"/>
                  </a:lnTo>
                  <a:lnTo>
                    <a:pt x="290" y="223"/>
                  </a:lnTo>
                  <a:lnTo>
                    <a:pt x="305" y="222"/>
                  </a:lnTo>
                  <a:lnTo>
                    <a:pt x="318" y="222"/>
                  </a:lnTo>
                  <a:lnTo>
                    <a:pt x="327" y="225"/>
                  </a:lnTo>
                  <a:lnTo>
                    <a:pt x="333" y="226"/>
                  </a:lnTo>
                  <a:lnTo>
                    <a:pt x="334" y="226"/>
                  </a:lnTo>
                  <a:lnTo>
                    <a:pt x="337" y="225"/>
                  </a:lnTo>
                  <a:lnTo>
                    <a:pt x="340" y="222"/>
                  </a:lnTo>
                  <a:lnTo>
                    <a:pt x="343" y="220"/>
                  </a:lnTo>
                  <a:lnTo>
                    <a:pt x="346" y="216"/>
                  </a:lnTo>
                  <a:lnTo>
                    <a:pt x="349" y="212"/>
                  </a:lnTo>
                  <a:lnTo>
                    <a:pt x="352" y="206"/>
                  </a:lnTo>
                  <a:lnTo>
                    <a:pt x="353" y="200"/>
                  </a:lnTo>
                  <a:lnTo>
                    <a:pt x="356" y="193"/>
                  </a:lnTo>
                  <a:lnTo>
                    <a:pt x="358" y="187"/>
                  </a:lnTo>
                  <a:lnTo>
                    <a:pt x="362" y="181"/>
                  </a:lnTo>
                  <a:lnTo>
                    <a:pt x="366" y="176"/>
                  </a:lnTo>
                  <a:lnTo>
                    <a:pt x="372" y="171"/>
                  </a:lnTo>
                  <a:lnTo>
                    <a:pt x="381" y="168"/>
                  </a:lnTo>
                  <a:lnTo>
                    <a:pt x="390" y="165"/>
                  </a:lnTo>
                  <a:lnTo>
                    <a:pt x="402" y="163"/>
                  </a:lnTo>
                  <a:lnTo>
                    <a:pt x="425" y="163"/>
                  </a:lnTo>
                  <a:lnTo>
                    <a:pt x="442" y="164"/>
                  </a:lnTo>
                  <a:lnTo>
                    <a:pt x="451" y="165"/>
                  </a:lnTo>
                  <a:lnTo>
                    <a:pt x="458" y="165"/>
                  </a:lnTo>
                  <a:lnTo>
                    <a:pt x="465" y="164"/>
                  </a:lnTo>
                  <a:lnTo>
                    <a:pt x="473" y="163"/>
                  </a:lnTo>
                  <a:lnTo>
                    <a:pt x="488" y="158"/>
                  </a:lnTo>
                  <a:lnTo>
                    <a:pt x="501" y="157"/>
                  </a:lnTo>
                  <a:lnTo>
                    <a:pt x="508" y="158"/>
                  </a:lnTo>
                  <a:lnTo>
                    <a:pt x="515" y="160"/>
                  </a:lnTo>
                  <a:lnTo>
                    <a:pt x="521" y="164"/>
                  </a:lnTo>
                  <a:lnTo>
                    <a:pt x="528" y="170"/>
                  </a:lnTo>
                  <a:lnTo>
                    <a:pt x="547" y="190"/>
                  </a:lnTo>
                  <a:lnTo>
                    <a:pt x="558" y="204"/>
                  </a:lnTo>
                  <a:lnTo>
                    <a:pt x="561" y="209"/>
                  </a:lnTo>
                  <a:lnTo>
                    <a:pt x="567" y="212"/>
                  </a:lnTo>
                  <a:lnTo>
                    <a:pt x="573" y="212"/>
                  </a:lnTo>
                  <a:lnTo>
                    <a:pt x="580" y="212"/>
                  </a:lnTo>
                  <a:lnTo>
                    <a:pt x="585" y="215"/>
                  </a:lnTo>
                  <a:lnTo>
                    <a:pt x="591" y="218"/>
                  </a:lnTo>
                  <a:lnTo>
                    <a:pt x="596" y="216"/>
                  </a:lnTo>
                  <a:lnTo>
                    <a:pt x="599" y="215"/>
                  </a:lnTo>
                  <a:lnTo>
                    <a:pt x="602" y="212"/>
                  </a:lnTo>
                  <a:lnTo>
                    <a:pt x="606" y="207"/>
                  </a:lnTo>
                  <a:lnTo>
                    <a:pt x="610" y="201"/>
                  </a:lnTo>
                  <a:lnTo>
                    <a:pt x="615" y="197"/>
                  </a:lnTo>
                  <a:lnTo>
                    <a:pt x="621" y="195"/>
                  </a:lnTo>
                  <a:lnTo>
                    <a:pt x="627" y="194"/>
                  </a:lnTo>
                  <a:lnTo>
                    <a:pt x="635" y="193"/>
                  </a:lnTo>
                  <a:lnTo>
                    <a:pt x="645" y="191"/>
                  </a:lnTo>
                  <a:lnTo>
                    <a:pt x="654" y="190"/>
                  </a:lnTo>
                  <a:lnTo>
                    <a:pt x="664" y="187"/>
                  </a:lnTo>
                  <a:lnTo>
                    <a:pt x="669" y="184"/>
                  </a:lnTo>
                  <a:lnTo>
                    <a:pt x="674" y="182"/>
                  </a:lnTo>
                  <a:lnTo>
                    <a:pt x="678" y="177"/>
                  </a:lnTo>
                  <a:lnTo>
                    <a:pt x="681" y="172"/>
                  </a:lnTo>
                  <a:lnTo>
                    <a:pt x="684" y="168"/>
                  </a:lnTo>
                  <a:lnTo>
                    <a:pt x="685" y="163"/>
                  </a:lnTo>
                  <a:lnTo>
                    <a:pt x="686" y="158"/>
                  </a:lnTo>
                  <a:lnTo>
                    <a:pt x="685" y="153"/>
                  </a:lnTo>
                  <a:lnTo>
                    <a:pt x="684" y="149"/>
                  </a:lnTo>
                  <a:lnTo>
                    <a:pt x="681" y="144"/>
                  </a:lnTo>
                  <a:lnTo>
                    <a:pt x="679" y="139"/>
                  </a:lnTo>
                  <a:lnTo>
                    <a:pt x="675" y="136"/>
                  </a:lnTo>
                  <a:lnTo>
                    <a:pt x="667" y="127"/>
                  </a:lnTo>
                  <a:lnTo>
                    <a:pt x="658" y="120"/>
                  </a:lnTo>
                  <a:lnTo>
                    <a:pt x="648" y="113"/>
                  </a:lnTo>
                  <a:lnTo>
                    <a:pt x="640" y="106"/>
                  </a:lnTo>
                  <a:lnTo>
                    <a:pt x="634" y="99"/>
                  </a:lnTo>
                  <a:lnTo>
                    <a:pt x="630" y="92"/>
                  </a:lnTo>
                  <a:lnTo>
                    <a:pt x="629" y="88"/>
                  </a:lnTo>
                  <a:lnTo>
                    <a:pt x="629" y="84"/>
                  </a:lnTo>
                  <a:lnTo>
                    <a:pt x="630" y="81"/>
                  </a:lnTo>
                  <a:lnTo>
                    <a:pt x="631" y="78"/>
                  </a:lnTo>
                  <a:lnTo>
                    <a:pt x="636" y="74"/>
                  </a:lnTo>
                  <a:lnTo>
                    <a:pt x="641" y="71"/>
                  </a:lnTo>
                  <a:lnTo>
                    <a:pt x="643" y="70"/>
                  </a:lnTo>
                  <a:lnTo>
                    <a:pt x="643" y="68"/>
                  </a:lnTo>
                  <a:lnTo>
                    <a:pt x="642" y="64"/>
                  </a:lnTo>
                  <a:lnTo>
                    <a:pt x="640" y="61"/>
                  </a:lnTo>
                  <a:lnTo>
                    <a:pt x="634" y="51"/>
                  </a:lnTo>
                  <a:lnTo>
                    <a:pt x="627" y="43"/>
                  </a:lnTo>
                  <a:lnTo>
                    <a:pt x="624" y="38"/>
                  </a:lnTo>
                  <a:lnTo>
                    <a:pt x="623" y="36"/>
                  </a:lnTo>
                  <a:lnTo>
                    <a:pt x="623" y="32"/>
                  </a:lnTo>
                  <a:lnTo>
                    <a:pt x="625" y="30"/>
                  </a:lnTo>
                  <a:lnTo>
                    <a:pt x="631" y="25"/>
                  </a:lnTo>
                  <a:lnTo>
                    <a:pt x="641" y="19"/>
                  </a:lnTo>
                  <a:lnTo>
                    <a:pt x="646" y="17"/>
                  </a:lnTo>
                  <a:lnTo>
                    <a:pt x="653" y="15"/>
                  </a:lnTo>
                  <a:lnTo>
                    <a:pt x="660" y="15"/>
                  </a:lnTo>
                  <a:lnTo>
                    <a:pt x="668" y="15"/>
                  </a:lnTo>
                  <a:lnTo>
                    <a:pt x="675" y="18"/>
                  </a:lnTo>
                  <a:lnTo>
                    <a:pt x="684" y="20"/>
                  </a:lnTo>
                  <a:lnTo>
                    <a:pt x="691" y="23"/>
                  </a:lnTo>
                  <a:lnTo>
                    <a:pt x="697" y="26"/>
                  </a:lnTo>
                  <a:lnTo>
                    <a:pt x="702" y="30"/>
                  </a:lnTo>
                  <a:lnTo>
                    <a:pt x="706" y="32"/>
                  </a:lnTo>
                  <a:lnTo>
                    <a:pt x="712" y="34"/>
                  </a:lnTo>
                  <a:lnTo>
                    <a:pt x="717" y="34"/>
                  </a:lnTo>
                  <a:lnTo>
                    <a:pt x="721" y="34"/>
                  </a:lnTo>
                  <a:lnTo>
                    <a:pt x="724" y="33"/>
                  </a:lnTo>
                  <a:lnTo>
                    <a:pt x="727" y="31"/>
                  </a:lnTo>
                  <a:lnTo>
                    <a:pt x="728" y="26"/>
                  </a:lnTo>
                  <a:lnTo>
                    <a:pt x="730" y="18"/>
                  </a:lnTo>
                  <a:lnTo>
                    <a:pt x="731" y="10"/>
                  </a:lnTo>
                  <a:lnTo>
                    <a:pt x="734" y="7"/>
                  </a:lnTo>
                  <a:lnTo>
                    <a:pt x="736" y="5"/>
                  </a:lnTo>
                  <a:lnTo>
                    <a:pt x="740" y="2"/>
                  </a:lnTo>
                  <a:lnTo>
                    <a:pt x="744" y="1"/>
                  </a:lnTo>
                  <a:lnTo>
                    <a:pt x="757" y="0"/>
                  </a:lnTo>
                  <a:lnTo>
                    <a:pt x="771" y="0"/>
                  </a:lnTo>
                  <a:lnTo>
                    <a:pt x="778" y="1"/>
                  </a:lnTo>
                  <a:lnTo>
                    <a:pt x="782" y="2"/>
                  </a:lnTo>
                  <a:lnTo>
                    <a:pt x="787" y="5"/>
                  </a:lnTo>
                  <a:lnTo>
                    <a:pt x="788" y="7"/>
                  </a:lnTo>
                  <a:lnTo>
                    <a:pt x="792" y="15"/>
                  </a:lnTo>
                  <a:lnTo>
                    <a:pt x="794" y="25"/>
                  </a:lnTo>
                  <a:lnTo>
                    <a:pt x="797" y="29"/>
                  </a:lnTo>
                  <a:lnTo>
                    <a:pt x="799" y="32"/>
                  </a:lnTo>
                  <a:lnTo>
                    <a:pt x="801" y="34"/>
                  </a:lnTo>
                  <a:lnTo>
                    <a:pt x="804" y="36"/>
                  </a:lnTo>
                  <a:lnTo>
                    <a:pt x="816" y="34"/>
                  </a:lnTo>
                  <a:lnTo>
                    <a:pt x="832" y="34"/>
                  </a:lnTo>
                  <a:lnTo>
                    <a:pt x="853" y="34"/>
                  </a:lnTo>
                  <a:lnTo>
                    <a:pt x="872" y="34"/>
                  </a:lnTo>
                  <a:lnTo>
                    <a:pt x="885" y="36"/>
                  </a:lnTo>
                  <a:lnTo>
                    <a:pt x="899" y="38"/>
                  </a:lnTo>
                  <a:lnTo>
                    <a:pt x="913" y="43"/>
                  </a:lnTo>
                  <a:lnTo>
                    <a:pt x="926" y="50"/>
                  </a:lnTo>
                  <a:lnTo>
                    <a:pt x="930" y="52"/>
                  </a:lnTo>
                  <a:lnTo>
                    <a:pt x="933" y="55"/>
                  </a:lnTo>
                  <a:lnTo>
                    <a:pt x="937" y="58"/>
                  </a:lnTo>
                  <a:lnTo>
                    <a:pt x="939" y="64"/>
                  </a:lnTo>
                  <a:lnTo>
                    <a:pt x="942" y="69"/>
                  </a:lnTo>
                  <a:lnTo>
                    <a:pt x="945" y="74"/>
                  </a:lnTo>
                  <a:lnTo>
                    <a:pt x="948" y="77"/>
                  </a:lnTo>
                  <a:lnTo>
                    <a:pt x="950" y="78"/>
                  </a:lnTo>
                  <a:lnTo>
                    <a:pt x="955" y="80"/>
                  </a:lnTo>
                  <a:lnTo>
                    <a:pt x="958" y="82"/>
                  </a:lnTo>
                  <a:lnTo>
                    <a:pt x="960" y="87"/>
                  </a:lnTo>
                  <a:lnTo>
                    <a:pt x="962" y="90"/>
                  </a:lnTo>
                  <a:lnTo>
                    <a:pt x="964" y="94"/>
                  </a:lnTo>
                  <a:lnTo>
                    <a:pt x="969" y="95"/>
                  </a:lnTo>
                  <a:lnTo>
                    <a:pt x="974" y="95"/>
                  </a:lnTo>
                  <a:lnTo>
                    <a:pt x="977" y="93"/>
                  </a:lnTo>
                  <a:lnTo>
                    <a:pt x="981" y="90"/>
                  </a:lnTo>
                  <a:lnTo>
                    <a:pt x="984" y="88"/>
                  </a:lnTo>
                  <a:lnTo>
                    <a:pt x="989" y="88"/>
                  </a:lnTo>
                  <a:lnTo>
                    <a:pt x="995" y="90"/>
                  </a:lnTo>
                  <a:lnTo>
                    <a:pt x="1011" y="97"/>
                  </a:lnTo>
                  <a:lnTo>
                    <a:pt x="1026" y="102"/>
                  </a:lnTo>
                  <a:lnTo>
                    <a:pt x="1040" y="102"/>
                  </a:lnTo>
                  <a:lnTo>
                    <a:pt x="1057" y="101"/>
                  </a:lnTo>
                  <a:lnTo>
                    <a:pt x="1075" y="100"/>
                  </a:lnTo>
                  <a:lnTo>
                    <a:pt x="1091" y="99"/>
                  </a:lnTo>
                  <a:lnTo>
                    <a:pt x="1099" y="99"/>
                  </a:lnTo>
                  <a:lnTo>
                    <a:pt x="1105" y="100"/>
                  </a:lnTo>
                  <a:lnTo>
                    <a:pt x="1110" y="102"/>
                  </a:lnTo>
                  <a:lnTo>
                    <a:pt x="1116" y="105"/>
                  </a:lnTo>
                  <a:lnTo>
                    <a:pt x="1127" y="111"/>
                  </a:lnTo>
                  <a:lnTo>
                    <a:pt x="1139" y="116"/>
                  </a:lnTo>
                  <a:lnTo>
                    <a:pt x="1152" y="125"/>
                  </a:lnTo>
                  <a:lnTo>
                    <a:pt x="1166" y="133"/>
                  </a:lnTo>
                  <a:lnTo>
                    <a:pt x="1178" y="141"/>
                  </a:lnTo>
                  <a:lnTo>
                    <a:pt x="1188" y="150"/>
                  </a:lnTo>
                  <a:lnTo>
                    <a:pt x="1194" y="156"/>
                  </a:lnTo>
                  <a:lnTo>
                    <a:pt x="1198" y="159"/>
                  </a:lnTo>
                  <a:lnTo>
                    <a:pt x="1203" y="162"/>
                  </a:lnTo>
                  <a:lnTo>
                    <a:pt x="1207" y="162"/>
                  </a:lnTo>
                  <a:lnTo>
                    <a:pt x="1209" y="163"/>
                  </a:lnTo>
                  <a:lnTo>
                    <a:pt x="1212" y="163"/>
                  </a:lnTo>
                  <a:lnTo>
                    <a:pt x="1213" y="165"/>
                  </a:lnTo>
                  <a:lnTo>
                    <a:pt x="1214" y="168"/>
                  </a:lnTo>
                  <a:lnTo>
                    <a:pt x="1216" y="174"/>
                  </a:lnTo>
                  <a:lnTo>
                    <a:pt x="1220" y="182"/>
                  </a:lnTo>
                  <a:lnTo>
                    <a:pt x="1222" y="189"/>
                  </a:lnTo>
                  <a:lnTo>
                    <a:pt x="1226" y="195"/>
                  </a:lnTo>
                  <a:lnTo>
                    <a:pt x="1227" y="197"/>
                  </a:lnTo>
                  <a:lnTo>
                    <a:pt x="1229" y="199"/>
                  </a:lnTo>
                  <a:lnTo>
                    <a:pt x="1233" y="200"/>
                  </a:lnTo>
                  <a:lnTo>
                    <a:pt x="1237" y="200"/>
                  </a:lnTo>
                  <a:lnTo>
                    <a:pt x="1242" y="201"/>
                  </a:lnTo>
                  <a:lnTo>
                    <a:pt x="1246" y="203"/>
                  </a:lnTo>
                  <a:lnTo>
                    <a:pt x="1250" y="207"/>
                  </a:lnTo>
                  <a:lnTo>
                    <a:pt x="1253" y="212"/>
                  </a:lnTo>
                  <a:lnTo>
                    <a:pt x="1254" y="214"/>
                  </a:lnTo>
                  <a:lnTo>
                    <a:pt x="1257" y="215"/>
                  </a:lnTo>
                  <a:lnTo>
                    <a:pt x="1259" y="216"/>
                  </a:lnTo>
                  <a:lnTo>
                    <a:pt x="1261" y="216"/>
                  </a:lnTo>
                  <a:lnTo>
                    <a:pt x="1267" y="215"/>
                  </a:lnTo>
                  <a:lnTo>
                    <a:pt x="1272" y="212"/>
                  </a:lnTo>
                  <a:lnTo>
                    <a:pt x="1275" y="209"/>
                  </a:lnTo>
                  <a:lnTo>
                    <a:pt x="1277" y="207"/>
                  </a:lnTo>
                  <a:lnTo>
                    <a:pt x="1280" y="206"/>
                  </a:lnTo>
                  <a:lnTo>
                    <a:pt x="1284" y="204"/>
                  </a:lnTo>
                  <a:lnTo>
                    <a:pt x="1288" y="206"/>
                  </a:lnTo>
                  <a:lnTo>
                    <a:pt x="1290" y="207"/>
                  </a:lnTo>
                  <a:lnTo>
                    <a:pt x="1294" y="212"/>
                  </a:lnTo>
                  <a:lnTo>
                    <a:pt x="1297" y="218"/>
                  </a:lnTo>
                  <a:lnTo>
                    <a:pt x="1302" y="229"/>
                  </a:lnTo>
                  <a:lnTo>
                    <a:pt x="1304" y="240"/>
                  </a:lnTo>
                  <a:lnTo>
                    <a:pt x="1305" y="248"/>
                  </a:lnTo>
                  <a:lnTo>
                    <a:pt x="1305" y="257"/>
                  </a:lnTo>
                  <a:lnTo>
                    <a:pt x="1305" y="260"/>
                  </a:lnTo>
                  <a:lnTo>
                    <a:pt x="1307" y="262"/>
                  </a:lnTo>
                  <a:lnTo>
                    <a:pt x="1309" y="263"/>
                  </a:lnTo>
                  <a:lnTo>
                    <a:pt x="1313" y="263"/>
                  </a:lnTo>
                  <a:lnTo>
                    <a:pt x="1321" y="259"/>
                  </a:lnTo>
                  <a:lnTo>
                    <a:pt x="1330" y="253"/>
                  </a:lnTo>
                  <a:lnTo>
                    <a:pt x="1339" y="246"/>
                  </a:lnTo>
                  <a:lnTo>
                    <a:pt x="1346" y="238"/>
                  </a:lnTo>
                  <a:lnTo>
                    <a:pt x="1353" y="229"/>
                  </a:lnTo>
                  <a:lnTo>
                    <a:pt x="1358" y="222"/>
                  </a:lnTo>
                  <a:lnTo>
                    <a:pt x="1361" y="219"/>
                  </a:lnTo>
                  <a:lnTo>
                    <a:pt x="1365" y="216"/>
                  </a:lnTo>
                  <a:lnTo>
                    <a:pt x="1370" y="214"/>
                  </a:lnTo>
                  <a:lnTo>
                    <a:pt x="1376" y="213"/>
                  </a:lnTo>
                  <a:lnTo>
                    <a:pt x="1389" y="213"/>
                  </a:lnTo>
                  <a:lnTo>
                    <a:pt x="1402" y="215"/>
                  </a:lnTo>
                  <a:lnTo>
                    <a:pt x="1415" y="218"/>
                  </a:lnTo>
                  <a:lnTo>
                    <a:pt x="1424" y="221"/>
                  </a:lnTo>
                  <a:lnTo>
                    <a:pt x="1434" y="225"/>
                  </a:lnTo>
                  <a:lnTo>
                    <a:pt x="1441" y="228"/>
                  </a:lnTo>
                  <a:lnTo>
                    <a:pt x="1445" y="229"/>
                  </a:lnTo>
                  <a:lnTo>
                    <a:pt x="1447" y="229"/>
                  </a:lnTo>
                  <a:lnTo>
                    <a:pt x="1449" y="229"/>
                  </a:lnTo>
                  <a:lnTo>
                    <a:pt x="1452" y="228"/>
                  </a:lnTo>
                  <a:lnTo>
                    <a:pt x="1455" y="223"/>
                  </a:lnTo>
                  <a:lnTo>
                    <a:pt x="1461" y="215"/>
                  </a:lnTo>
                  <a:lnTo>
                    <a:pt x="1477" y="201"/>
                  </a:lnTo>
                  <a:lnTo>
                    <a:pt x="1491" y="187"/>
                  </a:lnTo>
                  <a:lnTo>
                    <a:pt x="1493" y="182"/>
                  </a:lnTo>
                  <a:lnTo>
                    <a:pt x="1496" y="177"/>
                  </a:lnTo>
                  <a:lnTo>
                    <a:pt x="1497" y="174"/>
                  </a:lnTo>
                  <a:lnTo>
                    <a:pt x="1498" y="169"/>
                  </a:lnTo>
                  <a:lnTo>
                    <a:pt x="1498" y="162"/>
                  </a:lnTo>
                  <a:lnTo>
                    <a:pt x="1499" y="156"/>
                  </a:lnTo>
                  <a:lnTo>
                    <a:pt x="1503" y="151"/>
                  </a:lnTo>
                  <a:lnTo>
                    <a:pt x="1510" y="146"/>
                  </a:lnTo>
                  <a:lnTo>
                    <a:pt x="1513" y="143"/>
                  </a:lnTo>
                  <a:lnTo>
                    <a:pt x="1518" y="140"/>
                  </a:lnTo>
                  <a:lnTo>
                    <a:pt x="1523" y="140"/>
                  </a:lnTo>
                  <a:lnTo>
                    <a:pt x="1527" y="141"/>
                  </a:lnTo>
                  <a:lnTo>
                    <a:pt x="1530" y="145"/>
                  </a:lnTo>
                  <a:lnTo>
                    <a:pt x="1531" y="149"/>
                  </a:lnTo>
                  <a:lnTo>
                    <a:pt x="1534" y="153"/>
                  </a:lnTo>
                  <a:lnTo>
                    <a:pt x="1535" y="159"/>
                  </a:lnTo>
                  <a:lnTo>
                    <a:pt x="1536" y="172"/>
                  </a:lnTo>
                  <a:lnTo>
                    <a:pt x="1536" y="184"/>
                  </a:lnTo>
                  <a:lnTo>
                    <a:pt x="1538" y="183"/>
                  </a:lnTo>
                  <a:lnTo>
                    <a:pt x="1546" y="177"/>
                  </a:lnTo>
                  <a:lnTo>
                    <a:pt x="1554" y="169"/>
                  </a:lnTo>
                  <a:lnTo>
                    <a:pt x="1559" y="160"/>
                  </a:lnTo>
                  <a:lnTo>
                    <a:pt x="1561" y="157"/>
                  </a:lnTo>
                  <a:lnTo>
                    <a:pt x="1565" y="150"/>
                  </a:lnTo>
                  <a:lnTo>
                    <a:pt x="1567" y="146"/>
                  </a:lnTo>
                  <a:lnTo>
                    <a:pt x="1569" y="144"/>
                  </a:lnTo>
                  <a:lnTo>
                    <a:pt x="1573" y="141"/>
                  </a:lnTo>
                  <a:lnTo>
                    <a:pt x="1575" y="140"/>
                  </a:lnTo>
                  <a:lnTo>
                    <a:pt x="1579" y="141"/>
                  </a:lnTo>
                  <a:lnTo>
                    <a:pt x="1581" y="145"/>
                  </a:lnTo>
                  <a:lnTo>
                    <a:pt x="1584" y="150"/>
                  </a:lnTo>
                  <a:lnTo>
                    <a:pt x="1585" y="156"/>
                  </a:lnTo>
                  <a:lnTo>
                    <a:pt x="1586" y="162"/>
                  </a:lnTo>
                  <a:lnTo>
                    <a:pt x="1586" y="168"/>
                  </a:lnTo>
                  <a:lnTo>
                    <a:pt x="1585" y="172"/>
                  </a:lnTo>
                  <a:lnTo>
                    <a:pt x="1584" y="176"/>
                  </a:lnTo>
                  <a:lnTo>
                    <a:pt x="1575" y="193"/>
                  </a:lnTo>
                  <a:lnTo>
                    <a:pt x="1566" y="204"/>
                  </a:lnTo>
                  <a:lnTo>
                    <a:pt x="1559" y="214"/>
                  </a:lnTo>
                  <a:lnTo>
                    <a:pt x="1552" y="220"/>
                  </a:lnTo>
                  <a:lnTo>
                    <a:pt x="1541" y="227"/>
                  </a:lnTo>
                  <a:lnTo>
                    <a:pt x="1538" y="231"/>
                  </a:lnTo>
                  <a:lnTo>
                    <a:pt x="1540" y="240"/>
                  </a:lnTo>
                  <a:lnTo>
                    <a:pt x="1542" y="248"/>
                  </a:lnTo>
                  <a:lnTo>
                    <a:pt x="1544" y="259"/>
                  </a:lnTo>
                  <a:lnTo>
                    <a:pt x="1548" y="270"/>
                  </a:lnTo>
                  <a:lnTo>
                    <a:pt x="1549" y="273"/>
                  </a:lnTo>
                  <a:lnTo>
                    <a:pt x="1553" y="275"/>
                  </a:lnTo>
                  <a:lnTo>
                    <a:pt x="1555" y="276"/>
                  </a:lnTo>
                  <a:lnTo>
                    <a:pt x="1560" y="273"/>
                  </a:lnTo>
                  <a:lnTo>
                    <a:pt x="1569" y="269"/>
                  </a:lnTo>
                  <a:lnTo>
                    <a:pt x="1576" y="267"/>
                  </a:lnTo>
                  <a:lnTo>
                    <a:pt x="1580" y="267"/>
                  </a:lnTo>
                  <a:lnTo>
                    <a:pt x="1584" y="269"/>
                  </a:lnTo>
                  <a:lnTo>
                    <a:pt x="1586" y="272"/>
                  </a:lnTo>
                  <a:lnTo>
                    <a:pt x="1588" y="276"/>
                  </a:lnTo>
                  <a:lnTo>
                    <a:pt x="1592" y="284"/>
                  </a:lnTo>
                  <a:lnTo>
                    <a:pt x="1594" y="289"/>
                  </a:lnTo>
                  <a:lnTo>
                    <a:pt x="1597" y="289"/>
                  </a:lnTo>
                  <a:lnTo>
                    <a:pt x="1598" y="289"/>
                  </a:lnTo>
                  <a:lnTo>
                    <a:pt x="1600" y="286"/>
                  </a:lnTo>
                  <a:lnTo>
                    <a:pt x="1603" y="284"/>
                  </a:lnTo>
                  <a:lnTo>
                    <a:pt x="1609" y="277"/>
                  </a:lnTo>
                  <a:lnTo>
                    <a:pt x="1613" y="275"/>
                  </a:lnTo>
                  <a:lnTo>
                    <a:pt x="1616" y="273"/>
                  </a:lnTo>
                  <a:lnTo>
                    <a:pt x="1618" y="275"/>
                  </a:lnTo>
                  <a:lnTo>
                    <a:pt x="1620" y="276"/>
                  </a:lnTo>
                  <a:lnTo>
                    <a:pt x="1623" y="277"/>
                  </a:lnTo>
                  <a:lnTo>
                    <a:pt x="1625" y="279"/>
                  </a:lnTo>
                  <a:lnTo>
                    <a:pt x="1629" y="279"/>
                  </a:lnTo>
                  <a:lnTo>
                    <a:pt x="1631" y="279"/>
                  </a:lnTo>
                  <a:lnTo>
                    <a:pt x="1634" y="277"/>
                  </a:lnTo>
                  <a:lnTo>
                    <a:pt x="1639" y="271"/>
                  </a:lnTo>
                  <a:lnTo>
                    <a:pt x="1645" y="262"/>
                  </a:lnTo>
                  <a:lnTo>
                    <a:pt x="1655" y="246"/>
                  </a:lnTo>
                  <a:lnTo>
                    <a:pt x="1667" y="227"/>
                  </a:lnTo>
                  <a:lnTo>
                    <a:pt x="1680" y="206"/>
                  </a:lnTo>
                  <a:lnTo>
                    <a:pt x="1693" y="188"/>
                  </a:lnTo>
                  <a:lnTo>
                    <a:pt x="1702" y="177"/>
                  </a:lnTo>
                  <a:lnTo>
                    <a:pt x="1712" y="165"/>
                  </a:lnTo>
                  <a:lnTo>
                    <a:pt x="1724" y="153"/>
                  </a:lnTo>
                  <a:lnTo>
                    <a:pt x="1736" y="140"/>
                  </a:lnTo>
                  <a:lnTo>
                    <a:pt x="1749" y="128"/>
                  </a:lnTo>
                  <a:lnTo>
                    <a:pt x="1761" y="118"/>
                  </a:lnTo>
                  <a:lnTo>
                    <a:pt x="1764" y="115"/>
                  </a:lnTo>
                  <a:lnTo>
                    <a:pt x="1767" y="115"/>
                  </a:lnTo>
                  <a:lnTo>
                    <a:pt x="1768" y="118"/>
                  </a:lnTo>
                  <a:lnTo>
                    <a:pt x="1768" y="124"/>
                  </a:lnTo>
                  <a:lnTo>
                    <a:pt x="1769" y="134"/>
                  </a:lnTo>
                  <a:lnTo>
                    <a:pt x="1770" y="146"/>
                  </a:lnTo>
                  <a:lnTo>
                    <a:pt x="1771" y="157"/>
                  </a:lnTo>
                  <a:lnTo>
                    <a:pt x="1773" y="166"/>
                  </a:lnTo>
                  <a:lnTo>
                    <a:pt x="1773" y="172"/>
                  </a:lnTo>
                  <a:lnTo>
                    <a:pt x="1774" y="176"/>
                  </a:lnTo>
                  <a:lnTo>
                    <a:pt x="1776" y="178"/>
                  </a:lnTo>
                  <a:lnTo>
                    <a:pt x="1779" y="179"/>
                  </a:lnTo>
                  <a:lnTo>
                    <a:pt x="1785" y="179"/>
                  </a:lnTo>
                  <a:lnTo>
                    <a:pt x="1795" y="178"/>
                  </a:lnTo>
                  <a:lnTo>
                    <a:pt x="1801" y="178"/>
                  </a:lnTo>
                  <a:lnTo>
                    <a:pt x="1807" y="178"/>
                  </a:lnTo>
                  <a:lnTo>
                    <a:pt x="1812" y="179"/>
                  </a:lnTo>
                  <a:lnTo>
                    <a:pt x="1817" y="181"/>
                  </a:lnTo>
                  <a:lnTo>
                    <a:pt x="1821" y="183"/>
                  </a:lnTo>
                  <a:lnTo>
                    <a:pt x="1825" y="185"/>
                  </a:lnTo>
                  <a:lnTo>
                    <a:pt x="1829" y="189"/>
                  </a:lnTo>
                  <a:lnTo>
                    <a:pt x="1830" y="194"/>
                  </a:lnTo>
                  <a:lnTo>
                    <a:pt x="1832" y="201"/>
                  </a:lnTo>
                  <a:lnTo>
                    <a:pt x="1832" y="207"/>
                  </a:lnTo>
                  <a:lnTo>
                    <a:pt x="1831" y="212"/>
                  </a:lnTo>
                  <a:lnTo>
                    <a:pt x="1830" y="218"/>
                  </a:lnTo>
                  <a:lnTo>
                    <a:pt x="1825" y="227"/>
                  </a:lnTo>
                  <a:lnTo>
                    <a:pt x="1820" y="234"/>
                  </a:lnTo>
                  <a:lnTo>
                    <a:pt x="1819" y="238"/>
                  </a:lnTo>
                  <a:lnTo>
                    <a:pt x="1819" y="241"/>
                  </a:lnTo>
                  <a:lnTo>
                    <a:pt x="1820" y="244"/>
                  </a:lnTo>
                  <a:lnTo>
                    <a:pt x="1821" y="247"/>
                  </a:lnTo>
                  <a:lnTo>
                    <a:pt x="1829" y="253"/>
                  </a:lnTo>
                  <a:lnTo>
                    <a:pt x="1838" y="258"/>
                  </a:lnTo>
                  <a:lnTo>
                    <a:pt x="1843" y="262"/>
                  </a:lnTo>
                  <a:lnTo>
                    <a:pt x="1846" y="266"/>
                  </a:lnTo>
                  <a:lnTo>
                    <a:pt x="1849" y="270"/>
                  </a:lnTo>
                  <a:lnTo>
                    <a:pt x="1850" y="275"/>
                  </a:lnTo>
                  <a:lnTo>
                    <a:pt x="1850" y="281"/>
                  </a:lnTo>
                  <a:lnTo>
                    <a:pt x="1849" y="285"/>
                  </a:lnTo>
                  <a:lnTo>
                    <a:pt x="1846" y="290"/>
                  </a:lnTo>
                  <a:lnTo>
                    <a:pt x="1843" y="294"/>
                  </a:lnTo>
                  <a:lnTo>
                    <a:pt x="1832" y="303"/>
                  </a:lnTo>
                  <a:lnTo>
                    <a:pt x="1820" y="316"/>
                  </a:lnTo>
                  <a:lnTo>
                    <a:pt x="1809" y="328"/>
                  </a:lnTo>
                  <a:lnTo>
                    <a:pt x="1801" y="338"/>
                  </a:lnTo>
                  <a:lnTo>
                    <a:pt x="1798" y="345"/>
                  </a:lnTo>
                  <a:lnTo>
                    <a:pt x="1795" y="352"/>
                  </a:lnTo>
                  <a:lnTo>
                    <a:pt x="1795" y="355"/>
                  </a:lnTo>
                  <a:lnTo>
                    <a:pt x="1795" y="359"/>
                  </a:lnTo>
                  <a:lnTo>
                    <a:pt x="1798" y="361"/>
                  </a:lnTo>
                  <a:lnTo>
                    <a:pt x="1800" y="363"/>
                  </a:lnTo>
                  <a:lnTo>
                    <a:pt x="1815" y="366"/>
                  </a:lnTo>
                  <a:lnTo>
                    <a:pt x="1829" y="371"/>
                  </a:lnTo>
                  <a:lnTo>
                    <a:pt x="1831" y="373"/>
                  </a:lnTo>
                  <a:lnTo>
                    <a:pt x="1831" y="376"/>
                  </a:lnTo>
                  <a:lnTo>
                    <a:pt x="1831" y="380"/>
                  </a:lnTo>
                  <a:lnTo>
                    <a:pt x="1830" y="384"/>
                  </a:lnTo>
                  <a:lnTo>
                    <a:pt x="1827" y="393"/>
                  </a:lnTo>
                  <a:lnTo>
                    <a:pt x="1825" y="404"/>
                  </a:lnTo>
                  <a:lnTo>
                    <a:pt x="1825" y="410"/>
                  </a:lnTo>
                  <a:lnTo>
                    <a:pt x="1826" y="416"/>
                  </a:lnTo>
                  <a:lnTo>
                    <a:pt x="1829" y="422"/>
                  </a:lnTo>
                  <a:lnTo>
                    <a:pt x="1831" y="427"/>
                  </a:lnTo>
                  <a:lnTo>
                    <a:pt x="1838" y="436"/>
                  </a:lnTo>
                  <a:lnTo>
                    <a:pt x="1844" y="442"/>
                  </a:lnTo>
                  <a:lnTo>
                    <a:pt x="1851" y="446"/>
                  </a:lnTo>
                  <a:lnTo>
                    <a:pt x="1858" y="446"/>
                  </a:lnTo>
                  <a:lnTo>
                    <a:pt x="1861" y="446"/>
                  </a:lnTo>
                  <a:lnTo>
                    <a:pt x="1863" y="445"/>
                  </a:lnTo>
                  <a:lnTo>
                    <a:pt x="1864" y="443"/>
                  </a:lnTo>
                  <a:lnTo>
                    <a:pt x="1865" y="441"/>
                  </a:lnTo>
                  <a:lnTo>
                    <a:pt x="1867" y="435"/>
                  </a:lnTo>
                  <a:lnTo>
                    <a:pt x="1869" y="430"/>
                  </a:lnTo>
                  <a:lnTo>
                    <a:pt x="1870" y="427"/>
                  </a:lnTo>
                  <a:lnTo>
                    <a:pt x="1872" y="426"/>
                  </a:lnTo>
                  <a:lnTo>
                    <a:pt x="1874" y="424"/>
                  </a:lnTo>
                  <a:lnTo>
                    <a:pt x="1877" y="423"/>
                  </a:lnTo>
                  <a:lnTo>
                    <a:pt x="1882" y="426"/>
                  </a:lnTo>
                  <a:lnTo>
                    <a:pt x="1888" y="430"/>
                  </a:lnTo>
                  <a:lnTo>
                    <a:pt x="1893" y="436"/>
                  </a:lnTo>
                  <a:lnTo>
                    <a:pt x="1897" y="443"/>
                  </a:lnTo>
                  <a:lnTo>
                    <a:pt x="1902" y="449"/>
                  </a:lnTo>
                  <a:lnTo>
                    <a:pt x="1906" y="454"/>
                  </a:lnTo>
                  <a:lnTo>
                    <a:pt x="1907" y="455"/>
                  </a:lnTo>
                  <a:lnTo>
                    <a:pt x="1909" y="455"/>
                  </a:lnTo>
                  <a:lnTo>
                    <a:pt x="1912" y="455"/>
                  </a:lnTo>
                  <a:lnTo>
                    <a:pt x="1914" y="454"/>
                  </a:lnTo>
                  <a:lnTo>
                    <a:pt x="1925" y="447"/>
                  </a:lnTo>
                  <a:lnTo>
                    <a:pt x="1931" y="443"/>
                  </a:lnTo>
                  <a:lnTo>
                    <a:pt x="1933" y="445"/>
                  </a:lnTo>
                  <a:lnTo>
                    <a:pt x="1934" y="448"/>
                  </a:lnTo>
                  <a:lnTo>
                    <a:pt x="1935" y="454"/>
                  </a:lnTo>
                  <a:lnTo>
                    <a:pt x="1935" y="462"/>
                  </a:lnTo>
                  <a:lnTo>
                    <a:pt x="1935" y="471"/>
                  </a:lnTo>
                  <a:lnTo>
                    <a:pt x="1938" y="478"/>
                  </a:lnTo>
                  <a:lnTo>
                    <a:pt x="1940" y="481"/>
                  </a:lnTo>
                  <a:lnTo>
                    <a:pt x="1943" y="484"/>
                  </a:lnTo>
                  <a:lnTo>
                    <a:pt x="1945" y="486"/>
                  </a:lnTo>
                  <a:lnTo>
                    <a:pt x="1949" y="487"/>
                  </a:lnTo>
                  <a:lnTo>
                    <a:pt x="1956" y="492"/>
                  </a:lnTo>
                  <a:lnTo>
                    <a:pt x="1964" y="499"/>
                  </a:lnTo>
                  <a:lnTo>
                    <a:pt x="1972" y="508"/>
                  </a:lnTo>
                  <a:lnTo>
                    <a:pt x="1977" y="515"/>
                  </a:lnTo>
                  <a:lnTo>
                    <a:pt x="1981" y="521"/>
                  </a:lnTo>
                  <a:lnTo>
                    <a:pt x="1984" y="527"/>
                  </a:lnTo>
                  <a:lnTo>
                    <a:pt x="1987" y="529"/>
                  </a:lnTo>
                  <a:lnTo>
                    <a:pt x="1989" y="530"/>
                  </a:lnTo>
                  <a:lnTo>
                    <a:pt x="1993" y="531"/>
                  </a:lnTo>
                  <a:lnTo>
                    <a:pt x="1996" y="531"/>
                  </a:lnTo>
                  <a:lnTo>
                    <a:pt x="2001" y="531"/>
                  </a:lnTo>
                  <a:lnTo>
                    <a:pt x="2004" y="533"/>
                  </a:lnTo>
                  <a:lnTo>
                    <a:pt x="2008" y="535"/>
                  </a:lnTo>
                  <a:lnTo>
                    <a:pt x="2010" y="537"/>
                  </a:lnTo>
                  <a:lnTo>
                    <a:pt x="2013" y="541"/>
                  </a:lnTo>
                  <a:lnTo>
                    <a:pt x="2015" y="544"/>
                  </a:lnTo>
                  <a:lnTo>
                    <a:pt x="2015" y="548"/>
                  </a:lnTo>
                  <a:lnTo>
                    <a:pt x="2016" y="553"/>
                  </a:lnTo>
                  <a:lnTo>
                    <a:pt x="2016" y="565"/>
                  </a:lnTo>
                  <a:lnTo>
                    <a:pt x="2015" y="581"/>
                  </a:lnTo>
                  <a:lnTo>
                    <a:pt x="2013" y="598"/>
                  </a:lnTo>
                  <a:lnTo>
                    <a:pt x="2010" y="612"/>
                  </a:lnTo>
                  <a:lnTo>
                    <a:pt x="2007" y="623"/>
                  </a:lnTo>
                  <a:lnTo>
                    <a:pt x="2006" y="635"/>
                  </a:lnTo>
                  <a:lnTo>
                    <a:pt x="2006" y="641"/>
                  </a:lnTo>
                  <a:lnTo>
                    <a:pt x="2007" y="645"/>
                  </a:lnTo>
                  <a:lnTo>
                    <a:pt x="2008" y="650"/>
                  </a:lnTo>
                  <a:lnTo>
                    <a:pt x="2010" y="654"/>
                  </a:lnTo>
                  <a:lnTo>
                    <a:pt x="2019" y="660"/>
                  </a:lnTo>
                  <a:lnTo>
                    <a:pt x="2027" y="664"/>
                  </a:lnTo>
                  <a:lnTo>
                    <a:pt x="2037" y="668"/>
                  </a:lnTo>
                  <a:lnTo>
                    <a:pt x="2045" y="673"/>
                  </a:lnTo>
                  <a:lnTo>
                    <a:pt x="2047" y="675"/>
                  </a:lnTo>
                  <a:lnTo>
                    <a:pt x="2050" y="678"/>
                  </a:lnTo>
                  <a:lnTo>
                    <a:pt x="2050" y="681"/>
                  </a:lnTo>
                  <a:lnTo>
                    <a:pt x="2050" y="683"/>
                  </a:lnTo>
                  <a:lnTo>
                    <a:pt x="2048" y="687"/>
                  </a:lnTo>
                  <a:lnTo>
                    <a:pt x="2046" y="689"/>
                  </a:lnTo>
                  <a:lnTo>
                    <a:pt x="2044" y="692"/>
                  </a:lnTo>
                  <a:lnTo>
                    <a:pt x="2040" y="693"/>
                  </a:lnTo>
                  <a:lnTo>
                    <a:pt x="2038" y="694"/>
                  </a:lnTo>
                  <a:lnTo>
                    <a:pt x="2037" y="697"/>
                  </a:lnTo>
                  <a:lnTo>
                    <a:pt x="2035" y="699"/>
                  </a:lnTo>
                  <a:lnTo>
                    <a:pt x="2034" y="701"/>
                  </a:lnTo>
                  <a:lnTo>
                    <a:pt x="2035" y="704"/>
                  </a:lnTo>
                  <a:lnTo>
                    <a:pt x="2037" y="707"/>
                  </a:lnTo>
                  <a:lnTo>
                    <a:pt x="2038" y="708"/>
                  </a:lnTo>
                  <a:lnTo>
                    <a:pt x="2041" y="711"/>
                  </a:lnTo>
                  <a:lnTo>
                    <a:pt x="2048" y="713"/>
                  </a:lnTo>
                  <a:lnTo>
                    <a:pt x="2056" y="717"/>
                  </a:lnTo>
                  <a:lnTo>
                    <a:pt x="2059" y="719"/>
                  </a:lnTo>
                  <a:lnTo>
                    <a:pt x="2063" y="723"/>
                  </a:lnTo>
                  <a:lnTo>
                    <a:pt x="2065" y="725"/>
                  </a:lnTo>
                  <a:lnTo>
                    <a:pt x="2066" y="729"/>
                  </a:lnTo>
                  <a:lnTo>
                    <a:pt x="2067" y="736"/>
                  </a:lnTo>
                  <a:lnTo>
                    <a:pt x="2066" y="743"/>
                  </a:lnTo>
                  <a:lnTo>
                    <a:pt x="2063" y="750"/>
                  </a:lnTo>
                  <a:lnTo>
                    <a:pt x="2056" y="760"/>
                  </a:lnTo>
                  <a:lnTo>
                    <a:pt x="2046" y="770"/>
                  </a:lnTo>
                  <a:lnTo>
                    <a:pt x="2034" y="781"/>
                  </a:lnTo>
                  <a:lnTo>
                    <a:pt x="2022" y="793"/>
                  </a:lnTo>
                  <a:lnTo>
                    <a:pt x="2014" y="805"/>
                  </a:lnTo>
                  <a:lnTo>
                    <a:pt x="2009" y="808"/>
                  </a:lnTo>
                  <a:lnTo>
                    <a:pt x="2006" y="812"/>
                  </a:lnTo>
                  <a:lnTo>
                    <a:pt x="2002" y="815"/>
                  </a:lnTo>
                  <a:lnTo>
                    <a:pt x="1997" y="818"/>
                  </a:lnTo>
                  <a:lnTo>
                    <a:pt x="1989" y="820"/>
                  </a:lnTo>
                  <a:lnTo>
                    <a:pt x="1979" y="821"/>
                  </a:lnTo>
                  <a:lnTo>
                    <a:pt x="1975" y="821"/>
                  </a:lnTo>
                  <a:lnTo>
                    <a:pt x="1972" y="823"/>
                  </a:lnTo>
                  <a:lnTo>
                    <a:pt x="1970" y="825"/>
                  </a:lnTo>
                  <a:lnTo>
                    <a:pt x="1970" y="828"/>
                  </a:lnTo>
                  <a:lnTo>
                    <a:pt x="1971" y="834"/>
                  </a:lnTo>
                  <a:lnTo>
                    <a:pt x="1975" y="842"/>
                  </a:lnTo>
                  <a:lnTo>
                    <a:pt x="1979" y="849"/>
                  </a:lnTo>
                  <a:lnTo>
                    <a:pt x="1984" y="858"/>
                  </a:lnTo>
                  <a:lnTo>
                    <a:pt x="1987" y="863"/>
                  </a:lnTo>
                  <a:lnTo>
                    <a:pt x="1988" y="868"/>
                  </a:lnTo>
                  <a:lnTo>
                    <a:pt x="1989" y="871"/>
                  </a:lnTo>
                  <a:lnTo>
                    <a:pt x="1989" y="875"/>
                  </a:lnTo>
                  <a:lnTo>
                    <a:pt x="1987" y="877"/>
                  </a:lnTo>
                  <a:lnTo>
                    <a:pt x="1983" y="880"/>
                  </a:lnTo>
                  <a:lnTo>
                    <a:pt x="1979" y="883"/>
                  </a:lnTo>
                  <a:lnTo>
                    <a:pt x="1975" y="886"/>
                  </a:lnTo>
                  <a:lnTo>
                    <a:pt x="1962" y="890"/>
                  </a:lnTo>
                  <a:lnTo>
                    <a:pt x="1947" y="894"/>
                  </a:lnTo>
                  <a:lnTo>
                    <a:pt x="1933" y="897"/>
                  </a:lnTo>
                  <a:lnTo>
                    <a:pt x="1919" y="902"/>
                  </a:lnTo>
                  <a:lnTo>
                    <a:pt x="1906" y="906"/>
                  </a:lnTo>
                  <a:lnTo>
                    <a:pt x="1893" y="912"/>
                  </a:lnTo>
                  <a:lnTo>
                    <a:pt x="1887" y="916"/>
                  </a:lnTo>
                  <a:lnTo>
                    <a:pt x="1882" y="920"/>
                  </a:lnTo>
                  <a:lnTo>
                    <a:pt x="1878" y="925"/>
                  </a:lnTo>
                  <a:lnTo>
                    <a:pt x="1876" y="929"/>
                  </a:lnTo>
                  <a:lnTo>
                    <a:pt x="1875" y="935"/>
                  </a:lnTo>
                  <a:lnTo>
                    <a:pt x="1874" y="943"/>
                  </a:lnTo>
                  <a:lnTo>
                    <a:pt x="1872" y="950"/>
                  </a:lnTo>
                  <a:lnTo>
                    <a:pt x="1874" y="957"/>
                  </a:lnTo>
                  <a:lnTo>
                    <a:pt x="1874" y="973"/>
                  </a:lnTo>
                  <a:lnTo>
                    <a:pt x="1874" y="992"/>
                  </a:lnTo>
                  <a:lnTo>
                    <a:pt x="1874" y="1001"/>
                  </a:lnTo>
                  <a:lnTo>
                    <a:pt x="1871" y="1008"/>
                  </a:lnTo>
                  <a:lnTo>
                    <a:pt x="1869" y="1015"/>
                  </a:lnTo>
                  <a:lnTo>
                    <a:pt x="1865" y="1019"/>
                  </a:lnTo>
                  <a:lnTo>
                    <a:pt x="1853" y="1029"/>
                  </a:lnTo>
                  <a:lnTo>
                    <a:pt x="1840" y="1044"/>
                  </a:lnTo>
                  <a:lnTo>
                    <a:pt x="1834" y="1052"/>
                  </a:lnTo>
                  <a:lnTo>
                    <a:pt x="1829" y="1060"/>
                  </a:lnTo>
                  <a:lnTo>
                    <a:pt x="1824" y="1070"/>
                  </a:lnTo>
                  <a:lnTo>
                    <a:pt x="1820" y="1078"/>
                  </a:lnTo>
                  <a:lnTo>
                    <a:pt x="1818" y="1085"/>
                  </a:lnTo>
                  <a:lnTo>
                    <a:pt x="1818" y="1091"/>
                  </a:lnTo>
                  <a:lnTo>
                    <a:pt x="1817" y="1097"/>
                  </a:lnTo>
                  <a:lnTo>
                    <a:pt x="1818" y="1102"/>
                  </a:lnTo>
                  <a:lnTo>
                    <a:pt x="1819" y="1105"/>
                  </a:lnTo>
                  <a:lnTo>
                    <a:pt x="1821" y="1108"/>
                  </a:lnTo>
                  <a:lnTo>
                    <a:pt x="1824" y="1110"/>
                  </a:lnTo>
                  <a:lnTo>
                    <a:pt x="1826" y="1110"/>
                  </a:lnTo>
                  <a:lnTo>
                    <a:pt x="1831" y="1111"/>
                  </a:lnTo>
                  <a:lnTo>
                    <a:pt x="1833" y="1113"/>
                  </a:lnTo>
                  <a:lnTo>
                    <a:pt x="1834" y="1114"/>
                  </a:lnTo>
                  <a:lnTo>
                    <a:pt x="1836" y="1116"/>
                  </a:lnTo>
                  <a:lnTo>
                    <a:pt x="1834" y="1117"/>
                  </a:lnTo>
                  <a:lnTo>
                    <a:pt x="1833" y="1120"/>
                  </a:lnTo>
                  <a:lnTo>
                    <a:pt x="1829" y="1127"/>
                  </a:lnTo>
                  <a:lnTo>
                    <a:pt x="1826" y="1136"/>
                  </a:lnTo>
                  <a:lnTo>
                    <a:pt x="1826" y="1141"/>
                  </a:lnTo>
                  <a:lnTo>
                    <a:pt x="1827" y="1145"/>
                  </a:lnTo>
                  <a:lnTo>
                    <a:pt x="1831" y="1147"/>
                  </a:lnTo>
                  <a:lnTo>
                    <a:pt x="1837" y="1147"/>
                  </a:lnTo>
                  <a:lnTo>
                    <a:pt x="1840" y="1148"/>
                  </a:lnTo>
                  <a:lnTo>
                    <a:pt x="1844" y="1149"/>
                  </a:lnTo>
                  <a:lnTo>
                    <a:pt x="1845" y="1153"/>
                  </a:lnTo>
                  <a:lnTo>
                    <a:pt x="1846" y="1157"/>
                  </a:lnTo>
                  <a:lnTo>
                    <a:pt x="1848" y="1160"/>
                  </a:lnTo>
                  <a:lnTo>
                    <a:pt x="1846" y="1164"/>
                  </a:lnTo>
                  <a:lnTo>
                    <a:pt x="1845" y="1167"/>
                  </a:lnTo>
                  <a:lnTo>
                    <a:pt x="1843" y="1171"/>
                  </a:lnTo>
                  <a:lnTo>
                    <a:pt x="1839" y="1174"/>
                  </a:lnTo>
                  <a:lnTo>
                    <a:pt x="1838" y="1177"/>
                  </a:lnTo>
                  <a:lnTo>
                    <a:pt x="1838" y="1179"/>
                  </a:lnTo>
                  <a:lnTo>
                    <a:pt x="1840" y="1181"/>
                  </a:lnTo>
                  <a:lnTo>
                    <a:pt x="1849" y="1187"/>
                  </a:lnTo>
                  <a:lnTo>
                    <a:pt x="1858" y="1191"/>
                  </a:lnTo>
                  <a:lnTo>
                    <a:pt x="1863" y="1192"/>
                  </a:lnTo>
                  <a:lnTo>
                    <a:pt x="1868" y="1192"/>
                  </a:lnTo>
                  <a:lnTo>
                    <a:pt x="1872" y="1191"/>
                  </a:lnTo>
                  <a:lnTo>
                    <a:pt x="1877" y="1190"/>
                  </a:lnTo>
                  <a:lnTo>
                    <a:pt x="1887" y="1186"/>
                  </a:lnTo>
                  <a:lnTo>
                    <a:pt x="1896" y="1181"/>
                  </a:lnTo>
                  <a:lnTo>
                    <a:pt x="1907" y="1177"/>
                  </a:lnTo>
                  <a:lnTo>
                    <a:pt x="1916" y="1172"/>
                  </a:lnTo>
                  <a:lnTo>
                    <a:pt x="1920" y="1171"/>
                  </a:lnTo>
                  <a:lnTo>
                    <a:pt x="1924" y="1170"/>
                  </a:lnTo>
                  <a:lnTo>
                    <a:pt x="1926" y="1170"/>
                  </a:lnTo>
                  <a:lnTo>
                    <a:pt x="1928" y="1171"/>
                  </a:lnTo>
                  <a:lnTo>
                    <a:pt x="1930" y="1173"/>
                  </a:lnTo>
                  <a:lnTo>
                    <a:pt x="1931" y="1176"/>
                  </a:lnTo>
                  <a:lnTo>
                    <a:pt x="1931" y="1179"/>
                  </a:lnTo>
                  <a:lnTo>
                    <a:pt x="1931" y="1184"/>
                  </a:lnTo>
                  <a:lnTo>
                    <a:pt x="1930" y="1195"/>
                  </a:lnTo>
                  <a:lnTo>
                    <a:pt x="1930" y="1206"/>
                  </a:lnTo>
                  <a:lnTo>
                    <a:pt x="1930" y="1218"/>
                  </a:lnTo>
                  <a:lnTo>
                    <a:pt x="1928" y="1228"/>
                  </a:lnTo>
                  <a:lnTo>
                    <a:pt x="1925" y="1237"/>
                  </a:lnTo>
                  <a:lnTo>
                    <a:pt x="1919" y="1249"/>
                  </a:lnTo>
                  <a:lnTo>
                    <a:pt x="1911" y="1262"/>
                  </a:lnTo>
                  <a:lnTo>
                    <a:pt x="1906" y="1274"/>
                  </a:lnTo>
                  <a:lnTo>
                    <a:pt x="1905" y="1281"/>
                  </a:lnTo>
                  <a:lnTo>
                    <a:pt x="1906" y="1287"/>
                  </a:lnTo>
                  <a:lnTo>
                    <a:pt x="1908" y="1292"/>
                  </a:lnTo>
                  <a:lnTo>
                    <a:pt x="1911" y="1298"/>
                  </a:lnTo>
                  <a:lnTo>
                    <a:pt x="1920" y="1309"/>
                  </a:lnTo>
                  <a:lnTo>
                    <a:pt x="1928" y="1318"/>
                  </a:lnTo>
                  <a:lnTo>
                    <a:pt x="1940" y="1329"/>
                  </a:lnTo>
                  <a:lnTo>
                    <a:pt x="1955" y="1343"/>
                  </a:lnTo>
                  <a:lnTo>
                    <a:pt x="1960" y="1349"/>
                  </a:lnTo>
                  <a:lnTo>
                    <a:pt x="1966" y="1356"/>
                  </a:lnTo>
                  <a:lnTo>
                    <a:pt x="1969" y="1361"/>
                  </a:lnTo>
                  <a:lnTo>
                    <a:pt x="1970" y="1365"/>
                  </a:lnTo>
                  <a:lnTo>
                    <a:pt x="1965" y="1370"/>
                  </a:lnTo>
                  <a:lnTo>
                    <a:pt x="1959" y="1381"/>
                  </a:lnTo>
                  <a:lnTo>
                    <a:pt x="1951" y="1394"/>
                  </a:lnTo>
                  <a:lnTo>
                    <a:pt x="1940" y="1411"/>
                  </a:lnTo>
                  <a:lnTo>
                    <a:pt x="1937" y="1419"/>
                  </a:lnTo>
                  <a:lnTo>
                    <a:pt x="1933" y="1430"/>
                  </a:lnTo>
                  <a:lnTo>
                    <a:pt x="1932" y="1439"/>
                  </a:lnTo>
                  <a:lnTo>
                    <a:pt x="1932" y="1449"/>
                  </a:lnTo>
                  <a:lnTo>
                    <a:pt x="1932" y="1458"/>
                  </a:lnTo>
                  <a:lnTo>
                    <a:pt x="1934" y="1468"/>
                  </a:lnTo>
                  <a:lnTo>
                    <a:pt x="1935" y="1475"/>
                  </a:lnTo>
                  <a:lnTo>
                    <a:pt x="1938" y="1482"/>
                  </a:lnTo>
                  <a:lnTo>
                    <a:pt x="1941" y="1488"/>
                  </a:lnTo>
                  <a:lnTo>
                    <a:pt x="1946" y="1493"/>
                  </a:lnTo>
                  <a:lnTo>
                    <a:pt x="1952" y="1496"/>
                  </a:lnTo>
                  <a:lnTo>
                    <a:pt x="1959" y="1500"/>
                  </a:lnTo>
                  <a:lnTo>
                    <a:pt x="1976" y="1505"/>
                  </a:lnTo>
                  <a:lnTo>
                    <a:pt x="1995" y="1507"/>
                  </a:lnTo>
                  <a:lnTo>
                    <a:pt x="2004" y="1508"/>
                  </a:lnTo>
                  <a:lnTo>
                    <a:pt x="2012" y="1511"/>
                  </a:lnTo>
                  <a:lnTo>
                    <a:pt x="2019" y="1514"/>
                  </a:lnTo>
                  <a:lnTo>
                    <a:pt x="2025" y="1518"/>
                  </a:lnTo>
                  <a:lnTo>
                    <a:pt x="2029" y="1521"/>
                  </a:lnTo>
                  <a:lnTo>
                    <a:pt x="2033" y="1525"/>
                  </a:lnTo>
                  <a:lnTo>
                    <a:pt x="2037" y="1530"/>
                  </a:lnTo>
                  <a:lnTo>
                    <a:pt x="2038" y="1534"/>
                  </a:lnTo>
                  <a:lnTo>
                    <a:pt x="2039" y="1546"/>
                  </a:lnTo>
                  <a:lnTo>
                    <a:pt x="2038" y="1562"/>
                  </a:lnTo>
                  <a:lnTo>
                    <a:pt x="2037" y="1570"/>
                  </a:lnTo>
                  <a:lnTo>
                    <a:pt x="2035" y="1577"/>
                  </a:lnTo>
                  <a:lnTo>
                    <a:pt x="2032" y="1583"/>
                  </a:lnTo>
                  <a:lnTo>
                    <a:pt x="2029" y="1589"/>
                  </a:lnTo>
                  <a:lnTo>
                    <a:pt x="2025" y="1594"/>
                  </a:lnTo>
                  <a:lnTo>
                    <a:pt x="2022" y="1597"/>
                  </a:lnTo>
                  <a:lnTo>
                    <a:pt x="2021" y="1602"/>
                  </a:lnTo>
                  <a:lnTo>
                    <a:pt x="2020" y="1607"/>
                  </a:lnTo>
                  <a:lnTo>
                    <a:pt x="2019" y="1616"/>
                  </a:lnTo>
                  <a:lnTo>
                    <a:pt x="2021" y="1626"/>
                  </a:lnTo>
                  <a:lnTo>
                    <a:pt x="2022" y="1631"/>
                  </a:lnTo>
                  <a:lnTo>
                    <a:pt x="2022" y="1636"/>
                  </a:lnTo>
                  <a:lnTo>
                    <a:pt x="2021" y="1640"/>
                  </a:lnTo>
                  <a:lnTo>
                    <a:pt x="2020" y="1645"/>
                  </a:lnTo>
                  <a:lnTo>
                    <a:pt x="2014" y="1653"/>
                  </a:lnTo>
                  <a:lnTo>
                    <a:pt x="2004" y="1663"/>
                  </a:lnTo>
                  <a:lnTo>
                    <a:pt x="2000" y="1669"/>
                  </a:lnTo>
                  <a:lnTo>
                    <a:pt x="1997" y="1674"/>
                  </a:lnTo>
                  <a:lnTo>
                    <a:pt x="1996" y="1679"/>
                  </a:lnTo>
                  <a:lnTo>
                    <a:pt x="1996" y="1684"/>
                  </a:lnTo>
                  <a:lnTo>
                    <a:pt x="1998" y="1688"/>
                  </a:lnTo>
                  <a:lnTo>
                    <a:pt x="2002" y="1691"/>
                  </a:lnTo>
                  <a:lnTo>
                    <a:pt x="2007" y="1694"/>
                  </a:lnTo>
                  <a:lnTo>
                    <a:pt x="2014" y="1694"/>
                  </a:lnTo>
                  <a:lnTo>
                    <a:pt x="2027" y="1691"/>
                  </a:lnTo>
                  <a:lnTo>
                    <a:pt x="2039" y="1687"/>
                  </a:lnTo>
                  <a:lnTo>
                    <a:pt x="2051" y="1682"/>
                  </a:lnTo>
                  <a:lnTo>
                    <a:pt x="2065" y="1677"/>
                  </a:lnTo>
                  <a:lnTo>
                    <a:pt x="2072" y="1676"/>
                  </a:lnTo>
                  <a:lnTo>
                    <a:pt x="2078" y="1676"/>
                  </a:lnTo>
                  <a:lnTo>
                    <a:pt x="2083" y="1677"/>
                  </a:lnTo>
                  <a:lnTo>
                    <a:pt x="2088" y="1678"/>
                  </a:lnTo>
                  <a:lnTo>
                    <a:pt x="2090" y="1682"/>
                  </a:lnTo>
                  <a:lnTo>
                    <a:pt x="2092" y="1685"/>
                  </a:lnTo>
                  <a:lnTo>
                    <a:pt x="2092" y="1690"/>
                  </a:lnTo>
                  <a:lnTo>
                    <a:pt x="2091" y="1696"/>
                  </a:lnTo>
                  <a:lnTo>
                    <a:pt x="2088" y="1702"/>
                  </a:lnTo>
                  <a:lnTo>
                    <a:pt x="2082" y="1707"/>
                  </a:lnTo>
                  <a:lnTo>
                    <a:pt x="2073" y="1713"/>
                  </a:lnTo>
                  <a:lnTo>
                    <a:pt x="2064" y="1719"/>
                  </a:lnTo>
                  <a:lnTo>
                    <a:pt x="2045" y="1731"/>
                  </a:lnTo>
                  <a:lnTo>
                    <a:pt x="2029" y="1741"/>
                  </a:lnTo>
                  <a:lnTo>
                    <a:pt x="2026" y="1747"/>
                  </a:lnTo>
                  <a:lnTo>
                    <a:pt x="2022" y="1754"/>
                  </a:lnTo>
                  <a:lnTo>
                    <a:pt x="2019" y="1763"/>
                  </a:lnTo>
                  <a:lnTo>
                    <a:pt x="2018" y="1771"/>
                  </a:lnTo>
                  <a:lnTo>
                    <a:pt x="2014" y="1792"/>
                  </a:lnTo>
                  <a:lnTo>
                    <a:pt x="2012" y="1815"/>
                  </a:lnTo>
                  <a:lnTo>
                    <a:pt x="2009" y="1827"/>
                  </a:lnTo>
                  <a:lnTo>
                    <a:pt x="2006" y="1836"/>
                  </a:lnTo>
                  <a:lnTo>
                    <a:pt x="2000" y="1845"/>
                  </a:lnTo>
                  <a:lnTo>
                    <a:pt x="1995" y="1853"/>
                  </a:lnTo>
                  <a:lnTo>
                    <a:pt x="1989" y="1861"/>
                  </a:lnTo>
                  <a:lnTo>
                    <a:pt x="1985" y="1870"/>
                  </a:lnTo>
                  <a:lnTo>
                    <a:pt x="1983" y="1873"/>
                  </a:lnTo>
                  <a:lnTo>
                    <a:pt x="1982" y="1878"/>
                  </a:lnTo>
                  <a:lnTo>
                    <a:pt x="1982" y="1883"/>
                  </a:lnTo>
                  <a:lnTo>
                    <a:pt x="1982" y="1889"/>
                  </a:lnTo>
                  <a:lnTo>
                    <a:pt x="1983" y="1898"/>
                  </a:lnTo>
                  <a:lnTo>
                    <a:pt x="1987" y="1907"/>
                  </a:lnTo>
                  <a:lnTo>
                    <a:pt x="1989" y="1912"/>
                  </a:lnTo>
                  <a:lnTo>
                    <a:pt x="1994" y="1918"/>
                  </a:lnTo>
                  <a:lnTo>
                    <a:pt x="1997" y="1923"/>
                  </a:lnTo>
                  <a:lnTo>
                    <a:pt x="2001" y="1928"/>
                  </a:lnTo>
                  <a:lnTo>
                    <a:pt x="2004" y="1934"/>
                  </a:lnTo>
                  <a:lnTo>
                    <a:pt x="2007" y="1940"/>
                  </a:lnTo>
                  <a:lnTo>
                    <a:pt x="2008" y="1955"/>
                  </a:lnTo>
                  <a:lnTo>
                    <a:pt x="2008" y="1968"/>
                  </a:lnTo>
                  <a:lnTo>
                    <a:pt x="2006" y="1980"/>
                  </a:lnTo>
                  <a:lnTo>
                    <a:pt x="2003" y="1990"/>
                  </a:lnTo>
                  <a:lnTo>
                    <a:pt x="2002" y="1996"/>
                  </a:lnTo>
                  <a:lnTo>
                    <a:pt x="2002" y="1999"/>
                  </a:lnTo>
                  <a:lnTo>
                    <a:pt x="2000" y="2002"/>
                  </a:lnTo>
                  <a:lnTo>
                    <a:pt x="1994" y="2005"/>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19" name="江苏">
              <a:extLst>
                <a:ext uri="{FF2B5EF4-FFF2-40B4-BE49-F238E27FC236}">
                  <a16:creationId xmlns="" xmlns:a16="http://schemas.microsoft.com/office/drawing/2014/main" id="{473F3EA1-1454-4769-B2D4-FDBA7F0A3D51}"/>
                </a:ext>
              </a:extLst>
            </p:cNvPr>
            <p:cNvSpPr>
              <a:spLocks/>
            </p:cNvSpPr>
            <p:nvPr/>
          </p:nvSpPr>
          <p:spPr bwMode="auto">
            <a:xfrm>
              <a:off x="5320531" y="3727091"/>
              <a:ext cx="680040" cy="597966"/>
            </a:xfrm>
            <a:custGeom>
              <a:avLst/>
              <a:gdLst>
                <a:gd name="T0" fmla="*/ 1699 w 2079"/>
                <a:gd name="T1" fmla="*/ 1399 h 1843"/>
                <a:gd name="T2" fmla="*/ 1653 w 2079"/>
                <a:gd name="T3" fmla="*/ 1318 h 1843"/>
                <a:gd name="T4" fmla="*/ 1534 w 2079"/>
                <a:gd name="T5" fmla="*/ 1336 h 1843"/>
                <a:gd name="T6" fmla="*/ 1579 w 2079"/>
                <a:gd name="T7" fmla="*/ 1274 h 1843"/>
                <a:gd name="T8" fmla="*/ 1695 w 2079"/>
                <a:gd name="T9" fmla="*/ 1372 h 1843"/>
                <a:gd name="T10" fmla="*/ 1837 w 2079"/>
                <a:gd name="T11" fmla="*/ 1343 h 1843"/>
                <a:gd name="T12" fmla="*/ 2066 w 2079"/>
                <a:gd name="T13" fmla="*/ 1401 h 1843"/>
                <a:gd name="T14" fmla="*/ 2026 w 2079"/>
                <a:gd name="T15" fmla="*/ 1268 h 1843"/>
                <a:gd name="T16" fmla="*/ 1882 w 2079"/>
                <a:gd name="T17" fmla="*/ 1198 h 1843"/>
                <a:gd name="T18" fmla="*/ 1830 w 2079"/>
                <a:gd name="T19" fmla="*/ 1091 h 1843"/>
                <a:gd name="T20" fmla="*/ 1665 w 2079"/>
                <a:gd name="T21" fmla="*/ 975 h 1843"/>
                <a:gd name="T22" fmla="*/ 1666 w 2079"/>
                <a:gd name="T23" fmla="*/ 898 h 1843"/>
                <a:gd name="T24" fmla="*/ 1588 w 2079"/>
                <a:gd name="T25" fmla="*/ 769 h 1843"/>
                <a:gd name="T26" fmla="*/ 1502 w 2079"/>
                <a:gd name="T27" fmla="*/ 581 h 1843"/>
                <a:gd name="T28" fmla="*/ 1443 w 2079"/>
                <a:gd name="T29" fmla="*/ 452 h 1843"/>
                <a:gd name="T30" fmla="*/ 1291 w 2079"/>
                <a:gd name="T31" fmla="*/ 273 h 1843"/>
                <a:gd name="T32" fmla="*/ 1201 w 2079"/>
                <a:gd name="T33" fmla="*/ 247 h 1843"/>
                <a:gd name="T34" fmla="*/ 1119 w 2079"/>
                <a:gd name="T35" fmla="*/ 259 h 1843"/>
                <a:gd name="T36" fmla="*/ 1070 w 2079"/>
                <a:gd name="T37" fmla="*/ 147 h 1843"/>
                <a:gd name="T38" fmla="*/ 987 w 2079"/>
                <a:gd name="T39" fmla="*/ 53 h 1843"/>
                <a:gd name="T40" fmla="*/ 897 w 2079"/>
                <a:gd name="T41" fmla="*/ 34 h 1843"/>
                <a:gd name="T42" fmla="*/ 834 w 2079"/>
                <a:gd name="T43" fmla="*/ 187 h 1843"/>
                <a:gd name="T44" fmla="*/ 728 w 2079"/>
                <a:gd name="T45" fmla="*/ 260 h 1843"/>
                <a:gd name="T46" fmla="*/ 653 w 2079"/>
                <a:gd name="T47" fmla="*/ 344 h 1843"/>
                <a:gd name="T48" fmla="*/ 567 w 2079"/>
                <a:gd name="T49" fmla="*/ 230 h 1843"/>
                <a:gd name="T50" fmla="*/ 478 w 2079"/>
                <a:gd name="T51" fmla="*/ 298 h 1843"/>
                <a:gd name="T52" fmla="*/ 331 w 2079"/>
                <a:gd name="T53" fmla="*/ 286 h 1843"/>
                <a:gd name="T54" fmla="*/ 237 w 2079"/>
                <a:gd name="T55" fmla="*/ 205 h 1843"/>
                <a:gd name="T56" fmla="*/ 68 w 2079"/>
                <a:gd name="T57" fmla="*/ 14 h 1843"/>
                <a:gd name="T58" fmla="*/ 94 w 2079"/>
                <a:gd name="T59" fmla="*/ 146 h 1843"/>
                <a:gd name="T60" fmla="*/ 1 w 2079"/>
                <a:gd name="T61" fmla="*/ 283 h 1843"/>
                <a:gd name="T62" fmla="*/ 152 w 2079"/>
                <a:gd name="T63" fmla="*/ 365 h 1843"/>
                <a:gd name="T64" fmla="*/ 240 w 2079"/>
                <a:gd name="T65" fmla="*/ 449 h 1843"/>
                <a:gd name="T66" fmla="*/ 371 w 2079"/>
                <a:gd name="T67" fmla="*/ 513 h 1843"/>
                <a:gd name="T68" fmla="*/ 439 w 2079"/>
                <a:gd name="T69" fmla="*/ 540 h 1843"/>
                <a:gd name="T70" fmla="*/ 509 w 2079"/>
                <a:gd name="T71" fmla="*/ 582 h 1843"/>
                <a:gd name="T72" fmla="*/ 636 w 2079"/>
                <a:gd name="T73" fmla="*/ 631 h 1843"/>
                <a:gd name="T74" fmla="*/ 660 w 2079"/>
                <a:gd name="T75" fmla="*/ 739 h 1843"/>
                <a:gd name="T76" fmla="*/ 608 w 2079"/>
                <a:gd name="T77" fmla="*/ 835 h 1843"/>
                <a:gd name="T78" fmla="*/ 672 w 2079"/>
                <a:gd name="T79" fmla="*/ 868 h 1843"/>
                <a:gd name="T80" fmla="*/ 730 w 2079"/>
                <a:gd name="T81" fmla="*/ 952 h 1843"/>
                <a:gd name="T82" fmla="*/ 790 w 2079"/>
                <a:gd name="T83" fmla="*/ 1061 h 1843"/>
                <a:gd name="T84" fmla="*/ 914 w 2079"/>
                <a:gd name="T85" fmla="*/ 1006 h 1843"/>
                <a:gd name="T86" fmla="*/ 1002 w 2079"/>
                <a:gd name="T87" fmla="*/ 962 h 1843"/>
                <a:gd name="T88" fmla="*/ 1081 w 2079"/>
                <a:gd name="T89" fmla="*/ 1109 h 1843"/>
                <a:gd name="T90" fmla="*/ 963 w 2079"/>
                <a:gd name="T91" fmla="*/ 1107 h 1843"/>
                <a:gd name="T92" fmla="*/ 874 w 2079"/>
                <a:gd name="T93" fmla="*/ 1163 h 1843"/>
                <a:gd name="T94" fmla="*/ 891 w 2079"/>
                <a:gd name="T95" fmla="*/ 1280 h 1843"/>
                <a:gd name="T96" fmla="*/ 804 w 2079"/>
                <a:gd name="T97" fmla="*/ 1362 h 1843"/>
                <a:gd name="T98" fmla="*/ 861 w 2079"/>
                <a:gd name="T99" fmla="*/ 1470 h 1843"/>
                <a:gd name="T100" fmla="*/ 923 w 2079"/>
                <a:gd name="T101" fmla="*/ 1534 h 1843"/>
                <a:gd name="T102" fmla="*/ 977 w 2079"/>
                <a:gd name="T103" fmla="*/ 1528 h 1843"/>
                <a:gd name="T104" fmla="*/ 987 w 2079"/>
                <a:gd name="T105" fmla="*/ 1638 h 1843"/>
                <a:gd name="T106" fmla="*/ 1011 w 2079"/>
                <a:gd name="T107" fmla="*/ 1698 h 1843"/>
                <a:gd name="T108" fmla="*/ 1177 w 2079"/>
                <a:gd name="T109" fmla="*/ 1665 h 1843"/>
                <a:gd name="T110" fmla="*/ 1271 w 2079"/>
                <a:gd name="T111" fmla="*/ 1716 h 1843"/>
                <a:gd name="T112" fmla="*/ 1402 w 2079"/>
                <a:gd name="T113" fmla="*/ 1699 h 1843"/>
                <a:gd name="T114" fmla="*/ 1543 w 2079"/>
                <a:gd name="T115" fmla="*/ 1784 h 1843"/>
                <a:gd name="T116" fmla="*/ 1643 w 2079"/>
                <a:gd name="T117" fmla="*/ 1821 h 1843"/>
                <a:gd name="T118" fmla="*/ 1722 w 2079"/>
                <a:gd name="T119" fmla="*/ 1730 h 1843"/>
                <a:gd name="T120" fmla="*/ 1819 w 2079"/>
                <a:gd name="T121" fmla="*/ 1555 h 1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79" h="1843">
                  <a:moveTo>
                    <a:pt x="1868" y="1488"/>
                  </a:moveTo>
                  <a:lnTo>
                    <a:pt x="1867" y="1478"/>
                  </a:lnTo>
                  <a:lnTo>
                    <a:pt x="1864" y="1470"/>
                  </a:lnTo>
                  <a:lnTo>
                    <a:pt x="1861" y="1466"/>
                  </a:lnTo>
                  <a:lnTo>
                    <a:pt x="1857" y="1460"/>
                  </a:lnTo>
                  <a:lnTo>
                    <a:pt x="1850" y="1456"/>
                  </a:lnTo>
                  <a:lnTo>
                    <a:pt x="1842" y="1449"/>
                  </a:lnTo>
                  <a:lnTo>
                    <a:pt x="1823" y="1435"/>
                  </a:lnTo>
                  <a:lnTo>
                    <a:pt x="1802" y="1424"/>
                  </a:lnTo>
                  <a:lnTo>
                    <a:pt x="1785" y="1413"/>
                  </a:lnTo>
                  <a:lnTo>
                    <a:pt x="1772" y="1406"/>
                  </a:lnTo>
                  <a:lnTo>
                    <a:pt x="1760" y="1402"/>
                  </a:lnTo>
                  <a:lnTo>
                    <a:pt x="1749" y="1400"/>
                  </a:lnTo>
                  <a:lnTo>
                    <a:pt x="1743" y="1399"/>
                  </a:lnTo>
                  <a:lnTo>
                    <a:pt x="1737" y="1399"/>
                  </a:lnTo>
                  <a:lnTo>
                    <a:pt x="1731" y="1399"/>
                  </a:lnTo>
                  <a:lnTo>
                    <a:pt x="1725" y="1400"/>
                  </a:lnTo>
                  <a:lnTo>
                    <a:pt x="1714" y="1402"/>
                  </a:lnTo>
                  <a:lnTo>
                    <a:pt x="1706" y="1401"/>
                  </a:lnTo>
                  <a:lnTo>
                    <a:pt x="1699" y="1399"/>
                  </a:lnTo>
                  <a:lnTo>
                    <a:pt x="1693" y="1394"/>
                  </a:lnTo>
                  <a:lnTo>
                    <a:pt x="1686" y="1389"/>
                  </a:lnTo>
                  <a:lnTo>
                    <a:pt x="1679" y="1386"/>
                  </a:lnTo>
                  <a:lnTo>
                    <a:pt x="1672" y="1382"/>
                  </a:lnTo>
                  <a:lnTo>
                    <a:pt x="1666" y="1380"/>
                  </a:lnTo>
                  <a:lnTo>
                    <a:pt x="1663" y="1378"/>
                  </a:lnTo>
                  <a:lnTo>
                    <a:pt x="1662" y="1377"/>
                  </a:lnTo>
                  <a:lnTo>
                    <a:pt x="1662" y="1376"/>
                  </a:lnTo>
                  <a:lnTo>
                    <a:pt x="1662" y="1375"/>
                  </a:lnTo>
                  <a:lnTo>
                    <a:pt x="1666" y="1372"/>
                  </a:lnTo>
                  <a:lnTo>
                    <a:pt x="1673" y="1371"/>
                  </a:lnTo>
                  <a:lnTo>
                    <a:pt x="1676" y="1370"/>
                  </a:lnTo>
                  <a:lnTo>
                    <a:pt x="1680" y="1369"/>
                  </a:lnTo>
                  <a:lnTo>
                    <a:pt x="1681" y="1367"/>
                  </a:lnTo>
                  <a:lnTo>
                    <a:pt x="1681" y="1364"/>
                  </a:lnTo>
                  <a:lnTo>
                    <a:pt x="1680" y="1357"/>
                  </a:lnTo>
                  <a:lnTo>
                    <a:pt x="1675" y="1347"/>
                  </a:lnTo>
                  <a:lnTo>
                    <a:pt x="1667" y="1336"/>
                  </a:lnTo>
                  <a:lnTo>
                    <a:pt x="1657" y="1323"/>
                  </a:lnTo>
                  <a:lnTo>
                    <a:pt x="1653" y="1318"/>
                  </a:lnTo>
                  <a:lnTo>
                    <a:pt x="1647" y="1312"/>
                  </a:lnTo>
                  <a:lnTo>
                    <a:pt x="1642" y="1308"/>
                  </a:lnTo>
                  <a:lnTo>
                    <a:pt x="1636" y="1305"/>
                  </a:lnTo>
                  <a:lnTo>
                    <a:pt x="1630" y="1304"/>
                  </a:lnTo>
                  <a:lnTo>
                    <a:pt x="1622" y="1304"/>
                  </a:lnTo>
                  <a:lnTo>
                    <a:pt x="1612" y="1304"/>
                  </a:lnTo>
                  <a:lnTo>
                    <a:pt x="1602" y="1305"/>
                  </a:lnTo>
                  <a:lnTo>
                    <a:pt x="1580" y="1307"/>
                  </a:lnTo>
                  <a:lnTo>
                    <a:pt x="1566" y="1308"/>
                  </a:lnTo>
                  <a:lnTo>
                    <a:pt x="1556" y="1308"/>
                  </a:lnTo>
                  <a:lnTo>
                    <a:pt x="1549" y="1308"/>
                  </a:lnTo>
                  <a:lnTo>
                    <a:pt x="1547" y="1309"/>
                  </a:lnTo>
                  <a:lnTo>
                    <a:pt x="1544" y="1311"/>
                  </a:lnTo>
                  <a:lnTo>
                    <a:pt x="1543" y="1313"/>
                  </a:lnTo>
                  <a:lnTo>
                    <a:pt x="1543" y="1317"/>
                  </a:lnTo>
                  <a:lnTo>
                    <a:pt x="1543" y="1324"/>
                  </a:lnTo>
                  <a:lnTo>
                    <a:pt x="1541" y="1328"/>
                  </a:lnTo>
                  <a:lnTo>
                    <a:pt x="1540" y="1331"/>
                  </a:lnTo>
                  <a:lnTo>
                    <a:pt x="1537" y="1333"/>
                  </a:lnTo>
                  <a:lnTo>
                    <a:pt x="1534" y="1336"/>
                  </a:lnTo>
                  <a:lnTo>
                    <a:pt x="1530" y="1337"/>
                  </a:lnTo>
                  <a:lnTo>
                    <a:pt x="1523" y="1339"/>
                  </a:lnTo>
                  <a:lnTo>
                    <a:pt x="1514" y="1343"/>
                  </a:lnTo>
                  <a:lnTo>
                    <a:pt x="1509" y="1344"/>
                  </a:lnTo>
                  <a:lnTo>
                    <a:pt x="1504" y="1344"/>
                  </a:lnTo>
                  <a:lnTo>
                    <a:pt x="1498" y="1344"/>
                  </a:lnTo>
                  <a:lnTo>
                    <a:pt x="1493" y="1343"/>
                  </a:lnTo>
                  <a:lnTo>
                    <a:pt x="1493" y="1340"/>
                  </a:lnTo>
                  <a:lnTo>
                    <a:pt x="1493" y="1338"/>
                  </a:lnTo>
                  <a:lnTo>
                    <a:pt x="1495" y="1334"/>
                  </a:lnTo>
                  <a:lnTo>
                    <a:pt x="1497" y="1332"/>
                  </a:lnTo>
                  <a:lnTo>
                    <a:pt x="1502" y="1326"/>
                  </a:lnTo>
                  <a:lnTo>
                    <a:pt x="1508" y="1320"/>
                  </a:lnTo>
                  <a:lnTo>
                    <a:pt x="1519" y="1307"/>
                  </a:lnTo>
                  <a:lnTo>
                    <a:pt x="1533" y="1295"/>
                  </a:lnTo>
                  <a:lnTo>
                    <a:pt x="1547" y="1283"/>
                  </a:lnTo>
                  <a:lnTo>
                    <a:pt x="1559" y="1276"/>
                  </a:lnTo>
                  <a:lnTo>
                    <a:pt x="1565" y="1275"/>
                  </a:lnTo>
                  <a:lnTo>
                    <a:pt x="1572" y="1274"/>
                  </a:lnTo>
                  <a:lnTo>
                    <a:pt x="1579" y="1274"/>
                  </a:lnTo>
                  <a:lnTo>
                    <a:pt x="1588" y="1274"/>
                  </a:lnTo>
                  <a:lnTo>
                    <a:pt x="1598" y="1275"/>
                  </a:lnTo>
                  <a:lnTo>
                    <a:pt x="1606" y="1276"/>
                  </a:lnTo>
                  <a:lnTo>
                    <a:pt x="1616" y="1279"/>
                  </a:lnTo>
                  <a:lnTo>
                    <a:pt x="1624" y="1282"/>
                  </a:lnTo>
                  <a:lnTo>
                    <a:pt x="1640" y="1287"/>
                  </a:lnTo>
                  <a:lnTo>
                    <a:pt x="1656" y="1293"/>
                  </a:lnTo>
                  <a:lnTo>
                    <a:pt x="1670" y="1299"/>
                  </a:lnTo>
                  <a:lnTo>
                    <a:pt x="1682" y="1305"/>
                  </a:lnTo>
                  <a:lnTo>
                    <a:pt x="1691" y="1313"/>
                  </a:lnTo>
                  <a:lnTo>
                    <a:pt x="1698" y="1324"/>
                  </a:lnTo>
                  <a:lnTo>
                    <a:pt x="1701" y="1328"/>
                  </a:lnTo>
                  <a:lnTo>
                    <a:pt x="1704" y="1334"/>
                  </a:lnTo>
                  <a:lnTo>
                    <a:pt x="1704" y="1339"/>
                  </a:lnTo>
                  <a:lnTo>
                    <a:pt x="1704" y="1344"/>
                  </a:lnTo>
                  <a:lnTo>
                    <a:pt x="1700" y="1353"/>
                  </a:lnTo>
                  <a:lnTo>
                    <a:pt x="1695" y="1363"/>
                  </a:lnTo>
                  <a:lnTo>
                    <a:pt x="1694" y="1367"/>
                  </a:lnTo>
                  <a:lnTo>
                    <a:pt x="1694" y="1370"/>
                  </a:lnTo>
                  <a:lnTo>
                    <a:pt x="1695" y="1372"/>
                  </a:lnTo>
                  <a:lnTo>
                    <a:pt x="1699" y="1374"/>
                  </a:lnTo>
                  <a:lnTo>
                    <a:pt x="1713" y="1372"/>
                  </a:lnTo>
                  <a:lnTo>
                    <a:pt x="1732" y="1368"/>
                  </a:lnTo>
                  <a:lnTo>
                    <a:pt x="1743" y="1367"/>
                  </a:lnTo>
                  <a:lnTo>
                    <a:pt x="1752" y="1365"/>
                  </a:lnTo>
                  <a:lnTo>
                    <a:pt x="1756" y="1365"/>
                  </a:lnTo>
                  <a:lnTo>
                    <a:pt x="1761" y="1365"/>
                  </a:lnTo>
                  <a:lnTo>
                    <a:pt x="1764" y="1367"/>
                  </a:lnTo>
                  <a:lnTo>
                    <a:pt x="1767" y="1369"/>
                  </a:lnTo>
                  <a:lnTo>
                    <a:pt x="1775" y="1375"/>
                  </a:lnTo>
                  <a:lnTo>
                    <a:pt x="1782" y="1378"/>
                  </a:lnTo>
                  <a:lnTo>
                    <a:pt x="1785" y="1380"/>
                  </a:lnTo>
                  <a:lnTo>
                    <a:pt x="1787" y="1378"/>
                  </a:lnTo>
                  <a:lnTo>
                    <a:pt x="1789" y="1377"/>
                  </a:lnTo>
                  <a:lnTo>
                    <a:pt x="1793" y="1374"/>
                  </a:lnTo>
                  <a:lnTo>
                    <a:pt x="1800" y="1367"/>
                  </a:lnTo>
                  <a:lnTo>
                    <a:pt x="1808" y="1358"/>
                  </a:lnTo>
                  <a:lnTo>
                    <a:pt x="1818" y="1351"/>
                  </a:lnTo>
                  <a:lnTo>
                    <a:pt x="1830" y="1345"/>
                  </a:lnTo>
                  <a:lnTo>
                    <a:pt x="1837" y="1343"/>
                  </a:lnTo>
                  <a:lnTo>
                    <a:pt x="1846" y="1342"/>
                  </a:lnTo>
                  <a:lnTo>
                    <a:pt x="1856" y="1340"/>
                  </a:lnTo>
                  <a:lnTo>
                    <a:pt x="1865" y="1340"/>
                  </a:lnTo>
                  <a:lnTo>
                    <a:pt x="1876" y="1340"/>
                  </a:lnTo>
                  <a:lnTo>
                    <a:pt x="1886" y="1342"/>
                  </a:lnTo>
                  <a:lnTo>
                    <a:pt x="1895" y="1343"/>
                  </a:lnTo>
                  <a:lnTo>
                    <a:pt x="1902" y="1345"/>
                  </a:lnTo>
                  <a:lnTo>
                    <a:pt x="1914" y="1350"/>
                  </a:lnTo>
                  <a:lnTo>
                    <a:pt x="1922" y="1355"/>
                  </a:lnTo>
                  <a:lnTo>
                    <a:pt x="1932" y="1359"/>
                  </a:lnTo>
                  <a:lnTo>
                    <a:pt x="1944" y="1363"/>
                  </a:lnTo>
                  <a:lnTo>
                    <a:pt x="1959" y="1368"/>
                  </a:lnTo>
                  <a:lnTo>
                    <a:pt x="1976" y="1374"/>
                  </a:lnTo>
                  <a:lnTo>
                    <a:pt x="1993" y="1381"/>
                  </a:lnTo>
                  <a:lnTo>
                    <a:pt x="2008" y="1388"/>
                  </a:lnTo>
                  <a:lnTo>
                    <a:pt x="2025" y="1394"/>
                  </a:lnTo>
                  <a:lnTo>
                    <a:pt x="2043" y="1399"/>
                  </a:lnTo>
                  <a:lnTo>
                    <a:pt x="2052" y="1401"/>
                  </a:lnTo>
                  <a:lnTo>
                    <a:pt x="2059" y="1401"/>
                  </a:lnTo>
                  <a:lnTo>
                    <a:pt x="2066" y="1401"/>
                  </a:lnTo>
                  <a:lnTo>
                    <a:pt x="2072" y="1400"/>
                  </a:lnTo>
                  <a:lnTo>
                    <a:pt x="2076" y="1397"/>
                  </a:lnTo>
                  <a:lnTo>
                    <a:pt x="2078" y="1394"/>
                  </a:lnTo>
                  <a:lnTo>
                    <a:pt x="2079" y="1390"/>
                  </a:lnTo>
                  <a:lnTo>
                    <a:pt x="2079" y="1386"/>
                  </a:lnTo>
                  <a:lnTo>
                    <a:pt x="2078" y="1376"/>
                  </a:lnTo>
                  <a:lnTo>
                    <a:pt x="2076" y="1367"/>
                  </a:lnTo>
                  <a:lnTo>
                    <a:pt x="2072" y="1355"/>
                  </a:lnTo>
                  <a:lnTo>
                    <a:pt x="2069" y="1339"/>
                  </a:lnTo>
                  <a:lnTo>
                    <a:pt x="2068" y="1332"/>
                  </a:lnTo>
                  <a:lnTo>
                    <a:pt x="2065" y="1325"/>
                  </a:lnTo>
                  <a:lnTo>
                    <a:pt x="2062" y="1319"/>
                  </a:lnTo>
                  <a:lnTo>
                    <a:pt x="2058" y="1315"/>
                  </a:lnTo>
                  <a:lnTo>
                    <a:pt x="2054" y="1312"/>
                  </a:lnTo>
                  <a:lnTo>
                    <a:pt x="2052" y="1307"/>
                  </a:lnTo>
                  <a:lnTo>
                    <a:pt x="2050" y="1302"/>
                  </a:lnTo>
                  <a:lnTo>
                    <a:pt x="2047" y="1296"/>
                  </a:lnTo>
                  <a:lnTo>
                    <a:pt x="2043" y="1287"/>
                  </a:lnTo>
                  <a:lnTo>
                    <a:pt x="2037" y="1277"/>
                  </a:lnTo>
                  <a:lnTo>
                    <a:pt x="2026" y="1268"/>
                  </a:lnTo>
                  <a:lnTo>
                    <a:pt x="2010" y="1258"/>
                  </a:lnTo>
                  <a:lnTo>
                    <a:pt x="1995" y="1249"/>
                  </a:lnTo>
                  <a:lnTo>
                    <a:pt x="1980" y="1241"/>
                  </a:lnTo>
                  <a:lnTo>
                    <a:pt x="1968" y="1235"/>
                  </a:lnTo>
                  <a:lnTo>
                    <a:pt x="1955" y="1230"/>
                  </a:lnTo>
                  <a:lnTo>
                    <a:pt x="1947" y="1229"/>
                  </a:lnTo>
                  <a:lnTo>
                    <a:pt x="1940" y="1227"/>
                  </a:lnTo>
                  <a:lnTo>
                    <a:pt x="1932" y="1226"/>
                  </a:lnTo>
                  <a:lnTo>
                    <a:pt x="1924" y="1226"/>
                  </a:lnTo>
                  <a:lnTo>
                    <a:pt x="1909" y="1227"/>
                  </a:lnTo>
                  <a:lnTo>
                    <a:pt x="1900" y="1227"/>
                  </a:lnTo>
                  <a:lnTo>
                    <a:pt x="1898" y="1226"/>
                  </a:lnTo>
                  <a:lnTo>
                    <a:pt x="1895" y="1225"/>
                  </a:lnTo>
                  <a:lnTo>
                    <a:pt x="1894" y="1223"/>
                  </a:lnTo>
                  <a:lnTo>
                    <a:pt x="1893" y="1218"/>
                  </a:lnTo>
                  <a:lnTo>
                    <a:pt x="1892" y="1210"/>
                  </a:lnTo>
                  <a:lnTo>
                    <a:pt x="1890" y="1202"/>
                  </a:lnTo>
                  <a:lnTo>
                    <a:pt x="1888" y="1200"/>
                  </a:lnTo>
                  <a:lnTo>
                    <a:pt x="1886" y="1199"/>
                  </a:lnTo>
                  <a:lnTo>
                    <a:pt x="1882" y="1198"/>
                  </a:lnTo>
                  <a:lnTo>
                    <a:pt x="1878" y="1199"/>
                  </a:lnTo>
                  <a:lnTo>
                    <a:pt x="1874" y="1200"/>
                  </a:lnTo>
                  <a:lnTo>
                    <a:pt x="1869" y="1200"/>
                  </a:lnTo>
                  <a:lnTo>
                    <a:pt x="1865" y="1199"/>
                  </a:lnTo>
                  <a:lnTo>
                    <a:pt x="1863" y="1198"/>
                  </a:lnTo>
                  <a:lnTo>
                    <a:pt x="1861" y="1195"/>
                  </a:lnTo>
                  <a:lnTo>
                    <a:pt x="1859" y="1192"/>
                  </a:lnTo>
                  <a:lnTo>
                    <a:pt x="1859" y="1187"/>
                  </a:lnTo>
                  <a:lnTo>
                    <a:pt x="1861" y="1182"/>
                  </a:lnTo>
                  <a:lnTo>
                    <a:pt x="1862" y="1172"/>
                  </a:lnTo>
                  <a:lnTo>
                    <a:pt x="1861" y="1161"/>
                  </a:lnTo>
                  <a:lnTo>
                    <a:pt x="1859" y="1148"/>
                  </a:lnTo>
                  <a:lnTo>
                    <a:pt x="1859" y="1135"/>
                  </a:lnTo>
                  <a:lnTo>
                    <a:pt x="1859" y="1123"/>
                  </a:lnTo>
                  <a:lnTo>
                    <a:pt x="1859" y="1113"/>
                  </a:lnTo>
                  <a:lnTo>
                    <a:pt x="1858" y="1110"/>
                  </a:lnTo>
                  <a:lnTo>
                    <a:pt x="1856" y="1105"/>
                  </a:lnTo>
                  <a:lnTo>
                    <a:pt x="1852" y="1101"/>
                  </a:lnTo>
                  <a:lnTo>
                    <a:pt x="1846" y="1098"/>
                  </a:lnTo>
                  <a:lnTo>
                    <a:pt x="1830" y="1091"/>
                  </a:lnTo>
                  <a:lnTo>
                    <a:pt x="1806" y="1084"/>
                  </a:lnTo>
                  <a:lnTo>
                    <a:pt x="1785" y="1078"/>
                  </a:lnTo>
                  <a:lnTo>
                    <a:pt x="1769" y="1074"/>
                  </a:lnTo>
                  <a:lnTo>
                    <a:pt x="1757" y="1072"/>
                  </a:lnTo>
                  <a:lnTo>
                    <a:pt x="1741" y="1068"/>
                  </a:lnTo>
                  <a:lnTo>
                    <a:pt x="1732" y="1066"/>
                  </a:lnTo>
                  <a:lnTo>
                    <a:pt x="1725" y="1063"/>
                  </a:lnTo>
                  <a:lnTo>
                    <a:pt x="1718" y="1061"/>
                  </a:lnTo>
                  <a:lnTo>
                    <a:pt x="1713" y="1057"/>
                  </a:lnTo>
                  <a:lnTo>
                    <a:pt x="1700" y="1050"/>
                  </a:lnTo>
                  <a:lnTo>
                    <a:pt x="1687" y="1043"/>
                  </a:lnTo>
                  <a:lnTo>
                    <a:pt x="1675" y="1037"/>
                  </a:lnTo>
                  <a:lnTo>
                    <a:pt x="1666" y="1030"/>
                  </a:lnTo>
                  <a:lnTo>
                    <a:pt x="1662" y="1025"/>
                  </a:lnTo>
                  <a:lnTo>
                    <a:pt x="1662" y="1021"/>
                  </a:lnTo>
                  <a:lnTo>
                    <a:pt x="1662" y="1015"/>
                  </a:lnTo>
                  <a:lnTo>
                    <a:pt x="1663" y="1009"/>
                  </a:lnTo>
                  <a:lnTo>
                    <a:pt x="1666" y="996"/>
                  </a:lnTo>
                  <a:lnTo>
                    <a:pt x="1667" y="984"/>
                  </a:lnTo>
                  <a:lnTo>
                    <a:pt x="1665" y="975"/>
                  </a:lnTo>
                  <a:lnTo>
                    <a:pt x="1663" y="972"/>
                  </a:lnTo>
                  <a:lnTo>
                    <a:pt x="1661" y="971"/>
                  </a:lnTo>
                  <a:lnTo>
                    <a:pt x="1656" y="970"/>
                  </a:lnTo>
                  <a:lnTo>
                    <a:pt x="1655" y="968"/>
                  </a:lnTo>
                  <a:lnTo>
                    <a:pt x="1653" y="966"/>
                  </a:lnTo>
                  <a:lnTo>
                    <a:pt x="1651" y="961"/>
                  </a:lnTo>
                  <a:lnTo>
                    <a:pt x="1650" y="956"/>
                  </a:lnTo>
                  <a:lnTo>
                    <a:pt x="1650" y="952"/>
                  </a:lnTo>
                  <a:lnTo>
                    <a:pt x="1651" y="947"/>
                  </a:lnTo>
                  <a:lnTo>
                    <a:pt x="1653" y="943"/>
                  </a:lnTo>
                  <a:lnTo>
                    <a:pt x="1655" y="941"/>
                  </a:lnTo>
                  <a:lnTo>
                    <a:pt x="1661" y="937"/>
                  </a:lnTo>
                  <a:lnTo>
                    <a:pt x="1667" y="934"/>
                  </a:lnTo>
                  <a:lnTo>
                    <a:pt x="1669" y="931"/>
                  </a:lnTo>
                  <a:lnTo>
                    <a:pt x="1672" y="928"/>
                  </a:lnTo>
                  <a:lnTo>
                    <a:pt x="1673" y="924"/>
                  </a:lnTo>
                  <a:lnTo>
                    <a:pt x="1673" y="920"/>
                  </a:lnTo>
                  <a:lnTo>
                    <a:pt x="1670" y="912"/>
                  </a:lnTo>
                  <a:lnTo>
                    <a:pt x="1669" y="904"/>
                  </a:lnTo>
                  <a:lnTo>
                    <a:pt x="1666" y="898"/>
                  </a:lnTo>
                  <a:lnTo>
                    <a:pt x="1660" y="891"/>
                  </a:lnTo>
                  <a:lnTo>
                    <a:pt x="1656" y="886"/>
                  </a:lnTo>
                  <a:lnTo>
                    <a:pt x="1655" y="882"/>
                  </a:lnTo>
                  <a:lnTo>
                    <a:pt x="1654" y="876"/>
                  </a:lnTo>
                  <a:lnTo>
                    <a:pt x="1653" y="870"/>
                  </a:lnTo>
                  <a:lnTo>
                    <a:pt x="1653" y="858"/>
                  </a:lnTo>
                  <a:lnTo>
                    <a:pt x="1653" y="848"/>
                  </a:lnTo>
                  <a:lnTo>
                    <a:pt x="1650" y="845"/>
                  </a:lnTo>
                  <a:lnTo>
                    <a:pt x="1646" y="841"/>
                  </a:lnTo>
                  <a:lnTo>
                    <a:pt x="1637" y="836"/>
                  </a:lnTo>
                  <a:lnTo>
                    <a:pt x="1629" y="830"/>
                  </a:lnTo>
                  <a:lnTo>
                    <a:pt x="1611" y="822"/>
                  </a:lnTo>
                  <a:lnTo>
                    <a:pt x="1602" y="817"/>
                  </a:lnTo>
                  <a:lnTo>
                    <a:pt x="1598" y="815"/>
                  </a:lnTo>
                  <a:lnTo>
                    <a:pt x="1596" y="811"/>
                  </a:lnTo>
                  <a:lnTo>
                    <a:pt x="1593" y="808"/>
                  </a:lnTo>
                  <a:lnTo>
                    <a:pt x="1591" y="804"/>
                  </a:lnTo>
                  <a:lnTo>
                    <a:pt x="1590" y="795"/>
                  </a:lnTo>
                  <a:lnTo>
                    <a:pt x="1588" y="786"/>
                  </a:lnTo>
                  <a:lnTo>
                    <a:pt x="1588" y="769"/>
                  </a:lnTo>
                  <a:lnTo>
                    <a:pt x="1587" y="758"/>
                  </a:lnTo>
                  <a:lnTo>
                    <a:pt x="1584" y="752"/>
                  </a:lnTo>
                  <a:lnTo>
                    <a:pt x="1581" y="750"/>
                  </a:lnTo>
                  <a:lnTo>
                    <a:pt x="1577" y="748"/>
                  </a:lnTo>
                  <a:lnTo>
                    <a:pt x="1571" y="748"/>
                  </a:lnTo>
                  <a:lnTo>
                    <a:pt x="1567" y="748"/>
                  </a:lnTo>
                  <a:lnTo>
                    <a:pt x="1563" y="747"/>
                  </a:lnTo>
                  <a:lnTo>
                    <a:pt x="1561" y="746"/>
                  </a:lnTo>
                  <a:lnTo>
                    <a:pt x="1559" y="744"/>
                  </a:lnTo>
                  <a:lnTo>
                    <a:pt x="1556" y="740"/>
                  </a:lnTo>
                  <a:lnTo>
                    <a:pt x="1554" y="735"/>
                  </a:lnTo>
                  <a:lnTo>
                    <a:pt x="1553" y="731"/>
                  </a:lnTo>
                  <a:lnTo>
                    <a:pt x="1552" y="723"/>
                  </a:lnTo>
                  <a:lnTo>
                    <a:pt x="1548" y="706"/>
                  </a:lnTo>
                  <a:lnTo>
                    <a:pt x="1542" y="684"/>
                  </a:lnTo>
                  <a:lnTo>
                    <a:pt x="1536" y="664"/>
                  </a:lnTo>
                  <a:lnTo>
                    <a:pt x="1531" y="646"/>
                  </a:lnTo>
                  <a:lnTo>
                    <a:pt x="1525" y="632"/>
                  </a:lnTo>
                  <a:lnTo>
                    <a:pt x="1514" y="606"/>
                  </a:lnTo>
                  <a:lnTo>
                    <a:pt x="1502" y="581"/>
                  </a:lnTo>
                  <a:lnTo>
                    <a:pt x="1493" y="565"/>
                  </a:lnTo>
                  <a:lnTo>
                    <a:pt x="1489" y="556"/>
                  </a:lnTo>
                  <a:lnTo>
                    <a:pt x="1485" y="545"/>
                  </a:lnTo>
                  <a:lnTo>
                    <a:pt x="1484" y="540"/>
                  </a:lnTo>
                  <a:lnTo>
                    <a:pt x="1481" y="537"/>
                  </a:lnTo>
                  <a:lnTo>
                    <a:pt x="1479" y="533"/>
                  </a:lnTo>
                  <a:lnTo>
                    <a:pt x="1476" y="533"/>
                  </a:lnTo>
                  <a:lnTo>
                    <a:pt x="1472" y="532"/>
                  </a:lnTo>
                  <a:lnTo>
                    <a:pt x="1471" y="531"/>
                  </a:lnTo>
                  <a:lnTo>
                    <a:pt x="1471" y="527"/>
                  </a:lnTo>
                  <a:lnTo>
                    <a:pt x="1473" y="521"/>
                  </a:lnTo>
                  <a:lnTo>
                    <a:pt x="1474" y="519"/>
                  </a:lnTo>
                  <a:lnTo>
                    <a:pt x="1474" y="515"/>
                  </a:lnTo>
                  <a:lnTo>
                    <a:pt x="1474" y="513"/>
                  </a:lnTo>
                  <a:lnTo>
                    <a:pt x="1473" y="510"/>
                  </a:lnTo>
                  <a:lnTo>
                    <a:pt x="1470" y="505"/>
                  </a:lnTo>
                  <a:lnTo>
                    <a:pt x="1466" y="498"/>
                  </a:lnTo>
                  <a:lnTo>
                    <a:pt x="1460" y="487"/>
                  </a:lnTo>
                  <a:lnTo>
                    <a:pt x="1452" y="470"/>
                  </a:lnTo>
                  <a:lnTo>
                    <a:pt x="1443" y="452"/>
                  </a:lnTo>
                  <a:lnTo>
                    <a:pt x="1436" y="438"/>
                  </a:lnTo>
                  <a:lnTo>
                    <a:pt x="1428" y="425"/>
                  </a:lnTo>
                  <a:lnTo>
                    <a:pt x="1418" y="409"/>
                  </a:lnTo>
                  <a:lnTo>
                    <a:pt x="1410" y="391"/>
                  </a:lnTo>
                  <a:lnTo>
                    <a:pt x="1405" y="376"/>
                  </a:lnTo>
                  <a:lnTo>
                    <a:pt x="1402" y="363"/>
                  </a:lnTo>
                  <a:lnTo>
                    <a:pt x="1398" y="348"/>
                  </a:lnTo>
                  <a:lnTo>
                    <a:pt x="1392" y="334"/>
                  </a:lnTo>
                  <a:lnTo>
                    <a:pt x="1386" y="322"/>
                  </a:lnTo>
                  <a:lnTo>
                    <a:pt x="1383" y="316"/>
                  </a:lnTo>
                  <a:lnTo>
                    <a:pt x="1377" y="312"/>
                  </a:lnTo>
                  <a:lnTo>
                    <a:pt x="1371" y="307"/>
                  </a:lnTo>
                  <a:lnTo>
                    <a:pt x="1364" y="303"/>
                  </a:lnTo>
                  <a:lnTo>
                    <a:pt x="1348" y="296"/>
                  </a:lnTo>
                  <a:lnTo>
                    <a:pt x="1335" y="291"/>
                  </a:lnTo>
                  <a:lnTo>
                    <a:pt x="1325" y="288"/>
                  </a:lnTo>
                  <a:lnTo>
                    <a:pt x="1316" y="286"/>
                  </a:lnTo>
                  <a:lnTo>
                    <a:pt x="1309" y="284"/>
                  </a:lnTo>
                  <a:lnTo>
                    <a:pt x="1301" y="279"/>
                  </a:lnTo>
                  <a:lnTo>
                    <a:pt x="1291" y="273"/>
                  </a:lnTo>
                  <a:lnTo>
                    <a:pt x="1282" y="268"/>
                  </a:lnTo>
                  <a:lnTo>
                    <a:pt x="1272" y="265"/>
                  </a:lnTo>
                  <a:lnTo>
                    <a:pt x="1264" y="263"/>
                  </a:lnTo>
                  <a:lnTo>
                    <a:pt x="1254" y="260"/>
                  </a:lnTo>
                  <a:lnTo>
                    <a:pt x="1243" y="256"/>
                  </a:lnTo>
                  <a:lnTo>
                    <a:pt x="1237" y="254"/>
                  </a:lnTo>
                  <a:lnTo>
                    <a:pt x="1231" y="254"/>
                  </a:lnTo>
                  <a:lnTo>
                    <a:pt x="1226" y="253"/>
                  </a:lnTo>
                  <a:lnTo>
                    <a:pt x="1221" y="254"/>
                  </a:lnTo>
                  <a:lnTo>
                    <a:pt x="1213" y="258"/>
                  </a:lnTo>
                  <a:lnTo>
                    <a:pt x="1206" y="259"/>
                  </a:lnTo>
                  <a:lnTo>
                    <a:pt x="1201" y="260"/>
                  </a:lnTo>
                  <a:lnTo>
                    <a:pt x="1196" y="259"/>
                  </a:lnTo>
                  <a:lnTo>
                    <a:pt x="1194" y="258"/>
                  </a:lnTo>
                  <a:lnTo>
                    <a:pt x="1193" y="256"/>
                  </a:lnTo>
                  <a:lnTo>
                    <a:pt x="1193" y="254"/>
                  </a:lnTo>
                  <a:lnTo>
                    <a:pt x="1193" y="253"/>
                  </a:lnTo>
                  <a:lnTo>
                    <a:pt x="1195" y="249"/>
                  </a:lnTo>
                  <a:lnTo>
                    <a:pt x="1200" y="248"/>
                  </a:lnTo>
                  <a:lnTo>
                    <a:pt x="1201" y="247"/>
                  </a:lnTo>
                  <a:lnTo>
                    <a:pt x="1202" y="244"/>
                  </a:lnTo>
                  <a:lnTo>
                    <a:pt x="1202" y="243"/>
                  </a:lnTo>
                  <a:lnTo>
                    <a:pt x="1201" y="241"/>
                  </a:lnTo>
                  <a:lnTo>
                    <a:pt x="1200" y="240"/>
                  </a:lnTo>
                  <a:lnTo>
                    <a:pt x="1196" y="237"/>
                  </a:lnTo>
                  <a:lnTo>
                    <a:pt x="1191" y="236"/>
                  </a:lnTo>
                  <a:lnTo>
                    <a:pt x="1185" y="236"/>
                  </a:lnTo>
                  <a:lnTo>
                    <a:pt x="1174" y="237"/>
                  </a:lnTo>
                  <a:lnTo>
                    <a:pt x="1163" y="241"/>
                  </a:lnTo>
                  <a:lnTo>
                    <a:pt x="1159" y="243"/>
                  </a:lnTo>
                  <a:lnTo>
                    <a:pt x="1155" y="246"/>
                  </a:lnTo>
                  <a:lnTo>
                    <a:pt x="1151" y="249"/>
                  </a:lnTo>
                  <a:lnTo>
                    <a:pt x="1149" y="253"/>
                  </a:lnTo>
                  <a:lnTo>
                    <a:pt x="1143" y="259"/>
                  </a:lnTo>
                  <a:lnTo>
                    <a:pt x="1138" y="263"/>
                  </a:lnTo>
                  <a:lnTo>
                    <a:pt x="1132" y="265"/>
                  </a:lnTo>
                  <a:lnTo>
                    <a:pt x="1126" y="263"/>
                  </a:lnTo>
                  <a:lnTo>
                    <a:pt x="1122" y="263"/>
                  </a:lnTo>
                  <a:lnTo>
                    <a:pt x="1120" y="261"/>
                  </a:lnTo>
                  <a:lnTo>
                    <a:pt x="1119" y="259"/>
                  </a:lnTo>
                  <a:lnTo>
                    <a:pt x="1119" y="258"/>
                  </a:lnTo>
                  <a:lnTo>
                    <a:pt x="1119" y="255"/>
                  </a:lnTo>
                  <a:lnTo>
                    <a:pt x="1120" y="253"/>
                  </a:lnTo>
                  <a:lnTo>
                    <a:pt x="1122" y="250"/>
                  </a:lnTo>
                  <a:lnTo>
                    <a:pt x="1125" y="248"/>
                  </a:lnTo>
                  <a:lnTo>
                    <a:pt x="1133" y="243"/>
                  </a:lnTo>
                  <a:lnTo>
                    <a:pt x="1139" y="237"/>
                  </a:lnTo>
                  <a:lnTo>
                    <a:pt x="1144" y="230"/>
                  </a:lnTo>
                  <a:lnTo>
                    <a:pt x="1147" y="224"/>
                  </a:lnTo>
                  <a:lnTo>
                    <a:pt x="1149" y="222"/>
                  </a:lnTo>
                  <a:lnTo>
                    <a:pt x="1147" y="218"/>
                  </a:lnTo>
                  <a:lnTo>
                    <a:pt x="1146" y="216"/>
                  </a:lnTo>
                  <a:lnTo>
                    <a:pt x="1143" y="214"/>
                  </a:lnTo>
                  <a:lnTo>
                    <a:pt x="1136" y="206"/>
                  </a:lnTo>
                  <a:lnTo>
                    <a:pt x="1125" y="196"/>
                  </a:lnTo>
                  <a:lnTo>
                    <a:pt x="1112" y="181"/>
                  </a:lnTo>
                  <a:lnTo>
                    <a:pt x="1095" y="165"/>
                  </a:lnTo>
                  <a:lnTo>
                    <a:pt x="1087" y="158"/>
                  </a:lnTo>
                  <a:lnTo>
                    <a:pt x="1078" y="152"/>
                  </a:lnTo>
                  <a:lnTo>
                    <a:pt x="1070" y="147"/>
                  </a:lnTo>
                  <a:lnTo>
                    <a:pt x="1062" y="145"/>
                  </a:lnTo>
                  <a:lnTo>
                    <a:pt x="1055" y="145"/>
                  </a:lnTo>
                  <a:lnTo>
                    <a:pt x="1049" y="146"/>
                  </a:lnTo>
                  <a:lnTo>
                    <a:pt x="1042" y="148"/>
                  </a:lnTo>
                  <a:lnTo>
                    <a:pt x="1034" y="149"/>
                  </a:lnTo>
                  <a:lnTo>
                    <a:pt x="1027" y="152"/>
                  </a:lnTo>
                  <a:lnTo>
                    <a:pt x="1021" y="153"/>
                  </a:lnTo>
                  <a:lnTo>
                    <a:pt x="1015" y="153"/>
                  </a:lnTo>
                  <a:lnTo>
                    <a:pt x="1011" y="152"/>
                  </a:lnTo>
                  <a:lnTo>
                    <a:pt x="1002" y="146"/>
                  </a:lnTo>
                  <a:lnTo>
                    <a:pt x="994" y="138"/>
                  </a:lnTo>
                  <a:lnTo>
                    <a:pt x="987" y="129"/>
                  </a:lnTo>
                  <a:lnTo>
                    <a:pt x="982" y="120"/>
                  </a:lnTo>
                  <a:lnTo>
                    <a:pt x="981" y="115"/>
                  </a:lnTo>
                  <a:lnTo>
                    <a:pt x="981" y="108"/>
                  </a:lnTo>
                  <a:lnTo>
                    <a:pt x="982" y="101"/>
                  </a:lnTo>
                  <a:lnTo>
                    <a:pt x="983" y="92"/>
                  </a:lnTo>
                  <a:lnTo>
                    <a:pt x="986" y="77"/>
                  </a:lnTo>
                  <a:lnTo>
                    <a:pt x="987" y="64"/>
                  </a:lnTo>
                  <a:lnTo>
                    <a:pt x="987" y="53"/>
                  </a:lnTo>
                  <a:lnTo>
                    <a:pt x="988" y="40"/>
                  </a:lnTo>
                  <a:lnTo>
                    <a:pt x="989" y="34"/>
                  </a:lnTo>
                  <a:lnTo>
                    <a:pt x="992" y="29"/>
                  </a:lnTo>
                  <a:lnTo>
                    <a:pt x="994" y="25"/>
                  </a:lnTo>
                  <a:lnTo>
                    <a:pt x="999" y="21"/>
                  </a:lnTo>
                  <a:lnTo>
                    <a:pt x="1010" y="15"/>
                  </a:lnTo>
                  <a:lnTo>
                    <a:pt x="1021" y="7"/>
                  </a:lnTo>
                  <a:lnTo>
                    <a:pt x="1007" y="2"/>
                  </a:lnTo>
                  <a:lnTo>
                    <a:pt x="990" y="0"/>
                  </a:lnTo>
                  <a:lnTo>
                    <a:pt x="982" y="0"/>
                  </a:lnTo>
                  <a:lnTo>
                    <a:pt x="975" y="0"/>
                  </a:lnTo>
                  <a:lnTo>
                    <a:pt x="969" y="1"/>
                  </a:lnTo>
                  <a:lnTo>
                    <a:pt x="962" y="3"/>
                  </a:lnTo>
                  <a:lnTo>
                    <a:pt x="951" y="9"/>
                  </a:lnTo>
                  <a:lnTo>
                    <a:pt x="942" y="16"/>
                  </a:lnTo>
                  <a:lnTo>
                    <a:pt x="935" y="21"/>
                  </a:lnTo>
                  <a:lnTo>
                    <a:pt x="927" y="25"/>
                  </a:lnTo>
                  <a:lnTo>
                    <a:pt x="920" y="28"/>
                  </a:lnTo>
                  <a:lnTo>
                    <a:pt x="913" y="31"/>
                  </a:lnTo>
                  <a:lnTo>
                    <a:pt x="897" y="34"/>
                  </a:lnTo>
                  <a:lnTo>
                    <a:pt x="879" y="38"/>
                  </a:lnTo>
                  <a:lnTo>
                    <a:pt x="870" y="40"/>
                  </a:lnTo>
                  <a:lnTo>
                    <a:pt x="866" y="42"/>
                  </a:lnTo>
                  <a:lnTo>
                    <a:pt x="863" y="47"/>
                  </a:lnTo>
                  <a:lnTo>
                    <a:pt x="861" y="52"/>
                  </a:lnTo>
                  <a:lnTo>
                    <a:pt x="862" y="66"/>
                  </a:lnTo>
                  <a:lnTo>
                    <a:pt x="862" y="83"/>
                  </a:lnTo>
                  <a:lnTo>
                    <a:pt x="861" y="92"/>
                  </a:lnTo>
                  <a:lnTo>
                    <a:pt x="859" y="101"/>
                  </a:lnTo>
                  <a:lnTo>
                    <a:pt x="855" y="108"/>
                  </a:lnTo>
                  <a:lnTo>
                    <a:pt x="851" y="115"/>
                  </a:lnTo>
                  <a:lnTo>
                    <a:pt x="841" y="127"/>
                  </a:lnTo>
                  <a:lnTo>
                    <a:pt x="830" y="139"/>
                  </a:lnTo>
                  <a:lnTo>
                    <a:pt x="825" y="145"/>
                  </a:lnTo>
                  <a:lnTo>
                    <a:pt x="824" y="149"/>
                  </a:lnTo>
                  <a:lnTo>
                    <a:pt x="824" y="155"/>
                  </a:lnTo>
                  <a:lnTo>
                    <a:pt x="825" y="161"/>
                  </a:lnTo>
                  <a:lnTo>
                    <a:pt x="831" y="172"/>
                  </a:lnTo>
                  <a:lnTo>
                    <a:pt x="835" y="183"/>
                  </a:lnTo>
                  <a:lnTo>
                    <a:pt x="834" y="187"/>
                  </a:lnTo>
                  <a:lnTo>
                    <a:pt x="831" y="191"/>
                  </a:lnTo>
                  <a:lnTo>
                    <a:pt x="828" y="193"/>
                  </a:lnTo>
                  <a:lnTo>
                    <a:pt x="823" y="195"/>
                  </a:lnTo>
                  <a:lnTo>
                    <a:pt x="816" y="196"/>
                  </a:lnTo>
                  <a:lnTo>
                    <a:pt x="810" y="196"/>
                  </a:lnTo>
                  <a:lnTo>
                    <a:pt x="803" y="195"/>
                  </a:lnTo>
                  <a:lnTo>
                    <a:pt x="794" y="192"/>
                  </a:lnTo>
                  <a:lnTo>
                    <a:pt x="788" y="191"/>
                  </a:lnTo>
                  <a:lnTo>
                    <a:pt x="781" y="191"/>
                  </a:lnTo>
                  <a:lnTo>
                    <a:pt x="774" y="191"/>
                  </a:lnTo>
                  <a:lnTo>
                    <a:pt x="767" y="192"/>
                  </a:lnTo>
                  <a:lnTo>
                    <a:pt x="761" y="195"/>
                  </a:lnTo>
                  <a:lnTo>
                    <a:pt x="754" y="198"/>
                  </a:lnTo>
                  <a:lnTo>
                    <a:pt x="747" y="203"/>
                  </a:lnTo>
                  <a:lnTo>
                    <a:pt x="740" y="210"/>
                  </a:lnTo>
                  <a:lnTo>
                    <a:pt x="736" y="216"/>
                  </a:lnTo>
                  <a:lnTo>
                    <a:pt x="733" y="223"/>
                  </a:lnTo>
                  <a:lnTo>
                    <a:pt x="730" y="233"/>
                  </a:lnTo>
                  <a:lnTo>
                    <a:pt x="729" y="244"/>
                  </a:lnTo>
                  <a:lnTo>
                    <a:pt x="728" y="260"/>
                  </a:lnTo>
                  <a:lnTo>
                    <a:pt x="728" y="275"/>
                  </a:lnTo>
                  <a:lnTo>
                    <a:pt x="727" y="288"/>
                  </a:lnTo>
                  <a:lnTo>
                    <a:pt x="727" y="299"/>
                  </a:lnTo>
                  <a:lnTo>
                    <a:pt x="727" y="305"/>
                  </a:lnTo>
                  <a:lnTo>
                    <a:pt x="725" y="310"/>
                  </a:lnTo>
                  <a:lnTo>
                    <a:pt x="724" y="315"/>
                  </a:lnTo>
                  <a:lnTo>
                    <a:pt x="722" y="317"/>
                  </a:lnTo>
                  <a:lnTo>
                    <a:pt x="719" y="319"/>
                  </a:lnTo>
                  <a:lnTo>
                    <a:pt x="716" y="321"/>
                  </a:lnTo>
                  <a:lnTo>
                    <a:pt x="711" y="322"/>
                  </a:lnTo>
                  <a:lnTo>
                    <a:pt x="706" y="323"/>
                  </a:lnTo>
                  <a:lnTo>
                    <a:pt x="696" y="324"/>
                  </a:lnTo>
                  <a:lnTo>
                    <a:pt x="687" y="328"/>
                  </a:lnTo>
                  <a:lnTo>
                    <a:pt x="681" y="331"/>
                  </a:lnTo>
                  <a:lnTo>
                    <a:pt x="674" y="338"/>
                  </a:lnTo>
                  <a:lnTo>
                    <a:pt x="670" y="341"/>
                  </a:lnTo>
                  <a:lnTo>
                    <a:pt x="666" y="343"/>
                  </a:lnTo>
                  <a:lnTo>
                    <a:pt x="661" y="344"/>
                  </a:lnTo>
                  <a:lnTo>
                    <a:pt x="656" y="344"/>
                  </a:lnTo>
                  <a:lnTo>
                    <a:pt x="653" y="344"/>
                  </a:lnTo>
                  <a:lnTo>
                    <a:pt x="649" y="342"/>
                  </a:lnTo>
                  <a:lnTo>
                    <a:pt x="646" y="340"/>
                  </a:lnTo>
                  <a:lnTo>
                    <a:pt x="643" y="335"/>
                  </a:lnTo>
                  <a:lnTo>
                    <a:pt x="640" y="325"/>
                  </a:lnTo>
                  <a:lnTo>
                    <a:pt x="637" y="312"/>
                  </a:lnTo>
                  <a:lnTo>
                    <a:pt x="634" y="299"/>
                  </a:lnTo>
                  <a:lnTo>
                    <a:pt x="630" y="287"/>
                  </a:lnTo>
                  <a:lnTo>
                    <a:pt x="624" y="278"/>
                  </a:lnTo>
                  <a:lnTo>
                    <a:pt x="618" y="269"/>
                  </a:lnTo>
                  <a:lnTo>
                    <a:pt x="616" y="266"/>
                  </a:lnTo>
                  <a:lnTo>
                    <a:pt x="612" y="261"/>
                  </a:lnTo>
                  <a:lnTo>
                    <a:pt x="610" y="256"/>
                  </a:lnTo>
                  <a:lnTo>
                    <a:pt x="609" y="250"/>
                  </a:lnTo>
                  <a:lnTo>
                    <a:pt x="607" y="244"/>
                  </a:lnTo>
                  <a:lnTo>
                    <a:pt x="603" y="241"/>
                  </a:lnTo>
                  <a:lnTo>
                    <a:pt x="598" y="236"/>
                  </a:lnTo>
                  <a:lnTo>
                    <a:pt x="591" y="234"/>
                  </a:lnTo>
                  <a:lnTo>
                    <a:pt x="584" y="233"/>
                  </a:lnTo>
                  <a:lnTo>
                    <a:pt x="576" y="231"/>
                  </a:lnTo>
                  <a:lnTo>
                    <a:pt x="567" y="230"/>
                  </a:lnTo>
                  <a:lnTo>
                    <a:pt x="558" y="231"/>
                  </a:lnTo>
                  <a:lnTo>
                    <a:pt x="549" y="233"/>
                  </a:lnTo>
                  <a:lnTo>
                    <a:pt x="542" y="235"/>
                  </a:lnTo>
                  <a:lnTo>
                    <a:pt x="534" y="239"/>
                  </a:lnTo>
                  <a:lnTo>
                    <a:pt x="527" y="242"/>
                  </a:lnTo>
                  <a:lnTo>
                    <a:pt x="521" y="247"/>
                  </a:lnTo>
                  <a:lnTo>
                    <a:pt x="516" y="252"/>
                  </a:lnTo>
                  <a:lnTo>
                    <a:pt x="511" y="258"/>
                  </a:lnTo>
                  <a:lnTo>
                    <a:pt x="509" y="263"/>
                  </a:lnTo>
                  <a:lnTo>
                    <a:pt x="507" y="273"/>
                  </a:lnTo>
                  <a:lnTo>
                    <a:pt x="502" y="287"/>
                  </a:lnTo>
                  <a:lnTo>
                    <a:pt x="500" y="294"/>
                  </a:lnTo>
                  <a:lnTo>
                    <a:pt x="496" y="299"/>
                  </a:lnTo>
                  <a:lnTo>
                    <a:pt x="495" y="300"/>
                  </a:lnTo>
                  <a:lnTo>
                    <a:pt x="494" y="302"/>
                  </a:lnTo>
                  <a:lnTo>
                    <a:pt x="491" y="302"/>
                  </a:lnTo>
                  <a:lnTo>
                    <a:pt x="490" y="300"/>
                  </a:lnTo>
                  <a:lnTo>
                    <a:pt x="486" y="297"/>
                  </a:lnTo>
                  <a:lnTo>
                    <a:pt x="483" y="296"/>
                  </a:lnTo>
                  <a:lnTo>
                    <a:pt x="478" y="298"/>
                  </a:lnTo>
                  <a:lnTo>
                    <a:pt x="471" y="304"/>
                  </a:lnTo>
                  <a:lnTo>
                    <a:pt x="460" y="312"/>
                  </a:lnTo>
                  <a:lnTo>
                    <a:pt x="450" y="321"/>
                  </a:lnTo>
                  <a:lnTo>
                    <a:pt x="444" y="324"/>
                  </a:lnTo>
                  <a:lnTo>
                    <a:pt x="438" y="328"/>
                  </a:lnTo>
                  <a:lnTo>
                    <a:pt x="432" y="330"/>
                  </a:lnTo>
                  <a:lnTo>
                    <a:pt x="427" y="331"/>
                  </a:lnTo>
                  <a:lnTo>
                    <a:pt x="419" y="332"/>
                  </a:lnTo>
                  <a:lnTo>
                    <a:pt x="412" y="332"/>
                  </a:lnTo>
                  <a:lnTo>
                    <a:pt x="403" y="332"/>
                  </a:lnTo>
                  <a:lnTo>
                    <a:pt x="396" y="331"/>
                  </a:lnTo>
                  <a:lnTo>
                    <a:pt x="390" y="328"/>
                  </a:lnTo>
                  <a:lnTo>
                    <a:pt x="383" y="325"/>
                  </a:lnTo>
                  <a:lnTo>
                    <a:pt x="377" y="321"/>
                  </a:lnTo>
                  <a:lnTo>
                    <a:pt x="372" y="316"/>
                  </a:lnTo>
                  <a:lnTo>
                    <a:pt x="365" y="309"/>
                  </a:lnTo>
                  <a:lnTo>
                    <a:pt x="358" y="303"/>
                  </a:lnTo>
                  <a:lnTo>
                    <a:pt x="350" y="297"/>
                  </a:lnTo>
                  <a:lnTo>
                    <a:pt x="341" y="291"/>
                  </a:lnTo>
                  <a:lnTo>
                    <a:pt x="331" y="286"/>
                  </a:lnTo>
                  <a:lnTo>
                    <a:pt x="321" y="283"/>
                  </a:lnTo>
                  <a:lnTo>
                    <a:pt x="309" y="279"/>
                  </a:lnTo>
                  <a:lnTo>
                    <a:pt x="297" y="277"/>
                  </a:lnTo>
                  <a:lnTo>
                    <a:pt x="282" y="275"/>
                  </a:lnTo>
                  <a:lnTo>
                    <a:pt x="265" y="277"/>
                  </a:lnTo>
                  <a:lnTo>
                    <a:pt x="257" y="277"/>
                  </a:lnTo>
                  <a:lnTo>
                    <a:pt x="250" y="275"/>
                  </a:lnTo>
                  <a:lnTo>
                    <a:pt x="243" y="273"/>
                  </a:lnTo>
                  <a:lnTo>
                    <a:pt x="236" y="269"/>
                  </a:lnTo>
                  <a:lnTo>
                    <a:pt x="234" y="267"/>
                  </a:lnTo>
                  <a:lnTo>
                    <a:pt x="233" y="265"/>
                  </a:lnTo>
                  <a:lnTo>
                    <a:pt x="233" y="261"/>
                  </a:lnTo>
                  <a:lnTo>
                    <a:pt x="233" y="258"/>
                  </a:lnTo>
                  <a:lnTo>
                    <a:pt x="236" y="252"/>
                  </a:lnTo>
                  <a:lnTo>
                    <a:pt x="238" y="243"/>
                  </a:lnTo>
                  <a:lnTo>
                    <a:pt x="243" y="236"/>
                  </a:lnTo>
                  <a:lnTo>
                    <a:pt x="245" y="230"/>
                  </a:lnTo>
                  <a:lnTo>
                    <a:pt x="248" y="224"/>
                  </a:lnTo>
                  <a:lnTo>
                    <a:pt x="246" y="220"/>
                  </a:lnTo>
                  <a:lnTo>
                    <a:pt x="237" y="205"/>
                  </a:lnTo>
                  <a:lnTo>
                    <a:pt x="225" y="191"/>
                  </a:lnTo>
                  <a:lnTo>
                    <a:pt x="213" y="178"/>
                  </a:lnTo>
                  <a:lnTo>
                    <a:pt x="204" y="167"/>
                  </a:lnTo>
                  <a:lnTo>
                    <a:pt x="187" y="147"/>
                  </a:lnTo>
                  <a:lnTo>
                    <a:pt x="166" y="123"/>
                  </a:lnTo>
                  <a:lnTo>
                    <a:pt x="154" y="110"/>
                  </a:lnTo>
                  <a:lnTo>
                    <a:pt x="142" y="99"/>
                  </a:lnTo>
                  <a:lnTo>
                    <a:pt x="130" y="89"/>
                  </a:lnTo>
                  <a:lnTo>
                    <a:pt x="119" y="79"/>
                  </a:lnTo>
                  <a:lnTo>
                    <a:pt x="108" y="70"/>
                  </a:lnTo>
                  <a:lnTo>
                    <a:pt x="101" y="60"/>
                  </a:lnTo>
                  <a:lnTo>
                    <a:pt x="94" y="51"/>
                  </a:lnTo>
                  <a:lnTo>
                    <a:pt x="89" y="40"/>
                  </a:lnTo>
                  <a:lnTo>
                    <a:pt x="82" y="21"/>
                  </a:lnTo>
                  <a:lnTo>
                    <a:pt x="78" y="6"/>
                  </a:lnTo>
                  <a:lnTo>
                    <a:pt x="74" y="2"/>
                  </a:lnTo>
                  <a:lnTo>
                    <a:pt x="72" y="1"/>
                  </a:lnTo>
                  <a:lnTo>
                    <a:pt x="70" y="3"/>
                  </a:lnTo>
                  <a:lnTo>
                    <a:pt x="69" y="8"/>
                  </a:lnTo>
                  <a:lnTo>
                    <a:pt x="68" y="14"/>
                  </a:lnTo>
                  <a:lnTo>
                    <a:pt x="68" y="21"/>
                  </a:lnTo>
                  <a:lnTo>
                    <a:pt x="69" y="29"/>
                  </a:lnTo>
                  <a:lnTo>
                    <a:pt x="70" y="36"/>
                  </a:lnTo>
                  <a:lnTo>
                    <a:pt x="74" y="45"/>
                  </a:lnTo>
                  <a:lnTo>
                    <a:pt x="78" y="53"/>
                  </a:lnTo>
                  <a:lnTo>
                    <a:pt x="83" y="63"/>
                  </a:lnTo>
                  <a:lnTo>
                    <a:pt x="89" y="72"/>
                  </a:lnTo>
                  <a:lnTo>
                    <a:pt x="101" y="88"/>
                  </a:lnTo>
                  <a:lnTo>
                    <a:pt x="111" y="99"/>
                  </a:lnTo>
                  <a:lnTo>
                    <a:pt x="119" y="107"/>
                  </a:lnTo>
                  <a:lnTo>
                    <a:pt x="129" y="116"/>
                  </a:lnTo>
                  <a:lnTo>
                    <a:pt x="132" y="120"/>
                  </a:lnTo>
                  <a:lnTo>
                    <a:pt x="133" y="123"/>
                  </a:lnTo>
                  <a:lnTo>
                    <a:pt x="133" y="126"/>
                  </a:lnTo>
                  <a:lnTo>
                    <a:pt x="133" y="127"/>
                  </a:lnTo>
                  <a:lnTo>
                    <a:pt x="132" y="128"/>
                  </a:lnTo>
                  <a:lnTo>
                    <a:pt x="130" y="129"/>
                  </a:lnTo>
                  <a:lnTo>
                    <a:pt x="119" y="135"/>
                  </a:lnTo>
                  <a:lnTo>
                    <a:pt x="107" y="140"/>
                  </a:lnTo>
                  <a:lnTo>
                    <a:pt x="94" y="146"/>
                  </a:lnTo>
                  <a:lnTo>
                    <a:pt x="83" y="151"/>
                  </a:lnTo>
                  <a:lnTo>
                    <a:pt x="67" y="158"/>
                  </a:lnTo>
                  <a:lnTo>
                    <a:pt x="49" y="165"/>
                  </a:lnTo>
                  <a:lnTo>
                    <a:pt x="39" y="170"/>
                  </a:lnTo>
                  <a:lnTo>
                    <a:pt x="32" y="174"/>
                  </a:lnTo>
                  <a:lnTo>
                    <a:pt x="28" y="179"/>
                  </a:lnTo>
                  <a:lnTo>
                    <a:pt x="24" y="185"/>
                  </a:lnTo>
                  <a:lnTo>
                    <a:pt x="22" y="197"/>
                  </a:lnTo>
                  <a:lnTo>
                    <a:pt x="18" y="209"/>
                  </a:lnTo>
                  <a:lnTo>
                    <a:pt x="13" y="220"/>
                  </a:lnTo>
                  <a:lnTo>
                    <a:pt x="6" y="231"/>
                  </a:lnTo>
                  <a:lnTo>
                    <a:pt x="3" y="237"/>
                  </a:lnTo>
                  <a:lnTo>
                    <a:pt x="0" y="246"/>
                  </a:lnTo>
                  <a:lnTo>
                    <a:pt x="0" y="255"/>
                  </a:lnTo>
                  <a:lnTo>
                    <a:pt x="0" y="263"/>
                  </a:lnTo>
                  <a:lnTo>
                    <a:pt x="1" y="271"/>
                  </a:lnTo>
                  <a:lnTo>
                    <a:pt x="1" y="275"/>
                  </a:lnTo>
                  <a:lnTo>
                    <a:pt x="0" y="279"/>
                  </a:lnTo>
                  <a:lnTo>
                    <a:pt x="0" y="281"/>
                  </a:lnTo>
                  <a:lnTo>
                    <a:pt x="1" y="283"/>
                  </a:lnTo>
                  <a:lnTo>
                    <a:pt x="6" y="281"/>
                  </a:lnTo>
                  <a:lnTo>
                    <a:pt x="12" y="280"/>
                  </a:lnTo>
                  <a:lnTo>
                    <a:pt x="17" y="281"/>
                  </a:lnTo>
                  <a:lnTo>
                    <a:pt x="29" y="290"/>
                  </a:lnTo>
                  <a:lnTo>
                    <a:pt x="43" y="303"/>
                  </a:lnTo>
                  <a:lnTo>
                    <a:pt x="56" y="317"/>
                  </a:lnTo>
                  <a:lnTo>
                    <a:pt x="67" y="328"/>
                  </a:lnTo>
                  <a:lnTo>
                    <a:pt x="70" y="331"/>
                  </a:lnTo>
                  <a:lnTo>
                    <a:pt x="74" y="335"/>
                  </a:lnTo>
                  <a:lnTo>
                    <a:pt x="79" y="338"/>
                  </a:lnTo>
                  <a:lnTo>
                    <a:pt x="83" y="341"/>
                  </a:lnTo>
                  <a:lnTo>
                    <a:pt x="94" y="344"/>
                  </a:lnTo>
                  <a:lnTo>
                    <a:pt x="106" y="346"/>
                  </a:lnTo>
                  <a:lnTo>
                    <a:pt x="119" y="346"/>
                  </a:lnTo>
                  <a:lnTo>
                    <a:pt x="130" y="347"/>
                  </a:lnTo>
                  <a:lnTo>
                    <a:pt x="135" y="348"/>
                  </a:lnTo>
                  <a:lnTo>
                    <a:pt x="139" y="349"/>
                  </a:lnTo>
                  <a:lnTo>
                    <a:pt x="143" y="351"/>
                  </a:lnTo>
                  <a:lnTo>
                    <a:pt x="146" y="356"/>
                  </a:lnTo>
                  <a:lnTo>
                    <a:pt x="152" y="365"/>
                  </a:lnTo>
                  <a:lnTo>
                    <a:pt x="160" y="372"/>
                  </a:lnTo>
                  <a:lnTo>
                    <a:pt x="164" y="374"/>
                  </a:lnTo>
                  <a:lnTo>
                    <a:pt x="170" y="376"/>
                  </a:lnTo>
                  <a:lnTo>
                    <a:pt x="176" y="378"/>
                  </a:lnTo>
                  <a:lnTo>
                    <a:pt x="183" y="378"/>
                  </a:lnTo>
                  <a:lnTo>
                    <a:pt x="199" y="376"/>
                  </a:lnTo>
                  <a:lnTo>
                    <a:pt x="209" y="375"/>
                  </a:lnTo>
                  <a:lnTo>
                    <a:pt x="214" y="376"/>
                  </a:lnTo>
                  <a:lnTo>
                    <a:pt x="218" y="378"/>
                  </a:lnTo>
                  <a:lnTo>
                    <a:pt x="220" y="381"/>
                  </a:lnTo>
                  <a:lnTo>
                    <a:pt x="221" y="385"/>
                  </a:lnTo>
                  <a:lnTo>
                    <a:pt x="221" y="395"/>
                  </a:lnTo>
                  <a:lnTo>
                    <a:pt x="221" y="405"/>
                  </a:lnTo>
                  <a:lnTo>
                    <a:pt x="221" y="410"/>
                  </a:lnTo>
                  <a:lnTo>
                    <a:pt x="221" y="414"/>
                  </a:lnTo>
                  <a:lnTo>
                    <a:pt x="223" y="418"/>
                  </a:lnTo>
                  <a:lnTo>
                    <a:pt x="225" y="423"/>
                  </a:lnTo>
                  <a:lnTo>
                    <a:pt x="231" y="431"/>
                  </a:lnTo>
                  <a:lnTo>
                    <a:pt x="236" y="441"/>
                  </a:lnTo>
                  <a:lnTo>
                    <a:pt x="240" y="449"/>
                  </a:lnTo>
                  <a:lnTo>
                    <a:pt x="243" y="458"/>
                  </a:lnTo>
                  <a:lnTo>
                    <a:pt x="244" y="466"/>
                  </a:lnTo>
                  <a:lnTo>
                    <a:pt x="246" y="474"/>
                  </a:lnTo>
                  <a:lnTo>
                    <a:pt x="249" y="477"/>
                  </a:lnTo>
                  <a:lnTo>
                    <a:pt x="252" y="482"/>
                  </a:lnTo>
                  <a:lnTo>
                    <a:pt x="258" y="487"/>
                  </a:lnTo>
                  <a:lnTo>
                    <a:pt x="267" y="492"/>
                  </a:lnTo>
                  <a:lnTo>
                    <a:pt x="275" y="496"/>
                  </a:lnTo>
                  <a:lnTo>
                    <a:pt x="284" y="501"/>
                  </a:lnTo>
                  <a:lnTo>
                    <a:pt x="294" y="505"/>
                  </a:lnTo>
                  <a:lnTo>
                    <a:pt x="303" y="508"/>
                  </a:lnTo>
                  <a:lnTo>
                    <a:pt x="313" y="511"/>
                  </a:lnTo>
                  <a:lnTo>
                    <a:pt x="322" y="512"/>
                  </a:lnTo>
                  <a:lnTo>
                    <a:pt x="331" y="512"/>
                  </a:lnTo>
                  <a:lnTo>
                    <a:pt x="339" y="511"/>
                  </a:lnTo>
                  <a:lnTo>
                    <a:pt x="352" y="507"/>
                  </a:lnTo>
                  <a:lnTo>
                    <a:pt x="363" y="507"/>
                  </a:lnTo>
                  <a:lnTo>
                    <a:pt x="366" y="508"/>
                  </a:lnTo>
                  <a:lnTo>
                    <a:pt x="369" y="510"/>
                  </a:lnTo>
                  <a:lnTo>
                    <a:pt x="371" y="513"/>
                  </a:lnTo>
                  <a:lnTo>
                    <a:pt x="374" y="518"/>
                  </a:lnTo>
                  <a:lnTo>
                    <a:pt x="376" y="521"/>
                  </a:lnTo>
                  <a:lnTo>
                    <a:pt x="378" y="525"/>
                  </a:lnTo>
                  <a:lnTo>
                    <a:pt x="382" y="527"/>
                  </a:lnTo>
                  <a:lnTo>
                    <a:pt x="385" y="529"/>
                  </a:lnTo>
                  <a:lnTo>
                    <a:pt x="390" y="529"/>
                  </a:lnTo>
                  <a:lnTo>
                    <a:pt x="395" y="527"/>
                  </a:lnTo>
                  <a:lnTo>
                    <a:pt x="401" y="526"/>
                  </a:lnTo>
                  <a:lnTo>
                    <a:pt x="406" y="523"/>
                  </a:lnTo>
                  <a:lnTo>
                    <a:pt x="412" y="520"/>
                  </a:lnTo>
                  <a:lnTo>
                    <a:pt x="415" y="518"/>
                  </a:lnTo>
                  <a:lnTo>
                    <a:pt x="420" y="518"/>
                  </a:lnTo>
                  <a:lnTo>
                    <a:pt x="423" y="518"/>
                  </a:lnTo>
                  <a:lnTo>
                    <a:pt x="426" y="519"/>
                  </a:lnTo>
                  <a:lnTo>
                    <a:pt x="428" y="521"/>
                  </a:lnTo>
                  <a:lnTo>
                    <a:pt x="431" y="525"/>
                  </a:lnTo>
                  <a:lnTo>
                    <a:pt x="432" y="530"/>
                  </a:lnTo>
                  <a:lnTo>
                    <a:pt x="434" y="534"/>
                  </a:lnTo>
                  <a:lnTo>
                    <a:pt x="437" y="538"/>
                  </a:lnTo>
                  <a:lnTo>
                    <a:pt x="439" y="540"/>
                  </a:lnTo>
                  <a:lnTo>
                    <a:pt x="442" y="542"/>
                  </a:lnTo>
                  <a:lnTo>
                    <a:pt x="450" y="542"/>
                  </a:lnTo>
                  <a:lnTo>
                    <a:pt x="458" y="539"/>
                  </a:lnTo>
                  <a:lnTo>
                    <a:pt x="462" y="539"/>
                  </a:lnTo>
                  <a:lnTo>
                    <a:pt x="466" y="538"/>
                  </a:lnTo>
                  <a:lnTo>
                    <a:pt x="470" y="538"/>
                  </a:lnTo>
                  <a:lnTo>
                    <a:pt x="472" y="539"/>
                  </a:lnTo>
                  <a:lnTo>
                    <a:pt x="475" y="542"/>
                  </a:lnTo>
                  <a:lnTo>
                    <a:pt x="477" y="544"/>
                  </a:lnTo>
                  <a:lnTo>
                    <a:pt x="478" y="549"/>
                  </a:lnTo>
                  <a:lnTo>
                    <a:pt x="479" y="552"/>
                  </a:lnTo>
                  <a:lnTo>
                    <a:pt x="479" y="562"/>
                  </a:lnTo>
                  <a:lnTo>
                    <a:pt x="482" y="569"/>
                  </a:lnTo>
                  <a:lnTo>
                    <a:pt x="484" y="574"/>
                  </a:lnTo>
                  <a:lnTo>
                    <a:pt x="489" y="580"/>
                  </a:lnTo>
                  <a:lnTo>
                    <a:pt x="492" y="581"/>
                  </a:lnTo>
                  <a:lnTo>
                    <a:pt x="497" y="582"/>
                  </a:lnTo>
                  <a:lnTo>
                    <a:pt x="501" y="582"/>
                  </a:lnTo>
                  <a:lnTo>
                    <a:pt x="505" y="582"/>
                  </a:lnTo>
                  <a:lnTo>
                    <a:pt x="509" y="582"/>
                  </a:lnTo>
                  <a:lnTo>
                    <a:pt x="511" y="583"/>
                  </a:lnTo>
                  <a:lnTo>
                    <a:pt x="514" y="586"/>
                  </a:lnTo>
                  <a:lnTo>
                    <a:pt x="514" y="589"/>
                  </a:lnTo>
                  <a:lnTo>
                    <a:pt x="513" y="599"/>
                  </a:lnTo>
                  <a:lnTo>
                    <a:pt x="511" y="609"/>
                  </a:lnTo>
                  <a:lnTo>
                    <a:pt x="510" y="619"/>
                  </a:lnTo>
                  <a:lnTo>
                    <a:pt x="509" y="630"/>
                  </a:lnTo>
                  <a:lnTo>
                    <a:pt x="510" y="634"/>
                  </a:lnTo>
                  <a:lnTo>
                    <a:pt x="510" y="637"/>
                  </a:lnTo>
                  <a:lnTo>
                    <a:pt x="513" y="639"/>
                  </a:lnTo>
                  <a:lnTo>
                    <a:pt x="516" y="641"/>
                  </a:lnTo>
                  <a:lnTo>
                    <a:pt x="525" y="643"/>
                  </a:lnTo>
                  <a:lnTo>
                    <a:pt x="540" y="643"/>
                  </a:lnTo>
                  <a:lnTo>
                    <a:pt x="558" y="643"/>
                  </a:lnTo>
                  <a:lnTo>
                    <a:pt x="573" y="643"/>
                  </a:lnTo>
                  <a:lnTo>
                    <a:pt x="588" y="640"/>
                  </a:lnTo>
                  <a:lnTo>
                    <a:pt x="605" y="637"/>
                  </a:lnTo>
                  <a:lnTo>
                    <a:pt x="616" y="636"/>
                  </a:lnTo>
                  <a:lnTo>
                    <a:pt x="627" y="633"/>
                  </a:lnTo>
                  <a:lnTo>
                    <a:pt x="636" y="631"/>
                  </a:lnTo>
                  <a:lnTo>
                    <a:pt x="645" y="630"/>
                  </a:lnTo>
                  <a:lnTo>
                    <a:pt x="652" y="630"/>
                  </a:lnTo>
                  <a:lnTo>
                    <a:pt x="656" y="630"/>
                  </a:lnTo>
                  <a:lnTo>
                    <a:pt x="660" y="632"/>
                  </a:lnTo>
                  <a:lnTo>
                    <a:pt x="664" y="636"/>
                  </a:lnTo>
                  <a:lnTo>
                    <a:pt x="665" y="639"/>
                  </a:lnTo>
                  <a:lnTo>
                    <a:pt x="666" y="643"/>
                  </a:lnTo>
                  <a:lnTo>
                    <a:pt x="667" y="649"/>
                  </a:lnTo>
                  <a:lnTo>
                    <a:pt x="667" y="653"/>
                  </a:lnTo>
                  <a:lnTo>
                    <a:pt x="667" y="662"/>
                  </a:lnTo>
                  <a:lnTo>
                    <a:pt x="665" y="670"/>
                  </a:lnTo>
                  <a:lnTo>
                    <a:pt x="662" y="678"/>
                  </a:lnTo>
                  <a:lnTo>
                    <a:pt x="660" y="685"/>
                  </a:lnTo>
                  <a:lnTo>
                    <a:pt x="658" y="693"/>
                  </a:lnTo>
                  <a:lnTo>
                    <a:pt x="659" y="700"/>
                  </a:lnTo>
                  <a:lnTo>
                    <a:pt x="660" y="706"/>
                  </a:lnTo>
                  <a:lnTo>
                    <a:pt x="661" y="713"/>
                  </a:lnTo>
                  <a:lnTo>
                    <a:pt x="664" y="727"/>
                  </a:lnTo>
                  <a:lnTo>
                    <a:pt x="664" y="738"/>
                  </a:lnTo>
                  <a:lnTo>
                    <a:pt x="660" y="739"/>
                  </a:lnTo>
                  <a:lnTo>
                    <a:pt x="653" y="739"/>
                  </a:lnTo>
                  <a:lnTo>
                    <a:pt x="645" y="738"/>
                  </a:lnTo>
                  <a:lnTo>
                    <a:pt x="639" y="737"/>
                  </a:lnTo>
                  <a:lnTo>
                    <a:pt x="631" y="734"/>
                  </a:lnTo>
                  <a:lnTo>
                    <a:pt x="627" y="734"/>
                  </a:lnTo>
                  <a:lnTo>
                    <a:pt x="626" y="738"/>
                  </a:lnTo>
                  <a:lnTo>
                    <a:pt x="624" y="745"/>
                  </a:lnTo>
                  <a:lnTo>
                    <a:pt x="623" y="756"/>
                  </a:lnTo>
                  <a:lnTo>
                    <a:pt x="624" y="767"/>
                  </a:lnTo>
                  <a:lnTo>
                    <a:pt x="626" y="777"/>
                  </a:lnTo>
                  <a:lnTo>
                    <a:pt x="627" y="785"/>
                  </a:lnTo>
                  <a:lnTo>
                    <a:pt x="626" y="789"/>
                  </a:lnTo>
                  <a:lnTo>
                    <a:pt x="624" y="791"/>
                  </a:lnTo>
                  <a:lnTo>
                    <a:pt x="623" y="795"/>
                  </a:lnTo>
                  <a:lnTo>
                    <a:pt x="620" y="798"/>
                  </a:lnTo>
                  <a:lnTo>
                    <a:pt x="615" y="804"/>
                  </a:lnTo>
                  <a:lnTo>
                    <a:pt x="611" y="809"/>
                  </a:lnTo>
                  <a:lnTo>
                    <a:pt x="609" y="816"/>
                  </a:lnTo>
                  <a:lnTo>
                    <a:pt x="609" y="826"/>
                  </a:lnTo>
                  <a:lnTo>
                    <a:pt x="608" y="835"/>
                  </a:lnTo>
                  <a:lnTo>
                    <a:pt x="607" y="844"/>
                  </a:lnTo>
                  <a:lnTo>
                    <a:pt x="605" y="847"/>
                  </a:lnTo>
                  <a:lnTo>
                    <a:pt x="607" y="852"/>
                  </a:lnTo>
                  <a:lnTo>
                    <a:pt x="608" y="855"/>
                  </a:lnTo>
                  <a:lnTo>
                    <a:pt x="609" y="860"/>
                  </a:lnTo>
                  <a:lnTo>
                    <a:pt x="614" y="866"/>
                  </a:lnTo>
                  <a:lnTo>
                    <a:pt x="617" y="871"/>
                  </a:lnTo>
                  <a:lnTo>
                    <a:pt x="620" y="877"/>
                  </a:lnTo>
                  <a:lnTo>
                    <a:pt x="622" y="883"/>
                  </a:lnTo>
                  <a:lnTo>
                    <a:pt x="623" y="888"/>
                  </a:lnTo>
                  <a:lnTo>
                    <a:pt x="626" y="890"/>
                  </a:lnTo>
                  <a:lnTo>
                    <a:pt x="628" y="891"/>
                  </a:lnTo>
                  <a:lnTo>
                    <a:pt x="634" y="891"/>
                  </a:lnTo>
                  <a:lnTo>
                    <a:pt x="640" y="891"/>
                  </a:lnTo>
                  <a:lnTo>
                    <a:pt x="647" y="891"/>
                  </a:lnTo>
                  <a:lnTo>
                    <a:pt x="654" y="889"/>
                  </a:lnTo>
                  <a:lnTo>
                    <a:pt x="661" y="885"/>
                  </a:lnTo>
                  <a:lnTo>
                    <a:pt x="665" y="882"/>
                  </a:lnTo>
                  <a:lnTo>
                    <a:pt x="668" y="876"/>
                  </a:lnTo>
                  <a:lnTo>
                    <a:pt x="672" y="868"/>
                  </a:lnTo>
                  <a:lnTo>
                    <a:pt x="674" y="861"/>
                  </a:lnTo>
                  <a:lnTo>
                    <a:pt x="678" y="853"/>
                  </a:lnTo>
                  <a:lnTo>
                    <a:pt x="680" y="846"/>
                  </a:lnTo>
                  <a:lnTo>
                    <a:pt x="684" y="841"/>
                  </a:lnTo>
                  <a:lnTo>
                    <a:pt x="687" y="839"/>
                  </a:lnTo>
                  <a:lnTo>
                    <a:pt x="692" y="840"/>
                  </a:lnTo>
                  <a:lnTo>
                    <a:pt x="696" y="841"/>
                  </a:lnTo>
                  <a:lnTo>
                    <a:pt x="698" y="844"/>
                  </a:lnTo>
                  <a:lnTo>
                    <a:pt x="700" y="848"/>
                  </a:lnTo>
                  <a:lnTo>
                    <a:pt x="703" y="853"/>
                  </a:lnTo>
                  <a:lnTo>
                    <a:pt x="704" y="858"/>
                  </a:lnTo>
                  <a:lnTo>
                    <a:pt x="705" y="865"/>
                  </a:lnTo>
                  <a:lnTo>
                    <a:pt x="706" y="871"/>
                  </a:lnTo>
                  <a:lnTo>
                    <a:pt x="708" y="892"/>
                  </a:lnTo>
                  <a:lnTo>
                    <a:pt x="711" y="904"/>
                  </a:lnTo>
                  <a:lnTo>
                    <a:pt x="714" y="916"/>
                  </a:lnTo>
                  <a:lnTo>
                    <a:pt x="718" y="929"/>
                  </a:lnTo>
                  <a:lnTo>
                    <a:pt x="721" y="936"/>
                  </a:lnTo>
                  <a:lnTo>
                    <a:pt x="725" y="943"/>
                  </a:lnTo>
                  <a:lnTo>
                    <a:pt x="730" y="952"/>
                  </a:lnTo>
                  <a:lnTo>
                    <a:pt x="736" y="959"/>
                  </a:lnTo>
                  <a:lnTo>
                    <a:pt x="738" y="961"/>
                  </a:lnTo>
                  <a:lnTo>
                    <a:pt x="738" y="964"/>
                  </a:lnTo>
                  <a:lnTo>
                    <a:pt x="737" y="966"/>
                  </a:lnTo>
                  <a:lnTo>
                    <a:pt x="735" y="968"/>
                  </a:lnTo>
                  <a:lnTo>
                    <a:pt x="731" y="971"/>
                  </a:lnTo>
                  <a:lnTo>
                    <a:pt x="729" y="974"/>
                  </a:lnTo>
                  <a:lnTo>
                    <a:pt x="727" y="977"/>
                  </a:lnTo>
                  <a:lnTo>
                    <a:pt x="725" y="980"/>
                  </a:lnTo>
                  <a:lnTo>
                    <a:pt x="725" y="986"/>
                  </a:lnTo>
                  <a:lnTo>
                    <a:pt x="725" y="993"/>
                  </a:lnTo>
                  <a:lnTo>
                    <a:pt x="728" y="1002"/>
                  </a:lnTo>
                  <a:lnTo>
                    <a:pt x="733" y="1010"/>
                  </a:lnTo>
                  <a:lnTo>
                    <a:pt x="740" y="1022"/>
                  </a:lnTo>
                  <a:lnTo>
                    <a:pt x="750" y="1035"/>
                  </a:lnTo>
                  <a:lnTo>
                    <a:pt x="762" y="1046"/>
                  </a:lnTo>
                  <a:lnTo>
                    <a:pt x="771" y="1054"/>
                  </a:lnTo>
                  <a:lnTo>
                    <a:pt x="777" y="1059"/>
                  </a:lnTo>
                  <a:lnTo>
                    <a:pt x="784" y="1061"/>
                  </a:lnTo>
                  <a:lnTo>
                    <a:pt x="790" y="1061"/>
                  </a:lnTo>
                  <a:lnTo>
                    <a:pt x="797" y="1059"/>
                  </a:lnTo>
                  <a:lnTo>
                    <a:pt x="805" y="1056"/>
                  </a:lnTo>
                  <a:lnTo>
                    <a:pt x="816" y="1055"/>
                  </a:lnTo>
                  <a:lnTo>
                    <a:pt x="829" y="1055"/>
                  </a:lnTo>
                  <a:lnTo>
                    <a:pt x="838" y="1056"/>
                  </a:lnTo>
                  <a:lnTo>
                    <a:pt x="850" y="1057"/>
                  </a:lnTo>
                  <a:lnTo>
                    <a:pt x="866" y="1055"/>
                  </a:lnTo>
                  <a:lnTo>
                    <a:pt x="880" y="1054"/>
                  </a:lnTo>
                  <a:lnTo>
                    <a:pt x="891" y="1054"/>
                  </a:lnTo>
                  <a:lnTo>
                    <a:pt x="899" y="1053"/>
                  </a:lnTo>
                  <a:lnTo>
                    <a:pt x="906" y="1052"/>
                  </a:lnTo>
                  <a:lnTo>
                    <a:pt x="908" y="1049"/>
                  </a:lnTo>
                  <a:lnTo>
                    <a:pt x="911" y="1047"/>
                  </a:lnTo>
                  <a:lnTo>
                    <a:pt x="913" y="1043"/>
                  </a:lnTo>
                  <a:lnTo>
                    <a:pt x="913" y="1040"/>
                  </a:lnTo>
                  <a:lnTo>
                    <a:pt x="912" y="1029"/>
                  </a:lnTo>
                  <a:lnTo>
                    <a:pt x="911" y="1018"/>
                  </a:lnTo>
                  <a:lnTo>
                    <a:pt x="911" y="1013"/>
                  </a:lnTo>
                  <a:lnTo>
                    <a:pt x="912" y="1010"/>
                  </a:lnTo>
                  <a:lnTo>
                    <a:pt x="914" y="1006"/>
                  </a:lnTo>
                  <a:lnTo>
                    <a:pt x="919" y="1004"/>
                  </a:lnTo>
                  <a:lnTo>
                    <a:pt x="924" y="1000"/>
                  </a:lnTo>
                  <a:lnTo>
                    <a:pt x="926" y="997"/>
                  </a:lnTo>
                  <a:lnTo>
                    <a:pt x="929" y="992"/>
                  </a:lnTo>
                  <a:lnTo>
                    <a:pt x="929" y="986"/>
                  </a:lnTo>
                  <a:lnTo>
                    <a:pt x="929" y="980"/>
                  </a:lnTo>
                  <a:lnTo>
                    <a:pt x="930" y="973"/>
                  </a:lnTo>
                  <a:lnTo>
                    <a:pt x="931" y="967"/>
                  </a:lnTo>
                  <a:lnTo>
                    <a:pt x="935" y="961"/>
                  </a:lnTo>
                  <a:lnTo>
                    <a:pt x="939" y="956"/>
                  </a:lnTo>
                  <a:lnTo>
                    <a:pt x="945" y="954"/>
                  </a:lnTo>
                  <a:lnTo>
                    <a:pt x="952" y="952"/>
                  </a:lnTo>
                  <a:lnTo>
                    <a:pt x="960" y="950"/>
                  </a:lnTo>
                  <a:lnTo>
                    <a:pt x="974" y="950"/>
                  </a:lnTo>
                  <a:lnTo>
                    <a:pt x="986" y="950"/>
                  </a:lnTo>
                  <a:lnTo>
                    <a:pt x="989" y="950"/>
                  </a:lnTo>
                  <a:lnTo>
                    <a:pt x="993" y="952"/>
                  </a:lnTo>
                  <a:lnTo>
                    <a:pt x="995" y="953"/>
                  </a:lnTo>
                  <a:lnTo>
                    <a:pt x="998" y="955"/>
                  </a:lnTo>
                  <a:lnTo>
                    <a:pt x="1002" y="962"/>
                  </a:lnTo>
                  <a:lnTo>
                    <a:pt x="1007" y="971"/>
                  </a:lnTo>
                  <a:lnTo>
                    <a:pt x="1010" y="975"/>
                  </a:lnTo>
                  <a:lnTo>
                    <a:pt x="1013" y="979"/>
                  </a:lnTo>
                  <a:lnTo>
                    <a:pt x="1017" y="983"/>
                  </a:lnTo>
                  <a:lnTo>
                    <a:pt x="1021" y="986"/>
                  </a:lnTo>
                  <a:lnTo>
                    <a:pt x="1031" y="992"/>
                  </a:lnTo>
                  <a:lnTo>
                    <a:pt x="1040" y="996"/>
                  </a:lnTo>
                  <a:lnTo>
                    <a:pt x="1051" y="1000"/>
                  </a:lnTo>
                  <a:lnTo>
                    <a:pt x="1063" y="1008"/>
                  </a:lnTo>
                  <a:lnTo>
                    <a:pt x="1068" y="1011"/>
                  </a:lnTo>
                  <a:lnTo>
                    <a:pt x="1073" y="1017"/>
                  </a:lnTo>
                  <a:lnTo>
                    <a:pt x="1076" y="1023"/>
                  </a:lnTo>
                  <a:lnTo>
                    <a:pt x="1077" y="1030"/>
                  </a:lnTo>
                  <a:lnTo>
                    <a:pt x="1081" y="1046"/>
                  </a:lnTo>
                  <a:lnTo>
                    <a:pt x="1083" y="1062"/>
                  </a:lnTo>
                  <a:lnTo>
                    <a:pt x="1084" y="1076"/>
                  </a:lnTo>
                  <a:lnTo>
                    <a:pt x="1086" y="1090"/>
                  </a:lnTo>
                  <a:lnTo>
                    <a:pt x="1084" y="1096"/>
                  </a:lnTo>
                  <a:lnTo>
                    <a:pt x="1083" y="1103"/>
                  </a:lnTo>
                  <a:lnTo>
                    <a:pt x="1081" y="1109"/>
                  </a:lnTo>
                  <a:lnTo>
                    <a:pt x="1077" y="1116"/>
                  </a:lnTo>
                  <a:lnTo>
                    <a:pt x="1071" y="1129"/>
                  </a:lnTo>
                  <a:lnTo>
                    <a:pt x="1067" y="1141"/>
                  </a:lnTo>
                  <a:lnTo>
                    <a:pt x="1063" y="1149"/>
                  </a:lnTo>
                  <a:lnTo>
                    <a:pt x="1061" y="1155"/>
                  </a:lnTo>
                  <a:lnTo>
                    <a:pt x="1057" y="1160"/>
                  </a:lnTo>
                  <a:lnTo>
                    <a:pt x="1055" y="1162"/>
                  </a:lnTo>
                  <a:lnTo>
                    <a:pt x="1054" y="1162"/>
                  </a:lnTo>
                  <a:lnTo>
                    <a:pt x="1051" y="1162"/>
                  </a:lnTo>
                  <a:lnTo>
                    <a:pt x="1049" y="1161"/>
                  </a:lnTo>
                  <a:lnTo>
                    <a:pt x="1045" y="1160"/>
                  </a:lnTo>
                  <a:lnTo>
                    <a:pt x="1039" y="1155"/>
                  </a:lnTo>
                  <a:lnTo>
                    <a:pt x="1033" y="1148"/>
                  </a:lnTo>
                  <a:lnTo>
                    <a:pt x="1024" y="1138"/>
                  </a:lnTo>
                  <a:lnTo>
                    <a:pt x="1012" y="1128"/>
                  </a:lnTo>
                  <a:lnTo>
                    <a:pt x="999" y="1119"/>
                  </a:lnTo>
                  <a:lnTo>
                    <a:pt x="987" y="1112"/>
                  </a:lnTo>
                  <a:lnTo>
                    <a:pt x="980" y="1111"/>
                  </a:lnTo>
                  <a:lnTo>
                    <a:pt x="973" y="1109"/>
                  </a:lnTo>
                  <a:lnTo>
                    <a:pt x="963" y="1107"/>
                  </a:lnTo>
                  <a:lnTo>
                    <a:pt x="954" y="1106"/>
                  </a:lnTo>
                  <a:lnTo>
                    <a:pt x="936" y="1106"/>
                  </a:lnTo>
                  <a:lnTo>
                    <a:pt x="922" y="1107"/>
                  </a:lnTo>
                  <a:lnTo>
                    <a:pt x="912" y="1109"/>
                  </a:lnTo>
                  <a:lnTo>
                    <a:pt x="901" y="1111"/>
                  </a:lnTo>
                  <a:lnTo>
                    <a:pt x="891" y="1113"/>
                  </a:lnTo>
                  <a:lnTo>
                    <a:pt x="880" y="1113"/>
                  </a:lnTo>
                  <a:lnTo>
                    <a:pt x="874" y="1113"/>
                  </a:lnTo>
                  <a:lnTo>
                    <a:pt x="869" y="1113"/>
                  </a:lnTo>
                  <a:lnTo>
                    <a:pt x="866" y="1115"/>
                  </a:lnTo>
                  <a:lnTo>
                    <a:pt x="862" y="1116"/>
                  </a:lnTo>
                  <a:lnTo>
                    <a:pt x="861" y="1118"/>
                  </a:lnTo>
                  <a:lnTo>
                    <a:pt x="860" y="1122"/>
                  </a:lnTo>
                  <a:lnTo>
                    <a:pt x="860" y="1125"/>
                  </a:lnTo>
                  <a:lnTo>
                    <a:pt x="861" y="1130"/>
                  </a:lnTo>
                  <a:lnTo>
                    <a:pt x="867" y="1143"/>
                  </a:lnTo>
                  <a:lnTo>
                    <a:pt x="870" y="1154"/>
                  </a:lnTo>
                  <a:lnTo>
                    <a:pt x="872" y="1157"/>
                  </a:lnTo>
                  <a:lnTo>
                    <a:pt x="873" y="1161"/>
                  </a:lnTo>
                  <a:lnTo>
                    <a:pt x="874" y="1163"/>
                  </a:lnTo>
                  <a:lnTo>
                    <a:pt x="876" y="1164"/>
                  </a:lnTo>
                  <a:lnTo>
                    <a:pt x="881" y="1167"/>
                  </a:lnTo>
                  <a:lnTo>
                    <a:pt x="887" y="1168"/>
                  </a:lnTo>
                  <a:lnTo>
                    <a:pt x="891" y="1169"/>
                  </a:lnTo>
                  <a:lnTo>
                    <a:pt x="894" y="1170"/>
                  </a:lnTo>
                  <a:lnTo>
                    <a:pt x="895" y="1174"/>
                  </a:lnTo>
                  <a:lnTo>
                    <a:pt x="898" y="1178"/>
                  </a:lnTo>
                  <a:lnTo>
                    <a:pt x="899" y="1186"/>
                  </a:lnTo>
                  <a:lnTo>
                    <a:pt x="900" y="1198"/>
                  </a:lnTo>
                  <a:lnTo>
                    <a:pt x="900" y="1211"/>
                  </a:lnTo>
                  <a:lnTo>
                    <a:pt x="900" y="1223"/>
                  </a:lnTo>
                  <a:lnTo>
                    <a:pt x="901" y="1235"/>
                  </a:lnTo>
                  <a:lnTo>
                    <a:pt x="903" y="1244"/>
                  </a:lnTo>
                  <a:lnTo>
                    <a:pt x="904" y="1248"/>
                  </a:lnTo>
                  <a:lnTo>
                    <a:pt x="903" y="1252"/>
                  </a:lnTo>
                  <a:lnTo>
                    <a:pt x="903" y="1257"/>
                  </a:lnTo>
                  <a:lnTo>
                    <a:pt x="901" y="1261"/>
                  </a:lnTo>
                  <a:lnTo>
                    <a:pt x="897" y="1269"/>
                  </a:lnTo>
                  <a:lnTo>
                    <a:pt x="893" y="1277"/>
                  </a:lnTo>
                  <a:lnTo>
                    <a:pt x="891" y="1280"/>
                  </a:lnTo>
                  <a:lnTo>
                    <a:pt x="886" y="1281"/>
                  </a:lnTo>
                  <a:lnTo>
                    <a:pt x="881" y="1280"/>
                  </a:lnTo>
                  <a:lnTo>
                    <a:pt x="875" y="1280"/>
                  </a:lnTo>
                  <a:lnTo>
                    <a:pt x="868" y="1279"/>
                  </a:lnTo>
                  <a:lnTo>
                    <a:pt x="861" y="1279"/>
                  </a:lnTo>
                  <a:lnTo>
                    <a:pt x="854" y="1279"/>
                  </a:lnTo>
                  <a:lnTo>
                    <a:pt x="847" y="1281"/>
                  </a:lnTo>
                  <a:lnTo>
                    <a:pt x="845" y="1287"/>
                  </a:lnTo>
                  <a:lnTo>
                    <a:pt x="848" y="1301"/>
                  </a:lnTo>
                  <a:lnTo>
                    <a:pt x="849" y="1314"/>
                  </a:lnTo>
                  <a:lnTo>
                    <a:pt x="849" y="1321"/>
                  </a:lnTo>
                  <a:lnTo>
                    <a:pt x="837" y="1330"/>
                  </a:lnTo>
                  <a:lnTo>
                    <a:pt x="826" y="1338"/>
                  </a:lnTo>
                  <a:lnTo>
                    <a:pt x="816" y="1345"/>
                  </a:lnTo>
                  <a:lnTo>
                    <a:pt x="810" y="1350"/>
                  </a:lnTo>
                  <a:lnTo>
                    <a:pt x="805" y="1352"/>
                  </a:lnTo>
                  <a:lnTo>
                    <a:pt x="803" y="1355"/>
                  </a:lnTo>
                  <a:lnTo>
                    <a:pt x="801" y="1357"/>
                  </a:lnTo>
                  <a:lnTo>
                    <a:pt x="801" y="1358"/>
                  </a:lnTo>
                  <a:lnTo>
                    <a:pt x="804" y="1362"/>
                  </a:lnTo>
                  <a:lnTo>
                    <a:pt x="806" y="1369"/>
                  </a:lnTo>
                  <a:lnTo>
                    <a:pt x="806" y="1377"/>
                  </a:lnTo>
                  <a:lnTo>
                    <a:pt x="806" y="1387"/>
                  </a:lnTo>
                  <a:lnTo>
                    <a:pt x="804" y="1395"/>
                  </a:lnTo>
                  <a:lnTo>
                    <a:pt x="803" y="1403"/>
                  </a:lnTo>
                  <a:lnTo>
                    <a:pt x="803" y="1407"/>
                  </a:lnTo>
                  <a:lnTo>
                    <a:pt x="804" y="1412"/>
                  </a:lnTo>
                  <a:lnTo>
                    <a:pt x="806" y="1415"/>
                  </a:lnTo>
                  <a:lnTo>
                    <a:pt x="810" y="1420"/>
                  </a:lnTo>
                  <a:lnTo>
                    <a:pt x="816" y="1425"/>
                  </a:lnTo>
                  <a:lnTo>
                    <a:pt x="824" y="1429"/>
                  </a:lnTo>
                  <a:lnTo>
                    <a:pt x="834" y="1433"/>
                  </a:lnTo>
                  <a:lnTo>
                    <a:pt x="842" y="1437"/>
                  </a:lnTo>
                  <a:lnTo>
                    <a:pt x="848" y="1439"/>
                  </a:lnTo>
                  <a:lnTo>
                    <a:pt x="851" y="1443"/>
                  </a:lnTo>
                  <a:lnTo>
                    <a:pt x="854" y="1446"/>
                  </a:lnTo>
                  <a:lnTo>
                    <a:pt x="855" y="1451"/>
                  </a:lnTo>
                  <a:lnTo>
                    <a:pt x="856" y="1458"/>
                  </a:lnTo>
                  <a:lnTo>
                    <a:pt x="857" y="1465"/>
                  </a:lnTo>
                  <a:lnTo>
                    <a:pt x="861" y="1470"/>
                  </a:lnTo>
                  <a:lnTo>
                    <a:pt x="864" y="1473"/>
                  </a:lnTo>
                  <a:lnTo>
                    <a:pt x="869" y="1477"/>
                  </a:lnTo>
                  <a:lnTo>
                    <a:pt x="875" y="1479"/>
                  </a:lnTo>
                  <a:lnTo>
                    <a:pt x="882" y="1481"/>
                  </a:lnTo>
                  <a:lnTo>
                    <a:pt x="891" y="1481"/>
                  </a:lnTo>
                  <a:lnTo>
                    <a:pt x="904" y="1481"/>
                  </a:lnTo>
                  <a:lnTo>
                    <a:pt x="913" y="1483"/>
                  </a:lnTo>
                  <a:lnTo>
                    <a:pt x="917" y="1484"/>
                  </a:lnTo>
                  <a:lnTo>
                    <a:pt x="920" y="1487"/>
                  </a:lnTo>
                  <a:lnTo>
                    <a:pt x="922" y="1490"/>
                  </a:lnTo>
                  <a:lnTo>
                    <a:pt x="922" y="1494"/>
                  </a:lnTo>
                  <a:lnTo>
                    <a:pt x="920" y="1502"/>
                  </a:lnTo>
                  <a:lnTo>
                    <a:pt x="917" y="1510"/>
                  </a:lnTo>
                  <a:lnTo>
                    <a:pt x="916" y="1515"/>
                  </a:lnTo>
                  <a:lnTo>
                    <a:pt x="914" y="1519"/>
                  </a:lnTo>
                  <a:lnTo>
                    <a:pt x="914" y="1522"/>
                  </a:lnTo>
                  <a:lnTo>
                    <a:pt x="916" y="1527"/>
                  </a:lnTo>
                  <a:lnTo>
                    <a:pt x="917" y="1531"/>
                  </a:lnTo>
                  <a:lnTo>
                    <a:pt x="919" y="1533"/>
                  </a:lnTo>
                  <a:lnTo>
                    <a:pt x="923" y="1534"/>
                  </a:lnTo>
                  <a:lnTo>
                    <a:pt x="925" y="1534"/>
                  </a:lnTo>
                  <a:lnTo>
                    <a:pt x="929" y="1533"/>
                  </a:lnTo>
                  <a:lnTo>
                    <a:pt x="933" y="1532"/>
                  </a:lnTo>
                  <a:lnTo>
                    <a:pt x="937" y="1529"/>
                  </a:lnTo>
                  <a:lnTo>
                    <a:pt x="941" y="1525"/>
                  </a:lnTo>
                  <a:lnTo>
                    <a:pt x="948" y="1516"/>
                  </a:lnTo>
                  <a:lnTo>
                    <a:pt x="955" y="1509"/>
                  </a:lnTo>
                  <a:lnTo>
                    <a:pt x="957" y="1507"/>
                  </a:lnTo>
                  <a:lnTo>
                    <a:pt x="960" y="1506"/>
                  </a:lnTo>
                  <a:lnTo>
                    <a:pt x="962" y="1507"/>
                  </a:lnTo>
                  <a:lnTo>
                    <a:pt x="963" y="1509"/>
                  </a:lnTo>
                  <a:lnTo>
                    <a:pt x="964" y="1517"/>
                  </a:lnTo>
                  <a:lnTo>
                    <a:pt x="966" y="1525"/>
                  </a:lnTo>
                  <a:lnTo>
                    <a:pt x="967" y="1528"/>
                  </a:lnTo>
                  <a:lnTo>
                    <a:pt x="968" y="1531"/>
                  </a:lnTo>
                  <a:lnTo>
                    <a:pt x="969" y="1533"/>
                  </a:lnTo>
                  <a:lnTo>
                    <a:pt x="971" y="1534"/>
                  </a:lnTo>
                  <a:lnTo>
                    <a:pt x="974" y="1533"/>
                  </a:lnTo>
                  <a:lnTo>
                    <a:pt x="976" y="1532"/>
                  </a:lnTo>
                  <a:lnTo>
                    <a:pt x="977" y="1528"/>
                  </a:lnTo>
                  <a:lnTo>
                    <a:pt x="980" y="1526"/>
                  </a:lnTo>
                  <a:lnTo>
                    <a:pt x="982" y="1522"/>
                  </a:lnTo>
                  <a:lnTo>
                    <a:pt x="985" y="1520"/>
                  </a:lnTo>
                  <a:lnTo>
                    <a:pt x="988" y="1519"/>
                  </a:lnTo>
                  <a:lnTo>
                    <a:pt x="993" y="1519"/>
                  </a:lnTo>
                  <a:lnTo>
                    <a:pt x="994" y="1520"/>
                  </a:lnTo>
                  <a:lnTo>
                    <a:pt x="996" y="1521"/>
                  </a:lnTo>
                  <a:lnTo>
                    <a:pt x="999" y="1523"/>
                  </a:lnTo>
                  <a:lnTo>
                    <a:pt x="1000" y="1526"/>
                  </a:lnTo>
                  <a:lnTo>
                    <a:pt x="1002" y="1533"/>
                  </a:lnTo>
                  <a:lnTo>
                    <a:pt x="1004" y="1541"/>
                  </a:lnTo>
                  <a:lnTo>
                    <a:pt x="1005" y="1558"/>
                  </a:lnTo>
                  <a:lnTo>
                    <a:pt x="1005" y="1570"/>
                  </a:lnTo>
                  <a:lnTo>
                    <a:pt x="1005" y="1580"/>
                  </a:lnTo>
                  <a:lnTo>
                    <a:pt x="1004" y="1596"/>
                  </a:lnTo>
                  <a:lnTo>
                    <a:pt x="1001" y="1604"/>
                  </a:lnTo>
                  <a:lnTo>
                    <a:pt x="1000" y="1613"/>
                  </a:lnTo>
                  <a:lnTo>
                    <a:pt x="996" y="1620"/>
                  </a:lnTo>
                  <a:lnTo>
                    <a:pt x="993" y="1627"/>
                  </a:lnTo>
                  <a:lnTo>
                    <a:pt x="987" y="1638"/>
                  </a:lnTo>
                  <a:lnTo>
                    <a:pt x="980" y="1643"/>
                  </a:lnTo>
                  <a:lnTo>
                    <a:pt x="973" y="1648"/>
                  </a:lnTo>
                  <a:lnTo>
                    <a:pt x="966" y="1651"/>
                  </a:lnTo>
                  <a:lnTo>
                    <a:pt x="962" y="1652"/>
                  </a:lnTo>
                  <a:lnTo>
                    <a:pt x="958" y="1654"/>
                  </a:lnTo>
                  <a:lnTo>
                    <a:pt x="956" y="1658"/>
                  </a:lnTo>
                  <a:lnTo>
                    <a:pt x="955" y="1660"/>
                  </a:lnTo>
                  <a:lnTo>
                    <a:pt x="954" y="1664"/>
                  </a:lnTo>
                  <a:lnTo>
                    <a:pt x="955" y="1667"/>
                  </a:lnTo>
                  <a:lnTo>
                    <a:pt x="956" y="1670"/>
                  </a:lnTo>
                  <a:lnTo>
                    <a:pt x="958" y="1673"/>
                  </a:lnTo>
                  <a:lnTo>
                    <a:pt x="966" y="1678"/>
                  </a:lnTo>
                  <a:lnTo>
                    <a:pt x="970" y="1683"/>
                  </a:lnTo>
                  <a:lnTo>
                    <a:pt x="975" y="1689"/>
                  </a:lnTo>
                  <a:lnTo>
                    <a:pt x="977" y="1695"/>
                  </a:lnTo>
                  <a:lnTo>
                    <a:pt x="980" y="1697"/>
                  </a:lnTo>
                  <a:lnTo>
                    <a:pt x="983" y="1698"/>
                  </a:lnTo>
                  <a:lnTo>
                    <a:pt x="989" y="1699"/>
                  </a:lnTo>
                  <a:lnTo>
                    <a:pt x="996" y="1699"/>
                  </a:lnTo>
                  <a:lnTo>
                    <a:pt x="1011" y="1698"/>
                  </a:lnTo>
                  <a:lnTo>
                    <a:pt x="1024" y="1697"/>
                  </a:lnTo>
                  <a:lnTo>
                    <a:pt x="1040" y="1695"/>
                  </a:lnTo>
                  <a:lnTo>
                    <a:pt x="1063" y="1693"/>
                  </a:lnTo>
                  <a:lnTo>
                    <a:pt x="1075" y="1691"/>
                  </a:lnTo>
                  <a:lnTo>
                    <a:pt x="1086" y="1690"/>
                  </a:lnTo>
                  <a:lnTo>
                    <a:pt x="1094" y="1686"/>
                  </a:lnTo>
                  <a:lnTo>
                    <a:pt x="1101" y="1683"/>
                  </a:lnTo>
                  <a:lnTo>
                    <a:pt x="1109" y="1676"/>
                  </a:lnTo>
                  <a:lnTo>
                    <a:pt x="1115" y="1668"/>
                  </a:lnTo>
                  <a:lnTo>
                    <a:pt x="1118" y="1666"/>
                  </a:lnTo>
                  <a:lnTo>
                    <a:pt x="1120" y="1665"/>
                  </a:lnTo>
                  <a:lnTo>
                    <a:pt x="1124" y="1665"/>
                  </a:lnTo>
                  <a:lnTo>
                    <a:pt x="1128" y="1667"/>
                  </a:lnTo>
                  <a:lnTo>
                    <a:pt x="1138" y="1672"/>
                  </a:lnTo>
                  <a:lnTo>
                    <a:pt x="1145" y="1676"/>
                  </a:lnTo>
                  <a:lnTo>
                    <a:pt x="1150" y="1676"/>
                  </a:lnTo>
                  <a:lnTo>
                    <a:pt x="1153" y="1677"/>
                  </a:lnTo>
                  <a:lnTo>
                    <a:pt x="1158" y="1676"/>
                  </a:lnTo>
                  <a:lnTo>
                    <a:pt x="1163" y="1674"/>
                  </a:lnTo>
                  <a:lnTo>
                    <a:pt x="1177" y="1665"/>
                  </a:lnTo>
                  <a:lnTo>
                    <a:pt x="1188" y="1660"/>
                  </a:lnTo>
                  <a:lnTo>
                    <a:pt x="1189" y="1660"/>
                  </a:lnTo>
                  <a:lnTo>
                    <a:pt x="1190" y="1661"/>
                  </a:lnTo>
                  <a:lnTo>
                    <a:pt x="1191" y="1662"/>
                  </a:lnTo>
                  <a:lnTo>
                    <a:pt x="1193" y="1665"/>
                  </a:lnTo>
                  <a:lnTo>
                    <a:pt x="1194" y="1672"/>
                  </a:lnTo>
                  <a:lnTo>
                    <a:pt x="1194" y="1683"/>
                  </a:lnTo>
                  <a:lnTo>
                    <a:pt x="1194" y="1693"/>
                  </a:lnTo>
                  <a:lnTo>
                    <a:pt x="1196" y="1703"/>
                  </a:lnTo>
                  <a:lnTo>
                    <a:pt x="1199" y="1708"/>
                  </a:lnTo>
                  <a:lnTo>
                    <a:pt x="1201" y="1710"/>
                  </a:lnTo>
                  <a:lnTo>
                    <a:pt x="1204" y="1712"/>
                  </a:lnTo>
                  <a:lnTo>
                    <a:pt x="1210" y="1714"/>
                  </a:lnTo>
                  <a:lnTo>
                    <a:pt x="1223" y="1712"/>
                  </a:lnTo>
                  <a:lnTo>
                    <a:pt x="1239" y="1710"/>
                  </a:lnTo>
                  <a:lnTo>
                    <a:pt x="1246" y="1709"/>
                  </a:lnTo>
                  <a:lnTo>
                    <a:pt x="1253" y="1708"/>
                  </a:lnTo>
                  <a:lnTo>
                    <a:pt x="1259" y="1709"/>
                  </a:lnTo>
                  <a:lnTo>
                    <a:pt x="1264" y="1711"/>
                  </a:lnTo>
                  <a:lnTo>
                    <a:pt x="1271" y="1716"/>
                  </a:lnTo>
                  <a:lnTo>
                    <a:pt x="1278" y="1720"/>
                  </a:lnTo>
                  <a:lnTo>
                    <a:pt x="1283" y="1722"/>
                  </a:lnTo>
                  <a:lnTo>
                    <a:pt x="1286" y="1722"/>
                  </a:lnTo>
                  <a:lnTo>
                    <a:pt x="1290" y="1721"/>
                  </a:lnTo>
                  <a:lnTo>
                    <a:pt x="1294" y="1720"/>
                  </a:lnTo>
                  <a:lnTo>
                    <a:pt x="1300" y="1716"/>
                  </a:lnTo>
                  <a:lnTo>
                    <a:pt x="1307" y="1710"/>
                  </a:lnTo>
                  <a:lnTo>
                    <a:pt x="1313" y="1705"/>
                  </a:lnTo>
                  <a:lnTo>
                    <a:pt x="1322" y="1700"/>
                  </a:lnTo>
                  <a:lnTo>
                    <a:pt x="1327" y="1699"/>
                  </a:lnTo>
                  <a:lnTo>
                    <a:pt x="1332" y="1697"/>
                  </a:lnTo>
                  <a:lnTo>
                    <a:pt x="1338" y="1697"/>
                  </a:lnTo>
                  <a:lnTo>
                    <a:pt x="1345" y="1696"/>
                  </a:lnTo>
                  <a:lnTo>
                    <a:pt x="1359" y="1696"/>
                  </a:lnTo>
                  <a:lnTo>
                    <a:pt x="1372" y="1696"/>
                  </a:lnTo>
                  <a:lnTo>
                    <a:pt x="1384" y="1695"/>
                  </a:lnTo>
                  <a:lnTo>
                    <a:pt x="1392" y="1695"/>
                  </a:lnTo>
                  <a:lnTo>
                    <a:pt x="1396" y="1696"/>
                  </a:lnTo>
                  <a:lnTo>
                    <a:pt x="1398" y="1697"/>
                  </a:lnTo>
                  <a:lnTo>
                    <a:pt x="1402" y="1699"/>
                  </a:lnTo>
                  <a:lnTo>
                    <a:pt x="1405" y="1703"/>
                  </a:lnTo>
                  <a:lnTo>
                    <a:pt x="1409" y="1708"/>
                  </a:lnTo>
                  <a:lnTo>
                    <a:pt x="1411" y="1714"/>
                  </a:lnTo>
                  <a:lnTo>
                    <a:pt x="1414" y="1720"/>
                  </a:lnTo>
                  <a:lnTo>
                    <a:pt x="1416" y="1725"/>
                  </a:lnTo>
                  <a:lnTo>
                    <a:pt x="1418" y="1733"/>
                  </a:lnTo>
                  <a:lnTo>
                    <a:pt x="1422" y="1740"/>
                  </a:lnTo>
                  <a:lnTo>
                    <a:pt x="1427" y="1748"/>
                  </a:lnTo>
                  <a:lnTo>
                    <a:pt x="1433" y="1755"/>
                  </a:lnTo>
                  <a:lnTo>
                    <a:pt x="1439" y="1762"/>
                  </a:lnTo>
                  <a:lnTo>
                    <a:pt x="1446" y="1769"/>
                  </a:lnTo>
                  <a:lnTo>
                    <a:pt x="1453" y="1774"/>
                  </a:lnTo>
                  <a:lnTo>
                    <a:pt x="1460" y="1778"/>
                  </a:lnTo>
                  <a:lnTo>
                    <a:pt x="1477" y="1783"/>
                  </a:lnTo>
                  <a:lnTo>
                    <a:pt x="1495" y="1786"/>
                  </a:lnTo>
                  <a:lnTo>
                    <a:pt x="1504" y="1787"/>
                  </a:lnTo>
                  <a:lnTo>
                    <a:pt x="1514" y="1787"/>
                  </a:lnTo>
                  <a:lnTo>
                    <a:pt x="1522" y="1786"/>
                  </a:lnTo>
                  <a:lnTo>
                    <a:pt x="1530" y="1785"/>
                  </a:lnTo>
                  <a:lnTo>
                    <a:pt x="1543" y="1784"/>
                  </a:lnTo>
                  <a:lnTo>
                    <a:pt x="1556" y="1783"/>
                  </a:lnTo>
                  <a:lnTo>
                    <a:pt x="1562" y="1783"/>
                  </a:lnTo>
                  <a:lnTo>
                    <a:pt x="1568" y="1783"/>
                  </a:lnTo>
                  <a:lnTo>
                    <a:pt x="1574" y="1785"/>
                  </a:lnTo>
                  <a:lnTo>
                    <a:pt x="1580" y="1786"/>
                  </a:lnTo>
                  <a:lnTo>
                    <a:pt x="1585" y="1791"/>
                  </a:lnTo>
                  <a:lnTo>
                    <a:pt x="1590" y="1796"/>
                  </a:lnTo>
                  <a:lnTo>
                    <a:pt x="1593" y="1802"/>
                  </a:lnTo>
                  <a:lnTo>
                    <a:pt x="1597" y="1809"/>
                  </a:lnTo>
                  <a:lnTo>
                    <a:pt x="1602" y="1823"/>
                  </a:lnTo>
                  <a:lnTo>
                    <a:pt x="1606" y="1836"/>
                  </a:lnTo>
                  <a:lnTo>
                    <a:pt x="1609" y="1840"/>
                  </a:lnTo>
                  <a:lnTo>
                    <a:pt x="1612" y="1842"/>
                  </a:lnTo>
                  <a:lnTo>
                    <a:pt x="1616" y="1843"/>
                  </a:lnTo>
                  <a:lnTo>
                    <a:pt x="1621" y="1843"/>
                  </a:lnTo>
                  <a:lnTo>
                    <a:pt x="1625" y="1842"/>
                  </a:lnTo>
                  <a:lnTo>
                    <a:pt x="1630" y="1840"/>
                  </a:lnTo>
                  <a:lnTo>
                    <a:pt x="1634" y="1835"/>
                  </a:lnTo>
                  <a:lnTo>
                    <a:pt x="1637" y="1830"/>
                  </a:lnTo>
                  <a:lnTo>
                    <a:pt x="1643" y="1821"/>
                  </a:lnTo>
                  <a:lnTo>
                    <a:pt x="1649" y="1813"/>
                  </a:lnTo>
                  <a:lnTo>
                    <a:pt x="1657" y="1809"/>
                  </a:lnTo>
                  <a:lnTo>
                    <a:pt x="1669" y="1803"/>
                  </a:lnTo>
                  <a:lnTo>
                    <a:pt x="1675" y="1799"/>
                  </a:lnTo>
                  <a:lnTo>
                    <a:pt x="1681" y="1794"/>
                  </a:lnTo>
                  <a:lnTo>
                    <a:pt x="1687" y="1791"/>
                  </a:lnTo>
                  <a:lnTo>
                    <a:pt x="1691" y="1786"/>
                  </a:lnTo>
                  <a:lnTo>
                    <a:pt x="1693" y="1781"/>
                  </a:lnTo>
                  <a:lnTo>
                    <a:pt x="1695" y="1777"/>
                  </a:lnTo>
                  <a:lnTo>
                    <a:pt x="1697" y="1772"/>
                  </a:lnTo>
                  <a:lnTo>
                    <a:pt x="1695" y="1768"/>
                  </a:lnTo>
                  <a:lnTo>
                    <a:pt x="1694" y="1765"/>
                  </a:lnTo>
                  <a:lnTo>
                    <a:pt x="1694" y="1760"/>
                  </a:lnTo>
                  <a:lnTo>
                    <a:pt x="1694" y="1755"/>
                  </a:lnTo>
                  <a:lnTo>
                    <a:pt x="1695" y="1752"/>
                  </a:lnTo>
                  <a:lnTo>
                    <a:pt x="1698" y="1747"/>
                  </a:lnTo>
                  <a:lnTo>
                    <a:pt x="1701" y="1743"/>
                  </a:lnTo>
                  <a:lnTo>
                    <a:pt x="1705" y="1739"/>
                  </a:lnTo>
                  <a:lnTo>
                    <a:pt x="1710" y="1736"/>
                  </a:lnTo>
                  <a:lnTo>
                    <a:pt x="1722" y="1730"/>
                  </a:lnTo>
                  <a:lnTo>
                    <a:pt x="1737" y="1725"/>
                  </a:lnTo>
                  <a:lnTo>
                    <a:pt x="1751" y="1722"/>
                  </a:lnTo>
                  <a:lnTo>
                    <a:pt x="1763" y="1720"/>
                  </a:lnTo>
                  <a:lnTo>
                    <a:pt x="1766" y="1718"/>
                  </a:lnTo>
                  <a:lnTo>
                    <a:pt x="1768" y="1718"/>
                  </a:lnTo>
                  <a:lnTo>
                    <a:pt x="1769" y="1716"/>
                  </a:lnTo>
                  <a:lnTo>
                    <a:pt x="1770" y="1709"/>
                  </a:lnTo>
                  <a:lnTo>
                    <a:pt x="1774" y="1699"/>
                  </a:lnTo>
                  <a:lnTo>
                    <a:pt x="1780" y="1689"/>
                  </a:lnTo>
                  <a:lnTo>
                    <a:pt x="1794" y="1670"/>
                  </a:lnTo>
                  <a:lnTo>
                    <a:pt x="1804" y="1655"/>
                  </a:lnTo>
                  <a:lnTo>
                    <a:pt x="1806" y="1647"/>
                  </a:lnTo>
                  <a:lnTo>
                    <a:pt x="1810" y="1634"/>
                  </a:lnTo>
                  <a:lnTo>
                    <a:pt x="1813" y="1620"/>
                  </a:lnTo>
                  <a:lnTo>
                    <a:pt x="1814" y="1610"/>
                  </a:lnTo>
                  <a:lnTo>
                    <a:pt x="1815" y="1601"/>
                  </a:lnTo>
                  <a:lnTo>
                    <a:pt x="1818" y="1588"/>
                  </a:lnTo>
                  <a:lnTo>
                    <a:pt x="1819" y="1575"/>
                  </a:lnTo>
                  <a:lnTo>
                    <a:pt x="1819" y="1564"/>
                  </a:lnTo>
                  <a:lnTo>
                    <a:pt x="1819" y="1555"/>
                  </a:lnTo>
                  <a:lnTo>
                    <a:pt x="1819" y="1547"/>
                  </a:lnTo>
                  <a:lnTo>
                    <a:pt x="1819" y="1540"/>
                  </a:lnTo>
                  <a:lnTo>
                    <a:pt x="1821" y="1534"/>
                  </a:lnTo>
                  <a:lnTo>
                    <a:pt x="1826" y="1529"/>
                  </a:lnTo>
                  <a:lnTo>
                    <a:pt x="1835" y="1522"/>
                  </a:lnTo>
                  <a:lnTo>
                    <a:pt x="1844" y="1516"/>
                  </a:lnTo>
                  <a:lnTo>
                    <a:pt x="1855" y="1509"/>
                  </a:lnTo>
                  <a:lnTo>
                    <a:pt x="1869" y="1501"/>
                  </a:lnTo>
                  <a:lnTo>
                    <a:pt x="1873" y="1497"/>
                  </a:lnTo>
                  <a:lnTo>
                    <a:pt x="1871" y="1496"/>
                  </a:lnTo>
                  <a:lnTo>
                    <a:pt x="1869" y="1492"/>
                  </a:lnTo>
                  <a:lnTo>
                    <a:pt x="1868" y="1489"/>
                  </a:lnTo>
                  <a:lnTo>
                    <a:pt x="1868" y="1488"/>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0" name="福建">
              <a:extLst>
                <a:ext uri="{FF2B5EF4-FFF2-40B4-BE49-F238E27FC236}">
                  <a16:creationId xmlns="" xmlns:a16="http://schemas.microsoft.com/office/drawing/2014/main" id="{B08E3DFB-F349-45B5-A971-43C573C23963}"/>
                </a:ext>
              </a:extLst>
            </p:cNvPr>
            <p:cNvSpPr>
              <a:spLocks/>
            </p:cNvSpPr>
            <p:nvPr/>
          </p:nvSpPr>
          <p:spPr bwMode="auto">
            <a:xfrm>
              <a:off x="5343981" y="4700251"/>
              <a:ext cx="551066" cy="668315"/>
            </a:xfrm>
            <a:custGeom>
              <a:avLst/>
              <a:gdLst>
                <a:gd name="T0" fmla="*/ 1565 w 1689"/>
                <a:gd name="T1" fmla="*/ 334 h 2064"/>
                <a:gd name="T2" fmla="*/ 1442 w 1689"/>
                <a:gd name="T3" fmla="*/ 393 h 2064"/>
                <a:gd name="T4" fmla="*/ 1376 w 1689"/>
                <a:gd name="T5" fmla="*/ 269 h 2064"/>
                <a:gd name="T6" fmla="*/ 1307 w 1689"/>
                <a:gd name="T7" fmla="*/ 313 h 2064"/>
                <a:gd name="T8" fmla="*/ 1189 w 1689"/>
                <a:gd name="T9" fmla="*/ 346 h 2064"/>
                <a:gd name="T10" fmla="*/ 1100 w 1689"/>
                <a:gd name="T11" fmla="*/ 306 h 2064"/>
                <a:gd name="T12" fmla="*/ 1033 w 1689"/>
                <a:gd name="T13" fmla="*/ 78 h 2064"/>
                <a:gd name="T14" fmla="*/ 963 w 1689"/>
                <a:gd name="T15" fmla="*/ 22 h 2064"/>
                <a:gd name="T16" fmla="*/ 872 w 1689"/>
                <a:gd name="T17" fmla="*/ 23 h 2064"/>
                <a:gd name="T18" fmla="*/ 792 w 1689"/>
                <a:gd name="T19" fmla="*/ 129 h 2064"/>
                <a:gd name="T20" fmla="*/ 666 w 1689"/>
                <a:gd name="T21" fmla="*/ 211 h 2064"/>
                <a:gd name="T22" fmla="*/ 545 w 1689"/>
                <a:gd name="T23" fmla="*/ 190 h 2064"/>
                <a:gd name="T24" fmla="*/ 413 w 1689"/>
                <a:gd name="T25" fmla="*/ 318 h 2064"/>
                <a:gd name="T26" fmla="*/ 406 w 1689"/>
                <a:gd name="T27" fmla="*/ 378 h 2064"/>
                <a:gd name="T28" fmla="*/ 378 w 1689"/>
                <a:gd name="T29" fmla="*/ 591 h 2064"/>
                <a:gd name="T30" fmla="*/ 213 w 1689"/>
                <a:gd name="T31" fmla="*/ 738 h 2064"/>
                <a:gd name="T32" fmla="*/ 249 w 1689"/>
                <a:gd name="T33" fmla="*/ 886 h 2064"/>
                <a:gd name="T34" fmla="*/ 186 w 1689"/>
                <a:gd name="T35" fmla="*/ 982 h 2064"/>
                <a:gd name="T36" fmla="*/ 97 w 1689"/>
                <a:gd name="T37" fmla="*/ 1114 h 2064"/>
                <a:gd name="T38" fmla="*/ 69 w 1689"/>
                <a:gd name="T39" fmla="*/ 1267 h 2064"/>
                <a:gd name="T40" fmla="*/ 17 w 1689"/>
                <a:gd name="T41" fmla="*/ 1465 h 2064"/>
                <a:gd name="T42" fmla="*/ 98 w 1689"/>
                <a:gd name="T43" fmla="*/ 1568 h 2064"/>
                <a:gd name="T44" fmla="*/ 220 w 1689"/>
                <a:gd name="T45" fmla="*/ 1592 h 2064"/>
                <a:gd name="T46" fmla="*/ 385 w 1689"/>
                <a:gd name="T47" fmla="*/ 1629 h 2064"/>
                <a:gd name="T48" fmla="*/ 428 w 1689"/>
                <a:gd name="T49" fmla="*/ 1753 h 2064"/>
                <a:gd name="T50" fmla="*/ 461 w 1689"/>
                <a:gd name="T51" fmla="*/ 1903 h 2064"/>
                <a:gd name="T52" fmla="*/ 562 w 1689"/>
                <a:gd name="T53" fmla="*/ 2059 h 2064"/>
                <a:gd name="T54" fmla="*/ 604 w 1689"/>
                <a:gd name="T55" fmla="*/ 2032 h 2064"/>
                <a:gd name="T56" fmla="*/ 665 w 1689"/>
                <a:gd name="T57" fmla="*/ 1976 h 2064"/>
                <a:gd name="T58" fmla="*/ 740 w 1689"/>
                <a:gd name="T59" fmla="*/ 1946 h 2064"/>
                <a:gd name="T60" fmla="*/ 753 w 1689"/>
                <a:gd name="T61" fmla="*/ 1919 h 2064"/>
                <a:gd name="T62" fmla="*/ 792 w 1689"/>
                <a:gd name="T63" fmla="*/ 1923 h 2064"/>
                <a:gd name="T64" fmla="*/ 927 w 1689"/>
                <a:gd name="T65" fmla="*/ 1768 h 2064"/>
                <a:gd name="T66" fmla="*/ 820 w 1689"/>
                <a:gd name="T67" fmla="*/ 1683 h 2064"/>
                <a:gd name="T68" fmla="*/ 832 w 1689"/>
                <a:gd name="T69" fmla="*/ 1641 h 2064"/>
                <a:gd name="T70" fmla="*/ 899 w 1689"/>
                <a:gd name="T71" fmla="*/ 1685 h 2064"/>
                <a:gd name="T72" fmla="*/ 924 w 1689"/>
                <a:gd name="T73" fmla="*/ 1584 h 2064"/>
                <a:gd name="T74" fmla="*/ 992 w 1689"/>
                <a:gd name="T75" fmla="*/ 1612 h 2064"/>
                <a:gd name="T76" fmla="*/ 1040 w 1689"/>
                <a:gd name="T77" fmla="*/ 1592 h 2064"/>
                <a:gd name="T78" fmla="*/ 1122 w 1689"/>
                <a:gd name="T79" fmla="*/ 1608 h 2064"/>
                <a:gd name="T80" fmla="*/ 1130 w 1689"/>
                <a:gd name="T81" fmla="*/ 1518 h 2064"/>
                <a:gd name="T82" fmla="*/ 1231 w 1689"/>
                <a:gd name="T83" fmla="*/ 1468 h 2064"/>
                <a:gd name="T84" fmla="*/ 1231 w 1689"/>
                <a:gd name="T85" fmla="*/ 1403 h 2064"/>
                <a:gd name="T86" fmla="*/ 1210 w 1689"/>
                <a:gd name="T87" fmla="*/ 1386 h 2064"/>
                <a:gd name="T88" fmla="*/ 1227 w 1689"/>
                <a:gd name="T89" fmla="*/ 1327 h 2064"/>
                <a:gd name="T90" fmla="*/ 1411 w 1689"/>
                <a:gd name="T91" fmla="*/ 1335 h 2064"/>
                <a:gd name="T92" fmla="*/ 1278 w 1689"/>
                <a:gd name="T93" fmla="*/ 1222 h 2064"/>
                <a:gd name="T94" fmla="*/ 1373 w 1689"/>
                <a:gd name="T95" fmla="*/ 1203 h 2064"/>
                <a:gd name="T96" fmla="*/ 1474 w 1689"/>
                <a:gd name="T97" fmla="*/ 1215 h 2064"/>
                <a:gd name="T98" fmla="*/ 1387 w 1689"/>
                <a:gd name="T99" fmla="*/ 1128 h 2064"/>
                <a:gd name="T100" fmla="*/ 1474 w 1689"/>
                <a:gd name="T101" fmla="*/ 987 h 2064"/>
                <a:gd name="T102" fmla="*/ 1448 w 1689"/>
                <a:gd name="T103" fmla="*/ 862 h 2064"/>
                <a:gd name="T104" fmla="*/ 1524 w 1689"/>
                <a:gd name="T105" fmla="*/ 793 h 2064"/>
                <a:gd name="T106" fmla="*/ 1443 w 1689"/>
                <a:gd name="T107" fmla="*/ 800 h 2064"/>
                <a:gd name="T108" fmla="*/ 1492 w 1689"/>
                <a:gd name="T109" fmla="*/ 743 h 2064"/>
                <a:gd name="T110" fmla="*/ 1397 w 1689"/>
                <a:gd name="T111" fmla="*/ 703 h 2064"/>
                <a:gd name="T112" fmla="*/ 1440 w 1689"/>
                <a:gd name="T113" fmla="*/ 633 h 2064"/>
                <a:gd name="T114" fmla="*/ 1448 w 1689"/>
                <a:gd name="T115" fmla="*/ 623 h 2064"/>
                <a:gd name="T116" fmla="*/ 1474 w 1689"/>
                <a:gd name="T117" fmla="*/ 618 h 2064"/>
                <a:gd name="T118" fmla="*/ 1528 w 1689"/>
                <a:gd name="T119" fmla="*/ 603 h 2064"/>
                <a:gd name="T120" fmla="*/ 1497 w 1689"/>
                <a:gd name="T121" fmla="*/ 705 h 2064"/>
                <a:gd name="T122" fmla="*/ 1598 w 1689"/>
                <a:gd name="T123" fmla="*/ 640 h 2064"/>
                <a:gd name="T124" fmla="*/ 1622 w 1689"/>
                <a:gd name="T125" fmla="*/ 526 h 20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689" h="2064">
                  <a:moveTo>
                    <a:pt x="1689" y="435"/>
                  </a:moveTo>
                  <a:lnTo>
                    <a:pt x="1685" y="429"/>
                  </a:lnTo>
                  <a:lnTo>
                    <a:pt x="1680" y="425"/>
                  </a:lnTo>
                  <a:lnTo>
                    <a:pt x="1676" y="419"/>
                  </a:lnTo>
                  <a:lnTo>
                    <a:pt x="1673" y="414"/>
                  </a:lnTo>
                  <a:lnTo>
                    <a:pt x="1668" y="401"/>
                  </a:lnTo>
                  <a:lnTo>
                    <a:pt x="1663" y="385"/>
                  </a:lnTo>
                  <a:lnTo>
                    <a:pt x="1659" y="371"/>
                  </a:lnTo>
                  <a:lnTo>
                    <a:pt x="1655" y="360"/>
                  </a:lnTo>
                  <a:lnTo>
                    <a:pt x="1651" y="353"/>
                  </a:lnTo>
                  <a:lnTo>
                    <a:pt x="1649" y="346"/>
                  </a:lnTo>
                  <a:lnTo>
                    <a:pt x="1647" y="344"/>
                  </a:lnTo>
                  <a:lnTo>
                    <a:pt x="1644" y="341"/>
                  </a:lnTo>
                  <a:lnTo>
                    <a:pt x="1641" y="339"/>
                  </a:lnTo>
                  <a:lnTo>
                    <a:pt x="1637" y="338"/>
                  </a:lnTo>
                  <a:lnTo>
                    <a:pt x="1629" y="338"/>
                  </a:lnTo>
                  <a:lnTo>
                    <a:pt x="1619" y="335"/>
                  </a:lnTo>
                  <a:lnTo>
                    <a:pt x="1610" y="334"/>
                  </a:lnTo>
                  <a:lnTo>
                    <a:pt x="1599" y="330"/>
                  </a:lnTo>
                  <a:lnTo>
                    <a:pt x="1593" y="328"/>
                  </a:lnTo>
                  <a:lnTo>
                    <a:pt x="1587" y="327"/>
                  </a:lnTo>
                  <a:lnTo>
                    <a:pt x="1581" y="327"/>
                  </a:lnTo>
                  <a:lnTo>
                    <a:pt x="1575" y="328"/>
                  </a:lnTo>
                  <a:lnTo>
                    <a:pt x="1571" y="331"/>
                  </a:lnTo>
                  <a:lnTo>
                    <a:pt x="1565" y="334"/>
                  </a:lnTo>
                  <a:lnTo>
                    <a:pt x="1561" y="338"/>
                  </a:lnTo>
                  <a:lnTo>
                    <a:pt x="1557" y="343"/>
                  </a:lnTo>
                  <a:lnTo>
                    <a:pt x="1550" y="351"/>
                  </a:lnTo>
                  <a:lnTo>
                    <a:pt x="1544" y="357"/>
                  </a:lnTo>
                  <a:lnTo>
                    <a:pt x="1541" y="359"/>
                  </a:lnTo>
                  <a:lnTo>
                    <a:pt x="1538" y="360"/>
                  </a:lnTo>
                  <a:lnTo>
                    <a:pt x="1536" y="360"/>
                  </a:lnTo>
                  <a:lnTo>
                    <a:pt x="1534" y="359"/>
                  </a:lnTo>
                  <a:lnTo>
                    <a:pt x="1530" y="356"/>
                  </a:lnTo>
                  <a:lnTo>
                    <a:pt x="1524" y="352"/>
                  </a:lnTo>
                  <a:lnTo>
                    <a:pt x="1522" y="351"/>
                  </a:lnTo>
                  <a:lnTo>
                    <a:pt x="1518" y="350"/>
                  </a:lnTo>
                  <a:lnTo>
                    <a:pt x="1515" y="351"/>
                  </a:lnTo>
                  <a:lnTo>
                    <a:pt x="1512" y="353"/>
                  </a:lnTo>
                  <a:lnTo>
                    <a:pt x="1506" y="360"/>
                  </a:lnTo>
                  <a:lnTo>
                    <a:pt x="1502" y="368"/>
                  </a:lnTo>
                  <a:lnTo>
                    <a:pt x="1498" y="375"/>
                  </a:lnTo>
                  <a:lnTo>
                    <a:pt x="1496" y="379"/>
                  </a:lnTo>
                  <a:lnTo>
                    <a:pt x="1492" y="382"/>
                  </a:lnTo>
                  <a:lnTo>
                    <a:pt x="1484" y="383"/>
                  </a:lnTo>
                  <a:lnTo>
                    <a:pt x="1474" y="384"/>
                  </a:lnTo>
                  <a:lnTo>
                    <a:pt x="1466" y="384"/>
                  </a:lnTo>
                  <a:lnTo>
                    <a:pt x="1455" y="387"/>
                  </a:lnTo>
                  <a:lnTo>
                    <a:pt x="1447" y="390"/>
                  </a:lnTo>
                  <a:lnTo>
                    <a:pt x="1442" y="393"/>
                  </a:lnTo>
                  <a:lnTo>
                    <a:pt x="1441" y="393"/>
                  </a:lnTo>
                  <a:lnTo>
                    <a:pt x="1441" y="389"/>
                  </a:lnTo>
                  <a:lnTo>
                    <a:pt x="1441" y="383"/>
                  </a:lnTo>
                  <a:lnTo>
                    <a:pt x="1436" y="377"/>
                  </a:lnTo>
                  <a:lnTo>
                    <a:pt x="1430" y="370"/>
                  </a:lnTo>
                  <a:lnTo>
                    <a:pt x="1421" y="363"/>
                  </a:lnTo>
                  <a:lnTo>
                    <a:pt x="1411" y="357"/>
                  </a:lnTo>
                  <a:lnTo>
                    <a:pt x="1410" y="353"/>
                  </a:lnTo>
                  <a:lnTo>
                    <a:pt x="1409" y="350"/>
                  </a:lnTo>
                  <a:lnTo>
                    <a:pt x="1408" y="346"/>
                  </a:lnTo>
                  <a:lnTo>
                    <a:pt x="1408" y="341"/>
                  </a:lnTo>
                  <a:lnTo>
                    <a:pt x="1409" y="330"/>
                  </a:lnTo>
                  <a:lnTo>
                    <a:pt x="1409" y="319"/>
                  </a:lnTo>
                  <a:lnTo>
                    <a:pt x="1409" y="314"/>
                  </a:lnTo>
                  <a:lnTo>
                    <a:pt x="1408" y="311"/>
                  </a:lnTo>
                  <a:lnTo>
                    <a:pt x="1407" y="307"/>
                  </a:lnTo>
                  <a:lnTo>
                    <a:pt x="1404" y="303"/>
                  </a:lnTo>
                  <a:lnTo>
                    <a:pt x="1402" y="301"/>
                  </a:lnTo>
                  <a:lnTo>
                    <a:pt x="1397" y="301"/>
                  </a:lnTo>
                  <a:lnTo>
                    <a:pt x="1393" y="300"/>
                  </a:lnTo>
                  <a:lnTo>
                    <a:pt x="1389" y="300"/>
                  </a:lnTo>
                  <a:lnTo>
                    <a:pt x="1385" y="288"/>
                  </a:lnTo>
                  <a:lnTo>
                    <a:pt x="1380" y="275"/>
                  </a:lnTo>
                  <a:lnTo>
                    <a:pt x="1378" y="272"/>
                  </a:lnTo>
                  <a:lnTo>
                    <a:pt x="1376" y="269"/>
                  </a:lnTo>
                  <a:lnTo>
                    <a:pt x="1374" y="265"/>
                  </a:lnTo>
                  <a:lnTo>
                    <a:pt x="1373" y="262"/>
                  </a:lnTo>
                  <a:lnTo>
                    <a:pt x="1373" y="253"/>
                  </a:lnTo>
                  <a:lnTo>
                    <a:pt x="1373" y="245"/>
                  </a:lnTo>
                  <a:lnTo>
                    <a:pt x="1372" y="243"/>
                  </a:lnTo>
                  <a:lnTo>
                    <a:pt x="1370" y="240"/>
                  </a:lnTo>
                  <a:lnTo>
                    <a:pt x="1367" y="239"/>
                  </a:lnTo>
                  <a:lnTo>
                    <a:pt x="1365" y="238"/>
                  </a:lnTo>
                  <a:lnTo>
                    <a:pt x="1360" y="238"/>
                  </a:lnTo>
                  <a:lnTo>
                    <a:pt x="1354" y="238"/>
                  </a:lnTo>
                  <a:lnTo>
                    <a:pt x="1351" y="239"/>
                  </a:lnTo>
                  <a:lnTo>
                    <a:pt x="1347" y="242"/>
                  </a:lnTo>
                  <a:lnTo>
                    <a:pt x="1342" y="244"/>
                  </a:lnTo>
                  <a:lnTo>
                    <a:pt x="1339" y="246"/>
                  </a:lnTo>
                  <a:lnTo>
                    <a:pt x="1334" y="252"/>
                  </a:lnTo>
                  <a:lnTo>
                    <a:pt x="1329" y="259"/>
                  </a:lnTo>
                  <a:lnTo>
                    <a:pt x="1327" y="267"/>
                  </a:lnTo>
                  <a:lnTo>
                    <a:pt x="1324" y="275"/>
                  </a:lnTo>
                  <a:lnTo>
                    <a:pt x="1321" y="290"/>
                  </a:lnTo>
                  <a:lnTo>
                    <a:pt x="1317" y="302"/>
                  </a:lnTo>
                  <a:lnTo>
                    <a:pt x="1316" y="307"/>
                  </a:lnTo>
                  <a:lnTo>
                    <a:pt x="1314" y="311"/>
                  </a:lnTo>
                  <a:lnTo>
                    <a:pt x="1311" y="312"/>
                  </a:lnTo>
                  <a:lnTo>
                    <a:pt x="1309" y="313"/>
                  </a:lnTo>
                  <a:lnTo>
                    <a:pt x="1307" y="313"/>
                  </a:lnTo>
                  <a:lnTo>
                    <a:pt x="1304" y="312"/>
                  </a:lnTo>
                  <a:lnTo>
                    <a:pt x="1301" y="311"/>
                  </a:lnTo>
                  <a:lnTo>
                    <a:pt x="1298" y="308"/>
                  </a:lnTo>
                  <a:lnTo>
                    <a:pt x="1295" y="307"/>
                  </a:lnTo>
                  <a:lnTo>
                    <a:pt x="1291" y="308"/>
                  </a:lnTo>
                  <a:lnTo>
                    <a:pt x="1286" y="311"/>
                  </a:lnTo>
                  <a:lnTo>
                    <a:pt x="1282" y="314"/>
                  </a:lnTo>
                  <a:lnTo>
                    <a:pt x="1272" y="325"/>
                  </a:lnTo>
                  <a:lnTo>
                    <a:pt x="1265" y="335"/>
                  </a:lnTo>
                  <a:lnTo>
                    <a:pt x="1259" y="346"/>
                  </a:lnTo>
                  <a:lnTo>
                    <a:pt x="1252" y="356"/>
                  </a:lnTo>
                  <a:lnTo>
                    <a:pt x="1247" y="359"/>
                  </a:lnTo>
                  <a:lnTo>
                    <a:pt x="1242" y="363"/>
                  </a:lnTo>
                  <a:lnTo>
                    <a:pt x="1238" y="365"/>
                  </a:lnTo>
                  <a:lnTo>
                    <a:pt x="1232" y="368"/>
                  </a:lnTo>
                  <a:lnTo>
                    <a:pt x="1220" y="369"/>
                  </a:lnTo>
                  <a:lnTo>
                    <a:pt x="1209" y="370"/>
                  </a:lnTo>
                  <a:lnTo>
                    <a:pt x="1204" y="369"/>
                  </a:lnTo>
                  <a:lnTo>
                    <a:pt x="1201" y="368"/>
                  </a:lnTo>
                  <a:lnTo>
                    <a:pt x="1198" y="365"/>
                  </a:lnTo>
                  <a:lnTo>
                    <a:pt x="1196" y="363"/>
                  </a:lnTo>
                  <a:lnTo>
                    <a:pt x="1196" y="357"/>
                  </a:lnTo>
                  <a:lnTo>
                    <a:pt x="1195" y="353"/>
                  </a:lnTo>
                  <a:lnTo>
                    <a:pt x="1193" y="350"/>
                  </a:lnTo>
                  <a:lnTo>
                    <a:pt x="1189" y="346"/>
                  </a:lnTo>
                  <a:lnTo>
                    <a:pt x="1185" y="344"/>
                  </a:lnTo>
                  <a:lnTo>
                    <a:pt x="1181" y="343"/>
                  </a:lnTo>
                  <a:lnTo>
                    <a:pt x="1174" y="341"/>
                  </a:lnTo>
                  <a:lnTo>
                    <a:pt x="1165" y="341"/>
                  </a:lnTo>
                  <a:lnTo>
                    <a:pt x="1149" y="341"/>
                  </a:lnTo>
                  <a:lnTo>
                    <a:pt x="1134" y="344"/>
                  </a:lnTo>
                  <a:lnTo>
                    <a:pt x="1121" y="346"/>
                  </a:lnTo>
                  <a:lnTo>
                    <a:pt x="1111" y="349"/>
                  </a:lnTo>
                  <a:lnTo>
                    <a:pt x="1106" y="349"/>
                  </a:lnTo>
                  <a:lnTo>
                    <a:pt x="1102" y="349"/>
                  </a:lnTo>
                  <a:lnTo>
                    <a:pt x="1097" y="347"/>
                  </a:lnTo>
                  <a:lnTo>
                    <a:pt x="1094" y="344"/>
                  </a:lnTo>
                  <a:lnTo>
                    <a:pt x="1090" y="340"/>
                  </a:lnTo>
                  <a:lnTo>
                    <a:pt x="1088" y="337"/>
                  </a:lnTo>
                  <a:lnTo>
                    <a:pt x="1087" y="333"/>
                  </a:lnTo>
                  <a:lnTo>
                    <a:pt x="1086" y="330"/>
                  </a:lnTo>
                  <a:lnTo>
                    <a:pt x="1087" y="327"/>
                  </a:lnTo>
                  <a:lnTo>
                    <a:pt x="1087" y="324"/>
                  </a:lnTo>
                  <a:lnTo>
                    <a:pt x="1089" y="321"/>
                  </a:lnTo>
                  <a:lnTo>
                    <a:pt x="1091" y="319"/>
                  </a:lnTo>
                  <a:lnTo>
                    <a:pt x="1096" y="315"/>
                  </a:lnTo>
                  <a:lnTo>
                    <a:pt x="1100" y="312"/>
                  </a:lnTo>
                  <a:lnTo>
                    <a:pt x="1100" y="311"/>
                  </a:lnTo>
                  <a:lnTo>
                    <a:pt x="1101" y="308"/>
                  </a:lnTo>
                  <a:lnTo>
                    <a:pt x="1100" y="306"/>
                  </a:lnTo>
                  <a:lnTo>
                    <a:pt x="1099" y="302"/>
                  </a:lnTo>
                  <a:lnTo>
                    <a:pt x="1095" y="294"/>
                  </a:lnTo>
                  <a:lnTo>
                    <a:pt x="1090" y="283"/>
                  </a:lnTo>
                  <a:lnTo>
                    <a:pt x="1086" y="271"/>
                  </a:lnTo>
                  <a:lnTo>
                    <a:pt x="1081" y="257"/>
                  </a:lnTo>
                  <a:lnTo>
                    <a:pt x="1076" y="242"/>
                  </a:lnTo>
                  <a:lnTo>
                    <a:pt x="1071" y="225"/>
                  </a:lnTo>
                  <a:lnTo>
                    <a:pt x="1067" y="208"/>
                  </a:lnTo>
                  <a:lnTo>
                    <a:pt x="1061" y="194"/>
                  </a:lnTo>
                  <a:lnTo>
                    <a:pt x="1053" y="180"/>
                  </a:lnTo>
                  <a:lnTo>
                    <a:pt x="1045" y="169"/>
                  </a:lnTo>
                  <a:lnTo>
                    <a:pt x="1037" y="160"/>
                  </a:lnTo>
                  <a:lnTo>
                    <a:pt x="1028" y="151"/>
                  </a:lnTo>
                  <a:lnTo>
                    <a:pt x="1024" y="148"/>
                  </a:lnTo>
                  <a:lnTo>
                    <a:pt x="1020" y="143"/>
                  </a:lnTo>
                  <a:lnTo>
                    <a:pt x="1017" y="137"/>
                  </a:lnTo>
                  <a:lnTo>
                    <a:pt x="1014" y="132"/>
                  </a:lnTo>
                  <a:lnTo>
                    <a:pt x="1012" y="119"/>
                  </a:lnTo>
                  <a:lnTo>
                    <a:pt x="1011" y="108"/>
                  </a:lnTo>
                  <a:lnTo>
                    <a:pt x="1011" y="104"/>
                  </a:lnTo>
                  <a:lnTo>
                    <a:pt x="1013" y="99"/>
                  </a:lnTo>
                  <a:lnTo>
                    <a:pt x="1015" y="94"/>
                  </a:lnTo>
                  <a:lnTo>
                    <a:pt x="1019" y="91"/>
                  </a:lnTo>
                  <a:lnTo>
                    <a:pt x="1027" y="85"/>
                  </a:lnTo>
                  <a:lnTo>
                    <a:pt x="1033" y="78"/>
                  </a:lnTo>
                  <a:lnTo>
                    <a:pt x="1036" y="74"/>
                  </a:lnTo>
                  <a:lnTo>
                    <a:pt x="1037" y="69"/>
                  </a:lnTo>
                  <a:lnTo>
                    <a:pt x="1036" y="66"/>
                  </a:lnTo>
                  <a:lnTo>
                    <a:pt x="1036" y="62"/>
                  </a:lnTo>
                  <a:lnTo>
                    <a:pt x="1032" y="54"/>
                  </a:lnTo>
                  <a:lnTo>
                    <a:pt x="1028" y="48"/>
                  </a:lnTo>
                  <a:lnTo>
                    <a:pt x="1026" y="41"/>
                  </a:lnTo>
                  <a:lnTo>
                    <a:pt x="1026" y="32"/>
                  </a:lnTo>
                  <a:lnTo>
                    <a:pt x="1026" y="29"/>
                  </a:lnTo>
                  <a:lnTo>
                    <a:pt x="1025" y="24"/>
                  </a:lnTo>
                  <a:lnTo>
                    <a:pt x="1024" y="19"/>
                  </a:lnTo>
                  <a:lnTo>
                    <a:pt x="1020" y="13"/>
                  </a:lnTo>
                  <a:lnTo>
                    <a:pt x="1017" y="9"/>
                  </a:lnTo>
                  <a:lnTo>
                    <a:pt x="1012" y="5"/>
                  </a:lnTo>
                  <a:lnTo>
                    <a:pt x="1008" y="3"/>
                  </a:lnTo>
                  <a:lnTo>
                    <a:pt x="1004" y="0"/>
                  </a:lnTo>
                  <a:lnTo>
                    <a:pt x="999" y="0"/>
                  </a:lnTo>
                  <a:lnTo>
                    <a:pt x="994" y="1"/>
                  </a:lnTo>
                  <a:lnTo>
                    <a:pt x="989" y="4"/>
                  </a:lnTo>
                  <a:lnTo>
                    <a:pt x="986" y="9"/>
                  </a:lnTo>
                  <a:lnTo>
                    <a:pt x="977" y="16"/>
                  </a:lnTo>
                  <a:lnTo>
                    <a:pt x="970" y="21"/>
                  </a:lnTo>
                  <a:lnTo>
                    <a:pt x="968" y="22"/>
                  </a:lnTo>
                  <a:lnTo>
                    <a:pt x="965" y="22"/>
                  </a:lnTo>
                  <a:lnTo>
                    <a:pt x="963" y="22"/>
                  </a:lnTo>
                  <a:lnTo>
                    <a:pt x="961" y="21"/>
                  </a:lnTo>
                  <a:lnTo>
                    <a:pt x="958" y="17"/>
                  </a:lnTo>
                  <a:lnTo>
                    <a:pt x="955" y="13"/>
                  </a:lnTo>
                  <a:lnTo>
                    <a:pt x="952" y="12"/>
                  </a:lnTo>
                  <a:lnTo>
                    <a:pt x="949" y="11"/>
                  </a:lnTo>
                  <a:lnTo>
                    <a:pt x="945" y="11"/>
                  </a:lnTo>
                  <a:lnTo>
                    <a:pt x="941" y="12"/>
                  </a:lnTo>
                  <a:lnTo>
                    <a:pt x="936" y="13"/>
                  </a:lnTo>
                  <a:lnTo>
                    <a:pt x="933" y="16"/>
                  </a:lnTo>
                  <a:lnTo>
                    <a:pt x="931" y="18"/>
                  </a:lnTo>
                  <a:lnTo>
                    <a:pt x="930" y="22"/>
                  </a:lnTo>
                  <a:lnTo>
                    <a:pt x="927" y="24"/>
                  </a:lnTo>
                  <a:lnTo>
                    <a:pt x="925" y="26"/>
                  </a:lnTo>
                  <a:lnTo>
                    <a:pt x="920" y="29"/>
                  </a:lnTo>
                  <a:lnTo>
                    <a:pt x="914" y="30"/>
                  </a:lnTo>
                  <a:lnTo>
                    <a:pt x="906" y="30"/>
                  </a:lnTo>
                  <a:lnTo>
                    <a:pt x="900" y="29"/>
                  </a:lnTo>
                  <a:lnTo>
                    <a:pt x="895" y="26"/>
                  </a:lnTo>
                  <a:lnTo>
                    <a:pt x="892" y="23"/>
                  </a:lnTo>
                  <a:lnTo>
                    <a:pt x="889" y="21"/>
                  </a:lnTo>
                  <a:lnTo>
                    <a:pt x="887" y="19"/>
                  </a:lnTo>
                  <a:lnTo>
                    <a:pt x="885" y="18"/>
                  </a:lnTo>
                  <a:lnTo>
                    <a:pt x="882" y="18"/>
                  </a:lnTo>
                  <a:lnTo>
                    <a:pt x="878" y="21"/>
                  </a:lnTo>
                  <a:lnTo>
                    <a:pt x="872" y="23"/>
                  </a:lnTo>
                  <a:lnTo>
                    <a:pt x="868" y="25"/>
                  </a:lnTo>
                  <a:lnTo>
                    <a:pt x="864" y="28"/>
                  </a:lnTo>
                  <a:lnTo>
                    <a:pt x="862" y="31"/>
                  </a:lnTo>
                  <a:lnTo>
                    <a:pt x="860" y="35"/>
                  </a:lnTo>
                  <a:lnTo>
                    <a:pt x="858" y="40"/>
                  </a:lnTo>
                  <a:lnTo>
                    <a:pt x="858" y="43"/>
                  </a:lnTo>
                  <a:lnTo>
                    <a:pt x="860" y="48"/>
                  </a:lnTo>
                  <a:lnTo>
                    <a:pt x="863" y="54"/>
                  </a:lnTo>
                  <a:lnTo>
                    <a:pt x="867" y="60"/>
                  </a:lnTo>
                  <a:lnTo>
                    <a:pt x="869" y="66"/>
                  </a:lnTo>
                  <a:lnTo>
                    <a:pt x="870" y="73"/>
                  </a:lnTo>
                  <a:lnTo>
                    <a:pt x="872" y="80"/>
                  </a:lnTo>
                  <a:lnTo>
                    <a:pt x="872" y="86"/>
                  </a:lnTo>
                  <a:lnTo>
                    <a:pt x="872" y="92"/>
                  </a:lnTo>
                  <a:lnTo>
                    <a:pt x="869" y="98"/>
                  </a:lnTo>
                  <a:lnTo>
                    <a:pt x="867" y="101"/>
                  </a:lnTo>
                  <a:lnTo>
                    <a:pt x="862" y="105"/>
                  </a:lnTo>
                  <a:lnTo>
                    <a:pt x="857" y="107"/>
                  </a:lnTo>
                  <a:lnTo>
                    <a:pt x="850" y="110"/>
                  </a:lnTo>
                  <a:lnTo>
                    <a:pt x="843" y="112"/>
                  </a:lnTo>
                  <a:lnTo>
                    <a:pt x="826" y="117"/>
                  </a:lnTo>
                  <a:lnTo>
                    <a:pt x="811" y="120"/>
                  </a:lnTo>
                  <a:lnTo>
                    <a:pt x="804" y="123"/>
                  </a:lnTo>
                  <a:lnTo>
                    <a:pt x="797" y="125"/>
                  </a:lnTo>
                  <a:lnTo>
                    <a:pt x="792" y="129"/>
                  </a:lnTo>
                  <a:lnTo>
                    <a:pt x="787" y="132"/>
                  </a:lnTo>
                  <a:lnTo>
                    <a:pt x="784" y="136"/>
                  </a:lnTo>
                  <a:lnTo>
                    <a:pt x="780" y="141"/>
                  </a:lnTo>
                  <a:lnTo>
                    <a:pt x="778" y="147"/>
                  </a:lnTo>
                  <a:lnTo>
                    <a:pt x="776" y="151"/>
                  </a:lnTo>
                  <a:lnTo>
                    <a:pt x="775" y="156"/>
                  </a:lnTo>
                  <a:lnTo>
                    <a:pt x="774" y="158"/>
                  </a:lnTo>
                  <a:lnTo>
                    <a:pt x="772" y="161"/>
                  </a:lnTo>
                  <a:lnTo>
                    <a:pt x="768" y="161"/>
                  </a:lnTo>
                  <a:lnTo>
                    <a:pt x="761" y="161"/>
                  </a:lnTo>
                  <a:lnTo>
                    <a:pt x="753" y="157"/>
                  </a:lnTo>
                  <a:lnTo>
                    <a:pt x="747" y="157"/>
                  </a:lnTo>
                  <a:lnTo>
                    <a:pt x="741" y="157"/>
                  </a:lnTo>
                  <a:lnTo>
                    <a:pt x="734" y="158"/>
                  </a:lnTo>
                  <a:lnTo>
                    <a:pt x="727" y="161"/>
                  </a:lnTo>
                  <a:lnTo>
                    <a:pt x="718" y="163"/>
                  </a:lnTo>
                  <a:lnTo>
                    <a:pt x="710" y="167"/>
                  </a:lnTo>
                  <a:lnTo>
                    <a:pt x="703" y="171"/>
                  </a:lnTo>
                  <a:lnTo>
                    <a:pt x="696" y="176"/>
                  </a:lnTo>
                  <a:lnTo>
                    <a:pt x="689" y="181"/>
                  </a:lnTo>
                  <a:lnTo>
                    <a:pt x="683" y="187"/>
                  </a:lnTo>
                  <a:lnTo>
                    <a:pt x="677" y="193"/>
                  </a:lnTo>
                  <a:lnTo>
                    <a:pt x="672" y="199"/>
                  </a:lnTo>
                  <a:lnTo>
                    <a:pt x="668" y="205"/>
                  </a:lnTo>
                  <a:lnTo>
                    <a:pt x="666" y="211"/>
                  </a:lnTo>
                  <a:lnTo>
                    <a:pt x="664" y="215"/>
                  </a:lnTo>
                  <a:lnTo>
                    <a:pt x="664" y="220"/>
                  </a:lnTo>
                  <a:lnTo>
                    <a:pt x="662" y="224"/>
                  </a:lnTo>
                  <a:lnTo>
                    <a:pt x="660" y="229"/>
                  </a:lnTo>
                  <a:lnTo>
                    <a:pt x="656" y="232"/>
                  </a:lnTo>
                  <a:lnTo>
                    <a:pt x="653" y="236"/>
                  </a:lnTo>
                  <a:lnTo>
                    <a:pt x="648" y="238"/>
                  </a:lnTo>
                  <a:lnTo>
                    <a:pt x="642" y="239"/>
                  </a:lnTo>
                  <a:lnTo>
                    <a:pt x="636" y="240"/>
                  </a:lnTo>
                  <a:lnTo>
                    <a:pt x="630" y="239"/>
                  </a:lnTo>
                  <a:lnTo>
                    <a:pt x="623" y="237"/>
                  </a:lnTo>
                  <a:lnTo>
                    <a:pt x="617" y="232"/>
                  </a:lnTo>
                  <a:lnTo>
                    <a:pt x="611" y="227"/>
                  </a:lnTo>
                  <a:lnTo>
                    <a:pt x="606" y="223"/>
                  </a:lnTo>
                  <a:lnTo>
                    <a:pt x="597" y="209"/>
                  </a:lnTo>
                  <a:lnTo>
                    <a:pt x="590" y="198"/>
                  </a:lnTo>
                  <a:lnTo>
                    <a:pt x="585" y="192"/>
                  </a:lnTo>
                  <a:lnTo>
                    <a:pt x="582" y="187"/>
                  </a:lnTo>
                  <a:lnTo>
                    <a:pt x="577" y="185"/>
                  </a:lnTo>
                  <a:lnTo>
                    <a:pt x="572" y="182"/>
                  </a:lnTo>
                  <a:lnTo>
                    <a:pt x="568" y="181"/>
                  </a:lnTo>
                  <a:lnTo>
                    <a:pt x="564" y="181"/>
                  </a:lnTo>
                  <a:lnTo>
                    <a:pt x="559" y="182"/>
                  </a:lnTo>
                  <a:lnTo>
                    <a:pt x="554" y="183"/>
                  </a:lnTo>
                  <a:lnTo>
                    <a:pt x="545" y="190"/>
                  </a:lnTo>
                  <a:lnTo>
                    <a:pt x="534" y="199"/>
                  </a:lnTo>
                  <a:lnTo>
                    <a:pt x="523" y="208"/>
                  </a:lnTo>
                  <a:lnTo>
                    <a:pt x="515" y="217"/>
                  </a:lnTo>
                  <a:lnTo>
                    <a:pt x="511" y="219"/>
                  </a:lnTo>
                  <a:lnTo>
                    <a:pt x="508" y="221"/>
                  </a:lnTo>
                  <a:lnTo>
                    <a:pt x="504" y="224"/>
                  </a:lnTo>
                  <a:lnTo>
                    <a:pt x="501" y="225"/>
                  </a:lnTo>
                  <a:lnTo>
                    <a:pt x="492" y="226"/>
                  </a:lnTo>
                  <a:lnTo>
                    <a:pt x="485" y="227"/>
                  </a:lnTo>
                  <a:lnTo>
                    <a:pt x="482" y="227"/>
                  </a:lnTo>
                  <a:lnTo>
                    <a:pt x="479" y="231"/>
                  </a:lnTo>
                  <a:lnTo>
                    <a:pt x="477" y="236"/>
                  </a:lnTo>
                  <a:lnTo>
                    <a:pt x="476" y="242"/>
                  </a:lnTo>
                  <a:lnTo>
                    <a:pt x="475" y="256"/>
                  </a:lnTo>
                  <a:lnTo>
                    <a:pt x="473" y="269"/>
                  </a:lnTo>
                  <a:lnTo>
                    <a:pt x="471" y="276"/>
                  </a:lnTo>
                  <a:lnTo>
                    <a:pt x="467" y="282"/>
                  </a:lnTo>
                  <a:lnTo>
                    <a:pt x="461" y="288"/>
                  </a:lnTo>
                  <a:lnTo>
                    <a:pt x="456" y="293"/>
                  </a:lnTo>
                  <a:lnTo>
                    <a:pt x="442" y="301"/>
                  </a:lnTo>
                  <a:lnTo>
                    <a:pt x="433" y="306"/>
                  </a:lnTo>
                  <a:lnTo>
                    <a:pt x="425" y="309"/>
                  </a:lnTo>
                  <a:lnTo>
                    <a:pt x="417" y="312"/>
                  </a:lnTo>
                  <a:lnTo>
                    <a:pt x="415" y="314"/>
                  </a:lnTo>
                  <a:lnTo>
                    <a:pt x="413" y="318"/>
                  </a:lnTo>
                  <a:lnTo>
                    <a:pt x="412" y="320"/>
                  </a:lnTo>
                  <a:lnTo>
                    <a:pt x="410" y="325"/>
                  </a:lnTo>
                  <a:lnTo>
                    <a:pt x="410" y="328"/>
                  </a:lnTo>
                  <a:lnTo>
                    <a:pt x="409" y="331"/>
                  </a:lnTo>
                  <a:lnTo>
                    <a:pt x="408" y="333"/>
                  </a:lnTo>
                  <a:lnTo>
                    <a:pt x="406" y="334"/>
                  </a:lnTo>
                  <a:lnTo>
                    <a:pt x="400" y="334"/>
                  </a:lnTo>
                  <a:lnTo>
                    <a:pt x="394" y="333"/>
                  </a:lnTo>
                  <a:lnTo>
                    <a:pt x="387" y="331"/>
                  </a:lnTo>
                  <a:lnTo>
                    <a:pt x="382" y="330"/>
                  </a:lnTo>
                  <a:lnTo>
                    <a:pt x="379" y="331"/>
                  </a:lnTo>
                  <a:lnTo>
                    <a:pt x="378" y="333"/>
                  </a:lnTo>
                  <a:lnTo>
                    <a:pt x="377" y="337"/>
                  </a:lnTo>
                  <a:lnTo>
                    <a:pt x="376" y="343"/>
                  </a:lnTo>
                  <a:lnTo>
                    <a:pt x="376" y="349"/>
                  </a:lnTo>
                  <a:lnTo>
                    <a:pt x="377" y="355"/>
                  </a:lnTo>
                  <a:lnTo>
                    <a:pt x="378" y="360"/>
                  </a:lnTo>
                  <a:lnTo>
                    <a:pt x="381" y="365"/>
                  </a:lnTo>
                  <a:lnTo>
                    <a:pt x="383" y="370"/>
                  </a:lnTo>
                  <a:lnTo>
                    <a:pt x="387" y="372"/>
                  </a:lnTo>
                  <a:lnTo>
                    <a:pt x="390" y="375"/>
                  </a:lnTo>
                  <a:lnTo>
                    <a:pt x="395" y="375"/>
                  </a:lnTo>
                  <a:lnTo>
                    <a:pt x="400" y="375"/>
                  </a:lnTo>
                  <a:lnTo>
                    <a:pt x="403" y="376"/>
                  </a:lnTo>
                  <a:lnTo>
                    <a:pt x="406" y="378"/>
                  </a:lnTo>
                  <a:lnTo>
                    <a:pt x="408" y="382"/>
                  </a:lnTo>
                  <a:lnTo>
                    <a:pt x="410" y="389"/>
                  </a:lnTo>
                  <a:lnTo>
                    <a:pt x="415" y="397"/>
                  </a:lnTo>
                  <a:lnTo>
                    <a:pt x="419" y="404"/>
                  </a:lnTo>
                  <a:lnTo>
                    <a:pt x="421" y="412"/>
                  </a:lnTo>
                  <a:lnTo>
                    <a:pt x="422" y="421"/>
                  </a:lnTo>
                  <a:lnTo>
                    <a:pt x="421" y="433"/>
                  </a:lnTo>
                  <a:lnTo>
                    <a:pt x="422" y="440"/>
                  </a:lnTo>
                  <a:lnTo>
                    <a:pt x="423" y="447"/>
                  </a:lnTo>
                  <a:lnTo>
                    <a:pt x="426" y="453"/>
                  </a:lnTo>
                  <a:lnTo>
                    <a:pt x="429" y="459"/>
                  </a:lnTo>
                  <a:lnTo>
                    <a:pt x="435" y="470"/>
                  </a:lnTo>
                  <a:lnTo>
                    <a:pt x="440" y="480"/>
                  </a:lnTo>
                  <a:lnTo>
                    <a:pt x="441" y="486"/>
                  </a:lnTo>
                  <a:lnTo>
                    <a:pt x="440" y="491"/>
                  </a:lnTo>
                  <a:lnTo>
                    <a:pt x="438" y="496"/>
                  </a:lnTo>
                  <a:lnTo>
                    <a:pt x="435" y="501"/>
                  </a:lnTo>
                  <a:lnTo>
                    <a:pt x="428" y="511"/>
                  </a:lnTo>
                  <a:lnTo>
                    <a:pt x="420" y="522"/>
                  </a:lnTo>
                  <a:lnTo>
                    <a:pt x="413" y="535"/>
                  </a:lnTo>
                  <a:lnTo>
                    <a:pt x="407" y="551"/>
                  </a:lnTo>
                  <a:lnTo>
                    <a:pt x="401" y="564"/>
                  </a:lnTo>
                  <a:lnTo>
                    <a:pt x="395" y="574"/>
                  </a:lnTo>
                  <a:lnTo>
                    <a:pt x="388" y="583"/>
                  </a:lnTo>
                  <a:lnTo>
                    <a:pt x="378" y="591"/>
                  </a:lnTo>
                  <a:lnTo>
                    <a:pt x="373" y="595"/>
                  </a:lnTo>
                  <a:lnTo>
                    <a:pt x="369" y="598"/>
                  </a:lnTo>
                  <a:lnTo>
                    <a:pt x="365" y="599"/>
                  </a:lnTo>
                  <a:lnTo>
                    <a:pt x="360" y="601"/>
                  </a:lnTo>
                  <a:lnTo>
                    <a:pt x="352" y="601"/>
                  </a:lnTo>
                  <a:lnTo>
                    <a:pt x="345" y="602"/>
                  </a:lnTo>
                  <a:lnTo>
                    <a:pt x="337" y="604"/>
                  </a:lnTo>
                  <a:lnTo>
                    <a:pt x="326" y="608"/>
                  </a:lnTo>
                  <a:lnTo>
                    <a:pt x="314" y="612"/>
                  </a:lnTo>
                  <a:lnTo>
                    <a:pt x="302" y="616"/>
                  </a:lnTo>
                  <a:lnTo>
                    <a:pt x="288" y="621"/>
                  </a:lnTo>
                  <a:lnTo>
                    <a:pt x="272" y="626"/>
                  </a:lnTo>
                  <a:lnTo>
                    <a:pt x="264" y="630"/>
                  </a:lnTo>
                  <a:lnTo>
                    <a:pt x="256" y="636"/>
                  </a:lnTo>
                  <a:lnTo>
                    <a:pt x="247" y="645"/>
                  </a:lnTo>
                  <a:lnTo>
                    <a:pt x="240" y="653"/>
                  </a:lnTo>
                  <a:lnTo>
                    <a:pt x="228" y="671"/>
                  </a:lnTo>
                  <a:lnTo>
                    <a:pt x="221" y="683"/>
                  </a:lnTo>
                  <a:lnTo>
                    <a:pt x="220" y="688"/>
                  </a:lnTo>
                  <a:lnTo>
                    <a:pt x="219" y="694"/>
                  </a:lnTo>
                  <a:lnTo>
                    <a:pt x="218" y="702"/>
                  </a:lnTo>
                  <a:lnTo>
                    <a:pt x="218" y="709"/>
                  </a:lnTo>
                  <a:lnTo>
                    <a:pt x="217" y="723"/>
                  </a:lnTo>
                  <a:lnTo>
                    <a:pt x="214" y="734"/>
                  </a:lnTo>
                  <a:lnTo>
                    <a:pt x="213" y="738"/>
                  </a:lnTo>
                  <a:lnTo>
                    <a:pt x="212" y="743"/>
                  </a:lnTo>
                  <a:lnTo>
                    <a:pt x="211" y="748"/>
                  </a:lnTo>
                  <a:lnTo>
                    <a:pt x="212" y="753"/>
                  </a:lnTo>
                  <a:lnTo>
                    <a:pt x="212" y="759"/>
                  </a:lnTo>
                  <a:lnTo>
                    <a:pt x="214" y="762"/>
                  </a:lnTo>
                  <a:lnTo>
                    <a:pt x="215" y="767"/>
                  </a:lnTo>
                  <a:lnTo>
                    <a:pt x="219" y="769"/>
                  </a:lnTo>
                  <a:lnTo>
                    <a:pt x="224" y="775"/>
                  </a:lnTo>
                  <a:lnTo>
                    <a:pt x="226" y="782"/>
                  </a:lnTo>
                  <a:lnTo>
                    <a:pt x="228" y="792"/>
                  </a:lnTo>
                  <a:lnTo>
                    <a:pt x="230" y="804"/>
                  </a:lnTo>
                  <a:lnTo>
                    <a:pt x="231" y="810"/>
                  </a:lnTo>
                  <a:lnTo>
                    <a:pt x="233" y="816"/>
                  </a:lnTo>
                  <a:lnTo>
                    <a:pt x="237" y="820"/>
                  </a:lnTo>
                  <a:lnTo>
                    <a:pt x="240" y="825"/>
                  </a:lnTo>
                  <a:lnTo>
                    <a:pt x="249" y="835"/>
                  </a:lnTo>
                  <a:lnTo>
                    <a:pt x="256" y="842"/>
                  </a:lnTo>
                  <a:lnTo>
                    <a:pt x="258" y="845"/>
                  </a:lnTo>
                  <a:lnTo>
                    <a:pt x="259" y="850"/>
                  </a:lnTo>
                  <a:lnTo>
                    <a:pt x="261" y="855"/>
                  </a:lnTo>
                  <a:lnTo>
                    <a:pt x="259" y="860"/>
                  </a:lnTo>
                  <a:lnTo>
                    <a:pt x="256" y="869"/>
                  </a:lnTo>
                  <a:lnTo>
                    <a:pt x="252" y="879"/>
                  </a:lnTo>
                  <a:lnTo>
                    <a:pt x="251" y="882"/>
                  </a:lnTo>
                  <a:lnTo>
                    <a:pt x="249" y="886"/>
                  </a:lnTo>
                  <a:lnTo>
                    <a:pt x="247" y="888"/>
                  </a:lnTo>
                  <a:lnTo>
                    <a:pt x="245" y="888"/>
                  </a:lnTo>
                  <a:lnTo>
                    <a:pt x="243" y="888"/>
                  </a:lnTo>
                  <a:lnTo>
                    <a:pt x="240" y="887"/>
                  </a:lnTo>
                  <a:lnTo>
                    <a:pt x="238" y="885"/>
                  </a:lnTo>
                  <a:lnTo>
                    <a:pt x="236" y="881"/>
                  </a:lnTo>
                  <a:lnTo>
                    <a:pt x="232" y="879"/>
                  </a:lnTo>
                  <a:lnTo>
                    <a:pt x="228" y="876"/>
                  </a:lnTo>
                  <a:lnTo>
                    <a:pt x="225" y="876"/>
                  </a:lnTo>
                  <a:lnTo>
                    <a:pt x="221" y="876"/>
                  </a:lnTo>
                  <a:lnTo>
                    <a:pt x="218" y="879"/>
                  </a:lnTo>
                  <a:lnTo>
                    <a:pt x="214" y="882"/>
                  </a:lnTo>
                  <a:lnTo>
                    <a:pt x="211" y="886"/>
                  </a:lnTo>
                  <a:lnTo>
                    <a:pt x="208" y="892"/>
                  </a:lnTo>
                  <a:lnTo>
                    <a:pt x="201" y="906"/>
                  </a:lnTo>
                  <a:lnTo>
                    <a:pt x="193" y="924"/>
                  </a:lnTo>
                  <a:lnTo>
                    <a:pt x="189" y="935"/>
                  </a:lnTo>
                  <a:lnTo>
                    <a:pt x="186" y="944"/>
                  </a:lnTo>
                  <a:lnTo>
                    <a:pt x="183" y="954"/>
                  </a:lnTo>
                  <a:lnTo>
                    <a:pt x="182" y="962"/>
                  </a:lnTo>
                  <a:lnTo>
                    <a:pt x="181" y="969"/>
                  </a:lnTo>
                  <a:lnTo>
                    <a:pt x="182" y="974"/>
                  </a:lnTo>
                  <a:lnTo>
                    <a:pt x="182" y="977"/>
                  </a:lnTo>
                  <a:lnTo>
                    <a:pt x="184" y="980"/>
                  </a:lnTo>
                  <a:lnTo>
                    <a:pt x="186" y="982"/>
                  </a:lnTo>
                  <a:lnTo>
                    <a:pt x="189" y="983"/>
                  </a:lnTo>
                  <a:lnTo>
                    <a:pt x="193" y="983"/>
                  </a:lnTo>
                  <a:lnTo>
                    <a:pt x="196" y="983"/>
                  </a:lnTo>
                  <a:lnTo>
                    <a:pt x="205" y="984"/>
                  </a:lnTo>
                  <a:lnTo>
                    <a:pt x="211" y="987"/>
                  </a:lnTo>
                  <a:lnTo>
                    <a:pt x="213" y="989"/>
                  </a:lnTo>
                  <a:lnTo>
                    <a:pt x="214" y="992"/>
                  </a:lnTo>
                  <a:lnTo>
                    <a:pt x="214" y="995"/>
                  </a:lnTo>
                  <a:lnTo>
                    <a:pt x="213" y="1000"/>
                  </a:lnTo>
                  <a:lnTo>
                    <a:pt x="209" y="1009"/>
                  </a:lnTo>
                  <a:lnTo>
                    <a:pt x="203" y="1017"/>
                  </a:lnTo>
                  <a:lnTo>
                    <a:pt x="198" y="1025"/>
                  </a:lnTo>
                  <a:lnTo>
                    <a:pt x="189" y="1033"/>
                  </a:lnTo>
                  <a:lnTo>
                    <a:pt x="182" y="1045"/>
                  </a:lnTo>
                  <a:lnTo>
                    <a:pt x="175" y="1058"/>
                  </a:lnTo>
                  <a:lnTo>
                    <a:pt x="169" y="1072"/>
                  </a:lnTo>
                  <a:lnTo>
                    <a:pt x="161" y="1083"/>
                  </a:lnTo>
                  <a:lnTo>
                    <a:pt x="154" y="1090"/>
                  </a:lnTo>
                  <a:lnTo>
                    <a:pt x="145" y="1095"/>
                  </a:lnTo>
                  <a:lnTo>
                    <a:pt x="136" y="1099"/>
                  </a:lnTo>
                  <a:lnTo>
                    <a:pt x="121" y="1102"/>
                  </a:lnTo>
                  <a:lnTo>
                    <a:pt x="114" y="1105"/>
                  </a:lnTo>
                  <a:lnTo>
                    <a:pt x="107" y="1108"/>
                  </a:lnTo>
                  <a:lnTo>
                    <a:pt x="101" y="1110"/>
                  </a:lnTo>
                  <a:lnTo>
                    <a:pt x="97" y="1114"/>
                  </a:lnTo>
                  <a:lnTo>
                    <a:pt x="93" y="1118"/>
                  </a:lnTo>
                  <a:lnTo>
                    <a:pt x="91" y="1121"/>
                  </a:lnTo>
                  <a:lnTo>
                    <a:pt x="89" y="1125"/>
                  </a:lnTo>
                  <a:lnTo>
                    <a:pt x="88" y="1128"/>
                  </a:lnTo>
                  <a:lnTo>
                    <a:pt x="99" y="1143"/>
                  </a:lnTo>
                  <a:lnTo>
                    <a:pt x="113" y="1162"/>
                  </a:lnTo>
                  <a:lnTo>
                    <a:pt x="113" y="1164"/>
                  </a:lnTo>
                  <a:lnTo>
                    <a:pt x="113" y="1166"/>
                  </a:lnTo>
                  <a:lnTo>
                    <a:pt x="112" y="1167"/>
                  </a:lnTo>
                  <a:lnTo>
                    <a:pt x="111" y="1170"/>
                  </a:lnTo>
                  <a:lnTo>
                    <a:pt x="106" y="1172"/>
                  </a:lnTo>
                  <a:lnTo>
                    <a:pt x="101" y="1175"/>
                  </a:lnTo>
                  <a:lnTo>
                    <a:pt x="95" y="1177"/>
                  </a:lnTo>
                  <a:lnTo>
                    <a:pt x="89" y="1179"/>
                  </a:lnTo>
                  <a:lnTo>
                    <a:pt x="83" y="1183"/>
                  </a:lnTo>
                  <a:lnTo>
                    <a:pt x="80" y="1189"/>
                  </a:lnTo>
                  <a:lnTo>
                    <a:pt x="74" y="1203"/>
                  </a:lnTo>
                  <a:lnTo>
                    <a:pt x="69" y="1221"/>
                  </a:lnTo>
                  <a:lnTo>
                    <a:pt x="68" y="1229"/>
                  </a:lnTo>
                  <a:lnTo>
                    <a:pt x="67" y="1238"/>
                  </a:lnTo>
                  <a:lnTo>
                    <a:pt x="67" y="1246"/>
                  </a:lnTo>
                  <a:lnTo>
                    <a:pt x="68" y="1252"/>
                  </a:lnTo>
                  <a:lnTo>
                    <a:pt x="69" y="1258"/>
                  </a:lnTo>
                  <a:lnTo>
                    <a:pt x="69" y="1263"/>
                  </a:lnTo>
                  <a:lnTo>
                    <a:pt x="69" y="1267"/>
                  </a:lnTo>
                  <a:lnTo>
                    <a:pt x="68" y="1271"/>
                  </a:lnTo>
                  <a:lnTo>
                    <a:pt x="64" y="1278"/>
                  </a:lnTo>
                  <a:lnTo>
                    <a:pt x="60" y="1285"/>
                  </a:lnTo>
                  <a:lnTo>
                    <a:pt x="57" y="1296"/>
                  </a:lnTo>
                  <a:lnTo>
                    <a:pt x="56" y="1308"/>
                  </a:lnTo>
                  <a:lnTo>
                    <a:pt x="56" y="1320"/>
                  </a:lnTo>
                  <a:lnTo>
                    <a:pt x="53" y="1330"/>
                  </a:lnTo>
                  <a:lnTo>
                    <a:pt x="50" y="1341"/>
                  </a:lnTo>
                  <a:lnTo>
                    <a:pt x="50" y="1353"/>
                  </a:lnTo>
                  <a:lnTo>
                    <a:pt x="50" y="1359"/>
                  </a:lnTo>
                  <a:lnTo>
                    <a:pt x="49" y="1365"/>
                  </a:lnTo>
                  <a:lnTo>
                    <a:pt x="49" y="1371"/>
                  </a:lnTo>
                  <a:lnTo>
                    <a:pt x="47" y="1376"/>
                  </a:lnTo>
                  <a:lnTo>
                    <a:pt x="39" y="1385"/>
                  </a:lnTo>
                  <a:lnTo>
                    <a:pt x="30" y="1395"/>
                  </a:lnTo>
                  <a:lnTo>
                    <a:pt x="19" y="1404"/>
                  </a:lnTo>
                  <a:lnTo>
                    <a:pt x="7" y="1414"/>
                  </a:lnTo>
                  <a:lnTo>
                    <a:pt x="3" y="1419"/>
                  </a:lnTo>
                  <a:lnTo>
                    <a:pt x="0" y="1425"/>
                  </a:lnTo>
                  <a:lnTo>
                    <a:pt x="0" y="1433"/>
                  </a:lnTo>
                  <a:lnTo>
                    <a:pt x="0" y="1440"/>
                  </a:lnTo>
                  <a:lnTo>
                    <a:pt x="3" y="1447"/>
                  </a:lnTo>
                  <a:lnTo>
                    <a:pt x="6" y="1454"/>
                  </a:lnTo>
                  <a:lnTo>
                    <a:pt x="11" y="1460"/>
                  </a:lnTo>
                  <a:lnTo>
                    <a:pt x="17" y="1465"/>
                  </a:lnTo>
                  <a:lnTo>
                    <a:pt x="22" y="1469"/>
                  </a:lnTo>
                  <a:lnTo>
                    <a:pt x="25" y="1473"/>
                  </a:lnTo>
                  <a:lnTo>
                    <a:pt x="28" y="1478"/>
                  </a:lnTo>
                  <a:lnTo>
                    <a:pt x="28" y="1481"/>
                  </a:lnTo>
                  <a:lnTo>
                    <a:pt x="26" y="1485"/>
                  </a:lnTo>
                  <a:lnTo>
                    <a:pt x="23" y="1488"/>
                  </a:lnTo>
                  <a:lnTo>
                    <a:pt x="19" y="1493"/>
                  </a:lnTo>
                  <a:lnTo>
                    <a:pt x="14" y="1498"/>
                  </a:lnTo>
                  <a:lnTo>
                    <a:pt x="12" y="1500"/>
                  </a:lnTo>
                  <a:lnTo>
                    <a:pt x="11" y="1504"/>
                  </a:lnTo>
                  <a:lnTo>
                    <a:pt x="10" y="1507"/>
                  </a:lnTo>
                  <a:lnTo>
                    <a:pt x="10" y="1510"/>
                  </a:lnTo>
                  <a:lnTo>
                    <a:pt x="11" y="1517"/>
                  </a:lnTo>
                  <a:lnTo>
                    <a:pt x="13" y="1524"/>
                  </a:lnTo>
                  <a:lnTo>
                    <a:pt x="18" y="1530"/>
                  </a:lnTo>
                  <a:lnTo>
                    <a:pt x="24" y="1536"/>
                  </a:lnTo>
                  <a:lnTo>
                    <a:pt x="31" y="1540"/>
                  </a:lnTo>
                  <a:lnTo>
                    <a:pt x="38" y="1542"/>
                  </a:lnTo>
                  <a:lnTo>
                    <a:pt x="51" y="1544"/>
                  </a:lnTo>
                  <a:lnTo>
                    <a:pt x="62" y="1549"/>
                  </a:lnTo>
                  <a:lnTo>
                    <a:pt x="72" y="1554"/>
                  </a:lnTo>
                  <a:lnTo>
                    <a:pt x="80" y="1561"/>
                  </a:lnTo>
                  <a:lnTo>
                    <a:pt x="85" y="1564"/>
                  </a:lnTo>
                  <a:lnTo>
                    <a:pt x="91" y="1566"/>
                  </a:lnTo>
                  <a:lnTo>
                    <a:pt x="98" y="1568"/>
                  </a:lnTo>
                  <a:lnTo>
                    <a:pt x="104" y="1568"/>
                  </a:lnTo>
                  <a:lnTo>
                    <a:pt x="119" y="1569"/>
                  </a:lnTo>
                  <a:lnTo>
                    <a:pt x="133" y="1568"/>
                  </a:lnTo>
                  <a:lnTo>
                    <a:pt x="145" y="1569"/>
                  </a:lnTo>
                  <a:lnTo>
                    <a:pt x="154" y="1572"/>
                  </a:lnTo>
                  <a:lnTo>
                    <a:pt x="161" y="1575"/>
                  </a:lnTo>
                  <a:lnTo>
                    <a:pt x="165" y="1581"/>
                  </a:lnTo>
                  <a:lnTo>
                    <a:pt x="171" y="1586"/>
                  </a:lnTo>
                  <a:lnTo>
                    <a:pt x="176" y="1588"/>
                  </a:lnTo>
                  <a:lnTo>
                    <a:pt x="182" y="1589"/>
                  </a:lnTo>
                  <a:lnTo>
                    <a:pt x="188" y="1588"/>
                  </a:lnTo>
                  <a:lnTo>
                    <a:pt x="199" y="1578"/>
                  </a:lnTo>
                  <a:lnTo>
                    <a:pt x="213" y="1562"/>
                  </a:lnTo>
                  <a:lnTo>
                    <a:pt x="223" y="1557"/>
                  </a:lnTo>
                  <a:lnTo>
                    <a:pt x="228" y="1555"/>
                  </a:lnTo>
                  <a:lnTo>
                    <a:pt x="230" y="1556"/>
                  </a:lnTo>
                  <a:lnTo>
                    <a:pt x="231" y="1557"/>
                  </a:lnTo>
                  <a:lnTo>
                    <a:pt x="232" y="1560"/>
                  </a:lnTo>
                  <a:lnTo>
                    <a:pt x="231" y="1562"/>
                  </a:lnTo>
                  <a:lnTo>
                    <a:pt x="224" y="1572"/>
                  </a:lnTo>
                  <a:lnTo>
                    <a:pt x="214" y="1581"/>
                  </a:lnTo>
                  <a:lnTo>
                    <a:pt x="213" y="1584"/>
                  </a:lnTo>
                  <a:lnTo>
                    <a:pt x="214" y="1586"/>
                  </a:lnTo>
                  <a:lnTo>
                    <a:pt x="217" y="1588"/>
                  </a:lnTo>
                  <a:lnTo>
                    <a:pt x="220" y="1592"/>
                  </a:lnTo>
                  <a:lnTo>
                    <a:pt x="231" y="1598"/>
                  </a:lnTo>
                  <a:lnTo>
                    <a:pt x="242" y="1605"/>
                  </a:lnTo>
                  <a:lnTo>
                    <a:pt x="251" y="1612"/>
                  </a:lnTo>
                  <a:lnTo>
                    <a:pt x="258" y="1620"/>
                  </a:lnTo>
                  <a:lnTo>
                    <a:pt x="263" y="1629"/>
                  </a:lnTo>
                  <a:lnTo>
                    <a:pt x="265" y="1638"/>
                  </a:lnTo>
                  <a:lnTo>
                    <a:pt x="269" y="1648"/>
                  </a:lnTo>
                  <a:lnTo>
                    <a:pt x="271" y="1655"/>
                  </a:lnTo>
                  <a:lnTo>
                    <a:pt x="274" y="1658"/>
                  </a:lnTo>
                  <a:lnTo>
                    <a:pt x="276" y="1661"/>
                  </a:lnTo>
                  <a:lnTo>
                    <a:pt x="278" y="1662"/>
                  </a:lnTo>
                  <a:lnTo>
                    <a:pt x="283" y="1662"/>
                  </a:lnTo>
                  <a:lnTo>
                    <a:pt x="289" y="1661"/>
                  </a:lnTo>
                  <a:lnTo>
                    <a:pt x="294" y="1660"/>
                  </a:lnTo>
                  <a:lnTo>
                    <a:pt x="300" y="1656"/>
                  </a:lnTo>
                  <a:lnTo>
                    <a:pt x="307" y="1651"/>
                  </a:lnTo>
                  <a:lnTo>
                    <a:pt x="318" y="1645"/>
                  </a:lnTo>
                  <a:lnTo>
                    <a:pt x="330" y="1641"/>
                  </a:lnTo>
                  <a:lnTo>
                    <a:pt x="341" y="1637"/>
                  </a:lnTo>
                  <a:lnTo>
                    <a:pt x="353" y="1633"/>
                  </a:lnTo>
                  <a:lnTo>
                    <a:pt x="365" y="1631"/>
                  </a:lnTo>
                  <a:lnTo>
                    <a:pt x="375" y="1629"/>
                  </a:lnTo>
                  <a:lnTo>
                    <a:pt x="379" y="1627"/>
                  </a:lnTo>
                  <a:lnTo>
                    <a:pt x="383" y="1627"/>
                  </a:lnTo>
                  <a:lnTo>
                    <a:pt x="385" y="1629"/>
                  </a:lnTo>
                  <a:lnTo>
                    <a:pt x="387" y="1630"/>
                  </a:lnTo>
                  <a:lnTo>
                    <a:pt x="388" y="1636"/>
                  </a:lnTo>
                  <a:lnTo>
                    <a:pt x="387" y="1643"/>
                  </a:lnTo>
                  <a:lnTo>
                    <a:pt x="383" y="1652"/>
                  </a:lnTo>
                  <a:lnTo>
                    <a:pt x="379" y="1664"/>
                  </a:lnTo>
                  <a:lnTo>
                    <a:pt x="378" y="1670"/>
                  </a:lnTo>
                  <a:lnTo>
                    <a:pt x="377" y="1676"/>
                  </a:lnTo>
                  <a:lnTo>
                    <a:pt x="377" y="1682"/>
                  </a:lnTo>
                  <a:lnTo>
                    <a:pt x="378" y="1687"/>
                  </a:lnTo>
                  <a:lnTo>
                    <a:pt x="381" y="1692"/>
                  </a:lnTo>
                  <a:lnTo>
                    <a:pt x="382" y="1695"/>
                  </a:lnTo>
                  <a:lnTo>
                    <a:pt x="385" y="1698"/>
                  </a:lnTo>
                  <a:lnTo>
                    <a:pt x="389" y="1699"/>
                  </a:lnTo>
                  <a:lnTo>
                    <a:pt x="396" y="1701"/>
                  </a:lnTo>
                  <a:lnTo>
                    <a:pt x="401" y="1704"/>
                  </a:lnTo>
                  <a:lnTo>
                    <a:pt x="404" y="1708"/>
                  </a:lnTo>
                  <a:lnTo>
                    <a:pt x="407" y="1715"/>
                  </a:lnTo>
                  <a:lnTo>
                    <a:pt x="409" y="1725"/>
                  </a:lnTo>
                  <a:lnTo>
                    <a:pt x="410" y="1733"/>
                  </a:lnTo>
                  <a:lnTo>
                    <a:pt x="412" y="1738"/>
                  </a:lnTo>
                  <a:lnTo>
                    <a:pt x="414" y="1742"/>
                  </a:lnTo>
                  <a:lnTo>
                    <a:pt x="415" y="1744"/>
                  </a:lnTo>
                  <a:lnTo>
                    <a:pt x="419" y="1746"/>
                  </a:lnTo>
                  <a:lnTo>
                    <a:pt x="423" y="1750"/>
                  </a:lnTo>
                  <a:lnTo>
                    <a:pt x="428" y="1753"/>
                  </a:lnTo>
                  <a:lnTo>
                    <a:pt x="432" y="1761"/>
                  </a:lnTo>
                  <a:lnTo>
                    <a:pt x="434" y="1774"/>
                  </a:lnTo>
                  <a:lnTo>
                    <a:pt x="436" y="1782"/>
                  </a:lnTo>
                  <a:lnTo>
                    <a:pt x="438" y="1788"/>
                  </a:lnTo>
                  <a:lnTo>
                    <a:pt x="440" y="1794"/>
                  </a:lnTo>
                  <a:lnTo>
                    <a:pt x="444" y="1800"/>
                  </a:lnTo>
                  <a:lnTo>
                    <a:pt x="450" y="1808"/>
                  </a:lnTo>
                  <a:lnTo>
                    <a:pt x="458" y="1816"/>
                  </a:lnTo>
                  <a:lnTo>
                    <a:pt x="463" y="1821"/>
                  </a:lnTo>
                  <a:lnTo>
                    <a:pt x="466" y="1825"/>
                  </a:lnTo>
                  <a:lnTo>
                    <a:pt x="469" y="1830"/>
                  </a:lnTo>
                  <a:lnTo>
                    <a:pt x="470" y="1833"/>
                  </a:lnTo>
                  <a:lnTo>
                    <a:pt x="470" y="1838"/>
                  </a:lnTo>
                  <a:lnTo>
                    <a:pt x="469" y="1843"/>
                  </a:lnTo>
                  <a:lnTo>
                    <a:pt x="466" y="1846"/>
                  </a:lnTo>
                  <a:lnTo>
                    <a:pt x="461" y="1851"/>
                  </a:lnTo>
                  <a:lnTo>
                    <a:pt x="457" y="1856"/>
                  </a:lnTo>
                  <a:lnTo>
                    <a:pt x="453" y="1862"/>
                  </a:lnTo>
                  <a:lnTo>
                    <a:pt x="452" y="1868"/>
                  </a:lnTo>
                  <a:lnTo>
                    <a:pt x="451" y="1874"/>
                  </a:lnTo>
                  <a:lnTo>
                    <a:pt x="451" y="1879"/>
                  </a:lnTo>
                  <a:lnTo>
                    <a:pt x="452" y="1884"/>
                  </a:lnTo>
                  <a:lnTo>
                    <a:pt x="453" y="1890"/>
                  </a:lnTo>
                  <a:lnTo>
                    <a:pt x="456" y="1895"/>
                  </a:lnTo>
                  <a:lnTo>
                    <a:pt x="461" y="1903"/>
                  </a:lnTo>
                  <a:lnTo>
                    <a:pt x="465" y="1912"/>
                  </a:lnTo>
                  <a:lnTo>
                    <a:pt x="467" y="1922"/>
                  </a:lnTo>
                  <a:lnTo>
                    <a:pt x="469" y="1933"/>
                  </a:lnTo>
                  <a:lnTo>
                    <a:pt x="469" y="1939"/>
                  </a:lnTo>
                  <a:lnTo>
                    <a:pt x="470" y="1945"/>
                  </a:lnTo>
                  <a:lnTo>
                    <a:pt x="472" y="1951"/>
                  </a:lnTo>
                  <a:lnTo>
                    <a:pt x="475" y="1958"/>
                  </a:lnTo>
                  <a:lnTo>
                    <a:pt x="482" y="1971"/>
                  </a:lnTo>
                  <a:lnTo>
                    <a:pt x="492" y="1985"/>
                  </a:lnTo>
                  <a:lnTo>
                    <a:pt x="498" y="1992"/>
                  </a:lnTo>
                  <a:lnTo>
                    <a:pt x="502" y="2001"/>
                  </a:lnTo>
                  <a:lnTo>
                    <a:pt x="505" y="2009"/>
                  </a:lnTo>
                  <a:lnTo>
                    <a:pt x="508" y="2017"/>
                  </a:lnTo>
                  <a:lnTo>
                    <a:pt x="510" y="2024"/>
                  </a:lnTo>
                  <a:lnTo>
                    <a:pt x="513" y="2032"/>
                  </a:lnTo>
                  <a:lnTo>
                    <a:pt x="515" y="2039"/>
                  </a:lnTo>
                  <a:lnTo>
                    <a:pt x="519" y="2045"/>
                  </a:lnTo>
                  <a:lnTo>
                    <a:pt x="526" y="2051"/>
                  </a:lnTo>
                  <a:lnTo>
                    <a:pt x="534" y="2057"/>
                  </a:lnTo>
                  <a:lnTo>
                    <a:pt x="543" y="2060"/>
                  </a:lnTo>
                  <a:lnTo>
                    <a:pt x="555" y="2064"/>
                  </a:lnTo>
                  <a:lnTo>
                    <a:pt x="558" y="2063"/>
                  </a:lnTo>
                  <a:lnTo>
                    <a:pt x="560" y="2061"/>
                  </a:lnTo>
                  <a:lnTo>
                    <a:pt x="561" y="2060"/>
                  </a:lnTo>
                  <a:lnTo>
                    <a:pt x="562" y="2059"/>
                  </a:lnTo>
                  <a:lnTo>
                    <a:pt x="564" y="2057"/>
                  </a:lnTo>
                  <a:lnTo>
                    <a:pt x="564" y="2053"/>
                  </a:lnTo>
                  <a:lnTo>
                    <a:pt x="564" y="2047"/>
                  </a:lnTo>
                  <a:lnTo>
                    <a:pt x="561" y="2042"/>
                  </a:lnTo>
                  <a:lnTo>
                    <a:pt x="559" y="2040"/>
                  </a:lnTo>
                  <a:lnTo>
                    <a:pt x="555" y="2038"/>
                  </a:lnTo>
                  <a:lnTo>
                    <a:pt x="553" y="2034"/>
                  </a:lnTo>
                  <a:lnTo>
                    <a:pt x="551" y="2030"/>
                  </a:lnTo>
                  <a:lnTo>
                    <a:pt x="549" y="2026"/>
                  </a:lnTo>
                  <a:lnTo>
                    <a:pt x="552" y="2021"/>
                  </a:lnTo>
                  <a:lnTo>
                    <a:pt x="553" y="2020"/>
                  </a:lnTo>
                  <a:lnTo>
                    <a:pt x="555" y="2019"/>
                  </a:lnTo>
                  <a:lnTo>
                    <a:pt x="559" y="2017"/>
                  </a:lnTo>
                  <a:lnTo>
                    <a:pt x="561" y="2017"/>
                  </a:lnTo>
                  <a:lnTo>
                    <a:pt x="565" y="2019"/>
                  </a:lnTo>
                  <a:lnTo>
                    <a:pt x="568" y="2020"/>
                  </a:lnTo>
                  <a:lnTo>
                    <a:pt x="572" y="2021"/>
                  </a:lnTo>
                  <a:lnTo>
                    <a:pt x="574" y="2023"/>
                  </a:lnTo>
                  <a:lnTo>
                    <a:pt x="578" y="2027"/>
                  </a:lnTo>
                  <a:lnTo>
                    <a:pt x="584" y="2030"/>
                  </a:lnTo>
                  <a:lnTo>
                    <a:pt x="587" y="2033"/>
                  </a:lnTo>
                  <a:lnTo>
                    <a:pt x="592" y="2034"/>
                  </a:lnTo>
                  <a:lnTo>
                    <a:pt x="597" y="2034"/>
                  </a:lnTo>
                  <a:lnTo>
                    <a:pt x="602" y="2033"/>
                  </a:lnTo>
                  <a:lnTo>
                    <a:pt x="604" y="2032"/>
                  </a:lnTo>
                  <a:lnTo>
                    <a:pt x="606" y="2030"/>
                  </a:lnTo>
                  <a:lnTo>
                    <a:pt x="608" y="2028"/>
                  </a:lnTo>
                  <a:lnTo>
                    <a:pt x="608" y="2026"/>
                  </a:lnTo>
                  <a:lnTo>
                    <a:pt x="608" y="2021"/>
                  </a:lnTo>
                  <a:lnTo>
                    <a:pt x="608" y="2015"/>
                  </a:lnTo>
                  <a:lnTo>
                    <a:pt x="603" y="2004"/>
                  </a:lnTo>
                  <a:lnTo>
                    <a:pt x="599" y="1996"/>
                  </a:lnTo>
                  <a:lnTo>
                    <a:pt x="598" y="1994"/>
                  </a:lnTo>
                  <a:lnTo>
                    <a:pt x="598" y="1991"/>
                  </a:lnTo>
                  <a:lnTo>
                    <a:pt x="598" y="1988"/>
                  </a:lnTo>
                  <a:lnTo>
                    <a:pt x="601" y="1985"/>
                  </a:lnTo>
                  <a:lnTo>
                    <a:pt x="602" y="1983"/>
                  </a:lnTo>
                  <a:lnTo>
                    <a:pt x="605" y="1982"/>
                  </a:lnTo>
                  <a:lnTo>
                    <a:pt x="610" y="1982"/>
                  </a:lnTo>
                  <a:lnTo>
                    <a:pt x="616" y="1983"/>
                  </a:lnTo>
                  <a:lnTo>
                    <a:pt x="621" y="1985"/>
                  </a:lnTo>
                  <a:lnTo>
                    <a:pt x="626" y="1985"/>
                  </a:lnTo>
                  <a:lnTo>
                    <a:pt x="628" y="1984"/>
                  </a:lnTo>
                  <a:lnTo>
                    <a:pt x="630" y="1983"/>
                  </a:lnTo>
                  <a:lnTo>
                    <a:pt x="633" y="1980"/>
                  </a:lnTo>
                  <a:lnTo>
                    <a:pt x="635" y="1979"/>
                  </a:lnTo>
                  <a:lnTo>
                    <a:pt x="639" y="1978"/>
                  </a:lnTo>
                  <a:lnTo>
                    <a:pt x="643" y="1977"/>
                  </a:lnTo>
                  <a:lnTo>
                    <a:pt x="654" y="1977"/>
                  </a:lnTo>
                  <a:lnTo>
                    <a:pt x="665" y="1976"/>
                  </a:lnTo>
                  <a:lnTo>
                    <a:pt x="669" y="1975"/>
                  </a:lnTo>
                  <a:lnTo>
                    <a:pt x="674" y="1972"/>
                  </a:lnTo>
                  <a:lnTo>
                    <a:pt x="678" y="1970"/>
                  </a:lnTo>
                  <a:lnTo>
                    <a:pt x="681" y="1965"/>
                  </a:lnTo>
                  <a:lnTo>
                    <a:pt x="685" y="1957"/>
                  </a:lnTo>
                  <a:lnTo>
                    <a:pt x="689" y="1951"/>
                  </a:lnTo>
                  <a:lnTo>
                    <a:pt x="689" y="1947"/>
                  </a:lnTo>
                  <a:lnTo>
                    <a:pt x="689" y="1945"/>
                  </a:lnTo>
                  <a:lnTo>
                    <a:pt x="687" y="1942"/>
                  </a:lnTo>
                  <a:lnTo>
                    <a:pt x="686" y="1941"/>
                  </a:lnTo>
                  <a:lnTo>
                    <a:pt x="671" y="1933"/>
                  </a:lnTo>
                  <a:lnTo>
                    <a:pt x="653" y="1922"/>
                  </a:lnTo>
                  <a:lnTo>
                    <a:pt x="652" y="1920"/>
                  </a:lnTo>
                  <a:lnTo>
                    <a:pt x="650" y="1919"/>
                  </a:lnTo>
                  <a:lnTo>
                    <a:pt x="652" y="1916"/>
                  </a:lnTo>
                  <a:lnTo>
                    <a:pt x="653" y="1915"/>
                  </a:lnTo>
                  <a:lnTo>
                    <a:pt x="658" y="1914"/>
                  </a:lnTo>
                  <a:lnTo>
                    <a:pt x="667" y="1914"/>
                  </a:lnTo>
                  <a:lnTo>
                    <a:pt x="680" y="1916"/>
                  </a:lnTo>
                  <a:lnTo>
                    <a:pt x="697" y="1919"/>
                  </a:lnTo>
                  <a:lnTo>
                    <a:pt x="712" y="1922"/>
                  </a:lnTo>
                  <a:lnTo>
                    <a:pt x="723" y="1926"/>
                  </a:lnTo>
                  <a:lnTo>
                    <a:pt x="730" y="1931"/>
                  </a:lnTo>
                  <a:lnTo>
                    <a:pt x="736" y="1938"/>
                  </a:lnTo>
                  <a:lnTo>
                    <a:pt x="740" y="1946"/>
                  </a:lnTo>
                  <a:lnTo>
                    <a:pt x="742" y="1956"/>
                  </a:lnTo>
                  <a:lnTo>
                    <a:pt x="741" y="1964"/>
                  </a:lnTo>
                  <a:lnTo>
                    <a:pt x="737" y="1975"/>
                  </a:lnTo>
                  <a:lnTo>
                    <a:pt x="732" y="1985"/>
                  </a:lnTo>
                  <a:lnTo>
                    <a:pt x="728" y="1995"/>
                  </a:lnTo>
                  <a:lnTo>
                    <a:pt x="727" y="2000"/>
                  </a:lnTo>
                  <a:lnTo>
                    <a:pt x="728" y="2004"/>
                  </a:lnTo>
                  <a:lnTo>
                    <a:pt x="729" y="2008"/>
                  </a:lnTo>
                  <a:lnTo>
                    <a:pt x="730" y="2009"/>
                  </a:lnTo>
                  <a:lnTo>
                    <a:pt x="732" y="2010"/>
                  </a:lnTo>
                  <a:lnTo>
                    <a:pt x="736" y="2009"/>
                  </a:lnTo>
                  <a:lnTo>
                    <a:pt x="741" y="2007"/>
                  </a:lnTo>
                  <a:lnTo>
                    <a:pt x="746" y="2003"/>
                  </a:lnTo>
                  <a:lnTo>
                    <a:pt x="750" y="1998"/>
                  </a:lnTo>
                  <a:lnTo>
                    <a:pt x="755" y="1994"/>
                  </a:lnTo>
                  <a:lnTo>
                    <a:pt x="757" y="1988"/>
                  </a:lnTo>
                  <a:lnTo>
                    <a:pt x="760" y="1980"/>
                  </a:lnTo>
                  <a:lnTo>
                    <a:pt x="760" y="1973"/>
                  </a:lnTo>
                  <a:lnTo>
                    <a:pt x="760" y="1965"/>
                  </a:lnTo>
                  <a:lnTo>
                    <a:pt x="759" y="1957"/>
                  </a:lnTo>
                  <a:lnTo>
                    <a:pt x="756" y="1948"/>
                  </a:lnTo>
                  <a:lnTo>
                    <a:pt x="755" y="1940"/>
                  </a:lnTo>
                  <a:lnTo>
                    <a:pt x="753" y="1932"/>
                  </a:lnTo>
                  <a:lnTo>
                    <a:pt x="753" y="1925"/>
                  </a:lnTo>
                  <a:lnTo>
                    <a:pt x="753" y="1919"/>
                  </a:lnTo>
                  <a:lnTo>
                    <a:pt x="755" y="1908"/>
                  </a:lnTo>
                  <a:lnTo>
                    <a:pt x="756" y="1896"/>
                  </a:lnTo>
                  <a:lnTo>
                    <a:pt x="757" y="1884"/>
                  </a:lnTo>
                  <a:lnTo>
                    <a:pt x="760" y="1877"/>
                  </a:lnTo>
                  <a:lnTo>
                    <a:pt x="765" y="1875"/>
                  </a:lnTo>
                  <a:lnTo>
                    <a:pt x="775" y="1872"/>
                  </a:lnTo>
                  <a:lnTo>
                    <a:pt x="780" y="1871"/>
                  </a:lnTo>
                  <a:lnTo>
                    <a:pt x="785" y="1871"/>
                  </a:lnTo>
                  <a:lnTo>
                    <a:pt x="790" y="1872"/>
                  </a:lnTo>
                  <a:lnTo>
                    <a:pt x="791" y="1874"/>
                  </a:lnTo>
                  <a:lnTo>
                    <a:pt x="792" y="1876"/>
                  </a:lnTo>
                  <a:lnTo>
                    <a:pt x="792" y="1879"/>
                  </a:lnTo>
                  <a:lnTo>
                    <a:pt x="791" y="1884"/>
                  </a:lnTo>
                  <a:lnTo>
                    <a:pt x="788" y="1889"/>
                  </a:lnTo>
                  <a:lnTo>
                    <a:pt x="785" y="1896"/>
                  </a:lnTo>
                  <a:lnTo>
                    <a:pt x="780" y="1903"/>
                  </a:lnTo>
                  <a:lnTo>
                    <a:pt x="776" y="1912"/>
                  </a:lnTo>
                  <a:lnTo>
                    <a:pt x="775" y="1921"/>
                  </a:lnTo>
                  <a:lnTo>
                    <a:pt x="775" y="1923"/>
                  </a:lnTo>
                  <a:lnTo>
                    <a:pt x="778" y="1926"/>
                  </a:lnTo>
                  <a:lnTo>
                    <a:pt x="780" y="1928"/>
                  </a:lnTo>
                  <a:lnTo>
                    <a:pt x="782" y="1928"/>
                  </a:lnTo>
                  <a:lnTo>
                    <a:pt x="786" y="1928"/>
                  </a:lnTo>
                  <a:lnTo>
                    <a:pt x="790" y="1927"/>
                  </a:lnTo>
                  <a:lnTo>
                    <a:pt x="792" y="1923"/>
                  </a:lnTo>
                  <a:lnTo>
                    <a:pt x="794" y="1919"/>
                  </a:lnTo>
                  <a:lnTo>
                    <a:pt x="799" y="1908"/>
                  </a:lnTo>
                  <a:lnTo>
                    <a:pt x="806" y="1898"/>
                  </a:lnTo>
                  <a:lnTo>
                    <a:pt x="815" y="1890"/>
                  </a:lnTo>
                  <a:lnTo>
                    <a:pt x="823" y="1883"/>
                  </a:lnTo>
                  <a:lnTo>
                    <a:pt x="830" y="1877"/>
                  </a:lnTo>
                  <a:lnTo>
                    <a:pt x="836" y="1872"/>
                  </a:lnTo>
                  <a:lnTo>
                    <a:pt x="841" y="1868"/>
                  </a:lnTo>
                  <a:lnTo>
                    <a:pt x="842" y="1865"/>
                  </a:lnTo>
                  <a:lnTo>
                    <a:pt x="841" y="1849"/>
                  </a:lnTo>
                  <a:lnTo>
                    <a:pt x="841" y="1834"/>
                  </a:lnTo>
                  <a:lnTo>
                    <a:pt x="843" y="1822"/>
                  </a:lnTo>
                  <a:lnTo>
                    <a:pt x="845" y="1812"/>
                  </a:lnTo>
                  <a:lnTo>
                    <a:pt x="849" y="1805"/>
                  </a:lnTo>
                  <a:lnTo>
                    <a:pt x="854" y="1799"/>
                  </a:lnTo>
                  <a:lnTo>
                    <a:pt x="860" y="1794"/>
                  </a:lnTo>
                  <a:lnTo>
                    <a:pt x="867" y="1790"/>
                  </a:lnTo>
                  <a:lnTo>
                    <a:pt x="879" y="1789"/>
                  </a:lnTo>
                  <a:lnTo>
                    <a:pt x="892" y="1788"/>
                  </a:lnTo>
                  <a:lnTo>
                    <a:pt x="899" y="1787"/>
                  </a:lnTo>
                  <a:lnTo>
                    <a:pt x="907" y="1784"/>
                  </a:lnTo>
                  <a:lnTo>
                    <a:pt x="914" y="1781"/>
                  </a:lnTo>
                  <a:lnTo>
                    <a:pt x="921" y="1775"/>
                  </a:lnTo>
                  <a:lnTo>
                    <a:pt x="925" y="1771"/>
                  </a:lnTo>
                  <a:lnTo>
                    <a:pt x="927" y="1768"/>
                  </a:lnTo>
                  <a:lnTo>
                    <a:pt x="927" y="1763"/>
                  </a:lnTo>
                  <a:lnTo>
                    <a:pt x="927" y="1758"/>
                  </a:lnTo>
                  <a:lnTo>
                    <a:pt x="925" y="1748"/>
                  </a:lnTo>
                  <a:lnTo>
                    <a:pt x="920" y="1737"/>
                  </a:lnTo>
                  <a:lnTo>
                    <a:pt x="917" y="1734"/>
                  </a:lnTo>
                  <a:lnTo>
                    <a:pt x="910" y="1730"/>
                  </a:lnTo>
                  <a:lnTo>
                    <a:pt x="899" y="1725"/>
                  </a:lnTo>
                  <a:lnTo>
                    <a:pt x="886" y="1721"/>
                  </a:lnTo>
                  <a:lnTo>
                    <a:pt x="872" y="1718"/>
                  </a:lnTo>
                  <a:lnTo>
                    <a:pt x="856" y="1715"/>
                  </a:lnTo>
                  <a:lnTo>
                    <a:pt x="842" y="1714"/>
                  </a:lnTo>
                  <a:lnTo>
                    <a:pt x="829" y="1715"/>
                  </a:lnTo>
                  <a:lnTo>
                    <a:pt x="822" y="1717"/>
                  </a:lnTo>
                  <a:lnTo>
                    <a:pt x="816" y="1717"/>
                  </a:lnTo>
                  <a:lnTo>
                    <a:pt x="811" y="1715"/>
                  </a:lnTo>
                  <a:lnTo>
                    <a:pt x="807" y="1714"/>
                  </a:lnTo>
                  <a:lnTo>
                    <a:pt x="805" y="1712"/>
                  </a:lnTo>
                  <a:lnTo>
                    <a:pt x="804" y="1709"/>
                  </a:lnTo>
                  <a:lnTo>
                    <a:pt x="805" y="1706"/>
                  </a:lnTo>
                  <a:lnTo>
                    <a:pt x="806" y="1702"/>
                  </a:lnTo>
                  <a:lnTo>
                    <a:pt x="807" y="1698"/>
                  </a:lnTo>
                  <a:lnTo>
                    <a:pt x="810" y="1693"/>
                  </a:lnTo>
                  <a:lnTo>
                    <a:pt x="812" y="1689"/>
                  </a:lnTo>
                  <a:lnTo>
                    <a:pt x="816" y="1686"/>
                  </a:lnTo>
                  <a:lnTo>
                    <a:pt x="820" y="1683"/>
                  </a:lnTo>
                  <a:lnTo>
                    <a:pt x="828" y="1681"/>
                  </a:lnTo>
                  <a:lnTo>
                    <a:pt x="836" y="1680"/>
                  </a:lnTo>
                  <a:lnTo>
                    <a:pt x="847" y="1679"/>
                  </a:lnTo>
                  <a:lnTo>
                    <a:pt x="854" y="1679"/>
                  </a:lnTo>
                  <a:lnTo>
                    <a:pt x="858" y="1679"/>
                  </a:lnTo>
                  <a:lnTo>
                    <a:pt x="861" y="1680"/>
                  </a:lnTo>
                  <a:lnTo>
                    <a:pt x="864" y="1682"/>
                  </a:lnTo>
                  <a:lnTo>
                    <a:pt x="866" y="1682"/>
                  </a:lnTo>
                  <a:lnTo>
                    <a:pt x="868" y="1682"/>
                  </a:lnTo>
                  <a:lnTo>
                    <a:pt x="869" y="1681"/>
                  </a:lnTo>
                  <a:lnTo>
                    <a:pt x="872" y="1679"/>
                  </a:lnTo>
                  <a:lnTo>
                    <a:pt x="875" y="1674"/>
                  </a:lnTo>
                  <a:lnTo>
                    <a:pt x="878" y="1668"/>
                  </a:lnTo>
                  <a:lnTo>
                    <a:pt x="878" y="1661"/>
                  </a:lnTo>
                  <a:lnTo>
                    <a:pt x="876" y="1655"/>
                  </a:lnTo>
                  <a:lnTo>
                    <a:pt x="875" y="1652"/>
                  </a:lnTo>
                  <a:lnTo>
                    <a:pt x="872" y="1650"/>
                  </a:lnTo>
                  <a:lnTo>
                    <a:pt x="868" y="1649"/>
                  </a:lnTo>
                  <a:lnTo>
                    <a:pt x="864" y="1649"/>
                  </a:lnTo>
                  <a:lnTo>
                    <a:pt x="855" y="1648"/>
                  </a:lnTo>
                  <a:lnTo>
                    <a:pt x="845" y="1647"/>
                  </a:lnTo>
                  <a:lnTo>
                    <a:pt x="842" y="1647"/>
                  </a:lnTo>
                  <a:lnTo>
                    <a:pt x="837" y="1644"/>
                  </a:lnTo>
                  <a:lnTo>
                    <a:pt x="835" y="1643"/>
                  </a:lnTo>
                  <a:lnTo>
                    <a:pt x="832" y="1641"/>
                  </a:lnTo>
                  <a:lnTo>
                    <a:pt x="832" y="1637"/>
                  </a:lnTo>
                  <a:lnTo>
                    <a:pt x="835" y="1633"/>
                  </a:lnTo>
                  <a:lnTo>
                    <a:pt x="839" y="1630"/>
                  </a:lnTo>
                  <a:lnTo>
                    <a:pt x="845" y="1626"/>
                  </a:lnTo>
                  <a:lnTo>
                    <a:pt x="860" y="1620"/>
                  </a:lnTo>
                  <a:lnTo>
                    <a:pt x="873" y="1618"/>
                  </a:lnTo>
                  <a:lnTo>
                    <a:pt x="878" y="1618"/>
                  </a:lnTo>
                  <a:lnTo>
                    <a:pt x="882" y="1619"/>
                  </a:lnTo>
                  <a:lnTo>
                    <a:pt x="887" y="1620"/>
                  </a:lnTo>
                  <a:lnTo>
                    <a:pt x="891" y="1623"/>
                  </a:lnTo>
                  <a:lnTo>
                    <a:pt x="895" y="1625"/>
                  </a:lnTo>
                  <a:lnTo>
                    <a:pt x="898" y="1627"/>
                  </a:lnTo>
                  <a:lnTo>
                    <a:pt x="901" y="1631"/>
                  </a:lnTo>
                  <a:lnTo>
                    <a:pt x="904" y="1635"/>
                  </a:lnTo>
                  <a:lnTo>
                    <a:pt x="905" y="1638"/>
                  </a:lnTo>
                  <a:lnTo>
                    <a:pt x="905" y="1642"/>
                  </a:lnTo>
                  <a:lnTo>
                    <a:pt x="905" y="1647"/>
                  </a:lnTo>
                  <a:lnTo>
                    <a:pt x="905" y="1650"/>
                  </a:lnTo>
                  <a:lnTo>
                    <a:pt x="902" y="1657"/>
                  </a:lnTo>
                  <a:lnTo>
                    <a:pt x="899" y="1666"/>
                  </a:lnTo>
                  <a:lnTo>
                    <a:pt x="898" y="1669"/>
                  </a:lnTo>
                  <a:lnTo>
                    <a:pt x="898" y="1673"/>
                  </a:lnTo>
                  <a:lnTo>
                    <a:pt x="898" y="1676"/>
                  </a:lnTo>
                  <a:lnTo>
                    <a:pt x="898" y="1681"/>
                  </a:lnTo>
                  <a:lnTo>
                    <a:pt x="899" y="1685"/>
                  </a:lnTo>
                  <a:lnTo>
                    <a:pt x="901" y="1688"/>
                  </a:lnTo>
                  <a:lnTo>
                    <a:pt x="904" y="1692"/>
                  </a:lnTo>
                  <a:lnTo>
                    <a:pt x="907" y="1694"/>
                  </a:lnTo>
                  <a:lnTo>
                    <a:pt x="912" y="1695"/>
                  </a:lnTo>
                  <a:lnTo>
                    <a:pt x="917" y="1694"/>
                  </a:lnTo>
                  <a:lnTo>
                    <a:pt x="923" y="1692"/>
                  </a:lnTo>
                  <a:lnTo>
                    <a:pt x="929" y="1688"/>
                  </a:lnTo>
                  <a:lnTo>
                    <a:pt x="933" y="1683"/>
                  </a:lnTo>
                  <a:lnTo>
                    <a:pt x="938" y="1679"/>
                  </a:lnTo>
                  <a:lnTo>
                    <a:pt x="942" y="1675"/>
                  </a:lnTo>
                  <a:lnTo>
                    <a:pt x="944" y="1670"/>
                  </a:lnTo>
                  <a:lnTo>
                    <a:pt x="944" y="1664"/>
                  </a:lnTo>
                  <a:lnTo>
                    <a:pt x="943" y="1658"/>
                  </a:lnTo>
                  <a:lnTo>
                    <a:pt x="939" y="1654"/>
                  </a:lnTo>
                  <a:lnTo>
                    <a:pt x="933" y="1649"/>
                  </a:lnTo>
                  <a:lnTo>
                    <a:pt x="930" y="1647"/>
                  </a:lnTo>
                  <a:lnTo>
                    <a:pt x="926" y="1642"/>
                  </a:lnTo>
                  <a:lnTo>
                    <a:pt x="924" y="1637"/>
                  </a:lnTo>
                  <a:lnTo>
                    <a:pt x="921" y="1631"/>
                  </a:lnTo>
                  <a:lnTo>
                    <a:pt x="919" y="1625"/>
                  </a:lnTo>
                  <a:lnTo>
                    <a:pt x="918" y="1617"/>
                  </a:lnTo>
                  <a:lnTo>
                    <a:pt x="918" y="1608"/>
                  </a:lnTo>
                  <a:lnTo>
                    <a:pt x="919" y="1599"/>
                  </a:lnTo>
                  <a:lnTo>
                    <a:pt x="921" y="1591"/>
                  </a:lnTo>
                  <a:lnTo>
                    <a:pt x="924" y="1584"/>
                  </a:lnTo>
                  <a:lnTo>
                    <a:pt x="926" y="1580"/>
                  </a:lnTo>
                  <a:lnTo>
                    <a:pt x="929" y="1578"/>
                  </a:lnTo>
                  <a:lnTo>
                    <a:pt x="931" y="1578"/>
                  </a:lnTo>
                  <a:lnTo>
                    <a:pt x="932" y="1579"/>
                  </a:lnTo>
                  <a:lnTo>
                    <a:pt x="935" y="1581"/>
                  </a:lnTo>
                  <a:lnTo>
                    <a:pt x="936" y="1584"/>
                  </a:lnTo>
                  <a:lnTo>
                    <a:pt x="937" y="1594"/>
                  </a:lnTo>
                  <a:lnTo>
                    <a:pt x="937" y="1608"/>
                  </a:lnTo>
                  <a:lnTo>
                    <a:pt x="937" y="1623"/>
                  </a:lnTo>
                  <a:lnTo>
                    <a:pt x="938" y="1631"/>
                  </a:lnTo>
                  <a:lnTo>
                    <a:pt x="941" y="1635"/>
                  </a:lnTo>
                  <a:lnTo>
                    <a:pt x="943" y="1637"/>
                  </a:lnTo>
                  <a:lnTo>
                    <a:pt x="946" y="1638"/>
                  </a:lnTo>
                  <a:lnTo>
                    <a:pt x="949" y="1638"/>
                  </a:lnTo>
                  <a:lnTo>
                    <a:pt x="954" y="1639"/>
                  </a:lnTo>
                  <a:lnTo>
                    <a:pt x="961" y="1638"/>
                  </a:lnTo>
                  <a:lnTo>
                    <a:pt x="963" y="1638"/>
                  </a:lnTo>
                  <a:lnTo>
                    <a:pt x="967" y="1636"/>
                  </a:lnTo>
                  <a:lnTo>
                    <a:pt x="969" y="1633"/>
                  </a:lnTo>
                  <a:lnTo>
                    <a:pt x="971" y="1631"/>
                  </a:lnTo>
                  <a:lnTo>
                    <a:pt x="974" y="1626"/>
                  </a:lnTo>
                  <a:lnTo>
                    <a:pt x="977" y="1623"/>
                  </a:lnTo>
                  <a:lnTo>
                    <a:pt x="981" y="1619"/>
                  </a:lnTo>
                  <a:lnTo>
                    <a:pt x="986" y="1616"/>
                  </a:lnTo>
                  <a:lnTo>
                    <a:pt x="992" y="1612"/>
                  </a:lnTo>
                  <a:lnTo>
                    <a:pt x="996" y="1610"/>
                  </a:lnTo>
                  <a:lnTo>
                    <a:pt x="1004" y="1610"/>
                  </a:lnTo>
                  <a:lnTo>
                    <a:pt x="1009" y="1610"/>
                  </a:lnTo>
                  <a:lnTo>
                    <a:pt x="1015" y="1610"/>
                  </a:lnTo>
                  <a:lnTo>
                    <a:pt x="1020" y="1610"/>
                  </a:lnTo>
                  <a:lnTo>
                    <a:pt x="1024" y="1608"/>
                  </a:lnTo>
                  <a:lnTo>
                    <a:pt x="1026" y="1607"/>
                  </a:lnTo>
                  <a:lnTo>
                    <a:pt x="1027" y="1606"/>
                  </a:lnTo>
                  <a:lnTo>
                    <a:pt x="1028" y="1603"/>
                  </a:lnTo>
                  <a:lnTo>
                    <a:pt x="1028" y="1599"/>
                  </a:lnTo>
                  <a:lnTo>
                    <a:pt x="1027" y="1595"/>
                  </a:lnTo>
                  <a:lnTo>
                    <a:pt x="1027" y="1586"/>
                  </a:lnTo>
                  <a:lnTo>
                    <a:pt x="1027" y="1578"/>
                  </a:lnTo>
                  <a:lnTo>
                    <a:pt x="1028" y="1573"/>
                  </a:lnTo>
                  <a:lnTo>
                    <a:pt x="1028" y="1569"/>
                  </a:lnTo>
                  <a:lnTo>
                    <a:pt x="1030" y="1567"/>
                  </a:lnTo>
                  <a:lnTo>
                    <a:pt x="1032" y="1566"/>
                  </a:lnTo>
                  <a:lnTo>
                    <a:pt x="1033" y="1566"/>
                  </a:lnTo>
                  <a:lnTo>
                    <a:pt x="1034" y="1566"/>
                  </a:lnTo>
                  <a:lnTo>
                    <a:pt x="1036" y="1568"/>
                  </a:lnTo>
                  <a:lnTo>
                    <a:pt x="1037" y="1570"/>
                  </a:lnTo>
                  <a:lnTo>
                    <a:pt x="1038" y="1576"/>
                  </a:lnTo>
                  <a:lnTo>
                    <a:pt x="1039" y="1585"/>
                  </a:lnTo>
                  <a:lnTo>
                    <a:pt x="1039" y="1588"/>
                  </a:lnTo>
                  <a:lnTo>
                    <a:pt x="1040" y="1592"/>
                  </a:lnTo>
                  <a:lnTo>
                    <a:pt x="1042" y="1594"/>
                  </a:lnTo>
                  <a:lnTo>
                    <a:pt x="1044" y="1598"/>
                  </a:lnTo>
                  <a:lnTo>
                    <a:pt x="1048" y="1600"/>
                  </a:lnTo>
                  <a:lnTo>
                    <a:pt x="1051" y="1603"/>
                  </a:lnTo>
                  <a:lnTo>
                    <a:pt x="1056" y="1604"/>
                  </a:lnTo>
                  <a:lnTo>
                    <a:pt x="1062" y="1604"/>
                  </a:lnTo>
                  <a:lnTo>
                    <a:pt x="1074" y="1603"/>
                  </a:lnTo>
                  <a:lnTo>
                    <a:pt x="1083" y="1603"/>
                  </a:lnTo>
                  <a:lnTo>
                    <a:pt x="1087" y="1604"/>
                  </a:lnTo>
                  <a:lnTo>
                    <a:pt x="1089" y="1606"/>
                  </a:lnTo>
                  <a:lnTo>
                    <a:pt x="1090" y="1610"/>
                  </a:lnTo>
                  <a:lnTo>
                    <a:pt x="1090" y="1616"/>
                  </a:lnTo>
                  <a:lnTo>
                    <a:pt x="1089" y="1626"/>
                  </a:lnTo>
                  <a:lnTo>
                    <a:pt x="1090" y="1635"/>
                  </a:lnTo>
                  <a:lnTo>
                    <a:pt x="1091" y="1638"/>
                  </a:lnTo>
                  <a:lnTo>
                    <a:pt x="1093" y="1641"/>
                  </a:lnTo>
                  <a:lnTo>
                    <a:pt x="1095" y="1642"/>
                  </a:lnTo>
                  <a:lnTo>
                    <a:pt x="1097" y="1643"/>
                  </a:lnTo>
                  <a:lnTo>
                    <a:pt x="1101" y="1644"/>
                  </a:lnTo>
                  <a:lnTo>
                    <a:pt x="1103" y="1642"/>
                  </a:lnTo>
                  <a:lnTo>
                    <a:pt x="1106" y="1638"/>
                  </a:lnTo>
                  <a:lnTo>
                    <a:pt x="1108" y="1635"/>
                  </a:lnTo>
                  <a:lnTo>
                    <a:pt x="1113" y="1625"/>
                  </a:lnTo>
                  <a:lnTo>
                    <a:pt x="1118" y="1617"/>
                  </a:lnTo>
                  <a:lnTo>
                    <a:pt x="1122" y="1608"/>
                  </a:lnTo>
                  <a:lnTo>
                    <a:pt x="1126" y="1601"/>
                  </a:lnTo>
                  <a:lnTo>
                    <a:pt x="1127" y="1597"/>
                  </a:lnTo>
                  <a:lnTo>
                    <a:pt x="1127" y="1594"/>
                  </a:lnTo>
                  <a:lnTo>
                    <a:pt x="1126" y="1591"/>
                  </a:lnTo>
                  <a:lnTo>
                    <a:pt x="1124" y="1588"/>
                  </a:lnTo>
                  <a:lnTo>
                    <a:pt x="1119" y="1584"/>
                  </a:lnTo>
                  <a:lnTo>
                    <a:pt x="1114" y="1578"/>
                  </a:lnTo>
                  <a:lnTo>
                    <a:pt x="1112" y="1575"/>
                  </a:lnTo>
                  <a:lnTo>
                    <a:pt x="1111" y="1573"/>
                  </a:lnTo>
                  <a:lnTo>
                    <a:pt x="1111" y="1569"/>
                  </a:lnTo>
                  <a:lnTo>
                    <a:pt x="1112" y="1568"/>
                  </a:lnTo>
                  <a:lnTo>
                    <a:pt x="1124" y="1566"/>
                  </a:lnTo>
                  <a:lnTo>
                    <a:pt x="1137" y="1563"/>
                  </a:lnTo>
                  <a:lnTo>
                    <a:pt x="1146" y="1553"/>
                  </a:lnTo>
                  <a:lnTo>
                    <a:pt x="1157" y="1538"/>
                  </a:lnTo>
                  <a:lnTo>
                    <a:pt x="1159" y="1536"/>
                  </a:lnTo>
                  <a:lnTo>
                    <a:pt x="1160" y="1532"/>
                  </a:lnTo>
                  <a:lnTo>
                    <a:pt x="1162" y="1529"/>
                  </a:lnTo>
                  <a:lnTo>
                    <a:pt x="1162" y="1526"/>
                  </a:lnTo>
                  <a:lnTo>
                    <a:pt x="1160" y="1524"/>
                  </a:lnTo>
                  <a:lnTo>
                    <a:pt x="1159" y="1522"/>
                  </a:lnTo>
                  <a:lnTo>
                    <a:pt x="1156" y="1521"/>
                  </a:lnTo>
                  <a:lnTo>
                    <a:pt x="1152" y="1521"/>
                  </a:lnTo>
                  <a:lnTo>
                    <a:pt x="1143" y="1519"/>
                  </a:lnTo>
                  <a:lnTo>
                    <a:pt x="1130" y="1518"/>
                  </a:lnTo>
                  <a:lnTo>
                    <a:pt x="1119" y="1516"/>
                  </a:lnTo>
                  <a:lnTo>
                    <a:pt x="1112" y="1512"/>
                  </a:lnTo>
                  <a:lnTo>
                    <a:pt x="1108" y="1507"/>
                  </a:lnTo>
                  <a:lnTo>
                    <a:pt x="1106" y="1501"/>
                  </a:lnTo>
                  <a:lnTo>
                    <a:pt x="1106" y="1499"/>
                  </a:lnTo>
                  <a:lnTo>
                    <a:pt x="1107" y="1496"/>
                  </a:lnTo>
                  <a:lnTo>
                    <a:pt x="1108" y="1493"/>
                  </a:lnTo>
                  <a:lnTo>
                    <a:pt x="1111" y="1491"/>
                  </a:lnTo>
                  <a:lnTo>
                    <a:pt x="1115" y="1488"/>
                  </a:lnTo>
                  <a:lnTo>
                    <a:pt x="1120" y="1486"/>
                  </a:lnTo>
                  <a:lnTo>
                    <a:pt x="1125" y="1486"/>
                  </a:lnTo>
                  <a:lnTo>
                    <a:pt x="1130" y="1488"/>
                  </a:lnTo>
                  <a:lnTo>
                    <a:pt x="1137" y="1490"/>
                  </a:lnTo>
                  <a:lnTo>
                    <a:pt x="1149" y="1490"/>
                  </a:lnTo>
                  <a:lnTo>
                    <a:pt x="1162" y="1488"/>
                  </a:lnTo>
                  <a:lnTo>
                    <a:pt x="1174" y="1486"/>
                  </a:lnTo>
                  <a:lnTo>
                    <a:pt x="1183" y="1482"/>
                  </a:lnTo>
                  <a:lnTo>
                    <a:pt x="1191" y="1480"/>
                  </a:lnTo>
                  <a:lnTo>
                    <a:pt x="1200" y="1478"/>
                  </a:lnTo>
                  <a:lnTo>
                    <a:pt x="1213" y="1477"/>
                  </a:lnTo>
                  <a:lnTo>
                    <a:pt x="1225" y="1475"/>
                  </a:lnTo>
                  <a:lnTo>
                    <a:pt x="1232" y="1474"/>
                  </a:lnTo>
                  <a:lnTo>
                    <a:pt x="1233" y="1472"/>
                  </a:lnTo>
                  <a:lnTo>
                    <a:pt x="1232" y="1471"/>
                  </a:lnTo>
                  <a:lnTo>
                    <a:pt x="1231" y="1468"/>
                  </a:lnTo>
                  <a:lnTo>
                    <a:pt x="1227" y="1467"/>
                  </a:lnTo>
                  <a:lnTo>
                    <a:pt x="1219" y="1465"/>
                  </a:lnTo>
                  <a:lnTo>
                    <a:pt x="1209" y="1462"/>
                  </a:lnTo>
                  <a:lnTo>
                    <a:pt x="1206" y="1461"/>
                  </a:lnTo>
                  <a:lnTo>
                    <a:pt x="1201" y="1459"/>
                  </a:lnTo>
                  <a:lnTo>
                    <a:pt x="1197" y="1456"/>
                  </a:lnTo>
                  <a:lnTo>
                    <a:pt x="1194" y="1453"/>
                  </a:lnTo>
                  <a:lnTo>
                    <a:pt x="1193" y="1449"/>
                  </a:lnTo>
                  <a:lnTo>
                    <a:pt x="1193" y="1447"/>
                  </a:lnTo>
                  <a:lnTo>
                    <a:pt x="1195" y="1444"/>
                  </a:lnTo>
                  <a:lnTo>
                    <a:pt x="1198" y="1443"/>
                  </a:lnTo>
                  <a:lnTo>
                    <a:pt x="1209" y="1443"/>
                  </a:lnTo>
                  <a:lnTo>
                    <a:pt x="1219" y="1444"/>
                  </a:lnTo>
                  <a:lnTo>
                    <a:pt x="1228" y="1447"/>
                  </a:lnTo>
                  <a:lnTo>
                    <a:pt x="1235" y="1447"/>
                  </a:lnTo>
                  <a:lnTo>
                    <a:pt x="1239" y="1446"/>
                  </a:lnTo>
                  <a:lnTo>
                    <a:pt x="1240" y="1444"/>
                  </a:lnTo>
                  <a:lnTo>
                    <a:pt x="1241" y="1443"/>
                  </a:lnTo>
                  <a:lnTo>
                    <a:pt x="1242" y="1441"/>
                  </a:lnTo>
                  <a:lnTo>
                    <a:pt x="1239" y="1430"/>
                  </a:lnTo>
                  <a:lnTo>
                    <a:pt x="1237" y="1414"/>
                  </a:lnTo>
                  <a:lnTo>
                    <a:pt x="1235" y="1406"/>
                  </a:lnTo>
                  <a:lnTo>
                    <a:pt x="1234" y="1403"/>
                  </a:lnTo>
                  <a:lnTo>
                    <a:pt x="1232" y="1402"/>
                  </a:lnTo>
                  <a:lnTo>
                    <a:pt x="1231" y="1403"/>
                  </a:lnTo>
                  <a:lnTo>
                    <a:pt x="1228" y="1405"/>
                  </a:lnTo>
                  <a:lnTo>
                    <a:pt x="1226" y="1408"/>
                  </a:lnTo>
                  <a:lnTo>
                    <a:pt x="1222" y="1411"/>
                  </a:lnTo>
                  <a:lnTo>
                    <a:pt x="1219" y="1414"/>
                  </a:lnTo>
                  <a:lnTo>
                    <a:pt x="1215" y="1416"/>
                  </a:lnTo>
                  <a:lnTo>
                    <a:pt x="1212" y="1417"/>
                  </a:lnTo>
                  <a:lnTo>
                    <a:pt x="1208" y="1417"/>
                  </a:lnTo>
                  <a:lnTo>
                    <a:pt x="1204" y="1417"/>
                  </a:lnTo>
                  <a:lnTo>
                    <a:pt x="1201" y="1416"/>
                  </a:lnTo>
                  <a:lnTo>
                    <a:pt x="1200" y="1414"/>
                  </a:lnTo>
                  <a:lnTo>
                    <a:pt x="1195" y="1408"/>
                  </a:lnTo>
                  <a:lnTo>
                    <a:pt x="1190" y="1402"/>
                  </a:lnTo>
                  <a:lnTo>
                    <a:pt x="1185" y="1396"/>
                  </a:lnTo>
                  <a:lnTo>
                    <a:pt x="1181" y="1392"/>
                  </a:lnTo>
                  <a:lnTo>
                    <a:pt x="1179" y="1390"/>
                  </a:lnTo>
                  <a:lnTo>
                    <a:pt x="1178" y="1389"/>
                  </a:lnTo>
                  <a:lnTo>
                    <a:pt x="1177" y="1387"/>
                  </a:lnTo>
                  <a:lnTo>
                    <a:pt x="1177" y="1385"/>
                  </a:lnTo>
                  <a:lnTo>
                    <a:pt x="1178" y="1384"/>
                  </a:lnTo>
                  <a:lnTo>
                    <a:pt x="1181" y="1384"/>
                  </a:lnTo>
                  <a:lnTo>
                    <a:pt x="1184" y="1383"/>
                  </a:lnTo>
                  <a:lnTo>
                    <a:pt x="1188" y="1384"/>
                  </a:lnTo>
                  <a:lnTo>
                    <a:pt x="1198" y="1386"/>
                  </a:lnTo>
                  <a:lnTo>
                    <a:pt x="1207" y="1386"/>
                  </a:lnTo>
                  <a:lnTo>
                    <a:pt x="1210" y="1386"/>
                  </a:lnTo>
                  <a:lnTo>
                    <a:pt x="1214" y="1385"/>
                  </a:lnTo>
                  <a:lnTo>
                    <a:pt x="1215" y="1383"/>
                  </a:lnTo>
                  <a:lnTo>
                    <a:pt x="1216" y="1379"/>
                  </a:lnTo>
                  <a:lnTo>
                    <a:pt x="1215" y="1374"/>
                  </a:lnTo>
                  <a:lnTo>
                    <a:pt x="1214" y="1368"/>
                  </a:lnTo>
                  <a:lnTo>
                    <a:pt x="1213" y="1364"/>
                  </a:lnTo>
                  <a:lnTo>
                    <a:pt x="1210" y="1359"/>
                  </a:lnTo>
                  <a:lnTo>
                    <a:pt x="1206" y="1352"/>
                  </a:lnTo>
                  <a:lnTo>
                    <a:pt x="1200" y="1343"/>
                  </a:lnTo>
                  <a:lnTo>
                    <a:pt x="1194" y="1337"/>
                  </a:lnTo>
                  <a:lnTo>
                    <a:pt x="1189" y="1333"/>
                  </a:lnTo>
                  <a:lnTo>
                    <a:pt x="1185" y="1328"/>
                  </a:lnTo>
                  <a:lnTo>
                    <a:pt x="1184" y="1323"/>
                  </a:lnTo>
                  <a:lnTo>
                    <a:pt x="1187" y="1318"/>
                  </a:lnTo>
                  <a:lnTo>
                    <a:pt x="1189" y="1313"/>
                  </a:lnTo>
                  <a:lnTo>
                    <a:pt x="1193" y="1309"/>
                  </a:lnTo>
                  <a:lnTo>
                    <a:pt x="1197" y="1305"/>
                  </a:lnTo>
                  <a:lnTo>
                    <a:pt x="1202" y="1303"/>
                  </a:lnTo>
                  <a:lnTo>
                    <a:pt x="1207" y="1302"/>
                  </a:lnTo>
                  <a:lnTo>
                    <a:pt x="1212" y="1302"/>
                  </a:lnTo>
                  <a:lnTo>
                    <a:pt x="1215" y="1304"/>
                  </a:lnTo>
                  <a:lnTo>
                    <a:pt x="1219" y="1308"/>
                  </a:lnTo>
                  <a:lnTo>
                    <a:pt x="1221" y="1314"/>
                  </a:lnTo>
                  <a:lnTo>
                    <a:pt x="1225" y="1320"/>
                  </a:lnTo>
                  <a:lnTo>
                    <a:pt x="1227" y="1327"/>
                  </a:lnTo>
                  <a:lnTo>
                    <a:pt x="1232" y="1341"/>
                  </a:lnTo>
                  <a:lnTo>
                    <a:pt x="1237" y="1354"/>
                  </a:lnTo>
                  <a:lnTo>
                    <a:pt x="1241" y="1362"/>
                  </a:lnTo>
                  <a:lnTo>
                    <a:pt x="1245" y="1368"/>
                  </a:lnTo>
                  <a:lnTo>
                    <a:pt x="1250" y="1371"/>
                  </a:lnTo>
                  <a:lnTo>
                    <a:pt x="1252" y="1372"/>
                  </a:lnTo>
                  <a:lnTo>
                    <a:pt x="1259" y="1371"/>
                  </a:lnTo>
                  <a:lnTo>
                    <a:pt x="1265" y="1370"/>
                  </a:lnTo>
                  <a:lnTo>
                    <a:pt x="1270" y="1367"/>
                  </a:lnTo>
                  <a:lnTo>
                    <a:pt x="1273" y="1365"/>
                  </a:lnTo>
                  <a:lnTo>
                    <a:pt x="1281" y="1359"/>
                  </a:lnTo>
                  <a:lnTo>
                    <a:pt x="1286" y="1352"/>
                  </a:lnTo>
                  <a:lnTo>
                    <a:pt x="1290" y="1347"/>
                  </a:lnTo>
                  <a:lnTo>
                    <a:pt x="1295" y="1342"/>
                  </a:lnTo>
                  <a:lnTo>
                    <a:pt x="1301" y="1339"/>
                  </a:lnTo>
                  <a:lnTo>
                    <a:pt x="1310" y="1334"/>
                  </a:lnTo>
                  <a:lnTo>
                    <a:pt x="1323" y="1329"/>
                  </a:lnTo>
                  <a:lnTo>
                    <a:pt x="1335" y="1327"/>
                  </a:lnTo>
                  <a:lnTo>
                    <a:pt x="1346" y="1326"/>
                  </a:lnTo>
                  <a:lnTo>
                    <a:pt x="1357" y="1324"/>
                  </a:lnTo>
                  <a:lnTo>
                    <a:pt x="1367" y="1326"/>
                  </a:lnTo>
                  <a:lnTo>
                    <a:pt x="1376" y="1327"/>
                  </a:lnTo>
                  <a:lnTo>
                    <a:pt x="1385" y="1328"/>
                  </a:lnTo>
                  <a:lnTo>
                    <a:pt x="1393" y="1330"/>
                  </a:lnTo>
                  <a:lnTo>
                    <a:pt x="1411" y="1335"/>
                  </a:lnTo>
                  <a:lnTo>
                    <a:pt x="1427" y="1336"/>
                  </a:lnTo>
                  <a:lnTo>
                    <a:pt x="1433" y="1336"/>
                  </a:lnTo>
                  <a:lnTo>
                    <a:pt x="1437" y="1335"/>
                  </a:lnTo>
                  <a:lnTo>
                    <a:pt x="1441" y="1333"/>
                  </a:lnTo>
                  <a:lnTo>
                    <a:pt x="1445" y="1330"/>
                  </a:lnTo>
                  <a:lnTo>
                    <a:pt x="1446" y="1327"/>
                  </a:lnTo>
                  <a:lnTo>
                    <a:pt x="1446" y="1322"/>
                  </a:lnTo>
                  <a:lnTo>
                    <a:pt x="1443" y="1318"/>
                  </a:lnTo>
                  <a:lnTo>
                    <a:pt x="1440" y="1315"/>
                  </a:lnTo>
                  <a:lnTo>
                    <a:pt x="1435" y="1310"/>
                  </a:lnTo>
                  <a:lnTo>
                    <a:pt x="1428" y="1307"/>
                  </a:lnTo>
                  <a:lnTo>
                    <a:pt x="1421" y="1303"/>
                  </a:lnTo>
                  <a:lnTo>
                    <a:pt x="1411" y="1299"/>
                  </a:lnTo>
                  <a:lnTo>
                    <a:pt x="1370" y="1285"/>
                  </a:lnTo>
                  <a:lnTo>
                    <a:pt x="1326" y="1272"/>
                  </a:lnTo>
                  <a:lnTo>
                    <a:pt x="1305" y="1265"/>
                  </a:lnTo>
                  <a:lnTo>
                    <a:pt x="1291" y="1259"/>
                  </a:lnTo>
                  <a:lnTo>
                    <a:pt x="1281" y="1253"/>
                  </a:lnTo>
                  <a:lnTo>
                    <a:pt x="1272" y="1248"/>
                  </a:lnTo>
                  <a:lnTo>
                    <a:pt x="1270" y="1242"/>
                  </a:lnTo>
                  <a:lnTo>
                    <a:pt x="1270" y="1236"/>
                  </a:lnTo>
                  <a:lnTo>
                    <a:pt x="1270" y="1232"/>
                  </a:lnTo>
                  <a:lnTo>
                    <a:pt x="1272" y="1228"/>
                  </a:lnTo>
                  <a:lnTo>
                    <a:pt x="1275" y="1225"/>
                  </a:lnTo>
                  <a:lnTo>
                    <a:pt x="1278" y="1222"/>
                  </a:lnTo>
                  <a:lnTo>
                    <a:pt x="1288" y="1219"/>
                  </a:lnTo>
                  <a:lnTo>
                    <a:pt x="1296" y="1216"/>
                  </a:lnTo>
                  <a:lnTo>
                    <a:pt x="1303" y="1215"/>
                  </a:lnTo>
                  <a:lnTo>
                    <a:pt x="1310" y="1210"/>
                  </a:lnTo>
                  <a:lnTo>
                    <a:pt x="1314" y="1207"/>
                  </a:lnTo>
                  <a:lnTo>
                    <a:pt x="1317" y="1203"/>
                  </a:lnTo>
                  <a:lnTo>
                    <a:pt x="1320" y="1198"/>
                  </a:lnTo>
                  <a:lnTo>
                    <a:pt x="1322" y="1192"/>
                  </a:lnTo>
                  <a:lnTo>
                    <a:pt x="1322" y="1182"/>
                  </a:lnTo>
                  <a:lnTo>
                    <a:pt x="1321" y="1170"/>
                  </a:lnTo>
                  <a:lnTo>
                    <a:pt x="1321" y="1164"/>
                  </a:lnTo>
                  <a:lnTo>
                    <a:pt x="1322" y="1159"/>
                  </a:lnTo>
                  <a:lnTo>
                    <a:pt x="1326" y="1154"/>
                  </a:lnTo>
                  <a:lnTo>
                    <a:pt x="1329" y="1151"/>
                  </a:lnTo>
                  <a:lnTo>
                    <a:pt x="1334" y="1148"/>
                  </a:lnTo>
                  <a:lnTo>
                    <a:pt x="1339" y="1148"/>
                  </a:lnTo>
                  <a:lnTo>
                    <a:pt x="1342" y="1148"/>
                  </a:lnTo>
                  <a:lnTo>
                    <a:pt x="1347" y="1151"/>
                  </a:lnTo>
                  <a:lnTo>
                    <a:pt x="1354" y="1156"/>
                  </a:lnTo>
                  <a:lnTo>
                    <a:pt x="1361" y="1164"/>
                  </a:lnTo>
                  <a:lnTo>
                    <a:pt x="1366" y="1173"/>
                  </a:lnTo>
                  <a:lnTo>
                    <a:pt x="1371" y="1183"/>
                  </a:lnTo>
                  <a:lnTo>
                    <a:pt x="1373" y="1192"/>
                  </a:lnTo>
                  <a:lnTo>
                    <a:pt x="1373" y="1200"/>
                  </a:lnTo>
                  <a:lnTo>
                    <a:pt x="1373" y="1203"/>
                  </a:lnTo>
                  <a:lnTo>
                    <a:pt x="1376" y="1206"/>
                  </a:lnTo>
                  <a:lnTo>
                    <a:pt x="1378" y="1206"/>
                  </a:lnTo>
                  <a:lnTo>
                    <a:pt x="1382" y="1206"/>
                  </a:lnTo>
                  <a:lnTo>
                    <a:pt x="1391" y="1204"/>
                  </a:lnTo>
                  <a:lnTo>
                    <a:pt x="1403" y="1203"/>
                  </a:lnTo>
                  <a:lnTo>
                    <a:pt x="1407" y="1203"/>
                  </a:lnTo>
                  <a:lnTo>
                    <a:pt x="1409" y="1204"/>
                  </a:lnTo>
                  <a:lnTo>
                    <a:pt x="1410" y="1206"/>
                  </a:lnTo>
                  <a:lnTo>
                    <a:pt x="1412" y="1208"/>
                  </a:lnTo>
                  <a:lnTo>
                    <a:pt x="1415" y="1214"/>
                  </a:lnTo>
                  <a:lnTo>
                    <a:pt x="1416" y="1221"/>
                  </a:lnTo>
                  <a:lnTo>
                    <a:pt x="1417" y="1229"/>
                  </a:lnTo>
                  <a:lnTo>
                    <a:pt x="1418" y="1236"/>
                  </a:lnTo>
                  <a:lnTo>
                    <a:pt x="1421" y="1241"/>
                  </a:lnTo>
                  <a:lnTo>
                    <a:pt x="1423" y="1246"/>
                  </a:lnTo>
                  <a:lnTo>
                    <a:pt x="1426" y="1246"/>
                  </a:lnTo>
                  <a:lnTo>
                    <a:pt x="1428" y="1247"/>
                  </a:lnTo>
                  <a:lnTo>
                    <a:pt x="1433" y="1246"/>
                  </a:lnTo>
                  <a:lnTo>
                    <a:pt x="1436" y="1245"/>
                  </a:lnTo>
                  <a:lnTo>
                    <a:pt x="1447" y="1242"/>
                  </a:lnTo>
                  <a:lnTo>
                    <a:pt x="1456" y="1236"/>
                  </a:lnTo>
                  <a:lnTo>
                    <a:pt x="1466" y="1230"/>
                  </a:lnTo>
                  <a:lnTo>
                    <a:pt x="1472" y="1222"/>
                  </a:lnTo>
                  <a:lnTo>
                    <a:pt x="1474" y="1219"/>
                  </a:lnTo>
                  <a:lnTo>
                    <a:pt x="1474" y="1215"/>
                  </a:lnTo>
                  <a:lnTo>
                    <a:pt x="1474" y="1211"/>
                  </a:lnTo>
                  <a:lnTo>
                    <a:pt x="1472" y="1208"/>
                  </a:lnTo>
                  <a:lnTo>
                    <a:pt x="1466" y="1201"/>
                  </a:lnTo>
                  <a:lnTo>
                    <a:pt x="1459" y="1191"/>
                  </a:lnTo>
                  <a:lnTo>
                    <a:pt x="1454" y="1188"/>
                  </a:lnTo>
                  <a:lnTo>
                    <a:pt x="1449" y="1185"/>
                  </a:lnTo>
                  <a:lnTo>
                    <a:pt x="1446" y="1183"/>
                  </a:lnTo>
                  <a:lnTo>
                    <a:pt x="1441" y="1182"/>
                  </a:lnTo>
                  <a:lnTo>
                    <a:pt x="1437" y="1182"/>
                  </a:lnTo>
                  <a:lnTo>
                    <a:pt x="1435" y="1181"/>
                  </a:lnTo>
                  <a:lnTo>
                    <a:pt x="1434" y="1177"/>
                  </a:lnTo>
                  <a:lnTo>
                    <a:pt x="1433" y="1173"/>
                  </a:lnTo>
                  <a:lnTo>
                    <a:pt x="1433" y="1163"/>
                  </a:lnTo>
                  <a:lnTo>
                    <a:pt x="1433" y="1152"/>
                  </a:lnTo>
                  <a:lnTo>
                    <a:pt x="1433" y="1150"/>
                  </a:lnTo>
                  <a:lnTo>
                    <a:pt x="1431" y="1147"/>
                  </a:lnTo>
                  <a:lnTo>
                    <a:pt x="1430" y="1145"/>
                  </a:lnTo>
                  <a:lnTo>
                    <a:pt x="1428" y="1144"/>
                  </a:lnTo>
                  <a:lnTo>
                    <a:pt x="1423" y="1141"/>
                  </a:lnTo>
                  <a:lnTo>
                    <a:pt x="1417" y="1140"/>
                  </a:lnTo>
                  <a:lnTo>
                    <a:pt x="1403" y="1138"/>
                  </a:lnTo>
                  <a:lnTo>
                    <a:pt x="1393" y="1135"/>
                  </a:lnTo>
                  <a:lnTo>
                    <a:pt x="1391" y="1134"/>
                  </a:lnTo>
                  <a:lnTo>
                    <a:pt x="1389" y="1131"/>
                  </a:lnTo>
                  <a:lnTo>
                    <a:pt x="1387" y="1128"/>
                  </a:lnTo>
                  <a:lnTo>
                    <a:pt x="1386" y="1125"/>
                  </a:lnTo>
                  <a:lnTo>
                    <a:pt x="1387" y="1121"/>
                  </a:lnTo>
                  <a:lnTo>
                    <a:pt x="1389" y="1118"/>
                  </a:lnTo>
                  <a:lnTo>
                    <a:pt x="1391" y="1114"/>
                  </a:lnTo>
                  <a:lnTo>
                    <a:pt x="1393" y="1110"/>
                  </a:lnTo>
                  <a:lnTo>
                    <a:pt x="1398" y="1108"/>
                  </a:lnTo>
                  <a:lnTo>
                    <a:pt x="1403" y="1106"/>
                  </a:lnTo>
                  <a:lnTo>
                    <a:pt x="1408" y="1103"/>
                  </a:lnTo>
                  <a:lnTo>
                    <a:pt x="1414" y="1103"/>
                  </a:lnTo>
                  <a:lnTo>
                    <a:pt x="1424" y="1102"/>
                  </a:lnTo>
                  <a:lnTo>
                    <a:pt x="1436" y="1102"/>
                  </a:lnTo>
                  <a:lnTo>
                    <a:pt x="1441" y="1102"/>
                  </a:lnTo>
                  <a:lnTo>
                    <a:pt x="1445" y="1100"/>
                  </a:lnTo>
                  <a:lnTo>
                    <a:pt x="1447" y="1095"/>
                  </a:lnTo>
                  <a:lnTo>
                    <a:pt x="1448" y="1090"/>
                  </a:lnTo>
                  <a:lnTo>
                    <a:pt x="1450" y="1078"/>
                  </a:lnTo>
                  <a:lnTo>
                    <a:pt x="1450" y="1063"/>
                  </a:lnTo>
                  <a:lnTo>
                    <a:pt x="1448" y="1033"/>
                  </a:lnTo>
                  <a:lnTo>
                    <a:pt x="1448" y="1012"/>
                  </a:lnTo>
                  <a:lnTo>
                    <a:pt x="1450" y="1006"/>
                  </a:lnTo>
                  <a:lnTo>
                    <a:pt x="1454" y="1000"/>
                  </a:lnTo>
                  <a:lnTo>
                    <a:pt x="1459" y="996"/>
                  </a:lnTo>
                  <a:lnTo>
                    <a:pt x="1465" y="993"/>
                  </a:lnTo>
                  <a:lnTo>
                    <a:pt x="1470" y="990"/>
                  </a:lnTo>
                  <a:lnTo>
                    <a:pt x="1474" y="987"/>
                  </a:lnTo>
                  <a:lnTo>
                    <a:pt x="1478" y="983"/>
                  </a:lnTo>
                  <a:lnTo>
                    <a:pt x="1479" y="980"/>
                  </a:lnTo>
                  <a:lnTo>
                    <a:pt x="1480" y="974"/>
                  </a:lnTo>
                  <a:lnTo>
                    <a:pt x="1479" y="969"/>
                  </a:lnTo>
                  <a:lnTo>
                    <a:pt x="1478" y="963"/>
                  </a:lnTo>
                  <a:lnTo>
                    <a:pt x="1477" y="958"/>
                  </a:lnTo>
                  <a:lnTo>
                    <a:pt x="1473" y="950"/>
                  </a:lnTo>
                  <a:lnTo>
                    <a:pt x="1470" y="945"/>
                  </a:lnTo>
                  <a:lnTo>
                    <a:pt x="1460" y="944"/>
                  </a:lnTo>
                  <a:lnTo>
                    <a:pt x="1441" y="944"/>
                  </a:lnTo>
                  <a:lnTo>
                    <a:pt x="1421" y="945"/>
                  </a:lnTo>
                  <a:lnTo>
                    <a:pt x="1408" y="946"/>
                  </a:lnTo>
                  <a:lnTo>
                    <a:pt x="1402" y="946"/>
                  </a:lnTo>
                  <a:lnTo>
                    <a:pt x="1398" y="944"/>
                  </a:lnTo>
                  <a:lnTo>
                    <a:pt x="1397" y="942"/>
                  </a:lnTo>
                  <a:lnTo>
                    <a:pt x="1397" y="937"/>
                  </a:lnTo>
                  <a:lnTo>
                    <a:pt x="1398" y="932"/>
                  </a:lnTo>
                  <a:lnTo>
                    <a:pt x="1401" y="927"/>
                  </a:lnTo>
                  <a:lnTo>
                    <a:pt x="1404" y="921"/>
                  </a:lnTo>
                  <a:lnTo>
                    <a:pt x="1408" y="917"/>
                  </a:lnTo>
                  <a:lnTo>
                    <a:pt x="1418" y="906"/>
                  </a:lnTo>
                  <a:lnTo>
                    <a:pt x="1430" y="891"/>
                  </a:lnTo>
                  <a:lnTo>
                    <a:pt x="1441" y="876"/>
                  </a:lnTo>
                  <a:lnTo>
                    <a:pt x="1447" y="866"/>
                  </a:lnTo>
                  <a:lnTo>
                    <a:pt x="1448" y="862"/>
                  </a:lnTo>
                  <a:lnTo>
                    <a:pt x="1450" y="860"/>
                  </a:lnTo>
                  <a:lnTo>
                    <a:pt x="1454" y="857"/>
                  </a:lnTo>
                  <a:lnTo>
                    <a:pt x="1459" y="855"/>
                  </a:lnTo>
                  <a:lnTo>
                    <a:pt x="1467" y="851"/>
                  </a:lnTo>
                  <a:lnTo>
                    <a:pt x="1477" y="847"/>
                  </a:lnTo>
                  <a:lnTo>
                    <a:pt x="1489" y="838"/>
                  </a:lnTo>
                  <a:lnTo>
                    <a:pt x="1496" y="834"/>
                  </a:lnTo>
                  <a:lnTo>
                    <a:pt x="1502" y="829"/>
                  </a:lnTo>
                  <a:lnTo>
                    <a:pt x="1509" y="823"/>
                  </a:lnTo>
                  <a:lnTo>
                    <a:pt x="1517" y="816"/>
                  </a:lnTo>
                  <a:lnTo>
                    <a:pt x="1525" y="811"/>
                  </a:lnTo>
                  <a:lnTo>
                    <a:pt x="1535" y="806"/>
                  </a:lnTo>
                  <a:lnTo>
                    <a:pt x="1543" y="803"/>
                  </a:lnTo>
                  <a:lnTo>
                    <a:pt x="1547" y="801"/>
                  </a:lnTo>
                  <a:lnTo>
                    <a:pt x="1549" y="799"/>
                  </a:lnTo>
                  <a:lnTo>
                    <a:pt x="1550" y="797"/>
                  </a:lnTo>
                  <a:lnTo>
                    <a:pt x="1552" y="794"/>
                  </a:lnTo>
                  <a:lnTo>
                    <a:pt x="1552" y="793"/>
                  </a:lnTo>
                  <a:lnTo>
                    <a:pt x="1550" y="792"/>
                  </a:lnTo>
                  <a:lnTo>
                    <a:pt x="1548" y="792"/>
                  </a:lnTo>
                  <a:lnTo>
                    <a:pt x="1546" y="792"/>
                  </a:lnTo>
                  <a:lnTo>
                    <a:pt x="1538" y="794"/>
                  </a:lnTo>
                  <a:lnTo>
                    <a:pt x="1531" y="795"/>
                  </a:lnTo>
                  <a:lnTo>
                    <a:pt x="1528" y="794"/>
                  </a:lnTo>
                  <a:lnTo>
                    <a:pt x="1524" y="793"/>
                  </a:lnTo>
                  <a:lnTo>
                    <a:pt x="1521" y="792"/>
                  </a:lnTo>
                  <a:lnTo>
                    <a:pt x="1518" y="788"/>
                  </a:lnTo>
                  <a:lnTo>
                    <a:pt x="1513" y="781"/>
                  </a:lnTo>
                  <a:lnTo>
                    <a:pt x="1512" y="775"/>
                  </a:lnTo>
                  <a:lnTo>
                    <a:pt x="1511" y="774"/>
                  </a:lnTo>
                  <a:lnTo>
                    <a:pt x="1510" y="772"/>
                  </a:lnTo>
                  <a:lnTo>
                    <a:pt x="1508" y="771"/>
                  </a:lnTo>
                  <a:lnTo>
                    <a:pt x="1505" y="771"/>
                  </a:lnTo>
                  <a:lnTo>
                    <a:pt x="1502" y="772"/>
                  </a:lnTo>
                  <a:lnTo>
                    <a:pt x="1498" y="773"/>
                  </a:lnTo>
                  <a:lnTo>
                    <a:pt x="1493" y="776"/>
                  </a:lnTo>
                  <a:lnTo>
                    <a:pt x="1490" y="779"/>
                  </a:lnTo>
                  <a:lnTo>
                    <a:pt x="1481" y="787"/>
                  </a:lnTo>
                  <a:lnTo>
                    <a:pt x="1475" y="795"/>
                  </a:lnTo>
                  <a:lnTo>
                    <a:pt x="1471" y="804"/>
                  </a:lnTo>
                  <a:lnTo>
                    <a:pt x="1467" y="811"/>
                  </a:lnTo>
                  <a:lnTo>
                    <a:pt x="1465" y="814"/>
                  </a:lnTo>
                  <a:lnTo>
                    <a:pt x="1460" y="817"/>
                  </a:lnTo>
                  <a:lnTo>
                    <a:pt x="1459" y="817"/>
                  </a:lnTo>
                  <a:lnTo>
                    <a:pt x="1456" y="816"/>
                  </a:lnTo>
                  <a:lnTo>
                    <a:pt x="1455" y="814"/>
                  </a:lnTo>
                  <a:lnTo>
                    <a:pt x="1453" y="812"/>
                  </a:lnTo>
                  <a:lnTo>
                    <a:pt x="1450" y="806"/>
                  </a:lnTo>
                  <a:lnTo>
                    <a:pt x="1448" y="803"/>
                  </a:lnTo>
                  <a:lnTo>
                    <a:pt x="1443" y="800"/>
                  </a:lnTo>
                  <a:lnTo>
                    <a:pt x="1441" y="799"/>
                  </a:lnTo>
                  <a:lnTo>
                    <a:pt x="1439" y="798"/>
                  </a:lnTo>
                  <a:lnTo>
                    <a:pt x="1437" y="795"/>
                  </a:lnTo>
                  <a:lnTo>
                    <a:pt x="1436" y="793"/>
                  </a:lnTo>
                  <a:lnTo>
                    <a:pt x="1436" y="790"/>
                  </a:lnTo>
                  <a:lnTo>
                    <a:pt x="1431" y="778"/>
                  </a:lnTo>
                  <a:lnTo>
                    <a:pt x="1424" y="767"/>
                  </a:lnTo>
                  <a:lnTo>
                    <a:pt x="1423" y="760"/>
                  </a:lnTo>
                  <a:lnTo>
                    <a:pt x="1424" y="756"/>
                  </a:lnTo>
                  <a:lnTo>
                    <a:pt x="1427" y="754"/>
                  </a:lnTo>
                  <a:lnTo>
                    <a:pt x="1428" y="751"/>
                  </a:lnTo>
                  <a:lnTo>
                    <a:pt x="1429" y="750"/>
                  </a:lnTo>
                  <a:lnTo>
                    <a:pt x="1431" y="749"/>
                  </a:lnTo>
                  <a:lnTo>
                    <a:pt x="1433" y="749"/>
                  </a:lnTo>
                  <a:lnTo>
                    <a:pt x="1435" y="750"/>
                  </a:lnTo>
                  <a:lnTo>
                    <a:pt x="1441" y="753"/>
                  </a:lnTo>
                  <a:lnTo>
                    <a:pt x="1450" y="755"/>
                  </a:lnTo>
                  <a:lnTo>
                    <a:pt x="1462" y="759"/>
                  </a:lnTo>
                  <a:lnTo>
                    <a:pt x="1472" y="760"/>
                  </a:lnTo>
                  <a:lnTo>
                    <a:pt x="1479" y="759"/>
                  </a:lnTo>
                  <a:lnTo>
                    <a:pt x="1485" y="756"/>
                  </a:lnTo>
                  <a:lnTo>
                    <a:pt x="1490" y="751"/>
                  </a:lnTo>
                  <a:lnTo>
                    <a:pt x="1492" y="748"/>
                  </a:lnTo>
                  <a:lnTo>
                    <a:pt x="1493" y="746"/>
                  </a:lnTo>
                  <a:lnTo>
                    <a:pt x="1492" y="743"/>
                  </a:lnTo>
                  <a:lnTo>
                    <a:pt x="1491" y="742"/>
                  </a:lnTo>
                  <a:lnTo>
                    <a:pt x="1487" y="738"/>
                  </a:lnTo>
                  <a:lnTo>
                    <a:pt x="1484" y="735"/>
                  </a:lnTo>
                  <a:lnTo>
                    <a:pt x="1481" y="730"/>
                  </a:lnTo>
                  <a:lnTo>
                    <a:pt x="1479" y="725"/>
                  </a:lnTo>
                  <a:lnTo>
                    <a:pt x="1478" y="719"/>
                  </a:lnTo>
                  <a:lnTo>
                    <a:pt x="1475" y="712"/>
                  </a:lnTo>
                  <a:lnTo>
                    <a:pt x="1471" y="705"/>
                  </a:lnTo>
                  <a:lnTo>
                    <a:pt x="1468" y="702"/>
                  </a:lnTo>
                  <a:lnTo>
                    <a:pt x="1465" y="698"/>
                  </a:lnTo>
                  <a:lnTo>
                    <a:pt x="1461" y="694"/>
                  </a:lnTo>
                  <a:lnTo>
                    <a:pt x="1458" y="693"/>
                  </a:lnTo>
                  <a:lnTo>
                    <a:pt x="1448" y="691"/>
                  </a:lnTo>
                  <a:lnTo>
                    <a:pt x="1436" y="688"/>
                  </a:lnTo>
                  <a:lnTo>
                    <a:pt x="1431" y="688"/>
                  </a:lnTo>
                  <a:lnTo>
                    <a:pt x="1426" y="690"/>
                  </a:lnTo>
                  <a:lnTo>
                    <a:pt x="1421" y="692"/>
                  </a:lnTo>
                  <a:lnTo>
                    <a:pt x="1417" y="696"/>
                  </a:lnTo>
                  <a:lnTo>
                    <a:pt x="1414" y="699"/>
                  </a:lnTo>
                  <a:lnTo>
                    <a:pt x="1410" y="702"/>
                  </a:lnTo>
                  <a:lnTo>
                    <a:pt x="1408" y="704"/>
                  </a:lnTo>
                  <a:lnTo>
                    <a:pt x="1404" y="705"/>
                  </a:lnTo>
                  <a:lnTo>
                    <a:pt x="1402" y="705"/>
                  </a:lnTo>
                  <a:lnTo>
                    <a:pt x="1399" y="704"/>
                  </a:lnTo>
                  <a:lnTo>
                    <a:pt x="1397" y="703"/>
                  </a:lnTo>
                  <a:lnTo>
                    <a:pt x="1396" y="700"/>
                  </a:lnTo>
                  <a:lnTo>
                    <a:pt x="1392" y="688"/>
                  </a:lnTo>
                  <a:lnTo>
                    <a:pt x="1387" y="671"/>
                  </a:lnTo>
                  <a:lnTo>
                    <a:pt x="1386" y="661"/>
                  </a:lnTo>
                  <a:lnTo>
                    <a:pt x="1385" y="652"/>
                  </a:lnTo>
                  <a:lnTo>
                    <a:pt x="1384" y="645"/>
                  </a:lnTo>
                  <a:lnTo>
                    <a:pt x="1385" y="637"/>
                  </a:lnTo>
                  <a:lnTo>
                    <a:pt x="1387" y="629"/>
                  </a:lnTo>
                  <a:lnTo>
                    <a:pt x="1391" y="623"/>
                  </a:lnTo>
                  <a:lnTo>
                    <a:pt x="1393" y="622"/>
                  </a:lnTo>
                  <a:lnTo>
                    <a:pt x="1396" y="622"/>
                  </a:lnTo>
                  <a:lnTo>
                    <a:pt x="1399" y="623"/>
                  </a:lnTo>
                  <a:lnTo>
                    <a:pt x="1403" y="626"/>
                  </a:lnTo>
                  <a:lnTo>
                    <a:pt x="1412" y="633"/>
                  </a:lnTo>
                  <a:lnTo>
                    <a:pt x="1423" y="640"/>
                  </a:lnTo>
                  <a:lnTo>
                    <a:pt x="1433" y="646"/>
                  </a:lnTo>
                  <a:lnTo>
                    <a:pt x="1440" y="649"/>
                  </a:lnTo>
                  <a:lnTo>
                    <a:pt x="1441" y="648"/>
                  </a:lnTo>
                  <a:lnTo>
                    <a:pt x="1443" y="647"/>
                  </a:lnTo>
                  <a:lnTo>
                    <a:pt x="1445" y="645"/>
                  </a:lnTo>
                  <a:lnTo>
                    <a:pt x="1445" y="642"/>
                  </a:lnTo>
                  <a:lnTo>
                    <a:pt x="1445" y="640"/>
                  </a:lnTo>
                  <a:lnTo>
                    <a:pt x="1443" y="636"/>
                  </a:lnTo>
                  <a:lnTo>
                    <a:pt x="1442" y="634"/>
                  </a:lnTo>
                  <a:lnTo>
                    <a:pt x="1440" y="633"/>
                  </a:lnTo>
                  <a:lnTo>
                    <a:pt x="1433" y="628"/>
                  </a:lnTo>
                  <a:lnTo>
                    <a:pt x="1427" y="623"/>
                  </a:lnTo>
                  <a:lnTo>
                    <a:pt x="1424" y="620"/>
                  </a:lnTo>
                  <a:lnTo>
                    <a:pt x="1423" y="617"/>
                  </a:lnTo>
                  <a:lnTo>
                    <a:pt x="1423" y="612"/>
                  </a:lnTo>
                  <a:lnTo>
                    <a:pt x="1423" y="609"/>
                  </a:lnTo>
                  <a:lnTo>
                    <a:pt x="1424" y="605"/>
                  </a:lnTo>
                  <a:lnTo>
                    <a:pt x="1424" y="602"/>
                  </a:lnTo>
                  <a:lnTo>
                    <a:pt x="1423" y="598"/>
                  </a:lnTo>
                  <a:lnTo>
                    <a:pt x="1422" y="595"/>
                  </a:lnTo>
                  <a:lnTo>
                    <a:pt x="1420" y="587"/>
                  </a:lnTo>
                  <a:lnTo>
                    <a:pt x="1417" y="583"/>
                  </a:lnTo>
                  <a:lnTo>
                    <a:pt x="1416" y="580"/>
                  </a:lnTo>
                  <a:lnTo>
                    <a:pt x="1416" y="578"/>
                  </a:lnTo>
                  <a:lnTo>
                    <a:pt x="1417" y="577"/>
                  </a:lnTo>
                  <a:lnTo>
                    <a:pt x="1420" y="576"/>
                  </a:lnTo>
                  <a:lnTo>
                    <a:pt x="1422" y="574"/>
                  </a:lnTo>
                  <a:lnTo>
                    <a:pt x="1424" y="576"/>
                  </a:lnTo>
                  <a:lnTo>
                    <a:pt x="1427" y="577"/>
                  </a:lnTo>
                  <a:lnTo>
                    <a:pt x="1428" y="580"/>
                  </a:lnTo>
                  <a:lnTo>
                    <a:pt x="1434" y="590"/>
                  </a:lnTo>
                  <a:lnTo>
                    <a:pt x="1439" y="601"/>
                  </a:lnTo>
                  <a:lnTo>
                    <a:pt x="1443" y="610"/>
                  </a:lnTo>
                  <a:lnTo>
                    <a:pt x="1447" y="618"/>
                  </a:lnTo>
                  <a:lnTo>
                    <a:pt x="1448" y="623"/>
                  </a:lnTo>
                  <a:lnTo>
                    <a:pt x="1450" y="627"/>
                  </a:lnTo>
                  <a:lnTo>
                    <a:pt x="1454" y="628"/>
                  </a:lnTo>
                  <a:lnTo>
                    <a:pt x="1458" y="628"/>
                  </a:lnTo>
                  <a:lnTo>
                    <a:pt x="1459" y="627"/>
                  </a:lnTo>
                  <a:lnTo>
                    <a:pt x="1460" y="626"/>
                  </a:lnTo>
                  <a:lnTo>
                    <a:pt x="1461" y="622"/>
                  </a:lnTo>
                  <a:lnTo>
                    <a:pt x="1461" y="618"/>
                  </a:lnTo>
                  <a:lnTo>
                    <a:pt x="1461" y="610"/>
                  </a:lnTo>
                  <a:lnTo>
                    <a:pt x="1461" y="602"/>
                  </a:lnTo>
                  <a:lnTo>
                    <a:pt x="1462" y="597"/>
                  </a:lnTo>
                  <a:lnTo>
                    <a:pt x="1464" y="595"/>
                  </a:lnTo>
                  <a:lnTo>
                    <a:pt x="1465" y="591"/>
                  </a:lnTo>
                  <a:lnTo>
                    <a:pt x="1467" y="589"/>
                  </a:lnTo>
                  <a:lnTo>
                    <a:pt x="1472" y="585"/>
                  </a:lnTo>
                  <a:lnTo>
                    <a:pt x="1478" y="583"/>
                  </a:lnTo>
                  <a:lnTo>
                    <a:pt x="1480" y="582"/>
                  </a:lnTo>
                  <a:lnTo>
                    <a:pt x="1483" y="583"/>
                  </a:lnTo>
                  <a:lnTo>
                    <a:pt x="1484" y="584"/>
                  </a:lnTo>
                  <a:lnTo>
                    <a:pt x="1484" y="585"/>
                  </a:lnTo>
                  <a:lnTo>
                    <a:pt x="1483" y="591"/>
                  </a:lnTo>
                  <a:lnTo>
                    <a:pt x="1479" y="596"/>
                  </a:lnTo>
                  <a:lnTo>
                    <a:pt x="1475" y="602"/>
                  </a:lnTo>
                  <a:lnTo>
                    <a:pt x="1474" y="606"/>
                  </a:lnTo>
                  <a:lnTo>
                    <a:pt x="1474" y="611"/>
                  </a:lnTo>
                  <a:lnTo>
                    <a:pt x="1474" y="618"/>
                  </a:lnTo>
                  <a:lnTo>
                    <a:pt x="1475" y="633"/>
                  </a:lnTo>
                  <a:lnTo>
                    <a:pt x="1475" y="646"/>
                  </a:lnTo>
                  <a:lnTo>
                    <a:pt x="1477" y="649"/>
                  </a:lnTo>
                  <a:lnTo>
                    <a:pt x="1479" y="652"/>
                  </a:lnTo>
                  <a:lnTo>
                    <a:pt x="1481" y="653"/>
                  </a:lnTo>
                  <a:lnTo>
                    <a:pt x="1486" y="653"/>
                  </a:lnTo>
                  <a:lnTo>
                    <a:pt x="1490" y="652"/>
                  </a:lnTo>
                  <a:lnTo>
                    <a:pt x="1493" y="652"/>
                  </a:lnTo>
                  <a:lnTo>
                    <a:pt x="1497" y="653"/>
                  </a:lnTo>
                  <a:lnTo>
                    <a:pt x="1500" y="655"/>
                  </a:lnTo>
                  <a:lnTo>
                    <a:pt x="1503" y="656"/>
                  </a:lnTo>
                  <a:lnTo>
                    <a:pt x="1505" y="656"/>
                  </a:lnTo>
                  <a:lnTo>
                    <a:pt x="1506" y="656"/>
                  </a:lnTo>
                  <a:lnTo>
                    <a:pt x="1509" y="656"/>
                  </a:lnTo>
                  <a:lnTo>
                    <a:pt x="1512" y="653"/>
                  </a:lnTo>
                  <a:lnTo>
                    <a:pt x="1516" y="647"/>
                  </a:lnTo>
                  <a:lnTo>
                    <a:pt x="1518" y="641"/>
                  </a:lnTo>
                  <a:lnTo>
                    <a:pt x="1521" y="634"/>
                  </a:lnTo>
                  <a:lnTo>
                    <a:pt x="1522" y="627"/>
                  </a:lnTo>
                  <a:lnTo>
                    <a:pt x="1523" y="618"/>
                  </a:lnTo>
                  <a:lnTo>
                    <a:pt x="1523" y="614"/>
                  </a:lnTo>
                  <a:lnTo>
                    <a:pt x="1523" y="610"/>
                  </a:lnTo>
                  <a:lnTo>
                    <a:pt x="1524" y="606"/>
                  </a:lnTo>
                  <a:lnTo>
                    <a:pt x="1527" y="604"/>
                  </a:lnTo>
                  <a:lnTo>
                    <a:pt x="1528" y="603"/>
                  </a:lnTo>
                  <a:lnTo>
                    <a:pt x="1531" y="602"/>
                  </a:lnTo>
                  <a:lnTo>
                    <a:pt x="1534" y="601"/>
                  </a:lnTo>
                  <a:lnTo>
                    <a:pt x="1537" y="602"/>
                  </a:lnTo>
                  <a:lnTo>
                    <a:pt x="1550" y="603"/>
                  </a:lnTo>
                  <a:lnTo>
                    <a:pt x="1562" y="603"/>
                  </a:lnTo>
                  <a:lnTo>
                    <a:pt x="1566" y="604"/>
                  </a:lnTo>
                  <a:lnTo>
                    <a:pt x="1568" y="604"/>
                  </a:lnTo>
                  <a:lnTo>
                    <a:pt x="1569" y="606"/>
                  </a:lnTo>
                  <a:lnTo>
                    <a:pt x="1571" y="608"/>
                  </a:lnTo>
                  <a:lnTo>
                    <a:pt x="1571" y="610"/>
                  </a:lnTo>
                  <a:lnTo>
                    <a:pt x="1569" y="612"/>
                  </a:lnTo>
                  <a:lnTo>
                    <a:pt x="1568" y="615"/>
                  </a:lnTo>
                  <a:lnTo>
                    <a:pt x="1566" y="618"/>
                  </a:lnTo>
                  <a:lnTo>
                    <a:pt x="1560" y="623"/>
                  </a:lnTo>
                  <a:lnTo>
                    <a:pt x="1554" y="630"/>
                  </a:lnTo>
                  <a:lnTo>
                    <a:pt x="1549" y="639"/>
                  </a:lnTo>
                  <a:lnTo>
                    <a:pt x="1546" y="647"/>
                  </a:lnTo>
                  <a:lnTo>
                    <a:pt x="1543" y="656"/>
                  </a:lnTo>
                  <a:lnTo>
                    <a:pt x="1538" y="665"/>
                  </a:lnTo>
                  <a:lnTo>
                    <a:pt x="1533" y="672"/>
                  </a:lnTo>
                  <a:lnTo>
                    <a:pt x="1525" y="678"/>
                  </a:lnTo>
                  <a:lnTo>
                    <a:pt x="1517" y="684"/>
                  </a:lnTo>
                  <a:lnTo>
                    <a:pt x="1509" y="691"/>
                  </a:lnTo>
                  <a:lnTo>
                    <a:pt x="1502" y="698"/>
                  </a:lnTo>
                  <a:lnTo>
                    <a:pt x="1497" y="705"/>
                  </a:lnTo>
                  <a:lnTo>
                    <a:pt x="1494" y="712"/>
                  </a:lnTo>
                  <a:lnTo>
                    <a:pt x="1493" y="718"/>
                  </a:lnTo>
                  <a:lnTo>
                    <a:pt x="1493" y="721"/>
                  </a:lnTo>
                  <a:lnTo>
                    <a:pt x="1494" y="723"/>
                  </a:lnTo>
                  <a:lnTo>
                    <a:pt x="1497" y="724"/>
                  </a:lnTo>
                  <a:lnTo>
                    <a:pt x="1500" y="725"/>
                  </a:lnTo>
                  <a:lnTo>
                    <a:pt x="1504" y="725"/>
                  </a:lnTo>
                  <a:lnTo>
                    <a:pt x="1508" y="724"/>
                  </a:lnTo>
                  <a:lnTo>
                    <a:pt x="1511" y="723"/>
                  </a:lnTo>
                  <a:lnTo>
                    <a:pt x="1516" y="722"/>
                  </a:lnTo>
                  <a:lnTo>
                    <a:pt x="1523" y="716"/>
                  </a:lnTo>
                  <a:lnTo>
                    <a:pt x="1530" y="709"/>
                  </a:lnTo>
                  <a:lnTo>
                    <a:pt x="1535" y="699"/>
                  </a:lnTo>
                  <a:lnTo>
                    <a:pt x="1537" y="692"/>
                  </a:lnTo>
                  <a:lnTo>
                    <a:pt x="1538" y="688"/>
                  </a:lnTo>
                  <a:lnTo>
                    <a:pt x="1541" y="686"/>
                  </a:lnTo>
                  <a:lnTo>
                    <a:pt x="1543" y="685"/>
                  </a:lnTo>
                  <a:lnTo>
                    <a:pt x="1547" y="684"/>
                  </a:lnTo>
                  <a:lnTo>
                    <a:pt x="1557" y="683"/>
                  </a:lnTo>
                  <a:lnTo>
                    <a:pt x="1574" y="678"/>
                  </a:lnTo>
                  <a:lnTo>
                    <a:pt x="1588" y="673"/>
                  </a:lnTo>
                  <a:lnTo>
                    <a:pt x="1596" y="669"/>
                  </a:lnTo>
                  <a:lnTo>
                    <a:pt x="1597" y="660"/>
                  </a:lnTo>
                  <a:lnTo>
                    <a:pt x="1598" y="650"/>
                  </a:lnTo>
                  <a:lnTo>
                    <a:pt x="1598" y="640"/>
                  </a:lnTo>
                  <a:lnTo>
                    <a:pt x="1599" y="630"/>
                  </a:lnTo>
                  <a:lnTo>
                    <a:pt x="1598" y="620"/>
                  </a:lnTo>
                  <a:lnTo>
                    <a:pt x="1594" y="605"/>
                  </a:lnTo>
                  <a:lnTo>
                    <a:pt x="1592" y="599"/>
                  </a:lnTo>
                  <a:lnTo>
                    <a:pt x="1590" y="595"/>
                  </a:lnTo>
                  <a:lnTo>
                    <a:pt x="1587" y="591"/>
                  </a:lnTo>
                  <a:lnTo>
                    <a:pt x="1585" y="590"/>
                  </a:lnTo>
                  <a:lnTo>
                    <a:pt x="1580" y="591"/>
                  </a:lnTo>
                  <a:lnTo>
                    <a:pt x="1574" y="590"/>
                  </a:lnTo>
                  <a:lnTo>
                    <a:pt x="1572" y="589"/>
                  </a:lnTo>
                  <a:lnTo>
                    <a:pt x="1568" y="586"/>
                  </a:lnTo>
                  <a:lnTo>
                    <a:pt x="1566" y="584"/>
                  </a:lnTo>
                  <a:lnTo>
                    <a:pt x="1563" y="580"/>
                  </a:lnTo>
                  <a:lnTo>
                    <a:pt x="1561" y="577"/>
                  </a:lnTo>
                  <a:lnTo>
                    <a:pt x="1562" y="572"/>
                  </a:lnTo>
                  <a:lnTo>
                    <a:pt x="1563" y="566"/>
                  </a:lnTo>
                  <a:lnTo>
                    <a:pt x="1566" y="561"/>
                  </a:lnTo>
                  <a:lnTo>
                    <a:pt x="1571" y="555"/>
                  </a:lnTo>
                  <a:lnTo>
                    <a:pt x="1574" y="551"/>
                  </a:lnTo>
                  <a:lnTo>
                    <a:pt x="1579" y="547"/>
                  </a:lnTo>
                  <a:lnTo>
                    <a:pt x="1584" y="545"/>
                  </a:lnTo>
                  <a:lnTo>
                    <a:pt x="1598" y="540"/>
                  </a:lnTo>
                  <a:lnTo>
                    <a:pt x="1611" y="534"/>
                  </a:lnTo>
                  <a:lnTo>
                    <a:pt x="1617" y="530"/>
                  </a:lnTo>
                  <a:lnTo>
                    <a:pt x="1622" y="526"/>
                  </a:lnTo>
                  <a:lnTo>
                    <a:pt x="1625" y="521"/>
                  </a:lnTo>
                  <a:lnTo>
                    <a:pt x="1629" y="515"/>
                  </a:lnTo>
                  <a:lnTo>
                    <a:pt x="1630" y="508"/>
                  </a:lnTo>
                  <a:lnTo>
                    <a:pt x="1629" y="501"/>
                  </a:lnTo>
                  <a:lnTo>
                    <a:pt x="1628" y="494"/>
                  </a:lnTo>
                  <a:lnTo>
                    <a:pt x="1624" y="488"/>
                  </a:lnTo>
                  <a:lnTo>
                    <a:pt x="1622" y="480"/>
                  </a:lnTo>
                  <a:lnTo>
                    <a:pt x="1620" y="475"/>
                  </a:lnTo>
                  <a:lnTo>
                    <a:pt x="1619" y="470"/>
                  </a:lnTo>
                  <a:lnTo>
                    <a:pt x="1620" y="465"/>
                  </a:lnTo>
                  <a:lnTo>
                    <a:pt x="1623" y="463"/>
                  </a:lnTo>
                  <a:lnTo>
                    <a:pt x="1626" y="461"/>
                  </a:lnTo>
                  <a:lnTo>
                    <a:pt x="1632" y="463"/>
                  </a:lnTo>
                  <a:lnTo>
                    <a:pt x="1638" y="463"/>
                  </a:lnTo>
                  <a:lnTo>
                    <a:pt x="1650" y="466"/>
                  </a:lnTo>
                  <a:lnTo>
                    <a:pt x="1660" y="467"/>
                  </a:lnTo>
                  <a:lnTo>
                    <a:pt x="1666" y="466"/>
                  </a:lnTo>
                  <a:lnTo>
                    <a:pt x="1672" y="465"/>
                  </a:lnTo>
                  <a:lnTo>
                    <a:pt x="1675" y="461"/>
                  </a:lnTo>
                  <a:lnTo>
                    <a:pt x="1680" y="457"/>
                  </a:lnTo>
                  <a:lnTo>
                    <a:pt x="1682" y="452"/>
                  </a:lnTo>
                  <a:lnTo>
                    <a:pt x="1686" y="447"/>
                  </a:lnTo>
                  <a:lnTo>
                    <a:pt x="1687" y="441"/>
                  </a:lnTo>
                  <a:lnTo>
                    <a:pt x="1689" y="435"/>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1" name="河南">
              <a:extLst>
                <a:ext uri="{FF2B5EF4-FFF2-40B4-BE49-F238E27FC236}">
                  <a16:creationId xmlns="" xmlns:a16="http://schemas.microsoft.com/office/drawing/2014/main" id="{0E906AD1-6301-4017-BD0A-5D47C340A61A}"/>
                </a:ext>
              </a:extLst>
            </p:cNvPr>
            <p:cNvSpPr>
              <a:spLocks/>
            </p:cNvSpPr>
            <p:nvPr/>
          </p:nvSpPr>
          <p:spPr bwMode="auto">
            <a:xfrm>
              <a:off x="4640492" y="3586394"/>
              <a:ext cx="715214" cy="703489"/>
            </a:xfrm>
            <a:custGeom>
              <a:avLst/>
              <a:gdLst>
                <a:gd name="T0" fmla="*/ 591 w 2215"/>
                <a:gd name="T1" fmla="*/ 492 h 2153"/>
                <a:gd name="T2" fmla="*/ 779 w 2215"/>
                <a:gd name="T3" fmla="*/ 510 h 2153"/>
                <a:gd name="T4" fmla="*/ 878 w 2215"/>
                <a:gd name="T5" fmla="*/ 497 h 2153"/>
                <a:gd name="T6" fmla="*/ 957 w 2215"/>
                <a:gd name="T7" fmla="*/ 458 h 2153"/>
                <a:gd name="T8" fmla="*/ 1025 w 2215"/>
                <a:gd name="T9" fmla="*/ 395 h 2153"/>
                <a:gd name="T10" fmla="*/ 1115 w 2215"/>
                <a:gd name="T11" fmla="*/ 278 h 2153"/>
                <a:gd name="T12" fmla="*/ 1124 w 2215"/>
                <a:gd name="T13" fmla="*/ 169 h 2153"/>
                <a:gd name="T14" fmla="*/ 1147 w 2215"/>
                <a:gd name="T15" fmla="*/ 12 h 2153"/>
                <a:gd name="T16" fmla="*/ 1318 w 2215"/>
                <a:gd name="T17" fmla="*/ 31 h 2153"/>
                <a:gd name="T18" fmla="*/ 1549 w 2215"/>
                <a:gd name="T19" fmla="*/ 85 h 2153"/>
                <a:gd name="T20" fmla="*/ 1675 w 2215"/>
                <a:gd name="T21" fmla="*/ 68 h 2153"/>
                <a:gd name="T22" fmla="*/ 1741 w 2215"/>
                <a:gd name="T23" fmla="*/ 117 h 2153"/>
                <a:gd name="T24" fmla="*/ 1730 w 2215"/>
                <a:gd name="T25" fmla="*/ 205 h 2153"/>
                <a:gd name="T26" fmla="*/ 1853 w 2215"/>
                <a:gd name="T27" fmla="*/ 127 h 2153"/>
                <a:gd name="T28" fmla="*/ 1905 w 2215"/>
                <a:gd name="T29" fmla="*/ 136 h 2153"/>
                <a:gd name="T30" fmla="*/ 1822 w 2215"/>
                <a:gd name="T31" fmla="*/ 236 h 2153"/>
                <a:gd name="T32" fmla="*/ 1710 w 2215"/>
                <a:gd name="T33" fmla="*/ 353 h 2153"/>
                <a:gd name="T34" fmla="*/ 1587 w 2215"/>
                <a:gd name="T35" fmla="*/ 477 h 2153"/>
                <a:gd name="T36" fmla="*/ 1600 w 2215"/>
                <a:gd name="T37" fmla="*/ 592 h 2153"/>
                <a:gd name="T38" fmla="*/ 1719 w 2215"/>
                <a:gd name="T39" fmla="*/ 647 h 2153"/>
                <a:gd name="T40" fmla="*/ 1891 w 2215"/>
                <a:gd name="T41" fmla="*/ 749 h 2153"/>
                <a:gd name="T42" fmla="*/ 2033 w 2215"/>
                <a:gd name="T43" fmla="*/ 780 h 2153"/>
                <a:gd name="T44" fmla="*/ 2150 w 2215"/>
                <a:gd name="T45" fmla="*/ 864 h 2153"/>
                <a:gd name="T46" fmla="*/ 2212 w 2215"/>
                <a:gd name="T47" fmla="*/ 994 h 2153"/>
                <a:gd name="T48" fmla="*/ 2111 w 2215"/>
                <a:gd name="T49" fmla="*/ 1089 h 2153"/>
                <a:gd name="T50" fmla="*/ 1991 w 2215"/>
                <a:gd name="T51" fmla="*/ 1044 h 2153"/>
                <a:gd name="T52" fmla="*/ 1869 w 2215"/>
                <a:gd name="T53" fmla="*/ 976 h 2153"/>
                <a:gd name="T54" fmla="*/ 1848 w 2215"/>
                <a:gd name="T55" fmla="*/ 1084 h 2153"/>
                <a:gd name="T56" fmla="*/ 1828 w 2215"/>
                <a:gd name="T57" fmla="*/ 1194 h 2153"/>
                <a:gd name="T58" fmla="*/ 1762 w 2215"/>
                <a:gd name="T59" fmla="*/ 1329 h 2153"/>
                <a:gd name="T60" fmla="*/ 1630 w 2215"/>
                <a:gd name="T61" fmla="*/ 1398 h 2153"/>
                <a:gd name="T62" fmla="*/ 1658 w 2215"/>
                <a:gd name="T63" fmla="*/ 1500 h 2153"/>
                <a:gd name="T64" fmla="*/ 1726 w 2215"/>
                <a:gd name="T65" fmla="*/ 1604 h 2153"/>
                <a:gd name="T66" fmla="*/ 1803 w 2215"/>
                <a:gd name="T67" fmla="*/ 1642 h 2153"/>
                <a:gd name="T68" fmla="*/ 1920 w 2215"/>
                <a:gd name="T69" fmla="*/ 1664 h 2153"/>
                <a:gd name="T70" fmla="*/ 1999 w 2215"/>
                <a:gd name="T71" fmla="*/ 1613 h 2153"/>
                <a:gd name="T72" fmla="*/ 2012 w 2215"/>
                <a:gd name="T73" fmla="*/ 1871 h 2153"/>
                <a:gd name="T74" fmla="*/ 1890 w 2215"/>
                <a:gd name="T75" fmla="*/ 1998 h 2153"/>
                <a:gd name="T76" fmla="*/ 1783 w 2215"/>
                <a:gd name="T77" fmla="*/ 2152 h 2153"/>
                <a:gd name="T78" fmla="*/ 1750 w 2215"/>
                <a:gd name="T79" fmla="*/ 2067 h 2153"/>
                <a:gd name="T80" fmla="*/ 1625 w 2215"/>
                <a:gd name="T81" fmla="*/ 2136 h 2153"/>
                <a:gd name="T82" fmla="*/ 1532 w 2215"/>
                <a:gd name="T83" fmla="*/ 2058 h 2153"/>
                <a:gd name="T84" fmla="*/ 1391 w 2215"/>
                <a:gd name="T85" fmla="*/ 1971 h 2153"/>
                <a:gd name="T86" fmla="*/ 1309 w 2215"/>
                <a:gd name="T87" fmla="*/ 1985 h 2153"/>
                <a:gd name="T88" fmla="*/ 1248 w 2215"/>
                <a:gd name="T89" fmla="*/ 1932 h 2153"/>
                <a:gd name="T90" fmla="*/ 1225 w 2215"/>
                <a:gd name="T91" fmla="*/ 1826 h 2153"/>
                <a:gd name="T92" fmla="*/ 1196 w 2215"/>
                <a:gd name="T93" fmla="*/ 1745 h 2153"/>
                <a:gd name="T94" fmla="*/ 1078 w 2215"/>
                <a:gd name="T95" fmla="*/ 1796 h 2153"/>
                <a:gd name="T96" fmla="*/ 985 w 2215"/>
                <a:gd name="T97" fmla="*/ 1765 h 2153"/>
                <a:gd name="T98" fmla="*/ 781 w 2215"/>
                <a:gd name="T99" fmla="*/ 1780 h 2153"/>
                <a:gd name="T100" fmla="*/ 586 w 2215"/>
                <a:gd name="T101" fmla="*/ 1742 h 2153"/>
                <a:gd name="T102" fmla="*/ 442 w 2215"/>
                <a:gd name="T103" fmla="*/ 1688 h 2153"/>
                <a:gd name="T104" fmla="*/ 343 w 2215"/>
                <a:gd name="T105" fmla="*/ 1563 h 2153"/>
                <a:gd name="T106" fmla="*/ 273 w 2215"/>
                <a:gd name="T107" fmla="*/ 1453 h 2153"/>
                <a:gd name="T108" fmla="*/ 229 w 2215"/>
                <a:gd name="T109" fmla="*/ 1270 h 2153"/>
                <a:gd name="T110" fmla="*/ 84 w 2215"/>
                <a:gd name="T111" fmla="*/ 1124 h 2153"/>
                <a:gd name="T112" fmla="*/ 83 w 2215"/>
                <a:gd name="T113" fmla="*/ 1025 h 2153"/>
                <a:gd name="T114" fmla="*/ 38 w 2215"/>
                <a:gd name="T115" fmla="*/ 914 h 2153"/>
                <a:gd name="T116" fmla="*/ 20 w 2215"/>
                <a:gd name="T117" fmla="*/ 806 h 2153"/>
                <a:gd name="T118" fmla="*/ 229 w 2215"/>
                <a:gd name="T119" fmla="*/ 744 h 2153"/>
                <a:gd name="T120" fmla="*/ 446 w 2215"/>
                <a:gd name="T121" fmla="*/ 649 h 2153"/>
                <a:gd name="T122" fmla="*/ 556 w 2215"/>
                <a:gd name="T123" fmla="*/ 583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15" h="2153">
                  <a:moveTo>
                    <a:pt x="572" y="591"/>
                  </a:moveTo>
                  <a:lnTo>
                    <a:pt x="575" y="593"/>
                  </a:lnTo>
                  <a:lnTo>
                    <a:pt x="576" y="593"/>
                  </a:lnTo>
                  <a:lnTo>
                    <a:pt x="576" y="592"/>
                  </a:lnTo>
                  <a:lnTo>
                    <a:pt x="578" y="589"/>
                  </a:lnTo>
                  <a:lnTo>
                    <a:pt x="579" y="583"/>
                  </a:lnTo>
                  <a:lnTo>
                    <a:pt x="579" y="582"/>
                  </a:lnTo>
                  <a:lnTo>
                    <a:pt x="580" y="578"/>
                  </a:lnTo>
                  <a:lnTo>
                    <a:pt x="581" y="571"/>
                  </a:lnTo>
                  <a:lnTo>
                    <a:pt x="582" y="563"/>
                  </a:lnTo>
                  <a:lnTo>
                    <a:pt x="584" y="555"/>
                  </a:lnTo>
                  <a:lnTo>
                    <a:pt x="582" y="549"/>
                  </a:lnTo>
                  <a:lnTo>
                    <a:pt x="580" y="539"/>
                  </a:lnTo>
                  <a:lnTo>
                    <a:pt x="578" y="530"/>
                  </a:lnTo>
                  <a:lnTo>
                    <a:pt x="578" y="526"/>
                  </a:lnTo>
                  <a:lnTo>
                    <a:pt x="578" y="521"/>
                  </a:lnTo>
                  <a:lnTo>
                    <a:pt x="578" y="516"/>
                  </a:lnTo>
                  <a:lnTo>
                    <a:pt x="579" y="513"/>
                  </a:lnTo>
                  <a:lnTo>
                    <a:pt x="582" y="504"/>
                  </a:lnTo>
                  <a:lnTo>
                    <a:pt x="587" y="496"/>
                  </a:lnTo>
                  <a:lnTo>
                    <a:pt x="591" y="492"/>
                  </a:lnTo>
                  <a:lnTo>
                    <a:pt x="594" y="490"/>
                  </a:lnTo>
                  <a:lnTo>
                    <a:pt x="600" y="489"/>
                  </a:lnTo>
                  <a:lnTo>
                    <a:pt x="606" y="489"/>
                  </a:lnTo>
                  <a:lnTo>
                    <a:pt x="624" y="498"/>
                  </a:lnTo>
                  <a:lnTo>
                    <a:pt x="638" y="505"/>
                  </a:lnTo>
                  <a:lnTo>
                    <a:pt x="648" y="507"/>
                  </a:lnTo>
                  <a:lnTo>
                    <a:pt x="655" y="508"/>
                  </a:lnTo>
                  <a:lnTo>
                    <a:pt x="662" y="509"/>
                  </a:lnTo>
                  <a:lnTo>
                    <a:pt x="667" y="513"/>
                  </a:lnTo>
                  <a:lnTo>
                    <a:pt x="670" y="514"/>
                  </a:lnTo>
                  <a:lnTo>
                    <a:pt x="675" y="515"/>
                  </a:lnTo>
                  <a:lnTo>
                    <a:pt x="682" y="515"/>
                  </a:lnTo>
                  <a:lnTo>
                    <a:pt x="691" y="515"/>
                  </a:lnTo>
                  <a:lnTo>
                    <a:pt x="707" y="515"/>
                  </a:lnTo>
                  <a:lnTo>
                    <a:pt x="723" y="514"/>
                  </a:lnTo>
                  <a:lnTo>
                    <a:pt x="738" y="514"/>
                  </a:lnTo>
                  <a:lnTo>
                    <a:pt x="756" y="514"/>
                  </a:lnTo>
                  <a:lnTo>
                    <a:pt x="763" y="514"/>
                  </a:lnTo>
                  <a:lnTo>
                    <a:pt x="770" y="514"/>
                  </a:lnTo>
                  <a:lnTo>
                    <a:pt x="776" y="513"/>
                  </a:lnTo>
                  <a:lnTo>
                    <a:pt x="779" y="510"/>
                  </a:lnTo>
                  <a:lnTo>
                    <a:pt x="783" y="505"/>
                  </a:lnTo>
                  <a:lnTo>
                    <a:pt x="789" y="500"/>
                  </a:lnTo>
                  <a:lnTo>
                    <a:pt x="793" y="497"/>
                  </a:lnTo>
                  <a:lnTo>
                    <a:pt x="796" y="497"/>
                  </a:lnTo>
                  <a:lnTo>
                    <a:pt x="800" y="497"/>
                  </a:lnTo>
                  <a:lnTo>
                    <a:pt x="803" y="501"/>
                  </a:lnTo>
                  <a:lnTo>
                    <a:pt x="808" y="504"/>
                  </a:lnTo>
                  <a:lnTo>
                    <a:pt x="813" y="507"/>
                  </a:lnTo>
                  <a:lnTo>
                    <a:pt x="818" y="509"/>
                  </a:lnTo>
                  <a:lnTo>
                    <a:pt x="822" y="511"/>
                  </a:lnTo>
                  <a:lnTo>
                    <a:pt x="827" y="513"/>
                  </a:lnTo>
                  <a:lnTo>
                    <a:pt x="832" y="513"/>
                  </a:lnTo>
                  <a:lnTo>
                    <a:pt x="836" y="511"/>
                  </a:lnTo>
                  <a:lnTo>
                    <a:pt x="839" y="509"/>
                  </a:lnTo>
                  <a:lnTo>
                    <a:pt x="845" y="504"/>
                  </a:lnTo>
                  <a:lnTo>
                    <a:pt x="851" y="500"/>
                  </a:lnTo>
                  <a:lnTo>
                    <a:pt x="855" y="498"/>
                  </a:lnTo>
                  <a:lnTo>
                    <a:pt x="858" y="497"/>
                  </a:lnTo>
                  <a:lnTo>
                    <a:pt x="864" y="497"/>
                  </a:lnTo>
                  <a:lnTo>
                    <a:pt x="871" y="497"/>
                  </a:lnTo>
                  <a:lnTo>
                    <a:pt x="878" y="497"/>
                  </a:lnTo>
                  <a:lnTo>
                    <a:pt x="887" y="497"/>
                  </a:lnTo>
                  <a:lnTo>
                    <a:pt x="894" y="496"/>
                  </a:lnTo>
                  <a:lnTo>
                    <a:pt x="900" y="494"/>
                  </a:lnTo>
                  <a:lnTo>
                    <a:pt x="906" y="491"/>
                  </a:lnTo>
                  <a:lnTo>
                    <a:pt x="910" y="488"/>
                  </a:lnTo>
                  <a:lnTo>
                    <a:pt x="913" y="485"/>
                  </a:lnTo>
                  <a:lnTo>
                    <a:pt x="914" y="480"/>
                  </a:lnTo>
                  <a:lnTo>
                    <a:pt x="914" y="473"/>
                  </a:lnTo>
                  <a:lnTo>
                    <a:pt x="913" y="466"/>
                  </a:lnTo>
                  <a:lnTo>
                    <a:pt x="914" y="463"/>
                  </a:lnTo>
                  <a:lnTo>
                    <a:pt x="915" y="460"/>
                  </a:lnTo>
                  <a:lnTo>
                    <a:pt x="918" y="459"/>
                  </a:lnTo>
                  <a:lnTo>
                    <a:pt x="922" y="458"/>
                  </a:lnTo>
                  <a:lnTo>
                    <a:pt x="931" y="459"/>
                  </a:lnTo>
                  <a:lnTo>
                    <a:pt x="937" y="461"/>
                  </a:lnTo>
                  <a:lnTo>
                    <a:pt x="941" y="465"/>
                  </a:lnTo>
                  <a:lnTo>
                    <a:pt x="946" y="467"/>
                  </a:lnTo>
                  <a:lnTo>
                    <a:pt x="949" y="467"/>
                  </a:lnTo>
                  <a:lnTo>
                    <a:pt x="951" y="465"/>
                  </a:lnTo>
                  <a:lnTo>
                    <a:pt x="953" y="463"/>
                  </a:lnTo>
                  <a:lnTo>
                    <a:pt x="957" y="458"/>
                  </a:lnTo>
                  <a:lnTo>
                    <a:pt x="963" y="448"/>
                  </a:lnTo>
                  <a:lnTo>
                    <a:pt x="968" y="439"/>
                  </a:lnTo>
                  <a:lnTo>
                    <a:pt x="973" y="429"/>
                  </a:lnTo>
                  <a:lnTo>
                    <a:pt x="981" y="421"/>
                  </a:lnTo>
                  <a:lnTo>
                    <a:pt x="983" y="419"/>
                  </a:lnTo>
                  <a:lnTo>
                    <a:pt x="987" y="416"/>
                  </a:lnTo>
                  <a:lnTo>
                    <a:pt x="990" y="415"/>
                  </a:lnTo>
                  <a:lnTo>
                    <a:pt x="994" y="415"/>
                  </a:lnTo>
                  <a:lnTo>
                    <a:pt x="1002" y="417"/>
                  </a:lnTo>
                  <a:lnTo>
                    <a:pt x="1010" y="420"/>
                  </a:lnTo>
                  <a:lnTo>
                    <a:pt x="1013" y="419"/>
                  </a:lnTo>
                  <a:lnTo>
                    <a:pt x="1015" y="417"/>
                  </a:lnTo>
                  <a:lnTo>
                    <a:pt x="1016" y="415"/>
                  </a:lnTo>
                  <a:lnTo>
                    <a:pt x="1015" y="412"/>
                  </a:lnTo>
                  <a:lnTo>
                    <a:pt x="1014" y="407"/>
                  </a:lnTo>
                  <a:lnTo>
                    <a:pt x="1014" y="403"/>
                  </a:lnTo>
                  <a:lnTo>
                    <a:pt x="1014" y="400"/>
                  </a:lnTo>
                  <a:lnTo>
                    <a:pt x="1016" y="397"/>
                  </a:lnTo>
                  <a:lnTo>
                    <a:pt x="1019" y="396"/>
                  </a:lnTo>
                  <a:lnTo>
                    <a:pt x="1021" y="395"/>
                  </a:lnTo>
                  <a:lnTo>
                    <a:pt x="1025" y="395"/>
                  </a:lnTo>
                  <a:lnTo>
                    <a:pt x="1029" y="395"/>
                  </a:lnTo>
                  <a:lnTo>
                    <a:pt x="1034" y="395"/>
                  </a:lnTo>
                  <a:lnTo>
                    <a:pt x="1041" y="394"/>
                  </a:lnTo>
                  <a:lnTo>
                    <a:pt x="1048" y="391"/>
                  </a:lnTo>
                  <a:lnTo>
                    <a:pt x="1055" y="388"/>
                  </a:lnTo>
                  <a:lnTo>
                    <a:pt x="1064" y="383"/>
                  </a:lnTo>
                  <a:lnTo>
                    <a:pt x="1072" y="377"/>
                  </a:lnTo>
                  <a:lnTo>
                    <a:pt x="1079" y="369"/>
                  </a:lnTo>
                  <a:lnTo>
                    <a:pt x="1085" y="360"/>
                  </a:lnTo>
                  <a:lnTo>
                    <a:pt x="1094" y="344"/>
                  </a:lnTo>
                  <a:lnTo>
                    <a:pt x="1098" y="332"/>
                  </a:lnTo>
                  <a:lnTo>
                    <a:pt x="1101" y="327"/>
                  </a:lnTo>
                  <a:lnTo>
                    <a:pt x="1103" y="325"/>
                  </a:lnTo>
                  <a:lnTo>
                    <a:pt x="1105" y="322"/>
                  </a:lnTo>
                  <a:lnTo>
                    <a:pt x="1109" y="321"/>
                  </a:lnTo>
                  <a:lnTo>
                    <a:pt x="1115" y="321"/>
                  </a:lnTo>
                  <a:lnTo>
                    <a:pt x="1118" y="319"/>
                  </a:lnTo>
                  <a:lnTo>
                    <a:pt x="1121" y="313"/>
                  </a:lnTo>
                  <a:lnTo>
                    <a:pt x="1121" y="305"/>
                  </a:lnTo>
                  <a:lnTo>
                    <a:pt x="1118" y="292"/>
                  </a:lnTo>
                  <a:lnTo>
                    <a:pt x="1115" y="278"/>
                  </a:lnTo>
                  <a:lnTo>
                    <a:pt x="1111" y="267"/>
                  </a:lnTo>
                  <a:lnTo>
                    <a:pt x="1108" y="257"/>
                  </a:lnTo>
                  <a:lnTo>
                    <a:pt x="1107" y="251"/>
                  </a:lnTo>
                  <a:lnTo>
                    <a:pt x="1107" y="246"/>
                  </a:lnTo>
                  <a:lnTo>
                    <a:pt x="1108" y="244"/>
                  </a:lnTo>
                  <a:lnTo>
                    <a:pt x="1109" y="242"/>
                  </a:lnTo>
                  <a:lnTo>
                    <a:pt x="1113" y="240"/>
                  </a:lnTo>
                  <a:lnTo>
                    <a:pt x="1116" y="239"/>
                  </a:lnTo>
                  <a:lnTo>
                    <a:pt x="1124" y="236"/>
                  </a:lnTo>
                  <a:lnTo>
                    <a:pt x="1129" y="232"/>
                  </a:lnTo>
                  <a:lnTo>
                    <a:pt x="1130" y="230"/>
                  </a:lnTo>
                  <a:lnTo>
                    <a:pt x="1132" y="226"/>
                  </a:lnTo>
                  <a:lnTo>
                    <a:pt x="1130" y="224"/>
                  </a:lnTo>
                  <a:lnTo>
                    <a:pt x="1129" y="219"/>
                  </a:lnTo>
                  <a:lnTo>
                    <a:pt x="1127" y="211"/>
                  </a:lnTo>
                  <a:lnTo>
                    <a:pt x="1123" y="200"/>
                  </a:lnTo>
                  <a:lnTo>
                    <a:pt x="1121" y="190"/>
                  </a:lnTo>
                  <a:lnTo>
                    <a:pt x="1120" y="182"/>
                  </a:lnTo>
                  <a:lnTo>
                    <a:pt x="1121" y="176"/>
                  </a:lnTo>
                  <a:lnTo>
                    <a:pt x="1123" y="171"/>
                  </a:lnTo>
                  <a:lnTo>
                    <a:pt x="1124" y="169"/>
                  </a:lnTo>
                  <a:lnTo>
                    <a:pt x="1127" y="168"/>
                  </a:lnTo>
                  <a:lnTo>
                    <a:pt x="1130" y="168"/>
                  </a:lnTo>
                  <a:lnTo>
                    <a:pt x="1133" y="167"/>
                  </a:lnTo>
                  <a:lnTo>
                    <a:pt x="1136" y="167"/>
                  </a:lnTo>
                  <a:lnTo>
                    <a:pt x="1139" y="166"/>
                  </a:lnTo>
                  <a:lnTo>
                    <a:pt x="1140" y="163"/>
                  </a:lnTo>
                  <a:lnTo>
                    <a:pt x="1141" y="161"/>
                  </a:lnTo>
                  <a:lnTo>
                    <a:pt x="1140" y="155"/>
                  </a:lnTo>
                  <a:lnTo>
                    <a:pt x="1136" y="148"/>
                  </a:lnTo>
                  <a:lnTo>
                    <a:pt x="1135" y="145"/>
                  </a:lnTo>
                  <a:lnTo>
                    <a:pt x="1134" y="141"/>
                  </a:lnTo>
                  <a:lnTo>
                    <a:pt x="1133" y="136"/>
                  </a:lnTo>
                  <a:lnTo>
                    <a:pt x="1133" y="130"/>
                  </a:lnTo>
                  <a:lnTo>
                    <a:pt x="1133" y="116"/>
                  </a:lnTo>
                  <a:lnTo>
                    <a:pt x="1135" y="100"/>
                  </a:lnTo>
                  <a:lnTo>
                    <a:pt x="1136" y="84"/>
                  </a:lnTo>
                  <a:lnTo>
                    <a:pt x="1139" y="64"/>
                  </a:lnTo>
                  <a:lnTo>
                    <a:pt x="1141" y="48"/>
                  </a:lnTo>
                  <a:lnTo>
                    <a:pt x="1143" y="32"/>
                  </a:lnTo>
                  <a:lnTo>
                    <a:pt x="1146" y="21"/>
                  </a:lnTo>
                  <a:lnTo>
                    <a:pt x="1147" y="12"/>
                  </a:lnTo>
                  <a:lnTo>
                    <a:pt x="1149" y="10"/>
                  </a:lnTo>
                  <a:lnTo>
                    <a:pt x="1152" y="9"/>
                  </a:lnTo>
                  <a:lnTo>
                    <a:pt x="1157" y="7"/>
                  </a:lnTo>
                  <a:lnTo>
                    <a:pt x="1164" y="6"/>
                  </a:lnTo>
                  <a:lnTo>
                    <a:pt x="1174" y="4"/>
                  </a:lnTo>
                  <a:lnTo>
                    <a:pt x="1185" y="1"/>
                  </a:lnTo>
                  <a:lnTo>
                    <a:pt x="1195" y="0"/>
                  </a:lnTo>
                  <a:lnTo>
                    <a:pt x="1204" y="0"/>
                  </a:lnTo>
                  <a:lnTo>
                    <a:pt x="1214" y="1"/>
                  </a:lnTo>
                  <a:lnTo>
                    <a:pt x="1221" y="4"/>
                  </a:lnTo>
                  <a:lnTo>
                    <a:pt x="1229" y="6"/>
                  </a:lnTo>
                  <a:lnTo>
                    <a:pt x="1240" y="7"/>
                  </a:lnTo>
                  <a:lnTo>
                    <a:pt x="1253" y="7"/>
                  </a:lnTo>
                  <a:lnTo>
                    <a:pt x="1266" y="7"/>
                  </a:lnTo>
                  <a:lnTo>
                    <a:pt x="1273" y="7"/>
                  </a:lnTo>
                  <a:lnTo>
                    <a:pt x="1279" y="9"/>
                  </a:lnTo>
                  <a:lnTo>
                    <a:pt x="1286" y="11"/>
                  </a:lnTo>
                  <a:lnTo>
                    <a:pt x="1292" y="13"/>
                  </a:lnTo>
                  <a:lnTo>
                    <a:pt x="1304" y="21"/>
                  </a:lnTo>
                  <a:lnTo>
                    <a:pt x="1313" y="28"/>
                  </a:lnTo>
                  <a:lnTo>
                    <a:pt x="1318" y="31"/>
                  </a:lnTo>
                  <a:lnTo>
                    <a:pt x="1324" y="32"/>
                  </a:lnTo>
                  <a:lnTo>
                    <a:pt x="1330" y="31"/>
                  </a:lnTo>
                  <a:lnTo>
                    <a:pt x="1336" y="31"/>
                  </a:lnTo>
                  <a:lnTo>
                    <a:pt x="1342" y="30"/>
                  </a:lnTo>
                  <a:lnTo>
                    <a:pt x="1348" y="29"/>
                  </a:lnTo>
                  <a:lnTo>
                    <a:pt x="1354" y="30"/>
                  </a:lnTo>
                  <a:lnTo>
                    <a:pt x="1357" y="31"/>
                  </a:lnTo>
                  <a:lnTo>
                    <a:pt x="1367" y="38"/>
                  </a:lnTo>
                  <a:lnTo>
                    <a:pt x="1379" y="47"/>
                  </a:lnTo>
                  <a:lnTo>
                    <a:pt x="1393" y="56"/>
                  </a:lnTo>
                  <a:lnTo>
                    <a:pt x="1407" y="64"/>
                  </a:lnTo>
                  <a:lnTo>
                    <a:pt x="1417" y="70"/>
                  </a:lnTo>
                  <a:lnTo>
                    <a:pt x="1425" y="74"/>
                  </a:lnTo>
                  <a:lnTo>
                    <a:pt x="1434" y="78"/>
                  </a:lnTo>
                  <a:lnTo>
                    <a:pt x="1441" y="79"/>
                  </a:lnTo>
                  <a:lnTo>
                    <a:pt x="1457" y="81"/>
                  </a:lnTo>
                  <a:lnTo>
                    <a:pt x="1479" y="81"/>
                  </a:lnTo>
                  <a:lnTo>
                    <a:pt x="1504" y="81"/>
                  </a:lnTo>
                  <a:lnTo>
                    <a:pt x="1529" y="82"/>
                  </a:lnTo>
                  <a:lnTo>
                    <a:pt x="1539" y="84"/>
                  </a:lnTo>
                  <a:lnTo>
                    <a:pt x="1549" y="85"/>
                  </a:lnTo>
                  <a:lnTo>
                    <a:pt x="1556" y="86"/>
                  </a:lnTo>
                  <a:lnTo>
                    <a:pt x="1563" y="88"/>
                  </a:lnTo>
                  <a:lnTo>
                    <a:pt x="1569" y="91"/>
                  </a:lnTo>
                  <a:lnTo>
                    <a:pt x="1574" y="92"/>
                  </a:lnTo>
                  <a:lnTo>
                    <a:pt x="1580" y="93"/>
                  </a:lnTo>
                  <a:lnTo>
                    <a:pt x="1584" y="93"/>
                  </a:lnTo>
                  <a:lnTo>
                    <a:pt x="1589" y="92"/>
                  </a:lnTo>
                  <a:lnTo>
                    <a:pt x="1594" y="89"/>
                  </a:lnTo>
                  <a:lnTo>
                    <a:pt x="1598" y="87"/>
                  </a:lnTo>
                  <a:lnTo>
                    <a:pt x="1600" y="82"/>
                  </a:lnTo>
                  <a:lnTo>
                    <a:pt x="1606" y="72"/>
                  </a:lnTo>
                  <a:lnTo>
                    <a:pt x="1613" y="61"/>
                  </a:lnTo>
                  <a:lnTo>
                    <a:pt x="1619" y="55"/>
                  </a:lnTo>
                  <a:lnTo>
                    <a:pt x="1625" y="50"/>
                  </a:lnTo>
                  <a:lnTo>
                    <a:pt x="1631" y="47"/>
                  </a:lnTo>
                  <a:lnTo>
                    <a:pt x="1639" y="45"/>
                  </a:lnTo>
                  <a:lnTo>
                    <a:pt x="1647" y="47"/>
                  </a:lnTo>
                  <a:lnTo>
                    <a:pt x="1655" y="49"/>
                  </a:lnTo>
                  <a:lnTo>
                    <a:pt x="1661" y="53"/>
                  </a:lnTo>
                  <a:lnTo>
                    <a:pt x="1667" y="57"/>
                  </a:lnTo>
                  <a:lnTo>
                    <a:pt x="1675" y="68"/>
                  </a:lnTo>
                  <a:lnTo>
                    <a:pt x="1682" y="78"/>
                  </a:lnTo>
                  <a:lnTo>
                    <a:pt x="1686" y="82"/>
                  </a:lnTo>
                  <a:lnTo>
                    <a:pt x="1689" y="85"/>
                  </a:lnTo>
                  <a:lnTo>
                    <a:pt x="1694" y="87"/>
                  </a:lnTo>
                  <a:lnTo>
                    <a:pt x="1699" y="89"/>
                  </a:lnTo>
                  <a:lnTo>
                    <a:pt x="1703" y="89"/>
                  </a:lnTo>
                  <a:lnTo>
                    <a:pt x="1708" y="88"/>
                  </a:lnTo>
                  <a:lnTo>
                    <a:pt x="1712" y="87"/>
                  </a:lnTo>
                  <a:lnTo>
                    <a:pt x="1716" y="85"/>
                  </a:lnTo>
                  <a:lnTo>
                    <a:pt x="1724" y="78"/>
                  </a:lnTo>
                  <a:lnTo>
                    <a:pt x="1733" y="69"/>
                  </a:lnTo>
                  <a:lnTo>
                    <a:pt x="1738" y="66"/>
                  </a:lnTo>
                  <a:lnTo>
                    <a:pt x="1743" y="63"/>
                  </a:lnTo>
                  <a:lnTo>
                    <a:pt x="1747" y="62"/>
                  </a:lnTo>
                  <a:lnTo>
                    <a:pt x="1751" y="63"/>
                  </a:lnTo>
                  <a:lnTo>
                    <a:pt x="1751" y="69"/>
                  </a:lnTo>
                  <a:lnTo>
                    <a:pt x="1750" y="81"/>
                  </a:lnTo>
                  <a:lnTo>
                    <a:pt x="1747" y="93"/>
                  </a:lnTo>
                  <a:lnTo>
                    <a:pt x="1746" y="99"/>
                  </a:lnTo>
                  <a:lnTo>
                    <a:pt x="1744" y="107"/>
                  </a:lnTo>
                  <a:lnTo>
                    <a:pt x="1741" y="117"/>
                  </a:lnTo>
                  <a:lnTo>
                    <a:pt x="1738" y="122"/>
                  </a:lnTo>
                  <a:lnTo>
                    <a:pt x="1734" y="126"/>
                  </a:lnTo>
                  <a:lnTo>
                    <a:pt x="1731" y="130"/>
                  </a:lnTo>
                  <a:lnTo>
                    <a:pt x="1728" y="133"/>
                  </a:lnTo>
                  <a:lnTo>
                    <a:pt x="1719" y="141"/>
                  </a:lnTo>
                  <a:lnTo>
                    <a:pt x="1710" y="148"/>
                  </a:lnTo>
                  <a:lnTo>
                    <a:pt x="1708" y="152"/>
                  </a:lnTo>
                  <a:lnTo>
                    <a:pt x="1706" y="158"/>
                  </a:lnTo>
                  <a:lnTo>
                    <a:pt x="1705" y="166"/>
                  </a:lnTo>
                  <a:lnTo>
                    <a:pt x="1703" y="173"/>
                  </a:lnTo>
                  <a:lnTo>
                    <a:pt x="1703" y="189"/>
                  </a:lnTo>
                  <a:lnTo>
                    <a:pt x="1702" y="204"/>
                  </a:lnTo>
                  <a:lnTo>
                    <a:pt x="1702" y="206"/>
                  </a:lnTo>
                  <a:lnTo>
                    <a:pt x="1703" y="208"/>
                  </a:lnTo>
                  <a:lnTo>
                    <a:pt x="1705" y="211"/>
                  </a:lnTo>
                  <a:lnTo>
                    <a:pt x="1706" y="212"/>
                  </a:lnTo>
                  <a:lnTo>
                    <a:pt x="1710" y="214"/>
                  </a:lnTo>
                  <a:lnTo>
                    <a:pt x="1715" y="214"/>
                  </a:lnTo>
                  <a:lnTo>
                    <a:pt x="1721" y="213"/>
                  </a:lnTo>
                  <a:lnTo>
                    <a:pt x="1726" y="209"/>
                  </a:lnTo>
                  <a:lnTo>
                    <a:pt x="1730" y="205"/>
                  </a:lnTo>
                  <a:lnTo>
                    <a:pt x="1733" y="198"/>
                  </a:lnTo>
                  <a:lnTo>
                    <a:pt x="1734" y="188"/>
                  </a:lnTo>
                  <a:lnTo>
                    <a:pt x="1733" y="179"/>
                  </a:lnTo>
                  <a:lnTo>
                    <a:pt x="1732" y="169"/>
                  </a:lnTo>
                  <a:lnTo>
                    <a:pt x="1732" y="161"/>
                  </a:lnTo>
                  <a:lnTo>
                    <a:pt x="1733" y="156"/>
                  </a:lnTo>
                  <a:lnTo>
                    <a:pt x="1737" y="151"/>
                  </a:lnTo>
                  <a:lnTo>
                    <a:pt x="1739" y="150"/>
                  </a:lnTo>
                  <a:lnTo>
                    <a:pt x="1741" y="149"/>
                  </a:lnTo>
                  <a:lnTo>
                    <a:pt x="1744" y="149"/>
                  </a:lnTo>
                  <a:lnTo>
                    <a:pt x="1746" y="150"/>
                  </a:lnTo>
                  <a:lnTo>
                    <a:pt x="1758" y="156"/>
                  </a:lnTo>
                  <a:lnTo>
                    <a:pt x="1772" y="163"/>
                  </a:lnTo>
                  <a:lnTo>
                    <a:pt x="1778" y="166"/>
                  </a:lnTo>
                  <a:lnTo>
                    <a:pt x="1784" y="168"/>
                  </a:lnTo>
                  <a:lnTo>
                    <a:pt x="1789" y="168"/>
                  </a:lnTo>
                  <a:lnTo>
                    <a:pt x="1794" y="166"/>
                  </a:lnTo>
                  <a:lnTo>
                    <a:pt x="1802" y="158"/>
                  </a:lnTo>
                  <a:lnTo>
                    <a:pt x="1815" y="149"/>
                  </a:lnTo>
                  <a:lnTo>
                    <a:pt x="1832" y="138"/>
                  </a:lnTo>
                  <a:lnTo>
                    <a:pt x="1853" y="127"/>
                  </a:lnTo>
                  <a:lnTo>
                    <a:pt x="1873" y="119"/>
                  </a:lnTo>
                  <a:lnTo>
                    <a:pt x="1889" y="112"/>
                  </a:lnTo>
                  <a:lnTo>
                    <a:pt x="1903" y="105"/>
                  </a:lnTo>
                  <a:lnTo>
                    <a:pt x="1917" y="98"/>
                  </a:lnTo>
                  <a:lnTo>
                    <a:pt x="1932" y="89"/>
                  </a:lnTo>
                  <a:lnTo>
                    <a:pt x="1942" y="85"/>
                  </a:lnTo>
                  <a:lnTo>
                    <a:pt x="1951" y="82"/>
                  </a:lnTo>
                  <a:lnTo>
                    <a:pt x="1955" y="82"/>
                  </a:lnTo>
                  <a:lnTo>
                    <a:pt x="1958" y="84"/>
                  </a:lnTo>
                  <a:lnTo>
                    <a:pt x="1959" y="84"/>
                  </a:lnTo>
                  <a:lnTo>
                    <a:pt x="1959" y="86"/>
                  </a:lnTo>
                  <a:lnTo>
                    <a:pt x="1959" y="87"/>
                  </a:lnTo>
                  <a:lnTo>
                    <a:pt x="1958" y="97"/>
                  </a:lnTo>
                  <a:lnTo>
                    <a:pt x="1953" y="110"/>
                  </a:lnTo>
                  <a:lnTo>
                    <a:pt x="1951" y="117"/>
                  </a:lnTo>
                  <a:lnTo>
                    <a:pt x="1946" y="122"/>
                  </a:lnTo>
                  <a:lnTo>
                    <a:pt x="1941" y="125"/>
                  </a:lnTo>
                  <a:lnTo>
                    <a:pt x="1935" y="129"/>
                  </a:lnTo>
                  <a:lnTo>
                    <a:pt x="1922" y="132"/>
                  </a:lnTo>
                  <a:lnTo>
                    <a:pt x="1910" y="133"/>
                  </a:lnTo>
                  <a:lnTo>
                    <a:pt x="1905" y="136"/>
                  </a:lnTo>
                  <a:lnTo>
                    <a:pt x="1902" y="138"/>
                  </a:lnTo>
                  <a:lnTo>
                    <a:pt x="1898" y="141"/>
                  </a:lnTo>
                  <a:lnTo>
                    <a:pt x="1895" y="145"/>
                  </a:lnTo>
                  <a:lnTo>
                    <a:pt x="1891" y="150"/>
                  </a:lnTo>
                  <a:lnTo>
                    <a:pt x="1890" y="156"/>
                  </a:lnTo>
                  <a:lnTo>
                    <a:pt x="1888" y="162"/>
                  </a:lnTo>
                  <a:lnTo>
                    <a:pt x="1886" y="169"/>
                  </a:lnTo>
                  <a:lnTo>
                    <a:pt x="1885" y="175"/>
                  </a:lnTo>
                  <a:lnTo>
                    <a:pt x="1882" y="179"/>
                  </a:lnTo>
                  <a:lnTo>
                    <a:pt x="1879" y="182"/>
                  </a:lnTo>
                  <a:lnTo>
                    <a:pt x="1875" y="185"/>
                  </a:lnTo>
                  <a:lnTo>
                    <a:pt x="1865" y="187"/>
                  </a:lnTo>
                  <a:lnTo>
                    <a:pt x="1856" y="187"/>
                  </a:lnTo>
                  <a:lnTo>
                    <a:pt x="1851" y="188"/>
                  </a:lnTo>
                  <a:lnTo>
                    <a:pt x="1846" y="192"/>
                  </a:lnTo>
                  <a:lnTo>
                    <a:pt x="1842" y="196"/>
                  </a:lnTo>
                  <a:lnTo>
                    <a:pt x="1839" y="202"/>
                  </a:lnTo>
                  <a:lnTo>
                    <a:pt x="1832" y="215"/>
                  </a:lnTo>
                  <a:lnTo>
                    <a:pt x="1827" y="227"/>
                  </a:lnTo>
                  <a:lnTo>
                    <a:pt x="1825" y="232"/>
                  </a:lnTo>
                  <a:lnTo>
                    <a:pt x="1822" y="236"/>
                  </a:lnTo>
                  <a:lnTo>
                    <a:pt x="1820" y="239"/>
                  </a:lnTo>
                  <a:lnTo>
                    <a:pt x="1816" y="240"/>
                  </a:lnTo>
                  <a:lnTo>
                    <a:pt x="1808" y="243"/>
                  </a:lnTo>
                  <a:lnTo>
                    <a:pt x="1798" y="242"/>
                  </a:lnTo>
                  <a:lnTo>
                    <a:pt x="1794" y="242"/>
                  </a:lnTo>
                  <a:lnTo>
                    <a:pt x="1788" y="243"/>
                  </a:lnTo>
                  <a:lnTo>
                    <a:pt x="1783" y="244"/>
                  </a:lnTo>
                  <a:lnTo>
                    <a:pt x="1778" y="246"/>
                  </a:lnTo>
                  <a:lnTo>
                    <a:pt x="1769" y="252"/>
                  </a:lnTo>
                  <a:lnTo>
                    <a:pt x="1762" y="259"/>
                  </a:lnTo>
                  <a:lnTo>
                    <a:pt x="1746" y="271"/>
                  </a:lnTo>
                  <a:lnTo>
                    <a:pt x="1733" y="286"/>
                  </a:lnTo>
                  <a:lnTo>
                    <a:pt x="1727" y="294"/>
                  </a:lnTo>
                  <a:lnTo>
                    <a:pt x="1722" y="300"/>
                  </a:lnTo>
                  <a:lnTo>
                    <a:pt x="1718" y="307"/>
                  </a:lnTo>
                  <a:lnTo>
                    <a:pt x="1713" y="318"/>
                  </a:lnTo>
                  <a:lnTo>
                    <a:pt x="1709" y="328"/>
                  </a:lnTo>
                  <a:lnTo>
                    <a:pt x="1708" y="335"/>
                  </a:lnTo>
                  <a:lnTo>
                    <a:pt x="1709" y="341"/>
                  </a:lnTo>
                  <a:lnTo>
                    <a:pt x="1710" y="349"/>
                  </a:lnTo>
                  <a:lnTo>
                    <a:pt x="1710" y="353"/>
                  </a:lnTo>
                  <a:lnTo>
                    <a:pt x="1709" y="357"/>
                  </a:lnTo>
                  <a:lnTo>
                    <a:pt x="1706" y="362"/>
                  </a:lnTo>
                  <a:lnTo>
                    <a:pt x="1701" y="366"/>
                  </a:lnTo>
                  <a:lnTo>
                    <a:pt x="1690" y="376"/>
                  </a:lnTo>
                  <a:lnTo>
                    <a:pt x="1682" y="383"/>
                  </a:lnTo>
                  <a:lnTo>
                    <a:pt x="1675" y="388"/>
                  </a:lnTo>
                  <a:lnTo>
                    <a:pt x="1670" y="390"/>
                  </a:lnTo>
                  <a:lnTo>
                    <a:pt x="1665" y="391"/>
                  </a:lnTo>
                  <a:lnTo>
                    <a:pt x="1659" y="391"/>
                  </a:lnTo>
                  <a:lnTo>
                    <a:pt x="1655" y="393"/>
                  </a:lnTo>
                  <a:lnTo>
                    <a:pt x="1646" y="396"/>
                  </a:lnTo>
                  <a:lnTo>
                    <a:pt x="1638" y="402"/>
                  </a:lnTo>
                  <a:lnTo>
                    <a:pt x="1626" y="412"/>
                  </a:lnTo>
                  <a:lnTo>
                    <a:pt x="1621" y="417"/>
                  </a:lnTo>
                  <a:lnTo>
                    <a:pt x="1618" y="423"/>
                  </a:lnTo>
                  <a:lnTo>
                    <a:pt x="1615" y="428"/>
                  </a:lnTo>
                  <a:lnTo>
                    <a:pt x="1614" y="433"/>
                  </a:lnTo>
                  <a:lnTo>
                    <a:pt x="1612" y="442"/>
                  </a:lnTo>
                  <a:lnTo>
                    <a:pt x="1608" y="451"/>
                  </a:lnTo>
                  <a:lnTo>
                    <a:pt x="1600" y="463"/>
                  </a:lnTo>
                  <a:lnTo>
                    <a:pt x="1587" y="477"/>
                  </a:lnTo>
                  <a:lnTo>
                    <a:pt x="1573" y="491"/>
                  </a:lnTo>
                  <a:lnTo>
                    <a:pt x="1563" y="502"/>
                  </a:lnTo>
                  <a:lnTo>
                    <a:pt x="1560" y="505"/>
                  </a:lnTo>
                  <a:lnTo>
                    <a:pt x="1557" y="510"/>
                  </a:lnTo>
                  <a:lnTo>
                    <a:pt x="1556" y="516"/>
                  </a:lnTo>
                  <a:lnTo>
                    <a:pt x="1556" y="521"/>
                  </a:lnTo>
                  <a:lnTo>
                    <a:pt x="1556" y="532"/>
                  </a:lnTo>
                  <a:lnTo>
                    <a:pt x="1556" y="541"/>
                  </a:lnTo>
                  <a:lnTo>
                    <a:pt x="1555" y="547"/>
                  </a:lnTo>
                  <a:lnTo>
                    <a:pt x="1554" y="553"/>
                  </a:lnTo>
                  <a:lnTo>
                    <a:pt x="1551" y="559"/>
                  </a:lnTo>
                  <a:lnTo>
                    <a:pt x="1549" y="566"/>
                  </a:lnTo>
                  <a:lnTo>
                    <a:pt x="1548" y="568"/>
                  </a:lnTo>
                  <a:lnTo>
                    <a:pt x="1546" y="571"/>
                  </a:lnTo>
                  <a:lnTo>
                    <a:pt x="1546" y="576"/>
                  </a:lnTo>
                  <a:lnTo>
                    <a:pt x="1550" y="577"/>
                  </a:lnTo>
                  <a:lnTo>
                    <a:pt x="1557" y="579"/>
                  </a:lnTo>
                  <a:lnTo>
                    <a:pt x="1568" y="583"/>
                  </a:lnTo>
                  <a:lnTo>
                    <a:pt x="1580" y="586"/>
                  </a:lnTo>
                  <a:lnTo>
                    <a:pt x="1590" y="590"/>
                  </a:lnTo>
                  <a:lnTo>
                    <a:pt x="1600" y="592"/>
                  </a:lnTo>
                  <a:lnTo>
                    <a:pt x="1606" y="592"/>
                  </a:lnTo>
                  <a:lnTo>
                    <a:pt x="1611" y="592"/>
                  </a:lnTo>
                  <a:lnTo>
                    <a:pt x="1614" y="591"/>
                  </a:lnTo>
                  <a:lnTo>
                    <a:pt x="1619" y="589"/>
                  </a:lnTo>
                  <a:lnTo>
                    <a:pt x="1626" y="585"/>
                  </a:lnTo>
                  <a:lnTo>
                    <a:pt x="1633" y="582"/>
                  </a:lnTo>
                  <a:lnTo>
                    <a:pt x="1638" y="580"/>
                  </a:lnTo>
                  <a:lnTo>
                    <a:pt x="1643" y="580"/>
                  </a:lnTo>
                  <a:lnTo>
                    <a:pt x="1646" y="582"/>
                  </a:lnTo>
                  <a:lnTo>
                    <a:pt x="1651" y="583"/>
                  </a:lnTo>
                  <a:lnTo>
                    <a:pt x="1656" y="584"/>
                  </a:lnTo>
                  <a:lnTo>
                    <a:pt x="1659" y="587"/>
                  </a:lnTo>
                  <a:lnTo>
                    <a:pt x="1663" y="591"/>
                  </a:lnTo>
                  <a:lnTo>
                    <a:pt x="1668" y="597"/>
                  </a:lnTo>
                  <a:lnTo>
                    <a:pt x="1675" y="610"/>
                  </a:lnTo>
                  <a:lnTo>
                    <a:pt x="1683" y="624"/>
                  </a:lnTo>
                  <a:lnTo>
                    <a:pt x="1688" y="631"/>
                  </a:lnTo>
                  <a:lnTo>
                    <a:pt x="1693" y="637"/>
                  </a:lnTo>
                  <a:lnTo>
                    <a:pt x="1699" y="642"/>
                  </a:lnTo>
                  <a:lnTo>
                    <a:pt x="1705" y="645"/>
                  </a:lnTo>
                  <a:lnTo>
                    <a:pt x="1719" y="647"/>
                  </a:lnTo>
                  <a:lnTo>
                    <a:pt x="1734" y="652"/>
                  </a:lnTo>
                  <a:lnTo>
                    <a:pt x="1741" y="655"/>
                  </a:lnTo>
                  <a:lnTo>
                    <a:pt x="1747" y="659"/>
                  </a:lnTo>
                  <a:lnTo>
                    <a:pt x="1752" y="665"/>
                  </a:lnTo>
                  <a:lnTo>
                    <a:pt x="1756" y="671"/>
                  </a:lnTo>
                  <a:lnTo>
                    <a:pt x="1759" y="684"/>
                  </a:lnTo>
                  <a:lnTo>
                    <a:pt x="1763" y="696"/>
                  </a:lnTo>
                  <a:lnTo>
                    <a:pt x="1768" y="709"/>
                  </a:lnTo>
                  <a:lnTo>
                    <a:pt x="1772" y="723"/>
                  </a:lnTo>
                  <a:lnTo>
                    <a:pt x="1777" y="729"/>
                  </a:lnTo>
                  <a:lnTo>
                    <a:pt x="1781" y="735"/>
                  </a:lnTo>
                  <a:lnTo>
                    <a:pt x="1785" y="740"/>
                  </a:lnTo>
                  <a:lnTo>
                    <a:pt x="1791" y="743"/>
                  </a:lnTo>
                  <a:lnTo>
                    <a:pt x="1797" y="747"/>
                  </a:lnTo>
                  <a:lnTo>
                    <a:pt x="1803" y="749"/>
                  </a:lnTo>
                  <a:lnTo>
                    <a:pt x="1809" y="750"/>
                  </a:lnTo>
                  <a:lnTo>
                    <a:pt x="1815" y="750"/>
                  </a:lnTo>
                  <a:lnTo>
                    <a:pt x="1832" y="750"/>
                  </a:lnTo>
                  <a:lnTo>
                    <a:pt x="1853" y="749"/>
                  </a:lnTo>
                  <a:lnTo>
                    <a:pt x="1875" y="748"/>
                  </a:lnTo>
                  <a:lnTo>
                    <a:pt x="1891" y="749"/>
                  </a:lnTo>
                  <a:lnTo>
                    <a:pt x="1903" y="750"/>
                  </a:lnTo>
                  <a:lnTo>
                    <a:pt x="1913" y="750"/>
                  </a:lnTo>
                  <a:lnTo>
                    <a:pt x="1921" y="748"/>
                  </a:lnTo>
                  <a:lnTo>
                    <a:pt x="1930" y="743"/>
                  </a:lnTo>
                  <a:lnTo>
                    <a:pt x="1942" y="737"/>
                  </a:lnTo>
                  <a:lnTo>
                    <a:pt x="1958" y="732"/>
                  </a:lnTo>
                  <a:lnTo>
                    <a:pt x="1965" y="731"/>
                  </a:lnTo>
                  <a:lnTo>
                    <a:pt x="1973" y="731"/>
                  </a:lnTo>
                  <a:lnTo>
                    <a:pt x="1980" y="731"/>
                  </a:lnTo>
                  <a:lnTo>
                    <a:pt x="1986" y="732"/>
                  </a:lnTo>
                  <a:lnTo>
                    <a:pt x="1998" y="736"/>
                  </a:lnTo>
                  <a:lnTo>
                    <a:pt x="2011" y="742"/>
                  </a:lnTo>
                  <a:lnTo>
                    <a:pt x="2023" y="747"/>
                  </a:lnTo>
                  <a:lnTo>
                    <a:pt x="2033" y="750"/>
                  </a:lnTo>
                  <a:lnTo>
                    <a:pt x="2036" y="750"/>
                  </a:lnTo>
                  <a:lnTo>
                    <a:pt x="2039" y="751"/>
                  </a:lnTo>
                  <a:lnTo>
                    <a:pt x="2041" y="753"/>
                  </a:lnTo>
                  <a:lnTo>
                    <a:pt x="2041" y="755"/>
                  </a:lnTo>
                  <a:lnTo>
                    <a:pt x="2040" y="760"/>
                  </a:lnTo>
                  <a:lnTo>
                    <a:pt x="2036" y="769"/>
                  </a:lnTo>
                  <a:lnTo>
                    <a:pt x="2033" y="780"/>
                  </a:lnTo>
                  <a:lnTo>
                    <a:pt x="2031" y="788"/>
                  </a:lnTo>
                  <a:lnTo>
                    <a:pt x="2033" y="794"/>
                  </a:lnTo>
                  <a:lnTo>
                    <a:pt x="2035" y="801"/>
                  </a:lnTo>
                  <a:lnTo>
                    <a:pt x="2037" y="809"/>
                  </a:lnTo>
                  <a:lnTo>
                    <a:pt x="2042" y="816"/>
                  </a:lnTo>
                  <a:lnTo>
                    <a:pt x="2047" y="822"/>
                  </a:lnTo>
                  <a:lnTo>
                    <a:pt x="2052" y="828"/>
                  </a:lnTo>
                  <a:lnTo>
                    <a:pt x="2056" y="831"/>
                  </a:lnTo>
                  <a:lnTo>
                    <a:pt x="2061" y="834"/>
                  </a:lnTo>
                  <a:lnTo>
                    <a:pt x="2066" y="835"/>
                  </a:lnTo>
                  <a:lnTo>
                    <a:pt x="2072" y="837"/>
                  </a:lnTo>
                  <a:lnTo>
                    <a:pt x="2077" y="841"/>
                  </a:lnTo>
                  <a:lnTo>
                    <a:pt x="2081" y="844"/>
                  </a:lnTo>
                  <a:lnTo>
                    <a:pt x="2091" y="853"/>
                  </a:lnTo>
                  <a:lnTo>
                    <a:pt x="2099" y="864"/>
                  </a:lnTo>
                  <a:lnTo>
                    <a:pt x="2104" y="869"/>
                  </a:lnTo>
                  <a:lnTo>
                    <a:pt x="2110" y="872"/>
                  </a:lnTo>
                  <a:lnTo>
                    <a:pt x="2116" y="873"/>
                  </a:lnTo>
                  <a:lnTo>
                    <a:pt x="2123" y="873"/>
                  </a:lnTo>
                  <a:lnTo>
                    <a:pt x="2137" y="869"/>
                  </a:lnTo>
                  <a:lnTo>
                    <a:pt x="2150" y="864"/>
                  </a:lnTo>
                  <a:lnTo>
                    <a:pt x="2155" y="862"/>
                  </a:lnTo>
                  <a:lnTo>
                    <a:pt x="2159" y="860"/>
                  </a:lnTo>
                  <a:lnTo>
                    <a:pt x="2162" y="860"/>
                  </a:lnTo>
                  <a:lnTo>
                    <a:pt x="2165" y="860"/>
                  </a:lnTo>
                  <a:lnTo>
                    <a:pt x="2167" y="863"/>
                  </a:lnTo>
                  <a:lnTo>
                    <a:pt x="2168" y="867"/>
                  </a:lnTo>
                  <a:lnTo>
                    <a:pt x="2168" y="874"/>
                  </a:lnTo>
                  <a:lnTo>
                    <a:pt x="2167" y="885"/>
                  </a:lnTo>
                  <a:lnTo>
                    <a:pt x="2167" y="896"/>
                  </a:lnTo>
                  <a:lnTo>
                    <a:pt x="2167" y="907"/>
                  </a:lnTo>
                  <a:lnTo>
                    <a:pt x="2169" y="917"/>
                  </a:lnTo>
                  <a:lnTo>
                    <a:pt x="2172" y="926"/>
                  </a:lnTo>
                  <a:lnTo>
                    <a:pt x="2174" y="936"/>
                  </a:lnTo>
                  <a:lnTo>
                    <a:pt x="2179" y="944"/>
                  </a:lnTo>
                  <a:lnTo>
                    <a:pt x="2185" y="950"/>
                  </a:lnTo>
                  <a:lnTo>
                    <a:pt x="2191" y="956"/>
                  </a:lnTo>
                  <a:lnTo>
                    <a:pt x="2198" y="962"/>
                  </a:lnTo>
                  <a:lnTo>
                    <a:pt x="2203" y="968"/>
                  </a:lnTo>
                  <a:lnTo>
                    <a:pt x="2206" y="974"/>
                  </a:lnTo>
                  <a:lnTo>
                    <a:pt x="2209" y="981"/>
                  </a:lnTo>
                  <a:lnTo>
                    <a:pt x="2212" y="994"/>
                  </a:lnTo>
                  <a:lnTo>
                    <a:pt x="2213" y="1009"/>
                  </a:lnTo>
                  <a:lnTo>
                    <a:pt x="2215" y="1017"/>
                  </a:lnTo>
                  <a:lnTo>
                    <a:pt x="2213" y="1021"/>
                  </a:lnTo>
                  <a:lnTo>
                    <a:pt x="2211" y="1024"/>
                  </a:lnTo>
                  <a:lnTo>
                    <a:pt x="2209" y="1026"/>
                  </a:lnTo>
                  <a:lnTo>
                    <a:pt x="2200" y="1027"/>
                  </a:lnTo>
                  <a:lnTo>
                    <a:pt x="2190" y="1028"/>
                  </a:lnTo>
                  <a:lnTo>
                    <a:pt x="2182" y="1031"/>
                  </a:lnTo>
                  <a:lnTo>
                    <a:pt x="2175" y="1034"/>
                  </a:lnTo>
                  <a:lnTo>
                    <a:pt x="2167" y="1038"/>
                  </a:lnTo>
                  <a:lnTo>
                    <a:pt x="2159" y="1044"/>
                  </a:lnTo>
                  <a:lnTo>
                    <a:pt x="2152" y="1050"/>
                  </a:lnTo>
                  <a:lnTo>
                    <a:pt x="2144" y="1055"/>
                  </a:lnTo>
                  <a:lnTo>
                    <a:pt x="2140" y="1061"/>
                  </a:lnTo>
                  <a:lnTo>
                    <a:pt x="2136" y="1066"/>
                  </a:lnTo>
                  <a:lnTo>
                    <a:pt x="2132" y="1075"/>
                  </a:lnTo>
                  <a:lnTo>
                    <a:pt x="2128" y="1081"/>
                  </a:lnTo>
                  <a:lnTo>
                    <a:pt x="2125" y="1083"/>
                  </a:lnTo>
                  <a:lnTo>
                    <a:pt x="2122" y="1085"/>
                  </a:lnTo>
                  <a:lnTo>
                    <a:pt x="2117" y="1087"/>
                  </a:lnTo>
                  <a:lnTo>
                    <a:pt x="2111" y="1089"/>
                  </a:lnTo>
                  <a:lnTo>
                    <a:pt x="2099" y="1093"/>
                  </a:lnTo>
                  <a:lnTo>
                    <a:pt x="2089" y="1099"/>
                  </a:lnTo>
                  <a:lnTo>
                    <a:pt x="2077" y="1105"/>
                  </a:lnTo>
                  <a:lnTo>
                    <a:pt x="2064" y="1112"/>
                  </a:lnTo>
                  <a:lnTo>
                    <a:pt x="2056" y="1114"/>
                  </a:lnTo>
                  <a:lnTo>
                    <a:pt x="2049" y="1115"/>
                  </a:lnTo>
                  <a:lnTo>
                    <a:pt x="2043" y="1114"/>
                  </a:lnTo>
                  <a:lnTo>
                    <a:pt x="2037" y="1110"/>
                  </a:lnTo>
                  <a:lnTo>
                    <a:pt x="2033" y="1107"/>
                  </a:lnTo>
                  <a:lnTo>
                    <a:pt x="2027" y="1102"/>
                  </a:lnTo>
                  <a:lnTo>
                    <a:pt x="2023" y="1096"/>
                  </a:lnTo>
                  <a:lnTo>
                    <a:pt x="2018" y="1091"/>
                  </a:lnTo>
                  <a:lnTo>
                    <a:pt x="2016" y="1085"/>
                  </a:lnTo>
                  <a:lnTo>
                    <a:pt x="2014" y="1080"/>
                  </a:lnTo>
                  <a:lnTo>
                    <a:pt x="2012" y="1075"/>
                  </a:lnTo>
                  <a:lnTo>
                    <a:pt x="2011" y="1069"/>
                  </a:lnTo>
                  <a:lnTo>
                    <a:pt x="2009" y="1063"/>
                  </a:lnTo>
                  <a:lnTo>
                    <a:pt x="2008" y="1058"/>
                  </a:lnTo>
                  <a:lnTo>
                    <a:pt x="2004" y="1053"/>
                  </a:lnTo>
                  <a:lnTo>
                    <a:pt x="1999" y="1050"/>
                  </a:lnTo>
                  <a:lnTo>
                    <a:pt x="1991" y="1044"/>
                  </a:lnTo>
                  <a:lnTo>
                    <a:pt x="1985" y="1038"/>
                  </a:lnTo>
                  <a:lnTo>
                    <a:pt x="1980" y="1030"/>
                  </a:lnTo>
                  <a:lnTo>
                    <a:pt x="1977" y="1018"/>
                  </a:lnTo>
                  <a:lnTo>
                    <a:pt x="1974" y="1012"/>
                  </a:lnTo>
                  <a:lnTo>
                    <a:pt x="1972" y="1007"/>
                  </a:lnTo>
                  <a:lnTo>
                    <a:pt x="1968" y="1002"/>
                  </a:lnTo>
                  <a:lnTo>
                    <a:pt x="1964" y="1000"/>
                  </a:lnTo>
                  <a:lnTo>
                    <a:pt x="1955" y="998"/>
                  </a:lnTo>
                  <a:lnTo>
                    <a:pt x="1948" y="996"/>
                  </a:lnTo>
                  <a:lnTo>
                    <a:pt x="1941" y="996"/>
                  </a:lnTo>
                  <a:lnTo>
                    <a:pt x="1934" y="995"/>
                  </a:lnTo>
                  <a:lnTo>
                    <a:pt x="1927" y="994"/>
                  </a:lnTo>
                  <a:lnTo>
                    <a:pt x="1921" y="990"/>
                  </a:lnTo>
                  <a:lnTo>
                    <a:pt x="1916" y="984"/>
                  </a:lnTo>
                  <a:lnTo>
                    <a:pt x="1910" y="979"/>
                  </a:lnTo>
                  <a:lnTo>
                    <a:pt x="1905" y="976"/>
                  </a:lnTo>
                  <a:lnTo>
                    <a:pt x="1901" y="974"/>
                  </a:lnTo>
                  <a:lnTo>
                    <a:pt x="1895" y="973"/>
                  </a:lnTo>
                  <a:lnTo>
                    <a:pt x="1886" y="973"/>
                  </a:lnTo>
                  <a:lnTo>
                    <a:pt x="1877" y="974"/>
                  </a:lnTo>
                  <a:lnTo>
                    <a:pt x="1869" y="976"/>
                  </a:lnTo>
                  <a:lnTo>
                    <a:pt x="1860" y="980"/>
                  </a:lnTo>
                  <a:lnTo>
                    <a:pt x="1853" y="986"/>
                  </a:lnTo>
                  <a:lnTo>
                    <a:pt x="1847" y="992"/>
                  </a:lnTo>
                  <a:lnTo>
                    <a:pt x="1841" y="998"/>
                  </a:lnTo>
                  <a:lnTo>
                    <a:pt x="1837" y="1006"/>
                  </a:lnTo>
                  <a:lnTo>
                    <a:pt x="1834" y="1014"/>
                  </a:lnTo>
                  <a:lnTo>
                    <a:pt x="1832" y="1021"/>
                  </a:lnTo>
                  <a:lnTo>
                    <a:pt x="1831" y="1030"/>
                  </a:lnTo>
                  <a:lnTo>
                    <a:pt x="1831" y="1037"/>
                  </a:lnTo>
                  <a:lnTo>
                    <a:pt x="1832" y="1043"/>
                  </a:lnTo>
                  <a:lnTo>
                    <a:pt x="1834" y="1047"/>
                  </a:lnTo>
                  <a:lnTo>
                    <a:pt x="1837" y="1052"/>
                  </a:lnTo>
                  <a:lnTo>
                    <a:pt x="1840" y="1056"/>
                  </a:lnTo>
                  <a:lnTo>
                    <a:pt x="1844" y="1058"/>
                  </a:lnTo>
                  <a:lnTo>
                    <a:pt x="1846" y="1061"/>
                  </a:lnTo>
                  <a:lnTo>
                    <a:pt x="1850" y="1064"/>
                  </a:lnTo>
                  <a:lnTo>
                    <a:pt x="1851" y="1068"/>
                  </a:lnTo>
                  <a:lnTo>
                    <a:pt x="1851" y="1071"/>
                  </a:lnTo>
                  <a:lnTo>
                    <a:pt x="1851" y="1076"/>
                  </a:lnTo>
                  <a:lnTo>
                    <a:pt x="1850" y="1080"/>
                  </a:lnTo>
                  <a:lnTo>
                    <a:pt x="1848" y="1084"/>
                  </a:lnTo>
                  <a:lnTo>
                    <a:pt x="1847" y="1088"/>
                  </a:lnTo>
                  <a:lnTo>
                    <a:pt x="1842" y="1096"/>
                  </a:lnTo>
                  <a:lnTo>
                    <a:pt x="1840" y="1103"/>
                  </a:lnTo>
                  <a:lnTo>
                    <a:pt x="1839" y="1112"/>
                  </a:lnTo>
                  <a:lnTo>
                    <a:pt x="1840" y="1120"/>
                  </a:lnTo>
                  <a:lnTo>
                    <a:pt x="1841" y="1132"/>
                  </a:lnTo>
                  <a:lnTo>
                    <a:pt x="1839" y="1144"/>
                  </a:lnTo>
                  <a:lnTo>
                    <a:pt x="1839" y="1150"/>
                  </a:lnTo>
                  <a:lnTo>
                    <a:pt x="1840" y="1154"/>
                  </a:lnTo>
                  <a:lnTo>
                    <a:pt x="1844" y="1160"/>
                  </a:lnTo>
                  <a:lnTo>
                    <a:pt x="1847" y="1166"/>
                  </a:lnTo>
                  <a:lnTo>
                    <a:pt x="1853" y="1175"/>
                  </a:lnTo>
                  <a:lnTo>
                    <a:pt x="1858" y="1183"/>
                  </a:lnTo>
                  <a:lnTo>
                    <a:pt x="1860" y="1187"/>
                  </a:lnTo>
                  <a:lnTo>
                    <a:pt x="1860" y="1189"/>
                  </a:lnTo>
                  <a:lnTo>
                    <a:pt x="1860" y="1191"/>
                  </a:lnTo>
                  <a:lnTo>
                    <a:pt x="1860" y="1192"/>
                  </a:lnTo>
                  <a:lnTo>
                    <a:pt x="1856" y="1192"/>
                  </a:lnTo>
                  <a:lnTo>
                    <a:pt x="1850" y="1192"/>
                  </a:lnTo>
                  <a:lnTo>
                    <a:pt x="1839" y="1192"/>
                  </a:lnTo>
                  <a:lnTo>
                    <a:pt x="1828" y="1194"/>
                  </a:lnTo>
                  <a:lnTo>
                    <a:pt x="1817" y="1196"/>
                  </a:lnTo>
                  <a:lnTo>
                    <a:pt x="1807" y="1198"/>
                  </a:lnTo>
                  <a:lnTo>
                    <a:pt x="1802" y="1201"/>
                  </a:lnTo>
                  <a:lnTo>
                    <a:pt x="1797" y="1203"/>
                  </a:lnTo>
                  <a:lnTo>
                    <a:pt x="1793" y="1207"/>
                  </a:lnTo>
                  <a:lnTo>
                    <a:pt x="1788" y="1211"/>
                  </a:lnTo>
                  <a:lnTo>
                    <a:pt x="1772" y="1222"/>
                  </a:lnTo>
                  <a:lnTo>
                    <a:pt x="1763" y="1228"/>
                  </a:lnTo>
                  <a:lnTo>
                    <a:pt x="1760" y="1232"/>
                  </a:lnTo>
                  <a:lnTo>
                    <a:pt x="1759" y="1238"/>
                  </a:lnTo>
                  <a:lnTo>
                    <a:pt x="1759" y="1246"/>
                  </a:lnTo>
                  <a:lnTo>
                    <a:pt x="1759" y="1254"/>
                  </a:lnTo>
                  <a:lnTo>
                    <a:pt x="1762" y="1272"/>
                  </a:lnTo>
                  <a:lnTo>
                    <a:pt x="1765" y="1286"/>
                  </a:lnTo>
                  <a:lnTo>
                    <a:pt x="1769" y="1298"/>
                  </a:lnTo>
                  <a:lnTo>
                    <a:pt x="1770" y="1309"/>
                  </a:lnTo>
                  <a:lnTo>
                    <a:pt x="1769" y="1314"/>
                  </a:lnTo>
                  <a:lnTo>
                    <a:pt x="1769" y="1317"/>
                  </a:lnTo>
                  <a:lnTo>
                    <a:pt x="1768" y="1321"/>
                  </a:lnTo>
                  <a:lnTo>
                    <a:pt x="1765" y="1324"/>
                  </a:lnTo>
                  <a:lnTo>
                    <a:pt x="1762" y="1329"/>
                  </a:lnTo>
                  <a:lnTo>
                    <a:pt x="1759" y="1335"/>
                  </a:lnTo>
                  <a:lnTo>
                    <a:pt x="1758" y="1343"/>
                  </a:lnTo>
                  <a:lnTo>
                    <a:pt x="1758" y="1352"/>
                  </a:lnTo>
                  <a:lnTo>
                    <a:pt x="1758" y="1360"/>
                  </a:lnTo>
                  <a:lnTo>
                    <a:pt x="1758" y="1370"/>
                  </a:lnTo>
                  <a:lnTo>
                    <a:pt x="1757" y="1374"/>
                  </a:lnTo>
                  <a:lnTo>
                    <a:pt x="1754" y="1379"/>
                  </a:lnTo>
                  <a:lnTo>
                    <a:pt x="1751" y="1384"/>
                  </a:lnTo>
                  <a:lnTo>
                    <a:pt x="1746" y="1387"/>
                  </a:lnTo>
                  <a:lnTo>
                    <a:pt x="1734" y="1396"/>
                  </a:lnTo>
                  <a:lnTo>
                    <a:pt x="1721" y="1403"/>
                  </a:lnTo>
                  <a:lnTo>
                    <a:pt x="1707" y="1409"/>
                  </a:lnTo>
                  <a:lnTo>
                    <a:pt x="1691" y="1412"/>
                  </a:lnTo>
                  <a:lnTo>
                    <a:pt x="1683" y="1414"/>
                  </a:lnTo>
                  <a:lnTo>
                    <a:pt x="1676" y="1414"/>
                  </a:lnTo>
                  <a:lnTo>
                    <a:pt x="1669" y="1412"/>
                  </a:lnTo>
                  <a:lnTo>
                    <a:pt x="1662" y="1410"/>
                  </a:lnTo>
                  <a:lnTo>
                    <a:pt x="1649" y="1405"/>
                  </a:lnTo>
                  <a:lnTo>
                    <a:pt x="1638" y="1399"/>
                  </a:lnTo>
                  <a:lnTo>
                    <a:pt x="1633" y="1398"/>
                  </a:lnTo>
                  <a:lnTo>
                    <a:pt x="1630" y="1398"/>
                  </a:lnTo>
                  <a:lnTo>
                    <a:pt x="1626" y="1400"/>
                  </a:lnTo>
                  <a:lnTo>
                    <a:pt x="1625" y="1404"/>
                  </a:lnTo>
                  <a:lnTo>
                    <a:pt x="1624" y="1409"/>
                  </a:lnTo>
                  <a:lnTo>
                    <a:pt x="1624" y="1414"/>
                  </a:lnTo>
                  <a:lnTo>
                    <a:pt x="1624" y="1419"/>
                  </a:lnTo>
                  <a:lnTo>
                    <a:pt x="1625" y="1425"/>
                  </a:lnTo>
                  <a:lnTo>
                    <a:pt x="1626" y="1437"/>
                  </a:lnTo>
                  <a:lnTo>
                    <a:pt x="1626" y="1448"/>
                  </a:lnTo>
                  <a:lnTo>
                    <a:pt x="1625" y="1460"/>
                  </a:lnTo>
                  <a:lnTo>
                    <a:pt x="1623" y="1469"/>
                  </a:lnTo>
                  <a:lnTo>
                    <a:pt x="1621" y="1474"/>
                  </a:lnTo>
                  <a:lnTo>
                    <a:pt x="1621" y="1479"/>
                  </a:lnTo>
                  <a:lnTo>
                    <a:pt x="1623" y="1485"/>
                  </a:lnTo>
                  <a:lnTo>
                    <a:pt x="1624" y="1490"/>
                  </a:lnTo>
                  <a:lnTo>
                    <a:pt x="1626" y="1494"/>
                  </a:lnTo>
                  <a:lnTo>
                    <a:pt x="1631" y="1498"/>
                  </a:lnTo>
                  <a:lnTo>
                    <a:pt x="1636" y="1500"/>
                  </a:lnTo>
                  <a:lnTo>
                    <a:pt x="1642" y="1503"/>
                  </a:lnTo>
                  <a:lnTo>
                    <a:pt x="1649" y="1503"/>
                  </a:lnTo>
                  <a:lnTo>
                    <a:pt x="1653" y="1501"/>
                  </a:lnTo>
                  <a:lnTo>
                    <a:pt x="1658" y="1500"/>
                  </a:lnTo>
                  <a:lnTo>
                    <a:pt x="1663" y="1498"/>
                  </a:lnTo>
                  <a:lnTo>
                    <a:pt x="1670" y="1494"/>
                  </a:lnTo>
                  <a:lnTo>
                    <a:pt x="1678" y="1491"/>
                  </a:lnTo>
                  <a:lnTo>
                    <a:pt x="1683" y="1491"/>
                  </a:lnTo>
                  <a:lnTo>
                    <a:pt x="1688" y="1492"/>
                  </a:lnTo>
                  <a:lnTo>
                    <a:pt x="1693" y="1494"/>
                  </a:lnTo>
                  <a:lnTo>
                    <a:pt x="1697" y="1497"/>
                  </a:lnTo>
                  <a:lnTo>
                    <a:pt x="1707" y="1503"/>
                  </a:lnTo>
                  <a:lnTo>
                    <a:pt x="1714" y="1510"/>
                  </a:lnTo>
                  <a:lnTo>
                    <a:pt x="1718" y="1516"/>
                  </a:lnTo>
                  <a:lnTo>
                    <a:pt x="1721" y="1524"/>
                  </a:lnTo>
                  <a:lnTo>
                    <a:pt x="1722" y="1535"/>
                  </a:lnTo>
                  <a:lnTo>
                    <a:pt x="1721" y="1547"/>
                  </a:lnTo>
                  <a:lnTo>
                    <a:pt x="1719" y="1563"/>
                  </a:lnTo>
                  <a:lnTo>
                    <a:pt x="1715" y="1581"/>
                  </a:lnTo>
                  <a:lnTo>
                    <a:pt x="1712" y="1592"/>
                  </a:lnTo>
                  <a:lnTo>
                    <a:pt x="1712" y="1597"/>
                  </a:lnTo>
                  <a:lnTo>
                    <a:pt x="1715" y="1598"/>
                  </a:lnTo>
                  <a:lnTo>
                    <a:pt x="1721" y="1599"/>
                  </a:lnTo>
                  <a:lnTo>
                    <a:pt x="1724" y="1601"/>
                  </a:lnTo>
                  <a:lnTo>
                    <a:pt x="1726" y="1604"/>
                  </a:lnTo>
                  <a:lnTo>
                    <a:pt x="1727" y="1606"/>
                  </a:lnTo>
                  <a:lnTo>
                    <a:pt x="1727" y="1611"/>
                  </a:lnTo>
                  <a:lnTo>
                    <a:pt x="1727" y="1618"/>
                  </a:lnTo>
                  <a:lnTo>
                    <a:pt x="1730" y="1624"/>
                  </a:lnTo>
                  <a:lnTo>
                    <a:pt x="1731" y="1626"/>
                  </a:lnTo>
                  <a:lnTo>
                    <a:pt x="1733" y="1629"/>
                  </a:lnTo>
                  <a:lnTo>
                    <a:pt x="1737" y="1629"/>
                  </a:lnTo>
                  <a:lnTo>
                    <a:pt x="1740" y="1630"/>
                  </a:lnTo>
                  <a:lnTo>
                    <a:pt x="1749" y="1630"/>
                  </a:lnTo>
                  <a:lnTo>
                    <a:pt x="1753" y="1631"/>
                  </a:lnTo>
                  <a:lnTo>
                    <a:pt x="1756" y="1632"/>
                  </a:lnTo>
                  <a:lnTo>
                    <a:pt x="1758" y="1636"/>
                  </a:lnTo>
                  <a:lnTo>
                    <a:pt x="1760" y="1639"/>
                  </a:lnTo>
                  <a:lnTo>
                    <a:pt x="1764" y="1643"/>
                  </a:lnTo>
                  <a:lnTo>
                    <a:pt x="1766" y="1644"/>
                  </a:lnTo>
                  <a:lnTo>
                    <a:pt x="1770" y="1645"/>
                  </a:lnTo>
                  <a:lnTo>
                    <a:pt x="1773" y="1645"/>
                  </a:lnTo>
                  <a:lnTo>
                    <a:pt x="1778" y="1644"/>
                  </a:lnTo>
                  <a:lnTo>
                    <a:pt x="1788" y="1642"/>
                  </a:lnTo>
                  <a:lnTo>
                    <a:pt x="1798" y="1641"/>
                  </a:lnTo>
                  <a:lnTo>
                    <a:pt x="1803" y="1642"/>
                  </a:lnTo>
                  <a:lnTo>
                    <a:pt x="1809" y="1643"/>
                  </a:lnTo>
                  <a:lnTo>
                    <a:pt x="1814" y="1645"/>
                  </a:lnTo>
                  <a:lnTo>
                    <a:pt x="1820" y="1649"/>
                  </a:lnTo>
                  <a:lnTo>
                    <a:pt x="1829" y="1661"/>
                  </a:lnTo>
                  <a:lnTo>
                    <a:pt x="1839" y="1673"/>
                  </a:lnTo>
                  <a:lnTo>
                    <a:pt x="1848" y="1683"/>
                  </a:lnTo>
                  <a:lnTo>
                    <a:pt x="1854" y="1692"/>
                  </a:lnTo>
                  <a:lnTo>
                    <a:pt x="1859" y="1695"/>
                  </a:lnTo>
                  <a:lnTo>
                    <a:pt x="1864" y="1696"/>
                  </a:lnTo>
                  <a:lnTo>
                    <a:pt x="1871" y="1699"/>
                  </a:lnTo>
                  <a:lnTo>
                    <a:pt x="1877" y="1700"/>
                  </a:lnTo>
                  <a:lnTo>
                    <a:pt x="1884" y="1699"/>
                  </a:lnTo>
                  <a:lnTo>
                    <a:pt x="1891" y="1698"/>
                  </a:lnTo>
                  <a:lnTo>
                    <a:pt x="1896" y="1695"/>
                  </a:lnTo>
                  <a:lnTo>
                    <a:pt x="1901" y="1692"/>
                  </a:lnTo>
                  <a:lnTo>
                    <a:pt x="1905" y="1683"/>
                  </a:lnTo>
                  <a:lnTo>
                    <a:pt x="1909" y="1675"/>
                  </a:lnTo>
                  <a:lnTo>
                    <a:pt x="1910" y="1671"/>
                  </a:lnTo>
                  <a:lnTo>
                    <a:pt x="1913" y="1669"/>
                  </a:lnTo>
                  <a:lnTo>
                    <a:pt x="1916" y="1667"/>
                  </a:lnTo>
                  <a:lnTo>
                    <a:pt x="1920" y="1664"/>
                  </a:lnTo>
                  <a:lnTo>
                    <a:pt x="1924" y="1663"/>
                  </a:lnTo>
                  <a:lnTo>
                    <a:pt x="1928" y="1662"/>
                  </a:lnTo>
                  <a:lnTo>
                    <a:pt x="1932" y="1663"/>
                  </a:lnTo>
                  <a:lnTo>
                    <a:pt x="1934" y="1664"/>
                  </a:lnTo>
                  <a:lnTo>
                    <a:pt x="1940" y="1667"/>
                  </a:lnTo>
                  <a:lnTo>
                    <a:pt x="1947" y="1668"/>
                  </a:lnTo>
                  <a:lnTo>
                    <a:pt x="1951" y="1667"/>
                  </a:lnTo>
                  <a:lnTo>
                    <a:pt x="1954" y="1666"/>
                  </a:lnTo>
                  <a:lnTo>
                    <a:pt x="1957" y="1664"/>
                  </a:lnTo>
                  <a:lnTo>
                    <a:pt x="1958" y="1662"/>
                  </a:lnTo>
                  <a:lnTo>
                    <a:pt x="1961" y="1656"/>
                  </a:lnTo>
                  <a:lnTo>
                    <a:pt x="1966" y="1649"/>
                  </a:lnTo>
                  <a:lnTo>
                    <a:pt x="1970" y="1641"/>
                  </a:lnTo>
                  <a:lnTo>
                    <a:pt x="1976" y="1632"/>
                  </a:lnTo>
                  <a:lnTo>
                    <a:pt x="1982" y="1624"/>
                  </a:lnTo>
                  <a:lnTo>
                    <a:pt x="1989" y="1617"/>
                  </a:lnTo>
                  <a:lnTo>
                    <a:pt x="1993" y="1612"/>
                  </a:lnTo>
                  <a:lnTo>
                    <a:pt x="1999" y="1611"/>
                  </a:lnTo>
                  <a:lnTo>
                    <a:pt x="2001" y="1611"/>
                  </a:lnTo>
                  <a:lnTo>
                    <a:pt x="2001" y="1612"/>
                  </a:lnTo>
                  <a:lnTo>
                    <a:pt x="1999" y="1613"/>
                  </a:lnTo>
                  <a:lnTo>
                    <a:pt x="1999" y="1617"/>
                  </a:lnTo>
                  <a:lnTo>
                    <a:pt x="1996" y="1623"/>
                  </a:lnTo>
                  <a:lnTo>
                    <a:pt x="1993" y="1630"/>
                  </a:lnTo>
                  <a:lnTo>
                    <a:pt x="1987" y="1648"/>
                  </a:lnTo>
                  <a:lnTo>
                    <a:pt x="1983" y="1662"/>
                  </a:lnTo>
                  <a:lnTo>
                    <a:pt x="1982" y="1667"/>
                  </a:lnTo>
                  <a:lnTo>
                    <a:pt x="1982" y="1670"/>
                  </a:lnTo>
                  <a:lnTo>
                    <a:pt x="1983" y="1675"/>
                  </a:lnTo>
                  <a:lnTo>
                    <a:pt x="1984" y="1680"/>
                  </a:lnTo>
                  <a:lnTo>
                    <a:pt x="1986" y="1690"/>
                  </a:lnTo>
                  <a:lnTo>
                    <a:pt x="1989" y="1702"/>
                  </a:lnTo>
                  <a:lnTo>
                    <a:pt x="1991" y="1714"/>
                  </a:lnTo>
                  <a:lnTo>
                    <a:pt x="1993" y="1727"/>
                  </a:lnTo>
                  <a:lnTo>
                    <a:pt x="1996" y="1745"/>
                  </a:lnTo>
                  <a:lnTo>
                    <a:pt x="1997" y="1761"/>
                  </a:lnTo>
                  <a:lnTo>
                    <a:pt x="1999" y="1774"/>
                  </a:lnTo>
                  <a:lnTo>
                    <a:pt x="2002" y="1788"/>
                  </a:lnTo>
                  <a:lnTo>
                    <a:pt x="2004" y="1806"/>
                  </a:lnTo>
                  <a:lnTo>
                    <a:pt x="2006" y="1830"/>
                  </a:lnTo>
                  <a:lnTo>
                    <a:pt x="2010" y="1853"/>
                  </a:lnTo>
                  <a:lnTo>
                    <a:pt x="2012" y="1871"/>
                  </a:lnTo>
                  <a:lnTo>
                    <a:pt x="2014" y="1883"/>
                  </a:lnTo>
                  <a:lnTo>
                    <a:pt x="2012" y="1894"/>
                  </a:lnTo>
                  <a:lnTo>
                    <a:pt x="2009" y="1903"/>
                  </a:lnTo>
                  <a:lnTo>
                    <a:pt x="2005" y="1912"/>
                  </a:lnTo>
                  <a:lnTo>
                    <a:pt x="2004" y="1915"/>
                  </a:lnTo>
                  <a:lnTo>
                    <a:pt x="2004" y="1920"/>
                  </a:lnTo>
                  <a:lnTo>
                    <a:pt x="2004" y="1925"/>
                  </a:lnTo>
                  <a:lnTo>
                    <a:pt x="2005" y="1931"/>
                  </a:lnTo>
                  <a:lnTo>
                    <a:pt x="2006" y="1942"/>
                  </a:lnTo>
                  <a:lnTo>
                    <a:pt x="2008" y="1952"/>
                  </a:lnTo>
                  <a:lnTo>
                    <a:pt x="2006" y="1956"/>
                  </a:lnTo>
                  <a:lnTo>
                    <a:pt x="2003" y="1959"/>
                  </a:lnTo>
                  <a:lnTo>
                    <a:pt x="1999" y="1961"/>
                  </a:lnTo>
                  <a:lnTo>
                    <a:pt x="1993" y="1963"/>
                  </a:lnTo>
                  <a:lnTo>
                    <a:pt x="1979" y="1966"/>
                  </a:lnTo>
                  <a:lnTo>
                    <a:pt x="1963" y="1970"/>
                  </a:lnTo>
                  <a:lnTo>
                    <a:pt x="1945" y="1976"/>
                  </a:lnTo>
                  <a:lnTo>
                    <a:pt x="1928" y="1982"/>
                  </a:lnTo>
                  <a:lnTo>
                    <a:pt x="1913" y="1989"/>
                  </a:lnTo>
                  <a:lnTo>
                    <a:pt x="1897" y="1995"/>
                  </a:lnTo>
                  <a:lnTo>
                    <a:pt x="1890" y="1998"/>
                  </a:lnTo>
                  <a:lnTo>
                    <a:pt x="1883" y="2002"/>
                  </a:lnTo>
                  <a:lnTo>
                    <a:pt x="1877" y="2008"/>
                  </a:lnTo>
                  <a:lnTo>
                    <a:pt x="1870" y="2014"/>
                  </a:lnTo>
                  <a:lnTo>
                    <a:pt x="1864" y="2020"/>
                  </a:lnTo>
                  <a:lnTo>
                    <a:pt x="1858" y="2027"/>
                  </a:lnTo>
                  <a:lnTo>
                    <a:pt x="1853" y="2033"/>
                  </a:lnTo>
                  <a:lnTo>
                    <a:pt x="1850" y="2040"/>
                  </a:lnTo>
                  <a:lnTo>
                    <a:pt x="1842" y="2055"/>
                  </a:lnTo>
                  <a:lnTo>
                    <a:pt x="1838" y="2076"/>
                  </a:lnTo>
                  <a:lnTo>
                    <a:pt x="1833" y="2095"/>
                  </a:lnTo>
                  <a:lnTo>
                    <a:pt x="1832" y="2110"/>
                  </a:lnTo>
                  <a:lnTo>
                    <a:pt x="1829" y="2128"/>
                  </a:lnTo>
                  <a:lnTo>
                    <a:pt x="1827" y="2145"/>
                  </a:lnTo>
                  <a:lnTo>
                    <a:pt x="1825" y="2145"/>
                  </a:lnTo>
                  <a:lnTo>
                    <a:pt x="1820" y="2145"/>
                  </a:lnTo>
                  <a:lnTo>
                    <a:pt x="1814" y="2147"/>
                  </a:lnTo>
                  <a:lnTo>
                    <a:pt x="1807" y="2149"/>
                  </a:lnTo>
                  <a:lnTo>
                    <a:pt x="1797" y="2152"/>
                  </a:lnTo>
                  <a:lnTo>
                    <a:pt x="1789" y="2153"/>
                  </a:lnTo>
                  <a:lnTo>
                    <a:pt x="1785" y="2153"/>
                  </a:lnTo>
                  <a:lnTo>
                    <a:pt x="1783" y="2152"/>
                  </a:lnTo>
                  <a:lnTo>
                    <a:pt x="1782" y="2150"/>
                  </a:lnTo>
                  <a:lnTo>
                    <a:pt x="1781" y="2148"/>
                  </a:lnTo>
                  <a:lnTo>
                    <a:pt x="1781" y="2143"/>
                  </a:lnTo>
                  <a:lnTo>
                    <a:pt x="1779" y="2141"/>
                  </a:lnTo>
                  <a:lnTo>
                    <a:pt x="1777" y="2140"/>
                  </a:lnTo>
                  <a:lnTo>
                    <a:pt x="1773" y="2140"/>
                  </a:lnTo>
                  <a:lnTo>
                    <a:pt x="1769" y="2140"/>
                  </a:lnTo>
                  <a:lnTo>
                    <a:pt x="1765" y="2139"/>
                  </a:lnTo>
                  <a:lnTo>
                    <a:pt x="1762" y="2135"/>
                  </a:lnTo>
                  <a:lnTo>
                    <a:pt x="1759" y="2128"/>
                  </a:lnTo>
                  <a:lnTo>
                    <a:pt x="1759" y="2123"/>
                  </a:lnTo>
                  <a:lnTo>
                    <a:pt x="1759" y="2118"/>
                  </a:lnTo>
                  <a:lnTo>
                    <a:pt x="1760" y="2112"/>
                  </a:lnTo>
                  <a:lnTo>
                    <a:pt x="1762" y="2108"/>
                  </a:lnTo>
                  <a:lnTo>
                    <a:pt x="1764" y="2097"/>
                  </a:lnTo>
                  <a:lnTo>
                    <a:pt x="1765" y="2086"/>
                  </a:lnTo>
                  <a:lnTo>
                    <a:pt x="1764" y="2082"/>
                  </a:lnTo>
                  <a:lnTo>
                    <a:pt x="1763" y="2077"/>
                  </a:lnTo>
                  <a:lnTo>
                    <a:pt x="1759" y="2073"/>
                  </a:lnTo>
                  <a:lnTo>
                    <a:pt x="1754" y="2070"/>
                  </a:lnTo>
                  <a:lnTo>
                    <a:pt x="1750" y="2067"/>
                  </a:lnTo>
                  <a:lnTo>
                    <a:pt x="1745" y="2065"/>
                  </a:lnTo>
                  <a:lnTo>
                    <a:pt x="1739" y="2065"/>
                  </a:lnTo>
                  <a:lnTo>
                    <a:pt x="1734" y="2065"/>
                  </a:lnTo>
                  <a:lnTo>
                    <a:pt x="1730" y="2068"/>
                  </a:lnTo>
                  <a:lnTo>
                    <a:pt x="1726" y="2073"/>
                  </a:lnTo>
                  <a:lnTo>
                    <a:pt x="1724" y="2079"/>
                  </a:lnTo>
                  <a:lnTo>
                    <a:pt x="1722" y="2086"/>
                  </a:lnTo>
                  <a:lnTo>
                    <a:pt x="1719" y="2102"/>
                  </a:lnTo>
                  <a:lnTo>
                    <a:pt x="1716" y="2116"/>
                  </a:lnTo>
                  <a:lnTo>
                    <a:pt x="1714" y="2121"/>
                  </a:lnTo>
                  <a:lnTo>
                    <a:pt x="1710" y="2124"/>
                  </a:lnTo>
                  <a:lnTo>
                    <a:pt x="1707" y="2127"/>
                  </a:lnTo>
                  <a:lnTo>
                    <a:pt x="1702" y="2128"/>
                  </a:lnTo>
                  <a:lnTo>
                    <a:pt x="1691" y="2130"/>
                  </a:lnTo>
                  <a:lnTo>
                    <a:pt x="1681" y="2131"/>
                  </a:lnTo>
                  <a:lnTo>
                    <a:pt x="1667" y="2134"/>
                  </a:lnTo>
                  <a:lnTo>
                    <a:pt x="1652" y="2137"/>
                  </a:lnTo>
                  <a:lnTo>
                    <a:pt x="1645" y="2139"/>
                  </a:lnTo>
                  <a:lnTo>
                    <a:pt x="1638" y="2139"/>
                  </a:lnTo>
                  <a:lnTo>
                    <a:pt x="1632" y="2139"/>
                  </a:lnTo>
                  <a:lnTo>
                    <a:pt x="1625" y="2136"/>
                  </a:lnTo>
                  <a:lnTo>
                    <a:pt x="1619" y="2134"/>
                  </a:lnTo>
                  <a:lnTo>
                    <a:pt x="1611" y="2129"/>
                  </a:lnTo>
                  <a:lnTo>
                    <a:pt x="1602" y="2124"/>
                  </a:lnTo>
                  <a:lnTo>
                    <a:pt x="1594" y="2117"/>
                  </a:lnTo>
                  <a:lnTo>
                    <a:pt x="1579" y="2105"/>
                  </a:lnTo>
                  <a:lnTo>
                    <a:pt x="1568" y="2095"/>
                  </a:lnTo>
                  <a:lnTo>
                    <a:pt x="1564" y="2090"/>
                  </a:lnTo>
                  <a:lnTo>
                    <a:pt x="1561" y="2087"/>
                  </a:lnTo>
                  <a:lnTo>
                    <a:pt x="1558" y="2085"/>
                  </a:lnTo>
                  <a:lnTo>
                    <a:pt x="1556" y="2085"/>
                  </a:lnTo>
                  <a:lnTo>
                    <a:pt x="1550" y="2086"/>
                  </a:lnTo>
                  <a:lnTo>
                    <a:pt x="1543" y="2091"/>
                  </a:lnTo>
                  <a:lnTo>
                    <a:pt x="1538" y="2093"/>
                  </a:lnTo>
                  <a:lnTo>
                    <a:pt x="1535" y="2093"/>
                  </a:lnTo>
                  <a:lnTo>
                    <a:pt x="1532" y="2092"/>
                  </a:lnTo>
                  <a:lnTo>
                    <a:pt x="1529" y="2090"/>
                  </a:lnTo>
                  <a:lnTo>
                    <a:pt x="1527" y="2086"/>
                  </a:lnTo>
                  <a:lnTo>
                    <a:pt x="1526" y="2082"/>
                  </a:lnTo>
                  <a:lnTo>
                    <a:pt x="1526" y="2077"/>
                  </a:lnTo>
                  <a:lnTo>
                    <a:pt x="1526" y="2073"/>
                  </a:lnTo>
                  <a:lnTo>
                    <a:pt x="1532" y="2058"/>
                  </a:lnTo>
                  <a:lnTo>
                    <a:pt x="1539" y="2042"/>
                  </a:lnTo>
                  <a:lnTo>
                    <a:pt x="1539" y="2032"/>
                  </a:lnTo>
                  <a:lnTo>
                    <a:pt x="1539" y="2020"/>
                  </a:lnTo>
                  <a:lnTo>
                    <a:pt x="1538" y="2015"/>
                  </a:lnTo>
                  <a:lnTo>
                    <a:pt x="1536" y="2010"/>
                  </a:lnTo>
                  <a:lnTo>
                    <a:pt x="1532" y="2008"/>
                  </a:lnTo>
                  <a:lnTo>
                    <a:pt x="1529" y="2007"/>
                  </a:lnTo>
                  <a:lnTo>
                    <a:pt x="1513" y="2015"/>
                  </a:lnTo>
                  <a:lnTo>
                    <a:pt x="1497" y="2022"/>
                  </a:lnTo>
                  <a:lnTo>
                    <a:pt x="1483" y="2023"/>
                  </a:lnTo>
                  <a:lnTo>
                    <a:pt x="1468" y="2022"/>
                  </a:lnTo>
                  <a:lnTo>
                    <a:pt x="1454" y="2021"/>
                  </a:lnTo>
                  <a:lnTo>
                    <a:pt x="1444" y="2019"/>
                  </a:lnTo>
                  <a:lnTo>
                    <a:pt x="1436" y="2013"/>
                  </a:lnTo>
                  <a:lnTo>
                    <a:pt x="1424" y="2002"/>
                  </a:lnTo>
                  <a:lnTo>
                    <a:pt x="1413" y="1991"/>
                  </a:lnTo>
                  <a:lnTo>
                    <a:pt x="1405" y="1982"/>
                  </a:lnTo>
                  <a:lnTo>
                    <a:pt x="1401" y="1978"/>
                  </a:lnTo>
                  <a:lnTo>
                    <a:pt x="1398" y="1975"/>
                  </a:lnTo>
                  <a:lnTo>
                    <a:pt x="1394" y="1972"/>
                  </a:lnTo>
                  <a:lnTo>
                    <a:pt x="1391" y="1971"/>
                  </a:lnTo>
                  <a:lnTo>
                    <a:pt x="1387" y="1971"/>
                  </a:lnTo>
                  <a:lnTo>
                    <a:pt x="1384" y="1972"/>
                  </a:lnTo>
                  <a:lnTo>
                    <a:pt x="1380" y="1976"/>
                  </a:lnTo>
                  <a:lnTo>
                    <a:pt x="1375" y="1980"/>
                  </a:lnTo>
                  <a:lnTo>
                    <a:pt x="1367" y="1995"/>
                  </a:lnTo>
                  <a:lnTo>
                    <a:pt x="1359" y="2008"/>
                  </a:lnTo>
                  <a:lnTo>
                    <a:pt x="1354" y="2014"/>
                  </a:lnTo>
                  <a:lnTo>
                    <a:pt x="1349" y="2020"/>
                  </a:lnTo>
                  <a:lnTo>
                    <a:pt x="1343" y="2024"/>
                  </a:lnTo>
                  <a:lnTo>
                    <a:pt x="1338" y="2028"/>
                  </a:lnTo>
                  <a:lnTo>
                    <a:pt x="1328" y="2034"/>
                  </a:lnTo>
                  <a:lnTo>
                    <a:pt x="1318" y="2036"/>
                  </a:lnTo>
                  <a:lnTo>
                    <a:pt x="1315" y="2036"/>
                  </a:lnTo>
                  <a:lnTo>
                    <a:pt x="1312" y="2035"/>
                  </a:lnTo>
                  <a:lnTo>
                    <a:pt x="1310" y="2034"/>
                  </a:lnTo>
                  <a:lnTo>
                    <a:pt x="1309" y="2032"/>
                  </a:lnTo>
                  <a:lnTo>
                    <a:pt x="1308" y="2023"/>
                  </a:lnTo>
                  <a:lnTo>
                    <a:pt x="1308" y="2014"/>
                  </a:lnTo>
                  <a:lnTo>
                    <a:pt x="1309" y="2003"/>
                  </a:lnTo>
                  <a:lnTo>
                    <a:pt x="1310" y="1990"/>
                  </a:lnTo>
                  <a:lnTo>
                    <a:pt x="1309" y="1985"/>
                  </a:lnTo>
                  <a:lnTo>
                    <a:pt x="1308" y="1982"/>
                  </a:lnTo>
                  <a:lnTo>
                    <a:pt x="1305" y="1978"/>
                  </a:lnTo>
                  <a:lnTo>
                    <a:pt x="1303" y="1977"/>
                  </a:lnTo>
                  <a:lnTo>
                    <a:pt x="1299" y="1977"/>
                  </a:lnTo>
                  <a:lnTo>
                    <a:pt x="1297" y="1978"/>
                  </a:lnTo>
                  <a:lnTo>
                    <a:pt x="1293" y="1979"/>
                  </a:lnTo>
                  <a:lnTo>
                    <a:pt x="1291" y="1982"/>
                  </a:lnTo>
                  <a:lnTo>
                    <a:pt x="1287" y="1986"/>
                  </a:lnTo>
                  <a:lnTo>
                    <a:pt x="1283" y="1990"/>
                  </a:lnTo>
                  <a:lnTo>
                    <a:pt x="1280" y="1991"/>
                  </a:lnTo>
                  <a:lnTo>
                    <a:pt x="1278" y="1991"/>
                  </a:lnTo>
                  <a:lnTo>
                    <a:pt x="1275" y="1990"/>
                  </a:lnTo>
                  <a:lnTo>
                    <a:pt x="1273" y="1989"/>
                  </a:lnTo>
                  <a:lnTo>
                    <a:pt x="1269" y="1983"/>
                  </a:lnTo>
                  <a:lnTo>
                    <a:pt x="1267" y="1976"/>
                  </a:lnTo>
                  <a:lnTo>
                    <a:pt x="1265" y="1966"/>
                  </a:lnTo>
                  <a:lnTo>
                    <a:pt x="1262" y="1957"/>
                  </a:lnTo>
                  <a:lnTo>
                    <a:pt x="1259" y="1946"/>
                  </a:lnTo>
                  <a:lnTo>
                    <a:pt x="1255" y="1939"/>
                  </a:lnTo>
                  <a:lnTo>
                    <a:pt x="1252" y="1934"/>
                  </a:lnTo>
                  <a:lnTo>
                    <a:pt x="1248" y="1932"/>
                  </a:lnTo>
                  <a:lnTo>
                    <a:pt x="1243" y="1929"/>
                  </a:lnTo>
                  <a:lnTo>
                    <a:pt x="1240" y="1928"/>
                  </a:lnTo>
                  <a:lnTo>
                    <a:pt x="1237" y="1926"/>
                  </a:lnTo>
                  <a:lnTo>
                    <a:pt x="1236" y="1921"/>
                  </a:lnTo>
                  <a:lnTo>
                    <a:pt x="1236" y="1915"/>
                  </a:lnTo>
                  <a:lnTo>
                    <a:pt x="1236" y="1909"/>
                  </a:lnTo>
                  <a:lnTo>
                    <a:pt x="1235" y="1903"/>
                  </a:lnTo>
                  <a:lnTo>
                    <a:pt x="1231" y="1896"/>
                  </a:lnTo>
                  <a:lnTo>
                    <a:pt x="1229" y="1893"/>
                  </a:lnTo>
                  <a:lnTo>
                    <a:pt x="1228" y="1889"/>
                  </a:lnTo>
                  <a:lnTo>
                    <a:pt x="1227" y="1885"/>
                  </a:lnTo>
                  <a:lnTo>
                    <a:pt x="1228" y="1881"/>
                  </a:lnTo>
                  <a:lnTo>
                    <a:pt x="1229" y="1871"/>
                  </a:lnTo>
                  <a:lnTo>
                    <a:pt x="1234" y="1860"/>
                  </a:lnTo>
                  <a:lnTo>
                    <a:pt x="1236" y="1856"/>
                  </a:lnTo>
                  <a:lnTo>
                    <a:pt x="1237" y="1851"/>
                  </a:lnTo>
                  <a:lnTo>
                    <a:pt x="1237" y="1846"/>
                  </a:lnTo>
                  <a:lnTo>
                    <a:pt x="1237" y="1843"/>
                  </a:lnTo>
                  <a:lnTo>
                    <a:pt x="1235" y="1838"/>
                  </a:lnTo>
                  <a:lnTo>
                    <a:pt x="1230" y="1832"/>
                  </a:lnTo>
                  <a:lnTo>
                    <a:pt x="1225" y="1826"/>
                  </a:lnTo>
                  <a:lnTo>
                    <a:pt x="1223" y="1819"/>
                  </a:lnTo>
                  <a:lnTo>
                    <a:pt x="1222" y="1814"/>
                  </a:lnTo>
                  <a:lnTo>
                    <a:pt x="1222" y="1811"/>
                  </a:lnTo>
                  <a:lnTo>
                    <a:pt x="1223" y="1808"/>
                  </a:lnTo>
                  <a:lnTo>
                    <a:pt x="1224" y="1806"/>
                  </a:lnTo>
                  <a:lnTo>
                    <a:pt x="1229" y="1800"/>
                  </a:lnTo>
                  <a:lnTo>
                    <a:pt x="1233" y="1793"/>
                  </a:lnTo>
                  <a:lnTo>
                    <a:pt x="1235" y="1789"/>
                  </a:lnTo>
                  <a:lnTo>
                    <a:pt x="1235" y="1784"/>
                  </a:lnTo>
                  <a:lnTo>
                    <a:pt x="1236" y="1780"/>
                  </a:lnTo>
                  <a:lnTo>
                    <a:pt x="1235" y="1776"/>
                  </a:lnTo>
                  <a:lnTo>
                    <a:pt x="1231" y="1764"/>
                  </a:lnTo>
                  <a:lnTo>
                    <a:pt x="1228" y="1750"/>
                  </a:lnTo>
                  <a:lnTo>
                    <a:pt x="1225" y="1744"/>
                  </a:lnTo>
                  <a:lnTo>
                    <a:pt x="1224" y="1739"/>
                  </a:lnTo>
                  <a:lnTo>
                    <a:pt x="1222" y="1738"/>
                  </a:lnTo>
                  <a:lnTo>
                    <a:pt x="1221" y="1737"/>
                  </a:lnTo>
                  <a:lnTo>
                    <a:pt x="1217" y="1737"/>
                  </a:lnTo>
                  <a:lnTo>
                    <a:pt x="1214" y="1738"/>
                  </a:lnTo>
                  <a:lnTo>
                    <a:pt x="1204" y="1740"/>
                  </a:lnTo>
                  <a:lnTo>
                    <a:pt x="1196" y="1745"/>
                  </a:lnTo>
                  <a:lnTo>
                    <a:pt x="1180" y="1759"/>
                  </a:lnTo>
                  <a:lnTo>
                    <a:pt x="1162" y="1776"/>
                  </a:lnTo>
                  <a:lnTo>
                    <a:pt x="1159" y="1778"/>
                  </a:lnTo>
                  <a:lnTo>
                    <a:pt x="1154" y="1781"/>
                  </a:lnTo>
                  <a:lnTo>
                    <a:pt x="1149" y="1783"/>
                  </a:lnTo>
                  <a:lnTo>
                    <a:pt x="1146" y="1783"/>
                  </a:lnTo>
                  <a:lnTo>
                    <a:pt x="1138" y="1784"/>
                  </a:lnTo>
                  <a:lnTo>
                    <a:pt x="1130" y="1784"/>
                  </a:lnTo>
                  <a:lnTo>
                    <a:pt x="1126" y="1784"/>
                  </a:lnTo>
                  <a:lnTo>
                    <a:pt x="1123" y="1786"/>
                  </a:lnTo>
                  <a:lnTo>
                    <a:pt x="1120" y="1789"/>
                  </a:lnTo>
                  <a:lnTo>
                    <a:pt x="1114" y="1794"/>
                  </a:lnTo>
                  <a:lnTo>
                    <a:pt x="1111" y="1796"/>
                  </a:lnTo>
                  <a:lnTo>
                    <a:pt x="1108" y="1799"/>
                  </a:lnTo>
                  <a:lnTo>
                    <a:pt x="1103" y="1800"/>
                  </a:lnTo>
                  <a:lnTo>
                    <a:pt x="1099" y="1801"/>
                  </a:lnTo>
                  <a:lnTo>
                    <a:pt x="1096" y="1802"/>
                  </a:lnTo>
                  <a:lnTo>
                    <a:pt x="1091" y="1801"/>
                  </a:lnTo>
                  <a:lnTo>
                    <a:pt x="1088" y="1800"/>
                  </a:lnTo>
                  <a:lnTo>
                    <a:pt x="1083" y="1799"/>
                  </a:lnTo>
                  <a:lnTo>
                    <a:pt x="1078" y="1796"/>
                  </a:lnTo>
                  <a:lnTo>
                    <a:pt x="1073" y="1793"/>
                  </a:lnTo>
                  <a:lnTo>
                    <a:pt x="1069" y="1789"/>
                  </a:lnTo>
                  <a:lnTo>
                    <a:pt x="1065" y="1786"/>
                  </a:lnTo>
                  <a:lnTo>
                    <a:pt x="1059" y="1776"/>
                  </a:lnTo>
                  <a:lnTo>
                    <a:pt x="1054" y="1768"/>
                  </a:lnTo>
                  <a:lnTo>
                    <a:pt x="1050" y="1759"/>
                  </a:lnTo>
                  <a:lnTo>
                    <a:pt x="1045" y="1755"/>
                  </a:lnTo>
                  <a:lnTo>
                    <a:pt x="1038" y="1751"/>
                  </a:lnTo>
                  <a:lnTo>
                    <a:pt x="1029" y="1750"/>
                  </a:lnTo>
                  <a:lnTo>
                    <a:pt x="1023" y="1750"/>
                  </a:lnTo>
                  <a:lnTo>
                    <a:pt x="1020" y="1751"/>
                  </a:lnTo>
                  <a:lnTo>
                    <a:pt x="1016" y="1752"/>
                  </a:lnTo>
                  <a:lnTo>
                    <a:pt x="1014" y="1753"/>
                  </a:lnTo>
                  <a:lnTo>
                    <a:pt x="1009" y="1758"/>
                  </a:lnTo>
                  <a:lnTo>
                    <a:pt x="1006" y="1763"/>
                  </a:lnTo>
                  <a:lnTo>
                    <a:pt x="1003" y="1767"/>
                  </a:lnTo>
                  <a:lnTo>
                    <a:pt x="1001" y="1768"/>
                  </a:lnTo>
                  <a:lnTo>
                    <a:pt x="998" y="1769"/>
                  </a:lnTo>
                  <a:lnTo>
                    <a:pt x="996" y="1770"/>
                  </a:lnTo>
                  <a:lnTo>
                    <a:pt x="990" y="1769"/>
                  </a:lnTo>
                  <a:lnTo>
                    <a:pt x="985" y="1765"/>
                  </a:lnTo>
                  <a:lnTo>
                    <a:pt x="982" y="1762"/>
                  </a:lnTo>
                  <a:lnTo>
                    <a:pt x="979" y="1759"/>
                  </a:lnTo>
                  <a:lnTo>
                    <a:pt x="973" y="1756"/>
                  </a:lnTo>
                  <a:lnTo>
                    <a:pt x="964" y="1753"/>
                  </a:lnTo>
                  <a:lnTo>
                    <a:pt x="958" y="1752"/>
                  </a:lnTo>
                  <a:lnTo>
                    <a:pt x="952" y="1753"/>
                  </a:lnTo>
                  <a:lnTo>
                    <a:pt x="946" y="1755"/>
                  </a:lnTo>
                  <a:lnTo>
                    <a:pt x="940" y="1757"/>
                  </a:lnTo>
                  <a:lnTo>
                    <a:pt x="927" y="1763"/>
                  </a:lnTo>
                  <a:lnTo>
                    <a:pt x="913" y="1767"/>
                  </a:lnTo>
                  <a:lnTo>
                    <a:pt x="899" y="1771"/>
                  </a:lnTo>
                  <a:lnTo>
                    <a:pt x="884" y="1777"/>
                  </a:lnTo>
                  <a:lnTo>
                    <a:pt x="878" y="1780"/>
                  </a:lnTo>
                  <a:lnTo>
                    <a:pt x="871" y="1782"/>
                  </a:lnTo>
                  <a:lnTo>
                    <a:pt x="865" y="1783"/>
                  </a:lnTo>
                  <a:lnTo>
                    <a:pt x="861" y="1784"/>
                  </a:lnTo>
                  <a:lnTo>
                    <a:pt x="849" y="1783"/>
                  </a:lnTo>
                  <a:lnTo>
                    <a:pt x="837" y="1781"/>
                  </a:lnTo>
                  <a:lnTo>
                    <a:pt x="821" y="1780"/>
                  </a:lnTo>
                  <a:lnTo>
                    <a:pt x="802" y="1778"/>
                  </a:lnTo>
                  <a:lnTo>
                    <a:pt x="781" y="1780"/>
                  </a:lnTo>
                  <a:lnTo>
                    <a:pt x="761" y="1782"/>
                  </a:lnTo>
                  <a:lnTo>
                    <a:pt x="744" y="1786"/>
                  </a:lnTo>
                  <a:lnTo>
                    <a:pt x="731" y="1789"/>
                  </a:lnTo>
                  <a:lnTo>
                    <a:pt x="721" y="1790"/>
                  </a:lnTo>
                  <a:lnTo>
                    <a:pt x="710" y="1792"/>
                  </a:lnTo>
                  <a:lnTo>
                    <a:pt x="704" y="1790"/>
                  </a:lnTo>
                  <a:lnTo>
                    <a:pt x="699" y="1789"/>
                  </a:lnTo>
                  <a:lnTo>
                    <a:pt x="693" y="1788"/>
                  </a:lnTo>
                  <a:lnTo>
                    <a:pt x="688" y="1786"/>
                  </a:lnTo>
                  <a:lnTo>
                    <a:pt x="676" y="1778"/>
                  </a:lnTo>
                  <a:lnTo>
                    <a:pt x="662" y="1771"/>
                  </a:lnTo>
                  <a:lnTo>
                    <a:pt x="649" y="1765"/>
                  </a:lnTo>
                  <a:lnTo>
                    <a:pt x="641" y="1759"/>
                  </a:lnTo>
                  <a:lnTo>
                    <a:pt x="635" y="1755"/>
                  </a:lnTo>
                  <a:lnTo>
                    <a:pt x="629" y="1750"/>
                  </a:lnTo>
                  <a:lnTo>
                    <a:pt x="619" y="1748"/>
                  </a:lnTo>
                  <a:lnTo>
                    <a:pt x="606" y="1746"/>
                  </a:lnTo>
                  <a:lnTo>
                    <a:pt x="599" y="1746"/>
                  </a:lnTo>
                  <a:lnTo>
                    <a:pt x="594" y="1745"/>
                  </a:lnTo>
                  <a:lnTo>
                    <a:pt x="590" y="1744"/>
                  </a:lnTo>
                  <a:lnTo>
                    <a:pt x="586" y="1742"/>
                  </a:lnTo>
                  <a:lnTo>
                    <a:pt x="580" y="1736"/>
                  </a:lnTo>
                  <a:lnTo>
                    <a:pt x="573" y="1730"/>
                  </a:lnTo>
                  <a:lnTo>
                    <a:pt x="563" y="1724"/>
                  </a:lnTo>
                  <a:lnTo>
                    <a:pt x="553" y="1720"/>
                  </a:lnTo>
                  <a:lnTo>
                    <a:pt x="541" y="1718"/>
                  </a:lnTo>
                  <a:lnTo>
                    <a:pt x="530" y="1717"/>
                  </a:lnTo>
                  <a:lnTo>
                    <a:pt x="525" y="1715"/>
                  </a:lnTo>
                  <a:lnTo>
                    <a:pt x="521" y="1714"/>
                  </a:lnTo>
                  <a:lnTo>
                    <a:pt x="516" y="1712"/>
                  </a:lnTo>
                  <a:lnTo>
                    <a:pt x="512" y="1709"/>
                  </a:lnTo>
                  <a:lnTo>
                    <a:pt x="506" y="1701"/>
                  </a:lnTo>
                  <a:lnTo>
                    <a:pt x="500" y="1692"/>
                  </a:lnTo>
                  <a:lnTo>
                    <a:pt x="498" y="1688"/>
                  </a:lnTo>
                  <a:lnTo>
                    <a:pt x="494" y="1686"/>
                  </a:lnTo>
                  <a:lnTo>
                    <a:pt x="491" y="1685"/>
                  </a:lnTo>
                  <a:lnTo>
                    <a:pt x="485" y="1685"/>
                  </a:lnTo>
                  <a:lnTo>
                    <a:pt x="473" y="1686"/>
                  </a:lnTo>
                  <a:lnTo>
                    <a:pt x="459" y="1689"/>
                  </a:lnTo>
                  <a:lnTo>
                    <a:pt x="452" y="1689"/>
                  </a:lnTo>
                  <a:lnTo>
                    <a:pt x="446" y="1689"/>
                  </a:lnTo>
                  <a:lnTo>
                    <a:pt x="442" y="1688"/>
                  </a:lnTo>
                  <a:lnTo>
                    <a:pt x="439" y="1686"/>
                  </a:lnTo>
                  <a:lnTo>
                    <a:pt x="431" y="1679"/>
                  </a:lnTo>
                  <a:lnTo>
                    <a:pt x="423" y="1671"/>
                  </a:lnTo>
                  <a:lnTo>
                    <a:pt x="414" y="1662"/>
                  </a:lnTo>
                  <a:lnTo>
                    <a:pt x="404" y="1651"/>
                  </a:lnTo>
                  <a:lnTo>
                    <a:pt x="397" y="1641"/>
                  </a:lnTo>
                  <a:lnTo>
                    <a:pt x="391" y="1632"/>
                  </a:lnTo>
                  <a:lnTo>
                    <a:pt x="386" y="1624"/>
                  </a:lnTo>
                  <a:lnTo>
                    <a:pt x="380" y="1613"/>
                  </a:lnTo>
                  <a:lnTo>
                    <a:pt x="378" y="1607"/>
                  </a:lnTo>
                  <a:lnTo>
                    <a:pt x="377" y="1603"/>
                  </a:lnTo>
                  <a:lnTo>
                    <a:pt x="377" y="1598"/>
                  </a:lnTo>
                  <a:lnTo>
                    <a:pt x="378" y="1594"/>
                  </a:lnTo>
                  <a:lnTo>
                    <a:pt x="380" y="1587"/>
                  </a:lnTo>
                  <a:lnTo>
                    <a:pt x="379" y="1581"/>
                  </a:lnTo>
                  <a:lnTo>
                    <a:pt x="378" y="1578"/>
                  </a:lnTo>
                  <a:lnTo>
                    <a:pt x="377" y="1575"/>
                  </a:lnTo>
                  <a:lnTo>
                    <a:pt x="373" y="1574"/>
                  </a:lnTo>
                  <a:lnTo>
                    <a:pt x="368" y="1573"/>
                  </a:lnTo>
                  <a:lnTo>
                    <a:pt x="357" y="1569"/>
                  </a:lnTo>
                  <a:lnTo>
                    <a:pt x="343" y="1563"/>
                  </a:lnTo>
                  <a:lnTo>
                    <a:pt x="330" y="1556"/>
                  </a:lnTo>
                  <a:lnTo>
                    <a:pt x="321" y="1549"/>
                  </a:lnTo>
                  <a:lnTo>
                    <a:pt x="317" y="1545"/>
                  </a:lnTo>
                  <a:lnTo>
                    <a:pt x="315" y="1541"/>
                  </a:lnTo>
                  <a:lnTo>
                    <a:pt x="314" y="1535"/>
                  </a:lnTo>
                  <a:lnTo>
                    <a:pt x="313" y="1528"/>
                  </a:lnTo>
                  <a:lnTo>
                    <a:pt x="311" y="1516"/>
                  </a:lnTo>
                  <a:lnTo>
                    <a:pt x="313" y="1504"/>
                  </a:lnTo>
                  <a:lnTo>
                    <a:pt x="313" y="1499"/>
                  </a:lnTo>
                  <a:lnTo>
                    <a:pt x="311" y="1496"/>
                  </a:lnTo>
                  <a:lnTo>
                    <a:pt x="310" y="1492"/>
                  </a:lnTo>
                  <a:lnTo>
                    <a:pt x="309" y="1488"/>
                  </a:lnTo>
                  <a:lnTo>
                    <a:pt x="307" y="1486"/>
                  </a:lnTo>
                  <a:lnTo>
                    <a:pt x="304" y="1482"/>
                  </a:lnTo>
                  <a:lnTo>
                    <a:pt x="301" y="1481"/>
                  </a:lnTo>
                  <a:lnTo>
                    <a:pt x="297" y="1479"/>
                  </a:lnTo>
                  <a:lnTo>
                    <a:pt x="289" y="1475"/>
                  </a:lnTo>
                  <a:lnTo>
                    <a:pt x="283" y="1471"/>
                  </a:lnTo>
                  <a:lnTo>
                    <a:pt x="278" y="1466"/>
                  </a:lnTo>
                  <a:lnTo>
                    <a:pt x="276" y="1460"/>
                  </a:lnTo>
                  <a:lnTo>
                    <a:pt x="273" y="1453"/>
                  </a:lnTo>
                  <a:lnTo>
                    <a:pt x="271" y="1447"/>
                  </a:lnTo>
                  <a:lnTo>
                    <a:pt x="267" y="1441"/>
                  </a:lnTo>
                  <a:lnTo>
                    <a:pt x="261" y="1435"/>
                  </a:lnTo>
                  <a:lnTo>
                    <a:pt x="245" y="1423"/>
                  </a:lnTo>
                  <a:lnTo>
                    <a:pt x="227" y="1408"/>
                  </a:lnTo>
                  <a:lnTo>
                    <a:pt x="222" y="1404"/>
                  </a:lnTo>
                  <a:lnTo>
                    <a:pt x="219" y="1400"/>
                  </a:lnTo>
                  <a:lnTo>
                    <a:pt x="216" y="1398"/>
                  </a:lnTo>
                  <a:lnTo>
                    <a:pt x="216" y="1397"/>
                  </a:lnTo>
                  <a:lnTo>
                    <a:pt x="217" y="1392"/>
                  </a:lnTo>
                  <a:lnTo>
                    <a:pt x="222" y="1386"/>
                  </a:lnTo>
                  <a:lnTo>
                    <a:pt x="227" y="1377"/>
                  </a:lnTo>
                  <a:lnTo>
                    <a:pt x="230" y="1370"/>
                  </a:lnTo>
                  <a:lnTo>
                    <a:pt x="233" y="1358"/>
                  </a:lnTo>
                  <a:lnTo>
                    <a:pt x="235" y="1343"/>
                  </a:lnTo>
                  <a:lnTo>
                    <a:pt x="235" y="1327"/>
                  </a:lnTo>
                  <a:lnTo>
                    <a:pt x="236" y="1310"/>
                  </a:lnTo>
                  <a:lnTo>
                    <a:pt x="236" y="1296"/>
                  </a:lnTo>
                  <a:lnTo>
                    <a:pt x="234" y="1283"/>
                  </a:lnTo>
                  <a:lnTo>
                    <a:pt x="232" y="1276"/>
                  </a:lnTo>
                  <a:lnTo>
                    <a:pt x="229" y="1270"/>
                  </a:lnTo>
                  <a:lnTo>
                    <a:pt x="226" y="1264"/>
                  </a:lnTo>
                  <a:lnTo>
                    <a:pt x="220" y="1258"/>
                  </a:lnTo>
                  <a:lnTo>
                    <a:pt x="208" y="1246"/>
                  </a:lnTo>
                  <a:lnTo>
                    <a:pt x="194" y="1234"/>
                  </a:lnTo>
                  <a:lnTo>
                    <a:pt x="179" y="1223"/>
                  </a:lnTo>
                  <a:lnTo>
                    <a:pt x="165" y="1210"/>
                  </a:lnTo>
                  <a:lnTo>
                    <a:pt x="160" y="1204"/>
                  </a:lnTo>
                  <a:lnTo>
                    <a:pt x="157" y="1198"/>
                  </a:lnTo>
                  <a:lnTo>
                    <a:pt x="154" y="1191"/>
                  </a:lnTo>
                  <a:lnTo>
                    <a:pt x="152" y="1184"/>
                  </a:lnTo>
                  <a:lnTo>
                    <a:pt x="150" y="1171"/>
                  </a:lnTo>
                  <a:lnTo>
                    <a:pt x="145" y="1157"/>
                  </a:lnTo>
                  <a:lnTo>
                    <a:pt x="140" y="1150"/>
                  </a:lnTo>
                  <a:lnTo>
                    <a:pt x="135" y="1145"/>
                  </a:lnTo>
                  <a:lnTo>
                    <a:pt x="129" y="1141"/>
                  </a:lnTo>
                  <a:lnTo>
                    <a:pt x="122" y="1139"/>
                  </a:lnTo>
                  <a:lnTo>
                    <a:pt x="109" y="1134"/>
                  </a:lnTo>
                  <a:lnTo>
                    <a:pt x="95" y="1132"/>
                  </a:lnTo>
                  <a:lnTo>
                    <a:pt x="90" y="1129"/>
                  </a:lnTo>
                  <a:lnTo>
                    <a:pt x="87" y="1127"/>
                  </a:lnTo>
                  <a:lnTo>
                    <a:pt x="84" y="1124"/>
                  </a:lnTo>
                  <a:lnTo>
                    <a:pt x="84" y="1120"/>
                  </a:lnTo>
                  <a:lnTo>
                    <a:pt x="84" y="1116"/>
                  </a:lnTo>
                  <a:lnTo>
                    <a:pt x="85" y="1112"/>
                  </a:lnTo>
                  <a:lnTo>
                    <a:pt x="88" y="1108"/>
                  </a:lnTo>
                  <a:lnTo>
                    <a:pt x="90" y="1105"/>
                  </a:lnTo>
                  <a:lnTo>
                    <a:pt x="95" y="1097"/>
                  </a:lnTo>
                  <a:lnTo>
                    <a:pt x="99" y="1091"/>
                  </a:lnTo>
                  <a:lnTo>
                    <a:pt x="100" y="1088"/>
                  </a:lnTo>
                  <a:lnTo>
                    <a:pt x="100" y="1085"/>
                  </a:lnTo>
                  <a:lnTo>
                    <a:pt x="100" y="1082"/>
                  </a:lnTo>
                  <a:lnTo>
                    <a:pt x="99" y="1080"/>
                  </a:lnTo>
                  <a:lnTo>
                    <a:pt x="94" y="1074"/>
                  </a:lnTo>
                  <a:lnTo>
                    <a:pt x="88" y="1066"/>
                  </a:lnTo>
                  <a:lnTo>
                    <a:pt x="84" y="1062"/>
                  </a:lnTo>
                  <a:lnTo>
                    <a:pt x="82" y="1057"/>
                  </a:lnTo>
                  <a:lnTo>
                    <a:pt x="80" y="1051"/>
                  </a:lnTo>
                  <a:lnTo>
                    <a:pt x="78" y="1045"/>
                  </a:lnTo>
                  <a:lnTo>
                    <a:pt x="78" y="1039"/>
                  </a:lnTo>
                  <a:lnTo>
                    <a:pt x="80" y="1033"/>
                  </a:lnTo>
                  <a:lnTo>
                    <a:pt x="81" y="1028"/>
                  </a:lnTo>
                  <a:lnTo>
                    <a:pt x="83" y="1025"/>
                  </a:lnTo>
                  <a:lnTo>
                    <a:pt x="89" y="1018"/>
                  </a:lnTo>
                  <a:lnTo>
                    <a:pt x="94" y="1012"/>
                  </a:lnTo>
                  <a:lnTo>
                    <a:pt x="96" y="1007"/>
                  </a:lnTo>
                  <a:lnTo>
                    <a:pt x="97" y="1001"/>
                  </a:lnTo>
                  <a:lnTo>
                    <a:pt x="96" y="999"/>
                  </a:lnTo>
                  <a:lnTo>
                    <a:pt x="95" y="995"/>
                  </a:lnTo>
                  <a:lnTo>
                    <a:pt x="91" y="993"/>
                  </a:lnTo>
                  <a:lnTo>
                    <a:pt x="88" y="989"/>
                  </a:lnTo>
                  <a:lnTo>
                    <a:pt x="75" y="982"/>
                  </a:lnTo>
                  <a:lnTo>
                    <a:pt x="57" y="975"/>
                  </a:lnTo>
                  <a:lnTo>
                    <a:pt x="40" y="967"/>
                  </a:lnTo>
                  <a:lnTo>
                    <a:pt x="26" y="959"/>
                  </a:lnTo>
                  <a:lnTo>
                    <a:pt x="21" y="956"/>
                  </a:lnTo>
                  <a:lnTo>
                    <a:pt x="20" y="951"/>
                  </a:lnTo>
                  <a:lnTo>
                    <a:pt x="19" y="948"/>
                  </a:lnTo>
                  <a:lnTo>
                    <a:pt x="20" y="943"/>
                  </a:lnTo>
                  <a:lnTo>
                    <a:pt x="25" y="933"/>
                  </a:lnTo>
                  <a:lnTo>
                    <a:pt x="32" y="925"/>
                  </a:lnTo>
                  <a:lnTo>
                    <a:pt x="34" y="921"/>
                  </a:lnTo>
                  <a:lnTo>
                    <a:pt x="37" y="918"/>
                  </a:lnTo>
                  <a:lnTo>
                    <a:pt x="38" y="914"/>
                  </a:lnTo>
                  <a:lnTo>
                    <a:pt x="39" y="911"/>
                  </a:lnTo>
                  <a:lnTo>
                    <a:pt x="38" y="907"/>
                  </a:lnTo>
                  <a:lnTo>
                    <a:pt x="37" y="904"/>
                  </a:lnTo>
                  <a:lnTo>
                    <a:pt x="34" y="899"/>
                  </a:lnTo>
                  <a:lnTo>
                    <a:pt x="32" y="895"/>
                  </a:lnTo>
                  <a:lnTo>
                    <a:pt x="24" y="888"/>
                  </a:lnTo>
                  <a:lnTo>
                    <a:pt x="14" y="880"/>
                  </a:lnTo>
                  <a:lnTo>
                    <a:pt x="9" y="875"/>
                  </a:lnTo>
                  <a:lnTo>
                    <a:pt x="6" y="869"/>
                  </a:lnTo>
                  <a:lnTo>
                    <a:pt x="2" y="862"/>
                  </a:lnTo>
                  <a:lnTo>
                    <a:pt x="1" y="853"/>
                  </a:lnTo>
                  <a:lnTo>
                    <a:pt x="0" y="843"/>
                  </a:lnTo>
                  <a:lnTo>
                    <a:pt x="1" y="834"/>
                  </a:lnTo>
                  <a:lnTo>
                    <a:pt x="3" y="825"/>
                  </a:lnTo>
                  <a:lnTo>
                    <a:pt x="6" y="818"/>
                  </a:lnTo>
                  <a:lnTo>
                    <a:pt x="7" y="814"/>
                  </a:lnTo>
                  <a:lnTo>
                    <a:pt x="8" y="812"/>
                  </a:lnTo>
                  <a:lnTo>
                    <a:pt x="11" y="809"/>
                  </a:lnTo>
                  <a:lnTo>
                    <a:pt x="12" y="807"/>
                  </a:lnTo>
                  <a:lnTo>
                    <a:pt x="14" y="806"/>
                  </a:lnTo>
                  <a:lnTo>
                    <a:pt x="20" y="806"/>
                  </a:lnTo>
                  <a:lnTo>
                    <a:pt x="37" y="805"/>
                  </a:lnTo>
                  <a:lnTo>
                    <a:pt x="55" y="805"/>
                  </a:lnTo>
                  <a:lnTo>
                    <a:pt x="74" y="804"/>
                  </a:lnTo>
                  <a:lnTo>
                    <a:pt x="94" y="803"/>
                  </a:lnTo>
                  <a:lnTo>
                    <a:pt x="102" y="801"/>
                  </a:lnTo>
                  <a:lnTo>
                    <a:pt x="110" y="799"/>
                  </a:lnTo>
                  <a:lnTo>
                    <a:pt x="116" y="797"/>
                  </a:lnTo>
                  <a:lnTo>
                    <a:pt x="121" y="793"/>
                  </a:lnTo>
                  <a:lnTo>
                    <a:pt x="129" y="787"/>
                  </a:lnTo>
                  <a:lnTo>
                    <a:pt x="138" y="782"/>
                  </a:lnTo>
                  <a:lnTo>
                    <a:pt x="147" y="778"/>
                  </a:lnTo>
                  <a:lnTo>
                    <a:pt x="159" y="775"/>
                  </a:lnTo>
                  <a:lnTo>
                    <a:pt x="170" y="772"/>
                  </a:lnTo>
                  <a:lnTo>
                    <a:pt x="179" y="767"/>
                  </a:lnTo>
                  <a:lnTo>
                    <a:pt x="185" y="762"/>
                  </a:lnTo>
                  <a:lnTo>
                    <a:pt x="190" y="757"/>
                  </a:lnTo>
                  <a:lnTo>
                    <a:pt x="196" y="754"/>
                  </a:lnTo>
                  <a:lnTo>
                    <a:pt x="203" y="750"/>
                  </a:lnTo>
                  <a:lnTo>
                    <a:pt x="211" y="748"/>
                  </a:lnTo>
                  <a:lnTo>
                    <a:pt x="220" y="747"/>
                  </a:lnTo>
                  <a:lnTo>
                    <a:pt x="229" y="744"/>
                  </a:lnTo>
                  <a:lnTo>
                    <a:pt x="240" y="741"/>
                  </a:lnTo>
                  <a:lnTo>
                    <a:pt x="251" y="735"/>
                  </a:lnTo>
                  <a:lnTo>
                    <a:pt x="259" y="729"/>
                  </a:lnTo>
                  <a:lnTo>
                    <a:pt x="265" y="722"/>
                  </a:lnTo>
                  <a:lnTo>
                    <a:pt x="272" y="717"/>
                  </a:lnTo>
                  <a:lnTo>
                    <a:pt x="276" y="715"/>
                  </a:lnTo>
                  <a:lnTo>
                    <a:pt x="280" y="712"/>
                  </a:lnTo>
                  <a:lnTo>
                    <a:pt x="285" y="711"/>
                  </a:lnTo>
                  <a:lnTo>
                    <a:pt x="291" y="710"/>
                  </a:lnTo>
                  <a:lnTo>
                    <a:pt x="303" y="708"/>
                  </a:lnTo>
                  <a:lnTo>
                    <a:pt x="317" y="705"/>
                  </a:lnTo>
                  <a:lnTo>
                    <a:pt x="333" y="703"/>
                  </a:lnTo>
                  <a:lnTo>
                    <a:pt x="349" y="700"/>
                  </a:lnTo>
                  <a:lnTo>
                    <a:pt x="370" y="698"/>
                  </a:lnTo>
                  <a:lnTo>
                    <a:pt x="391" y="693"/>
                  </a:lnTo>
                  <a:lnTo>
                    <a:pt x="400" y="691"/>
                  </a:lnTo>
                  <a:lnTo>
                    <a:pt x="409" y="688"/>
                  </a:lnTo>
                  <a:lnTo>
                    <a:pt x="416" y="685"/>
                  </a:lnTo>
                  <a:lnTo>
                    <a:pt x="421" y="681"/>
                  </a:lnTo>
                  <a:lnTo>
                    <a:pt x="435" y="665"/>
                  </a:lnTo>
                  <a:lnTo>
                    <a:pt x="446" y="649"/>
                  </a:lnTo>
                  <a:lnTo>
                    <a:pt x="450" y="645"/>
                  </a:lnTo>
                  <a:lnTo>
                    <a:pt x="454" y="641"/>
                  </a:lnTo>
                  <a:lnTo>
                    <a:pt x="456" y="637"/>
                  </a:lnTo>
                  <a:lnTo>
                    <a:pt x="458" y="633"/>
                  </a:lnTo>
                  <a:lnTo>
                    <a:pt x="459" y="628"/>
                  </a:lnTo>
                  <a:lnTo>
                    <a:pt x="461" y="623"/>
                  </a:lnTo>
                  <a:lnTo>
                    <a:pt x="465" y="620"/>
                  </a:lnTo>
                  <a:lnTo>
                    <a:pt x="468" y="617"/>
                  </a:lnTo>
                  <a:lnTo>
                    <a:pt x="475" y="615"/>
                  </a:lnTo>
                  <a:lnTo>
                    <a:pt x="483" y="611"/>
                  </a:lnTo>
                  <a:lnTo>
                    <a:pt x="491" y="606"/>
                  </a:lnTo>
                  <a:lnTo>
                    <a:pt x="498" y="599"/>
                  </a:lnTo>
                  <a:lnTo>
                    <a:pt x="504" y="593"/>
                  </a:lnTo>
                  <a:lnTo>
                    <a:pt x="510" y="587"/>
                  </a:lnTo>
                  <a:lnTo>
                    <a:pt x="513" y="586"/>
                  </a:lnTo>
                  <a:lnTo>
                    <a:pt x="519" y="584"/>
                  </a:lnTo>
                  <a:lnTo>
                    <a:pt x="525" y="583"/>
                  </a:lnTo>
                  <a:lnTo>
                    <a:pt x="532" y="582"/>
                  </a:lnTo>
                  <a:lnTo>
                    <a:pt x="541" y="582"/>
                  </a:lnTo>
                  <a:lnTo>
                    <a:pt x="549" y="582"/>
                  </a:lnTo>
                  <a:lnTo>
                    <a:pt x="556" y="583"/>
                  </a:lnTo>
                  <a:lnTo>
                    <a:pt x="562" y="584"/>
                  </a:lnTo>
                  <a:lnTo>
                    <a:pt x="568" y="586"/>
                  </a:lnTo>
                  <a:lnTo>
                    <a:pt x="572" y="59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2" name="辽宁">
              <a:extLst>
                <a:ext uri="{FF2B5EF4-FFF2-40B4-BE49-F238E27FC236}">
                  <a16:creationId xmlns="" xmlns:a16="http://schemas.microsoft.com/office/drawing/2014/main" id="{72F7E9CD-87B1-4DE5-A848-0F5CE9CD2B43}"/>
                </a:ext>
              </a:extLst>
            </p:cNvPr>
            <p:cNvSpPr>
              <a:spLocks noEditPoints="1"/>
            </p:cNvSpPr>
            <p:nvPr/>
          </p:nvSpPr>
          <p:spPr bwMode="auto">
            <a:xfrm>
              <a:off x="5519853" y="2472537"/>
              <a:ext cx="726940" cy="715213"/>
            </a:xfrm>
            <a:custGeom>
              <a:avLst/>
              <a:gdLst>
                <a:gd name="T0" fmla="*/ 259 w 2212"/>
                <a:gd name="T1" fmla="*/ 1537 h 2187"/>
                <a:gd name="T2" fmla="*/ 137 w 2212"/>
                <a:gd name="T3" fmla="*/ 1452 h 2187"/>
                <a:gd name="T4" fmla="*/ 8 w 2212"/>
                <a:gd name="T5" fmla="*/ 1353 h 2187"/>
                <a:gd name="T6" fmla="*/ 26 w 2212"/>
                <a:gd name="T7" fmla="*/ 1249 h 2187"/>
                <a:gd name="T8" fmla="*/ 103 w 2212"/>
                <a:gd name="T9" fmla="*/ 1131 h 2187"/>
                <a:gd name="T10" fmla="*/ 154 w 2212"/>
                <a:gd name="T11" fmla="*/ 1037 h 2187"/>
                <a:gd name="T12" fmla="*/ 115 w 2212"/>
                <a:gd name="T13" fmla="*/ 918 h 2187"/>
                <a:gd name="T14" fmla="*/ 84 w 2212"/>
                <a:gd name="T15" fmla="*/ 727 h 2187"/>
                <a:gd name="T16" fmla="*/ 219 w 2212"/>
                <a:gd name="T17" fmla="*/ 704 h 2187"/>
                <a:gd name="T18" fmla="*/ 340 w 2212"/>
                <a:gd name="T19" fmla="*/ 910 h 2187"/>
                <a:gd name="T20" fmla="*/ 449 w 2212"/>
                <a:gd name="T21" fmla="*/ 787 h 2187"/>
                <a:gd name="T22" fmla="*/ 623 w 2212"/>
                <a:gd name="T23" fmla="*/ 652 h 2187"/>
                <a:gd name="T24" fmla="*/ 820 w 2212"/>
                <a:gd name="T25" fmla="*/ 538 h 2187"/>
                <a:gd name="T26" fmla="*/ 931 w 2212"/>
                <a:gd name="T27" fmla="*/ 415 h 2187"/>
                <a:gd name="T28" fmla="*/ 1051 w 2212"/>
                <a:gd name="T29" fmla="*/ 392 h 2187"/>
                <a:gd name="T30" fmla="*/ 1120 w 2212"/>
                <a:gd name="T31" fmla="*/ 362 h 2187"/>
                <a:gd name="T32" fmla="*/ 1258 w 2212"/>
                <a:gd name="T33" fmla="*/ 331 h 2187"/>
                <a:gd name="T34" fmla="*/ 1343 w 2212"/>
                <a:gd name="T35" fmla="*/ 211 h 2187"/>
                <a:gd name="T36" fmla="*/ 1422 w 2212"/>
                <a:gd name="T37" fmla="*/ 0 h 2187"/>
                <a:gd name="T38" fmla="*/ 1601 w 2212"/>
                <a:gd name="T39" fmla="*/ 94 h 2187"/>
                <a:gd name="T40" fmla="*/ 1638 w 2212"/>
                <a:gd name="T41" fmla="*/ 197 h 2187"/>
                <a:gd name="T42" fmla="*/ 1695 w 2212"/>
                <a:gd name="T43" fmla="*/ 236 h 2187"/>
                <a:gd name="T44" fmla="*/ 1797 w 2212"/>
                <a:gd name="T45" fmla="*/ 181 h 2187"/>
                <a:gd name="T46" fmla="*/ 1854 w 2212"/>
                <a:gd name="T47" fmla="*/ 319 h 2187"/>
                <a:gd name="T48" fmla="*/ 1930 w 2212"/>
                <a:gd name="T49" fmla="*/ 415 h 2187"/>
                <a:gd name="T50" fmla="*/ 2003 w 2212"/>
                <a:gd name="T51" fmla="*/ 508 h 2187"/>
                <a:gd name="T52" fmla="*/ 2001 w 2212"/>
                <a:gd name="T53" fmla="*/ 622 h 2187"/>
                <a:gd name="T54" fmla="*/ 2075 w 2212"/>
                <a:gd name="T55" fmla="*/ 758 h 2187"/>
                <a:gd name="T56" fmla="*/ 2191 w 2212"/>
                <a:gd name="T57" fmla="*/ 907 h 2187"/>
                <a:gd name="T58" fmla="*/ 2156 w 2212"/>
                <a:gd name="T59" fmla="*/ 1031 h 2187"/>
                <a:gd name="T60" fmla="*/ 2188 w 2212"/>
                <a:gd name="T61" fmla="*/ 1096 h 2187"/>
                <a:gd name="T62" fmla="*/ 2033 w 2212"/>
                <a:gd name="T63" fmla="*/ 1210 h 2187"/>
                <a:gd name="T64" fmla="*/ 1844 w 2212"/>
                <a:gd name="T65" fmla="*/ 1409 h 2187"/>
                <a:gd name="T66" fmla="*/ 1732 w 2212"/>
                <a:gd name="T67" fmla="*/ 1586 h 2187"/>
                <a:gd name="T68" fmla="*/ 1548 w 2212"/>
                <a:gd name="T69" fmla="*/ 1630 h 2187"/>
                <a:gd name="T70" fmla="*/ 1334 w 2212"/>
                <a:gd name="T71" fmla="*/ 1752 h 2187"/>
                <a:gd name="T72" fmla="*/ 1129 w 2212"/>
                <a:gd name="T73" fmla="*/ 1956 h 2187"/>
                <a:gd name="T74" fmla="*/ 1116 w 2212"/>
                <a:gd name="T75" fmla="*/ 1997 h 2187"/>
                <a:gd name="T76" fmla="*/ 1078 w 2212"/>
                <a:gd name="T77" fmla="*/ 2064 h 2187"/>
                <a:gd name="T78" fmla="*/ 995 w 2212"/>
                <a:gd name="T79" fmla="*/ 2048 h 2187"/>
                <a:gd name="T80" fmla="*/ 975 w 2212"/>
                <a:gd name="T81" fmla="*/ 2107 h 2187"/>
                <a:gd name="T82" fmla="*/ 853 w 2212"/>
                <a:gd name="T83" fmla="*/ 2185 h 2187"/>
                <a:gd name="T84" fmla="*/ 857 w 2212"/>
                <a:gd name="T85" fmla="*/ 2091 h 2187"/>
                <a:gd name="T86" fmla="*/ 966 w 2212"/>
                <a:gd name="T87" fmla="*/ 2027 h 2187"/>
                <a:gd name="T88" fmla="*/ 975 w 2212"/>
                <a:gd name="T89" fmla="*/ 1946 h 2187"/>
                <a:gd name="T90" fmla="*/ 1042 w 2212"/>
                <a:gd name="T91" fmla="*/ 1886 h 2187"/>
                <a:gd name="T92" fmla="*/ 940 w 2212"/>
                <a:gd name="T93" fmla="*/ 1897 h 2187"/>
                <a:gd name="T94" fmla="*/ 903 w 2212"/>
                <a:gd name="T95" fmla="*/ 1739 h 2187"/>
                <a:gd name="T96" fmla="*/ 1002 w 2212"/>
                <a:gd name="T97" fmla="*/ 1599 h 2187"/>
                <a:gd name="T98" fmla="*/ 1070 w 2212"/>
                <a:gd name="T99" fmla="*/ 1496 h 2187"/>
                <a:gd name="T100" fmla="*/ 1059 w 2212"/>
                <a:gd name="T101" fmla="*/ 1302 h 2187"/>
                <a:gd name="T102" fmla="*/ 952 w 2212"/>
                <a:gd name="T103" fmla="*/ 1152 h 2187"/>
                <a:gd name="T104" fmla="*/ 905 w 2212"/>
                <a:gd name="T105" fmla="*/ 1225 h 2187"/>
                <a:gd name="T106" fmla="*/ 786 w 2212"/>
                <a:gd name="T107" fmla="*/ 1207 h 2187"/>
                <a:gd name="T108" fmla="*/ 655 w 2212"/>
                <a:gd name="T109" fmla="*/ 1301 h 2187"/>
                <a:gd name="T110" fmla="*/ 618 w 2212"/>
                <a:gd name="T111" fmla="*/ 1401 h 2187"/>
                <a:gd name="T112" fmla="*/ 534 w 2212"/>
                <a:gd name="T113" fmla="*/ 1566 h 2187"/>
                <a:gd name="T114" fmla="*/ 878 w 2212"/>
                <a:gd name="T115" fmla="*/ 1788 h 2187"/>
                <a:gd name="T116" fmla="*/ 850 w 2212"/>
                <a:gd name="T117" fmla="*/ 1838 h 2187"/>
                <a:gd name="T118" fmla="*/ 899 w 2212"/>
                <a:gd name="T119" fmla="*/ 1886 h 2187"/>
                <a:gd name="T120" fmla="*/ 845 w 2212"/>
                <a:gd name="T121" fmla="*/ 1899 h 2187"/>
                <a:gd name="T122" fmla="*/ 1229 w 2212"/>
                <a:gd name="T123" fmla="*/ 1939 h 2187"/>
                <a:gd name="T124" fmla="*/ 1350 w 2212"/>
                <a:gd name="T125" fmla="*/ 1990 h 2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12" h="2187">
                  <a:moveTo>
                    <a:pt x="372" y="1668"/>
                  </a:moveTo>
                  <a:lnTo>
                    <a:pt x="368" y="1659"/>
                  </a:lnTo>
                  <a:lnTo>
                    <a:pt x="365" y="1648"/>
                  </a:lnTo>
                  <a:lnTo>
                    <a:pt x="364" y="1642"/>
                  </a:lnTo>
                  <a:lnTo>
                    <a:pt x="362" y="1638"/>
                  </a:lnTo>
                  <a:lnTo>
                    <a:pt x="360" y="1635"/>
                  </a:lnTo>
                  <a:lnTo>
                    <a:pt x="358" y="1635"/>
                  </a:lnTo>
                  <a:lnTo>
                    <a:pt x="348" y="1635"/>
                  </a:lnTo>
                  <a:lnTo>
                    <a:pt x="340" y="1635"/>
                  </a:lnTo>
                  <a:lnTo>
                    <a:pt x="336" y="1634"/>
                  </a:lnTo>
                  <a:lnTo>
                    <a:pt x="334" y="1632"/>
                  </a:lnTo>
                  <a:lnTo>
                    <a:pt x="332" y="1629"/>
                  </a:lnTo>
                  <a:lnTo>
                    <a:pt x="330" y="1624"/>
                  </a:lnTo>
                  <a:lnTo>
                    <a:pt x="327" y="1612"/>
                  </a:lnTo>
                  <a:lnTo>
                    <a:pt x="322" y="1602"/>
                  </a:lnTo>
                  <a:lnTo>
                    <a:pt x="319" y="1597"/>
                  </a:lnTo>
                  <a:lnTo>
                    <a:pt x="315" y="1592"/>
                  </a:lnTo>
                  <a:lnTo>
                    <a:pt x="311" y="1587"/>
                  </a:lnTo>
                  <a:lnTo>
                    <a:pt x="307" y="1584"/>
                  </a:lnTo>
                  <a:lnTo>
                    <a:pt x="289" y="1572"/>
                  </a:lnTo>
                  <a:lnTo>
                    <a:pt x="275" y="1560"/>
                  </a:lnTo>
                  <a:lnTo>
                    <a:pt x="269" y="1554"/>
                  </a:lnTo>
                  <a:lnTo>
                    <a:pt x="264" y="1546"/>
                  </a:lnTo>
                  <a:lnTo>
                    <a:pt x="259" y="1537"/>
                  </a:lnTo>
                  <a:lnTo>
                    <a:pt x="258" y="1528"/>
                  </a:lnTo>
                  <a:lnTo>
                    <a:pt x="258" y="1514"/>
                  </a:lnTo>
                  <a:lnTo>
                    <a:pt x="260" y="1497"/>
                  </a:lnTo>
                  <a:lnTo>
                    <a:pt x="260" y="1490"/>
                  </a:lnTo>
                  <a:lnTo>
                    <a:pt x="259" y="1481"/>
                  </a:lnTo>
                  <a:lnTo>
                    <a:pt x="257" y="1473"/>
                  </a:lnTo>
                  <a:lnTo>
                    <a:pt x="253" y="1464"/>
                  </a:lnTo>
                  <a:lnTo>
                    <a:pt x="251" y="1460"/>
                  </a:lnTo>
                  <a:lnTo>
                    <a:pt x="247" y="1457"/>
                  </a:lnTo>
                  <a:lnTo>
                    <a:pt x="244" y="1454"/>
                  </a:lnTo>
                  <a:lnTo>
                    <a:pt x="240" y="1452"/>
                  </a:lnTo>
                  <a:lnTo>
                    <a:pt x="232" y="1448"/>
                  </a:lnTo>
                  <a:lnTo>
                    <a:pt x="222" y="1447"/>
                  </a:lnTo>
                  <a:lnTo>
                    <a:pt x="213" y="1447"/>
                  </a:lnTo>
                  <a:lnTo>
                    <a:pt x="204" y="1448"/>
                  </a:lnTo>
                  <a:lnTo>
                    <a:pt x="196" y="1451"/>
                  </a:lnTo>
                  <a:lnTo>
                    <a:pt x="189" y="1453"/>
                  </a:lnTo>
                  <a:lnTo>
                    <a:pt x="177" y="1459"/>
                  </a:lnTo>
                  <a:lnTo>
                    <a:pt x="166" y="1461"/>
                  </a:lnTo>
                  <a:lnTo>
                    <a:pt x="162" y="1461"/>
                  </a:lnTo>
                  <a:lnTo>
                    <a:pt x="156" y="1461"/>
                  </a:lnTo>
                  <a:lnTo>
                    <a:pt x="150" y="1459"/>
                  </a:lnTo>
                  <a:lnTo>
                    <a:pt x="144" y="1457"/>
                  </a:lnTo>
                  <a:lnTo>
                    <a:pt x="137" y="1452"/>
                  </a:lnTo>
                  <a:lnTo>
                    <a:pt x="131" y="1448"/>
                  </a:lnTo>
                  <a:lnTo>
                    <a:pt x="124" y="1442"/>
                  </a:lnTo>
                  <a:lnTo>
                    <a:pt x="118" y="1437"/>
                  </a:lnTo>
                  <a:lnTo>
                    <a:pt x="113" y="1432"/>
                  </a:lnTo>
                  <a:lnTo>
                    <a:pt x="109" y="1426"/>
                  </a:lnTo>
                  <a:lnTo>
                    <a:pt x="107" y="1420"/>
                  </a:lnTo>
                  <a:lnTo>
                    <a:pt x="106" y="1414"/>
                  </a:lnTo>
                  <a:lnTo>
                    <a:pt x="106" y="1405"/>
                  </a:lnTo>
                  <a:lnTo>
                    <a:pt x="105" y="1401"/>
                  </a:lnTo>
                  <a:lnTo>
                    <a:pt x="103" y="1399"/>
                  </a:lnTo>
                  <a:lnTo>
                    <a:pt x="101" y="1399"/>
                  </a:lnTo>
                  <a:lnTo>
                    <a:pt x="97" y="1401"/>
                  </a:lnTo>
                  <a:lnTo>
                    <a:pt x="94" y="1402"/>
                  </a:lnTo>
                  <a:lnTo>
                    <a:pt x="86" y="1407"/>
                  </a:lnTo>
                  <a:lnTo>
                    <a:pt x="78" y="1408"/>
                  </a:lnTo>
                  <a:lnTo>
                    <a:pt x="74" y="1408"/>
                  </a:lnTo>
                  <a:lnTo>
                    <a:pt x="69" y="1407"/>
                  </a:lnTo>
                  <a:lnTo>
                    <a:pt x="63" y="1404"/>
                  </a:lnTo>
                  <a:lnTo>
                    <a:pt x="56" y="1399"/>
                  </a:lnTo>
                  <a:lnTo>
                    <a:pt x="42" y="1389"/>
                  </a:lnTo>
                  <a:lnTo>
                    <a:pt x="26" y="1374"/>
                  </a:lnTo>
                  <a:lnTo>
                    <a:pt x="19" y="1367"/>
                  </a:lnTo>
                  <a:lnTo>
                    <a:pt x="13" y="1360"/>
                  </a:lnTo>
                  <a:lnTo>
                    <a:pt x="8" y="1353"/>
                  </a:lnTo>
                  <a:lnTo>
                    <a:pt x="6" y="1347"/>
                  </a:lnTo>
                  <a:lnTo>
                    <a:pt x="2" y="1335"/>
                  </a:lnTo>
                  <a:lnTo>
                    <a:pt x="0" y="1323"/>
                  </a:lnTo>
                  <a:lnTo>
                    <a:pt x="0" y="1317"/>
                  </a:lnTo>
                  <a:lnTo>
                    <a:pt x="2" y="1311"/>
                  </a:lnTo>
                  <a:lnTo>
                    <a:pt x="6" y="1306"/>
                  </a:lnTo>
                  <a:lnTo>
                    <a:pt x="11" y="1300"/>
                  </a:lnTo>
                  <a:lnTo>
                    <a:pt x="15" y="1296"/>
                  </a:lnTo>
                  <a:lnTo>
                    <a:pt x="23" y="1292"/>
                  </a:lnTo>
                  <a:lnTo>
                    <a:pt x="30" y="1291"/>
                  </a:lnTo>
                  <a:lnTo>
                    <a:pt x="38" y="1290"/>
                  </a:lnTo>
                  <a:lnTo>
                    <a:pt x="44" y="1288"/>
                  </a:lnTo>
                  <a:lnTo>
                    <a:pt x="50" y="1287"/>
                  </a:lnTo>
                  <a:lnTo>
                    <a:pt x="52" y="1285"/>
                  </a:lnTo>
                  <a:lnTo>
                    <a:pt x="53" y="1284"/>
                  </a:lnTo>
                  <a:lnTo>
                    <a:pt x="55" y="1282"/>
                  </a:lnTo>
                  <a:lnTo>
                    <a:pt x="56" y="1281"/>
                  </a:lnTo>
                  <a:lnTo>
                    <a:pt x="55" y="1276"/>
                  </a:lnTo>
                  <a:lnTo>
                    <a:pt x="53" y="1272"/>
                  </a:lnTo>
                  <a:lnTo>
                    <a:pt x="51" y="1269"/>
                  </a:lnTo>
                  <a:lnTo>
                    <a:pt x="49" y="1265"/>
                  </a:lnTo>
                  <a:lnTo>
                    <a:pt x="42" y="1259"/>
                  </a:lnTo>
                  <a:lnTo>
                    <a:pt x="34" y="1254"/>
                  </a:lnTo>
                  <a:lnTo>
                    <a:pt x="26" y="1249"/>
                  </a:lnTo>
                  <a:lnTo>
                    <a:pt x="19" y="1243"/>
                  </a:lnTo>
                  <a:lnTo>
                    <a:pt x="17" y="1239"/>
                  </a:lnTo>
                  <a:lnTo>
                    <a:pt x="14" y="1237"/>
                  </a:lnTo>
                  <a:lnTo>
                    <a:pt x="13" y="1233"/>
                  </a:lnTo>
                  <a:lnTo>
                    <a:pt x="13" y="1229"/>
                  </a:lnTo>
                  <a:lnTo>
                    <a:pt x="13" y="1226"/>
                  </a:lnTo>
                  <a:lnTo>
                    <a:pt x="15" y="1225"/>
                  </a:lnTo>
                  <a:lnTo>
                    <a:pt x="18" y="1222"/>
                  </a:lnTo>
                  <a:lnTo>
                    <a:pt x="20" y="1221"/>
                  </a:lnTo>
                  <a:lnTo>
                    <a:pt x="27" y="1220"/>
                  </a:lnTo>
                  <a:lnTo>
                    <a:pt x="37" y="1219"/>
                  </a:lnTo>
                  <a:lnTo>
                    <a:pt x="46" y="1219"/>
                  </a:lnTo>
                  <a:lnTo>
                    <a:pt x="55" y="1219"/>
                  </a:lnTo>
                  <a:lnTo>
                    <a:pt x="63" y="1218"/>
                  </a:lnTo>
                  <a:lnTo>
                    <a:pt x="68" y="1215"/>
                  </a:lnTo>
                  <a:lnTo>
                    <a:pt x="72" y="1212"/>
                  </a:lnTo>
                  <a:lnTo>
                    <a:pt x="76" y="1206"/>
                  </a:lnTo>
                  <a:lnTo>
                    <a:pt x="80" y="1197"/>
                  </a:lnTo>
                  <a:lnTo>
                    <a:pt x="83" y="1189"/>
                  </a:lnTo>
                  <a:lnTo>
                    <a:pt x="90" y="1171"/>
                  </a:lnTo>
                  <a:lnTo>
                    <a:pt x="95" y="1157"/>
                  </a:lnTo>
                  <a:lnTo>
                    <a:pt x="99" y="1146"/>
                  </a:lnTo>
                  <a:lnTo>
                    <a:pt x="101" y="1138"/>
                  </a:lnTo>
                  <a:lnTo>
                    <a:pt x="103" y="1131"/>
                  </a:lnTo>
                  <a:lnTo>
                    <a:pt x="105" y="1125"/>
                  </a:lnTo>
                  <a:lnTo>
                    <a:pt x="107" y="1123"/>
                  </a:lnTo>
                  <a:lnTo>
                    <a:pt x="109" y="1120"/>
                  </a:lnTo>
                  <a:lnTo>
                    <a:pt x="115" y="1117"/>
                  </a:lnTo>
                  <a:lnTo>
                    <a:pt x="127" y="1111"/>
                  </a:lnTo>
                  <a:lnTo>
                    <a:pt x="132" y="1107"/>
                  </a:lnTo>
                  <a:lnTo>
                    <a:pt x="135" y="1103"/>
                  </a:lnTo>
                  <a:lnTo>
                    <a:pt x="138" y="1100"/>
                  </a:lnTo>
                  <a:lnTo>
                    <a:pt x="139" y="1096"/>
                  </a:lnTo>
                  <a:lnTo>
                    <a:pt x="140" y="1093"/>
                  </a:lnTo>
                  <a:lnTo>
                    <a:pt x="139" y="1089"/>
                  </a:lnTo>
                  <a:lnTo>
                    <a:pt x="138" y="1086"/>
                  </a:lnTo>
                  <a:lnTo>
                    <a:pt x="135" y="1082"/>
                  </a:lnTo>
                  <a:lnTo>
                    <a:pt x="134" y="1079"/>
                  </a:lnTo>
                  <a:lnTo>
                    <a:pt x="133" y="1076"/>
                  </a:lnTo>
                  <a:lnTo>
                    <a:pt x="133" y="1073"/>
                  </a:lnTo>
                  <a:lnTo>
                    <a:pt x="134" y="1070"/>
                  </a:lnTo>
                  <a:lnTo>
                    <a:pt x="139" y="1065"/>
                  </a:lnTo>
                  <a:lnTo>
                    <a:pt x="145" y="1060"/>
                  </a:lnTo>
                  <a:lnTo>
                    <a:pt x="149" y="1056"/>
                  </a:lnTo>
                  <a:lnTo>
                    <a:pt x="152" y="1051"/>
                  </a:lnTo>
                  <a:lnTo>
                    <a:pt x="154" y="1046"/>
                  </a:lnTo>
                  <a:lnTo>
                    <a:pt x="154" y="1042"/>
                  </a:lnTo>
                  <a:lnTo>
                    <a:pt x="154" y="1037"/>
                  </a:lnTo>
                  <a:lnTo>
                    <a:pt x="152" y="1032"/>
                  </a:lnTo>
                  <a:lnTo>
                    <a:pt x="147" y="1027"/>
                  </a:lnTo>
                  <a:lnTo>
                    <a:pt x="141" y="1023"/>
                  </a:lnTo>
                  <a:lnTo>
                    <a:pt x="134" y="1019"/>
                  </a:lnTo>
                  <a:lnTo>
                    <a:pt x="132" y="1016"/>
                  </a:lnTo>
                  <a:lnTo>
                    <a:pt x="131" y="1011"/>
                  </a:lnTo>
                  <a:lnTo>
                    <a:pt x="132" y="1007"/>
                  </a:lnTo>
                  <a:lnTo>
                    <a:pt x="139" y="1000"/>
                  </a:lnTo>
                  <a:lnTo>
                    <a:pt x="149" y="993"/>
                  </a:lnTo>
                  <a:lnTo>
                    <a:pt x="152" y="991"/>
                  </a:lnTo>
                  <a:lnTo>
                    <a:pt x="153" y="986"/>
                  </a:lnTo>
                  <a:lnTo>
                    <a:pt x="152" y="981"/>
                  </a:lnTo>
                  <a:lnTo>
                    <a:pt x="151" y="976"/>
                  </a:lnTo>
                  <a:lnTo>
                    <a:pt x="147" y="972"/>
                  </a:lnTo>
                  <a:lnTo>
                    <a:pt x="143" y="966"/>
                  </a:lnTo>
                  <a:lnTo>
                    <a:pt x="138" y="961"/>
                  </a:lnTo>
                  <a:lnTo>
                    <a:pt x="131" y="957"/>
                  </a:lnTo>
                  <a:lnTo>
                    <a:pt x="120" y="953"/>
                  </a:lnTo>
                  <a:lnTo>
                    <a:pt x="115" y="951"/>
                  </a:lnTo>
                  <a:lnTo>
                    <a:pt x="114" y="949"/>
                  </a:lnTo>
                  <a:lnTo>
                    <a:pt x="114" y="947"/>
                  </a:lnTo>
                  <a:lnTo>
                    <a:pt x="114" y="942"/>
                  </a:lnTo>
                  <a:lnTo>
                    <a:pt x="114" y="934"/>
                  </a:lnTo>
                  <a:lnTo>
                    <a:pt x="115" y="918"/>
                  </a:lnTo>
                  <a:lnTo>
                    <a:pt x="114" y="907"/>
                  </a:lnTo>
                  <a:lnTo>
                    <a:pt x="115" y="897"/>
                  </a:lnTo>
                  <a:lnTo>
                    <a:pt x="119" y="886"/>
                  </a:lnTo>
                  <a:lnTo>
                    <a:pt x="120" y="881"/>
                  </a:lnTo>
                  <a:lnTo>
                    <a:pt x="120" y="875"/>
                  </a:lnTo>
                  <a:lnTo>
                    <a:pt x="120" y="869"/>
                  </a:lnTo>
                  <a:lnTo>
                    <a:pt x="119" y="863"/>
                  </a:lnTo>
                  <a:lnTo>
                    <a:pt x="118" y="852"/>
                  </a:lnTo>
                  <a:lnTo>
                    <a:pt x="118" y="838"/>
                  </a:lnTo>
                  <a:lnTo>
                    <a:pt x="119" y="825"/>
                  </a:lnTo>
                  <a:lnTo>
                    <a:pt x="121" y="811"/>
                  </a:lnTo>
                  <a:lnTo>
                    <a:pt x="122" y="805"/>
                  </a:lnTo>
                  <a:lnTo>
                    <a:pt x="124" y="798"/>
                  </a:lnTo>
                  <a:lnTo>
                    <a:pt x="124" y="792"/>
                  </a:lnTo>
                  <a:lnTo>
                    <a:pt x="122" y="786"/>
                  </a:lnTo>
                  <a:lnTo>
                    <a:pt x="119" y="775"/>
                  </a:lnTo>
                  <a:lnTo>
                    <a:pt x="114" y="765"/>
                  </a:lnTo>
                  <a:lnTo>
                    <a:pt x="108" y="755"/>
                  </a:lnTo>
                  <a:lnTo>
                    <a:pt x="101" y="748"/>
                  </a:lnTo>
                  <a:lnTo>
                    <a:pt x="94" y="741"/>
                  </a:lnTo>
                  <a:lnTo>
                    <a:pt x="89" y="735"/>
                  </a:lnTo>
                  <a:lnTo>
                    <a:pt x="87" y="733"/>
                  </a:lnTo>
                  <a:lnTo>
                    <a:pt x="86" y="730"/>
                  </a:lnTo>
                  <a:lnTo>
                    <a:pt x="84" y="727"/>
                  </a:lnTo>
                  <a:lnTo>
                    <a:pt x="84" y="722"/>
                  </a:lnTo>
                  <a:lnTo>
                    <a:pt x="86" y="718"/>
                  </a:lnTo>
                  <a:lnTo>
                    <a:pt x="88" y="714"/>
                  </a:lnTo>
                  <a:lnTo>
                    <a:pt x="93" y="709"/>
                  </a:lnTo>
                  <a:lnTo>
                    <a:pt x="97" y="703"/>
                  </a:lnTo>
                  <a:lnTo>
                    <a:pt x="108" y="693"/>
                  </a:lnTo>
                  <a:lnTo>
                    <a:pt x="121" y="682"/>
                  </a:lnTo>
                  <a:lnTo>
                    <a:pt x="134" y="670"/>
                  </a:lnTo>
                  <a:lnTo>
                    <a:pt x="146" y="657"/>
                  </a:lnTo>
                  <a:lnTo>
                    <a:pt x="153" y="646"/>
                  </a:lnTo>
                  <a:lnTo>
                    <a:pt x="157" y="639"/>
                  </a:lnTo>
                  <a:lnTo>
                    <a:pt x="159" y="639"/>
                  </a:lnTo>
                  <a:lnTo>
                    <a:pt x="160" y="640"/>
                  </a:lnTo>
                  <a:lnTo>
                    <a:pt x="163" y="645"/>
                  </a:lnTo>
                  <a:lnTo>
                    <a:pt x="166" y="652"/>
                  </a:lnTo>
                  <a:lnTo>
                    <a:pt x="172" y="667"/>
                  </a:lnTo>
                  <a:lnTo>
                    <a:pt x="179" y="682"/>
                  </a:lnTo>
                  <a:lnTo>
                    <a:pt x="183" y="687"/>
                  </a:lnTo>
                  <a:lnTo>
                    <a:pt x="188" y="693"/>
                  </a:lnTo>
                  <a:lnTo>
                    <a:pt x="194" y="697"/>
                  </a:lnTo>
                  <a:lnTo>
                    <a:pt x="200" y="699"/>
                  </a:lnTo>
                  <a:lnTo>
                    <a:pt x="206" y="702"/>
                  </a:lnTo>
                  <a:lnTo>
                    <a:pt x="212" y="703"/>
                  </a:lnTo>
                  <a:lnTo>
                    <a:pt x="219" y="704"/>
                  </a:lnTo>
                  <a:lnTo>
                    <a:pt x="226" y="704"/>
                  </a:lnTo>
                  <a:lnTo>
                    <a:pt x="239" y="704"/>
                  </a:lnTo>
                  <a:lnTo>
                    <a:pt x="251" y="705"/>
                  </a:lnTo>
                  <a:lnTo>
                    <a:pt x="256" y="708"/>
                  </a:lnTo>
                  <a:lnTo>
                    <a:pt x="260" y="710"/>
                  </a:lnTo>
                  <a:lnTo>
                    <a:pt x="263" y="714"/>
                  </a:lnTo>
                  <a:lnTo>
                    <a:pt x="265" y="718"/>
                  </a:lnTo>
                  <a:lnTo>
                    <a:pt x="267" y="730"/>
                  </a:lnTo>
                  <a:lnTo>
                    <a:pt x="270" y="742"/>
                  </a:lnTo>
                  <a:lnTo>
                    <a:pt x="272" y="754"/>
                  </a:lnTo>
                  <a:lnTo>
                    <a:pt x="278" y="766"/>
                  </a:lnTo>
                  <a:lnTo>
                    <a:pt x="286" y="780"/>
                  </a:lnTo>
                  <a:lnTo>
                    <a:pt x="296" y="794"/>
                  </a:lnTo>
                  <a:lnTo>
                    <a:pt x="305" y="811"/>
                  </a:lnTo>
                  <a:lnTo>
                    <a:pt x="315" y="828"/>
                  </a:lnTo>
                  <a:lnTo>
                    <a:pt x="324" y="843"/>
                  </a:lnTo>
                  <a:lnTo>
                    <a:pt x="332" y="856"/>
                  </a:lnTo>
                  <a:lnTo>
                    <a:pt x="334" y="862"/>
                  </a:lnTo>
                  <a:lnTo>
                    <a:pt x="336" y="869"/>
                  </a:lnTo>
                  <a:lnTo>
                    <a:pt x="338" y="875"/>
                  </a:lnTo>
                  <a:lnTo>
                    <a:pt x="339" y="882"/>
                  </a:lnTo>
                  <a:lnTo>
                    <a:pt x="339" y="895"/>
                  </a:lnTo>
                  <a:lnTo>
                    <a:pt x="339" y="905"/>
                  </a:lnTo>
                  <a:lnTo>
                    <a:pt x="340" y="910"/>
                  </a:lnTo>
                  <a:lnTo>
                    <a:pt x="341" y="912"/>
                  </a:lnTo>
                  <a:lnTo>
                    <a:pt x="343" y="915"/>
                  </a:lnTo>
                  <a:lnTo>
                    <a:pt x="347" y="917"/>
                  </a:lnTo>
                  <a:lnTo>
                    <a:pt x="355" y="919"/>
                  </a:lnTo>
                  <a:lnTo>
                    <a:pt x="365" y="920"/>
                  </a:lnTo>
                  <a:lnTo>
                    <a:pt x="368" y="919"/>
                  </a:lnTo>
                  <a:lnTo>
                    <a:pt x="372" y="918"/>
                  </a:lnTo>
                  <a:lnTo>
                    <a:pt x="374" y="915"/>
                  </a:lnTo>
                  <a:lnTo>
                    <a:pt x="376" y="911"/>
                  </a:lnTo>
                  <a:lnTo>
                    <a:pt x="374" y="899"/>
                  </a:lnTo>
                  <a:lnTo>
                    <a:pt x="374" y="887"/>
                  </a:lnTo>
                  <a:lnTo>
                    <a:pt x="376" y="880"/>
                  </a:lnTo>
                  <a:lnTo>
                    <a:pt x="378" y="873"/>
                  </a:lnTo>
                  <a:lnTo>
                    <a:pt x="382" y="866"/>
                  </a:lnTo>
                  <a:lnTo>
                    <a:pt x="386" y="859"/>
                  </a:lnTo>
                  <a:lnTo>
                    <a:pt x="397" y="846"/>
                  </a:lnTo>
                  <a:lnTo>
                    <a:pt x="404" y="832"/>
                  </a:lnTo>
                  <a:lnTo>
                    <a:pt x="410" y="821"/>
                  </a:lnTo>
                  <a:lnTo>
                    <a:pt x="415" y="811"/>
                  </a:lnTo>
                  <a:lnTo>
                    <a:pt x="420" y="803"/>
                  </a:lnTo>
                  <a:lnTo>
                    <a:pt x="426" y="797"/>
                  </a:lnTo>
                  <a:lnTo>
                    <a:pt x="433" y="793"/>
                  </a:lnTo>
                  <a:lnTo>
                    <a:pt x="440" y="791"/>
                  </a:lnTo>
                  <a:lnTo>
                    <a:pt x="449" y="787"/>
                  </a:lnTo>
                  <a:lnTo>
                    <a:pt x="459" y="781"/>
                  </a:lnTo>
                  <a:lnTo>
                    <a:pt x="464" y="777"/>
                  </a:lnTo>
                  <a:lnTo>
                    <a:pt x="468" y="773"/>
                  </a:lnTo>
                  <a:lnTo>
                    <a:pt x="471" y="768"/>
                  </a:lnTo>
                  <a:lnTo>
                    <a:pt x="472" y="764"/>
                  </a:lnTo>
                  <a:lnTo>
                    <a:pt x="471" y="753"/>
                  </a:lnTo>
                  <a:lnTo>
                    <a:pt x="469" y="741"/>
                  </a:lnTo>
                  <a:lnTo>
                    <a:pt x="469" y="735"/>
                  </a:lnTo>
                  <a:lnTo>
                    <a:pt x="471" y="730"/>
                  </a:lnTo>
                  <a:lnTo>
                    <a:pt x="472" y="724"/>
                  </a:lnTo>
                  <a:lnTo>
                    <a:pt x="477" y="721"/>
                  </a:lnTo>
                  <a:lnTo>
                    <a:pt x="492" y="711"/>
                  </a:lnTo>
                  <a:lnTo>
                    <a:pt x="513" y="699"/>
                  </a:lnTo>
                  <a:lnTo>
                    <a:pt x="536" y="689"/>
                  </a:lnTo>
                  <a:lnTo>
                    <a:pt x="552" y="680"/>
                  </a:lnTo>
                  <a:lnTo>
                    <a:pt x="560" y="676"/>
                  </a:lnTo>
                  <a:lnTo>
                    <a:pt x="571" y="668"/>
                  </a:lnTo>
                  <a:lnTo>
                    <a:pt x="582" y="659"/>
                  </a:lnTo>
                  <a:lnTo>
                    <a:pt x="593" y="649"/>
                  </a:lnTo>
                  <a:lnTo>
                    <a:pt x="603" y="642"/>
                  </a:lnTo>
                  <a:lnTo>
                    <a:pt x="609" y="640"/>
                  </a:lnTo>
                  <a:lnTo>
                    <a:pt x="613" y="642"/>
                  </a:lnTo>
                  <a:lnTo>
                    <a:pt x="619" y="647"/>
                  </a:lnTo>
                  <a:lnTo>
                    <a:pt x="623" y="652"/>
                  </a:lnTo>
                  <a:lnTo>
                    <a:pt x="626" y="654"/>
                  </a:lnTo>
                  <a:lnTo>
                    <a:pt x="630" y="655"/>
                  </a:lnTo>
                  <a:lnTo>
                    <a:pt x="632" y="655"/>
                  </a:lnTo>
                  <a:lnTo>
                    <a:pt x="639" y="651"/>
                  </a:lnTo>
                  <a:lnTo>
                    <a:pt x="648" y="642"/>
                  </a:lnTo>
                  <a:lnTo>
                    <a:pt x="663" y="628"/>
                  </a:lnTo>
                  <a:lnTo>
                    <a:pt x="678" y="613"/>
                  </a:lnTo>
                  <a:lnTo>
                    <a:pt x="689" y="600"/>
                  </a:lnTo>
                  <a:lnTo>
                    <a:pt x="705" y="581"/>
                  </a:lnTo>
                  <a:lnTo>
                    <a:pt x="720" y="561"/>
                  </a:lnTo>
                  <a:lnTo>
                    <a:pt x="735" y="545"/>
                  </a:lnTo>
                  <a:lnTo>
                    <a:pt x="742" y="539"/>
                  </a:lnTo>
                  <a:lnTo>
                    <a:pt x="748" y="535"/>
                  </a:lnTo>
                  <a:lnTo>
                    <a:pt x="754" y="533"/>
                  </a:lnTo>
                  <a:lnTo>
                    <a:pt x="758" y="532"/>
                  </a:lnTo>
                  <a:lnTo>
                    <a:pt x="769" y="531"/>
                  </a:lnTo>
                  <a:lnTo>
                    <a:pt x="779" y="528"/>
                  </a:lnTo>
                  <a:lnTo>
                    <a:pt x="787" y="526"/>
                  </a:lnTo>
                  <a:lnTo>
                    <a:pt x="795" y="523"/>
                  </a:lnTo>
                  <a:lnTo>
                    <a:pt x="800" y="522"/>
                  </a:lnTo>
                  <a:lnTo>
                    <a:pt x="805" y="522"/>
                  </a:lnTo>
                  <a:lnTo>
                    <a:pt x="807" y="525"/>
                  </a:lnTo>
                  <a:lnTo>
                    <a:pt x="811" y="528"/>
                  </a:lnTo>
                  <a:lnTo>
                    <a:pt x="820" y="538"/>
                  </a:lnTo>
                  <a:lnTo>
                    <a:pt x="831" y="548"/>
                  </a:lnTo>
                  <a:lnTo>
                    <a:pt x="833" y="551"/>
                  </a:lnTo>
                  <a:lnTo>
                    <a:pt x="837" y="552"/>
                  </a:lnTo>
                  <a:lnTo>
                    <a:pt x="839" y="553"/>
                  </a:lnTo>
                  <a:lnTo>
                    <a:pt x="842" y="552"/>
                  </a:lnTo>
                  <a:lnTo>
                    <a:pt x="845" y="548"/>
                  </a:lnTo>
                  <a:lnTo>
                    <a:pt x="848" y="542"/>
                  </a:lnTo>
                  <a:lnTo>
                    <a:pt x="855" y="531"/>
                  </a:lnTo>
                  <a:lnTo>
                    <a:pt x="862" y="516"/>
                  </a:lnTo>
                  <a:lnTo>
                    <a:pt x="869" y="508"/>
                  </a:lnTo>
                  <a:lnTo>
                    <a:pt x="880" y="497"/>
                  </a:lnTo>
                  <a:lnTo>
                    <a:pt x="884" y="490"/>
                  </a:lnTo>
                  <a:lnTo>
                    <a:pt x="889" y="484"/>
                  </a:lnTo>
                  <a:lnTo>
                    <a:pt x="894" y="478"/>
                  </a:lnTo>
                  <a:lnTo>
                    <a:pt x="896" y="474"/>
                  </a:lnTo>
                  <a:lnTo>
                    <a:pt x="900" y="462"/>
                  </a:lnTo>
                  <a:lnTo>
                    <a:pt x="903" y="449"/>
                  </a:lnTo>
                  <a:lnTo>
                    <a:pt x="907" y="436"/>
                  </a:lnTo>
                  <a:lnTo>
                    <a:pt x="912" y="426"/>
                  </a:lnTo>
                  <a:lnTo>
                    <a:pt x="913" y="424"/>
                  </a:lnTo>
                  <a:lnTo>
                    <a:pt x="915" y="421"/>
                  </a:lnTo>
                  <a:lnTo>
                    <a:pt x="919" y="419"/>
                  </a:lnTo>
                  <a:lnTo>
                    <a:pt x="922" y="418"/>
                  </a:lnTo>
                  <a:lnTo>
                    <a:pt x="931" y="415"/>
                  </a:lnTo>
                  <a:lnTo>
                    <a:pt x="941" y="415"/>
                  </a:lnTo>
                  <a:lnTo>
                    <a:pt x="951" y="416"/>
                  </a:lnTo>
                  <a:lnTo>
                    <a:pt x="959" y="418"/>
                  </a:lnTo>
                  <a:lnTo>
                    <a:pt x="966" y="416"/>
                  </a:lnTo>
                  <a:lnTo>
                    <a:pt x="970" y="415"/>
                  </a:lnTo>
                  <a:lnTo>
                    <a:pt x="974" y="412"/>
                  </a:lnTo>
                  <a:lnTo>
                    <a:pt x="976" y="409"/>
                  </a:lnTo>
                  <a:lnTo>
                    <a:pt x="978" y="407"/>
                  </a:lnTo>
                  <a:lnTo>
                    <a:pt x="981" y="405"/>
                  </a:lnTo>
                  <a:lnTo>
                    <a:pt x="984" y="406"/>
                  </a:lnTo>
                  <a:lnTo>
                    <a:pt x="989" y="408"/>
                  </a:lnTo>
                  <a:lnTo>
                    <a:pt x="994" y="412"/>
                  </a:lnTo>
                  <a:lnTo>
                    <a:pt x="1000" y="415"/>
                  </a:lnTo>
                  <a:lnTo>
                    <a:pt x="1004" y="416"/>
                  </a:lnTo>
                  <a:lnTo>
                    <a:pt x="1010" y="418"/>
                  </a:lnTo>
                  <a:lnTo>
                    <a:pt x="1016" y="419"/>
                  </a:lnTo>
                  <a:lnTo>
                    <a:pt x="1022" y="419"/>
                  </a:lnTo>
                  <a:lnTo>
                    <a:pt x="1028" y="418"/>
                  </a:lnTo>
                  <a:lnTo>
                    <a:pt x="1033" y="415"/>
                  </a:lnTo>
                  <a:lnTo>
                    <a:pt x="1039" y="413"/>
                  </a:lnTo>
                  <a:lnTo>
                    <a:pt x="1044" y="408"/>
                  </a:lnTo>
                  <a:lnTo>
                    <a:pt x="1047" y="403"/>
                  </a:lnTo>
                  <a:lnTo>
                    <a:pt x="1050" y="397"/>
                  </a:lnTo>
                  <a:lnTo>
                    <a:pt x="1051" y="392"/>
                  </a:lnTo>
                  <a:lnTo>
                    <a:pt x="1052" y="386"/>
                  </a:lnTo>
                  <a:lnTo>
                    <a:pt x="1051" y="381"/>
                  </a:lnTo>
                  <a:lnTo>
                    <a:pt x="1047" y="377"/>
                  </a:lnTo>
                  <a:lnTo>
                    <a:pt x="1038" y="374"/>
                  </a:lnTo>
                  <a:lnTo>
                    <a:pt x="1028" y="369"/>
                  </a:lnTo>
                  <a:lnTo>
                    <a:pt x="1025" y="368"/>
                  </a:lnTo>
                  <a:lnTo>
                    <a:pt x="1021" y="364"/>
                  </a:lnTo>
                  <a:lnTo>
                    <a:pt x="1019" y="362"/>
                  </a:lnTo>
                  <a:lnTo>
                    <a:pt x="1018" y="358"/>
                  </a:lnTo>
                  <a:lnTo>
                    <a:pt x="1018" y="355"/>
                  </a:lnTo>
                  <a:lnTo>
                    <a:pt x="1020" y="351"/>
                  </a:lnTo>
                  <a:lnTo>
                    <a:pt x="1022" y="348"/>
                  </a:lnTo>
                  <a:lnTo>
                    <a:pt x="1027" y="345"/>
                  </a:lnTo>
                  <a:lnTo>
                    <a:pt x="1033" y="343"/>
                  </a:lnTo>
                  <a:lnTo>
                    <a:pt x="1039" y="340"/>
                  </a:lnTo>
                  <a:lnTo>
                    <a:pt x="1047" y="340"/>
                  </a:lnTo>
                  <a:lnTo>
                    <a:pt x="1056" y="340"/>
                  </a:lnTo>
                  <a:lnTo>
                    <a:pt x="1069" y="344"/>
                  </a:lnTo>
                  <a:lnTo>
                    <a:pt x="1078" y="348"/>
                  </a:lnTo>
                  <a:lnTo>
                    <a:pt x="1084" y="351"/>
                  </a:lnTo>
                  <a:lnTo>
                    <a:pt x="1092" y="356"/>
                  </a:lnTo>
                  <a:lnTo>
                    <a:pt x="1101" y="359"/>
                  </a:lnTo>
                  <a:lnTo>
                    <a:pt x="1110" y="362"/>
                  </a:lnTo>
                  <a:lnTo>
                    <a:pt x="1120" y="362"/>
                  </a:lnTo>
                  <a:lnTo>
                    <a:pt x="1127" y="362"/>
                  </a:lnTo>
                  <a:lnTo>
                    <a:pt x="1133" y="362"/>
                  </a:lnTo>
                  <a:lnTo>
                    <a:pt x="1141" y="363"/>
                  </a:lnTo>
                  <a:lnTo>
                    <a:pt x="1149" y="365"/>
                  </a:lnTo>
                  <a:lnTo>
                    <a:pt x="1159" y="370"/>
                  </a:lnTo>
                  <a:lnTo>
                    <a:pt x="1163" y="373"/>
                  </a:lnTo>
                  <a:lnTo>
                    <a:pt x="1166" y="374"/>
                  </a:lnTo>
                  <a:lnTo>
                    <a:pt x="1170" y="375"/>
                  </a:lnTo>
                  <a:lnTo>
                    <a:pt x="1173" y="375"/>
                  </a:lnTo>
                  <a:lnTo>
                    <a:pt x="1176" y="375"/>
                  </a:lnTo>
                  <a:lnTo>
                    <a:pt x="1177" y="373"/>
                  </a:lnTo>
                  <a:lnTo>
                    <a:pt x="1178" y="371"/>
                  </a:lnTo>
                  <a:lnTo>
                    <a:pt x="1179" y="369"/>
                  </a:lnTo>
                  <a:lnTo>
                    <a:pt x="1183" y="362"/>
                  </a:lnTo>
                  <a:lnTo>
                    <a:pt x="1190" y="350"/>
                  </a:lnTo>
                  <a:lnTo>
                    <a:pt x="1193" y="345"/>
                  </a:lnTo>
                  <a:lnTo>
                    <a:pt x="1197" y="340"/>
                  </a:lnTo>
                  <a:lnTo>
                    <a:pt x="1202" y="338"/>
                  </a:lnTo>
                  <a:lnTo>
                    <a:pt x="1204" y="337"/>
                  </a:lnTo>
                  <a:lnTo>
                    <a:pt x="1217" y="340"/>
                  </a:lnTo>
                  <a:lnTo>
                    <a:pt x="1227" y="342"/>
                  </a:lnTo>
                  <a:lnTo>
                    <a:pt x="1235" y="342"/>
                  </a:lnTo>
                  <a:lnTo>
                    <a:pt x="1242" y="339"/>
                  </a:lnTo>
                  <a:lnTo>
                    <a:pt x="1258" y="331"/>
                  </a:lnTo>
                  <a:lnTo>
                    <a:pt x="1274" y="324"/>
                  </a:lnTo>
                  <a:lnTo>
                    <a:pt x="1286" y="319"/>
                  </a:lnTo>
                  <a:lnTo>
                    <a:pt x="1293" y="313"/>
                  </a:lnTo>
                  <a:lnTo>
                    <a:pt x="1294" y="311"/>
                  </a:lnTo>
                  <a:lnTo>
                    <a:pt x="1296" y="308"/>
                  </a:lnTo>
                  <a:lnTo>
                    <a:pt x="1294" y="307"/>
                  </a:lnTo>
                  <a:lnTo>
                    <a:pt x="1292" y="305"/>
                  </a:lnTo>
                  <a:lnTo>
                    <a:pt x="1284" y="300"/>
                  </a:lnTo>
                  <a:lnTo>
                    <a:pt x="1277" y="293"/>
                  </a:lnTo>
                  <a:lnTo>
                    <a:pt x="1273" y="288"/>
                  </a:lnTo>
                  <a:lnTo>
                    <a:pt x="1272" y="283"/>
                  </a:lnTo>
                  <a:lnTo>
                    <a:pt x="1271" y="277"/>
                  </a:lnTo>
                  <a:lnTo>
                    <a:pt x="1273" y="271"/>
                  </a:lnTo>
                  <a:lnTo>
                    <a:pt x="1275" y="266"/>
                  </a:lnTo>
                  <a:lnTo>
                    <a:pt x="1279" y="260"/>
                  </a:lnTo>
                  <a:lnTo>
                    <a:pt x="1284" y="252"/>
                  </a:lnTo>
                  <a:lnTo>
                    <a:pt x="1289" y="247"/>
                  </a:lnTo>
                  <a:lnTo>
                    <a:pt x="1294" y="241"/>
                  </a:lnTo>
                  <a:lnTo>
                    <a:pt x="1300" y="236"/>
                  </a:lnTo>
                  <a:lnTo>
                    <a:pt x="1306" y="231"/>
                  </a:lnTo>
                  <a:lnTo>
                    <a:pt x="1312" y="228"/>
                  </a:lnTo>
                  <a:lnTo>
                    <a:pt x="1324" y="222"/>
                  </a:lnTo>
                  <a:lnTo>
                    <a:pt x="1336" y="214"/>
                  </a:lnTo>
                  <a:lnTo>
                    <a:pt x="1343" y="211"/>
                  </a:lnTo>
                  <a:lnTo>
                    <a:pt x="1350" y="208"/>
                  </a:lnTo>
                  <a:lnTo>
                    <a:pt x="1359" y="207"/>
                  </a:lnTo>
                  <a:lnTo>
                    <a:pt x="1366" y="207"/>
                  </a:lnTo>
                  <a:lnTo>
                    <a:pt x="1369" y="210"/>
                  </a:lnTo>
                  <a:lnTo>
                    <a:pt x="1375" y="214"/>
                  </a:lnTo>
                  <a:lnTo>
                    <a:pt x="1379" y="216"/>
                  </a:lnTo>
                  <a:lnTo>
                    <a:pt x="1381" y="216"/>
                  </a:lnTo>
                  <a:lnTo>
                    <a:pt x="1385" y="216"/>
                  </a:lnTo>
                  <a:lnTo>
                    <a:pt x="1387" y="213"/>
                  </a:lnTo>
                  <a:lnTo>
                    <a:pt x="1392" y="207"/>
                  </a:lnTo>
                  <a:lnTo>
                    <a:pt x="1396" y="199"/>
                  </a:lnTo>
                  <a:lnTo>
                    <a:pt x="1398" y="191"/>
                  </a:lnTo>
                  <a:lnTo>
                    <a:pt x="1400" y="180"/>
                  </a:lnTo>
                  <a:lnTo>
                    <a:pt x="1400" y="168"/>
                  </a:lnTo>
                  <a:lnTo>
                    <a:pt x="1401" y="155"/>
                  </a:lnTo>
                  <a:lnTo>
                    <a:pt x="1403" y="130"/>
                  </a:lnTo>
                  <a:lnTo>
                    <a:pt x="1404" y="109"/>
                  </a:lnTo>
                  <a:lnTo>
                    <a:pt x="1407" y="87"/>
                  </a:lnTo>
                  <a:lnTo>
                    <a:pt x="1407" y="66"/>
                  </a:lnTo>
                  <a:lnTo>
                    <a:pt x="1410" y="44"/>
                  </a:lnTo>
                  <a:lnTo>
                    <a:pt x="1413" y="22"/>
                  </a:lnTo>
                  <a:lnTo>
                    <a:pt x="1416" y="10"/>
                  </a:lnTo>
                  <a:lnTo>
                    <a:pt x="1419" y="2"/>
                  </a:lnTo>
                  <a:lnTo>
                    <a:pt x="1422" y="0"/>
                  </a:lnTo>
                  <a:lnTo>
                    <a:pt x="1425" y="0"/>
                  </a:lnTo>
                  <a:lnTo>
                    <a:pt x="1429" y="2"/>
                  </a:lnTo>
                  <a:lnTo>
                    <a:pt x="1432" y="3"/>
                  </a:lnTo>
                  <a:lnTo>
                    <a:pt x="1438" y="4"/>
                  </a:lnTo>
                  <a:lnTo>
                    <a:pt x="1443" y="6"/>
                  </a:lnTo>
                  <a:lnTo>
                    <a:pt x="1449" y="10"/>
                  </a:lnTo>
                  <a:lnTo>
                    <a:pt x="1451" y="15"/>
                  </a:lnTo>
                  <a:lnTo>
                    <a:pt x="1456" y="25"/>
                  </a:lnTo>
                  <a:lnTo>
                    <a:pt x="1462" y="36"/>
                  </a:lnTo>
                  <a:lnTo>
                    <a:pt x="1466" y="42"/>
                  </a:lnTo>
                  <a:lnTo>
                    <a:pt x="1469" y="47"/>
                  </a:lnTo>
                  <a:lnTo>
                    <a:pt x="1474" y="50"/>
                  </a:lnTo>
                  <a:lnTo>
                    <a:pt x="1479" y="54"/>
                  </a:lnTo>
                  <a:lnTo>
                    <a:pt x="1491" y="62"/>
                  </a:lnTo>
                  <a:lnTo>
                    <a:pt x="1507" y="69"/>
                  </a:lnTo>
                  <a:lnTo>
                    <a:pt x="1525" y="78"/>
                  </a:lnTo>
                  <a:lnTo>
                    <a:pt x="1539" y="82"/>
                  </a:lnTo>
                  <a:lnTo>
                    <a:pt x="1550" y="86"/>
                  </a:lnTo>
                  <a:lnTo>
                    <a:pt x="1561" y="87"/>
                  </a:lnTo>
                  <a:lnTo>
                    <a:pt x="1571" y="90"/>
                  </a:lnTo>
                  <a:lnTo>
                    <a:pt x="1582" y="90"/>
                  </a:lnTo>
                  <a:lnTo>
                    <a:pt x="1592" y="91"/>
                  </a:lnTo>
                  <a:lnTo>
                    <a:pt x="1599" y="93"/>
                  </a:lnTo>
                  <a:lnTo>
                    <a:pt x="1601" y="94"/>
                  </a:lnTo>
                  <a:lnTo>
                    <a:pt x="1604" y="97"/>
                  </a:lnTo>
                  <a:lnTo>
                    <a:pt x="1605" y="100"/>
                  </a:lnTo>
                  <a:lnTo>
                    <a:pt x="1606" y="104"/>
                  </a:lnTo>
                  <a:lnTo>
                    <a:pt x="1608" y="113"/>
                  </a:lnTo>
                  <a:lnTo>
                    <a:pt x="1614" y="123"/>
                  </a:lnTo>
                  <a:lnTo>
                    <a:pt x="1618" y="129"/>
                  </a:lnTo>
                  <a:lnTo>
                    <a:pt x="1623" y="134"/>
                  </a:lnTo>
                  <a:lnTo>
                    <a:pt x="1627" y="137"/>
                  </a:lnTo>
                  <a:lnTo>
                    <a:pt x="1633" y="142"/>
                  </a:lnTo>
                  <a:lnTo>
                    <a:pt x="1638" y="145"/>
                  </a:lnTo>
                  <a:lnTo>
                    <a:pt x="1642" y="148"/>
                  </a:lnTo>
                  <a:lnTo>
                    <a:pt x="1644" y="151"/>
                  </a:lnTo>
                  <a:lnTo>
                    <a:pt x="1646" y="154"/>
                  </a:lnTo>
                  <a:lnTo>
                    <a:pt x="1646" y="157"/>
                  </a:lnTo>
                  <a:lnTo>
                    <a:pt x="1646" y="160"/>
                  </a:lnTo>
                  <a:lnTo>
                    <a:pt x="1646" y="162"/>
                  </a:lnTo>
                  <a:lnTo>
                    <a:pt x="1645" y="166"/>
                  </a:lnTo>
                  <a:lnTo>
                    <a:pt x="1642" y="173"/>
                  </a:lnTo>
                  <a:lnTo>
                    <a:pt x="1638" y="179"/>
                  </a:lnTo>
                  <a:lnTo>
                    <a:pt x="1637" y="186"/>
                  </a:lnTo>
                  <a:lnTo>
                    <a:pt x="1636" y="191"/>
                  </a:lnTo>
                  <a:lnTo>
                    <a:pt x="1636" y="193"/>
                  </a:lnTo>
                  <a:lnTo>
                    <a:pt x="1637" y="195"/>
                  </a:lnTo>
                  <a:lnTo>
                    <a:pt x="1638" y="197"/>
                  </a:lnTo>
                  <a:lnTo>
                    <a:pt x="1639" y="198"/>
                  </a:lnTo>
                  <a:lnTo>
                    <a:pt x="1645" y="200"/>
                  </a:lnTo>
                  <a:lnTo>
                    <a:pt x="1651" y="200"/>
                  </a:lnTo>
                  <a:lnTo>
                    <a:pt x="1655" y="201"/>
                  </a:lnTo>
                  <a:lnTo>
                    <a:pt x="1656" y="203"/>
                  </a:lnTo>
                  <a:lnTo>
                    <a:pt x="1657" y="204"/>
                  </a:lnTo>
                  <a:lnTo>
                    <a:pt x="1658" y="206"/>
                  </a:lnTo>
                  <a:lnTo>
                    <a:pt x="1656" y="210"/>
                  </a:lnTo>
                  <a:lnTo>
                    <a:pt x="1653" y="214"/>
                  </a:lnTo>
                  <a:lnTo>
                    <a:pt x="1650" y="219"/>
                  </a:lnTo>
                  <a:lnTo>
                    <a:pt x="1648" y="228"/>
                  </a:lnTo>
                  <a:lnTo>
                    <a:pt x="1648" y="231"/>
                  </a:lnTo>
                  <a:lnTo>
                    <a:pt x="1649" y="235"/>
                  </a:lnTo>
                  <a:lnTo>
                    <a:pt x="1650" y="239"/>
                  </a:lnTo>
                  <a:lnTo>
                    <a:pt x="1653" y="243"/>
                  </a:lnTo>
                  <a:lnTo>
                    <a:pt x="1658" y="245"/>
                  </a:lnTo>
                  <a:lnTo>
                    <a:pt x="1662" y="248"/>
                  </a:lnTo>
                  <a:lnTo>
                    <a:pt x="1665" y="250"/>
                  </a:lnTo>
                  <a:lnTo>
                    <a:pt x="1670" y="251"/>
                  </a:lnTo>
                  <a:lnTo>
                    <a:pt x="1674" y="251"/>
                  </a:lnTo>
                  <a:lnTo>
                    <a:pt x="1678" y="250"/>
                  </a:lnTo>
                  <a:lnTo>
                    <a:pt x="1682" y="248"/>
                  </a:lnTo>
                  <a:lnTo>
                    <a:pt x="1687" y="245"/>
                  </a:lnTo>
                  <a:lnTo>
                    <a:pt x="1695" y="236"/>
                  </a:lnTo>
                  <a:lnTo>
                    <a:pt x="1703" y="226"/>
                  </a:lnTo>
                  <a:lnTo>
                    <a:pt x="1711" y="216"/>
                  </a:lnTo>
                  <a:lnTo>
                    <a:pt x="1718" y="204"/>
                  </a:lnTo>
                  <a:lnTo>
                    <a:pt x="1725" y="188"/>
                  </a:lnTo>
                  <a:lnTo>
                    <a:pt x="1733" y="169"/>
                  </a:lnTo>
                  <a:lnTo>
                    <a:pt x="1743" y="150"/>
                  </a:lnTo>
                  <a:lnTo>
                    <a:pt x="1750" y="136"/>
                  </a:lnTo>
                  <a:lnTo>
                    <a:pt x="1755" y="130"/>
                  </a:lnTo>
                  <a:lnTo>
                    <a:pt x="1759" y="125"/>
                  </a:lnTo>
                  <a:lnTo>
                    <a:pt x="1764" y="122"/>
                  </a:lnTo>
                  <a:lnTo>
                    <a:pt x="1770" y="119"/>
                  </a:lnTo>
                  <a:lnTo>
                    <a:pt x="1776" y="118"/>
                  </a:lnTo>
                  <a:lnTo>
                    <a:pt x="1782" y="119"/>
                  </a:lnTo>
                  <a:lnTo>
                    <a:pt x="1784" y="121"/>
                  </a:lnTo>
                  <a:lnTo>
                    <a:pt x="1787" y="123"/>
                  </a:lnTo>
                  <a:lnTo>
                    <a:pt x="1789" y="126"/>
                  </a:lnTo>
                  <a:lnTo>
                    <a:pt x="1789" y="130"/>
                  </a:lnTo>
                  <a:lnTo>
                    <a:pt x="1787" y="147"/>
                  </a:lnTo>
                  <a:lnTo>
                    <a:pt x="1785" y="163"/>
                  </a:lnTo>
                  <a:lnTo>
                    <a:pt x="1787" y="167"/>
                  </a:lnTo>
                  <a:lnTo>
                    <a:pt x="1788" y="170"/>
                  </a:lnTo>
                  <a:lnTo>
                    <a:pt x="1789" y="173"/>
                  </a:lnTo>
                  <a:lnTo>
                    <a:pt x="1793" y="176"/>
                  </a:lnTo>
                  <a:lnTo>
                    <a:pt x="1797" y="181"/>
                  </a:lnTo>
                  <a:lnTo>
                    <a:pt x="1802" y="187"/>
                  </a:lnTo>
                  <a:lnTo>
                    <a:pt x="1803" y="189"/>
                  </a:lnTo>
                  <a:lnTo>
                    <a:pt x="1804" y="193"/>
                  </a:lnTo>
                  <a:lnTo>
                    <a:pt x="1806" y="198"/>
                  </a:lnTo>
                  <a:lnTo>
                    <a:pt x="1806" y="203"/>
                  </a:lnTo>
                  <a:lnTo>
                    <a:pt x="1803" y="211"/>
                  </a:lnTo>
                  <a:lnTo>
                    <a:pt x="1801" y="218"/>
                  </a:lnTo>
                  <a:lnTo>
                    <a:pt x="1800" y="222"/>
                  </a:lnTo>
                  <a:lnTo>
                    <a:pt x="1800" y="225"/>
                  </a:lnTo>
                  <a:lnTo>
                    <a:pt x="1801" y="229"/>
                  </a:lnTo>
                  <a:lnTo>
                    <a:pt x="1803" y="233"/>
                  </a:lnTo>
                  <a:lnTo>
                    <a:pt x="1810" y="242"/>
                  </a:lnTo>
                  <a:lnTo>
                    <a:pt x="1820" y="251"/>
                  </a:lnTo>
                  <a:lnTo>
                    <a:pt x="1825" y="256"/>
                  </a:lnTo>
                  <a:lnTo>
                    <a:pt x="1829" y="262"/>
                  </a:lnTo>
                  <a:lnTo>
                    <a:pt x="1834" y="268"/>
                  </a:lnTo>
                  <a:lnTo>
                    <a:pt x="1837" y="276"/>
                  </a:lnTo>
                  <a:lnTo>
                    <a:pt x="1840" y="291"/>
                  </a:lnTo>
                  <a:lnTo>
                    <a:pt x="1842" y="302"/>
                  </a:lnTo>
                  <a:lnTo>
                    <a:pt x="1844" y="307"/>
                  </a:lnTo>
                  <a:lnTo>
                    <a:pt x="1846" y="311"/>
                  </a:lnTo>
                  <a:lnTo>
                    <a:pt x="1847" y="314"/>
                  </a:lnTo>
                  <a:lnTo>
                    <a:pt x="1851" y="317"/>
                  </a:lnTo>
                  <a:lnTo>
                    <a:pt x="1854" y="319"/>
                  </a:lnTo>
                  <a:lnTo>
                    <a:pt x="1858" y="320"/>
                  </a:lnTo>
                  <a:lnTo>
                    <a:pt x="1862" y="320"/>
                  </a:lnTo>
                  <a:lnTo>
                    <a:pt x="1864" y="320"/>
                  </a:lnTo>
                  <a:lnTo>
                    <a:pt x="1871" y="319"/>
                  </a:lnTo>
                  <a:lnTo>
                    <a:pt x="1878" y="319"/>
                  </a:lnTo>
                  <a:lnTo>
                    <a:pt x="1882" y="319"/>
                  </a:lnTo>
                  <a:lnTo>
                    <a:pt x="1885" y="320"/>
                  </a:lnTo>
                  <a:lnTo>
                    <a:pt x="1888" y="321"/>
                  </a:lnTo>
                  <a:lnTo>
                    <a:pt x="1890" y="325"/>
                  </a:lnTo>
                  <a:lnTo>
                    <a:pt x="1892" y="329"/>
                  </a:lnTo>
                  <a:lnTo>
                    <a:pt x="1894" y="332"/>
                  </a:lnTo>
                  <a:lnTo>
                    <a:pt x="1895" y="337"/>
                  </a:lnTo>
                  <a:lnTo>
                    <a:pt x="1896" y="342"/>
                  </a:lnTo>
                  <a:lnTo>
                    <a:pt x="1896" y="352"/>
                  </a:lnTo>
                  <a:lnTo>
                    <a:pt x="1898" y="363"/>
                  </a:lnTo>
                  <a:lnTo>
                    <a:pt x="1900" y="368"/>
                  </a:lnTo>
                  <a:lnTo>
                    <a:pt x="1901" y="373"/>
                  </a:lnTo>
                  <a:lnTo>
                    <a:pt x="1904" y="377"/>
                  </a:lnTo>
                  <a:lnTo>
                    <a:pt x="1908" y="382"/>
                  </a:lnTo>
                  <a:lnTo>
                    <a:pt x="1916" y="392"/>
                  </a:lnTo>
                  <a:lnTo>
                    <a:pt x="1925" y="401"/>
                  </a:lnTo>
                  <a:lnTo>
                    <a:pt x="1927" y="406"/>
                  </a:lnTo>
                  <a:lnTo>
                    <a:pt x="1929" y="411"/>
                  </a:lnTo>
                  <a:lnTo>
                    <a:pt x="1930" y="415"/>
                  </a:lnTo>
                  <a:lnTo>
                    <a:pt x="1932" y="420"/>
                  </a:lnTo>
                  <a:lnTo>
                    <a:pt x="1932" y="431"/>
                  </a:lnTo>
                  <a:lnTo>
                    <a:pt x="1932" y="439"/>
                  </a:lnTo>
                  <a:lnTo>
                    <a:pt x="1933" y="441"/>
                  </a:lnTo>
                  <a:lnTo>
                    <a:pt x="1935" y="445"/>
                  </a:lnTo>
                  <a:lnTo>
                    <a:pt x="1938" y="446"/>
                  </a:lnTo>
                  <a:lnTo>
                    <a:pt x="1942" y="446"/>
                  </a:lnTo>
                  <a:lnTo>
                    <a:pt x="1952" y="447"/>
                  </a:lnTo>
                  <a:lnTo>
                    <a:pt x="1961" y="450"/>
                  </a:lnTo>
                  <a:lnTo>
                    <a:pt x="1965" y="452"/>
                  </a:lnTo>
                  <a:lnTo>
                    <a:pt x="1969" y="457"/>
                  </a:lnTo>
                  <a:lnTo>
                    <a:pt x="1972" y="462"/>
                  </a:lnTo>
                  <a:lnTo>
                    <a:pt x="1974" y="469"/>
                  </a:lnTo>
                  <a:lnTo>
                    <a:pt x="1980" y="482"/>
                  </a:lnTo>
                  <a:lnTo>
                    <a:pt x="1985" y="493"/>
                  </a:lnTo>
                  <a:lnTo>
                    <a:pt x="1989" y="501"/>
                  </a:lnTo>
                  <a:lnTo>
                    <a:pt x="1991" y="509"/>
                  </a:lnTo>
                  <a:lnTo>
                    <a:pt x="1992" y="516"/>
                  </a:lnTo>
                  <a:lnTo>
                    <a:pt x="1995" y="521"/>
                  </a:lnTo>
                  <a:lnTo>
                    <a:pt x="1996" y="521"/>
                  </a:lnTo>
                  <a:lnTo>
                    <a:pt x="1997" y="520"/>
                  </a:lnTo>
                  <a:lnTo>
                    <a:pt x="1999" y="516"/>
                  </a:lnTo>
                  <a:lnTo>
                    <a:pt x="2001" y="513"/>
                  </a:lnTo>
                  <a:lnTo>
                    <a:pt x="2003" y="508"/>
                  </a:lnTo>
                  <a:lnTo>
                    <a:pt x="2005" y="504"/>
                  </a:lnTo>
                  <a:lnTo>
                    <a:pt x="2008" y="502"/>
                  </a:lnTo>
                  <a:lnTo>
                    <a:pt x="2011" y="501"/>
                  </a:lnTo>
                  <a:lnTo>
                    <a:pt x="2018" y="501"/>
                  </a:lnTo>
                  <a:lnTo>
                    <a:pt x="2028" y="503"/>
                  </a:lnTo>
                  <a:lnTo>
                    <a:pt x="2033" y="504"/>
                  </a:lnTo>
                  <a:lnTo>
                    <a:pt x="2036" y="507"/>
                  </a:lnTo>
                  <a:lnTo>
                    <a:pt x="2040" y="509"/>
                  </a:lnTo>
                  <a:lnTo>
                    <a:pt x="2042" y="512"/>
                  </a:lnTo>
                  <a:lnTo>
                    <a:pt x="2043" y="514"/>
                  </a:lnTo>
                  <a:lnTo>
                    <a:pt x="2043" y="518"/>
                  </a:lnTo>
                  <a:lnTo>
                    <a:pt x="2042" y="521"/>
                  </a:lnTo>
                  <a:lnTo>
                    <a:pt x="2040" y="525"/>
                  </a:lnTo>
                  <a:lnTo>
                    <a:pt x="2033" y="537"/>
                  </a:lnTo>
                  <a:lnTo>
                    <a:pt x="2023" y="551"/>
                  </a:lnTo>
                  <a:lnTo>
                    <a:pt x="2014" y="564"/>
                  </a:lnTo>
                  <a:lnTo>
                    <a:pt x="2008" y="575"/>
                  </a:lnTo>
                  <a:lnTo>
                    <a:pt x="2004" y="582"/>
                  </a:lnTo>
                  <a:lnTo>
                    <a:pt x="1999" y="590"/>
                  </a:lnTo>
                  <a:lnTo>
                    <a:pt x="1998" y="594"/>
                  </a:lnTo>
                  <a:lnTo>
                    <a:pt x="1998" y="598"/>
                  </a:lnTo>
                  <a:lnTo>
                    <a:pt x="1998" y="603"/>
                  </a:lnTo>
                  <a:lnTo>
                    <a:pt x="1998" y="609"/>
                  </a:lnTo>
                  <a:lnTo>
                    <a:pt x="2001" y="622"/>
                  </a:lnTo>
                  <a:lnTo>
                    <a:pt x="2002" y="635"/>
                  </a:lnTo>
                  <a:lnTo>
                    <a:pt x="2003" y="647"/>
                  </a:lnTo>
                  <a:lnTo>
                    <a:pt x="2004" y="657"/>
                  </a:lnTo>
                  <a:lnTo>
                    <a:pt x="2012" y="668"/>
                  </a:lnTo>
                  <a:lnTo>
                    <a:pt x="2022" y="686"/>
                  </a:lnTo>
                  <a:lnTo>
                    <a:pt x="2023" y="698"/>
                  </a:lnTo>
                  <a:lnTo>
                    <a:pt x="2024" y="710"/>
                  </a:lnTo>
                  <a:lnTo>
                    <a:pt x="2027" y="714"/>
                  </a:lnTo>
                  <a:lnTo>
                    <a:pt x="2029" y="715"/>
                  </a:lnTo>
                  <a:lnTo>
                    <a:pt x="2033" y="714"/>
                  </a:lnTo>
                  <a:lnTo>
                    <a:pt x="2039" y="709"/>
                  </a:lnTo>
                  <a:lnTo>
                    <a:pt x="2046" y="704"/>
                  </a:lnTo>
                  <a:lnTo>
                    <a:pt x="2052" y="701"/>
                  </a:lnTo>
                  <a:lnTo>
                    <a:pt x="2056" y="698"/>
                  </a:lnTo>
                  <a:lnTo>
                    <a:pt x="2061" y="699"/>
                  </a:lnTo>
                  <a:lnTo>
                    <a:pt x="2065" y="701"/>
                  </a:lnTo>
                  <a:lnTo>
                    <a:pt x="2068" y="703"/>
                  </a:lnTo>
                  <a:lnTo>
                    <a:pt x="2070" y="708"/>
                  </a:lnTo>
                  <a:lnTo>
                    <a:pt x="2070" y="712"/>
                  </a:lnTo>
                  <a:lnTo>
                    <a:pt x="2070" y="726"/>
                  </a:lnTo>
                  <a:lnTo>
                    <a:pt x="2070" y="740"/>
                  </a:lnTo>
                  <a:lnTo>
                    <a:pt x="2071" y="746"/>
                  </a:lnTo>
                  <a:lnTo>
                    <a:pt x="2073" y="753"/>
                  </a:lnTo>
                  <a:lnTo>
                    <a:pt x="2075" y="758"/>
                  </a:lnTo>
                  <a:lnTo>
                    <a:pt x="2078" y="764"/>
                  </a:lnTo>
                  <a:lnTo>
                    <a:pt x="2084" y="773"/>
                  </a:lnTo>
                  <a:lnTo>
                    <a:pt x="2092" y="785"/>
                  </a:lnTo>
                  <a:lnTo>
                    <a:pt x="2099" y="798"/>
                  </a:lnTo>
                  <a:lnTo>
                    <a:pt x="2108" y="813"/>
                  </a:lnTo>
                  <a:lnTo>
                    <a:pt x="2116" y="830"/>
                  </a:lnTo>
                  <a:lnTo>
                    <a:pt x="2125" y="848"/>
                  </a:lnTo>
                  <a:lnTo>
                    <a:pt x="2135" y="866"/>
                  </a:lnTo>
                  <a:lnTo>
                    <a:pt x="2143" y="879"/>
                  </a:lnTo>
                  <a:lnTo>
                    <a:pt x="2153" y="876"/>
                  </a:lnTo>
                  <a:lnTo>
                    <a:pt x="2161" y="874"/>
                  </a:lnTo>
                  <a:lnTo>
                    <a:pt x="2165" y="881"/>
                  </a:lnTo>
                  <a:lnTo>
                    <a:pt x="2166" y="887"/>
                  </a:lnTo>
                  <a:lnTo>
                    <a:pt x="2167" y="890"/>
                  </a:lnTo>
                  <a:lnTo>
                    <a:pt x="2168" y="891"/>
                  </a:lnTo>
                  <a:lnTo>
                    <a:pt x="2171" y="891"/>
                  </a:lnTo>
                  <a:lnTo>
                    <a:pt x="2175" y="890"/>
                  </a:lnTo>
                  <a:lnTo>
                    <a:pt x="2181" y="888"/>
                  </a:lnTo>
                  <a:lnTo>
                    <a:pt x="2186" y="887"/>
                  </a:lnTo>
                  <a:lnTo>
                    <a:pt x="2188" y="887"/>
                  </a:lnTo>
                  <a:lnTo>
                    <a:pt x="2190" y="887"/>
                  </a:lnTo>
                  <a:lnTo>
                    <a:pt x="2191" y="888"/>
                  </a:lnTo>
                  <a:lnTo>
                    <a:pt x="2192" y="890"/>
                  </a:lnTo>
                  <a:lnTo>
                    <a:pt x="2191" y="907"/>
                  </a:lnTo>
                  <a:lnTo>
                    <a:pt x="2190" y="920"/>
                  </a:lnTo>
                  <a:lnTo>
                    <a:pt x="2200" y="923"/>
                  </a:lnTo>
                  <a:lnTo>
                    <a:pt x="2211" y="926"/>
                  </a:lnTo>
                  <a:lnTo>
                    <a:pt x="2212" y="928"/>
                  </a:lnTo>
                  <a:lnTo>
                    <a:pt x="2211" y="929"/>
                  </a:lnTo>
                  <a:lnTo>
                    <a:pt x="2210" y="930"/>
                  </a:lnTo>
                  <a:lnTo>
                    <a:pt x="2209" y="932"/>
                  </a:lnTo>
                  <a:lnTo>
                    <a:pt x="2203" y="936"/>
                  </a:lnTo>
                  <a:lnTo>
                    <a:pt x="2198" y="939"/>
                  </a:lnTo>
                  <a:lnTo>
                    <a:pt x="2194" y="942"/>
                  </a:lnTo>
                  <a:lnTo>
                    <a:pt x="2192" y="945"/>
                  </a:lnTo>
                  <a:lnTo>
                    <a:pt x="2190" y="949"/>
                  </a:lnTo>
                  <a:lnTo>
                    <a:pt x="2188" y="954"/>
                  </a:lnTo>
                  <a:lnTo>
                    <a:pt x="2190" y="962"/>
                  </a:lnTo>
                  <a:lnTo>
                    <a:pt x="2191" y="970"/>
                  </a:lnTo>
                  <a:lnTo>
                    <a:pt x="2192" y="979"/>
                  </a:lnTo>
                  <a:lnTo>
                    <a:pt x="2193" y="985"/>
                  </a:lnTo>
                  <a:lnTo>
                    <a:pt x="2193" y="988"/>
                  </a:lnTo>
                  <a:lnTo>
                    <a:pt x="2192" y="992"/>
                  </a:lnTo>
                  <a:lnTo>
                    <a:pt x="2190" y="995"/>
                  </a:lnTo>
                  <a:lnTo>
                    <a:pt x="2187" y="999"/>
                  </a:lnTo>
                  <a:lnTo>
                    <a:pt x="2177" y="1011"/>
                  </a:lnTo>
                  <a:lnTo>
                    <a:pt x="2163" y="1025"/>
                  </a:lnTo>
                  <a:lnTo>
                    <a:pt x="2156" y="1031"/>
                  </a:lnTo>
                  <a:lnTo>
                    <a:pt x="2152" y="1036"/>
                  </a:lnTo>
                  <a:lnTo>
                    <a:pt x="2150" y="1038"/>
                  </a:lnTo>
                  <a:lnTo>
                    <a:pt x="2149" y="1041"/>
                  </a:lnTo>
                  <a:lnTo>
                    <a:pt x="2149" y="1042"/>
                  </a:lnTo>
                  <a:lnTo>
                    <a:pt x="2150" y="1044"/>
                  </a:lnTo>
                  <a:lnTo>
                    <a:pt x="2153" y="1045"/>
                  </a:lnTo>
                  <a:lnTo>
                    <a:pt x="2155" y="1046"/>
                  </a:lnTo>
                  <a:lnTo>
                    <a:pt x="2158" y="1046"/>
                  </a:lnTo>
                  <a:lnTo>
                    <a:pt x="2161" y="1046"/>
                  </a:lnTo>
                  <a:lnTo>
                    <a:pt x="2167" y="1045"/>
                  </a:lnTo>
                  <a:lnTo>
                    <a:pt x="2174" y="1043"/>
                  </a:lnTo>
                  <a:lnTo>
                    <a:pt x="2181" y="1041"/>
                  </a:lnTo>
                  <a:lnTo>
                    <a:pt x="2192" y="1041"/>
                  </a:lnTo>
                  <a:lnTo>
                    <a:pt x="2199" y="1043"/>
                  </a:lnTo>
                  <a:lnTo>
                    <a:pt x="2204" y="1044"/>
                  </a:lnTo>
                  <a:lnTo>
                    <a:pt x="2205" y="1046"/>
                  </a:lnTo>
                  <a:lnTo>
                    <a:pt x="2205" y="1049"/>
                  </a:lnTo>
                  <a:lnTo>
                    <a:pt x="2201" y="1055"/>
                  </a:lnTo>
                  <a:lnTo>
                    <a:pt x="2197" y="1062"/>
                  </a:lnTo>
                  <a:lnTo>
                    <a:pt x="2193" y="1069"/>
                  </a:lnTo>
                  <a:lnTo>
                    <a:pt x="2191" y="1077"/>
                  </a:lnTo>
                  <a:lnTo>
                    <a:pt x="2190" y="1084"/>
                  </a:lnTo>
                  <a:lnTo>
                    <a:pt x="2188" y="1092"/>
                  </a:lnTo>
                  <a:lnTo>
                    <a:pt x="2188" y="1096"/>
                  </a:lnTo>
                  <a:lnTo>
                    <a:pt x="2187" y="1100"/>
                  </a:lnTo>
                  <a:lnTo>
                    <a:pt x="2184" y="1102"/>
                  </a:lnTo>
                  <a:lnTo>
                    <a:pt x="2181" y="1105"/>
                  </a:lnTo>
                  <a:lnTo>
                    <a:pt x="2173" y="1107"/>
                  </a:lnTo>
                  <a:lnTo>
                    <a:pt x="2165" y="1107"/>
                  </a:lnTo>
                  <a:lnTo>
                    <a:pt x="2160" y="1108"/>
                  </a:lnTo>
                  <a:lnTo>
                    <a:pt x="2158" y="1109"/>
                  </a:lnTo>
                  <a:lnTo>
                    <a:pt x="2155" y="1115"/>
                  </a:lnTo>
                  <a:lnTo>
                    <a:pt x="2149" y="1127"/>
                  </a:lnTo>
                  <a:lnTo>
                    <a:pt x="2136" y="1142"/>
                  </a:lnTo>
                  <a:lnTo>
                    <a:pt x="2124" y="1155"/>
                  </a:lnTo>
                  <a:lnTo>
                    <a:pt x="2119" y="1161"/>
                  </a:lnTo>
                  <a:lnTo>
                    <a:pt x="2115" y="1165"/>
                  </a:lnTo>
                  <a:lnTo>
                    <a:pt x="2106" y="1168"/>
                  </a:lnTo>
                  <a:lnTo>
                    <a:pt x="2095" y="1170"/>
                  </a:lnTo>
                  <a:lnTo>
                    <a:pt x="2087" y="1172"/>
                  </a:lnTo>
                  <a:lnTo>
                    <a:pt x="2081" y="1175"/>
                  </a:lnTo>
                  <a:lnTo>
                    <a:pt x="2075" y="1177"/>
                  </a:lnTo>
                  <a:lnTo>
                    <a:pt x="2071" y="1181"/>
                  </a:lnTo>
                  <a:lnTo>
                    <a:pt x="2062" y="1188"/>
                  </a:lnTo>
                  <a:lnTo>
                    <a:pt x="2054" y="1194"/>
                  </a:lnTo>
                  <a:lnTo>
                    <a:pt x="2047" y="1200"/>
                  </a:lnTo>
                  <a:lnTo>
                    <a:pt x="2040" y="1206"/>
                  </a:lnTo>
                  <a:lnTo>
                    <a:pt x="2033" y="1210"/>
                  </a:lnTo>
                  <a:lnTo>
                    <a:pt x="2022" y="1214"/>
                  </a:lnTo>
                  <a:lnTo>
                    <a:pt x="2012" y="1220"/>
                  </a:lnTo>
                  <a:lnTo>
                    <a:pt x="2005" y="1226"/>
                  </a:lnTo>
                  <a:lnTo>
                    <a:pt x="2003" y="1228"/>
                  </a:lnTo>
                  <a:lnTo>
                    <a:pt x="2001" y="1232"/>
                  </a:lnTo>
                  <a:lnTo>
                    <a:pt x="1999" y="1235"/>
                  </a:lnTo>
                  <a:lnTo>
                    <a:pt x="1998" y="1238"/>
                  </a:lnTo>
                  <a:lnTo>
                    <a:pt x="1997" y="1244"/>
                  </a:lnTo>
                  <a:lnTo>
                    <a:pt x="1995" y="1250"/>
                  </a:lnTo>
                  <a:lnTo>
                    <a:pt x="1992" y="1254"/>
                  </a:lnTo>
                  <a:lnTo>
                    <a:pt x="1989" y="1258"/>
                  </a:lnTo>
                  <a:lnTo>
                    <a:pt x="1979" y="1265"/>
                  </a:lnTo>
                  <a:lnTo>
                    <a:pt x="1970" y="1272"/>
                  </a:lnTo>
                  <a:lnTo>
                    <a:pt x="1958" y="1281"/>
                  </a:lnTo>
                  <a:lnTo>
                    <a:pt x="1945" y="1290"/>
                  </a:lnTo>
                  <a:lnTo>
                    <a:pt x="1933" y="1298"/>
                  </a:lnTo>
                  <a:lnTo>
                    <a:pt x="1923" y="1308"/>
                  </a:lnTo>
                  <a:lnTo>
                    <a:pt x="1916" y="1317"/>
                  </a:lnTo>
                  <a:lnTo>
                    <a:pt x="1910" y="1329"/>
                  </a:lnTo>
                  <a:lnTo>
                    <a:pt x="1902" y="1341"/>
                  </a:lnTo>
                  <a:lnTo>
                    <a:pt x="1892" y="1353"/>
                  </a:lnTo>
                  <a:lnTo>
                    <a:pt x="1878" y="1369"/>
                  </a:lnTo>
                  <a:lnTo>
                    <a:pt x="1862" y="1389"/>
                  </a:lnTo>
                  <a:lnTo>
                    <a:pt x="1844" y="1409"/>
                  </a:lnTo>
                  <a:lnTo>
                    <a:pt x="1827" y="1426"/>
                  </a:lnTo>
                  <a:lnTo>
                    <a:pt x="1821" y="1430"/>
                  </a:lnTo>
                  <a:lnTo>
                    <a:pt x="1818" y="1436"/>
                  </a:lnTo>
                  <a:lnTo>
                    <a:pt x="1815" y="1441"/>
                  </a:lnTo>
                  <a:lnTo>
                    <a:pt x="1814" y="1445"/>
                  </a:lnTo>
                  <a:lnTo>
                    <a:pt x="1813" y="1446"/>
                  </a:lnTo>
                  <a:lnTo>
                    <a:pt x="1812" y="1448"/>
                  </a:lnTo>
                  <a:lnTo>
                    <a:pt x="1809" y="1457"/>
                  </a:lnTo>
                  <a:lnTo>
                    <a:pt x="1808" y="1466"/>
                  </a:lnTo>
                  <a:lnTo>
                    <a:pt x="1807" y="1477"/>
                  </a:lnTo>
                  <a:lnTo>
                    <a:pt x="1807" y="1485"/>
                  </a:lnTo>
                  <a:lnTo>
                    <a:pt x="1800" y="1500"/>
                  </a:lnTo>
                  <a:lnTo>
                    <a:pt x="1790" y="1520"/>
                  </a:lnTo>
                  <a:lnTo>
                    <a:pt x="1785" y="1529"/>
                  </a:lnTo>
                  <a:lnTo>
                    <a:pt x="1782" y="1537"/>
                  </a:lnTo>
                  <a:lnTo>
                    <a:pt x="1776" y="1544"/>
                  </a:lnTo>
                  <a:lnTo>
                    <a:pt x="1769" y="1554"/>
                  </a:lnTo>
                  <a:lnTo>
                    <a:pt x="1763" y="1563"/>
                  </a:lnTo>
                  <a:lnTo>
                    <a:pt x="1757" y="1571"/>
                  </a:lnTo>
                  <a:lnTo>
                    <a:pt x="1751" y="1575"/>
                  </a:lnTo>
                  <a:lnTo>
                    <a:pt x="1745" y="1580"/>
                  </a:lnTo>
                  <a:lnTo>
                    <a:pt x="1740" y="1582"/>
                  </a:lnTo>
                  <a:lnTo>
                    <a:pt x="1736" y="1585"/>
                  </a:lnTo>
                  <a:lnTo>
                    <a:pt x="1732" y="1586"/>
                  </a:lnTo>
                  <a:lnTo>
                    <a:pt x="1727" y="1586"/>
                  </a:lnTo>
                  <a:lnTo>
                    <a:pt x="1708" y="1582"/>
                  </a:lnTo>
                  <a:lnTo>
                    <a:pt x="1682" y="1578"/>
                  </a:lnTo>
                  <a:lnTo>
                    <a:pt x="1676" y="1579"/>
                  </a:lnTo>
                  <a:lnTo>
                    <a:pt x="1671" y="1580"/>
                  </a:lnTo>
                  <a:lnTo>
                    <a:pt x="1667" y="1582"/>
                  </a:lnTo>
                  <a:lnTo>
                    <a:pt x="1662" y="1586"/>
                  </a:lnTo>
                  <a:lnTo>
                    <a:pt x="1657" y="1588"/>
                  </a:lnTo>
                  <a:lnTo>
                    <a:pt x="1651" y="1592"/>
                  </a:lnTo>
                  <a:lnTo>
                    <a:pt x="1645" y="1594"/>
                  </a:lnTo>
                  <a:lnTo>
                    <a:pt x="1639" y="1596"/>
                  </a:lnTo>
                  <a:lnTo>
                    <a:pt x="1633" y="1596"/>
                  </a:lnTo>
                  <a:lnTo>
                    <a:pt x="1627" y="1594"/>
                  </a:lnTo>
                  <a:lnTo>
                    <a:pt x="1620" y="1593"/>
                  </a:lnTo>
                  <a:lnTo>
                    <a:pt x="1615" y="1592"/>
                  </a:lnTo>
                  <a:lnTo>
                    <a:pt x="1609" y="1590"/>
                  </a:lnTo>
                  <a:lnTo>
                    <a:pt x="1604" y="1590"/>
                  </a:lnTo>
                  <a:lnTo>
                    <a:pt x="1598" y="1590"/>
                  </a:lnTo>
                  <a:lnTo>
                    <a:pt x="1592" y="1591"/>
                  </a:lnTo>
                  <a:lnTo>
                    <a:pt x="1585" y="1594"/>
                  </a:lnTo>
                  <a:lnTo>
                    <a:pt x="1577" y="1600"/>
                  </a:lnTo>
                  <a:lnTo>
                    <a:pt x="1570" y="1607"/>
                  </a:lnTo>
                  <a:lnTo>
                    <a:pt x="1562" y="1615"/>
                  </a:lnTo>
                  <a:lnTo>
                    <a:pt x="1548" y="1630"/>
                  </a:lnTo>
                  <a:lnTo>
                    <a:pt x="1536" y="1641"/>
                  </a:lnTo>
                  <a:lnTo>
                    <a:pt x="1479" y="1678"/>
                  </a:lnTo>
                  <a:lnTo>
                    <a:pt x="1466" y="1687"/>
                  </a:lnTo>
                  <a:lnTo>
                    <a:pt x="1456" y="1694"/>
                  </a:lnTo>
                  <a:lnTo>
                    <a:pt x="1450" y="1697"/>
                  </a:lnTo>
                  <a:lnTo>
                    <a:pt x="1442" y="1698"/>
                  </a:lnTo>
                  <a:lnTo>
                    <a:pt x="1431" y="1697"/>
                  </a:lnTo>
                  <a:lnTo>
                    <a:pt x="1417" y="1695"/>
                  </a:lnTo>
                  <a:lnTo>
                    <a:pt x="1410" y="1694"/>
                  </a:lnTo>
                  <a:lnTo>
                    <a:pt x="1405" y="1695"/>
                  </a:lnTo>
                  <a:lnTo>
                    <a:pt x="1401" y="1697"/>
                  </a:lnTo>
                  <a:lnTo>
                    <a:pt x="1398" y="1699"/>
                  </a:lnTo>
                  <a:lnTo>
                    <a:pt x="1394" y="1706"/>
                  </a:lnTo>
                  <a:lnTo>
                    <a:pt x="1391" y="1717"/>
                  </a:lnTo>
                  <a:lnTo>
                    <a:pt x="1390" y="1720"/>
                  </a:lnTo>
                  <a:lnTo>
                    <a:pt x="1387" y="1723"/>
                  </a:lnTo>
                  <a:lnTo>
                    <a:pt x="1385" y="1725"/>
                  </a:lnTo>
                  <a:lnTo>
                    <a:pt x="1381" y="1728"/>
                  </a:lnTo>
                  <a:lnTo>
                    <a:pt x="1374" y="1731"/>
                  </a:lnTo>
                  <a:lnTo>
                    <a:pt x="1365" y="1736"/>
                  </a:lnTo>
                  <a:lnTo>
                    <a:pt x="1355" y="1739"/>
                  </a:lnTo>
                  <a:lnTo>
                    <a:pt x="1347" y="1743"/>
                  </a:lnTo>
                  <a:lnTo>
                    <a:pt x="1340" y="1748"/>
                  </a:lnTo>
                  <a:lnTo>
                    <a:pt x="1334" y="1752"/>
                  </a:lnTo>
                  <a:lnTo>
                    <a:pt x="1322" y="1767"/>
                  </a:lnTo>
                  <a:lnTo>
                    <a:pt x="1304" y="1786"/>
                  </a:lnTo>
                  <a:lnTo>
                    <a:pt x="1286" y="1804"/>
                  </a:lnTo>
                  <a:lnTo>
                    <a:pt x="1272" y="1817"/>
                  </a:lnTo>
                  <a:lnTo>
                    <a:pt x="1259" y="1824"/>
                  </a:lnTo>
                  <a:lnTo>
                    <a:pt x="1247" y="1829"/>
                  </a:lnTo>
                  <a:lnTo>
                    <a:pt x="1234" y="1833"/>
                  </a:lnTo>
                  <a:lnTo>
                    <a:pt x="1222" y="1838"/>
                  </a:lnTo>
                  <a:lnTo>
                    <a:pt x="1216" y="1843"/>
                  </a:lnTo>
                  <a:lnTo>
                    <a:pt x="1210" y="1850"/>
                  </a:lnTo>
                  <a:lnTo>
                    <a:pt x="1204" y="1858"/>
                  </a:lnTo>
                  <a:lnTo>
                    <a:pt x="1198" y="1868"/>
                  </a:lnTo>
                  <a:lnTo>
                    <a:pt x="1189" y="1886"/>
                  </a:lnTo>
                  <a:lnTo>
                    <a:pt x="1180" y="1897"/>
                  </a:lnTo>
                  <a:lnTo>
                    <a:pt x="1174" y="1905"/>
                  </a:lnTo>
                  <a:lnTo>
                    <a:pt x="1168" y="1911"/>
                  </a:lnTo>
                  <a:lnTo>
                    <a:pt x="1163" y="1914"/>
                  </a:lnTo>
                  <a:lnTo>
                    <a:pt x="1158" y="1918"/>
                  </a:lnTo>
                  <a:lnTo>
                    <a:pt x="1154" y="1920"/>
                  </a:lnTo>
                  <a:lnTo>
                    <a:pt x="1148" y="1924"/>
                  </a:lnTo>
                  <a:lnTo>
                    <a:pt x="1141" y="1931"/>
                  </a:lnTo>
                  <a:lnTo>
                    <a:pt x="1135" y="1939"/>
                  </a:lnTo>
                  <a:lnTo>
                    <a:pt x="1130" y="1949"/>
                  </a:lnTo>
                  <a:lnTo>
                    <a:pt x="1129" y="1956"/>
                  </a:lnTo>
                  <a:lnTo>
                    <a:pt x="1129" y="1957"/>
                  </a:lnTo>
                  <a:lnTo>
                    <a:pt x="1130" y="1959"/>
                  </a:lnTo>
                  <a:lnTo>
                    <a:pt x="1132" y="1959"/>
                  </a:lnTo>
                  <a:lnTo>
                    <a:pt x="1134" y="1959"/>
                  </a:lnTo>
                  <a:lnTo>
                    <a:pt x="1140" y="1959"/>
                  </a:lnTo>
                  <a:lnTo>
                    <a:pt x="1145" y="1960"/>
                  </a:lnTo>
                  <a:lnTo>
                    <a:pt x="1147" y="1962"/>
                  </a:lnTo>
                  <a:lnTo>
                    <a:pt x="1148" y="1964"/>
                  </a:lnTo>
                  <a:lnTo>
                    <a:pt x="1148" y="1965"/>
                  </a:lnTo>
                  <a:lnTo>
                    <a:pt x="1147" y="1968"/>
                  </a:lnTo>
                  <a:lnTo>
                    <a:pt x="1144" y="1972"/>
                  </a:lnTo>
                  <a:lnTo>
                    <a:pt x="1138" y="1977"/>
                  </a:lnTo>
                  <a:lnTo>
                    <a:pt x="1134" y="1978"/>
                  </a:lnTo>
                  <a:lnTo>
                    <a:pt x="1130" y="1978"/>
                  </a:lnTo>
                  <a:lnTo>
                    <a:pt x="1127" y="1979"/>
                  </a:lnTo>
                  <a:lnTo>
                    <a:pt x="1122" y="1978"/>
                  </a:lnTo>
                  <a:lnTo>
                    <a:pt x="1117" y="1978"/>
                  </a:lnTo>
                  <a:lnTo>
                    <a:pt x="1115" y="1978"/>
                  </a:lnTo>
                  <a:lnTo>
                    <a:pt x="1113" y="1979"/>
                  </a:lnTo>
                  <a:lnTo>
                    <a:pt x="1113" y="1981"/>
                  </a:lnTo>
                  <a:lnTo>
                    <a:pt x="1113" y="1985"/>
                  </a:lnTo>
                  <a:lnTo>
                    <a:pt x="1114" y="1990"/>
                  </a:lnTo>
                  <a:lnTo>
                    <a:pt x="1115" y="1994"/>
                  </a:lnTo>
                  <a:lnTo>
                    <a:pt x="1116" y="1997"/>
                  </a:lnTo>
                  <a:lnTo>
                    <a:pt x="1115" y="2002"/>
                  </a:lnTo>
                  <a:lnTo>
                    <a:pt x="1114" y="2006"/>
                  </a:lnTo>
                  <a:lnTo>
                    <a:pt x="1110" y="2013"/>
                  </a:lnTo>
                  <a:lnTo>
                    <a:pt x="1105" y="2020"/>
                  </a:lnTo>
                  <a:lnTo>
                    <a:pt x="1098" y="2025"/>
                  </a:lnTo>
                  <a:lnTo>
                    <a:pt x="1091" y="2028"/>
                  </a:lnTo>
                  <a:lnTo>
                    <a:pt x="1088" y="2029"/>
                  </a:lnTo>
                  <a:lnTo>
                    <a:pt x="1083" y="2031"/>
                  </a:lnTo>
                  <a:lnTo>
                    <a:pt x="1079" y="2031"/>
                  </a:lnTo>
                  <a:lnTo>
                    <a:pt x="1077" y="2029"/>
                  </a:lnTo>
                  <a:lnTo>
                    <a:pt x="1073" y="2029"/>
                  </a:lnTo>
                  <a:lnTo>
                    <a:pt x="1070" y="2028"/>
                  </a:lnTo>
                  <a:lnTo>
                    <a:pt x="1067" y="2029"/>
                  </a:lnTo>
                  <a:lnTo>
                    <a:pt x="1066" y="2031"/>
                  </a:lnTo>
                  <a:lnTo>
                    <a:pt x="1065" y="2032"/>
                  </a:lnTo>
                  <a:lnTo>
                    <a:pt x="1066" y="2034"/>
                  </a:lnTo>
                  <a:lnTo>
                    <a:pt x="1069" y="2037"/>
                  </a:lnTo>
                  <a:lnTo>
                    <a:pt x="1072" y="2039"/>
                  </a:lnTo>
                  <a:lnTo>
                    <a:pt x="1076" y="2042"/>
                  </a:lnTo>
                  <a:lnTo>
                    <a:pt x="1079" y="2047"/>
                  </a:lnTo>
                  <a:lnTo>
                    <a:pt x="1081" y="2052"/>
                  </a:lnTo>
                  <a:lnTo>
                    <a:pt x="1081" y="2057"/>
                  </a:lnTo>
                  <a:lnTo>
                    <a:pt x="1081" y="2060"/>
                  </a:lnTo>
                  <a:lnTo>
                    <a:pt x="1078" y="2064"/>
                  </a:lnTo>
                  <a:lnTo>
                    <a:pt x="1076" y="2065"/>
                  </a:lnTo>
                  <a:lnTo>
                    <a:pt x="1071" y="2066"/>
                  </a:lnTo>
                  <a:lnTo>
                    <a:pt x="1066" y="2064"/>
                  </a:lnTo>
                  <a:lnTo>
                    <a:pt x="1061" y="2061"/>
                  </a:lnTo>
                  <a:lnTo>
                    <a:pt x="1057" y="2059"/>
                  </a:lnTo>
                  <a:lnTo>
                    <a:pt x="1052" y="2054"/>
                  </a:lnTo>
                  <a:lnTo>
                    <a:pt x="1044" y="2045"/>
                  </a:lnTo>
                  <a:lnTo>
                    <a:pt x="1037" y="2035"/>
                  </a:lnTo>
                  <a:lnTo>
                    <a:pt x="1033" y="2031"/>
                  </a:lnTo>
                  <a:lnTo>
                    <a:pt x="1029" y="2027"/>
                  </a:lnTo>
                  <a:lnTo>
                    <a:pt x="1027" y="2026"/>
                  </a:lnTo>
                  <a:lnTo>
                    <a:pt x="1023" y="2025"/>
                  </a:lnTo>
                  <a:lnTo>
                    <a:pt x="1021" y="2025"/>
                  </a:lnTo>
                  <a:lnTo>
                    <a:pt x="1020" y="2026"/>
                  </a:lnTo>
                  <a:lnTo>
                    <a:pt x="1019" y="2027"/>
                  </a:lnTo>
                  <a:lnTo>
                    <a:pt x="1018" y="2029"/>
                  </a:lnTo>
                  <a:lnTo>
                    <a:pt x="1018" y="2035"/>
                  </a:lnTo>
                  <a:lnTo>
                    <a:pt x="1016" y="2040"/>
                  </a:lnTo>
                  <a:lnTo>
                    <a:pt x="1015" y="2042"/>
                  </a:lnTo>
                  <a:lnTo>
                    <a:pt x="1014" y="2044"/>
                  </a:lnTo>
                  <a:lnTo>
                    <a:pt x="1012" y="2045"/>
                  </a:lnTo>
                  <a:lnTo>
                    <a:pt x="1008" y="2045"/>
                  </a:lnTo>
                  <a:lnTo>
                    <a:pt x="1002" y="2046"/>
                  </a:lnTo>
                  <a:lnTo>
                    <a:pt x="995" y="2048"/>
                  </a:lnTo>
                  <a:lnTo>
                    <a:pt x="993" y="2050"/>
                  </a:lnTo>
                  <a:lnTo>
                    <a:pt x="989" y="2052"/>
                  </a:lnTo>
                  <a:lnTo>
                    <a:pt x="988" y="2056"/>
                  </a:lnTo>
                  <a:lnTo>
                    <a:pt x="987" y="2059"/>
                  </a:lnTo>
                  <a:lnTo>
                    <a:pt x="987" y="2063"/>
                  </a:lnTo>
                  <a:lnTo>
                    <a:pt x="988" y="2066"/>
                  </a:lnTo>
                  <a:lnTo>
                    <a:pt x="990" y="2069"/>
                  </a:lnTo>
                  <a:lnTo>
                    <a:pt x="993" y="2072"/>
                  </a:lnTo>
                  <a:lnTo>
                    <a:pt x="1000" y="2076"/>
                  </a:lnTo>
                  <a:lnTo>
                    <a:pt x="1008" y="2079"/>
                  </a:lnTo>
                  <a:lnTo>
                    <a:pt x="1014" y="2084"/>
                  </a:lnTo>
                  <a:lnTo>
                    <a:pt x="1020" y="2090"/>
                  </a:lnTo>
                  <a:lnTo>
                    <a:pt x="1022" y="2094"/>
                  </a:lnTo>
                  <a:lnTo>
                    <a:pt x="1023" y="2097"/>
                  </a:lnTo>
                  <a:lnTo>
                    <a:pt x="1023" y="2100"/>
                  </a:lnTo>
                  <a:lnTo>
                    <a:pt x="1023" y="2102"/>
                  </a:lnTo>
                  <a:lnTo>
                    <a:pt x="1021" y="2103"/>
                  </a:lnTo>
                  <a:lnTo>
                    <a:pt x="1018" y="2104"/>
                  </a:lnTo>
                  <a:lnTo>
                    <a:pt x="1014" y="2105"/>
                  </a:lnTo>
                  <a:lnTo>
                    <a:pt x="1008" y="2105"/>
                  </a:lnTo>
                  <a:lnTo>
                    <a:pt x="997" y="2105"/>
                  </a:lnTo>
                  <a:lnTo>
                    <a:pt x="985" y="2105"/>
                  </a:lnTo>
                  <a:lnTo>
                    <a:pt x="979" y="2105"/>
                  </a:lnTo>
                  <a:lnTo>
                    <a:pt x="975" y="2107"/>
                  </a:lnTo>
                  <a:lnTo>
                    <a:pt x="971" y="2108"/>
                  </a:lnTo>
                  <a:lnTo>
                    <a:pt x="969" y="2110"/>
                  </a:lnTo>
                  <a:lnTo>
                    <a:pt x="964" y="2116"/>
                  </a:lnTo>
                  <a:lnTo>
                    <a:pt x="960" y="2123"/>
                  </a:lnTo>
                  <a:lnTo>
                    <a:pt x="957" y="2128"/>
                  </a:lnTo>
                  <a:lnTo>
                    <a:pt x="952" y="2133"/>
                  </a:lnTo>
                  <a:lnTo>
                    <a:pt x="945" y="2134"/>
                  </a:lnTo>
                  <a:lnTo>
                    <a:pt x="934" y="2135"/>
                  </a:lnTo>
                  <a:lnTo>
                    <a:pt x="924" y="2135"/>
                  </a:lnTo>
                  <a:lnTo>
                    <a:pt x="915" y="2136"/>
                  </a:lnTo>
                  <a:lnTo>
                    <a:pt x="908" y="2139"/>
                  </a:lnTo>
                  <a:lnTo>
                    <a:pt x="903" y="2142"/>
                  </a:lnTo>
                  <a:lnTo>
                    <a:pt x="897" y="2147"/>
                  </a:lnTo>
                  <a:lnTo>
                    <a:pt x="891" y="2151"/>
                  </a:lnTo>
                  <a:lnTo>
                    <a:pt x="884" y="2153"/>
                  </a:lnTo>
                  <a:lnTo>
                    <a:pt x="877" y="2153"/>
                  </a:lnTo>
                  <a:lnTo>
                    <a:pt x="872" y="2153"/>
                  </a:lnTo>
                  <a:lnTo>
                    <a:pt x="870" y="2154"/>
                  </a:lnTo>
                  <a:lnTo>
                    <a:pt x="867" y="2157"/>
                  </a:lnTo>
                  <a:lnTo>
                    <a:pt x="864" y="2160"/>
                  </a:lnTo>
                  <a:lnTo>
                    <a:pt x="861" y="2167"/>
                  </a:lnTo>
                  <a:lnTo>
                    <a:pt x="859" y="2174"/>
                  </a:lnTo>
                  <a:lnTo>
                    <a:pt x="857" y="2182"/>
                  </a:lnTo>
                  <a:lnTo>
                    <a:pt x="853" y="2185"/>
                  </a:lnTo>
                  <a:lnTo>
                    <a:pt x="852" y="2186"/>
                  </a:lnTo>
                  <a:lnTo>
                    <a:pt x="850" y="2187"/>
                  </a:lnTo>
                  <a:lnTo>
                    <a:pt x="846" y="2187"/>
                  </a:lnTo>
                  <a:lnTo>
                    <a:pt x="844" y="2186"/>
                  </a:lnTo>
                  <a:lnTo>
                    <a:pt x="840" y="2185"/>
                  </a:lnTo>
                  <a:lnTo>
                    <a:pt x="838" y="2183"/>
                  </a:lnTo>
                  <a:lnTo>
                    <a:pt x="837" y="2179"/>
                  </a:lnTo>
                  <a:lnTo>
                    <a:pt x="834" y="2176"/>
                  </a:lnTo>
                  <a:lnTo>
                    <a:pt x="833" y="2165"/>
                  </a:lnTo>
                  <a:lnTo>
                    <a:pt x="832" y="2153"/>
                  </a:lnTo>
                  <a:lnTo>
                    <a:pt x="832" y="2146"/>
                  </a:lnTo>
                  <a:lnTo>
                    <a:pt x="830" y="2140"/>
                  </a:lnTo>
                  <a:lnTo>
                    <a:pt x="827" y="2134"/>
                  </a:lnTo>
                  <a:lnTo>
                    <a:pt x="825" y="2129"/>
                  </a:lnTo>
                  <a:lnTo>
                    <a:pt x="819" y="2120"/>
                  </a:lnTo>
                  <a:lnTo>
                    <a:pt x="817" y="2114"/>
                  </a:lnTo>
                  <a:lnTo>
                    <a:pt x="817" y="2109"/>
                  </a:lnTo>
                  <a:lnTo>
                    <a:pt x="818" y="2103"/>
                  </a:lnTo>
                  <a:lnTo>
                    <a:pt x="819" y="2100"/>
                  </a:lnTo>
                  <a:lnTo>
                    <a:pt x="821" y="2097"/>
                  </a:lnTo>
                  <a:lnTo>
                    <a:pt x="825" y="2096"/>
                  </a:lnTo>
                  <a:lnTo>
                    <a:pt x="830" y="2095"/>
                  </a:lnTo>
                  <a:lnTo>
                    <a:pt x="843" y="2094"/>
                  </a:lnTo>
                  <a:lnTo>
                    <a:pt x="857" y="2091"/>
                  </a:lnTo>
                  <a:lnTo>
                    <a:pt x="871" y="2088"/>
                  </a:lnTo>
                  <a:lnTo>
                    <a:pt x="883" y="2083"/>
                  </a:lnTo>
                  <a:lnTo>
                    <a:pt x="887" y="2079"/>
                  </a:lnTo>
                  <a:lnTo>
                    <a:pt x="889" y="2076"/>
                  </a:lnTo>
                  <a:lnTo>
                    <a:pt x="890" y="2072"/>
                  </a:lnTo>
                  <a:lnTo>
                    <a:pt x="891" y="2069"/>
                  </a:lnTo>
                  <a:lnTo>
                    <a:pt x="890" y="2059"/>
                  </a:lnTo>
                  <a:lnTo>
                    <a:pt x="889" y="2050"/>
                  </a:lnTo>
                  <a:lnTo>
                    <a:pt x="890" y="2046"/>
                  </a:lnTo>
                  <a:lnTo>
                    <a:pt x="891" y="2042"/>
                  </a:lnTo>
                  <a:lnTo>
                    <a:pt x="894" y="2040"/>
                  </a:lnTo>
                  <a:lnTo>
                    <a:pt x="896" y="2038"/>
                  </a:lnTo>
                  <a:lnTo>
                    <a:pt x="900" y="2037"/>
                  </a:lnTo>
                  <a:lnTo>
                    <a:pt x="903" y="2037"/>
                  </a:lnTo>
                  <a:lnTo>
                    <a:pt x="907" y="2038"/>
                  </a:lnTo>
                  <a:lnTo>
                    <a:pt x="909" y="2039"/>
                  </a:lnTo>
                  <a:lnTo>
                    <a:pt x="915" y="2042"/>
                  </a:lnTo>
                  <a:lnTo>
                    <a:pt x="921" y="2045"/>
                  </a:lnTo>
                  <a:lnTo>
                    <a:pt x="928" y="2046"/>
                  </a:lnTo>
                  <a:lnTo>
                    <a:pt x="938" y="2044"/>
                  </a:lnTo>
                  <a:lnTo>
                    <a:pt x="944" y="2041"/>
                  </a:lnTo>
                  <a:lnTo>
                    <a:pt x="951" y="2038"/>
                  </a:lnTo>
                  <a:lnTo>
                    <a:pt x="958" y="2033"/>
                  </a:lnTo>
                  <a:lnTo>
                    <a:pt x="966" y="2027"/>
                  </a:lnTo>
                  <a:lnTo>
                    <a:pt x="975" y="2020"/>
                  </a:lnTo>
                  <a:lnTo>
                    <a:pt x="981" y="2013"/>
                  </a:lnTo>
                  <a:lnTo>
                    <a:pt x="987" y="2006"/>
                  </a:lnTo>
                  <a:lnTo>
                    <a:pt x="990" y="2000"/>
                  </a:lnTo>
                  <a:lnTo>
                    <a:pt x="993" y="1993"/>
                  </a:lnTo>
                  <a:lnTo>
                    <a:pt x="993" y="1988"/>
                  </a:lnTo>
                  <a:lnTo>
                    <a:pt x="993" y="1983"/>
                  </a:lnTo>
                  <a:lnTo>
                    <a:pt x="990" y="1979"/>
                  </a:lnTo>
                  <a:lnTo>
                    <a:pt x="988" y="1977"/>
                  </a:lnTo>
                  <a:lnTo>
                    <a:pt x="984" y="1975"/>
                  </a:lnTo>
                  <a:lnTo>
                    <a:pt x="979" y="1974"/>
                  </a:lnTo>
                  <a:lnTo>
                    <a:pt x="976" y="1974"/>
                  </a:lnTo>
                  <a:lnTo>
                    <a:pt x="968" y="1974"/>
                  </a:lnTo>
                  <a:lnTo>
                    <a:pt x="960" y="1972"/>
                  </a:lnTo>
                  <a:lnTo>
                    <a:pt x="958" y="1971"/>
                  </a:lnTo>
                  <a:lnTo>
                    <a:pt x="957" y="1970"/>
                  </a:lnTo>
                  <a:lnTo>
                    <a:pt x="956" y="1968"/>
                  </a:lnTo>
                  <a:lnTo>
                    <a:pt x="956" y="1965"/>
                  </a:lnTo>
                  <a:lnTo>
                    <a:pt x="958" y="1962"/>
                  </a:lnTo>
                  <a:lnTo>
                    <a:pt x="963" y="1957"/>
                  </a:lnTo>
                  <a:lnTo>
                    <a:pt x="966" y="1955"/>
                  </a:lnTo>
                  <a:lnTo>
                    <a:pt x="971" y="1952"/>
                  </a:lnTo>
                  <a:lnTo>
                    <a:pt x="974" y="1950"/>
                  </a:lnTo>
                  <a:lnTo>
                    <a:pt x="975" y="1946"/>
                  </a:lnTo>
                  <a:lnTo>
                    <a:pt x="974" y="1945"/>
                  </a:lnTo>
                  <a:lnTo>
                    <a:pt x="972" y="1944"/>
                  </a:lnTo>
                  <a:lnTo>
                    <a:pt x="969" y="1941"/>
                  </a:lnTo>
                  <a:lnTo>
                    <a:pt x="965" y="1940"/>
                  </a:lnTo>
                  <a:lnTo>
                    <a:pt x="960" y="1939"/>
                  </a:lnTo>
                  <a:lnTo>
                    <a:pt x="959" y="1938"/>
                  </a:lnTo>
                  <a:lnTo>
                    <a:pt x="959" y="1936"/>
                  </a:lnTo>
                  <a:lnTo>
                    <a:pt x="960" y="1933"/>
                  </a:lnTo>
                  <a:lnTo>
                    <a:pt x="964" y="1932"/>
                  </a:lnTo>
                  <a:lnTo>
                    <a:pt x="968" y="1930"/>
                  </a:lnTo>
                  <a:lnTo>
                    <a:pt x="972" y="1928"/>
                  </a:lnTo>
                  <a:lnTo>
                    <a:pt x="978" y="1928"/>
                  </a:lnTo>
                  <a:lnTo>
                    <a:pt x="983" y="1927"/>
                  </a:lnTo>
                  <a:lnTo>
                    <a:pt x="988" y="1926"/>
                  </a:lnTo>
                  <a:lnTo>
                    <a:pt x="991" y="1925"/>
                  </a:lnTo>
                  <a:lnTo>
                    <a:pt x="995" y="1922"/>
                  </a:lnTo>
                  <a:lnTo>
                    <a:pt x="998" y="1918"/>
                  </a:lnTo>
                  <a:lnTo>
                    <a:pt x="1001" y="1912"/>
                  </a:lnTo>
                  <a:lnTo>
                    <a:pt x="1001" y="1907"/>
                  </a:lnTo>
                  <a:lnTo>
                    <a:pt x="1003" y="1902"/>
                  </a:lnTo>
                  <a:lnTo>
                    <a:pt x="1009" y="1899"/>
                  </a:lnTo>
                  <a:lnTo>
                    <a:pt x="1019" y="1894"/>
                  </a:lnTo>
                  <a:lnTo>
                    <a:pt x="1031" y="1890"/>
                  </a:lnTo>
                  <a:lnTo>
                    <a:pt x="1042" y="1886"/>
                  </a:lnTo>
                  <a:lnTo>
                    <a:pt x="1054" y="1882"/>
                  </a:lnTo>
                  <a:lnTo>
                    <a:pt x="1064" y="1880"/>
                  </a:lnTo>
                  <a:lnTo>
                    <a:pt x="1069" y="1878"/>
                  </a:lnTo>
                  <a:lnTo>
                    <a:pt x="1072" y="1876"/>
                  </a:lnTo>
                  <a:lnTo>
                    <a:pt x="1075" y="1873"/>
                  </a:lnTo>
                  <a:lnTo>
                    <a:pt x="1077" y="1870"/>
                  </a:lnTo>
                  <a:lnTo>
                    <a:pt x="1078" y="1867"/>
                  </a:lnTo>
                  <a:lnTo>
                    <a:pt x="1077" y="1864"/>
                  </a:lnTo>
                  <a:lnTo>
                    <a:pt x="1076" y="1862"/>
                  </a:lnTo>
                  <a:lnTo>
                    <a:pt x="1073" y="1859"/>
                  </a:lnTo>
                  <a:lnTo>
                    <a:pt x="1065" y="1858"/>
                  </a:lnTo>
                  <a:lnTo>
                    <a:pt x="1052" y="1858"/>
                  </a:lnTo>
                  <a:lnTo>
                    <a:pt x="1037" y="1859"/>
                  </a:lnTo>
                  <a:lnTo>
                    <a:pt x="1023" y="1862"/>
                  </a:lnTo>
                  <a:lnTo>
                    <a:pt x="1012" y="1867"/>
                  </a:lnTo>
                  <a:lnTo>
                    <a:pt x="998" y="1875"/>
                  </a:lnTo>
                  <a:lnTo>
                    <a:pt x="985" y="1882"/>
                  </a:lnTo>
                  <a:lnTo>
                    <a:pt x="975" y="1890"/>
                  </a:lnTo>
                  <a:lnTo>
                    <a:pt x="970" y="1893"/>
                  </a:lnTo>
                  <a:lnTo>
                    <a:pt x="964" y="1895"/>
                  </a:lnTo>
                  <a:lnTo>
                    <a:pt x="958" y="1897"/>
                  </a:lnTo>
                  <a:lnTo>
                    <a:pt x="952" y="1899"/>
                  </a:lnTo>
                  <a:lnTo>
                    <a:pt x="945" y="1899"/>
                  </a:lnTo>
                  <a:lnTo>
                    <a:pt x="940" y="1897"/>
                  </a:lnTo>
                  <a:lnTo>
                    <a:pt x="935" y="1897"/>
                  </a:lnTo>
                  <a:lnTo>
                    <a:pt x="932" y="1895"/>
                  </a:lnTo>
                  <a:lnTo>
                    <a:pt x="926" y="1889"/>
                  </a:lnTo>
                  <a:lnTo>
                    <a:pt x="919" y="1880"/>
                  </a:lnTo>
                  <a:lnTo>
                    <a:pt x="913" y="1867"/>
                  </a:lnTo>
                  <a:lnTo>
                    <a:pt x="909" y="1853"/>
                  </a:lnTo>
                  <a:lnTo>
                    <a:pt x="908" y="1848"/>
                  </a:lnTo>
                  <a:lnTo>
                    <a:pt x="909" y="1843"/>
                  </a:lnTo>
                  <a:lnTo>
                    <a:pt x="911" y="1839"/>
                  </a:lnTo>
                  <a:lnTo>
                    <a:pt x="914" y="1837"/>
                  </a:lnTo>
                  <a:lnTo>
                    <a:pt x="920" y="1833"/>
                  </a:lnTo>
                  <a:lnTo>
                    <a:pt x="925" y="1830"/>
                  </a:lnTo>
                  <a:lnTo>
                    <a:pt x="926" y="1826"/>
                  </a:lnTo>
                  <a:lnTo>
                    <a:pt x="927" y="1821"/>
                  </a:lnTo>
                  <a:lnTo>
                    <a:pt x="927" y="1814"/>
                  </a:lnTo>
                  <a:lnTo>
                    <a:pt x="927" y="1806"/>
                  </a:lnTo>
                  <a:lnTo>
                    <a:pt x="926" y="1788"/>
                  </a:lnTo>
                  <a:lnTo>
                    <a:pt x="925" y="1773"/>
                  </a:lnTo>
                  <a:lnTo>
                    <a:pt x="924" y="1766"/>
                  </a:lnTo>
                  <a:lnTo>
                    <a:pt x="922" y="1760"/>
                  </a:lnTo>
                  <a:lnTo>
                    <a:pt x="920" y="1756"/>
                  </a:lnTo>
                  <a:lnTo>
                    <a:pt x="916" y="1751"/>
                  </a:lnTo>
                  <a:lnTo>
                    <a:pt x="911" y="1745"/>
                  </a:lnTo>
                  <a:lnTo>
                    <a:pt x="903" y="1739"/>
                  </a:lnTo>
                  <a:lnTo>
                    <a:pt x="901" y="1735"/>
                  </a:lnTo>
                  <a:lnTo>
                    <a:pt x="899" y="1730"/>
                  </a:lnTo>
                  <a:lnTo>
                    <a:pt x="897" y="1723"/>
                  </a:lnTo>
                  <a:lnTo>
                    <a:pt x="897" y="1716"/>
                  </a:lnTo>
                  <a:lnTo>
                    <a:pt x="899" y="1708"/>
                  </a:lnTo>
                  <a:lnTo>
                    <a:pt x="900" y="1701"/>
                  </a:lnTo>
                  <a:lnTo>
                    <a:pt x="902" y="1694"/>
                  </a:lnTo>
                  <a:lnTo>
                    <a:pt x="905" y="1687"/>
                  </a:lnTo>
                  <a:lnTo>
                    <a:pt x="907" y="1682"/>
                  </a:lnTo>
                  <a:lnTo>
                    <a:pt x="911" y="1679"/>
                  </a:lnTo>
                  <a:lnTo>
                    <a:pt x="915" y="1675"/>
                  </a:lnTo>
                  <a:lnTo>
                    <a:pt x="921" y="1672"/>
                  </a:lnTo>
                  <a:lnTo>
                    <a:pt x="932" y="1666"/>
                  </a:lnTo>
                  <a:lnTo>
                    <a:pt x="943" y="1661"/>
                  </a:lnTo>
                  <a:lnTo>
                    <a:pt x="960" y="1648"/>
                  </a:lnTo>
                  <a:lnTo>
                    <a:pt x="977" y="1637"/>
                  </a:lnTo>
                  <a:lnTo>
                    <a:pt x="982" y="1635"/>
                  </a:lnTo>
                  <a:lnTo>
                    <a:pt x="987" y="1630"/>
                  </a:lnTo>
                  <a:lnTo>
                    <a:pt x="993" y="1625"/>
                  </a:lnTo>
                  <a:lnTo>
                    <a:pt x="996" y="1619"/>
                  </a:lnTo>
                  <a:lnTo>
                    <a:pt x="1001" y="1613"/>
                  </a:lnTo>
                  <a:lnTo>
                    <a:pt x="1003" y="1609"/>
                  </a:lnTo>
                  <a:lnTo>
                    <a:pt x="1003" y="1603"/>
                  </a:lnTo>
                  <a:lnTo>
                    <a:pt x="1002" y="1599"/>
                  </a:lnTo>
                  <a:lnTo>
                    <a:pt x="1001" y="1596"/>
                  </a:lnTo>
                  <a:lnTo>
                    <a:pt x="1000" y="1592"/>
                  </a:lnTo>
                  <a:lnTo>
                    <a:pt x="1000" y="1590"/>
                  </a:lnTo>
                  <a:lnTo>
                    <a:pt x="1001" y="1588"/>
                  </a:lnTo>
                  <a:lnTo>
                    <a:pt x="1004" y="1585"/>
                  </a:lnTo>
                  <a:lnTo>
                    <a:pt x="1010" y="1582"/>
                  </a:lnTo>
                  <a:lnTo>
                    <a:pt x="1015" y="1578"/>
                  </a:lnTo>
                  <a:lnTo>
                    <a:pt x="1021" y="1571"/>
                  </a:lnTo>
                  <a:lnTo>
                    <a:pt x="1025" y="1562"/>
                  </a:lnTo>
                  <a:lnTo>
                    <a:pt x="1029" y="1554"/>
                  </a:lnTo>
                  <a:lnTo>
                    <a:pt x="1034" y="1548"/>
                  </a:lnTo>
                  <a:lnTo>
                    <a:pt x="1039" y="1542"/>
                  </a:lnTo>
                  <a:lnTo>
                    <a:pt x="1041" y="1539"/>
                  </a:lnTo>
                  <a:lnTo>
                    <a:pt x="1042" y="1535"/>
                  </a:lnTo>
                  <a:lnTo>
                    <a:pt x="1044" y="1531"/>
                  </a:lnTo>
                  <a:lnTo>
                    <a:pt x="1044" y="1527"/>
                  </a:lnTo>
                  <a:lnTo>
                    <a:pt x="1044" y="1523"/>
                  </a:lnTo>
                  <a:lnTo>
                    <a:pt x="1045" y="1518"/>
                  </a:lnTo>
                  <a:lnTo>
                    <a:pt x="1047" y="1516"/>
                  </a:lnTo>
                  <a:lnTo>
                    <a:pt x="1048" y="1512"/>
                  </a:lnTo>
                  <a:lnTo>
                    <a:pt x="1056" y="1508"/>
                  </a:lnTo>
                  <a:lnTo>
                    <a:pt x="1063" y="1503"/>
                  </a:lnTo>
                  <a:lnTo>
                    <a:pt x="1066" y="1499"/>
                  </a:lnTo>
                  <a:lnTo>
                    <a:pt x="1070" y="1496"/>
                  </a:lnTo>
                  <a:lnTo>
                    <a:pt x="1072" y="1491"/>
                  </a:lnTo>
                  <a:lnTo>
                    <a:pt x="1073" y="1486"/>
                  </a:lnTo>
                  <a:lnTo>
                    <a:pt x="1075" y="1476"/>
                  </a:lnTo>
                  <a:lnTo>
                    <a:pt x="1073" y="1466"/>
                  </a:lnTo>
                  <a:lnTo>
                    <a:pt x="1073" y="1461"/>
                  </a:lnTo>
                  <a:lnTo>
                    <a:pt x="1073" y="1458"/>
                  </a:lnTo>
                  <a:lnTo>
                    <a:pt x="1073" y="1454"/>
                  </a:lnTo>
                  <a:lnTo>
                    <a:pt x="1076" y="1449"/>
                  </a:lnTo>
                  <a:lnTo>
                    <a:pt x="1082" y="1440"/>
                  </a:lnTo>
                  <a:lnTo>
                    <a:pt x="1091" y="1427"/>
                  </a:lnTo>
                  <a:lnTo>
                    <a:pt x="1103" y="1413"/>
                  </a:lnTo>
                  <a:lnTo>
                    <a:pt x="1110" y="1398"/>
                  </a:lnTo>
                  <a:lnTo>
                    <a:pt x="1113" y="1392"/>
                  </a:lnTo>
                  <a:lnTo>
                    <a:pt x="1114" y="1386"/>
                  </a:lnTo>
                  <a:lnTo>
                    <a:pt x="1115" y="1380"/>
                  </a:lnTo>
                  <a:lnTo>
                    <a:pt x="1115" y="1374"/>
                  </a:lnTo>
                  <a:lnTo>
                    <a:pt x="1113" y="1367"/>
                  </a:lnTo>
                  <a:lnTo>
                    <a:pt x="1110" y="1361"/>
                  </a:lnTo>
                  <a:lnTo>
                    <a:pt x="1105" y="1354"/>
                  </a:lnTo>
                  <a:lnTo>
                    <a:pt x="1101" y="1348"/>
                  </a:lnTo>
                  <a:lnTo>
                    <a:pt x="1089" y="1335"/>
                  </a:lnTo>
                  <a:lnTo>
                    <a:pt x="1079" y="1325"/>
                  </a:lnTo>
                  <a:lnTo>
                    <a:pt x="1070" y="1314"/>
                  </a:lnTo>
                  <a:lnTo>
                    <a:pt x="1059" y="1302"/>
                  </a:lnTo>
                  <a:lnTo>
                    <a:pt x="1050" y="1291"/>
                  </a:lnTo>
                  <a:lnTo>
                    <a:pt x="1042" y="1283"/>
                  </a:lnTo>
                  <a:lnTo>
                    <a:pt x="1028" y="1272"/>
                  </a:lnTo>
                  <a:lnTo>
                    <a:pt x="1009" y="1259"/>
                  </a:lnTo>
                  <a:lnTo>
                    <a:pt x="1006" y="1257"/>
                  </a:lnTo>
                  <a:lnTo>
                    <a:pt x="1003" y="1253"/>
                  </a:lnTo>
                  <a:lnTo>
                    <a:pt x="1002" y="1250"/>
                  </a:lnTo>
                  <a:lnTo>
                    <a:pt x="1001" y="1247"/>
                  </a:lnTo>
                  <a:lnTo>
                    <a:pt x="1001" y="1239"/>
                  </a:lnTo>
                  <a:lnTo>
                    <a:pt x="1002" y="1231"/>
                  </a:lnTo>
                  <a:lnTo>
                    <a:pt x="1002" y="1222"/>
                  </a:lnTo>
                  <a:lnTo>
                    <a:pt x="1001" y="1214"/>
                  </a:lnTo>
                  <a:lnTo>
                    <a:pt x="998" y="1207"/>
                  </a:lnTo>
                  <a:lnTo>
                    <a:pt x="994" y="1199"/>
                  </a:lnTo>
                  <a:lnTo>
                    <a:pt x="987" y="1188"/>
                  </a:lnTo>
                  <a:lnTo>
                    <a:pt x="978" y="1174"/>
                  </a:lnTo>
                  <a:lnTo>
                    <a:pt x="969" y="1159"/>
                  </a:lnTo>
                  <a:lnTo>
                    <a:pt x="963" y="1149"/>
                  </a:lnTo>
                  <a:lnTo>
                    <a:pt x="960" y="1146"/>
                  </a:lnTo>
                  <a:lnTo>
                    <a:pt x="959" y="1145"/>
                  </a:lnTo>
                  <a:lnTo>
                    <a:pt x="957" y="1145"/>
                  </a:lnTo>
                  <a:lnTo>
                    <a:pt x="954" y="1146"/>
                  </a:lnTo>
                  <a:lnTo>
                    <a:pt x="953" y="1150"/>
                  </a:lnTo>
                  <a:lnTo>
                    <a:pt x="952" y="1152"/>
                  </a:lnTo>
                  <a:lnTo>
                    <a:pt x="951" y="1157"/>
                  </a:lnTo>
                  <a:lnTo>
                    <a:pt x="951" y="1162"/>
                  </a:lnTo>
                  <a:lnTo>
                    <a:pt x="950" y="1165"/>
                  </a:lnTo>
                  <a:lnTo>
                    <a:pt x="950" y="1168"/>
                  </a:lnTo>
                  <a:lnTo>
                    <a:pt x="949" y="1168"/>
                  </a:lnTo>
                  <a:lnTo>
                    <a:pt x="947" y="1168"/>
                  </a:lnTo>
                  <a:lnTo>
                    <a:pt x="945" y="1163"/>
                  </a:lnTo>
                  <a:lnTo>
                    <a:pt x="940" y="1157"/>
                  </a:lnTo>
                  <a:lnTo>
                    <a:pt x="938" y="1153"/>
                  </a:lnTo>
                  <a:lnTo>
                    <a:pt x="935" y="1151"/>
                  </a:lnTo>
                  <a:lnTo>
                    <a:pt x="932" y="1151"/>
                  </a:lnTo>
                  <a:lnTo>
                    <a:pt x="930" y="1151"/>
                  </a:lnTo>
                  <a:lnTo>
                    <a:pt x="927" y="1151"/>
                  </a:lnTo>
                  <a:lnTo>
                    <a:pt x="925" y="1153"/>
                  </a:lnTo>
                  <a:lnTo>
                    <a:pt x="922" y="1156"/>
                  </a:lnTo>
                  <a:lnTo>
                    <a:pt x="921" y="1159"/>
                  </a:lnTo>
                  <a:lnTo>
                    <a:pt x="924" y="1177"/>
                  </a:lnTo>
                  <a:lnTo>
                    <a:pt x="928" y="1194"/>
                  </a:lnTo>
                  <a:lnTo>
                    <a:pt x="927" y="1201"/>
                  </a:lnTo>
                  <a:lnTo>
                    <a:pt x="924" y="1207"/>
                  </a:lnTo>
                  <a:lnTo>
                    <a:pt x="918" y="1214"/>
                  </a:lnTo>
                  <a:lnTo>
                    <a:pt x="911" y="1220"/>
                  </a:lnTo>
                  <a:lnTo>
                    <a:pt x="907" y="1222"/>
                  </a:lnTo>
                  <a:lnTo>
                    <a:pt x="905" y="1225"/>
                  </a:lnTo>
                  <a:lnTo>
                    <a:pt x="901" y="1225"/>
                  </a:lnTo>
                  <a:lnTo>
                    <a:pt x="900" y="1224"/>
                  </a:lnTo>
                  <a:lnTo>
                    <a:pt x="896" y="1221"/>
                  </a:lnTo>
                  <a:lnTo>
                    <a:pt x="891" y="1216"/>
                  </a:lnTo>
                  <a:lnTo>
                    <a:pt x="889" y="1214"/>
                  </a:lnTo>
                  <a:lnTo>
                    <a:pt x="887" y="1214"/>
                  </a:lnTo>
                  <a:lnTo>
                    <a:pt x="886" y="1215"/>
                  </a:lnTo>
                  <a:lnTo>
                    <a:pt x="883" y="1216"/>
                  </a:lnTo>
                  <a:lnTo>
                    <a:pt x="881" y="1219"/>
                  </a:lnTo>
                  <a:lnTo>
                    <a:pt x="878" y="1220"/>
                  </a:lnTo>
                  <a:lnTo>
                    <a:pt x="876" y="1221"/>
                  </a:lnTo>
                  <a:lnTo>
                    <a:pt x="872" y="1221"/>
                  </a:lnTo>
                  <a:lnTo>
                    <a:pt x="867" y="1219"/>
                  </a:lnTo>
                  <a:lnTo>
                    <a:pt x="861" y="1220"/>
                  </a:lnTo>
                  <a:lnTo>
                    <a:pt x="855" y="1224"/>
                  </a:lnTo>
                  <a:lnTo>
                    <a:pt x="849" y="1228"/>
                  </a:lnTo>
                  <a:lnTo>
                    <a:pt x="844" y="1229"/>
                  </a:lnTo>
                  <a:lnTo>
                    <a:pt x="838" y="1231"/>
                  </a:lnTo>
                  <a:lnTo>
                    <a:pt x="832" y="1229"/>
                  </a:lnTo>
                  <a:lnTo>
                    <a:pt x="825" y="1227"/>
                  </a:lnTo>
                  <a:lnTo>
                    <a:pt x="811" y="1222"/>
                  </a:lnTo>
                  <a:lnTo>
                    <a:pt x="800" y="1215"/>
                  </a:lnTo>
                  <a:lnTo>
                    <a:pt x="792" y="1210"/>
                  </a:lnTo>
                  <a:lnTo>
                    <a:pt x="786" y="1207"/>
                  </a:lnTo>
                  <a:lnTo>
                    <a:pt x="783" y="1207"/>
                  </a:lnTo>
                  <a:lnTo>
                    <a:pt x="782" y="1207"/>
                  </a:lnTo>
                  <a:lnTo>
                    <a:pt x="781" y="1209"/>
                  </a:lnTo>
                  <a:lnTo>
                    <a:pt x="781" y="1213"/>
                  </a:lnTo>
                  <a:lnTo>
                    <a:pt x="780" y="1218"/>
                  </a:lnTo>
                  <a:lnTo>
                    <a:pt x="777" y="1220"/>
                  </a:lnTo>
                  <a:lnTo>
                    <a:pt x="775" y="1222"/>
                  </a:lnTo>
                  <a:lnTo>
                    <a:pt x="773" y="1224"/>
                  </a:lnTo>
                  <a:lnTo>
                    <a:pt x="765" y="1224"/>
                  </a:lnTo>
                  <a:lnTo>
                    <a:pt x="761" y="1221"/>
                  </a:lnTo>
                  <a:lnTo>
                    <a:pt x="756" y="1219"/>
                  </a:lnTo>
                  <a:lnTo>
                    <a:pt x="751" y="1216"/>
                  </a:lnTo>
                  <a:lnTo>
                    <a:pt x="749" y="1216"/>
                  </a:lnTo>
                  <a:lnTo>
                    <a:pt x="746" y="1219"/>
                  </a:lnTo>
                  <a:lnTo>
                    <a:pt x="744" y="1221"/>
                  </a:lnTo>
                  <a:lnTo>
                    <a:pt x="741" y="1225"/>
                  </a:lnTo>
                  <a:lnTo>
                    <a:pt x="729" y="1239"/>
                  </a:lnTo>
                  <a:lnTo>
                    <a:pt x="710" y="1259"/>
                  </a:lnTo>
                  <a:lnTo>
                    <a:pt x="688" y="1278"/>
                  </a:lnTo>
                  <a:lnTo>
                    <a:pt x="674" y="1289"/>
                  </a:lnTo>
                  <a:lnTo>
                    <a:pt x="666" y="1294"/>
                  </a:lnTo>
                  <a:lnTo>
                    <a:pt x="658" y="1297"/>
                  </a:lnTo>
                  <a:lnTo>
                    <a:pt x="656" y="1300"/>
                  </a:lnTo>
                  <a:lnTo>
                    <a:pt x="655" y="1301"/>
                  </a:lnTo>
                  <a:lnTo>
                    <a:pt x="654" y="1303"/>
                  </a:lnTo>
                  <a:lnTo>
                    <a:pt x="655" y="1306"/>
                  </a:lnTo>
                  <a:lnTo>
                    <a:pt x="672" y="1315"/>
                  </a:lnTo>
                  <a:lnTo>
                    <a:pt x="686" y="1326"/>
                  </a:lnTo>
                  <a:lnTo>
                    <a:pt x="686" y="1329"/>
                  </a:lnTo>
                  <a:lnTo>
                    <a:pt x="685" y="1332"/>
                  </a:lnTo>
                  <a:lnTo>
                    <a:pt x="683" y="1334"/>
                  </a:lnTo>
                  <a:lnTo>
                    <a:pt x="681" y="1335"/>
                  </a:lnTo>
                  <a:lnTo>
                    <a:pt x="679" y="1336"/>
                  </a:lnTo>
                  <a:lnTo>
                    <a:pt x="674" y="1338"/>
                  </a:lnTo>
                  <a:lnTo>
                    <a:pt x="669" y="1338"/>
                  </a:lnTo>
                  <a:lnTo>
                    <a:pt x="664" y="1336"/>
                  </a:lnTo>
                  <a:lnTo>
                    <a:pt x="653" y="1336"/>
                  </a:lnTo>
                  <a:lnTo>
                    <a:pt x="644" y="1338"/>
                  </a:lnTo>
                  <a:lnTo>
                    <a:pt x="641" y="1339"/>
                  </a:lnTo>
                  <a:lnTo>
                    <a:pt x="638" y="1341"/>
                  </a:lnTo>
                  <a:lnTo>
                    <a:pt x="636" y="1344"/>
                  </a:lnTo>
                  <a:lnTo>
                    <a:pt x="635" y="1347"/>
                  </a:lnTo>
                  <a:lnTo>
                    <a:pt x="632" y="1359"/>
                  </a:lnTo>
                  <a:lnTo>
                    <a:pt x="629" y="1374"/>
                  </a:lnTo>
                  <a:lnTo>
                    <a:pt x="626" y="1383"/>
                  </a:lnTo>
                  <a:lnTo>
                    <a:pt x="624" y="1390"/>
                  </a:lnTo>
                  <a:lnTo>
                    <a:pt x="622" y="1397"/>
                  </a:lnTo>
                  <a:lnTo>
                    <a:pt x="618" y="1401"/>
                  </a:lnTo>
                  <a:lnTo>
                    <a:pt x="612" y="1409"/>
                  </a:lnTo>
                  <a:lnTo>
                    <a:pt x="605" y="1421"/>
                  </a:lnTo>
                  <a:lnTo>
                    <a:pt x="600" y="1426"/>
                  </a:lnTo>
                  <a:lnTo>
                    <a:pt x="597" y="1432"/>
                  </a:lnTo>
                  <a:lnTo>
                    <a:pt x="592" y="1435"/>
                  </a:lnTo>
                  <a:lnTo>
                    <a:pt x="588" y="1437"/>
                  </a:lnTo>
                  <a:lnTo>
                    <a:pt x="585" y="1441"/>
                  </a:lnTo>
                  <a:lnTo>
                    <a:pt x="581" y="1445"/>
                  </a:lnTo>
                  <a:lnTo>
                    <a:pt x="579" y="1448"/>
                  </a:lnTo>
                  <a:lnTo>
                    <a:pt x="576" y="1453"/>
                  </a:lnTo>
                  <a:lnTo>
                    <a:pt x="572" y="1464"/>
                  </a:lnTo>
                  <a:lnTo>
                    <a:pt x="566" y="1472"/>
                  </a:lnTo>
                  <a:lnTo>
                    <a:pt x="563" y="1477"/>
                  </a:lnTo>
                  <a:lnTo>
                    <a:pt x="562" y="1487"/>
                  </a:lnTo>
                  <a:lnTo>
                    <a:pt x="562" y="1499"/>
                  </a:lnTo>
                  <a:lnTo>
                    <a:pt x="561" y="1512"/>
                  </a:lnTo>
                  <a:lnTo>
                    <a:pt x="557" y="1525"/>
                  </a:lnTo>
                  <a:lnTo>
                    <a:pt x="554" y="1536"/>
                  </a:lnTo>
                  <a:lnTo>
                    <a:pt x="550" y="1544"/>
                  </a:lnTo>
                  <a:lnTo>
                    <a:pt x="549" y="1548"/>
                  </a:lnTo>
                  <a:lnTo>
                    <a:pt x="547" y="1554"/>
                  </a:lnTo>
                  <a:lnTo>
                    <a:pt x="543" y="1559"/>
                  </a:lnTo>
                  <a:lnTo>
                    <a:pt x="540" y="1562"/>
                  </a:lnTo>
                  <a:lnTo>
                    <a:pt x="534" y="1566"/>
                  </a:lnTo>
                  <a:lnTo>
                    <a:pt x="521" y="1571"/>
                  </a:lnTo>
                  <a:lnTo>
                    <a:pt x="505" y="1575"/>
                  </a:lnTo>
                  <a:lnTo>
                    <a:pt x="496" y="1579"/>
                  </a:lnTo>
                  <a:lnTo>
                    <a:pt x="487" y="1584"/>
                  </a:lnTo>
                  <a:lnTo>
                    <a:pt x="479" y="1588"/>
                  </a:lnTo>
                  <a:lnTo>
                    <a:pt x="471" y="1594"/>
                  </a:lnTo>
                  <a:lnTo>
                    <a:pt x="455" y="1609"/>
                  </a:lnTo>
                  <a:lnTo>
                    <a:pt x="441" y="1622"/>
                  </a:lnTo>
                  <a:lnTo>
                    <a:pt x="435" y="1629"/>
                  </a:lnTo>
                  <a:lnTo>
                    <a:pt x="429" y="1634"/>
                  </a:lnTo>
                  <a:lnTo>
                    <a:pt x="424" y="1637"/>
                  </a:lnTo>
                  <a:lnTo>
                    <a:pt x="420" y="1641"/>
                  </a:lnTo>
                  <a:lnTo>
                    <a:pt x="408" y="1644"/>
                  </a:lnTo>
                  <a:lnTo>
                    <a:pt x="395" y="1647"/>
                  </a:lnTo>
                  <a:lnTo>
                    <a:pt x="390" y="1648"/>
                  </a:lnTo>
                  <a:lnTo>
                    <a:pt x="386" y="1649"/>
                  </a:lnTo>
                  <a:lnTo>
                    <a:pt x="384" y="1650"/>
                  </a:lnTo>
                  <a:lnTo>
                    <a:pt x="383" y="1653"/>
                  </a:lnTo>
                  <a:lnTo>
                    <a:pt x="380" y="1659"/>
                  </a:lnTo>
                  <a:lnTo>
                    <a:pt x="372" y="1668"/>
                  </a:lnTo>
                  <a:close/>
                  <a:moveTo>
                    <a:pt x="858" y="1792"/>
                  </a:moveTo>
                  <a:lnTo>
                    <a:pt x="865" y="1792"/>
                  </a:lnTo>
                  <a:lnTo>
                    <a:pt x="871" y="1791"/>
                  </a:lnTo>
                  <a:lnTo>
                    <a:pt x="878" y="1788"/>
                  </a:lnTo>
                  <a:lnTo>
                    <a:pt x="886" y="1783"/>
                  </a:lnTo>
                  <a:lnTo>
                    <a:pt x="893" y="1777"/>
                  </a:lnTo>
                  <a:lnTo>
                    <a:pt x="899" y="1774"/>
                  </a:lnTo>
                  <a:lnTo>
                    <a:pt x="905" y="1773"/>
                  </a:lnTo>
                  <a:lnTo>
                    <a:pt x="908" y="1773"/>
                  </a:lnTo>
                  <a:lnTo>
                    <a:pt x="909" y="1774"/>
                  </a:lnTo>
                  <a:lnTo>
                    <a:pt x="911" y="1775"/>
                  </a:lnTo>
                  <a:lnTo>
                    <a:pt x="911" y="1779"/>
                  </a:lnTo>
                  <a:lnTo>
                    <a:pt x="911" y="1781"/>
                  </a:lnTo>
                  <a:lnTo>
                    <a:pt x="911" y="1788"/>
                  </a:lnTo>
                  <a:lnTo>
                    <a:pt x="909" y="1796"/>
                  </a:lnTo>
                  <a:lnTo>
                    <a:pt x="909" y="1804"/>
                  </a:lnTo>
                  <a:lnTo>
                    <a:pt x="909" y="1812"/>
                  </a:lnTo>
                  <a:lnTo>
                    <a:pt x="908" y="1819"/>
                  </a:lnTo>
                  <a:lnTo>
                    <a:pt x="906" y="1825"/>
                  </a:lnTo>
                  <a:lnTo>
                    <a:pt x="902" y="1830"/>
                  </a:lnTo>
                  <a:lnTo>
                    <a:pt x="896" y="1832"/>
                  </a:lnTo>
                  <a:lnTo>
                    <a:pt x="889" y="1833"/>
                  </a:lnTo>
                  <a:lnTo>
                    <a:pt x="881" y="1832"/>
                  </a:lnTo>
                  <a:lnTo>
                    <a:pt x="874" y="1832"/>
                  </a:lnTo>
                  <a:lnTo>
                    <a:pt x="868" y="1832"/>
                  </a:lnTo>
                  <a:lnTo>
                    <a:pt x="861" y="1833"/>
                  </a:lnTo>
                  <a:lnTo>
                    <a:pt x="853" y="1837"/>
                  </a:lnTo>
                  <a:lnTo>
                    <a:pt x="850" y="1838"/>
                  </a:lnTo>
                  <a:lnTo>
                    <a:pt x="846" y="1839"/>
                  </a:lnTo>
                  <a:lnTo>
                    <a:pt x="844" y="1839"/>
                  </a:lnTo>
                  <a:lnTo>
                    <a:pt x="840" y="1838"/>
                  </a:lnTo>
                  <a:lnTo>
                    <a:pt x="839" y="1837"/>
                  </a:lnTo>
                  <a:lnTo>
                    <a:pt x="837" y="1836"/>
                  </a:lnTo>
                  <a:lnTo>
                    <a:pt x="836" y="1833"/>
                  </a:lnTo>
                  <a:lnTo>
                    <a:pt x="834" y="1831"/>
                  </a:lnTo>
                  <a:lnTo>
                    <a:pt x="834" y="1826"/>
                  </a:lnTo>
                  <a:lnTo>
                    <a:pt x="836" y="1820"/>
                  </a:lnTo>
                  <a:lnTo>
                    <a:pt x="838" y="1813"/>
                  </a:lnTo>
                  <a:lnTo>
                    <a:pt x="842" y="1807"/>
                  </a:lnTo>
                  <a:lnTo>
                    <a:pt x="845" y="1801"/>
                  </a:lnTo>
                  <a:lnTo>
                    <a:pt x="850" y="1796"/>
                  </a:lnTo>
                  <a:lnTo>
                    <a:pt x="855" y="1793"/>
                  </a:lnTo>
                  <a:lnTo>
                    <a:pt x="858" y="1792"/>
                  </a:lnTo>
                  <a:close/>
                  <a:moveTo>
                    <a:pt x="877" y="1851"/>
                  </a:moveTo>
                  <a:lnTo>
                    <a:pt x="882" y="1851"/>
                  </a:lnTo>
                  <a:lnTo>
                    <a:pt x="886" y="1852"/>
                  </a:lnTo>
                  <a:lnTo>
                    <a:pt x="888" y="1855"/>
                  </a:lnTo>
                  <a:lnTo>
                    <a:pt x="890" y="1857"/>
                  </a:lnTo>
                  <a:lnTo>
                    <a:pt x="894" y="1863"/>
                  </a:lnTo>
                  <a:lnTo>
                    <a:pt x="896" y="1870"/>
                  </a:lnTo>
                  <a:lnTo>
                    <a:pt x="897" y="1878"/>
                  </a:lnTo>
                  <a:lnTo>
                    <a:pt x="899" y="1886"/>
                  </a:lnTo>
                  <a:lnTo>
                    <a:pt x="897" y="1889"/>
                  </a:lnTo>
                  <a:lnTo>
                    <a:pt x="896" y="1892"/>
                  </a:lnTo>
                  <a:lnTo>
                    <a:pt x="894" y="1894"/>
                  </a:lnTo>
                  <a:lnTo>
                    <a:pt x="890" y="1895"/>
                  </a:lnTo>
                  <a:lnTo>
                    <a:pt x="883" y="1896"/>
                  </a:lnTo>
                  <a:lnTo>
                    <a:pt x="876" y="1894"/>
                  </a:lnTo>
                  <a:lnTo>
                    <a:pt x="874" y="1893"/>
                  </a:lnTo>
                  <a:lnTo>
                    <a:pt x="871" y="1890"/>
                  </a:lnTo>
                  <a:lnTo>
                    <a:pt x="870" y="1888"/>
                  </a:lnTo>
                  <a:lnTo>
                    <a:pt x="870" y="1886"/>
                  </a:lnTo>
                  <a:lnTo>
                    <a:pt x="872" y="1878"/>
                  </a:lnTo>
                  <a:lnTo>
                    <a:pt x="875" y="1873"/>
                  </a:lnTo>
                  <a:lnTo>
                    <a:pt x="876" y="1870"/>
                  </a:lnTo>
                  <a:lnTo>
                    <a:pt x="876" y="1868"/>
                  </a:lnTo>
                  <a:lnTo>
                    <a:pt x="876" y="1867"/>
                  </a:lnTo>
                  <a:lnTo>
                    <a:pt x="875" y="1865"/>
                  </a:lnTo>
                  <a:lnTo>
                    <a:pt x="870" y="1867"/>
                  </a:lnTo>
                  <a:lnTo>
                    <a:pt x="865" y="1871"/>
                  </a:lnTo>
                  <a:lnTo>
                    <a:pt x="861" y="1876"/>
                  </a:lnTo>
                  <a:lnTo>
                    <a:pt x="857" y="1882"/>
                  </a:lnTo>
                  <a:lnTo>
                    <a:pt x="855" y="1888"/>
                  </a:lnTo>
                  <a:lnTo>
                    <a:pt x="852" y="1893"/>
                  </a:lnTo>
                  <a:lnTo>
                    <a:pt x="850" y="1896"/>
                  </a:lnTo>
                  <a:lnTo>
                    <a:pt x="845" y="1899"/>
                  </a:lnTo>
                  <a:lnTo>
                    <a:pt x="844" y="1899"/>
                  </a:lnTo>
                  <a:lnTo>
                    <a:pt x="843" y="1896"/>
                  </a:lnTo>
                  <a:lnTo>
                    <a:pt x="842" y="1894"/>
                  </a:lnTo>
                  <a:lnTo>
                    <a:pt x="842" y="1889"/>
                  </a:lnTo>
                  <a:lnTo>
                    <a:pt x="842" y="1881"/>
                  </a:lnTo>
                  <a:lnTo>
                    <a:pt x="844" y="1871"/>
                  </a:lnTo>
                  <a:lnTo>
                    <a:pt x="846" y="1868"/>
                  </a:lnTo>
                  <a:lnTo>
                    <a:pt x="850" y="1863"/>
                  </a:lnTo>
                  <a:lnTo>
                    <a:pt x="853" y="1859"/>
                  </a:lnTo>
                  <a:lnTo>
                    <a:pt x="858" y="1857"/>
                  </a:lnTo>
                  <a:lnTo>
                    <a:pt x="863" y="1853"/>
                  </a:lnTo>
                  <a:lnTo>
                    <a:pt x="868" y="1852"/>
                  </a:lnTo>
                  <a:lnTo>
                    <a:pt x="872" y="1851"/>
                  </a:lnTo>
                  <a:lnTo>
                    <a:pt x="877" y="1851"/>
                  </a:lnTo>
                  <a:close/>
                  <a:moveTo>
                    <a:pt x="1209" y="1939"/>
                  </a:moveTo>
                  <a:lnTo>
                    <a:pt x="1211" y="1937"/>
                  </a:lnTo>
                  <a:lnTo>
                    <a:pt x="1215" y="1934"/>
                  </a:lnTo>
                  <a:lnTo>
                    <a:pt x="1218" y="1932"/>
                  </a:lnTo>
                  <a:lnTo>
                    <a:pt x="1222" y="1931"/>
                  </a:lnTo>
                  <a:lnTo>
                    <a:pt x="1224" y="1932"/>
                  </a:lnTo>
                  <a:lnTo>
                    <a:pt x="1226" y="1933"/>
                  </a:lnTo>
                  <a:lnTo>
                    <a:pt x="1228" y="1934"/>
                  </a:lnTo>
                  <a:lnTo>
                    <a:pt x="1229" y="1937"/>
                  </a:lnTo>
                  <a:lnTo>
                    <a:pt x="1229" y="1939"/>
                  </a:lnTo>
                  <a:lnTo>
                    <a:pt x="1229" y="1943"/>
                  </a:lnTo>
                  <a:lnTo>
                    <a:pt x="1229" y="1945"/>
                  </a:lnTo>
                  <a:lnTo>
                    <a:pt x="1228" y="1947"/>
                  </a:lnTo>
                  <a:lnTo>
                    <a:pt x="1223" y="1952"/>
                  </a:lnTo>
                  <a:lnTo>
                    <a:pt x="1218" y="1956"/>
                  </a:lnTo>
                  <a:lnTo>
                    <a:pt x="1212" y="1957"/>
                  </a:lnTo>
                  <a:lnTo>
                    <a:pt x="1205" y="1958"/>
                  </a:lnTo>
                  <a:lnTo>
                    <a:pt x="1203" y="1958"/>
                  </a:lnTo>
                  <a:lnTo>
                    <a:pt x="1201" y="1957"/>
                  </a:lnTo>
                  <a:lnTo>
                    <a:pt x="1198" y="1956"/>
                  </a:lnTo>
                  <a:lnTo>
                    <a:pt x="1197" y="1953"/>
                  </a:lnTo>
                  <a:lnTo>
                    <a:pt x="1196" y="1951"/>
                  </a:lnTo>
                  <a:lnTo>
                    <a:pt x="1196" y="1949"/>
                  </a:lnTo>
                  <a:lnTo>
                    <a:pt x="1197" y="1947"/>
                  </a:lnTo>
                  <a:lnTo>
                    <a:pt x="1198" y="1945"/>
                  </a:lnTo>
                  <a:lnTo>
                    <a:pt x="1205" y="1943"/>
                  </a:lnTo>
                  <a:lnTo>
                    <a:pt x="1209" y="1939"/>
                  </a:lnTo>
                  <a:close/>
                  <a:moveTo>
                    <a:pt x="1337" y="1991"/>
                  </a:moveTo>
                  <a:lnTo>
                    <a:pt x="1337" y="1989"/>
                  </a:lnTo>
                  <a:lnTo>
                    <a:pt x="1338" y="1988"/>
                  </a:lnTo>
                  <a:lnTo>
                    <a:pt x="1340" y="1987"/>
                  </a:lnTo>
                  <a:lnTo>
                    <a:pt x="1341" y="1987"/>
                  </a:lnTo>
                  <a:lnTo>
                    <a:pt x="1346" y="1988"/>
                  </a:lnTo>
                  <a:lnTo>
                    <a:pt x="1350" y="1990"/>
                  </a:lnTo>
                  <a:lnTo>
                    <a:pt x="1355" y="1996"/>
                  </a:lnTo>
                  <a:lnTo>
                    <a:pt x="1357" y="2001"/>
                  </a:lnTo>
                  <a:lnTo>
                    <a:pt x="1357" y="2004"/>
                  </a:lnTo>
                  <a:lnTo>
                    <a:pt x="1356" y="2008"/>
                  </a:lnTo>
                  <a:lnTo>
                    <a:pt x="1354" y="2009"/>
                  </a:lnTo>
                  <a:lnTo>
                    <a:pt x="1352" y="2008"/>
                  </a:lnTo>
                  <a:lnTo>
                    <a:pt x="1349" y="2006"/>
                  </a:lnTo>
                  <a:lnTo>
                    <a:pt x="1346" y="2003"/>
                  </a:lnTo>
                  <a:lnTo>
                    <a:pt x="1341" y="1996"/>
                  </a:lnTo>
                  <a:lnTo>
                    <a:pt x="1337" y="199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3" name="浙江">
              <a:extLst>
                <a:ext uri="{FF2B5EF4-FFF2-40B4-BE49-F238E27FC236}">
                  <a16:creationId xmlns="" xmlns:a16="http://schemas.microsoft.com/office/drawing/2014/main" id="{9775CB39-E1D5-4CBA-8E34-ED7463DF8CF0}"/>
                </a:ext>
              </a:extLst>
            </p:cNvPr>
            <p:cNvSpPr>
              <a:spLocks/>
            </p:cNvSpPr>
            <p:nvPr/>
          </p:nvSpPr>
          <p:spPr bwMode="auto">
            <a:xfrm>
              <a:off x="5578478" y="4278157"/>
              <a:ext cx="480718" cy="562791"/>
            </a:xfrm>
            <a:custGeom>
              <a:avLst/>
              <a:gdLst>
                <a:gd name="T0" fmla="*/ 882 w 1493"/>
                <a:gd name="T1" fmla="*/ 1623 h 1731"/>
                <a:gd name="T2" fmla="*/ 793 w 1493"/>
                <a:gd name="T3" fmla="*/ 1671 h 1731"/>
                <a:gd name="T4" fmla="*/ 704 w 1493"/>
                <a:gd name="T5" fmla="*/ 1615 h 1731"/>
                <a:gd name="T6" fmla="*/ 646 w 1493"/>
                <a:gd name="T7" fmla="*/ 1535 h 1731"/>
                <a:gd name="T8" fmla="*/ 577 w 1493"/>
                <a:gd name="T9" fmla="*/ 1610 h 1731"/>
                <a:gd name="T10" fmla="*/ 469 w 1493"/>
                <a:gd name="T11" fmla="*/ 1637 h 1731"/>
                <a:gd name="T12" fmla="*/ 395 w 1493"/>
                <a:gd name="T13" fmla="*/ 1604 h 1731"/>
                <a:gd name="T14" fmla="*/ 306 w 1493"/>
                <a:gd name="T15" fmla="*/ 1400 h 1731"/>
                <a:gd name="T16" fmla="*/ 299 w 1493"/>
                <a:gd name="T17" fmla="*/ 1296 h 1731"/>
                <a:gd name="T18" fmla="*/ 222 w 1493"/>
                <a:gd name="T19" fmla="*/ 1320 h 1731"/>
                <a:gd name="T20" fmla="*/ 189 w 1493"/>
                <a:gd name="T21" fmla="*/ 1250 h 1731"/>
                <a:gd name="T22" fmla="*/ 142 w 1493"/>
                <a:gd name="T23" fmla="*/ 1087 h 1731"/>
                <a:gd name="T24" fmla="*/ 79 w 1493"/>
                <a:gd name="T25" fmla="*/ 1019 h 1731"/>
                <a:gd name="T26" fmla="*/ 10 w 1493"/>
                <a:gd name="T27" fmla="*/ 914 h 1731"/>
                <a:gd name="T28" fmla="*/ 71 w 1493"/>
                <a:gd name="T29" fmla="*/ 824 h 1731"/>
                <a:gd name="T30" fmla="*/ 167 w 1493"/>
                <a:gd name="T31" fmla="*/ 751 h 1731"/>
                <a:gd name="T32" fmla="*/ 245 w 1493"/>
                <a:gd name="T33" fmla="*/ 672 h 1731"/>
                <a:gd name="T34" fmla="*/ 280 w 1493"/>
                <a:gd name="T35" fmla="*/ 515 h 1731"/>
                <a:gd name="T36" fmla="*/ 278 w 1493"/>
                <a:gd name="T37" fmla="*/ 430 h 1731"/>
                <a:gd name="T38" fmla="*/ 404 w 1493"/>
                <a:gd name="T39" fmla="*/ 411 h 1731"/>
                <a:gd name="T40" fmla="*/ 439 w 1493"/>
                <a:gd name="T41" fmla="*/ 312 h 1731"/>
                <a:gd name="T42" fmla="*/ 445 w 1493"/>
                <a:gd name="T43" fmla="*/ 233 h 1731"/>
                <a:gd name="T44" fmla="*/ 491 w 1493"/>
                <a:gd name="T45" fmla="*/ 183 h 1731"/>
                <a:gd name="T46" fmla="*/ 539 w 1493"/>
                <a:gd name="T47" fmla="*/ 10 h 1731"/>
                <a:gd name="T48" fmla="*/ 659 w 1493"/>
                <a:gd name="T49" fmla="*/ 60 h 1731"/>
                <a:gd name="T50" fmla="*/ 828 w 1493"/>
                <a:gd name="T51" fmla="*/ 128 h 1731"/>
                <a:gd name="T52" fmla="*/ 921 w 1493"/>
                <a:gd name="T53" fmla="*/ 73 h 1731"/>
                <a:gd name="T54" fmla="*/ 1020 w 1493"/>
                <a:gd name="T55" fmla="*/ 63 h 1731"/>
                <a:gd name="T56" fmla="*/ 1126 w 1493"/>
                <a:gd name="T57" fmla="*/ 156 h 1731"/>
                <a:gd name="T58" fmla="*/ 1026 w 1493"/>
                <a:gd name="T59" fmla="*/ 246 h 1731"/>
                <a:gd name="T60" fmla="*/ 907 w 1493"/>
                <a:gd name="T61" fmla="*/ 309 h 1731"/>
                <a:gd name="T62" fmla="*/ 793 w 1493"/>
                <a:gd name="T63" fmla="*/ 385 h 1731"/>
                <a:gd name="T64" fmla="*/ 906 w 1493"/>
                <a:gd name="T65" fmla="*/ 385 h 1731"/>
                <a:gd name="T66" fmla="*/ 1033 w 1493"/>
                <a:gd name="T67" fmla="*/ 401 h 1731"/>
                <a:gd name="T68" fmla="*/ 1208 w 1493"/>
                <a:gd name="T69" fmla="*/ 337 h 1731"/>
                <a:gd name="T70" fmla="*/ 1430 w 1493"/>
                <a:gd name="T71" fmla="*/ 474 h 1731"/>
                <a:gd name="T72" fmla="*/ 1423 w 1493"/>
                <a:gd name="T73" fmla="*/ 517 h 1731"/>
                <a:gd name="T74" fmla="*/ 1450 w 1493"/>
                <a:gd name="T75" fmla="*/ 599 h 1731"/>
                <a:gd name="T76" fmla="*/ 1314 w 1493"/>
                <a:gd name="T77" fmla="*/ 647 h 1731"/>
                <a:gd name="T78" fmla="*/ 1402 w 1493"/>
                <a:gd name="T79" fmla="*/ 650 h 1731"/>
                <a:gd name="T80" fmla="*/ 1452 w 1493"/>
                <a:gd name="T81" fmla="*/ 714 h 1731"/>
                <a:gd name="T82" fmla="*/ 1463 w 1493"/>
                <a:gd name="T83" fmla="*/ 763 h 1731"/>
                <a:gd name="T84" fmla="*/ 1391 w 1493"/>
                <a:gd name="T85" fmla="*/ 713 h 1731"/>
                <a:gd name="T86" fmla="*/ 1327 w 1493"/>
                <a:gd name="T87" fmla="*/ 773 h 1731"/>
                <a:gd name="T88" fmla="*/ 1313 w 1493"/>
                <a:gd name="T89" fmla="*/ 834 h 1731"/>
                <a:gd name="T90" fmla="*/ 1372 w 1493"/>
                <a:gd name="T91" fmla="*/ 912 h 1731"/>
                <a:gd name="T92" fmla="*/ 1330 w 1493"/>
                <a:gd name="T93" fmla="*/ 928 h 1731"/>
                <a:gd name="T94" fmla="*/ 1299 w 1493"/>
                <a:gd name="T95" fmla="*/ 1015 h 1731"/>
                <a:gd name="T96" fmla="*/ 1358 w 1493"/>
                <a:gd name="T97" fmla="*/ 1136 h 1731"/>
                <a:gd name="T98" fmla="*/ 1341 w 1493"/>
                <a:gd name="T99" fmla="*/ 1180 h 1731"/>
                <a:gd name="T100" fmla="*/ 1292 w 1493"/>
                <a:gd name="T101" fmla="*/ 1239 h 1731"/>
                <a:gd name="T102" fmla="*/ 1254 w 1493"/>
                <a:gd name="T103" fmla="*/ 1257 h 1731"/>
                <a:gd name="T104" fmla="*/ 1223 w 1493"/>
                <a:gd name="T105" fmla="*/ 1313 h 1731"/>
                <a:gd name="T106" fmla="*/ 1251 w 1493"/>
                <a:gd name="T107" fmla="*/ 1225 h 1731"/>
                <a:gd name="T108" fmla="*/ 1167 w 1493"/>
                <a:gd name="T109" fmla="*/ 1200 h 1731"/>
                <a:gd name="T110" fmla="*/ 1178 w 1493"/>
                <a:gd name="T111" fmla="*/ 1270 h 1731"/>
                <a:gd name="T112" fmla="*/ 1122 w 1493"/>
                <a:gd name="T113" fmla="*/ 1343 h 1731"/>
                <a:gd name="T114" fmla="*/ 1078 w 1493"/>
                <a:gd name="T115" fmla="*/ 1369 h 1731"/>
                <a:gd name="T116" fmla="*/ 1053 w 1493"/>
                <a:gd name="T117" fmla="*/ 1478 h 1731"/>
                <a:gd name="T118" fmla="*/ 1047 w 1493"/>
                <a:gd name="T119" fmla="*/ 1570 h 1731"/>
                <a:gd name="T120" fmla="*/ 1018 w 1493"/>
                <a:gd name="T121" fmla="*/ 1623 h 1731"/>
                <a:gd name="T122" fmla="*/ 1011 w 1493"/>
                <a:gd name="T123" fmla="*/ 1696 h 1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93" h="1731">
                  <a:moveTo>
                    <a:pt x="984" y="1731"/>
                  </a:moveTo>
                  <a:lnTo>
                    <a:pt x="980" y="1725"/>
                  </a:lnTo>
                  <a:lnTo>
                    <a:pt x="975" y="1721"/>
                  </a:lnTo>
                  <a:lnTo>
                    <a:pt x="971" y="1715"/>
                  </a:lnTo>
                  <a:lnTo>
                    <a:pt x="968" y="1710"/>
                  </a:lnTo>
                  <a:lnTo>
                    <a:pt x="963" y="1697"/>
                  </a:lnTo>
                  <a:lnTo>
                    <a:pt x="958" y="1681"/>
                  </a:lnTo>
                  <a:lnTo>
                    <a:pt x="954" y="1667"/>
                  </a:lnTo>
                  <a:lnTo>
                    <a:pt x="950" y="1656"/>
                  </a:lnTo>
                  <a:lnTo>
                    <a:pt x="946" y="1649"/>
                  </a:lnTo>
                  <a:lnTo>
                    <a:pt x="944" y="1642"/>
                  </a:lnTo>
                  <a:lnTo>
                    <a:pt x="942" y="1640"/>
                  </a:lnTo>
                  <a:lnTo>
                    <a:pt x="939" y="1637"/>
                  </a:lnTo>
                  <a:lnTo>
                    <a:pt x="936" y="1635"/>
                  </a:lnTo>
                  <a:lnTo>
                    <a:pt x="932" y="1634"/>
                  </a:lnTo>
                  <a:lnTo>
                    <a:pt x="924" y="1634"/>
                  </a:lnTo>
                  <a:lnTo>
                    <a:pt x="914" y="1631"/>
                  </a:lnTo>
                  <a:lnTo>
                    <a:pt x="905" y="1630"/>
                  </a:lnTo>
                  <a:lnTo>
                    <a:pt x="894" y="1626"/>
                  </a:lnTo>
                  <a:lnTo>
                    <a:pt x="888" y="1624"/>
                  </a:lnTo>
                  <a:lnTo>
                    <a:pt x="882" y="1623"/>
                  </a:lnTo>
                  <a:lnTo>
                    <a:pt x="876" y="1623"/>
                  </a:lnTo>
                  <a:lnTo>
                    <a:pt x="870" y="1624"/>
                  </a:lnTo>
                  <a:lnTo>
                    <a:pt x="866" y="1627"/>
                  </a:lnTo>
                  <a:lnTo>
                    <a:pt x="860" y="1630"/>
                  </a:lnTo>
                  <a:lnTo>
                    <a:pt x="856" y="1634"/>
                  </a:lnTo>
                  <a:lnTo>
                    <a:pt x="852" y="1639"/>
                  </a:lnTo>
                  <a:lnTo>
                    <a:pt x="845" y="1647"/>
                  </a:lnTo>
                  <a:lnTo>
                    <a:pt x="839" y="1653"/>
                  </a:lnTo>
                  <a:lnTo>
                    <a:pt x="836" y="1655"/>
                  </a:lnTo>
                  <a:lnTo>
                    <a:pt x="833" y="1656"/>
                  </a:lnTo>
                  <a:lnTo>
                    <a:pt x="831" y="1656"/>
                  </a:lnTo>
                  <a:lnTo>
                    <a:pt x="829" y="1655"/>
                  </a:lnTo>
                  <a:lnTo>
                    <a:pt x="825" y="1652"/>
                  </a:lnTo>
                  <a:lnTo>
                    <a:pt x="819" y="1648"/>
                  </a:lnTo>
                  <a:lnTo>
                    <a:pt x="817" y="1647"/>
                  </a:lnTo>
                  <a:lnTo>
                    <a:pt x="813" y="1646"/>
                  </a:lnTo>
                  <a:lnTo>
                    <a:pt x="810" y="1647"/>
                  </a:lnTo>
                  <a:lnTo>
                    <a:pt x="807" y="1649"/>
                  </a:lnTo>
                  <a:lnTo>
                    <a:pt x="801" y="1656"/>
                  </a:lnTo>
                  <a:lnTo>
                    <a:pt x="797" y="1664"/>
                  </a:lnTo>
                  <a:lnTo>
                    <a:pt x="793" y="1671"/>
                  </a:lnTo>
                  <a:lnTo>
                    <a:pt x="791" y="1675"/>
                  </a:lnTo>
                  <a:lnTo>
                    <a:pt x="787" y="1678"/>
                  </a:lnTo>
                  <a:lnTo>
                    <a:pt x="779" y="1679"/>
                  </a:lnTo>
                  <a:lnTo>
                    <a:pt x="769" y="1680"/>
                  </a:lnTo>
                  <a:lnTo>
                    <a:pt x="761" y="1680"/>
                  </a:lnTo>
                  <a:lnTo>
                    <a:pt x="750" y="1683"/>
                  </a:lnTo>
                  <a:lnTo>
                    <a:pt x="742" y="1686"/>
                  </a:lnTo>
                  <a:lnTo>
                    <a:pt x="737" y="1689"/>
                  </a:lnTo>
                  <a:lnTo>
                    <a:pt x="736" y="1689"/>
                  </a:lnTo>
                  <a:lnTo>
                    <a:pt x="736" y="1685"/>
                  </a:lnTo>
                  <a:lnTo>
                    <a:pt x="736" y="1679"/>
                  </a:lnTo>
                  <a:lnTo>
                    <a:pt x="731" y="1673"/>
                  </a:lnTo>
                  <a:lnTo>
                    <a:pt x="725" y="1666"/>
                  </a:lnTo>
                  <a:lnTo>
                    <a:pt x="716" y="1659"/>
                  </a:lnTo>
                  <a:lnTo>
                    <a:pt x="706" y="1653"/>
                  </a:lnTo>
                  <a:lnTo>
                    <a:pt x="705" y="1649"/>
                  </a:lnTo>
                  <a:lnTo>
                    <a:pt x="704" y="1646"/>
                  </a:lnTo>
                  <a:lnTo>
                    <a:pt x="703" y="1642"/>
                  </a:lnTo>
                  <a:lnTo>
                    <a:pt x="703" y="1637"/>
                  </a:lnTo>
                  <a:lnTo>
                    <a:pt x="704" y="1626"/>
                  </a:lnTo>
                  <a:lnTo>
                    <a:pt x="704" y="1615"/>
                  </a:lnTo>
                  <a:lnTo>
                    <a:pt x="704" y="1610"/>
                  </a:lnTo>
                  <a:lnTo>
                    <a:pt x="703" y="1607"/>
                  </a:lnTo>
                  <a:lnTo>
                    <a:pt x="702" y="1603"/>
                  </a:lnTo>
                  <a:lnTo>
                    <a:pt x="699" y="1599"/>
                  </a:lnTo>
                  <a:lnTo>
                    <a:pt x="696" y="1597"/>
                  </a:lnTo>
                  <a:lnTo>
                    <a:pt x="692" y="1596"/>
                  </a:lnTo>
                  <a:lnTo>
                    <a:pt x="687" y="1596"/>
                  </a:lnTo>
                  <a:lnTo>
                    <a:pt x="682" y="1595"/>
                  </a:lnTo>
                  <a:lnTo>
                    <a:pt x="681" y="1589"/>
                  </a:lnTo>
                  <a:lnTo>
                    <a:pt x="681" y="1577"/>
                  </a:lnTo>
                  <a:lnTo>
                    <a:pt x="675" y="1571"/>
                  </a:lnTo>
                  <a:lnTo>
                    <a:pt x="671" y="1567"/>
                  </a:lnTo>
                  <a:lnTo>
                    <a:pt x="669" y="1557"/>
                  </a:lnTo>
                  <a:lnTo>
                    <a:pt x="667" y="1541"/>
                  </a:lnTo>
                  <a:lnTo>
                    <a:pt x="666" y="1539"/>
                  </a:lnTo>
                  <a:lnTo>
                    <a:pt x="663" y="1536"/>
                  </a:lnTo>
                  <a:lnTo>
                    <a:pt x="662" y="1535"/>
                  </a:lnTo>
                  <a:lnTo>
                    <a:pt x="660" y="1534"/>
                  </a:lnTo>
                  <a:lnTo>
                    <a:pt x="654" y="1534"/>
                  </a:lnTo>
                  <a:lnTo>
                    <a:pt x="649" y="1534"/>
                  </a:lnTo>
                  <a:lnTo>
                    <a:pt x="646" y="1535"/>
                  </a:lnTo>
                  <a:lnTo>
                    <a:pt x="642" y="1538"/>
                  </a:lnTo>
                  <a:lnTo>
                    <a:pt x="637" y="1540"/>
                  </a:lnTo>
                  <a:lnTo>
                    <a:pt x="634" y="1542"/>
                  </a:lnTo>
                  <a:lnTo>
                    <a:pt x="629" y="1548"/>
                  </a:lnTo>
                  <a:lnTo>
                    <a:pt x="624" y="1555"/>
                  </a:lnTo>
                  <a:lnTo>
                    <a:pt x="622" y="1563"/>
                  </a:lnTo>
                  <a:lnTo>
                    <a:pt x="619" y="1571"/>
                  </a:lnTo>
                  <a:lnTo>
                    <a:pt x="616" y="1586"/>
                  </a:lnTo>
                  <a:lnTo>
                    <a:pt x="612" y="1598"/>
                  </a:lnTo>
                  <a:lnTo>
                    <a:pt x="611" y="1603"/>
                  </a:lnTo>
                  <a:lnTo>
                    <a:pt x="609" y="1607"/>
                  </a:lnTo>
                  <a:lnTo>
                    <a:pt x="606" y="1608"/>
                  </a:lnTo>
                  <a:lnTo>
                    <a:pt x="604" y="1609"/>
                  </a:lnTo>
                  <a:lnTo>
                    <a:pt x="602" y="1609"/>
                  </a:lnTo>
                  <a:lnTo>
                    <a:pt x="599" y="1608"/>
                  </a:lnTo>
                  <a:lnTo>
                    <a:pt x="596" y="1607"/>
                  </a:lnTo>
                  <a:lnTo>
                    <a:pt x="593" y="1604"/>
                  </a:lnTo>
                  <a:lnTo>
                    <a:pt x="590" y="1603"/>
                  </a:lnTo>
                  <a:lnTo>
                    <a:pt x="586" y="1604"/>
                  </a:lnTo>
                  <a:lnTo>
                    <a:pt x="581" y="1607"/>
                  </a:lnTo>
                  <a:lnTo>
                    <a:pt x="577" y="1610"/>
                  </a:lnTo>
                  <a:lnTo>
                    <a:pt x="567" y="1621"/>
                  </a:lnTo>
                  <a:lnTo>
                    <a:pt x="560" y="1631"/>
                  </a:lnTo>
                  <a:lnTo>
                    <a:pt x="554" y="1642"/>
                  </a:lnTo>
                  <a:lnTo>
                    <a:pt x="547" y="1652"/>
                  </a:lnTo>
                  <a:lnTo>
                    <a:pt x="542" y="1655"/>
                  </a:lnTo>
                  <a:lnTo>
                    <a:pt x="537" y="1659"/>
                  </a:lnTo>
                  <a:lnTo>
                    <a:pt x="533" y="1661"/>
                  </a:lnTo>
                  <a:lnTo>
                    <a:pt x="527" y="1664"/>
                  </a:lnTo>
                  <a:lnTo>
                    <a:pt x="515" y="1665"/>
                  </a:lnTo>
                  <a:lnTo>
                    <a:pt x="504" y="1666"/>
                  </a:lnTo>
                  <a:lnTo>
                    <a:pt x="499" y="1665"/>
                  </a:lnTo>
                  <a:lnTo>
                    <a:pt x="496" y="1664"/>
                  </a:lnTo>
                  <a:lnTo>
                    <a:pt x="493" y="1661"/>
                  </a:lnTo>
                  <a:lnTo>
                    <a:pt x="491" y="1659"/>
                  </a:lnTo>
                  <a:lnTo>
                    <a:pt x="491" y="1653"/>
                  </a:lnTo>
                  <a:lnTo>
                    <a:pt x="490" y="1649"/>
                  </a:lnTo>
                  <a:lnTo>
                    <a:pt x="488" y="1646"/>
                  </a:lnTo>
                  <a:lnTo>
                    <a:pt x="484" y="1642"/>
                  </a:lnTo>
                  <a:lnTo>
                    <a:pt x="480" y="1640"/>
                  </a:lnTo>
                  <a:lnTo>
                    <a:pt x="476" y="1639"/>
                  </a:lnTo>
                  <a:lnTo>
                    <a:pt x="469" y="1637"/>
                  </a:lnTo>
                  <a:lnTo>
                    <a:pt x="460" y="1637"/>
                  </a:lnTo>
                  <a:lnTo>
                    <a:pt x="444" y="1637"/>
                  </a:lnTo>
                  <a:lnTo>
                    <a:pt x="429" y="1640"/>
                  </a:lnTo>
                  <a:lnTo>
                    <a:pt x="416" y="1642"/>
                  </a:lnTo>
                  <a:lnTo>
                    <a:pt x="406" y="1645"/>
                  </a:lnTo>
                  <a:lnTo>
                    <a:pt x="401" y="1645"/>
                  </a:lnTo>
                  <a:lnTo>
                    <a:pt x="397" y="1645"/>
                  </a:lnTo>
                  <a:lnTo>
                    <a:pt x="392" y="1643"/>
                  </a:lnTo>
                  <a:lnTo>
                    <a:pt x="389" y="1640"/>
                  </a:lnTo>
                  <a:lnTo>
                    <a:pt x="385" y="1636"/>
                  </a:lnTo>
                  <a:lnTo>
                    <a:pt x="383" y="1633"/>
                  </a:lnTo>
                  <a:lnTo>
                    <a:pt x="382" y="1629"/>
                  </a:lnTo>
                  <a:lnTo>
                    <a:pt x="381" y="1626"/>
                  </a:lnTo>
                  <a:lnTo>
                    <a:pt x="382" y="1623"/>
                  </a:lnTo>
                  <a:lnTo>
                    <a:pt x="382" y="1620"/>
                  </a:lnTo>
                  <a:lnTo>
                    <a:pt x="384" y="1617"/>
                  </a:lnTo>
                  <a:lnTo>
                    <a:pt x="386" y="1615"/>
                  </a:lnTo>
                  <a:lnTo>
                    <a:pt x="391" y="1611"/>
                  </a:lnTo>
                  <a:lnTo>
                    <a:pt x="395" y="1608"/>
                  </a:lnTo>
                  <a:lnTo>
                    <a:pt x="395" y="1607"/>
                  </a:lnTo>
                  <a:lnTo>
                    <a:pt x="395" y="1604"/>
                  </a:lnTo>
                  <a:lnTo>
                    <a:pt x="395" y="1602"/>
                  </a:lnTo>
                  <a:lnTo>
                    <a:pt x="394" y="1598"/>
                  </a:lnTo>
                  <a:lnTo>
                    <a:pt x="390" y="1590"/>
                  </a:lnTo>
                  <a:lnTo>
                    <a:pt x="385" y="1579"/>
                  </a:lnTo>
                  <a:lnTo>
                    <a:pt x="381" y="1567"/>
                  </a:lnTo>
                  <a:lnTo>
                    <a:pt x="376" y="1553"/>
                  </a:lnTo>
                  <a:lnTo>
                    <a:pt x="371" y="1538"/>
                  </a:lnTo>
                  <a:lnTo>
                    <a:pt x="366" y="1521"/>
                  </a:lnTo>
                  <a:lnTo>
                    <a:pt x="362" y="1504"/>
                  </a:lnTo>
                  <a:lnTo>
                    <a:pt x="356" y="1490"/>
                  </a:lnTo>
                  <a:lnTo>
                    <a:pt x="348" y="1476"/>
                  </a:lnTo>
                  <a:lnTo>
                    <a:pt x="340" y="1465"/>
                  </a:lnTo>
                  <a:lnTo>
                    <a:pt x="332" y="1456"/>
                  </a:lnTo>
                  <a:lnTo>
                    <a:pt x="323" y="1447"/>
                  </a:lnTo>
                  <a:lnTo>
                    <a:pt x="319" y="1444"/>
                  </a:lnTo>
                  <a:lnTo>
                    <a:pt x="315" y="1439"/>
                  </a:lnTo>
                  <a:lnTo>
                    <a:pt x="312" y="1433"/>
                  </a:lnTo>
                  <a:lnTo>
                    <a:pt x="309" y="1428"/>
                  </a:lnTo>
                  <a:lnTo>
                    <a:pt x="307" y="1415"/>
                  </a:lnTo>
                  <a:lnTo>
                    <a:pt x="306" y="1404"/>
                  </a:lnTo>
                  <a:lnTo>
                    <a:pt x="306" y="1400"/>
                  </a:lnTo>
                  <a:lnTo>
                    <a:pt x="308" y="1395"/>
                  </a:lnTo>
                  <a:lnTo>
                    <a:pt x="310" y="1390"/>
                  </a:lnTo>
                  <a:lnTo>
                    <a:pt x="314" y="1387"/>
                  </a:lnTo>
                  <a:lnTo>
                    <a:pt x="322" y="1381"/>
                  </a:lnTo>
                  <a:lnTo>
                    <a:pt x="328" y="1374"/>
                  </a:lnTo>
                  <a:lnTo>
                    <a:pt x="331" y="1370"/>
                  </a:lnTo>
                  <a:lnTo>
                    <a:pt x="332" y="1365"/>
                  </a:lnTo>
                  <a:lnTo>
                    <a:pt x="331" y="1362"/>
                  </a:lnTo>
                  <a:lnTo>
                    <a:pt x="331" y="1358"/>
                  </a:lnTo>
                  <a:lnTo>
                    <a:pt x="327" y="1350"/>
                  </a:lnTo>
                  <a:lnTo>
                    <a:pt x="323" y="1344"/>
                  </a:lnTo>
                  <a:lnTo>
                    <a:pt x="321" y="1337"/>
                  </a:lnTo>
                  <a:lnTo>
                    <a:pt x="321" y="1328"/>
                  </a:lnTo>
                  <a:lnTo>
                    <a:pt x="321" y="1325"/>
                  </a:lnTo>
                  <a:lnTo>
                    <a:pt x="320" y="1320"/>
                  </a:lnTo>
                  <a:lnTo>
                    <a:pt x="319" y="1315"/>
                  </a:lnTo>
                  <a:lnTo>
                    <a:pt x="315" y="1309"/>
                  </a:lnTo>
                  <a:lnTo>
                    <a:pt x="312" y="1305"/>
                  </a:lnTo>
                  <a:lnTo>
                    <a:pt x="307" y="1301"/>
                  </a:lnTo>
                  <a:lnTo>
                    <a:pt x="303" y="1299"/>
                  </a:lnTo>
                  <a:lnTo>
                    <a:pt x="299" y="1296"/>
                  </a:lnTo>
                  <a:lnTo>
                    <a:pt x="294" y="1296"/>
                  </a:lnTo>
                  <a:lnTo>
                    <a:pt x="289" y="1297"/>
                  </a:lnTo>
                  <a:lnTo>
                    <a:pt x="284" y="1300"/>
                  </a:lnTo>
                  <a:lnTo>
                    <a:pt x="281" y="1305"/>
                  </a:lnTo>
                  <a:lnTo>
                    <a:pt x="272" y="1312"/>
                  </a:lnTo>
                  <a:lnTo>
                    <a:pt x="265" y="1317"/>
                  </a:lnTo>
                  <a:lnTo>
                    <a:pt x="263" y="1318"/>
                  </a:lnTo>
                  <a:lnTo>
                    <a:pt x="260" y="1318"/>
                  </a:lnTo>
                  <a:lnTo>
                    <a:pt x="258" y="1318"/>
                  </a:lnTo>
                  <a:lnTo>
                    <a:pt x="256" y="1317"/>
                  </a:lnTo>
                  <a:lnTo>
                    <a:pt x="253" y="1313"/>
                  </a:lnTo>
                  <a:lnTo>
                    <a:pt x="250" y="1309"/>
                  </a:lnTo>
                  <a:lnTo>
                    <a:pt x="247" y="1308"/>
                  </a:lnTo>
                  <a:lnTo>
                    <a:pt x="244" y="1307"/>
                  </a:lnTo>
                  <a:lnTo>
                    <a:pt x="240" y="1307"/>
                  </a:lnTo>
                  <a:lnTo>
                    <a:pt x="236" y="1308"/>
                  </a:lnTo>
                  <a:lnTo>
                    <a:pt x="231" y="1309"/>
                  </a:lnTo>
                  <a:lnTo>
                    <a:pt x="228" y="1312"/>
                  </a:lnTo>
                  <a:lnTo>
                    <a:pt x="226" y="1314"/>
                  </a:lnTo>
                  <a:lnTo>
                    <a:pt x="225" y="1318"/>
                  </a:lnTo>
                  <a:lnTo>
                    <a:pt x="222" y="1320"/>
                  </a:lnTo>
                  <a:lnTo>
                    <a:pt x="220" y="1322"/>
                  </a:lnTo>
                  <a:lnTo>
                    <a:pt x="215" y="1325"/>
                  </a:lnTo>
                  <a:lnTo>
                    <a:pt x="209" y="1326"/>
                  </a:lnTo>
                  <a:lnTo>
                    <a:pt x="202" y="1326"/>
                  </a:lnTo>
                  <a:lnTo>
                    <a:pt x="195" y="1325"/>
                  </a:lnTo>
                  <a:lnTo>
                    <a:pt x="190" y="1322"/>
                  </a:lnTo>
                  <a:lnTo>
                    <a:pt x="187" y="1320"/>
                  </a:lnTo>
                  <a:lnTo>
                    <a:pt x="183" y="1317"/>
                  </a:lnTo>
                  <a:lnTo>
                    <a:pt x="181" y="1314"/>
                  </a:lnTo>
                  <a:lnTo>
                    <a:pt x="182" y="1311"/>
                  </a:lnTo>
                  <a:lnTo>
                    <a:pt x="188" y="1305"/>
                  </a:lnTo>
                  <a:lnTo>
                    <a:pt x="190" y="1301"/>
                  </a:lnTo>
                  <a:lnTo>
                    <a:pt x="194" y="1297"/>
                  </a:lnTo>
                  <a:lnTo>
                    <a:pt x="195" y="1293"/>
                  </a:lnTo>
                  <a:lnTo>
                    <a:pt x="196" y="1288"/>
                  </a:lnTo>
                  <a:lnTo>
                    <a:pt x="197" y="1283"/>
                  </a:lnTo>
                  <a:lnTo>
                    <a:pt x="196" y="1277"/>
                  </a:lnTo>
                  <a:lnTo>
                    <a:pt x="196" y="1274"/>
                  </a:lnTo>
                  <a:lnTo>
                    <a:pt x="194" y="1269"/>
                  </a:lnTo>
                  <a:lnTo>
                    <a:pt x="192" y="1259"/>
                  </a:lnTo>
                  <a:lnTo>
                    <a:pt x="189" y="1250"/>
                  </a:lnTo>
                  <a:lnTo>
                    <a:pt x="188" y="1238"/>
                  </a:lnTo>
                  <a:lnTo>
                    <a:pt x="184" y="1225"/>
                  </a:lnTo>
                  <a:lnTo>
                    <a:pt x="183" y="1218"/>
                  </a:lnTo>
                  <a:lnTo>
                    <a:pt x="183" y="1212"/>
                  </a:lnTo>
                  <a:lnTo>
                    <a:pt x="182" y="1205"/>
                  </a:lnTo>
                  <a:lnTo>
                    <a:pt x="183" y="1199"/>
                  </a:lnTo>
                  <a:lnTo>
                    <a:pt x="187" y="1188"/>
                  </a:lnTo>
                  <a:lnTo>
                    <a:pt x="188" y="1177"/>
                  </a:lnTo>
                  <a:lnTo>
                    <a:pt x="188" y="1172"/>
                  </a:lnTo>
                  <a:lnTo>
                    <a:pt x="187" y="1167"/>
                  </a:lnTo>
                  <a:lnTo>
                    <a:pt x="184" y="1161"/>
                  </a:lnTo>
                  <a:lnTo>
                    <a:pt x="181" y="1155"/>
                  </a:lnTo>
                  <a:lnTo>
                    <a:pt x="171" y="1147"/>
                  </a:lnTo>
                  <a:lnTo>
                    <a:pt x="165" y="1139"/>
                  </a:lnTo>
                  <a:lnTo>
                    <a:pt x="163" y="1137"/>
                  </a:lnTo>
                  <a:lnTo>
                    <a:pt x="161" y="1132"/>
                  </a:lnTo>
                  <a:lnTo>
                    <a:pt x="158" y="1128"/>
                  </a:lnTo>
                  <a:lnTo>
                    <a:pt x="157" y="1122"/>
                  </a:lnTo>
                  <a:lnTo>
                    <a:pt x="152" y="1107"/>
                  </a:lnTo>
                  <a:lnTo>
                    <a:pt x="146" y="1093"/>
                  </a:lnTo>
                  <a:lnTo>
                    <a:pt x="142" y="1087"/>
                  </a:lnTo>
                  <a:lnTo>
                    <a:pt x="138" y="1081"/>
                  </a:lnTo>
                  <a:lnTo>
                    <a:pt x="133" y="1076"/>
                  </a:lnTo>
                  <a:lnTo>
                    <a:pt x="129" y="1073"/>
                  </a:lnTo>
                  <a:lnTo>
                    <a:pt x="119" y="1066"/>
                  </a:lnTo>
                  <a:lnTo>
                    <a:pt x="112" y="1057"/>
                  </a:lnTo>
                  <a:lnTo>
                    <a:pt x="107" y="1049"/>
                  </a:lnTo>
                  <a:lnTo>
                    <a:pt x="102" y="1042"/>
                  </a:lnTo>
                  <a:lnTo>
                    <a:pt x="100" y="1040"/>
                  </a:lnTo>
                  <a:lnTo>
                    <a:pt x="98" y="1037"/>
                  </a:lnTo>
                  <a:lnTo>
                    <a:pt x="95" y="1037"/>
                  </a:lnTo>
                  <a:lnTo>
                    <a:pt x="93" y="1036"/>
                  </a:lnTo>
                  <a:lnTo>
                    <a:pt x="89" y="1037"/>
                  </a:lnTo>
                  <a:lnTo>
                    <a:pt x="85" y="1040"/>
                  </a:lnTo>
                  <a:lnTo>
                    <a:pt x="82" y="1040"/>
                  </a:lnTo>
                  <a:lnTo>
                    <a:pt x="81" y="1040"/>
                  </a:lnTo>
                  <a:lnTo>
                    <a:pt x="80" y="1038"/>
                  </a:lnTo>
                  <a:lnTo>
                    <a:pt x="80" y="1036"/>
                  </a:lnTo>
                  <a:lnTo>
                    <a:pt x="80" y="1031"/>
                  </a:lnTo>
                  <a:lnTo>
                    <a:pt x="80" y="1025"/>
                  </a:lnTo>
                  <a:lnTo>
                    <a:pt x="80" y="1022"/>
                  </a:lnTo>
                  <a:lnTo>
                    <a:pt x="79" y="1019"/>
                  </a:lnTo>
                  <a:lnTo>
                    <a:pt x="76" y="1017"/>
                  </a:lnTo>
                  <a:lnTo>
                    <a:pt x="74" y="1016"/>
                  </a:lnTo>
                  <a:lnTo>
                    <a:pt x="68" y="1013"/>
                  </a:lnTo>
                  <a:lnTo>
                    <a:pt x="60" y="1011"/>
                  </a:lnTo>
                  <a:lnTo>
                    <a:pt x="54" y="1011"/>
                  </a:lnTo>
                  <a:lnTo>
                    <a:pt x="49" y="1010"/>
                  </a:lnTo>
                  <a:lnTo>
                    <a:pt x="43" y="1007"/>
                  </a:lnTo>
                  <a:lnTo>
                    <a:pt x="37" y="1005"/>
                  </a:lnTo>
                  <a:lnTo>
                    <a:pt x="31" y="1000"/>
                  </a:lnTo>
                  <a:lnTo>
                    <a:pt x="25" y="996"/>
                  </a:lnTo>
                  <a:lnTo>
                    <a:pt x="19" y="988"/>
                  </a:lnTo>
                  <a:lnTo>
                    <a:pt x="13" y="980"/>
                  </a:lnTo>
                  <a:lnTo>
                    <a:pt x="8" y="971"/>
                  </a:lnTo>
                  <a:lnTo>
                    <a:pt x="5" y="961"/>
                  </a:lnTo>
                  <a:lnTo>
                    <a:pt x="1" y="952"/>
                  </a:lnTo>
                  <a:lnTo>
                    <a:pt x="0" y="942"/>
                  </a:lnTo>
                  <a:lnTo>
                    <a:pt x="0" y="934"/>
                  </a:lnTo>
                  <a:lnTo>
                    <a:pt x="1" y="927"/>
                  </a:lnTo>
                  <a:lnTo>
                    <a:pt x="3" y="921"/>
                  </a:lnTo>
                  <a:lnTo>
                    <a:pt x="5" y="917"/>
                  </a:lnTo>
                  <a:lnTo>
                    <a:pt x="10" y="914"/>
                  </a:lnTo>
                  <a:lnTo>
                    <a:pt x="12" y="910"/>
                  </a:lnTo>
                  <a:lnTo>
                    <a:pt x="12" y="906"/>
                  </a:lnTo>
                  <a:lnTo>
                    <a:pt x="11" y="902"/>
                  </a:lnTo>
                  <a:lnTo>
                    <a:pt x="11" y="898"/>
                  </a:lnTo>
                  <a:lnTo>
                    <a:pt x="11" y="896"/>
                  </a:lnTo>
                  <a:lnTo>
                    <a:pt x="12" y="892"/>
                  </a:lnTo>
                  <a:lnTo>
                    <a:pt x="13" y="890"/>
                  </a:lnTo>
                  <a:lnTo>
                    <a:pt x="16" y="887"/>
                  </a:lnTo>
                  <a:lnTo>
                    <a:pt x="19" y="885"/>
                  </a:lnTo>
                  <a:lnTo>
                    <a:pt x="23" y="884"/>
                  </a:lnTo>
                  <a:lnTo>
                    <a:pt x="27" y="883"/>
                  </a:lnTo>
                  <a:lnTo>
                    <a:pt x="38" y="881"/>
                  </a:lnTo>
                  <a:lnTo>
                    <a:pt x="47" y="879"/>
                  </a:lnTo>
                  <a:lnTo>
                    <a:pt x="50" y="876"/>
                  </a:lnTo>
                  <a:lnTo>
                    <a:pt x="54" y="872"/>
                  </a:lnTo>
                  <a:lnTo>
                    <a:pt x="56" y="867"/>
                  </a:lnTo>
                  <a:lnTo>
                    <a:pt x="58" y="860"/>
                  </a:lnTo>
                  <a:lnTo>
                    <a:pt x="63" y="842"/>
                  </a:lnTo>
                  <a:lnTo>
                    <a:pt x="67" y="832"/>
                  </a:lnTo>
                  <a:lnTo>
                    <a:pt x="69" y="828"/>
                  </a:lnTo>
                  <a:lnTo>
                    <a:pt x="71" y="824"/>
                  </a:lnTo>
                  <a:lnTo>
                    <a:pt x="75" y="822"/>
                  </a:lnTo>
                  <a:lnTo>
                    <a:pt x="80" y="818"/>
                  </a:lnTo>
                  <a:lnTo>
                    <a:pt x="88" y="811"/>
                  </a:lnTo>
                  <a:lnTo>
                    <a:pt x="96" y="802"/>
                  </a:lnTo>
                  <a:lnTo>
                    <a:pt x="104" y="790"/>
                  </a:lnTo>
                  <a:lnTo>
                    <a:pt x="107" y="782"/>
                  </a:lnTo>
                  <a:lnTo>
                    <a:pt x="108" y="778"/>
                  </a:lnTo>
                  <a:lnTo>
                    <a:pt x="111" y="776"/>
                  </a:lnTo>
                  <a:lnTo>
                    <a:pt x="113" y="773"/>
                  </a:lnTo>
                  <a:lnTo>
                    <a:pt x="117" y="771"/>
                  </a:lnTo>
                  <a:lnTo>
                    <a:pt x="120" y="770"/>
                  </a:lnTo>
                  <a:lnTo>
                    <a:pt x="124" y="769"/>
                  </a:lnTo>
                  <a:lnTo>
                    <a:pt x="129" y="767"/>
                  </a:lnTo>
                  <a:lnTo>
                    <a:pt x="134" y="767"/>
                  </a:lnTo>
                  <a:lnTo>
                    <a:pt x="143" y="767"/>
                  </a:lnTo>
                  <a:lnTo>
                    <a:pt x="150" y="765"/>
                  </a:lnTo>
                  <a:lnTo>
                    <a:pt x="153" y="761"/>
                  </a:lnTo>
                  <a:lnTo>
                    <a:pt x="156" y="758"/>
                  </a:lnTo>
                  <a:lnTo>
                    <a:pt x="158" y="754"/>
                  </a:lnTo>
                  <a:lnTo>
                    <a:pt x="162" y="752"/>
                  </a:lnTo>
                  <a:lnTo>
                    <a:pt x="167" y="751"/>
                  </a:lnTo>
                  <a:lnTo>
                    <a:pt x="171" y="751"/>
                  </a:lnTo>
                  <a:lnTo>
                    <a:pt x="176" y="750"/>
                  </a:lnTo>
                  <a:lnTo>
                    <a:pt x="178" y="747"/>
                  </a:lnTo>
                  <a:lnTo>
                    <a:pt x="180" y="745"/>
                  </a:lnTo>
                  <a:lnTo>
                    <a:pt x="181" y="742"/>
                  </a:lnTo>
                  <a:lnTo>
                    <a:pt x="181" y="739"/>
                  </a:lnTo>
                  <a:lnTo>
                    <a:pt x="180" y="735"/>
                  </a:lnTo>
                  <a:lnTo>
                    <a:pt x="180" y="731"/>
                  </a:lnTo>
                  <a:lnTo>
                    <a:pt x="180" y="726"/>
                  </a:lnTo>
                  <a:lnTo>
                    <a:pt x="181" y="721"/>
                  </a:lnTo>
                  <a:lnTo>
                    <a:pt x="183" y="716"/>
                  </a:lnTo>
                  <a:lnTo>
                    <a:pt x="187" y="713"/>
                  </a:lnTo>
                  <a:lnTo>
                    <a:pt x="192" y="709"/>
                  </a:lnTo>
                  <a:lnTo>
                    <a:pt x="197" y="706"/>
                  </a:lnTo>
                  <a:lnTo>
                    <a:pt x="203" y="702"/>
                  </a:lnTo>
                  <a:lnTo>
                    <a:pt x="211" y="698"/>
                  </a:lnTo>
                  <a:lnTo>
                    <a:pt x="219" y="695"/>
                  </a:lnTo>
                  <a:lnTo>
                    <a:pt x="226" y="690"/>
                  </a:lnTo>
                  <a:lnTo>
                    <a:pt x="233" y="684"/>
                  </a:lnTo>
                  <a:lnTo>
                    <a:pt x="240" y="678"/>
                  </a:lnTo>
                  <a:lnTo>
                    <a:pt x="245" y="672"/>
                  </a:lnTo>
                  <a:lnTo>
                    <a:pt x="249" y="666"/>
                  </a:lnTo>
                  <a:lnTo>
                    <a:pt x="249" y="660"/>
                  </a:lnTo>
                  <a:lnTo>
                    <a:pt x="247" y="650"/>
                  </a:lnTo>
                  <a:lnTo>
                    <a:pt x="246" y="638"/>
                  </a:lnTo>
                  <a:lnTo>
                    <a:pt x="247" y="633"/>
                  </a:lnTo>
                  <a:lnTo>
                    <a:pt x="247" y="627"/>
                  </a:lnTo>
                  <a:lnTo>
                    <a:pt x="250" y="622"/>
                  </a:lnTo>
                  <a:lnTo>
                    <a:pt x="252" y="618"/>
                  </a:lnTo>
                  <a:lnTo>
                    <a:pt x="266" y="602"/>
                  </a:lnTo>
                  <a:lnTo>
                    <a:pt x="276" y="589"/>
                  </a:lnTo>
                  <a:lnTo>
                    <a:pt x="277" y="582"/>
                  </a:lnTo>
                  <a:lnTo>
                    <a:pt x="281" y="577"/>
                  </a:lnTo>
                  <a:lnTo>
                    <a:pt x="284" y="572"/>
                  </a:lnTo>
                  <a:lnTo>
                    <a:pt x="288" y="570"/>
                  </a:lnTo>
                  <a:lnTo>
                    <a:pt x="291" y="567"/>
                  </a:lnTo>
                  <a:lnTo>
                    <a:pt x="294" y="562"/>
                  </a:lnTo>
                  <a:lnTo>
                    <a:pt x="295" y="553"/>
                  </a:lnTo>
                  <a:lnTo>
                    <a:pt x="294" y="543"/>
                  </a:lnTo>
                  <a:lnTo>
                    <a:pt x="290" y="532"/>
                  </a:lnTo>
                  <a:lnTo>
                    <a:pt x="283" y="520"/>
                  </a:lnTo>
                  <a:lnTo>
                    <a:pt x="280" y="515"/>
                  </a:lnTo>
                  <a:lnTo>
                    <a:pt x="277" y="509"/>
                  </a:lnTo>
                  <a:lnTo>
                    <a:pt x="275" y="505"/>
                  </a:lnTo>
                  <a:lnTo>
                    <a:pt x="274" y="499"/>
                  </a:lnTo>
                  <a:lnTo>
                    <a:pt x="275" y="488"/>
                  </a:lnTo>
                  <a:lnTo>
                    <a:pt x="276" y="480"/>
                  </a:lnTo>
                  <a:lnTo>
                    <a:pt x="278" y="476"/>
                  </a:lnTo>
                  <a:lnTo>
                    <a:pt x="280" y="474"/>
                  </a:lnTo>
                  <a:lnTo>
                    <a:pt x="282" y="471"/>
                  </a:lnTo>
                  <a:lnTo>
                    <a:pt x="285" y="470"/>
                  </a:lnTo>
                  <a:lnTo>
                    <a:pt x="288" y="470"/>
                  </a:lnTo>
                  <a:lnTo>
                    <a:pt x="290" y="468"/>
                  </a:lnTo>
                  <a:lnTo>
                    <a:pt x="293" y="467"/>
                  </a:lnTo>
                  <a:lnTo>
                    <a:pt x="294" y="463"/>
                  </a:lnTo>
                  <a:lnTo>
                    <a:pt x="295" y="461"/>
                  </a:lnTo>
                  <a:lnTo>
                    <a:pt x="295" y="457"/>
                  </a:lnTo>
                  <a:lnTo>
                    <a:pt x="294" y="454"/>
                  </a:lnTo>
                  <a:lnTo>
                    <a:pt x="291" y="450"/>
                  </a:lnTo>
                  <a:lnTo>
                    <a:pt x="287" y="444"/>
                  </a:lnTo>
                  <a:lnTo>
                    <a:pt x="282" y="437"/>
                  </a:lnTo>
                  <a:lnTo>
                    <a:pt x="280" y="433"/>
                  </a:lnTo>
                  <a:lnTo>
                    <a:pt x="278" y="430"/>
                  </a:lnTo>
                  <a:lnTo>
                    <a:pt x="278" y="424"/>
                  </a:lnTo>
                  <a:lnTo>
                    <a:pt x="278" y="419"/>
                  </a:lnTo>
                  <a:lnTo>
                    <a:pt x="280" y="412"/>
                  </a:lnTo>
                  <a:lnTo>
                    <a:pt x="282" y="406"/>
                  </a:lnTo>
                  <a:lnTo>
                    <a:pt x="284" y="401"/>
                  </a:lnTo>
                  <a:lnTo>
                    <a:pt x="289" y="397"/>
                  </a:lnTo>
                  <a:lnTo>
                    <a:pt x="294" y="393"/>
                  </a:lnTo>
                  <a:lnTo>
                    <a:pt x="300" y="391"/>
                  </a:lnTo>
                  <a:lnTo>
                    <a:pt x="304" y="389"/>
                  </a:lnTo>
                  <a:lnTo>
                    <a:pt x="310" y="392"/>
                  </a:lnTo>
                  <a:lnTo>
                    <a:pt x="321" y="397"/>
                  </a:lnTo>
                  <a:lnTo>
                    <a:pt x="332" y="400"/>
                  </a:lnTo>
                  <a:lnTo>
                    <a:pt x="341" y="401"/>
                  </a:lnTo>
                  <a:lnTo>
                    <a:pt x="351" y="401"/>
                  </a:lnTo>
                  <a:lnTo>
                    <a:pt x="360" y="400"/>
                  </a:lnTo>
                  <a:lnTo>
                    <a:pt x="370" y="400"/>
                  </a:lnTo>
                  <a:lnTo>
                    <a:pt x="378" y="402"/>
                  </a:lnTo>
                  <a:lnTo>
                    <a:pt x="386" y="406"/>
                  </a:lnTo>
                  <a:lnTo>
                    <a:pt x="395" y="410"/>
                  </a:lnTo>
                  <a:lnTo>
                    <a:pt x="401" y="411"/>
                  </a:lnTo>
                  <a:lnTo>
                    <a:pt x="404" y="411"/>
                  </a:lnTo>
                  <a:lnTo>
                    <a:pt x="407" y="410"/>
                  </a:lnTo>
                  <a:lnTo>
                    <a:pt x="409" y="406"/>
                  </a:lnTo>
                  <a:lnTo>
                    <a:pt x="411" y="401"/>
                  </a:lnTo>
                  <a:lnTo>
                    <a:pt x="414" y="393"/>
                  </a:lnTo>
                  <a:lnTo>
                    <a:pt x="417" y="385"/>
                  </a:lnTo>
                  <a:lnTo>
                    <a:pt x="421" y="382"/>
                  </a:lnTo>
                  <a:lnTo>
                    <a:pt x="425" y="380"/>
                  </a:lnTo>
                  <a:lnTo>
                    <a:pt x="430" y="378"/>
                  </a:lnTo>
                  <a:lnTo>
                    <a:pt x="436" y="376"/>
                  </a:lnTo>
                  <a:lnTo>
                    <a:pt x="448" y="373"/>
                  </a:lnTo>
                  <a:lnTo>
                    <a:pt x="455" y="370"/>
                  </a:lnTo>
                  <a:lnTo>
                    <a:pt x="457" y="368"/>
                  </a:lnTo>
                  <a:lnTo>
                    <a:pt x="457" y="366"/>
                  </a:lnTo>
                  <a:lnTo>
                    <a:pt x="457" y="362"/>
                  </a:lnTo>
                  <a:lnTo>
                    <a:pt x="457" y="357"/>
                  </a:lnTo>
                  <a:lnTo>
                    <a:pt x="454" y="344"/>
                  </a:lnTo>
                  <a:lnTo>
                    <a:pt x="451" y="331"/>
                  </a:lnTo>
                  <a:lnTo>
                    <a:pt x="448" y="324"/>
                  </a:lnTo>
                  <a:lnTo>
                    <a:pt x="446" y="319"/>
                  </a:lnTo>
                  <a:lnTo>
                    <a:pt x="442" y="315"/>
                  </a:lnTo>
                  <a:lnTo>
                    <a:pt x="439" y="312"/>
                  </a:lnTo>
                  <a:lnTo>
                    <a:pt x="421" y="306"/>
                  </a:lnTo>
                  <a:lnTo>
                    <a:pt x="406" y="300"/>
                  </a:lnTo>
                  <a:lnTo>
                    <a:pt x="402" y="297"/>
                  </a:lnTo>
                  <a:lnTo>
                    <a:pt x="400" y="291"/>
                  </a:lnTo>
                  <a:lnTo>
                    <a:pt x="397" y="285"/>
                  </a:lnTo>
                  <a:lnTo>
                    <a:pt x="396" y="279"/>
                  </a:lnTo>
                  <a:lnTo>
                    <a:pt x="396" y="272"/>
                  </a:lnTo>
                  <a:lnTo>
                    <a:pt x="397" y="267"/>
                  </a:lnTo>
                  <a:lnTo>
                    <a:pt x="397" y="265"/>
                  </a:lnTo>
                  <a:lnTo>
                    <a:pt x="400" y="263"/>
                  </a:lnTo>
                  <a:lnTo>
                    <a:pt x="401" y="262"/>
                  </a:lnTo>
                  <a:lnTo>
                    <a:pt x="403" y="261"/>
                  </a:lnTo>
                  <a:lnTo>
                    <a:pt x="411" y="260"/>
                  </a:lnTo>
                  <a:lnTo>
                    <a:pt x="421" y="259"/>
                  </a:lnTo>
                  <a:lnTo>
                    <a:pt x="425" y="257"/>
                  </a:lnTo>
                  <a:lnTo>
                    <a:pt x="428" y="255"/>
                  </a:lnTo>
                  <a:lnTo>
                    <a:pt x="432" y="252"/>
                  </a:lnTo>
                  <a:lnTo>
                    <a:pt x="434" y="248"/>
                  </a:lnTo>
                  <a:lnTo>
                    <a:pt x="438" y="240"/>
                  </a:lnTo>
                  <a:lnTo>
                    <a:pt x="441" y="234"/>
                  </a:lnTo>
                  <a:lnTo>
                    <a:pt x="445" y="233"/>
                  </a:lnTo>
                  <a:lnTo>
                    <a:pt x="447" y="233"/>
                  </a:lnTo>
                  <a:lnTo>
                    <a:pt x="451" y="234"/>
                  </a:lnTo>
                  <a:lnTo>
                    <a:pt x="455" y="236"/>
                  </a:lnTo>
                  <a:lnTo>
                    <a:pt x="459" y="240"/>
                  </a:lnTo>
                  <a:lnTo>
                    <a:pt x="463" y="241"/>
                  </a:lnTo>
                  <a:lnTo>
                    <a:pt x="466" y="242"/>
                  </a:lnTo>
                  <a:lnTo>
                    <a:pt x="470" y="242"/>
                  </a:lnTo>
                  <a:lnTo>
                    <a:pt x="472" y="241"/>
                  </a:lnTo>
                  <a:lnTo>
                    <a:pt x="474" y="240"/>
                  </a:lnTo>
                  <a:lnTo>
                    <a:pt x="476" y="237"/>
                  </a:lnTo>
                  <a:lnTo>
                    <a:pt x="478" y="235"/>
                  </a:lnTo>
                  <a:lnTo>
                    <a:pt x="483" y="228"/>
                  </a:lnTo>
                  <a:lnTo>
                    <a:pt x="485" y="219"/>
                  </a:lnTo>
                  <a:lnTo>
                    <a:pt x="485" y="211"/>
                  </a:lnTo>
                  <a:lnTo>
                    <a:pt x="485" y="203"/>
                  </a:lnTo>
                  <a:lnTo>
                    <a:pt x="483" y="196"/>
                  </a:lnTo>
                  <a:lnTo>
                    <a:pt x="482" y="189"/>
                  </a:lnTo>
                  <a:lnTo>
                    <a:pt x="483" y="186"/>
                  </a:lnTo>
                  <a:lnTo>
                    <a:pt x="484" y="184"/>
                  </a:lnTo>
                  <a:lnTo>
                    <a:pt x="486" y="183"/>
                  </a:lnTo>
                  <a:lnTo>
                    <a:pt x="491" y="183"/>
                  </a:lnTo>
                  <a:lnTo>
                    <a:pt x="495" y="181"/>
                  </a:lnTo>
                  <a:lnTo>
                    <a:pt x="498" y="181"/>
                  </a:lnTo>
                  <a:lnTo>
                    <a:pt x="502" y="179"/>
                  </a:lnTo>
                  <a:lnTo>
                    <a:pt x="503" y="177"/>
                  </a:lnTo>
                  <a:lnTo>
                    <a:pt x="507" y="170"/>
                  </a:lnTo>
                  <a:lnTo>
                    <a:pt x="507" y="160"/>
                  </a:lnTo>
                  <a:lnTo>
                    <a:pt x="507" y="147"/>
                  </a:lnTo>
                  <a:lnTo>
                    <a:pt x="507" y="133"/>
                  </a:lnTo>
                  <a:lnTo>
                    <a:pt x="508" y="118"/>
                  </a:lnTo>
                  <a:lnTo>
                    <a:pt x="510" y="108"/>
                  </a:lnTo>
                  <a:lnTo>
                    <a:pt x="515" y="97"/>
                  </a:lnTo>
                  <a:lnTo>
                    <a:pt x="518" y="83"/>
                  </a:lnTo>
                  <a:lnTo>
                    <a:pt x="522" y="68"/>
                  </a:lnTo>
                  <a:lnTo>
                    <a:pt x="523" y="57"/>
                  </a:lnTo>
                  <a:lnTo>
                    <a:pt x="523" y="42"/>
                  </a:lnTo>
                  <a:lnTo>
                    <a:pt x="521" y="30"/>
                  </a:lnTo>
                  <a:lnTo>
                    <a:pt x="521" y="27"/>
                  </a:lnTo>
                  <a:lnTo>
                    <a:pt x="523" y="23"/>
                  </a:lnTo>
                  <a:lnTo>
                    <a:pt x="527" y="19"/>
                  </a:lnTo>
                  <a:lnTo>
                    <a:pt x="533" y="15"/>
                  </a:lnTo>
                  <a:lnTo>
                    <a:pt x="539" y="10"/>
                  </a:lnTo>
                  <a:lnTo>
                    <a:pt x="548" y="5"/>
                  </a:lnTo>
                  <a:lnTo>
                    <a:pt x="553" y="4"/>
                  </a:lnTo>
                  <a:lnTo>
                    <a:pt x="558" y="2"/>
                  </a:lnTo>
                  <a:lnTo>
                    <a:pt x="564" y="2"/>
                  </a:lnTo>
                  <a:lnTo>
                    <a:pt x="571" y="1"/>
                  </a:lnTo>
                  <a:lnTo>
                    <a:pt x="585" y="1"/>
                  </a:lnTo>
                  <a:lnTo>
                    <a:pt x="598" y="1"/>
                  </a:lnTo>
                  <a:lnTo>
                    <a:pt x="610" y="0"/>
                  </a:lnTo>
                  <a:lnTo>
                    <a:pt x="618" y="0"/>
                  </a:lnTo>
                  <a:lnTo>
                    <a:pt x="622" y="1"/>
                  </a:lnTo>
                  <a:lnTo>
                    <a:pt x="624" y="2"/>
                  </a:lnTo>
                  <a:lnTo>
                    <a:pt x="628" y="4"/>
                  </a:lnTo>
                  <a:lnTo>
                    <a:pt x="631" y="8"/>
                  </a:lnTo>
                  <a:lnTo>
                    <a:pt x="635" y="13"/>
                  </a:lnTo>
                  <a:lnTo>
                    <a:pt x="637" y="19"/>
                  </a:lnTo>
                  <a:lnTo>
                    <a:pt x="640" y="25"/>
                  </a:lnTo>
                  <a:lnTo>
                    <a:pt x="642" y="30"/>
                  </a:lnTo>
                  <a:lnTo>
                    <a:pt x="644" y="38"/>
                  </a:lnTo>
                  <a:lnTo>
                    <a:pt x="648" y="45"/>
                  </a:lnTo>
                  <a:lnTo>
                    <a:pt x="653" y="53"/>
                  </a:lnTo>
                  <a:lnTo>
                    <a:pt x="659" y="60"/>
                  </a:lnTo>
                  <a:lnTo>
                    <a:pt x="665" y="67"/>
                  </a:lnTo>
                  <a:lnTo>
                    <a:pt x="672" y="74"/>
                  </a:lnTo>
                  <a:lnTo>
                    <a:pt x="679" y="79"/>
                  </a:lnTo>
                  <a:lnTo>
                    <a:pt x="686" y="83"/>
                  </a:lnTo>
                  <a:lnTo>
                    <a:pt x="703" y="88"/>
                  </a:lnTo>
                  <a:lnTo>
                    <a:pt x="721" y="91"/>
                  </a:lnTo>
                  <a:lnTo>
                    <a:pt x="730" y="92"/>
                  </a:lnTo>
                  <a:lnTo>
                    <a:pt x="740" y="92"/>
                  </a:lnTo>
                  <a:lnTo>
                    <a:pt x="748" y="91"/>
                  </a:lnTo>
                  <a:lnTo>
                    <a:pt x="756" y="90"/>
                  </a:lnTo>
                  <a:lnTo>
                    <a:pt x="769" y="89"/>
                  </a:lnTo>
                  <a:lnTo>
                    <a:pt x="782" y="88"/>
                  </a:lnTo>
                  <a:lnTo>
                    <a:pt x="788" y="88"/>
                  </a:lnTo>
                  <a:lnTo>
                    <a:pt x="794" y="88"/>
                  </a:lnTo>
                  <a:lnTo>
                    <a:pt x="800" y="90"/>
                  </a:lnTo>
                  <a:lnTo>
                    <a:pt x="806" y="91"/>
                  </a:lnTo>
                  <a:lnTo>
                    <a:pt x="811" y="96"/>
                  </a:lnTo>
                  <a:lnTo>
                    <a:pt x="816" y="101"/>
                  </a:lnTo>
                  <a:lnTo>
                    <a:pt x="819" y="107"/>
                  </a:lnTo>
                  <a:lnTo>
                    <a:pt x="823" y="114"/>
                  </a:lnTo>
                  <a:lnTo>
                    <a:pt x="828" y="128"/>
                  </a:lnTo>
                  <a:lnTo>
                    <a:pt x="832" y="141"/>
                  </a:lnTo>
                  <a:lnTo>
                    <a:pt x="835" y="145"/>
                  </a:lnTo>
                  <a:lnTo>
                    <a:pt x="838" y="147"/>
                  </a:lnTo>
                  <a:lnTo>
                    <a:pt x="842" y="148"/>
                  </a:lnTo>
                  <a:lnTo>
                    <a:pt x="847" y="148"/>
                  </a:lnTo>
                  <a:lnTo>
                    <a:pt x="851" y="147"/>
                  </a:lnTo>
                  <a:lnTo>
                    <a:pt x="856" y="145"/>
                  </a:lnTo>
                  <a:lnTo>
                    <a:pt x="860" y="140"/>
                  </a:lnTo>
                  <a:lnTo>
                    <a:pt x="863" y="135"/>
                  </a:lnTo>
                  <a:lnTo>
                    <a:pt x="869" y="126"/>
                  </a:lnTo>
                  <a:lnTo>
                    <a:pt x="875" y="118"/>
                  </a:lnTo>
                  <a:lnTo>
                    <a:pt x="883" y="114"/>
                  </a:lnTo>
                  <a:lnTo>
                    <a:pt x="895" y="108"/>
                  </a:lnTo>
                  <a:lnTo>
                    <a:pt x="901" y="104"/>
                  </a:lnTo>
                  <a:lnTo>
                    <a:pt x="907" y="99"/>
                  </a:lnTo>
                  <a:lnTo>
                    <a:pt x="913" y="96"/>
                  </a:lnTo>
                  <a:lnTo>
                    <a:pt x="917" y="91"/>
                  </a:lnTo>
                  <a:lnTo>
                    <a:pt x="919" y="86"/>
                  </a:lnTo>
                  <a:lnTo>
                    <a:pt x="921" y="82"/>
                  </a:lnTo>
                  <a:lnTo>
                    <a:pt x="923" y="77"/>
                  </a:lnTo>
                  <a:lnTo>
                    <a:pt x="921" y="73"/>
                  </a:lnTo>
                  <a:lnTo>
                    <a:pt x="920" y="70"/>
                  </a:lnTo>
                  <a:lnTo>
                    <a:pt x="920" y="65"/>
                  </a:lnTo>
                  <a:lnTo>
                    <a:pt x="920" y="60"/>
                  </a:lnTo>
                  <a:lnTo>
                    <a:pt x="921" y="57"/>
                  </a:lnTo>
                  <a:lnTo>
                    <a:pt x="924" y="52"/>
                  </a:lnTo>
                  <a:lnTo>
                    <a:pt x="927" y="48"/>
                  </a:lnTo>
                  <a:lnTo>
                    <a:pt x="931" y="44"/>
                  </a:lnTo>
                  <a:lnTo>
                    <a:pt x="936" y="41"/>
                  </a:lnTo>
                  <a:lnTo>
                    <a:pt x="948" y="35"/>
                  </a:lnTo>
                  <a:lnTo>
                    <a:pt x="963" y="30"/>
                  </a:lnTo>
                  <a:lnTo>
                    <a:pt x="977" y="27"/>
                  </a:lnTo>
                  <a:lnTo>
                    <a:pt x="989" y="25"/>
                  </a:lnTo>
                  <a:lnTo>
                    <a:pt x="994" y="23"/>
                  </a:lnTo>
                  <a:lnTo>
                    <a:pt x="999" y="23"/>
                  </a:lnTo>
                  <a:lnTo>
                    <a:pt x="1003" y="25"/>
                  </a:lnTo>
                  <a:lnTo>
                    <a:pt x="1008" y="26"/>
                  </a:lnTo>
                  <a:lnTo>
                    <a:pt x="1012" y="29"/>
                  </a:lnTo>
                  <a:lnTo>
                    <a:pt x="1015" y="33"/>
                  </a:lnTo>
                  <a:lnTo>
                    <a:pt x="1018" y="39"/>
                  </a:lnTo>
                  <a:lnTo>
                    <a:pt x="1019" y="46"/>
                  </a:lnTo>
                  <a:lnTo>
                    <a:pt x="1020" y="63"/>
                  </a:lnTo>
                  <a:lnTo>
                    <a:pt x="1021" y="78"/>
                  </a:lnTo>
                  <a:lnTo>
                    <a:pt x="1021" y="86"/>
                  </a:lnTo>
                  <a:lnTo>
                    <a:pt x="1022" y="92"/>
                  </a:lnTo>
                  <a:lnTo>
                    <a:pt x="1024" y="98"/>
                  </a:lnTo>
                  <a:lnTo>
                    <a:pt x="1025" y="102"/>
                  </a:lnTo>
                  <a:lnTo>
                    <a:pt x="1028" y="105"/>
                  </a:lnTo>
                  <a:lnTo>
                    <a:pt x="1034" y="108"/>
                  </a:lnTo>
                  <a:lnTo>
                    <a:pt x="1040" y="111"/>
                  </a:lnTo>
                  <a:lnTo>
                    <a:pt x="1049" y="112"/>
                  </a:lnTo>
                  <a:lnTo>
                    <a:pt x="1058" y="115"/>
                  </a:lnTo>
                  <a:lnTo>
                    <a:pt x="1068" y="116"/>
                  </a:lnTo>
                  <a:lnTo>
                    <a:pt x="1076" y="116"/>
                  </a:lnTo>
                  <a:lnTo>
                    <a:pt x="1085" y="116"/>
                  </a:lnTo>
                  <a:lnTo>
                    <a:pt x="1094" y="116"/>
                  </a:lnTo>
                  <a:lnTo>
                    <a:pt x="1102" y="117"/>
                  </a:lnTo>
                  <a:lnTo>
                    <a:pt x="1108" y="120"/>
                  </a:lnTo>
                  <a:lnTo>
                    <a:pt x="1114" y="123"/>
                  </a:lnTo>
                  <a:lnTo>
                    <a:pt x="1120" y="136"/>
                  </a:lnTo>
                  <a:lnTo>
                    <a:pt x="1127" y="155"/>
                  </a:lnTo>
                  <a:lnTo>
                    <a:pt x="1127" y="156"/>
                  </a:lnTo>
                  <a:lnTo>
                    <a:pt x="1126" y="156"/>
                  </a:lnTo>
                  <a:lnTo>
                    <a:pt x="1115" y="161"/>
                  </a:lnTo>
                  <a:lnTo>
                    <a:pt x="1104" y="170"/>
                  </a:lnTo>
                  <a:lnTo>
                    <a:pt x="1100" y="174"/>
                  </a:lnTo>
                  <a:lnTo>
                    <a:pt x="1096" y="179"/>
                  </a:lnTo>
                  <a:lnTo>
                    <a:pt x="1094" y="183"/>
                  </a:lnTo>
                  <a:lnTo>
                    <a:pt x="1093" y="186"/>
                  </a:lnTo>
                  <a:lnTo>
                    <a:pt x="1091" y="193"/>
                  </a:lnTo>
                  <a:lnTo>
                    <a:pt x="1089" y="199"/>
                  </a:lnTo>
                  <a:lnTo>
                    <a:pt x="1087" y="202"/>
                  </a:lnTo>
                  <a:lnTo>
                    <a:pt x="1083" y="204"/>
                  </a:lnTo>
                  <a:lnTo>
                    <a:pt x="1080" y="205"/>
                  </a:lnTo>
                  <a:lnTo>
                    <a:pt x="1076" y="205"/>
                  </a:lnTo>
                  <a:lnTo>
                    <a:pt x="1065" y="206"/>
                  </a:lnTo>
                  <a:lnTo>
                    <a:pt x="1055" y="209"/>
                  </a:lnTo>
                  <a:lnTo>
                    <a:pt x="1049" y="211"/>
                  </a:lnTo>
                  <a:lnTo>
                    <a:pt x="1044" y="215"/>
                  </a:lnTo>
                  <a:lnTo>
                    <a:pt x="1038" y="218"/>
                  </a:lnTo>
                  <a:lnTo>
                    <a:pt x="1033" y="224"/>
                  </a:lnTo>
                  <a:lnTo>
                    <a:pt x="1030" y="230"/>
                  </a:lnTo>
                  <a:lnTo>
                    <a:pt x="1027" y="237"/>
                  </a:lnTo>
                  <a:lnTo>
                    <a:pt x="1026" y="246"/>
                  </a:lnTo>
                  <a:lnTo>
                    <a:pt x="1025" y="255"/>
                  </a:lnTo>
                  <a:lnTo>
                    <a:pt x="1025" y="272"/>
                  </a:lnTo>
                  <a:lnTo>
                    <a:pt x="1026" y="284"/>
                  </a:lnTo>
                  <a:lnTo>
                    <a:pt x="1025" y="288"/>
                  </a:lnTo>
                  <a:lnTo>
                    <a:pt x="1022" y="293"/>
                  </a:lnTo>
                  <a:lnTo>
                    <a:pt x="1019" y="298"/>
                  </a:lnTo>
                  <a:lnTo>
                    <a:pt x="1014" y="303"/>
                  </a:lnTo>
                  <a:lnTo>
                    <a:pt x="1002" y="311"/>
                  </a:lnTo>
                  <a:lnTo>
                    <a:pt x="989" y="319"/>
                  </a:lnTo>
                  <a:lnTo>
                    <a:pt x="983" y="323"/>
                  </a:lnTo>
                  <a:lnTo>
                    <a:pt x="977" y="325"/>
                  </a:lnTo>
                  <a:lnTo>
                    <a:pt x="971" y="328"/>
                  </a:lnTo>
                  <a:lnTo>
                    <a:pt x="967" y="329"/>
                  </a:lnTo>
                  <a:lnTo>
                    <a:pt x="962" y="329"/>
                  </a:lnTo>
                  <a:lnTo>
                    <a:pt x="957" y="328"/>
                  </a:lnTo>
                  <a:lnTo>
                    <a:pt x="952" y="325"/>
                  </a:lnTo>
                  <a:lnTo>
                    <a:pt x="948" y="322"/>
                  </a:lnTo>
                  <a:lnTo>
                    <a:pt x="940" y="316"/>
                  </a:lnTo>
                  <a:lnTo>
                    <a:pt x="931" y="312"/>
                  </a:lnTo>
                  <a:lnTo>
                    <a:pt x="919" y="310"/>
                  </a:lnTo>
                  <a:lnTo>
                    <a:pt x="907" y="309"/>
                  </a:lnTo>
                  <a:lnTo>
                    <a:pt x="893" y="310"/>
                  </a:lnTo>
                  <a:lnTo>
                    <a:pt x="879" y="311"/>
                  </a:lnTo>
                  <a:lnTo>
                    <a:pt x="866" y="312"/>
                  </a:lnTo>
                  <a:lnTo>
                    <a:pt x="852" y="317"/>
                  </a:lnTo>
                  <a:lnTo>
                    <a:pt x="847" y="319"/>
                  </a:lnTo>
                  <a:lnTo>
                    <a:pt x="841" y="323"/>
                  </a:lnTo>
                  <a:lnTo>
                    <a:pt x="835" y="326"/>
                  </a:lnTo>
                  <a:lnTo>
                    <a:pt x="830" y="331"/>
                  </a:lnTo>
                  <a:lnTo>
                    <a:pt x="823" y="342"/>
                  </a:lnTo>
                  <a:lnTo>
                    <a:pt x="817" y="353"/>
                  </a:lnTo>
                  <a:lnTo>
                    <a:pt x="813" y="359"/>
                  </a:lnTo>
                  <a:lnTo>
                    <a:pt x="808" y="364"/>
                  </a:lnTo>
                  <a:lnTo>
                    <a:pt x="801" y="370"/>
                  </a:lnTo>
                  <a:lnTo>
                    <a:pt x="792" y="376"/>
                  </a:lnTo>
                  <a:lnTo>
                    <a:pt x="784" y="381"/>
                  </a:lnTo>
                  <a:lnTo>
                    <a:pt x="780" y="385"/>
                  </a:lnTo>
                  <a:lnTo>
                    <a:pt x="780" y="386"/>
                  </a:lnTo>
                  <a:lnTo>
                    <a:pt x="780" y="386"/>
                  </a:lnTo>
                  <a:lnTo>
                    <a:pt x="781" y="386"/>
                  </a:lnTo>
                  <a:lnTo>
                    <a:pt x="782" y="387"/>
                  </a:lnTo>
                  <a:lnTo>
                    <a:pt x="793" y="385"/>
                  </a:lnTo>
                  <a:lnTo>
                    <a:pt x="805" y="381"/>
                  </a:lnTo>
                  <a:lnTo>
                    <a:pt x="814" y="375"/>
                  </a:lnTo>
                  <a:lnTo>
                    <a:pt x="826" y="366"/>
                  </a:lnTo>
                  <a:lnTo>
                    <a:pt x="836" y="355"/>
                  </a:lnTo>
                  <a:lnTo>
                    <a:pt x="841" y="348"/>
                  </a:lnTo>
                  <a:lnTo>
                    <a:pt x="845" y="342"/>
                  </a:lnTo>
                  <a:lnTo>
                    <a:pt x="851" y="337"/>
                  </a:lnTo>
                  <a:lnTo>
                    <a:pt x="856" y="335"/>
                  </a:lnTo>
                  <a:lnTo>
                    <a:pt x="860" y="334"/>
                  </a:lnTo>
                  <a:lnTo>
                    <a:pt x="864" y="332"/>
                  </a:lnTo>
                  <a:lnTo>
                    <a:pt x="869" y="334"/>
                  </a:lnTo>
                  <a:lnTo>
                    <a:pt x="879" y="335"/>
                  </a:lnTo>
                  <a:lnTo>
                    <a:pt x="888" y="337"/>
                  </a:lnTo>
                  <a:lnTo>
                    <a:pt x="898" y="339"/>
                  </a:lnTo>
                  <a:lnTo>
                    <a:pt x="904" y="343"/>
                  </a:lnTo>
                  <a:lnTo>
                    <a:pt x="906" y="345"/>
                  </a:lnTo>
                  <a:lnTo>
                    <a:pt x="907" y="349"/>
                  </a:lnTo>
                  <a:lnTo>
                    <a:pt x="908" y="354"/>
                  </a:lnTo>
                  <a:lnTo>
                    <a:pt x="908" y="359"/>
                  </a:lnTo>
                  <a:lnTo>
                    <a:pt x="907" y="370"/>
                  </a:lnTo>
                  <a:lnTo>
                    <a:pt x="906" y="385"/>
                  </a:lnTo>
                  <a:lnTo>
                    <a:pt x="907" y="392"/>
                  </a:lnTo>
                  <a:lnTo>
                    <a:pt x="908" y="398"/>
                  </a:lnTo>
                  <a:lnTo>
                    <a:pt x="912" y="404"/>
                  </a:lnTo>
                  <a:lnTo>
                    <a:pt x="917" y="407"/>
                  </a:lnTo>
                  <a:lnTo>
                    <a:pt x="921" y="412"/>
                  </a:lnTo>
                  <a:lnTo>
                    <a:pt x="927" y="414"/>
                  </a:lnTo>
                  <a:lnTo>
                    <a:pt x="933" y="417"/>
                  </a:lnTo>
                  <a:lnTo>
                    <a:pt x="939" y="419"/>
                  </a:lnTo>
                  <a:lnTo>
                    <a:pt x="952" y="422"/>
                  </a:lnTo>
                  <a:lnTo>
                    <a:pt x="965" y="424"/>
                  </a:lnTo>
                  <a:lnTo>
                    <a:pt x="973" y="424"/>
                  </a:lnTo>
                  <a:lnTo>
                    <a:pt x="978" y="423"/>
                  </a:lnTo>
                  <a:lnTo>
                    <a:pt x="983" y="422"/>
                  </a:lnTo>
                  <a:lnTo>
                    <a:pt x="987" y="419"/>
                  </a:lnTo>
                  <a:lnTo>
                    <a:pt x="995" y="414"/>
                  </a:lnTo>
                  <a:lnTo>
                    <a:pt x="1003" y="412"/>
                  </a:lnTo>
                  <a:lnTo>
                    <a:pt x="1012" y="411"/>
                  </a:lnTo>
                  <a:lnTo>
                    <a:pt x="1021" y="410"/>
                  </a:lnTo>
                  <a:lnTo>
                    <a:pt x="1026" y="407"/>
                  </a:lnTo>
                  <a:lnTo>
                    <a:pt x="1030" y="405"/>
                  </a:lnTo>
                  <a:lnTo>
                    <a:pt x="1033" y="401"/>
                  </a:lnTo>
                  <a:lnTo>
                    <a:pt x="1036" y="397"/>
                  </a:lnTo>
                  <a:lnTo>
                    <a:pt x="1040" y="388"/>
                  </a:lnTo>
                  <a:lnTo>
                    <a:pt x="1043" y="380"/>
                  </a:lnTo>
                  <a:lnTo>
                    <a:pt x="1044" y="376"/>
                  </a:lnTo>
                  <a:lnTo>
                    <a:pt x="1047" y="373"/>
                  </a:lnTo>
                  <a:lnTo>
                    <a:pt x="1052" y="369"/>
                  </a:lnTo>
                  <a:lnTo>
                    <a:pt x="1057" y="364"/>
                  </a:lnTo>
                  <a:lnTo>
                    <a:pt x="1070" y="356"/>
                  </a:lnTo>
                  <a:lnTo>
                    <a:pt x="1083" y="344"/>
                  </a:lnTo>
                  <a:lnTo>
                    <a:pt x="1090" y="338"/>
                  </a:lnTo>
                  <a:lnTo>
                    <a:pt x="1099" y="334"/>
                  </a:lnTo>
                  <a:lnTo>
                    <a:pt x="1107" y="329"/>
                  </a:lnTo>
                  <a:lnTo>
                    <a:pt x="1115" y="325"/>
                  </a:lnTo>
                  <a:lnTo>
                    <a:pt x="1124" y="322"/>
                  </a:lnTo>
                  <a:lnTo>
                    <a:pt x="1132" y="319"/>
                  </a:lnTo>
                  <a:lnTo>
                    <a:pt x="1139" y="318"/>
                  </a:lnTo>
                  <a:lnTo>
                    <a:pt x="1145" y="317"/>
                  </a:lnTo>
                  <a:lnTo>
                    <a:pt x="1159" y="319"/>
                  </a:lnTo>
                  <a:lnTo>
                    <a:pt x="1175" y="324"/>
                  </a:lnTo>
                  <a:lnTo>
                    <a:pt x="1191" y="330"/>
                  </a:lnTo>
                  <a:lnTo>
                    <a:pt x="1208" y="337"/>
                  </a:lnTo>
                  <a:lnTo>
                    <a:pt x="1215" y="341"/>
                  </a:lnTo>
                  <a:lnTo>
                    <a:pt x="1222" y="347"/>
                  </a:lnTo>
                  <a:lnTo>
                    <a:pt x="1228" y="354"/>
                  </a:lnTo>
                  <a:lnTo>
                    <a:pt x="1235" y="361"/>
                  </a:lnTo>
                  <a:lnTo>
                    <a:pt x="1250" y="379"/>
                  </a:lnTo>
                  <a:lnTo>
                    <a:pt x="1264" y="399"/>
                  </a:lnTo>
                  <a:lnTo>
                    <a:pt x="1271" y="407"/>
                  </a:lnTo>
                  <a:lnTo>
                    <a:pt x="1278" y="414"/>
                  </a:lnTo>
                  <a:lnTo>
                    <a:pt x="1286" y="423"/>
                  </a:lnTo>
                  <a:lnTo>
                    <a:pt x="1296" y="430"/>
                  </a:lnTo>
                  <a:lnTo>
                    <a:pt x="1307" y="437"/>
                  </a:lnTo>
                  <a:lnTo>
                    <a:pt x="1317" y="443"/>
                  </a:lnTo>
                  <a:lnTo>
                    <a:pt x="1329" y="449"/>
                  </a:lnTo>
                  <a:lnTo>
                    <a:pt x="1341" y="454"/>
                  </a:lnTo>
                  <a:lnTo>
                    <a:pt x="1358" y="458"/>
                  </a:lnTo>
                  <a:lnTo>
                    <a:pt x="1374" y="462"/>
                  </a:lnTo>
                  <a:lnTo>
                    <a:pt x="1391" y="463"/>
                  </a:lnTo>
                  <a:lnTo>
                    <a:pt x="1405" y="463"/>
                  </a:lnTo>
                  <a:lnTo>
                    <a:pt x="1415" y="465"/>
                  </a:lnTo>
                  <a:lnTo>
                    <a:pt x="1423" y="469"/>
                  </a:lnTo>
                  <a:lnTo>
                    <a:pt x="1430" y="474"/>
                  </a:lnTo>
                  <a:lnTo>
                    <a:pt x="1437" y="476"/>
                  </a:lnTo>
                  <a:lnTo>
                    <a:pt x="1444" y="476"/>
                  </a:lnTo>
                  <a:lnTo>
                    <a:pt x="1456" y="474"/>
                  </a:lnTo>
                  <a:lnTo>
                    <a:pt x="1469" y="470"/>
                  </a:lnTo>
                  <a:lnTo>
                    <a:pt x="1479" y="467"/>
                  </a:lnTo>
                  <a:lnTo>
                    <a:pt x="1483" y="467"/>
                  </a:lnTo>
                  <a:lnTo>
                    <a:pt x="1486" y="465"/>
                  </a:lnTo>
                  <a:lnTo>
                    <a:pt x="1488" y="467"/>
                  </a:lnTo>
                  <a:lnTo>
                    <a:pt x="1491" y="467"/>
                  </a:lnTo>
                  <a:lnTo>
                    <a:pt x="1492" y="468"/>
                  </a:lnTo>
                  <a:lnTo>
                    <a:pt x="1493" y="470"/>
                  </a:lnTo>
                  <a:lnTo>
                    <a:pt x="1493" y="473"/>
                  </a:lnTo>
                  <a:lnTo>
                    <a:pt x="1493" y="475"/>
                  </a:lnTo>
                  <a:lnTo>
                    <a:pt x="1490" y="481"/>
                  </a:lnTo>
                  <a:lnTo>
                    <a:pt x="1485" y="487"/>
                  </a:lnTo>
                  <a:lnTo>
                    <a:pt x="1477" y="492"/>
                  </a:lnTo>
                  <a:lnTo>
                    <a:pt x="1467" y="498"/>
                  </a:lnTo>
                  <a:lnTo>
                    <a:pt x="1455" y="502"/>
                  </a:lnTo>
                  <a:lnTo>
                    <a:pt x="1439" y="509"/>
                  </a:lnTo>
                  <a:lnTo>
                    <a:pt x="1431" y="513"/>
                  </a:lnTo>
                  <a:lnTo>
                    <a:pt x="1423" y="517"/>
                  </a:lnTo>
                  <a:lnTo>
                    <a:pt x="1416" y="521"/>
                  </a:lnTo>
                  <a:lnTo>
                    <a:pt x="1410" y="525"/>
                  </a:lnTo>
                  <a:lnTo>
                    <a:pt x="1405" y="530"/>
                  </a:lnTo>
                  <a:lnTo>
                    <a:pt x="1403" y="534"/>
                  </a:lnTo>
                  <a:lnTo>
                    <a:pt x="1400" y="538"/>
                  </a:lnTo>
                  <a:lnTo>
                    <a:pt x="1399" y="542"/>
                  </a:lnTo>
                  <a:lnTo>
                    <a:pt x="1398" y="547"/>
                  </a:lnTo>
                  <a:lnTo>
                    <a:pt x="1393" y="556"/>
                  </a:lnTo>
                  <a:lnTo>
                    <a:pt x="1390" y="561"/>
                  </a:lnTo>
                  <a:lnTo>
                    <a:pt x="1389" y="565"/>
                  </a:lnTo>
                  <a:lnTo>
                    <a:pt x="1390" y="569"/>
                  </a:lnTo>
                  <a:lnTo>
                    <a:pt x="1391" y="572"/>
                  </a:lnTo>
                  <a:lnTo>
                    <a:pt x="1395" y="576"/>
                  </a:lnTo>
                  <a:lnTo>
                    <a:pt x="1398" y="578"/>
                  </a:lnTo>
                  <a:lnTo>
                    <a:pt x="1403" y="582"/>
                  </a:lnTo>
                  <a:lnTo>
                    <a:pt x="1409" y="583"/>
                  </a:lnTo>
                  <a:lnTo>
                    <a:pt x="1431" y="589"/>
                  </a:lnTo>
                  <a:lnTo>
                    <a:pt x="1444" y="591"/>
                  </a:lnTo>
                  <a:lnTo>
                    <a:pt x="1448" y="593"/>
                  </a:lnTo>
                  <a:lnTo>
                    <a:pt x="1450" y="595"/>
                  </a:lnTo>
                  <a:lnTo>
                    <a:pt x="1450" y="599"/>
                  </a:lnTo>
                  <a:lnTo>
                    <a:pt x="1450" y="602"/>
                  </a:lnTo>
                  <a:lnTo>
                    <a:pt x="1444" y="610"/>
                  </a:lnTo>
                  <a:lnTo>
                    <a:pt x="1437" y="620"/>
                  </a:lnTo>
                  <a:lnTo>
                    <a:pt x="1434" y="624"/>
                  </a:lnTo>
                  <a:lnTo>
                    <a:pt x="1428" y="627"/>
                  </a:lnTo>
                  <a:lnTo>
                    <a:pt x="1423" y="628"/>
                  </a:lnTo>
                  <a:lnTo>
                    <a:pt x="1417" y="628"/>
                  </a:lnTo>
                  <a:lnTo>
                    <a:pt x="1405" y="627"/>
                  </a:lnTo>
                  <a:lnTo>
                    <a:pt x="1396" y="625"/>
                  </a:lnTo>
                  <a:lnTo>
                    <a:pt x="1385" y="622"/>
                  </a:lnTo>
                  <a:lnTo>
                    <a:pt x="1373" y="621"/>
                  </a:lnTo>
                  <a:lnTo>
                    <a:pt x="1360" y="621"/>
                  </a:lnTo>
                  <a:lnTo>
                    <a:pt x="1347" y="621"/>
                  </a:lnTo>
                  <a:lnTo>
                    <a:pt x="1339" y="622"/>
                  </a:lnTo>
                  <a:lnTo>
                    <a:pt x="1330" y="625"/>
                  </a:lnTo>
                  <a:lnTo>
                    <a:pt x="1323" y="627"/>
                  </a:lnTo>
                  <a:lnTo>
                    <a:pt x="1317" y="631"/>
                  </a:lnTo>
                  <a:lnTo>
                    <a:pt x="1315" y="635"/>
                  </a:lnTo>
                  <a:lnTo>
                    <a:pt x="1314" y="641"/>
                  </a:lnTo>
                  <a:lnTo>
                    <a:pt x="1314" y="644"/>
                  </a:lnTo>
                  <a:lnTo>
                    <a:pt x="1314" y="647"/>
                  </a:lnTo>
                  <a:lnTo>
                    <a:pt x="1316" y="650"/>
                  </a:lnTo>
                  <a:lnTo>
                    <a:pt x="1317" y="652"/>
                  </a:lnTo>
                  <a:lnTo>
                    <a:pt x="1320" y="654"/>
                  </a:lnTo>
                  <a:lnTo>
                    <a:pt x="1323" y="656"/>
                  </a:lnTo>
                  <a:lnTo>
                    <a:pt x="1326" y="657"/>
                  </a:lnTo>
                  <a:lnTo>
                    <a:pt x="1329" y="657"/>
                  </a:lnTo>
                  <a:lnTo>
                    <a:pt x="1337" y="656"/>
                  </a:lnTo>
                  <a:lnTo>
                    <a:pt x="1343" y="657"/>
                  </a:lnTo>
                  <a:lnTo>
                    <a:pt x="1351" y="658"/>
                  </a:lnTo>
                  <a:lnTo>
                    <a:pt x="1355" y="660"/>
                  </a:lnTo>
                  <a:lnTo>
                    <a:pt x="1360" y="664"/>
                  </a:lnTo>
                  <a:lnTo>
                    <a:pt x="1364" y="669"/>
                  </a:lnTo>
                  <a:lnTo>
                    <a:pt x="1366" y="671"/>
                  </a:lnTo>
                  <a:lnTo>
                    <a:pt x="1368" y="672"/>
                  </a:lnTo>
                  <a:lnTo>
                    <a:pt x="1371" y="672"/>
                  </a:lnTo>
                  <a:lnTo>
                    <a:pt x="1372" y="672"/>
                  </a:lnTo>
                  <a:lnTo>
                    <a:pt x="1378" y="666"/>
                  </a:lnTo>
                  <a:lnTo>
                    <a:pt x="1383" y="660"/>
                  </a:lnTo>
                  <a:lnTo>
                    <a:pt x="1389" y="656"/>
                  </a:lnTo>
                  <a:lnTo>
                    <a:pt x="1395" y="652"/>
                  </a:lnTo>
                  <a:lnTo>
                    <a:pt x="1402" y="650"/>
                  </a:lnTo>
                  <a:lnTo>
                    <a:pt x="1409" y="649"/>
                  </a:lnTo>
                  <a:lnTo>
                    <a:pt x="1417" y="647"/>
                  </a:lnTo>
                  <a:lnTo>
                    <a:pt x="1427" y="647"/>
                  </a:lnTo>
                  <a:lnTo>
                    <a:pt x="1436" y="649"/>
                  </a:lnTo>
                  <a:lnTo>
                    <a:pt x="1443" y="650"/>
                  </a:lnTo>
                  <a:lnTo>
                    <a:pt x="1447" y="652"/>
                  </a:lnTo>
                  <a:lnTo>
                    <a:pt x="1449" y="653"/>
                  </a:lnTo>
                  <a:lnTo>
                    <a:pt x="1450" y="656"/>
                  </a:lnTo>
                  <a:lnTo>
                    <a:pt x="1450" y="658"/>
                  </a:lnTo>
                  <a:lnTo>
                    <a:pt x="1450" y="664"/>
                  </a:lnTo>
                  <a:lnTo>
                    <a:pt x="1448" y="669"/>
                  </a:lnTo>
                  <a:lnTo>
                    <a:pt x="1443" y="675"/>
                  </a:lnTo>
                  <a:lnTo>
                    <a:pt x="1435" y="683"/>
                  </a:lnTo>
                  <a:lnTo>
                    <a:pt x="1431" y="687"/>
                  </a:lnTo>
                  <a:lnTo>
                    <a:pt x="1430" y="690"/>
                  </a:lnTo>
                  <a:lnTo>
                    <a:pt x="1429" y="694"/>
                  </a:lnTo>
                  <a:lnTo>
                    <a:pt x="1430" y="696"/>
                  </a:lnTo>
                  <a:lnTo>
                    <a:pt x="1435" y="702"/>
                  </a:lnTo>
                  <a:lnTo>
                    <a:pt x="1441" y="707"/>
                  </a:lnTo>
                  <a:lnTo>
                    <a:pt x="1447" y="710"/>
                  </a:lnTo>
                  <a:lnTo>
                    <a:pt x="1452" y="714"/>
                  </a:lnTo>
                  <a:lnTo>
                    <a:pt x="1453" y="715"/>
                  </a:lnTo>
                  <a:lnTo>
                    <a:pt x="1453" y="717"/>
                  </a:lnTo>
                  <a:lnTo>
                    <a:pt x="1452" y="720"/>
                  </a:lnTo>
                  <a:lnTo>
                    <a:pt x="1449" y="721"/>
                  </a:lnTo>
                  <a:lnTo>
                    <a:pt x="1444" y="727"/>
                  </a:lnTo>
                  <a:lnTo>
                    <a:pt x="1441" y="732"/>
                  </a:lnTo>
                  <a:lnTo>
                    <a:pt x="1441" y="736"/>
                  </a:lnTo>
                  <a:lnTo>
                    <a:pt x="1441" y="741"/>
                  </a:lnTo>
                  <a:lnTo>
                    <a:pt x="1442" y="745"/>
                  </a:lnTo>
                  <a:lnTo>
                    <a:pt x="1443" y="748"/>
                  </a:lnTo>
                  <a:lnTo>
                    <a:pt x="1448" y="748"/>
                  </a:lnTo>
                  <a:lnTo>
                    <a:pt x="1454" y="745"/>
                  </a:lnTo>
                  <a:lnTo>
                    <a:pt x="1459" y="742"/>
                  </a:lnTo>
                  <a:lnTo>
                    <a:pt x="1461" y="742"/>
                  </a:lnTo>
                  <a:lnTo>
                    <a:pt x="1463" y="742"/>
                  </a:lnTo>
                  <a:lnTo>
                    <a:pt x="1466" y="744"/>
                  </a:lnTo>
                  <a:lnTo>
                    <a:pt x="1466" y="745"/>
                  </a:lnTo>
                  <a:lnTo>
                    <a:pt x="1467" y="748"/>
                  </a:lnTo>
                  <a:lnTo>
                    <a:pt x="1466" y="753"/>
                  </a:lnTo>
                  <a:lnTo>
                    <a:pt x="1465" y="758"/>
                  </a:lnTo>
                  <a:lnTo>
                    <a:pt x="1463" y="763"/>
                  </a:lnTo>
                  <a:lnTo>
                    <a:pt x="1460" y="769"/>
                  </a:lnTo>
                  <a:lnTo>
                    <a:pt x="1456" y="773"/>
                  </a:lnTo>
                  <a:lnTo>
                    <a:pt x="1452" y="777"/>
                  </a:lnTo>
                  <a:lnTo>
                    <a:pt x="1442" y="784"/>
                  </a:lnTo>
                  <a:lnTo>
                    <a:pt x="1434" y="789"/>
                  </a:lnTo>
                  <a:lnTo>
                    <a:pt x="1425" y="792"/>
                  </a:lnTo>
                  <a:lnTo>
                    <a:pt x="1418" y="792"/>
                  </a:lnTo>
                  <a:lnTo>
                    <a:pt x="1416" y="792"/>
                  </a:lnTo>
                  <a:lnTo>
                    <a:pt x="1414" y="791"/>
                  </a:lnTo>
                  <a:lnTo>
                    <a:pt x="1411" y="789"/>
                  </a:lnTo>
                  <a:lnTo>
                    <a:pt x="1410" y="786"/>
                  </a:lnTo>
                  <a:lnTo>
                    <a:pt x="1408" y="778"/>
                  </a:lnTo>
                  <a:lnTo>
                    <a:pt x="1406" y="765"/>
                  </a:lnTo>
                  <a:lnTo>
                    <a:pt x="1405" y="753"/>
                  </a:lnTo>
                  <a:lnTo>
                    <a:pt x="1405" y="742"/>
                  </a:lnTo>
                  <a:lnTo>
                    <a:pt x="1405" y="733"/>
                  </a:lnTo>
                  <a:lnTo>
                    <a:pt x="1405" y="726"/>
                  </a:lnTo>
                  <a:lnTo>
                    <a:pt x="1404" y="721"/>
                  </a:lnTo>
                  <a:lnTo>
                    <a:pt x="1403" y="717"/>
                  </a:lnTo>
                  <a:lnTo>
                    <a:pt x="1398" y="714"/>
                  </a:lnTo>
                  <a:lnTo>
                    <a:pt x="1391" y="713"/>
                  </a:lnTo>
                  <a:lnTo>
                    <a:pt x="1385" y="712"/>
                  </a:lnTo>
                  <a:lnTo>
                    <a:pt x="1383" y="713"/>
                  </a:lnTo>
                  <a:lnTo>
                    <a:pt x="1381" y="716"/>
                  </a:lnTo>
                  <a:lnTo>
                    <a:pt x="1384" y="723"/>
                  </a:lnTo>
                  <a:lnTo>
                    <a:pt x="1385" y="735"/>
                  </a:lnTo>
                  <a:lnTo>
                    <a:pt x="1385" y="751"/>
                  </a:lnTo>
                  <a:lnTo>
                    <a:pt x="1385" y="766"/>
                  </a:lnTo>
                  <a:lnTo>
                    <a:pt x="1385" y="779"/>
                  </a:lnTo>
                  <a:lnTo>
                    <a:pt x="1385" y="783"/>
                  </a:lnTo>
                  <a:lnTo>
                    <a:pt x="1383" y="785"/>
                  </a:lnTo>
                  <a:lnTo>
                    <a:pt x="1380" y="788"/>
                  </a:lnTo>
                  <a:lnTo>
                    <a:pt x="1377" y="789"/>
                  </a:lnTo>
                  <a:lnTo>
                    <a:pt x="1370" y="790"/>
                  </a:lnTo>
                  <a:lnTo>
                    <a:pt x="1361" y="792"/>
                  </a:lnTo>
                  <a:lnTo>
                    <a:pt x="1353" y="795"/>
                  </a:lnTo>
                  <a:lnTo>
                    <a:pt x="1345" y="795"/>
                  </a:lnTo>
                  <a:lnTo>
                    <a:pt x="1337" y="792"/>
                  </a:lnTo>
                  <a:lnTo>
                    <a:pt x="1333" y="790"/>
                  </a:lnTo>
                  <a:lnTo>
                    <a:pt x="1330" y="785"/>
                  </a:lnTo>
                  <a:lnTo>
                    <a:pt x="1328" y="779"/>
                  </a:lnTo>
                  <a:lnTo>
                    <a:pt x="1327" y="773"/>
                  </a:lnTo>
                  <a:lnTo>
                    <a:pt x="1326" y="765"/>
                  </a:lnTo>
                  <a:lnTo>
                    <a:pt x="1324" y="759"/>
                  </a:lnTo>
                  <a:lnTo>
                    <a:pt x="1322" y="755"/>
                  </a:lnTo>
                  <a:lnTo>
                    <a:pt x="1320" y="754"/>
                  </a:lnTo>
                  <a:lnTo>
                    <a:pt x="1318" y="754"/>
                  </a:lnTo>
                  <a:lnTo>
                    <a:pt x="1317" y="755"/>
                  </a:lnTo>
                  <a:lnTo>
                    <a:pt x="1316" y="758"/>
                  </a:lnTo>
                  <a:lnTo>
                    <a:pt x="1311" y="763"/>
                  </a:lnTo>
                  <a:lnTo>
                    <a:pt x="1304" y="766"/>
                  </a:lnTo>
                  <a:lnTo>
                    <a:pt x="1297" y="779"/>
                  </a:lnTo>
                  <a:lnTo>
                    <a:pt x="1286" y="803"/>
                  </a:lnTo>
                  <a:lnTo>
                    <a:pt x="1276" y="827"/>
                  </a:lnTo>
                  <a:lnTo>
                    <a:pt x="1271" y="838"/>
                  </a:lnTo>
                  <a:lnTo>
                    <a:pt x="1271" y="840"/>
                  </a:lnTo>
                  <a:lnTo>
                    <a:pt x="1273" y="841"/>
                  </a:lnTo>
                  <a:lnTo>
                    <a:pt x="1276" y="842"/>
                  </a:lnTo>
                  <a:lnTo>
                    <a:pt x="1279" y="842"/>
                  </a:lnTo>
                  <a:lnTo>
                    <a:pt x="1289" y="841"/>
                  </a:lnTo>
                  <a:lnTo>
                    <a:pt x="1298" y="839"/>
                  </a:lnTo>
                  <a:lnTo>
                    <a:pt x="1305" y="835"/>
                  </a:lnTo>
                  <a:lnTo>
                    <a:pt x="1313" y="834"/>
                  </a:lnTo>
                  <a:lnTo>
                    <a:pt x="1321" y="833"/>
                  </a:lnTo>
                  <a:lnTo>
                    <a:pt x="1332" y="834"/>
                  </a:lnTo>
                  <a:lnTo>
                    <a:pt x="1334" y="835"/>
                  </a:lnTo>
                  <a:lnTo>
                    <a:pt x="1336" y="836"/>
                  </a:lnTo>
                  <a:lnTo>
                    <a:pt x="1337" y="840"/>
                  </a:lnTo>
                  <a:lnTo>
                    <a:pt x="1339" y="842"/>
                  </a:lnTo>
                  <a:lnTo>
                    <a:pt x="1341" y="849"/>
                  </a:lnTo>
                  <a:lnTo>
                    <a:pt x="1345" y="854"/>
                  </a:lnTo>
                  <a:lnTo>
                    <a:pt x="1348" y="858"/>
                  </a:lnTo>
                  <a:lnTo>
                    <a:pt x="1353" y="860"/>
                  </a:lnTo>
                  <a:lnTo>
                    <a:pt x="1357" y="860"/>
                  </a:lnTo>
                  <a:lnTo>
                    <a:pt x="1360" y="861"/>
                  </a:lnTo>
                  <a:lnTo>
                    <a:pt x="1365" y="862"/>
                  </a:lnTo>
                  <a:lnTo>
                    <a:pt x="1368" y="866"/>
                  </a:lnTo>
                  <a:lnTo>
                    <a:pt x="1372" y="872"/>
                  </a:lnTo>
                  <a:lnTo>
                    <a:pt x="1374" y="880"/>
                  </a:lnTo>
                  <a:lnTo>
                    <a:pt x="1376" y="890"/>
                  </a:lnTo>
                  <a:lnTo>
                    <a:pt x="1376" y="902"/>
                  </a:lnTo>
                  <a:lnTo>
                    <a:pt x="1374" y="906"/>
                  </a:lnTo>
                  <a:lnTo>
                    <a:pt x="1373" y="910"/>
                  </a:lnTo>
                  <a:lnTo>
                    <a:pt x="1372" y="912"/>
                  </a:lnTo>
                  <a:lnTo>
                    <a:pt x="1370" y="914"/>
                  </a:lnTo>
                  <a:lnTo>
                    <a:pt x="1367" y="914"/>
                  </a:lnTo>
                  <a:lnTo>
                    <a:pt x="1364" y="914"/>
                  </a:lnTo>
                  <a:lnTo>
                    <a:pt x="1358" y="911"/>
                  </a:lnTo>
                  <a:lnTo>
                    <a:pt x="1352" y="909"/>
                  </a:lnTo>
                  <a:lnTo>
                    <a:pt x="1346" y="905"/>
                  </a:lnTo>
                  <a:lnTo>
                    <a:pt x="1339" y="903"/>
                  </a:lnTo>
                  <a:lnTo>
                    <a:pt x="1330" y="901"/>
                  </a:lnTo>
                  <a:lnTo>
                    <a:pt x="1322" y="899"/>
                  </a:lnTo>
                  <a:lnTo>
                    <a:pt x="1315" y="899"/>
                  </a:lnTo>
                  <a:lnTo>
                    <a:pt x="1309" y="902"/>
                  </a:lnTo>
                  <a:lnTo>
                    <a:pt x="1308" y="903"/>
                  </a:lnTo>
                  <a:lnTo>
                    <a:pt x="1305" y="905"/>
                  </a:lnTo>
                  <a:lnTo>
                    <a:pt x="1305" y="908"/>
                  </a:lnTo>
                  <a:lnTo>
                    <a:pt x="1305" y="911"/>
                  </a:lnTo>
                  <a:lnTo>
                    <a:pt x="1307" y="914"/>
                  </a:lnTo>
                  <a:lnTo>
                    <a:pt x="1308" y="916"/>
                  </a:lnTo>
                  <a:lnTo>
                    <a:pt x="1310" y="918"/>
                  </a:lnTo>
                  <a:lnTo>
                    <a:pt x="1314" y="921"/>
                  </a:lnTo>
                  <a:lnTo>
                    <a:pt x="1321" y="924"/>
                  </a:lnTo>
                  <a:lnTo>
                    <a:pt x="1330" y="928"/>
                  </a:lnTo>
                  <a:lnTo>
                    <a:pt x="1348" y="934"/>
                  </a:lnTo>
                  <a:lnTo>
                    <a:pt x="1361" y="940"/>
                  </a:lnTo>
                  <a:lnTo>
                    <a:pt x="1365" y="943"/>
                  </a:lnTo>
                  <a:lnTo>
                    <a:pt x="1367" y="947"/>
                  </a:lnTo>
                  <a:lnTo>
                    <a:pt x="1370" y="950"/>
                  </a:lnTo>
                  <a:lnTo>
                    <a:pt x="1371" y="955"/>
                  </a:lnTo>
                  <a:lnTo>
                    <a:pt x="1372" y="960"/>
                  </a:lnTo>
                  <a:lnTo>
                    <a:pt x="1371" y="965"/>
                  </a:lnTo>
                  <a:lnTo>
                    <a:pt x="1370" y="971"/>
                  </a:lnTo>
                  <a:lnTo>
                    <a:pt x="1367" y="977"/>
                  </a:lnTo>
                  <a:lnTo>
                    <a:pt x="1360" y="987"/>
                  </a:lnTo>
                  <a:lnTo>
                    <a:pt x="1354" y="993"/>
                  </a:lnTo>
                  <a:lnTo>
                    <a:pt x="1348" y="998"/>
                  </a:lnTo>
                  <a:lnTo>
                    <a:pt x="1343" y="1002"/>
                  </a:lnTo>
                  <a:lnTo>
                    <a:pt x="1340" y="1004"/>
                  </a:lnTo>
                  <a:lnTo>
                    <a:pt x="1335" y="1006"/>
                  </a:lnTo>
                  <a:lnTo>
                    <a:pt x="1330" y="1007"/>
                  </a:lnTo>
                  <a:lnTo>
                    <a:pt x="1326" y="1009"/>
                  </a:lnTo>
                  <a:lnTo>
                    <a:pt x="1315" y="1011"/>
                  </a:lnTo>
                  <a:lnTo>
                    <a:pt x="1304" y="1012"/>
                  </a:lnTo>
                  <a:lnTo>
                    <a:pt x="1299" y="1015"/>
                  </a:lnTo>
                  <a:lnTo>
                    <a:pt x="1297" y="1017"/>
                  </a:lnTo>
                  <a:lnTo>
                    <a:pt x="1297" y="1021"/>
                  </a:lnTo>
                  <a:lnTo>
                    <a:pt x="1298" y="1025"/>
                  </a:lnTo>
                  <a:lnTo>
                    <a:pt x="1302" y="1035"/>
                  </a:lnTo>
                  <a:lnTo>
                    <a:pt x="1308" y="1043"/>
                  </a:lnTo>
                  <a:lnTo>
                    <a:pt x="1315" y="1053"/>
                  </a:lnTo>
                  <a:lnTo>
                    <a:pt x="1324" y="1063"/>
                  </a:lnTo>
                  <a:lnTo>
                    <a:pt x="1336" y="1073"/>
                  </a:lnTo>
                  <a:lnTo>
                    <a:pt x="1345" y="1079"/>
                  </a:lnTo>
                  <a:lnTo>
                    <a:pt x="1353" y="1081"/>
                  </a:lnTo>
                  <a:lnTo>
                    <a:pt x="1360" y="1085"/>
                  </a:lnTo>
                  <a:lnTo>
                    <a:pt x="1364" y="1087"/>
                  </a:lnTo>
                  <a:lnTo>
                    <a:pt x="1365" y="1088"/>
                  </a:lnTo>
                  <a:lnTo>
                    <a:pt x="1365" y="1089"/>
                  </a:lnTo>
                  <a:lnTo>
                    <a:pt x="1364" y="1092"/>
                  </a:lnTo>
                  <a:lnTo>
                    <a:pt x="1360" y="1097"/>
                  </a:lnTo>
                  <a:lnTo>
                    <a:pt x="1358" y="1104"/>
                  </a:lnTo>
                  <a:lnTo>
                    <a:pt x="1355" y="1113"/>
                  </a:lnTo>
                  <a:lnTo>
                    <a:pt x="1354" y="1124"/>
                  </a:lnTo>
                  <a:lnTo>
                    <a:pt x="1355" y="1130"/>
                  </a:lnTo>
                  <a:lnTo>
                    <a:pt x="1358" y="1136"/>
                  </a:lnTo>
                  <a:lnTo>
                    <a:pt x="1361" y="1141"/>
                  </a:lnTo>
                  <a:lnTo>
                    <a:pt x="1366" y="1147"/>
                  </a:lnTo>
                  <a:lnTo>
                    <a:pt x="1376" y="1155"/>
                  </a:lnTo>
                  <a:lnTo>
                    <a:pt x="1381" y="1161"/>
                  </a:lnTo>
                  <a:lnTo>
                    <a:pt x="1385" y="1167"/>
                  </a:lnTo>
                  <a:lnTo>
                    <a:pt x="1390" y="1174"/>
                  </a:lnTo>
                  <a:lnTo>
                    <a:pt x="1392" y="1182"/>
                  </a:lnTo>
                  <a:lnTo>
                    <a:pt x="1393" y="1191"/>
                  </a:lnTo>
                  <a:lnTo>
                    <a:pt x="1393" y="1194"/>
                  </a:lnTo>
                  <a:lnTo>
                    <a:pt x="1392" y="1198"/>
                  </a:lnTo>
                  <a:lnTo>
                    <a:pt x="1391" y="1200"/>
                  </a:lnTo>
                  <a:lnTo>
                    <a:pt x="1389" y="1202"/>
                  </a:lnTo>
                  <a:lnTo>
                    <a:pt x="1383" y="1205"/>
                  </a:lnTo>
                  <a:lnTo>
                    <a:pt x="1378" y="1205"/>
                  </a:lnTo>
                  <a:lnTo>
                    <a:pt x="1372" y="1204"/>
                  </a:lnTo>
                  <a:lnTo>
                    <a:pt x="1366" y="1199"/>
                  </a:lnTo>
                  <a:lnTo>
                    <a:pt x="1360" y="1194"/>
                  </a:lnTo>
                  <a:lnTo>
                    <a:pt x="1355" y="1189"/>
                  </a:lnTo>
                  <a:lnTo>
                    <a:pt x="1351" y="1185"/>
                  </a:lnTo>
                  <a:lnTo>
                    <a:pt x="1345" y="1181"/>
                  </a:lnTo>
                  <a:lnTo>
                    <a:pt x="1341" y="1180"/>
                  </a:lnTo>
                  <a:lnTo>
                    <a:pt x="1337" y="1179"/>
                  </a:lnTo>
                  <a:lnTo>
                    <a:pt x="1333" y="1177"/>
                  </a:lnTo>
                  <a:lnTo>
                    <a:pt x="1328" y="1177"/>
                  </a:lnTo>
                  <a:lnTo>
                    <a:pt x="1322" y="1179"/>
                  </a:lnTo>
                  <a:lnTo>
                    <a:pt x="1318" y="1180"/>
                  </a:lnTo>
                  <a:lnTo>
                    <a:pt x="1316" y="1181"/>
                  </a:lnTo>
                  <a:lnTo>
                    <a:pt x="1314" y="1183"/>
                  </a:lnTo>
                  <a:lnTo>
                    <a:pt x="1311" y="1191"/>
                  </a:lnTo>
                  <a:lnTo>
                    <a:pt x="1310" y="1200"/>
                  </a:lnTo>
                  <a:lnTo>
                    <a:pt x="1309" y="1206"/>
                  </a:lnTo>
                  <a:lnTo>
                    <a:pt x="1308" y="1211"/>
                  </a:lnTo>
                  <a:lnTo>
                    <a:pt x="1307" y="1215"/>
                  </a:lnTo>
                  <a:lnTo>
                    <a:pt x="1304" y="1219"/>
                  </a:lnTo>
                  <a:lnTo>
                    <a:pt x="1302" y="1223"/>
                  </a:lnTo>
                  <a:lnTo>
                    <a:pt x="1298" y="1225"/>
                  </a:lnTo>
                  <a:lnTo>
                    <a:pt x="1296" y="1227"/>
                  </a:lnTo>
                  <a:lnTo>
                    <a:pt x="1292" y="1229"/>
                  </a:lnTo>
                  <a:lnTo>
                    <a:pt x="1290" y="1230"/>
                  </a:lnTo>
                  <a:lnTo>
                    <a:pt x="1289" y="1232"/>
                  </a:lnTo>
                  <a:lnTo>
                    <a:pt x="1290" y="1236"/>
                  </a:lnTo>
                  <a:lnTo>
                    <a:pt x="1292" y="1239"/>
                  </a:lnTo>
                  <a:lnTo>
                    <a:pt x="1295" y="1243"/>
                  </a:lnTo>
                  <a:lnTo>
                    <a:pt x="1296" y="1248"/>
                  </a:lnTo>
                  <a:lnTo>
                    <a:pt x="1297" y="1252"/>
                  </a:lnTo>
                  <a:lnTo>
                    <a:pt x="1298" y="1258"/>
                  </a:lnTo>
                  <a:lnTo>
                    <a:pt x="1297" y="1262"/>
                  </a:lnTo>
                  <a:lnTo>
                    <a:pt x="1295" y="1265"/>
                  </a:lnTo>
                  <a:lnTo>
                    <a:pt x="1291" y="1268"/>
                  </a:lnTo>
                  <a:lnTo>
                    <a:pt x="1288" y="1269"/>
                  </a:lnTo>
                  <a:lnTo>
                    <a:pt x="1284" y="1269"/>
                  </a:lnTo>
                  <a:lnTo>
                    <a:pt x="1280" y="1268"/>
                  </a:lnTo>
                  <a:lnTo>
                    <a:pt x="1277" y="1265"/>
                  </a:lnTo>
                  <a:lnTo>
                    <a:pt x="1276" y="1262"/>
                  </a:lnTo>
                  <a:lnTo>
                    <a:pt x="1273" y="1259"/>
                  </a:lnTo>
                  <a:lnTo>
                    <a:pt x="1271" y="1256"/>
                  </a:lnTo>
                  <a:lnTo>
                    <a:pt x="1269" y="1255"/>
                  </a:lnTo>
                  <a:lnTo>
                    <a:pt x="1266" y="1252"/>
                  </a:lnTo>
                  <a:lnTo>
                    <a:pt x="1264" y="1252"/>
                  </a:lnTo>
                  <a:lnTo>
                    <a:pt x="1261" y="1252"/>
                  </a:lnTo>
                  <a:lnTo>
                    <a:pt x="1259" y="1254"/>
                  </a:lnTo>
                  <a:lnTo>
                    <a:pt x="1257" y="1255"/>
                  </a:lnTo>
                  <a:lnTo>
                    <a:pt x="1254" y="1257"/>
                  </a:lnTo>
                  <a:lnTo>
                    <a:pt x="1253" y="1259"/>
                  </a:lnTo>
                  <a:lnTo>
                    <a:pt x="1252" y="1263"/>
                  </a:lnTo>
                  <a:lnTo>
                    <a:pt x="1251" y="1267"/>
                  </a:lnTo>
                  <a:lnTo>
                    <a:pt x="1251" y="1270"/>
                  </a:lnTo>
                  <a:lnTo>
                    <a:pt x="1252" y="1273"/>
                  </a:lnTo>
                  <a:lnTo>
                    <a:pt x="1253" y="1275"/>
                  </a:lnTo>
                  <a:lnTo>
                    <a:pt x="1255" y="1277"/>
                  </a:lnTo>
                  <a:lnTo>
                    <a:pt x="1259" y="1280"/>
                  </a:lnTo>
                  <a:lnTo>
                    <a:pt x="1261" y="1283"/>
                  </a:lnTo>
                  <a:lnTo>
                    <a:pt x="1261" y="1287"/>
                  </a:lnTo>
                  <a:lnTo>
                    <a:pt x="1261" y="1293"/>
                  </a:lnTo>
                  <a:lnTo>
                    <a:pt x="1261" y="1295"/>
                  </a:lnTo>
                  <a:lnTo>
                    <a:pt x="1260" y="1297"/>
                  </a:lnTo>
                  <a:lnTo>
                    <a:pt x="1259" y="1299"/>
                  </a:lnTo>
                  <a:lnTo>
                    <a:pt x="1257" y="1301"/>
                  </a:lnTo>
                  <a:lnTo>
                    <a:pt x="1251" y="1303"/>
                  </a:lnTo>
                  <a:lnTo>
                    <a:pt x="1244" y="1305"/>
                  </a:lnTo>
                  <a:lnTo>
                    <a:pt x="1238" y="1305"/>
                  </a:lnTo>
                  <a:lnTo>
                    <a:pt x="1233" y="1307"/>
                  </a:lnTo>
                  <a:lnTo>
                    <a:pt x="1229" y="1309"/>
                  </a:lnTo>
                  <a:lnTo>
                    <a:pt x="1223" y="1313"/>
                  </a:lnTo>
                  <a:lnTo>
                    <a:pt x="1220" y="1315"/>
                  </a:lnTo>
                  <a:lnTo>
                    <a:pt x="1216" y="1317"/>
                  </a:lnTo>
                  <a:lnTo>
                    <a:pt x="1214" y="1317"/>
                  </a:lnTo>
                  <a:lnTo>
                    <a:pt x="1210" y="1315"/>
                  </a:lnTo>
                  <a:lnTo>
                    <a:pt x="1207" y="1313"/>
                  </a:lnTo>
                  <a:lnTo>
                    <a:pt x="1203" y="1308"/>
                  </a:lnTo>
                  <a:lnTo>
                    <a:pt x="1201" y="1300"/>
                  </a:lnTo>
                  <a:lnTo>
                    <a:pt x="1198" y="1289"/>
                  </a:lnTo>
                  <a:lnTo>
                    <a:pt x="1200" y="1284"/>
                  </a:lnTo>
                  <a:lnTo>
                    <a:pt x="1202" y="1280"/>
                  </a:lnTo>
                  <a:lnTo>
                    <a:pt x="1206" y="1275"/>
                  </a:lnTo>
                  <a:lnTo>
                    <a:pt x="1211" y="1273"/>
                  </a:lnTo>
                  <a:lnTo>
                    <a:pt x="1215" y="1271"/>
                  </a:lnTo>
                  <a:lnTo>
                    <a:pt x="1217" y="1270"/>
                  </a:lnTo>
                  <a:lnTo>
                    <a:pt x="1220" y="1268"/>
                  </a:lnTo>
                  <a:lnTo>
                    <a:pt x="1222" y="1264"/>
                  </a:lnTo>
                  <a:lnTo>
                    <a:pt x="1226" y="1258"/>
                  </a:lnTo>
                  <a:lnTo>
                    <a:pt x="1229" y="1250"/>
                  </a:lnTo>
                  <a:lnTo>
                    <a:pt x="1239" y="1240"/>
                  </a:lnTo>
                  <a:lnTo>
                    <a:pt x="1250" y="1232"/>
                  </a:lnTo>
                  <a:lnTo>
                    <a:pt x="1251" y="1225"/>
                  </a:lnTo>
                  <a:lnTo>
                    <a:pt x="1250" y="1218"/>
                  </a:lnTo>
                  <a:lnTo>
                    <a:pt x="1248" y="1212"/>
                  </a:lnTo>
                  <a:lnTo>
                    <a:pt x="1248" y="1206"/>
                  </a:lnTo>
                  <a:lnTo>
                    <a:pt x="1247" y="1198"/>
                  </a:lnTo>
                  <a:lnTo>
                    <a:pt x="1247" y="1189"/>
                  </a:lnTo>
                  <a:lnTo>
                    <a:pt x="1245" y="1183"/>
                  </a:lnTo>
                  <a:lnTo>
                    <a:pt x="1242" y="1179"/>
                  </a:lnTo>
                  <a:lnTo>
                    <a:pt x="1234" y="1175"/>
                  </a:lnTo>
                  <a:lnTo>
                    <a:pt x="1222" y="1170"/>
                  </a:lnTo>
                  <a:lnTo>
                    <a:pt x="1220" y="1170"/>
                  </a:lnTo>
                  <a:lnTo>
                    <a:pt x="1217" y="1172"/>
                  </a:lnTo>
                  <a:lnTo>
                    <a:pt x="1213" y="1175"/>
                  </a:lnTo>
                  <a:lnTo>
                    <a:pt x="1209" y="1177"/>
                  </a:lnTo>
                  <a:lnTo>
                    <a:pt x="1202" y="1185"/>
                  </a:lnTo>
                  <a:lnTo>
                    <a:pt x="1198" y="1191"/>
                  </a:lnTo>
                  <a:lnTo>
                    <a:pt x="1195" y="1194"/>
                  </a:lnTo>
                  <a:lnTo>
                    <a:pt x="1190" y="1196"/>
                  </a:lnTo>
                  <a:lnTo>
                    <a:pt x="1185" y="1198"/>
                  </a:lnTo>
                  <a:lnTo>
                    <a:pt x="1178" y="1198"/>
                  </a:lnTo>
                  <a:lnTo>
                    <a:pt x="1172" y="1199"/>
                  </a:lnTo>
                  <a:lnTo>
                    <a:pt x="1167" y="1200"/>
                  </a:lnTo>
                  <a:lnTo>
                    <a:pt x="1163" y="1202"/>
                  </a:lnTo>
                  <a:lnTo>
                    <a:pt x="1162" y="1205"/>
                  </a:lnTo>
                  <a:lnTo>
                    <a:pt x="1162" y="1208"/>
                  </a:lnTo>
                  <a:lnTo>
                    <a:pt x="1162" y="1212"/>
                  </a:lnTo>
                  <a:lnTo>
                    <a:pt x="1164" y="1213"/>
                  </a:lnTo>
                  <a:lnTo>
                    <a:pt x="1165" y="1215"/>
                  </a:lnTo>
                  <a:lnTo>
                    <a:pt x="1171" y="1218"/>
                  </a:lnTo>
                  <a:lnTo>
                    <a:pt x="1178" y="1219"/>
                  </a:lnTo>
                  <a:lnTo>
                    <a:pt x="1183" y="1221"/>
                  </a:lnTo>
                  <a:lnTo>
                    <a:pt x="1187" y="1224"/>
                  </a:lnTo>
                  <a:lnTo>
                    <a:pt x="1189" y="1226"/>
                  </a:lnTo>
                  <a:lnTo>
                    <a:pt x="1192" y="1230"/>
                  </a:lnTo>
                  <a:lnTo>
                    <a:pt x="1195" y="1233"/>
                  </a:lnTo>
                  <a:lnTo>
                    <a:pt x="1196" y="1238"/>
                  </a:lnTo>
                  <a:lnTo>
                    <a:pt x="1196" y="1242"/>
                  </a:lnTo>
                  <a:lnTo>
                    <a:pt x="1196" y="1246"/>
                  </a:lnTo>
                  <a:lnTo>
                    <a:pt x="1195" y="1250"/>
                  </a:lnTo>
                  <a:lnTo>
                    <a:pt x="1192" y="1255"/>
                  </a:lnTo>
                  <a:lnTo>
                    <a:pt x="1190" y="1258"/>
                  </a:lnTo>
                  <a:lnTo>
                    <a:pt x="1187" y="1263"/>
                  </a:lnTo>
                  <a:lnTo>
                    <a:pt x="1178" y="1270"/>
                  </a:lnTo>
                  <a:lnTo>
                    <a:pt x="1169" y="1275"/>
                  </a:lnTo>
                  <a:lnTo>
                    <a:pt x="1165" y="1277"/>
                  </a:lnTo>
                  <a:lnTo>
                    <a:pt x="1162" y="1281"/>
                  </a:lnTo>
                  <a:lnTo>
                    <a:pt x="1159" y="1284"/>
                  </a:lnTo>
                  <a:lnTo>
                    <a:pt x="1157" y="1289"/>
                  </a:lnTo>
                  <a:lnTo>
                    <a:pt x="1156" y="1297"/>
                  </a:lnTo>
                  <a:lnTo>
                    <a:pt x="1156" y="1305"/>
                  </a:lnTo>
                  <a:lnTo>
                    <a:pt x="1157" y="1313"/>
                  </a:lnTo>
                  <a:lnTo>
                    <a:pt x="1157" y="1322"/>
                  </a:lnTo>
                  <a:lnTo>
                    <a:pt x="1156" y="1332"/>
                  </a:lnTo>
                  <a:lnTo>
                    <a:pt x="1153" y="1341"/>
                  </a:lnTo>
                  <a:lnTo>
                    <a:pt x="1151" y="1345"/>
                  </a:lnTo>
                  <a:lnTo>
                    <a:pt x="1148" y="1349"/>
                  </a:lnTo>
                  <a:lnTo>
                    <a:pt x="1145" y="1350"/>
                  </a:lnTo>
                  <a:lnTo>
                    <a:pt x="1143" y="1351"/>
                  </a:lnTo>
                  <a:lnTo>
                    <a:pt x="1139" y="1351"/>
                  </a:lnTo>
                  <a:lnTo>
                    <a:pt x="1135" y="1350"/>
                  </a:lnTo>
                  <a:lnTo>
                    <a:pt x="1132" y="1349"/>
                  </a:lnTo>
                  <a:lnTo>
                    <a:pt x="1128" y="1346"/>
                  </a:lnTo>
                  <a:lnTo>
                    <a:pt x="1126" y="1344"/>
                  </a:lnTo>
                  <a:lnTo>
                    <a:pt x="1122" y="1343"/>
                  </a:lnTo>
                  <a:lnTo>
                    <a:pt x="1118" y="1341"/>
                  </a:lnTo>
                  <a:lnTo>
                    <a:pt x="1114" y="1343"/>
                  </a:lnTo>
                  <a:lnTo>
                    <a:pt x="1104" y="1344"/>
                  </a:lnTo>
                  <a:lnTo>
                    <a:pt x="1096" y="1346"/>
                  </a:lnTo>
                  <a:lnTo>
                    <a:pt x="1088" y="1346"/>
                  </a:lnTo>
                  <a:lnTo>
                    <a:pt x="1078" y="1345"/>
                  </a:lnTo>
                  <a:lnTo>
                    <a:pt x="1070" y="1343"/>
                  </a:lnTo>
                  <a:lnTo>
                    <a:pt x="1061" y="1339"/>
                  </a:lnTo>
                  <a:lnTo>
                    <a:pt x="1056" y="1338"/>
                  </a:lnTo>
                  <a:lnTo>
                    <a:pt x="1052" y="1337"/>
                  </a:lnTo>
                  <a:lnTo>
                    <a:pt x="1050" y="1337"/>
                  </a:lnTo>
                  <a:lnTo>
                    <a:pt x="1047" y="1339"/>
                  </a:lnTo>
                  <a:lnTo>
                    <a:pt x="1046" y="1340"/>
                  </a:lnTo>
                  <a:lnTo>
                    <a:pt x="1046" y="1343"/>
                  </a:lnTo>
                  <a:lnTo>
                    <a:pt x="1047" y="1345"/>
                  </a:lnTo>
                  <a:lnTo>
                    <a:pt x="1049" y="1349"/>
                  </a:lnTo>
                  <a:lnTo>
                    <a:pt x="1056" y="1355"/>
                  </a:lnTo>
                  <a:lnTo>
                    <a:pt x="1064" y="1362"/>
                  </a:lnTo>
                  <a:lnTo>
                    <a:pt x="1069" y="1365"/>
                  </a:lnTo>
                  <a:lnTo>
                    <a:pt x="1074" y="1368"/>
                  </a:lnTo>
                  <a:lnTo>
                    <a:pt x="1078" y="1369"/>
                  </a:lnTo>
                  <a:lnTo>
                    <a:pt x="1082" y="1370"/>
                  </a:lnTo>
                  <a:lnTo>
                    <a:pt x="1089" y="1371"/>
                  </a:lnTo>
                  <a:lnTo>
                    <a:pt x="1097" y="1374"/>
                  </a:lnTo>
                  <a:lnTo>
                    <a:pt x="1101" y="1375"/>
                  </a:lnTo>
                  <a:lnTo>
                    <a:pt x="1103" y="1378"/>
                  </a:lnTo>
                  <a:lnTo>
                    <a:pt x="1107" y="1381"/>
                  </a:lnTo>
                  <a:lnTo>
                    <a:pt x="1109" y="1384"/>
                  </a:lnTo>
                  <a:lnTo>
                    <a:pt x="1109" y="1388"/>
                  </a:lnTo>
                  <a:lnTo>
                    <a:pt x="1109" y="1391"/>
                  </a:lnTo>
                  <a:lnTo>
                    <a:pt x="1109" y="1396"/>
                  </a:lnTo>
                  <a:lnTo>
                    <a:pt x="1108" y="1400"/>
                  </a:lnTo>
                  <a:lnTo>
                    <a:pt x="1104" y="1409"/>
                  </a:lnTo>
                  <a:lnTo>
                    <a:pt x="1101" y="1418"/>
                  </a:lnTo>
                  <a:lnTo>
                    <a:pt x="1094" y="1434"/>
                  </a:lnTo>
                  <a:lnTo>
                    <a:pt x="1087" y="1448"/>
                  </a:lnTo>
                  <a:lnTo>
                    <a:pt x="1082" y="1456"/>
                  </a:lnTo>
                  <a:lnTo>
                    <a:pt x="1078" y="1462"/>
                  </a:lnTo>
                  <a:lnTo>
                    <a:pt x="1074" y="1466"/>
                  </a:lnTo>
                  <a:lnTo>
                    <a:pt x="1069" y="1470"/>
                  </a:lnTo>
                  <a:lnTo>
                    <a:pt x="1059" y="1475"/>
                  </a:lnTo>
                  <a:lnTo>
                    <a:pt x="1053" y="1478"/>
                  </a:lnTo>
                  <a:lnTo>
                    <a:pt x="1052" y="1481"/>
                  </a:lnTo>
                  <a:lnTo>
                    <a:pt x="1051" y="1486"/>
                  </a:lnTo>
                  <a:lnTo>
                    <a:pt x="1050" y="1497"/>
                  </a:lnTo>
                  <a:lnTo>
                    <a:pt x="1050" y="1511"/>
                  </a:lnTo>
                  <a:lnTo>
                    <a:pt x="1050" y="1516"/>
                  </a:lnTo>
                  <a:lnTo>
                    <a:pt x="1049" y="1521"/>
                  </a:lnTo>
                  <a:lnTo>
                    <a:pt x="1046" y="1525"/>
                  </a:lnTo>
                  <a:lnTo>
                    <a:pt x="1044" y="1527"/>
                  </a:lnTo>
                  <a:lnTo>
                    <a:pt x="1037" y="1530"/>
                  </a:lnTo>
                  <a:lnTo>
                    <a:pt x="1028" y="1532"/>
                  </a:lnTo>
                  <a:lnTo>
                    <a:pt x="1025" y="1533"/>
                  </a:lnTo>
                  <a:lnTo>
                    <a:pt x="1022" y="1535"/>
                  </a:lnTo>
                  <a:lnTo>
                    <a:pt x="1021" y="1536"/>
                  </a:lnTo>
                  <a:lnTo>
                    <a:pt x="1020" y="1539"/>
                  </a:lnTo>
                  <a:lnTo>
                    <a:pt x="1020" y="1545"/>
                  </a:lnTo>
                  <a:lnTo>
                    <a:pt x="1021" y="1551"/>
                  </a:lnTo>
                  <a:lnTo>
                    <a:pt x="1025" y="1555"/>
                  </a:lnTo>
                  <a:lnTo>
                    <a:pt x="1028" y="1561"/>
                  </a:lnTo>
                  <a:lnTo>
                    <a:pt x="1033" y="1565"/>
                  </a:lnTo>
                  <a:lnTo>
                    <a:pt x="1038" y="1567"/>
                  </a:lnTo>
                  <a:lnTo>
                    <a:pt x="1047" y="1570"/>
                  </a:lnTo>
                  <a:lnTo>
                    <a:pt x="1057" y="1574"/>
                  </a:lnTo>
                  <a:lnTo>
                    <a:pt x="1061" y="1578"/>
                  </a:lnTo>
                  <a:lnTo>
                    <a:pt x="1062" y="1580"/>
                  </a:lnTo>
                  <a:lnTo>
                    <a:pt x="1063" y="1583"/>
                  </a:lnTo>
                  <a:lnTo>
                    <a:pt x="1063" y="1586"/>
                  </a:lnTo>
                  <a:lnTo>
                    <a:pt x="1059" y="1591"/>
                  </a:lnTo>
                  <a:lnTo>
                    <a:pt x="1056" y="1597"/>
                  </a:lnTo>
                  <a:lnTo>
                    <a:pt x="1055" y="1604"/>
                  </a:lnTo>
                  <a:lnTo>
                    <a:pt x="1053" y="1612"/>
                  </a:lnTo>
                  <a:lnTo>
                    <a:pt x="1055" y="1621"/>
                  </a:lnTo>
                  <a:lnTo>
                    <a:pt x="1055" y="1628"/>
                  </a:lnTo>
                  <a:lnTo>
                    <a:pt x="1055" y="1630"/>
                  </a:lnTo>
                  <a:lnTo>
                    <a:pt x="1053" y="1633"/>
                  </a:lnTo>
                  <a:lnTo>
                    <a:pt x="1052" y="1634"/>
                  </a:lnTo>
                  <a:lnTo>
                    <a:pt x="1050" y="1635"/>
                  </a:lnTo>
                  <a:lnTo>
                    <a:pt x="1045" y="1634"/>
                  </a:lnTo>
                  <a:lnTo>
                    <a:pt x="1039" y="1631"/>
                  </a:lnTo>
                  <a:lnTo>
                    <a:pt x="1032" y="1628"/>
                  </a:lnTo>
                  <a:lnTo>
                    <a:pt x="1025" y="1624"/>
                  </a:lnTo>
                  <a:lnTo>
                    <a:pt x="1021" y="1623"/>
                  </a:lnTo>
                  <a:lnTo>
                    <a:pt x="1018" y="1623"/>
                  </a:lnTo>
                  <a:lnTo>
                    <a:pt x="1017" y="1626"/>
                  </a:lnTo>
                  <a:lnTo>
                    <a:pt x="1015" y="1629"/>
                  </a:lnTo>
                  <a:lnTo>
                    <a:pt x="1013" y="1637"/>
                  </a:lnTo>
                  <a:lnTo>
                    <a:pt x="1012" y="1643"/>
                  </a:lnTo>
                  <a:lnTo>
                    <a:pt x="1011" y="1647"/>
                  </a:lnTo>
                  <a:lnTo>
                    <a:pt x="1009" y="1652"/>
                  </a:lnTo>
                  <a:lnTo>
                    <a:pt x="1011" y="1653"/>
                  </a:lnTo>
                  <a:lnTo>
                    <a:pt x="1011" y="1655"/>
                  </a:lnTo>
                  <a:lnTo>
                    <a:pt x="1012" y="1656"/>
                  </a:lnTo>
                  <a:lnTo>
                    <a:pt x="1014" y="1656"/>
                  </a:lnTo>
                  <a:lnTo>
                    <a:pt x="1017" y="1658"/>
                  </a:lnTo>
                  <a:lnTo>
                    <a:pt x="1019" y="1659"/>
                  </a:lnTo>
                  <a:lnTo>
                    <a:pt x="1020" y="1661"/>
                  </a:lnTo>
                  <a:lnTo>
                    <a:pt x="1020" y="1664"/>
                  </a:lnTo>
                  <a:lnTo>
                    <a:pt x="1020" y="1667"/>
                  </a:lnTo>
                  <a:lnTo>
                    <a:pt x="1018" y="1671"/>
                  </a:lnTo>
                  <a:lnTo>
                    <a:pt x="1015" y="1674"/>
                  </a:lnTo>
                  <a:lnTo>
                    <a:pt x="1013" y="1678"/>
                  </a:lnTo>
                  <a:lnTo>
                    <a:pt x="1011" y="1683"/>
                  </a:lnTo>
                  <a:lnTo>
                    <a:pt x="1011" y="1689"/>
                  </a:lnTo>
                  <a:lnTo>
                    <a:pt x="1011" y="1696"/>
                  </a:lnTo>
                  <a:lnTo>
                    <a:pt x="1009" y="1704"/>
                  </a:lnTo>
                  <a:lnTo>
                    <a:pt x="1008" y="1712"/>
                  </a:lnTo>
                  <a:lnTo>
                    <a:pt x="1006" y="1717"/>
                  </a:lnTo>
                  <a:lnTo>
                    <a:pt x="1002" y="1722"/>
                  </a:lnTo>
                  <a:lnTo>
                    <a:pt x="998" y="1724"/>
                  </a:lnTo>
                  <a:lnTo>
                    <a:pt x="995" y="1724"/>
                  </a:lnTo>
                  <a:lnTo>
                    <a:pt x="993" y="1724"/>
                  </a:lnTo>
                  <a:lnTo>
                    <a:pt x="992" y="1723"/>
                  </a:lnTo>
                  <a:lnTo>
                    <a:pt x="989" y="1721"/>
                  </a:lnTo>
                  <a:lnTo>
                    <a:pt x="988" y="1715"/>
                  </a:lnTo>
                  <a:lnTo>
                    <a:pt x="988" y="1711"/>
                  </a:lnTo>
                  <a:lnTo>
                    <a:pt x="988" y="1709"/>
                  </a:lnTo>
                  <a:lnTo>
                    <a:pt x="987" y="1709"/>
                  </a:lnTo>
                  <a:lnTo>
                    <a:pt x="987" y="1709"/>
                  </a:lnTo>
                  <a:lnTo>
                    <a:pt x="986" y="1710"/>
                  </a:lnTo>
                  <a:lnTo>
                    <a:pt x="984" y="1718"/>
                  </a:lnTo>
                  <a:lnTo>
                    <a:pt x="984" y="173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4" name="广东">
              <a:extLst>
                <a:ext uri="{FF2B5EF4-FFF2-40B4-BE49-F238E27FC236}">
                  <a16:creationId xmlns="" xmlns:a16="http://schemas.microsoft.com/office/drawing/2014/main" id="{95361716-054D-4E7C-9A31-77773AC39679}"/>
                </a:ext>
              </a:extLst>
            </p:cNvPr>
            <p:cNvSpPr>
              <a:spLocks noEditPoints="1"/>
            </p:cNvSpPr>
            <p:nvPr/>
          </p:nvSpPr>
          <p:spPr bwMode="auto">
            <a:xfrm>
              <a:off x="4546693" y="5134068"/>
              <a:ext cx="973160" cy="750388"/>
            </a:xfrm>
            <a:custGeom>
              <a:avLst/>
              <a:gdLst>
                <a:gd name="T0" fmla="*/ 1983 w 2993"/>
                <a:gd name="T1" fmla="*/ 1253 h 2287"/>
                <a:gd name="T2" fmla="*/ 2080 w 2993"/>
                <a:gd name="T3" fmla="*/ 1133 h 2287"/>
                <a:gd name="T4" fmla="*/ 2127 w 2993"/>
                <a:gd name="T5" fmla="*/ 1209 h 2287"/>
                <a:gd name="T6" fmla="*/ 2356 w 2993"/>
                <a:gd name="T7" fmla="*/ 1181 h 2287"/>
                <a:gd name="T8" fmla="*/ 2480 w 2993"/>
                <a:gd name="T9" fmla="*/ 1152 h 2287"/>
                <a:gd name="T10" fmla="*/ 2738 w 2993"/>
                <a:gd name="T11" fmla="*/ 1021 h 2287"/>
                <a:gd name="T12" fmla="*/ 2854 w 2993"/>
                <a:gd name="T13" fmla="*/ 891 h 2287"/>
                <a:gd name="T14" fmla="*/ 2844 w 2993"/>
                <a:gd name="T15" fmla="*/ 848 h 2287"/>
                <a:gd name="T16" fmla="*/ 2946 w 2993"/>
                <a:gd name="T17" fmla="*/ 699 h 2287"/>
                <a:gd name="T18" fmla="*/ 2872 w 2993"/>
                <a:gd name="T19" fmla="*/ 454 h 2287"/>
                <a:gd name="T20" fmla="*/ 2773 w 2993"/>
                <a:gd name="T21" fmla="*/ 297 h 2287"/>
                <a:gd name="T22" fmla="*/ 2603 w 2993"/>
                <a:gd name="T23" fmla="*/ 246 h 2287"/>
                <a:gd name="T24" fmla="*/ 2417 w 2993"/>
                <a:gd name="T25" fmla="*/ 227 h 2287"/>
                <a:gd name="T26" fmla="*/ 2342 w 2993"/>
                <a:gd name="T27" fmla="*/ 335 h 2287"/>
                <a:gd name="T28" fmla="*/ 2086 w 2993"/>
                <a:gd name="T29" fmla="*/ 337 h 2287"/>
                <a:gd name="T30" fmla="*/ 1904 w 2993"/>
                <a:gd name="T31" fmla="*/ 415 h 2287"/>
                <a:gd name="T32" fmla="*/ 1849 w 2993"/>
                <a:gd name="T33" fmla="*/ 309 h 2287"/>
                <a:gd name="T34" fmla="*/ 1992 w 2993"/>
                <a:gd name="T35" fmla="*/ 90 h 2287"/>
                <a:gd name="T36" fmla="*/ 1765 w 2993"/>
                <a:gd name="T37" fmla="*/ 66 h 2287"/>
                <a:gd name="T38" fmla="*/ 1610 w 2993"/>
                <a:gd name="T39" fmla="*/ 65 h 2287"/>
                <a:gd name="T40" fmla="*/ 1415 w 2993"/>
                <a:gd name="T41" fmla="*/ 0 h 2287"/>
                <a:gd name="T42" fmla="*/ 1315 w 2993"/>
                <a:gd name="T43" fmla="*/ 121 h 2287"/>
                <a:gd name="T44" fmla="*/ 1253 w 2993"/>
                <a:gd name="T45" fmla="*/ 274 h 2287"/>
                <a:gd name="T46" fmla="*/ 999 w 2993"/>
                <a:gd name="T47" fmla="*/ 159 h 2287"/>
                <a:gd name="T48" fmla="*/ 901 w 2993"/>
                <a:gd name="T49" fmla="*/ 417 h 2287"/>
                <a:gd name="T50" fmla="*/ 909 w 2993"/>
                <a:gd name="T51" fmla="*/ 657 h 2287"/>
                <a:gd name="T52" fmla="*/ 793 w 2993"/>
                <a:gd name="T53" fmla="*/ 809 h 2287"/>
                <a:gd name="T54" fmla="*/ 716 w 2993"/>
                <a:gd name="T55" fmla="*/ 1086 h 2287"/>
                <a:gd name="T56" fmla="*/ 506 w 2993"/>
                <a:gd name="T57" fmla="*/ 1278 h 2287"/>
                <a:gd name="T58" fmla="*/ 453 w 2993"/>
                <a:gd name="T59" fmla="*/ 1412 h 2287"/>
                <a:gd name="T60" fmla="*/ 285 w 2993"/>
                <a:gd name="T61" fmla="*/ 1453 h 2287"/>
                <a:gd name="T62" fmla="*/ 212 w 2993"/>
                <a:gd name="T63" fmla="*/ 1574 h 2287"/>
                <a:gd name="T64" fmla="*/ 40 w 2993"/>
                <a:gd name="T65" fmla="*/ 1698 h 2287"/>
                <a:gd name="T66" fmla="*/ 86 w 2993"/>
                <a:gd name="T67" fmla="*/ 1807 h 2287"/>
                <a:gd name="T68" fmla="*/ 27 w 2993"/>
                <a:gd name="T69" fmla="*/ 2081 h 2287"/>
                <a:gd name="T70" fmla="*/ 234 w 2993"/>
                <a:gd name="T71" fmla="*/ 2275 h 2287"/>
                <a:gd name="T72" fmla="*/ 285 w 2993"/>
                <a:gd name="T73" fmla="*/ 2113 h 2287"/>
                <a:gd name="T74" fmla="*/ 297 w 2993"/>
                <a:gd name="T75" fmla="*/ 2077 h 2287"/>
                <a:gd name="T76" fmla="*/ 266 w 2993"/>
                <a:gd name="T77" fmla="*/ 1930 h 2287"/>
                <a:gd name="T78" fmla="*/ 366 w 2993"/>
                <a:gd name="T79" fmla="*/ 1948 h 2287"/>
                <a:gd name="T80" fmla="*/ 325 w 2993"/>
                <a:gd name="T81" fmla="*/ 1792 h 2287"/>
                <a:gd name="T82" fmla="*/ 371 w 2993"/>
                <a:gd name="T83" fmla="*/ 1847 h 2287"/>
                <a:gd name="T84" fmla="*/ 403 w 2993"/>
                <a:gd name="T85" fmla="*/ 1860 h 2287"/>
                <a:gd name="T86" fmla="*/ 655 w 2993"/>
                <a:gd name="T87" fmla="*/ 1746 h 2287"/>
                <a:gd name="T88" fmla="*/ 742 w 2993"/>
                <a:gd name="T89" fmla="*/ 1733 h 2287"/>
                <a:gd name="T90" fmla="*/ 869 w 2993"/>
                <a:gd name="T91" fmla="*/ 1660 h 2287"/>
                <a:gd name="T92" fmla="*/ 898 w 2993"/>
                <a:gd name="T93" fmla="*/ 1658 h 2287"/>
                <a:gd name="T94" fmla="*/ 940 w 2993"/>
                <a:gd name="T95" fmla="*/ 1669 h 2287"/>
                <a:gd name="T96" fmla="*/ 965 w 2993"/>
                <a:gd name="T97" fmla="*/ 1603 h 2287"/>
                <a:gd name="T98" fmla="*/ 1103 w 2993"/>
                <a:gd name="T99" fmla="*/ 1553 h 2287"/>
                <a:gd name="T100" fmla="*/ 1131 w 2993"/>
                <a:gd name="T101" fmla="*/ 1574 h 2287"/>
                <a:gd name="T102" fmla="*/ 1322 w 2993"/>
                <a:gd name="T103" fmla="*/ 1575 h 2287"/>
                <a:gd name="T104" fmla="*/ 1375 w 2993"/>
                <a:gd name="T105" fmla="*/ 1307 h 2287"/>
                <a:gd name="T106" fmla="*/ 1511 w 2993"/>
                <a:gd name="T107" fmla="*/ 1424 h 2287"/>
                <a:gd name="T108" fmla="*/ 1551 w 2993"/>
                <a:gd name="T109" fmla="*/ 1433 h 2287"/>
                <a:gd name="T110" fmla="*/ 1591 w 2993"/>
                <a:gd name="T111" fmla="*/ 1270 h 2287"/>
                <a:gd name="T112" fmla="*/ 1587 w 2993"/>
                <a:gd name="T113" fmla="*/ 1162 h 2287"/>
                <a:gd name="T114" fmla="*/ 1594 w 2993"/>
                <a:gd name="T115" fmla="*/ 1093 h 2287"/>
                <a:gd name="T116" fmla="*/ 1723 w 2993"/>
                <a:gd name="T117" fmla="*/ 1284 h 2287"/>
                <a:gd name="T118" fmla="*/ 370 w 2993"/>
                <a:gd name="T119" fmla="*/ 1998 h 2287"/>
                <a:gd name="T120" fmla="*/ 1834 w 2993"/>
                <a:gd name="T121" fmla="*/ 1500 h 2287"/>
                <a:gd name="T122" fmla="*/ 1897 w 2993"/>
                <a:gd name="T123" fmla="*/ 1471 h 2287"/>
                <a:gd name="T124" fmla="*/ 2948 w 2993"/>
                <a:gd name="T125" fmla="*/ 801 h 2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93" h="2287">
                  <a:moveTo>
                    <a:pt x="1852" y="1263"/>
                  </a:moveTo>
                  <a:lnTo>
                    <a:pt x="1853" y="1261"/>
                  </a:lnTo>
                  <a:lnTo>
                    <a:pt x="1854" y="1259"/>
                  </a:lnTo>
                  <a:lnTo>
                    <a:pt x="1858" y="1256"/>
                  </a:lnTo>
                  <a:lnTo>
                    <a:pt x="1863" y="1253"/>
                  </a:lnTo>
                  <a:lnTo>
                    <a:pt x="1875" y="1244"/>
                  </a:lnTo>
                  <a:lnTo>
                    <a:pt x="1890" y="1236"/>
                  </a:lnTo>
                  <a:lnTo>
                    <a:pt x="1895" y="1235"/>
                  </a:lnTo>
                  <a:lnTo>
                    <a:pt x="1901" y="1234"/>
                  </a:lnTo>
                  <a:lnTo>
                    <a:pt x="1906" y="1234"/>
                  </a:lnTo>
                  <a:lnTo>
                    <a:pt x="1910" y="1234"/>
                  </a:lnTo>
                  <a:lnTo>
                    <a:pt x="1922" y="1236"/>
                  </a:lnTo>
                  <a:lnTo>
                    <a:pt x="1937" y="1242"/>
                  </a:lnTo>
                  <a:lnTo>
                    <a:pt x="1944" y="1245"/>
                  </a:lnTo>
                  <a:lnTo>
                    <a:pt x="1948" y="1249"/>
                  </a:lnTo>
                  <a:lnTo>
                    <a:pt x="1951" y="1254"/>
                  </a:lnTo>
                  <a:lnTo>
                    <a:pt x="1953" y="1259"/>
                  </a:lnTo>
                  <a:lnTo>
                    <a:pt x="1956" y="1269"/>
                  </a:lnTo>
                  <a:lnTo>
                    <a:pt x="1956" y="1280"/>
                  </a:lnTo>
                  <a:lnTo>
                    <a:pt x="1957" y="1285"/>
                  </a:lnTo>
                  <a:lnTo>
                    <a:pt x="1958" y="1288"/>
                  </a:lnTo>
                  <a:lnTo>
                    <a:pt x="1959" y="1291"/>
                  </a:lnTo>
                  <a:lnTo>
                    <a:pt x="1961" y="1293"/>
                  </a:lnTo>
                  <a:lnTo>
                    <a:pt x="1964" y="1293"/>
                  </a:lnTo>
                  <a:lnTo>
                    <a:pt x="1966" y="1292"/>
                  </a:lnTo>
                  <a:lnTo>
                    <a:pt x="1970" y="1291"/>
                  </a:lnTo>
                  <a:lnTo>
                    <a:pt x="1973" y="1287"/>
                  </a:lnTo>
                  <a:lnTo>
                    <a:pt x="1990" y="1280"/>
                  </a:lnTo>
                  <a:lnTo>
                    <a:pt x="2003" y="1273"/>
                  </a:lnTo>
                  <a:lnTo>
                    <a:pt x="2003" y="1270"/>
                  </a:lnTo>
                  <a:lnTo>
                    <a:pt x="2003" y="1267"/>
                  </a:lnTo>
                  <a:lnTo>
                    <a:pt x="2002" y="1265"/>
                  </a:lnTo>
                  <a:lnTo>
                    <a:pt x="2001" y="1262"/>
                  </a:lnTo>
                  <a:lnTo>
                    <a:pt x="1996" y="1257"/>
                  </a:lnTo>
                  <a:lnTo>
                    <a:pt x="1989" y="1255"/>
                  </a:lnTo>
                  <a:lnTo>
                    <a:pt x="1983" y="1253"/>
                  </a:lnTo>
                  <a:lnTo>
                    <a:pt x="1978" y="1249"/>
                  </a:lnTo>
                  <a:lnTo>
                    <a:pt x="1977" y="1245"/>
                  </a:lnTo>
                  <a:lnTo>
                    <a:pt x="1977" y="1242"/>
                  </a:lnTo>
                  <a:lnTo>
                    <a:pt x="1978" y="1237"/>
                  </a:lnTo>
                  <a:lnTo>
                    <a:pt x="1980" y="1232"/>
                  </a:lnTo>
                  <a:lnTo>
                    <a:pt x="1985" y="1226"/>
                  </a:lnTo>
                  <a:lnTo>
                    <a:pt x="1990" y="1221"/>
                  </a:lnTo>
                  <a:lnTo>
                    <a:pt x="1990" y="1218"/>
                  </a:lnTo>
                  <a:lnTo>
                    <a:pt x="1989" y="1217"/>
                  </a:lnTo>
                  <a:lnTo>
                    <a:pt x="1986" y="1216"/>
                  </a:lnTo>
                  <a:lnTo>
                    <a:pt x="1983" y="1216"/>
                  </a:lnTo>
                  <a:lnTo>
                    <a:pt x="1975" y="1215"/>
                  </a:lnTo>
                  <a:lnTo>
                    <a:pt x="1967" y="1216"/>
                  </a:lnTo>
                  <a:lnTo>
                    <a:pt x="1964" y="1216"/>
                  </a:lnTo>
                  <a:lnTo>
                    <a:pt x="1961" y="1216"/>
                  </a:lnTo>
                  <a:lnTo>
                    <a:pt x="1960" y="1215"/>
                  </a:lnTo>
                  <a:lnTo>
                    <a:pt x="1958" y="1213"/>
                  </a:lnTo>
                  <a:lnTo>
                    <a:pt x="1957" y="1212"/>
                  </a:lnTo>
                  <a:lnTo>
                    <a:pt x="1957" y="1210"/>
                  </a:lnTo>
                  <a:lnTo>
                    <a:pt x="1957" y="1207"/>
                  </a:lnTo>
                  <a:lnTo>
                    <a:pt x="1957" y="1204"/>
                  </a:lnTo>
                  <a:lnTo>
                    <a:pt x="1959" y="1196"/>
                  </a:lnTo>
                  <a:lnTo>
                    <a:pt x="1964" y="1185"/>
                  </a:lnTo>
                  <a:lnTo>
                    <a:pt x="1967" y="1179"/>
                  </a:lnTo>
                  <a:lnTo>
                    <a:pt x="1971" y="1174"/>
                  </a:lnTo>
                  <a:lnTo>
                    <a:pt x="1976" y="1169"/>
                  </a:lnTo>
                  <a:lnTo>
                    <a:pt x="1982" y="1166"/>
                  </a:lnTo>
                  <a:lnTo>
                    <a:pt x="2002" y="1156"/>
                  </a:lnTo>
                  <a:lnTo>
                    <a:pt x="2028" y="1146"/>
                  </a:lnTo>
                  <a:lnTo>
                    <a:pt x="2052" y="1135"/>
                  </a:lnTo>
                  <a:lnTo>
                    <a:pt x="2066" y="1127"/>
                  </a:lnTo>
                  <a:lnTo>
                    <a:pt x="2070" y="1124"/>
                  </a:lnTo>
                  <a:lnTo>
                    <a:pt x="2073" y="1124"/>
                  </a:lnTo>
                  <a:lnTo>
                    <a:pt x="2077" y="1125"/>
                  </a:lnTo>
                  <a:lnTo>
                    <a:pt x="2079" y="1129"/>
                  </a:lnTo>
                  <a:lnTo>
                    <a:pt x="2080" y="1133"/>
                  </a:lnTo>
                  <a:lnTo>
                    <a:pt x="2082" y="1137"/>
                  </a:lnTo>
                  <a:lnTo>
                    <a:pt x="2082" y="1142"/>
                  </a:lnTo>
                  <a:lnTo>
                    <a:pt x="2079" y="1146"/>
                  </a:lnTo>
                  <a:lnTo>
                    <a:pt x="2064" y="1159"/>
                  </a:lnTo>
                  <a:lnTo>
                    <a:pt x="2052" y="1167"/>
                  </a:lnTo>
                  <a:lnTo>
                    <a:pt x="2051" y="1173"/>
                  </a:lnTo>
                  <a:lnTo>
                    <a:pt x="2052" y="1182"/>
                  </a:lnTo>
                  <a:lnTo>
                    <a:pt x="2053" y="1193"/>
                  </a:lnTo>
                  <a:lnTo>
                    <a:pt x="2053" y="1203"/>
                  </a:lnTo>
                  <a:lnTo>
                    <a:pt x="2053" y="1213"/>
                  </a:lnTo>
                  <a:lnTo>
                    <a:pt x="2054" y="1225"/>
                  </a:lnTo>
                  <a:lnTo>
                    <a:pt x="2055" y="1230"/>
                  </a:lnTo>
                  <a:lnTo>
                    <a:pt x="2058" y="1235"/>
                  </a:lnTo>
                  <a:lnTo>
                    <a:pt x="2059" y="1236"/>
                  </a:lnTo>
                  <a:lnTo>
                    <a:pt x="2061" y="1236"/>
                  </a:lnTo>
                  <a:lnTo>
                    <a:pt x="2063" y="1237"/>
                  </a:lnTo>
                  <a:lnTo>
                    <a:pt x="2065" y="1236"/>
                  </a:lnTo>
                  <a:lnTo>
                    <a:pt x="2076" y="1231"/>
                  </a:lnTo>
                  <a:lnTo>
                    <a:pt x="2089" y="1225"/>
                  </a:lnTo>
                  <a:lnTo>
                    <a:pt x="2095" y="1224"/>
                  </a:lnTo>
                  <a:lnTo>
                    <a:pt x="2101" y="1223"/>
                  </a:lnTo>
                  <a:lnTo>
                    <a:pt x="2102" y="1224"/>
                  </a:lnTo>
                  <a:lnTo>
                    <a:pt x="2104" y="1224"/>
                  </a:lnTo>
                  <a:lnTo>
                    <a:pt x="2105" y="1226"/>
                  </a:lnTo>
                  <a:lnTo>
                    <a:pt x="2108" y="1229"/>
                  </a:lnTo>
                  <a:lnTo>
                    <a:pt x="2111" y="1237"/>
                  </a:lnTo>
                  <a:lnTo>
                    <a:pt x="2115" y="1244"/>
                  </a:lnTo>
                  <a:lnTo>
                    <a:pt x="2117" y="1245"/>
                  </a:lnTo>
                  <a:lnTo>
                    <a:pt x="2118" y="1245"/>
                  </a:lnTo>
                  <a:lnTo>
                    <a:pt x="2120" y="1245"/>
                  </a:lnTo>
                  <a:lnTo>
                    <a:pt x="2122" y="1243"/>
                  </a:lnTo>
                  <a:lnTo>
                    <a:pt x="2123" y="1235"/>
                  </a:lnTo>
                  <a:lnTo>
                    <a:pt x="2123" y="1224"/>
                  </a:lnTo>
                  <a:lnTo>
                    <a:pt x="2123" y="1219"/>
                  </a:lnTo>
                  <a:lnTo>
                    <a:pt x="2124" y="1213"/>
                  </a:lnTo>
                  <a:lnTo>
                    <a:pt x="2127" y="1209"/>
                  </a:lnTo>
                  <a:lnTo>
                    <a:pt x="2130" y="1205"/>
                  </a:lnTo>
                  <a:lnTo>
                    <a:pt x="2134" y="1200"/>
                  </a:lnTo>
                  <a:lnTo>
                    <a:pt x="2141" y="1191"/>
                  </a:lnTo>
                  <a:lnTo>
                    <a:pt x="2149" y="1181"/>
                  </a:lnTo>
                  <a:lnTo>
                    <a:pt x="2158" y="1171"/>
                  </a:lnTo>
                  <a:lnTo>
                    <a:pt x="2161" y="1166"/>
                  </a:lnTo>
                  <a:lnTo>
                    <a:pt x="2164" y="1162"/>
                  </a:lnTo>
                  <a:lnTo>
                    <a:pt x="2165" y="1159"/>
                  </a:lnTo>
                  <a:lnTo>
                    <a:pt x="2165" y="1155"/>
                  </a:lnTo>
                  <a:lnTo>
                    <a:pt x="2165" y="1150"/>
                  </a:lnTo>
                  <a:lnTo>
                    <a:pt x="2165" y="1146"/>
                  </a:lnTo>
                  <a:lnTo>
                    <a:pt x="2166" y="1142"/>
                  </a:lnTo>
                  <a:lnTo>
                    <a:pt x="2168" y="1139"/>
                  </a:lnTo>
                  <a:lnTo>
                    <a:pt x="2171" y="1136"/>
                  </a:lnTo>
                  <a:lnTo>
                    <a:pt x="2174" y="1134"/>
                  </a:lnTo>
                  <a:lnTo>
                    <a:pt x="2179" y="1131"/>
                  </a:lnTo>
                  <a:lnTo>
                    <a:pt x="2184" y="1130"/>
                  </a:lnTo>
                  <a:lnTo>
                    <a:pt x="2194" y="1128"/>
                  </a:lnTo>
                  <a:lnTo>
                    <a:pt x="2206" y="1127"/>
                  </a:lnTo>
                  <a:lnTo>
                    <a:pt x="2219" y="1128"/>
                  </a:lnTo>
                  <a:lnTo>
                    <a:pt x="2233" y="1129"/>
                  </a:lnTo>
                  <a:lnTo>
                    <a:pt x="2255" y="1131"/>
                  </a:lnTo>
                  <a:lnTo>
                    <a:pt x="2271" y="1135"/>
                  </a:lnTo>
                  <a:lnTo>
                    <a:pt x="2275" y="1137"/>
                  </a:lnTo>
                  <a:lnTo>
                    <a:pt x="2280" y="1139"/>
                  </a:lnTo>
                  <a:lnTo>
                    <a:pt x="2282" y="1141"/>
                  </a:lnTo>
                  <a:lnTo>
                    <a:pt x="2284" y="1143"/>
                  </a:lnTo>
                  <a:lnTo>
                    <a:pt x="2286" y="1154"/>
                  </a:lnTo>
                  <a:lnTo>
                    <a:pt x="2293" y="1167"/>
                  </a:lnTo>
                  <a:lnTo>
                    <a:pt x="2300" y="1169"/>
                  </a:lnTo>
                  <a:lnTo>
                    <a:pt x="2317" y="1172"/>
                  </a:lnTo>
                  <a:lnTo>
                    <a:pt x="2326" y="1173"/>
                  </a:lnTo>
                  <a:lnTo>
                    <a:pt x="2336" y="1174"/>
                  </a:lnTo>
                  <a:lnTo>
                    <a:pt x="2344" y="1177"/>
                  </a:lnTo>
                  <a:lnTo>
                    <a:pt x="2353" y="1179"/>
                  </a:lnTo>
                  <a:lnTo>
                    <a:pt x="2356" y="1181"/>
                  </a:lnTo>
                  <a:lnTo>
                    <a:pt x="2360" y="1182"/>
                  </a:lnTo>
                  <a:lnTo>
                    <a:pt x="2363" y="1184"/>
                  </a:lnTo>
                  <a:lnTo>
                    <a:pt x="2367" y="1184"/>
                  </a:lnTo>
                  <a:lnTo>
                    <a:pt x="2372" y="1182"/>
                  </a:lnTo>
                  <a:lnTo>
                    <a:pt x="2375" y="1180"/>
                  </a:lnTo>
                  <a:lnTo>
                    <a:pt x="2380" y="1177"/>
                  </a:lnTo>
                  <a:lnTo>
                    <a:pt x="2385" y="1172"/>
                  </a:lnTo>
                  <a:lnTo>
                    <a:pt x="2386" y="1169"/>
                  </a:lnTo>
                  <a:lnTo>
                    <a:pt x="2387" y="1166"/>
                  </a:lnTo>
                  <a:lnTo>
                    <a:pt x="2387" y="1163"/>
                  </a:lnTo>
                  <a:lnTo>
                    <a:pt x="2386" y="1160"/>
                  </a:lnTo>
                  <a:lnTo>
                    <a:pt x="2383" y="1155"/>
                  </a:lnTo>
                  <a:lnTo>
                    <a:pt x="2378" y="1149"/>
                  </a:lnTo>
                  <a:lnTo>
                    <a:pt x="2364" y="1139"/>
                  </a:lnTo>
                  <a:lnTo>
                    <a:pt x="2353" y="1129"/>
                  </a:lnTo>
                  <a:lnTo>
                    <a:pt x="2349" y="1123"/>
                  </a:lnTo>
                  <a:lnTo>
                    <a:pt x="2347" y="1118"/>
                  </a:lnTo>
                  <a:lnTo>
                    <a:pt x="2345" y="1114"/>
                  </a:lnTo>
                  <a:lnTo>
                    <a:pt x="2345" y="1109"/>
                  </a:lnTo>
                  <a:lnTo>
                    <a:pt x="2347" y="1102"/>
                  </a:lnTo>
                  <a:lnTo>
                    <a:pt x="2349" y="1095"/>
                  </a:lnTo>
                  <a:lnTo>
                    <a:pt x="2353" y="1090"/>
                  </a:lnTo>
                  <a:lnTo>
                    <a:pt x="2357" y="1085"/>
                  </a:lnTo>
                  <a:lnTo>
                    <a:pt x="2360" y="1084"/>
                  </a:lnTo>
                  <a:lnTo>
                    <a:pt x="2363" y="1083"/>
                  </a:lnTo>
                  <a:lnTo>
                    <a:pt x="2367" y="1083"/>
                  </a:lnTo>
                  <a:lnTo>
                    <a:pt x="2370" y="1084"/>
                  </a:lnTo>
                  <a:lnTo>
                    <a:pt x="2388" y="1097"/>
                  </a:lnTo>
                  <a:lnTo>
                    <a:pt x="2416" y="1118"/>
                  </a:lnTo>
                  <a:lnTo>
                    <a:pt x="2430" y="1129"/>
                  </a:lnTo>
                  <a:lnTo>
                    <a:pt x="2444" y="1140"/>
                  </a:lnTo>
                  <a:lnTo>
                    <a:pt x="2458" y="1148"/>
                  </a:lnTo>
                  <a:lnTo>
                    <a:pt x="2471" y="1153"/>
                  </a:lnTo>
                  <a:lnTo>
                    <a:pt x="2475" y="1153"/>
                  </a:lnTo>
                  <a:lnTo>
                    <a:pt x="2477" y="1153"/>
                  </a:lnTo>
                  <a:lnTo>
                    <a:pt x="2480" y="1152"/>
                  </a:lnTo>
                  <a:lnTo>
                    <a:pt x="2482" y="1150"/>
                  </a:lnTo>
                  <a:lnTo>
                    <a:pt x="2487" y="1146"/>
                  </a:lnTo>
                  <a:lnTo>
                    <a:pt x="2490" y="1140"/>
                  </a:lnTo>
                  <a:lnTo>
                    <a:pt x="2498" y="1128"/>
                  </a:lnTo>
                  <a:lnTo>
                    <a:pt x="2500" y="1123"/>
                  </a:lnTo>
                  <a:lnTo>
                    <a:pt x="2515" y="1106"/>
                  </a:lnTo>
                  <a:lnTo>
                    <a:pt x="2529" y="1096"/>
                  </a:lnTo>
                  <a:lnTo>
                    <a:pt x="2539" y="1087"/>
                  </a:lnTo>
                  <a:lnTo>
                    <a:pt x="2546" y="1084"/>
                  </a:lnTo>
                  <a:lnTo>
                    <a:pt x="2552" y="1083"/>
                  </a:lnTo>
                  <a:lnTo>
                    <a:pt x="2558" y="1083"/>
                  </a:lnTo>
                  <a:lnTo>
                    <a:pt x="2576" y="1086"/>
                  </a:lnTo>
                  <a:lnTo>
                    <a:pt x="2590" y="1091"/>
                  </a:lnTo>
                  <a:lnTo>
                    <a:pt x="2594" y="1091"/>
                  </a:lnTo>
                  <a:lnTo>
                    <a:pt x="2597" y="1090"/>
                  </a:lnTo>
                  <a:lnTo>
                    <a:pt x="2600" y="1089"/>
                  </a:lnTo>
                  <a:lnTo>
                    <a:pt x="2602" y="1086"/>
                  </a:lnTo>
                  <a:lnTo>
                    <a:pt x="2607" y="1081"/>
                  </a:lnTo>
                  <a:lnTo>
                    <a:pt x="2611" y="1077"/>
                  </a:lnTo>
                  <a:lnTo>
                    <a:pt x="2619" y="1065"/>
                  </a:lnTo>
                  <a:lnTo>
                    <a:pt x="2633" y="1046"/>
                  </a:lnTo>
                  <a:lnTo>
                    <a:pt x="2641" y="1037"/>
                  </a:lnTo>
                  <a:lnTo>
                    <a:pt x="2650" y="1029"/>
                  </a:lnTo>
                  <a:lnTo>
                    <a:pt x="2657" y="1023"/>
                  </a:lnTo>
                  <a:lnTo>
                    <a:pt x="2663" y="1021"/>
                  </a:lnTo>
                  <a:lnTo>
                    <a:pt x="2666" y="1021"/>
                  </a:lnTo>
                  <a:lnTo>
                    <a:pt x="2671" y="1023"/>
                  </a:lnTo>
                  <a:lnTo>
                    <a:pt x="2676" y="1026"/>
                  </a:lnTo>
                  <a:lnTo>
                    <a:pt x="2681" y="1029"/>
                  </a:lnTo>
                  <a:lnTo>
                    <a:pt x="2688" y="1032"/>
                  </a:lnTo>
                  <a:lnTo>
                    <a:pt x="2695" y="1034"/>
                  </a:lnTo>
                  <a:lnTo>
                    <a:pt x="2703" y="1035"/>
                  </a:lnTo>
                  <a:lnTo>
                    <a:pt x="2714" y="1034"/>
                  </a:lnTo>
                  <a:lnTo>
                    <a:pt x="2721" y="1032"/>
                  </a:lnTo>
                  <a:lnTo>
                    <a:pt x="2729" y="1028"/>
                  </a:lnTo>
                  <a:lnTo>
                    <a:pt x="2738" y="1021"/>
                  </a:lnTo>
                  <a:lnTo>
                    <a:pt x="2746" y="1014"/>
                  </a:lnTo>
                  <a:lnTo>
                    <a:pt x="2762" y="999"/>
                  </a:lnTo>
                  <a:lnTo>
                    <a:pt x="2773" y="985"/>
                  </a:lnTo>
                  <a:lnTo>
                    <a:pt x="2775" y="983"/>
                  </a:lnTo>
                  <a:lnTo>
                    <a:pt x="2776" y="978"/>
                  </a:lnTo>
                  <a:lnTo>
                    <a:pt x="2776" y="973"/>
                  </a:lnTo>
                  <a:lnTo>
                    <a:pt x="2776" y="967"/>
                  </a:lnTo>
                  <a:lnTo>
                    <a:pt x="2775" y="954"/>
                  </a:lnTo>
                  <a:lnTo>
                    <a:pt x="2773" y="941"/>
                  </a:lnTo>
                  <a:lnTo>
                    <a:pt x="2772" y="928"/>
                  </a:lnTo>
                  <a:lnTo>
                    <a:pt x="2771" y="916"/>
                  </a:lnTo>
                  <a:lnTo>
                    <a:pt x="2771" y="911"/>
                  </a:lnTo>
                  <a:lnTo>
                    <a:pt x="2772" y="908"/>
                  </a:lnTo>
                  <a:lnTo>
                    <a:pt x="2773" y="906"/>
                  </a:lnTo>
                  <a:lnTo>
                    <a:pt x="2776" y="903"/>
                  </a:lnTo>
                  <a:lnTo>
                    <a:pt x="2779" y="903"/>
                  </a:lnTo>
                  <a:lnTo>
                    <a:pt x="2783" y="904"/>
                  </a:lnTo>
                  <a:lnTo>
                    <a:pt x="2785" y="908"/>
                  </a:lnTo>
                  <a:lnTo>
                    <a:pt x="2786" y="911"/>
                  </a:lnTo>
                  <a:lnTo>
                    <a:pt x="2790" y="921"/>
                  </a:lnTo>
                  <a:lnTo>
                    <a:pt x="2794" y="929"/>
                  </a:lnTo>
                  <a:lnTo>
                    <a:pt x="2795" y="931"/>
                  </a:lnTo>
                  <a:lnTo>
                    <a:pt x="2797" y="931"/>
                  </a:lnTo>
                  <a:lnTo>
                    <a:pt x="2801" y="931"/>
                  </a:lnTo>
                  <a:lnTo>
                    <a:pt x="2805" y="929"/>
                  </a:lnTo>
                  <a:lnTo>
                    <a:pt x="2815" y="927"/>
                  </a:lnTo>
                  <a:lnTo>
                    <a:pt x="2827" y="922"/>
                  </a:lnTo>
                  <a:lnTo>
                    <a:pt x="2847" y="913"/>
                  </a:lnTo>
                  <a:lnTo>
                    <a:pt x="2858" y="907"/>
                  </a:lnTo>
                  <a:lnTo>
                    <a:pt x="2861" y="903"/>
                  </a:lnTo>
                  <a:lnTo>
                    <a:pt x="2864" y="900"/>
                  </a:lnTo>
                  <a:lnTo>
                    <a:pt x="2864" y="897"/>
                  </a:lnTo>
                  <a:lnTo>
                    <a:pt x="2864" y="896"/>
                  </a:lnTo>
                  <a:lnTo>
                    <a:pt x="2861" y="895"/>
                  </a:lnTo>
                  <a:lnTo>
                    <a:pt x="2859" y="894"/>
                  </a:lnTo>
                  <a:lnTo>
                    <a:pt x="2854" y="891"/>
                  </a:lnTo>
                  <a:lnTo>
                    <a:pt x="2851" y="888"/>
                  </a:lnTo>
                  <a:lnTo>
                    <a:pt x="2848" y="883"/>
                  </a:lnTo>
                  <a:lnTo>
                    <a:pt x="2847" y="878"/>
                  </a:lnTo>
                  <a:lnTo>
                    <a:pt x="2846" y="876"/>
                  </a:lnTo>
                  <a:lnTo>
                    <a:pt x="2845" y="873"/>
                  </a:lnTo>
                  <a:lnTo>
                    <a:pt x="2842" y="872"/>
                  </a:lnTo>
                  <a:lnTo>
                    <a:pt x="2840" y="870"/>
                  </a:lnTo>
                  <a:lnTo>
                    <a:pt x="2834" y="869"/>
                  </a:lnTo>
                  <a:lnTo>
                    <a:pt x="2828" y="868"/>
                  </a:lnTo>
                  <a:lnTo>
                    <a:pt x="2819" y="869"/>
                  </a:lnTo>
                  <a:lnTo>
                    <a:pt x="2807" y="870"/>
                  </a:lnTo>
                  <a:lnTo>
                    <a:pt x="2794" y="871"/>
                  </a:lnTo>
                  <a:lnTo>
                    <a:pt x="2782" y="871"/>
                  </a:lnTo>
                  <a:lnTo>
                    <a:pt x="2777" y="871"/>
                  </a:lnTo>
                  <a:lnTo>
                    <a:pt x="2772" y="869"/>
                  </a:lnTo>
                  <a:lnTo>
                    <a:pt x="2767" y="865"/>
                  </a:lnTo>
                  <a:lnTo>
                    <a:pt x="2764" y="862"/>
                  </a:lnTo>
                  <a:lnTo>
                    <a:pt x="2760" y="857"/>
                  </a:lnTo>
                  <a:lnTo>
                    <a:pt x="2757" y="852"/>
                  </a:lnTo>
                  <a:lnTo>
                    <a:pt x="2754" y="847"/>
                  </a:lnTo>
                  <a:lnTo>
                    <a:pt x="2753" y="841"/>
                  </a:lnTo>
                  <a:lnTo>
                    <a:pt x="2753" y="837"/>
                  </a:lnTo>
                  <a:lnTo>
                    <a:pt x="2753" y="834"/>
                  </a:lnTo>
                  <a:lnTo>
                    <a:pt x="2754" y="832"/>
                  </a:lnTo>
                  <a:lnTo>
                    <a:pt x="2756" y="831"/>
                  </a:lnTo>
                  <a:lnTo>
                    <a:pt x="2759" y="832"/>
                  </a:lnTo>
                  <a:lnTo>
                    <a:pt x="2765" y="834"/>
                  </a:lnTo>
                  <a:lnTo>
                    <a:pt x="2773" y="839"/>
                  </a:lnTo>
                  <a:lnTo>
                    <a:pt x="2785" y="841"/>
                  </a:lnTo>
                  <a:lnTo>
                    <a:pt x="2797" y="844"/>
                  </a:lnTo>
                  <a:lnTo>
                    <a:pt x="2810" y="844"/>
                  </a:lnTo>
                  <a:lnTo>
                    <a:pt x="2821" y="845"/>
                  </a:lnTo>
                  <a:lnTo>
                    <a:pt x="2830" y="847"/>
                  </a:lnTo>
                  <a:lnTo>
                    <a:pt x="2835" y="848"/>
                  </a:lnTo>
                  <a:lnTo>
                    <a:pt x="2840" y="850"/>
                  </a:lnTo>
                  <a:lnTo>
                    <a:pt x="2844" y="848"/>
                  </a:lnTo>
                  <a:lnTo>
                    <a:pt x="2848" y="846"/>
                  </a:lnTo>
                  <a:lnTo>
                    <a:pt x="2857" y="838"/>
                  </a:lnTo>
                  <a:lnTo>
                    <a:pt x="2863" y="828"/>
                  </a:lnTo>
                  <a:lnTo>
                    <a:pt x="2868" y="819"/>
                  </a:lnTo>
                  <a:lnTo>
                    <a:pt x="2873" y="810"/>
                  </a:lnTo>
                  <a:lnTo>
                    <a:pt x="2878" y="802"/>
                  </a:lnTo>
                  <a:lnTo>
                    <a:pt x="2883" y="791"/>
                  </a:lnTo>
                  <a:lnTo>
                    <a:pt x="2885" y="780"/>
                  </a:lnTo>
                  <a:lnTo>
                    <a:pt x="2886" y="770"/>
                  </a:lnTo>
                  <a:lnTo>
                    <a:pt x="2885" y="758"/>
                  </a:lnTo>
                  <a:lnTo>
                    <a:pt x="2884" y="743"/>
                  </a:lnTo>
                  <a:lnTo>
                    <a:pt x="2884" y="737"/>
                  </a:lnTo>
                  <a:lnTo>
                    <a:pt x="2884" y="730"/>
                  </a:lnTo>
                  <a:lnTo>
                    <a:pt x="2886" y="725"/>
                  </a:lnTo>
                  <a:lnTo>
                    <a:pt x="2889" y="721"/>
                  </a:lnTo>
                  <a:lnTo>
                    <a:pt x="2892" y="720"/>
                  </a:lnTo>
                  <a:lnTo>
                    <a:pt x="2896" y="720"/>
                  </a:lnTo>
                  <a:lnTo>
                    <a:pt x="2899" y="720"/>
                  </a:lnTo>
                  <a:lnTo>
                    <a:pt x="2903" y="723"/>
                  </a:lnTo>
                  <a:lnTo>
                    <a:pt x="2910" y="726"/>
                  </a:lnTo>
                  <a:lnTo>
                    <a:pt x="2918" y="731"/>
                  </a:lnTo>
                  <a:lnTo>
                    <a:pt x="2929" y="728"/>
                  </a:lnTo>
                  <a:lnTo>
                    <a:pt x="2952" y="726"/>
                  </a:lnTo>
                  <a:lnTo>
                    <a:pt x="2965" y="728"/>
                  </a:lnTo>
                  <a:lnTo>
                    <a:pt x="2974" y="731"/>
                  </a:lnTo>
                  <a:lnTo>
                    <a:pt x="2978" y="731"/>
                  </a:lnTo>
                  <a:lnTo>
                    <a:pt x="2981" y="731"/>
                  </a:lnTo>
                  <a:lnTo>
                    <a:pt x="2983" y="728"/>
                  </a:lnTo>
                  <a:lnTo>
                    <a:pt x="2985" y="725"/>
                  </a:lnTo>
                  <a:lnTo>
                    <a:pt x="2984" y="721"/>
                  </a:lnTo>
                  <a:lnTo>
                    <a:pt x="2981" y="719"/>
                  </a:lnTo>
                  <a:lnTo>
                    <a:pt x="2977" y="717"/>
                  </a:lnTo>
                  <a:lnTo>
                    <a:pt x="2971" y="714"/>
                  </a:lnTo>
                  <a:lnTo>
                    <a:pt x="2960" y="709"/>
                  </a:lnTo>
                  <a:lnTo>
                    <a:pt x="2951" y="705"/>
                  </a:lnTo>
                  <a:lnTo>
                    <a:pt x="2946" y="699"/>
                  </a:lnTo>
                  <a:lnTo>
                    <a:pt x="2942" y="692"/>
                  </a:lnTo>
                  <a:lnTo>
                    <a:pt x="2940" y="684"/>
                  </a:lnTo>
                  <a:lnTo>
                    <a:pt x="2939" y="676"/>
                  </a:lnTo>
                  <a:lnTo>
                    <a:pt x="2936" y="668"/>
                  </a:lnTo>
                  <a:lnTo>
                    <a:pt x="2934" y="661"/>
                  </a:lnTo>
                  <a:lnTo>
                    <a:pt x="2930" y="652"/>
                  </a:lnTo>
                  <a:lnTo>
                    <a:pt x="2924" y="645"/>
                  </a:lnTo>
                  <a:lnTo>
                    <a:pt x="2914" y="631"/>
                  </a:lnTo>
                  <a:lnTo>
                    <a:pt x="2907" y="618"/>
                  </a:lnTo>
                  <a:lnTo>
                    <a:pt x="2904" y="611"/>
                  </a:lnTo>
                  <a:lnTo>
                    <a:pt x="2902" y="605"/>
                  </a:lnTo>
                  <a:lnTo>
                    <a:pt x="2901" y="599"/>
                  </a:lnTo>
                  <a:lnTo>
                    <a:pt x="2901" y="593"/>
                  </a:lnTo>
                  <a:lnTo>
                    <a:pt x="2899" y="582"/>
                  </a:lnTo>
                  <a:lnTo>
                    <a:pt x="2897" y="572"/>
                  </a:lnTo>
                  <a:lnTo>
                    <a:pt x="2893" y="563"/>
                  </a:lnTo>
                  <a:lnTo>
                    <a:pt x="2888" y="555"/>
                  </a:lnTo>
                  <a:lnTo>
                    <a:pt x="2885" y="550"/>
                  </a:lnTo>
                  <a:lnTo>
                    <a:pt x="2884" y="544"/>
                  </a:lnTo>
                  <a:lnTo>
                    <a:pt x="2883" y="539"/>
                  </a:lnTo>
                  <a:lnTo>
                    <a:pt x="2883" y="534"/>
                  </a:lnTo>
                  <a:lnTo>
                    <a:pt x="2884" y="528"/>
                  </a:lnTo>
                  <a:lnTo>
                    <a:pt x="2885" y="522"/>
                  </a:lnTo>
                  <a:lnTo>
                    <a:pt x="2889" y="516"/>
                  </a:lnTo>
                  <a:lnTo>
                    <a:pt x="2893" y="511"/>
                  </a:lnTo>
                  <a:lnTo>
                    <a:pt x="2898" y="506"/>
                  </a:lnTo>
                  <a:lnTo>
                    <a:pt x="2901" y="503"/>
                  </a:lnTo>
                  <a:lnTo>
                    <a:pt x="2902" y="498"/>
                  </a:lnTo>
                  <a:lnTo>
                    <a:pt x="2902" y="493"/>
                  </a:lnTo>
                  <a:lnTo>
                    <a:pt x="2901" y="490"/>
                  </a:lnTo>
                  <a:lnTo>
                    <a:pt x="2898" y="485"/>
                  </a:lnTo>
                  <a:lnTo>
                    <a:pt x="2895" y="481"/>
                  </a:lnTo>
                  <a:lnTo>
                    <a:pt x="2890" y="476"/>
                  </a:lnTo>
                  <a:lnTo>
                    <a:pt x="2882" y="468"/>
                  </a:lnTo>
                  <a:lnTo>
                    <a:pt x="2876" y="460"/>
                  </a:lnTo>
                  <a:lnTo>
                    <a:pt x="2872" y="454"/>
                  </a:lnTo>
                  <a:lnTo>
                    <a:pt x="2870" y="448"/>
                  </a:lnTo>
                  <a:lnTo>
                    <a:pt x="2868" y="442"/>
                  </a:lnTo>
                  <a:lnTo>
                    <a:pt x="2866" y="434"/>
                  </a:lnTo>
                  <a:lnTo>
                    <a:pt x="2864" y="421"/>
                  </a:lnTo>
                  <a:lnTo>
                    <a:pt x="2860" y="413"/>
                  </a:lnTo>
                  <a:lnTo>
                    <a:pt x="2855" y="410"/>
                  </a:lnTo>
                  <a:lnTo>
                    <a:pt x="2851" y="406"/>
                  </a:lnTo>
                  <a:lnTo>
                    <a:pt x="2847" y="404"/>
                  </a:lnTo>
                  <a:lnTo>
                    <a:pt x="2846" y="402"/>
                  </a:lnTo>
                  <a:lnTo>
                    <a:pt x="2844" y="398"/>
                  </a:lnTo>
                  <a:lnTo>
                    <a:pt x="2842" y="393"/>
                  </a:lnTo>
                  <a:lnTo>
                    <a:pt x="2841" y="385"/>
                  </a:lnTo>
                  <a:lnTo>
                    <a:pt x="2839" y="375"/>
                  </a:lnTo>
                  <a:lnTo>
                    <a:pt x="2836" y="368"/>
                  </a:lnTo>
                  <a:lnTo>
                    <a:pt x="2833" y="364"/>
                  </a:lnTo>
                  <a:lnTo>
                    <a:pt x="2828" y="361"/>
                  </a:lnTo>
                  <a:lnTo>
                    <a:pt x="2821" y="359"/>
                  </a:lnTo>
                  <a:lnTo>
                    <a:pt x="2817" y="358"/>
                  </a:lnTo>
                  <a:lnTo>
                    <a:pt x="2814" y="355"/>
                  </a:lnTo>
                  <a:lnTo>
                    <a:pt x="2813" y="352"/>
                  </a:lnTo>
                  <a:lnTo>
                    <a:pt x="2810" y="347"/>
                  </a:lnTo>
                  <a:lnTo>
                    <a:pt x="2809" y="342"/>
                  </a:lnTo>
                  <a:lnTo>
                    <a:pt x="2809" y="336"/>
                  </a:lnTo>
                  <a:lnTo>
                    <a:pt x="2810" y="330"/>
                  </a:lnTo>
                  <a:lnTo>
                    <a:pt x="2811" y="324"/>
                  </a:lnTo>
                  <a:lnTo>
                    <a:pt x="2815" y="312"/>
                  </a:lnTo>
                  <a:lnTo>
                    <a:pt x="2819" y="303"/>
                  </a:lnTo>
                  <a:lnTo>
                    <a:pt x="2820" y="296"/>
                  </a:lnTo>
                  <a:lnTo>
                    <a:pt x="2819" y="290"/>
                  </a:lnTo>
                  <a:lnTo>
                    <a:pt x="2817" y="289"/>
                  </a:lnTo>
                  <a:lnTo>
                    <a:pt x="2815" y="287"/>
                  </a:lnTo>
                  <a:lnTo>
                    <a:pt x="2811" y="287"/>
                  </a:lnTo>
                  <a:lnTo>
                    <a:pt x="2807" y="289"/>
                  </a:lnTo>
                  <a:lnTo>
                    <a:pt x="2797" y="291"/>
                  </a:lnTo>
                  <a:lnTo>
                    <a:pt x="2785" y="293"/>
                  </a:lnTo>
                  <a:lnTo>
                    <a:pt x="2773" y="297"/>
                  </a:lnTo>
                  <a:lnTo>
                    <a:pt x="2762" y="301"/>
                  </a:lnTo>
                  <a:lnTo>
                    <a:pt x="2750" y="305"/>
                  </a:lnTo>
                  <a:lnTo>
                    <a:pt x="2739" y="311"/>
                  </a:lnTo>
                  <a:lnTo>
                    <a:pt x="2732" y="316"/>
                  </a:lnTo>
                  <a:lnTo>
                    <a:pt x="2726" y="320"/>
                  </a:lnTo>
                  <a:lnTo>
                    <a:pt x="2721" y="321"/>
                  </a:lnTo>
                  <a:lnTo>
                    <a:pt x="2715" y="322"/>
                  </a:lnTo>
                  <a:lnTo>
                    <a:pt x="2710" y="322"/>
                  </a:lnTo>
                  <a:lnTo>
                    <a:pt x="2708" y="321"/>
                  </a:lnTo>
                  <a:lnTo>
                    <a:pt x="2706" y="318"/>
                  </a:lnTo>
                  <a:lnTo>
                    <a:pt x="2703" y="315"/>
                  </a:lnTo>
                  <a:lnTo>
                    <a:pt x="2701" y="308"/>
                  </a:lnTo>
                  <a:lnTo>
                    <a:pt x="2697" y="298"/>
                  </a:lnTo>
                  <a:lnTo>
                    <a:pt x="2695" y="289"/>
                  </a:lnTo>
                  <a:lnTo>
                    <a:pt x="2690" y="280"/>
                  </a:lnTo>
                  <a:lnTo>
                    <a:pt x="2683" y="272"/>
                  </a:lnTo>
                  <a:lnTo>
                    <a:pt x="2674" y="265"/>
                  </a:lnTo>
                  <a:lnTo>
                    <a:pt x="2663" y="258"/>
                  </a:lnTo>
                  <a:lnTo>
                    <a:pt x="2652" y="252"/>
                  </a:lnTo>
                  <a:lnTo>
                    <a:pt x="2649" y="248"/>
                  </a:lnTo>
                  <a:lnTo>
                    <a:pt x="2646" y="246"/>
                  </a:lnTo>
                  <a:lnTo>
                    <a:pt x="2645" y="244"/>
                  </a:lnTo>
                  <a:lnTo>
                    <a:pt x="2646" y="241"/>
                  </a:lnTo>
                  <a:lnTo>
                    <a:pt x="2656" y="232"/>
                  </a:lnTo>
                  <a:lnTo>
                    <a:pt x="2663" y="222"/>
                  </a:lnTo>
                  <a:lnTo>
                    <a:pt x="2664" y="220"/>
                  </a:lnTo>
                  <a:lnTo>
                    <a:pt x="2663" y="217"/>
                  </a:lnTo>
                  <a:lnTo>
                    <a:pt x="2662" y="216"/>
                  </a:lnTo>
                  <a:lnTo>
                    <a:pt x="2660" y="215"/>
                  </a:lnTo>
                  <a:lnTo>
                    <a:pt x="2655" y="217"/>
                  </a:lnTo>
                  <a:lnTo>
                    <a:pt x="2645" y="222"/>
                  </a:lnTo>
                  <a:lnTo>
                    <a:pt x="2631" y="238"/>
                  </a:lnTo>
                  <a:lnTo>
                    <a:pt x="2620" y="248"/>
                  </a:lnTo>
                  <a:lnTo>
                    <a:pt x="2614" y="249"/>
                  </a:lnTo>
                  <a:lnTo>
                    <a:pt x="2608" y="248"/>
                  </a:lnTo>
                  <a:lnTo>
                    <a:pt x="2603" y="246"/>
                  </a:lnTo>
                  <a:lnTo>
                    <a:pt x="2597" y="241"/>
                  </a:lnTo>
                  <a:lnTo>
                    <a:pt x="2593" y="235"/>
                  </a:lnTo>
                  <a:lnTo>
                    <a:pt x="2586" y="232"/>
                  </a:lnTo>
                  <a:lnTo>
                    <a:pt x="2577" y="229"/>
                  </a:lnTo>
                  <a:lnTo>
                    <a:pt x="2565" y="228"/>
                  </a:lnTo>
                  <a:lnTo>
                    <a:pt x="2551" y="229"/>
                  </a:lnTo>
                  <a:lnTo>
                    <a:pt x="2536" y="228"/>
                  </a:lnTo>
                  <a:lnTo>
                    <a:pt x="2530" y="228"/>
                  </a:lnTo>
                  <a:lnTo>
                    <a:pt x="2523" y="226"/>
                  </a:lnTo>
                  <a:lnTo>
                    <a:pt x="2517" y="224"/>
                  </a:lnTo>
                  <a:lnTo>
                    <a:pt x="2512" y="221"/>
                  </a:lnTo>
                  <a:lnTo>
                    <a:pt x="2504" y="214"/>
                  </a:lnTo>
                  <a:lnTo>
                    <a:pt x="2494" y="209"/>
                  </a:lnTo>
                  <a:lnTo>
                    <a:pt x="2483" y="205"/>
                  </a:lnTo>
                  <a:lnTo>
                    <a:pt x="2470" y="202"/>
                  </a:lnTo>
                  <a:lnTo>
                    <a:pt x="2463" y="198"/>
                  </a:lnTo>
                  <a:lnTo>
                    <a:pt x="2456" y="195"/>
                  </a:lnTo>
                  <a:lnTo>
                    <a:pt x="2452" y="195"/>
                  </a:lnTo>
                  <a:lnTo>
                    <a:pt x="2451" y="197"/>
                  </a:lnTo>
                  <a:lnTo>
                    <a:pt x="2450" y="202"/>
                  </a:lnTo>
                  <a:lnTo>
                    <a:pt x="2450" y="210"/>
                  </a:lnTo>
                  <a:lnTo>
                    <a:pt x="2450" y="215"/>
                  </a:lnTo>
                  <a:lnTo>
                    <a:pt x="2449" y="217"/>
                  </a:lnTo>
                  <a:lnTo>
                    <a:pt x="2449" y="220"/>
                  </a:lnTo>
                  <a:lnTo>
                    <a:pt x="2446" y="221"/>
                  </a:lnTo>
                  <a:lnTo>
                    <a:pt x="2445" y="221"/>
                  </a:lnTo>
                  <a:lnTo>
                    <a:pt x="2443" y="221"/>
                  </a:lnTo>
                  <a:lnTo>
                    <a:pt x="2442" y="220"/>
                  </a:lnTo>
                  <a:lnTo>
                    <a:pt x="2439" y="217"/>
                  </a:lnTo>
                  <a:lnTo>
                    <a:pt x="2437" y="215"/>
                  </a:lnTo>
                  <a:lnTo>
                    <a:pt x="2435" y="215"/>
                  </a:lnTo>
                  <a:lnTo>
                    <a:pt x="2431" y="215"/>
                  </a:lnTo>
                  <a:lnTo>
                    <a:pt x="2427" y="216"/>
                  </a:lnTo>
                  <a:lnTo>
                    <a:pt x="2424" y="219"/>
                  </a:lnTo>
                  <a:lnTo>
                    <a:pt x="2420" y="222"/>
                  </a:lnTo>
                  <a:lnTo>
                    <a:pt x="2417" y="227"/>
                  </a:lnTo>
                  <a:lnTo>
                    <a:pt x="2413" y="233"/>
                  </a:lnTo>
                  <a:lnTo>
                    <a:pt x="2407" y="248"/>
                  </a:lnTo>
                  <a:lnTo>
                    <a:pt x="2402" y="265"/>
                  </a:lnTo>
                  <a:lnTo>
                    <a:pt x="2399" y="279"/>
                  </a:lnTo>
                  <a:lnTo>
                    <a:pt x="2397" y="287"/>
                  </a:lnTo>
                  <a:lnTo>
                    <a:pt x="2404" y="298"/>
                  </a:lnTo>
                  <a:lnTo>
                    <a:pt x="2407" y="308"/>
                  </a:lnTo>
                  <a:lnTo>
                    <a:pt x="2404" y="314"/>
                  </a:lnTo>
                  <a:lnTo>
                    <a:pt x="2402" y="320"/>
                  </a:lnTo>
                  <a:lnTo>
                    <a:pt x="2402" y="322"/>
                  </a:lnTo>
                  <a:lnTo>
                    <a:pt x="2404" y="324"/>
                  </a:lnTo>
                  <a:lnTo>
                    <a:pt x="2406" y="327"/>
                  </a:lnTo>
                  <a:lnTo>
                    <a:pt x="2411" y="329"/>
                  </a:lnTo>
                  <a:lnTo>
                    <a:pt x="2416" y="331"/>
                  </a:lnTo>
                  <a:lnTo>
                    <a:pt x="2420" y="335"/>
                  </a:lnTo>
                  <a:lnTo>
                    <a:pt x="2424" y="337"/>
                  </a:lnTo>
                  <a:lnTo>
                    <a:pt x="2426" y="341"/>
                  </a:lnTo>
                  <a:lnTo>
                    <a:pt x="2429" y="345"/>
                  </a:lnTo>
                  <a:lnTo>
                    <a:pt x="2430" y="348"/>
                  </a:lnTo>
                  <a:lnTo>
                    <a:pt x="2431" y="352"/>
                  </a:lnTo>
                  <a:lnTo>
                    <a:pt x="2431" y="355"/>
                  </a:lnTo>
                  <a:lnTo>
                    <a:pt x="2430" y="358"/>
                  </a:lnTo>
                  <a:lnTo>
                    <a:pt x="2429" y="360"/>
                  </a:lnTo>
                  <a:lnTo>
                    <a:pt x="2426" y="362"/>
                  </a:lnTo>
                  <a:lnTo>
                    <a:pt x="2424" y="364"/>
                  </a:lnTo>
                  <a:lnTo>
                    <a:pt x="2417" y="366"/>
                  </a:lnTo>
                  <a:lnTo>
                    <a:pt x="2408" y="366"/>
                  </a:lnTo>
                  <a:lnTo>
                    <a:pt x="2400" y="366"/>
                  </a:lnTo>
                  <a:lnTo>
                    <a:pt x="2393" y="365"/>
                  </a:lnTo>
                  <a:lnTo>
                    <a:pt x="2386" y="361"/>
                  </a:lnTo>
                  <a:lnTo>
                    <a:pt x="2380" y="356"/>
                  </a:lnTo>
                  <a:lnTo>
                    <a:pt x="2373" y="350"/>
                  </a:lnTo>
                  <a:lnTo>
                    <a:pt x="2363" y="345"/>
                  </a:lnTo>
                  <a:lnTo>
                    <a:pt x="2355" y="340"/>
                  </a:lnTo>
                  <a:lnTo>
                    <a:pt x="2348" y="337"/>
                  </a:lnTo>
                  <a:lnTo>
                    <a:pt x="2342" y="335"/>
                  </a:lnTo>
                  <a:lnTo>
                    <a:pt x="2335" y="328"/>
                  </a:lnTo>
                  <a:lnTo>
                    <a:pt x="2328" y="320"/>
                  </a:lnTo>
                  <a:lnTo>
                    <a:pt x="2320" y="310"/>
                  </a:lnTo>
                  <a:lnTo>
                    <a:pt x="2313" y="301"/>
                  </a:lnTo>
                  <a:lnTo>
                    <a:pt x="2305" y="291"/>
                  </a:lnTo>
                  <a:lnTo>
                    <a:pt x="2297" y="283"/>
                  </a:lnTo>
                  <a:lnTo>
                    <a:pt x="2288" y="278"/>
                  </a:lnTo>
                  <a:lnTo>
                    <a:pt x="2280" y="276"/>
                  </a:lnTo>
                  <a:lnTo>
                    <a:pt x="2269" y="274"/>
                  </a:lnTo>
                  <a:lnTo>
                    <a:pt x="2265" y="276"/>
                  </a:lnTo>
                  <a:lnTo>
                    <a:pt x="2260" y="277"/>
                  </a:lnTo>
                  <a:lnTo>
                    <a:pt x="2255" y="278"/>
                  </a:lnTo>
                  <a:lnTo>
                    <a:pt x="2252" y="282"/>
                  </a:lnTo>
                  <a:lnTo>
                    <a:pt x="2246" y="287"/>
                  </a:lnTo>
                  <a:lnTo>
                    <a:pt x="2241" y="291"/>
                  </a:lnTo>
                  <a:lnTo>
                    <a:pt x="2236" y="293"/>
                  </a:lnTo>
                  <a:lnTo>
                    <a:pt x="2229" y="293"/>
                  </a:lnTo>
                  <a:lnTo>
                    <a:pt x="2222" y="293"/>
                  </a:lnTo>
                  <a:lnTo>
                    <a:pt x="2215" y="293"/>
                  </a:lnTo>
                  <a:lnTo>
                    <a:pt x="2209" y="296"/>
                  </a:lnTo>
                  <a:lnTo>
                    <a:pt x="2203" y="302"/>
                  </a:lnTo>
                  <a:lnTo>
                    <a:pt x="2194" y="310"/>
                  </a:lnTo>
                  <a:lnTo>
                    <a:pt x="2186" y="318"/>
                  </a:lnTo>
                  <a:lnTo>
                    <a:pt x="2181" y="322"/>
                  </a:lnTo>
                  <a:lnTo>
                    <a:pt x="2177" y="324"/>
                  </a:lnTo>
                  <a:lnTo>
                    <a:pt x="2171" y="326"/>
                  </a:lnTo>
                  <a:lnTo>
                    <a:pt x="2164" y="327"/>
                  </a:lnTo>
                  <a:lnTo>
                    <a:pt x="2150" y="327"/>
                  </a:lnTo>
                  <a:lnTo>
                    <a:pt x="2136" y="327"/>
                  </a:lnTo>
                  <a:lnTo>
                    <a:pt x="2123" y="327"/>
                  </a:lnTo>
                  <a:lnTo>
                    <a:pt x="2111" y="327"/>
                  </a:lnTo>
                  <a:lnTo>
                    <a:pt x="2105" y="328"/>
                  </a:lnTo>
                  <a:lnTo>
                    <a:pt x="2099" y="329"/>
                  </a:lnTo>
                  <a:lnTo>
                    <a:pt x="2095" y="331"/>
                  </a:lnTo>
                  <a:lnTo>
                    <a:pt x="2090" y="334"/>
                  </a:lnTo>
                  <a:lnTo>
                    <a:pt x="2086" y="337"/>
                  </a:lnTo>
                  <a:lnTo>
                    <a:pt x="2083" y="341"/>
                  </a:lnTo>
                  <a:lnTo>
                    <a:pt x="2079" y="346"/>
                  </a:lnTo>
                  <a:lnTo>
                    <a:pt x="2077" y="350"/>
                  </a:lnTo>
                  <a:lnTo>
                    <a:pt x="2073" y="359"/>
                  </a:lnTo>
                  <a:lnTo>
                    <a:pt x="2071" y="366"/>
                  </a:lnTo>
                  <a:lnTo>
                    <a:pt x="2070" y="371"/>
                  </a:lnTo>
                  <a:lnTo>
                    <a:pt x="2066" y="374"/>
                  </a:lnTo>
                  <a:lnTo>
                    <a:pt x="2064" y="375"/>
                  </a:lnTo>
                  <a:lnTo>
                    <a:pt x="2060" y="374"/>
                  </a:lnTo>
                  <a:lnTo>
                    <a:pt x="2057" y="373"/>
                  </a:lnTo>
                  <a:lnTo>
                    <a:pt x="2053" y="372"/>
                  </a:lnTo>
                  <a:lnTo>
                    <a:pt x="2045" y="367"/>
                  </a:lnTo>
                  <a:lnTo>
                    <a:pt x="2036" y="364"/>
                  </a:lnTo>
                  <a:lnTo>
                    <a:pt x="2028" y="361"/>
                  </a:lnTo>
                  <a:lnTo>
                    <a:pt x="2021" y="361"/>
                  </a:lnTo>
                  <a:lnTo>
                    <a:pt x="2019" y="362"/>
                  </a:lnTo>
                  <a:lnTo>
                    <a:pt x="2015" y="364"/>
                  </a:lnTo>
                  <a:lnTo>
                    <a:pt x="2014" y="366"/>
                  </a:lnTo>
                  <a:lnTo>
                    <a:pt x="2011" y="369"/>
                  </a:lnTo>
                  <a:lnTo>
                    <a:pt x="2008" y="381"/>
                  </a:lnTo>
                  <a:lnTo>
                    <a:pt x="2004" y="389"/>
                  </a:lnTo>
                  <a:lnTo>
                    <a:pt x="2001" y="391"/>
                  </a:lnTo>
                  <a:lnTo>
                    <a:pt x="1996" y="391"/>
                  </a:lnTo>
                  <a:lnTo>
                    <a:pt x="1992" y="390"/>
                  </a:lnTo>
                  <a:lnTo>
                    <a:pt x="1988" y="385"/>
                  </a:lnTo>
                  <a:lnTo>
                    <a:pt x="1985" y="383"/>
                  </a:lnTo>
                  <a:lnTo>
                    <a:pt x="1983" y="381"/>
                  </a:lnTo>
                  <a:lnTo>
                    <a:pt x="1979" y="381"/>
                  </a:lnTo>
                  <a:lnTo>
                    <a:pt x="1976" y="383"/>
                  </a:lnTo>
                  <a:lnTo>
                    <a:pt x="1967" y="385"/>
                  </a:lnTo>
                  <a:lnTo>
                    <a:pt x="1959" y="390"/>
                  </a:lnTo>
                  <a:lnTo>
                    <a:pt x="1948" y="394"/>
                  </a:lnTo>
                  <a:lnTo>
                    <a:pt x="1935" y="400"/>
                  </a:lnTo>
                  <a:lnTo>
                    <a:pt x="1922" y="406"/>
                  </a:lnTo>
                  <a:lnTo>
                    <a:pt x="1910" y="412"/>
                  </a:lnTo>
                  <a:lnTo>
                    <a:pt x="1904" y="415"/>
                  </a:lnTo>
                  <a:lnTo>
                    <a:pt x="1900" y="417"/>
                  </a:lnTo>
                  <a:lnTo>
                    <a:pt x="1895" y="417"/>
                  </a:lnTo>
                  <a:lnTo>
                    <a:pt x="1890" y="417"/>
                  </a:lnTo>
                  <a:lnTo>
                    <a:pt x="1887" y="416"/>
                  </a:lnTo>
                  <a:lnTo>
                    <a:pt x="1883" y="415"/>
                  </a:lnTo>
                  <a:lnTo>
                    <a:pt x="1881" y="412"/>
                  </a:lnTo>
                  <a:lnTo>
                    <a:pt x="1879" y="409"/>
                  </a:lnTo>
                  <a:lnTo>
                    <a:pt x="1877" y="402"/>
                  </a:lnTo>
                  <a:lnTo>
                    <a:pt x="1872" y="392"/>
                  </a:lnTo>
                  <a:lnTo>
                    <a:pt x="1870" y="387"/>
                  </a:lnTo>
                  <a:lnTo>
                    <a:pt x="1866" y="384"/>
                  </a:lnTo>
                  <a:lnTo>
                    <a:pt x="1863" y="381"/>
                  </a:lnTo>
                  <a:lnTo>
                    <a:pt x="1859" y="379"/>
                  </a:lnTo>
                  <a:lnTo>
                    <a:pt x="1850" y="378"/>
                  </a:lnTo>
                  <a:lnTo>
                    <a:pt x="1843" y="377"/>
                  </a:lnTo>
                  <a:lnTo>
                    <a:pt x="1839" y="377"/>
                  </a:lnTo>
                  <a:lnTo>
                    <a:pt x="1835" y="375"/>
                  </a:lnTo>
                  <a:lnTo>
                    <a:pt x="1833" y="373"/>
                  </a:lnTo>
                  <a:lnTo>
                    <a:pt x="1831" y="369"/>
                  </a:lnTo>
                  <a:lnTo>
                    <a:pt x="1827" y="364"/>
                  </a:lnTo>
                  <a:lnTo>
                    <a:pt x="1822" y="359"/>
                  </a:lnTo>
                  <a:lnTo>
                    <a:pt x="1818" y="356"/>
                  </a:lnTo>
                  <a:lnTo>
                    <a:pt x="1811" y="354"/>
                  </a:lnTo>
                  <a:lnTo>
                    <a:pt x="1805" y="353"/>
                  </a:lnTo>
                  <a:lnTo>
                    <a:pt x="1800" y="350"/>
                  </a:lnTo>
                  <a:lnTo>
                    <a:pt x="1797" y="348"/>
                  </a:lnTo>
                  <a:lnTo>
                    <a:pt x="1797" y="346"/>
                  </a:lnTo>
                  <a:lnTo>
                    <a:pt x="1797" y="343"/>
                  </a:lnTo>
                  <a:lnTo>
                    <a:pt x="1799" y="340"/>
                  </a:lnTo>
                  <a:lnTo>
                    <a:pt x="1801" y="336"/>
                  </a:lnTo>
                  <a:lnTo>
                    <a:pt x="1806" y="334"/>
                  </a:lnTo>
                  <a:lnTo>
                    <a:pt x="1811" y="331"/>
                  </a:lnTo>
                  <a:lnTo>
                    <a:pt x="1816" y="329"/>
                  </a:lnTo>
                  <a:lnTo>
                    <a:pt x="1830" y="324"/>
                  </a:lnTo>
                  <a:lnTo>
                    <a:pt x="1840" y="318"/>
                  </a:lnTo>
                  <a:lnTo>
                    <a:pt x="1849" y="309"/>
                  </a:lnTo>
                  <a:lnTo>
                    <a:pt x="1858" y="297"/>
                  </a:lnTo>
                  <a:lnTo>
                    <a:pt x="1865" y="285"/>
                  </a:lnTo>
                  <a:lnTo>
                    <a:pt x="1870" y="276"/>
                  </a:lnTo>
                  <a:lnTo>
                    <a:pt x="1871" y="266"/>
                  </a:lnTo>
                  <a:lnTo>
                    <a:pt x="1872" y="258"/>
                  </a:lnTo>
                  <a:lnTo>
                    <a:pt x="1871" y="248"/>
                  </a:lnTo>
                  <a:lnTo>
                    <a:pt x="1871" y="240"/>
                  </a:lnTo>
                  <a:lnTo>
                    <a:pt x="1870" y="233"/>
                  </a:lnTo>
                  <a:lnTo>
                    <a:pt x="1871" y="226"/>
                  </a:lnTo>
                  <a:lnTo>
                    <a:pt x="1874" y="221"/>
                  </a:lnTo>
                  <a:lnTo>
                    <a:pt x="1876" y="216"/>
                  </a:lnTo>
                  <a:lnTo>
                    <a:pt x="1881" y="211"/>
                  </a:lnTo>
                  <a:lnTo>
                    <a:pt x="1888" y="204"/>
                  </a:lnTo>
                  <a:lnTo>
                    <a:pt x="1901" y="191"/>
                  </a:lnTo>
                  <a:lnTo>
                    <a:pt x="1914" y="182"/>
                  </a:lnTo>
                  <a:lnTo>
                    <a:pt x="1926" y="173"/>
                  </a:lnTo>
                  <a:lnTo>
                    <a:pt x="1939" y="167"/>
                  </a:lnTo>
                  <a:lnTo>
                    <a:pt x="1953" y="161"/>
                  </a:lnTo>
                  <a:lnTo>
                    <a:pt x="1965" y="156"/>
                  </a:lnTo>
                  <a:lnTo>
                    <a:pt x="1977" y="148"/>
                  </a:lnTo>
                  <a:lnTo>
                    <a:pt x="1988" y="139"/>
                  </a:lnTo>
                  <a:lnTo>
                    <a:pt x="1991" y="134"/>
                  </a:lnTo>
                  <a:lnTo>
                    <a:pt x="1994" y="131"/>
                  </a:lnTo>
                  <a:lnTo>
                    <a:pt x="1995" y="127"/>
                  </a:lnTo>
                  <a:lnTo>
                    <a:pt x="1995" y="123"/>
                  </a:lnTo>
                  <a:lnTo>
                    <a:pt x="1994" y="121"/>
                  </a:lnTo>
                  <a:lnTo>
                    <a:pt x="1991" y="119"/>
                  </a:lnTo>
                  <a:lnTo>
                    <a:pt x="1989" y="118"/>
                  </a:lnTo>
                  <a:lnTo>
                    <a:pt x="1986" y="116"/>
                  </a:lnTo>
                  <a:lnTo>
                    <a:pt x="1984" y="115"/>
                  </a:lnTo>
                  <a:lnTo>
                    <a:pt x="1983" y="114"/>
                  </a:lnTo>
                  <a:lnTo>
                    <a:pt x="1982" y="112"/>
                  </a:lnTo>
                  <a:lnTo>
                    <a:pt x="1983" y="109"/>
                  </a:lnTo>
                  <a:lnTo>
                    <a:pt x="1985" y="103"/>
                  </a:lnTo>
                  <a:lnTo>
                    <a:pt x="1990" y="95"/>
                  </a:lnTo>
                  <a:lnTo>
                    <a:pt x="1992" y="90"/>
                  </a:lnTo>
                  <a:lnTo>
                    <a:pt x="1995" y="85"/>
                  </a:lnTo>
                  <a:lnTo>
                    <a:pt x="1996" y="81"/>
                  </a:lnTo>
                  <a:lnTo>
                    <a:pt x="1996" y="76"/>
                  </a:lnTo>
                  <a:lnTo>
                    <a:pt x="1996" y="71"/>
                  </a:lnTo>
                  <a:lnTo>
                    <a:pt x="1995" y="68"/>
                  </a:lnTo>
                  <a:lnTo>
                    <a:pt x="1992" y="64"/>
                  </a:lnTo>
                  <a:lnTo>
                    <a:pt x="1989" y="60"/>
                  </a:lnTo>
                  <a:lnTo>
                    <a:pt x="1978" y="55"/>
                  </a:lnTo>
                  <a:lnTo>
                    <a:pt x="1967" y="47"/>
                  </a:lnTo>
                  <a:lnTo>
                    <a:pt x="1956" y="40"/>
                  </a:lnTo>
                  <a:lnTo>
                    <a:pt x="1946" y="32"/>
                  </a:lnTo>
                  <a:lnTo>
                    <a:pt x="1937" y="25"/>
                  </a:lnTo>
                  <a:lnTo>
                    <a:pt x="1928" y="19"/>
                  </a:lnTo>
                  <a:lnTo>
                    <a:pt x="1923" y="16"/>
                  </a:lnTo>
                  <a:lnTo>
                    <a:pt x="1919" y="15"/>
                  </a:lnTo>
                  <a:lnTo>
                    <a:pt x="1915" y="14"/>
                  </a:lnTo>
                  <a:lnTo>
                    <a:pt x="1910" y="14"/>
                  </a:lnTo>
                  <a:lnTo>
                    <a:pt x="1906" y="14"/>
                  </a:lnTo>
                  <a:lnTo>
                    <a:pt x="1901" y="16"/>
                  </a:lnTo>
                  <a:lnTo>
                    <a:pt x="1897" y="19"/>
                  </a:lnTo>
                  <a:lnTo>
                    <a:pt x="1893" y="22"/>
                  </a:lnTo>
                  <a:lnTo>
                    <a:pt x="1884" y="31"/>
                  </a:lnTo>
                  <a:lnTo>
                    <a:pt x="1878" y="39"/>
                  </a:lnTo>
                  <a:lnTo>
                    <a:pt x="1871" y="47"/>
                  </a:lnTo>
                  <a:lnTo>
                    <a:pt x="1864" y="56"/>
                  </a:lnTo>
                  <a:lnTo>
                    <a:pt x="1854" y="62"/>
                  </a:lnTo>
                  <a:lnTo>
                    <a:pt x="1845" y="66"/>
                  </a:lnTo>
                  <a:lnTo>
                    <a:pt x="1835" y="69"/>
                  </a:lnTo>
                  <a:lnTo>
                    <a:pt x="1825" y="70"/>
                  </a:lnTo>
                  <a:lnTo>
                    <a:pt x="1813" y="70"/>
                  </a:lnTo>
                  <a:lnTo>
                    <a:pt x="1802" y="68"/>
                  </a:lnTo>
                  <a:lnTo>
                    <a:pt x="1791" y="66"/>
                  </a:lnTo>
                  <a:lnTo>
                    <a:pt x="1782" y="64"/>
                  </a:lnTo>
                  <a:lnTo>
                    <a:pt x="1777" y="64"/>
                  </a:lnTo>
                  <a:lnTo>
                    <a:pt x="1771" y="65"/>
                  </a:lnTo>
                  <a:lnTo>
                    <a:pt x="1765" y="66"/>
                  </a:lnTo>
                  <a:lnTo>
                    <a:pt x="1759" y="69"/>
                  </a:lnTo>
                  <a:lnTo>
                    <a:pt x="1749" y="76"/>
                  </a:lnTo>
                  <a:lnTo>
                    <a:pt x="1740" y="81"/>
                  </a:lnTo>
                  <a:lnTo>
                    <a:pt x="1734" y="84"/>
                  </a:lnTo>
                  <a:lnTo>
                    <a:pt x="1728" y="85"/>
                  </a:lnTo>
                  <a:lnTo>
                    <a:pt x="1726" y="84"/>
                  </a:lnTo>
                  <a:lnTo>
                    <a:pt x="1725" y="81"/>
                  </a:lnTo>
                  <a:lnTo>
                    <a:pt x="1725" y="76"/>
                  </a:lnTo>
                  <a:lnTo>
                    <a:pt x="1725" y="71"/>
                  </a:lnTo>
                  <a:lnTo>
                    <a:pt x="1726" y="58"/>
                  </a:lnTo>
                  <a:lnTo>
                    <a:pt x="1725" y="47"/>
                  </a:lnTo>
                  <a:lnTo>
                    <a:pt x="1720" y="38"/>
                  </a:lnTo>
                  <a:lnTo>
                    <a:pt x="1713" y="28"/>
                  </a:lnTo>
                  <a:lnTo>
                    <a:pt x="1706" y="20"/>
                  </a:lnTo>
                  <a:lnTo>
                    <a:pt x="1700" y="14"/>
                  </a:lnTo>
                  <a:lnTo>
                    <a:pt x="1696" y="12"/>
                  </a:lnTo>
                  <a:lnTo>
                    <a:pt x="1693" y="9"/>
                  </a:lnTo>
                  <a:lnTo>
                    <a:pt x="1688" y="7"/>
                  </a:lnTo>
                  <a:lnTo>
                    <a:pt x="1684" y="7"/>
                  </a:lnTo>
                  <a:lnTo>
                    <a:pt x="1681" y="8"/>
                  </a:lnTo>
                  <a:lnTo>
                    <a:pt x="1677" y="11"/>
                  </a:lnTo>
                  <a:lnTo>
                    <a:pt x="1674" y="13"/>
                  </a:lnTo>
                  <a:lnTo>
                    <a:pt x="1669" y="18"/>
                  </a:lnTo>
                  <a:lnTo>
                    <a:pt x="1665" y="25"/>
                  </a:lnTo>
                  <a:lnTo>
                    <a:pt x="1664" y="33"/>
                  </a:lnTo>
                  <a:lnTo>
                    <a:pt x="1662" y="44"/>
                  </a:lnTo>
                  <a:lnTo>
                    <a:pt x="1657" y="57"/>
                  </a:lnTo>
                  <a:lnTo>
                    <a:pt x="1654" y="63"/>
                  </a:lnTo>
                  <a:lnTo>
                    <a:pt x="1649" y="68"/>
                  </a:lnTo>
                  <a:lnTo>
                    <a:pt x="1643" y="70"/>
                  </a:lnTo>
                  <a:lnTo>
                    <a:pt x="1637" y="72"/>
                  </a:lnTo>
                  <a:lnTo>
                    <a:pt x="1630" y="72"/>
                  </a:lnTo>
                  <a:lnTo>
                    <a:pt x="1624" y="72"/>
                  </a:lnTo>
                  <a:lnTo>
                    <a:pt x="1619" y="70"/>
                  </a:lnTo>
                  <a:lnTo>
                    <a:pt x="1614" y="68"/>
                  </a:lnTo>
                  <a:lnTo>
                    <a:pt x="1610" y="65"/>
                  </a:lnTo>
                  <a:lnTo>
                    <a:pt x="1606" y="64"/>
                  </a:lnTo>
                  <a:lnTo>
                    <a:pt x="1600" y="64"/>
                  </a:lnTo>
                  <a:lnTo>
                    <a:pt x="1595" y="65"/>
                  </a:lnTo>
                  <a:lnTo>
                    <a:pt x="1586" y="69"/>
                  </a:lnTo>
                  <a:lnTo>
                    <a:pt x="1579" y="74"/>
                  </a:lnTo>
                  <a:lnTo>
                    <a:pt x="1574" y="75"/>
                  </a:lnTo>
                  <a:lnTo>
                    <a:pt x="1570" y="76"/>
                  </a:lnTo>
                  <a:lnTo>
                    <a:pt x="1566" y="77"/>
                  </a:lnTo>
                  <a:lnTo>
                    <a:pt x="1561" y="77"/>
                  </a:lnTo>
                  <a:lnTo>
                    <a:pt x="1556" y="76"/>
                  </a:lnTo>
                  <a:lnTo>
                    <a:pt x="1551" y="74"/>
                  </a:lnTo>
                  <a:lnTo>
                    <a:pt x="1548" y="71"/>
                  </a:lnTo>
                  <a:lnTo>
                    <a:pt x="1545" y="69"/>
                  </a:lnTo>
                  <a:lnTo>
                    <a:pt x="1542" y="66"/>
                  </a:lnTo>
                  <a:lnTo>
                    <a:pt x="1539" y="64"/>
                  </a:lnTo>
                  <a:lnTo>
                    <a:pt x="1537" y="63"/>
                  </a:lnTo>
                  <a:lnTo>
                    <a:pt x="1534" y="62"/>
                  </a:lnTo>
                  <a:lnTo>
                    <a:pt x="1524" y="62"/>
                  </a:lnTo>
                  <a:lnTo>
                    <a:pt x="1511" y="63"/>
                  </a:lnTo>
                  <a:lnTo>
                    <a:pt x="1504" y="63"/>
                  </a:lnTo>
                  <a:lnTo>
                    <a:pt x="1497" y="63"/>
                  </a:lnTo>
                  <a:lnTo>
                    <a:pt x="1492" y="62"/>
                  </a:lnTo>
                  <a:lnTo>
                    <a:pt x="1487" y="60"/>
                  </a:lnTo>
                  <a:lnTo>
                    <a:pt x="1478" y="56"/>
                  </a:lnTo>
                  <a:lnTo>
                    <a:pt x="1469" y="50"/>
                  </a:lnTo>
                  <a:lnTo>
                    <a:pt x="1460" y="43"/>
                  </a:lnTo>
                  <a:lnTo>
                    <a:pt x="1450" y="34"/>
                  </a:lnTo>
                  <a:lnTo>
                    <a:pt x="1447" y="30"/>
                  </a:lnTo>
                  <a:lnTo>
                    <a:pt x="1443" y="25"/>
                  </a:lnTo>
                  <a:lnTo>
                    <a:pt x="1441" y="19"/>
                  </a:lnTo>
                  <a:lnTo>
                    <a:pt x="1438" y="13"/>
                  </a:lnTo>
                  <a:lnTo>
                    <a:pt x="1436" y="8"/>
                  </a:lnTo>
                  <a:lnTo>
                    <a:pt x="1432" y="3"/>
                  </a:lnTo>
                  <a:lnTo>
                    <a:pt x="1429" y="1"/>
                  </a:lnTo>
                  <a:lnTo>
                    <a:pt x="1425" y="0"/>
                  </a:lnTo>
                  <a:lnTo>
                    <a:pt x="1415" y="0"/>
                  </a:lnTo>
                  <a:lnTo>
                    <a:pt x="1404" y="1"/>
                  </a:lnTo>
                  <a:lnTo>
                    <a:pt x="1393" y="2"/>
                  </a:lnTo>
                  <a:lnTo>
                    <a:pt x="1385" y="6"/>
                  </a:lnTo>
                  <a:lnTo>
                    <a:pt x="1377" y="9"/>
                  </a:lnTo>
                  <a:lnTo>
                    <a:pt x="1372" y="15"/>
                  </a:lnTo>
                  <a:lnTo>
                    <a:pt x="1366" y="24"/>
                  </a:lnTo>
                  <a:lnTo>
                    <a:pt x="1361" y="34"/>
                  </a:lnTo>
                  <a:lnTo>
                    <a:pt x="1355" y="47"/>
                  </a:lnTo>
                  <a:lnTo>
                    <a:pt x="1352" y="57"/>
                  </a:lnTo>
                  <a:lnTo>
                    <a:pt x="1349" y="60"/>
                  </a:lnTo>
                  <a:lnTo>
                    <a:pt x="1346" y="64"/>
                  </a:lnTo>
                  <a:lnTo>
                    <a:pt x="1342" y="65"/>
                  </a:lnTo>
                  <a:lnTo>
                    <a:pt x="1337" y="66"/>
                  </a:lnTo>
                  <a:lnTo>
                    <a:pt x="1328" y="68"/>
                  </a:lnTo>
                  <a:lnTo>
                    <a:pt x="1320" y="69"/>
                  </a:lnTo>
                  <a:lnTo>
                    <a:pt x="1302" y="81"/>
                  </a:lnTo>
                  <a:lnTo>
                    <a:pt x="1286" y="88"/>
                  </a:lnTo>
                  <a:lnTo>
                    <a:pt x="1279" y="87"/>
                  </a:lnTo>
                  <a:lnTo>
                    <a:pt x="1272" y="87"/>
                  </a:lnTo>
                  <a:lnTo>
                    <a:pt x="1268" y="87"/>
                  </a:lnTo>
                  <a:lnTo>
                    <a:pt x="1266" y="89"/>
                  </a:lnTo>
                  <a:lnTo>
                    <a:pt x="1264" y="91"/>
                  </a:lnTo>
                  <a:lnTo>
                    <a:pt x="1261" y="94"/>
                  </a:lnTo>
                  <a:lnTo>
                    <a:pt x="1261" y="97"/>
                  </a:lnTo>
                  <a:lnTo>
                    <a:pt x="1260" y="101"/>
                  </a:lnTo>
                  <a:lnTo>
                    <a:pt x="1261" y="106"/>
                  </a:lnTo>
                  <a:lnTo>
                    <a:pt x="1262" y="109"/>
                  </a:lnTo>
                  <a:lnTo>
                    <a:pt x="1265" y="113"/>
                  </a:lnTo>
                  <a:lnTo>
                    <a:pt x="1268" y="116"/>
                  </a:lnTo>
                  <a:lnTo>
                    <a:pt x="1273" y="120"/>
                  </a:lnTo>
                  <a:lnTo>
                    <a:pt x="1279" y="122"/>
                  </a:lnTo>
                  <a:lnTo>
                    <a:pt x="1286" y="123"/>
                  </a:lnTo>
                  <a:lnTo>
                    <a:pt x="1293" y="123"/>
                  </a:lnTo>
                  <a:lnTo>
                    <a:pt x="1301" y="123"/>
                  </a:lnTo>
                  <a:lnTo>
                    <a:pt x="1308" y="122"/>
                  </a:lnTo>
                  <a:lnTo>
                    <a:pt x="1315" y="121"/>
                  </a:lnTo>
                  <a:lnTo>
                    <a:pt x="1320" y="121"/>
                  </a:lnTo>
                  <a:lnTo>
                    <a:pt x="1324" y="121"/>
                  </a:lnTo>
                  <a:lnTo>
                    <a:pt x="1328" y="123"/>
                  </a:lnTo>
                  <a:lnTo>
                    <a:pt x="1330" y="127"/>
                  </a:lnTo>
                  <a:lnTo>
                    <a:pt x="1330" y="131"/>
                  </a:lnTo>
                  <a:lnTo>
                    <a:pt x="1330" y="133"/>
                  </a:lnTo>
                  <a:lnTo>
                    <a:pt x="1330" y="137"/>
                  </a:lnTo>
                  <a:lnTo>
                    <a:pt x="1327" y="141"/>
                  </a:lnTo>
                  <a:lnTo>
                    <a:pt x="1321" y="148"/>
                  </a:lnTo>
                  <a:lnTo>
                    <a:pt x="1318" y="153"/>
                  </a:lnTo>
                  <a:lnTo>
                    <a:pt x="1316" y="159"/>
                  </a:lnTo>
                  <a:lnTo>
                    <a:pt x="1316" y="166"/>
                  </a:lnTo>
                  <a:lnTo>
                    <a:pt x="1317" y="176"/>
                  </a:lnTo>
                  <a:lnTo>
                    <a:pt x="1320" y="194"/>
                  </a:lnTo>
                  <a:lnTo>
                    <a:pt x="1322" y="209"/>
                  </a:lnTo>
                  <a:lnTo>
                    <a:pt x="1325" y="222"/>
                  </a:lnTo>
                  <a:lnTo>
                    <a:pt x="1330" y="235"/>
                  </a:lnTo>
                  <a:lnTo>
                    <a:pt x="1335" y="247"/>
                  </a:lnTo>
                  <a:lnTo>
                    <a:pt x="1339" y="257"/>
                  </a:lnTo>
                  <a:lnTo>
                    <a:pt x="1339" y="261"/>
                  </a:lnTo>
                  <a:lnTo>
                    <a:pt x="1337" y="266"/>
                  </a:lnTo>
                  <a:lnTo>
                    <a:pt x="1335" y="268"/>
                  </a:lnTo>
                  <a:lnTo>
                    <a:pt x="1331" y="271"/>
                  </a:lnTo>
                  <a:lnTo>
                    <a:pt x="1328" y="272"/>
                  </a:lnTo>
                  <a:lnTo>
                    <a:pt x="1323" y="272"/>
                  </a:lnTo>
                  <a:lnTo>
                    <a:pt x="1318" y="271"/>
                  </a:lnTo>
                  <a:lnTo>
                    <a:pt x="1315" y="267"/>
                  </a:lnTo>
                  <a:lnTo>
                    <a:pt x="1311" y="264"/>
                  </a:lnTo>
                  <a:lnTo>
                    <a:pt x="1306" y="261"/>
                  </a:lnTo>
                  <a:lnTo>
                    <a:pt x="1301" y="261"/>
                  </a:lnTo>
                  <a:lnTo>
                    <a:pt x="1296" y="263"/>
                  </a:lnTo>
                  <a:lnTo>
                    <a:pt x="1282" y="266"/>
                  </a:lnTo>
                  <a:lnTo>
                    <a:pt x="1265" y="272"/>
                  </a:lnTo>
                  <a:lnTo>
                    <a:pt x="1260" y="273"/>
                  </a:lnTo>
                  <a:lnTo>
                    <a:pt x="1257" y="274"/>
                  </a:lnTo>
                  <a:lnTo>
                    <a:pt x="1253" y="274"/>
                  </a:lnTo>
                  <a:lnTo>
                    <a:pt x="1249" y="273"/>
                  </a:lnTo>
                  <a:lnTo>
                    <a:pt x="1245" y="270"/>
                  </a:lnTo>
                  <a:lnTo>
                    <a:pt x="1240" y="265"/>
                  </a:lnTo>
                  <a:lnTo>
                    <a:pt x="1233" y="252"/>
                  </a:lnTo>
                  <a:lnTo>
                    <a:pt x="1227" y="239"/>
                  </a:lnTo>
                  <a:lnTo>
                    <a:pt x="1221" y="228"/>
                  </a:lnTo>
                  <a:lnTo>
                    <a:pt x="1216" y="217"/>
                  </a:lnTo>
                  <a:lnTo>
                    <a:pt x="1213" y="205"/>
                  </a:lnTo>
                  <a:lnTo>
                    <a:pt x="1207" y="192"/>
                  </a:lnTo>
                  <a:lnTo>
                    <a:pt x="1203" y="186"/>
                  </a:lnTo>
                  <a:lnTo>
                    <a:pt x="1198" y="182"/>
                  </a:lnTo>
                  <a:lnTo>
                    <a:pt x="1192" y="178"/>
                  </a:lnTo>
                  <a:lnTo>
                    <a:pt x="1186" y="176"/>
                  </a:lnTo>
                  <a:lnTo>
                    <a:pt x="1171" y="173"/>
                  </a:lnTo>
                  <a:lnTo>
                    <a:pt x="1153" y="172"/>
                  </a:lnTo>
                  <a:lnTo>
                    <a:pt x="1145" y="164"/>
                  </a:lnTo>
                  <a:lnTo>
                    <a:pt x="1134" y="153"/>
                  </a:lnTo>
                  <a:lnTo>
                    <a:pt x="1117" y="163"/>
                  </a:lnTo>
                  <a:lnTo>
                    <a:pt x="1102" y="172"/>
                  </a:lnTo>
                  <a:lnTo>
                    <a:pt x="1096" y="161"/>
                  </a:lnTo>
                  <a:lnTo>
                    <a:pt x="1090" y="152"/>
                  </a:lnTo>
                  <a:lnTo>
                    <a:pt x="1087" y="152"/>
                  </a:lnTo>
                  <a:lnTo>
                    <a:pt x="1083" y="153"/>
                  </a:lnTo>
                  <a:lnTo>
                    <a:pt x="1077" y="156"/>
                  </a:lnTo>
                  <a:lnTo>
                    <a:pt x="1072" y="158"/>
                  </a:lnTo>
                  <a:lnTo>
                    <a:pt x="1068" y="161"/>
                  </a:lnTo>
                  <a:lnTo>
                    <a:pt x="1063" y="164"/>
                  </a:lnTo>
                  <a:lnTo>
                    <a:pt x="1058" y="165"/>
                  </a:lnTo>
                  <a:lnTo>
                    <a:pt x="1053" y="166"/>
                  </a:lnTo>
                  <a:lnTo>
                    <a:pt x="1043" y="163"/>
                  </a:lnTo>
                  <a:lnTo>
                    <a:pt x="1032" y="158"/>
                  </a:lnTo>
                  <a:lnTo>
                    <a:pt x="1016" y="156"/>
                  </a:lnTo>
                  <a:lnTo>
                    <a:pt x="1005" y="156"/>
                  </a:lnTo>
                  <a:lnTo>
                    <a:pt x="1002" y="156"/>
                  </a:lnTo>
                  <a:lnTo>
                    <a:pt x="1000" y="157"/>
                  </a:lnTo>
                  <a:lnTo>
                    <a:pt x="999" y="159"/>
                  </a:lnTo>
                  <a:lnTo>
                    <a:pt x="997" y="160"/>
                  </a:lnTo>
                  <a:lnTo>
                    <a:pt x="995" y="166"/>
                  </a:lnTo>
                  <a:lnTo>
                    <a:pt x="994" y="173"/>
                  </a:lnTo>
                  <a:lnTo>
                    <a:pt x="993" y="188"/>
                  </a:lnTo>
                  <a:lnTo>
                    <a:pt x="991" y="200"/>
                  </a:lnTo>
                  <a:lnTo>
                    <a:pt x="988" y="214"/>
                  </a:lnTo>
                  <a:lnTo>
                    <a:pt x="986" y="230"/>
                  </a:lnTo>
                  <a:lnTo>
                    <a:pt x="984" y="239"/>
                  </a:lnTo>
                  <a:lnTo>
                    <a:pt x="984" y="247"/>
                  </a:lnTo>
                  <a:lnTo>
                    <a:pt x="986" y="254"/>
                  </a:lnTo>
                  <a:lnTo>
                    <a:pt x="988" y="260"/>
                  </a:lnTo>
                  <a:lnTo>
                    <a:pt x="989" y="265"/>
                  </a:lnTo>
                  <a:lnTo>
                    <a:pt x="990" y="271"/>
                  </a:lnTo>
                  <a:lnTo>
                    <a:pt x="991" y="276"/>
                  </a:lnTo>
                  <a:lnTo>
                    <a:pt x="990" y="282"/>
                  </a:lnTo>
                  <a:lnTo>
                    <a:pt x="989" y="286"/>
                  </a:lnTo>
                  <a:lnTo>
                    <a:pt x="987" y="291"/>
                  </a:lnTo>
                  <a:lnTo>
                    <a:pt x="983" y="296"/>
                  </a:lnTo>
                  <a:lnTo>
                    <a:pt x="980" y="301"/>
                  </a:lnTo>
                  <a:lnTo>
                    <a:pt x="966" y="311"/>
                  </a:lnTo>
                  <a:lnTo>
                    <a:pt x="951" y="324"/>
                  </a:lnTo>
                  <a:lnTo>
                    <a:pt x="944" y="331"/>
                  </a:lnTo>
                  <a:lnTo>
                    <a:pt x="939" y="336"/>
                  </a:lnTo>
                  <a:lnTo>
                    <a:pt x="936" y="341"/>
                  </a:lnTo>
                  <a:lnTo>
                    <a:pt x="933" y="347"/>
                  </a:lnTo>
                  <a:lnTo>
                    <a:pt x="927" y="352"/>
                  </a:lnTo>
                  <a:lnTo>
                    <a:pt x="919" y="355"/>
                  </a:lnTo>
                  <a:lnTo>
                    <a:pt x="914" y="359"/>
                  </a:lnTo>
                  <a:lnTo>
                    <a:pt x="909" y="364"/>
                  </a:lnTo>
                  <a:lnTo>
                    <a:pt x="906" y="369"/>
                  </a:lnTo>
                  <a:lnTo>
                    <a:pt x="903" y="377"/>
                  </a:lnTo>
                  <a:lnTo>
                    <a:pt x="901" y="392"/>
                  </a:lnTo>
                  <a:lnTo>
                    <a:pt x="899" y="405"/>
                  </a:lnTo>
                  <a:lnTo>
                    <a:pt x="899" y="410"/>
                  </a:lnTo>
                  <a:lnTo>
                    <a:pt x="900" y="413"/>
                  </a:lnTo>
                  <a:lnTo>
                    <a:pt x="901" y="417"/>
                  </a:lnTo>
                  <a:lnTo>
                    <a:pt x="905" y="421"/>
                  </a:lnTo>
                  <a:lnTo>
                    <a:pt x="913" y="424"/>
                  </a:lnTo>
                  <a:lnTo>
                    <a:pt x="923" y="428"/>
                  </a:lnTo>
                  <a:lnTo>
                    <a:pt x="927" y="431"/>
                  </a:lnTo>
                  <a:lnTo>
                    <a:pt x="931" y="435"/>
                  </a:lnTo>
                  <a:lnTo>
                    <a:pt x="933" y="440"/>
                  </a:lnTo>
                  <a:lnTo>
                    <a:pt x="936" y="447"/>
                  </a:lnTo>
                  <a:lnTo>
                    <a:pt x="937" y="460"/>
                  </a:lnTo>
                  <a:lnTo>
                    <a:pt x="939" y="472"/>
                  </a:lnTo>
                  <a:lnTo>
                    <a:pt x="943" y="481"/>
                  </a:lnTo>
                  <a:lnTo>
                    <a:pt x="946" y="492"/>
                  </a:lnTo>
                  <a:lnTo>
                    <a:pt x="950" y="503"/>
                  </a:lnTo>
                  <a:lnTo>
                    <a:pt x="952" y="511"/>
                  </a:lnTo>
                  <a:lnTo>
                    <a:pt x="951" y="515"/>
                  </a:lnTo>
                  <a:lnTo>
                    <a:pt x="951" y="519"/>
                  </a:lnTo>
                  <a:lnTo>
                    <a:pt x="949" y="523"/>
                  </a:lnTo>
                  <a:lnTo>
                    <a:pt x="946" y="529"/>
                  </a:lnTo>
                  <a:lnTo>
                    <a:pt x="942" y="534"/>
                  </a:lnTo>
                  <a:lnTo>
                    <a:pt x="937" y="538"/>
                  </a:lnTo>
                  <a:lnTo>
                    <a:pt x="931" y="543"/>
                  </a:lnTo>
                  <a:lnTo>
                    <a:pt x="924" y="548"/>
                  </a:lnTo>
                  <a:lnTo>
                    <a:pt x="909" y="556"/>
                  </a:lnTo>
                  <a:lnTo>
                    <a:pt x="895" y="564"/>
                  </a:lnTo>
                  <a:lnTo>
                    <a:pt x="889" y="569"/>
                  </a:lnTo>
                  <a:lnTo>
                    <a:pt x="886" y="573"/>
                  </a:lnTo>
                  <a:lnTo>
                    <a:pt x="882" y="577"/>
                  </a:lnTo>
                  <a:lnTo>
                    <a:pt x="880" y="581"/>
                  </a:lnTo>
                  <a:lnTo>
                    <a:pt x="879" y="586"/>
                  </a:lnTo>
                  <a:lnTo>
                    <a:pt x="879" y="591"/>
                  </a:lnTo>
                  <a:lnTo>
                    <a:pt x="879" y="595"/>
                  </a:lnTo>
                  <a:lnTo>
                    <a:pt x="880" y="601"/>
                  </a:lnTo>
                  <a:lnTo>
                    <a:pt x="886" y="614"/>
                  </a:lnTo>
                  <a:lnTo>
                    <a:pt x="893" y="629"/>
                  </a:lnTo>
                  <a:lnTo>
                    <a:pt x="901" y="643"/>
                  </a:lnTo>
                  <a:lnTo>
                    <a:pt x="907" y="652"/>
                  </a:lnTo>
                  <a:lnTo>
                    <a:pt x="909" y="657"/>
                  </a:lnTo>
                  <a:lnTo>
                    <a:pt x="911" y="661"/>
                  </a:lnTo>
                  <a:lnTo>
                    <a:pt x="911" y="665"/>
                  </a:lnTo>
                  <a:lnTo>
                    <a:pt x="911" y="669"/>
                  </a:lnTo>
                  <a:lnTo>
                    <a:pt x="909" y="674"/>
                  </a:lnTo>
                  <a:lnTo>
                    <a:pt x="908" y="677"/>
                  </a:lnTo>
                  <a:lnTo>
                    <a:pt x="905" y="681"/>
                  </a:lnTo>
                  <a:lnTo>
                    <a:pt x="901" y="683"/>
                  </a:lnTo>
                  <a:lnTo>
                    <a:pt x="892" y="688"/>
                  </a:lnTo>
                  <a:lnTo>
                    <a:pt x="884" y="693"/>
                  </a:lnTo>
                  <a:lnTo>
                    <a:pt x="881" y="695"/>
                  </a:lnTo>
                  <a:lnTo>
                    <a:pt x="877" y="699"/>
                  </a:lnTo>
                  <a:lnTo>
                    <a:pt x="875" y="703"/>
                  </a:lnTo>
                  <a:lnTo>
                    <a:pt x="873" y="711"/>
                  </a:lnTo>
                  <a:lnTo>
                    <a:pt x="870" y="723"/>
                  </a:lnTo>
                  <a:lnTo>
                    <a:pt x="869" y="730"/>
                  </a:lnTo>
                  <a:lnTo>
                    <a:pt x="869" y="732"/>
                  </a:lnTo>
                  <a:lnTo>
                    <a:pt x="867" y="734"/>
                  </a:lnTo>
                  <a:lnTo>
                    <a:pt x="863" y="737"/>
                  </a:lnTo>
                  <a:lnTo>
                    <a:pt x="858" y="738"/>
                  </a:lnTo>
                  <a:lnTo>
                    <a:pt x="846" y="740"/>
                  </a:lnTo>
                  <a:lnTo>
                    <a:pt x="836" y="740"/>
                  </a:lnTo>
                  <a:lnTo>
                    <a:pt x="824" y="740"/>
                  </a:lnTo>
                  <a:lnTo>
                    <a:pt x="812" y="740"/>
                  </a:lnTo>
                  <a:lnTo>
                    <a:pt x="806" y="742"/>
                  </a:lnTo>
                  <a:lnTo>
                    <a:pt x="801" y="744"/>
                  </a:lnTo>
                  <a:lnTo>
                    <a:pt x="798" y="746"/>
                  </a:lnTo>
                  <a:lnTo>
                    <a:pt x="795" y="749"/>
                  </a:lnTo>
                  <a:lnTo>
                    <a:pt x="793" y="753"/>
                  </a:lnTo>
                  <a:lnTo>
                    <a:pt x="792" y="757"/>
                  </a:lnTo>
                  <a:lnTo>
                    <a:pt x="792" y="762"/>
                  </a:lnTo>
                  <a:lnTo>
                    <a:pt x="793" y="766"/>
                  </a:lnTo>
                  <a:lnTo>
                    <a:pt x="794" y="778"/>
                  </a:lnTo>
                  <a:lnTo>
                    <a:pt x="796" y="791"/>
                  </a:lnTo>
                  <a:lnTo>
                    <a:pt x="796" y="799"/>
                  </a:lnTo>
                  <a:lnTo>
                    <a:pt x="795" y="805"/>
                  </a:lnTo>
                  <a:lnTo>
                    <a:pt x="793" y="809"/>
                  </a:lnTo>
                  <a:lnTo>
                    <a:pt x="789" y="814"/>
                  </a:lnTo>
                  <a:lnTo>
                    <a:pt x="777" y="819"/>
                  </a:lnTo>
                  <a:lnTo>
                    <a:pt x="761" y="825"/>
                  </a:lnTo>
                  <a:lnTo>
                    <a:pt x="754" y="828"/>
                  </a:lnTo>
                  <a:lnTo>
                    <a:pt x="747" y="832"/>
                  </a:lnTo>
                  <a:lnTo>
                    <a:pt x="742" y="837"/>
                  </a:lnTo>
                  <a:lnTo>
                    <a:pt x="738" y="841"/>
                  </a:lnTo>
                  <a:lnTo>
                    <a:pt x="735" y="853"/>
                  </a:lnTo>
                  <a:lnTo>
                    <a:pt x="731" y="864"/>
                  </a:lnTo>
                  <a:lnTo>
                    <a:pt x="730" y="870"/>
                  </a:lnTo>
                  <a:lnTo>
                    <a:pt x="728" y="875"/>
                  </a:lnTo>
                  <a:lnTo>
                    <a:pt x="724" y="879"/>
                  </a:lnTo>
                  <a:lnTo>
                    <a:pt x="720" y="884"/>
                  </a:lnTo>
                  <a:lnTo>
                    <a:pt x="711" y="892"/>
                  </a:lnTo>
                  <a:lnTo>
                    <a:pt x="703" y="898"/>
                  </a:lnTo>
                  <a:lnTo>
                    <a:pt x="700" y="901"/>
                  </a:lnTo>
                  <a:lnTo>
                    <a:pt x="697" y="906"/>
                  </a:lnTo>
                  <a:lnTo>
                    <a:pt x="694" y="910"/>
                  </a:lnTo>
                  <a:lnTo>
                    <a:pt x="693" y="916"/>
                  </a:lnTo>
                  <a:lnTo>
                    <a:pt x="692" y="933"/>
                  </a:lnTo>
                  <a:lnTo>
                    <a:pt x="692" y="955"/>
                  </a:lnTo>
                  <a:lnTo>
                    <a:pt x="692" y="978"/>
                  </a:lnTo>
                  <a:lnTo>
                    <a:pt x="692" y="996"/>
                  </a:lnTo>
                  <a:lnTo>
                    <a:pt x="692" y="1010"/>
                  </a:lnTo>
                  <a:lnTo>
                    <a:pt x="692" y="1022"/>
                  </a:lnTo>
                  <a:lnTo>
                    <a:pt x="692" y="1033"/>
                  </a:lnTo>
                  <a:lnTo>
                    <a:pt x="692" y="1043"/>
                  </a:lnTo>
                  <a:lnTo>
                    <a:pt x="693" y="1053"/>
                  </a:lnTo>
                  <a:lnTo>
                    <a:pt x="695" y="1059"/>
                  </a:lnTo>
                  <a:lnTo>
                    <a:pt x="700" y="1062"/>
                  </a:lnTo>
                  <a:lnTo>
                    <a:pt x="706" y="1067"/>
                  </a:lnTo>
                  <a:lnTo>
                    <a:pt x="709" y="1070"/>
                  </a:lnTo>
                  <a:lnTo>
                    <a:pt x="711" y="1073"/>
                  </a:lnTo>
                  <a:lnTo>
                    <a:pt x="713" y="1077"/>
                  </a:lnTo>
                  <a:lnTo>
                    <a:pt x="714" y="1081"/>
                  </a:lnTo>
                  <a:lnTo>
                    <a:pt x="716" y="1086"/>
                  </a:lnTo>
                  <a:lnTo>
                    <a:pt x="716" y="1091"/>
                  </a:lnTo>
                  <a:lnTo>
                    <a:pt x="713" y="1096"/>
                  </a:lnTo>
                  <a:lnTo>
                    <a:pt x="711" y="1100"/>
                  </a:lnTo>
                  <a:lnTo>
                    <a:pt x="703" y="1114"/>
                  </a:lnTo>
                  <a:lnTo>
                    <a:pt x="691" y="1131"/>
                  </a:lnTo>
                  <a:lnTo>
                    <a:pt x="676" y="1152"/>
                  </a:lnTo>
                  <a:lnTo>
                    <a:pt x="661" y="1171"/>
                  </a:lnTo>
                  <a:lnTo>
                    <a:pt x="648" y="1186"/>
                  </a:lnTo>
                  <a:lnTo>
                    <a:pt x="638" y="1197"/>
                  </a:lnTo>
                  <a:lnTo>
                    <a:pt x="630" y="1205"/>
                  </a:lnTo>
                  <a:lnTo>
                    <a:pt x="622" y="1210"/>
                  </a:lnTo>
                  <a:lnTo>
                    <a:pt x="612" y="1212"/>
                  </a:lnTo>
                  <a:lnTo>
                    <a:pt x="602" y="1213"/>
                  </a:lnTo>
                  <a:lnTo>
                    <a:pt x="591" y="1215"/>
                  </a:lnTo>
                  <a:lnTo>
                    <a:pt x="583" y="1215"/>
                  </a:lnTo>
                  <a:lnTo>
                    <a:pt x="575" y="1216"/>
                  </a:lnTo>
                  <a:lnTo>
                    <a:pt x="572" y="1218"/>
                  </a:lnTo>
                  <a:lnTo>
                    <a:pt x="572" y="1219"/>
                  </a:lnTo>
                  <a:lnTo>
                    <a:pt x="572" y="1222"/>
                  </a:lnTo>
                  <a:lnTo>
                    <a:pt x="573" y="1225"/>
                  </a:lnTo>
                  <a:lnTo>
                    <a:pt x="575" y="1229"/>
                  </a:lnTo>
                  <a:lnTo>
                    <a:pt x="580" y="1236"/>
                  </a:lnTo>
                  <a:lnTo>
                    <a:pt x="584" y="1243"/>
                  </a:lnTo>
                  <a:lnTo>
                    <a:pt x="584" y="1245"/>
                  </a:lnTo>
                  <a:lnTo>
                    <a:pt x="583" y="1248"/>
                  </a:lnTo>
                  <a:lnTo>
                    <a:pt x="581" y="1250"/>
                  </a:lnTo>
                  <a:lnTo>
                    <a:pt x="579" y="1251"/>
                  </a:lnTo>
                  <a:lnTo>
                    <a:pt x="569" y="1253"/>
                  </a:lnTo>
                  <a:lnTo>
                    <a:pt x="556" y="1254"/>
                  </a:lnTo>
                  <a:lnTo>
                    <a:pt x="549" y="1254"/>
                  </a:lnTo>
                  <a:lnTo>
                    <a:pt x="542" y="1255"/>
                  </a:lnTo>
                  <a:lnTo>
                    <a:pt x="535" y="1257"/>
                  </a:lnTo>
                  <a:lnTo>
                    <a:pt x="529" y="1261"/>
                  </a:lnTo>
                  <a:lnTo>
                    <a:pt x="518" y="1268"/>
                  </a:lnTo>
                  <a:lnTo>
                    <a:pt x="510" y="1274"/>
                  </a:lnTo>
                  <a:lnTo>
                    <a:pt x="506" y="1278"/>
                  </a:lnTo>
                  <a:lnTo>
                    <a:pt x="502" y="1280"/>
                  </a:lnTo>
                  <a:lnTo>
                    <a:pt x="496" y="1281"/>
                  </a:lnTo>
                  <a:lnTo>
                    <a:pt x="487" y="1282"/>
                  </a:lnTo>
                  <a:lnTo>
                    <a:pt x="472" y="1284"/>
                  </a:lnTo>
                  <a:lnTo>
                    <a:pt x="460" y="1284"/>
                  </a:lnTo>
                  <a:lnTo>
                    <a:pt x="457" y="1284"/>
                  </a:lnTo>
                  <a:lnTo>
                    <a:pt x="453" y="1285"/>
                  </a:lnTo>
                  <a:lnTo>
                    <a:pt x="451" y="1287"/>
                  </a:lnTo>
                  <a:lnTo>
                    <a:pt x="451" y="1291"/>
                  </a:lnTo>
                  <a:lnTo>
                    <a:pt x="451" y="1300"/>
                  </a:lnTo>
                  <a:lnTo>
                    <a:pt x="452" y="1310"/>
                  </a:lnTo>
                  <a:lnTo>
                    <a:pt x="451" y="1318"/>
                  </a:lnTo>
                  <a:lnTo>
                    <a:pt x="449" y="1325"/>
                  </a:lnTo>
                  <a:lnTo>
                    <a:pt x="447" y="1326"/>
                  </a:lnTo>
                  <a:lnTo>
                    <a:pt x="446" y="1327"/>
                  </a:lnTo>
                  <a:lnTo>
                    <a:pt x="445" y="1327"/>
                  </a:lnTo>
                  <a:lnTo>
                    <a:pt x="442" y="1327"/>
                  </a:lnTo>
                  <a:lnTo>
                    <a:pt x="439" y="1326"/>
                  </a:lnTo>
                  <a:lnTo>
                    <a:pt x="433" y="1325"/>
                  </a:lnTo>
                  <a:lnTo>
                    <a:pt x="429" y="1325"/>
                  </a:lnTo>
                  <a:lnTo>
                    <a:pt x="427" y="1326"/>
                  </a:lnTo>
                  <a:lnTo>
                    <a:pt x="426" y="1329"/>
                  </a:lnTo>
                  <a:lnTo>
                    <a:pt x="424" y="1331"/>
                  </a:lnTo>
                  <a:lnTo>
                    <a:pt x="423" y="1337"/>
                  </a:lnTo>
                  <a:lnTo>
                    <a:pt x="426" y="1344"/>
                  </a:lnTo>
                  <a:lnTo>
                    <a:pt x="428" y="1354"/>
                  </a:lnTo>
                  <a:lnTo>
                    <a:pt x="433" y="1368"/>
                  </a:lnTo>
                  <a:lnTo>
                    <a:pt x="435" y="1375"/>
                  </a:lnTo>
                  <a:lnTo>
                    <a:pt x="437" y="1382"/>
                  </a:lnTo>
                  <a:lnTo>
                    <a:pt x="441" y="1388"/>
                  </a:lnTo>
                  <a:lnTo>
                    <a:pt x="443" y="1393"/>
                  </a:lnTo>
                  <a:lnTo>
                    <a:pt x="451" y="1399"/>
                  </a:lnTo>
                  <a:lnTo>
                    <a:pt x="454" y="1405"/>
                  </a:lnTo>
                  <a:lnTo>
                    <a:pt x="454" y="1407"/>
                  </a:lnTo>
                  <a:lnTo>
                    <a:pt x="454" y="1410"/>
                  </a:lnTo>
                  <a:lnTo>
                    <a:pt x="453" y="1412"/>
                  </a:lnTo>
                  <a:lnTo>
                    <a:pt x="449" y="1414"/>
                  </a:lnTo>
                  <a:lnTo>
                    <a:pt x="440" y="1417"/>
                  </a:lnTo>
                  <a:lnTo>
                    <a:pt x="430" y="1417"/>
                  </a:lnTo>
                  <a:lnTo>
                    <a:pt x="427" y="1418"/>
                  </a:lnTo>
                  <a:lnTo>
                    <a:pt x="422" y="1418"/>
                  </a:lnTo>
                  <a:lnTo>
                    <a:pt x="418" y="1420"/>
                  </a:lnTo>
                  <a:lnTo>
                    <a:pt x="415" y="1423"/>
                  </a:lnTo>
                  <a:lnTo>
                    <a:pt x="403" y="1439"/>
                  </a:lnTo>
                  <a:lnTo>
                    <a:pt x="395" y="1452"/>
                  </a:lnTo>
                  <a:lnTo>
                    <a:pt x="392" y="1455"/>
                  </a:lnTo>
                  <a:lnTo>
                    <a:pt x="390" y="1456"/>
                  </a:lnTo>
                  <a:lnTo>
                    <a:pt x="389" y="1457"/>
                  </a:lnTo>
                  <a:lnTo>
                    <a:pt x="386" y="1457"/>
                  </a:lnTo>
                  <a:lnTo>
                    <a:pt x="382" y="1456"/>
                  </a:lnTo>
                  <a:lnTo>
                    <a:pt x="377" y="1453"/>
                  </a:lnTo>
                  <a:lnTo>
                    <a:pt x="372" y="1450"/>
                  </a:lnTo>
                  <a:lnTo>
                    <a:pt x="367" y="1449"/>
                  </a:lnTo>
                  <a:lnTo>
                    <a:pt x="365" y="1449"/>
                  </a:lnTo>
                  <a:lnTo>
                    <a:pt x="364" y="1450"/>
                  </a:lnTo>
                  <a:lnTo>
                    <a:pt x="361" y="1451"/>
                  </a:lnTo>
                  <a:lnTo>
                    <a:pt x="359" y="1455"/>
                  </a:lnTo>
                  <a:lnTo>
                    <a:pt x="355" y="1462"/>
                  </a:lnTo>
                  <a:lnTo>
                    <a:pt x="352" y="1467"/>
                  </a:lnTo>
                  <a:lnTo>
                    <a:pt x="351" y="1468"/>
                  </a:lnTo>
                  <a:lnTo>
                    <a:pt x="348" y="1468"/>
                  </a:lnTo>
                  <a:lnTo>
                    <a:pt x="345" y="1467"/>
                  </a:lnTo>
                  <a:lnTo>
                    <a:pt x="341" y="1464"/>
                  </a:lnTo>
                  <a:lnTo>
                    <a:pt x="333" y="1458"/>
                  </a:lnTo>
                  <a:lnTo>
                    <a:pt x="323" y="1453"/>
                  </a:lnTo>
                  <a:lnTo>
                    <a:pt x="319" y="1451"/>
                  </a:lnTo>
                  <a:lnTo>
                    <a:pt x="313" y="1450"/>
                  </a:lnTo>
                  <a:lnTo>
                    <a:pt x="307" y="1449"/>
                  </a:lnTo>
                  <a:lnTo>
                    <a:pt x="301" y="1449"/>
                  </a:lnTo>
                  <a:lnTo>
                    <a:pt x="295" y="1450"/>
                  </a:lnTo>
                  <a:lnTo>
                    <a:pt x="289" y="1451"/>
                  </a:lnTo>
                  <a:lnTo>
                    <a:pt x="285" y="1453"/>
                  </a:lnTo>
                  <a:lnTo>
                    <a:pt x="282" y="1456"/>
                  </a:lnTo>
                  <a:lnTo>
                    <a:pt x="279" y="1458"/>
                  </a:lnTo>
                  <a:lnTo>
                    <a:pt x="278" y="1462"/>
                  </a:lnTo>
                  <a:lnTo>
                    <a:pt x="278" y="1467"/>
                  </a:lnTo>
                  <a:lnTo>
                    <a:pt x="278" y="1471"/>
                  </a:lnTo>
                  <a:lnTo>
                    <a:pt x="278" y="1482"/>
                  </a:lnTo>
                  <a:lnTo>
                    <a:pt x="279" y="1494"/>
                  </a:lnTo>
                  <a:lnTo>
                    <a:pt x="279" y="1505"/>
                  </a:lnTo>
                  <a:lnTo>
                    <a:pt x="279" y="1514"/>
                  </a:lnTo>
                  <a:lnTo>
                    <a:pt x="279" y="1524"/>
                  </a:lnTo>
                  <a:lnTo>
                    <a:pt x="281" y="1532"/>
                  </a:lnTo>
                  <a:lnTo>
                    <a:pt x="283" y="1539"/>
                  </a:lnTo>
                  <a:lnTo>
                    <a:pt x="288" y="1546"/>
                  </a:lnTo>
                  <a:lnTo>
                    <a:pt x="292" y="1552"/>
                  </a:lnTo>
                  <a:lnTo>
                    <a:pt x="295" y="1558"/>
                  </a:lnTo>
                  <a:lnTo>
                    <a:pt x="295" y="1565"/>
                  </a:lnTo>
                  <a:lnTo>
                    <a:pt x="295" y="1571"/>
                  </a:lnTo>
                  <a:lnTo>
                    <a:pt x="294" y="1575"/>
                  </a:lnTo>
                  <a:lnTo>
                    <a:pt x="291" y="1576"/>
                  </a:lnTo>
                  <a:lnTo>
                    <a:pt x="289" y="1576"/>
                  </a:lnTo>
                  <a:lnTo>
                    <a:pt x="285" y="1576"/>
                  </a:lnTo>
                  <a:lnTo>
                    <a:pt x="277" y="1572"/>
                  </a:lnTo>
                  <a:lnTo>
                    <a:pt x="271" y="1569"/>
                  </a:lnTo>
                  <a:lnTo>
                    <a:pt x="265" y="1565"/>
                  </a:lnTo>
                  <a:lnTo>
                    <a:pt x="259" y="1564"/>
                  </a:lnTo>
                  <a:lnTo>
                    <a:pt x="256" y="1565"/>
                  </a:lnTo>
                  <a:lnTo>
                    <a:pt x="252" y="1566"/>
                  </a:lnTo>
                  <a:lnTo>
                    <a:pt x="250" y="1568"/>
                  </a:lnTo>
                  <a:lnTo>
                    <a:pt x="247" y="1571"/>
                  </a:lnTo>
                  <a:lnTo>
                    <a:pt x="244" y="1574"/>
                  </a:lnTo>
                  <a:lnTo>
                    <a:pt x="241" y="1576"/>
                  </a:lnTo>
                  <a:lnTo>
                    <a:pt x="238" y="1577"/>
                  </a:lnTo>
                  <a:lnTo>
                    <a:pt x="233" y="1578"/>
                  </a:lnTo>
                  <a:lnTo>
                    <a:pt x="226" y="1578"/>
                  </a:lnTo>
                  <a:lnTo>
                    <a:pt x="219" y="1576"/>
                  </a:lnTo>
                  <a:lnTo>
                    <a:pt x="212" y="1574"/>
                  </a:lnTo>
                  <a:lnTo>
                    <a:pt x="205" y="1571"/>
                  </a:lnTo>
                  <a:lnTo>
                    <a:pt x="201" y="1570"/>
                  </a:lnTo>
                  <a:lnTo>
                    <a:pt x="197" y="1571"/>
                  </a:lnTo>
                  <a:lnTo>
                    <a:pt x="194" y="1572"/>
                  </a:lnTo>
                  <a:lnTo>
                    <a:pt x="190" y="1576"/>
                  </a:lnTo>
                  <a:lnTo>
                    <a:pt x="184" y="1583"/>
                  </a:lnTo>
                  <a:lnTo>
                    <a:pt x="180" y="1588"/>
                  </a:lnTo>
                  <a:lnTo>
                    <a:pt x="177" y="1590"/>
                  </a:lnTo>
                  <a:lnTo>
                    <a:pt x="174" y="1591"/>
                  </a:lnTo>
                  <a:lnTo>
                    <a:pt x="170" y="1591"/>
                  </a:lnTo>
                  <a:lnTo>
                    <a:pt x="165" y="1591"/>
                  </a:lnTo>
                  <a:lnTo>
                    <a:pt x="153" y="1589"/>
                  </a:lnTo>
                  <a:lnTo>
                    <a:pt x="144" y="1587"/>
                  </a:lnTo>
                  <a:lnTo>
                    <a:pt x="139" y="1587"/>
                  </a:lnTo>
                  <a:lnTo>
                    <a:pt x="134" y="1588"/>
                  </a:lnTo>
                  <a:lnTo>
                    <a:pt x="131" y="1589"/>
                  </a:lnTo>
                  <a:lnTo>
                    <a:pt x="127" y="1593"/>
                  </a:lnTo>
                  <a:lnTo>
                    <a:pt x="124" y="1598"/>
                  </a:lnTo>
                  <a:lnTo>
                    <a:pt x="121" y="1603"/>
                  </a:lnTo>
                  <a:lnTo>
                    <a:pt x="119" y="1609"/>
                  </a:lnTo>
                  <a:lnTo>
                    <a:pt x="118" y="1616"/>
                  </a:lnTo>
                  <a:lnTo>
                    <a:pt x="114" y="1628"/>
                  </a:lnTo>
                  <a:lnTo>
                    <a:pt x="112" y="1640"/>
                  </a:lnTo>
                  <a:lnTo>
                    <a:pt x="109" y="1650"/>
                  </a:lnTo>
                  <a:lnTo>
                    <a:pt x="105" y="1659"/>
                  </a:lnTo>
                  <a:lnTo>
                    <a:pt x="100" y="1667"/>
                  </a:lnTo>
                  <a:lnTo>
                    <a:pt x="94" y="1675"/>
                  </a:lnTo>
                  <a:lnTo>
                    <a:pt x="89" y="1677"/>
                  </a:lnTo>
                  <a:lnTo>
                    <a:pt x="86" y="1679"/>
                  </a:lnTo>
                  <a:lnTo>
                    <a:pt x="81" y="1681"/>
                  </a:lnTo>
                  <a:lnTo>
                    <a:pt x="76" y="1683"/>
                  </a:lnTo>
                  <a:lnTo>
                    <a:pt x="65" y="1684"/>
                  </a:lnTo>
                  <a:lnTo>
                    <a:pt x="56" y="1688"/>
                  </a:lnTo>
                  <a:lnTo>
                    <a:pt x="51" y="1690"/>
                  </a:lnTo>
                  <a:lnTo>
                    <a:pt x="45" y="1694"/>
                  </a:lnTo>
                  <a:lnTo>
                    <a:pt x="40" y="1698"/>
                  </a:lnTo>
                  <a:lnTo>
                    <a:pt x="36" y="1703"/>
                  </a:lnTo>
                  <a:lnTo>
                    <a:pt x="38" y="1701"/>
                  </a:lnTo>
                  <a:lnTo>
                    <a:pt x="39" y="1701"/>
                  </a:lnTo>
                  <a:lnTo>
                    <a:pt x="39" y="1702"/>
                  </a:lnTo>
                  <a:lnTo>
                    <a:pt x="40" y="1705"/>
                  </a:lnTo>
                  <a:lnTo>
                    <a:pt x="42" y="1713"/>
                  </a:lnTo>
                  <a:lnTo>
                    <a:pt x="45" y="1720"/>
                  </a:lnTo>
                  <a:lnTo>
                    <a:pt x="50" y="1726"/>
                  </a:lnTo>
                  <a:lnTo>
                    <a:pt x="55" y="1730"/>
                  </a:lnTo>
                  <a:lnTo>
                    <a:pt x="56" y="1733"/>
                  </a:lnTo>
                  <a:lnTo>
                    <a:pt x="57" y="1736"/>
                  </a:lnTo>
                  <a:lnTo>
                    <a:pt x="58" y="1740"/>
                  </a:lnTo>
                  <a:lnTo>
                    <a:pt x="59" y="1745"/>
                  </a:lnTo>
                  <a:lnTo>
                    <a:pt x="59" y="1754"/>
                  </a:lnTo>
                  <a:lnTo>
                    <a:pt x="62" y="1760"/>
                  </a:lnTo>
                  <a:lnTo>
                    <a:pt x="64" y="1763"/>
                  </a:lnTo>
                  <a:lnTo>
                    <a:pt x="67" y="1763"/>
                  </a:lnTo>
                  <a:lnTo>
                    <a:pt x="70" y="1763"/>
                  </a:lnTo>
                  <a:lnTo>
                    <a:pt x="74" y="1760"/>
                  </a:lnTo>
                  <a:lnTo>
                    <a:pt x="80" y="1757"/>
                  </a:lnTo>
                  <a:lnTo>
                    <a:pt x="84" y="1755"/>
                  </a:lnTo>
                  <a:lnTo>
                    <a:pt x="89" y="1755"/>
                  </a:lnTo>
                  <a:lnTo>
                    <a:pt x="94" y="1757"/>
                  </a:lnTo>
                  <a:lnTo>
                    <a:pt x="99" y="1759"/>
                  </a:lnTo>
                  <a:lnTo>
                    <a:pt x="102" y="1761"/>
                  </a:lnTo>
                  <a:lnTo>
                    <a:pt x="105" y="1765"/>
                  </a:lnTo>
                  <a:lnTo>
                    <a:pt x="106" y="1770"/>
                  </a:lnTo>
                  <a:lnTo>
                    <a:pt x="105" y="1783"/>
                  </a:lnTo>
                  <a:lnTo>
                    <a:pt x="105" y="1795"/>
                  </a:lnTo>
                  <a:lnTo>
                    <a:pt x="106" y="1801"/>
                  </a:lnTo>
                  <a:lnTo>
                    <a:pt x="105" y="1805"/>
                  </a:lnTo>
                  <a:lnTo>
                    <a:pt x="103" y="1807"/>
                  </a:lnTo>
                  <a:lnTo>
                    <a:pt x="102" y="1808"/>
                  </a:lnTo>
                  <a:lnTo>
                    <a:pt x="100" y="1808"/>
                  </a:lnTo>
                  <a:lnTo>
                    <a:pt x="96" y="1808"/>
                  </a:lnTo>
                  <a:lnTo>
                    <a:pt x="86" y="1807"/>
                  </a:lnTo>
                  <a:lnTo>
                    <a:pt x="73" y="1808"/>
                  </a:lnTo>
                  <a:lnTo>
                    <a:pt x="58" y="1808"/>
                  </a:lnTo>
                  <a:lnTo>
                    <a:pt x="49" y="1808"/>
                  </a:lnTo>
                  <a:lnTo>
                    <a:pt x="46" y="1809"/>
                  </a:lnTo>
                  <a:lnTo>
                    <a:pt x="44" y="1809"/>
                  </a:lnTo>
                  <a:lnTo>
                    <a:pt x="43" y="1810"/>
                  </a:lnTo>
                  <a:lnTo>
                    <a:pt x="42" y="1812"/>
                  </a:lnTo>
                  <a:lnTo>
                    <a:pt x="42" y="1817"/>
                  </a:lnTo>
                  <a:lnTo>
                    <a:pt x="43" y="1823"/>
                  </a:lnTo>
                  <a:lnTo>
                    <a:pt x="44" y="1831"/>
                  </a:lnTo>
                  <a:lnTo>
                    <a:pt x="44" y="1845"/>
                  </a:lnTo>
                  <a:lnTo>
                    <a:pt x="43" y="1858"/>
                  </a:lnTo>
                  <a:lnTo>
                    <a:pt x="42" y="1871"/>
                  </a:lnTo>
                  <a:lnTo>
                    <a:pt x="40" y="1881"/>
                  </a:lnTo>
                  <a:lnTo>
                    <a:pt x="38" y="1887"/>
                  </a:lnTo>
                  <a:lnTo>
                    <a:pt x="35" y="1892"/>
                  </a:lnTo>
                  <a:lnTo>
                    <a:pt x="30" y="1894"/>
                  </a:lnTo>
                  <a:lnTo>
                    <a:pt x="24" y="1896"/>
                  </a:lnTo>
                  <a:lnTo>
                    <a:pt x="18" y="1897"/>
                  </a:lnTo>
                  <a:lnTo>
                    <a:pt x="15" y="1898"/>
                  </a:lnTo>
                  <a:lnTo>
                    <a:pt x="13" y="1899"/>
                  </a:lnTo>
                  <a:lnTo>
                    <a:pt x="11" y="1902"/>
                  </a:lnTo>
                  <a:lnTo>
                    <a:pt x="8" y="1904"/>
                  </a:lnTo>
                  <a:lnTo>
                    <a:pt x="5" y="1913"/>
                  </a:lnTo>
                  <a:lnTo>
                    <a:pt x="2" y="1927"/>
                  </a:lnTo>
                  <a:lnTo>
                    <a:pt x="1" y="1943"/>
                  </a:lnTo>
                  <a:lnTo>
                    <a:pt x="0" y="1960"/>
                  </a:lnTo>
                  <a:lnTo>
                    <a:pt x="0" y="1991"/>
                  </a:lnTo>
                  <a:lnTo>
                    <a:pt x="0" y="2006"/>
                  </a:lnTo>
                  <a:lnTo>
                    <a:pt x="2" y="2016"/>
                  </a:lnTo>
                  <a:lnTo>
                    <a:pt x="5" y="2025"/>
                  </a:lnTo>
                  <a:lnTo>
                    <a:pt x="8" y="2034"/>
                  </a:lnTo>
                  <a:lnTo>
                    <a:pt x="13" y="2043"/>
                  </a:lnTo>
                  <a:lnTo>
                    <a:pt x="20" y="2058"/>
                  </a:lnTo>
                  <a:lnTo>
                    <a:pt x="26" y="2073"/>
                  </a:lnTo>
                  <a:lnTo>
                    <a:pt x="27" y="2081"/>
                  </a:lnTo>
                  <a:lnTo>
                    <a:pt x="29" y="2088"/>
                  </a:lnTo>
                  <a:lnTo>
                    <a:pt x="29" y="2095"/>
                  </a:lnTo>
                  <a:lnTo>
                    <a:pt x="27" y="2100"/>
                  </a:lnTo>
                  <a:lnTo>
                    <a:pt x="27" y="2106"/>
                  </a:lnTo>
                  <a:lnTo>
                    <a:pt x="27" y="2111"/>
                  </a:lnTo>
                  <a:lnTo>
                    <a:pt x="29" y="2116"/>
                  </a:lnTo>
                  <a:lnTo>
                    <a:pt x="30" y="2120"/>
                  </a:lnTo>
                  <a:lnTo>
                    <a:pt x="45" y="2150"/>
                  </a:lnTo>
                  <a:lnTo>
                    <a:pt x="57" y="2180"/>
                  </a:lnTo>
                  <a:lnTo>
                    <a:pt x="69" y="2206"/>
                  </a:lnTo>
                  <a:lnTo>
                    <a:pt x="78" y="2231"/>
                  </a:lnTo>
                  <a:lnTo>
                    <a:pt x="87" y="2252"/>
                  </a:lnTo>
                  <a:lnTo>
                    <a:pt x="93" y="2268"/>
                  </a:lnTo>
                  <a:lnTo>
                    <a:pt x="99" y="2280"/>
                  </a:lnTo>
                  <a:lnTo>
                    <a:pt x="102" y="2286"/>
                  </a:lnTo>
                  <a:lnTo>
                    <a:pt x="108" y="2287"/>
                  </a:lnTo>
                  <a:lnTo>
                    <a:pt x="114" y="2287"/>
                  </a:lnTo>
                  <a:lnTo>
                    <a:pt x="120" y="2286"/>
                  </a:lnTo>
                  <a:lnTo>
                    <a:pt x="125" y="2282"/>
                  </a:lnTo>
                  <a:lnTo>
                    <a:pt x="137" y="2275"/>
                  </a:lnTo>
                  <a:lnTo>
                    <a:pt x="149" y="2270"/>
                  </a:lnTo>
                  <a:lnTo>
                    <a:pt x="158" y="2269"/>
                  </a:lnTo>
                  <a:lnTo>
                    <a:pt x="168" y="2268"/>
                  </a:lnTo>
                  <a:lnTo>
                    <a:pt x="171" y="2268"/>
                  </a:lnTo>
                  <a:lnTo>
                    <a:pt x="175" y="2268"/>
                  </a:lnTo>
                  <a:lnTo>
                    <a:pt x="178" y="2270"/>
                  </a:lnTo>
                  <a:lnTo>
                    <a:pt x="181" y="2272"/>
                  </a:lnTo>
                  <a:lnTo>
                    <a:pt x="185" y="2275"/>
                  </a:lnTo>
                  <a:lnTo>
                    <a:pt x="190" y="2278"/>
                  </a:lnTo>
                  <a:lnTo>
                    <a:pt x="196" y="2281"/>
                  </a:lnTo>
                  <a:lnTo>
                    <a:pt x="202" y="2282"/>
                  </a:lnTo>
                  <a:lnTo>
                    <a:pt x="209" y="2283"/>
                  </a:lnTo>
                  <a:lnTo>
                    <a:pt x="215" y="2283"/>
                  </a:lnTo>
                  <a:lnTo>
                    <a:pt x="221" y="2282"/>
                  </a:lnTo>
                  <a:lnTo>
                    <a:pt x="226" y="2280"/>
                  </a:lnTo>
                  <a:lnTo>
                    <a:pt x="234" y="2275"/>
                  </a:lnTo>
                  <a:lnTo>
                    <a:pt x="244" y="2271"/>
                  </a:lnTo>
                  <a:lnTo>
                    <a:pt x="254" y="2268"/>
                  </a:lnTo>
                  <a:lnTo>
                    <a:pt x="265" y="2264"/>
                  </a:lnTo>
                  <a:lnTo>
                    <a:pt x="288" y="2259"/>
                  </a:lnTo>
                  <a:lnTo>
                    <a:pt x="309" y="2252"/>
                  </a:lnTo>
                  <a:lnTo>
                    <a:pt x="315" y="2249"/>
                  </a:lnTo>
                  <a:lnTo>
                    <a:pt x="322" y="2244"/>
                  </a:lnTo>
                  <a:lnTo>
                    <a:pt x="328" y="2238"/>
                  </a:lnTo>
                  <a:lnTo>
                    <a:pt x="333" y="2232"/>
                  </a:lnTo>
                  <a:lnTo>
                    <a:pt x="342" y="2218"/>
                  </a:lnTo>
                  <a:lnTo>
                    <a:pt x="348" y="2206"/>
                  </a:lnTo>
                  <a:lnTo>
                    <a:pt x="352" y="2195"/>
                  </a:lnTo>
                  <a:lnTo>
                    <a:pt x="353" y="2183"/>
                  </a:lnTo>
                  <a:lnTo>
                    <a:pt x="353" y="2174"/>
                  </a:lnTo>
                  <a:lnTo>
                    <a:pt x="352" y="2165"/>
                  </a:lnTo>
                  <a:lnTo>
                    <a:pt x="351" y="2161"/>
                  </a:lnTo>
                  <a:lnTo>
                    <a:pt x="350" y="2157"/>
                  </a:lnTo>
                  <a:lnTo>
                    <a:pt x="347" y="2152"/>
                  </a:lnTo>
                  <a:lnTo>
                    <a:pt x="344" y="2149"/>
                  </a:lnTo>
                  <a:lnTo>
                    <a:pt x="341" y="2146"/>
                  </a:lnTo>
                  <a:lnTo>
                    <a:pt x="336" y="2144"/>
                  </a:lnTo>
                  <a:lnTo>
                    <a:pt x="333" y="2142"/>
                  </a:lnTo>
                  <a:lnTo>
                    <a:pt x="328" y="2142"/>
                  </a:lnTo>
                  <a:lnTo>
                    <a:pt x="320" y="2140"/>
                  </a:lnTo>
                  <a:lnTo>
                    <a:pt x="313" y="2138"/>
                  </a:lnTo>
                  <a:lnTo>
                    <a:pt x="310" y="2136"/>
                  </a:lnTo>
                  <a:lnTo>
                    <a:pt x="308" y="2133"/>
                  </a:lnTo>
                  <a:lnTo>
                    <a:pt x="306" y="2130"/>
                  </a:lnTo>
                  <a:lnTo>
                    <a:pt x="304" y="2126"/>
                  </a:lnTo>
                  <a:lnTo>
                    <a:pt x="302" y="2120"/>
                  </a:lnTo>
                  <a:lnTo>
                    <a:pt x="300" y="2114"/>
                  </a:lnTo>
                  <a:lnTo>
                    <a:pt x="297" y="2111"/>
                  </a:lnTo>
                  <a:lnTo>
                    <a:pt x="295" y="2108"/>
                  </a:lnTo>
                  <a:lnTo>
                    <a:pt x="291" y="2108"/>
                  </a:lnTo>
                  <a:lnTo>
                    <a:pt x="288" y="2111"/>
                  </a:lnTo>
                  <a:lnTo>
                    <a:pt x="285" y="2113"/>
                  </a:lnTo>
                  <a:lnTo>
                    <a:pt x="282" y="2117"/>
                  </a:lnTo>
                  <a:lnTo>
                    <a:pt x="278" y="2119"/>
                  </a:lnTo>
                  <a:lnTo>
                    <a:pt x="276" y="2120"/>
                  </a:lnTo>
                  <a:lnTo>
                    <a:pt x="273" y="2120"/>
                  </a:lnTo>
                  <a:lnTo>
                    <a:pt x="269" y="2119"/>
                  </a:lnTo>
                  <a:lnTo>
                    <a:pt x="264" y="2117"/>
                  </a:lnTo>
                  <a:lnTo>
                    <a:pt x="259" y="2113"/>
                  </a:lnTo>
                  <a:lnTo>
                    <a:pt x="258" y="2112"/>
                  </a:lnTo>
                  <a:lnTo>
                    <a:pt x="258" y="2110"/>
                  </a:lnTo>
                  <a:lnTo>
                    <a:pt x="258" y="2106"/>
                  </a:lnTo>
                  <a:lnTo>
                    <a:pt x="260" y="2104"/>
                  </a:lnTo>
                  <a:lnTo>
                    <a:pt x="264" y="2098"/>
                  </a:lnTo>
                  <a:lnTo>
                    <a:pt x="268" y="2092"/>
                  </a:lnTo>
                  <a:lnTo>
                    <a:pt x="269" y="2089"/>
                  </a:lnTo>
                  <a:lnTo>
                    <a:pt x="270" y="2086"/>
                  </a:lnTo>
                  <a:lnTo>
                    <a:pt x="270" y="2082"/>
                  </a:lnTo>
                  <a:lnTo>
                    <a:pt x="270" y="2077"/>
                  </a:lnTo>
                  <a:lnTo>
                    <a:pt x="269" y="2070"/>
                  </a:lnTo>
                  <a:lnTo>
                    <a:pt x="268" y="2066"/>
                  </a:lnTo>
                  <a:lnTo>
                    <a:pt x="269" y="2062"/>
                  </a:lnTo>
                  <a:lnTo>
                    <a:pt x="271" y="2061"/>
                  </a:lnTo>
                  <a:lnTo>
                    <a:pt x="275" y="2060"/>
                  </a:lnTo>
                  <a:lnTo>
                    <a:pt x="278" y="2060"/>
                  </a:lnTo>
                  <a:lnTo>
                    <a:pt x="281" y="2060"/>
                  </a:lnTo>
                  <a:lnTo>
                    <a:pt x="282" y="2062"/>
                  </a:lnTo>
                  <a:lnTo>
                    <a:pt x="283" y="2066"/>
                  </a:lnTo>
                  <a:lnTo>
                    <a:pt x="283" y="2070"/>
                  </a:lnTo>
                  <a:lnTo>
                    <a:pt x="283" y="2075"/>
                  </a:lnTo>
                  <a:lnTo>
                    <a:pt x="284" y="2079"/>
                  </a:lnTo>
                  <a:lnTo>
                    <a:pt x="285" y="2082"/>
                  </a:lnTo>
                  <a:lnTo>
                    <a:pt x="287" y="2083"/>
                  </a:lnTo>
                  <a:lnTo>
                    <a:pt x="290" y="2086"/>
                  </a:lnTo>
                  <a:lnTo>
                    <a:pt x="294" y="2086"/>
                  </a:lnTo>
                  <a:lnTo>
                    <a:pt x="296" y="2085"/>
                  </a:lnTo>
                  <a:lnTo>
                    <a:pt x="297" y="2082"/>
                  </a:lnTo>
                  <a:lnTo>
                    <a:pt x="297" y="2077"/>
                  </a:lnTo>
                  <a:lnTo>
                    <a:pt x="298" y="2073"/>
                  </a:lnTo>
                  <a:lnTo>
                    <a:pt x="297" y="2061"/>
                  </a:lnTo>
                  <a:lnTo>
                    <a:pt x="296" y="2050"/>
                  </a:lnTo>
                  <a:lnTo>
                    <a:pt x="294" y="2045"/>
                  </a:lnTo>
                  <a:lnTo>
                    <a:pt x="292" y="2042"/>
                  </a:lnTo>
                  <a:lnTo>
                    <a:pt x="290" y="2039"/>
                  </a:lnTo>
                  <a:lnTo>
                    <a:pt x="288" y="2036"/>
                  </a:lnTo>
                  <a:lnTo>
                    <a:pt x="285" y="2035"/>
                  </a:lnTo>
                  <a:lnTo>
                    <a:pt x="281" y="2034"/>
                  </a:lnTo>
                  <a:lnTo>
                    <a:pt x="277" y="2032"/>
                  </a:lnTo>
                  <a:lnTo>
                    <a:pt x="271" y="2032"/>
                  </a:lnTo>
                  <a:lnTo>
                    <a:pt x="259" y="2032"/>
                  </a:lnTo>
                  <a:lnTo>
                    <a:pt x="246" y="2031"/>
                  </a:lnTo>
                  <a:lnTo>
                    <a:pt x="234" y="2031"/>
                  </a:lnTo>
                  <a:lnTo>
                    <a:pt x="225" y="2030"/>
                  </a:lnTo>
                  <a:lnTo>
                    <a:pt x="219" y="2029"/>
                  </a:lnTo>
                  <a:lnTo>
                    <a:pt x="215" y="2026"/>
                  </a:lnTo>
                  <a:lnTo>
                    <a:pt x="214" y="2022"/>
                  </a:lnTo>
                  <a:lnTo>
                    <a:pt x="214" y="2016"/>
                  </a:lnTo>
                  <a:lnTo>
                    <a:pt x="214" y="2005"/>
                  </a:lnTo>
                  <a:lnTo>
                    <a:pt x="214" y="1987"/>
                  </a:lnTo>
                  <a:lnTo>
                    <a:pt x="215" y="1967"/>
                  </a:lnTo>
                  <a:lnTo>
                    <a:pt x="216" y="1946"/>
                  </a:lnTo>
                  <a:lnTo>
                    <a:pt x="219" y="1936"/>
                  </a:lnTo>
                  <a:lnTo>
                    <a:pt x="221" y="1929"/>
                  </a:lnTo>
                  <a:lnTo>
                    <a:pt x="225" y="1923"/>
                  </a:lnTo>
                  <a:lnTo>
                    <a:pt x="229" y="1917"/>
                  </a:lnTo>
                  <a:lnTo>
                    <a:pt x="234" y="1913"/>
                  </a:lnTo>
                  <a:lnTo>
                    <a:pt x="240" y="1911"/>
                  </a:lnTo>
                  <a:lnTo>
                    <a:pt x="245" y="1910"/>
                  </a:lnTo>
                  <a:lnTo>
                    <a:pt x="251" y="1910"/>
                  </a:lnTo>
                  <a:lnTo>
                    <a:pt x="257" y="1912"/>
                  </a:lnTo>
                  <a:lnTo>
                    <a:pt x="263" y="1916"/>
                  </a:lnTo>
                  <a:lnTo>
                    <a:pt x="264" y="1919"/>
                  </a:lnTo>
                  <a:lnTo>
                    <a:pt x="265" y="1924"/>
                  </a:lnTo>
                  <a:lnTo>
                    <a:pt x="266" y="1930"/>
                  </a:lnTo>
                  <a:lnTo>
                    <a:pt x="265" y="1937"/>
                  </a:lnTo>
                  <a:lnTo>
                    <a:pt x="264" y="1944"/>
                  </a:lnTo>
                  <a:lnTo>
                    <a:pt x="262" y="1950"/>
                  </a:lnTo>
                  <a:lnTo>
                    <a:pt x="258" y="1956"/>
                  </a:lnTo>
                  <a:lnTo>
                    <a:pt x="256" y="1961"/>
                  </a:lnTo>
                  <a:lnTo>
                    <a:pt x="250" y="1967"/>
                  </a:lnTo>
                  <a:lnTo>
                    <a:pt x="247" y="1971"/>
                  </a:lnTo>
                  <a:lnTo>
                    <a:pt x="247" y="1974"/>
                  </a:lnTo>
                  <a:lnTo>
                    <a:pt x="250" y="1975"/>
                  </a:lnTo>
                  <a:lnTo>
                    <a:pt x="253" y="1976"/>
                  </a:lnTo>
                  <a:lnTo>
                    <a:pt x="258" y="1976"/>
                  </a:lnTo>
                  <a:lnTo>
                    <a:pt x="268" y="1976"/>
                  </a:lnTo>
                  <a:lnTo>
                    <a:pt x="275" y="1975"/>
                  </a:lnTo>
                  <a:lnTo>
                    <a:pt x="284" y="1972"/>
                  </a:lnTo>
                  <a:lnTo>
                    <a:pt x="295" y="1967"/>
                  </a:lnTo>
                  <a:lnTo>
                    <a:pt x="304" y="1963"/>
                  </a:lnTo>
                  <a:lnTo>
                    <a:pt x="314" y="1962"/>
                  </a:lnTo>
                  <a:lnTo>
                    <a:pt x="320" y="1962"/>
                  </a:lnTo>
                  <a:lnTo>
                    <a:pt x="323" y="1962"/>
                  </a:lnTo>
                  <a:lnTo>
                    <a:pt x="327" y="1963"/>
                  </a:lnTo>
                  <a:lnTo>
                    <a:pt x="329" y="1966"/>
                  </a:lnTo>
                  <a:lnTo>
                    <a:pt x="332" y="1973"/>
                  </a:lnTo>
                  <a:lnTo>
                    <a:pt x="335" y="1980"/>
                  </a:lnTo>
                  <a:lnTo>
                    <a:pt x="338" y="1985"/>
                  </a:lnTo>
                  <a:lnTo>
                    <a:pt x="340" y="1988"/>
                  </a:lnTo>
                  <a:lnTo>
                    <a:pt x="344" y="1991"/>
                  </a:lnTo>
                  <a:lnTo>
                    <a:pt x="347" y="1992"/>
                  </a:lnTo>
                  <a:lnTo>
                    <a:pt x="351" y="1992"/>
                  </a:lnTo>
                  <a:lnTo>
                    <a:pt x="353" y="1992"/>
                  </a:lnTo>
                  <a:lnTo>
                    <a:pt x="355" y="1991"/>
                  </a:lnTo>
                  <a:lnTo>
                    <a:pt x="358" y="1987"/>
                  </a:lnTo>
                  <a:lnTo>
                    <a:pt x="364" y="1973"/>
                  </a:lnTo>
                  <a:lnTo>
                    <a:pt x="366" y="1961"/>
                  </a:lnTo>
                  <a:lnTo>
                    <a:pt x="367" y="1956"/>
                  </a:lnTo>
                  <a:lnTo>
                    <a:pt x="367" y="1952"/>
                  </a:lnTo>
                  <a:lnTo>
                    <a:pt x="366" y="1948"/>
                  </a:lnTo>
                  <a:lnTo>
                    <a:pt x="365" y="1944"/>
                  </a:lnTo>
                  <a:lnTo>
                    <a:pt x="360" y="1940"/>
                  </a:lnTo>
                  <a:lnTo>
                    <a:pt x="355" y="1936"/>
                  </a:lnTo>
                  <a:lnTo>
                    <a:pt x="348" y="1934"/>
                  </a:lnTo>
                  <a:lnTo>
                    <a:pt x="340" y="1931"/>
                  </a:lnTo>
                  <a:lnTo>
                    <a:pt x="323" y="1929"/>
                  </a:lnTo>
                  <a:lnTo>
                    <a:pt x="308" y="1928"/>
                  </a:lnTo>
                  <a:lnTo>
                    <a:pt x="301" y="1925"/>
                  </a:lnTo>
                  <a:lnTo>
                    <a:pt x="296" y="1922"/>
                  </a:lnTo>
                  <a:lnTo>
                    <a:pt x="294" y="1921"/>
                  </a:lnTo>
                  <a:lnTo>
                    <a:pt x="291" y="1918"/>
                  </a:lnTo>
                  <a:lnTo>
                    <a:pt x="290" y="1915"/>
                  </a:lnTo>
                  <a:lnTo>
                    <a:pt x="290" y="1911"/>
                  </a:lnTo>
                  <a:lnTo>
                    <a:pt x="290" y="1903"/>
                  </a:lnTo>
                  <a:lnTo>
                    <a:pt x="294" y="1894"/>
                  </a:lnTo>
                  <a:lnTo>
                    <a:pt x="297" y="1887"/>
                  </a:lnTo>
                  <a:lnTo>
                    <a:pt x="300" y="1880"/>
                  </a:lnTo>
                  <a:lnTo>
                    <a:pt x="301" y="1872"/>
                  </a:lnTo>
                  <a:lnTo>
                    <a:pt x="301" y="1865"/>
                  </a:lnTo>
                  <a:lnTo>
                    <a:pt x="300" y="1859"/>
                  </a:lnTo>
                  <a:lnTo>
                    <a:pt x="297" y="1852"/>
                  </a:lnTo>
                  <a:lnTo>
                    <a:pt x="295" y="1845"/>
                  </a:lnTo>
                  <a:lnTo>
                    <a:pt x="292" y="1840"/>
                  </a:lnTo>
                  <a:lnTo>
                    <a:pt x="290" y="1833"/>
                  </a:lnTo>
                  <a:lnTo>
                    <a:pt x="290" y="1823"/>
                  </a:lnTo>
                  <a:lnTo>
                    <a:pt x="290" y="1812"/>
                  </a:lnTo>
                  <a:lnTo>
                    <a:pt x="292" y="1802"/>
                  </a:lnTo>
                  <a:lnTo>
                    <a:pt x="294" y="1798"/>
                  </a:lnTo>
                  <a:lnTo>
                    <a:pt x="297" y="1795"/>
                  </a:lnTo>
                  <a:lnTo>
                    <a:pt x="301" y="1791"/>
                  </a:lnTo>
                  <a:lnTo>
                    <a:pt x="307" y="1790"/>
                  </a:lnTo>
                  <a:lnTo>
                    <a:pt x="316" y="1787"/>
                  </a:lnTo>
                  <a:lnTo>
                    <a:pt x="322" y="1787"/>
                  </a:lnTo>
                  <a:lnTo>
                    <a:pt x="325" y="1789"/>
                  </a:lnTo>
                  <a:lnTo>
                    <a:pt x="325" y="1790"/>
                  </a:lnTo>
                  <a:lnTo>
                    <a:pt x="325" y="1792"/>
                  </a:lnTo>
                  <a:lnTo>
                    <a:pt x="322" y="1796"/>
                  </a:lnTo>
                  <a:lnTo>
                    <a:pt x="319" y="1803"/>
                  </a:lnTo>
                  <a:lnTo>
                    <a:pt x="316" y="1808"/>
                  </a:lnTo>
                  <a:lnTo>
                    <a:pt x="314" y="1814"/>
                  </a:lnTo>
                  <a:lnTo>
                    <a:pt x="314" y="1821"/>
                  </a:lnTo>
                  <a:lnTo>
                    <a:pt x="314" y="1824"/>
                  </a:lnTo>
                  <a:lnTo>
                    <a:pt x="315" y="1827"/>
                  </a:lnTo>
                  <a:lnTo>
                    <a:pt x="316" y="1828"/>
                  </a:lnTo>
                  <a:lnTo>
                    <a:pt x="319" y="1828"/>
                  </a:lnTo>
                  <a:lnTo>
                    <a:pt x="321" y="1828"/>
                  </a:lnTo>
                  <a:lnTo>
                    <a:pt x="323" y="1827"/>
                  </a:lnTo>
                  <a:lnTo>
                    <a:pt x="326" y="1824"/>
                  </a:lnTo>
                  <a:lnTo>
                    <a:pt x="327" y="1821"/>
                  </a:lnTo>
                  <a:lnTo>
                    <a:pt x="329" y="1817"/>
                  </a:lnTo>
                  <a:lnTo>
                    <a:pt x="332" y="1816"/>
                  </a:lnTo>
                  <a:lnTo>
                    <a:pt x="333" y="1816"/>
                  </a:lnTo>
                  <a:lnTo>
                    <a:pt x="334" y="1816"/>
                  </a:lnTo>
                  <a:lnTo>
                    <a:pt x="335" y="1821"/>
                  </a:lnTo>
                  <a:lnTo>
                    <a:pt x="336" y="1827"/>
                  </a:lnTo>
                  <a:lnTo>
                    <a:pt x="336" y="1830"/>
                  </a:lnTo>
                  <a:lnTo>
                    <a:pt x="336" y="1834"/>
                  </a:lnTo>
                  <a:lnTo>
                    <a:pt x="335" y="1837"/>
                  </a:lnTo>
                  <a:lnTo>
                    <a:pt x="333" y="1841"/>
                  </a:lnTo>
                  <a:lnTo>
                    <a:pt x="329" y="1845"/>
                  </a:lnTo>
                  <a:lnTo>
                    <a:pt x="325" y="1847"/>
                  </a:lnTo>
                  <a:lnTo>
                    <a:pt x="321" y="1849"/>
                  </a:lnTo>
                  <a:lnTo>
                    <a:pt x="320" y="1854"/>
                  </a:lnTo>
                  <a:lnTo>
                    <a:pt x="320" y="1859"/>
                  </a:lnTo>
                  <a:lnTo>
                    <a:pt x="322" y="1862"/>
                  </a:lnTo>
                  <a:lnTo>
                    <a:pt x="326" y="1865"/>
                  </a:lnTo>
                  <a:lnTo>
                    <a:pt x="331" y="1865"/>
                  </a:lnTo>
                  <a:lnTo>
                    <a:pt x="342" y="1858"/>
                  </a:lnTo>
                  <a:lnTo>
                    <a:pt x="355" y="1849"/>
                  </a:lnTo>
                  <a:lnTo>
                    <a:pt x="361" y="1848"/>
                  </a:lnTo>
                  <a:lnTo>
                    <a:pt x="366" y="1847"/>
                  </a:lnTo>
                  <a:lnTo>
                    <a:pt x="371" y="1847"/>
                  </a:lnTo>
                  <a:lnTo>
                    <a:pt x="374" y="1848"/>
                  </a:lnTo>
                  <a:lnTo>
                    <a:pt x="378" y="1849"/>
                  </a:lnTo>
                  <a:lnTo>
                    <a:pt x="380" y="1852"/>
                  </a:lnTo>
                  <a:lnTo>
                    <a:pt x="383" y="1854"/>
                  </a:lnTo>
                  <a:lnTo>
                    <a:pt x="384" y="1858"/>
                  </a:lnTo>
                  <a:lnTo>
                    <a:pt x="384" y="1861"/>
                  </a:lnTo>
                  <a:lnTo>
                    <a:pt x="384" y="1865"/>
                  </a:lnTo>
                  <a:lnTo>
                    <a:pt x="383" y="1867"/>
                  </a:lnTo>
                  <a:lnTo>
                    <a:pt x="382" y="1871"/>
                  </a:lnTo>
                  <a:lnTo>
                    <a:pt x="379" y="1874"/>
                  </a:lnTo>
                  <a:lnTo>
                    <a:pt x="376" y="1877"/>
                  </a:lnTo>
                  <a:lnTo>
                    <a:pt x="372" y="1878"/>
                  </a:lnTo>
                  <a:lnTo>
                    <a:pt x="367" y="1879"/>
                  </a:lnTo>
                  <a:lnTo>
                    <a:pt x="354" y="1880"/>
                  </a:lnTo>
                  <a:lnTo>
                    <a:pt x="341" y="1881"/>
                  </a:lnTo>
                  <a:lnTo>
                    <a:pt x="335" y="1883"/>
                  </a:lnTo>
                  <a:lnTo>
                    <a:pt x="331" y="1884"/>
                  </a:lnTo>
                  <a:lnTo>
                    <a:pt x="327" y="1886"/>
                  </a:lnTo>
                  <a:lnTo>
                    <a:pt x="325" y="1889"/>
                  </a:lnTo>
                  <a:lnTo>
                    <a:pt x="325" y="1891"/>
                  </a:lnTo>
                  <a:lnTo>
                    <a:pt x="326" y="1892"/>
                  </a:lnTo>
                  <a:lnTo>
                    <a:pt x="327" y="1894"/>
                  </a:lnTo>
                  <a:lnTo>
                    <a:pt x="329" y="1897"/>
                  </a:lnTo>
                  <a:lnTo>
                    <a:pt x="335" y="1903"/>
                  </a:lnTo>
                  <a:lnTo>
                    <a:pt x="342" y="1909"/>
                  </a:lnTo>
                  <a:lnTo>
                    <a:pt x="351" y="1913"/>
                  </a:lnTo>
                  <a:lnTo>
                    <a:pt x="360" y="1917"/>
                  </a:lnTo>
                  <a:lnTo>
                    <a:pt x="367" y="1919"/>
                  </a:lnTo>
                  <a:lnTo>
                    <a:pt x="373" y="1921"/>
                  </a:lnTo>
                  <a:lnTo>
                    <a:pt x="378" y="1918"/>
                  </a:lnTo>
                  <a:lnTo>
                    <a:pt x="382" y="1916"/>
                  </a:lnTo>
                  <a:lnTo>
                    <a:pt x="385" y="1911"/>
                  </a:lnTo>
                  <a:lnTo>
                    <a:pt x="388" y="1905"/>
                  </a:lnTo>
                  <a:lnTo>
                    <a:pt x="394" y="1892"/>
                  </a:lnTo>
                  <a:lnTo>
                    <a:pt x="397" y="1881"/>
                  </a:lnTo>
                  <a:lnTo>
                    <a:pt x="403" y="1860"/>
                  </a:lnTo>
                  <a:lnTo>
                    <a:pt x="410" y="1843"/>
                  </a:lnTo>
                  <a:lnTo>
                    <a:pt x="417" y="1829"/>
                  </a:lnTo>
                  <a:lnTo>
                    <a:pt x="424" y="1818"/>
                  </a:lnTo>
                  <a:lnTo>
                    <a:pt x="432" y="1811"/>
                  </a:lnTo>
                  <a:lnTo>
                    <a:pt x="439" y="1805"/>
                  </a:lnTo>
                  <a:lnTo>
                    <a:pt x="446" y="1802"/>
                  </a:lnTo>
                  <a:lnTo>
                    <a:pt x="453" y="1799"/>
                  </a:lnTo>
                  <a:lnTo>
                    <a:pt x="468" y="1798"/>
                  </a:lnTo>
                  <a:lnTo>
                    <a:pt x="483" y="1797"/>
                  </a:lnTo>
                  <a:lnTo>
                    <a:pt x="489" y="1797"/>
                  </a:lnTo>
                  <a:lnTo>
                    <a:pt x="496" y="1795"/>
                  </a:lnTo>
                  <a:lnTo>
                    <a:pt x="502" y="1792"/>
                  </a:lnTo>
                  <a:lnTo>
                    <a:pt x="508" y="1787"/>
                  </a:lnTo>
                  <a:lnTo>
                    <a:pt x="515" y="1780"/>
                  </a:lnTo>
                  <a:lnTo>
                    <a:pt x="523" y="1776"/>
                  </a:lnTo>
                  <a:lnTo>
                    <a:pt x="528" y="1773"/>
                  </a:lnTo>
                  <a:lnTo>
                    <a:pt x="533" y="1772"/>
                  </a:lnTo>
                  <a:lnTo>
                    <a:pt x="539" y="1772"/>
                  </a:lnTo>
                  <a:lnTo>
                    <a:pt x="544" y="1772"/>
                  </a:lnTo>
                  <a:lnTo>
                    <a:pt x="550" y="1772"/>
                  </a:lnTo>
                  <a:lnTo>
                    <a:pt x="558" y="1770"/>
                  </a:lnTo>
                  <a:lnTo>
                    <a:pt x="565" y="1768"/>
                  </a:lnTo>
                  <a:lnTo>
                    <a:pt x="573" y="1766"/>
                  </a:lnTo>
                  <a:lnTo>
                    <a:pt x="586" y="1761"/>
                  </a:lnTo>
                  <a:lnTo>
                    <a:pt x="598" y="1758"/>
                  </a:lnTo>
                  <a:lnTo>
                    <a:pt x="610" y="1746"/>
                  </a:lnTo>
                  <a:lnTo>
                    <a:pt x="621" y="1735"/>
                  </a:lnTo>
                  <a:lnTo>
                    <a:pt x="627" y="1735"/>
                  </a:lnTo>
                  <a:lnTo>
                    <a:pt x="634" y="1734"/>
                  </a:lnTo>
                  <a:lnTo>
                    <a:pt x="638" y="1734"/>
                  </a:lnTo>
                  <a:lnTo>
                    <a:pt x="642" y="1734"/>
                  </a:lnTo>
                  <a:lnTo>
                    <a:pt x="646" y="1735"/>
                  </a:lnTo>
                  <a:lnTo>
                    <a:pt x="649" y="1736"/>
                  </a:lnTo>
                  <a:lnTo>
                    <a:pt x="651" y="1739"/>
                  </a:lnTo>
                  <a:lnTo>
                    <a:pt x="654" y="1742"/>
                  </a:lnTo>
                  <a:lnTo>
                    <a:pt x="655" y="1746"/>
                  </a:lnTo>
                  <a:lnTo>
                    <a:pt x="656" y="1751"/>
                  </a:lnTo>
                  <a:lnTo>
                    <a:pt x="657" y="1758"/>
                  </a:lnTo>
                  <a:lnTo>
                    <a:pt x="660" y="1763"/>
                  </a:lnTo>
                  <a:lnTo>
                    <a:pt x="661" y="1766"/>
                  </a:lnTo>
                  <a:lnTo>
                    <a:pt x="663" y="1767"/>
                  </a:lnTo>
                  <a:lnTo>
                    <a:pt x="665" y="1768"/>
                  </a:lnTo>
                  <a:lnTo>
                    <a:pt x="667" y="1768"/>
                  </a:lnTo>
                  <a:lnTo>
                    <a:pt x="672" y="1767"/>
                  </a:lnTo>
                  <a:lnTo>
                    <a:pt x="679" y="1763"/>
                  </a:lnTo>
                  <a:lnTo>
                    <a:pt x="686" y="1759"/>
                  </a:lnTo>
                  <a:lnTo>
                    <a:pt x="691" y="1754"/>
                  </a:lnTo>
                  <a:lnTo>
                    <a:pt x="694" y="1751"/>
                  </a:lnTo>
                  <a:lnTo>
                    <a:pt x="695" y="1745"/>
                  </a:lnTo>
                  <a:lnTo>
                    <a:pt x="694" y="1736"/>
                  </a:lnTo>
                  <a:lnTo>
                    <a:pt x="693" y="1729"/>
                  </a:lnTo>
                  <a:lnTo>
                    <a:pt x="693" y="1727"/>
                  </a:lnTo>
                  <a:lnTo>
                    <a:pt x="693" y="1723"/>
                  </a:lnTo>
                  <a:lnTo>
                    <a:pt x="694" y="1721"/>
                  </a:lnTo>
                  <a:lnTo>
                    <a:pt x="697" y="1719"/>
                  </a:lnTo>
                  <a:lnTo>
                    <a:pt x="712" y="1711"/>
                  </a:lnTo>
                  <a:lnTo>
                    <a:pt x="709" y="1714"/>
                  </a:lnTo>
                  <a:lnTo>
                    <a:pt x="706" y="1714"/>
                  </a:lnTo>
                  <a:lnTo>
                    <a:pt x="706" y="1713"/>
                  </a:lnTo>
                  <a:lnTo>
                    <a:pt x="711" y="1709"/>
                  </a:lnTo>
                  <a:lnTo>
                    <a:pt x="722" y="1701"/>
                  </a:lnTo>
                  <a:lnTo>
                    <a:pt x="724" y="1700"/>
                  </a:lnTo>
                  <a:lnTo>
                    <a:pt x="726" y="1698"/>
                  </a:lnTo>
                  <a:lnTo>
                    <a:pt x="729" y="1700"/>
                  </a:lnTo>
                  <a:lnTo>
                    <a:pt x="730" y="1701"/>
                  </a:lnTo>
                  <a:lnTo>
                    <a:pt x="732" y="1705"/>
                  </a:lnTo>
                  <a:lnTo>
                    <a:pt x="732" y="1711"/>
                  </a:lnTo>
                  <a:lnTo>
                    <a:pt x="732" y="1719"/>
                  </a:lnTo>
                  <a:lnTo>
                    <a:pt x="733" y="1726"/>
                  </a:lnTo>
                  <a:lnTo>
                    <a:pt x="736" y="1728"/>
                  </a:lnTo>
                  <a:lnTo>
                    <a:pt x="738" y="1730"/>
                  </a:lnTo>
                  <a:lnTo>
                    <a:pt x="742" y="1733"/>
                  </a:lnTo>
                  <a:lnTo>
                    <a:pt x="747" y="1734"/>
                  </a:lnTo>
                  <a:lnTo>
                    <a:pt x="761" y="1735"/>
                  </a:lnTo>
                  <a:lnTo>
                    <a:pt x="776" y="1735"/>
                  </a:lnTo>
                  <a:lnTo>
                    <a:pt x="782" y="1734"/>
                  </a:lnTo>
                  <a:lnTo>
                    <a:pt x="787" y="1732"/>
                  </a:lnTo>
                  <a:lnTo>
                    <a:pt x="788" y="1730"/>
                  </a:lnTo>
                  <a:lnTo>
                    <a:pt x="789" y="1729"/>
                  </a:lnTo>
                  <a:lnTo>
                    <a:pt x="789" y="1727"/>
                  </a:lnTo>
                  <a:lnTo>
                    <a:pt x="789" y="1724"/>
                  </a:lnTo>
                  <a:lnTo>
                    <a:pt x="788" y="1720"/>
                  </a:lnTo>
                  <a:lnTo>
                    <a:pt x="787" y="1716"/>
                  </a:lnTo>
                  <a:lnTo>
                    <a:pt x="788" y="1713"/>
                  </a:lnTo>
                  <a:lnTo>
                    <a:pt x="788" y="1709"/>
                  </a:lnTo>
                  <a:lnTo>
                    <a:pt x="791" y="1708"/>
                  </a:lnTo>
                  <a:lnTo>
                    <a:pt x="792" y="1708"/>
                  </a:lnTo>
                  <a:lnTo>
                    <a:pt x="794" y="1709"/>
                  </a:lnTo>
                  <a:lnTo>
                    <a:pt x="798" y="1713"/>
                  </a:lnTo>
                  <a:lnTo>
                    <a:pt x="802" y="1721"/>
                  </a:lnTo>
                  <a:lnTo>
                    <a:pt x="807" y="1728"/>
                  </a:lnTo>
                  <a:lnTo>
                    <a:pt x="811" y="1730"/>
                  </a:lnTo>
                  <a:lnTo>
                    <a:pt x="812" y="1732"/>
                  </a:lnTo>
                  <a:lnTo>
                    <a:pt x="814" y="1730"/>
                  </a:lnTo>
                  <a:lnTo>
                    <a:pt x="817" y="1728"/>
                  </a:lnTo>
                  <a:lnTo>
                    <a:pt x="820" y="1719"/>
                  </a:lnTo>
                  <a:lnTo>
                    <a:pt x="823" y="1708"/>
                  </a:lnTo>
                  <a:lnTo>
                    <a:pt x="825" y="1702"/>
                  </a:lnTo>
                  <a:lnTo>
                    <a:pt x="827" y="1697"/>
                  </a:lnTo>
                  <a:lnTo>
                    <a:pt x="831" y="1694"/>
                  </a:lnTo>
                  <a:lnTo>
                    <a:pt x="836" y="1692"/>
                  </a:lnTo>
                  <a:lnTo>
                    <a:pt x="845" y="1688"/>
                  </a:lnTo>
                  <a:lnTo>
                    <a:pt x="856" y="1682"/>
                  </a:lnTo>
                  <a:lnTo>
                    <a:pt x="860" y="1678"/>
                  </a:lnTo>
                  <a:lnTo>
                    <a:pt x="863" y="1675"/>
                  </a:lnTo>
                  <a:lnTo>
                    <a:pt x="867" y="1670"/>
                  </a:lnTo>
                  <a:lnTo>
                    <a:pt x="868" y="1665"/>
                  </a:lnTo>
                  <a:lnTo>
                    <a:pt x="869" y="1660"/>
                  </a:lnTo>
                  <a:lnTo>
                    <a:pt x="868" y="1656"/>
                  </a:lnTo>
                  <a:lnTo>
                    <a:pt x="868" y="1651"/>
                  </a:lnTo>
                  <a:lnTo>
                    <a:pt x="865" y="1648"/>
                  </a:lnTo>
                  <a:lnTo>
                    <a:pt x="863" y="1645"/>
                  </a:lnTo>
                  <a:lnTo>
                    <a:pt x="860" y="1644"/>
                  </a:lnTo>
                  <a:lnTo>
                    <a:pt x="856" y="1642"/>
                  </a:lnTo>
                  <a:lnTo>
                    <a:pt x="852" y="1644"/>
                  </a:lnTo>
                  <a:lnTo>
                    <a:pt x="845" y="1645"/>
                  </a:lnTo>
                  <a:lnTo>
                    <a:pt x="839" y="1644"/>
                  </a:lnTo>
                  <a:lnTo>
                    <a:pt x="835" y="1641"/>
                  </a:lnTo>
                  <a:lnTo>
                    <a:pt x="831" y="1635"/>
                  </a:lnTo>
                  <a:lnTo>
                    <a:pt x="829" y="1632"/>
                  </a:lnTo>
                  <a:lnTo>
                    <a:pt x="829" y="1628"/>
                  </a:lnTo>
                  <a:lnTo>
                    <a:pt x="830" y="1625"/>
                  </a:lnTo>
                  <a:lnTo>
                    <a:pt x="831" y="1622"/>
                  </a:lnTo>
                  <a:lnTo>
                    <a:pt x="833" y="1621"/>
                  </a:lnTo>
                  <a:lnTo>
                    <a:pt x="836" y="1620"/>
                  </a:lnTo>
                  <a:lnTo>
                    <a:pt x="838" y="1619"/>
                  </a:lnTo>
                  <a:lnTo>
                    <a:pt x="842" y="1618"/>
                  </a:lnTo>
                  <a:lnTo>
                    <a:pt x="857" y="1618"/>
                  </a:lnTo>
                  <a:lnTo>
                    <a:pt x="877" y="1620"/>
                  </a:lnTo>
                  <a:lnTo>
                    <a:pt x="886" y="1621"/>
                  </a:lnTo>
                  <a:lnTo>
                    <a:pt x="892" y="1623"/>
                  </a:lnTo>
                  <a:lnTo>
                    <a:pt x="894" y="1625"/>
                  </a:lnTo>
                  <a:lnTo>
                    <a:pt x="895" y="1626"/>
                  </a:lnTo>
                  <a:lnTo>
                    <a:pt x="895" y="1627"/>
                  </a:lnTo>
                  <a:lnTo>
                    <a:pt x="894" y="1629"/>
                  </a:lnTo>
                  <a:lnTo>
                    <a:pt x="889" y="1634"/>
                  </a:lnTo>
                  <a:lnTo>
                    <a:pt x="888" y="1638"/>
                  </a:lnTo>
                  <a:lnTo>
                    <a:pt x="887" y="1644"/>
                  </a:lnTo>
                  <a:lnTo>
                    <a:pt x="887" y="1650"/>
                  </a:lnTo>
                  <a:lnTo>
                    <a:pt x="887" y="1652"/>
                  </a:lnTo>
                  <a:lnTo>
                    <a:pt x="888" y="1654"/>
                  </a:lnTo>
                  <a:lnTo>
                    <a:pt x="889" y="1656"/>
                  </a:lnTo>
                  <a:lnTo>
                    <a:pt x="892" y="1657"/>
                  </a:lnTo>
                  <a:lnTo>
                    <a:pt x="898" y="1658"/>
                  </a:lnTo>
                  <a:lnTo>
                    <a:pt x="903" y="1661"/>
                  </a:lnTo>
                  <a:lnTo>
                    <a:pt x="905" y="1664"/>
                  </a:lnTo>
                  <a:lnTo>
                    <a:pt x="906" y="1666"/>
                  </a:lnTo>
                  <a:lnTo>
                    <a:pt x="906" y="1670"/>
                  </a:lnTo>
                  <a:lnTo>
                    <a:pt x="905" y="1673"/>
                  </a:lnTo>
                  <a:lnTo>
                    <a:pt x="902" y="1682"/>
                  </a:lnTo>
                  <a:lnTo>
                    <a:pt x="900" y="1688"/>
                  </a:lnTo>
                  <a:lnTo>
                    <a:pt x="893" y="1696"/>
                  </a:lnTo>
                  <a:lnTo>
                    <a:pt x="881" y="1705"/>
                  </a:lnTo>
                  <a:lnTo>
                    <a:pt x="877" y="1711"/>
                  </a:lnTo>
                  <a:lnTo>
                    <a:pt x="876" y="1714"/>
                  </a:lnTo>
                  <a:lnTo>
                    <a:pt x="877" y="1715"/>
                  </a:lnTo>
                  <a:lnTo>
                    <a:pt x="880" y="1716"/>
                  </a:lnTo>
                  <a:lnTo>
                    <a:pt x="882" y="1716"/>
                  </a:lnTo>
                  <a:lnTo>
                    <a:pt x="887" y="1715"/>
                  </a:lnTo>
                  <a:lnTo>
                    <a:pt x="893" y="1714"/>
                  </a:lnTo>
                  <a:lnTo>
                    <a:pt x="899" y="1711"/>
                  </a:lnTo>
                  <a:lnTo>
                    <a:pt x="906" y="1708"/>
                  </a:lnTo>
                  <a:lnTo>
                    <a:pt x="912" y="1704"/>
                  </a:lnTo>
                  <a:lnTo>
                    <a:pt x="919" y="1700"/>
                  </a:lnTo>
                  <a:lnTo>
                    <a:pt x="926" y="1697"/>
                  </a:lnTo>
                  <a:lnTo>
                    <a:pt x="932" y="1694"/>
                  </a:lnTo>
                  <a:lnTo>
                    <a:pt x="939" y="1692"/>
                  </a:lnTo>
                  <a:lnTo>
                    <a:pt x="949" y="1692"/>
                  </a:lnTo>
                  <a:lnTo>
                    <a:pt x="955" y="1690"/>
                  </a:lnTo>
                  <a:lnTo>
                    <a:pt x="957" y="1689"/>
                  </a:lnTo>
                  <a:lnTo>
                    <a:pt x="959" y="1688"/>
                  </a:lnTo>
                  <a:lnTo>
                    <a:pt x="961" y="1685"/>
                  </a:lnTo>
                  <a:lnTo>
                    <a:pt x="961" y="1683"/>
                  </a:lnTo>
                  <a:lnTo>
                    <a:pt x="962" y="1677"/>
                  </a:lnTo>
                  <a:lnTo>
                    <a:pt x="959" y="1672"/>
                  </a:lnTo>
                  <a:lnTo>
                    <a:pt x="958" y="1670"/>
                  </a:lnTo>
                  <a:lnTo>
                    <a:pt x="956" y="1669"/>
                  </a:lnTo>
                  <a:lnTo>
                    <a:pt x="952" y="1667"/>
                  </a:lnTo>
                  <a:lnTo>
                    <a:pt x="949" y="1667"/>
                  </a:lnTo>
                  <a:lnTo>
                    <a:pt x="940" y="1669"/>
                  </a:lnTo>
                  <a:lnTo>
                    <a:pt x="934" y="1666"/>
                  </a:lnTo>
                  <a:lnTo>
                    <a:pt x="932" y="1665"/>
                  </a:lnTo>
                  <a:lnTo>
                    <a:pt x="930" y="1663"/>
                  </a:lnTo>
                  <a:lnTo>
                    <a:pt x="927" y="1660"/>
                  </a:lnTo>
                  <a:lnTo>
                    <a:pt x="926" y="1656"/>
                  </a:lnTo>
                  <a:lnTo>
                    <a:pt x="926" y="1652"/>
                  </a:lnTo>
                  <a:lnTo>
                    <a:pt x="926" y="1648"/>
                  </a:lnTo>
                  <a:lnTo>
                    <a:pt x="927" y="1645"/>
                  </a:lnTo>
                  <a:lnTo>
                    <a:pt x="928" y="1641"/>
                  </a:lnTo>
                  <a:lnTo>
                    <a:pt x="933" y="1635"/>
                  </a:lnTo>
                  <a:lnTo>
                    <a:pt x="940" y="1631"/>
                  </a:lnTo>
                  <a:lnTo>
                    <a:pt x="946" y="1625"/>
                  </a:lnTo>
                  <a:lnTo>
                    <a:pt x="950" y="1621"/>
                  </a:lnTo>
                  <a:lnTo>
                    <a:pt x="950" y="1619"/>
                  </a:lnTo>
                  <a:lnTo>
                    <a:pt x="950" y="1616"/>
                  </a:lnTo>
                  <a:lnTo>
                    <a:pt x="947" y="1615"/>
                  </a:lnTo>
                  <a:lnTo>
                    <a:pt x="944" y="1613"/>
                  </a:lnTo>
                  <a:lnTo>
                    <a:pt x="936" y="1607"/>
                  </a:lnTo>
                  <a:lnTo>
                    <a:pt x="928" y="1600"/>
                  </a:lnTo>
                  <a:lnTo>
                    <a:pt x="923" y="1593"/>
                  </a:lnTo>
                  <a:lnTo>
                    <a:pt x="919" y="1584"/>
                  </a:lnTo>
                  <a:lnTo>
                    <a:pt x="917" y="1582"/>
                  </a:lnTo>
                  <a:lnTo>
                    <a:pt x="917" y="1578"/>
                  </a:lnTo>
                  <a:lnTo>
                    <a:pt x="918" y="1576"/>
                  </a:lnTo>
                  <a:lnTo>
                    <a:pt x="919" y="1574"/>
                  </a:lnTo>
                  <a:lnTo>
                    <a:pt x="921" y="1572"/>
                  </a:lnTo>
                  <a:lnTo>
                    <a:pt x="925" y="1571"/>
                  </a:lnTo>
                  <a:lnTo>
                    <a:pt x="928" y="1571"/>
                  </a:lnTo>
                  <a:lnTo>
                    <a:pt x="934" y="1571"/>
                  </a:lnTo>
                  <a:lnTo>
                    <a:pt x="939" y="1572"/>
                  </a:lnTo>
                  <a:lnTo>
                    <a:pt x="943" y="1575"/>
                  </a:lnTo>
                  <a:lnTo>
                    <a:pt x="947" y="1578"/>
                  </a:lnTo>
                  <a:lnTo>
                    <a:pt x="951" y="1582"/>
                  </a:lnTo>
                  <a:lnTo>
                    <a:pt x="957" y="1590"/>
                  </a:lnTo>
                  <a:lnTo>
                    <a:pt x="963" y="1600"/>
                  </a:lnTo>
                  <a:lnTo>
                    <a:pt x="965" y="1603"/>
                  </a:lnTo>
                  <a:lnTo>
                    <a:pt x="968" y="1607"/>
                  </a:lnTo>
                  <a:lnTo>
                    <a:pt x="970" y="1609"/>
                  </a:lnTo>
                  <a:lnTo>
                    <a:pt x="974" y="1610"/>
                  </a:lnTo>
                  <a:lnTo>
                    <a:pt x="977" y="1612"/>
                  </a:lnTo>
                  <a:lnTo>
                    <a:pt x="980" y="1612"/>
                  </a:lnTo>
                  <a:lnTo>
                    <a:pt x="983" y="1612"/>
                  </a:lnTo>
                  <a:lnTo>
                    <a:pt x="987" y="1609"/>
                  </a:lnTo>
                  <a:lnTo>
                    <a:pt x="995" y="1607"/>
                  </a:lnTo>
                  <a:lnTo>
                    <a:pt x="1007" y="1606"/>
                  </a:lnTo>
                  <a:lnTo>
                    <a:pt x="1018" y="1606"/>
                  </a:lnTo>
                  <a:lnTo>
                    <a:pt x="1026" y="1606"/>
                  </a:lnTo>
                  <a:lnTo>
                    <a:pt x="1029" y="1606"/>
                  </a:lnTo>
                  <a:lnTo>
                    <a:pt x="1032" y="1607"/>
                  </a:lnTo>
                  <a:lnTo>
                    <a:pt x="1034" y="1608"/>
                  </a:lnTo>
                  <a:lnTo>
                    <a:pt x="1035" y="1610"/>
                  </a:lnTo>
                  <a:lnTo>
                    <a:pt x="1039" y="1616"/>
                  </a:lnTo>
                  <a:lnTo>
                    <a:pt x="1040" y="1626"/>
                  </a:lnTo>
                  <a:lnTo>
                    <a:pt x="1041" y="1629"/>
                  </a:lnTo>
                  <a:lnTo>
                    <a:pt x="1044" y="1634"/>
                  </a:lnTo>
                  <a:lnTo>
                    <a:pt x="1047" y="1639"/>
                  </a:lnTo>
                  <a:lnTo>
                    <a:pt x="1053" y="1644"/>
                  </a:lnTo>
                  <a:lnTo>
                    <a:pt x="1059" y="1647"/>
                  </a:lnTo>
                  <a:lnTo>
                    <a:pt x="1066" y="1650"/>
                  </a:lnTo>
                  <a:lnTo>
                    <a:pt x="1075" y="1651"/>
                  </a:lnTo>
                  <a:lnTo>
                    <a:pt x="1083" y="1651"/>
                  </a:lnTo>
                  <a:lnTo>
                    <a:pt x="1090" y="1648"/>
                  </a:lnTo>
                  <a:lnTo>
                    <a:pt x="1097" y="1645"/>
                  </a:lnTo>
                  <a:lnTo>
                    <a:pt x="1102" y="1640"/>
                  </a:lnTo>
                  <a:lnTo>
                    <a:pt x="1106" y="1634"/>
                  </a:lnTo>
                  <a:lnTo>
                    <a:pt x="1109" y="1628"/>
                  </a:lnTo>
                  <a:lnTo>
                    <a:pt x="1110" y="1621"/>
                  </a:lnTo>
                  <a:lnTo>
                    <a:pt x="1110" y="1613"/>
                  </a:lnTo>
                  <a:lnTo>
                    <a:pt x="1110" y="1606"/>
                  </a:lnTo>
                  <a:lnTo>
                    <a:pt x="1108" y="1588"/>
                  </a:lnTo>
                  <a:lnTo>
                    <a:pt x="1106" y="1570"/>
                  </a:lnTo>
                  <a:lnTo>
                    <a:pt x="1103" y="1553"/>
                  </a:lnTo>
                  <a:lnTo>
                    <a:pt x="1102" y="1540"/>
                  </a:lnTo>
                  <a:lnTo>
                    <a:pt x="1101" y="1533"/>
                  </a:lnTo>
                  <a:lnTo>
                    <a:pt x="1100" y="1525"/>
                  </a:lnTo>
                  <a:lnTo>
                    <a:pt x="1101" y="1521"/>
                  </a:lnTo>
                  <a:lnTo>
                    <a:pt x="1103" y="1518"/>
                  </a:lnTo>
                  <a:lnTo>
                    <a:pt x="1106" y="1515"/>
                  </a:lnTo>
                  <a:lnTo>
                    <a:pt x="1110" y="1514"/>
                  </a:lnTo>
                  <a:lnTo>
                    <a:pt x="1114" y="1514"/>
                  </a:lnTo>
                  <a:lnTo>
                    <a:pt x="1115" y="1514"/>
                  </a:lnTo>
                  <a:lnTo>
                    <a:pt x="1117" y="1515"/>
                  </a:lnTo>
                  <a:lnTo>
                    <a:pt x="1119" y="1516"/>
                  </a:lnTo>
                  <a:lnTo>
                    <a:pt x="1121" y="1521"/>
                  </a:lnTo>
                  <a:lnTo>
                    <a:pt x="1122" y="1526"/>
                  </a:lnTo>
                  <a:lnTo>
                    <a:pt x="1123" y="1536"/>
                  </a:lnTo>
                  <a:lnTo>
                    <a:pt x="1125" y="1540"/>
                  </a:lnTo>
                  <a:lnTo>
                    <a:pt x="1128" y="1541"/>
                  </a:lnTo>
                  <a:lnTo>
                    <a:pt x="1132" y="1541"/>
                  </a:lnTo>
                  <a:lnTo>
                    <a:pt x="1135" y="1541"/>
                  </a:lnTo>
                  <a:lnTo>
                    <a:pt x="1139" y="1540"/>
                  </a:lnTo>
                  <a:lnTo>
                    <a:pt x="1147" y="1537"/>
                  </a:lnTo>
                  <a:lnTo>
                    <a:pt x="1152" y="1532"/>
                  </a:lnTo>
                  <a:lnTo>
                    <a:pt x="1154" y="1530"/>
                  </a:lnTo>
                  <a:lnTo>
                    <a:pt x="1157" y="1528"/>
                  </a:lnTo>
                  <a:lnTo>
                    <a:pt x="1159" y="1528"/>
                  </a:lnTo>
                  <a:lnTo>
                    <a:pt x="1160" y="1528"/>
                  </a:lnTo>
                  <a:lnTo>
                    <a:pt x="1163" y="1531"/>
                  </a:lnTo>
                  <a:lnTo>
                    <a:pt x="1164" y="1536"/>
                  </a:lnTo>
                  <a:lnTo>
                    <a:pt x="1163" y="1540"/>
                  </a:lnTo>
                  <a:lnTo>
                    <a:pt x="1161" y="1543"/>
                  </a:lnTo>
                  <a:lnTo>
                    <a:pt x="1158" y="1545"/>
                  </a:lnTo>
                  <a:lnTo>
                    <a:pt x="1152" y="1547"/>
                  </a:lnTo>
                  <a:lnTo>
                    <a:pt x="1145" y="1551"/>
                  </a:lnTo>
                  <a:lnTo>
                    <a:pt x="1140" y="1555"/>
                  </a:lnTo>
                  <a:lnTo>
                    <a:pt x="1135" y="1559"/>
                  </a:lnTo>
                  <a:lnTo>
                    <a:pt x="1132" y="1566"/>
                  </a:lnTo>
                  <a:lnTo>
                    <a:pt x="1131" y="1574"/>
                  </a:lnTo>
                  <a:lnTo>
                    <a:pt x="1132" y="1582"/>
                  </a:lnTo>
                  <a:lnTo>
                    <a:pt x="1133" y="1585"/>
                  </a:lnTo>
                  <a:lnTo>
                    <a:pt x="1134" y="1589"/>
                  </a:lnTo>
                  <a:lnTo>
                    <a:pt x="1138" y="1591"/>
                  </a:lnTo>
                  <a:lnTo>
                    <a:pt x="1141" y="1594"/>
                  </a:lnTo>
                  <a:lnTo>
                    <a:pt x="1156" y="1601"/>
                  </a:lnTo>
                  <a:lnTo>
                    <a:pt x="1170" y="1610"/>
                  </a:lnTo>
                  <a:lnTo>
                    <a:pt x="1177" y="1615"/>
                  </a:lnTo>
                  <a:lnTo>
                    <a:pt x="1184" y="1619"/>
                  </a:lnTo>
                  <a:lnTo>
                    <a:pt x="1191" y="1621"/>
                  </a:lnTo>
                  <a:lnTo>
                    <a:pt x="1198" y="1622"/>
                  </a:lnTo>
                  <a:lnTo>
                    <a:pt x="1202" y="1621"/>
                  </a:lnTo>
                  <a:lnTo>
                    <a:pt x="1205" y="1620"/>
                  </a:lnTo>
                  <a:lnTo>
                    <a:pt x="1209" y="1618"/>
                  </a:lnTo>
                  <a:lnTo>
                    <a:pt x="1214" y="1615"/>
                  </a:lnTo>
                  <a:lnTo>
                    <a:pt x="1219" y="1610"/>
                  </a:lnTo>
                  <a:lnTo>
                    <a:pt x="1222" y="1606"/>
                  </a:lnTo>
                  <a:lnTo>
                    <a:pt x="1227" y="1600"/>
                  </a:lnTo>
                  <a:lnTo>
                    <a:pt x="1232" y="1593"/>
                  </a:lnTo>
                  <a:lnTo>
                    <a:pt x="1238" y="1581"/>
                  </a:lnTo>
                  <a:lnTo>
                    <a:pt x="1249" y="1563"/>
                  </a:lnTo>
                  <a:lnTo>
                    <a:pt x="1255" y="1555"/>
                  </a:lnTo>
                  <a:lnTo>
                    <a:pt x="1262" y="1547"/>
                  </a:lnTo>
                  <a:lnTo>
                    <a:pt x="1268" y="1541"/>
                  </a:lnTo>
                  <a:lnTo>
                    <a:pt x="1273" y="1539"/>
                  </a:lnTo>
                  <a:lnTo>
                    <a:pt x="1283" y="1536"/>
                  </a:lnTo>
                  <a:lnTo>
                    <a:pt x="1295" y="1534"/>
                  </a:lnTo>
                  <a:lnTo>
                    <a:pt x="1301" y="1536"/>
                  </a:lnTo>
                  <a:lnTo>
                    <a:pt x="1305" y="1538"/>
                  </a:lnTo>
                  <a:lnTo>
                    <a:pt x="1308" y="1540"/>
                  </a:lnTo>
                  <a:lnTo>
                    <a:pt x="1309" y="1543"/>
                  </a:lnTo>
                  <a:lnTo>
                    <a:pt x="1311" y="1545"/>
                  </a:lnTo>
                  <a:lnTo>
                    <a:pt x="1312" y="1549"/>
                  </a:lnTo>
                  <a:lnTo>
                    <a:pt x="1316" y="1563"/>
                  </a:lnTo>
                  <a:lnTo>
                    <a:pt x="1320" y="1572"/>
                  </a:lnTo>
                  <a:lnTo>
                    <a:pt x="1322" y="1575"/>
                  </a:lnTo>
                  <a:lnTo>
                    <a:pt x="1325" y="1577"/>
                  </a:lnTo>
                  <a:lnTo>
                    <a:pt x="1329" y="1577"/>
                  </a:lnTo>
                  <a:lnTo>
                    <a:pt x="1334" y="1576"/>
                  </a:lnTo>
                  <a:lnTo>
                    <a:pt x="1342" y="1572"/>
                  </a:lnTo>
                  <a:lnTo>
                    <a:pt x="1349" y="1568"/>
                  </a:lnTo>
                  <a:lnTo>
                    <a:pt x="1354" y="1563"/>
                  </a:lnTo>
                  <a:lnTo>
                    <a:pt x="1359" y="1556"/>
                  </a:lnTo>
                  <a:lnTo>
                    <a:pt x="1364" y="1547"/>
                  </a:lnTo>
                  <a:lnTo>
                    <a:pt x="1371" y="1539"/>
                  </a:lnTo>
                  <a:lnTo>
                    <a:pt x="1374" y="1536"/>
                  </a:lnTo>
                  <a:lnTo>
                    <a:pt x="1377" y="1532"/>
                  </a:lnTo>
                  <a:lnTo>
                    <a:pt x="1377" y="1528"/>
                  </a:lnTo>
                  <a:lnTo>
                    <a:pt x="1375" y="1527"/>
                  </a:lnTo>
                  <a:lnTo>
                    <a:pt x="1372" y="1520"/>
                  </a:lnTo>
                  <a:lnTo>
                    <a:pt x="1367" y="1505"/>
                  </a:lnTo>
                  <a:lnTo>
                    <a:pt x="1364" y="1488"/>
                  </a:lnTo>
                  <a:lnTo>
                    <a:pt x="1362" y="1476"/>
                  </a:lnTo>
                  <a:lnTo>
                    <a:pt x="1364" y="1465"/>
                  </a:lnTo>
                  <a:lnTo>
                    <a:pt x="1366" y="1452"/>
                  </a:lnTo>
                  <a:lnTo>
                    <a:pt x="1371" y="1439"/>
                  </a:lnTo>
                  <a:lnTo>
                    <a:pt x="1377" y="1430"/>
                  </a:lnTo>
                  <a:lnTo>
                    <a:pt x="1378" y="1426"/>
                  </a:lnTo>
                  <a:lnTo>
                    <a:pt x="1379" y="1423"/>
                  </a:lnTo>
                  <a:lnTo>
                    <a:pt x="1380" y="1419"/>
                  </a:lnTo>
                  <a:lnTo>
                    <a:pt x="1380" y="1415"/>
                  </a:lnTo>
                  <a:lnTo>
                    <a:pt x="1379" y="1405"/>
                  </a:lnTo>
                  <a:lnTo>
                    <a:pt x="1378" y="1388"/>
                  </a:lnTo>
                  <a:lnTo>
                    <a:pt x="1375" y="1370"/>
                  </a:lnTo>
                  <a:lnTo>
                    <a:pt x="1371" y="1356"/>
                  </a:lnTo>
                  <a:lnTo>
                    <a:pt x="1367" y="1343"/>
                  </a:lnTo>
                  <a:lnTo>
                    <a:pt x="1366" y="1333"/>
                  </a:lnTo>
                  <a:lnTo>
                    <a:pt x="1367" y="1325"/>
                  </a:lnTo>
                  <a:lnTo>
                    <a:pt x="1369" y="1317"/>
                  </a:lnTo>
                  <a:lnTo>
                    <a:pt x="1372" y="1313"/>
                  </a:lnTo>
                  <a:lnTo>
                    <a:pt x="1373" y="1310"/>
                  </a:lnTo>
                  <a:lnTo>
                    <a:pt x="1375" y="1307"/>
                  </a:lnTo>
                  <a:lnTo>
                    <a:pt x="1378" y="1307"/>
                  </a:lnTo>
                  <a:lnTo>
                    <a:pt x="1380" y="1307"/>
                  </a:lnTo>
                  <a:lnTo>
                    <a:pt x="1384" y="1310"/>
                  </a:lnTo>
                  <a:lnTo>
                    <a:pt x="1386" y="1314"/>
                  </a:lnTo>
                  <a:lnTo>
                    <a:pt x="1388" y="1319"/>
                  </a:lnTo>
                  <a:lnTo>
                    <a:pt x="1393" y="1332"/>
                  </a:lnTo>
                  <a:lnTo>
                    <a:pt x="1397" y="1347"/>
                  </a:lnTo>
                  <a:lnTo>
                    <a:pt x="1398" y="1356"/>
                  </a:lnTo>
                  <a:lnTo>
                    <a:pt x="1398" y="1371"/>
                  </a:lnTo>
                  <a:lnTo>
                    <a:pt x="1399" y="1392"/>
                  </a:lnTo>
                  <a:lnTo>
                    <a:pt x="1402" y="1413"/>
                  </a:lnTo>
                  <a:lnTo>
                    <a:pt x="1406" y="1438"/>
                  </a:lnTo>
                  <a:lnTo>
                    <a:pt x="1411" y="1458"/>
                  </a:lnTo>
                  <a:lnTo>
                    <a:pt x="1417" y="1474"/>
                  </a:lnTo>
                  <a:lnTo>
                    <a:pt x="1421" y="1480"/>
                  </a:lnTo>
                  <a:lnTo>
                    <a:pt x="1425" y="1483"/>
                  </a:lnTo>
                  <a:lnTo>
                    <a:pt x="1430" y="1486"/>
                  </a:lnTo>
                  <a:lnTo>
                    <a:pt x="1434" y="1488"/>
                  </a:lnTo>
                  <a:lnTo>
                    <a:pt x="1436" y="1492"/>
                  </a:lnTo>
                  <a:lnTo>
                    <a:pt x="1442" y="1505"/>
                  </a:lnTo>
                  <a:lnTo>
                    <a:pt x="1446" y="1515"/>
                  </a:lnTo>
                  <a:lnTo>
                    <a:pt x="1447" y="1516"/>
                  </a:lnTo>
                  <a:lnTo>
                    <a:pt x="1449" y="1518"/>
                  </a:lnTo>
                  <a:lnTo>
                    <a:pt x="1450" y="1518"/>
                  </a:lnTo>
                  <a:lnTo>
                    <a:pt x="1453" y="1518"/>
                  </a:lnTo>
                  <a:lnTo>
                    <a:pt x="1457" y="1515"/>
                  </a:lnTo>
                  <a:lnTo>
                    <a:pt x="1465" y="1508"/>
                  </a:lnTo>
                  <a:lnTo>
                    <a:pt x="1478" y="1496"/>
                  </a:lnTo>
                  <a:lnTo>
                    <a:pt x="1491" y="1481"/>
                  </a:lnTo>
                  <a:lnTo>
                    <a:pt x="1498" y="1473"/>
                  </a:lnTo>
                  <a:lnTo>
                    <a:pt x="1503" y="1463"/>
                  </a:lnTo>
                  <a:lnTo>
                    <a:pt x="1507" y="1453"/>
                  </a:lnTo>
                  <a:lnTo>
                    <a:pt x="1511" y="1444"/>
                  </a:lnTo>
                  <a:lnTo>
                    <a:pt x="1512" y="1437"/>
                  </a:lnTo>
                  <a:lnTo>
                    <a:pt x="1512" y="1430"/>
                  </a:lnTo>
                  <a:lnTo>
                    <a:pt x="1511" y="1424"/>
                  </a:lnTo>
                  <a:lnTo>
                    <a:pt x="1509" y="1418"/>
                  </a:lnTo>
                  <a:lnTo>
                    <a:pt x="1503" y="1405"/>
                  </a:lnTo>
                  <a:lnTo>
                    <a:pt x="1497" y="1393"/>
                  </a:lnTo>
                  <a:lnTo>
                    <a:pt x="1493" y="1382"/>
                  </a:lnTo>
                  <a:lnTo>
                    <a:pt x="1488" y="1371"/>
                  </a:lnTo>
                  <a:lnTo>
                    <a:pt x="1486" y="1367"/>
                  </a:lnTo>
                  <a:lnTo>
                    <a:pt x="1484" y="1362"/>
                  </a:lnTo>
                  <a:lnTo>
                    <a:pt x="1479" y="1358"/>
                  </a:lnTo>
                  <a:lnTo>
                    <a:pt x="1475" y="1355"/>
                  </a:lnTo>
                  <a:lnTo>
                    <a:pt x="1471" y="1352"/>
                  </a:lnTo>
                  <a:lnTo>
                    <a:pt x="1468" y="1350"/>
                  </a:lnTo>
                  <a:lnTo>
                    <a:pt x="1466" y="1348"/>
                  </a:lnTo>
                  <a:lnTo>
                    <a:pt x="1465" y="1344"/>
                  </a:lnTo>
                  <a:lnTo>
                    <a:pt x="1465" y="1342"/>
                  </a:lnTo>
                  <a:lnTo>
                    <a:pt x="1466" y="1339"/>
                  </a:lnTo>
                  <a:lnTo>
                    <a:pt x="1468" y="1338"/>
                  </a:lnTo>
                  <a:lnTo>
                    <a:pt x="1471" y="1337"/>
                  </a:lnTo>
                  <a:lnTo>
                    <a:pt x="1474" y="1338"/>
                  </a:lnTo>
                  <a:lnTo>
                    <a:pt x="1479" y="1339"/>
                  </a:lnTo>
                  <a:lnTo>
                    <a:pt x="1484" y="1343"/>
                  </a:lnTo>
                  <a:lnTo>
                    <a:pt x="1488" y="1348"/>
                  </a:lnTo>
                  <a:lnTo>
                    <a:pt x="1493" y="1354"/>
                  </a:lnTo>
                  <a:lnTo>
                    <a:pt x="1498" y="1360"/>
                  </a:lnTo>
                  <a:lnTo>
                    <a:pt x="1503" y="1367"/>
                  </a:lnTo>
                  <a:lnTo>
                    <a:pt x="1507" y="1374"/>
                  </a:lnTo>
                  <a:lnTo>
                    <a:pt x="1513" y="1388"/>
                  </a:lnTo>
                  <a:lnTo>
                    <a:pt x="1517" y="1399"/>
                  </a:lnTo>
                  <a:lnTo>
                    <a:pt x="1519" y="1407"/>
                  </a:lnTo>
                  <a:lnTo>
                    <a:pt x="1523" y="1412"/>
                  </a:lnTo>
                  <a:lnTo>
                    <a:pt x="1528" y="1413"/>
                  </a:lnTo>
                  <a:lnTo>
                    <a:pt x="1532" y="1415"/>
                  </a:lnTo>
                  <a:lnTo>
                    <a:pt x="1536" y="1418"/>
                  </a:lnTo>
                  <a:lnTo>
                    <a:pt x="1539" y="1424"/>
                  </a:lnTo>
                  <a:lnTo>
                    <a:pt x="1543" y="1429"/>
                  </a:lnTo>
                  <a:lnTo>
                    <a:pt x="1547" y="1432"/>
                  </a:lnTo>
                  <a:lnTo>
                    <a:pt x="1551" y="1433"/>
                  </a:lnTo>
                  <a:lnTo>
                    <a:pt x="1560" y="1434"/>
                  </a:lnTo>
                  <a:lnTo>
                    <a:pt x="1564" y="1433"/>
                  </a:lnTo>
                  <a:lnTo>
                    <a:pt x="1570" y="1432"/>
                  </a:lnTo>
                  <a:lnTo>
                    <a:pt x="1578" y="1429"/>
                  </a:lnTo>
                  <a:lnTo>
                    <a:pt x="1583" y="1425"/>
                  </a:lnTo>
                  <a:lnTo>
                    <a:pt x="1589" y="1420"/>
                  </a:lnTo>
                  <a:lnTo>
                    <a:pt x="1595" y="1415"/>
                  </a:lnTo>
                  <a:lnTo>
                    <a:pt x="1599" y="1411"/>
                  </a:lnTo>
                  <a:lnTo>
                    <a:pt x="1601" y="1405"/>
                  </a:lnTo>
                  <a:lnTo>
                    <a:pt x="1601" y="1400"/>
                  </a:lnTo>
                  <a:lnTo>
                    <a:pt x="1600" y="1394"/>
                  </a:lnTo>
                  <a:lnTo>
                    <a:pt x="1598" y="1390"/>
                  </a:lnTo>
                  <a:lnTo>
                    <a:pt x="1597" y="1386"/>
                  </a:lnTo>
                  <a:lnTo>
                    <a:pt x="1594" y="1382"/>
                  </a:lnTo>
                  <a:lnTo>
                    <a:pt x="1594" y="1379"/>
                  </a:lnTo>
                  <a:lnTo>
                    <a:pt x="1594" y="1376"/>
                  </a:lnTo>
                  <a:lnTo>
                    <a:pt x="1597" y="1375"/>
                  </a:lnTo>
                  <a:lnTo>
                    <a:pt x="1599" y="1373"/>
                  </a:lnTo>
                  <a:lnTo>
                    <a:pt x="1601" y="1370"/>
                  </a:lnTo>
                  <a:lnTo>
                    <a:pt x="1604" y="1367"/>
                  </a:lnTo>
                  <a:lnTo>
                    <a:pt x="1605" y="1362"/>
                  </a:lnTo>
                  <a:lnTo>
                    <a:pt x="1606" y="1357"/>
                  </a:lnTo>
                  <a:lnTo>
                    <a:pt x="1605" y="1354"/>
                  </a:lnTo>
                  <a:lnTo>
                    <a:pt x="1604" y="1350"/>
                  </a:lnTo>
                  <a:lnTo>
                    <a:pt x="1600" y="1347"/>
                  </a:lnTo>
                  <a:lnTo>
                    <a:pt x="1595" y="1343"/>
                  </a:lnTo>
                  <a:lnTo>
                    <a:pt x="1591" y="1339"/>
                  </a:lnTo>
                  <a:lnTo>
                    <a:pt x="1587" y="1336"/>
                  </a:lnTo>
                  <a:lnTo>
                    <a:pt x="1583" y="1331"/>
                  </a:lnTo>
                  <a:lnTo>
                    <a:pt x="1582" y="1326"/>
                  </a:lnTo>
                  <a:lnTo>
                    <a:pt x="1581" y="1320"/>
                  </a:lnTo>
                  <a:lnTo>
                    <a:pt x="1581" y="1313"/>
                  </a:lnTo>
                  <a:lnTo>
                    <a:pt x="1583" y="1304"/>
                  </a:lnTo>
                  <a:lnTo>
                    <a:pt x="1588" y="1288"/>
                  </a:lnTo>
                  <a:lnTo>
                    <a:pt x="1591" y="1275"/>
                  </a:lnTo>
                  <a:lnTo>
                    <a:pt x="1591" y="1270"/>
                  </a:lnTo>
                  <a:lnTo>
                    <a:pt x="1591" y="1267"/>
                  </a:lnTo>
                  <a:lnTo>
                    <a:pt x="1588" y="1263"/>
                  </a:lnTo>
                  <a:lnTo>
                    <a:pt x="1586" y="1261"/>
                  </a:lnTo>
                  <a:lnTo>
                    <a:pt x="1583" y="1260"/>
                  </a:lnTo>
                  <a:lnTo>
                    <a:pt x="1582" y="1256"/>
                  </a:lnTo>
                  <a:lnTo>
                    <a:pt x="1581" y="1253"/>
                  </a:lnTo>
                  <a:lnTo>
                    <a:pt x="1580" y="1248"/>
                  </a:lnTo>
                  <a:lnTo>
                    <a:pt x="1579" y="1240"/>
                  </a:lnTo>
                  <a:lnTo>
                    <a:pt x="1576" y="1232"/>
                  </a:lnTo>
                  <a:lnTo>
                    <a:pt x="1574" y="1229"/>
                  </a:lnTo>
                  <a:lnTo>
                    <a:pt x="1570" y="1226"/>
                  </a:lnTo>
                  <a:lnTo>
                    <a:pt x="1564" y="1223"/>
                  </a:lnTo>
                  <a:lnTo>
                    <a:pt x="1557" y="1219"/>
                  </a:lnTo>
                  <a:lnTo>
                    <a:pt x="1543" y="1213"/>
                  </a:lnTo>
                  <a:lnTo>
                    <a:pt x="1531" y="1209"/>
                  </a:lnTo>
                  <a:lnTo>
                    <a:pt x="1520" y="1205"/>
                  </a:lnTo>
                  <a:lnTo>
                    <a:pt x="1510" y="1202"/>
                  </a:lnTo>
                  <a:lnTo>
                    <a:pt x="1506" y="1199"/>
                  </a:lnTo>
                  <a:lnTo>
                    <a:pt x="1503" y="1196"/>
                  </a:lnTo>
                  <a:lnTo>
                    <a:pt x="1500" y="1192"/>
                  </a:lnTo>
                  <a:lnTo>
                    <a:pt x="1500" y="1187"/>
                  </a:lnTo>
                  <a:lnTo>
                    <a:pt x="1501" y="1185"/>
                  </a:lnTo>
                  <a:lnTo>
                    <a:pt x="1504" y="1182"/>
                  </a:lnTo>
                  <a:lnTo>
                    <a:pt x="1506" y="1180"/>
                  </a:lnTo>
                  <a:lnTo>
                    <a:pt x="1510" y="1179"/>
                  </a:lnTo>
                  <a:lnTo>
                    <a:pt x="1517" y="1178"/>
                  </a:lnTo>
                  <a:lnTo>
                    <a:pt x="1526" y="1177"/>
                  </a:lnTo>
                  <a:lnTo>
                    <a:pt x="1545" y="1177"/>
                  </a:lnTo>
                  <a:lnTo>
                    <a:pt x="1560" y="1175"/>
                  </a:lnTo>
                  <a:lnTo>
                    <a:pt x="1569" y="1174"/>
                  </a:lnTo>
                  <a:lnTo>
                    <a:pt x="1579" y="1174"/>
                  </a:lnTo>
                  <a:lnTo>
                    <a:pt x="1582" y="1173"/>
                  </a:lnTo>
                  <a:lnTo>
                    <a:pt x="1585" y="1172"/>
                  </a:lnTo>
                  <a:lnTo>
                    <a:pt x="1587" y="1171"/>
                  </a:lnTo>
                  <a:lnTo>
                    <a:pt x="1588" y="1167"/>
                  </a:lnTo>
                  <a:lnTo>
                    <a:pt x="1587" y="1162"/>
                  </a:lnTo>
                  <a:lnTo>
                    <a:pt x="1586" y="1159"/>
                  </a:lnTo>
                  <a:lnTo>
                    <a:pt x="1581" y="1156"/>
                  </a:lnTo>
                  <a:lnTo>
                    <a:pt x="1574" y="1154"/>
                  </a:lnTo>
                  <a:lnTo>
                    <a:pt x="1569" y="1153"/>
                  </a:lnTo>
                  <a:lnTo>
                    <a:pt x="1566" y="1149"/>
                  </a:lnTo>
                  <a:lnTo>
                    <a:pt x="1562" y="1146"/>
                  </a:lnTo>
                  <a:lnTo>
                    <a:pt x="1558" y="1141"/>
                  </a:lnTo>
                  <a:lnTo>
                    <a:pt x="1555" y="1135"/>
                  </a:lnTo>
                  <a:lnTo>
                    <a:pt x="1553" y="1130"/>
                  </a:lnTo>
                  <a:lnTo>
                    <a:pt x="1551" y="1124"/>
                  </a:lnTo>
                  <a:lnTo>
                    <a:pt x="1551" y="1119"/>
                  </a:lnTo>
                  <a:lnTo>
                    <a:pt x="1554" y="1108"/>
                  </a:lnTo>
                  <a:lnTo>
                    <a:pt x="1556" y="1095"/>
                  </a:lnTo>
                  <a:lnTo>
                    <a:pt x="1557" y="1087"/>
                  </a:lnTo>
                  <a:lnTo>
                    <a:pt x="1557" y="1080"/>
                  </a:lnTo>
                  <a:lnTo>
                    <a:pt x="1556" y="1074"/>
                  </a:lnTo>
                  <a:lnTo>
                    <a:pt x="1555" y="1068"/>
                  </a:lnTo>
                  <a:lnTo>
                    <a:pt x="1551" y="1060"/>
                  </a:lnTo>
                  <a:lnTo>
                    <a:pt x="1551" y="1054"/>
                  </a:lnTo>
                  <a:lnTo>
                    <a:pt x="1551" y="1053"/>
                  </a:lnTo>
                  <a:lnTo>
                    <a:pt x="1553" y="1052"/>
                  </a:lnTo>
                  <a:lnTo>
                    <a:pt x="1555" y="1051"/>
                  </a:lnTo>
                  <a:lnTo>
                    <a:pt x="1557" y="1051"/>
                  </a:lnTo>
                  <a:lnTo>
                    <a:pt x="1561" y="1052"/>
                  </a:lnTo>
                  <a:lnTo>
                    <a:pt x="1563" y="1055"/>
                  </a:lnTo>
                  <a:lnTo>
                    <a:pt x="1564" y="1060"/>
                  </a:lnTo>
                  <a:lnTo>
                    <a:pt x="1567" y="1065"/>
                  </a:lnTo>
                  <a:lnTo>
                    <a:pt x="1570" y="1077"/>
                  </a:lnTo>
                  <a:lnTo>
                    <a:pt x="1575" y="1089"/>
                  </a:lnTo>
                  <a:lnTo>
                    <a:pt x="1580" y="1096"/>
                  </a:lnTo>
                  <a:lnTo>
                    <a:pt x="1583" y="1100"/>
                  </a:lnTo>
                  <a:lnTo>
                    <a:pt x="1586" y="1102"/>
                  </a:lnTo>
                  <a:lnTo>
                    <a:pt x="1588" y="1100"/>
                  </a:lnTo>
                  <a:lnTo>
                    <a:pt x="1589" y="1099"/>
                  </a:lnTo>
                  <a:lnTo>
                    <a:pt x="1592" y="1097"/>
                  </a:lnTo>
                  <a:lnTo>
                    <a:pt x="1594" y="1093"/>
                  </a:lnTo>
                  <a:lnTo>
                    <a:pt x="1597" y="1092"/>
                  </a:lnTo>
                  <a:lnTo>
                    <a:pt x="1599" y="1092"/>
                  </a:lnTo>
                  <a:lnTo>
                    <a:pt x="1600" y="1095"/>
                  </a:lnTo>
                  <a:lnTo>
                    <a:pt x="1601" y="1097"/>
                  </a:lnTo>
                  <a:lnTo>
                    <a:pt x="1602" y="1102"/>
                  </a:lnTo>
                  <a:lnTo>
                    <a:pt x="1602" y="1108"/>
                  </a:lnTo>
                  <a:lnTo>
                    <a:pt x="1601" y="1115"/>
                  </a:lnTo>
                  <a:lnTo>
                    <a:pt x="1600" y="1129"/>
                  </a:lnTo>
                  <a:lnTo>
                    <a:pt x="1601" y="1140"/>
                  </a:lnTo>
                  <a:lnTo>
                    <a:pt x="1602" y="1144"/>
                  </a:lnTo>
                  <a:lnTo>
                    <a:pt x="1605" y="1148"/>
                  </a:lnTo>
                  <a:lnTo>
                    <a:pt x="1607" y="1152"/>
                  </a:lnTo>
                  <a:lnTo>
                    <a:pt x="1610" y="1155"/>
                  </a:lnTo>
                  <a:lnTo>
                    <a:pt x="1618" y="1161"/>
                  </a:lnTo>
                  <a:lnTo>
                    <a:pt x="1629" y="1166"/>
                  </a:lnTo>
                  <a:lnTo>
                    <a:pt x="1639" y="1169"/>
                  </a:lnTo>
                  <a:lnTo>
                    <a:pt x="1648" y="1173"/>
                  </a:lnTo>
                  <a:lnTo>
                    <a:pt x="1652" y="1175"/>
                  </a:lnTo>
                  <a:lnTo>
                    <a:pt x="1656" y="1177"/>
                  </a:lnTo>
                  <a:lnTo>
                    <a:pt x="1658" y="1179"/>
                  </a:lnTo>
                  <a:lnTo>
                    <a:pt x="1660" y="1181"/>
                  </a:lnTo>
                  <a:lnTo>
                    <a:pt x="1662" y="1184"/>
                  </a:lnTo>
                  <a:lnTo>
                    <a:pt x="1662" y="1188"/>
                  </a:lnTo>
                  <a:lnTo>
                    <a:pt x="1664" y="1200"/>
                  </a:lnTo>
                  <a:lnTo>
                    <a:pt x="1665" y="1210"/>
                  </a:lnTo>
                  <a:lnTo>
                    <a:pt x="1667" y="1215"/>
                  </a:lnTo>
                  <a:lnTo>
                    <a:pt x="1668" y="1219"/>
                  </a:lnTo>
                  <a:lnTo>
                    <a:pt x="1670" y="1224"/>
                  </a:lnTo>
                  <a:lnTo>
                    <a:pt x="1674" y="1228"/>
                  </a:lnTo>
                  <a:lnTo>
                    <a:pt x="1683" y="1236"/>
                  </a:lnTo>
                  <a:lnTo>
                    <a:pt x="1695" y="1247"/>
                  </a:lnTo>
                  <a:lnTo>
                    <a:pt x="1706" y="1257"/>
                  </a:lnTo>
                  <a:lnTo>
                    <a:pt x="1713" y="1268"/>
                  </a:lnTo>
                  <a:lnTo>
                    <a:pt x="1717" y="1273"/>
                  </a:lnTo>
                  <a:lnTo>
                    <a:pt x="1719" y="1279"/>
                  </a:lnTo>
                  <a:lnTo>
                    <a:pt x="1723" y="1284"/>
                  </a:lnTo>
                  <a:lnTo>
                    <a:pt x="1726" y="1286"/>
                  </a:lnTo>
                  <a:lnTo>
                    <a:pt x="1730" y="1286"/>
                  </a:lnTo>
                  <a:lnTo>
                    <a:pt x="1733" y="1284"/>
                  </a:lnTo>
                  <a:lnTo>
                    <a:pt x="1738" y="1280"/>
                  </a:lnTo>
                  <a:lnTo>
                    <a:pt x="1742" y="1276"/>
                  </a:lnTo>
                  <a:lnTo>
                    <a:pt x="1747" y="1273"/>
                  </a:lnTo>
                  <a:lnTo>
                    <a:pt x="1755" y="1270"/>
                  </a:lnTo>
                  <a:lnTo>
                    <a:pt x="1763" y="1270"/>
                  </a:lnTo>
                  <a:lnTo>
                    <a:pt x="1771" y="1273"/>
                  </a:lnTo>
                  <a:lnTo>
                    <a:pt x="1778" y="1278"/>
                  </a:lnTo>
                  <a:lnTo>
                    <a:pt x="1783" y="1279"/>
                  </a:lnTo>
                  <a:lnTo>
                    <a:pt x="1786" y="1278"/>
                  </a:lnTo>
                  <a:lnTo>
                    <a:pt x="1791" y="1274"/>
                  </a:lnTo>
                  <a:lnTo>
                    <a:pt x="1802" y="1269"/>
                  </a:lnTo>
                  <a:lnTo>
                    <a:pt x="1816" y="1267"/>
                  </a:lnTo>
                  <a:lnTo>
                    <a:pt x="1831" y="1266"/>
                  </a:lnTo>
                  <a:lnTo>
                    <a:pt x="1841" y="1265"/>
                  </a:lnTo>
                  <a:lnTo>
                    <a:pt x="1850" y="1263"/>
                  </a:lnTo>
                  <a:lnTo>
                    <a:pt x="1852" y="1263"/>
                  </a:lnTo>
                  <a:close/>
                  <a:moveTo>
                    <a:pt x="386" y="1985"/>
                  </a:moveTo>
                  <a:lnTo>
                    <a:pt x="390" y="1985"/>
                  </a:lnTo>
                  <a:lnTo>
                    <a:pt x="392" y="1986"/>
                  </a:lnTo>
                  <a:lnTo>
                    <a:pt x="395" y="1988"/>
                  </a:lnTo>
                  <a:lnTo>
                    <a:pt x="396" y="1991"/>
                  </a:lnTo>
                  <a:lnTo>
                    <a:pt x="397" y="1997"/>
                  </a:lnTo>
                  <a:lnTo>
                    <a:pt x="396" y="2004"/>
                  </a:lnTo>
                  <a:lnTo>
                    <a:pt x="392" y="2011"/>
                  </a:lnTo>
                  <a:lnTo>
                    <a:pt x="389" y="2015"/>
                  </a:lnTo>
                  <a:lnTo>
                    <a:pt x="384" y="2017"/>
                  </a:lnTo>
                  <a:lnTo>
                    <a:pt x="380" y="2018"/>
                  </a:lnTo>
                  <a:lnTo>
                    <a:pt x="376" y="2017"/>
                  </a:lnTo>
                  <a:lnTo>
                    <a:pt x="372" y="2015"/>
                  </a:lnTo>
                  <a:lnTo>
                    <a:pt x="371" y="2010"/>
                  </a:lnTo>
                  <a:lnTo>
                    <a:pt x="370" y="2005"/>
                  </a:lnTo>
                  <a:lnTo>
                    <a:pt x="370" y="2001"/>
                  </a:lnTo>
                  <a:lnTo>
                    <a:pt x="370" y="1998"/>
                  </a:lnTo>
                  <a:lnTo>
                    <a:pt x="371" y="1994"/>
                  </a:lnTo>
                  <a:lnTo>
                    <a:pt x="373" y="1991"/>
                  </a:lnTo>
                  <a:lnTo>
                    <a:pt x="376" y="1988"/>
                  </a:lnTo>
                  <a:lnTo>
                    <a:pt x="378" y="1987"/>
                  </a:lnTo>
                  <a:lnTo>
                    <a:pt x="383" y="1986"/>
                  </a:lnTo>
                  <a:lnTo>
                    <a:pt x="386" y="1985"/>
                  </a:lnTo>
                  <a:close/>
                  <a:moveTo>
                    <a:pt x="317" y="2101"/>
                  </a:moveTo>
                  <a:lnTo>
                    <a:pt x="317" y="2099"/>
                  </a:lnTo>
                  <a:lnTo>
                    <a:pt x="319" y="2098"/>
                  </a:lnTo>
                  <a:lnTo>
                    <a:pt x="320" y="2097"/>
                  </a:lnTo>
                  <a:lnTo>
                    <a:pt x="321" y="2097"/>
                  </a:lnTo>
                  <a:lnTo>
                    <a:pt x="323" y="2097"/>
                  </a:lnTo>
                  <a:lnTo>
                    <a:pt x="326" y="2100"/>
                  </a:lnTo>
                  <a:lnTo>
                    <a:pt x="328" y="2104"/>
                  </a:lnTo>
                  <a:lnTo>
                    <a:pt x="331" y="2106"/>
                  </a:lnTo>
                  <a:lnTo>
                    <a:pt x="333" y="2106"/>
                  </a:lnTo>
                  <a:lnTo>
                    <a:pt x="334" y="2102"/>
                  </a:lnTo>
                  <a:lnTo>
                    <a:pt x="335" y="2100"/>
                  </a:lnTo>
                  <a:lnTo>
                    <a:pt x="338" y="2098"/>
                  </a:lnTo>
                  <a:lnTo>
                    <a:pt x="339" y="2097"/>
                  </a:lnTo>
                  <a:lnTo>
                    <a:pt x="340" y="2097"/>
                  </a:lnTo>
                  <a:lnTo>
                    <a:pt x="341" y="2098"/>
                  </a:lnTo>
                  <a:lnTo>
                    <a:pt x="341" y="2100"/>
                  </a:lnTo>
                  <a:lnTo>
                    <a:pt x="341" y="2106"/>
                  </a:lnTo>
                  <a:lnTo>
                    <a:pt x="341" y="2112"/>
                  </a:lnTo>
                  <a:lnTo>
                    <a:pt x="340" y="2116"/>
                  </a:lnTo>
                  <a:lnTo>
                    <a:pt x="339" y="2118"/>
                  </a:lnTo>
                  <a:lnTo>
                    <a:pt x="338" y="2119"/>
                  </a:lnTo>
                  <a:lnTo>
                    <a:pt x="335" y="2120"/>
                  </a:lnTo>
                  <a:lnTo>
                    <a:pt x="332" y="2120"/>
                  </a:lnTo>
                  <a:lnTo>
                    <a:pt x="329" y="2119"/>
                  </a:lnTo>
                  <a:lnTo>
                    <a:pt x="326" y="2118"/>
                  </a:lnTo>
                  <a:lnTo>
                    <a:pt x="323" y="2114"/>
                  </a:lnTo>
                  <a:lnTo>
                    <a:pt x="320" y="2108"/>
                  </a:lnTo>
                  <a:lnTo>
                    <a:pt x="317" y="2101"/>
                  </a:lnTo>
                  <a:close/>
                  <a:moveTo>
                    <a:pt x="1834" y="1500"/>
                  </a:moveTo>
                  <a:lnTo>
                    <a:pt x="1832" y="1502"/>
                  </a:lnTo>
                  <a:lnTo>
                    <a:pt x="1828" y="1502"/>
                  </a:lnTo>
                  <a:lnTo>
                    <a:pt x="1826" y="1502"/>
                  </a:lnTo>
                  <a:lnTo>
                    <a:pt x="1824" y="1500"/>
                  </a:lnTo>
                  <a:lnTo>
                    <a:pt x="1824" y="1497"/>
                  </a:lnTo>
                  <a:lnTo>
                    <a:pt x="1824" y="1495"/>
                  </a:lnTo>
                  <a:lnTo>
                    <a:pt x="1826" y="1493"/>
                  </a:lnTo>
                  <a:lnTo>
                    <a:pt x="1828" y="1492"/>
                  </a:lnTo>
                  <a:lnTo>
                    <a:pt x="1837" y="1490"/>
                  </a:lnTo>
                  <a:lnTo>
                    <a:pt x="1843" y="1488"/>
                  </a:lnTo>
                  <a:lnTo>
                    <a:pt x="1846" y="1488"/>
                  </a:lnTo>
                  <a:lnTo>
                    <a:pt x="1850" y="1488"/>
                  </a:lnTo>
                  <a:lnTo>
                    <a:pt x="1852" y="1489"/>
                  </a:lnTo>
                  <a:lnTo>
                    <a:pt x="1853" y="1492"/>
                  </a:lnTo>
                  <a:lnTo>
                    <a:pt x="1853" y="1495"/>
                  </a:lnTo>
                  <a:lnTo>
                    <a:pt x="1851" y="1496"/>
                  </a:lnTo>
                  <a:lnTo>
                    <a:pt x="1849" y="1496"/>
                  </a:lnTo>
                  <a:lnTo>
                    <a:pt x="1846" y="1496"/>
                  </a:lnTo>
                  <a:lnTo>
                    <a:pt x="1840" y="1497"/>
                  </a:lnTo>
                  <a:lnTo>
                    <a:pt x="1834" y="1500"/>
                  </a:lnTo>
                  <a:close/>
                  <a:moveTo>
                    <a:pt x="1882" y="1475"/>
                  </a:moveTo>
                  <a:lnTo>
                    <a:pt x="1878" y="1477"/>
                  </a:lnTo>
                  <a:lnTo>
                    <a:pt x="1871" y="1480"/>
                  </a:lnTo>
                  <a:lnTo>
                    <a:pt x="1869" y="1480"/>
                  </a:lnTo>
                  <a:lnTo>
                    <a:pt x="1868" y="1480"/>
                  </a:lnTo>
                  <a:lnTo>
                    <a:pt x="1866" y="1478"/>
                  </a:lnTo>
                  <a:lnTo>
                    <a:pt x="1866" y="1477"/>
                  </a:lnTo>
                  <a:lnTo>
                    <a:pt x="1868" y="1474"/>
                  </a:lnTo>
                  <a:lnTo>
                    <a:pt x="1871" y="1470"/>
                  </a:lnTo>
                  <a:lnTo>
                    <a:pt x="1878" y="1468"/>
                  </a:lnTo>
                  <a:lnTo>
                    <a:pt x="1887" y="1464"/>
                  </a:lnTo>
                  <a:lnTo>
                    <a:pt x="1894" y="1463"/>
                  </a:lnTo>
                  <a:lnTo>
                    <a:pt x="1898" y="1463"/>
                  </a:lnTo>
                  <a:lnTo>
                    <a:pt x="1900" y="1465"/>
                  </a:lnTo>
                  <a:lnTo>
                    <a:pt x="1900" y="1469"/>
                  </a:lnTo>
                  <a:lnTo>
                    <a:pt x="1897" y="1471"/>
                  </a:lnTo>
                  <a:lnTo>
                    <a:pt x="1894" y="1473"/>
                  </a:lnTo>
                  <a:lnTo>
                    <a:pt x="1887" y="1474"/>
                  </a:lnTo>
                  <a:lnTo>
                    <a:pt x="1882" y="1475"/>
                  </a:lnTo>
                  <a:close/>
                  <a:moveTo>
                    <a:pt x="2931" y="788"/>
                  </a:moveTo>
                  <a:lnTo>
                    <a:pt x="2939" y="788"/>
                  </a:lnTo>
                  <a:lnTo>
                    <a:pt x="2946" y="788"/>
                  </a:lnTo>
                  <a:lnTo>
                    <a:pt x="2948" y="788"/>
                  </a:lnTo>
                  <a:lnTo>
                    <a:pt x="2952" y="786"/>
                  </a:lnTo>
                  <a:lnTo>
                    <a:pt x="2954" y="784"/>
                  </a:lnTo>
                  <a:lnTo>
                    <a:pt x="2956" y="782"/>
                  </a:lnTo>
                  <a:lnTo>
                    <a:pt x="2959" y="778"/>
                  </a:lnTo>
                  <a:lnTo>
                    <a:pt x="2961" y="777"/>
                  </a:lnTo>
                  <a:lnTo>
                    <a:pt x="2965" y="776"/>
                  </a:lnTo>
                  <a:lnTo>
                    <a:pt x="2968" y="776"/>
                  </a:lnTo>
                  <a:lnTo>
                    <a:pt x="2975" y="777"/>
                  </a:lnTo>
                  <a:lnTo>
                    <a:pt x="2981" y="778"/>
                  </a:lnTo>
                  <a:lnTo>
                    <a:pt x="2985" y="781"/>
                  </a:lnTo>
                  <a:lnTo>
                    <a:pt x="2986" y="783"/>
                  </a:lnTo>
                  <a:lnTo>
                    <a:pt x="2989" y="786"/>
                  </a:lnTo>
                  <a:lnTo>
                    <a:pt x="2990" y="788"/>
                  </a:lnTo>
                  <a:lnTo>
                    <a:pt x="2992" y="795"/>
                  </a:lnTo>
                  <a:lnTo>
                    <a:pt x="2993" y="802"/>
                  </a:lnTo>
                  <a:lnTo>
                    <a:pt x="2993" y="805"/>
                  </a:lnTo>
                  <a:lnTo>
                    <a:pt x="2992" y="807"/>
                  </a:lnTo>
                  <a:lnTo>
                    <a:pt x="2991" y="809"/>
                  </a:lnTo>
                  <a:lnTo>
                    <a:pt x="2989" y="810"/>
                  </a:lnTo>
                  <a:lnTo>
                    <a:pt x="2984" y="813"/>
                  </a:lnTo>
                  <a:lnTo>
                    <a:pt x="2979" y="814"/>
                  </a:lnTo>
                  <a:lnTo>
                    <a:pt x="2974" y="814"/>
                  </a:lnTo>
                  <a:lnTo>
                    <a:pt x="2970" y="812"/>
                  </a:lnTo>
                  <a:lnTo>
                    <a:pt x="2965" y="808"/>
                  </a:lnTo>
                  <a:lnTo>
                    <a:pt x="2961" y="805"/>
                  </a:lnTo>
                  <a:lnTo>
                    <a:pt x="2956" y="801"/>
                  </a:lnTo>
                  <a:lnTo>
                    <a:pt x="2954" y="800"/>
                  </a:lnTo>
                  <a:lnTo>
                    <a:pt x="2951" y="800"/>
                  </a:lnTo>
                  <a:lnTo>
                    <a:pt x="2948" y="801"/>
                  </a:lnTo>
                  <a:lnTo>
                    <a:pt x="2946" y="806"/>
                  </a:lnTo>
                  <a:lnTo>
                    <a:pt x="2945" y="812"/>
                  </a:lnTo>
                  <a:lnTo>
                    <a:pt x="2943" y="814"/>
                  </a:lnTo>
                  <a:lnTo>
                    <a:pt x="2942" y="815"/>
                  </a:lnTo>
                  <a:lnTo>
                    <a:pt x="2941" y="816"/>
                  </a:lnTo>
                  <a:lnTo>
                    <a:pt x="2939" y="816"/>
                  </a:lnTo>
                  <a:lnTo>
                    <a:pt x="2933" y="816"/>
                  </a:lnTo>
                  <a:lnTo>
                    <a:pt x="2927" y="815"/>
                  </a:lnTo>
                  <a:lnTo>
                    <a:pt x="2922" y="814"/>
                  </a:lnTo>
                  <a:lnTo>
                    <a:pt x="2917" y="813"/>
                  </a:lnTo>
                  <a:lnTo>
                    <a:pt x="2915" y="809"/>
                  </a:lnTo>
                  <a:lnTo>
                    <a:pt x="2914" y="807"/>
                  </a:lnTo>
                  <a:lnTo>
                    <a:pt x="2912" y="802"/>
                  </a:lnTo>
                  <a:lnTo>
                    <a:pt x="2914" y="799"/>
                  </a:lnTo>
                  <a:lnTo>
                    <a:pt x="2915" y="795"/>
                  </a:lnTo>
                  <a:lnTo>
                    <a:pt x="2917" y="793"/>
                  </a:lnTo>
                  <a:lnTo>
                    <a:pt x="2921" y="790"/>
                  </a:lnTo>
                  <a:lnTo>
                    <a:pt x="2924" y="788"/>
                  </a:lnTo>
                  <a:lnTo>
                    <a:pt x="2928" y="788"/>
                  </a:lnTo>
                  <a:lnTo>
                    <a:pt x="2931" y="788"/>
                  </a:lnTo>
                  <a:close/>
                </a:path>
              </a:pathLst>
            </a:custGeom>
            <a:gradFill>
              <a:gsLst>
                <a:gs pos="30000">
                  <a:schemeClr val="accent1"/>
                </a:gs>
                <a:gs pos="100000">
                  <a:schemeClr val="accent2"/>
                </a:gs>
              </a:gsLst>
              <a:lin ang="0" scaled="0"/>
            </a:gradFill>
            <a:ln w="3175">
              <a:solidFill>
                <a:schemeClr val="bg1"/>
              </a:solidFill>
              <a:round/>
              <a:headEnd/>
              <a:tailEnd/>
            </a:ln>
          </p:spPr>
          <p:txBody>
            <a:bodyPr/>
            <a:lstStyle/>
            <a:p>
              <a:endParaRPr lang="zh-CN" altLang="en-US">
                <a:cs typeface="+mn-ea"/>
                <a:sym typeface="+mn-lt"/>
              </a:endParaRPr>
            </a:p>
          </p:txBody>
        </p:sp>
        <p:sp>
          <p:nvSpPr>
            <p:cNvPr id="25" name="天津">
              <a:extLst>
                <a:ext uri="{FF2B5EF4-FFF2-40B4-BE49-F238E27FC236}">
                  <a16:creationId xmlns="" xmlns:a16="http://schemas.microsoft.com/office/drawing/2014/main" id="{D00F8EB2-0172-4D9F-A718-F7B735332F34}"/>
                </a:ext>
              </a:extLst>
            </p:cNvPr>
            <p:cNvSpPr>
              <a:spLocks/>
            </p:cNvSpPr>
            <p:nvPr/>
          </p:nvSpPr>
          <p:spPr bwMode="auto">
            <a:xfrm>
              <a:off x="5320531" y="3011878"/>
              <a:ext cx="140697" cy="234496"/>
            </a:xfrm>
            <a:custGeom>
              <a:avLst/>
              <a:gdLst>
                <a:gd name="T0" fmla="*/ 139 w 430"/>
                <a:gd name="T1" fmla="*/ 49 h 726"/>
                <a:gd name="T2" fmla="*/ 152 w 430"/>
                <a:gd name="T3" fmla="*/ 42 h 726"/>
                <a:gd name="T4" fmla="*/ 171 w 430"/>
                <a:gd name="T5" fmla="*/ 25 h 726"/>
                <a:gd name="T6" fmla="*/ 178 w 430"/>
                <a:gd name="T7" fmla="*/ 4 h 726"/>
                <a:gd name="T8" fmla="*/ 237 w 430"/>
                <a:gd name="T9" fmla="*/ 3 h 726"/>
                <a:gd name="T10" fmla="*/ 253 w 430"/>
                <a:gd name="T11" fmla="*/ 22 h 726"/>
                <a:gd name="T12" fmla="*/ 294 w 430"/>
                <a:gd name="T13" fmla="*/ 62 h 726"/>
                <a:gd name="T14" fmla="*/ 294 w 430"/>
                <a:gd name="T15" fmla="*/ 89 h 726"/>
                <a:gd name="T16" fmla="*/ 271 w 430"/>
                <a:gd name="T17" fmla="*/ 98 h 726"/>
                <a:gd name="T18" fmla="*/ 231 w 430"/>
                <a:gd name="T19" fmla="*/ 110 h 726"/>
                <a:gd name="T20" fmla="*/ 227 w 430"/>
                <a:gd name="T21" fmla="*/ 152 h 726"/>
                <a:gd name="T22" fmla="*/ 266 w 430"/>
                <a:gd name="T23" fmla="*/ 212 h 726"/>
                <a:gd name="T24" fmla="*/ 286 w 430"/>
                <a:gd name="T25" fmla="*/ 245 h 726"/>
                <a:gd name="T26" fmla="*/ 297 w 430"/>
                <a:gd name="T27" fmla="*/ 281 h 726"/>
                <a:gd name="T28" fmla="*/ 313 w 430"/>
                <a:gd name="T29" fmla="*/ 284 h 726"/>
                <a:gd name="T30" fmla="*/ 357 w 430"/>
                <a:gd name="T31" fmla="*/ 268 h 726"/>
                <a:gd name="T32" fmla="*/ 378 w 430"/>
                <a:gd name="T33" fmla="*/ 276 h 726"/>
                <a:gd name="T34" fmla="*/ 367 w 430"/>
                <a:gd name="T35" fmla="*/ 321 h 726"/>
                <a:gd name="T36" fmla="*/ 378 w 430"/>
                <a:gd name="T37" fmla="*/ 333 h 726"/>
                <a:gd name="T38" fmla="*/ 417 w 430"/>
                <a:gd name="T39" fmla="*/ 356 h 726"/>
                <a:gd name="T40" fmla="*/ 429 w 430"/>
                <a:gd name="T41" fmla="*/ 403 h 726"/>
                <a:gd name="T42" fmla="*/ 396 w 430"/>
                <a:gd name="T43" fmla="*/ 431 h 726"/>
                <a:gd name="T44" fmla="*/ 348 w 430"/>
                <a:gd name="T45" fmla="*/ 460 h 726"/>
                <a:gd name="T46" fmla="*/ 335 w 430"/>
                <a:gd name="T47" fmla="*/ 503 h 726"/>
                <a:gd name="T48" fmla="*/ 324 w 430"/>
                <a:gd name="T49" fmla="*/ 557 h 726"/>
                <a:gd name="T50" fmla="*/ 287 w 430"/>
                <a:gd name="T51" fmla="*/ 630 h 726"/>
                <a:gd name="T52" fmla="*/ 279 w 430"/>
                <a:gd name="T53" fmla="*/ 693 h 726"/>
                <a:gd name="T54" fmla="*/ 223 w 430"/>
                <a:gd name="T55" fmla="*/ 716 h 726"/>
                <a:gd name="T56" fmla="*/ 192 w 430"/>
                <a:gd name="T57" fmla="*/ 723 h 726"/>
                <a:gd name="T58" fmla="*/ 182 w 430"/>
                <a:gd name="T59" fmla="*/ 711 h 726"/>
                <a:gd name="T60" fmla="*/ 153 w 430"/>
                <a:gd name="T61" fmla="*/ 715 h 726"/>
                <a:gd name="T62" fmla="*/ 133 w 430"/>
                <a:gd name="T63" fmla="*/ 726 h 726"/>
                <a:gd name="T64" fmla="*/ 116 w 430"/>
                <a:gd name="T65" fmla="*/ 681 h 726"/>
                <a:gd name="T66" fmla="*/ 95 w 430"/>
                <a:gd name="T67" fmla="*/ 674 h 726"/>
                <a:gd name="T68" fmla="*/ 32 w 430"/>
                <a:gd name="T69" fmla="*/ 672 h 726"/>
                <a:gd name="T70" fmla="*/ 8 w 430"/>
                <a:gd name="T71" fmla="*/ 635 h 726"/>
                <a:gd name="T72" fmla="*/ 3 w 430"/>
                <a:gd name="T73" fmla="*/ 578 h 726"/>
                <a:gd name="T74" fmla="*/ 1 w 430"/>
                <a:gd name="T75" fmla="*/ 536 h 726"/>
                <a:gd name="T76" fmla="*/ 31 w 430"/>
                <a:gd name="T77" fmla="*/ 532 h 726"/>
                <a:gd name="T78" fmla="*/ 45 w 430"/>
                <a:gd name="T79" fmla="*/ 518 h 726"/>
                <a:gd name="T80" fmla="*/ 33 w 430"/>
                <a:gd name="T81" fmla="*/ 431 h 726"/>
                <a:gd name="T82" fmla="*/ 16 w 430"/>
                <a:gd name="T83" fmla="*/ 290 h 726"/>
                <a:gd name="T84" fmla="*/ 22 w 430"/>
                <a:gd name="T85" fmla="*/ 275 h 726"/>
                <a:gd name="T86" fmla="*/ 29 w 430"/>
                <a:gd name="T87" fmla="*/ 259 h 726"/>
                <a:gd name="T88" fmla="*/ 51 w 430"/>
                <a:gd name="T89" fmla="*/ 271 h 726"/>
                <a:gd name="T90" fmla="*/ 64 w 430"/>
                <a:gd name="T91" fmla="*/ 280 h 726"/>
                <a:gd name="T92" fmla="*/ 108 w 430"/>
                <a:gd name="T93" fmla="*/ 270 h 726"/>
                <a:gd name="T94" fmla="*/ 126 w 430"/>
                <a:gd name="T95" fmla="*/ 252 h 726"/>
                <a:gd name="T96" fmla="*/ 128 w 430"/>
                <a:gd name="T97" fmla="*/ 200 h 726"/>
                <a:gd name="T98" fmla="*/ 129 w 430"/>
                <a:gd name="T99" fmla="*/ 174 h 726"/>
                <a:gd name="T100" fmla="*/ 141 w 430"/>
                <a:gd name="T101" fmla="*/ 165 h 726"/>
                <a:gd name="T102" fmla="*/ 114 w 430"/>
                <a:gd name="T103" fmla="*/ 146 h 726"/>
                <a:gd name="T104" fmla="*/ 110 w 430"/>
                <a:gd name="T105" fmla="*/ 131 h 726"/>
                <a:gd name="T106" fmla="*/ 122 w 430"/>
                <a:gd name="T107" fmla="*/ 8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30" h="726">
                  <a:moveTo>
                    <a:pt x="119" y="67"/>
                  </a:moveTo>
                  <a:lnTo>
                    <a:pt x="126" y="63"/>
                  </a:lnTo>
                  <a:lnTo>
                    <a:pt x="132" y="60"/>
                  </a:lnTo>
                  <a:lnTo>
                    <a:pt x="136" y="55"/>
                  </a:lnTo>
                  <a:lnTo>
                    <a:pt x="139" y="49"/>
                  </a:lnTo>
                  <a:lnTo>
                    <a:pt x="141" y="47"/>
                  </a:lnTo>
                  <a:lnTo>
                    <a:pt x="142" y="44"/>
                  </a:lnTo>
                  <a:lnTo>
                    <a:pt x="145" y="43"/>
                  </a:lnTo>
                  <a:lnTo>
                    <a:pt x="148" y="43"/>
                  </a:lnTo>
                  <a:lnTo>
                    <a:pt x="152" y="42"/>
                  </a:lnTo>
                  <a:lnTo>
                    <a:pt x="155" y="41"/>
                  </a:lnTo>
                  <a:lnTo>
                    <a:pt x="160" y="38"/>
                  </a:lnTo>
                  <a:lnTo>
                    <a:pt x="165" y="35"/>
                  </a:lnTo>
                  <a:lnTo>
                    <a:pt x="168" y="30"/>
                  </a:lnTo>
                  <a:lnTo>
                    <a:pt x="171" y="25"/>
                  </a:lnTo>
                  <a:lnTo>
                    <a:pt x="171" y="20"/>
                  </a:lnTo>
                  <a:lnTo>
                    <a:pt x="172" y="15"/>
                  </a:lnTo>
                  <a:lnTo>
                    <a:pt x="172" y="10"/>
                  </a:lnTo>
                  <a:lnTo>
                    <a:pt x="174" y="6"/>
                  </a:lnTo>
                  <a:lnTo>
                    <a:pt x="178" y="4"/>
                  </a:lnTo>
                  <a:lnTo>
                    <a:pt x="184" y="3"/>
                  </a:lnTo>
                  <a:lnTo>
                    <a:pt x="201" y="1"/>
                  </a:lnTo>
                  <a:lnTo>
                    <a:pt x="221" y="0"/>
                  </a:lnTo>
                  <a:lnTo>
                    <a:pt x="230" y="0"/>
                  </a:lnTo>
                  <a:lnTo>
                    <a:pt x="237" y="3"/>
                  </a:lnTo>
                  <a:lnTo>
                    <a:pt x="241" y="4"/>
                  </a:lnTo>
                  <a:lnTo>
                    <a:pt x="245" y="6"/>
                  </a:lnTo>
                  <a:lnTo>
                    <a:pt x="247" y="10"/>
                  </a:lnTo>
                  <a:lnTo>
                    <a:pt x="249" y="13"/>
                  </a:lnTo>
                  <a:lnTo>
                    <a:pt x="253" y="22"/>
                  </a:lnTo>
                  <a:lnTo>
                    <a:pt x="258" y="29"/>
                  </a:lnTo>
                  <a:lnTo>
                    <a:pt x="264" y="36"/>
                  </a:lnTo>
                  <a:lnTo>
                    <a:pt x="271" y="43"/>
                  </a:lnTo>
                  <a:lnTo>
                    <a:pt x="284" y="54"/>
                  </a:lnTo>
                  <a:lnTo>
                    <a:pt x="294" y="62"/>
                  </a:lnTo>
                  <a:lnTo>
                    <a:pt x="298" y="67"/>
                  </a:lnTo>
                  <a:lnTo>
                    <a:pt x="300" y="72"/>
                  </a:lnTo>
                  <a:lnTo>
                    <a:pt x="300" y="78"/>
                  </a:lnTo>
                  <a:lnTo>
                    <a:pt x="298" y="83"/>
                  </a:lnTo>
                  <a:lnTo>
                    <a:pt x="294" y="89"/>
                  </a:lnTo>
                  <a:lnTo>
                    <a:pt x="289" y="94"/>
                  </a:lnTo>
                  <a:lnTo>
                    <a:pt x="285" y="95"/>
                  </a:lnTo>
                  <a:lnTo>
                    <a:pt x="281" y="97"/>
                  </a:lnTo>
                  <a:lnTo>
                    <a:pt x="277" y="98"/>
                  </a:lnTo>
                  <a:lnTo>
                    <a:pt x="271" y="98"/>
                  </a:lnTo>
                  <a:lnTo>
                    <a:pt x="261" y="98"/>
                  </a:lnTo>
                  <a:lnTo>
                    <a:pt x="252" y="99"/>
                  </a:lnTo>
                  <a:lnTo>
                    <a:pt x="243" y="101"/>
                  </a:lnTo>
                  <a:lnTo>
                    <a:pt x="236" y="105"/>
                  </a:lnTo>
                  <a:lnTo>
                    <a:pt x="231" y="110"/>
                  </a:lnTo>
                  <a:lnTo>
                    <a:pt x="227" y="116"/>
                  </a:lnTo>
                  <a:lnTo>
                    <a:pt x="224" y="124"/>
                  </a:lnTo>
                  <a:lnTo>
                    <a:pt x="224" y="133"/>
                  </a:lnTo>
                  <a:lnTo>
                    <a:pt x="224" y="143"/>
                  </a:lnTo>
                  <a:lnTo>
                    <a:pt x="227" y="152"/>
                  </a:lnTo>
                  <a:lnTo>
                    <a:pt x="230" y="161"/>
                  </a:lnTo>
                  <a:lnTo>
                    <a:pt x="235" y="169"/>
                  </a:lnTo>
                  <a:lnTo>
                    <a:pt x="246" y="183"/>
                  </a:lnTo>
                  <a:lnTo>
                    <a:pt x="255" y="198"/>
                  </a:lnTo>
                  <a:lnTo>
                    <a:pt x="266" y="212"/>
                  </a:lnTo>
                  <a:lnTo>
                    <a:pt x="274" y="223"/>
                  </a:lnTo>
                  <a:lnTo>
                    <a:pt x="279" y="227"/>
                  </a:lnTo>
                  <a:lnTo>
                    <a:pt x="283" y="233"/>
                  </a:lnTo>
                  <a:lnTo>
                    <a:pt x="285" y="239"/>
                  </a:lnTo>
                  <a:lnTo>
                    <a:pt x="286" y="245"/>
                  </a:lnTo>
                  <a:lnTo>
                    <a:pt x="287" y="258"/>
                  </a:lnTo>
                  <a:lnTo>
                    <a:pt x="290" y="269"/>
                  </a:lnTo>
                  <a:lnTo>
                    <a:pt x="291" y="274"/>
                  </a:lnTo>
                  <a:lnTo>
                    <a:pt x="293" y="277"/>
                  </a:lnTo>
                  <a:lnTo>
                    <a:pt x="297" y="281"/>
                  </a:lnTo>
                  <a:lnTo>
                    <a:pt x="302" y="284"/>
                  </a:lnTo>
                  <a:lnTo>
                    <a:pt x="304" y="286"/>
                  </a:lnTo>
                  <a:lnTo>
                    <a:pt x="306" y="286"/>
                  </a:lnTo>
                  <a:lnTo>
                    <a:pt x="310" y="286"/>
                  </a:lnTo>
                  <a:lnTo>
                    <a:pt x="313" y="284"/>
                  </a:lnTo>
                  <a:lnTo>
                    <a:pt x="321" y="281"/>
                  </a:lnTo>
                  <a:lnTo>
                    <a:pt x="330" y="277"/>
                  </a:lnTo>
                  <a:lnTo>
                    <a:pt x="338" y="274"/>
                  </a:lnTo>
                  <a:lnTo>
                    <a:pt x="348" y="270"/>
                  </a:lnTo>
                  <a:lnTo>
                    <a:pt x="357" y="268"/>
                  </a:lnTo>
                  <a:lnTo>
                    <a:pt x="367" y="266"/>
                  </a:lnTo>
                  <a:lnTo>
                    <a:pt x="372" y="268"/>
                  </a:lnTo>
                  <a:lnTo>
                    <a:pt x="374" y="270"/>
                  </a:lnTo>
                  <a:lnTo>
                    <a:pt x="376" y="272"/>
                  </a:lnTo>
                  <a:lnTo>
                    <a:pt x="378" y="276"/>
                  </a:lnTo>
                  <a:lnTo>
                    <a:pt x="378" y="284"/>
                  </a:lnTo>
                  <a:lnTo>
                    <a:pt x="375" y="293"/>
                  </a:lnTo>
                  <a:lnTo>
                    <a:pt x="372" y="303"/>
                  </a:lnTo>
                  <a:lnTo>
                    <a:pt x="369" y="313"/>
                  </a:lnTo>
                  <a:lnTo>
                    <a:pt x="367" y="321"/>
                  </a:lnTo>
                  <a:lnTo>
                    <a:pt x="367" y="327"/>
                  </a:lnTo>
                  <a:lnTo>
                    <a:pt x="368" y="331"/>
                  </a:lnTo>
                  <a:lnTo>
                    <a:pt x="371" y="332"/>
                  </a:lnTo>
                  <a:lnTo>
                    <a:pt x="373" y="333"/>
                  </a:lnTo>
                  <a:lnTo>
                    <a:pt x="378" y="333"/>
                  </a:lnTo>
                  <a:lnTo>
                    <a:pt x="382" y="334"/>
                  </a:lnTo>
                  <a:lnTo>
                    <a:pt x="390" y="337"/>
                  </a:lnTo>
                  <a:lnTo>
                    <a:pt x="398" y="340"/>
                  </a:lnTo>
                  <a:lnTo>
                    <a:pt x="407" y="347"/>
                  </a:lnTo>
                  <a:lnTo>
                    <a:pt x="417" y="356"/>
                  </a:lnTo>
                  <a:lnTo>
                    <a:pt x="423" y="365"/>
                  </a:lnTo>
                  <a:lnTo>
                    <a:pt x="428" y="375"/>
                  </a:lnTo>
                  <a:lnTo>
                    <a:pt x="430" y="384"/>
                  </a:lnTo>
                  <a:lnTo>
                    <a:pt x="430" y="394"/>
                  </a:lnTo>
                  <a:lnTo>
                    <a:pt x="429" y="403"/>
                  </a:lnTo>
                  <a:lnTo>
                    <a:pt x="428" y="414"/>
                  </a:lnTo>
                  <a:lnTo>
                    <a:pt x="424" y="423"/>
                  </a:lnTo>
                  <a:lnTo>
                    <a:pt x="416" y="425"/>
                  </a:lnTo>
                  <a:lnTo>
                    <a:pt x="405" y="427"/>
                  </a:lnTo>
                  <a:lnTo>
                    <a:pt x="396" y="431"/>
                  </a:lnTo>
                  <a:lnTo>
                    <a:pt x="385" y="434"/>
                  </a:lnTo>
                  <a:lnTo>
                    <a:pt x="375" y="439"/>
                  </a:lnTo>
                  <a:lnTo>
                    <a:pt x="366" y="445"/>
                  </a:lnTo>
                  <a:lnTo>
                    <a:pt x="356" y="452"/>
                  </a:lnTo>
                  <a:lnTo>
                    <a:pt x="348" y="460"/>
                  </a:lnTo>
                  <a:lnTo>
                    <a:pt x="341" y="467"/>
                  </a:lnTo>
                  <a:lnTo>
                    <a:pt x="337" y="476"/>
                  </a:lnTo>
                  <a:lnTo>
                    <a:pt x="335" y="483"/>
                  </a:lnTo>
                  <a:lnTo>
                    <a:pt x="334" y="489"/>
                  </a:lnTo>
                  <a:lnTo>
                    <a:pt x="335" y="503"/>
                  </a:lnTo>
                  <a:lnTo>
                    <a:pt x="336" y="518"/>
                  </a:lnTo>
                  <a:lnTo>
                    <a:pt x="335" y="527"/>
                  </a:lnTo>
                  <a:lnTo>
                    <a:pt x="332" y="536"/>
                  </a:lnTo>
                  <a:lnTo>
                    <a:pt x="329" y="546"/>
                  </a:lnTo>
                  <a:lnTo>
                    <a:pt x="324" y="557"/>
                  </a:lnTo>
                  <a:lnTo>
                    <a:pt x="312" y="577"/>
                  </a:lnTo>
                  <a:lnTo>
                    <a:pt x="300" y="598"/>
                  </a:lnTo>
                  <a:lnTo>
                    <a:pt x="294" y="609"/>
                  </a:lnTo>
                  <a:lnTo>
                    <a:pt x="291" y="620"/>
                  </a:lnTo>
                  <a:lnTo>
                    <a:pt x="287" y="630"/>
                  </a:lnTo>
                  <a:lnTo>
                    <a:pt x="285" y="640"/>
                  </a:lnTo>
                  <a:lnTo>
                    <a:pt x="283" y="659"/>
                  </a:lnTo>
                  <a:lnTo>
                    <a:pt x="280" y="677"/>
                  </a:lnTo>
                  <a:lnTo>
                    <a:pt x="280" y="686"/>
                  </a:lnTo>
                  <a:lnTo>
                    <a:pt x="279" y="693"/>
                  </a:lnTo>
                  <a:lnTo>
                    <a:pt x="267" y="697"/>
                  </a:lnTo>
                  <a:lnTo>
                    <a:pt x="255" y="700"/>
                  </a:lnTo>
                  <a:lnTo>
                    <a:pt x="245" y="705"/>
                  </a:lnTo>
                  <a:lnTo>
                    <a:pt x="236" y="709"/>
                  </a:lnTo>
                  <a:lnTo>
                    <a:pt x="223" y="716"/>
                  </a:lnTo>
                  <a:lnTo>
                    <a:pt x="210" y="722"/>
                  </a:lnTo>
                  <a:lnTo>
                    <a:pt x="203" y="724"/>
                  </a:lnTo>
                  <a:lnTo>
                    <a:pt x="197" y="724"/>
                  </a:lnTo>
                  <a:lnTo>
                    <a:pt x="195" y="724"/>
                  </a:lnTo>
                  <a:lnTo>
                    <a:pt x="192" y="723"/>
                  </a:lnTo>
                  <a:lnTo>
                    <a:pt x="190" y="722"/>
                  </a:lnTo>
                  <a:lnTo>
                    <a:pt x="189" y="719"/>
                  </a:lnTo>
                  <a:lnTo>
                    <a:pt x="186" y="716"/>
                  </a:lnTo>
                  <a:lnTo>
                    <a:pt x="184" y="713"/>
                  </a:lnTo>
                  <a:lnTo>
                    <a:pt x="182" y="711"/>
                  </a:lnTo>
                  <a:lnTo>
                    <a:pt x="179" y="710"/>
                  </a:lnTo>
                  <a:lnTo>
                    <a:pt x="173" y="709"/>
                  </a:lnTo>
                  <a:lnTo>
                    <a:pt x="166" y="709"/>
                  </a:lnTo>
                  <a:lnTo>
                    <a:pt x="160" y="711"/>
                  </a:lnTo>
                  <a:lnTo>
                    <a:pt x="153" y="715"/>
                  </a:lnTo>
                  <a:lnTo>
                    <a:pt x="147" y="719"/>
                  </a:lnTo>
                  <a:lnTo>
                    <a:pt x="141" y="724"/>
                  </a:lnTo>
                  <a:lnTo>
                    <a:pt x="139" y="725"/>
                  </a:lnTo>
                  <a:lnTo>
                    <a:pt x="135" y="726"/>
                  </a:lnTo>
                  <a:lnTo>
                    <a:pt x="133" y="726"/>
                  </a:lnTo>
                  <a:lnTo>
                    <a:pt x="130" y="725"/>
                  </a:lnTo>
                  <a:lnTo>
                    <a:pt x="127" y="722"/>
                  </a:lnTo>
                  <a:lnTo>
                    <a:pt x="124" y="716"/>
                  </a:lnTo>
                  <a:lnTo>
                    <a:pt x="120" y="699"/>
                  </a:lnTo>
                  <a:lnTo>
                    <a:pt x="116" y="681"/>
                  </a:lnTo>
                  <a:lnTo>
                    <a:pt x="115" y="679"/>
                  </a:lnTo>
                  <a:lnTo>
                    <a:pt x="113" y="677"/>
                  </a:lnTo>
                  <a:lnTo>
                    <a:pt x="109" y="675"/>
                  </a:lnTo>
                  <a:lnTo>
                    <a:pt x="105" y="674"/>
                  </a:lnTo>
                  <a:lnTo>
                    <a:pt x="95" y="674"/>
                  </a:lnTo>
                  <a:lnTo>
                    <a:pt x="82" y="674"/>
                  </a:lnTo>
                  <a:lnTo>
                    <a:pt x="67" y="675"/>
                  </a:lnTo>
                  <a:lnTo>
                    <a:pt x="54" y="675"/>
                  </a:lnTo>
                  <a:lnTo>
                    <a:pt x="42" y="674"/>
                  </a:lnTo>
                  <a:lnTo>
                    <a:pt x="32" y="672"/>
                  </a:lnTo>
                  <a:lnTo>
                    <a:pt x="25" y="667"/>
                  </a:lnTo>
                  <a:lnTo>
                    <a:pt x="19" y="661"/>
                  </a:lnTo>
                  <a:lnTo>
                    <a:pt x="14" y="653"/>
                  </a:lnTo>
                  <a:lnTo>
                    <a:pt x="10" y="644"/>
                  </a:lnTo>
                  <a:lnTo>
                    <a:pt x="8" y="635"/>
                  </a:lnTo>
                  <a:lnTo>
                    <a:pt x="6" y="625"/>
                  </a:lnTo>
                  <a:lnTo>
                    <a:pt x="4" y="615"/>
                  </a:lnTo>
                  <a:lnTo>
                    <a:pt x="4" y="605"/>
                  </a:lnTo>
                  <a:lnTo>
                    <a:pt x="3" y="591"/>
                  </a:lnTo>
                  <a:lnTo>
                    <a:pt x="3" y="578"/>
                  </a:lnTo>
                  <a:lnTo>
                    <a:pt x="2" y="565"/>
                  </a:lnTo>
                  <a:lnTo>
                    <a:pt x="1" y="554"/>
                  </a:lnTo>
                  <a:lnTo>
                    <a:pt x="0" y="545"/>
                  </a:lnTo>
                  <a:lnTo>
                    <a:pt x="0" y="539"/>
                  </a:lnTo>
                  <a:lnTo>
                    <a:pt x="1" y="536"/>
                  </a:lnTo>
                  <a:lnTo>
                    <a:pt x="3" y="534"/>
                  </a:lnTo>
                  <a:lnTo>
                    <a:pt x="6" y="533"/>
                  </a:lnTo>
                  <a:lnTo>
                    <a:pt x="10" y="533"/>
                  </a:lnTo>
                  <a:lnTo>
                    <a:pt x="20" y="532"/>
                  </a:lnTo>
                  <a:lnTo>
                    <a:pt x="31" y="532"/>
                  </a:lnTo>
                  <a:lnTo>
                    <a:pt x="34" y="530"/>
                  </a:lnTo>
                  <a:lnTo>
                    <a:pt x="38" y="529"/>
                  </a:lnTo>
                  <a:lnTo>
                    <a:pt x="41" y="528"/>
                  </a:lnTo>
                  <a:lnTo>
                    <a:pt x="44" y="524"/>
                  </a:lnTo>
                  <a:lnTo>
                    <a:pt x="45" y="518"/>
                  </a:lnTo>
                  <a:lnTo>
                    <a:pt x="45" y="509"/>
                  </a:lnTo>
                  <a:lnTo>
                    <a:pt x="44" y="498"/>
                  </a:lnTo>
                  <a:lnTo>
                    <a:pt x="42" y="486"/>
                  </a:lnTo>
                  <a:lnTo>
                    <a:pt x="38" y="459"/>
                  </a:lnTo>
                  <a:lnTo>
                    <a:pt x="33" y="431"/>
                  </a:lnTo>
                  <a:lnTo>
                    <a:pt x="29" y="394"/>
                  </a:lnTo>
                  <a:lnTo>
                    <a:pt x="26" y="357"/>
                  </a:lnTo>
                  <a:lnTo>
                    <a:pt x="21" y="324"/>
                  </a:lnTo>
                  <a:lnTo>
                    <a:pt x="16" y="297"/>
                  </a:lnTo>
                  <a:lnTo>
                    <a:pt x="16" y="290"/>
                  </a:lnTo>
                  <a:lnTo>
                    <a:pt x="16" y="284"/>
                  </a:lnTo>
                  <a:lnTo>
                    <a:pt x="17" y="281"/>
                  </a:lnTo>
                  <a:lnTo>
                    <a:pt x="19" y="278"/>
                  </a:lnTo>
                  <a:lnTo>
                    <a:pt x="20" y="277"/>
                  </a:lnTo>
                  <a:lnTo>
                    <a:pt x="22" y="275"/>
                  </a:lnTo>
                  <a:lnTo>
                    <a:pt x="23" y="271"/>
                  </a:lnTo>
                  <a:lnTo>
                    <a:pt x="23" y="268"/>
                  </a:lnTo>
                  <a:lnTo>
                    <a:pt x="25" y="265"/>
                  </a:lnTo>
                  <a:lnTo>
                    <a:pt x="26" y="261"/>
                  </a:lnTo>
                  <a:lnTo>
                    <a:pt x="29" y="259"/>
                  </a:lnTo>
                  <a:lnTo>
                    <a:pt x="36" y="258"/>
                  </a:lnTo>
                  <a:lnTo>
                    <a:pt x="41" y="259"/>
                  </a:lnTo>
                  <a:lnTo>
                    <a:pt x="45" y="262"/>
                  </a:lnTo>
                  <a:lnTo>
                    <a:pt x="47" y="265"/>
                  </a:lnTo>
                  <a:lnTo>
                    <a:pt x="51" y="271"/>
                  </a:lnTo>
                  <a:lnTo>
                    <a:pt x="52" y="275"/>
                  </a:lnTo>
                  <a:lnTo>
                    <a:pt x="54" y="276"/>
                  </a:lnTo>
                  <a:lnTo>
                    <a:pt x="57" y="278"/>
                  </a:lnTo>
                  <a:lnTo>
                    <a:pt x="58" y="278"/>
                  </a:lnTo>
                  <a:lnTo>
                    <a:pt x="64" y="280"/>
                  </a:lnTo>
                  <a:lnTo>
                    <a:pt x="70" y="278"/>
                  </a:lnTo>
                  <a:lnTo>
                    <a:pt x="80" y="276"/>
                  </a:lnTo>
                  <a:lnTo>
                    <a:pt x="94" y="274"/>
                  </a:lnTo>
                  <a:lnTo>
                    <a:pt x="101" y="272"/>
                  </a:lnTo>
                  <a:lnTo>
                    <a:pt x="108" y="270"/>
                  </a:lnTo>
                  <a:lnTo>
                    <a:pt x="114" y="268"/>
                  </a:lnTo>
                  <a:lnTo>
                    <a:pt x="117" y="265"/>
                  </a:lnTo>
                  <a:lnTo>
                    <a:pt x="121" y="262"/>
                  </a:lnTo>
                  <a:lnTo>
                    <a:pt x="123" y="257"/>
                  </a:lnTo>
                  <a:lnTo>
                    <a:pt x="126" y="252"/>
                  </a:lnTo>
                  <a:lnTo>
                    <a:pt x="128" y="247"/>
                  </a:lnTo>
                  <a:lnTo>
                    <a:pt x="130" y="236"/>
                  </a:lnTo>
                  <a:lnTo>
                    <a:pt x="130" y="225"/>
                  </a:lnTo>
                  <a:lnTo>
                    <a:pt x="129" y="213"/>
                  </a:lnTo>
                  <a:lnTo>
                    <a:pt x="128" y="200"/>
                  </a:lnTo>
                  <a:lnTo>
                    <a:pt x="126" y="188"/>
                  </a:lnTo>
                  <a:lnTo>
                    <a:pt x="126" y="180"/>
                  </a:lnTo>
                  <a:lnTo>
                    <a:pt x="126" y="177"/>
                  </a:lnTo>
                  <a:lnTo>
                    <a:pt x="127" y="175"/>
                  </a:lnTo>
                  <a:lnTo>
                    <a:pt x="129" y="174"/>
                  </a:lnTo>
                  <a:lnTo>
                    <a:pt x="132" y="171"/>
                  </a:lnTo>
                  <a:lnTo>
                    <a:pt x="138" y="169"/>
                  </a:lnTo>
                  <a:lnTo>
                    <a:pt x="141" y="168"/>
                  </a:lnTo>
                  <a:lnTo>
                    <a:pt x="142" y="167"/>
                  </a:lnTo>
                  <a:lnTo>
                    <a:pt x="141" y="165"/>
                  </a:lnTo>
                  <a:lnTo>
                    <a:pt x="138" y="162"/>
                  </a:lnTo>
                  <a:lnTo>
                    <a:pt x="134" y="160"/>
                  </a:lnTo>
                  <a:lnTo>
                    <a:pt x="124" y="154"/>
                  </a:lnTo>
                  <a:lnTo>
                    <a:pt x="116" y="149"/>
                  </a:lnTo>
                  <a:lnTo>
                    <a:pt x="114" y="146"/>
                  </a:lnTo>
                  <a:lnTo>
                    <a:pt x="111" y="144"/>
                  </a:lnTo>
                  <a:lnTo>
                    <a:pt x="110" y="142"/>
                  </a:lnTo>
                  <a:lnTo>
                    <a:pt x="110" y="138"/>
                  </a:lnTo>
                  <a:lnTo>
                    <a:pt x="110" y="133"/>
                  </a:lnTo>
                  <a:lnTo>
                    <a:pt x="110" y="131"/>
                  </a:lnTo>
                  <a:lnTo>
                    <a:pt x="114" y="123"/>
                  </a:lnTo>
                  <a:lnTo>
                    <a:pt x="121" y="104"/>
                  </a:lnTo>
                  <a:lnTo>
                    <a:pt x="122" y="97"/>
                  </a:lnTo>
                  <a:lnTo>
                    <a:pt x="122" y="91"/>
                  </a:lnTo>
                  <a:lnTo>
                    <a:pt x="122" y="85"/>
                  </a:lnTo>
                  <a:lnTo>
                    <a:pt x="121" y="79"/>
                  </a:lnTo>
                  <a:lnTo>
                    <a:pt x="120" y="70"/>
                  </a:lnTo>
                  <a:lnTo>
                    <a:pt x="119" y="67"/>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6" name="北京">
              <a:extLst>
                <a:ext uri="{FF2B5EF4-FFF2-40B4-BE49-F238E27FC236}">
                  <a16:creationId xmlns="" xmlns:a16="http://schemas.microsoft.com/office/drawing/2014/main" id="{5C3B312E-D52E-4C57-A1D3-0F4AF4626238}"/>
                </a:ext>
              </a:extLst>
            </p:cNvPr>
            <p:cNvSpPr>
              <a:spLocks/>
            </p:cNvSpPr>
            <p:nvPr/>
          </p:nvSpPr>
          <p:spPr bwMode="auto">
            <a:xfrm>
              <a:off x="5168108" y="2894630"/>
              <a:ext cx="211047" cy="234496"/>
            </a:xfrm>
            <a:custGeom>
              <a:avLst/>
              <a:gdLst>
                <a:gd name="T0" fmla="*/ 265 w 636"/>
                <a:gd name="T1" fmla="*/ 650 h 711"/>
                <a:gd name="T2" fmla="*/ 282 w 636"/>
                <a:gd name="T3" fmla="*/ 694 h 711"/>
                <a:gd name="T4" fmla="*/ 304 w 636"/>
                <a:gd name="T5" fmla="*/ 711 h 711"/>
                <a:gd name="T6" fmla="*/ 325 w 636"/>
                <a:gd name="T7" fmla="*/ 696 h 711"/>
                <a:gd name="T8" fmla="*/ 372 w 636"/>
                <a:gd name="T9" fmla="*/ 646 h 711"/>
                <a:gd name="T10" fmla="*/ 401 w 636"/>
                <a:gd name="T11" fmla="*/ 633 h 711"/>
                <a:gd name="T12" fmla="*/ 428 w 636"/>
                <a:gd name="T13" fmla="*/ 631 h 711"/>
                <a:gd name="T14" fmla="*/ 448 w 636"/>
                <a:gd name="T15" fmla="*/ 625 h 711"/>
                <a:gd name="T16" fmla="*/ 471 w 636"/>
                <a:gd name="T17" fmla="*/ 626 h 711"/>
                <a:gd name="T18" fmla="*/ 486 w 636"/>
                <a:gd name="T19" fmla="*/ 568 h 711"/>
                <a:gd name="T20" fmla="*/ 496 w 636"/>
                <a:gd name="T21" fmla="*/ 535 h 711"/>
                <a:gd name="T22" fmla="*/ 446 w 636"/>
                <a:gd name="T23" fmla="*/ 513 h 711"/>
                <a:gd name="T24" fmla="*/ 435 w 636"/>
                <a:gd name="T25" fmla="*/ 469 h 711"/>
                <a:gd name="T26" fmla="*/ 446 w 636"/>
                <a:gd name="T27" fmla="*/ 441 h 711"/>
                <a:gd name="T28" fmla="*/ 496 w 636"/>
                <a:gd name="T29" fmla="*/ 436 h 711"/>
                <a:gd name="T30" fmla="*/ 572 w 636"/>
                <a:gd name="T31" fmla="*/ 416 h 711"/>
                <a:gd name="T32" fmla="*/ 599 w 636"/>
                <a:gd name="T33" fmla="*/ 391 h 711"/>
                <a:gd name="T34" fmla="*/ 619 w 636"/>
                <a:gd name="T35" fmla="*/ 366 h 711"/>
                <a:gd name="T36" fmla="*/ 602 w 636"/>
                <a:gd name="T37" fmla="*/ 320 h 711"/>
                <a:gd name="T38" fmla="*/ 594 w 636"/>
                <a:gd name="T39" fmla="*/ 270 h 711"/>
                <a:gd name="T40" fmla="*/ 597 w 636"/>
                <a:gd name="T41" fmla="*/ 248 h 711"/>
                <a:gd name="T42" fmla="*/ 574 w 636"/>
                <a:gd name="T43" fmla="*/ 252 h 711"/>
                <a:gd name="T44" fmla="*/ 570 w 636"/>
                <a:gd name="T45" fmla="*/ 220 h 711"/>
                <a:gd name="T46" fmla="*/ 592 w 636"/>
                <a:gd name="T47" fmla="*/ 199 h 711"/>
                <a:gd name="T48" fmla="*/ 627 w 636"/>
                <a:gd name="T49" fmla="*/ 194 h 711"/>
                <a:gd name="T50" fmla="*/ 633 w 636"/>
                <a:gd name="T51" fmla="*/ 161 h 711"/>
                <a:gd name="T52" fmla="*/ 545 w 636"/>
                <a:gd name="T53" fmla="*/ 147 h 711"/>
                <a:gd name="T54" fmla="*/ 474 w 636"/>
                <a:gd name="T55" fmla="*/ 142 h 711"/>
                <a:gd name="T56" fmla="*/ 429 w 636"/>
                <a:gd name="T57" fmla="*/ 93 h 711"/>
                <a:gd name="T58" fmla="*/ 382 w 636"/>
                <a:gd name="T59" fmla="*/ 49 h 711"/>
                <a:gd name="T60" fmla="*/ 366 w 636"/>
                <a:gd name="T61" fmla="*/ 3 h 711"/>
                <a:gd name="T62" fmla="*/ 353 w 636"/>
                <a:gd name="T63" fmla="*/ 3 h 711"/>
                <a:gd name="T64" fmla="*/ 340 w 636"/>
                <a:gd name="T65" fmla="*/ 28 h 711"/>
                <a:gd name="T66" fmla="*/ 308 w 636"/>
                <a:gd name="T67" fmla="*/ 34 h 711"/>
                <a:gd name="T68" fmla="*/ 300 w 636"/>
                <a:gd name="T69" fmla="*/ 51 h 711"/>
                <a:gd name="T70" fmla="*/ 288 w 636"/>
                <a:gd name="T71" fmla="*/ 63 h 711"/>
                <a:gd name="T72" fmla="*/ 266 w 636"/>
                <a:gd name="T73" fmla="*/ 72 h 711"/>
                <a:gd name="T74" fmla="*/ 298 w 636"/>
                <a:gd name="T75" fmla="*/ 108 h 711"/>
                <a:gd name="T76" fmla="*/ 302 w 636"/>
                <a:gd name="T77" fmla="*/ 129 h 711"/>
                <a:gd name="T78" fmla="*/ 252 w 636"/>
                <a:gd name="T79" fmla="*/ 139 h 711"/>
                <a:gd name="T80" fmla="*/ 233 w 636"/>
                <a:gd name="T81" fmla="*/ 131 h 711"/>
                <a:gd name="T82" fmla="*/ 216 w 636"/>
                <a:gd name="T83" fmla="*/ 173 h 711"/>
                <a:gd name="T84" fmla="*/ 176 w 636"/>
                <a:gd name="T85" fmla="*/ 217 h 711"/>
                <a:gd name="T86" fmla="*/ 144 w 636"/>
                <a:gd name="T87" fmla="*/ 209 h 711"/>
                <a:gd name="T88" fmla="*/ 106 w 636"/>
                <a:gd name="T89" fmla="*/ 227 h 711"/>
                <a:gd name="T90" fmla="*/ 90 w 636"/>
                <a:gd name="T91" fmla="*/ 271 h 711"/>
                <a:gd name="T92" fmla="*/ 137 w 636"/>
                <a:gd name="T93" fmla="*/ 318 h 711"/>
                <a:gd name="T94" fmla="*/ 145 w 636"/>
                <a:gd name="T95" fmla="*/ 374 h 711"/>
                <a:gd name="T96" fmla="*/ 115 w 636"/>
                <a:gd name="T97" fmla="*/ 416 h 711"/>
                <a:gd name="T98" fmla="*/ 63 w 636"/>
                <a:gd name="T99" fmla="*/ 432 h 711"/>
                <a:gd name="T100" fmla="*/ 0 w 636"/>
                <a:gd name="T101" fmla="*/ 481 h 711"/>
                <a:gd name="T102" fmla="*/ 10 w 636"/>
                <a:gd name="T103" fmla="*/ 516 h 711"/>
                <a:gd name="T104" fmla="*/ 39 w 636"/>
                <a:gd name="T105" fmla="*/ 566 h 711"/>
                <a:gd name="T106" fmla="*/ 17 w 636"/>
                <a:gd name="T107" fmla="*/ 575 h 711"/>
                <a:gd name="T108" fmla="*/ 25 w 636"/>
                <a:gd name="T109" fmla="*/ 607 h 711"/>
                <a:gd name="T110" fmla="*/ 37 w 636"/>
                <a:gd name="T111" fmla="*/ 646 h 711"/>
                <a:gd name="T112" fmla="*/ 64 w 636"/>
                <a:gd name="T113" fmla="*/ 662 h 711"/>
                <a:gd name="T114" fmla="*/ 93 w 636"/>
                <a:gd name="T115" fmla="*/ 663 h 711"/>
                <a:gd name="T116" fmla="*/ 118 w 636"/>
                <a:gd name="T117" fmla="*/ 689 h 711"/>
                <a:gd name="T118" fmla="*/ 157 w 636"/>
                <a:gd name="T119" fmla="*/ 675 h 711"/>
                <a:gd name="T120" fmla="*/ 201 w 636"/>
                <a:gd name="T121" fmla="*/ 649 h 7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6" h="711">
                  <a:moveTo>
                    <a:pt x="237" y="646"/>
                  </a:moveTo>
                  <a:lnTo>
                    <a:pt x="245" y="646"/>
                  </a:lnTo>
                  <a:lnTo>
                    <a:pt x="252" y="646"/>
                  </a:lnTo>
                  <a:lnTo>
                    <a:pt x="257" y="646"/>
                  </a:lnTo>
                  <a:lnTo>
                    <a:pt x="262" y="648"/>
                  </a:lnTo>
                  <a:lnTo>
                    <a:pt x="265" y="650"/>
                  </a:lnTo>
                  <a:lnTo>
                    <a:pt x="268" y="655"/>
                  </a:lnTo>
                  <a:lnTo>
                    <a:pt x="270" y="659"/>
                  </a:lnTo>
                  <a:lnTo>
                    <a:pt x="272" y="668"/>
                  </a:lnTo>
                  <a:lnTo>
                    <a:pt x="275" y="678"/>
                  </a:lnTo>
                  <a:lnTo>
                    <a:pt x="279" y="689"/>
                  </a:lnTo>
                  <a:lnTo>
                    <a:pt x="282" y="694"/>
                  </a:lnTo>
                  <a:lnTo>
                    <a:pt x="285" y="699"/>
                  </a:lnTo>
                  <a:lnTo>
                    <a:pt x="289" y="703"/>
                  </a:lnTo>
                  <a:lnTo>
                    <a:pt x="291" y="706"/>
                  </a:lnTo>
                  <a:lnTo>
                    <a:pt x="296" y="708"/>
                  </a:lnTo>
                  <a:lnTo>
                    <a:pt x="300" y="709"/>
                  </a:lnTo>
                  <a:lnTo>
                    <a:pt x="304" y="711"/>
                  </a:lnTo>
                  <a:lnTo>
                    <a:pt x="308" y="711"/>
                  </a:lnTo>
                  <a:lnTo>
                    <a:pt x="312" y="711"/>
                  </a:lnTo>
                  <a:lnTo>
                    <a:pt x="315" y="708"/>
                  </a:lnTo>
                  <a:lnTo>
                    <a:pt x="319" y="707"/>
                  </a:lnTo>
                  <a:lnTo>
                    <a:pt x="321" y="703"/>
                  </a:lnTo>
                  <a:lnTo>
                    <a:pt x="325" y="696"/>
                  </a:lnTo>
                  <a:lnTo>
                    <a:pt x="331" y="689"/>
                  </a:lnTo>
                  <a:lnTo>
                    <a:pt x="337" y="681"/>
                  </a:lnTo>
                  <a:lnTo>
                    <a:pt x="344" y="675"/>
                  </a:lnTo>
                  <a:lnTo>
                    <a:pt x="354" y="664"/>
                  </a:lnTo>
                  <a:lnTo>
                    <a:pt x="364" y="655"/>
                  </a:lnTo>
                  <a:lnTo>
                    <a:pt x="372" y="646"/>
                  </a:lnTo>
                  <a:lnTo>
                    <a:pt x="379" y="639"/>
                  </a:lnTo>
                  <a:lnTo>
                    <a:pt x="383" y="637"/>
                  </a:lnTo>
                  <a:lnTo>
                    <a:pt x="386" y="635"/>
                  </a:lnTo>
                  <a:lnTo>
                    <a:pt x="390" y="633"/>
                  </a:lnTo>
                  <a:lnTo>
                    <a:pt x="394" y="633"/>
                  </a:lnTo>
                  <a:lnTo>
                    <a:pt x="401" y="633"/>
                  </a:lnTo>
                  <a:lnTo>
                    <a:pt x="409" y="636"/>
                  </a:lnTo>
                  <a:lnTo>
                    <a:pt x="413" y="637"/>
                  </a:lnTo>
                  <a:lnTo>
                    <a:pt x="416" y="637"/>
                  </a:lnTo>
                  <a:lnTo>
                    <a:pt x="420" y="636"/>
                  </a:lnTo>
                  <a:lnTo>
                    <a:pt x="422" y="636"/>
                  </a:lnTo>
                  <a:lnTo>
                    <a:pt x="428" y="631"/>
                  </a:lnTo>
                  <a:lnTo>
                    <a:pt x="434" y="625"/>
                  </a:lnTo>
                  <a:lnTo>
                    <a:pt x="436" y="623"/>
                  </a:lnTo>
                  <a:lnTo>
                    <a:pt x="439" y="621"/>
                  </a:lnTo>
                  <a:lnTo>
                    <a:pt x="441" y="621"/>
                  </a:lnTo>
                  <a:lnTo>
                    <a:pt x="444" y="621"/>
                  </a:lnTo>
                  <a:lnTo>
                    <a:pt x="448" y="625"/>
                  </a:lnTo>
                  <a:lnTo>
                    <a:pt x="453" y="631"/>
                  </a:lnTo>
                  <a:lnTo>
                    <a:pt x="457" y="632"/>
                  </a:lnTo>
                  <a:lnTo>
                    <a:pt x="460" y="633"/>
                  </a:lnTo>
                  <a:lnTo>
                    <a:pt x="464" y="632"/>
                  </a:lnTo>
                  <a:lnTo>
                    <a:pt x="467" y="630"/>
                  </a:lnTo>
                  <a:lnTo>
                    <a:pt x="471" y="626"/>
                  </a:lnTo>
                  <a:lnTo>
                    <a:pt x="474" y="621"/>
                  </a:lnTo>
                  <a:lnTo>
                    <a:pt x="477" y="615"/>
                  </a:lnTo>
                  <a:lnTo>
                    <a:pt x="478" y="608"/>
                  </a:lnTo>
                  <a:lnTo>
                    <a:pt x="479" y="593"/>
                  </a:lnTo>
                  <a:lnTo>
                    <a:pt x="482" y="580"/>
                  </a:lnTo>
                  <a:lnTo>
                    <a:pt x="486" y="568"/>
                  </a:lnTo>
                  <a:lnTo>
                    <a:pt x="492" y="556"/>
                  </a:lnTo>
                  <a:lnTo>
                    <a:pt x="499" y="547"/>
                  </a:lnTo>
                  <a:lnTo>
                    <a:pt x="503" y="542"/>
                  </a:lnTo>
                  <a:lnTo>
                    <a:pt x="503" y="539"/>
                  </a:lnTo>
                  <a:lnTo>
                    <a:pt x="501" y="537"/>
                  </a:lnTo>
                  <a:lnTo>
                    <a:pt x="496" y="535"/>
                  </a:lnTo>
                  <a:lnTo>
                    <a:pt x="489" y="532"/>
                  </a:lnTo>
                  <a:lnTo>
                    <a:pt x="478" y="528"/>
                  </a:lnTo>
                  <a:lnTo>
                    <a:pt x="467" y="524"/>
                  </a:lnTo>
                  <a:lnTo>
                    <a:pt x="458" y="519"/>
                  </a:lnTo>
                  <a:lnTo>
                    <a:pt x="449" y="516"/>
                  </a:lnTo>
                  <a:lnTo>
                    <a:pt x="446" y="513"/>
                  </a:lnTo>
                  <a:lnTo>
                    <a:pt x="442" y="509"/>
                  </a:lnTo>
                  <a:lnTo>
                    <a:pt x="440" y="504"/>
                  </a:lnTo>
                  <a:lnTo>
                    <a:pt x="438" y="499"/>
                  </a:lnTo>
                  <a:lnTo>
                    <a:pt x="435" y="488"/>
                  </a:lnTo>
                  <a:lnTo>
                    <a:pt x="435" y="479"/>
                  </a:lnTo>
                  <a:lnTo>
                    <a:pt x="435" y="469"/>
                  </a:lnTo>
                  <a:lnTo>
                    <a:pt x="434" y="460"/>
                  </a:lnTo>
                  <a:lnTo>
                    <a:pt x="434" y="455"/>
                  </a:lnTo>
                  <a:lnTo>
                    <a:pt x="435" y="450"/>
                  </a:lnTo>
                  <a:lnTo>
                    <a:pt x="436" y="447"/>
                  </a:lnTo>
                  <a:lnTo>
                    <a:pt x="440" y="444"/>
                  </a:lnTo>
                  <a:lnTo>
                    <a:pt x="446" y="441"/>
                  </a:lnTo>
                  <a:lnTo>
                    <a:pt x="454" y="436"/>
                  </a:lnTo>
                  <a:lnTo>
                    <a:pt x="460" y="435"/>
                  </a:lnTo>
                  <a:lnTo>
                    <a:pt x="465" y="434"/>
                  </a:lnTo>
                  <a:lnTo>
                    <a:pt x="472" y="434"/>
                  </a:lnTo>
                  <a:lnTo>
                    <a:pt x="480" y="435"/>
                  </a:lnTo>
                  <a:lnTo>
                    <a:pt x="496" y="436"/>
                  </a:lnTo>
                  <a:lnTo>
                    <a:pt x="510" y="435"/>
                  </a:lnTo>
                  <a:lnTo>
                    <a:pt x="523" y="432"/>
                  </a:lnTo>
                  <a:lnTo>
                    <a:pt x="534" y="428"/>
                  </a:lnTo>
                  <a:lnTo>
                    <a:pt x="546" y="423"/>
                  </a:lnTo>
                  <a:lnTo>
                    <a:pt x="559" y="419"/>
                  </a:lnTo>
                  <a:lnTo>
                    <a:pt x="572" y="416"/>
                  </a:lnTo>
                  <a:lnTo>
                    <a:pt x="583" y="410"/>
                  </a:lnTo>
                  <a:lnTo>
                    <a:pt x="589" y="404"/>
                  </a:lnTo>
                  <a:lnTo>
                    <a:pt x="592" y="397"/>
                  </a:lnTo>
                  <a:lnTo>
                    <a:pt x="593" y="394"/>
                  </a:lnTo>
                  <a:lnTo>
                    <a:pt x="596" y="392"/>
                  </a:lnTo>
                  <a:lnTo>
                    <a:pt x="599" y="391"/>
                  </a:lnTo>
                  <a:lnTo>
                    <a:pt x="604" y="390"/>
                  </a:lnTo>
                  <a:lnTo>
                    <a:pt x="612" y="388"/>
                  </a:lnTo>
                  <a:lnTo>
                    <a:pt x="617" y="386"/>
                  </a:lnTo>
                  <a:lnTo>
                    <a:pt x="619" y="381"/>
                  </a:lnTo>
                  <a:lnTo>
                    <a:pt x="619" y="374"/>
                  </a:lnTo>
                  <a:lnTo>
                    <a:pt x="619" y="366"/>
                  </a:lnTo>
                  <a:lnTo>
                    <a:pt x="619" y="358"/>
                  </a:lnTo>
                  <a:lnTo>
                    <a:pt x="617" y="348"/>
                  </a:lnTo>
                  <a:lnTo>
                    <a:pt x="615" y="341"/>
                  </a:lnTo>
                  <a:lnTo>
                    <a:pt x="614" y="334"/>
                  </a:lnTo>
                  <a:lnTo>
                    <a:pt x="611" y="330"/>
                  </a:lnTo>
                  <a:lnTo>
                    <a:pt x="602" y="320"/>
                  </a:lnTo>
                  <a:lnTo>
                    <a:pt x="592" y="306"/>
                  </a:lnTo>
                  <a:lnTo>
                    <a:pt x="589" y="299"/>
                  </a:lnTo>
                  <a:lnTo>
                    <a:pt x="586" y="293"/>
                  </a:lnTo>
                  <a:lnTo>
                    <a:pt x="584" y="287"/>
                  </a:lnTo>
                  <a:lnTo>
                    <a:pt x="583" y="281"/>
                  </a:lnTo>
                  <a:lnTo>
                    <a:pt x="594" y="270"/>
                  </a:lnTo>
                  <a:lnTo>
                    <a:pt x="606" y="260"/>
                  </a:lnTo>
                  <a:lnTo>
                    <a:pt x="606" y="257"/>
                  </a:lnTo>
                  <a:lnTo>
                    <a:pt x="605" y="254"/>
                  </a:lnTo>
                  <a:lnTo>
                    <a:pt x="603" y="252"/>
                  </a:lnTo>
                  <a:lnTo>
                    <a:pt x="600" y="249"/>
                  </a:lnTo>
                  <a:lnTo>
                    <a:pt x="597" y="248"/>
                  </a:lnTo>
                  <a:lnTo>
                    <a:pt x="593" y="248"/>
                  </a:lnTo>
                  <a:lnTo>
                    <a:pt x="589" y="249"/>
                  </a:lnTo>
                  <a:lnTo>
                    <a:pt x="585" y="252"/>
                  </a:lnTo>
                  <a:lnTo>
                    <a:pt x="580" y="253"/>
                  </a:lnTo>
                  <a:lnTo>
                    <a:pt x="577" y="253"/>
                  </a:lnTo>
                  <a:lnTo>
                    <a:pt x="574" y="252"/>
                  </a:lnTo>
                  <a:lnTo>
                    <a:pt x="572" y="248"/>
                  </a:lnTo>
                  <a:lnTo>
                    <a:pt x="570" y="245"/>
                  </a:lnTo>
                  <a:lnTo>
                    <a:pt x="568" y="239"/>
                  </a:lnTo>
                  <a:lnTo>
                    <a:pt x="568" y="233"/>
                  </a:lnTo>
                  <a:lnTo>
                    <a:pt x="568" y="227"/>
                  </a:lnTo>
                  <a:lnTo>
                    <a:pt x="570" y="220"/>
                  </a:lnTo>
                  <a:lnTo>
                    <a:pt x="573" y="215"/>
                  </a:lnTo>
                  <a:lnTo>
                    <a:pt x="575" y="210"/>
                  </a:lnTo>
                  <a:lnTo>
                    <a:pt x="579" y="205"/>
                  </a:lnTo>
                  <a:lnTo>
                    <a:pt x="584" y="203"/>
                  </a:lnTo>
                  <a:lnTo>
                    <a:pt x="589" y="201"/>
                  </a:lnTo>
                  <a:lnTo>
                    <a:pt x="592" y="199"/>
                  </a:lnTo>
                  <a:lnTo>
                    <a:pt x="597" y="198"/>
                  </a:lnTo>
                  <a:lnTo>
                    <a:pt x="606" y="198"/>
                  </a:lnTo>
                  <a:lnTo>
                    <a:pt x="615" y="198"/>
                  </a:lnTo>
                  <a:lnTo>
                    <a:pt x="619" y="197"/>
                  </a:lnTo>
                  <a:lnTo>
                    <a:pt x="623" y="196"/>
                  </a:lnTo>
                  <a:lnTo>
                    <a:pt x="627" y="194"/>
                  </a:lnTo>
                  <a:lnTo>
                    <a:pt x="629" y="191"/>
                  </a:lnTo>
                  <a:lnTo>
                    <a:pt x="633" y="184"/>
                  </a:lnTo>
                  <a:lnTo>
                    <a:pt x="635" y="177"/>
                  </a:lnTo>
                  <a:lnTo>
                    <a:pt x="636" y="171"/>
                  </a:lnTo>
                  <a:lnTo>
                    <a:pt x="635" y="165"/>
                  </a:lnTo>
                  <a:lnTo>
                    <a:pt x="633" y="161"/>
                  </a:lnTo>
                  <a:lnTo>
                    <a:pt x="629" y="158"/>
                  </a:lnTo>
                  <a:lnTo>
                    <a:pt x="623" y="154"/>
                  </a:lnTo>
                  <a:lnTo>
                    <a:pt x="615" y="152"/>
                  </a:lnTo>
                  <a:lnTo>
                    <a:pt x="592" y="148"/>
                  </a:lnTo>
                  <a:lnTo>
                    <a:pt x="567" y="147"/>
                  </a:lnTo>
                  <a:lnTo>
                    <a:pt x="545" y="147"/>
                  </a:lnTo>
                  <a:lnTo>
                    <a:pt x="530" y="147"/>
                  </a:lnTo>
                  <a:lnTo>
                    <a:pt x="518" y="150"/>
                  </a:lnTo>
                  <a:lnTo>
                    <a:pt x="508" y="151"/>
                  </a:lnTo>
                  <a:lnTo>
                    <a:pt x="498" y="150"/>
                  </a:lnTo>
                  <a:lnTo>
                    <a:pt x="486" y="147"/>
                  </a:lnTo>
                  <a:lnTo>
                    <a:pt x="474" y="142"/>
                  </a:lnTo>
                  <a:lnTo>
                    <a:pt x="464" y="135"/>
                  </a:lnTo>
                  <a:lnTo>
                    <a:pt x="454" y="127"/>
                  </a:lnTo>
                  <a:lnTo>
                    <a:pt x="448" y="117"/>
                  </a:lnTo>
                  <a:lnTo>
                    <a:pt x="442" y="109"/>
                  </a:lnTo>
                  <a:lnTo>
                    <a:pt x="436" y="101"/>
                  </a:lnTo>
                  <a:lnTo>
                    <a:pt x="429" y="93"/>
                  </a:lnTo>
                  <a:lnTo>
                    <a:pt x="422" y="87"/>
                  </a:lnTo>
                  <a:lnTo>
                    <a:pt x="413" y="79"/>
                  </a:lnTo>
                  <a:lnTo>
                    <a:pt x="404" y="73"/>
                  </a:lnTo>
                  <a:lnTo>
                    <a:pt x="396" y="66"/>
                  </a:lnTo>
                  <a:lnTo>
                    <a:pt x="388" y="58"/>
                  </a:lnTo>
                  <a:lnTo>
                    <a:pt x="382" y="49"/>
                  </a:lnTo>
                  <a:lnTo>
                    <a:pt x="377" y="40"/>
                  </a:lnTo>
                  <a:lnTo>
                    <a:pt x="373" y="31"/>
                  </a:lnTo>
                  <a:lnTo>
                    <a:pt x="371" y="21"/>
                  </a:lnTo>
                  <a:lnTo>
                    <a:pt x="370" y="13"/>
                  </a:lnTo>
                  <a:lnTo>
                    <a:pt x="367" y="6"/>
                  </a:lnTo>
                  <a:lnTo>
                    <a:pt x="366" y="3"/>
                  </a:lnTo>
                  <a:lnTo>
                    <a:pt x="364" y="1"/>
                  </a:lnTo>
                  <a:lnTo>
                    <a:pt x="361" y="0"/>
                  </a:lnTo>
                  <a:lnTo>
                    <a:pt x="359" y="0"/>
                  </a:lnTo>
                  <a:lnTo>
                    <a:pt x="357" y="0"/>
                  </a:lnTo>
                  <a:lnTo>
                    <a:pt x="354" y="1"/>
                  </a:lnTo>
                  <a:lnTo>
                    <a:pt x="353" y="3"/>
                  </a:lnTo>
                  <a:lnTo>
                    <a:pt x="352" y="6"/>
                  </a:lnTo>
                  <a:lnTo>
                    <a:pt x="350" y="10"/>
                  </a:lnTo>
                  <a:lnTo>
                    <a:pt x="348" y="16"/>
                  </a:lnTo>
                  <a:lnTo>
                    <a:pt x="346" y="22"/>
                  </a:lnTo>
                  <a:lnTo>
                    <a:pt x="342" y="27"/>
                  </a:lnTo>
                  <a:lnTo>
                    <a:pt x="340" y="28"/>
                  </a:lnTo>
                  <a:lnTo>
                    <a:pt x="337" y="30"/>
                  </a:lnTo>
                  <a:lnTo>
                    <a:pt x="332" y="31"/>
                  </a:lnTo>
                  <a:lnTo>
                    <a:pt x="325" y="31"/>
                  </a:lnTo>
                  <a:lnTo>
                    <a:pt x="318" y="32"/>
                  </a:lnTo>
                  <a:lnTo>
                    <a:pt x="313" y="32"/>
                  </a:lnTo>
                  <a:lnTo>
                    <a:pt x="308" y="34"/>
                  </a:lnTo>
                  <a:lnTo>
                    <a:pt x="304" y="35"/>
                  </a:lnTo>
                  <a:lnTo>
                    <a:pt x="303" y="38"/>
                  </a:lnTo>
                  <a:lnTo>
                    <a:pt x="301" y="40"/>
                  </a:lnTo>
                  <a:lnTo>
                    <a:pt x="301" y="44"/>
                  </a:lnTo>
                  <a:lnTo>
                    <a:pt x="301" y="47"/>
                  </a:lnTo>
                  <a:lnTo>
                    <a:pt x="300" y="51"/>
                  </a:lnTo>
                  <a:lnTo>
                    <a:pt x="300" y="53"/>
                  </a:lnTo>
                  <a:lnTo>
                    <a:pt x="297" y="57"/>
                  </a:lnTo>
                  <a:lnTo>
                    <a:pt x="296" y="59"/>
                  </a:lnTo>
                  <a:lnTo>
                    <a:pt x="294" y="62"/>
                  </a:lnTo>
                  <a:lnTo>
                    <a:pt x="290" y="63"/>
                  </a:lnTo>
                  <a:lnTo>
                    <a:pt x="288" y="63"/>
                  </a:lnTo>
                  <a:lnTo>
                    <a:pt x="284" y="63"/>
                  </a:lnTo>
                  <a:lnTo>
                    <a:pt x="276" y="63"/>
                  </a:lnTo>
                  <a:lnTo>
                    <a:pt x="270" y="65"/>
                  </a:lnTo>
                  <a:lnTo>
                    <a:pt x="269" y="68"/>
                  </a:lnTo>
                  <a:lnTo>
                    <a:pt x="266" y="70"/>
                  </a:lnTo>
                  <a:lnTo>
                    <a:pt x="266" y="72"/>
                  </a:lnTo>
                  <a:lnTo>
                    <a:pt x="268" y="76"/>
                  </a:lnTo>
                  <a:lnTo>
                    <a:pt x="272" y="84"/>
                  </a:lnTo>
                  <a:lnTo>
                    <a:pt x="279" y="93"/>
                  </a:lnTo>
                  <a:lnTo>
                    <a:pt x="287" y="101"/>
                  </a:lnTo>
                  <a:lnTo>
                    <a:pt x="295" y="106"/>
                  </a:lnTo>
                  <a:lnTo>
                    <a:pt x="298" y="108"/>
                  </a:lnTo>
                  <a:lnTo>
                    <a:pt x="301" y="112"/>
                  </a:lnTo>
                  <a:lnTo>
                    <a:pt x="303" y="116"/>
                  </a:lnTo>
                  <a:lnTo>
                    <a:pt x="304" y="120"/>
                  </a:lnTo>
                  <a:lnTo>
                    <a:pt x="306" y="123"/>
                  </a:lnTo>
                  <a:lnTo>
                    <a:pt x="304" y="127"/>
                  </a:lnTo>
                  <a:lnTo>
                    <a:pt x="302" y="129"/>
                  </a:lnTo>
                  <a:lnTo>
                    <a:pt x="300" y="131"/>
                  </a:lnTo>
                  <a:lnTo>
                    <a:pt x="282" y="132"/>
                  </a:lnTo>
                  <a:lnTo>
                    <a:pt x="268" y="136"/>
                  </a:lnTo>
                  <a:lnTo>
                    <a:pt x="262" y="138"/>
                  </a:lnTo>
                  <a:lnTo>
                    <a:pt x="255" y="139"/>
                  </a:lnTo>
                  <a:lnTo>
                    <a:pt x="252" y="139"/>
                  </a:lnTo>
                  <a:lnTo>
                    <a:pt x="249" y="138"/>
                  </a:lnTo>
                  <a:lnTo>
                    <a:pt x="245" y="136"/>
                  </a:lnTo>
                  <a:lnTo>
                    <a:pt x="243" y="134"/>
                  </a:lnTo>
                  <a:lnTo>
                    <a:pt x="238" y="129"/>
                  </a:lnTo>
                  <a:lnTo>
                    <a:pt x="234" y="128"/>
                  </a:lnTo>
                  <a:lnTo>
                    <a:pt x="233" y="131"/>
                  </a:lnTo>
                  <a:lnTo>
                    <a:pt x="232" y="138"/>
                  </a:lnTo>
                  <a:lnTo>
                    <a:pt x="232" y="146"/>
                  </a:lnTo>
                  <a:lnTo>
                    <a:pt x="230" y="153"/>
                  </a:lnTo>
                  <a:lnTo>
                    <a:pt x="227" y="159"/>
                  </a:lnTo>
                  <a:lnTo>
                    <a:pt x="222" y="165"/>
                  </a:lnTo>
                  <a:lnTo>
                    <a:pt x="216" y="173"/>
                  </a:lnTo>
                  <a:lnTo>
                    <a:pt x="212" y="183"/>
                  </a:lnTo>
                  <a:lnTo>
                    <a:pt x="205" y="194"/>
                  </a:lnTo>
                  <a:lnTo>
                    <a:pt x="194" y="205"/>
                  </a:lnTo>
                  <a:lnTo>
                    <a:pt x="187" y="211"/>
                  </a:lnTo>
                  <a:lnTo>
                    <a:pt x="181" y="215"/>
                  </a:lnTo>
                  <a:lnTo>
                    <a:pt x="176" y="217"/>
                  </a:lnTo>
                  <a:lnTo>
                    <a:pt x="170" y="219"/>
                  </a:lnTo>
                  <a:lnTo>
                    <a:pt x="165" y="219"/>
                  </a:lnTo>
                  <a:lnTo>
                    <a:pt x="161" y="217"/>
                  </a:lnTo>
                  <a:lnTo>
                    <a:pt x="156" y="215"/>
                  </a:lnTo>
                  <a:lnTo>
                    <a:pt x="150" y="211"/>
                  </a:lnTo>
                  <a:lnTo>
                    <a:pt x="144" y="209"/>
                  </a:lnTo>
                  <a:lnTo>
                    <a:pt x="138" y="209"/>
                  </a:lnTo>
                  <a:lnTo>
                    <a:pt x="132" y="210"/>
                  </a:lnTo>
                  <a:lnTo>
                    <a:pt x="125" y="213"/>
                  </a:lnTo>
                  <a:lnTo>
                    <a:pt x="118" y="216"/>
                  </a:lnTo>
                  <a:lnTo>
                    <a:pt x="112" y="221"/>
                  </a:lnTo>
                  <a:lnTo>
                    <a:pt x="106" y="227"/>
                  </a:lnTo>
                  <a:lnTo>
                    <a:pt x="101" y="232"/>
                  </a:lnTo>
                  <a:lnTo>
                    <a:pt x="98" y="239"/>
                  </a:lnTo>
                  <a:lnTo>
                    <a:pt x="94" y="246"/>
                  </a:lnTo>
                  <a:lnTo>
                    <a:pt x="93" y="254"/>
                  </a:lnTo>
                  <a:lnTo>
                    <a:pt x="92" y="262"/>
                  </a:lnTo>
                  <a:lnTo>
                    <a:pt x="90" y="271"/>
                  </a:lnTo>
                  <a:lnTo>
                    <a:pt x="92" y="278"/>
                  </a:lnTo>
                  <a:lnTo>
                    <a:pt x="94" y="285"/>
                  </a:lnTo>
                  <a:lnTo>
                    <a:pt x="99" y="290"/>
                  </a:lnTo>
                  <a:lnTo>
                    <a:pt x="112" y="301"/>
                  </a:lnTo>
                  <a:lnTo>
                    <a:pt x="130" y="312"/>
                  </a:lnTo>
                  <a:lnTo>
                    <a:pt x="137" y="318"/>
                  </a:lnTo>
                  <a:lnTo>
                    <a:pt x="142" y="323"/>
                  </a:lnTo>
                  <a:lnTo>
                    <a:pt x="145" y="328"/>
                  </a:lnTo>
                  <a:lnTo>
                    <a:pt x="148" y="337"/>
                  </a:lnTo>
                  <a:lnTo>
                    <a:pt x="149" y="349"/>
                  </a:lnTo>
                  <a:lnTo>
                    <a:pt x="148" y="362"/>
                  </a:lnTo>
                  <a:lnTo>
                    <a:pt x="145" y="374"/>
                  </a:lnTo>
                  <a:lnTo>
                    <a:pt x="142" y="386"/>
                  </a:lnTo>
                  <a:lnTo>
                    <a:pt x="137" y="396"/>
                  </a:lnTo>
                  <a:lnTo>
                    <a:pt x="132" y="404"/>
                  </a:lnTo>
                  <a:lnTo>
                    <a:pt x="126" y="409"/>
                  </a:lnTo>
                  <a:lnTo>
                    <a:pt x="121" y="413"/>
                  </a:lnTo>
                  <a:lnTo>
                    <a:pt x="115" y="416"/>
                  </a:lnTo>
                  <a:lnTo>
                    <a:pt x="111" y="417"/>
                  </a:lnTo>
                  <a:lnTo>
                    <a:pt x="104" y="417"/>
                  </a:lnTo>
                  <a:lnTo>
                    <a:pt x="95" y="418"/>
                  </a:lnTo>
                  <a:lnTo>
                    <a:pt x="87" y="421"/>
                  </a:lnTo>
                  <a:lnTo>
                    <a:pt x="76" y="424"/>
                  </a:lnTo>
                  <a:lnTo>
                    <a:pt x="63" y="432"/>
                  </a:lnTo>
                  <a:lnTo>
                    <a:pt x="44" y="443"/>
                  </a:lnTo>
                  <a:lnTo>
                    <a:pt x="26" y="456"/>
                  </a:lnTo>
                  <a:lnTo>
                    <a:pt x="11" y="466"/>
                  </a:lnTo>
                  <a:lnTo>
                    <a:pt x="6" y="470"/>
                  </a:lnTo>
                  <a:lnTo>
                    <a:pt x="2" y="475"/>
                  </a:lnTo>
                  <a:lnTo>
                    <a:pt x="0" y="481"/>
                  </a:lnTo>
                  <a:lnTo>
                    <a:pt x="0" y="486"/>
                  </a:lnTo>
                  <a:lnTo>
                    <a:pt x="0" y="492"/>
                  </a:lnTo>
                  <a:lnTo>
                    <a:pt x="0" y="497"/>
                  </a:lnTo>
                  <a:lnTo>
                    <a:pt x="1" y="501"/>
                  </a:lnTo>
                  <a:lnTo>
                    <a:pt x="4" y="506"/>
                  </a:lnTo>
                  <a:lnTo>
                    <a:pt x="10" y="516"/>
                  </a:lnTo>
                  <a:lnTo>
                    <a:pt x="19" y="528"/>
                  </a:lnTo>
                  <a:lnTo>
                    <a:pt x="29" y="539"/>
                  </a:lnTo>
                  <a:lnTo>
                    <a:pt x="35" y="549"/>
                  </a:lnTo>
                  <a:lnTo>
                    <a:pt x="38" y="557"/>
                  </a:lnTo>
                  <a:lnTo>
                    <a:pt x="41" y="563"/>
                  </a:lnTo>
                  <a:lnTo>
                    <a:pt x="39" y="566"/>
                  </a:lnTo>
                  <a:lnTo>
                    <a:pt x="39" y="567"/>
                  </a:lnTo>
                  <a:lnTo>
                    <a:pt x="37" y="569"/>
                  </a:lnTo>
                  <a:lnTo>
                    <a:pt x="33" y="569"/>
                  </a:lnTo>
                  <a:lnTo>
                    <a:pt x="25" y="570"/>
                  </a:lnTo>
                  <a:lnTo>
                    <a:pt x="19" y="574"/>
                  </a:lnTo>
                  <a:lnTo>
                    <a:pt x="17" y="575"/>
                  </a:lnTo>
                  <a:lnTo>
                    <a:pt x="14" y="577"/>
                  </a:lnTo>
                  <a:lnTo>
                    <a:pt x="13" y="581"/>
                  </a:lnTo>
                  <a:lnTo>
                    <a:pt x="13" y="585"/>
                  </a:lnTo>
                  <a:lnTo>
                    <a:pt x="17" y="593"/>
                  </a:lnTo>
                  <a:lnTo>
                    <a:pt x="22" y="602"/>
                  </a:lnTo>
                  <a:lnTo>
                    <a:pt x="25" y="607"/>
                  </a:lnTo>
                  <a:lnTo>
                    <a:pt x="29" y="611"/>
                  </a:lnTo>
                  <a:lnTo>
                    <a:pt x="30" y="615"/>
                  </a:lnTo>
                  <a:lnTo>
                    <a:pt x="31" y="620"/>
                  </a:lnTo>
                  <a:lnTo>
                    <a:pt x="33" y="631"/>
                  </a:lnTo>
                  <a:lnTo>
                    <a:pt x="35" y="642"/>
                  </a:lnTo>
                  <a:lnTo>
                    <a:pt x="37" y="646"/>
                  </a:lnTo>
                  <a:lnTo>
                    <a:pt x="39" y="651"/>
                  </a:lnTo>
                  <a:lnTo>
                    <a:pt x="42" y="655"/>
                  </a:lnTo>
                  <a:lnTo>
                    <a:pt x="45" y="658"/>
                  </a:lnTo>
                  <a:lnTo>
                    <a:pt x="50" y="659"/>
                  </a:lnTo>
                  <a:lnTo>
                    <a:pt x="57" y="661"/>
                  </a:lnTo>
                  <a:lnTo>
                    <a:pt x="64" y="662"/>
                  </a:lnTo>
                  <a:lnTo>
                    <a:pt x="71" y="662"/>
                  </a:lnTo>
                  <a:lnTo>
                    <a:pt x="79" y="661"/>
                  </a:lnTo>
                  <a:lnTo>
                    <a:pt x="86" y="659"/>
                  </a:lnTo>
                  <a:lnTo>
                    <a:pt x="88" y="661"/>
                  </a:lnTo>
                  <a:lnTo>
                    <a:pt x="90" y="662"/>
                  </a:lnTo>
                  <a:lnTo>
                    <a:pt x="93" y="663"/>
                  </a:lnTo>
                  <a:lnTo>
                    <a:pt x="95" y="667"/>
                  </a:lnTo>
                  <a:lnTo>
                    <a:pt x="99" y="671"/>
                  </a:lnTo>
                  <a:lnTo>
                    <a:pt x="102" y="677"/>
                  </a:lnTo>
                  <a:lnTo>
                    <a:pt x="107" y="682"/>
                  </a:lnTo>
                  <a:lnTo>
                    <a:pt x="112" y="687"/>
                  </a:lnTo>
                  <a:lnTo>
                    <a:pt x="118" y="689"/>
                  </a:lnTo>
                  <a:lnTo>
                    <a:pt x="123" y="689"/>
                  </a:lnTo>
                  <a:lnTo>
                    <a:pt x="128" y="689"/>
                  </a:lnTo>
                  <a:lnTo>
                    <a:pt x="134" y="688"/>
                  </a:lnTo>
                  <a:lnTo>
                    <a:pt x="144" y="683"/>
                  </a:lnTo>
                  <a:lnTo>
                    <a:pt x="150" y="680"/>
                  </a:lnTo>
                  <a:lnTo>
                    <a:pt x="157" y="675"/>
                  </a:lnTo>
                  <a:lnTo>
                    <a:pt x="163" y="669"/>
                  </a:lnTo>
                  <a:lnTo>
                    <a:pt x="171" y="663"/>
                  </a:lnTo>
                  <a:lnTo>
                    <a:pt x="180" y="657"/>
                  </a:lnTo>
                  <a:lnTo>
                    <a:pt x="187" y="654"/>
                  </a:lnTo>
                  <a:lnTo>
                    <a:pt x="194" y="650"/>
                  </a:lnTo>
                  <a:lnTo>
                    <a:pt x="201" y="649"/>
                  </a:lnTo>
                  <a:lnTo>
                    <a:pt x="213" y="648"/>
                  </a:lnTo>
                  <a:lnTo>
                    <a:pt x="225" y="646"/>
                  </a:lnTo>
                  <a:lnTo>
                    <a:pt x="237" y="646"/>
                  </a:lnTo>
                  <a:close/>
                </a:path>
              </a:pathLst>
            </a:custGeom>
            <a:gradFill>
              <a:gsLst>
                <a:gs pos="30000">
                  <a:schemeClr val="accent1"/>
                </a:gs>
                <a:gs pos="100000">
                  <a:schemeClr val="accent2"/>
                </a:gs>
              </a:gsLst>
              <a:lin ang="0" scaled="0"/>
            </a:gradFill>
            <a:ln w="3175">
              <a:solidFill>
                <a:schemeClr val="bg1"/>
              </a:solidFill>
              <a:round/>
              <a:headEnd/>
              <a:tailEnd/>
            </a:ln>
          </p:spPr>
          <p:txBody>
            <a:bodyPr/>
            <a:lstStyle/>
            <a:p>
              <a:endParaRPr lang="zh-CN" altLang="en-US">
                <a:cs typeface="+mn-ea"/>
                <a:sym typeface="+mn-lt"/>
              </a:endParaRPr>
            </a:p>
          </p:txBody>
        </p:sp>
        <p:sp>
          <p:nvSpPr>
            <p:cNvPr id="27" name="河北">
              <a:extLst>
                <a:ext uri="{FF2B5EF4-FFF2-40B4-BE49-F238E27FC236}">
                  <a16:creationId xmlns="" xmlns:a16="http://schemas.microsoft.com/office/drawing/2014/main" id="{43A4654D-149B-41EA-AF16-848F2FA9739F}"/>
                </a:ext>
              </a:extLst>
            </p:cNvPr>
            <p:cNvSpPr>
              <a:spLocks noEditPoints="1"/>
            </p:cNvSpPr>
            <p:nvPr/>
          </p:nvSpPr>
          <p:spPr bwMode="auto">
            <a:xfrm>
              <a:off x="4980511" y="2671859"/>
              <a:ext cx="668315" cy="937985"/>
            </a:xfrm>
            <a:custGeom>
              <a:avLst/>
              <a:gdLst>
                <a:gd name="T0" fmla="*/ 1177 w 2047"/>
                <a:gd name="T1" fmla="*/ 2101 h 2907"/>
                <a:gd name="T2" fmla="*/ 917 w 2047"/>
                <a:gd name="T3" fmla="*/ 2293 h 2907"/>
                <a:gd name="T4" fmla="*/ 781 w 2047"/>
                <a:gd name="T5" fmla="*/ 2510 h 2907"/>
                <a:gd name="T6" fmla="*/ 635 w 2047"/>
                <a:gd name="T7" fmla="*/ 2788 h 2907"/>
                <a:gd name="T8" fmla="*/ 608 w 2047"/>
                <a:gd name="T9" fmla="*/ 2863 h 2907"/>
                <a:gd name="T10" fmla="*/ 320 w 2047"/>
                <a:gd name="T11" fmla="*/ 2852 h 2907"/>
                <a:gd name="T12" fmla="*/ 104 w 2047"/>
                <a:gd name="T13" fmla="*/ 2796 h 2907"/>
                <a:gd name="T14" fmla="*/ 33 w 2047"/>
                <a:gd name="T15" fmla="*/ 2646 h 2907"/>
                <a:gd name="T16" fmla="*/ 117 w 2047"/>
                <a:gd name="T17" fmla="*/ 2466 h 2907"/>
                <a:gd name="T18" fmla="*/ 165 w 2047"/>
                <a:gd name="T19" fmla="*/ 2214 h 2907"/>
                <a:gd name="T20" fmla="*/ 105 w 2047"/>
                <a:gd name="T21" fmla="*/ 2031 h 2907"/>
                <a:gd name="T22" fmla="*/ 0 w 2047"/>
                <a:gd name="T23" fmla="*/ 1928 h 2907"/>
                <a:gd name="T24" fmla="*/ 98 w 2047"/>
                <a:gd name="T25" fmla="*/ 1761 h 2907"/>
                <a:gd name="T26" fmla="*/ 174 w 2047"/>
                <a:gd name="T27" fmla="*/ 1620 h 2907"/>
                <a:gd name="T28" fmla="*/ 299 w 2047"/>
                <a:gd name="T29" fmla="*/ 1564 h 2907"/>
                <a:gd name="T30" fmla="*/ 269 w 2047"/>
                <a:gd name="T31" fmla="*/ 1321 h 2907"/>
                <a:gd name="T32" fmla="*/ 108 w 2047"/>
                <a:gd name="T33" fmla="*/ 1206 h 2907"/>
                <a:gd name="T34" fmla="*/ 184 w 2047"/>
                <a:gd name="T35" fmla="*/ 1121 h 2907"/>
                <a:gd name="T36" fmla="*/ 221 w 2047"/>
                <a:gd name="T37" fmla="*/ 1036 h 2907"/>
                <a:gd name="T38" fmla="*/ 66 w 2047"/>
                <a:gd name="T39" fmla="*/ 735 h 2907"/>
                <a:gd name="T40" fmla="*/ 74 w 2047"/>
                <a:gd name="T41" fmla="*/ 586 h 2907"/>
                <a:gd name="T42" fmla="*/ 193 w 2047"/>
                <a:gd name="T43" fmla="*/ 354 h 2907"/>
                <a:gd name="T44" fmla="*/ 357 w 2047"/>
                <a:gd name="T45" fmla="*/ 247 h 2907"/>
                <a:gd name="T46" fmla="*/ 382 w 2047"/>
                <a:gd name="T47" fmla="*/ 482 h 2907"/>
                <a:gd name="T48" fmla="*/ 532 w 2047"/>
                <a:gd name="T49" fmla="*/ 449 h 2907"/>
                <a:gd name="T50" fmla="*/ 718 w 2047"/>
                <a:gd name="T51" fmla="*/ 374 h 2907"/>
                <a:gd name="T52" fmla="*/ 857 w 2047"/>
                <a:gd name="T53" fmla="*/ 311 h 2907"/>
                <a:gd name="T54" fmla="*/ 986 w 2047"/>
                <a:gd name="T55" fmla="*/ 214 h 2907"/>
                <a:gd name="T56" fmla="*/ 1058 w 2047"/>
                <a:gd name="T57" fmla="*/ 70 h 2907"/>
                <a:gd name="T58" fmla="*/ 1301 w 2047"/>
                <a:gd name="T59" fmla="*/ 12 h 2907"/>
                <a:gd name="T60" fmla="*/ 1397 w 2047"/>
                <a:gd name="T61" fmla="*/ 196 h 2907"/>
                <a:gd name="T62" fmla="*/ 1466 w 2047"/>
                <a:gd name="T63" fmla="*/ 341 h 2907"/>
                <a:gd name="T64" fmla="*/ 1475 w 2047"/>
                <a:gd name="T65" fmla="*/ 482 h 2907"/>
                <a:gd name="T66" fmla="*/ 1660 w 2047"/>
                <a:gd name="T67" fmla="*/ 518 h 2907"/>
                <a:gd name="T68" fmla="*/ 1700 w 2047"/>
                <a:gd name="T69" fmla="*/ 623 h 2907"/>
                <a:gd name="T70" fmla="*/ 1682 w 2047"/>
                <a:gd name="T71" fmla="*/ 752 h 2907"/>
                <a:gd name="T72" fmla="*/ 1863 w 2047"/>
                <a:gd name="T73" fmla="*/ 853 h 2907"/>
                <a:gd name="T74" fmla="*/ 2009 w 2047"/>
                <a:gd name="T75" fmla="*/ 1033 h 2907"/>
                <a:gd name="T76" fmla="*/ 1905 w 2047"/>
                <a:gd name="T77" fmla="*/ 1185 h 2907"/>
                <a:gd name="T78" fmla="*/ 1862 w 2047"/>
                <a:gd name="T79" fmla="*/ 1338 h 2907"/>
                <a:gd name="T80" fmla="*/ 1782 w 2047"/>
                <a:gd name="T81" fmla="*/ 1457 h 2907"/>
                <a:gd name="T82" fmla="*/ 1548 w 2047"/>
                <a:gd name="T83" fmla="*/ 1538 h 2907"/>
                <a:gd name="T84" fmla="*/ 1420 w 2047"/>
                <a:gd name="T85" fmla="*/ 1382 h 2907"/>
                <a:gd name="T86" fmla="*/ 1328 w 2047"/>
                <a:gd name="T87" fmla="*/ 1277 h 2907"/>
                <a:gd name="T88" fmla="*/ 1307 w 2047"/>
                <a:gd name="T89" fmla="*/ 1079 h 2907"/>
                <a:gd name="T90" fmla="*/ 1204 w 2047"/>
                <a:gd name="T91" fmla="*/ 957 h 2907"/>
                <a:gd name="T92" fmla="*/ 1233 w 2047"/>
                <a:gd name="T93" fmla="*/ 877 h 2907"/>
                <a:gd name="T94" fmla="*/ 968 w 2047"/>
                <a:gd name="T95" fmla="*/ 713 h 2907"/>
                <a:gd name="T96" fmla="*/ 888 w 2047"/>
                <a:gd name="T97" fmla="*/ 763 h 2907"/>
                <a:gd name="T98" fmla="*/ 831 w 2047"/>
                <a:gd name="T99" fmla="*/ 831 h 2907"/>
                <a:gd name="T100" fmla="*/ 690 w 2047"/>
                <a:gd name="T101" fmla="*/ 979 h 2907"/>
                <a:gd name="T102" fmla="*/ 597 w 2047"/>
                <a:gd name="T103" fmla="*/ 1192 h 2907"/>
                <a:gd name="T104" fmla="*/ 643 w 2047"/>
                <a:gd name="T105" fmla="*/ 1358 h 2907"/>
                <a:gd name="T106" fmla="*/ 843 w 2047"/>
                <a:gd name="T107" fmla="*/ 1346 h 2907"/>
                <a:gd name="T108" fmla="*/ 984 w 2047"/>
                <a:gd name="T109" fmla="*/ 1336 h 2907"/>
                <a:gd name="T110" fmla="*/ 1093 w 2047"/>
                <a:gd name="T111" fmla="*/ 1548 h 2907"/>
                <a:gd name="T112" fmla="*/ 1131 w 2047"/>
                <a:gd name="T113" fmla="*/ 1723 h 2907"/>
                <a:gd name="T114" fmla="*/ 1272 w 2047"/>
                <a:gd name="T115" fmla="*/ 1765 h 2907"/>
                <a:gd name="T116" fmla="*/ 1390 w 2047"/>
                <a:gd name="T117" fmla="*/ 1918 h 2907"/>
                <a:gd name="T118" fmla="*/ 1163 w 2047"/>
                <a:gd name="T119" fmla="*/ 1195 h 2907"/>
                <a:gd name="T120" fmla="*/ 1107 w 2047"/>
                <a:gd name="T121" fmla="*/ 1329 h 2907"/>
                <a:gd name="T122" fmla="*/ 1033 w 2047"/>
                <a:gd name="T123" fmla="*/ 1188 h 2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47" h="2907">
                  <a:moveTo>
                    <a:pt x="1422" y="1913"/>
                  </a:moveTo>
                  <a:lnTo>
                    <a:pt x="1422" y="1915"/>
                  </a:lnTo>
                  <a:lnTo>
                    <a:pt x="1421" y="1916"/>
                  </a:lnTo>
                  <a:lnTo>
                    <a:pt x="1422" y="1922"/>
                  </a:lnTo>
                  <a:lnTo>
                    <a:pt x="1421" y="1928"/>
                  </a:lnTo>
                  <a:lnTo>
                    <a:pt x="1421" y="1935"/>
                  </a:lnTo>
                  <a:lnTo>
                    <a:pt x="1418" y="1942"/>
                  </a:lnTo>
                  <a:lnTo>
                    <a:pt x="1416" y="1949"/>
                  </a:lnTo>
                  <a:lnTo>
                    <a:pt x="1411" y="1956"/>
                  </a:lnTo>
                  <a:lnTo>
                    <a:pt x="1405" y="1963"/>
                  </a:lnTo>
                  <a:lnTo>
                    <a:pt x="1397" y="1968"/>
                  </a:lnTo>
                  <a:lnTo>
                    <a:pt x="1384" y="1976"/>
                  </a:lnTo>
                  <a:lnTo>
                    <a:pt x="1371" y="1986"/>
                  </a:lnTo>
                  <a:lnTo>
                    <a:pt x="1360" y="1995"/>
                  </a:lnTo>
                  <a:lnTo>
                    <a:pt x="1352" y="2006"/>
                  </a:lnTo>
                  <a:lnTo>
                    <a:pt x="1345" y="2023"/>
                  </a:lnTo>
                  <a:lnTo>
                    <a:pt x="1339" y="2039"/>
                  </a:lnTo>
                  <a:lnTo>
                    <a:pt x="1333" y="2058"/>
                  </a:lnTo>
                  <a:lnTo>
                    <a:pt x="1327" y="2071"/>
                  </a:lnTo>
                  <a:lnTo>
                    <a:pt x="1322" y="2074"/>
                  </a:lnTo>
                  <a:lnTo>
                    <a:pt x="1316" y="2076"/>
                  </a:lnTo>
                  <a:lnTo>
                    <a:pt x="1309" y="2077"/>
                  </a:lnTo>
                  <a:lnTo>
                    <a:pt x="1301" y="2080"/>
                  </a:lnTo>
                  <a:lnTo>
                    <a:pt x="1288" y="2082"/>
                  </a:lnTo>
                  <a:lnTo>
                    <a:pt x="1270" y="2085"/>
                  </a:lnTo>
                  <a:lnTo>
                    <a:pt x="1251" y="2087"/>
                  </a:lnTo>
                  <a:lnTo>
                    <a:pt x="1234" y="2089"/>
                  </a:lnTo>
                  <a:lnTo>
                    <a:pt x="1220" y="2092"/>
                  </a:lnTo>
                  <a:lnTo>
                    <a:pt x="1204" y="2095"/>
                  </a:lnTo>
                  <a:lnTo>
                    <a:pt x="1190" y="2099"/>
                  </a:lnTo>
                  <a:lnTo>
                    <a:pt x="1177" y="2101"/>
                  </a:lnTo>
                  <a:lnTo>
                    <a:pt x="1149" y="2104"/>
                  </a:lnTo>
                  <a:lnTo>
                    <a:pt x="1126" y="2105"/>
                  </a:lnTo>
                  <a:lnTo>
                    <a:pt x="1116" y="2108"/>
                  </a:lnTo>
                  <a:lnTo>
                    <a:pt x="1107" y="2113"/>
                  </a:lnTo>
                  <a:lnTo>
                    <a:pt x="1102" y="2117"/>
                  </a:lnTo>
                  <a:lnTo>
                    <a:pt x="1099" y="2121"/>
                  </a:lnTo>
                  <a:lnTo>
                    <a:pt x="1094" y="2126"/>
                  </a:lnTo>
                  <a:lnTo>
                    <a:pt x="1090" y="2133"/>
                  </a:lnTo>
                  <a:lnTo>
                    <a:pt x="1076" y="2161"/>
                  </a:lnTo>
                  <a:lnTo>
                    <a:pt x="1063" y="2184"/>
                  </a:lnTo>
                  <a:lnTo>
                    <a:pt x="1056" y="2195"/>
                  </a:lnTo>
                  <a:lnTo>
                    <a:pt x="1049" y="2206"/>
                  </a:lnTo>
                  <a:lnTo>
                    <a:pt x="1039" y="2215"/>
                  </a:lnTo>
                  <a:lnTo>
                    <a:pt x="1030" y="2224"/>
                  </a:lnTo>
                  <a:lnTo>
                    <a:pt x="1011" y="2238"/>
                  </a:lnTo>
                  <a:lnTo>
                    <a:pt x="998" y="2249"/>
                  </a:lnTo>
                  <a:lnTo>
                    <a:pt x="990" y="2252"/>
                  </a:lnTo>
                  <a:lnTo>
                    <a:pt x="984" y="2253"/>
                  </a:lnTo>
                  <a:lnTo>
                    <a:pt x="977" y="2253"/>
                  </a:lnTo>
                  <a:lnTo>
                    <a:pt x="969" y="2250"/>
                  </a:lnTo>
                  <a:lnTo>
                    <a:pt x="961" y="2247"/>
                  </a:lnTo>
                  <a:lnTo>
                    <a:pt x="954" y="2245"/>
                  </a:lnTo>
                  <a:lnTo>
                    <a:pt x="948" y="2245"/>
                  </a:lnTo>
                  <a:lnTo>
                    <a:pt x="942" y="2246"/>
                  </a:lnTo>
                  <a:lnTo>
                    <a:pt x="936" y="2251"/>
                  </a:lnTo>
                  <a:lnTo>
                    <a:pt x="931" y="2257"/>
                  </a:lnTo>
                  <a:lnTo>
                    <a:pt x="926" y="2265"/>
                  </a:lnTo>
                  <a:lnTo>
                    <a:pt x="920" y="2277"/>
                  </a:lnTo>
                  <a:lnTo>
                    <a:pt x="918" y="2283"/>
                  </a:lnTo>
                  <a:lnTo>
                    <a:pt x="917" y="2288"/>
                  </a:lnTo>
                  <a:lnTo>
                    <a:pt x="917" y="2293"/>
                  </a:lnTo>
                  <a:lnTo>
                    <a:pt x="918" y="2297"/>
                  </a:lnTo>
                  <a:lnTo>
                    <a:pt x="920" y="2303"/>
                  </a:lnTo>
                  <a:lnTo>
                    <a:pt x="924" y="2308"/>
                  </a:lnTo>
                  <a:lnTo>
                    <a:pt x="926" y="2312"/>
                  </a:lnTo>
                  <a:lnTo>
                    <a:pt x="927" y="2315"/>
                  </a:lnTo>
                  <a:lnTo>
                    <a:pt x="927" y="2316"/>
                  </a:lnTo>
                  <a:lnTo>
                    <a:pt x="926" y="2319"/>
                  </a:lnTo>
                  <a:lnTo>
                    <a:pt x="924" y="2321"/>
                  </a:lnTo>
                  <a:lnTo>
                    <a:pt x="919" y="2323"/>
                  </a:lnTo>
                  <a:lnTo>
                    <a:pt x="914" y="2326"/>
                  </a:lnTo>
                  <a:lnTo>
                    <a:pt x="911" y="2328"/>
                  </a:lnTo>
                  <a:lnTo>
                    <a:pt x="906" y="2329"/>
                  </a:lnTo>
                  <a:lnTo>
                    <a:pt x="901" y="2329"/>
                  </a:lnTo>
                  <a:lnTo>
                    <a:pt x="894" y="2329"/>
                  </a:lnTo>
                  <a:lnTo>
                    <a:pt x="886" y="2328"/>
                  </a:lnTo>
                  <a:lnTo>
                    <a:pt x="879" y="2327"/>
                  </a:lnTo>
                  <a:lnTo>
                    <a:pt x="870" y="2328"/>
                  </a:lnTo>
                  <a:lnTo>
                    <a:pt x="867" y="2331"/>
                  </a:lnTo>
                  <a:lnTo>
                    <a:pt x="863" y="2333"/>
                  </a:lnTo>
                  <a:lnTo>
                    <a:pt x="858" y="2336"/>
                  </a:lnTo>
                  <a:lnTo>
                    <a:pt x="855" y="2341"/>
                  </a:lnTo>
                  <a:lnTo>
                    <a:pt x="847" y="2352"/>
                  </a:lnTo>
                  <a:lnTo>
                    <a:pt x="838" y="2366"/>
                  </a:lnTo>
                  <a:lnTo>
                    <a:pt x="829" y="2382"/>
                  </a:lnTo>
                  <a:lnTo>
                    <a:pt x="820" y="2401"/>
                  </a:lnTo>
                  <a:lnTo>
                    <a:pt x="812" y="2423"/>
                  </a:lnTo>
                  <a:lnTo>
                    <a:pt x="806" y="2446"/>
                  </a:lnTo>
                  <a:lnTo>
                    <a:pt x="800" y="2467"/>
                  </a:lnTo>
                  <a:lnTo>
                    <a:pt x="795" y="2486"/>
                  </a:lnTo>
                  <a:lnTo>
                    <a:pt x="788" y="2498"/>
                  </a:lnTo>
                  <a:lnTo>
                    <a:pt x="781" y="2510"/>
                  </a:lnTo>
                  <a:lnTo>
                    <a:pt x="775" y="2522"/>
                  </a:lnTo>
                  <a:lnTo>
                    <a:pt x="769" y="2533"/>
                  </a:lnTo>
                  <a:lnTo>
                    <a:pt x="765" y="2547"/>
                  </a:lnTo>
                  <a:lnTo>
                    <a:pt x="760" y="2560"/>
                  </a:lnTo>
                  <a:lnTo>
                    <a:pt x="757" y="2571"/>
                  </a:lnTo>
                  <a:lnTo>
                    <a:pt x="755" y="2578"/>
                  </a:lnTo>
                  <a:lnTo>
                    <a:pt x="743" y="2586"/>
                  </a:lnTo>
                  <a:lnTo>
                    <a:pt x="729" y="2594"/>
                  </a:lnTo>
                  <a:lnTo>
                    <a:pt x="712" y="2604"/>
                  </a:lnTo>
                  <a:lnTo>
                    <a:pt x="694" y="2613"/>
                  </a:lnTo>
                  <a:lnTo>
                    <a:pt x="691" y="2616"/>
                  </a:lnTo>
                  <a:lnTo>
                    <a:pt x="688" y="2619"/>
                  </a:lnTo>
                  <a:lnTo>
                    <a:pt x="686" y="2623"/>
                  </a:lnTo>
                  <a:lnTo>
                    <a:pt x="684" y="2627"/>
                  </a:lnTo>
                  <a:lnTo>
                    <a:pt x="680" y="2635"/>
                  </a:lnTo>
                  <a:lnTo>
                    <a:pt x="674" y="2642"/>
                  </a:lnTo>
                  <a:lnTo>
                    <a:pt x="668" y="2653"/>
                  </a:lnTo>
                  <a:lnTo>
                    <a:pt x="661" y="2662"/>
                  </a:lnTo>
                  <a:lnTo>
                    <a:pt x="653" y="2674"/>
                  </a:lnTo>
                  <a:lnTo>
                    <a:pt x="641" y="2692"/>
                  </a:lnTo>
                  <a:lnTo>
                    <a:pt x="635" y="2706"/>
                  </a:lnTo>
                  <a:lnTo>
                    <a:pt x="629" y="2723"/>
                  </a:lnTo>
                  <a:lnTo>
                    <a:pt x="625" y="2730"/>
                  </a:lnTo>
                  <a:lnTo>
                    <a:pt x="624" y="2736"/>
                  </a:lnTo>
                  <a:lnTo>
                    <a:pt x="623" y="2742"/>
                  </a:lnTo>
                  <a:lnTo>
                    <a:pt x="623" y="2745"/>
                  </a:lnTo>
                  <a:lnTo>
                    <a:pt x="625" y="2754"/>
                  </a:lnTo>
                  <a:lnTo>
                    <a:pt x="628" y="2763"/>
                  </a:lnTo>
                  <a:lnTo>
                    <a:pt x="630" y="2774"/>
                  </a:lnTo>
                  <a:lnTo>
                    <a:pt x="634" y="2785"/>
                  </a:lnTo>
                  <a:lnTo>
                    <a:pt x="635" y="2788"/>
                  </a:lnTo>
                  <a:lnTo>
                    <a:pt x="637" y="2791"/>
                  </a:lnTo>
                  <a:lnTo>
                    <a:pt x="641" y="2793"/>
                  </a:lnTo>
                  <a:lnTo>
                    <a:pt x="644" y="2794"/>
                  </a:lnTo>
                  <a:lnTo>
                    <a:pt x="653" y="2798"/>
                  </a:lnTo>
                  <a:lnTo>
                    <a:pt x="662" y="2801"/>
                  </a:lnTo>
                  <a:lnTo>
                    <a:pt x="668" y="2805"/>
                  </a:lnTo>
                  <a:lnTo>
                    <a:pt x="673" y="2810"/>
                  </a:lnTo>
                  <a:lnTo>
                    <a:pt x="678" y="2815"/>
                  </a:lnTo>
                  <a:lnTo>
                    <a:pt x="681" y="2820"/>
                  </a:lnTo>
                  <a:lnTo>
                    <a:pt x="687" y="2832"/>
                  </a:lnTo>
                  <a:lnTo>
                    <a:pt x="692" y="2843"/>
                  </a:lnTo>
                  <a:lnTo>
                    <a:pt x="697" y="2858"/>
                  </a:lnTo>
                  <a:lnTo>
                    <a:pt x="700" y="2869"/>
                  </a:lnTo>
                  <a:lnTo>
                    <a:pt x="700" y="2873"/>
                  </a:lnTo>
                  <a:lnTo>
                    <a:pt x="698" y="2875"/>
                  </a:lnTo>
                  <a:lnTo>
                    <a:pt x="694" y="2878"/>
                  </a:lnTo>
                  <a:lnTo>
                    <a:pt x="688" y="2882"/>
                  </a:lnTo>
                  <a:lnTo>
                    <a:pt x="678" y="2892"/>
                  </a:lnTo>
                  <a:lnTo>
                    <a:pt x="669" y="2899"/>
                  </a:lnTo>
                  <a:lnTo>
                    <a:pt x="665" y="2901"/>
                  </a:lnTo>
                  <a:lnTo>
                    <a:pt x="660" y="2903"/>
                  </a:lnTo>
                  <a:lnTo>
                    <a:pt x="655" y="2903"/>
                  </a:lnTo>
                  <a:lnTo>
                    <a:pt x="650" y="2903"/>
                  </a:lnTo>
                  <a:lnTo>
                    <a:pt x="647" y="2902"/>
                  </a:lnTo>
                  <a:lnTo>
                    <a:pt x="642" y="2900"/>
                  </a:lnTo>
                  <a:lnTo>
                    <a:pt x="639" y="2896"/>
                  </a:lnTo>
                  <a:lnTo>
                    <a:pt x="635" y="2893"/>
                  </a:lnTo>
                  <a:lnTo>
                    <a:pt x="628" y="2882"/>
                  </a:lnTo>
                  <a:lnTo>
                    <a:pt x="620" y="2871"/>
                  </a:lnTo>
                  <a:lnTo>
                    <a:pt x="614" y="2867"/>
                  </a:lnTo>
                  <a:lnTo>
                    <a:pt x="608" y="2863"/>
                  </a:lnTo>
                  <a:lnTo>
                    <a:pt x="600" y="2861"/>
                  </a:lnTo>
                  <a:lnTo>
                    <a:pt x="592" y="2861"/>
                  </a:lnTo>
                  <a:lnTo>
                    <a:pt x="584" y="2862"/>
                  </a:lnTo>
                  <a:lnTo>
                    <a:pt x="578" y="2864"/>
                  </a:lnTo>
                  <a:lnTo>
                    <a:pt x="571" y="2869"/>
                  </a:lnTo>
                  <a:lnTo>
                    <a:pt x="566" y="2875"/>
                  </a:lnTo>
                  <a:lnTo>
                    <a:pt x="558" y="2887"/>
                  </a:lnTo>
                  <a:lnTo>
                    <a:pt x="553" y="2898"/>
                  </a:lnTo>
                  <a:lnTo>
                    <a:pt x="551" y="2901"/>
                  </a:lnTo>
                  <a:lnTo>
                    <a:pt x="547" y="2903"/>
                  </a:lnTo>
                  <a:lnTo>
                    <a:pt x="542" y="2906"/>
                  </a:lnTo>
                  <a:lnTo>
                    <a:pt x="537" y="2907"/>
                  </a:lnTo>
                  <a:lnTo>
                    <a:pt x="533" y="2907"/>
                  </a:lnTo>
                  <a:lnTo>
                    <a:pt x="527" y="2906"/>
                  </a:lnTo>
                  <a:lnTo>
                    <a:pt x="521" y="2905"/>
                  </a:lnTo>
                  <a:lnTo>
                    <a:pt x="516" y="2902"/>
                  </a:lnTo>
                  <a:lnTo>
                    <a:pt x="509" y="2901"/>
                  </a:lnTo>
                  <a:lnTo>
                    <a:pt x="501" y="2899"/>
                  </a:lnTo>
                  <a:lnTo>
                    <a:pt x="491" y="2898"/>
                  </a:lnTo>
                  <a:lnTo>
                    <a:pt x="480" y="2896"/>
                  </a:lnTo>
                  <a:lnTo>
                    <a:pt x="457" y="2895"/>
                  </a:lnTo>
                  <a:lnTo>
                    <a:pt x="432" y="2896"/>
                  </a:lnTo>
                  <a:lnTo>
                    <a:pt x="410" y="2895"/>
                  </a:lnTo>
                  <a:lnTo>
                    <a:pt x="394" y="2894"/>
                  </a:lnTo>
                  <a:lnTo>
                    <a:pt x="387" y="2892"/>
                  </a:lnTo>
                  <a:lnTo>
                    <a:pt x="378" y="2888"/>
                  </a:lnTo>
                  <a:lnTo>
                    <a:pt x="370" y="2884"/>
                  </a:lnTo>
                  <a:lnTo>
                    <a:pt x="359" y="2878"/>
                  </a:lnTo>
                  <a:lnTo>
                    <a:pt x="346" y="2870"/>
                  </a:lnTo>
                  <a:lnTo>
                    <a:pt x="332" y="2862"/>
                  </a:lnTo>
                  <a:lnTo>
                    <a:pt x="320" y="2852"/>
                  </a:lnTo>
                  <a:lnTo>
                    <a:pt x="310" y="2846"/>
                  </a:lnTo>
                  <a:lnTo>
                    <a:pt x="306" y="2844"/>
                  </a:lnTo>
                  <a:lnTo>
                    <a:pt x="299" y="2844"/>
                  </a:lnTo>
                  <a:lnTo>
                    <a:pt x="291" y="2845"/>
                  </a:lnTo>
                  <a:lnTo>
                    <a:pt x="284" y="2846"/>
                  </a:lnTo>
                  <a:lnTo>
                    <a:pt x="281" y="2849"/>
                  </a:lnTo>
                  <a:lnTo>
                    <a:pt x="277" y="2854"/>
                  </a:lnTo>
                  <a:lnTo>
                    <a:pt x="272" y="2855"/>
                  </a:lnTo>
                  <a:lnTo>
                    <a:pt x="266" y="2855"/>
                  </a:lnTo>
                  <a:lnTo>
                    <a:pt x="259" y="2855"/>
                  </a:lnTo>
                  <a:lnTo>
                    <a:pt x="251" y="2855"/>
                  </a:lnTo>
                  <a:lnTo>
                    <a:pt x="243" y="2854"/>
                  </a:lnTo>
                  <a:lnTo>
                    <a:pt x="236" y="2852"/>
                  </a:lnTo>
                  <a:lnTo>
                    <a:pt x="228" y="2850"/>
                  </a:lnTo>
                  <a:lnTo>
                    <a:pt x="224" y="2848"/>
                  </a:lnTo>
                  <a:lnTo>
                    <a:pt x="211" y="2836"/>
                  </a:lnTo>
                  <a:lnTo>
                    <a:pt x="199" y="2823"/>
                  </a:lnTo>
                  <a:lnTo>
                    <a:pt x="184" y="2821"/>
                  </a:lnTo>
                  <a:lnTo>
                    <a:pt x="174" y="2818"/>
                  </a:lnTo>
                  <a:lnTo>
                    <a:pt x="165" y="2815"/>
                  </a:lnTo>
                  <a:lnTo>
                    <a:pt x="157" y="2814"/>
                  </a:lnTo>
                  <a:lnTo>
                    <a:pt x="148" y="2814"/>
                  </a:lnTo>
                  <a:lnTo>
                    <a:pt x="138" y="2815"/>
                  </a:lnTo>
                  <a:lnTo>
                    <a:pt x="127" y="2819"/>
                  </a:lnTo>
                  <a:lnTo>
                    <a:pt x="115" y="2820"/>
                  </a:lnTo>
                  <a:lnTo>
                    <a:pt x="108" y="2823"/>
                  </a:lnTo>
                  <a:lnTo>
                    <a:pt x="105" y="2823"/>
                  </a:lnTo>
                  <a:lnTo>
                    <a:pt x="104" y="2819"/>
                  </a:lnTo>
                  <a:lnTo>
                    <a:pt x="105" y="2811"/>
                  </a:lnTo>
                  <a:lnTo>
                    <a:pt x="105" y="2804"/>
                  </a:lnTo>
                  <a:lnTo>
                    <a:pt x="104" y="2796"/>
                  </a:lnTo>
                  <a:lnTo>
                    <a:pt x="102" y="2793"/>
                  </a:lnTo>
                  <a:lnTo>
                    <a:pt x="100" y="2789"/>
                  </a:lnTo>
                  <a:lnTo>
                    <a:pt x="96" y="2787"/>
                  </a:lnTo>
                  <a:lnTo>
                    <a:pt x="93" y="2785"/>
                  </a:lnTo>
                  <a:lnTo>
                    <a:pt x="79" y="2777"/>
                  </a:lnTo>
                  <a:lnTo>
                    <a:pt x="66" y="2770"/>
                  </a:lnTo>
                  <a:lnTo>
                    <a:pt x="60" y="2767"/>
                  </a:lnTo>
                  <a:lnTo>
                    <a:pt x="55" y="2763"/>
                  </a:lnTo>
                  <a:lnTo>
                    <a:pt x="50" y="2758"/>
                  </a:lnTo>
                  <a:lnTo>
                    <a:pt x="48" y="2752"/>
                  </a:lnTo>
                  <a:lnTo>
                    <a:pt x="48" y="2741"/>
                  </a:lnTo>
                  <a:lnTo>
                    <a:pt x="49" y="2728"/>
                  </a:lnTo>
                  <a:lnTo>
                    <a:pt x="49" y="2720"/>
                  </a:lnTo>
                  <a:lnTo>
                    <a:pt x="47" y="2714"/>
                  </a:lnTo>
                  <a:lnTo>
                    <a:pt x="44" y="2711"/>
                  </a:lnTo>
                  <a:lnTo>
                    <a:pt x="42" y="2709"/>
                  </a:lnTo>
                  <a:lnTo>
                    <a:pt x="38" y="2705"/>
                  </a:lnTo>
                  <a:lnTo>
                    <a:pt x="33" y="2703"/>
                  </a:lnTo>
                  <a:lnTo>
                    <a:pt x="25" y="2698"/>
                  </a:lnTo>
                  <a:lnTo>
                    <a:pt x="20" y="2693"/>
                  </a:lnTo>
                  <a:lnTo>
                    <a:pt x="17" y="2689"/>
                  </a:lnTo>
                  <a:lnTo>
                    <a:pt x="14" y="2686"/>
                  </a:lnTo>
                  <a:lnTo>
                    <a:pt x="13" y="2678"/>
                  </a:lnTo>
                  <a:lnTo>
                    <a:pt x="14" y="2668"/>
                  </a:lnTo>
                  <a:lnTo>
                    <a:pt x="13" y="2659"/>
                  </a:lnTo>
                  <a:lnTo>
                    <a:pt x="14" y="2653"/>
                  </a:lnTo>
                  <a:lnTo>
                    <a:pt x="16" y="2650"/>
                  </a:lnTo>
                  <a:lnTo>
                    <a:pt x="18" y="2648"/>
                  </a:lnTo>
                  <a:lnTo>
                    <a:pt x="22" y="2648"/>
                  </a:lnTo>
                  <a:lnTo>
                    <a:pt x="28" y="2647"/>
                  </a:lnTo>
                  <a:lnTo>
                    <a:pt x="33" y="2646"/>
                  </a:lnTo>
                  <a:lnTo>
                    <a:pt x="41" y="2644"/>
                  </a:lnTo>
                  <a:lnTo>
                    <a:pt x="47" y="2641"/>
                  </a:lnTo>
                  <a:lnTo>
                    <a:pt x="54" y="2637"/>
                  </a:lnTo>
                  <a:lnTo>
                    <a:pt x="58" y="2634"/>
                  </a:lnTo>
                  <a:lnTo>
                    <a:pt x="63" y="2629"/>
                  </a:lnTo>
                  <a:lnTo>
                    <a:pt x="68" y="2624"/>
                  </a:lnTo>
                  <a:lnTo>
                    <a:pt x="69" y="2619"/>
                  </a:lnTo>
                  <a:lnTo>
                    <a:pt x="71" y="2610"/>
                  </a:lnTo>
                  <a:lnTo>
                    <a:pt x="73" y="2600"/>
                  </a:lnTo>
                  <a:lnTo>
                    <a:pt x="75" y="2596"/>
                  </a:lnTo>
                  <a:lnTo>
                    <a:pt x="76" y="2593"/>
                  </a:lnTo>
                  <a:lnTo>
                    <a:pt x="80" y="2591"/>
                  </a:lnTo>
                  <a:lnTo>
                    <a:pt x="85" y="2591"/>
                  </a:lnTo>
                  <a:lnTo>
                    <a:pt x="89" y="2592"/>
                  </a:lnTo>
                  <a:lnTo>
                    <a:pt x="94" y="2591"/>
                  </a:lnTo>
                  <a:lnTo>
                    <a:pt x="98" y="2588"/>
                  </a:lnTo>
                  <a:lnTo>
                    <a:pt x="101" y="2586"/>
                  </a:lnTo>
                  <a:lnTo>
                    <a:pt x="102" y="2581"/>
                  </a:lnTo>
                  <a:lnTo>
                    <a:pt x="105" y="2577"/>
                  </a:lnTo>
                  <a:lnTo>
                    <a:pt x="106" y="2571"/>
                  </a:lnTo>
                  <a:lnTo>
                    <a:pt x="106" y="2564"/>
                  </a:lnTo>
                  <a:lnTo>
                    <a:pt x="105" y="2547"/>
                  </a:lnTo>
                  <a:lnTo>
                    <a:pt x="104" y="2530"/>
                  </a:lnTo>
                  <a:lnTo>
                    <a:pt x="102" y="2515"/>
                  </a:lnTo>
                  <a:lnTo>
                    <a:pt x="100" y="2503"/>
                  </a:lnTo>
                  <a:lnTo>
                    <a:pt x="100" y="2498"/>
                  </a:lnTo>
                  <a:lnTo>
                    <a:pt x="100" y="2493"/>
                  </a:lnTo>
                  <a:lnTo>
                    <a:pt x="101" y="2489"/>
                  </a:lnTo>
                  <a:lnTo>
                    <a:pt x="102" y="2484"/>
                  </a:lnTo>
                  <a:lnTo>
                    <a:pt x="108" y="2474"/>
                  </a:lnTo>
                  <a:lnTo>
                    <a:pt x="117" y="2466"/>
                  </a:lnTo>
                  <a:lnTo>
                    <a:pt x="125" y="2458"/>
                  </a:lnTo>
                  <a:lnTo>
                    <a:pt x="131" y="2448"/>
                  </a:lnTo>
                  <a:lnTo>
                    <a:pt x="137" y="2436"/>
                  </a:lnTo>
                  <a:lnTo>
                    <a:pt x="140" y="2422"/>
                  </a:lnTo>
                  <a:lnTo>
                    <a:pt x="143" y="2414"/>
                  </a:lnTo>
                  <a:lnTo>
                    <a:pt x="146" y="2405"/>
                  </a:lnTo>
                  <a:lnTo>
                    <a:pt x="150" y="2397"/>
                  </a:lnTo>
                  <a:lnTo>
                    <a:pt x="155" y="2389"/>
                  </a:lnTo>
                  <a:lnTo>
                    <a:pt x="165" y="2372"/>
                  </a:lnTo>
                  <a:lnTo>
                    <a:pt x="175" y="2358"/>
                  </a:lnTo>
                  <a:lnTo>
                    <a:pt x="184" y="2342"/>
                  </a:lnTo>
                  <a:lnTo>
                    <a:pt x="194" y="2326"/>
                  </a:lnTo>
                  <a:lnTo>
                    <a:pt x="201" y="2308"/>
                  </a:lnTo>
                  <a:lnTo>
                    <a:pt x="208" y="2291"/>
                  </a:lnTo>
                  <a:lnTo>
                    <a:pt x="215" y="2275"/>
                  </a:lnTo>
                  <a:lnTo>
                    <a:pt x="220" y="2260"/>
                  </a:lnTo>
                  <a:lnTo>
                    <a:pt x="222" y="2247"/>
                  </a:lnTo>
                  <a:lnTo>
                    <a:pt x="222" y="2237"/>
                  </a:lnTo>
                  <a:lnTo>
                    <a:pt x="222" y="2232"/>
                  </a:lnTo>
                  <a:lnTo>
                    <a:pt x="220" y="2228"/>
                  </a:lnTo>
                  <a:lnTo>
                    <a:pt x="218" y="2226"/>
                  </a:lnTo>
                  <a:lnTo>
                    <a:pt x="214" y="2224"/>
                  </a:lnTo>
                  <a:lnTo>
                    <a:pt x="211" y="2222"/>
                  </a:lnTo>
                  <a:lnTo>
                    <a:pt x="206" y="2221"/>
                  </a:lnTo>
                  <a:lnTo>
                    <a:pt x="200" y="2220"/>
                  </a:lnTo>
                  <a:lnTo>
                    <a:pt x="194" y="2220"/>
                  </a:lnTo>
                  <a:lnTo>
                    <a:pt x="181" y="2220"/>
                  </a:lnTo>
                  <a:lnTo>
                    <a:pt x="173" y="2219"/>
                  </a:lnTo>
                  <a:lnTo>
                    <a:pt x="169" y="2218"/>
                  </a:lnTo>
                  <a:lnTo>
                    <a:pt x="167" y="2216"/>
                  </a:lnTo>
                  <a:lnTo>
                    <a:pt x="165" y="2214"/>
                  </a:lnTo>
                  <a:lnTo>
                    <a:pt x="164" y="2210"/>
                  </a:lnTo>
                  <a:lnTo>
                    <a:pt x="165" y="2208"/>
                  </a:lnTo>
                  <a:lnTo>
                    <a:pt x="167" y="2206"/>
                  </a:lnTo>
                  <a:lnTo>
                    <a:pt x="173" y="2202"/>
                  </a:lnTo>
                  <a:lnTo>
                    <a:pt x="178" y="2200"/>
                  </a:lnTo>
                  <a:lnTo>
                    <a:pt x="183" y="2196"/>
                  </a:lnTo>
                  <a:lnTo>
                    <a:pt x="186" y="2194"/>
                  </a:lnTo>
                  <a:lnTo>
                    <a:pt x="186" y="2193"/>
                  </a:lnTo>
                  <a:lnTo>
                    <a:pt x="186" y="2190"/>
                  </a:lnTo>
                  <a:lnTo>
                    <a:pt x="184" y="2188"/>
                  </a:lnTo>
                  <a:lnTo>
                    <a:pt x="182" y="2187"/>
                  </a:lnTo>
                  <a:lnTo>
                    <a:pt x="171" y="2177"/>
                  </a:lnTo>
                  <a:lnTo>
                    <a:pt x="159" y="2169"/>
                  </a:lnTo>
                  <a:lnTo>
                    <a:pt x="154" y="2163"/>
                  </a:lnTo>
                  <a:lnTo>
                    <a:pt x="149" y="2157"/>
                  </a:lnTo>
                  <a:lnTo>
                    <a:pt x="143" y="2149"/>
                  </a:lnTo>
                  <a:lnTo>
                    <a:pt x="138" y="2139"/>
                  </a:lnTo>
                  <a:lnTo>
                    <a:pt x="131" y="2118"/>
                  </a:lnTo>
                  <a:lnTo>
                    <a:pt x="125" y="2098"/>
                  </a:lnTo>
                  <a:lnTo>
                    <a:pt x="123" y="2089"/>
                  </a:lnTo>
                  <a:lnTo>
                    <a:pt x="120" y="2081"/>
                  </a:lnTo>
                  <a:lnTo>
                    <a:pt x="117" y="2075"/>
                  </a:lnTo>
                  <a:lnTo>
                    <a:pt x="113" y="2069"/>
                  </a:lnTo>
                  <a:lnTo>
                    <a:pt x="107" y="2062"/>
                  </a:lnTo>
                  <a:lnTo>
                    <a:pt x="104" y="2054"/>
                  </a:lnTo>
                  <a:lnTo>
                    <a:pt x="102" y="2050"/>
                  </a:lnTo>
                  <a:lnTo>
                    <a:pt x="102" y="2046"/>
                  </a:lnTo>
                  <a:lnTo>
                    <a:pt x="102" y="2043"/>
                  </a:lnTo>
                  <a:lnTo>
                    <a:pt x="104" y="2038"/>
                  </a:lnTo>
                  <a:lnTo>
                    <a:pt x="105" y="2035"/>
                  </a:lnTo>
                  <a:lnTo>
                    <a:pt x="105" y="2031"/>
                  </a:lnTo>
                  <a:lnTo>
                    <a:pt x="105" y="2027"/>
                  </a:lnTo>
                  <a:lnTo>
                    <a:pt x="102" y="2026"/>
                  </a:lnTo>
                  <a:lnTo>
                    <a:pt x="100" y="2025"/>
                  </a:lnTo>
                  <a:lnTo>
                    <a:pt x="98" y="2025"/>
                  </a:lnTo>
                  <a:lnTo>
                    <a:pt x="94" y="2025"/>
                  </a:lnTo>
                  <a:lnTo>
                    <a:pt x="91" y="2027"/>
                  </a:lnTo>
                  <a:lnTo>
                    <a:pt x="83" y="2031"/>
                  </a:lnTo>
                  <a:lnTo>
                    <a:pt x="77" y="2032"/>
                  </a:lnTo>
                  <a:lnTo>
                    <a:pt x="75" y="2031"/>
                  </a:lnTo>
                  <a:lnTo>
                    <a:pt x="73" y="2030"/>
                  </a:lnTo>
                  <a:lnTo>
                    <a:pt x="70" y="2027"/>
                  </a:lnTo>
                  <a:lnTo>
                    <a:pt x="68" y="2025"/>
                  </a:lnTo>
                  <a:lnTo>
                    <a:pt x="66" y="2018"/>
                  </a:lnTo>
                  <a:lnTo>
                    <a:pt x="63" y="2013"/>
                  </a:lnTo>
                  <a:lnTo>
                    <a:pt x="61" y="2011"/>
                  </a:lnTo>
                  <a:lnTo>
                    <a:pt x="57" y="2010"/>
                  </a:lnTo>
                  <a:lnTo>
                    <a:pt x="52" y="2008"/>
                  </a:lnTo>
                  <a:lnTo>
                    <a:pt x="47" y="2008"/>
                  </a:lnTo>
                  <a:lnTo>
                    <a:pt x="38" y="2008"/>
                  </a:lnTo>
                  <a:lnTo>
                    <a:pt x="32" y="2007"/>
                  </a:lnTo>
                  <a:lnTo>
                    <a:pt x="26" y="2005"/>
                  </a:lnTo>
                  <a:lnTo>
                    <a:pt x="20" y="2001"/>
                  </a:lnTo>
                  <a:lnTo>
                    <a:pt x="17" y="1998"/>
                  </a:lnTo>
                  <a:lnTo>
                    <a:pt x="13" y="1993"/>
                  </a:lnTo>
                  <a:lnTo>
                    <a:pt x="11" y="1987"/>
                  </a:lnTo>
                  <a:lnTo>
                    <a:pt x="10" y="1980"/>
                  </a:lnTo>
                  <a:lnTo>
                    <a:pt x="7" y="1967"/>
                  </a:lnTo>
                  <a:lnTo>
                    <a:pt x="7" y="1954"/>
                  </a:lnTo>
                  <a:lnTo>
                    <a:pt x="5" y="1943"/>
                  </a:lnTo>
                  <a:lnTo>
                    <a:pt x="3" y="1934"/>
                  </a:lnTo>
                  <a:lnTo>
                    <a:pt x="0" y="1928"/>
                  </a:lnTo>
                  <a:lnTo>
                    <a:pt x="0" y="1923"/>
                  </a:lnTo>
                  <a:lnTo>
                    <a:pt x="1" y="1917"/>
                  </a:lnTo>
                  <a:lnTo>
                    <a:pt x="4" y="1911"/>
                  </a:lnTo>
                  <a:lnTo>
                    <a:pt x="7" y="1900"/>
                  </a:lnTo>
                  <a:lnTo>
                    <a:pt x="11" y="1891"/>
                  </a:lnTo>
                  <a:lnTo>
                    <a:pt x="11" y="1881"/>
                  </a:lnTo>
                  <a:lnTo>
                    <a:pt x="10" y="1869"/>
                  </a:lnTo>
                  <a:lnTo>
                    <a:pt x="10" y="1857"/>
                  </a:lnTo>
                  <a:lnTo>
                    <a:pt x="10" y="1847"/>
                  </a:lnTo>
                  <a:lnTo>
                    <a:pt x="11" y="1842"/>
                  </a:lnTo>
                  <a:lnTo>
                    <a:pt x="12" y="1837"/>
                  </a:lnTo>
                  <a:lnTo>
                    <a:pt x="13" y="1833"/>
                  </a:lnTo>
                  <a:lnTo>
                    <a:pt x="16" y="1828"/>
                  </a:lnTo>
                  <a:lnTo>
                    <a:pt x="19" y="1824"/>
                  </a:lnTo>
                  <a:lnTo>
                    <a:pt x="23" y="1821"/>
                  </a:lnTo>
                  <a:lnTo>
                    <a:pt x="28" y="1819"/>
                  </a:lnTo>
                  <a:lnTo>
                    <a:pt x="32" y="1818"/>
                  </a:lnTo>
                  <a:lnTo>
                    <a:pt x="41" y="1817"/>
                  </a:lnTo>
                  <a:lnTo>
                    <a:pt x="47" y="1815"/>
                  </a:lnTo>
                  <a:lnTo>
                    <a:pt x="49" y="1811"/>
                  </a:lnTo>
                  <a:lnTo>
                    <a:pt x="52" y="1804"/>
                  </a:lnTo>
                  <a:lnTo>
                    <a:pt x="55" y="1796"/>
                  </a:lnTo>
                  <a:lnTo>
                    <a:pt x="60" y="1789"/>
                  </a:lnTo>
                  <a:lnTo>
                    <a:pt x="63" y="1785"/>
                  </a:lnTo>
                  <a:lnTo>
                    <a:pt x="68" y="1783"/>
                  </a:lnTo>
                  <a:lnTo>
                    <a:pt x="73" y="1780"/>
                  </a:lnTo>
                  <a:lnTo>
                    <a:pt x="80" y="1779"/>
                  </a:lnTo>
                  <a:lnTo>
                    <a:pt x="86" y="1777"/>
                  </a:lnTo>
                  <a:lnTo>
                    <a:pt x="92" y="1773"/>
                  </a:lnTo>
                  <a:lnTo>
                    <a:pt x="95" y="1768"/>
                  </a:lnTo>
                  <a:lnTo>
                    <a:pt x="98" y="1761"/>
                  </a:lnTo>
                  <a:lnTo>
                    <a:pt x="99" y="1755"/>
                  </a:lnTo>
                  <a:lnTo>
                    <a:pt x="100" y="1749"/>
                  </a:lnTo>
                  <a:lnTo>
                    <a:pt x="100" y="1743"/>
                  </a:lnTo>
                  <a:lnTo>
                    <a:pt x="99" y="1737"/>
                  </a:lnTo>
                  <a:lnTo>
                    <a:pt x="98" y="1734"/>
                  </a:lnTo>
                  <a:lnTo>
                    <a:pt x="95" y="1728"/>
                  </a:lnTo>
                  <a:lnTo>
                    <a:pt x="92" y="1723"/>
                  </a:lnTo>
                  <a:lnTo>
                    <a:pt x="88" y="1718"/>
                  </a:lnTo>
                  <a:lnTo>
                    <a:pt x="80" y="1708"/>
                  </a:lnTo>
                  <a:lnTo>
                    <a:pt x="73" y="1701"/>
                  </a:lnTo>
                  <a:lnTo>
                    <a:pt x="71" y="1697"/>
                  </a:lnTo>
                  <a:lnTo>
                    <a:pt x="69" y="1692"/>
                  </a:lnTo>
                  <a:lnTo>
                    <a:pt x="68" y="1685"/>
                  </a:lnTo>
                  <a:lnTo>
                    <a:pt x="68" y="1679"/>
                  </a:lnTo>
                  <a:lnTo>
                    <a:pt x="69" y="1671"/>
                  </a:lnTo>
                  <a:lnTo>
                    <a:pt x="71" y="1664"/>
                  </a:lnTo>
                  <a:lnTo>
                    <a:pt x="75" y="1658"/>
                  </a:lnTo>
                  <a:lnTo>
                    <a:pt x="80" y="1652"/>
                  </a:lnTo>
                  <a:lnTo>
                    <a:pt x="94" y="1639"/>
                  </a:lnTo>
                  <a:lnTo>
                    <a:pt x="110" y="1623"/>
                  </a:lnTo>
                  <a:lnTo>
                    <a:pt x="124" y="1610"/>
                  </a:lnTo>
                  <a:lnTo>
                    <a:pt x="136" y="1601"/>
                  </a:lnTo>
                  <a:lnTo>
                    <a:pt x="140" y="1598"/>
                  </a:lnTo>
                  <a:lnTo>
                    <a:pt x="145" y="1597"/>
                  </a:lnTo>
                  <a:lnTo>
                    <a:pt x="150" y="1598"/>
                  </a:lnTo>
                  <a:lnTo>
                    <a:pt x="155" y="1600"/>
                  </a:lnTo>
                  <a:lnTo>
                    <a:pt x="158" y="1602"/>
                  </a:lnTo>
                  <a:lnTo>
                    <a:pt x="163" y="1606"/>
                  </a:lnTo>
                  <a:lnTo>
                    <a:pt x="167" y="1609"/>
                  </a:lnTo>
                  <a:lnTo>
                    <a:pt x="170" y="1614"/>
                  </a:lnTo>
                  <a:lnTo>
                    <a:pt x="174" y="1620"/>
                  </a:lnTo>
                  <a:lnTo>
                    <a:pt x="178" y="1623"/>
                  </a:lnTo>
                  <a:lnTo>
                    <a:pt x="183" y="1627"/>
                  </a:lnTo>
                  <a:lnTo>
                    <a:pt x="189" y="1630"/>
                  </a:lnTo>
                  <a:lnTo>
                    <a:pt x="195" y="1632"/>
                  </a:lnTo>
                  <a:lnTo>
                    <a:pt x="202" y="1633"/>
                  </a:lnTo>
                  <a:lnTo>
                    <a:pt x="209" y="1632"/>
                  </a:lnTo>
                  <a:lnTo>
                    <a:pt x="215" y="1630"/>
                  </a:lnTo>
                  <a:lnTo>
                    <a:pt x="221" y="1627"/>
                  </a:lnTo>
                  <a:lnTo>
                    <a:pt x="226" y="1622"/>
                  </a:lnTo>
                  <a:lnTo>
                    <a:pt x="230" y="1617"/>
                  </a:lnTo>
                  <a:lnTo>
                    <a:pt x="233" y="1613"/>
                  </a:lnTo>
                  <a:lnTo>
                    <a:pt x="236" y="1608"/>
                  </a:lnTo>
                  <a:lnTo>
                    <a:pt x="239" y="1604"/>
                  </a:lnTo>
                  <a:lnTo>
                    <a:pt x="243" y="1603"/>
                  </a:lnTo>
                  <a:lnTo>
                    <a:pt x="247" y="1602"/>
                  </a:lnTo>
                  <a:lnTo>
                    <a:pt x="253" y="1602"/>
                  </a:lnTo>
                  <a:lnTo>
                    <a:pt x="257" y="1602"/>
                  </a:lnTo>
                  <a:lnTo>
                    <a:pt x="261" y="1602"/>
                  </a:lnTo>
                  <a:lnTo>
                    <a:pt x="263" y="1600"/>
                  </a:lnTo>
                  <a:lnTo>
                    <a:pt x="265" y="1596"/>
                  </a:lnTo>
                  <a:lnTo>
                    <a:pt x="268" y="1589"/>
                  </a:lnTo>
                  <a:lnTo>
                    <a:pt x="268" y="1585"/>
                  </a:lnTo>
                  <a:lnTo>
                    <a:pt x="270" y="1582"/>
                  </a:lnTo>
                  <a:lnTo>
                    <a:pt x="272" y="1578"/>
                  </a:lnTo>
                  <a:lnTo>
                    <a:pt x="275" y="1576"/>
                  </a:lnTo>
                  <a:lnTo>
                    <a:pt x="281" y="1571"/>
                  </a:lnTo>
                  <a:lnTo>
                    <a:pt x="288" y="1570"/>
                  </a:lnTo>
                  <a:lnTo>
                    <a:pt x="291" y="1569"/>
                  </a:lnTo>
                  <a:lnTo>
                    <a:pt x="295" y="1567"/>
                  </a:lnTo>
                  <a:lnTo>
                    <a:pt x="296" y="1566"/>
                  </a:lnTo>
                  <a:lnTo>
                    <a:pt x="299" y="1564"/>
                  </a:lnTo>
                  <a:lnTo>
                    <a:pt x="299" y="1560"/>
                  </a:lnTo>
                  <a:lnTo>
                    <a:pt x="299" y="1557"/>
                  </a:lnTo>
                  <a:lnTo>
                    <a:pt x="297" y="1552"/>
                  </a:lnTo>
                  <a:lnTo>
                    <a:pt x="295" y="1547"/>
                  </a:lnTo>
                  <a:lnTo>
                    <a:pt x="293" y="1535"/>
                  </a:lnTo>
                  <a:lnTo>
                    <a:pt x="290" y="1525"/>
                  </a:lnTo>
                  <a:lnTo>
                    <a:pt x="291" y="1515"/>
                  </a:lnTo>
                  <a:lnTo>
                    <a:pt x="293" y="1506"/>
                  </a:lnTo>
                  <a:lnTo>
                    <a:pt x="294" y="1496"/>
                  </a:lnTo>
                  <a:lnTo>
                    <a:pt x="294" y="1484"/>
                  </a:lnTo>
                  <a:lnTo>
                    <a:pt x="295" y="1472"/>
                  </a:lnTo>
                  <a:lnTo>
                    <a:pt x="299" y="1458"/>
                  </a:lnTo>
                  <a:lnTo>
                    <a:pt x="303" y="1447"/>
                  </a:lnTo>
                  <a:lnTo>
                    <a:pt x="307" y="1438"/>
                  </a:lnTo>
                  <a:lnTo>
                    <a:pt x="309" y="1433"/>
                  </a:lnTo>
                  <a:lnTo>
                    <a:pt x="310" y="1428"/>
                  </a:lnTo>
                  <a:lnTo>
                    <a:pt x="312" y="1422"/>
                  </a:lnTo>
                  <a:lnTo>
                    <a:pt x="312" y="1417"/>
                  </a:lnTo>
                  <a:lnTo>
                    <a:pt x="310" y="1403"/>
                  </a:lnTo>
                  <a:lnTo>
                    <a:pt x="307" y="1393"/>
                  </a:lnTo>
                  <a:lnTo>
                    <a:pt x="304" y="1388"/>
                  </a:lnTo>
                  <a:lnTo>
                    <a:pt x="301" y="1383"/>
                  </a:lnTo>
                  <a:lnTo>
                    <a:pt x="297" y="1380"/>
                  </a:lnTo>
                  <a:lnTo>
                    <a:pt x="293" y="1376"/>
                  </a:lnTo>
                  <a:lnTo>
                    <a:pt x="282" y="1368"/>
                  </a:lnTo>
                  <a:lnTo>
                    <a:pt x="275" y="1361"/>
                  </a:lnTo>
                  <a:lnTo>
                    <a:pt x="271" y="1356"/>
                  </a:lnTo>
                  <a:lnTo>
                    <a:pt x="269" y="1351"/>
                  </a:lnTo>
                  <a:lnTo>
                    <a:pt x="268" y="1345"/>
                  </a:lnTo>
                  <a:lnTo>
                    <a:pt x="268" y="1338"/>
                  </a:lnTo>
                  <a:lnTo>
                    <a:pt x="269" y="1321"/>
                  </a:lnTo>
                  <a:lnTo>
                    <a:pt x="269" y="1302"/>
                  </a:lnTo>
                  <a:lnTo>
                    <a:pt x="268" y="1294"/>
                  </a:lnTo>
                  <a:lnTo>
                    <a:pt x="268" y="1286"/>
                  </a:lnTo>
                  <a:lnTo>
                    <a:pt x="266" y="1279"/>
                  </a:lnTo>
                  <a:lnTo>
                    <a:pt x="265" y="1274"/>
                  </a:lnTo>
                  <a:lnTo>
                    <a:pt x="262" y="1269"/>
                  </a:lnTo>
                  <a:lnTo>
                    <a:pt x="258" y="1267"/>
                  </a:lnTo>
                  <a:lnTo>
                    <a:pt x="255" y="1266"/>
                  </a:lnTo>
                  <a:lnTo>
                    <a:pt x="250" y="1264"/>
                  </a:lnTo>
                  <a:lnTo>
                    <a:pt x="240" y="1264"/>
                  </a:lnTo>
                  <a:lnTo>
                    <a:pt x="231" y="1266"/>
                  </a:lnTo>
                  <a:lnTo>
                    <a:pt x="220" y="1266"/>
                  </a:lnTo>
                  <a:lnTo>
                    <a:pt x="208" y="1266"/>
                  </a:lnTo>
                  <a:lnTo>
                    <a:pt x="194" y="1263"/>
                  </a:lnTo>
                  <a:lnTo>
                    <a:pt x="178" y="1258"/>
                  </a:lnTo>
                  <a:lnTo>
                    <a:pt x="164" y="1251"/>
                  </a:lnTo>
                  <a:lnTo>
                    <a:pt x="154" y="1243"/>
                  </a:lnTo>
                  <a:lnTo>
                    <a:pt x="149" y="1239"/>
                  </a:lnTo>
                  <a:lnTo>
                    <a:pt x="145" y="1235"/>
                  </a:lnTo>
                  <a:lnTo>
                    <a:pt x="143" y="1231"/>
                  </a:lnTo>
                  <a:lnTo>
                    <a:pt x="140" y="1226"/>
                  </a:lnTo>
                  <a:lnTo>
                    <a:pt x="137" y="1219"/>
                  </a:lnTo>
                  <a:lnTo>
                    <a:pt x="134" y="1216"/>
                  </a:lnTo>
                  <a:lnTo>
                    <a:pt x="130" y="1214"/>
                  </a:lnTo>
                  <a:lnTo>
                    <a:pt x="121" y="1214"/>
                  </a:lnTo>
                  <a:lnTo>
                    <a:pt x="117" y="1214"/>
                  </a:lnTo>
                  <a:lnTo>
                    <a:pt x="113" y="1213"/>
                  </a:lnTo>
                  <a:lnTo>
                    <a:pt x="111" y="1212"/>
                  </a:lnTo>
                  <a:lnTo>
                    <a:pt x="108" y="1211"/>
                  </a:lnTo>
                  <a:lnTo>
                    <a:pt x="108" y="1209"/>
                  </a:lnTo>
                  <a:lnTo>
                    <a:pt x="108" y="1206"/>
                  </a:lnTo>
                  <a:lnTo>
                    <a:pt x="110" y="1203"/>
                  </a:lnTo>
                  <a:lnTo>
                    <a:pt x="112" y="1199"/>
                  </a:lnTo>
                  <a:lnTo>
                    <a:pt x="115" y="1195"/>
                  </a:lnTo>
                  <a:lnTo>
                    <a:pt x="118" y="1192"/>
                  </a:lnTo>
                  <a:lnTo>
                    <a:pt x="119" y="1188"/>
                  </a:lnTo>
                  <a:lnTo>
                    <a:pt x="119" y="1185"/>
                  </a:lnTo>
                  <a:lnTo>
                    <a:pt x="120" y="1178"/>
                  </a:lnTo>
                  <a:lnTo>
                    <a:pt x="120" y="1172"/>
                  </a:lnTo>
                  <a:lnTo>
                    <a:pt x="121" y="1169"/>
                  </a:lnTo>
                  <a:lnTo>
                    <a:pt x="121" y="1167"/>
                  </a:lnTo>
                  <a:lnTo>
                    <a:pt x="124" y="1166"/>
                  </a:lnTo>
                  <a:lnTo>
                    <a:pt x="125" y="1165"/>
                  </a:lnTo>
                  <a:lnTo>
                    <a:pt x="130" y="1166"/>
                  </a:lnTo>
                  <a:lnTo>
                    <a:pt x="136" y="1170"/>
                  </a:lnTo>
                  <a:lnTo>
                    <a:pt x="139" y="1173"/>
                  </a:lnTo>
                  <a:lnTo>
                    <a:pt x="143" y="1174"/>
                  </a:lnTo>
                  <a:lnTo>
                    <a:pt x="146" y="1174"/>
                  </a:lnTo>
                  <a:lnTo>
                    <a:pt x="149" y="1173"/>
                  </a:lnTo>
                  <a:lnTo>
                    <a:pt x="152" y="1172"/>
                  </a:lnTo>
                  <a:lnTo>
                    <a:pt x="155" y="1169"/>
                  </a:lnTo>
                  <a:lnTo>
                    <a:pt x="156" y="1165"/>
                  </a:lnTo>
                  <a:lnTo>
                    <a:pt x="156" y="1161"/>
                  </a:lnTo>
                  <a:lnTo>
                    <a:pt x="154" y="1150"/>
                  </a:lnTo>
                  <a:lnTo>
                    <a:pt x="151" y="1140"/>
                  </a:lnTo>
                  <a:lnTo>
                    <a:pt x="151" y="1135"/>
                  </a:lnTo>
                  <a:lnTo>
                    <a:pt x="152" y="1130"/>
                  </a:lnTo>
                  <a:lnTo>
                    <a:pt x="155" y="1128"/>
                  </a:lnTo>
                  <a:lnTo>
                    <a:pt x="159" y="1125"/>
                  </a:lnTo>
                  <a:lnTo>
                    <a:pt x="169" y="1124"/>
                  </a:lnTo>
                  <a:lnTo>
                    <a:pt x="177" y="1123"/>
                  </a:lnTo>
                  <a:lnTo>
                    <a:pt x="184" y="1121"/>
                  </a:lnTo>
                  <a:lnTo>
                    <a:pt x="193" y="1116"/>
                  </a:lnTo>
                  <a:lnTo>
                    <a:pt x="200" y="1110"/>
                  </a:lnTo>
                  <a:lnTo>
                    <a:pt x="208" y="1105"/>
                  </a:lnTo>
                  <a:lnTo>
                    <a:pt x="219" y="1102"/>
                  </a:lnTo>
                  <a:lnTo>
                    <a:pt x="234" y="1098"/>
                  </a:lnTo>
                  <a:lnTo>
                    <a:pt x="252" y="1096"/>
                  </a:lnTo>
                  <a:lnTo>
                    <a:pt x="268" y="1091"/>
                  </a:lnTo>
                  <a:lnTo>
                    <a:pt x="274" y="1087"/>
                  </a:lnTo>
                  <a:lnTo>
                    <a:pt x="280" y="1084"/>
                  </a:lnTo>
                  <a:lnTo>
                    <a:pt x="284" y="1080"/>
                  </a:lnTo>
                  <a:lnTo>
                    <a:pt x="288" y="1077"/>
                  </a:lnTo>
                  <a:lnTo>
                    <a:pt x="293" y="1067"/>
                  </a:lnTo>
                  <a:lnTo>
                    <a:pt x="296" y="1060"/>
                  </a:lnTo>
                  <a:lnTo>
                    <a:pt x="296" y="1056"/>
                  </a:lnTo>
                  <a:lnTo>
                    <a:pt x="296" y="1053"/>
                  </a:lnTo>
                  <a:lnTo>
                    <a:pt x="295" y="1050"/>
                  </a:lnTo>
                  <a:lnTo>
                    <a:pt x="293" y="1047"/>
                  </a:lnTo>
                  <a:lnTo>
                    <a:pt x="290" y="1044"/>
                  </a:lnTo>
                  <a:lnTo>
                    <a:pt x="288" y="1043"/>
                  </a:lnTo>
                  <a:lnTo>
                    <a:pt x="284" y="1043"/>
                  </a:lnTo>
                  <a:lnTo>
                    <a:pt x="280" y="1044"/>
                  </a:lnTo>
                  <a:lnTo>
                    <a:pt x="271" y="1046"/>
                  </a:lnTo>
                  <a:lnTo>
                    <a:pt x="263" y="1049"/>
                  </a:lnTo>
                  <a:lnTo>
                    <a:pt x="258" y="1049"/>
                  </a:lnTo>
                  <a:lnTo>
                    <a:pt x="253" y="1049"/>
                  </a:lnTo>
                  <a:lnTo>
                    <a:pt x="247" y="1049"/>
                  </a:lnTo>
                  <a:lnTo>
                    <a:pt x="241" y="1047"/>
                  </a:lnTo>
                  <a:lnTo>
                    <a:pt x="236" y="1044"/>
                  </a:lnTo>
                  <a:lnTo>
                    <a:pt x="230" y="1042"/>
                  </a:lnTo>
                  <a:lnTo>
                    <a:pt x="225" y="1040"/>
                  </a:lnTo>
                  <a:lnTo>
                    <a:pt x="221" y="1036"/>
                  </a:lnTo>
                  <a:lnTo>
                    <a:pt x="219" y="1031"/>
                  </a:lnTo>
                  <a:lnTo>
                    <a:pt x="217" y="1025"/>
                  </a:lnTo>
                  <a:lnTo>
                    <a:pt x="215" y="1017"/>
                  </a:lnTo>
                  <a:lnTo>
                    <a:pt x="214" y="1010"/>
                  </a:lnTo>
                  <a:lnTo>
                    <a:pt x="212" y="992"/>
                  </a:lnTo>
                  <a:lnTo>
                    <a:pt x="209" y="976"/>
                  </a:lnTo>
                  <a:lnTo>
                    <a:pt x="208" y="967"/>
                  </a:lnTo>
                  <a:lnTo>
                    <a:pt x="206" y="960"/>
                  </a:lnTo>
                  <a:lnTo>
                    <a:pt x="203" y="954"/>
                  </a:lnTo>
                  <a:lnTo>
                    <a:pt x="200" y="947"/>
                  </a:lnTo>
                  <a:lnTo>
                    <a:pt x="193" y="936"/>
                  </a:lnTo>
                  <a:lnTo>
                    <a:pt x="183" y="927"/>
                  </a:lnTo>
                  <a:lnTo>
                    <a:pt x="175" y="917"/>
                  </a:lnTo>
                  <a:lnTo>
                    <a:pt x="167" y="904"/>
                  </a:lnTo>
                  <a:lnTo>
                    <a:pt x="163" y="898"/>
                  </a:lnTo>
                  <a:lnTo>
                    <a:pt x="159" y="891"/>
                  </a:lnTo>
                  <a:lnTo>
                    <a:pt x="157" y="884"/>
                  </a:lnTo>
                  <a:lnTo>
                    <a:pt x="156" y="876"/>
                  </a:lnTo>
                  <a:lnTo>
                    <a:pt x="154" y="869"/>
                  </a:lnTo>
                  <a:lnTo>
                    <a:pt x="150" y="858"/>
                  </a:lnTo>
                  <a:lnTo>
                    <a:pt x="145" y="848"/>
                  </a:lnTo>
                  <a:lnTo>
                    <a:pt x="139" y="836"/>
                  </a:lnTo>
                  <a:lnTo>
                    <a:pt x="127" y="815"/>
                  </a:lnTo>
                  <a:lnTo>
                    <a:pt x="117" y="797"/>
                  </a:lnTo>
                  <a:lnTo>
                    <a:pt x="106" y="783"/>
                  </a:lnTo>
                  <a:lnTo>
                    <a:pt x="96" y="770"/>
                  </a:lnTo>
                  <a:lnTo>
                    <a:pt x="87" y="758"/>
                  </a:lnTo>
                  <a:lnTo>
                    <a:pt x="77" y="750"/>
                  </a:lnTo>
                  <a:lnTo>
                    <a:pt x="73" y="745"/>
                  </a:lnTo>
                  <a:lnTo>
                    <a:pt x="69" y="740"/>
                  </a:lnTo>
                  <a:lnTo>
                    <a:pt x="66" y="735"/>
                  </a:lnTo>
                  <a:lnTo>
                    <a:pt x="64" y="730"/>
                  </a:lnTo>
                  <a:lnTo>
                    <a:pt x="63" y="724"/>
                  </a:lnTo>
                  <a:lnTo>
                    <a:pt x="63" y="718"/>
                  </a:lnTo>
                  <a:lnTo>
                    <a:pt x="66" y="712"/>
                  </a:lnTo>
                  <a:lnTo>
                    <a:pt x="68" y="706"/>
                  </a:lnTo>
                  <a:lnTo>
                    <a:pt x="73" y="700"/>
                  </a:lnTo>
                  <a:lnTo>
                    <a:pt x="76" y="696"/>
                  </a:lnTo>
                  <a:lnTo>
                    <a:pt x="80" y="693"/>
                  </a:lnTo>
                  <a:lnTo>
                    <a:pt x="83" y="690"/>
                  </a:lnTo>
                  <a:lnTo>
                    <a:pt x="92" y="688"/>
                  </a:lnTo>
                  <a:lnTo>
                    <a:pt x="100" y="686"/>
                  </a:lnTo>
                  <a:lnTo>
                    <a:pt x="104" y="684"/>
                  </a:lnTo>
                  <a:lnTo>
                    <a:pt x="107" y="682"/>
                  </a:lnTo>
                  <a:lnTo>
                    <a:pt x="110" y="677"/>
                  </a:lnTo>
                  <a:lnTo>
                    <a:pt x="111" y="674"/>
                  </a:lnTo>
                  <a:lnTo>
                    <a:pt x="111" y="669"/>
                  </a:lnTo>
                  <a:lnTo>
                    <a:pt x="110" y="664"/>
                  </a:lnTo>
                  <a:lnTo>
                    <a:pt x="107" y="659"/>
                  </a:lnTo>
                  <a:lnTo>
                    <a:pt x="102" y="656"/>
                  </a:lnTo>
                  <a:lnTo>
                    <a:pt x="94" y="649"/>
                  </a:lnTo>
                  <a:lnTo>
                    <a:pt x="87" y="640"/>
                  </a:lnTo>
                  <a:lnTo>
                    <a:pt x="85" y="637"/>
                  </a:lnTo>
                  <a:lnTo>
                    <a:pt x="83" y="631"/>
                  </a:lnTo>
                  <a:lnTo>
                    <a:pt x="83" y="626"/>
                  </a:lnTo>
                  <a:lnTo>
                    <a:pt x="86" y="620"/>
                  </a:lnTo>
                  <a:lnTo>
                    <a:pt x="87" y="615"/>
                  </a:lnTo>
                  <a:lnTo>
                    <a:pt x="87" y="611"/>
                  </a:lnTo>
                  <a:lnTo>
                    <a:pt x="86" y="606"/>
                  </a:lnTo>
                  <a:lnTo>
                    <a:pt x="85" y="601"/>
                  </a:lnTo>
                  <a:lnTo>
                    <a:pt x="79" y="594"/>
                  </a:lnTo>
                  <a:lnTo>
                    <a:pt x="74" y="586"/>
                  </a:lnTo>
                  <a:lnTo>
                    <a:pt x="73" y="581"/>
                  </a:lnTo>
                  <a:lnTo>
                    <a:pt x="71" y="576"/>
                  </a:lnTo>
                  <a:lnTo>
                    <a:pt x="73" y="570"/>
                  </a:lnTo>
                  <a:lnTo>
                    <a:pt x="75" y="564"/>
                  </a:lnTo>
                  <a:lnTo>
                    <a:pt x="79" y="558"/>
                  </a:lnTo>
                  <a:lnTo>
                    <a:pt x="82" y="554"/>
                  </a:lnTo>
                  <a:lnTo>
                    <a:pt x="87" y="548"/>
                  </a:lnTo>
                  <a:lnTo>
                    <a:pt x="93" y="543"/>
                  </a:lnTo>
                  <a:lnTo>
                    <a:pt x="99" y="539"/>
                  </a:lnTo>
                  <a:lnTo>
                    <a:pt x="105" y="537"/>
                  </a:lnTo>
                  <a:lnTo>
                    <a:pt x="110" y="536"/>
                  </a:lnTo>
                  <a:lnTo>
                    <a:pt x="115" y="535"/>
                  </a:lnTo>
                  <a:lnTo>
                    <a:pt x="129" y="535"/>
                  </a:lnTo>
                  <a:lnTo>
                    <a:pt x="148" y="537"/>
                  </a:lnTo>
                  <a:lnTo>
                    <a:pt x="164" y="539"/>
                  </a:lnTo>
                  <a:lnTo>
                    <a:pt x="174" y="539"/>
                  </a:lnTo>
                  <a:lnTo>
                    <a:pt x="176" y="537"/>
                  </a:lnTo>
                  <a:lnTo>
                    <a:pt x="177" y="535"/>
                  </a:lnTo>
                  <a:lnTo>
                    <a:pt x="177" y="530"/>
                  </a:lnTo>
                  <a:lnTo>
                    <a:pt x="177" y="525"/>
                  </a:lnTo>
                  <a:lnTo>
                    <a:pt x="175" y="506"/>
                  </a:lnTo>
                  <a:lnTo>
                    <a:pt x="171" y="481"/>
                  </a:lnTo>
                  <a:lnTo>
                    <a:pt x="168" y="456"/>
                  </a:lnTo>
                  <a:lnTo>
                    <a:pt x="167" y="440"/>
                  </a:lnTo>
                  <a:lnTo>
                    <a:pt x="167" y="425"/>
                  </a:lnTo>
                  <a:lnTo>
                    <a:pt x="170" y="407"/>
                  </a:lnTo>
                  <a:lnTo>
                    <a:pt x="174" y="390"/>
                  </a:lnTo>
                  <a:lnTo>
                    <a:pt x="180" y="373"/>
                  </a:lnTo>
                  <a:lnTo>
                    <a:pt x="184" y="366"/>
                  </a:lnTo>
                  <a:lnTo>
                    <a:pt x="188" y="360"/>
                  </a:lnTo>
                  <a:lnTo>
                    <a:pt x="193" y="354"/>
                  </a:lnTo>
                  <a:lnTo>
                    <a:pt x="199" y="350"/>
                  </a:lnTo>
                  <a:lnTo>
                    <a:pt x="205" y="347"/>
                  </a:lnTo>
                  <a:lnTo>
                    <a:pt x="211" y="344"/>
                  </a:lnTo>
                  <a:lnTo>
                    <a:pt x="217" y="343"/>
                  </a:lnTo>
                  <a:lnTo>
                    <a:pt x="224" y="342"/>
                  </a:lnTo>
                  <a:lnTo>
                    <a:pt x="236" y="340"/>
                  </a:lnTo>
                  <a:lnTo>
                    <a:pt x="244" y="336"/>
                  </a:lnTo>
                  <a:lnTo>
                    <a:pt x="247" y="334"/>
                  </a:lnTo>
                  <a:lnTo>
                    <a:pt x="250" y="330"/>
                  </a:lnTo>
                  <a:lnTo>
                    <a:pt x="252" y="327"/>
                  </a:lnTo>
                  <a:lnTo>
                    <a:pt x="252" y="322"/>
                  </a:lnTo>
                  <a:lnTo>
                    <a:pt x="252" y="310"/>
                  </a:lnTo>
                  <a:lnTo>
                    <a:pt x="252" y="296"/>
                  </a:lnTo>
                  <a:lnTo>
                    <a:pt x="252" y="289"/>
                  </a:lnTo>
                  <a:lnTo>
                    <a:pt x="253" y="283"/>
                  </a:lnTo>
                  <a:lnTo>
                    <a:pt x="256" y="277"/>
                  </a:lnTo>
                  <a:lnTo>
                    <a:pt x="258" y="272"/>
                  </a:lnTo>
                  <a:lnTo>
                    <a:pt x="263" y="270"/>
                  </a:lnTo>
                  <a:lnTo>
                    <a:pt x="268" y="266"/>
                  </a:lnTo>
                  <a:lnTo>
                    <a:pt x="274" y="265"/>
                  </a:lnTo>
                  <a:lnTo>
                    <a:pt x="280" y="264"/>
                  </a:lnTo>
                  <a:lnTo>
                    <a:pt x="291" y="262"/>
                  </a:lnTo>
                  <a:lnTo>
                    <a:pt x="303" y="264"/>
                  </a:lnTo>
                  <a:lnTo>
                    <a:pt x="315" y="266"/>
                  </a:lnTo>
                  <a:lnTo>
                    <a:pt x="326" y="266"/>
                  </a:lnTo>
                  <a:lnTo>
                    <a:pt x="331" y="265"/>
                  </a:lnTo>
                  <a:lnTo>
                    <a:pt x="335" y="264"/>
                  </a:lnTo>
                  <a:lnTo>
                    <a:pt x="339" y="261"/>
                  </a:lnTo>
                  <a:lnTo>
                    <a:pt x="344" y="259"/>
                  </a:lnTo>
                  <a:lnTo>
                    <a:pt x="351" y="252"/>
                  </a:lnTo>
                  <a:lnTo>
                    <a:pt x="357" y="247"/>
                  </a:lnTo>
                  <a:lnTo>
                    <a:pt x="359" y="246"/>
                  </a:lnTo>
                  <a:lnTo>
                    <a:pt x="363" y="245"/>
                  </a:lnTo>
                  <a:lnTo>
                    <a:pt x="365" y="246"/>
                  </a:lnTo>
                  <a:lnTo>
                    <a:pt x="367" y="247"/>
                  </a:lnTo>
                  <a:lnTo>
                    <a:pt x="370" y="249"/>
                  </a:lnTo>
                  <a:lnTo>
                    <a:pt x="371" y="252"/>
                  </a:lnTo>
                  <a:lnTo>
                    <a:pt x="372" y="255"/>
                  </a:lnTo>
                  <a:lnTo>
                    <a:pt x="371" y="258"/>
                  </a:lnTo>
                  <a:lnTo>
                    <a:pt x="369" y="265"/>
                  </a:lnTo>
                  <a:lnTo>
                    <a:pt x="365" y="271"/>
                  </a:lnTo>
                  <a:lnTo>
                    <a:pt x="364" y="274"/>
                  </a:lnTo>
                  <a:lnTo>
                    <a:pt x="363" y="278"/>
                  </a:lnTo>
                  <a:lnTo>
                    <a:pt x="363" y="284"/>
                  </a:lnTo>
                  <a:lnTo>
                    <a:pt x="363" y="289"/>
                  </a:lnTo>
                  <a:lnTo>
                    <a:pt x="364" y="300"/>
                  </a:lnTo>
                  <a:lnTo>
                    <a:pt x="367" y="310"/>
                  </a:lnTo>
                  <a:lnTo>
                    <a:pt x="372" y="321"/>
                  </a:lnTo>
                  <a:lnTo>
                    <a:pt x="377" y="331"/>
                  </a:lnTo>
                  <a:lnTo>
                    <a:pt x="382" y="343"/>
                  </a:lnTo>
                  <a:lnTo>
                    <a:pt x="385" y="356"/>
                  </a:lnTo>
                  <a:lnTo>
                    <a:pt x="387" y="369"/>
                  </a:lnTo>
                  <a:lnTo>
                    <a:pt x="385" y="380"/>
                  </a:lnTo>
                  <a:lnTo>
                    <a:pt x="384" y="388"/>
                  </a:lnTo>
                  <a:lnTo>
                    <a:pt x="383" y="397"/>
                  </a:lnTo>
                  <a:lnTo>
                    <a:pt x="382" y="409"/>
                  </a:lnTo>
                  <a:lnTo>
                    <a:pt x="382" y="422"/>
                  </a:lnTo>
                  <a:lnTo>
                    <a:pt x="382" y="435"/>
                  </a:lnTo>
                  <a:lnTo>
                    <a:pt x="382" y="444"/>
                  </a:lnTo>
                  <a:lnTo>
                    <a:pt x="382" y="461"/>
                  </a:lnTo>
                  <a:lnTo>
                    <a:pt x="382" y="479"/>
                  </a:lnTo>
                  <a:lnTo>
                    <a:pt x="382" y="482"/>
                  </a:lnTo>
                  <a:lnTo>
                    <a:pt x="383" y="486"/>
                  </a:lnTo>
                  <a:lnTo>
                    <a:pt x="384" y="487"/>
                  </a:lnTo>
                  <a:lnTo>
                    <a:pt x="387" y="488"/>
                  </a:lnTo>
                  <a:lnTo>
                    <a:pt x="392" y="489"/>
                  </a:lnTo>
                  <a:lnTo>
                    <a:pt x="402" y="488"/>
                  </a:lnTo>
                  <a:lnTo>
                    <a:pt x="419" y="486"/>
                  </a:lnTo>
                  <a:lnTo>
                    <a:pt x="440" y="483"/>
                  </a:lnTo>
                  <a:lnTo>
                    <a:pt x="451" y="482"/>
                  </a:lnTo>
                  <a:lnTo>
                    <a:pt x="461" y="482"/>
                  </a:lnTo>
                  <a:lnTo>
                    <a:pt x="471" y="483"/>
                  </a:lnTo>
                  <a:lnTo>
                    <a:pt x="477" y="486"/>
                  </a:lnTo>
                  <a:lnTo>
                    <a:pt x="483" y="488"/>
                  </a:lnTo>
                  <a:lnTo>
                    <a:pt x="486" y="491"/>
                  </a:lnTo>
                  <a:lnTo>
                    <a:pt x="490" y="492"/>
                  </a:lnTo>
                  <a:lnTo>
                    <a:pt x="494" y="492"/>
                  </a:lnTo>
                  <a:lnTo>
                    <a:pt x="496" y="491"/>
                  </a:lnTo>
                  <a:lnTo>
                    <a:pt x="498" y="488"/>
                  </a:lnTo>
                  <a:lnTo>
                    <a:pt x="499" y="485"/>
                  </a:lnTo>
                  <a:lnTo>
                    <a:pt x="502" y="481"/>
                  </a:lnTo>
                  <a:lnTo>
                    <a:pt x="504" y="472"/>
                  </a:lnTo>
                  <a:lnTo>
                    <a:pt x="507" y="466"/>
                  </a:lnTo>
                  <a:lnTo>
                    <a:pt x="509" y="463"/>
                  </a:lnTo>
                  <a:lnTo>
                    <a:pt x="511" y="462"/>
                  </a:lnTo>
                  <a:lnTo>
                    <a:pt x="515" y="461"/>
                  </a:lnTo>
                  <a:lnTo>
                    <a:pt x="518" y="461"/>
                  </a:lnTo>
                  <a:lnTo>
                    <a:pt x="523" y="461"/>
                  </a:lnTo>
                  <a:lnTo>
                    <a:pt x="527" y="460"/>
                  </a:lnTo>
                  <a:lnTo>
                    <a:pt x="529" y="459"/>
                  </a:lnTo>
                  <a:lnTo>
                    <a:pt x="532" y="455"/>
                  </a:lnTo>
                  <a:lnTo>
                    <a:pt x="532" y="453"/>
                  </a:lnTo>
                  <a:lnTo>
                    <a:pt x="532" y="449"/>
                  </a:lnTo>
                  <a:lnTo>
                    <a:pt x="530" y="447"/>
                  </a:lnTo>
                  <a:lnTo>
                    <a:pt x="529" y="443"/>
                  </a:lnTo>
                  <a:lnTo>
                    <a:pt x="527" y="441"/>
                  </a:lnTo>
                  <a:lnTo>
                    <a:pt x="524" y="437"/>
                  </a:lnTo>
                  <a:lnTo>
                    <a:pt x="524" y="435"/>
                  </a:lnTo>
                  <a:lnTo>
                    <a:pt x="523" y="431"/>
                  </a:lnTo>
                  <a:lnTo>
                    <a:pt x="524" y="429"/>
                  </a:lnTo>
                  <a:lnTo>
                    <a:pt x="527" y="426"/>
                  </a:lnTo>
                  <a:lnTo>
                    <a:pt x="530" y="425"/>
                  </a:lnTo>
                  <a:lnTo>
                    <a:pt x="535" y="423"/>
                  </a:lnTo>
                  <a:lnTo>
                    <a:pt x="542" y="422"/>
                  </a:lnTo>
                  <a:lnTo>
                    <a:pt x="549" y="418"/>
                  </a:lnTo>
                  <a:lnTo>
                    <a:pt x="559" y="413"/>
                  </a:lnTo>
                  <a:lnTo>
                    <a:pt x="568" y="409"/>
                  </a:lnTo>
                  <a:lnTo>
                    <a:pt x="589" y="396"/>
                  </a:lnTo>
                  <a:lnTo>
                    <a:pt x="606" y="382"/>
                  </a:lnTo>
                  <a:lnTo>
                    <a:pt x="622" y="369"/>
                  </a:lnTo>
                  <a:lnTo>
                    <a:pt x="637" y="356"/>
                  </a:lnTo>
                  <a:lnTo>
                    <a:pt x="652" y="344"/>
                  </a:lnTo>
                  <a:lnTo>
                    <a:pt x="665" y="336"/>
                  </a:lnTo>
                  <a:lnTo>
                    <a:pt x="671" y="333"/>
                  </a:lnTo>
                  <a:lnTo>
                    <a:pt x="677" y="330"/>
                  </a:lnTo>
                  <a:lnTo>
                    <a:pt x="683" y="329"/>
                  </a:lnTo>
                  <a:lnTo>
                    <a:pt x="688" y="329"/>
                  </a:lnTo>
                  <a:lnTo>
                    <a:pt x="693" y="330"/>
                  </a:lnTo>
                  <a:lnTo>
                    <a:pt x="698" y="333"/>
                  </a:lnTo>
                  <a:lnTo>
                    <a:pt x="702" y="337"/>
                  </a:lnTo>
                  <a:lnTo>
                    <a:pt x="705" y="343"/>
                  </a:lnTo>
                  <a:lnTo>
                    <a:pt x="711" y="355"/>
                  </a:lnTo>
                  <a:lnTo>
                    <a:pt x="715" y="366"/>
                  </a:lnTo>
                  <a:lnTo>
                    <a:pt x="718" y="374"/>
                  </a:lnTo>
                  <a:lnTo>
                    <a:pt x="722" y="384"/>
                  </a:lnTo>
                  <a:lnTo>
                    <a:pt x="725" y="387"/>
                  </a:lnTo>
                  <a:lnTo>
                    <a:pt x="729" y="390"/>
                  </a:lnTo>
                  <a:lnTo>
                    <a:pt x="734" y="391"/>
                  </a:lnTo>
                  <a:lnTo>
                    <a:pt x="740" y="391"/>
                  </a:lnTo>
                  <a:lnTo>
                    <a:pt x="744" y="390"/>
                  </a:lnTo>
                  <a:lnTo>
                    <a:pt x="750" y="386"/>
                  </a:lnTo>
                  <a:lnTo>
                    <a:pt x="755" y="382"/>
                  </a:lnTo>
                  <a:lnTo>
                    <a:pt x="760" y="378"/>
                  </a:lnTo>
                  <a:lnTo>
                    <a:pt x="767" y="367"/>
                  </a:lnTo>
                  <a:lnTo>
                    <a:pt x="774" y="357"/>
                  </a:lnTo>
                  <a:lnTo>
                    <a:pt x="782" y="349"/>
                  </a:lnTo>
                  <a:lnTo>
                    <a:pt x="790" y="342"/>
                  </a:lnTo>
                  <a:lnTo>
                    <a:pt x="793" y="338"/>
                  </a:lnTo>
                  <a:lnTo>
                    <a:pt x="797" y="333"/>
                  </a:lnTo>
                  <a:lnTo>
                    <a:pt x="800" y="325"/>
                  </a:lnTo>
                  <a:lnTo>
                    <a:pt x="804" y="317"/>
                  </a:lnTo>
                  <a:lnTo>
                    <a:pt x="807" y="309"/>
                  </a:lnTo>
                  <a:lnTo>
                    <a:pt x="811" y="300"/>
                  </a:lnTo>
                  <a:lnTo>
                    <a:pt x="816" y="293"/>
                  </a:lnTo>
                  <a:lnTo>
                    <a:pt x="820" y="287"/>
                  </a:lnTo>
                  <a:lnTo>
                    <a:pt x="826" y="281"/>
                  </a:lnTo>
                  <a:lnTo>
                    <a:pt x="832" y="279"/>
                  </a:lnTo>
                  <a:lnTo>
                    <a:pt x="838" y="277"/>
                  </a:lnTo>
                  <a:lnTo>
                    <a:pt x="843" y="278"/>
                  </a:lnTo>
                  <a:lnTo>
                    <a:pt x="847" y="279"/>
                  </a:lnTo>
                  <a:lnTo>
                    <a:pt x="850" y="283"/>
                  </a:lnTo>
                  <a:lnTo>
                    <a:pt x="853" y="286"/>
                  </a:lnTo>
                  <a:lnTo>
                    <a:pt x="854" y="292"/>
                  </a:lnTo>
                  <a:lnTo>
                    <a:pt x="855" y="303"/>
                  </a:lnTo>
                  <a:lnTo>
                    <a:pt x="857" y="311"/>
                  </a:lnTo>
                  <a:lnTo>
                    <a:pt x="860" y="312"/>
                  </a:lnTo>
                  <a:lnTo>
                    <a:pt x="862" y="312"/>
                  </a:lnTo>
                  <a:lnTo>
                    <a:pt x="864" y="311"/>
                  </a:lnTo>
                  <a:lnTo>
                    <a:pt x="867" y="309"/>
                  </a:lnTo>
                  <a:lnTo>
                    <a:pt x="870" y="305"/>
                  </a:lnTo>
                  <a:lnTo>
                    <a:pt x="873" y="303"/>
                  </a:lnTo>
                  <a:lnTo>
                    <a:pt x="875" y="300"/>
                  </a:lnTo>
                  <a:lnTo>
                    <a:pt x="879" y="299"/>
                  </a:lnTo>
                  <a:lnTo>
                    <a:pt x="882" y="299"/>
                  </a:lnTo>
                  <a:lnTo>
                    <a:pt x="886" y="300"/>
                  </a:lnTo>
                  <a:lnTo>
                    <a:pt x="889" y="302"/>
                  </a:lnTo>
                  <a:lnTo>
                    <a:pt x="894" y="303"/>
                  </a:lnTo>
                  <a:lnTo>
                    <a:pt x="900" y="305"/>
                  </a:lnTo>
                  <a:lnTo>
                    <a:pt x="906" y="306"/>
                  </a:lnTo>
                  <a:lnTo>
                    <a:pt x="912" y="306"/>
                  </a:lnTo>
                  <a:lnTo>
                    <a:pt x="918" y="306"/>
                  </a:lnTo>
                  <a:lnTo>
                    <a:pt x="931" y="304"/>
                  </a:lnTo>
                  <a:lnTo>
                    <a:pt x="944" y="302"/>
                  </a:lnTo>
                  <a:lnTo>
                    <a:pt x="956" y="298"/>
                  </a:lnTo>
                  <a:lnTo>
                    <a:pt x="967" y="292"/>
                  </a:lnTo>
                  <a:lnTo>
                    <a:pt x="976" y="285"/>
                  </a:lnTo>
                  <a:lnTo>
                    <a:pt x="986" y="279"/>
                  </a:lnTo>
                  <a:lnTo>
                    <a:pt x="995" y="274"/>
                  </a:lnTo>
                  <a:lnTo>
                    <a:pt x="1003" y="268"/>
                  </a:lnTo>
                  <a:lnTo>
                    <a:pt x="1006" y="265"/>
                  </a:lnTo>
                  <a:lnTo>
                    <a:pt x="1007" y="261"/>
                  </a:lnTo>
                  <a:lnTo>
                    <a:pt x="1007" y="256"/>
                  </a:lnTo>
                  <a:lnTo>
                    <a:pt x="1005" y="251"/>
                  </a:lnTo>
                  <a:lnTo>
                    <a:pt x="999" y="239"/>
                  </a:lnTo>
                  <a:lnTo>
                    <a:pt x="992" y="227"/>
                  </a:lnTo>
                  <a:lnTo>
                    <a:pt x="986" y="214"/>
                  </a:lnTo>
                  <a:lnTo>
                    <a:pt x="981" y="201"/>
                  </a:lnTo>
                  <a:lnTo>
                    <a:pt x="980" y="195"/>
                  </a:lnTo>
                  <a:lnTo>
                    <a:pt x="979" y="190"/>
                  </a:lnTo>
                  <a:lnTo>
                    <a:pt x="979" y="186"/>
                  </a:lnTo>
                  <a:lnTo>
                    <a:pt x="980" y="184"/>
                  </a:lnTo>
                  <a:lnTo>
                    <a:pt x="982" y="183"/>
                  </a:lnTo>
                  <a:lnTo>
                    <a:pt x="984" y="182"/>
                  </a:lnTo>
                  <a:lnTo>
                    <a:pt x="988" y="183"/>
                  </a:lnTo>
                  <a:lnTo>
                    <a:pt x="993" y="184"/>
                  </a:lnTo>
                  <a:lnTo>
                    <a:pt x="996" y="186"/>
                  </a:lnTo>
                  <a:lnTo>
                    <a:pt x="1001" y="188"/>
                  </a:lnTo>
                  <a:lnTo>
                    <a:pt x="1005" y="188"/>
                  </a:lnTo>
                  <a:lnTo>
                    <a:pt x="1007" y="186"/>
                  </a:lnTo>
                  <a:lnTo>
                    <a:pt x="1009" y="185"/>
                  </a:lnTo>
                  <a:lnTo>
                    <a:pt x="1011" y="183"/>
                  </a:lnTo>
                  <a:lnTo>
                    <a:pt x="1012" y="179"/>
                  </a:lnTo>
                  <a:lnTo>
                    <a:pt x="1011" y="173"/>
                  </a:lnTo>
                  <a:lnTo>
                    <a:pt x="1007" y="163"/>
                  </a:lnTo>
                  <a:lnTo>
                    <a:pt x="1003" y="152"/>
                  </a:lnTo>
                  <a:lnTo>
                    <a:pt x="1000" y="140"/>
                  </a:lnTo>
                  <a:lnTo>
                    <a:pt x="999" y="123"/>
                  </a:lnTo>
                  <a:lnTo>
                    <a:pt x="1000" y="114"/>
                  </a:lnTo>
                  <a:lnTo>
                    <a:pt x="1002" y="107"/>
                  </a:lnTo>
                  <a:lnTo>
                    <a:pt x="1005" y="101"/>
                  </a:lnTo>
                  <a:lnTo>
                    <a:pt x="1009" y="96"/>
                  </a:lnTo>
                  <a:lnTo>
                    <a:pt x="1020" y="88"/>
                  </a:lnTo>
                  <a:lnTo>
                    <a:pt x="1032" y="79"/>
                  </a:lnTo>
                  <a:lnTo>
                    <a:pt x="1039" y="76"/>
                  </a:lnTo>
                  <a:lnTo>
                    <a:pt x="1045" y="73"/>
                  </a:lnTo>
                  <a:lnTo>
                    <a:pt x="1051" y="71"/>
                  </a:lnTo>
                  <a:lnTo>
                    <a:pt x="1058" y="70"/>
                  </a:lnTo>
                  <a:lnTo>
                    <a:pt x="1074" y="67"/>
                  </a:lnTo>
                  <a:lnTo>
                    <a:pt x="1093" y="69"/>
                  </a:lnTo>
                  <a:lnTo>
                    <a:pt x="1103" y="69"/>
                  </a:lnTo>
                  <a:lnTo>
                    <a:pt x="1116" y="69"/>
                  </a:lnTo>
                  <a:lnTo>
                    <a:pt x="1128" y="67"/>
                  </a:lnTo>
                  <a:lnTo>
                    <a:pt x="1140" y="65"/>
                  </a:lnTo>
                  <a:lnTo>
                    <a:pt x="1151" y="63"/>
                  </a:lnTo>
                  <a:lnTo>
                    <a:pt x="1160" y="59"/>
                  </a:lnTo>
                  <a:lnTo>
                    <a:pt x="1164" y="57"/>
                  </a:lnTo>
                  <a:lnTo>
                    <a:pt x="1168" y="54"/>
                  </a:lnTo>
                  <a:lnTo>
                    <a:pt x="1170" y="52"/>
                  </a:lnTo>
                  <a:lnTo>
                    <a:pt x="1171" y="50"/>
                  </a:lnTo>
                  <a:lnTo>
                    <a:pt x="1172" y="39"/>
                  </a:lnTo>
                  <a:lnTo>
                    <a:pt x="1175" y="28"/>
                  </a:lnTo>
                  <a:lnTo>
                    <a:pt x="1176" y="23"/>
                  </a:lnTo>
                  <a:lnTo>
                    <a:pt x="1178" y="20"/>
                  </a:lnTo>
                  <a:lnTo>
                    <a:pt x="1182" y="16"/>
                  </a:lnTo>
                  <a:lnTo>
                    <a:pt x="1188" y="15"/>
                  </a:lnTo>
                  <a:lnTo>
                    <a:pt x="1201" y="14"/>
                  </a:lnTo>
                  <a:lnTo>
                    <a:pt x="1214" y="13"/>
                  </a:lnTo>
                  <a:lnTo>
                    <a:pt x="1221" y="13"/>
                  </a:lnTo>
                  <a:lnTo>
                    <a:pt x="1229" y="10"/>
                  </a:lnTo>
                  <a:lnTo>
                    <a:pt x="1238" y="8"/>
                  </a:lnTo>
                  <a:lnTo>
                    <a:pt x="1250" y="4"/>
                  </a:lnTo>
                  <a:lnTo>
                    <a:pt x="1260" y="1"/>
                  </a:lnTo>
                  <a:lnTo>
                    <a:pt x="1270" y="0"/>
                  </a:lnTo>
                  <a:lnTo>
                    <a:pt x="1278" y="0"/>
                  </a:lnTo>
                  <a:lnTo>
                    <a:pt x="1285" y="0"/>
                  </a:lnTo>
                  <a:lnTo>
                    <a:pt x="1291" y="3"/>
                  </a:lnTo>
                  <a:lnTo>
                    <a:pt x="1296" y="7"/>
                  </a:lnTo>
                  <a:lnTo>
                    <a:pt x="1301" y="12"/>
                  </a:lnTo>
                  <a:lnTo>
                    <a:pt x="1304" y="18"/>
                  </a:lnTo>
                  <a:lnTo>
                    <a:pt x="1314" y="33"/>
                  </a:lnTo>
                  <a:lnTo>
                    <a:pt x="1324" y="48"/>
                  </a:lnTo>
                  <a:lnTo>
                    <a:pt x="1336" y="64"/>
                  </a:lnTo>
                  <a:lnTo>
                    <a:pt x="1348" y="78"/>
                  </a:lnTo>
                  <a:lnTo>
                    <a:pt x="1354" y="84"/>
                  </a:lnTo>
                  <a:lnTo>
                    <a:pt x="1358" y="89"/>
                  </a:lnTo>
                  <a:lnTo>
                    <a:pt x="1361" y="95"/>
                  </a:lnTo>
                  <a:lnTo>
                    <a:pt x="1365" y="100"/>
                  </a:lnTo>
                  <a:lnTo>
                    <a:pt x="1366" y="106"/>
                  </a:lnTo>
                  <a:lnTo>
                    <a:pt x="1367" y="110"/>
                  </a:lnTo>
                  <a:lnTo>
                    <a:pt x="1368" y="116"/>
                  </a:lnTo>
                  <a:lnTo>
                    <a:pt x="1368" y="121"/>
                  </a:lnTo>
                  <a:lnTo>
                    <a:pt x="1367" y="126"/>
                  </a:lnTo>
                  <a:lnTo>
                    <a:pt x="1366" y="129"/>
                  </a:lnTo>
                  <a:lnTo>
                    <a:pt x="1364" y="133"/>
                  </a:lnTo>
                  <a:lnTo>
                    <a:pt x="1362" y="135"/>
                  </a:lnTo>
                  <a:lnTo>
                    <a:pt x="1357" y="141"/>
                  </a:lnTo>
                  <a:lnTo>
                    <a:pt x="1353" y="147"/>
                  </a:lnTo>
                  <a:lnTo>
                    <a:pt x="1351" y="149"/>
                  </a:lnTo>
                  <a:lnTo>
                    <a:pt x="1351" y="152"/>
                  </a:lnTo>
                  <a:lnTo>
                    <a:pt x="1352" y="154"/>
                  </a:lnTo>
                  <a:lnTo>
                    <a:pt x="1354" y="155"/>
                  </a:lnTo>
                  <a:lnTo>
                    <a:pt x="1360" y="159"/>
                  </a:lnTo>
                  <a:lnTo>
                    <a:pt x="1367" y="161"/>
                  </a:lnTo>
                  <a:lnTo>
                    <a:pt x="1376" y="166"/>
                  </a:lnTo>
                  <a:lnTo>
                    <a:pt x="1384" y="173"/>
                  </a:lnTo>
                  <a:lnTo>
                    <a:pt x="1387" y="178"/>
                  </a:lnTo>
                  <a:lnTo>
                    <a:pt x="1392" y="183"/>
                  </a:lnTo>
                  <a:lnTo>
                    <a:pt x="1395" y="190"/>
                  </a:lnTo>
                  <a:lnTo>
                    <a:pt x="1397" y="196"/>
                  </a:lnTo>
                  <a:lnTo>
                    <a:pt x="1399" y="203"/>
                  </a:lnTo>
                  <a:lnTo>
                    <a:pt x="1403" y="209"/>
                  </a:lnTo>
                  <a:lnTo>
                    <a:pt x="1406" y="212"/>
                  </a:lnTo>
                  <a:lnTo>
                    <a:pt x="1410" y="216"/>
                  </a:lnTo>
                  <a:lnTo>
                    <a:pt x="1415" y="218"/>
                  </a:lnTo>
                  <a:lnTo>
                    <a:pt x="1420" y="218"/>
                  </a:lnTo>
                  <a:lnTo>
                    <a:pt x="1424" y="217"/>
                  </a:lnTo>
                  <a:lnTo>
                    <a:pt x="1429" y="215"/>
                  </a:lnTo>
                  <a:lnTo>
                    <a:pt x="1435" y="212"/>
                  </a:lnTo>
                  <a:lnTo>
                    <a:pt x="1440" y="211"/>
                  </a:lnTo>
                  <a:lnTo>
                    <a:pt x="1445" y="211"/>
                  </a:lnTo>
                  <a:lnTo>
                    <a:pt x="1449" y="214"/>
                  </a:lnTo>
                  <a:lnTo>
                    <a:pt x="1453" y="216"/>
                  </a:lnTo>
                  <a:lnTo>
                    <a:pt x="1456" y="221"/>
                  </a:lnTo>
                  <a:lnTo>
                    <a:pt x="1460" y="227"/>
                  </a:lnTo>
                  <a:lnTo>
                    <a:pt x="1461" y="234"/>
                  </a:lnTo>
                  <a:lnTo>
                    <a:pt x="1462" y="247"/>
                  </a:lnTo>
                  <a:lnTo>
                    <a:pt x="1464" y="256"/>
                  </a:lnTo>
                  <a:lnTo>
                    <a:pt x="1462" y="265"/>
                  </a:lnTo>
                  <a:lnTo>
                    <a:pt x="1462" y="273"/>
                  </a:lnTo>
                  <a:lnTo>
                    <a:pt x="1462" y="281"/>
                  </a:lnTo>
                  <a:lnTo>
                    <a:pt x="1465" y="289"/>
                  </a:lnTo>
                  <a:lnTo>
                    <a:pt x="1467" y="294"/>
                  </a:lnTo>
                  <a:lnTo>
                    <a:pt x="1471" y="300"/>
                  </a:lnTo>
                  <a:lnTo>
                    <a:pt x="1473" y="304"/>
                  </a:lnTo>
                  <a:lnTo>
                    <a:pt x="1473" y="308"/>
                  </a:lnTo>
                  <a:lnTo>
                    <a:pt x="1474" y="314"/>
                  </a:lnTo>
                  <a:lnTo>
                    <a:pt x="1473" y="318"/>
                  </a:lnTo>
                  <a:lnTo>
                    <a:pt x="1472" y="329"/>
                  </a:lnTo>
                  <a:lnTo>
                    <a:pt x="1468" y="338"/>
                  </a:lnTo>
                  <a:lnTo>
                    <a:pt x="1466" y="341"/>
                  </a:lnTo>
                  <a:lnTo>
                    <a:pt x="1462" y="343"/>
                  </a:lnTo>
                  <a:lnTo>
                    <a:pt x="1460" y="344"/>
                  </a:lnTo>
                  <a:lnTo>
                    <a:pt x="1456" y="344"/>
                  </a:lnTo>
                  <a:lnTo>
                    <a:pt x="1448" y="341"/>
                  </a:lnTo>
                  <a:lnTo>
                    <a:pt x="1440" y="336"/>
                  </a:lnTo>
                  <a:lnTo>
                    <a:pt x="1433" y="331"/>
                  </a:lnTo>
                  <a:lnTo>
                    <a:pt x="1424" y="329"/>
                  </a:lnTo>
                  <a:lnTo>
                    <a:pt x="1421" y="329"/>
                  </a:lnTo>
                  <a:lnTo>
                    <a:pt x="1418" y="330"/>
                  </a:lnTo>
                  <a:lnTo>
                    <a:pt x="1415" y="333"/>
                  </a:lnTo>
                  <a:lnTo>
                    <a:pt x="1412" y="336"/>
                  </a:lnTo>
                  <a:lnTo>
                    <a:pt x="1410" y="341"/>
                  </a:lnTo>
                  <a:lnTo>
                    <a:pt x="1410" y="347"/>
                  </a:lnTo>
                  <a:lnTo>
                    <a:pt x="1410" y="353"/>
                  </a:lnTo>
                  <a:lnTo>
                    <a:pt x="1411" y="359"/>
                  </a:lnTo>
                  <a:lnTo>
                    <a:pt x="1414" y="365"/>
                  </a:lnTo>
                  <a:lnTo>
                    <a:pt x="1416" y="371"/>
                  </a:lnTo>
                  <a:lnTo>
                    <a:pt x="1420" y="377"/>
                  </a:lnTo>
                  <a:lnTo>
                    <a:pt x="1424" y="381"/>
                  </a:lnTo>
                  <a:lnTo>
                    <a:pt x="1434" y="391"/>
                  </a:lnTo>
                  <a:lnTo>
                    <a:pt x="1446" y="403"/>
                  </a:lnTo>
                  <a:lnTo>
                    <a:pt x="1458" y="415"/>
                  </a:lnTo>
                  <a:lnTo>
                    <a:pt x="1468" y="428"/>
                  </a:lnTo>
                  <a:lnTo>
                    <a:pt x="1472" y="434"/>
                  </a:lnTo>
                  <a:lnTo>
                    <a:pt x="1475" y="440"/>
                  </a:lnTo>
                  <a:lnTo>
                    <a:pt x="1477" y="444"/>
                  </a:lnTo>
                  <a:lnTo>
                    <a:pt x="1478" y="449"/>
                  </a:lnTo>
                  <a:lnTo>
                    <a:pt x="1478" y="459"/>
                  </a:lnTo>
                  <a:lnTo>
                    <a:pt x="1477" y="467"/>
                  </a:lnTo>
                  <a:lnTo>
                    <a:pt x="1475" y="475"/>
                  </a:lnTo>
                  <a:lnTo>
                    <a:pt x="1475" y="482"/>
                  </a:lnTo>
                  <a:lnTo>
                    <a:pt x="1477" y="485"/>
                  </a:lnTo>
                  <a:lnTo>
                    <a:pt x="1479" y="487"/>
                  </a:lnTo>
                  <a:lnTo>
                    <a:pt x="1481" y="489"/>
                  </a:lnTo>
                  <a:lnTo>
                    <a:pt x="1485" y="492"/>
                  </a:lnTo>
                  <a:lnTo>
                    <a:pt x="1492" y="497"/>
                  </a:lnTo>
                  <a:lnTo>
                    <a:pt x="1496" y="501"/>
                  </a:lnTo>
                  <a:lnTo>
                    <a:pt x="1497" y="507"/>
                  </a:lnTo>
                  <a:lnTo>
                    <a:pt x="1497" y="517"/>
                  </a:lnTo>
                  <a:lnTo>
                    <a:pt x="1498" y="526"/>
                  </a:lnTo>
                  <a:lnTo>
                    <a:pt x="1499" y="535"/>
                  </a:lnTo>
                  <a:lnTo>
                    <a:pt x="1500" y="538"/>
                  </a:lnTo>
                  <a:lnTo>
                    <a:pt x="1503" y="541"/>
                  </a:lnTo>
                  <a:lnTo>
                    <a:pt x="1505" y="542"/>
                  </a:lnTo>
                  <a:lnTo>
                    <a:pt x="1508" y="543"/>
                  </a:lnTo>
                  <a:lnTo>
                    <a:pt x="1511" y="543"/>
                  </a:lnTo>
                  <a:lnTo>
                    <a:pt x="1515" y="541"/>
                  </a:lnTo>
                  <a:lnTo>
                    <a:pt x="1518" y="538"/>
                  </a:lnTo>
                  <a:lnTo>
                    <a:pt x="1523" y="535"/>
                  </a:lnTo>
                  <a:lnTo>
                    <a:pt x="1528" y="531"/>
                  </a:lnTo>
                  <a:lnTo>
                    <a:pt x="1532" y="529"/>
                  </a:lnTo>
                  <a:lnTo>
                    <a:pt x="1538" y="526"/>
                  </a:lnTo>
                  <a:lnTo>
                    <a:pt x="1544" y="524"/>
                  </a:lnTo>
                  <a:lnTo>
                    <a:pt x="1557" y="523"/>
                  </a:lnTo>
                  <a:lnTo>
                    <a:pt x="1571" y="523"/>
                  </a:lnTo>
                  <a:lnTo>
                    <a:pt x="1585" y="523"/>
                  </a:lnTo>
                  <a:lnTo>
                    <a:pt x="1601" y="523"/>
                  </a:lnTo>
                  <a:lnTo>
                    <a:pt x="1622" y="520"/>
                  </a:lnTo>
                  <a:lnTo>
                    <a:pt x="1638" y="518"/>
                  </a:lnTo>
                  <a:lnTo>
                    <a:pt x="1647" y="517"/>
                  </a:lnTo>
                  <a:lnTo>
                    <a:pt x="1654" y="517"/>
                  </a:lnTo>
                  <a:lnTo>
                    <a:pt x="1660" y="518"/>
                  </a:lnTo>
                  <a:lnTo>
                    <a:pt x="1666" y="522"/>
                  </a:lnTo>
                  <a:lnTo>
                    <a:pt x="1672" y="526"/>
                  </a:lnTo>
                  <a:lnTo>
                    <a:pt x="1679" y="530"/>
                  </a:lnTo>
                  <a:lnTo>
                    <a:pt x="1686" y="532"/>
                  </a:lnTo>
                  <a:lnTo>
                    <a:pt x="1693" y="533"/>
                  </a:lnTo>
                  <a:lnTo>
                    <a:pt x="1701" y="535"/>
                  </a:lnTo>
                  <a:lnTo>
                    <a:pt x="1711" y="535"/>
                  </a:lnTo>
                  <a:lnTo>
                    <a:pt x="1720" y="535"/>
                  </a:lnTo>
                  <a:lnTo>
                    <a:pt x="1731" y="532"/>
                  </a:lnTo>
                  <a:lnTo>
                    <a:pt x="1749" y="529"/>
                  </a:lnTo>
                  <a:lnTo>
                    <a:pt x="1763" y="524"/>
                  </a:lnTo>
                  <a:lnTo>
                    <a:pt x="1769" y="523"/>
                  </a:lnTo>
                  <a:lnTo>
                    <a:pt x="1773" y="522"/>
                  </a:lnTo>
                  <a:lnTo>
                    <a:pt x="1776" y="522"/>
                  </a:lnTo>
                  <a:lnTo>
                    <a:pt x="1779" y="524"/>
                  </a:lnTo>
                  <a:lnTo>
                    <a:pt x="1779" y="527"/>
                  </a:lnTo>
                  <a:lnTo>
                    <a:pt x="1777" y="533"/>
                  </a:lnTo>
                  <a:lnTo>
                    <a:pt x="1774" y="543"/>
                  </a:lnTo>
                  <a:lnTo>
                    <a:pt x="1769" y="556"/>
                  </a:lnTo>
                  <a:lnTo>
                    <a:pt x="1764" y="571"/>
                  </a:lnTo>
                  <a:lnTo>
                    <a:pt x="1758" y="588"/>
                  </a:lnTo>
                  <a:lnTo>
                    <a:pt x="1755" y="598"/>
                  </a:lnTo>
                  <a:lnTo>
                    <a:pt x="1751" y="605"/>
                  </a:lnTo>
                  <a:lnTo>
                    <a:pt x="1748" y="611"/>
                  </a:lnTo>
                  <a:lnTo>
                    <a:pt x="1744" y="615"/>
                  </a:lnTo>
                  <a:lnTo>
                    <a:pt x="1738" y="617"/>
                  </a:lnTo>
                  <a:lnTo>
                    <a:pt x="1731" y="618"/>
                  </a:lnTo>
                  <a:lnTo>
                    <a:pt x="1724" y="619"/>
                  </a:lnTo>
                  <a:lnTo>
                    <a:pt x="1714" y="619"/>
                  </a:lnTo>
                  <a:lnTo>
                    <a:pt x="1707" y="620"/>
                  </a:lnTo>
                  <a:lnTo>
                    <a:pt x="1700" y="623"/>
                  </a:lnTo>
                  <a:lnTo>
                    <a:pt x="1697" y="624"/>
                  </a:lnTo>
                  <a:lnTo>
                    <a:pt x="1694" y="625"/>
                  </a:lnTo>
                  <a:lnTo>
                    <a:pt x="1692" y="627"/>
                  </a:lnTo>
                  <a:lnTo>
                    <a:pt x="1691" y="631"/>
                  </a:lnTo>
                  <a:lnTo>
                    <a:pt x="1691" y="633"/>
                  </a:lnTo>
                  <a:lnTo>
                    <a:pt x="1691" y="636"/>
                  </a:lnTo>
                  <a:lnTo>
                    <a:pt x="1693" y="638"/>
                  </a:lnTo>
                  <a:lnTo>
                    <a:pt x="1695" y="642"/>
                  </a:lnTo>
                  <a:lnTo>
                    <a:pt x="1701" y="646"/>
                  </a:lnTo>
                  <a:lnTo>
                    <a:pt x="1710" y="652"/>
                  </a:lnTo>
                  <a:lnTo>
                    <a:pt x="1717" y="658"/>
                  </a:lnTo>
                  <a:lnTo>
                    <a:pt x="1724" y="664"/>
                  </a:lnTo>
                  <a:lnTo>
                    <a:pt x="1726" y="669"/>
                  </a:lnTo>
                  <a:lnTo>
                    <a:pt x="1727" y="672"/>
                  </a:lnTo>
                  <a:lnTo>
                    <a:pt x="1729" y="677"/>
                  </a:lnTo>
                  <a:lnTo>
                    <a:pt x="1727" y="682"/>
                  </a:lnTo>
                  <a:lnTo>
                    <a:pt x="1726" y="684"/>
                  </a:lnTo>
                  <a:lnTo>
                    <a:pt x="1721" y="687"/>
                  </a:lnTo>
                  <a:lnTo>
                    <a:pt x="1716" y="689"/>
                  </a:lnTo>
                  <a:lnTo>
                    <a:pt x="1710" y="690"/>
                  </a:lnTo>
                  <a:lnTo>
                    <a:pt x="1697" y="694"/>
                  </a:lnTo>
                  <a:lnTo>
                    <a:pt x="1688" y="697"/>
                  </a:lnTo>
                  <a:lnTo>
                    <a:pt x="1683" y="703"/>
                  </a:lnTo>
                  <a:lnTo>
                    <a:pt x="1680" y="709"/>
                  </a:lnTo>
                  <a:lnTo>
                    <a:pt x="1677" y="715"/>
                  </a:lnTo>
                  <a:lnTo>
                    <a:pt x="1676" y="722"/>
                  </a:lnTo>
                  <a:lnTo>
                    <a:pt x="1676" y="728"/>
                  </a:lnTo>
                  <a:lnTo>
                    <a:pt x="1676" y="734"/>
                  </a:lnTo>
                  <a:lnTo>
                    <a:pt x="1677" y="740"/>
                  </a:lnTo>
                  <a:lnTo>
                    <a:pt x="1680" y="746"/>
                  </a:lnTo>
                  <a:lnTo>
                    <a:pt x="1682" y="752"/>
                  </a:lnTo>
                  <a:lnTo>
                    <a:pt x="1687" y="759"/>
                  </a:lnTo>
                  <a:lnTo>
                    <a:pt x="1693" y="766"/>
                  </a:lnTo>
                  <a:lnTo>
                    <a:pt x="1700" y="773"/>
                  </a:lnTo>
                  <a:lnTo>
                    <a:pt x="1716" y="788"/>
                  </a:lnTo>
                  <a:lnTo>
                    <a:pt x="1730" y="800"/>
                  </a:lnTo>
                  <a:lnTo>
                    <a:pt x="1737" y="803"/>
                  </a:lnTo>
                  <a:lnTo>
                    <a:pt x="1743" y="806"/>
                  </a:lnTo>
                  <a:lnTo>
                    <a:pt x="1748" y="807"/>
                  </a:lnTo>
                  <a:lnTo>
                    <a:pt x="1752" y="807"/>
                  </a:lnTo>
                  <a:lnTo>
                    <a:pt x="1760" y="806"/>
                  </a:lnTo>
                  <a:lnTo>
                    <a:pt x="1768" y="802"/>
                  </a:lnTo>
                  <a:lnTo>
                    <a:pt x="1771" y="800"/>
                  </a:lnTo>
                  <a:lnTo>
                    <a:pt x="1775" y="798"/>
                  </a:lnTo>
                  <a:lnTo>
                    <a:pt x="1777" y="798"/>
                  </a:lnTo>
                  <a:lnTo>
                    <a:pt x="1779" y="800"/>
                  </a:lnTo>
                  <a:lnTo>
                    <a:pt x="1780" y="804"/>
                  </a:lnTo>
                  <a:lnTo>
                    <a:pt x="1780" y="814"/>
                  </a:lnTo>
                  <a:lnTo>
                    <a:pt x="1781" y="820"/>
                  </a:lnTo>
                  <a:lnTo>
                    <a:pt x="1783" y="825"/>
                  </a:lnTo>
                  <a:lnTo>
                    <a:pt x="1787" y="831"/>
                  </a:lnTo>
                  <a:lnTo>
                    <a:pt x="1792" y="836"/>
                  </a:lnTo>
                  <a:lnTo>
                    <a:pt x="1798" y="842"/>
                  </a:lnTo>
                  <a:lnTo>
                    <a:pt x="1804" y="847"/>
                  </a:lnTo>
                  <a:lnTo>
                    <a:pt x="1811" y="852"/>
                  </a:lnTo>
                  <a:lnTo>
                    <a:pt x="1818" y="856"/>
                  </a:lnTo>
                  <a:lnTo>
                    <a:pt x="1824" y="859"/>
                  </a:lnTo>
                  <a:lnTo>
                    <a:pt x="1830" y="860"/>
                  </a:lnTo>
                  <a:lnTo>
                    <a:pt x="1836" y="861"/>
                  </a:lnTo>
                  <a:lnTo>
                    <a:pt x="1840" y="860"/>
                  </a:lnTo>
                  <a:lnTo>
                    <a:pt x="1851" y="858"/>
                  </a:lnTo>
                  <a:lnTo>
                    <a:pt x="1863" y="853"/>
                  </a:lnTo>
                  <a:lnTo>
                    <a:pt x="1870" y="850"/>
                  </a:lnTo>
                  <a:lnTo>
                    <a:pt x="1878" y="847"/>
                  </a:lnTo>
                  <a:lnTo>
                    <a:pt x="1887" y="846"/>
                  </a:lnTo>
                  <a:lnTo>
                    <a:pt x="1896" y="846"/>
                  </a:lnTo>
                  <a:lnTo>
                    <a:pt x="1906" y="847"/>
                  </a:lnTo>
                  <a:lnTo>
                    <a:pt x="1914" y="851"/>
                  </a:lnTo>
                  <a:lnTo>
                    <a:pt x="1918" y="853"/>
                  </a:lnTo>
                  <a:lnTo>
                    <a:pt x="1921" y="856"/>
                  </a:lnTo>
                  <a:lnTo>
                    <a:pt x="1924" y="859"/>
                  </a:lnTo>
                  <a:lnTo>
                    <a:pt x="1927" y="864"/>
                  </a:lnTo>
                  <a:lnTo>
                    <a:pt x="1931" y="872"/>
                  </a:lnTo>
                  <a:lnTo>
                    <a:pt x="1933" y="880"/>
                  </a:lnTo>
                  <a:lnTo>
                    <a:pt x="1933" y="889"/>
                  </a:lnTo>
                  <a:lnTo>
                    <a:pt x="1933" y="897"/>
                  </a:lnTo>
                  <a:lnTo>
                    <a:pt x="1932" y="913"/>
                  </a:lnTo>
                  <a:lnTo>
                    <a:pt x="1932" y="928"/>
                  </a:lnTo>
                  <a:lnTo>
                    <a:pt x="1933" y="936"/>
                  </a:lnTo>
                  <a:lnTo>
                    <a:pt x="1937" y="945"/>
                  </a:lnTo>
                  <a:lnTo>
                    <a:pt x="1943" y="952"/>
                  </a:lnTo>
                  <a:lnTo>
                    <a:pt x="1947" y="959"/>
                  </a:lnTo>
                  <a:lnTo>
                    <a:pt x="1963" y="970"/>
                  </a:lnTo>
                  <a:lnTo>
                    <a:pt x="1981" y="983"/>
                  </a:lnTo>
                  <a:lnTo>
                    <a:pt x="1988" y="989"/>
                  </a:lnTo>
                  <a:lnTo>
                    <a:pt x="1993" y="995"/>
                  </a:lnTo>
                  <a:lnTo>
                    <a:pt x="1997" y="1002"/>
                  </a:lnTo>
                  <a:lnTo>
                    <a:pt x="2002" y="1012"/>
                  </a:lnTo>
                  <a:lnTo>
                    <a:pt x="2003" y="1018"/>
                  </a:lnTo>
                  <a:lnTo>
                    <a:pt x="2006" y="1025"/>
                  </a:lnTo>
                  <a:lnTo>
                    <a:pt x="2007" y="1028"/>
                  </a:lnTo>
                  <a:lnTo>
                    <a:pt x="2008" y="1031"/>
                  </a:lnTo>
                  <a:lnTo>
                    <a:pt x="2009" y="1033"/>
                  </a:lnTo>
                  <a:lnTo>
                    <a:pt x="2012" y="1034"/>
                  </a:lnTo>
                  <a:lnTo>
                    <a:pt x="2019" y="1033"/>
                  </a:lnTo>
                  <a:lnTo>
                    <a:pt x="2027" y="1034"/>
                  </a:lnTo>
                  <a:lnTo>
                    <a:pt x="2031" y="1034"/>
                  </a:lnTo>
                  <a:lnTo>
                    <a:pt x="2033" y="1035"/>
                  </a:lnTo>
                  <a:lnTo>
                    <a:pt x="2035" y="1036"/>
                  </a:lnTo>
                  <a:lnTo>
                    <a:pt x="2038" y="1039"/>
                  </a:lnTo>
                  <a:lnTo>
                    <a:pt x="2041" y="1053"/>
                  </a:lnTo>
                  <a:lnTo>
                    <a:pt x="2047" y="1072"/>
                  </a:lnTo>
                  <a:lnTo>
                    <a:pt x="2038" y="1080"/>
                  </a:lnTo>
                  <a:lnTo>
                    <a:pt x="2029" y="1090"/>
                  </a:lnTo>
                  <a:lnTo>
                    <a:pt x="2013" y="1100"/>
                  </a:lnTo>
                  <a:lnTo>
                    <a:pt x="1995" y="1109"/>
                  </a:lnTo>
                  <a:lnTo>
                    <a:pt x="1977" y="1117"/>
                  </a:lnTo>
                  <a:lnTo>
                    <a:pt x="1957" y="1124"/>
                  </a:lnTo>
                  <a:lnTo>
                    <a:pt x="1949" y="1128"/>
                  </a:lnTo>
                  <a:lnTo>
                    <a:pt x="1943" y="1132"/>
                  </a:lnTo>
                  <a:lnTo>
                    <a:pt x="1939" y="1136"/>
                  </a:lnTo>
                  <a:lnTo>
                    <a:pt x="1937" y="1141"/>
                  </a:lnTo>
                  <a:lnTo>
                    <a:pt x="1937" y="1146"/>
                  </a:lnTo>
                  <a:lnTo>
                    <a:pt x="1938" y="1150"/>
                  </a:lnTo>
                  <a:lnTo>
                    <a:pt x="1939" y="1156"/>
                  </a:lnTo>
                  <a:lnTo>
                    <a:pt x="1941" y="1161"/>
                  </a:lnTo>
                  <a:lnTo>
                    <a:pt x="1943" y="1165"/>
                  </a:lnTo>
                  <a:lnTo>
                    <a:pt x="1944" y="1168"/>
                  </a:lnTo>
                  <a:lnTo>
                    <a:pt x="1943" y="1172"/>
                  </a:lnTo>
                  <a:lnTo>
                    <a:pt x="1940" y="1174"/>
                  </a:lnTo>
                  <a:lnTo>
                    <a:pt x="1930" y="1178"/>
                  </a:lnTo>
                  <a:lnTo>
                    <a:pt x="1914" y="1181"/>
                  </a:lnTo>
                  <a:lnTo>
                    <a:pt x="1909" y="1182"/>
                  </a:lnTo>
                  <a:lnTo>
                    <a:pt x="1905" y="1185"/>
                  </a:lnTo>
                  <a:lnTo>
                    <a:pt x="1901" y="1187"/>
                  </a:lnTo>
                  <a:lnTo>
                    <a:pt x="1897" y="1191"/>
                  </a:lnTo>
                  <a:lnTo>
                    <a:pt x="1890" y="1198"/>
                  </a:lnTo>
                  <a:lnTo>
                    <a:pt x="1886" y="1207"/>
                  </a:lnTo>
                  <a:lnTo>
                    <a:pt x="1882" y="1217"/>
                  </a:lnTo>
                  <a:lnTo>
                    <a:pt x="1878" y="1225"/>
                  </a:lnTo>
                  <a:lnTo>
                    <a:pt x="1877" y="1233"/>
                  </a:lnTo>
                  <a:lnTo>
                    <a:pt x="1877" y="1239"/>
                  </a:lnTo>
                  <a:lnTo>
                    <a:pt x="1877" y="1249"/>
                  </a:lnTo>
                  <a:lnTo>
                    <a:pt x="1875" y="1257"/>
                  </a:lnTo>
                  <a:lnTo>
                    <a:pt x="1872" y="1261"/>
                  </a:lnTo>
                  <a:lnTo>
                    <a:pt x="1870" y="1264"/>
                  </a:lnTo>
                  <a:lnTo>
                    <a:pt x="1867" y="1267"/>
                  </a:lnTo>
                  <a:lnTo>
                    <a:pt x="1861" y="1269"/>
                  </a:lnTo>
                  <a:lnTo>
                    <a:pt x="1852" y="1273"/>
                  </a:lnTo>
                  <a:lnTo>
                    <a:pt x="1846" y="1276"/>
                  </a:lnTo>
                  <a:lnTo>
                    <a:pt x="1845" y="1279"/>
                  </a:lnTo>
                  <a:lnTo>
                    <a:pt x="1846" y="1280"/>
                  </a:lnTo>
                  <a:lnTo>
                    <a:pt x="1847" y="1281"/>
                  </a:lnTo>
                  <a:lnTo>
                    <a:pt x="1851" y="1281"/>
                  </a:lnTo>
                  <a:lnTo>
                    <a:pt x="1857" y="1281"/>
                  </a:lnTo>
                  <a:lnTo>
                    <a:pt x="1863" y="1282"/>
                  </a:lnTo>
                  <a:lnTo>
                    <a:pt x="1865" y="1283"/>
                  </a:lnTo>
                  <a:lnTo>
                    <a:pt x="1867" y="1285"/>
                  </a:lnTo>
                  <a:lnTo>
                    <a:pt x="1868" y="1287"/>
                  </a:lnTo>
                  <a:lnTo>
                    <a:pt x="1868" y="1289"/>
                  </a:lnTo>
                  <a:lnTo>
                    <a:pt x="1867" y="1296"/>
                  </a:lnTo>
                  <a:lnTo>
                    <a:pt x="1865" y="1305"/>
                  </a:lnTo>
                  <a:lnTo>
                    <a:pt x="1863" y="1315"/>
                  </a:lnTo>
                  <a:lnTo>
                    <a:pt x="1863" y="1327"/>
                  </a:lnTo>
                  <a:lnTo>
                    <a:pt x="1862" y="1338"/>
                  </a:lnTo>
                  <a:lnTo>
                    <a:pt x="1859" y="1348"/>
                  </a:lnTo>
                  <a:lnTo>
                    <a:pt x="1857" y="1354"/>
                  </a:lnTo>
                  <a:lnTo>
                    <a:pt x="1853" y="1359"/>
                  </a:lnTo>
                  <a:lnTo>
                    <a:pt x="1849" y="1367"/>
                  </a:lnTo>
                  <a:lnTo>
                    <a:pt x="1842" y="1375"/>
                  </a:lnTo>
                  <a:lnTo>
                    <a:pt x="1834" y="1386"/>
                  </a:lnTo>
                  <a:lnTo>
                    <a:pt x="1828" y="1396"/>
                  </a:lnTo>
                  <a:lnTo>
                    <a:pt x="1824" y="1407"/>
                  </a:lnTo>
                  <a:lnTo>
                    <a:pt x="1820" y="1419"/>
                  </a:lnTo>
                  <a:lnTo>
                    <a:pt x="1813" y="1439"/>
                  </a:lnTo>
                  <a:lnTo>
                    <a:pt x="1806" y="1455"/>
                  </a:lnTo>
                  <a:lnTo>
                    <a:pt x="1802" y="1460"/>
                  </a:lnTo>
                  <a:lnTo>
                    <a:pt x="1798" y="1466"/>
                  </a:lnTo>
                  <a:lnTo>
                    <a:pt x="1792" y="1472"/>
                  </a:lnTo>
                  <a:lnTo>
                    <a:pt x="1786" y="1478"/>
                  </a:lnTo>
                  <a:lnTo>
                    <a:pt x="1780" y="1483"/>
                  </a:lnTo>
                  <a:lnTo>
                    <a:pt x="1774" y="1488"/>
                  </a:lnTo>
                  <a:lnTo>
                    <a:pt x="1769" y="1490"/>
                  </a:lnTo>
                  <a:lnTo>
                    <a:pt x="1764" y="1491"/>
                  </a:lnTo>
                  <a:lnTo>
                    <a:pt x="1762" y="1491"/>
                  </a:lnTo>
                  <a:lnTo>
                    <a:pt x="1760" y="1490"/>
                  </a:lnTo>
                  <a:lnTo>
                    <a:pt x="1758" y="1489"/>
                  </a:lnTo>
                  <a:lnTo>
                    <a:pt x="1758" y="1487"/>
                  </a:lnTo>
                  <a:lnTo>
                    <a:pt x="1758" y="1484"/>
                  </a:lnTo>
                  <a:lnTo>
                    <a:pt x="1761" y="1482"/>
                  </a:lnTo>
                  <a:lnTo>
                    <a:pt x="1762" y="1478"/>
                  </a:lnTo>
                  <a:lnTo>
                    <a:pt x="1765" y="1476"/>
                  </a:lnTo>
                  <a:lnTo>
                    <a:pt x="1773" y="1470"/>
                  </a:lnTo>
                  <a:lnTo>
                    <a:pt x="1780" y="1463"/>
                  </a:lnTo>
                  <a:lnTo>
                    <a:pt x="1781" y="1459"/>
                  </a:lnTo>
                  <a:lnTo>
                    <a:pt x="1782" y="1457"/>
                  </a:lnTo>
                  <a:lnTo>
                    <a:pt x="1782" y="1455"/>
                  </a:lnTo>
                  <a:lnTo>
                    <a:pt x="1780" y="1455"/>
                  </a:lnTo>
                  <a:lnTo>
                    <a:pt x="1764" y="1460"/>
                  </a:lnTo>
                  <a:lnTo>
                    <a:pt x="1748" y="1468"/>
                  </a:lnTo>
                  <a:lnTo>
                    <a:pt x="1739" y="1471"/>
                  </a:lnTo>
                  <a:lnTo>
                    <a:pt x="1729" y="1478"/>
                  </a:lnTo>
                  <a:lnTo>
                    <a:pt x="1721" y="1482"/>
                  </a:lnTo>
                  <a:lnTo>
                    <a:pt x="1716" y="1485"/>
                  </a:lnTo>
                  <a:lnTo>
                    <a:pt x="1711" y="1489"/>
                  </a:lnTo>
                  <a:lnTo>
                    <a:pt x="1705" y="1490"/>
                  </a:lnTo>
                  <a:lnTo>
                    <a:pt x="1693" y="1489"/>
                  </a:lnTo>
                  <a:lnTo>
                    <a:pt x="1680" y="1485"/>
                  </a:lnTo>
                  <a:lnTo>
                    <a:pt x="1673" y="1483"/>
                  </a:lnTo>
                  <a:lnTo>
                    <a:pt x="1666" y="1482"/>
                  </a:lnTo>
                  <a:lnTo>
                    <a:pt x="1661" y="1481"/>
                  </a:lnTo>
                  <a:lnTo>
                    <a:pt x="1655" y="1482"/>
                  </a:lnTo>
                  <a:lnTo>
                    <a:pt x="1651" y="1483"/>
                  </a:lnTo>
                  <a:lnTo>
                    <a:pt x="1645" y="1488"/>
                  </a:lnTo>
                  <a:lnTo>
                    <a:pt x="1639" y="1493"/>
                  </a:lnTo>
                  <a:lnTo>
                    <a:pt x="1634" y="1499"/>
                  </a:lnTo>
                  <a:lnTo>
                    <a:pt x="1619" y="1513"/>
                  </a:lnTo>
                  <a:lnTo>
                    <a:pt x="1605" y="1527"/>
                  </a:lnTo>
                  <a:lnTo>
                    <a:pt x="1598" y="1533"/>
                  </a:lnTo>
                  <a:lnTo>
                    <a:pt x="1591" y="1538"/>
                  </a:lnTo>
                  <a:lnTo>
                    <a:pt x="1584" y="1541"/>
                  </a:lnTo>
                  <a:lnTo>
                    <a:pt x="1576" y="1544"/>
                  </a:lnTo>
                  <a:lnTo>
                    <a:pt x="1571" y="1546"/>
                  </a:lnTo>
                  <a:lnTo>
                    <a:pt x="1563" y="1546"/>
                  </a:lnTo>
                  <a:lnTo>
                    <a:pt x="1557" y="1545"/>
                  </a:lnTo>
                  <a:lnTo>
                    <a:pt x="1553" y="1541"/>
                  </a:lnTo>
                  <a:lnTo>
                    <a:pt x="1548" y="1538"/>
                  </a:lnTo>
                  <a:lnTo>
                    <a:pt x="1543" y="1534"/>
                  </a:lnTo>
                  <a:lnTo>
                    <a:pt x="1538" y="1528"/>
                  </a:lnTo>
                  <a:lnTo>
                    <a:pt x="1535" y="1522"/>
                  </a:lnTo>
                  <a:lnTo>
                    <a:pt x="1527" y="1510"/>
                  </a:lnTo>
                  <a:lnTo>
                    <a:pt x="1521" y="1497"/>
                  </a:lnTo>
                  <a:lnTo>
                    <a:pt x="1517" y="1490"/>
                  </a:lnTo>
                  <a:lnTo>
                    <a:pt x="1513" y="1485"/>
                  </a:lnTo>
                  <a:lnTo>
                    <a:pt x="1509" y="1481"/>
                  </a:lnTo>
                  <a:lnTo>
                    <a:pt x="1504" y="1477"/>
                  </a:lnTo>
                  <a:lnTo>
                    <a:pt x="1498" y="1475"/>
                  </a:lnTo>
                  <a:lnTo>
                    <a:pt x="1491" y="1474"/>
                  </a:lnTo>
                  <a:lnTo>
                    <a:pt x="1484" y="1472"/>
                  </a:lnTo>
                  <a:lnTo>
                    <a:pt x="1474" y="1472"/>
                  </a:lnTo>
                  <a:lnTo>
                    <a:pt x="1473" y="1472"/>
                  </a:lnTo>
                  <a:lnTo>
                    <a:pt x="1471" y="1474"/>
                  </a:lnTo>
                  <a:lnTo>
                    <a:pt x="1472" y="1472"/>
                  </a:lnTo>
                  <a:lnTo>
                    <a:pt x="1473" y="1472"/>
                  </a:lnTo>
                  <a:lnTo>
                    <a:pt x="1477" y="1463"/>
                  </a:lnTo>
                  <a:lnTo>
                    <a:pt x="1478" y="1453"/>
                  </a:lnTo>
                  <a:lnTo>
                    <a:pt x="1479" y="1443"/>
                  </a:lnTo>
                  <a:lnTo>
                    <a:pt x="1479" y="1433"/>
                  </a:lnTo>
                  <a:lnTo>
                    <a:pt x="1477" y="1424"/>
                  </a:lnTo>
                  <a:lnTo>
                    <a:pt x="1472" y="1414"/>
                  </a:lnTo>
                  <a:lnTo>
                    <a:pt x="1466" y="1405"/>
                  </a:lnTo>
                  <a:lnTo>
                    <a:pt x="1456" y="1396"/>
                  </a:lnTo>
                  <a:lnTo>
                    <a:pt x="1446" y="1389"/>
                  </a:lnTo>
                  <a:lnTo>
                    <a:pt x="1437" y="1386"/>
                  </a:lnTo>
                  <a:lnTo>
                    <a:pt x="1431" y="1383"/>
                  </a:lnTo>
                  <a:lnTo>
                    <a:pt x="1427" y="1382"/>
                  </a:lnTo>
                  <a:lnTo>
                    <a:pt x="1422" y="1382"/>
                  </a:lnTo>
                  <a:lnTo>
                    <a:pt x="1420" y="1382"/>
                  </a:lnTo>
                  <a:lnTo>
                    <a:pt x="1417" y="1380"/>
                  </a:lnTo>
                  <a:lnTo>
                    <a:pt x="1416" y="1376"/>
                  </a:lnTo>
                  <a:lnTo>
                    <a:pt x="1416" y="1370"/>
                  </a:lnTo>
                  <a:lnTo>
                    <a:pt x="1418" y="1362"/>
                  </a:lnTo>
                  <a:lnTo>
                    <a:pt x="1421" y="1352"/>
                  </a:lnTo>
                  <a:lnTo>
                    <a:pt x="1424" y="1343"/>
                  </a:lnTo>
                  <a:lnTo>
                    <a:pt x="1425" y="1333"/>
                  </a:lnTo>
                  <a:lnTo>
                    <a:pt x="1425" y="1325"/>
                  </a:lnTo>
                  <a:lnTo>
                    <a:pt x="1425" y="1321"/>
                  </a:lnTo>
                  <a:lnTo>
                    <a:pt x="1423" y="1319"/>
                  </a:lnTo>
                  <a:lnTo>
                    <a:pt x="1420" y="1318"/>
                  </a:lnTo>
                  <a:lnTo>
                    <a:pt x="1416" y="1317"/>
                  </a:lnTo>
                  <a:lnTo>
                    <a:pt x="1406" y="1317"/>
                  </a:lnTo>
                  <a:lnTo>
                    <a:pt x="1397" y="1319"/>
                  </a:lnTo>
                  <a:lnTo>
                    <a:pt x="1387" y="1323"/>
                  </a:lnTo>
                  <a:lnTo>
                    <a:pt x="1379" y="1326"/>
                  </a:lnTo>
                  <a:lnTo>
                    <a:pt x="1370" y="1331"/>
                  </a:lnTo>
                  <a:lnTo>
                    <a:pt x="1362" y="1333"/>
                  </a:lnTo>
                  <a:lnTo>
                    <a:pt x="1359" y="1335"/>
                  </a:lnTo>
                  <a:lnTo>
                    <a:pt x="1355" y="1335"/>
                  </a:lnTo>
                  <a:lnTo>
                    <a:pt x="1353" y="1335"/>
                  </a:lnTo>
                  <a:lnTo>
                    <a:pt x="1351" y="1333"/>
                  </a:lnTo>
                  <a:lnTo>
                    <a:pt x="1346" y="1331"/>
                  </a:lnTo>
                  <a:lnTo>
                    <a:pt x="1342" y="1327"/>
                  </a:lnTo>
                  <a:lnTo>
                    <a:pt x="1340" y="1323"/>
                  </a:lnTo>
                  <a:lnTo>
                    <a:pt x="1339" y="1318"/>
                  </a:lnTo>
                  <a:lnTo>
                    <a:pt x="1336" y="1307"/>
                  </a:lnTo>
                  <a:lnTo>
                    <a:pt x="1335" y="1295"/>
                  </a:lnTo>
                  <a:lnTo>
                    <a:pt x="1333" y="1288"/>
                  </a:lnTo>
                  <a:lnTo>
                    <a:pt x="1330" y="1282"/>
                  </a:lnTo>
                  <a:lnTo>
                    <a:pt x="1328" y="1277"/>
                  </a:lnTo>
                  <a:lnTo>
                    <a:pt x="1323" y="1272"/>
                  </a:lnTo>
                  <a:lnTo>
                    <a:pt x="1315" y="1261"/>
                  </a:lnTo>
                  <a:lnTo>
                    <a:pt x="1304" y="1248"/>
                  </a:lnTo>
                  <a:lnTo>
                    <a:pt x="1295" y="1232"/>
                  </a:lnTo>
                  <a:lnTo>
                    <a:pt x="1284" y="1218"/>
                  </a:lnTo>
                  <a:lnTo>
                    <a:pt x="1279" y="1211"/>
                  </a:lnTo>
                  <a:lnTo>
                    <a:pt x="1276" y="1203"/>
                  </a:lnTo>
                  <a:lnTo>
                    <a:pt x="1273" y="1193"/>
                  </a:lnTo>
                  <a:lnTo>
                    <a:pt x="1273" y="1182"/>
                  </a:lnTo>
                  <a:lnTo>
                    <a:pt x="1273" y="1173"/>
                  </a:lnTo>
                  <a:lnTo>
                    <a:pt x="1276" y="1165"/>
                  </a:lnTo>
                  <a:lnTo>
                    <a:pt x="1280" y="1159"/>
                  </a:lnTo>
                  <a:lnTo>
                    <a:pt x="1285" y="1154"/>
                  </a:lnTo>
                  <a:lnTo>
                    <a:pt x="1292" y="1151"/>
                  </a:lnTo>
                  <a:lnTo>
                    <a:pt x="1301" y="1149"/>
                  </a:lnTo>
                  <a:lnTo>
                    <a:pt x="1310" y="1148"/>
                  </a:lnTo>
                  <a:lnTo>
                    <a:pt x="1320" y="1147"/>
                  </a:lnTo>
                  <a:lnTo>
                    <a:pt x="1326" y="1147"/>
                  </a:lnTo>
                  <a:lnTo>
                    <a:pt x="1330" y="1147"/>
                  </a:lnTo>
                  <a:lnTo>
                    <a:pt x="1334" y="1144"/>
                  </a:lnTo>
                  <a:lnTo>
                    <a:pt x="1338" y="1143"/>
                  </a:lnTo>
                  <a:lnTo>
                    <a:pt x="1343" y="1138"/>
                  </a:lnTo>
                  <a:lnTo>
                    <a:pt x="1347" y="1132"/>
                  </a:lnTo>
                  <a:lnTo>
                    <a:pt x="1349" y="1127"/>
                  </a:lnTo>
                  <a:lnTo>
                    <a:pt x="1349" y="1122"/>
                  </a:lnTo>
                  <a:lnTo>
                    <a:pt x="1347" y="1116"/>
                  </a:lnTo>
                  <a:lnTo>
                    <a:pt x="1343" y="1112"/>
                  </a:lnTo>
                  <a:lnTo>
                    <a:pt x="1333" y="1104"/>
                  </a:lnTo>
                  <a:lnTo>
                    <a:pt x="1320" y="1092"/>
                  </a:lnTo>
                  <a:lnTo>
                    <a:pt x="1313" y="1086"/>
                  </a:lnTo>
                  <a:lnTo>
                    <a:pt x="1307" y="1079"/>
                  </a:lnTo>
                  <a:lnTo>
                    <a:pt x="1302" y="1071"/>
                  </a:lnTo>
                  <a:lnTo>
                    <a:pt x="1298" y="1062"/>
                  </a:lnTo>
                  <a:lnTo>
                    <a:pt x="1296" y="1059"/>
                  </a:lnTo>
                  <a:lnTo>
                    <a:pt x="1294" y="1056"/>
                  </a:lnTo>
                  <a:lnTo>
                    <a:pt x="1290" y="1054"/>
                  </a:lnTo>
                  <a:lnTo>
                    <a:pt x="1286" y="1052"/>
                  </a:lnTo>
                  <a:lnTo>
                    <a:pt x="1278" y="1049"/>
                  </a:lnTo>
                  <a:lnTo>
                    <a:pt x="1270" y="1049"/>
                  </a:lnTo>
                  <a:lnTo>
                    <a:pt x="1250" y="1052"/>
                  </a:lnTo>
                  <a:lnTo>
                    <a:pt x="1233" y="1053"/>
                  </a:lnTo>
                  <a:lnTo>
                    <a:pt x="1227" y="1053"/>
                  </a:lnTo>
                  <a:lnTo>
                    <a:pt x="1223" y="1055"/>
                  </a:lnTo>
                  <a:lnTo>
                    <a:pt x="1222" y="1059"/>
                  </a:lnTo>
                  <a:lnTo>
                    <a:pt x="1221" y="1062"/>
                  </a:lnTo>
                  <a:lnTo>
                    <a:pt x="1220" y="1071"/>
                  </a:lnTo>
                  <a:lnTo>
                    <a:pt x="1217" y="1080"/>
                  </a:lnTo>
                  <a:lnTo>
                    <a:pt x="1217" y="1074"/>
                  </a:lnTo>
                  <a:lnTo>
                    <a:pt x="1217" y="1067"/>
                  </a:lnTo>
                  <a:lnTo>
                    <a:pt x="1217" y="1060"/>
                  </a:lnTo>
                  <a:lnTo>
                    <a:pt x="1216" y="1052"/>
                  </a:lnTo>
                  <a:lnTo>
                    <a:pt x="1213" y="1039"/>
                  </a:lnTo>
                  <a:lnTo>
                    <a:pt x="1209" y="1030"/>
                  </a:lnTo>
                  <a:lnTo>
                    <a:pt x="1200" y="1020"/>
                  </a:lnTo>
                  <a:lnTo>
                    <a:pt x="1190" y="1006"/>
                  </a:lnTo>
                  <a:lnTo>
                    <a:pt x="1187" y="999"/>
                  </a:lnTo>
                  <a:lnTo>
                    <a:pt x="1183" y="993"/>
                  </a:lnTo>
                  <a:lnTo>
                    <a:pt x="1182" y="987"/>
                  </a:lnTo>
                  <a:lnTo>
                    <a:pt x="1181" y="981"/>
                  </a:lnTo>
                  <a:lnTo>
                    <a:pt x="1192" y="970"/>
                  </a:lnTo>
                  <a:lnTo>
                    <a:pt x="1204" y="961"/>
                  </a:lnTo>
                  <a:lnTo>
                    <a:pt x="1204" y="957"/>
                  </a:lnTo>
                  <a:lnTo>
                    <a:pt x="1202" y="954"/>
                  </a:lnTo>
                  <a:lnTo>
                    <a:pt x="1201" y="952"/>
                  </a:lnTo>
                  <a:lnTo>
                    <a:pt x="1198" y="949"/>
                  </a:lnTo>
                  <a:lnTo>
                    <a:pt x="1195" y="949"/>
                  </a:lnTo>
                  <a:lnTo>
                    <a:pt x="1191" y="949"/>
                  </a:lnTo>
                  <a:lnTo>
                    <a:pt x="1187" y="951"/>
                  </a:lnTo>
                  <a:lnTo>
                    <a:pt x="1183" y="952"/>
                  </a:lnTo>
                  <a:lnTo>
                    <a:pt x="1178" y="954"/>
                  </a:lnTo>
                  <a:lnTo>
                    <a:pt x="1175" y="953"/>
                  </a:lnTo>
                  <a:lnTo>
                    <a:pt x="1172" y="952"/>
                  </a:lnTo>
                  <a:lnTo>
                    <a:pt x="1169" y="948"/>
                  </a:lnTo>
                  <a:lnTo>
                    <a:pt x="1168" y="945"/>
                  </a:lnTo>
                  <a:lnTo>
                    <a:pt x="1166" y="939"/>
                  </a:lnTo>
                  <a:lnTo>
                    <a:pt x="1166" y="933"/>
                  </a:lnTo>
                  <a:lnTo>
                    <a:pt x="1166" y="927"/>
                  </a:lnTo>
                  <a:lnTo>
                    <a:pt x="1168" y="921"/>
                  </a:lnTo>
                  <a:lnTo>
                    <a:pt x="1170" y="915"/>
                  </a:lnTo>
                  <a:lnTo>
                    <a:pt x="1173" y="910"/>
                  </a:lnTo>
                  <a:lnTo>
                    <a:pt x="1177" y="907"/>
                  </a:lnTo>
                  <a:lnTo>
                    <a:pt x="1182" y="903"/>
                  </a:lnTo>
                  <a:lnTo>
                    <a:pt x="1185" y="901"/>
                  </a:lnTo>
                  <a:lnTo>
                    <a:pt x="1190" y="899"/>
                  </a:lnTo>
                  <a:lnTo>
                    <a:pt x="1195" y="899"/>
                  </a:lnTo>
                  <a:lnTo>
                    <a:pt x="1204" y="899"/>
                  </a:lnTo>
                  <a:lnTo>
                    <a:pt x="1213" y="898"/>
                  </a:lnTo>
                  <a:lnTo>
                    <a:pt x="1217" y="898"/>
                  </a:lnTo>
                  <a:lnTo>
                    <a:pt x="1221" y="896"/>
                  </a:lnTo>
                  <a:lnTo>
                    <a:pt x="1225" y="895"/>
                  </a:lnTo>
                  <a:lnTo>
                    <a:pt x="1227" y="891"/>
                  </a:lnTo>
                  <a:lnTo>
                    <a:pt x="1231" y="884"/>
                  </a:lnTo>
                  <a:lnTo>
                    <a:pt x="1233" y="877"/>
                  </a:lnTo>
                  <a:lnTo>
                    <a:pt x="1234" y="871"/>
                  </a:lnTo>
                  <a:lnTo>
                    <a:pt x="1233" y="866"/>
                  </a:lnTo>
                  <a:lnTo>
                    <a:pt x="1231" y="861"/>
                  </a:lnTo>
                  <a:lnTo>
                    <a:pt x="1226" y="858"/>
                  </a:lnTo>
                  <a:lnTo>
                    <a:pt x="1220" y="854"/>
                  </a:lnTo>
                  <a:lnTo>
                    <a:pt x="1213" y="852"/>
                  </a:lnTo>
                  <a:lnTo>
                    <a:pt x="1190" y="848"/>
                  </a:lnTo>
                  <a:lnTo>
                    <a:pt x="1165" y="847"/>
                  </a:lnTo>
                  <a:lnTo>
                    <a:pt x="1143" y="847"/>
                  </a:lnTo>
                  <a:lnTo>
                    <a:pt x="1128" y="848"/>
                  </a:lnTo>
                  <a:lnTo>
                    <a:pt x="1116" y="850"/>
                  </a:lnTo>
                  <a:lnTo>
                    <a:pt x="1106" y="851"/>
                  </a:lnTo>
                  <a:lnTo>
                    <a:pt x="1096" y="851"/>
                  </a:lnTo>
                  <a:lnTo>
                    <a:pt x="1084" y="847"/>
                  </a:lnTo>
                  <a:lnTo>
                    <a:pt x="1072" y="842"/>
                  </a:lnTo>
                  <a:lnTo>
                    <a:pt x="1062" y="835"/>
                  </a:lnTo>
                  <a:lnTo>
                    <a:pt x="1052" y="827"/>
                  </a:lnTo>
                  <a:lnTo>
                    <a:pt x="1046" y="817"/>
                  </a:lnTo>
                  <a:lnTo>
                    <a:pt x="1040" y="809"/>
                  </a:lnTo>
                  <a:lnTo>
                    <a:pt x="1034" y="801"/>
                  </a:lnTo>
                  <a:lnTo>
                    <a:pt x="1027" y="794"/>
                  </a:lnTo>
                  <a:lnTo>
                    <a:pt x="1019" y="787"/>
                  </a:lnTo>
                  <a:lnTo>
                    <a:pt x="1011" y="781"/>
                  </a:lnTo>
                  <a:lnTo>
                    <a:pt x="1002" y="773"/>
                  </a:lnTo>
                  <a:lnTo>
                    <a:pt x="994" y="768"/>
                  </a:lnTo>
                  <a:lnTo>
                    <a:pt x="986" y="759"/>
                  </a:lnTo>
                  <a:lnTo>
                    <a:pt x="980" y="750"/>
                  </a:lnTo>
                  <a:lnTo>
                    <a:pt x="975" y="740"/>
                  </a:lnTo>
                  <a:lnTo>
                    <a:pt x="971" y="731"/>
                  </a:lnTo>
                  <a:lnTo>
                    <a:pt x="969" y="721"/>
                  </a:lnTo>
                  <a:lnTo>
                    <a:pt x="968" y="713"/>
                  </a:lnTo>
                  <a:lnTo>
                    <a:pt x="965" y="706"/>
                  </a:lnTo>
                  <a:lnTo>
                    <a:pt x="964" y="703"/>
                  </a:lnTo>
                  <a:lnTo>
                    <a:pt x="962" y="701"/>
                  </a:lnTo>
                  <a:lnTo>
                    <a:pt x="959" y="700"/>
                  </a:lnTo>
                  <a:lnTo>
                    <a:pt x="957" y="700"/>
                  </a:lnTo>
                  <a:lnTo>
                    <a:pt x="955" y="701"/>
                  </a:lnTo>
                  <a:lnTo>
                    <a:pt x="952" y="702"/>
                  </a:lnTo>
                  <a:lnTo>
                    <a:pt x="951" y="703"/>
                  </a:lnTo>
                  <a:lnTo>
                    <a:pt x="950" y="706"/>
                  </a:lnTo>
                  <a:lnTo>
                    <a:pt x="948" y="710"/>
                  </a:lnTo>
                  <a:lnTo>
                    <a:pt x="946" y="716"/>
                  </a:lnTo>
                  <a:lnTo>
                    <a:pt x="944" y="722"/>
                  </a:lnTo>
                  <a:lnTo>
                    <a:pt x="940" y="727"/>
                  </a:lnTo>
                  <a:lnTo>
                    <a:pt x="938" y="730"/>
                  </a:lnTo>
                  <a:lnTo>
                    <a:pt x="935" y="731"/>
                  </a:lnTo>
                  <a:lnTo>
                    <a:pt x="929" y="731"/>
                  </a:lnTo>
                  <a:lnTo>
                    <a:pt x="923" y="732"/>
                  </a:lnTo>
                  <a:lnTo>
                    <a:pt x="916" y="732"/>
                  </a:lnTo>
                  <a:lnTo>
                    <a:pt x="910" y="733"/>
                  </a:lnTo>
                  <a:lnTo>
                    <a:pt x="906" y="734"/>
                  </a:lnTo>
                  <a:lnTo>
                    <a:pt x="902" y="737"/>
                  </a:lnTo>
                  <a:lnTo>
                    <a:pt x="900" y="738"/>
                  </a:lnTo>
                  <a:lnTo>
                    <a:pt x="899" y="741"/>
                  </a:lnTo>
                  <a:lnTo>
                    <a:pt x="899" y="744"/>
                  </a:lnTo>
                  <a:lnTo>
                    <a:pt x="899" y="747"/>
                  </a:lnTo>
                  <a:lnTo>
                    <a:pt x="898" y="751"/>
                  </a:lnTo>
                  <a:lnTo>
                    <a:pt x="898" y="754"/>
                  </a:lnTo>
                  <a:lnTo>
                    <a:pt x="895" y="757"/>
                  </a:lnTo>
                  <a:lnTo>
                    <a:pt x="894" y="759"/>
                  </a:lnTo>
                  <a:lnTo>
                    <a:pt x="892" y="762"/>
                  </a:lnTo>
                  <a:lnTo>
                    <a:pt x="888" y="763"/>
                  </a:lnTo>
                  <a:lnTo>
                    <a:pt x="886" y="764"/>
                  </a:lnTo>
                  <a:lnTo>
                    <a:pt x="882" y="764"/>
                  </a:lnTo>
                  <a:lnTo>
                    <a:pt x="874" y="764"/>
                  </a:lnTo>
                  <a:lnTo>
                    <a:pt x="868" y="765"/>
                  </a:lnTo>
                  <a:lnTo>
                    <a:pt x="866" y="768"/>
                  </a:lnTo>
                  <a:lnTo>
                    <a:pt x="864" y="770"/>
                  </a:lnTo>
                  <a:lnTo>
                    <a:pt x="864" y="773"/>
                  </a:lnTo>
                  <a:lnTo>
                    <a:pt x="866" y="777"/>
                  </a:lnTo>
                  <a:lnTo>
                    <a:pt x="870" y="785"/>
                  </a:lnTo>
                  <a:lnTo>
                    <a:pt x="877" y="794"/>
                  </a:lnTo>
                  <a:lnTo>
                    <a:pt x="885" y="801"/>
                  </a:lnTo>
                  <a:lnTo>
                    <a:pt x="893" y="807"/>
                  </a:lnTo>
                  <a:lnTo>
                    <a:pt x="896" y="809"/>
                  </a:lnTo>
                  <a:lnTo>
                    <a:pt x="899" y="813"/>
                  </a:lnTo>
                  <a:lnTo>
                    <a:pt x="901" y="816"/>
                  </a:lnTo>
                  <a:lnTo>
                    <a:pt x="902" y="820"/>
                  </a:lnTo>
                  <a:lnTo>
                    <a:pt x="902" y="823"/>
                  </a:lnTo>
                  <a:lnTo>
                    <a:pt x="902" y="827"/>
                  </a:lnTo>
                  <a:lnTo>
                    <a:pt x="900" y="829"/>
                  </a:lnTo>
                  <a:lnTo>
                    <a:pt x="898" y="831"/>
                  </a:lnTo>
                  <a:lnTo>
                    <a:pt x="880" y="833"/>
                  </a:lnTo>
                  <a:lnTo>
                    <a:pt x="864" y="836"/>
                  </a:lnTo>
                  <a:lnTo>
                    <a:pt x="860" y="839"/>
                  </a:lnTo>
                  <a:lnTo>
                    <a:pt x="853" y="839"/>
                  </a:lnTo>
                  <a:lnTo>
                    <a:pt x="849" y="839"/>
                  </a:lnTo>
                  <a:lnTo>
                    <a:pt x="847" y="838"/>
                  </a:lnTo>
                  <a:lnTo>
                    <a:pt x="843" y="836"/>
                  </a:lnTo>
                  <a:lnTo>
                    <a:pt x="841" y="834"/>
                  </a:lnTo>
                  <a:lnTo>
                    <a:pt x="836" y="829"/>
                  </a:lnTo>
                  <a:lnTo>
                    <a:pt x="832" y="828"/>
                  </a:lnTo>
                  <a:lnTo>
                    <a:pt x="831" y="831"/>
                  </a:lnTo>
                  <a:lnTo>
                    <a:pt x="830" y="838"/>
                  </a:lnTo>
                  <a:lnTo>
                    <a:pt x="830" y="846"/>
                  </a:lnTo>
                  <a:lnTo>
                    <a:pt x="828" y="853"/>
                  </a:lnTo>
                  <a:lnTo>
                    <a:pt x="825" y="859"/>
                  </a:lnTo>
                  <a:lnTo>
                    <a:pt x="820" y="865"/>
                  </a:lnTo>
                  <a:lnTo>
                    <a:pt x="814" y="873"/>
                  </a:lnTo>
                  <a:lnTo>
                    <a:pt x="810" y="883"/>
                  </a:lnTo>
                  <a:lnTo>
                    <a:pt x="803" y="894"/>
                  </a:lnTo>
                  <a:lnTo>
                    <a:pt x="792" y="905"/>
                  </a:lnTo>
                  <a:lnTo>
                    <a:pt x="785" y="911"/>
                  </a:lnTo>
                  <a:lnTo>
                    <a:pt x="779" y="915"/>
                  </a:lnTo>
                  <a:lnTo>
                    <a:pt x="774" y="917"/>
                  </a:lnTo>
                  <a:lnTo>
                    <a:pt x="768" y="919"/>
                  </a:lnTo>
                  <a:lnTo>
                    <a:pt x="763" y="919"/>
                  </a:lnTo>
                  <a:lnTo>
                    <a:pt x="759" y="917"/>
                  </a:lnTo>
                  <a:lnTo>
                    <a:pt x="754" y="915"/>
                  </a:lnTo>
                  <a:lnTo>
                    <a:pt x="748" y="911"/>
                  </a:lnTo>
                  <a:lnTo>
                    <a:pt x="742" y="909"/>
                  </a:lnTo>
                  <a:lnTo>
                    <a:pt x="736" y="909"/>
                  </a:lnTo>
                  <a:lnTo>
                    <a:pt x="729" y="910"/>
                  </a:lnTo>
                  <a:lnTo>
                    <a:pt x="723" y="913"/>
                  </a:lnTo>
                  <a:lnTo>
                    <a:pt x="716" y="916"/>
                  </a:lnTo>
                  <a:lnTo>
                    <a:pt x="710" y="921"/>
                  </a:lnTo>
                  <a:lnTo>
                    <a:pt x="704" y="927"/>
                  </a:lnTo>
                  <a:lnTo>
                    <a:pt x="699" y="933"/>
                  </a:lnTo>
                  <a:lnTo>
                    <a:pt x="696" y="939"/>
                  </a:lnTo>
                  <a:lnTo>
                    <a:pt x="692" y="947"/>
                  </a:lnTo>
                  <a:lnTo>
                    <a:pt x="690" y="954"/>
                  </a:lnTo>
                  <a:lnTo>
                    <a:pt x="688" y="964"/>
                  </a:lnTo>
                  <a:lnTo>
                    <a:pt x="688" y="971"/>
                  </a:lnTo>
                  <a:lnTo>
                    <a:pt x="690" y="979"/>
                  </a:lnTo>
                  <a:lnTo>
                    <a:pt x="692" y="985"/>
                  </a:lnTo>
                  <a:lnTo>
                    <a:pt x="697" y="990"/>
                  </a:lnTo>
                  <a:lnTo>
                    <a:pt x="710" y="1001"/>
                  </a:lnTo>
                  <a:lnTo>
                    <a:pt x="726" y="1014"/>
                  </a:lnTo>
                  <a:lnTo>
                    <a:pt x="735" y="1018"/>
                  </a:lnTo>
                  <a:lnTo>
                    <a:pt x="740" y="1023"/>
                  </a:lnTo>
                  <a:lnTo>
                    <a:pt x="743" y="1029"/>
                  </a:lnTo>
                  <a:lnTo>
                    <a:pt x="746" y="1037"/>
                  </a:lnTo>
                  <a:lnTo>
                    <a:pt x="746" y="1049"/>
                  </a:lnTo>
                  <a:lnTo>
                    <a:pt x="746" y="1062"/>
                  </a:lnTo>
                  <a:lnTo>
                    <a:pt x="743" y="1074"/>
                  </a:lnTo>
                  <a:lnTo>
                    <a:pt x="740" y="1086"/>
                  </a:lnTo>
                  <a:lnTo>
                    <a:pt x="735" y="1096"/>
                  </a:lnTo>
                  <a:lnTo>
                    <a:pt x="730" y="1104"/>
                  </a:lnTo>
                  <a:lnTo>
                    <a:pt x="724" y="1110"/>
                  </a:lnTo>
                  <a:lnTo>
                    <a:pt x="719" y="1113"/>
                  </a:lnTo>
                  <a:lnTo>
                    <a:pt x="713" y="1116"/>
                  </a:lnTo>
                  <a:lnTo>
                    <a:pt x="709" y="1117"/>
                  </a:lnTo>
                  <a:lnTo>
                    <a:pt x="702" y="1117"/>
                  </a:lnTo>
                  <a:lnTo>
                    <a:pt x="693" y="1118"/>
                  </a:lnTo>
                  <a:lnTo>
                    <a:pt x="685" y="1121"/>
                  </a:lnTo>
                  <a:lnTo>
                    <a:pt x="674" y="1124"/>
                  </a:lnTo>
                  <a:lnTo>
                    <a:pt x="661" y="1132"/>
                  </a:lnTo>
                  <a:lnTo>
                    <a:pt x="642" y="1144"/>
                  </a:lnTo>
                  <a:lnTo>
                    <a:pt x="624" y="1156"/>
                  </a:lnTo>
                  <a:lnTo>
                    <a:pt x="609" y="1167"/>
                  </a:lnTo>
                  <a:lnTo>
                    <a:pt x="604" y="1170"/>
                  </a:lnTo>
                  <a:lnTo>
                    <a:pt x="600" y="1176"/>
                  </a:lnTo>
                  <a:lnTo>
                    <a:pt x="598" y="1181"/>
                  </a:lnTo>
                  <a:lnTo>
                    <a:pt x="597" y="1186"/>
                  </a:lnTo>
                  <a:lnTo>
                    <a:pt x="597" y="1192"/>
                  </a:lnTo>
                  <a:lnTo>
                    <a:pt x="598" y="1197"/>
                  </a:lnTo>
                  <a:lnTo>
                    <a:pt x="599" y="1201"/>
                  </a:lnTo>
                  <a:lnTo>
                    <a:pt x="602" y="1206"/>
                  </a:lnTo>
                  <a:lnTo>
                    <a:pt x="608" y="1216"/>
                  </a:lnTo>
                  <a:lnTo>
                    <a:pt x="617" y="1228"/>
                  </a:lnTo>
                  <a:lnTo>
                    <a:pt x="627" y="1239"/>
                  </a:lnTo>
                  <a:lnTo>
                    <a:pt x="633" y="1249"/>
                  </a:lnTo>
                  <a:lnTo>
                    <a:pt x="636" y="1257"/>
                  </a:lnTo>
                  <a:lnTo>
                    <a:pt x="639" y="1263"/>
                  </a:lnTo>
                  <a:lnTo>
                    <a:pt x="637" y="1266"/>
                  </a:lnTo>
                  <a:lnTo>
                    <a:pt x="636" y="1268"/>
                  </a:lnTo>
                  <a:lnTo>
                    <a:pt x="635" y="1269"/>
                  </a:lnTo>
                  <a:lnTo>
                    <a:pt x="631" y="1270"/>
                  </a:lnTo>
                  <a:lnTo>
                    <a:pt x="623" y="1272"/>
                  </a:lnTo>
                  <a:lnTo>
                    <a:pt x="617" y="1274"/>
                  </a:lnTo>
                  <a:lnTo>
                    <a:pt x="614" y="1276"/>
                  </a:lnTo>
                  <a:lnTo>
                    <a:pt x="612" y="1279"/>
                  </a:lnTo>
                  <a:lnTo>
                    <a:pt x="611" y="1281"/>
                  </a:lnTo>
                  <a:lnTo>
                    <a:pt x="611" y="1286"/>
                  </a:lnTo>
                  <a:lnTo>
                    <a:pt x="614" y="1294"/>
                  </a:lnTo>
                  <a:lnTo>
                    <a:pt x="620" y="1302"/>
                  </a:lnTo>
                  <a:lnTo>
                    <a:pt x="623" y="1307"/>
                  </a:lnTo>
                  <a:lnTo>
                    <a:pt x="625" y="1312"/>
                  </a:lnTo>
                  <a:lnTo>
                    <a:pt x="628" y="1317"/>
                  </a:lnTo>
                  <a:lnTo>
                    <a:pt x="629" y="1321"/>
                  </a:lnTo>
                  <a:lnTo>
                    <a:pt x="631" y="1331"/>
                  </a:lnTo>
                  <a:lnTo>
                    <a:pt x="633" y="1342"/>
                  </a:lnTo>
                  <a:lnTo>
                    <a:pt x="635" y="1348"/>
                  </a:lnTo>
                  <a:lnTo>
                    <a:pt x="637" y="1351"/>
                  </a:lnTo>
                  <a:lnTo>
                    <a:pt x="640" y="1356"/>
                  </a:lnTo>
                  <a:lnTo>
                    <a:pt x="643" y="1358"/>
                  </a:lnTo>
                  <a:lnTo>
                    <a:pt x="648" y="1359"/>
                  </a:lnTo>
                  <a:lnTo>
                    <a:pt x="654" y="1361"/>
                  </a:lnTo>
                  <a:lnTo>
                    <a:pt x="662" y="1362"/>
                  </a:lnTo>
                  <a:lnTo>
                    <a:pt x="669" y="1362"/>
                  </a:lnTo>
                  <a:lnTo>
                    <a:pt x="677" y="1361"/>
                  </a:lnTo>
                  <a:lnTo>
                    <a:pt x="684" y="1361"/>
                  </a:lnTo>
                  <a:lnTo>
                    <a:pt x="686" y="1361"/>
                  </a:lnTo>
                  <a:lnTo>
                    <a:pt x="688" y="1362"/>
                  </a:lnTo>
                  <a:lnTo>
                    <a:pt x="691" y="1363"/>
                  </a:lnTo>
                  <a:lnTo>
                    <a:pt x="693" y="1367"/>
                  </a:lnTo>
                  <a:lnTo>
                    <a:pt x="697" y="1371"/>
                  </a:lnTo>
                  <a:lnTo>
                    <a:pt x="700" y="1377"/>
                  </a:lnTo>
                  <a:lnTo>
                    <a:pt x="705" y="1382"/>
                  </a:lnTo>
                  <a:lnTo>
                    <a:pt x="710" y="1387"/>
                  </a:lnTo>
                  <a:lnTo>
                    <a:pt x="716" y="1389"/>
                  </a:lnTo>
                  <a:lnTo>
                    <a:pt x="721" y="1389"/>
                  </a:lnTo>
                  <a:lnTo>
                    <a:pt x="726" y="1389"/>
                  </a:lnTo>
                  <a:lnTo>
                    <a:pt x="732" y="1388"/>
                  </a:lnTo>
                  <a:lnTo>
                    <a:pt x="742" y="1384"/>
                  </a:lnTo>
                  <a:lnTo>
                    <a:pt x="748" y="1381"/>
                  </a:lnTo>
                  <a:lnTo>
                    <a:pt x="755" y="1375"/>
                  </a:lnTo>
                  <a:lnTo>
                    <a:pt x="761" y="1370"/>
                  </a:lnTo>
                  <a:lnTo>
                    <a:pt x="769" y="1363"/>
                  </a:lnTo>
                  <a:lnTo>
                    <a:pt x="778" y="1357"/>
                  </a:lnTo>
                  <a:lnTo>
                    <a:pt x="785" y="1354"/>
                  </a:lnTo>
                  <a:lnTo>
                    <a:pt x="792" y="1351"/>
                  </a:lnTo>
                  <a:lnTo>
                    <a:pt x="799" y="1350"/>
                  </a:lnTo>
                  <a:lnTo>
                    <a:pt x="811" y="1349"/>
                  </a:lnTo>
                  <a:lnTo>
                    <a:pt x="823" y="1348"/>
                  </a:lnTo>
                  <a:lnTo>
                    <a:pt x="835" y="1346"/>
                  </a:lnTo>
                  <a:lnTo>
                    <a:pt x="843" y="1346"/>
                  </a:lnTo>
                  <a:lnTo>
                    <a:pt x="849" y="1346"/>
                  </a:lnTo>
                  <a:lnTo>
                    <a:pt x="855" y="1346"/>
                  </a:lnTo>
                  <a:lnTo>
                    <a:pt x="860" y="1349"/>
                  </a:lnTo>
                  <a:lnTo>
                    <a:pt x="862" y="1351"/>
                  </a:lnTo>
                  <a:lnTo>
                    <a:pt x="866" y="1355"/>
                  </a:lnTo>
                  <a:lnTo>
                    <a:pt x="868" y="1361"/>
                  </a:lnTo>
                  <a:lnTo>
                    <a:pt x="870" y="1368"/>
                  </a:lnTo>
                  <a:lnTo>
                    <a:pt x="873" y="1378"/>
                  </a:lnTo>
                  <a:lnTo>
                    <a:pt x="877" y="1389"/>
                  </a:lnTo>
                  <a:lnTo>
                    <a:pt x="880" y="1395"/>
                  </a:lnTo>
                  <a:lnTo>
                    <a:pt x="883" y="1400"/>
                  </a:lnTo>
                  <a:lnTo>
                    <a:pt x="886" y="1403"/>
                  </a:lnTo>
                  <a:lnTo>
                    <a:pt x="889" y="1407"/>
                  </a:lnTo>
                  <a:lnTo>
                    <a:pt x="894" y="1409"/>
                  </a:lnTo>
                  <a:lnTo>
                    <a:pt x="898" y="1411"/>
                  </a:lnTo>
                  <a:lnTo>
                    <a:pt x="901" y="1411"/>
                  </a:lnTo>
                  <a:lnTo>
                    <a:pt x="906" y="1411"/>
                  </a:lnTo>
                  <a:lnTo>
                    <a:pt x="910" y="1411"/>
                  </a:lnTo>
                  <a:lnTo>
                    <a:pt x="913" y="1409"/>
                  </a:lnTo>
                  <a:lnTo>
                    <a:pt x="917" y="1407"/>
                  </a:lnTo>
                  <a:lnTo>
                    <a:pt x="919" y="1403"/>
                  </a:lnTo>
                  <a:lnTo>
                    <a:pt x="923" y="1398"/>
                  </a:lnTo>
                  <a:lnTo>
                    <a:pt x="929" y="1389"/>
                  </a:lnTo>
                  <a:lnTo>
                    <a:pt x="935" y="1382"/>
                  </a:lnTo>
                  <a:lnTo>
                    <a:pt x="942" y="1375"/>
                  </a:lnTo>
                  <a:lnTo>
                    <a:pt x="952" y="1365"/>
                  </a:lnTo>
                  <a:lnTo>
                    <a:pt x="962" y="1356"/>
                  </a:lnTo>
                  <a:lnTo>
                    <a:pt x="970" y="1346"/>
                  </a:lnTo>
                  <a:lnTo>
                    <a:pt x="977" y="1339"/>
                  </a:lnTo>
                  <a:lnTo>
                    <a:pt x="981" y="1337"/>
                  </a:lnTo>
                  <a:lnTo>
                    <a:pt x="984" y="1336"/>
                  </a:lnTo>
                  <a:lnTo>
                    <a:pt x="988" y="1335"/>
                  </a:lnTo>
                  <a:lnTo>
                    <a:pt x="992" y="1333"/>
                  </a:lnTo>
                  <a:lnTo>
                    <a:pt x="999" y="1333"/>
                  </a:lnTo>
                  <a:lnTo>
                    <a:pt x="1007" y="1336"/>
                  </a:lnTo>
                  <a:lnTo>
                    <a:pt x="1011" y="1337"/>
                  </a:lnTo>
                  <a:lnTo>
                    <a:pt x="1014" y="1337"/>
                  </a:lnTo>
                  <a:lnTo>
                    <a:pt x="1018" y="1337"/>
                  </a:lnTo>
                  <a:lnTo>
                    <a:pt x="1020" y="1336"/>
                  </a:lnTo>
                  <a:lnTo>
                    <a:pt x="1026" y="1331"/>
                  </a:lnTo>
                  <a:lnTo>
                    <a:pt x="1032" y="1325"/>
                  </a:lnTo>
                  <a:lnTo>
                    <a:pt x="1034" y="1323"/>
                  </a:lnTo>
                  <a:lnTo>
                    <a:pt x="1037" y="1321"/>
                  </a:lnTo>
                  <a:lnTo>
                    <a:pt x="1039" y="1321"/>
                  </a:lnTo>
                  <a:lnTo>
                    <a:pt x="1042" y="1323"/>
                  </a:lnTo>
                  <a:lnTo>
                    <a:pt x="1046" y="1326"/>
                  </a:lnTo>
                  <a:lnTo>
                    <a:pt x="1051" y="1331"/>
                  </a:lnTo>
                  <a:lnTo>
                    <a:pt x="1055" y="1333"/>
                  </a:lnTo>
                  <a:lnTo>
                    <a:pt x="1058" y="1333"/>
                  </a:lnTo>
                  <a:lnTo>
                    <a:pt x="1063" y="1332"/>
                  </a:lnTo>
                  <a:lnTo>
                    <a:pt x="1066" y="1329"/>
                  </a:lnTo>
                  <a:lnTo>
                    <a:pt x="1065" y="1331"/>
                  </a:lnTo>
                  <a:lnTo>
                    <a:pt x="1065" y="1335"/>
                  </a:lnTo>
                  <a:lnTo>
                    <a:pt x="1065" y="1340"/>
                  </a:lnTo>
                  <a:lnTo>
                    <a:pt x="1065" y="1346"/>
                  </a:lnTo>
                  <a:lnTo>
                    <a:pt x="1070" y="1373"/>
                  </a:lnTo>
                  <a:lnTo>
                    <a:pt x="1074" y="1406"/>
                  </a:lnTo>
                  <a:lnTo>
                    <a:pt x="1078" y="1443"/>
                  </a:lnTo>
                  <a:lnTo>
                    <a:pt x="1082" y="1480"/>
                  </a:lnTo>
                  <a:lnTo>
                    <a:pt x="1087" y="1509"/>
                  </a:lnTo>
                  <a:lnTo>
                    <a:pt x="1091" y="1537"/>
                  </a:lnTo>
                  <a:lnTo>
                    <a:pt x="1093" y="1548"/>
                  </a:lnTo>
                  <a:lnTo>
                    <a:pt x="1094" y="1559"/>
                  </a:lnTo>
                  <a:lnTo>
                    <a:pt x="1094" y="1567"/>
                  </a:lnTo>
                  <a:lnTo>
                    <a:pt x="1091" y="1573"/>
                  </a:lnTo>
                  <a:lnTo>
                    <a:pt x="1090" y="1577"/>
                  </a:lnTo>
                  <a:lnTo>
                    <a:pt x="1087" y="1578"/>
                  </a:lnTo>
                  <a:lnTo>
                    <a:pt x="1083" y="1581"/>
                  </a:lnTo>
                  <a:lnTo>
                    <a:pt x="1078" y="1581"/>
                  </a:lnTo>
                  <a:lnTo>
                    <a:pt x="1069" y="1582"/>
                  </a:lnTo>
                  <a:lnTo>
                    <a:pt x="1059" y="1582"/>
                  </a:lnTo>
                  <a:lnTo>
                    <a:pt x="1055" y="1583"/>
                  </a:lnTo>
                  <a:lnTo>
                    <a:pt x="1051" y="1584"/>
                  </a:lnTo>
                  <a:lnTo>
                    <a:pt x="1050" y="1585"/>
                  </a:lnTo>
                  <a:lnTo>
                    <a:pt x="1049" y="1588"/>
                  </a:lnTo>
                  <a:lnTo>
                    <a:pt x="1049" y="1595"/>
                  </a:lnTo>
                  <a:lnTo>
                    <a:pt x="1050" y="1603"/>
                  </a:lnTo>
                  <a:lnTo>
                    <a:pt x="1051" y="1614"/>
                  </a:lnTo>
                  <a:lnTo>
                    <a:pt x="1052" y="1627"/>
                  </a:lnTo>
                  <a:lnTo>
                    <a:pt x="1052" y="1640"/>
                  </a:lnTo>
                  <a:lnTo>
                    <a:pt x="1053" y="1654"/>
                  </a:lnTo>
                  <a:lnTo>
                    <a:pt x="1053" y="1664"/>
                  </a:lnTo>
                  <a:lnTo>
                    <a:pt x="1055" y="1674"/>
                  </a:lnTo>
                  <a:lnTo>
                    <a:pt x="1057" y="1684"/>
                  </a:lnTo>
                  <a:lnTo>
                    <a:pt x="1059" y="1693"/>
                  </a:lnTo>
                  <a:lnTo>
                    <a:pt x="1063" y="1703"/>
                  </a:lnTo>
                  <a:lnTo>
                    <a:pt x="1068" y="1710"/>
                  </a:lnTo>
                  <a:lnTo>
                    <a:pt x="1074" y="1716"/>
                  </a:lnTo>
                  <a:lnTo>
                    <a:pt x="1081" y="1721"/>
                  </a:lnTo>
                  <a:lnTo>
                    <a:pt x="1091" y="1723"/>
                  </a:lnTo>
                  <a:lnTo>
                    <a:pt x="1103" y="1724"/>
                  </a:lnTo>
                  <a:lnTo>
                    <a:pt x="1116" y="1724"/>
                  </a:lnTo>
                  <a:lnTo>
                    <a:pt x="1131" y="1723"/>
                  </a:lnTo>
                  <a:lnTo>
                    <a:pt x="1144" y="1723"/>
                  </a:lnTo>
                  <a:lnTo>
                    <a:pt x="1154" y="1724"/>
                  </a:lnTo>
                  <a:lnTo>
                    <a:pt x="1158" y="1724"/>
                  </a:lnTo>
                  <a:lnTo>
                    <a:pt x="1162" y="1727"/>
                  </a:lnTo>
                  <a:lnTo>
                    <a:pt x="1164" y="1728"/>
                  </a:lnTo>
                  <a:lnTo>
                    <a:pt x="1165" y="1731"/>
                  </a:lnTo>
                  <a:lnTo>
                    <a:pt x="1169" y="1748"/>
                  </a:lnTo>
                  <a:lnTo>
                    <a:pt x="1173" y="1765"/>
                  </a:lnTo>
                  <a:lnTo>
                    <a:pt x="1176" y="1771"/>
                  </a:lnTo>
                  <a:lnTo>
                    <a:pt x="1179" y="1774"/>
                  </a:lnTo>
                  <a:lnTo>
                    <a:pt x="1182" y="1775"/>
                  </a:lnTo>
                  <a:lnTo>
                    <a:pt x="1184" y="1775"/>
                  </a:lnTo>
                  <a:lnTo>
                    <a:pt x="1187" y="1775"/>
                  </a:lnTo>
                  <a:lnTo>
                    <a:pt x="1190" y="1773"/>
                  </a:lnTo>
                  <a:lnTo>
                    <a:pt x="1196" y="1770"/>
                  </a:lnTo>
                  <a:lnTo>
                    <a:pt x="1202" y="1765"/>
                  </a:lnTo>
                  <a:lnTo>
                    <a:pt x="1208" y="1760"/>
                  </a:lnTo>
                  <a:lnTo>
                    <a:pt x="1215" y="1759"/>
                  </a:lnTo>
                  <a:lnTo>
                    <a:pt x="1221" y="1758"/>
                  </a:lnTo>
                  <a:lnTo>
                    <a:pt x="1227" y="1759"/>
                  </a:lnTo>
                  <a:lnTo>
                    <a:pt x="1231" y="1760"/>
                  </a:lnTo>
                  <a:lnTo>
                    <a:pt x="1233" y="1762"/>
                  </a:lnTo>
                  <a:lnTo>
                    <a:pt x="1235" y="1765"/>
                  </a:lnTo>
                  <a:lnTo>
                    <a:pt x="1238" y="1768"/>
                  </a:lnTo>
                  <a:lnTo>
                    <a:pt x="1239" y="1771"/>
                  </a:lnTo>
                  <a:lnTo>
                    <a:pt x="1241" y="1772"/>
                  </a:lnTo>
                  <a:lnTo>
                    <a:pt x="1244" y="1773"/>
                  </a:lnTo>
                  <a:lnTo>
                    <a:pt x="1246" y="1774"/>
                  </a:lnTo>
                  <a:lnTo>
                    <a:pt x="1252" y="1773"/>
                  </a:lnTo>
                  <a:lnTo>
                    <a:pt x="1259" y="1772"/>
                  </a:lnTo>
                  <a:lnTo>
                    <a:pt x="1272" y="1765"/>
                  </a:lnTo>
                  <a:lnTo>
                    <a:pt x="1284" y="1759"/>
                  </a:lnTo>
                  <a:lnTo>
                    <a:pt x="1294" y="1754"/>
                  </a:lnTo>
                  <a:lnTo>
                    <a:pt x="1304" y="1751"/>
                  </a:lnTo>
                  <a:lnTo>
                    <a:pt x="1316" y="1746"/>
                  </a:lnTo>
                  <a:lnTo>
                    <a:pt x="1328" y="1743"/>
                  </a:lnTo>
                  <a:lnTo>
                    <a:pt x="1328" y="1742"/>
                  </a:lnTo>
                  <a:lnTo>
                    <a:pt x="1328" y="1741"/>
                  </a:lnTo>
                  <a:lnTo>
                    <a:pt x="1329" y="1749"/>
                  </a:lnTo>
                  <a:lnTo>
                    <a:pt x="1330" y="1758"/>
                  </a:lnTo>
                  <a:lnTo>
                    <a:pt x="1334" y="1762"/>
                  </a:lnTo>
                  <a:lnTo>
                    <a:pt x="1339" y="1766"/>
                  </a:lnTo>
                  <a:lnTo>
                    <a:pt x="1345" y="1771"/>
                  </a:lnTo>
                  <a:lnTo>
                    <a:pt x="1351" y="1778"/>
                  </a:lnTo>
                  <a:lnTo>
                    <a:pt x="1357" y="1789"/>
                  </a:lnTo>
                  <a:lnTo>
                    <a:pt x="1364" y="1803"/>
                  </a:lnTo>
                  <a:lnTo>
                    <a:pt x="1374" y="1821"/>
                  </a:lnTo>
                  <a:lnTo>
                    <a:pt x="1387" y="1840"/>
                  </a:lnTo>
                  <a:lnTo>
                    <a:pt x="1401" y="1856"/>
                  </a:lnTo>
                  <a:lnTo>
                    <a:pt x="1412" y="1871"/>
                  </a:lnTo>
                  <a:lnTo>
                    <a:pt x="1417" y="1877"/>
                  </a:lnTo>
                  <a:lnTo>
                    <a:pt x="1421" y="1882"/>
                  </a:lnTo>
                  <a:lnTo>
                    <a:pt x="1422" y="1887"/>
                  </a:lnTo>
                  <a:lnTo>
                    <a:pt x="1422" y="1893"/>
                  </a:lnTo>
                  <a:lnTo>
                    <a:pt x="1421" y="1897"/>
                  </a:lnTo>
                  <a:lnTo>
                    <a:pt x="1418" y="1901"/>
                  </a:lnTo>
                  <a:lnTo>
                    <a:pt x="1414" y="1904"/>
                  </a:lnTo>
                  <a:lnTo>
                    <a:pt x="1408" y="1906"/>
                  </a:lnTo>
                  <a:lnTo>
                    <a:pt x="1402" y="1909"/>
                  </a:lnTo>
                  <a:lnTo>
                    <a:pt x="1396" y="1911"/>
                  </a:lnTo>
                  <a:lnTo>
                    <a:pt x="1392" y="1915"/>
                  </a:lnTo>
                  <a:lnTo>
                    <a:pt x="1390" y="1918"/>
                  </a:lnTo>
                  <a:lnTo>
                    <a:pt x="1387" y="1920"/>
                  </a:lnTo>
                  <a:lnTo>
                    <a:pt x="1387" y="1923"/>
                  </a:lnTo>
                  <a:lnTo>
                    <a:pt x="1389" y="1925"/>
                  </a:lnTo>
                  <a:lnTo>
                    <a:pt x="1391" y="1925"/>
                  </a:lnTo>
                  <a:lnTo>
                    <a:pt x="1402" y="1920"/>
                  </a:lnTo>
                  <a:lnTo>
                    <a:pt x="1417" y="1913"/>
                  </a:lnTo>
                  <a:lnTo>
                    <a:pt x="1420" y="1913"/>
                  </a:lnTo>
                  <a:lnTo>
                    <a:pt x="1422" y="1913"/>
                  </a:lnTo>
                  <a:close/>
                  <a:moveTo>
                    <a:pt x="1203" y="1091"/>
                  </a:moveTo>
                  <a:lnTo>
                    <a:pt x="1198" y="1092"/>
                  </a:lnTo>
                  <a:lnTo>
                    <a:pt x="1195" y="1092"/>
                  </a:lnTo>
                  <a:lnTo>
                    <a:pt x="1198" y="1091"/>
                  </a:lnTo>
                  <a:lnTo>
                    <a:pt x="1202" y="1091"/>
                  </a:lnTo>
                  <a:lnTo>
                    <a:pt x="1203" y="1091"/>
                  </a:lnTo>
                  <a:lnTo>
                    <a:pt x="1203" y="1091"/>
                  </a:lnTo>
                  <a:close/>
                  <a:moveTo>
                    <a:pt x="1169" y="1116"/>
                  </a:moveTo>
                  <a:lnTo>
                    <a:pt x="1169" y="1116"/>
                  </a:lnTo>
                  <a:lnTo>
                    <a:pt x="1168" y="1117"/>
                  </a:lnTo>
                  <a:lnTo>
                    <a:pt x="1169" y="1121"/>
                  </a:lnTo>
                  <a:lnTo>
                    <a:pt x="1170" y="1129"/>
                  </a:lnTo>
                  <a:lnTo>
                    <a:pt x="1171" y="1134"/>
                  </a:lnTo>
                  <a:lnTo>
                    <a:pt x="1171" y="1140"/>
                  </a:lnTo>
                  <a:lnTo>
                    <a:pt x="1171" y="1147"/>
                  </a:lnTo>
                  <a:lnTo>
                    <a:pt x="1170" y="1153"/>
                  </a:lnTo>
                  <a:lnTo>
                    <a:pt x="1163" y="1173"/>
                  </a:lnTo>
                  <a:lnTo>
                    <a:pt x="1159" y="1180"/>
                  </a:lnTo>
                  <a:lnTo>
                    <a:pt x="1159" y="1182"/>
                  </a:lnTo>
                  <a:lnTo>
                    <a:pt x="1159" y="1187"/>
                  </a:lnTo>
                  <a:lnTo>
                    <a:pt x="1159" y="1191"/>
                  </a:lnTo>
                  <a:lnTo>
                    <a:pt x="1160" y="1193"/>
                  </a:lnTo>
                  <a:lnTo>
                    <a:pt x="1163" y="1195"/>
                  </a:lnTo>
                  <a:lnTo>
                    <a:pt x="1165" y="1198"/>
                  </a:lnTo>
                  <a:lnTo>
                    <a:pt x="1173" y="1203"/>
                  </a:lnTo>
                  <a:lnTo>
                    <a:pt x="1183" y="1209"/>
                  </a:lnTo>
                  <a:lnTo>
                    <a:pt x="1187" y="1212"/>
                  </a:lnTo>
                  <a:lnTo>
                    <a:pt x="1189" y="1214"/>
                  </a:lnTo>
                  <a:lnTo>
                    <a:pt x="1191" y="1217"/>
                  </a:lnTo>
                  <a:lnTo>
                    <a:pt x="1190" y="1217"/>
                  </a:lnTo>
                  <a:lnTo>
                    <a:pt x="1185" y="1219"/>
                  </a:lnTo>
                  <a:lnTo>
                    <a:pt x="1181" y="1222"/>
                  </a:lnTo>
                  <a:lnTo>
                    <a:pt x="1178" y="1223"/>
                  </a:lnTo>
                  <a:lnTo>
                    <a:pt x="1176" y="1225"/>
                  </a:lnTo>
                  <a:lnTo>
                    <a:pt x="1175" y="1226"/>
                  </a:lnTo>
                  <a:lnTo>
                    <a:pt x="1175" y="1229"/>
                  </a:lnTo>
                  <a:lnTo>
                    <a:pt x="1175" y="1237"/>
                  </a:lnTo>
                  <a:lnTo>
                    <a:pt x="1177" y="1249"/>
                  </a:lnTo>
                  <a:lnTo>
                    <a:pt x="1178" y="1263"/>
                  </a:lnTo>
                  <a:lnTo>
                    <a:pt x="1179" y="1274"/>
                  </a:lnTo>
                  <a:lnTo>
                    <a:pt x="1179" y="1285"/>
                  </a:lnTo>
                  <a:lnTo>
                    <a:pt x="1177" y="1296"/>
                  </a:lnTo>
                  <a:lnTo>
                    <a:pt x="1175" y="1302"/>
                  </a:lnTo>
                  <a:lnTo>
                    <a:pt x="1172" y="1307"/>
                  </a:lnTo>
                  <a:lnTo>
                    <a:pt x="1170" y="1311"/>
                  </a:lnTo>
                  <a:lnTo>
                    <a:pt x="1166" y="1314"/>
                  </a:lnTo>
                  <a:lnTo>
                    <a:pt x="1162" y="1317"/>
                  </a:lnTo>
                  <a:lnTo>
                    <a:pt x="1157" y="1319"/>
                  </a:lnTo>
                  <a:lnTo>
                    <a:pt x="1150" y="1321"/>
                  </a:lnTo>
                  <a:lnTo>
                    <a:pt x="1143" y="1323"/>
                  </a:lnTo>
                  <a:lnTo>
                    <a:pt x="1129" y="1325"/>
                  </a:lnTo>
                  <a:lnTo>
                    <a:pt x="1119" y="1327"/>
                  </a:lnTo>
                  <a:lnTo>
                    <a:pt x="1113" y="1329"/>
                  </a:lnTo>
                  <a:lnTo>
                    <a:pt x="1107" y="1329"/>
                  </a:lnTo>
                  <a:lnTo>
                    <a:pt x="1105" y="1327"/>
                  </a:lnTo>
                  <a:lnTo>
                    <a:pt x="1103" y="1326"/>
                  </a:lnTo>
                  <a:lnTo>
                    <a:pt x="1101" y="1324"/>
                  </a:lnTo>
                  <a:lnTo>
                    <a:pt x="1100" y="1320"/>
                  </a:lnTo>
                  <a:lnTo>
                    <a:pt x="1096" y="1315"/>
                  </a:lnTo>
                  <a:lnTo>
                    <a:pt x="1094" y="1311"/>
                  </a:lnTo>
                  <a:lnTo>
                    <a:pt x="1090" y="1308"/>
                  </a:lnTo>
                  <a:lnTo>
                    <a:pt x="1085" y="1308"/>
                  </a:lnTo>
                  <a:lnTo>
                    <a:pt x="1078" y="1308"/>
                  </a:lnTo>
                  <a:lnTo>
                    <a:pt x="1076" y="1310"/>
                  </a:lnTo>
                  <a:lnTo>
                    <a:pt x="1076" y="1310"/>
                  </a:lnTo>
                  <a:lnTo>
                    <a:pt x="1076" y="1308"/>
                  </a:lnTo>
                  <a:lnTo>
                    <a:pt x="1077" y="1293"/>
                  </a:lnTo>
                  <a:lnTo>
                    <a:pt x="1080" y="1280"/>
                  </a:lnTo>
                  <a:lnTo>
                    <a:pt x="1084" y="1268"/>
                  </a:lnTo>
                  <a:lnTo>
                    <a:pt x="1090" y="1256"/>
                  </a:lnTo>
                  <a:lnTo>
                    <a:pt x="1097" y="1248"/>
                  </a:lnTo>
                  <a:lnTo>
                    <a:pt x="1101" y="1242"/>
                  </a:lnTo>
                  <a:lnTo>
                    <a:pt x="1100" y="1239"/>
                  </a:lnTo>
                  <a:lnTo>
                    <a:pt x="1099" y="1237"/>
                  </a:lnTo>
                  <a:lnTo>
                    <a:pt x="1094" y="1235"/>
                  </a:lnTo>
                  <a:lnTo>
                    <a:pt x="1087" y="1232"/>
                  </a:lnTo>
                  <a:lnTo>
                    <a:pt x="1076" y="1228"/>
                  </a:lnTo>
                  <a:lnTo>
                    <a:pt x="1065" y="1224"/>
                  </a:lnTo>
                  <a:lnTo>
                    <a:pt x="1056" y="1220"/>
                  </a:lnTo>
                  <a:lnTo>
                    <a:pt x="1047" y="1217"/>
                  </a:lnTo>
                  <a:lnTo>
                    <a:pt x="1044" y="1213"/>
                  </a:lnTo>
                  <a:lnTo>
                    <a:pt x="1040" y="1210"/>
                  </a:lnTo>
                  <a:lnTo>
                    <a:pt x="1038" y="1205"/>
                  </a:lnTo>
                  <a:lnTo>
                    <a:pt x="1036" y="1199"/>
                  </a:lnTo>
                  <a:lnTo>
                    <a:pt x="1033" y="1188"/>
                  </a:lnTo>
                  <a:lnTo>
                    <a:pt x="1033" y="1179"/>
                  </a:lnTo>
                  <a:lnTo>
                    <a:pt x="1032" y="1170"/>
                  </a:lnTo>
                  <a:lnTo>
                    <a:pt x="1032" y="1160"/>
                  </a:lnTo>
                  <a:lnTo>
                    <a:pt x="1032" y="1155"/>
                  </a:lnTo>
                  <a:lnTo>
                    <a:pt x="1033" y="1151"/>
                  </a:lnTo>
                  <a:lnTo>
                    <a:pt x="1034" y="1148"/>
                  </a:lnTo>
                  <a:lnTo>
                    <a:pt x="1038" y="1144"/>
                  </a:lnTo>
                  <a:lnTo>
                    <a:pt x="1044" y="1141"/>
                  </a:lnTo>
                  <a:lnTo>
                    <a:pt x="1052" y="1137"/>
                  </a:lnTo>
                  <a:lnTo>
                    <a:pt x="1058" y="1135"/>
                  </a:lnTo>
                  <a:lnTo>
                    <a:pt x="1063" y="1135"/>
                  </a:lnTo>
                  <a:lnTo>
                    <a:pt x="1070" y="1135"/>
                  </a:lnTo>
                  <a:lnTo>
                    <a:pt x="1078" y="1135"/>
                  </a:lnTo>
                  <a:lnTo>
                    <a:pt x="1094" y="1136"/>
                  </a:lnTo>
                  <a:lnTo>
                    <a:pt x="1108" y="1136"/>
                  </a:lnTo>
                  <a:lnTo>
                    <a:pt x="1120" y="1132"/>
                  </a:lnTo>
                  <a:lnTo>
                    <a:pt x="1132" y="1128"/>
                  </a:lnTo>
                  <a:lnTo>
                    <a:pt x="1140" y="1124"/>
                  </a:lnTo>
                  <a:lnTo>
                    <a:pt x="1150" y="1122"/>
                  </a:lnTo>
                  <a:lnTo>
                    <a:pt x="1159" y="1119"/>
                  </a:lnTo>
                  <a:lnTo>
                    <a:pt x="1169" y="1116"/>
                  </a:lnTo>
                  <a:close/>
                  <a:moveTo>
                    <a:pt x="1071" y="1323"/>
                  </a:moveTo>
                  <a:lnTo>
                    <a:pt x="1071" y="1324"/>
                  </a:lnTo>
                  <a:lnTo>
                    <a:pt x="1070" y="1324"/>
                  </a:lnTo>
                  <a:lnTo>
                    <a:pt x="1071" y="1324"/>
                  </a:lnTo>
                  <a:lnTo>
                    <a:pt x="1071" y="1323"/>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8" name="内蒙古">
              <a:extLst>
                <a:ext uri="{FF2B5EF4-FFF2-40B4-BE49-F238E27FC236}">
                  <a16:creationId xmlns="" xmlns:a16="http://schemas.microsoft.com/office/drawing/2014/main" id="{5F8DDB57-310A-4DF7-8B16-29480AFAE36E}"/>
                </a:ext>
              </a:extLst>
            </p:cNvPr>
            <p:cNvSpPr>
              <a:spLocks/>
            </p:cNvSpPr>
            <p:nvPr/>
          </p:nvSpPr>
          <p:spPr bwMode="auto">
            <a:xfrm>
              <a:off x="3280414" y="1135910"/>
              <a:ext cx="2767057" cy="2286337"/>
            </a:xfrm>
            <a:custGeom>
              <a:avLst/>
              <a:gdLst>
                <a:gd name="T0" fmla="*/ 3037 w 8497"/>
                <a:gd name="T1" fmla="*/ 6400 h 7037"/>
                <a:gd name="T2" fmla="*/ 2793 w 8497"/>
                <a:gd name="T3" fmla="*/ 6311 h 7037"/>
                <a:gd name="T4" fmla="*/ 2585 w 8497"/>
                <a:gd name="T5" fmla="*/ 6887 h 7037"/>
                <a:gd name="T6" fmla="*/ 2116 w 8497"/>
                <a:gd name="T7" fmla="*/ 7024 h 7037"/>
                <a:gd name="T8" fmla="*/ 1852 w 8497"/>
                <a:gd name="T9" fmla="*/ 6611 h 7037"/>
                <a:gd name="T10" fmla="*/ 2048 w 8497"/>
                <a:gd name="T11" fmla="*/ 6147 h 7037"/>
                <a:gd name="T12" fmla="*/ 1341 w 8497"/>
                <a:gd name="T13" fmla="*/ 6249 h 7037"/>
                <a:gd name="T14" fmla="*/ 1134 w 8497"/>
                <a:gd name="T15" fmla="*/ 6306 h 7037"/>
                <a:gd name="T16" fmla="*/ 856 w 8497"/>
                <a:gd name="T17" fmla="*/ 5986 h 7037"/>
                <a:gd name="T18" fmla="*/ 822 w 8497"/>
                <a:gd name="T19" fmla="*/ 5621 h 7037"/>
                <a:gd name="T20" fmla="*/ 443 w 8497"/>
                <a:gd name="T21" fmla="*/ 5430 h 7037"/>
                <a:gd name="T22" fmla="*/ 184 w 8497"/>
                <a:gd name="T23" fmla="*/ 5245 h 7037"/>
                <a:gd name="T24" fmla="*/ 123 w 8497"/>
                <a:gd name="T25" fmla="*/ 4497 h 7037"/>
                <a:gd name="T26" fmla="*/ 1476 w 8497"/>
                <a:gd name="T27" fmla="*/ 4787 h 7037"/>
                <a:gd name="T28" fmla="*/ 2334 w 8497"/>
                <a:gd name="T29" fmla="*/ 5189 h 7037"/>
                <a:gd name="T30" fmla="*/ 3262 w 8497"/>
                <a:gd name="T31" fmla="*/ 4881 h 7037"/>
                <a:gd name="T32" fmla="*/ 4097 w 8497"/>
                <a:gd name="T33" fmla="*/ 4763 h 7037"/>
                <a:gd name="T34" fmla="*/ 4531 w 8497"/>
                <a:gd name="T35" fmla="*/ 4161 h 7037"/>
                <a:gd name="T36" fmla="*/ 5111 w 8497"/>
                <a:gd name="T37" fmla="*/ 3848 h 7037"/>
                <a:gd name="T38" fmla="*/ 5838 w 8497"/>
                <a:gd name="T39" fmla="*/ 3413 h 7037"/>
                <a:gd name="T40" fmla="*/ 6310 w 8497"/>
                <a:gd name="T41" fmla="*/ 2990 h 7037"/>
                <a:gd name="T42" fmla="*/ 6874 w 8497"/>
                <a:gd name="T43" fmla="*/ 2918 h 7037"/>
                <a:gd name="T44" fmla="*/ 6779 w 8497"/>
                <a:gd name="T45" fmla="*/ 2573 h 7037"/>
                <a:gd name="T46" fmla="*/ 6193 w 8497"/>
                <a:gd name="T47" fmla="*/ 2525 h 7037"/>
                <a:gd name="T48" fmla="*/ 5720 w 8497"/>
                <a:gd name="T49" fmla="*/ 2216 h 7037"/>
                <a:gd name="T50" fmla="*/ 6283 w 8497"/>
                <a:gd name="T51" fmla="*/ 1669 h 7037"/>
                <a:gd name="T52" fmla="*/ 6621 w 8497"/>
                <a:gd name="T53" fmla="*/ 1322 h 7037"/>
                <a:gd name="T54" fmla="*/ 6818 w 8497"/>
                <a:gd name="T55" fmla="*/ 786 h 7037"/>
                <a:gd name="T56" fmla="*/ 6937 w 8497"/>
                <a:gd name="T57" fmla="*/ 349 h 7037"/>
                <a:gd name="T58" fmla="*/ 6993 w 8497"/>
                <a:gd name="T59" fmla="*/ 35 h 7037"/>
                <a:gd name="T60" fmla="*/ 7108 w 8497"/>
                <a:gd name="T61" fmla="*/ 346 h 7037"/>
                <a:gd name="T62" fmla="*/ 7530 w 8497"/>
                <a:gd name="T63" fmla="*/ 419 h 7037"/>
                <a:gd name="T64" fmla="*/ 7725 w 8497"/>
                <a:gd name="T65" fmla="*/ 815 h 7037"/>
                <a:gd name="T66" fmla="*/ 8106 w 8497"/>
                <a:gd name="T67" fmla="*/ 709 h 7037"/>
                <a:gd name="T68" fmla="*/ 8491 w 8497"/>
                <a:gd name="T69" fmla="*/ 842 h 7037"/>
                <a:gd name="T70" fmla="*/ 8330 w 8497"/>
                <a:gd name="T71" fmla="*/ 1414 h 7037"/>
                <a:gd name="T72" fmla="*/ 8223 w 8497"/>
                <a:gd name="T73" fmla="*/ 2079 h 7037"/>
                <a:gd name="T74" fmla="*/ 7691 w 8497"/>
                <a:gd name="T75" fmla="*/ 2500 h 7037"/>
                <a:gd name="T76" fmla="*/ 7983 w 8497"/>
                <a:gd name="T77" fmla="*/ 2670 h 7037"/>
                <a:gd name="T78" fmla="*/ 7968 w 8497"/>
                <a:gd name="T79" fmla="*/ 2801 h 7037"/>
                <a:gd name="T80" fmla="*/ 7799 w 8497"/>
                <a:gd name="T81" fmla="*/ 3172 h 7037"/>
                <a:gd name="T82" fmla="*/ 7559 w 8497"/>
                <a:gd name="T83" fmla="*/ 3236 h 7037"/>
                <a:gd name="T84" fmla="*/ 7718 w 8497"/>
                <a:gd name="T85" fmla="*/ 3627 h 7037"/>
                <a:gd name="T86" fmla="*/ 8068 w 8497"/>
                <a:gd name="T87" fmla="*/ 3722 h 7037"/>
                <a:gd name="T88" fmla="*/ 8207 w 8497"/>
                <a:gd name="T89" fmla="*/ 4165 h 7037"/>
                <a:gd name="T90" fmla="*/ 8061 w 8497"/>
                <a:gd name="T91" fmla="*/ 4497 h 7037"/>
                <a:gd name="T92" fmla="*/ 7779 w 8497"/>
                <a:gd name="T93" fmla="*/ 4600 h 7037"/>
                <a:gd name="T94" fmla="*/ 7318 w 8497"/>
                <a:gd name="T95" fmla="*/ 4915 h 7037"/>
                <a:gd name="T96" fmla="*/ 6971 w 8497"/>
                <a:gd name="T97" fmla="*/ 4840 h 7037"/>
                <a:gd name="T98" fmla="*/ 7017 w 8497"/>
                <a:gd name="T99" fmla="*/ 5229 h 7037"/>
                <a:gd name="T100" fmla="*/ 6632 w 8497"/>
                <a:gd name="T101" fmla="*/ 5051 h 7037"/>
                <a:gd name="T102" fmla="*/ 6525 w 8497"/>
                <a:gd name="T103" fmla="*/ 4756 h 7037"/>
                <a:gd name="T104" fmla="*/ 6218 w 8497"/>
                <a:gd name="T105" fmla="*/ 4978 h 7037"/>
                <a:gd name="T106" fmla="*/ 5883 w 8497"/>
                <a:gd name="T107" fmla="*/ 5056 h 7037"/>
                <a:gd name="T108" fmla="*/ 5575 w 8497"/>
                <a:gd name="T109" fmla="*/ 5022 h 7037"/>
                <a:gd name="T110" fmla="*/ 5310 w 8497"/>
                <a:gd name="T111" fmla="*/ 5262 h 7037"/>
                <a:gd name="T112" fmla="*/ 5258 w 8497"/>
                <a:gd name="T113" fmla="*/ 5721 h 7037"/>
                <a:gd name="T114" fmla="*/ 4683 w 8497"/>
                <a:gd name="T115" fmla="*/ 6112 h 7037"/>
                <a:gd name="T116" fmla="*/ 4410 w 8497"/>
                <a:gd name="T117" fmla="*/ 6157 h 7037"/>
                <a:gd name="T118" fmla="*/ 4101 w 8497"/>
                <a:gd name="T119" fmla="*/ 6279 h 7037"/>
                <a:gd name="T120" fmla="*/ 3769 w 8497"/>
                <a:gd name="T121" fmla="*/ 6592 h 7037"/>
                <a:gd name="T122" fmla="*/ 3634 w 8497"/>
                <a:gd name="T123" fmla="*/ 6961 h 7037"/>
                <a:gd name="T124" fmla="*/ 3048 w 8497"/>
                <a:gd name="T125" fmla="*/ 6779 h 7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497" h="7037">
                  <a:moveTo>
                    <a:pt x="3012" y="6774"/>
                  </a:moveTo>
                  <a:lnTo>
                    <a:pt x="2998" y="6768"/>
                  </a:lnTo>
                  <a:lnTo>
                    <a:pt x="2981" y="6761"/>
                  </a:lnTo>
                  <a:lnTo>
                    <a:pt x="2978" y="6760"/>
                  </a:lnTo>
                  <a:lnTo>
                    <a:pt x="2975" y="6758"/>
                  </a:lnTo>
                  <a:lnTo>
                    <a:pt x="2961" y="6752"/>
                  </a:lnTo>
                  <a:lnTo>
                    <a:pt x="2943" y="6742"/>
                  </a:lnTo>
                  <a:lnTo>
                    <a:pt x="2934" y="6735"/>
                  </a:lnTo>
                  <a:lnTo>
                    <a:pt x="2925" y="6730"/>
                  </a:lnTo>
                  <a:lnTo>
                    <a:pt x="2915" y="6724"/>
                  </a:lnTo>
                  <a:lnTo>
                    <a:pt x="2901" y="6716"/>
                  </a:lnTo>
                  <a:lnTo>
                    <a:pt x="2892" y="6710"/>
                  </a:lnTo>
                  <a:lnTo>
                    <a:pt x="2885" y="6704"/>
                  </a:lnTo>
                  <a:lnTo>
                    <a:pt x="2881" y="6702"/>
                  </a:lnTo>
                  <a:lnTo>
                    <a:pt x="2879" y="6698"/>
                  </a:lnTo>
                  <a:lnTo>
                    <a:pt x="2879" y="6698"/>
                  </a:lnTo>
                  <a:lnTo>
                    <a:pt x="2879" y="6697"/>
                  </a:lnTo>
                  <a:lnTo>
                    <a:pt x="2879" y="6697"/>
                  </a:lnTo>
                  <a:lnTo>
                    <a:pt x="2878" y="6696"/>
                  </a:lnTo>
                  <a:lnTo>
                    <a:pt x="2878" y="6693"/>
                  </a:lnTo>
                  <a:lnTo>
                    <a:pt x="2876" y="6691"/>
                  </a:lnTo>
                  <a:lnTo>
                    <a:pt x="2876" y="6689"/>
                  </a:lnTo>
                  <a:lnTo>
                    <a:pt x="2878" y="6684"/>
                  </a:lnTo>
                  <a:lnTo>
                    <a:pt x="2880" y="6678"/>
                  </a:lnTo>
                  <a:lnTo>
                    <a:pt x="2884" y="6672"/>
                  </a:lnTo>
                  <a:lnTo>
                    <a:pt x="2887" y="6668"/>
                  </a:lnTo>
                  <a:lnTo>
                    <a:pt x="2891" y="6664"/>
                  </a:lnTo>
                  <a:lnTo>
                    <a:pt x="2894" y="6661"/>
                  </a:lnTo>
                  <a:lnTo>
                    <a:pt x="2897" y="6659"/>
                  </a:lnTo>
                  <a:lnTo>
                    <a:pt x="2904" y="6653"/>
                  </a:lnTo>
                  <a:lnTo>
                    <a:pt x="2911" y="6647"/>
                  </a:lnTo>
                  <a:lnTo>
                    <a:pt x="2917" y="6640"/>
                  </a:lnTo>
                  <a:lnTo>
                    <a:pt x="2923" y="6632"/>
                  </a:lnTo>
                  <a:lnTo>
                    <a:pt x="2925" y="6627"/>
                  </a:lnTo>
                  <a:lnTo>
                    <a:pt x="2926" y="6620"/>
                  </a:lnTo>
                  <a:lnTo>
                    <a:pt x="2926" y="6614"/>
                  </a:lnTo>
                  <a:lnTo>
                    <a:pt x="2926" y="6607"/>
                  </a:lnTo>
                  <a:lnTo>
                    <a:pt x="2925" y="6597"/>
                  </a:lnTo>
                  <a:lnTo>
                    <a:pt x="2924" y="6589"/>
                  </a:lnTo>
                  <a:lnTo>
                    <a:pt x="2922" y="6580"/>
                  </a:lnTo>
                  <a:lnTo>
                    <a:pt x="2918" y="6571"/>
                  </a:lnTo>
                  <a:lnTo>
                    <a:pt x="2916" y="6565"/>
                  </a:lnTo>
                  <a:lnTo>
                    <a:pt x="2915" y="6560"/>
                  </a:lnTo>
                  <a:lnTo>
                    <a:pt x="2915" y="6556"/>
                  </a:lnTo>
                  <a:lnTo>
                    <a:pt x="2915" y="6551"/>
                  </a:lnTo>
                  <a:lnTo>
                    <a:pt x="2916" y="6545"/>
                  </a:lnTo>
                  <a:lnTo>
                    <a:pt x="2919" y="6540"/>
                  </a:lnTo>
                  <a:lnTo>
                    <a:pt x="2922" y="6534"/>
                  </a:lnTo>
                  <a:lnTo>
                    <a:pt x="2926" y="6529"/>
                  </a:lnTo>
                  <a:lnTo>
                    <a:pt x="2934" y="6521"/>
                  </a:lnTo>
                  <a:lnTo>
                    <a:pt x="2942" y="6510"/>
                  </a:lnTo>
                  <a:lnTo>
                    <a:pt x="2947" y="6501"/>
                  </a:lnTo>
                  <a:lnTo>
                    <a:pt x="2951" y="6491"/>
                  </a:lnTo>
                  <a:lnTo>
                    <a:pt x="2956" y="6482"/>
                  </a:lnTo>
                  <a:lnTo>
                    <a:pt x="2962" y="6474"/>
                  </a:lnTo>
                  <a:lnTo>
                    <a:pt x="2970" y="6463"/>
                  </a:lnTo>
                  <a:lnTo>
                    <a:pt x="2979" y="6454"/>
                  </a:lnTo>
                  <a:lnTo>
                    <a:pt x="2986" y="6447"/>
                  </a:lnTo>
                  <a:lnTo>
                    <a:pt x="2993" y="6443"/>
                  </a:lnTo>
                  <a:lnTo>
                    <a:pt x="3007" y="6430"/>
                  </a:lnTo>
                  <a:lnTo>
                    <a:pt x="3018" y="6420"/>
                  </a:lnTo>
                  <a:lnTo>
                    <a:pt x="3023" y="6416"/>
                  </a:lnTo>
                  <a:lnTo>
                    <a:pt x="3026" y="6413"/>
                  </a:lnTo>
                  <a:lnTo>
                    <a:pt x="3029" y="6411"/>
                  </a:lnTo>
                  <a:lnTo>
                    <a:pt x="3031" y="6409"/>
                  </a:lnTo>
                  <a:lnTo>
                    <a:pt x="3032" y="6406"/>
                  </a:lnTo>
                  <a:lnTo>
                    <a:pt x="3035" y="6403"/>
                  </a:lnTo>
                  <a:lnTo>
                    <a:pt x="3037" y="6400"/>
                  </a:lnTo>
                  <a:lnTo>
                    <a:pt x="3039" y="6395"/>
                  </a:lnTo>
                  <a:lnTo>
                    <a:pt x="3041" y="6393"/>
                  </a:lnTo>
                  <a:lnTo>
                    <a:pt x="3044" y="6387"/>
                  </a:lnTo>
                  <a:lnTo>
                    <a:pt x="3044" y="6386"/>
                  </a:lnTo>
                  <a:lnTo>
                    <a:pt x="3045" y="6384"/>
                  </a:lnTo>
                  <a:lnTo>
                    <a:pt x="3046" y="6383"/>
                  </a:lnTo>
                  <a:lnTo>
                    <a:pt x="3046" y="6382"/>
                  </a:lnTo>
                  <a:lnTo>
                    <a:pt x="3046" y="6382"/>
                  </a:lnTo>
                  <a:lnTo>
                    <a:pt x="3045" y="6381"/>
                  </a:lnTo>
                  <a:lnTo>
                    <a:pt x="3045" y="6380"/>
                  </a:lnTo>
                  <a:lnTo>
                    <a:pt x="3045" y="6378"/>
                  </a:lnTo>
                  <a:lnTo>
                    <a:pt x="3045" y="6374"/>
                  </a:lnTo>
                  <a:lnTo>
                    <a:pt x="3043" y="6374"/>
                  </a:lnTo>
                  <a:lnTo>
                    <a:pt x="3041" y="6372"/>
                  </a:lnTo>
                  <a:lnTo>
                    <a:pt x="3039" y="6371"/>
                  </a:lnTo>
                  <a:lnTo>
                    <a:pt x="3038" y="6371"/>
                  </a:lnTo>
                  <a:lnTo>
                    <a:pt x="3036" y="6371"/>
                  </a:lnTo>
                  <a:lnTo>
                    <a:pt x="3027" y="6367"/>
                  </a:lnTo>
                  <a:lnTo>
                    <a:pt x="3016" y="6361"/>
                  </a:lnTo>
                  <a:lnTo>
                    <a:pt x="3005" y="6352"/>
                  </a:lnTo>
                  <a:lnTo>
                    <a:pt x="2993" y="6343"/>
                  </a:lnTo>
                  <a:lnTo>
                    <a:pt x="2992" y="6334"/>
                  </a:lnTo>
                  <a:lnTo>
                    <a:pt x="2989" y="6321"/>
                  </a:lnTo>
                  <a:lnTo>
                    <a:pt x="2987" y="6312"/>
                  </a:lnTo>
                  <a:lnTo>
                    <a:pt x="2983" y="6301"/>
                  </a:lnTo>
                  <a:lnTo>
                    <a:pt x="2981" y="6290"/>
                  </a:lnTo>
                  <a:lnTo>
                    <a:pt x="2978" y="6279"/>
                  </a:lnTo>
                  <a:lnTo>
                    <a:pt x="2978" y="6269"/>
                  </a:lnTo>
                  <a:lnTo>
                    <a:pt x="2979" y="6260"/>
                  </a:lnTo>
                  <a:lnTo>
                    <a:pt x="2981" y="6251"/>
                  </a:lnTo>
                  <a:lnTo>
                    <a:pt x="2982" y="6243"/>
                  </a:lnTo>
                  <a:lnTo>
                    <a:pt x="2981" y="6237"/>
                  </a:lnTo>
                  <a:lnTo>
                    <a:pt x="2980" y="6231"/>
                  </a:lnTo>
                  <a:lnTo>
                    <a:pt x="2979" y="6229"/>
                  </a:lnTo>
                  <a:lnTo>
                    <a:pt x="2976" y="6226"/>
                  </a:lnTo>
                  <a:lnTo>
                    <a:pt x="2974" y="6225"/>
                  </a:lnTo>
                  <a:lnTo>
                    <a:pt x="2972" y="6224"/>
                  </a:lnTo>
                  <a:lnTo>
                    <a:pt x="2958" y="6224"/>
                  </a:lnTo>
                  <a:lnTo>
                    <a:pt x="2949" y="6224"/>
                  </a:lnTo>
                  <a:lnTo>
                    <a:pt x="2938" y="6225"/>
                  </a:lnTo>
                  <a:lnTo>
                    <a:pt x="2930" y="6225"/>
                  </a:lnTo>
                  <a:lnTo>
                    <a:pt x="2922" y="6227"/>
                  </a:lnTo>
                  <a:lnTo>
                    <a:pt x="2915" y="6231"/>
                  </a:lnTo>
                  <a:lnTo>
                    <a:pt x="2909" y="6233"/>
                  </a:lnTo>
                  <a:lnTo>
                    <a:pt x="2903" y="6238"/>
                  </a:lnTo>
                  <a:lnTo>
                    <a:pt x="2895" y="6243"/>
                  </a:lnTo>
                  <a:lnTo>
                    <a:pt x="2888" y="6246"/>
                  </a:lnTo>
                  <a:lnTo>
                    <a:pt x="2884" y="6248"/>
                  </a:lnTo>
                  <a:lnTo>
                    <a:pt x="2879" y="6248"/>
                  </a:lnTo>
                  <a:lnTo>
                    <a:pt x="2869" y="6248"/>
                  </a:lnTo>
                  <a:lnTo>
                    <a:pt x="2860" y="6248"/>
                  </a:lnTo>
                  <a:lnTo>
                    <a:pt x="2852" y="6248"/>
                  </a:lnTo>
                  <a:lnTo>
                    <a:pt x="2842" y="6248"/>
                  </a:lnTo>
                  <a:lnTo>
                    <a:pt x="2838" y="6248"/>
                  </a:lnTo>
                  <a:lnTo>
                    <a:pt x="2835" y="6249"/>
                  </a:lnTo>
                  <a:lnTo>
                    <a:pt x="2830" y="6251"/>
                  </a:lnTo>
                  <a:lnTo>
                    <a:pt x="2827" y="6254"/>
                  </a:lnTo>
                  <a:lnTo>
                    <a:pt x="2821" y="6261"/>
                  </a:lnTo>
                  <a:lnTo>
                    <a:pt x="2817" y="6269"/>
                  </a:lnTo>
                  <a:lnTo>
                    <a:pt x="2816" y="6276"/>
                  </a:lnTo>
                  <a:lnTo>
                    <a:pt x="2815" y="6287"/>
                  </a:lnTo>
                  <a:lnTo>
                    <a:pt x="2815" y="6294"/>
                  </a:lnTo>
                  <a:lnTo>
                    <a:pt x="2815" y="6300"/>
                  </a:lnTo>
                  <a:lnTo>
                    <a:pt x="2812" y="6306"/>
                  </a:lnTo>
                  <a:lnTo>
                    <a:pt x="2810" y="6309"/>
                  </a:lnTo>
                  <a:lnTo>
                    <a:pt x="2805" y="6312"/>
                  </a:lnTo>
                  <a:lnTo>
                    <a:pt x="2799" y="6312"/>
                  </a:lnTo>
                  <a:lnTo>
                    <a:pt x="2793" y="6311"/>
                  </a:lnTo>
                  <a:lnTo>
                    <a:pt x="2787" y="6309"/>
                  </a:lnTo>
                  <a:lnTo>
                    <a:pt x="2780" y="6308"/>
                  </a:lnTo>
                  <a:lnTo>
                    <a:pt x="2774" y="6308"/>
                  </a:lnTo>
                  <a:lnTo>
                    <a:pt x="2768" y="6309"/>
                  </a:lnTo>
                  <a:lnTo>
                    <a:pt x="2764" y="6312"/>
                  </a:lnTo>
                  <a:lnTo>
                    <a:pt x="2759" y="6319"/>
                  </a:lnTo>
                  <a:lnTo>
                    <a:pt x="2755" y="6326"/>
                  </a:lnTo>
                  <a:lnTo>
                    <a:pt x="2753" y="6334"/>
                  </a:lnTo>
                  <a:lnTo>
                    <a:pt x="2749" y="6343"/>
                  </a:lnTo>
                  <a:lnTo>
                    <a:pt x="2745" y="6355"/>
                  </a:lnTo>
                  <a:lnTo>
                    <a:pt x="2739" y="6367"/>
                  </a:lnTo>
                  <a:lnTo>
                    <a:pt x="2733" y="6378"/>
                  </a:lnTo>
                  <a:lnTo>
                    <a:pt x="2727" y="6390"/>
                  </a:lnTo>
                  <a:lnTo>
                    <a:pt x="2716" y="6408"/>
                  </a:lnTo>
                  <a:lnTo>
                    <a:pt x="2702" y="6426"/>
                  </a:lnTo>
                  <a:lnTo>
                    <a:pt x="2695" y="6435"/>
                  </a:lnTo>
                  <a:lnTo>
                    <a:pt x="2689" y="6446"/>
                  </a:lnTo>
                  <a:lnTo>
                    <a:pt x="2684" y="6458"/>
                  </a:lnTo>
                  <a:lnTo>
                    <a:pt x="2680" y="6470"/>
                  </a:lnTo>
                  <a:lnTo>
                    <a:pt x="2679" y="6482"/>
                  </a:lnTo>
                  <a:lnTo>
                    <a:pt x="2679" y="6494"/>
                  </a:lnTo>
                  <a:lnTo>
                    <a:pt x="2678" y="6506"/>
                  </a:lnTo>
                  <a:lnTo>
                    <a:pt x="2677" y="6516"/>
                  </a:lnTo>
                  <a:lnTo>
                    <a:pt x="2674" y="6526"/>
                  </a:lnTo>
                  <a:lnTo>
                    <a:pt x="2671" y="6534"/>
                  </a:lnTo>
                  <a:lnTo>
                    <a:pt x="2666" y="6544"/>
                  </a:lnTo>
                  <a:lnTo>
                    <a:pt x="2664" y="6553"/>
                  </a:lnTo>
                  <a:lnTo>
                    <a:pt x="2661" y="6566"/>
                  </a:lnTo>
                  <a:lnTo>
                    <a:pt x="2660" y="6579"/>
                  </a:lnTo>
                  <a:lnTo>
                    <a:pt x="2659" y="6594"/>
                  </a:lnTo>
                  <a:lnTo>
                    <a:pt x="2659" y="6608"/>
                  </a:lnTo>
                  <a:lnTo>
                    <a:pt x="2660" y="6620"/>
                  </a:lnTo>
                  <a:lnTo>
                    <a:pt x="2660" y="6632"/>
                  </a:lnTo>
                  <a:lnTo>
                    <a:pt x="2660" y="6643"/>
                  </a:lnTo>
                  <a:lnTo>
                    <a:pt x="2659" y="6655"/>
                  </a:lnTo>
                  <a:lnTo>
                    <a:pt x="2655" y="6667"/>
                  </a:lnTo>
                  <a:lnTo>
                    <a:pt x="2651" y="6678"/>
                  </a:lnTo>
                  <a:lnTo>
                    <a:pt x="2646" y="6689"/>
                  </a:lnTo>
                  <a:lnTo>
                    <a:pt x="2641" y="6701"/>
                  </a:lnTo>
                  <a:lnTo>
                    <a:pt x="2638" y="6711"/>
                  </a:lnTo>
                  <a:lnTo>
                    <a:pt x="2635" y="6722"/>
                  </a:lnTo>
                  <a:lnTo>
                    <a:pt x="2634" y="6733"/>
                  </a:lnTo>
                  <a:lnTo>
                    <a:pt x="2634" y="6743"/>
                  </a:lnTo>
                  <a:lnTo>
                    <a:pt x="2634" y="6761"/>
                  </a:lnTo>
                  <a:lnTo>
                    <a:pt x="2635" y="6779"/>
                  </a:lnTo>
                  <a:lnTo>
                    <a:pt x="2636" y="6797"/>
                  </a:lnTo>
                  <a:lnTo>
                    <a:pt x="2638" y="6813"/>
                  </a:lnTo>
                  <a:lnTo>
                    <a:pt x="2636" y="6830"/>
                  </a:lnTo>
                  <a:lnTo>
                    <a:pt x="2635" y="6844"/>
                  </a:lnTo>
                  <a:lnTo>
                    <a:pt x="2632" y="6857"/>
                  </a:lnTo>
                  <a:lnTo>
                    <a:pt x="2629" y="6869"/>
                  </a:lnTo>
                  <a:lnTo>
                    <a:pt x="2624" y="6878"/>
                  </a:lnTo>
                  <a:lnTo>
                    <a:pt x="2620" y="6885"/>
                  </a:lnTo>
                  <a:lnTo>
                    <a:pt x="2619" y="6886"/>
                  </a:lnTo>
                  <a:lnTo>
                    <a:pt x="2616" y="6888"/>
                  </a:lnTo>
                  <a:lnTo>
                    <a:pt x="2616" y="6888"/>
                  </a:lnTo>
                  <a:lnTo>
                    <a:pt x="2615" y="6888"/>
                  </a:lnTo>
                  <a:lnTo>
                    <a:pt x="2615" y="6890"/>
                  </a:lnTo>
                  <a:lnTo>
                    <a:pt x="2614" y="6890"/>
                  </a:lnTo>
                  <a:lnTo>
                    <a:pt x="2614" y="6890"/>
                  </a:lnTo>
                  <a:lnTo>
                    <a:pt x="2613" y="6890"/>
                  </a:lnTo>
                  <a:lnTo>
                    <a:pt x="2611" y="6890"/>
                  </a:lnTo>
                  <a:lnTo>
                    <a:pt x="2609" y="6890"/>
                  </a:lnTo>
                  <a:lnTo>
                    <a:pt x="2607" y="6888"/>
                  </a:lnTo>
                  <a:lnTo>
                    <a:pt x="2604" y="6887"/>
                  </a:lnTo>
                  <a:lnTo>
                    <a:pt x="2602" y="6887"/>
                  </a:lnTo>
                  <a:lnTo>
                    <a:pt x="2599" y="6887"/>
                  </a:lnTo>
                  <a:lnTo>
                    <a:pt x="2585" y="6887"/>
                  </a:lnTo>
                  <a:lnTo>
                    <a:pt x="2571" y="6890"/>
                  </a:lnTo>
                  <a:lnTo>
                    <a:pt x="2563" y="6891"/>
                  </a:lnTo>
                  <a:lnTo>
                    <a:pt x="2557" y="6893"/>
                  </a:lnTo>
                  <a:lnTo>
                    <a:pt x="2557" y="6894"/>
                  </a:lnTo>
                  <a:lnTo>
                    <a:pt x="2556" y="6895"/>
                  </a:lnTo>
                  <a:lnTo>
                    <a:pt x="2556" y="6897"/>
                  </a:lnTo>
                  <a:lnTo>
                    <a:pt x="2556" y="6898"/>
                  </a:lnTo>
                  <a:lnTo>
                    <a:pt x="2556" y="6899"/>
                  </a:lnTo>
                  <a:lnTo>
                    <a:pt x="2557" y="6903"/>
                  </a:lnTo>
                  <a:lnTo>
                    <a:pt x="2557" y="6906"/>
                  </a:lnTo>
                  <a:lnTo>
                    <a:pt x="2558" y="6911"/>
                  </a:lnTo>
                  <a:lnTo>
                    <a:pt x="2557" y="6916"/>
                  </a:lnTo>
                  <a:lnTo>
                    <a:pt x="2553" y="6918"/>
                  </a:lnTo>
                  <a:lnTo>
                    <a:pt x="2548" y="6920"/>
                  </a:lnTo>
                  <a:lnTo>
                    <a:pt x="2542" y="6920"/>
                  </a:lnTo>
                  <a:lnTo>
                    <a:pt x="2535" y="6920"/>
                  </a:lnTo>
                  <a:lnTo>
                    <a:pt x="2528" y="6919"/>
                  </a:lnTo>
                  <a:lnTo>
                    <a:pt x="2519" y="6917"/>
                  </a:lnTo>
                  <a:lnTo>
                    <a:pt x="2509" y="6914"/>
                  </a:lnTo>
                  <a:lnTo>
                    <a:pt x="2500" y="6911"/>
                  </a:lnTo>
                  <a:lnTo>
                    <a:pt x="2491" y="6909"/>
                  </a:lnTo>
                  <a:lnTo>
                    <a:pt x="2487" y="6907"/>
                  </a:lnTo>
                  <a:lnTo>
                    <a:pt x="2482" y="6906"/>
                  </a:lnTo>
                  <a:lnTo>
                    <a:pt x="2475" y="6905"/>
                  </a:lnTo>
                  <a:lnTo>
                    <a:pt x="2468" y="6906"/>
                  </a:lnTo>
                  <a:lnTo>
                    <a:pt x="2456" y="6912"/>
                  </a:lnTo>
                  <a:lnTo>
                    <a:pt x="2443" y="6920"/>
                  </a:lnTo>
                  <a:lnTo>
                    <a:pt x="2434" y="6925"/>
                  </a:lnTo>
                  <a:lnTo>
                    <a:pt x="2425" y="6931"/>
                  </a:lnTo>
                  <a:lnTo>
                    <a:pt x="2421" y="6933"/>
                  </a:lnTo>
                  <a:lnTo>
                    <a:pt x="2416" y="6935"/>
                  </a:lnTo>
                  <a:lnTo>
                    <a:pt x="2407" y="6939"/>
                  </a:lnTo>
                  <a:lnTo>
                    <a:pt x="2397" y="6942"/>
                  </a:lnTo>
                  <a:lnTo>
                    <a:pt x="2388" y="6945"/>
                  </a:lnTo>
                  <a:lnTo>
                    <a:pt x="2377" y="6950"/>
                  </a:lnTo>
                  <a:lnTo>
                    <a:pt x="2369" y="6956"/>
                  </a:lnTo>
                  <a:lnTo>
                    <a:pt x="2358" y="6963"/>
                  </a:lnTo>
                  <a:lnTo>
                    <a:pt x="2347" y="6972"/>
                  </a:lnTo>
                  <a:lnTo>
                    <a:pt x="2337" y="6977"/>
                  </a:lnTo>
                  <a:lnTo>
                    <a:pt x="2331" y="6981"/>
                  </a:lnTo>
                  <a:lnTo>
                    <a:pt x="2325" y="6985"/>
                  </a:lnTo>
                  <a:lnTo>
                    <a:pt x="2318" y="6987"/>
                  </a:lnTo>
                  <a:lnTo>
                    <a:pt x="2311" y="6988"/>
                  </a:lnTo>
                  <a:lnTo>
                    <a:pt x="2299" y="6989"/>
                  </a:lnTo>
                  <a:lnTo>
                    <a:pt x="2287" y="6988"/>
                  </a:lnTo>
                  <a:lnTo>
                    <a:pt x="2275" y="6989"/>
                  </a:lnTo>
                  <a:lnTo>
                    <a:pt x="2263" y="6989"/>
                  </a:lnTo>
                  <a:lnTo>
                    <a:pt x="2251" y="6991"/>
                  </a:lnTo>
                  <a:lnTo>
                    <a:pt x="2239" y="6989"/>
                  </a:lnTo>
                  <a:lnTo>
                    <a:pt x="2224" y="6988"/>
                  </a:lnTo>
                  <a:lnTo>
                    <a:pt x="2208" y="6986"/>
                  </a:lnTo>
                  <a:lnTo>
                    <a:pt x="2197" y="6986"/>
                  </a:lnTo>
                  <a:lnTo>
                    <a:pt x="2185" y="6986"/>
                  </a:lnTo>
                  <a:lnTo>
                    <a:pt x="2173" y="6987"/>
                  </a:lnTo>
                  <a:lnTo>
                    <a:pt x="2162" y="6989"/>
                  </a:lnTo>
                  <a:lnTo>
                    <a:pt x="2157" y="6991"/>
                  </a:lnTo>
                  <a:lnTo>
                    <a:pt x="2153" y="6993"/>
                  </a:lnTo>
                  <a:lnTo>
                    <a:pt x="2149" y="6996"/>
                  </a:lnTo>
                  <a:lnTo>
                    <a:pt x="2145" y="7001"/>
                  </a:lnTo>
                  <a:lnTo>
                    <a:pt x="2144" y="7011"/>
                  </a:lnTo>
                  <a:lnTo>
                    <a:pt x="2142" y="7019"/>
                  </a:lnTo>
                  <a:lnTo>
                    <a:pt x="2141" y="7019"/>
                  </a:lnTo>
                  <a:lnTo>
                    <a:pt x="2139" y="7019"/>
                  </a:lnTo>
                  <a:lnTo>
                    <a:pt x="2138" y="7019"/>
                  </a:lnTo>
                  <a:lnTo>
                    <a:pt x="2136" y="7020"/>
                  </a:lnTo>
                  <a:lnTo>
                    <a:pt x="2131" y="7021"/>
                  </a:lnTo>
                  <a:lnTo>
                    <a:pt x="2126" y="7023"/>
                  </a:lnTo>
                  <a:lnTo>
                    <a:pt x="2116" y="7024"/>
                  </a:lnTo>
                  <a:lnTo>
                    <a:pt x="2106" y="7027"/>
                  </a:lnTo>
                  <a:lnTo>
                    <a:pt x="2101" y="7030"/>
                  </a:lnTo>
                  <a:lnTo>
                    <a:pt x="2097" y="7032"/>
                  </a:lnTo>
                  <a:lnTo>
                    <a:pt x="2095" y="7035"/>
                  </a:lnTo>
                  <a:lnTo>
                    <a:pt x="2093" y="7037"/>
                  </a:lnTo>
                  <a:lnTo>
                    <a:pt x="2081" y="7035"/>
                  </a:lnTo>
                  <a:lnTo>
                    <a:pt x="2069" y="7032"/>
                  </a:lnTo>
                  <a:lnTo>
                    <a:pt x="2060" y="7030"/>
                  </a:lnTo>
                  <a:lnTo>
                    <a:pt x="2049" y="7025"/>
                  </a:lnTo>
                  <a:lnTo>
                    <a:pt x="2038" y="7020"/>
                  </a:lnTo>
                  <a:lnTo>
                    <a:pt x="2029" y="7013"/>
                  </a:lnTo>
                  <a:lnTo>
                    <a:pt x="2019" y="7006"/>
                  </a:lnTo>
                  <a:lnTo>
                    <a:pt x="2011" y="6996"/>
                  </a:lnTo>
                  <a:lnTo>
                    <a:pt x="2002" y="6988"/>
                  </a:lnTo>
                  <a:lnTo>
                    <a:pt x="1993" y="6980"/>
                  </a:lnTo>
                  <a:lnTo>
                    <a:pt x="1987" y="6975"/>
                  </a:lnTo>
                  <a:lnTo>
                    <a:pt x="1983" y="6969"/>
                  </a:lnTo>
                  <a:lnTo>
                    <a:pt x="1968" y="6954"/>
                  </a:lnTo>
                  <a:lnTo>
                    <a:pt x="1958" y="6938"/>
                  </a:lnTo>
                  <a:lnTo>
                    <a:pt x="1948" y="6926"/>
                  </a:lnTo>
                  <a:lnTo>
                    <a:pt x="1939" y="6910"/>
                  </a:lnTo>
                  <a:lnTo>
                    <a:pt x="1934" y="6900"/>
                  </a:lnTo>
                  <a:lnTo>
                    <a:pt x="1929" y="6892"/>
                  </a:lnTo>
                  <a:lnTo>
                    <a:pt x="1924" y="6885"/>
                  </a:lnTo>
                  <a:lnTo>
                    <a:pt x="1918" y="6880"/>
                  </a:lnTo>
                  <a:lnTo>
                    <a:pt x="1912" y="6876"/>
                  </a:lnTo>
                  <a:lnTo>
                    <a:pt x="1906" y="6873"/>
                  </a:lnTo>
                  <a:lnTo>
                    <a:pt x="1895" y="6868"/>
                  </a:lnTo>
                  <a:lnTo>
                    <a:pt x="1883" y="6863"/>
                  </a:lnTo>
                  <a:lnTo>
                    <a:pt x="1872" y="6860"/>
                  </a:lnTo>
                  <a:lnTo>
                    <a:pt x="1860" y="6856"/>
                  </a:lnTo>
                  <a:lnTo>
                    <a:pt x="1849" y="6853"/>
                  </a:lnTo>
                  <a:lnTo>
                    <a:pt x="1839" y="6850"/>
                  </a:lnTo>
                  <a:lnTo>
                    <a:pt x="1830" y="6848"/>
                  </a:lnTo>
                  <a:lnTo>
                    <a:pt x="1824" y="6844"/>
                  </a:lnTo>
                  <a:lnTo>
                    <a:pt x="1820" y="6840"/>
                  </a:lnTo>
                  <a:lnTo>
                    <a:pt x="1816" y="6834"/>
                  </a:lnTo>
                  <a:lnTo>
                    <a:pt x="1814" y="6828"/>
                  </a:lnTo>
                  <a:lnTo>
                    <a:pt x="1811" y="6822"/>
                  </a:lnTo>
                  <a:lnTo>
                    <a:pt x="1810" y="6808"/>
                  </a:lnTo>
                  <a:lnTo>
                    <a:pt x="1809" y="6793"/>
                  </a:lnTo>
                  <a:lnTo>
                    <a:pt x="1809" y="6777"/>
                  </a:lnTo>
                  <a:lnTo>
                    <a:pt x="1810" y="6761"/>
                  </a:lnTo>
                  <a:lnTo>
                    <a:pt x="1811" y="6748"/>
                  </a:lnTo>
                  <a:lnTo>
                    <a:pt x="1815" y="6737"/>
                  </a:lnTo>
                  <a:lnTo>
                    <a:pt x="1817" y="6733"/>
                  </a:lnTo>
                  <a:lnTo>
                    <a:pt x="1821" y="6728"/>
                  </a:lnTo>
                  <a:lnTo>
                    <a:pt x="1826" y="6722"/>
                  </a:lnTo>
                  <a:lnTo>
                    <a:pt x="1833" y="6717"/>
                  </a:lnTo>
                  <a:lnTo>
                    <a:pt x="1847" y="6714"/>
                  </a:lnTo>
                  <a:lnTo>
                    <a:pt x="1860" y="6710"/>
                  </a:lnTo>
                  <a:lnTo>
                    <a:pt x="1867" y="6708"/>
                  </a:lnTo>
                  <a:lnTo>
                    <a:pt x="1872" y="6705"/>
                  </a:lnTo>
                  <a:lnTo>
                    <a:pt x="1874" y="6703"/>
                  </a:lnTo>
                  <a:lnTo>
                    <a:pt x="1877" y="6702"/>
                  </a:lnTo>
                  <a:lnTo>
                    <a:pt x="1878" y="6698"/>
                  </a:lnTo>
                  <a:lnTo>
                    <a:pt x="1878" y="6695"/>
                  </a:lnTo>
                  <a:lnTo>
                    <a:pt x="1878" y="6691"/>
                  </a:lnTo>
                  <a:lnTo>
                    <a:pt x="1877" y="6686"/>
                  </a:lnTo>
                  <a:lnTo>
                    <a:pt x="1872" y="6671"/>
                  </a:lnTo>
                  <a:lnTo>
                    <a:pt x="1864" y="6654"/>
                  </a:lnTo>
                  <a:lnTo>
                    <a:pt x="1861" y="6642"/>
                  </a:lnTo>
                  <a:lnTo>
                    <a:pt x="1860" y="6630"/>
                  </a:lnTo>
                  <a:lnTo>
                    <a:pt x="1859" y="6623"/>
                  </a:lnTo>
                  <a:lnTo>
                    <a:pt x="1857" y="6617"/>
                  </a:lnTo>
                  <a:lnTo>
                    <a:pt x="1854" y="6615"/>
                  </a:lnTo>
                  <a:lnTo>
                    <a:pt x="1852" y="6613"/>
                  </a:lnTo>
                  <a:lnTo>
                    <a:pt x="1852" y="6611"/>
                  </a:lnTo>
                  <a:lnTo>
                    <a:pt x="1851" y="6610"/>
                  </a:lnTo>
                  <a:lnTo>
                    <a:pt x="1847" y="6608"/>
                  </a:lnTo>
                  <a:lnTo>
                    <a:pt x="1843" y="6604"/>
                  </a:lnTo>
                  <a:lnTo>
                    <a:pt x="1842" y="6601"/>
                  </a:lnTo>
                  <a:lnTo>
                    <a:pt x="1842" y="6597"/>
                  </a:lnTo>
                  <a:lnTo>
                    <a:pt x="1845" y="6592"/>
                  </a:lnTo>
                  <a:lnTo>
                    <a:pt x="1848" y="6589"/>
                  </a:lnTo>
                  <a:lnTo>
                    <a:pt x="1858" y="6584"/>
                  </a:lnTo>
                  <a:lnTo>
                    <a:pt x="1868" y="6580"/>
                  </a:lnTo>
                  <a:lnTo>
                    <a:pt x="1883" y="6573"/>
                  </a:lnTo>
                  <a:lnTo>
                    <a:pt x="1898" y="6564"/>
                  </a:lnTo>
                  <a:lnTo>
                    <a:pt x="1922" y="6551"/>
                  </a:lnTo>
                  <a:lnTo>
                    <a:pt x="1948" y="6537"/>
                  </a:lnTo>
                  <a:lnTo>
                    <a:pt x="1960" y="6528"/>
                  </a:lnTo>
                  <a:lnTo>
                    <a:pt x="1973" y="6520"/>
                  </a:lnTo>
                  <a:lnTo>
                    <a:pt x="1985" y="6510"/>
                  </a:lnTo>
                  <a:lnTo>
                    <a:pt x="1997" y="6501"/>
                  </a:lnTo>
                  <a:lnTo>
                    <a:pt x="2002" y="6496"/>
                  </a:lnTo>
                  <a:lnTo>
                    <a:pt x="2006" y="6490"/>
                  </a:lnTo>
                  <a:lnTo>
                    <a:pt x="2011" y="6483"/>
                  </a:lnTo>
                  <a:lnTo>
                    <a:pt x="2015" y="6476"/>
                  </a:lnTo>
                  <a:lnTo>
                    <a:pt x="2022" y="6459"/>
                  </a:lnTo>
                  <a:lnTo>
                    <a:pt x="2029" y="6443"/>
                  </a:lnTo>
                  <a:lnTo>
                    <a:pt x="2036" y="6426"/>
                  </a:lnTo>
                  <a:lnTo>
                    <a:pt x="2043" y="6411"/>
                  </a:lnTo>
                  <a:lnTo>
                    <a:pt x="2047" y="6405"/>
                  </a:lnTo>
                  <a:lnTo>
                    <a:pt x="2051" y="6399"/>
                  </a:lnTo>
                  <a:lnTo>
                    <a:pt x="2055" y="6394"/>
                  </a:lnTo>
                  <a:lnTo>
                    <a:pt x="2060" y="6390"/>
                  </a:lnTo>
                  <a:lnTo>
                    <a:pt x="2066" y="6387"/>
                  </a:lnTo>
                  <a:lnTo>
                    <a:pt x="2074" y="6383"/>
                  </a:lnTo>
                  <a:lnTo>
                    <a:pt x="2080" y="6381"/>
                  </a:lnTo>
                  <a:lnTo>
                    <a:pt x="2085" y="6378"/>
                  </a:lnTo>
                  <a:lnTo>
                    <a:pt x="2090" y="6375"/>
                  </a:lnTo>
                  <a:lnTo>
                    <a:pt x="2094" y="6371"/>
                  </a:lnTo>
                  <a:lnTo>
                    <a:pt x="2098" y="6365"/>
                  </a:lnTo>
                  <a:lnTo>
                    <a:pt x="2101" y="6359"/>
                  </a:lnTo>
                  <a:lnTo>
                    <a:pt x="2105" y="6352"/>
                  </a:lnTo>
                  <a:lnTo>
                    <a:pt x="2107" y="6345"/>
                  </a:lnTo>
                  <a:lnTo>
                    <a:pt x="2110" y="6332"/>
                  </a:lnTo>
                  <a:lnTo>
                    <a:pt x="2111" y="6321"/>
                  </a:lnTo>
                  <a:lnTo>
                    <a:pt x="2111" y="6313"/>
                  </a:lnTo>
                  <a:lnTo>
                    <a:pt x="2111" y="6304"/>
                  </a:lnTo>
                  <a:lnTo>
                    <a:pt x="2110" y="6294"/>
                  </a:lnTo>
                  <a:lnTo>
                    <a:pt x="2107" y="6285"/>
                  </a:lnTo>
                  <a:lnTo>
                    <a:pt x="2103" y="6276"/>
                  </a:lnTo>
                  <a:lnTo>
                    <a:pt x="2097" y="6269"/>
                  </a:lnTo>
                  <a:lnTo>
                    <a:pt x="2087" y="6256"/>
                  </a:lnTo>
                  <a:lnTo>
                    <a:pt x="2078" y="6244"/>
                  </a:lnTo>
                  <a:lnTo>
                    <a:pt x="2069" y="6235"/>
                  </a:lnTo>
                  <a:lnTo>
                    <a:pt x="2063" y="6225"/>
                  </a:lnTo>
                  <a:lnTo>
                    <a:pt x="2063" y="6220"/>
                  </a:lnTo>
                  <a:lnTo>
                    <a:pt x="2062" y="6216"/>
                  </a:lnTo>
                  <a:lnTo>
                    <a:pt x="2063" y="6211"/>
                  </a:lnTo>
                  <a:lnTo>
                    <a:pt x="2063" y="6206"/>
                  </a:lnTo>
                  <a:lnTo>
                    <a:pt x="2067" y="6197"/>
                  </a:lnTo>
                  <a:lnTo>
                    <a:pt x="2070" y="6187"/>
                  </a:lnTo>
                  <a:lnTo>
                    <a:pt x="2075" y="6179"/>
                  </a:lnTo>
                  <a:lnTo>
                    <a:pt x="2078" y="6170"/>
                  </a:lnTo>
                  <a:lnTo>
                    <a:pt x="2079" y="6168"/>
                  </a:lnTo>
                  <a:lnTo>
                    <a:pt x="2078" y="6164"/>
                  </a:lnTo>
                  <a:lnTo>
                    <a:pt x="2076" y="6162"/>
                  </a:lnTo>
                  <a:lnTo>
                    <a:pt x="2074" y="6160"/>
                  </a:lnTo>
                  <a:lnTo>
                    <a:pt x="2072" y="6157"/>
                  </a:lnTo>
                  <a:lnTo>
                    <a:pt x="2068" y="6155"/>
                  </a:lnTo>
                  <a:lnTo>
                    <a:pt x="2062" y="6151"/>
                  </a:lnTo>
                  <a:lnTo>
                    <a:pt x="2055" y="6149"/>
                  </a:lnTo>
                  <a:lnTo>
                    <a:pt x="2048" y="6147"/>
                  </a:lnTo>
                  <a:lnTo>
                    <a:pt x="2041" y="6145"/>
                  </a:lnTo>
                  <a:lnTo>
                    <a:pt x="2022" y="6144"/>
                  </a:lnTo>
                  <a:lnTo>
                    <a:pt x="2004" y="6144"/>
                  </a:lnTo>
                  <a:lnTo>
                    <a:pt x="1987" y="6144"/>
                  </a:lnTo>
                  <a:lnTo>
                    <a:pt x="1974" y="6145"/>
                  </a:lnTo>
                  <a:lnTo>
                    <a:pt x="1962" y="6145"/>
                  </a:lnTo>
                  <a:lnTo>
                    <a:pt x="1950" y="6147"/>
                  </a:lnTo>
                  <a:lnTo>
                    <a:pt x="1937" y="6149"/>
                  </a:lnTo>
                  <a:lnTo>
                    <a:pt x="1924" y="6151"/>
                  </a:lnTo>
                  <a:lnTo>
                    <a:pt x="1911" y="6155"/>
                  </a:lnTo>
                  <a:lnTo>
                    <a:pt x="1898" y="6160"/>
                  </a:lnTo>
                  <a:lnTo>
                    <a:pt x="1885" y="6166"/>
                  </a:lnTo>
                  <a:lnTo>
                    <a:pt x="1872" y="6172"/>
                  </a:lnTo>
                  <a:lnTo>
                    <a:pt x="1865" y="6175"/>
                  </a:lnTo>
                  <a:lnTo>
                    <a:pt x="1857" y="6181"/>
                  </a:lnTo>
                  <a:lnTo>
                    <a:pt x="1849" y="6186"/>
                  </a:lnTo>
                  <a:lnTo>
                    <a:pt x="1842" y="6193"/>
                  </a:lnTo>
                  <a:lnTo>
                    <a:pt x="1829" y="6206"/>
                  </a:lnTo>
                  <a:lnTo>
                    <a:pt x="1815" y="6218"/>
                  </a:lnTo>
                  <a:lnTo>
                    <a:pt x="1810" y="6222"/>
                  </a:lnTo>
                  <a:lnTo>
                    <a:pt x="1803" y="6225"/>
                  </a:lnTo>
                  <a:lnTo>
                    <a:pt x="1794" y="6229"/>
                  </a:lnTo>
                  <a:lnTo>
                    <a:pt x="1784" y="6233"/>
                  </a:lnTo>
                  <a:lnTo>
                    <a:pt x="1778" y="6236"/>
                  </a:lnTo>
                  <a:lnTo>
                    <a:pt x="1772" y="6239"/>
                  </a:lnTo>
                  <a:lnTo>
                    <a:pt x="1761" y="6246"/>
                  </a:lnTo>
                  <a:lnTo>
                    <a:pt x="1754" y="6252"/>
                  </a:lnTo>
                  <a:lnTo>
                    <a:pt x="1752" y="6255"/>
                  </a:lnTo>
                  <a:lnTo>
                    <a:pt x="1748" y="6257"/>
                  </a:lnTo>
                  <a:lnTo>
                    <a:pt x="1742" y="6261"/>
                  </a:lnTo>
                  <a:lnTo>
                    <a:pt x="1738" y="6264"/>
                  </a:lnTo>
                  <a:lnTo>
                    <a:pt x="1732" y="6268"/>
                  </a:lnTo>
                  <a:lnTo>
                    <a:pt x="1726" y="6270"/>
                  </a:lnTo>
                  <a:lnTo>
                    <a:pt x="1714" y="6270"/>
                  </a:lnTo>
                  <a:lnTo>
                    <a:pt x="1703" y="6270"/>
                  </a:lnTo>
                  <a:lnTo>
                    <a:pt x="1690" y="6268"/>
                  </a:lnTo>
                  <a:lnTo>
                    <a:pt x="1677" y="6264"/>
                  </a:lnTo>
                  <a:lnTo>
                    <a:pt x="1659" y="6257"/>
                  </a:lnTo>
                  <a:lnTo>
                    <a:pt x="1640" y="6250"/>
                  </a:lnTo>
                  <a:lnTo>
                    <a:pt x="1621" y="6241"/>
                  </a:lnTo>
                  <a:lnTo>
                    <a:pt x="1603" y="6231"/>
                  </a:lnTo>
                  <a:lnTo>
                    <a:pt x="1590" y="6224"/>
                  </a:lnTo>
                  <a:lnTo>
                    <a:pt x="1578" y="6216"/>
                  </a:lnTo>
                  <a:lnTo>
                    <a:pt x="1571" y="6211"/>
                  </a:lnTo>
                  <a:lnTo>
                    <a:pt x="1565" y="6205"/>
                  </a:lnTo>
                  <a:lnTo>
                    <a:pt x="1558" y="6201"/>
                  </a:lnTo>
                  <a:lnTo>
                    <a:pt x="1552" y="6199"/>
                  </a:lnTo>
                  <a:lnTo>
                    <a:pt x="1545" y="6199"/>
                  </a:lnTo>
                  <a:lnTo>
                    <a:pt x="1537" y="6199"/>
                  </a:lnTo>
                  <a:lnTo>
                    <a:pt x="1530" y="6200"/>
                  </a:lnTo>
                  <a:lnTo>
                    <a:pt x="1522" y="6201"/>
                  </a:lnTo>
                  <a:lnTo>
                    <a:pt x="1508" y="6206"/>
                  </a:lnTo>
                  <a:lnTo>
                    <a:pt x="1493" y="6210"/>
                  </a:lnTo>
                  <a:lnTo>
                    <a:pt x="1469" y="6216"/>
                  </a:lnTo>
                  <a:lnTo>
                    <a:pt x="1446" y="6219"/>
                  </a:lnTo>
                  <a:lnTo>
                    <a:pt x="1423" y="6223"/>
                  </a:lnTo>
                  <a:lnTo>
                    <a:pt x="1401" y="6227"/>
                  </a:lnTo>
                  <a:lnTo>
                    <a:pt x="1388" y="6229"/>
                  </a:lnTo>
                  <a:lnTo>
                    <a:pt x="1376" y="6231"/>
                  </a:lnTo>
                  <a:lnTo>
                    <a:pt x="1364" y="6233"/>
                  </a:lnTo>
                  <a:lnTo>
                    <a:pt x="1355" y="6236"/>
                  </a:lnTo>
                  <a:lnTo>
                    <a:pt x="1349" y="6237"/>
                  </a:lnTo>
                  <a:lnTo>
                    <a:pt x="1344" y="6238"/>
                  </a:lnTo>
                  <a:lnTo>
                    <a:pt x="1342" y="6239"/>
                  </a:lnTo>
                  <a:lnTo>
                    <a:pt x="1341" y="6241"/>
                  </a:lnTo>
                  <a:lnTo>
                    <a:pt x="1339" y="6244"/>
                  </a:lnTo>
                  <a:lnTo>
                    <a:pt x="1339" y="6246"/>
                  </a:lnTo>
                  <a:lnTo>
                    <a:pt x="1341" y="6249"/>
                  </a:lnTo>
                  <a:lnTo>
                    <a:pt x="1342" y="6252"/>
                  </a:lnTo>
                  <a:lnTo>
                    <a:pt x="1347" y="6260"/>
                  </a:lnTo>
                  <a:lnTo>
                    <a:pt x="1351" y="6267"/>
                  </a:lnTo>
                  <a:lnTo>
                    <a:pt x="1360" y="6277"/>
                  </a:lnTo>
                  <a:lnTo>
                    <a:pt x="1368" y="6288"/>
                  </a:lnTo>
                  <a:lnTo>
                    <a:pt x="1379" y="6299"/>
                  </a:lnTo>
                  <a:lnTo>
                    <a:pt x="1389" y="6311"/>
                  </a:lnTo>
                  <a:lnTo>
                    <a:pt x="1396" y="6318"/>
                  </a:lnTo>
                  <a:lnTo>
                    <a:pt x="1404" y="6325"/>
                  </a:lnTo>
                  <a:lnTo>
                    <a:pt x="1408" y="6330"/>
                  </a:lnTo>
                  <a:lnTo>
                    <a:pt x="1412" y="6334"/>
                  </a:lnTo>
                  <a:lnTo>
                    <a:pt x="1414" y="6338"/>
                  </a:lnTo>
                  <a:lnTo>
                    <a:pt x="1414" y="6344"/>
                  </a:lnTo>
                  <a:lnTo>
                    <a:pt x="1414" y="6348"/>
                  </a:lnTo>
                  <a:lnTo>
                    <a:pt x="1412" y="6351"/>
                  </a:lnTo>
                  <a:lnTo>
                    <a:pt x="1408" y="6355"/>
                  </a:lnTo>
                  <a:lnTo>
                    <a:pt x="1405" y="6358"/>
                  </a:lnTo>
                  <a:lnTo>
                    <a:pt x="1389" y="6371"/>
                  </a:lnTo>
                  <a:lnTo>
                    <a:pt x="1377" y="6381"/>
                  </a:lnTo>
                  <a:lnTo>
                    <a:pt x="1369" y="6390"/>
                  </a:lnTo>
                  <a:lnTo>
                    <a:pt x="1361" y="6401"/>
                  </a:lnTo>
                  <a:lnTo>
                    <a:pt x="1354" y="6412"/>
                  </a:lnTo>
                  <a:lnTo>
                    <a:pt x="1349" y="6419"/>
                  </a:lnTo>
                  <a:lnTo>
                    <a:pt x="1345" y="6424"/>
                  </a:lnTo>
                  <a:lnTo>
                    <a:pt x="1341" y="6428"/>
                  </a:lnTo>
                  <a:lnTo>
                    <a:pt x="1336" y="6431"/>
                  </a:lnTo>
                  <a:lnTo>
                    <a:pt x="1331" y="6433"/>
                  </a:lnTo>
                  <a:lnTo>
                    <a:pt x="1324" y="6434"/>
                  </a:lnTo>
                  <a:lnTo>
                    <a:pt x="1316" y="6434"/>
                  </a:lnTo>
                  <a:lnTo>
                    <a:pt x="1307" y="6433"/>
                  </a:lnTo>
                  <a:lnTo>
                    <a:pt x="1297" y="6432"/>
                  </a:lnTo>
                  <a:lnTo>
                    <a:pt x="1285" y="6431"/>
                  </a:lnTo>
                  <a:lnTo>
                    <a:pt x="1272" y="6432"/>
                  </a:lnTo>
                  <a:lnTo>
                    <a:pt x="1265" y="6433"/>
                  </a:lnTo>
                  <a:lnTo>
                    <a:pt x="1256" y="6433"/>
                  </a:lnTo>
                  <a:lnTo>
                    <a:pt x="1250" y="6430"/>
                  </a:lnTo>
                  <a:lnTo>
                    <a:pt x="1244" y="6425"/>
                  </a:lnTo>
                  <a:lnTo>
                    <a:pt x="1240" y="6420"/>
                  </a:lnTo>
                  <a:lnTo>
                    <a:pt x="1235" y="6414"/>
                  </a:lnTo>
                  <a:lnTo>
                    <a:pt x="1228" y="6408"/>
                  </a:lnTo>
                  <a:lnTo>
                    <a:pt x="1219" y="6402"/>
                  </a:lnTo>
                  <a:lnTo>
                    <a:pt x="1211" y="6396"/>
                  </a:lnTo>
                  <a:lnTo>
                    <a:pt x="1202" y="6392"/>
                  </a:lnTo>
                  <a:lnTo>
                    <a:pt x="1190" y="6386"/>
                  </a:lnTo>
                  <a:lnTo>
                    <a:pt x="1179" y="6382"/>
                  </a:lnTo>
                  <a:lnTo>
                    <a:pt x="1177" y="6381"/>
                  </a:lnTo>
                  <a:lnTo>
                    <a:pt x="1174" y="6380"/>
                  </a:lnTo>
                  <a:lnTo>
                    <a:pt x="1168" y="6377"/>
                  </a:lnTo>
                  <a:lnTo>
                    <a:pt x="1165" y="6375"/>
                  </a:lnTo>
                  <a:lnTo>
                    <a:pt x="1161" y="6371"/>
                  </a:lnTo>
                  <a:lnTo>
                    <a:pt x="1160" y="6367"/>
                  </a:lnTo>
                  <a:lnTo>
                    <a:pt x="1160" y="6364"/>
                  </a:lnTo>
                  <a:lnTo>
                    <a:pt x="1160" y="6362"/>
                  </a:lnTo>
                  <a:lnTo>
                    <a:pt x="1161" y="6356"/>
                  </a:lnTo>
                  <a:lnTo>
                    <a:pt x="1161" y="6349"/>
                  </a:lnTo>
                  <a:lnTo>
                    <a:pt x="1160" y="6346"/>
                  </a:lnTo>
                  <a:lnTo>
                    <a:pt x="1160" y="6343"/>
                  </a:lnTo>
                  <a:lnTo>
                    <a:pt x="1159" y="6342"/>
                  </a:lnTo>
                  <a:lnTo>
                    <a:pt x="1156" y="6339"/>
                  </a:lnTo>
                  <a:lnTo>
                    <a:pt x="1154" y="6337"/>
                  </a:lnTo>
                  <a:lnTo>
                    <a:pt x="1149" y="6336"/>
                  </a:lnTo>
                  <a:lnTo>
                    <a:pt x="1147" y="6334"/>
                  </a:lnTo>
                  <a:lnTo>
                    <a:pt x="1146" y="6333"/>
                  </a:lnTo>
                  <a:lnTo>
                    <a:pt x="1143" y="6331"/>
                  </a:lnTo>
                  <a:lnTo>
                    <a:pt x="1141" y="6327"/>
                  </a:lnTo>
                  <a:lnTo>
                    <a:pt x="1137" y="6319"/>
                  </a:lnTo>
                  <a:lnTo>
                    <a:pt x="1135" y="6311"/>
                  </a:lnTo>
                  <a:lnTo>
                    <a:pt x="1134" y="6306"/>
                  </a:lnTo>
                  <a:lnTo>
                    <a:pt x="1133" y="6301"/>
                  </a:lnTo>
                  <a:lnTo>
                    <a:pt x="1129" y="6295"/>
                  </a:lnTo>
                  <a:lnTo>
                    <a:pt x="1124" y="6289"/>
                  </a:lnTo>
                  <a:lnTo>
                    <a:pt x="1117" y="6286"/>
                  </a:lnTo>
                  <a:lnTo>
                    <a:pt x="1111" y="6285"/>
                  </a:lnTo>
                  <a:lnTo>
                    <a:pt x="1108" y="6283"/>
                  </a:lnTo>
                  <a:lnTo>
                    <a:pt x="1104" y="6283"/>
                  </a:lnTo>
                  <a:lnTo>
                    <a:pt x="1099" y="6285"/>
                  </a:lnTo>
                  <a:lnTo>
                    <a:pt x="1095" y="6286"/>
                  </a:lnTo>
                  <a:lnTo>
                    <a:pt x="1084" y="6289"/>
                  </a:lnTo>
                  <a:lnTo>
                    <a:pt x="1073" y="6292"/>
                  </a:lnTo>
                  <a:lnTo>
                    <a:pt x="1067" y="6293"/>
                  </a:lnTo>
                  <a:lnTo>
                    <a:pt x="1061" y="6293"/>
                  </a:lnTo>
                  <a:lnTo>
                    <a:pt x="1059" y="6292"/>
                  </a:lnTo>
                  <a:lnTo>
                    <a:pt x="1055" y="6290"/>
                  </a:lnTo>
                  <a:lnTo>
                    <a:pt x="1049" y="6283"/>
                  </a:lnTo>
                  <a:lnTo>
                    <a:pt x="1045" y="6275"/>
                  </a:lnTo>
                  <a:lnTo>
                    <a:pt x="1041" y="6268"/>
                  </a:lnTo>
                  <a:lnTo>
                    <a:pt x="1037" y="6260"/>
                  </a:lnTo>
                  <a:lnTo>
                    <a:pt x="1030" y="6243"/>
                  </a:lnTo>
                  <a:lnTo>
                    <a:pt x="1024" y="6225"/>
                  </a:lnTo>
                  <a:lnTo>
                    <a:pt x="1022" y="6206"/>
                  </a:lnTo>
                  <a:lnTo>
                    <a:pt x="1021" y="6191"/>
                  </a:lnTo>
                  <a:lnTo>
                    <a:pt x="1020" y="6167"/>
                  </a:lnTo>
                  <a:lnTo>
                    <a:pt x="1021" y="6142"/>
                  </a:lnTo>
                  <a:lnTo>
                    <a:pt x="1023" y="6119"/>
                  </a:lnTo>
                  <a:lnTo>
                    <a:pt x="1026" y="6100"/>
                  </a:lnTo>
                  <a:lnTo>
                    <a:pt x="1028" y="6093"/>
                  </a:lnTo>
                  <a:lnTo>
                    <a:pt x="1028" y="6087"/>
                  </a:lnTo>
                  <a:lnTo>
                    <a:pt x="1028" y="6085"/>
                  </a:lnTo>
                  <a:lnTo>
                    <a:pt x="1028" y="6084"/>
                  </a:lnTo>
                  <a:lnTo>
                    <a:pt x="1028" y="6082"/>
                  </a:lnTo>
                  <a:lnTo>
                    <a:pt x="1027" y="6082"/>
                  </a:lnTo>
                  <a:lnTo>
                    <a:pt x="1023" y="6082"/>
                  </a:lnTo>
                  <a:lnTo>
                    <a:pt x="1018" y="6082"/>
                  </a:lnTo>
                  <a:lnTo>
                    <a:pt x="1004" y="6081"/>
                  </a:lnTo>
                  <a:lnTo>
                    <a:pt x="986" y="6080"/>
                  </a:lnTo>
                  <a:lnTo>
                    <a:pt x="976" y="6079"/>
                  </a:lnTo>
                  <a:lnTo>
                    <a:pt x="964" y="6079"/>
                  </a:lnTo>
                  <a:lnTo>
                    <a:pt x="951" y="6078"/>
                  </a:lnTo>
                  <a:lnTo>
                    <a:pt x="938" y="6077"/>
                  </a:lnTo>
                  <a:lnTo>
                    <a:pt x="932" y="6077"/>
                  </a:lnTo>
                  <a:lnTo>
                    <a:pt x="926" y="6075"/>
                  </a:lnTo>
                  <a:lnTo>
                    <a:pt x="920" y="6074"/>
                  </a:lnTo>
                  <a:lnTo>
                    <a:pt x="915" y="6071"/>
                  </a:lnTo>
                  <a:lnTo>
                    <a:pt x="911" y="6066"/>
                  </a:lnTo>
                  <a:lnTo>
                    <a:pt x="909" y="6059"/>
                  </a:lnTo>
                  <a:lnTo>
                    <a:pt x="908" y="6052"/>
                  </a:lnTo>
                  <a:lnTo>
                    <a:pt x="906" y="6044"/>
                  </a:lnTo>
                  <a:lnTo>
                    <a:pt x="906" y="6042"/>
                  </a:lnTo>
                  <a:lnTo>
                    <a:pt x="904" y="6040"/>
                  </a:lnTo>
                  <a:lnTo>
                    <a:pt x="903" y="6038"/>
                  </a:lnTo>
                  <a:lnTo>
                    <a:pt x="902" y="6037"/>
                  </a:lnTo>
                  <a:lnTo>
                    <a:pt x="901" y="6036"/>
                  </a:lnTo>
                  <a:lnTo>
                    <a:pt x="898" y="6035"/>
                  </a:lnTo>
                  <a:lnTo>
                    <a:pt x="895" y="6035"/>
                  </a:lnTo>
                  <a:lnTo>
                    <a:pt x="891" y="6034"/>
                  </a:lnTo>
                  <a:lnTo>
                    <a:pt x="883" y="6034"/>
                  </a:lnTo>
                  <a:lnTo>
                    <a:pt x="875" y="6033"/>
                  </a:lnTo>
                  <a:lnTo>
                    <a:pt x="870" y="6031"/>
                  </a:lnTo>
                  <a:lnTo>
                    <a:pt x="866" y="6030"/>
                  </a:lnTo>
                  <a:lnTo>
                    <a:pt x="863" y="6028"/>
                  </a:lnTo>
                  <a:lnTo>
                    <a:pt x="862" y="6027"/>
                  </a:lnTo>
                  <a:lnTo>
                    <a:pt x="859" y="6022"/>
                  </a:lnTo>
                  <a:lnTo>
                    <a:pt x="858" y="6017"/>
                  </a:lnTo>
                  <a:lnTo>
                    <a:pt x="857" y="6008"/>
                  </a:lnTo>
                  <a:lnTo>
                    <a:pt x="857" y="5997"/>
                  </a:lnTo>
                  <a:lnTo>
                    <a:pt x="856" y="5986"/>
                  </a:lnTo>
                  <a:lnTo>
                    <a:pt x="854" y="5977"/>
                  </a:lnTo>
                  <a:lnTo>
                    <a:pt x="851" y="5965"/>
                  </a:lnTo>
                  <a:lnTo>
                    <a:pt x="845" y="5953"/>
                  </a:lnTo>
                  <a:lnTo>
                    <a:pt x="841" y="5947"/>
                  </a:lnTo>
                  <a:lnTo>
                    <a:pt x="837" y="5941"/>
                  </a:lnTo>
                  <a:lnTo>
                    <a:pt x="832" y="5936"/>
                  </a:lnTo>
                  <a:lnTo>
                    <a:pt x="826" y="5933"/>
                  </a:lnTo>
                  <a:lnTo>
                    <a:pt x="819" y="5929"/>
                  </a:lnTo>
                  <a:lnTo>
                    <a:pt x="812" y="5927"/>
                  </a:lnTo>
                  <a:lnTo>
                    <a:pt x="804" y="5926"/>
                  </a:lnTo>
                  <a:lnTo>
                    <a:pt x="797" y="5924"/>
                  </a:lnTo>
                  <a:lnTo>
                    <a:pt x="785" y="5921"/>
                  </a:lnTo>
                  <a:lnTo>
                    <a:pt x="775" y="5915"/>
                  </a:lnTo>
                  <a:lnTo>
                    <a:pt x="764" y="5910"/>
                  </a:lnTo>
                  <a:lnTo>
                    <a:pt x="755" y="5905"/>
                  </a:lnTo>
                  <a:lnTo>
                    <a:pt x="750" y="5903"/>
                  </a:lnTo>
                  <a:lnTo>
                    <a:pt x="746" y="5901"/>
                  </a:lnTo>
                  <a:lnTo>
                    <a:pt x="738" y="5895"/>
                  </a:lnTo>
                  <a:lnTo>
                    <a:pt x="731" y="5889"/>
                  </a:lnTo>
                  <a:lnTo>
                    <a:pt x="721" y="5878"/>
                  </a:lnTo>
                  <a:lnTo>
                    <a:pt x="715" y="5869"/>
                  </a:lnTo>
                  <a:lnTo>
                    <a:pt x="706" y="5855"/>
                  </a:lnTo>
                  <a:lnTo>
                    <a:pt x="697" y="5844"/>
                  </a:lnTo>
                  <a:lnTo>
                    <a:pt x="688" y="5834"/>
                  </a:lnTo>
                  <a:lnTo>
                    <a:pt x="681" y="5829"/>
                  </a:lnTo>
                  <a:lnTo>
                    <a:pt x="677" y="5828"/>
                  </a:lnTo>
                  <a:lnTo>
                    <a:pt x="673" y="5827"/>
                  </a:lnTo>
                  <a:lnTo>
                    <a:pt x="670" y="5827"/>
                  </a:lnTo>
                  <a:lnTo>
                    <a:pt x="668" y="5827"/>
                  </a:lnTo>
                  <a:lnTo>
                    <a:pt x="665" y="5827"/>
                  </a:lnTo>
                  <a:lnTo>
                    <a:pt x="663" y="5827"/>
                  </a:lnTo>
                  <a:lnTo>
                    <a:pt x="659" y="5827"/>
                  </a:lnTo>
                  <a:lnTo>
                    <a:pt x="655" y="5828"/>
                  </a:lnTo>
                  <a:lnTo>
                    <a:pt x="651" y="5828"/>
                  </a:lnTo>
                  <a:lnTo>
                    <a:pt x="648" y="5829"/>
                  </a:lnTo>
                  <a:lnTo>
                    <a:pt x="636" y="5830"/>
                  </a:lnTo>
                  <a:lnTo>
                    <a:pt x="625" y="5833"/>
                  </a:lnTo>
                  <a:lnTo>
                    <a:pt x="612" y="5835"/>
                  </a:lnTo>
                  <a:lnTo>
                    <a:pt x="600" y="5835"/>
                  </a:lnTo>
                  <a:lnTo>
                    <a:pt x="598" y="5834"/>
                  </a:lnTo>
                  <a:lnTo>
                    <a:pt x="596" y="5833"/>
                  </a:lnTo>
                  <a:lnTo>
                    <a:pt x="599" y="5829"/>
                  </a:lnTo>
                  <a:lnTo>
                    <a:pt x="605" y="5826"/>
                  </a:lnTo>
                  <a:lnTo>
                    <a:pt x="612" y="5822"/>
                  </a:lnTo>
                  <a:lnTo>
                    <a:pt x="620" y="5819"/>
                  </a:lnTo>
                  <a:lnTo>
                    <a:pt x="637" y="5814"/>
                  </a:lnTo>
                  <a:lnTo>
                    <a:pt x="655" y="5808"/>
                  </a:lnTo>
                  <a:lnTo>
                    <a:pt x="667" y="5803"/>
                  </a:lnTo>
                  <a:lnTo>
                    <a:pt x="680" y="5798"/>
                  </a:lnTo>
                  <a:lnTo>
                    <a:pt x="692" y="5792"/>
                  </a:lnTo>
                  <a:lnTo>
                    <a:pt x="703" y="5788"/>
                  </a:lnTo>
                  <a:lnTo>
                    <a:pt x="719" y="5781"/>
                  </a:lnTo>
                  <a:lnTo>
                    <a:pt x="732" y="5775"/>
                  </a:lnTo>
                  <a:lnTo>
                    <a:pt x="743" y="5769"/>
                  </a:lnTo>
                  <a:lnTo>
                    <a:pt x="749" y="5765"/>
                  </a:lnTo>
                  <a:lnTo>
                    <a:pt x="759" y="5754"/>
                  </a:lnTo>
                  <a:lnTo>
                    <a:pt x="772" y="5739"/>
                  </a:lnTo>
                  <a:lnTo>
                    <a:pt x="780" y="5728"/>
                  </a:lnTo>
                  <a:lnTo>
                    <a:pt x="788" y="5719"/>
                  </a:lnTo>
                  <a:lnTo>
                    <a:pt x="795" y="5707"/>
                  </a:lnTo>
                  <a:lnTo>
                    <a:pt x="801" y="5696"/>
                  </a:lnTo>
                  <a:lnTo>
                    <a:pt x="808" y="5680"/>
                  </a:lnTo>
                  <a:lnTo>
                    <a:pt x="814" y="5664"/>
                  </a:lnTo>
                  <a:lnTo>
                    <a:pt x="819" y="5651"/>
                  </a:lnTo>
                  <a:lnTo>
                    <a:pt x="820" y="5642"/>
                  </a:lnTo>
                  <a:lnTo>
                    <a:pt x="821" y="5633"/>
                  </a:lnTo>
                  <a:lnTo>
                    <a:pt x="822" y="5626"/>
                  </a:lnTo>
                  <a:lnTo>
                    <a:pt x="822" y="5621"/>
                  </a:lnTo>
                  <a:lnTo>
                    <a:pt x="822" y="5617"/>
                  </a:lnTo>
                  <a:lnTo>
                    <a:pt x="823" y="5609"/>
                  </a:lnTo>
                  <a:lnTo>
                    <a:pt x="825" y="5603"/>
                  </a:lnTo>
                  <a:lnTo>
                    <a:pt x="827" y="5598"/>
                  </a:lnTo>
                  <a:lnTo>
                    <a:pt x="829" y="5593"/>
                  </a:lnTo>
                  <a:lnTo>
                    <a:pt x="835" y="5586"/>
                  </a:lnTo>
                  <a:lnTo>
                    <a:pt x="841" y="5580"/>
                  </a:lnTo>
                  <a:lnTo>
                    <a:pt x="851" y="5570"/>
                  </a:lnTo>
                  <a:lnTo>
                    <a:pt x="859" y="5559"/>
                  </a:lnTo>
                  <a:lnTo>
                    <a:pt x="865" y="5550"/>
                  </a:lnTo>
                  <a:lnTo>
                    <a:pt x="871" y="5539"/>
                  </a:lnTo>
                  <a:lnTo>
                    <a:pt x="875" y="5529"/>
                  </a:lnTo>
                  <a:lnTo>
                    <a:pt x="877" y="5517"/>
                  </a:lnTo>
                  <a:lnTo>
                    <a:pt x="878" y="5505"/>
                  </a:lnTo>
                  <a:lnTo>
                    <a:pt x="877" y="5492"/>
                  </a:lnTo>
                  <a:lnTo>
                    <a:pt x="875" y="5479"/>
                  </a:lnTo>
                  <a:lnTo>
                    <a:pt x="870" y="5466"/>
                  </a:lnTo>
                  <a:lnTo>
                    <a:pt x="867" y="5455"/>
                  </a:lnTo>
                  <a:lnTo>
                    <a:pt x="864" y="5445"/>
                  </a:lnTo>
                  <a:lnTo>
                    <a:pt x="860" y="5436"/>
                  </a:lnTo>
                  <a:lnTo>
                    <a:pt x="856" y="5428"/>
                  </a:lnTo>
                  <a:lnTo>
                    <a:pt x="853" y="5426"/>
                  </a:lnTo>
                  <a:lnTo>
                    <a:pt x="851" y="5423"/>
                  </a:lnTo>
                  <a:lnTo>
                    <a:pt x="843" y="5417"/>
                  </a:lnTo>
                  <a:lnTo>
                    <a:pt x="829" y="5411"/>
                  </a:lnTo>
                  <a:lnTo>
                    <a:pt x="819" y="5407"/>
                  </a:lnTo>
                  <a:lnTo>
                    <a:pt x="806" y="5404"/>
                  </a:lnTo>
                  <a:lnTo>
                    <a:pt x="793" y="5400"/>
                  </a:lnTo>
                  <a:lnTo>
                    <a:pt x="780" y="5397"/>
                  </a:lnTo>
                  <a:lnTo>
                    <a:pt x="768" y="5394"/>
                  </a:lnTo>
                  <a:lnTo>
                    <a:pt x="756" y="5391"/>
                  </a:lnTo>
                  <a:lnTo>
                    <a:pt x="744" y="5387"/>
                  </a:lnTo>
                  <a:lnTo>
                    <a:pt x="733" y="5385"/>
                  </a:lnTo>
                  <a:lnTo>
                    <a:pt x="724" y="5382"/>
                  </a:lnTo>
                  <a:lnTo>
                    <a:pt x="714" y="5379"/>
                  </a:lnTo>
                  <a:lnTo>
                    <a:pt x="706" y="5376"/>
                  </a:lnTo>
                  <a:lnTo>
                    <a:pt x="697" y="5375"/>
                  </a:lnTo>
                  <a:lnTo>
                    <a:pt x="693" y="5376"/>
                  </a:lnTo>
                  <a:lnTo>
                    <a:pt x="688" y="5379"/>
                  </a:lnTo>
                  <a:lnTo>
                    <a:pt x="686" y="5384"/>
                  </a:lnTo>
                  <a:lnTo>
                    <a:pt x="682" y="5390"/>
                  </a:lnTo>
                  <a:lnTo>
                    <a:pt x="677" y="5398"/>
                  </a:lnTo>
                  <a:lnTo>
                    <a:pt x="673" y="5404"/>
                  </a:lnTo>
                  <a:lnTo>
                    <a:pt x="668" y="5407"/>
                  </a:lnTo>
                  <a:lnTo>
                    <a:pt x="662" y="5410"/>
                  </a:lnTo>
                  <a:lnTo>
                    <a:pt x="650" y="5412"/>
                  </a:lnTo>
                  <a:lnTo>
                    <a:pt x="637" y="5413"/>
                  </a:lnTo>
                  <a:lnTo>
                    <a:pt x="626" y="5413"/>
                  </a:lnTo>
                  <a:lnTo>
                    <a:pt x="614" y="5411"/>
                  </a:lnTo>
                  <a:lnTo>
                    <a:pt x="599" y="5407"/>
                  </a:lnTo>
                  <a:lnTo>
                    <a:pt x="582" y="5403"/>
                  </a:lnTo>
                  <a:lnTo>
                    <a:pt x="574" y="5399"/>
                  </a:lnTo>
                  <a:lnTo>
                    <a:pt x="564" y="5394"/>
                  </a:lnTo>
                  <a:lnTo>
                    <a:pt x="560" y="5393"/>
                  </a:lnTo>
                  <a:lnTo>
                    <a:pt x="555" y="5393"/>
                  </a:lnTo>
                  <a:lnTo>
                    <a:pt x="550" y="5392"/>
                  </a:lnTo>
                  <a:lnTo>
                    <a:pt x="545" y="5393"/>
                  </a:lnTo>
                  <a:lnTo>
                    <a:pt x="541" y="5394"/>
                  </a:lnTo>
                  <a:lnTo>
                    <a:pt x="535" y="5395"/>
                  </a:lnTo>
                  <a:lnTo>
                    <a:pt x="524" y="5398"/>
                  </a:lnTo>
                  <a:lnTo>
                    <a:pt x="514" y="5403"/>
                  </a:lnTo>
                  <a:lnTo>
                    <a:pt x="505" y="5406"/>
                  </a:lnTo>
                  <a:lnTo>
                    <a:pt x="495" y="5410"/>
                  </a:lnTo>
                  <a:lnTo>
                    <a:pt x="484" y="5414"/>
                  </a:lnTo>
                  <a:lnTo>
                    <a:pt x="473" y="5418"/>
                  </a:lnTo>
                  <a:lnTo>
                    <a:pt x="462" y="5423"/>
                  </a:lnTo>
                  <a:lnTo>
                    <a:pt x="453" y="5426"/>
                  </a:lnTo>
                  <a:lnTo>
                    <a:pt x="443" y="5430"/>
                  </a:lnTo>
                  <a:lnTo>
                    <a:pt x="435" y="5433"/>
                  </a:lnTo>
                  <a:lnTo>
                    <a:pt x="428" y="5438"/>
                  </a:lnTo>
                  <a:lnTo>
                    <a:pt x="421" y="5443"/>
                  </a:lnTo>
                  <a:lnTo>
                    <a:pt x="410" y="5453"/>
                  </a:lnTo>
                  <a:lnTo>
                    <a:pt x="403" y="5461"/>
                  </a:lnTo>
                  <a:lnTo>
                    <a:pt x="400" y="5463"/>
                  </a:lnTo>
                  <a:lnTo>
                    <a:pt x="398" y="5464"/>
                  </a:lnTo>
                  <a:lnTo>
                    <a:pt x="397" y="5464"/>
                  </a:lnTo>
                  <a:lnTo>
                    <a:pt x="397" y="5464"/>
                  </a:lnTo>
                  <a:lnTo>
                    <a:pt x="394" y="5462"/>
                  </a:lnTo>
                  <a:lnTo>
                    <a:pt x="392" y="5460"/>
                  </a:lnTo>
                  <a:lnTo>
                    <a:pt x="388" y="5453"/>
                  </a:lnTo>
                  <a:lnTo>
                    <a:pt x="385" y="5445"/>
                  </a:lnTo>
                  <a:lnTo>
                    <a:pt x="380" y="5433"/>
                  </a:lnTo>
                  <a:lnTo>
                    <a:pt x="377" y="5426"/>
                  </a:lnTo>
                  <a:lnTo>
                    <a:pt x="374" y="5419"/>
                  </a:lnTo>
                  <a:lnTo>
                    <a:pt x="372" y="5414"/>
                  </a:lnTo>
                  <a:lnTo>
                    <a:pt x="371" y="5412"/>
                  </a:lnTo>
                  <a:lnTo>
                    <a:pt x="368" y="5411"/>
                  </a:lnTo>
                  <a:lnTo>
                    <a:pt x="367" y="5410"/>
                  </a:lnTo>
                  <a:lnTo>
                    <a:pt x="365" y="5410"/>
                  </a:lnTo>
                  <a:lnTo>
                    <a:pt x="358" y="5410"/>
                  </a:lnTo>
                  <a:lnTo>
                    <a:pt x="350" y="5411"/>
                  </a:lnTo>
                  <a:lnTo>
                    <a:pt x="342" y="5413"/>
                  </a:lnTo>
                  <a:lnTo>
                    <a:pt x="337" y="5418"/>
                  </a:lnTo>
                  <a:lnTo>
                    <a:pt x="336" y="5419"/>
                  </a:lnTo>
                  <a:lnTo>
                    <a:pt x="335" y="5422"/>
                  </a:lnTo>
                  <a:lnTo>
                    <a:pt x="337" y="5429"/>
                  </a:lnTo>
                  <a:lnTo>
                    <a:pt x="343" y="5439"/>
                  </a:lnTo>
                  <a:lnTo>
                    <a:pt x="348" y="5449"/>
                  </a:lnTo>
                  <a:lnTo>
                    <a:pt x="350" y="5456"/>
                  </a:lnTo>
                  <a:lnTo>
                    <a:pt x="350" y="5461"/>
                  </a:lnTo>
                  <a:lnTo>
                    <a:pt x="348" y="5463"/>
                  </a:lnTo>
                  <a:lnTo>
                    <a:pt x="319" y="5477"/>
                  </a:lnTo>
                  <a:lnTo>
                    <a:pt x="296" y="5487"/>
                  </a:lnTo>
                  <a:lnTo>
                    <a:pt x="280" y="5492"/>
                  </a:lnTo>
                  <a:lnTo>
                    <a:pt x="272" y="5493"/>
                  </a:lnTo>
                  <a:lnTo>
                    <a:pt x="271" y="5492"/>
                  </a:lnTo>
                  <a:lnTo>
                    <a:pt x="270" y="5491"/>
                  </a:lnTo>
                  <a:lnTo>
                    <a:pt x="268" y="5489"/>
                  </a:lnTo>
                  <a:lnTo>
                    <a:pt x="268" y="5487"/>
                  </a:lnTo>
                  <a:lnTo>
                    <a:pt x="272" y="5476"/>
                  </a:lnTo>
                  <a:lnTo>
                    <a:pt x="274" y="5464"/>
                  </a:lnTo>
                  <a:lnTo>
                    <a:pt x="273" y="5449"/>
                  </a:lnTo>
                  <a:lnTo>
                    <a:pt x="272" y="5441"/>
                  </a:lnTo>
                  <a:lnTo>
                    <a:pt x="272" y="5432"/>
                  </a:lnTo>
                  <a:lnTo>
                    <a:pt x="272" y="5422"/>
                  </a:lnTo>
                  <a:lnTo>
                    <a:pt x="274" y="5411"/>
                  </a:lnTo>
                  <a:lnTo>
                    <a:pt x="277" y="5400"/>
                  </a:lnTo>
                  <a:lnTo>
                    <a:pt x="280" y="5387"/>
                  </a:lnTo>
                  <a:lnTo>
                    <a:pt x="281" y="5376"/>
                  </a:lnTo>
                  <a:lnTo>
                    <a:pt x="283" y="5367"/>
                  </a:lnTo>
                  <a:lnTo>
                    <a:pt x="284" y="5359"/>
                  </a:lnTo>
                  <a:lnTo>
                    <a:pt x="283" y="5348"/>
                  </a:lnTo>
                  <a:lnTo>
                    <a:pt x="280" y="5342"/>
                  </a:lnTo>
                  <a:lnTo>
                    <a:pt x="272" y="5330"/>
                  </a:lnTo>
                  <a:lnTo>
                    <a:pt x="262" y="5321"/>
                  </a:lnTo>
                  <a:lnTo>
                    <a:pt x="253" y="5312"/>
                  </a:lnTo>
                  <a:lnTo>
                    <a:pt x="242" y="5303"/>
                  </a:lnTo>
                  <a:lnTo>
                    <a:pt x="231" y="5291"/>
                  </a:lnTo>
                  <a:lnTo>
                    <a:pt x="221" y="5279"/>
                  </a:lnTo>
                  <a:lnTo>
                    <a:pt x="210" y="5267"/>
                  </a:lnTo>
                  <a:lnTo>
                    <a:pt x="199" y="5256"/>
                  </a:lnTo>
                  <a:lnTo>
                    <a:pt x="197" y="5253"/>
                  </a:lnTo>
                  <a:lnTo>
                    <a:pt x="193" y="5249"/>
                  </a:lnTo>
                  <a:lnTo>
                    <a:pt x="190" y="5247"/>
                  </a:lnTo>
                  <a:lnTo>
                    <a:pt x="186" y="5246"/>
                  </a:lnTo>
                  <a:lnTo>
                    <a:pt x="184" y="5245"/>
                  </a:lnTo>
                  <a:lnTo>
                    <a:pt x="180" y="5246"/>
                  </a:lnTo>
                  <a:lnTo>
                    <a:pt x="178" y="5247"/>
                  </a:lnTo>
                  <a:lnTo>
                    <a:pt x="174" y="5247"/>
                  </a:lnTo>
                  <a:lnTo>
                    <a:pt x="170" y="5245"/>
                  </a:lnTo>
                  <a:lnTo>
                    <a:pt x="167" y="5241"/>
                  </a:lnTo>
                  <a:lnTo>
                    <a:pt x="164" y="5236"/>
                  </a:lnTo>
                  <a:lnTo>
                    <a:pt x="161" y="5231"/>
                  </a:lnTo>
                  <a:lnTo>
                    <a:pt x="157" y="5223"/>
                  </a:lnTo>
                  <a:lnTo>
                    <a:pt x="151" y="5212"/>
                  </a:lnTo>
                  <a:lnTo>
                    <a:pt x="145" y="5201"/>
                  </a:lnTo>
                  <a:lnTo>
                    <a:pt x="138" y="5187"/>
                  </a:lnTo>
                  <a:lnTo>
                    <a:pt x="130" y="5173"/>
                  </a:lnTo>
                  <a:lnTo>
                    <a:pt x="123" y="5158"/>
                  </a:lnTo>
                  <a:lnTo>
                    <a:pt x="115" y="5142"/>
                  </a:lnTo>
                  <a:lnTo>
                    <a:pt x="107" y="5129"/>
                  </a:lnTo>
                  <a:lnTo>
                    <a:pt x="97" y="5113"/>
                  </a:lnTo>
                  <a:lnTo>
                    <a:pt x="88" y="5101"/>
                  </a:lnTo>
                  <a:lnTo>
                    <a:pt x="77" y="5089"/>
                  </a:lnTo>
                  <a:lnTo>
                    <a:pt x="69" y="5076"/>
                  </a:lnTo>
                  <a:lnTo>
                    <a:pt x="69" y="5072"/>
                  </a:lnTo>
                  <a:lnTo>
                    <a:pt x="70" y="5070"/>
                  </a:lnTo>
                  <a:lnTo>
                    <a:pt x="77" y="5063"/>
                  </a:lnTo>
                  <a:lnTo>
                    <a:pt x="85" y="5054"/>
                  </a:lnTo>
                  <a:lnTo>
                    <a:pt x="91" y="5048"/>
                  </a:lnTo>
                  <a:lnTo>
                    <a:pt x="97" y="5042"/>
                  </a:lnTo>
                  <a:lnTo>
                    <a:pt x="107" y="5034"/>
                  </a:lnTo>
                  <a:lnTo>
                    <a:pt x="116" y="5026"/>
                  </a:lnTo>
                  <a:lnTo>
                    <a:pt x="125" y="5017"/>
                  </a:lnTo>
                  <a:lnTo>
                    <a:pt x="134" y="5010"/>
                  </a:lnTo>
                  <a:lnTo>
                    <a:pt x="135" y="5010"/>
                  </a:lnTo>
                  <a:lnTo>
                    <a:pt x="136" y="5009"/>
                  </a:lnTo>
                  <a:lnTo>
                    <a:pt x="145" y="5004"/>
                  </a:lnTo>
                  <a:lnTo>
                    <a:pt x="152" y="5000"/>
                  </a:lnTo>
                  <a:lnTo>
                    <a:pt x="155" y="4996"/>
                  </a:lnTo>
                  <a:lnTo>
                    <a:pt x="157" y="4994"/>
                  </a:lnTo>
                  <a:lnTo>
                    <a:pt x="158" y="4990"/>
                  </a:lnTo>
                  <a:lnTo>
                    <a:pt x="158" y="4985"/>
                  </a:lnTo>
                  <a:lnTo>
                    <a:pt x="154" y="4970"/>
                  </a:lnTo>
                  <a:lnTo>
                    <a:pt x="149" y="4954"/>
                  </a:lnTo>
                  <a:lnTo>
                    <a:pt x="145" y="4938"/>
                  </a:lnTo>
                  <a:lnTo>
                    <a:pt x="139" y="4922"/>
                  </a:lnTo>
                  <a:lnTo>
                    <a:pt x="133" y="4907"/>
                  </a:lnTo>
                  <a:lnTo>
                    <a:pt x="127" y="4890"/>
                  </a:lnTo>
                  <a:lnTo>
                    <a:pt x="119" y="4862"/>
                  </a:lnTo>
                  <a:lnTo>
                    <a:pt x="109" y="4833"/>
                  </a:lnTo>
                  <a:lnTo>
                    <a:pt x="100" y="4805"/>
                  </a:lnTo>
                  <a:lnTo>
                    <a:pt x="91" y="4776"/>
                  </a:lnTo>
                  <a:lnTo>
                    <a:pt x="82" y="4748"/>
                  </a:lnTo>
                  <a:lnTo>
                    <a:pt x="73" y="4720"/>
                  </a:lnTo>
                  <a:lnTo>
                    <a:pt x="65" y="4694"/>
                  </a:lnTo>
                  <a:lnTo>
                    <a:pt x="58" y="4668"/>
                  </a:lnTo>
                  <a:lnTo>
                    <a:pt x="45" y="4624"/>
                  </a:lnTo>
                  <a:lnTo>
                    <a:pt x="33" y="4581"/>
                  </a:lnTo>
                  <a:lnTo>
                    <a:pt x="22" y="4543"/>
                  </a:lnTo>
                  <a:lnTo>
                    <a:pt x="14" y="4510"/>
                  </a:lnTo>
                  <a:lnTo>
                    <a:pt x="10" y="4492"/>
                  </a:lnTo>
                  <a:lnTo>
                    <a:pt x="7" y="4477"/>
                  </a:lnTo>
                  <a:lnTo>
                    <a:pt x="4" y="4464"/>
                  </a:lnTo>
                  <a:lnTo>
                    <a:pt x="1" y="4452"/>
                  </a:lnTo>
                  <a:lnTo>
                    <a:pt x="0" y="4448"/>
                  </a:lnTo>
                  <a:lnTo>
                    <a:pt x="1" y="4446"/>
                  </a:lnTo>
                  <a:lnTo>
                    <a:pt x="10" y="4451"/>
                  </a:lnTo>
                  <a:lnTo>
                    <a:pt x="35" y="4464"/>
                  </a:lnTo>
                  <a:lnTo>
                    <a:pt x="50" y="4470"/>
                  </a:lnTo>
                  <a:lnTo>
                    <a:pt x="66" y="4477"/>
                  </a:lnTo>
                  <a:lnTo>
                    <a:pt x="84" y="4483"/>
                  </a:lnTo>
                  <a:lnTo>
                    <a:pt x="104" y="4490"/>
                  </a:lnTo>
                  <a:lnTo>
                    <a:pt x="123" y="4497"/>
                  </a:lnTo>
                  <a:lnTo>
                    <a:pt x="144" y="4505"/>
                  </a:lnTo>
                  <a:lnTo>
                    <a:pt x="164" y="4514"/>
                  </a:lnTo>
                  <a:lnTo>
                    <a:pt x="186" y="4521"/>
                  </a:lnTo>
                  <a:lnTo>
                    <a:pt x="221" y="4535"/>
                  </a:lnTo>
                  <a:lnTo>
                    <a:pt x="258" y="4549"/>
                  </a:lnTo>
                  <a:lnTo>
                    <a:pt x="277" y="4556"/>
                  </a:lnTo>
                  <a:lnTo>
                    <a:pt x="297" y="4562"/>
                  </a:lnTo>
                  <a:lnTo>
                    <a:pt x="317" y="4568"/>
                  </a:lnTo>
                  <a:lnTo>
                    <a:pt x="340" y="4572"/>
                  </a:lnTo>
                  <a:lnTo>
                    <a:pt x="384" y="4579"/>
                  </a:lnTo>
                  <a:lnTo>
                    <a:pt x="430" y="4588"/>
                  </a:lnTo>
                  <a:lnTo>
                    <a:pt x="476" y="4598"/>
                  </a:lnTo>
                  <a:lnTo>
                    <a:pt x="523" y="4609"/>
                  </a:lnTo>
                  <a:lnTo>
                    <a:pt x="571" y="4619"/>
                  </a:lnTo>
                  <a:lnTo>
                    <a:pt x="619" y="4629"/>
                  </a:lnTo>
                  <a:lnTo>
                    <a:pt x="668" y="4638"/>
                  </a:lnTo>
                  <a:lnTo>
                    <a:pt x="718" y="4645"/>
                  </a:lnTo>
                  <a:lnTo>
                    <a:pt x="738" y="4647"/>
                  </a:lnTo>
                  <a:lnTo>
                    <a:pt x="758" y="4645"/>
                  </a:lnTo>
                  <a:lnTo>
                    <a:pt x="778" y="4644"/>
                  </a:lnTo>
                  <a:lnTo>
                    <a:pt x="797" y="4642"/>
                  </a:lnTo>
                  <a:lnTo>
                    <a:pt x="818" y="4638"/>
                  </a:lnTo>
                  <a:lnTo>
                    <a:pt x="838" y="4636"/>
                  </a:lnTo>
                  <a:lnTo>
                    <a:pt x="858" y="4634"/>
                  </a:lnTo>
                  <a:lnTo>
                    <a:pt x="878" y="4634"/>
                  </a:lnTo>
                  <a:lnTo>
                    <a:pt x="894" y="4635"/>
                  </a:lnTo>
                  <a:lnTo>
                    <a:pt x="908" y="4637"/>
                  </a:lnTo>
                  <a:lnTo>
                    <a:pt x="923" y="4640"/>
                  </a:lnTo>
                  <a:lnTo>
                    <a:pt x="938" y="4640"/>
                  </a:lnTo>
                  <a:lnTo>
                    <a:pt x="947" y="4640"/>
                  </a:lnTo>
                  <a:lnTo>
                    <a:pt x="955" y="4637"/>
                  </a:lnTo>
                  <a:lnTo>
                    <a:pt x="964" y="4636"/>
                  </a:lnTo>
                  <a:lnTo>
                    <a:pt x="972" y="4632"/>
                  </a:lnTo>
                  <a:lnTo>
                    <a:pt x="980" y="4630"/>
                  </a:lnTo>
                  <a:lnTo>
                    <a:pt x="989" y="4628"/>
                  </a:lnTo>
                  <a:lnTo>
                    <a:pt x="997" y="4626"/>
                  </a:lnTo>
                  <a:lnTo>
                    <a:pt x="1005" y="4626"/>
                  </a:lnTo>
                  <a:lnTo>
                    <a:pt x="1020" y="4626"/>
                  </a:lnTo>
                  <a:lnTo>
                    <a:pt x="1035" y="4628"/>
                  </a:lnTo>
                  <a:lnTo>
                    <a:pt x="1048" y="4629"/>
                  </a:lnTo>
                  <a:lnTo>
                    <a:pt x="1061" y="4631"/>
                  </a:lnTo>
                  <a:lnTo>
                    <a:pt x="1074" y="4632"/>
                  </a:lnTo>
                  <a:lnTo>
                    <a:pt x="1087" y="4635"/>
                  </a:lnTo>
                  <a:lnTo>
                    <a:pt x="1099" y="4636"/>
                  </a:lnTo>
                  <a:lnTo>
                    <a:pt x="1111" y="4638"/>
                  </a:lnTo>
                  <a:lnTo>
                    <a:pt x="1124" y="4641"/>
                  </a:lnTo>
                  <a:lnTo>
                    <a:pt x="1135" y="4644"/>
                  </a:lnTo>
                  <a:lnTo>
                    <a:pt x="1173" y="4656"/>
                  </a:lnTo>
                  <a:lnTo>
                    <a:pt x="1209" y="4669"/>
                  </a:lnTo>
                  <a:lnTo>
                    <a:pt x="1242" y="4682"/>
                  </a:lnTo>
                  <a:lnTo>
                    <a:pt x="1274" y="4694"/>
                  </a:lnTo>
                  <a:lnTo>
                    <a:pt x="1304" y="4706"/>
                  </a:lnTo>
                  <a:lnTo>
                    <a:pt x="1331" y="4717"/>
                  </a:lnTo>
                  <a:lnTo>
                    <a:pt x="1356" y="4726"/>
                  </a:lnTo>
                  <a:lnTo>
                    <a:pt x="1380" y="4735"/>
                  </a:lnTo>
                  <a:lnTo>
                    <a:pt x="1392" y="4737"/>
                  </a:lnTo>
                  <a:lnTo>
                    <a:pt x="1402" y="4739"/>
                  </a:lnTo>
                  <a:lnTo>
                    <a:pt x="1413" y="4741"/>
                  </a:lnTo>
                  <a:lnTo>
                    <a:pt x="1423" y="4742"/>
                  </a:lnTo>
                  <a:lnTo>
                    <a:pt x="1431" y="4743"/>
                  </a:lnTo>
                  <a:lnTo>
                    <a:pt x="1439" y="4744"/>
                  </a:lnTo>
                  <a:lnTo>
                    <a:pt x="1446" y="4745"/>
                  </a:lnTo>
                  <a:lnTo>
                    <a:pt x="1451" y="4748"/>
                  </a:lnTo>
                  <a:lnTo>
                    <a:pt x="1456" y="4751"/>
                  </a:lnTo>
                  <a:lnTo>
                    <a:pt x="1461" y="4757"/>
                  </a:lnTo>
                  <a:lnTo>
                    <a:pt x="1464" y="4763"/>
                  </a:lnTo>
                  <a:lnTo>
                    <a:pt x="1469" y="4770"/>
                  </a:lnTo>
                  <a:lnTo>
                    <a:pt x="1476" y="4787"/>
                  </a:lnTo>
                  <a:lnTo>
                    <a:pt x="1484" y="4804"/>
                  </a:lnTo>
                  <a:lnTo>
                    <a:pt x="1490" y="4815"/>
                  </a:lnTo>
                  <a:lnTo>
                    <a:pt x="1496" y="4827"/>
                  </a:lnTo>
                  <a:lnTo>
                    <a:pt x="1502" y="4839"/>
                  </a:lnTo>
                  <a:lnTo>
                    <a:pt x="1508" y="4850"/>
                  </a:lnTo>
                  <a:lnTo>
                    <a:pt x="1512" y="4861"/>
                  </a:lnTo>
                  <a:lnTo>
                    <a:pt x="1515" y="4870"/>
                  </a:lnTo>
                  <a:lnTo>
                    <a:pt x="1518" y="4875"/>
                  </a:lnTo>
                  <a:lnTo>
                    <a:pt x="1520" y="4878"/>
                  </a:lnTo>
                  <a:lnTo>
                    <a:pt x="1522" y="4881"/>
                  </a:lnTo>
                  <a:lnTo>
                    <a:pt x="1526" y="4883"/>
                  </a:lnTo>
                  <a:lnTo>
                    <a:pt x="1559" y="4897"/>
                  </a:lnTo>
                  <a:lnTo>
                    <a:pt x="1583" y="4908"/>
                  </a:lnTo>
                  <a:lnTo>
                    <a:pt x="1595" y="4911"/>
                  </a:lnTo>
                  <a:lnTo>
                    <a:pt x="1607" y="4913"/>
                  </a:lnTo>
                  <a:lnTo>
                    <a:pt x="1621" y="4913"/>
                  </a:lnTo>
                  <a:lnTo>
                    <a:pt x="1639" y="4913"/>
                  </a:lnTo>
                  <a:lnTo>
                    <a:pt x="1651" y="4912"/>
                  </a:lnTo>
                  <a:lnTo>
                    <a:pt x="1663" y="4913"/>
                  </a:lnTo>
                  <a:lnTo>
                    <a:pt x="1673" y="4914"/>
                  </a:lnTo>
                  <a:lnTo>
                    <a:pt x="1683" y="4915"/>
                  </a:lnTo>
                  <a:lnTo>
                    <a:pt x="1703" y="4920"/>
                  </a:lnTo>
                  <a:lnTo>
                    <a:pt x="1721" y="4927"/>
                  </a:lnTo>
                  <a:lnTo>
                    <a:pt x="1736" y="4935"/>
                  </a:lnTo>
                  <a:lnTo>
                    <a:pt x="1753" y="4945"/>
                  </a:lnTo>
                  <a:lnTo>
                    <a:pt x="1769" y="4954"/>
                  </a:lnTo>
                  <a:lnTo>
                    <a:pt x="1784" y="4965"/>
                  </a:lnTo>
                  <a:lnTo>
                    <a:pt x="1824" y="4990"/>
                  </a:lnTo>
                  <a:lnTo>
                    <a:pt x="1864" y="5014"/>
                  </a:lnTo>
                  <a:lnTo>
                    <a:pt x="1899" y="5037"/>
                  </a:lnTo>
                  <a:lnTo>
                    <a:pt x="1931" y="5057"/>
                  </a:lnTo>
                  <a:lnTo>
                    <a:pt x="1960" y="5073"/>
                  </a:lnTo>
                  <a:lnTo>
                    <a:pt x="1985" y="5086"/>
                  </a:lnTo>
                  <a:lnTo>
                    <a:pt x="2003" y="5096"/>
                  </a:lnTo>
                  <a:lnTo>
                    <a:pt x="2015" y="5101"/>
                  </a:lnTo>
                  <a:lnTo>
                    <a:pt x="2038" y="5105"/>
                  </a:lnTo>
                  <a:lnTo>
                    <a:pt x="2059" y="5109"/>
                  </a:lnTo>
                  <a:lnTo>
                    <a:pt x="2069" y="5110"/>
                  </a:lnTo>
                  <a:lnTo>
                    <a:pt x="2081" y="5110"/>
                  </a:lnTo>
                  <a:lnTo>
                    <a:pt x="2092" y="5110"/>
                  </a:lnTo>
                  <a:lnTo>
                    <a:pt x="2105" y="5110"/>
                  </a:lnTo>
                  <a:lnTo>
                    <a:pt x="2129" y="5107"/>
                  </a:lnTo>
                  <a:lnTo>
                    <a:pt x="2154" y="5104"/>
                  </a:lnTo>
                  <a:lnTo>
                    <a:pt x="2179" y="5101"/>
                  </a:lnTo>
                  <a:lnTo>
                    <a:pt x="2201" y="5096"/>
                  </a:lnTo>
                  <a:lnTo>
                    <a:pt x="2230" y="5091"/>
                  </a:lnTo>
                  <a:lnTo>
                    <a:pt x="2254" y="5089"/>
                  </a:lnTo>
                  <a:lnTo>
                    <a:pt x="2264" y="5089"/>
                  </a:lnTo>
                  <a:lnTo>
                    <a:pt x="2273" y="5089"/>
                  </a:lnTo>
                  <a:lnTo>
                    <a:pt x="2279" y="5090"/>
                  </a:lnTo>
                  <a:lnTo>
                    <a:pt x="2282" y="5091"/>
                  </a:lnTo>
                  <a:lnTo>
                    <a:pt x="2284" y="5094"/>
                  </a:lnTo>
                  <a:lnTo>
                    <a:pt x="2286" y="5096"/>
                  </a:lnTo>
                  <a:lnTo>
                    <a:pt x="2287" y="5100"/>
                  </a:lnTo>
                  <a:lnTo>
                    <a:pt x="2288" y="5103"/>
                  </a:lnTo>
                  <a:lnTo>
                    <a:pt x="2288" y="5114"/>
                  </a:lnTo>
                  <a:lnTo>
                    <a:pt x="2288" y="5124"/>
                  </a:lnTo>
                  <a:lnTo>
                    <a:pt x="2288" y="5138"/>
                  </a:lnTo>
                  <a:lnTo>
                    <a:pt x="2288" y="5151"/>
                  </a:lnTo>
                  <a:lnTo>
                    <a:pt x="2288" y="5164"/>
                  </a:lnTo>
                  <a:lnTo>
                    <a:pt x="2288" y="5173"/>
                  </a:lnTo>
                  <a:lnTo>
                    <a:pt x="2289" y="5178"/>
                  </a:lnTo>
                  <a:lnTo>
                    <a:pt x="2292" y="5182"/>
                  </a:lnTo>
                  <a:lnTo>
                    <a:pt x="2294" y="5185"/>
                  </a:lnTo>
                  <a:lnTo>
                    <a:pt x="2299" y="5186"/>
                  </a:lnTo>
                  <a:lnTo>
                    <a:pt x="2308" y="5187"/>
                  </a:lnTo>
                  <a:lnTo>
                    <a:pt x="2318" y="5189"/>
                  </a:lnTo>
                  <a:lnTo>
                    <a:pt x="2334" y="5189"/>
                  </a:lnTo>
                  <a:lnTo>
                    <a:pt x="2351" y="5186"/>
                  </a:lnTo>
                  <a:lnTo>
                    <a:pt x="2368" y="5185"/>
                  </a:lnTo>
                  <a:lnTo>
                    <a:pt x="2384" y="5185"/>
                  </a:lnTo>
                  <a:lnTo>
                    <a:pt x="2394" y="5187"/>
                  </a:lnTo>
                  <a:lnTo>
                    <a:pt x="2403" y="5191"/>
                  </a:lnTo>
                  <a:lnTo>
                    <a:pt x="2413" y="5197"/>
                  </a:lnTo>
                  <a:lnTo>
                    <a:pt x="2421" y="5205"/>
                  </a:lnTo>
                  <a:lnTo>
                    <a:pt x="2426" y="5211"/>
                  </a:lnTo>
                  <a:lnTo>
                    <a:pt x="2431" y="5216"/>
                  </a:lnTo>
                  <a:lnTo>
                    <a:pt x="2433" y="5217"/>
                  </a:lnTo>
                  <a:lnTo>
                    <a:pt x="2435" y="5218"/>
                  </a:lnTo>
                  <a:lnTo>
                    <a:pt x="2439" y="5218"/>
                  </a:lnTo>
                  <a:lnTo>
                    <a:pt x="2441" y="5217"/>
                  </a:lnTo>
                  <a:lnTo>
                    <a:pt x="2452" y="5210"/>
                  </a:lnTo>
                  <a:lnTo>
                    <a:pt x="2460" y="5203"/>
                  </a:lnTo>
                  <a:lnTo>
                    <a:pt x="2469" y="5196"/>
                  </a:lnTo>
                  <a:lnTo>
                    <a:pt x="2475" y="5189"/>
                  </a:lnTo>
                  <a:lnTo>
                    <a:pt x="2482" y="5183"/>
                  </a:lnTo>
                  <a:lnTo>
                    <a:pt x="2489" y="5176"/>
                  </a:lnTo>
                  <a:lnTo>
                    <a:pt x="2496" y="5170"/>
                  </a:lnTo>
                  <a:lnTo>
                    <a:pt x="2504" y="5164"/>
                  </a:lnTo>
                  <a:lnTo>
                    <a:pt x="2514" y="5159"/>
                  </a:lnTo>
                  <a:lnTo>
                    <a:pt x="2525" y="5154"/>
                  </a:lnTo>
                  <a:lnTo>
                    <a:pt x="2535" y="5149"/>
                  </a:lnTo>
                  <a:lnTo>
                    <a:pt x="2546" y="5145"/>
                  </a:lnTo>
                  <a:lnTo>
                    <a:pt x="2563" y="5134"/>
                  </a:lnTo>
                  <a:lnTo>
                    <a:pt x="2578" y="5124"/>
                  </a:lnTo>
                  <a:lnTo>
                    <a:pt x="2595" y="5114"/>
                  </a:lnTo>
                  <a:lnTo>
                    <a:pt x="2611" y="5103"/>
                  </a:lnTo>
                  <a:lnTo>
                    <a:pt x="2630" y="5094"/>
                  </a:lnTo>
                  <a:lnTo>
                    <a:pt x="2649" y="5085"/>
                  </a:lnTo>
                  <a:lnTo>
                    <a:pt x="2670" y="5077"/>
                  </a:lnTo>
                  <a:lnTo>
                    <a:pt x="2689" y="5069"/>
                  </a:lnTo>
                  <a:lnTo>
                    <a:pt x="2715" y="5057"/>
                  </a:lnTo>
                  <a:lnTo>
                    <a:pt x="2740" y="5046"/>
                  </a:lnTo>
                  <a:lnTo>
                    <a:pt x="2765" y="5037"/>
                  </a:lnTo>
                  <a:lnTo>
                    <a:pt x="2788" y="5027"/>
                  </a:lnTo>
                  <a:lnTo>
                    <a:pt x="2811" y="5019"/>
                  </a:lnTo>
                  <a:lnTo>
                    <a:pt x="2834" y="5010"/>
                  </a:lnTo>
                  <a:lnTo>
                    <a:pt x="2855" y="5002"/>
                  </a:lnTo>
                  <a:lnTo>
                    <a:pt x="2875" y="4994"/>
                  </a:lnTo>
                  <a:lnTo>
                    <a:pt x="2922" y="4976"/>
                  </a:lnTo>
                  <a:lnTo>
                    <a:pt x="2960" y="4960"/>
                  </a:lnTo>
                  <a:lnTo>
                    <a:pt x="2991" y="4947"/>
                  </a:lnTo>
                  <a:lnTo>
                    <a:pt x="3013" y="4940"/>
                  </a:lnTo>
                  <a:lnTo>
                    <a:pt x="3024" y="4938"/>
                  </a:lnTo>
                  <a:lnTo>
                    <a:pt x="3033" y="4937"/>
                  </a:lnTo>
                  <a:lnTo>
                    <a:pt x="3041" y="4935"/>
                  </a:lnTo>
                  <a:lnTo>
                    <a:pt x="3046" y="4935"/>
                  </a:lnTo>
                  <a:lnTo>
                    <a:pt x="3054" y="4935"/>
                  </a:lnTo>
                  <a:lnTo>
                    <a:pt x="3061" y="4935"/>
                  </a:lnTo>
                  <a:lnTo>
                    <a:pt x="3070" y="4934"/>
                  </a:lnTo>
                  <a:lnTo>
                    <a:pt x="3082" y="4931"/>
                  </a:lnTo>
                  <a:lnTo>
                    <a:pt x="3108" y="4925"/>
                  </a:lnTo>
                  <a:lnTo>
                    <a:pt x="3133" y="4916"/>
                  </a:lnTo>
                  <a:lnTo>
                    <a:pt x="3146" y="4913"/>
                  </a:lnTo>
                  <a:lnTo>
                    <a:pt x="3157" y="4907"/>
                  </a:lnTo>
                  <a:lnTo>
                    <a:pt x="3169" y="4901"/>
                  </a:lnTo>
                  <a:lnTo>
                    <a:pt x="3181" y="4894"/>
                  </a:lnTo>
                  <a:lnTo>
                    <a:pt x="3191" y="4887"/>
                  </a:lnTo>
                  <a:lnTo>
                    <a:pt x="3201" y="4881"/>
                  </a:lnTo>
                  <a:lnTo>
                    <a:pt x="3211" y="4876"/>
                  </a:lnTo>
                  <a:lnTo>
                    <a:pt x="3219" y="4872"/>
                  </a:lnTo>
                  <a:lnTo>
                    <a:pt x="3227" y="4870"/>
                  </a:lnTo>
                  <a:lnTo>
                    <a:pt x="3235" y="4870"/>
                  </a:lnTo>
                  <a:lnTo>
                    <a:pt x="3243" y="4870"/>
                  </a:lnTo>
                  <a:lnTo>
                    <a:pt x="3250" y="4874"/>
                  </a:lnTo>
                  <a:lnTo>
                    <a:pt x="3262" y="4881"/>
                  </a:lnTo>
                  <a:lnTo>
                    <a:pt x="3270" y="4886"/>
                  </a:lnTo>
                  <a:lnTo>
                    <a:pt x="3275" y="4888"/>
                  </a:lnTo>
                  <a:lnTo>
                    <a:pt x="3282" y="4890"/>
                  </a:lnTo>
                  <a:lnTo>
                    <a:pt x="3289" y="4892"/>
                  </a:lnTo>
                  <a:lnTo>
                    <a:pt x="3300" y="4892"/>
                  </a:lnTo>
                  <a:lnTo>
                    <a:pt x="3327" y="4890"/>
                  </a:lnTo>
                  <a:lnTo>
                    <a:pt x="3356" y="4890"/>
                  </a:lnTo>
                  <a:lnTo>
                    <a:pt x="3370" y="4890"/>
                  </a:lnTo>
                  <a:lnTo>
                    <a:pt x="3384" y="4889"/>
                  </a:lnTo>
                  <a:lnTo>
                    <a:pt x="3397" y="4887"/>
                  </a:lnTo>
                  <a:lnTo>
                    <a:pt x="3409" y="4883"/>
                  </a:lnTo>
                  <a:lnTo>
                    <a:pt x="3421" y="4880"/>
                  </a:lnTo>
                  <a:lnTo>
                    <a:pt x="3430" y="4877"/>
                  </a:lnTo>
                  <a:lnTo>
                    <a:pt x="3441" y="4876"/>
                  </a:lnTo>
                  <a:lnTo>
                    <a:pt x="3451" y="4875"/>
                  </a:lnTo>
                  <a:lnTo>
                    <a:pt x="3460" y="4874"/>
                  </a:lnTo>
                  <a:lnTo>
                    <a:pt x="3470" y="4874"/>
                  </a:lnTo>
                  <a:lnTo>
                    <a:pt x="3479" y="4875"/>
                  </a:lnTo>
                  <a:lnTo>
                    <a:pt x="3490" y="4876"/>
                  </a:lnTo>
                  <a:lnTo>
                    <a:pt x="3511" y="4880"/>
                  </a:lnTo>
                  <a:lnTo>
                    <a:pt x="3534" y="4883"/>
                  </a:lnTo>
                  <a:lnTo>
                    <a:pt x="3556" y="4886"/>
                  </a:lnTo>
                  <a:lnTo>
                    <a:pt x="3578" y="4890"/>
                  </a:lnTo>
                  <a:lnTo>
                    <a:pt x="3598" y="4894"/>
                  </a:lnTo>
                  <a:lnTo>
                    <a:pt x="3616" y="4897"/>
                  </a:lnTo>
                  <a:lnTo>
                    <a:pt x="3624" y="4899"/>
                  </a:lnTo>
                  <a:lnTo>
                    <a:pt x="3633" y="4899"/>
                  </a:lnTo>
                  <a:lnTo>
                    <a:pt x="3642" y="4899"/>
                  </a:lnTo>
                  <a:lnTo>
                    <a:pt x="3652" y="4897"/>
                  </a:lnTo>
                  <a:lnTo>
                    <a:pt x="3662" y="4896"/>
                  </a:lnTo>
                  <a:lnTo>
                    <a:pt x="3672" y="4893"/>
                  </a:lnTo>
                  <a:lnTo>
                    <a:pt x="3681" y="4889"/>
                  </a:lnTo>
                  <a:lnTo>
                    <a:pt x="3690" y="4886"/>
                  </a:lnTo>
                  <a:lnTo>
                    <a:pt x="3698" y="4881"/>
                  </a:lnTo>
                  <a:lnTo>
                    <a:pt x="3706" y="4877"/>
                  </a:lnTo>
                  <a:lnTo>
                    <a:pt x="3715" y="4875"/>
                  </a:lnTo>
                  <a:lnTo>
                    <a:pt x="3724" y="4874"/>
                  </a:lnTo>
                  <a:lnTo>
                    <a:pt x="3737" y="4875"/>
                  </a:lnTo>
                  <a:lnTo>
                    <a:pt x="3750" y="4877"/>
                  </a:lnTo>
                  <a:lnTo>
                    <a:pt x="3764" y="4878"/>
                  </a:lnTo>
                  <a:lnTo>
                    <a:pt x="3778" y="4880"/>
                  </a:lnTo>
                  <a:lnTo>
                    <a:pt x="3789" y="4881"/>
                  </a:lnTo>
                  <a:lnTo>
                    <a:pt x="3801" y="4883"/>
                  </a:lnTo>
                  <a:lnTo>
                    <a:pt x="3818" y="4887"/>
                  </a:lnTo>
                  <a:lnTo>
                    <a:pt x="3836" y="4888"/>
                  </a:lnTo>
                  <a:lnTo>
                    <a:pt x="3844" y="4888"/>
                  </a:lnTo>
                  <a:lnTo>
                    <a:pt x="3852" y="4886"/>
                  </a:lnTo>
                  <a:lnTo>
                    <a:pt x="3860" y="4883"/>
                  </a:lnTo>
                  <a:lnTo>
                    <a:pt x="3867" y="4880"/>
                  </a:lnTo>
                  <a:lnTo>
                    <a:pt x="3882" y="4868"/>
                  </a:lnTo>
                  <a:lnTo>
                    <a:pt x="3900" y="4852"/>
                  </a:lnTo>
                  <a:lnTo>
                    <a:pt x="3920" y="4836"/>
                  </a:lnTo>
                  <a:lnTo>
                    <a:pt x="3940" y="4821"/>
                  </a:lnTo>
                  <a:lnTo>
                    <a:pt x="3958" y="4811"/>
                  </a:lnTo>
                  <a:lnTo>
                    <a:pt x="3976" y="4802"/>
                  </a:lnTo>
                  <a:lnTo>
                    <a:pt x="3984" y="4800"/>
                  </a:lnTo>
                  <a:lnTo>
                    <a:pt x="3995" y="4798"/>
                  </a:lnTo>
                  <a:lnTo>
                    <a:pt x="4006" y="4798"/>
                  </a:lnTo>
                  <a:lnTo>
                    <a:pt x="4018" y="4798"/>
                  </a:lnTo>
                  <a:lnTo>
                    <a:pt x="4031" y="4796"/>
                  </a:lnTo>
                  <a:lnTo>
                    <a:pt x="4043" y="4795"/>
                  </a:lnTo>
                  <a:lnTo>
                    <a:pt x="4053" y="4792"/>
                  </a:lnTo>
                  <a:lnTo>
                    <a:pt x="4063" y="4788"/>
                  </a:lnTo>
                  <a:lnTo>
                    <a:pt x="4071" y="4783"/>
                  </a:lnTo>
                  <a:lnTo>
                    <a:pt x="4079" y="4777"/>
                  </a:lnTo>
                  <a:lnTo>
                    <a:pt x="4085" y="4773"/>
                  </a:lnTo>
                  <a:lnTo>
                    <a:pt x="4091" y="4767"/>
                  </a:lnTo>
                  <a:lnTo>
                    <a:pt x="4097" y="4763"/>
                  </a:lnTo>
                  <a:lnTo>
                    <a:pt x="4103" y="4760"/>
                  </a:lnTo>
                  <a:lnTo>
                    <a:pt x="4110" y="4756"/>
                  </a:lnTo>
                  <a:lnTo>
                    <a:pt x="4118" y="4754"/>
                  </a:lnTo>
                  <a:lnTo>
                    <a:pt x="4132" y="4748"/>
                  </a:lnTo>
                  <a:lnTo>
                    <a:pt x="4148" y="4739"/>
                  </a:lnTo>
                  <a:lnTo>
                    <a:pt x="4156" y="4735"/>
                  </a:lnTo>
                  <a:lnTo>
                    <a:pt x="4160" y="4729"/>
                  </a:lnTo>
                  <a:lnTo>
                    <a:pt x="4165" y="4722"/>
                  </a:lnTo>
                  <a:lnTo>
                    <a:pt x="4170" y="4716"/>
                  </a:lnTo>
                  <a:lnTo>
                    <a:pt x="4173" y="4708"/>
                  </a:lnTo>
                  <a:lnTo>
                    <a:pt x="4177" y="4703"/>
                  </a:lnTo>
                  <a:lnTo>
                    <a:pt x="4181" y="4695"/>
                  </a:lnTo>
                  <a:lnTo>
                    <a:pt x="4186" y="4689"/>
                  </a:lnTo>
                  <a:lnTo>
                    <a:pt x="4198" y="4679"/>
                  </a:lnTo>
                  <a:lnTo>
                    <a:pt x="4210" y="4667"/>
                  </a:lnTo>
                  <a:lnTo>
                    <a:pt x="4221" y="4654"/>
                  </a:lnTo>
                  <a:lnTo>
                    <a:pt x="4230" y="4641"/>
                  </a:lnTo>
                  <a:lnTo>
                    <a:pt x="4244" y="4622"/>
                  </a:lnTo>
                  <a:lnTo>
                    <a:pt x="4261" y="4599"/>
                  </a:lnTo>
                  <a:lnTo>
                    <a:pt x="4278" y="4578"/>
                  </a:lnTo>
                  <a:lnTo>
                    <a:pt x="4289" y="4562"/>
                  </a:lnTo>
                  <a:lnTo>
                    <a:pt x="4299" y="4548"/>
                  </a:lnTo>
                  <a:lnTo>
                    <a:pt x="4316" y="4527"/>
                  </a:lnTo>
                  <a:lnTo>
                    <a:pt x="4324" y="4515"/>
                  </a:lnTo>
                  <a:lnTo>
                    <a:pt x="4335" y="4505"/>
                  </a:lnTo>
                  <a:lnTo>
                    <a:pt x="4345" y="4497"/>
                  </a:lnTo>
                  <a:lnTo>
                    <a:pt x="4353" y="4491"/>
                  </a:lnTo>
                  <a:lnTo>
                    <a:pt x="4372" y="4484"/>
                  </a:lnTo>
                  <a:lnTo>
                    <a:pt x="4391" y="4477"/>
                  </a:lnTo>
                  <a:lnTo>
                    <a:pt x="4400" y="4473"/>
                  </a:lnTo>
                  <a:lnTo>
                    <a:pt x="4410" y="4468"/>
                  </a:lnTo>
                  <a:lnTo>
                    <a:pt x="4418" y="4464"/>
                  </a:lnTo>
                  <a:lnTo>
                    <a:pt x="4427" y="4458"/>
                  </a:lnTo>
                  <a:lnTo>
                    <a:pt x="4438" y="4447"/>
                  </a:lnTo>
                  <a:lnTo>
                    <a:pt x="4450" y="4437"/>
                  </a:lnTo>
                  <a:lnTo>
                    <a:pt x="4456" y="4434"/>
                  </a:lnTo>
                  <a:lnTo>
                    <a:pt x="4462" y="4430"/>
                  </a:lnTo>
                  <a:lnTo>
                    <a:pt x="4469" y="4429"/>
                  </a:lnTo>
                  <a:lnTo>
                    <a:pt x="4478" y="4428"/>
                  </a:lnTo>
                  <a:lnTo>
                    <a:pt x="4493" y="4427"/>
                  </a:lnTo>
                  <a:lnTo>
                    <a:pt x="4505" y="4426"/>
                  </a:lnTo>
                  <a:lnTo>
                    <a:pt x="4511" y="4424"/>
                  </a:lnTo>
                  <a:lnTo>
                    <a:pt x="4516" y="4421"/>
                  </a:lnTo>
                  <a:lnTo>
                    <a:pt x="4522" y="4417"/>
                  </a:lnTo>
                  <a:lnTo>
                    <a:pt x="4526" y="4410"/>
                  </a:lnTo>
                  <a:lnTo>
                    <a:pt x="4541" y="4396"/>
                  </a:lnTo>
                  <a:lnTo>
                    <a:pt x="4557" y="4379"/>
                  </a:lnTo>
                  <a:lnTo>
                    <a:pt x="4576" y="4363"/>
                  </a:lnTo>
                  <a:lnTo>
                    <a:pt x="4594" y="4347"/>
                  </a:lnTo>
                  <a:lnTo>
                    <a:pt x="4610" y="4335"/>
                  </a:lnTo>
                  <a:lnTo>
                    <a:pt x="4624" y="4327"/>
                  </a:lnTo>
                  <a:lnTo>
                    <a:pt x="4629" y="4322"/>
                  </a:lnTo>
                  <a:lnTo>
                    <a:pt x="4633" y="4316"/>
                  </a:lnTo>
                  <a:lnTo>
                    <a:pt x="4637" y="4309"/>
                  </a:lnTo>
                  <a:lnTo>
                    <a:pt x="4639" y="4300"/>
                  </a:lnTo>
                  <a:lnTo>
                    <a:pt x="4639" y="4289"/>
                  </a:lnTo>
                  <a:lnTo>
                    <a:pt x="4638" y="4279"/>
                  </a:lnTo>
                  <a:lnTo>
                    <a:pt x="4636" y="4271"/>
                  </a:lnTo>
                  <a:lnTo>
                    <a:pt x="4633" y="4264"/>
                  </a:lnTo>
                  <a:lnTo>
                    <a:pt x="4625" y="4251"/>
                  </a:lnTo>
                  <a:lnTo>
                    <a:pt x="4617" y="4240"/>
                  </a:lnTo>
                  <a:lnTo>
                    <a:pt x="4607" y="4228"/>
                  </a:lnTo>
                  <a:lnTo>
                    <a:pt x="4593" y="4214"/>
                  </a:lnTo>
                  <a:lnTo>
                    <a:pt x="4579" y="4200"/>
                  </a:lnTo>
                  <a:lnTo>
                    <a:pt x="4564" y="4189"/>
                  </a:lnTo>
                  <a:lnTo>
                    <a:pt x="4551" y="4180"/>
                  </a:lnTo>
                  <a:lnTo>
                    <a:pt x="4538" y="4168"/>
                  </a:lnTo>
                  <a:lnTo>
                    <a:pt x="4531" y="4161"/>
                  </a:lnTo>
                  <a:lnTo>
                    <a:pt x="4525" y="4152"/>
                  </a:lnTo>
                  <a:lnTo>
                    <a:pt x="4519" y="4144"/>
                  </a:lnTo>
                  <a:lnTo>
                    <a:pt x="4513" y="4133"/>
                  </a:lnTo>
                  <a:lnTo>
                    <a:pt x="4506" y="4114"/>
                  </a:lnTo>
                  <a:lnTo>
                    <a:pt x="4501" y="4099"/>
                  </a:lnTo>
                  <a:lnTo>
                    <a:pt x="4499" y="4093"/>
                  </a:lnTo>
                  <a:lnTo>
                    <a:pt x="4497" y="4087"/>
                  </a:lnTo>
                  <a:lnTo>
                    <a:pt x="4493" y="4081"/>
                  </a:lnTo>
                  <a:lnTo>
                    <a:pt x="4488" y="4076"/>
                  </a:lnTo>
                  <a:lnTo>
                    <a:pt x="4480" y="4070"/>
                  </a:lnTo>
                  <a:lnTo>
                    <a:pt x="4472" y="4062"/>
                  </a:lnTo>
                  <a:lnTo>
                    <a:pt x="4468" y="4052"/>
                  </a:lnTo>
                  <a:lnTo>
                    <a:pt x="4466" y="4042"/>
                  </a:lnTo>
                  <a:lnTo>
                    <a:pt x="4465" y="4031"/>
                  </a:lnTo>
                  <a:lnTo>
                    <a:pt x="4466" y="4020"/>
                  </a:lnTo>
                  <a:lnTo>
                    <a:pt x="4469" y="4010"/>
                  </a:lnTo>
                  <a:lnTo>
                    <a:pt x="4477" y="3995"/>
                  </a:lnTo>
                  <a:lnTo>
                    <a:pt x="4485" y="3979"/>
                  </a:lnTo>
                  <a:lnTo>
                    <a:pt x="4493" y="3960"/>
                  </a:lnTo>
                  <a:lnTo>
                    <a:pt x="4498" y="3947"/>
                  </a:lnTo>
                  <a:lnTo>
                    <a:pt x="4501" y="3932"/>
                  </a:lnTo>
                  <a:lnTo>
                    <a:pt x="4506" y="3918"/>
                  </a:lnTo>
                  <a:lnTo>
                    <a:pt x="4510" y="3904"/>
                  </a:lnTo>
                  <a:lnTo>
                    <a:pt x="4515" y="3888"/>
                  </a:lnTo>
                  <a:lnTo>
                    <a:pt x="4519" y="3872"/>
                  </a:lnTo>
                  <a:lnTo>
                    <a:pt x="4524" y="3856"/>
                  </a:lnTo>
                  <a:lnTo>
                    <a:pt x="4529" y="3840"/>
                  </a:lnTo>
                  <a:lnTo>
                    <a:pt x="4540" y="3815"/>
                  </a:lnTo>
                  <a:lnTo>
                    <a:pt x="4551" y="3792"/>
                  </a:lnTo>
                  <a:lnTo>
                    <a:pt x="4563" y="3771"/>
                  </a:lnTo>
                  <a:lnTo>
                    <a:pt x="4576" y="3754"/>
                  </a:lnTo>
                  <a:lnTo>
                    <a:pt x="4589" y="3746"/>
                  </a:lnTo>
                  <a:lnTo>
                    <a:pt x="4601" y="3739"/>
                  </a:lnTo>
                  <a:lnTo>
                    <a:pt x="4616" y="3727"/>
                  </a:lnTo>
                  <a:lnTo>
                    <a:pt x="4629" y="3720"/>
                  </a:lnTo>
                  <a:lnTo>
                    <a:pt x="4635" y="3717"/>
                  </a:lnTo>
                  <a:lnTo>
                    <a:pt x="4641" y="3716"/>
                  </a:lnTo>
                  <a:lnTo>
                    <a:pt x="4647" y="3716"/>
                  </a:lnTo>
                  <a:lnTo>
                    <a:pt x="4654" y="3716"/>
                  </a:lnTo>
                  <a:lnTo>
                    <a:pt x="4670" y="3718"/>
                  </a:lnTo>
                  <a:lnTo>
                    <a:pt x="4685" y="3721"/>
                  </a:lnTo>
                  <a:lnTo>
                    <a:pt x="4699" y="3722"/>
                  </a:lnTo>
                  <a:lnTo>
                    <a:pt x="4719" y="3723"/>
                  </a:lnTo>
                  <a:lnTo>
                    <a:pt x="4742" y="3722"/>
                  </a:lnTo>
                  <a:lnTo>
                    <a:pt x="4763" y="3723"/>
                  </a:lnTo>
                  <a:lnTo>
                    <a:pt x="4771" y="3724"/>
                  </a:lnTo>
                  <a:lnTo>
                    <a:pt x="4780" y="3725"/>
                  </a:lnTo>
                  <a:lnTo>
                    <a:pt x="4787" y="3729"/>
                  </a:lnTo>
                  <a:lnTo>
                    <a:pt x="4792" y="3734"/>
                  </a:lnTo>
                  <a:lnTo>
                    <a:pt x="4801" y="3748"/>
                  </a:lnTo>
                  <a:lnTo>
                    <a:pt x="4809" y="3764"/>
                  </a:lnTo>
                  <a:lnTo>
                    <a:pt x="4815" y="3772"/>
                  </a:lnTo>
                  <a:lnTo>
                    <a:pt x="4821" y="3780"/>
                  </a:lnTo>
                  <a:lnTo>
                    <a:pt x="4830" y="3787"/>
                  </a:lnTo>
                  <a:lnTo>
                    <a:pt x="4839" y="3793"/>
                  </a:lnTo>
                  <a:lnTo>
                    <a:pt x="4850" y="3798"/>
                  </a:lnTo>
                  <a:lnTo>
                    <a:pt x="4863" y="3804"/>
                  </a:lnTo>
                  <a:lnTo>
                    <a:pt x="4877" y="3809"/>
                  </a:lnTo>
                  <a:lnTo>
                    <a:pt x="4891" y="3815"/>
                  </a:lnTo>
                  <a:lnTo>
                    <a:pt x="4920" y="3823"/>
                  </a:lnTo>
                  <a:lnTo>
                    <a:pt x="4943" y="3827"/>
                  </a:lnTo>
                  <a:lnTo>
                    <a:pt x="4963" y="3830"/>
                  </a:lnTo>
                  <a:lnTo>
                    <a:pt x="4990" y="3835"/>
                  </a:lnTo>
                  <a:lnTo>
                    <a:pt x="5019" y="3838"/>
                  </a:lnTo>
                  <a:lnTo>
                    <a:pt x="5044" y="3841"/>
                  </a:lnTo>
                  <a:lnTo>
                    <a:pt x="5067" y="3842"/>
                  </a:lnTo>
                  <a:lnTo>
                    <a:pt x="5091" y="3846"/>
                  </a:lnTo>
                  <a:lnTo>
                    <a:pt x="5111" y="3848"/>
                  </a:lnTo>
                  <a:lnTo>
                    <a:pt x="5128" y="3849"/>
                  </a:lnTo>
                  <a:lnTo>
                    <a:pt x="5135" y="3849"/>
                  </a:lnTo>
                  <a:lnTo>
                    <a:pt x="5141" y="3849"/>
                  </a:lnTo>
                  <a:lnTo>
                    <a:pt x="5147" y="3847"/>
                  </a:lnTo>
                  <a:lnTo>
                    <a:pt x="5153" y="3844"/>
                  </a:lnTo>
                  <a:lnTo>
                    <a:pt x="5159" y="3841"/>
                  </a:lnTo>
                  <a:lnTo>
                    <a:pt x="5165" y="3837"/>
                  </a:lnTo>
                  <a:lnTo>
                    <a:pt x="5171" y="3831"/>
                  </a:lnTo>
                  <a:lnTo>
                    <a:pt x="5178" y="3824"/>
                  </a:lnTo>
                  <a:lnTo>
                    <a:pt x="5191" y="3809"/>
                  </a:lnTo>
                  <a:lnTo>
                    <a:pt x="5205" y="3794"/>
                  </a:lnTo>
                  <a:lnTo>
                    <a:pt x="5214" y="3788"/>
                  </a:lnTo>
                  <a:lnTo>
                    <a:pt x="5222" y="3783"/>
                  </a:lnTo>
                  <a:lnTo>
                    <a:pt x="5230" y="3778"/>
                  </a:lnTo>
                  <a:lnTo>
                    <a:pt x="5239" y="3773"/>
                  </a:lnTo>
                  <a:lnTo>
                    <a:pt x="5255" y="3767"/>
                  </a:lnTo>
                  <a:lnTo>
                    <a:pt x="5268" y="3760"/>
                  </a:lnTo>
                  <a:lnTo>
                    <a:pt x="5274" y="3756"/>
                  </a:lnTo>
                  <a:lnTo>
                    <a:pt x="5280" y="3752"/>
                  </a:lnTo>
                  <a:lnTo>
                    <a:pt x="5285" y="3746"/>
                  </a:lnTo>
                  <a:lnTo>
                    <a:pt x="5291" y="3739"/>
                  </a:lnTo>
                  <a:lnTo>
                    <a:pt x="5300" y="3725"/>
                  </a:lnTo>
                  <a:lnTo>
                    <a:pt x="5307" y="3716"/>
                  </a:lnTo>
                  <a:lnTo>
                    <a:pt x="5316" y="3708"/>
                  </a:lnTo>
                  <a:lnTo>
                    <a:pt x="5329" y="3696"/>
                  </a:lnTo>
                  <a:lnTo>
                    <a:pt x="5344" y="3682"/>
                  </a:lnTo>
                  <a:lnTo>
                    <a:pt x="5360" y="3666"/>
                  </a:lnTo>
                  <a:lnTo>
                    <a:pt x="5373" y="3651"/>
                  </a:lnTo>
                  <a:lnTo>
                    <a:pt x="5384" y="3636"/>
                  </a:lnTo>
                  <a:lnTo>
                    <a:pt x="5392" y="3623"/>
                  </a:lnTo>
                  <a:lnTo>
                    <a:pt x="5398" y="3609"/>
                  </a:lnTo>
                  <a:lnTo>
                    <a:pt x="5404" y="3595"/>
                  </a:lnTo>
                  <a:lnTo>
                    <a:pt x="5407" y="3580"/>
                  </a:lnTo>
                  <a:lnTo>
                    <a:pt x="5409" y="3573"/>
                  </a:lnTo>
                  <a:lnTo>
                    <a:pt x="5412" y="3567"/>
                  </a:lnTo>
                  <a:lnTo>
                    <a:pt x="5416" y="3561"/>
                  </a:lnTo>
                  <a:lnTo>
                    <a:pt x="5420" y="3557"/>
                  </a:lnTo>
                  <a:lnTo>
                    <a:pt x="5425" y="3552"/>
                  </a:lnTo>
                  <a:lnTo>
                    <a:pt x="5431" y="3548"/>
                  </a:lnTo>
                  <a:lnTo>
                    <a:pt x="5437" y="3545"/>
                  </a:lnTo>
                  <a:lnTo>
                    <a:pt x="5442" y="3542"/>
                  </a:lnTo>
                  <a:lnTo>
                    <a:pt x="5454" y="3539"/>
                  </a:lnTo>
                  <a:lnTo>
                    <a:pt x="5469" y="3538"/>
                  </a:lnTo>
                  <a:lnTo>
                    <a:pt x="5477" y="3538"/>
                  </a:lnTo>
                  <a:lnTo>
                    <a:pt x="5486" y="3539"/>
                  </a:lnTo>
                  <a:lnTo>
                    <a:pt x="5495" y="3540"/>
                  </a:lnTo>
                  <a:lnTo>
                    <a:pt x="5504" y="3544"/>
                  </a:lnTo>
                  <a:lnTo>
                    <a:pt x="5523" y="3548"/>
                  </a:lnTo>
                  <a:lnTo>
                    <a:pt x="5543" y="3552"/>
                  </a:lnTo>
                  <a:lnTo>
                    <a:pt x="5552" y="3553"/>
                  </a:lnTo>
                  <a:lnTo>
                    <a:pt x="5562" y="3554"/>
                  </a:lnTo>
                  <a:lnTo>
                    <a:pt x="5571" y="3554"/>
                  </a:lnTo>
                  <a:lnTo>
                    <a:pt x="5580" y="3553"/>
                  </a:lnTo>
                  <a:lnTo>
                    <a:pt x="5599" y="3548"/>
                  </a:lnTo>
                  <a:lnTo>
                    <a:pt x="5622" y="3544"/>
                  </a:lnTo>
                  <a:lnTo>
                    <a:pt x="5646" y="3538"/>
                  </a:lnTo>
                  <a:lnTo>
                    <a:pt x="5668" y="3534"/>
                  </a:lnTo>
                  <a:lnTo>
                    <a:pt x="5688" y="3532"/>
                  </a:lnTo>
                  <a:lnTo>
                    <a:pt x="5712" y="3526"/>
                  </a:lnTo>
                  <a:lnTo>
                    <a:pt x="5725" y="3521"/>
                  </a:lnTo>
                  <a:lnTo>
                    <a:pt x="5737" y="3514"/>
                  </a:lnTo>
                  <a:lnTo>
                    <a:pt x="5747" y="3507"/>
                  </a:lnTo>
                  <a:lnTo>
                    <a:pt x="5758" y="3496"/>
                  </a:lnTo>
                  <a:lnTo>
                    <a:pt x="5778" y="3475"/>
                  </a:lnTo>
                  <a:lnTo>
                    <a:pt x="5798" y="3452"/>
                  </a:lnTo>
                  <a:lnTo>
                    <a:pt x="5816" y="3433"/>
                  </a:lnTo>
                  <a:lnTo>
                    <a:pt x="5832" y="3418"/>
                  </a:lnTo>
                  <a:lnTo>
                    <a:pt x="5838" y="3413"/>
                  </a:lnTo>
                  <a:lnTo>
                    <a:pt x="5845" y="3408"/>
                  </a:lnTo>
                  <a:lnTo>
                    <a:pt x="5851" y="3405"/>
                  </a:lnTo>
                  <a:lnTo>
                    <a:pt x="5857" y="3402"/>
                  </a:lnTo>
                  <a:lnTo>
                    <a:pt x="5867" y="3401"/>
                  </a:lnTo>
                  <a:lnTo>
                    <a:pt x="5876" y="3401"/>
                  </a:lnTo>
                  <a:lnTo>
                    <a:pt x="5879" y="3400"/>
                  </a:lnTo>
                  <a:lnTo>
                    <a:pt x="5883" y="3399"/>
                  </a:lnTo>
                  <a:lnTo>
                    <a:pt x="5888" y="3395"/>
                  </a:lnTo>
                  <a:lnTo>
                    <a:pt x="5894" y="3392"/>
                  </a:lnTo>
                  <a:lnTo>
                    <a:pt x="5898" y="3386"/>
                  </a:lnTo>
                  <a:lnTo>
                    <a:pt x="5904" y="3380"/>
                  </a:lnTo>
                  <a:lnTo>
                    <a:pt x="5909" y="3371"/>
                  </a:lnTo>
                  <a:lnTo>
                    <a:pt x="5914" y="3364"/>
                  </a:lnTo>
                  <a:lnTo>
                    <a:pt x="5916" y="3356"/>
                  </a:lnTo>
                  <a:lnTo>
                    <a:pt x="5917" y="3349"/>
                  </a:lnTo>
                  <a:lnTo>
                    <a:pt x="5917" y="3343"/>
                  </a:lnTo>
                  <a:lnTo>
                    <a:pt x="5916" y="3337"/>
                  </a:lnTo>
                  <a:lnTo>
                    <a:pt x="5911" y="3324"/>
                  </a:lnTo>
                  <a:lnTo>
                    <a:pt x="5908" y="3308"/>
                  </a:lnTo>
                  <a:lnTo>
                    <a:pt x="5909" y="3299"/>
                  </a:lnTo>
                  <a:lnTo>
                    <a:pt x="5911" y="3286"/>
                  </a:lnTo>
                  <a:lnTo>
                    <a:pt x="5917" y="3273"/>
                  </a:lnTo>
                  <a:lnTo>
                    <a:pt x="5923" y="3257"/>
                  </a:lnTo>
                  <a:lnTo>
                    <a:pt x="5932" y="3242"/>
                  </a:lnTo>
                  <a:lnTo>
                    <a:pt x="5940" y="3227"/>
                  </a:lnTo>
                  <a:lnTo>
                    <a:pt x="5948" y="3213"/>
                  </a:lnTo>
                  <a:lnTo>
                    <a:pt x="5957" y="3201"/>
                  </a:lnTo>
                  <a:lnTo>
                    <a:pt x="5971" y="3179"/>
                  </a:lnTo>
                  <a:lnTo>
                    <a:pt x="5984" y="3157"/>
                  </a:lnTo>
                  <a:lnTo>
                    <a:pt x="5991" y="3148"/>
                  </a:lnTo>
                  <a:lnTo>
                    <a:pt x="5998" y="3138"/>
                  </a:lnTo>
                  <a:lnTo>
                    <a:pt x="6006" y="3130"/>
                  </a:lnTo>
                  <a:lnTo>
                    <a:pt x="6015" y="3123"/>
                  </a:lnTo>
                  <a:lnTo>
                    <a:pt x="6035" y="3112"/>
                  </a:lnTo>
                  <a:lnTo>
                    <a:pt x="6055" y="3103"/>
                  </a:lnTo>
                  <a:lnTo>
                    <a:pt x="6066" y="3099"/>
                  </a:lnTo>
                  <a:lnTo>
                    <a:pt x="6075" y="3097"/>
                  </a:lnTo>
                  <a:lnTo>
                    <a:pt x="6084" y="3094"/>
                  </a:lnTo>
                  <a:lnTo>
                    <a:pt x="6092" y="3093"/>
                  </a:lnTo>
                  <a:lnTo>
                    <a:pt x="6110" y="3093"/>
                  </a:lnTo>
                  <a:lnTo>
                    <a:pt x="6132" y="3092"/>
                  </a:lnTo>
                  <a:lnTo>
                    <a:pt x="6155" y="3092"/>
                  </a:lnTo>
                  <a:lnTo>
                    <a:pt x="6173" y="3091"/>
                  </a:lnTo>
                  <a:lnTo>
                    <a:pt x="6188" y="3091"/>
                  </a:lnTo>
                  <a:lnTo>
                    <a:pt x="6205" y="3088"/>
                  </a:lnTo>
                  <a:lnTo>
                    <a:pt x="6213" y="3086"/>
                  </a:lnTo>
                  <a:lnTo>
                    <a:pt x="6220" y="3082"/>
                  </a:lnTo>
                  <a:lnTo>
                    <a:pt x="6226" y="3078"/>
                  </a:lnTo>
                  <a:lnTo>
                    <a:pt x="6231" y="3071"/>
                  </a:lnTo>
                  <a:lnTo>
                    <a:pt x="6233" y="3063"/>
                  </a:lnTo>
                  <a:lnTo>
                    <a:pt x="6236" y="3054"/>
                  </a:lnTo>
                  <a:lnTo>
                    <a:pt x="6237" y="3043"/>
                  </a:lnTo>
                  <a:lnTo>
                    <a:pt x="6238" y="3034"/>
                  </a:lnTo>
                  <a:lnTo>
                    <a:pt x="6239" y="3023"/>
                  </a:lnTo>
                  <a:lnTo>
                    <a:pt x="6242" y="3014"/>
                  </a:lnTo>
                  <a:lnTo>
                    <a:pt x="6244" y="3004"/>
                  </a:lnTo>
                  <a:lnTo>
                    <a:pt x="6248" y="2997"/>
                  </a:lnTo>
                  <a:lnTo>
                    <a:pt x="6253" y="2991"/>
                  </a:lnTo>
                  <a:lnTo>
                    <a:pt x="6258" y="2986"/>
                  </a:lnTo>
                  <a:lnTo>
                    <a:pt x="6264" y="2984"/>
                  </a:lnTo>
                  <a:lnTo>
                    <a:pt x="6270" y="2981"/>
                  </a:lnTo>
                  <a:lnTo>
                    <a:pt x="6282" y="2979"/>
                  </a:lnTo>
                  <a:lnTo>
                    <a:pt x="6292" y="2977"/>
                  </a:lnTo>
                  <a:lnTo>
                    <a:pt x="6295" y="2975"/>
                  </a:lnTo>
                  <a:lnTo>
                    <a:pt x="6298" y="2977"/>
                  </a:lnTo>
                  <a:lnTo>
                    <a:pt x="6301" y="2979"/>
                  </a:lnTo>
                  <a:lnTo>
                    <a:pt x="6304" y="2983"/>
                  </a:lnTo>
                  <a:lnTo>
                    <a:pt x="6310" y="2990"/>
                  </a:lnTo>
                  <a:lnTo>
                    <a:pt x="6317" y="2998"/>
                  </a:lnTo>
                  <a:lnTo>
                    <a:pt x="6321" y="3000"/>
                  </a:lnTo>
                  <a:lnTo>
                    <a:pt x="6329" y="3003"/>
                  </a:lnTo>
                  <a:lnTo>
                    <a:pt x="6336" y="3005"/>
                  </a:lnTo>
                  <a:lnTo>
                    <a:pt x="6343" y="3006"/>
                  </a:lnTo>
                  <a:lnTo>
                    <a:pt x="6351" y="3008"/>
                  </a:lnTo>
                  <a:lnTo>
                    <a:pt x="6358" y="3005"/>
                  </a:lnTo>
                  <a:lnTo>
                    <a:pt x="6365" y="3003"/>
                  </a:lnTo>
                  <a:lnTo>
                    <a:pt x="6371" y="2997"/>
                  </a:lnTo>
                  <a:lnTo>
                    <a:pt x="6380" y="2986"/>
                  </a:lnTo>
                  <a:lnTo>
                    <a:pt x="6387" y="2977"/>
                  </a:lnTo>
                  <a:lnTo>
                    <a:pt x="6395" y="2967"/>
                  </a:lnTo>
                  <a:lnTo>
                    <a:pt x="6408" y="2956"/>
                  </a:lnTo>
                  <a:lnTo>
                    <a:pt x="6428" y="2943"/>
                  </a:lnTo>
                  <a:lnTo>
                    <a:pt x="6453" y="2930"/>
                  </a:lnTo>
                  <a:lnTo>
                    <a:pt x="6478" y="2917"/>
                  </a:lnTo>
                  <a:lnTo>
                    <a:pt x="6497" y="2910"/>
                  </a:lnTo>
                  <a:lnTo>
                    <a:pt x="6510" y="2907"/>
                  </a:lnTo>
                  <a:lnTo>
                    <a:pt x="6522" y="2904"/>
                  </a:lnTo>
                  <a:lnTo>
                    <a:pt x="6535" y="2904"/>
                  </a:lnTo>
                  <a:lnTo>
                    <a:pt x="6550" y="2907"/>
                  </a:lnTo>
                  <a:lnTo>
                    <a:pt x="6565" y="2909"/>
                  </a:lnTo>
                  <a:lnTo>
                    <a:pt x="6577" y="2909"/>
                  </a:lnTo>
                  <a:lnTo>
                    <a:pt x="6588" y="2909"/>
                  </a:lnTo>
                  <a:lnTo>
                    <a:pt x="6597" y="2908"/>
                  </a:lnTo>
                  <a:lnTo>
                    <a:pt x="6604" y="2908"/>
                  </a:lnTo>
                  <a:lnTo>
                    <a:pt x="6610" y="2907"/>
                  </a:lnTo>
                  <a:lnTo>
                    <a:pt x="6616" y="2905"/>
                  </a:lnTo>
                  <a:lnTo>
                    <a:pt x="6623" y="2902"/>
                  </a:lnTo>
                  <a:lnTo>
                    <a:pt x="6629" y="2893"/>
                  </a:lnTo>
                  <a:lnTo>
                    <a:pt x="6635" y="2883"/>
                  </a:lnTo>
                  <a:lnTo>
                    <a:pt x="6639" y="2877"/>
                  </a:lnTo>
                  <a:lnTo>
                    <a:pt x="6644" y="2872"/>
                  </a:lnTo>
                  <a:lnTo>
                    <a:pt x="6650" y="2869"/>
                  </a:lnTo>
                  <a:lnTo>
                    <a:pt x="6657" y="2865"/>
                  </a:lnTo>
                  <a:lnTo>
                    <a:pt x="6664" y="2864"/>
                  </a:lnTo>
                  <a:lnTo>
                    <a:pt x="6671" y="2864"/>
                  </a:lnTo>
                  <a:lnTo>
                    <a:pt x="6678" y="2865"/>
                  </a:lnTo>
                  <a:lnTo>
                    <a:pt x="6684" y="2866"/>
                  </a:lnTo>
                  <a:lnTo>
                    <a:pt x="6694" y="2870"/>
                  </a:lnTo>
                  <a:lnTo>
                    <a:pt x="6699" y="2874"/>
                  </a:lnTo>
                  <a:lnTo>
                    <a:pt x="6714" y="2884"/>
                  </a:lnTo>
                  <a:lnTo>
                    <a:pt x="6734" y="2899"/>
                  </a:lnTo>
                  <a:lnTo>
                    <a:pt x="6743" y="2910"/>
                  </a:lnTo>
                  <a:lnTo>
                    <a:pt x="6753" y="2917"/>
                  </a:lnTo>
                  <a:lnTo>
                    <a:pt x="6757" y="2920"/>
                  </a:lnTo>
                  <a:lnTo>
                    <a:pt x="6761" y="2921"/>
                  </a:lnTo>
                  <a:lnTo>
                    <a:pt x="6766" y="2921"/>
                  </a:lnTo>
                  <a:lnTo>
                    <a:pt x="6770" y="2918"/>
                  </a:lnTo>
                  <a:lnTo>
                    <a:pt x="6778" y="2913"/>
                  </a:lnTo>
                  <a:lnTo>
                    <a:pt x="6785" y="2908"/>
                  </a:lnTo>
                  <a:lnTo>
                    <a:pt x="6795" y="2903"/>
                  </a:lnTo>
                  <a:lnTo>
                    <a:pt x="6808" y="2898"/>
                  </a:lnTo>
                  <a:lnTo>
                    <a:pt x="6811" y="2898"/>
                  </a:lnTo>
                  <a:lnTo>
                    <a:pt x="6815" y="2898"/>
                  </a:lnTo>
                  <a:lnTo>
                    <a:pt x="6817" y="2899"/>
                  </a:lnTo>
                  <a:lnTo>
                    <a:pt x="6821" y="2901"/>
                  </a:lnTo>
                  <a:lnTo>
                    <a:pt x="6827" y="2904"/>
                  </a:lnTo>
                  <a:lnTo>
                    <a:pt x="6833" y="2909"/>
                  </a:lnTo>
                  <a:lnTo>
                    <a:pt x="6837" y="2914"/>
                  </a:lnTo>
                  <a:lnTo>
                    <a:pt x="6845" y="2917"/>
                  </a:lnTo>
                  <a:lnTo>
                    <a:pt x="6848" y="2917"/>
                  </a:lnTo>
                  <a:lnTo>
                    <a:pt x="6852" y="2918"/>
                  </a:lnTo>
                  <a:lnTo>
                    <a:pt x="6855" y="2918"/>
                  </a:lnTo>
                  <a:lnTo>
                    <a:pt x="6860" y="2917"/>
                  </a:lnTo>
                  <a:lnTo>
                    <a:pt x="6866" y="2916"/>
                  </a:lnTo>
                  <a:lnTo>
                    <a:pt x="6871" y="2917"/>
                  </a:lnTo>
                  <a:lnTo>
                    <a:pt x="6874" y="2918"/>
                  </a:lnTo>
                  <a:lnTo>
                    <a:pt x="6878" y="2921"/>
                  </a:lnTo>
                  <a:lnTo>
                    <a:pt x="6884" y="2927"/>
                  </a:lnTo>
                  <a:lnTo>
                    <a:pt x="6888" y="2930"/>
                  </a:lnTo>
                  <a:lnTo>
                    <a:pt x="6896" y="2932"/>
                  </a:lnTo>
                  <a:lnTo>
                    <a:pt x="6900" y="2930"/>
                  </a:lnTo>
                  <a:lnTo>
                    <a:pt x="6903" y="2927"/>
                  </a:lnTo>
                  <a:lnTo>
                    <a:pt x="6905" y="2923"/>
                  </a:lnTo>
                  <a:lnTo>
                    <a:pt x="6908" y="2918"/>
                  </a:lnTo>
                  <a:lnTo>
                    <a:pt x="6911" y="2915"/>
                  </a:lnTo>
                  <a:lnTo>
                    <a:pt x="6916" y="2911"/>
                  </a:lnTo>
                  <a:lnTo>
                    <a:pt x="6924" y="2910"/>
                  </a:lnTo>
                  <a:lnTo>
                    <a:pt x="6928" y="2909"/>
                  </a:lnTo>
                  <a:lnTo>
                    <a:pt x="6931" y="2908"/>
                  </a:lnTo>
                  <a:lnTo>
                    <a:pt x="6934" y="2907"/>
                  </a:lnTo>
                  <a:lnTo>
                    <a:pt x="6935" y="2904"/>
                  </a:lnTo>
                  <a:lnTo>
                    <a:pt x="6937" y="2901"/>
                  </a:lnTo>
                  <a:lnTo>
                    <a:pt x="6938" y="2895"/>
                  </a:lnTo>
                  <a:lnTo>
                    <a:pt x="6940" y="2890"/>
                  </a:lnTo>
                  <a:lnTo>
                    <a:pt x="6942" y="2885"/>
                  </a:lnTo>
                  <a:lnTo>
                    <a:pt x="6943" y="2884"/>
                  </a:lnTo>
                  <a:lnTo>
                    <a:pt x="6947" y="2883"/>
                  </a:lnTo>
                  <a:lnTo>
                    <a:pt x="6950" y="2882"/>
                  </a:lnTo>
                  <a:lnTo>
                    <a:pt x="6955" y="2882"/>
                  </a:lnTo>
                  <a:lnTo>
                    <a:pt x="6960" y="2882"/>
                  </a:lnTo>
                  <a:lnTo>
                    <a:pt x="6963" y="2880"/>
                  </a:lnTo>
                  <a:lnTo>
                    <a:pt x="6967" y="2878"/>
                  </a:lnTo>
                  <a:lnTo>
                    <a:pt x="6971" y="2876"/>
                  </a:lnTo>
                  <a:lnTo>
                    <a:pt x="6975" y="2871"/>
                  </a:lnTo>
                  <a:lnTo>
                    <a:pt x="6978" y="2863"/>
                  </a:lnTo>
                  <a:lnTo>
                    <a:pt x="6979" y="2854"/>
                  </a:lnTo>
                  <a:lnTo>
                    <a:pt x="6980" y="2845"/>
                  </a:lnTo>
                  <a:lnTo>
                    <a:pt x="6980" y="2835"/>
                  </a:lnTo>
                  <a:lnTo>
                    <a:pt x="6979" y="2826"/>
                  </a:lnTo>
                  <a:lnTo>
                    <a:pt x="6979" y="2816"/>
                  </a:lnTo>
                  <a:lnTo>
                    <a:pt x="6978" y="2808"/>
                  </a:lnTo>
                  <a:lnTo>
                    <a:pt x="6975" y="2800"/>
                  </a:lnTo>
                  <a:lnTo>
                    <a:pt x="6973" y="2792"/>
                  </a:lnTo>
                  <a:lnTo>
                    <a:pt x="6971" y="2787"/>
                  </a:lnTo>
                  <a:lnTo>
                    <a:pt x="6967" y="2781"/>
                  </a:lnTo>
                  <a:lnTo>
                    <a:pt x="6962" y="2775"/>
                  </a:lnTo>
                  <a:lnTo>
                    <a:pt x="6957" y="2770"/>
                  </a:lnTo>
                  <a:lnTo>
                    <a:pt x="6949" y="2759"/>
                  </a:lnTo>
                  <a:lnTo>
                    <a:pt x="6942" y="2747"/>
                  </a:lnTo>
                  <a:lnTo>
                    <a:pt x="6936" y="2735"/>
                  </a:lnTo>
                  <a:lnTo>
                    <a:pt x="6931" y="2722"/>
                  </a:lnTo>
                  <a:lnTo>
                    <a:pt x="6928" y="2710"/>
                  </a:lnTo>
                  <a:lnTo>
                    <a:pt x="6924" y="2699"/>
                  </a:lnTo>
                  <a:lnTo>
                    <a:pt x="6921" y="2693"/>
                  </a:lnTo>
                  <a:lnTo>
                    <a:pt x="6917" y="2685"/>
                  </a:lnTo>
                  <a:lnTo>
                    <a:pt x="6911" y="2680"/>
                  </a:lnTo>
                  <a:lnTo>
                    <a:pt x="6905" y="2672"/>
                  </a:lnTo>
                  <a:lnTo>
                    <a:pt x="6897" y="2665"/>
                  </a:lnTo>
                  <a:lnTo>
                    <a:pt x="6890" y="2661"/>
                  </a:lnTo>
                  <a:lnTo>
                    <a:pt x="6881" y="2656"/>
                  </a:lnTo>
                  <a:lnTo>
                    <a:pt x="6874" y="2652"/>
                  </a:lnTo>
                  <a:lnTo>
                    <a:pt x="6867" y="2650"/>
                  </a:lnTo>
                  <a:lnTo>
                    <a:pt x="6861" y="2646"/>
                  </a:lnTo>
                  <a:lnTo>
                    <a:pt x="6856" y="2643"/>
                  </a:lnTo>
                  <a:lnTo>
                    <a:pt x="6852" y="2638"/>
                  </a:lnTo>
                  <a:lnTo>
                    <a:pt x="6843" y="2627"/>
                  </a:lnTo>
                  <a:lnTo>
                    <a:pt x="6831" y="2615"/>
                  </a:lnTo>
                  <a:lnTo>
                    <a:pt x="6818" y="2603"/>
                  </a:lnTo>
                  <a:lnTo>
                    <a:pt x="6806" y="2594"/>
                  </a:lnTo>
                  <a:lnTo>
                    <a:pt x="6796" y="2588"/>
                  </a:lnTo>
                  <a:lnTo>
                    <a:pt x="6786" y="2583"/>
                  </a:lnTo>
                  <a:lnTo>
                    <a:pt x="6784" y="2580"/>
                  </a:lnTo>
                  <a:lnTo>
                    <a:pt x="6780" y="2577"/>
                  </a:lnTo>
                  <a:lnTo>
                    <a:pt x="6779" y="2573"/>
                  </a:lnTo>
                  <a:lnTo>
                    <a:pt x="6778" y="2568"/>
                  </a:lnTo>
                  <a:lnTo>
                    <a:pt x="6777" y="2564"/>
                  </a:lnTo>
                  <a:lnTo>
                    <a:pt x="6776" y="2561"/>
                  </a:lnTo>
                  <a:lnTo>
                    <a:pt x="6773" y="2557"/>
                  </a:lnTo>
                  <a:lnTo>
                    <a:pt x="6770" y="2555"/>
                  </a:lnTo>
                  <a:lnTo>
                    <a:pt x="6764" y="2552"/>
                  </a:lnTo>
                  <a:lnTo>
                    <a:pt x="6755" y="2548"/>
                  </a:lnTo>
                  <a:lnTo>
                    <a:pt x="6746" y="2544"/>
                  </a:lnTo>
                  <a:lnTo>
                    <a:pt x="6736" y="2539"/>
                  </a:lnTo>
                  <a:lnTo>
                    <a:pt x="6732" y="2535"/>
                  </a:lnTo>
                  <a:lnTo>
                    <a:pt x="6727" y="2529"/>
                  </a:lnTo>
                  <a:lnTo>
                    <a:pt x="6722" y="2521"/>
                  </a:lnTo>
                  <a:lnTo>
                    <a:pt x="6719" y="2512"/>
                  </a:lnTo>
                  <a:lnTo>
                    <a:pt x="6715" y="2502"/>
                  </a:lnTo>
                  <a:lnTo>
                    <a:pt x="6710" y="2494"/>
                  </a:lnTo>
                  <a:lnTo>
                    <a:pt x="6705" y="2488"/>
                  </a:lnTo>
                  <a:lnTo>
                    <a:pt x="6701" y="2483"/>
                  </a:lnTo>
                  <a:lnTo>
                    <a:pt x="6695" y="2479"/>
                  </a:lnTo>
                  <a:lnTo>
                    <a:pt x="6689" y="2476"/>
                  </a:lnTo>
                  <a:lnTo>
                    <a:pt x="6683" y="2473"/>
                  </a:lnTo>
                  <a:lnTo>
                    <a:pt x="6676" y="2470"/>
                  </a:lnTo>
                  <a:lnTo>
                    <a:pt x="6660" y="2464"/>
                  </a:lnTo>
                  <a:lnTo>
                    <a:pt x="6645" y="2460"/>
                  </a:lnTo>
                  <a:lnTo>
                    <a:pt x="6632" y="2455"/>
                  </a:lnTo>
                  <a:lnTo>
                    <a:pt x="6621" y="2451"/>
                  </a:lnTo>
                  <a:lnTo>
                    <a:pt x="6612" y="2450"/>
                  </a:lnTo>
                  <a:lnTo>
                    <a:pt x="6602" y="2448"/>
                  </a:lnTo>
                  <a:lnTo>
                    <a:pt x="6597" y="2445"/>
                  </a:lnTo>
                  <a:lnTo>
                    <a:pt x="6591" y="2442"/>
                  </a:lnTo>
                  <a:lnTo>
                    <a:pt x="6588" y="2437"/>
                  </a:lnTo>
                  <a:lnTo>
                    <a:pt x="6583" y="2431"/>
                  </a:lnTo>
                  <a:lnTo>
                    <a:pt x="6572" y="2414"/>
                  </a:lnTo>
                  <a:lnTo>
                    <a:pt x="6558" y="2395"/>
                  </a:lnTo>
                  <a:lnTo>
                    <a:pt x="6544" y="2376"/>
                  </a:lnTo>
                  <a:lnTo>
                    <a:pt x="6534" y="2365"/>
                  </a:lnTo>
                  <a:lnTo>
                    <a:pt x="6529" y="2361"/>
                  </a:lnTo>
                  <a:lnTo>
                    <a:pt x="6525" y="2357"/>
                  </a:lnTo>
                  <a:lnTo>
                    <a:pt x="6520" y="2356"/>
                  </a:lnTo>
                  <a:lnTo>
                    <a:pt x="6514" y="2354"/>
                  </a:lnTo>
                  <a:lnTo>
                    <a:pt x="6501" y="2351"/>
                  </a:lnTo>
                  <a:lnTo>
                    <a:pt x="6484" y="2351"/>
                  </a:lnTo>
                  <a:lnTo>
                    <a:pt x="6477" y="2350"/>
                  </a:lnTo>
                  <a:lnTo>
                    <a:pt x="6468" y="2349"/>
                  </a:lnTo>
                  <a:lnTo>
                    <a:pt x="6458" y="2350"/>
                  </a:lnTo>
                  <a:lnTo>
                    <a:pt x="6447" y="2350"/>
                  </a:lnTo>
                  <a:lnTo>
                    <a:pt x="6436" y="2348"/>
                  </a:lnTo>
                  <a:lnTo>
                    <a:pt x="6423" y="2347"/>
                  </a:lnTo>
                  <a:lnTo>
                    <a:pt x="6412" y="2349"/>
                  </a:lnTo>
                  <a:lnTo>
                    <a:pt x="6402" y="2351"/>
                  </a:lnTo>
                  <a:lnTo>
                    <a:pt x="6387" y="2353"/>
                  </a:lnTo>
                  <a:lnTo>
                    <a:pt x="6370" y="2354"/>
                  </a:lnTo>
                  <a:lnTo>
                    <a:pt x="6355" y="2355"/>
                  </a:lnTo>
                  <a:lnTo>
                    <a:pt x="6344" y="2356"/>
                  </a:lnTo>
                  <a:lnTo>
                    <a:pt x="6336" y="2359"/>
                  </a:lnTo>
                  <a:lnTo>
                    <a:pt x="6327" y="2361"/>
                  </a:lnTo>
                  <a:lnTo>
                    <a:pt x="6321" y="2363"/>
                  </a:lnTo>
                  <a:lnTo>
                    <a:pt x="6316" y="2367"/>
                  </a:lnTo>
                  <a:lnTo>
                    <a:pt x="6305" y="2376"/>
                  </a:lnTo>
                  <a:lnTo>
                    <a:pt x="6295" y="2387"/>
                  </a:lnTo>
                  <a:lnTo>
                    <a:pt x="6283" y="2404"/>
                  </a:lnTo>
                  <a:lnTo>
                    <a:pt x="6268" y="2426"/>
                  </a:lnTo>
                  <a:lnTo>
                    <a:pt x="6254" y="2449"/>
                  </a:lnTo>
                  <a:lnTo>
                    <a:pt x="6241" y="2467"/>
                  </a:lnTo>
                  <a:lnTo>
                    <a:pt x="6229" y="2482"/>
                  </a:lnTo>
                  <a:lnTo>
                    <a:pt x="6217" y="2499"/>
                  </a:lnTo>
                  <a:lnTo>
                    <a:pt x="6205" y="2513"/>
                  </a:lnTo>
                  <a:lnTo>
                    <a:pt x="6197" y="2523"/>
                  </a:lnTo>
                  <a:lnTo>
                    <a:pt x="6193" y="2525"/>
                  </a:lnTo>
                  <a:lnTo>
                    <a:pt x="6190" y="2525"/>
                  </a:lnTo>
                  <a:lnTo>
                    <a:pt x="6185" y="2525"/>
                  </a:lnTo>
                  <a:lnTo>
                    <a:pt x="6180" y="2524"/>
                  </a:lnTo>
                  <a:lnTo>
                    <a:pt x="6170" y="2518"/>
                  </a:lnTo>
                  <a:lnTo>
                    <a:pt x="6162" y="2510"/>
                  </a:lnTo>
                  <a:lnTo>
                    <a:pt x="6148" y="2498"/>
                  </a:lnTo>
                  <a:lnTo>
                    <a:pt x="6125" y="2480"/>
                  </a:lnTo>
                  <a:lnTo>
                    <a:pt x="6100" y="2461"/>
                  </a:lnTo>
                  <a:lnTo>
                    <a:pt x="6078" y="2447"/>
                  </a:lnTo>
                  <a:lnTo>
                    <a:pt x="6067" y="2441"/>
                  </a:lnTo>
                  <a:lnTo>
                    <a:pt x="6055" y="2437"/>
                  </a:lnTo>
                  <a:lnTo>
                    <a:pt x="6042" y="2434"/>
                  </a:lnTo>
                  <a:lnTo>
                    <a:pt x="6028" y="2432"/>
                  </a:lnTo>
                  <a:lnTo>
                    <a:pt x="6014" y="2432"/>
                  </a:lnTo>
                  <a:lnTo>
                    <a:pt x="6001" y="2434"/>
                  </a:lnTo>
                  <a:lnTo>
                    <a:pt x="5986" y="2436"/>
                  </a:lnTo>
                  <a:lnTo>
                    <a:pt x="5973" y="2441"/>
                  </a:lnTo>
                  <a:lnTo>
                    <a:pt x="5952" y="2450"/>
                  </a:lnTo>
                  <a:lnTo>
                    <a:pt x="5936" y="2457"/>
                  </a:lnTo>
                  <a:lnTo>
                    <a:pt x="5929" y="2460"/>
                  </a:lnTo>
                  <a:lnTo>
                    <a:pt x="5922" y="2461"/>
                  </a:lnTo>
                  <a:lnTo>
                    <a:pt x="5915" y="2461"/>
                  </a:lnTo>
                  <a:lnTo>
                    <a:pt x="5905" y="2460"/>
                  </a:lnTo>
                  <a:lnTo>
                    <a:pt x="5888" y="2456"/>
                  </a:lnTo>
                  <a:lnTo>
                    <a:pt x="5872" y="2454"/>
                  </a:lnTo>
                  <a:lnTo>
                    <a:pt x="5864" y="2454"/>
                  </a:lnTo>
                  <a:lnTo>
                    <a:pt x="5857" y="2455"/>
                  </a:lnTo>
                  <a:lnTo>
                    <a:pt x="5850" y="2458"/>
                  </a:lnTo>
                  <a:lnTo>
                    <a:pt x="5844" y="2462"/>
                  </a:lnTo>
                  <a:lnTo>
                    <a:pt x="5836" y="2469"/>
                  </a:lnTo>
                  <a:lnTo>
                    <a:pt x="5828" y="2477"/>
                  </a:lnTo>
                  <a:lnTo>
                    <a:pt x="5820" y="2488"/>
                  </a:lnTo>
                  <a:lnTo>
                    <a:pt x="5813" y="2499"/>
                  </a:lnTo>
                  <a:lnTo>
                    <a:pt x="5798" y="2519"/>
                  </a:lnTo>
                  <a:lnTo>
                    <a:pt x="5789" y="2531"/>
                  </a:lnTo>
                  <a:lnTo>
                    <a:pt x="5787" y="2533"/>
                  </a:lnTo>
                  <a:lnTo>
                    <a:pt x="5783" y="2535"/>
                  </a:lnTo>
                  <a:lnTo>
                    <a:pt x="5779" y="2535"/>
                  </a:lnTo>
                  <a:lnTo>
                    <a:pt x="5776" y="2533"/>
                  </a:lnTo>
                  <a:lnTo>
                    <a:pt x="5764" y="2527"/>
                  </a:lnTo>
                  <a:lnTo>
                    <a:pt x="5748" y="2517"/>
                  </a:lnTo>
                  <a:lnTo>
                    <a:pt x="5731" y="2502"/>
                  </a:lnTo>
                  <a:lnTo>
                    <a:pt x="5710" y="2487"/>
                  </a:lnTo>
                  <a:lnTo>
                    <a:pt x="5690" y="2470"/>
                  </a:lnTo>
                  <a:lnTo>
                    <a:pt x="5674" y="2453"/>
                  </a:lnTo>
                  <a:lnTo>
                    <a:pt x="5666" y="2443"/>
                  </a:lnTo>
                  <a:lnTo>
                    <a:pt x="5661" y="2431"/>
                  </a:lnTo>
                  <a:lnTo>
                    <a:pt x="5656" y="2419"/>
                  </a:lnTo>
                  <a:lnTo>
                    <a:pt x="5653" y="2406"/>
                  </a:lnTo>
                  <a:lnTo>
                    <a:pt x="5651" y="2394"/>
                  </a:lnTo>
                  <a:lnTo>
                    <a:pt x="5650" y="2382"/>
                  </a:lnTo>
                  <a:lnTo>
                    <a:pt x="5650" y="2371"/>
                  </a:lnTo>
                  <a:lnTo>
                    <a:pt x="5651" y="2362"/>
                  </a:lnTo>
                  <a:lnTo>
                    <a:pt x="5652" y="2354"/>
                  </a:lnTo>
                  <a:lnTo>
                    <a:pt x="5656" y="2347"/>
                  </a:lnTo>
                  <a:lnTo>
                    <a:pt x="5662" y="2341"/>
                  </a:lnTo>
                  <a:lnTo>
                    <a:pt x="5669" y="2335"/>
                  </a:lnTo>
                  <a:lnTo>
                    <a:pt x="5684" y="2323"/>
                  </a:lnTo>
                  <a:lnTo>
                    <a:pt x="5699" y="2313"/>
                  </a:lnTo>
                  <a:lnTo>
                    <a:pt x="5710" y="2305"/>
                  </a:lnTo>
                  <a:lnTo>
                    <a:pt x="5719" y="2297"/>
                  </a:lnTo>
                  <a:lnTo>
                    <a:pt x="5722" y="2292"/>
                  </a:lnTo>
                  <a:lnTo>
                    <a:pt x="5725" y="2287"/>
                  </a:lnTo>
                  <a:lnTo>
                    <a:pt x="5726" y="2283"/>
                  </a:lnTo>
                  <a:lnTo>
                    <a:pt x="5727" y="2278"/>
                  </a:lnTo>
                  <a:lnTo>
                    <a:pt x="5726" y="2261"/>
                  </a:lnTo>
                  <a:lnTo>
                    <a:pt x="5722" y="2240"/>
                  </a:lnTo>
                  <a:lnTo>
                    <a:pt x="5720" y="2216"/>
                  </a:lnTo>
                  <a:lnTo>
                    <a:pt x="5718" y="2196"/>
                  </a:lnTo>
                  <a:lnTo>
                    <a:pt x="5718" y="2186"/>
                  </a:lnTo>
                  <a:lnTo>
                    <a:pt x="5720" y="2177"/>
                  </a:lnTo>
                  <a:lnTo>
                    <a:pt x="5724" y="2167"/>
                  </a:lnTo>
                  <a:lnTo>
                    <a:pt x="5728" y="2158"/>
                  </a:lnTo>
                  <a:lnTo>
                    <a:pt x="5739" y="2139"/>
                  </a:lnTo>
                  <a:lnTo>
                    <a:pt x="5750" y="2123"/>
                  </a:lnTo>
                  <a:lnTo>
                    <a:pt x="5759" y="2107"/>
                  </a:lnTo>
                  <a:lnTo>
                    <a:pt x="5771" y="2090"/>
                  </a:lnTo>
                  <a:lnTo>
                    <a:pt x="5776" y="2082"/>
                  </a:lnTo>
                  <a:lnTo>
                    <a:pt x="5779" y="2075"/>
                  </a:lnTo>
                  <a:lnTo>
                    <a:pt x="5783" y="2067"/>
                  </a:lnTo>
                  <a:lnTo>
                    <a:pt x="5784" y="2061"/>
                  </a:lnTo>
                  <a:lnTo>
                    <a:pt x="5783" y="2051"/>
                  </a:lnTo>
                  <a:lnTo>
                    <a:pt x="5781" y="2038"/>
                  </a:lnTo>
                  <a:lnTo>
                    <a:pt x="5781" y="2029"/>
                  </a:lnTo>
                  <a:lnTo>
                    <a:pt x="5781" y="2020"/>
                  </a:lnTo>
                  <a:lnTo>
                    <a:pt x="5782" y="2010"/>
                  </a:lnTo>
                  <a:lnTo>
                    <a:pt x="5785" y="1998"/>
                  </a:lnTo>
                  <a:lnTo>
                    <a:pt x="5797" y="1963"/>
                  </a:lnTo>
                  <a:lnTo>
                    <a:pt x="5815" y="1918"/>
                  </a:lnTo>
                  <a:lnTo>
                    <a:pt x="5833" y="1872"/>
                  </a:lnTo>
                  <a:lnTo>
                    <a:pt x="5847" y="1839"/>
                  </a:lnTo>
                  <a:lnTo>
                    <a:pt x="5860" y="1809"/>
                  </a:lnTo>
                  <a:lnTo>
                    <a:pt x="5876" y="1771"/>
                  </a:lnTo>
                  <a:lnTo>
                    <a:pt x="5891" y="1735"/>
                  </a:lnTo>
                  <a:lnTo>
                    <a:pt x="5902" y="1710"/>
                  </a:lnTo>
                  <a:lnTo>
                    <a:pt x="5911" y="1685"/>
                  </a:lnTo>
                  <a:lnTo>
                    <a:pt x="5923" y="1649"/>
                  </a:lnTo>
                  <a:lnTo>
                    <a:pt x="5936" y="1613"/>
                  </a:lnTo>
                  <a:lnTo>
                    <a:pt x="5943" y="1592"/>
                  </a:lnTo>
                  <a:lnTo>
                    <a:pt x="5946" y="1587"/>
                  </a:lnTo>
                  <a:lnTo>
                    <a:pt x="5948" y="1584"/>
                  </a:lnTo>
                  <a:lnTo>
                    <a:pt x="5952" y="1582"/>
                  </a:lnTo>
                  <a:lnTo>
                    <a:pt x="5955" y="1582"/>
                  </a:lnTo>
                  <a:lnTo>
                    <a:pt x="5960" y="1584"/>
                  </a:lnTo>
                  <a:lnTo>
                    <a:pt x="5965" y="1587"/>
                  </a:lnTo>
                  <a:lnTo>
                    <a:pt x="5971" y="1591"/>
                  </a:lnTo>
                  <a:lnTo>
                    <a:pt x="5977" y="1597"/>
                  </a:lnTo>
                  <a:lnTo>
                    <a:pt x="5985" y="1604"/>
                  </a:lnTo>
                  <a:lnTo>
                    <a:pt x="5995" y="1611"/>
                  </a:lnTo>
                  <a:lnTo>
                    <a:pt x="6006" y="1619"/>
                  </a:lnTo>
                  <a:lnTo>
                    <a:pt x="6020" y="1626"/>
                  </a:lnTo>
                  <a:lnTo>
                    <a:pt x="6046" y="1641"/>
                  </a:lnTo>
                  <a:lnTo>
                    <a:pt x="6068" y="1653"/>
                  </a:lnTo>
                  <a:lnTo>
                    <a:pt x="6079" y="1659"/>
                  </a:lnTo>
                  <a:lnTo>
                    <a:pt x="6088" y="1662"/>
                  </a:lnTo>
                  <a:lnTo>
                    <a:pt x="6098" y="1664"/>
                  </a:lnTo>
                  <a:lnTo>
                    <a:pt x="6107" y="1667"/>
                  </a:lnTo>
                  <a:lnTo>
                    <a:pt x="6129" y="1669"/>
                  </a:lnTo>
                  <a:lnTo>
                    <a:pt x="6151" y="1669"/>
                  </a:lnTo>
                  <a:lnTo>
                    <a:pt x="6162" y="1670"/>
                  </a:lnTo>
                  <a:lnTo>
                    <a:pt x="6173" y="1670"/>
                  </a:lnTo>
                  <a:lnTo>
                    <a:pt x="6181" y="1673"/>
                  </a:lnTo>
                  <a:lnTo>
                    <a:pt x="6190" y="1675"/>
                  </a:lnTo>
                  <a:lnTo>
                    <a:pt x="6204" y="1682"/>
                  </a:lnTo>
                  <a:lnTo>
                    <a:pt x="6217" y="1691"/>
                  </a:lnTo>
                  <a:lnTo>
                    <a:pt x="6225" y="1698"/>
                  </a:lnTo>
                  <a:lnTo>
                    <a:pt x="6231" y="1703"/>
                  </a:lnTo>
                  <a:lnTo>
                    <a:pt x="6235" y="1704"/>
                  </a:lnTo>
                  <a:lnTo>
                    <a:pt x="6237" y="1703"/>
                  </a:lnTo>
                  <a:lnTo>
                    <a:pt x="6242" y="1700"/>
                  </a:lnTo>
                  <a:lnTo>
                    <a:pt x="6245" y="1695"/>
                  </a:lnTo>
                  <a:lnTo>
                    <a:pt x="6254" y="1697"/>
                  </a:lnTo>
                  <a:lnTo>
                    <a:pt x="6261" y="1699"/>
                  </a:lnTo>
                  <a:lnTo>
                    <a:pt x="6268" y="1686"/>
                  </a:lnTo>
                  <a:lnTo>
                    <a:pt x="6275" y="1674"/>
                  </a:lnTo>
                  <a:lnTo>
                    <a:pt x="6283" y="1669"/>
                  </a:lnTo>
                  <a:lnTo>
                    <a:pt x="6294" y="1664"/>
                  </a:lnTo>
                  <a:lnTo>
                    <a:pt x="6301" y="1663"/>
                  </a:lnTo>
                  <a:lnTo>
                    <a:pt x="6307" y="1664"/>
                  </a:lnTo>
                  <a:lnTo>
                    <a:pt x="6312" y="1664"/>
                  </a:lnTo>
                  <a:lnTo>
                    <a:pt x="6317" y="1664"/>
                  </a:lnTo>
                  <a:lnTo>
                    <a:pt x="6323" y="1664"/>
                  </a:lnTo>
                  <a:lnTo>
                    <a:pt x="6327" y="1663"/>
                  </a:lnTo>
                  <a:lnTo>
                    <a:pt x="6332" y="1661"/>
                  </a:lnTo>
                  <a:lnTo>
                    <a:pt x="6338" y="1659"/>
                  </a:lnTo>
                  <a:lnTo>
                    <a:pt x="6343" y="1655"/>
                  </a:lnTo>
                  <a:lnTo>
                    <a:pt x="6348" y="1650"/>
                  </a:lnTo>
                  <a:lnTo>
                    <a:pt x="6360" y="1638"/>
                  </a:lnTo>
                  <a:lnTo>
                    <a:pt x="6374" y="1624"/>
                  </a:lnTo>
                  <a:lnTo>
                    <a:pt x="6387" y="1609"/>
                  </a:lnTo>
                  <a:lnTo>
                    <a:pt x="6399" y="1597"/>
                  </a:lnTo>
                  <a:lnTo>
                    <a:pt x="6407" y="1586"/>
                  </a:lnTo>
                  <a:lnTo>
                    <a:pt x="6414" y="1575"/>
                  </a:lnTo>
                  <a:lnTo>
                    <a:pt x="6417" y="1572"/>
                  </a:lnTo>
                  <a:lnTo>
                    <a:pt x="6420" y="1568"/>
                  </a:lnTo>
                  <a:lnTo>
                    <a:pt x="6423" y="1566"/>
                  </a:lnTo>
                  <a:lnTo>
                    <a:pt x="6426" y="1565"/>
                  </a:lnTo>
                  <a:lnTo>
                    <a:pt x="6431" y="1565"/>
                  </a:lnTo>
                  <a:lnTo>
                    <a:pt x="6436" y="1562"/>
                  </a:lnTo>
                  <a:lnTo>
                    <a:pt x="6439" y="1559"/>
                  </a:lnTo>
                  <a:lnTo>
                    <a:pt x="6442" y="1553"/>
                  </a:lnTo>
                  <a:lnTo>
                    <a:pt x="6447" y="1543"/>
                  </a:lnTo>
                  <a:lnTo>
                    <a:pt x="6457" y="1531"/>
                  </a:lnTo>
                  <a:lnTo>
                    <a:pt x="6463" y="1524"/>
                  </a:lnTo>
                  <a:lnTo>
                    <a:pt x="6469" y="1519"/>
                  </a:lnTo>
                  <a:lnTo>
                    <a:pt x="6475" y="1515"/>
                  </a:lnTo>
                  <a:lnTo>
                    <a:pt x="6480" y="1514"/>
                  </a:lnTo>
                  <a:lnTo>
                    <a:pt x="6491" y="1511"/>
                  </a:lnTo>
                  <a:lnTo>
                    <a:pt x="6507" y="1508"/>
                  </a:lnTo>
                  <a:lnTo>
                    <a:pt x="6526" y="1504"/>
                  </a:lnTo>
                  <a:lnTo>
                    <a:pt x="6544" y="1500"/>
                  </a:lnTo>
                  <a:lnTo>
                    <a:pt x="6552" y="1497"/>
                  </a:lnTo>
                  <a:lnTo>
                    <a:pt x="6560" y="1493"/>
                  </a:lnTo>
                  <a:lnTo>
                    <a:pt x="6566" y="1490"/>
                  </a:lnTo>
                  <a:lnTo>
                    <a:pt x="6572" y="1486"/>
                  </a:lnTo>
                  <a:lnTo>
                    <a:pt x="6577" y="1483"/>
                  </a:lnTo>
                  <a:lnTo>
                    <a:pt x="6582" y="1479"/>
                  </a:lnTo>
                  <a:lnTo>
                    <a:pt x="6588" y="1477"/>
                  </a:lnTo>
                  <a:lnTo>
                    <a:pt x="6594" y="1475"/>
                  </a:lnTo>
                  <a:lnTo>
                    <a:pt x="6604" y="1473"/>
                  </a:lnTo>
                  <a:lnTo>
                    <a:pt x="6615" y="1470"/>
                  </a:lnTo>
                  <a:lnTo>
                    <a:pt x="6620" y="1467"/>
                  </a:lnTo>
                  <a:lnTo>
                    <a:pt x="6625" y="1464"/>
                  </a:lnTo>
                  <a:lnTo>
                    <a:pt x="6628" y="1459"/>
                  </a:lnTo>
                  <a:lnTo>
                    <a:pt x="6633" y="1454"/>
                  </a:lnTo>
                  <a:lnTo>
                    <a:pt x="6644" y="1441"/>
                  </a:lnTo>
                  <a:lnTo>
                    <a:pt x="6657" y="1424"/>
                  </a:lnTo>
                  <a:lnTo>
                    <a:pt x="6664" y="1417"/>
                  </a:lnTo>
                  <a:lnTo>
                    <a:pt x="6669" y="1410"/>
                  </a:lnTo>
                  <a:lnTo>
                    <a:pt x="6672" y="1404"/>
                  </a:lnTo>
                  <a:lnTo>
                    <a:pt x="6675" y="1399"/>
                  </a:lnTo>
                  <a:lnTo>
                    <a:pt x="6675" y="1390"/>
                  </a:lnTo>
                  <a:lnTo>
                    <a:pt x="6673" y="1378"/>
                  </a:lnTo>
                  <a:lnTo>
                    <a:pt x="6672" y="1365"/>
                  </a:lnTo>
                  <a:lnTo>
                    <a:pt x="6673" y="1352"/>
                  </a:lnTo>
                  <a:lnTo>
                    <a:pt x="6675" y="1340"/>
                  </a:lnTo>
                  <a:lnTo>
                    <a:pt x="6675" y="1332"/>
                  </a:lnTo>
                  <a:lnTo>
                    <a:pt x="6672" y="1328"/>
                  </a:lnTo>
                  <a:lnTo>
                    <a:pt x="6670" y="1326"/>
                  </a:lnTo>
                  <a:lnTo>
                    <a:pt x="6666" y="1325"/>
                  </a:lnTo>
                  <a:lnTo>
                    <a:pt x="6661" y="1325"/>
                  </a:lnTo>
                  <a:lnTo>
                    <a:pt x="6648" y="1325"/>
                  </a:lnTo>
                  <a:lnTo>
                    <a:pt x="6635" y="1325"/>
                  </a:lnTo>
                  <a:lnTo>
                    <a:pt x="6621" y="1322"/>
                  </a:lnTo>
                  <a:lnTo>
                    <a:pt x="6612" y="1320"/>
                  </a:lnTo>
                  <a:lnTo>
                    <a:pt x="6608" y="1316"/>
                  </a:lnTo>
                  <a:lnTo>
                    <a:pt x="6607" y="1313"/>
                  </a:lnTo>
                  <a:lnTo>
                    <a:pt x="6607" y="1308"/>
                  </a:lnTo>
                  <a:lnTo>
                    <a:pt x="6609" y="1302"/>
                  </a:lnTo>
                  <a:lnTo>
                    <a:pt x="6612" y="1296"/>
                  </a:lnTo>
                  <a:lnTo>
                    <a:pt x="6615" y="1291"/>
                  </a:lnTo>
                  <a:lnTo>
                    <a:pt x="6619" y="1287"/>
                  </a:lnTo>
                  <a:lnTo>
                    <a:pt x="6623" y="1283"/>
                  </a:lnTo>
                  <a:lnTo>
                    <a:pt x="6628" y="1279"/>
                  </a:lnTo>
                  <a:lnTo>
                    <a:pt x="6632" y="1276"/>
                  </a:lnTo>
                  <a:lnTo>
                    <a:pt x="6635" y="1272"/>
                  </a:lnTo>
                  <a:lnTo>
                    <a:pt x="6638" y="1267"/>
                  </a:lnTo>
                  <a:lnTo>
                    <a:pt x="6639" y="1263"/>
                  </a:lnTo>
                  <a:lnTo>
                    <a:pt x="6640" y="1257"/>
                  </a:lnTo>
                  <a:lnTo>
                    <a:pt x="6640" y="1251"/>
                  </a:lnTo>
                  <a:lnTo>
                    <a:pt x="6640" y="1244"/>
                  </a:lnTo>
                  <a:lnTo>
                    <a:pt x="6639" y="1232"/>
                  </a:lnTo>
                  <a:lnTo>
                    <a:pt x="6641" y="1220"/>
                  </a:lnTo>
                  <a:lnTo>
                    <a:pt x="6642" y="1215"/>
                  </a:lnTo>
                  <a:lnTo>
                    <a:pt x="6645" y="1210"/>
                  </a:lnTo>
                  <a:lnTo>
                    <a:pt x="6647" y="1207"/>
                  </a:lnTo>
                  <a:lnTo>
                    <a:pt x="6651" y="1203"/>
                  </a:lnTo>
                  <a:lnTo>
                    <a:pt x="6660" y="1194"/>
                  </a:lnTo>
                  <a:lnTo>
                    <a:pt x="6672" y="1181"/>
                  </a:lnTo>
                  <a:lnTo>
                    <a:pt x="6678" y="1174"/>
                  </a:lnTo>
                  <a:lnTo>
                    <a:pt x="6683" y="1166"/>
                  </a:lnTo>
                  <a:lnTo>
                    <a:pt x="6686" y="1159"/>
                  </a:lnTo>
                  <a:lnTo>
                    <a:pt x="6689" y="1152"/>
                  </a:lnTo>
                  <a:lnTo>
                    <a:pt x="6691" y="1134"/>
                  </a:lnTo>
                  <a:lnTo>
                    <a:pt x="6694" y="1111"/>
                  </a:lnTo>
                  <a:lnTo>
                    <a:pt x="6696" y="1087"/>
                  </a:lnTo>
                  <a:lnTo>
                    <a:pt x="6701" y="1070"/>
                  </a:lnTo>
                  <a:lnTo>
                    <a:pt x="6703" y="1064"/>
                  </a:lnTo>
                  <a:lnTo>
                    <a:pt x="6707" y="1059"/>
                  </a:lnTo>
                  <a:lnTo>
                    <a:pt x="6711" y="1054"/>
                  </a:lnTo>
                  <a:lnTo>
                    <a:pt x="6716" y="1049"/>
                  </a:lnTo>
                  <a:lnTo>
                    <a:pt x="6726" y="1040"/>
                  </a:lnTo>
                  <a:lnTo>
                    <a:pt x="6734" y="1033"/>
                  </a:lnTo>
                  <a:lnTo>
                    <a:pt x="6740" y="1026"/>
                  </a:lnTo>
                  <a:lnTo>
                    <a:pt x="6746" y="1014"/>
                  </a:lnTo>
                  <a:lnTo>
                    <a:pt x="6749" y="1008"/>
                  </a:lnTo>
                  <a:lnTo>
                    <a:pt x="6752" y="1001"/>
                  </a:lnTo>
                  <a:lnTo>
                    <a:pt x="6754" y="994"/>
                  </a:lnTo>
                  <a:lnTo>
                    <a:pt x="6755" y="988"/>
                  </a:lnTo>
                  <a:lnTo>
                    <a:pt x="6755" y="976"/>
                  </a:lnTo>
                  <a:lnTo>
                    <a:pt x="6755" y="967"/>
                  </a:lnTo>
                  <a:lnTo>
                    <a:pt x="6754" y="958"/>
                  </a:lnTo>
                  <a:lnTo>
                    <a:pt x="6754" y="951"/>
                  </a:lnTo>
                  <a:lnTo>
                    <a:pt x="6754" y="945"/>
                  </a:lnTo>
                  <a:lnTo>
                    <a:pt x="6755" y="938"/>
                  </a:lnTo>
                  <a:lnTo>
                    <a:pt x="6760" y="929"/>
                  </a:lnTo>
                  <a:lnTo>
                    <a:pt x="6768" y="918"/>
                  </a:lnTo>
                  <a:lnTo>
                    <a:pt x="6778" y="907"/>
                  </a:lnTo>
                  <a:lnTo>
                    <a:pt x="6785" y="899"/>
                  </a:lnTo>
                  <a:lnTo>
                    <a:pt x="6789" y="894"/>
                  </a:lnTo>
                  <a:lnTo>
                    <a:pt x="6791" y="891"/>
                  </a:lnTo>
                  <a:lnTo>
                    <a:pt x="6792" y="887"/>
                  </a:lnTo>
                  <a:lnTo>
                    <a:pt x="6792" y="884"/>
                  </a:lnTo>
                  <a:lnTo>
                    <a:pt x="6792" y="876"/>
                  </a:lnTo>
                  <a:lnTo>
                    <a:pt x="6793" y="867"/>
                  </a:lnTo>
                  <a:lnTo>
                    <a:pt x="6797" y="857"/>
                  </a:lnTo>
                  <a:lnTo>
                    <a:pt x="6802" y="847"/>
                  </a:lnTo>
                  <a:lnTo>
                    <a:pt x="6806" y="836"/>
                  </a:lnTo>
                  <a:lnTo>
                    <a:pt x="6810" y="825"/>
                  </a:lnTo>
                  <a:lnTo>
                    <a:pt x="6814" y="813"/>
                  </a:lnTo>
                  <a:lnTo>
                    <a:pt x="6816" y="800"/>
                  </a:lnTo>
                  <a:lnTo>
                    <a:pt x="6818" y="786"/>
                  </a:lnTo>
                  <a:lnTo>
                    <a:pt x="6821" y="769"/>
                  </a:lnTo>
                  <a:lnTo>
                    <a:pt x="6823" y="755"/>
                  </a:lnTo>
                  <a:lnTo>
                    <a:pt x="6824" y="745"/>
                  </a:lnTo>
                  <a:lnTo>
                    <a:pt x="6824" y="741"/>
                  </a:lnTo>
                  <a:lnTo>
                    <a:pt x="6825" y="736"/>
                  </a:lnTo>
                  <a:lnTo>
                    <a:pt x="6828" y="733"/>
                  </a:lnTo>
                  <a:lnTo>
                    <a:pt x="6830" y="729"/>
                  </a:lnTo>
                  <a:lnTo>
                    <a:pt x="6839" y="723"/>
                  </a:lnTo>
                  <a:lnTo>
                    <a:pt x="6847" y="717"/>
                  </a:lnTo>
                  <a:lnTo>
                    <a:pt x="6856" y="709"/>
                  </a:lnTo>
                  <a:lnTo>
                    <a:pt x="6865" y="699"/>
                  </a:lnTo>
                  <a:lnTo>
                    <a:pt x="6872" y="690"/>
                  </a:lnTo>
                  <a:lnTo>
                    <a:pt x="6878" y="682"/>
                  </a:lnTo>
                  <a:lnTo>
                    <a:pt x="6885" y="673"/>
                  </a:lnTo>
                  <a:lnTo>
                    <a:pt x="6892" y="666"/>
                  </a:lnTo>
                  <a:lnTo>
                    <a:pt x="6899" y="660"/>
                  </a:lnTo>
                  <a:lnTo>
                    <a:pt x="6905" y="657"/>
                  </a:lnTo>
                  <a:lnTo>
                    <a:pt x="6910" y="654"/>
                  </a:lnTo>
                  <a:lnTo>
                    <a:pt x="6915" y="651"/>
                  </a:lnTo>
                  <a:lnTo>
                    <a:pt x="6921" y="645"/>
                  </a:lnTo>
                  <a:lnTo>
                    <a:pt x="6925" y="638"/>
                  </a:lnTo>
                  <a:lnTo>
                    <a:pt x="6929" y="632"/>
                  </a:lnTo>
                  <a:lnTo>
                    <a:pt x="6934" y="626"/>
                  </a:lnTo>
                  <a:lnTo>
                    <a:pt x="6940" y="622"/>
                  </a:lnTo>
                  <a:lnTo>
                    <a:pt x="6944" y="621"/>
                  </a:lnTo>
                  <a:lnTo>
                    <a:pt x="6953" y="617"/>
                  </a:lnTo>
                  <a:lnTo>
                    <a:pt x="6961" y="611"/>
                  </a:lnTo>
                  <a:lnTo>
                    <a:pt x="6971" y="603"/>
                  </a:lnTo>
                  <a:lnTo>
                    <a:pt x="6976" y="596"/>
                  </a:lnTo>
                  <a:lnTo>
                    <a:pt x="6978" y="591"/>
                  </a:lnTo>
                  <a:lnTo>
                    <a:pt x="6979" y="588"/>
                  </a:lnTo>
                  <a:lnTo>
                    <a:pt x="6979" y="583"/>
                  </a:lnTo>
                  <a:lnTo>
                    <a:pt x="6979" y="579"/>
                  </a:lnTo>
                  <a:lnTo>
                    <a:pt x="6978" y="572"/>
                  </a:lnTo>
                  <a:lnTo>
                    <a:pt x="6975" y="565"/>
                  </a:lnTo>
                  <a:lnTo>
                    <a:pt x="6974" y="560"/>
                  </a:lnTo>
                  <a:lnTo>
                    <a:pt x="6974" y="556"/>
                  </a:lnTo>
                  <a:lnTo>
                    <a:pt x="6976" y="550"/>
                  </a:lnTo>
                  <a:lnTo>
                    <a:pt x="6981" y="542"/>
                  </a:lnTo>
                  <a:lnTo>
                    <a:pt x="6986" y="534"/>
                  </a:lnTo>
                  <a:lnTo>
                    <a:pt x="6990" y="526"/>
                  </a:lnTo>
                  <a:lnTo>
                    <a:pt x="6991" y="516"/>
                  </a:lnTo>
                  <a:lnTo>
                    <a:pt x="6991" y="504"/>
                  </a:lnTo>
                  <a:lnTo>
                    <a:pt x="6991" y="497"/>
                  </a:lnTo>
                  <a:lnTo>
                    <a:pt x="6990" y="491"/>
                  </a:lnTo>
                  <a:lnTo>
                    <a:pt x="6987" y="487"/>
                  </a:lnTo>
                  <a:lnTo>
                    <a:pt x="6985" y="482"/>
                  </a:lnTo>
                  <a:lnTo>
                    <a:pt x="6982" y="477"/>
                  </a:lnTo>
                  <a:lnTo>
                    <a:pt x="6979" y="474"/>
                  </a:lnTo>
                  <a:lnTo>
                    <a:pt x="6975" y="471"/>
                  </a:lnTo>
                  <a:lnTo>
                    <a:pt x="6972" y="469"/>
                  </a:lnTo>
                  <a:lnTo>
                    <a:pt x="6962" y="464"/>
                  </a:lnTo>
                  <a:lnTo>
                    <a:pt x="6953" y="457"/>
                  </a:lnTo>
                  <a:lnTo>
                    <a:pt x="6949" y="453"/>
                  </a:lnTo>
                  <a:lnTo>
                    <a:pt x="6946" y="449"/>
                  </a:lnTo>
                  <a:lnTo>
                    <a:pt x="6943" y="444"/>
                  </a:lnTo>
                  <a:lnTo>
                    <a:pt x="6942" y="439"/>
                  </a:lnTo>
                  <a:lnTo>
                    <a:pt x="6943" y="428"/>
                  </a:lnTo>
                  <a:lnTo>
                    <a:pt x="6948" y="419"/>
                  </a:lnTo>
                  <a:lnTo>
                    <a:pt x="6952" y="409"/>
                  </a:lnTo>
                  <a:lnTo>
                    <a:pt x="6954" y="402"/>
                  </a:lnTo>
                  <a:lnTo>
                    <a:pt x="6954" y="393"/>
                  </a:lnTo>
                  <a:lnTo>
                    <a:pt x="6955" y="381"/>
                  </a:lnTo>
                  <a:lnTo>
                    <a:pt x="6955" y="370"/>
                  </a:lnTo>
                  <a:lnTo>
                    <a:pt x="6954" y="363"/>
                  </a:lnTo>
                  <a:lnTo>
                    <a:pt x="6952" y="358"/>
                  </a:lnTo>
                  <a:lnTo>
                    <a:pt x="6946" y="353"/>
                  </a:lnTo>
                  <a:lnTo>
                    <a:pt x="6937" y="349"/>
                  </a:lnTo>
                  <a:lnTo>
                    <a:pt x="6929" y="344"/>
                  </a:lnTo>
                  <a:lnTo>
                    <a:pt x="6919" y="339"/>
                  </a:lnTo>
                  <a:lnTo>
                    <a:pt x="6910" y="334"/>
                  </a:lnTo>
                  <a:lnTo>
                    <a:pt x="6899" y="331"/>
                  </a:lnTo>
                  <a:lnTo>
                    <a:pt x="6888" y="327"/>
                  </a:lnTo>
                  <a:lnTo>
                    <a:pt x="6883" y="327"/>
                  </a:lnTo>
                  <a:lnTo>
                    <a:pt x="6877" y="326"/>
                  </a:lnTo>
                  <a:lnTo>
                    <a:pt x="6871" y="327"/>
                  </a:lnTo>
                  <a:lnTo>
                    <a:pt x="6865" y="329"/>
                  </a:lnTo>
                  <a:lnTo>
                    <a:pt x="6854" y="332"/>
                  </a:lnTo>
                  <a:lnTo>
                    <a:pt x="6842" y="337"/>
                  </a:lnTo>
                  <a:lnTo>
                    <a:pt x="6833" y="344"/>
                  </a:lnTo>
                  <a:lnTo>
                    <a:pt x="6822" y="351"/>
                  </a:lnTo>
                  <a:lnTo>
                    <a:pt x="6812" y="357"/>
                  </a:lnTo>
                  <a:lnTo>
                    <a:pt x="6801" y="362"/>
                  </a:lnTo>
                  <a:lnTo>
                    <a:pt x="6795" y="363"/>
                  </a:lnTo>
                  <a:lnTo>
                    <a:pt x="6789" y="363"/>
                  </a:lnTo>
                  <a:lnTo>
                    <a:pt x="6783" y="363"/>
                  </a:lnTo>
                  <a:lnTo>
                    <a:pt x="6777" y="362"/>
                  </a:lnTo>
                  <a:lnTo>
                    <a:pt x="6772" y="359"/>
                  </a:lnTo>
                  <a:lnTo>
                    <a:pt x="6768" y="357"/>
                  </a:lnTo>
                  <a:lnTo>
                    <a:pt x="6766" y="353"/>
                  </a:lnTo>
                  <a:lnTo>
                    <a:pt x="6766" y="349"/>
                  </a:lnTo>
                  <a:lnTo>
                    <a:pt x="6767" y="337"/>
                  </a:lnTo>
                  <a:lnTo>
                    <a:pt x="6770" y="324"/>
                  </a:lnTo>
                  <a:lnTo>
                    <a:pt x="6770" y="318"/>
                  </a:lnTo>
                  <a:lnTo>
                    <a:pt x="6770" y="312"/>
                  </a:lnTo>
                  <a:lnTo>
                    <a:pt x="6768" y="307"/>
                  </a:lnTo>
                  <a:lnTo>
                    <a:pt x="6766" y="304"/>
                  </a:lnTo>
                  <a:lnTo>
                    <a:pt x="6762" y="301"/>
                  </a:lnTo>
                  <a:lnTo>
                    <a:pt x="6760" y="298"/>
                  </a:lnTo>
                  <a:lnTo>
                    <a:pt x="6758" y="294"/>
                  </a:lnTo>
                  <a:lnTo>
                    <a:pt x="6758" y="289"/>
                  </a:lnTo>
                  <a:lnTo>
                    <a:pt x="6758" y="286"/>
                  </a:lnTo>
                  <a:lnTo>
                    <a:pt x="6760" y="281"/>
                  </a:lnTo>
                  <a:lnTo>
                    <a:pt x="6762" y="277"/>
                  </a:lnTo>
                  <a:lnTo>
                    <a:pt x="6766" y="274"/>
                  </a:lnTo>
                  <a:lnTo>
                    <a:pt x="6779" y="268"/>
                  </a:lnTo>
                  <a:lnTo>
                    <a:pt x="6793" y="262"/>
                  </a:lnTo>
                  <a:lnTo>
                    <a:pt x="6802" y="258"/>
                  </a:lnTo>
                  <a:lnTo>
                    <a:pt x="6809" y="255"/>
                  </a:lnTo>
                  <a:lnTo>
                    <a:pt x="6816" y="250"/>
                  </a:lnTo>
                  <a:lnTo>
                    <a:pt x="6822" y="245"/>
                  </a:lnTo>
                  <a:lnTo>
                    <a:pt x="6831" y="233"/>
                  </a:lnTo>
                  <a:lnTo>
                    <a:pt x="6841" y="222"/>
                  </a:lnTo>
                  <a:lnTo>
                    <a:pt x="6847" y="211"/>
                  </a:lnTo>
                  <a:lnTo>
                    <a:pt x="6852" y="201"/>
                  </a:lnTo>
                  <a:lnTo>
                    <a:pt x="6855" y="192"/>
                  </a:lnTo>
                  <a:lnTo>
                    <a:pt x="6861" y="180"/>
                  </a:lnTo>
                  <a:lnTo>
                    <a:pt x="6868" y="168"/>
                  </a:lnTo>
                  <a:lnTo>
                    <a:pt x="6878" y="156"/>
                  </a:lnTo>
                  <a:lnTo>
                    <a:pt x="6890" y="145"/>
                  </a:lnTo>
                  <a:lnTo>
                    <a:pt x="6899" y="138"/>
                  </a:lnTo>
                  <a:lnTo>
                    <a:pt x="6903" y="135"/>
                  </a:lnTo>
                  <a:lnTo>
                    <a:pt x="6906" y="131"/>
                  </a:lnTo>
                  <a:lnTo>
                    <a:pt x="6909" y="128"/>
                  </a:lnTo>
                  <a:lnTo>
                    <a:pt x="6911" y="123"/>
                  </a:lnTo>
                  <a:lnTo>
                    <a:pt x="6916" y="113"/>
                  </a:lnTo>
                  <a:lnTo>
                    <a:pt x="6922" y="101"/>
                  </a:lnTo>
                  <a:lnTo>
                    <a:pt x="6930" y="90"/>
                  </a:lnTo>
                  <a:lnTo>
                    <a:pt x="6938" y="78"/>
                  </a:lnTo>
                  <a:lnTo>
                    <a:pt x="6946" y="65"/>
                  </a:lnTo>
                  <a:lnTo>
                    <a:pt x="6953" y="52"/>
                  </a:lnTo>
                  <a:lnTo>
                    <a:pt x="6957" y="46"/>
                  </a:lnTo>
                  <a:lnTo>
                    <a:pt x="6962" y="41"/>
                  </a:lnTo>
                  <a:lnTo>
                    <a:pt x="6969" y="37"/>
                  </a:lnTo>
                  <a:lnTo>
                    <a:pt x="6976" y="36"/>
                  </a:lnTo>
                  <a:lnTo>
                    <a:pt x="6993" y="35"/>
                  </a:lnTo>
                  <a:lnTo>
                    <a:pt x="7006" y="35"/>
                  </a:lnTo>
                  <a:lnTo>
                    <a:pt x="7019" y="35"/>
                  </a:lnTo>
                  <a:lnTo>
                    <a:pt x="7032" y="35"/>
                  </a:lnTo>
                  <a:lnTo>
                    <a:pt x="7048" y="34"/>
                  </a:lnTo>
                  <a:lnTo>
                    <a:pt x="7062" y="31"/>
                  </a:lnTo>
                  <a:lnTo>
                    <a:pt x="7076" y="29"/>
                  </a:lnTo>
                  <a:lnTo>
                    <a:pt x="7086" y="25"/>
                  </a:lnTo>
                  <a:lnTo>
                    <a:pt x="7097" y="18"/>
                  </a:lnTo>
                  <a:lnTo>
                    <a:pt x="7110" y="8"/>
                  </a:lnTo>
                  <a:lnTo>
                    <a:pt x="7116" y="4"/>
                  </a:lnTo>
                  <a:lnTo>
                    <a:pt x="7119" y="2"/>
                  </a:lnTo>
                  <a:lnTo>
                    <a:pt x="7123" y="0"/>
                  </a:lnTo>
                  <a:lnTo>
                    <a:pt x="7125" y="2"/>
                  </a:lnTo>
                  <a:lnTo>
                    <a:pt x="7129" y="6"/>
                  </a:lnTo>
                  <a:lnTo>
                    <a:pt x="7135" y="14"/>
                  </a:lnTo>
                  <a:lnTo>
                    <a:pt x="7144" y="19"/>
                  </a:lnTo>
                  <a:lnTo>
                    <a:pt x="7154" y="24"/>
                  </a:lnTo>
                  <a:lnTo>
                    <a:pt x="7162" y="29"/>
                  </a:lnTo>
                  <a:lnTo>
                    <a:pt x="7170" y="36"/>
                  </a:lnTo>
                  <a:lnTo>
                    <a:pt x="7174" y="41"/>
                  </a:lnTo>
                  <a:lnTo>
                    <a:pt x="7177" y="46"/>
                  </a:lnTo>
                  <a:lnTo>
                    <a:pt x="7180" y="50"/>
                  </a:lnTo>
                  <a:lnTo>
                    <a:pt x="7181" y="56"/>
                  </a:lnTo>
                  <a:lnTo>
                    <a:pt x="7181" y="62"/>
                  </a:lnTo>
                  <a:lnTo>
                    <a:pt x="7182" y="66"/>
                  </a:lnTo>
                  <a:lnTo>
                    <a:pt x="7184" y="69"/>
                  </a:lnTo>
                  <a:lnTo>
                    <a:pt x="7187" y="72"/>
                  </a:lnTo>
                  <a:lnTo>
                    <a:pt x="7192" y="75"/>
                  </a:lnTo>
                  <a:lnTo>
                    <a:pt x="7199" y="77"/>
                  </a:lnTo>
                  <a:lnTo>
                    <a:pt x="7206" y="78"/>
                  </a:lnTo>
                  <a:lnTo>
                    <a:pt x="7214" y="81"/>
                  </a:lnTo>
                  <a:lnTo>
                    <a:pt x="7218" y="84"/>
                  </a:lnTo>
                  <a:lnTo>
                    <a:pt x="7221" y="87"/>
                  </a:lnTo>
                  <a:lnTo>
                    <a:pt x="7224" y="92"/>
                  </a:lnTo>
                  <a:lnTo>
                    <a:pt x="7226" y="98"/>
                  </a:lnTo>
                  <a:lnTo>
                    <a:pt x="7227" y="109"/>
                  </a:lnTo>
                  <a:lnTo>
                    <a:pt x="7226" y="116"/>
                  </a:lnTo>
                  <a:lnTo>
                    <a:pt x="7225" y="119"/>
                  </a:lnTo>
                  <a:lnTo>
                    <a:pt x="7223" y="122"/>
                  </a:lnTo>
                  <a:lnTo>
                    <a:pt x="7220" y="124"/>
                  </a:lnTo>
                  <a:lnTo>
                    <a:pt x="7215" y="125"/>
                  </a:lnTo>
                  <a:lnTo>
                    <a:pt x="7212" y="129"/>
                  </a:lnTo>
                  <a:lnTo>
                    <a:pt x="7208" y="132"/>
                  </a:lnTo>
                  <a:lnTo>
                    <a:pt x="7205" y="137"/>
                  </a:lnTo>
                  <a:lnTo>
                    <a:pt x="7202" y="143"/>
                  </a:lnTo>
                  <a:lnTo>
                    <a:pt x="7200" y="156"/>
                  </a:lnTo>
                  <a:lnTo>
                    <a:pt x="7200" y="168"/>
                  </a:lnTo>
                  <a:lnTo>
                    <a:pt x="7199" y="180"/>
                  </a:lnTo>
                  <a:lnTo>
                    <a:pt x="7196" y="193"/>
                  </a:lnTo>
                  <a:lnTo>
                    <a:pt x="7192" y="207"/>
                  </a:lnTo>
                  <a:lnTo>
                    <a:pt x="7182" y="226"/>
                  </a:lnTo>
                  <a:lnTo>
                    <a:pt x="7176" y="237"/>
                  </a:lnTo>
                  <a:lnTo>
                    <a:pt x="7170" y="246"/>
                  </a:lnTo>
                  <a:lnTo>
                    <a:pt x="7163" y="256"/>
                  </a:lnTo>
                  <a:lnTo>
                    <a:pt x="7155" y="266"/>
                  </a:lnTo>
                  <a:lnTo>
                    <a:pt x="7139" y="283"/>
                  </a:lnTo>
                  <a:lnTo>
                    <a:pt x="7125" y="300"/>
                  </a:lnTo>
                  <a:lnTo>
                    <a:pt x="7112" y="313"/>
                  </a:lnTo>
                  <a:lnTo>
                    <a:pt x="7102" y="324"/>
                  </a:lnTo>
                  <a:lnTo>
                    <a:pt x="7099" y="327"/>
                  </a:lnTo>
                  <a:lnTo>
                    <a:pt x="7097" y="332"/>
                  </a:lnTo>
                  <a:lnTo>
                    <a:pt x="7094" y="336"/>
                  </a:lnTo>
                  <a:lnTo>
                    <a:pt x="7094" y="339"/>
                  </a:lnTo>
                  <a:lnTo>
                    <a:pt x="7095" y="343"/>
                  </a:lnTo>
                  <a:lnTo>
                    <a:pt x="7097" y="345"/>
                  </a:lnTo>
                  <a:lnTo>
                    <a:pt x="7098" y="346"/>
                  </a:lnTo>
                  <a:lnTo>
                    <a:pt x="7100" y="346"/>
                  </a:lnTo>
                  <a:lnTo>
                    <a:pt x="7108" y="346"/>
                  </a:lnTo>
                  <a:lnTo>
                    <a:pt x="7123" y="345"/>
                  </a:lnTo>
                  <a:lnTo>
                    <a:pt x="7131" y="344"/>
                  </a:lnTo>
                  <a:lnTo>
                    <a:pt x="7137" y="345"/>
                  </a:lnTo>
                  <a:lnTo>
                    <a:pt x="7143" y="346"/>
                  </a:lnTo>
                  <a:lnTo>
                    <a:pt x="7146" y="349"/>
                  </a:lnTo>
                  <a:lnTo>
                    <a:pt x="7155" y="355"/>
                  </a:lnTo>
                  <a:lnTo>
                    <a:pt x="7163" y="362"/>
                  </a:lnTo>
                  <a:lnTo>
                    <a:pt x="7173" y="368"/>
                  </a:lnTo>
                  <a:lnTo>
                    <a:pt x="7184" y="371"/>
                  </a:lnTo>
                  <a:lnTo>
                    <a:pt x="7199" y="375"/>
                  </a:lnTo>
                  <a:lnTo>
                    <a:pt x="7218" y="378"/>
                  </a:lnTo>
                  <a:lnTo>
                    <a:pt x="7227" y="381"/>
                  </a:lnTo>
                  <a:lnTo>
                    <a:pt x="7233" y="384"/>
                  </a:lnTo>
                  <a:lnTo>
                    <a:pt x="7238" y="388"/>
                  </a:lnTo>
                  <a:lnTo>
                    <a:pt x="7243" y="392"/>
                  </a:lnTo>
                  <a:lnTo>
                    <a:pt x="7247" y="402"/>
                  </a:lnTo>
                  <a:lnTo>
                    <a:pt x="7253" y="413"/>
                  </a:lnTo>
                  <a:lnTo>
                    <a:pt x="7262" y="422"/>
                  </a:lnTo>
                  <a:lnTo>
                    <a:pt x="7271" y="431"/>
                  </a:lnTo>
                  <a:lnTo>
                    <a:pt x="7276" y="433"/>
                  </a:lnTo>
                  <a:lnTo>
                    <a:pt x="7280" y="435"/>
                  </a:lnTo>
                  <a:lnTo>
                    <a:pt x="7284" y="437"/>
                  </a:lnTo>
                  <a:lnTo>
                    <a:pt x="7288" y="438"/>
                  </a:lnTo>
                  <a:lnTo>
                    <a:pt x="7296" y="437"/>
                  </a:lnTo>
                  <a:lnTo>
                    <a:pt x="7306" y="435"/>
                  </a:lnTo>
                  <a:lnTo>
                    <a:pt x="7311" y="433"/>
                  </a:lnTo>
                  <a:lnTo>
                    <a:pt x="7314" y="431"/>
                  </a:lnTo>
                  <a:lnTo>
                    <a:pt x="7318" y="428"/>
                  </a:lnTo>
                  <a:lnTo>
                    <a:pt x="7321" y="424"/>
                  </a:lnTo>
                  <a:lnTo>
                    <a:pt x="7328" y="411"/>
                  </a:lnTo>
                  <a:lnTo>
                    <a:pt x="7337" y="394"/>
                  </a:lnTo>
                  <a:lnTo>
                    <a:pt x="7346" y="376"/>
                  </a:lnTo>
                  <a:lnTo>
                    <a:pt x="7352" y="362"/>
                  </a:lnTo>
                  <a:lnTo>
                    <a:pt x="7358" y="348"/>
                  </a:lnTo>
                  <a:lnTo>
                    <a:pt x="7366" y="329"/>
                  </a:lnTo>
                  <a:lnTo>
                    <a:pt x="7370" y="320"/>
                  </a:lnTo>
                  <a:lnTo>
                    <a:pt x="7374" y="313"/>
                  </a:lnTo>
                  <a:lnTo>
                    <a:pt x="7377" y="308"/>
                  </a:lnTo>
                  <a:lnTo>
                    <a:pt x="7379" y="307"/>
                  </a:lnTo>
                  <a:lnTo>
                    <a:pt x="7387" y="313"/>
                  </a:lnTo>
                  <a:lnTo>
                    <a:pt x="7395" y="324"/>
                  </a:lnTo>
                  <a:lnTo>
                    <a:pt x="7402" y="336"/>
                  </a:lnTo>
                  <a:lnTo>
                    <a:pt x="7407" y="349"/>
                  </a:lnTo>
                  <a:lnTo>
                    <a:pt x="7409" y="358"/>
                  </a:lnTo>
                  <a:lnTo>
                    <a:pt x="7413" y="364"/>
                  </a:lnTo>
                  <a:lnTo>
                    <a:pt x="7416" y="368"/>
                  </a:lnTo>
                  <a:lnTo>
                    <a:pt x="7423" y="370"/>
                  </a:lnTo>
                  <a:lnTo>
                    <a:pt x="7427" y="371"/>
                  </a:lnTo>
                  <a:lnTo>
                    <a:pt x="7429" y="374"/>
                  </a:lnTo>
                  <a:lnTo>
                    <a:pt x="7432" y="376"/>
                  </a:lnTo>
                  <a:lnTo>
                    <a:pt x="7434" y="378"/>
                  </a:lnTo>
                  <a:lnTo>
                    <a:pt x="7437" y="386"/>
                  </a:lnTo>
                  <a:lnTo>
                    <a:pt x="7438" y="394"/>
                  </a:lnTo>
                  <a:lnTo>
                    <a:pt x="7439" y="397"/>
                  </a:lnTo>
                  <a:lnTo>
                    <a:pt x="7441" y="401"/>
                  </a:lnTo>
                  <a:lnTo>
                    <a:pt x="7445" y="403"/>
                  </a:lnTo>
                  <a:lnTo>
                    <a:pt x="7450" y="405"/>
                  </a:lnTo>
                  <a:lnTo>
                    <a:pt x="7460" y="406"/>
                  </a:lnTo>
                  <a:lnTo>
                    <a:pt x="7471" y="406"/>
                  </a:lnTo>
                  <a:lnTo>
                    <a:pt x="7484" y="405"/>
                  </a:lnTo>
                  <a:lnTo>
                    <a:pt x="7502" y="401"/>
                  </a:lnTo>
                  <a:lnTo>
                    <a:pt x="7519" y="397"/>
                  </a:lnTo>
                  <a:lnTo>
                    <a:pt x="7529" y="396"/>
                  </a:lnTo>
                  <a:lnTo>
                    <a:pt x="7532" y="396"/>
                  </a:lnTo>
                  <a:lnTo>
                    <a:pt x="7533" y="399"/>
                  </a:lnTo>
                  <a:lnTo>
                    <a:pt x="7533" y="403"/>
                  </a:lnTo>
                  <a:lnTo>
                    <a:pt x="7533" y="408"/>
                  </a:lnTo>
                  <a:lnTo>
                    <a:pt x="7530" y="419"/>
                  </a:lnTo>
                  <a:lnTo>
                    <a:pt x="7526" y="430"/>
                  </a:lnTo>
                  <a:lnTo>
                    <a:pt x="7515" y="446"/>
                  </a:lnTo>
                  <a:lnTo>
                    <a:pt x="7505" y="462"/>
                  </a:lnTo>
                  <a:lnTo>
                    <a:pt x="7504" y="466"/>
                  </a:lnTo>
                  <a:lnTo>
                    <a:pt x="7504" y="471"/>
                  </a:lnTo>
                  <a:lnTo>
                    <a:pt x="7505" y="475"/>
                  </a:lnTo>
                  <a:lnTo>
                    <a:pt x="7507" y="479"/>
                  </a:lnTo>
                  <a:lnTo>
                    <a:pt x="7509" y="484"/>
                  </a:lnTo>
                  <a:lnTo>
                    <a:pt x="7513" y="489"/>
                  </a:lnTo>
                  <a:lnTo>
                    <a:pt x="7516" y="494"/>
                  </a:lnTo>
                  <a:lnTo>
                    <a:pt x="7521" y="498"/>
                  </a:lnTo>
                  <a:lnTo>
                    <a:pt x="7526" y="503"/>
                  </a:lnTo>
                  <a:lnTo>
                    <a:pt x="7529" y="508"/>
                  </a:lnTo>
                  <a:lnTo>
                    <a:pt x="7532" y="514"/>
                  </a:lnTo>
                  <a:lnTo>
                    <a:pt x="7534" y="520"/>
                  </a:lnTo>
                  <a:lnTo>
                    <a:pt x="7536" y="532"/>
                  </a:lnTo>
                  <a:lnTo>
                    <a:pt x="7536" y="545"/>
                  </a:lnTo>
                  <a:lnTo>
                    <a:pt x="7536" y="551"/>
                  </a:lnTo>
                  <a:lnTo>
                    <a:pt x="7536" y="556"/>
                  </a:lnTo>
                  <a:lnTo>
                    <a:pt x="7538" y="559"/>
                  </a:lnTo>
                  <a:lnTo>
                    <a:pt x="7540" y="563"/>
                  </a:lnTo>
                  <a:lnTo>
                    <a:pt x="7545" y="570"/>
                  </a:lnTo>
                  <a:lnTo>
                    <a:pt x="7552" y="576"/>
                  </a:lnTo>
                  <a:lnTo>
                    <a:pt x="7555" y="580"/>
                  </a:lnTo>
                  <a:lnTo>
                    <a:pt x="7558" y="585"/>
                  </a:lnTo>
                  <a:lnTo>
                    <a:pt x="7560" y="591"/>
                  </a:lnTo>
                  <a:lnTo>
                    <a:pt x="7561" y="598"/>
                  </a:lnTo>
                  <a:lnTo>
                    <a:pt x="7564" y="610"/>
                  </a:lnTo>
                  <a:lnTo>
                    <a:pt x="7568" y="621"/>
                  </a:lnTo>
                  <a:lnTo>
                    <a:pt x="7573" y="632"/>
                  </a:lnTo>
                  <a:lnTo>
                    <a:pt x="7582" y="645"/>
                  </a:lnTo>
                  <a:lnTo>
                    <a:pt x="7589" y="658"/>
                  </a:lnTo>
                  <a:lnTo>
                    <a:pt x="7595" y="671"/>
                  </a:lnTo>
                  <a:lnTo>
                    <a:pt x="7597" y="676"/>
                  </a:lnTo>
                  <a:lnTo>
                    <a:pt x="7599" y="680"/>
                  </a:lnTo>
                  <a:lnTo>
                    <a:pt x="7602" y="683"/>
                  </a:lnTo>
                  <a:lnTo>
                    <a:pt x="7604" y="686"/>
                  </a:lnTo>
                  <a:lnTo>
                    <a:pt x="7611" y="690"/>
                  </a:lnTo>
                  <a:lnTo>
                    <a:pt x="7617" y="692"/>
                  </a:lnTo>
                  <a:lnTo>
                    <a:pt x="7620" y="695"/>
                  </a:lnTo>
                  <a:lnTo>
                    <a:pt x="7621" y="698"/>
                  </a:lnTo>
                  <a:lnTo>
                    <a:pt x="7621" y="703"/>
                  </a:lnTo>
                  <a:lnTo>
                    <a:pt x="7620" y="709"/>
                  </a:lnTo>
                  <a:lnTo>
                    <a:pt x="7617" y="722"/>
                  </a:lnTo>
                  <a:lnTo>
                    <a:pt x="7614" y="736"/>
                  </a:lnTo>
                  <a:lnTo>
                    <a:pt x="7614" y="742"/>
                  </a:lnTo>
                  <a:lnTo>
                    <a:pt x="7615" y="747"/>
                  </a:lnTo>
                  <a:lnTo>
                    <a:pt x="7616" y="750"/>
                  </a:lnTo>
                  <a:lnTo>
                    <a:pt x="7617" y="754"/>
                  </a:lnTo>
                  <a:lnTo>
                    <a:pt x="7623" y="759"/>
                  </a:lnTo>
                  <a:lnTo>
                    <a:pt x="7630" y="762"/>
                  </a:lnTo>
                  <a:lnTo>
                    <a:pt x="7637" y="766"/>
                  </a:lnTo>
                  <a:lnTo>
                    <a:pt x="7643" y="771"/>
                  </a:lnTo>
                  <a:lnTo>
                    <a:pt x="7648" y="777"/>
                  </a:lnTo>
                  <a:lnTo>
                    <a:pt x="7652" y="783"/>
                  </a:lnTo>
                  <a:lnTo>
                    <a:pt x="7655" y="790"/>
                  </a:lnTo>
                  <a:lnTo>
                    <a:pt x="7660" y="796"/>
                  </a:lnTo>
                  <a:lnTo>
                    <a:pt x="7662" y="797"/>
                  </a:lnTo>
                  <a:lnTo>
                    <a:pt x="7666" y="799"/>
                  </a:lnTo>
                  <a:lnTo>
                    <a:pt x="7671" y="799"/>
                  </a:lnTo>
                  <a:lnTo>
                    <a:pt x="7678" y="799"/>
                  </a:lnTo>
                  <a:lnTo>
                    <a:pt x="7684" y="798"/>
                  </a:lnTo>
                  <a:lnTo>
                    <a:pt x="7690" y="798"/>
                  </a:lnTo>
                  <a:lnTo>
                    <a:pt x="7694" y="799"/>
                  </a:lnTo>
                  <a:lnTo>
                    <a:pt x="7700" y="800"/>
                  </a:lnTo>
                  <a:lnTo>
                    <a:pt x="7710" y="805"/>
                  </a:lnTo>
                  <a:lnTo>
                    <a:pt x="7721" y="811"/>
                  </a:lnTo>
                  <a:lnTo>
                    <a:pt x="7725" y="815"/>
                  </a:lnTo>
                  <a:lnTo>
                    <a:pt x="7730" y="816"/>
                  </a:lnTo>
                  <a:lnTo>
                    <a:pt x="7735" y="816"/>
                  </a:lnTo>
                  <a:lnTo>
                    <a:pt x="7740" y="816"/>
                  </a:lnTo>
                  <a:lnTo>
                    <a:pt x="7748" y="812"/>
                  </a:lnTo>
                  <a:lnTo>
                    <a:pt x="7755" y="806"/>
                  </a:lnTo>
                  <a:lnTo>
                    <a:pt x="7763" y="799"/>
                  </a:lnTo>
                  <a:lnTo>
                    <a:pt x="7775" y="790"/>
                  </a:lnTo>
                  <a:lnTo>
                    <a:pt x="7787" y="781"/>
                  </a:lnTo>
                  <a:lnTo>
                    <a:pt x="7799" y="773"/>
                  </a:lnTo>
                  <a:lnTo>
                    <a:pt x="7804" y="771"/>
                  </a:lnTo>
                  <a:lnTo>
                    <a:pt x="7806" y="767"/>
                  </a:lnTo>
                  <a:lnTo>
                    <a:pt x="7810" y="765"/>
                  </a:lnTo>
                  <a:lnTo>
                    <a:pt x="7811" y="761"/>
                  </a:lnTo>
                  <a:lnTo>
                    <a:pt x="7813" y="753"/>
                  </a:lnTo>
                  <a:lnTo>
                    <a:pt x="7816" y="743"/>
                  </a:lnTo>
                  <a:lnTo>
                    <a:pt x="7817" y="739"/>
                  </a:lnTo>
                  <a:lnTo>
                    <a:pt x="7818" y="735"/>
                  </a:lnTo>
                  <a:lnTo>
                    <a:pt x="7822" y="731"/>
                  </a:lnTo>
                  <a:lnTo>
                    <a:pt x="7824" y="729"/>
                  </a:lnTo>
                  <a:lnTo>
                    <a:pt x="7828" y="728"/>
                  </a:lnTo>
                  <a:lnTo>
                    <a:pt x="7831" y="728"/>
                  </a:lnTo>
                  <a:lnTo>
                    <a:pt x="7834" y="729"/>
                  </a:lnTo>
                  <a:lnTo>
                    <a:pt x="7837" y="731"/>
                  </a:lnTo>
                  <a:lnTo>
                    <a:pt x="7844" y="736"/>
                  </a:lnTo>
                  <a:lnTo>
                    <a:pt x="7854" y="741"/>
                  </a:lnTo>
                  <a:lnTo>
                    <a:pt x="7866" y="747"/>
                  </a:lnTo>
                  <a:lnTo>
                    <a:pt x="7880" y="753"/>
                  </a:lnTo>
                  <a:lnTo>
                    <a:pt x="7887" y="755"/>
                  </a:lnTo>
                  <a:lnTo>
                    <a:pt x="7894" y="756"/>
                  </a:lnTo>
                  <a:lnTo>
                    <a:pt x="7901" y="758"/>
                  </a:lnTo>
                  <a:lnTo>
                    <a:pt x="7908" y="758"/>
                  </a:lnTo>
                  <a:lnTo>
                    <a:pt x="7914" y="758"/>
                  </a:lnTo>
                  <a:lnTo>
                    <a:pt x="7922" y="756"/>
                  </a:lnTo>
                  <a:lnTo>
                    <a:pt x="7926" y="755"/>
                  </a:lnTo>
                  <a:lnTo>
                    <a:pt x="7931" y="753"/>
                  </a:lnTo>
                  <a:lnTo>
                    <a:pt x="7942" y="747"/>
                  </a:lnTo>
                  <a:lnTo>
                    <a:pt x="7956" y="743"/>
                  </a:lnTo>
                  <a:lnTo>
                    <a:pt x="7963" y="742"/>
                  </a:lnTo>
                  <a:lnTo>
                    <a:pt x="7970" y="742"/>
                  </a:lnTo>
                  <a:lnTo>
                    <a:pt x="7977" y="745"/>
                  </a:lnTo>
                  <a:lnTo>
                    <a:pt x="7983" y="748"/>
                  </a:lnTo>
                  <a:lnTo>
                    <a:pt x="7989" y="752"/>
                  </a:lnTo>
                  <a:lnTo>
                    <a:pt x="7995" y="754"/>
                  </a:lnTo>
                  <a:lnTo>
                    <a:pt x="8000" y="755"/>
                  </a:lnTo>
                  <a:lnTo>
                    <a:pt x="8006" y="756"/>
                  </a:lnTo>
                  <a:lnTo>
                    <a:pt x="8011" y="756"/>
                  </a:lnTo>
                  <a:lnTo>
                    <a:pt x="8014" y="755"/>
                  </a:lnTo>
                  <a:lnTo>
                    <a:pt x="8019" y="754"/>
                  </a:lnTo>
                  <a:lnTo>
                    <a:pt x="8023" y="752"/>
                  </a:lnTo>
                  <a:lnTo>
                    <a:pt x="8026" y="749"/>
                  </a:lnTo>
                  <a:lnTo>
                    <a:pt x="8029" y="746"/>
                  </a:lnTo>
                  <a:lnTo>
                    <a:pt x="8030" y="741"/>
                  </a:lnTo>
                  <a:lnTo>
                    <a:pt x="8031" y="736"/>
                  </a:lnTo>
                  <a:lnTo>
                    <a:pt x="8032" y="725"/>
                  </a:lnTo>
                  <a:lnTo>
                    <a:pt x="8033" y="716"/>
                  </a:lnTo>
                  <a:lnTo>
                    <a:pt x="8034" y="712"/>
                  </a:lnTo>
                  <a:lnTo>
                    <a:pt x="8037" y="709"/>
                  </a:lnTo>
                  <a:lnTo>
                    <a:pt x="8040" y="708"/>
                  </a:lnTo>
                  <a:lnTo>
                    <a:pt x="8043" y="706"/>
                  </a:lnTo>
                  <a:lnTo>
                    <a:pt x="8050" y="708"/>
                  </a:lnTo>
                  <a:lnTo>
                    <a:pt x="8056" y="710"/>
                  </a:lnTo>
                  <a:lnTo>
                    <a:pt x="8064" y="714"/>
                  </a:lnTo>
                  <a:lnTo>
                    <a:pt x="8072" y="717"/>
                  </a:lnTo>
                  <a:lnTo>
                    <a:pt x="8078" y="718"/>
                  </a:lnTo>
                  <a:lnTo>
                    <a:pt x="8083" y="718"/>
                  </a:lnTo>
                  <a:lnTo>
                    <a:pt x="8088" y="717"/>
                  </a:lnTo>
                  <a:lnTo>
                    <a:pt x="8093" y="716"/>
                  </a:lnTo>
                  <a:lnTo>
                    <a:pt x="8106" y="709"/>
                  </a:lnTo>
                  <a:lnTo>
                    <a:pt x="8122" y="698"/>
                  </a:lnTo>
                  <a:lnTo>
                    <a:pt x="8139" y="687"/>
                  </a:lnTo>
                  <a:lnTo>
                    <a:pt x="8150" y="678"/>
                  </a:lnTo>
                  <a:lnTo>
                    <a:pt x="8153" y="676"/>
                  </a:lnTo>
                  <a:lnTo>
                    <a:pt x="8156" y="671"/>
                  </a:lnTo>
                  <a:lnTo>
                    <a:pt x="8158" y="667"/>
                  </a:lnTo>
                  <a:lnTo>
                    <a:pt x="8158" y="663"/>
                  </a:lnTo>
                  <a:lnTo>
                    <a:pt x="8158" y="653"/>
                  </a:lnTo>
                  <a:lnTo>
                    <a:pt x="8156" y="643"/>
                  </a:lnTo>
                  <a:lnTo>
                    <a:pt x="8155" y="639"/>
                  </a:lnTo>
                  <a:lnTo>
                    <a:pt x="8156" y="635"/>
                  </a:lnTo>
                  <a:lnTo>
                    <a:pt x="8158" y="632"/>
                  </a:lnTo>
                  <a:lnTo>
                    <a:pt x="8162" y="628"/>
                  </a:lnTo>
                  <a:lnTo>
                    <a:pt x="8170" y="622"/>
                  </a:lnTo>
                  <a:lnTo>
                    <a:pt x="8179" y="617"/>
                  </a:lnTo>
                  <a:lnTo>
                    <a:pt x="8183" y="614"/>
                  </a:lnTo>
                  <a:lnTo>
                    <a:pt x="8184" y="610"/>
                  </a:lnTo>
                  <a:lnTo>
                    <a:pt x="8185" y="605"/>
                  </a:lnTo>
                  <a:lnTo>
                    <a:pt x="8187" y="600"/>
                  </a:lnTo>
                  <a:lnTo>
                    <a:pt x="8185" y="589"/>
                  </a:lnTo>
                  <a:lnTo>
                    <a:pt x="8184" y="578"/>
                  </a:lnTo>
                  <a:lnTo>
                    <a:pt x="8184" y="573"/>
                  </a:lnTo>
                  <a:lnTo>
                    <a:pt x="8185" y="570"/>
                  </a:lnTo>
                  <a:lnTo>
                    <a:pt x="8187" y="569"/>
                  </a:lnTo>
                  <a:lnTo>
                    <a:pt x="8189" y="567"/>
                  </a:lnTo>
                  <a:lnTo>
                    <a:pt x="8195" y="566"/>
                  </a:lnTo>
                  <a:lnTo>
                    <a:pt x="8202" y="567"/>
                  </a:lnTo>
                  <a:lnTo>
                    <a:pt x="8206" y="567"/>
                  </a:lnTo>
                  <a:lnTo>
                    <a:pt x="8210" y="566"/>
                  </a:lnTo>
                  <a:lnTo>
                    <a:pt x="8215" y="564"/>
                  </a:lnTo>
                  <a:lnTo>
                    <a:pt x="8219" y="561"/>
                  </a:lnTo>
                  <a:lnTo>
                    <a:pt x="8225" y="559"/>
                  </a:lnTo>
                  <a:lnTo>
                    <a:pt x="8229" y="557"/>
                  </a:lnTo>
                  <a:lnTo>
                    <a:pt x="8235" y="556"/>
                  </a:lnTo>
                  <a:lnTo>
                    <a:pt x="8241" y="556"/>
                  </a:lnTo>
                  <a:lnTo>
                    <a:pt x="8250" y="563"/>
                  </a:lnTo>
                  <a:lnTo>
                    <a:pt x="8269" y="578"/>
                  </a:lnTo>
                  <a:lnTo>
                    <a:pt x="8284" y="588"/>
                  </a:lnTo>
                  <a:lnTo>
                    <a:pt x="8298" y="600"/>
                  </a:lnTo>
                  <a:lnTo>
                    <a:pt x="8310" y="611"/>
                  </a:lnTo>
                  <a:lnTo>
                    <a:pt x="8321" y="624"/>
                  </a:lnTo>
                  <a:lnTo>
                    <a:pt x="8332" y="639"/>
                  </a:lnTo>
                  <a:lnTo>
                    <a:pt x="8346" y="658"/>
                  </a:lnTo>
                  <a:lnTo>
                    <a:pt x="8354" y="667"/>
                  </a:lnTo>
                  <a:lnTo>
                    <a:pt x="8363" y="676"/>
                  </a:lnTo>
                  <a:lnTo>
                    <a:pt x="8371" y="685"/>
                  </a:lnTo>
                  <a:lnTo>
                    <a:pt x="8379" y="692"/>
                  </a:lnTo>
                  <a:lnTo>
                    <a:pt x="8396" y="706"/>
                  </a:lnTo>
                  <a:lnTo>
                    <a:pt x="8409" y="721"/>
                  </a:lnTo>
                  <a:lnTo>
                    <a:pt x="8418" y="733"/>
                  </a:lnTo>
                  <a:lnTo>
                    <a:pt x="8429" y="743"/>
                  </a:lnTo>
                  <a:lnTo>
                    <a:pt x="8436" y="750"/>
                  </a:lnTo>
                  <a:lnTo>
                    <a:pt x="8442" y="756"/>
                  </a:lnTo>
                  <a:lnTo>
                    <a:pt x="8448" y="762"/>
                  </a:lnTo>
                  <a:lnTo>
                    <a:pt x="8455" y="766"/>
                  </a:lnTo>
                  <a:lnTo>
                    <a:pt x="8464" y="768"/>
                  </a:lnTo>
                  <a:lnTo>
                    <a:pt x="8471" y="772"/>
                  </a:lnTo>
                  <a:lnTo>
                    <a:pt x="8477" y="778"/>
                  </a:lnTo>
                  <a:lnTo>
                    <a:pt x="8484" y="786"/>
                  </a:lnTo>
                  <a:lnTo>
                    <a:pt x="8487" y="791"/>
                  </a:lnTo>
                  <a:lnTo>
                    <a:pt x="8491" y="797"/>
                  </a:lnTo>
                  <a:lnTo>
                    <a:pt x="8493" y="804"/>
                  </a:lnTo>
                  <a:lnTo>
                    <a:pt x="8494" y="811"/>
                  </a:lnTo>
                  <a:lnTo>
                    <a:pt x="8496" y="817"/>
                  </a:lnTo>
                  <a:lnTo>
                    <a:pt x="8497" y="823"/>
                  </a:lnTo>
                  <a:lnTo>
                    <a:pt x="8497" y="829"/>
                  </a:lnTo>
                  <a:lnTo>
                    <a:pt x="8496" y="834"/>
                  </a:lnTo>
                  <a:lnTo>
                    <a:pt x="8491" y="842"/>
                  </a:lnTo>
                  <a:lnTo>
                    <a:pt x="8484" y="854"/>
                  </a:lnTo>
                  <a:lnTo>
                    <a:pt x="8475" y="866"/>
                  </a:lnTo>
                  <a:lnTo>
                    <a:pt x="8471" y="875"/>
                  </a:lnTo>
                  <a:lnTo>
                    <a:pt x="8466" y="885"/>
                  </a:lnTo>
                  <a:lnTo>
                    <a:pt x="8460" y="893"/>
                  </a:lnTo>
                  <a:lnTo>
                    <a:pt x="8454" y="900"/>
                  </a:lnTo>
                  <a:lnTo>
                    <a:pt x="8448" y="905"/>
                  </a:lnTo>
                  <a:lnTo>
                    <a:pt x="8445" y="911"/>
                  </a:lnTo>
                  <a:lnTo>
                    <a:pt x="8442" y="919"/>
                  </a:lnTo>
                  <a:lnTo>
                    <a:pt x="8441" y="923"/>
                  </a:lnTo>
                  <a:lnTo>
                    <a:pt x="8441" y="929"/>
                  </a:lnTo>
                  <a:lnTo>
                    <a:pt x="8441" y="934"/>
                  </a:lnTo>
                  <a:lnTo>
                    <a:pt x="8442" y="939"/>
                  </a:lnTo>
                  <a:lnTo>
                    <a:pt x="8446" y="951"/>
                  </a:lnTo>
                  <a:lnTo>
                    <a:pt x="8449" y="966"/>
                  </a:lnTo>
                  <a:lnTo>
                    <a:pt x="8452" y="980"/>
                  </a:lnTo>
                  <a:lnTo>
                    <a:pt x="8453" y="992"/>
                  </a:lnTo>
                  <a:lnTo>
                    <a:pt x="8452" y="1002"/>
                  </a:lnTo>
                  <a:lnTo>
                    <a:pt x="8448" y="1012"/>
                  </a:lnTo>
                  <a:lnTo>
                    <a:pt x="8442" y="1023"/>
                  </a:lnTo>
                  <a:lnTo>
                    <a:pt x="8434" y="1033"/>
                  </a:lnTo>
                  <a:lnTo>
                    <a:pt x="8424" y="1042"/>
                  </a:lnTo>
                  <a:lnTo>
                    <a:pt x="8416" y="1049"/>
                  </a:lnTo>
                  <a:lnTo>
                    <a:pt x="8408" y="1052"/>
                  </a:lnTo>
                  <a:lnTo>
                    <a:pt x="8402" y="1056"/>
                  </a:lnTo>
                  <a:lnTo>
                    <a:pt x="8396" y="1061"/>
                  </a:lnTo>
                  <a:lnTo>
                    <a:pt x="8391" y="1065"/>
                  </a:lnTo>
                  <a:lnTo>
                    <a:pt x="8390" y="1069"/>
                  </a:lnTo>
                  <a:lnTo>
                    <a:pt x="8389" y="1073"/>
                  </a:lnTo>
                  <a:lnTo>
                    <a:pt x="8389" y="1077"/>
                  </a:lnTo>
                  <a:lnTo>
                    <a:pt x="8389" y="1082"/>
                  </a:lnTo>
                  <a:lnTo>
                    <a:pt x="8390" y="1095"/>
                  </a:lnTo>
                  <a:lnTo>
                    <a:pt x="8389" y="1111"/>
                  </a:lnTo>
                  <a:lnTo>
                    <a:pt x="8386" y="1126"/>
                  </a:lnTo>
                  <a:lnTo>
                    <a:pt x="8383" y="1139"/>
                  </a:lnTo>
                  <a:lnTo>
                    <a:pt x="8378" y="1151"/>
                  </a:lnTo>
                  <a:lnTo>
                    <a:pt x="8372" y="1161"/>
                  </a:lnTo>
                  <a:lnTo>
                    <a:pt x="8366" y="1171"/>
                  </a:lnTo>
                  <a:lnTo>
                    <a:pt x="8361" y="1183"/>
                  </a:lnTo>
                  <a:lnTo>
                    <a:pt x="8358" y="1196"/>
                  </a:lnTo>
                  <a:lnTo>
                    <a:pt x="8352" y="1209"/>
                  </a:lnTo>
                  <a:lnTo>
                    <a:pt x="8347" y="1221"/>
                  </a:lnTo>
                  <a:lnTo>
                    <a:pt x="8342" y="1232"/>
                  </a:lnTo>
                  <a:lnTo>
                    <a:pt x="8340" y="1245"/>
                  </a:lnTo>
                  <a:lnTo>
                    <a:pt x="8336" y="1259"/>
                  </a:lnTo>
                  <a:lnTo>
                    <a:pt x="8335" y="1275"/>
                  </a:lnTo>
                  <a:lnTo>
                    <a:pt x="8335" y="1291"/>
                  </a:lnTo>
                  <a:lnTo>
                    <a:pt x="8336" y="1307"/>
                  </a:lnTo>
                  <a:lnTo>
                    <a:pt x="8338" y="1319"/>
                  </a:lnTo>
                  <a:lnTo>
                    <a:pt x="8338" y="1328"/>
                  </a:lnTo>
                  <a:lnTo>
                    <a:pt x="8338" y="1336"/>
                  </a:lnTo>
                  <a:lnTo>
                    <a:pt x="8339" y="1344"/>
                  </a:lnTo>
                  <a:lnTo>
                    <a:pt x="8340" y="1351"/>
                  </a:lnTo>
                  <a:lnTo>
                    <a:pt x="8341" y="1357"/>
                  </a:lnTo>
                  <a:lnTo>
                    <a:pt x="8344" y="1364"/>
                  </a:lnTo>
                  <a:lnTo>
                    <a:pt x="8346" y="1371"/>
                  </a:lnTo>
                  <a:lnTo>
                    <a:pt x="8347" y="1378"/>
                  </a:lnTo>
                  <a:lnTo>
                    <a:pt x="8348" y="1386"/>
                  </a:lnTo>
                  <a:lnTo>
                    <a:pt x="8348" y="1397"/>
                  </a:lnTo>
                  <a:lnTo>
                    <a:pt x="8348" y="1401"/>
                  </a:lnTo>
                  <a:lnTo>
                    <a:pt x="8347" y="1404"/>
                  </a:lnTo>
                  <a:lnTo>
                    <a:pt x="8346" y="1407"/>
                  </a:lnTo>
                  <a:lnTo>
                    <a:pt x="8345" y="1408"/>
                  </a:lnTo>
                  <a:lnTo>
                    <a:pt x="8341" y="1409"/>
                  </a:lnTo>
                  <a:lnTo>
                    <a:pt x="8336" y="1410"/>
                  </a:lnTo>
                  <a:lnTo>
                    <a:pt x="8334" y="1411"/>
                  </a:lnTo>
                  <a:lnTo>
                    <a:pt x="8332" y="1413"/>
                  </a:lnTo>
                  <a:lnTo>
                    <a:pt x="8330" y="1414"/>
                  </a:lnTo>
                  <a:lnTo>
                    <a:pt x="8330" y="1416"/>
                  </a:lnTo>
                  <a:lnTo>
                    <a:pt x="8332" y="1422"/>
                  </a:lnTo>
                  <a:lnTo>
                    <a:pt x="8338" y="1430"/>
                  </a:lnTo>
                  <a:lnTo>
                    <a:pt x="8346" y="1441"/>
                  </a:lnTo>
                  <a:lnTo>
                    <a:pt x="8357" y="1455"/>
                  </a:lnTo>
                  <a:lnTo>
                    <a:pt x="8367" y="1472"/>
                  </a:lnTo>
                  <a:lnTo>
                    <a:pt x="8376" y="1487"/>
                  </a:lnTo>
                  <a:lnTo>
                    <a:pt x="8379" y="1495"/>
                  </a:lnTo>
                  <a:lnTo>
                    <a:pt x="8382" y="1503"/>
                  </a:lnTo>
                  <a:lnTo>
                    <a:pt x="8383" y="1511"/>
                  </a:lnTo>
                  <a:lnTo>
                    <a:pt x="8384" y="1519"/>
                  </a:lnTo>
                  <a:lnTo>
                    <a:pt x="8384" y="1536"/>
                  </a:lnTo>
                  <a:lnTo>
                    <a:pt x="8384" y="1553"/>
                  </a:lnTo>
                  <a:lnTo>
                    <a:pt x="8382" y="1572"/>
                  </a:lnTo>
                  <a:lnTo>
                    <a:pt x="8377" y="1592"/>
                  </a:lnTo>
                  <a:lnTo>
                    <a:pt x="8374" y="1601"/>
                  </a:lnTo>
                  <a:lnTo>
                    <a:pt x="8371" y="1611"/>
                  </a:lnTo>
                  <a:lnTo>
                    <a:pt x="8368" y="1618"/>
                  </a:lnTo>
                  <a:lnTo>
                    <a:pt x="8365" y="1623"/>
                  </a:lnTo>
                  <a:lnTo>
                    <a:pt x="8361" y="1626"/>
                  </a:lnTo>
                  <a:lnTo>
                    <a:pt x="8358" y="1629"/>
                  </a:lnTo>
                  <a:lnTo>
                    <a:pt x="8353" y="1631"/>
                  </a:lnTo>
                  <a:lnTo>
                    <a:pt x="8349" y="1632"/>
                  </a:lnTo>
                  <a:lnTo>
                    <a:pt x="8339" y="1632"/>
                  </a:lnTo>
                  <a:lnTo>
                    <a:pt x="8327" y="1632"/>
                  </a:lnTo>
                  <a:lnTo>
                    <a:pt x="8313" y="1631"/>
                  </a:lnTo>
                  <a:lnTo>
                    <a:pt x="8300" y="1632"/>
                  </a:lnTo>
                  <a:lnTo>
                    <a:pt x="8292" y="1635"/>
                  </a:lnTo>
                  <a:lnTo>
                    <a:pt x="8286" y="1638"/>
                  </a:lnTo>
                  <a:lnTo>
                    <a:pt x="8283" y="1643"/>
                  </a:lnTo>
                  <a:lnTo>
                    <a:pt x="8279" y="1649"/>
                  </a:lnTo>
                  <a:lnTo>
                    <a:pt x="8275" y="1664"/>
                  </a:lnTo>
                  <a:lnTo>
                    <a:pt x="8272" y="1684"/>
                  </a:lnTo>
                  <a:lnTo>
                    <a:pt x="8269" y="1704"/>
                  </a:lnTo>
                  <a:lnTo>
                    <a:pt x="8264" y="1725"/>
                  </a:lnTo>
                  <a:lnTo>
                    <a:pt x="8257" y="1749"/>
                  </a:lnTo>
                  <a:lnTo>
                    <a:pt x="8251" y="1774"/>
                  </a:lnTo>
                  <a:lnTo>
                    <a:pt x="8245" y="1798"/>
                  </a:lnTo>
                  <a:lnTo>
                    <a:pt x="8241" y="1819"/>
                  </a:lnTo>
                  <a:lnTo>
                    <a:pt x="8239" y="1844"/>
                  </a:lnTo>
                  <a:lnTo>
                    <a:pt x="8237" y="1875"/>
                  </a:lnTo>
                  <a:lnTo>
                    <a:pt x="8234" y="1905"/>
                  </a:lnTo>
                  <a:lnTo>
                    <a:pt x="8234" y="1927"/>
                  </a:lnTo>
                  <a:lnTo>
                    <a:pt x="8235" y="1945"/>
                  </a:lnTo>
                  <a:lnTo>
                    <a:pt x="8239" y="1962"/>
                  </a:lnTo>
                  <a:lnTo>
                    <a:pt x="8244" y="1978"/>
                  </a:lnTo>
                  <a:lnTo>
                    <a:pt x="8247" y="1991"/>
                  </a:lnTo>
                  <a:lnTo>
                    <a:pt x="8252" y="2002"/>
                  </a:lnTo>
                  <a:lnTo>
                    <a:pt x="8257" y="2010"/>
                  </a:lnTo>
                  <a:lnTo>
                    <a:pt x="8258" y="2015"/>
                  </a:lnTo>
                  <a:lnTo>
                    <a:pt x="8259" y="2020"/>
                  </a:lnTo>
                  <a:lnTo>
                    <a:pt x="8259" y="2025"/>
                  </a:lnTo>
                  <a:lnTo>
                    <a:pt x="8259" y="2032"/>
                  </a:lnTo>
                  <a:lnTo>
                    <a:pt x="8256" y="2042"/>
                  </a:lnTo>
                  <a:lnTo>
                    <a:pt x="8253" y="2051"/>
                  </a:lnTo>
                  <a:lnTo>
                    <a:pt x="8251" y="2058"/>
                  </a:lnTo>
                  <a:lnTo>
                    <a:pt x="8248" y="2067"/>
                  </a:lnTo>
                  <a:lnTo>
                    <a:pt x="8247" y="2077"/>
                  </a:lnTo>
                  <a:lnTo>
                    <a:pt x="8246" y="2086"/>
                  </a:lnTo>
                  <a:lnTo>
                    <a:pt x="8242" y="2094"/>
                  </a:lnTo>
                  <a:lnTo>
                    <a:pt x="8238" y="2102"/>
                  </a:lnTo>
                  <a:lnTo>
                    <a:pt x="8232" y="2109"/>
                  </a:lnTo>
                  <a:lnTo>
                    <a:pt x="8229" y="2111"/>
                  </a:lnTo>
                  <a:lnTo>
                    <a:pt x="8229" y="2108"/>
                  </a:lnTo>
                  <a:lnTo>
                    <a:pt x="8229" y="2100"/>
                  </a:lnTo>
                  <a:lnTo>
                    <a:pt x="8228" y="2091"/>
                  </a:lnTo>
                  <a:lnTo>
                    <a:pt x="8226" y="2084"/>
                  </a:lnTo>
                  <a:lnTo>
                    <a:pt x="8223" y="2079"/>
                  </a:lnTo>
                  <a:lnTo>
                    <a:pt x="8220" y="2075"/>
                  </a:lnTo>
                  <a:lnTo>
                    <a:pt x="8214" y="2069"/>
                  </a:lnTo>
                  <a:lnTo>
                    <a:pt x="8208" y="2061"/>
                  </a:lnTo>
                  <a:lnTo>
                    <a:pt x="8203" y="2053"/>
                  </a:lnTo>
                  <a:lnTo>
                    <a:pt x="8198" y="2044"/>
                  </a:lnTo>
                  <a:lnTo>
                    <a:pt x="8194" y="2032"/>
                  </a:lnTo>
                  <a:lnTo>
                    <a:pt x="8188" y="2016"/>
                  </a:lnTo>
                  <a:lnTo>
                    <a:pt x="8182" y="2001"/>
                  </a:lnTo>
                  <a:lnTo>
                    <a:pt x="8177" y="1988"/>
                  </a:lnTo>
                  <a:lnTo>
                    <a:pt x="8174" y="1977"/>
                  </a:lnTo>
                  <a:lnTo>
                    <a:pt x="8169" y="1964"/>
                  </a:lnTo>
                  <a:lnTo>
                    <a:pt x="8164" y="1951"/>
                  </a:lnTo>
                  <a:lnTo>
                    <a:pt x="8159" y="1940"/>
                  </a:lnTo>
                  <a:lnTo>
                    <a:pt x="8157" y="1935"/>
                  </a:lnTo>
                  <a:lnTo>
                    <a:pt x="8155" y="1933"/>
                  </a:lnTo>
                  <a:lnTo>
                    <a:pt x="8153" y="1933"/>
                  </a:lnTo>
                  <a:lnTo>
                    <a:pt x="8151" y="1933"/>
                  </a:lnTo>
                  <a:lnTo>
                    <a:pt x="8146" y="1935"/>
                  </a:lnTo>
                  <a:lnTo>
                    <a:pt x="8140" y="1941"/>
                  </a:lnTo>
                  <a:lnTo>
                    <a:pt x="8125" y="1957"/>
                  </a:lnTo>
                  <a:lnTo>
                    <a:pt x="8109" y="1975"/>
                  </a:lnTo>
                  <a:lnTo>
                    <a:pt x="8094" y="1994"/>
                  </a:lnTo>
                  <a:lnTo>
                    <a:pt x="8081" y="2010"/>
                  </a:lnTo>
                  <a:lnTo>
                    <a:pt x="8065" y="2032"/>
                  </a:lnTo>
                  <a:lnTo>
                    <a:pt x="8049" y="2054"/>
                  </a:lnTo>
                  <a:lnTo>
                    <a:pt x="8032" y="2076"/>
                  </a:lnTo>
                  <a:lnTo>
                    <a:pt x="8019" y="2097"/>
                  </a:lnTo>
                  <a:lnTo>
                    <a:pt x="8008" y="2116"/>
                  </a:lnTo>
                  <a:lnTo>
                    <a:pt x="8001" y="2135"/>
                  </a:lnTo>
                  <a:lnTo>
                    <a:pt x="7995" y="2152"/>
                  </a:lnTo>
                  <a:lnTo>
                    <a:pt x="7988" y="2164"/>
                  </a:lnTo>
                  <a:lnTo>
                    <a:pt x="7977" y="2176"/>
                  </a:lnTo>
                  <a:lnTo>
                    <a:pt x="7963" y="2187"/>
                  </a:lnTo>
                  <a:lnTo>
                    <a:pt x="7955" y="2193"/>
                  </a:lnTo>
                  <a:lnTo>
                    <a:pt x="7946" y="2198"/>
                  </a:lnTo>
                  <a:lnTo>
                    <a:pt x="7939" y="2202"/>
                  </a:lnTo>
                  <a:lnTo>
                    <a:pt x="7933" y="2204"/>
                  </a:lnTo>
                  <a:lnTo>
                    <a:pt x="7927" y="2206"/>
                  </a:lnTo>
                  <a:lnTo>
                    <a:pt x="7922" y="2209"/>
                  </a:lnTo>
                  <a:lnTo>
                    <a:pt x="7917" y="2211"/>
                  </a:lnTo>
                  <a:lnTo>
                    <a:pt x="7912" y="2215"/>
                  </a:lnTo>
                  <a:lnTo>
                    <a:pt x="7908" y="2220"/>
                  </a:lnTo>
                  <a:lnTo>
                    <a:pt x="7905" y="2224"/>
                  </a:lnTo>
                  <a:lnTo>
                    <a:pt x="7903" y="2230"/>
                  </a:lnTo>
                  <a:lnTo>
                    <a:pt x="7900" y="2236"/>
                  </a:lnTo>
                  <a:lnTo>
                    <a:pt x="7897" y="2250"/>
                  </a:lnTo>
                  <a:lnTo>
                    <a:pt x="7893" y="2266"/>
                  </a:lnTo>
                  <a:lnTo>
                    <a:pt x="7891" y="2273"/>
                  </a:lnTo>
                  <a:lnTo>
                    <a:pt x="7887" y="2280"/>
                  </a:lnTo>
                  <a:lnTo>
                    <a:pt x="7883" y="2286"/>
                  </a:lnTo>
                  <a:lnTo>
                    <a:pt x="7879" y="2291"/>
                  </a:lnTo>
                  <a:lnTo>
                    <a:pt x="7867" y="2300"/>
                  </a:lnTo>
                  <a:lnTo>
                    <a:pt x="7851" y="2310"/>
                  </a:lnTo>
                  <a:lnTo>
                    <a:pt x="7832" y="2322"/>
                  </a:lnTo>
                  <a:lnTo>
                    <a:pt x="7815" y="2335"/>
                  </a:lnTo>
                  <a:lnTo>
                    <a:pt x="7794" y="2353"/>
                  </a:lnTo>
                  <a:lnTo>
                    <a:pt x="7771" y="2372"/>
                  </a:lnTo>
                  <a:lnTo>
                    <a:pt x="7748" y="2391"/>
                  </a:lnTo>
                  <a:lnTo>
                    <a:pt x="7730" y="2407"/>
                  </a:lnTo>
                  <a:lnTo>
                    <a:pt x="7724" y="2414"/>
                  </a:lnTo>
                  <a:lnTo>
                    <a:pt x="7718" y="2422"/>
                  </a:lnTo>
                  <a:lnTo>
                    <a:pt x="7715" y="2430"/>
                  </a:lnTo>
                  <a:lnTo>
                    <a:pt x="7712" y="2439"/>
                  </a:lnTo>
                  <a:lnTo>
                    <a:pt x="7708" y="2455"/>
                  </a:lnTo>
                  <a:lnTo>
                    <a:pt x="7704" y="2469"/>
                  </a:lnTo>
                  <a:lnTo>
                    <a:pt x="7699" y="2482"/>
                  </a:lnTo>
                  <a:lnTo>
                    <a:pt x="7693" y="2494"/>
                  </a:lnTo>
                  <a:lnTo>
                    <a:pt x="7691" y="2500"/>
                  </a:lnTo>
                  <a:lnTo>
                    <a:pt x="7691" y="2505"/>
                  </a:lnTo>
                  <a:lnTo>
                    <a:pt x="7691" y="2507"/>
                  </a:lnTo>
                  <a:lnTo>
                    <a:pt x="7692" y="2510"/>
                  </a:lnTo>
                  <a:lnTo>
                    <a:pt x="7693" y="2511"/>
                  </a:lnTo>
                  <a:lnTo>
                    <a:pt x="7694" y="2513"/>
                  </a:lnTo>
                  <a:lnTo>
                    <a:pt x="7699" y="2516"/>
                  </a:lnTo>
                  <a:lnTo>
                    <a:pt x="7702" y="2519"/>
                  </a:lnTo>
                  <a:lnTo>
                    <a:pt x="7704" y="2523"/>
                  </a:lnTo>
                  <a:lnTo>
                    <a:pt x="7705" y="2526"/>
                  </a:lnTo>
                  <a:lnTo>
                    <a:pt x="7708" y="2535"/>
                  </a:lnTo>
                  <a:lnTo>
                    <a:pt x="7710" y="2544"/>
                  </a:lnTo>
                  <a:lnTo>
                    <a:pt x="7715" y="2554"/>
                  </a:lnTo>
                  <a:lnTo>
                    <a:pt x="7721" y="2563"/>
                  </a:lnTo>
                  <a:lnTo>
                    <a:pt x="7729" y="2570"/>
                  </a:lnTo>
                  <a:lnTo>
                    <a:pt x="7740" y="2577"/>
                  </a:lnTo>
                  <a:lnTo>
                    <a:pt x="7753" y="2586"/>
                  </a:lnTo>
                  <a:lnTo>
                    <a:pt x="7769" y="2593"/>
                  </a:lnTo>
                  <a:lnTo>
                    <a:pt x="7785" y="2601"/>
                  </a:lnTo>
                  <a:lnTo>
                    <a:pt x="7799" y="2607"/>
                  </a:lnTo>
                  <a:lnTo>
                    <a:pt x="7804" y="2611"/>
                  </a:lnTo>
                  <a:lnTo>
                    <a:pt x="7807" y="2614"/>
                  </a:lnTo>
                  <a:lnTo>
                    <a:pt x="7809" y="2618"/>
                  </a:lnTo>
                  <a:lnTo>
                    <a:pt x="7810" y="2622"/>
                  </a:lnTo>
                  <a:lnTo>
                    <a:pt x="7811" y="2636"/>
                  </a:lnTo>
                  <a:lnTo>
                    <a:pt x="7810" y="2651"/>
                  </a:lnTo>
                  <a:lnTo>
                    <a:pt x="7810" y="2659"/>
                  </a:lnTo>
                  <a:lnTo>
                    <a:pt x="7811" y="2665"/>
                  </a:lnTo>
                  <a:lnTo>
                    <a:pt x="7812" y="2670"/>
                  </a:lnTo>
                  <a:lnTo>
                    <a:pt x="7815" y="2672"/>
                  </a:lnTo>
                  <a:lnTo>
                    <a:pt x="7818" y="2675"/>
                  </a:lnTo>
                  <a:lnTo>
                    <a:pt x="7822" y="2675"/>
                  </a:lnTo>
                  <a:lnTo>
                    <a:pt x="7826" y="2675"/>
                  </a:lnTo>
                  <a:lnTo>
                    <a:pt x="7832" y="2675"/>
                  </a:lnTo>
                  <a:lnTo>
                    <a:pt x="7837" y="2676"/>
                  </a:lnTo>
                  <a:lnTo>
                    <a:pt x="7841" y="2678"/>
                  </a:lnTo>
                  <a:lnTo>
                    <a:pt x="7843" y="2681"/>
                  </a:lnTo>
                  <a:lnTo>
                    <a:pt x="7844" y="2685"/>
                  </a:lnTo>
                  <a:lnTo>
                    <a:pt x="7845" y="2696"/>
                  </a:lnTo>
                  <a:lnTo>
                    <a:pt x="7847" y="2710"/>
                  </a:lnTo>
                  <a:lnTo>
                    <a:pt x="7849" y="2719"/>
                  </a:lnTo>
                  <a:lnTo>
                    <a:pt x="7851" y="2727"/>
                  </a:lnTo>
                  <a:lnTo>
                    <a:pt x="7855" y="2733"/>
                  </a:lnTo>
                  <a:lnTo>
                    <a:pt x="7857" y="2738"/>
                  </a:lnTo>
                  <a:lnTo>
                    <a:pt x="7859" y="2739"/>
                  </a:lnTo>
                  <a:lnTo>
                    <a:pt x="7862" y="2740"/>
                  </a:lnTo>
                  <a:lnTo>
                    <a:pt x="7867" y="2741"/>
                  </a:lnTo>
                  <a:lnTo>
                    <a:pt x="7870" y="2743"/>
                  </a:lnTo>
                  <a:lnTo>
                    <a:pt x="7881" y="2743"/>
                  </a:lnTo>
                  <a:lnTo>
                    <a:pt x="7888" y="2743"/>
                  </a:lnTo>
                  <a:lnTo>
                    <a:pt x="7897" y="2741"/>
                  </a:lnTo>
                  <a:lnTo>
                    <a:pt x="7910" y="2739"/>
                  </a:lnTo>
                  <a:lnTo>
                    <a:pt x="7922" y="2734"/>
                  </a:lnTo>
                  <a:lnTo>
                    <a:pt x="7931" y="2729"/>
                  </a:lnTo>
                  <a:lnTo>
                    <a:pt x="7938" y="2725"/>
                  </a:lnTo>
                  <a:lnTo>
                    <a:pt x="7943" y="2719"/>
                  </a:lnTo>
                  <a:lnTo>
                    <a:pt x="7945" y="2712"/>
                  </a:lnTo>
                  <a:lnTo>
                    <a:pt x="7948" y="2706"/>
                  </a:lnTo>
                  <a:lnTo>
                    <a:pt x="7949" y="2700"/>
                  </a:lnTo>
                  <a:lnTo>
                    <a:pt x="7952" y="2695"/>
                  </a:lnTo>
                  <a:lnTo>
                    <a:pt x="7956" y="2691"/>
                  </a:lnTo>
                  <a:lnTo>
                    <a:pt x="7961" y="2689"/>
                  </a:lnTo>
                  <a:lnTo>
                    <a:pt x="7970" y="2688"/>
                  </a:lnTo>
                  <a:lnTo>
                    <a:pt x="7976" y="2689"/>
                  </a:lnTo>
                  <a:lnTo>
                    <a:pt x="7977" y="2689"/>
                  </a:lnTo>
                  <a:lnTo>
                    <a:pt x="7980" y="2687"/>
                  </a:lnTo>
                  <a:lnTo>
                    <a:pt x="7981" y="2684"/>
                  </a:lnTo>
                  <a:lnTo>
                    <a:pt x="7982" y="2680"/>
                  </a:lnTo>
                  <a:lnTo>
                    <a:pt x="7983" y="2670"/>
                  </a:lnTo>
                  <a:lnTo>
                    <a:pt x="7983" y="2661"/>
                  </a:lnTo>
                  <a:lnTo>
                    <a:pt x="7982" y="2652"/>
                  </a:lnTo>
                  <a:lnTo>
                    <a:pt x="7979" y="2644"/>
                  </a:lnTo>
                  <a:lnTo>
                    <a:pt x="7974" y="2632"/>
                  </a:lnTo>
                  <a:lnTo>
                    <a:pt x="7970" y="2622"/>
                  </a:lnTo>
                  <a:lnTo>
                    <a:pt x="7970" y="2620"/>
                  </a:lnTo>
                  <a:lnTo>
                    <a:pt x="7970" y="2620"/>
                  </a:lnTo>
                  <a:lnTo>
                    <a:pt x="7971" y="2619"/>
                  </a:lnTo>
                  <a:lnTo>
                    <a:pt x="7973" y="2619"/>
                  </a:lnTo>
                  <a:lnTo>
                    <a:pt x="7975" y="2620"/>
                  </a:lnTo>
                  <a:lnTo>
                    <a:pt x="7979" y="2622"/>
                  </a:lnTo>
                  <a:lnTo>
                    <a:pt x="7994" y="2628"/>
                  </a:lnTo>
                  <a:lnTo>
                    <a:pt x="8012" y="2634"/>
                  </a:lnTo>
                  <a:lnTo>
                    <a:pt x="8021" y="2640"/>
                  </a:lnTo>
                  <a:lnTo>
                    <a:pt x="8030" y="2644"/>
                  </a:lnTo>
                  <a:lnTo>
                    <a:pt x="8032" y="2646"/>
                  </a:lnTo>
                  <a:lnTo>
                    <a:pt x="8034" y="2649"/>
                  </a:lnTo>
                  <a:lnTo>
                    <a:pt x="8036" y="2651"/>
                  </a:lnTo>
                  <a:lnTo>
                    <a:pt x="8036" y="2655"/>
                  </a:lnTo>
                  <a:lnTo>
                    <a:pt x="8034" y="2663"/>
                  </a:lnTo>
                  <a:lnTo>
                    <a:pt x="8034" y="2674"/>
                  </a:lnTo>
                  <a:lnTo>
                    <a:pt x="8036" y="2677"/>
                  </a:lnTo>
                  <a:lnTo>
                    <a:pt x="8038" y="2681"/>
                  </a:lnTo>
                  <a:lnTo>
                    <a:pt x="8040" y="2683"/>
                  </a:lnTo>
                  <a:lnTo>
                    <a:pt x="8043" y="2684"/>
                  </a:lnTo>
                  <a:lnTo>
                    <a:pt x="8045" y="2683"/>
                  </a:lnTo>
                  <a:lnTo>
                    <a:pt x="8049" y="2682"/>
                  </a:lnTo>
                  <a:lnTo>
                    <a:pt x="8051" y="2680"/>
                  </a:lnTo>
                  <a:lnTo>
                    <a:pt x="8055" y="2677"/>
                  </a:lnTo>
                  <a:lnTo>
                    <a:pt x="8057" y="2675"/>
                  </a:lnTo>
                  <a:lnTo>
                    <a:pt x="8059" y="2674"/>
                  </a:lnTo>
                  <a:lnTo>
                    <a:pt x="8062" y="2674"/>
                  </a:lnTo>
                  <a:lnTo>
                    <a:pt x="8064" y="2674"/>
                  </a:lnTo>
                  <a:lnTo>
                    <a:pt x="8067" y="2676"/>
                  </a:lnTo>
                  <a:lnTo>
                    <a:pt x="8068" y="2678"/>
                  </a:lnTo>
                  <a:lnTo>
                    <a:pt x="8069" y="2682"/>
                  </a:lnTo>
                  <a:lnTo>
                    <a:pt x="8069" y="2685"/>
                  </a:lnTo>
                  <a:lnTo>
                    <a:pt x="8071" y="2691"/>
                  </a:lnTo>
                  <a:lnTo>
                    <a:pt x="8075" y="2697"/>
                  </a:lnTo>
                  <a:lnTo>
                    <a:pt x="8076" y="2699"/>
                  </a:lnTo>
                  <a:lnTo>
                    <a:pt x="8075" y="2700"/>
                  </a:lnTo>
                  <a:lnTo>
                    <a:pt x="8072" y="2701"/>
                  </a:lnTo>
                  <a:lnTo>
                    <a:pt x="8070" y="2702"/>
                  </a:lnTo>
                  <a:lnTo>
                    <a:pt x="8063" y="2704"/>
                  </a:lnTo>
                  <a:lnTo>
                    <a:pt x="8059" y="2707"/>
                  </a:lnTo>
                  <a:lnTo>
                    <a:pt x="8058" y="2712"/>
                  </a:lnTo>
                  <a:lnTo>
                    <a:pt x="8058" y="2719"/>
                  </a:lnTo>
                  <a:lnTo>
                    <a:pt x="8059" y="2733"/>
                  </a:lnTo>
                  <a:lnTo>
                    <a:pt x="8061" y="2748"/>
                  </a:lnTo>
                  <a:lnTo>
                    <a:pt x="8059" y="2750"/>
                  </a:lnTo>
                  <a:lnTo>
                    <a:pt x="8059" y="2752"/>
                  </a:lnTo>
                  <a:lnTo>
                    <a:pt x="8057" y="2754"/>
                  </a:lnTo>
                  <a:lnTo>
                    <a:pt x="8056" y="2756"/>
                  </a:lnTo>
                  <a:lnTo>
                    <a:pt x="8050" y="2758"/>
                  </a:lnTo>
                  <a:lnTo>
                    <a:pt x="8043" y="2759"/>
                  </a:lnTo>
                  <a:lnTo>
                    <a:pt x="8026" y="2760"/>
                  </a:lnTo>
                  <a:lnTo>
                    <a:pt x="8011" y="2762"/>
                  </a:lnTo>
                  <a:lnTo>
                    <a:pt x="8002" y="2762"/>
                  </a:lnTo>
                  <a:lnTo>
                    <a:pt x="7996" y="2764"/>
                  </a:lnTo>
                  <a:lnTo>
                    <a:pt x="7990" y="2766"/>
                  </a:lnTo>
                  <a:lnTo>
                    <a:pt x="7985" y="2769"/>
                  </a:lnTo>
                  <a:lnTo>
                    <a:pt x="7981" y="2772"/>
                  </a:lnTo>
                  <a:lnTo>
                    <a:pt x="7977" y="2777"/>
                  </a:lnTo>
                  <a:lnTo>
                    <a:pt x="7974" y="2782"/>
                  </a:lnTo>
                  <a:lnTo>
                    <a:pt x="7973" y="2788"/>
                  </a:lnTo>
                  <a:lnTo>
                    <a:pt x="7971" y="2794"/>
                  </a:lnTo>
                  <a:lnTo>
                    <a:pt x="7969" y="2797"/>
                  </a:lnTo>
                  <a:lnTo>
                    <a:pt x="7968" y="2801"/>
                  </a:lnTo>
                  <a:lnTo>
                    <a:pt x="7966" y="2803"/>
                  </a:lnTo>
                  <a:lnTo>
                    <a:pt x="7962" y="2806"/>
                  </a:lnTo>
                  <a:lnTo>
                    <a:pt x="7958" y="2807"/>
                  </a:lnTo>
                  <a:lnTo>
                    <a:pt x="7955" y="2808"/>
                  </a:lnTo>
                  <a:lnTo>
                    <a:pt x="7949" y="2808"/>
                  </a:lnTo>
                  <a:lnTo>
                    <a:pt x="7933" y="2808"/>
                  </a:lnTo>
                  <a:lnTo>
                    <a:pt x="7917" y="2808"/>
                  </a:lnTo>
                  <a:lnTo>
                    <a:pt x="7912" y="2809"/>
                  </a:lnTo>
                  <a:lnTo>
                    <a:pt x="7907" y="2810"/>
                  </a:lnTo>
                  <a:lnTo>
                    <a:pt x="7905" y="2814"/>
                  </a:lnTo>
                  <a:lnTo>
                    <a:pt x="7901" y="2817"/>
                  </a:lnTo>
                  <a:lnTo>
                    <a:pt x="7900" y="2821"/>
                  </a:lnTo>
                  <a:lnTo>
                    <a:pt x="7899" y="2826"/>
                  </a:lnTo>
                  <a:lnTo>
                    <a:pt x="7899" y="2832"/>
                  </a:lnTo>
                  <a:lnTo>
                    <a:pt x="7899" y="2839"/>
                  </a:lnTo>
                  <a:lnTo>
                    <a:pt x="7901" y="2853"/>
                  </a:lnTo>
                  <a:lnTo>
                    <a:pt x="7905" y="2870"/>
                  </a:lnTo>
                  <a:lnTo>
                    <a:pt x="7908" y="2878"/>
                  </a:lnTo>
                  <a:lnTo>
                    <a:pt x="7911" y="2885"/>
                  </a:lnTo>
                  <a:lnTo>
                    <a:pt x="7916" y="2891"/>
                  </a:lnTo>
                  <a:lnTo>
                    <a:pt x="7920" y="2897"/>
                  </a:lnTo>
                  <a:lnTo>
                    <a:pt x="7930" y="2909"/>
                  </a:lnTo>
                  <a:lnTo>
                    <a:pt x="7941" y="2922"/>
                  </a:lnTo>
                  <a:lnTo>
                    <a:pt x="7949" y="2932"/>
                  </a:lnTo>
                  <a:lnTo>
                    <a:pt x="7952" y="2936"/>
                  </a:lnTo>
                  <a:lnTo>
                    <a:pt x="7952" y="2943"/>
                  </a:lnTo>
                  <a:lnTo>
                    <a:pt x="7952" y="2955"/>
                  </a:lnTo>
                  <a:lnTo>
                    <a:pt x="7952" y="2965"/>
                  </a:lnTo>
                  <a:lnTo>
                    <a:pt x="7952" y="2975"/>
                  </a:lnTo>
                  <a:lnTo>
                    <a:pt x="7952" y="2985"/>
                  </a:lnTo>
                  <a:lnTo>
                    <a:pt x="7952" y="2995"/>
                  </a:lnTo>
                  <a:lnTo>
                    <a:pt x="7952" y="3002"/>
                  </a:lnTo>
                  <a:lnTo>
                    <a:pt x="7950" y="3006"/>
                  </a:lnTo>
                  <a:lnTo>
                    <a:pt x="7946" y="3011"/>
                  </a:lnTo>
                  <a:lnTo>
                    <a:pt x="7943" y="3015"/>
                  </a:lnTo>
                  <a:lnTo>
                    <a:pt x="7932" y="3018"/>
                  </a:lnTo>
                  <a:lnTo>
                    <a:pt x="7923" y="3021"/>
                  </a:lnTo>
                  <a:lnTo>
                    <a:pt x="7908" y="3023"/>
                  </a:lnTo>
                  <a:lnTo>
                    <a:pt x="7892" y="3027"/>
                  </a:lnTo>
                  <a:lnTo>
                    <a:pt x="7883" y="3029"/>
                  </a:lnTo>
                  <a:lnTo>
                    <a:pt x="7876" y="3031"/>
                  </a:lnTo>
                  <a:lnTo>
                    <a:pt x="7870" y="3034"/>
                  </a:lnTo>
                  <a:lnTo>
                    <a:pt x="7867" y="3037"/>
                  </a:lnTo>
                  <a:lnTo>
                    <a:pt x="7866" y="3042"/>
                  </a:lnTo>
                  <a:lnTo>
                    <a:pt x="7864" y="3048"/>
                  </a:lnTo>
                  <a:lnTo>
                    <a:pt x="7864" y="3055"/>
                  </a:lnTo>
                  <a:lnTo>
                    <a:pt x="7864" y="3062"/>
                  </a:lnTo>
                  <a:lnTo>
                    <a:pt x="7868" y="3080"/>
                  </a:lnTo>
                  <a:lnTo>
                    <a:pt x="7873" y="3097"/>
                  </a:lnTo>
                  <a:lnTo>
                    <a:pt x="7878" y="3115"/>
                  </a:lnTo>
                  <a:lnTo>
                    <a:pt x="7881" y="3135"/>
                  </a:lnTo>
                  <a:lnTo>
                    <a:pt x="7882" y="3155"/>
                  </a:lnTo>
                  <a:lnTo>
                    <a:pt x="7882" y="3173"/>
                  </a:lnTo>
                  <a:lnTo>
                    <a:pt x="7881" y="3180"/>
                  </a:lnTo>
                  <a:lnTo>
                    <a:pt x="7879" y="3186"/>
                  </a:lnTo>
                  <a:lnTo>
                    <a:pt x="7875" y="3189"/>
                  </a:lnTo>
                  <a:lnTo>
                    <a:pt x="7872" y="3192"/>
                  </a:lnTo>
                  <a:lnTo>
                    <a:pt x="7868" y="3194"/>
                  </a:lnTo>
                  <a:lnTo>
                    <a:pt x="7863" y="3194"/>
                  </a:lnTo>
                  <a:lnTo>
                    <a:pt x="7859" y="3194"/>
                  </a:lnTo>
                  <a:lnTo>
                    <a:pt x="7853" y="3193"/>
                  </a:lnTo>
                  <a:lnTo>
                    <a:pt x="7843" y="3191"/>
                  </a:lnTo>
                  <a:lnTo>
                    <a:pt x="7832" y="3189"/>
                  </a:lnTo>
                  <a:lnTo>
                    <a:pt x="7822" y="3187"/>
                  </a:lnTo>
                  <a:lnTo>
                    <a:pt x="7811" y="3184"/>
                  </a:lnTo>
                  <a:lnTo>
                    <a:pt x="7807" y="3181"/>
                  </a:lnTo>
                  <a:lnTo>
                    <a:pt x="7803" y="3176"/>
                  </a:lnTo>
                  <a:lnTo>
                    <a:pt x="7799" y="3172"/>
                  </a:lnTo>
                  <a:lnTo>
                    <a:pt x="7796" y="3166"/>
                  </a:lnTo>
                  <a:lnTo>
                    <a:pt x="7791" y="3154"/>
                  </a:lnTo>
                  <a:lnTo>
                    <a:pt x="7786" y="3141"/>
                  </a:lnTo>
                  <a:lnTo>
                    <a:pt x="7784" y="3135"/>
                  </a:lnTo>
                  <a:lnTo>
                    <a:pt x="7781" y="3130"/>
                  </a:lnTo>
                  <a:lnTo>
                    <a:pt x="7776" y="3125"/>
                  </a:lnTo>
                  <a:lnTo>
                    <a:pt x="7772" y="3123"/>
                  </a:lnTo>
                  <a:lnTo>
                    <a:pt x="7767" y="3121"/>
                  </a:lnTo>
                  <a:lnTo>
                    <a:pt x="7761" y="3121"/>
                  </a:lnTo>
                  <a:lnTo>
                    <a:pt x="7756" y="3122"/>
                  </a:lnTo>
                  <a:lnTo>
                    <a:pt x="7752" y="3124"/>
                  </a:lnTo>
                  <a:lnTo>
                    <a:pt x="7748" y="3128"/>
                  </a:lnTo>
                  <a:lnTo>
                    <a:pt x="7744" y="3132"/>
                  </a:lnTo>
                  <a:lnTo>
                    <a:pt x="7742" y="3137"/>
                  </a:lnTo>
                  <a:lnTo>
                    <a:pt x="7741" y="3142"/>
                  </a:lnTo>
                  <a:lnTo>
                    <a:pt x="7738" y="3154"/>
                  </a:lnTo>
                  <a:lnTo>
                    <a:pt x="7737" y="3164"/>
                  </a:lnTo>
                  <a:lnTo>
                    <a:pt x="7736" y="3169"/>
                  </a:lnTo>
                  <a:lnTo>
                    <a:pt x="7734" y="3173"/>
                  </a:lnTo>
                  <a:lnTo>
                    <a:pt x="7731" y="3174"/>
                  </a:lnTo>
                  <a:lnTo>
                    <a:pt x="7729" y="3175"/>
                  </a:lnTo>
                  <a:lnTo>
                    <a:pt x="7722" y="3173"/>
                  </a:lnTo>
                  <a:lnTo>
                    <a:pt x="7713" y="3168"/>
                  </a:lnTo>
                  <a:lnTo>
                    <a:pt x="7705" y="3162"/>
                  </a:lnTo>
                  <a:lnTo>
                    <a:pt x="7696" y="3157"/>
                  </a:lnTo>
                  <a:lnTo>
                    <a:pt x="7685" y="3153"/>
                  </a:lnTo>
                  <a:lnTo>
                    <a:pt x="7673" y="3147"/>
                  </a:lnTo>
                  <a:lnTo>
                    <a:pt x="7666" y="3143"/>
                  </a:lnTo>
                  <a:lnTo>
                    <a:pt x="7660" y="3138"/>
                  </a:lnTo>
                  <a:lnTo>
                    <a:pt x="7654" y="3132"/>
                  </a:lnTo>
                  <a:lnTo>
                    <a:pt x="7649" y="3126"/>
                  </a:lnTo>
                  <a:lnTo>
                    <a:pt x="7640" y="3115"/>
                  </a:lnTo>
                  <a:lnTo>
                    <a:pt x="7633" y="3104"/>
                  </a:lnTo>
                  <a:lnTo>
                    <a:pt x="7629" y="3099"/>
                  </a:lnTo>
                  <a:lnTo>
                    <a:pt x="7627" y="3097"/>
                  </a:lnTo>
                  <a:lnTo>
                    <a:pt x="7626" y="3096"/>
                  </a:lnTo>
                  <a:lnTo>
                    <a:pt x="7623" y="3094"/>
                  </a:lnTo>
                  <a:lnTo>
                    <a:pt x="7617" y="3096"/>
                  </a:lnTo>
                  <a:lnTo>
                    <a:pt x="7608" y="3098"/>
                  </a:lnTo>
                  <a:lnTo>
                    <a:pt x="7598" y="3099"/>
                  </a:lnTo>
                  <a:lnTo>
                    <a:pt x="7589" y="3098"/>
                  </a:lnTo>
                  <a:lnTo>
                    <a:pt x="7580" y="3097"/>
                  </a:lnTo>
                  <a:lnTo>
                    <a:pt x="7572" y="3098"/>
                  </a:lnTo>
                  <a:lnTo>
                    <a:pt x="7568" y="3099"/>
                  </a:lnTo>
                  <a:lnTo>
                    <a:pt x="7567" y="3101"/>
                  </a:lnTo>
                  <a:lnTo>
                    <a:pt x="7567" y="3105"/>
                  </a:lnTo>
                  <a:lnTo>
                    <a:pt x="7568" y="3109"/>
                  </a:lnTo>
                  <a:lnTo>
                    <a:pt x="7573" y="3116"/>
                  </a:lnTo>
                  <a:lnTo>
                    <a:pt x="7580" y="3123"/>
                  </a:lnTo>
                  <a:lnTo>
                    <a:pt x="7583" y="3128"/>
                  </a:lnTo>
                  <a:lnTo>
                    <a:pt x="7584" y="3132"/>
                  </a:lnTo>
                  <a:lnTo>
                    <a:pt x="7585" y="3138"/>
                  </a:lnTo>
                  <a:lnTo>
                    <a:pt x="7585" y="3144"/>
                  </a:lnTo>
                  <a:lnTo>
                    <a:pt x="7585" y="3157"/>
                  </a:lnTo>
                  <a:lnTo>
                    <a:pt x="7584" y="3168"/>
                  </a:lnTo>
                  <a:lnTo>
                    <a:pt x="7584" y="3173"/>
                  </a:lnTo>
                  <a:lnTo>
                    <a:pt x="7582" y="3178"/>
                  </a:lnTo>
                  <a:lnTo>
                    <a:pt x="7579" y="3182"/>
                  </a:lnTo>
                  <a:lnTo>
                    <a:pt x="7576" y="3187"/>
                  </a:lnTo>
                  <a:lnTo>
                    <a:pt x="7567" y="3197"/>
                  </a:lnTo>
                  <a:lnTo>
                    <a:pt x="7559" y="3203"/>
                  </a:lnTo>
                  <a:lnTo>
                    <a:pt x="7552" y="3208"/>
                  </a:lnTo>
                  <a:lnTo>
                    <a:pt x="7546" y="3214"/>
                  </a:lnTo>
                  <a:lnTo>
                    <a:pt x="7545" y="3218"/>
                  </a:lnTo>
                  <a:lnTo>
                    <a:pt x="7545" y="3222"/>
                  </a:lnTo>
                  <a:lnTo>
                    <a:pt x="7547" y="3225"/>
                  </a:lnTo>
                  <a:lnTo>
                    <a:pt x="7549" y="3230"/>
                  </a:lnTo>
                  <a:lnTo>
                    <a:pt x="7559" y="3236"/>
                  </a:lnTo>
                  <a:lnTo>
                    <a:pt x="7567" y="3239"/>
                  </a:lnTo>
                  <a:lnTo>
                    <a:pt x="7576" y="3242"/>
                  </a:lnTo>
                  <a:lnTo>
                    <a:pt x="7582" y="3243"/>
                  </a:lnTo>
                  <a:lnTo>
                    <a:pt x="7589" y="3241"/>
                  </a:lnTo>
                  <a:lnTo>
                    <a:pt x="7598" y="3236"/>
                  </a:lnTo>
                  <a:lnTo>
                    <a:pt x="7608" y="3231"/>
                  </a:lnTo>
                  <a:lnTo>
                    <a:pt x="7615" y="3226"/>
                  </a:lnTo>
                  <a:lnTo>
                    <a:pt x="7618" y="3225"/>
                  </a:lnTo>
                  <a:lnTo>
                    <a:pt x="7622" y="3224"/>
                  </a:lnTo>
                  <a:lnTo>
                    <a:pt x="7626" y="3224"/>
                  </a:lnTo>
                  <a:lnTo>
                    <a:pt x="7629" y="3225"/>
                  </a:lnTo>
                  <a:lnTo>
                    <a:pt x="7633" y="3227"/>
                  </a:lnTo>
                  <a:lnTo>
                    <a:pt x="7636" y="3231"/>
                  </a:lnTo>
                  <a:lnTo>
                    <a:pt x="7640" y="3237"/>
                  </a:lnTo>
                  <a:lnTo>
                    <a:pt x="7643" y="3244"/>
                  </a:lnTo>
                  <a:lnTo>
                    <a:pt x="7646" y="3252"/>
                  </a:lnTo>
                  <a:lnTo>
                    <a:pt x="7647" y="3260"/>
                  </a:lnTo>
                  <a:lnTo>
                    <a:pt x="7647" y="3267"/>
                  </a:lnTo>
                  <a:lnTo>
                    <a:pt x="7647" y="3273"/>
                  </a:lnTo>
                  <a:lnTo>
                    <a:pt x="7647" y="3282"/>
                  </a:lnTo>
                  <a:lnTo>
                    <a:pt x="7649" y="3290"/>
                  </a:lnTo>
                  <a:lnTo>
                    <a:pt x="7654" y="3299"/>
                  </a:lnTo>
                  <a:lnTo>
                    <a:pt x="7661" y="3306"/>
                  </a:lnTo>
                  <a:lnTo>
                    <a:pt x="7672" y="3315"/>
                  </a:lnTo>
                  <a:lnTo>
                    <a:pt x="7685" y="3326"/>
                  </a:lnTo>
                  <a:lnTo>
                    <a:pt x="7691" y="3331"/>
                  </a:lnTo>
                  <a:lnTo>
                    <a:pt x="7697" y="3336"/>
                  </a:lnTo>
                  <a:lnTo>
                    <a:pt x="7700" y="3340"/>
                  </a:lnTo>
                  <a:lnTo>
                    <a:pt x="7704" y="3346"/>
                  </a:lnTo>
                  <a:lnTo>
                    <a:pt x="7706" y="3351"/>
                  </a:lnTo>
                  <a:lnTo>
                    <a:pt x="7708" y="3357"/>
                  </a:lnTo>
                  <a:lnTo>
                    <a:pt x="7709" y="3363"/>
                  </a:lnTo>
                  <a:lnTo>
                    <a:pt x="7709" y="3369"/>
                  </a:lnTo>
                  <a:lnTo>
                    <a:pt x="7709" y="3375"/>
                  </a:lnTo>
                  <a:lnTo>
                    <a:pt x="7710" y="3381"/>
                  </a:lnTo>
                  <a:lnTo>
                    <a:pt x="7711" y="3386"/>
                  </a:lnTo>
                  <a:lnTo>
                    <a:pt x="7713" y="3390"/>
                  </a:lnTo>
                  <a:lnTo>
                    <a:pt x="7718" y="3396"/>
                  </a:lnTo>
                  <a:lnTo>
                    <a:pt x="7725" y="3402"/>
                  </a:lnTo>
                  <a:lnTo>
                    <a:pt x="7729" y="3406"/>
                  </a:lnTo>
                  <a:lnTo>
                    <a:pt x="7733" y="3408"/>
                  </a:lnTo>
                  <a:lnTo>
                    <a:pt x="7734" y="3412"/>
                  </a:lnTo>
                  <a:lnTo>
                    <a:pt x="7736" y="3416"/>
                  </a:lnTo>
                  <a:lnTo>
                    <a:pt x="7737" y="3425"/>
                  </a:lnTo>
                  <a:lnTo>
                    <a:pt x="7736" y="3435"/>
                  </a:lnTo>
                  <a:lnTo>
                    <a:pt x="7735" y="3441"/>
                  </a:lnTo>
                  <a:lnTo>
                    <a:pt x="7733" y="3446"/>
                  </a:lnTo>
                  <a:lnTo>
                    <a:pt x="7730" y="3450"/>
                  </a:lnTo>
                  <a:lnTo>
                    <a:pt x="7727" y="3454"/>
                  </a:lnTo>
                  <a:lnTo>
                    <a:pt x="7719" y="3462"/>
                  </a:lnTo>
                  <a:lnTo>
                    <a:pt x="7712" y="3469"/>
                  </a:lnTo>
                  <a:lnTo>
                    <a:pt x="7710" y="3474"/>
                  </a:lnTo>
                  <a:lnTo>
                    <a:pt x="7709" y="3478"/>
                  </a:lnTo>
                  <a:lnTo>
                    <a:pt x="7708" y="3483"/>
                  </a:lnTo>
                  <a:lnTo>
                    <a:pt x="7706" y="3489"/>
                  </a:lnTo>
                  <a:lnTo>
                    <a:pt x="7705" y="3502"/>
                  </a:lnTo>
                  <a:lnTo>
                    <a:pt x="7705" y="3513"/>
                  </a:lnTo>
                  <a:lnTo>
                    <a:pt x="7708" y="3527"/>
                  </a:lnTo>
                  <a:lnTo>
                    <a:pt x="7709" y="3544"/>
                  </a:lnTo>
                  <a:lnTo>
                    <a:pt x="7710" y="3560"/>
                  </a:lnTo>
                  <a:lnTo>
                    <a:pt x="7709" y="3573"/>
                  </a:lnTo>
                  <a:lnTo>
                    <a:pt x="7706" y="3586"/>
                  </a:lnTo>
                  <a:lnTo>
                    <a:pt x="7706" y="3601"/>
                  </a:lnTo>
                  <a:lnTo>
                    <a:pt x="7706" y="3608"/>
                  </a:lnTo>
                  <a:lnTo>
                    <a:pt x="7708" y="3614"/>
                  </a:lnTo>
                  <a:lnTo>
                    <a:pt x="7710" y="3619"/>
                  </a:lnTo>
                  <a:lnTo>
                    <a:pt x="7712" y="3622"/>
                  </a:lnTo>
                  <a:lnTo>
                    <a:pt x="7718" y="3627"/>
                  </a:lnTo>
                  <a:lnTo>
                    <a:pt x="7723" y="3632"/>
                  </a:lnTo>
                  <a:lnTo>
                    <a:pt x="7725" y="3635"/>
                  </a:lnTo>
                  <a:lnTo>
                    <a:pt x="7727" y="3638"/>
                  </a:lnTo>
                  <a:lnTo>
                    <a:pt x="7727" y="3641"/>
                  </a:lnTo>
                  <a:lnTo>
                    <a:pt x="7727" y="3643"/>
                  </a:lnTo>
                  <a:lnTo>
                    <a:pt x="7723" y="3648"/>
                  </a:lnTo>
                  <a:lnTo>
                    <a:pt x="7722" y="3652"/>
                  </a:lnTo>
                  <a:lnTo>
                    <a:pt x="7722" y="3654"/>
                  </a:lnTo>
                  <a:lnTo>
                    <a:pt x="7723" y="3655"/>
                  </a:lnTo>
                  <a:lnTo>
                    <a:pt x="7724" y="3655"/>
                  </a:lnTo>
                  <a:lnTo>
                    <a:pt x="7727" y="3657"/>
                  </a:lnTo>
                  <a:lnTo>
                    <a:pt x="7729" y="3657"/>
                  </a:lnTo>
                  <a:lnTo>
                    <a:pt x="7731" y="3658"/>
                  </a:lnTo>
                  <a:lnTo>
                    <a:pt x="7731" y="3659"/>
                  </a:lnTo>
                  <a:lnTo>
                    <a:pt x="7733" y="3661"/>
                  </a:lnTo>
                  <a:lnTo>
                    <a:pt x="7731" y="3666"/>
                  </a:lnTo>
                  <a:lnTo>
                    <a:pt x="7730" y="3674"/>
                  </a:lnTo>
                  <a:lnTo>
                    <a:pt x="7729" y="3678"/>
                  </a:lnTo>
                  <a:lnTo>
                    <a:pt x="7729" y="3683"/>
                  </a:lnTo>
                  <a:lnTo>
                    <a:pt x="7729" y="3689"/>
                  </a:lnTo>
                  <a:lnTo>
                    <a:pt x="7730" y="3693"/>
                  </a:lnTo>
                  <a:lnTo>
                    <a:pt x="7733" y="3699"/>
                  </a:lnTo>
                  <a:lnTo>
                    <a:pt x="7735" y="3705"/>
                  </a:lnTo>
                  <a:lnTo>
                    <a:pt x="7738" y="3711"/>
                  </a:lnTo>
                  <a:lnTo>
                    <a:pt x="7743" y="3718"/>
                  </a:lnTo>
                  <a:lnTo>
                    <a:pt x="7754" y="3731"/>
                  </a:lnTo>
                  <a:lnTo>
                    <a:pt x="7766" y="3742"/>
                  </a:lnTo>
                  <a:lnTo>
                    <a:pt x="7778" y="3752"/>
                  </a:lnTo>
                  <a:lnTo>
                    <a:pt x="7790" y="3758"/>
                  </a:lnTo>
                  <a:lnTo>
                    <a:pt x="7794" y="3761"/>
                  </a:lnTo>
                  <a:lnTo>
                    <a:pt x="7798" y="3766"/>
                  </a:lnTo>
                  <a:lnTo>
                    <a:pt x="7800" y="3769"/>
                  </a:lnTo>
                  <a:lnTo>
                    <a:pt x="7801" y="3774"/>
                  </a:lnTo>
                  <a:lnTo>
                    <a:pt x="7801" y="3786"/>
                  </a:lnTo>
                  <a:lnTo>
                    <a:pt x="7801" y="3798"/>
                  </a:lnTo>
                  <a:lnTo>
                    <a:pt x="7800" y="3811"/>
                  </a:lnTo>
                  <a:lnTo>
                    <a:pt x="7801" y="3827"/>
                  </a:lnTo>
                  <a:lnTo>
                    <a:pt x="7803" y="3835"/>
                  </a:lnTo>
                  <a:lnTo>
                    <a:pt x="7804" y="3842"/>
                  </a:lnTo>
                  <a:lnTo>
                    <a:pt x="7806" y="3849"/>
                  </a:lnTo>
                  <a:lnTo>
                    <a:pt x="7810" y="3855"/>
                  </a:lnTo>
                  <a:lnTo>
                    <a:pt x="7815" y="3860"/>
                  </a:lnTo>
                  <a:lnTo>
                    <a:pt x="7820" y="3863"/>
                  </a:lnTo>
                  <a:lnTo>
                    <a:pt x="7826" y="3866"/>
                  </a:lnTo>
                  <a:lnTo>
                    <a:pt x="7831" y="3868"/>
                  </a:lnTo>
                  <a:lnTo>
                    <a:pt x="7837" y="3868"/>
                  </a:lnTo>
                  <a:lnTo>
                    <a:pt x="7843" y="3868"/>
                  </a:lnTo>
                  <a:lnTo>
                    <a:pt x="7848" y="3867"/>
                  </a:lnTo>
                  <a:lnTo>
                    <a:pt x="7851" y="3866"/>
                  </a:lnTo>
                  <a:lnTo>
                    <a:pt x="7862" y="3857"/>
                  </a:lnTo>
                  <a:lnTo>
                    <a:pt x="7880" y="3846"/>
                  </a:lnTo>
                  <a:lnTo>
                    <a:pt x="7900" y="3830"/>
                  </a:lnTo>
                  <a:lnTo>
                    <a:pt x="7920" y="3815"/>
                  </a:lnTo>
                  <a:lnTo>
                    <a:pt x="7939" y="3797"/>
                  </a:lnTo>
                  <a:lnTo>
                    <a:pt x="7961" y="3775"/>
                  </a:lnTo>
                  <a:lnTo>
                    <a:pt x="7981" y="3754"/>
                  </a:lnTo>
                  <a:lnTo>
                    <a:pt x="7996" y="3739"/>
                  </a:lnTo>
                  <a:lnTo>
                    <a:pt x="8009" y="3728"/>
                  </a:lnTo>
                  <a:lnTo>
                    <a:pt x="8023" y="3717"/>
                  </a:lnTo>
                  <a:lnTo>
                    <a:pt x="8034" y="3709"/>
                  </a:lnTo>
                  <a:lnTo>
                    <a:pt x="8046" y="3703"/>
                  </a:lnTo>
                  <a:lnTo>
                    <a:pt x="8057" y="3698"/>
                  </a:lnTo>
                  <a:lnTo>
                    <a:pt x="8065" y="3697"/>
                  </a:lnTo>
                  <a:lnTo>
                    <a:pt x="8069" y="3698"/>
                  </a:lnTo>
                  <a:lnTo>
                    <a:pt x="8070" y="3701"/>
                  </a:lnTo>
                  <a:lnTo>
                    <a:pt x="8071" y="3704"/>
                  </a:lnTo>
                  <a:lnTo>
                    <a:pt x="8071" y="3709"/>
                  </a:lnTo>
                  <a:lnTo>
                    <a:pt x="8068" y="3722"/>
                  </a:lnTo>
                  <a:lnTo>
                    <a:pt x="8064" y="3736"/>
                  </a:lnTo>
                  <a:lnTo>
                    <a:pt x="8063" y="3745"/>
                  </a:lnTo>
                  <a:lnTo>
                    <a:pt x="8064" y="3750"/>
                  </a:lnTo>
                  <a:lnTo>
                    <a:pt x="8065" y="3758"/>
                  </a:lnTo>
                  <a:lnTo>
                    <a:pt x="8068" y="3764"/>
                  </a:lnTo>
                  <a:lnTo>
                    <a:pt x="8075" y="3773"/>
                  </a:lnTo>
                  <a:lnTo>
                    <a:pt x="8082" y="3784"/>
                  </a:lnTo>
                  <a:lnTo>
                    <a:pt x="8090" y="3793"/>
                  </a:lnTo>
                  <a:lnTo>
                    <a:pt x="8099" y="3804"/>
                  </a:lnTo>
                  <a:lnTo>
                    <a:pt x="8108" y="3817"/>
                  </a:lnTo>
                  <a:lnTo>
                    <a:pt x="8119" y="3829"/>
                  </a:lnTo>
                  <a:lnTo>
                    <a:pt x="8128" y="3841"/>
                  </a:lnTo>
                  <a:lnTo>
                    <a:pt x="8138" y="3850"/>
                  </a:lnTo>
                  <a:lnTo>
                    <a:pt x="8141" y="3855"/>
                  </a:lnTo>
                  <a:lnTo>
                    <a:pt x="8144" y="3861"/>
                  </a:lnTo>
                  <a:lnTo>
                    <a:pt x="8144" y="3867"/>
                  </a:lnTo>
                  <a:lnTo>
                    <a:pt x="8144" y="3873"/>
                  </a:lnTo>
                  <a:lnTo>
                    <a:pt x="8141" y="3885"/>
                  </a:lnTo>
                  <a:lnTo>
                    <a:pt x="8140" y="3897"/>
                  </a:lnTo>
                  <a:lnTo>
                    <a:pt x="8140" y="3901"/>
                  </a:lnTo>
                  <a:lnTo>
                    <a:pt x="8140" y="3906"/>
                  </a:lnTo>
                  <a:lnTo>
                    <a:pt x="8141" y="3911"/>
                  </a:lnTo>
                  <a:lnTo>
                    <a:pt x="8144" y="3914"/>
                  </a:lnTo>
                  <a:lnTo>
                    <a:pt x="8151" y="3923"/>
                  </a:lnTo>
                  <a:lnTo>
                    <a:pt x="8160" y="3931"/>
                  </a:lnTo>
                  <a:lnTo>
                    <a:pt x="8165" y="3936"/>
                  </a:lnTo>
                  <a:lnTo>
                    <a:pt x="8170" y="3941"/>
                  </a:lnTo>
                  <a:lnTo>
                    <a:pt x="8174" y="3947"/>
                  </a:lnTo>
                  <a:lnTo>
                    <a:pt x="8177" y="3953"/>
                  </a:lnTo>
                  <a:lnTo>
                    <a:pt x="8182" y="3967"/>
                  </a:lnTo>
                  <a:lnTo>
                    <a:pt x="8184" y="3981"/>
                  </a:lnTo>
                  <a:lnTo>
                    <a:pt x="8185" y="3989"/>
                  </a:lnTo>
                  <a:lnTo>
                    <a:pt x="8188" y="3998"/>
                  </a:lnTo>
                  <a:lnTo>
                    <a:pt x="8191" y="4006"/>
                  </a:lnTo>
                  <a:lnTo>
                    <a:pt x="8195" y="4013"/>
                  </a:lnTo>
                  <a:lnTo>
                    <a:pt x="8198" y="4021"/>
                  </a:lnTo>
                  <a:lnTo>
                    <a:pt x="8202" y="4029"/>
                  </a:lnTo>
                  <a:lnTo>
                    <a:pt x="8207" y="4036"/>
                  </a:lnTo>
                  <a:lnTo>
                    <a:pt x="8212" y="4042"/>
                  </a:lnTo>
                  <a:lnTo>
                    <a:pt x="8216" y="4048"/>
                  </a:lnTo>
                  <a:lnTo>
                    <a:pt x="8219" y="4055"/>
                  </a:lnTo>
                  <a:lnTo>
                    <a:pt x="8221" y="4063"/>
                  </a:lnTo>
                  <a:lnTo>
                    <a:pt x="8221" y="4070"/>
                  </a:lnTo>
                  <a:lnTo>
                    <a:pt x="8222" y="4081"/>
                  </a:lnTo>
                  <a:lnTo>
                    <a:pt x="8222" y="4093"/>
                  </a:lnTo>
                  <a:lnTo>
                    <a:pt x="8222" y="4095"/>
                  </a:lnTo>
                  <a:lnTo>
                    <a:pt x="8221" y="4095"/>
                  </a:lnTo>
                  <a:lnTo>
                    <a:pt x="8219" y="4094"/>
                  </a:lnTo>
                  <a:lnTo>
                    <a:pt x="8216" y="4093"/>
                  </a:lnTo>
                  <a:lnTo>
                    <a:pt x="8212" y="4090"/>
                  </a:lnTo>
                  <a:lnTo>
                    <a:pt x="8209" y="4090"/>
                  </a:lnTo>
                  <a:lnTo>
                    <a:pt x="8206" y="4093"/>
                  </a:lnTo>
                  <a:lnTo>
                    <a:pt x="8201" y="4096"/>
                  </a:lnTo>
                  <a:lnTo>
                    <a:pt x="8191" y="4102"/>
                  </a:lnTo>
                  <a:lnTo>
                    <a:pt x="8182" y="4109"/>
                  </a:lnTo>
                  <a:lnTo>
                    <a:pt x="8178" y="4113"/>
                  </a:lnTo>
                  <a:lnTo>
                    <a:pt x="8174" y="4117"/>
                  </a:lnTo>
                  <a:lnTo>
                    <a:pt x="8171" y="4120"/>
                  </a:lnTo>
                  <a:lnTo>
                    <a:pt x="8169" y="4125"/>
                  </a:lnTo>
                  <a:lnTo>
                    <a:pt x="8168" y="4130"/>
                  </a:lnTo>
                  <a:lnTo>
                    <a:pt x="8168" y="4136"/>
                  </a:lnTo>
                  <a:lnTo>
                    <a:pt x="8169" y="4142"/>
                  </a:lnTo>
                  <a:lnTo>
                    <a:pt x="8171" y="4147"/>
                  </a:lnTo>
                  <a:lnTo>
                    <a:pt x="8176" y="4152"/>
                  </a:lnTo>
                  <a:lnTo>
                    <a:pt x="8181" y="4157"/>
                  </a:lnTo>
                  <a:lnTo>
                    <a:pt x="8187" y="4159"/>
                  </a:lnTo>
                  <a:lnTo>
                    <a:pt x="8193" y="4162"/>
                  </a:lnTo>
                  <a:lnTo>
                    <a:pt x="8207" y="4165"/>
                  </a:lnTo>
                  <a:lnTo>
                    <a:pt x="8221" y="4169"/>
                  </a:lnTo>
                  <a:lnTo>
                    <a:pt x="8239" y="4172"/>
                  </a:lnTo>
                  <a:lnTo>
                    <a:pt x="8258" y="4177"/>
                  </a:lnTo>
                  <a:lnTo>
                    <a:pt x="8277" y="4181"/>
                  </a:lnTo>
                  <a:lnTo>
                    <a:pt x="8289" y="4185"/>
                  </a:lnTo>
                  <a:lnTo>
                    <a:pt x="8292" y="4189"/>
                  </a:lnTo>
                  <a:lnTo>
                    <a:pt x="8295" y="4193"/>
                  </a:lnTo>
                  <a:lnTo>
                    <a:pt x="8296" y="4199"/>
                  </a:lnTo>
                  <a:lnTo>
                    <a:pt x="8296" y="4206"/>
                  </a:lnTo>
                  <a:lnTo>
                    <a:pt x="8294" y="4220"/>
                  </a:lnTo>
                  <a:lnTo>
                    <a:pt x="8291" y="4232"/>
                  </a:lnTo>
                  <a:lnTo>
                    <a:pt x="8290" y="4254"/>
                  </a:lnTo>
                  <a:lnTo>
                    <a:pt x="8288" y="4282"/>
                  </a:lnTo>
                  <a:lnTo>
                    <a:pt x="8286" y="4295"/>
                  </a:lnTo>
                  <a:lnTo>
                    <a:pt x="8285" y="4308"/>
                  </a:lnTo>
                  <a:lnTo>
                    <a:pt x="8283" y="4319"/>
                  </a:lnTo>
                  <a:lnTo>
                    <a:pt x="8281" y="4327"/>
                  </a:lnTo>
                  <a:lnTo>
                    <a:pt x="8277" y="4332"/>
                  </a:lnTo>
                  <a:lnTo>
                    <a:pt x="8273" y="4335"/>
                  </a:lnTo>
                  <a:lnTo>
                    <a:pt x="8270" y="4338"/>
                  </a:lnTo>
                  <a:lnTo>
                    <a:pt x="8266" y="4338"/>
                  </a:lnTo>
                  <a:lnTo>
                    <a:pt x="8263" y="4338"/>
                  </a:lnTo>
                  <a:lnTo>
                    <a:pt x="8260" y="4336"/>
                  </a:lnTo>
                  <a:lnTo>
                    <a:pt x="8258" y="4335"/>
                  </a:lnTo>
                  <a:lnTo>
                    <a:pt x="8257" y="4332"/>
                  </a:lnTo>
                  <a:lnTo>
                    <a:pt x="8257" y="4330"/>
                  </a:lnTo>
                  <a:lnTo>
                    <a:pt x="8256" y="4329"/>
                  </a:lnTo>
                  <a:lnTo>
                    <a:pt x="8252" y="4329"/>
                  </a:lnTo>
                  <a:lnTo>
                    <a:pt x="8250" y="4329"/>
                  </a:lnTo>
                  <a:lnTo>
                    <a:pt x="8241" y="4332"/>
                  </a:lnTo>
                  <a:lnTo>
                    <a:pt x="8232" y="4334"/>
                  </a:lnTo>
                  <a:lnTo>
                    <a:pt x="8213" y="4342"/>
                  </a:lnTo>
                  <a:lnTo>
                    <a:pt x="8197" y="4350"/>
                  </a:lnTo>
                  <a:lnTo>
                    <a:pt x="8191" y="4353"/>
                  </a:lnTo>
                  <a:lnTo>
                    <a:pt x="8185" y="4358"/>
                  </a:lnTo>
                  <a:lnTo>
                    <a:pt x="8179" y="4363"/>
                  </a:lnTo>
                  <a:lnTo>
                    <a:pt x="8174" y="4369"/>
                  </a:lnTo>
                  <a:lnTo>
                    <a:pt x="8169" y="4374"/>
                  </a:lnTo>
                  <a:lnTo>
                    <a:pt x="8164" y="4382"/>
                  </a:lnTo>
                  <a:lnTo>
                    <a:pt x="8160" y="4388"/>
                  </a:lnTo>
                  <a:lnTo>
                    <a:pt x="8158" y="4393"/>
                  </a:lnTo>
                  <a:lnTo>
                    <a:pt x="8156" y="4399"/>
                  </a:lnTo>
                  <a:lnTo>
                    <a:pt x="8157" y="4405"/>
                  </a:lnTo>
                  <a:lnTo>
                    <a:pt x="8158" y="4410"/>
                  </a:lnTo>
                  <a:lnTo>
                    <a:pt x="8162" y="4415"/>
                  </a:lnTo>
                  <a:lnTo>
                    <a:pt x="8169" y="4422"/>
                  </a:lnTo>
                  <a:lnTo>
                    <a:pt x="8177" y="4427"/>
                  </a:lnTo>
                  <a:lnTo>
                    <a:pt x="8179" y="4429"/>
                  </a:lnTo>
                  <a:lnTo>
                    <a:pt x="8181" y="4430"/>
                  </a:lnTo>
                  <a:lnTo>
                    <a:pt x="8179" y="4433"/>
                  </a:lnTo>
                  <a:lnTo>
                    <a:pt x="8178" y="4435"/>
                  </a:lnTo>
                  <a:lnTo>
                    <a:pt x="8171" y="4441"/>
                  </a:lnTo>
                  <a:lnTo>
                    <a:pt x="8159" y="4446"/>
                  </a:lnTo>
                  <a:lnTo>
                    <a:pt x="8141" y="4453"/>
                  </a:lnTo>
                  <a:lnTo>
                    <a:pt x="8125" y="4460"/>
                  </a:lnTo>
                  <a:lnTo>
                    <a:pt x="8119" y="4462"/>
                  </a:lnTo>
                  <a:lnTo>
                    <a:pt x="8113" y="4464"/>
                  </a:lnTo>
                  <a:lnTo>
                    <a:pt x="8103" y="4462"/>
                  </a:lnTo>
                  <a:lnTo>
                    <a:pt x="8092" y="4460"/>
                  </a:lnTo>
                  <a:lnTo>
                    <a:pt x="8089" y="4461"/>
                  </a:lnTo>
                  <a:lnTo>
                    <a:pt x="8084" y="4464"/>
                  </a:lnTo>
                  <a:lnTo>
                    <a:pt x="8080" y="4467"/>
                  </a:lnTo>
                  <a:lnTo>
                    <a:pt x="8076" y="4473"/>
                  </a:lnTo>
                  <a:lnTo>
                    <a:pt x="8068" y="4484"/>
                  </a:lnTo>
                  <a:lnTo>
                    <a:pt x="8064" y="4491"/>
                  </a:lnTo>
                  <a:lnTo>
                    <a:pt x="8063" y="4493"/>
                  </a:lnTo>
                  <a:lnTo>
                    <a:pt x="8062" y="4495"/>
                  </a:lnTo>
                  <a:lnTo>
                    <a:pt x="8061" y="4497"/>
                  </a:lnTo>
                  <a:lnTo>
                    <a:pt x="8058" y="4497"/>
                  </a:lnTo>
                  <a:lnTo>
                    <a:pt x="8055" y="4497"/>
                  </a:lnTo>
                  <a:lnTo>
                    <a:pt x="8051" y="4496"/>
                  </a:lnTo>
                  <a:lnTo>
                    <a:pt x="8048" y="4495"/>
                  </a:lnTo>
                  <a:lnTo>
                    <a:pt x="8044" y="4492"/>
                  </a:lnTo>
                  <a:lnTo>
                    <a:pt x="8034" y="4487"/>
                  </a:lnTo>
                  <a:lnTo>
                    <a:pt x="8026" y="4485"/>
                  </a:lnTo>
                  <a:lnTo>
                    <a:pt x="8018" y="4484"/>
                  </a:lnTo>
                  <a:lnTo>
                    <a:pt x="8012" y="4484"/>
                  </a:lnTo>
                  <a:lnTo>
                    <a:pt x="8005" y="4484"/>
                  </a:lnTo>
                  <a:lnTo>
                    <a:pt x="7995" y="4484"/>
                  </a:lnTo>
                  <a:lnTo>
                    <a:pt x="7986" y="4481"/>
                  </a:lnTo>
                  <a:lnTo>
                    <a:pt x="7977" y="4478"/>
                  </a:lnTo>
                  <a:lnTo>
                    <a:pt x="7969" y="4473"/>
                  </a:lnTo>
                  <a:lnTo>
                    <a:pt x="7963" y="4470"/>
                  </a:lnTo>
                  <a:lnTo>
                    <a:pt x="7954" y="4466"/>
                  </a:lnTo>
                  <a:lnTo>
                    <a:pt x="7941" y="4462"/>
                  </a:lnTo>
                  <a:lnTo>
                    <a:pt x="7932" y="4462"/>
                  </a:lnTo>
                  <a:lnTo>
                    <a:pt x="7924" y="4462"/>
                  </a:lnTo>
                  <a:lnTo>
                    <a:pt x="7918" y="4465"/>
                  </a:lnTo>
                  <a:lnTo>
                    <a:pt x="7912" y="4467"/>
                  </a:lnTo>
                  <a:lnTo>
                    <a:pt x="7907" y="4470"/>
                  </a:lnTo>
                  <a:lnTo>
                    <a:pt x="7905" y="4473"/>
                  </a:lnTo>
                  <a:lnTo>
                    <a:pt x="7903" y="4477"/>
                  </a:lnTo>
                  <a:lnTo>
                    <a:pt x="7903" y="4480"/>
                  </a:lnTo>
                  <a:lnTo>
                    <a:pt x="7904" y="4484"/>
                  </a:lnTo>
                  <a:lnTo>
                    <a:pt x="7906" y="4486"/>
                  </a:lnTo>
                  <a:lnTo>
                    <a:pt x="7910" y="4490"/>
                  </a:lnTo>
                  <a:lnTo>
                    <a:pt x="7913" y="4491"/>
                  </a:lnTo>
                  <a:lnTo>
                    <a:pt x="7923" y="4496"/>
                  </a:lnTo>
                  <a:lnTo>
                    <a:pt x="7932" y="4499"/>
                  </a:lnTo>
                  <a:lnTo>
                    <a:pt x="7936" y="4503"/>
                  </a:lnTo>
                  <a:lnTo>
                    <a:pt x="7937" y="4508"/>
                  </a:lnTo>
                  <a:lnTo>
                    <a:pt x="7936" y="4514"/>
                  </a:lnTo>
                  <a:lnTo>
                    <a:pt x="7935" y="4519"/>
                  </a:lnTo>
                  <a:lnTo>
                    <a:pt x="7932" y="4525"/>
                  </a:lnTo>
                  <a:lnTo>
                    <a:pt x="7929" y="4530"/>
                  </a:lnTo>
                  <a:lnTo>
                    <a:pt x="7924" y="4535"/>
                  </a:lnTo>
                  <a:lnTo>
                    <a:pt x="7918" y="4537"/>
                  </a:lnTo>
                  <a:lnTo>
                    <a:pt x="7913" y="4540"/>
                  </a:lnTo>
                  <a:lnTo>
                    <a:pt x="7907" y="4541"/>
                  </a:lnTo>
                  <a:lnTo>
                    <a:pt x="7901" y="4541"/>
                  </a:lnTo>
                  <a:lnTo>
                    <a:pt x="7895" y="4540"/>
                  </a:lnTo>
                  <a:lnTo>
                    <a:pt x="7889" y="4538"/>
                  </a:lnTo>
                  <a:lnTo>
                    <a:pt x="7885" y="4537"/>
                  </a:lnTo>
                  <a:lnTo>
                    <a:pt x="7879" y="4534"/>
                  </a:lnTo>
                  <a:lnTo>
                    <a:pt x="7874" y="4530"/>
                  </a:lnTo>
                  <a:lnTo>
                    <a:pt x="7869" y="4528"/>
                  </a:lnTo>
                  <a:lnTo>
                    <a:pt x="7866" y="4527"/>
                  </a:lnTo>
                  <a:lnTo>
                    <a:pt x="7863" y="4529"/>
                  </a:lnTo>
                  <a:lnTo>
                    <a:pt x="7861" y="4531"/>
                  </a:lnTo>
                  <a:lnTo>
                    <a:pt x="7859" y="4534"/>
                  </a:lnTo>
                  <a:lnTo>
                    <a:pt x="7855" y="4537"/>
                  </a:lnTo>
                  <a:lnTo>
                    <a:pt x="7851" y="4538"/>
                  </a:lnTo>
                  <a:lnTo>
                    <a:pt x="7844" y="4540"/>
                  </a:lnTo>
                  <a:lnTo>
                    <a:pt x="7836" y="4538"/>
                  </a:lnTo>
                  <a:lnTo>
                    <a:pt x="7826" y="4537"/>
                  </a:lnTo>
                  <a:lnTo>
                    <a:pt x="7816" y="4537"/>
                  </a:lnTo>
                  <a:lnTo>
                    <a:pt x="7807" y="4540"/>
                  </a:lnTo>
                  <a:lnTo>
                    <a:pt x="7804" y="4541"/>
                  </a:lnTo>
                  <a:lnTo>
                    <a:pt x="7800" y="4543"/>
                  </a:lnTo>
                  <a:lnTo>
                    <a:pt x="7798" y="4546"/>
                  </a:lnTo>
                  <a:lnTo>
                    <a:pt x="7797" y="4548"/>
                  </a:lnTo>
                  <a:lnTo>
                    <a:pt x="7792" y="4558"/>
                  </a:lnTo>
                  <a:lnTo>
                    <a:pt x="7788" y="4571"/>
                  </a:lnTo>
                  <a:lnTo>
                    <a:pt x="7785" y="4584"/>
                  </a:lnTo>
                  <a:lnTo>
                    <a:pt x="7781" y="4596"/>
                  </a:lnTo>
                  <a:lnTo>
                    <a:pt x="7779" y="4600"/>
                  </a:lnTo>
                  <a:lnTo>
                    <a:pt x="7774" y="4606"/>
                  </a:lnTo>
                  <a:lnTo>
                    <a:pt x="7769" y="4612"/>
                  </a:lnTo>
                  <a:lnTo>
                    <a:pt x="7765" y="4619"/>
                  </a:lnTo>
                  <a:lnTo>
                    <a:pt x="7754" y="4630"/>
                  </a:lnTo>
                  <a:lnTo>
                    <a:pt x="7747" y="4638"/>
                  </a:lnTo>
                  <a:lnTo>
                    <a:pt x="7740" y="4653"/>
                  </a:lnTo>
                  <a:lnTo>
                    <a:pt x="7733" y="4664"/>
                  </a:lnTo>
                  <a:lnTo>
                    <a:pt x="7730" y="4670"/>
                  </a:lnTo>
                  <a:lnTo>
                    <a:pt x="7727" y="4674"/>
                  </a:lnTo>
                  <a:lnTo>
                    <a:pt x="7724" y="4675"/>
                  </a:lnTo>
                  <a:lnTo>
                    <a:pt x="7722" y="4674"/>
                  </a:lnTo>
                  <a:lnTo>
                    <a:pt x="7718" y="4673"/>
                  </a:lnTo>
                  <a:lnTo>
                    <a:pt x="7716" y="4670"/>
                  </a:lnTo>
                  <a:lnTo>
                    <a:pt x="7705" y="4660"/>
                  </a:lnTo>
                  <a:lnTo>
                    <a:pt x="7696" y="4650"/>
                  </a:lnTo>
                  <a:lnTo>
                    <a:pt x="7692" y="4647"/>
                  </a:lnTo>
                  <a:lnTo>
                    <a:pt x="7690" y="4644"/>
                  </a:lnTo>
                  <a:lnTo>
                    <a:pt x="7685" y="4644"/>
                  </a:lnTo>
                  <a:lnTo>
                    <a:pt x="7680" y="4645"/>
                  </a:lnTo>
                  <a:lnTo>
                    <a:pt x="7672" y="4648"/>
                  </a:lnTo>
                  <a:lnTo>
                    <a:pt x="7664" y="4650"/>
                  </a:lnTo>
                  <a:lnTo>
                    <a:pt x="7654" y="4653"/>
                  </a:lnTo>
                  <a:lnTo>
                    <a:pt x="7643" y="4654"/>
                  </a:lnTo>
                  <a:lnTo>
                    <a:pt x="7639" y="4655"/>
                  </a:lnTo>
                  <a:lnTo>
                    <a:pt x="7633" y="4657"/>
                  </a:lnTo>
                  <a:lnTo>
                    <a:pt x="7627" y="4661"/>
                  </a:lnTo>
                  <a:lnTo>
                    <a:pt x="7620" y="4667"/>
                  </a:lnTo>
                  <a:lnTo>
                    <a:pt x="7605" y="4683"/>
                  </a:lnTo>
                  <a:lnTo>
                    <a:pt x="7590" y="4703"/>
                  </a:lnTo>
                  <a:lnTo>
                    <a:pt x="7574" y="4722"/>
                  </a:lnTo>
                  <a:lnTo>
                    <a:pt x="7563" y="4735"/>
                  </a:lnTo>
                  <a:lnTo>
                    <a:pt x="7548" y="4750"/>
                  </a:lnTo>
                  <a:lnTo>
                    <a:pt x="7533" y="4764"/>
                  </a:lnTo>
                  <a:lnTo>
                    <a:pt x="7524" y="4773"/>
                  </a:lnTo>
                  <a:lnTo>
                    <a:pt x="7517" y="4777"/>
                  </a:lnTo>
                  <a:lnTo>
                    <a:pt x="7515" y="4777"/>
                  </a:lnTo>
                  <a:lnTo>
                    <a:pt x="7511" y="4776"/>
                  </a:lnTo>
                  <a:lnTo>
                    <a:pt x="7508" y="4774"/>
                  </a:lnTo>
                  <a:lnTo>
                    <a:pt x="7503" y="4769"/>
                  </a:lnTo>
                  <a:lnTo>
                    <a:pt x="7501" y="4767"/>
                  </a:lnTo>
                  <a:lnTo>
                    <a:pt x="7500" y="4766"/>
                  </a:lnTo>
                  <a:lnTo>
                    <a:pt x="7496" y="4764"/>
                  </a:lnTo>
                  <a:lnTo>
                    <a:pt x="7494" y="4764"/>
                  </a:lnTo>
                  <a:lnTo>
                    <a:pt x="7491" y="4764"/>
                  </a:lnTo>
                  <a:lnTo>
                    <a:pt x="7488" y="4767"/>
                  </a:lnTo>
                  <a:lnTo>
                    <a:pt x="7483" y="4769"/>
                  </a:lnTo>
                  <a:lnTo>
                    <a:pt x="7478" y="4773"/>
                  </a:lnTo>
                  <a:lnTo>
                    <a:pt x="7467" y="4781"/>
                  </a:lnTo>
                  <a:lnTo>
                    <a:pt x="7456" y="4790"/>
                  </a:lnTo>
                  <a:lnTo>
                    <a:pt x="7445" y="4798"/>
                  </a:lnTo>
                  <a:lnTo>
                    <a:pt x="7437" y="4802"/>
                  </a:lnTo>
                  <a:lnTo>
                    <a:pt x="7421" y="4811"/>
                  </a:lnTo>
                  <a:lnTo>
                    <a:pt x="7398" y="4821"/>
                  </a:lnTo>
                  <a:lnTo>
                    <a:pt x="7377" y="4833"/>
                  </a:lnTo>
                  <a:lnTo>
                    <a:pt x="7362" y="4843"/>
                  </a:lnTo>
                  <a:lnTo>
                    <a:pt x="7357" y="4846"/>
                  </a:lnTo>
                  <a:lnTo>
                    <a:pt x="7356" y="4852"/>
                  </a:lnTo>
                  <a:lnTo>
                    <a:pt x="7354" y="4857"/>
                  </a:lnTo>
                  <a:lnTo>
                    <a:pt x="7354" y="4863"/>
                  </a:lnTo>
                  <a:lnTo>
                    <a:pt x="7356" y="4875"/>
                  </a:lnTo>
                  <a:lnTo>
                    <a:pt x="7357" y="4886"/>
                  </a:lnTo>
                  <a:lnTo>
                    <a:pt x="7356" y="4890"/>
                  </a:lnTo>
                  <a:lnTo>
                    <a:pt x="7353" y="4895"/>
                  </a:lnTo>
                  <a:lnTo>
                    <a:pt x="7349" y="4899"/>
                  </a:lnTo>
                  <a:lnTo>
                    <a:pt x="7344" y="4903"/>
                  </a:lnTo>
                  <a:lnTo>
                    <a:pt x="7334" y="4909"/>
                  </a:lnTo>
                  <a:lnTo>
                    <a:pt x="7325" y="4913"/>
                  </a:lnTo>
                  <a:lnTo>
                    <a:pt x="7318" y="4915"/>
                  </a:lnTo>
                  <a:lnTo>
                    <a:pt x="7311" y="4919"/>
                  </a:lnTo>
                  <a:lnTo>
                    <a:pt x="7305" y="4925"/>
                  </a:lnTo>
                  <a:lnTo>
                    <a:pt x="7300" y="4933"/>
                  </a:lnTo>
                  <a:lnTo>
                    <a:pt x="7295" y="4943"/>
                  </a:lnTo>
                  <a:lnTo>
                    <a:pt x="7289" y="4954"/>
                  </a:lnTo>
                  <a:lnTo>
                    <a:pt x="7282" y="4968"/>
                  </a:lnTo>
                  <a:lnTo>
                    <a:pt x="7271" y="4981"/>
                  </a:lnTo>
                  <a:lnTo>
                    <a:pt x="7267" y="4988"/>
                  </a:lnTo>
                  <a:lnTo>
                    <a:pt x="7263" y="4995"/>
                  </a:lnTo>
                  <a:lnTo>
                    <a:pt x="7261" y="5002"/>
                  </a:lnTo>
                  <a:lnTo>
                    <a:pt x="7259" y="5009"/>
                  </a:lnTo>
                  <a:lnTo>
                    <a:pt x="7259" y="5021"/>
                  </a:lnTo>
                  <a:lnTo>
                    <a:pt x="7261" y="5033"/>
                  </a:lnTo>
                  <a:lnTo>
                    <a:pt x="7259" y="5037"/>
                  </a:lnTo>
                  <a:lnTo>
                    <a:pt x="7257" y="5040"/>
                  </a:lnTo>
                  <a:lnTo>
                    <a:pt x="7253" y="5041"/>
                  </a:lnTo>
                  <a:lnTo>
                    <a:pt x="7250" y="5042"/>
                  </a:lnTo>
                  <a:lnTo>
                    <a:pt x="7240" y="5041"/>
                  </a:lnTo>
                  <a:lnTo>
                    <a:pt x="7232" y="5039"/>
                  </a:lnTo>
                  <a:lnTo>
                    <a:pt x="7228" y="5037"/>
                  </a:lnTo>
                  <a:lnTo>
                    <a:pt x="7226" y="5034"/>
                  </a:lnTo>
                  <a:lnTo>
                    <a:pt x="7225" y="5032"/>
                  </a:lnTo>
                  <a:lnTo>
                    <a:pt x="7224" y="5027"/>
                  </a:lnTo>
                  <a:lnTo>
                    <a:pt x="7224" y="5017"/>
                  </a:lnTo>
                  <a:lnTo>
                    <a:pt x="7224" y="5004"/>
                  </a:lnTo>
                  <a:lnTo>
                    <a:pt x="7223" y="4997"/>
                  </a:lnTo>
                  <a:lnTo>
                    <a:pt x="7221" y="4991"/>
                  </a:lnTo>
                  <a:lnTo>
                    <a:pt x="7219" y="4984"/>
                  </a:lnTo>
                  <a:lnTo>
                    <a:pt x="7217" y="4978"/>
                  </a:lnTo>
                  <a:lnTo>
                    <a:pt x="7209" y="4965"/>
                  </a:lnTo>
                  <a:lnTo>
                    <a:pt x="7200" y="4950"/>
                  </a:lnTo>
                  <a:lnTo>
                    <a:pt x="7190" y="4933"/>
                  </a:lnTo>
                  <a:lnTo>
                    <a:pt x="7181" y="4916"/>
                  </a:lnTo>
                  <a:lnTo>
                    <a:pt x="7171" y="4902"/>
                  </a:lnTo>
                  <a:lnTo>
                    <a:pt x="7163" y="4888"/>
                  </a:lnTo>
                  <a:lnTo>
                    <a:pt x="7157" y="4876"/>
                  </a:lnTo>
                  <a:lnTo>
                    <a:pt x="7155" y="4864"/>
                  </a:lnTo>
                  <a:lnTo>
                    <a:pt x="7152" y="4852"/>
                  </a:lnTo>
                  <a:lnTo>
                    <a:pt x="7150" y="4840"/>
                  </a:lnTo>
                  <a:lnTo>
                    <a:pt x="7148" y="4836"/>
                  </a:lnTo>
                  <a:lnTo>
                    <a:pt x="7145" y="4832"/>
                  </a:lnTo>
                  <a:lnTo>
                    <a:pt x="7141" y="4830"/>
                  </a:lnTo>
                  <a:lnTo>
                    <a:pt x="7136" y="4827"/>
                  </a:lnTo>
                  <a:lnTo>
                    <a:pt x="7124" y="4826"/>
                  </a:lnTo>
                  <a:lnTo>
                    <a:pt x="7111" y="4826"/>
                  </a:lnTo>
                  <a:lnTo>
                    <a:pt x="7104" y="4826"/>
                  </a:lnTo>
                  <a:lnTo>
                    <a:pt x="7097" y="4825"/>
                  </a:lnTo>
                  <a:lnTo>
                    <a:pt x="7091" y="4824"/>
                  </a:lnTo>
                  <a:lnTo>
                    <a:pt x="7085" y="4821"/>
                  </a:lnTo>
                  <a:lnTo>
                    <a:pt x="7079" y="4819"/>
                  </a:lnTo>
                  <a:lnTo>
                    <a:pt x="7073" y="4815"/>
                  </a:lnTo>
                  <a:lnTo>
                    <a:pt x="7068" y="4809"/>
                  </a:lnTo>
                  <a:lnTo>
                    <a:pt x="7064" y="4804"/>
                  </a:lnTo>
                  <a:lnTo>
                    <a:pt x="7057" y="4789"/>
                  </a:lnTo>
                  <a:lnTo>
                    <a:pt x="7051" y="4774"/>
                  </a:lnTo>
                  <a:lnTo>
                    <a:pt x="7048" y="4767"/>
                  </a:lnTo>
                  <a:lnTo>
                    <a:pt x="7045" y="4762"/>
                  </a:lnTo>
                  <a:lnTo>
                    <a:pt x="7044" y="4761"/>
                  </a:lnTo>
                  <a:lnTo>
                    <a:pt x="7042" y="4761"/>
                  </a:lnTo>
                  <a:lnTo>
                    <a:pt x="7038" y="4768"/>
                  </a:lnTo>
                  <a:lnTo>
                    <a:pt x="7031" y="4779"/>
                  </a:lnTo>
                  <a:lnTo>
                    <a:pt x="7019" y="4792"/>
                  </a:lnTo>
                  <a:lnTo>
                    <a:pt x="7006" y="4804"/>
                  </a:lnTo>
                  <a:lnTo>
                    <a:pt x="6993" y="4815"/>
                  </a:lnTo>
                  <a:lnTo>
                    <a:pt x="6982" y="4825"/>
                  </a:lnTo>
                  <a:lnTo>
                    <a:pt x="6978" y="4831"/>
                  </a:lnTo>
                  <a:lnTo>
                    <a:pt x="6973" y="4836"/>
                  </a:lnTo>
                  <a:lnTo>
                    <a:pt x="6971" y="4840"/>
                  </a:lnTo>
                  <a:lnTo>
                    <a:pt x="6969" y="4844"/>
                  </a:lnTo>
                  <a:lnTo>
                    <a:pt x="6969" y="4849"/>
                  </a:lnTo>
                  <a:lnTo>
                    <a:pt x="6971" y="4852"/>
                  </a:lnTo>
                  <a:lnTo>
                    <a:pt x="6972" y="4855"/>
                  </a:lnTo>
                  <a:lnTo>
                    <a:pt x="6974" y="4857"/>
                  </a:lnTo>
                  <a:lnTo>
                    <a:pt x="6979" y="4863"/>
                  </a:lnTo>
                  <a:lnTo>
                    <a:pt x="6986" y="4870"/>
                  </a:lnTo>
                  <a:lnTo>
                    <a:pt x="6993" y="4877"/>
                  </a:lnTo>
                  <a:lnTo>
                    <a:pt x="6999" y="4887"/>
                  </a:lnTo>
                  <a:lnTo>
                    <a:pt x="7004" y="4897"/>
                  </a:lnTo>
                  <a:lnTo>
                    <a:pt x="7007" y="4908"/>
                  </a:lnTo>
                  <a:lnTo>
                    <a:pt x="7009" y="4914"/>
                  </a:lnTo>
                  <a:lnTo>
                    <a:pt x="7009" y="4920"/>
                  </a:lnTo>
                  <a:lnTo>
                    <a:pt x="7007" y="4927"/>
                  </a:lnTo>
                  <a:lnTo>
                    <a:pt x="7006" y="4933"/>
                  </a:lnTo>
                  <a:lnTo>
                    <a:pt x="7004" y="4947"/>
                  </a:lnTo>
                  <a:lnTo>
                    <a:pt x="7003" y="4960"/>
                  </a:lnTo>
                  <a:lnTo>
                    <a:pt x="7003" y="4974"/>
                  </a:lnTo>
                  <a:lnTo>
                    <a:pt x="7004" y="4985"/>
                  </a:lnTo>
                  <a:lnTo>
                    <a:pt x="7005" y="4991"/>
                  </a:lnTo>
                  <a:lnTo>
                    <a:pt x="7005" y="4997"/>
                  </a:lnTo>
                  <a:lnTo>
                    <a:pt x="7005" y="5003"/>
                  </a:lnTo>
                  <a:lnTo>
                    <a:pt x="7004" y="5008"/>
                  </a:lnTo>
                  <a:lnTo>
                    <a:pt x="7000" y="5019"/>
                  </a:lnTo>
                  <a:lnTo>
                    <a:pt x="6999" y="5029"/>
                  </a:lnTo>
                  <a:lnTo>
                    <a:pt x="7000" y="5040"/>
                  </a:lnTo>
                  <a:lnTo>
                    <a:pt x="6999" y="5056"/>
                  </a:lnTo>
                  <a:lnTo>
                    <a:pt x="6999" y="5064"/>
                  </a:lnTo>
                  <a:lnTo>
                    <a:pt x="6999" y="5069"/>
                  </a:lnTo>
                  <a:lnTo>
                    <a:pt x="6999" y="5071"/>
                  </a:lnTo>
                  <a:lnTo>
                    <a:pt x="7000" y="5073"/>
                  </a:lnTo>
                  <a:lnTo>
                    <a:pt x="7005" y="5075"/>
                  </a:lnTo>
                  <a:lnTo>
                    <a:pt x="7016" y="5079"/>
                  </a:lnTo>
                  <a:lnTo>
                    <a:pt x="7022" y="5083"/>
                  </a:lnTo>
                  <a:lnTo>
                    <a:pt x="7028" y="5088"/>
                  </a:lnTo>
                  <a:lnTo>
                    <a:pt x="7031" y="5092"/>
                  </a:lnTo>
                  <a:lnTo>
                    <a:pt x="7034" y="5097"/>
                  </a:lnTo>
                  <a:lnTo>
                    <a:pt x="7035" y="5102"/>
                  </a:lnTo>
                  <a:lnTo>
                    <a:pt x="7036" y="5107"/>
                  </a:lnTo>
                  <a:lnTo>
                    <a:pt x="7035" y="5111"/>
                  </a:lnTo>
                  <a:lnTo>
                    <a:pt x="7034" y="5115"/>
                  </a:lnTo>
                  <a:lnTo>
                    <a:pt x="7031" y="5119"/>
                  </a:lnTo>
                  <a:lnTo>
                    <a:pt x="7031" y="5122"/>
                  </a:lnTo>
                  <a:lnTo>
                    <a:pt x="7031" y="5126"/>
                  </a:lnTo>
                  <a:lnTo>
                    <a:pt x="7032" y="5129"/>
                  </a:lnTo>
                  <a:lnTo>
                    <a:pt x="7035" y="5138"/>
                  </a:lnTo>
                  <a:lnTo>
                    <a:pt x="7039" y="5147"/>
                  </a:lnTo>
                  <a:lnTo>
                    <a:pt x="7041" y="5153"/>
                  </a:lnTo>
                  <a:lnTo>
                    <a:pt x="7042" y="5158"/>
                  </a:lnTo>
                  <a:lnTo>
                    <a:pt x="7041" y="5164"/>
                  </a:lnTo>
                  <a:lnTo>
                    <a:pt x="7039" y="5168"/>
                  </a:lnTo>
                  <a:lnTo>
                    <a:pt x="7038" y="5172"/>
                  </a:lnTo>
                  <a:lnTo>
                    <a:pt x="7036" y="5177"/>
                  </a:lnTo>
                  <a:lnTo>
                    <a:pt x="7034" y="5179"/>
                  </a:lnTo>
                  <a:lnTo>
                    <a:pt x="7030" y="5182"/>
                  </a:lnTo>
                  <a:lnTo>
                    <a:pt x="7025" y="5186"/>
                  </a:lnTo>
                  <a:lnTo>
                    <a:pt x="7020" y="5191"/>
                  </a:lnTo>
                  <a:lnTo>
                    <a:pt x="7019" y="5195"/>
                  </a:lnTo>
                  <a:lnTo>
                    <a:pt x="7019" y="5198"/>
                  </a:lnTo>
                  <a:lnTo>
                    <a:pt x="7019" y="5202"/>
                  </a:lnTo>
                  <a:lnTo>
                    <a:pt x="7022" y="5205"/>
                  </a:lnTo>
                  <a:lnTo>
                    <a:pt x="7023" y="5209"/>
                  </a:lnTo>
                  <a:lnTo>
                    <a:pt x="7025" y="5212"/>
                  </a:lnTo>
                  <a:lnTo>
                    <a:pt x="7025" y="5216"/>
                  </a:lnTo>
                  <a:lnTo>
                    <a:pt x="7025" y="5220"/>
                  </a:lnTo>
                  <a:lnTo>
                    <a:pt x="7024" y="5222"/>
                  </a:lnTo>
                  <a:lnTo>
                    <a:pt x="7020" y="5225"/>
                  </a:lnTo>
                  <a:lnTo>
                    <a:pt x="7017" y="5229"/>
                  </a:lnTo>
                  <a:lnTo>
                    <a:pt x="7012" y="5233"/>
                  </a:lnTo>
                  <a:lnTo>
                    <a:pt x="6999" y="5240"/>
                  </a:lnTo>
                  <a:lnTo>
                    <a:pt x="6982" y="5246"/>
                  </a:lnTo>
                  <a:lnTo>
                    <a:pt x="6962" y="5250"/>
                  </a:lnTo>
                  <a:lnTo>
                    <a:pt x="6942" y="5255"/>
                  </a:lnTo>
                  <a:lnTo>
                    <a:pt x="6931" y="5256"/>
                  </a:lnTo>
                  <a:lnTo>
                    <a:pt x="6922" y="5258"/>
                  </a:lnTo>
                  <a:lnTo>
                    <a:pt x="6912" y="5258"/>
                  </a:lnTo>
                  <a:lnTo>
                    <a:pt x="6904" y="5256"/>
                  </a:lnTo>
                  <a:lnTo>
                    <a:pt x="6897" y="5254"/>
                  </a:lnTo>
                  <a:lnTo>
                    <a:pt x="6890" y="5252"/>
                  </a:lnTo>
                  <a:lnTo>
                    <a:pt x="6883" y="5248"/>
                  </a:lnTo>
                  <a:lnTo>
                    <a:pt x="6877" y="5245"/>
                  </a:lnTo>
                  <a:lnTo>
                    <a:pt x="6871" y="5241"/>
                  </a:lnTo>
                  <a:lnTo>
                    <a:pt x="6865" y="5240"/>
                  </a:lnTo>
                  <a:lnTo>
                    <a:pt x="6858" y="5240"/>
                  </a:lnTo>
                  <a:lnTo>
                    <a:pt x="6849" y="5240"/>
                  </a:lnTo>
                  <a:lnTo>
                    <a:pt x="6833" y="5243"/>
                  </a:lnTo>
                  <a:lnTo>
                    <a:pt x="6814" y="5246"/>
                  </a:lnTo>
                  <a:lnTo>
                    <a:pt x="6796" y="5246"/>
                  </a:lnTo>
                  <a:lnTo>
                    <a:pt x="6782" y="5246"/>
                  </a:lnTo>
                  <a:lnTo>
                    <a:pt x="6768" y="5246"/>
                  </a:lnTo>
                  <a:lnTo>
                    <a:pt x="6755" y="5247"/>
                  </a:lnTo>
                  <a:lnTo>
                    <a:pt x="6749" y="5248"/>
                  </a:lnTo>
                  <a:lnTo>
                    <a:pt x="6743" y="5250"/>
                  </a:lnTo>
                  <a:lnTo>
                    <a:pt x="6739" y="5254"/>
                  </a:lnTo>
                  <a:lnTo>
                    <a:pt x="6734" y="5258"/>
                  </a:lnTo>
                  <a:lnTo>
                    <a:pt x="6729" y="5261"/>
                  </a:lnTo>
                  <a:lnTo>
                    <a:pt x="6726" y="5264"/>
                  </a:lnTo>
                  <a:lnTo>
                    <a:pt x="6722" y="5265"/>
                  </a:lnTo>
                  <a:lnTo>
                    <a:pt x="6719" y="5266"/>
                  </a:lnTo>
                  <a:lnTo>
                    <a:pt x="6716" y="5265"/>
                  </a:lnTo>
                  <a:lnTo>
                    <a:pt x="6714" y="5264"/>
                  </a:lnTo>
                  <a:lnTo>
                    <a:pt x="6711" y="5260"/>
                  </a:lnTo>
                  <a:lnTo>
                    <a:pt x="6710" y="5258"/>
                  </a:lnTo>
                  <a:lnTo>
                    <a:pt x="6709" y="5249"/>
                  </a:lnTo>
                  <a:lnTo>
                    <a:pt x="6708" y="5239"/>
                  </a:lnTo>
                  <a:lnTo>
                    <a:pt x="6708" y="5230"/>
                  </a:lnTo>
                  <a:lnTo>
                    <a:pt x="6707" y="5223"/>
                  </a:lnTo>
                  <a:lnTo>
                    <a:pt x="6703" y="5220"/>
                  </a:lnTo>
                  <a:lnTo>
                    <a:pt x="6696" y="5215"/>
                  </a:lnTo>
                  <a:lnTo>
                    <a:pt x="6692" y="5212"/>
                  </a:lnTo>
                  <a:lnTo>
                    <a:pt x="6690" y="5210"/>
                  </a:lnTo>
                  <a:lnTo>
                    <a:pt x="6688" y="5208"/>
                  </a:lnTo>
                  <a:lnTo>
                    <a:pt x="6686" y="5204"/>
                  </a:lnTo>
                  <a:lnTo>
                    <a:pt x="6686" y="5198"/>
                  </a:lnTo>
                  <a:lnTo>
                    <a:pt x="6688" y="5190"/>
                  </a:lnTo>
                  <a:lnTo>
                    <a:pt x="6690" y="5180"/>
                  </a:lnTo>
                  <a:lnTo>
                    <a:pt x="6689" y="5172"/>
                  </a:lnTo>
                  <a:lnTo>
                    <a:pt x="6688" y="5167"/>
                  </a:lnTo>
                  <a:lnTo>
                    <a:pt x="6686" y="5161"/>
                  </a:lnTo>
                  <a:lnTo>
                    <a:pt x="6684" y="5157"/>
                  </a:lnTo>
                  <a:lnTo>
                    <a:pt x="6679" y="5151"/>
                  </a:lnTo>
                  <a:lnTo>
                    <a:pt x="6669" y="5138"/>
                  </a:lnTo>
                  <a:lnTo>
                    <a:pt x="6657" y="5126"/>
                  </a:lnTo>
                  <a:lnTo>
                    <a:pt x="6645" y="5114"/>
                  </a:lnTo>
                  <a:lnTo>
                    <a:pt x="6635" y="5103"/>
                  </a:lnTo>
                  <a:lnTo>
                    <a:pt x="6631" y="5098"/>
                  </a:lnTo>
                  <a:lnTo>
                    <a:pt x="6627" y="5094"/>
                  </a:lnTo>
                  <a:lnTo>
                    <a:pt x="6625" y="5088"/>
                  </a:lnTo>
                  <a:lnTo>
                    <a:pt x="6622" y="5082"/>
                  </a:lnTo>
                  <a:lnTo>
                    <a:pt x="6621" y="5076"/>
                  </a:lnTo>
                  <a:lnTo>
                    <a:pt x="6621" y="5070"/>
                  </a:lnTo>
                  <a:lnTo>
                    <a:pt x="6621" y="5064"/>
                  </a:lnTo>
                  <a:lnTo>
                    <a:pt x="6623" y="5059"/>
                  </a:lnTo>
                  <a:lnTo>
                    <a:pt x="6626" y="5056"/>
                  </a:lnTo>
                  <a:lnTo>
                    <a:pt x="6629" y="5052"/>
                  </a:lnTo>
                  <a:lnTo>
                    <a:pt x="6632" y="5051"/>
                  </a:lnTo>
                  <a:lnTo>
                    <a:pt x="6635" y="5051"/>
                  </a:lnTo>
                  <a:lnTo>
                    <a:pt x="6644" y="5054"/>
                  </a:lnTo>
                  <a:lnTo>
                    <a:pt x="6651" y="5059"/>
                  </a:lnTo>
                  <a:lnTo>
                    <a:pt x="6659" y="5064"/>
                  </a:lnTo>
                  <a:lnTo>
                    <a:pt x="6667" y="5066"/>
                  </a:lnTo>
                  <a:lnTo>
                    <a:pt x="6671" y="5066"/>
                  </a:lnTo>
                  <a:lnTo>
                    <a:pt x="6673" y="5066"/>
                  </a:lnTo>
                  <a:lnTo>
                    <a:pt x="6677" y="5064"/>
                  </a:lnTo>
                  <a:lnTo>
                    <a:pt x="6679" y="5060"/>
                  </a:lnTo>
                  <a:lnTo>
                    <a:pt x="6683" y="5052"/>
                  </a:lnTo>
                  <a:lnTo>
                    <a:pt x="6684" y="5041"/>
                  </a:lnTo>
                  <a:lnTo>
                    <a:pt x="6685" y="5035"/>
                  </a:lnTo>
                  <a:lnTo>
                    <a:pt x="6684" y="5031"/>
                  </a:lnTo>
                  <a:lnTo>
                    <a:pt x="6684" y="5026"/>
                  </a:lnTo>
                  <a:lnTo>
                    <a:pt x="6682" y="5022"/>
                  </a:lnTo>
                  <a:lnTo>
                    <a:pt x="6678" y="5016"/>
                  </a:lnTo>
                  <a:lnTo>
                    <a:pt x="6676" y="5012"/>
                  </a:lnTo>
                  <a:lnTo>
                    <a:pt x="6673" y="5004"/>
                  </a:lnTo>
                  <a:lnTo>
                    <a:pt x="6673" y="4996"/>
                  </a:lnTo>
                  <a:lnTo>
                    <a:pt x="6675" y="4988"/>
                  </a:lnTo>
                  <a:lnTo>
                    <a:pt x="6675" y="4979"/>
                  </a:lnTo>
                  <a:lnTo>
                    <a:pt x="6673" y="4970"/>
                  </a:lnTo>
                  <a:lnTo>
                    <a:pt x="6672" y="4957"/>
                  </a:lnTo>
                  <a:lnTo>
                    <a:pt x="6671" y="4950"/>
                  </a:lnTo>
                  <a:lnTo>
                    <a:pt x="6669" y="4944"/>
                  </a:lnTo>
                  <a:lnTo>
                    <a:pt x="6665" y="4939"/>
                  </a:lnTo>
                  <a:lnTo>
                    <a:pt x="6660" y="4935"/>
                  </a:lnTo>
                  <a:lnTo>
                    <a:pt x="6656" y="4934"/>
                  </a:lnTo>
                  <a:lnTo>
                    <a:pt x="6651" y="4934"/>
                  </a:lnTo>
                  <a:lnTo>
                    <a:pt x="6646" y="4935"/>
                  </a:lnTo>
                  <a:lnTo>
                    <a:pt x="6640" y="4938"/>
                  </a:lnTo>
                  <a:lnTo>
                    <a:pt x="6635" y="4940"/>
                  </a:lnTo>
                  <a:lnTo>
                    <a:pt x="6631" y="4941"/>
                  </a:lnTo>
                  <a:lnTo>
                    <a:pt x="6626" y="4940"/>
                  </a:lnTo>
                  <a:lnTo>
                    <a:pt x="6621" y="4939"/>
                  </a:lnTo>
                  <a:lnTo>
                    <a:pt x="6617" y="4935"/>
                  </a:lnTo>
                  <a:lnTo>
                    <a:pt x="6614" y="4931"/>
                  </a:lnTo>
                  <a:lnTo>
                    <a:pt x="6610" y="4926"/>
                  </a:lnTo>
                  <a:lnTo>
                    <a:pt x="6608" y="4919"/>
                  </a:lnTo>
                  <a:lnTo>
                    <a:pt x="6606" y="4912"/>
                  </a:lnTo>
                  <a:lnTo>
                    <a:pt x="6603" y="4906"/>
                  </a:lnTo>
                  <a:lnTo>
                    <a:pt x="6600" y="4900"/>
                  </a:lnTo>
                  <a:lnTo>
                    <a:pt x="6595" y="4896"/>
                  </a:lnTo>
                  <a:lnTo>
                    <a:pt x="6587" y="4889"/>
                  </a:lnTo>
                  <a:lnTo>
                    <a:pt x="6578" y="4884"/>
                  </a:lnTo>
                  <a:lnTo>
                    <a:pt x="6571" y="4882"/>
                  </a:lnTo>
                  <a:lnTo>
                    <a:pt x="6565" y="4878"/>
                  </a:lnTo>
                  <a:lnTo>
                    <a:pt x="6563" y="4876"/>
                  </a:lnTo>
                  <a:lnTo>
                    <a:pt x="6562" y="4875"/>
                  </a:lnTo>
                  <a:lnTo>
                    <a:pt x="6563" y="4872"/>
                  </a:lnTo>
                  <a:lnTo>
                    <a:pt x="6564" y="4869"/>
                  </a:lnTo>
                  <a:lnTo>
                    <a:pt x="6569" y="4864"/>
                  </a:lnTo>
                  <a:lnTo>
                    <a:pt x="6573" y="4858"/>
                  </a:lnTo>
                  <a:lnTo>
                    <a:pt x="6575" y="4856"/>
                  </a:lnTo>
                  <a:lnTo>
                    <a:pt x="6577" y="4852"/>
                  </a:lnTo>
                  <a:lnTo>
                    <a:pt x="6578" y="4848"/>
                  </a:lnTo>
                  <a:lnTo>
                    <a:pt x="6579" y="4843"/>
                  </a:lnTo>
                  <a:lnTo>
                    <a:pt x="6579" y="4838"/>
                  </a:lnTo>
                  <a:lnTo>
                    <a:pt x="6579" y="4833"/>
                  </a:lnTo>
                  <a:lnTo>
                    <a:pt x="6578" y="4829"/>
                  </a:lnTo>
                  <a:lnTo>
                    <a:pt x="6576" y="4823"/>
                  </a:lnTo>
                  <a:lnTo>
                    <a:pt x="6572" y="4818"/>
                  </a:lnTo>
                  <a:lnTo>
                    <a:pt x="6569" y="4812"/>
                  </a:lnTo>
                  <a:lnTo>
                    <a:pt x="6565" y="4806"/>
                  </a:lnTo>
                  <a:lnTo>
                    <a:pt x="6559" y="4800"/>
                  </a:lnTo>
                  <a:lnTo>
                    <a:pt x="6547" y="4787"/>
                  </a:lnTo>
                  <a:lnTo>
                    <a:pt x="6537" y="4771"/>
                  </a:lnTo>
                  <a:lnTo>
                    <a:pt x="6525" y="4756"/>
                  </a:lnTo>
                  <a:lnTo>
                    <a:pt x="6516" y="4741"/>
                  </a:lnTo>
                  <a:lnTo>
                    <a:pt x="6512" y="4735"/>
                  </a:lnTo>
                  <a:lnTo>
                    <a:pt x="6507" y="4730"/>
                  </a:lnTo>
                  <a:lnTo>
                    <a:pt x="6502" y="4725"/>
                  </a:lnTo>
                  <a:lnTo>
                    <a:pt x="6496" y="4723"/>
                  </a:lnTo>
                  <a:lnTo>
                    <a:pt x="6489" y="4722"/>
                  </a:lnTo>
                  <a:lnTo>
                    <a:pt x="6481" y="4722"/>
                  </a:lnTo>
                  <a:lnTo>
                    <a:pt x="6471" y="4724"/>
                  </a:lnTo>
                  <a:lnTo>
                    <a:pt x="6461" y="4727"/>
                  </a:lnTo>
                  <a:lnTo>
                    <a:pt x="6449" y="4731"/>
                  </a:lnTo>
                  <a:lnTo>
                    <a:pt x="6440" y="4733"/>
                  </a:lnTo>
                  <a:lnTo>
                    <a:pt x="6432" y="4735"/>
                  </a:lnTo>
                  <a:lnTo>
                    <a:pt x="6425" y="4736"/>
                  </a:lnTo>
                  <a:lnTo>
                    <a:pt x="6412" y="4736"/>
                  </a:lnTo>
                  <a:lnTo>
                    <a:pt x="6399" y="4738"/>
                  </a:lnTo>
                  <a:lnTo>
                    <a:pt x="6393" y="4739"/>
                  </a:lnTo>
                  <a:lnTo>
                    <a:pt x="6389" y="4742"/>
                  </a:lnTo>
                  <a:lnTo>
                    <a:pt x="6387" y="4746"/>
                  </a:lnTo>
                  <a:lnTo>
                    <a:pt x="6386" y="4751"/>
                  </a:lnTo>
                  <a:lnTo>
                    <a:pt x="6384" y="4761"/>
                  </a:lnTo>
                  <a:lnTo>
                    <a:pt x="6382" y="4773"/>
                  </a:lnTo>
                  <a:lnTo>
                    <a:pt x="6381" y="4775"/>
                  </a:lnTo>
                  <a:lnTo>
                    <a:pt x="6379" y="4777"/>
                  </a:lnTo>
                  <a:lnTo>
                    <a:pt x="6375" y="4780"/>
                  </a:lnTo>
                  <a:lnTo>
                    <a:pt x="6371" y="4781"/>
                  </a:lnTo>
                  <a:lnTo>
                    <a:pt x="6362" y="4785"/>
                  </a:lnTo>
                  <a:lnTo>
                    <a:pt x="6351" y="4788"/>
                  </a:lnTo>
                  <a:lnTo>
                    <a:pt x="6339" y="4790"/>
                  </a:lnTo>
                  <a:lnTo>
                    <a:pt x="6327" y="4792"/>
                  </a:lnTo>
                  <a:lnTo>
                    <a:pt x="6314" y="4792"/>
                  </a:lnTo>
                  <a:lnTo>
                    <a:pt x="6304" y="4792"/>
                  </a:lnTo>
                  <a:lnTo>
                    <a:pt x="6285" y="4790"/>
                  </a:lnTo>
                  <a:lnTo>
                    <a:pt x="6269" y="4792"/>
                  </a:lnTo>
                  <a:lnTo>
                    <a:pt x="6262" y="4794"/>
                  </a:lnTo>
                  <a:lnTo>
                    <a:pt x="6256" y="4796"/>
                  </a:lnTo>
                  <a:lnTo>
                    <a:pt x="6250" y="4799"/>
                  </a:lnTo>
                  <a:lnTo>
                    <a:pt x="6243" y="4802"/>
                  </a:lnTo>
                  <a:lnTo>
                    <a:pt x="6231" y="4809"/>
                  </a:lnTo>
                  <a:lnTo>
                    <a:pt x="6220" y="4818"/>
                  </a:lnTo>
                  <a:lnTo>
                    <a:pt x="6216" y="4824"/>
                  </a:lnTo>
                  <a:lnTo>
                    <a:pt x="6213" y="4830"/>
                  </a:lnTo>
                  <a:lnTo>
                    <a:pt x="6211" y="4837"/>
                  </a:lnTo>
                  <a:lnTo>
                    <a:pt x="6210" y="4845"/>
                  </a:lnTo>
                  <a:lnTo>
                    <a:pt x="6212" y="4862"/>
                  </a:lnTo>
                  <a:lnTo>
                    <a:pt x="6214" y="4875"/>
                  </a:lnTo>
                  <a:lnTo>
                    <a:pt x="6218" y="4886"/>
                  </a:lnTo>
                  <a:lnTo>
                    <a:pt x="6222" y="4896"/>
                  </a:lnTo>
                  <a:lnTo>
                    <a:pt x="6223" y="4901"/>
                  </a:lnTo>
                  <a:lnTo>
                    <a:pt x="6222" y="4906"/>
                  </a:lnTo>
                  <a:lnTo>
                    <a:pt x="6220" y="4908"/>
                  </a:lnTo>
                  <a:lnTo>
                    <a:pt x="6218" y="4909"/>
                  </a:lnTo>
                  <a:lnTo>
                    <a:pt x="6216" y="4911"/>
                  </a:lnTo>
                  <a:lnTo>
                    <a:pt x="6212" y="4909"/>
                  </a:lnTo>
                  <a:lnTo>
                    <a:pt x="6209" y="4908"/>
                  </a:lnTo>
                  <a:lnTo>
                    <a:pt x="6204" y="4907"/>
                  </a:lnTo>
                  <a:lnTo>
                    <a:pt x="6199" y="4905"/>
                  </a:lnTo>
                  <a:lnTo>
                    <a:pt x="6195" y="4905"/>
                  </a:lnTo>
                  <a:lnTo>
                    <a:pt x="6193" y="4905"/>
                  </a:lnTo>
                  <a:lnTo>
                    <a:pt x="6191" y="4907"/>
                  </a:lnTo>
                  <a:lnTo>
                    <a:pt x="6190" y="4909"/>
                  </a:lnTo>
                  <a:lnTo>
                    <a:pt x="6190" y="4913"/>
                  </a:lnTo>
                  <a:lnTo>
                    <a:pt x="6191" y="4918"/>
                  </a:lnTo>
                  <a:lnTo>
                    <a:pt x="6192" y="4924"/>
                  </a:lnTo>
                  <a:lnTo>
                    <a:pt x="6197" y="4937"/>
                  </a:lnTo>
                  <a:lnTo>
                    <a:pt x="6203" y="4949"/>
                  </a:lnTo>
                  <a:lnTo>
                    <a:pt x="6210" y="4962"/>
                  </a:lnTo>
                  <a:lnTo>
                    <a:pt x="6216" y="4974"/>
                  </a:lnTo>
                  <a:lnTo>
                    <a:pt x="6218" y="4978"/>
                  </a:lnTo>
                  <a:lnTo>
                    <a:pt x="6218" y="4983"/>
                  </a:lnTo>
                  <a:lnTo>
                    <a:pt x="6217" y="4988"/>
                  </a:lnTo>
                  <a:lnTo>
                    <a:pt x="6214" y="4991"/>
                  </a:lnTo>
                  <a:lnTo>
                    <a:pt x="6206" y="4997"/>
                  </a:lnTo>
                  <a:lnTo>
                    <a:pt x="6197" y="5002"/>
                  </a:lnTo>
                  <a:lnTo>
                    <a:pt x="6187" y="5008"/>
                  </a:lnTo>
                  <a:lnTo>
                    <a:pt x="6178" y="5014"/>
                  </a:lnTo>
                  <a:lnTo>
                    <a:pt x="6167" y="5020"/>
                  </a:lnTo>
                  <a:lnTo>
                    <a:pt x="6155" y="5025"/>
                  </a:lnTo>
                  <a:lnTo>
                    <a:pt x="6142" y="5027"/>
                  </a:lnTo>
                  <a:lnTo>
                    <a:pt x="6129" y="5028"/>
                  </a:lnTo>
                  <a:lnTo>
                    <a:pt x="6123" y="5029"/>
                  </a:lnTo>
                  <a:lnTo>
                    <a:pt x="6117" y="5028"/>
                  </a:lnTo>
                  <a:lnTo>
                    <a:pt x="6111" y="5027"/>
                  </a:lnTo>
                  <a:lnTo>
                    <a:pt x="6106" y="5026"/>
                  </a:lnTo>
                  <a:lnTo>
                    <a:pt x="6100" y="5023"/>
                  </a:lnTo>
                  <a:lnTo>
                    <a:pt x="6097" y="5022"/>
                  </a:lnTo>
                  <a:lnTo>
                    <a:pt x="6093" y="5022"/>
                  </a:lnTo>
                  <a:lnTo>
                    <a:pt x="6090" y="5022"/>
                  </a:lnTo>
                  <a:lnTo>
                    <a:pt x="6086" y="5023"/>
                  </a:lnTo>
                  <a:lnTo>
                    <a:pt x="6084" y="5025"/>
                  </a:lnTo>
                  <a:lnTo>
                    <a:pt x="6081" y="5028"/>
                  </a:lnTo>
                  <a:lnTo>
                    <a:pt x="6078" y="5031"/>
                  </a:lnTo>
                  <a:lnTo>
                    <a:pt x="6075" y="5034"/>
                  </a:lnTo>
                  <a:lnTo>
                    <a:pt x="6073" y="5035"/>
                  </a:lnTo>
                  <a:lnTo>
                    <a:pt x="6071" y="5035"/>
                  </a:lnTo>
                  <a:lnTo>
                    <a:pt x="6069" y="5033"/>
                  </a:lnTo>
                  <a:lnTo>
                    <a:pt x="6066" y="5026"/>
                  </a:lnTo>
                  <a:lnTo>
                    <a:pt x="6065" y="5015"/>
                  </a:lnTo>
                  <a:lnTo>
                    <a:pt x="6064" y="5009"/>
                  </a:lnTo>
                  <a:lnTo>
                    <a:pt x="6061" y="5004"/>
                  </a:lnTo>
                  <a:lnTo>
                    <a:pt x="6058" y="5002"/>
                  </a:lnTo>
                  <a:lnTo>
                    <a:pt x="6054" y="5000"/>
                  </a:lnTo>
                  <a:lnTo>
                    <a:pt x="6049" y="5000"/>
                  </a:lnTo>
                  <a:lnTo>
                    <a:pt x="6043" y="5001"/>
                  </a:lnTo>
                  <a:lnTo>
                    <a:pt x="6037" y="5004"/>
                  </a:lnTo>
                  <a:lnTo>
                    <a:pt x="6033" y="5009"/>
                  </a:lnTo>
                  <a:lnTo>
                    <a:pt x="6027" y="5016"/>
                  </a:lnTo>
                  <a:lnTo>
                    <a:pt x="6022" y="5023"/>
                  </a:lnTo>
                  <a:lnTo>
                    <a:pt x="6018" y="5032"/>
                  </a:lnTo>
                  <a:lnTo>
                    <a:pt x="6015" y="5040"/>
                  </a:lnTo>
                  <a:lnTo>
                    <a:pt x="6011" y="5047"/>
                  </a:lnTo>
                  <a:lnTo>
                    <a:pt x="6008" y="5054"/>
                  </a:lnTo>
                  <a:lnTo>
                    <a:pt x="6004" y="5060"/>
                  </a:lnTo>
                  <a:lnTo>
                    <a:pt x="6001" y="5065"/>
                  </a:lnTo>
                  <a:lnTo>
                    <a:pt x="5993" y="5072"/>
                  </a:lnTo>
                  <a:lnTo>
                    <a:pt x="5985" y="5080"/>
                  </a:lnTo>
                  <a:lnTo>
                    <a:pt x="5978" y="5090"/>
                  </a:lnTo>
                  <a:lnTo>
                    <a:pt x="5971" y="5100"/>
                  </a:lnTo>
                  <a:lnTo>
                    <a:pt x="5966" y="5105"/>
                  </a:lnTo>
                  <a:lnTo>
                    <a:pt x="5961" y="5109"/>
                  </a:lnTo>
                  <a:lnTo>
                    <a:pt x="5955" y="5111"/>
                  </a:lnTo>
                  <a:lnTo>
                    <a:pt x="5951" y="5114"/>
                  </a:lnTo>
                  <a:lnTo>
                    <a:pt x="5945" y="5114"/>
                  </a:lnTo>
                  <a:lnTo>
                    <a:pt x="5940" y="5113"/>
                  </a:lnTo>
                  <a:lnTo>
                    <a:pt x="5936" y="5110"/>
                  </a:lnTo>
                  <a:lnTo>
                    <a:pt x="5933" y="5105"/>
                  </a:lnTo>
                  <a:lnTo>
                    <a:pt x="5929" y="5097"/>
                  </a:lnTo>
                  <a:lnTo>
                    <a:pt x="5926" y="5089"/>
                  </a:lnTo>
                  <a:lnTo>
                    <a:pt x="5922" y="5078"/>
                  </a:lnTo>
                  <a:lnTo>
                    <a:pt x="5917" y="5065"/>
                  </a:lnTo>
                  <a:lnTo>
                    <a:pt x="5913" y="5059"/>
                  </a:lnTo>
                  <a:lnTo>
                    <a:pt x="5909" y="5056"/>
                  </a:lnTo>
                  <a:lnTo>
                    <a:pt x="5904" y="5052"/>
                  </a:lnTo>
                  <a:lnTo>
                    <a:pt x="5899" y="5051"/>
                  </a:lnTo>
                  <a:lnTo>
                    <a:pt x="5894" y="5052"/>
                  </a:lnTo>
                  <a:lnTo>
                    <a:pt x="5889" y="5053"/>
                  </a:lnTo>
                  <a:lnTo>
                    <a:pt x="5883" y="5056"/>
                  </a:lnTo>
                  <a:lnTo>
                    <a:pt x="5876" y="5058"/>
                  </a:lnTo>
                  <a:lnTo>
                    <a:pt x="5863" y="5067"/>
                  </a:lnTo>
                  <a:lnTo>
                    <a:pt x="5848" y="5079"/>
                  </a:lnTo>
                  <a:lnTo>
                    <a:pt x="5833" y="5092"/>
                  </a:lnTo>
                  <a:lnTo>
                    <a:pt x="5817" y="5105"/>
                  </a:lnTo>
                  <a:lnTo>
                    <a:pt x="5800" y="5119"/>
                  </a:lnTo>
                  <a:lnTo>
                    <a:pt x="5781" y="5130"/>
                  </a:lnTo>
                  <a:lnTo>
                    <a:pt x="5770" y="5136"/>
                  </a:lnTo>
                  <a:lnTo>
                    <a:pt x="5762" y="5141"/>
                  </a:lnTo>
                  <a:lnTo>
                    <a:pt x="5753" y="5143"/>
                  </a:lnTo>
                  <a:lnTo>
                    <a:pt x="5746" y="5146"/>
                  </a:lnTo>
                  <a:lnTo>
                    <a:pt x="5741" y="5147"/>
                  </a:lnTo>
                  <a:lnTo>
                    <a:pt x="5738" y="5149"/>
                  </a:lnTo>
                  <a:lnTo>
                    <a:pt x="5735" y="5152"/>
                  </a:lnTo>
                  <a:lnTo>
                    <a:pt x="5735" y="5154"/>
                  </a:lnTo>
                  <a:lnTo>
                    <a:pt x="5735" y="5157"/>
                  </a:lnTo>
                  <a:lnTo>
                    <a:pt x="5735" y="5160"/>
                  </a:lnTo>
                  <a:lnTo>
                    <a:pt x="5738" y="5163"/>
                  </a:lnTo>
                  <a:lnTo>
                    <a:pt x="5740" y="5166"/>
                  </a:lnTo>
                  <a:lnTo>
                    <a:pt x="5741" y="5168"/>
                  </a:lnTo>
                  <a:lnTo>
                    <a:pt x="5743" y="5172"/>
                  </a:lnTo>
                  <a:lnTo>
                    <a:pt x="5743" y="5176"/>
                  </a:lnTo>
                  <a:lnTo>
                    <a:pt x="5743" y="5178"/>
                  </a:lnTo>
                  <a:lnTo>
                    <a:pt x="5740" y="5180"/>
                  </a:lnTo>
                  <a:lnTo>
                    <a:pt x="5738" y="5183"/>
                  </a:lnTo>
                  <a:lnTo>
                    <a:pt x="5734" y="5184"/>
                  </a:lnTo>
                  <a:lnTo>
                    <a:pt x="5731" y="5184"/>
                  </a:lnTo>
                  <a:lnTo>
                    <a:pt x="5726" y="5184"/>
                  </a:lnTo>
                  <a:lnTo>
                    <a:pt x="5722" y="5185"/>
                  </a:lnTo>
                  <a:lnTo>
                    <a:pt x="5720" y="5186"/>
                  </a:lnTo>
                  <a:lnTo>
                    <a:pt x="5718" y="5189"/>
                  </a:lnTo>
                  <a:lnTo>
                    <a:pt x="5715" y="5195"/>
                  </a:lnTo>
                  <a:lnTo>
                    <a:pt x="5713" y="5203"/>
                  </a:lnTo>
                  <a:lnTo>
                    <a:pt x="5712" y="5208"/>
                  </a:lnTo>
                  <a:lnTo>
                    <a:pt x="5709" y="5211"/>
                  </a:lnTo>
                  <a:lnTo>
                    <a:pt x="5707" y="5212"/>
                  </a:lnTo>
                  <a:lnTo>
                    <a:pt x="5705" y="5214"/>
                  </a:lnTo>
                  <a:lnTo>
                    <a:pt x="5701" y="5214"/>
                  </a:lnTo>
                  <a:lnTo>
                    <a:pt x="5697" y="5214"/>
                  </a:lnTo>
                  <a:lnTo>
                    <a:pt x="5694" y="5211"/>
                  </a:lnTo>
                  <a:lnTo>
                    <a:pt x="5688" y="5209"/>
                  </a:lnTo>
                  <a:lnTo>
                    <a:pt x="5682" y="5206"/>
                  </a:lnTo>
                  <a:lnTo>
                    <a:pt x="5672" y="5205"/>
                  </a:lnTo>
                  <a:lnTo>
                    <a:pt x="5662" y="5205"/>
                  </a:lnTo>
                  <a:lnTo>
                    <a:pt x="5651" y="5206"/>
                  </a:lnTo>
                  <a:lnTo>
                    <a:pt x="5630" y="5209"/>
                  </a:lnTo>
                  <a:lnTo>
                    <a:pt x="5613" y="5211"/>
                  </a:lnTo>
                  <a:lnTo>
                    <a:pt x="5603" y="5212"/>
                  </a:lnTo>
                  <a:lnTo>
                    <a:pt x="5598" y="5211"/>
                  </a:lnTo>
                  <a:lnTo>
                    <a:pt x="5595" y="5210"/>
                  </a:lnTo>
                  <a:lnTo>
                    <a:pt x="5594" y="5208"/>
                  </a:lnTo>
                  <a:lnTo>
                    <a:pt x="5593" y="5205"/>
                  </a:lnTo>
                  <a:lnTo>
                    <a:pt x="5593" y="5202"/>
                  </a:lnTo>
                  <a:lnTo>
                    <a:pt x="5593" y="5184"/>
                  </a:lnTo>
                  <a:lnTo>
                    <a:pt x="5593" y="5167"/>
                  </a:lnTo>
                  <a:lnTo>
                    <a:pt x="5593" y="5157"/>
                  </a:lnTo>
                  <a:lnTo>
                    <a:pt x="5593" y="5145"/>
                  </a:lnTo>
                  <a:lnTo>
                    <a:pt x="5593" y="5130"/>
                  </a:lnTo>
                  <a:lnTo>
                    <a:pt x="5594" y="5120"/>
                  </a:lnTo>
                  <a:lnTo>
                    <a:pt x="5595" y="5111"/>
                  </a:lnTo>
                  <a:lnTo>
                    <a:pt x="5596" y="5103"/>
                  </a:lnTo>
                  <a:lnTo>
                    <a:pt x="5598" y="5092"/>
                  </a:lnTo>
                  <a:lnTo>
                    <a:pt x="5596" y="5079"/>
                  </a:lnTo>
                  <a:lnTo>
                    <a:pt x="5593" y="5065"/>
                  </a:lnTo>
                  <a:lnTo>
                    <a:pt x="5589" y="5053"/>
                  </a:lnTo>
                  <a:lnTo>
                    <a:pt x="5583" y="5042"/>
                  </a:lnTo>
                  <a:lnTo>
                    <a:pt x="5578" y="5033"/>
                  </a:lnTo>
                  <a:lnTo>
                    <a:pt x="5575" y="5022"/>
                  </a:lnTo>
                  <a:lnTo>
                    <a:pt x="5574" y="5012"/>
                  </a:lnTo>
                  <a:lnTo>
                    <a:pt x="5574" y="5006"/>
                  </a:lnTo>
                  <a:lnTo>
                    <a:pt x="5574" y="5001"/>
                  </a:lnTo>
                  <a:lnTo>
                    <a:pt x="5575" y="4996"/>
                  </a:lnTo>
                  <a:lnTo>
                    <a:pt x="5576" y="4993"/>
                  </a:lnTo>
                  <a:lnTo>
                    <a:pt x="5580" y="4987"/>
                  </a:lnTo>
                  <a:lnTo>
                    <a:pt x="5582" y="4981"/>
                  </a:lnTo>
                  <a:lnTo>
                    <a:pt x="5583" y="4977"/>
                  </a:lnTo>
                  <a:lnTo>
                    <a:pt x="5583" y="4975"/>
                  </a:lnTo>
                  <a:lnTo>
                    <a:pt x="5581" y="4972"/>
                  </a:lnTo>
                  <a:lnTo>
                    <a:pt x="5578" y="4970"/>
                  </a:lnTo>
                  <a:lnTo>
                    <a:pt x="5576" y="4968"/>
                  </a:lnTo>
                  <a:lnTo>
                    <a:pt x="5574" y="4968"/>
                  </a:lnTo>
                  <a:lnTo>
                    <a:pt x="5570" y="4969"/>
                  </a:lnTo>
                  <a:lnTo>
                    <a:pt x="5568" y="4970"/>
                  </a:lnTo>
                  <a:lnTo>
                    <a:pt x="5562" y="4975"/>
                  </a:lnTo>
                  <a:lnTo>
                    <a:pt x="5555" y="4981"/>
                  </a:lnTo>
                  <a:lnTo>
                    <a:pt x="5550" y="4984"/>
                  </a:lnTo>
                  <a:lnTo>
                    <a:pt x="5546" y="4987"/>
                  </a:lnTo>
                  <a:lnTo>
                    <a:pt x="5542" y="4988"/>
                  </a:lnTo>
                  <a:lnTo>
                    <a:pt x="5537" y="4989"/>
                  </a:lnTo>
                  <a:lnTo>
                    <a:pt x="5526" y="4988"/>
                  </a:lnTo>
                  <a:lnTo>
                    <a:pt x="5514" y="4987"/>
                  </a:lnTo>
                  <a:lnTo>
                    <a:pt x="5502" y="4985"/>
                  </a:lnTo>
                  <a:lnTo>
                    <a:pt x="5491" y="4985"/>
                  </a:lnTo>
                  <a:lnTo>
                    <a:pt x="5485" y="4988"/>
                  </a:lnTo>
                  <a:lnTo>
                    <a:pt x="5479" y="4989"/>
                  </a:lnTo>
                  <a:lnTo>
                    <a:pt x="5474" y="4991"/>
                  </a:lnTo>
                  <a:lnTo>
                    <a:pt x="5470" y="4995"/>
                  </a:lnTo>
                  <a:lnTo>
                    <a:pt x="5467" y="5000"/>
                  </a:lnTo>
                  <a:lnTo>
                    <a:pt x="5464" y="5004"/>
                  </a:lnTo>
                  <a:lnTo>
                    <a:pt x="5463" y="5012"/>
                  </a:lnTo>
                  <a:lnTo>
                    <a:pt x="5463" y="5019"/>
                  </a:lnTo>
                  <a:lnTo>
                    <a:pt x="5463" y="5033"/>
                  </a:lnTo>
                  <a:lnTo>
                    <a:pt x="5463" y="5045"/>
                  </a:lnTo>
                  <a:lnTo>
                    <a:pt x="5463" y="5050"/>
                  </a:lnTo>
                  <a:lnTo>
                    <a:pt x="5461" y="5053"/>
                  </a:lnTo>
                  <a:lnTo>
                    <a:pt x="5458" y="5056"/>
                  </a:lnTo>
                  <a:lnTo>
                    <a:pt x="5456" y="5058"/>
                  </a:lnTo>
                  <a:lnTo>
                    <a:pt x="5447" y="5063"/>
                  </a:lnTo>
                  <a:lnTo>
                    <a:pt x="5435" y="5064"/>
                  </a:lnTo>
                  <a:lnTo>
                    <a:pt x="5429" y="5065"/>
                  </a:lnTo>
                  <a:lnTo>
                    <a:pt x="5422" y="5067"/>
                  </a:lnTo>
                  <a:lnTo>
                    <a:pt x="5416" y="5070"/>
                  </a:lnTo>
                  <a:lnTo>
                    <a:pt x="5410" y="5073"/>
                  </a:lnTo>
                  <a:lnTo>
                    <a:pt x="5405" y="5077"/>
                  </a:lnTo>
                  <a:lnTo>
                    <a:pt x="5399" y="5082"/>
                  </a:lnTo>
                  <a:lnTo>
                    <a:pt x="5395" y="5088"/>
                  </a:lnTo>
                  <a:lnTo>
                    <a:pt x="5391" y="5095"/>
                  </a:lnTo>
                  <a:lnTo>
                    <a:pt x="5385" y="5113"/>
                  </a:lnTo>
                  <a:lnTo>
                    <a:pt x="5381" y="5130"/>
                  </a:lnTo>
                  <a:lnTo>
                    <a:pt x="5379" y="5147"/>
                  </a:lnTo>
                  <a:lnTo>
                    <a:pt x="5378" y="5161"/>
                  </a:lnTo>
                  <a:lnTo>
                    <a:pt x="5379" y="5179"/>
                  </a:lnTo>
                  <a:lnTo>
                    <a:pt x="5382" y="5204"/>
                  </a:lnTo>
                  <a:lnTo>
                    <a:pt x="5386" y="5229"/>
                  </a:lnTo>
                  <a:lnTo>
                    <a:pt x="5388" y="5247"/>
                  </a:lnTo>
                  <a:lnTo>
                    <a:pt x="5388" y="5253"/>
                  </a:lnTo>
                  <a:lnTo>
                    <a:pt x="5388" y="5258"/>
                  </a:lnTo>
                  <a:lnTo>
                    <a:pt x="5387" y="5260"/>
                  </a:lnTo>
                  <a:lnTo>
                    <a:pt x="5385" y="5261"/>
                  </a:lnTo>
                  <a:lnTo>
                    <a:pt x="5375" y="5262"/>
                  </a:lnTo>
                  <a:lnTo>
                    <a:pt x="5359" y="5260"/>
                  </a:lnTo>
                  <a:lnTo>
                    <a:pt x="5341" y="5258"/>
                  </a:lnTo>
                  <a:lnTo>
                    <a:pt x="5326" y="5258"/>
                  </a:lnTo>
                  <a:lnTo>
                    <a:pt x="5321" y="5259"/>
                  </a:lnTo>
                  <a:lnTo>
                    <a:pt x="5316" y="5260"/>
                  </a:lnTo>
                  <a:lnTo>
                    <a:pt x="5310" y="5262"/>
                  </a:lnTo>
                  <a:lnTo>
                    <a:pt x="5304" y="5266"/>
                  </a:lnTo>
                  <a:lnTo>
                    <a:pt x="5298" y="5271"/>
                  </a:lnTo>
                  <a:lnTo>
                    <a:pt x="5293" y="5275"/>
                  </a:lnTo>
                  <a:lnTo>
                    <a:pt x="5290" y="5281"/>
                  </a:lnTo>
                  <a:lnTo>
                    <a:pt x="5286" y="5287"/>
                  </a:lnTo>
                  <a:lnTo>
                    <a:pt x="5284" y="5293"/>
                  </a:lnTo>
                  <a:lnTo>
                    <a:pt x="5284" y="5299"/>
                  </a:lnTo>
                  <a:lnTo>
                    <a:pt x="5284" y="5304"/>
                  </a:lnTo>
                  <a:lnTo>
                    <a:pt x="5285" y="5309"/>
                  </a:lnTo>
                  <a:lnTo>
                    <a:pt x="5290" y="5316"/>
                  </a:lnTo>
                  <a:lnTo>
                    <a:pt x="5296" y="5324"/>
                  </a:lnTo>
                  <a:lnTo>
                    <a:pt x="5297" y="5329"/>
                  </a:lnTo>
                  <a:lnTo>
                    <a:pt x="5298" y="5332"/>
                  </a:lnTo>
                  <a:lnTo>
                    <a:pt x="5298" y="5338"/>
                  </a:lnTo>
                  <a:lnTo>
                    <a:pt x="5297" y="5343"/>
                  </a:lnTo>
                  <a:lnTo>
                    <a:pt x="5294" y="5349"/>
                  </a:lnTo>
                  <a:lnTo>
                    <a:pt x="5294" y="5354"/>
                  </a:lnTo>
                  <a:lnTo>
                    <a:pt x="5296" y="5359"/>
                  </a:lnTo>
                  <a:lnTo>
                    <a:pt x="5298" y="5363"/>
                  </a:lnTo>
                  <a:lnTo>
                    <a:pt x="5305" y="5372"/>
                  </a:lnTo>
                  <a:lnTo>
                    <a:pt x="5313" y="5379"/>
                  </a:lnTo>
                  <a:lnTo>
                    <a:pt x="5318" y="5382"/>
                  </a:lnTo>
                  <a:lnTo>
                    <a:pt x="5321" y="5386"/>
                  </a:lnTo>
                  <a:lnTo>
                    <a:pt x="5322" y="5391"/>
                  </a:lnTo>
                  <a:lnTo>
                    <a:pt x="5322" y="5395"/>
                  </a:lnTo>
                  <a:lnTo>
                    <a:pt x="5321" y="5400"/>
                  </a:lnTo>
                  <a:lnTo>
                    <a:pt x="5318" y="5404"/>
                  </a:lnTo>
                  <a:lnTo>
                    <a:pt x="5315" y="5407"/>
                  </a:lnTo>
                  <a:lnTo>
                    <a:pt x="5311" y="5409"/>
                  </a:lnTo>
                  <a:lnTo>
                    <a:pt x="5303" y="5411"/>
                  </a:lnTo>
                  <a:lnTo>
                    <a:pt x="5294" y="5413"/>
                  </a:lnTo>
                  <a:lnTo>
                    <a:pt x="5291" y="5416"/>
                  </a:lnTo>
                  <a:lnTo>
                    <a:pt x="5287" y="5419"/>
                  </a:lnTo>
                  <a:lnTo>
                    <a:pt x="5284" y="5423"/>
                  </a:lnTo>
                  <a:lnTo>
                    <a:pt x="5279" y="5428"/>
                  </a:lnTo>
                  <a:lnTo>
                    <a:pt x="5277" y="5433"/>
                  </a:lnTo>
                  <a:lnTo>
                    <a:pt x="5274" y="5439"/>
                  </a:lnTo>
                  <a:lnTo>
                    <a:pt x="5274" y="5447"/>
                  </a:lnTo>
                  <a:lnTo>
                    <a:pt x="5275" y="5453"/>
                  </a:lnTo>
                  <a:lnTo>
                    <a:pt x="5278" y="5457"/>
                  </a:lnTo>
                  <a:lnTo>
                    <a:pt x="5280" y="5463"/>
                  </a:lnTo>
                  <a:lnTo>
                    <a:pt x="5284" y="5468"/>
                  </a:lnTo>
                  <a:lnTo>
                    <a:pt x="5288" y="5472"/>
                  </a:lnTo>
                  <a:lnTo>
                    <a:pt x="5298" y="5481"/>
                  </a:lnTo>
                  <a:lnTo>
                    <a:pt x="5307" y="5493"/>
                  </a:lnTo>
                  <a:lnTo>
                    <a:pt x="5317" y="5506"/>
                  </a:lnTo>
                  <a:lnTo>
                    <a:pt x="5328" y="5520"/>
                  </a:lnTo>
                  <a:lnTo>
                    <a:pt x="5338" y="5538"/>
                  </a:lnTo>
                  <a:lnTo>
                    <a:pt x="5350" y="5559"/>
                  </a:lnTo>
                  <a:lnTo>
                    <a:pt x="5356" y="5570"/>
                  </a:lnTo>
                  <a:lnTo>
                    <a:pt x="5361" y="5581"/>
                  </a:lnTo>
                  <a:lnTo>
                    <a:pt x="5365" y="5590"/>
                  </a:lnTo>
                  <a:lnTo>
                    <a:pt x="5367" y="5599"/>
                  </a:lnTo>
                  <a:lnTo>
                    <a:pt x="5363" y="5612"/>
                  </a:lnTo>
                  <a:lnTo>
                    <a:pt x="5356" y="5630"/>
                  </a:lnTo>
                  <a:lnTo>
                    <a:pt x="5351" y="5646"/>
                  </a:lnTo>
                  <a:lnTo>
                    <a:pt x="5345" y="5665"/>
                  </a:lnTo>
                  <a:lnTo>
                    <a:pt x="5341" y="5675"/>
                  </a:lnTo>
                  <a:lnTo>
                    <a:pt x="5336" y="5684"/>
                  </a:lnTo>
                  <a:lnTo>
                    <a:pt x="5330" y="5694"/>
                  </a:lnTo>
                  <a:lnTo>
                    <a:pt x="5323" y="5703"/>
                  </a:lnTo>
                  <a:lnTo>
                    <a:pt x="5316" y="5710"/>
                  </a:lnTo>
                  <a:lnTo>
                    <a:pt x="5307" y="5715"/>
                  </a:lnTo>
                  <a:lnTo>
                    <a:pt x="5299" y="5720"/>
                  </a:lnTo>
                  <a:lnTo>
                    <a:pt x="5291" y="5722"/>
                  </a:lnTo>
                  <a:lnTo>
                    <a:pt x="5277" y="5722"/>
                  </a:lnTo>
                  <a:lnTo>
                    <a:pt x="5263" y="5720"/>
                  </a:lnTo>
                  <a:lnTo>
                    <a:pt x="5258" y="5721"/>
                  </a:lnTo>
                  <a:lnTo>
                    <a:pt x="5253" y="5725"/>
                  </a:lnTo>
                  <a:lnTo>
                    <a:pt x="5248" y="5729"/>
                  </a:lnTo>
                  <a:lnTo>
                    <a:pt x="5244" y="5735"/>
                  </a:lnTo>
                  <a:lnTo>
                    <a:pt x="5237" y="5750"/>
                  </a:lnTo>
                  <a:lnTo>
                    <a:pt x="5228" y="5764"/>
                  </a:lnTo>
                  <a:lnTo>
                    <a:pt x="5222" y="5771"/>
                  </a:lnTo>
                  <a:lnTo>
                    <a:pt x="5215" y="5777"/>
                  </a:lnTo>
                  <a:lnTo>
                    <a:pt x="5206" y="5783"/>
                  </a:lnTo>
                  <a:lnTo>
                    <a:pt x="5198" y="5788"/>
                  </a:lnTo>
                  <a:lnTo>
                    <a:pt x="5190" y="5789"/>
                  </a:lnTo>
                  <a:lnTo>
                    <a:pt x="5181" y="5790"/>
                  </a:lnTo>
                  <a:lnTo>
                    <a:pt x="5173" y="5790"/>
                  </a:lnTo>
                  <a:lnTo>
                    <a:pt x="5165" y="5790"/>
                  </a:lnTo>
                  <a:lnTo>
                    <a:pt x="5146" y="5789"/>
                  </a:lnTo>
                  <a:lnTo>
                    <a:pt x="5127" y="5788"/>
                  </a:lnTo>
                  <a:lnTo>
                    <a:pt x="5099" y="5785"/>
                  </a:lnTo>
                  <a:lnTo>
                    <a:pt x="5078" y="5783"/>
                  </a:lnTo>
                  <a:lnTo>
                    <a:pt x="5067" y="5782"/>
                  </a:lnTo>
                  <a:lnTo>
                    <a:pt x="5055" y="5782"/>
                  </a:lnTo>
                  <a:lnTo>
                    <a:pt x="5041" y="5784"/>
                  </a:lnTo>
                  <a:lnTo>
                    <a:pt x="5023" y="5787"/>
                  </a:lnTo>
                  <a:lnTo>
                    <a:pt x="5015" y="5789"/>
                  </a:lnTo>
                  <a:lnTo>
                    <a:pt x="5007" y="5791"/>
                  </a:lnTo>
                  <a:lnTo>
                    <a:pt x="5000" y="5795"/>
                  </a:lnTo>
                  <a:lnTo>
                    <a:pt x="4994" y="5800"/>
                  </a:lnTo>
                  <a:lnTo>
                    <a:pt x="4989" y="5803"/>
                  </a:lnTo>
                  <a:lnTo>
                    <a:pt x="4985" y="5808"/>
                  </a:lnTo>
                  <a:lnTo>
                    <a:pt x="4982" y="5813"/>
                  </a:lnTo>
                  <a:lnTo>
                    <a:pt x="4978" y="5817"/>
                  </a:lnTo>
                  <a:lnTo>
                    <a:pt x="4970" y="5839"/>
                  </a:lnTo>
                  <a:lnTo>
                    <a:pt x="4964" y="5859"/>
                  </a:lnTo>
                  <a:lnTo>
                    <a:pt x="4962" y="5863"/>
                  </a:lnTo>
                  <a:lnTo>
                    <a:pt x="4958" y="5866"/>
                  </a:lnTo>
                  <a:lnTo>
                    <a:pt x="4956" y="5870"/>
                  </a:lnTo>
                  <a:lnTo>
                    <a:pt x="4951" y="5872"/>
                  </a:lnTo>
                  <a:lnTo>
                    <a:pt x="4943" y="5877"/>
                  </a:lnTo>
                  <a:lnTo>
                    <a:pt x="4933" y="5879"/>
                  </a:lnTo>
                  <a:lnTo>
                    <a:pt x="4923" y="5879"/>
                  </a:lnTo>
                  <a:lnTo>
                    <a:pt x="4913" y="5879"/>
                  </a:lnTo>
                  <a:lnTo>
                    <a:pt x="4904" y="5876"/>
                  </a:lnTo>
                  <a:lnTo>
                    <a:pt x="4897" y="5871"/>
                  </a:lnTo>
                  <a:lnTo>
                    <a:pt x="4881" y="5858"/>
                  </a:lnTo>
                  <a:lnTo>
                    <a:pt x="4860" y="5841"/>
                  </a:lnTo>
                  <a:lnTo>
                    <a:pt x="4849" y="5835"/>
                  </a:lnTo>
                  <a:lnTo>
                    <a:pt x="4837" y="5829"/>
                  </a:lnTo>
                  <a:lnTo>
                    <a:pt x="4831" y="5827"/>
                  </a:lnTo>
                  <a:lnTo>
                    <a:pt x="4825" y="5826"/>
                  </a:lnTo>
                  <a:lnTo>
                    <a:pt x="4819" y="5825"/>
                  </a:lnTo>
                  <a:lnTo>
                    <a:pt x="4813" y="5826"/>
                  </a:lnTo>
                  <a:lnTo>
                    <a:pt x="4807" y="5826"/>
                  </a:lnTo>
                  <a:lnTo>
                    <a:pt x="4802" y="5828"/>
                  </a:lnTo>
                  <a:lnTo>
                    <a:pt x="4797" y="5830"/>
                  </a:lnTo>
                  <a:lnTo>
                    <a:pt x="4793" y="5834"/>
                  </a:lnTo>
                  <a:lnTo>
                    <a:pt x="4787" y="5842"/>
                  </a:lnTo>
                  <a:lnTo>
                    <a:pt x="4781" y="5853"/>
                  </a:lnTo>
                  <a:lnTo>
                    <a:pt x="4773" y="5878"/>
                  </a:lnTo>
                  <a:lnTo>
                    <a:pt x="4764" y="5902"/>
                  </a:lnTo>
                  <a:lnTo>
                    <a:pt x="4750" y="5936"/>
                  </a:lnTo>
                  <a:lnTo>
                    <a:pt x="4730" y="5983"/>
                  </a:lnTo>
                  <a:lnTo>
                    <a:pt x="4711" y="6028"/>
                  </a:lnTo>
                  <a:lnTo>
                    <a:pt x="4699" y="6060"/>
                  </a:lnTo>
                  <a:lnTo>
                    <a:pt x="4695" y="6067"/>
                  </a:lnTo>
                  <a:lnTo>
                    <a:pt x="4692" y="6077"/>
                  </a:lnTo>
                  <a:lnTo>
                    <a:pt x="4688" y="6088"/>
                  </a:lnTo>
                  <a:lnTo>
                    <a:pt x="4687" y="6101"/>
                  </a:lnTo>
                  <a:lnTo>
                    <a:pt x="4686" y="6105"/>
                  </a:lnTo>
                  <a:lnTo>
                    <a:pt x="4686" y="6109"/>
                  </a:lnTo>
                  <a:lnTo>
                    <a:pt x="4683" y="6112"/>
                  </a:lnTo>
                  <a:lnTo>
                    <a:pt x="4682" y="6113"/>
                  </a:lnTo>
                  <a:lnTo>
                    <a:pt x="4679" y="6117"/>
                  </a:lnTo>
                  <a:lnTo>
                    <a:pt x="4675" y="6121"/>
                  </a:lnTo>
                  <a:lnTo>
                    <a:pt x="4670" y="6126"/>
                  </a:lnTo>
                  <a:lnTo>
                    <a:pt x="4667" y="6130"/>
                  </a:lnTo>
                  <a:lnTo>
                    <a:pt x="4662" y="6132"/>
                  </a:lnTo>
                  <a:lnTo>
                    <a:pt x="4658" y="6134"/>
                  </a:lnTo>
                  <a:lnTo>
                    <a:pt x="4651" y="6134"/>
                  </a:lnTo>
                  <a:lnTo>
                    <a:pt x="4644" y="6134"/>
                  </a:lnTo>
                  <a:lnTo>
                    <a:pt x="4632" y="6132"/>
                  </a:lnTo>
                  <a:lnTo>
                    <a:pt x="4620" y="6131"/>
                  </a:lnTo>
                  <a:lnTo>
                    <a:pt x="4607" y="6130"/>
                  </a:lnTo>
                  <a:lnTo>
                    <a:pt x="4594" y="6130"/>
                  </a:lnTo>
                  <a:lnTo>
                    <a:pt x="4581" y="6130"/>
                  </a:lnTo>
                  <a:lnTo>
                    <a:pt x="4570" y="6129"/>
                  </a:lnTo>
                  <a:lnTo>
                    <a:pt x="4555" y="6125"/>
                  </a:lnTo>
                  <a:lnTo>
                    <a:pt x="4544" y="6123"/>
                  </a:lnTo>
                  <a:lnTo>
                    <a:pt x="4540" y="6122"/>
                  </a:lnTo>
                  <a:lnTo>
                    <a:pt x="4536" y="6121"/>
                  </a:lnTo>
                  <a:lnTo>
                    <a:pt x="4534" y="6122"/>
                  </a:lnTo>
                  <a:lnTo>
                    <a:pt x="4530" y="6122"/>
                  </a:lnTo>
                  <a:lnTo>
                    <a:pt x="4519" y="6121"/>
                  </a:lnTo>
                  <a:lnTo>
                    <a:pt x="4506" y="6121"/>
                  </a:lnTo>
                  <a:lnTo>
                    <a:pt x="4505" y="6123"/>
                  </a:lnTo>
                  <a:lnTo>
                    <a:pt x="4504" y="6125"/>
                  </a:lnTo>
                  <a:lnTo>
                    <a:pt x="4504" y="6128"/>
                  </a:lnTo>
                  <a:lnTo>
                    <a:pt x="4504" y="6131"/>
                  </a:lnTo>
                  <a:lnTo>
                    <a:pt x="4505" y="6136"/>
                  </a:lnTo>
                  <a:lnTo>
                    <a:pt x="4506" y="6140"/>
                  </a:lnTo>
                  <a:lnTo>
                    <a:pt x="4507" y="6147"/>
                  </a:lnTo>
                  <a:lnTo>
                    <a:pt x="4510" y="6159"/>
                  </a:lnTo>
                  <a:lnTo>
                    <a:pt x="4510" y="6166"/>
                  </a:lnTo>
                  <a:lnTo>
                    <a:pt x="4509" y="6172"/>
                  </a:lnTo>
                  <a:lnTo>
                    <a:pt x="4507" y="6175"/>
                  </a:lnTo>
                  <a:lnTo>
                    <a:pt x="4505" y="6178"/>
                  </a:lnTo>
                  <a:lnTo>
                    <a:pt x="4503" y="6180"/>
                  </a:lnTo>
                  <a:lnTo>
                    <a:pt x="4500" y="6182"/>
                  </a:lnTo>
                  <a:lnTo>
                    <a:pt x="4494" y="6186"/>
                  </a:lnTo>
                  <a:lnTo>
                    <a:pt x="4490" y="6189"/>
                  </a:lnTo>
                  <a:lnTo>
                    <a:pt x="4487" y="6194"/>
                  </a:lnTo>
                  <a:lnTo>
                    <a:pt x="4485" y="6201"/>
                  </a:lnTo>
                  <a:lnTo>
                    <a:pt x="4482" y="6210"/>
                  </a:lnTo>
                  <a:lnTo>
                    <a:pt x="4480" y="6214"/>
                  </a:lnTo>
                  <a:lnTo>
                    <a:pt x="4478" y="6216"/>
                  </a:lnTo>
                  <a:lnTo>
                    <a:pt x="4474" y="6217"/>
                  </a:lnTo>
                  <a:lnTo>
                    <a:pt x="4469" y="6217"/>
                  </a:lnTo>
                  <a:lnTo>
                    <a:pt x="4463" y="6217"/>
                  </a:lnTo>
                  <a:lnTo>
                    <a:pt x="4449" y="6217"/>
                  </a:lnTo>
                  <a:lnTo>
                    <a:pt x="4434" y="6217"/>
                  </a:lnTo>
                  <a:lnTo>
                    <a:pt x="4419" y="6218"/>
                  </a:lnTo>
                  <a:lnTo>
                    <a:pt x="4406" y="6220"/>
                  </a:lnTo>
                  <a:lnTo>
                    <a:pt x="4399" y="6225"/>
                  </a:lnTo>
                  <a:lnTo>
                    <a:pt x="4393" y="6231"/>
                  </a:lnTo>
                  <a:lnTo>
                    <a:pt x="4391" y="6232"/>
                  </a:lnTo>
                  <a:lnTo>
                    <a:pt x="4389" y="6232"/>
                  </a:lnTo>
                  <a:lnTo>
                    <a:pt x="4386" y="6231"/>
                  </a:lnTo>
                  <a:lnTo>
                    <a:pt x="4383" y="6226"/>
                  </a:lnTo>
                  <a:lnTo>
                    <a:pt x="4381" y="6222"/>
                  </a:lnTo>
                  <a:lnTo>
                    <a:pt x="4381" y="6216"/>
                  </a:lnTo>
                  <a:lnTo>
                    <a:pt x="4384" y="6210"/>
                  </a:lnTo>
                  <a:lnTo>
                    <a:pt x="4387" y="6204"/>
                  </a:lnTo>
                  <a:lnTo>
                    <a:pt x="4394" y="6193"/>
                  </a:lnTo>
                  <a:lnTo>
                    <a:pt x="4402" y="6185"/>
                  </a:lnTo>
                  <a:lnTo>
                    <a:pt x="4406" y="6176"/>
                  </a:lnTo>
                  <a:lnTo>
                    <a:pt x="4410" y="6168"/>
                  </a:lnTo>
                  <a:lnTo>
                    <a:pt x="4411" y="6164"/>
                  </a:lnTo>
                  <a:lnTo>
                    <a:pt x="4411" y="6161"/>
                  </a:lnTo>
                  <a:lnTo>
                    <a:pt x="4410" y="6157"/>
                  </a:lnTo>
                  <a:lnTo>
                    <a:pt x="4409" y="6155"/>
                  </a:lnTo>
                  <a:lnTo>
                    <a:pt x="4405" y="6154"/>
                  </a:lnTo>
                  <a:lnTo>
                    <a:pt x="4402" y="6153"/>
                  </a:lnTo>
                  <a:lnTo>
                    <a:pt x="4397" y="6153"/>
                  </a:lnTo>
                  <a:lnTo>
                    <a:pt x="4391" y="6154"/>
                  </a:lnTo>
                  <a:lnTo>
                    <a:pt x="4378" y="6156"/>
                  </a:lnTo>
                  <a:lnTo>
                    <a:pt x="4364" y="6162"/>
                  </a:lnTo>
                  <a:lnTo>
                    <a:pt x="4347" y="6169"/>
                  </a:lnTo>
                  <a:lnTo>
                    <a:pt x="4330" y="6176"/>
                  </a:lnTo>
                  <a:lnTo>
                    <a:pt x="4322" y="6182"/>
                  </a:lnTo>
                  <a:lnTo>
                    <a:pt x="4315" y="6188"/>
                  </a:lnTo>
                  <a:lnTo>
                    <a:pt x="4307" y="6195"/>
                  </a:lnTo>
                  <a:lnTo>
                    <a:pt x="4301" y="6203"/>
                  </a:lnTo>
                  <a:lnTo>
                    <a:pt x="4290" y="6220"/>
                  </a:lnTo>
                  <a:lnTo>
                    <a:pt x="4280" y="6236"/>
                  </a:lnTo>
                  <a:lnTo>
                    <a:pt x="4273" y="6252"/>
                  </a:lnTo>
                  <a:lnTo>
                    <a:pt x="4266" y="6268"/>
                  </a:lnTo>
                  <a:lnTo>
                    <a:pt x="4264" y="6275"/>
                  </a:lnTo>
                  <a:lnTo>
                    <a:pt x="4260" y="6281"/>
                  </a:lnTo>
                  <a:lnTo>
                    <a:pt x="4255" y="6286"/>
                  </a:lnTo>
                  <a:lnTo>
                    <a:pt x="4252" y="6289"/>
                  </a:lnTo>
                  <a:lnTo>
                    <a:pt x="4248" y="6290"/>
                  </a:lnTo>
                  <a:lnTo>
                    <a:pt x="4244" y="6292"/>
                  </a:lnTo>
                  <a:lnTo>
                    <a:pt x="4240" y="6292"/>
                  </a:lnTo>
                  <a:lnTo>
                    <a:pt x="4236" y="6290"/>
                  </a:lnTo>
                  <a:lnTo>
                    <a:pt x="4233" y="6288"/>
                  </a:lnTo>
                  <a:lnTo>
                    <a:pt x="4229" y="6285"/>
                  </a:lnTo>
                  <a:lnTo>
                    <a:pt x="4226" y="6280"/>
                  </a:lnTo>
                  <a:lnTo>
                    <a:pt x="4222" y="6274"/>
                  </a:lnTo>
                  <a:lnTo>
                    <a:pt x="4215" y="6262"/>
                  </a:lnTo>
                  <a:lnTo>
                    <a:pt x="4209" y="6251"/>
                  </a:lnTo>
                  <a:lnTo>
                    <a:pt x="4207" y="6248"/>
                  </a:lnTo>
                  <a:lnTo>
                    <a:pt x="4202" y="6245"/>
                  </a:lnTo>
                  <a:lnTo>
                    <a:pt x="4196" y="6243"/>
                  </a:lnTo>
                  <a:lnTo>
                    <a:pt x="4191" y="6243"/>
                  </a:lnTo>
                  <a:lnTo>
                    <a:pt x="4185" y="6243"/>
                  </a:lnTo>
                  <a:lnTo>
                    <a:pt x="4181" y="6245"/>
                  </a:lnTo>
                  <a:lnTo>
                    <a:pt x="4176" y="6249"/>
                  </a:lnTo>
                  <a:lnTo>
                    <a:pt x="4172" y="6255"/>
                  </a:lnTo>
                  <a:lnTo>
                    <a:pt x="4170" y="6260"/>
                  </a:lnTo>
                  <a:lnTo>
                    <a:pt x="4166" y="6263"/>
                  </a:lnTo>
                  <a:lnTo>
                    <a:pt x="4164" y="6267"/>
                  </a:lnTo>
                  <a:lnTo>
                    <a:pt x="4162" y="6268"/>
                  </a:lnTo>
                  <a:lnTo>
                    <a:pt x="4158" y="6269"/>
                  </a:lnTo>
                  <a:lnTo>
                    <a:pt x="4156" y="6269"/>
                  </a:lnTo>
                  <a:lnTo>
                    <a:pt x="4152" y="6268"/>
                  </a:lnTo>
                  <a:lnTo>
                    <a:pt x="4148" y="6266"/>
                  </a:lnTo>
                  <a:lnTo>
                    <a:pt x="4140" y="6257"/>
                  </a:lnTo>
                  <a:lnTo>
                    <a:pt x="4132" y="6246"/>
                  </a:lnTo>
                  <a:lnTo>
                    <a:pt x="4122" y="6232"/>
                  </a:lnTo>
                  <a:lnTo>
                    <a:pt x="4114" y="6218"/>
                  </a:lnTo>
                  <a:lnTo>
                    <a:pt x="4108" y="6212"/>
                  </a:lnTo>
                  <a:lnTo>
                    <a:pt x="4103" y="6208"/>
                  </a:lnTo>
                  <a:lnTo>
                    <a:pt x="4097" y="6206"/>
                  </a:lnTo>
                  <a:lnTo>
                    <a:pt x="4089" y="6206"/>
                  </a:lnTo>
                  <a:lnTo>
                    <a:pt x="4077" y="6206"/>
                  </a:lnTo>
                  <a:lnTo>
                    <a:pt x="4070" y="6207"/>
                  </a:lnTo>
                  <a:lnTo>
                    <a:pt x="4069" y="6208"/>
                  </a:lnTo>
                  <a:lnTo>
                    <a:pt x="4068" y="6211"/>
                  </a:lnTo>
                  <a:lnTo>
                    <a:pt x="4069" y="6213"/>
                  </a:lnTo>
                  <a:lnTo>
                    <a:pt x="4071" y="6218"/>
                  </a:lnTo>
                  <a:lnTo>
                    <a:pt x="4076" y="6226"/>
                  </a:lnTo>
                  <a:lnTo>
                    <a:pt x="4081" y="6235"/>
                  </a:lnTo>
                  <a:lnTo>
                    <a:pt x="4085" y="6244"/>
                  </a:lnTo>
                  <a:lnTo>
                    <a:pt x="4091" y="6255"/>
                  </a:lnTo>
                  <a:lnTo>
                    <a:pt x="4097" y="6267"/>
                  </a:lnTo>
                  <a:lnTo>
                    <a:pt x="4101" y="6275"/>
                  </a:lnTo>
                  <a:lnTo>
                    <a:pt x="4101" y="6279"/>
                  </a:lnTo>
                  <a:lnTo>
                    <a:pt x="4099" y="6282"/>
                  </a:lnTo>
                  <a:lnTo>
                    <a:pt x="4095" y="6286"/>
                  </a:lnTo>
                  <a:lnTo>
                    <a:pt x="4090" y="6290"/>
                  </a:lnTo>
                  <a:lnTo>
                    <a:pt x="4081" y="6295"/>
                  </a:lnTo>
                  <a:lnTo>
                    <a:pt x="4072" y="6300"/>
                  </a:lnTo>
                  <a:lnTo>
                    <a:pt x="4064" y="6304"/>
                  </a:lnTo>
                  <a:lnTo>
                    <a:pt x="4058" y="6305"/>
                  </a:lnTo>
                  <a:lnTo>
                    <a:pt x="4052" y="6305"/>
                  </a:lnTo>
                  <a:lnTo>
                    <a:pt x="4045" y="6305"/>
                  </a:lnTo>
                  <a:lnTo>
                    <a:pt x="4038" y="6306"/>
                  </a:lnTo>
                  <a:lnTo>
                    <a:pt x="4027" y="6311"/>
                  </a:lnTo>
                  <a:lnTo>
                    <a:pt x="4021" y="6313"/>
                  </a:lnTo>
                  <a:lnTo>
                    <a:pt x="4015" y="6318"/>
                  </a:lnTo>
                  <a:lnTo>
                    <a:pt x="4009" y="6324"/>
                  </a:lnTo>
                  <a:lnTo>
                    <a:pt x="4003" y="6330"/>
                  </a:lnTo>
                  <a:lnTo>
                    <a:pt x="3994" y="6343"/>
                  </a:lnTo>
                  <a:lnTo>
                    <a:pt x="3986" y="6353"/>
                  </a:lnTo>
                  <a:lnTo>
                    <a:pt x="3981" y="6357"/>
                  </a:lnTo>
                  <a:lnTo>
                    <a:pt x="3977" y="6361"/>
                  </a:lnTo>
                  <a:lnTo>
                    <a:pt x="3971" y="6363"/>
                  </a:lnTo>
                  <a:lnTo>
                    <a:pt x="3967" y="6365"/>
                  </a:lnTo>
                  <a:lnTo>
                    <a:pt x="3956" y="6368"/>
                  </a:lnTo>
                  <a:lnTo>
                    <a:pt x="3945" y="6370"/>
                  </a:lnTo>
                  <a:lnTo>
                    <a:pt x="3940" y="6372"/>
                  </a:lnTo>
                  <a:lnTo>
                    <a:pt x="3938" y="6376"/>
                  </a:lnTo>
                  <a:lnTo>
                    <a:pt x="3936" y="6382"/>
                  </a:lnTo>
                  <a:lnTo>
                    <a:pt x="3934" y="6388"/>
                  </a:lnTo>
                  <a:lnTo>
                    <a:pt x="3934" y="6402"/>
                  </a:lnTo>
                  <a:lnTo>
                    <a:pt x="3934" y="6416"/>
                  </a:lnTo>
                  <a:lnTo>
                    <a:pt x="3934" y="6427"/>
                  </a:lnTo>
                  <a:lnTo>
                    <a:pt x="3934" y="6433"/>
                  </a:lnTo>
                  <a:lnTo>
                    <a:pt x="3931" y="6437"/>
                  </a:lnTo>
                  <a:lnTo>
                    <a:pt x="3925" y="6440"/>
                  </a:lnTo>
                  <a:lnTo>
                    <a:pt x="3918" y="6446"/>
                  </a:lnTo>
                  <a:lnTo>
                    <a:pt x="3912" y="6453"/>
                  </a:lnTo>
                  <a:lnTo>
                    <a:pt x="3907" y="6462"/>
                  </a:lnTo>
                  <a:lnTo>
                    <a:pt x="3904" y="6470"/>
                  </a:lnTo>
                  <a:lnTo>
                    <a:pt x="3902" y="6474"/>
                  </a:lnTo>
                  <a:lnTo>
                    <a:pt x="3900" y="6476"/>
                  </a:lnTo>
                  <a:lnTo>
                    <a:pt x="3898" y="6478"/>
                  </a:lnTo>
                  <a:lnTo>
                    <a:pt x="3895" y="6481"/>
                  </a:lnTo>
                  <a:lnTo>
                    <a:pt x="3886" y="6482"/>
                  </a:lnTo>
                  <a:lnTo>
                    <a:pt x="3873" y="6483"/>
                  </a:lnTo>
                  <a:lnTo>
                    <a:pt x="3867" y="6483"/>
                  </a:lnTo>
                  <a:lnTo>
                    <a:pt x="3861" y="6484"/>
                  </a:lnTo>
                  <a:lnTo>
                    <a:pt x="3857" y="6487"/>
                  </a:lnTo>
                  <a:lnTo>
                    <a:pt x="3855" y="6489"/>
                  </a:lnTo>
                  <a:lnTo>
                    <a:pt x="3851" y="6496"/>
                  </a:lnTo>
                  <a:lnTo>
                    <a:pt x="3848" y="6506"/>
                  </a:lnTo>
                  <a:lnTo>
                    <a:pt x="3846" y="6512"/>
                  </a:lnTo>
                  <a:lnTo>
                    <a:pt x="3844" y="6515"/>
                  </a:lnTo>
                  <a:lnTo>
                    <a:pt x="3842" y="6519"/>
                  </a:lnTo>
                  <a:lnTo>
                    <a:pt x="3839" y="6521"/>
                  </a:lnTo>
                  <a:lnTo>
                    <a:pt x="3833" y="6525"/>
                  </a:lnTo>
                  <a:lnTo>
                    <a:pt x="3826" y="6527"/>
                  </a:lnTo>
                  <a:lnTo>
                    <a:pt x="3823" y="6528"/>
                  </a:lnTo>
                  <a:lnTo>
                    <a:pt x="3820" y="6531"/>
                  </a:lnTo>
                  <a:lnTo>
                    <a:pt x="3819" y="6534"/>
                  </a:lnTo>
                  <a:lnTo>
                    <a:pt x="3819" y="6539"/>
                  </a:lnTo>
                  <a:lnTo>
                    <a:pt x="3820" y="6548"/>
                  </a:lnTo>
                  <a:lnTo>
                    <a:pt x="3820" y="6557"/>
                  </a:lnTo>
                  <a:lnTo>
                    <a:pt x="3820" y="6561"/>
                  </a:lnTo>
                  <a:lnTo>
                    <a:pt x="3818" y="6564"/>
                  </a:lnTo>
                  <a:lnTo>
                    <a:pt x="3814" y="6567"/>
                  </a:lnTo>
                  <a:lnTo>
                    <a:pt x="3811" y="6571"/>
                  </a:lnTo>
                  <a:lnTo>
                    <a:pt x="3799" y="6577"/>
                  </a:lnTo>
                  <a:lnTo>
                    <a:pt x="3783" y="6585"/>
                  </a:lnTo>
                  <a:lnTo>
                    <a:pt x="3769" y="6592"/>
                  </a:lnTo>
                  <a:lnTo>
                    <a:pt x="3760" y="6598"/>
                  </a:lnTo>
                  <a:lnTo>
                    <a:pt x="3756" y="6602"/>
                  </a:lnTo>
                  <a:lnTo>
                    <a:pt x="3754" y="6605"/>
                  </a:lnTo>
                  <a:lnTo>
                    <a:pt x="3751" y="6609"/>
                  </a:lnTo>
                  <a:lnTo>
                    <a:pt x="3749" y="6614"/>
                  </a:lnTo>
                  <a:lnTo>
                    <a:pt x="3742" y="6626"/>
                  </a:lnTo>
                  <a:lnTo>
                    <a:pt x="3734" y="6636"/>
                  </a:lnTo>
                  <a:lnTo>
                    <a:pt x="3725" y="6647"/>
                  </a:lnTo>
                  <a:lnTo>
                    <a:pt x="3719" y="6658"/>
                  </a:lnTo>
                  <a:lnTo>
                    <a:pt x="3717" y="6662"/>
                  </a:lnTo>
                  <a:lnTo>
                    <a:pt x="3715" y="6666"/>
                  </a:lnTo>
                  <a:lnTo>
                    <a:pt x="3712" y="6668"/>
                  </a:lnTo>
                  <a:lnTo>
                    <a:pt x="3710" y="6670"/>
                  </a:lnTo>
                  <a:lnTo>
                    <a:pt x="3704" y="6671"/>
                  </a:lnTo>
                  <a:lnTo>
                    <a:pt x="3696" y="6672"/>
                  </a:lnTo>
                  <a:lnTo>
                    <a:pt x="3692" y="6673"/>
                  </a:lnTo>
                  <a:lnTo>
                    <a:pt x="3690" y="6676"/>
                  </a:lnTo>
                  <a:lnTo>
                    <a:pt x="3688" y="6679"/>
                  </a:lnTo>
                  <a:lnTo>
                    <a:pt x="3687" y="6683"/>
                  </a:lnTo>
                  <a:lnTo>
                    <a:pt x="3687" y="6692"/>
                  </a:lnTo>
                  <a:lnTo>
                    <a:pt x="3687" y="6704"/>
                  </a:lnTo>
                  <a:lnTo>
                    <a:pt x="3687" y="6710"/>
                  </a:lnTo>
                  <a:lnTo>
                    <a:pt x="3686" y="6715"/>
                  </a:lnTo>
                  <a:lnTo>
                    <a:pt x="3685" y="6718"/>
                  </a:lnTo>
                  <a:lnTo>
                    <a:pt x="3684" y="6722"/>
                  </a:lnTo>
                  <a:lnTo>
                    <a:pt x="3679" y="6729"/>
                  </a:lnTo>
                  <a:lnTo>
                    <a:pt x="3675" y="6737"/>
                  </a:lnTo>
                  <a:lnTo>
                    <a:pt x="3674" y="6743"/>
                  </a:lnTo>
                  <a:lnTo>
                    <a:pt x="3675" y="6749"/>
                  </a:lnTo>
                  <a:lnTo>
                    <a:pt x="3679" y="6755"/>
                  </a:lnTo>
                  <a:lnTo>
                    <a:pt x="3684" y="6761"/>
                  </a:lnTo>
                  <a:lnTo>
                    <a:pt x="3688" y="6767"/>
                  </a:lnTo>
                  <a:lnTo>
                    <a:pt x="3694" y="6772"/>
                  </a:lnTo>
                  <a:lnTo>
                    <a:pt x="3700" y="6775"/>
                  </a:lnTo>
                  <a:lnTo>
                    <a:pt x="3706" y="6779"/>
                  </a:lnTo>
                  <a:lnTo>
                    <a:pt x="3715" y="6784"/>
                  </a:lnTo>
                  <a:lnTo>
                    <a:pt x="3720" y="6788"/>
                  </a:lnTo>
                  <a:lnTo>
                    <a:pt x="3723" y="6792"/>
                  </a:lnTo>
                  <a:lnTo>
                    <a:pt x="3724" y="6796"/>
                  </a:lnTo>
                  <a:lnTo>
                    <a:pt x="3724" y="6800"/>
                  </a:lnTo>
                  <a:lnTo>
                    <a:pt x="3724" y="6805"/>
                  </a:lnTo>
                  <a:lnTo>
                    <a:pt x="3720" y="6818"/>
                  </a:lnTo>
                  <a:lnTo>
                    <a:pt x="3717" y="6832"/>
                  </a:lnTo>
                  <a:lnTo>
                    <a:pt x="3712" y="6848"/>
                  </a:lnTo>
                  <a:lnTo>
                    <a:pt x="3705" y="6861"/>
                  </a:lnTo>
                  <a:lnTo>
                    <a:pt x="3699" y="6872"/>
                  </a:lnTo>
                  <a:lnTo>
                    <a:pt x="3694" y="6878"/>
                  </a:lnTo>
                  <a:lnTo>
                    <a:pt x="3692" y="6879"/>
                  </a:lnTo>
                  <a:lnTo>
                    <a:pt x="3688" y="6879"/>
                  </a:lnTo>
                  <a:lnTo>
                    <a:pt x="3686" y="6878"/>
                  </a:lnTo>
                  <a:lnTo>
                    <a:pt x="3684" y="6876"/>
                  </a:lnTo>
                  <a:lnTo>
                    <a:pt x="3671" y="6861"/>
                  </a:lnTo>
                  <a:lnTo>
                    <a:pt x="3656" y="6842"/>
                  </a:lnTo>
                  <a:lnTo>
                    <a:pt x="3654" y="6840"/>
                  </a:lnTo>
                  <a:lnTo>
                    <a:pt x="3650" y="6837"/>
                  </a:lnTo>
                  <a:lnTo>
                    <a:pt x="3647" y="6838"/>
                  </a:lnTo>
                  <a:lnTo>
                    <a:pt x="3643" y="6840"/>
                  </a:lnTo>
                  <a:lnTo>
                    <a:pt x="3640" y="6843"/>
                  </a:lnTo>
                  <a:lnTo>
                    <a:pt x="3637" y="6848"/>
                  </a:lnTo>
                  <a:lnTo>
                    <a:pt x="3634" y="6854"/>
                  </a:lnTo>
                  <a:lnTo>
                    <a:pt x="3633" y="6861"/>
                  </a:lnTo>
                  <a:lnTo>
                    <a:pt x="3630" y="6878"/>
                  </a:lnTo>
                  <a:lnTo>
                    <a:pt x="3630" y="6897"/>
                  </a:lnTo>
                  <a:lnTo>
                    <a:pt x="3631" y="6913"/>
                  </a:lnTo>
                  <a:lnTo>
                    <a:pt x="3631" y="6926"/>
                  </a:lnTo>
                  <a:lnTo>
                    <a:pt x="3633" y="6939"/>
                  </a:lnTo>
                  <a:lnTo>
                    <a:pt x="3634" y="6954"/>
                  </a:lnTo>
                  <a:lnTo>
                    <a:pt x="3634" y="6961"/>
                  </a:lnTo>
                  <a:lnTo>
                    <a:pt x="3633" y="6968"/>
                  </a:lnTo>
                  <a:lnTo>
                    <a:pt x="3630" y="6973"/>
                  </a:lnTo>
                  <a:lnTo>
                    <a:pt x="3627" y="6976"/>
                  </a:lnTo>
                  <a:lnTo>
                    <a:pt x="3621" y="6980"/>
                  </a:lnTo>
                  <a:lnTo>
                    <a:pt x="3616" y="6981"/>
                  </a:lnTo>
                  <a:lnTo>
                    <a:pt x="3609" y="6983"/>
                  </a:lnTo>
                  <a:lnTo>
                    <a:pt x="3602" y="6985"/>
                  </a:lnTo>
                  <a:lnTo>
                    <a:pt x="3586" y="6985"/>
                  </a:lnTo>
                  <a:lnTo>
                    <a:pt x="3566" y="6985"/>
                  </a:lnTo>
                  <a:lnTo>
                    <a:pt x="3547" y="6985"/>
                  </a:lnTo>
                  <a:lnTo>
                    <a:pt x="3531" y="6986"/>
                  </a:lnTo>
                  <a:lnTo>
                    <a:pt x="3517" y="6988"/>
                  </a:lnTo>
                  <a:lnTo>
                    <a:pt x="3502" y="6989"/>
                  </a:lnTo>
                  <a:lnTo>
                    <a:pt x="3485" y="6991"/>
                  </a:lnTo>
                  <a:lnTo>
                    <a:pt x="3470" y="6992"/>
                  </a:lnTo>
                  <a:lnTo>
                    <a:pt x="3455" y="6994"/>
                  </a:lnTo>
                  <a:lnTo>
                    <a:pt x="3445" y="6998"/>
                  </a:lnTo>
                  <a:lnTo>
                    <a:pt x="3433" y="7002"/>
                  </a:lnTo>
                  <a:lnTo>
                    <a:pt x="3420" y="7006"/>
                  </a:lnTo>
                  <a:lnTo>
                    <a:pt x="3413" y="7007"/>
                  </a:lnTo>
                  <a:lnTo>
                    <a:pt x="3405" y="7007"/>
                  </a:lnTo>
                  <a:lnTo>
                    <a:pt x="3400" y="7007"/>
                  </a:lnTo>
                  <a:lnTo>
                    <a:pt x="3392" y="7005"/>
                  </a:lnTo>
                  <a:lnTo>
                    <a:pt x="3388" y="7002"/>
                  </a:lnTo>
                  <a:lnTo>
                    <a:pt x="3383" y="7000"/>
                  </a:lnTo>
                  <a:lnTo>
                    <a:pt x="3379" y="6995"/>
                  </a:lnTo>
                  <a:lnTo>
                    <a:pt x="3376" y="6992"/>
                  </a:lnTo>
                  <a:lnTo>
                    <a:pt x="3372" y="6979"/>
                  </a:lnTo>
                  <a:lnTo>
                    <a:pt x="3369" y="6963"/>
                  </a:lnTo>
                  <a:lnTo>
                    <a:pt x="3365" y="6947"/>
                  </a:lnTo>
                  <a:lnTo>
                    <a:pt x="3360" y="6935"/>
                  </a:lnTo>
                  <a:lnTo>
                    <a:pt x="3358" y="6930"/>
                  </a:lnTo>
                  <a:lnTo>
                    <a:pt x="3353" y="6925"/>
                  </a:lnTo>
                  <a:lnTo>
                    <a:pt x="3348" y="6922"/>
                  </a:lnTo>
                  <a:lnTo>
                    <a:pt x="3341" y="6917"/>
                  </a:lnTo>
                  <a:lnTo>
                    <a:pt x="3333" y="6912"/>
                  </a:lnTo>
                  <a:lnTo>
                    <a:pt x="3322" y="6909"/>
                  </a:lnTo>
                  <a:lnTo>
                    <a:pt x="3312" y="6906"/>
                  </a:lnTo>
                  <a:lnTo>
                    <a:pt x="3301" y="6903"/>
                  </a:lnTo>
                  <a:lnTo>
                    <a:pt x="3281" y="6899"/>
                  </a:lnTo>
                  <a:lnTo>
                    <a:pt x="3266" y="6897"/>
                  </a:lnTo>
                  <a:lnTo>
                    <a:pt x="3257" y="6893"/>
                  </a:lnTo>
                  <a:lnTo>
                    <a:pt x="3247" y="6891"/>
                  </a:lnTo>
                  <a:lnTo>
                    <a:pt x="3238" y="6887"/>
                  </a:lnTo>
                  <a:lnTo>
                    <a:pt x="3228" y="6882"/>
                  </a:lnTo>
                  <a:lnTo>
                    <a:pt x="3218" y="6876"/>
                  </a:lnTo>
                  <a:lnTo>
                    <a:pt x="3208" y="6871"/>
                  </a:lnTo>
                  <a:lnTo>
                    <a:pt x="3200" y="6865"/>
                  </a:lnTo>
                  <a:lnTo>
                    <a:pt x="3193" y="6859"/>
                  </a:lnTo>
                  <a:lnTo>
                    <a:pt x="3187" y="6848"/>
                  </a:lnTo>
                  <a:lnTo>
                    <a:pt x="3182" y="6836"/>
                  </a:lnTo>
                  <a:lnTo>
                    <a:pt x="3177" y="6824"/>
                  </a:lnTo>
                  <a:lnTo>
                    <a:pt x="3171" y="6813"/>
                  </a:lnTo>
                  <a:lnTo>
                    <a:pt x="3162" y="6805"/>
                  </a:lnTo>
                  <a:lnTo>
                    <a:pt x="3148" y="6793"/>
                  </a:lnTo>
                  <a:lnTo>
                    <a:pt x="3139" y="6788"/>
                  </a:lnTo>
                  <a:lnTo>
                    <a:pt x="3130" y="6783"/>
                  </a:lnTo>
                  <a:lnTo>
                    <a:pt x="3119" y="6779"/>
                  </a:lnTo>
                  <a:lnTo>
                    <a:pt x="3108" y="6775"/>
                  </a:lnTo>
                  <a:lnTo>
                    <a:pt x="3107" y="6775"/>
                  </a:lnTo>
                  <a:lnTo>
                    <a:pt x="3105" y="6775"/>
                  </a:lnTo>
                  <a:lnTo>
                    <a:pt x="3096" y="6774"/>
                  </a:lnTo>
                  <a:lnTo>
                    <a:pt x="3088" y="6774"/>
                  </a:lnTo>
                  <a:lnTo>
                    <a:pt x="3080" y="6774"/>
                  </a:lnTo>
                  <a:lnTo>
                    <a:pt x="3071" y="6775"/>
                  </a:lnTo>
                  <a:lnTo>
                    <a:pt x="3064" y="6777"/>
                  </a:lnTo>
                  <a:lnTo>
                    <a:pt x="3057" y="6778"/>
                  </a:lnTo>
                  <a:lnTo>
                    <a:pt x="3048" y="6779"/>
                  </a:lnTo>
                  <a:lnTo>
                    <a:pt x="3038" y="6780"/>
                  </a:lnTo>
                  <a:lnTo>
                    <a:pt x="3033" y="6780"/>
                  </a:lnTo>
                  <a:lnTo>
                    <a:pt x="3029" y="6780"/>
                  </a:lnTo>
                  <a:lnTo>
                    <a:pt x="3026" y="6780"/>
                  </a:lnTo>
                  <a:lnTo>
                    <a:pt x="3024" y="6779"/>
                  </a:lnTo>
                  <a:lnTo>
                    <a:pt x="3018" y="6778"/>
                  </a:lnTo>
                  <a:lnTo>
                    <a:pt x="3012" y="6774"/>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29" name="陕西">
              <a:extLst>
                <a:ext uri="{FF2B5EF4-FFF2-40B4-BE49-F238E27FC236}">
                  <a16:creationId xmlns="" xmlns:a16="http://schemas.microsoft.com/office/drawing/2014/main" id="{ABD29DDF-F58F-41E9-A675-C724A9310B2F}"/>
                </a:ext>
              </a:extLst>
            </p:cNvPr>
            <p:cNvSpPr>
              <a:spLocks/>
            </p:cNvSpPr>
            <p:nvPr/>
          </p:nvSpPr>
          <p:spPr bwMode="auto">
            <a:xfrm>
              <a:off x="4077700" y="3129126"/>
              <a:ext cx="656589" cy="1137306"/>
            </a:xfrm>
            <a:custGeom>
              <a:avLst/>
              <a:gdLst>
                <a:gd name="T0" fmla="*/ 546 w 2030"/>
                <a:gd name="T1" fmla="*/ 3014 h 3463"/>
                <a:gd name="T2" fmla="*/ 423 w 2030"/>
                <a:gd name="T3" fmla="*/ 2992 h 3463"/>
                <a:gd name="T4" fmla="*/ 284 w 2030"/>
                <a:gd name="T5" fmla="*/ 3007 h 3463"/>
                <a:gd name="T6" fmla="*/ 215 w 2030"/>
                <a:gd name="T7" fmla="*/ 2929 h 3463"/>
                <a:gd name="T8" fmla="*/ 70 w 2030"/>
                <a:gd name="T9" fmla="*/ 2972 h 3463"/>
                <a:gd name="T10" fmla="*/ 0 w 2030"/>
                <a:gd name="T11" fmla="*/ 2900 h 3463"/>
                <a:gd name="T12" fmla="*/ 145 w 2030"/>
                <a:gd name="T13" fmla="*/ 2878 h 3463"/>
                <a:gd name="T14" fmla="*/ 179 w 2030"/>
                <a:gd name="T15" fmla="*/ 2805 h 3463"/>
                <a:gd name="T16" fmla="*/ 91 w 2030"/>
                <a:gd name="T17" fmla="*/ 2700 h 3463"/>
                <a:gd name="T18" fmla="*/ 206 w 2030"/>
                <a:gd name="T19" fmla="*/ 2597 h 3463"/>
                <a:gd name="T20" fmla="*/ 348 w 2030"/>
                <a:gd name="T21" fmla="*/ 2604 h 3463"/>
                <a:gd name="T22" fmla="*/ 372 w 2030"/>
                <a:gd name="T23" fmla="*/ 2550 h 3463"/>
                <a:gd name="T24" fmla="*/ 377 w 2030"/>
                <a:gd name="T25" fmla="*/ 2410 h 3463"/>
                <a:gd name="T26" fmla="*/ 454 w 2030"/>
                <a:gd name="T27" fmla="*/ 2271 h 3463"/>
                <a:gd name="T28" fmla="*/ 361 w 2030"/>
                <a:gd name="T29" fmla="*/ 2139 h 3463"/>
                <a:gd name="T30" fmla="*/ 418 w 2030"/>
                <a:gd name="T31" fmla="*/ 1958 h 3463"/>
                <a:gd name="T32" fmla="*/ 657 w 2030"/>
                <a:gd name="T33" fmla="*/ 2036 h 3463"/>
                <a:gd name="T34" fmla="*/ 853 w 2030"/>
                <a:gd name="T35" fmla="*/ 2004 h 3463"/>
                <a:gd name="T36" fmla="*/ 820 w 2030"/>
                <a:gd name="T37" fmla="*/ 1880 h 3463"/>
                <a:gd name="T38" fmla="*/ 976 w 2030"/>
                <a:gd name="T39" fmla="*/ 1868 h 3463"/>
                <a:gd name="T40" fmla="*/ 1116 w 2030"/>
                <a:gd name="T41" fmla="*/ 1747 h 3463"/>
                <a:gd name="T42" fmla="*/ 1154 w 2030"/>
                <a:gd name="T43" fmla="*/ 1479 h 3463"/>
                <a:gd name="T44" fmla="*/ 1051 w 2030"/>
                <a:gd name="T45" fmla="*/ 1337 h 3463"/>
                <a:gd name="T46" fmla="*/ 928 w 2030"/>
                <a:gd name="T47" fmla="*/ 1264 h 3463"/>
                <a:gd name="T48" fmla="*/ 774 w 2030"/>
                <a:gd name="T49" fmla="*/ 1188 h 3463"/>
                <a:gd name="T50" fmla="*/ 688 w 2030"/>
                <a:gd name="T51" fmla="*/ 1069 h 3463"/>
                <a:gd name="T52" fmla="*/ 699 w 2030"/>
                <a:gd name="T53" fmla="*/ 1004 h 3463"/>
                <a:gd name="T54" fmla="*/ 716 w 2030"/>
                <a:gd name="T55" fmla="*/ 842 h 3463"/>
                <a:gd name="T56" fmla="*/ 855 w 2030"/>
                <a:gd name="T57" fmla="*/ 746 h 3463"/>
                <a:gd name="T58" fmla="*/ 1091 w 2030"/>
                <a:gd name="T59" fmla="*/ 835 h 3463"/>
                <a:gd name="T60" fmla="*/ 1245 w 2030"/>
                <a:gd name="T61" fmla="*/ 708 h 3463"/>
                <a:gd name="T62" fmla="*/ 1259 w 2030"/>
                <a:gd name="T63" fmla="*/ 565 h 3463"/>
                <a:gd name="T64" fmla="*/ 1388 w 2030"/>
                <a:gd name="T65" fmla="*/ 414 h 3463"/>
                <a:gd name="T66" fmla="*/ 1481 w 2030"/>
                <a:gd name="T67" fmla="*/ 309 h 3463"/>
                <a:gd name="T68" fmla="*/ 1626 w 2030"/>
                <a:gd name="T69" fmla="*/ 152 h 3463"/>
                <a:gd name="T70" fmla="*/ 1714 w 2030"/>
                <a:gd name="T71" fmla="*/ 104 h 3463"/>
                <a:gd name="T72" fmla="*/ 1829 w 2030"/>
                <a:gd name="T73" fmla="*/ 133 h 3463"/>
                <a:gd name="T74" fmla="*/ 1958 w 2030"/>
                <a:gd name="T75" fmla="*/ 58 h 3463"/>
                <a:gd name="T76" fmla="*/ 2003 w 2030"/>
                <a:gd name="T77" fmla="*/ 139 h 3463"/>
                <a:gd name="T78" fmla="*/ 1927 w 2030"/>
                <a:gd name="T79" fmla="*/ 338 h 3463"/>
                <a:gd name="T80" fmla="*/ 1818 w 2030"/>
                <a:gd name="T81" fmla="*/ 561 h 3463"/>
                <a:gd name="T82" fmla="*/ 1806 w 2030"/>
                <a:gd name="T83" fmla="*/ 739 h 3463"/>
                <a:gd name="T84" fmla="*/ 1870 w 2030"/>
                <a:gd name="T85" fmla="*/ 904 h 3463"/>
                <a:gd name="T86" fmla="*/ 1751 w 2030"/>
                <a:gd name="T87" fmla="*/ 1118 h 3463"/>
                <a:gd name="T88" fmla="*/ 1760 w 2030"/>
                <a:gd name="T89" fmla="*/ 1268 h 3463"/>
                <a:gd name="T90" fmla="*/ 1765 w 2030"/>
                <a:gd name="T91" fmla="*/ 1534 h 3463"/>
                <a:gd name="T92" fmla="*/ 1736 w 2030"/>
                <a:gd name="T93" fmla="*/ 1900 h 3463"/>
                <a:gd name="T94" fmla="*/ 1749 w 2030"/>
                <a:gd name="T95" fmla="*/ 2190 h 3463"/>
                <a:gd name="T96" fmla="*/ 1778 w 2030"/>
                <a:gd name="T97" fmla="*/ 2351 h 3463"/>
                <a:gd name="T98" fmla="*/ 1826 w 2030"/>
                <a:gd name="T99" fmla="*/ 2492 h 3463"/>
                <a:gd name="T100" fmla="*/ 1974 w 2030"/>
                <a:gd name="T101" fmla="*/ 2680 h 3463"/>
                <a:gd name="T102" fmla="*/ 1847 w 2030"/>
                <a:gd name="T103" fmla="*/ 2834 h 3463"/>
                <a:gd name="T104" fmla="*/ 1703 w 2030"/>
                <a:gd name="T105" fmla="*/ 2818 h 3463"/>
                <a:gd name="T106" fmla="*/ 1454 w 2030"/>
                <a:gd name="T107" fmla="*/ 2790 h 3463"/>
                <a:gd name="T108" fmla="*/ 1522 w 2030"/>
                <a:gd name="T109" fmla="*/ 2884 h 3463"/>
                <a:gd name="T110" fmla="*/ 1661 w 2030"/>
                <a:gd name="T111" fmla="*/ 2985 h 3463"/>
                <a:gd name="T112" fmla="*/ 1566 w 2030"/>
                <a:gd name="T113" fmla="*/ 3074 h 3463"/>
                <a:gd name="T114" fmla="*/ 1440 w 2030"/>
                <a:gd name="T115" fmla="*/ 3155 h 3463"/>
                <a:gd name="T116" fmla="*/ 1457 w 2030"/>
                <a:gd name="T117" fmla="*/ 3423 h 3463"/>
                <a:gd name="T118" fmla="*/ 1229 w 2030"/>
                <a:gd name="T119" fmla="*/ 3336 h 3463"/>
                <a:gd name="T120" fmla="*/ 994 w 2030"/>
                <a:gd name="T121" fmla="*/ 3208 h 3463"/>
                <a:gd name="T122" fmla="*/ 812 w 2030"/>
                <a:gd name="T123" fmla="*/ 3209 h 3463"/>
                <a:gd name="T124" fmla="*/ 681 w 2030"/>
                <a:gd name="T125" fmla="*/ 3086 h 3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30" h="3463">
                  <a:moveTo>
                    <a:pt x="593" y="3133"/>
                  </a:moveTo>
                  <a:lnTo>
                    <a:pt x="591" y="3133"/>
                  </a:lnTo>
                  <a:lnTo>
                    <a:pt x="590" y="3133"/>
                  </a:lnTo>
                  <a:lnTo>
                    <a:pt x="588" y="3133"/>
                  </a:lnTo>
                  <a:lnTo>
                    <a:pt x="587" y="3132"/>
                  </a:lnTo>
                  <a:lnTo>
                    <a:pt x="585" y="3130"/>
                  </a:lnTo>
                  <a:lnTo>
                    <a:pt x="582" y="3129"/>
                  </a:lnTo>
                  <a:lnTo>
                    <a:pt x="581" y="3126"/>
                  </a:lnTo>
                  <a:lnTo>
                    <a:pt x="580" y="3121"/>
                  </a:lnTo>
                  <a:lnTo>
                    <a:pt x="579" y="3116"/>
                  </a:lnTo>
                  <a:lnTo>
                    <a:pt x="578" y="3111"/>
                  </a:lnTo>
                  <a:lnTo>
                    <a:pt x="575" y="3109"/>
                  </a:lnTo>
                  <a:lnTo>
                    <a:pt x="572" y="3107"/>
                  </a:lnTo>
                  <a:lnTo>
                    <a:pt x="567" y="3104"/>
                  </a:lnTo>
                  <a:lnTo>
                    <a:pt x="563" y="3103"/>
                  </a:lnTo>
                  <a:lnTo>
                    <a:pt x="556" y="3101"/>
                  </a:lnTo>
                  <a:lnTo>
                    <a:pt x="553" y="3097"/>
                  </a:lnTo>
                  <a:lnTo>
                    <a:pt x="549" y="3093"/>
                  </a:lnTo>
                  <a:lnTo>
                    <a:pt x="548" y="3090"/>
                  </a:lnTo>
                  <a:lnTo>
                    <a:pt x="548" y="3079"/>
                  </a:lnTo>
                  <a:lnTo>
                    <a:pt x="550" y="3067"/>
                  </a:lnTo>
                  <a:lnTo>
                    <a:pt x="552" y="3059"/>
                  </a:lnTo>
                  <a:lnTo>
                    <a:pt x="553" y="3050"/>
                  </a:lnTo>
                  <a:lnTo>
                    <a:pt x="553" y="3041"/>
                  </a:lnTo>
                  <a:lnTo>
                    <a:pt x="552" y="3032"/>
                  </a:lnTo>
                  <a:lnTo>
                    <a:pt x="550" y="3025"/>
                  </a:lnTo>
                  <a:lnTo>
                    <a:pt x="548" y="3017"/>
                  </a:lnTo>
                  <a:lnTo>
                    <a:pt x="546" y="3014"/>
                  </a:lnTo>
                  <a:lnTo>
                    <a:pt x="542" y="3011"/>
                  </a:lnTo>
                  <a:lnTo>
                    <a:pt x="538" y="3009"/>
                  </a:lnTo>
                  <a:lnTo>
                    <a:pt x="534" y="3008"/>
                  </a:lnTo>
                  <a:lnTo>
                    <a:pt x="523" y="3004"/>
                  </a:lnTo>
                  <a:lnTo>
                    <a:pt x="510" y="3002"/>
                  </a:lnTo>
                  <a:lnTo>
                    <a:pt x="506" y="3002"/>
                  </a:lnTo>
                  <a:lnTo>
                    <a:pt x="503" y="3002"/>
                  </a:lnTo>
                  <a:lnTo>
                    <a:pt x="497" y="3001"/>
                  </a:lnTo>
                  <a:lnTo>
                    <a:pt x="491" y="3001"/>
                  </a:lnTo>
                  <a:lnTo>
                    <a:pt x="486" y="3001"/>
                  </a:lnTo>
                  <a:lnTo>
                    <a:pt x="481" y="3000"/>
                  </a:lnTo>
                  <a:lnTo>
                    <a:pt x="479" y="3000"/>
                  </a:lnTo>
                  <a:lnTo>
                    <a:pt x="477" y="3000"/>
                  </a:lnTo>
                  <a:lnTo>
                    <a:pt x="474" y="3000"/>
                  </a:lnTo>
                  <a:lnTo>
                    <a:pt x="472" y="3000"/>
                  </a:lnTo>
                  <a:lnTo>
                    <a:pt x="467" y="3001"/>
                  </a:lnTo>
                  <a:lnTo>
                    <a:pt x="462" y="3001"/>
                  </a:lnTo>
                  <a:lnTo>
                    <a:pt x="456" y="3000"/>
                  </a:lnTo>
                  <a:lnTo>
                    <a:pt x="452" y="2998"/>
                  </a:lnTo>
                  <a:lnTo>
                    <a:pt x="449" y="2998"/>
                  </a:lnTo>
                  <a:lnTo>
                    <a:pt x="448" y="2997"/>
                  </a:lnTo>
                  <a:lnTo>
                    <a:pt x="445" y="2995"/>
                  </a:lnTo>
                  <a:lnTo>
                    <a:pt x="442" y="2992"/>
                  </a:lnTo>
                  <a:lnTo>
                    <a:pt x="439" y="2991"/>
                  </a:lnTo>
                  <a:lnTo>
                    <a:pt x="435" y="2990"/>
                  </a:lnTo>
                  <a:lnTo>
                    <a:pt x="431" y="2990"/>
                  </a:lnTo>
                  <a:lnTo>
                    <a:pt x="429" y="2990"/>
                  </a:lnTo>
                  <a:lnTo>
                    <a:pt x="423" y="2992"/>
                  </a:lnTo>
                  <a:lnTo>
                    <a:pt x="415" y="2997"/>
                  </a:lnTo>
                  <a:lnTo>
                    <a:pt x="405" y="3006"/>
                  </a:lnTo>
                  <a:lnTo>
                    <a:pt x="393" y="3011"/>
                  </a:lnTo>
                  <a:lnTo>
                    <a:pt x="380" y="3015"/>
                  </a:lnTo>
                  <a:lnTo>
                    <a:pt x="367" y="3015"/>
                  </a:lnTo>
                  <a:lnTo>
                    <a:pt x="364" y="3015"/>
                  </a:lnTo>
                  <a:lnTo>
                    <a:pt x="360" y="3015"/>
                  </a:lnTo>
                  <a:lnTo>
                    <a:pt x="355" y="3016"/>
                  </a:lnTo>
                  <a:lnTo>
                    <a:pt x="353" y="3016"/>
                  </a:lnTo>
                  <a:lnTo>
                    <a:pt x="349" y="3019"/>
                  </a:lnTo>
                  <a:lnTo>
                    <a:pt x="345" y="3022"/>
                  </a:lnTo>
                  <a:lnTo>
                    <a:pt x="342" y="3025"/>
                  </a:lnTo>
                  <a:lnTo>
                    <a:pt x="341" y="3026"/>
                  </a:lnTo>
                  <a:lnTo>
                    <a:pt x="340" y="3028"/>
                  </a:lnTo>
                  <a:lnTo>
                    <a:pt x="339" y="3029"/>
                  </a:lnTo>
                  <a:lnTo>
                    <a:pt x="335" y="3032"/>
                  </a:lnTo>
                  <a:lnTo>
                    <a:pt x="332" y="3032"/>
                  </a:lnTo>
                  <a:lnTo>
                    <a:pt x="330" y="3032"/>
                  </a:lnTo>
                  <a:lnTo>
                    <a:pt x="328" y="3032"/>
                  </a:lnTo>
                  <a:lnTo>
                    <a:pt x="326" y="3030"/>
                  </a:lnTo>
                  <a:lnTo>
                    <a:pt x="323" y="3028"/>
                  </a:lnTo>
                  <a:lnTo>
                    <a:pt x="319" y="3026"/>
                  </a:lnTo>
                  <a:lnTo>
                    <a:pt x="315" y="3022"/>
                  </a:lnTo>
                  <a:lnTo>
                    <a:pt x="305" y="3016"/>
                  </a:lnTo>
                  <a:lnTo>
                    <a:pt x="297" y="3013"/>
                  </a:lnTo>
                  <a:lnTo>
                    <a:pt x="294" y="3010"/>
                  </a:lnTo>
                  <a:lnTo>
                    <a:pt x="290" y="3009"/>
                  </a:lnTo>
                  <a:lnTo>
                    <a:pt x="284" y="3007"/>
                  </a:lnTo>
                  <a:lnTo>
                    <a:pt x="278" y="3006"/>
                  </a:lnTo>
                  <a:lnTo>
                    <a:pt x="270" y="3003"/>
                  </a:lnTo>
                  <a:lnTo>
                    <a:pt x="260" y="3001"/>
                  </a:lnTo>
                  <a:lnTo>
                    <a:pt x="253" y="2998"/>
                  </a:lnTo>
                  <a:lnTo>
                    <a:pt x="245" y="2996"/>
                  </a:lnTo>
                  <a:lnTo>
                    <a:pt x="242" y="2995"/>
                  </a:lnTo>
                  <a:lnTo>
                    <a:pt x="239" y="2994"/>
                  </a:lnTo>
                  <a:lnTo>
                    <a:pt x="236" y="2994"/>
                  </a:lnTo>
                  <a:lnTo>
                    <a:pt x="235" y="2992"/>
                  </a:lnTo>
                  <a:lnTo>
                    <a:pt x="231" y="2990"/>
                  </a:lnTo>
                  <a:lnTo>
                    <a:pt x="227" y="2987"/>
                  </a:lnTo>
                  <a:lnTo>
                    <a:pt x="222" y="2982"/>
                  </a:lnTo>
                  <a:lnTo>
                    <a:pt x="219" y="2976"/>
                  </a:lnTo>
                  <a:lnTo>
                    <a:pt x="215" y="2970"/>
                  </a:lnTo>
                  <a:lnTo>
                    <a:pt x="214" y="2964"/>
                  </a:lnTo>
                  <a:lnTo>
                    <a:pt x="213" y="2960"/>
                  </a:lnTo>
                  <a:lnTo>
                    <a:pt x="214" y="2957"/>
                  </a:lnTo>
                  <a:lnTo>
                    <a:pt x="214" y="2956"/>
                  </a:lnTo>
                  <a:lnTo>
                    <a:pt x="215" y="2956"/>
                  </a:lnTo>
                  <a:lnTo>
                    <a:pt x="215" y="2954"/>
                  </a:lnTo>
                  <a:lnTo>
                    <a:pt x="216" y="2952"/>
                  </a:lnTo>
                  <a:lnTo>
                    <a:pt x="219" y="2950"/>
                  </a:lnTo>
                  <a:lnTo>
                    <a:pt x="219" y="2947"/>
                  </a:lnTo>
                  <a:lnTo>
                    <a:pt x="220" y="2944"/>
                  </a:lnTo>
                  <a:lnTo>
                    <a:pt x="220" y="2939"/>
                  </a:lnTo>
                  <a:lnTo>
                    <a:pt x="219" y="2935"/>
                  </a:lnTo>
                  <a:lnTo>
                    <a:pt x="217" y="2932"/>
                  </a:lnTo>
                  <a:lnTo>
                    <a:pt x="215" y="2929"/>
                  </a:lnTo>
                  <a:lnTo>
                    <a:pt x="213" y="2927"/>
                  </a:lnTo>
                  <a:lnTo>
                    <a:pt x="210" y="2926"/>
                  </a:lnTo>
                  <a:lnTo>
                    <a:pt x="206" y="2926"/>
                  </a:lnTo>
                  <a:lnTo>
                    <a:pt x="198" y="2927"/>
                  </a:lnTo>
                  <a:lnTo>
                    <a:pt x="190" y="2931"/>
                  </a:lnTo>
                  <a:lnTo>
                    <a:pt x="179" y="2938"/>
                  </a:lnTo>
                  <a:lnTo>
                    <a:pt x="168" y="2941"/>
                  </a:lnTo>
                  <a:lnTo>
                    <a:pt x="160" y="2943"/>
                  </a:lnTo>
                  <a:lnTo>
                    <a:pt x="153" y="2944"/>
                  </a:lnTo>
                  <a:lnTo>
                    <a:pt x="145" y="2943"/>
                  </a:lnTo>
                  <a:lnTo>
                    <a:pt x="137" y="2941"/>
                  </a:lnTo>
                  <a:lnTo>
                    <a:pt x="130" y="2943"/>
                  </a:lnTo>
                  <a:lnTo>
                    <a:pt x="125" y="2944"/>
                  </a:lnTo>
                  <a:lnTo>
                    <a:pt x="121" y="2945"/>
                  </a:lnTo>
                  <a:lnTo>
                    <a:pt x="116" y="2952"/>
                  </a:lnTo>
                  <a:lnTo>
                    <a:pt x="113" y="2959"/>
                  </a:lnTo>
                  <a:lnTo>
                    <a:pt x="110" y="2968"/>
                  </a:lnTo>
                  <a:lnTo>
                    <a:pt x="108" y="2970"/>
                  </a:lnTo>
                  <a:lnTo>
                    <a:pt x="106" y="2972"/>
                  </a:lnTo>
                  <a:lnTo>
                    <a:pt x="100" y="2973"/>
                  </a:lnTo>
                  <a:lnTo>
                    <a:pt x="91" y="2972"/>
                  </a:lnTo>
                  <a:lnTo>
                    <a:pt x="88" y="2971"/>
                  </a:lnTo>
                  <a:lnTo>
                    <a:pt x="83" y="2970"/>
                  </a:lnTo>
                  <a:lnTo>
                    <a:pt x="80" y="2970"/>
                  </a:lnTo>
                  <a:lnTo>
                    <a:pt x="76" y="2970"/>
                  </a:lnTo>
                  <a:lnTo>
                    <a:pt x="75" y="2971"/>
                  </a:lnTo>
                  <a:lnTo>
                    <a:pt x="72" y="2971"/>
                  </a:lnTo>
                  <a:lnTo>
                    <a:pt x="70" y="2972"/>
                  </a:lnTo>
                  <a:lnTo>
                    <a:pt x="68" y="2973"/>
                  </a:lnTo>
                  <a:lnTo>
                    <a:pt x="64" y="2976"/>
                  </a:lnTo>
                  <a:lnTo>
                    <a:pt x="62" y="2978"/>
                  </a:lnTo>
                  <a:lnTo>
                    <a:pt x="58" y="2982"/>
                  </a:lnTo>
                  <a:lnTo>
                    <a:pt x="55" y="2984"/>
                  </a:lnTo>
                  <a:lnTo>
                    <a:pt x="52" y="2987"/>
                  </a:lnTo>
                  <a:lnTo>
                    <a:pt x="51" y="2989"/>
                  </a:lnTo>
                  <a:lnTo>
                    <a:pt x="49" y="2990"/>
                  </a:lnTo>
                  <a:lnTo>
                    <a:pt x="47" y="2991"/>
                  </a:lnTo>
                  <a:lnTo>
                    <a:pt x="45" y="2991"/>
                  </a:lnTo>
                  <a:lnTo>
                    <a:pt x="42" y="2992"/>
                  </a:lnTo>
                  <a:lnTo>
                    <a:pt x="37" y="2992"/>
                  </a:lnTo>
                  <a:lnTo>
                    <a:pt x="33" y="2991"/>
                  </a:lnTo>
                  <a:lnTo>
                    <a:pt x="27" y="2990"/>
                  </a:lnTo>
                  <a:lnTo>
                    <a:pt x="18" y="2983"/>
                  </a:lnTo>
                  <a:lnTo>
                    <a:pt x="17" y="2981"/>
                  </a:lnTo>
                  <a:lnTo>
                    <a:pt x="14" y="2978"/>
                  </a:lnTo>
                  <a:lnTo>
                    <a:pt x="13" y="2975"/>
                  </a:lnTo>
                  <a:lnTo>
                    <a:pt x="13" y="2971"/>
                  </a:lnTo>
                  <a:lnTo>
                    <a:pt x="12" y="2966"/>
                  </a:lnTo>
                  <a:lnTo>
                    <a:pt x="11" y="2963"/>
                  </a:lnTo>
                  <a:lnTo>
                    <a:pt x="9" y="2956"/>
                  </a:lnTo>
                  <a:lnTo>
                    <a:pt x="6" y="2943"/>
                  </a:lnTo>
                  <a:lnTo>
                    <a:pt x="3" y="2934"/>
                  </a:lnTo>
                  <a:lnTo>
                    <a:pt x="2" y="2926"/>
                  </a:lnTo>
                  <a:lnTo>
                    <a:pt x="0" y="2915"/>
                  </a:lnTo>
                  <a:lnTo>
                    <a:pt x="0" y="2905"/>
                  </a:lnTo>
                  <a:lnTo>
                    <a:pt x="0" y="2900"/>
                  </a:lnTo>
                  <a:lnTo>
                    <a:pt x="1" y="2895"/>
                  </a:lnTo>
                  <a:lnTo>
                    <a:pt x="2" y="2895"/>
                  </a:lnTo>
                  <a:lnTo>
                    <a:pt x="3" y="2895"/>
                  </a:lnTo>
                  <a:lnTo>
                    <a:pt x="6" y="2896"/>
                  </a:lnTo>
                  <a:lnTo>
                    <a:pt x="8" y="2897"/>
                  </a:lnTo>
                  <a:lnTo>
                    <a:pt x="9" y="2899"/>
                  </a:lnTo>
                  <a:lnTo>
                    <a:pt x="12" y="2900"/>
                  </a:lnTo>
                  <a:lnTo>
                    <a:pt x="14" y="2902"/>
                  </a:lnTo>
                  <a:lnTo>
                    <a:pt x="17" y="2903"/>
                  </a:lnTo>
                  <a:lnTo>
                    <a:pt x="18" y="2905"/>
                  </a:lnTo>
                  <a:lnTo>
                    <a:pt x="20" y="2906"/>
                  </a:lnTo>
                  <a:lnTo>
                    <a:pt x="24" y="2908"/>
                  </a:lnTo>
                  <a:lnTo>
                    <a:pt x="28" y="2909"/>
                  </a:lnTo>
                  <a:lnTo>
                    <a:pt x="37" y="2910"/>
                  </a:lnTo>
                  <a:lnTo>
                    <a:pt x="43" y="2910"/>
                  </a:lnTo>
                  <a:lnTo>
                    <a:pt x="52" y="2910"/>
                  </a:lnTo>
                  <a:lnTo>
                    <a:pt x="61" y="2909"/>
                  </a:lnTo>
                  <a:lnTo>
                    <a:pt x="70" y="2907"/>
                  </a:lnTo>
                  <a:lnTo>
                    <a:pt x="80" y="2903"/>
                  </a:lnTo>
                  <a:lnTo>
                    <a:pt x="93" y="2897"/>
                  </a:lnTo>
                  <a:lnTo>
                    <a:pt x="106" y="2891"/>
                  </a:lnTo>
                  <a:lnTo>
                    <a:pt x="113" y="2888"/>
                  </a:lnTo>
                  <a:lnTo>
                    <a:pt x="120" y="2884"/>
                  </a:lnTo>
                  <a:lnTo>
                    <a:pt x="124" y="2883"/>
                  </a:lnTo>
                  <a:lnTo>
                    <a:pt x="127" y="2883"/>
                  </a:lnTo>
                  <a:lnTo>
                    <a:pt x="133" y="2881"/>
                  </a:lnTo>
                  <a:lnTo>
                    <a:pt x="139" y="2880"/>
                  </a:lnTo>
                  <a:lnTo>
                    <a:pt x="145" y="2878"/>
                  </a:lnTo>
                  <a:lnTo>
                    <a:pt x="150" y="2877"/>
                  </a:lnTo>
                  <a:lnTo>
                    <a:pt x="152" y="2876"/>
                  </a:lnTo>
                  <a:lnTo>
                    <a:pt x="154" y="2875"/>
                  </a:lnTo>
                  <a:lnTo>
                    <a:pt x="156" y="2872"/>
                  </a:lnTo>
                  <a:lnTo>
                    <a:pt x="157" y="2871"/>
                  </a:lnTo>
                  <a:lnTo>
                    <a:pt x="159" y="2866"/>
                  </a:lnTo>
                  <a:lnTo>
                    <a:pt x="162" y="2857"/>
                  </a:lnTo>
                  <a:lnTo>
                    <a:pt x="162" y="2849"/>
                  </a:lnTo>
                  <a:lnTo>
                    <a:pt x="162" y="2839"/>
                  </a:lnTo>
                  <a:lnTo>
                    <a:pt x="162" y="2834"/>
                  </a:lnTo>
                  <a:lnTo>
                    <a:pt x="162" y="2830"/>
                  </a:lnTo>
                  <a:lnTo>
                    <a:pt x="159" y="2815"/>
                  </a:lnTo>
                  <a:lnTo>
                    <a:pt x="158" y="2802"/>
                  </a:lnTo>
                  <a:lnTo>
                    <a:pt x="158" y="2798"/>
                  </a:lnTo>
                  <a:lnTo>
                    <a:pt x="159" y="2794"/>
                  </a:lnTo>
                  <a:lnTo>
                    <a:pt x="159" y="2792"/>
                  </a:lnTo>
                  <a:lnTo>
                    <a:pt x="160" y="2790"/>
                  </a:lnTo>
                  <a:lnTo>
                    <a:pt x="162" y="2790"/>
                  </a:lnTo>
                  <a:lnTo>
                    <a:pt x="164" y="2790"/>
                  </a:lnTo>
                  <a:lnTo>
                    <a:pt x="166" y="2790"/>
                  </a:lnTo>
                  <a:lnTo>
                    <a:pt x="169" y="2792"/>
                  </a:lnTo>
                  <a:lnTo>
                    <a:pt x="170" y="2793"/>
                  </a:lnTo>
                  <a:lnTo>
                    <a:pt x="171" y="2794"/>
                  </a:lnTo>
                  <a:lnTo>
                    <a:pt x="172" y="2796"/>
                  </a:lnTo>
                  <a:lnTo>
                    <a:pt x="173" y="2798"/>
                  </a:lnTo>
                  <a:lnTo>
                    <a:pt x="176" y="2801"/>
                  </a:lnTo>
                  <a:lnTo>
                    <a:pt x="177" y="2803"/>
                  </a:lnTo>
                  <a:lnTo>
                    <a:pt x="179" y="2805"/>
                  </a:lnTo>
                  <a:lnTo>
                    <a:pt x="181" y="2805"/>
                  </a:lnTo>
                  <a:lnTo>
                    <a:pt x="182" y="2803"/>
                  </a:lnTo>
                  <a:lnTo>
                    <a:pt x="183" y="2803"/>
                  </a:lnTo>
                  <a:lnTo>
                    <a:pt x="184" y="2801"/>
                  </a:lnTo>
                  <a:lnTo>
                    <a:pt x="184" y="2799"/>
                  </a:lnTo>
                  <a:lnTo>
                    <a:pt x="185" y="2795"/>
                  </a:lnTo>
                  <a:lnTo>
                    <a:pt x="185" y="2793"/>
                  </a:lnTo>
                  <a:lnTo>
                    <a:pt x="185" y="2792"/>
                  </a:lnTo>
                  <a:lnTo>
                    <a:pt x="184" y="2789"/>
                  </a:lnTo>
                  <a:lnTo>
                    <a:pt x="184" y="2789"/>
                  </a:lnTo>
                  <a:lnTo>
                    <a:pt x="184" y="2788"/>
                  </a:lnTo>
                  <a:lnTo>
                    <a:pt x="183" y="2784"/>
                  </a:lnTo>
                  <a:lnTo>
                    <a:pt x="181" y="2777"/>
                  </a:lnTo>
                  <a:lnTo>
                    <a:pt x="176" y="2771"/>
                  </a:lnTo>
                  <a:lnTo>
                    <a:pt x="169" y="2765"/>
                  </a:lnTo>
                  <a:lnTo>
                    <a:pt x="162" y="2762"/>
                  </a:lnTo>
                  <a:lnTo>
                    <a:pt x="153" y="2759"/>
                  </a:lnTo>
                  <a:lnTo>
                    <a:pt x="139" y="2756"/>
                  </a:lnTo>
                  <a:lnTo>
                    <a:pt x="125" y="2751"/>
                  </a:lnTo>
                  <a:lnTo>
                    <a:pt x="118" y="2749"/>
                  </a:lnTo>
                  <a:lnTo>
                    <a:pt x="112" y="2744"/>
                  </a:lnTo>
                  <a:lnTo>
                    <a:pt x="106" y="2739"/>
                  </a:lnTo>
                  <a:lnTo>
                    <a:pt x="101" y="2735"/>
                  </a:lnTo>
                  <a:lnTo>
                    <a:pt x="97" y="2726"/>
                  </a:lnTo>
                  <a:lnTo>
                    <a:pt x="94" y="2718"/>
                  </a:lnTo>
                  <a:lnTo>
                    <a:pt x="93" y="2712"/>
                  </a:lnTo>
                  <a:lnTo>
                    <a:pt x="91" y="2704"/>
                  </a:lnTo>
                  <a:lnTo>
                    <a:pt x="91" y="2700"/>
                  </a:lnTo>
                  <a:lnTo>
                    <a:pt x="91" y="2698"/>
                  </a:lnTo>
                  <a:lnTo>
                    <a:pt x="93" y="2693"/>
                  </a:lnTo>
                  <a:lnTo>
                    <a:pt x="95" y="2689"/>
                  </a:lnTo>
                  <a:lnTo>
                    <a:pt x="100" y="2689"/>
                  </a:lnTo>
                  <a:lnTo>
                    <a:pt x="106" y="2692"/>
                  </a:lnTo>
                  <a:lnTo>
                    <a:pt x="110" y="2693"/>
                  </a:lnTo>
                  <a:lnTo>
                    <a:pt x="115" y="2693"/>
                  </a:lnTo>
                  <a:lnTo>
                    <a:pt x="120" y="2692"/>
                  </a:lnTo>
                  <a:lnTo>
                    <a:pt x="122" y="2691"/>
                  </a:lnTo>
                  <a:lnTo>
                    <a:pt x="125" y="2688"/>
                  </a:lnTo>
                  <a:lnTo>
                    <a:pt x="126" y="2687"/>
                  </a:lnTo>
                  <a:lnTo>
                    <a:pt x="128" y="2681"/>
                  </a:lnTo>
                  <a:lnTo>
                    <a:pt x="130" y="2674"/>
                  </a:lnTo>
                  <a:lnTo>
                    <a:pt x="131" y="2666"/>
                  </a:lnTo>
                  <a:lnTo>
                    <a:pt x="133" y="2657"/>
                  </a:lnTo>
                  <a:lnTo>
                    <a:pt x="135" y="2649"/>
                  </a:lnTo>
                  <a:lnTo>
                    <a:pt x="140" y="2642"/>
                  </a:lnTo>
                  <a:lnTo>
                    <a:pt x="145" y="2635"/>
                  </a:lnTo>
                  <a:lnTo>
                    <a:pt x="150" y="2629"/>
                  </a:lnTo>
                  <a:lnTo>
                    <a:pt x="157" y="2619"/>
                  </a:lnTo>
                  <a:lnTo>
                    <a:pt x="165" y="2610"/>
                  </a:lnTo>
                  <a:lnTo>
                    <a:pt x="170" y="2605"/>
                  </a:lnTo>
                  <a:lnTo>
                    <a:pt x="175" y="2601"/>
                  </a:lnTo>
                  <a:lnTo>
                    <a:pt x="179" y="2598"/>
                  </a:lnTo>
                  <a:lnTo>
                    <a:pt x="184" y="2595"/>
                  </a:lnTo>
                  <a:lnTo>
                    <a:pt x="189" y="2594"/>
                  </a:lnTo>
                  <a:lnTo>
                    <a:pt x="195" y="2594"/>
                  </a:lnTo>
                  <a:lnTo>
                    <a:pt x="206" y="2597"/>
                  </a:lnTo>
                  <a:lnTo>
                    <a:pt x="217" y="2601"/>
                  </a:lnTo>
                  <a:lnTo>
                    <a:pt x="229" y="2606"/>
                  </a:lnTo>
                  <a:lnTo>
                    <a:pt x="241" y="2612"/>
                  </a:lnTo>
                  <a:lnTo>
                    <a:pt x="250" y="2616"/>
                  </a:lnTo>
                  <a:lnTo>
                    <a:pt x="257" y="2617"/>
                  </a:lnTo>
                  <a:lnTo>
                    <a:pt x="264" y="2618"/>
                  </a:lnTo>
                  <a:lnTo>
                    <a:pt x="269" y="2618"/>
                  </a:lnTo>
                  <a:lnTo>
                    <a:pt x="284" y="2611"/>
                  </a:lnTo>
                  <a:lnTo>
                    <a:pt x="301" y="2603"/>
                  </a:lnTo>
                  <a:lnTo>
                    <a:pt x="305" y="2603"/>
                  </a:lnTo>
                  <a:lnTo>
                    <a:pt x="309" y="2603"/>
                  </a:lnTo>
                  <a:lnTo>
                    <a:pt x="310" y="2604"/>
                  </a:lnTo>
                  <a:lnTo>
                    <a:pt x="311" y="2604"/>
                  </a:lnTo>
                  <a:lnTo>
                    <a:pt x="314" y="2605"/>
                  </a:lnTo>
                  <a:lnTo>
                    <a:pt x="317" y="2607"/>
                  </a:lnTo>
                  <a:lnTo>
                    <a:pt x="320" y="2607"/>
                  </a:lnTo>
                  <a:lnTo>
                    <a:pt x="321" y="2607"/>
                  </a:lnTo>
                  <a:lnTo>
                    <a:pt x="322" y="2607"/>
                  </a:lnTo>
                  <a:lnTo>
                    <a:pt x="323" y="2607"/>
                  </a:lnTo>
                  <a:lnTo>
                    <a:pt x="324" y="2606"/>
                  </a:lnTo>
                  <a:lnTo>
                    <a:pt x="326" y="2606"/>
                  </a:lnTo>
                  <a:lnTo>
                    <a:pt x="329" y="2604"/>
                  </a:lnTo>
                  <a:lnTo>
                    <a:pt x="333" y="2601"/>
                  </a:lnTo>
                  <a:lnTo>
                    <a:pt x="338" y="2597"/>
                  </a:lnTo>
                  <a:lnTo>
                    <a:pt x="342" y="2595"/>
                  </a:lnTo>
                  <a:lnTo>
                    <a:pt x="345" y="2597"/>
                  </a:lnTo>
                  <a:lnTo>
                    <a:pt x="347" y="2600"/>
                  </a:lnTo>
                  <a:lnTo>
                    <a:pt x="348" y="2604"/>
                  </a:lnTo>
                  <a:lnTo>
                    <a:pt x="349" y="2606"/>
                  </a:lnTo>
                  <a:lnTo>
                    <a:pt x="351" y="2609"/>
                  </a:lnTo>
                  <a:lnTo>
                    <a:pt x="352" y="2610"/>
                  </a:lnTo>
                  <a:lnTo>
                    <a:pt x="353" y="2613"/>
                  </a:lnTo>
                  <a:lnTo>
                    <a:pt x="354" y="2616"/>
                  </a:lnTo>
                  <a:lnTo>
                    <a:pt x="357" y="2619"/>
                  </a:lnTo>
                  <a:lnTo>
                    <a:pt x="359" y="2623"/>
                  </a:lnTo>
                  <a:lnTo>
                    <a:pt x="365" y="2629"/>
                  </a:lnTo>
                  <a:lnTo>
                    <a:pt x="371" y="2634"/>
                  </a:lnTo>
                  <a:lnTo>
                    <a:pt x="378" y="2637"/>
                  </a:lnTo>
                  <a:lnTo>
                    <a:pt x="383" y="2638"/>
                  </a:lnTo>
                  <a:lnTo>
                    <a:pt x="387" y="2638"/>
                  </a:lnTo>
                  <a:lnTo>
                    <a:pt x="390" y="2637"/>
                  </a:lnTo>
                  <a:lnTo>
                    <a:pt x="395" y="2635"/>
                  </a:lnTo>
                  <a:lnTo>
                    <a:pt x="397" y="2631"/>
                  </a:lnTo>
                  <a:lnTo>
                    <a:pt x="399" y="2626"/>
                  </a:lnTo>
                  <a:lnTo>
                    <a:pt x="401" y="2620"/>
                  </a:lnTo>
                  <a:lnTo>
                    <a:pt x="403" y="2611"/>
                  </a:lnTo>
                  <a:lnTo>
                    <a:pt x="403" y="2601"/>
                  </a:lnTo>
                  <a:lnTo>
                    <a:pt x="403" y="2593"/>
                  </a:lnTo>
                  <a:lnTo>
                    <a:pt x="402" y="2587"/>
                  </a:lnTo>
                  <a:lnTo>
                    <a:pt x="401" y="2582"/>
                  </a:lnTo>
                  <a:lnTo>
                    <a:pt x="399" y="2579"/>
                  </a:lnTo>
                  <a:lnTo>
                    <a:pt x="398" y="2575"/>
                  </a:lnTo>
                  <a:lnTo>
                    <a:pt x="396" y="2572"/>
                  </a:lnTo>
                  <a:lnTo>
                    <a:pt x="386" y="2565"/>
                  </a:lnTo>
                  <a:lnTo>
                    <a:pt x="378" y="2557"/>
                  </a:lnTo>
                  <a:lnTo>
                    <a:pt x="372" y="2550"/>
                  </a:lnTo>
                  <a:lnTo>
                    <a:pt x="367" y="2543"/>
                  </a:lnTo>
                  <a:lnTo>
                    <a:pt x="366" y="2540"/>
                  </a:lnTo>
                  <a:lnTo>
                    <a:pt x="365" y="2536"/>
                  </a:lnTo>
                  <a:lnTo>
                    <a:pt x="364" y="2532"/>
                  </a:lnTo>
                  <a:lnTo>
                    <a:pt x="364" y="2529"/>
                  </a:lnTo>
                  <a:lnTo>
                    <a:pt x="365" y="2522"/>
                  </a:lnTo>
                  <a:lnTo>
                    <a:pt x="366" y="2516"/>
                  </a:lnTo>
                  <a:lnTo>
                    <a:pt x="370" y="2509"/>
                  </a:lnTo>
                  <a:lnTo>
                    <a:pt x="373" y="2503"/>
                  </a:lnTo>
                  <a:lnTo>
                    <a:pt x="377" y="2497"/>
                  </a:lnTo>
                  <a:lnTo>
                    <a:pt x="379" y="2491"/>
                  </a:lnTo>
                  <a:lnTo>
                    <a:pt x="379" y="2489"/>
                  </a:lnTo>
                  <a:lnTo>
                    <a:pt x="377" y="2487"/>
                  </a:lnTo>
                  <a:lnTo>
                    <a:pt x="373" y="2486"/>
                  </a:lnTo>
                  <a:lnTo>
                    <a:pt x="370" y="2486"/>
                  </a:lnTo>
                  <a:lnTo>
                    <a:pt x="365" y="2485"/>
                  </a:lnTo>
                  <a:lnTo>
                    <a:pt x="361" y="2485"/>
                  </a:lnTo>
                  <a:lnTo>
                    <a:pt x="357" y="2481"/>
                  </a:lnTo>
                  <a:lnTo>
                    <a:pt x="352" y="2477"/>
                  </a:lnTo>
                  <a:lnTo>
                    <a:pt x="352" y="2471"/>
                  </a:lnTo>
                  <a:lnTo>
                    <a:pt x="354" y="2462"/>
                  </a:lnTo>
                  <a:lnTo>
                    <a:pt x="362" y="2449"/>
                  </a:lnTo>
                  <a:lnTo>
                    <a:pt x="368" y="2440"/>
                  </a:lnTo>
                  <a:lnTo>
                    <a:pt x="371" y="2434"/>
                  </a:lnTo>
                  <a:lnTo>
                    <a:pt x="372" y="2428"/>
                  </a:lnTo>
                  <a:lnTo>
                    <a:pt x="372" y="2421"/>
                  </a:lnTo>
                  <a:lnTo>
                    <a:pt x="373" y="2415"/>
                  </a:lnTo>
                  <a:lnTo>
                    <a:pt x="377" y="2410"/>
                  </a:lnTo>
                  <a:lnTo>
                    <a:pt x="380" y="2405"/>
                  </a:lnTo>
                  <a:lnTo>
                    <a:pt x="389" y="2397"/>
                  </a:lnTo>
                  <a:lnTo>
                    <a:pt x="398" y="2385"/>
                  </a:lnTo>
                  <a:lnTo>
                    <a:pt x="403" y="2379"/>
                  </a:lnTo>
                  <a:lnTo>
                    <a:pt x="408" y="2371"/>
                  </a:lnTo>
                  <a:lnTo>
                    <a:pt x="411" y="2363"/>
                  </a:lnTo>
                  <a:lnTo>
                    <a:pt x="414" y="2353"/>
                  </a:lnTo>
                  <a:lnTo>
                    <a:pt x="415" y="2348"/>
                  </a:lnTo>
                  <a:lnTo>
                    <a:pt x="415" y="2342"/>
                  </a:lnTo>
                  <a:lnTo>
                    <a:pt x="415" y="2338"/>
                  </a:lnTo>
                  <a:lnTo>
                    <a:pt x="414" y="2333"/>
                  </a:lnTo>
                  <a:lnTo>
                    <a:pt x="409" y="2328"/>
                  </a:lnTo>
                  <a:lnTo>
                    <a:pt x="402" y="2322"/>
                  </a:lnTo>
                  <a:lnTo>
                    <a:pt x="395" y="2317"/>
                  </a:lnTo>
                  <a:lnTo>
                    <a:pt x="393" y="2315"/>
                  </a:lnTo>
                  <a:lnTo>
                    <a:pt x="397" y="2313"/>
                  </a:lnTo>
                  <a:lnTo>
                    <a:pt x="404" y="2311"/>
                  </a:lnTo>
                  <a:lnTo>
                    <a:pt x="412" y="2310"/>
                  </a:lnTo>
                  <a:lnTo>
                    <a:pt x="421" y="2310"/>
                  </a:lnTo>
                  <a:lnTo>
                    <a:pt x="430" y="2308"/>
                  </a:lnTo>
                  <a:lnTo>
                    <a:pt x="436" y="2305"/>
                  </a:lnTo>
                  <a:lnTo>
                    <a:pt x="441" y="2300"/>
                  </a:lnTo>
                  <a:lnTo>
                    <a:pt x="446" y="2292"/>
                  </a:lnTo>
                  <a:lnTo>
                    <a:pt x="448" y="2288"/>
                  </a:lnTo>
                  <a:lnTo>
                    <a:pt x="450" y="2284"/>
                  </a:lnTo>
                  <a:lnTo>
                    <a:pt x="453" y="2279"/>
                  </a:lnTo>
                  <a:lnTo>
                    <a:pt x="454" y="2273"/>
                  </a:lnTo>
                  <a:lnTo>
                    <a:pt x="454" y="2271"/>
                  </a:lnTo>
                  <a:lnTo>
                    <a:pt x="453" y="2269"/>
                  </a:lnTo>
                  <a:lnTo>
                    <a:pt x="450" y="2266"/>
                  </a:lnTo>
                  <a:lnTo>
                    <a:pt x="447" y="2264"/>
                  </a:lnTo>
                  <a:lnTo>
                    <a:pt x="439" y="2259"/>
                  </a:lnTo>
                  <a:lnTo>
                    <a:pt x="430" y="2253"/>
                  </a:lnTo>
                  <a:lnTo>
                    <a:pt x="423" y="2247"/>
                  </a:lnTo>
                  <a:lnTo>
                    <a:pt x="417" y="2241"/>
                  </a:lnTo>
                  <a:lnTo>
                    <a:pt x="406" y="2226"/>
                  </a:lnTo>
                  <a:lnTo>
                    <a:pt x="397" y="2213"/>
                  </a:lnTo>
                  <a:lnTo>
                    <a:pt x="393" y="2210"/>
                  </a:lnTo>
                  <a:lnTo>
                    <a:pt x="389" y="2208"/>
                  </a:lnTo>
                  <a:lnTo>
                    <a:pt x="382" y="2206"/>
                  </a:lnTo>
                  <a:lnTo>
                    <a:pt x="373" y="2203"/>
                  </a:lnTo>
                  <a:lnTo>
                    <a:pt x="361" y="2201"/>
                  </a:lnTo>
                  <a:lnTo>
                    <a:pt x="349" y="2198"/>
                  </a:lnTo>
                  <a:lnTo>
                    <a:pt x="343" y="2195"/>
                  </a:lnTo>
                  <a:lnTo>
                    <a:pt x="338" y="2191"/>
                  </a:lnTo>
                  <a:lnTo>
                    <a:pt x="335" y="2185"/>
                  </a:lnTo>
                  <a:lnTo>
                    <a:pt x="334" y="2179"/>
                  </a:lnTo>
                  <a:lnTo>
                    <a:pt x="334" y="2178"/>
                  </a:lnTo>
                  <a:lnTo>
                    <a:pt x="334" y="2176"/>
                  </a:lnTo>
                  <a:lnTo>
                    <a:pt x="336" y="2166"/>
                  </a:lnTo>
                  <a:lnTo>
                    <a:pt x="341" y="2158"/>
                  </a:lnTo>
                  <a:lnTo>
                    <a:pt x="343" y="2155"/>
                  </a:lnTo>
                  <a:lnTo>
                    <a:pt x="347" y="2152"/>
                  </a:lnTo>
                  <a:lnTo>
                    <a:pt x="352" y="2147"/>
                  </a:lnTo>
                  <a:lnTo>
                    <a:pt x="357" y="2144"/>
                  </a:lnTo>
                  <a:lnTo>
                    <a:pt x="361" y="2139"/>
                  </a:lnTo>
                  <a:lnTo>
                    <a:pt x="366" y="2135"/>
                  </a:lnTo>
                  <a:lnTo>
                    <a:pt x="377" y="2126"/>
                  </a:lnTo>
                  <a:lnTo>
                    <a:pt x="386" y="2116"/>
                  </a:lnTo>
                  <a:lnTo>
                    <a:pt x="393" y="2109"/>
                  </a:lnTo>
                  <a:lnTo>
                    <a:pt x="399" y="2103"/>
                  </a:lnTo>
                  <a:lnTo>
                    <a:pt x="403" y="2099"/>
                  </a:lnTo>
                  <a:lnTo>
                    <a:pt x="405" y="2093"/>
                  </a:lnTo>
                  <a:lnTo>
                    <a:pt x="406" y="2086"/>
                  </a:lnTo>
                  <a:lnTo>
                    <a:pt x="406" y="2075"/>
                  </a:lnTo>
                  <a:lnTo>
                    <a:pt x="405" y="2059"/>
                  </a:lnTo>
                  <a:lnTo>
                    <a:pt x="403" y="2042"/>
                  </a:lnTo>
                  <a:lnTo>
                    <a:pt x="402" y="2033"/>
                  </a:lnTo>
                  <a:lnTo>
                    <a:pt x="401" y="2024"/>
                  </a:lnTo>
                  <a:lnTo>
                    <a:pt x="401" y="2018"/>
                  </a:lnTo>
                  <a:lnTo>
                    <a:pt x="401" y="2013"/>
                  </a:lnTo>
                  <a:lnTo>
                    <a:pt x="401" y="2009"/>
                  </a:lnTo>
                  <a:lnTo>
                    <a:pt x="401" y="2007"/>
                  </a:lnTo>
                  <a:lnTo>
                    <a:pt x="401" y="2001"/>
                  </a:lnTo>
                  <a:lnTo>
                    <a:pt x="401" y="1994"/>
                  </a:lnTo>
                  <a:lnTo>
                    <a:pt x="401" y="1992"/>
                  </a:lnTo>
                  <a:lnTo>
                    <a:pt x="401" y="1990"/>
                  </a:lnTo>
                  <a:lnTo>
                    <a:pt x="402" y="1986"/>
                  </a:lnTo>
                  <a:lnTo>
                    <a:pt x="402" y="1981"/>
                  </a:lnTo>
                  <a:lnTo>
                    <a:pt x="403" y="1975"/>
                  </a:lnTo>
                  <a:lnTo>
                    <a:pt x="405" y="1970"/>
                  </a:lnTo>
                  <a:lnTo>
                    <a:pt x="408" y="1966"/>
                  </a:lnTo>
                  <a:lnTo>
                    <a:pt x="410" y="1962"/>
                  </a:lnTo>
                  <a:lnTo>
                    <a:pt x="418" y="1958"/>
                  </a:lnTo>
                  <a:lnTo>
                    <a:pt x="429" y="1955"/>
                  </a:lnTo>
                  <a:lnTo>
                    <a:pt x="440" y="1952"/>
                  </a:lnTo>
                  <a:lnTo>
                    <a:pt x="453" y="1950"/>
                  </a:lnTo>
                  <a:lnTo>
                    <a:pt x="462" y="1949"/>
                  </a:lnTo>
                  <a:lnTo>
                    <a:pt x="472" y="1949"/>
                  </a:lnTo>
                  <a:lnTo>
                    <a:pt x="481" y="1949"/>
                  </a:lnTo>
                  <a:lnTo>
                    <a:pt x="491" y="1949"/>
                  </a:lnTo>
                  <a:lnTo>
                    <a:pt x="502" y="1950"/>
                  </a:lnTo>
                  <a:lnTo>
                    <a:pt x="511" y="1951"/>
                  </a:lnTo>
                  <a:lnTo>
                    <a:pt x="521" y="1954"/>
                  </a:lnTo>
                  <a:lnTo>
                    <a:pt x="529" y="1956"/>
                  </a:lnTo>
                  <a:lnTo>
                    <a:pt x="541" y="1961"/>
                  </a:lnTo>
                  <a:lnTo>
                    <a:pt x="552" y="1966"/>
                  </a:lnTo>
                  <a:lnTo>
                    <a:pt x="561" y="1971"/>
                  </a:lnTo>
                  <a:lnTo>
                    <a:pt x="571" y="1979"/>
                  </a:lnTo>
                  <a:lnTo>
                    <a:pt x="582" y="1989"/>
                  </a:lnTo>
                  <a:lnTo>
                    <a:pt x="592" y="1999"/>
                  </a:lnTo>
                  <a:lnTo>
                    <a:pt x="604" y="2015"/>
                  </a:lnTo>
                  <a:lnTo>
                    <a:pt x="612" y="2027"/>
                  </a:lnTo>
                  <a:lnTo>
                    <a:pt x="618" y="2037"/>
                  </a:lnTo>
                  <a:lnTo>
                    <a:pt x="624" y="2045"/>
                  </a:lnTo>
                  <a:lnTo>
                    <a:pt x="628" y="2049"/>
                  </a:lnTo>
                  <a:lnTo>
                    <a:pt x="630" y="2050"/>
                  </a:lnTo>
                  <a:lnTo>
                    <a:pt x="634" y="2051"/>
                  </a:lnTo>
                  <a:lnTo>
                    <a:pt x="636" y="2050"/>
                  </a:lnTo>
                  <a:lnTo>
                    <a:pt x="643" y="2046"/>
                  </a:lnTo>
                  <a:lnTo>
                    <a:pt x="653" y="2039"/>
                  </a:lnTo>
                  <a:lnTo>
                    <a:pt x="657" y="2036"/>
                  </a:lnTo>
                  <a:lnTo>
                    <a:pt x="663" y="2032"/>
                  </a:lnTo>
                  <a:lnTo>
                    <a:pt x="670" y="2031"/>
                  </a:lnTo>
                  <a:lnTo>
                    <a:pt x="678" y="2030"/>
                  </a:lnTo>
                  <a:lnTo>
                    <a:pt x="685" y="2030"/>
                  </a:lnTo>
                  <a:lnTo>
                    <a:pt x="693" y="2031"/>
                  </a:lnTo>
                  <a:lnTo>
                    <a:pt x="700" y="2033"/>
                  </a:lnTo>
                  <a:lnTo>
                    <a:pt x="708" y="2036"/>
                  </a:lnTo>
                  <a:lnTo>
                    <a:pt x="716" y="2038"/>
                  </a:lnTo>
                  <a:lnTo>
                    <a:pt x="723" y="2039"/>
                  </a:lnTo>
                  <a:lnTo>
                    <a:pt x="729" y="2040"/>
                  </a:lnTo>
                  <a:lnTo>
                    <a:pt x="735" y="2039"/>
                  </a:lnTo>
                  <a:lnTo>
                    <a:pt x="744" y="2036"/>
                  </a:lnTo>
                  <a:lnTo>
                    <a:pt x="752" y="2031"/>
                  </a:lnTo>
                  <a:lnTo>
                    <a:pt x="757" y="2029"/>
                  </a:lnTo>
                  <a:lnTo>
                    <a:pt x="761" y="2026"/>
                  </a:lnTo>
                  <a:lnTo>
                    <a:pt x="765" y="2025"/>
                  </a:lnTo>
                  <a:lnTo>
                    <a:pt x="770" y="2025"/>
                  </a:lnTo>
                  <a:lnTo>
                    <a:pt x="780" y="2025"/>
                  </a:lnTo>
                  <a:lnTo>
                    <a:pt x="792" y="2026"/>
                  </a:lnTo>
                  <a:lnTo>
                    <a:pt x="806" y="2029"/>
                  </a:lnTo>
                  <a:lnTo>
                    <a:pt x="821" y="2029"/>
                  </a:lnTo>
                  <a:lnTo>
                    <a:pt x="830" y="2027"/>
                  </a:lnTo>
                  <a:lnTo>
                    <a:pt x="837" y="2026"/>
                  </a:lnTo>
                  <a:lnTo>
                    <a:pt x="843" y="2023"/>
                  </a:lnTo>
                  <a:lnTo>
                    <a:pt x="848" y="2019"/>
                  </a:lnTo>
                  <a:lnTo>
                    <a:pt x="851" y="2014"/>
                  </a:lnTo>
                  <a:lnTo>
                    <a:pt x="853" y="2009"/>
                  </a:lnTo>
                  <a:lnTo>
                    <a:pt x="853" y="2004"/>
                  </a:lnTo>
                  <a:lnTo>
                    <a:pt x="852" y="1999"/>
                  </a:lnTo>
                  <a:lnTo>
                    <a:pt x="851" y="1993"/>
                  </a:lnTo>
                  <a:lnTo>
                    <a:pt x="848" y="1988"/>
                  </a:lnTo>
                  <a:lnTo>
                    <a:pt x="844" y="1983"/>
                  </a:lnTo>
                  <a:lnTo>
                    <a:pt x="839" y="1980"/>
                  </a:lnTo>
                  <a:lnTo>
                    <a:pt x="831" y="1971"/>
                  </a:lnTo>
                  <a:lnTo>
                    <a:pt x="823" y="1962"/>
                  </a:lnTo>
                  <a:lnTo>
                    <a:pt x="819" y="1957"/>
                  </a:lnTo>
                  <a:lnTo>
                    <a:pt x="817" y="1951"/>
                  </a:lnTo>
                  <a:lnTo>
                    <a:pt x="815" y="1945"/>
                  </a:lnTo>
                  <a:lnTo>
                    <a:pt x="814" y="1938"/>
                  </a:lnTo>
                  <a:lnTo>
                    <a:pt x="814" y="1925"/>
                  </a:lnTo>
                  <a:lnTo>
                    <a:pt x="813" y="1918"/>
                  </a:lnTo>
                  <a:lnTo>
                    <a:pt x="812" y="1916"/>
                  </a:lnTo>
                  <a:lnTo>
                    <a:pt x="811" y="1914"/>
                  </a:lnTo>
                  <a:lnTo>
                    <a:pt x="807" y="1913"/>
                  </a:lnTo>
                  <a:lnTo>
                    <a:pt x="804" y="1912"/>
                  </a:lnTo>
                  <a:lnTo>
                    <a:pt x="800" y="1911"/>
                  </a:lnTo>
                  <a:lnTo>
                    <a:pt x="798" y="1908"/>
                  </a:lnTo>
                  <a:lnTo>
                    <a:pt x="796" y="1906"/>
                  </a:lnTo>
                  <a:lnTo>
                    <a:pt x="795" y="1904"/>
                  </a:lnTo>
                  <a:lnTo>
                    <a:pt x="796" y="1901"/>
                  </a:lnTo>
                  <a:lnTo>
                    <a:pt x="798" y="1899"/>
                  </a:lnTo>
                  <a:lnTo>
                    <a:pt x="801" y="1895"/>
                  </a:lnTo>
                  <a:lnTo>
                    <a:pt x="806" y="1893"/>
                  </a:lnTo>
                  <a:lnTo>
                    <a:pt x="811" y="1889"/>
                  </a:lnTo>
                  <a:lnTo>
                    <a:pt x="817" y="1885"/>
                  </a:lnTo>
                  <a:lnTo>
                    <a:pt x="820" y="1880"/>
                  </a:lnTo>
                  <a:lnTo>
                    <a:pt x="824" y="1874"/>
                  </a:lnTo>
                  <a:lnTo>
                    <a:pt x="830" y="1864"/>
                  </a:lnTo>
                  <a:lnTo>
                    <a:pt x="833" y="1861"/>
                  </a:lnTo>
                  <a:lnTo>
                    <a:pt x="838" y="1866"/>
                  </a:lnTo>
                  <a:lnTo>
                    <a:pt x="848" y="1874"/>
                  </a:lnTo>
                  <a:lnTo>
                    <a:pt x="855" y="1878"/>
                  </a:lnTo>
                  <a:lnTo>
                    <a:pt x="865" y="1882"/>
                  </a:lnTo>
                  <a:lnTo>
                    <a:pt x="876" y="1886"/>
                  </a:lnTo>
                  <a:lnTo>
                    <a:pt x="883" y="1887"/>
                  </a:lnTo>
                  <a:lnTo>
                    <a:pt x="887" y="1889"/>
                  </a:lnTo>
                  <a:lnTo>
                    <a:pt x="889" y="1892"/>
                  </a:lnTo>
                  <a:lnTo>
                    <a:pt x="890" y="1894"/>
                  </a:lnTo>
                  <a:lnTo>
                    <a:pt x="890" y="1898"/>
                  </a:lnTo>
                  <a:lnTo>
                    <a:pt x="891" y="1901"/>
                  </a:lnTo>
                  <a:lnTo>
                    <a:pt x="893" y="1905"/>
                  </a:lnTo>
                  <a:lnTo>
                    <a:pt x="894" y="1906"/>
                  </a:lnTo>
                  <a:lnTo>
                    <a:pt x="895" y="1906"/>
                  </a:lnTo>
                  <a:lnTo>
                    <a:pt x="897" y="1906"/>
                  </a:lnTo>
                  <a:lnTo>
                    <a:pt x="900" y="1904"/>
                  </a:lnTo>
                  <a:lnTo>
                    <a:pt x="908" y="1899"/>
                  </a:lnTo>
                  <a:lnTo>
                    <a:pt x="914" y="1894"/>
                  </a:lnTo>
                  <a:lnTo>
                    <a:pt x="915" y="1894"/>
                  </a:lnTo>
                  <a:lnTo>
                    <a:pt x="916" y="1893"/>
                  </a:lnTo>
                  <a:lnTo>
                    <a:pt x="930" y="1885"/>
                  </a:lnTo>
                  <a:lnTo>
                    <a:pt x="943" y="1878"/>
                  </a:lnTo>
                  <a:lnTo>
                    <a:pt x="957" y="1872"/>
                  </a:lnTo>
                  <a:lnTo>
                    <a:pt x="970" y="1868"/>
                  </a:lnTo>
                  <a:lnTo>
                    <a:pt x="976" y="1868"/>
                  </a:lnTo>
                  <a:lnTo>
                    <a:pt x="982" y="1868"/>
                  </a:lnTo>
                  <a:lnTo>
                    <a:pt x="987" y="1870"/>
                  </a:lnTo>
                  <a:lnTo>
                    <a:pt x="991" y="1874"/>
                  </a:lnTo>
                  <a:lnTo>
                    <a:pt x="996" y="1878"/>
                  </a:lnTo>
                  <a:lnTo>
                    <a:pt x="1002" y="1880"/>
                  </a:lnTo>
                  <a:lnTo>
                    <a:pt x="1009" y="1882"/>
                  </a:lnTo>
                  <a:lnTo>
                    <a:pt x="1017" y="1884"/>
                  </a:lnTo>
                  <a:lnTo>
                    <a:pt x="1026" y="1885"/>
                  </a:lnTo>
                  <a:lnTo>
                    <a:pt x="1035" y="1885"/>
                  </a:lnTo>
                  <a:lnTo>
                    <a:pt x="1046" y="1885"/>
                  </a:lnTo>
                  <a:lnTo>
                    <a:pt x="1056" y="1884"/>
                  </a:lnTo>
                  <a:lnTo>
                    <a:pt x="1067" y="1881"/>
                  </a:lnTo>
                  <a:lnTo>
                    <a:pt x="1078" y="1878"/>
                  </a:lnTo>
                  <a:lnTo>
                    <a:pt x="1089" y="1873"/>
                  </a:lnTo>
                  <a:lnTo>
                    <a:pt x="1100" y="1866"/>
                  </a:lnTo>
                  <a:lnTo>
                    <a:pt x="1109" y="1859"/>
                  </a:lnTo>
                  <a:lnTo>
                    <a:pt x="1116" y="1851"/>
                  </a:lnTo>
                  <a:lnTo>
                    <a:pt x="1122" y="1844"/>
                  </a:lnTo>
                  <a:lnTo>
                    <a:pt x="1126" y="1837"/>
                  </a:lnTo>
                  <a:lnTo>
                    <a:pt x="1127" y="1824"/>
                  </a:lnTo>
                  <a:lnTo>
                    <a:pt x="1127" y="1811"/>
                  </a:lnTo>
                  <a:lnTo>
                    <a:pt x="1127" y="1796"/>
                  </a:lnTo>
                  <a:lnTo>
                    <a:pt x="1126" y="1778"/>
                  </a:lnTo>
                  <a:lnTo>
                    <a:pt x="1124" y="1769"/>
                  </a:lnTo>
                  <a:lnTo>
                    <a:pt x="1123" y="1762"/>
                  </a:lnTo>
                  <a:lnTo>
                    <a:pt x="1122" y="1756"/>
                  </a:lnTo>
                  <a:lnTo>
                    <a:pt x="1121" y="1752"/>
                  </a:lnTo>
                  <a:lnTo>
                    <a:pt x="1116" y="1747"/>
                  </a:lnTo>
                  <a:lnTo>
                    <a:pt x="1113" y="1743"/>
                  </a:lnTo>
                  <a:lnTo>
                    <a:pt x="1110" y="1741"/>
                  </a:lnTo>
                  <a:lnTo>
                    <a:pt x="1109" y="1737"/>
                  </a:lnTo>
                  <a:lnTo>
                    <a:pt x="1107" y="1731"/>
                  </a:lnTo>
                  <a:lnTo>
                    <a:pt x="1105" y="1725"/>
                  </a:lnTo>
                  <a:lnTo>
                    <a:pt x="1102" y="1710"/>
                  </a:lnTo>
                  <a:lnTo>
                    <a:pt x="1100" y="1695"/>
                  </a:lnTo>
                  <a:lnTo>
                    <a:pt x="1098" y="1674"/>
                  </a:lnTo>
                  <a:lnTo>
                    <a:pt x="1097" y="1652"/>
                  </a:lnTo>
                  <a:lnTo>
                    <a:pt x="1097" y="1641"/>
                  </a:lnTo>
                  <a:lnTo>
                    <a:pt x="1097" y="1630"/>
                  </a:lnTo>
                  <a:lnTo>
                    <a:pt x="1100" y="1622"/>
                  </a:lnTo>
                  <a:lnTo>
                    <a:pt x="1102" y="1615"/>
                  </a:lnTo>
                  <a:lnTo>
                    <a:pt x="1115" y="1602"/>
                  </a:lnTo>
                  <a:lnTo>
                    <a:pt x="1133" y="1585"/>
                  </a:lnTo>
                  <a:lnTo>
                    <a:pt x="1142" y="1577"/>
                  </a:lnTo>
                  <a:lnTo>
                    <a:pt x="1151" y="1567"/>
                  </a:lnTo>
                  <a:lnTo>
                    <a:pt x="1154" y="1563"/>
                  </a:lnTo>
                  <a:lnTo>
                    <a:pt x="1157" y="1558"/>
                  </a:lnTo>
                  <a:lnTo>
                    <a:pt x="1159" y="1554"/>
                  </a:lnTo>
                  <a:lnTo>
                    <a:pt x="1160" y="1550"/>
                  </a:lnTo>
                  <a:lnTo>
                    <a:pt x="1161" y="1540"/>
                  </a:lnTo>
                  <a:lnTo>
                    <a:pt x="1161" y="1529"/>
                  </a:lnTo>
                  <a:lnTo>
                    <a:pt x="1161" y="1519"/>
                  </a:lnTo>
                  <a:lnTo>
                    <a:pt x="1161" y="1508"/>
                  </a:lnTo>
                  <a:lnTo>
                    <a:pt x="1159" y="1498"/>
                  </a:lnTo>
                  <a:lnTo>
                    <a:pt x="1158" y="1488"/>
                  </a:lnTo>
                  <a:lnTo>
                    <a:pt x="1154" y="1479"/>
                  </a:lnTo>
                  <a:lnTo>
                    <a:pt x="1151" y="1472"/>
                  </a:lnTo>
                  <a:lnTo>
                    <a:pt x="1148" y="1466"/>
                  </a:lnTo>
                  <a:lnTo>
                    <a:pt x="1147" y="1460"/>
                  </a:lnTo>
                  <a:lnTo>
                    <a:pt x="1146" y="1456"/>
                  </a:lnTo>
                  <a:lnTo>
                    <a:pt x="1147" y="1451"/>
                  </a:lnTo>
                  <a:lnTo>
                    <a:pt x="1151" y="1443"/>
                  </a:lnTo>
                  <a:lnTo>
                    <a:pt x="1157" y="1435"/>
                  </a:lnTo>
                  <a:lnTo>
                    <a:pt x="1159" y="1432"/>
                  </a:lnTo>
                  <a:lnTo>
                    <a:pt x="1163" y="1427"/>
                  </a:lnTo>
                  <a:lnTo>
                    <a:pt x="1164" y="1422"/>
                  </a:lnTo>
                  <a:lnTo>
                    <a:pt x="1165" y="1416"/>
                  </a:lnTo>
                  <a:lnTo>
                    <a:pt x="1165" y="1412"/>
                  </a:lnTo>
                  <a:lnTo>
                    <a:pt x="1164" y="1406"/>
                  </a:lnTo>
                  <a:lnTo>
                    <a:pt x="1161" y="1400"/>
                  </a:lnTo>
                  <a:lnTo>
                    <a:pt x="1157" y="1395"/>
                  </a:lnTo>
                  <a:lnTo>
                    <a:pt x="1144" y="1384"/>
                  </a:lnTo>
                  <a:lnTo>
                    <a:pt x="1127" y="1374"/>
                  </a:lnTo>
                  <a:lnTo>
                    <a:pt x="1119" y="1369"/>
                  </a:lnTo>
                  <a:lnTo>
                    <a:pt x="1111" y="1364"/>
                  </a:lnTo>
                  <a:lnTo>
                    <a:pt x="1105" y="1362"/>
                  </a:lnTo>
                  <a:lnTo>
                    <a:pt x="1100" y="1362"/>
                  </a:lnTo>
                  <a:lnTo>
                    <a:pt x="1084" y="1363"/>
                  </a:lnTo>
                  <a:lnTo>
                    <a:pt x="1070" y="1363"/>
                  </a:lnTo>
                  <a:lnTo>
                    <a:pt x="1066" y="1362"/>
                  </a:lnTo>
                  <a:lnTo>
                    <a:pt x="1064" y="1359"/>
                  </a:lnTo>
                  <a:lnTo>
                    <a:pt x="1059" y="1352"/>
                  </a:lnTo>
                  <a:lnTo>
                    <a:pt x="1054" y="1342"/>
                  </a:lnTo>
                  <a:lnTo>
                    <a:pt x="1051" y="1337"/>
                  </a:lnTo>
                  <a:lnTo>
                    <a:pt x="1046" y="1332"/>
                  </a:lnTo>
                  <a:lnTo>
                    <a:pt x="1041" y="1327"/>
                  </a:lnTo>
                  <a:lnTo>
                    <a:pt x="1034" y="1324"/>
                  </a:lnTo>
                  <a:lnTo>
                    <a:pt x="1021" y="1318"/>
                  </a:lnTo>
                  <a:lnTo>
                    <a:pt x="1012" y="1314"/>
                  </a:lnTo>
                  <a:lnTo>
                    <a:pt x="1006" y="1311"/>
                  </a:lnTo>
                  <a:lnTo>
                    <a:pt x="1001" y="1306"/>
                  </a:lnTo>
                  <a:lnTo>
                    <a:pt x="998" y="1303"/>
                  </a:lnTo>
                  <a:lnTo>
                    <a:pt x="997" y="1302"/>
                  </a:lnTo>
                  <a:lnTo>
                    <a:pt x="995" y="1302"/>
                  </a:lnTo>
                  <a:lnTo>
                    <a:pt x="993" y="1302"/>
                  </a:lnTo>
                  <a:lnTo>
                    <a:pt x="989" y="1305"/>
                  </a:lnTo>
                  <a:lnTo>
                    <a:pt x="985" y="1311"/>
                  </a:lnTo>
                  <a:lnTo>
                    <a:pt x="984" y="1313"/>
                  </a:lnTo>
                  <a:lnTo>
                    <a:pt x="982" y="1314"/>
                  </a:lnTo>
                  <a:lnTo>
                    <a:pt x="978" y="1315"/>
                  </a:lnTo>
                  <a:lnTo>
                    <a:pt x="975" y="1317"/>
                  </a:lnTo>
                  <a:lnTo>
                    <a:pt x="971" y="1317"/>
                  </a:lnTo>
                  <a:lnTo>
                    <a:pt x="966" y="1315"/>
                  </a:lnTo>
                  <a:lnTo>
                    <a:pt x="962" y="1313"/>
                  </a:lnTo>
                  <a:lnTo>
                    <a:pt x="957" y="1309"/>
                  </a:lnTo>
                  <a:lnTo>
                    <a:pt x="949" y="1302"/>
                  </a:lnTo>
                  <a:lnTo>
                    <a:pt x="941" y="1294"/>
                  </a:lnTo>
                  <a:lnTo>
                    <a:pt x="937" y="1286"/>
                  </a:lnTo>
                  <a:lnTo>
                    <a:pt x="934" y="1275"/>
                  </a:lnTo>
                  <a:lnTo>
                    <a:pt x="933" y="1270"/>
                  </a:lnTo>
                  <a:lnTo>
                    <a:pt x="931" y="1267"/>
                  </a:lnTo>
                  <a:lnTo>
                    <a:pt x="928" y="1264"/>
                  </a:lnTo>
                  <a:lnTo>
                    <a:pt x="927" y="1263"/>
                  </a:lnTo>
                  <a:lnTo>
                    <a:pt x="921" y="1263"/>
                  </a:lnTo>
                  <a:lnTo>
                    <a:pt x="914" y="1265"/>
                  </a:lnTo>
                  <a:lnTo>
                    <a:pt x="912" y="1267"/>
                  </a:lnTo>
                  <a:lnTo>
                    <a:pt x="909" y="1267"/>
                  </a:lnTo>
                  <a:lnTo>
                    <a:pt x="907" y="1265"/>
                  </a:lnTo>
                  <a:lnTo>
                    <a:pt x="906" y="1264"/>
                  </a:lnTo>
                  <a:lnTo>
                    <a:pt x="901" y="1261"/>
                  </a:lnTo>
                  <a:lnTo>
                    <a:pt x="899" y="1256"/>
                  </a:lnTo>
                  <a:lnTo>
                    <a:pt x="897" y="1249"/>
                  </a:lnTo>
                  <a:lnTo>
                    <a:pt x="896" y="1243"/>
                  </a:lnTo>
                  <a:lnTo>
                    <a:pt x="895" y="1237"/>
                  </a:lnTo>
                  <a:lnTo>
                    <a:pt x="890" y="1231"/>
                  </a:lnTo>
                  <a:lnTo>
                    <a:pt x="883" y="1224"/>
                  </a:lnTo>
                  <a:lnTo>
                    <a:pt x="874" y="1218"/>
                  </a:lnTo>
                  <a:lnTo>
                    <a:pt x="864" y="1213"/>
                  </a:lnTo>
                  <a:lnTo>
                    <a:pt x="857" y="1208"/>
                  </a:lnTo>
                  <a:lnTo>
                    <a:pt x="848" y="1202"/>
                  </a:lnTo>
                  <a:lnTo>
                    <a:pt x="837" y="1197"/>
                  </a:lnTo>
                  <a:lnTo>
                    <a:pt x="827" y="1191"/>
                  </a:lnTo>
                  <a:lnTo>
                    <a:pt x="820" y="1188"/>
                  </a:lnTo>
                  <a:lnTo>
                    <a:pt x="817" y="1187"/>
                  </a:lnTo>
                  <a:lnTo>
                    <a:pt x="811" y="1187"/>
                  </a:lnTo>
                  <a:lnTo>
                    <a:pt x="804" y="1187"/>
                  </a:lnTo>
                  <a:lnTo>
                    <a:pt x="793" y="1189"/>
                  </a:lnTo>
                  <a:lnTo>
                    <a:pt x="785" y="1189"/>
                  </a:lnTo>
                  <a:lnTo>
                    <a:pt x="779" y="1189"/>
                  </a:lnTo>
                  <a:lnTo>
                    <a:pt x="774" y="1188"/>
                  </a:lnTo>
                  <a:lnTo>
                    <a:pt x="770" y="1186"/>
                  </a:lnTo>
                  <a:lnTo>
                    <a:pt x="767" y="1179"/>
                  </a:lnTo>
                  <a:lnTo>
                    <a:pt x="764" y="1169"/>
                  </a:lnTo>
                  <a:lnTo>
                    <a:pt x="763" y="1166"/>
                  </a:lnTo>
                  <a:lnTo>
                    <a:pt x="761" y="1163"/>
                  </a:lnTo>
                  <a:lnTo>
                    <a:pt x="758" y="1161"/>
                  </a:lnTo>
                  <a:lnTo>
                    <a:pt x="755" y="1160"/>
                  </a:lnTo>
                  <a:lnTo>
                    <a:pt x="746" y="1157"/>
                  </a:lnTo>
                  <a:lnTo>
                    <a:pt x="737" y="1155"/>
                  </a:lnTo>
                  <a:lnTo>
                    <a:pt x="717" y="1155"/>
                  </a:lnTo>
                  <a:lnTo>
                    <a:pt x="700" y="1154"/>
                  </a:lnTo>
                  <a:lnTo>
                    <a:pt x="692" y="1154"/>
                  </a:lnTo>
                  <a:lnTo>
                    <a:pt x="687" y="1151"/>
                  </a:lnTo>
                  <a:lnTo>
                    <a:pt x="686" y="1150"/>
                  </a:lnTo>
                  <a:lnTo>
                    <a:pt x="685" y="1147"/>
                  </a:lnTo>
                  <a:lnTo>
                    <a:pt x="685" y="1143"/>
                  </a:lnTo>
                  <a:lnTo>
                    <a:pt x="685" y="1137"/>
                  </a:lnTo>
                  <a:lnTo>
                    <a:pt x="683" y="1128"/>
                  </a:lnTo>
                  <a:lnTo>
                    <a:pt x="683" y="1117"/>
                  </a:lnTo>
                  <a:lnTo>
                    <a:pt x="685" y="1110"/>
                  </a:lnTo>
                  <a:lnTo>
                    <a:pt x="686" y="1103"/>
                  </a:lnTo>
                  <a:lnTo>
                    <a:pt x="687" y="1098"/>
                  </a:lnTo>
                  <a:lnTo>
                    <a:pt x="689" y="1093"/>
                  </a:lnTo>
                  <a:lnTo>
                    <a:pt x="691" y="1088"/>
                  </a:lnTo>
                  <a:lnTo>
                    <a:pt x="692" y="1085"/>
                  </a:lnTo>
                  <a:lnTo>
                    <a:pt x="692" y="1081"/>
                  </a:lnTo>
                  <a:lnTo>
                    <a:pt x="692" y="1078"/>
                  </a:lnTo>
                  <a:lnTo>
                    <a:pt x="688" y="1069"/>
                  </a:lnTo>
                  <a:lnTo>
                    <a:pt x="683" y="1063"/>
                  </a:lnTo>
                  <a:lnTo>
                    <a:pt x="680" y="1061"/>
                  </a:lnTo>
                  <a:lnTo>
                    <a:pt x="679" y="1059"/>
                  </a:lnTo>
                  <a:lnTo>
                    <a:pt x="682" y="1060"/>
                  </a:lnTo>
                  <a:lnTo>
                    <a:pt x="688" y="1061"/>
                  </a:lnTo>
                  <a:lnTo>
                    <a:pt x="692" y="1061"/>
                  </a:lnTo>
                  <a:lnTo>
                    <a:pt x="697" y="1061"/>
                  </a:lnTo>
                  <a:lnTo>
                    <a:pt x="698" y="1061"/>
                  </a:lnTo>
                  <a:lnTo>
                    <a:pt x="699" y="1060"/>
                  </a:lnTo>
                  <a:lnTo>
                    <a:pt x="700" y="1059"/>
                  </a:lnTo>
                  <a:lnTo>
                    <a:pt x="700" y="1056"/>
                  </a:lnTo>
                  <a:lnTo>
                    <a:pt x="700" y="1054"/>
                  </a:lnTo>
                  <a:lnTo>
                    <a:pt x="702" y="1053"/>
                  </a:lnTo>
                  <a:lnTo>
                    <a:pt x="704" y="1051"/>
                  </a:lnTo>
                  <a:lnTo>
                    <a:pt x="706" y="1050"/>
                  </a:lnTo>
                  <a:lnTo>
                    <a:pt x="711" y="1049"/>
                  </a:lnTo>
                  <a:lnTo>
                    <a:pt x="713" y="1047"/>
                  </a:lnTo>
                  <a:lnTo>
                    <a:pt x="716" y="1041"/>
                  </a:lnTo>
                  <a:lnTo>
                    <a:pt x="716" y="1037"/>
                  </a:lnTo>
                  <a:lnTo>
                    <a:pt x="713" y="1032"/>
                  </a:lnTo>
                  <a:lnTo>
                    <a:pt x="710" y="1029"/>
                  </a:lnTo>
                  <a:lnTo>
                    <a:pt x="701" y="1023"/>
                  </a:lnTo>
                  <a:lnTo>
                    <a:pt x="695" y="1018"/>
                  </a:lnTo>
                  <a:lnTo>
                    <a:pt x="693" y="1016"/>
                  </a:lnTo>
                  <a:lnTo>
                    <a:pt x="692" y="1012"/>
                  </a:lnTo>
                  <a:lnTo>
                    <a:pt x="694" y="1009"/>
                  </a:lnTo>
                  <a:lnTo>
                    <a:pt x="697" y="1006"/>
                  </a:lnTo>
                  <a:lnTo>
                    <a:pt x="699" y="1004"/>
                  </a:lnTo>
                  <a:lnTo>
                    <a:pt x="701" y="1002"/>
                  </a:lnTo>
                  <a:lnTo>
                    <a:pt x="701" y="999"/>
                  </a:lnTo>
                  <a:lnTo>
                    <a:pt x="701" y="998"/>
                  </a:lnTo>
                  <a:lnTo>
                    <a:pt x="699" y="993"/>
                  </a:lnTo>
                  <a:lnTo>
                    <a:pt x="694" y="986"/>
                  </a:lnTo>
                  <a:lnTo>
                    <a:pt x="692" y="984"/>
                  </a:lnTo>
                  <a:lnTo>
                    <a:pt x="691" y="980"/>
                  </a:lnTo>
                  <a:lnTo>
                    <a:pt x="691" y="975"/>
                  </a:lnTo>
                  <a:lnTo>
                    <a:pt x="691" y="969"/>
                  </a:lnTo>
                  <a:lnTo>
                    <a:pt x="691" y="952"/>
                  </a:lnTo>
                  <a:lnTo>
                    <a:pt x="691" y="934"/>
                  </a:lnTo>
                  <a:lnTo>
                    <a:pt x="692" y="923"/>
                  </a:lnTo>
                  <a:lnTo>
                    <a:pt x="695" y="914"/>
                  </a:lnTo>
                  <a:lnTo>
                    <a:pt x="700" y="904"/>
                  </a:lnTo>
                  <a:lnTo>
                    <a:pt x="706" y="897"/>
                  </a:lnTo>
                  <a:lnTo>
                    <a:pt x="712" y="890"/>
                  </a:lnTo>
                  <a:lnTo>
                    <a:pt x="717" y="883"/>
                  </a:lnTo>
                  <a:lnTo>
                    <a:pt x="718" y="880"/>
                  </a:lnTo>
                  <a:lnTo>
                    <a:pt x="719" y="877"/>
                  </a:lnTo>
                  <a:lnTo>
                    <a:pt x="718" y="873"/>
                  </a:lnTo>
                  <a:lnTo>
                    <a:pt x="714" y="871"/>
                  </a:lnTo>
                  <a:lnTo>
                    <a:pt x="708" y="866"/>
                  </a:lnTo>
                  <a:lnTo>
                    <a:pt x="705" y="861"/>
                  </a:lnTo>
                  <a:lnTo>
                    <a:pt x="705" y="858"/>
                  </a:lnTo>
                  <a:lnTo>
                    <a:pt x="705" y="855"/>
                  </a:lnTo>
                  <a:lnTo>
                    <a:pt x="706" y="853"/>
                  </a:lnTo>
                  <a:lnTo>
                    <a:pt x="708" y="849"/>
                  </a:lnTo>
                  <a:lnTo>
                    <a:pt x="716" y="842"/>
                  </a:lnTo>
                  <a:lnTo>
                    <a:pt x="726" y="832"/>
                  </a:lnTo>
                  <a:lnTo>
                    <a:pt x="736" y="823"/>
                  </a:lnTo>
                  <a:lnTo>
                    <a:pt x="744" y="817"/>
                  </a:lnTo>
                  <a:lnTo>
                    <a:pt x="750" y="815"/>
                  </a:lnTo>
                  <a:lnTo>
                    <a:pt x="755" y="811"/>
                  </a:lnTo>
                  <a:lnTo>
                    <a:pt x="758" y="807"/>
                  </a:lnTo>
                  <a:lnTo>
                    <a:pt x="761" y="801"/>
                  </a:lnTo>
                  <a:lnTo>
                    <a:pt x="763" y="797"/>
                  </a:lnTo>
                  <a:lnTo>
                    <a:pt x="765" y="794"/>
                  </a:lnTo>
                  <a:lnTo>
                    <a:pt x="769" y="791"/>
                  </a:lnTo>
                  <a:lnTo>
                    <a:pt x="773" y="788"/>
                  </a:lnTo>
                  <a:lnTo>
                    <a:pt x="783" y="783"/>
                  </a:lnTo>
                  <a:lnTo>
                    <a:pt x="796" y="779"/>
                  </a:lnTo>
                  <a:lnTo>
                    <a:pt x="808" y="776"/>
                  </a:lnTo>
                  <a:lnTo>
                    <a:pt x="817" y="771"/>
                  </a:lnTo>
                  <a:lnTo>
                    <a:pt x="821" y="766"/>
                  </a:lnTo>
                  <a:lnTo>
                    <a:pt x="825" y="759"/>
                  </a:lnTo>
                  <a:lnTo>
                    <a:pt x="826" y="754"/>
                  </a:lnTo>
                  <a:lnTo>
                    <a:pt x="826" y="751"/>
                  </a:lnTo>
                  <a:lnTo>
                    <a:pt x="825" y="746"/>
                  </a:lnTo>
                  <a:lnTo>
                    <a:pt x="824" y="742"/>
                  </a:lnTo>
                  <a:lnTo>
                    <a:pt x="824" y="740"/>
                  </a:lnTo>
                  <a:lnTo>
                    <a:pt x="825" y="740"/>
                  </a:lnTo>
                  <a:lnTo>
                    <a:pt x="826" y="739"/>
                  </a:lnTo>
                  <a:lnTo>
                    <a:pt x="830" y="740"/>
                  </a:lnTo>
                  <a:lnTo>
                    <a:pt x="834" y="741"/>
                  </a:lnTo>
                  <a:lnTo>
                    <a:pt x="840" y="744"/>
                  </a:lnTo>
                  <a:lnTo>
                    <a:pt x="855" y="746"/>
                  </a:lnTo>
                  <a:lnTo>
                    <a:pt x="875" y="750"/>
                  </a:lnTo>
                  <a:lnTo>
                    <a:pt x="886" y="753"/>
                  </a:lnTo>
                  <a:lnTo>
                    <a:pt x="896" y="756"/>
                  </a:lnTo>
                  <a:lnTo>
                    <a:pt x="907" y="759"/>
                  </a:lnTo>
                  <a:lnTo>
                    <a:pt x="915" y="764"/>
                  </a:lnTo>
                  <a:lnTo>
                    <a:pt x="922" y="769"/>
                  </a:lnTo>
                  <a:lnTo>
                    <a:pt x="927" y="772"/>
                  </a:lnTo>
                  <a:lnTo>
                    <a:pt x="932" y="777"/>
                  </a:lnTo>
                  <a:lnTo>
                    <a:pt x="934" y="782"/>
                  </a:lnTo>
                  <a:lnTo>
                    <a:pt x="939" y="794"/>
                  </a:lnTo>
                  <a:lnTo>
                    <a:pt x="943" y="810"/>
                  </a:lnTo>
                  <a:lnTo>
                    <a:pt x="946" y="826"/>
                  </a:lnTo>
                  <a:lnTo>
                    <a:pt x="950" y="839"/>
                  </a:lnTo>
                  <a:lnTo>
                    <a:pt x="953" y="842"/>
                  </a:lnTo>
                  <a:lnTo>
                    <a:pt x="957" y="847"/>
                  </a:lnTo>
                  <a:lnTo>
                    <a:pt x="962" y="849"/>
                  </a:lnTo>
                  <a:lnTo>
                    <a:pt x="966" y="852"/>
                  </a:lnTo>
                  <a:lnTo>
                    <a:pt x="974" y="854"/>
                  </a:lnTo>
                  <a:lnTo>
                    <a:pt x="979" y="854"/>
                  </a:lnTo>
                  <a:lnTo>
                    <a:pt x="987" y="854"/>
                  </a:lnTo>
                  <a:lnTo>
                    <a:pt x="994" y="853"/>
                  </a:lnTo>
                  <a:lnTo>
                    <a:pt x="1007" y="849"/>
                  </a:lnTo>
                  <a:lnTo>
                    <a:pt x="1019" y="845"/>
                  </a:lnTo>
                  <a:lnTo>
                    <a:pt x="1029" y="841"/>
                  </a:lnTo>
                  <a:lnTo>
                    <a:pt x="1044" y="839"/>
                  </a:lnTo>
                  <a:lnTo>
                    <a:pt x="1059" y="838"/>
                  </a:lnTo>
                  <a:lnTo>
                    <a:pt x="1076" y="836"/>
                  </a:lnTo>
                  <a:lnTo>
                    <a:pt x="1091" y="835"/>
                  </a:lnTo>
                  <a:lnTo>
                    <a:pt x="1105" y="833"/>
                  </a:lnTo>
                  <a:lnTo>
                    <a:pt x="1121" y="832"/>
                  </a:lnTo>
                  <a:lnTo>
                    <a:pt x="1140" y="832"/>
                  </a:lnTo>
                  <a:lnTo>
                    <a:pt x="1160" y="832"/>
                  </a:lnTo>
                  <a:lnTo>
                    <a:pt x="1176" y="832"/>
                  </a:lnTo>
                  <a:lnTo>
                    <a:pt x="1183" y="830"/>
                  </a:lnTo>
                  <a:lnTo>
                    <a:pt x="1190" y="828"/>
                  </a:lnTo>
                  <a:lnTo>
                    <a:pt x="1195" y="827"/>
                  </a:lnTo>
                  <a:lnTo>
                    <a:pt x="1201" y="823"/>
                  </a:lnTo>
                  <a:lnTo>
                    <a:pt x="1204" y="820"/>
                  </a:lnTo>
                  <a:lnTo>
                    <a:pt x="1207" y="815"/>
                  </a:lnTo>
                  <a:lnTo>
                    <a:pt x="1208" y="808"/>
                  </a:lnTo>
                  <a:lnTo>
                    <a:pt x="1208" y="801"/>
                  </a:lnTo>
                  <a:lnTo>
                    <a:pt x="1207" y="786"/>
                  </a:lnTo>
                  <a:lnTo>
                    <a:pt x="1205" y="773"/>
                  </a:lnTo>
                  <a:lnTo>
                    <a:pt x="1205" y="760"/>
                  </a:lnTo>
                  <a:lnTo>
                    <a:pt x="1204" y="744"/>
                  </a:lnTo>
                  <a:lnTo>
                    <a:pt x="1204" y="725"/>
                  </a:lnTo>
                  <a:lnTo>
                    <a:pt x="1207" y="708"/>
                  </a:lnTo>
                  <a:lnTo>
                    <a:pt x="1208" y="701"/>
                  </a:lnTo>
                  <a:lnTo>
                    <a:pt x="1211" y="695"/>
                  </a:lnTo>
                  <a:lnTo>
                    <a:pt x="1214" y="690"/>
                  </a:lnTo>
                  <a:lnTo>
                    <a:pt x="1217" y="687"/>
                  </a:lnTo>
                  <a:lnTo>
                    <a:pt x="1221" y="685"/>
                  </a:lnTo>
                  <a:lnTo>
                    <a:pt x="1224" y="684"/>
                  </a:lnTo>
                  <a:lnTo>
                    <a:pt x="1228" y="687"/>
                  </a:lnTo>
                  <a:lnTo>
                    <a:pt x="1230" y="689"/>
                  </a:lnTo>
                  <a:lnTo>
                    <a:pt x="1245" y="708"/>
                  </a:lnTo>
                  <a:lnTo>
                    <a:pt x="1258" y="723"/>
                  </a:lnTo>
                  <a:lnTo>
                    <a:pt x="1260" y="725"/>
                  </a:lnTo>
                  <a:lnTo>
                    <a:pt x="1262" y="726"/>
                  </a:lnTo>
                  <a:lnTo>
                    <a:pt x="1266" y="726"/>
                  </a:lnTo>
                  <a:lnTo>
                    <a:pt x="1268" y="725"/>
                  </a:lnTo>
                  <a:lnTo>
                    <a:pt x="1273" y="719"/>
                  </a:lnTo>
                  <a:lnTo>
                    <a:pt x="1279" y="708"/>
                  </a:lnTo>
                  <a:lnTo>
                    <a:pt x="1286" y="695"/>
                  </a:lnTo>
                  <a:lnTo>
                    <a:pt x="1291" y="679"/>
                  </a:lnTo>
                  <a:lnTo>
                    <a:pt x="1294" y="665"/>
                  </a:lnTo>
                  <a:lnTo>
                    <a:pt x="1298" y="652"/>
                  </a:lnTo>
                  <a:lnTo>
                    <a:pt x="1298" y="647"/>
                  </a:lnTo>
                  <a:lnTo>
                    <a:pt x="1298" y="643"/>
                  </a:lnTo>
                  <a:lnTo>
                    <a:pt x="1297" y="639"/>
                  </a:lnTo>
                  <a:lnTo>
                    <a:pt x="1294" y="635"/>
                  </a:lnTo>
                  <a:lnTo>
                    <a:pt x="1289" y="631"/>
                  </a:lnTo>
                  <a:lnTo>
                    <a:pt x="1280" y="626"/>
                  </a:lnTo>
                  <a:lnTo>
                    <a:pt x="1274" y="622"/>
                  </a:lnTo>
                  <a:lnTo>
                    <a:pt x="1268" y="619"/>
                  </a:lnTo>
                  <a:lnTo>
                    <a:pt x="1262" y="614"/>
                  </a:lnTo>
                  <a:lnTo>
                    <a:pt x="1258" y="608"/>
                  </a:lnTo>
                  <a:lnTo>
                    <a:pt x="1253" y="602"/>
                  </a:lnTo>
                  <a:lnTo>
                    <a:pt x="1249" y="596"/>
                  </a:lnTo>
                  <a:lnTo>
                    <a:pt x="1248" y="590"/>
                  </a:lnTo>
                  <a:lnTo>
                    <a:pt x="1249" y="584"/>
                  </a:lnTo>
                  <a:lnTo>
                    <a:pt x="1253" y="576"/>
                  </a:lnTo>
                  <a:lnTo>
                    <a:pt x="1258" y="569"/>
                  </a:lnTo>
                  <a:lnTo>
                    <a:pt x="1259" y="565"/>
                  </a:lnTo>
                  <a:lnTo>
                    <a:pt x="1260" y="562"/>
                  </a:lnTo>
                  <a:lnTo>
                    <a:pt x="1261" y="557"/>
                  </a:lnTo>
                  <a:lnTo>
                    <a:pt x="1261" y="551"/>
                  </a:lnTo>
                  <a:lnTo>
                    <a:pt x="1261" y="539"/>
                  </a:lnTo>
                  <a:lnTo>
                    <a:pt x="1261" y="530"/>
                  </a:lnTo>
                  <a:lnTo>
                    <a:pt x="1262" y="526"/>
                  </a:lnTo>
                  <a:lnTo>
                    <a:pt x="1264" y="523"/>
                  </a:lnTo>
                  <a:lnTo>
                    <a:pt x="1266" y="520"/>
                  </a:lnTo>
                  <a:lnTo>
                    <a:pt x="1270" y="519"/>
                  </a:lnTo>
                  <a:lnTo>
                    <a:pt x="1278" y="518"/>
                  </a:lnTo>
                  <a:lnTo>
                    <a:pt x="1284" y="517"/>
                  </a:lnTo>
                  <a:lnTo>
                    <a:pt x="1286" y="515"/>
                  </a:lnTo>
                  <a:lnTo>
                    <a:pt x="1289" y="513"/>
                  </a:lnTo>
                  <a:lnTo>
                    <a:pt x="1291" y="509"/>
                  </a:lnTo>
                  <a:lnTo>
                    <a:pt x="1293" y="505"/>
                  </a:lnTo>
                  <a:lnTo>
                    <a:pt x="1299" y="494"/>
                  </a:lnTo>
                  <a:lnTo>
                    <a:pt x="1308" y="483"/>
                  </a:lnTo>
                  <a:lnTo>
                    <a:pt x="1316" y="473"/>
                  </a:lnTo>
                  <a:lnTo>
                    <a:pt x="1323" y="461"/>
                  </a:lnTo>
                  <a:lnTo>
                    <a:pt x="1325" y="456"/>
                  </a:lnTo>
                  <a:lnTo>
                    <a:pt x="1328" y="452"/>
                  </a:lnTo>
                  <a:lnTo>
                    <a:pt x="1330" y="449"/>
                  </a:lnTo>
                  <a:lnTo>
                    <a:pt x="1334" y="445"/>
                  </a:lnTo>
                  <a:lnTo>
                    <a:pt x="1343" y="439"/>
                  </a:lnTo>
                  <a:lnTo>
                    <a:pt x="1357" y="432"/>
                  </a:lnTo>
                  <a:lnTo>
                    <a:pt x="1373" y="424"/>
                  </a:lnTo>
                  <a:lnTo>
                    <a:pt x="1385" y="418"/>
                  </a:lnTo>
                  <a:lnTo>
                    <a:pt x="1388" y="414"/>
                  </a:lnTo>
                  <a:lnTo>
                    <a:pt x="1392" y="411"/>
                  </a:lnTo>
                  <a:lnTo>
                    <a:pt x="1394" y="408"/>
                  </a:lnTo>
                  <a:lnTo>
                    <a:pt x="1394" y="404"/>
                  </a:lnTo>
                  <a:lnTo>
                    <a:pt x="1394" y="395"/>
                  </a:lnTo>
                  <a:lnTo>
                    <a:pt x="1393" y="386"/>
                  </a:lnTo>
                  <a:lnTo>
                    <a:pt x="1393" y="381"/>
                  </a:lnTo>
                  <a:lnTo>
                    <a:pt x="1394" y="378"/>
                  </a:lnTo>
                  <a:lnTo>
                    <a:pt x="1397" y="375"/>
                  </a:lnTo>
                  <a:lnTo>
                    <a:pt x="1400" y="374"/>
                  </a:lnTo>
                  <a:lnTo>
                    <a:pt x="1407" y="372"/>
                  </a:lnTo>
                  <a:lnTo>
                    <a:pt x="1413" y="368"/>
                  </a:lnTo>
                  <a:lnTo>
                    <a:pt x="1416" y="366"/>
                  </a:lnTo>
                  <a:lnTo>
                    <a:pt x="1418" y="362"/>
                  </a:lnTo>
                  <a:lnTo>
                    <a:pt x="1420" y="359"/>
                  </a:lnTo>
                  <a:lnTo>
                    <a:pt x="1422" y="353"/>
                  </a:lnTo>
                  <a:lnTo>
                    <a:pt x="1425" y="343"/>
                  </a:lnTo>
                  <a:lnTo>
                    <a:pt x="1429" y="336"/>
                  </a:lnTo>
                  <a:lnTo>
                    <a:pt x="1431" y="334"/>
                  </a:lnTo>
                  <a:lnTo>
                    <a:pt x="1435" y="331"/>
                  </a:lnTo>
                  <a:lnTo>
                    <a:pt x="1441" y="330"/>
                  </a:lnTo>
                  <a:lnTo>
                    <a:pt x="1447" y="330"/>
                  </a:lnTo>
                  <a:lnTo>
                    <a:pt x="1460" y="329"/>
                  </a:lnTo>
                  <a:lnTo>
                    <a:pt x="1469" y="328"/>
                  </a:lnTo>
                  <a:lnTo>
                    <a:pt x="1472" y="325"/>
                  </a:lnTo>
                  <a:lnTo>
                    <a:pt x="1474" y="323"/>
                  </a:lnTo>
                  <a:lnTo>
                    <a:pt x="1476" y="321"/>
                  </a:lnTo>
                  <a:lnTo>
                    <a:pt x="1478" y="317"/>
                  </a:lnTo>
                  <a:lnTo>
                    <a:pt x="1481" y="309"/>
                  </a:lnTo>
                  <a:lnTo>
                    <a:pt x="1486" y="300"/>
                  </a:lnTo>
                  <a:lnTo>
                    <a:pt x="1492" y="293"/>
                  </a:lnTo>
                  <a:lnTo>
                    <a:pt x="1499" y="287"/>
                  </a:lnTo>
                  <a:lnTo>
                    <a:pt x="1505" y="284"/>
                  </a:lnTo>
                  <a:lnTo>
                    <a:pt x="1508" y="280"/>
                  </a:lnTo>
                  <a:lnTo>
                    <a:pt x="1508" y="274"/>
                  </a:lnTo>
                  <a:lnTo>
                    <a:pt x="1508" y="263"/>
                  </a:lnTo>
                  <a:lnTo>
                    <a:pt x="1508" y="249"/>
                  </a:lnTo>
                  <a:lnTo>
                    <a:pt x="1508" y="235"/>
                  </a:lnTo>
                  <a:lnTo>
                    <a:pt x="1510" y="229"/>
                  </a:lnTo>
                  <a:lnTo>
                    <a:pt x="1512" y="223"/>
                  </a:lnTo>
                  <a:lnTo>
                    <a:pt x="1514" y="219"/>
                  </a:lnTo>
                  <a:lnTo>
                    <a:pt x="1519" y="217"/>
                  </a:lnTo>
                  <a:lnTo>
                    <a:pt x="1530" y="215"/>
                  </a:lnTo>
                  <a:lnTo>
                    <a:pt x="1541" y="212"/>
                  </a:lnTo>
                  <a:lnTo>
                    <a:pt x="1545" y="210"/>
                  </a:lnTo>
                  <a:lnTo>
                    <a:pt x="1551" y="208"/>
                  </a:lnTo>
                  <a:lnTo>
                    <a:pt x="1555" y="204"/>
                  </a:lnTo>
                  <a:lnTo>
                    <a:pt x="1560" y="200"/>
                  </a:lnTo>
                  <a:lnTo>
                    <a:pt x="1568" y="190"/>
                  </a:lnTo>
                  <a:lnTo>
                    <a:pt x="1577" y="177"/>
                  </a:lnTo>
                  <a:lnTo>
                    <a:pt x="1583" y="171"/>
                  </a:lnTo>
                  <a:lnTo>
                    <a:pt x="1589" y="165"/>
                  </a:lnTo>
                  <a:lnTo>
                    <a:pt x="1595" y="160"/>
                  </a:lnTo>
                  <a:lnTo>
                    <a:pt x="1601" y="158"/>
                  </a:lnTo>
                  <a:lnTo>
                    <a:pt x="1612" y="153"/>
                  </a:lnTo>
                  <a:lnTo>
                    <a:pt x="1619" y="152"/>
                  </a:lnTo>
                  <a:lnTo>
                    <a:pt x="1626" y="152"/>
                  </a:lnTo>
                  <a:lnTo>
                    <a:pt x="1632" y="152"/>
                  </a:lnTo>
                  <a:lnTo>
                    <a:pt x="1638" y="151"/>
                  </a:lnTo>
                  <a:lnTo>
                    <a:pt x="1645" y="148"/>
                  </a:lnTo>
                  <a:lnTo>
                    <a:pt x="1652" y="143"/>
                  </a:lnTo>
                  <a:lnTo>
                    <a:pt x="1661" y="139"/>
                  </a:lnTo>
                  <a:lnTo>
                    <a:pt x="1668" y="135"/>
                  </a:lnTo>
                  <a:lnTo>
                    <a:pt x="1675" y="129"/>
                  </a:lnTo>
                  <a:lnTo>
                    <a:pt x="1676" y="127"/>
                  </a:lnTo>
                  <a:lnTo>
                    <a:pt x="1675" y="122"/>
                  </a:lnTo>
                  <a:lnTo>
                    <a:pt x="1673" y="117"/>
                  </a:lnTo>
                  <a:lnTo>
                    <a:pt x="1670" y="111"/>
                  </a:lnTo>
                  <a:lnTo>
                    <a:pt x="1663" y="98"/>
                  </a:lnTo>
                  <a:lnTo>
                    <a:pt x="1658" y="89"/>
                  </a:lnTo>
                  <a:lnTo>
                    <a:pt x="1652" y="78"/>
                  </a:lnTo>
                  <a:lnTo>
                    <a:pt x="1644" y="64"/>
                  </a:lnTo>
                  <a:lnTo>
                    <a:pt x="1640" y="57"/>
                  </a:lnTo>
                  <a:lnTo>
                    <a:pt x="1639" y="54"/>
                  </a:lnTo>
                  <a:lnTo>
                    <a:pt x="1643" y="53"/>
                  </a:lnTo>
                  <a:lnTo>
                    <a:pt x="1652" y="52"/>
                  </a:lnTo>
                  <a:lnTo>
                    <a:pt x="1662" y="53"/>
                  </a:lnTo>
                  <a:lnTo>
                    <a:pt x="1671" y="54"/>
                  </a:lnTo>
                  <a:lnTo>
                    <a:pt x="1676" y="57"/>
                  </a:lnTo>
                  <a:lnTo>
                    <a:pt x="1681" y="59"/>
                  </a:lnTo>
                  <a:lnTo>
                    <a:pt x="1684" y="61"/>
                  </a:lnTo>
                  <a:lnTo>
                    <a:pt x="1688" y="65"/>
                  </a:lnTo>
                  <a:lnTo>
                    <a:pt x="1696" y="79"/>
                  </a:lnTo>
                  <a:lnTo>
                    <a:pt x="1706" y="93"/>
                  </a:lnTo>
                  <a:lnTo>
                    <a:pt x="1714" y="104"/>
                  </a:lnTo>
                  <a:lnTo>
                    <a:pt x="1722" y="113"/>
                  </a:lnTo>
                  <a:lnTo>
                    <a:pt x="1726" y="115"/>
                  </a:lnTo>
                  <a:lnTo>
                    <a:pt x="1730" y="116"/>
                  </a:lnTo>
                  <a:lnTo>
                    <a:pt x="1732" y="116"/>
                  </a:lnTo>
                  <a:lnTo>
                    <a:pt x="1736" y="115"/>
                  </a:lnTo>
                  <a:lnTo>
                    <a:pt x="1738" y="114"/>
                  </a:lnTo>
                  <a:lnTo>
                    <a:pt x="1740" y="110"/>
                  </a:lnTo>
                  <a:lnTo>
                    <a:pt x="1744" y="107"/>
                  </a:lnTo>
                  <a:lnTo>
                    <a:pt x="1746" y="102"/>
                  </a:lnTo>
                  <a:lnTo>
                    <a:pt x="1750" y="96"/>
                  </a:lnTo>
                  <a:lnTo>
                    <a:pt x="1755" y="92"/>
                  </a:lnTo>
                  <a:lnTo>
                    <a:pt x="1759" y="90"/>
                  </a:lnTo>
                  <a:lnTo>
                    <a:pt x="1765" y="90"/>
                  </a:lnTo>
                  <a:lnTo>
                    <a:pt x="1770" y="90"/>
                  </a:lnTo>
                  <a:lnTo>
                    <a:pt x="1776" y="92"/>
                  </a:lnTo>
                  <a:lnTo>
                    <a:pt x="1781" y="95"/>
                  </a:lnTo>
                  <a:lnTo>
                    <a:pt x="1783" y="98"/>
                  </a:lnTo>
                  <a:lnTo>
                    <a:pt x="1789" y="109"/>
                  </a:lnTo>
                  <a:lnTo>
                    <a:pt x="1796" y="121"/>
                  </a:lnTo>
                  <a:lnTo>
                    <a:pt x="1800" y="127"/>
                  </a:lnTo>
                  <a:lnTo>
                    <a:pt x="1803" y="132"/>
                  </a:lnTo>
                  <a:lnTo>
                    <a:pt x="1807" y="135"/>
                  </a:lnTo>
                  <a:lnTo>
                    <a:pt x="1810" y="137"/>
                  </a:lnTo>
                  <a:lnTo>
                    <a:pt x="1814" y="139"/>
                  </a:lnTo>
                  <a:lnTo>
                    <a:pt x="1818" y="139"/>
                  </a:lnTo>
                  <a:lnTo>
                    <a:pt x="1822" y="137"/>
                  </a:lnTo>
                  <a:lnTo>
                    <a:pt x="1826" y="136"/>
                  </a:lnTo>
                  <a:lnTo>
                    <a:pt x="1829" y="133"/>
                  </a:lnTo>
                  <a:lnTo>
                    <a:pt x="1834" y="128"/>
                  </a:lnTo>
                  <a:lnTo>
                    <a:pt x="1838" y="122"/>
                  </a:lnTo>
                  <a:lnTo>
                    <a:pt x="1840" y="115"/>
                  </a:lnTo>
                  <a:lnTo>
                    <a:pt x="1847" y="99"/>
                  </a:lnTo>
                  <a:lnTo>
                    <a:pt x="1854" y="83"/>
                  </a:lnTo>
                  <a:lnTo>
                    <a:pt x="1864" y="67"/>
                  </a:lnTo>
                  <a:lnTo>
                    <a:pt x="1875" y="50"/>
                  </a:lnTo>
                  <a:lnTo>
                    <a:pt x="1881" y="42"/>
                  </a:lnTo>
                  <a:lnTo>
                    <a:pt x="1889" y="35"/>
                  </a:lnTo>
                  <a:lnTo>
                    <a:pt x="1896" y="29"/>
                  </a:lnTo>
                  <a:lnTo>
                    <a:pt x="1904" y="23"/>
                  </a:lnTo>
                  <a:lnTo>
                    <a:pt x="1921" y="16"/>
                  </a:lnTo>
                  <a:lnTo>
                    <a:pt x="1938" y="9"/>
                  </a:lnTo>
                  <a:lnTo>
                    <a:pt x="1952" y="3"/>
                  </a:lnTo>
                  <a:lnTo>
                    <a:pt x="1965" y="1"/>
                  </a:lnTo>
                  <a:lnTo>
                    <a:pt x="1971" y="0"/>
                  </a:lnTo>
                  <a:lnTo>
                    <a:pt x="1976" y="0"/>
                  </a:lnTo>
                  <a:lnTo>
                    <a:pt x="1979" y="1"/>
                  </a:lnTo>
                  <a:lnTo>
                    <a:pt x="1983" y="2"/>
                  </a:lnTo>
                  <a:lnTo>
                    <a:pt x="1984" y="4"/>
                  </a:lnTo>
                  <a:lnTo>
                    <a:pt x="1985" y="8"/>
                  </a:lnTo>
                  <a:lnTo>
                    <a:pt x="1985" y="11"/>
                  </a:lnTo>
                  <a:lnTo>
                    <a:pt x="1984" y="15"/>
                  </a:lnTo>
                  <a:lnTo>
                    <a:pt x="1980" y="23"/>
                  </a:lnTo>
                  <a:lnTo>
                    <a:pt x="1976" y="32"/>
                  </a:lnTo>
                  <a:lnTo>
                    <a:pt x="1968" y="40"/>
                  </a:lnTo>
                  <a:lnTo>
                    <a:pt x="1963" y="50"/>
                  </a:lnTo>
                  <a:lnTo>
                    <a:pt x="1958" y="58"/>
                  </a:lnTo>
                  <a:lnTo>
                    <a:pt x="1955" y="66"/>
                  </a:lnTo>
                  <a:lnTo>
                    <a:pt x="1955" y="71"/>
                  </a:lnTo>
                  <a:lnTo>
                    <a:pt x="1958" y="74"/>
                  </a:lnTo>
                  <a:lnTo>
                    <a:pt x="1960" y="78"/>
                  </a:lnTo>
                  <a:lnTo>
                    <a:pt x="1964" y="82"/>
                  </a:lnTo>
                  <a:lnTo>
                    <a:pt x="1965" y="84"/>
                  </a:lnTo>
                  <a:lnTo>
                    <a:pt x="1966" y="89"/>
                  </a:lnTo>
                  <a:lnTo>
                    <a:pt x="1968" y="90"/>
                  </a:lnTo>
                  <a:lnTo>
                    <a:pt x="1971" y="91"/>
                  </a:lnTo>
                  <a:lnTo>
                    <a:pt x="1976" y="91"/>
                  </a:lnTo>
                  <a:lnTo>
                    <a:pt x="1979" y="92"/>
                  </a:lnTo>
                  <a:lnTo>
                    <a:pt x="1990" y="91"/>
                  </a:lnTo>
                  <a:lnTo>
                    <a:pt x="1998" y="90"/>
                  </a:lnTo>
                  <a:lnTo>
                    <a:pt x="2007" y="90"/>
                  </a:lnTo>
                  <a:lnTo>
                    <a:pt x="2012" y="91"/>
                  </a:lnTo>
                  <a:lnTo>
                    <a:pt x="2017" y="93"/>
                  </a:lnTo>
                  <a:lnTo>
                    <a:pt x="2022" y="98"/>
                  </a:lnTo>
                  <a:lnTo>
                    <a:pt x="2027" y="105"/>
                  </a:lnTo>
                  <a:lnTo>
                    <a:pt x="2030" y="114"/>
                  </a:lnTo>
                  <a:lnTo>
                    <a:pt x="2030" y="117"/>
                  </a:lnTo>
                  <a:lnTo>
                    <a:pt x="2030" y="121"/>
                  </a:lnTo>
                  <a:lnTo>
                    <a:pt x="2029" y="123"/>
                  </a:lnTo>
                  <a:lnTo>
                    <a:pt x="2027" y="126"/>
                  </a:lnTo>
                  <a:lnTo>
                    <a:pt x="2021" y="129"/>
                  </a:lnTo>
                  <a:lnTo>
                    <a:pt x="2014" y="132"/>
                  </a:lnTo>
                  <a:lnTo>
                    <a:pt x="2010" y="133"/>
                  </a:lnTo>
                  <a:lnTo>
                    <a:pt x="2007" y="135"/>
                  </a:lnTo>
                  <a:lnTo>
                    <a:pt x="2003" y="139"/>
                  </a:lnTo>
                  <a:lnTo>
                    <a:pt x="2001" y="143"/>
                  </a:lnTo>
                  <a:lnTo>
                    <a:pt x="1996" y="155"/>
                  </a:lnTo>
                  <a:lnTo>
                    <a:pt x="1992" y="167"/>
                  </a:lnTo>
                  <a:lnTo>
                    <a:pt x="1991" y="179"/>
                  </a:lnTo>
                  <a:lnTo>
                    <a:pt x="1990" y="190"/>
                  </a:lnTo>
                  <a:lnTo>
                    <a:pt x="1989" y="200"/>
                  </a:lnTo>
                  <a:lnTo>
                    <a:pt x="1988" y="210"/>
                  </a:lnTo>
                  <a:lnTo>
                    <a:pt x="1984" y="219"/>
                  </a:lnTo>
                  <a:lnTo>
                    <a:pt x="1979" y="225"/>
                  </a:lnTo>
                  <a:lnTo>
                    <a:pt x="1972" y="233"/>
                  </a:lnTo>
                  <a:lnTo>
                    <a:pt x="1963" y="239"/>
                  </a:lnTo>
                  <a:lnTo>
                    <a:pt x="1952" y="244"/>
                  </a:lnTo>
                  <a:lnTo>
                    <a:pt x="1944" y="249"/>
                  </a:lnTo>
                  <a:lnTo>
                    <a:pt x="1941" y="250"/>
                  </a:lnTo>
                  <a:lnTo>
                    <a:pt x="1940" y="253"/>
                  </a:lnTo>
                  <a:lnTo>
                    <a:pt x="1939" y="255"/>
                  </a:lnTo>
                  <a:lnTo>
                    <a:pt x="1938" y="258"/>
                  </a:lnTo>
                  <a:lnTo>
                    <a:pt x="1939" y="263"/>
                  </a:lnTo>
                  <a:lnTo>
                    <a:pt x="1941" y="271"/>
                  </a:lnTo>
                  <a:lnTo>
                    <a:pt x="1944" y="279"/>
                  </a:lnTo>
                  <a:lnTo>
                    <a:pt x="1946" y="288"/>
                  </a:lnTo>
                  <a:lnTo>
                    <a:pt x="1947" y="294"/>
                  </a:lnTo>
                  <a:lnTo>
                    <a:pt x="1947" y="299"/>
                  </a:lnTo>
                  <a:lnTo>
                    <a:pt x="1946" y="304"/>
                  </a:lnTo>
                  <a:lnTo>
                    <a:pt x="1945" y="309"/>
                  </a:lnTo>
                  <a:lnTo>
                    <a:pt x="1940" y="318"/>
                  </a:lnTo>
                  <a:lnTo>
                    <a:pt x="1934" y="328"/>
                  </a:lnTo>
                  <a:lnTo>
                    <a:pt x="1927" y="338"/>
                  </a:lnTo>
                  <a:lnTo>
                    <a:pt x="1923" y="350"/>
                  </a:lnTo>
                  <a:lnTo>
                    <a:pt x="1920" y="363"/>
                  </a:lnTo>
                  <a:lnTo>
                    <a:pt x="1917" y="374"/>
                  </a:lnTo>
                  <a:lnTo>
                    <a:pt x="1914" y="385"/>
                  </a:lnTo>
                  <a:lnTo>
                    <a:pt x="1910" y="395"/>
                  </a:lnTo>
                  <a:lnTo>
                    <a:pt x="1905" y="408"/>
                  </a:lnTo>
                  <a:lnTo>
                    <a:pt x="1902" y="422"/>
                  </a:lnTo>
                  <a:lnTo>
                    <a:pt x="1901" y="436"/>
                  </a:lnTo>
                  <a:lnTo>
                    <a:pt x="1900" y="448"/>
                  </a:lnTo>
                  <a:lnTo>
                    <a:pt x="1900" y="458"/>
                  </a:lnTo>
                  <a:lnTo>
                    <a:pt x="1898" y="467"/>
                  </a:lnTo>
                  <a:lnTo>
                    <a:pt x="1895" y="476"/>
                  </a:lnTo>
                  <a:lnTo>
                    <a:pt x="1890" y="485"/>
                  </a:lnTo>
                  <a:lnTo>
                    <a:pt x="1884" y="493"/>
                  </a:lnTo>
                  <a:lnTo>
                    <a:pt x="1878" y="496"/>
                  </a:lnTo>
                  <a:lnTo>
                    <a:pt x="1873" y="499"/>
                  </a:lnTo>
                  <a:lnTo>
                    <a:pt x="1869" y="500"/>
                  </a:lnTo>
                  <a:lnTo>
                    <a:pt x="1864" y="501"/>
                  </a:lnTo>
                  <a:lnTo>
                    <a:pt x="1860" y="505"/>
                  </a:lnTo>
                  <a:lnTo>
                    <a:pt x="1858" y="508"/>
                  </a:lnTo>
                  <a:lnTo>
                    <a:pt x="1857" y="513"/>
                  </a:lnTo>
                  <a:lnTo>
                    <a:pt x="1854" y="520"/>
                  </a:lnTo>
                  <a:lnTo>
                    <a:pt x="1850" y="530"/>
                  </a:lnTo>
                  <a:lnTo>
                    <a:pt x="1842" y="539"/>
                  </a:lnTo>
                  <a:lnTo>
                    <a:pt x="1837" y="546"/>
                  </a:lnTo>
                  <a:lnTo>
                    <a:pt x="1831" y="552"/>
                  </a:lnTo>
                  <a:lnTo>
                    <a:pt x="1823" y="557"/>
                  </a:lnTo>
                  <a:lnTo>
                    <a:pt x="1818" y="561"/>
                  </a:lnTo>
                  <a:lnTo>
                    <a:pt x="1809" y="563"/>
                  </a:lnTo>
                  <a:lnTo>
                    <a:pt x="1802" y="564"/>
                  </a:lnTo>
                  <a:lnTo>
                    <a:pt x="1796" y="568"/>
                  </a:lnTo>
                  <a:lnTo>
                    <a:pt x="1794" y="570"/>
                  </a:lnTo>
                  <a:lnTo>
                    <a:pt x="1793" y="572"/>
                  </a:lnTo>
                  <a:lnTo>
                    <a:pt x="1791" y="576"/>
                  </a:lnTo>
                  <a:lnTo>
                    <a:pt x="1791" y="580"/>
                  </a:lnTo>
                  <a:lnTo>
                    <a:pt x="1790" y="587"/>
                  </a:lnTo>
                  <a:lnTo>
                    <a:pt x="1789" y="593"/>
                  </a:lnTo>
                  <a:lnTo>
                    <a:pt x="1787" y="599"/>
                  </a:lnTo>
                  <a:lnTo>
                    <a:pt x="1783" y="603"/>
                  </a:lnTo>
                  <a:lnTo>
                    <a:pt x="1779" y="609"/>
                  </a:lnTo>
                  <a:lnTo>
                    <a:pt x="1776" y="616"/>
                  </a:lnTo>
                  <a:lnTo>
                    <a:pt x="1775" y="624"/>
                  </a:lnTo>
                  <a:lnTo>
                    <a:pt x="1775" y="633"/>
                  </a:lnTo>
                  <a:lnTo>
                    <a:pt x="1776" y="645"/>
                  </a:lnTo>
                  <a:lnTo>
                    <a:pt x="1776" y="660"/>
                  </a:lnTo>
                  <a:lnTo>
                    <a:pt x="1775" y="675"/>
                  </a:lnTo>
                  <a:lnTo>
                    <a:pt x="1774" y="688"/>
                  </a:lnTo>
                  <a:lnTo>
                    <a:pt x="1774" y="697"/>
                  </a:lnTo>
                  <a:lnTo>
                    <a:pt x="1774" y="706"/>
                  </a:lnTo>
                  <a:lnTo>
                    <a:pt x="1775" y="709"/>
                  </a:lnTo>
                  <a:lnTo>
                    <a:pt x="1776" y="713"/>
                  </a:lnTo>
                  <a:lnTo>
                    <a:pt x="1778" y="715"/>
                  </a:lnTo>
                  <a:lnTo>
                    <a:pt x="1782" y="719"/>
                  </a:lnTo>
                  <a:lnTo>
                    <a:pt x="1789" y="725"/>
                  </a:lnTo>
                  <a:lnTo>
                    <a:pt x="1797" y="731"/>
                  </a:lnTo>
                  <a:lnTo>
                    <a:pt x="1806" y="739"/>
                  </a:lnTo>
                  <a:lnTo>
                    <a:pt x="1812" y="747"/>
                  </a:lnTo>
                  <a:lnTo>
                    <a:pt x="1820" y="765"/>
                  </a:lnTo>
                  <a:lnTo>
                    <a:pt x="1826" y="780"/>
                  </a:lnTo>
                  <a:lnTo>
                    <a:pt x="1829" y="786"/>
                  </a:lnTo>
                  <a:lnTo>
                    <a:pt x="1834" y="790"/>
                  </a:lnTo>
                  <a:lnTo>
                    <a:pt x="1839" y="791"/>
                  </a:lnTo>
                  <a:lnTo>
                    <a:pt x="1844" y="794"/>
                  </a:lnTo>
                  <a:lnTo>
                    <a:pt x="1847" y="796"/>
                  </a:lnTo>
                  <a:lnTo>
                    <a:pt x="1851" y="801"/>
                  </a:lnTo>
                  <a:lnTo>
                    <a:pt x="1851" y="804"/>
                  </a:lnTo>
                  <a:lnTo>
                    <a:pt x="1852" y="807"/>
                  </a:lnTo>
                  <a:lnTo>
                    <a:pt x="1851" y="810"/>
                  </a:lnTo>
                  <a:lnTo>
                    <a:pt x="1850" y="814"/>
                  </a:lnTo>
                  <a:lnTo>
                    <a:pt x="1847" y="820"/>
                  </a:lnTo>
                  <a:lnTo>
                    <a:pt x="1846" y="823"/>
                  </a:lnTo>
                  <a:lnTo>
                    <a:pt x="1848" y="828"/>
                  </a:lnTo>
                  <a:lnTo>
                    <a:pt x="1852" y="832"/>
                  </a:lnTo>
                  <a:lnTo>
                    <a:pt x="1857" y="835"/>
                  </a:lnTo>
                  <a:lnTo>
                    <a:pt x="1862" y="840"/>
                  </a:lnTo>
                  <a:lnTo>
                    <a:pt x="1864" y="843"/>
                  </a:lnTo>
                  <a:lnTo>
                    <a:pt x="1866" y="847"/>
                  </a:lnTo>
                  <a:lnTo>
                    <a:pt x="1869" y="851"/>
                  </a:lnTo>
                  <a:lnTo>
                    <a:pt x="1870" y="857"/>
                  </a:lnTo>
                  <a:lnTo>
                    <a:pt x="1871" y="867"/>
                  </a:lnTo>
                  <a:lnTo>
                    <a:pt x="1872" y="878"/>
                  </a:lnTo>
                  <a:lnTo>
                    <a:pt x="1872" y="889"/>
                  </a:lnTo>
                  <a:lnTo>
                    <a:pt x="1871" y="899"/>
                  </a:lnTo>
                  <a:lnTo>
                    <a:pt x="1870" y="904"/>
                  </a:lnTo>
                  <a:lnTo>
                    <a:pt x="1867" y="909"/>
                  </a:lnTo>
                  <a:lnTo>
                    <a:pt x="1865" y="914"/>
                  </a:lnTo>
                  <a:lnTo>
                    <a:pt x="1863" y="918"/>
                  </a:lnTo>
                  <a:lnTo>
                    <a:pt x="1856" y="927"/>
                  </a:lnTo>
                  <a:lnTo>
                    <a:pt x="1846" y="934"/>
                  </a:lnTo>
                  <a:lnTo>
                    <a:pt x="1837" y="940"/>
                  </a:lnTo>
                  <a:lnTo>
                    <a:pt x="1828" y="945"/>
                  </a:lnTo>
                  <a:lnTo>
                    <a:pt x="1826" y="947"/>
                  </a:lnTo>
                  <a:lnTo>
                    <a:pt x="1822" y="948"/>
                  </a:lnTo>
                  <a:lnTo>
                    <a:pt x="1821" y="950"/>
                  </a:lnTo>
                  <a:lnTo>
                    <a:pt x="1820" y="953"/>
                  </a:lnTo>
                  <a:lnTo>
                    <a:pt x="1820" y="959"/>
                  </a:lnTo>
                  <a:lnTo>
                    <a:pt x="1822" y="966"/>
                  </a:lnTo>
                  <a:lnTo>
                    <a:pt x="1826" y="972"/>
                  </a:lnTo>
                  <a:lnTo>
                    <a:pt x="1829" y="979"/>
                  </a:lnTo>
                  <a:lnTo>
                    <a:pt x="1834" y="984"/>
                  </a:lnTo>
                  <a:lnTo>
                    <a:pt x="1837" y="989"/>
                  </a:lnTo>
                  <a:lnTo>
                    <a:pt x="1838" y="994"/>
                  </a:lnTo>
                  <a:lnTo>
                    <a:pt x="1837" y="1003"/>
                  </a:lnTo>
                  <a:lnTo>
                    <a:pt x="1827" y="1019"/>
                  </a:lnTo>
                  <a:lnTo>
                    <a:pt x="1815" y="1036"/>
                  </a:lnTo>
                  <a:lnTo>
                    <a:pt x="1809" y="1047"/>
                  </a:lnTo>
                  <a:lnTo>
                    <a:pt x="1801" y="1060"/>
                  </a:lnTo>
                  <a:lnTo>
                    <a:pt x="1791" y="1074"/>
                  </a:lnTo>
                  <a:lnTo>
                    <a:pt x="1782" y="1087"/>
                  </a:lnTo>
                  <a:lnTo>
                    <a:pt x="1771" y="1098"/>
                  </a:lnTo>
                  <a:lnTo>
                    <a:pt x="1760" y="1109"/>
                  </a:lnTo>
                  <a:lnTo>
                    <a:pt x="1751" y="1118"/>
                  </a:lnTo>
                  <a:lnTo>
                    <a:pt x="1745" y="1124"/>
                  </a:lnTo>
                  <a:lnTo>
                    <a:pt x="1741" y="1130"/>
                  </a:lnTo>
                  <a:lnTo>
                    <a:pt x="1739" y="1136"/>
                  </a:lnTo>
                  <a:lnTo>
                    <a:pt x="1739" y="1142"/>
                  </a:lnTo>
                  <a:lnTo>
                    <a:pt x="1741" y="1148"/>
                  </a:lnTo>
                  <a:lnTo>
                    <a:pt x="1744" y="1155"/>
                  </a:lnTo>
                  <a:lnTo>
                    <a:pt x="1745" y="1162"/>
                  </a:lnTo>
                  <a:lnTo>
                    <a:pt x="1746" y="1169"/>
                  </a:lnTo>
                  <a:lnTo>
                    <a:pt x="1745" y="1179"/>
                  </a:lnTo>
                  <a:lnTo>
                    <a:pt x="1743" y="1186"/>
                  </a:lnTo>
                  <a:lnTo>
                    <a:pt x="1741" y="1192"/>
                  </a:lnTo>
                  <a:lnTo>
                    <a:pt x="1741" y="1197"/>
                  </a:lnTo>
                  <a:lnTo>
                    <a:pt x="1744" y="1201"/>
                  </a:lnTo>
                  <a:lnTo>
                    <a:pt x="1746" y="1207"/>
                  </a:lnTo>
                  <a:lnTo>
                    <a:pt x="1749" y="1214"/>
                  </a:lnTo>
                  <a:lnTo>
                    <a:pt x="1749" y="1221"/>
                  </a:lnTo>
                  <a:lnTo>
                    <a:pt x="1746" y="1229"/>
                  </a:lnTo>
                  <a:lnTo>
                    <a:pt x="1743" y="1236"/>
                  </a:lnTo>
                  <a:lnTo>
                    <a:pt x="1741" y="1243"/>
                  </a:lnTo>
                  <a:lnTo>
                    <a:pt x="1741" y="1245"/>
                  </a:lnTo>
                  <a:lnTo>
                    <a:pt x="1743" y="1248"/>
                  </a:lnTo>
                  <a:lnTo>
                    <a:pt x="1744" y="1250"/>
                  </a:lnTo>
                  <a:lnTo>
                    <a:pt x="1746" y="1251"/>
                  </a:lnTo>
                  <a:lnTo>
                    <a:pt x="1752" y="1255"/>
                  </a:lnTo>
                  <a:lnTo>
                    <a:pt x="1757" y="1258"/>
                  </a:lnTo>
                  <a:lnTo>
                    <a:pt x="1758" y="1262"/>
                  </a:lnTo>
                  <a:lnTo>
                    <a:pt x="1759" y="1264"/>
                  </a:lnTo>
                  <a:lnTo>
                    <a:pt x="1760" y="1268"/>
                  </a:lnTo>
                  <a:lnTo>
                    <a:pt x="1759" y="1273"/>
                  </a:lnTo>
                  <a:lnTo>
                    <a:pt x="1759" y="1282"/>
                  </a:lnTo>
                  <a:lnTo>
                    <a:pt x="1759" y="1290"/>
                  </a:lnTo>
                  <a:lnTo>
                    <a:pt x="1762" y="1299"/>
                  </a:lnTo>
                  <a:lnTo>
                    <a:pt x="1766" y="1308"/>
                  </a:lnTo>
                  <a:lnTo>
                    <a:pt x="1769" y="1313"/>
                  </a:lnTo>
                  <a:lnTo>
                    <a:pt x="1771" y="1318"/>
                  </a:lnTo>
                  <a:lnTo>
                    <a:pt x="1772" y="1324"/>
                  </a:lnTo>
                  <a:lnTo>
                    <a:pt x="1774" y="1328"/>
                  </a:lnTo>
                  <a:lnTo>
                    <a:pt x="1774" y="1340"/>
                  </a:lnTo>
                  <a:lnTo>
                    <a:pt x="1771" y="1350"/>
                  </a:lnTo>
                  <a:lnTo>
                    <a:pt x="1769" y="1359"/>
                  </a:lnTo>
                  <a:lnTo>
                    <a:pt x="1766" y="1368"/>
                  </a:lnTo>
                  <a:lnTo>
                    <a:pt x="1766" y="1377"/>
                  </a:lnTo>
                  <a:lnTo>
                    <a:pt x="1768" y="1387"/>
                  </a:lnTo>
                  <a:lnTo>
                    <a:pt x="1770" y="1399"/>
                  </a:lnTo>
                  <a:lnTo>
                    <a:pt x="1771" y="1412"/>
                  </a:lnTo>
                  <a:lnTo>
                    <a:pt x="1772" y="1418"/>
                  </a:lnTo>
                  <a:lnTo>
                    <a:pt x="1771" y="1425"/>
                  </a:lnTo>
                  <a:lnTo>
                    <a:pt x="1771" y="1432"/>
                  </a:lnTo>
                  <a:lnTo>
                    <a:pt x="1770" y="1438"/>
                  </a:lnTo>
                  <a:lnTo>
                    <a:pt x="1766" y="1451"/>
                  </a:lnTo>
                  <a:lnTo>
                    <a:pt x="1763" y="1465"/>
                  </a:lnTo>
                  <a:lnTo>
                    <a:pt x="1760" y="1481"/>
                  </a:lnTo>
                  <a:lnTo>
                    <a:pt x="1759" y="1495"/>
                  </a:lnTo>
                  <a:lnTo>
                    <a:pt x="1760" y="1509"/>
                  </a:lnTo>
                  <a:lnTo>
                    <a:pt x="1763" y="1521"/>
                  </a:lnTo>
                  <a:lnTo>
                    <a:pt x="1765" y="1534"/>
                  </a:lnTo>
                  <a:lnTo>
                    <a:pt x="1769" y="1546"/>
                  </a:lnTo>
                  <a:lnTo>
                    <a:pt x="1774" y="1559"/>
                  </a:lnTo>
                  <a:lnTo>
                    <a:pt x="1777" y="1569"/>
                  </a:lnTo>
                  <a:lnTo>
                    <a:pt x="1779" y="1578"/>
                  </a:lnTo>
                  <a:lnTo>
                    <a:pt x="1781" y="1589"/>
                  </a:lnTo>
                  <a:lnTo>
                    <a:pt x="1782" y="1601"/>
                  </a:lnTo>
                  <a:lnTo>
                    <a:pt x="1783" y="1610"/>
                  </a:lnTo>
                  <a:lnTo>
                    <a:pt x="1785" y="1620"/>
                  </a:lnTo>
                  <a:lnTo>
                    <a:pt x="1790" y="1626"/>
                  </a:lnTo>
                  <a:lnTo>
                    <a:pt x="1795" y="1629"/>
                  </a:lnTo>
                  <a:lnTo>
                    <a:pt x="1800" y="1633"/>
                  </a:lnTo>
                  <a:lnTo>
                    <a:pt x="1801" y="1636"/>
                  </a:lnTo>
                  <a:lnTo>
                    <a:pt x="1802" y="1640"/>
                  </a:lnTo>
                  <a:lnTo>
                    <a:pt x="1803" y="1645"/>
                  </a:lnTo>
                  <a:lnTo>
                    <a:pt x="1804" y="1652"/>
                  </a:lnTo>
                  <a:lnTo>
                    <a:pt x="1806" y="1670"/>
                  </a:lnTo>
                  <a:lnTo>
                    <a:pt x="1808" y="1692"/>
                  </a:lnTo>
                  <a:lnTo>
                    <a:pt x="1809" y="1714"/>
                  </a:lnTo>
                  <a:lnTo>
                    <a:pt x="1810" y="1728"/>
                  </a:lnTo>
                  <a:lnTo>
                    <a:pt x="1808" y="1746"/>
                  </a:lnTo>
                  <a:lnTo>
                    <a:pt x="1801" y="1772"/>
                  </a:lnTo>
                  <a:lnTo>
                    <a:pt x="1791" y="1800"/>
                  </a:lnTo>
                  <a:lnTo>
                    <a:pt x="1782" y="1823"/>
                  </a:lnTo>
                  <a:lnTo>
                    <a:pt x="1772" y="1842"/>
                  </a:lnTo>
                  <a:lnTo>
                    <a:pt x="1760" y="1860"/>
                  </a:lnTo>
                  <a:lnTo>
                    <a:pt x="1750" y="1875"/>
                  </a:lnTo>
                  <a:lnTo>
                    <a:pt x="1741" y="1887"/>
                  </a:lnTo>
                  <a:lnTo>
                    <a:pt x="1736" y="1900"/>
                  </a:lnTo>
                  <a:lnTo>
                    <a:pt x="1731" y="1917"/>
                  </a:lnTo>
                  <a:lnTo>
                    <a:pt x="1727" y="1932"/>
                  </a:lnTo>
                  <a:lnTo>
                    <a:pt x="1725" y="1945"/>
                  </a:lnTo>
                  <a:lnTo>
                    <a:pt x="1725" y="1957"/>
                  </a:lnTo>
                  <a:lnTo>
                    <a:pt x="1722" y="1970"/>
                  </a:lnTo>
                  <a:lnTo>
                    <a:pt x="1719" y="1983"/>
                  </a:lnTo>
                  <a:lnTo>
                    <a:pt x="1713" y="1996"/>
                  </a:lnTo>
                  <a:lnTo>
                    <a:pt x="1708" y="2009"/>
                  </a:lnTo>
                  <a:lnTo>
                    <a:pt x="1705" y="2024"/>
                  </a:lnTo>
                  <a:lnTo>
                    <a:pt x="1702" y="2040"/>
                  </a:lnTo>
                  <a:lnTo>
                    <a:pt x="1701" y="2057"/>
                  </a:lnTo>
                  <a:lnTo>
                    <a:pt x="1701" y="2075"/>
                  </a:lnTo>
                  <a:lnTo>
                    <a:pt x="1701" y="2094"/>
                  </a:lnTo>
                  <a:lnTo>
                    <a:pt x="1701" y="2112"/>
                  </a:lnTo>
                  <a:lnTo>
                    <a:pt x="1701" y="2125"/>
                  </a:lnTo>
                  <a:lnTo>
                    <a:pt x="1702" y="2139"/>
                  </a:lnTo>
                  <a:lnTo>
                    <a:pt x="1706" y="2156"/>
                  </a:lnTo>
                  <a:lnTo>
                    <a:pt x="1708" y="2163"/>
                  </a:lnTo>
                  <a:lnTo>
                    <a:pt x="1711" y="2171"/>
                  </a:lnTo>
                  <a:lnTo>
                    <a:pt x="1714" y="2177"/>
                  </a:lnTo>
                  <a:lnTo>
                    <a:pt x="1719" y="2183"/>
                  </a:lnTo>
                  <a:lnTo>
                    <a:pt x="1722" y="2187"/>
                  </a:lnTo>
                  <a:lnTo>
                    <a:pt x="1728" y="2188"/>
                  </a:lnTo>
                  <a:lnTo>
                    <a:pt x="1734" y="2190"/>
                  </a:lnTo>
                  <a:lnTo>
                    <a:pt x="1740" y="2190"/>
                  </a:lnTo>
                  <a:lnTo>
                    <a:pt x="1745" y="2190"/>
                  </a:lnTo>
                  <a:lnTo>
                    <a:pt x="1747" y="2190"/>
                  </a:lnTo>
                  <a:lnTo>
                    <a:pt x="1749" y="2190"/>
                  </a:lnTo>
                  <a:lnTo>
                    <a:pt x="1749" y="2193"/>
                  </a:lnTo>
                  <a:lnTo>
                    <a:pt x="1746" y="2196"/>
                  </a:lnTo>
                  <a:lnTo>
                    <a:pt x="1744" y="2202"/>
                  </a:lnTo>
                  <a:lnTo>
                    <a:pt x="1741" y="2209"/>
                  </a:lnTo>
                  <a:lnTo>
                    <a:pt x="1739" y="2218"/>
                  </a:lnTo>
                  <a:lnTo>
                    <a:pt x="1738" y="2227"/>
                  </a:lnTo>
                  <a:lnTo>
                    <a:pt x="1739" y="2237"/>
                  </a:lnTo>
                  <a:lnTo>
                    <a:pt x="1740" y="2246"/>
                  </a:lnTo>
                  <a:lnTo>
                    <a:pt x="1744" y="2253"/>
                  </a:lnTo>
                  <a:lnTo>
                    <a:pt x="1747" y="2259"/>
                  </a:lnTo>
                  <a:lnTo>
                    <a:pt x="1752" y="2264"/>
                  </a:lnTo>
                  <a:lnTo>
                    <a:pt x="1762" y="2272"/>
                  </a:lnTo>
                  <a:lnTo>
                    <a:pt x="1770" y="2279"/>
                  </a:lnTo>
                  <a:lnTo>
                    <a:pt x="1772" y="2283"/>
                  </a:lnTo>
                  <a:lnTo>
                    <a:pt x="1775" y="2288"/>
                  </a:lnTo>
                  <a:lnTo>
                    <a:pt x="1776" y="2291"/>
                  </a:lnTo>
                  <a:lnTo>
                    <a:pt x="1777" y="2295"/>
                  </a:lnTo>
                  <a:lnTo>
                    <a:pt x="1776" y="2298"/>
                  </a:lnTo>
                  <a:lnTo>
                    <a:pt x="1775" y="2302"/>
                  </a:lnTo>
                  <a:lnTo>
                    <a:pt x="1772" y="2305"/>
                  </a:lnTo>
                  <a:lnTo>
                    <a:pt x="1770" y="2309"/>
                  </a:lnTo>
                  <a:lnTo>
                    <a:pt x="1763" y="2317"/>
                  </a:lnTo>
                  <a:lnTo>
                    <a:pt x="1758" y="2327"/>
                  </a:lnTo>
                  <a:lnTo>
                    <a:pt x="1757" y="2332"/>
                  </a:lnTo>
                  <a:lnTo>
                    <a:pt x="1758" y="2335"/>
                  </a:lnTo>
                  <a:lnTo>
                    <a:pt x="1759" y="2340"/>
                  </a:lnTo>
                  <a:lnTo>
                    <a:pt x="1764" y="2343"/>
                  </a:lnTo>
                  <a:lnTo>
                    <a:pt x="1778" y="2351"/>
                  </a:lnTo>
                  <a:lnTo>
                    <a:pt x="1795" y="2359"/>
                  </a:lnTo>
                  <a:lnTo>
                    <a:pt x="1813" y="2366"/>
                  </a:lnTo>
                  <a:lnTo>
                    <a:pt x="1826" y="2373"/>
                  </a:lnTo>
                  <a:lnTo>
                    <a:pt x="1829" y="2377"/>
                  </a:lnTo>
                  <a:lnTo>
                    <a:pt x="1833" y="2379"/>
                  </a:lnTo>
                  <a:lnTo>
                    <a:pt x="1834" y="2383"/>
                  </a:lnTo>
                  <a:lnTo>
                    <a:pt x="1835" y="2385"/>
                  </a:lnTo>
                  <a:lnTo>
                    <a:pt x="1834" y="2391"/>
                  </a:lnTo>
                  <a:lnTo>
                    <a:pt x="1832" y="2396"/>
                  </a:lnTo>
                  <a:lnTo>
                    <a:pt x="1827" y="2402"/>
                  </a:lnTo>
                  <a:lnTo>
                    <a:pt x="1821" y="2409"/>
                  </a:lnTo>
                  <a:lnTo>
                    <a:pt x="1819" y="2412"/>
                  </a:lnTo>
                  <a:lnTo>
                    <a:pt x="1818" y="2417"/>
                  </a:lnTo>
                  <a:lnTo>
                    <a:pt x="1816" y="2423"/>
                  </a:lnTo>
                  <a:lnTo>
                    <a:pt x="1816" y="2429"/>
                  </a:lnTo>
                  <a:lnTo>
                    <a:pt x="1818" y="2435"/>
                  </a:lnTo>
                  <a:lnTo>
                    <a:pt x="1820" y="2441"/>
                  </a:lnTo>
                  <a:lnTo>
                    <a:pt x="1822" y="2446"/>
                  </a:lnTo>
                  <a:lnTo>
                    <a:pt x="1826" y="2450"/>
                  </a:lnTo>
                  <a:lnTo>
                    <a:pt x="1832" y="2458"/>
                  </a:lnTo>
                  <a:lnTo>
                    <a:pt x="1837" y="2464"/>
                  </a:lnTo>
                  <a:lnTo>
                    <a:pt x="1838" y="2466"/>
                  </a:lnTo>
                  <a:lnTo>
                    <a:pt x="1838" y="2469"/>
                  </a:lnTo>
                  <a:lnTo>
                    <a:pt x="1838" y="2472"/>
                  </a:lnTo>
                  <a:lnTo>
                    <a:pt x="1837" y="2475"/>
                  </a:lnTo>
                  <a:lnTo>
                    <a:pt x="1833" y="2481"/>
                  </a:lnTo>
                  <a:lnTo>
                    <a:pt x="1828" y="2489"/>
                  </a:lnTo>
                  <a:lnTo>
                    <a:pt x="1826" y="2492"/>
                  </a:lnTo>
                  <a:lnTo>
                    <a:pt x="1823" y="2496"/>
                  </a:lnTo>
                  <a:lnTo>
                    <a:pt x="1822" y="2500"/>
                  </a:lnTo>
                  <a:lnTo>
                    <a:pt x="1822" y="2504"/>
                  </a:lnTo>
                  <a:lnTo>
                    <a:pt x="1822" y="2508"/>
                  </a:lnTo>
                  <a:lnTo>
                    <a:pt x="1825" y="2511"/>
                  </a:lnTo>
                  <a:lnTo>
                    <a:pt x="1828" y="2513"/>
                  </a:lnTo>
                  <a:lnTo>
                    <a:pt x="1833" y="2516"/>
                  </a:lnTo>
                  <a:lnTo>
                    <a:pt x="1847" y="2518"/>
                  </a:lnTo>
                  <a:lnTo>
                    <a:pt x="1860" y="2523"/>
                  </a:lnTo>
                  <a:lnTo>
                    <a:pt x="1867" y="2525"/>
                  </a:lnTo>
                  <a:lnTo>
                    <a:pt x="1873" y="2529"/>
                  </a:lnTo>
                  <a:lnTo>
                    <a:pt x="1878" y="2534"/>
                  </a:lnTo>
                  <a:lnTo>
                    <a:pt x="1883" y="2541"/>
                  </a:lnTo>
                  <a:lnTo>
                    <a:pt x="1888" y="2555"/>
                  </a:lnTo>
                  <a:lnTo>
                    <a:pt x="1890" y="2568"/>
                  </a:lnTo>
                  <a:lnTo>
                    <a:pt x="1892" y="2575"/>
                  </a:lnTo>
                  <a:lnTo>
                    <a:pt x="1895" y="2582"/>
                  </a:lnTo>
                  <a:lnTo>
                    <a:pt x="1898" y="2588"/>
                  </a:lnTo>
                  <a:lnTo>
                    <a:pt x="1903" y="2594"/>
                  </a:lnTo>
                  <a:lnTo>
                    <a:pt x="1917" y="2607"/>
                  </a:lnTo>
                  <a:lnTo>
                    <a:pt x="1932" y="2618"/>
                  </a:lnTo>
                  <a:lnTo>
                    <a:pt x="1946" y="2630"/>
                  </a:lnTo>
                  <a:lnTo>
                    <a:pt x="1958" y="2642"/>
                  </a:lnTo>
                  <a:lnTo>
                    <a:pt x="1963" y="2648"/>
                  </a:lnTo>
                  <a:lnTo>
                    <a:pt x="1967" y="2654"/>
                  </a:lnTo>
                  <a:lnTo>
                    <a:pt x="1970" y="2660"/>
                  </a:lnTo>
                  <a:lnTo>
                    <a:pt x="1972" y="2667"/>
                  </a:lnTo>
                  <a:lnTo>
                    <a:pt x="1974" y="2680"/>
                  </a:lnTo>
                  <a:lnTo>
                    <a:pt x="1974" y="2694"/>
                  </a:lnTo>
                  <a:lnTo>
                    <a:pt x="1973" y="2711"/>
                  </a:lnTo>
                  <a:lnTo>
                    <a:pt x="1973" y="2727"/>
                  </a:lnTo>
                  <a:lnTo>
                    <a:pt x="1971" y="2742"/>
                  </a:lnTo>
                  <a:lnTo>
                    <a:pt x="1968" y="2754"/>
                  </a:lnTo>
                  <a:lnTo>
                    <a:pt x="1964" y="2763"/>
                  </a:lnTo>
                  <a:lnTo>
                    <a:pt x="1957" y="2775"/>
                  </a:lnTo>
                  <a:lnTo>
                    <a:pt x="1949" y="2787"/>
                  </a:lnTo>
                  <a:lnTo>
                    <a:pt x="1942" y="2795"/>
                  </a:lnTo>
                  <a:lnTo>
                    <a:pt x="1938" y="2801"/>
                  </a:lnTo>
                  <a:lnTo>
                    <a:pt x="1934" y="2802"/>
                  </a:lnTo>
                  <a:lnTo>
                    <a:pt x="1930" y="2802"/>
                  </a:lnTo>
                  <a:lnTo>
                    <a:pt x="1926" y="2800"/>
                  </a:lnTo>
                  <a:lnTo>
                    <a:pt x="1922" y="2799"/>
                  </a:lnTo>
                  <a:lnTo>
                    <a:pt x="1919" y="2800"/>
                  </a:lnTo>
                  <a:lnTo>
                    <a:pt x="1914" y="2801"/>
                  </a:lnTo>
                  <a:lnTo>
                    <a:pt x="1910" y="2802"/>
                  </a:lnTo>
                  <a:lnTo>
                    <a:pt x="1902" y="2808"/>
                  </a:lnTo>
                  <a:lnTo>
                    <a:pt x="1892" y="2815"/>
                  </a:lnTo>
                  <a:lnTo>
                    <a:pt x="1876" y="2826"/>
                  </a:lnTo>
                  <a:lnTo>
                    <a:pt x="1864" y="2833"/>
                  </a:lnTo>
                  <a:lnTo>
                    <a:pt x="1863" y="2836"/>
                  </a:lnTo>
                  <a:lnTo>
                    <a:pt x="1860" y="2837"/>
                  </a:lnTo>
                  <a:lnTo>
                    <a:pt x="1858" y="2837"/>
                  </a:lnTo>
                  <a:lnTo>
                    <a:pt x="1854" y="2838"/>
                  </a:lnTo>
                  <a:lnTo>
                    <a:pt x="1852" y="2837"/>
                  </a:lnTo>
                  <a:lnTo>
                    <a:pt x="1850" y="2836"/>
                  </a:lnTo>
                  <a:lnTo>
                    <a:pt x="1847" y="2834"/>
                  </a:lnTo>
                  <a:lnTo>
                    <a:pt x="1845" y="2831"/>
                  </a:lnTo>
                  <a:lnTo>
                    <a:pt x="1842" y="2827"/>
                  </a:lnTo>
                  <a:lnTo>
                    <a:pt x="1839" y="2825"/>
                  </a:lnTo>
                  <a:lnTo>
                    <a:pt x="1837" y="2825"/>
                  </a:lnTo>
                  <a:lnTo>
                    <a:pt x="1832" y="2826"/>
                  </a:lnTo>
                  <a:lnTo>
                    <a:pt x="1827" y="2826"/>
                  </a:lnTo>
                  <a:lnTo>
                    <a:pt x="1823" y="2824"/>
                  </a:lnTo>
                  <a:lnTo>
                    <a:pt x="1822" y="2819"/>
                  </a:lnTo>
                  <a:lnTo>
                    <a:pt x="1820" y="2809"/>
                  </a:lnTo>
                  <a:lnTo>
                    <a:pt x="1819" y="2799"/>
                  </a:lnTo>
                  <a:lnTo>
                    <a:pt x="1815" y="2792"/>
                  </a:lnTo>
                  <a:lnTo>
                    <a:pt x="1812" y="2788"/>
                  </a:lnTo>
                  <a:lnTo>
                    <a:pt x="1808" y="2784"/>
                  </a:lnTo>
                  <a:lnTo>
                    <a:pt x="1806" y="2784"/>
                  </a:lnTo>
                  <a:lnTo>
                    <a:pt x="1803" y="2784"/>
                  </a:lnTo>
                  <a:lnTo>
                    <a:pt x="1801" y="2784"/>
                  </a:lnTo>
                  <a:lnTo>
                    <a:pt x="1799" y="2786"/>
                  </a:lnTo>
                  <a:lnTo>
                    <a:pt x="1793" y="2790"/>
                  </a:lnTo>
                  <a:lnTo>
                    <a:pt x="1788" y="2796"/>
                  </a:lnTo>
                  <a:lnTo>
                    <a:pt x="1782" y="2801"/>
                  </a:lnTo>
                  <a:lnTo>
                    <a:pt x="1776" y="2805"/>
                  </a:lnTo>
                  <a:lnTo>
                    <a:pt x="1769" y="2807"/>
                  </a:lnTo>
                  <a:lnTo>
                    <a:pt x="1759" y="2809"/>
                  </a:lnTo>
                  <a:lnTo>
                    <a:pt x="1747" y="2809"/>
                  </a:lnTo>
                  <a:lnTo>
                    <a:pt x="1737" y="2811"/>
                  </a:lnTo>
                  <a:lnTo>
                    <a:pt x="1725" y="2813"/>
                  </a:lnTo>
                  <a:lnTo>
                    <a:pt x="1711" y="2817"/>
                  </a:lnTo>
                  <a:lnTo>
                    <a:pt x="1703" y="2818"/>
                  </a:lnTo>
                  <a:lnTo>
                    <a:pt x="1697" y="2819"/>
                  </a:lnTo>
                  <a:lnTo>
                    <a:pt x="1692" y="2818"/>
                  </a:lnTo>
                  <a:lnTo>
                    <a:pt x="1687" y="2817"/>
                  </a:lnTo>
                  <a:lnTo>
                    <a:pt x="1678" y="2813"/>
                  </a:lnTo>
                  <a:lnTo>
                    <a:pt x="1670" y="2808"/>
                  </a:lnTo>
                  <a:lnTo>
                    <a:pt x="1667" y="2805"/>
                  </a:lnTo>
                  <a:lnTo>
                    <a:pt x="1661" y="2802"/>
                  </a:lnTo>
                  <a:lnTo>
                    <a:pt x="1655" y="2801"/>
                  </a:lnTo>
                  <a:lnTo>
                    <a:pt x="1649" y="2800"/>
                  </a:lnTo>
                  <a:lnTo>
                    <a:pt x="1636" y="2799"/>
                  </a:lnTo>
                  <a:lnTo>
                    <a:pt x="1625" y="2800"/>
                  </a:lnTo>
                  <a:lnTo>
                    <a:pt x="1614" y="2801"/>
                  </a:lnTo>
                  <a:lnTo>
                    <a:pt x="1601" y="2801"/>
                  </a:lnTo>
                  <a:lnTo>
                    <a:pt x="1586" y="2800"/>
                  </a:lnTo>
                  <a:lnTo>
                    <a:pt x="1571" y="2796"/>
                  </a:lnTo>
                  <a:lnTo>
                    <a:pt x="1556" y="2793"/>
                  </a:lnTo>
                  <a:lnTo>
                    <a:pt x="1541" y="2790"/>
                  </a:lnTo>
                  <a:lnTo>
                    <a:pt x="1526" y="2790"/>
                  </a:lnTo>
                  <a:lnTo>
                    <a:pt x="1519" y="2790"/>
                  </a:lnTo>
                  <a:lnTo>
                    <a:pt x="1513" y="2788"/>
                  </a:lnTo>
                  <a:lnTo>
                    <a:pt x="1504" y="2786"/>
                  </a:lnTo>
                  <a:lnTo>
                    <a:pt x="1498" y="2784"/>
                  </a:lnTo>
                  <a:lnTo>
                    <a:pt x="1492" y="2783"/>
                  </a:lnTo>
                  <a:lnTo>
                    <a:pt x="1486" y="2784"/>
                  </a:lnTo>
                  <a:lnTo>
                    <a:pt x="1480" y="2786"/>
                  </a:lnTo>
                  <a:lnTo>
                    <a:pt x="1470" y="2788"/>
                  </a:lnTo>
                  <a:lnTo>
                    <a:pt x="1462" y="2790"/>
                  </a:lnTo>
                  <a:lnTo>
                    <a:pt x="1454" y="2790"/>
                  </a:lnTo>
                  <a:lnTo>
                    <a:pt x="1444" y="2790"/>
                  </a:lnTo>
                  <a:lnTo>
                    <a:pt x="1438" y="2790"/>
                  </a:lnTo>
                  <a:lnTo>
                    <a:pt x="1434" y="2792"/>
                  </a:lnTo>
                  <a:lnTo>
                    <a:pt x="1428" y="2794"/>
                  </a:lnTo>
                  <a:lnTo>
                    <a:pt x="1423" y="2798"/>
                  </a:lnTo>
                  <a:lnTo>
                    <a:pt x="1415" y="2803"/>
                  </a:lnTo>
                  <a:lnTo>
                    <a:pt x="1409" y="2811"/>
                  </a:lnTo>
                  <a:lnTo>
                    <a:pt x="1407" y="2814"/>
                  </a:lnTo>
                  <a:lnTo>
                    <a:pt x="1405" y="2817"/>
                  </a:lnTo>
                  <a:lnTo>
                    <a:pt x="1405" y="2820"/>
                  </a:lnTo>
                  <a:lnTo>
                    <a:pt x="1405" y="2824"/>
                  </a:lnTo>
                  <a:lnTo>
                    <a:pt x="1406" y="2827"/>
                  </a:lnTo>
                  <a:lnTo>
                    <a:pt x="1407" y="2831"/>
                  </a:lnTo>
                  <a:lnTo>
                    <a:pt x="1411" y="2833"/>
                  </a:lnTo>
                  <a:lnTo>
                    <a:pt x="1416" y="2834"/>
                  </a:lnTo>
                  <a:lnTo>
                    <a:pt x="1430" y="2838"/>
                  </a:lnTo>
                  <a:lnTo>
                    <a:pt x="1449" y="2840"/>
                  </a:lnTo>
                  <a:lnTo>
                    <a:pt x="1468" y="2843"/>
                  </a:lnTo>
                  <a:lnTo>
                    <a:pt x="1483" y="2845"/>
                  </a:lnTo>
                  <a:lnTo>
                    <a:pt x="1491" y="2846"/>
                  </a:lnTo>
                  <a:lnTo>
                    <a:pt x="1497" y="2849"/>
                  </a:lnTo>
                  <a:lnTo>
                    <a:pt x="1503" y="2852"/>
                  </a:lnTo>
                  <a:lnTo>
                    <a:pt x="1508" y="2856"/>
                  </a:lnTo>
                  <a:lnTo>
                    <a:pt x="1513" y="2861"/>
                  </a:lnTo>
                  <a:lnTo>
                    <a:pt x="1517" y="2864"/>
                  </a:lnTo>
                  <a:lnTo>
                    <a:pt x="1519" y="2869"/>
                  </a:lnTo>
                  <a:lnTo>
                    <a:pt x="1520" y="2874"/>
                  </a:lnTo>
                  <a:lnTo>
                    <a:pt x="1522" y="2884"/>
                  </a:lnTo>
                  <a:lnTo>
                    <a:pt x="1522" y="2901"/>
                  </a:lnTo>
                  <a:lnTo>
                    <a:pt x="1520" y="2919"/>
                  </a:lnTo>
                  <a:lnTo>
                    <a:pt x="1520" y="2935"/>
                  </a:lnTo>
                  <a:lnTo>
                    <a:pt x="1520" y="2943"/>
                  </a:lnTo>
                  <a:lnTo>
                    <a:pt x="1522" y="2947"/>
                  </a:lnTo>
                  <a:lnTo>
                    <a:pt x="1524" y="2950"/>
                  </a:lnTo>
                  <a:lnTo>
                    <a:pt x="1526" y="2951"/>
                  </a:lnTo>
                  <a:lnTo>
                    <a:pt x="1532" y="2952"/>
                  </a:lnTo>
                  <a:lnTo>
                    <a:pt x="1538" y="2950"/>
                  </a:lnTo>
                  <a:lnTo>
                    <a:pt x="1550" y="2946"/>
                  </a:lnTo>
                  <a:lnTo>
                    <a:pt x="1563" y="2943"/>
                  </a:lnTo>
                  <a:lnTo>
                    <a:pt x="1569" y="2943"/>
                  </a:lnTo>
                  <a:lnTo>
                    <a:pt x="1574" y="2944"/>
                  </a:lnTo>
                  <a:lnTo>
                    <a:pt x="1577" y="2946"/>
                  </a:lnTo>
                  <a:lnTo>
                    <a:pt x="1580" y="2948"/>
                  </a:lnTo>
                  <a:lnTo>
                    <a:pt x="1583" y="2951"/>
                  </a:lnTo>
                  <a:lnTo>
                    <a:pt x="1588" y="2954"/>
                  </a:lnTo>
                  <a:lnTo>
                    <a:pt x="1595" y="2956"/>
                  </a:lnTo>
                  <a:lnTo>
                    <a:pt x="1604" y="2957"/>
                  </a:lnTo>
                  <a:lnTo>
                    <a:pt x="1613" y="2956"/>
                  </a:lnTo>
                  <a:lnTo>
                    <a:pt x="1623" y="2956"/>
                  </a:lnTo>
                  <a:lnTo>
                    <a:pt x="1631" y="2958"/>
                  </a:lnTo>
                  <a:lnTo>
                    <a:pt x="1637" y="2960"/>
                  </a:lnTo>
                  <a:lnTo>
                    <a:pt x="1646" y="2969"/>
                  </a:lnTo>
                  <a:lnTo>
                    <a:pt x="1655" y="2975"/>
                  </a:lnTo>
                  <a:lnTo>
                    <a:pt x="1659" y="2978"/>
                  </a:lnTo>
                  <a:lnTo>
                    <a:pt x="1661" y="2981"/>
                  </a:lnTo>
                  <a:lnTo>
                    <a:pt x="1661" y="2985"/>
                  </a:lnTo>
                  <a:lnTo>
                    <a:pt x="1661" y="2991"/>
                  </a:lnTo>
                  <a:lnTo>
                    <a:pt x="1659" y="3001"/>
                  </a:lnTo>
                  <a:lnTo>
                    <a:pt x="1661" y="3011"/>
                  </a:lnTo>
                  <a:lnTo>
                    <a:pt x="1665" y="3030"/>
                  </a:lnTo>
                  <a:lnTo>
                    <a:pt x="1671" y="3046"/>
                  </a:lnTo>
                  <a:lnTo>
                    <a:pt x="1673" y="3055"/>
                  </a:lnTo>
                  <a:lnTo>
                    <a:pt x="1671" y="3063"/>
                  </a:lnTo>
                  <a:lnTo>
                    <a:pt x="1669" y="3065"/>
                  </a:lnTo>
                  <a:lnTo>
                    <a:pt x="1667" y="3067"/>
                  </a:lnTo>
                  <a:lnTo>
                    <a:pt x="1664" y="3067"/>
                  </a:lnTo>
                  <a:lnTo>
                    <a:pt x="1659" y="3067"/>
                  </a:lnTo>
                  <a:lnTo>
                    <a:pt x="1652" y="3067"/>
                  </a:lnTo>
                  <a:lnTo>
                    <a:pt x="1648" y="3069"/>
                  </a:lnTo>
                  <a:lnTo>
                    <a:pt x="1644" y="3072"/>
                  </a:lnTo>
                  <a:lnTo>
                    <a:pt x="1640" y="3077"/>
                  </a:lnTo>
                  <a:lnTo>
                    <a:pt x="1634" y="3083"/>
                  </a:lnTo>
                  <a:lnTo>
                    <a:pt x="1627" y="3089"/>
                  </a:lnTo>
                  <a:lnTo>
                    <a:pt x="1619" y="3096"/>
                  </a:lnTo>
                  <a:lnTo>
                    <a:pt x="1612" y="3101"/>
                  </a:lnTo>
                  <a:lnTo>
                    <a:pt x="1608" y="3102"/>
                  </a:lnTo>
                  <a:lnTo>
                    <a:pt x="1605" y="3101"/>
                  </a:lnTo>
                  <a:lnTo>
                    <a:pt x="1600" y="3098"/>
                  </a:lnTo>
                  <a:lnTo>
                    <a:pt x="1595" y="3096"/>
                  </a:lnTo>
                  <a:lnTo>
                    <a:pt x="1586" y="3088"/>
                  </a:lnTo>
                  <a:lnTo>
                    <a:pt x="1577" y="3079"/>
                  </a:lnTo>
                  <a:lnTo>
                    <a:pt x="1573" y="3077"/>
                  </a:lnTo>
                  <a:lnTo>
                    <a:pt x="1569" y="3074"/>
                  </a:lnTo>
                  <a:lnTo>
                    <a:pt x="1566" y="3074"/>
                  </a:lnTo>
                  <a:lnTo>
                    <a:pt x="1562" y="3074"/>
                  </a:lnTo>
                  <a:lnTo>
                    <a:pt x="1555" y="3077"/>
                  </a:lnTo>
                  <a:lnTo>
                    <a:pt x="1549" y="3082"/>
                  </a:lnTo>
                  <a:lnTo>
                    <a:pt x="1543" y="3086"/>
                  </a:lnTo>
                  <a:lnTo>
                    <a:pt x="1538" y="3089"/>
                  </a:lnTo>
                  <a:lnTo>
                    <a:pt x="1533" y="3088"/>
                  </a:lnTo>
                  <a:lnTo>
                    <a:pt x="1526" y="3085"/>
                  </a:lnTo>
                  <a:lnTo>
                    <a:pt x="1518" y="3083"/>
                  </a:lnTo>
                  <a:lnTo>
                    <a:pt x="1508" y="3083"/>
                  </a:lnTo>
                  <a:lnTo>
                    <a:pt x="1499" y="3083"/>
                  </a:lnTo>
                  <a:lnTo>
                    <a:pt x="1491" y="3082"/>
                  </a:lnTo>
                  <a:lnTo>
                    <a:pt x="1485" y="3080"/>
                  </a:lnTo>
                  <a:lnTo>
                    <a:pt x="1478" y="3080"/>
                  </a:lnTo>
                  <a:lnTo>
                    <a:pt x="1474" y="3080"/>
                  </a:lnTo>
                  <a:lnTo>
                    <a:pt x="1472" y="3082"/>
                  </a:lnTo>
                  <a:lnTo>
                    <a:pt x="1468" y="3084"/>
                  </a:lnTo>
                  <a:lnTo>
                    <a:pt x="1464" y="3086"/>
                  </a:lnTo>
                  <a:lnTo>
                    <a:pt x="1459" y="3095"/>
                  </a:lnTo>
                  <a:lnTo>
                    <a:pt x="1453" y="3105"/>
                  </a:lnTo>
                  <a:lnTo>
                    <a:pt x="1450" y="3111"/>
                  </a:lnTo>
                  <a:lnTo>
                    <a:pt x="1448" y="3118"/>
                  </a:lnTo>
                  <a:lnTo>
                    <a:pt x="1447" y="3124"/>
                  </a:lnTo>
                  <a:lnTo>
                    <a:pt x="1447" y="3132"/>
                  </a:lnTo>
                  <a:lnTo>
                    <a:pt x="1447" y="3137"/>
                  </a:lnTo>
                  <a:lnTo>
                    <a:pt x="1445" y="3143"/>
                  </a:lnTo>
                  <a:lnTo>
                    <a:pt x="1444" y="3147"/>
                  </a:lnTo>
                  <a:lnTo>
                    <a:pt x="1443" y="3151"/>
                  </a:lnTo>
                  <a:lnTo>
                    <a:pt x="1440" y="3155"/>
                  </a:lnTo>
                  <a:lnTo>
                    <a:pt x="1435" y="3159"/>
                  </a:lnTo>
                  <a:lnTo>
                    <a:pt x="1429" y="3165"/>
                  </a:lnTo>
                  <a:lnTo>
                    <a:pt x="1424" y="3173"/>
                  </a:lnTo>
                  <a:lnTo>
                    <a:pt x="1422" y="3179"/>
                  </a:lnTo>
                  <a:lnTo>
                    <a:pt x="1419" y="3186"/>
                  </a:lnTo>
                  <a:lnTo>
                    <a:pt x="1419" y="3192"/>
                  </a:lnTo>
                  <a:lnTo>
                    <a:pt x="1419" y="3200"/>
                  </a:lnTo>
                  <a:lnTo>
                    <a:pt x="1420" y="3208"/>
                  </a:lnTo>
                  <a:lnTo>
                    <a:pt x="1423" y="3214"/>
                  </a:lnTo>
                  <a:lnTo>
                    <a:pt x="1426" y="3218"/>
                  </a:lnTo>
                  <a:lnTo>
                    <a:pt x="1430" y="3223"/>
                  </a:lnTo>
                  <a:lnTo>
                    <a:pt x="1438" y="3229"/>
                  </a:lnTo>
                  <a:lnTo>
                    <a:pt x="1445" y="3235"/>
                  </a:lnTo>
                  <a:lnTo>
                    <a:pt x="1448" y="3238"/>
                  </a:lnTo>
                  <a:lnTo>
                    <a:pt x="1450" y="3243"/>
                  </a:lnTo>
                  <a:lnTo>
                    <a:pt x="1451" y="3249"/>
                  </a:lnTo>
                  <a:lnTo>
                    <a:pt x="1453" y="3256"/>
                  </a:lnTo>
                  <a:lnTo>
                    <a:pt x="1454" y="3273"/>
                  </a:lnTo>
                  <a:lnTo>
                    <a:pt x="1455" y="3291"/>
                  </a:lnTo>
                  <a:lnTo>
                    <a:pt x="1454" y="3313"/>
                  </a:lnTo>
                  <a:lnTo>
                    <a:pt x="1453" y="3343"/>
                  </a:lnTo>
                  <a:lnTo>
                    <a:pt x="1453" y="3359"/>
                  </a:lnTo>
                  <a:lnTo>
                    <a:pt x="1454" y="3374"/>
                  </a:lnTo>
                  <a:lnTo>
                    <a:pt x="1454" y="3387"/>
                  </a:lnTo>
                  <a:lnTo>
                    <a:pt x="1456" y="3398"/>
                  </a:lnTo>
                  <a:lnTo>
                    <a:pt x="1457" y="3407"/>
                  </a:lnTo>
                  <a:lnTo>
                    <a:pt x="1457" y="3416"/>
                  </a:lnTo>
                  <a:lnTo>
                    <a:pt x="1457" y="3423"/>
                  </a:lnTo>
                  <a:lnTo>
                    <a:pt x="1455" y="3430"/>
                  </a:lnTo>
                  <a:lnTo>
                    <a:pt x="1453" y="3436"/>
                  </a:lnTo>
                  <a:lnTo>
                    <a:pt x="1449" y="3442"/>
                  </a:lnTo>
                  <a:lnTo>
                    <a:pt x="1445" y="3447"/>
                  </a:lnTo>
                  <a:lnTo>
                    <a:pt x="1442" y="3450"/>
                  </a:lnTo>
                  <a:lnTo>
                    <a:pt x="1438" y="3452"/>
                  </a:lnTo>
                  <a:lnTo>
                    <a:pt x="1432" y="3455"/>
                  </a:lnTo>
                  <a:lnTo>
                    <a:pt x="1425" y="3457"/>
                  </a:lnTo>
                  <a:lnTo>
                    <a:pt x="1416" y="3460"/>
                  </a:lnTo>
                  <a:lnTo>
                    <a:pt x="1397" y="3462"/>
                  </a:lnTo>
                  <a:lnTo>
                    <a:pt x="1375" y="3463"/>
                  </a:lnTo>
                  <a:lnTo>
                    <a:pt x="1366" y="3462"/>
                  </a:lnTo>
                  <a:lnTo>
                    <a:pt x="1359" y="3461"/>
                  </a:lnTo>
                  <a:lnTo>
                    <a:pt x="1352" y="3460"/>
                  </a:lnTo>
                  <a:lnTo>
                    <a:pt x="1347" y="3457"/>
                  </a:lnTo>
                  <a:lnTo>
                    <a:pt x="1343" y="3455"/>
                  </a:lnTo>
                  <a:lnTo>
                    <a:pt x="1341" y="3450"/>
                  </a:lnTo>
                  <a:lnTo>
                    <a:pt x="1337" y="3445"/>
                  </a:lnTo>
                  <a:lnTo>
                    <a:pt x="1335" y="3441"/>
                  </a:lnTo>
                  <a:lnTo>
                    <a:pt x="1328" y="3427"/>
                  </a:lnTo>
                  <a:lnTo>
                    <a:pt x="1319" y="3416"/>
                  </a:lnTo>
                  <a:lnTo>
                    <a:pt x="1310" y="3404"/>
                  </a:lnTo>
                  <a:lnTo>
                    <a:pt x="1298" y="3391"/>
                  </a:lnTo>
                  <a:lnTo>
                    <a:pt x="1284" y="3376"/>
                  </a:lnTo>
                  <a:lnTo>
                    <a:pt x="1267" y="3361"/>
                  </a:lnTo>
                  <a:lnTo>
                    <a:pt x="1252" y="3348"/>
                  </a:lnTo>
                  <a:lnTo>
                    <a:pt x="1240" y="3341"/>
                  </a:lnTo>
                  <a:lnTo>
                    <a:pt x="1229" y="3336"/>
                  </a:lnTo>
                  <a:lnTo>
                    <a:pt x="1216" y="3331"/>
                  </a:lnTo>
                  <a:lnTo>
                    <a:pt x="1203" y="3326"/>
                  </a:lnTo>
                  <a:lnTo>
                    <a:pt x="1192" y="3322"/>
                  </a:lnTo>
                  <a:lnTo>
                    <a:pt x="1184" y="3316"/>
                  </a:lnTo>
                  <a:lnTo>
                    <a:pt x="1174" y="3307"/>
                  </a:lnTo>
                  <a:lnTo>
                    <a:pt x="1164" y="3299"/>
                  </a:lnTo>
                  <a:lnTo>
                    <a:pt x="1151" y="3290"/>
                  </a:lnTo>
                  <a:lnTo>
                    <a:pt x="1138" y="3282"/>
                  </a:lnTo>
                  <a:lnTo>
                    <a:pt x="1124" y="3274"/>
                  </a:lnTo>
                  <a:lnTo>
                    <a:pt x="1114" y="3268"/>
                  </a:lnTo>
                  <a:lnTo>
                    <a:pt x="1105" y="3263"/>
                  </a:lnTo>
                  <a:lnTo>
                    <a:pt x="1098" y="3259"/>
                  </a:lnTo>
                  <a:lnTo>
                    <a:pt x="1091" y="3254"/>
                  </a:lnTo>
                  <a:lnTo>
                    <a:pt x="1086" y="3248"/>
                  </a:lnTo>
                  <a:lnTo>
                    <a:pt x="1082" y="3243"/>
                  </a:lnTo>
                  <a:lnTo>
                    <a:pt x="1072" y="3233"/>
                  </a:lnTo>
                  <a:lnTo>
                    <a:pt x="1065" y="3224"/>
                  </a:lnTo>
                  <a:lnTo>
                    <a:pt x="1058" y="3218"/>
                  </a:lnTo>
                  <a:lnTo>
                    <a:pt x="1052" y="3214"/>
                  </a:lnTo>
                  <a:lnTo>
                    <a:pt x="1046" y="3210"/>
                  </a:lnTo>
                  <a:lnTo>
                    <a:pt x="1040" y="3210"/>
                  </a:lnTo>
                  <a:lnTo>
                    <a:pt x="1032" y="3211"/>
                  </a:lnTo>
                  <a:lnTo>
                    <a:pt x="1021" y="3214"/>
                  </a:lnTo>
                  <a:lnTo>
                    <a:pt x="1016" y="3215"/>
                  </a:lnTo>
                  <a:lnTo>
                    <a:pt x="1010" y="3215"/>
                  </a:lnTo>
                  <a:lnTo>
                    <a:pt x="1004" y="3214"/>
                  </a:lnTo>
                  <a:lnTo>
                    <a:pt x="998" y="3210"/>
                  </a:lnTo>
                  <a:lnTo>
                    <a:pt x="994" y="3208"/>
                  </a:lnTo>
                  <a:lnTo>
                    <a:pt x="989" y="3206"/>
                  </a:lnTo>
                  <a:lnTo>
                    <a:pt x="985" y="3205"/>
                  </a:lnTo>
                  <a:lnTo>
                    <a:pt x="982" y="3206"/>
                  </a:lnTo>
                  <a:lnTo>
                    <a:pt x="972" y="3211"/>
                  </a:lnTo>
                  <a:lnTo>
                    <a:pt x="959" y="3219"/>
                  </a:lnTo>
                  <a:lnTo>
                    <a:pt x="952" y="3223"/>
                  </a:lnTo>
                  <a:lnTo>
                    <a:pt x="945" y="3224"/>
                  </a:lnTo>
                  <a:lnTo>
                    <a:pt x="938" y="3224"/>
                  </a:lnTo>
                  <a:lnTo>
                    <a:pt x="931" y="3224"/>
                  </a:lnTo>
                  <a:lnTo>
                    <a:pt x="918" y="3223"/>
                  </a:lnTo>
                  <a:lnTo>
                    <a:pt x="903" y="3223"/>
                  </a:lnTo>
                  <a:lnTo>
                    <a:pt x="897" y="3225"/>
                  </a:lnTo>
                  <a:lnTo>
                    <a:pt x="893" y="3228"/>
                  </a:lnTo>
                  <a:lnTo>
                    <a:pt x="889" y="3231"/>
                  </a:lnTo>
                  <a:lnTo>
                    <a:pt x="887" y="3235"/>
                  </a:lnTo>
                  <a:lnTo>
                    <a:pt x="884" y="3244"/>
                  </a:lnTo>
                  <a:lnTo>
                    <a:pt x="881" y="3254"/>
                  </a:lnTo>
                  <a:lnTo>
                    <a:pt x="878" y="3258"/>
                  </a:lnTo>
                  <a:lnTo>
                    <a:pt x="876" y="3259"/>
                  </a:lnTo>
                  <a:lnTo>
                    <a:pt x="874" y="3259"/>
                  </a:lnTo>
                  <a:lnTo>
                    <a:pt x="870" y="3258"/>
                  </a:lnTo>
                  <a:lnTo>
                    <a:pt x="863" y="3252"/>
                  </a:lnTo>
                  <a:lnTo>
                    <a:pt x="856" y="3247"/>
                  </a:lnTo>
                  <a:lnTo>
                    <a:pt x="846" y="3241"/>
                  </a:lnTo>
                  <a:lnTo>
                    <a:pt x="836" y="3233"/>
                  </a:lnTo>
                  <a:lnTo>
                    <a:pt x="826" y="3224"/>
                  </a:lnTo>
                  <a:lnTo>
                    <a:pt x="818" y="3217"/>
                  </a:lnTo>
                  <a:lnTo>
                    <a:pt x="812" y="3209"/>
                  </a:lnTo>
                  <a:lnTo>
                    <a:pt x="805" y="3199"/>
                  </a:lnTo>
                  <a:lnTo>
                    <a:pt x="796" y="3190"/>
                  </a:lnTo>
                  <a:lnTo>
                    <a:pt x="788" y="3180"/>
                  </a:lnTo>
                  <a:lnTo>
                    <a:pt x="781" y="3172"/>
                  </a:lnTo>
                  <a:lnTo>
                    <a:pt x="774" y="3162"/>
                  </a:lnTo>
                  <a:lnTo>
                    <a:pt x="769" y="3154"/>
                  </a:lnTo>
                  <a:lnTo>
                    <a:pt x="765" y="3147"/>
                  </a:lnTo>
                  <a:lnTo>
                    <a:pt x="764" y="3143"/>
                  </a:lnTo>
                  <a:lnTo>
                    <a:pt x="761" y="3142"/>
                  </a:lnTo>
                  <a:lnTo>
                    <a:pt x="756" y="3140"/>
                  </a:lnTo>
                  <a:lnTo>
                    <a:pt x="750" y="3140"/>
                  </a:lnTo>
                  <a:lnTo>
                    <a:pt x="743" y="3140"/>
                  </a:lnTo>
                  <a:lnTo>
                    <a:pt x="736" y="3140"/>
                  </a:lnTo>
                  <a:lnTo>
                    <a:pt x="729" y="3142"/>
                  </a:lnTo>
                  <a:lnTo>
                    <a:pt x="722" y="3143"/>
                  </a:lnTo>
                  <a:lnTo>
                    <a:pt x="714" y="3146"/>
                  </a:lnTo>
                  <a:lnTo>
                    <a:pt x="706" y="3146"/>
                  </a:lnTo>
                  <a:lnTo>
                    <a:pt x="699" y="3146"/>
                  </a:lnTo>
                  <a:lnTo>
                    <a:pt x="693" y="3145"/>
                  </a:lnTo>
                  <a:lnTo>
                    <a:pt x="686" y="3142"/>
                  </a:lnTo>
                  <a:lnTo>
                    <a:pt x="680" y="3137"/>
                  </a:lnTo>
                  <a:lnTo>
                    <a:pt x="678" y="3135"/>
                  </a:lnTo>
                  <a:lnTo>
                    <a:pt x="676" y="3132"/>
                  </a:lnTo>
                  <a:lnTo>
                    <a:pt x="675" y="3128"/>
                  </a:lnTo>
                  <a:lnTo>
                    <a:pt x="676" y="3123"/>
                  </a:lnTo>
                  <a:lnTo>
                    <a:pt x="680" y="3104"/>
                  </a:lnTo>
                  <a:lnTo>
                    <a:pt x="682" y="3089"/>
                  </a:lnTo>
                  <a:lnTo>
                    <a:pt x="681" y="3086"/>
                  </a:lnTo>
                  <a:lnTo>
                    <a:pt x="679" y="3085"/>
                  </a:lnTo>
                  <a:lnTo>
                    <a:pt x="676" y="3084"/>
                  </a:lnTo>
                  <a:lnTo>
                    <a:pt x="672" y="3084"/>
                  </a:lnTo>
                  <a:lnTo>
                    <a:pt x="662" y="3085"/>
                  </a:lnTo>
                  <a:lnTo>
                    <a:pt x="654" y="3089"/>
                  </a:lnTo>
                  <a:lnTo>
                    <a:pt x="647" y="3095"/>
                  </a:lnTo>
                  <a:lnTo>
                    <a:pt x="639" y="3101"/>
                  </a:lnTo>
                  <a:lnTo>
                    <a:pt x="634" y="3109"/>
                  </a:lnTo>
                  <a:lnTo>
                    <a:pt x="629" y="3118"/>
                  </a:lnTo>
                  <a:lnTo>
                    <a:pt x="625" y="3123"/>
                  </a:lnTo>
                  <a:lnTo>
                    <a:pt x="622" y="3127"/>
                  </a:lnTo>
                  <a:lnTo>
                    <a:pt x="617" y="3130"/>
                  </a:lnTo>
                  <a:lnTo>
                    <a:pt x="612" y="3132"/>
                  </a:lnTo>
                  <a:lnTo>
                    <a:pt x="601" y="3133"/>
                  </a:lnTo>
                  <a:lnTo>
                    <a:pt x="593" y="3133"/>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0" name="重庆">
              <a:extLst>
                <a:ext uri="{FF2B5EF4-FFF2-40B4-BE49-F238E27FC236}">
                  <a16:creationId xmlns="" xmlns:a16="http://schemas.microsoft.com/office/drawing/2014/main" id="{0E070F5A-6687-4CFC-A01E-874EC83C2689}"/>
                </a:ext>
              </a:extLst>
            </p:cNvPr>
            <p:cNvSpPr>
              <a:spLocks/>
            </p:cNvSpPr>
            <p:nvPr/>
          </p:nvSpPr>
          <p:spPr bwMode="auto">
            <a:xfrm>
              <a:off x="4042526" y="4196084"/>
              <a:ext cx="574516" cy="562791"/>
            </a:xfrm>
            <a:custGeom>
              <a:avLst/>
              <a:gdLst>
                <a:gd name="T0" fmla="*/ 595 w 1775"/>
                <a:gd name="T1" fmla="*/ 1433 h 1753"/>
                <a:gd name="T2" fmla="*/ 546 w 1775"/>
                <a:gd name="T3" fmla="*/ 1466 h 1753"/>
                <a:gd name="T4" fmla="*/ 501 w 1775"/>
                <a:gd name="T5" fmla="*/ 1586 h 1753"/>
                <a:gd name="T6" fmla="*/ 438 w 1775"/>
                <a:gd name="T7" fmla="*/ 1581 h 1753"/>
                <a:gd name="T8" fmla="*/ 420 w 1775"/>
                <a:gd name="T9" fmla="*/ 1467 h 1753"/>
                <a:gd name="T10" fmla="*/ 411 w 1775"/>
                <a:gd name="T11" fmla="*/ 1505 h 1753"/>
                <a:gd name="T12" fmla="*/ 366 w 1775"/>
                <a:gd name="T13" fmla="*/ 1557 h 1753"/>
                <a:gd name="T14" fmla="*/ 313 w 1775"/>
                <a:gd name="T15" fmla="*/ 1467 h 1753"/>
                <a:gd name="T16" fmla="*/ 202 w 1775"/>
                <a:gd name="T17" fmla="*/ 1382 h 1753"/>
                <a:gd name="T18" fmla="*/ 115 w 1775"/>
                <a:gd name="T19" fmla="*/ 1292 h 1753"/>
                <a:gd name="T20" fmla="*/ 74 w 1775"/>
                <a:gd name="T21" fmla="*/ 1221 h 1753"/>
                <a:gd name="T22" fmla="*/ 18 w 1775"/>
                <a:gd name="T23" fmla="*/ 1127 h 1753"/>
                <a:gd name="T24" fmla="*/ 92 w 1775"/>
                <a:gd name="T25" fmla="*/ 988 h 1753"/>
                <a:gd name="T26" fmla="*/ 146 w 1775"/>
                <a:gd name="T27" fmla="*/ 910 h 1753"/>
                <a:gd name="T28" fmla="*/ 109 w 1775"/>
                <a:gd name="T29" fmla="*/ 843 h 1753"/>
                <a:gd name="T30" fmla="*/ 153 w 1775"/>
                <a:gd name="T31" fmla="*/ 754 h 1753"/>
                <a:gd name="T32" fmla="*/ 269 w 1775"/>
                <a:gd name="T33" fmla="*/ 767 h 1753"/>
                <a:gd name="T34" fmla="*/ 383 w 1775"/>
                <a:gd name="T35" fmla="*/ 825 h 1753"/>
                <a:gd name="T36" fmla="*/ 495 w 1775"/>
                <a:gd name="T37" fmla="*/ 888 h 1753"/>
                <a:gd name="T38" fmla="*/ 652 w 1775"/>
                <a:gd name="T39" fmla="*/ 868 h 1753"/>
                <a:gd name="T40" fmla="*/ 726 w 1775"/>
                <a:gd name="T41" fmla="*/ 770 h 1753"/>
                <a:gd name="T42" fmla="*/ 772 w 1775"/>
                <a:gd name="T43" fmla="*/ 624 h 1753"/>
                <a:gd name="T44" fmla="*/ 793 w 1775"/>
                <a:gd name="T45" fmla="*/ 560 h 1753"/>
                <a:gd name="T46" fmla="*/ 866 w 1775"/>
                <a:gd name="T47" fmla="*/ 561 h 1753"/>
                <a:gd name="T48" fmla="*/ 933 w 1775"/>
                <a:gd name="T49" fmla="*/ 550 h 1753"/>
                <a:gd name="T50" fmla="*/ 986 w 1775"/>
                <a:gd name="T51" fmla="*/ 458 h 1753"/>
                <a:gd name="T52" fmla="*/ 1045 w 1775"/>
                <a:gd name="T53" fmla="*/ 353 h 1753"/>
                <a:gd name="T54" fmla="*/ 1166 w 1775"/>
                <a:gd name="T55" fmla="*/ 229 h 1753"/>
                <a:gd name="T56" fmla="*/ 1140 w 1775"/>
                <a:gd name="T57" fmla="*/ 166 h 1753"/>
                <a:gd name="T58" fmla="*/ 1103 w 1775"/>
                <a:gd name="T59" fmla="*/ 52 h 1753"/>
                <a:gd name="T60" fmla="*/ 1244 w 1775"/>
                <a:gd name="T61" fmla="*/ 34 h 1753"/>
                <a:gd name="T62" fmla="*/ 1449 w 1775"/>
                <a:gd name="T63" fmla="*/ 207 h 1753"/>
                <a:gd name="T64" fmla="*/ 1605 w 1775"/>
                <a:gd name="T65" fmla="*/ 223 h 1753"/>
                <a:gd name="T66" fmla="*/ 1717 w 1775"/>
                <a:gd name="T67" fmla="*/ 330 h 1753"/>
                <a:gd name="T68" fmla="*/ 1763 w 1775"/>
                <a:gd name="T69" fmla="*/ 466 h 1753"/>
                <a:gd name="T70" fmla="*/ 1714 w 1775"/>
                <a:gd name="T71" fmla="*/ 597 h 1753"/>
                <a:gd name="T72" fmla="*/ 1562 w 1775"/>
                <a:gd name="T73" fmla="*/ 656 h 1753"/>
                <a:gd name="T74" fmla="*/ 1469 w 1775"/>
                <a:gd name="T75" fmla="*/ 732 h 1753"/>
                <a:gd name="T76" fmla="*/ 1392 w 1775"/>
                <a:gd name="T77" fmla="*/ 718 h 1753"/>
                <a:gd name="T78" fmla="*/ 1289 w 1775"/>
                <a:gd name="T79" fmla="*/ 727 h 1753"/>
                <a:gd name="T80" fmla="*/ 1207 w 1775"/>
                <a:gd name="T81" fmla="*/ 708 h 1753"/>
                <a:gd name="T82" fmla="*/ 1120 w 1775"/>
                <a:gd name="T83" fmla="*/ 794 h 1753"/>
                <a:gd name="T84" fmla="*/ 1164 w 1775"/>
                <a:gd name="T85" fmla="*/ 927 h 1753"/>
                <a:gd name="T86" fmla="*/ 1109 w 1775"/>
                <a:gd name="T87" fmla="*/ 1025 h 1753"/>
                <a:gd name="T88" fmla="*/ 1182 w 1775"/>
                <a:gd name="T89" fmla="*/ 1040 h 1753"/>
                <a:gd name="T90" fmla="*/ 1271 w 1775"/>
                <a:gd name="T91" fmla="*/ 1110 h 1753"/>
                <a:gd name="T92" fmla="*/ 1309 w 1775"/>
                <a:gd name="T93" fmla="*/ 1230 h 1753"/>
                <a:gd name="T94" fmla="*/ 1372 w 1775"/>
                <a:gd name="T95" fmla="*/ 1229 h 1753"/>
                <a:gd name="T96" fmla="*/ 1453 w 1775"/>
                <a:gd name="T97" fmla="*/ 1374 h 1753"/>
                <a:gd name="T98" fmla="*/ 1449 w 1775"/>
                <a:gd name="T99" fmla="*/ 1519 h 1753"/>
                <a:gd name="T100" fmla="*/ 1421 w 1775"/>
                <a:gd name="T101" fmla="*/ 1565 h 1753"/>
                <a:gd name="T102" fmla="*/ 1385 w 1775"/>
                <a:gd name="T103" fmla="*/ 1694 h 1753"/>
                <a:gd name="T104" fmla="*/ 1302 w 1775"/>
                <a:gd name="T105" fmla="*/ 1732 h 1753"/>
                <a:gd name="T106" fmla="*/ 1250 w 1775"/>
                <a:gd name="T107" fmla="*/ 1641 h 1753"/>
                <a:gd name="T108" fmla="*/ 1195 w 1775"/>
                <a:gd name="T109" fmla="*/ 1691 h 1753"/>
                <a:gd name="T110" fmla="*/ 1189 w 1775"/>
                <a:gd name="T111" fmla="*/ 1563 h 1753"/>
                <a:gd name="T112" fmla="*/ 1102 w 1775"/>
                <a:gd name="T113" fmla="*/ 1488 h 1753"/>
                <a:gd name="T114" fmla="*/ 1022 w 1775"/>
                <a:gd name="T115" fmla="*/ 1362 h 1753"/>
                <a:gd name="T116" fmla="*/ 885 w 1775"/>
                <a:gd name="T117" fmla="*/ 1315 h 1753"/>
                <a:gd name="T118" fmla="*/ 792 w 1775"/>
                <a:gd name="T119" fmla="*/ 1302 h 1753"/>
                <a:gd name="T120" fmla="*/ 764 w 1775"/>
                <a:gd name="T121" fmla="*/ 1418 h 1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75" h="1753">
                  <a:moveTo>
                    <a:pt x="692" y="1479"/>
                  </a:moveTo>
                  <a:lnTo>
                    <a:pt x="687" y="1479"/>
                  </a:lnTo>
                  <a:lnTo>
                    <a:pt x="682" y="1479"/>
                  </a:lnTo>
                  <a:lnTo>
                    <a:pt x="680" y="1477"/>
                  </a:lnTo>
                  <a:lnTo>
                    <a:pt x="679" y="1475"/>
                  </a:lnTo>
                  <a:lnTo>
                    <a:pt x="678" y="1474"/>
                  </a:lnTo>
                  <a:lnTo>
                    <a:pt x="677" y="1471"/>
                  </a:lnTo>
                  <a:lnTo>
                    <a:pt x="674" y="1467"/>
                  </a:lnTo>
                  <a:lnTo>
                    <a:pt x="672" y="1460"/>
                  </a:lnTo>
                  <a:lnTo>
                    <a:pt x="667" y="1454"/>
                  </a:lnTo>
                  <a:lnTo>
                    <a:pt x="660" y="1448"/>
                  </a:lnTo>
                  <a:lnTo>
                    <a:pt x="653" y="1443"/>
                  </a:lnTo>
                  <a:lnTo>
                    <a:pt x="643" y="1441"/>
                  </a:lnTo>
                  <a:lnTo>
                    <a:pt x="634" y="1438"/>
                  </a:lnTo>
                  <a:lnTo>
                    <a:pt x="624" y="1437"/>
                  </a:lnTo>
                  <a:lnTo>
                    <a:pt x="617" y="1436"/>
                  </a:lnTo>
                  <a:lnTo>
                    <a:pt x="610" y="1435"/>
                  </a:lnTo>
                  <a:lnTo>
                    <a:pt x="605" y="1433"/>
                  </a:lnTo>
                  <a:lnTo>
                    <a:pt x="599" y="1433"/>
                  </a:lnTo>
                  <a:lnTo>
                    <a:pt x="595" y="1433"/>
                  </a:lnTo>
                  <a:lnTo>
                    <a:pt x="590" y="1435"/>
                  </a:lnTo>
                  <a:lnTo>
                    <a:pt x="587" y="1437"/>
                  </a:lnTo>
                  <a:lnTo>
                    <a:pt x="584" y="1441"/>
                  </a:lnTo>
                  <a:lnTo>
                    <a:pt x="583" y="1445"/>
                  </a:lnTo>
                  <a:lnTo>
                    <a:pt x="581" y="1450"/>
                  </a:lnTo>
                  <a:lnTo>
                    <a:pt x="581" y="1460"/>
                  </a:lnTo>
                  <a:lnTo>
                    <a:pt x="583" y="1469"/>
                  </a:lnTo>
                  <a:lnTo>
                    <a:pt x="583" y="1475"/>
                  </a:lnTo>
                  <a:lnTo>
                    <a:pt x="580" y="1479"/>
                  </a:lnTo>
                  <a:lnTo>
                    <a:pt x="578" y="1479"/>
                  </a:lnTo>
                  <a:lnTo>
                    <a:pt x="577" y="1479"/>
                  </a:lnTo>
                  <a:lnTo>
                    <a:pt x="574" y="1477"/>
                  </a:lnTo>
                  <a:lnTo>
                    <a:pt x="571" y="1475"/>
                  </a:lnTo>
                  <a:lnTo>
                    <a:pt x="566" y="1470"/>
                  </a:lnTo>
                  <a:lnTo>
                    <a:pt x="561" y="1466"/>
                  </a:lnTo>
                  <a:lnTo>
                    <a:pt x="556" y="1463"/>
                  </a:lnTo>
                  <a:lnTo>
                    <a:pt x="552" y="1463"/>
                  </a:lnTo>
                  <a:lnTo>
                    <a:pt x="551" y="1464"/>
                  </a:lnTo>
                  <a:lnTo>
                    <a:pt x="548" y="1464"/>
                  </a:lnTo>
                  <a:lnTo>
                    <a:pt x="546" y="1466"/>
                  </a:lnTo>
                  <a:lnTo>
                    <a:pt x="542" y="1468"/>
                  </a:lnTo>
                  <a:lnTo>
                    <a:pt x="535" y="1475"/>
                  </a:lnTo>
                  <a:lnTo>
                    <a:pt x="528" y="1485"/>
                  </a:lnTo>
                  <a:lnTo>
                    <a:pt x="523" y="1492"/>
                  </a:lnTo>
                  <a:lnTo>
                    <a:pt x="515" y="1502"/>
                  </a:lnTo>
                  <a:lnTo>
                    <a:pt x="509" y="1512"/>
                  </a:lnTo>
                  <a:lnTo>
                    <a:pt x="504" y="1521"/>
                  </a:lnTo>
                  <a:lnTo>
                    <a:pt x="503" y="1527"/>
                  </a:lnTo>
                  <a:lnTo>
                    <a:pt x="502" y="1533"/>
                  </a:lnTo>
                  <a:lnTo>
                    <a:pt x="501" y="1536"/>
                  </a:lnTo>
                  <a:lnTo>
                    <a:pt x="501" y="1542"/>
                  </a:lnTo>
                  <a:lnTo>
                    <a:pt x="502" y="1546"/>
                  </a:lnTo>
                  <a:lnTo>
                    <a:pt x="503" y="1551"/>
                  </a:lnTo>
                  <a:lnTo>
                    <a:pt x="504" y="1557"/>
                  </a:lnTo>
                  <a:lnTo>
                    <a:pt x="507" y="1563"/>
                  </a:lnTo>
                  <a:lnTo>
                    <a:pt x="507" y="1567"/>
                  </a:lnTo>
                  <a:lnTo>
                    <a:pt x="507" y="1570"/>
                  </a:lnTo>
                  <a:lnTo>
                    <a:pt x="505" y="1577"/>
                  </a:lnTo>
                  <a:lnTo>
                    <a:pt x="502" y="1583"/>
                  </a:lnTo>
                  <a:lnTo>
                    <a:pt x="501" y="1586"/>
                  </a:lnTo>
                  <a:lnTo>
                    <a:pt x="499" y="1588"/>
                  </a:lnTo>
                  <a:lnTo>
                    <a:pt x="496" y="1592"/>
                  </a:lnTo>
                  <a:lnTo>
                    <a:pt x="493" y="1595"/>
                  </a:lnTo>
                  <a:lnTo>
                    <a:pt x="488" y="1601"/>
                  </a:lnTo>
                  <a:lnTo>
                    <a:pt x="482" y="1605"/>
                  </a:lnTo>
                  <a:lnTo>
                    <a:pt x="479" y="1603"/>
                  </a:lnTo>
                  <a:lnTo>
                    <a:pt x="477" y="1602"/>
                  </a:lnTo>
                  <a:lnTo>
                    <a:pt x="476" y="1601"/>
                  </a:lnTo>
                  <a:lnTo>
                    <a:pt x="474" y="1600"/>
                  </a:lnTo>
                  <a:lnTo>
                    <a:pt x="473" y="1599"/>
                  </a:lnTo>
                  <a:lnTo>
                    <a:pt x="472" y="1599"/>
                  </a:lnTo>
                  <a:lnTo>
                    <a:pt x="468" y="1596"/>
                  </a:lnTo>
                  <a:lnTo>
                    <a:pt x="459" y="1593"/>
                  </a:lnTo>
                  <a:lnTo>
                    <a:pt x="454" y="1592"/>
                  </a:lnTo>
                  <a:lnTo>
                    <a:pt x="448" y="1592"/>
                  </a:lnTo>
                  <a:lnTo>
                    <a:pt x="446" y="1592"/>
                  </a:lnTo>
                  <a:lnTo>
                    <a:pt x="444" y="1590"/>
                  </a:lnTo>
                  <a:lnTo>
                    <a:pt x="440" y="1589"/>
                  </a:lnTo>
                  <a:lnTo>
                    <a:pt x="438" y="1584"/>
                  </a:lnTo>
                  <a:lnTo>
                    <a:pt x="438" y="1581"/>
                  </a:lnTo>
                  <a:lnTo>
                    <a:pt x="438" y="1576"/>
                  </a:lnTo>
                  <a:lnTo>
                    <a:pt x="439" y="1571"/>
                  </a:lnTo>
                  <a:lnTo>
                    <a:pt x="441" y="1565"/>
                  </a:lnTo>
                  <a:lnTo>
                    <a:pt x="446" y="1555"/>
                  </a:lnTo>
                  <a:lnTo>
                    <a:pt x="451" y="1543"/>
                  </a:lnTo>
                  <a:lnTo>
                    <a:pt x="453" y="1536"/>
                  </a:lnTo>
                  <a:lnTo>
                    <a:pt x="457" y="1527"/>
                  </a:lnTo>
                  <a:lnTo>
                    <a:pt x="458" y="1521"/>
                  </a:lnTo>
                  <a:lnTo>
                    <a:pt x="457" y="1518"/>
                  </a:lnTo>
                  <a:lnTo>
                    <a:pt x="455" y="1512"/>
                  </a:lnTo>
                  <a:lnTo>
                    <a:pt x="453" y="1508"/>
                  </a:lnTo>
                  <a:lnTo>
                    <a:pt x="451" y="1506"/>
                  </a:lnTo>
                  <a:lnTo>
                    <a:pt x="448" y="1505"/>
                  </a:lnTo>
                  <a:lnTo>
                    <a:pt x="436" y="1500"/>
                  </a:lnTo>
                  <a:lnTo>
                    <a:pt x="423" y="1494"/>
                  </a:lnTo>
                  <a:lnTo>
                    <a:pt x="421" y="1487"/>
                  </a:lnTo>
                  <a:lnTo>
                    <a:pt x="421" y="1479"/>
                  </a:lnTo>
                  <a:lnTo>
                    <a:pt x="421" y="1475"/>
                  </a:lnTo>
                  <a:lnTo>
                    <a:pt x="420" y="1473"/>
                  </a:lnTo>
                  <a:lnTo>
                    <a:pt x="420" y="1467"/>
                  </a:lnTo>
                  <a:lnTo>
                    <a:pt x="417" y="1463"/>
                  </a:lnTo>
                  <a:lnTo>
                    <a:pt x="416" y="1458"/>
                  </a:lnTo>
                  <a:lnTo>
                    <a:pt x="414" y="1455"/>
                  </a:lnTo>
                  <a:lnTo>
                    <a:pt x="409" y="1449"/>
                  </a:lnTo>
                  <a:lnTo>
                    <a:pt x="403" y="1443"/>
                  </a:lnTo>
                  <a:lnTo>
                    <a:pt x="398" y="1438"/>
                  </a:lnTo>
                  <a:lnTo>
                    <a:pt x="392" y="1435"/>
                  </a:lnTo>
                  <a:lnTo>
                    <a:pt x="389" y="1433"/>
                  </a:lnTo>
                  <a:lnTo>
                    <a:pt x="385" y="1433"/>
                  </a:lnTo>
                  <a:lnTo>
                    <a:pt x="384" y="1435"/>
                  </a:lnTo>
                  <a:lnTo>
                    <a:pt x="382" y="1436"/>
                  </a:lnTo>
                  <a:lnTo>
                    <a:pt x="381" y="1439"/>
                  </a:lnTo>
                  <a:lnTo>
                    <a:pt x="381" y="1444"/>
                  </a:lnTo>
                  <a:lnTo>
                    <a:pt x="383" y="1451"/>
                  </a:lnTo>
                  <a:lnTo>
                    <a:pt x="386" y="1457"/>
                  </a:lnTo>
                  <a:lnTo>
                    <a:pt x="392" y="1468"/>
                  </a:lnTo>
                  <a:lnTo>
                    <a:pt x="400" y="1479"/>
                  </a:lnTo>
                  <a:lnTo>
                    <a:pt x="405" y="1489"/>
                  </a:lnTo>
                  <a:lnTo>
                    <a:pt x="410" y="1501"/>
                  </a:lnTo>
                  <a:lnTo>
                    <a:pt x="411" y="1505"/>
                  </a:lnTo>
                  <a:lnTo>
                    <a:pt x="411" y="1510"/>
                  </a:lnTo>
                  <a:lnTo>
                    <a:pt x="410" y="1514"/>
                  </a:lnTo>
                  <a:lnTo>
                    <a:pt x="410" y="1519"/>
                  </a:lnTo>
                  <a:lnTo>
                    <a:pt x="408" y="1524"/>
                  </a:lnTo>
                  <a:lnTo>
                    <a:pt x="405" y="1527"/>
                  </a:lnTo>
                  <a:lnTo>
                    <a:pt x="403" y="1531"/>
                  </a:lnTo>
                  <a:lnTo>
                    <a:pt x="402" y="1533"/>
                  </a:lnTo>
                  <a:lnTo>
                    <a:pt x="401" y="1539"/>
                  </a:lnTo>
                  <a:lnTo>
                    <a:pt x="400" y="1552"/>
                  </a:lnTo>
                  <a:lnTo>
                    <a:pt x="400" y="1559"/>
                  </a:lnTo>
                  <a:lnTo>
                    <a:pt x="398" y="1565"/>
                  </a:lnTo>
                  <a:lnTo>
                    <a:pt x="398" y="1570"/>
                  </a:lnTo>
                  <a:lnTo>
                    <a:pt x="396" y="1574"/>
                  </a:lnTo>
                  <a:lnTo>
                    <a:pt x="394" y="1574"/>
                  </a:lnTo>
                  <a:lnTo>
                    <a:pt x="391" y="1574"/>
                  </a:lnTo>
                  <a:lnTo>
                    <a:pt x="386" y="1570"/>
                  </a:lnTo>
                  <a:lnTo>
                    <a:pt x="381" y="1567"/>
                  </a:lnTo>
                  <a:lnTo>
                    <a:pt x="376" y="1563"/>
                  </a:lnTo>
                  <a:lnTo>
                    <a:pt x="372" y="1561"/>
                  </a:lnTo>
                  <a:lnTo>
                    <a:pt x="366" y="1557"/>
                  </a:lnTo>
                  <a:lnTo>
                    <a:pt x="364" y="1555"/>
                  </a:lnTo>
                  <a:lnTo>
                    <a:pt x="362" y="1555"/>
                  </a:lnTo>
                  <a:lnTo>
                    <a:pt x="359" y="1553"/>
                  </a:lnTo>
                  <a:lnTo>
                    <a:pt x="357" y="1553"/>
                  </a:lnTo>
                  <a:lnTo>
                    <a:pt x="354" y="1552"/>
                  </a:lnTo>
                  <a:lnTo>
                    <a:pt x="351" y="1550"/>
                  </a:lnTo>
                  <a:lnTo>
                    <a:pt x="348" y="1546"/>
                  </a:lnTo>
                  <a:lnTo>
                    <a:pt x="339" y="1534"/>
                  </a:lnTo>
                  <a:lnTo>
                    <a:pt x="327" y="1521"/>
                  </a:lnTo>
                  <a:lnTo>
                    <a:pt x="318" y="1510"/>
                  </a:lnTo>
                  <a:lnTo>
                    <a:pt x="312" y="1498"/>
                  </a:lnTo>
                  <a:lnTo>
                    <a:pt x="310" y="1493"/>
                  </a:lnTo>
                  <a:lnTo>
                    <a:pt x="310" y="1487"/>
                  </a:lnTo>
                  <a:lnTo>
                    <a:pt x="312" y="1483"/>
                  </a:lnTo>
                  <a:lnTo>
                    <a:pt x="313" y="1480"/>
                  </a:lnTo>
                  <a:lnTo>
                    <a:pt x="313" y="1479"/>
                  </a:lnTo>
                  <a:lnTo>
                    <a:pt x="313" y="1476"/>
                  </a:lnTo>
                  <a:lnTo>
                    <a:pt x="314" y="1473"/>
                  </a:lnTo>
                  <a:lnTo>
                    <a:pt x="314" y="1471"/>
                  </a:lnTo>
                  <a:lnTo>
                    <a:pt x="313" y="1467"/>
                  </a:lnTo>
                  <a:lnTo>
                    <a:pt x="313" y="1463"/>
                  </a:lnTo>
                  <a:lnTo>
                    <a:pt x="310" y="1455"/>
                  </a:lnTo>
                  <a:lnTo>
                    <a:pt x="304" y="1444"/>
                  </a:lnTo>
                  <a:lnTo>
                    <a:pt x="297" y="1433"/>
                  </a:lnTo>
                  <a:lnTo>
                    <a:pt x="288" y="1422"/>
                  </a:lnTo>
                  <a:lnTo>
                    <a:pt x="284" y="1418"/>
                  </a:lnTo>
                  <a:lnTo>
                    <a:pt x="279" y="1413"/>
                  </a:lnTo>
                  <a:lnTo>
                    <a:pt x="276" y="1410"/>
                  </a:lnTo>
                  <a:lnTo>
                    <a:pt x="270" y="1407"/>
                  </a:lnTo>
                  <a:lnTo>
                    <a:pt x="263" y="1405"/>
                  </a:lnTo>
                  <a:lnTo>
                    <a:pt x="255" y="1404"/>
                  </a:lnTo>
                  <a:lnTo>
                    <a:pt x="245" y="1404"/>
                  </a:lnTo>
                  <a:lnTo>
                    <a:pt x="236" y="1404"/>
                  </a:lnTo>
                  <a:lnTo>
                    <a:pt x="226" y="1404"/>
                  </a:lnTo>
                  <a:lnTo>
                    <a:pt x="216" y="1403"/>
                  </a:lnTo>
                  <a:lnTo>
                    <a:pt x="213" y="1400"/>
                  </a:lnTo>
                  <a:lnTo>
                    <a:pt x="211" y="1397"/>
                  </a:lnTo>
                  <a:lnTo>
                    <a:pt x="209" y="1393"/>
                  </a:lnTo>
                  <a:lnTo>
                    <a:pt x="207" y="1389"/>
                  </a:lnTo>
                  <a:lnTo>
                    <a:pt x="202" y="1382"/>
                  </a:lnTo>
                  <a:lnTo>
                    <a:pt x="197" y="1376"/>
                  </a:lnTo>
                  <a:lnTo>
                    <a:pt x="195" y="1374"/>
                  </a:lnTo>
                  <a:lnTo>
                    <a:pt x="192" y="1373"/>
                  </a:lnTo>
                  <a:lnTo>
                    <a:pt x="187" y="1373"/>
                  </a:lnTo>
                  <a:lnTo>
                    <a:pt x="182" y="1372"/>
                  </a:lnTo>
                  <a:lnTo>
                    <a:pt x="176" y="1370"/>
                  </a:lnTo>
                  <a:lnTo>
                    <a:pt x="171" y="1366"/>
                  </a:lnTo>
                  <a:lnTo>
                    <a:pt x="163" y="1356"/>
                  </a:lnTo>
                  <a:lnTo>
                    <a:pt x="152" y="1347"/>
                  </a:lnTo>
                  <a:lnTo>
                    <a:pt x="144" y="1344"/>
                  </a:lnTo>
                  <a:lnTo>
                    <a:pt x="136" y="1342"/>
                  </a:lnTo>
                  <a:lnTo>
                    <a:pt x="129" y="1342"/>
                  </a:lnTo>
                  <a:lnTo>
                    <a:pt x="123" y="1340"/>
                  </a:lnTo>
                  <a:lnTo>
                    <a:pt x="120" y="1338"/>
                  </a:lnTo>
                  <a:lnTo>
                    <a:pt x="118" y="1336"/>
                  </a:lnTo>
                  <a:lnTo>
                    <a:pt x="115" y="1330"/>
                  </a:lnTo>
                  <a:lnTo>
                    <a:pt x="114" y="1322"/>
                  </a:lnTo>
                  <a:lnTo>
                    <a:pt x="114" y="1310"/>
                  </a:lnTo>
                  <a:lnTo>
                    <a:pt x="114" y="1299"/>
                  </a:lnTo>
                  <a:lnTo>
                    <a:pt x="115" y="1292"/>
                  </a:lnTo>
                  <a:lnTo>
                    <a:pt x="117" y="1284"/>
                  </a:lnTo>
                  <a:lnTo>
                    <a:pt x="118" y="1275"/>
                  </a:lnTo>
                  <a:lnTo>
                    <a:pt x="118" y="1267"/>
                  </a:lnTo>
                  <a:lnTo>
                    <a:pt x="118" y="1261"/>
                  </a:lnTo>
                  <a:lnTo>
                    <a:pt x="117" y="1255"/>
                  </a:lnTo>
                  <a:lnTo>
                    <a:pt x="115" y="1248"/>
                  </a:lnTo>
                  <a:lnTo>
                    <a:pt x="114" y="1241"/>
                  </a:lnTo>
                  <a:lnTo>
                    <a:pt x="115" y="1235"/>
                  </a:lnTo>
                  <a:lnTo>
                    <a:pt x="117" y="1231"/>
                  </a:lnTo>
                  <a:lnTo>
                    <a:pt x="117" y="1227"/>
                  </a:lnTo>
                  <a:lnTo>
                    <a:pt x="118" y="1223"/>
                  </a:lnTo>
                  <a:lnTo>
                    <a:pt x="118" y="1218"/>
                  </a:lnTo>
                  <a:lnTo>
                    <a:pt x="117" y="1216"/>
                  </a:lnTo>
                  <a:lnTo>
                    <a:pt x="114" y="1215"/>
                  </a:lnTo>
                  <a:lnTo>
                    <a:pt x="111" y="1214"/>
                  </a:lnTo>
                  <a:lnTo>
                    <a:pt x="107" y="1214"/>
                  </a:lnTo>
                  <a:lnTo>
                    <a:pt x="104" y="1215"/>
                  </a:lnTo>
                  <a:lnTo>
                    <a:pt x="95" y="1216"/>
                  </a:lnTo>
                  <a:lnTo>
                    <a:pt x="86" y="1218"/>
                  </a:lnTo>
                  <a:lnTo>
                    <a:pt x="74" y="1221"/>
                  </a:lnTo>
                  <a:lnTo>
                    <a:pt x="61" y="1224"/>
                  </a:lnTo>
                  <a:lnTo>
                    <a:pt x="52" y="1227"/>
                  </a:lnTo>
                  <a:lnTo>
                    <a:pt x="45" y="1229"/>
                  </a:lnTo>
                  <a:lnTo>
                    <a:pt x="41" y="1229"/>
                  </a:lnTo>
                  <a:lnTo>
                    <a:pt x="37" y="1229"/>
                  </a:lnTo>
                  <a:lnTo>
                    <a:pt x="35" y="1228"/>
                  </a:lnTo>
                  <a:lnTo>
                    <a:pt x="33" y="1227"/>
                  </a:lnTo>
                  <a:lnTo>
                    <a:pt x="32" y="1225"/>
                  </a:lnTo>
                  <a:lnTo>
                    <a:pt x="32" y="1223"/>
                  </a:lnTo>
                  <a:lnTo>
                    <a:pt x="32" y="1215"/>
                  </a:lnTo>
                  <a:lnTo>
                    <a:pt x="33" y="1205"/>
                  </a:lnTo>
                  <a:lnTo>
                    <a:pt x="36" y="1195"/>
                  </a:lnTo>
                  <a:lnTo>
                    <a:pt x="37" y="1183"/>
                  </a:lnTo>
                  <a:lnTo>
                    <a:pt x="36" y="1173"/>
                  </a:lnTo>
                  <a:lnTo>
                    <a:pt x="36" y="1164"/>
                  </a:lnTo>
                  <a:lnTo>
                    <a:pt x="35" y="1154"/>
                  </a:lnTo>
                  <a:lnTo>
                    <a:pt x="33" y="1145"/>
                  </a:lnTo>
                  <a:lnTo>
                    <a:pt x="32" y="1139"/>
                  </a:lnTo>
                  <a:lnTo>
                    <a:pt x="26" y="1133"/>
                  </a:lnTo>
                  <a:lnTo>
                    <a:pt x="18" y="1127"/>
                  </a:lnTo>
                  <a:lnTo>
                    <a:pt x="10" y="1120"/>
                  </a:lnTo>
                  <a:lnTo>
                    <a:pt x="6" y="1115"/>
                  </a:lnTo>
                  <a:lnTo>
                    <a:pt x="3" y="1109"/>
                  </a:lnTo>
                  <a:lnTo>
                    <a:pt x="1" y="1103"/>
                  </a:lnTo>
                  <a:lnTo>
                    <a:pt x="0" y="1098"/>
                  </a:lnTo>
                  <a:lnTo>
                    <a:pt x="1" y="1091"/>
                  </a:lnTo>
                  <a:lnTo>
                    <a:pt x="4" y="1083"/>
                  </a:lnTo>
                  <a:lnTo>
                    <a:pt x="7" y="1076"/>
                  </a:lnTo>
                  <a:lnTo>
                    <a:pt x="13" y="1069"/>
                  </a:lnTo>
                  <a:lnTo>
                    <a:pt x="23" y="1059"/>
                  </a:lnTo>
                  <a:lnTo>
                    <a:pt x="32" y="1052"/>
                  </a:lnTo>
                  <a:lnTo>
                    <a:pt x="42" y="1045"/>
                  </a:lnTo>
                  <a:lnTo>
                    <a:pt x="49" y="1039"/>
                  </a:lnTo>
                  <a:lnTo>
                    <a:pt x="58" y="1027"/>
                  </a:lnTo>
                  <a:lnTo>
                    <a:pt x="67" y="1014"/>
                  </a:lnTo>
                  <a:lnTo>
                    <a:pt x="71" y="1007"/>
                  </a:lnTo>
                  <a:lnTo>
                    <a:pt x="76" y="1001"/>
                  </a:lnTo>
                  <a:lnTo>
                    <a:pt x="82" y="995"/>
                  </a:lnTo>
                  <a:lnTo>
                    <a:pt x="88" y="990"/>
                  </a:lnTo>
                  <a:lnTo>
                    <a:pt x="92" y="988"/>
                  </a:lnTo>
                  <a:lnTo>
                    <a:pt x="98" y="985"/>
                  </a:lnTo>
                  <a:lnTo>
                    <a:pt x="102" y="984"/>
                  </a:lnTo>
                  <a:lnTo>
                    <a:pt x="108" y="983"/>
                  </a:lnTo>
                  <a:lnTo>
                    <a:pt x="118" y="982"/>
                  </a:lnTo>
                  <a:lnTo>
                    <a:pt x="127" y="978"/>
                  </a:lnTo>
                  <a:lnTo>
                    <a:pt x="131" y="977"/>
                  </a:lnTo>
                  <a:lnTo>
                    <a:pt x="133" y="975"/>
                  </a:lnTo>
                  <a:lnTo>
                    <a:pt x="139" y="966"/>
                  </a:lnTo>
                  <a:lnTo>
                    <a:pt x="145" y="958"/>
                  </a:lnTo>
                  <a:lnTo>
                    <a:pt x="151" y="953"/>
                  </a:lnTo>
                  <a:lnTo>
                    <a:pt x="156" y="947"/>
                  </a:lnTo>
                  <a:lnTo>
                    <a:pt x="159" y="943"/>
                  </a:lnTo>
                  <a:lnTo>
                    <a:pt x="163" y="938"/>
                  </a:lnTo>
                  <a:lnTo>
                    <a:pt x="164" y="934"/>
                  </a:lnTo>
                  <a:lnTo>
                    <a:pt x="165" y="929"/>
                  </a:lnTo>
                  <a:lnTo>
                    <a:pt x="165" y="926"/>
                  </a:lnTo>
                  <a:lnTo>
                    <a:pt x="163" y="922"/>
                  </a:lnTo>
                  <a:lnTo>
                    <a:pt x="161" y="918"/>
                  </a:lnTo>
                  <a:lnTo>
                    <a:pt x="156" y="914"/>
                  </a:lnTo>
                  <a:lnTo>
                    <a:pt x="146" y="910"/>
                  </a:lnTo>
                  <a:lnTo>
                    <a:pt x="137" y="907"/>
                  </a:lnTo>
                  <a:lnTo>
                    <a:pt x="129" y="902"/>
                  </a:lnTo>
                  <a:lnTo>
                    <a:pt x="120" y="897"/>
                  </a:lnTo>
                  <a:lnTo>
                    <a:pt x="111" y="893"/>
                  </a:lnTo>
                  <a:lnTo>
                    <a:pt x="104" y="887"/>
                  </a:lnTo>
                  <a:lnTo>
                    <a:pt x="96" y="882"/>
                  </a:lnTo>
                  <a:lnTo>
                    <a:pt x="89" y="876"/>
                  </a:lnTo>
                  <a:lnTo>
                    <a:pt x="87" y="872"/>
                  </a:lnTo>
                  <a:lnTo>
                    <a:pt x="85" y="870"/>
                  </a:lnTo>
                  <a:lnTo>
                    <a:pt x="83" y="866"/>
                  </a:lnTo>
                  <a:lnTo>
                    <a:pt x="83" y="863"/>
                  </a:lnTo>
                  <a:lnTo>
                    <a:pt x="85" y="861"/>
                  </a:lnTo>
                  <a:lnTo>
                    <a:pt x="87" y="857"/>
                  </a:lnTo>
                  <a:lnTo>
                    <a:pt x="89" y="855"/>
                  </a:lnTo>
                  <a:lnTo>
                    <a:pt x="93" y="852"/>
                  </a:lnTo>
                  <a:lnTo>
                    <a:pt x="99" y="850"/>
                  </a:lnTo>
                  <a:lnTo>
                    <a:pt x="104" y="849"/>
                  </a:lnTo>
                  <a:lnTo>
                    <a:pt x="106" y="847"/>
                  </a:lnTo>
                  <a:lnTo>
                    <a:pt x="107" y="846"/>
                  </a:lnTo>
                  <a:lnTo>
                    <a:pt x="109" y="843"/>
                  </a:lnTo>
                  <a:lnTo>
                    <a:pt x="111" y="838"/>
                  </a:lnTo>
                  <a:lnTo>
                    <a:pt x="112" y="832"/>
                  </a:lnTo>
                  <a:lnTo>
                    <a:pt x="113" y="826"/>
                  </a:lnTo>
                  <a:lnTo>
                    <a:pt x="114" y="823"/>
                  </a:lnTo>
                  <a:lnTo>
                    <a:pt x="115" y="820"/>
                  </a:lnTo>
                  <a:lnTo>
                    <a:pt x="118" y="817"/>
                  </a:lnTo>
                  <a:lnTo>
                    <a:pt x="120" y="814"/>
                  </a:lnTo>
                  <a:lnTo>
                    <a:pt x="131" y="807"/>
                  </a:lnTo>
                  <a:lnTo>
                    <a:pt x="140" y="800"/>
                  </a:lnTo>
                  <a:lnTo>
                    <a:pt x="145" y="796"/>
                  </a:lnTo>
                  <a:lnTo>
                    <a:pt x="150" y="792"/>
                  </a:lnTo>
                  <a:lnTo>
                    <a:pt x="152" y="788"/>
                  </a:lnTo>
                  <a:lnTo>
                    <a:pt x="155" y="783"/>
                  </a:lnTo>
                  <a:lnTo>
                    <a:pt x="156" y="781"/>
                  </a:lnTo>
                  <a:lnTo>
                    <a:pt x="156" y="777"/>
                  </a:lnTo>
                  <a:lnTo>
                    <a:pt x="155" y="774"/>
                  </a:lnTo>
                  <a:lnTo>
                    <a:pt x="155" y="770"/>
                  </a:lnTo>
                  <a:lnTo>
                    <a:pt x="153" y="764"/>
                  </a:lnTo>
                  <a:lnTo>
                    <a:pt x="153" y="760"/>
                  </a:lnTo>
                  <a:lnTo>
                    <a:pt x="153" y="754"/>
                  </a:lnTo>
                  <a:lnTo>
                    <a:pt x="156" y="749"/>
                  </a:lnTo>
                  <a:lnTo>
                    <a:pt x="161" y="744"/>
                  </a:lnTo>
                  <a:lnTo>
                    <a:pt x="168" y="742"/>
                  </a:lnTo>
                  <a:lnTo>
                    <a:pt x="175" y="740"/>
                  </a:lnTo>
                  <a:lnTo>
                    <a:pt x="182" y="742"/>
                  </a:lnTo>
                  <a:lnTo>
                    <a:pt x="187" y="744"/>
                  </a:lnTo>
                  <a:lnTo>
                    <a:pt x="192" y="748"/>
                  </a:lnTo>
                  <a:lnTo>
                    <a:pt x="195" y="752"/>
                  </a:lnTo>
                  <a:lnTo>
                    <a:pt x="200" y="755"/>
                  </a:lnTo>
                  <a:lnTo>
                    <a:pt x="202" y="756"/>
                  </a:lnTo>
                  <a:lnTo>
                    <a:pt x="205" y="757"/>
                  </a:lnTo>
                  <a:lnTo>
                    <a:pt x="209" y="760"/>
                  </a:lnTo>
                  <a:lnTo>
                    <a:pt x="214" y="760"/>
                  </a:lnTo>
                  <a:lnTo>
                    <a:pt x="225" y="761"/>
                  </a:lnTo>
                  <a:lnTo>
                    <a:pt x="236" y="762"/>
                  </a:lnTo>
                  <a:lnTo>
                    <a:pt x="245" y="762"/>
                  </a:lnTo>
                  <a:lnTo>
                    <a:pt x="253" y="762"/>
                  </a:lnTo>
                  <a:lnTo>
                    <a:pt x="259" y="763"/>
                  </a:lnTo>
                  <a:lnTo>
                    <a:pt x="264" y="765"/>
                  </a:lnTo>
                  <a:lnTo>
                    <a:pt x="269" y="767"/>
                  </a:lnTo>
                  <a:lnTo>
                    <a:pt x="271" y="768"/>
                  </a:lnTo>
                  <a:lnTo>
                    <a:pt x="284" y="777"/>
                  </a:lnTo>
                  <a:lnTo>
                    <a:pt x="299" y="787"/>
                  </a:lnTo>
                  <a:lnTo>
                    <a:pt x="303" y="792"/>
                  </a:lnTo>
                  <a:lnTo>
                    <a:pt x="307" y="796"/>
                  </a:lnTo>
                  <a:lnTo>
                    <a:pt x="309" y="802"/>
                  </a:lnTo>
                  <a:lnTo>
                    <a:pt x="310" y="808"/>
                  </a:lnTo>
                  <a:lnTo>
                    <a:pt x="312" y="815"/>
                  </a:lnTo>
                  <a:lnTo>
                    <a:pt x="312" y="821"/>
                  </a:lnTo>
                  <a:lnTo>
                    <a:pt x="312" y="827"/>
                  </a:lnTo>
                  <a:lnTo>
                    <a:pt x="313" y="832"/>
                  </a:lnTo>
                  <a:lnTo>
                    <a:pt x="315" y="837"/>
                  </a:lnTo>
                  <a:lnTo>
                    <a:pt x="318" y="840"/>
                  </a:lnTo>
                  <a:lnTo>
                    <a:pt x="320" y="842"/>
                  </a:lnTo>
                  <a:lnTo>
                    <a:pt x="323" y="842"/>
                  </a:lnTo>
                  <a:lnTo>
                    <a:pt x="332" y="839"/>
                  </a:lnTo>
                  <a:lnTo>
                    <a:pt x="340" y="836"/>
                  </a:lnTo>
                  <a:lnTo>
                    <a:pt x="354" y="832"/>
                  </a:lnTo>
                  <a:lnTo>
                    <a:pt x="370" y="827"/>
                  </a:lnTo>
                  <a:lnTo>
                    <a:pt x="383" y="825"/>
                  </a:lnTo>
                  <a:lnTo>
                    <a:pt x="395" y="823"/>
                  </a:lnTo>
                  <a:lnTo>
                    <a:pt x="408" y="820"/>
                  </a:lnTo>
                  <a:lnTo>
                    <a:pt x="420" y="820"/>
                  </a:lnTo>
                  <a:lnTo>
                    <a:pt x="425" y="819"/>
                  </a:lnTo>
                  <a:lnTo>
                    <a:pt x="428" y="818"/>
                  </a:lnTo>
                  <a:lnTo>
                    <a:pt x="433" y="814"/>
                  </a:lnTo>
                  <a:lnTo>
                    <a:pt x="436" y="811"/>
                  </a:lnTo>
                  <a:lnTo>
                    <a:pt x="442" y="807"/>
                  </a:lnTo>
                  <a:lnTo>
                    <a:pt x="446" y="806"/>
                  </a:lnTo>
                  <a:lnTo>
                    <a:pt x="452" y="805"/>
                  </a:lnTo>
                  <a:lnTo>
                    <a:pt x="457" y="806"/>
                  </a:lnTo>
                  <a:lnTo>
                    <a:pt x="461" y="808"/>
                  </a:lnTo>
                  <a:lnTo>
                    <a:pt x="466" y="812"/>
                  </a:lnTo>
                  <a:lnTo>
                    <a:pt x="471" y="820"/>
                  </a:lnTo>
                  <a:lnTo>
                    <a:pt x="476" y="828"/>
                  </a:lnTo>
                  <a:lnTo>
                    <a:pt x="479" y="838"/>
                  </a:lnTo>
                  <a:lnTo>
                    <a:pt x="483" y="849"/>
                  </a:lnTo>
                  <a:lnTo>
                    <a:pt x="488" y="864"/>
                  </a:lnTo>
                  <a:lnTo>
                    <a:pt x="492" y="878"/>
                  </a:lnTo>
                  <a:lnTo>
                    <a:pt x="495" y="888"/>
                  </a:lnTo>
                  <a:lnTo>
                    <a:pt x="497" y="895"/>
                  </a:lnTo>
                  <a:lnTo>
                    <a:pt x="501" y="899"/>
                  </a:lnTo>
                  <a:lnTo>
                    <a:pt x="504" y="901"/>
                  </a:lnTo>
                  <a:lnTo>
                    <a:pt x="521" y="907"/>
                  </a:lnTo>
                  <a:lnTo>
                    <a:pt x="537" y="912"/>
                  </a:lnTo>
                  <a:lnTo>
                    <a:pt x="553" y="914"/>
                  </a:lnTo>
                  <a:lnTo>
                    <a:pt x="567" y="915"/>
                  </a:lnTo>
                  <a:lnTo>
                    <a:pt x="581" y="914"/>
                  </a:lnTo>
                  <a:lnTo>
                    <a:pt x="590" y="913"/>
                  </a:lnTo>
                  <a:lnTo>
                    <a:pt x="597" y="910"/>
                  </a:lnTo>
                  <a:lnTo>
                    <a:pt x="603" y="906"/>
                  </a:lnTo>
                  <a:lnTo>
                    <a:pt x="609" y="901"/>
                  </a:lnTo>
                  <a:lnTo>
                    <a:pt x="614" y="897"/>
                  </a:lnTo>
                  <a:lnTo>
                    <a:pt x="623" y="896"/>
                  </a:lnTo>
                  <a:lnTo>
                    <a:pt x="633" y="895"/>
                  </a:lnTo>
                  <a:lnTo>
                    <a:pt x="636" y="891"/>
                  </a:lnTo>
                  <a:lnTo>
                    <a:pt x="640" y="887"/>
                  </a:lnTo>
                  <a:lnTo>
                    <a:pt x="643" y="877"/>
                  </a:lnTo>
                  <a:lnTo>
                    <a:pt x="647" y="870"/>
                  </a:lnTo>
                  <a:lnTo>
                    <a:pt x="652" y="868"/>
                  </a:lnTo>
                  <a:lnTo>
                    <a:pt x="656" y="868"/>
                  </a:lnTo>
                  <a:lnTo>
                    <a:pt x="659" y="868"/>
                  </a:lnTo>
                  <a:lnTo>
                    <a:pt x="662" y="866"/>
                  </a:lnTo>
                  <a:lnTo>
                    <a:pt x="667" y="865"/>
                  </a:lnTo>
                  <a:lnTo>
                    <a:pt x="669" y="864"/>
                  </a:lnTo>
                  <a:lnTo>
                    <a:pt x="675" y="861"/>
                  </a:lnTo>
                  <a:lnTo>
                    <a:pt x="681" y="857"/>
                  </a:lnTo>
                  <a:lnTo>
                    <a:pt x="682" y="853"/>
                  </a:lnTo>
                  <a:lnTo>
                    <a:pt x="685" y="851"/>
                  </a:lnTo>
                  <a:lnTo>
                    <a:pt x="687" y="846"/>
                  </a:lnTo>
                  <a:lnTo>
                    <a:pt x="688" y="842"/>
                  </a:lnTo>
                  <a:lnTo>
                    <a:pt x="690" y="832"/>
                  </a:lnTo>
                  <a:lnTo>
                    <a:pt x="692" y="821"/>
                  </a:lnTo>
                  <a:lnTo>
                    <a:pt x="694" y="817"/>
                  </a:lnTo>
                  <a:lnTo>
                    <a:pt x="697" y="811"/>
                  </a:lnTo>
                  <a:lnTo>
                    <a:pt x="701" y="805"/>
                  </a:lnTo>
                  <a:lnTo>
                    <a:pt x="706" y="800"/>
                  </a:lnTo>
                  <a:lnTo>
                    <a:pt x="715" y="789"/>
                  </a:lnTo>
                  <a:lnTo>
                    <a:pt x="723" y="776"/>
                  </a:lnTo>
                  <a:lnTo>
                    <a:pt x="726" y="770"/>
                  </a:lnTo>
                  <a:lnTo>
                    <a:pt x="730" y="763"/>
                  </a:lnTo>
                  <a:lnTo>
                    <a:pt x="738" y="750"/>
                  </a:lnTo>
                  <a:lnTo>
                    <a:pt x="748" y="737"/>
                  </a:lnTo>
                  <a:lnTo>
                    <a:pt x="756" y="725"/>
                  </a:lnTo>
                  <a:lnTo>
                    <a:pt x="766" y="714"/>
                  </a:lnTo>
                  <a:lnTo>
                    <a:pt x="773" y="705"/>
                  </a:lnTo>
                  <a:lnTo>
                    <a:pt x="780" y="693"/>
                  </a:lnTo>
                  <a:lnTo>
                    <a:pt x="785" y="685"/>
                  </a:lnTo>
                  <a:lnTo>
                    <a:pt x="788" y="678"/>
                  </a:lnTo>
                  <a:lnTo>
                    <a:pt x="788" y="672"/>
                  </a:lnTo>
                  <a:lnTo>
                    <a:pt x="788" y="667"/>
                  </a:lnTo>
                  <a:lnTo>
                    <a:pt x="787" y="661"/>
                  </a:lnTo>
                  <a:lnTo>
                    <a:pt x="785" y="655"/>
                  </a:lnTo>
                  <a:lnTo>
                    <a:pt x="781" y="649"/>
                  </a:lnTo>
                  <a:lnTo>
                    <a:pt x="779" y="645"/>
                  </a:lnTo>
                  <a:lnTo>
                    <a:pt x="778" y="644"/>
                  </a:lnTo>
                  <a:lnTo>
                    <a:pt x="776" y="642"/>
                  </a:lnTo>
                  <a:lnTo>
                    <a:pt x="773" y="635"/>
                  </a:lnTo>
                  <a:lnTo>
                    <a:pt x="772" y="628"/>
                  </a:lnTo>
                  <a:lnTo>
                    <a:pt x="772" y="624"/>
                  </a:lnTo>
                  <a:lnTo>
                    <a:pt x="773" y="620"/>
                  </a:lnTo>
                  <a:lnTo>
                    <a:pt x="774" y="619"/>
                  </a:lnTo>
                  <a:lnTo>
                    <a:pt x="776" y="618"/>
                  </a:lnTo>
                  <a:lnTo>
                    <a:pt x="779" y="617"/>
                  </a:lnTo>
                  <a:lnTo>
                    <a:pt x="781" y="615"/>
                  </a:lnTo>
                  <a:lnTo>
                    <a:pt x="784" y="612"/>
                  </a:lnTo>
                  <a:lnTo>
                    <a:pt x="786" y="609"/>
                  </a:lnTo>
                  <a:lnTo>
                    <a:pt x="787" y="605"/>
                  </a:lnTo>
                  <a:lnTo>
                    <a:pt x="787" y="601"/>
                  </a:lnTo>
                  <a:lnTo>
                    <a:pt x="787" y="599"/>
                  </a:lnTo>
                  <a:lnTo>
                    <a:pt x="787" y="597"/>
                  </a:lnTo>
                  <a:lnTo>
                    <a:pt x="787" y="593"/>
                  </a:lnTo>
                  <a:lnTo>
                    <a:pt x="787" y="590"/>
                  </a:lnTo>
                  <a:lnTo>
                    <a:pt x="786" y="579"/>
                  </a:lnTo>
                  <a:lnTo>
                    <a:pt x="786" y="571"/>
                  </a:lnTo>
                  <a:lnTo>
                    <a:pt x="786" y="567"/>
                  </a:lnTo>
                  <a:lnTo>
                    <a:pt x="787" y="565"/>
                  </a:lnTo>
                  <a:lnTo>
                    <a:pt x="788" y="562"/>
                  </a:lnTo>
                  <a:lnTo>
                    <a:pt x="791" y="561"/>
                  </a:lnTo>
                  <a:lnTo>
                    <a:pt x="793" y="560"/>
                  </a:lnTo>
                  <a:lnTo>
                    <a:pt x="797" y="559"/>
                  </a:lnTo>
                  <a:lnTo>
                    <a:pt x="800" y="560"/>
                  </a:lnTo>
                  <a:lnTo>
                    <a:pt x="805" y="561"/>
                  </a:lnTo>
                  <a:lnTo>
                    <a:pt x="808" y="563"/>
                  </a:lnTo>
                  <a:lnTo>
                    <a:pt x="812" y="567"/>
                  </a:lnTo>
                  <a:lnTo>
                    <a:pt x="820" y="573"/>
                  </a:lnTo>
                  <a:lnTo>
                    <a:pt x="826" y="578"/>
                  </a:lnTo>
                  <a:lnTo>
                    <a:pt x="830" y="579"/>
                  </a:lnTo>
                  <a:lnTo>
                    <a:pt x="832" y="580"/>
                  </a:lnTo>
                  <a:lnTo>
                    <a:pt x="833" y="581"/>
                  </a:lnTo>
                  <a:lnTo>
                    <a:pt x="835" y="581"/>
                  </a:lnTo>
                  <a:lnTo>
                    <a:pt x="838" y="581"/>
                  </a:lnTo>
                  <a:lnTo>
                    <a:pt x="841" y="580"/>
                  </a:lnTo>
                  <a:lnTo>
                    <a:pt x="844" y="578"/>
                  </a:lnTo>
                  <a:lnTo>
                    <a:pt x="848" y="575"/>
                  </a:lnTo>
                  <a:lnTo>
                    <a:pt x="854" y="568"/>
                  </a:lnTo>
                  <a:lnTo>
                    <a:pt x="860" y="562"/>
                  </a:lnTo>
                  <a:lnTo>
                    <a:pt x="862" y="561"/>
                  </a:lnTo>
                  <a:lnTo>
                    <a:pt x="863" y="561"/>
                  </a:lnTo>
                  <a:lnTo>
                    <a:pt x="866" y="561"/>
                  </a:lnTo>
                  <a:lnTo>
                    <a:pt x="868" y="563"/>
                  </a:lnTo>
                  <a:lnTo>
                    <a:pt x="871" y="574"/>
                  </a:lnTo>
                  <a:lnTo>
                    <a:pt x="876" y="588"/>
                  </a:lnTo>
                  <a:lnTo>
                    <a:pt x="880" y="592"/>
                  </a:lnTo>
                  <a:lnTo>
                    <a:pt x="883" y="595"/>
                  </a:lnTo>
                  <a:lnTo>
                    <a:pt x="887" y="598"/>
                  </a:lnTo>
                  <a:lnTo>
                    <a:pt x="892" y="599"/>
                  </a:lnTo>
                  <a:lnTo>
                    <a:pt x="896" y="600"/>
                  </a:lnTo>
                  <a:lnTo>
                    <a:pt x="902" y="601"/>
                  </a:lnTo>
                  <a:lnTo>
                    <a:pt x="907" y="601"/>
                  </a:lnTo>
                  <a:lnTo>
                    <a:pt x="913" y="600"/>
                  </a:lnTo>
                  <a:lnTo>
                    <a:pt x="918" y="599"/>
                  </a:lnTo>
                  <a:lnTo>
                    <a:pt x="923" y="597"/>
                  </a:lnTo>
                  <a:lnTo>
                    <a:pt x="925" y="593"/>
                  </a:lnTo>
                  <a:lnTo>
                    <a:pt x="927" y="588"/>
                  </a:lnTo>
                  <a:lnTo>
                    <a:pt x="929" y="579"/>
                  </a:lnTo>
                  <a:lnTo>
                    <a:pt x="930" y="568"/>
                  </a:lnTo>
                  <a:lnTo>
                    <a:pt x="931" y="562"/>
                  </a:lnTo>
                  <a:lnTo>
                    <a:pt x="932" y="556"/>
                  </a:lnTo>
                  <a:lnTo>
                    <a:pt x="933" y="550"/>
                  </a:lnTo>
                  <a:lnTo>
                    <a:pt x="937" y="544"/>
                  </a:lnTo>
                  <a:lnTo>
                    <a:pt x="940" y="538"/>
                  </a:lnTo>
                  <a:lnTo>
                    <a:pt x="944" y="534"/>
                  </a:lnTo>
                  <a:lnTo>
                    <a:pt x="950" y="529"/>
                  </a:lnTo>
                  <a:lnTo>
                    <a:pt x="956" y="525"/>
                  </a:lnTo>
                  <a:lnTo>
                    <a:pt x="961" y="522"/>
                  </a:lnTo>
                  <a:lnTo>
                    <a:pt x="967" y="518"/>
                  </a:lnTo>
                  <a:lnTo>
                    <a:pt x="970" y="516"/>
                  </a:lnTo>
                  <a:lnTo>
                    <a:pt x="973" y="513"/>
                  </a:lnTo>
                  <a:lnTo>
                    <a:pt x="976" y="509"/>
                  </a:lnTo>
                  <a:lnTo>
                    <a:pt x="980" y="504"/>
                  </a:lnTo>
                  <a:lnTo>
                    <a:pt x="983" y="499"/>
                  </a:lnTo>
                  <a:lnTo>
                    <a:pt x="984" y="493"/>
                  </a:lnTo>
                  <a:lnTo>
                    <a:pt x="982" y="484"/>
                  </a:lnTo>
                  <a:lnTo>
                    <a:pt x="977" y="473"/>
                  </a:lnTo>
                  <a:lnTo>
                    <a:pt x="977" y="472"/>
                  </a:lnTo>
                  <a:lnTo>
                    <a:pt x="977" y="471"/>
                  </a:lnTo>
                  <a:lnTo>
                    <a:pt x="978" y="466"/>
                  </a:lnTo>
                  <a:lnTo>
                    <a:pt x="982" y="461"/>
                  </a:lnTo>
                  <a:lnTo>
                    <a:pt x="986" y="458"/>
                  </a:lnTo>
                  <a:lnTo>
                    <a:pt x="990" y="455"/>
                  </a:lnTo>
                  <a:lnTo>
                    <a:pt x="999" y="448"/>
                  </a:lnTo>
                  <a:lnTo>
                    <a:pt x="1005" y="442"/>
                  </a:lnTo>
                  <a:lnTo>
                    <a:pt x="1006" y="440"/>
                  </a:lnTo>
                  <a:lnTo>
                    <a:pt x="1007" y="437"/>
                  </a:lnTo>
                  <a:lnTo>
                    <a:pt x="1008" y="435"/>
                  </a:lnTo>
                  <a:lnTo>
                    <a:pt x="1008" y="433"/>
                  </a:lnTo>
                  <a:lnTo>
                    <a:pt x="1006" y="428"/>
                  </a:lnTo>
                  <a:lnTo>
                    <a:pt x="1002" y="422"/>
                  </a:lnTo>
                  <a:lnTo>
                    <a:pt x="1000" y="417"/>
                  </a:lnTo>
                  <a:lnTo>
                    <a:pt x="1000" y="412"/>
                  </a:lnTo>
                  <a:lnTo>
                    <a:pt x="1001" y="409"/>
                  </a:lnTo>
                  <a:lnTo>
                    <a:pt x="1003" y="405"/>
                  </a:lnTo>
                  <a:lnTo>
                    <a:pt x="1006" y="403"/>
                  </a:lnTo>
                  <a:lnTo>
                    <a:pt x="1008" y="401"/>
                  </a:lnTo>
                  <a:lnTo>
                    <a:pt x="1017" y="391"/>
                  </a:lnTo>
                  <a:lnTo>
                    <a:pt x="1025" y="383"/>
                  </a:lnTo>
                  <a:lnTo>
                    <a:pt x="1032" y="373"/>
                  </a:lnTo>
                  <a:lnTo>
                    <a:pt x="1039" y="364"/>
                  </a:lnTo>
                  <a:lnTo>
                    <a:pt x="1045" y="353"/>
                  </a:lnTo>
                  <a:lnTo>
                    <a:pt x="1049" y="345"/>
                  </a:lnTo>
                  <a:lnTo>
                    <a:pt x="1052" y="334"/>
                  </a:lnTo>
                  <a:lnTo>
                    <a:pt x="1058" y="321"/>
                  </a:lnTo>
                  <a:lnTo>
                    <a:pt x="1062" y="313"/>
                  </a:lnTo>
                  <a:lnTo>
                    <a:pt x="1066" y="307"/>
                  </a:lnTo>
                  <a:lnTo>
                    <a:pt x="1071" y="302"/>
                  </a:lnTo>
                  <a:lnTo>
                    <a:pt x="1077" y="297"/>
                  </a:lnTo>
                  <a:lnTo>
                    <a:pt x="1082" y="292"/>
                  </a:lnTo>
                  <a:lnTo>
                    <a:pt x="1087" y="288"/>
                  </a:lnTo>
                  <a:lnTo>
                    <a:pt x="1091" y="281"/>
                  </a:lnTo>
                  <a:lnTo>
                    <a:pt x="1095" y="273"/>
                  </a:lnTo>
                  <a:lnTo>
                    <a:pt x="1099" y="266"/>
                  </a:lnTo>
                  <a:lnTo>
                    <a:pt x="1102" y="260"/>
                  </a:lnTo>
                  <a:lnTo>
                    <a:pt x="1104" y="257"/>
                  </a:lnTo>
                  <a:lnTo>
                    <a:pt x="1108" y="253"/>
                  </a:lnTo>
                  <a:lnTo>
                    <a:pt x="1119" y="248"/>
                  </a:lnTo>
                  <a:lnTo>
                    <a:pt x="1134" y="244"/>
                  </a:lnTo>
                  <a:lnTo>
                    <a:pt x="1146" y="240"/>
                  </a:lnTo>
                  <a:lnTo>
                    <a:pt x="1162" y="233"/>
                  </a:lnTo>
                  <a:lnTo>
                    <a:pt x="1166" y="229"/>
                  </a:lnTo>
                  <a:lnTo>
                    <a:pt x="1169" y="226"/>
                  </a:lnTo>
                  <a:lnTo>
                    <a:pt x="1171" y="223"/>
                  </a:lnTo>
                  <a:lnTo>
                    <a:pt x="1172" y="220"/>
                  </a:lnTo>
                  <a:lnTo>
                    <a:pt x="1175" y="215"/>
                  </a:lnTo>
                  <a:lnTo>
                    <a:pt x="1177" y="209"/>
                  </a:lnTo>
                  <a:lnTo>
                    <a:pt x="1178" y="196"/>
                  </a:lnTo>
                  <a:lnTo>
                    <a:pt x="1179" y="184"/>
                  </a:lnTo>
                  <a:lnTo>
                    <a:pt x="1178" y="181"/>
                  </a:lnTo>
                  <a:lnTo>
                    <a:pt x="1176" y="178"/>
                  </a:lnTo>
                  <a:lnTo>
                    <a:pt x="1173" y="178"/>
                  </a:lnTo>
                  <a:lnTo>
                    <a:pt x="1170" y="178"/>
                  </a:lnTo>
                  <a:lnTo>
                    <a:pt x="1164" y="179"/>
                  </a:lnTo>
                  <a:lnTo>
                    <a:pt x="1157" y="181"/>
                  </a:lnTo>
                  <a:lnTo>
                    <a:pt x="1153" y="181"/>
                  </a:lnTo>
                  <a:lnTo>
                    <a:pt x="1150" y="181"/>
                  </a:lnTo>
                  <a:lnTo>
                    <a:pt x="1147" y="181"/>
                  </a:lnTo>
                  <a:lnTo>
                    <a:pt x="1146" y="178"/>
                  </a:lnTo>
                  <a:lnTo>
                    <a:pt x="1145" y="176"/>
                  </a:lnTo>
                  <a:lnTo>
                    <a:pt x="1144" y="174"/>
                  </a:lnTo>
                  <a:lnTo>
                    <a:pt x="1140" y="166"/>
                  </a:lnTo>
                  <a:lnTo>
                    <a:pt x="1135" y="160"/>
                  </a:lnTo>
                  <a:lnTo>
                    <a:pt x="1129" y="155"/>
                  </a:lnTo>
                  <a:lnTo>
                    <a:pt x="1122" y="149"/>
                  </a:lnTo>
                  <a:lnTo>
                    <a:pt x="1113" y="140"/>
                  </a:lnTo>
                  <a:lnTo>
                    <a:pt x="1103" y="133"/>
                  </a:lnTo>
                  <a:lnTo>
                    <a:pt x="1090" y="124"/>
                  </a:lnTo>
                  <a:lnTo>
                    <a:pt x="1081" y="114"/>
                  </a:lnTo>
                  <a:lnTo>
                    <a:pt x="1077" y="109"/>
                  </a:lnTo>
                  <a:lnTo>
                    <a:pt x="1075" y="105"/>
                  </a:lnTo>
                  <a:lnTo>
                    <a:pt x="1072" y="100"/>
                  </a:lnTo>
                  <a:lnTo>
                    <a:pt x="1071" y="94"/>
                  </a:lnTo>
                  <a:lnTo>
                    <a:pt x="1071" y="89"/>
                  </a:lnTo>
                  <a:lnTo>
                    <a:pt x="1072" y="83"/>
                  </a:lnTo>
                  <a:lnTo>
                    <a:pt x="1075" y="77"/>
                  </a:lnTo>
                  <a:lnTo>
                    <a:pt x="1078" y="71"/>
                  </a:lnTo>
                  <a:lnTo>
                    <a:pt x="1082" y="65"/>
                  </a:lnTo>
                  <a:lnTo>
                    <a:pt x="1085" y="61"/>
                  </a:lnTo>
                  <a:lnTo>
                    <a:pt x="1090" y="57"/>
                  </a:lnTo>
                  <a:lnTo>
                    <a:pt x="1095" y="53"/>
                  </a:lnTo>
                  <a:lnTo>
                    <a:pt x="1103" y="52"/>
                  </a:lnTo>
                  <a:lnTo>
                    <a:pt x="1114" y="52"/>
                  </a:lnTo>
                  <a:lnTo>
                    <a:pt x="1120" y="51"/>
                  </a:lnTo>
                  <a:lnTo>
                    <a:pt x="1125" y="50"/>
                  </a:lnTo>
                  <a:lnTo>
                    <a:pt x="1131" y="48"/>
                  </a:lnTo>
                  <a:lnTo>
                    <a:pt x="1135" y="44"/>
                  </a:lnTo>
                  <a:lnTo>
                    <a:pt x="1144" y="36"/>
                  </a:lnTo>
                  <a:lnTo>
                    <a:pt x="1151" y="26"/>
                  </a:lnTo>
                  <a:lnTo>
                    <a:pt x="1152" y="25"/>
                  </a:lnTo>
                  <a:lnTo>
                    <a:pt x="1152" y="23"/>
                  </a:lnTo>
                  <a:lnTo>
                    <a:pt x="1153" y="12"/>
                  </a:lnTo>
                  <a:lnTo>
                    <a:pt x="1154" y="2"/>
                  </a:lnTo>
                  <a:lnTo>
                    <a:pt x="1154" y="1"/>
                  </a:lnTo>
                  <a:lnTo>
                    <a:pt x="1157" y="0"/>
                  </a:lnTo>
                  <a:lnTo>
                    <a:pt x="1165" y="1"/>
                  </a:lnTo>
                  <a:lnTo>
                    <a:pt x="1179" y="4"/>
                  </a:lnTo>
                  <a:lnTo>
                    <a:pt x="1196" y="8"/>
                  </a:lnTo>
                  <a:lnTo>
                    <a:pt x="1211" y="15"/>
                  </a:lnTo>
                  <a:lnTo>
                    <a:pt x="1220" y="20"/>
                  </a:lnTo>
                  <a:lnTo>
                    <a:pt x="1230" y="26"/>
                  </a:lnTo>
                  <a:lnTo>
                    <a:pt x="1244" y="34"/>
                  </a:lnTo>
                  <a:lnTo>
                    <a:pt x="1257" y="42"/>
                  </a:lnTo>
                  <a:lnTo>
                    <a:pt x="1270" y="51"/>
                  </a:lnTo>
                  <a:lnTo>
                    <a:pt x="1280" y="59"/>
                  </a:lnTo>
                  <a:lnTo>
                    <a:pt x="1290" y="68"/>
                  </a:lnTo>
                  <a:lnTo>
                    <a:pt x="1298" y="74"/>
                  </a:lnTo>
                  <a:lnTo>
                    <a:pt x="1309" y="78"/>
                  </a:lnTo>
                  <a:lnTo>
                    <a:pt x="1322" y="83"/>
                  </a:lnTo>
                  <a:lnTo>
                    <a:pt x="1335" y="88"/>
                  </a:lnTo>
                  <a:lnTo>
                    <a:pt x="1346" y="93"/>
                  </a:lnTo>
                  <a:lnTo>
                    <a:pt x="1358" y="100"/>
                  </a:lnTo>
                  <a:lnTo>
                    <a:pt x="1373" y="113"/>
                  </a:lnTo>
                  <a:lnTo>
                    <a:pt x="1390" y="128"/>
                  </a:lnTo>
                  <a:lnTo>
                    <a:pt x="1404" y="143"/>
                  </a:lnTo>
                  <a:lnTo>
                    <a:pt x="1416" y="156"/>
                  </a:lnTo>
                  <a:lnTo>
                    <a:pt x="1425" y="168"/>
                  </a:lnTo>
                  <a:lnTo>
                    <a:pt x="1434" y="179"/>
                  </a:lnTo>
                  <a:lnTo>
                    <a:pt x="1441" y="193"/>
                  </a:lnTo>
                  <a:lnTo>
                    <a:pt x="1443" y="197"/>
                  </a:lnTo>
                  <a:lnTo>
                    <a:pt x="1447" y="202"/>
                  </a:lnTo>
                  <a:lnTo>
                    <a:pt x="1449" y="207"/>
                  </a:lnTo>
                  <a:lnTo>
                    <a:pt x="1453" y="209"/>
                  </a:lnTo>
                  <a:lnTo>
                    <a:pt x="1458" y="212"/>
                  </a:lnTo>
                  <a:lnTo>
                    <a:pt x="1465" y="213"/>
                  </a:lnTo>
                  <a:lnTo>
                    <a:pt x="1472" y="214"/>
                  </a:lnTo>
                  <a:lnTo>
                    <a:pt x="1481" y="215"/>
                  </a:lnTo>
                  <a:lnTo>
                    <a:pt x="1493" y="214"/>
                  </a:lnTo>
                  <a:lnTo>
                    <a:pt x="1506" y="214"/>
                  </a:lnTo>
                  <a:lnTo>
                    <a:pt x="1518" y="212"/>
                  </a:lnTo>
                  <a:lnTo>
                    <a:pt x="1529" y="209"/>
                  </a:lnTo>
                  <a:lnTo>
                    <a:pt x="1540" y="207"/>
                  </a:lnTo>
                  <a:lnTo>
                    <a:pt x="1548" y="204"/>
                  </a:lnTo>
                  <a:lnTo>
                    <a:pt x="1555" y="203"/>
                  </a:lnTo>
                  <a:lnTo>
                    <a:pt x="1566" y="204"/>
                  </a:lnTo>
                  <a:lnTo>
                    <a:pt x="1578" y="207"/>
                  </a:lnTo>
                  <a:lnTo>
                    <a:pt x="1588" y="210"/>
                  </a:lnTo>
                  <a:lnTo>
                    <a:pt x="1593" y="212"/>
                  </a:lnTo>
                  <a:lnTo>
                    <a:pt x="1598" y="214"/>
                  </a:lnTo>
                  <a:lnTo>
                    <a:pt x="1601" y="216"/>
                  </a:lnTo>
                  <a:lnTo>
                    <a:pt x="1604" y="219"/>
                  </a:lnTo>
                  <a:lnTo>
                    <a:pt x="1605" y="223"/>
                  </a:lnTo>
                  <a:lnTo>
                    <a:pt x="1607" y="232"/>
                  </a:lnTo>
                  <a:lnTo>
                    <a:pt x="1607" y="240"/>
                  </a:lnTo>
                  <a:lnTo>
                    <a:pt x="1609" y="251"/>
                  </a:lnTo>
                  <a:lnTo>
                    <a:pt x="1609" y="260"/>
                  </a:lnTo>
                  <a:lnTo>
                    <a:pt x="1610" y="270"/>
                  </a:lnTo>
                  <a:lnTo>
                    <a:pt x="1611" y="277"/>
                  </a:lnTo>
                  <a:lnTo>
                    <a:pt x="1613" y="282"/>
                  </a:lnTo>
                  <a:lnTo>
                    <a:pt x="1617" y="284"/>
                  </a:lnTo>
                  <a:lnTo>
                    <a:pt x="1620" y="285"/>
                  </a:lnTo>
                  <a:lnTo>
                    <a:pt x="1626" y="288"/>
                  </a:lnTo>
                  <a:lnTo>
                    <a:pt x="1632" y="289"/>
                  </a:lnTo>
                  <a:lnTo>
                    <a:pt x="1643" y="290"/>
                  </a:lnTo>
                  <a:lnTo>
                    <a:pt x="1651" y="290"/>
                  </a:lnTo>
                  <a:lnTo>
                    <a:pt x="1657" y="290"/>
                  </a:lnTo>
                  <a:lnTo>
                    <a:pt x="1664" y="291"/>
                  </a:lnTo>
                  <a:lnTo>
                    <a:pt x="1673" y="292"/>
                  </a:lnTo>
                  <a:lnTo>
                    <a:pt x="1680" y="296"/>
                  </a:lnTo>
                  <a:lnTo>
                    <a:pt x="1696" y="310"/>
                  </a:lnTo>
                  <a:lnTo>
                    <a:pt x="1714" y="328"/>
                  </a:lnTo>
                  <a:lnTo>
                    <a:pt x="1717" y="330"/>
                  </a:lnTo>
                  <a:lnTo>
                    <a:pt x="1720" y="333"/>
                  </a:lnTo>
                  <a:lnTo>
                    <a:pt x="1723" y="334"/>
                  </a:lnTo>
                  <a:lnTo>
                    <a:pt x="1726" y="334"/>
                  </a:lnTo>
                  <a:lnTo>
                    <a:pt x="1735" y="334"/>
                  </a:lnTo>
                  <a:lnTo>
                    <a:pt x="1744" y="333"/>
                  </a:lnTo>
                  <a:lnTo>
                    <a:pt x="1749" y="333"/>
                  </a:lnTo>
                  <a:lnTo>
                    <a:pt x="1754" y="335"/>
                  </a:lnTo>
                  <a:lnTo>
                    <a:pt x="1758" y="339"/>
                  </a:lnTo>
                  <a:lnTo>
                    <a:pt x="1762" y="344"/>
                  </a:lnTo>
                  <a:lnTo>
                    <a:pt x="1765" y="349"/>
                  </a:lnTo>
                  <a:lnTo>
                    <a:pt x="1768" y="357"/>
                  </a:lnTo>
                  <a:lnTo>
                    <a:pt x="1770" y="364"/>
                  </a:lnTo>
                  <a:lnTo>
                    <a:pt x="1773" y="372"/>
                  </a:lnTo>
                  <a:lnTo>
                    <a:pt x="1775" y="395"/>
                  </a:lnTo>
                  <a:lnTo>
                    <a:pt x="1775" y="420"/>
                  </a:lnTo>
                  <a:lnTo>
                    <a:pt x="1774" y="431"/>
                  </a:lnTo>
                  <a:lnTo>
                    <a:pt x="1773" y="442"/>
                  </a:lnTo>
                  <a:lnTo>
                    <a:pt x="1770" y="452"/>
                  </a:lnTo>
                  <a:lnTo>
                    <a:pt x="1767" y="460"/>
                  </a:lnTo>
                  <a:lnTo>
                    <a:pt x="1763" y="466"/>
                  </a:lnTo>
                  <a:lnTo>
                    <a:pt x="1761" y="472"/>
                  </a:lnTo>
                  <a:lnTo>
                    <a:pt x="1761" y="478"/>
                  </a:lnTo>
                  <a:lnTo>
                    <a:pt x="1761" y="484"/>
                  </a:lnTo>
                  <a:lnTo>
                    <a:pt x="1762" y="496"/>
                  </a:lnTo>
                  <a:lnTo>
                    <a:pt x="1765" y="505"/>
                  </a:lnTo>
                  <a:lnTo>
                    <a:pt x="1768" y="515"/>
                  </a:lnTo>
                  <a:lnTo>
                    <a:pt x="1769" y="527"/>
                  </a:lnTo>
                  <a:lnTo>
                    <a:pt x="1769" y="538"/>
                  </a:lnTo>
                  <a:lnTo>
                    <a:pt x="1765" y="550"/>
                  </a:lnTo>
                  <a:lnTo>
                    <a:pt x="1761" y="562"/>
                  </a:lnTo>
                  <a:lnTo>
                    <a:pt x="1754" y="574"/>
                  </a:lnTo>
                  <a:lnTo>
                    <a:pt x="1750" y="580"/>
                  </a:lnTo>
                  <a:lnTo>
                    <a:pt x="1745" y="585"/>
                  </a:lnTo>
                  <a:lnTo>
                    <a:pt x="1740" y="590"/>
                  </a:lnTo>
                  <a:lnTo>
                    <a:pt x="1735" y="593"/>
                  </a:lnTo>
                  <a:lnTo>
                    <a:pt x="1730" y="595"/>
                  </a:lnTo>
                  <a:lnTo>
                    <a:pt x="1726" y="598"/>
                  </a:lnTo>
                  <a:lnTo>
                    <a:pt x="1721" y="598"/>
                  </a:lnTo>
                  <a:lnTo>
                    <a:pt x="1718" y="598"/>
                  </a:lnTo>
                  <a:lnTo>
                    <a:pt x="1714" y="597"/>
                  </a:lnTo>
                  <a:lnTo>
                    <a:pt x="1711" y="594"/>
                  </a:lnTo>
                  <a:lnTo>
                    <a:pt x="1707" y="591"/>
                  </a:lnTo>
                  <a:lnTo>
                    <a:pt x="1702" y="586"/>
                  </a:lnTo>
                  <a:lnTo>
                    <a:pt x="1696" y="582"/>
                  </a:lnTo>
                  <a:lnTo>
                    <a:pt x="1689" y="579"/>
                  </a:lnTo>
                  <a:lnTo>
                    <a:pt x="1681" y="576"/>
                  </a:lnTo>
                  <a:lnTo>
                    <a:pt x="1673" y="576"/>
                  </a:lnTo>
                  <a:lnTo>
                    <a:pt x="1662" y="576"/>
                  </a:lnTo>
                  <a:lnTo>
                    <a:pt x="1652" y="578"/>
                  </a:lnTo>
                  <a:lnTo>
                    <a:pt x="1642" y="580"/>
                  </a:lnTo>
                  <a:lnTo>
                    <a:pt x="1631" y="585"/>
                  </a:lnTo>
                  <a:lnTo>
                    <a:pt x="1622" y="590"/>
                  </a:lnTo>
                  <a:lnTo>
                    <a:pt x="1613" y="595"/>
                  </a:lnTo>
                  <a:lnTo>
                    <a:pt x="1605" y="603"/>
                  </a:lnTo>
                  <a:lnTo>
                    <a:pt x="1598" y="610"/>
                  </a:lnTo>
                  <a:lnTo>
                    <a:pt x="1586" y="624"/>
                  </a:lnTo>
                  <a:lnTo>
                    <a:pt x="1579" y="636"/>
                  </a:lnTo>
                  <a:lnTo>
                    <a:pt x="1573" y="645"/>
                  </a:lnTo>
                  <a:lnTo>
                    <a:pt x="1566" y="654"/>
                  </a:lnTo>
                  <a:lnTo>
                    <a:pt x="1562" y="656"/>
                  </a:lnTo>
                  <a:lnTo>
                    <a:pt x="1559" y="660"/>
                  </a:lnTo>
                  <a:lnTo>
                    <a:pt x="1555" y="661"/>
                  </a:lnTo>
                  <a:lnTo>
                    <a:pt x="1551" y="662"/>
                  </a:lnTo>
                  <a:lnTo>
                    <a:pt x="1544" y="663"/>
                  </a:lnTo>
                  <a:lnTo>
                    <a:pt x="1537" y="667"/>
                  </a:lnTo>
                  <a:lnTo>
                    <a:pt x="1529" y="672"/>
                  </a:lnTo>
                  <a:lnTo>
                    <a:pt x="1519" y="679"/>
                  </a:lnTo>
                  <a:lnTo>
                    <a:pt x="1509" y="691"/>
                  </a:lnTo>
                  <a:lnTo>
                    <a:pt x="1499" y="702"/>
                  </a:lnTo>
                  <a:lnTo>
                    <a:pt x="1491" y="716"/>
                  </a:lnTo>
                  <a:lnTo>
                    <a:pt x="1487" y="727"/>
                  </a:lnTo>
                  <a:lnTo>
                    <a:pt x="1485" y="732"/>
                  </a:lnTo>
                  <a:lnTo>
                    <a:pt x="1484" y="736"/>
                  </a:lnTo>
                  <a:lnTo>
                    <a:pt x="1481" y="738"/>
                  </a:lnTo>
                  <a:lnTo>
                    <a:pt x="1479" y="740"/>
                  </a:lnTo>
                  <a:lnTo>
                    <a:pt x="1478" y="740"/>
                  </a:lnTo>
                  <a:lnTo>
                    <a:pt x="1475" y="740"/>
                  </a:lnTo>
                  <a:lnTo>
                    <a:pt x="1473" y="739"/>
                  </a:lnTo>
                  <a:lnTo>
                    <a:pt x="1472" y="737"/>
                  </a:lnTo>
                  <a:lnTo>
                    <a:pt x="1469" y="732"/>
                  </a:lnTo>
                  <a:lnTo>
                    <a:pt x="1467" y="724"/>
                  </a:lnTo>
                  <a:lnTo>
                    <a:pt x="1465" y="716"/>
                  </a:lnTo>
                  <a:lnTo>
                    <a:pt x="1465" y="706"/>
                  </a:lnTo>
                  <a:lnTo>
                    <a:pt x="1463" y="698"/>
                  </a:lnTo>
                  <a:lnTo>
                    <a:pt x="1461" y="692"/>
                  </a:lnTo>
                  <a:lnTo>
                    <a:pt x="1460" y="689"/>
                  </a:lnTo>
                  <a:lnTo>
                    <a:pt x="1458" y="688"/>
                  </a:lnTo>
                  <a:lnTo>
                    <a:pt x="1455" y="687"/>
                  </a:lnTo>
                  <a:lnTo>
                    <a:pt x="1453" y="687"/>
                  </a:lnTo>
                  <a:lnTo>
                    <a:pt x="1447" y="688"/>
                  </a:lnTo>
                  <a:lnTo>
                    <a:pt x="1441" y="691"/>
                  </a:lnTo>
                  <a:lnTo>
                    <a:pt x="1435" y="697"/>
                  </a:lnTo>
                  <a:lnTo>
                    <a:pt x="1428" y="704"/>
                  </a:lnTo>
                  <a:lnTo>
                    <a:pt x="1419" y="711"/>
                  </a:lnTo>
                  <a:lnTo>
                    <a:pt x="1412" y="717"/>
                  </a:lnTo>
                  <a:lnTo>
                    <a:pt x="1408" y="719"/>
                  </a:lnTo>
                  <a:lnTo>
                    <a:pt x="1404" y="720"/>
                  </a:lnTo>
                  <a:lnTo>
                    <a:pt x="1400" y="720"/>
                  </a:lnTo>
                  <a:lnTo>
                    <a:pt x="1396" y="719"/>
                  </a:lnTo>
                  <a:lnTo>
                    <a:pt x="1392" y="718"/>
                  </a:lnTo>
                  <a:lnTo>
                    <a:pt x="1389" y="716"/>
                  </a:lnTo>
                  <a:lnTo>
                    <a:pt x="1386" y="713"/>
                  </a:lnTo>
                  <a:lnTo>
                    <a:pt x="1384" y="710"/>
                  </a:lnTo>
                  <a:lnTo>
                    <a:pt x="1379" y="701"/>
                  </a:lnTo>
                  <a:lnTo>
                    <a:pt x="1373" y="688"/>
                  </a:lnTo>
                  <a:lnTo>
                    <a:pt x="1371" y="682"/>
                  </a:lnTo>
                  <a:lnTo>
                    <a:pt x="1366" y="678"/>
                  </a:lnTo>
                  <a:lnTo>
                    <a:pt x="1361" y="674"/>
                  </a:lnTo>
                  <a:lnTo>
                    <a:pt x="1356" y="672"/>
                  </a:lnTo>
                  <a:lnTo>
                    <a:pt x="1352" y="670"/>
                  </a:lnTo>
                  <a:lnTo>
                    <a:pt x="1347" y="670"/>
                  </a:lnTo>
                  <a:lnTo>
                    <a:pt x="1342" y="670"/>
                  </a:lnTo>
                  <a:lnTo>
                    <a:pt x="1337" y="672"/>
                  </a:lnTo>
                  <a:lnTo>
                    <a:pt x="1333" y="675"/>
                  </a:lnTo>
                  <a:lnTo>
                    <a:pt x="1328" y="679"/>
                  </a:lnTo>
                  <a:lnTo>
                    <a:pt x="1322" y="685"/>
                  </a:lnTo>
                  <a:lnTo>
                    <a:pt x="1317" y="691"/>
                  </a:lnTo>
                  <a:lnTo>
                    <a:pt x="1305" y="706"/>
                  </a:lnTo>
                  <a:lnTo>
                    <a:pt x="1295" y="720"/>
                  </a:lnTo>
                  <a:lnTo>
                    <a:pt x="1289" y="727"/>
                  </a:lnTo>
                  <a:lnTo>
                    <a:pt x="1283" y="732"/>
                  </a:lnTo>
                  <a:lnTo>
                    <a:pt x="1278" y="737"/>
                  </a:lnTo>
                  <a:lnTo>
                    <a:pt x="1273" y="739"/>
                  </a:lnTo>
                  <a:lnTo>
                    <a:pt x="1269" y="742"/>
                  </a:lnTo>
                  <a:lnTo>
                    <a:pt x="1264" y="742"/>
                  </a:lnTo>
                  <a:lnTo>
                    <a:pt x="1259" y="742"/>
                  </a:lnTo>
                  <a:lnTo>
                    <a:pt x="1255" y="742"/>
                  </a:lnTo>
                  <a:lnTo>
                    <a:pt x="1252" y="740"/>
                  </a:lnTo>
                  <a:lnTo>
                    <a:pt x="1247" y="738"/>
                  </a:lnTo>
                  <a:lnTo>
                    <a:pt x="1244" y="735"/>
                  </a:lnTo>
                  <a:lnTo>
                    <a:pt x="1240" y="731"/>
                  </a:lnTo>
                  <a:lnTo>
                    <a:pt x="1233" y="724"/>
                  </a:lnTo>
                  <a:lnTo>
                    <a:pt x="1228" y="716"/>
                  </a:lnTo>
                  <a:lnTo>
                    <a:pt x="1223" y="708"/>
                  </a:lnTo>
                  <a:lnTo>
                    <a:pt x="1219" y="702"/>
                  </a:lnTo>
                  <a:lnTo>
                    <a:pt x="1216" y="700"/>
                  </a:lnTo>
                  <a:lnTo>
                    <a:pt x="1214" y="699"/>
                  </a:lnTo>
                  <a:lnTo>
                    <a:pt x="1213" y="699"/>
                  </a:lnTo>
                  <a:lnTo>
                    <a:pt x="1210" y="701"/>
                  </a:lnTo>
                  <a:lnTo>
                    <a:pt x="1207" y="708"/>
                  </a:lnTo>
                  <a:lnTo>
                    <a:pt x="1204" y="718"/>
                  </a:lnTo>
                  <a:lnTo>
                    <a:pt x="1202" y="727"/>
                  </a:lnTo>
                  <a:lnTo>
                    <a:pt x="1197" y="738"/>
                  </a:lnTo>
                  <a:lnTo>
                    <a:pt x="1195" y="743"/>
                  </a:lnTo>
                  <a:lnTo>
                    <a:pt x="1192" y="745"/>
                  </a:lnTo>
                  <a:lnTo>
                    <a:pt x="1189" y="746"/>
                  </a:lnTo>
                  <a:lnTo>
                    <a:pt x="1184" y="748"/>
                  </a:lnTo>
                  <a:lnTo>
                    <a:pt x="1175" y="746"/>
                  </a:lnTo>
                  <a:lnTo>
                    <a:pt x="1162" y="743"/>
                  </a:lnTo>
                  <a:lnTo>
                    <a:pt x="1154" y="743"/>
                  </a:lnTo>
                  <a:lnTo>
                    <a:pt x="1148" y="744"/>
                  </a:lnTo>
                  <a:lnTo>
                    <a:pt x="1143" y="746"/>
                  </a:lnTo>
                  <a:lnTo>
                    <a:pt x="1138" y="751"/>
                  </a:lnTo>
                  <a:lnTo>
                    <a:pt x="1128" y="761"/>
                  </a:lnTo>
                  <a:lnTo>
                    <a:pt x="1122" y="771"/>
                  </a:lnTo>
                  <a:lnTo>
                    <a:pt x="1118" y="780"/>
                  </a:lnTo>
                  <a:lnTo>
                    <a:pt x="1116" y="786"/>
                  </a:lnTo>
                  <a:lnTo>
                    <a:pt x="1116" y="789"/>
                  </a:lnTo>
                  <a:lnTo>
                    <a:pt x="1118" y="792"/>
                  </a:lnTo>
                  <a:lnTo>
                    <a:pt x="1120" y="794"/>
                  </a:lnTo>
                  <a:lnTo>
                    <a:pt x="1123" y="798"/>
                  </a:lnTo>
                  <a:lnTo>
                    <a:pt x="1132" y="803"/>
                  </a:lnTo>
                  <a:lnTo>
                    <a:pt x="1143" y="811"/>
                  </a:lnTo>
                  <a:lnTo>
                    <a:pt x="1153" y="819"/>
                  </a:lnTo>
                  <a:lnTo>
                    <a:pt x="1163" y="828"/>
                  </a:lnTo>
                  <a:lnTo>
                    <a:pt x="1167" y="833"/>
                  </a:lnTo>
                  <a:lnTo>
                    <a:pt x="1170" y="839"/>
                  </a:lnTo>
                  <a:lnTo>
                    <a:pt x="1172" y="844"/>
                  </a:lnTo>
                  <a:lnTo>
                    <a:pt x="1175" y="849"/>
                  </a:lnTo>
                  <a:lnTo>
                    <a:pt x="1176" y="861"/>
                  </a:lnTo>
                  <a:lnTo>
                    <a:pt x="1177" y="878"/>
                  </a:lnTo>
                  <a:lnTo>
                    <a:pt x="1177" y="888"/>
                  </a:lnTo>
                  <a:lnTo>
                    <a:pt x="1176" y="894"/>
                  </a:lnTo>
                  <a:lnTo>
                    <a:pt x="1175" y="900"/>
                  </a:lnTo>
                  <a:lnTo>
                    <a:pt x="1173" y="903"/>
                  </a:lnTo>
                  <a:lnTo>
                    <a:pt x="1170" y="909"/>
                  </a:lnTo>
                  <a:lnTo>
                    <a:pt x="1165" y="918"/>
                  </a:lnTo>
                  <a:lnTo>
                    <a:pt x="1163" y="921"/>
                  </a:lnTo>
                  <a:lnTo>
                    <a:pt x="1163" y="925"/>
                  </a:lnTo>
                  <a:lnTo>
                    <a:pt x="1164" y="927"/>
                  </a:lnTo>
                  <a:lnTo>
                    <a:pt x="1165" y="929"/>
                  </a:lnTo>
                  <a:lnTo>
                    <a:pt x="1169" y="937"/>
                  </a:lnTo>
                  <a:lnTo>
                    <a:pt x="1172" y="947"/>
                  </a:lnTo>
                  <a:lnTo>
                    <a:pt x="1173" y="954"/>
                  </a:lnTo>
                  <a:lnTo>
                    <a:pt x="1173" y="962"/>
                  </a:lnTo>
                  <a:lnTo>
                    <a:pt x="1172" y="970"/>
                  </a:lnTo>
                  <a:lnTo>
                    <a:pt x="1171" y="977"/>
                  </a:lnTo>
                  <a:lnTo>
                    <a:pt x="1169" y="984"/>
                  </a:lnTo>
                  <a:lnTo>
                    <a:pt x="1166" y="991"/>
                  </a:lnTo>
                  <a:lnTo>
                    <a:pt x="1163" y="997"/>
                  </a:lnTo>
                  <a:lnTo>
                    <a:pt x="1158" y="1001"/>
                  </a:lnTo>
                  <a:lnTo>
                    <a:pt x="1153" y="1004"/>
                  </a:lnTo>
                  <a:lnTo>
                    <a:pt x="1147" y="1008"/>
                  </a:lnTo>
                  <a:lnTo>
                    <a:pt x="1140" y="1010"/>
                  </a:lnTo>
                  <a:lnTo>
                    <a:pt x="1134" y="1013"/>
                  </a:lnTo>
                  <a:lnTo>
                    <a:pt x="1122" y="1015"/>
                  </a:lnTo>
                  <a:lnTo>
                    <a:pt x="1113" y="1019"/>
                  </a:lnTo>
                  <a:lnTo>
                    <a:pt x="1112" y="1021"/>
                  </a:lnTo>
                  <a:lnTo>
                    <a:pt x="1109" y="1022"/>
                  </a:lnTo>
                  <a:lnTo>
                    <a:pt x="1109" y="1025"/>
                  </a:lnTo>
                  <a:lnTo>
                    <a:pt x="1109" y="1027"/>
                  </a:lnTo>
                  <a:lnTo>
                    <a:pt x="1110" y="1032"/>
                  </a:lnTo>
                  <a:lnTo>
                    <a:pt x="1115" y="1035"/>
                  </a:lnTo>
                  <a:lnTo>
                    <a:pt x="1120" y="1040"/>
                  </a:lnTo>
                  <a:lnTo>
                    <a:pt x="1126" y="1045"/>
                  </a:lnTo>
                  <a:lnTo>
                    <a:pt x="1129" y="1052"/>
                  </a:lnTo>
                  <a:lnTo>
                    <a:pt x="1134" y="1061"/>
                  </a:lnTo>
                  <a:lnTo>
                    <a:pt x="1138" y="1071"/>
                  </a:lnTo>
                  <a:lnTo>
                    <a:pt x="1141" y="1079"/>
                  </a:lnTo>
                  <a:lnTo>
                    <a:pt x="1144" y="1082"/>
                  </a:lnTo>
                  <a:lnTo>
                    <a:pt x="1146" y="1084"/>
                  </a:lnTo>
                  <a:lnTo>
                    <a:pt x="1148" y="1085"/>
                  </a:lnTo>
                  <a:lnTo>
                    <a:pt x="1151" y="1086"/>
                  </a:lnTo>
                  <a:lnTo>
                    <a:pt x="1154" y="1085"/>
                  </a:lnTo>
                  <a:lnTo>
                    <a:pt x="1159" y="1084"/>
                  </a:lnTo>
                  <a:lnTo>
                    <a:pt x="1163" y="1080"/>
                  </a:lnTo>
                  <a:lnTo>
                    <a:pt x="1167" y="1073"/>
                  </a:lnTo>
                  <a:lnTo>
                    <a:pt x="1171" y="1063"/>
                  </a:lnTo>
                  <a:lnTo>
                    <a:pt x="1176" y="1051"/>
                  </a:lnTo>
                  <a:lnTo>
                    <a:pt x="1182" y="1040"/>
                  </a:lnTo>
                  <a:lnTo>
                    <a:pt x="1187" y="1032"/>
                  </a:lnTo>
                  <a:lnTo>
                    <a:pt x="1194" y="1027"/>
                  </a:lnTo>
                  <a:lnTo>
                    <a:pt x="1202" y="1025"/>
                  </a:lnTo>
                  <a:lnTo>
                    <a:pt x="1206" y="1023"/>
                  </a:lnTo>
                  <a:lnTo>
                    <a:pt x="1208" y="1023"/>
                  </a:lnTo>
                  <a:lnTo>
                    <a:pt x="1211" y="1025"/>
                  </a:lnTo>
                  <a:lnTo>
                    <a:pt x="1213" y="1026"/>
                  </a:lnTo>
                  <a:lnTo>
                    <a:pt x="1215" y="1032"/>
                  </a:lnTo>
                  <a:lnTo>
                    <a:pt x="1215" y="1041"/>
                  </a:lnTo>
                  <a:lnTo>
                    <a:pt x="1215" y="1054"/>
                  </a:lnTo>
                  <a:lnTo>
                    <a:pt x="1215" y="1069"/>
                  </a:lnTo>
                  <a:lnTo>
                    <a:pt x="1216" y="1077"/>
                  </a:lnTo>
                  <a:lnTo>
                    <a:pt x="1219" y="1083"/>
                  </a:lnTo>
                  <a:lnTo>
                    <a:pt x="1222" y="1088"/>
                  </a:lnTo>
                  <a:lnTo>
                    <a:pt x="1227" y="1092"/>
                  </a:lnTo>
                  <a:lnTo>
                    <a:pt x="1236" y="1099"/>
                  </a:lnTo>
                  <a:lnTo>
                    <a:pt x="1247" y="1103"/>
                  </a:lnTo>
                  <a:lnTo>
                    <a:pt x="1257" y="1105"/>
                  </a:lnTo>
                  <a:lnTo>
                    <a:pt x="1266" y="1109"/>
                  </a:lnTo>
                  <a:lnTo>
                    <a:pt x="1271" y="1110"/>
                  </a:lnTo>
                  <a:lnTo>
                    <a:pt x="1274" y="1113"/>
                  </a:lnTo>
                  <a:lnTo>
                    <a:pt x="1278" y="1115"/>
                  </a:lnTo>
                  <a:lnTo>
                    <a:pt x="1282" y="1118"/>
                  </a:lnTo>
                  <a:lnTo>
                    <a:pt x="1288" y="1129"/>
                  </a:lnTo>
                  <a:lnTo>
                    <a:pt x="1295" y="1145"/>
                  </a:lnTo>
                  <a:lnTo>
                    <a:pt x="1297" y="1153"/>
                  </a:lnTo>
                  <a:lnTo>
                    <a:pt x="1298" y="1161"/>
                  </a:lnTo>
                  <a:lnTo>
                    <a:pt x="1298" y="1168"/>
                  </a:lnTo>
                  <a:lnTo>
                    <a:pt x="1297" y="1174"/>
                  </a:lnTo>
                  <a:lnTo>
                    <a:pt x="1295" y="1179"/>
                  </a:lnTo>
                  <a:lnTo>
                    <a:pt x="1293" y="1184"/>
                  </a:lnTo>
                  <a:lnTo>
                    <a:pt x="1293" y="1187"/>
                  </a:lnTo>
                  <a:lnTo>
                    <a:pt x="1295" y="1192"/>
                  </a:lnTo>
                  <a:lnTo>
                    <a:pt x="1298" y="1199"/>
                  </a:lnTo>
                  <a:lnTo>
                    <a:pt x="1304" y="1206"/>
                  </a:lnTo>
                  <a:lnTo>
                    <a:pt x="1307" y="1210"/>
                  </a:lnTo>
                  <a:lnTo>
                    <a:pt x="1308" y="1214"/>
                  </a:lnTo>
                  <a:lnTo>
                    <a:pt x="1309" y="1217"/>
                  </a:lnTo>
                  <a:lnTo>
                    <a:pt x="1310" y="1221"/>
                  </a:lnTo>
                  <a:lnTo>
                    <a:pt x="1309" y="1230"/>
                  </a:lnTo>
                  <a:lnTo>
                    <a:pt x="1308" y="1241"/>
                  </a:lnTo>
                  <a:lnTo>
                    <a:pt x="1307" y="1246"/>
                  </a:lnTo>
                  <a:lnTo>
                    <a:pt x="1308" y="1249"/>
                  </a:lnTo>
                  <a:lnTo>
                    <a:pt x="1310" y="1252"/>
                  </a:lnTo>
                  <a:lnTo>
                    <a:pt x="1313" y="1254"/>
                  </a:lnTo>
                  <a:lnTo>
                    <a:pt x="1315" y="1254"/>
                  </a:lnTo>
                  <a:lnTo>
                    <a:pt x="1318" y="1254"/>
                  </a:lnTo>
                  <a:lnTo>
                    <a:pt x="1322" y="1253"/>
                  </a:lnTo>
                  <a:lnTo>
                    <a:pt x="1326" y="1252"/>
                  </a:lnTo>
                  <a:lnTo>
                    <a:pt x="1333" y="1247"/>
                  </a:lnTo>
                  <a:lnTo>
                    <a:pt x="1340" y="1242"/>
                  </a:lnTo>
                  <a:lnTo>
                    <a:pt x="1347" y="1235"/>
                  </a:lnTo>
                  <a:lnTo>
                    <a:pt x="1352" y="1229"/>
                  </a:lnTo>
                  <a:lnTo>
                    <a:pt x="1356" y="1223"/>
                  </a:lnTo>
                  <a:lnTo>
                    <a:pt x="1360" y="1220"/>
                  </a:lnTo>
                  <a:lnTo>
                    <a:pt x="1361" y="1220"/>
                  </a:lnTo>
                  <a:lnTo>
                    <a:pt x="1364" y="1221"/>
                  </a:lnTo>
                  <a:lnTo>
                    <a:pt x="1366" y="1222"/>
                  </a:lnTo>
                  <a:lnTo>
                    <a:pt x="1368" y="1224"/>
                  </a:lnTo>
                  <a:lnTo>
                    <a:pt x="1372" y="1229"/>
                  </a:lnTo>
                  <a:lnTo>
                    <a:pt x="1374" y="1234"/>
                  </a:lnTo>
                  <a:lnTo>
                    <a:pt x="1376" y="1239"/>
                  </a:lnTo>
                  <a:lnTo>
                    <a:pt x="1378" y="1244"/>
                  </a:lnTo>
                  <a:lnTo>
                    <a:pt x="1380" y="1259"/>
                  </a:lnTo>
                  <a:lnTo>
                    <a:pt x="1381" y="1274"/>
                  </a:lnTo>
                  <a:lnTo>
                    <a:pt x="1383" y="1291"/>
                  </a:lnTo>
                  <a:lnTo>
                    <a:pt x="1385" y="1305"/>
                  </a:lnTo>
                  <a:lnTo>
                    <a:pt x="1386" y="1311"/>
                  </a:lnTo>
                  <a:lnTo>
                    <a:pt x="1390" y="1317"/>
                  </a:lnTo>
                  <a:lnTo>
                    <a:pt x="1393" y="1323"/>
                  </a:lnTo>
                  <a:lnTo>
                    <a:pt x="1398" y="1328"/>
                  </a:lnTo>
                  <a:lnTo>
                    <a:pt x="1409" y="1336"/>
                  </a:lnTo>
                  <a:lnTo>
                    <a:pt x="1418" y="1340"/>
                  </a:lnTo>
                  <a:lnTo>
                    <a:pt x="1424" y="1343"/>
                  </a:lnTo>
                  <a:lnTo>
                    <a:pt x="1428" y="1345"/>
                  </a:lnTo>
                  <a:lnTo>
                    <a:pt x="1431" y="1349"/>
                  </a:lnTo>
                  <a:lnTo>
                    <a:pt x="1434" y="1354"/>
                  </a:lnTo>
                  <a:lnTo>
                    <a:pt x="1442" y="1362"/>
                  </a:lnTo>
                  <a:lnTo>
                    <a:pt x="1450" y="1370"/>
                  </a:lnTo>
                  <a:lnTo>
                    <a:pt x="1453" y="1374"/>
                  </a:lnTo>
                  <a:lnTo>
                    <a:pt x="1454" y="1379"/>
                  </a:lnTo>
                  <a:lnTo>
                    <a:pt x="1454" y="1384"/>
                  </a:lnTo>
                  <a:lnTo>
                    <a:pt x="1453" y="1388"/>
                  </a:lnTo>
                  <a:lnTo>
                    <a:pt x="1447" y="1399"/>
                  </a:lnTo>
                  <a:lnTo>
                    <a:pt x="1441" y="1410"/>
                  </a:lnTo>
                  <a:lnTo>
                    <a:pt x="1435" y="1422"/>
                  </a:lnTo>
                  <a:lnTo>
                    <a:pt x="1431" y="1435"/>
                  </a:lnTo>
                  <a:lnTo>
                    <a:pt x="1429" y="1449"/>
                  </a:lnTo>
                  <a:lnTo>
                    <a:pt x="1428" y="1461"/>
                  </a:lnTo>
                  <a:lnTo>
                    <a:pt x="1429" y="1467"/>
                  </a:lnTo>
                  <a:lnTo>
                    <a:pt x="1430" y="1473"/>
                  </a:lnTo>
                  <a:lnTo>
                    <a:pt x="1431" y="1480"/>
                  </a:lnTo>
                  <a:lnTo>
                    <a:pt x="1434" y="1486"/>
                  </a:lnTo>
                  <a:lnTo>
                    <a:pt x="1440" y="1496"/>
                  </a:lnTo>
                  <a:lnTo>
                    <a:pt x="1446" y="1505"/>
                  </a:lnTo>
                  <a:lnTo>
                    <a:pt x="1448" y="1508"/>
                  </a:lnTo>
                  <a:lnTo>
                    <a:pt x="1449" y="1511"/>
                  </a:lnTo>
                  <a:lnTo>
                    <a:pt x="1450" y="1514"/>
                  </a:lnTo>
                  <a:lnTo>
                    <a:pt x="1450" y="1517"/>
                  </a:lnTo>
                  <a:lnTo>
                    <a:pt x="1449" y="1519"/>
                  </a:lnTo>
                  <a:lnTo>
                    <a:pt x="1448" y="1521"/>
                  </a:lnTo>
                  <a:lnTo>
                    <a:pt x="1446" y="1524"/>
                  </a:lnTo>
                  <a:lnTo>
                    <a:pt x="1442" y="1526"/>
                  </a:lnTo>
                  <a:lnTo>
                    <a:pt x="1440" y="1527"/>
                  </a:lnTo>
                  <a:lnTo>
                    <a:pt x="1439" y="1531"/>
                  </a:lnTo>
                  <a:lnTo>
                    <a:pt x="1437" y="1533"/>
                  </a:lnTo>
                  <a:lnTo>
                    <a:pt x="1436" y="1537"/>
                  </a:lnTo>
                  <a:lnTo>
                    <a:pt x="1435" y="1539"/>
                  </a:lnTo>
                  <a:lnTo>
                    <a:pt x="1434" y="1542"/>
                  </a:lnTo>
                  <a:lnTo>
                    <a:pt x="1431" y="1543"/>
                  </a:lnTo>
                  <a:lnTo>
                    <a:pt x="1428" y="1544"/>
                  </a:lnTo>
                  <a:lnTo>
                    <a:pt x="1419" y="1545"/>
                  </a:lnTo>
                  <a:lnTo>
                    <a:pt x="1415" y="1549"/>
                  </a:lnTo>
                  <a:lnTo>
                    <a:pt x="1412" y="1551"/>
                  </a:lnTo>
                  <a:lnTo>
                    <a:pt x="1411" y="1553"/>
                  </a:lnTo>
                  <a:lnTo>
                    <a:pt x="1411" y="1557"/>
                  </a:lnTo>
                  <a:lnTo>
                    <a:pt x="1411" y="1559"/>
                  </a:lnTo>
                  <a:lnTo>
                    <a:pt x="1414" y="1563"/>
                  </a:lnTo>
                  <a:lnTo>
                    <a:pt x="1417" y="1564"/>
                  </a:lnTo>
                  <a:lnTo>
                    <a:pt x="1421" y="1565"/>
                  </a:lnTo>
                  <a:lnTo>
                    <a:pt x="1424" y="1565"/>
                  </a:lnTo>
                  <a:lnTo>
                    <a:pt x="1428" y="1567"/>
                  </a:lnTo>
                  <a:lnTo>
                    <a:pt x="1430" y="1568"/>
                  </a:lnTo>
                  <a:lnTo>
                    <a:pt x="1433" y="1570"/>
                  </a:lnTo>
                  <a:lnTo>
                    <a:pt x="1434" y="1574"/>
                  </a:lnTo>
                  <a:lnTo>
                    <a:pt x="1435" y="1587"/>
                  </a:lnTo>
                  <a:lnTo>
                    <a:pt x="1436" y="1607"/>
                  </a:lnTo>
                  <a:lnTo>
                    <a:pt x="1436" y="1612"/>
                  </a:lnTo>
                  <a:lnTo>
                    <a:pt x="1436" y="1615"/>
                  </a:lnTo>
                  <a:lnTo>
                    <a:pt x="1435" y="1616"/>
                  </a:lnTo>
                  <a:lnTo>
                    <a:pt x="1434" y="1618"/>
                  </a:lnTo>
                  <a:lnTo>
                    <a:pt x="1421" y="1624"/>
                  </a:lnTo>
                  <a:lnTo>
                    <a:pt x="1408" y="1631"/>
                  </a:lnTo>
                  <a:lnTo>
                    <a:pt x="1405" y="1636"/>
                  </a:lnTo>
                  <a:lnTo>
                    <a:pt x="1403" y="1640"/>
                  </a:lnTo>
                  <a:lnTo>
                    <a:pt x="1400" y="1647"/>
                  </a:lnTo>
                  <a:lnTo>
                    <a:pt x="1399" y="1655"/>
                  </a:lnTo>
                  <a:lnTo>
                    <a:pt x="1396" y="1669"/>
                  </a:lnTo>
                  <a:lnTo>
                    <a:pt x="1391" y="1682"/>
                  </a:lnTo>
                  <a:lnTo>
                    <a:pt x="1385" y="1694"/>
                  </a:lnTo>
                  <a:lnTo>
                    <a:pt x="1380" y="1707"/>
                  </a:lnTo>
                  <a:lnTo>
                    <a:pt x="1379" y="1714"/>
                  </a:lnTo>
                  <a:lnTo>
                    <a:pt x="1378" y="1721"/>
                  </a:lnTo>
                  <a:lnTo>
                    <a:pt x="1378" y="1728"/>
                  </a:lnTo>
                  <a:lnTo>
                    <a:pt x="1378" y="1734"/>
                  </a:lnTo>
                  <a:lnTo>
                    <a:pt x="1378" y="1740"/>
                  </a:lnTo>
                  <a:lnTo>
                    <a:pt x="1377" y="1745"/>
                  </a:lnTo>
                  <a:lnTo>
                    <a:pt x="1373" y="1747"/>
                  </a:lnTo>
                  <a:lnTo>
                    <a:pt x="1370" y="1748"/>
                  </a:lnTo>
                  <a:lnTo>
                    <a:pt x="1359" y="1750"/>
                  </a:lnTo>
                  <a:lnTo>
                    <a:pt x="1349" y="1751"/>
                  </a:lnTo>
                  <a:lnTo>
                    <a:pt x="1339" y="1752"/>
                  </a:lnTo>
                  <a:lnTo>
                    <a:pt x="1328" y="1753"/>
                  </a:lnTo>
                  <a:lnTo>
                    <a:pt x="1323" y="1753"/>
                  </a:lnTo>
                  <a:lnTo>
                    <a:pt x="1318" y="1752"/>
                  </a:lnTo>
                  <a:lnTo>
                    <a:pt x="1315" y="1750"/>
                  </a:lnTo>
                  <a:lnTo>
                    <a:pt x="1313" y="1747"/>
                  </a:lnTo>
                  <a:lnTo>
                    <a:pt x="1309" y="1740"/>
                  </a:lnTo>
                  <a:lnTo>
                    <a:pt x="1305" y="1734"/>
                  </a:lnTo>
                  <a:lnTo>
                    <a:pt x="1302" y="1732"/>
                  </a:lnTo>
                  <a:lnTo>
                    <a:pt x="1298" y="1731"/>
                  </a:lnTo>
                  <a:lnTo>
                    <a:pt x="1292" y="1729"/>
                  </a:lnTo>
                  <a:lnTo>
                    <a:pt x="1286" y="1728"/>
                  </a:lnTo>
                  <a:lnTo>
                    <a:pt x="1279" y="1728"/>
                  </a:lnTo>
                  <a:lnTo>
                    <a:pt x="1273" y="1729"/>
                  </a:lnTo>
                  <a:lnTo>
                    <a:pt x="1269" y="1731"/>
                  </a:lnTo>
                  <a:lnTo>
                    <a:pt x="1263" y="1733"/>
                  </a:lnTo>
                  <a:lnTo>
                    <a:pt x="1254" y="1738"/>
                  </a:lnTo>
                  <a:lnTo>
                    <a:pt x="1247" y="1739"/>
                  </a:lnTo>
                  <a:lnTo>
                    <a:pt x="1245" y="1738"/>
                  </a:lnTo>
                  <a:lnTo>
                    <a:pt x="1244" y="1737"/>
                  </a:lnTo>
                  <a:lnTo>
                    <a:pt x="1242" y="1734"/>
                  </a:lnTo>
                  <a:lnTo>
                    <a:pt x="1241" y="1731"/>
                  </a:lnTo>
                  <a:lnTo>
                    <a:pt x="1241" y="1722"/>
                  </a:lnTo>
                  <a:lnTo>
                    <a:pt x="1242" y="1712"/>
                  </a:lnTo>
                  <a:lnTo>
                    <a:pt x="1245" y="1700"/>
                  </a:lnTo>
                  <a:lnTo>
                    <a:pt x="1248" y="1687"/>
                  </a:lnTo>
                  <a:lnTo>
                    <a:pt x="1250" y="1671"/>
                  </a:lnTo>
                  <a:lnTo>
                    <a:pt x="1251" y="1651"/>
                  </a:lnTo>
                  <a:lnTo>
                    <a:pt x="1250" y="1641"/>
                  </a:lnTo>
                  <a:lnTo>
                    <a:pt x="1247" y="1632"/>
                  </a:lnTo>
                  <a:lnTo>
                    <a:pt x="1244" y="1626"/>
                  </a:lnTo>
                  <a:lnTo>
                    <a:pt x="1240" y="1620"/>
                  </a:lnTo>
                  <a:lnTo>
                    <a:pt x="1235" y="1618"/>
                  </a:lnTo>
                  <a:lnTo>
                    <a:pt x="1230" y="1616"/>
                  </a:lnTo>
                  <a:lnTo>
                    <a:pt x="1226" y="1616"/>
                  </a:lnTo>
                  <a:lnTo>
                    <a:pt x="1221" y="1619"/>
                  </a:lnTo>
                  <a:lnTo>
                    <a:pt x="1217" y="1624"/>
                  </a:lnTo>
                  <a:lnTo>
                    <a:pt x="1216" y="1628"/>
                  </a:lnTo>
                  <a:lnTo>
                    <a:pt x="1215" y="1634"/>
                  </a:lnTo>
                  <a:lnTo>
                    <a:pt x="1216" y="1640"/>
                  </a:lnTo>
                  <a:lnTo>
                    <a:pt x="1219" y="1653"/>
                  </a:lnTo>
                  <a:lnTo>
                    <a:pt x="1222" y="1665"/>
                  </a:lnTo>
                  <a:lnTo>
                    <a:pt x="1222" y="1671"/>
                  </a:lnTo>
                  <a:lnTo>
                    <a:pt x="1220" y="1676"/>
                  </a:lnTo>
                  <a:lnTo>
                    <a:pt x="1216" y="1681"/>
                  </a:lnTo>
                  <a:lnTo>
                    <a:pt x="1211" y="1684"/>
                  </a:lnTo>
                  <a:lnTo>
                    <a:pt x="1206" y="1688"/>
                  </a:lnTo>
                  <a:lnTo>
                    <a:pt x="1201" y="1690"/>
                  </a:lnTo>
                  <a:lnTo>
                    <a:pt x="1195" y="1691"/>
                  </a:lnTo>
                  <a:lnTo>
                    <a:pt x="1190" y="1690"/>
                  </a:lnTo>
                  <a:lnTo>
                    <a:pt x="1185" y="1689"/>
                  </a:lnTo>
                  <a:lnTo>
                    <a:pt x="1182" y="1687"/>
                  </a:lnTo>
                  <a:lnTo>
                    <a:pt x="1179" y="1684"/>
                  </a:lnTo>
                  <a:lnTo>
                    <a:pt x="1178" y="1681"/>
                  </a:lnTo>
                  <a:lnTo>
                    <a:pt x="1177" y="1677"/>
                  </a:lnTo>
                  <a:lnTo>
                    <a:pt x="1177" y="1672"/>
                  </a:lnTo>
                  <a:lnTo>
                    <a:pt x="1178" y="1668"/>
                  </a:lnTo>
                  <a:lnTo>
                    <a:pt x="1179" y="1662"/>
                  </a:lnTo>
                  <a:lnTo>
                    <a:pt x="1183" y="1652"/>
                  </a:lnTo>
                  <a:lnTo>
                    <a:pt x="1184" y="1643"/>
                  </a:lnTo>
                  <a:lnTo>
                    <a:pt x="1183" y="1633"/>
                  </a:lnTo>
                  <a:lnTo>
                    <a:pt x="1178" y="1620"/>
                  </a:lnTo>
                  <a:lnTo>
                    <a:pt x="1177" y="1612"/>
                  </a:lnTo>
                  <a:lnTo>
                    <a:pt x="1176" y="1605"/>
                  </a:lnTo>
                  <a:lnTo>
                    <a:pt x="1176" y="1599"/>
                  </a:lnTo>
                  <a:lnTo>
                    <a:pt x="1177" y="1593"/>
                  </a:lnTo>
                  <a:lnTo>
                    <a:pt x="1181" y="1583"/>
                  </a:lnTo>
                  <a:lnTo>
                    <a:pt x="1185" y="1574"/>
                  </a:lnTo>
                  <a:lnTo>
                    <a:pt x="1189" y="1563"/>
                  </a:lnTo>
                  <a:lnTo>
                    <a:pt x="1190" y="1552"/>
                  </a:lnTo>
                  <a:lnTo>
                    <a:pt x="1189" y="1548"/>
                  </a:lnTo>
                  <a:lnTo>
                    <a:pt x="1188" y="1544"/>
                  </a:lnTo>
                  <a:lnTo>
                    <a:pt x="1184" y="1543"/>
                  </a:lnTo>
                  <a:lnTo>
                    <a:pt x="1178" y="1542"/>
                  </a:lnTo>
                  <a:lnTo>
                    <a:pt x="1166" y="1543"/>
                  </a:lnTo>
                  <a:lnTo>
                    <a:pt x="1154" y="1546"/>
                  </a:lnTo>
                  <a:lnTo>
                    <a:pt x="1146" y="1550"/>
                  </a:lnTo>
                  <a:lnTo>
                    <a:pt x="1141" y="1552"/>
                  </a:lnTo>
                  <a:lnTo>
                    <a:pt x="1137" y="1552"/>
                  </a:lnTo>
                  <a:lnTo>
                    <a:pt x="1129" y="1549"/>
                  </a:lnTo>
                  <a:lnTo>
                    <a:pt x="1120" y="1545"/>
                  </a:lnTo>
                  <a:lnTo>
                    <a:pt x="1114" y="1543"/>
                  </a:lnTo>
                  <a:lnTo>
                    <a:pt x="1112" y="1542"/>
                  </a:lnTo>
                  <a:lnTo>
                    <a:pt x="1110" y="1539"/>
                  </a:lnTo>
                  <a:lnTo>
                    <a:pt x="1109" y="1537"/>
                  </a:lnTo>
                  <a:lnTo>
                    <a:pt x="1108" y="1533"/>
                  </a:lnTo>
                  <a:lnTo>
                    <a:pt x="1103" y="1517"/>
                  </a:lnTo>
                  <a:lnTo>
                    <a:pt x="1101" y="1500"/>
                  </a:lnTo>
                  <a:lnTo>
                    <a:pt x="1102" y="1488"/>
                  </a:lnTo>
                  <a:lnTo>
                    <a:pt x="1102" y="1470"/>
                  </a:lnTo>
                  <a:lnTo>
                    <a:pt x="1100" y="1455"/>
                  </a:lnTo>
                  <a:lnTo>
                    <a:pt x="1096" y="1435"/>
                  </a:lnTo>
                  <a:lnTo>
                    <a:pt x="1091" y="1412"/>
                  </a:lnTo>
                  <a:lnTo>
                    <a:pt x="1085" y="1392"/>
                  </a:lnTo>
                  <a:lnTo>
                    <a:pt x="1081" y="1378"/>
                  </a:lnTo>
                  <a:lnTo>
                    <a:pt x="1078" y="1370"/>
                  </a:lnTo>
                  <a:lnTo>
                    <a:pt x="1076" y="1369"/>
                  </a:lnTo>
                  <a:lnTo>
                    <a:pt x="1075" y="1369"/>
                  </a:lnTo>
                  <a:lnTo>
                    <a:pt x="1071" y="1372"/>
                  </a:lnTo>
                  <a:lnTo>
                    <a:pt x="1068" y="1374"/>
                  </a:lnTo>
                  <a:lnTo>
                    <a:pt x="1063" y="1376"/>
                  </a:lnTo>
                  <a:lnTo>
                    <a:pt x="1059" y="1379"/>
                  </a:lnTo>
                  <a:lnTo>
                    <a:pt x="1055" y="1382"/>
                  </a:lnTo>
                  <a:lnTo>
                    <a:pt x="1051" y="1382"/>
                  </a:lnTo>
                  <a:lnTo>
                    <a:pt x="1049" y="1380"/>
                  </a:lnTo>
                  <a:lnTo>
                    <a:pt x="1045" y="1378"/>
                  </a:lnTo>
                  <a:lnTo>
                    <a:pt x="1039" y="1372"/>
                  </a:lnTo>
                  <a:lnTo>
                    <a:pt x="1032" y="1367"/>
                  </a:lnTo>
                  <a:lnTo>
                    <a:pt x="1022" y="1362"/>
                  </a:lnTo>
                  <a:lnTo>
                    <a:pt x="1011" y="1359"/>
                  </a:lnTo>
                  <a:lnTo>
                    <a:pt x="1002" y="1359"/>
                  </a:lnTo>
                  <a:lnTo>
                    <a:pt x="994" y="1360"/>
                  </a:lnTo>
                  <a:lnTo>
                    <a:pt x="984" y="1362"/>
                  </a:lnTo>
                  <a:lnTo>
                    <a:pt x="975" y="1366"/>
                  </a:lnTo>
                  <a:lnTo>
                    <a:pt x="957" y="1374"/>
                  </a:lnTo>
                  <a:lnTo>
                    <a:pt x="943" y="1384"/>
                  </a:lnTo>
                  <a:lnTo>
                    <a:pt x="936" y="1387"/>
                  </a:lnTo>
                  <a:lnTo>
                    <a:pt x="929" y="1389"/>
                  </a:lnTo>
                  <a:lnTo>
                    <a:pt x="921" y="1391"/>
                  </a:lnTo>
                  <a:lnTo>
                    <a:pt x="915" y="1389"/>
                  </a:lnTo>
                  <a:lnTo>
                    <a:pt x="908" y="1389"/>
                  </a:lnTo>
                  <a:lnTo>
                    <a:pt x="904" y="1387"/>
                  </a:lnTo>
                  <a:lnTo>
                    <a:pt x="899" y="1384"/>
                  </a:lnTo>
                  <a:lnTo>
                    <a:pt x="895" y="1380"/>
                  </a:lnTo>
                  <a:lnTo>
                    <a:pt x="892" y="1369"/>
                  </a:lnTo>
                  <a:lnTo>
                    <a:pt x="889" y="1354"/>
                  </a:lnTo>
                  <a:lnTo>
                    <a:pt x="887" y="1338"/>
                  </a:lnTo>
                  <a:lnTo>
                    <a:pt x="886" y="1322"/>
                  </a:lnTo>
                  <a:lnTo>
                    <a:pt x="885" y="1315"/>
                  </a:lnTo>
                  <a:lnTo>
                    <a:pt x="882" y="1311"/>
                  </a:lnTo>
                  <a:lnTo>
                    <a:pt x="880" y="1309"/>
                  </a:lnTo>
                  <a:lnTo>
                    <a:pt x="876" y="1307"/>
                  </a:lnTo>
                  <a:lnTo>
                    <a:pt x="873" y="1307"/>
                  </a:lnTo>
                  <a:lnTo>
                    <a:pt x="869" y="1309"/>
                  </a:lnTo>
                  <a:lnTo>
                    <a:pt x="866" y="1311"/>
                  </a:lnTo>
                  <a:lnTo>
                    <a:pt x="862" y="1313"/>
                  </a:lnTo>
                  <a:lnTo>
                    <a:pt x="856" y="1318"/>
                  </a:lnTo>
                  <a:lnTo>
                    <a:pt x="850" y="1321"/>
                  </a:lnTo>
                  <a:lnTo>
                    <a:pt x="842" y="1322"/>
                  </a:lnTo>
                  <a:lnTo>
                    <a:pt x="832" y="1322"/>
                  </a:lnTo>
                  <a:lnTo>
                    <a:pt x="823" y="1321"/>
                  </a:lnTo>
                  <a:lnTo>
                    <a:pt x="816" y="1318"/>
                  </a:lnTo>
                  <a:lnTo>
                    <a:pt x="811" y="1313"/>
                  </a:lnTo>
                  <a:lnTo>
                    <a:pt x="807" y="1307"/>
                  </a:lnTo>
                  <a:lnTo>
                    <a:pt x="805" y="1305"/>
                  </a:lnTo>
                  <a:lnTo>
                    <a:pt x="803" y="1303"/>
                  </a:lnTo>
                  <a:lnTo>
                    <a:pt x="800" y="1302"/>
                  </a:lnTo>
                  <a:lnTo>
                    <a:pt x="798" y="1300"/>
                  </a:lnTo>
                  <a:lnTo>
                    <a:pt x="792" y="1302"/>
                  </a:lnTo>
                  <a:lnTo>
                    <a:pt x="784" y="1306"/>
                  </a:lnTo>
                  <a:lnTo>
                    <a:pt x="773" y="1312"/>
                  </a:lnTo>
                  <a:lnTo>
                    <a:pt x="762" y="1318"/>
                  </a:lnTo>
                  <a:lnTo>
                    <a:pt x="753" y="1325"/>
                  </a:lnTo>
                  <a:lnTo>
                    <a:pt x="743" y="1331"/>
                  </a:lnTo>
                  <a:lnTo>
                    <a:pt x="736" y="1336"/>
                  </a:lnTo>
                  <a:lnTo>
                    <a:pt x="732" y="1342"/>
                  </a:lnTo>
                  <a:lnTo>
                    <a:pt x="731" y="1344"/>
                  </a:lnTo>
                  <a:lnTo>
                    <a:pt x="731" y="1347"/>
                  </a:lnTo>
                  <a:lnTo>
                    <a:pt x="732" y="1350"/>
                  </a:lnTo>
                  <a:lnTo>
                    <a:pt x="734" y="1354"/>
                  </a:lnTo>
                  <a:lnTo>
                    <a:pt x="736" y="1367"/>
                  </a:lnTo>
                  <a:lnTo>
                    <a:pt x="738" y="1384"/>
                  </a:lnTo>
                  <a:lnTo>
                    <a:pt x="740" y="1388"/>
                  </a:lnTo>
                  <a:lnTo>
                    <a:pt x="741" y="1392"/>
                  </a:lnTo>
                  <a:lnTo>
                    <a:pt x="743" y="1395"/>
                  </a:lnTo>
                  <a:lnTo>
                    <a:pt x="747" y="1399"/>
                  </a:lnTo>
                  <a:lnTo>
                    <a:pt x="753" y="1406"/>
                  </a:lnTo>
                  <a:lnTo>
                    <a:pt x="761" y="1413"/>
                  </a:lnTo>
                  <a:lnTo>
                    <a:pt x="764" y="1418"/>
                  </a:lnTo>
                  <a:lnTo>
                    <a:pt x="766" y="1422"/>
                  </a:lnTo>
                  <a:lnTo>
                    <a:pt x="767" y="1425"/>
                  </a:lnTo>
                  <a:lnTo>
                    <a:pt x="764" y="1429"/>
                  </a:lnTo>
                  <a:lnTo>
                    <a:pt x="762" y="1432"/>
                  </a:lnTo>
                  <a:lnTo>
                    <a:pt x="759" y="1436"/>
                  </a:lnTo>
                  <a:lnTo>
                    <a:pt x="754" y="1439"/>
                  </a:lnTo>
                  <a:lnTo>
                    <a:pt x="748" y="1442"/>
                  </a:lnTo>
                  <a:lnTo>
                    <a:pt x="735" y="1449"/>
                  </a:lnTo>
                  <a:lnTo>
                    <a:pt x="723" y="1456"/>
                  </a:lnTo>
                  <a:lnTo>
                    <a:pt x="711" y="1464"/>
                  </a:lnTo>
                  <a:lnTo>
                    <a:pt x="700" y="1473"/>
                  </a:lnTo>
                  <a:lnTo>
                    <a:pt x="696" y="1476"/>
                  </a:lnTo>
                  <a:lnTo>
                    <a:pt x="692" y="1479"/>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1" name="广西">
              <a:extLst>
                <a:ext uri="{FF2B5EF4-FFF2-40B4-BE49-F238E27FC236}">
                  <a16:creationId xmlns="" xmlns:a16="http://schemas.microsoft.com/office/drawing/2014/main" id="{2DDC228A-CDEC-478A-B662-9A55D9B13918}"/>
                </a:ext>
              </a:extLst>
            </p:cNvPr>
            <p:cNvSpPr>
              <a:spLocks/>
            </p:cNvSpPr>
            <p:nvPr/>
          </p:nvSpPr>
          <p:spPr bwMode="auto">
            <a:xfrm>
              <a:off x="3890103" y="5016820"/>
              <a:ext cx="973160" cy="703489"/>
            </a:xfrm>
            <a:custGeom>
              <a:avLst/>
              <a:gdLst>
                <a:gd name="T0" fmla="*/ 1018 w 2980"/>
                <a:gd name="T1" fmla="*/ 1986 h 2145"/>
                <a:gd name="T2" fmla="*/ 879 w 2980"/>
                <a:gd name="T3" fmla="*/ 1879 h 2145"/>
                <a:gd name="T4" fmla="*/ 786 w 2980"/>
                <a:gd name="T5" fmla="*/ 1722 h 2145"/>
                <a:gd name="T6" fmla="*/ 867 w 2980"/>
                <a:gd name="T7" fmla="*/ 1563 h 2145"/>
                <a:gd name="T8" fmla="*/ 768 w 2980"/>
                <a:gd name="T9" fmla="*/ 1472 h 2145"/>
                <a:gd name="T10" fmla="*/ 558 w 2980"/>
                <a:gd name="T11" fmla="*/ 1450 h 2145"/>
                <a:gd name="T12" fmla="*/ 427 w 2980"/>
                <a:gd name="T13" fmla="*/ 1403 h 2145"/>
                <a:gd name="T14" fmla="*/ 413 w 2980"/>
                <a:gd name="T15" fmla="*/ 1291 h 2145"/>
                <a:gd name="T16" fmla="*/ 499 w 2980"/>
                <a:gd name="T17" fmla="*/ 1229 h 2145"/>
                <a:gd name="T18" fmla="*/ 602 w 2980"/>
                <a:gd name="T19" fmla="*/ 1225 h 2145"/>
                <a:gd name="T20" fmla="*/ 617 w 2980"/>
                <a:gd name="T21" fmla="*/ 976 h 2145"/>
                <a:gd name="T22" fmla="*/ 500 w 2980"/>
                <a:gd name="T23" fmla="*/ 983 h 2145"/>
                <a:gd name="T24" fmla="*/ 408 w 2980"/>
                <a:gd name="T25" fmla="*/ 940 h 2145"/>
                <a:gd name="T26" fmla="*/ 340 w 2980"/>
                <a:gd name="T27" fmla="*/ 955 h 2145"/>
                <a:gd name="T28" fmla="*/ 269 w 2980"/>
                <a:gd name="T29" fmla="*/ 871 h 2145"/>
                <a:gd name="T30" fmla="*/ 112 w 2980"/>
                <a:gd name="T31" fmla="*/ 783 h 2145"/>
                <a:gd name="T32" fmla="*/ 19 w 2980"/>
                <a:gd name="T33" fmla="*/ 776 h 2145"/>
                <a:gd name="T34" fmla="*/ 86 w 2980"/>
                <a:gd name="T35" fmla="*/ 708 h 2145"/>
                <a:gd name="T36" fmla="*/ 220 w 2980"/>
                <a:gd name="T37" fmla="*/ 624 h 2145"/>
                <a:gd name="T38" fmla="*/ 353 w 2980"/>
                <a:gd name="T39" fmla="*/ 589 h 2145"/>
                <a:gd name="T40" fmla="*/ 491 w 2980"/>
                <a:gd name="T41" fmla="*/ 669 h 2145"/>
                <a:gd name="T42" fmla="*/ 641 w 2980"/>
                <a:gd name="T43" fmla="*/ 694 h 2145"/>
                <a:gd name="T44" fmla="*/ 757 w 2980"/>
                <a:gd name="T45" fmla="*/ 584 h 2145"/>
                <a:gd name="T46" fmla="*/ 980 w 2980"/>
                <a:gd name="T47" fmla="*/ 480 h 2145"/>
                <a:gd name="T48" fmla="*/ 1012 w 2980"/>
                <a:gd name="T49" fmla="*/ 374 h 2145"/>
                <a:gd name="T50" fmla="*/ 1129 w 2980"/>
                <a:gd name="T51" fmla="*/ 416 h 2145"/>
                <a:gd name="T52" fmla="*/ 1255 w 2980"/>
                <a:gd name="T53" fmla="*/ 458 h 2145"/>
                <a:gd name="T54" fmla="*/ 1328 w 2980"/>
                <a:gd name="T55" fmla="*/ 538 h 2145"/>
                <a:gd name="T56" fmla="*/ 1471 w 2980"/>
                <a:gd name="T57" fmla="*/ 401 h 2145"/>
                <a:gd name="T58" fmla="*/ 1613 w 2980"/>
                <a:gd name="T59" fmla="*/ 444 h 2145"/>
                <a:gd name="T60" fmla="*/ 1670 w 2980"/>
                <a:gd name="T61" fmla="*/ 331 h 2145"/>
                <a:gd name="T62" fmla="*/ 1796 w 2980"/>
                <a:gd name="T63" fmla="*/ 346 h 2145"/>
                <a:gd name="T64" fmla="*/ 1784 w 2980"/>
                <a:gd name="T65" fmla="*/ 261 h 2145"/>
                <a:gd name="T66" fmla="*/ 1935 w 2980"/>
                <a:gd name="T67" fmla="*/ 224 h 2145"/>
                <a:gd name="T68" fmla="*/ 2060 w 2980"/>
                <a:gd name="T69" fmla="*/ 189 h 2145"/>
                <a:gd name="T70" fmla="*/ 2121 w 2980"/>
                <a:gd name="T71" fmla="*/ 149 h 2145"/>
                <a:gd name="T72" fmla="*/ 2240 w 2980"/>
                <a:gd name="T73" fmla="*/ 155 h 2145"/>
                <a:gd name="T74" fmla="*/ 2370 w 2980"/>
                <a:gd name="T75" fmla="*/ 78 h 2145"/>
                <a:gd name="T76" fmla="*/ 2533 w 2980"/>
                <a:gd name="T77" fmla="*/ 1 h 2145"/>
                <a:gd name="T78" fmla="*/ 2634 w 2980"/>
                <a:gd name="T79" fmla="*/ 171 h 2145"/>
                <a:gd name="T80" fmla="*/ 2735 w 2980"/>
                <a:gd name="T81" fmla="*/ 231 h 2145"/>
                <a:gd name="T82" fmla="*/ 2668 w 2980"/>
                <a:gd name="T83" fmla="*/ 413 h 2145"/>
                <a:gd name="T84" fmla="*/ 2569 w 2980"/>
                <a:gd name="T85" fmla="*/ 637 h 2145"/>
                <a:gd name="T86" fmla="*/ 2713 w 2980"/>
                <a:gd name="T87" fmla="*/ 544 h 2145"/>
                <a:gd name="T88" fmla="*/ 2739 w 2980"/>
                <a:gd name="T89" fmla="*/ 734 h 2145"/>
                <a:gd name="T90" fmla="*/ 2961 w 2980"/>
                <a:gd name="T91" fmla="*/ 705 h 2145"/>
                <a:gd name="T92" fmla="*/ 2959 w 2980"/>
                <a:gd name="T93" fmla="*/ 903 h 2145"/>
                <a:gd name="T94" fmla="*/ 2897 w 2980"/>
                <a:gd name="T95" fmla="*/ 1092 h 2145"/>
                <a:gd name="T96" fmla="*/ 2752 w 2980"/>
                <a:gd name="T97" fmla="*/ 1239 h 2145"/>
                <a:gd name="T98" fmla="*/ 2676 w 2980"/>
                <a:gd name="T99" fmla="*/ 1546 h 2145"/>
                <a:gd name="T100" fmla="*/ 2500 w 2980"/>
                <a:gd name="T101" fmla="*/ 1644 h 2145"/>
                <a:gd name="T102" fmla="*/ 2481 w 2980"/>
                <a:gd name="T103" fmla="*/ 1772 h 2145"/>
                <a:gd name="T104" fmla="*/ 2335 w 2980"/>
                <a:gd name="T105" fmla="*/ 1809 h 2145"/>
                <a:gd name="T106" fmla="*/ 2278 w 2980"/>
                <a:gd name="T107" fmla="*/ 1928 h 2145"/>
                <a:gd name="T108" fmla="*/ 2137 w 2980"/>
                <a:gd name="T109" fmla="*/ 2010 h 2145"/>
                <a:gd name="T110" fmla="*/ 2004 w 2980"/>
                <a:gd name="T111" fmla="*/ 2068 h 2145"/>
                <a:gd name="T112" fmla="*/ 1953 w 2980"/>
                <a:gd name="T113" fmla="*/ 2042 h 2145"/>
                <a:gd name="T114" fmla="*/ 1857 w 2980"/>
                <a:gd name="T115" fmla="*/ 2112 h 2145"/>
                <a:gd name="T116" fmla="*/ 1733 w 2980"/>
                <a:gd name="T117" fmla="*/ 2048 h 2145"/>
                <a:gd name="T118" fmla="*/ 1608 w 2980"/>
                <a:gd name="T119" fmla="*/ 2002 h 2145"/>
                <a:gd name="T120" fmla="*/ 1566 w 2980"/>
                <a:gd name="T121" fmla="*/ 2055 h 2145"/>
                <a:gd name="T122" fmla="*/ 1211 w 2980"/>
                <a:gd name="T123" fmla="*/ 2041 h 2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980" h="2145">
                  <a:moveTo>
                    <a:pt x="1151" y="2037"/>
                  </a:moveTo>
                  <a:lnTo>
                    <a:pt x="1141" y="2031"/>
                  </a:lnTo>
                  <a:lnTo>
                    <a:pt x="1132" y="2025"/>
                  </a:lnTo>
                  <a:lnTo>
                    <a:pt x="1128" y="2024"/>
                  </a:lnTo>
                  <a:lnTo>
                    <a:pt x="1123" y="2024"/>
                  </a:lnTo>
                  <a:lnTo>
                    <a:pt x="1120" y="2026"/>
                  </a:lnTo>
                  <a:lnTo>
                    <a:pt x="1115" y="2029"/>
                  </a:lnTo>
                  <a:lnTo>
                    <a:pt x="1112" y="2033"/>
                  </a:lnTo>
                  <a:lnTo>
                    <a:pt x="1107" y="2036"/>
                  </a:lnTo>
                  <a:lnTo>
                    <a:pt x="1103" y="2038"/>
                  </a:lnTo>
                  <a:lnTo>
                    <a:pt x="1100" y="2038"/>
                  </a:lnTo>
                  <a:lnTo>
                    <a:pt x="1097" y="2037"/>
                  </a:lnTo>
                  <a:lnTo>
                    <a:pt x="1095" y="2035"/>
                  </a:lnTo>
                  <a:lnTo>
                    <a:pt x="1091" y="2030"/>
                  </a:lnTo>
                  <a:lnTo>
                    <a:pt x="1089" y="2025"/>
                  </a:lnTo>
                  <a:lnTo>
                    <a:pt x="1085" y="2018"/>
                  </a:lnTo>
                  <a:lnTo>
                    <a:pt x="1082" y="2008"/>
                  </a:lnTo>
                  <a:lnTo>
                    <a:pt x="1078" y="1998"/>
                  </a:lnTo>
                  <a:lnTo>
                    <a:pt x="1072" y="1989"/>
                  </a:lnTo>
                  <a:lnTo>
                    <a:pt x="1068" y="1986"/>
                  </a:lnTo>
                  <a:lnTo>
                    <a:pt x="1063" y="1983"/>
                  </a:lnTo>
                  <a:lnTo>
                    <a:pt x="1060" y="1983"/>
                  </a:lnTo>
                  <a:lnTo>
                    <a:pt x="1057" y="1985"/>
                  </a:lnTo>
                  <a:lnTo>
                    <a:pt x="1053" y="1986"/>
                  </a:lnTo>
                  <a:lnTo>
                    <a:pt x="1050" y="1989"/>
                  </a:lnTo>
                  <a:lnTo>
                    <a:pt x="1046" y="1992"/>
                  </a:lnTo>
                  <a:lnTo>
                    <a:pt x="1043" y="1994"/>
                  </a:lnTo>
                  <a:lnTo>
                    <a:pt x="1038" y="1997"/>
                  </a:lnTo>
                  <a:lnTo>
                    <a:pt x="1034" y="1995"/>
                  </a:lnTo>
                  <a:lnTo>
                    <a:pt x="1029" y="1993"/>
                  </a:lnTo>
                  <a:lnTo>
                    <a:pt x="1024" y="1991"/>
                  </a:lnTo>
                  <a:lnTo>
                    <a:pt x="1018" y="1986"/>
                  </a:lnTo>
                  <a:lnTo>
                    <a:pt x="1013" y="1981"/>
                  </a:lnTo>
                  <a:lnTo>
                    <a:pt x="1003" y="1973"/>
                  </a:lnTo>
                  <a:lnTo>
                    <a:pt x="995" y="1964"/>
                  </a:lnTo>
                  <a:lnTo>
                    <a:pt x="987" y="1957"/>
                  </a:lnTo>
                  <a:lnTo>
                    <a:pt x="980" y="1953"/>
                  </a:lnTo>
                  <a:lnTo>
                    <a:pt x="963" y="1948"/>
                  </a:lnTo>
                  <a:lnTo>
                    <a:pt x="950" y="1943"/>
                  </a:lnTo>
                  <a:lnTo>
                    <a:pt x="949" y="1941"/>
                  </a:lnTo>
                  <a:lnTo>
                    <a:pt x="949" y="1938"/>
                  </a:lnTo>
                  <a:lnTo>
                    <a:pt x="950" y="1935"/>
                  </a:lnTo>
                  <a:lnTo>
                    <a:pt x="952" y="1931"/>
                  </a:lnTo>
                  <a:lnTo>
                    <a:pt x="957" y="1923"/>
                  </a:lnTo>
                  <a:lnTo>
                    <a:pt x="963" y="1916"/>
                  </a:lnTo>
                  <a:lnTo>
                    <a:pt x="964" y="1911"/>
                  </a:lnTo>
                  <a:lnTo>
                    <a:pt x="964" y="1907"/>
                  </a:lnTo>
                  <a:lnTo>
                    <a:pt x="962" y="1905"/>
                  </a:lnTo>
                  <a:lnTo>
                    <a:pt x="959" y="1903"/>
                  </a:lnTo>
                  <a:lnTo>
                    <a:pt x="955" y="1900"/>
                  </a:lnTo>
                  <a:lnTo>
                    <a:pt x="950" y="1899"/>
                  </a:lnTo>
                  <a:lnTo>
                    <a:pt x="945" y="1900"/>
                  </a:lnTo>
                  <a:lnTo>
                    <a:pt x="940" y="1900"/>
                  </a:lnTo>
                  <a:lnTo>
                    <a:pt x="934" y="1903"/>
                  </a:lnTo>
                  <a:lnTo>
                    <a:pt x="925" y="1904"/>
                  </a:lnTo>
                  <a:lnTo>
                    <a:pt x="921" y="1903"/>
                  </a:lnTo>
                  <a:lnTo>
                    <a:pt x="918" y="1901"/>
                  </a:lnTo>
                  <a:lnTo>
                    <a:pt x="915" y="1899"/>
                  </a:lnTo>
                  <a:lnTo>
                    <a:pt x="912" y="1897"/>
                  </a:lnTo>
                  <a:lnTo>
                    <a:pt x="906" y="1890"/>
                  </a:lnTo>
                  <a:lnTo>
                    <a:pt x="900" y="1884"/>
                  </a:lnTo>
                  <a:lnTo>
                    <a:pt x="893" y="1881"/>
                  </a:lnTo>
                  <a:lnTo>
                    <a:pt x="886" y="1879"/>
                  </a:lnTo>
                  <a:lnTo>
                    <a:pt x="879" y="1879"/>
                  </a:lnTo>
                  <a:lnTo>
                    <a:pt x="873" y="1878"/>
                  </a:lnTo>
                  <a:lnTo>
                    <a:pt x="863" y="1876"/>
                  </a:lnTo>
                  <a:lnTo>
                    <a:pt x="852" y="1879"/>
                  </a:lnTo>
                  <a:lnTo>
                    <a:pt x="846" y="1881"/>
                  </a:lnTo>
                  <a:lnTo>
                    <a:pt x="839" y="1885"/>
                  </a:lnTo>
                  <a:lnTo>
                    <a:pt x="837" y="1886"/>
                  </a:lnTo>
                  <a:lnTo>
                    <a:pt x="833" y="1886"/>
                  </a:lnTo>
                  <a:lnTo>
                    <a:pt x="831" y="1885"/>
                  </a:lnTo>
                  <a:lnTo>
                    <a:pt x="829" y="1882"/>
                  </a:lnTo>
                  <a:lnTo>
                    <a:pt x="826" y="1876"/>
                  </a:lnTo>
                  <a:lnTo>
                    <a:pt x="825" y="1871"/>
                  </a:lnTo>
                  <a:lnTo>
                    <a:pt x="825" y="1863"/>
                  </a:lnTo>
                  <a:lnTo>
                    <a:pt x="824" y="1853"/>
                  </a:lnTo>
                  <a:lnTo>
                    <a:pt x="826" y="1846"/>
                  </a:lnTo>
                  <a:lnTo>
                    <a:pt x="829" y="1837"/>
                  </a:lnTo>
                  <a:lnTo>
                    <a:pt x="829" y="1828"/>
                  </a:lnTo>
                  <a:lnTo>
                    <a:pt x="827" y="1817"/>
                  </a:lnTo>
                  <a:lnTo>
                    <a:pt x="826" y="1808"/>
                  </a:lnTo>
                  <a:lnTo>
                    <a:pt x="825" y="1797"/>
                  </a:lnTo>
                  <a:lnTo>
                    <a:pt x="825" y="1783"/>
                  </a:lnTo>
                  <a:lnTo>
                    <a:pt x="824" y="1771"/>
                  </a:lnTo>
                  <a:lnTo>
                    <a:pt x="823" y="1760"/>
                  </a:lnTo>
                  <a:lnTo>
                    <a:pt x="821" y="1750"/>
                  </a:lnTo>
                  <a:lnTo>
                    <a:pt x="820" y="1743"/>
                  </a:lnTo>
                  <a:lnTo>
                    <a:pt x="818" y="1737"/>
                  </a:lnTo>
                  <a:lnTo>
                    <a:pt x="814" y="1734"/>
                  </a:lnTo>
                  <a:lnTo>
                    <a:pt x="810" y="1731"/>
                  </a:lnTo>
                  <a:lnTo>
                    <a:pt x="804" y="1730"/>
                  </a:lnTo>
                  <a:lnTo>
                    <a:pt x="798" y="1729"/>
                  </a:lnTo>
                  <a:lnTo>
                    <a:pt x="793" y="1728"/>
                  </a:lnTo>
                  <a:lnTo>
                    <a:pt x="788" y="1724"/>
                  </a:lnTo>
                  <a:lnTo>
                    <a:pt x="786" y="1722"/>
                  </a:lnTo>
                  <a:lnTo>
                    <a:pt x="786" y="1718"/>
                  </a:lnTo>
                  <a:lnTo>
                    <a:pt x="786" y="1715"/>
                  </a:lnTo>
                  <a:lnTo>
                    <a:pt x="786" y="1710"/>
                  </a:lnTo>
                  <a:lnTo>
                    <a:pt x="785" y="1705"/>
                  </a:lnTo>
                  <a:lnTo>
                    <a:pt x="783" y="1701"/>
                  </a:lnTo>
                  <a:lnTo>
                    <a:pt x="780" y="1697"/>
                  </a:lnTo>
                  <a:lnTo>
                    <a:pt x="776" y="1693"/>
                  </a:lnTo>
                  <a:lnTo>
                    <a:pt x="774" y="1689"/>
                  </a:lnTo>
                  <a:lnTo>
                    <a:pt x="773" y="1684"/>
                  </a:lnTo>
                  <a:lnTo>
                    <a:pt x="774" y="1678"/>
                  </a:lnTo>
                  <a:lnTo>
                    <a:pt x="775" y="1673"/>
                  </a:lnTo>
                  <a:lnTo>
                    <a:pt x="777" y="1667"/>
                  </a:lnTo>
                  <a:lnTo>
                    <a:pt x="780" y="1663"/>
                  </a:lnTo>
                  <a:lnTo>
                    <a:pt x="786" y="1654"/>
                  </a:lnTo>
                  <a:lnTo>
                    <a:pt x="791" y="1647"/>
                  </a:lnTo>
                  <a:lnTo>
                    <a:pt x="792" y="1641"/>
                  </a:lnTo>
                  <a:lnTo>
                    <a:pt x="794" y="1634"/>
                  </a:lnTo>
                  <a:lnTo>
                    <a:pt x="795" y="1632"/>
                  </a:lnTo>
                  <a:lnTo>
                    <a:pt x="796" y="1628"/>
                  </a:lnTo>
                  <a:lnTo>
                    <a:pt x="798" y="1626"/>
                  </a:lnTo>
                  <a:lnTo>
                    <a:pt x="800" y="1625"/>
                  </a:lnTo>
                  <a:lnTo>
                    <a:pt x="808" y="1625"/>
                  </a:lnTo>
                  <a:lnTo>
                    <a:pt x="817" y="1627"/>
                  </a:lnTo>
                  <a:lnTo>
                    <a:pt x="820" y="1628"/>
                  </a:lnTo>
                  <a:lnTo>
                    <a:pt x="824" y="1628"/>
                  </a:lnTo>
                  <a:lnTo>
                    <a:pt x="827" y="1628"/>
                  </a:lnTo>
                  <a:lnTo>
                    <a:pt x="831" y="1626"/>
                  </a:lnTo>
                  <a:lnTo>
                    <a:pt x="839" y="1615"/>
                  </a:lnTo>
                  <a:lnTo>
                    <a:pt x="845" y="1602"/>
                  </a:lnTo>
                  <a:lnTo>
                    <a:pt x="852" y="1589"/>
                  </a:lnTo>
                  <a:lnTo>
                    <a:pt x="858" y="1577"/>
                  </a:lnTo>
                  <a:lnTo>
                    <a:pt x="867" y="1563"/>
                  </a:lnTo>
                  <a:lnTo>
                    <a:pt x="873" y="1550"/>
                  </a:lnTo>
                  <a:lnTo>
                    <a:pt x="880" y="1540"/>
                  </a:lnTo>
                  <a:lnTo>
                    <a:pt x="883" y="1532"/>
                  </a:lnTo>
                  <a:lnTo>
                    <a:pt x="883" y="1529"/>
                  </a:lnTo>
                  <a:lnTo>
                    <a:pt x="881" y="1527"/>
                  </a:lnTo>
                  <a:lnTo>
                    <a:pt x="876" y="1525"/>
                  </a:lnTo>
                  <a:lnTo>
                    <a:pt x="870" y="1523"/>
                  </a:lnTo>
                  <a:lnTo>
                    <a:pt x="864" y="1521"/>
                  </a:lnTo>
                  <a:lnTo>
                    <a:pt x="858" y="1519"/>
                  </a:lnTo>
                  <a:lnTo>
                    <a:pt x="856" y="1519"/>
                  </a:lnTo>
                  <a:lnTo>
                    <a:pt x="854" y="1518"/>
                  </a:lnTo>
                  <a:lnTo>
                    <a:pt x="852" y="1516"/>
                  </a:lnTo>
                  <a:lnTo>
                    <a:pt x="851" y="1514"/>
                  </a:lnTo>
                  <a:lnTo>
                    <a:pt x="850" y="1512"/>
                  </a:lnTo>
                  <a:lnTo>
                    <a:pt x="850" y="1508"/>
                  </a:lnTo>
                  <a:lnTo>
                    <a:pt x="849" y="1506"/>
                  </a:lnTo>
                  <a:lnTo>
                    <a:pt x="849" y="1504"/>
                  </a:lnTo>
                  <a:lnTo>
                    <a:pt x="848" y="1502"/>
                  </a:lnTo>
                  <a:lnTo>
                    <a:pt x="846" y="1502"/>
                  </a:lnTo>
                  <a:lnTo>
                    <a:pt x="837" y="1500"/>
                  </a:lnTo>
                  <a:lnTo>
                    <a:pt x="827" y="1500"/>
                  </a:lnTo>
                  <a:lnTo>
                    <a:pt x="819" y="1500"/>
                  </a:lnTo>
                  <a:lnTo>
                    <a:pt x="812" y="1497"/>
                  </a:lnTo>
                  <a:lnTo>
                    <a:pt x="808" y="1493"/>
                  </a:lnTo>
                  <a:lnTo>
                    <a:pt x="804" y="1485"/>
                  </a:lnTo>
                  <a:lnTo>
                    <a:pt x="799" y="1482"/>
                  </a:lnTo>
                  <a:lnTo>
                    <a:pt x="795" y="1478"/>
                  </a:lnTo>
                  <a:lnTo>
                    <a:pt x="789" y="1475"/>
                  </a:lnTo>
                  <a:lnTo>
                    <a:pt x="783" y="1472"/>
                  </a:lnTo>
                  <a:lnTo>
                    <a:pt x="779" y="1471"/>
                  </a:lnTo>
                  <a:lnTo>
                    <a:pt x="774" y="1471"/>
                  </a:lnTo>
                  <a:lnTo>
                    <a:pt x="768" y="1472"/>
                  </a:lnTo>
                  <a:lnTo>
                    <a:pt x="762" y="1475"/>
                  </a:lnTo>
                  <a:lnTo>
                    <a:pt x="754" y="1481"/>
                  </a:lnTo>
                  <a:lnTo>
                    <a:pt x="744" y="1487"/>
                  </a:lnTo>
                  <a:lnTo>
                    <a:pt x="736" y="1491"/>
                  </a:lnTo>
                  <a:lnTo>
                    <a:pt x="728" y="1496"/>
                  </a:lnTo>
                  <a:lnTo>
                    <a:pt x="720" y="1499"/>
                  </a:lnTo>
                  <a:lnTo>
                    <a:pt x="713" y="1500"/>
                  </a:lnTo>
                  <a:lnTo>
                    <a:pt x="706" y="1501"/>
                  </a:lnTo>
                  <a:lnTo>
                    <a:pt x="699" y="1501"/>
                  </a:lnTo>
                  <a:lnTo>
                    <a:pt x="692" y="1501"/>
                  </a:lnTo>
                  <a:lnTo>
                    <a:pt x="685" y="1501"/>
                  </a:lnTo>
                  <a:lnTo>
                    <a:pt x="678" y="1499"/>
                  </a:lnTo>
                  <a:lnTo>
                    <a:pt x="670" y="1496"/>
                  </a:lnTo>
                  <a:lnTo>
                    <a:pt x="668" y="1494"/>
                  </a:lnTo>
                  <a:lnTo>
                    <a:pt x="665" y="1490"/>
                  </a:lnTo>
                  <a:lnTo>
                    <a:pt x="662" y="1488"/>
                  </a:lnTo>
                  <a:lnTo>
                    <a:pt x="660" y="1483"/>
                  </a:lnTo>
                  <a:lnTo>
                    <a:pt x="656" y="1472"/>
                  </a:lnTo>
                  <a:lnTo>
                    <a:pt x="651" y="1464"/>
                  </a:lnTo>
                  <a:lnTo>
                    <a:pt x="644" y="1459"/>
                  </a:lnTo>
                  <a:lnTo>
                    <a:pt x="637" y="1456"/>
                  </a:lnTo>
                  <a:lnTo>
                    <a:pt x="631" y="1452"/>
                  </a:lnTo>
                  <a:lnTo>
                    <a:pt x="625" y="1450"/>
                  </a:lnTo>
                  <a:lnTo>
                    <a:pt x="616" y="1446"/>
                  </a:lnTo>
                  <a:lnTo>
                    <a:pt x="604" y="1445"/>
                  </a:lnTo>
                  <a:lnTo>
                    <a:pt x="590" y="1445"/>
                  </a:lnTo>
                  <a:lnTo>
                    <a:pt x="574" y="1443"/>
                  </a:lnTo>
                  <a:lnTo>
                    <a:pt x="569" y="1443"/>
                  </a:lnTo>
                  <a:lnTo>
                    <a:pt x="565" y="1443"/>
                  </a:lnTo>
                  <a:lnTo>
                    <a:pt x="561" y="1444"/>
                  </a:lnTo>
                  <a:lnTo>
                    <a:pt x="559" y="1445"/>
                  </a:lnTo>
                  <a:lnTo>
                    <a:pt x="558" y="1450"/>
                  </a:lnTo>
                  <a:lnTo>
                    <a:pt x="558" y="1455"/>
                  </a:lnTo>
                  <a:lnTo>
                    <a:pt x="556" y="1459"/>
                  </a:lnTo>
                  <a:lnTo>
                    <a:pt x="554" y="1463"/>
                  </a:lnTo>
                  <a:lnTo>
                    <a:pt x="552" y="1464"/>
                  </a:lnTo>
                  <a:lnTo>
                    <a:pt x="549" y="1465"/>
                  </a:lnTo>
                  <a:lnTo>
                    <a:pt x="543" y="1466"/>
                  </a:lnTo>
                  <a:lnTo>
                    <a:pt x="539" y="1465"/>
                  </a:lnTo>
                  <a:lnTo>
                    <a:pt x="531" y="1465"/>
                  </a:lnTo>
                  <a:lnTo>
                    <a:pt x="525" y="1465"/>
                  </a:lnTo>
                  <a:lnTo>
                    <a:pt x="518" y="1468"/>
                  </a:lnTo>
                  <a:lnTo>
                    <a:pt x="512" y="1469"/>
                  </a:lnTo>
                  <a:lnTo>
                    <a:pt x="509" y="1468"/>
                  </a:lnTo>
                  <a:lnTo>
                    <a:pt x="505" y="1464"/>
                  </a:lnTo>
                  <a:lnTo>
                    <a:pt x="498" y="1453"/>
                  </a:lnTo>
                  <a:lnTo>
                    <a:pt x="491" y="1444"/>
                  </a:lnTo>
                  <a:lnTo>
                    <a:pt x="484" y="1439"/>
                  </a:lnTo>
                  <a:lnTo>
                    <a:pt x="476" y="1434"/>
                  </a:lnTo>
                  <a:lnTo>
                    <a:pt x="473" y="1433"/>
                  </a:lnTo>
                  <a:lnTo>
                    <a:pt x="470" y="1432"/>
                  </a:lnTo>
                  <a:lnTo>
                    <a:pt x="467" y="1431"/>
                  </a:lnTo>
                  <a:lnTo>
                    <a:pt x="465" y="1430"/>
                  </a:lnTo>
                  <a:lnTo>
                    <a:pt x="462" y="1428"/>
                  </a:lnTo>
                  <a:lnTo>
                    <a:pt x="461" y="1426"/>
                  </a:lnTo>
                  <a:lnTo>
                    <a:pt x="461" y="1424"/>
                  </a:lnTo>
                  <a:lnTo>
                    <a:pt x="459" y="1421"/>
                  </a:lnTo>
                  <a:lnTo>
                    <a:pt x="457" y="1419"/>
                  </a:lnTo>
                  <a:lnTo>
                    <a:pt x="453" y="1417"/>
                  </a:lnTo>
                  <a:lnTo>
                    <a:pt x="446" y="1412"/>
                  </a:lnTo>
                  <a:lnTo>
                    <a:pt x="441" y="1408"/>
                  </a:lnTo>
                  <a:lnTo>
                    <a:pt x="437" y="1407"/>
                  </a:lnTo>
                  <a:lnTo>
                    <a:pt x="433" y="1405"/>
                  </a:lnTo>
                  <a:lnTo>
                    <a:pt x="427" y="1403"/>
                  </a:lnTo>
                  <a:lnTo>
                    <a:pt x="420" y="1402"/>
                  </a:lnTo>
                  <a:lnTo>
                    <a:pt x="410" y="1400"/>
                  </a:lnTo>
                  <a:lnTo>
                    <a:pt x="403" y="1400"/>
                  </a:lnTo>
                  <a:lnTo>
                    <a:pt x="399" y="1401"/>
                  </a:lnTo>
                  <a:lnTo>
                    <a:pt x="396" y="1402"/>
                  </a:lnTo>
                  <a:lnTo>
                    <a:pt x="390" y="1405"/>
                  </a:lnTo>
                  <a:lnTo>
                    <a:pt x="386" y="1406"/>
                  </a:lnTo>
                  <a:lnTo>
                    <a:pt x="385" y="1405"/>
                  </a:lnTo>
                  <a:lnTo>
                    <a:pt x="384" y="1401"/>
                  </a:lnTo>
                  <a:lnTo>
                    <a:pt x="385" y="1397"/>
                  </a:lnTo>
                  <a:lnTo>
                    <a:pt x="385" y="1394"/>
                  </a:lnTo>
                  <a:lnTo>
                    <a:pt x="385" y="1389"/>
                  </a:lnTo>
                  <a:lnTo>
                    <a:pt x="385" y="1383"/>
                  </a:lnTo>
                  <a:lnTo>
                    <a:pt x="385" y="1378"/>
                  </a:lnTo>
                  <a:lnTo>
                    <a:pt x="384" y="1374"/>
                  </a:lnTo>
                  <a:lnTo>
                    <a:pt x="382" y="1365"/>
                  </a:lnTo>
                  <a:lnTo>
                    <a:pt x="378" y="1357"/>
                  </a:lnTo>
                  <a:lnTo>
                    <a:pt x="374" y="1351"/>
                  </a:lnTo>
                  <a:lnTo>
                    <a:pt x="372" y="1345"/>
                  </a:lnTo>
                  <a:lnTo>
                    <a:pt x="373" y="1342"/>
                  </a:lnTo>
                  <a:lnTo>
                    <a:pt x="377" y="1338"/>
                  </a:lnTo>
                  <a:lnTo>
                    <a:pt x="379" y="1333"/>
                  </a:lnTo>
                  <a:lnTo>
                    <a:pt x="382" y="1330"/>
                  </a:lnTo>
                  <a:lnTo>
                    <a:pt x="385" y="1325"/>
                  </a:lnTo>
                  <a:lnTo>
                    <a:pt x="389" y="1320"/>
                  </a:lnTo>
                  <a:lnTo>
                    <a:pt x="394" y="1314"/>
                  </a:lnTo>
                  <a:lnTo>
                    <a:pt x="398" y="1308"/>
                  </a:lnTo>
                  <a:lnTo>
                    <a:pt x="402" y="1304"/>
                  </a:lnTo>
                  <a:lnTo>
                    <a:pt x="407" y="1299"/>
                  </a:lnTo>
                  <a:lnTo>
                    <a:pt x="409" y="1295"/>
                  </a:lnTo>
                  <a:lnTo>
                    <a:pt x="410" y="1293"/>
                  </a:lnTo>
                  <a:lnTo>
                    <a:pt x="413" y="1291"/>
                  </a:lnTo>
                  <a:lnTo>
                    <a:pt x="415" y="1289"/>
                  </a:lnTo>
                  <a:lnTo>
                    <a:pt x="423" y="1286"/>
                  </a:lnTo>
                  <a:lnTo>
                    <a:pt x="430" y="1285"/>
                  </a:lnTo>
                  <a:lnTo>
                    <a:pt x="435" y="1283"/>
                  </a:lnTo>
                  <a:lnTo>
                    <a:pt x="439" y="1283"/>
                  </a:lnTo>
                  <a:lnTo>
                    <a:pt x="441" y="1283"/>
                  </a:lnTo>
                  <a:lnTo>
                    <a:pt x="443" y="1283"/>
                  </a:lnTo>
                  <a:lnTo>
                    <a:pt x="445" y="1282"/>
                  </a:lnTo>
                  <a:lnTo>
                    <a:pt x="446" y="1281"/>
                  </a:lnTo>
                  <a:lnTo>
                    <a:pt x="447" y="1280"/>
                  </a:lnTo>
                  <a:lnTo>
                    <a:pt x="447" y="1277"/>
                  </a:lnTo>
                  <a:lnTo>
                    <a:pt x="447" y="1275"/>
                  </a:lnTo>
                  <a:lnTo>
                    <a:pt x="446" y="1274"/>
                  </a:lnTo>
                  <a:lnTo>
                    <a:pt x="445" y="1273"/>
                  </a:lnTo>
                  <a:lnTo>
                    <a:pt x="445" y="1271"/>
                  </a:lnTo>
                  <a:lnTo>
                    <a:pt x="442" y="1266"/>
                  </a:lnTo>
                  <a:lnTo>
                    <a:pt x="440" y="1260"/>
                  </a:lnTo>
                  <a:lnTo>
                    <a:pt x="440" y="1257"/>
                  </a:lnTo>
                  <a:lnTo>
                    <a:pt x="441" y="1254"/>
                  </a:lnTo>
                  <a:lnTo>
                    <a:pt x="445" y="1250"/>
                  </a:lnTo>
                  <a:lnTo>
                    <a:pt x="451" y="1248"/>
                  </a:lnTo>
                  <a:lnTo>
                    <a:pt x="455" y="1247"/>
                  </a:lnTo>
                  <a:lnTo>
                    <a:pt x="460" y="1247"/>
                  </a:lnTo>
                  <a:lnTo>
                    <a:pt x="470" y="1244"/>
                  </a:lnTo>
                  <a:lnTo>
                    <a:pt x="476" y="1243"/>
                  </a:lnTo>
                  <a:lnTo>
                    <a:pt x="479" y="1242"/>
                  </a:lnTo>
                  <a:lnTo>
                    <a:pt x="483" y="1241"/>
                  </a:lnTo>
                  <a:lnTo>
                    <a:pt x="486" y="1238"/>
                  </a:lnTo>
                  <a:lnTo>
                    <a:pt x="491" y="1236"/>
                  </a:lnTo>
                  <a:lnTo>
                    <a:pt x="493" y="1233"/>
                  </a:lnTo>
                  <a:lnTo>
                    <a:pt x="497" y="1232"/>
                  </a:lnTo>
                  <a:lnTo>
                    <a:pt x="499" y="1229"/>
                  </a:lnTo>
                  <a:lnTo>
                    <a:pt x="500" y="1225"/>
                  </a:lnTo>
                  <a:lnTo>
                    <a:pt x="502" y="1224"/>
                  </a:lnTo>
                  <a:lnTo>
                    <a:pt x="503" y="1223"/>
                  </a:lnTo>
                  <a:lnTo>
                    <a:pt x="504" y="1219"/>
                  </a:lnTo>
                  <a:lnTo>
                    <a:pt x="505" y="1217"/>
                  </a:lnTo>
                  <a:lnTo>
                    <a:pt x="506" y="1213"/>
                  </a:lnTo>
                  <a:lnTo>
                    <a:pt x="509" y="1211"/>
                  </a:lnTo>
                  <a:lnTo>
                    <a:pt x="512" y="1207"/>
                  </a:lnTo>
                  <a:lnTo>
                    <a:pt x="516" y="1206"/>
                  </a:lnTo>
                  <a:lnTo>
                    <a:pt x="517" y="1206"/>
                  </a:lnTo>
                  <a:lnTo>
                    <a:pt x="518" y="1206"/>
                  </a:lnTo>
                  <a:lnTo>
                    <a:pt x="521" y="1206"/>
                  </a:lnTo>
                  <a:lnTo>
                    <a:pt x="524" y="1206"/>
                  </a:lnTo>
                  <a:lnTo>
                    <a:pt x="533" y="1208"/>
                  </a:lnTo>
                  <a:lnTo>
                    <a:pt x="541" y="1211"/>
                  </a:lnTo>
                  <a:lnTo>
                    <a:pt x="552" y="1213"/>
                  </a:lnTo>
                  <a:lnTo>
                    <a:pt x="561" y="1218"/>
                  </a:lnTo>
                  <a:lnTo>
                    <a:pt x="566" y="1220"/>
                  </a:lnTo>
                  <a:lnTo>
                    <a:pt x="568" y="1223"/>
                  </a:lnTo>
                  <a:lnTo>
                    <a:pt x="571" y="1228"/>
                  </a:lnTo>
                  <a:lnTo>
                    <a:pt x="572" y="1232"/>
                  </a:lnTo>
                  <a:lnTo>
                    <a:pt x="573" y="1235"/>
                  </a:lnTo>
                  <a:lnTo>
                    <a:pt x="574" y="1236"/>
                  </a:lnTo>
                  <a:lnTo>
                    <a:pt x="575" y="1237"/>
                  </a:lnTo>
                  <a:lnTo>
                    <a:pt x="577" y="1237"/>
                  </a:lnTo>
                  <a:lnTo>
                    <a:pt x="581" y="1236"/>
                  </a:lnTo>
                  <a:lnTo>
                    <a:pt x="585" y="1235"/>
                  </a:lnTo>
                  <a:lnTo>
                    <a:pt x="587" y="1233"/>
                  </a:lnTo>
                  <a:lnTo>
                    <a:pt x="590" y="1231"/>
                  </a:lnTo>
                  <a:lnTo>
                    <a:pt x="592" y="1230"/>
                  </a:lnTo>
                  <a:lnTo>
                    <a:pt x="594" y="1229"/>
                  </a:lnTo>
                  <a:lnTo>
                    <a:pt x="602" y="1225"/>
                  </a:lnTo>
                  <a:lnTo>
                    <a:pt x="606" y="1223"/>
                  </a:lnTo>
                  <a:lnTo>
                    <a:pt x="611" y="1220"/>
                  </a:lnTo>
                  <a:lnTo>
                    <a:pt x="616" y="1218"/>
                  </a:lnTo>
                  <a:lnTo>
                    <a:pt x="618" y="1216"/>
                  </a:lnTo>
                  <a:lnTo>
                    <a:pt x="621" y="1213"/>
                  </a:lnTo>
                  <a:lnTo>
                    <a:pt x="622" y="1211"/>
                  </a:lnTo>
                  <a:lnTo>
                    <a:pt x="623" y="1208"/>
                  </a:lnTo>
                  <a:lnTo>
                    <a:pt x="625" y="1204"/>
                  </a:lnTo>
                  <a:lnTo>
                    <a:pt x="626" y="1199"/>
                  </a:lnTo>
                  <a:lnTo>
                    <a:pt x="629" y="1188"/>
                  </a:lnTo>
                  <a:lnTo>
                    <a:pt x="631" y="1179"/>
                  </a:lnTo>
                  <a:lnTo>
                    <a:pt x="634" y="1166"/>
                  </a:lnTo>
                  <a:lnTo>
                    <a:pt x="635" y="1153"/>
                  </a:lnTo>
                  <a:lnTo>
                    <a:pt x="637" y="1141"/>
                  </a:lnTo>
                  <a:lnTo>
                    <a:pt x="638" y="1128"/>
                  </a:lnTo>
                  <a:lnTo>
                    <a:pt x="640" y="1118"/>
                  </a:lnTo>
                  <a:lnTo>
                    <a:pt x="640" y="1110"/>
                  </a:lnTo>
                  <a:lnTo>
                    <a:pt x="642" y="1098"/>
                  </a:lnTo>
                  <a:lnTo>
                    <a:pt x="647" y="1087"/>
                  </a:lnTo>
                  <a:lnTo>
                    <a:pt x="654" y="1078"/>
                  </a:lnTo>
                  <a:lnTo>
                    <a:pt x="659" y="1068"/>
                  </a:lnTo>
                  <a:lnTo>
                    <a:pt x="659" y="1065"/>
                  </a:lnTo>
                  <a:lnTo>
                    <a:pt x="660" y="1060"/>
                  </a:lnTo>
                  <a:lnTo>
                    <a:pt x="659" y="1055"/>
                  </a:lnTo>
                  <a:lnTo>
                    <a:pt x="657" y="1049"/>
                  </a:lnTo>
                  <a:lnTo>
                    <a:pt x="655" y="1042"/>
                  </a:lnTo>
                  <a:lnTo>
                    <a:pt x="651" y="1034"/>
                  </a:lnTo>
                  <a:lnTo>
                    <a:pt x="646" y="1023"/>
                  </a:lnTo>
                  <a:lnTo>
                    <a:pt x="638" y="1012"/>
                  </a:lnTo>
                  <a:lnTo>
                    <a:pt x="631" y="1002"/>
                  </a:lnTo>
                  <a:lnTo>
                    <a:pt x="625" y="991"/>
                  </a:lnTo>
                  <a:lnTo>
                    <a:pt x="617" y="976"/>
                  </a:lnTo>
                  <a:lnTo>
                    <a:pt x="609" y="962"/>
                  </a:lnTo>
                  <a:lnTo>
                    <a:pt x="605" y="957"/>
                  </a:lnTo>
                  <a:lnTo>
                    <a:pt x="600" y="953"/>
                  </a:lnTo>
                  <a:lnTo>
                    <a:pt x="594" y="952"/>
                  </a:lnTo>
                  <a:lnTo>
                    <a:pt x="584" y="951"/>
                  </a:lnTo>
                  <a:lnTo>
                    <a:pt x="574" y="952"/>
                  </a:lnTo>
                  <a:lnTo>
                    <a:pt x="561" y="953"/>
                  </a:lnTo>
                  <a:lnTo>
                    <a:pt x="558" y="954"/>
                  </a:lnTo>
                  <a:lnTo>
                    <a:pt x="552" y="957"/>
                  </a:lnTo>
                  <a:lnTo>
                    <a:pt x="549" y="958"/>
                  </a:lnTo>
                  <a:lnTo>
                    <a:pt x="547" y="961"/>
                  </a:lnTo>
                  <a:lnTo>
                    <a:pt x="544" y="966"/>
                  </a:lnTo>
                  <a:lnTo>
                    <a:pt x="543" y="971"/>
                  </a:lnTo>
                  <a:lnTo>
                    <a:pt x="543" y="973"/>
                  </a:lnTo>
                  <a:lnTo>
                    <a:pt x="543" y="974"/>
                  </a:lnTo>
                  <a:lnTo>
                    <a:pt x="543" y="977"/>
                  </a:lnTo>
                  <a:lnTo>
                    <a:pt x="543" y="978"/>
                  </a:lnTo>
                  <a:lnTo>
                    <a:pt x="543" y="981"/>
                  </a:lnTo>
                  <a:lnTo>
                    <a:pt x="541" y="984"/>
                  </a:lnTo>
                  <a:lnTo>
                    <a:pt x="539" y="986"/>
                  </a:lnTo>
                  <a:lnTo>
                    <a:pt x="536" y="987"/>
                  </a:lnTo>
                  <a:lnTo>
                    <a:pt x="533" y="990"/>
                  </a:lnTo>
                  <a:lnTo>
                    <a:pt x="528" y="992"/>
                  </a:lnTo>
                  <a:lnTo>
                    <a:pt x="523" y="993"/>
                  </a:lnTo>
                  <a:lnTo>
                    <a:pt x="518" y="993"/>
                  </a:lnTo>
                  <a:lnTo>
                    <a:pt x="516" y="993"/>
                  </a:lnTo>
                  <a:lnTo>
                    <a:pt x="512" y="993"/>
                  </a:lnTo>
                  <a:lnTo>
                    <a:pt x="511" y="993"/>
                  </a:lnTo>
                  <a:lnTo>
                    <a:pt x="509" y="992"/>
                  </a:lnTo>
                  <a:lnTo>
                    <a:pt x="506" y="991"/>
                  </a:lnTo>
                  <a:lnTo>
                    <a:pt x="504" y="989"/>
                  </a:lnTo>
                  <a:lnTo>
                    <a:pt x="500" y="983"/>
                  </a:lnTo>
                  <a:lnTo>
                    <a:pt x="498" y="977"/>
                  </a:lnTo>
                  <a:lnTo>
                    <a:pt x="497" y="973"/>
                  </a:lnTo>
                  <a:lnTo>
                    <a:pt x="495" y="971"/>
                  </a:lnTo>
                  <a:lnTo>
                    <a:pt x="493" y="970"/>
                  </a:lnTo>
                  <a:lnTo>
                    <a:pt x="492" y="968"/>
                  </a:lnTo>
                  <a:lnTo>
                    <a:pt x="491" y="968"/>
                  </a:lnTo>
                  <a:lnTo>
                    <a:pt x="490" y="968"/>
                  </a:lnTo>
                  <a:lnTo>
                    <a:pt x="486" y="967"/>
                  </a:lnTo>
                  <a:lnTo>
                    <a:pt x="483" y="967"/>
                  </a:lnTo>
                  <a:lnTo>
                    <a:pt x="478" y="968"/>
                  </a:lnTo>
                  <a:lnTo>
                    <a:pt x="472" y="971"/>
                  </a:lnTo>
                  <a:lnTo>
                    <a:pt x="467" y="972"/>
                  </a:lnTo>
                  <a:lnTo>
                    <a:pt x="462" y="972"/>
                  </a:lnTo>
                  <a:lnTo>
                    <a:pt x="457" y="972"/>
                  </a:lnTo>
                  <a:lnTo>
                    <a:pt x="452" y="971"/>
                  </a:lnTo>
                  <a:lnTo>
                    <a:pt x="448" y="968"/>
                  </a:lnTo>
                  <a:lnTo>
                    <a:pt x="446" y="965"/>
                  </a:lnTo>
                  <a:lnTo>
                    <a:pt x="445" y="961"/>
                  </a:lnTo>
                  <a:lnTo>
                    <a:pt x="442" y="957"/>
                  </a:lnTo>
                  <a:lnTo>
                    <a:pt x="441" y="954"/>
                  </a:lnTo>
                  <a:lnTo>
                    <a:pt x="440" y="952"/>
                  </a:lnTo>
                  <a:lnTo>
                    <a:pt x="437" y="949"/>
                  </a:lnTo>
                  <a:lnTo>
                    <a:pt x="434" y="947"/>
                  </a:lnTo>
                  <a:lnTo>
                    <a:pt x="432" y="946"/>
                  </a:lnTo>
                  <a:lnTo>
                    <a:pt x="430" y="946"/>
                  </a:lnTo>
                  <a:lnTo>
                    <a:pt x="427" y="946"/>
                  </a:lnTo>
                  <a:lnTo>
                    <a:pt x="423" y="945"/>
                  </a:lnTo>
                  <a:lnTo>
                    <a:pt x="420" y="942"/>
                  </a:lnTo>
                  <a:lnTo>
                    <a:pt x="416" y="941"/>
                  </a:lnTo>
                  <a:lnTo>
                    <a:pt x="413" y="940"/>
                  </a:lnTo>
                  <a:lnTo>
                    <a:pt x="409" y="940"/>
                  </a:lnTo>
                  <a:lnTo>
                    <a:pt x="408" y="940"/>
                  </a:lnTo>
                  <a:lnTo>
                    <a:pt x="405" y="941"/>
                  </a:lnTo>
                  <a:lnTo>
                    <a:pt x="403" y="943"/>
                  </a:lnTo>
                  <a:lnTo>
                    <a:pt x="402" y="946"/>
                  </a:lnTo>
                  <a:lnTo>
                    <a:pt x="401" y="949"/>
                  </a:lnTo>
                  <a:lnTo>
                    <a:pt x="401" y="952"/>
                  </a:lnTo>
                  <a:lnTo>
                    <a:pt x="401" y="955"/>
                  </a:lnTo>
                  <a:lnTo>
                    <a:pt x="399" y="960"/>
                  </a:lnTo>
                  <a:lnTo>
                    <a:pt x="399" y="965"/>
                  </a:lnTo>
                  <a:lnTo>
                    <a:pt x="401" y="970"/>
                  </a:lnTo>
                  <a:lnTo>
                    <a:pt x="401" y="974"/>
                  </a:lnTo>
                  <a:lnTo>
                    <a:pt x="401" y="979"/>
                  </a:lnTo>
                  <a:lnTo>
                    <a:pt x="401" y="980"/>
                  </a:lnTo>
                  <a:lnTo>
                    <a:pt x="401" y="981"/>
                  </a:lnTo>
                  <a:lnTo>
                    <a:pt x="401" y="981"/>
                  </a:lnTo>
                  <a:lnTo>
                    <a:pt x="401" y="983"/>
                  </a:lnTo>
                  <a:lnTo>
                    <a:pt x="399" y="984"/>
                  </a:lnTo>
                  <a:lnTo>
                    <a:pt x="398" y="985"/>
                  </a:lnTo>
                  <a:lnTo>
                    <a:pt x="397" y="986"/>
                  </a:lnTo>
                  <a:lnTo>
                    <a:pt x="395" y="987"/>
                  </a:lnTo>
                  <a:lnTo>
                    <a:pt x="391" y="987"/>
                  </a:lnTo>
                  <a:lnTo>
                    <a:pt x="388" y="989"/>
                  </a:lnTo>
                  <a:lnTo>
                    <a:pt x="380" y="989"/>
                  </a:lnTo>
                  <a:lnTo>
                    <a:pt x="374" y="989"/>
                  </a:lnTo>
                  <a:lnTo>
                    <a:pt x="371" y="989"/>
                  </a:lnTo>
                  <a:lnTo>
                    <a:pt x="366" y="987"/>
                  </a:lnTo>
                  <a:lnTo>
                    <a:pt x="363" y="986"/>
                  </a:lnTo>
                  <a:lnTo>
                    <a:pt x="359" y="983"/>
                  </a:lnTo>
                  <a:lnTo>
                    <a:pt x="355" y="980"/>
                  </a:lnTo>
                  <a:lnTo>
                    <a:pt x="353" y="976"/>
                  </a:lnTo>
                  <a:lnTo>
                    <a:pt x="347" y="967"/>
                  </a:lnTo>
                  <a:lnTo>
                    <a:pt x="342" y="959"/>
                  </a:lnTo>
                  <a:lnTo>
                    <a:pt x="340" y="955"/>
                  </a:lnTo>
                  <a:lnTo>
                    <a:pt x="338" y="952"/>
                  </a:lnTo>
                  <a:lnTo>
                    <a:pt x="333" y="949"/>
                  </a:lnTo>
                  <a:lnTo>
                    <a:pt x="329" y="948"/>
                  </a:lnTo>
                  <a:lnTo>
                    <a:pt x="326" y="948"/>
                  </a:lnTo>
                  <a:lnTo>
                    <a:pt x="321" y="951"/>
                  </a:lnTo>
                  <a:lnTo>
                    <a:pt x="319" y="953"/>
                  </a:lnTo>
                  <a:lnTo>
                    <a:pt x="315" y="957"/>
                  </a:lnTo>
                  <a:lnTo>
                    <a:pt x="313" y="958"/>
                  </a:lnTo>
                  <a:lnTo>
                    <a:pt x="309" y="959"/>
                  </a:lnTo>
                  <a:lnTo>
                    <a:pt x="304" y="960"/>
                  </a:lnTo>
                  <a:lnTo>
                    <a:pt x="300" y="959"/>
                  </a:lnTo>
                  <a:lnTo>
                    <a:pt x="295" y="957"/>
                  </a:lnTo>
                  <a:lnTo>
                    <a:pt x="291" y="955"/>
                  </a:lnTo>
                  <a:lnTo>
                    <a:pt x="277" y="948"/>
                  </a:lnTo>
                  <a:lnTo>
                    <a:pt x="266" y="941"/>
                  </a:lnTo>
                  <a:lnTo>
                    <a:pt x="263" y="937"/>
                  </a:lnTo>
                  <a:lnTo>
                    <a:pt x="260" y="934"/>
                  </a:lnTo>
                  <a:lnTo>
                    <a:pt x="259" y="932"/>
                  </a:lnTo>
                  <a:lnTo>
                    <a:pt x="260" y="929"/>
                  </a:lnTo>
                  <a:lnTo>
                    <a:pt x="263" y="926"/>
                  </a:lnTo>
                  <a:lnTo>
                    <a:pt x="267" y="921"/>
                  </a:lnTo>
                  <a:lnTo>
                    <a:pt x="279" y="915"/>
                  </a:lnTo>
                  <a:lnTo>
                    <a:pt x="288" y="910"/>
                  </a:lnTo>
                  <a:lnTo>
                    <a:pt x="289" y="908"/>
                  </a:lnTo>
                  <a:lnTo>
                    <a:pt x="290" y="903"/>
                  </a:lnTo>
                  <a:lnTo>
                    <a:pt x="289" y="899"/>
                  </a:lnTo>
                  <a:lnTo>
                    <a:pt x="287" y="896"/>
                  </a:lnTo>
                  <a:lnTo>
                    <a:pt x="283" y="892"/>
                  </a:lnTo>
                  <a:lnTo>
                    <a:pt x="278" y="888"/>
                  </a:lnTo>
                  <a:lnTo>
                    <a:pt x="275" y="883"/>
                  </a:lnTo>
                  <a:lnTo>
                    <a:pt x="271" y="878"/>
                  </a:lnTo>
                  <a:lnTo>
                    <a:pt x="269" y="871"/>
                  </a:lnTo>
                  <a:lnTo>
                    <a:pt x="267" y="864"/>
                  </a:lnTo>
                  <a:lnTo>
                    <a:pt x="267" y="852"/>
                  </a:lnTo>
                  <a:lnTo>
                    <a:pt x="267" y="842"/>
                  </a:lnTo>
                  <a:lnTo>
                    <a:pt x="264" y="835"/>
                  </a:lnTo>
                  <a:lnTo>
                    <a:pt x="260" y="829"/>
                  </a:lnTo>
                  <a:lnTo>
                    <a:pt x="257" y="826"/>
                  </a:lnTo>
                  <a:lnTo>
                    <a:pt x="253" y="822"/>
                  </a:lnTo>
                  <a:lnTo>
                    <a:pt x="245" y="815"/>
                  </a:lnTo>
                  <a:lnTo>
                    <a:pt x="234" y="808"/>
                  </a:lnTo>
                  <a:lnTo>
                    <a:pt x="229" y="804"/>
                  </a:lnTo>
                  <a:lnTo>
                    <a:pt x="226" y="802"/>
                  </a:lnTo>
                  <a:lnTo>
                    <a:pt x="219" y="800"/>
                  </a:lnTo>
                  <a:lnTo>
                    <a:pt x="212" y="798"/>
                  </a:lnTo>
                  <a:lnTo>
                    <a:pt x="209" y="798"/>
                  </a:lnTo>
                  <a:lnTo>
                    <a:pt x="206" y="800"/>
                  </a:lnTo>
                  <a:lnTo>
                    <a:pt x="203" y="801"/>
                  </a:lnTo>
                  <a:lnTo>
                    <a:pt x="201" y="802"/>
                  </a:lnTo>
                  <a:lnTo>
                    <a:pt x="197" y="804"/>
                  </a:lnTo>
                  <a:lnTo>
                    <a:pt x="195" y="807"/>
                  </a:lnTo>
                  <a:lnTo>
                    <a:pt x="190" y="808"/>
                  </a:lnTo>
                  <a:lnTo>
                    <a:pt x="187" y="809"/>
                  </a:lnTo>
                  <a:lnTo>
                    <a:pt x="180" y="809"/>
                  </a:lnTo>
                  <a:lnTo>
                    <a:pt x="171" y="807"/>
                  </a:lnTo>
                  <a:lnTo>
                    <a:pt x="159" y="802"/>
                  </a:lnTo>
                  <a:lnTo>
                    <a:pt x="150" y="798"/>
                  </a:lnTo>
                  <a:lnTo>
                    <a:pt x="146" y="796"/>
                  </a:lnTo>
                  <a:lnTo>
                    <a:pt x="143" y="795"/>
                  </a:lnTo>
                  <a:lnTo>
                    <a:pt x="137" y="792"/>
                  </a:lnTo>
                  <a:lnTo>
                    <a:pt x="131" y="789"/>
                  </a:lnTo>
                  <a:lnTo>
                    <a:pt x="122" y="787"/>
                  </a:lnTo>
                  <a:lnTo>
                    <a:pt x="115" y="784"/>
                  </a:lnTo>
                  <a:lnTo>
                    <a:pt x="112" y="783"/>
                  </a:lnTo>
                  <a:lnTo>
                    <a:pt x="109" y="782"/>
                  </a:lnTo>
                  <a:lnTo>
                    <a:pt x="107" y="782"/>
                  </a:lnTo>
                  <a:lnTo>
                    <a:pt x="105" y="782"/>
                  </a:lnTo>
                  <a:lnTo>
                    <a:pt x="102" y="782"/>
                  </a:lnTo>
                  <a:lnTo>
                    <a:pt x="98" y="783"/>
                  </a:lnTo>
                  <a:lnTo>
                    <a:pt x="92" y="785"/>
                  </a:lnTo>
                  <a:lnTo>
                    <a:pt x="86" y="790"/>
                  </a:lnTo>
                  <a:lnTo>
                    <a:pt x="83" y="794"/>
                  </a:lnTo>
                  <a:lnTo>
                    <a:pt x="82" y="796"/>
                  </a:lnTo>
                  <a:lnTo>
                    <a:pt x="80" y="800"/>
                  </a:lnTo>
                  <a:lnTo>
                    <a:pt x="78" y="804"/>
                  </a:lnTo>
                  <a:lnTo>
                    <a:pt x="78" y="808"/>
                  </a:lnTo>
                  <a:lnTo>
                    <a:pt x="78" y="812"/>
                  </a:lnTo>
                  <a:lnTo>
                    <a:pt x="80" y="816"/>
                  </a:lnTo>
                  <a:lnTo>
                    <a:pt x="81" y="820"/>
                  </a:lnTo>
                  <a:lnTo>
                    <a:pt x="82" y="825"/>
                  </a:lnTo>
                  <a:lnTo>
                    <a:pt x="82" y="829"/>
                  </a:lnTo>
                  <a:lnTo>
                    <a:pt x="82" y="833"/>
                  </a:lnTo>
                  <a:lnTo>
                    <a:pt x="81" y="834"/>
                  </a:lnTo>
                  <a:lnTo>
                    <a:pt x="80" y="835"/>
                  </a:lnTo>
                  <a:lnTo>
                    <a:pt x="78" y="835"/>
                  </a:lnTo>
                  <a:lnTo>
                    <a:pt x="70" y="835"/>
                  </a:lnTo>
                  <a:lnTo>
                    <a:pt x="62" y="833"/>
                  </a:lnTo>
                  <a:lnTo>
                    <a:pt x="56" y="829"/>
                  </a:lnTo>
                  <a:lnTo>
                    <a:pt x="51" y="825"/>
                  </a:lnTo>
                  <a:lnTo>
                    <a:pt x="49" y="822"/>
                  </a:lnTo>
                  <a:lnTo>
                    <a:pt x="48" y="820"/>
                  </a:lnTo>
                  <a:lnTo>
                    <a:pt x="43" y="813"/>
                  </a:lnTo>
                  <a:lnTo>
                    <a:pt x="38" y="804"/>
                  </a:lnTo>
                  <a:lnTo>
                    <a:pt x="27" y="788"/>
                  </a:lnTo>
                  <a:lnTo>
                    <a:pt x="21" y="778"/>
                  </a:lnTo>
                  <a:lnTo>
                    <a:pt x="19" y="776"/>
                  </a:lnTo>
                  <a:lnTo>
                    <a:pt x="18" y="771"/>
                  </a:lnTo>
                  <a:lnTo>
                    <a:pt x="18" y="766"/>
                  </a:lnTo>
                  <a:lnTo>
                    <a:pt x="18" y="762"/>
                  </a:lnTo>
                  <a:lnTo>
                    <a:pt x="18" y="757"/>
                  </a:lnTo>
                  <a:lnTo>
                    <a:pt x="18" y="754"/>
                  </a:lnTo>
                  <a:lnTo>
                    <a:pt x="18" y="752"/>
                  </a:lnTo>
                  <a:lnTo>
                    <a:pt x="17" y="751"/>
                  </a:lnTo>
                  <a:lnTo>
                    <a:pt x="13" y="740"/>
                  </a:lnTo>
                  <a:lnTo>
                    <a:pt x="7" y="726"/>
                  </a:lnTo>
                  <a:lnTo>
                    <a:pt x="4" y="712"/>
                  </a:lnTo>
                  <a:lnTo>
                    <a:pt x="0" y="697"/>
                  </a:lnTo>
                  <a:lnTo>
                    <a:pt x="0" y="688"/>
                  </a:lnTo>
                  <a:lnTo>
                    <a:pt x="0" y="680"/>
                  </a:lnTo>
                  <a:lnTo>
                    <a:pt x="1" y="675"/>
                  </a:lnTo>
                  <a:lnTo>
                    <a:pt x="2" y="672"/>
                  </a:lnTo>
                  <a:lnTo>
                    <a:pt x="5" y="670"/>
                  </a:lnTo>
                  <a:lnTo>
                    <a:pt x="7" y="669"/>
                  </a:lnTo>
                  <a:lnTo>
                    <a:pt x="11" y="668"/>
                  </a:lnTo>
                  <a:lnTo>
                    <a:pt x="15" y="667"/>
                  </a:lnTo>
                  <a:lnTo>
                    <a:pt x="20" y="665"/>
                  </a:lnTo>
                  <a:lnTo>
                    <a:pt x="25" y="664"/>
                  </a:lnTo>
                  <a:lnTo>
                    <a:pt x="31" y="664"/>
                  </a:lnTo>
                  <a:lnTo>
                    <a:pt x="37" y="665"/>
                  </a:lnTo>
                  <a:lnTo>
                    <a:pt x="42" y="668"/>
                  </a:lnTo>
                  <a:lnTo>
                    <a:pt x="46" y="672"/>
                  </a:lnTo>
                  <a:lnTo>
                    <a:pt x="54" y="680"/>
                  </a:lnTo>
                  <a:lnTo>
                    <a:pt x="61" y="686"/>
                  </a:lnTo>
                  <a:lnTo>
                    <a:pt x="68" y="690"/>
                  </a:lnTo>
                  <a:lnTo>
                    <a:pt x="76" y="695"/>
                  </a:lnTo>
                  <a:lnTo>
                    <a:pt x="80" y="700"/>
                  </a:lnTo>
                  <a:lnTo>
                    <a:pt x="83" y="705"/>
                  </a:lnTo>
                  <a:lnTo>
                    <a:pt x="86" y="708"/>
                  </a:lnTo>
                  <a:lnTo>
                    <a:pt x="89" y="712"/>
                  </a:lnTo>
                  <a:lnTo>
                    <a:pt x="92" y="715"/>
                  </a:lnTo>
                  <a:lnTo>
                    <a:pt x="96" y="716"/>
                  </a:lnTo>
                  <a:lnTo>
                    <a:pt x="99" y="718"/>
                  </a:lnTo>
                  <a:lnTo>
                    <a:pt x="100" y="716"/>
                  </a:lnTo>
                  <a:lnTo>
                    <a:pt x="103" y="715"/>
                  </a:lnTo>
                  <a:lnTo>
                    <a:pt x="105" y="714"/>
                  </a:lnTo>
                  <a:lnTo>
                    <a:pt x="107" y="712"/>
                  </a:lnTo>
                  <a:lnTo>
                    <a:pt x="108" y="708"/>
                  </a:lnTo>
                  <a:lnTo>
                    <a:pt x="112" y="703"/>
                  </a:lnTo>
                  <a:lnTo>
                    <a:pt x="117" y="699"/>
                  </a:lnTo>
                  <a:lnTo>
                    <a:pt x="121" y="696"/>
                  </a:lnTo>
                  <a:lnTo>
                    <a:pt x="127" y="695"/>
                  </a:lnTo>
                  <a:lnTo>
                    <a:pt x="133" y="693"/>
                  </a:lnTo>
                  <a:lnTo>
                    <a:pt x="137" y="691"/>
                  </a:lnTo>
                  <a:lnTo>
                    <a:pt x="139" y="689"/>
                  </a:lnTo>
                  <a:lnTo>
                    <a:pt x="141" y="688"/>
                  </a:lnTo>
                  <a:lnTo>
                    <a:pt x="144" y="684"/>
                  </a:lnTo>
                  <a:lnTo>
                    <a:pt x="147" y="681"/>
                  </a:lnTo>
                  <a:lnTo>
                    <a:pt x="152" y="675"/>
                  </a:lnTo>
                  <a:lnTo>
                    <a:pt x="158" y="668"/>
                  </a:lnTo>
                  <a:lnTo>
                    <a:pt x="164" y="661"/>
                  </a:lnTo>
                  <a:lnTo>
                    <a:pt x="171" y="656"/>
                  </a:lnTo>
                  <a:lnTo>
                    <a:pt x="178" y="653"/>
                  </a:lnTo>
                  <a:lnTo>
                    <a:pt x="185" y="652"/>
                  </a:lnTo>
                  <a:lnTo>
                    <a:pt x="195" y="651"/>
                  </a:lnTo>
                  <a:lnTo>
                    <a:pt x="200" y="649"/>
                  </a:lnTo>
                  <a:lnTo>
                    <a:pt x="206" y="646"/>
                  </a:lnTo>
                  <a:lnTo>
                    <a:pt x="210" y="642"/>
                  </a:lnTo>
                  <a:lnTo>
                    <a:pt x="214" y="637"/>
                  </a:lnTo>
                  <a:lnTo>
                    <a:pt x="216" y="632"/>
                  </a:lnTo>
                  <a:lnTo>
                    <a:pt x="220" y="624"/>
                  </a:lnTo>
                  <a:lnTo>
                    <a:pt x="224" y="614"/>
                  </a:lnTo>
                  <a:lnTo>
                    <a:pt x="228" y="605"/>
                  </a:lnTo>
                  <a:lnTo>
                    <a:pt x="233" y="596"/>
                  </a:lnTo>
                  <a:lnTo>
                    <a:pt x="235" y="593"/>
                  </a:lnTo>
                  <a:lnTo>
                    <a:pt x="239" y="592"/>
                  </a:lnTo>
                  <a:lnTo>
                    <a:pt x="243" y="589"/>
                  </a:lnTo>
                  <a:lnTo>
                    <a:pt x="247" y="587"/>
                  </a:lnTo>
                  <a:lnTo>
                    <a:pt x="251" y="584"/>
                  </a:lnTo>
                  <a:lnTo>
                    <a:pt x="256" y="582"/>
                  </a:lnTo>
                  <a:lnTo>
                    <a:pt x="260" y="577"/>
                  </a:lnTo>
                  <a:lnTo>
                    <a:pt x="265" y="574"/>
                  </a:lnTo>
                  <a:lnTo>
                    <a:pt x="269" y="569"/>
                  </a:lnTo>
                  <a:lnTo>
                    <a:pt x="272" y="563"/>
                  </a:lnTo>
                  <a:lnTo>
                    <a:pt x="276" y="561"/>
                  </a:lnTo>
                  <a:lnTo>
                    <a:pt x="279" y="558"/>
                  </a:lnTo>
                  <a:lnTo>
                    <a:pt x="283" y="557"/>
                  </a:lnTo>
                  <a:lnTo>
                    <a:pt x="287" y="556"/>
                  </a:lnTo>
                  <a:lnTo>
                    <a:pt x="289" y="557"/>
                  </a:lnTo>
                  <a:lnTo>
                    <a:pt x="292" y="560"/>
                  </a:lnTo>
                  <a:lnTo>
                    <a:pt x="295" y="562"/>
                  </a:lnTo>
                  <a:lnTo>
                    <a:pt x="296" y="563"/>
                  </a:lnTo>
                  <a:lnTo>
                    <a:pt x="300" y="569"/>
                  </a:lnTo>
                  <a:lnTo>
                    <a:pt x="302" y="575"/>
                  </a:lnTo>
                  <a:lnTo>
                    <a:pt x="304" y="577"/>
                  </a:lnTo>
                  <a:lnTo>
                    <a:pt x="306" y="580"/>
                  </a:lnTo>
                  <a:lnTo>
                    <a:pt x="308" y="584"/>
                  </a:lnTo>
                  <a:lnTo>
                    <a:pt x="311" y="587"/>
                  </a:lnTo>
                  <a:lnTo>
                    <a:pt x="315" y="588"/>
                  </a:lnTo>
                  <a:lnTo>
                    <a:pt x="317" y="589"/>
                  </a:lnTo>
                  <a:lnTo>
                    <a:pt x="329" y="589"/>
                  </a:lnTo>
                  <a:lnTo>
                    <a:pt x="345" y="589"/>
                  </a:lnTo>
                  <a:lnTo>
                    <a:pt x="353" y="589"/>
                  </a:lnTo>
                  <a:lnTo>
                    <a:pt x="361" y="589"/>
                  </a:lnTo>
                  <a:lnTo>
                    <a:pt x="367" y="590"/>
                  </a:lnTo>
                  <a:lnTo>
                    <a:pt x="373" y="592"/>
                  </a:lnTo>
                  <a:lnTo>
                    <a:pt x="376" y="593"/>
                  </a:lnTo>
                  <a:lnTo>
                    <a:pt x="377" y="594"/>
                  </a:lnTo>
                  <a:lnTo>
                    <a:pt x="379" y="598"/>
                  </a:lnTo>
                  <a:lnTo>
                    <a:pt x="380" y="601"/>
                  </a:lnTo>
                  <a:lnTo>
                    <a:pt x="383" y="606"/>
                  </a:lnTo>
                  <a:lnTo>
                    <a:pt x="385" y="612"/>
                  </a:lnTo>
                  <a:lnTo>
                    <a:pt x="388" y="618"/>
                  </a:lnTo>
                  <a:lnTo>
                    <a:pt x="390" y="624"/>
                  </a:lnTo>
                  <a:lnTo>
                    <a:pt x="392" y="630"/>
                  </a:lnTo>
                  <a:lnTo>
                    <a:pt x="395" y="636"/>
                  </a:lnTo>
                  <a:lnTo>
                    <a:pt x="398" y="639"/>
                  </a:lnTo>
                  <a:lnTo>
                    <a:pt x="402" y="643"/>
                  </a:lnTo>
                  <a:lnTo>
                    <a:pt x="405" y="646"/>
                  </a:lnTo>
                  <a:lnTo>
                    <a:pt x="411" y="647"/>
                  </a:lnTo>
                  <a:lnTo>
                    <a:pt x="414" y="647"/>
                  </a:lnTo>
                  <a:lnTo>
                    <a:pt x="415" y="647"/>
                  </a:lnTo>
                  <a:lnTo>
                    <a:pt x="418" y="649"/>
                  </a:lnTo>
                  <a:lnTo>
                    <a:pt x="422" y="649"/>
                  </a:lnTo>
                  <a:lnTo>
                    <a:pt x="429" y="650"/>
                  </a:lnTo>
                  <a:lnTo>
                    <a:pt x="435" y="652"/>
                  </a:lnTo>
                  <a:lnTo>
                    <a:pt x="440" y="653"/>
                  </a:lnTo>
                  <a:lnTo>
                    <a:pt x="445" y="657"/>
                  </a:lnTo>
                  <a:lnTo>
                    <a:pt x="449" y="659"/>
                  </a:lnTo>
                  <a:lnTo>
                    <a:pt x="453" y="661"/>
                  </a:lnTo>
                  <a:lnTo>
                    <a:pt x="461" y="664"/>
                  </a:lnTo>
                  <a:lnTo>
                    <a:pt x="470" y="667"/>
                  </a:lnTo>
                  <a:lnTo>
                    <a:pt x="477" y="668"/>
                  </a:lnTo>
                  <a:lnTo>
                    <a:pt x="485" y="669"/>
                  </a:lnTo>
                  <a:lnTo>
                    <a:pt x="491" y="669"/>
                  </a:lnTo>
                  <a:lnTo>
                    <a:pt x="497" y="670"/>
                  </a:lnTo>
                  <a:lnTo>
                    <a:pt x="499" y="672"/>
                  </a:lnTo>
                  <a:lnTo>
                    <a:pt x="502" y="676"/>
                  </a:lnTo>
                  <a:lnTo>
                    <a:pt x="503" y="680"/>
                  </a:lnTo>
                  <a:lnTo>
                    <a:pt x="504" y="683"/>
                  </a:lnTo>
                  <a:lnTo>
                    <a:pt x="506" y="688"/>
                  </a:lnTo>
                  <a:lnTo>
                    <a:pt x="508" y="691"/>
                  </a:lnTo>
                  <a:lnTo>
                    <a:pt x="511" y="694"/>
                  </a:lnTo>
                  <a:lnTo>
                    <a:pt x="515" y="697"/>
                  </a:lnTo>
                  <a:lnTo>
                    <a:pt x="521" y="700"/>
                  </a:lnTo>
                  <a:lnTo>
                    <a:pt x="528" y="700"/>
                  </a:lnTo>
                  <a:lnTo>
                    <a:pt x="534" y="700"/>
                  </a:lnTo>
                  <a:lnTo>
                    <a:pt x="541" y="697"/>
                  </a:lnTo>
                  <a:lnTo>
                    <a:pt x="546" y="696"/>
                  </a:lnTo>
                  <a:lnTo>
                    <a:pt x="552" y="695"/>
                  </a:lnTo>
                  <a:lnTo>
                    <a:pt x="561" y="695"/>
                  </a:lnTo>
                  <a:lnTo>
                    <a:pt x="569" y="697"/>
                  </a:lnTo>
                  <a:lnTo>
                    <a:pt x="575" y="700"/>
                  </a:lnTo>
                  <a:lnTo>
                    <a:pt x="580" y="705"/>
                  </a:lnTo>
                  <a:lnTo>
                    <a:pt x="585" y="710"/>
                  </a:lnTo>
                  <a:lnTo>
                    <a:pt x="590" y="716"/>
                  </a:lnTo>
                  <a:lnTo>
                    <a:pt x="594" y="721"/>
                  </a:lnTo>
                  <a:lnTo>
                    <a:pt x="599" y="722"/>
                  </a:lnTo>
                  <a:lnTo>
                    <a:pt x="603" y="724"/>
                  </a:lnTo>
                  <a:lnTo>
                    <a:pt x="605" y="724"/>
                  </a:lnTo>
                  <a:lnTo>
                    <a:pt x="607" y="722"/>
                  </a:lnTo>
                  <a:lnTo>
                    <a:pt x="611" y="720"/>
                  </a:lnTo>
                  <a:lnTo>
                    <a:pt x="616" y="716"/>
                  </a:lnTo>
                  <a:lnTo>
                    <a:pt x="621" y="712"/>
                  </a:lnTo>
                  <a:lnTo>
                    <a:pt x="628" y="703"/>
                  </a:lnTo>
                  <a:lnTo>
                    <a:pt x="635" y="697"/>
                  </a:lnTo>
                  <a:lnTo>
                    <a:pt x="641" y="694"/>
                  </a:lnTo>
                  <a:lnTo>
                    <a:pt x="646" y="690"/>
                  </a:lnTo>
                  <a:lnTo>
                    <a:pt x="654" y="687"/>
                  </a:lnTo>
                  <a:lnTo>
                    <a:pt x="661" y="682"/>
                  </a:lnTo>
                  <a:lnTo>
                    <a:pt x="666" y="678"/>
                  </a:lnTo>
                  <a:lnTo>
                    <a:pt x="669" y="675"/>
                  </a:lnTo>
                  <a:lnTo>
                    <a:pt x="673" y="671"/>
                  </a:lnTo>
                  <a:lnTo>
                    <a:pt x="675" y="669"/>
                  </a:lnTo>
                  <a:lnTo>
                    <a:pt x="678" y="663"/>
                  </a:lnTo>
                  <a:lnTo>
                    <a:pt x="680" y="657"/>
                  </a:lnTo>
                  <a:lnTo>
                    <a:pt x="682" y="652"/>
                  </a:lnTo>
                  <a:lnTo>
                    <a:pt x="682" y="646"/>
                  </a:lnTo>
                  <a:lnTo>
                    <a:pt x="684" y="640"/>
                  </a:lnTo>
                  <a:lnTo>
                    <a:pt x="682" y="636"/>
                  </a:lnTo>
                  <a:lnTo>
                    <a:pt x="681" y="630"/>
                  </a:lnTo>
                  <a:lnTo>
                    <a:pt x="679" y="625"/>
                  </a:lnTo>
                  <a:lnTo>
                    <a:pt x="675" y="618"/>
                  </a:lnTo>
                  <a:lnTo>
                    <a:pt x="673" y="612"/>
                  </a:lnTo>
                  <a:lnTo>
                    <a:pt x="670" y="607"/>
                  </a:lnTo>
                  <a:lnTo>
                    <a:pt x="669" y="601"/>
                  </a:lnTo>
                  <a:lnTo>
                    <a:pt x="669" y="599"/>
                  </a:lnTo>
                  <a:lnTo>
                    <a:pt x="670" y="595"/>
                  </a:lnTo>
                  <a:lnTo>
                    <a:pt x="672" y="593"/>
                  </a:lnTo>
                  <a:lnTo>
                    <a:pt x="673" y="590"/>
                  </a:lnTo>
                  <a:lnTo>
                    <a:pt x="675" y="589"/>
                  </a:lnTo>
                  <a:lnTo>
                    <a:pt x="678" y="588"/>
                  </a:lnTo>
                  <a:lnTo>
                    <a:pt x="684" y="588"/>
                  </a:lnTo>
                  <a:lnTo>
                    <a:pt x="690" y="588"/>
                  </a:lnTo>
                  <a:lnTo>
                    <a:pt x="701" y="590"/>
                  </a:lnTo>
                  <a:lnTo>
                    <a:pt x="713" y="593"/>
                  </a:lnTo>
                  <a:lnTo>
                    <a:pt x="728" y="592"/>
                  </a:lnTo>
                  <a:lnTo>
                    <a:pt x="742" y="589"/>
                  </a:lnTo>
                  <a:lnTo>
                    <a:pt x="757" y="584"/>
                  </a:lnTo>
                  <a:lnTo>
                    <a:pt x="770" y="577"/>
                  </a:lnTo>
                  <a:lnTo>
                    <a:pt x="781" y="571"/>
                  </a:lnTo>
                  <a:lnTo>
                    <a:pt x="793" y="564"/>
                  </a:lnTo>
                  <a:lnTo>
                    <a:pt x="805" y="557"/>
                  </a:lnTo>
                  <a:lnTo>
                    <a:pt x="817" y="549"/>
                  </a:lnTo>
                  <a:lnTo>
                    <a:pt x="831" y="535"/>
                  </a:lnTo>
                  <a:lnTo>
                    <a:pt x="845" y="521"/>
                  </a:lnTo>
                  <a:lnTo>
                    <a:pt x="852" y="516"/>
                  </a:lnTo>
                  <a:lnTo>
                    <a:pt x="859" y="512"/>
                  </a:lnTo>
                  <a:lnTo>
                    <a:pt x="865" y="508"/>
                  </a:lnTo>
                  <a:lnTo>
                    <a:pt x="873" y="506"/>
                  </a:lnTo>
                  <a:lnTo>
                    <a:pt x="881" y="505"/>
                  </a:lnTo>
                  <a:lnTo>
                    <a:pt x="890" y="505"/>
                  </a:lnTo>
                  <a:lnTo>
                    <a:pt x="902" y="506"/>
                  </a:lnTo>
                  <a:lnTo>
                    <a:pt x="914" y="510"/>
                  </a:lnTo>
                  <a:lnTo>
                    <a:pt x="921" y="512"/>
                  </a:lnTo>
                  <a:lnTo>
                    <a:pt x="928" y="513"/>
                  </a:lnTo>
                  <a:lnTo>
                    <a:pt x="936" y="513"/>
                  </a:lnTo>
                  <a:lnTo>
                    <a:pt x="942" y="512"/>
                  </a:lnTo>
                  <a:lnTo>
                    <a:pt x="945" y="511"/>
                  </a:lnTo>
                  <a:lnTo>
                    <a:pt x="950" y="508"/>
                  </a:lnTo>
                  <a:lnTo>
                    <a:pt x="953" y="505"/>
                  </a:lnTo>
                  <a:lnTo>
                    <a:pt x="956" y="500"/>
                  </a:lnTo>
                  <a:lnTo>
                    <a:pt x="961" y="491"/>
                  </a:lnTo>
                  <a:lnTo>
                    <a:pt x="963" y="480"/>
                  </a:lnTo>
                  <a:lnTo>
                    <a:pt x="964" y="476"/>
                  </a:lnTo>
                  <a:lnTo>
                    <a:pt x="966" y="475"/>
                  </a:lnTo>
                  <a:lnTo>
                    <a:pt x="968" y="474"/>
                  </a:lnTo>
                  <a:lnTo>
                    <a:pt x="971" y="473"/>
                  </a:lnTo>
                  <a:lnTo>
                    <a:pt x="975" y="474"/>
                  </a:lnTo>
                  <a:lnTo>
                    <a:pt x="977" y="476"/>
                  </a:lnTo>
                  <a:lnTo>
                    <a:pt x="980" y="480"/>
                  </a:lnTo>
                  <a:lnTo>
                    <a:pt x="982" y="483"/>
                  </a:lnTo>
                  <a:lnTo>
                    <a:pt x="983" y="491"/>
                  </a:lnTo>
                  <a:lnTo>
                    <a:pt x="984" y="498"/>
                  </a:lnTo>
                  <a:lnTo>
                    <a:pt x="984" y="501"/>
                  </a:lnTo>
                  <a:lnTo>
                    <a:pt x="986" y="502"/>
                  </a:lnTo>
                  <a:lnTo>
                    <a:pt x="987" y="502"/>
                  </a:lnTo>
                  <a:lnTo>
                    <a:pt x="987" y="502"/>
                  </a:lnTo>
                  <a:lnTo>
                    <a:pt x="987" y="502"/>
                  </a:lnTo>
                  <a:lnTo>
                    <a:pt x="987" y="502"/>
                  </a:lnTo>
                  <a:lnTo>
                    <a:pt x="988" y="501"/>
                  </a:lnTo>
                  <a:lnTo>
                    <a:pt x="988" y="499"/>
                  </a:lnTo>
                  <a:lnTo>
                    <a:pt x="989" y="498"/>
                  </a:lnTo>
                  <a:lnTo>
                    <a:pt x="989" y="497"/>
                  </a:lnTo>
                  <a:lnTo>
                    <a:pt x="991" y="491"/>
                  </a:lnTo>
                  <a:lnTo>
                    <a:pt x="993" y="485"/>
                  </a:lnTo>
                  <a:lnTo>
                    <a:pt x="997" y="473"/>
                  </a:lnTo>
                  <a:lnTo>
                    <a:pt x="1001" y="463"/>
                  </a:lnTo>
                  <a:lnTo>
                    <a:pt x="1002" y="458"/>
                  </a:lnTo>
                  <a:lnTo>
                    <a:pt x="1002" y="453"/>
                  </a:lnTo>
                  <a:lnTo>
                    <a:pt x="1001" y="447"/>
                  </a:lnTo>
                  <a:lnTo>
                    <a:pt x="1000" y="441"/>
                  </a:lnTo>
                  <a:lnTo>
                    <a:pt x="999" y="436"/>
                  </a:lnTo>
                  <a:lnTo>
                    <a:pt x="996" y="431"/>
                  </a:lnTo>
                  <a:lnTo>
                    <a:pt x="994" y="424"/>
                  </a:lnTo>
                  <a:lnTo>
                    <a:pt x="990" y="417"/>
                  </a:lnTo>
                  <a:lnTo>
                    <a:pt x="989" y="410"/>
                  </a:lnTo>
                  <a:lnTo>
                    <a:pt x="990" y="401"/>
                  </a:lnTo>
                  <a:lnTo>
                    <a:pt x="993" y="394"/>
                  </a:lnTo>
                  <a:lnTo>
                    <a:pt x="997" y="386"/>
                  </a:lnTo>
                  <a:lnTo>
                    <a:pt x="1005" y="380"/>
                  </a:lnTo>
                  <a:lnTo>
                    <a:pt x="1009" y="375"/>
                  </a:lnTo>
                  <a:lnTo>
                    <a:pt x="1012" y="374"/>
                  </a:lnTo>
                  <a:lnTo>
                    <a:pt x="1013" y="372"/>
                  </a:lnTo>
                  <a:lnTo>
                    <a:pt x="1016" y="369"/>
                  </a:lnTo>
                  <a:lnTo>
                    <a:pt x="1019" y="366"/>
                  </a:lnTo>
                  <a:lnTo>
                    <a:pt x="1021" y="362"/>
                  </a:lnTo>
                  <a:lnTo>
                    <a:pt x="1022" y="360"/>
                  </a:lnTo>
                  <a:lnTo>
                    <a:pt x="1025" y="355"/>
                  </a:lnTo>
                  <a:lnTo>
                    <a:pt x="1028" y="352"/>
                  </a:lnTo>
                  <a:lnTo>
                    <a:pt x="1037" y="348"/>
                  </a:lnTo>
                  <a:lnTo>
                    <a:pt x="1047" y="347"/>
                  </a:lnTo>
                  <a:lnTo>
                    <a:pt x="1054" y="346"/>
                  </a:lnTo>
                  <a:lnTo>
                    <a:pt x="1063" y="341"/>
                  </a:lnTo>
                  <a:lnTo>
                    <a:pt x="1069" y="337"/>
                  </a:lnTo>
                  <a:lnTo>
                    <a:pt x="1073" y="334"/>
                  </a:lnTo>
                  <a:lnTo>
                    <a:pt x="1079" y="330"/>
                  </a:lnTo>
                  <a:lnTo>
                    <a:pt x="1084" y="330"/>
                  </a:lnTo>
                  <a:lnTo>
                    <a:pt x="1088" y="333"/>
                  </a:lnTo>
                  <a:lnTo>
                    <a:pt x="1090" y="337"/>
                  </a:lnTo>
                  <a:lnTo>
                    <a:pt x="1092" y="342"/>
                  </a:lnTo>
                  <a:lnTo>
                    <a:pt x="1094" y="348"/>
                  </a:lnTo>
                  <a:lnTo>
                    <a:pt x="1098" y="355"/>
                  </a:lnTo>
                  <a:lnTo>
                    <a:pt x="1102" y="357"/>
                  </a:lnTo>
                  <a:lnTo>
                    <a:pt x="1107" y="362"/>
                  </a:lnTo>
                  <a:lnTo>
                    <a:pt x="1110" y="365"/>
                  </a:lnTo>
                  <a:lnTo>
                    <a:pt x="1113" y="366"/>
                  </a:lnTo>
                  <a:lnTo>
                    <a:pt x="1116" y="368"/>
                  </a:lnTo>
                  <a:lnTo>
                    <a:pt x="1119" y="371"/>
                  </a:lnTo>
                  <a:lnTo>
                    <a:pt x="1120" y="375"/>
                  </a:lnTo>
                  <a:lnTo>
                    <a:pt x="1122" y="387"/>
                  </a:lnTo>
                  <a:lnTo>
                    <a:pt x="1125" y="401"/>
                  </a:lnTo>
                  <a:lnTo>
                    <a:pt x="1126" y="407"/>
                  </a:lnTo>
                  <a:lnTo>
                    <a:pt x="1128" y="412"/>
                  </a:lnTo>
                  <a:lnTo>
                    <a:pt x="1129" y="416"/>
                  </a:lnTo>
                  <a:lnTo>
                    <a:pt x="1132" y="418"/>
                  </a:lnTo>
                  <a:lnTo>
                    <a:pt x="1135" y="420"/>
                  </a:lnTo>
                  <a:lnTo>
                    <a:pt x="1138" y="422"/>
                  </a:lnTo>
                  <a:lnTo>
                    <a:pt x="1144" y="423"/>
                  </a:lnTo>
                  <a:lnTo>
                    <a:pt x="1148" y="423"/>
                  </a:lnTo>
                  <a:lnTo>
                    <a:pt x="1157" y="425"/>
                  </a:lnTo>
                  <a:lnTo>
                    <a:pt x="1161" y="429"/>
                  </a:lnTo>
                  <a:lnTo>
                    <a:pt x="1163" y="431"/>
                  </a:lnTo>
                  <a:lnTo>
                    <a:pt x="1164" y="434"/>
                  </a:lnTo>
                  <a:lnTo>
                    <a:pt x="1165" y="438"/>
                  </a:lnTo>
                  <a:lnTo>
                    <a:pt x="1165" y="443"/>
                  </a:lnTo>
                  <a:lnTo>
                    <a:pt x="1165" y="450"/>
                  </a:lnTo>
                  <a:lnTo>
                    <a:pt x="1165" y="457"/>
                  </a:lnTo>
                  <a:lnTo>
                    <a:pt x="1166" y="463"/>
                  </a:lnTo>
                  <a:lnTo>
                    <a:pt x="1169" y="470"/>
                  </a:lnTo>
                  <a:lnTo>
                    <a:pt x="1171" y="476"/>
                  </a:lnTo>
                  <a:lnTo>
                    <a:pt x="1173" y="482"/>
                  </a:lnTo>
                  <a:lnTo>
                    <a:pt x="1177" y="487"/>
                  </a:lnTo>
                  <a:lnTo>
                    <a:pt x="1182" y="492"/>
                  </a:lnTo>
                  <a:lnTo>
                    <a:pt x="1188" y="494"/>
                  </a:lnTo>
                  <a:lnTo>
                    <a:pt x="1194" y="497"/>
                  </a:lnTo>
                  <a:lnTo>
                    <a:pt x="1199" y="497"/>
                  </a:lnTo>
                  <a:lnTo>
                    <a:pt x="1207" y="495"/>
                  </a:lnTo>
                  <a:lnTo>
                    <a:pt x="1213" y="493"/>
                  </a:lnTo>
                  <a:lnTo>
                    <a:pt x="1220" y="489"/>
                  </a:lnTo>
                  <a:lnTo>
                    <a:pt x="1227" y="483"/>
                  </a:lnTo>
                  <a:lnTo>
                    <a:pt x="1233" y="476"/>
                  </a:lnTo>
                  <a:lnTo>
                    <a:pt x="1239" y="470"/>
                  </a:lnTo>
                  <a:lnTo>
                    <a:pt x="1243" y="464"/>
                  </a:lnTo>
                  <a:lnTo>
                    <a:pt x="1248" y="461"/>
                  </a:lnTo>
                  <a:lnTo>
                    <a:pt x="1253" y="458"/>
                  </a:lnTo>
                  <a:lnTo>
                    <a:pt x="1255" y="458"/>
                  </a:lnTo>
                  <a:lnTo>
                    <a:pt x="1259" y="460"/>
                  </a:lnTo>
                  <a:lnTo>
                    <a:pt x="1260" y="463"/>
                  </a:lnTo>
                  <a:lnTo>
                    <a:pt x="1260" y="469"/>
                  </a:lnTo>
                  <a:lnTo>
                    <a:pt x="1260" y="482"/>
                  </a:lnTo>
                  <a:lnTo>
                    <a:pt x="1260" y="493"/>
                  </a:lnTo>
                  <a:lnTo>
                    <a:pt x="1261" y="498"/>
                  </a:lnTo>
                  <a:lnTo>
                    <a:pt x="1262" y="502"/>
                  </a:lnTo>
                  <a:lnTo>
                    <a:pt x="1265" y="505"/>
                  </a:lnTo>
                  <a:lnTo>
                    <a:pt x="1268" y="508"/>
                  </a:lnTo>
                  <a:lnTo>
                    <a:pt x="1270" y="510"/>
                  </a:lnTo>
                  <a:lnTo>
                    <a:pt x="1272" y="510"/>
                  </a:lnTo>
                  <a:lnTo>
                    <a:pt x="1274" y="508"/>
                  </a:lnTo>
                  <a:lnTo>
                    <a:pt x="1276" y="507"/>
                  </a:lnTo>
                  <a:lnTo>
                    <a:pt x="1280" y="504"/>
                  </a:lnTo>
                  <a:lnTo>
                    <a:pt x="1284" y="500"/>
                  </a:lnTo>
                  <a:lnTo>
                    <a:pt x="1289" y="498"/>
                  </a:lnTo>
                  <a:lnTo>
                    <a:pt x="1292" y="495"/>
                  </a:lnTo>
                  <a:lnTo>
                    <a:pt x="1293" y="495"/>
                  </a:lnTo>
                  <a:lnTo>
                    <a:pt x="1295" y="497"/>
                  </a:lnTo>
                  <a:lnTo>
                    <a:pt x="1296" y="499"/>
                  </a:lnTo>
                  <a:lnTo>
                    <a:pt x="1297" y="501"/>
                  </a:lnTo>
                  <a:lnTo>
                    <a:pt x="1299" y="516"/>
                  </a:lnTo>
                  <a:lnTo>
                    <a:pt x="1299" y="530"/>
                  </a:lnTo>
                  <a:lnTo>
                    <a:pt x="1301" y="535"/>
                  </a:lnTo>
                  <a:lnTo>
                    <a:pt x="1302" y="539"/>
                  </a:lnTo>
                  <a:lnTo>
                    <a:pt x="1304" y="541"/>
                  </a:lnTo>
                  <a:lnTo>
                    <a:pt x="1305" y="542"/>
                  </a:lnTo>
                  <a:lnTo>
                    <a:pt x="1308" y="543"/>
                  </a:lnTo>
                  <a:lnTo>
                    <a:pt x="1310" y="543"/>
                  </a:lnTo>
                  <a:lnTo>
                    <a:pt x="1316" y="542"/>
                  </a:lnTo>
                  <a:lnTo>
                    <a:pt x="1322" y="541"/>
                  </a:lnTo>
                  <a:lnTo>
                    <a:pt x="1328" y="538"/>
                  </a:lnTo>
                  <a:lnTo>
                    <a:pt x="1335" y="535"/>
                  </a:lnTo>
                  <a:lnTo>
                    <a:pt x="1342" y="531"/>
                  </a:lnTo>
                  <a:lnTo>
                    <a:pt x="1352" y="527"/>
                  </a:lnTo>
                  <a:lnTo>
                    <a:pt x="1364" y="524"/>
                  </a:lnTo>
                  <a:lnTo>
                    <a:pt x="1377" y="519"/>
                  </a:lnTo>
                  <a:lnTo>
                    <a:pt x="1403" y="514"/>
                  </a:lnTo>
                  <a:lnTo>
                    <a:pt x="1421" y="510"/>
                  </a:lnTo>
                  <a:lnTo>
                    <a:pt x="1428" y="507"/>
                  </a:lnTo>
                  <a:lnTo>
                    <a:pt x="1434" y="504"/>
                  </a:lnTo>
                  <a:lnTo>
                    <a:pt x="1438" y="499"/>
                  </a:lnTo>
                  <a:lnTo>
                    <a:pt x="1443" y="493"/>
                  </a:lnTo>
                  <a:lnTo>
                    <a:pt x="1447" y="486"/>
                  </a:lnTo>
                  <a:lnTo>
                    <a:pt x="1448" y="479"/>
                  </a:lnTo>
                  <a:lnTo>
                    <a:pt x="1448" y="472"/>
                  </a:lnTo>
                  <a:lnTo>
                    <a:pt x="1447" y="463"/>
                  </a:lnTo>
                  <a:lnTo>
                    <a:pt x="1446" y="456"/>
                  </a:lnTo>
                  <a:lnTo>
                    <a:pt x="1446" y="449"/>
                  </a:lnTo>
                  <a:lnTo>
                    <a:pt x="1446" y="443"/>
                  </a:lnTo>
                  <a:lnTo>
                    <a:pt x="1447" y="437"/>
                  </a:lnTo>
                  <a:lnTo>
                    <a:pt x="1453" y="430"/>
                  </a:lnTo>
                  <a:lnTo>
                    <a:pt x="1457" y="428"/>
                  </a:lnTo>
                  <a:lnTo>
                    <a:pt x="1459" y="425"/>
                  </a:lnTo>
                  <a:lnTo>
                    <a:pt x="1459" y="424"/>
                  </a:lnTo>
                  <a:lnTo>
                    <a:pt x="1459" y="420"/>
                  </a:lnTo>
                  <a:lnTo>
                    <a:pt x="1457" y="416"/>
                  </a:lnTo>
                  <a:lnTo>
                    <a:pt x="1456" y="410"/>
                  </a:lnTo>
                  <a:lnTo>
                    <a:pt x="1456" y="406"/>
                  </a:lnTo>
                  <a:lnTo>
                    <a:pt x="1457" y="404"/>
                  </a:lnTo>
                  <a:lnTo>
                    <a:pt x="1460" y="401"/>
                  </a:lnTo>
                  <a:lnTo>
                    <a:pt x="1462" y="400"/>
                  </a:lnTo>
                  <a:lnTo>
                    <a:pt x="1466" y="400"/>
                  </a:lnTo>
                  <a:lnTo>
                    <a:pt x="1471" y="401"/>
                  </a:lnTo>
                  <a:lnTo>
                    <a:pt x="1475" y="404"/>
                  </a:lnTo>
                  <a:lnTo>
                    <a:pt x="1480" y="405"/>
                  </a:lnTo>
                  <a:lnTo>
                    <a:pt x="1485" y="406"/>
                  </a:lnTo>
                  <a:lnTo>
                    <a:pt x="1490" y="406"/>
                  </a:lnTo>
                  <a:lnTo>
                    <a:pt x="1494" y="405"/>
                  </a:lnTo>
                  <a:lnTo>
                    <a:pt x="1498" y="403"/>
                  </a:lnTo>
                  <a:lnTo>
                    <a:pt x="1501" y="399"/>
                  </a:lnTo>
                  <a:lnTo>
                    <a:pt x="1505" y="394"/>
                  </a:lnTo>
                  <a:lnTo>
                    <a:pt x="1507" y="388"/>
                  </a:lnTo>
                  <a:lnTo>
                    <a:pt x="1510" y="376"/>
                  </a:lnTo>
                  <a:lnTo>
                    <a:pt x="1514" y="368"/>
                  </a:lnTo>
                  <a:lnTo>
                    <a:pt x="1517" y="367"/>
                  </a:lnTo>
                  <a:lnTo>
                    <a:pt x="1520" y="367"/>
                  </a:lnTo>
                  <a:lnTo>
                    <a:pt x="1525" y="368"/>
                  </a:lnTo>
                  <a:lnTo>
                    <a:pt x="1531" y="373"/>
                  </a:lnTo>
                  <a:lnTo>
                    <a:pt x="1536" y="379"/>
                  </a:lnTo>
                  <a:lnTo>
                    <a:pt x="1539" y="385"/>
                  </a:lnTo>
                  <a:lnTo>
                    <a:pt x="1543" y="391"/>
                  </a:lnTo>
                  <a:lnTo>
                    <a:pt x="1545" y="396"/>
                  </a:lnTo>
                  <a:lnTo>
                    <a:pt x="1548" y="400"/>
                  </a:lnTo>
                  <a:lnTo>
                    <a:pt x="1553" y="404"/>
                  </a:lnTo>
                  <a:lnTo>
                    <a:pt x="1558" y="407"/>
                  </a:lnTo>
                  <a:lnTo>
                    <a:pt x="1566" y="410"/>
                  </a:lnTo>
                  <a:lnTo>
                    <a:pt x="1579" y="411"/>
                  </a:lnTo>
                  <a:lnTo>
                    <a:pt x="1589" y="412"/>
                  </a:lnTo>
                  <a:lnTo>
                    <a:pt x="1594" y="412"/>
                  </a:lnTo>
                  <a:lnTo>
                    <a:pt x="1598" y="413"/>
                  </a:lnTo>
                  <a:lnTo>
                    <a:pt x="1601" y="415"/>
                  </a:lnTo>
                  <a:lnTo>
                    <a:pt x="1605" y="417"/>
                  </a:lnTo>
                  <a:lnTo>
                    <a:pt x="1608" y="422"/>
                  </a:lnTo>
                  <a:lnTo>
                    <a:pt x="1611" y="429"/>
                  </a:lnTo>
                  <a:lnTo>
                    <a:pt x="1613" y="444"/>
                  </a:lnTo>
                  <a:lnTo>
                    <a:pt x="1616" y="454"/>
                  </a:lnTo>
                  <a:lnTo>
                    <a:pt x="1618" y="457"/>
                  </a:lnTo>
                  <a:lnTo>
                    <a:pt x="1619" y="460"/>
                  </a:lnTo>
                  <a:lnTo>
                    <a:pt x="1623" y="461"/>
                  </a:lnTo>
                  <a:lnTo>
                    <a:pt x="1626" y="461"/>
                  </a:lnTo>
                  <a:lnTo>
                    <a:pt x="1630" y="460"/>
                  </a:lnTo>
                  <a:lnTo>
                    <a:pt x="1633" y="458"/>
                  </a:lnTo>
                  <a:lnTo>
                    <a:pt x="1637" y="454"/>
                  </a:lnTo>
                  <a:lnTo>
                    <a:pt x="1639" y="449"/>
                  </a:lnTo>
                  <a:lnTo>
                    <a:pt x="1641" y="443"/>
                  </a:lnTo>
                  <a:lnTo>
                    <a:pt x="1641" y="437"/>
                  </a:lnTo>
                  <a:lnTo>
                    <a:pt x="1642" y="429"/>
                  </a:lnTo>
                  <a:lnTo>
                    <a:pt x="1641" y="420"/>
                  </a:lnTo>
                  <a:lnTo>
                    <a:pt x="1639" y="404"/>
                  </a:lnTo>
                  <a:lnTo>
                    <a:pt x="1639" y="391"/>
                  </a:lnTo>
                  <a:lnTo>
                    <a:pt x="1639" y="385"/>
                  </a:lnTo>
                  <a:lnTo>
                    <a:pt x="1641" y="381"/>
                  </a:lnTo>
                  <a:lnTo>
                    <a:pt x="1642" y="379"/>
                  </a:lnTo>
                  <a:lnTo>
                    <a:pt x="1644" y="378"/>
                  </a:lnTo>
                  <a:lnTo>
                    <a:pt x="1649" y="378"/>
                  </a:lnTo>
                  <a:lnTo>
                    <a:pt x="1652" y="376"/>
                  </a:lnTo>
                  <a:lnTo>
                    <a:pt x="1654" y="375"/>
                  </a:lnTo>
                  <a:lnTo>
                    <a:pt x="1655" y="373"/>
                  </a:lnTo>
                  <a:lnTo>
                    <a:pt x="1655" y="369"/>
                  </a:lnTo>
                  <a:lnTo>
                    <a:pt x="1654" y="366"/>
                  </a:lnTo>
                  <a:lnTo>
                    <a:pt x="1652" y="361"/>
                  </a:lnTo>
                  <a:lnTo>
                    <a:pt x="1654" y="355"/>
                  </a:lnTo>
                  <a:lnTo>
                    <a:pt x="1655" y="349"/>
                  </a:lnTo>
                  <a:lnTo>
                    <a:pt x="1658" y="344"/>
                  </a:lnTo>
                  <a:lnTo>
                    <a:pt x="1661" y="340"/>
                  </a:lnTo>
                  <a:lnTo>
                    <a:pt x="1665" y="335"/>
                  </a:lnTo>
                  <a:lnTo>
                    <a:pt x="1670" y="331"/>
                  </a:lnTo>
                  <a:lnTo>
                    <a:pt x="1675" y="330"/>
                  </a:lnTo>
                  <a:lnTo>
                    <a:pt x="1679" y="329"/>
                  </a:lnTo>
                  <a:lnTo>
                    <a:pt x="1683" y="328"/>
                  </a:lnTo>
                  <a:lnTo>
                    <a:pt x="1687" y="329"/>
                  </a:lnTo>
                  <a:lnTo>
                    <a:pt x="1689" y="330"/>
                  </a:lnTo>
                  <a:lnTo>
                    <a:pt x="1692" y="333"/>
                  </a:lnTo>
                  <a:lnTo>
                    <a:pt x="1694" y="336"/>
                  </a:lnTo>
                  <a:lnTo>
                    <a:pt x="1696" y="341"/>
                  </a:lnTo>
                  <a:lnTo>
                    <a:pt x="1696" y="347"/>
                  </a:lnTo>
                  <a:lnTo>
                    <a:pt x="1699" y="353"/>
                  </a:lnTo>
                  <a:lnTo>
                    <a:pt x="1700" y="357"/>
                  </a:lnTo>
                  <a:lnTo>
                    <a:pt x="1704" y="361"/>
                  </a:lnTo>
                  <a:lnTo>
                    <a:pt x="1707" y="363"/>
                  </a:lnTo>
                  <a:lnTo>
                    <a:pt x="1711" y="366"/>
                  </a:lnTo>
                  <a:lnTo>
                    <a:pt x="1715" y="366"/>
                  </a:lnTo>
                  <a:lnTo>
                    <a:pt x="1721" y="367"/>
                  </a:lnTo>
                  <a:lnTo>
                    <a:pt x="1727" y="367"/>
                  </a:lnTo>
                  <a:lnTo>
                    <a:pt x="1740" y="367"/>
                  </a:lnTo>
                  <a:lnTo>
                    <a:pt x="1755" y="369"/>
                  </a:lnTo>
                  <a:lnTo>
                    <a:pt x="1769" y="372"/>
                  </a:lnTo>
                  <a:lnTo>
                    <a:pt x="1781" y="375"/>
                  </a:lnTo>
                  <a:lnTo>
                    <a:pt x="1786" y="378"/>
                  </a:lnTo>
                  <a:lnTo>
                    <a:pt x="1791" y="379"/>
                  </a:lnTo>
                  <a:lnTo>
                    <a:pt x="1797" y="379"/>
                  </a:lnTo>
                  <a:lnTo>
                    <a:pt x="1803" y="379"/>
                  </a:lnTo>
                  <a:lnTo>
                    <a:pt x="1807" y="378"/>
                  </a:lnTo>
                  <a:lnTo>
                    <a:pt x="1810" y="375"/>
                  </a:lnTo>
                  <a:lnTo>
                    <a:pt x="1812" y="372"/>
                  </a:lnTo>
                  <a:lnTo>
                    <a:pt x="1810" y="367"/>
                  </a:lnTo>
                  <a:lnTo>
                    <a:pt x="1803" y="357"/>
                  </a:lnTo>
                  <a:lnTo>
                    <a:pt x="1799" y="350"/>
                  </a:lnTo>
                  <a:lnTo>
                    <a:pt x="1796" y="346"/>
                  </a:lnTo>
                  <a:lnTo>
                    <a:pt x="1796" y="340"/>
                  </a:lnTo>
                  <a:lnTo>
                    <a:pt x="1797" y="334"/>
                  </a:lnTo>
                  <a:lnTo>
                    <a:pt x="1802" y="325"/>
                  </a:lnTo>
                  <a:lnTo>
                    <a:pt x="1803" y="322"/>
                  </a:lnTo>
                  <a:lnTo>
                    <a:pt x="1805" y="318"/>
                  </a:lnTo>
                  <a:lnTo>
                    <a:pt x="1807" y="312"/>
                  </a:lnTo>
                  <a:lnTo>
                    <a:pt x="1808" y="308"/>
                  </a:lnTo>
                  <a:lnTo>
                    <a:pt x="1810" y="299"/>
                  </a:lnTo>
                  <a:lnTo>
                    <a:pt x="1812" y="293"/>
                  </a:lnTo>
                  <a:lnTo>
                    <a:pt x="1810" y="291"/>
                  </a:lnTo>
                  <a:lnTo>
                    <a:pt x="1809" y="289"/>
                  </a:lnTo>
                  <a:lnTo>
                    <a:pt x="1808" y="289"/>
                  </a:lnTo>
                  <a:lnTo>
                    <a:pt x="1806" y="287"/>
                  </a:lnTo>
                  <a:lnTo>
                    <a:pt x="1802" y="289"/>
                  </a:lnTo>
                  <a:lnTo>
                    <a:pt x="1797" y="291"/>
                  </a:lnTo>
                  <a:lnTo>
                    <a:pt x="1793" y="294"/>
                  </a:lnTo>
                  <a:lnTo>
                    <a:pt x="1787" y="298"/>
                  </a:lnTo>
                  <a:lnTo>
                    <a:pt x="1776" y="306"/>
                  </a:lnTo>
                  <a:lnTo>
                    <a:pt x="1765" y="312"/>
                  </a:lnTo>
                  <a:lnTo>
                    <a:pt x="1759" y="313"/>
                  </a:lnTo>
                  <a:lnTo>
                    <a:pt x="1755" y="313"/>
                  </a:lnTo>
                  <a:lnTo>
                    <a:pt x="1750" y="312"/>
                  </a:lnTo>
                  <a:lnTo>
                    <a:pt x="1746" y="311"/>
                  </a:lnTo>
                  <a:lnTo>
                    <a:pt x="1744" y="308"/>
                  </a:lnTo>
                  <a:lnTo>
                    <a:pt x="1742" y="304"/>
                  </a:lnTo>
                  <a:lnTo>
                    <a:pt x="1742" y="300"/>
                  </a:lnTo>
                  <a:lnTo>
                    <a:pt x="1743" y="296"/>
                  </a:lnTo>
                  <a:lnTo>
                    <a:pt x="1747" y="291"/>
                  </a:lnTo>
                  <a:lnTo>
                    <a:pt x="1752" y="285"/>
                  </a:lnTo>
                  <a:lnTo>
                    <a:pt x="1759" y="279"/>
                  </a:lnTo>
                  <a:lnTo>
                    <a:pt x="1768" y="273"/>
                  </a:lnTo>
                  <a:lnTo>
                    <a:pt x="1784" y="261"/>
                  </a:lnTo>
                  <a:lnTo>
                    <a:pt x="1797" y="254"/>
                  </a:lnTo>
                  <a:lnTo>
                    <a:pt x="1803" y="252"/>
                  </a:lnTo>
                  <a:lnTo>
                    <a:pt x="1809" y="250"/>
                  </a:lnTo>
                  <a:lnTo>
                    <a:pt x="1815" y="250"/>
                  </a:lnTo>
                  <a:lnTo>
                    <a:pt x="1821" y="250"/>
                  </a:lnTo>
                  <a:lnTo>
                    <a:pt x="1827" y="253"/>
                  </a:lnTo>
                  <a:lnTo>
                    <a:pt x="1833" y="255"/>
                  </a:lnTo>
                  <a:lnTo>
                    <a:pt x="1840" y="259"/>
                  </a:lnTo>
                  <a:lnTo>
                    <a:pt x="1845" y="262"/>
                  </a:lnTo>
                  <a:lnTo>
                    <a:pt x="1856" y="272"/>
                  </a:lnTo>
                  <a:lnTo>
                    <a:pt x="1864" y="279"/>
                  </a:lnTo>
                  <a:lnTo>
                    <a:pt x="1870" y="281"/>
                  </a:lnTo>
                  <a:lnTo>
                    <a:pt x="1876" y="284"/>
                  </a:lnTo>
                  <a:lnTo>
                    <a:pt x="1884" y="285"/>
                  </a:lnTo>
                  <a:lnTo>
                    <a:pt x="1894" y="286"/>
                  </a:lnTo>
                  <a:lnTo>
                    <a:pt x="1903" y="285"/>
                  </a:lnTo>
                  <a:lnTo>
                    <a:pt x="1909" y="284"/>
                  </a:lnTo>
                  <a:lnTo>
                    <a:pt x="1914" y="281"/>
                  </a:lnTo>
                  <a:lnTo>
                    <a:pt x="1916" y="278"/>
                  </a:lnTo>
                  <a:lnTo>
                    <a:pt x="1916" y="274"/>
                  </a:lnTo>
                  <a:lnTo>
                    <a:pt x="1916" y="271"/>
                  </a:lnTo>
                  <a:lnTo>
                    <a:pt x="1914" y="267"/>
                  </a:lnTo>
                  <a:lnTo>
                    <a:pt x="1913" y="264"/>
                  </a:lnTo>
                  <a:lnTo>
                    <a:pt x="1912" y="259"/>
                  </a:lnTo>
                  <a:lnTo>
                    <a:pt x="1912" y="255"/>
                  </a:lnTo>
                  <a:lnTo>
                    <a:pt x="1912" y="250"/>
                  </a:lnTo>
                  <a:lnTo>
                    <a:pt x="1913" y="247"/>
                  </a:lnTo>
                  <a:lnTo>
                    <a:pt x="1915" y="243"/>
                  </a:lnTo>
                  <a:lnTo>
                    <a:pt x="1919" y="239"/>
                  </a:lnTo>
                  <a:lnTo>
                    <a:pt x="1922" y="235"/>
                  </a:lnTo>
                  <a:lnTo>
                    <a:pt x="1927" y="231"/>
                  </a:lnTo>
                  <a:lnTo>
                    <a:pt x="1935" y="224"/>
                  </a:lnTo>
                  <a:lnTo>
                    <a:pt x="1942" y="216"/>
                  </a:lnTo>
                  <a:lnTo>
                    <a:pt x="1945" y="212"/>
                  </a:lnTo>
                  <a:lnTo>
                    <a:pt x="1947" y="208"/>
                  </a:lnTo>
                  <a:lnTo>
                    <a:pt x="1948" y="203"/>
                  </a:lnTo>
                  <a:lnTo>
                    <a:pt x="1950" y="197"/>
                  </a:lnTo>
                  <a:lnTo>
                    <a:pt x="1951" y="189"/>
                  </a:lnTo>
                  <a:lnTo>
                    <a:pt x="1952" y="182"/>
                  </a:lnTo>
                  <a:lnTo>
                    <a:pt x="1956" y="176"/>
                  </a:lnTo>
                  <a:lnTo>
                    <a:pt x="1961" y="170"/>
                  </a:lnTo>
                  <a:lnTo>
                    <a:pt x="1966" y="166"/>
                  </a:lnTo>
                  <a:lnTo>
                    <a:pt x="1969" y="165"/>
                  </a:lnTo>
                  <a:lnTo>
                    <a:pt x="1972" y="164"/>
                  </a:lnTo>
                  <a:lnTo>
                    <a:pt x="1975" y="165"/>
                  </a:lnTo>
                  <a:lnTo>
                    <a:pt x="1979" y="167"/>
                  </a:lnTo>
                  <a:lnTo>
                    <a:pt x="1984" y="171"/>
                  </a:lnTo>
                  <a:lnTo>
                    <a:pt x="1989" y="172"/>
                  </a:lnTo>
                  <a:lnTo>
                    <a:pt x="1995" y="172"/>
                  </a:lnTo>
                  <a:lnTo>
                    <a:pt x="2000" y="172"/>
                  </a:lnTo>
                  <a:lnTo>
                    <a:pt x="2004" y="170"/>
                  </a:lnTo>
                  <a:lnTo>
                    <a:pt x="2014" y="165"/>
                  </a:lnTo>
                  <a:lnTo>
                    <a:pt x="2022" y="161"/>
                  </a:lnTo>
                  <a:lnTo>
                    <a:pt x="2026" y="160"/>
                  </a:lnTo>
                  <a:lnTo>
                    <a:pt x="2030" y="160"/>
                  </a:lnTo>
                  <a:lnTo>
                    <a:pt x="2035" y="160"/>
                  </a:lnTo>
                  <a:lnTo>
                    <a:pt x="2040" y="161"/>
                  </a:lnTo>
                  <a:lnTo>
                    <a:pt x="2051" y="165"/>
                  </a:lnTo>
                  <a:lnTo>
                    <a:pt x="2058" y="170"/>
                  </a:lnTo>
                  <a:lnTo>
                    <a:pt x="2060" y="173"/>
                  </a:lnTo>
                  <a:lnTo>
                    <a:pt x="2061" y="177"/>
                  </a:lnTo>
                  <a:lnTo>
                    <a:pt x="2063" y="180"/>
                  </a:lnTo>
                  <a:lnTo>
                    <a:pt x="2061" y="185"/>
                  </a:lnTo>
                  <a:lnTo>
                    <a:pt x="2060" y="189"/>
                  </a:lnTo>
                  <a:lnTo>
                    <a:pt x="2058" y="193"/>
                  </a:lnTo>
                  <a:lnTo>
                    <a:pt x="2054" y="196"/>
                  </a:lnTo>
                  <a:lnTo>
                    <a:pt x="2051" y="199"/>
                  </a:lnTo>
                  <a:lnTo>
                    <a:pt x="2047" y="203"/>
                  </a:lnTo>
                  <a:lnTo>
                    <a:pt x="2045" y="205"/>
                  </a:lnTo>
                  <a:lnTo>
                    <a:pt x="2042" y="210"/>
                  </a:lnTo>
                  <a:lnTo>
                    <a:pt x="2042" y="215"/>
                  </a:lnTo>
                  <a:lnTo>
                    <a:pt x="2043" y="218"/>
                  </a:lnTo>
                  <a:lnTo>
                    <a:pt x="2047" y="222"/>
                  </a:lnTo>
                  <a:lnTo>
                    <a:pt x="2052" y="226"/>
                  </a:lnTo>
                  <a:lnTo>
                    <a:pt x="2058" y="227"/>
                  </a:lnTo>
                  <a:lnTo>
                    <a:pt x="2064" y="228"/>
                  </a:lnTo>
                  <a:lnTo>
                    <a:pt x="2072" y="229"/>
                  </a:lnTo>
                  <a:lnTo>
                    <a:pt x="2079" y="229"/>
                  </a:lnTo>
                  <a:lnTo>
                    <a:pt x="2085" y="228"/>
                  </a:lnTo>
                  <a:lnTo>
                    <a:pt x="2091" y="227"/>
                  </a:lnTo>
                  <a:lnTo>
                    <a:pt x="2095" y="224"/>
                  </a:lnTo>
                  <a:lnTo>
                    <a:pt x="2097" y="221"/>
                  </a:lnTo>
                  <a:lnTo>
                    <a:pt x="2098" y="217"/>
                  </a:lnTo>
                  <a:lnTo>
                    <a:pt x="2097" y="209"/>
                  </a:lnTo>
                  <a:lnTo>
                    <a:pt x="2093" y="198"/>
                  </a:lnTo>
                  <a:lnTo>
                    <a:pt x="2092" y="193"/>
                  </a:lnTo>
                  <a:lnTo>
                    <a:pt x="2091" y="187"/>
                  </a:lnTo>
                  <a:lnTo>
                    <a:pt x="2090" y="182"/>
                  </a:lnTo>
                  <a:lnTo>
                    <a:pt x="2091" y="177"/>
                  </a:lnTo>
                  <a:lnTo>
                    <a:pt x="2092" y="172"/>
                  </a:lnTo>
                  <a:lnTo>
                    <a:pt x="2095" y="167"/>
                  </a:lnTo>
                  <a:lnTo>
                    <a:pt x="2098" y="164"/>
                  </a:lnTo>
                  <a:lnTo>
                    <a:pt x="2103" y="160"/>
                  </a:lnTo>
                  <a:lnTo>
                    <a:pt x="2111" y="157"/>
                  </a:lnTo>
                  <a:lnTo>
                    <a:pt x="2117" y="153"/>
                  </a:lnTo>
                  <a:lnTo>
                    <a:pt x="2121" y="149"/>
                  </a:lnTo>
                  <a:lnTo>
                    <a:pt x="2123" y="145"/>
                  </a:lnTo>
                  <a:lnTo>
                    <a:pt x="2126" y="138"/>
                  </a:lnTo>
                  <a:lnTo>
                    <a:pt x="2129" y="129"/>
                  </a:lnTo>
                  <a:lnTo>
                    <a:pt x="2135" y="113"/>
                  </a:lnTo>
                  <a:lnTo>
                    <a:pt x="2141" y="102"/>
                  </a:lnTo>
                  <a:lnTo>
                    <a:pt x="2145" y="97"/>
                  </a:lnTo>
                  <a:lnTo>
                    <a:pt x="2148" y="95"/>
                  </a:lnTo>
                  <a:lnTo>
                    <a:pt x="2153" y="94"/>
                  </a:lnTo>
                  <a:lnTo>
                    <a:pt x="2158" y="92"/>
                  </a:lnTo>
                  <a:lnTo>
                    <a:pt x="2172" y="91"/>
                  </a:lnTo>
                  <a:lnTo>
                    <a:pt x="2187" y="92"/>
                  </a:lnTo>
                  <a:lnTo>
                    <a:pt x="2193" y="94"/>
                  </a:lnTo>
                  <a:lnTo>
                    <a:pt x="2199" y="97"/>
                  </a:lnTo>
                  <a:lnTo>
                    <a:pt x="2202" y="98"/>
                  </a:lnTo>
                  <a:lnTo>
                    <a:pt x="2204" y="101"/>
                  </a:lnTo>
                  <a:lnTo>
                    <a:pt x="2205" y="103"/>
                  </a:lnTo>
                  <a:lnTo>
                    <a:pt x="2205" y="105"/>
                  </a:lnTo>
                  <a:lnTo>
                    <a:pt x="2205" y="119"/>
                  </a:lnTo>
                  <a:lnTo>
                    <a:pt x="2204" y="133"/>
                  </a:lnTo>
                  <a:lnTo>
                    <a:pt x="2203" y="140"/>
                  </a:lnTo>
                  <a:lnTo>
                    <a:pt x="2203" y="148"/>
                  </a:lnTo>
                  <a:lnTo>
                    <a:pt x="2203" y="154"/>
                  </a:lnTo>
                  <a:lnTo>
                    <a:pt x="2205" y="160"/>
                  </a:lnTo>
                  <a:lnTo>
                    <a:pt x="2209" y="165"/>
                  </a:lnTo>
                  <a:lnTo>
                    <a:pt x="2211" y="168"/>
                  </a:lnTo>
                  <a:lnTo>
                    <a:pt x="2215" y="171"/>
                  </a:lnTo>
                  <a:lnTo>
                    <a:pt x="2218" y="172"/>
                  </a:lnTo>
                  <a:lnTo>
                    <a:pt x="2222" y="172"/>
                  </a:lnTo>
                  <a:lnTo>
                    <a:pt x="2225" y="170"/>
                  </a:lnTo>
                  <a:lnTo>
                    <a:pt x="2229" y="167"/>
                  </a:lnTo>
                  <a:lnTo>
                    <a:pt x="2233" y="164"/>
                  </a:lnTo>
                  <a:lnTo>
                    <a:pt x="2240" y="155"/>
                  </a:lnTo>
                  <a:lnTo>
                    <a:pt x="2247" y="148"/>
                  </a:lnTo>
                  <a:lnTo>
                    <a:pt x="2253" y="145"/>
                  </a:lnTo>
                  <a:lnTo>
                    <a:pt x="2257" y="144"/>
                  </a:lnTo>
                  <a:lnTo>
                    <a:pt x="2261" y="144"/>
                  </a:lnTo>
                  <a:lnTo>
                    <a:pt x="2262" y="145"/>
                  </a:lnTo>
                  <a:lnTo>
                    <a:pt x="2265" y="148"/>
                  </a:lnTo>
                  <a:lnTo>
                    <a:pt x="2266" y="151"/>
                  </a:lnTo>
                  <a:lnTo>
                    <a:pt x="2268" y="160"/>
                  </a:lnTo>
                  <a:lnTo>
                    <a:pt x="2268" y="170"/>
                  </a:lnTo>
                  <a:lnTo>
                    <a:pt x="2269" y="178"/>
                  </a:lnTo>
                  <a:lnTo>
                    <a:pt x="2272" y="183"/>
                  </a:lnTo>
                  <a:lnTo>
                    <a:pt x="2274" y="184"/>
                  </a:lnTo>
                  <a:lnTo>
                    <a:pt x="2276" y="184"/>
                  </a:lnTo>
                  <a:lnTo>
                    <a:pt x="2280" y="183"/>
                  </a:lnTo>
                  <a:lnTo>
                    <a:pt x="2286" y="180"/>
                  </a:lnTo>
                  <a:lnTo>
                    <a:pt x="2292" y="176"/>
                  </a:lnTo>
                  <a:lnTo>
                    <a:pt x="2297" y="171"/>
                  </a:lnTo>
                  <a:lnTo>
                    <a:pt x="2303" y="164"/>
                  </a:lnTo>
                  <a:lnTo>
                    <a:pt x="2307" y="158"/>
                  </a:lnTo>
                  <a:lnTo>
                    <a:pt x="2316" y="142"/>
                  </a:lnTo>
                  <a:lnTo>
                    <a:pt x="2323" y="129"/>
                  </a:lnTo>
                  <a:lnTo>
                    <a:pt x="2329" y="119"/>
                  </a:lnTo>
                  <a:lnTo>
                    <a:pt x="2335" y="109"/>
                  </a:lnTo>
                  <a:lnTo>
                    <a:pt x="2338" y="105"/>
                  </a:lnTo>
                  <a:lnTo>
                    <a:pt x="2342" y="102"/>
                  </a:lnTo>
                  <a:lnTo>
                    <a:pt x="2347" y="98"/>
                  </a:lnTo>
                  <a:lnTo>
                    <a:pt x="2353" y="96"/>
                  </a:lnTo>
                  <a:lnTo>
                    <a:pt x="2357" y="94"/>
                  </a:lnTo>
                  <a:lnTo>
                    <a:pt x="2362" y="90"/>
                  </a:lnTo>
                  <a:lnTo>
                    <a:pt x="2364" y="88"/>
                  </a:lnTo>
                  <a:lnTo>
                    <a:pt x="2368" y="85"/>
                  </a:lnTo>
                  <a:lnTo>
                    <a:pt x="2370" y="78"/>
                  </a:lnTo>
                  <a:lnTo>
                    <a:pt x="2373" y="70"/>
                  </a:lnTo>
                  <a:lnTo>
                    <a:pt x="2374" y="58"/>
                  </a:lnTo>
                  <a:lnTo>
                    <a:pt x="2378" y="46"/>
                  </a:lnTo>
                  <a:lnTo>
                    <a:pt x="2381" y="40"/>
                  </a:lnTo>
                  <a:lnTo>
                    <a:pt x="2385" y="35"/>
                  </a:lnTo>
                  <a:lnTo>
                    <a:pt x="2388" y="32"/>
                  </a:lnTo>
                  <a:lnTo>
                    <a:pt x="2394" y="29"/>
                  </a:lnTo>
                  <a:lnTo>
                    <a:pt x="2407" y="29"/>
                  </a:lnTo>
                  <a:lnTo>
                    <a:pt x="2424" y="29"/>
                  </a:lnTo>
                  <a:lnTo>
                    <a:pt x="2432" y="31"/>
                  </a:lnTo>
                  <a:lnTo>
                    <a:pt x="2439" y="33"/>
                  </a:lnTo>
                  <a:lnTo>
                    <a:pt x="2445" y="35"/>
                  </a:lnTo>
                  <a:lnTo>
                    <a:pt x="2450" y="40"/>
                  </a:lnTo>
                  <a:lnTo>
                    <a:pt x="2457" y="48"/>
                  </a:lnTo>
                  <a:lnTo>
                    <a:pt x="2464" y="54"/>
                  </a:lnTo>
                  <a:lnTo>
                    <a:pt x="2469" y="57"/>
                  </a:lnTo>
                  <a:lnTo>
                    <a:pt x="2475" y="58"/>
                  </a:lnTo>
                  <a:lnTo>
                    <a:pt x="2482" y="58"/>
                  </a:lnTo>
                  <a:lnTo>
                    <a:pt x="2490" y="57"/>
                  </a:lnTo>
                  <a:lnTo>
                    <a:pt x="2500" y="56"/>
                  </a:lnTo>
                  <a:lnTo>
                    <a:pt x="2507" y="53"/>
                  </a:lnTo>
                  <a:lnTo>
                    <a:pt x="2513" y="50"/>
                  </a:lnTo>
                  <a:lnTo>
                    <a:pt x="2518" y="46"/>
                  </a:lnTo>
                  <a:lnTo>
                    <a:pt x="2520" y="41"/>
                  </a:lnTo>
                  <a:lnTo>
                    <a:pt x="2523" y="37"/>
                  </a:lnTo>
                  <a:lnTo>
                    <a:pt x="2524" y="32"/>
                  </a:lnTo>
                  <a:lnTo>
                    <a:pt x="2525" y="26"/>
                  </a:lnTo>
                  <a:lnTo>
                    <a:pt x="2525" y="20"/>
                  </a:lnTo>
                  <a:lnTo>
                    <a:pt x="2526" y="14"/>
                  </a:lnTo>
                  <a:lnTo>
                    <a:pt x="2528" y="8"/>
                  </a:lnTo>
                  <a:lnTo>
                    <a:pt x="2531" y="3"/>
                  </a:lnTo>
                  <a:lnTo>
                    <a:pt x="2533" y="1"/>
                  </a:lnTo>
                  <a:lnTo>
                    <a:pt x="2537" y="0"/>
                  </a:lnTo>
                  <a:lnTo>
                    <a:pt x="2540" y="1"/>
                  </a:lnTo>
                  <a:lnTo>
                    <a:pt x="2545" y="6"/>
                  </a:lnTo>
                  <a:lnTo>
                    <a:pt x="2553" y="18"/>
                  </a:lnTo>
                  <a:lnTo>
                    <a:pt x="2561" y="27"/>
                  </a:lnTo>
                  <a:lnTo>
                    <a:pt x="2565" y="32"/>
                  </a:lnTo>
                  <a:lnTo>
                    <a:pt x="2570" y="34"/>
                  </a:lnTo>
                  <a:lnTo>
                    <a:pt x="2576" y="37"/>
                  </a:lnTo>
                  <a:lnTo>
                    <a:pt x="2583" y="37"/>
                  </a:lnTo>
                  <a:lnTo>
                    <a:pt x="2597" y="35"/>
                  </a:lnTo>
                  <a:lnTo>
                    <a:pt x="2611" y="34"/>
                  </a:lnTo>
                  <a:lnTo>
                    <a:pt x="2616" y="34"/>
                  </a:lnTo>
                  <a:lnTo>
                    <a:pt x="2622" y="34"/>
                  </a:lnTo>
                  <a:lnTo>
                    <a:pt x="2630" y="37"/>
                  </a:lnTo>
                  <a:lnTo>
                    <a:pt x="2637" y="40"/>
                  </a:lnTo>
                  <a:lnTo>
                    <a:pt x="2650" y="48"/>
                  </a:lnTo>
                  <a:lnTo>
                    <a:pt x="2660" y="56"/>
                  </a:lnTo>
                  <a:lnTo>
                    <a:pt x="2664" y="60"/>
                  </a:lnTo>
                  <a:lnTo>
                    <a:pt x="2666" y="64"/>
                  </a:lnTo>
                  <a:lnTo>
                    <a:pt x="2668" y="67"/>
                  </a:lnTo>
                  <a:lnTo>
                    <a:pt x="2668" y="71"/>
                  </a:lnTo>
                  <a:lnTo>
                    <a:pt x="2665" y="81"/>
                  </a:lnTo>
                  <a:lnTo>
                    <a:pt x="2663" y="90"/>
                  </a:lnTo>
                  <a:lnTo>
                    <a:pt x="2662" y="100"/>
                  </a:lnTo>
                  <a:lnTo>
                    <a:pt x="2660" y="110"/>
                  </a:lnTo>
                  <a:lnTo>
                    <a:pt x="2658" y="122"/>
                  </a:lnTo>
                  <a:lnTo>
                    <a:pt x="2655" y="133"/>
                  </a:lnTo>
                  <a:lnTo>
                    <a:pt x="2650" y="145"/>
                  </a:lnTo>
                  <a:lnTo>
                    <a:pt x="2643" y="155"/>
                  </a:lnTo>
                  <a:lnTo>
                    <a:pt x="2639" y="161"/>
                  </a:lnTo>
                  <a:lnTo>
                    <a:pt x="2637" y="166"/>
                  </a:lnTo>
                  <a:lnTo>
                    <a:pt x="2634" y="171"/>
                  </a:lnTo>
                  <a:lnTo>
                    <a:pt x="2633" y="176"/>
                  </a:lnTo>
                  <a:lnTo>
                    <a:pt x="2633" y="179"/>
                  </a:lnTo>
                  <a:lnTo>
                    <a:pt x="2634" y="183"/>
                  </a:lnTo>
                  <a:lnTo>
                    <a:pt x="2637" y="185"/>
                  </a:lnTo>
                  <a:lnTo>
                    <a:pt x="2639" y="187"/>
                  </a:lnTo>
                  <a:lnTo>
                    <a:pt x="2643" y="190"/>
                  </a:lnTo>
                  <a:lnTo>
                    <a:pt x="2644" y="192"/>
                  </a:lnTo>
                  <a:lnTo>
                    <a:pt x="2645" y="195"/>
                  </a:lnTo>
                  <a:lnTo>
                    <a:pt x="2645" y="197"/>
                  </a:lnTo>
                  <a:lnTo>
                    <a:pt x="2645" y="204"/>
                  </a:lnTo>
                  <a:lnTo>
                    <a:pt x="2645" y="212"/>
                  </a:lnTo>
                  <a:lnTo>
                    <a:pt x="2647" y="222"/>
                  </a:lnTo>
                  <a:lnTo>
                    <a:pt x="2651" y="230"/>
                  </a:lnTo>
                  <a:lnTo>
                    <a:pt x="2653" y="233"/>
                  </a:lnTo>
                  <a:lnTo>
                    <a:pt x="2657" y="233"/>
                  </a:lnTo>
                  <a:lnTo>
                    <a:pt x="2662" y="231"/>
                  </a:lnTo>
                  <a:lnTo>
                    <a:pt x="2668" y="228"/>
                  </a:lnTo>
                  <a:lnTo>
                    <a:pt x="2677" y="217"/>
                  </a:lnTo>
                  <a:lnTo>
                    <a:pt x="2685" y="210"/>
                  </a:lnTo>
                  <a:lnTo>
                    <a:pt x="2690" y="209"/>
                  </a:lnTo>
                  <a:lnTo>
                    <a:pt x="2694" y="208"/>
                  </a:lnTo>
                  <a:lnTo>
                    <a:pt x="2700" y="207"/>
                  </a:lnTo>
                  <a:lnTo>
                    <a:pt x="2707" y="208"/>
                  </a:lnTo>
                  <a:lnTo>
                    <a:pt x="2720" y="211"/>
                  </a:lnTo>
                  <a:lnTo>
                    <a:pt x="2732" y="212"/>
                  </a:lnTo>
                  <a:lnTo>
                    <a:pt x="2740" y="214"/>
                  </a:lnTo>
                  <a:lnTo>
                    <a:pt x="2745" y="217"/>
                  </a:lnTo>
                  <a:lnTo>
                    <a:pt x="2746" y="218"/>
                  </a:lnTo>
                  <a:lnTo>
                    <a:pt x="2746" y="221"/>
                  </a:lnTo>
                  <a:lnTo>
                    <a:pt x="2745" y="223"/>
                  </a:lnTo>
                  <a:lnTo>
                    <a:pt x="2742" y="226"/>
                  </a:lnTo>
                  <a:lnTo>
                    <a:pt x="2735" y="231"/>
                  </a:lnTo>
                  <a:lnTo>
                    <a:pt x="2729" y="237"/>
                  </a:lnTo>
                  <a:lnTo>
                    <a:pt x="2731" y="247"/>
                  </a:lnTo>
                  <a:lnTo>
                    <a:pt x="2732" y="258"/>
                  </a:lnTo>
                  <a:lnTo>
                    <a:pt x="2729" y="261"/>
                  </a:lnTo>
                  <a:lnTo>
                    <a:pt x="2726" y="265"/>
                  </a:lnTo>
                  <a:lnTo>
                    <a:pt x="2722" y="267"/>
                  </a:lnTo>
                  <a:lnTo>
                    <a:pt x="2718" y="270"/>
                  </a:lnTo>
                  <a:lnTo>
                    <a:pt x="2713" y="272"/>
                  </a:lnTo>
                  <a:lnTo>
                    <a:pt x="2707" y="273"/>
                  </a:lnTo>
                  <a:lnTo>
                    <a:pt x="2701" y="273"/>
                  </a:lnTo>
                  <a:lnTo>
                    <a:pt x="2696" y="273"/>
                  </a:lnTo>
                  <a:lnTo>
                    <a:pt x="2688" y="273"/>
                  </a:lnTo>
                  <a:lnTo>
                    <a:pt x="2683" y="274"/>
                  </a:lnTo>
                  <a:lnTo>
                    <a:pt x="2678" y="275"/>
                  </a:lnTo>
                  <a:lnTo>
                    <a:pt x="2676" y="279"/>
                  </a:lnTo>
                  <a:lnTo>
                    <a:pt x="2675" y="283"/>
                  </a:lnTo>
                  <a:lnTo>
                    <a:pt x="2675" y="286"/>
                  </a:lnTo>
                  <a:lnTo>
                    <a:pt x="2675" y="292"/>
                  </a:lnTo>
                  <a:lnTo>
                    <a:pt x="2675" y="298"/>
                  </a:lnTo>
                  <a:lnTo>
                    <a:pt x="2677" y="312"/>
                  </a:lnTo>
                  <a:lnTo>
                    <a:pt x="2681" y="325"/>
                  </a:lnTo>
                  <a:lnTo>
                    <a:pt x="2685" y="337"/>
                  </a:lnTo>
                  <a:lnTo>
                    <a:pt x="2689" y="350"/>
                  </a:lnTo>
                  <a:lnTo>
                    <a:pt x="2690" y="357"/>
                  </a:lnTo>
                  <a:lnTo>
                    <a:pt x="2690" y="363"/>
                  </a:lnTo>
                  <a:lnTo>
                    <a:pt x="2690" y="371"/>
                  </a:lnTo>
                  <a:lnTo>
                    <a:pt x="2689" y="378"/>
                  </a:lnTo>
                  <a:lnTo>
                    <a:pt x="2688" y="385"/>
                  </a:lnTo>
                  <a:lnTo>
                    <a:pt x="2684" y="392"/>
                  </a:lnTo>
                  <a:lnTo>
                    <a:pt x="2682" y="398"/>
                  </a:lnTo>
                  <a:lnTo>
                    <a:pt x="2677" y="403"/>
                  </a:lnTo>
                  <a:lnTo>
                    <a:pt x="2668" y="413"/>
                  </a:lnTo>
                  <a:lnTo>
                    <a:pt x="2657" y="424"/>
                  </a:lnTo>
                  <a:lnTo>
                    <a:pt x="2646" y="436"/>
                  </a:lnTo>
                  <a:lnTo>
                    <a:pt x="2634" y="448"/>
                  </a:lnTo>
                  <a:lnTo>
                    <a:pt x="2622" y="458"/>
                  </a:lnTo>
                  <a:lnTo>
                    <a:pt x="2614" y="468"/>
                  </a:lnTo>
                  <a:lnTo>
                    <a:pt x="2611" y="473"/>
                  </a:lnTo>
                  <a:lnTo>
                    <a:pt x="2609" y="478"/>
                  </a:lnTo>
                  <a:lnTo>
                    <a:pt x="2607" y="482"/>
                  </a:lnTo>
                  <a:lnTo>
                    <a:pt x="2607" y="489"/>
                  </a:lnTo>
                  <a:lnTo>
                    <a:pt x="2606" y="501"/>
                  </a:lnTo>
                  <a:lnTo>
                    <a:pt x="2605" y="508"/>
                  </a:lnTo>
                  <a:lnTo>
                    <a:pt x="2603" y="512"/>
                  </a:lnTo>
                  <a:lnTo>
                    <a:pt x="2601" y="514"/>
                  </a:lnTo>
                  <a:lnTo>
                    <a:pt x="2599" y="517"/>
                  </a:lnTo>
                  <a:lnTo>
                    <a:pt x="2593" y="520"/>
                  </a:lnTo>
                  <a:lnTo>
                    <a:pt x="2582" y="525"/>
                  </a:lnTo>
                  <a:lnTo>
                    <a:pt x="2570" y="531"/>
                  </a:lnTo>
                  <a:lnTo>
                    <a:pt x="2565" y="535"/>
                  </a:lnTo>
                  <a:lnTo>
                    <a:pt x="2561" y="538"/>
                  </a:lnTo>
                  <a:lnTo>
                    <a:pt x="2557" y="543"/>
                  </a:lnTo>
                  <a:lnTo>
                    <a:pt x="2553" y="549"/>
                  </a:lnTo>
                  <a:lnTo>
                    <a:pt x="2551" y="555"/>
                  </a:lnTo>
                  <a:lnTo>
                    <a:pt x="2550" y="562"/>
                  </a:lnTo>
                  <a:lnTo>
                    <a:pt x="2549" y="569"/>
                  </a:lnTo>
                  <a:lnTo>
                    <a:pt x="2549" y="576"/>
                  </a:lnTo>
                  <a:lnTo>
                    <a:pt x="2550" y="592"/>
                  </a:lnTo>
                  <a:lnTo>
                    <a:pt x="2552" y="606"/>
                  </a:lnTo>
                  <a:lnTo>
                    <a:pt x="2555" y="619"/>
                  </a:lnTo>
                  <a:lnTo>
                    <a:pt x="2558" y="628"/>
                  </a:lnTo>
                  <a:lnTo>
                    <a:pt x="2561" y="632"/>
                  </a:lnTo>
                  <a:lnTo>
                    <a:pt x="2564" y="634"/>
                  </a:lnTo>
                  <a:lnTo>
                    <a:pt x="2569" y="637"/>
                  </a:lnTo>
                  <a:lnTo>
                    <a:pt x="2576" y="637"/>
                  </a:lnTo>
                  <a:lnTo>
                    <a:pt x="2582" y="637"/>
                  </a:lnTo>
                  <a:lnTo>
                    <a:pt x="2589" y="637"/>
                  </a:lnTo>
                  <a:lnTo>
                    <a:pt x="2594" y="636"/>
                  </a:lnTo>
                  <a:lnTo>
                    <a:pt x="2599" y="634"/>
                  </a:lnTo>
                  <a:lnTo>
                    <a:pt x="2602" y="632"/>
                  </a:lnTo>
                  <a:lnTo>
                    <a:pt x="2605" y="630"/>
                  </a:lnTo>
                  <a:lnTo>
                    <a:pt x="2607" y="625"/>
                  </a:lnTo>
                  <a:lnTo>
                    <a:pt x="2608" y="619"/>
                  </a:lnTo>
                  <a:lnTo>
                    <a:pt x="2609" y="608"/>
                  </a:lnTo>
                  <a:lnTo>
                    <a:pt x="2612" y="598"/>
                  </a:lnTo>
                  <a:lnTo>
                    <a:pt x="2614" y="593"/>
                  </a:lnTo>
                  <a:lnTo>
                    <a:pt x="2615" y="588"/>
                  </a:lnTo>
                  <a:lnTo>
                    <a:pt x="2619" y="583"/>
                  </a:lnTo>
                  <a:lnTo>
                    <a:pt x="2622" y="580"/>
                  </a:lnTo>
                  <a:lnTo>
                    <a:pt x="2639" y="564"/>
                  </a:lnTo>
                  <a:lnTo>
                    <a:pt x="2655" y="550"/>
                  </a:lnTo>
                  <a:lnTo>
                    <a:pt x="2660" y="544"/>
                  </a:lnTo>
                  <a:lnTo>
                    <a:pt x="2668" y="542"/>
                  </a:lnTo>
                  <a:lnTo>
                    <a:pt x="2670" y="542"/>
                  </a:lnTo>
                  <a:lnTo>
                    <a:pt x="2674" y="542"/>
                  </a:lnTo>
                  <a:lnTo>
                    <a:pt x="2676" y="543"/>
                  </a:lnTo>
                  <a:lnTo>
                    <a:pt x="2679" y="545"/>
                  </a:lnTo>
                  <a:lnTo>
                    <a:pt x="2685" y="550"/>
                  </a:lnTo>
                  <a:lnTo>
                    <a:pt x="2690" y="554"/>
                  </a:lnTo>
                  <a:lnTo>
                    <a:pt x="2693" y="554"/>
                  </a:lnTo>
                  <a:lnTo>
                    <a:pt x="2696" y="554"/>
                  </a:lnTo>
                  <a:lnTo>
                    <a:pt x="2698" y="552"/>
                  </a:lnTo>
                  <a:lnTo>
                    <a:pt x="2702" y="550"/>
                  </a:lnTo>
                  <a:lnTo>
                    <a:pt x="2706" y="548"/>
                  </a:lnTo>
                  <a:lnTo>
                    <a:pt x="2709" y="545"/>
                  </a:lnTo>
                  <a:lnTo>
                    <a:pt x="2713" y="544"/>
                  </a:lnTo>
                  <a:lnTo>
                    <a:pt x="2716" y="544"/>
                  </a:lnTo>
                  <a:lnTo>
                    <a:pt x="2720" y="544"/>
                  </a:lnTo>
                  <a:lnTo>
                    <a:pt x="2723" y="546"/>
                  </a:lnTo>
                  <a:lnTo>
                    <a:pt x="2727" y="549"/>
                  </a:lnTo>
                  <a:lnTo>
                    <a:pt x="2729" y="554"/>
                  </a:lnTo>
                  <a:lnTo>
                    <a:pt x="2729" y="562"/>
                  </a:lnTo>
                  <a:lnTo>
                    <a:pt x="2726" y="575"/>
                  </a:lnTo>
                  <a:lnTo>
                    <a:pt x="2723" y="582"/>
                  </a:lnTo>
                  <a:lnTo>
                    <a:pt x="2723" y="588"/>
                  </a:lnTo>
                  <a:lnTo>
                    <a:pt x="2723" y="592"/>
                  </a:lnTo>
                  <a:lnTo>
                    <a:pt x="2725" y="593"/>
                  </a:lnTo>
                  <a:lnTo>
                    <a:pt x="2726" y="595"/>
                  </a:lnTo>
                  <a:lnTo>
                    <a:pt x="2727" y="595"/>
                  </a:lnTo>
                  <a:lnTo>
                    <a:pt x="2735" y="599"/>
                  </a:lnTo>
                  <a:lnTo>
                    <a:pt x="2741" y="602"/>
                  </a:lnTo>
                  <a:lnTo>
                    <a:pt x="2744" y="605"/>
                  </a:lnTo>
                  <a:lnTo>
                    <a:pt x="2745" y="608"/>
                  </a:lnTo>
                  <a:lnTo>
                    <a:pt x="2745" y="612"/>
                  </a:lnTo>
                  <a:lnTo>
                    <a:pt x="2745" y="617"/>
                  </a:lnTo>
                  <a:lnTo>
                    <a:pt x="2741" y="625"/>
                  </a:lnTo>
                  <a:lnTo>
                    <a:pt x="2738" y="633"/>
                  </a:lnTo>
                  <a:lnTo>
                    <a:pt x="2735" y="638"/>
                  </a:lnTo>
                  <a:lnTo>
                    <a:pt x="2734" y="642"/>
                  </a:lnTo>
                  <a:lnTo>
                    <a:pt x="2733" y="646"/>
                  </a:lnTo>
                  <a:lnTo>
                    <a:pt x="2734" y="651"/>
                  </a:lnTo>
                  <a:lnTo>
                    <a:pt x="2742" y="671"/>
                  </a:lnTo>
                  <a:lnTo>
                    <a:pt x="2750" y="686"/>
                  </a:lnTo>
                  <a:lnTo>
                    <a:pt x="2745" y="702"/>
                  </a:lnTo>
                  <a:lnTo>
                    <a:pt x="2739" y="718"/>
                  </a:lnTo>
                  <a:lnTo>
                    <a:pt x="2738" y="726"/>
                  </a:lnTo>
                  <a:lnTo>
                    <a:pt x="2738" y="732"/>
                  </a:lnTo>
                  <a:lnTo>
                    <a:pt x="2739" y="734"/>
                  </a:lnTo>
                  <a:lnTo>
                    <a:pt x="2741" y="735"/>
                  </a:lnTo>
                  <a:lnTo>
                    <a:pt x="2745" y="738"/>
                  </a:lnTo>
                  <a:lnTo>
                    <a:pt x="2750" y="738"/>
                  </a:lnTo>
                  <a:lnTo>
                    <a:pt x="2760" y="739"/>
                  </a:lnTo>
                  <a:lnTo>
                    <a:pt x="2767" y="741"/>
                  </a:lnTo>
                  <a:lnTo>
                    <a:pt x="2772" y="744"/>
                  </a:lnTo>
                  <a:lnTo>
                    <a:pt x="2777" y="746"/>
                  </a:lnTo>
                  <a:lnTo>
                    <a:pt x="2779" y="749"/>
                  </a:lnTo>
                  <a:lnTo>
                    <a:pt x="2783" y="749"/>
                  </a:lnTo>
                  <a:lnTo>
                    <a:pt x="2785" y="749"/>
                  </a:lnTo>
                  <a:lnTo>
                    <a:pt x="2789" y="747"/>
                  </a:lnTo>
                  <a:lnTo>
                    <a:pt x="2792" y="745"/>
                  </a:lnTo>
                  <a:lnTo>
                    <a:pt x="2796" y="741"/>
                  </a:lnTo>
                  <a:lnTo>
                    <a:pt x="2800" y="738"/>
                  </a:lnTo>
                  <a:lnTo>
                    <a:pt x="2803" y="732"/>
                  </a:lnTo>
                  <a:lnTo>
                    <a:pt x="2807" y="726"/>
                  </a:lnTo>
                  <a:lnTo>
                    <a:pt x="2811" y="719"/>
                  </a:lnTo>
                  <a:lnTo>
                    <a:pt x="2817" y="713"/>
                  </a:lnTo>
                  <a:lnTo>
                    <a:pt x="2824" y="707"/>
                  </a:lnTo>
                  <a:lnTo>
                    <a:pt x="2833" y="702"/>
                  </a:lnTo>
                  <a:lnTo>
                    <a:pt x="2841" y="697"/>
                  </a:lnTo>
                  <a:lnTo>
                    <a:pt x="2851" y="695"/>
                  </a:lnTo>
                  <a:lnTo>
                    <a:pt x="2859" y="694"/>
                  </a:lnTo>
                  <a:lnTo>
                    <a:pt x="2880" y="694"/>
                  </a:lnTo>
                  <a:lnTo>
                    <a:pt x="2903" y="694"/>
                  </a:lnTo>
                  <a:lnTo>
                    <a:pt x="2924" y="695"/>
                  </a:lnTo>
                  <a:lnTo>
                    <a:pt x="2941" y="696"/>
                  </a:lnTo>
                  <a:lnTo>
                    <a:pt x="2953" y="697"/>
                  </a:lnTo>
                  <a:lnTo>
                    <a:pt x="2959" y="700"/>
                  </a:lnTo>
                  <a:lnTo>
                    <a:pt x="2961" y="701"/>
                  </a:lnTo>
                  <a:lnTo>
                    <a:pt x="2961" y="703"/>
                  </a:lnTo>
                  <a:lnTo>
                    <a:pt x="2961" y="705"/>
                  </a:lnTo>
                  <a:lnTo>
                    <a:pt x="2961" y="707"/>
                  </a:lnTo>
                  <a:lnTo>
                    <a:pt x="2955" y="712"/>
                  </a:lnTo>
                  <a:lnTo>
                    <a:pt x="2947" y="715"/>
                  </a:lnTo>
                  <a:lnTo>
                    <a:pt x="2942" y="719"/>
                  </a:lnTo>
                  <a:lnTo>
                    <a:pt x="2937" y="724"/>
                  </a:lnTo>
                  <a:lnTo>
                    <a:pt x="2934" y="729"/>
                  </a:lnTo>
                  <a:lnTo>
                    <a:pt x="2931" y="737"/>
                  </a:lnTo>
                  <a:lnTo>
                    <a:pt x="2929" y="752"/>
                  </a:lnTo>
                  <a:lnTo>
                    <a:pt x="2927" y="765"/>
                  </a:lnTo>
                  <a:lnTo>
                    <a:pt x="2927" y="770"/>
                  </a:lnTo>
                  <a:lnTo>
                    <a:pt x="2928" y="773"/>
                  </a:lnTo>
                  <a:lnTo>
                    <a:pt x="2929" y="777"/>
                  </a:lnTo>
                  <a:lnTo>
                    <a:pt x="2933" y="781"/>
                  </a:lnTo>
                  <a:lnTo>
                    <a:pt x="2941" y="784"/>
                  </a:lnTo>
                  <a:lnTo>
                    <a:pt x="2951" y="788"/>
                  </a:lnTo>
                  <a:lnTo>
                    <a:pt x="2955" y="791"/>
                  </a:lnTo>
                  <a:lnTo>
                    <a:pt x="2959" y="795"/>
                  </a:lnTo>
                  <a:lnTo>
                    <a:pt x="2961" y="800"/>
                  </a:lnTo>
                  <a:lnTo>
                    <a:pt x="2964" y="807"/>
                  </a:lnTo>
                  <a:lnTo>
                    <a:pt x="2965" y="820"/>
                  </a:lnTo>
                  <a:lnTo>
                    <a:pt x="2967" y="832"/>
                  </a:lnTo>
                  <a:lnTo>
                    <a:pt x="2971" y="841"/>
                  </a:lnTo>
                  <a:lnTo>
                    <a:pt x="2974" y="852"/>
                  </a:lnTo>
                  <a:lnTo>
                    <a:pt x="2978" y="863"/>
                  </a:lnTo>
                  <a:lnTo>
                    <a:pt x="2980" y="871"/>
                  </a:lnTo>
                  <a:lnTo>
                    <a:pt x="2979" y="875"/>
                  </a:lnTo>
                  <a:lnTo>
                    <a:pt x="2979" y="879"/>
                  </a:lnTo>
                  <a:lnTo>
                    <a:pt x="2977" y="883"/>
                  </a:lnTo>
                  <a:lnTo>
                    <a:pt x="2974" y="889"/>
                  </a:lnTo>
                  <a:lnTo>
                    <a:pt x="2970" y="894"/>
                  </a:lnTo>
                  <a:lnTo>
                    <a:pt x="2965" y="898"/>
                  </a:lnTo>
                  <a:lnTo>
                    <a:pt x="2959" y="903"/>
                  </a:lnTo>
                  <a:lnTo>
                    <a:pt x="2952" y="908"/>
                  </a:lnTo>
                  <a:lnTo>
                    <a:pt x="2937" y="916"/>
                  </a:lnTo>
                  <a:lnTo>
                    <a:pt x="2923" y="924"/>
                  </a:lnTo>
                  <a:lnTo>
                    <a:pt x="2917" y="929"/>
                  </a:lnTo>
                  <a:lnTo>
                    <a:pt x="2914" y="933"/>
                  </a:lnTo>
                  <a:lnTo>
                    <a:pt x="2910" y="937"/>
                  </a:lnTo>
                  <a:lnTo>
                    <a:pt x="2908" y="941"/>
                  </a:lnTo>
                  <a:lnTo>
                    <a:pt x="2907" y="946"/>
                  </a:lnTo>
                  <a:lnTo>
                    <a:pt x="2907" y="951"/>
                  </a:lnTo>
                  <a:lnTo>
                    <a:pt x="2907" y="955"/>
                  </a:lnTo>
                  <a:lnTo>
                    <a:pt x="2908" y="961"/>
                  </a:lnTo>
                  <a:lnTo>
                    <a:pt x="2914" y="974"/>
                  </a:lnTo>
                  <a:lnTo>
                    <a:pt x="2921" y="989"/>
                  </a:lnTo>
                  <a:lnTo>
                    <a:pt x="2929" y="1003"/>
                  </a:lnTo>
                  <a:lnTo>
                    <a:pt x="2935" y="1012"/>
                  </a:lnTo>
                  <a:lnTo>
                    <a:pt x="2937" y="1017"/>
                  </a:lnTo>
                  <a:lnTo>
                    <a:pt x="2939" y="1021"/>
                  </a:lnTo>
                  <a:lnTo>
                    <a:pt x="2939" y="1025"/>
                  </a:lnTo>
                  <a:lnTo>
                    <a:pt x="2939" y="1029"/>
                  </a:lnTo>
                  <a:lnTo>
                    <a:pt x="2937" y="1034"/>
                  </a:lnTo>
                  <a:lnTo>
                    <a:pt x="2936" y="1037"/>
                  </a:lnTo>
                  <a:lnTo>
                    <a:pt x="2933" y="1041"/>
                  </a:lnTo>
                  <a:lnTo>
                    <a:pt x="2929" y="1043"/>
                  </a:lnTo>
                  <a:lnTo>
                    <a:pt x="2920" y="1048"/>
                  </a:lnTo>
                  <a:lnTo>
                    <a:pt x="2912" y="1053"/>
                  </a:lnTo>
                  <a:lnTo>
                    <a:pt x="2909" y="1055"/>
                  </a:lnTo>
                  <a:lnTo>
                    <a:pt x="2905" y="1059"/>
                  </a:lnTo>
                  <a:lnTo>
                    <a:pt x="2903" y="1063"/>
                  </a:lnTo>
                  <a:lnTo>
                    <a:pt x="2901" y="1071"/>
                  </a:lnTo>
                  <a:lnTo>
                    <a:pt x="2898" y="1083"/>
                  </a:lnTo>
                  <a:lnTo>
                    <a:pt x="2897" y="1090"/>
                  </a:lnTo>
                  <a:lnTo>
                    <a:pt x="2897" y="1092"/>
                  </a:lnTo>
                  <a:lnTo>
                    <a:pt x="2895" y="1094"/>
                  </a:lnTo>
                  <a:lnTo>
                    <a:pt x="2891" y="1097"/>
                  </a:lnTo>
                  <a:lnTo>
                    <a:pt x="2886" y="1098"/>
                  </a:lnTo>
                  <a:lnTo>
                    <a:pt x="2874" y="1100"/>
                  </a:lnTo>
                  <a:lnTo>
                    <a:pt x="2864" y="1100"/>
                  </a:lnTo>
                  <a:lnTo>
                    <a:pt x="2852" y="1100"/>
                  </a:lnTo>
                  <a:lnTo>
                    <a:pt x="2840" y="1100"/>
                  </a:lnTo>
                  <a:lnTo>
                    <a:pt x="2834" y="1102"/>
                  </a:lnTo>
                  <a:lnTo>
                    <a:pt x="2829" y="1104"/>
                  </a:lnTo>
                  <a:lnTo>
                    <a:pt x="2826" y="1106"/>
                  </a:lnTo>
                  <a:lnTo>
                    <a:pt x="2823" y="1109"/>
                  </a:lnTo>
                  <a:lnTo>
                    <a:pt x="2821" y="1113"/>
                  </a:lnTo>
                  <a:lnTo>
                    <a:pt x="2820" y="1117"/>
                  </a:lnTo>
                  <a:lnTo>
                    <a:pt x="2820" y="1122"/>
                  </a:lnTo>
                  <a:lnTo>
                    <a:pt x="2821" y="1126"/>
                  </a:lnTo>
                  <a:lnTo>
                    <a:pt x="2822" y="1138"/>
                  </a:lnTo>
                  <a:lnTo>
                    <a:pt x="2824" y="1151"/>
                  </a:lnTo>
                  <a:lnTo>
                    <a:pt x="2824" y="1159"/>
                  </a:lnTo>
                  <a:lnTo>
                    <a:pt x="2823" y="1165"/>
                  </a:lnTo>
                  <a:lnTo>
                    <a:pt x="2821" y="1169"/>
                  </a:lnTo>
                  <a:lnTo>
                    <a:pt x="2817" y="1174"/>
                  </a:lnTo>
                  <a:lnTo>
                    <a:pt x="2805" y="1179"/>
                  </a:lnTo>
                  <a:lnTo>
                    <a:pt x="2789" y="1185"/>
                  </a:lnTo>
                  <a:lnTo>
                    <a:pt x="2782" y="1188"/>
                  </a:lnTo>
                  <a:lnTo>
                    <a:pt x="2775" y="1192"/>
                  </a:lnTo>
                  <a:lnTo>
                    <a:pt x="2770" y="1197"/>
                  </a:lnTo>
                  <a:lnTo>
                    <a:pt x="2766" y="1201"/>
                  </a:lnTo>
                  <a:lnTo>
                    <a:pt x="2763" y="1213"/>
                  </a:lnTo>
                  <a:lnTo>
                    <a:pt x="2759" y="1224"/>
                  </a:lnTo>
                  <a:lnTo>
                    <a:pt x="2758" y="1230"/>
                  </a:lnTo>
                  <a:lnTo>
                    <a:pt x="2756" y="1235"/>
                  </a:lnTo>
                  <a:lnTo>
                    <a:pt x="2752" y="1239"/>
                  </a:lnTo>
                  <a:lnTo>
                    <a:pt x="2748" y="1244"/>
                  </a:lnTo>
                  <a:lnTo>
                    <a:pt x="2739" y="1252"/>
                  </a:lnTo>
                  <a:lnTo>
                    <a:pt x="2731" y="1258"/>
                  </a:lnTo>
                  <a:lnTo>
                    <a:pt x="2728" y="1261"/>
                  </a:lnTo>
                  <a:lnTo>
                    <a:pt x="2725" y="1266"/>
                  </a:lnTo>
                  <a:lnTo>
                    <a:pt x="2722" y="1270"/>
                  </a:lnTo>
                  <a:lnTo>
                    <a:pt x="2721" y="1276"/>
                  </a:lnTo>
                  <a:lnTo>
                    <a:pt x="2720" y="1293"/>
                  </a:lnTo>
                  <a:lnTo>
                    <a:pt x="2720" y="1315"/>
                  </a:lnTo>
                  <a:lnTo>
                    <a:pt x="2720" y="1338"/>
                  </a:lnTo>
                  <a:lnTo>
                    <a:pt x="2720" y="1356"/>
                  </a:lnTo>
                  <a:lnTo>
                    <a:pt x="2720" y="1370"/>
                  </a:lnTo>
                  <a:lnTo>
                    <a:pt x="2720" y="1382"/>
                  </a:lnTo>
                  <a:lnTo>
                    <a:pt x="2720" y="1393"/>
                  </a:lnTo>
                  <a:lnTo>
                    <a:pt x="2720" y="1403"/>
                  </a:lnTo>
                  <a:lnTo>
                    <a:pt x="2721" y="1413"/>
                  </a:lnTo>
                  <a:lnTo>
                    <a:pt x="2723" y="1419"/>
                  </a:lnTo>
                  <a:lnTo>
                    <a:pt x="2728" y="1422"/>
                  </a:lnTo>
                  <a:lnTo>
                    <a:pt x="2734" y="1427"/>
                  </a:lnTo>
                  <a:lnTo>
                    <a:pt x="2737" y="1430"/>
                  </a:lnTo>
                  <a:lnTo>
                    <a:pt x="2739" y="1433"/>
                  </a:lnTo>
                  <a:lnTo>
                    <a:pt x="2741" y="1437"/>
                  </a:lnTo>
                  <a:lnTo>
                    <a:pt x="2742" y="1441"/>
                  </a:lnTo>
                  <a:lnTo>
                    <a:pt x="2744" y="1446"/>
                  </a:lnTo>
                  <a:lnTo>
                    <a:pt x="2744" y="1451"/>
                  </a:lnTo>
                  <a:lnTo>
                    <a:pt x="2741" y="1456"/>
                  </a:lnTo>
                  <a:lnTo>
                    <a:pt x="2739" y="1460"/>
                  </a:lnTo>
                  <a:lnTo>
                    <a:pt x="2731" y="1474"/>
                  </a:lnTo>
                  <a:lnTo>
                    <a:pt x="2719" y="1491"/>
                  </a:lnTo>
                  <a:lnTo>
                    <a:pt x="2704" y="1512"/>
                  </a:lnTo>
                  <a:lnTo>
                    <a:pt x="2689" y="1531"/>
                  </a:lnTo>
                  <a:lnTo>
                    <a:pt x="2676" y="1546"/>
                  </a:lnTo>
                  <a:lnTo>
                    <a:pt x="2666" y="1557"/>
                  </a:lnTo>
                  <a:lnTo>
                    <a:pt x="2658" y="1565"/>
                  </a:lnTo>
                  <a:lnTo>
                    <a:pt x="2650" y="1570"/>
                  </a:lnTo>
                  <a:lnTo>
                    <a:pt x="2640" y="1572"/>
                  </a:lnTo>
                  <a:lnTo>
                    <a:pt x="2630" y="1573"/>
                  </a:lnTo>
                  <a:lnTo>
                    <a:pt x="2619" y="1575"/>
                  </a:lnTo>
                  <a:lnTo>
                    <a:pt x="2611" y="1575"/>
                  </a:lnTo>
                  <a:lnTo>
                    <a:pt x="2603" y="1576"/>
                  </a:lnTo>
                  <a:lnTo>
                    <a:pt x="2600" y="1578"/>
                  </a:lnTo>
                  <a:lnTo>
                    <a:pt x="2600" y="1579"/>
                  </a:lnTo>
                  <a:lnTo>
                    <a:pt x="2600" y="1582"/>
                  </a:lnTo>
                  <a:lnTo>
                    <a:pt x="2601" y="1585"/>
                  </a:lnTo>
                  <a:lnTo>
                    <a:pt x="2603" y="1589"/>
                  </a:lnTo>
                  <a:lnTo>
                    <a:pt x="2608" y="1596"/>
                  </a:lnTo>
                  <a:lnTo>
                    <a:pt x="2612" y="1603"/>
                  </a:lnTo>
                  <a:lnTo>
                    <a:pt x="2612" y="1605"/>
                  </a:lnTo>
                  <a:lnTo>
                    <a:pt x="2611" y="1608"/>
                  </a:lnTo>
                  <a:lnTo>
                    <a:pt x="2609" y="1610"/>
                  </a:lnTo>
                  <a:lnTo>
                    <a:pt x="2607" y="1611"/>
                  </a:lnTo>
                  <a:lnTo>
                    <a:pt x="2597" y="1613"/>
                  </a:lnTo>
                  <a:lnTo>
                    <a:pt x="2584" y="1614"/>
                  </a:lnTo>
                  <a:lnTo>
                    <a:pt x="2577" y="1614"/>
                  </a:lnTo>
                  <a:lnTo>
                    <a:pt x="2570" y="1615"/>
                  </a:lnTo>
                  <a:lnTo>
                    <a:pt x="2563" y="1617"/>
                  </a:lnTo>
                  <a:lnTo>
                    <a:pt x="2557" y="1621"/>
                  </a:lnTo>
                  <a:lnTo>
                    <a:pt x="2546" y="1628"/>
                  </a:lnTo>
                  <a:lnTo>
                    <a:pt x="2538" y="1634"/>
                  </a:lnTo>
                  <a:lnTo>
                    <a:pt x="2534" y="1638"/>
                  </a:lnTo>
                  <a:lnTo>
                    <a:pt x="2530" y="1640"/>
                  </a:lnTo>
                  <a:lnTo>
                    <a:pt x="2524" y="1641"/>
                  </a:lnTo>
                  <a:lnTo>
                    <a:pt x="2515" y="1642"/>
                  </a:lnTo>
                  <a:lnTo>
                    <a:pt x="2500" y="1644"/>
                  </a:lnTo>
                  <a:lnTo>
                    <a:pt x="2488" y="1644"/>
                  </a:lnTo>
                  <a:lnTo>
                    <a:pt x="2485" y="1644"/>
                  </a:lnTo>
                  <a:lnTo>
                    <a:pt x="2481" y="1645"/>
                  </a:lnTo>
                  <a:lnTo>
                    <a:pt x="2479" y="1647"/>
                  </a:lnTo>
                  <a:lnTo>
                    <a:pt x="2479" y="1651"/>
                  </a:lnTo>
                  <a:lnTo>
                    <a:pt x="2479" y="1660"/>
                  </a:lnTo>
                  <a:lnTo>
                    <a:pt x="2480" y="1670"/>
                  </a:lnTo>
                  <a:lnTo>
                    <a:pt x="2479" y="1678"/>
                  </a:lnTo>
                  <a:lnTo>
                    <a:pt x="2477" y="1685"/>
                  </a:lnTo>
                  <a:lnTo>
                    <a:pt x="2475" y="1686"/>
                  </a:lnTo>
                  <a:lnTo>
                    <a:pt x="2474" y="1687"/>
                  </a:lnTo>
                  <a:lnTo>
                    <a:pt x="2473" y="1687"/>
                  </a:lnTo>
                  <a:lnTo>
                    <a:pt x="2470" y="1687"/>
                  </a:lnTo>
                  <a:lnTo>
                    <a:pt x="2467" y="1686"/>
                  </a:lnTo>
                  <a:lnTo>
                    <a:pt x="2461" y="1685"/>
                  </a:lnTo>
                  <a:lnTo>
                    <a:pt x="2457" y="1685"/>
                  </a:lnTo>
                  <a:lnTo>
                    <a:pt x="2455" y="1686"/>
                  </a:lnTo>
                  <a:lnTo>
                    <a:pt x="2454" y="1689"/>
                  </a:lnTo>
                  <a:lnTo>
                    <a:pt x="2452" y="1691"/>
                  </a:lnTo>
                  <a:lnTo>
                    <a:pt x="2451" y="1697"/>
                  </a:lnTo>
                  <a:lnTo>
                    <a:pt x="2454" y="1704"/>
                  </a:lnTo>
                  <a:lnTo>
                    <a:pt x="2456" y="1714"/>
                  </a:lnTo>
                  <a:lnTo>
                    <a:pt x="2461" y="1728"/>
                  </a:lnTo>
                  <a:lnTo>
                    <a:pt x="2463" y="1735"/>
                  </a:lnTo>
                  <a:lnTo>
                    <a:pt x="2465" y="1742"/>
                  </a:lnTo>
                  <a:lnTo>
                    <a:pt x="2469" y="1748"/>
                  </a:lnTo>
                  <a:lnTo>
                    <a:pt x="2471" y="1753"/>
                  </a:lnTo>
                  <a:lnTo>
                    <a:pt x="2479" y="1759"/>
                  </a:lnTo>
                  <a:lnTo>
                    <a:pt x="2482" y="1765"/>
                  </a:lnTo>
                  <a:lnTo>
                    <a:pt x="2482" y="1767"/>
                  </a:lnTo>
                  <a:lnTo>
                    <a:pt x="2482" y="1770"/>
                  </a:lnTo>
                  <a:lnTo>
                    <a:pt x="2481" y="1772"/>
                  </a:lnTo>
                  <a:lnTo>
                    <a:pt x="2477" y="1774"/>
                  </a:lnTo>
                  <a:lnTo>
                    <a:pt x="2468" y="1777"/>
                  </a:lnTo>
                  <a:lnTo>
                    <a:pt x="2458" y="1777"/>
                  </a:lnTo>
                  <a:lnTo>
                    <a:pt x="2455" y="1778"/>
                  </a:lnTo>
                  <a:lnTo>
                    <a:pt x="2450" y="1778"/>
                  </a:lnTo>
                  <a:lnTo>
                    <a:pt x="2446" y="1780"/>
                  </a:lnTo>
                  <a:lnTo>
                    <a:pt x="2443" y="1783"/>
                  </a:lnTo>
                  <a:lnTo>
                    <a:pt x="2431" y="1799"/>
                  </a:lnTo>
                  <a:lnTo>
                    <a:pt x="2423" y="1812"/>
                  </a:lnTo>
                  <a:lnTo>
                    <a:pt x="2420" y="1815"/>
                  </a:lnTo>
                  <a:lnTo>
                    <a:pt x="2418" y="1816"/>
                  </a:lnTo>
                  <a:lnTo>
                    <a:pt x="2417" y="1817"/>
                  </a:lnTo>
                  <a:lnTo>
                    <a:pt x="2414" y="1817"/>
                  </a:lnTo>
                  <a:lnTo>
                    <a:pt x="2410" y="1816"/>
                  </a:lnTo>
                  <a:lnTo>
                    <a:pt x="2405" y="1813"/>
                  </a:lnTo>
                  <a:lnTo>
                    <a:pt x="2400" y="1810"/>
                  </a:lnTo>
                  <a:lnTo>
                    <a:pt x="2395" y="1809"/>
                  </a:lnTo>
                  <a:lnTo>
                    <a:pt x="2393" y="1809"/>
                  </a:lnTo>
                  <a:lnTo>
                    <a:pt x="2392" y="1810"/>
                  </a:lnTo>
                  <a:lnTo>
                    <a:pt x="2389" y="1811"/>
                  </a:lnTo>
                  <a:lnTo>
                    <a:pt x="2387" y="1815"/>
                  </a:lnTo>
                  <a:lnTo>
                    <a:pt x="2383" y="1822"/>
                  </a:lnTo>
                  <a:lnTo>
                    <a:pt x="2380" y="1827"/>
                  </a:lnTo>
                  <a:lnTo>
                    <a:pt x="2379" y="1828"/>
                  </a:lnTo>
                  <a:lnTo>
                    <a:pt x="2376" y="1828"/>
                  </a:lnTo>
                  <a:lnTo>
                    <a:pt x="2373" y="1827"/>
                  </a:lnTo>
                  <a:lnTo>
                    <a:pt x="2369" y="1824"/>
                  </a:lnTo>
                  <a:lnTo>
                    <a:pt x="2361" y="1818"/>
                  </a:lnTo>
                  <a:lnTo>
                    <a:pt x="2351" y="1813"/>
                  </a:lnTo>
                  <a:lnTo>
                    <a:pt x="2347" y="1811"/>
                  </a:lnTo>
                  <a:lnTo>
                    <a:pt x="2341" y="1810"/>
                  </a:lnTo>
                  <a:lnTo>
                    <a:pt x="2335" y="1809"/>
                  </a:lnTo>
                  <a:lnTo>
                    <a:pt x="2329" y="1809"/>
                  </a:lnTo>
                  <a:lnTo>
                    <a:pt x="2323" y="1810"/>
                  </a:lnTo>
                  <a:lnTo>
                    <a:pt x="2317" y="1811"/>
                  </a:lnTo>
                  <a:lnTo>
                    <a:pt x="2313" y="1813"/>
                  </a:lnTo>
                  <a:lnTo>
                    <a:pt x="2310" y="1816"/>
                  </a:lnTo>
                  <a:lnTo>
                    <a:pt x="2307" y="1818"/>
                  </a:lnTo>
                  <a:lnTo>
                    <a:pt x="2306" y="1822"/>
                  </a:lnTo>
                  <a:lnTo>
                    <a:pt x="2306" y="1827"/>
                  </a:lnTo>
                  <a:lnTo>
                    <a:pt x="2306" y="1831"/>
                  </a:lnTo>
                  <a:lnTo>
                    <a:pt x="2306" y="1842"/>
                  </a:lnTo>
                  <a:lnTo>
                    <a:pt x="2307" y="1854"/>
                  </a:lnTo>
                  <a:lnTo>
                    <a:pt x="2307" y="1865"/>
                  </a:lnTo>
                  <a:lnTo>
                    <a:pt x="2307" y="1874"/>
                  </a:lnTo>
                  <a:lnTo>
                    <a:pt x="2307" y="1884"/>
                  </a:lnTo>
                  <a:lnTo>
                    <a:pt x="2309" y="1892"/>
                  </a:lnTo>
                  <a:lnTo>
                    <a:pt x="2311" y="1899"/>
                  </a:lnTo>
                  <a:lnTo>
                    <a:pt x="2316" y="1906"/>
                  </a:lnTo>
                  <a:lnTo>
                    <a:pt x="2320" y="1912"/>
                  </a:lnTo>
                  <a:lnTo>
                    <a:pt x="2323" y="1918"/>
                  </a:lnTo>
                  <a:lnTo>
                    <a:pt x="2323" y="1925"/>
                  </a:lnTo>
                  <a:lnTo>
                    <a:pt x="2323" y="1931"/>
                  </a:lnTo>
                  <a:lnTo>
                    <a:pt x="2322" y="1935"/>
                  </a:lnTo>
                  <a:lnTo>
                    <a:pt x="2319" y="1936"/>
                  </a:lnTo>
                  <a:lnTo>
                    <a:pt x="2317" y="1936"/>
                  </a:lnTo>
                  <a:lnTo>
                    <a:pt x="2313" y="1936"/>
                  </a:lnTo>
                  <a:lnTo>
                    <a:pt x="2305" y="1932"/>
                  </a:lnTo>
                  <a:lnTo>
                    <a:pt x="2299" y="1929"/>
                  </a:lnTo>
                  <a:lnTo>
                    <a:pt x="2293" y="1925"/>
                  </a:lnTo>
                  <a:lnTo>
                    <a:pt x="2287" y="1924"/>
                  </a:lnTo>
                  <a:lnTo>
                    <a:pt x="2284" y="1925"/>
                  </a:lnTo>
                  <a:lnTo>
                    <a:pt x="2280" y="1926"/>
                  </a:lnTo>
                  <a:lnTo>
                    <a:pt x="2278" y="1928"/>
                  </a:lnTo>
                  <a:lnTo>
                    <a:pt x="2275" y="1931"/>
                  </a:lnTo>
                  <a:lnTo>
                    <a:pt x="2272" y="1934"/>
                  </a:lnTo>
                  <a:lnTo>
                    <a:pt x="2269" y="1936"/>
                  </a:lnTo>
                  <a:lnTo>
                    <a:pt x="2266" y="1937"/>
                  </a:lnTo>
                  <a:lnTo>
                    <a:pt x="2261" y="1938"/>
                  </a:lnTo>
                  <a:lnTo>
                    <a:pt x="2254" y="1938"/>
                  </a:lnTo>
                  <a:lnTo>
                    <a:pt x="2247" y="1936"/>
                  </a:lnTo>
                  <a:lnTo>
                    <a:pt x="2240" y="1934"/>
                  </a:lnTo>
                  <a:lnTo>
                    <a:pt x="2233" y="1931"/>
                  </a:lnTo>
                  <a:lnTo>
                    <a:pt x="2229" y="1930"/>
                  </a:lnTo>
                  <a:lnTo>
                    <a:pt x="2225" y="1931"/>
                  </a:lnTo>
                  <a:lnTo>
                    <a:pt x="2222" y="1932"/>
                  </a:lnTo>
                  <a:lnTo>
                    <a:pt x="2218" y="1936"/>
                  </a:lnTo>
                  <a:lnTo>
                    <a:pt x="2212" y="1943"/>
                  </a:lnTo>
                  <a:lnTo>
                    <a:pt x="2208" y="1948"/>
                  </a:lnTo>
                  <a:lnTo>
                    <a:pt x="2205" y="1950"/>
                  </a:lnTo>
                  <a:lnTo>
                    <a:pt x="2202" y="1951"/>
                  </a:lnTo>
                  <a:lnTo>
                    <a:pt x="2198" y="1951"/>
                  </a:lnTo>
                  <a:lnTo>
                    <a:pt x="2193" y="1951"/>
                  </a:lnTo>
                  <a:lnTo>
                    <a:pt x="2181" y="1949"/>
                  </a:lnTo>
                  <a:lnTo>
                    <a:pt x="2172" y="1947"/>
                  </a:lnTo>
                  <a:lnTo>
                    <a:pt x="2167" y="1947"/>
                  </a:lnTo>
                  <a:lnTo>
                    <a:pt x="2162" y="1948"/>
                  </a:lnTo>
                  <a:lnTo>
                    <a:pt x="2159" y="1949"/>
                  </a:lnTo>
                  <a:lnTo>
                    <a:pt x="2155" y="1953"/>
                  </a:lnTo>
                  <a:lnTo>
                    <a:pt x="2152" y="1958"/>
                  </a:lnTo>
                  <a:lnTo>
                    <a:pt x="2149" y="1963"/>
                  </a:lnTo>
                  <a:lnTo>
                    <a:pt x="2147" y="1969"/>
                  </a:lnTo>
                  <a:lnTo>
                    <a:pt x="2146" y="1976"/>
                  </a:lnTo>
                  <a:lnTo>
                    <a:pt x="2142" y="1988"/>
                  </a:lnTo>
                  <a:lnTo>
                    <a:pt x="2140" y="2000"/>
                  </a:lnTo>
                  <a:lnTo>
                    <a:pt x="2137" y="2010"/>
                  </a:lnTo>
                  <a:lnTo>
                    <a:pt x="2133" y="2019"/>
                  </a:lnTo>
                  <a:lnTo>
                    <a:pt x="2128" y="2027"/>
                  </a:lnTo>
                  <a:lnTo>
                    <a:pt x="2122" y="2035"/>
                  </a:lnTo>
                  <a:lnTo>
                    <a:pt x="2114" y="2039"/>
                  </a:lnTo>
                  <a:lnTo>
                    <a:pt x="2104" y="2043"/>
                  </a:lnTo>
                  <a:lnTo>
                    <a:pt x="2093" y="2044"/>
                  </a:lnTo>
                  <a:lnTo>
                    <a:pt x="2084" y="2048"/>
                  </a:lnTo>
                  <a:lnTo>
                    <a:pt x="2079" y="2050"/>
                  </a:lnTo>
                  <a:lnTo>
                    <a:pt x="2074" y="2052"/>
                  </a:lnTo>
                  <a:lnTo>
                    <a:pt x="2070" y="2057"/>
                  </a:lnTo>
                  <a:lnTo>
                    <a:pt x="2065" y="2062"/>
                  </a:lnTo>
                  <a:lnTo>
                    <a:pt x="2061" y="2070"/>
                  </a:lnTo>
                  <a:lnTo>
                    <a:pt x="2060" y="2079"/>
                  </a:lnTo>
                  <a:lnTo>
                    <a:pt x="2060" y="2087"/>
                  </a:lnTo>
                  <a:lnTo>
                    <a:pt x="2061" y="2094"/>
                  </a:lnTo>
                  <a:lnTo>
                    <a:pt x="2064" y="2099"/>
                  </a:lnTo>
                  <a:lnTo>
                    <a:pt x="2065" y="2104"/>
                  </a:lnTo>
                  <a:lnTo>
                    <a:pt x="2065" y="2109"/>
                  </a:lnTo>
                  <a:lnTo>
                    <a:pt x="2064" y="2115"/>
                  </a:lnTo>
                  <a:lnTo>
                    <a:pt x="2064" y="2117"/>
                  </a:lnTo>
                  <a:lnTo>
                    <a:pt x="2063" y="2118"/>
                  </a:lnTo>
                  <a:lnTo>
                    <a:pt x="2061" y="2118"/>
                  </a:lnTo>
                  <a:lnTo>
                    <a:pt x="2060" y="2118"/>
                  </a:lnTo>
                  <a:lnTo>
                    <a:pt x="2057" y="2117"/>
                  </a:lnTo>
                  <a:lnTo>
                    <a:pt x="2053" y="2113"/>
                  </a:lnTo>
                  <a:lnTo>
                    <a:pt x="2045" y="2106"/>
                  </a:lnTo>
                  <a:lnTo>
                    <a:pt x="2040" y="2101"/>
                  </a:lnTo>
                  <a:lnTo>
                    <a:pt x="2029" y="2092"/>
                  </a:lnTo>
                  <a:lnTo>
                    <a:pt x="2016" y="2082"/>
                  </a:lnTo>
                  <a:lnTo>
                    <a:pt x="2011" y="2077"/>
                  </a:lnTo>
                  <a:lnTo>
                    <a:pt x="2007" y="2073"/>
                  </a:lnTo>
                  <a:lnTo>
                    <a:pt x="2004" y="2068"/>
                  </a:lnTo>
                  <a:lnTo>
                    <a:pt x="2002" y="2063"/>
                  </a:lnTo>
                  <a:lnTo>
                    <a:pt x="1998" y="2051"/>
                  </a:lnTo>
                  <a:lnTo>
                    <a:pt x="1995" y="2038"/>
                  </a:lnTo>
                  <a:lnTo>
                    <a:pt x="1994" y="2033"/>
                  </a:lnTo>
                  <a:lnTo>
                    <a:pt x="1994" y="2029"/>
                  </a:lnTo>
                  <a:lnTo>
                    <a:pt x="1995" y="2024"/>
                  </a:lnTo>
                  <a:lnTo>
                    <a:pt x="1997" y="2019"/>
                  </a:lnTo>
                  <a:lnTo>
                    <a:pt x="2003" y="2011"/>
                  </a:lnTo>
                  <a:lnTo>
                    <a:pt x="2008" y="2005"/>
                  </a:lnTo>
                  <a:lnTo>
                    <a:pt x="2010" y="2001"/>
                  </a:lnTo>
                  <a:lnTo>
                    <a:pt x="2013" y="1998"/>
                  </a:lnTo>
                  <a:lnTo>
                    <a:pt x="2011" y="1994"/>
                  </a:lnTo>
                  <a:lnTo>
                    <a:pt x="2008" y="1991"/>
                  </a:lnTo>
                  <a:lnTo>
                    <a:pt x="2005" y="1988"/>
                  </a:lnTo>
                  <a:lnTo>
                    <a:pt x="2003" y="1989"/>
                  </a:lnTo>
                  <a:lnTo>
                    <a:pt x="2000" y="1991"/>
                  </a:lnTo>
                  <a:lnTo>
                    <a:pt x="1997" y="1993"/>
                  </a:lnTo>
                  <a:lnTo>
                    <a:pt x="1991" y="2001"/>
                  </a:lnTo>
                  <a:lnTo>
                    <a:pt x="1984" y="2012"/>
                  </a:lnTo>
                  <a:lnTo>
                    <a:pt x="1978" y="2021"/>
                  </a:lnTo>
                  <a:lnTo>
                    <a:pt x="1972" y="2026"/>
                  </a:lnTo>
                  <a:lnTo>
                    <a:pt x="1966" y="2029"/>
                  </a:lnTo>
                  <a:lnTo>
                    <a:pt x="1959" y="2029"/>
                  </a:lnTo>
                  <a:lnTo>
                    <a:pt x="1952" y="2027"/>
                  </a:lnTo>
                  <a:lnTo>
                    <a:pt x="1946" y="2027"/>
                  </a:lnTo>
                  <a:lnTo>
                    <a:pt x="1941" y="2029"/>
                  </a:lnTo>
                  <a:lnTo>
                    <a:pt x="1939" y="2031"/>
                  </a:lnTo>
                  <a:lnTo>
                    <a:pt x="1939" y="2032"/>
                  </a:lnTo>
                  <a:lnTo>
                    <a:pt x="1940" y="2035"/>
                  </a:lnTo>
                  <a:lnTo>
                    <a:pt x="1942" y="2036"/>
                  </a:lnTo>
                  <a:lnTo>
                    <a:pt x="1945" y="2038"/>
                  </a:lnTo>
                  <a:lnTo>
                    <a:pt x="1953" y="2042"/>
                  </a:lnTo>
                  <a:lnTo>
                    <a:pt x="1961" y="2043"/>
                  </a:lnTo>
                  <a:lnTo>
                    <a:pt x="1969" y="2045"/>
                  </a:lnTo>
                  <a:lnTo>
                    <a:pt x="1976" y="2050"/>
                  </a:lnTo>
                  <a:lnTo>
                    <a:pt x="1978" y="2052"/>
                  </a:lnTo>
                  <a:lnTo>
                    <a:pt x="1980" y="2055"/>
                  </a:lnTo>
                  <a:lnTo>
                    <a:pt x="1982" y="2058"/>
                  </a:lnTo>
                  <a:lnTo>
                    <a:pt x="1983" y="2062"/>
                  </a:lnTo>
                  <a:lnTo>
                    <a:pt x="1984" y="2073"/>
                  </a:lnTo>
                  <a:lnTo>
                    <a:pt x="1984" y="2083"/>
                  </a:lnTo>
                  <a:lnTo>
                    <a:pt x="1983" y="2089"/>
                  </a:lnTo>
                  <a:lnTo>
                    <a:pt x="1982" y="2094"/>
                  </a:lnTo>
                  <a:lnTo>
                    <a:pt x="1980" y="2099"/>
                  </a:lnTo>
                  <a:lnTo>
                    <a:pt x="1978" y="2102"/>
                  </a:lnTo>
                  <a:lnTo>
                    <a:pt x="1965" y="2109"/>
                  </a:lnTo>
                  <a:lnTo>
                    <a:pt x="1946" y="2118"/>
                  </a:lnTo>
                  <a:lnTo>
                    <a:pt x="1927" y="2125"/>
                  </a:lnTo>
                  <a:lnTo>
                    <a:pt x="1917" y="2127"/>
                  </a:lnTo>
                  <a:lnTo>
                    <a:pt x="1908" y="2127"/>
                  </a:lnTo>
                  <a:lnTo>
                    <a:pt x="1900" y="2127"/>
                  </a:lnTo>
                  <a:lnTo>
                    <a:pt x="1893" y="2128"/>
                  </a:lnTo>
                  <a:lnTo>
                    <a:pt x="1885" y="2131"/>
                  </a:lnTo>
                  <a:lnTo>
                    <a:pt x="1878" y="2132"/>
                  </a:lnTo>
                  <a:lnTo>
                    <a:pt x="1871" y="2132"/>
                  </a:lnTo>
                  <a:lnTo>
                    <a:pt x="1868" y="2132"/>
                  </a:lnTo>
                  <a:lnTo>
                    <a:pt x="1865" y="2130"/>
                  </a:lnTo>
                  <a:lnTo>
                    <a:pt x="1863" y="2128"/>
                  </a:lnTo>
                  <a:lnTo>
                    <a:pt x="1863" y="2125"/>
                  </a:lnTo>
                  <a:lnTo>
                    <a:pt x="1862" y="2120"/>
                  </a:lnTo>
                  <a:lnTo>
                    <a:pt x="1860" y="2115"/>
                  </a:lnTo>
                  <a:lnTo>
                    <a:pt x="1859" y="2113"/>
                  </a:lnTo>
                  <a:lnTo>
                    <a:pt x="1858" y="2113"/>
                  </a:lnTo>
                  <a:lnTo>
                    <a:pt x="1857" y="2112"/>
                  </a:lnTo>
                  <a:lnTo>
                    <a:pt x="1854" y="2112"/>
                  </a:lnTo>
                  <a:lnTo>
                    <a:pt x="1847" y="2123"/>
                  </a:lnTo>
                  <a:lnTo>
                    <a:pt x="1837" y="2140"/>
                  </a:lnTo>
                  <a:lnTo>
                    <a:pt x="1832" y="2143"/>
                  </a:lnTo>
                  <a:lnTo>
                    <a:pt x="1828" y="2145"/>
                  </a:lnTo>
                  <a:lnTo>
                    <a:pt x="1824" y="2145"/>
                  </a:lnTo>
                  <a:lnTo>
                    <a:pt x="1819" y="2144"/>
                  </a:lnTo>
                  <a:lnTo>
                    <a:pt x="1810" y="2140"/>
                  </a:lnTo>
                  <a:lnTo>
                    <a:pt x="1801" y="2137"/>
                  </a:lnTo>
                  <a:lnTo>
                    <a:pt x="1794" y="2133"/>
                  </a:lnTo>
                  <a:lnTo>
                    <a:pt x="1789" y="2128"/>
                  </a:lnTo>
                  <a:lnTo>
                    <a:pt x="1788" y="2126"/>
                  </a:lnTo>
                  <a:lnTo>
                    <a:pt x="1787" y="2123"/>
                  </a:lnTo>
                  <a:lnTo>
                    <a:pt x="1787" y="2120"/>
                  </a:lnTo>
                  <a:lnTo>
                    <a:pt x="1787" y="2117"/>
                  </a:lnTo>
                  <a:lnTo>
                    <a:pt x="1797" y="2111"/>
                  </a:lnTo>
                  <a:lnTo>
                    <a:pt x="1816" y="2098"/>
                  </a:lnTo>
                  <a:lnTo>
                    <a:pt x="1820" y="2094"/>
                  </a:lnTo>
                  <a:lnTo>
                    <a:pt x="1822" y="2090"/>
                  </a:lnTo>
                  <a:lnTo>
                    <a:pt x="1824" y="2087"/>
                  </a:lnTo>
                  <a:lnTo>
                    <a:pt x="1822" y="2083"/>
                  </a:lnTo>
                  <a:lnTo>
                    <a:pt x="1820" y="2081"/>
                  </a:lnTo>
                  <a:lnTo>
                    <a:pt x="1814" y="2079"/>
                  </a:lnTo>
                  <a:lnTo>
                    <a:pt x="1806" y="2075"/>
                  </a:lnTo>
                  <a:lnTo>
                    <a:pt x="1794" y="2074"/>
                  </a:lnTo>
                  <a:lnTo>
                    <a:pt x="1782" y="2071"/>
                  </a:lnTo>
                  <a:lnTo>
                    <a:pt x="1771" y="2068"/>
                  </a:lnTo>
                  <a:lnTo>
                    <a:pt x="1762" y="2065"/>
                  </a:lnTo>
                  <a:lnTo>
                    <a:pt x="1753" y="2061"/>
                  </a:lnTo>
                  <a:lnTo>
                    <a:pt x="1745" y="2057"/>
                  </a:lnTo>
                  <a:lnTo>
                    <a:pt x="1739" y="2052"/>
                  </a:lnTo>
                  <a:lnTo>
                    <a:pt x="1733" y="2048"/>
                  </a:lnTo>
                  <a:lnTo>
                    <a:pt x="1727" y="2043"/>
                  </a:lnTo>
                  <a:lnTo>
                    <a:pt x="1724" y="2037"/>
                  </a:lnTo>
                  <a:lnTo>
                    <a:pt x="1721" y="2032"/>
                  </a:lnTo>
                  <a:lnTo>
                    <a:pt x="1719" y="2025"/>
                  </a:lnTo>
                  <a:lnTo>
                    <a:pt x="1718" y="2018"/>
                  </a:lnTo>
                  <a:lnTo>
                    <a:pt x="1718" y="2011"/>
                  </a:lnTo>
                  <a:lnTo>
                    <a:pt x="1719" y="2004"/>
                  </a:lnTo>
                  <a:lnTo>
                    <a:pt x="1720" y="1998"/>
                  </a:lnTo>
                  <a:lnTo>
                    <a:pt x="1719" y="1991"/>
                  </a:lnTo>
                  <a:lnTo>
                    <a:pt x="1718" y="1985"/>
                  </a:lnTo>
                  <a:lnTo>
                    <a:pt x="1714" y="1980"/>
                  </a:lnTo>
                  <a:lnTo>
                    <a:pt x="1709" y="1975"/>
                  </a:lnTo>
                  <a:lnTo>
                    <a:pt x="1704" y="1970"/>
                  </a:lnTo>
                  <a:lnTo>
                    <a:pt x="1701" y="1969"/>
                  </a:lnTo>
                  <a:lnTo>
                    <a:pt x="1698" y="1969"/>
                  </a:lnTo>
                  <a:lnTo>
                    <a:pt x="1695" y="1969"/>
                  </a:lnTo>
                  <a:lnTo>
                    <a:pt x="1694" y="1969"/>
                  </a:lnTo>
                  <a:lnTo>
                    <a:pt x="1687" y="1978"/>
                  </a:lnTo>
                  <a:lnTo>
                    <a:pt x="1682" y="1986"/>
                  </a:lnTo>
                  <a:lnTo>
                    <a:pt x="1679" y="1995"/>
                  </a:lnTo>
                  <a:lnTo>
                    <a:pt x="1677" y="2005"/>
                  </a:lnTo>
                  <a:lnTo>
                    <a:pt x="1676" y="2014"/>
                  </a:lnTo>
                  <a:lnTo>
                    <a:pt x="1674" y="2020"/>
                  </a:lnTo>
                  <a:lnTo>
                    <a:pt x="1673" y="2024"/>
                  </a:lnTo>
                  <a:lnTo>
                    <a:pt x="1670" y="2025"/>
                  </a:lnTo>
                  <a:lnTo>
                    <a:pt x="1668" y="2026"/>
                  </a:lnTo>
                  <a:lnTo>
                    <a:pt x="1665" y="2026"/>
                  </a:lnTo>
                  <a:lnTo>
                    <a:pt x="1649" y="2025"/>
                  </a:lnTo>
                  <a:lnTo>
                    <a:pt x="1635" y="2020"/>
                  </a:lnTo>
                  <a:lnTo>
                    <a:pt x="1623" y="2016"/>
                  </a:lnTo>
                  <a:lnTo>
                    <a:pt x="1614" y="2010"/>
                  </a:lnTo>
                  <a:lnTo>
                    <a:pt x="1608" y="2002"/>
                  </a:lnTo>
                  <a:lnTo>
                    <a:pt x="1605" y="1995"/>
                  </a:lnTo>
                  <a:lnTo>
                    <a:pt x="1602" y="1987"/>
                  </a:lnTo>
                  <a:lnTo>
                    <a:pt x="1601" y="1980"/>
                  </a:lnTo>
                  <a:lnTo>
                    <a:pt x="1604" y="1966"/>
                  </a:lnTo>
                  <a:lnTo>
                    <a:pt x="1607" y="1953"/>
                  </a:lnTo>
                  <a:lnTo>
                    <a:pt x="1608" y="1947"/>
                  </a:lnTo>
                  <a:lnTo>
                    <a:pt x="1608" y="1942"/>
                  </a:lnTo>
                  <a:lnTo>
                    <a:pt x="1607" y="1937"/>
                  </a:lnTo>
                  <a:lnTo>
                    <a:pt x="1605" y="1934"/>
                  </a:lnTo>
                  <a:lnTo>
                    <a:pt x="1600" y="1930"/>
                  </a:lnTo>
                  <a:lnTo>
                    <a:pt x="1593" y="1928"/>
                  </a:lnTo>
                  <a:lnTo>
                    <a:pt x="1587" y="1928"/>
                  </a:lnTo>
                  <a:lnTo>
                    <a:pt x="1580" y="1929"/>
                  </a:lnTo>
                  <a:lnTo>
                    <a:pt x="1576" y="1930"/>
                  </a:lnTo>
                  <a:lnTo>
                    <a:pt x="1574" y="1932"/>
                  </a:lnTo>
                  <a:lnTo>
                    <a:pt x="1570" y="1935"/>
                  </a:lnTo>
                  <a:lnTo>
                    <a:pt x="1568" y="1938"/>
                  </a:lnTo>
                  <a:lnTo>
                    <a:pt x="1566" y="1943"/>
                  </a:lnTo>
                  <a:lnTo>
                    <a:pt x="1564" y="1948"/>
                  </a:lnTo>
                  <a:lnTo>
                    <a:pt x="1563" y="1953"/>
                  </a:lnTo>
                  <a:lnTo>
                    <a:pt x="1563" y="1960"/>
                  </a:lnTo>
                  <a:lnTo>
                    <a:pt x="1563" y="1972"/>
                  </a:lnTo>
                  <a:lnTo>
                    <a:pt x="1567" y="1985"/>
                  </a:lnTo>
                  <a:lnTo>
                    <a:pt x="1570" y="1995"/>
                  </a:lnTo>
                  <a:lnTo>
                    <a:pt x="1574" y="2006"/>
                  </a:lnTo>
                  <a:lnTo>
                    <a:pt x="1577" y="2017"/>
                  </a:lnTo>
                  <a:lnTo>
                    <a:pt x="1579" y="2026"/>
                  </a:lnTo>
                  <a:lnTo>
                    <a:pt x="1579" y="2031"/>
                  </a:lnTo>
                  <a:lnTo>
                    <a:pt x="1579" y="2036"/>
                  </a:lnTo>
                  <a:lnTo>
                    <a:pt x="1577" y="2042"/>
                  </a:lnTo>
                  <a:lnTo>
                    <a:pt x="1575" y="2046"/>
                  </a:lnTo>
                  <a:lnTo>
                    <a:pt x="1566" y="2055"/>
                  </a:lnTo>
                  <a:lnTo>
                    <a:pt x="1551" y="2069"/>
                  </a:lnTo>
                  <a:lnTo>
                    <a:pt x="1547" y="2070"/>
                  </a:lnTo>
                  <a:lnTo>
                    <a:pt x="1539" y="2071"/>
                  </a:lnTo>
                  <a:lnTo>
                    <a:pt x="1529" y="2074"/>
                  </a:lnTo>
                  <a:lnTo>
                    <a:pt x="1514" y="2076"/>
                  </a:lnTo>
                  <a:lnTo>
                    <a:pt x="1494" y="2081"/>
                  </a:lnTo>
                  <a:lnTo>
                    <a:pt x="1474" y="2086"/>
                  </a:lnTo>
                  <a:lnTo>
                    <a:pt x="1456" y="2089"/>
                  </a:lnTo>
                  <a:lnTo>
                    <a:pt x="1446" y="2090"/>
                  </a:lnTo>
                  <a:lnTo>
                    <a:pt x="1427" y="2088"/>
                  </a:lnTo>
                  <a:lnTo>
                    <a:pt x="1409" y="2083"/>
                  </a:lnTo>
                  <a:lnTo>
                    <a:pt x="1394" y="2080"/>
                  </a:lnTo>
                  <a:lnTo>
                    <a:pt x="1386" y="2076"/>
                  </a:lnTo>
                  <a:lnTo>
                    <a:pt x="1377" y="2074"/>
                  </a:lnTo>
                  <a:lnTo>
                    <a:pt x="1367" y="2074"/>
                  </a:lnTo>
                  <a:lnTo>
                    <a:pt x="1354" y="2070"/>
                  </a:lnTo>
                  <a:lnTo>
                    <a:pt x="1343" y="2065"/>
                  </a:lnTo>
                  <a:lnTo>
                    <a:pt x="1336" y="2062"/>
                  </a:lnTo>
                  <a:lnTo>
                    <a:pt x="1330" y="2058"/>
                  </a:lnTo>
                  <a:lnTo>
                    <a:pt x="1325" y="2055"/>
                  </a:lnTo>
                  <a:lnTo>
                    <a:pt x="1322" y="2050"/>
                  </a:lnTo>
                  <a:lnTo>
                    <a:pt x="1315" y="2041"/>
                  </a:lnTo>
                  <a:lnTo>
                    <a:pt x="1306" y="2033"/>
                  </a:lnTo>
                  <a:lnTo>
                    <a:pt x="1296" y="2026"/>
                  </a:lnTo>
                  <a:lnTo>
                    <a:pt x="1283" y="2020"/>
                  </a:lnTo>
                  <a:lnTo>
                    <a:pt x="1277" y="2019"/>
                  </a:lnTo>
                  <a:lnTo>
                    <a:pt x="1270" y="2019"/>
                  </a:lnTo>
                  <a:lnTo>
                    <a:pt x="1261" y="2020"/>
                  </a:lnTo>
                  <a:lnTo>
                    <a:pt x="1253" y="2023"/>
                  </a:lnTo>
                  <a:lnTo>
                    <a:pt x="1236" y="2030"/>
                  </a:lnTo>
                  <a:lnTo>
                    <a:pt x="1220" y="2038"/>
                  </a:lnTo>
                  <a:lnTo>
                    <a:pt x="1211" y="2041"/>
                  </a:lnTo>
                  <a:lnTo>
                    <a:pt x="1203" y="2044"/>
                  </a:lnTo>
                  <a:lnTo>
                    <a:pt x="1195" y="2045"/>
                  </a:lnTo>
                  <a:lnTo>
                    <a:pt x="1185" y="2046"/>
                  </a:lnTo>
                  <a:lnTo>
                    <a:pt x="1176" y="2046"/>
                  </a:lnTo>
                  <a:lnTo>
                    <a:pt x="1166" y="2044"/>
                  </a:lnTo>
                  <a:lnTo>
                    <a:pt x="1158" y="2041"/>
                  </a:lnTo>
                  <a:lnTo>
                    <a:pt x="1151" y="2037"/>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2" name="云南">
              <a:extLst>
                <a:ext uri="{FF2B5EF4-FFF2-40B4-BE49-F238E27FC236}">
                  <a16:creationId xmlns="" xmlns:a16="http://schemas.microsoft.com/office/drawing/2014/main" id="{1B4B7473-27F5-417C-8F44-7A0E583774FC}"/>
                </a:ext>
              </a:extLst>
            </p:cNvPr>
            <p:cNvSpPr>
              <a:spLocks/>
            </p:cNvSpPr>
            <p:nvPr/>
          </p:nvSpPr>
          <p:spPr bwMode="auto">
            <a:xfrm>
              <a:off x="2987292" y="4536103"/>
              <a:ext cx="1113859" cy="1172481"/>
            </a:xfrm>
            <a:custGeom>
              <a:avLst/>
              <a:gdLst>
                <a:gd name="T0" fmla="*/ 748 w 3417"/>
                <a:gd name="T1" fmla="*/ 167 h 3582"/>
                <a:gd name="T2" fmla="*/ 679 w 3417"/>
                <a:gd name="T3" fmla="*/ 344 h 3582"/>
                <a:gd name="T4" fmla="*/ 525 w 3417"/>
                <a:gd name="T5" fmla="*/ 338 h 3582"/>
                <a:gd name="T6" fmla="*/ 466 w 3417"/>
                <a:gd name="T7" fmla="*/ 635 h 3582"/>
                <a:gd name="T8" fmla="*/ 621 w 3417"/>
                <a:gd name="T9" fmla="*/ 787 h 3582"/>
                <a:gd name="T10" fmla="*/ 557 w 3417"/>
                <a:gd name="T11" fmla="*/ 1327 h 3582"/>
                <a:gd name="T12" fmla="*/ 437 w 3417"/>
                <a:gd name="T13" fmla="*/ 1491 h 3582"/>
                <a:gd name="T14" fmla="*/ 244 w 3417"/>
                <a:gd name="T15" fmla="*/ 1657 h 3582"/>
                <a:gd name="T16" fmla="*/ 117 w 3417"/>
                <a:gd name="T17" fmla="*/ 1845 h 3582"/>
                <a:gd name="T18" fmla="*/ 75 w 3417"/>
                <a:gd name="T19" fmla="*/ 2079 h 3582"/>
                <a:gd name="T20" fmla="*/ 265 w 3417"/>
                <a:gd name="T21" fmla="*/ 2183 h 3582"/>
                <a:gd name="T22" fmla="*/ 469 w 3417"/>
                <a:gd name="T23" fmla="*/ 2250 h 3582"/>
                <a:gd name="T24" fmla="*/ 503 w 3417"/>
                <a:gd name="T25" fmla="*/ 2540 h 3582"/>
                <a:gd name="T26" fmla="*/ 678 w 3417"/>
                <a:gd name="T27" fmla="*/ 2653 h 3582"/>
                <a:gd name="T28" fmla="*/ 635 w 3417"/>
                <a:gd name="T29" fmla="*/ 2829 h 3582"/>
                <a:gd name="T30" fmla="*/ 705 w 3417"/>
                <a:gd name="T31" fmla="*/ 3092 h 3582"/>
                <a:gd name="T32" fmla="*/ 848 w 3417"/>
                <a:gd name="T33" fmla="*/ 3240 h 3582"/>
                <a:gd name="T34" fmla="*/ 957 w 3417"/>
                <a:gd name="T35" fmla="*/ 3387 h 3582"/>
                <a:gd name="T36" fmla="*/ 1268 w 3417"/>
                <a:gd name="T37" fmla="*/ 3316 h 3582"/>
                <a:gd name="T38" fmla="*/ 1355 w 3417"/>
                <a:gd name="T39" fmla="*/ 3508 h 3582"/>
                <a:gd name="T40" fmla="*/ 1590 w 3417"/>
                <a:gd name="T41" fmla="*/ 3549 h 3582"/>
                <a:gd name="T42" fmla="*/ 1580 w 3417"/>
                <a:gd name="T43" fmla="*/ 3290 h 3582"/>
                <a:gd name="T44" fmla="*/ 1613 w 3417"/>
                <a:gd name="T45" fmla="*/ 3009 h 3582"/>
                <a:gd name="T46" fmla="*/ 1836 w 3417"/>
                <a:gd name="T47" fmla="*/ 2998 h 3582"/>
                <a:gd name="T48" fmla="*/ 2064 w 3417"/>
                <a:gd name="T49" fmla="*/ 3036 h 3582"/>
                <a:gd name="T50" fmla="*/ 2289 w 3417"/>
                <a:gd name="T51" fmla="*/ 2985 h 3582"/>
                <a:gd name="T52" fmla="*/ 2513 w 3417"/>
                <a:gd name="T53" fmla="*/ 3069 h 3582"/>
                <a:gd name="T54" fmla="*/ 2668 w 3417"/>
                <a:gd name="T55" fmla="*/ 2985 h 3582"/>
                <a:gd name="T56" fmla="*/ 2896 w 3417"/>
                <a:gd name="T57" fmla="*/ 2809 h 3582"/>
                <a:gd name="T58" fmla="*/ 3109 w 3417"/>
                <a:gd name="T59" fmla="*/ 2790 h 3582"/>
                <a:gd name="T60" fmla="*/ 3287 w 3417"/>
                <a:gd name="T61" fmla="*/ 2667 h 3582"/>
                <a:gd name="T62" fmla="*/ 3360 w 3417"/>
                <a:gd name="T63" fmla="*/ 2413 h 3582"/>
                <a:gd name="T64" fmla="*/ 3170 w 3417"/>
                <a:gd name="T65" fmla="*/ 2399 h 3582"/>
                <a:gd name="T66" fmla="*/ 3041 w 3417"/>
                <a:gd name="T67" fmla="*/ 2373 h 3582"/>
                <a:gd name="T68" fmla="*/ 2824 w 3417"/>
                <a:gd name="T69" fmla="*/ 2294 h 3582"/>
                <a:gd name="T70" fmla="*/ 2841 w 3417"/>
                <a:gd name="T71" fmla="*/ 1988 h 3582"/>
                <a:gd name="T72" fmla="*/ 2819 w 3417"/>
                <a:gd name="T73" fmla="*/ 1847 h 3582"/>
                <a:gd name="T74" fmla="*/ 2739 w 3417"/>
                <a:gd name="T75" fmla="*/ 1674 h 3582"/>
                <a:gd name="T76" fmla="*/ 2840 w 3417"/>
                <a:gd name="T77" fmla="*/ 1326 h 3582"/>
                <a:gd name="T78" fmla="*/ 2523 w 3417"/>
                <a:gd name="T79" fmla="*/ 1296 h 3582"/>
                <a:gd name="T80" fmla="*/ 2496 w 3417"/>
                <a:gd name="T81" fmla="*/ 1087 h 3582"/>
                <a:gd name="T82" fmla="*/ 2713 w 3417"/>
                <a:gd name="T83" fmla="*/ 1013 h 3582"/>
                <a:gd name="T84" fmla="*/ 2965 w 3417"/>
                <a:gd name="T85" fmla="*/ 1022 h 3582"/>
                <a:gd name="T86" fmla="*/ 3136 w 3417"/>
                <a:gd name="T87" fmla="*/ 817 h 3582"/>
                <a:gd name="T88" fmla="*/ 3072 w 3417"/>
                <a:gd name="T89" fmla="*/ 675 h 3582"/>
                <a:gd name="T90" fmla="*/ 2787 w 3417"/>
                <a:gd name="T91" fmla="*/ 671 h 3582"/>
                <a:gd name="T92" fmla="*/ 2759 w 3417"/>
                <a:gd name="T93" fmla="*/ 542 h 3582"/>
                <a:gd name="T94" fmla="*/ 2639 w 3417"/>
                <a:gd name="T95" fmla="*/ 419 h 3582"/>
                <a:gd name="T96" fmla="*/ 2511 w 3417"/>
                <a:gd name="T97" fmla="*/ 566 h 3582"/>
                <a:gd name="T98" fmla="*/ 2306 w 3417"/>
                <a:gd name="T99" fmla="*/ 913 h 3582"/>
                <a:gd name="T100" fmla="*/ 2213 w 3417"/>
                <a:gd name="T101" fmla="*/ 1152 h 3582"/>
                <a:gd name="T102" fmla="*/ 2184 w 3417"/>
                <a:gd name="T103" fmla="*/ 1383 h 3582"/>
                <a:gd name="T104" fmla="*/ 1934 w 3417"/>
                <a:gd name="T105" fmla="*/ 1416 h 3582"/>
                <a:gd name="T106" fmla="*/ 1685 w 3417"/>
                <a:gd name="T107" fmla="*/ 1404 h 3582"/>
                <a:gd name="T108" fmla="*/ 1619 w 3417"/>
                <a:gd name="T109" fmla="*/ 1254 h 3582"/>
                <a:gd name="T110" fmla="*/ 1619 w 3417"/>
                <a:gd name="T111" fmla="*/ 1116 h 3582"/>
                <a:gd name="T112" fmla="*/ 1502 w 3417"/>
                <a:gd name="T113" fmla="*/ 912 h 3582"/>
                <a:gd name="T114" fmla="*/ 1353 w 3417"/>
                <a:gd name="T115" fmla="*/ 650 h 3582"/>
                <a:gd name="T116" fmla="*/ 1215 w 3417"/>
                <a:gd name="T117" fmla="*/ 634 h 3582"/>
                <a:gd name="T118" fmla="*/ 1205 w 3417"/>
                <a:gd name="T119" fmla="*/ 427 h 3582"/>
                <a:gd name="T120" fmla="*/ 1075 w 3417"/>
                <a:gd name="T121" fmla="*/ 193 h 3582"/>
                <a:gd name="T122" fmla="*/ 929 w 3417"/>
                <a:gd name="T123" fmla="*/ 344 h 3582"/>
                <a:gd name="T124" fmla="*/ 844 w 3417"/>
                <a:gd name="T125" fmla="*/ 233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17" h="3582">
                  <a:moveTo>
                    <a:pt x="856" y="1"/>
                  </a:moveTo>
                  <a:lnTo>
                    <a:pt x="851" y="1"/>
                  </a:lnTo>
                  <a:lnTo>
                    <a:pt x="844" y="1"/>
                  </a:lnTo>
                  <a:lnTo>
                    <a:pt x="828" y="0"/>
                  </a:lnTo>
                  <a:lnTo>
                    <a:pt x="815" y="0"/>
                  </a:lnTo>
                  <a:lnTo>
                    <a:pt x="810" y="3"/>
                  </a:lnTo>
                  <a:lnTo>
                    <a:pt x="807" y="6"/>
                  </a:lnTo>
                  <a:lnTo>
                    <a:pt x="806" y="11"/>
                  </a:lnTo>
                  <a:lnTo>
                    <a:pt x="805" y="17"/>
                  </a:lnTo>
                  <a:lnTo>
                    <a:pt x="806" y="23"/>
                  </a:lnTo>
                  <a:lnTo>
                    <a:pt x="807" y="29"/>
                  </a:lnTo>
                  <a:lnTo>
                    <a:pt x="811" y="34"/>
                  </a:lnTo>
                  <a:lnTo>
                    <a:pt x="813" y="38"/>
                  </a:lnTo>
                  <a:lnTo>
                    <a:pt x="817" y="42"/>
                  </a:lnTo>
                  <a:lnTo>
                    <a:pt x="819" y="47"/>
                  </a:lnTo>
                  <a:lnTo>
                    <a:pt x="821" y="50"/>
                  </a:lnTo>
                  <a:lnTo>
                    <a:pt x="821" y="54"/>
                  </a:lnTo>
                  <a:lnTo>
                    <a:pt x="821" y="59"/>
                  </a:lnTo>
                  <a:lnTo>
                    <a:pt x="819" y="62"/>
                  </a:lnTo>
                  <a:lnTo>
                    <a:pt x="817" y="66"/>
                  </a:lnTo>
                  <a:lnTo>
                    <a:pt x="813" y="69"/>
                  </a:lnTo>
                  <a:lnTo>
                    <a:pt x="804" y="76"/>
                  </a:lnTo>
                  <a:lnTo>
                    <a:pt x="794" y="86"/>
                  </a:lnTo>
                  <a:lnTo>
                    <a:pt x="791" y="91"/>
                  </a:lnTo>
                  <a:lnTo>
                    <a:pt x="786" y="95"/>
                  </a:lnTo>
                  <a:lnTo>
                    <a:pt x="783" y="101"/>
                  </a:lnTo>
                  <a:lnTo>
                    <a:pt x="780" y="108"/>
                  </a:lnTo>
                  <a:lnTo>
                    <a:pt x="779" y="114"/>
                  </a:lnTo>
                  <a:lnTo>
                    <a:pt x="778" y="119"/>
                  </a:lnTo>
                  <a:lnTo>
                    <a:pt x="779" y="125"/>
                  </a:lnTo>
                  <a:lnTo>
                    <a:pt x="780" y="129"/>
                  </a:lnTo>
                  <a:lnTo>
                    <a:pt x="784" y="137"/>
                  </a:lnTo>
                  <a:lnTo>
                    <a:pt x="787" y="144"/>
                  </a:lnTo>
                  <a:lnTo>
                    <a:pt x="788" y="147"/>
                  </a:lnTo>
                  <a:lnTo>
                    <a:pt x="788" y="150"/>
                  </a:lnTo>
                  <a:lnTo>
                    <a:pt x="788" y="152"/>
                  </a:lnTo>
                  <a:lnTo>
                    <a:pt x="786" y="155"/>
                  </a:lnTo>
                  <a:lnTo>
                    <a:pt x="781" y="158"/>
                  </a:lnTo>
                  <a:lnTo>
                    <a:pt x="772" y="164"/>
                  </a:lnTo>
                  <a:lnTo>
                    <a:pt x="767" y="167"/>
                  </a:lnTo>
                  <a:lnTo>
                    <a:pt x="762" y="169"/>
                  </a:lnTo>
                  <a:lnTo>
                    <a:pt x="758" y="170"/>
                  </a:lnTo>
                  <a:lnTo>
                    <a:pt x="754" y="169"/>
                  </a:lnTo>
                  <a:lnTo>
                    <a:pt x="750" y="169"/>
                  </a:lnTo>
                  <a:lnTo>
                    <a:pt x="748" y="167"/>
                  </a:lnTo>
                  <a:lnTo>
                    <a:pt x="746" y="164"/>
                  </a:lnTo>
                  <a:lnTo>
                    <a:pt x="743" y="160"/>
                  </a:lnTo>
                  <a:lnTo>
                    <a:pt x="742" y="148"/>
                  </a:lnTo>
                  <a:lnTo>
                    <a:pt x="741" y="130"/>
                  </a:lnTo>
                  <a:lnTo>
                    <a:pt x="740" y="112"/>
                  </a:lnTo>
                  <a:lnTo>
                    <a:pt x="740" y="97"/>
                  </a:lnTo>
                  <a:lnTo>
                    <a:pt x="739" y="91"/>
                  </a:lnTo>
                  <a:lnTo>
                    <a:pt x="737" y="87"/>
                  </a:lnTo>
                  <a:lnTo>
                    <a:pt x="735" y="84"/>
                  </a:lnTo>
                  <a:lnTo>
                    <a:pt x="733" y="81"/>
                  </a:lnTo>
                  <a:lnTo>
                    <a:pt x="729" y="80"/>
                  </a:lnTo>
                  <a:lnTo>
                    <a:pt x="725" y="80"/>
                  </a:lnTo>
                  <a:lnTo>
                    <a:pt x="721" y="80"/>
                  </a:lnTo>
                  <a:lnTo>
                    <a:pt x="716" y="81"/>
                  </a:lnTo>
                  <a:lnTo>
                    <a:pt x="703" y="84"/>
                  </a:lnTo>
                  <a:lnTo>
                    <a:pt x="690" y="86"/>
                  </a:lnTo>
                  <a:lnTo>
                    <a:pt x="684" y="87"/>
                  </a:lnTo>
                  <a:lnTo>
                    <a:pt x="680" y="89"/>
                  </a:lnTo>
                  <a:lnTo>
                    <a:pt x="678" y="91"/>
                  </a:lnTo>
                  <a:lnTo>
                    <a:pt x="677" y="93"/>
                  </a:lnTo>
                  <a:lnTo>
                    <a:pt x="678" y="100"/>
                  </a:lnTo>
                  <a:lnTo>
                    <a:pt x="680" y="111"/>
                  </a:lnTo>
                  <a:lnTo>
                    <a:pt x="681" y="123"/>
                  </a:lnTo>
                  <a:lnTo>
                    <a:pt x="681" y="139"/>
                  </a:lnTo>
                  <a:lnTo>
                    <a:pt x="680" y="158"/>
                  </a:lnTo>
                  <a:lnTo>
                    <a:pt x="678" y="175"/>
                  </a:lnTo>
                  <a:lnTo>
                    <a:pt x="679" y="195"/>
                  </a:lnTo>
                  <a:lnTo>
                    <a:pt x="678" y="202"/>
                  </a:lnTo>
                  <a:lnTo>
                    <a:pt x="668" y="205"/>
                  </a:lnTo>
                  <a:lnTo>
                    <a:pt x="658" y="209"/>
                  </a:lnTo>
                  <a:lnTo>
                    <a:pt x="655" y="212"/>
                  </a:lnTo>
                  <a:lnTo>
                    <a:pt x="653" y="215"/>
                  </a:lnTo>
                  <a:lnTo>
                    <a:pt x="651" y="220"/>
                  </a:lnTo>
                  <a:lnTo>
                    <a:pt x="649" y="227"/>
                  </a:lnTo>
                  <a:lnTo>
                    <a:pt x="648" y="243"/>
                  </a:lnTo>
                  <a:lnTo>
                    <a:pt x="648" y="262"/>
                  </a:lnTo>
                  <a:lnTo>
                    <a:pt x="648" y="272"/>
                  </a:lnTo>
                  <a:lnTo>
                    <a:pt x="651" y="283"/>
                  </a:lnTo>
                  <a:lnTo>
                    <a:pt x="653" y="293"/>
                  </a:lnTo>
                  <a:lnTo>
                    <a:pt x="655" y="301"/>
                  </a:lnTo>
                  <a:lnTo>
                    <a:pt x="664" y="315"/>
                  </a:lnTo>
                  <a:lnTo>
                    <a:pt x="671" y="326"/>
                  </a:lnTo>
                  <a:lnTo>
                    <a:pt x="674" y="331"/>
                  </a:lnTo>
                  <a:lnTo>
                    <a:pt x="677" y="337"/>
                  </a:lnTo>
                  <a:lnTo>
                    <a:pt x="679" y="344"/>
                  </a:lnTo>
                  <a:lnTo>
                    <a:pt x="681" y="350"/>
                  </a:lnTo>
                  <a:lnTo>
                    <a:pt x="681" y="357"/>
                  </a:lnTo>
                  <a:lnTo>
                    <a:pt x="681" y="363"/>
                  </a:lnTo>
                  <a:lnTo>
                    <a:pt x="679" y="368"/>
                  </a:lnTo>
                  <a:lnTo>
                    <a:pt x="676" y="372"/>
                  </a:lnTo>
                  <a:lnTo>
                    <a:pt x="673" y="376"/>
                  </a:lnTo>
                  <a:lnTo>
                    <a:pt x="671" y="381"/>
                  </a:lnTo>
                  <a:lnTo>
                    <a:pt x="670" y="384"/>
                  </a:lnTo>
                  <a:lnTo>
                    <a:pt x="668" y="390"/>
                  </a:lnTo>
                  <a:lnTo>
                    <a:pt x="667" y="395"/>
                  </a:lnTo>
                  <a:lnTo>
                    <a:pt x="666" y="401"/>
                  </a:lnTo>
                  <a:lnTo>
                    <a:pt x="665" y="407"/>
                  </a:lnTo>
                  <a:lnTo>
                    <a:pt x="661" y="413"/>
                  </a:lnTo>
                  <a:lnTo>
                    <a:pt x="658" y="419"/>
                  </a:lnTo>
                  <a:lnTo>
                    <a:pt x="652" y="423"/>
                  </a:lnTo>
                  <a:lnTo>
                    <a:pt x="647" y="427"/>
                  </a:lnTo>
                  <a:lnTo>
                    <a:pt x="641" y="429"/>
                  </a:lnTo>
                  <a:lnTo>
                    <a:pt x="635" y="429"/>
                  </a:lnTo>
                  <a:lnTo>
                    <a:pt x="629" y="429"/>
                  </a:lnTo>
                  <a:lnTo>
                    <a:pt x="624" y="428"/>
                  </a:lnTo>
                  <a:lnTo>
                    <a:pt x="620" y="426"/>
                  </a:lnTo>
                  <a:lnTo>
                    <a:pt x="616" y="423"/>
                  </a:lnTo>
                  <a:lnTo>
                    <a:pt x="611" y="423"/>
                  </a:lnTo>
                  <a:lnTo>
                    <a:pt x="607" y="423"/>
                  </a:lnTo>
                  <a:lnTo>
                    <a:pt x="602" y="426"/>
                  </a:lnTo>
                  <a:lnTo>
                    <a:pt x="592" y="432"/>
                  </a:lnTo>
                  <a:lnTo>
                    <a:pt x="584" y="439"/>
                  </a:lnTo>
                  <a:lnTo>
                    <a:pt x="580" y="442"/>
                  </a:lnTo>
                  <a:lnTo>
                    <a:pt x="576" y="445"/>
                  </a:lnTo>
                  <a:lnTo>
                    <a:pt x="571" y="447"/>
                  </a:lnTo>
                  <a:lnTo>
                    <a:pt x="567" y="448"/>
                  </a:lnTo>
                  <a:lnTo>
                    <a:pt x="563" y="450"/>
                  </a:lnTo>
                  <a:lnTo>
                    <a:pt x="558" y="448"/>
                  </a:lnTo>
                  <a:lnTo>
                    <a:pt x="554" y="447"/>
                  </a:lnTo>
                  <a:lnTo>
                    <a:pt x="552" y="446"/>
                  </a:lnTo>
                  <a:lnTo>
                    <a:pt x="547" y="439"/>
                  </a:lnTo>
                  <a:lnTo>
                    <a:pt x="545" y="431"/>
                  </a:lnTo>
                  <a:lnTo>
                    <a:pt x="544" y="421"/>
                  </a:lnTo>
                  <a:lnTo>
                    <a:pt x="542" y="409"/>
                  </a:lnTo>
                  <a:lnTo>
                    <a:pt x="544" y="397"/>
                  </a:lnTo>
                  <a:lnTo>
                    <a:pt x="544" y="389"/>
                  </a:lnTo>
                  <a:lnTo>
                    <a:pt x="542" y="381"/>
                  </a:lnTo>
                  <a:lnTo>
                    <a:pt x="540" y="374"/>
                  </a:lnTo>
                  <a:lnTo>
                    <a:pt x="532" y="357"/>
                  </a:lnTo>
                  <a:lnTo>
                    <a:pt x="525" y="338"/>
                  </a:lnTo>
                  <a:lnTo>
                    <a:pt x="523" y="332"/>
                  </a:lnTo>
                  <a:lnTo>
                    <a:pt x="521" y="328"/>
                  </a:lnTo>
                  <a:lnTo>
                    <a:pt x="517" y="325"/>
                  </a:lnTo>
                  <a:lnTo>
                    <a:pt x="515" y="322"/>
                  </a:lnTo>
                  <a:lnTo>
                    <a:pt x="511" y="321"/>
                  </a:lnTo>
                  <a:lnTo>
                    <a:pt x="508" y="322"/>
                  </a:lnTo>
                  <a:lnTo>
                    <a:pt x="504" y="324"/>
                  </a:lnTo>
                  <a:lnTo>
                    <a:pt x="500" y="327"/>
                  </a:lnTo>
                  <a:lnTo>
                    <a:pt x="496" y="332"/>
                  </a:lnTo>
                  <a:lnTo>
                    <a:pt x="494" y="338"/>
                  </a:lnTo>
                  <a:lnTo>
                    <a:pt x="492" y="344"/>
                  </a:lnTo>
                  <a:lnTo>
                    <a:pt x="492" y="351"/>
                  </a:lnTo>
                  <a:lnTo>
                    <a:pt x="495" y="365"/>
                  </a:lnTo>
                  <a:lnTo>
                    <a:pt x="498" y="378"/>
                  </a:lnTo>
                  <a:lnTo>
                    <a:pt x="501" y="383"/>
                  </a:lnTo>
                  <a:lnTo>
                    <a:pt x="500" y="388"/>
                  </a:lnTo>
                  <a:lnTo>
                    <a:pt x="497" y="391"/>
                  </a:lnTo>
                  <a:lnTo>
                    <a:pt x="495" y="394"/>
                  </a:lnTo>
                  <a:lnTo>
                    <a:pt x="485" y="398"/>
                  </a:lnTo>
                  <a:lnTo>
                    <a:pt x="475" y="402"/>
                  </a:lnTo>
                  <a:lnTo>
                    <a:pt x="462" y="406"/>
                  </a:lnTo>
                  <a:lnTo>
                    <a:pt x="453" y="408"/>
                  </a:lnTo>
                  <a:lnTo>
                    <a:pt x="450" y="409"/>
                  </a:lnTo>
                  <a:lnTo>
                    <a:pt x="447" y="410"/>
                  </a:lnTo>
                  <a:lnTo>
                    <a:pt x="446" y="412"/>
                  </a:lnTo>
                  <a:lnTo>
                    <a:pt x="446" y="414"/>
                  </a:lnTo>
                  <a:lnTo>
                    <a:pt x="446" y="420"/>
                  </a:lnTo>
                  <a:lnTo>
                    <a:pt x="447" y="427"/>
                  </a:lnTo>
                  <a:lnTo>
                    <a:pt x="447" y="435"/>
                  </a:lnTo>
                  <a:lnTo>
                    <a:pt x="445" y="445"/>
                  </a:lnTo>
                  <a:lnTo>
                    <a:pt x="441" y="460"/>
                  </a:lnTo>
                  <a:lnTo>
                    <a:pt x="437" y="477"/>
                  </a:lnTo>
                  <a:lnTo>
                    <a:pt x="435" y="484"/>
                  </a:lnTo>
                  <a:lnTo>
                    <a:pt x="435" y="491"/>
                  </a:lnTo>
                  <a:lnTo>
                    <a:pt x="437" y="497"/>
                  </a:lnTo>
                  <a:lnTo>
                    <a:pt x="439" y="503"/>
                  </a:lnTo>
                  <a:lnTo>
                    <a:pt x="441" y="508"/>
                  </a:lnTo>
                  <a:lnTo>
                    <a:pt x="444" y="513"/>
                  </a:lnTo>
                  <a:lnTo>
                    <a:pt x="446" y="519"/>
                  </a:lnTo>
                  <a:lnTo>
                    <a:pt x="447" y="524"/>
                  </a:lnTo>
                  <a:lnTo>
                    <a:pt x="450" y="539"/>
                  </a:lnTo>
                  <a:lnTo>
                    <a:pt x="451" y="554"/>
                  </a:lnTo>
                  <a:lnTo>
                    <a:pt x="454" y="576"/>
                  </a:lnTo>
                  <a:lnTo>
                    <a:pt x="459" y="604"/>
                  </a:lnTo>
                  <a:lnTo>
                    <a:pt x="466" y="635"/>
                  </a:lnTo>
                  <a:lnTo>
                    <a:pt x="472" y="662"/>
                  </a:lnTo>
                  <a:lnTo>
                    <a:pt x="478" y="684"/>
                  </a:lnTo>
                  <a:lnTo>
                    <a:pt x="483" y="699"/>
                  </a:lnTo>
                  <a:lnTo>
                    <a:pt x="487" y="705"/>
                  </a:lnTo>
                  <a:lnTo>
                    <a:pt x="490" y="709"/>
                  </a:lnTo>
                  <a:lnTo>
                    <a:pt x="496" y="710"/>
                  </a:lnTo>
                  <a:lnTo>
                    <a:pt x="502" y="711"/>
                  </a:lnTo>
                  <a:lnTo>
                    <a:pt x="509" y="710"/>
                  </a:lnTo>
                  <a:lnTo>
                    <a:pt x="515" y="708"/>
                  </a:lnTo>
                  <a:lnTo>
                    <a:pt x="520" y="704"/>
                  </a:lnTo>
                  <a:lnTo>
                    <a:pt x="523" y="699"/>
                  </a:lnTo>
                  <a:lnTo>
                    <a:pt x="527" y="693"/>
                  </a:lnTo>
                  <a:lnTo>
                    <a:pt x="529" y="686"/>
                  </a:lnTo>
                  <a:lnTo>
                    <a:pt x="532" y="679"/>
                  </a:lnTo>
                  <a:lnTo>
                    <a:pt x="532" y="671"/>
                  </a:lnTo>
                  <a:lnTo>
                    <a:pt x="533" y="666"/>
                  </a:lnTo>
                  <a:lnTo>
                    <a:pt x="534" y="662"/>
                  </a:lnTo>
                  <a:lnTo>
                    <a:pt x="538" y="659"/>
                  </a:lnTo>
                  <a:lnTo>
                    <a:pt x="540" y="658"/>
                  </a:lnTo>
                  <a:lnTo>
                    <a:pt x="545" y="658"/>
                  </a:lnTo>
                  <a:lnTo>
                    <a:pt x="548" y="659"/>
                  </a:lnTo>
                  <a:lnTo>
                    <a:pt x="553" y="662"/>
                  </a:lnTo>
                  <a:lnTo>
                    <a:pt x="558" y="667"/>
                  </a:lnTo>
                  <a:lnTo>
                    <a:pt x="567" y="667"/>
                  </a:lnTo>
                  <a:lnTo>
                    <a:pt x="580" y="669"/>
                  </a:lnTo>
                  <a:lnTo>
                    <a:pt x="585" y="677"/>
                  </a:lnTo>
                  <a:lnTo>
                    <a:pt x="590" y="685"/>
                  </a:lnTo>
                  <a:lnTo>
                    <a:pt x="592" y="688"/>
                  </a:lnTo>
                  <a:lnTo>
                    <a:pt x="595" y="691"/>
                  </a:lnTo>
                  <a:lnTo>
                    <a:pt x="598" y="693"/>
                  </a:lnTo>
                  <a:lnTo>
                    <a:pt x="602" y="692"/>
                  </a:lnTo>
                  <a:lnTo>
                    <a:pt x="610" y="688"/>
                  </a:lnTo>
                  <a:lnTo>
                    <a:pt x="617" y="686"/>
                  </a:lnTo>
                  <a:lnTo>
                    <a:pt x="621" y="686"/>
                  </a:lnTo>
                  <a:lnTo>
                    <a:pt x="622" y="687"/>
                  </a:lnTo>
                  <a:lnTo>
                    <a:pt x="623" y="690"/>
                  </a:lnTo>
                  <a:lnTo>
                    <a:pt x="623" y="693"/>
                  </a:lnTo>
                  <a:lnTo>
                    <a:pt x="621" y="702"/>
                  </a:lnTo>
                  <a:lnTo>
                    <a:pt x="616" y="711"/>
                  </a:lnTo>
                  <a:lnTo>
                    <a:pt x="613" y="722"/>
                  </a:lnTo>
                  <a:lnTo>
                    <a:pt x="611" y="734"/>
                  </a:lnTo>
                  <a:lnTo>
                    <a:pt x="611" y="747"/>
                  </a:lnTo>
                  <a:lnTo>
                    <a:pt x="615" y="760"/>
                  </a:lnTo>
                  <a:lnTo>
                    <a:pt x="618" y="773"/>
                  </a:lnTo>
                  <a:lnTo>
                    <a:pt x="621" y="787"/>
                  </a:lnTo>
                  <a:lnTo>
                    <a:pt x="622" y="799"/>
                  </a:lnTo>
                  <a:lnTo>
                    <a:pt x="623" y="809"/>
                  </a:lnTo>
                  <a:lnTo>
                    <a:pt x="623" y="818"/>
                  </a:lnTo>
                  <a:lnTo>
                    <a:pt x="622" y="825"/>
                  </a:lnTo>
                  <a:lnTo>
                    <a:pt x="617" y="839"/>
                  </a:lnTo>
                  <a:lnTo>
                    <a:pt x="609" y="855"/>
                  </a:lnTo>
                  <a:lnTo>
                    <a:pt x="605" y="863"/>
                  </a:lnTo>
                  <a:lnTo>
                    <a:pt x="603" y="872"/>
                  </a:lnTo>
                  <a:lnTo>
                    <a:pt x="602" y="880"/>
                  </a:lnTo>
                  <a:lnTo>
                    <a:pt x="602" y="889"/>
                  </a:lnTo>
                  <a:lnTo>
                    <a:pt x="603" y="898"/>
                  </a:lnTo>
                  <a:lnTo>
                    <a:pt x="607" y="906"/>
                  </a:lnTo>
                  <a:lnTo>
                    <a:pt x="611" y="913"/>
                  </a:lnTo>
                  <a:lnTo>
                    <a:pt x="617" y="921"/>
                  </a:lnTo>
                  <a:lnTo>
                    <a:pt x="621" y="925"/>
                  </a:lnTo>
                  <a:lnTo>
                    <a:pt x="622" y="929"/>
                  </a:lnTo>
                  <a:lnTo>
                    <a:pt x="624" y="932"/>
                  </a:lnTo>
                  <a:lnTo>
                    <a:pt x="624" y="935"/>
                  </a:lnTo>
                  <a:lnTo>
                    <a:pt x="624" y="940"/>
                  </a:lnTo>
                  <a:lnTo>
                    <a:pt x="622" y="946"/>
                  </a:lnTo>
                  <a:lnTo>
                    <a:pt x="614" y="958"/>
                  </a:lnTo>
                  <a:lnTo>
                    <a:pt x="608" y="971"/>
                  </a:lnTo>
                  <a:lnTo>
                    <a:pt x="605" y="982"/>
                  </a:lnTo>
                  <a:lnTo>
                    <a:pt x="605" y="998"/>
                  </a:lnTo>
                  <a:lnTo>
                    <a:pt x="605" y="1015"/>
                  </a:lnTo>
                  <a:lnTo>
                    <a:pt x="605" y="1034"/>
                  </a:lnTo>
                  <a:lnTo>
                    <a:pt x="605" y="1075"/>
                  </a:lnTo>
                  <a:lnTo>
                    <a:pt x="603" y="1108"/>
                  </a:lnTo>
                  <a:lnTo>
                    <a:pt x="599" y="1135"/>
                  </a:lnTo>
                  <a:lnTo>
                    <a:pt x="596" y="1164"/>
                  </a:lnTo>
                  <a:lnTo>
                    <a:pt x="594" y="1178"/>
                  </a:lnTo>
                  <a:lnTo>
                    <a:pt x="590" y="1192"/>
                  </a:lnTo>
                  <a:lnTo>
                    <a:pt x="585" y="1207"/>
                  </a:lnTo>
                  <a:lnTo>
                    <a:pt x="579" y="1221"/>
                  </a:lnTo>
                  <a:lnTo>
                    <a:pt x="572" y="1234"/>
                  </a:lnTo>
                  <a:lnTo>
                    <a:pt x="564" y="1246"/>
                  </a:lnTo>
                  <a:lnTo>
                    <a:pt x="557" y="1255"/>
                  </a:lnTo>
                  <a:lnTo>
                    <a:pt x="553" y="1265"/>
                  </a:lnTo>
                  <a:lnTo>
                    <a:pt x="560" y="1279"/>
                  </a:lnTo>
                  <a:lnTo>
                    <a:pt x="569" y="1297"/>
                  </a:lnTo>
                  <a:lnTo>
                    <a:pt x="569" y="1308"/>
                  </a:lnTo>
                  <a:lnTo>
                    <a:pt x="567" y="1315"/>
                  </a:lnTo>
                  <a:lnTo>
                    <a:pt x="564" y="1321"/>
                  </a:lnTo>
                  <a:lnTo>
                    <a:pt x="560" y="1326"/>
                  </a:lnTo>
                  <a:lnTo>
                    <a:pt x="557" y="1327"/>
                  </a:lnTo>
                  <a:lnTo>
                    <a:pt x="553" y="1328"/>
                  </a:lnTo>
                  <a:lnTo>
                    <a:pt x="550" y="1327"/>
                  </a:lnTo>
                  <a:lnTo>
                    <a:pt x="547" y="1324"/>
                  </a:lnTo>
                  <a:lnTo>
                    <a:pt x="542" y="1317"/>
                  </a:lnTo>
                  <a:lnTo>
                    <a:pt x="534" y="1309"/>
                  </a:lnTo>
                  <a:lnTo>
                    <a:pt x="529" y="1305"/>
                  </a:lnTo>
                  <a:lnTo>
                    <a:pt x="525" y="1303"/>
                  </a:lnTo>
                  <a:lnTo>
                    <a:pt x="519" y="1302"/>
                  </a:lnTo>
                  <a:lnTo>
                    <a:pt x="513" y="1302"/>
                  </a:lnTo>
                  <a:lnTo>
                    <a:pt x="510" y="1303"/>
                  </a:lnTo>
                  <a:lnTo>
                    <a:pt x="509" y="1305"/>
                  </a:lnTo>
                  <a:lnTo>
                    <a:pt x="507" y="1308"/>
                  </a:lnTo>
                  <a:lnTo>
                    <a:pt x="506" y="1310"/>
                  </a:lnTo>
                  <a:lnTo>
                    <a:pt x="506" y="1316"/>
                  </a:lnTo>
                  <a:lnTo>
                    <a:pt x="506" y="1323"/>
                  </a:lnTo>
                  <a:lnTo>
                    <a:pt x="509" y="1341"/>
                  </a:lnTo>
                  <a:lnTo>
                    <a:pt x="513" y="1362"/>
                  </a:lnTo>
                  <a:lnTo>
                    <a:pt x="516" y="1373"/>
                  </a:lnTo>
                  <a:lnTo>
                    <a:pt x="521" y="1384"/>
                  </a:lnTo>
                  <a:lnTo>
                    <a:pt x="526" y="1393"/>
                  </a:lnTo>
                  <a:lnTo>
                    <a:pt x="533" y="1403"/>
                  </a:lnTo>
                  <a:lnTo>
                    <a:pt x="538" y="1412"/>
                  </a:lnTo>
                  <a:lnTo>
                    <a:pt x="542" y="1421"/>
                  </a:lnTo>
                  <a:lnTo>
                    <a:pt x="544" y="1425"/>
                  </a:lnTo>
                  <a:lnTo>
                    <a:pt x="544" y="1429"/>
                  </a:lnTo>
                  <a:lnTo>
                    <a:pt x="544" y="1434"/>
                  </a:lnTo>
                  <a:lnTo>
                    <a:pt x="544" y="1437"/>
                  </a:lnTo>
                  <a:lnTo>
                    <a:pt x="541" y="1443"/>
                  </a:lnTo>
                  <a:lnTo>
                    <a:pt x="538" y="1449"/>
                  </a:lnTo>
                  <a:lnTo>
                    <a:pt x="534" y="1453"/>
                  </a:lnTo>
                  <a:lnTo>
                    <a:pt x="529" y="1455"/>
                  </a:lnTo>
                  <a:lnTo>
                    <a:pt x="525" y="1455"/>
                  </a:lnTo>
                  <a:lnTo>
                    <a:pt x="517" y="1454"/>
                  </a:lnTo>
                  <a:lnTo>
                    <a:pt x="509" y="1450"/>
                  </a:lnTo>
                  <a:lnTo>
                    <a:pt x="498" y="1446"/>
                  </a:lnTo>
                  <a:lnTo>
                    <a:pt x="492" y="1443"/>
                  </a:lnTo>
                  <a:lnTo>
                    <a:pt x="487" y="1442"/>
                  </a:lnTo>
                  <a:lnTo>
                    <a:pt x="483" y="1442"/>
                  </a:lnTo>
                  <a:lnTo>
                    <a:pt x="478" y="1442"/>
                  </a:lnTo>
                  <a:lnTo>
                    <a:pt x="475" y="1443"/>
                  </a:lnTo>
                  <a:lnTo>
                    <a:pt x="471" y="1446"/>
                  </a:lnTo>
                  <a:lnTo>
                    <a:pt x="467" y="1448"/>
                  </a:lnTo>
                  <a:lnTo>
                    <a:pt x="464" y="1452"/>
                  </a:lnTo>
                  <a:lnTo>
                    <a:pt x="451" y="1468"/>
                  </a:lnTo>
                  <a:lnTo>
                    <a:pt x="437" y="1491"/>
                  </a:lnTo>
                  <a:lnTo>
                    <a:pt x="422" y="1513"/>
                  </a:lnTo>
                  <a:lnTo>
                    <a:pt x="409" y="1535"/>
                  </a:lnTo>
                  <a:lnTo>
                    <a:pt x="404" y="1544"/>
                  </a:lnTo>
                  <a:lnTo>
                    <a:pt x="400" y="1550"/>
                  </a:lnTo>
                  <a:lnTo>
                    <a:pt x="397" y="1553"/>
                  </a:lnTo>
                  <a:lnTo>
                    <a:pt x="395" y="1555"/>
                  </a:lnTo>
                  <a:lnTo>
                    <a:pt x="393" y="1555"/>
                  </a:lnTo>
                  <a:lnTo>
                    <a:pt x="391" y="1555"/>
                  </a:lnTo>
                  <a:lnTo>
                    <a:pt x="384" y="1553"/>
                  </a:lnTo>
                  <a:lnTo>
                    <a:pt x="374" y="1547"/>
                  </a:lnTo>
                  <a:lnTo>
                    <a:pt x="368" y="1542"/>
                  </a:lnTo>
                  <a:lnTo>
                    <a:pt x="362" y="1537"/>
                  </a:lnTo>
                  <a:lnTo>
                    <a:pt x="356" y="1532"/>
                  </a:lnTo>
                  <a:lnTo>
                    <a:pt x="351" y="1526"/>
                  </a:lnTo>
                  <a:lnTo>
                    <a:pt x="345" y="1510"/>
                  </a:lnTo>
                  <a:lnTo>
                    <a:pt x="339" y="1498"/>
                  </a:lnTo>
                  <a:lnTo>
                    <a:pt x="336" y="1497"/>
                  </a:lnTo>
                  <a:lnTo>
                    <a:pt x="332" y="1497"/>
                  </a:lnTo>
                  <a:lnTo>
                    <a:pt x="330" y="1498"/>
                  </a:lnTo>
                  <a:lnTo>
                    <a:pt x="327" y="1499"/>
                  </a:lnTo>
                  <a:lnTo>
                    <a:pt x="325" y="1506"/>
                  </a:lnTo>
                  <a:lnTo>
                    <a:pt x="322" y="1516"/>
                  </a:lnTo>
                  <a:lnTo>
                    <a:pt x="319" y="1526"/>
                  </a:lnTo>
                  <a:lnTo>
                    <a:pt x="317" y="1537"/>
                  </a:lnTo>
                  <a:lnTo>
                    <a:pt x="315" y="1542"/>
                  </a:lnTo>
                  <a:lnTo>
                    <a:pt x="313" y="1547"/>
                  </a:lnTo>
                  <a:lnTo>
                    <a:pt x="311" y="1550"/>
                  </a:lnTo>
                  <a:lnTo>
                    <a:pt x="307" y="1554"/>
                  </a:lnTo>
                  <a:lnTo>
                    <a:pt x="303" y="1559"/>
                  </a:lnTo>
                  <a:lnTo>
                    <a:pt x="301" y="1563"/>
                  </a:lnTo>
                  <a:lnTo>
                    <a:pt x="301" y="1568"/>
                  </a:lnTo>
                  <a:lnTo>
                    <a:pt x="303" y="1573"/>
                  </a:lnTo>
                  <a:lnTo>
                    <a:pt x="305" y="1576"/>
                  </a:lnTo>
                  <a:lnTo>
                    <a:pt x="307" y="1581"/>
                  </a:lnTo>
                  <a:lnTo>
                    <a:pt x="308" y="1585"/>
                  </a:lnTo>
                  <a:lnTo>
                    <a:pt x="308" y="1588"/>
                  </a:lnTo>
                  <a:lnTo>
                    <a:pt x="305" y="1597"/>
                  </a:lnTo>
                  <a:lnTo>
                    <a:pt x="300" y="1603"/>
                  </a:lnTo>
                  <a:lnTo>
                    <a:pt x="294" y="1607"/>
                  </a:lnTo>
                  <a:lnTo>
                    <a:pt x="287" y="1614"/>
                  </a:lnTo>
                  <a:lnTo>
                    <a:pt x="278" y="1627"/>
                  </a:lnTo>
                  <a:lnTo>
                    <a:pt x="269" y="1639"/>
                  </a:lnTo>
                  <a:lnTo>
                    <a:pt x="262" y="1644"/>
                  </a:lnTo>
                  <a:lnTo>
                    <a:pt x="252" y="1650"/>
                  </a:lnTo>
                  <a:lnTo>
                    <a:pt x="244" y="1657"/>
                  </a:lnTo>
                  <a:lnTo>
                    <a:pt x="238" y="1664"/>
                  </a:lnTo>
                  <a:lnTo>
                    <a:pt x="235" y="1670"/>
                  </a:lnTo>
                  <a:lnTo>
                    <a:pt x="231" y="1675"/>
                  </a:lnTo>
                  <a:lnTo>
                    <a:pt x="226" y="1679"/>
                  </a:lnTo>
                  <a:lnTo>
                    <a:pt x="223" y="1681"/>
                  </a:lnTo>
                  <a:lnTo>
                    <a:pt x="218" y="1681"/>
                  </a:lnTo>
                  <a:lnTo>
                    <a:pt x="213" y="1680"/>
                  </a:lnTo>
                  <a:lnTo>
                    <a:pt x="207" y="1675"/>
                  </a:lnTo>
                  <a:lnTo>
                    <a:pt x="200" y="1670"/>
                  </a:lnTo>
                  <a:lnTo>
                    <a:pt x="195" y="1667"/>
                  </a:lnTo>
                  <a:lnTo>
                    <a:pt x="192" y="1666"/>
                  </a:lnTo>
                  <a:lnTo>
                    <a:pt x="188" y="1666"/>
                  </a:lnTo>
                  <a:lnTo>
                    <a:pt x="186" y="1666"/>
                  </a:lnTo>
                  <a:lnTo>
                    <a:pt x="180" y="1669"/>
                  </a:lnTo>
                  <a:lnTo>
                    <a:pt x="174" y="1676"/>
                  </a:lnTo>
                  <a:lnTo>
                    <a:pt x="163" y="1693"/>
                  </a:lnTo>
                  <a:lnTo>
                    <a:pt x="150" y="1711"/>
                  </a:lnTo>
                  <a:lnTo>
                    <a:pt x="144" y="1717"/>
                  </a:lnTo>
                  <a:lnTo>
                    <a:pt x="137" y="1723"/>
                  </a:lnTo>
                  <a:lnTo>
                    <a:pt x="131" y="1727"/>
                  </a:lnTo>
                  <a:lnTo>
                    <a:pt x="128" y="1729"/>
                  </a:lnTo>
                  <a:lnTo>
                    <a:pt x="125" y="1729"/>
                  </a:lnTo>
                  <a:lnTo>
                    <a:pt x="125" y="1730"/>
                  </a:lnTo>
                  <a:lnTo>
                    <a:pt x="125" y="1731"/>
                  </a:lnTo>
                  <a:lnTo>
                    <a:pt x="125" y="1733"/>
                  </a:lnTo>
                  <a:lnTo>
                    <a:pt x="128" y="1738"/>
                  </a:lnTo>
                  <a:lnTo>
                    <a:pt x="129" y="1745"/>
                  </a:lnTo>
                  <a:lnTo>
                    <a:pt x="129" y="1753"/>
                  </a:lnTo>
                  <a:lnTo>
                    <a:pt x="126" y="1762"/>
                  </a:lnTo>
                  <a:lnTo>
                    <a:pt x="123" y="1770"/>
                  </a:lnTo>
                  <a:lnTo>
                    <a:pt x="120" y="1777"/>
                  </a:lnTo>
                  <a:lnTo>
                    <a:pt x="118" y="1786"/>
                  </a:lnTo>
                  <a:lnTo>
                    <a:pt x="117" y="1794"/>
                  </a:lnTo>
                  <a:lnTo>
                    <a:pt x="118" y="1800"/>
                  </a:lnTo>
                  <a:lnTo>
                    <a:pt x="119" y="1806"/>
                  </a:lnTo>
                  <a:lnTo>
                    <a:pt x="125" y="1815"/>
                  </a:lnTo>
                  <a:lnTo>
                    <a:pt x="130" y="1822"/>
                  </a:lnTo>
                  <a:lnTo>
                    <a:pt x="132" y="1826"/>
                  </a:lnTo>
                  <a:lnTo>
                    <a:pt x="133" y="1830"/>
                  </a:lnTo>
                  <a:lnTo>
                    <a:pt x="133" y="1833"/>
                  </a:lnTo>
                  <a:lnTo>
                    <a:pt x="133" y="1837"/>
                  </a:lnTo>
                  <a:lnTo>
                    <a:pt x="131" y="1841"/>
                  </a:lnTo>
                  <a:lnTo>
                    <a:pt x="126" y="1844"/>
                  </a:lnTo>
                  <a:lnTo>
                    <a:pt x="123" y="1845"/>
                  </a:lnTo>
                  <a:lnTo>
                    <a:pt x="117" y="1845"/>
                  </a:lnTo>
                  <a:lnTo>
                    <a:pt x="105" y="1844"/>
                  </a:lnTo>
                  <a:lnTo>
                    <a:pt x="93" y="1845"/>
                  </a:lnTo>
                  <a:lnTo>
                    <a:pt x="85" y="1850"/>
                  </a:lnTo>
                  <a:lnTo>
                    <a:pt x="75" y="1858"/>
                  </a:lnTo>
                  <a:lnTo>
                    <a:pt x="66" y="1864"/>
                  </a:lnTo>
                  <a:lnTo>
                    <a:pt x="56" y="1870"/>
                  </a:lnTo>
                  <a:lnTo>
                    <a:pt x="51" y="1874"/>
                  </a:lnTo>
                  <a:lnTo>
                    <a:pt x="48" y="1878"/>
                  </a:lnTo>
                  <a:lnTo>
                    <a:pt x="45" y="1883"/>
                  </a:lnTo>
                  <a:lnTo>
                    <a:pt x="44" y="1888"/>
                  </a:lnTo>
                  <a:lnTo>
                    <a:pt x="42" y="1901"/>
                  </a:lnTo>
                  <a:lnTo>
                    <a:pt x="40" y="1916"/>
                  </a:lnTo>
                  <a:lnTo>
                    <a:pt x="36" y="1933"/>
                  </a:lnTo>
                  <a:lnTo>
                    <a:pt x="32" y="1950"/>
                  </a:lnTo>
                  <a:lnTo>
                    <a:pt x="26" y="1967"/>
                  </a:lnTo>
                  <a:lnTo>
                    <a:pt x="22" y="1984"/>
                  </a:lnTo>
                  <a:lnTo>
                    <a:pt x="19" y="1994"/>
                  </a:lnTo>
                  <a:lnTo>
                    <a:pt x="18" y="2001"/>
                  </a:lnTo>
                  <a:lnTo>
                    <a:pt x="19" y="2005"/>
                  </a:lnTo>
                  <a:lnTo>
                    <a:pt x="22" y="2008"/>
                  </a:lnTo>
                  <a:lnTo>
                    <a:pt x="25" y="2010"/>
                  </a:lnTo>
                  <a:lnTo>
                    <a:pt x="30" y="2010"/>
                  </a:lnTo>
                  <a:lnTo>
                    <a:pt x="38" y="2010"/>
                  </a:lnTo>
                  <a:lnTo>
                    <a:pt x="48" y="2009"/>
                  </a:lnTo>
                  <a:lnTo>
                    <a:pt x="53" y="2010"/>
                  </a:lnTo>
                  <a:lnTo>
                    <a:pt x="57" y="2011"/>
                  </a:lnTo>
                  <a:lnTo>
                    <a:pt x="62" y="2013"/>
                  </a:lnTo>
                  <a:lnTo>
                    <a:pt x="66" y="2015"/>
                  </a:lnTo>
                  <a:lnTo>
                    <a:pt x="72" y="2022"/>
                  </a:lnTo>
                  <a:lnTo>
                    <a:pt x="76" y="2029"/>
                  </a:lnTo>
                  <a:lnTo>
                    <a:pt x="79" y="2038"/>
                  </a:lnTo>
                  <a:lnTo>
                    <a:pt x="79" y="2045"/>
                  </a:lnTo>
                  <a:lnTo>
                    <a:pt x="78" y="2048"/>
                  </a:lnTo>
                  <a:lnTo>
                    <a:pt x="76" y="2051"/>
                  </a:lnTo>
                  <a:lnTo>
                    <a:pt x="74" y="2053"/>
                  </a:lnTo>
                  <a:lnTo>
                    <a:pt x="70" y="2055"/>
                  </a:lnTo>
                  <a:lnTo>
                    <a:pt x="65" y="2058"/>
                  </a:lnTo>
                  <a:lnTo>
                    <a:pt x="61" y="2061"/>
                  </a:lnTo>
                  <a:lnTo>
                    <a:pt x="59" y="2065"/>
                  </a:lnTo>
                  <a:lnTo>
                    <a:pt x="59" y="2068"/>
                  </a:lnTo>
                  <a:lnTo>
                    <a:pt x="60" y="2072"/>
                  </a:lnTo>
                  <a:lnTo>
                    <a:pt x="62" y="2074"/>
                  </a:lnTo>
                  <a:lnTo>
                    <a:pt x="66" y="2077"/>
                  </a:lnTo>
                  <a:lnTo>
                    <a:pt x="70" y="2078"/>
                  </a:lnTo>
                  <a:lnTo>
                    <a:pt x="75" y="2079"/>
                  </a:lnTo>
                  <a:lnTo>
                    <a:pt x="79" y="2080"/>
                  </a:lnTo>
                  <a:lnTo>
                    <a:pt x="82" y="2083"/>
                  </a:lnTo>
                  <a:lnTo>
                    <a:pt x="86" y="2087"/>
                  </a:lnTo>
                  <a:lnTo>
                    <a:pt x="88" y="2092"/>
                  </a:lnTo>
                  <a:lnTo>
                    <a:pt x="89" y="2098"/>
                  </a:lnTo>
                  <a:lnTo>
                    <a:pt x="89" y="2106"/>
                  </a:lnTo>
                  <a:lnTo>
                    <a:pt x="88" y="2116"/>
                  </a:lnTo>
                  <a:lnTo>
                    <a:pt x="86" y="2126"/>
                  </a:lnTo>
                  <a:lnTo>
                    <a:pt x="82" y="2134"/>
                  </a:lnTo>
                  <a:lnTo>
                    <a:pt x="78" y="2142"/>
                  </a:lnTo>
                  <a:lnTo>
                    <a:pt x="73" y="2148"/>
                  </a:lnTo>
                  <a:lnTo>
                    <a:pt x="59" y="2161"/>
                  </a:lnTo>
                  <a:lnTo>
                    <a:pt x="40" y="2177"/>
                  </a:lnTo>
                  <a:lnTo>
                    <a:pt x="31" y="2186"/>
                  </a:lnTo>
                  <a:lnTo>
                    <a:pt x="23" y="2194"/>
                  </a:lnTo>
                  <a:lnTo>
                    <a:pt x="12" y="2204"/>
                  </a:lnTo>
                  <a:lnTo>
                    <a:pt x="4" y="2212"/>
                  </a:lnTo>
                  <a:lnTo>
                    <a:pt x="0" y="2219"/>
                  </a:lnTo>
                  <a:lnTo>
                    <a:pt x="0" y="2225"/>
                  </a:lnTo>
                  <a:lnTo>
                    <a:pt x="3" y="2230"/>
                  </a:lnTo>
                  <a:lnTo>
                    <a:pt x="7" y="2236"/>
                  </a:lnTo>
                  <a:lnTo>
                    <a:pt x="13" y="2241"/>
                  </a:lnTo>
                  <a:lnTo>
                    <a:pt x="19" y="2247"/>
                  </a:lnTo>
                  <a:lnTo>
                    <a:pt x="22" y="2250"/>
                  </a:lnTo>
                  <a:lnTo>
                    <a:pt x="24" y="2251"/>
                  </a:lnTo>
                  <a:lnTo>
                    <a:pt x="32" y="2249"/>
                  </a:lnTo>
                  <a:lnTo>
                    <a:pt x="42" y="2246"/>
                  </a:lnTo>
                  <a:lnTo>
                    <a:pt x="56" y="2241"/>
                  </a:lnTo>
                  <a:lnTo>
                    <a:pt x="74" y="2231"/>
                  </a:lnTo>
                  <a:lnTo>
                    <a:pt x="85" y="2224"/>
                  </a:lnTo>
                  <a:lnTo>
                    <a:pt x="95" y="2217"/>
                  </a:lnTo>
                  <a:lnTo>
                    <a:pt x="104" y="2211"/>
                  </a:lnTo>
                  <a:lnTo>
                    <a:pt x="113" y="2206"/>
                  </a:lnTo>
                  <a:lnTo>
                    <a:pt x="128" y="2208"/>
                  </a:lnTo>
                  <a:lnTo>
                    <a:pt x="139" y="2206"/>
                  </a:lnTo>
                  <a:lnTo>
                    <a:pt x="147" y="2202"/>
                  </a:lnTo>
                  <a:lnTo>
                    <a:pt x="160" y="2193"/>
                  </a:lnTo>
                  <a:lnTo>
                    <a:pt x="171" y="2185"/>
                  </a:lnTo>
                  <a:lnTo>
                    <a:pt x="180" y="2179"/>
                  </a:lnTo>
                  <a:lnTo>
                    <a:pt x="185" y="2180"/>
                  </a:lnTo>
                  <a:lnTo>
                    <a:pt x="193" y="2183"/>
                  </a:lnTo>
                  <a:lnTo>
                    <a:pt x="205" y="2184"/>
                  </a:lnTo>
                  <a:lnTo>
                    <a:pt x="220" y="2184"/>
                  </a:lnTo>
                  <a:lnTo>
                    <a:pt x="243" y="2183"/>
                  </a:lnTo>
                  <a:lnTo>
                    <a:pt x="265" y="2183"/>
                  </a:lnTo>
                  <a:lnTo>
                    <a:pt x="276" y="2183"/>
                  </a:lnTo>
                  <a:lnTo>
                    <a:pt x="284" y="2184"/>
                  </a:lnTo>
                  <a:lnTo>
                    <a:pt x="292" y="2186"/>
                  </a:lnTo>
                  <a:lnTo>
                    <a:pt x="296" y="2187"/>
                  </a:lnTo>
                  <a:lnTo>
                    <a:pt x="307" y="2192"/>
                  </a:lnTo>
                  <a:lnTo>
                    <a:pt x="317" y="2193"/>
                  </a:lnTo>
                  <a:lnTo>
                    <a:pt x="325" y="2194"/>
                  </a:lnTo>
                  <a:lnTo>
                    <a:pt x="333" y="2193"/>
                  </a:lnTo>
                  <a:lnTo>
                    <a:pt x="351" y="2190"/>
                  </a:lnTo>
                  <a:lnTo>
                    <a:pt x="369" y="2187"/>
                  </a:lnTo>
                  <a:lnTo>
                    <a:pt x="376" y="2187"/>
                  </a:lnTo>
                  <a:lnTo>
                    <a:pt x="382" y="2188"/>
                  </a:lnTo>
                  <a:lnTo>
                    <a:pt x="388" y="2191"/>
                  </a:lnTo>
                  <a:lnTo>
                    <a:pt x="393" y="2193"/>
                  </a:lnTo>
                  <a:lnTo>
                    <a:pt x="399" y="2197"/>
                  </a:lnTo>
                  <a:lnTo>
                    <a:pt x="404" y="2202"/>
                  </a:lnTo>
                  <a:lnTo>
                    <a:pt x="412" y="2206"/>
                  </a:lnTo>
                  <a:lnTo>
                    <a:pt x="419" y="2208"/>
                  </a:lnTo>
                  <a:lnTo>
                    <a:pt x="426" y="2208"/>
                  </a:lnTo>
                  <a:lnTo>
                    <a:pt x="434" y="2206"/>
                  </a:lnTo>
                  <a:lnTo>
                    <a:pt x="443" y="2205"/>
                  </a:lnTo>
                  <a:lnTo>
                    <a:pt x="448" y="2203"/>
                  </a:lnTo>
                  <a:lnTo>
                    <a:pt x="454" y="2199"/>
                  </a:lnTo>
                  <a:lnTo>
                    <a:pt x="460" y="2198"/>
                  </a:lnTo>
                  <a:lnTo>
                    <a:pt x="466" y="2197"/>
                  </a:lnTo>
                  <a:lnTo>
                    <a:pt x="473" y="2198"/>
                  </a:lnTo>
                  <a:lnTo>
                    <a:pt x="481" y="2199"/>
                  </a:lnTo>
                  <a:lnTo>
                    <a:pt x="489" y="2199"/>
                  </a:lnTo>
                  <a:lnTo>
                    <a:pt x="497" y="2198"/>
                  </a:lnTo>
                  <a:lnTo>
                    <a:pt x="503" y="2197"/>
                  </a:lnTo>
                  <a:lnTo>
                    <a:pt x="511" y="2193"/>
                  </a:lnTo>
                  <a:lnTo>
                    <a:pt x="519" y="2192"/>
                  </a:lnTo>
                  <a:lnTo>
                    <a:pt x="520" y="2193"/>
                  </a:lnTo>
                  <a:lnTo>
                    <a:pt x="522" y="2196"/>
                  </a:lnTo>
                  <a:lnTo>
                    <a:pt x="523" y="2198"/>
                  </a:lnTo>
                  <a:lnTo>
                    <a:pt x="526" y="2203"/>
                  </a:lnTo>
                  <a:lnTo>
                    <a:pt x="527" y="2208"/>
                  </a:lnTo>
                  <a:lnTo>
                    <a:pt x="527" y="2213"/>
                  </a:lnTo>
                  <a:lnTo>
                    <a:pt x="526" y="2218"/>
                  </a:lnTo>
                  <a:lnTo>
                    <a:pt x="522" y="2224"/>
                  </a:lnTo>
                  <a:lnTo>
                    <a:pt x="516" y="2229"/>
                  </a:lnTo>
                  <a:lnTo>
                    <a:pt x="509" y="2234"/>
                  </a:lnTo>
                  <a:lnTo>
                    <a:pt x="500" y="2238"/>
                  </a:lnTo>
                  <a:lnTo>
                    <a:pt x="490" y="2243"/>
                  </a:lnTo>
                  <a:lnTo>
                    <a:pt x="469" y="2250"/>
                  </a:lnTo>
                  <a:lnTo>
                    <a:pt x="451" y="2256"/>
                  </a:lnTo>
                  <a:lnTo>
                    <a:pt x="446" y="2257"/>
                  </a:lnTo>
                  <a:lnTo>
                    <a:pt x="444" y="2260"/>
                  </a:lnTo>
                  <a:lnTo>
                    <a:pt x="440" y="2263"/>
                  </a:lnTo>
                  <a:lnTo>
                    <a:pt x="439" y="2267"/>
                  </a:lnTo>
                  <a:lnTo>
                    <a:pt x="435" y="2276"/>
                  </a:lnTo>
                  <a:lnTo>
                    <a:pt x="434" y="2288"/>
                  </a:lnTo>
                  <a:lnTo>
                    <a:pt x="434" y="2312"/>
                  </a:lnTo>
                  <a:lnTo>
                    <a:pt x="432" y="2330"/>
                  </a:lnTo>
                  <a:lnTo>
                    <a:pt x="431" y="2332"/>
                  </a:lnTo>
                  <a:lnTo>
                    <a:pt x="432" y="2335"/>
                  </a:lnTo>
                  <a:lnTo>
                    <a:pt x="433" y="2337"/>
                  </a:lnTo>
                  <a:lnTo>
                    <a:pt x="435" y="2338"/>
                  </a:lnTo>
                  <a:lnTo>
                    <a:pt x="441" y="2339"/>
                  </a:lnTo>
                  <a:lnTo>
                    <a:pt x="448" y="2341"/>
                  </a:lnTo>
                  <a:lnTo>
                    <a:pt x="457" y="2342"/>
                  </a:lnTo>
                  <a:lnTo>
                    <a:pt x="465" y="2343"/>
                  </a:lnTo>
                  <a:lnTo>
                    <a:pt x="469" y="2343"/>
                  </a:lnTo>
                  <a:lnTo>
                    <a:pt x="472" y="2345"/>
                  </a:lnTo>
                  <a:lnTo>
                    <a:pt x="475" y="2347"/>
                  </a:lnTo>
                  <a:lnTo>
                    <a:pt x="477" y="2349"/>
                  </a:lnTo>
                  <a:lnTo>
                    <a:pt x="479" y="2356"/>
                  </a:lnTo>
                  <a:lnTo>
                    <a:pt x="482" y="2366"/>
                  </a:lnTo>
                  <a:lnTo>
                    <a:pt x="482" y="2377"/>
                  </a:lnTo>
                  <a:lnTo>
                    <a:pt x="483" y="2391"/>
                  </a:lnTo>
                  <a:lnTo>
                    <a:pt x="487" y="2405"/>
                  </a:lnTo>
                  <a:lnTo>
                    <a:pt x="491" y="2418"/>
                  </a:lnTo>
                  <a:lnTo>
                    <a:pt x="492" y="2424"/>
                  </a:lnTo>
                  <a:lnTo>
                    <a:pt x="492" y="2429"/>
                  </a:lnTo>
                  <a:lnTo>
                    <a:pt x="491" y="2433"/>
                  </a:lnTo>
                  <a:lnTo>
                    <a:pt x="488" y="2438"/>
                  </a:lnTo>
                  <a:lnTo>
                    <a:pt x="481" y="2444"/>
                  </a:lnTo>
                  <a:lnTo>
                    <a:pt x="475" y="2451"/>
                  </a:lnTo>
                  <a:lnTo>
                    <a:pt x="472" y="2455"/>
                  </a:lnTo>
                  <a:lnTo>
                    <a:pt x="471" y="2458"/>
                  </a:lnTo>
                  <a:lnTo>
                    <a:pt x="471" y="2462"/>
                  </a:lnTo>
                  <a:lnTo>
                    <a:pt x="472" y="2465"/>
                  </a:lnTo>
                  <a:lnTo>
                    <a:pt x="482" y="2470"/>
                  </a:lnTo>
                  <a:lnTo>
                    <a:pt x="491" y="2473"/>
                  </a:lnTo>
                  <a:lnTo>
                    <a:pt x="495" y="2476"/>
                  </a:lnTo>
                  <a:lnTo>
                    <a:pt x="497" y="2483"/>
                  </a:lnTo>
                  <a:lnTo>
                    <a:pt x="498" y="2492"/>
                  </a:lnTo>
                  <a:lnTo>
                    <a:pt x="501" y="2501"/>
                  </a:lnTo>
                  <a:lnTo>
                    <a:pt x="502" y="2521"/>
                  </a:lnTo>
                  <a:lnTo>
                    <a:pt x="503" y="2540"/>
                  </a:lnTo>
                  <a:lnTo>
                    <a:pt x="510" y="2545"/>
                  </a:lnTo>
                  <a:lnTo>
                    <a:pt x="520" y="2550"/>
                  </a:lnTo>
                  <a:lnTo>
                    <a:pt x="521" y="2553"/>
                  </a:lnTo>
                  <a:lnTo>
                    <a:pt x="520" y="2557"/>
                  </a:lnTo>
                  <a:lnTo>
                    <a:pt x="517" y="2559"/>
                  </a:lnTo>
                  <a:lnTo>
                    <a:pt x="514" y="2563"/>
                  </a:lnTo>
                  <a:lnTo>
                    <a:pt x="507" y="2569"/>
                  </a:lnTo>
                  <a:lnTo>
                    <a:pt x="498" y="2577"/>
                  </a:lnTo>
                  <a:lnTo>
                    <a:pt x="494" y="2583"/>
                  </a:lnTo>
                  <a:lnTo>
                    <a:pt x="492" y="2589"/>
                  </a:lnTo>
                  <a:lnTo>
                    <a:pt x="492" y="2595"/>
                  </a:lnTo>
                  <a:lnTo>
                    <a:pt x="494" y="2600"/>
                  </a:lnTo>
                  <a:lnTo>
                    <a:pt x="496" y="2605"/>
                  </a:lnTo>
                  <a:lnTo>
                    <a:pt x="501" y="2608"/>
                  </a:lnTo>
                  <a:lnTo>
                    <a:pt x="507" y="2610"/>
                  </a:lnTo>
                  <a:lnTo>
                    <a:pt x="513" y="2610"/>
                  </a:lnTo>
                  <a:lnTo>
                    <a:pt x="527" y="2610"/>
                  </a:lnTo>
                  <a:lnTo>
                    <a:pt x="538" y="2613"/>
                  </a:lnTo>
                  <a:lnTo>
                    <a:pt x="542" y="2614"/>
                  </a:lnTo>
                  <a:lnTo>
                    <a:pt x="546" y="2618"/>
                  </a:lnTo>
                  <a:lnTo>
                    <a:pt x="548" y="2621"/>
                  </a:lnTo>
                  <a:lnTo>
                    <a:pt x="550" y="2627"/>
                  </a:lnTo>
                  <a:lnTo>
                    <a:pt x="551" y="2633"/>
                  </a:lnTo>
                  <a:lnTo>
                    <a:pt x="552" y="2638"/>
                  </a:lnTo>
                  <a:lnTo>
                    <a:pt x="555" y="2641"/>
                  </a:lnTo>
                  <a:lnTo>
                    <a:pt x="559" y="2644"/>
                  </a:lnTo>
                  <a:lnTo>
                    <a:pt x="564" y="2645"/>
                  </a:lnTo>
                  <a:lnTo>
                    <a:pt x="570" y="2646"/>
                  </a:lnTo>
                  <a:lnTo>
                    <a:pt x="577" y="2646"/>
                  </a:lnTo>
                  <a:lnTo>
                    <a:pt x="584" y="2646"/>
                  </a:lnTo>
                  <a:lnTo>
                    <a:pt x="591" y="2645"/>
                  </a:lnTo>
                  <a:lnTo>
                    <a:pt x="597" y="2646"/>
                  </a:lnTo>
                  <a:lnTo>
                    <a:pt x="602" y="2646"/>
                  </a:lnTo>
                  <a:lnTo>
                    <a:pt x="605" y="2647"/>
                  </a:lnTo>
                  <a:lnTo>
                    <a:pt x="614" y="2651"/>
                  </a:lnTo>
                  <a:lnTo>
                    <a:pt x="624" y="2654"/>
                  </a:lnTo>
                  <a:lnTo>
                    <a:pt x="629" y="2656"/>
                  </a:lnTo>
                  <a:lnTo>
                    <a:pt x="635" y="2657"/>
                  </a:lnTo>
                  <a:lnTo>
                    <a:pt x="641" y="2658"/>
                  </a:lnTo>
                  <a:lnTo>
                    <a:pt x="646" y="2657"/>
                  </a:lnTo>
                  <a:lnTo>
                    <a:pt x="657" y="2652"/>
                  </a:lnTo>
                  <a:lnTo>
                    <a:pt x="666" y="2650"/>
                  </a:lnTo>
                  <a:lnTo>
                    <a:pt x="670" y="2650"/>
                  </a:lnTo>
                  <a:lnTo>
                    <a:pt x="674" y="2651"/>
                  </a:lnTo>
                  <a:lnTo>
                    <a:pt x="678" y="2653"/>
                  </a:lnTo>
                  <a:lnTo>
                    <a:pt x="683" y="2656"/>
                  </a:lnTo>
                  <a:lnTo>
                    <a:pt x="690" y="2659"/>
                  </a:lnTo>
                  <a:lnTo>
                    <a:pt x="700" y="2662"/>
                  </a:lnTo>
                  <a:lnTo>
                    <a:pt x="712" y="2664"/>
                  </a:lnTo>
                  <a:lnTo>
                    <a:pt x="723" y="2667"/>
                  </a:lnTo>
                  <a:lnTo>
                    <a:pt x="727" y="2670"/>
                  </a:lnTo>
                  <a:lnTo>
                    <a:pt x="729" y="2673"/>
                  </a:lnTo>
                  <a:lnTo>
                    <a:pt x="730" y="2676"/>
                  </a:lnTo>
                  <a:lnTo>
                    <a:pt x="731" y="2679"/>
                  </a:lnTo>
                  <a:lnTo>
                    <a:pt x="733" y="2688"/>
                  </a:lnTo>
                  <a:lnTo>
                    <a:pt x="734" y="2696"/>
                  </a:lnTo>
                  <a:lnTo>
                    <a:pt x="733" y="2714"/>
                  </a:lnTo>
                  <a:lnTo>
                    <a:pt x="733" y="2728"/>
                  </a:lnTo>
                  <a:lnTo>
                    <a:pt x="735" y="2741"/>
                  </a:lnTo>
                  <a:lnTo>
                    <a:pt x="735" y="2751"/>
                  </a:lnTo>
                  <a:lnTo>
                    <a:pt x="734" y="2753"/>
                  </a:lnTo>
                  <a:lnTo>
                    <a:pt x="734" y="2755"/>
                  </a:lnTo>
                  <a:lnTo>
                    <a:pt x="731" y="2757"/>
                  </a:lnTo>
                  <a:lnTo>
                    <a:pt x="730" y="2757"/>
                  </a:lnTo>
                  <a:lnTo>
                    <a:pt x="728" y="2757"/>
                  </a:lnTo>
                  <a:lnTo>
                    <a:pt x="725" y="2755"/>
                  </a:lnTo>
                  <a:lnTo>
                    <a:pt x="723" y="2754"/>
                  </a:lnTo>
                  <a:lnTo>
                    <a:pt x="721" y="2752"/>
                  </a:lnTo>
                  <a:lnTo>
                    <a:pt x="715" y="2744"/>
                  </a:lnTo>
                  <a:lnTo>
                    <a:pt x="709" y="2739"/>
                  </a:lnTo>
                  <a:lnTo>
                    <a:pt x="705" y="2738"/>
                  </a:lnTo>
                  <a:lnTo>
                    <a:pt x="703" y="2739"/>
                  </a:lnTo>
                  <a:lnTo>
                    <a:pt x="700" y="2740"/>
                  </a:lnTo>
                  <a:lnTo>
                    <a:pt x="699" y="2744"/>
                  </a:lnTo>
                  <a:lnTo>
                    <a:pt x="697" y="2751"/>
                  </a:lnTo>
                  <a:lnTo>
                    <a:pt x="695" y="2761"/>
                  </a:lnTo>
                  <a:lnTo>
                    <a:pt x="692" y="2766"/>
                  </a:lnTo>
                  <a:lnTo>
                    <a:pt x="690" y="2771"/>
                  </a:lnTo>
                  <a:lnTo>
                    <a:pt x="686" y="2776"/>
                  </a:lnTo>
                  <a:lnTo>
                    <a:pt x="681" y="2779"/>
                  </a:lnTo>
                  <a:lnTo>
                    <a:pt x="666" y="2788"/>
                  </a:lnTo>
                  <a:lnTo>
                    <a:pt x="648" y="2797"/>
                  </a:lnTo>
                  <a:lnTo>
                    <a:pt x="646" y="2799"/>
                  </a:lnTo>
                  <a:lnTo>
                    <a:pt x="642" y="2803"/>
                  </a:lnTo>
                  <a:lnTo>
                    <a:pt x="641" y="2805"/>
                  </a:lnTo>
                  <a:lnTo>
                    <a:pt x="640" y="2809"/>
                  </a:lnTo>
                  <a:lnTo>
                    <a:pt x="637" y="2814"/>
                  </a:lnTo>
                  <a:lnTo>
                    <a:pt x="635" y="2818"/>
                  </a:lnTo>
                  <a:lnTo>
                    <a:pt x="635" y="2824"/>
                  </a:lnTo>
                  <a:lnTo>
                    <a:pt x="635" y="2829"/>
                  </a:lnTo>
                  <a:lnTo>
                    <a:pt x="639" y="2840"/>
                  </a:lnTo>
                  <a:lnTo>
                    <a:pt x="643" y="2849"/>
                  </a:lnTo>
                  <a:lnTo>
                    <a:pt x="648" y="2860"/>
                  </a:lnTo>
                  <a:lnTo>
                    <a:pt x="652" y="2871"/>
                  </a:lnTo>
                  <a:lnTo>
                    <a:pt x="652" y="2880"/>
                  </a:lnTo>
                  <a:lnTo>
                    <a:pt x="652" y="2890"/>
                  </a:lnTo>
                  <a:lnTo>
                    <a:pt x="652" y="2899"/>
                  </a:lnTo>
                  <a:lnTo>
                    <a:pt x="649" y="2908"/>
                  </a:lnTo>
                  <a:lnTo>
                    <a:pt x="649" y="2912"/>
                  </a:lnTo>
                  <a:lnTo>
                    <a:pt x="647" y="2917"/>
                  </a:lnTo>
                  <a:lnTo>
                    <a:pt x="646" y="2919"/>
                  </a:lnTo>
                  <a:lnTo>
                    <a:pt x="643" y="2923"/>
                  </a:lnTo>
                  <a:lnTo>
                    <a:pt x="637" y="2928"/>
                  </a:lnTo>
                  <a:lnTo>
                    <a:pt x="629" y="2931"/>
                  </a:lnTo>
                  <a:lnTo>
                    <a:pt x="622" y="2935"/>
                  </a:lnTo>
                  <a:lnTo>
                    <a:pt x="616" y="2940"/>
                  </a:lnTo>
                  <a:lnTo>
                    <a:pt x="611" y="2944"/>
                  </a:lnTo>
                  <a:lnTo>
                    <a:pt x="607" y="2950"/>
                  </a:lnTo>
                  <a:lnTo>
                    <a:pt x="602" y="2965"/>
                  </a:lnTo>
                  <a:lnTo>
                    <a:pt x="598" y="2978"/>
                  </a:lnTo>
                  <a:lnTo>
                    <a:pt x="597" y="2985"/>
                  </a:lnTo>
                  <a:lnTo>
                    <a:pt x="594" y="2993"/>
                  </a:lnTo>
                  <a:lnTo>
                    <a:pt x="589" y="3001"/>
                  </a:lnTo>
                  <a:lnTo>
                    <a:pt x="584" y="3010"/>
                  </a:lnTo>
                  <a:lnTo>
                    <a:pt x="574" y="3021"/>
                  </a:lnTo>
                  <a:lnTo>
                    <a:pt x="563" y="3030"/>
                  </a:lnTo>
                  <a:lnTo>
                    <a:pt x="555" y="3040"/>
                  </a:lnTo>
                  <a:lnTo>
                    <a:pt x="548" y="3050"/>
                  </a:lnTo>
                  <a:lnTo>
                    <a:pt x="545" y="3055"/>
                  </a:lnTo>
                  <a:lnTo>
                    <a:pt x="544" y="3060"/>
                  </a:lnTo>
                  <a:lnTo>
                    <a:pt x="542" y="3062"/>
                  </a:lnTo>
                  <a:lnTo>
                    <a:pt x="544" y="3064"/>
                  </a:lnTo>
                  <a:lnTo>
                    <a:pt x="554" y="3070"/>
                  </a:lnTo>
                  <a:lnTo>
                    <a:pt x="567" y="3076"/>
                  </a:lnTo>
                  <a:lnTo>
                    <a:pt x="582" y="3082"/>
                  </a:lnTo>
                  <a:lnTo>
                    <a:pt x="601" y="3087"/>
                  </a:lnTo>
                  <a:lnTo>
                    <a:pt x="611" y="3088"/>
                  </a:lnTo>
                  <a:lnTo>
                    <a:pt x="622" y="3089"/>
                  </a:lnTo>
                  <a:lnTo>
                    <a:pt x="635" y="3089"/>
                  </a:lnTo>
                  <a:lnTo>
                    <a:pt x="648" y="3088"/>
                  </a:lnTo>
                  <a:lnTo>
                    <a:pt x="660" y="3087"/>
                  </a:lnTo>
                  <a:lnTo>
                    <a:pt x="671" y="3086"/>
                  </a:lnTo>
                  <a:lnTo>
                    <a:pt x="681" y="3087"/>
                  </a:lnTo>
                  <a:lnTo>
                    <a:pt x="691" y="3088"/>
                  </a:lnTo>
                  <a:lnTo>
                    <a:pt x="705" y="3092"/>
                  </a:lnTo>
                  <a:lnTo>
                    <a:pt x="717" y="3097"/>
                  </a:lnTo>
                  <a:lnTo>
                    <a:pt x="728" y="3101"/>
                  </a:lnTo>
                  <a:lnTo>
                    <a:pt x="735" y="3105"/>
                  </a:lnTo>
                  <a:lnTo>
                    <a:pt x="746" y="3112"/>
                  </a:lnTo>
                  <a:lnTo>
                    <a:pt x="755" y="3118"/>
                  </a:lnTo>
                  <a:lnTo>
                    <a:pt x="760" y="3119"/>
                  </a:lnTo>
                  <a:lnTo>
                    <a:pt x="763" y="3122"/>
                  </a:lnTo>
                  <a:lnTo>
                    <a:pt x="768" y="3122"/>
                  </a:lnTo>
                  <a:lnTo>
                    <a:pt x="772" y="3122"/>
                  </a:lnTo>
                  <a:lnTo>
                    <a:pt x="780" y="3119"/>
                  </a:lnTo>
                  <a:lnTo>
                    <a:pt x="786" y="3119"/>
                  </a:lnTo>
                  <a:lnTo>
                    <a:pt x="790" y="3119"/>
                  </a:lnTo>
                  <a:lnTo>
                    <a:pt x="793" y="3120"/>
                  </a:lnTo>
                  <a:lnTo>
                    <a:pt x="798" y="3123"/>
                  </a:lnTo>
                  <a:lnTo>
                    <a:pt x="802" y="3126"/>
                  </a:lnTo>
                  <a:lnTo>
                    <a:pt x="806" y="3130"/>
                  </a:lnTo>
                  <a:lnTo>
                    <a:pt x="811" y="3133"/>
                  </a:lnTo>
                  <a:lnTo>
                    <a:pt x="817" y="3136"/>
                  </a:lnTo>
                  <a:lnTo>
                    <a:pt x="823" y="3137"/>
                  </a:lnTo>
                  <a:lnTo>
                    <a:pt x="826" y="3137"/>
                  </a:lnTo>
                  <a:lnTo>
                    <a:pt x="829" y="3136"/>
                  </a:lnTo>
                  <a:lnTo>
                    <a:pt x="830" y="3135"/>
                  </a:lnTo>
                  <a:lnTo>
                    <a:pt x="832" y="3133"/>
                  </a:lnTo>
                  <a:lnTo>
                    <a:pt x="834" y="3132"/>
                  </a:lnTo>
                  <a:lnTo>
                    <a:pt x="837" y="3131"/>
                  </a:lnTo>
                  <a:lnTo>
                    <a:pt x="842" y="3130"/>
                  </a:lnTo>
                  <a:lnTo>
                    <a:pt x="849" y="3130"/>
                  </a:lnTo>
                  <a:lnTo>
                    <a:pt x="851" y="3130"/>
                  </a:lnTo>
                  <a:lnTo>
                    <a:pt x="855" y="3131"/>
                  </a:lnTo>
                  <a:lnTo>
                    <a:pt x="857" y="3133"/>
                  </a:lnTo>
                  <a:lnTo>
                    <a:pt x="860" y="3136"/>
                  </a:lnTo>
                  <a:lnTo>
                    <a:pt x="865" y="3143"/>
                  </a:lnTo>
                  <a:lnTo>
                    <a:pt x="869" y="3151"/>
                  </a:lnTo>
                  <a:lnTo>
                    <a:pt x="875" y="3163"/>
                  </a:lnTo>
                  <a:lnTo>
                    <a:pt x="879" y="3173"/>
                  </a:lnTo>
                  <a:lnTo>
                    <a:pt x="878" y="3176"/>
                  </a:lnTo>
                  <a:lnTo>
                    <a:pt x="876" y="3181"/>
                  </a:lnTo>
                  <a:lnTo>
                    <a:pt x="873" y="3187"/>
                  </a:lnTo>
                  <a:lnTo>
                    <a:pt x="869" y="3193"/>
                  </a:lnTo>
                  <a:lnTo>
                    <a:pt x="861" y="3204"/>
                  </a:lnTo>
                  <a:lnTo>
                    <a:pt x="854" y="3214"/>
                  </a:lnTo>
                  <a:lnTo>
                    <a:pt x="851" y="3220"/>
                  </a:lnTo>
                  <a:lnTo>
                    <a:pt x="849" y="3226"/>
                  </a:lnTo>
                  <a:lnTo>
                    <a:pt x="848" y="3233"/>
                  </a:lnTo>
                  <a:lnTo>
                    <a:pt x="848" y="3240"/>
                  </a:lnTo>
                  <a:lnTo>
                    <a:pt x="848" y="3250"/>
                  </a:lnTo>
                  <a:lnTo>
                    <a:pt x="851" y="3262"/>
                  </a:lnTo>
                  <a:lnTo>
                    <a:pt x="856" y="3271"/>
                  </a:lnTo>
                  <a:lnTo>
                    <a:pt x="860" y="3280"/>
                  </a:lnTo>
                  <a:lnTo>
                    <a:pt x="863" y="3292"/>
                  </a:lnTo>
                  <a:lnTo>
                    <a:pt x="867" y="3301"/>
                  </a:lnTo>
                  <a:lnTo>
                    <a:pt x="869" y="3305"/>
                  </a:lnTo>
                  <a:lnTo>
                    <a:pt x="872" y="3307"/>
                  </a:lnTo>
                  <a:lnTo>
                    <a:pt x="875" y="3308"/>
                  </a:lnTo>
                  <a:lnTo>
                    <a:pt x="879" y="3308"/>
                  </a:lnTo>
                  <a:lnTo>
                    <a:pt x="886" y="3307"/>
                  </a:lnTo>
                  <a:lnTo>
                    <a:pt x="892" y="3305"/>
                  </a:lnTo>
                  <a:lnTo>
                    <a:pt x="897" y="3301"/>
                  </a:lnTo>
                  <a:lnTo>
                    <a:pt x="903" y="3294"/>
                  </a:lnTo>
                  <a:lnTo>
                    <a:pt x="905" y="3293"/>
                  </a:lnTo>
                  <a:lnTo>
                    <a:pt x="909" y="3293"/>
                  </a:lnTo>
                  <a:lnTo>
                    <a:pt x="913" y="3294"/>
                  </a:lnTo>
                  <a:lnTo>
                    <a:pt x="918" y="3296"/>
                  </a:lnTo>
                  <a:lnTo>
                    <a:pt x="922" y="3300"/>
                  </a:lnTo>
                  <a:lnTo>
                    <a:pt x="925" y="3302"/>
                  </a:lnTo>
                  <a:lnTo>
                    <a:pt x="928" y="3306"/>
                  </a:lnTo>
                  <a:lnTo>
                    <a:pt x="928" y="3309"/>
                  </a:lnTo>
                  <a:lnTo>
                    <a:pt x="926" y="3314"/>
                  </a:lnTo>
                  <a:lnTo>
                    <a:pt x="923" y="3319"/>
                  </a:lnTo>
                  <a:lnTo>
                    <a:pt x="918" y="3324"/>
                  </a:lnTo>
                  <a:lnTo>
                    <a:pt x="913" y="3330"/>
                  </a:lnTo>
                  <a:lnTo>
                    <a:pt x="909" y="3335"/>
                  </a:lnTo>
                  <a:lnTo>
                    <a:pt x="906" y="3343"/>
                  </a:lnTo>
                  <a:lnTo>
                    <a:pt x="905" y="3346"/>
                  </a:lnTo>
                  <a:lnTo>
                    <a:pt x="904" y="3350"/>
                  </a:lnTo>
                  <a:lnTo>
                    <a:pt x="904" y="3353"/>
                  </a:lnTo>
                  <a:lnTo>
                    <a:pt x="904" y="3358"/>
                  </a:lnTo>
                  <a:lnTo>
                    <a:pt x="906" y="3368"/>
                  </a:lnTo>
                  <a:lnTo>
                    <a:pt x="909" y="3375"/>
                  </a:lnTo>
                  <a:lnTo>
                    <a:pt x="911" y="3377"/>
                  </a:lnTo>
                  <a:lnTo>
                    <a:pt x="914" y="3378"/>
                  </a:lnTo>
                  <a:lnTo>
                    <a:pt x="918" y="3378"/>
                  </a:lnTo>
                  <a:lnTo>
                    <a:pt x="924" y="3377"/>
                  </a:lnTo>
                  <a:lnTo>
                    <a:pt x="930" y="3376"/>
                  </a:lnTo>
                  <a:lnTo>
                    <a:pt x="937" y="3375"/>
                  </a:lnTo>
                  <a:lnTo>
                    <a:pt x="943" y="3376"/>
                  </a:lnTo>
                  <a:lnTo>
                    <a:pt x="948" y="3378"/>
                  </a:lnTo>
                  <a:lnTo>
                    <a:pt x="951" y="3383"/>
                  </a:lnTo>
                  <a:lnTo>
                    <a:pt x="955" y="3385"/>
                  </a:lnTo>
                  <a:lnTo>
                    <a:pt x="957" y="3387"/>
                  </a:lnTo>
                  <a:lnTo>
                    <a:pt x="960" y="3388"/>
                  </a:lnTo>
                  <a:lnTo>
                    <a:pt x="963" y="3387"/>
                  </a:lnTo>
                  <a:lnTo>
                    <a:pt x="966" y="3385"/>
                  </a:lnTo>
                  <a:lnTo>
                    <a:pt x="968" y="3383"/>
                  </a:lnTo>
                  <a:lnTo>
                    <a:pt x="970" y="3381"/>
                  </a:lnTo>
                  <a:lnTo>
                    <a:pt x="975" y="3375"/>
                  </a:lnTo>
                  <a:lnTo>
                    <a:pt x="981" y="3370"/>
                  </a:lnTo>
                  <a:lnTo>
                    <a:pt x="985" y="3368"/>
                  </a:lnTo>
                  <a:lnTo>
                    <a:pt x="989" y="3365"/>
                  </a:lnTo>
                  <a:lnTo>
                    <a:pt x="994" y="3364"/>
                  </a:lnTo>
                  <a:lnTo>
                    <a:pt x="1001" y="3363"/>
                  </a:lnTo>
                  <a:lnTo>
                    <a:pt x="1008" y="3362"/>
                  </a:lnTo>
                  <a:lnTo>
                    <a:pt x="1016" y="3362"/>
                  </a:lnTo>
                  <a:lnTo>
                    <a:pt x="1021" y="3363"/>
                  </a:lnTo>
                  <a:lnTo>
                    <a:pt x="1026" y="3364"/>
                  </a:lnTo>
                  <a:lnTo>
                    <a:pt x="1031" y="3368"/>
                  </a:lnTo>
                  <a:lnTo>
                    <a:pt x="1035" y="3371"/>
                  </a:lnTo>
                  <a:lnTo>
                    <a:pt x="1037" y="3377"/>
                  </a:lnTo>
                  <a:lnTo>
                    <a:pt x="1039" y="3384"/>
                  </a:lnTo>
                  <a:lnTo>
                    <a:pt x="1042" y="3388"/>
                  </a:lnTo>
                  <a:lnTo>
                    <a:pt x="1044" y="3393"/>
                  </a:lnTo>
                  <a:lnTo>
                    <a:pt x="1049" y="3396"/>
                  </a:lnTo>
                  <a:lnTo>
                    <a:pt x="1054" y="3400"/>
                  </a:lnTo>
                  <a:lnTo>
                    <a:pt x="1065" y="3406"/>
                  </a:lnTo>
                  <a:lnTo>
                    <a:pt x="1076" y="3408"/>
                  </a:lnTo>
                  <a:lnTo>
                    <a:pt x="1087" y="3410"/>
                  </a:lnTo>
                  <a:lnTo>
                    <a:pt x="1095" y="3409"/>
                  </a:lnTo>
                  <a:lnTo>
                    <a:pt x="1103" y="3408"/>
                  </a:lnTo>
                  <a:lnTo>
                    <a:pt x="1112" y="3406"/>
                  </a:lnTo>
                  <a:lnTo>
                    <a:pt x="1122" y="3401"/>
                  </a:lnTo>
                  <a:lnTo>
                    <a:pt x="1133" y="3395"/>
                  </a:lnTo>
                  <a:lnTo>
                    <a:pt x="1144" y="3389"/>
                  </a:lnTo>
                  <a:lnTo>
                    <a:pt x="1153" y="3381"/>
                  </a:lnTo>
                  <a:lnTo>
                    <a:pt x="1164" y="3372"/>
                  </a:lnTo>
                  <a:lnTo>
                    <a:pt x="1174" y="3364"/>
                  </a:lnTo>
                  <a:lnTo>
                    <a:pt x="1184" y="3355"/>
                  </a:lnTo>
                  <a:lnTo>
                    <a:pt x="1194" y="3344"/>
                  </a:lnTo>
                  <a:lnTo>
                    <a:pt x="1202" y="3335"/>
                  </a:lnTo>
                  <a:lnTo>
                    <a:pt x="1208" y="3328"/>
                  </a:lnTo>
                  <a:lnTo>
                    <a:pt x="1213" y="3324"/>
                  </a:lnTo>
                  <a:lnTo>
                    <a:pt x="1218" y="3322"/>
                  </a:lnTo>
                  <a:lnTo>
                    <a:pt x="1229" y="3324"/>
                  </a:lnTo>
                  <a:lnTo>
                    <a:pt x="1250" y="3322"/>
                  </a:lnTo>
                  <a:lnTo>
                    <a:pt x="1258" y="3321"/>
                  </a:lnTo>
                  <a:lnTo>
                    <a:pt x="1268" y="3316"/>
                  </a:lnTo>
                  <a:lnTo>
                    <a:pt x="1277" y="3313"/>
                  </a:lnTo>
                  <a:lnTo>
                    <a:pt x="1287" y="3308"/>
                  </a:lnTo>
                  <a:lnTo>
                    <a:pt x="1306" y="3305"/>
                  </a:lnTo>
                  <a:lnTo>
                    <a:pt x="1320" y="3302"/>
                  </a:lnTo>
                  <a:lnTo>
                    <a:pt x="1322" y="3302"/>
                  </a:lnTo>
                  <a:lnTo>
                    <a:pt x="1323" y="3303"/>
                  </a:lnTo>
                  <a:lnTo>
                    <a:pt x="1325" y="3306"/>
                  </a:lnTo>
                  <a:lnTo>
                    <a:pt x="1323" y="3309"/>
                  </a:lnTo>
                  <a:lnTo>
                    <a:pt x="1322" y="3315"/>
                  </a:lnTo>
                  <a:lnTo>
                    <a:pt x="1321" y="3320"/>
                  </a:lnTo>
                  <a:lnTo>
                    <a:pt x="1321" y="3324"/>
                  </a:lnTo>
                  <a:lnTo>
                    <a:pt x="1322" y="3327"/>
                  </a:lnTo>
                  <a:lnTo>
                    <a:pt x="1325" y="3332"/>
                  </a:lnTo>
                  <a:lnTo>
                    <a:pt x="1327" y="3335"/>
                  </a:lnTo>
                  <a:lnTo>
                    <a:pt x="1331" y="3340"/>
                  </a:lnTo>
                  <a:lnTo>
                    <a:pt x="1334" y="3346"/>
                  </a:lnTo>
                  <a:lnTo>
                    <a:pt x="1336" y="3351"/>
                  </a:lnTo>
                  <a:lnTo>
                    <a:pt x="1338" y="3358"/>
                  </a:lnTo>
                  <a:lnTo>
                    <a:pt x="1335" y="3370"/>
                  </a:lnTo>
                  <a:lnTo>
                    <a:pt x="1335" y="3382"/>
                  </a:lnTo>
                  <a:lnTo>
                    <a:pt x="1339" y="3384"/>
                  </a:lnTo>
                  <a:lnTo>
                    <a:pt x="1346" y="3385"/>
                  </a:lnTo>
                  <a:lnTo>
                    <a:pt x="1350" y="3387"/>
                  </a:lnTo>
                  <a:lnTo>
                    <a:pt x="1353" y="3388"/>
                  </a:lnTo>
                  <a:lnTo>
                    <a:pt x="1355" y="3389"/>
                  </a:lnTo>
                  <a:lnTo>
                    <a:pt x="1357" y="3393"/>
                  </a:lnTo>
                  <a:lnTo>
                    <a:pt x="1352" y="3401"/>
                  </a:lnTo>
                  <a:lnTo>
                    <a:pt x="1345" y="3414"/>
                  </a:lnTo>
                  <a:lnTo>
                    <a:pt x="1344" y="3429"/>
                  </a:lnTo>
                  <a:lnTo>
                    <a:pt x="1344" y="3441"/>
                  </a:lnTo>
                  <a:lnTo>
                    <a:pt x="1334" y="3447"/>
                  </a:lnTo>
                  <a:lnTo>
                    <a:pt x="1325" y="3453"/>
                  </a:lnTo>
                  <a:lnTo>
                    <a:pt x="1325" y="3458"/>
                  </a:lnTo>
                  <a:lnTo>
                    <a:pt x="1326" y="3463"/>
                  </a:lnTo>
                  <a:lnTo>
                    <a:pt x="1328" y="3469"/>
                  </a:lnTo>
                  <a:lnTo>
                    <a:pt x="1331" y="3473"/>
                  </a:lnTo>
                  <a:lnTo>
                    <a:pt x="1338" y="3482"/>
                  </a:lnTo>
                  <a:lnTo>
                    <a:pt x="1345" y="3488"/>
                  </a:lnTo>
                  <a:lnTo>
                    <a:pt x="1351" y="3491"/>
                  </a:lnTo>
                  <a:lnTo>
                    <a:pt x="1357" y="3494"/>
                  </a:lnTo>
                  <a:lnTo>
                    <a:pt x="1358" y="3495"/>
                  </a:lnTo>
                  <a:lnTo>
                    <a:pt x="1359" y="3497"/>
                  </a:lnTo>
                  <a:lnTo>
                    <a:pt x="1359" y="3500"/>
                  </a:lnTo>
                  <a:lnTo>
                    <a:pt x="1358" y="3502"/>
                  </a:lnTo>
                  <a:lnTo>
                    <a:pt x="1355" y="3508"/>
                  </a:lnTo>
                  <a:lnTo>
                    <a:pt x="1351" y="3514"/>
                  </a:lnTo>
                  <a:lnTo>
                    <a:pt x="1350" y="3516"/>
                  </a:lnTo>
                  <a:lnTo>
                    <a:pt x="1348" y="3520"/>
                  </a:lnTo>
                  <a:lnTo>
                    <a:pt x="1347" y="3523"/>
                  </a:lnTo>
                  <a:lnTo>
                    <a:pt x="1348" y="3527"/>
                  </a:lnTo>
                  <a:lnTo>
                    <a:pt x="1352" y="3534"/>
                  </a:lnTo>
                  <a:lnTo>
                    <a:pt x="1357" y="3541"/>
                  </a:lnTo>
                  <a:lnTo>
                    <a:pt x="1361" y="3543"/>
                  </a:lnTo>
                  <a:lnTo>
                    <a:pt x="1365" y="3546"/>
                  </a:lnTo>
                  <a:lnTo>
                    <a:pt x="1370" y="3548"/>
                  </a:lnTo>
                  <a:lnTo>
                    <a:pt x="1375" y="3548"/>
                  </a:lnTo>
                  <a:lnTo>
                    <a:pt x="1384" y="3547"/>
                  </a:lnTo>
                  <a:lnTo>
                    <a:pt x="1396" y="3546"/>
                  </a:lnTo>
                  <a:lnTo>
                    <a:pt x="1407" y="3543"/>
                  </a:lnTo>
                  <a:lnTo>
                    <a:pt x="1417" y="3540"/>
                  </a:lnTo>
                  <a:lnTo>
                    <a:pt x="1428" y="3536"/>
                  </a:lnTo>
                  <a:lnTo>
                    <a:pt x="1440" y="3534"/>
                  </a:lnTo>
                  <a:lnTo>
                    <a:pt x="1451" y="3533"/>
                  </a:lnTo>
                  <a:lnTo>
                    <a:pt x="1461" y="3533"/>
                  </a:lnTo>
                  <a:lnTo>
                    <a:pt x="1478" y="3534"/>
                  </a:lnTo>
                  <a:lnTo>
                    <a:pt x="1491" y="3538"/>
                  </a:lnTo>
                  <a:lnTo>
                    <a:pt x="1493" y="3541"/>
                  </a:lnTo>
                  <a:lnTo>
                    <a:pt x="1495" y="3548"/>
                  </a:lnTo>
                  <a:lnTo>
                    <a:pt x="1496" y="3552"/>
                  </a:lnTo>
                  <a:lnTo>
                    <a:pt x="1497" y="3554"/>
                  </a:lnTo>
                  <a:lnTo>
                    <a:pt x="1498" y="3557"/>
                  </a:lnTo>
                  <a:lnTo>
                    <a:pt x="1502" y="3558"/>
                  </a:lnTo>
                  <a:lnTo>
                    <a:pt x="1514" y="3557"/>
                  </a:lnTo>
                  <a:lnTo>
                    <a:pt x="1525" y="3558"/>
                  </a:lnTo>
                  <a:lnTo>
                    <a:pt x="1529" y="3567"/>
                  </a:lnTo>
                  <a:lnTo>
                    <a:pt x="1530" y="3577"/>
                  </a:lnTo>
                  <a:lnTo>
                    <a:pt x="1535" y="3579"/>
                  </a:lnTo>
                  <a:lnTo>
                    <a:pt x="1541" y="3580"/>
                  </a:lnTo>
                  <a:lnTo>
                    <a:pt x="1546" y="3582"/>
                  </a:lnTo>
                  <a:lnTo>
                    <a:pt x="1552" y="3582"/>
                  </a:lnTo>
                  <a:lnTo>
                    <a:pt x="1556" y="3580"/>
                  </a:lnTo>
                  <a:lnTo>
                    <a:pt x="1561" y="3579"/>
                  </a:lnTo>
                  <a:lnTo>
                    <a:pt x="1565" y="3576"/>
                  </a:lnTo>
                  <a:lnTo>
                    <a:pt x="1567" y="3572"/>
                  </a:lnTo>
                  <a:lnTo>
                    <a:pt x="1568" y="3565"/>
                  </a:lnTo>
                  <a:lnTo>
                    <a:pt x="1571" y="3559"/>
                  </a:lnTo>
                  <a:lnTo>
                    <a:pt x="1578" y="3558"/>
                  </a:lnTo>
                  <a:lnTo>
                    <a:pt x="1585" y="3555"/>
                  </a:lnTo>
                  <a:lnTo>
                    <a:pt x="1587" y="3553"/>
                  </a:lnTo>
                  <a:lnTo>
                    <a:pt x="1590" y="3549"/>
                  </a:lnTo>
                  <a:lnTo>
                    <a:pt x="1591" y="3545"/>
                  </a:lnTo>
                  <a:lnTo>
                    <a:pt x="1592" y="3539"/>
                  </a:lnTo>
                  <a:lnTo>
                    <a:pt x="1591" y="3532"/>
                  </a:lnTo>
                  <a:lnTo>
                    <a:pt x="1588" y="3527"/>
                  </a:lnTo>
                  <a:lnTo>
                    <a:pt x="1585" y="3523"/>
                  </a:lnTo>
                  <a:lnTo>
                    <a:pt x="1579" y="3520"/>
                  </a:lnTo>
                  <a:lnTo>
                    <a:pt x="1568" y="3517"/>
                  </a:lnTo>
                  <a:lnTo>
                    <a:pt x="1559" y="3515"/>
                  </a:lnTo>
                  <a:lnTo>
                    <a:pt x="1555" y="3511"/>
                  </a:lnTo>
                  <a:lnTo>
                    <a:pt x="1554" y="3507"/>
                  </a:lnTo>
                  <a:lnTo>
                    <a:pt x="1553" y="3501"/>
                  </a:lnTo>
                  <a:lnTo>
                    <a:pt x="1553" y="3492"/>
                  </a:lnTo>
                  <a:lnTo>
                    <a:pt x="1554" y="3477"/>
                  </a:lnTo>
                  <a:lnTo>
                    <a:pt x="1556" y="3461"/>
                  </a:lnTo>
                  <a:lnTo>
                    <a:pt x="1558" y="3453"/>
                  </a:lnTo>
                  <a:lnTo>
                    <a:pt x="1560" y="3441"/>
                  </a:lnTo>
                  <a:lnTo>
                    <a:pt x="1566" y="3432"/>
                  </a:lnTo>
                  <a:lnTo>
                    <a:pt x="1569" y="3422"/>
                  </a:lnTo>
                  <a:lnTo>
                    <a:pt x="1568" y="3415"/>
                  </a:lnTo>
                  <a:lnTo>
                    <a:pt x="1566" y="3410"/>
                  </a:lnTo>
                  <a:lnTo>
                    <a:pt x="1565" y="3407"/>
                  </a:lnTo>
                  <a:lnTo>
                    <a:pt x="1565" y="3404"/>
                  </a:lnTo>
                  <a:lnTo>
                    <a:pt x="1565" y="3402"/>
                  </a:lnTo>
                  <a:lnTo>
                    <a:pt x="1566" y="3398"/>
                  </a:lnTo>
                  <a:lnTo>
                    <a:pt x="1567" y="3396"/>
                  </a:lnTo>
                  <a:lnTo>
                    <a:pt x="1569" y="3395"/>
                  </a:lnTo>
                  <a:lnTo>
                    <a:pt x="1573" y="3395"/>
                  </a:lnTo>
                  <a:lnTo>
                    <a:pt x="1575" y="3394"/>
                  </a:lnTo>
                  <a:lnTo>
                    <a:pt x="1581" y="3394"/>
                  </a:lnTo>
                  <a:lnTo>
                    <a:pt x="1585" y="3394"/>
                  </a:lnTo>
                  <a:lnTo>
                    <a:pt x="1592" y="3393"/>
                  </a:lnTo>
                  <a:lnTo>
                    <a:pt x="1596" y="3391"/>
                  </a:lnTo>
                  <a:lnTo>
                    <a:pt x="1598" y="3389"/>
                  </a:lnTo>
                  <a:lnTo>
                    <a:pt x="1599" y="3385"/>
                  </a:lnTo>
                  <a:lnTo>
                    <a:pt x="1596" y="3377"/>
                  </a:lnTo>
                  <a:lnTo>
                    <a:pt x="1588" y="3366"/>
                  </a:lnTo>
                  <a:lnTo>
                    <a:pt x="1583" y="3356"/>
                  </a:lnTo>
                  <a:lnTo>
                    <a:pt x="1577" y="3345"/>
                  </a:lnTo>
                  <a:lnTo>
                    <a:pt x="1575" y="3340"/>
                  </a:lnTo>
                  <a:lnTo>
                    <a:pt x="1573" y="3334"/>
                  </a:lnTo>
                  <a:lnTo>
                    <a:pt x="1573" y="3328"/>
                  </a:lnTo>
                  <a:lnTo>
                    <a:pt x="1572" y="3322"/>
                  </a:lnTo>
                  <a:lnTo>
                    <a:pt x="1577" y="3311"/>
                  </a:lnTo>
                  <a:lnTo>
                    <a:pt x="1580" y="3296"/>
                  </a:lnTo>
                  <a:lnTo>
                    <a:pt x="1580" y="3290"/>
                  </a:lnTo>
                  <a:lnTo>
                    <a:pt x="1578" y="3286"/>
                  </a:lnTo>
                  <a:lnTo>
                    <a:pt x="1575" y="3281"/>
                  </a:lnTo>
                  <a:lnTo>
                    <a:pt x="1572" y="3275"/>
                  </a:lnTo>
                  <a:lnTo>
                    <a:pt x="1567" y="3268"/>
                  </a:lnTo>
                  <a:lnTo>
                    <a:pt x="1562" y="3259"/>
                  </a:lnTo>
                  <a:lnTo>
                    <a:pt x="1558" y="3253"/>
                  </a:lnTo>
                  <a:lnTo>
                    <a:pt x="1552" y="3248"/>
                  </a:lnTo>
                  <a:lnTo>
                    <a:pt x="1543" y="3239"/>
                  </a:lnTo>
                  <a:lnTo>
                    <a:pt x="1535" y="3229"/>
                  </a:lnTo>
                  <a:lnTo>
                    <a:pt x="1534" y="3225"/>
                  </a:lnTo>
                  <a:lnTo>
                    <a:pt x="1533" y="3220"/>
                  </a:lnTo>
                  <a:lnTo>
                    <a:pt x="1533" y="3215"/>
                  </a:lnTo>
                  <a:lnTo>
                    <a:pt x="1533" y="3209"/>
                  </a:lnTo>
                  <a:lnTo>
                    <a:pt x="1533" y="3199"/>
                  </a:lnTo>
                  <a:lnTo>
                    <a:pt x="1530" y="3189"/>
                  </a:lnTo>
                  <a:lnTo>
                    <a:pt x="1524" y="3177"/>
                  </a:lnTo>
                  <a:lnTo>
                    <a:pt x="1521" y="3164"/>
                  </a:lnTo>
                  <a:lnTo>
                    <a:pt x="1524" y="3151"/>
                  </a:lnTo>
                  <a:lnTo>
                    <a:pt x="1525" y="3142"/>
                  </a:lnTo>
                  <a:lnTo>
                    <a:pt x="1525" y="3135"/>
                  </a:lnTo>
                  <a:lnTo>
                    <a:pt x="1522" y="3127"/>
                  </a:lnTo>
                  <a:lnTo>
                    <a:pt x="1516" y="3116"/>
                  </a:lnTo>
                  <a:lnTo>
                    <a:pt x="1512" y="3105"/>
                  </a:lnTo>
                  <a:lnTo>
                    <a:pt x="1514" y="3100"/>
                  </a:lnTo>
                  <a:lnTo>
                    <a:pt x="1515" y="3097"/>
                  </a:lnTo>
                  <a:lnTo>
                    <a:pt x="1520" y="3094"/>
                  </a:lnTo>
                  <a:lnTo>
                    <a:pt x="1525" y="3092"/>
                  </a:lnTo>
                  <a:lnTo>
                    <a:pt x="1533" y="3091"/>
                  </a:lnTo>
                  <a:lnTo>
                    <a:pt x="1539" y="3089"/>
                  </a:lnTo>
                  <a:lnTo>
                    <a:pt x="1542" y="3087"/>
                  </a:lnTo>
                  <a:lnTo>
                    <a:pt x="1546" y="3084"/>
                  </a:lnTo>
                  <a:lnTo>
                    <a:pt x="1552" y="3070"/>
                  </a:lnTo>
                  <a:lnTo>
                    <a:pt x="1555" y="3061"/>
                  </a:lnTo>
                  <a:lnTo>
                    <a:pt x="1556" y="3045"/>
                  </a:lnTo>
                  <a:lnTo>
                    <a:pt x="1560" y="3028"/>
                  </a:lnTo>
                  <a:lnTo>
                    <a:pt x="1564" y="3021"/>
                  </a:lnTo>
                  <a:lnTo>
                    <a:pt x="1567" y="3015"/>
                  </a:lnTo>
                  <a:lnTo>
                    <a:pt x="1573" y="3010"/>
                  </a:lnTo>
                  <a:lnTo>
                    <a:pt x="1579" y="3005"/>
                  </a:lnTo>
                  <a:lnTo>
                    <a:pt x="1587" y="3003"/>
                  </a:lnTo>
                  <a:lnTo>
                    <a:pt x="1593" y="3000"/>
                  </a:lnTo>
                  <a:lnTo>
                    <a:pt x="1599" y="3000"/>
                  </a:lnTo>
                  <a:lnTo>
                    <a:pt x="1605" y="3001"/>
                  </a:lnTo>
                  <a:lnTo>
                    <a:pt x="1610" y="3005"/>
                  </a:lnTo>
                  <a:lnTo>
                    <a:pt x="1613" y="3009"/>
                  </a:lnTo>
                  <a:lnTo>
                    <a:pt x="1617" y="3013"/>
                  </a:lnTo>
                  <a:lnTo>
                    <a:pt x="1621" y="3021"/>
                  </a:lnTo>
                  <a:lnTo>
                    <a:pt x="1623" y="3028"/>
                  </a:lnTo>
                  <a:lnTo>
                    <a:pt x="1625" y="3035"/>
                  </a:lnTo>
                  <a:lnTo>
                    <a:pt x="1627" y="3038"/>
                  </a:lnTo>
                  <a:lnTo>
                    <a:pt x="1629" y="3042"/>
                  </a:lnTo>
                  <a:lnTo>
                    <a:pt x="1631" y="3044"/>
                  </a:lnTo>
                  <a:lnTo>
                    <a:pt x="1635" y="3047"/>
                  </a:lnTo>
                  <a:lnTo>
                    <a:pt x="1642" y="3049"/>
                  </a:lnTo>
                  <a:lnTo>
                    <a:pt x="1649" y="3049"/>
                  </a:lnTo>
                  <a:lnTo>
                    <a:pt x="1651" y="3049"/>
                  </a:lnTo>
                  <a:lnTo>
                    <a:pt x="1654" y="3048"/>
                  </a:lnTo>
                  <a:lnTo>
                    <a:pt x="1656" y="3047"/>
                  </a:lnTo>
                  <a:lnTo>
                    <a:pt x="1657" y="3045"/>
                  </a:lnTo>
                  <a:lnTo>
                    <a:pt x="1660" y="3040"/>
                  </a:lnTo>
                  <a:lnTo>
                    <a:pt x="1662" y="3036"/>
                  </a:lnTo>
                  <a:lnTo>
                    <a:pt x="1665" y="3034"/>
                  </a:lnTo>
                  <a:lnTo>
                    <a:pt x="1668" y="3031"/>
                  </a:lnTo>
                  <a:lnTo>
                    <a:pt x="1672" y="3030"/>
                  </a:lnTo>
                  <a:lnTo>
                    <a:pt x="1674" y="3031"/>
                  </a:lnTo>
                  <a:lnTo>
                    <a:pt x="1678" y="3032"/>
                  </a:lnTo>
                  <a:lnTo>
                    <a:pt x="1684" y="3035"/>
                  </a:lnTo>
                  <a:lnTo>
                    <a:pt x="1694" y="3035"/>
                  </a:lnTo>
                  <a:lnTo>
                    <a:pt x="1704" y="3032"/>
                  </a:lnTo>
                  <a:lnTo>
                    <a:pt x="1717" y="3031"/>
                  </a:lnTo>
                  <a:lnTo>
                    <a:pt x="1728" y="3032"/>
                  </a:lnTo>
                  <a:lnTo>
                    <a:pt x="1735" y="3035"/>
                  </a:lnTo>
                  <a:lnTo>
                    <a:pt x="1743" y="3040"/>
                  </a:lnTo>
                  <a:lnTo>
                    <a:pt x="1750" y="3050"/>
                  </a:lnTo>
                  <a:lnTo>
                    <a:pt x="1757" y="3056"/>
                  </a:lnTo>
                  <a:lnTo>
                    <a:pt x="1761" y="3050"/>
                  </a:lnTo>
                  <a:lnTo>
                    <a:pt x="1764" y="3044"/>
                  </a:lnTo>
                  <a:lnTo>
                    <a:pt x="1775" y="3045"/>
                  </a:lnTo>
                  <a:lnTo>
                    <a:pt x="1786" y="3048"/>
                  </a:lnTo>
                  <a:lnTo>
                    <a:pt x="1792" y="3048"/>
                  </a:lnTo>
                  <a:lnTo>
                    <a:pt x="1797" y="3048"/>
                  </a:lnTo>
                  <a:lnTo>
                    <a:pt x="1800" y="3047"/>
                  </a:lnTo>
                  <a:lnTo>
                    <a:pt x="1802" y="3044"/>
                  </a:lnTo>
                  <a:lnTo>
                    <a:pt x="1807" y="3032"/>
                  </a:lnTo>
                  <a:lnTo>
                    <a:pt x="1812" y="3021"/>
                  </a:lnTo>
                  <a:lnTo>
                    <a:pt x="1817" y="3015"/>
                  </a:lnTo>
                  <a:lnTo>
                    <a:pt x="1821" y="3009"/>
                  </a:lnTo>
                  <a:lnTo>
                    <a:pt x="1827" y="3004"/>
                  </a:lnTo>
                  <a:lnTo>
                    <a:pt x="1831" y="3000"/>
                  </a:lnTo>
                  <a:lnTo>
                    <a:pt x="1836" y="2998"/>
                  </a:lnTo>
                  <a:lnTo>
                    <a:pt x="1842" y="2994"/>
                  </a:lnTo>
                  <a:lnTo>
                    <a:pt x="1848" y="2991"/>
                  </a:lnTo>
                  <a:lnTo>
                    <a:pt x="1851" y="2986"/>
                  </a:lnTo>
                  <a:lnTo>
                    <a:pt x="1855" y="2981"/>
                  </a:lnTo>
                  <a:lnTo>
                    <a:pt x="1858" y="2973"/>
                  </a:lnTo>
                  <a:lnTo>
                    <a:pt x="1861" y="2959"/>
                  </a:lnTo>
                  <a:lnTo>
                    <a:pt x="1863" y="2947"/>
                  </a:lnTo>
                  <a:lnTo>
                    <a:pt x="1864" y="2943"/>
                  </a:lnTo>
                  <a:lnTo>
                    <a:pt x="1867" y="2942"/>
                  </a:lnTo>
                  <a:lnTo>
                    <a:pt x="1869" y="2942"/>
                  </a:lnTo>
                  <a:lnTo>
                    <a:pt x="1871" y="2942"/>
                  </a:lnTo>
                  <a:lnTo>
                    <a:pt x="1875" y="2942"/>
                  </a:lnTo>
                  <a:lnTo>
                    <a:pt x="1880" y="2942"/>
                  </a:lnTo>
                  <a:lnTo>
                    <a:pt x="1884" y="2938"/>
                  </a:lnTo>
                  <a:lnTo>
                    <a:pt x="1889" y="2933"/>
                  </a:lnTo>
                  <a:lnTo>
                    <a:pt x="1894" y="2922"/>
                  </a:lnTo>
                  <a:lnTo>
                    <a:pt x="1898" y="2912"/>
                  </a:lnTo>
                  <a:lnTo>
                    <a:pt x="1901" y="2911"/>
                  </a:lnTo>
                  <a:lnTo>
                    <a:pt x="1904" y="2910"/>
                  </a:lnTo>
                  <a:lnTo>
                    <a:pt x="1906" y="2910"/>
                  </a:lnTo>
                  <a:lnTo>
                    <a:pt x="1909" y="2910"/>
                  </a:lnTo>
                  <a:lnTo>
                    <a:pt x="1912" y="2911"/>
                  </a:lnTo>
                  <a:lnTo>
                    <a:pt x="1915" y="2914"/>
                  </a:lnTo>
                  <a:lnTo>
                    <a:pt x="1919" y="2917"/>
                  </a:lnTo>
                  <a:lnTo>
                    <a:pt x="1921" y="2922"/>
                  </a:lnTo>
                  <a:lnTo>
                    <a:pt x="1926" y="2929"/>
                  </a:lnTo>
                  <a:lnTo>
                    <a:pt x="1931" y="2934"/>
                  </a:lnTo>
                  <a:lnTo>
                    <a:pt x="1937" y="2936"/>
                  </a:lnTo>
                  <a:lnTo>
                    <a:pt x="1947" y="2938"/>
                  </a:lnTo>
                  <a:lnTo>
                    <a:pt x="1959" y="2942"/>
                  </a:lnTo>
                  <a:lnTo>
                    <a:pt x="1967" y="2946"/>
                  </a:lnTo>
                  <a:lnTo>
                    <a:pt x="1983" y="2949"/>
                  </a:lnTo>
                  <a:lnTo>
                    <a:pt x="1995" y="2954"/>
                  </a:lnTo>
                  <a:lnTo>
                    <a:pt x="2008" y="2966"/>
                  </a:lnTo>
                  <a:lnTo>
                    <a:pt x="2025" y="2981"/>
                  </a:lnTo>
                  <a:lnTo>
                    <a:pt x="2035" y="2988"/>
                  </a:lnTo>
                  <a:lnTo>
                    <a:pt x="2047" y="2994"/>
                  </a:lnTo>
                  <a:lnTo>
                    <a:pt x="2053" y="2998"/>
                  </a:lnTo>
                  <a:lnTo>
                    <a:pt x="2056" y="3004"/>
                  </a:lnTo>
                  <a:lnTo>
                    <a:pt x="2058" y="3010"/>
                  </a:lnTo>
                  <a:lnTo>
                    <a:pt x="2059" y="3021"/>
                  </a:lnTo>
                  <a:lnTo>
                    <a:pt x="2059" y="3024"/>
                  </a:lnTo>
                  <a:lnTo>
                    <a:pt x="2060" y="3029"/>
                  </a:lnTo>
                  <a:lnTo>
                    <a:pt x="2062" y="3032"/>
                  </a:lnTo>
                  <a:lnTo>
                    <a:pt x="2064" y="3036"/>
                  </a:lnTo>
                  <a:lnTo>
                    <a:pt x="2070" y="3042"/>
                  </a:lnTo>
                  <a:lnTo>
                    <a:pt x="2079" y="3048"/>
                  </a:lnTo>
                  <a:lnTo>
                    <a:pt x="2091" y="3055"/>
                  </a:lnTo>
                  <a:lnTo>
                    <a:pt x="2097" y="3062"/>
                  </a:lnTo>
                  <a:lnTo>
                    <a:pt x="2102" y="3064"/>
                  </a:lnTo>
                  <a:lnTo>
                    <a:pt x="2107" y="3067"/>
                  </a:lnTo>
                  <a:lnTo>
                    <a:pt x="2112" y="3068"/>
                  </a:lnTo>
                  <a:lnTo>
                    <a:pt x="2116" y="3069"/>
                  </a:lnTo>
                  <a:lnTo>
                    <a:pt x="2121" y="3068"/>
                  </a:lnTo>
                  <a:lnTo>
                    <a:pt x="2125" y="3067"/>
                  </a:lnTo>
                  <a:lnTo>
                    <a:pt x="2128" y="3064"/>
                  </a:lnTo>
                  <a:lnTo>
                    <a:pt x="2129" y="3062"/>
                  </a:lnTo>
                  <a:lnTo>
                    <a:pt x="2132" y="3057"/>
                  </a:lnTo>
                  <a:lnTo>
                    <a:pt x="2135" y="3053"/>
                  </a:lnTo>
                  <a:lnTo>
                    <a:pt x="2139" y="3049"/>
                  </a:lnTo>
                  <a:lnTo>
                    <a:pt x="2142" y="3045"/>
                  </a:lnTo>
                  <a:lnTo>
                    <a:pt x="2152" y="3042"/>
                  </a:lnTo>
                  <a:lnTo>
                    <a:pt x="2161" y="3037"/>
                  </a:lnTo>
                  <a:lnTo>
                    <a:pt x="2166" y="3034"/>
                  </a:lnTo>
                  <a:lnTo>
                    <a:pt x="2169" y="3030"/>
                  </a:lnTo>
                  <a:lnTo>
                    <a:pt x="2171" y="3025"/>
                  </a:lnTo>
                  <a:lnTo>
                    <a:pt x="2171" y="3022"/>
                  </a:lnTo>
                  <a:lnTo>
                    <a:pt x="2172" y="3013"/>
                  </a:lnTo>
                  <a:lnTo>
                    <a:pt x="2173" y="3006"/>
                  </a:lnTo>
                  <a:lnTo>
                    <a:pt x="2176" y="3001"/>
                  </a:lnTo>
                  <a:lnTo>
                    <a:pt x="2179" y="2998"/>
                  </a:lnTo>
                  <a:lnTo>
                    <a:pt x="2184" y="2994"/>
                  </a:lnTo>
                  <a:lnTo>
                    <a:pt x="2190" y="2990"/>
                  </a:lnTo>
                  <a:lnTo>
                    <a:pt x="2203" y="2980"/>
                  </a:lnTo>
                  <a:lnTo>
                    <a:pt x="2215" y="2969"/>
                  </a:lnTo>
                  <a:lnTo>
                    <a:pt x="2224" y="2958"/>
                  </a:lnTo>
                  <a:lnTo>
                    <a:pt x="2232" y="2946"/>
                  </a:lnTo>
                  <a:lnTo>
                    <a:pt x="2239" y="2935"/>
                  </a:lnTo>
                  <a:lnTo>
                    <a:pt x="2245" y="2929"/>
                  </a:lnTo>
                  <a:lnTo>
                    <a:pt x="2247" y="2928"/>
                  </a:lnTo>
                  <a:lnTo>
                    <a:pt x="2249" y="2927"/>
                  </a:lnTo>
                  <a:lnTo>
                    <a:pt x="2253" y="2927"/>
                  </a:lnTo>
                  <a:lnTo>
                    <a:pt x="2255" y="2927"/>
                  </a:lnTo>
                  <a:lnTo>
                    <a:pt x="2260" y="2929"/>
                  </a:lnTo>
                  <a:lnTo>
                    <a:pt x="2265" y="2933"/>
                  </a:lnTo>
                  <a:lnTo>
                    <a:pt x="2271" y="2940"/>
                  </a:lnTo>
                  <a:lnTo>
                    <a:pt x="2276" y="2947"/>
                  </a:lnTo>
                  <a:lnTo>
                    <a:pt x="2279" y="2956"/>
                  </a:lnTo>
                  <a:lnTo>
                    <a:pt x="2283" y="2966"/>
                  </a:lnTo>
                  <a:lnTo>
                    <a:pt x="2289" y="2985"/>
                  </a:lnTo>
                  <a:lnTo>
                    <a:pt x="2296" y="3004"/>
                  </a:lnTo>
                  <a:lnTo>
                    <a:pt x="2299" y="3011"/>
                  </a:lnTo>
                  <a:lnTo>
                    <a:pt x="2304" y="3017"/>
                  </a:lnTo>
                  <a:lnTo>
                    <a:pt x="2305" y="3018"/>
                  </a:lnTo>
                  <a:lnTo>
                    <a:pt x="2308" y="3021"/>
                  </a:lnTo>
                  <a:lnTo>
                    <a:pt x="2310" y="3021"/>
                  </a:lnTo>
                  <a:lnTo>
                    <a:pt x="2312" y="3021"/>
                  </a:lnTo>
                  <a:lnTo>
                    <a:pt x="2316" y="3019"/>
                  </a:lnTo>
                  <a:lnTo>
                    <a:pt x="2320" y="3017"/>
                  </a:lnTo>
                  <a:lnTo>
                    <a:pt x="2322" y="3015"/>
                  </a:lnTo>
                  <a:lnTo>
                    <a:pt x="2326" y="3011"/>
                  </a:lnTo>
                  <a:lnTo>
                    <a:pt x="2331" y="3003"/>
                  </a:lnTo>
                  <a:lnTo>
                    <a:pt x="2337" y="2992"/>
                  </a:lnTo>
                  <a:lnTo>
                    <a:pt x="2339" y="2985"/>
                  </a:lnTo>
                  <a:lnTo>
                    <a:pt x="2339" y="2977"/>
                  </a:lnTo>
                  <a:lnTo>
                    <a:pt x="2341" y="2971"/>
                  </a:lnTo>
                  <a:lnTo>
                    <a:pt x="2343" y="2965"/>
                  </a:lnTo>
                  <a:lnTo>
                    <a:pt x="2346" y="2959"/>
                  </a:lnTo>
                  <a:lnTo>
                    <a:pt x="2349" y="2953"/>
                  </a:lnTo>
                  <a:lnTo>
                    <a:pt x="2356" y="2943"/>
                  </a:lnTo>
                  <a:lnTo>
                    <a:pt x="2364" y="2936"/>
                  </a:lnTo>
                  <a:lnTo>
                    <a:pt x="2367" y="2935"/>
                  </a:lnTo>
                  <a:lnTo>
                    <a:pt x="2369" y="2935"/>
                  </a:lnTo>
                  <a:lnTo>
                    <a:pt x="2373" y="2936"/>
                  </a:lnTo>
                  <a:lnTo>
                    <a:pt x="2375" y="2937"/>
                  </a:lnTo>
                  <a:lnTo>
                    <a:pt x="2380" y="2944"/>
                  </a:lnTo>
                  <a:lnTo>
                    <a:pt x="2384" y="2950"/>
                  </a:lnTo>
                  <a:lnTo>
                    <a:pt x="2390" y="2958"/>
                  </a:lnTo>
                  <a:lnTo>
                    <a:pt x="2397" y="2966"/>
                  </a:lnTo>
                  <a:lnTo>
                    <a:pt x="2406" y="2975"/>
                  </a:lnTo>
                  <a:lnTo>
                    <a:pt x="2417" y="2982"/>
                  </a:lnTo>
                  <a:lnTo>
                    <a:pt x="2428" y="2992"/>
                  </a:lnTo>
                  <a:lnTo>
                    <a:pt x="2440" y="3003"/>
                  </a:lnTo>
                  <a:lnTo>
                    <a:pt x="2450" y="3013"/>
                  </a:lnTo>
                  <a:lnTo>
                    <a:pt x="2457" y="3022"/>
                  </a:lnTo>
                  <a:lnTo>
                    <a:pt x="2466" y="3030"/>
                  </a:lnTo>
                  <a:lnTo>
                    <a:pt x="2475" y="3042"/>
                  </a:lnTo>
                  <a:lnTo>
                    <a:pt x="2486" y="3054"/>
                  </a:lnTo>
                  <a:lnTo>
                    <a:pt x="2496" y="3066"/>
                  </a:lnTo>
                  <a:lnTo>
                    <a:pt x="2501" y="3074"/>
                  </a:lnTo>
                  <a:lnTo>
                    <a:pt x="2505" y="3079"/>
                  </a:lnTo>
                  <a:lnTo>
                    <a:pt x="2507" y="3080"/>
                  </a:lnTo>
                  <a:lnTo>
                    <a:pt x="2509" y="3079"/>
                  </a:lnTo>
                  <a:lnTo>
                    <a:pt x="2511" y="3075"/>
                  </a:lnTo>
                  <a:lnTo>
                    <a:pt x="2513" y="3069"/>
                  </a:lnTo>
                  <a:lnTo>
                    <a:pt x="2516" y="3060"/>
                  </a:lnTo>
                  <a:lnTo>
                    <a:pt x="2517" y="3054"/>
                  </a:lnTo>
                  <a:lnTo>
                    <a:pt x="2518" y="3049"/>
                  </a:lnTo>
                  <a:lnTo>
                    <a:pt x="2518" y="3042"/>
                  </a:lnTo>
                  <a:lnTo>
                    <a:pt x="2519" y="3035"/>
                  </a:lnTo>
                  <a:lnTo>
                    <a:pt x="2519" y="3029"/>
                  </a:lnTo>
                  <a:lnTo>
                    <a:pt x="2518" y="3012"/>
                  </a:lnTo>
                  <a:lnTo>
                    <a:pt x="2518" y="2998"/>
                  </a:lnTo>
                  <a:lnTo>
                    <a:pt x="2520" y="2988"/>
                  </a:lnTo>
                  <a:lnTo>
                    <a:pt x="2523" y="2980"/>
                  </a:lnTo>
                  <a:lnTo>
                    <a:pt x="2526" y="2972"/>
                  </a:lnTo>
                  <a:lnTo>
                    <a:pt x="2531" y="2963"/>
                  </a:lnTo>
                  <a:lnTo>
                    <a:pt x="2537" y="2956"/>
                  </a:lnTo>
                  <a:lnTo>
                    <a:pt x="2544" y="2950"/>
                  </a:lnTo>
                  <a:lnTo>
                    <a:pt x="2553" y="2944"/>
                  </a:lnTo>
                  <a:lnTo>
                    <a:pt x="2563" y="2940"/>
                  </a:lnTo>
                  <a:lnTo>
                    <a:pt x="2570" y="2936"/>
                  </a:lnTo>
                  <a:lnTo>
                    <a:pt x="2581" y="2934"/>
                  </a:lnTo>
                  <a:lnTo>
                    <a:pt x="2591" y="2930"/>
                  </a:lnTo>
                  <a:lnTo>
                    <a:pt x="2601" y="2928"/>
                  </a:lnTo>
                  <a:lnTo>
                    <a:pt x="2612" y="2927"/>
                  </a:lnTo>
                  <a:lnTo>
                    <a:pt x="2618" y="2925"/>
                  </a:lnTo>
                  <a:lnTo>
                    <a:pt x="2620" y="2927"/>
                  </a:lnTo>
                  <a:lnTo>
                    <a:pt x="2622" y="2927"/>
                  </a:lnTo>
                  <a:lnTo>
                    <a:pt x="2622" y="2928"/>
                  </a:lnTo>
                  <a:lnTo>
                    <a:pt x="2620" y="2930"/>
                  </a:lnTo>
                  <a:lnTo>
                    <a:pt x="2619" y="2933"/>
                  </a:lnTo>
                  <a:lnTo>
                    <a:pt x="2617" y="2940"/>
                  </a:lnTo>
                  <a:lnTo>
                    <a:pt x="2617" y="2950"/>
                  </a:lnTo>
                  <a:lnTo>
                    <a:pt x="2617" y="2963"/>
                  </a:lnTo>
                  <a:lnTo>
                    <a:pt x="2617" y="2974"/>
                  </a:lnTo>
                  <a:lnTo>
                    <a:pt x="2617" y="2980"/>
                  </a:lnTo>
                  <a:lnTo>
                    <a:pt x="2617" y="2982"/>
                  </a:lnTo>
                  <a:lnTo>
                    <a:pt x="2618" y="2984"/>
                  </a:lnTo>
                  <a:lnTo>
                    <a:pt x="2619" y="2984"/>
                  </a:lnTo>
                  <a:lnTo>
                    <a:pt x="2622" y="2984"/>
                  </a:lnTo>
                  <a:lnTo>
                    <a:pt x="2626" y="2985"/>
                  </a:lnTo>
                  <a:lnTo>
                    <a:pt x="2632" y="2986"/>
                  </a:lnTo>
                  <a:lnTo>
                    <a:pt x="2641" y="2990"/>
                  </a:lnTo>
                  <a:lnTo>
                    <a:pt x="2645" y="2993"/>
                  </a:lnTo>
                  <a:lnTo>
                    <a:pt x="2648" y="2994"/>
                  </a:lnTo>
                  <a:lnTo>
                    <a:pt x="2649" y="2994"/>
                  </a:lnTo>
                  <a:lnTo>
                    <a:pt x="2651" y="2994"/>
                  </a:lnTo>
                  <a:lnTo>
                    <a:pt x="2654" y="2993"/>
                  </a:lnTo>
                  <a:lnTo>
                    <a:pt x="2668" y="2985"/>
                  </a:lnTo>
                  <a:lnTo>
                    <a:pt x="2685" y="2972"/>
                  </a:lnTo>
                  <a:lnTo>
                    <a:pt x="2701" y="2961"/>
                  </a:lnTo>
                  <a:lnTo>
                    <a:pt x="2718" y="2953"/>
                  </a:lnTo>
                  <a:lnTo>
                    <a:pt x="2724" y="2947"/>
                  </a:lnTo>
                  <a:lnTo>
                    <a:pt x="2728" y="2941"/>
                  </a:lnTo>
                  <a:lnTo>
                    <a:pt x="2731" y="2937"/>
                  </a:lnTo>
                  <a:lnTo>
                    <a:pt x="2734" y="2935"/>
                  </a:lnTo>
                  <a:lnTo>
                    <a:pt x="2738" y="2933"/>
                  </a:lnTo>
                  <a:lnTo>
                    <a:pt x="2744" y="2931"/>
                  </a:lnTo>
                  <a:lnTo>
                    <a:pt x="2750" y="2935"/>
                  </a:lnTo>
                  <a:lnTo>
                    <a:pt x="2767" y="2941"/>
                  </a:lnTo>
                  <a:lnTo>
                    <a:pt x="2781" y="2942"/>
                  </a:lnTo>
                  <a:lnTo>
                    <a:pt x="2790" y="2941"/>
                  </a:lnTo>
                  <a:lnTo>
                    <a:pt x="2797" y="2937"/>
                  </a:lnTo>
                  <a:lnTo>
                    <a:pt x="2805" y="2934"/>
                  </a:lnTo>
                  <a:lnTo>
                    <a:pt x="2818" y="2922"/>
                  </a:lnTo>
                  <a:lnTo>
                    <a:pt x="2833" y="2910"/>
                  </a:lnTo>
                  <a:lnTo>
                    <a:pt x="2838" y="2906"/>
                  </a:lnTo>
                  <a:lnTo>
                    <a:pt x="2843" y="2905"/>
                  </a:lnTo>
                  <a:lnTo>
                    <a:pt x="2847" y="2904"/>
                  </a:lnTo>
                  <a:lnTo>
                    <a:pt x="2851" y="2904"/>
                  </a:lnTo>
                  <a:lnTo>
                    <a:pt x="2853" y="2904"/>
                  </a:lnTo>
                  <a:lnTo>
                    <a:pt x="2856" y="2904"/>
                  </a:lnTo>
                  <a:lnTo>
                    <a:pt x="2857" y="2902"/>
                  </a:lnTo>
                  <a:lnTo>
                    <a:pt x="2858" y="2898"/>
                  </a:lnTo>
                  <a:lnTo>
                    <a:pt x="2858" y="2892"/>
                  </a:lnTo>
                  <a:lnTo>
                    <a:pt x="2858" y="2886"/>
                  </a:lnTo>
                  <a:lnTo>
                    <a:pt x="2857" y="2881"/>
                  </a:lnTo>
                  <a:lnTo>
                    <a:pt x="2856" y="2877"/>
                  </a:lnTo>
                  <a:lnTo>
                    <a:pt x="2852" y="2868"/>
                  </a:lnTo>
                  <a:lnTo>
                    <a:pt x="2847" y="2860"/>
                  </a:lnTo>
                  <a:lnTo>
                    <a:pt x="2845" y="2854"/>
                  </a:lnTo>
                  <a:lnTo>
                    <a:pt x="2843" y="2848"/>
                  </a:lnTo>
                  <a:lnTo>
                    <a:pt x="2843" y="2843"/>
                  </a:lnTo>
                  <a:lnTo>
                    <a:pt x="2843" y="2839"/>
                  </a:lnTo>
                  <a:lnTo>
                    <a:pt x="2843" y="2835"/>
                  </a:lnTo>
                  <a:lnTo>
                    <a:pt x="2844" y="2833"/>
                  </a:lnTo>
                  <a:lnTo>
                    <a:pt x="2845" y="2829"/>
                  </a:lnTo>
                  <a:lnTo>
                    <a:pt x="2847" y="2827"/>
                  </a:lnTo>
                  <a:lnTo>
                    <a:pt x="2855" y="2822"/>
                  </a:lnTo>
                  <a:lnTo>
                    <a:pt x="2865" y="2817"/>
                  </a:lnTo>
                  <a:lnTo>
                    <a:pt x="2874" y="2813"/>
                  </a:lnTo>
                  <a:lnTo>
                    <a:pt x="2881" y="2807"/>
                  </a:lnTo>
                  <a:lnTo>
                    <a:pt x="2889" y="2808"/>
                  </a:lnTo>
                  <a:lnTo>
                    <a:pt x="2896" y="2809"/>
                  </a:lnTo>
                  <a:lnTo>
                    <a:pt x="2903" y="2805"/>
                  </a:lnTo>
                  <a:lnTo>
                    <a:pt x="2912" y="2801"/>
                  </a:lnTo>
                  <a:lnTo>
                    <a:pt x="2920" y="2795"/>
                  </a:lnTo>
                  <a:lnTo>
                    <a:pt x="2926" y="2790"/>
                  </a:lnTo>
                  <a:lnTo>
                    <a:pt x="2931" y="2785"/>
                  </a:lnTo>
                  <a:lnTo>
                    <a:pt x="2938" y="2779"/>
                  </a:lnTo>
                  <a:lnTo>
                    <a:pt x="2945" y="2774"/>
                  </a:lnTo>
                  <a:lnTo>
                    <a:pt x="2953" y="2771"/>
                  </a:lnTo>
                  <a:lnTo>
                    <a:pt x="2972" y="2770"/>
                  </a:lnTo>
                  <a:lnTo>
                    <a:pt x="2983" y="2769"/>
                  </a:lnTo>
                  <a:lnTo>
                    <a:pt x="2988" y="2766"/>
                  </a:lnTo>
                  <a:lnTo>
                    <a:pt x="2994" y="2764"/>
                  </a:lnTo>
                  <a:lnTo>
                    <a:pt x="2997" y="2764"/>
                  </a:lnTo>
                  <a:lnTo>
                    <a:pt x="3002" y="2764"/>
                  </a:lnTo>
                  <a:lnTo>
                    <a:pt x="3007" y="2766"/>
                  </a:lnTo>
                  <a:lnTo>
                    <a:pt x="3011" y="2767"/>
                  </a:lnTo>
                  <a:lnTo>
                    <a:pt x="3014" y="2767"/>
                  </a:lnTo>
                  <a:lnTo>
                    <a:pt x="3015" y="2766"/>
                  </a:lnTo>
                  <a:lnTo>
                    <a:pt x="3017" y="2765"/>
                  </a:lnTo>
                  <a:lnTo>
                    <a:pt x="3019" y="2761"/>
                  </a:lnTo>
                  <a:lnTo>
                    <a:pt x="3021" y="2757"/>
                  </a:lnTo>
                  <a:lnTo>
                    <a:pt x="3024" y="2751"/>
                  </a:lnTo>
                  <a:lnTo>
                    <a:pt x="3029" y="2746"/>
                  </a:lnTo>
                  <a:lnTo>
                    <a:pt x="3034" y="2741"/>
                  </a:lnTo>
                  <a:lnTo>
                    <a:pt x="3042" y="2734"/>
                  </a:lnTo>
                  <a:lnTo>
                    <a:pt x="3051" y="2728"/>
                  </a:lnTo>
                  <a:lnTo>
                    <a:pt x="3052" y="2727"/>
                  </a:lnTo>
                  <a:lnTo>
                    <a:pt x="3054" y="2728"/>
                  </a:lnTo>
                  <a:lnTo>
                    <a:pt x="3055" y="2729"/>
                  </a:lnTo>
                  <a:lnTo>
                    <a:pt x="3058" y="2730"/>
                  </a:lnTo>
                  <a:lnTo>
                    <a:pt x="3061" y="2736"/>
                  </a:lnTo>
                  <a:lnTo>
                    <a:pt x="3066" y="2744"/>
                  </a:lnTo>
                  <a:lnTo>
                    <a:pt x="3074" y="2755"/>
                  </a:lnTo>
                  <a:lnTo>
                    <a:pt x="3084" y="2765"/>
                  </a:lnTo>
                  <a:lnTo>
                    <a:pt x="3086" y="2767"/>
                  </a:lnTo>
                  <a:lnTo>
                    <a:pt x="3088" y="2767"/>
                  </a:lnTo>
                  <a:lnTo>
                    <a:pt x="3089" y="2766"/>
                  </a:lnTo>
                  <a:lnTo>
                    <a:pt x="3090" y="2765"/>
                  </a:lnTo>
                  <a:lnTo>
                    <a:pt x="3091" y="2764"/>
                  </a:lnTo>
                  <a:lnTo>
                    <a:pt x="3093" y="2763"/>
                  </a:lnTo>
                  <a:lnTo>
                    <a:pt x="3095" y="2761"/>
                  </a:lnTo>
                  <a:lnTo>
                    <a:pt x="3098" y="2763"/>
                  </a:lnTo>
                  <a:lnTo>
                    <a:pt x="3101" y="2771"/>
                  </a:lnTo>
                  <a:lnTo>
                    <a:pt x="3103" y="2783"/>
                  </a:lnTo>
                  <a:lnTo>
                    <a:pt x="3109" y="2790"/>
                  </a:lnTo>
                  <a:lnTo>
                    <a:pt x="3115" y="2795"/>
                  </a:lnTo>
                  <a:lnTo>
                    <a:pt x="3121" y="2799"/>
                  </a:lnTo>
                  <a:lnTo>
                    <a:pt x="3126" y="2801"/>
                  </a:lnTo>
                  <a:lnTo>
                    <a:pt x="3128" y="2802"/>
                  </a:lnTo>
                  <a:lnTo>
                    <a:pt x="3130" y="2801"/>
                  </a:lnTo>
                  <a:lnTo>
                    <a:pt x="3131" y="2799"/>
                  </a:lnTo>
                  <a:lnTo>
                    <a:pt x="3134" y="2797"/>
                  </a:lnTo>
                  <a:lnTo>
                    <a:pt x="3137" y="2790"/>
                  </a:lnTo>
                  <a:lnTo>
                    <a:pt x="3142" y="2784"/>
                  </a:lnTo>
                  <a:lnTo>
                    <a:pt x="3155" y="2767"/>
                  </a:lnTo>
                  <a:lnTo>
                    <a:pt x="3165" y="2755"/>
                  </a:lnTo>
                  <a:lnTo>
                    <a:pt x="3168" y="2752"/>
                  </a:lnTo>
                  <a:lnTo>
                    <a:pt x="3172" y="2748"/>
                  </a:lnTo>
                  <a:lnTo>
                    <a:pt x="3175" y="2747"/>
                  </a:lnTo>
                  <a:lnTo>
                    <a:pt x="3179" y="2745"/>
                  </a:lnTo>
                  <a:lnTo>
                    <a:pt x="3187" y="2744"/>
                  </a:lnTo>
                  <a:lnTo>
                    <a:pt x="3194" y="2742"/>
                  </a:lnTo>
                  <a:lnTo>
                    <a:pt x="3198" y="2742"/>
                  </a:lnTo>
                  <a:lnTo>
                    <a:pt x="3200" y="2742"/>
                  </a:lnTo>
                  <a:lnTo>
                    <a:pt x="3203" y="2741"/>
                  </a:lnTo>
                  <a:lnTo>
                    <a:pt x="3204" y="2739"/>
                  </a:lnTo>
                  <a:lnTo>
                    <a:pt x="3204" y="2735"/>
                  </a:lnTo>
                  <a:lnTo>
                    <a:pt x="3200" y="2727"/>
                  </a:lnTo>
                  <a:lnTo>
                    <a:pt x="3198" y="2723"/>
                  </a:lnTo>
                  <a:lnTo>
                    <a:pt x="3197" y="2720"/>
                  </a:lnTo>
                  <a:lnTo>
                    <a:pt x="3197" y="2716"/>
                  </a:lnTo>
                  <a:lnTo>
                    <a:pt x="3198" y="2714"/>
                  </a:lnTo>
                  <a:lnTo>
                    <a:pt x="3199" y="2710"/>
                  </a:lnTo>
                  <a:lnTo>
                    <a:pt x="3203" y="2709"/>
                  </a:lnTo>
                  <a:lnTo>
                    <a:pt x="3206" y="2707"/>
                  </a:lnTo>
                  <a:lnTo>
                    <a:pt x="3212" y="2706"/>
                  </a:lnTo>
                  <a:lnTo>
                    <a:pt x="3225" y="2703"/>
                  </a:lnTo>
                  <a:lnTo>
                    <a:pt x="3238" y="2700"/>
                  </a:lnTo>
                  <a:lnTo>
                    <a:pt x="3246" y="2697"/>
                  </a:lnTo>
                  <a:lnTo>
                    <a:pt x="3250" y="2692"/>
                  </a:lnTo>
                  <a:lnTo>
                    <a:pt x="3255" y="2689"/>
                  </a:lnTo>
                  <a:lnTo>
                    <a:pt x="3259" y="2683"/>
                  </a:lnTo>
                  <a:lnTo>
                    <a:pt x="3261" y="2677"/>
                  </a:lnTo>
                  <a:lnTo>
                    <a:pt x="3263" y="2673"/>
                  </a:lnTo>
                  <a:lnTo>
                    <a:pt x="3266" y="2670"/>
                  </a:lnTo>
                  <a:lnTo>
                    <a:pt x="3269" y="2667"/>
                  </a:lnTo>
                  <a:lnTo>
                    <a:pt x="3273" y="2665"/>
                  </a:lnTo>
                  <a:lnTo>
                    <a:pt x="3277" y="2665"/>
                  </a:lnTo>
                  <a:lnTo>
                    <a:pt x="3281" y="2665"/>
                  </a:lnTo>
                  <a:lnTo>
                    <a:pt x="3287" y="2667"/>
                  </a:lnTo>
                  <a:lnTo>
                    <a:pt x="3300" y="2671"/>
                  </a:lnTo>
                  <a:lnTo>
                    <a:pt x="3312" y="2675"/>
                  </a:lnTo>
                  <a:lnTo>
                    <a:pt x="3318" y="2676"/>
                  </a:lnTo>
                  <a:lnTo>
                    <a:pt x="3322" y="2678"/>
                  </a:lnTo>
                  <a:lnTo>
                    <a:pt x="3325" y="2682"/>
                  </a:lnTo>
                  <a:lnTo>
                    <a:pt x="3326" y="2684"/>
                  </a:lnTo>
                  <a:lnTo>
                    <a:pt x="3329" y="2691"/>
                  </a:lnTo>
                  <a:lnTo>
                    <a:pt x="3332" y="2695"/>
                  </a:lnTo>
                  <a:lnTo>
                    <a:pt x="3335" y="2696"/>
                  </a:lnTo>
                  <a:lnTo>
                    <a:pt x="3337" y="2696"/>
                  </a:lnTo>
                  <a:lnTo>
                    <a:pt x="3341" y="2695"/>
                  </a:lnTo>
                  <a:lnTo>
                    <a:pt x="3345" y="2691"/>
                  </a:lnTo>
                  <a:lnTo>
                    <a:pt x="3357" y="2685"/>
                  </a:lnTo>
                  <a:lnTo>
                    <a:pt x="3367" y="2679"/>
                  </a:lnTo>
                  <a:lnTo>
                    <a:pt x="3372" y="2677"/>
                  </a:lnTo>
                  <a:lnTo>
                    <a:pt x="3376" y="2673"/>
                  </a:lnTo>
                  <a:lnTo>
                    <a:pt x="3380" y="2670"/>
                  </a:lnTo>
                  <a:lnTo>
                    <a:pt x="3382" y="2664"/>
                  </a:lnTo>
                  <a:lnTo>
                    <a:pt x="3386" y="2650"/>
                  </a:lnTo>
                  <a:lnTo>
                    <a:pt x="3389" y="2632"/>
                  </a:lnTo>
                  <a:lnTo>
                    <a:pt x="3392" y="2613"/>
                  </a:lnTo>
                  <a:lnTo>
                    <a:pt x="3394" y="2595"/>
                  </a:lnTo>
                  <a:lnTo>
                    <a:pt x="3397" y="2580"/>
                  </a:lnTo>
                  <a:lnTo>
                    <a:pt x="3398" y="2565"/>
                  </a:lnTo>
                  <a:lnTo>
                    <a:pt x="3399" y="2559"/>
                  </a:lnTo>
                  <a:lnTo>
                    <a:pt x="3400" y="2553"/>
                  </a:lnTo>
                  <a:lnTo>
                    <a:pt x="3403" y="2549"/>
                  </a:lnTo>
                  <a:lnTo>
                    <a:pt x="3405" y="2544"/>
                  </a:lnTo>
                  <a:lnTo>
                    <a:pt x="3411" y="2537"/>
                  </a:lnTo>
                  <a:lnTo>
                    <a:pt x="3416" y="2528"/>
                  </a:lnTo>
                  <a:lnTo>
                    <a:pt x="3416" y="2525"/>
                  </a:lnTo>
                  <a:lnTo>
                    <a:pt x="3417" y="2520"/>
                  </a:lnTo>
                  <a:lnTo>
                    <a:pt x="3416" y="2514"/>
                  </a:lnTo>
                  <a:lnTo>
                    <a:pt x="3414" y="2508"/>
                  </a:lnTo>
                  <a:lnTo>
                    <a:pt x="3412" y="2501"/>
                  </a:lnTo>
                  <a:lnTo>
                    <a:pt x="3411" y="2494"/>
                  </a:lnTo>
                  <a:lnTo>
                    <a:pt x="3407" y="2488"/>
                  </a:lnTo>
                  <a:lnTo>
                    <a:pt x="3404" y="2483"/>
                  </a:lnTo>
                  <a:lnTo>
                    <a:pt x="3395" y="2471"/>
                  </a:lnTo>
                  <a:lnTo>
                    <a:pt x="3387" y="2458"/>
                  </a:lnTo>
                  <a:lnTo>
                    <a:pt x="3382" y="2450"/>
                  </a:lnTo>
                  <a:lnTo>
                    <a:pt x="3374" y="2436"/>
                  </a:lnTo>
                  <a:lnTo>
                    <a:pt x="3369" y="2427"/>
                  </a:lnTo>
                  <a:lnTo>
                    <a:pt x="3362" y="2417"/>
                  </a:lnTo>
                  <a:lnTo>
                    <a:pt x="3360" y="2413"/>
                  </a:lnTo>
                  <a:lnTo>
                    <a:pt x="3356" y="2411"/>
                  </a:lnTo>
                  <a:lnTo>
                    <a:pt x="3351" y="2410"/>
                  </a:lnTo>
                  <a:lnTo>
                    <a:pt x="3347" y="2410"/>
                  </a:lnTo>
                  <a:lnTo>
                    <a:pt x="3336" y="2410"/>
                  </a:lnTo>
                  <a:lnTo>
                    <a:pt x="3323" y="2412"/>
                  </a:lnTo>
                  <a:lnTo>
                    <a:pt x="3317" y="2412"/>
                  </a:lnTo>
                  <a:lnTo>
                    <a:pt x="3312" y="2414"/>
                  </a:lnTo>
                  <a:lnTo>
                    <a:pt x="3309" y="2416"/>
                  </a:lnTo>
                  <a:lnTo>
                    <a:pt x="3305" y="2419"/>
                  </a:lnTo>
                  <a:lnTo>
                    <a:pt x="3303" y="2421"/>
                  </a:lnTo>
                  <a:lnTo>
                    <a:pt x="3301" y="2425"/>
                  </a:lnTo>
                  <a:lnTo>
                    <a:pt x="3300" y="2430"/>
                  </a:lnTo>
                  <a:lnTo>
                    <a:pt x="3300" y="2436"/>
                  </a:lnTo>
                  <a:lnTo>
                    <a:pt x="3300" y="2438"/>
                  </a:lnTo>
                  <a:lnTo>
                    <a:pt x="3299" y="2440"/>
                  </a:lnTo>
                  <a:lnTo>
                    <a:pt x="3298" y="2443"/>
                  </a:lnTo>
                  <a:lnTo>
                    <a:pt x="3296" y="2445"/>
                  </a:lnTo>
                  <a:lnTo>
                    <a:pt x="3290" y="2449"/>
                  </a:lnTo>
                  <a:lnTo>
                    <a:pt x="3282" y="2451"/>
                  </a:lnTo>
                  <a:lnTo>
                    <a:pt x="3275" y="2452"/>
                  </a:lnTo>
                  <a:lnTo>
                    <a:pt x="3268" y="2452"/>
                  </a:lnTo>
                  <a:lnTo>
                    <a:pt x="3265" y="2451"/>
                  </a:lnTo>
                  <a:lnTo>
                    <a:pt x="3262" y="2450"/>
                  </a:lnTo>
                  <a:lnTo>
                    <a:pt x="3261" y="2448"/>
                  </a:lnTo>
                  <a:lnTo>
                    <a:pt x="3260" y="2445"/>
                  </a:lnTo>
                  <a:lnTo>
                    <a:pt x="3255" y="2436"/>
                  </a:lnTo>
                  <a:lnTo>
                    <a:pt x="3252" y="2430"/>
                  </a:lnTo>
                  <a:lnTo>
                    <a:pt x="3248" y="2427"/>
                  </a:lnTo>
                  <a:lnTo>
                    <a:pt x="3244" y="2426"/>
                  </a:lnTo>
                  <a:lnTo>
                    <a:pt x="3240" y="2426"/>
                  </a:lnTo>
                  <a:lnTo>
                    <a:pt x="3235" y="2429"/>
                  </a:lnTo>
                  <a:lnTo>
                    <a:pt x="3224" y="2431"/>
                  </a:lnTo>
                  <a:lnTo>
                    <a:pt x="3215" y="2431"/>
                  </a:lnTo>
                  <a:lnTo>
                    <a:pt x="3210" y="2430"/>
                  </a:lnTo>
                  <a:lnTo>
                    <a:pt x="3206" y="2429"/>
                  </a:lnTo>
                  <a:lnTo>
                    <a:pt x="3204" y="2425"/>
                  </a:lnTo>
                  <a:lnTo>
                    <a:pt x="3202" y="2420"/>
                  </a:lnTo>
                  <a:lnTo>
                    <a:pt x="3199" y="2414"/>
                  </a:lnTo>
                  <a:lnTo>
                    <a:pt x="3197" y="2411"/>
                  </a:lnTo>
                  <a:lnTo>
                    <a:pt x="3194" y="2408"/>
                  </a:lnTo>
                  <a:lnTo>
                    <a:pt x="3193" y="2407"/>
                  </a:lnTo>
                  <a:lnTo>
                    <a:pt x="3187" y="2405"/>
                  </a:lnTo>
                  <a:lnTo>
                    <a:pt x="3181" y="2404"/>
                  </a:lnTo>
                  <a:lnTo>
                    <a:pt x="3175" y="2401"/>
                  </a:lnTo>
                  <a:lnTo>
                    <a:pt x="3170" y="2399"/>
                  </a:lnTo>
                  <a:lnTo>
                    <a:pt x="3167" y="2399"/>
                  </a:lnTo>
                  <a:lnTo>
                    <a:pt x="3165" y="2399"/>
                  </a:lnTo>
                  <a:lnTo>
                    <a:pt x="3162" y="2400"/>
                  </a:lnTo>
                  <a:lnTo>
                    <a:pt x="3160" y="2402"/>
                  </a:lnTo>
                  <a:lnTo>
                    <a:pt x="3158" y="2408"/>
                  </a:lnTo>
                  <a:lnTo>
                    <a:pt x="3156" y="2416"/>
                  </a:lnTo>
                  <a:lnTo>
                    <a:pt x="3156" y="2423"/>
                  </a:lnTo>
                  <a:lnTo>
                    <a:pt x="3158" y="2427"/>
                  </a:lnTo>
                  <a:lnTo>
                    <a:pt x="3158" y="2437"/>
                  </a:lnTo>
                  <a:lnTo>
                    <a:pt x="3158" y="2443"/>
                  </a:lnTo>
                  <a:lnTo>
                    <a:pt x="3156" y="2444"/>
                  </a:lnTo>
                  <a:lnTo>
                    <a:pt x="3154" y="2445"/>
                  </a:lnTo>
                  <a:lnTo>
                    <a:pt x="3151" y="2446"/>
                  </a:lnTo>
                  <a:lnTo>
                    <a:pt x="3146" y="2448"/>
                  </a:lnTo>
                  <a:lnTo>
                    <a:pt x="3137" y="2448"/>
                  </a:lnTo>
                  <a:lnTo>
                    <a:pt x="3128" y="2448"/>
                  </a:lnTo>
                  <a:lnTo>
                    <a:pt x="3123" y="2446"/>
                  </a:lnTo>
                  <a:lnTo>
                    <a:pt x="3120" y="2445"/>
                  </a:lnTo>
                  <a:lnTo>
                    <a:pt x="3115" y="2442"/>
                  </a:lnTo>
                  <a:lnTo>
                    <a:pt x="3112" y="2438"/>
                  </a:lnTo>
                  <a:lnTo>
                    <a:pt x="3104" y="2426"/>
                  </a:lnTo>
                  <a:lnTo>
                    <a:pt x="3099" y="2417"/>
                  </a:lnTo>
                  <a:lnTo>
                    <a:pt x="3096" y="2413"/>
                  </a:lnTo>
                  <a:lnTo>
                    <a:pt x="3093" y="2411"/>
                  </a:lnTo>
                  <a:lnTo>
                    <a:pt x="3090" y="2408"/>
                  </a:lnTo>
                  <a:lnTo>
                    <a:pt x="3086" y="2407"/>
                  </a:lnTo>
                  <a:lnTo>
                    <a:pt x="3082" y="2408"/>
                  </a:lnTo>
                  <a:lnTo>
                    <a:pt x="3079" y="2410"/>
                  </a:lnTo>
                  <a:lnTo>
                    <a:pt x="3076" y="2412"/>
                  </a:lnTo>
                  <a:lnTo>
                    <a:pt x="3073" y="2414"/>
                  </a:lnTo>
                  <a:lnTo>
                    <a:pt x="3070" y="2417"/>
                  </a:lnTo>
                  <a:lnTo>
                    <a:pt x="3065" y="2419"/>
                  </a:lnTo>
                  <a:lnTo>
                    <a:pt x="3060" y="2418"/>
                  </a:lnTo>
                  <a:lnTo>
                    <a:pt x="3053" y="2417"/>
                  </a:lnTo>
                  <a:lnTo>
                    <a:pt x="3038" y="2410"/>
                  </a:lnTo>
                  <a:lnTo>
                    <a:pt x="3024" y="2401"/>
                  </a:lnTo>
                  <a:lnTo>
                    <a:pt x="3020" y="2398"/>
                  </a:lnTo>
                  <a:lnTo>
                    <a:pt x="3017" y="2393"/>
                  </a:lnTo>
                  <a:lnTo>
                    <a:pt x="3016" y="2392"/>
                  </a:lnTo>
                  <a:lnTo>
                    <a:pt x="3016" y="2389"/>
                  </a:lnTo>
                  <a:lnTo>
                    <a:pt x="3017" y="2387"/>
                  </a:lnTo>
                  <a:lnTo>
                    <a:pt x="3019" y="2386"/>
                  </a:lnTo>
                  <a:lnTo>
                    <a:pt x="3027" y="2379"/>
                  </a:lnTo>
                  <a:lnTo>
                    <a:pt x="3036" y="2375"/>
                  </a:lnTo>
                  <a:lnTo>
                    <a:pt x="3041" y="2373"/>
                  </a:lnTo>
                  <a:lnTo>
                    <a:pt x="3045" y="2369"/>
                  </a:lnTo>
                  <a:lnTo>
                    <a:pt x="3046" y="2367"/>
                  </a:lnTo>
                  <a:lnTo>
                    <a:pt x="3047" y="2362"/>
                  </a:lnTo>
                  <a:lnTo>
                    <a:pt x="3039" y="2350"/>
                  </a:lnTo>
                  <a:lnTo>
                    <a:pt x="3027" y="2335"/>
                  </a:lnTo>
                  <a:lnTo>
                    <a:pt x="3024" y="2323"/>
                  </a:lnTo>
                  <a:lnTo>
                    <a:pt x="3024" y="2311"/>
                  </a:lnTo>
                  <a:lnTo>
                    <a:pt x="3024" y="2306"/>
                  </a:lnTo>
                  <a:lnTo>
                    <a:pt x="3024" y="2301"/>
                  </a:lnTo>
                  <a:lnTo>
                    <a:pt x="3022" y="2297"/>
                  </a:lnTo>
                  <a:lnTo>
                    <a:pt x="3020" y="2292"/>
                  </a:lnTo>
                  <a:lnTo>
                    <a:pt x="3009" y="2281"/>
                  </a:lnTo>
                  <a:lnTo>
                    <a:pt x="2997" y="2272"/>
                  </a:lnTo>
                  <a:lnTo>
                    <a:pt x="2985" y="2263"/>
                  </a:lnTo>
                  <a:lnTo>
                    <a:pt x="2976" y="2259"/>
                  </a:lnTo>
                  <a:lnTo>
                    <a:pt x="2969" y="2257"/>
                  </a:lnTo>
                  <a:lnTo>
                    <a:pt x="2964" y="2257"/>
                  </a:lnTo>
                  <a:lnTo>
                    <a:pt x="2958" y="2261"/>
                  </a:lnTo>
                  <a:lnTo>
                    <a:pt x="2953" y="2265"/>
                  </a:lnTo>
                  <a:lnTo>
                    <a:pt x="2951" y="2266"/>
                  </a:lnTo>
                  <a:lnTo>
                    <a:pt x="2947" y="2267"/>
                  </a:lnTo>
                  <a:lnTo>
                    <a:pt x="2944" y="2268"/>
                  </a:lnTo>
                  <a:lnTo>
                    <a:pt x="2939" y="2268"/>
                  </a:lnTo>
                  <a:lnTo>
                    <a:pt x="2928" y="2266"/>
                  </a:lnTo>
                  <a:lnTo>
                    <a:pt x="2915" y="2261"/>
                  </a:lnTo>
                  <a:lnTo>
                    <a:pt x="2902" y="2255"/>
                  </a:lnTo>
                  <a:lnTo>
                    <a:pt x="2888" y="2249"/>
                  </a:lnTo>
                  <a:lnTo>
                    <a:pt x="2874" y="2243"/>
                  </a:lnTo>
                  <a:lnTo>
                    <a:pt x="2863" y="2241"/>
                  </a:lnTo>
                  <a:lnTo>
                    <a:pt x="2857" y="2241"/>
                  </a:lnTo>
                  <a:lnTo>
                    <a:pt x="2852" y="2243"/>
                  </a:lnTo>
                  <a:lnTo>
                    <a:pt x="2847" y="2246"/>
                  </a:lnTo>
                  <a:lnTo>
                    <a:pt x="2843" y="2250"/>
                  </a:lnTo>
                  <a:lnTo>
                    <a:pt x="2839" y="2255"/>
                  </a:lnTo>
                  <a:lnTo>
                    <a:pt x="2837" y="2260"/>
                  </a:lnTo>
                  <a:lnTo>
                    <a:pt x="2835" y="2266"/>
                  </a:lnTo>
                  <a:lnTo>
                    <a:pt x="2835" y="2271"/>
                  </a:lnTo>
                  <a:lnTo>
                    <a:pt x="2838" y="2281"/>
                  </a:lnTo>
                  <a:lnTo>
                    <a:pt x="2839" y="2288"/>
                  </a:lnTo>
                  <a:lnTo>
                    <a:pt x="2839" y="2291"/>
                  </a:lnTo>
                  <a:lnTo>
                    <a:pt x="2838" y="2293"/>
                  </a:lnTo>
                  <a:lnTo>
                    <a:pt x="2835" y="2294"/>
                  </a:lnTo>
                  <a:lnTo>
                    <a:pt x="2832" y="2294"/>
                  </a:lnTo>
                  <a:lnTo>
                    <a:pt x="2828" y="2294"/>
                  </a:lnTo>
                  <a:lnTo>
                    <a:pt x="2824" y="2294"/>
                  </a:lnTo>
                  <a:lnTo>
                    <a:pt x="2819" y="2292"/>
                  </a:lnTo>
                  <a:lnTo>
                    <a:pt x="2814" y="2288"/>
                  </a:lnTo>
                  <a:lnTo>
                    <a:pt x="2808" y="2282"/>
                  </a:lnTo>
                  <a:lnTo>
                    <a:pt x="2801" y="2274"/>
                  </a:lnTo>
                  <a:lnTo>
                    <a:pt x="2794" y="2263"/>
                  </a:lnTo>
                  <a:lnTo>
                    <a:pt x="2788" y="2253"/>
                  </a:lnTo>
                  <a:lnTo>
                    <a:pt x="2782" y="2243"/>
                  </a:lnTo>
                  <a:lnTo>
                    <a:pt x="2777" y="2236"/>
                  </a:lnTo>
                  <a:lnTo>
                    <a:pt x="2775" y="2222"/>
                  </a:lnTo>
                  <a:lnTo>
                    <a:pt x="2771" y="2203"/>
                  </a:lnTo>
                  <a:lnTo>
                    <a:pt x="2767" y="2192"/>
                  </a:lnTo>
                  <a:lnTo>
                    <a:pt x="2763" y="2181"/>
                  </a:lnTo>
                  <a:lnTo>
                    <a:pt x="2759" y="2171"/>
                  </a:lnTo>
                  <a:lnTo>
                    <a:pt x="2758" y="2159"/>
                  </a:lnTo>
                  <a:lnTo>
                    <a:pt x="2757" y="2147"/>
                  </a:lnTo>
                  <a:lnTo>
                    <a:pt x="2757" y="2137"/>
                  </a:lnTo>
                  <a:lnTo>
                    <a:pt x="2758" y="2134"/>
                  </a:lnTo>
                  <a:lnTo>
                    <a:pt x="2761" y="2130"/>
                  </a:lnTo>
                  <a:lnTo>
                    <a:pt x="2763" y="2129"/>
                  </a:lnTo>
                  <a:lnTo>
                    <a:pt x="2767" y="2127"/>
                  </a:lnTo>
                  <a:lnTo>
                    <a:pt x="2771" y="2127"/>
                  </a:lnTo>
                  <a:lnTo>
                    <a:pt x="2774" y="2126"/>
                  </a:lnTo>
                  <a:lnTo>
                    <a:pt x="2776" y="2124"/>
                  </a:lnTo>
                  <a:lnTo>
                    <a:pt x="2777" y="2122"/>
                  </a:lnTo>
                  <a:lnTo>
                    <a:pt x="2777" y="2115"/>
                  </a:lnTo>
                  <a:lnTo>
                    <a:pt x="2777" y="2104"/>
                  </a:lnTo>
                  <a:lnTo>
                    <a:pt x="2778" y="2099"/>
                  </a:lnTo>
                  <a:lnTo>
                    <a:pt x="2778" y="2095"/>
                  </a:lnTo>
                  <a:lnTo>
                    <a:pt x="2780" y="2089"/>
                  </a:lnTo>
                  <a:lnTo>
                    <a:pt x="2782" y="2083"/>
                  </a:lnTo>
                  <a:lnTo>
                    <a:pt x="2786" y="2072"/>
                  </a:lnTo>
                  <a:lnTo>
                    <a:pt x="2790" y="2063"/>
                  </a:lnTo>
                  <a:lnTo>
                    <a:pt x="2794" y="2057"/>
                  </a:lnTo>
                  <a:lnTo>
                    <a:pt x="2797" y="2052"/>
                  </a:lnTo>
                  <a:lnTo>
                    <a:pt x="2801" y="2047"/>
                  </a:lnTo>
                  <a:lnTo>
                    <a:pt x="2808" y="2038"/>
                  </a:lnTo>
                  <a:lnTo>
                    <a:pt x="2821" y="2023"/>
                  </a:lnTo>
                  <a:lnTo>
                    <a:pt x="2833" y="2009"/>
                  </a:lnTo>
                  <a:lnTo>
                    <a:pt x="2837" y="2003"/>
                  </a:lnTo>
                  <a:lnTo>
                    <a:pt x="2840" y="1998"/>
                  </a:lnTo>
                  <a:lnTo>
                    <a:pt x="2840" y="1995"/>
                  </a:lnTo>
                  <a:lnTo>
                    <a:pt x="2841" y="1992"/>
                  </a:lnTo>
                  <a:lnTo>
                    <a:pt x="2841" y="1990"/>
                  </a:lnTo>
                  <a:lnTo>
                    <a:pt x="2841" y="1989"/>
                  </a:lnTo>
                  <a:lnTo>
                    <a:pt x="2841" y="1988"/>
                  </a:lnTo>
                  <a:lnTo>
                    <a:pt x="2839" y="1986"/>
                  </a:lnTo>
                  <a:lnTo>
                    <a:pt x="2837" y="1986"/>
                  </a:lnTo>
                  <a:lnTo>
                    <a:pt x="2833" y="1983"/>
                  </a:lnTo>
                  <a:lnTo>
                    <a:pt x="2828" y="1980"/>
                  </a:lnTo>
                  <a:lnTo>
                    <a:pt x="2821" y="1978"/>
                  </a:lnTo>
                  <a:lnTo>
                    <a:pt x="2818" y="1975"/>
                  </a:lnTo>
                  <a:lnTo>
                    <a:pt x="2815" y="1972"/>
                  </a:lnTo>
                  <a:lnTo>
                    <a:pt x="2815" y="1969"/>
                  </a:lnTo>
                  <a:lnTo>
                    <a:pt x="2816" y="1963"/>
                  </a:lnTo>
                  <a:lnTo>
                    <a:pt x="2820" y="1958"/>
                  </a:lnTo>
                  <a:lnTo>
                    <a:pt x="2837" y="1956"/>
                  </a:lnTo>
                  <a:lnTo>
                    <a:pt x="2855" y="1952"/>
                  </a:lnTo>
                  <a:lnTo>
                    <a:pt x="2859" y="1934"/>
                  </a:lnTo>
                  <a:lnTo>
                    <a:pt x="2864" y="1923"/>
                  </a:lnTo>
                  <a:lnTo>
                    <a:pt x="2868" y="1922"/>
                  </a:lnTo>
                  <a:lnTo>
                    <a:pt x="2875" y="1925"/>
                  </a:lnTo>
                  <a:lnTo>
                    <a:pt x="2881" y="1927"/>
                  </a:lnTo>
                  <a:lnTo>
                    <a:pt x="2887" y="1931"/>
                  </a:lnTo>
                  <a:lnTo>
                    <a:pt x="2889" y="1932"/>
                  </a:lnTo>
                  <a:lnTo>
                    <a:pt x="2891" y="1932"/>
                  </a:lnTo>
                  <a:lnTo>
                    <a:pt x="2893" y="1931"/>
                  </a:lnTo>
                  <a:lnTo>
                    <a:pt x="2894" y="1929"/>
                  </a:lnTo>
                  <a:lnTo>
                    <a:pt x="2896" y="1923"/>
                  </a:lnTo>
                  <a:lnTo>
                    <a:pt x="2896" y="1916"/>
                  </a:lnTo>
                  <a:lnTo>
                    <a:pt x="2897" y="1908"/>
                  </a:lnTo>
                  <a:lnTo>
                    <a:pt x="2898" y="1901"/>
                  </a:lnTo>
                  <a:lnTo>
                    <a:pt x="2898" y="1897"/>
                  </a:lnTo>
                  <a:lnTo>
                    <a:pt x="2898" y="1894"/>
                  </a:lnTo>
                  <a:lnTo>
                    <a:pt x="2897" y="1890"/>
                  </a:lnTo>
                  <a:lnTo>
                    <a:pt x="2896" y="1888"/>
                  </a:lnTo>
                  <a:lnTo>
                    <a:pt x="2893" y="1885"/>
                  </a:lnTo>
                  <a:lnTo>
                    <a:pt x="2887" y="1884"/>
                  </a:lnTo>
                  <a:lnTo>
                    <a:pt x="2881" y="1883"/>
                  </a:lnTo>
                  <a:lnTo>
                    <a:pt x="2874" y="1882"/>
                  </a:lnTo>
                  <a:lnTo>
                    <a:pt x="2859" y="1883"/>
                  </a:lnTo>
                  <a:lnTo>
                    <a:pt x="2845" y="1884"/>
                  </a:lnTo>
                  <a:lnTo>
                    <a:pt x="2839" y="1885"/>
                  </a:lnTo>
                  <a:lnTo>
                    <a:pt x="2835" y="1885"/>
                  </a:lnTo>
                  <a:lnTo>
                    <a:pt x="2832" y="1885"/>
                  </a:lnTo>
                  <a:lnTo>
                    <a:pt x="2831" y="1884"/>
                  </a:lnTo>
                  <a:lnTo>
                    <a:pt x="2828" y="1878"/>
                  </a:lnTo>
                  <a:lnTo>
                    <a:pt x="2827" y="1869"/>
                  </a:lnTo>
                  <a:lnTo>
                    <a:pt x="2826" y="1859"/>
                  </a:lnTo>
                  <a:lnTo>
                    <a:pt x="2824" y="1853"/>
                  </a:lnTo>
                  <a:lnTo>
                    <a:pt x="2819" y="1847"/>
                  </a:lnTo>
                  <a:lnTo>
                    <a:pt x="2813" y="1843"/>
                  </a:lnTo>
                  <a:lnTo>
                    <a:pt x="2809" y="1839"/>
                  </a:lnTo>
                  <a:lnTo>
                    <a:pt x="2806" y="1833"/>
                  </a:lnTo>
                  <a:lnTo>
                    <a:pt x="2803" y="1827"/>
                  </a:lnTo>
                  <a:lnTo>
                    <a:pt x="2802" y="1820"/>
                  </a:lnTo>
                  <a:lnTo>
                    <a:pt x="2801" y="1812"/>
                  </a:lnTo>
                  <a:lnTo>
                    <a:pt x="2801" y="1802"/>
                  </a:lnTo>
                  <a:lnTo>
                    <a:pt x="2802" y="1794"/>
                  </a:lnTo>
                  <a:lnTo>
                    <a:pt x="2803" y="1786"/>
                  </a:lnTo>
                  <a:lnTo>
                    <a:pt x="2805" y="1782"/>
                  </a:lnTo>
                  <a:lnTo>
                    <a:pt x="2803" y="1778"/>
                  </a:lnTo>
                  <a:lnTo>
                    <a:pt x="2801" y="1775"/>
                  </a:lnTo>
                  <a:lnTo>
                    <a:pt x="2797" y="1772"/>
                  </a:lnTo>
                  <a:lnTo>
                    <a:pt x="2794" y="1770"/>
                  </a:lnTo>
                  <a:lnTo>
                    <a:pt x="2792" y="1769"/>
                  </a:lnTo>
                  <a:lnTo>
                    <a:pt x="2789" y="1769"/>
                  </a:lnTo>
                  <a:lnTo>
                    <a:pt x="2788" y="1769"/>
                  </a:lnTo>
                  <a:lnTo>
                    <a:pt x="2781" y="1777"/>
                  </a:lnTo>
                  <a:lnTo>
                    <a:pt x="2772" y="1783"/>
                  </a:lnTo>
                  <a:lnTo>
                    <a:pt x="2765" y="1788"/>
                  </a:lnTo>
                  <a:lnTo>
                    <a:pt x="2759" y="1790"/>
                  </a:lnTo>
                  <a:lnTo>
                    <a:pt x="2756" y="1792"/>
                  </a:lnTo>
                  <a:lnTo>
                    <a:pt x="2753" y="1792"/>
                  </a:lnTo>
                  <a:lnTo>
                    <a:pt x="2751" y="1789"/>
                  </a:lnTo>
                  <a:lnTo>
                    <a:pt x="2751" y="1787"/>
                  </a:lnTo>
                  <a:lnTo>
                    <a:pt x="2751" y="1778"/>
                  </a:lnTo>
                  <a:lnTo>
                    <a:pt x="2752" y="1767"/>
                  </a:lnTo>
                  <a:lnTo>
                    <a:pt x="2751" y="1763"/>
                  </a:lnTo>
                  <a:lnTo>
                    <a:pt x="2751" y="1761"/>
                  </a:lnTo>
                  <a:lnTo>
                    <a:pt x="2749" y="1757"/>
                  </a:lnTo>
                  <a:lnTo>
                    <a:pt x="2748" y="1755"/>
                  </a:lnTo>
                  <a:lnTo>
                    <a:pt x="2742" y="1750"/>
                  </a:lnTo>
                  <a:lnTo>
                    <a:pt x="2736" y="1745"/>
                  </a:lnTo>
                  <a:lnTo>
                    <a:pt x="2723" y="1738"/>
                  </a:lnTo>
                  <a:lnTo>
                    <a:pt x="2715" y="1731"/>
                  </a:lnTo>
                  <a:lnTo>
                    <a:pt x="2713" y="1727"/>
                  </a:lnTo>
                  <a:lnTo>
                    <a:pt x="2712" y="1723"/>
                  </a:lnTo>
                  <a:lnTo>
                    <a:pt x="2712" y="1718"/>
                  </a:lnTo>
                  <a:lnTo>
                    <a:pt x="2712" y="1712"/>
                  </a:lnTo>
                  <a:lnTo>
                    <a:pt x="2713" y="1707"/>
                  </a:lnTo>
                  <a:lnTo>
                    <a:pt x="2714" y="1702"/>
                  </a:lnTo>
                  <a:lnTo>
                    <a:pt x="2717" y="1698"/>
                  </a:lnTo>
                  <a:lnTo>
                    <a:pt x="2719" y="1694"/>
                  </a:lnTo>
                  <a:lnTo>
                    <a:pt x="2727" y="1686"/>
                  </a:lnTo>
                  <a:lnTo>
                    <a:pt x="2739" y="1674"/>
                  </a:lnTo>
                  <a:lnTo>
                    <a:pt x="2744" y="1667"/>
                  </a:lnTo>
                  <a:lnTo>
                    <a:pt x="2749" y="1660"/>
                  </a:lnTo>
                  <a:lnTo>
                    <a:pt x="2752" y="1654"/>
                  </a:lnTo>
                  <a:lnTo>
                    <a:pt x="2755" y="1648"/>
                  </a:lnTo>
                  <a:lnTo>
                    <a:pt x="2755" y="1637"/>
                  </a:lnTo>
                  <a:lnTo>
                    <a:pt x="2756" y="1624"/>
                  </a:lnTo>
                  <a:lnTo>
                    <a:pt x="2758" y="1612"/>
                  </a:lnTo>
                  <a:lnTo>
                    <a:pt x="2762" y="1603"/>
                  </a:lnTo>
                  <a:lnTo>
                    <a:pt x="2767" y="1592"/>
                  </a:lnTo>
                  <a:lnTo>
                    <a:pt x="2771" y="1581"/>
                  </a:lnTo>
                  <a:lnTo>
                    <a:pt x="2775" y="1568"/>
                  </a:lnTo>
                  <a:lnTo>
                    <a:pt x="2777" y="1556"/>
                  </a:lnTo>
                  <a:lnTo>
                    <a:pt x="2777" y="1550"/>
                  </a:lnTo>
                  <a:lnTo>
                    <a:pt x="2780" y="1547"/>
                  </a:lnTo>
                  <a:lnTo>
                    <a:pt x="2781" y="1544"/>
                  </a:lnTo>
                  <a:lnTo>
                    <a:pt x="2784" y="1543"/>
                  </a:lnTo>
                  <a:lnTo>
                    <a:pt x="2790" y="1541"/>
                  </a:lnTo>
                  <a:lnTo>
                    <a:pt x="2795" y="1538"/>
                  </a:lnTo>
                  <a:lnTo>
                    <a:pt x="2797" y="1536"/>
                  </a:lnTo>
                  <a:lnTo>
                    <a:pt x="2800" y="1532"/>
                  </a:lnTo>
                  <a:lnTo>
                    <a:pt x="2801" y="1528"/>
                  </a:lnTo>
                  <a:lnTo>
                    <a:pt x="2803" y="1522"/>
                  </a:lnTo>
                  <a:lnTo>
                    <a:pt x="2806" y="1511"/>
                  </a:lnTo>
                  <a:lnTo>
                    <a:pt x="2808" y="1500"/>
                  </a:lnTo>
                  <a:lnTo>
                    <a:pt x="2811" y="1486"/>
                  </a:lnTo>
                  <a:lnTo>
                    <a:pt x="2814" y="1469"/>
                  </a:lnTo>
                  <a:lnTo>
                    <a:pt x="2816" y="1462"/>
                  </a:lnTo>
                  <a:lnTo>
                    <a:pt x="2821" y="1456"/>
                  </a:lnTo>
                  <a:lnTo>
                    <a:pt x="2827" y="1452"/>
                  </a:lnTo>
                  <a:lnTo>
                    <a:pt x="2833" y="1446"/>
                  </a:lnTo>
                  <a:lnTo>
                    <a:pt x="2840" y="1438"/>
                  </a:lnTo>
                  <a:lnTo>
                    <a:pt x="2850" y="1433"/>
                  </a:lnTo>
                  <a:lnTo>
                    <a:pt x="2857" y="1427"/>
                  </a:lnTo>
                  <a:lnTo>
                    <a:pt x="2864" y="1423"/>
                  </a:lnTo>
                  <a:lnTo>
                    <a:pt x="2872" y="1419"/>
                  </a:lnTo>
                  <a:lnTo>
                    <a:pt x="2876" y="1416"/>
                  </a:lnTo>
                  <a:lnTo>
                    <a:pt x="2876" y="1411"/>
                  </a:lnTo>
                  <a:lnTo>
                    <a:pt x="2876" y="1404"/>
                  </a:lnTo>
                  <a:lnTo>
                    <a:pt x="2874" y="1393"/>
                  </a:lnTo>
                  <a:lnTo>
                    <a:pt x="2871" y="1384"/>
                  </a:lnTo>
                  <a:lnTo>
                    <a:pt x="2866" y="1373"/>
                  </a:lnTo>
                  <a:lnTo>
                    <a:pt x="2860" y="1361"/>
                  </a:lnTo>
                  <a:lnTo>
                    <a:pt x="2855" y="1348"/>
                  </a:lnTo>
                  <a:lnTo>
                    <a:pt x="2847" y="1336"/>
                  </a:lnTo>
                  <a:lnTo>
                    <a:pt x="2840" y="1326"/>
                  </a:lnTo>
                  <a:lnTo>
                    <a:pt x="2832" y="1317"/>
                  </a:lnTo>
                  <a:lnTo>
                    <a:pt x="2822" y="1310"/>
                  </a:lnTo>
                  <a:lnTo>
                    <a:pt x="2813" y="1303"/>
                  </a:lnTo>
                  <a:lnTo>
                    <a:pt x="2805" y="1296"/>
                  </a:lnTo>
                  <a:lnTo>
                    <a:pt x="2800" y="1290"/>
                  </a:lnTo>
                  <a:lnTo>
                    <a:pt x="2796" y="1282"/>
                  </a:lnTo>
                  <a:lnTo>
                    <a:pt x="2792" y="1273"/>
                  </a:lnTo>
                  <a:lnTo>
                    <a:pt x="2789" y="1267"/>
                  </a:lnTo>
                  <a:lnTo>
                    <a:pt x="2786" y="1264"/>
                  </a:lnTo>
                  <a:lnTo>
                    <a:pt x="2781" y="1261"/>
                  </a:lnTo>
                  <a:lnTo>
                    <a:pt x="2777" y="1259"/>
                  </a:lnTo>
                  <a:lnTo>
                    <a:pt x="2774" y="1258"/>
                  </a:lnTo>
                  <a:lnTo>
                    <a:pt x="2770" y="1258"/>
                  </a:lnTo>
                  <a:lnTo>
                    <a:pt x="2768" y="1258"/>
                  </a:lnTo>
                  <a:lnTo>
                    <a:pt x="2765" y="1259"/>
                  </a:lnTo>
                  <a:lnTo>
                    <a:pt x="2751" y="1274"/>
                  </a:lnTo>
                  <a:lnTo>
                    <a:pt x="2736" y="1290"/>
                  </a:lnTo>
                  <a:lnTo>
                    <a:pt x="2732" y="1292"/>
                  </a:lnTo>
                  <a:lnTo>
                    <a:pt x="2727" y="1293"/>
                  </a:lnTo>
                  <a:lnTo>
                    <a:pt x="2723" y="1295"/>
                  </a:lnTo>
                  <a:lnTo>
                    <a:pt x="2717" y="1295"/>
                  </a:lnTo>
                  <a:lnTo>
                    <a:pt x="2707" y="1293"/>
                  </a:lnTo>
                  <a:lnTo>
                    <a:pt x="2698" y="1291"/>
                  </a:lnTo>
                  <a:lnTo>
                    <a:pt x="2689" y="1288"/>
                  </a:lnTo>
                  <a:lnTo>
                    <a:pt x="2681" y="1286"/>
                  </a:lnTo>
                  <a:lnTo>
                    <a:pt x="2673" y="1288"/>
                  </a:lnTo>
                  <a:lnTo>
                    <a:pt x="2664" y="1290"/>
                  </a:lnTo>
                  <a:lnTo>
                    <a:pt x="2660" y="1292"/>
                  </a:lnTo>
                  <a:lnTo>
                    <a:pt x="2656" y="1297"/>
                  </a:lnTo>
                  <a:lnTo>
                    <a:pt x="2652" y="1302"/>
                  </a:lnTo>
                  <a:lnTo>
                    <a:pt x="2649" y="1307"/>
                  </a:lnTo>
                  <a:lnTo>
                    <a:pt x="2645" y="1314"/>
                  </a:lnTo>
                  <a:lnTo>
                    <a:pt x="2643" y="1317"/>
                  </a:lnTo>
                  <a:lnTo>
                    <a:pt x="2639" y="1321"/>
                  </a:lnTo>
                  <a:lnTo>
                    <a:pt x="2637" y="1323"/>
                  </a:lnTo>
                  <a:lnTo>
                    <a:pt x="2629" y="1326"/>
                  </a:lnTo>
                  <a:lnTo>
                    <a:pt x="2616" y="1327"/>
                  </a:lnTo>
                  <a:lnTo>
                    <a:pt x="2601" y="1328"/>
                  </a:lnTo>
                  <a:lnTo>
                    <a:pt x="2587" y="1328"/>
                  </a:lnTo>
                  <a:lnTo>
                    <a:pt x="2574" y="1326"/>
                  </a:lnTo>
                  <a:lnTo>
                    <a:pt x="2564" y="1323"/>
                  </a:lnTo>
                  <a:lnTo>
                    <a:pt x="2556" y="1318"/>
                  </a:lnTo>
                  <a:lnTo>
                    <a:pt x="2545" y="1311"/>
                  </a:lnTo>
                  <a:lnTo>
                    <a:pt x="2534" y="1304"/>
                  </a:lnTo>
                  <a:lnTo>
                    <a:pt x="2523" y="1296"/>
                  </a:lnTo>
                  <a:lnTo>
                    <a:pt x="2522" y="1292"/>
                  </a:lnTo>
                  <a:lnTo>
                    <a:pt x="2522" y="1289"/>
                  </a:lnTo>
                  <a:lnTo>
                    <a:pt x="2522" y="1285"/>
                  </a:lnTo>
                  <a:lnTo>
                    <a:pt x="2523" y="1283"/>
                  </a:lnTo>
                  <a:lnTo>
                    <a:pt x="2526" y="1272"/>
                  </a:lnTo>
                  <a:lnTo>
                    <a:pt x="2528" y="1259"/>
                  </a:lnTo>
                  <a:lnTo>
                    <a:pt x="2528" y="1253"/>
                  </a:lnTo>
                  <a:lnTo>
                    <a:pt x="2526" y="1246"/>
                  </a:lnTo>
                  <a:lnTo>
                    <a:pt x="2524" y="1239"/>
                  </a:lnTo>
                  <a:lnTo>
                    <a:pt x="2522" y="1232"/>
                  </a:lnTo>
                  <a:lnTo>
                    <a:pt x="2517" y="1217"/>
                  </a:lnTo>
                  <a:lnTo>
                    <a:pt x="2513" y="1207"/>
                  </a:lnTo>
                  <a:lnTo>
                    <a:pt x="2512" y="1201"/>
                  </a:lnTo>
                  <a:lnTo>
                    <a:pt x="2512" y="1196"/>
                  </a:lnTo>
                  <a:lnTo>
                    <a:pt x="2513" y="1190"/>
                  </a:lnTo>
                  <a:lnTo>
                    <a:pt x="2515" y="1185"/>
                  </a:lnTo>
                  <a:lnTo>
                    <a:pt x="2518" y="1177"/>
                  </a:lnTo>
                  <a:lnTo>
                    <a:pt x="2524" y="1170"/>
                  </a:lnTo>
                  <a:lnTo>
                    <a:pt x="2529" y="1165"/>
                  </a:lnTo>
                  <a:lnTo>
                    <a:pt x="2534" y="1160"/>
                  </a:lnTo>
                  <a:lnTo>
                    <a:pt x="2535" y="1157"/>
                  </a:lnTo>
                  <a:lnTo>
                    <a:pt x="2536" y="1153"/>
                  </a:lnTo>
                  <a:lnTo>
                    <a:pt x="2536" y="1148"/>
                  </a:lnTo>
                  <a:lnTo>
                    <a:pt x="2535" y="1143"/>
                  </a:lnTo>
                  <a:lnTo>
                    <a:pt x="2532" y="1131"/>
                  </a:lnTo>
                  <a:lnTo>
                    <a:pt x="2529" y="1119"/>
                  </a:lnTo>
                  <a:lnTo>
                    <a:pt x="2524" y="1109"/>
                  </a:lnTo>
                  <a:lnTo>
                    <a:pt x="2518" y="1102"/>
                  </a:lnTo>
                  <a:lnTo>
                    <a:pt x="2513" y="1097"/>
                  </a:lnTo>
                  <a:lnTo>
                    <a:pt x="2509" y="1094"/>
                  </a:lnTo>
                  <a:lnTo>
                    <a:pt x="2505" y="1093"/>
                  </a:lnTo>
                  <a:lnTo>
                    <a:pt x="2500" y="1094"/>
                  </a:lnTo>
                  <a:lnTo>
                    <a:pt x="2496" y="1095"/>
                  </a:lnTo>
                  <a:lnTo>
                    <a:pt x="2491" y="1100"/>
                  </a:lnTo>
                  <a:lnTo>
                    <a:pt x="2487" y="1105"/>
                  </a:lnTo>
                  <a:lnTo>
                    <a:pt x="2485" y="1106"/>
                  </a:lnTo>
                  <a:lnTo>
                    <a:pt x="2482" y="1105"/>
                  </a:lnTo>
                  <a:lnTo>
                    <a:pt x="2480" y="1100"/>
                  </a:lnTo>
                  <a:lnTo>
                    <a:pt x="2479" y="1097"/>
                  </a:lnTo>
                  <a:lnTo>
                    <a:pt x="2479" y="1094"/>
                  </a:lnTo>
                  <a:lnTo>
                    <a:pt x="2480" y="1091"/>
                  </a:lnTo>
                  <a:lnTo>
                    <a:pt x="2481" y="1091"/>
                  </a:lnTo>
                  <a:lnTo>
                    <a:pt x="2488" y="1090"/>
                  </a:lnTo>
                  <a:lnTo>
                    <a:pt x="2494" y="1088"/>
                  </a:lnTo>
                  <a:lnTo>
                    <a:pt x="2496" y="1087"/>
                  </a:lnTo>
                  <a:lnTo>
                    <a:pt x="2497" y="1084"/>
                  </a:lnTo>
                  <a:lnTo>
                    <a:pt x="2496" y="1081"/>
                  </a:lnTo>
                  <a:lnTo>
                    <a:pt x="2492" y="1076"/>
                  </a:lnTo>
                  <a:lnTo>
                    <a:pt x="2490" y="1074"/>
                  </a:lnTo>
                  <a:lnTo>
                    <a:pt x="2488" y="1071"/>
                  </a:lnTo>
                  <a:lnTo>
                    <a:pt x="2488" y="1070"/>
                  </a:lnTo>
                  <a:lnTo>
                    <a:pt x="2488" y="1068"/>
                  </a:lnTo>
                  <a:lnTo>
                    <a:pt x="2491" y="1064"/>
                  </a:lnTo>
                  <a:lnTo>
                    <a:pt x="2496" y="1062"/>
                  </a:lnTo>
                  <a:lnTo>
                    <a:pt x="2507" y="1055"/>
                  </a:lnTo>
                  <a:lnTo>
                    <a:pt x="2519" y="1046"/>
                  </a:lnTo>
                  <a:lnTo>
                    <a:pt x="2532" y="1032"/>
                  </a:lnTo>
                  <a:lnTo>
                    <a:pt x="2547" y="1018"/>
                  </a:lnTo>
                  <a:lnTo>
                    <a:pt x="2562" y="1001"/>
                  </a:lnTo>
                  <a:lnTo>
                    <a:pt x="2575" y="987"/>
                  </a:lnTo>
                  <a:lnTo>
                    <a:pt x="2586" y="974"/>
                  </a:lnTo>
                  <a:lnTo>
                    <a:pt x="2593" y="962"/>
                  </a:lnTo>
                  <a:lnTo>
                    <a:pt x="2598" y="951"/>
                  </a:lnTo>
                  <a:lnTo>
                    <a:pt x="2600" y="940"/>
                  </a:lnTo>
                  <a:lnTo>
                    <a:pt x="2601" y="936"/>
                  </a:lnTo>
                  <a:lnTo>
                    <a:pt x="2604" y="931"/>
                  </a:lnTo>
                  <a:lnTo>
                    <a:pt x="2606" y="929"/>
                  </a:lnTo>
                  <a:lnTo>
                    <a:pt x="2608" y="926"/>
                  </a:lnTo>
                  <a:lnTo>
                    <a:pt x="2611" y="926"/>
                  </a:lnTo>
                  <a:lnTo>
                    <a:pt x="2613" y="926"/>
                  </a:lnTo>
                  <a:lnTo>
                    <a:pt x="2617" y="926"/>
                  </a:lnTo>
                  <a:lnTo>
                    <a:pt x="2620" y="927"/>
                  </a:lnTo>
                  <a:lnTo>
                    <a:pt x="2629" y="932"/>
                  </a:lnTo>
                  <a:lnTo>
                    <a:pt x="2638" y="937"/>
                  </a:lnTo>
                  <a:lnTo>
                    <a:pt x="2643" y="939"/>
                  </a:lnTo>
                  <a:lnTo>
                    <a:pt x="2646" y="943"/>
                  </a:lnTo>
                  <a:lnTo>
                    <a:pt x="2650" y="945"/>
                  </a:lnTo>
                  <a:lnTo>
                    <a:pt x="2651" y="948"/>
                  </a:lnTo>
                  <a:lnTo>
                    <a:pt x="2652" y="955"/>
                  </a:lnTo>
                  <a:lnTo>
                    <a:pt x="2656" y="961"/>
                  </a:lnTo>
                  <a:lnTo>
                    <a:pt x="2660" y="967"/>
                  </a:lnTo>
                  <a:lnTo>
                    <a:pt x="2663" y="970"/>
                  </a:lnTo>
                  <a:lnTo>
                    <a:pt x="2675" y="979"/>
                  </a:lnTo>
                  <a:lnTo>
                    <a:pt x="2686" y="989"/>
                  </a:lnTo>
                  <a:lnTo>
                    <a:pt x="2692" y="999"/>
                  </a:lnTo>
                  <a:lnTo>
                    <a:pt x="2698" y="1008"/>
                  </a:lnTo>
                  <a:lnTo>
                    <a:pt x="2701" y="1012"/>
                  </a:lnTo>
                  <a:lnTo>
                    <a:pt x="2706" y="1014"/>
                  </a:lnTo>
                  <a:lnTo>
                    <a:pt x="2709" y="1014"/>
                  </a:lnTo>
                  <a:lnTo>
                    <a:pt x="2713" y="1013"/>
                  </a:lnTo>
                  <a:lnTo>
                    <a:pt x="2719" y="1007"/>
                  </a:lnTo>
                  <a:lnTo>
                    <a:pt x="2725" y="1001"/>
                  </a:lnTo>
                  <a:lnTo>
                    <a:pt x="2737" y="987"/>
                  </a:lnTo>
                  <a:lnTo>
                    <a:pt x="2749" y="973"/>
                  </a:lnTo>
                  <a:lnTo>
                    <a:pt x="2758" y="959"/>
                  </a:lnTo>
                  <a:lnTo>
                    <a:pt x="2767" y="949"/>
                  </a:lnTo>
                  <a:lnTo>
                    <a:pt x="2770" y="944"/>
                  </a:lnTo>
                  <a:lnTo>
                    <a:pt x="2775" y="940"/>
                  </a:lnTo>
                  <a:lnTo>
                    <a:pt x="2778" y="938"/>
                  </a:lnTo>
                  <a:lnTo>
                    <a:pt x="2783" y="936"/>
                  </a:lnTo>
                  <a:lnTo>
                    <a:pt x="2787" y="935"/>
                  </a:lnTo>
                  <a:lnTo>
                    <a:pt x="2792" y="935"/>
                  </a:lnTo>
                  <a:lnTo>
                    <a:pt x="2796" y="937"/>
                  </a:lnTo>
                  <a:lnTo>
                    <a:pt x="2801" y="939"/>
                  </a:lnTo>
                  <a:lnTo>
                    <a:pt x="2812" y="946"/>
                  </a:lnTo>
                  <a:lnTo>
                    <a:pt x="2822" y="957"/>
                  </a:lnTo>
                  <a:lnTo>
                    <a:pt x="2827" y="964"/>
                  </a:lnTo>
                  <a:lnTo>
                    <a:pt x="2831" y="970"/>
                  </a:lnTo>
                  <a:lnTo>
                    <a:pt x="2834" y="977"/>
                  </a:lnTo>
                  <a:lnTo>
                    <a:pt x="2835" y="984"/>
                  </a:lnTo>
                  <a:lnTo>
                    <a:pt x="2838" y="996"/>
                  </a:lnTo>
                  <a:lnTo>
                    <a:pt x="2840" y="1003"/>
                  </a:lnTo>
                  <a:lnTo>
                    <a:pt x="2843" y="1006"/>
                  </a:lnTo>
                  <a:lnTo>
                    <a:pt x="2845" y="1007"/>
                  </a:lnTo>
                  <a:lnTo>
                    <a:pt x="2847" y="1008"/>
                  </a:lnTo>
                  <a:lnTo>
                    <a:pt x="2851" y="1008"/>
                  </a:lnTo>
                  <a:lnTo>
                    <a:pt x="2860" y="1009"/>
                  </a:lnTo>
                  <a:lnTo>
                    <a:pt x="2876" y="1009"/>
                  </a:lnTo>
                  <a:lnTo>
                    <a:pt x="2895" y="1008"/>
                  </a:lnTo>
                  <a:lnTo>
                    <a:pt x="2914" y="1007"/>
                  </a:lnTo>
                  <a:lnTo>
                    <a:pt x="2928" y="1006"/>
                  </a:lnTo>
                  <a:lnTo>
                    <a:pt x="2934" y="1005"/>
                  </a:lnTo>
                  <a:lnTo>
                    <a:pt x="2939" y="1002"/>
                  </a:lnTo>
                  <a:lnTo>
                    <a:pt x="2947" y="1001"/>
                  </a:lnTo>
                  <a:lnTo>
                    <a:pt x="2950" y="1001"/>
                  </a:lnTo>
                  <a:lnTo>
                    <a:pt x="2952" y="1001"/>
                  </a:lnTo>
                  <a:lnTo>
                    <a:pt x="2953" y="1002"/>
                  </a:lnTo>
                  <a:lnTo>
                    <a:pt x="2956" y="1003"/>
                  </a:lnTo>
                  <a:lnTo>
                    <a:pt x="2957" y="1007"/>
                  </a:lnTo>
                  <a:lnTo>
                    <a:pt x="2958" y="1012"/>
                  </a:lnTo>
                  <a:lnTo>
                    <a:pt x="2959" y="1017"/>
                  </a:lnTo>
                  <a:lnTo>
                    <a:pt x="2960" y="1020"/>
                  </a:lnTo>
                  <a:lnTo>
                    <a:pt x="2961" y="1021"/>
                  </a:lnTo>
                  <a:lnTo>
                    <a:pt x="2963" y="1022"/>
                  </a:lnTo>
                  <a:lnTo>
                    <a:pt x="2965" y="1022"/>
                  </a:lnTo>
                  <a:lnTo>
                    <a:pt x="2967" y="1022"/>
                  </a:lnTo>
                  <a:lnTo>
                    <a:pt x="2975" y="1021"/>
                  </a:lnTo>
                  <a:lnTo>
                    <a:pt x="2981" y="1018"/>
                  </a:lnTo>
                  <a:lnTo>
                    <a:pt x="2988" y="1012"/>
                  </a:lnTo>
                  <a:lnTo>
                    <a:pt x="2997" y="1002"/>
                  </a:lnTo>
                  <a:lnTo>
                    <a:pt x="3009" y="993"/>
                  </a:lnTo>
                  <a:lnTo>
                    <a:pt x="3021" y="984"/>
                  </a:lnTo>
                  <a:lnTo>
                    <a:pt x="3034" y="976"/>
                  </a:lnTo>
                  <a:lnTo>
                    <a:pt x="3046" y="971"/>
                  </a:lnTo>
                  <a:lnTo>
                    <a:pt x="3052" y="970"/>
                  </a:lnTo>
                  <a:lnTo>
                    <a:pt x="3058" y="971"/>
                  </a:lnTo>
                  <a:lnTo>
                    <a:pt x="3064" y="973"/>
                  </a:lnTo>
                  <a:lnTo>
                    <a:pt x="3068" y="975"/>
                  </a:lnTo>
                  <a:lnTo>
                    <a:pt x="3079" y="982"/>
                  </a:lnTo>
                  <a:lnTo>
                    <a:pt x="3088" y="989"/>
                  </a:lnTo>
                  <a:lnTo>
                    <a:pt x="3091" y="992"/>
                  </a:lnTo>
                  <a:lnTo>
                    <a:pt x="3093" y="993"/>
                  </a:lnTo>
                  <a:lnTo>
                    <a:pt x="3096" y="994"/>
                  </a:lnTo>
                  <a:lnTo>
                    <a:pt x="3098" y="993"/>
                  </a:lnTo>
                  <a:lnTo>
                    <a:pt x="3101" y="987"/>
                  </a:lnTo>
                  <a:lnTo>
                    <a:pt x="3104" y="974"/>
                  </a:lnTo>
                  <a:lnTo>
                    <a:pt x="3108" y="959"/>
                  </a:lnTo>
                  <a:lnTo>
                    <a:pt x="3111" y="945"/>
                  </a:lnTo>
                  <a:lnTo>
                    <a:pt x="3114" y="931"/>
                  </a:lnTo>
                  <a:lnTo>
                    <a:pt x="3116" y="916"/>
                  </a:lnTo>
                  <a:lnTo>
                    <a:pt x="3117" y="908"/>
                  </a:lnTo>
                  <a:lnTo>
                    <a:pt x="3120" y="902"/>
                  </a:lnTo>
                  <a:lnTo>
                    <a:pt x="3123" y="898"/>
                  </a:lnTo>
                  <a:lnTo>
                    <a:pt x="3128" y="893"/>
                  </a:lnTo>
                  <a:lnTo>
                    <a:pt x="3136" y="885"/>
                  </a:lnTo>
                  <a:lnTo>
                    <a:pt x="3142" y="876"/>
                  </a:lnTo>
                  <a:lnTo>
                    <a:pt x="3145" y="872"/>
                  </a:lnTo>
                  <a:lnTo>
                    <a:pt x="3145" y="867"/>
                  </a:lnTo>
                  <a:lnTo>
                    <a:pt x="3146" y="862"/>
                  </a:lnTo>
                  <a:lnTo>
                    <a:pt x="3145" y="858"/>
                  </a:lnTo>
                  <a:lnTo>
                    <a:pt x="3143" y="854"/>
                  </a:lnTo>
                  <a:lnTo>
                    <a:pt x="3142" y="850"/>
                  </a:lnTo>
                  <a:lnTo>
                    <a:pt x="3140" y="847"/>
                  </a:lnTo>
                  <a:lnTo>
                    <a:pt x="3137" y="844"/>
                  </a:lnTo>
                  <a:lnTo>
                    <a:pt x="3135" y="841"/>
                  </a:lnTo>
                  <a:lnTo>
                    <a:pt x="3134" y="836"/>
                  </a:lnTo>
                  <a:lnTo>
                    <a:pt x="3133" y="831"/>
                  </a:lnTo>
                  <a:lnTo>
                    <a:pt x="3133" y="826"/>
                  </a:lnTo>
                  <a:lnTo>
                    <a:pt x="3134" y="822"/>
                  </a:lnTo>
                  <a:lnTo>
                    <a:pt x="3136" y="817"/>
                  </a:lnTo>
                  <a:lnTo>
                    <a:pt x="3139" y="813"/>
                  </a:lnTo>
                  <a:lnTo>
                    <a:pt x="3141" y="810"/>
                  </a:lnTo>
                  <a:lnTo>
                    <a:pt x="3143" y="807"/>
                  </a:lnTo>
                  <a:lnTo>
                    <a:pt x="3145" y="805"/>
                  </a:lnTo>
                  <a:lnTo>
                    <a:pt x="3146" y="803"/>
                  </a:lnTo>
                  <a:lnTo>
                    <a:pt x="3146" y="801"/>
                  </a:lnTo>
                  <a:lnTo>
                    <a:pt x="3145" y="800"/>
                  </a:lnTo>
                  <a:lnTo>
                    <a:pt x="3142" y="799"/>
                  </a:lnTo>
                  <a:lnTo>
                    <a:pt x="3139" y="798"/>
                  </a:lnTo>
                  <a:lnTo>
                    <a:pt x="3135" y="798"/>
                  </a:lnTo>
                  <a:lnTo>
                    <a:pt x="3131" y="798"/>
                  </a:lnTo>
                  <a:lnTo>
                    <a:pt x="3128" y="798"/>
                  </a:lnTo>
                  <a:lnTo>
                    <a:pt x="3124" y="797"/>
                  </a:lnTo>
                  <a:lnTo>
                    <a:pt x="3122" y="794"/>
                  </a:lnTo>
                  <a:lnTo>
                    <a:pt x="3121" y="792"/>
                  </a:lnTo>
                  <a:lnTo>
                    <a:pt x="3120" y="788"/>
                  </a:lnTo>
                  <a:lnTo>
                    <a:pt x="3120" y="785"/>
                  </a:lnTo>
                  <a:lnTo>
                    <a:pt x="3120" y="780"/>
                  </a:lnTo>
                  <a:lnTo>
                    <a:pt x="3122" y="771"/>
                  </a:lnTo>
                  <a:lnTo>
                    <a:pt x="3126" y="762"/>
                  </a:lnTo>
                  <a:lnTo>
                    <a:pt x="3130" y="754"/>
                  </a:lnTo>
                  <a:lnTo>
                    <a:pt x="3134" y="742"/>
                  </a:lnTo>
                  <a:lnTo>
                    <a:pt x="3134" y="736"/>
                  </a:lnTo>
                  <a:lnTo>
                    <a:pt x="3134" y="730"/>
                  </a:lnTo>
                  <a:lnTo>
                    <a:pt x="3133" y="727"/>
                  </a:lnTo>
                  <a:lnTo>
                    <a:pt x="3131" y="723"/>
                  </a:lnTo>
                  <a:lnTo>
                    <a:pt x="3129" y="721"/>
                  </a:lnTo>
                  <a:lnTo>
                    <a:pt x="3127" y="719"/>
                  </a:lnTo>
                  <a:lnTo>
                    <a:pt x="3123" y="718"/>
                  </a:lnTo>
                  <a:lnTo>
                    <a:pt x="3118" y="718"/>
                  </a:lnTo>
                  <a:lnTo>
                    <a:pt x="3110" y="718"/>
                  </a:lnTo>
                  <a:lnTo>
                    <a:pt x="3104" y="718"/>
                  </a:lnTo>
                  <a:lnTo>
                    <a:pt x="3101" y="718"/>
                  </a:lnTo>
                  <a:lnTo>
                    <a:pt x="3099" y="717"/>
                  </a:lnTo>
                  <a:lnTo>
                    <a:pt x="3097" y="716"/>
                  </a:lnTo>
                  <a:lnTo>
                    <a:pt x="3096" y="713"/>
                  </a:lnTo>
                  <a:lnTo>
                    <a:pt x="3095" y="706"/>
                  </a:lnTo>
                  <a:lnTo>
                    <a:pt x="3095" y="699"/>
                  </a:lnTo>
                  <a:lnTo>
                    <a:pt x="3093" y="694"/>
                  </a:lnTo>
                  <a:lnTo>
                    <a:pt x="3092" y="691"/>
                  </a:lnTo>
                  <a:lnTo>
                    <a:pt x="3090" y="687"/>
                  </a:lnTo>
                  <a:lnTo>
                    <a:pt x="3088" y="685"/>
                  </a:lnTo>
                  <a:lnTo>
                    <a:pt x="3084" y="681"/>
                  </a:lnTo>
                  <a:lnTo>
                    <a:pt x="3079" y="678"/>
                  </a:lnTo>
                  <a:lnTo>
                    <a:pt x="3072" y="675"/>
                  </a:lnTo>
                  <a:lnTo>
                    <a:pt x="3065" y="674"/>
                  </a:lnTo>
                  <a:lnTo>
                    <a:pt x="3057" y="674"/>
                  </a:lnTo>
                  <a:lnTo>
                    <a:pt x="3048" y="675"/>
                  </a:lnTo>
                  <a:lnTo>
                    <a:pt x="3039" y="679"/>
                  </a:lnTo>
                  <a:lnTo>
                    <a:pt x="3028" y="685"/>
                  </a:lnTo>
                  <a:lnTo>
                    <a:pt x="3019" y="693"/>
                  </a:lnTo>
                  <a:lnTo>
                    <a:pt x="3010" y="702"/>
                  </a:lnTo>
                  <a:lnTo>
                    <a:pt x="3003" y="711"/>
                  </a:lnTo>
                  <a:lnTo>
                    <a:pt x="2997" y="721"/>
                  </a:lnTo>
                  <a:lnTo>
                    <a:pt x="2989" y="738"/>
                  </a:lnTo>
                  <a:lnTo>
                    <a:pt x="2984" y="753"/>
                  </a:lnTo>
                  <a:lnTo>
                    <a:pt x="2983" y="755"/>
                  </a:lnTo>
                  <a:lnTo>
                    <a:pt x="2981" y="756"/>
                  </a:lnTo>
                  <a:lnTo>
                    <a:pt x="2978" y="759"/>
                  </a:lnTo>
                  <a:lnTo>
                    <a:pt x="2976" y="759"/>
                  </a:lnTo>
                  <a:lnTo>
                    <a:pt x="2967" y="760"/>
                  </a:lnTo>
                  <a:lnTo>
                    <a:pt x="2959" y="760"/>
                  </a:lnTo>
                  <a:lnTo>
                    <a:pt x="2941" y="757"/>
                  </a:lnTo>
                  <a:lnTo>
                    <a:pt x="2926" y="755"/>
                  </a:lnTo>
                  <a:lnTo>
                    <a:pt x="2919" y="755"/>
                  </a:lnTo>
                  <a:lnTo>
                    <a:pt x="2913" y="757"/>
                  </a:lnTo>
                  <a:lnTo>
                    <a:pt x="2907" y="760"/>
                  </a:lnTo>
                  <a:lnTo>
                    <a:pt x="2900" y="765"/>
                  </a:lnTo>
                  <a:lnTo>
                    <a:pt x="2894" y="768"/>
                  </a:lnTo>
                  <a:lnTo>
                    <a:pt x="2888" y="771"/>
                  </a:lnTo>
                  <a:lnTo>
                    <a:pt x="2882" y="772"/>
                  </a:lnTo>
                  <a:lnTo>
                    <a:pt x="2875" y="772"/>
                  </a:lnTo>
                  <a:lnTo>
                    <a:pt x="2869" y="771"/>
                  </a:lnTo>
                  <a:lnTo>
                    <a:pt x="2863" y="767"/>
                  </a:lnTo>
                  <a:lnTo>
                    <a:pt x="2858" y="765"/>
                  </a:lnTo>
                  <a:lnTo>
                    <a:pt x="2852" y="760"/>
                  </a:lnTo>
                  <a:lnTo>
                    <a:pt x="2840" y="749"/>
                  </a:lnTo>
                  <a:lnTo>
                    <a:pt x="2826" y="736"/>
                  </a:lnTo>
                  <a:lnTo>
                    <a:pt x="2808" y="722"/>
                  </a:lnTo>
                  <a:lnTo>
                    <a:pt x="2789" y="709"/>
                  </a:lnTo>
                  <a:lnTo>
                    <a:pt x="2781" y="703"/>
                  </a:lnTo>
                  <a:lnTo>
                    <a:pt x="2775" y="697"/>
                  </a:lnTo>
                  <a:lnTo>
                    <a:pt x="2769" y="692"/>
                  </a:lnTo>
                  <a:lnTo>
                    <a:pt x="2767" y="688"/>
                  </a:lnTo>
                  <a:lnTo>
                    <a:pt x="2765" y="684"/>
                  </a:lnTo>
                  <a:lnTo>
                    <a:pt x="2765" y="681"/>
                  </a:lnTo>
                  <a:lnTo>
                    <a:pt x="2767" y="679"/>
                  </a:lnTo>
                  <a:lnTo>
                    <a:pt x="2769" y="677"/>
                  </a:lnTo>
                  <a:lnTo>
                    <a:pt x="2776" y="674"/>
                  </a:lnTo>
                  <a:lnTo>
                    <a:pt x="2787" y="671"/>
                  </a:lnTo>
                  <a:lnTo>
                    <a:pt x="2792" y="669"/>
                  </a:lnTo>
                  <a:lnTo>
                    <a:pt x="2796" y="667"/>
                  </a:lnTo>
                  <a:lnTo>
                    <a:pt x="2801" y="665"/>
                  </a:lnTo>
                  <a:lnTo>
                    <a:pt x="2805" y="662"/>
                  </a:lnTo>
                  <a:lnTo>
                    <a:pt x="2811" y="656"/>
                  </a:lnTo>
                  <a:lnTo>
                    <a:pt x="2815" y="649"/>
                  </a:lnTo>
                  <a:lnTo>
                    <a:pt x="2819" y="642"/>
                  </a:lnTo>
                  <a:lnTo>
                    <a:pt x="2821" y="636"/>
                  </a:lnTo>
                  <a:lnTo>
                    <a:pt x="2821" y="633"/>
                  </a:lnTo>
                  <a:lnTo>
                    <a:pt x="2820" y="630"/>
                  </a:lnTo>
                  <a:lnTo>
                    <a:pt x="2818" y="628"/>
                  </a:lnTo>
                  <a:lnTo>
                    <a:pt x="2815" y="624"/>
                  </a:lnTo>
                  <a:lnTo>
                    <a:pt x="2812" y="622"/>
                  </a:lnTo>
                  <a:lnTo>
                    <a:pt x="2809" y="620"/>
                  </a:lnTo>
                  <a:lnTo>
                    <a:pt x="2809" y="617"/>
                  </a:lnTo>
                  <a:lnTo>
                    <a:pt x="2809" y="615"/>
                  </a:lnTo>
                  <a:lnTo>
                    <a:pt x="2814" y="610"/>
                  </a:lnTo>
                  <a:lnTo>
                    <a:pt x="2821" y="604"/>
                  </a:lnTo>
                  <a:lnTo>
                    <a:pt x="2825" y="602"/>
                  </a:lnTo>
                  <a:lnTo>
                    <a:pt x="2827" y="598"/>
                  </a:lnTo>
                  <a:lnTo>
                    <a:pt x="2828" y="596"/>
                  </a:lnTo>
                  <a:lnTo>
                    <a:pt x="2828" y="592"/>
                  </a:lnTo>
                  <a:lnTo>
                    <a:pt x="2825" y="587"/>
                  </a:lnTo>
                  <a:lnTo>
                    <a:pt x="2820" y="582"/>
                  </a:lnTo>
                  <a:lnTo>
                    <a:pt x="2814" y="577"/>
                  </a:lnTo>
                  <a:lnTo>
                    <a:pt x="2811" y="572"/>
                  </a:lnTo>
                  <a:lnTo>
                    <a:pt x="2807" y="567"/>
                  </a:lnTo>
                  <a:lnTo>
                    <a:pt x="2806" y="559"/>
                  </a:lnTo>
                  <a:lnTo>
                    <a:pt x="2805" y="555"/>
                  </a:lnTo>
                  <a:lnTo>
                    <a:pt x="2803" y="553"/>
                  </a:lnTo>
                  <a:lnTo>
                    <a:pt x="2801" y="552"/>
                  </a:lnTo>
                  <a:lnTo>
                    <a:pt x="2799" y="551"/>
                  </a:lnTo>
                  <a:lnTo>
                    <a:pt x="2795" y="551"/>
                  </a:lnTo>
                  <a:lnTo>
                    <a:pt x="2790" y="552"/>
                  </a:lnTo>
                  <a:lnTo>
                    <a:pt x="2787" y="554"/>
                  </a:lnTo>
                  <a:lnTo>
                    <a:pt x="2783" y="557"/>
                  </a:lnTo>
                  <a:lnTo>
                    <a:pt x="2778" y="559"/>
                  </a:lnTo>
                  <a:lnTo>
                    <a:pt x="2774" y="561"/>
                  </a:lnTo>
                  <a:lnTo>
                    <a:pt x="2769" y="561"/>
                  </a:lnTo>
                  <a:lnTo>
                    <a:pt x="2765" y="560"/>
                  </a:lnTo>
                  <a:lnTo>
                    <a:pt x="2762" y="559"/>
                  </a:lnTo>
                  <a:lnTo>
                    <a:pt x="2759" y="557"/>
                  </a:lnTo>
                  <a:lnTo>
                    <a:pt x="2758" y="554"/>
                  </a:lnTo>
                  <a:lnTo>
                    <a:pt x="2758" y="551"/>
                  </a:lnTo>
                  <a:lnTo>
                    <a:pt x="2759" y="542"/>
                  </a:lnTo>
                  <a:lnTo>
                    <a:pt x="2762" y="532"/>
                  </a:lnTo>
                  <a:lnTo>
                    <a:pt x="2763" y="520"/>
                  </a:lnTo>
                  <a:lnTo>
                    <a:pt x="2764" y="504"/>
                  </a:lnTo>
                  <a:lnTo>
                    <a:pt x="2764" y="497"/>
                  </a:lnTo>
                  <a:lnTo>
                    <a:pt x="2765" y="489"/>
                  </a:lnTo>
                  <a:lnTo>
                    <a:pt x="2768" y="482"/>
                  </a:lnTo>
                  <a:lnTo>
                    <a:pt x="2771" y="473"/>
                  </a:lnTo>
                  <a:lnTo>
                    <a:pt x="2775" y="467"/>
                  </a:lnTo>
                  <a:lnTo>
                    <a:pt x="2780" y="461"/>
                  </a:lnTo>
                  <a:lnTo>
                    <a:pt x="2786" y="456"/>
                  </a:lnTo>
                  <a:lnTo>
                    <a:pt x="2792" y="452"/>
                  </a:lnTo>
                  <a:lnTo>
                    <a:pt x="2802" y="446"/>
                  </a:lnTo>
                  <a:lnTo>
                    <a:pt x="2813" y="440"/>
                  </a:lnTo>
                  <a:lnTo>
                    <a:pt x="2822" y="434"/>
                  </a:lnTo>
                  <a:lnTo>
                    <a:pt x="2831" y="427"/>
                  </a:lnTo>
                  <a:lnTo>
                    <a:pt x="2834" y="423"/>
                  </a:lnTo>
                  <a:lnTo>
                    <a:pt x="2835" y="422"/>
                  </a:lnTo>
                  <a:lnTo>
                    <a:pt x="2834" y="421"/>
                  </a:lnTo>
                  <a:lnTo>
                    <a:pt x="2832" y="420"/>
                  </a:lnTo>
                  <a:lnTo>
                    <a:pt x="2828" y="419"/>
                  </a:lnTo>
                  <a:lnTo>
                    <a:pt x="2825" y="417"/>
                  </a:lnTo>
                  <a:lnTo>
                    <a:pt x="2816" y="417"/>
                  </a:lnTo>
                  <a:lnTo>
                    <a:pt x="2808" y="417"/>
                  </a:lnTo>
                  <a:lnTo>
                    <a:pt x="2802" y="417"/>
                  </a:lnTo>
                  <a:lnTo>
                    <a:pt x="2796" y="417"/>
                  </a:lnTo>
                  <a:lnTo>
                    <a:pt x="2790" y="416"/>
                  </a:lnTo>
                  <a:lnTo>
                    <a:pt x="2787" y="415"/>
                  </a:lnTo>
                  <a:lnTo>
                    <a:pt x="2782" y="413"/>
                  </a:lnTo>
                  <a:lnTo>
                    <a:pt x="2776" y="410"/>
                  </a:lnTo>
                  <a:lnTo>
                    <a:pt x="2770" y="410"/>
                  </a:lnTo>
                  <a:lnTo>
                    <a:pt x="2763" y="410"/>
                  </a:lnTo>
                  <a:lnTo>
                    <a:pt x="2755" y="413"/>
                  </a:lnTo>
                  <a:lnTo>
                    <a:pt x="2745" y="416"/>
                  </a:lnTo>
                  <a:lnTo>
                    <a:pt x="2736" y="421"/>
                  </a:lnTo>
                  <a:lnTo>
                    <a:pt x="2725" y="423"/>
                  </a:lnTo>
                  <a:lnTo>
                    <a:pt x="2714" y="426"/>
                  </a:lnTo>
                  <a:lnTo>
                    <a:pt x="2704" y="426"/>
                  </a:lnTo>
                  <a:lnTo>
                    <a:pt x="2694" y="425"/>
                  </a:lnTo>
                  <a:lnTo>
                    <a:pt x="2687" y="422"/>
                  </a:lnTo>
                  <a:lnTo>
                    <a:pt x="2680" y="420"/>
                  </a:lnTo>
                  <a:lnTo>
                    <a:pt x="2671" y="419"/>
                  </a:lnTo>
                  <a:lnTo>
                    <a:pt x="2663" y="420"/>
                  </a:lnTo>
                  <a:lnTo>
                    <a:pt x="2654" y="421"/>
                  </a:lnTo>
                  <a:lnTo>
                    <a:pt x="2646" y="421"/>
                  </a:lnTo>
                  <a:lnTo>
                    <a:pt x="2639" y="419"/>
                  </a:lnTo>
                  <a:lnTo>
                    <a:pt x="2635" y="416"/>
                  </a:lnTo>
                  <a:lnTo>
                    <a:pt x="2631" y="412"/>
                  </a:lnTo>
                  <a:lnTo>
                    <a:pt x="2629" y="408"/>
                  </a:lnTo>
                  <a:lnTo>
                    <a:pt x="2625" y="404"/>
                  </a:lnTo>
                  <a:lnTo>
                    <a:pt x="2622" y="402"/>
                  </a:lnTo>
                  <a:lnTo>
                    <a:pt x="2618" y="401"/>
                  </a:lnTo>
                  <a:lnTo>
                    <a:pt x="2614" y="402"/>
                  </a:lnTo>
                  <a:lnTo>
                    <a:pt x="2611" y="403"/>
                  </a:lnTo>
                  <a:lnTo>
                    <a:pt x="2608" y="407"/>
                  </a:lnTo>
                  <a:lnTo>
                    <a:pt x="2607" y="413"/>
                  </a:lnTo>
                  <a:lnTo>
                    <a:pt x="2606" y="420"/>
                  </a:lnTo>
                  <a:lnTo>
                    <a:pt x="2602" y="426"/>
                  </a:lnTo>
                  <a:lnTo>
                    <a:pt x="2599" y="432"/>
                  </a:lnTo>
                  <a:lnTo>
                    <a:pt x="2595" y="438"/>
                  </a:lnTo>
                  <a:lnTo>
                    <a:pt x="2592" y="444"/>
                  </a:lnTo>
                  <a:lnTo>
                    <a:pt x="2591" y="451"/>
                  </a:lnTo>
                  <a:lnTo>
                    <a:pt x="2591" y="459"/>
                  </a:lnTo>
                  <a:lnTo>
                    <a:pt x="2592" y="466"/>
                  </a:lnTo>
                  <a:lnTo>
                    <a:pt x="2595" y="473"/>
                  </a:lnTo>
                  <a:lnTo>
                    <a:pt x="2599" y="483"/>
                  </a:lnTo>
                  <a:lnTo>
                    <a:pt x="2604" y="492"/>
                  </a:lnTo>
                  <a:lnTo>
                    <a:pt x="2607" y="502"/>
                  </a:lnTo>
                  <a:lnTo>
                    <a:pt x="2612" y="511"/>
                  </a:lnTo>
                  <a:lnTo>
                    <a:pt x="2614" y="521"/>
                  </a:lnTo>
                  <a:lnTo>
                    <a:pt x="2616" y="529"/>
                  </a:lnTo>
                  <a:lnTo>
                    <a:pt x="2616" y="538"/>
                  </a:lnTo>
                  <a:lnTo>
                    <a:pt x="2613" y="546"/>
                  </a:lnTo>
                  <a:lnTo>
                    <a:pt x="2610" y="552"/>
                  </a:lnTo>
                  <a:lnTo>
                    <a:pt x="2605" y="558"/>
                  </a:lnTo>
                  <a:lnTo>
                    <a:pt x="2598" y="563"/>
                  </a:lnTo>
                  <a:lnTo>
                    <a:pt x="2587" y="571"/>
                  </a:lnTo>
                  <a:lnTo>
                    <a:pt x="2576" y="580"/>
                  </a:lnTo>
                  <a:lnTo>
                    <a:pt x="2570" y="586"/>
                  </a:lnTo>
                  <a:lnTo>
                    <a:pt x="2566" y="590"/>
                  </a:lnTo>
                  <a:lnTo>
                    <a:pt x="2560" y="592"/>
                  </a:lnTo>
                  <a:lnTo>
                    <a:pt x="2555" y="592"/>
                  </a:lnTo>
                  <a:lnTo>
                    <a:pt x="2550" y="591"/>
                  </a:lnTo>
                  <a:lnTo>
                    <a:pt x="2545" y="589"/>
                  </a:lnTo>
                  <a:lnTo>
                    <a:pt x="2541" y="584"/>
                  </a:lnTo>
                  <a:lnTo>
                    <a:pt x="2536" y="578"/>
                  </a:lnTo>
                  <a:lnTo>
                    <a:pt x="2531" y="572"/>
                  </a:lnTo>
                  <a:lnTo>
                    <a:pt x="2526" y="568"/>
                  </a:lnTo>
                  <a:lnTo>
                    <a:pt x="2522" y="566"/>
                  </a:lnTo>
                  <a:lnTo>
                    <a:pt x="2517" y="565"/>
                  </a:lnTo>
                  <a:lnTo>
                    <a:pt x="2511" y="566"/>
                  </a:lnTo>
                  <a:lnTo>
                    <a:pt x="2507" y="570"/>
                  </a:lnTo>
                  <a:lnTo>
                    <a:pt x="2501" y="576"/>
                  </a:lnTo>
                  <a:lnTo>
                    <a:pt x="2494" y="583"/>
                  </a:lnTo>
                  <a:lnTo>
                    <a:pt x="2475" y="598"/>
                  </a:lnTo>
                  <a:lnTo>
                    <a:pt x="2459" y="610"/>
                  </a:lnTo>
                  <a:lnTo>
                    <a:pt x="2453" y="615"/>
                  </a:lnTo>
                  <a:lnTo>
                    <a:pt x="2448" y="621"/>
                  </a:lnTo>
                  <a:lnTo>
                    <a:pt x="2446" y="628"/>
                  </a:lnTo>
                  <a:lnTo>
                    <a:pt x="2446" y="634"/>
                  </a:lnTo>
                  <a:lnTo>
                    <a:pt x="2448" y="641"/>
                  </a:lnTo>
                  <a:lnTo>
                    <a:pt x="2452" y="648"/>
                  </a:lnTo>
                  <a:lnTo>
                    <a:pt x="2457" y="656"/>
                  </a:lnTo>
                  <a:lnTo>
                    <a:pt x="2465" y="664"/>
                  </a:lnTo>
                  <a:lnTo>
                    <a:pt x="2468" y="667"/>
                  </a:lnTo>
                  <a:lnTo>
                    <a:pt x="2471" y="671"/>
                  </a:lnTo>
                  <a:lnTo>
                    <a:pt x="2473" y="675"/>
                  </a:lnTo>
                  <a:lnTo>
                    <a:pt x="2473" y="679"/>
                  </a:lnTo>
                  <a:lnTo>
                    <a:pt x="2473" y="686"/>
                  </a:lnTo>
                  <a:lnTo>
                    <a:pt x="2472" y="694"/>
                  </a:lnTo>
                  <a:lnTo>
                    <a:pt x="2469" y="705"/>
                  </a:lnTo>
                  <a:lnTo>
                    <a:pt x="2466" y="719"/>
                  </a:lnTo>
                  <a:lnTo>
                    <a:pt x="2463" y="735"/>
                  </a:lnTo>
                  <a:lnTo>
                    <a:pt x="2460" y="747"/>
                  </a:lnTo>
                  <a:lnTo>
                    <a:pt x="2457" y="751"/>
                  </a:lnTo>
                  <a:lnTo>
                    <a:pt x="2455" y="757"/>
                  </a:lnTo>
                  <a:lnTo>
                    <a:pt x="2452" y="762"/>
                  </a:lnTo>
                  <a:lnTo>
                    <a:pt x="2447" y="767"/>
                  </a:lnTo>
                  <a:lnTo>
                    <a:pt x="2435" y="778"/>
                  </a:lnTo>
                  <a:lnTo>
                    <a:pt x="2422" y="787"/>
                  </a:lnTo>
                  <a:lnTo>
                    <a:pt x="2410" y="798"/>
                  </a:lnTo>
                  <a:lnTo>
                    <a:pt x="2400" y="807"/>
                  </a:lnTo>
                  <a:lnTo>
                    <a:pt x="2392" y="818"/>
                  </a:lnTo>
                  <a:lnTo>
                    <a:pt x="2381" y="831"/>
                  </a:lnTo>
                  <a:lnTo>
                    <a:pt x="2371" y="842"/>
                  </a:lnTo>
                  <a:lnTo>
                    <a:pt x="2360" y="849"/>
                  </a:lnTo>
                  <a:lnTo>
                    <a:pt x="2349" y="856"/>
                  </a:lnTo>
                  <a:lnTo>
                    <a:pt x="2339" y="862"/>
                  </a:lnTo>
                  <a:lnTo>
                    <a:pt x="2335" y="866"/>
                  </a:lnTo>
                  <a:lnTo>
                    <a:pt x="2331" y="869"/>
                  </a:lnTo>
                  <a:lnTo>
                    <a:pt x="2328" y="874"/>
                  </a:lnTo>
                  <a:lnTo>
                    <a:pt x="2327" y="880"/>
                  </a:lnTo>
                  <a:lnTo>
                    <a:pt x="2322" y="889"/>
                  </a:lnTo>
                  <a:lnTo>
                    <a:pt x="2318" y="900"/>
                  </a:lnTo>
                  <a:lnTo>
                    <a:pt x="2312" y="908"/>
                  </a:lnTo>
                  <a:lnTo>
                    <a:pt x="2306" y="913"/>
                  </a:lnTo>
                  <a:lnTo>
                    <a:pt x="2301" y="917"/>
                  </a:lnTo>
                  <a:lnTo>
                    <a:pt x="2292" y="920"/>
                  </a:lnTo>
                  <a:lnTo>
                    <a:pt x="2286" y="923"/>
                  </a:lnTo>
                  <a:lnTo>
                    <a:pt x="2280" y="927"/>
                  </a:lnTo>
                  <a:lnTo>
                    <a:pt x="2276" y="931"/>
                  </a:lnTo>
                  <a:lnTo>
                    <a:pt x="2271" y="936"/>
                  </a:lnTo>
                  <a:lnTo>
                    <a:pt x="2268" y="938"/>
                  </a:lnTo>
                  <a:lnTo>
                    <a:pt x="2265" y="939"/>
                  </a:lnTo>
                  <a:lnTo>
                    <a:pt x="2264" y="939"/>
                  </a:lnTo>
                  <a:lnTo>
                    <a:pt x="2261" y="939"/>
                  </a:lnTo>
                  <a:lnTo>
                    <a:pt x="2257" y="936"/>
                  </a:lnTo>
                  <a:lnTo>
                    <a:pt x="2253" y="931"/>
                  </a:lnTo>
                  <a:lnTo>
                    <a:pt x="2249" y="926"/>
                  </a:lnTo>
                  <a:lnTo>
                    <a:pt x="2246" y="923"/>
                  </a:lnTo>
                  <a:lnTo>
                    <a:pt x="2242" y="921"/>
                  </a:lnTo>
                  <a:lnTo>
                    <a:pt x="2239" y="921"/>
                  </a:lnTo>
                  <a:lnTo>
                    <a:pt x="2236" y="921"/>
                  </a:lnTo>
                  <a:lnTo>
                    <a:pt x="2235" y="923"/>
                  </a:lnTo>
                  <a:lnTo>
                    <a:pt x="2234" y="925"/>
                  </a:lnTo>
                  <a:lnTo>
                    <a:pt x="2233" y="927"/>
                  </a:lnTo>
                  <a:lnTo>
                    <a:pt x="2232" y="933"/>
                  </a:lnTo>
                  <a:lnTo>
                    <a:pt x="2230" y="942"/>
                  </a:lnTo>
                  <a:lnTo>
                    <a:pt x="2228" y="949"/>
                  </a:lnTo>
                  <a:lnTo>
                    <a:pt x="2226" y="954"/>
                  </a:lnTo>
                  <a:lnTo>
                    <a:pt x="2223" y="958"/>
                  </a:lnTo>
                  <a:lnTo>
                    <a:pt x="2219" y="964"/>
                  </a:lnTo>
                  <a:lnTo>
                    <a:pt x="2217" y="968"/>
                  </a:lnTo>
                  <a:lnTo>
                    <a:pt x="2216" y="974"/>
                  </a:lnTo>
                  <a:lnTo>
                    <a:pt x="2215" y="982"/>
                  </a:lnTo>
                  <a:lnTo>
                    <a:pt x="2215" y="989"/>
                  </a:lnTo>
                  <a:lnTo>
                    <a:pt x="2215" y="1006"/>
                  </a:lnTo>
                  <a:lnTo>
                    <a:pt x="2215" y="1021"/>
                  </a:lnTo>
                  <a:lnTo>
                    <a:pt x="2214" y="1034"/>
                  </a:lnTo>
                  <a:lnTo>
                    <a:pt x="2210" y="1046"/>
                  </a:lnTo>
                  <a:lnTo>
                    <a:pt x="2207" y="1056"/>
                  </a:lnTo>
                  <a:lnTo>
                    <a:pt x="2203" y="1065"/>
                  </a:lnTo>
                  <a:lnTo>
                    <a:pt x="2201" y="1078"/>
                  </a:lnTo>
                  <a:lnTo>
                    <a:pt x="2200" y="1096"/>
                  </a:lnTo>
                  <a:lnTo>
                    <a:pt x="2200" y="1114"/>
                  </a:lnTo>
                  <a:lnTo>
                    <a:pt x="2201" y="1127"/>
                  </a:lnTo>
                  <a:lnTo>
                    <a:pt x="2201" y="1132"/>
                  </a:lnTo>
                  <a:lnTo>
                    <a:pt x="2203" y="1135"/>
                  </a:lnTo>
                  <a:lnTo>
                    <a:pt x="2204" y="1140"/>
                  </a:lnTo>
                  <a:lnTo>
                    <a:pt x="2207" y="1144"/>
                  </a:lnTo>
                  <a:lnTo>
                    <a:pt x="2213" y="1152"/>
                  </a:lnTo>
                  <a:lnTo>
                    <a:pt x="2220" y="1160"/>
                  </a:lnTo>
                  <a:lnTo>
                    <a:pt x="2227" y="1171"/>
                  </a:lnTo>
                  <a:lnTo>
                    <a:pt x="2232" y="1183"/>
                  </a:lnTo>
                  <a:lnTo>
                    <a:pt x="2234" y="1194"/>
                  </a:lnTo>
                  <a:lnTo>
                    <a:pt x="2235" y="1203"/>
                  </a:lnTo>
                  <a:lnTo>
                    <a:pt x="2235" y="1213"/>
                  </a:lnTo>
                  <a:lnTo>
                    <a:pt x="2233" y="1222"/>
                  </a:lnTo>
                  <a:lnTo>
                    <a:pt x="2232" y="1233"/>
                  </a:lnTo>
                  <a:lnTo>
                    <a:pt x="2229" y="1244"/>
                  </a:lnTo>
                  <a:lnTo>
                    <a:pt x="2229" y="1248"/>
                  </a:lnTo>
                  <a:lnTo>
                    <a:pt x="2229" y="1253"/>
                  </a:lnTo>
                  <a:lnTo>
                    <a:pt x="2229" y="1258"/>
                  </a:lnTo>
                  <a:lnTo>
                    <a:pt x="2230" y="1263"/>
                  </a:lnTo>
                  <a:lnTo>
                    <a:pt x="2232" y="1266"/>
                  </a:lnTo>
                  <a:lnTo>
                    <a:pt x="2234" y="1270"/>
                  </a:lnTo>
                  <a:lnTo>
                    <a:pt x="2236" y="1272"/>
                  </a:lnTo>
                  <a:lnTo>
                    <a:pt x="2239" y="1274"/>
                  </a:lnTo>
                  <a:lnTo>
                    <a:pt x="2243" y="1278"/>
                  </a:lnTo>
                  <a:lnTo>
                    <a:pt x="2247" y="1284"/>
                  </a:lnTo>
                  <a:lnTo>
                    <a:pt x="2249" y="1290"/>
                  </a:lnTo>
                  <a:lnTo>
                    <a:pt x="2251" y="1298"/>
                  </a:lnTo>
                  <a:lnTo>
                    <a:pt x="2249" y="1302"/>
                  </a:lnTo>
                  <a:lnTo>
                    <a:pt x="2248" y="1305"/>
                  </a:lnTo>
                  <a:lnTo>
                    <a:pt x="2247" y="1308"/>
                  </a:lnTo>
                  <a:lnTo>
                    <a:pt x="2246" y="1309"/>
                  </a:lnTo>
                  <a:lnTo>
                    <a:pt x="2241" y="1311"/>
                  </a:lnTo>
                  <a:lnTo>
                    <a:pt x="2235" y="1314"/>
                  </a:lnTo>
                  <a:lnTo>
                    <a:pt x="2233" y="1315"/>
                  </a:lnTo>
                  <a:lnTo>
                    <a:pt x="2230" y="1316"/>
                  </a:lnTo>
                  <a:lnTo>
                    <a:pt x="2228" y="1318"/>
                  </a:lnTo>
                  <a:lnTo>
                    <a:pt x="2227" y="1322"/>
                  </a:lnTo>
                  <a:lnTo>
                    <a:pt x="2226" y="1328"/>
                  </a:lnTo>
                  <a:lnTo>
                    <a:pt x="2226" y="1336"/>
                  </a:lnTo>
                  <a:lnTo>
                    <a:pt x="2224" y="1347"/>
                  </a:lnTo>
                  <a:lnTo>
                    <a:pt x="2224" y="1359"/>
                  </a:lnTo>
                  <a:lnTo>
                    <a:pt x="2222" y="1371"/>
                  </a:lnTo>
                  <a:lnTo>
                    <a:pt x="2219" y="1380"/>
                  </a:lnTo>
                  <a:lnTo>
                    <a:pt x="2216" y="1383"/>
                  </a:lnTo>
                  <a:lnTo>
                    <a:pt x="2214" y="1385"/>
                  </a:lnTo>
                  <a:lnTo>
                    <a:pt x="2210" y="1386"/>
                  </a:lnTo>
                  <a:lnTo>
                    <a:pt x="2207" y="1386"/>
                  </a:lnTo>
                  <a:lnTo>
                    <a:pt x="2200" y="1386"/>
                  </a:lnTo>
                  <a:lnTo>
                    <a:pt x="2191" y="1384"/>
                  </a:lnTo>
                  <a:lnTo>
                    <a:pt x="2188" y="1383"/>
                  </a:lnTo>
                  <a:lnTo>
                    <a:pt x="2184" y="1383"/>
                  </a:lnTo>
                  <a:lnTo>
                    <a:pt x="2180" y="1384"/>
                  </a:lnTo>
                  <a:lnTo>
                    <a:pt x="2177" y="1385"/>
                  </a:lnTo>
                  <a:lnTo>
                    <a:pt x="2170" y="1389"/>
                  </a:lnTo>
                  <a:lnTo>
                    <a:pt x="2163" y="1395"/>
                  </a:lnTo>
                  <a:lnTo>
                    <a:pt x="2159" y="1398"/>
                  </a:lnTo>
                  <a:lnTo>
                    <a:pt x="2157" y="1400"/>
                  </a:lnTo>
                  <a:lnTo>
                    <a:pt x="2153" y="1402"/>
                  </a:lnTo>
                  <a:lnTo>
                    <a:pt x="2150" y="1402"/>
                  </a:lnTo>
                  <a:lnTo>
                    <a:pt x="2142" y="1403"/>
                  </a:lnTo>
                  <a:lnTo>
                    <a:pt x="2135" y="1403"/>
                  </a:lnTo>
                  <a:lnTo>
                    <a:pt x="2132" y="1404"/>
                  </a:lnTo>
                  <a:lnTo>
                    <a:pt x="2127" y="1406"/>
                  </a:lnTo>
                  <a:lnTo>
                    <a:pt x="2123" y="1410"/>
                  </a:lnTo>
                  <a:lnTo>
                    <a:pt x="2119" y="1414"/>
                  </a:lnTo>
                  <a:lnTo>
                    <a:pt x="2112" y="1423"/>
                  </a:lnTo>
                  <a:lnTo>
                    <a:pt x="2106" y="1429"/>
                  </a:lnTo>
                  <a:lnTo>
                    <a:pt x="2102" y="1431"/>
                  </a:lnTo>
                  <a:lnTo>
                    <a:pt x="2098" y="1431"/>
                  </a:lnTo>
                  <a:lnTo>
                    <a:pt x="2095" y="1433"/>
                  </a:lnTo>
                  <a:lnTo>
                    <a:pt x="2091" y="1431"/>
                  </a:lnTo>
                  <a:lnTo>
                    <a:pt x="2084" y="1429"/>
                  </a:lnTo>
                  <a:lnTo>
                    <a:pt x="2077" y="1423"/>
                  </a:lnTo>
                  <a:lnTo>
                    <a:pt x="2072" y="1417"/>
                  </a:lnTo>
                  <a:lnTo>
                    <a:pt x="2071" y="1412"/>
                  </a:lnTo>
                  <a:lnTo>
                    <a:pt x="2070" y="1406"/>
                  </a:lnTo>
                  <a:lnTo>
                    <a:pt x="2071" y="1402"/>
                  </a:lnTo>
                  <a:lnTo>
                    <a:pt x="2072" y="1396"/>
                  </a:lnTo>
                  <a:lnTo>
                    <a:pt x="2073" y="1389"/>
                  </a:lnTo>
                  <a:lnTo>
                    <a:pt x="2073" y="1380"/>
                  </a:lnTo>
                  <a:lnTo>
                    <a:pt x="2072" y="1374"/>
                  </a:lnTo>
                  <a:lnTo>
                    <a:pt x="2071" y="1371"/>
                  </a:lnTo>
                  <a:lnTo>
                    <a:pt x="2069" y="1368"/>
                  </a:lnTo>
                  <a:lnTo>
                    <a:pt x="2065" y="1367"/>
                  </a:lnTo>
                  <a:lnTo>
                    <a:pt x="2062" y="1367"/>
                  </a:lnTo>
                  <a:lnTo>
                    <a:pt x="2053" y="1367"/>
                  </a:lnTo>
                  <a:lnTo>
                    <a:pt x="2045" y="1368"/>
                  </a:lnTo>
                  <a:lnTo>
                    <a:pt x="2033" y="1374"/>
                  </a:lnTo>
                  <a:lnTo>
                    <a:pt x="2019" y="1381"/>
                  </a:lnTo>
                  <a:lnTo>
                    <a:pt x="2002" y="1391"/>
                  </a:lnTo>
                  <a:lnTo>
                    <a:pt x="1987" y="1399"/>
                  </a:lnTo>
                  <a:lnTo>
                    <a:pt x="1975" y="1405"/>
                  </a:lnTo>
                  <a:lnTo>
                    <a:pt x="1964" y="1410"/>
                  </a:lnTo>
                  <a:lnTo>
                    <a:pt x="1953" y="1412"/>
                  </a:lnTo>
                  <a:lnTo>
                    <a:pt x="1942" y="1414"/>
                  </a:lnTo>
                  <a:lnTo>
                    <a:pt x="1934" y="1416"/>
                  </a:lnTo>
                  <a:lnTo>
                    <a:pt x="1926" y="1419"/>
                  </a:lnTo>
                  <a:lnTo>
                    <a:pt x="1919" y="1425"/>
                  </a:lnTo>
                  <a:lnTo>
                    <a:pt x="1911" y="1431"/>
                  </a:lnTo>
                  <a:lnTo>
                    <a:pt x="1896" y="1446"/>
                  </a:lnTo>
                  <a:lnTo>
                    <a:pt x="1886" y="1458"/>
                  </a:lnTo>
                  <a:lnTo>
                    <a:pt x="1880" y="1466"/>
                  </a:lnTo>
                  <a:lnTo>
                    <a:pt x="1876" y="1472"/>
                  </a:lnTo>
                  <a:lnTo>
                    <a:pt x="1874" y="1473"/>
                  </a:lnTo>
                  <a:lnTo>
                    <a:pt x="1870" y="1475"/>
                  </a:lnTo>
                  <a:lnTo>
                    <a:pt x="1865" y="1475"/>
                  </a:lnTo>
                  <a:lnTo>
                    <a:pt x="1860" y="1475"/>
                  </a:lnTo>
                  <a:lnTo>
                    <a:pt x="1850" y="1474"/>
                  </a:lnTo>
                  <a:lnTo>
                    <a:pt x="1842" y="1472"/>
                  </a:lnTo>
                  <a:lnTo>
                    <a:pt x="1835" y="1468"/>
                  </a:lnTo>
                  <a:lnTo>
                    <a:pt x="1826" y="1463"/>
                  </a:lnTo>
                  <a:lnTo>
                    <a:pt x="1820" y="1460"/>
                  </a:lnTo>
                  <a:lnTo>
                    <a:pt x="1816" y="1458"/>
                  </a:lnTo>
                  <a:lnTo>
                    <a:pt x="1810" y="1458"/>
                  </a:lnTo>
                  <a:lnTo>
                    <a:pt x="1805" y="1458"/>
                  </a:lnTo>
                  <a:lnTo>
                    <a:pt x="1800" y="1459"/>
                  </a:lnTo>
                  <a:lnTo>
                    <a:pt x="1797" y="1461"/>
                  </a:lnTo>
                  <a:lnTo>
                    <a:pt x="1792" y="1465"/>
                  </a:lnTo>
                  <a:lnTo>
                    <a:pt x="1789" y="1469"/>
                  </a:lnTo>
                  <a:lnTo>
                    <a:pt x="1786" y="1473"/>
                  </a:lnTo>
                  <a:lnTo>
                    <a:pt x="1782" y="1477"/>
                  </a:lnTo>
                  <a:lnTo>
                    <a:pt x="1779" y="1479"/>
                  </a:lnTo>
                  <a:lnTo>
                    <a:pt x="1775" y="1480"/>
                  </a:lnTo>
                  <a:lnTo>
                    <a:pt x="1770" y="1480"/>
                  </a:lnTo>
                  <a:lnTo>
                    <a:pt x="1767" y="1479"/>
                  </a:lnTo>
                  <a:lnTo>
                    <a:pt x="1763" y="1477"/>
                  </a:lnTo>
                  <a:lnTo>
                    <a:pt x="1758" y="1473"/>
                  </a:lnTo>
                  <a:lnTo>
                    <a:pt x="1755" y="1468"/>
                  </a:lnTo>
                  <a:lnTo>
                    <a:pt x="1751" y="1461"/>
                  </a:lnTo>
                  <a:lnTo>
                    <a:pt x="1748" y="1452"/>
                  </a:lnTo>
                  <a:lnTo>
                    <a:pt x="1744" y="1443"/>
                  </a:lnTo>
                  <a:lnTo>
                    <a:pt x="1738" y="1424"/>
                  </a:lnTo>
                  <a:lnTo>
                    <a:pt x="1732" y="1411"/>
                  </a:lnTo>
                  <a:lnTo>
                    <a:pt x="1730" y="1408"/>
                  </a:lnTo>
                  <a:lnTo>
                    <a:pt x="1728" y="1404"/>
                  </a:lnTo>
                  <a:lnTo>
                    <a:pt x="1724" y="1403"/>
                  </a:lnTo>
                  <a:lnTo>
                    <a:pt x="1720" y="1402"/>
                  </a:lnTo>
                  <a:lnTo>
                    <a:pt x="1710" y="1402"/>
                  </a:lnTo>
                  <a:lnTo>
                    <a:pt x="1697" y="1404"/>
                  </a:lnTo>
                  <a:lnTo>
                    <a:pt x="1690" y="1404"/>
                  </a:lnTo>
                  <a:lnTo>
                    <a:pt x="1685" y="1404"/>
                  </a:lnTo>
                  <a:lnTo>
                    <a:pt x="1681" y="1403"/>
                  </a:lnTo>
                  <a:lnTo>
                    <a:pt x="1678" y="1400"/>
                  </a:lnTo>
                  <a:lnTo>
                    <a:pt x="1674" y="1392"/>
                  </a:lnTo>
                  <a:lnTo>
                    <a:pt x="1671" y="1383"/>
                  </a:lnTo>
                  <a:lnTo>
                    <a:pt x="1667" y="1372"/>
                  </a:lnTo>
                  <a:lnTo>
                    <a:pt x="1665" y="1362"/>
                  </a:lnTo>
                  <a:lnTo>
                    <a:pt x="1665" y="1359"/>
                  </a:lnTo>
                  <a:lnTo>
                    <a:pt x="1666" y="1356"/>
                  </a:lnTo>
                  <a:lnTo>
                    <a:pt x="1667" y="1354"/>
                  </a:lnTo>
                  <a:lnTo>
                    <a:pt x="1671" y="1353"/>
                  </a:lnTo>
                  <a:lnTo>
                    <a:pt x="1675" y="1353"/>
                  </a:lnTo>
                  <a:lnTo>
                    <a:pt x="1680" y="1355"/>
                  </a:lnTo>
                  <a:lnTo>
                    <a:pt x="1685" y="1358"/>
                  </a:lnTo>
                  <a:lnTo>
                    <a:pt x="1690" y="1361"/>
                  </a:lnTo>
                  <a:lnTo>
                    <a:pt x="1693" y="1362"/>
                  </a:lnTo>
                  <a:lnTo>
                    <a:pt x="1697" y="1364"/>
                  </a:lnTo>
                  <a:lnTo>
                    <a:pt x="1698" y="1362"/>
                  </a:lnTo>
                  <a:lnTo>
                    <a:pt x="1700" y="1361"/>
                  </a:lnTo>
                  <a:lnTo>
                    <a:pt x="1700" y="1359"/>
                  </a:lnTo>
                  <a:lnTo>
                    <a:pt x="1701" y="1355"/>
                  </a:lnTo>
                  <a:lnTo>
                    <a:pt x="1703" y="1348"/>
                  </a:lnTo>
                  <a:lnTo>
                    <a:pt x="1701" y="1342"/>
                  </a:lnTo>
                  <a:lnTo>
                    <a:pt x="1698" y="1336"/>
                  </a:lnTo>
                  <a:lnTo>
                    <a:pt x="1694" y="1332"/>
                  </a:lnTo>
                  <a:lnTo>
                    <a:pt x="1685" y="1321"/>
                  </a:lnTo>
                  <a:lnTo>
                    <a:pt x="1673" y="1310"/>
                  </a:lnTo>
                  <a:lnTo>
                    <a:pt x="1668" y="1303"/>
                  </a:lnTo>
                  <a:lnTo>
                    <a:pt x="1663" y="1295"/>
                  </a:lnTo>
                  <a:lnTo>
                    <a:pt x="1661" y="1291"/>
                  </a:lnTo>
                  <a:lnTo>
                    <a:pt x="1659" y="1288"/>
                  </a:lnTo>
                  <a:lnTo>
                    <a:pt x="1654" y="1284"/>
                  </a:lnTo>
                  <a:lnTo>
                    <a:pt x="1648" y="1282"/>
                  </a:lnTo>
                  <a:lnTo>
                    <a:pt x="1646" y="1282"/>
                  </a:lnTo>
                  <a:lnTo>
                    <a:pt x="1644" y="1279"/>
                  </a:lnTo>
                  <a:lnTo>
                    <a:pt x="1643" y="1278"/>
                  </a:lnTo>
                  <a:lnTo>
                    <a:pt x="1642" y="1276"/>
                  </a:lnTo>
                  <a:lnTo>
                    <a:pt x="1642" y="1269"/>
                  </a:lnTo>
                  <a:lnTo>
                    <a:pt x="1644" y="1261"/>
                  </a:lnTo>
                  <a:lnTo>
                    <a:pt x="1644" y="1260"/>
                  </a:lnTo>
                  <a:lnTo>
                    <a:pt x="1642" y="1259"/>
                  </a:lnTo>
                  <a:lnTo>
                    <a:pt x="1640" y="1258"/>
                  </a:lnTo>
                  <a:lnTo>
                    <a:pt x="1636" y="1257"/>
                  </a:lnTo>
                  <a:lnTo>
                    <a:pt x="1629" y="1257"/>
                  </a:lnTo>
                  <a:lnTo>
                    <a:pt x="1624" y="1255"/>
                  </a:lnTo>
                  <a:lnTo>
                    <a:pt x="1619" y="1254"/>
                  </a:lnTo>
                  <a:lnTo>
                    <a:pt x="1616" y="1252"/>
                  </a:lnTo>
                  <a:lnTo>
                    <a:pt x="1613" y="1250"/>
                  </a:lnTo>
                  <a:lnTo>
                    <a:pt x="1612" y="1247"/>
                  </a:lnTo>
                  <a:lnTo>
                    <a:pt x="1612" y="1244"/>
                  </a:lnTo>
                  <a:lnTo>
                    <a:pt x="1615" y="1240"/>
                  </a:lnTo>
                  <a:lnTo>
                    <a:pt x="1617" y="1236"/>
                  </a:lnTo>
                  <a:lnTo>
                    <a:pt x="1622" y="1232"/>
                  </a:lnTo>
                  <a:lnTo>
                    <a:pt x="1627" y="1227"/>
                  </a:lnTo>
                  <a:lnTo>
                    <a:pt x="1631" y="1222"/>
                  </a:lnTo>
                  <a:lnTo>
                    <a:pt x="1635" y="1216"/>
                  </a:lnTo>
                  <a:lnTo>
                    <a:pt x="1638" y="1210"/>
                  </a:lnTo>
                  <a:lnTo>
                    <a:pt x="1643" y="1198"/>
                  </a:lnTo>
                  <a:lnTo>
                    <a:pt x="1648" y="1185"/>
                  </a:lnTo>
                  <a:lnTo>
                    <a:pt x="1660" y="1170"/>
                  </a:lnTo>
                  <a:lnTo>
                    <a:pt x="1668" y="1163"/>
                  </a:lnTo>
                  <a:lnTo>
                    <a:pt x="1668" y="1159"/>
                  </a:lnTo>
                  <a:lnTo>
                    <a:pt x="1667" y="1157"/>
                  </a:lnTo>
                  <a:lnTo>
                    <a:pt x="1666" y="1154"/>
                  </a:lnTo>
                  <a:lnTo>
                    <a:pt x="1663" y="1152"/>
                  </a:lnTo>
                  <a:lnTo>
                    <a:pt x="1660" y="1150"/>
                  </a:lnTo>
                  <a:lnTo>
                    <a:pt x="1656" y="1148"/>
                  </a:lnTo>
                  <a:lnTo>
                    <a:pt x="1653" y="1147"/>
                  </a:lnTo>
                  <a:lnTo>
                    <a:pt x="1648" y="1147"/>
                  </a:lnTo>
                  <a:lnTo>
                    <a:pt x="1644" y="1148"/>
                  </a:lnTo>
                  <a:lnTo>
                    <a:pt x="1643" y="1151"/>
                  </a:lnTo>
                  <a:lnTo>
                    <a:pt x="1641" y="1154"/>
                  </a:lnTo>
                  <a:lnTo>
                    <a:pt x="1641" y="1158"/>
                  </a:lnTo>
                  <a:lnTo>
                    <a:pt x="1640" y="1163"/>
                  </a:lnTo>
                  <a:lnTo>
                    <a:pt x="1638" y="1166"/>
                  </a:lnTo>
                  <a:lnTo>
                    <a:pt x="1636" y="1169"/>
                  </a:lnTo>
                  <a:lnTo>
                    <a:pt x="1634" y="1171"/>
                  </a:lnTo>
                  <a:lnTo>
                    <a:pt x="1630" y="1172"/>
                  </a:lnTo>
                  <a:lnTo>
                    <a:pt x="1627" y="1173"/>
                  </a:lnTo>
                  <a:lnTo>
                    <a:pt x="1623" y="1173"/>
                  </a:lnTo>
                  <a:lnTo>
                    <a:pt x="1619" y="1172"/>
                  </a:lnTo>
                  <a:lnTo>
                    <a:pt x="1617" y="1170"/>
                  </a:lnTo>
                  <a:lnTo>
                    <a:pt x="1615" y="1167"/>
                  </a:lnTo>
                  <a:lnTo>
                    <a:pt x="1613" y="1165"/>
                  </a:lnTo>
                  <a:lnTo>
                    <a:pt x="1612" y="1160"/>
                  </a:lnTo>
                  <a:lnTo>
                    <a:pt x="1615" y="1150"/>
                  </a:lnTo>
                  <a:lnTo>
                    <a:pt x="1617" y="1139"/>
                  </a:lnTo>
                  <a:lnTo>
                    <a:pt x="1618" y="1133"/>
                  </a:lnTo>
                  <a:lnTo>
                    <a:pt x="1619" y="1127"/>
                  </a:lnTo>
                  <a:lnTo>
                    <a:pt x="1619" y="1122"/>
                  </a:lnTo>
                  <a:lnTo>
                    <a:pt x="1619" y="1116"/>
                  </a:lnTo>
                  <a:lnTo>
                    <a:pt x="1617" y="1113"/>
                  </a:lnTo>
                  <a:lnTo>
                    <a:pt x="1615" y="1108"/>
                  </a:lnTo>
                  <a:lnTo>
                    <a:pt x="1611" y="1106"/>
                  </a:lnTo>
                  <a:lnTo>
                    <a:pt x="1606" y="1103"/>
                  </a:lnTo>
                  <a:lnTo>
                    <a:pt x="1598" y="1100"/>
                  </a:lnTo>
                  <a:lnTo>
                    <a:pt x="1590" y="1099"/>
                  </a:lnTo>
                  <a:lnTo>
                    <a:pt x="1584" y="1097"/>
                  </a:lnTo>
                  <a:lnTo>
                    <a:pt x="1580" y="1095"/>
                  </a:lnTo>
                  <a:lnTo>
                    <a:pt x="1578" y="1093"/>
                  </a:lnTo>
                  <a:lnTo>
                    <a:pt x="1577" y="1089"/>
                  </a:lnTo>
                  <a:lnTo>
                    <a:pt x="1577" y="1085"/>
                  </a:lnTo>
                  <a:lnTo>
                    <a:pt x="1577" y="1082"/>
                  </a:lnTo>
                  <a:lnTo>
                    <a:pt x="1575" y="1074"/>
                  </a:lnTo>
                  <a:lnTo>
                    <a:pt x="1574" y="1069"/>
                  </a:lnTo>
                  <a:lnTo>
                    <a:pt x="1571" y="1065"/>
                  </a:lnTo>
                  <a:lnTo>
                    <a:pt x="1566" y="1061"/>
                  </a:lnTo>
                  <a:lnTo>
                    <a:pt x="1560" y="1056"/>
                  </a:lnTo>
                  <a:lnTo>
                    <a:pt x="1552" y="1051"/>
                  </a:lnTo>
                  <a:lnTo>
                    <a:pt x="1548" y="1047"/>
                  </a:lnTo>
                  <a:lnTo>
                    <a:pt x="1545" y="1044"/>
                  </a:lnTo>
                  <a:lnTo>
                    <a:pt x="1541" y="1039"/>
                  </a:lnTo>
                  <a:lnTo>
                    <a:pt x="1539" y="1033"/>
                  </a:lnTo>
                  <a:lnTo>
                    <a:pt x="1536" y="1027"/>
                  </a:lnTo>
                  <a:lnTo>
                    <a:pt x="1536" y="1021"/>
                  </a:lnTo>
                  <a:lnTo>
                    <a:pt x="1537" y="1015"/>
                  </a:lnTo>
                  <a:lnTo>
                    <a:pt x="1539" y="1011"/>
                  </a:lnTo>
                  <a:lnTo>
                    <a:pt x="1542" y="999"/>
                  </a:lnTo>
                  <a:lnTo>
                    <a:pt x="1547" y="984"/>
                  </a:lnTo>
                  <a:lnTo>
                    <a:pt x="1547" y="977"/>
                  </a:lnTo>
                  <a:lnTo>
                    <a:pt x="1547" y="971"/>
                  </a:lnTo>
                  <a:lnTo>
                    <a:pt x="1545" y="968"/>
                  </a:lnTo>
                  <a:lnTo>
                    <a:pt x="1542" y="964"/>
                  </a:lnTo>
                  <a:lnTo>
                    <a:pt x="1537" y="963"/>
                  </a:lnTo>
                  <a:lnTo>
                    <a:pt x="1533" y="961"/>
                  </a:lnTo>
                  <a:lnTo>
                    <a:pt x="1527" y="961"/>
                  </a:lnTo>
                  <a:lnTo>
                    <a:pt x="1521" y="961"/>
                  </a:lnTo>
                  <a:lnTo>
                    <a:pt x="1515" y="959"/>
                  </a:lnTo>
                  <a:lnTo>
                    <a:pt x="1510" y="959"/>
                  </a:lnTo>
                  <a:lnTo>
                    <a:pt x="1508" y="958"/>
                  </a:lnTo>
                  <a:lnTo>
                    <a:pt x="1505" y="956"/>
                  </a:lnTo>
                  <a:lnTo>
                    <a:pt x="1504" y="950"/>
                  </a:lnTo>
                  <a:lnTo>
                    <a:pt x="1504" y="940"/>
                  </a:lnTo>
                  <a:lnTo>
                    <a:pt x="1505" y="931"/>
                  </a:lnTo>
                  <a:lnTo>
                    <a:pt x="1504" y="921"/>
                  </a:lnTo>
                  <a:lnTo>
                    <a:pt x="1502" y="912"/>
                  </a:lnTo>
                  <a:lnTo>
                    <a:pt x="1498" y="901"/>
                  </a:lnTo>
                  <a:lnTo>
                    <a:pt x="1491" y="889"/>
                  </a:lnTo>
                  <a:lnTo>
                    <a:pt x="1484" y="877"/>
                  </a:lnTo>
                  <a:lnTo>
                    <a:pt x="1480" y="872"/>
                  </a:lnTo>
                  <a:lnTo>
                    <a:pt x="1478" y="866"/>
                  </a:lnTo>
                  <a:lnTo>
                    <a:pt x="1476" y="861"/>
                  </a:lnTo>
                  <a:lnTo>
                    <a:pt x="1476" y="855"/>
                  </a:lnTo>
                  <a:lnTo>
                    <a:pt x="1474" y="850"/>
                  </a:lnTo>
                  <a:lnTo>
                    <a:pt x="1473" y="845"/>
                  </a:lnTo>
                  <a:lnTo>
                    <a:pt x="1471" y="842"/>
                  </a:lnTo>
                  <a:lnTo>
                    <a:pt x="1468" y="839"/>
                  </a:lnTo>
                  <a:lnTo>
                    <a:pt x="1462" y="836"/>
                  </a:lnTo>
                  <a:lnTo>
                    <a:pt x="1457" y="834"/>
                  </a:lnTo>
                  <a:lnTo>
                    <a:pt x="1452" y="831"/>
                  </a:lnTo>
                  <a:lnTo>
                    <a:pt x="1448" y="828"/>
                  </a:lnTo>
                  <a:lnTo>
                    <a:pt x="1447" y="822"/>
                  </a:lnTo>
                  <a:lnTo>
                    <a:pt x="1447" y="813"/>
                  </a:lnTo>
                  <a:lnTo>
                    <a:pt x="1447" y="805"/>
                  </a:lnTo>
                  <a:lnTo>
                    <a:pt x="1447" y="797"/>
                  </a:lnTo>
                  <a:lnTo>
                    <a:pt x="1447" y="786"/>
                  </a:lnTo>
                  <a:lnTo>
                    <a:pt x="1447" y="776"/>
                  </a:lnTo>
                  <a:lnTo>
                    <a:pt x="1447" y="767"/>
                  </a:lnTo>
                  <a:lnTo>
                    <a:pt x="1446" y="759"/>
                  </a:lnTo>
                  <a:lnTo>
                    <a:pt x="1445" y="755"/>
                  </a:lnTo>
                  <a:lnTo>
                    <a:pt x="1442" y="750"/>
                  </a:lnTo>
                  <a:lnTo>
                    <a:pt x="1440" y="747"/>
                  </a:lnTo>
                  <a:lnTo>
                    <a:pt x="1436" y="742"/>
                  </a:lnTo>
                  <a:lnTo>
                    <a:pt x="1424" y="730"/>
                  </a:lnTo>
                  <a:lnTo>
                    <a:pt x="1413" y="717"/>
                  </a:lnTo>
                  <a:lnTo>
                    <a:pt x="1408" y="709"/>
                  </a:lnTo>
                  <a:lnTo>
                    <a:pt x="1404" y="700"/>
                  </a:lnTo>
                  <a:lnTo>
                    <a:pt x="1403" y="692"/>
                  </a:lnTo>
                  <a:lnTo>
                    <a:pt x="1402" y="683"/>
                  </a:lnTo>
                  <a:lnTo>
                    <a:pt x="1398" y="668"/>
                  </a:lnTo>
                  <a:lnTo>
                    <a:pt x="1394" y="654"/>
                  </a:lnTo>
                  <a:lnTo>
                    <a:pt x="1390" y="642"/>
                  </a:lnTo>
                  <a:lnTo>
                    <a:pt x="1385" y="635"/>
                  </a:lnTo>
                  <a:lnTo>
                    <a:pt x="1382" y="633"/>
                  </a:lnTo>
                  <a:lnTo>
                    <a:pt x="1377" y="631"/>
                  </a:lnTo>
                  <a:lnTo>
                    <a:pt x="1372" y="631"/>
                  </a:lnTo>
                  <a:lnTo>
                    <a:pt x="1369" y="633"/>
                  </a:lnTo>
                  <a:lnTo>
                    <a:pt x="1364" y="635"/>
                  </a:lnTo>
                  <a:lnTo>
                    <a:pt x="1359" y="640"/>
                  </a:lnTo>
                  <a:lnTo>
                    <a:pt x="1355" y="645"/>
                  </a:lnTo>
                  <a:lnTo>
                    <a:pt x="1353" y="650"/>
                  </a:lnTo>
                  <a:lnTo>
                    <a:pt x="1351" y="656"/>
                  </a:lnTo>
                  <a:lnTo>
                    <a:pt x="1347" y="661"/>
                  </a:lnTo>
                  <a:lnTo>
                    <a:pt x="1342" y="665"/>
                  </a:lnTo>
                  <a:lnTo>
                    <a:pt x="1339" y="667"/>
                  </a:lnTo>
                  <a:lnTo>
                    <a:pt x="1334" y="668"/>
                  </a:lnTo>
                  <a:lnTo>
                    <a:pt x="1331" y="668"/>
                  </a:lnTo>
                  <a:lnTo>
                    <a:pt x="1326" y="666"/>
                  </a:lnTo>
                  <a:lnTo>
                    <a:pt x="1322" y="664"/>
                  </a:lnTo>
                  <a:lnTo>
                    <a:pt x="1316" y="652"/>
                  </a:lnTo>
                  <a:lnTo>
                    <a:pt x="1312" y="639"/>
                  </a:lnTo>
                  <a:lnTo>
                    <a:pt x="1310" y="637"/>
                  </a:lnTo>
                  <a:lnTo>
                    <a:pt x="1309" y="636"/>
                  </a:lnTo>
                  <a:lnTo>
                    <a:pt x="1308" y="635"/>
                  </a:lnTo>
                  <a:lnTo>
                    <a:pt x="1307" y="636"/>
                  </a:lnTo>
                  <a:lnTo>
                    <a:pt x="1304" y="639"/>
                  </a:lnTo>
                  <a:lnTo>
                    <a:pt x="1302" y="642"/>
                  </a:lnTo>
                  <a:lnTo>
                    <a:pt x="1294" y="654"/>
                  </a:lnTo>
                  <a:lnTo>
                    <a:pt x="1287" y="667"/>
                  </a:lnTo>
                  <a:lnTo>
                    <a:pt x="1283" y="675"/>
                  </a:lnTo>
                  <a:lnTo>
                    <a:pt x="1281" y="685"/>
                  </a:lnTo>
                  <a:lnTo>
                    <a:pt x="1279" y="687"/>
                  </a:lnTo>
                  <a:lnTo>
                    <a:pt x="1278" y="688"/>
                  </a:lnTo>
                  <a:lnTo>
                    <a:pt x="1277" y="688"/>
                  </a:lnTo>
                  <a:lnTo>
                    <a:pt x="1275" y="688"/>
                  </a:lnTo>
                  <a:lnTo>
                    <a:pt x="1269" y="690"/>
                  </a:lnTo>
                  <a:lnTo>
                    <a:pt x="1263" y="692"/>
                  </a:lnTo>
                  <a:lnTo>
                    <a:pt x="1257" y="696"/>
                  </a:lnTo>
                  <a:lnTo>
                    <a:pt x="1250" y="697"/>
                  </a:lnTo>
                  <a:lnTo>
                    <a:pt x="1246" y="698"/>
                  </a:lnTo>
                  <a:lnTo>
                    <a:pt x="1243" y="698"/>
                  </a:lnTo>
                  <a:lnTo>
                    <a:pt x="1240" y="697"/>
                  </a:lnTo>
                  <a:lnTo>
                    <a:pt x="1238" y="696"/>
                  </a:lnTo>
                  <a:lnTo>
                    <a:pt x="1237" y="691"/>
                  </a:lnTo>
                  <a:lnTo>
                    <a:pt x="1235" y="684"/>
                  </a:lnTo>
                  <a:lnTo>
                    <a:pt x="1237" y="672"/>
                  </a:lnTo>
                  <a:lnTo>
                    <a:pt x="1240" y="662"/>
                  </a:lnTo>
                  <a:lnTo>
                    <a:pt x="1241" y="658"/>
                  </a:lnTo>
                  <a:lnTo>
                    <a:pt x="1243" y="654"/>
                  </a:lnTo>
                  <a:lnTo>
                    <a:pt x="1243" y="650"/>
                  </a:lnTo>
                  <a:lnTo>
                    <a:pt x="1243" y="647"/>
                  </a:lnTo>
                  <a:lnTo>
                    <a:pt x="1240" y="643"/>
                  </a:lnTo>
                  <a:lnTo>
                    <a:pt x="1238" y="640"/>
                  </a:lnTo>
                  <a:lnTo>
                    <a:pt x="1233" y="639"/>
                  </a:lnTo>
                  <a:lnTo>
                    <a:pt x="1227" y="636"/>
                  </a:lnTo>
                  <a:lnTo>
                    <a:pt x="1215" y="634"/>
                  </a:lnTo>
                  <a:lnTo>
                    <a:pt x="1202" y="629"/>
                  </a:lnTo>
                  <a:lnTo>
                    <a:pt x="1197" y="626"/>
                  </a:lnTo>
                  <a:lnTo>
                    <a:pt x="1195" y="623"/>
                  </a:lnTo>
                  <a:lnTo>
                    <a:pt x="1194" y="621"/>
                  </a:lnTo>
                  <a:lnTo>
                    <a:pt x="1195" y="617"/>
                  </a:lnTo>
                  <a:lnTo>
                    <a:pt x="1199" y="612"/>
                  </a:lnTo>
                  <a:lnTo>
                    <a:pt x="1206" y="606"/>
                  </a:lnTo>
                  <a:lnTo>
                    <a:pt x="1208" y="603"/>
                  </a:lnTo>
                  <a:lnTo>
                    <a:pt x="1208" y="601"/>
                  </a:lnTo>
                  <a:lnTo>
                    <a:pt x="1208" y="598"/>
                  </a:lnTo>
                  <a:lnTo>
                    <a:pt x="1206" y="596"/>
                  </a:lnTo>
                  <a:lnTo>
                    <a:pt x="1200" y="589"/>
                  </a:lnTo>
                  <a:lnTo>
                    <a:pt x="1193" y="578"/>
                  </a:lnTo>
                  <a:lnTo>
                    <a:pt x="1184" y="564"/>
                  </a:lnTo>
                  <a:lnTo>
                    <a:pt x="1174" y="546"/>
                  </a:lnTo>
                  <a:lnTo>
                    <a:pt x="1164" y="528"/>
                  </a:lnTo>
                  <a:lnTo>
                    <a:pt x="1157" y="514"/>
                  </a:lnTo>
                  <a:lnTo>
                    <a:pt x="1156" y="508"/>
                  </a:lnTo>
                  <a:lnTo>
                    <a:pt x="1155" y="503"/>
                  </a:lnTo>
                  <a:lnTo>
                    <a:pt x="1156" y="500"/>
                  </a:lnTo>
                  <a:lnTo>
                    <a:pt x="1158" y="496"/>
                  </a:lnTo>
                  <a:lnTo>
                    <a:pt x="1162" y="494"/>
                  </a:lnTo>
                  <a:lnTo>
                    <a:pt x="1165" y="491"/>
                  </a:lnTo>
                  <a:lnTo>
                    <a:pt x="1170" y="490"/>
                  </a:lnTo>
                  <a:lnTo>
                    <a:pt x="1175" y="490"/>
                  </a:lnTo>
                  <a:lnTo>
                    <a:pt x="1184" y="490"/>
                  </a:lnTo>
                  <a:lnTo>
                    <a:pt x="1194" y="489"/>
                  </a:lnTo>
                  <a:lnTo>
                    <a:pt x="1199" y="488"/>
                  </a:lnTo>
                  <a:lnTo>
                    <a:pt x="1202" y="486"/>
                  </a:lnTo>
                  <a:lnTo>
                    <a:pt x="1205" y="485"/>
                  </a:lnTo>
                  <a:lnTo>
                    <a:pt x="1207" y="483"/>
                  </a:lnTo>
                  <a:lnTo>
                    <a:pt x="1209" y="477"/>
                  </a:lnTo>
                  <a:lnTo>
                    <a:pt x="1209" y="471"/>
                  </a:lnTo>
                  <a:lnTo>
                    <a:pt x="1208" y="465"/>
                  </a:lnTo>
                  <a:lnTo>
                    <a:pt x="1205" y="459"/>
                  </a:lnTo>
                  <a:lnTo>
                    <a:pt x="1203" y="457"/>
                  </a:lnTo>
                  <a:lnTo>
                    <a:pt x="1202" y="454"/>
                  </a:lnTo>
                  <a:lnTo>
                    <a:pt x="1202" y="452"/>
                  </a:lnTo>
                  <a:lnTo>
                    <a:pt x="1203" y="451"/>
                  </a:lnTo>
                  <a:lnTo>
                    <a:pt x="1207" y="446"/>
                  </a:lnTo>
                  <a:lnTo>
                    <a:pt x="1210" y="439"/>
                  </a:lnTo>
                  <a:lnTo>
                    <a:pt x="1210" y="435"/>
                  </a:lnTo>
                  <a:lnTo>
                    <a:pt x="1209" y="432"/>
                  </a:lnTo>
                  <a:lnTo>
                    <a:pt x="1208" y="429"/>
                  </a:lnTo>
                  <a:lnTo>
                    <a:pt x="1205" y="427"/>
                  </a:lnTo>
                  <a:lnTo>
                    <a:pt x="1196" y="423"/>
                  </a:lnTo>
                  <a:lnTo>
                    <a:pt x="1189" y="420"/>
                  </a:lnTo>
                  <a:lnTo>
                    <a:pt x="1186" y="417"/>
                  </a:lnTo>
                  <a:lnTo>
                    <a:pt x="1183" y="414"/>
                  </a:lnTo>
                  <a:lnTo>
                    <a:pt x="1181" y="412"/>
                  </a:lnTo>
                  <a:lnTo>
                    <a:pt x="1180" y="408"/>
                  </a:lnTo>
                  <a:lnTo>
                    <a:pt x="1178" y="400"/>
                  </a:lnTo>
                  <a:lnTo>
                    <a:pt x="1178" y="391"/>
                  </a:lnTo>
                  <a:lnTo>
                    <a:pt x="1176" y="382"/>
                  </a:lnTo>
                  <a:lnTo>
                    <a:pt x="1172" y="374"/>
                  </a:lnTo>
                  <a:lnTo>
                    <a:pt x="1166" y="364"/>
                  </a:lnTo>
                  <a:lnTo>
                    <a:pt x="1161" y="353"/>
                  </a:lnTo>
                  <a:lnTo>
                    <a:pt x="1155" y="340"/>
                  </a:lnTo>
                  <a:lnTo>
                    <a:pt x="1149" y="325"/>
                  </a:lnTo>
                  <a:lnTo>
                    <a:pt x="1146" y="319"/>
                  </a:lnTo>
                  <a:lnTo>
                    <a:pt x="1144" y="313"/>
                  </a:lnTo>
                  <a:lnTo>
                    <a:pt x="1140" y="308"/>
                  </a:lnTo>
                  <a:lnTo>
                    <a:pt x="1138" y="305"/>
                  </a:lnTo>
                  <a:lnTo>
                    <a:pt x="1120" y="306"/>
                  </a:lnTo>
                  <a:lnTo>
                    <a:pt x="1107" y="307"/>
                  </a:lnTo>
                  <a:lnTo>
                    <a:pt x="1106" y="305"/>
                  </a:lnTo>
                  <a:lnTo>
                    <a:pt x="1108" y="302"/>
                  </a:lnTo>
                  <a:lnTo>
                    <a:pt x="1111" y="300"/>
                  </a:lnTo>
                  <a:lnTo>
                    <a:pt x="1113" y="296"/>
                  </a:lnTo>
                  <a:lnTo>
                    <a:pt x="1117" y="293"/>
                  </a:lnTo>
                  <a:lnTo>
                    <a:pt x="1120" y="287"/>
                  </a:lnTo>
                  <a:lnTo>
                    <a:pt x="1121" y="281"/>
                  </a:lnTo>
                  <a:lnTo>
                    <a:pt x="1121" y="274"/>
                  </a:lnTo>
                  <a:lnTo>
                    <a:pt x="1121" y="270"/>
                  </a:lnTo>
                  <a:lnTo>
                    <a:pt x="1119" y="267"/>
                  </a:lnTo>
                  <a:lnTo>
                    <a:pt x="1118" y="263"/>
                  </a:lnTo>
                  <a:lnTo>
                    <a:pt x="1114" y="261"/>
                  </a:lnTo>
                  <a:lnTo>
                    <a:pt x="1108" y="256"/>
                  </a:lnTo>
                  <a:lnTo>
                    <a:pt x="1101" y="251"/>
                  </a:lnTo>
                  <a:lnTo>
                    <a:pt x="1086" y="245"/>
                  </a:lnTo>
                  <a:lnTo>
                    <a:pt x="1075" y="238"/>
                  </a:lnTo>
                  <a:lnTo>
                    <a:pt x="1071" y="236"/>
                  </a:lnTo>
                  <a:lnTo>
                    <a:pt x="1069" y="232"/>
                  </a:lnTo>
                  <a:lnTo>
                    <a:pt x="1068" y="227"/>
                  </a:lnTo>
                  <a:lnTo>
                    <a:pt x="1068" y="224"/>
                  </a:lnTo>
                  <a:lnTo>
                    <a:pt x="1069" y="215"/>
                  </a:lnTo>
                  <a:lnTo>
                    <a:pt x="1073" y="206"/>
                  </a:lnTo>
                  <a:lnTo>
                    <a:pt x="1075" y="201"/>
                  </a:lnTo>
                  <a:lnTo>
                    <a:pt x="1075" y="196"/>
                  </a:lnTo>
                  <a:lnTo>
                    <a:pt x="1075" y="193"/>
                  </a:lnTo>
                  <a:lnTo>
                    <a:pt x="1074" y="189"/>
                  </a:lnTo>
                  <a:lnTo>
                    <a:pt x="1073" y="187"/>
                  </a:lnTo>
                  <a:lnTo>
                    <a:pt x="1069" y="186"/>
                  </a:lnTo>
                  <a:lnTo>
                    <a:pt x="1065" y="185"/>
                  </a:lnTo>
                  <a:lnTo>
                    <a:pt x="1062" y="186"/>
                  </a:lnTo>
                  <a:lnTo>
                    <a:pt x="1051" y="189"/>
                  </a:lnTo>
                  <a:lnTo>
                    <a:pt x="1042" y="194"/>
                  </a:lnTo>
                  <a:lnTo>
                    <a:pt x="1038" y="198"/>
                  </a:lnTo>
                  <a:lnTo>
                    <a:pt x="1035" y="202"/>
                  </a:lnTo>
                  <a:lnTo>
                    <a:pt x="1032" y="206"/>
                  </a:lnTo>
                  <a:lnTo>
                    <a:pt x="1031" y="211"/>
                  </a:lnTo>
                  <a:lnTo>
                    <a:pt x="1030" y="220"/>
                  </a:lnTo>
                  <a:lnTo>
                    <a:pt x="1027" y="226"/>
                  </a:lnTo>
                  <a:lnTo>
                    <a:pt x="1025" y="229"/>
                  </a:lnTo>
                  <a:lnTo>
                    <a:pt x="1021" y="231"/>
                  </a:lnTo>
                  <a:lnTo>
                    <a:pt x="1018" y="233"/>
                  </a:lnTo>
                  <a:lnTo>
                    <a:pt x="1013" y="233"/>
                  </a:lnTo>
                  <a:lnTo>
                    <a:pt x="1008" y="234"/>
                  </a:lnTo>
                  <a:lnTo>
                    <a:pt x="1005" y="237"/>
                  </a:lnTo>
                  <a:lnTo>
                    <a:pt x="1001" y="239"/>
                  </a:lnTo>
                  <a:lnTo>
                    <a:pt x="999" y="242"/>
                  </a:lnTo>
                  <a:lnTo>
                    <a:pt x="996" y="248"/>
                  </a:lnTo>
                  <a:lnTo>
                    <a:pt x="995" y="256"/>
                  </a:lnTo>
                  <a:lnTo>
                    <a:pt x="995" y="263"/>
                  </a:lnTo>
                  <a:lnTo>
                    <a:pt x="995" y="272"/>
                  </a:lnTo>
                  <a:lnTo>
                    <a:pt x="994" y="277"/>
                  </a:lnTo>
                  <a:lnTo>
                    <a:pt x="993" y="281"/>
                  </a:lnTo>
                  <a:lnTo>
                    <a:pt x="989" y="286"/>
                  </a:lnTo>
                  <a:lnTo>
                    <a:pt x="986" y="290"/>
                  </a:lnTo>
                  <a:lnTo>
                    <a:pt x="981" y="294"/>
                  </a:lnTo>
                  <a:lnTo>
                    <a:pt x="975" y="296"/>
                  </a:lnTo>
                  <a:lnTo>
                    <a:pt x="970" y="299"/>
                  </a:lnTo>
                  <a:lnTo>
                    <a:pt x="966" y="300"/>
                  </a:lnTo>
                  <a:lnTo>
                    <a:pt x="954" y="301"/>
                  </a:lnTo>
                  <a:lnTo>
                    <a:pt x="942" y="301"/>
                  </a:lnTo>
                  <a:lnTo>
                    <a:pt x="936" y="301"/>
                  </a:lnTo>
                  <a:lnTo>
                    <a:pt x="931" y="303"/>
                  </a:lnTo>
                  <a:lnTo>
                    <a:pt x="928" y="306"/>
                  </a:lnTo>
                  <a:lnTo>
                    <a:pt x="924" y="309"/>
                  </a:lnTo>
                  <a:lnTo>
                    <a:pt x="922" y="313"/>
                  </a:lnTo>
                  <a:lnTo>
                    <a:pt x="920" y="318"/>
                  </a:lnTo>
                  <a:lnTo>
                    <a:pt x="920" y="321"/>
                  </a:lnTo>
                  <a:lnTo>
                    <a:pt x="922" y="325"/>
                  </a:lnTo>
                  <a:lnTo>
                    <a:pt x="925" y="333"/>
                  </a:lnTo>
                  <a:lnTo>
                    <a:pt x="929" y="344"/>
                  </a:lnTo>
                  <a:lnTo>
                    <a:pt x="931" y="357"/>
                  </a:lnTo>
                  <a:lnTo>
                    <a:pt x="931" y="372"/>
                  </a:lnTo>
                  <a:lnTo>
                    <a:pt x="931" y="389"/>
                  </a:lnTo>
                  <a:lnTo>
                    <a:pt x="929" y="404"/>
                  </a:lnTo>
                  <a:lnTo>
                    <a:pt x="926" y="410"/>
                  </a:lnTo>
                  <a:lnTo>
                    <a:pt x="924" y="417"/>
                  </a:lnTo>
                  <a:lnTo>
                    <a:pt x="922" y="422"/>
                  </a:lnTo>
                  <a:lnTo>
                    <a:pt x="919" y="426"/>
                  </a:lnTo>
                  <a:lnTo>
                    <a:pt x="917" y="431"/>
                  </a:lnTo>
                  <a:lnTo>
                    <a:pt x="913" y="435"/>
                  </a:lnTo>
                  <a:lnTo>
                    <a:pt x="911" y="441"/>
                  </a:lnTo>
                  <a:lnTo>
                    <a:pt x="910" y="448"/>
                  </a:lnTo>
                  <a:lnTo>
                    <a:pt x="909" y="456"/>
                  </a:lnTo>
                  <a:lnTo>
                    <a:pt x="907" y="460"/>
                  </a:lnTo>
                  <a:lnTo>
                    <a:pt x="906" y="461"/>
                  </a:lnTo>
                  <a:lnTo>
                    <a:pt x="904" y="460"/>
                  </a:lnTo>
                  <a:lnTo>
                    <a:pt x="901" y="459"/>
                  </a:lnTo>
                  <a:lnTo>
                    <a:pt x="898" y="454"/>
                  </a:lnTo>
                  <a:lnTo>
                    <a:pt x="893" y="447"/>
                  </a:lnTo>
                  <a:lnTo>
                    <a:pt x="890" y="439"/>
                  </a:lnTo>
                  <a:lnTo>
                    <a:pt x="886" y="431"/>
                  </a:lnTo>
                  <a:lnTo>
                    <a:pt x="884" y="420"/>
                  </a:lnTo>
                  <a:lnTo>
                    <a:pt x="882" y="415"/>
                  </a:lnTo>
                  <a:lnTo>
                    <a:pt x="880" y="409"/>
                  </a:lnTo>
                  <a:lnTo>
                    <a:pt x="876" y="404"/>
                  </a:lnTo>
                  <a:lnTo>
                    <a:pt x="873" y="400"/>
                  </a:lnTo>
                  <a:lnTo>
                    <a:pt x="866" y="391"/>
                  </a:lnTo>
                  <a:lnTo>
                    <a:pt x="860" y="384"/>
                  </a:lnTo>
                  <a:lnTo>
                    <a:pt x="855" y="377"/>
                  </a:lnTo>
                  <a:lnTo>
                    <a:pt x="851" y="369"/>
                  </a:lnTo>
                  <a:lnTo>
                    <a:pt x="848" y="359"/>
                  </a:lnTo>
                  <a:lnTo>
                    <a:pt x="848" y="350"/>
                  </a:lnTo>
                  <a:lnTo>
                    <a:pt x="849" y="343"/>
                  </a:lnTo>
                  <a:lnTo>
                    <a:pt x="851" y="335"/>
                  </a:lnTo>
                  <a:lnTo>
                    <a:pt x="855" y="330"/>
                  </a:lnTo>
                  <a:lnTo>
                    <a:pt x="857" y="325"/>
                  </a:lnTo>
                  <a:lnTo>
                    <a:pt x="860" y="316"/>
                  </a:lnTo>
                  <a:lnTo>
                    <a:pt x="860" y="307"/>
                  </a:lnTo>
                  <a:lnTo>
                    <a:pt x="860" y="296"/>
                  </a:lnTo>
                  <a:lnTo>
                    <a:pt x="859" y="287"/>
                  </a:lnTo>
                  <a:lnTo>
                    <a:pt x="856" y="276"/>
                  </a:lnTo>
                  <a:lnTo>
                    <a:pt x="854" y="265"/>
                  </a:lnTo>
                  <a:lnTo>
                    <a:pt x="850" y="255"/>
                  </a:lnTo>
                  <a:lnTo>
                    <a:pt x="847" y="244"/>
                  </a:lnTo>
                  <a:lnTo>
                    <a:pt x="844" y="233"/>
                  </a:lnTo>
                  <a:lnTo>
                    <a:pt x="842" y="220"/>
                  </a:lnTo>
                  <a:lnTo>
                    <a:pt x="840" y="206"/>
                  </a:lnTo>
                  <a:lnTo>
                    <a:pt x="840" y="193"/>
                  </a:lnTo>
                  <a:lnTo>
                    <a:pt x="841" y="181"/>
                  </a:lnTo>
                  <a:lnTo>
                    <a:pt x="843" y="169"/>
                  </a:lnTo>
                  <a:lnTo>
                    <a:pt x="846" y="160"/>
                  </a:lnTo>
                  <a:lnTo>
                    <a:pt x="848" y="152"/>
                  </a:lnTo>
                  <a:lnTo>
                    <a:pt x="850" y="137"/>
                  </a:lnTo>
                  <a:lnTo>
                    <a:pt x="850" y="118"/>
                  </a:lnTo>
                  <a:lnTo>
                    <a:pt x="853" y="107"/>
                  </a:lnTo>
                  <a:lnTo>
                    <a:pt x="856" y="95"/>
                  </a:lnTo>
                  <a:lnTo>
                    <a:pt x="860" y="84"/>
                  </a:lnTo>
                  <a:lnTo>
                    <a:pt x="862" y="74"/>
                  </a:lnTo>
                  <a:lnTo>
                    <a:pt x="862" y="63"/>
                  </a:lnTo>
                  <a:lnTo>
                    <a:pt x="862" y="50"/>
                  </a:lnTo>
                  <a:lnTo>
                    <a:pt x="863" y="34"/>
                  </a:lnTo>
                  <a:lnTo>
                    <a:pt x="863" y="13"/>
                  </a:lnTo>
                  <a:lnTo>
                    <a:pt x="863" y="6"/>
                  </a:lnTo>
                  <a:lnTo>
                    <a:pt x="863" y="4"/>
                  </a:lnTo>
                  <a:lnTo>
                    <a:pt x="862" y="3"/>
                  </a:lnTo>
                  <a:lnTo>
                    <a:pt x="856" y="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3" name="青海">
              <a:extLst>
                <a:ext uri="{FF2B5EF4-FFF2-40B4-BE49-F238E27FC236}">
                  <a16:creationId xmlns="" xmlns:a16="http://schemas.microsoft.com/office/drawing/2014/main" id="{74531F48-A973-4A27-A0D4-11A615A12B86}"/>
                </a:ext>
              </a:extLst>
            </p:cNvPr>
            <p:cNvSpPr>
              <a:spLocks/>
            </p:cNvSpPr>
            <p:nvPr/>
          </p:nvSpPr>
          <p:spPr bwMode="auto">
            <a:xfrm>
              <a:off x="2272078" y="3035328"/>
              <a:ext cx="1547677" cy="1125582"/>
            </a:xfrm>
            <a:custGeom>
              <a:avLst/>
              <a:gdLst>
                <a:gd name="T0" fmla="*/ 4484 w 4767"/>
                <a:gd name="T1" fmla="*/ 1080 h 3475"/>
                <a:gd name="T2" fmla="*/ 4267 w 4767"/>
                <a:gd name="T3" fmla="*/ 940 h 3475"/>
                <a:gd name="T4" fmla="*/ 3970 w 4767"/>
                <a:gd name="T5" fmla="*/ 724 h 3475"/>
                <a:gd name="T6" fmla="*/ 3855 w 4767"/>
                <a:gd name="T7" fmla="*/ 686 h 3475"/>
                <a:gd name="T8" fmla="*/ 3520 w 4767"/>
                <a:gd name="T9" fmla="*/ 407 h 3475"/>
                <a:gd name="T10" fmla="*/ 3316 w 4767"/>
                <a:gd name="T11" fmla="*/ 341 h 3475"/>
                <a:gd name="T12" fmla="*/ 3107 w 4767"/>
                <a:gd name="T13" fmla="*/ 338 h 3475"/>
                <a:gd name="T14" fmla="*/ 2841 w 4767"/>
                <a:gd name="T15" fmla="*/ 214 h 3475"/>
                <a:gd name="T16" fmla="*/ 2741 w 4767"/>
                <a:gd name="T17" fmla="*/ 462 h 3475"/>
                <a:gd name="T18" fmla="*/ 2572 w 4767"/>
                <a:gd name="T19" fmla="*/ 613 h 3475"/>
                <a:gd name="T20" fmla="*/ 2258 w 4767"/>
                <a:gd name="T21" fmla="*/ 510 h 3475"/>
                <a:gd name="T22" fmla="*/ 1977 w 4767"/>
                <a:gd name="T23" fmla="*/ 266 h 3475"/>
                <a:gd name="T24" fmla="*/ 1714 w 4767"/>
                <a:gd name="T25" fmla="*/ 140 h 3475"/>
                <a:gd name="T26" fmla="*/ 1379 w 4767"/>
                <a:gd name="T27" fmla="*/ 13 h 3475"/>
                <a:gd name="T28" fmla="*/ 995 w 4767"/>
                <a:gd name="T29" fmla="*/ 77 h 3475"/>
                <a:gd name="T30" fmla="*/ 575 w 4767"/>
                <a:gd name="T31" fmla="*/ 226 h 3475"/>
                <a:gd name="T32" fmla="*/ 747 w 4767"/>
                <a:gd name="T33" fmla="*/ 602 h 3475"/>
                <a:gd name="T34" fmla="*/ 637 w 4767"/>
                <a:gd name="T35" fmla="*/ 872 h 3475"/>
                <a:gd name="T36" fmla="*/ 684 w 4767"/>
                <a:gd name="T37" fmla="*/ 1099 h 3475"/>
                <a:gd name="T38" fmla="*/ 620 w 4767"/>
                <a:gd name="T39" fmla="*/ 1228 h 3475"/>
                <a:gd name="T40" fmla="*/ 297 w 4767"/>
                <a:gd name="T41" fmla="*/ 1142 h 3475"/>
                <a:gd name="T42" fmla="*/ 151 w 4767"/>
                <a:gd name="T43" fmla="*/ 1229 h 3475"/>
                <a:gd name="T44" fmla="*/ 160 w 4767"/>
                <a:gd name="T45" fmla="*/ 1402 h 3475"/>
                <a:gd name="T46" fmla="*/ 48 w 4767"/>
                <a:gd name="T47" fmla="*/ 1621 h 3475"/>
                <a:gd name="T48" fmla="*/ 102 w 4767"/>
                <a:gd name="T49" fmla="*/ 1783 h 3475"/>
                <a:gd name="T50" fmla="*/ 25 w 4767"/>
                <a:gd name="T51" fmla="*/ 2058 h 3475"/>
                <a:gd name="T52" fmla="*/ 154 w 4767"/>
                <a:gd name="T53" fmla="*/ 2283 h 3475"/>
                <a:gd name="T54" fmla="*/ 349 w 4767"/>
                <a:gd name="T55" fmla="*/ 2480 h 3475"/>
                <a:gd name="T56" fmla="*/ 535 w 4767"/>
                <a:gd name="T57" fmla="*/ 2458 h 3475"/>
                <a:gd name="T58" fmla="*/ 805 w 4767"/>
                <a:gd name="T59" fmla="*/ 2695 h 3475"/>
                <a:gd name="T60" fmla="*/ 1068 w 4767"/>
                <a:gd name="T61" fmla="*/ 2800 h 3475"/>
                <a:gd name="T62" fmla="*/ 1293 w 4767"/>
                <a:gd name="T63" fmla="*/ 2908 h 3475"/>
                <a:gd name="T64" fmla="*/ 1575 w 4767"/>
                <a:gd name="T65" fmla="*/ 2940 h 3475"/>
                <a:gd name="T66" fmla="*/ 1799 w 4767"/>
                <a:gd name="T67" fmla="*/ 3128 h 3475"/>
                <a:gd name="T68" fmla="*/ 1898 w 4767"/>
                <a:gd name="T69" fmla="*/ 3362 h 3475"/>
                <a:gd name="T70" fmla="*/ 2118 w 4767"/>
                <a:gd name="T71" fmla="*/ 3459 h 3475"/>
                <a:gd name="T72" fmla="*/ 2153 w 4767"/>
                <a:gd name="T73" fmla="*/ 3342 h 3475"/>
                <a:gd name="T74" fmla="*/ 2363 w 4767"/>
                <a:gd name="T75" fmla="*/ 3450 h 3475"/>
                <a:gd name="T76" fmla="*/ 2490 w 4767"/>
                <a:gd name="T77" fmla="*/ 3308 h 3475"/>
                <a:gd name="T78" fmla="*/ 2607 w 4767"/>
                <a:gd name="T79" fmla="*/ 3183 h 3475"/>
                <a:gd name="T80" fmla="*/ 2667 w 4767"/>
                <a:gd name="T81" fmla="*/ 3041 h 3475"/>
                <a:gd name="T82" fmla="*/ 2714 w 4767"/>
                <a:gd name="T83" fmla="*/ 2824 h 3475"/>
                <a:gd name="T84" fmla="*/ 2705 w 4767"/>
                <a:gd name="T85" fmla="*/ 2666 h 3475"/>
                <a:gd name="T86" fmla="*/ 2815 w 4767"/>
                <a:gd name="T87" fmla="*/ 2484 h 3475"/>
                <a:gd name="T88" fmla="*/ 3033 w 4767"/>
                <a:gd name="T89" fmla="*/ 2568 h 3475"/>
                <a:gd name="T90" fmla="*/ 3163 w 4767"/>
                <a:gd name="T91" fmla="*/ 2858 h 3475"/>
                <a:gd name="T92" fmla="*/ 3390 w 4767"/>
                <a:gd name="T93" fmla="*/ 3058 h 3475"/>
                <a:gd name="T94" fmla="*/ 3562 w 4767"/>
                <a:gd name="T95" fmla="*/ 3006 h 3475"/>
                <a:gd name="T96" fmla="*/ 3656 w 4767"/>
                <a:gd name="T97" fmla="*/ 3139 h 3475"/>
                <a:gd name="T98" fmla="*/ 3791 w 4767"/>
                <a:gd name="T99" fmla="*/ 3233 h 3475"/>
                <a:gd name="T100" fmla="*/ 3971 w 4767"/>
                <a:gd name="T101" fmla="*/ 3197 h 3475"/>
                <a:gd name="T102" fmla="*/ 4081 w 4767"/>
                <a:gd name="T103" fmla="*/ 2974 h 3475"/>
                <a:gd name="T104" fmla="*/ 4211 w 4767"/>
                <a:gd name="T105" fmla="*/ 2888 h 3475"/>
                <a:gd name="T106" fmla="*/ 4101 w 4767"/>
                <a:gd name="T107" fmla="*/ 2763 h 3475"/>
                <a:gd name="T108" fmla="*/ 3917 w 4767"/>
                <a:gd name="T109" fmla="*/ 2548 h 3475"/>
                <a:gd name="T110" fmla="*/ 4074 w 4767"/>
                <a:gd name="T111" fmla="*/ 2490 h 3475"/>
                <a:gd name="T112" fmla="*/ 4310 w 4767"/>
                <a:gd name="T113" fmla="*/ 2584 h 3475"/>
                <a:gd name="T114" fmla="*/ 4414 w 4767"/>
                <a:gd name="T115" fmla="*/ 2449 h 3475"/>
                <a:gd name="T116" fmla="*/ 4499 w 4767"/>
                <a:gd name="T117" fmla="*/ 2126 h 3475"/>
                <a:gd name="T118" fmla="*/ 4622 w 4767"/>
                <a:gd name="T119" fmla="*/ 1986 h 3475"/>
                <a:gd name="T120" fmla="*/ 4720 w 4767"/>
                <a:gd name="T121" fmla="*/ 1784 h 3475"/>
                <a:gd name="T122" fmla="*/ 4623 w 4767"/>
                <a:gd name="T123" fmla="*/ 1483 h 3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767" h="3475">
                  <a:moveTo>
                    <a:pt x="4599" y="1319"/>
                  </a:moveTo>
                  <a:lnTo>
                    <a:pt x="4599" y="1311"/>
                  </a:lnTo>
                  <a:lnTo>
                    <a:pt x="4599" y="1304"/>
                  </a:lnTo>
                  <a:lnTo>
                    <a:pt x="4600" y="1301"/>
                  </a:lnTo>
                  <a:lnTo>
                    <a:pt x="4601" y="1299"/>
                  </a:lnTo>
                  <a:lnTo>
                    <a:pt x="4603" y="1298"/>
                  </a:lnTo>
                  <a:lnTo>
                    <a:pt x="4605" y="1297"/>
                  </a:lnTo>
                  <a:lnTo>
                    <a:pt x="4611" y="1297"/>
                  </a:lnTo>
                  <a:lnTo>
                    <a:pt x="4617" y="1297"/>
                  </a:lnTo>
                  <a:lnTo>
                    <a:pt x="4622" y="1295"/>
                  </a:lnTo>
                  <a:lnTo>
                    <a:pt x="4626" y="1293"/>
                  </a:lnTo>
                  <a:lnTo>
                    <a:pt x="4630" y="1288"/>
                  </a:lnTo>
                  <a:lnTo>
                    <a:pt x="4631" y="1281"/>
                  </a:lnTo>
                  <a:lnTo>
                    <a:pt x="4631" y="1277"/>
                  </a:lnTo>
                  <a:lnTo>
                    <a:pt x="4630" y="1273"/>
                  </a:lnTo>
                  <a:lnTo>
                    <a:pt x="4629" y="1269"/>
                  </a:lnTo>
                  <a:lnTo>
                    <a:pt x="4626" y="1263"/>
                  </a:lnTo>
                  <a:lnTo>
                    <a:pt x="4612" y="1253"/>
                  </a:lnTo>
                  <a:lnTo>
                    <a:pt x="4600" y="1241"/>
                  </a:lnTo>
                  <a:lnTo>
                    <a:pt x="4597" y="1231"/>
                  </a:lnTo>
                  <a:lnTo>
                    <a:pt x="4592" y="1224"/>
                  </a:lnTo>
                  <a:lnTo>
                    <a:pt x="4588" y="1220"/>
                  </a:lnTo>
                  <a:lnTo>
                    <a:pt x="4586" y="1217"/>
                  </a:lnTo>
                  <a:lnTo>
                    <a:pt x="4581" y="1214"/>
                  </a:lnTo>
                  <a:lnTo>
                    <a:pt x="4576" y="1212"/>
                  </a:lnTo>
                  <a:lnTo>
                    <a:pt x="4568" y="1207"/>
                  </a:lnTo>
                  <a:lnTo>
                    <a:pt x="4561" y="1203"/>
                  </a:lnTo>
                  <a:lnTo>
                    <a:pt x="4556" y="1197"/>
                  </a:lnTo>
                  <a:lnTo>
                    <a:pt x="4550" y="1188"/>
                  </a:lnTo>
                  <a:lnTo>
                    <a:pt x="4542" y="1179"/>
                  </a:lnTo>
                  <a:lnTo>
                    <a:pt x="4530" y="1168"/>
                  </a:lnTo>
                  <a:lnTo>
                    <a:pt x="4517" y="1159"/>
                  </a:lnTo>
                  <a:lnTo>
                    <a:pt x="4505" y="1150"/>
                  </a:lnTo>
                  <a:lnTo>
                    <a:pt x="4493" y="1141"/>
                  </a:lnTo>
                  <a:lnTo>
                    <a:pt x="4486" y="1134"/>
                  </a:lnTo>
                  <a:lnTo>
                    <a:pt x="4484" y="1130"/>
                  </a:lnTo>
                  <a:lnTo>
                    <a:pt x="4483" y="1128"/>
                  </a:lnTo>
                  <a:lnTo>
                    <a:pt x="4483" y="1123"/>
                  </a:lnTo>
                  <a:lnTo>
                    <a:pt x="4483" y="1119"/>
                  </a:lnTo>
                  <a:lnTo>
                    <a:pt x="4485" y="1109"/>
                  </a:lnTo>
                  <a:lnTo>
                    <a:pt x="4487" y="1098"/>
                  </a:lnTo>
                  <a:lnTo>
                    <a:pt x="4487" y="1093"/>
                  </a:lnTo>
                  <a:lnTo>
                    <a:pt x="4487" y="1088"/>
                  </a:lnTo>
                  <a:lnTo>
                    <a:pt x="4486" y="1084"/>
                  </a:lnTo>
                  <a:lnTo>
                    <a:pt x="4484" y="1080"/>
                  </a:lnTo>
                  <a:lnTo>
                    <a:pt x="4479" y="1073"/>
                  </a:lnTo>
                  <a:lnTo>
                    <a:pt x="4475" y="1066"/>
                  </a:lnTo>
                  <a:lnTo>
                    <a:pt x="4469" y="1055"/>
                  </a:lnTo>
                  <a:lnTo>
                    <a:pt x="4463" y="1042"/>
                  </a:lnTo>
                  <a:lnTo>
                    <a:pt x="4460" y="1036"/>
                  </a:lnTo>
                  <a:lnTo>
                    <a:pt x="4458" y="1029"/>
                  </a:lnTo>
                  <a:lnTo>
                    <a:pt x="4456" y="1023"/>
                  </a:lnTo>
                  <a:lnTo>
                    <a:pt x="4455" y="1017"/>
                  </a:lnTo>
                  <a:lnTo>
                    <a:pt x="4455" y="1009"/>
                  </a:lnTo>
                  <a:lnTo>
                    <a:pt x="4453" y="1002"/>
                  </a:lnTo>
                  <a:lnTo>
                    <a:pt x="4452" y="998"/>
                  </a:lnTo>
                  <a:lnTo>
                    <a:pt x="4450" y="996"/>
                  </a:lnTo>
                  <a:lnTo>
                    <a:pt x="4448" y="995"/>
                  </a:lnTo>
                  <a:lnTo>
                    <a:pt x="4446" y="995"/>
                  </a:lnTo>
                  <a:lnTo>
                    <a:pt x="4443" y="995"/>
                  </a:lnTo>
                  <a:lnTo>
                    <a:pt x="4441" y="996"/>
                  </a:lnTo>
                  <a:lnTo>
                    <a:pt x="4439" y="997"/>
                  </a:lnTo>
                  <a:lnTo>
                    <a:pt x="4436" y="999"/>
                  </a:lnTo>
                  <a:lnTo>
                    <a:pt x="4430" y="1006"/>
                  </a:lnTo>
                  <a:lnTo>
                    <a:pt x="4421" y="1017"/>
                  </a:lnTo>
                  <a:lnTo>
                    <a:pt x="4406" y="1030"/>
                  </a:lnTo>
                  <a:lnTo>
                    <a:pt x="4396" y="1037"/>
                  </a:lnTo>
                  <a:lnTo>
                    <a:pt x="4391" y="1043"/>
                  </a:lnTo>
                  <a:lnTo>
                    <a:pt x="4389" y="1045"/>
                  </a:lnTo>
                  <a:lnTo>
                    <a:pt x="4385" y="1043"/>
                  </a:lnTo>
                  <a:lnTo>
                    <a:pt x="4380" y="1040"/>
                  </a:lnTo>
                  <a:lnTo>
                    <a:pt x="4371" y="1033"/>
                  </a:lnTo>
                  <a:lnTo>
                    <a:pt x="4357" y="1020"/>
                  </a:lnTo>
                  <a:lnTo>
                    <a:pt x="4349" y="1014"/>
                  </a:lnTo>
                  <a:lnTo>
                    <a:pt x="4346" y="1012"/>
                  </a:lnTo>
                  <a:lnTo>
                    <a:pt x="4343" y="1010"/>
                  </a:lnTo>
                  <a:lnTo>
                    <a:pt x="4336" y="1004"/>
                  </a:lnTo>
                  <a:lnTo>
                    <a:pt x="4337" y="998"/>
                  </a:lnTo>
                  <a:lnTo>
                    <a:pt x="4340" y="987"/>
                  </a:lnTo>
                  <a:lnTo>
                    <a:pt x="4333" y="976"/>
                  </a:lnTo>
                  <a:lnTo>
                    <a:pt x="4323" y="965"/>
                  </a:lnTo>
                  <a:lnTo>
                    <a:pt x="4318" y="959"/>
                  </a:lnTo>
                  <a:lnTo>
                    <a:pt x="4314" y="954"/>
                  </a:lnTo>
                  <a:lnTo>
                    <a:pt x="4307" y="951"/>
                  </a:lnTo>
                  <a:lnTo>
                    <a:pt x="4301" y="946"/>
                  </a:lnTo>
                  <a:lnTo>
                    <a:pt x="4289" y="940"/>
                  </a:lnTo>
                  <a:lnTo>
                    <a:pt x="4282" y="935"/>
                  </a:lnTo>
                  <a:lnTo>
                    <a:pt x="4278" y="935"/>
                  </a:lnTo>
                  <a:lnTo>
                    <a:pt x="4273" y="936"/>
                  </a:lnTo>
                  <a:lnTo>
                    <a:pt x="4267" y="940"/>
                  </a:lnTo>
                  <a:lnTo>
                    <a:pt x="4260" y="943"/>
                  </a:lnTo>
                  <a:lnTo>
                    <a:pt x="4253" y="948"/>
                  </a:lnTo>
                  <a:lnTo>
                    <a:pt x="4247" y="952"/>
                  </a:lnTo>
                  <a:lnTo>
                    <a:pt x="4241" y="953"/>
                  </a:lnTo>
                  <a:lnTo>
                    <a:pt x="4236" y="953"/>
                  </a:lnTo>
                  <a:lnTo>
                    <a:pt x="4222" y="943"/>
                  </a:lnTo>
                  <a:lnTo>
                    <a:pt x="4208" y="936"/>
                  </a:lnTo>
                  <a:lnTo>
                    <a:pt x="4200" y="932"/>
                  </a:lnTo>
                  <a:lnTo>
                    <a:pt x="4194" y="926"/>
                  </a:lnTo>
                  <a:lnTo>
                    <a:pt x="4188" y="919"/>
                  </a:lnTo>
                  <a:lnTo>
                    <a:pt x="4181" y="907"/>
                  </a:lnTo>
                  <a:lnTo>
                    <a:pt x="4172" y="895"/>
                  </a:lnTo>
                  <a:lnTo>
                    <a:pt x="4164" y="886"/>
                  </a:lnTo>
                  <a:lnTo>
                    <a:pt x="4156" y="879"/>
                  </a:lnTo>
                  <a:lnTo>
                    <a:pt x="4144" y="871"/>
                  </a:lnTo>
                  <a:lnTo>
                    <a:pt x="4133" y="864"/>
                  </a:lnTo>
                  <a:lnTo>
                    <a:pt x="4122" y="859"/>
                  </a:lnTo>
                  <a:lnTo>
                    <a:pt x="4114" y="857"/>
                  </a:lnTo>
                  <a:lnTo>
                    <a:pt x="4108" y="856"/>
                  </a:lnTo>
                  <a:lnTo>
                    <a:pt x="4101" y="854"/>
                  </a:lnTo>
                  <a:lnTo>
                    <a:pt x="4093" y="850"/>
                  </a:lnTo>
                  <a:lnTo>
                    <a:pt x="4082" y="844"/>
                  </a:lnTo>
                  <a:lnTo>
                    <a:pt x="4071" y="833"/>
                  </a:lnTo>
                  <a:lnTo>
                    <a:pt x="4065" y="828"/>
                  </a:lnTo>
                  <a:lnTo>
                    <a:pt x="4059" y="823"/>
                  </a:lnTo>
                  <a:lnTo>
                    <a:pt x="4052" y="819"/>
                  </a:lnTo>
                  <a:lnTo>
                    <a:pt x="4046" y="815"/>
                  </a:lnTo>
                  <a:lnTo>
                    <a:pt x="4033" y="809"/>
                  </a:lnTo>
                  <a:lnTo>
                    <a:pt x="4024" y="806"/>
                  </a:lnTo>
                  <a:lnTo>
                    <a:pt x="4020" y="803"/>
                  </a:lnTo>
                  <a:lnTo>
                    <a:pt x="4017" y="800"/>
                  </a:lnTo>
                  <a:lnTo>
                    <a:pt x="4015" y="796"/>
                  </a:lnTo>
                  <a:lnTo>
                    <a:pt x="4014" y="793"/>
                  </a:lnTo>
                  <a:lnTo>
                    <a:pt x="4013" y="784"/>
                  </a:lnTo>
                  <a:lnTo>
                    <a:pt x="4013" y="775"/>
                  </a:lnTo>
                  <a:lnTo>
                    <a:pt x="4013" y="764"/>
                  </a:lnTo>
                  <a:lnTo>
                    <a:pt x="4011" y="753"/>
                  </a:lnTo>
                  <a:lnTo>
                    <a:pt x="4008" y="747"/>
                  </a:lnTo>
                  <a:lnTo>
                    <a:pt x="4006" y="743"/>
                  </a:lnTo>
                  <a:lnTo>
                    <a:pt x="4001" y="737"/>
                  </a:lnTo>
                  <a:lnTo>
                    <a:pt x="3996" y="732"/>
                  </a:lnTo>
                  <a:lnTo>
                    <a:pt x="3989" y="728"/>
                  </a:lnTo>
                  <a:lnTo>
                    <a:pt x="3983" y="726"/>
                  </a:lnTo>
                  <a:lnTo>
                    <a:pt x="3976" y="725"/>
                  </a:lnTo>
                  <a:lnTo>
                    <a:pt x="3970" y="724"/>
                  </a:lnTo>
                  <a:lnTo>
                    <a:pt x="3957" y="724"/>
                  </a:lnTo>
                  <a:lnTo>
                    <a:pt x="3946" y="722"/>
                  </a:lnTo>
                  <a:lnTo>
                    <a:pt x="3942" y="720"/>
                  </a:lnTo>
                  <a:lnTo>
                    <a:pt x="3937" y="716"/>
                  </a:lnTo>
                  <a:lnTo>
                    <a:pt x="3932" y="712"/>
                  </a:lnTo>
                  <a:lnTo>
                    <a:pt x="3927" y="707"/>
                  </a:lnTo>
                  <a:lnTo>
                    <a:pt x="3924" y="702"/>
                  </a:lnTo>
                  <a:lnTo>
                    <a:pt x="3921" y="697"/>
                  </a:lnTo>
                  <a:lnTo>
                    <a:pt x="3919" y="693"/>
                  </a:lnTo>
                  <a:lnTo>
                    <a:pt x="3918" y="688"/>
                  </a:lnTo>
                  <a:lnTo>
                    <a:pt x="3917" y="681"/>
                  </a:lnTo>
                  <a:lnTo>
                    <a:pt x="3914" y="675"/>
                  </a:lnTo>
                  <a:lnTo>
                    <a:pt x="3913" y="674"/>
                  </a:lnTo>
                  <a:lnTo>
                    <a:pt x="3911" y="671"/>
                  </a:lnTo>
                  <a:lnTo>
                    <a:pt x="3908" y="671"/>
                  </a:lnTo>
                  <a:lnTo>
                    <a:pt x="3905" y="671"/>
                  </a:lnTo>
                  <a:lnTo>
                    <a:pt x="3901" y="671"/>
                  </a:lnTo>
                  <a:lnTo>
                    <a:pt x="3898" y="670"/>
                  </a:lnTo>
                  <a:lnTo>
                    <a:pt x="3896" y="669"/>
                  </a:lnTo>
                  <a:lnTo>
                    <a:pt x="3895" y="667"/>
                  </a:lnTo>
                  <a:lnTo>
                    <a:pt x="3894" y="661"/>
                  </a:lnTo>
                  <a:lnTo>
                    <a:pt x="3894" y="651"/>
                  </a:lnTo>
                  <a:lnTo>
                    <a:pt x="3893" y="646"/>
                  </a:lnTo>
                  <a:lnTo>
                    <a:pt x="3892" y="642"/>
                  </a:lnTo>
                  <a:lnTo>
                    <a:pt x="3891" y="637"/>
                  </a:lnTo>
                  <a:lnTo>
                    <a:pt x="3888" y="633"/>
                  </a:lnTo>
                  <a:lnTo>
                    <a:pt x="3882" y="626"/>
                  </a:lnTo>
                  <a:lnTo>
                    <a:pt x="3874" y="619"/>
                  </a:lnTo>
                  <a:lnTo>
                    <a:pt x="3869" y="615"/>
                  </a:lnTo>
                  <a:lnTo>
                    <a:pt x="3863" y="613"/>
                  </a:lnTo>
                  <a:lnTo>
                    <a:pt x="3857" y="609"/>
                  </a:lnTo>
                  <a:lnTo>
                    <a:pt x="3850" y="608"/>
                  </a:lnTo>
                  <a:lnTo>
                    <a:pt x="3844" y="607"/>
                  </a:lnTo>
                  <a:lnTo>
                    <a:pt x="3839" y="608"/>
                  </a:lnTo>
                  <a:lnTo>
                    <a:pt x="3837" y="608"/>
                  </a:lnTo>
                  <a:lnTo>
                    <a:pt x="3835" y="609"/>
                  </a:lnTo>
                  <a:lnTo>
                    <a:pt x="3835" y="612"/>
                  </a:lnTo>
                  <a:lnTo>
                    <a:pt x="3833" y="614"/>
                  </a:lnTo>
                  <a:lnTo>
                    <a:pt x="3833" y="624"/>
                  </a:lnTo>
                  <a:lnTo>
                    <a:pt x="3832" y="633"/>
                  </a:lnTo>
                  <a:lnTo>
                    <a:pt x="3832" y="640"/>
                  </a:lnTo>
                  <a:lnTo>
                    <a:pt x="3837" y="651"/>
                  </a:lnTo>
                  <a:lnTo>
                    <a:pt x="3842" y="662"/>
                  </a:lnTo>
                  <a:lnTo>
                    <a:pt x="3847" y="671"/>
                  </a:lnTo>
                  <a:lnTo>
                    <a:pt x="3855" y="686"/>
                  </a:lnTo>
                  <a:lnTo>
                    <a:pt x="3862" y="701"/>
                  </a:lnTo>
                  <a:lnTo>
                    <a:pt x="3864" y="708"/>
                  </a:lnTo>
                  <a:lnTo>
                    <a:pt x="3866" y="713"/>
                  </a:lnTo>
                  <a:lnTo>
                    <a:pt x="3866" y="718"/>
                  </a:lnTo>
                  <a:lnTo>
                    <a:pt x="3864" y="720"/>
                  </a:lnTo>
                  <a:lnTo>
                    <a:pt x="3863" y="721"/>
                  </a:lnTo>
                  <a:lnTo>
                    <a:pt x="3860" y="721"/>
                  </a:lnTo>
                  <a:lnTo>
                    <a:pt x="3856" y="720"/>
                  </a:lnTo>
                  <a:lnTo>
                    <a:pt x="3850" y="718"/>
                  </a:lnTo>
                  <a:lnTo>
                    <a:pt x="3838" y="711"/>
                  </a:lnTo>
                  <a:lnTo>
                    <a:pt x="3826" y="705"/>
                  </a:lnTo>
                  <a:lnTo>
                    <a:pt x="3814" y="697"/>
                  </a:lnTo>
                  <a:lnTo>
                    <a:pt x="3804" y="690"/>
                  </a:lnTo>
                  <a:lnTo>
                    <a:pt x="3789" y="682"/>
                  </a:lnTo>
                  <a:lnTo>
                    <a:pt x="3773" y="672"/>
                  </a:lnTo>
                  <a:lnTo>
                    <a:pt x="3757" y="663"/>
                  </a:lnTo>
                  <a:lnTo>
                    <a:pt x="3744" y="655"/>
                  </a:lnTo>
                  <a:lnTo>
                    <a:pt x="3731" y="645"/>
                  </a:lnTo>
                  <a:lnTo>
                    <a:pt x="3716" y="633"/>
                  </a:lnTo>
                  <a:lnTo>
                    <a:pt x="3700" y="621"/>
                  </a:lnTo>
                  <a:lnTo>
                    <a:pt x="3690" y="612"/>
                  </a:lnTo>
                  <a:lnTo>
                    <a:pt x="3682" y="602"/>
                  </a:lnTo>
                  <a:lnTo>
                    <a:pt x="3675" y="590"/>
                  </a:lnTo>
                  <a:lnTo>
                    <a:pt x="3669" y="579"/>
                  </a:lnTo>
                  <a:lnTo>
                    <a:pt x="3666" y="569"/>
                  </a:lnTo>
                  <a:lnTo>
                    <a:pt x="3665" y="563"/>
                  </a:lnTo>
                  <a:lnTo>
                    <a:pt x="3663" y="558"/>
                  </a:lnTo>
                  <a:lnTo>
                    <a:pt x="3660" y="554"/>
                  </a:lnTo>
                  <a:lnTo>
                    <a:pt x="3653" y="547"/>
                  </a:lnTo>
                  <a:lnTo>
                    <a:pt x="3644" y="538"/>
                  </a:lnTo>
                  <a:lnTo>
                    <a:pt x="3637" y="529"/>
                  </a:lnTo>
                  <a:lnTo>
                    <a:pt x="3631" y="518"/>
                  </a:lnTo>
                  <a:lnTo>
                    <a:pt x="3624" y="505"/>
                  </a:lnTo>
                  <a:lnTo>
                    <a:pt x="3621" y="499"/>
                  </a:lnTo>
                  <a:lnTo>
                    <a:pt x="3616" y="492"/>
                  </a:lnTo>
                  <a:lnTo>
                    <a:pt x="3610" y="486"/>
                  </a:lnTo>
                  <a:lnTo>
                    <a:pt x="3603" y="479"/>
                  </a:lnTo>
                  <a:lnTo>
                    <a:pt x="3589" y="467"/>
                  </a:lnTo>
                  <a:lnTo>
                    <a:pt x="3575" y="456"/>
                  </a:lnTo>
                  <a:lnTo>
                    <a:pt x="3562" y="445"/>
                  </a:lnTo>
                  <a:lnTo>
                    <a:pt x="3547" y="434"/>
                  </a:lnTo>
                  <a:lnTo>
                    <a:pt x="3534" y="423"/>
                  </a:lnTo>
                  <a:lnTo>
                    <a:pt x="3524" y="415"/>
                  </a:lnTo>
                  <a:lnTo>
                    <a:pt x="3521" y="411"/>
                  </a:lnTo>
                  <a:lnTo>
                    <a:pt x="3520" y="407"/>
                  </a:lnTo>
                  <a:lnTo>
                    <a:pt x="3520" y="405"/>
                  </a:lnTo>
                  <a:lnTo>
                    <a:pt x="3520" y="403"/>
                  </a:lnTo>
                  <a:lnTo>
                    <a:pt x="3521" y="398"/>
                  </a:lnTo>
                  <a:lnTo>
                    <a:pt x="3524" y="392"/>
                  </a:lnTo>
                  <a:lnTo>
                    <a:pt x="3526" y="390"/>
                  </a:lnTo>
                  <a:lnTo>
                    <a:pt x="3524" y="386"/>
                  </a:lnTo>
                  <a:lnTo>
                    <a:pt x="3523" y="384"/>
                  </a:lnTo>
                  <a:lnTo>
                    <a:pt x="3522" y="381"/>
                  </a:lnTo>
                  <a:lnTo>
                    <a:pt x="3516" y="378"/>
                  </a:lnTo>
                  <a:lnTo>
                    <a:pt x="3508" y="375"/>
                  </a:lnTo>
                  <a:lnTo>
                    <a:pt x="3497" y="373"/>
                  </a:lnTo>
                  <a:lnTo>
                    <a:pt x="3486" y="369"/>
                  </a:lnTo>
                  <a:lnTo>
                    <a:pt x="3480" y="366"/>
                  </a:lnTo>
                  <a:lnTo>
                    <a:pt x="3476" y="363"/>
                  </a:lnTo>
                  <a:lnTo>
                    <a:pt x="3470" y="360"/>
                  </a:lnTo>
                  <a:lnTo>
                    <a:pt x="3465" y="355"/>
                  </a:lnTo>
                  <a:lnTo>
                    <a:pt x="3461" y="350"/>
                  </a:lnTo>
                  <a:lnTo>
                    <a:pt x="3459" y="346"/>
                  </a:lnTo>
                  <a:lnTo>
                    <a:pt x="3457" y="341"/>
                  </a:lnTo>
                  <a:lnTo>
                    <a:pt x="3455" y="335"/>
                  </a:lnTo>
                  <a:lnTo>
                    <a:pt x="3452" y="325"/>
                  </a:lnTo>
                  <a:lnTo>
                    <a:pt x="3447" y="316"/>
                  </a:lnTo>
                  <a:lnTo>
                    <a:pt x="3444" y="312"/>
                  </a:lnTo>
                  <a:lnTo>
                    <a:pt x="3440" y="310"/>
                  </a:lnTo>
                  <a:lnTo>
                    <a:pt x="3435" y="309"/>
                  </a:lnTo>
                  <a:lnTo>
                    <a:pt x="3432" y="308"/>
                  </a:lnTo>
                  <a:lnTo>
                    <a:pt x="3427" y="309"/>
                  </a:lnTo>
                  <a:lnTo>
                    <a:pt x="3422" y="311"/>
                  </a:lnTo>
                  <a:lnTo>
                    <a:pt x="3417" y="314"/>
                  </a:lnTo>
                  <a:lnTo>
                    <a:pt x="3413" y="318"/>
                  </a:lnTo>
                  <a:lnTo>
                    <a:pt x="3403" y="330"/>
                  </a:lnTo>
                  <a:lnTo>
                    <a:pt x="3392" y="344"/>
                  </a:lnTo>
                  <a:lnTo>
                    <a:pt x="3382" y="356"/>
                  </a:lnTo>
                  <a:lnTo>
                    <a:pt x="3372" y="366"/>
                  </a:lnTo>
                  <a:lnTo>
                    <a:pt x="3367" y="368"/>
                  </a:lnTo>
                  <a:lnTo>
                    <a:pt x="3363" y="368"/>
                  </a:lnTo>
                  <a:lnTo>
                    <a:pt x="3357" y="368"/>
                  </a:lnTo>
                  <a:lnTo>
                    <a:pt x="3350" y="367"/>
                  </a:lnTo>
                  <a:lnTo>
                    <a:pt x="3338" y="363"/>
                  </a:lnTo>
                  <a:lnTo>
                    <a:pt x="3327" y="359"/>
                  </a:lnTo>
                  <a:lnTo>
                    <a:pt x="3323" y="358"/>
                  </a:lnTo>
                  <a:lnTo>
                    <a:pt x="3321" y="355"/>
                  </a:lnTo>
                  <a:lnTo>
                    <a:pt x="3319" y="352"/>
                  </a:lnTo>
                  <a:lnTo>
                    <a:pt x="3318" y="349"/>
                  </a:lnTo>
                  <a:lnTo>
                    <a:pt x="3316" y="341"/>
                  </a:lnTo>
                  <a:lnTo>
                    <a:pt x="3316" y="330"/>
                  </a:lnTo>
                  <a:lnTo>
                    <a:pt x="3315" y="324"/>
                  </a:lnTo>
                  <a:lnTo>
                    <a:pt x="3312" y="321"/>
                  </a:lnTo>
                  <a:lnTo>
                    <a:pt x="3307" y="317"/>
                  </a:lnTo>
                  <a:lnTo>
                    <a:pt x="3301" y="315"/>
                  </a:lnTo>
                  <a:lnTo>
                    <a:pt x="3294" y="314"/>
                  </a:lnTo>
                  <a:lnTo>
                    <a:pt x="3288" y="314"/>
                  </a:lnTo>
                  <a:lnTo>
                    <a:pt x="3281" y="314"/>
                  </a:lnTo>
                  <a:lnTo>
                    <a:pt x="3276" y="315"/>
                  </a:lnTo>
                  <a:lnTo>
                    <a:pt x="3271" y="317"/>
                  </a:lnTo>
                  <a:lnTo>
                    <a:pt x="3269" y="319"/>
                  </a:lnTo>
                  <a:lnTo>
                    <a:pt x="3266" y="323"/>
                  </a:lnTo>
                  <a:lnTo>
                    <a:pt x="3266" y="327"/>
                  </a:lnTo>
                  <a:lnTo>
                    <a:pt x="3266" y="336"/>
                  </a:lnTo>
                  <a:lnTo>
                    <a:pt x="3266" y="346"/>
                  </a:lnTo>
                  <a:lnTo>
                    <a:pt x="3265" y="350"/>
                  </a:lnTo>
                  <a:lnTo>
                    <a:pt x="3264" y="354"/>
                  </a:lnTo>
                  <a:lnTo>
                    <a:pt x="3260" y="358"/>
                  </a:lnTo>
                  <a:lnTo>
                    <a:pt x="3256" y="362"/>
                  </a:lnTo>
                  <a:lnTo>
                    <a:pt x="3243" y="371"/>
                  </a:lnTo>
                  <a:lnTo>
                    <a:pt x="3227" y="381"/>
                  </a:lnTo>
                  <a:lnTo>
                    <a:pt x="3220" y="386"/>
                  </a:lnTo>
                  <a:lnTo>
                    <a:pt x="3214" y="391"/>
                  </a:lnTo>
                  <a:lnTo>
                    <a:pt x="3211" y="394"/>
                  </a:lnTo>
                  <a:lnTo>
                    <a:pt x="3208" y="398"/>
                  </a:lnTo>
                  <a:lnTo>
                    <a:pt x="3207" y="404"/>
                  </a:lnTo>
                  <a:lnTo>
                    <a:pt x="3205" y="410"/>
                  </a:lnTo>
                  <a:lnTo>
                    <a:pt x="3202" y="413"/>
                  </a:lnTo>
                  <a:lnTo>
                    <a:pt x="3200" y="416"/>
                  </a:lnTo>
                  <a:lnTo>
                    <a:pt x="3197" y="417"/>
                  </a:lnTo>
                  <a:lnTo>
                    <a:pt x="3196" y="417"/>
                  </a:lnTo>
                  <a:lnTo>
                    <a:pt x="3194" y="417"/>
                  </a:lnTo>
                  <a:lnTo>
                    <a:pt x="3192" y="415"/>
                  </a:lnTo>
                  <a:lnTo>
                    <a:pt x="3189" y="412"/>
                  </a:lnTo>
                  <a:lnTo>
                    <a:pt x="3187" y="409"/>
                  </a:lnTo>
                  <a:lnTo>
                    <a:pt x="3183" y="401"/>
                  </a:lnTo>
                  <a:lnTo>
                    <a:pt x="3178" y="393"/>
                  </a:lnTo>
                  <a:lnTo>
                    <a:pt x="3174" y="386"/>
                  </a:lnTo>
                  <a:lnTo>
                    <a:pt x="3165" y="380"/>
                  </a:lnTo>
                  <a:lnTo>
                    <a:pt x="3156" y="374"/>
                  </a:lnTo>
                  <a:lnTo>
                    <a:pt x="3146" y="368"/>
                  </a:lnTo>
                  <a:lnTo>
                    <a:pt x="3137" y="361"/>
                  </a:lnTo>
                  <a:lnTo>
                    <a:pt x="3127" y="354"/>
                  </a:lnTo>
                  <a:lnTo>
                    <a:pt x="3118" y="346"/>
                  </a:lnTo>
                  <a:lnTo>
                    <a:pt x="3107" y="338"/>
                  </a:lnTo>
                  <a:lnTo>
                    <a:pt x="3101" y="336"/>
                  </a:lnTo>
                  <a:lnTo>
                    <a:pt x="3095" y="334"/>
                  </a:lnTo>
                  <a:lnTo>
                    <a:pt x="3090" y="331"/>
                  </a:lnTo>
                  <a:lnTo>
                    <a:pt x="3086" y="331"/>
                  </a:lnTo>
                  <a:lnTo>
                    <a:pt x="3081" y="330"/>
                  </a:lnTo>
                  <a:lnTo>
                    <a:pt x="3079" y="330"/>
                  </a:lnTo>
                  <a:lnTo>
                    <a:pt x="3076" y="329"/>
                  </a:lnTo>
                  <a:lnTo>
                    <a:pt x="3074" y="328"/>
                  </a:lnTo>
                  <a:lnTo>
                    <a:pt x="3073" y="323"/>
                  </a:lnTo>
                  <a:lnTo>
                    <a:pt x="3073" y="316"/>
                  </a:lnTo>
                  <a:lnTo>
                    <a:pt x="3071" y="311"/>
                  </a:lnTo>
                  <a:lnTo>
                    <a:pt x="3069" y="308"/>
                  </a:lnTo>
                  <a:lnTo>
                    <a:pt x="3067" y="304"/>
                  </a:lnTo>
                  <a:lnTo>
                    <a:pt x="3063" y="300"/>
                  </a:lnTo>
                  <a:lnTo>
                    <a:pt x="3054" y="292"/>
                  </a:lnTo>
                  <a:lnTo>
                    <a:pt x="3044" y="284"/>
                  </a:lnTo>
                  <a:lnTo>
                    <a:pt x="3036" y="274"/>
                  </a:lnTo>
                  <a:lnTo>
                    <a:pt x="3025" y="264"/>
                  </a:lnTo>
                  <a:lnTo>
                    <a:pt x="3016" y="254"/>
                  </a:lnTo>
                  <a:lnTo>
                    <a:pt x="3007" y="246"/>
                  </a:lnTo>
                  <a:lnTo>
                    <a:pt x="3001" y="239"/>
                  </a:lnTo>
                  <a:lnTo>
                    <a:pt x="2995" y="232"/>
                  </a:lnTo>
                  <a:lnTo>
                    <a:pt x="2991" y="227"/>
                  </a:lnTo>
                  <a:lnTo>
                    <a:pt x="2985" y="224"/>
                  </a:lnTo>
                  <a:lnTo>
                    <a:pt x="2980" y="224"/>
                  </a:lnTo>
                  <a:lnTo>
                    <a:pt x="2976" y="223"/>
                  </a:lnTo>
                  <a:lnTo>
                    <a:pt x="2972" y="221"/>
                  </a:lnTo>
                  <a:lnTo>
                    <a:pt x="2967" y="214"/>
                  </a:lnTo>
                  <a:lnTo>
                    <a:pt x="2963" y="210"/>
                  </a:lnTo>
                  <a:lnTo>
                    <a:pt x="2957" y="207"/>
                  </a:lnTo>
                  <a:lnTo>
                    <a:pt x="2950" y="203"/>
                  </a:lnTo>
                  <a:lnTo>
                    <a:pt x="2943" y="199"/>
                  </a:lnTo>
                  <a:lnTo>
                    <a:pt x="2926" y="195"/>
                  </a:lnTo>
                  <a:lnTo>
                    <a:pt x="2912" y="189"/>
                  </a:lnTo>
                  <a:lnTo>
                    <a:pt x="2905" y="186"/>
                  </a:lnTo>
                  <a:lnTo>
                    <a:pt x="2898" y="185"/>
                  </a:lnTo>
                  <a:lnTo>
                    <a:pt x="2890" y="185"/>
                  </a:lnTo>
                  <a:lnTo>
                    <a:pt x="2882" y="185"/>
                  </a:lnTo>
                  <a:lnTo>
                    <a:pt x="2874" y="186"/>
                  </a:lnTo>
                  <a:lnTo>
                    <a:pt x="2867" y="189"/>
                  </a:lnTo>
                  <a:lnTo>
                    <a:pt x="2860" y="192"/>
                  </a:lnTo>
                  <a:lnTo>
                    <a:pt x="2854" y="197"/>
                  </a:lnTo>
                  <a:lnTo>
                    <a:pt x="2849" y="203"/>
                  </a:lnTo>
                  <a:lnTo>
                    <a:pt x="2844" y="209"/>
                  </a:lnTo>
                  <a:lnTo>
                    <a:pt x="2841" y="214"/>
                  </a:lnTo>
                  <a:lnTo>
                    <a:pt x="2838" y="220"/>
                  </a:lnTo>
                  <a:lnTo>
                    <a:pt x="2837" y="226"/>
                  </a:lnTo>
                  <a:lnTo>
                    <a:pt x="2837" y="232"/>
                  </a:lnTo>
                  <a:lnTo>
                    <a:pt x="2838" y="236"/>
                  </a:lnTo>
                  <a:lnTo>
                    <a:pt x="2840" y="242"/>
                  </a:lnTo>
                  <a:lnTo>
                    <a:pt x="2842" y="248"/>
                  </a:lnTo>
                  <a:lnTo>
                    <a:pt x="2844" y="255"/>
                  </a:lnTo>
                  <a:lnTo>
                    <a:pt x="2846" y="264"/>
                  </a:lnTo>
                  <a:lnTo>
                    <a:pt x="2846" y="272"/>
                  </a:lnTo>
                  <a:lnTo>
                    <a:pt x="2846" y="280"/>
                  </a:lnTo>
                  <a:lnTo>
                    <a:pt x="2844" y="287"/>
                  </a:lnTo>
                  <a:lnTo>
                    <a:pt x="2843" y="295"/>
                  </a:lnTo>
                  <a:lnTo>
                    <a:pt x="2841" y="302"/>
                  </a:lnTo>
                  <a:lnTo>
                    <a:pt x="2838" y="308"/>
                  </a:lnTo>
                  <a:lnTo>
                    <a:pt x="2836" y="316"/>
                  </a:lnTo>
                  <a:lnTo>
                    <a:pt x="2835" y="324"/>
                  </a:lnTo>
                  <a:lnTo>
                    <a:pt x="2835" y="335"/>
                  </a:lnTo>
                  <a:lnTo>
                    <a:pt x="2835" y="355"/>
                  </a:lnTo>
                  <a:lnTo>
                    <a:pt x="2836" y="375"/>
                  </a:lnTo>
                  <a:lnTo>
                    <a:pt x="2837" y="391"/>
                  </a:lnTo>
                  <a:lnTo>
                    <a:pt x="2840" y="404"/>
                  </a:lnTo>
                  <a:lnTo>
                    <a:pt x="2843" y="415"/>
                  </a:lnTo>
                  <a:lnTo>
                    <a:pt x="2847" y="422"/>
                  </a:lnTo>
                  <a:lnTo>
                    <a:pt x="2848" y="436"/>
                  </a:lnTo>
                  <a:lnTo>
                    <a:pt x="2847" y="449"/>
                  </a:lnTo>
                  <a:lnTo>
                    <a:pt x="2846" y="454"/>
                  </a:lnTo>
                  <a:lnTo>
                    <a:pt x="2843" y="460"/>
                  </a:lnTo>
                  <a:lnTo>
                    <a:pt x="2840" y="464"/>
                  </a:lnTo>
                  <a:lnTo>
                    <a:pt x="2834" y="469"/>
                  </a:lnTo>
                  <a:lnTo>
                    <a:pt x="2827" y="472"/>
                  </a:lnTo>
                  <a:lnTo>
                    <a:pt x="2819" y="472"/>
                  </a:lnTo>
                  <a:lnTo>
                    <a:pt x="2815" y="472"/>
                  </a:lnTo>
                  <a:lnTo>
                    <a:pt x="2810" y="470"/>
                  </a:lnTo>
                  <a:lnTo>
                    <a:pt x="2806" y="468"/>
                  </a:lnTo>
                  <a:lnTo>
                    <a:pt x="2802" y="466"/>
                  </a:lnTo>
                  <a:lnTo>
                    <a:pt x="2787" y="457"/>
                  </a:lnTo>
                  <a:lnTo>
                    <a:pt x="2775" y="453"/>
                  </a:lnTo>
                  <a:lnTo>
                    <a:pt x="2764" y="448"/>
                  </a:lnTo>
                  <a:lnTo>
                    <a:pt x="2753" y="444"/>
                  </a:lnTo>
                  <a:lnTo>
                    <a:pt x="2750" y="444"/>
                  </a:lnTo>
                  <a:lnTo>
                    <a:pt x="2748" y="444"/>
                  </a:lnTo>
                  <a:lnTo>
                    <a:pt x="2747" y="445"/>
                  </a:lnTo>
                  <a:lnTo>
                    <a:pt x="2746" y="448"/>
                  </a:lnTo>
                  <a:lnTo>
                    <a:pt x="2743" y="454"/>
                  </a:lnTo>
                  <a:lnTo>
                    <a:pt x="2741" y="462"/>
                  </a:lnTo>
                  <a:lnTo>
                    <a:pt x="2740" y="469"/>
                  </a:lnTo>
                  <a:lnTo>
                    <a:pt x="2739" y="476"/>
                  </a:lnTo>
                  <a:lnTo>
                    <a:pt x="2737" y="482"/>
                  </a:lnTo>
                  <a:lnTo>
                    <a:pt x="2735" y="486"/>
                  </a:lnTo>
                  <a:lnTo>
                    <a:pt x="2728" y="487"/>
                  </a:lnTo>
                  <a:lnTo>
                    <a:pt x="2720" y="489"/>
                  </a:lnTo>
                  <a:lnTo>
                    <a:pt x="2716" y="491"/>
                  </a:lnTo>
                  <a:lnTo>
                    <a:pt x="2712" y="493"/>
                  </a:lnTo>
                  <a:lnTo>
                    <a:pt x="2710" y="495"/>
                  </a:lnTo>
                  <a:lnTo>
                    <a:pt x="2709" y="499"/>
                  </a:lnTo>
                  <a:lnTo>
                    <a:pt x="2710" y="510"/>
                  </a:lnTo>
                  <a:lnTo>
                    <a:pt x="2712" y="519"/>
                  </a:lnTo>
                  <a:lnTo>
                    <a:pt x="2714" y="524"/>
                  </a:lnTo>
                  <a:lnTo>
                    <a:pt x="2714" y="527"/>
                  </a:lnTo>
                  <a:lnTo>
                    <a:pt x="2712" y="531"/>
                  </a:lnTo>
                  <a:lnTo>
                    <a:pt x="2710" y="533"/>
                  </a:lnTo>
                  <a:lnTo>
                    <a:pt x="2705" y="536"/>
                  </a:lnTo>
                  <a:lnTo>
                    <a:pt x="2703" y="538"/>
                  </a:lnTo>
                  <a:lnTo>
                    <a:pt x="2701" y="543"/>
                  </a:lnTo>
                  <a:lnTo>
                    <a:pt x="2698" y="548"/>
                  </a:lnTo>
                  <a:lnTo>
                    <a:pt x="2696" y="561"/>
                  </a:lnTo>
                  <a:lnTo>
                    <a:pt x="2693" y="574"/>
                  </a:lnTo>
                  <a:lnTo>
                    <a:pt x="2692" y="587"/>
                  </a:lnTo>
                  <a:lnTo>
                    <a:pt x="2690" y="599"/>
                  </a:lnTo>
                  <a:lnTo>
                    <a:pt x="2689" y="604"/>
                  </a:lnTo>
                  <a:lnTo>
                    <a:pt x="2686" y="607"/>
                  </a:lnTo>
                  <a:lnTo>
                    <a:pt x="2685" y="611"/>
                  </a:lnTo>
                  <a:lnTo>
                    <a:pt x="2683" y="612"/>
                  </a:lnTo>
                  <a:lnTo>
                    <a:pt x="2677" y="612"/>
                  </a:lnTo>
                  <a:lnTo>
                    <a:pt x="2672" y="612"/>
                  </a:lnTo>
                  <a:lnTo>
                    <a:pt x="2668" y="609"/>
                  </a:lnTo>
                  <a:lnTo>
                    <a:pt x="2665" y="608"/>
                  </a:lnTo>
                  <a:lnTo>
                    <a:pt x="2658" y="602"/>
                  </a:lnTo>
                  <a:lnTo>
                    <a:pt x="2651" y="596"/>
                  </a:lnTo>
                  <a:lnTo>
                    <a:pt x="2642" y="592"/>
                  </a:lnTo>
                  <a:lnTo>
                    <a:pt x="2633" y="587"/>
                  </a:lnTo>
                  <a:lnTo>
                    <a:pt x="2623" y="582"/>
                  </a:lnTo>
                  <a:lnTo>
                    <a:pt x="2614" y="580"/>
                  </a:lnTo>
                  <a:lnTo>
                    <a:pt x="2609" y="580"/>
                  </a:lnTo>
                  <a:lnTo>
                    <a:pt x="2605" y="581"/>
                  </a:lnTo>
                  <a:lnTo>
                    <a:pt x="2601" y="585"/>
                  </a:lnTo>
                  <a:lnTo>
                    <a:pt x="2597" y="588"/>
                  </a:lnTo>
                  <a:lnTo>
                    <a:pt x="2589" y="598"/>
                  </a:lnTo>
                  <a:lnTo>
                    <a:pt x="2579" y="608"/>
                  </a:lnTo>
                  <a:lnTo>
                    <a:pt x="2572" y="613"/>
                  </a:lnTo>
                  <a:lnTo>
                    <a:pt x="2566" y="615"/>
                  </a:lnTo>
                  <a:lnTo>
                    <a:pt x="2560" y="617"/>
                  </a:lnTo>
                  <a:lnTo>
                    <a:pt x="2556" y="617"/>
                  </a:lnTo>
                  <a:lnTo>
                    <a:pt x="2551" y="617"/>
                  </a:lnTo>
                  <a:lnTo>
                    <a:pt x="2548" y="615"/>
                  </a:lnTo>
                  <a:lnTo>
                    <a:pt x="2546" y="613"/>
                  </a:lnTo>
                  <a:lnTo>
                    <a:pt x="2544" y="611"/>
                  </a:lnTo>
                  <a:lnTo>
                    <a:pt x="2540" y="607"/>
                  </a:lnTo>
                  <a:lnTo>
                    <a:pt x="2535" y="604"/>
                  </a:lnTo>
                  <a:lnTo>
                    <a:pt x="2529" y="601"/>
                  </a:lnTo>
                  <a:lnTo>
                    <a:pt x="2521" y="598"/>
                  </a:lnTo>
                  <a:lnTo>
                    <a:pt x="2506" y="592"/>
                  </a:lnTo>
                  <a:lnTo>
                    <a:pt x="2494" y="586"/>
                  </a:lnTo>
                  <a:lnTo>
                    <a:pt x="2483" y="580"/>
                  </a:lnTo>
                  <a:lnTo>
                    <a:pt x="2474" y="573"/>
                  </a:lnTo>
                  <a:lnTo>
                    <a:pt x="2469" y="569"/>
                  </a:lnTo>
                  <a:lnTo>
                    <a:pt x="2464" y="564"/>
                  </a:lnTo>
                  <a:lnTo>
                    <a:pt x="2460" y="558"/>
                  </a:lnTo>
                  <a:lnTo>
                    <a:pt x="2457" y="551"/>
                  </a:lnTo>
                  <a:lnTo>
                    <a:pt x="2451" y="538"/>
                  </a:lnTo>
                  <a:lnTo>
                    <a:pt x="2445" y="526"/>
                  </a:lnTo>
                  <a:lnTo>
                    <a:pt x="2439" y="517"/>
                  </a:lnTo>
                  <a:lnTo>
                    <a:pt x="2432" y="507"/>
                  </a:lnTo>
                  <a:lnTo>
                    <a:pt x="2422" y="500"/>
                  </a:lnTo>
                  <a:lnTo>
                    <a:pt x="2413" y="494"/>
                  </a:lnTo>
                  <a:lnTo>
                    <a:pt x="2408" y="491"/>
                  </a:lnTo>
                  <a:lnTo>
                    <a:pt x="2403" y="489"/>
                  </a:lnTo>
                  <a:lnTo>
                    <a:pt x="2401" y="488"/>
                  </a:lnTo>
                  <a:lnTo>
                    <a:pt x="2397" y="488"/>
                  </a:lnTo>
                  <a:lnTo>
                    <a:pt x="2390" y="491"/>
                  </a:lnTo>
                  <a:lnTo>
                    <a:pt x="2381" y="495"/>
                  </a:lnTo>
                  <a:lnTo>
                    <a:pt x="2368" y="505"/>
                  </a:lnTo>
                  <a:lnTo>
                    <a:pt x="2351" y="516"/>
                  </a:lnTo>
                  <a:lnTo>
                    <a:pt x="2342" y="520"/>
                  </a:lnTo>
                  <a:lnTo>
                    <a:pt x="2331" y="524"/>
                  </a:lnTo>
                  <a:lnTo>
                    <a:pt x="2326" y="525"/>
                  </a:lnTo>
                  <a:lnTo>
                    <a:pt x="2321" y="525"/>
                  </a:lnTo>
                  <a:lnTo>
                    <a:pt x="2315" y="524"/>
                  </a:lnTo>
                  <a:lnTo>
                    <a:pt x="2311" y="523"/>
                  </a:lnTo>
                  <a:lnTo>
                    <a:pt x="2300" y="518"/>
                  </a:lnTo>
                  <a:lnTo>
                    <a:pt x="2290" y="513"/>
                  </a:lnTo>
                  <a:lnTo>
                    <a:pt x="2282" y="511"/>
                  </a:lnTo>
                  <a:lnTo>
                    <a:pt x="2273" y="508"/>
                  </a:lnTo>
                  <a:lnTo>
                    <a:pt x="2264" y="508"/>
                  </a:lnTo>
                  <a:lnTo>
                    <a:pt x="2258" y="510"/>
                  </a:lnTo>
                  <a:lnTo>
                    <a:pt x="2252" y="512"/>
                  </a:lnTo>
                  <a:lnTo>
                    <a:pt x="2249" y="514"/>
                  </a:lnTo>
                  <a:lnTo>
                    <a:pt x="2246" y="514"/>
                  </a:lnTo>
                  <a:lnTo>
                    <a:pt x="2244" y="513"/>
                  </a:lnTo>
                  <a:lnTo>
                    <a:pt x="2242" y="512"/>
                  </a:lnTo>
                  <a:lnTo>
                    <a:pt x="2241" y="508"/>
                  </a:lnTo>
                  <a:lnTo>
                    <a:pt x="2236" y="501"/>
                  </a:lnTo>
                  <a:lnTo>
                    <a:pt x="2232" y="492"/>
                  </a:lnTo>
                  <a:lnTo>
                    <a:pt x="2229" y="482"/>
                  </a:lnTo>
                  <a:lnTo>
                    <a:pt x="2224" y="473"/>
                  </a:lnTo>
                  <a:lnTo>
                    <a:pt x="2220" y="464"/>
                  </a:lnTo>
                  <a:lnTo>
                    <a:pt x="2214" y="461"/>
                  </a:lnTo>
                  <a:lnTo>
                    <a:pt x="2201" y="455"/>
                  </a:lnTo>
                  <a:lnTo>
                    <a:pt x="2183" y="449"/>
                  </a:lnTo>
                  <a:lnTo>
                    <a:pt x="2167" y="443"/>
                  </a:lnTo>
                  <a:lnTo>
                    <a:pt x="2154" y="437"/>
                  </a:lnTo>
                  <a:lnTo>
                    <a:pt x="2148" y="436"/>
                  </a:lnTo>
                  <a:lnTo>
                    <a:pt x="2143" y="437"/>
                  </a:lnTo>
                  <a:lnTo>
                    <a:pt x="2137" y="438"/>
                  </a:lnTo>
                  <a:lnTo>
                    <a:pt x="2132" y="442"/>
                  </a:lnTo>
                  <a:lnTo>
                    <a:pt x="2126" y="445"/>
                  </a:lnTo>
                  <a:lnTo>
                    <a:pt x="2120" y="448"/>
                  </a:lnTo>
                  <a:lnTo>
                    <a:pt x="2116" y="450"/>
                  </a:lnTo>
                  <a:lnTo>
                    <a:pt x="2110" y="450"/>
                  </a:lnTo>
                  <a:lnTo>
                    <a:pt x="2093" y="449"/>
                  </a:lnTo>
                  <a:lnTo>
                    <a:pt x="2067" y="449"/>
                  </a:lnTo>
                  <a:lnTo>
                    <a:pt x="2053" y="448"/>
                  </a:lnTo>
                  <a:lnTo>
                    <a:pt x="2040" y="448"/>
                  </a:lnTo>
                  <a:lnTo>
                    <a:pt x="2027" y="445"/>
                  </a:lnTo>
                  <a:lnTo>
                    <a:pt x="2016" y="443"/>
                  </a:lnTo>
                  <a:lnTo>
                    <a:pt x="2011" y="441"/>
                  </a:lnTo>
                  <a:lnTo>
                    <a:pt x="2008" y="437"/>
                  </a:lnTo>
                  <a:lnTo>
                    <a:pt x="2005" y="434"/>
                  </a:lnTo>
                  <a:lnTo>
                    <a:pt x="2003" y="429"/>
                  </a:lnTo>
                  <a:lnTo>
                    <a:pt x="1999" y="418"/>
                  </a:lnTo>
                  <a:lnTo>
                    <a:pt x="1997" y="406"/>
                  </a:lnTo>
                  <a:lnTo>
                    <a:pt x="1994" y="380"/>
                  </a:lnTo>
                  <a:lnTo>
                    <a:pt x="1992" y="358"/>
                  </a:lnTo>
                  <a:lnTo>
                    <a:pt x="1989" y="349"/>
                  </a:lnTo>
                  <a:lnTo>
                    <a:pt x="1985" y="340"/>
                  </a:lnTo>
                  <a:lnTo>
                    <a:pt x="1983" y="316"/>
                  </a:lnTo>
                  <a:lnTo>
                    <a:pt x="1981" y="293"/>
                  </a:lnTo>
                  <a:lnTo>
                    <a:pt x="1980" y="283"/>
                  </a:lnTo>
                  <a:lnTo>
                    <a:pt x="1978" y="273"/>
                  </a:lnTo>
                  <a:lnTo>
                    <a:pt x="1977" y="266"/>
                  </a:lnTo>
                  <a:lnTo>
                    <a:pt x="1973" y="261"/>
                  </a:lnTo>
                  <a:lnTo>
                    <a:pt x="1969" y="260"/>
                  </a:lnTo>
                  <a:lnTo>
                    <a:pt x="1965" y="259"/>
                  </a:lnTo>
                  <a:lnTo>
                    <a:pt x="1958" y="258"/>
                  </a:lnTo>
                  <a:lnTo>
                    <a:pt x="1948" y="258"/>
                  </a:lnTo>
                  <a:lnTo>
                    <a:pt x="1928" y="258"/>
                  </a:lnTo>
                  <a:lnTo>
                    <a:pt x="1904" y="259"/>
                  </a:lnTo>
                  <a:lnTo>
                    <a:pt x="1879" y="261"/>
                  </a:lnTo>
                  <a:lnTo>
                    <a:pt x="1855" y="262"/>
                  </a:lnTo>
                  <a:lnTo>
                    <a:pt x="1836" y="262"/>
                  </a:lnTo>
                  <a:lnTo>
                    <a:pt x="1822" y="260"/>
                  </a:lnTo>
                  <a:lnTo>
                    <a:pt x="1813" y="258"/>
                  </a:lnTo>
                  <a:lnTo>
                    <a:pt x="1804" y="254"/>
                  </a:lnTo>
                  <a:lnTo>
                    <a:pt x="1797" y="251"/>
                  </a:lnTo>
                  <a:lnTo>
                    <a:pt x="1790" y="246"/>
                  </a:lnTo>
                  <a:lnTo>
                    <a:pt x="1785" y="240"/>
                  </a:lnTo>
                  <a:lnTo>
                    <a:pt x="1780" y="233"/>
                  </a:lnTo>
                  <a:lnTo>
                    <a:pt x="1777" y="224"/>
                  </a:lnTo>
                  <a:lnTo>
                    <a:pt x="1775" y="215"/>
                  </a:lnTo>
                  <a:lnTo>
                    <a:pt x="1773" y="210"/>
                  </a:lnTo>
                  <a:lnTo>
                    <a:pt x="1773" y="208"/>
                  </a:lnTo>
                  <a:lnTo>
                    <a:pt x="1775" y="205"/>
                  </a:lnTo>
                  <a:lnTo>
                    <a:pt x="1776" y="203"/>
                  </a:lnTo>
                  <a:lnTo>
                    <a:pt x="1779" y="202"/>
                  </a:lnTo>
                  <a:lnTo>
                    <a:pt x="1785" y="202"/>
                  </a:lnTo>
                  <a:lnTo>
                    <a:pt x="1791" y="203"/>
                  </a:lnTo>
                  <a:lnTo>
                    <a:pt x="1798" y="204"/>
                  </a:lnTo>
                  <a:lnTo>
                    <a:pt x="1802" y="204"/>
                  </a:lnTo>
                  <a:lnTo>
                    <a:pt x="1804" y="203"/>
                  </a:lnTo>
                  <a:lnTo>
                    <a:pt x="1808" y="203"/>
                  </a:lnTo>
                  <a:lnTo>
                    <a:pt x="1810" y="201"/>
                  </a:lnTo>
                  <a:lnTo>
                    <a:pt x="1817" y="193"/>
                  </a:lnTo>
                  <a:lnTo>
                    <a:pt x="1820" y="189"/>
                  </a:lnTo>
                  <a:lnTo>
                    <a:pt x="1821" y="185"/>
                  </a:lnTo>
                  <a:lnTo>
                    <a:pt x="1820" y="183"/>
                  </a:lnTo>
                  <a:lnTo>
                    <a:pt x="1820" y="180"/>
                  </a:lnTo>
                  <a:lnTo>
                    <a:pt x="1816" y="176"/>
                  </a:lnTo>
                  <a:lnTo>
                    <a:pt x="1809" y="171"/>
                  </a:lnTo>
                  <a:lnTo>
                    <a:pt x="1794" y="163"/>
                  </a:lnTo>
                  <a:lnTo>
                    <a:pt x="1777" y="153"/>
                  </a:lnTo>
                  <a:lnTo>
                    <a:pt x="1760" y="146"/>
                  </a:lnTo>
                  <a:lnTo>
                    <a:pt x="1752" y="144"/>
                  </a:lnTo>
                  <a:lnTo>
                    <a:pt x="1741" y="142"/>
                  </a:lnTo>
                  <a:lnTo>
                    <a:pt x="1728" y="140"/>
                  </a:lnTo>
                  <a:lnTo>
                    <a:pt x="1714" y="140"/>
                  </a:lnTo>
                  <a:lnTo>
                    <a:pt x="1697" y="139"/>
                  </a:lnTo>
                  <a:lnTo>
                    <a:pt x="1681" y="136"/>
                  </a:lnTo>
                  <a:lnTo>
                    <a:pt x="1664" y="133"/>
                  </a:lnTo>
                  <a:lnTo>
                    <a:pt x="1650" y="129"/>
                  </a:lnTo>
                  <a:lnTo>
                    <a:pt x="1635" y="127"/>
                  </a:lnTo>
                  <a:lnTo>
                    <a:pt x="1624" y="125"/>
                  </a:lnTo>
                  <a:lnTo>
                    <a:pt x="1614" y="125"/>
                  </a:lnTo>
                  <a:lnTo>
                    <a:pt x="1608" y="126"/>
                  </a:lnTo>
                  <a:lnTo>
                    <a:pt x="1606" y="127"/>
                  </a:lnTo>
                  <a:lnTo>
                    <a:pt x="1603" y="125"/>
                  </a:lnTo>
                  <a:lnTo>
                    <a:pt x="1602" y="121"/>
                  </a:lnTo>
                  <a:lnTo>
                    <a:pt x="1602" y="116"/>
                  </a:lnTo>
                  <a:lnTo>
                    <a:pt x="1603" y="102"/>
                  </a:lnTo>
                  <a:lnTo>
                    <a:pt x="1605" y="84"/>
                  </a:lnTo>
                  <a:lnTo>
                    <a:pt x="1607" y="66"/>
                  </a:lnTo>
                  <a:lnTo>
                    <a:pt x="1607" y="48"/>
                  </a:lnTo>
                  <a:lnTo>
                    <a:pt x="1607" y="41"/>
                  </a:lnTo>
                  <a:lnTo>
                    <a:pt x="1607" y="34"/>
                  </a:lnTo>
                  <a:lnTo>
                    <a:pt x="1606" y="29"/>
                  </a:lnTo>
                  <a:lnTo>
                    <a:pt x="1605" y="25"/>
                  </a:lnTo>
                  <a:lnTo>
                    <a:pt x="1600" y="19"/>
                  </a:lnTo>
                  <a:lnTo>
                    <a:pt x="1594" y="15"/>
                  </a:lnTo>
                  <a:lnTo>
                    <a:pt x="1589" y="12"/>
                  </a:lnTo>
                  <a:lnTo>
                    <a:pt x="1583" y="9"/>
                  </a:lnTo>
                  <a:lnTo>
                    <a:pt x="1572" y="8"/>
                  </a:lnTo>
                  <a:lnTo>
                    <a:pt x="1561" y="8"/>
                  </a:lnTo>
                  <a:lnTo>
                    <a:pt x="1556" y="8"/>
                  </a:lnTo>
                  <a:lnTo>
                    <a:pt x="1550" y="7"/>
                  </a:lnTo>
                  <a:lnTo>
                    <a:pt x="1545" y="6"/>
                  </a:lnTo>
                  <a:lnTo>
                    <a:pt x="1540" y="5"/>
                  </a:lnTo>
                  <a:lnTo>
                    <a:pt x="1534" y="2"/>
                  </a:lnTo>
                  <a:lnTo>
                    <a:pt x="1528" y="2"/>
                  </a:lnTo>
                  <a:lnTo>
                    <a:pt x="1521" y="1"/>
                  </a:lnTo>
                  <a:lnTo>
                    <a:pt x="1515" y="2"/>
                  </a:lnTo>
                  <a:lnTo>
                    <a:pt x="1494" y="2"/>
                  </a:lnTo>
                  <a:lnTo>
                    <a:pt x="1469" y="1"/>
                  </a:lnTo>
                  <a:lnTo>
                    <a:pt x="1442" y="1"/>
                  </a:lnTo>
                  <a:lnTo>
                    <a:pt x="1417" y="0"/>
                  </a:lnTo>
                  <a:lnTo>
                    <a:pt x="1406" y="0"/>
                  </a:lnTo>
                  <a:lnTo>
                    <a:pt x="1399" y="2"/>
                  </a:lnTo>
                  <a:lnTo>
                    <a:pt x="1393" y="3"/>
                  </a:lnTo>
                  <a:lnTo>
                    <a:pt x="1389" y="6"/>
                  </a:lnTo>
                  <a:lnTo>
                    <a:pt x="1386" y="9"/>
                  </a:lnTo>
                  <a:lnTo>
                    <a:pt x="1382" y="10"/>
                  </a:lnTo>
                  <a:lnTo>
                    <a:pt x="1379" y="13"/>
                  </a:lnTo>
                  <a:lnTo>
                    <a:pt x="1374" y="13"/>
                  </a:lnTo>
                  <a:lnTo>
                    <a:pt x="1368" y="13"/>
                  </a:lnTo>
                  <a:lnTo>
                    <a:pt x="1363" y="13"/>
                  </a:lnTo>
                  <a:lnTo>
                    <a:pt x="1360" y="15"/>
                  </a:lnTo>
                  <a:lnTo>
                    <a:pt x="1356" y="18"/>
                  </a:lnTo>
                  <a:lnTo>
                    <a:pt x="1350" y="22"/>
                  </a:lnTo>
                  <a:lnTo>
                    <a:pt x="1345" y="28"/>
                  </a:lnTo>
                  <a:lnTo>
                    <a:pt x="1343" y="32"/>
                  </a:lnTo>
                  <a:lnTo>
                    <a:pt x="1341" y="33"/>
                  </a:lnTo>
                  <a:lnTo>
                    <a:pt x="1337" y="34"/>
                  </a:lnTo>
                  <a:lnTo>
                    <a:pt x="1334" y="34"/>
                  </a:lnTo>
                  <a:lnTo>
                    <a:pt x="1325" y="32"/>
                  </a:lnTo>
                  <a:lnTo>
                    <a:pt x="1317" y="29"/>
                  </a:lnTo>
                  <a:lnTo>
                    <a:pt x="1312" y="28"/>
                  </a:lnTo>
                  <a:lnTo>
                    <a:pt x="1307" y="28"/>
                  </a:lnTo>
                  <a:lnTo>
                    <a:pt x="1303" y="28"/>
                  </a:lnTo>
                  <a:lnTo>
                    <a:pt x="1297" y="28"/>
                  </a:lnTo>
                  <a:lnTo>
                    <a:pt x="1285" y="31"/>
                  </a:lnTo>
                  <a:lnTo>
                    <a:pt x="1273" y="35"/>
                  </a:lnTo>
                  <a:lnTo>
                    <a:pt x="1262" y="40"/>
                  </a:lnTo>
                  <a:lnTo>
                    <a:pt x="1254" y="41"/>
                  </a:lnTo>
                  <a:lnTo>
                    <a:pt x="1244" y="43"/>
                  </a:lnTo>
                  <a:lnTo>
                    <a:pt x="1232" y="43"/>
                  </a:lnTo>
                  <a:lnTo>
                    <a:pt x="1219" y="44"/>
                  </a:lnTo>
                  <a:lnTo>
                    <a:pt x="1209" y="45"/>
                  </a:lnTo>
                  <a:lnTo>
                    <a:pt x="1198" y="50"/>
                  </a:lnTo>
                  <a:lnTo>
                    <a:pt x="1187" y="56"/>
                  </a:lnTo>
                  <a:lnTo>
                    <a:pt x="1180" y="59"/>
                  </a:lnTo>
                  <a:lnTo>
                    <a:pt x="1172" y="63"/>
                  </a:lnTo>
                  <a:lnTo>
                    <a:pt x="1164" y="66"/>
                  </a:lnTo>
                  <a:lnTo>
                    <a:pt x="1154" y="68"/>
                  </a:lnTo>
                  <a:lnTo>
                    <a:pt x="1144" y="70"/>
                  </a:lnTo>
                  <a:lnTo>
                    <a:pt x="1135" y="71"/>
                  </a:lnTo>
                  <a:lnTo>
                    <a:pt x="1127" y="71"/>
                  </a:lnTo>
                  <a:lnTo>
                    <a:pt x="1120" y="71"/>
                  </a:lnTo>
                  <a:lnTo>
                    <a:pt x="1103" y="69"/>
                  </a:lnTo>
                  <a:lnTo>
                    <a:pt x="1084" y="65"/>
                  </a:lnTo>
                  <a:lnTo>
                    <a:pt x="1073" y="64"/>
                  </a:lnTo>
                  <a:lnTo>
                    <a:pt x="1062" y="64"/>
                  </a:lnTo>
                  <a:lnTo>
                    <a:pt x="1052" y="64"/>
                  </a:lnTo>
                  <a:lnTo>
                    <a:pt x="1040" y="64"/>
                  </a:lnTo>
                  <a:lnTo>
                    <a:pt x="1029" y="66"/>
                  </a:lnTo>
                  <a:lnTo>
                    <a:pt x="1017" y="69"/>
                  </a:lnTo>
                  <a:lnTo>
                    <a:pt x="1007" y="72"/>
                  </a:lnTo>
                  <a:lnTo>
                    <a:pt x="995" y="77"/>
                  </a:lnTo>
                  <a:lnTo>
                    <a:pt x="976" y="84"/>
                  </a:lnTo>
                  <a:lnTo>
                    <a:pt x="963" y="88"/>
                  </a:lnTo>
                  <a:lnTo>
                    <a:pt x="948" y="90"/>
                  </a:lnTo>
                  <a:lnTo>
                    <a:pt x="927" y="91"/>
                  </a:lnTo>
                  <a:lnTo>
                    <a:pt x="901" y="92"/>
                  </a:lnTo>
                  <a:lnTo>
                    <a:pt x="875" y="94"/>
                  </a:lnTo>
                  <a:lnTo>
                    <a:pt x="851" y="95"/>
                  </a:lnTo>
                  <a:lnTo>
                    <a:pt x="826" y="94"/>
                  </a:lnTo>
                  <a:lnTo>
                    <a:pt x="802" y="92"/>
                  </a:lnTo>
                  <a:lnTo>
                    <a:pt x="782" y="90"/>
                  </a:lnTo>
                  <a:lnTo>
                    <a:pt x="774" y="90"/>
                  </a:lnTo>
                  <a:lnTo>
                    <a:pt x="764" y="91"/>
                  </a:lnTo>
                  <a:lnTo>
                    <a:pt x="755" y="94"/>
                  </a:lnTo>
                  <a:lnTo>
                    <a:pt x="745" y="97"/>
                  </a:lnTo>
                  <a:lnTo>
                    <a:pt x="726" y="107"/>
                  </a:lnTo>
                  <a:lnTo>
                    <a:pt x="705" y="119"/>
                  </a:lnTo>
                  <a:lnTo>
                    <a:pt x="683" y="130"/>
                  </a:lnTo>
                  <a:lnTo>
                    <a:pt x="665" y="138"/>
                  </a:lnTo>
                  <a:lnTo>
                    <a:pt x="649" y="144"/>
                  </a:lnTo>
                  <a:lnTo>
                    <a:pt x="633" y="146"/>
                  </a:lnTo>
                  <a:lnTo>
                    <a:pt x="625" y="147"/>
                  </a:lnTo>
                  <a:lnTo>
                    <a:pt x="618" y="146"/>
                  </a:lnTo>
                  <a:lnTo>
                    <a:pt x="611" y="145"/>
                  </a:lnTo>
                  <a:lnTo>
                    <a:pt x="604" y="142"/>
                  </a:lnTo>
                  <a:lnTo>
                    <a:pt x="598" y="141"/>
                  </a:lnTo>
                  <a:lnTo>
                    <a:pt x="592" y="140"/>
                  </a:lnTo>
                  <a:lnTo>
                    <a:pt x="586" y="140"/>
                  </a:lnTo>
                  <a:lnTo>
                    <a:pt x="580" y="141"/>
                  </a:lnTo>
                  <a:lnTo>
                    <a:pt x="569" y="146"/>
                  </a:lnTo>
                  <a:lnTo>
                    <a:pt x="560" y="151"/>
                  </a:lnTo>
                  <a:lnTo>
                    <a:pt x="554" y="157"/>
                  </a:lnTo>
                  <a:lnTo>
                    <a:pt x="549" y="164"/>
                  </a:lnTo>
                  <a:lnTo>
                    <a:pt x="547" y="170"/>
                  </a:lnTo>
                  <a:lnTo>
                    <a:pt x="545" y="177"/>
                  </a:lnTo>
                  <a:lnTo>
                    <a:pt x="545" y="184"/>
                  </a:lnTo>
                  <a:lnTo>
                    <a:pt x="547" y="191"/>
                  </a:lnTo>
                  <a:lnTo>
                    <a:pt x="549" y="198"/>
                  </a:lnTo>
                  <a:lnTo>
                    <a:pt x="553" y="204"/>
                  </a:lnTo>
                  <a:lnTo>
                    <a:pt x="556" y="210"/>
                  </a:lnTo>
                  <a:lnTo>
                    <a:pt x="560" y="216"/>
                  </a:lnTo>
                  <a:lnTo>
                    <a:pt x="563" y="220"/>
                  </a:lnTo>
                  <a:lnTo>
                    <a:pt x="567" y="223"/>
                  </a:lnTo>
                  <a:lnTo>
                    <a:pt x="569" y="224"/>
                  </a:lnTo>
                  <a:lnTo>
                    <a:pt x="572" y="226"/>
                  </a:lnTo>
                  <a:lnTo>
                    <a:pt x="575" y="226"/>
                  </a:lnTo>
                  <a:lnTo>
                    <a:pt x="579" y="228"/>
                  </a:lnTo>
                  <a:lnTo>
                    <a:pt x="582" y="230"/>
                  </a:lnTo>
                  <a:lnTo>
                    <a:pt x="586" y="235"/>
                  </a:lnTo>
                  <a:lnTo>
                    <a:pt x="592" y="246"/>
                  </a:lnTo>
                  <a:lnTo>
                    <a:pt x="598" y="259"/>
                  </a:lnTo>
                  <a:lnTo>
                    <a:pt x="608" y="284"/>
                  </a:lnTo>
                  <a:lnTo>
                    <a:pt x="616" y="302"/>
                  </a:lnTo>
                  <a:lnTo>
                    <a:pt x="623" y="312"/>
                  </a:lnTo>
                  <a:lnTo>
                    <a:pt x="629" y="328"/>
                  </a:lnTo>
                  <a:lnTo>
                    <a:pt x="635" y="344"/>
                  </a:lnTo>
                  <a:lnTo>
                    <a:pt x="636" y="358"/>
                  </a:lnTo>
                  <a:lnTo>
                    <a:pt x="636" y="362"/>
                  </a:lnTo>
                  <a:lnTo>
                    <a:pt x="633" y="366"/>
                  </a:lnTo>
                  <a:lnTo>
                    <a:pt x="631" y="369"/>
                  </a:lnTo>
                  <a:lnTo>
                    <a:pt x="627" y="371"/>
                  </a:lnTo>
                  <a:lnTo>
                    <a:pt x="618" y="374"/>
                  </a:lnTo>
                  <a:lnTo>
                    <a:pt x="607" y="377"/>
                  </a:lnTo>
                  <a:lnTo>
                    <a:pt x="602" y="379"/>
                  </a:lnTo>
                  <a:lnTo>
                    <a:pt x="599" y="381"/>
                  </a:lnTo>
                  <a:lnTo>
                    <a:pt x="596" y="386"/>
                  </a:lnTo>
                  <a:lnTo>
                    <a:pt x="594" y="392"/>
                  </a:lnTo>
                  <a:lnTo>
                    <a:pt x="593" y="405"/>
                  </a:lnTo>
                  <a:lnTo>
                    <a:pt x="593" y="421"/>
                  </a:lnTo>
                  <a:lnTo>
                    <a:pt x="593" y="428"/>
                  </a:lnTo>
                  <a:lnTo>
                    <a:pt x="595" y="435"/>
                  </a:lnTo>
                  <a:lnTo>
                    <a:pt x="599" y="442"/>
                  </a:lnTo>
                  <a:lnTo>
                    <a:pt x="604" y="448"/>
                  </a:lnTo>
                  <a:lnTo>
                    <a:pt x="608" y="454"/>
                  </a:lnTo>
                  <a:lnTo>
                    <a:pt x="614" y="460"/>
                  </a:lnTo>
                  <a:lnTo>
                    <a:pt x="620" y="464"/>
                  </a:lnTo>
                  <a:lnTo>
                    <a:pt x="627" y="469"/>
                  </a:lnTo>
                  <a:lnTo>
                    <a:pt x="644" y="480"/>
                  </a:lnTo>
                  <a:lnTo>
                    <a:pt x="664" y="493"/>
                  </a:lnTo>
                  <a:lnTo>
                    <a:pt x="687" y="507"/>
                  </a:lnTo>
                  <a:lnTo>
                    <a:pt x="706" y="523"/>
                  </a:lnTo>
                  <a:lnTo>
                    <a:pt x="713" y="531"/>
                  </a:lnTo>
                  <a:lnTo>
                    <a:pt x="718" y="538"/>
                  </a:lnTo>
                  <a:lnTo>
                    <a:pt x="720" y="545"/>
                  </a:lnTo>
                  <a:lnTo>
                    <a:pt x="722" y="552"/>
                  </a:lnTo>
                  <a:lnTo>
                    <a:pt x="725" y="567"/>
                  </a:lnTo>
                  <a:lnTo>
                    <a:pt x="730" y="582"/>
                  </a:lnTo>
                  <a:lnTo>
                    <a:pt x="733" y="589"/>
                  </a:lnTo>
                  <a:lnTo>
                    <a:pt x="737" y="595"/>
                  </a:lnTo>
                  <a:lnTo>
                    <a:pt x="743" y="599"/>
                  </a:lnTo>
                  <a:lnTo>
                    <a:pt x="747" y="602"/>
                  </a:lnTo>
                  <a:lnTo>
                    <a:pt x="759" y="608"/>
                  </a:lnTo>
                  <a:lnTo>
                    <a:pt x="770" y="612"/>
                  </a:lnTo>
                  <a:lnTo>
                    <a:pt x="775" y="614"/>
                  </a:lnTo>
                  <a:lnTo>
                    <a:pt x="778" y="618"/>
                  </a:lnTo>
                  <a:lnTo>
                    <a:pt x="782" y="621"/>
                  </a:lnTo>
                  <a:lnTo>
                    <a:pt x="785" y="626"/>
                  </a:lnTo>
                  <a:lnTo>
                    <a:pt x="790" y="637"/>
                  </a:lnTo>
                  <a:lnTo>
                    <a:pt x="793" y="650"/>
                  </a:lnTo>
                  <a:lnTo>
                    <a:pt x="795" y="665"/>
                  </a:lnTo>
                  <a:lnTo>
                    <a:pt x="797" y="686"/>
                  </a:lnTo>
                  <a:lnTo>
                    <a:pt x="800" y="706"/>
                  </a:lnTo>
                  <a:lnTo>
                    <a:pt x="805" y="721"/>
                  </a:lnTo>
                  <a:lnTo>
                    <a:pt x="809" y="733"/>
                  </a:lnTo>
                  <a:lnTo>
                    <a:pt x="816" y="746"/>
                  </a:lnTo>
                  <a:lnTo>
                    <a:pt x="824" y="758"/>
                  </a:lnTo>
                  <a:lnTo>
                    <a:pt x="828" y="768"/>
                  </a:lnTo>
                  <a:lnTo>
                    <a:pt x="833" y="778"/>
                  </a:lnTo>
                  <a:lnTo>
                    <a:pt x="835" y="794"/>
                  </a:lnTo>
                  <a:lnTo>
                    <a:pt x="837" y="801"/>
                  </a:lnTo>
                  <a:lnTo>
                    <a:pt x="837" y="808"/>
                  </a:lnTo>
                  <a:lnTo>
                    <a:pt x="834" y="814"/>
                  </a:lnTo>
                  <a:lnTo>
                    <a:pt x="832" y="819"/>
                  </a:lnTo>
                  <a:lnTo>
                    <a:pt x="828" y="822"/>
                  </a:lnTo>
                  <a:lnTo>
                    <a:pt x="824" y="823"/>
                  </a:lnTo>
                  <a:lnTo>
                    <a:pt x="819" y="825"/>
                  </a:lnTo>
                  <a:lnTo>
                    <a:pt x="814" y="825"/>
                  </a:lnTo>
                  <a:lnTo>
                    <a:pt x="802" y="822"/>
                  </a:lnTo>
                  <a:lnTo>
                    <a:pt x="788" y="820"/>
                  </a:lnTo>
                  <a:lnTo>
                    <a:pt x="781" y="819"/>
                  </a:lnTo>
                  <a:lnTo>
                    <a:pt x="775" y="820"/>
                  </a:lnTo>
                  <a:lnTo>
                    <a:pt x="770" y="822"/>
                  </a:lnTo>
                  <a:lnTo>
                    <a:pt x="766" y="826"/>
                  </a:lnTo>
                  <a:lnTo>
                    <a:pt x="758" y="834"/>
                  </a:lnTo>
                  <a:lnTo>
                    <a:pt x="747" y="845"/>
                  </a:lnTo>
                  <a:lnTo>
                    <a:pt x="740" y="848"/>
                  </a:lnTo>
                  <a:lnTo>
                    <a:pt x="733" y="851"/>
                  </a:lnTo>
                  <a:lnTo>
                    <a:pt x="724" y="853"/>
                  </a:lnTo>
                  <a:lnTo>
                    <a:pt x="715" y="853"/>
                  </a:lnTo>
                  <a:lnTo>
                    <a:pt x="696" y="853"/>
                  </a:lnTo>
                  <a:lnTo>
                    <a:pt x="681" y="851"/>
                  </a:lnTo>
                  <a:lnTo>
                    <a:pt x="674" y="852"/>
                  </a:lnTo>
                  <a:lnTo>
                    <a:pt x="667" y="853"/>
                  </a:lnTo>
                  <a:lnTo>
                    <a:pt x="658" y="858"/>
                  </a:lnTo>
                  <a:lnTo>
                    <a:pt x="651" y="861"/>
                  </a:lnTo>
                  <a:lnTo>
                    <a:pt x="637" y="872"/>
                  </a:lnTo>
                  <a:lnTo>
                    <a:pt x="625" y="882"/>
                  </a:lnTo>
                  <a:lnTo>
                    <a:pt x="620" y="885"/>
                  </a:lnTo>
                  <a:lnTo>
                    <a:pt x="618" y="889"/>
                  </a:lnTo>
                  <a:lnTo>
                    <a:pt x="616" y="892"/>
                  </a:lnTo>
                  <a:lnTo>
                    <a:pt x="613" y="895"/>
                  </a:lnTo>
                  <a:lnTo>
                    <a:pt x="613" y="898"/>
                  </a:lnTo>
                  <a:lnTo>
                    <a:pt x="613" y="902"/>
                  </a:lnTo>
                  <a:lnTo>
                    <a:pt x="614" y="905"/>
                  </a:lnTo>
                  <a:lnTo>
                    <a:pt x="616" y="908"/>
                  </a:lnTo>
                  <a:lnTo>
                    <a:pt x="617" y="915"/>
                  </a:lnTo>
                  <a:lnTo>
                    <a:pt x="618" y="920"/>
                  </a:lnTo>
                  <a:lnTo>
                    <a:pt x="616" y="924"/>
                  </a:lnTo>
                  <a:lnTo>
                    <a:pt x="612" y="929"/>
                  </a:lnTo>
                  <a:lnTo>
                    <a:pt x="610" y="932"/>
                  </a:lnTo>
                  <a:lnTo>
                    <a:pt x="608" y="936"/>
                  </a:lnTo>
                  <a:lnTo>
                    <a:pt x="607" y="941"/>
                  </a:lnTo>
                  <a:lnTo>
                    <a:pt x="606" y="947"/>
                  </a:lnTo>
                  <a:lnTo>
                    <a:pt x="605" y="961"/>
                  </a:lnTo>
                  <a:lnTo>
                    <a:pt x="607" y="974"/>
                  </a:lnTo>
                  <a:lnTo>
                    <a:pt x="608" y="980"/>
                  </a:lnTo>
                  <a:lnTo>
                    <a:pt x="611" y="984"/>
                  </a:lnTo>
                  <a:lnTo>
                    <a:pt x="613" y="987"/>
                  </a:lnTo>
                  <a:lnTo>
                    <a:pt x="617" y="990"/>
                  </a:lnTo>
                  <a:lnTo>
                    <a:pt x="623" y="992"/>
                  </a:lnTo>
                  <a:lnTo>
                    <a:pt x="630" y="992"/>
                  </a:lnTo>
                  <a:lnTo>
                    <a:pt x="635" y="993"/>
                  </a:lnTo>
                  <a:lnTo>
                    <a:pt x="638" y="995"/>
                  </a:lnTo>
                  <a:lnTo>
                    <a:pt x="639" y="998"/>
                  </a:lnTo>
                  <a:lnTo>
                    <a:pt x="640" y="1004"/>
                  </a:lnTo>
                  <a:lnTo>
                    <a:pt x="642" y="1006"/>
                  </a:lnTo>
                  <a:lnTo>
                    <a:pt x="644" y="1009"/>
                  </a:lnTo>
                  <a:lnTo>
                    <a:pt x="648" y="1010"/>
                  </a:lnTo>
                  <a:lnTo>
                    <a:pt x="652" y="1011"/>
                  </a:lnTo>
                  <a:lnTo>
                    <a:pt x="664" y="1012"/>
                  </a:lnTo>
                  <a:lnTo>
                    <a:pt x="679" y="1015"/>
                  </a:lnTo>
                  <a:lnTo>
                    <a:pt x="686" y="1017"/>
                  </a:lnTo>
                  <a:lnTo>
                    <a:pt x="690" y="1021"/>
                  </a:lnTo>
                  <a:lnTo>
                    <a:pt x="693" y="1026"/>
                  </a:lnTo>
                  <a:lnTo>
                    <a:pt x="694" y="1030"/>
                  </a:lnTo>
                  <a:lnTo>
                    <a:pt x="695" y="1042"/>
                  </a:lnTo>
                  <a:lnTo>
                    <a:pt x="695" y="1054"/>
                  </a:lnTo>
                  <a:lnTo>
                    <a:pt x="694" y="1066"/>
                  </a:lnTo>
                  <a:lnTo>
                    <a:pt x="692" y="1075"/>
                  </a:lnTo>
                  <a:lnTo>
                    <a:pt x="688" y="1087"/>
                  </a:lnTo>
                  <a:lnTo>
                    <a:pt x="684" y="1099"/>
                  </a:lnTo>
                  <a:lnTo>
                    <a:pt x="683" y="1105"/>
                  </a:lnTo>
                  <a:lnTo>
                    <a:pt x="683" y="1110"/>
                  </a:lnTo>
                  <a:lnTo>
                    <a:pt x="684" y="1115"/>
                  </a:lnTo>
                  <a:lnTo>
                    <a:pt x="686" y="1117"/>
                  </a:lnTo>
                  <a:lnTo>
                    <a:pt x="688" y="1119"/>
                  </a:lnTo>
                  <a:lnTo>
                    <a:pt x="690" y="1121"/>
                  </a:lnTo>
                  <a:lnTo>
                    <a:pt x="694" y="1122"/>
                  </a:lnTo>
                  <a:lnTo>
                    <a:pt x="696" y="1123"/>
                  </a:lnTo>
                  <a:lnTo>
                    <a:pt x="700" y="1123"/>
                  </a:lnTo>
                  <a:lnTo>
                    <a:pt x="701" y="1123"/>
                  </a:lnTo>
                  <a:lnTo>
                    <a:pt x="702" y="1124"/>
                  </a:lnTo>
                  <a:lnTo>
                    <a:pt x="702" y="1125"/>
                  </a:lnTo>
                  <a:lnTo>
                    <a:pt x="699" y="1129"/>
                  </a:lnTo>
                  <a:lnTo>
                    <a:pt x="694" y="1132"/>
                  </a:lnTo>
                  <a:lnTo>
                    <a:pt x="692" y="1135"/>
                  </a:lnTo>
                  <a:lnTo>
                    <a:pt x="690" y="1137"/>
                  </a:lnTo>
                  <a:lnTo>
                    <a:pt x="689" y="1140"/>
                  </a:lnTo>
                  <a:lnTo>
                    <a:pt x="689" y="1142"/>
                  </a:lnTo>
                  <a:lnTo>
                    <a:pt x="690" y="1147"/>
                  </a:lnTo>
                  <a:lnTo>
                    <a:pt x="695" y="1153"/>
                  </a:lnTo>
                  <a:lnTo>
                    <a:pt x="696" y="1155"/>
                  </a:lnTo>
                  <a:lnTo>
                    <a:pt x="699" y="1159"/>
                  </a:lnTo>
                  <a:lnTo>
                    <a:pt x="700" y="1163"/>
                  </a:lnTo>
                  <a:lnTo>
                    <a:pt x="701" y="1169"/>
                  </a:lnTo>
                  <a:lnTo>
                    <a:pt x="701" y="1180"/>
                  </a:lnTo>
                  <a:lnTo>
                    <a:pt x="700" y="1192"/>
                  </a:lnTo>
                  <a:lnTo>
                    <a:pt x="699" y="1198"/>
                  </a:lnTo>
                  <a:lnTo>
                    <a:pt x="696" y="1201"/>
                  </a:lnTo>
                  <a:lnTo>
                    <a:pt x="694" y="1205"/>
                  </a:lnTo>
                  <a:lnTo>
                    <a:pt x="690" y="1207"/>
                  </a:lnTo>
                  <a:lnTo>
                    <a:pt x="687" y="1209"/>
                  </a:lnTo>
                  <a:lnTo>
                    <a:pt x="683" y="1210"/>
                  </a:lnTo>
                  <a:lnTo>
                    <a:pt x="679" y="1210"/>
                  </a:lnTo>
                  <a:lnTo>
                    <a:pt x="674" y="1209"/>
                  </a:lnTo>
                  <a:lnTo>
                    <a:pt x="664" y="1207"/>
                  </a:lnTo>
                  <a:lnTo>
                    <a:pt x="656" y="1209"/>
                  </a:lnTo>
                  <a:lnTo>
                    <a:pt x="652" y="1210"/>
                  </a:lnTo>
                  <a:lnTo>
                    <a:pt x="649" y="1212"/>
                  </a:lnTo>
                  <a:lnTo>
                    <a:pt x="646" y="1214"/>
                  </a:lnTo>
                  <a:lnTo>
                    <a:pt x="643" y="1217"/>
                  </a:lnTo>
                  <a:lnTo>
                    <a:pt x="640" y="1220"/>
                  </a:lnTo>
                  <a:lnTo>
                    <a:pt x="637" y="1223"/>
                  </a:lnTo>
                  <a:lnTo>
                    <a:pt x="633" y="1224"/>
                  </a:lnTo>
                  <a:lnTo>
                    <a:pt x="630" y="1226"/>
                  </a:lnTo>
                  <a:lnTo>
                    <a:pt x="620" y="1228"/>
                  </a:lnTo>
                  <a:lnTo>
                    <a:pt x="610" y="1228"/>
                  </a:lnTo>
                  <a:lnTo>
                    <a:pt x="605" y="1226"/>
                  </a:lnTo>
                  <a:lnTo>
                    <a:pt x="600" y="1225"/>
                  </a:lnTo>
                  <a:lnTo>
                    <a:pt x="595" y="1223"/>
                  </a:lnTo>
                  <a:lnTo>
                    <a:pt x="592" y="1219"/>
                  </a:lnTo>
                  <a:lnTo>
                    <a:pt x="583" y="1212"/>
                  </a:lnTo>
                  <a:lnTo>
                    <a:pt x="577" y="1204"/>
                  </a:lnTo>
                  <a:lnTo>
                    <a:pt x="570" y="1194"/>
                  </a:lnTo>
                  <a:lnTo>
                    <a:pt x="563" y="1186"/>
                  </a:lnTo>
                  <a:lnTo>
                    <a:pt x="555" y="1178"/>
                  </a:lnTo>
                  <a:lnTo>
                    <a:pt x="544" y="1171"/>
                  </a:lnTo>
                  <a:lnTo>
                    <a:pt x="533" y="1162"/>
                  </a:lnTo>
                  <a:lnTo>
                    <a:pt x="520" y="1156"/>
                  </a:lnTo>
                  <a:lnTo>
                    <a:pt x="509" y="1151"/>
                  </a:lnTo>
                  <a:lnTo>
                    <a:pt x="499" y="1150"/>
                  </a:lnTo>
                  <a:lnTo>
                    <a:pt x="488" y="1150"/>
                  </a:lnTo>
                  <a:lnTo>
                    <a:pt x="475" y="1150"/>
                  </a:lnTo>
                  <a:lnTo>
                    <a:pt x="468" y="1150"/>
                  </a:lnTo>
                  <a:lnTo>
                    <a:pt x="461" y="1149"/>
                  </a:lnTo>
                  <a:lnTo>
                    <a:pt x="454" y="1147"/>
                  </a:lnTo>
                  <a:lnTo>
                    <a:pt x="447" y="1144"/>
                  </a:lnTo>
                  <a:lnTo>
                    <a:pt x="429" y="1137"/>
                  </a:lnTo>
                  <a:lnTo>
                    <a:pt x="410" y="1130"/>
                  </a:lnTo>
                  <a:lnTo>
                    <a:pt x="400" y="1127"/>
                  </a:lnTo>
                  <a:lnTo>
                    <a:pt x="392" y="1123"/>
                  </a:lnTo>
                  <a:lnTo>
                    <a:pt x="385" y="1118"/>
                  </a:lnTo>
                  <a:lnTo>
                    <a:pt x="381" y="1115"/>
                  </a:lnTo>
                  <a:lnTo>
                    <a:pt x="375" y="1105"/>
                  </a:lnTo>
                  <a:lnTo>
                    <a:pt x="369" y="1094"/>
                  </a:lnTo>
                  <a:lnTo>
                    <a:pt x="362" y="1084"/>
                  </a:lnTo>
                  <a:lnTo>
                    <a:pt x="354" y="1074"/>
                  </a:lnTo>
                  <a:lnTo>
                    <a:pt x="346" y="1067"/>
                  </a:lnTo>
                  <a:lnTo>
                    <a:pt x="339" y="1062"/>
                  </a:lnTo>
                  <a:lnTo>
                    <a:pt x="335" y="1062"/>
                  </a:lnTo>
                  <a:lnTo>
                    <a:pt x="333" y="1062"/>
                  </a:lnTo>
                  <a:lnTo>
                    <a:pt x="330" y="1065"/>
                  </a:lnTo>
                  <a:lnTo>
                    <a:pt x="329" y="1068"/>
                  </a:lnTo>
                  <a:lnTo>
                    <a:pt x="327" y="1081"/>
                  </a:lnTo>
                  <a:lnTo>
                    <a:pt x="322" y="1098"/>
                  </a:lnTo>
                  <a:lnTo>
                    <a:pt x="316" y="1116"/>
                  </a:lnTo>
                  <a:lnTo>
                    <a:pt x="311" y="1129"/>
                  </a:lnTo>
                  <a:lnTo>
                    <a:pt x="308" y="1132"/>
                  </a:lnTo>
                  <a:lnTo>
                    <a:pt x="304" y="1137"/>
                  </a:lnTo>
                  <a:lnTo>
                    <a:pt x="300" y="1140"/>
                  </a:lnTo>
                  <a:lnTo>
                    <a:pt x="297" y="1142"/>
                  </a:lnTo>
                  <a:lnTo>
                    <a:pt x="293" y="1144"/>
                  </a:lnTo>
                  <a:lnTo>
                    <a:pt x="289" y="1144"/>
                  </a:lnTo>
                  <a:lnTo>
                    <a:pt x="285" y="1144"/>
                  </a:lnTo>
                  <a:lnTo>
                    <a:pt x="280" y="1142"/>
                  </a:lnTo>
                  <a:lnTo>
                    <a:pt x="273" y="1138"/>
                  </a:lnTo>
                  <a:lnTo>
                    <a:pt x="266" y="1137"/>
                  </a:lnTo>
                  <a:lnTo>
                    <a:pt x="258" y="1137"/>
                  </a:lnTo>
                  <a:lnTo>
                    <a:pt x="246" y="1136"/>
                  </a:lnTo>
                  <a:lnTo>
                    <a:pt x="236" y="1135"/>
                  </a:lnTo>
                  <a:lnTo>
                    <a:pt x="226" y="1131"/>
                  </a:lnTo>
                  <a:lnTo>
                    <a:pt x="215" y="1128"/>
                  </a:lnTo>
                  <a:lnTo>
                    <a:pt x="202" y="1122"/>
                  </a:lnTo>
                  <a:lnTo>
                    <a:pt x="196" y="1118"/>
                  </a:lnTo>
                  <a:lnTo>
                    <a:pt x="191" y="1117"/>
                  </a:lnTo>
                  <a:lnTo>
                    <a:pt x="186" y="1118"/>
                  </a:lnTo>
                  <a:lnTo>
                    <a:pt x="180" y="1122"/>
                  </a:lnTo>
                  <a:lnTo>
                    <a:pt x="174" y="1125"/>
                  </a:lnTo>
                  <a:lnTo>
                    <a:pt x="167" y="1129"/>
                  </a:lnTo>
                  <a:lnTo>
                    <a:pt x="160" y="1132"/>
                  </a:lnTo>
                  <a:lnTo>
                    <a:pt x="153" y="1134"/>
                  </a:lnTo>
                  <a:lnTo>
                    <a:pt x="142" y="1135"/>
                  </a:lnTo>
                  <a:lnTo>
                    <a:pt x="135" y="1136"/>
                  </a:lnTo>
                  <a:lnTo>
                    <a:pt x="133" y="1136"/>
                  </a:lnTo>
                  <a:lnTo>
                    <a:pt x="130" y="1137"/>
                  </a:lnTo>
                  <a:lnTo>
                    <a:pt x="129" y="1140"/>
                  </a:lnTo>
                  <a:lnTo>
                    <a:pt x="127" y="1142"/>
                  </a:lnTo>
                  <a:lnTo>
                    <a:pt x="125" y="1146"/>
                  </a:lnTo>
                  <a:lnTo>
                    <a:pt x="121" y="1148"/>
                  </a:lnTo>
                  <a:lnTo>
                    <a:pt x="116" y="1150"/>
                  </a:lnTo>
                  <a:lnTo>
                    <a:pt x="110" y="1151"/>
                  </a:lnTo>
                  <a:lnTo>
                    <a:pt x="107" y="1151"/>
                  </a:lnTo>
                  <a:lnTo>
                    <a:pt x="104" y="1153"/>
                  </a:lnTo>
                  <a:lnTo>
                    <a:pt x="103" y="1155"/>
                  </a:lnTo>
                  <a:lnTo>
                    <a:pt x="102" y="1157"/>
                  </a:lnTo>
                  <a:lnTo>
                    <a:pt x="101" y="1163"/>
                  </a:lnTo>
                  <a:lnTo>
                    <a:pt x="101" y="1169"/>
                  </a:lnTo>
                  <a:lnTo>
                    <a:pt x="102" y="1176"/>
                  </a:lnTo>
                  <a:lnTo>
                    <a:pt x="103" y="1182"/>
                  </a:lnTo>
                  <a:lnTo>
                    <a:pt x="108" y="1190"/>
                  </a:lnTo>
                  <a:lnTo>
                    <a:pt x="114" y="1197"/>
                  </a:lnTo>
                  <a:lnTo>
                    <a:pt x="122" y="1205"/>
                  </a:lnTo>
                  <a:lnTo>
                    <a:pt x="129" y="1213"/>
                  </a:lnTo>
                  <a:lnTo>
                    <a:pt x="136" y="1220"/>
                  </a:lnTo>
                  <a:lnTo>
                    <a:pt x="144" y="1225"/>
                  </a:lnTo>
                  <a:lnTo>
                    <a:pt x="151" y="1229"/>
                  </a:lnTo>
                  <a:lnTo>
                    <a:pt x="160" y="1230"/>
                  </a:lnTo>
                  <a:lnTo>
                    <a:pt x="172" y="1231"/>
                  </a:lnTo>
                  <a:lnTo>
                    <a:pt x="186" y="1231"/>
                  </a:lnTo>
                  <a:lnTo>
                    <a:pt x="193" y="1232"/>
                  </a:lnTo>
                  <a:lnTo>
                    <a:pt x="198" y="1234"/>
                  </a:lnTo>
                  <a:lnTo>
                    <a:pt x="203" y="1235"/>
                  </a:lnTo>
                  <a:lnTo>
                    <a:pt x="207" y="1237"/>
                  </a:lnTo>
                  <a:lnTo>
                    <a:pt x="209" y="1239"/>
                  </a:lnTo>
                  <a:lnTo>
                    <a:pt x="210" y="1243"/>
                  </a:lnTo>
                  <a:lnTo>
                    <a:pt x="211" y="1247"/>
                  </a:lnTo>
                  <a:lnTo>
                    <a:pt x="211" y="1250"/>
                  </a:lnTo>
                  <a:lnTo>
                    <a:pt x="210" y="1254"/>
                  </a:lnTo>
                  <a:lnTo>
                    <a:pt x="209" y="1258"/>
                  </a:lnTo>
                  <a:lnTo>
                    <a:pt x="207" y="1263"/>
                  </a:lnTo>
                  <a:lnTo>
                    <a:pt x="204" y="1268"/>
                  </a:lnTo>
                  <a:lnTo>
                    <a:pt x="197" y="1277"/>
                  </a:lnTo>
                  <a:lnTo>
                    <a:pt x="189" y="1286"/>
                  </a:lnTo>
                  <a:lnTo>
                    <a:pt x="185" y="1292"/>
                  </a:lnTo>
                  <a:lnTo>
                    <a:pt x="182" y="1297"/>
                  </a:lnTo>
                  <a:lnTo>
                    <a:pt x="179" y="1304"/>
                  </a:lnTo>
                  <a:lnTo>
                    <a:pt x="177" y="1310"/>
                  </a:lnTo>
                  <a:lnTo>
                    <a:pt x="176" y="1316"/>
                  </a:lnTo>
                  <a:lnTo>
                    <a:pt x="176" y="1321"/>
                  </a:lnTo>
                  <a:lnTo>
                    <a:pt x="176" y="1327"/>
                  </a:lnTo>
                  <a:lnTo>
                    <a:pt x="177" y="1332"/>
                  </a:lnTo>
                  <a:lnTo>
                    <a:pt x="180" y="1339"/>
                  </a:lnTo>
                  <a:lnTo>
                    <a:pt x="183" y="1346"/>
                  </a:lnTo>
                  <a:lnTo>
                    <a:pt x="183" y="1349"/>
                  </a:lnTo>
                  <a:lnTo>
                    <a:pt x="183" y="1351"/>
                  </a:lnTo>
                  <a:lnTo>
                    <a:pt x="180" y="1352"/>
                  </a:lnTo>
                  <a:lnTo>
                    <a:pt x="178" y="1355"/>
                  </a:lnTo>
                  <a:lnTo>
                    <a:pt x="173" y="1357"/>
                  </a:lnTo>
                  <a:lnTo>
                    <a:pt x="170" y="1359"/>
                  </a:lnTo>
                  <a:lnTo>
                    <a:pt x="167" y="1362"/>
                  </a:lnTo>
                  <a:lnTo>
                    <a:pt x="165" y="1364"/>
                  </a:lnTo>
                  <a:lnTo>
                    <a:pt x="164" y="1368"/>
                  </a:lnTo>
                  <a:lnTo>
                    <a:pt x="163" y="1371"/>
                  </a:lnTo>
                  <a:lnTo>
                    <a:pt x="164" y="1375"/>
                  </a:lnTo>
                  <a:lnTo>
                    <a:pt x="165" y="1377"/>
                  </a:lnTo>
                  <a:lnTo>
                    <a:pt x="166" y="1382"/>
                  </a:lnTo>
                  <a:lnTo>
                    <a:pt x="167" y="1388"/>
                  </a:lnTo>
                  <a:lnTo>
                    <a:pt x="166" y="1392"/>
                  </a:lnTo>
                  <a:lnTo>
                    <a:pt x="165" y="1395"/>
                  </a:lnTo>
                  <a:lnTo>
                    <a:pt x="163" y="1399"/>
                  </a:lnTo>
                  <a:lnTo>
                    <a:pt x="160" y="1402"/>
                  </a:lnTo>
                  <a:lnTo>
                    <a:pt x="153" y="1407"/>
                  </a:lnTo>
                  <a:lnTo>
                    <a:pt x="146" y="1411"/>
                  </a:lnTo>
                  <a:lnTo>
                    <a:pt x="136" y="1413"/>
                  </a:lnTo>
                  <a:lnTo>
                    <a:pt x="123" y="1415"/>
                  </a:lnTo>
                  <a:lnTo>
                    <a:pt x="108" y="1417"/>
                  </a:lnTo>
                  <a:lnTo>
                    <a:pt x="94" y="1419"/>
                  </a:lnTo>
                  <a:lnTo>
                    <a:pt x="87" y="1421"/>
                  </a:lnTo>
                  <a:lnTo>
                    <a:pt x="82" y="1425"/>
                  </a:lnTo>
                  <a:lnTo>
                    <a:pt x="77" y="1428"/>
                  </a:lnTo>
                  <a:lnTo>
                    <a:pt x="75" y="1434"/>
                  </a:lnTo>
                  <a:lnTo>
                    <a:pt x="72" y="1445"/>
                  </a:lnTo>
                  <a:lnTo>
                    <a:pt x="72" y="1453"/>
                  </a:lnTo>
                  <a:lnTo>
                    <a:pt x="71" y="1457"/>
                  </a:lnTo>
                  <a:lnTo>
                    <a:pt x="71" y="1459"/>
                  </a:lnTo>
                  <a:lnTo>
                    <a:pt x="70" y="1462"/>
                  </a:lnTo>
                  <a:lnTo>
                    <a:pt x="67" y="1463"/>
                  </a:lnTo>
                  <a:lnTo>
                    <a:pt x="62" y="1466"/>
                  </a:lnTo>
                  <a:lnTo>
                    <a:pt x="54" y="1470"/>
                  </a:lnTo>
                  <a:lnTo>
                    <a:pt x="52" y="1471"/>
                  </a:lnTo>
                  <a:lnTo>
                    <a:pt x="48" y="1475"/>
                  </a:lnTo>
                  <a:lnTo>
                    <a:pt x="46" y="1477"/>
                  </a:lnTo>
                  <a:lnTo>
                    <a:pt x="45" y="1481"/>
                  </a:lnTo>
                  <a:lnTo>
                    <a:pt x="44" y="1489"/>
                  </a:lnTo>
                  <a:lnTo>
                    <a:pt x="46" y="1499"/>
                  </a:lnTo>
                  <a:lnTo>
                    <a:pt x="47" y="1503"/>
                  </a:lnTo>
                  <a:lnTo>
                    <a:pt x="50" y="1509"/>
                  </a:lnTo>
                  <a:lnTo>
                    <a:pt x="52" y="1513"/>
                  </a:lnTo>
                  <a:lnTo>
                    <a:pt x="54" y="1518"/>
                  </a:lnTo>
                  <a:lnTo>
                    <a:pt x="62" y="1525"/>
                  </a:lnTo>
                  <a:lnTo>
                    <a:pt x="69" y="1532"/>
                  </a:lnTo>
                  <a:lnTo>
                    <a:pt x="72" y="1535"/>
                  </a:lnTo>
                  <a:lnTo>
                    <a:pt x="75" y="1539"/>
                  </a:lnTo>
                  <a:lnTo>
                    <a:pt x="77" y="1544"/>
                  </a:lnTo>
                  <a:lnTo>
                    <a:pt x="79" y="1547"/>
                  </a:lnTo>
                  <a:lnTo>
                    <a:pt x="79" y="1552"/>
                  </a:lnTo>
                  <a:lnTo>
                    <a:pt x="79" y="1556"/>
                  </a:lnTo>
                  <a:lnTo>
                    <a:pt x="77" y="1560"/>
                  </a:lnTo>
                  <a:lnTo>
                    <a:pt x="76" y="1564"/>
                  </a:lnTo>
                  <a:lnTo>
                    <a:pt x="70" y="1572"/>
                  </a:lnTo>
                  <a:lnTo>
                    <a:pt x="64" y="1581"/>
                  </a:lnTo>
                  <a:lnTo>
                    <a:pt x="59" y="1590"/>
                  </a:lnTo>
                  <a:lnTo>
                    <a:pt x="53" y="1600"/>
                  </a:lnTo>
                  <a:lnTo>
                    <a:pt x="50" y="1609"/>
                  </a:lnTo>
                  <a:lnTo>
                    <a:pt x="48" y="1617"/>
                  </a:lnTo>
                  <a:lnTo>
                    <a:pt x="48" y="1621"/>
                  </a:lnTo>
                  <a:lnTo>
                    <a:pt x="50" y="1625"/>
                  </a:lnTo>
                  <a:lnTo>
                    <a:pt x="51" y="1628"/>
                  </a:lnTo>
                  <a:lnTo>
                    <a:pt x="53" y="1632"/>
                  </a:lnTo>
                  <a:lnTo>
                    <a:pt x="58" y="1638"/>
                  </a:lnTo>
                  <a:lnTo>
                    <a:pt x="65" y="1641"/>
                  </a:lnTo>
                  <a:lnTo>
                    <a:pt x="73" y="1642"/>
                  </a:lnTo>
                  <a:lnTo>
                    <a:pt x="83" y="1642"/>
                  </a:lnTo>
                  <a:lnTo>
                    <a:pt x="92" y="1640"/>
                  </a:lnTo>
                  <a:lnTo>
                    <a:pt x="101" y="1638"/>
                  </a:lnTo>
                  <a:lnTo>
                    <a:pt x="106" y="1636"/>
                  </a:lnTo>
                  <a:lnTo>
                    <a:pt x="110" y="1636"/>
                  </a:lnTo>
                  <a:lnTo>
                    <a:pt x="116" y="1638"/>
                  </a:lnTo>
                  <a:lnTo>
                    <a:pt x="121" y="1640"/>
                  </a:lnTo>
                  <a:lnTo>
                    <a:pt x="127" y="1642"/>
                  </a:lnTo>
                  <a:lnTo>
                    <a:pt x="132" y="1645"/>
                  </a:lnTo>
                  <a:lnTo>
                    <a:pt x="136" y="1648"/>
                  </a:lnTo>
                  <a:lnTo>
                    <a:pt x="139" y="1652"/>
                  </a:lnTo>
                  <a:lnTo>
                    <a:pt x="142" y="1661"/>
                  </a:lnTo>
                  <a:lnTo>
                    <a:pt x="144" y="1672"/>
                  </a:lnTo>
                  <a:lnTo>
                    <a:pt x="144" y="1683"/>
                  </a:lnTo>
                  <a:lnTo>
                    <a:pt x="142" y="1691"/>
                  </a:lnTo>
                  <a:lnTo>
                    <a:pt x="140" y="1695"/>
                  </a:lnTo>
                  <a:lnTo>
                    <a:pt x="138" y="1698"/>
                  </a:lnTo>
                  <a:lnTo>
                    <a:pt x="133" y="1702"/>
                  </a:lnTo>
                  <a:lnTo>
                    <a:pt x="128" y="1704"/>
                  </a:lnTo>
                  <a:lnTo>
                    <a:pt x="119" y="1708"/>
                  </a:lnTo>
                  <a:lnTo>
                    <a:pt x="110" y="1710"/>
                  </a:lnTo>
                  <a:lnTo>
                    <a:pt x="102" y="1714"/>
                  </a:lnTo>
                  <a:lnTo>
                    <a:pt x="94" y="1717"/>
                  </a:lnTo>
                  <a:lnTo>
                    <a:pt x="90" y="1720"/>
                  </a:lnTo>
                  <a:lnTo>
                    <a:pt x="87" y="1722"/>
                  </a:lnTo>
                  <a:lnTo>
                    <a:pt x="84" y="1724"/>
                  </a:lnTo>
                  <a:lnTo>
                    <a:pt x="83" y="1728"/>
                  </a:lnTo>
                  <a:lnTo>
                    <a:pt x="83" y="1735"/>
                  </a:lnTo>
                  <a:lnTo>
                    <a:pt x="85" y="1741"/>
                  </a:lnTo>
                  <a:lnTo>
                    <a:pt x="89" y="1746"/>
                  </a:lnTo>
                  <a:lnTo>
                    <a:pt x="94" y="1751"/>
                  </a:lnTo>
                  <a:lnTo>
                    <a:pt x="100" y="1754"/>
                  </a:lnTo>
                  <a:lnTo>
                    <a:pt x="103" y="1760"/>
                  </a:lnTo>
                  <a:lnTo>
                    <a:pt x="104" y="1762"/>
                  </a:lnTo>
                  <a:lnTo>
                    <a:pt x="106" y="1766"/>
                  </a:lnTo>
                  <a:lnTo>
                    <a:pt x="106" y="1770"/>
                  </a:lnTo>
                  <a:lnTo>
                    <a:pt x="104" y="1773"/>
                  </a:lnTo>
                  <a:lnTo>
                    <a:pt x="103" y="1778"/>
                  </a:lnTo>
                  <a:lnTo>
                    <a:pt x="102" y="1783"/>
                  </a:lnTo>
                  <a:lnTo>
                    <a:pt x="102" y="1786"/>
                  </a:lnTo>
                  <a:lnTo>
                    <a:pt x="103" y="1792"/>
                  </a:lnTo>
                  <a:lnTo>
                    <a:pt x="104" y="1803"/>
                  </a:lnTo>
                  <a:lnTo>
                    <a:pt x="104" y="1816"/>
                  </a:lnTo>
                  <a:lnTo>
                    <a:pt x="102" y="1830"/>
                  </a:lnTo>
                  <a:lnTo>
                    <a:pt x="100" y="1843"/>
                  </a:lnTo>
                  <a:lnTo>
                    <a:pt x="97" y="1854"/>
                  </a:lnTo>
                  <a:lnTo>
                    <a:pt x="95" y="1861"/>
                  </a:lnTo>
                  <a:lnTo>
                    <a:pt x="95" y="1865"/>
                  </a:lnTo>
                  <a:lnTo>
                    <a:pt x="96" y="1868"/>
                  </a:lnTo>
                  <a:lnTo>
                    <a:pt x="96" y="1872"/>
                  </a:lnTo>
                  <a:lnTo>
                    <a:pt x="98" y="1877"/>
                  </a:lnTo>
                  <a:lnTo>
                    <a:pt x="102" y="1884"/>
                  </a:lnTo>
                  <a:lnTo>
                    <a:pt x="107" y="1888"/>
                  </a:lnTo>
                  <a:lnTo>
                    <a:pt x="108" y="1890"/>
                  </a:lnTo>
                  <a:lnTo>
                    <a:pt x="108" y="1892"/>
                  </a:lnTo>
                  <a:lnTo>
                    <a:pt x="108" y="1894"/>
                  </a:lnTo>
                  <a:lnTo>
                    <a:pt x="107" y="1898"/>
                  </a:lnTo>
                  <a:lnTo>
                    <a:pt x="95" y="1912"/>
                  </a:lnTo>
                  <a:lnTo>
                    <a:pt x="83" y="1926"/>
                  </a:lnTo>
                  <a:lnTo>
                    <a:pt x="79" y="1935"/>
                  </a:lnTo>
                  <a:lnTo>
                    <a:pt x="77" y="1941"/>
                  </a:lnTo>
                  <a:lnTo>
                    <a:pt x="76" y="1948"/>
                  </a:lnTo>
                  <a:lnTo>
                    <a:pt x="75" y="1955"/>
                  </a:lnTo>
                  <a:lnTo>
                    <a:pt x="72" y="1962"/>
                  </a:lnTo>
                  <a:lnTo>
                    <a:pt x="69" y="1967"/>
                  </a:lnTo>
                  <a:lnTo>
                    <a:pt x="66" y="1969"/>
                  </a:lnTo>
                  <a:lnTo>
                    <a:pt x="64" y="1970"/>
                  </a:lnTo>
                  <a:lnTo>
                    <a:pt x="59" y="1972"/>
                  </a:lnTo>
                  <a:lnTo>
                    <a:pt x="56" y="1973"/>
                  </a:lnTo>
                  <a:lnTo>
                    <a:pt x="44" y="1973"/>
                  </a:lnTo>
                  <a:lnTo>
                    <a:pt x="33" y="1974"/>
                  </a:lnTo>
                  <a:lnTo>
                    <a:pt x="22" y="1975"/>
                  </a:lnTo>
                  <a:lnTo>
                    <a:pt x="15" y="1979"/>
                  </a:lnTo>
                  <a:lnTo>
                    <a:pt x="9" y="1985"/>
                  </a:lnTo>
                  <a:lnTo>
                    <a:pt x="3" y="1993"/>
                  </a:lnTo>
                  <a:lnTo>
                    <a:pt x="2" y="1998"/>
                  </a:lnTo>
                  <a:lnTo>
                    <a:pt x="1" y="2003"/>
                  </a:lnTo>
                  <a:lnTo>
                    <a:pt x="0" y="2007"/>
                  </a:lnTo>
                  <a:lnTo>
                    <a:pt x="1" y="2012"/>
                  </a:lnTo>
                  <a:lnTo>
                    <a:pt x="4" y="2022"/>
                  </a:lnTo>
                  <a:lnTo>
                    <a:pt x="9" y="2032"/>
                  </a:lnTo>
                  <a:lnTo>
                    <a:pt x="15" y="2043"/>
                  </a:lnTo>
                  <a:lnTo>
                    <a:pt x="20" y="2051"/>
                  </a:lnTo>
                  <a:lnTo>
                    <a:pt x="25" y="2058"/>
                  </a:lnTo>
                  <a:lnTo>
                    <a:pt x="28" y="2064"/>
                  </a:lnTo>
                  <a:lnTo>
                    <a:pt x="31" y="2071"/>
                  </a:lnTo>
                  <a:lnTo>
                    <a:pt x="33" y="2079"/>
                  </a:lnTo>
                  <a:lnTo>
                    <a:pt x="35" y="2085"/>
                  </a:lnTo>
                  <a:lnTo>
                    <a:pt x="40" y="2088"/>
                  </a:lnTo>
                  <a:lnTo>
                    <a:pt x="44" y="2090"/>
                  </a:lnTo>
                  <a:lnTo>
                    <a:pt x="48" y="2090"/>
                  </a:lnTo>
                  <a:lnTo>
                    <a:pt x="53" y="2092"/>
                  </a:lnTo>
                  <a:lnTo>
                    <a:pt x="58" y="2093"/>
                  </a:lnTo>
                  <a:lnTo>
                    <a:pt x="63" y="2096"/>
                  </a:lnTo>
                  <a:lnTo>
                    <a:pt x="69" y="2102"/>
                  </a:lnTo>
                  <a:lnTo>
                    <a:pt x="72" y="2109"/>
                  </a:lnTo>
                  <a:lnTo>
                    <a:pt x="76" y="2118"/>
                  </a:lnTo>
                  <a:lnTo>
                    <a:pt x="77" y="2121"/>
                  </a:lnTo>
                  <a:lnTo>
                    <a:pt x="78" y="2125"/>
                  </a:lnTo>
                  <a:lnTo>
                    <a:pt x="78" y="2129"/>
                  </a:lnTo>
                  <a:lnTo>
                    <a:pt x="77" y="2131"/>
                  </a:lnTo>
                  <a:lnTo>
                    <a:pt x="73" y="2136"/>
                  </a:lnTo>
                  <a:lnTo>
                    <a:pt x="70" y="2140"/>
                  </a:lnTo>
                  <a:lnTo>
                    <a:pt x="69" y="2142"/>
                  </a:lnTo>
                  <a:lnTo>
                    <a:pt x="69" y="2145"/>
                  </a:lnTo>
                  <a:lnTo>
                    <a:pt x="69" y="2149"/>
                  </a:lnTo>
                  <a:lnTo>
                    <a:pt x="71" y="2153"/>
                  </a:lnTo>
                  <a:lnTo>
                    <a:pt x="78" y="2163"/>
                  </a:lnTo>
                  <a:lnTo>
                    <a:pt x="83" y="2172"/>
                  </a:lnTo>
                  <a:lnTo>
                    <a:pt x="85" y="2177"/>
                  </a:lnTo>
                  <a:lnTo>
                    <a:pt x="87" y="2181"/>
                  </a:lnTo>
                  <a:lnTo>
                    <a:pt x="88" y="2186"/>
                  </a:lnTo>
                  <a:lnTo>
                    <a:pt x="88" y="2192"/>
                  </a:lnTo>
                  <a:lnTo>
                    <a:pt x="87" y="2202"/>
                  </a:lnTo>
                  <a:lnTo>
                    <a:pt x="84" y="2212"/>
                  </a:lnTo>
                  <a:lnTo>
                    <a:pt x="84" y="2215"/>
                  </a:lnTo>
                  <a:lnTo>
                    <a:pt x="85" y="2219"/>
                  </a:lnTo>
                  <a:lnTo>
                    <a:pt x="88" y="2222"/>
                  </a:lnTo>
                  <a:lnTo>
                    <a:pt x="91" y="2226"/>
                  </a:lnTo>
                  <a:lnTo>
                    <a:pt x="104" y="2233"/>
                  </a:lnTo>
                  <a:lnTo>
                    <a:pt x="122" y="2240"/>
                  </a:lnTo>
                  <a:lnTo>
                    <a:pt x="130" y="2245"/>
                  </a:lnTo>
                  <a:lnTo>
                    <a:pt x="139" y="2250"/>
                  </a:lnTo>
                  <a:lnTo>
                    <a:pt x="145" y="2256"/>
                  </a:lnTo>
                  <a:lnTo>
                    <a:pt x="148" y="2262"/>
                  </a:lnTo>
                  <a:lnTo>
                    <a:pt x="151" y="2268"/>
                  </a:lnTo>
                  <a:lnTo>
                    <a:pt x="153" y="2274"/>
                  </a:lnTo>
                  <a:lnTo>
                    <a:pt x="153" y="2278"/>
                  </a:lnTo>
                  <a:lnTo>
                    <a:pt x="154" y="2283"/>
                  </a:lnTo>
                  <a:lnTo>
                    <a:pt x="153" y="2291"/>
                  </a:lnTo>
                  <a:lnTo>
                    <a:pt x="153" y="2302"/>
                  </a:lnTo>
                  <a:lnTo>
                    <a:pt x="153" y="2314"/>
                  </a:lnTo>
                  <a:lnTo>
                    <a:pt x="157" y="2329"/>
                  </a:lnTo>
                  <a:lnTo>
                    <a:pt x="159" y="2337"/>
                  </a:lnTo>
                  <a:lnTo>
                    <a:pt x="161" y="2344"/>
                  </a:lnTo>
                  <a:lnTo>
                    <a:pt x="165" y="2350"/>
                  </a:lnTo>
                  <a:lnTo>
                    <a:pt x="169" y="2354"/>
                  </a:lnTo>
                  <a:lnTo>
                    <a:pt x="176" y="2365"/>
                  </a:lnTo>
                  <a:lnTo>
                    <a:pt x="183" y="2379"/>
                  </a:lnTo>
                  <a:lnTo>
                    <a:pt x="188" y="2385"/>
                  </a:lnTo>
                  <a:lnTo>
                    <a:pt x="191" y="2391"/>
                  </a:lnTo>
                  <a:lnTo>
                    <a:pt x="196" y="2396"/>
                  </a:lnTo>
                  <a:lnTo>
                    <a:pt x="199" y="2400"/>
                  </a:lnTo>
                  <a:lnTo>
                    <a:pt x="204" y="2402"/>
                  </a:lnTo>
                  <a:lnTo>
                    <a:pt x="209" y="2403"/>
                  </a:lnTo>
                  <a:lnTo>
                    <a:pt x="215" y="2404"/>
                  </a:lnTo>
                  <a:lnTo>
                    <a:pt x="221" y="2404"/>
                  </a:lnTo>
                  <a:lnTo>
                    <a:pt x="227" y="2404"/>
                  </a:lnTo>
                  <a:lnTo>
                    <a:pt x="233" y="2405"/>
                  </a:lnTo>
                  <a:lnTo>
                    <a:pt x="237" y="2408"/>
                  </a:lnTo>
                  <a:lnTo>
                    <a:pt x="241" y="2410"/>
                  </a:lnTo>
                  <a:lnTo>
                    <a:pt x="248" y="2416"/>
                  </a:lnTo>
                  <a:lnTo>
                    <a:pt x="255" y="2421"/>
                  </a:lnTo>
                  <a:lnTo>
                    <a:pt x="265" y="2423"/>
                  </a:lnTo>
                  <a:lnTo>
                    <a:pt x="274" y="2424"/>
                  </a:lnTo>
                  <a:lnTo>
                    <a:pt x="279" y="2424"/>
                  </a:lnTo>
                  <a:lnTo>
                    <a:pt x="281" y="2426"/>
                  </a:lnTo>
                  <a:lnTo>
                    <a:pt x="284" y="2427"/>
                  </a:lnTo>
                  <a:lnTo>
                    <a:pt x="284" y="2429"/>
                  </a:lnTo>
                  <a:lnTo>
                    <a:pt x="283" y="2435"/>
                  </a:lnTo>
                  <a:lnTo>
                    <a:pt x="279" y="2441"/>
                  </a:lnTo>
                  <a:lnTo>
                    <a:pt x="278" y="2443"/>
                  </a:lnTo>
                  <a:lnTo>
                    <a:pt x="278" y="2446"/>
                  </a:lnTo>
                  <a:lnTo>
                    <a:pt x="278" y="2448"/>
                  </a:lnTo>
                  <a:lnTo>
                    <a:pt x="280" y="2451"/>
                  </a:lnTo>
                  <a:lnTo>
                    <a:pt x="285" y="2457"/>
                  </a:lnTo>
                  <a:lnTo>
                    <a:pt x="291" y="2463"/>
                  </a:lnTo>
                  <a:lnTo>
                    <a:pt x="300" y="2470"/>
                  </a:lnTo>
                  <a:lnTo>
                    <a:pt x="314" y="2477"/>
                  </a:lnTo>
                  <a:lnTo>
                    <a:pt x="322" y="2479"/>
                  </a:lnTo>
                  <a:lnTo>
                    <a:pt x="329" y="2482"/>
                  </a:lnTo>
                  <a:lnTo>
                    <a:pt x="336" y="2483"/>
                  </a:lnTo>
                  <a:lnTo>
                    <a:pt x="343" y="2483"/>
                  </a:lnTo>
                  <a:lnTo>
                    <a:pt x="349" y="2480"/>
                  </a:lnTo>
                  <a:lnTo>
                    <a:pt x="355" y="2478"/>
                  </a:lnTo>
                  <a:lnTo>
                    <a:pt x="360" y="2476"/>
                  </a:lnTo>
                  <a:lnTo>
                    <a:pt x="363" y="2472"/>
                  </a:lnTo>
                  <a:lnTo>
                    <a:pt x="372" y="2463"/>
                  </a:lnTo>
                  <a:lnTo>
                    <a:pt x="379" y="2454"/>
                  </a:lnTo>
                  <a:lnTo>
                    <a:pt x="383" y="2451"/>
                  </a:lnTo>
                  <a:lnTo>
                    <a:pt x="387" y="2447"/>
                  </a:lnTo>
                  <a:lnTo>
                    <a:pt x="391" y="2445"/>
                  </a:lnTo>
                  <a:lnTo>
                    <a:pt x="396" y="2442"/>
                  </a:lnTo>
                  <a:lnTo>
                    <a:pt x="399" y="2442"/>
                  </a:lnTo>
                  <a:lnTo>
                    <a:pt x="403" y="2442"/>
                  </a:lnTo>
                  <a:lnTo>
                    <a:pt x="406" y="2443"/>
                  </a:lnTo>
                  <a:lnTo>
                    <a:pt x="410" y="2447"/>
                  </a:lnTo>
                  <a:lnTo>
                    <a:pt x="412" y="2451"/>
                  </a:lnTo>
                  <a:lnTo>
                    <a:pt x="416" y="2453"/>
                  </a:lnTo>
                  <a:lnTo>
                    <a:pt x="418" y="2455"/>
                  </a:lnTo>
                  <a:lnTo>
                    <a:pt x="423" y="2458"/>
                  </a:lnTo>
                  <a:lnTo>
                    <a:pt x="432" y="2459"/>
                  </a:lnTo>
                  <a:lnTo>
                    <a:pt x="443" y="2459"/>
                  </a:lnTo>
                  <a:lnTo>
                    <a:pt x="455" y="2459"/>
                  </a:lnTo>
                  <a:lnTo>
                    <a:pt x="465" y="2455"/>
                  </a:lnTo>
                  <a:lnTo>
                    <a:pt x="468" y="2454"/>
                  </a:lnTo>
                  <a:lnTo>
                    <a:pt x="470" y="2451"/>
                  </a:lnTo>
                  <a:lnTo>
                    <a:pt x="473" y="2447"/>
                  </a:lnTo>
                  <a:lnTo>
                    <a:pt x="475" y="2443"/>
                  </a:lnTo>
                  <a:lnTo>
                    <a:pt x="479" y="2436"/>
                  </a:lnTo>
                  <a:lnTo>
                    <a:pt x="484" y="2432"/>
                  </a:lnTo>
                  <a:lnTo>
                    <a:pt x="487" y="2429"/>
                  </a:lnTo>
                  <a:lnTo>
                    <a:pt x="491" y="2429"/>
                  </a:lnTo>
                  <a:lnTo>
                    <a:pt x="494" y="2428"/>
                  </a:lnTo>
                  <a:lnTo>
                    <a:pt x="500" y="2429"/>
                  </a:lnTo>
                  <a:lnTo>
                    <a:pt x="511" y="2430"/>
                  </a:lnTo>
                  <a:lnTo>
                    <a:pt x="522" y="2432"/>
                  </a:lnTo>
                  <a:lnTo>
                    <a:pt x="530" y="2433"/>
                  </a:lnTo>
                  <a:lnTo>
                    <a:pt x="539" y="2434"/>
                  </a:lnTo>
                  <a:lnTo>
                    <a:pt x="543" y="2435"/>
                  </a:lnTo>
                  <a:lnTo>
                    <a:pt x="545" y="2436"/>
                  </a:lnTo>
                  <a:lnTo>
                    <a:pt x="548" y="2438"/>
                  </a:lnTo>
                  <a:lnTo>
                    <a:pt x="549" y="2439"/>
                  </a:lnTo>
                  <a:lnTo>
                    <a:pt x="549" y="2441"/>
                  </a:lnTo>
                  <a:lnTo>
                    <a:pt x="549" y="2442"/>
                  </a:lnTo>
                  <a:lnTo>
                    <a:pt x="547" y="2445"/>
                  </a:lnTo>
                  <a:lnTo>
                    <a:pt x="544" y="2446"/>
                  </a:lnTo>
                  <a:lnTo>
                    <a:pt x="538" y="2451"/>
                  </a:lnTo>
                  <a:lnTo>
                    <a:pt x="535" y="2458"/>
                  </a:lnTo>
                  <a:lnTo>
                    <a:pt x="533" y="2461"/>
                  </a:lnTo>
                  <a:lnTo>
                    <a:pt x="533" y="2466"/>
                  </a:lnTo>
                  <a:lnTo>
                    <a:pt x="535" y="2471"/>
                  </a:lnTo>
                  <a:lnTo>
                    <a:pt x="537" y="2477"/>
                  </a:lnTo>
                  <a:lnTo>
                    <a:pt x="544" y="2487"/>
                  </a:lnTo>
                  <a:lnTo>
                    <a:pt x="553" y="2499"/>
                  </a:lnTo>
                  <a:lnTo>
                    <a:pt x="561" y="2512"/>
                  </a:lnTo>
                  <a:lnTo>
                    <a:pt x="569" y="2528"/>
                  </a:lnTo>
                  <a:lnTo>
                    <a:pt x="575" y="2543"/>
                  </a:lnTo>
                  <a:lnTo>
                    <a:pt x="582" y="2558"/>
                  </a:lnTo>
                  <a:lnTo>
                    <a:pt x="586" y="2565"/>
                  </a:lnTo>
                  <a:lnTo>
                    <a:pt x="589" y="2573"/>
                  </a:lnTo>
                  <a:lnTo>
                    <a:pt x="595" y="2580"/>
                  </a:lnTo>
                  <a:lnTo>
                    <a:pt x="601" y="2587"/>
                  </a:lnTo>
                  <a:lnTo>
                    <a:pt x="608" y="2594"/>
                  </a:lnTo>
                  <a:lnTo>
                    <a:pt x="616" y="2602"/>
                  </a:lnTo>
                  <a:lnTo>
                    <a:pt x="623" y="2606"/>
                  </a:lnTo>
                  <a:lnTo>
                    <a:pt x="629" y="2611"/>
                  </a:lnTo>
                  <a:lnTo>
                    <a:pt x="642" y="2618"/>
                  </a:lnTo>
                  <a:lnTo>
                    <a:pt x="652" y="2622"/>
                  </a:lnTo>
                  <a:lnTo>
                    <a:pt x="663" y="2625"/>
                  </a:lnTo>
                  <a:lnTo>
                    <a:pt x="674" y="2630"/>
                  </a:lnTo>
                  <a:lnTo>
                    <a:pt x="679" y="2634"/>
                  </a:lnTo>
                  <a:lnTo>
                    <a:pt x="682" y="2637"/>
                  </a:lnTo>
                  <a:lnTo>
                    <a:pt x="687" y="2641"/>
                  </a:lnTo>
                  <a:lnTo>
                    <a:pt x="689" y="2646"/>
                  </a:lnTo>
                  <a:lnTo>
                    <a:pt x="696" y="2657"/>
                  </a:lnTo>
                  <a:lnTo>
                    <a:pt x="705" y="2672"/>
                  </a:lnTo>
                  <a:lnTo>
                    <a:pt x="713" y="2685"/>
                  </a:lnTo>
                  <a:lnTo>
                    <a:pt x="720" y="2693"/>
                  </a:lnTo>
                  <a:lnTo>
                    <a:pt x="724" y="2694"/>
                  </a:lnTo>
                  <a:lnTo>
                    <a:pt x="727" y="2694"/>
                  </a:lnTo>
                  <a:lnTo>
                    <a:pt x="732" y="2693"/>
                  </a:lnTo>
                  <a:lnTo>
                    <a:pt x="737" y="2692"/>
                  </a:lnTo>
                  <a:lnTo>
                    <a:pt x="745" y="2686"/>
                  </a:lnTo>
                  <a:lnTo>
                    <a:pt x="753" y="2680"/>
                  </a:lnTo>
                  <a:lnTo>
                    <a:pt x="757" y="2678"/>
                  </a:lnTo>
                  <a:lnTo>
                    <a:pt x="765" y="2678"/>
                  </a:lnTo>
                  <a:lnTo>
                    <a:pt x="774" y="2679"/>
                  </a:lnTo>
                  <a:lnTo>
                    <a:pt x="784" y="2681"/>
                  </a:lnTo>
                  <a:lnTo>
                    <a:pt x="793" y="2685"/>
                  </a:lnTo>
                  <a:lnTo>
                    <a:pt x="800" y="2688"/>
                  </a:lnTo>
                  <a:lnTo>
                    <a:pt x="802" y="2691"/>
                  </a:lnTo>
                  <a:lnTo>
                    <a:pt x="805" y="2693"/>
                  </a:lnTo>
                  <a:lnTo>
                    <a:pt x="805" y="2695"/>
                  </a:lnTo>
                  <a:lnTo>
                    <a:pt x="805" y="2699"/>
                  </a:lnTo>
                  <a:lnTo>
                    <a:pt x="800" y="2709"/>
                  </a:lnTo>
                  <a:lnTo>
                    <a:pt x="796" y="2717"/>
                  </a:lnTo>
                  <a:lnTo>
                    <a:pt x="795" y="2720"/>
                  </a:lnTo>
                  <a:lnTo>
                    <a:pt x="794" y="2725"/>
                  </a:lnTo>
                  <a:lnTo>
                    <a:pt x="794" y="2729"/>
                  </a:lnTo>
                  <a:lnTo>
                    <a:pt x="795" y="2735"/>
                  </a:lnTo>
                  <a:lnTo>
                    <a:pt x="797" y="2739"/>
                  </a:lnTo>
                  <a:lnTo>
                    <a:pt x="801" y="2742"/>
                  </a:lnTo>
                  <a:lnTo>
                    <a:pt x="805" y="2744"/>
                  </a:lnTo>
                  <a:lnTo>
                    <a:pt x="809" y="2745"/>
                  </a:lnTo>
                  <a:lnTo>
                    <a:pt x="818" y="2745"/>
                  </a:lnTo>
                  <a:lnTo>
                    <a:pt x="824" y="2743"/>
                  </a:lnTo>
                  <a:lnTo>
                    <a:pt x="827" y="2742"/>
                  </a:lnTo>
                  <a:lnTo>
                    <a:pt x="831" y="2742"/>
                  </a:lnTo>
                  <a:lnTo>
                    <a:pt x="835" y="2744"/>
                  </a:lnTo>
                  <a:lnTo>
                    <a:pt x="839" y="2748"/>
                  </a:lnTo>
                  <a:lnTo>
                    <a:pt x="850" y="2747"/>
                  </a:lnTo>
                  <a:lnTo>
                    <a:pt x="870" y="2748"/>
                  </a:lnTo>
                  <a:lnTo>
                    <a:pt x="889" y="2761"/>
                  </a:lnTo>
                  <a:lnTo>
                    <a:pt x="903" y="2772"/>
                  </a:lnTo>
                  <a:lnTo>
                    <a:pt x="915" y="2774"/>
                  </a:lnTo>
                  <a:lnTo>
                    <a:pt x="928" y="2775"/>
                  </a:lnTo>
                  <a:lnTo>
                    <a:pt x="942" y="2775"/>
                  </a:lnTo>
                  <a:lnTo>
                    <a:pt x="954" y="2774"/>
                  </a:lnTo>
                  <a:lnTo>
                    <a:pt x="961" y="2772"/>
                  </a:lnTo>
                  <a:lnTo>
                    <a:pt x="967" y="2770"/>
                  </a:lnTo>
                  <a:lnTo>
                    <a:pt x="970" y="2770"/>
                  </a:lnTo>
                  <a:lnTo>
                    <a:pt x="972" y="2772"/>
                  </a:lnTo>
                  <a:lnTo>
                    <a:pt x="976" y="2773"/>
                  </a:lnTo>
                  <a:lnTo>
                    <a:pt x="980" y="2776"/>
                  </a:lnTo>
                  <a:lnTo>
                    <a:pt x="990" y="2785"/>
                  </a:lnTo>
                  <a:lnTo>
                    <a:pt x="1001" y="2793"/>
                  </a:lnTo>
                  <a:lnTo>
                    <a:pt x="1010" y="2799"/>
                  </a:lnTo>
                  <a:lnTo>
                    <a:pt x="1017" y="2802"/>
                  </a:lnTo>
                  <a:lnTo>
                    <a:pt x="1024" y="2805"/>
                  </a:lnTo>
                  <a:lnTo>
                    <a:pt x="1032" y="2804"/>
                  </a:lnTo>
                  <a:lnTo>
                    <a:pt x="1039" y="2801"/>
                  </a:lnTo>
                  <a:lnTo>
                    <a:pt x="1045" y="2799"/>
                  </a:lnTo>
                  <a:lnTo>
                    <a:pt x="1047" y="2798"/>
                  </a:lnTo>
                  <a:lnTo>
                    <a:pt x="1052" y="2797"/>
                  </a:lnTo>
                  <a:lnTo>
                    <a:pt x="1055" y="2797"/>
                  </a:lnTo>
                  <a:lnTo>
                    <a:pt x="1060" y="2797"/>
                  </a:lnTo>
                  <a:lnTo>
                    <a:pt x="1065" y="2798"/>
                  </a:lnTo>
                  <a:lnTo>
                    <a:pt x="1068" y="2800"/>
                  </a:lnTo>
                  <a:lnTo>
                    <a:pt x="1072" y="2802"/>
                  </a:lnTo>
                  <a:lnTo>
                    <a:pt x="1074" y="2805"/>
                  </a:lnTo>
                  <a:lnTo>
                    <a:pt x="1078" y="2819"/>
                  </a:lnTo>
                  <a:lnTo>
                    <a:pt x="1081" y="2835"/>
                  </a:lnTo>
                  <a:lnTo>
                    <a:pt x="1083" y="2837"/>
                  </a:lnTo>
                  <a:lnTo>
                    <a:pt x="1085" y="2839"/>
                  </a:lnTo>
                  <a:lnTo>
                    <a:pt x="1087" y="2840"/>
                  </a:lnTo>
                  <a:lnTo>
                    <a:pt x="1091" y="2842"/>
                  </a:lnTo>
                  <a:lnTo>
                    <a:pt x="1098" y="2842"/>
                  </a:lnTo>
                  <a:lnTo>
                    <a:pt x="1108" y="2840"/>
                  </a:lnTo>
                  <a:lnTo>
                    <a:pt x="1118" y="2838"/>
                  </a:lnTo>
                  <a:lnTo>
                    <a:pt x="1130" y="2837"/>
                  </a:lnTo>
                  <a:lnTo>
                    <a:pt x="1136" y="2837"/>
                  </a:lnTo>
                  <a:lnTo>
                    <a:pt x="1142" y="2838"/>
                  </a:lnTo>
                  <a:lnTo>
                    <a:pt x="1147" y="2840"/>
                  </a:lnTo>
                  <a:lnTo>
                    <a:pt x="1150" y="2844"/>
                  </a:lnTo>
                  <a:lnTo>
                    <a:pt x="1155" y="2852"/>
                  </a:lnTo>
                  <a:lnTo>
                    <a:pt x="1160" y="2862"/>
                  </a:lnTo>
                  <a:lnTo>
                    <a:pt x="1166" y="2870"/>
                  </a:lnTo>
                  <a:lnTo>
                    <a:pt x="1173" y="2881"/>
                  </a:lnTo>
                  <a:lnTo>
                    <a:pt x="1181" y="2889"/>
                  </a:lnTo>
                  <a:lnTo>
                    <a:pt x="1187" y="2895"/>
                  </a:lnTo>
                  <a:lnTo>
                    <a:pt x="1191" y="2898"/>
                  </a:lnTo>
                  <a:lnTo>
                    <a:pt x="1194" y="2899"/>
                  </a:lnTo>
                  <a:lnTo>
                    <a:pt x="1198" y="2900"/>
                  </a:lnTo>
                  <a:lnTo>
                    <a:pt x="1203" y="2899"/>
                  </a:lnTo>
                  <a:lnTo>
                    <a:pt x="1210" y="2899"/>
                  </a:lnTo>
                  <a:lnTo>
                    <a:pt x="1216" y="2899"/>
                  </a:lnTo>
                  <a:lnTo>
                    <a:pt x="1218" y="2900"/>
                  </a:lnTo>
                  <a:lnTo>
                    <a:pt x="1221" y="2902"/>
                  </a:lnTo>
                  <a:lnTo>
                    <a:pt x="1222" y="2905"/>
                  </a:lnTo>
                  <a:lnTo>
                    <a:pt x="1223" y="2907"/>
                  </a:lnTo>
                  <a:lnTo>
                    <a:pt x="1225" y="2915"/>
                  </a:lnTo>
                  <a:lnTo>
                    <a:pt x="1229" y="2922"/>
                  </a:lnTo>
                  <a:lnTo>
                    <a:pt x="1231" y="2925"/>
                  </a:lnTo>
                  <a:lnTo>
                    <a:pt x="1235" y="2928"/>
                  </a:lnTo>
                  <a:lnTo>
                    <a:pt x="1238" y="2930"/>
                  </a:lnTo>
                  <a:lnTo>
                    <a:pt x="1244" y="2931"/>
                  </a:lnTo>
                  <a:lnTo>
                    <a:pt x="1254" y="2930"/>
                  </a:lnTo>
                  <a:lnTo>
                    <a:pt x="1261" y="2927"/>
                  </a:lnTo>
                  <a:lnTo>
                    <a:pt x="1268" y="2924"/>
                  </a:lnTo>
                  <a:lnTo>
                    <a:pt x="1276" y="2917"/>
                  </a:lnTo>
                  <a:lnTo>
                    <a:pt x="1281" y="2913"/>
                  </a:lnTo>
                  <a:lnTo>
                    <a:pt x="1287" y="2911"/>
                  </a:lnTo>
                  <a:lnTo>
                    <a:pt x="1293" y="2908"/>
                  </a:lnTo>
                  <a:lnTo>
                    <a:pt x="1300" y="2907"/>
                  </a:lnTo>
                  <a:lnTo>
                    <a:pt x="1314" y="2907"/>
                  </a:lnTo>
                  <a:lnTo>
                    <a:pt x="1325" y="2907"/>
                  </a:lnTo>
                  <a:lnTo>
                    <a:pt x="1330" y="2908"/>
                  </a:lnTo>
                  <a:lnTo>
                    <a:pt x="1335" y="2911"/>
                  </a:lnTo>
                  <a:lnTo>
                    <a:pt x="1338" y="2912"/>
                  </a:lnTo>
                  <a:lnTo>
                    <a:pt x="1343" y="2915"/>
                  </a:lnTo>
                  <a:lnTo>
                    <a:pt x="1350" y="2922"/>
                  </a:lnTo>
                  <a:lnTo>
                    <a:pt x="1356" y="2932"/>
                  </a:lnTo>
                  <a:lnTo>
                    <a:pt x="1362" y="2943"/>
                  </a:lnTo>
                  <a:lnTo>
                    <a:pt x="1368" y="2952"/>
                  </a:lnTo>
                  <a:lnTo>
                    <a:pt x="1372" y="2956"/>
                  </a:lnTo>
                  <a:lnTo>
                    <a:pt x="1375" y="2958"/>
                  </a:lnTo>
                  <a:lnTo>
                    <a:pt x="1379" y="2959"/>
                  </a:lnTo>
                  <a:lnTo>
                    <a:pt x="1383" y="2959"/>
                  </a:lnTo>
                  <a:lnTo>
                    <a:pt x="1392" y="2958"/>
                  </a:lnTo>
                  <a:lnTo>
                    <a:pt x="1399" y="2958"/>
                  </a:lnTo>
                  <a:lnTo>
                    <a:pt x="1402" y="2959"/>
                  </a:lnTo>
                  <a:lnTo>
                    <a:pt x="1405" y="2961"/>
                  </a:lnTo>
                  <a:lnTo>
                    <a:pt x="1407" y="2962"/>
                  </a:lnTo>
                  <a:lnTo>
                    <a:pt x="1410" y="2964"/>
                  </a:lnTo>
                  <a:lnTo>
                    <a:pt x="1416" y="2970"/>
                  </a:lnTo>
                  <a:lnTo>
                    <a:pt x="1426" y="2975"/>
                  </a:lnTo>
                  <a:lnTo>
                    <a:pt x="1437" y="2978"/>
                  </a:lnTo>
                  <a:lnTo>
                    <a:pt x="1446" y="2981"/>
                  </a:lnTo>
                  <a:lnTo>
                    <a:pt x="1455" y="2980"/>
                  </a:lnTo>
                  <a:lnTo>
                    <a:pt x="1462" y="2977"/>
                  </a:lnTo>
                  <a:lnTo>
                    <a:pt x="1468" y="2972"/>
                  </a:lnTo>
                  <a:lnTo>
                    <a:pt x="1474" y="2966"/>
                  </a:lnTo>
                  <a:lnTo>
                    <a:pt x="1477" y="2963"/>
                  </a:lnTo>
                  <a:lnTo>
                    <a:pt x="1481" y="2961"/>
                  </a:lnTo>
                  <a:lnTo>
                    <a:pt x="1484" y="2959"/>
                  </a:lnTo>
                  <a:lnTo>
                    <a:pt x="1489" y="2959"/>
                  </a:lnTo>
                  <a:lnTo>
                    <a:pt x="1498" y="2959"/>
                  </a:lnTo>
                  <a:lnTo>
                    <a:pt x="1506" y="2961"/>
                  </a:lnTo>
                  <a:lnTo>
                    <a:pt x="1517" y="2962"/>
                  </a:lnTo>
                  <a:lnTo>
                    <a:pt x="1526" y="2962"/>
                  </a:lnTo>
                  <a:lnTo>
                    <a:pt x="1532" y="2962"/>
                  </a:lnTo>
                  <a:lnTo>
                    <a:pt x="1536" y="2959"/>
                  </a:lnTo>
                  <a:lnTo>
                    <a:pt x="1540" y="2957"/>
                  </a:lnTo>
                  <a:lnTo>
                    <a:pt x="1543" y="2953"/>
                  </a:lnTo>
                  <a:lnTo>
                    <a:pt x="1547" y="2947"/>
                  </a:lnTo>
                  <a:lnTo>
                    <a:pt x="1553" y="2944"/>
                  </a:lnTo>
                  <a:lnTo>
                    <a:pt x="1562" y="2942"/>
                  </a:lnTo>
                  <a:lnTo>
                    <a:pt x="1575" y="2940"/>
                  </a:lnTo>
                  <a:lnTo>
                    <a:pt x="1589" y="2940"/>
                  </a:lnTo>
                  <a:lnTo>
                    <a:pt x="1603" y="2938"/>
                  </a:lnTo>
                  <a:lnTo>
                    <a:pt x="1609" y="2937"/>
                  </a:lnTo>
                  <a:lnTo>
                    <a:pt x="1614" y="2936"/>
                  </a:lnTo>
                  <a:lnTo>
                    <a:pt x="1619" y="2933"/>
                  </a:lnTo>
                  <a:lnTo>
                    <a:pt x="1621" y="2930"/>
                  </a:lnTo>
                  <a:lnTo>
                    <a:pt x="1627" y="2924"/>
                  </a:lnTo>
                  <a:lnTo>
                    <a:pt x="1632" y="2919"/>
                  </a:lnTo>
                  <a:lnTo>
                    <a:pt x="1633" y="2918"/>
                  </a:lnTo>
                  <a:lnTo>
                    <a:pt x="1637" y="2918"/>
                  </a:lnTo>
                  <a:lnTo>
                    <a:pt x="1639" y="2919"/>
                  </a:lnTo>
                  <a:lnTo>
                    <a:pt x="1643" y="2922"/>
                  </a:lnTo>
                  <a:lnTo>
                    <a:pt x="1651" y="2932"/>
                  </a:lnTo>
                  <a:lnTo>
                    <a:pt x="1663" y="2942"/>
                  </a:lnTo>
                  <a:lnTo>
                    <a:pt x="1672" y="2951"/>
                  </a:lnTo>
                  <a:lnTo>
                    <a:pt x="1679" y="2958"/>
                  </a:lnTo>
                  <a:lnTo>
                    <a:pt x="1683" y="2964"/>
                  </a:lnTo>
                  <a:lnTo>
                    <a:pt x="1685" y="2970"/>
                  </a:lnTo>
                  <a:lnTo>
                    <a:pt x="1688" y="2977"/>
                  </a:lnTo>
                  <a:lnTo>
                    <a:pt x="1689" y="2985"/>
                  </a:lnTo>
                  <a:lnTo>
                    <a:pt x="1693" y="2995"/>
                  </a:lnTo>
                  <a:lnTo>
                    <a:pt x="1696" y="3002"/>
                  </a:lnTo>
                  <a:lnTo>
                    <a:pt x="1698" y="3006"/>
                  </a:lnTo>
                  <a:lnTo>
                    <a:pt x="1702" y="3008"/>
                  </a:lnTo>
                  <a:lnTo>
                    <a:pt x="1706" y="3009"/>
                  </a:lnTo>
                  <a:lnTo>
                    <a:pt x="1709" y="3010"/>
                  </a:lnTo>
                  <a:lnTo>
                    <a:pt x="1716" y="3012"/>
                  </a:lnTo>
                  <a:lnTo>
                    <a:pt x="1721" y="3014"/>
                  </a:lnTo>
                  <a:lnTo>
                    <a:pt x="1723" y="3016"/>
                  </a:lnTo>
                  <a:lnTo>
                    <a:pt x="1725" y="3019"/>
                  </a:lnTo>
                  <a:lnTo>
                    <a:pt x="1726" y="3021"/>
                  </a:lnTo>
                  <a:lnTo>
                    <a:pt x="1727" y="3025"/>
                  </a:lnTo>
                  <a:lnTo>
                    <a:pt x="1729" y="3035"/>
                  </a:lnTo>
                  <a:lnTo>
                    <a:pt x="1732" y="3047"/>
                  </a:lnTo>
                  <a:lnTo>
                    <a:pt x="1734" y="3053"/>
                  </a:lnTo>
                  <a:lnTo>
                    <a:pt x="1736" y="3060"/>
                  </a:lnTo>
                  <a:lnTo>
                    <a:pt x="1739" y="3066"/>
                  </a:lnTo>
                  <a:lnTo>
                    <a:pt x="1744" y="3072"/>
                  </a:lnTo>
                  <a:lnTo>
                    <a:pt x="1753" y="3085"/>
                  </a:lnTo>
                  <a:lnTo>
                    <a:pt x="1764" y="3100"/>
                  </a:lnTo>
                  <a:lnTo>
                    <a:pt x="1773" y="3111"/>
                  </a:lnTo>
                  <a:lnTo>
                    <a:pt x="1782" y="3121"/>
                  </a:lnTo>
                  <a:lnTo>
                    <a:pt x="1786" y="3125"/>
                  </a:lnTo>
                  <a:lnTo>
                    <a:pt x="1792" y="3126"/>
                  </a:lnTo>
                  <a:lnTo>
                    <a:pt x="1799" y="3128"/>
                  </a:lnTo>
                  <a:lnTo>
                    <a:pt x="1807" y="3129"/>
                  </a:lnTo>
                  <a:lnTo>
                    <a:pt x="1822" y="3130"/>
                  </a:lnTo>
                  <a:lnTo>
                    <a:pt x="1834" y="3132"/>
                  </a:lnTo>
                  <a:lnTo>
                    <a:pt x="1843" y="3133"/>
                  </a:lnTo>
                  <a:lnTo>
                    <a:pt x="1849" y="3135"/>
                  </a:lnTo>
                  <a:lnTo>
                    <a:pt x="1853" y="3136"/>
                  </a:lnTo>
                  <a:lnTo>
                    <a:pt x="1854" y="3139"/>
                  </a:lnTo>
                  <a:lnTo>
                    <a:pt x="1857" y="3142"/>
                  </a:lnTo>
                  <a:lnTo>
                    <a:pt x="1858" y="3146"/>
                  </a:lnTo>
                  <a:lnTo>
                    <a:pt x="1859" y="3153"/>
                  </a:lnTo>
                  <a:lnTo>
                    <a:pt x="1861" y="3159"/>
                  </a:lnTo>
                  <a:lnTo>
                    <a:pt x="1864" y="3161"/>
                  </a:lnTo>
                  <a:lnTo>
                    <a:pt x="1866" y="3163"/>
                  </a:lnTo>
                  <a:lnTo>
                    <a:pt x="1870" y="3164"/>
                  </a:lnTo>
                  <a:lnTo>
                    <a:pt x="1874" y="3165"/>
                  </a:lnTo>
                  <a:lnTo>
                    <a:pt x="1883" y="3167"/>
                  </a:lnTo>
                  <a:lnTo>
                    <a:pt x="1887" y="3171"/>
                  </a:lnTo>
                  <a:lnTo>
                    <a:pt x="1891" y="3176"/>
                  </a:lnTo>
                  <a:lnTo>
                    <a:pt x="1893" y="3183"/>
                  </a:lnTo>
                  <a:lnTo>
                    <a:pt x="1893" y="3191"/>
                  </a:lnTo>
                  <a:lnTo>
                    <a:pt x="1892" y="3199"/>
                  </a:lnTo>
                  <a:lnTo>
                    <a:pt x="1889" y="3208"/>
                  </a:lnTo>
                  <a:lnTo>
                    <a:pt x="1886" y="3215"/>
                  </a:lnTo>
                  <a:lnTo>
                    <a:pt x="1883" y="3220"/>
                  </a:lnTo>
                  <a:lnTo>
                    <a:pt x="1882" y="3223"/>
                  </a:lnTo>
                  <a:lnTo>
                    <a:pt x="1880" y="3227"/>
                  </a:lnTo>
                  <a:lnTo>
                    <a:pt x="1880" y="3230"/>
                  </a:lnTo>
                  <a:lnTo>
                    <a:pt x="1880" y="3235"/>
                  </a:lnTo>
                  <a:lnTo>
                    <a:pt x="1879" y="3240"/>
                  </a:lnTo>
                  <a:lnTo>
                    <a:pt x="1876" y="3245"/>
                  </a:lnTo>
                  <a:lnTo>
                    <a:pt x="1870" y="3247"/>
                  </a:lnTo>
                  <a:lnTo>
                    <a:pt x="1867" y="3248"/>
                  </a:lnTo>
                  <a:lnTo>
                    <a:pt x="1865" y="3249"/>
                  </a:lnTo>
                  <a:lnTo>
                    <a:pt x="1863" y="3252"/>
                  </a:lnTo>
                  <a:lnTo>
                    <a:pt x="1860" y="3254"/>
                  </a:lnTo>
                  <a:lnTo>
                    <a:pt x="1858" y="3258"/>
                  </a:lnTo>
                  <a:lnTo>
                    <a:pt x="1858" y="3262"/>
                  </a:lnTo>
                  <a:lnTo>
                    <a:pt x="1857" y="3267"/>
                  </a:lnTo>
                  <a:lnTo>
                    <a:pt x="1858" y="3273"/>
                  </a:lnTo>
                  <a:lnTo>
                    <a:pt x="1860" y="3287"/>
                  </a:lnTo>
                  <a:lnTo>
                    <a:pt x="1866" y="3304"/>
                  </a:lnTo>
                  <a:lnTo>
                    <a:pt x="1873" y="3322"/>
                  </a:lnTo>
                  <a:lnTo>
                    <a:pt x="1882" y="3338"/>
                  </a:lnTo>
                  <a:lnTo>
                    <a:pt x="1890" y="3352"/>
                  </a:lnTo>
                  <a:lnTo>
                    <a:pt x="1898" y="3362"/>
                  </a:lnTo>
                  <a:lnTo>
                    <a:pt x="1905" y="3368"/>
                  </a:lnTo>
                  <a:lnTo>
                    <a:pt x="1911" y="3372"/>
                  </a:lnTo>
                  <a:lnTo>
                    <a:pt x="1914" y="3372"/>
                  </a:lnTo>
                  <a:lnTo>
                    <a:pt x="1916" y="3372"/>
                  </a:lnTo>
                  <a:lnTo>
                    <a:pt x="1920" y="3371"/>
                  </a:lnTo>
                  <a:lnTo>
                    <a:pt x="1923" y="3369"/>
                  </a:lnTo>
                  <a:lnTo>
                    <a:pt x="1929" y="3366"/>
                  </a:lnTo>
                  <a:lnTo>
                    <a:pt x="1936" y="3362"/>
                  </a:lnTo>
                  <a:lnTo>
                    <a:pt x="1942" y="3359"/>
                  </a:lnTo>
                  <a:lnTo>
                    <a:pt x="1949" y="3359"/>
                  </a:lnTo>
                  <a:lnTo>
                    <a:pt x="1958" y="3360"/>
                  </a:lnTo>
                  <a:lnTo>
                    <a:pt x="1966" y="3362"/>
                  </a:lnTo>
                  <a:lnTo>
                    <a:pt x="1974" y="3366"/>
                  </a:lnTo>
                  <a:lnTo>
                    <a:pt x="1983" y="3371"/>
                  </a:lnTo>
                  <a:lnTo>
                    <a:pt x="1986" y="3373"/>
                  </a:lnTo>
                  <a:lnTo>
                    <a:pt x="1990" y="3377"/>
                  </a:lnTo>
                  <a:lnTo>
                    <a:pt x="1992" y="3380"/>
                  </a:lnTo>
                  <a:lnTo>
                    <a:pt x="1994" y="3385"/>
                  </a:lnTo>
                  <a:lnTo>
                    <a:pt x="1997" y="3390"/>
                  </a:lnTo>
                  <a:lnTo>
                    <a:pt x="1999" y="3393"/>
                  </a:lnTo>
                  <a:lnTo>
                    <a:pt x="2002" y="3396"/>
                  </a:lnTo>
                  <a:lnTo>
                    <a:pt x="2004" y="3397"/>
                  </a:lnTo>
                  <a:lnTo>
                    <a:pt x="2008" y="3398"/>
                  </a:lnTo>
                  <a:lnTo>
                    <a:pt x="2011" y="3398"/>
                  </a:lnTo>
                  <a:lnTo>
                    <a:pt x="2015" y="3398"/>
                  </a:lnTo>
                  <a:lnTo>
                    <a:pt x="2018" y="3396"/>
                  </a:lnTo>
                  <a:lnTo>
                    <a:pt x="2025" y="3392"/>
                  </a:lnTo>
                  <a:lnTo>
                    <a:pt x="2031" y="3391"/>
                  </a:lnTo>
                  <a:lnTo>
                    <a:pt x="2036" y="3392"/>
                  </a:lnTo>
                  <a:lnTo>
                    <a:pt x="2042" y="3396"/>
                  </a:lnTo>
                  <a:lnTo>
                    <a:pt x="2047" y="3399"/>
                  </a:lnTo>
                  <a:lnTo>
                    <a:pt x="2052" y="3400"/>
                  </a:lnTo>
                  <a:lnTo>
                    <a:pt x="2057" y="3403"/>
                  </a:lnTo>
                  <a:lnTo>
                    <a:pt x="2065" y="3404"/>
                  </a:lnTo>
                  <a:lnTo>
                    <a:pt x="2076" y="3405"/>
                  </a:lnTo>
                  <a:lnTo>
                    <a:pt x="2087" y="3405"/>
                  </a:lnTo>
                  <a:lnTo>
                    <a:pt x="2095" y="3407"/>
                  </a:lnTo>
                  <a:lnTo>
                    <a:pt x="2105" y="3410"/>
                  </a:lnTo>
                  <a:lnTo>
                    <a:pt x="2109" y="3412"/>
                  </a:lnTo>
                  <a:lnTo>
                    <a:pt x="2112" y="3415"/>
                  </a:lnTo>
                  <a:lnTo>
                    <a:pt x="2115" y="3418"/>
                  </a:lnTo>
                  <a:lnTo>
                    <a:pt x="2116" y="3422"/>
                  </a:lnTo>
                  <a:lnTo>
                    <a:pt x="2116" y="3438"/>
                  </a:lnTo>
                  <a:lnTo>
                    <a:pt x="2116" y="3455"/>
                  </a:lnTo>
                  <a:lnTo>
                    <a:pt x="2118" y="3459"/>
                  </a:lnTo>
                  <a:lnTo>
                    <a:pt x="2120" y="3463"/>
                  </a:lnTo>
                  <a:lnTo>
                    <a:pt x="2124" y="3467"/>
                  </a:lnTo>
                  <a:lnTo>
                    <a:pt x="2129" y="3470"/>
                  </a:lnTo>
                  <a:lnTo>
                    <a:pt x="2135" y="3473"/>
                  </a:lnTo>
                  <a:lnTo>
                    <a:pt x="2139" y="3475"/>
                  </a:lnTo>
                  <a:lnTo>
                    <a:pt x="2144" y="3474"/>
                  </a:lnTo>
                  <a:lnTo>
                    <a:pt x="2149" y="3473"/>
                  </a:lnTo>
                  <a:lnTo>
                    <a:pt x="2153" y="3470"/>
                  </a:lnTo>
                  <a:lnTo>
                    <a:pt x="2154" y="3467"/>
                  </a:lnTo>
                  <a:lnTo>
                    <a:pt x="2155" y="3464"/>
                  </a:lnTo>
                  <a:lnTo>
                    <a:pt x="2155" y="3463"/>
                  </a:lnTo>
                  <a:lnTo>
                    <a:pt x="2154" y="3461"/>
                  </a:lnTo>
                  <a:lnTo>
                    <a:pt x="2153" y="3460"/>
                  </a:lnTo>
                  <a:lnTo>
                    <a:pt x="2150" y="3460"/>
                  </a:lnTo>
                  <a:lnTo>
                    <a:pt x="2147" y="3460"/>
                  </a:lnTo>
                  <a:lnTo>
                    <a:pt x="2144" y="3460"/>
                  </a:lnTo>
                  <a:lnTo>
                    <a:pt x="2142" y="3460"/>
                  </a:lnTo>
                  <a:lnTo>
                    <a:pt x="2141" y="3457"/>
                  </a:lnTo>
                  <a:lnTo>
                    <a:pt x="2141" y="3455"/>
                  </a:lnTo>
                  <a:lnTo>
                    <a:pt x="2141" y="3453"/>
                  </a:lnTo>
                  <a:lnTo>
                    <a:pt x="2142" y="3449"/>
                  </a:lnTo>
                  <a:lnTo>
                    <a:pt x="2143" y="3445"/>
                  </a:lnTo>
                  <a:lnTo>
                    <a:pt x="2147" y="3442"/>
                  </a:lnTo>
                  <a:lnTo>
                    <a:pt x="2153" y="3435"/>
                  </a:lnTo>
                  <a:lnTo>
                    <a:pt x="2159" y="3426"/>
                  </a:lnTo>
                  <a:lnTo>
                    <a:pt x="2161" y="3422"/>
                  </a:lnTo>
                  <a:lnTo>
                    <a:pt x="2161" y="3417"/>
                  </a:lnTo>
                  <a:lnTo>
                    <a:pt x="2161" y="3412"/>
                  </a:lnTo>
                  <a:lnTo>
                    <a:pt x="2159" y="3406"/>
                  </a:lnTo>
                  <a:lnTo>
                    <a:pt x="2154" y="3399"/>
                  </a:lnTo>
                  <a:lnTo>
                    <a:pt x="2151" y="3393"/>
                  </a:lnTo>
                  <a:lnTo>
                    <a:pt x="2151" y="3386"/>
                  </a:lnTo>
                  <a:lnTo>
                    <a:pt x="2151" y="3378"/>
                  </a:lnTo>
                  <a:lnTo>
                    <a:pt x="2148" y="3366"/>
                  </a:lnTo>
                  <a:lnTo>
                    <a:pt x="2142" y="3355"/>
                  </a:lnTo>
                  <a:lnTo>
                    <a:pt x="2141" y="3352"/>
                  </a:lnTo>
                  <a:lnTo>
                    <a:pt x="2139" y="3348"/>
                  </a:lnTo>
                  <a:lnTo>
                    <a:pt x="2139" y="3346"/>
                  </a:lnTo>
                  <a:lnTo>
                    <a:pt x="2139" y="3346"/>
                  </a:lnTo>
                  <a:lnTo>
                    <a:pt x="2141" y="3344"/>
                  </a:lnTo>
                  <a:lnTo>
                    <a:pt x="2143" y="3344"/>
                  </a:lnTo>
                  <a:lnTo>
                    <a:pt x="2147" y="3344"/>
                  </a:lnTo>
                  <a:lnTo>
                    <a:pt x="2149" y="3343"/>
                  </a:lnTo>
                  <a:lnTo>
                    <a:pt x="2151" y="3343"/>
                  </a:lnTo>
                  <a:lnTo>
                    <a:pt x="2153" y="3342"/>
                  </a:lnTo>
                  <a:lnTo>
                    <a:pt x="2154" y="3337"/>
                  </a:lnTo>
                  <a:lnTo>
                    <a:pt x="2154" y="3330"/>
                  </a:lnTo>
                  <a:lnTo>
                    <a:pt x="2154" y="3325"/>
                  </a:lnTo>
                  <a:lnTo>
                    <a:pt x="2155" y="3322"/>
                  </a:lnTo>
                  <a:lnTo>
                    <a:pt x="2157" y="3319"/>
                  </a:lnTo>
                  <a:lnTo>
                    <a:pt x="2160" y="3317"/>
                  </a:lnTo>
                  <a:lnTo>
                    <a:pt x="2163" y="3316"/>
                  </a:lnTo>
                  <a:lnTo>
                    <a:pt x="2168" y="3314"/>
                  </a:lnTo>
                  <a:lnTo>
                    <a:pt x="2174" y="3314"/>
                  </a:lnTo>
                  <a:lnTo>
                    <a:pt x="2181" y="3312"/>
                  </a:lnTo>
                  <a:lnTo>
                    <a:pt x="2187" y="3314"/>
                  </a:lnTo>
                  <a:lnTo>
                    <a:pt x="2193" y="3314"/>
                  </a:lnTo>
                  <a:lnTo>
                    <a:pt x="2197" y="3316"/>
                  </a:lnTo>
                  <a:lnTo>
                    <a:pt x="2200" y="3317"/>
                  </a:lnTo>
                  <a:lnTo>
                    <a:pt x="2202" y="3321"/>
                  </a:lnTo>
                  <a:lnTo>
                    <a:pt x="2204" y="3323"/>
                  </a:lnTo>
                  <a:lnTo>
                    <a:pt x="2205" y="3327"/>
                  </a:lnTo>
                  <a:lnTo>
                    <a:pt x="2205" y="3331"/>
                  </a:lnTo>
                  <a:lnTo>
                    <a:pt x="2205" y="3340"/>
                  </a:lnTo>
                  <a:lnTo>
                    <a:pt x="2206" y="3346"/>
                  </a:lnTo>
                  <a:lnTo>
                    <a:pt x="2208" y="3349"/>
                  </a:lnTo>
                  <a:lnTo>
                    <a:pt x="2210" y="3353"/>
                  </a:lnTo>
                  <a:lnTo>
                    <a:pt x="2213" y="3355"/>
                  </a:lnTo>
                  <a:lnTo>
                    <a:pt x="2217" y="3359"/>
                  </a:lnTo>
                  <a:lnTo>
                    <a:pt x="2220" y="3361"/>
                  </a:lnTo>
                  <a:lnTo>
                    <a:pt x="2223" y="3365"/>
                  </a:lnTo>
                  <a:lnTo>
                    <a:pt x="2224" y="3368"/>
                  </a:lnTo>
                  <a:lnTo>
                    <a:pt x="2225" y="3372"/>
                  </a:lnTo>
                  <a:lnTo>
                    <a:pt x="2226" y="3379"/>
                  </a:lnTo>
                  <a:lnTo>
                    <a:pt x="2226" y="3386"/>
                  </a:lnTo>
                  <a:lnTo>
                    <a:pt x="2227" y="3390"/>
                  </a:lnTo>
                  <a:lnTo>
                    <a:pt x="2229" y="3394"/>
                  </a:lnTo>
                  <a:lnTo>
                    <a:pt x="2232" y="3397"/>
                  </a:lnTo>
                  <a:lnTo>
                    <a:pt x="2236" y="3400"/>
                  </a:lnTo>
                  <a:lnTo>
                    <a:pt x="2245" y="3405"/>
                  </a:lnTo>
                  <a:lnTo>
                    <a:pt x="2256" y="3410"/>
                  </a:lnTo>
                  <a:lnTo>
                    <a:pt x="2273" y="3415"/>
                  </a:lnTo>
                  <a:lnTo>
                    <a:pt x="2295" y="3423"/>
                  </a:lnTo>
                  <a:lnTo>
                    <a:pt x="2317" y="3431"/>
                  </a:lnTo>
                  <a:lnTo>
                    <a:pt x="2332" y="3438"/>
                  </a:lnTo>
                  <a:lnTo>
                    <a:pt x="2342" y="3444"/>
                  </a:lnTo>
                  <a:lnTo>
                    <a:pt x="2351" y="3449"/>
                  </a:lnTo>
                  <a:lnTo>
                    <a:pt x="2355" y="3450"/>
                  </a:lnTo>
                  <a:lnTo>
                    <a:pt x="2359" y="3451"/>
                  </a:lnTo>
                  <a:lnTo>
                    <a:pt x="2363" y="3450"/>
                  </a:lnTo>
                  <a:lnTo>
                    <a:pt x="2365" y="3450"/>
                  </a:lnTo>
                  <a:lnTo>
                    <a:pt x="2369" y="3448"/>
                  </a:lnTo>
                  <a:lnTo>
                    <a:pt x="2370" y="3443"/>
                  </a:lnTo>
                  <a:lnTo>
                    <a:pt x="2371" y="3440"/>
                  </a:lnTo>
                  <a:lnTo>
                    <a:pt x="2370" y="3434"/>
                  </a:lnTo>
                  <a:lnTo>
                    <a:pt x="2369" y="3428"/>
                  </a:lnTo>
                  <a:lnTo>
                    <a:pt x="2367" y="3422"/>
                  </a:lnTo>
                  <a:lnTo>
                    <a:pt x="2364" y="3416"/>
                  </a:lnTo>
                  <a:lnTo>
                    <a:pt x="2361" y="3411"/>
                  </a:lnTo>
                  <a:lnTo>
                    <a:pt x="2355" y="3401"/>
                  </a:lnTo>
                  <a:lnTo>
                    <a:pt x="2350" y="3392"/>
                  </a:lnTo>
                  <a:lnTo>
                    <a:pt x="2350" y="3387"/>
                  </a:lnTo>
                  <a:lnTo>
                    <a:pt x="2350" y="3382"/>
                  </a:lnTo>
                  <a:lnTo>
                    <a:pt x="2350" y="3377"/>
                  </a:lnTo>
                  <a:lnTo>
                    <a:pt x="2352" y="3371"/>
                  </a:lnTo>
                  <a:lnTo>
                    <a:pt x="2356" y="3360"/>
                  </a:lnTo>
                  <a:lnTo>
                    <a:pt x="2357" y="3350"/>
                  </a:lnTo>
                  <a:lnTo>
                    <a:pt x="2357" y="3346"/>
                  </a:lnTo>
                  <a:lnTo>
                    <a:pt x="2356" y="3341"/>
                  </a:lnTo>
                  <a:lnTo>
                    <a:pt x="2355" y="3336"/>
                  </a:lnTo>
                  <a:lnTo>
                    <a:pt x="2352" y="3330"/>
                  </a:lnTo>
                  <a:lnTo>
                    <a:pt x="2349" y="3319"/>
                  </a:lnTo>
                  <a:lnTo>
                    <a:pt x="2346" y="3310"/>
                  </a:lnTo>
                  <a:lnTo>
                    <a:pt x="2348" y="3306"/>
                  </a:lnTo>
                  <a:lnTo>
                    <a:pt x="2349" y="3304"/>
                  </a:lnTo>
                  <a:lnTo>
                    <a:pt x="2350" y="3302"/>
                  </a:lnTo>
                  <a:lnTo>
                    <a:pt x="2352" y="3302"/>
                  </a:lnTo>
                  <a:lnTo>
                    <a:pt x="2364" y="3305"/>
                  </a:lnTo>
                  <a:lnTo>
                    <a:pt x="2380" y="3314"/>
                  </a:lnTo>
                  <a:lnTo>
                    <a:pt x="2390" y="3317"/>
                  </a:lnTo>
                  <a:lnTo>
                    <a:pt x="2401" y="3321"/>
                  </a:lnTo>
                  <a:lnTo>
                    <a:pt x="2411" y="3323"/>
                  </a:lnTo>
                  <a:lnTo>
                    <a:pt x="2419" y="3323"/>
                  </a:lnTo>
                  <a:lnTo>
                    <a:pt x="2426" y="3323"/>
                  </a:lnTo>
                  <a:lnTo>
                    <a:pt x="2428" y="3321"/>
                  </a:lnTo>
                  <a:lnTo>
                    <a:pt x="2431" y="3316"/>
                  </a:lnTo>
                  <a:lnTo>
                    <a:pt x="2431" y="3310"/>
                  </a:lnTo>
                  <a:lnTo>
                    <a:pt x="2431" y="3306"/>
                  </a:lnTo>
                  <a:lnTo>
                    <a:pt x="2433" y="3304"/>
                  </a:lnTo>
                  <a:lnTo>
                    <a:pt x="2437" y="3303"/>
                  </a:lnTo>
                  <a:lnTo>
                    <a:pt x="2441" y="3302"/>
                  </a:lnTo>
                  <a:lnTo>
                    <a:pt x="2452" y="3300"/>
                  </a:lnTo>
                  <a:lnTo>
                    <a:pt x="2466" y="3302"/>
                  </a:lnTo>
                  <a:lnTo>
                    <a:pt x="2479" y="3304"/>
                  </a:lnTo>
                  <a:lnTo>
                    <a:pt x="2490" y="3308"/>
                  </a:lnTo>
                  <a:lnTo>
                    <a:pt x="2497" y="3311"/>
                  </a:lnTo>
                  <a:lnTo>
                    <a:pt x="2504" y="3314"/>
                  </a:lnTo>
                  <a:lnTo>
                    <a:pt x="2508" y="3315"/>
                  </a:lnTo>
                  <a:lnTo>
                    <a:pt x="2510" y="3315"/>
                  </a:lnTo>
                  <a:lnTo>
                    <a:pt x="2514" y="3315"/>
                  </a:lnTo>
                  <a:lnTo>
                    <a:pt x="2516" y="3314"/>
                  </a:lnTo>
                  <a:lnTo>
                    <a:pt x="2520" y="3309"/>
                  </a:lnTo>
                  <a:lnTo>
                    <a:pt x="2522" y="3304"/>
                  </a:lnTo>
                  <a:lnTo>
                    <a:pt x="2523" y="3296"/>
                  </a:lnTo>
                  <a:lnTo>
                    <a:pt x="2527" y="3289"/>
                  </a:lnTo>
                  <a:lnTo>
                    <a:pt x="2529" y="3286"/>
                  </a:lnTo>
                  <a:lnTo>
                    <a:pt x="2532" y="3285"/>
                  </a:lnTo>
                  <a:lnTo>
                    <a:pt x="2535" y="3285"/>
                  </a:lnTo>
                  <a:lnTo>
                    <a:pt x="2539" y="3286"/>
                  </a:lnTo>
                  <a:lnTo>
                    <a:pt x="2548" y="3291"/>
                  </a:lnTo>
                  <a:lnTo>
                    <a:pt x="2558" y="3292"/>
                  </a:lnTo>
                  <a:lnTo>
                    <a:pt x="2561" y="3292"/>
                  </a:lnTo>
                  <a:lnTo>
                    <a:pt x="2564" y="3291"/>
                  </a:lnTo>
                  <a:lnTo>
                    <a:pt x="2566" y="3289"/>
                  </a:lnTo>
                  <a:lnTo>
                    <a:pt x="2566" y="3285"/>
                  </a:lnTo>
                  <a:lnTo>
                    <a:pt x="2564" y="3276"/>
                  </a:lnTo>
                  <a:lnTo>
                    <a:pt x="2561" y="3264"/>
                  </a:lnTo>
                  <a:lnTo>
                    <a:pt x="2560" y="3256"/>
                  </a:lnTo>
                  <a:lnTo>
                    <a:pt x="2559" y="3249"/>
                  </a:lnTo>
                  <a:lnTo>
                    <a:pt x="2559" y="3241"/>
                  </a:lnTo>
                  <a:lnTo>
                    <a:pt x="2560" y="3232"/>
                  </a:lnTo>
                  <a:lnTo>
                    <a:pt x="2563" y="3223"/>
                  </a:lnTo>
                  <a:lnTo>
                    <a:pt x="2565" y="3217"/>
                  </a:lnTo>
                  <a:lnTo>
                    <a:pt x="2569" y="3213"/>
                  </a:lnTo>
                  <a:lnTo>
                    <a:pt x="2571" y="3210"/>
                  </a:lnTo>
                  <a:lnTo>
                    <a:pt x="2575" y="3209"/>
                  </a:lnTo>
                  <a:lnTo>
                    <a:pt x="2578" y="3209"/>
                  </a:lnTo>
                  <a:lnTo>
                    <a:pt x="2582" y="3210"/>
                  </a:lnTo>
                  <a:lnTo>
                    <a:pt x="2585" y="3211"/>
                  </a:lnTo>
                  <a:lnTo>
                    <a:pt x="2594" y="3215"/>
                  </a:lnTo>
                  <a:lnTo>
                    <a:pt x="2602" y="3216"/>
                  </a:lnTo>
                  <a:lnTo>
                    <a:pt x="2605" y="3216"/>
                  </a:lnTo>
                  <a:lnTo>
                    <a:pt x="2608" y="3215"/>
                  </a:lnTo>
                  <a:lnTo>
                    <a:pt x="2609" y="3213"/>
                  </a:lnTo>
                  <a:lnTo>
                    <a:pt x="2609" y="3209"/>
                  </a:lnTo>
                  <a:lnTo>
                    <a:pt x="2605" y="3199"/>
                  </a:lnTo>
                  <a:lnTo>
                    <a:pt x="2604" y="3192"/>
                  </a:lnTo>
                  <a:lnTo>
                    <a:pt x="2604" y="3189"/>
                  </a:lnTo>
                  <a:lnTo>
                    <a:pt x="2605" y="3185"/>
                  </a:lnTo>
                  <a:lnTo>
                    <a:pt x="2607" y="3183"/>
                  </a:lnTo>
                  <a:lnTo>
                    <a:pt x="2609" y="3180"/>
                  </a:lnTo>
                  <a:lnTo>
                    <a:pt x="2613" y="3179"/>
                  </a:lnTo>
                  <a:lnTo>
                    <a:pt x="2615" y="3176"/>
                  </a:lnTo>
                  <a:lnTo>
                    <a:pt x="2617" y="3173"/>
                  </a:lnTo>
                  <a:lnTo>
                    <a:pt x="2619" y="3170"/>
                  </a:lnTo>
                  <a:lnTo>
                    <a:pt x="2620" y="3167"/>
                  </a:lnTo>
                  <a:lnTo>
                    <a:pt x="2619" y="3164"/>
                  </a:lnTo>
                  <a:lnTo>
                    <a:pt x="2617" y="3161"/>
                  </a:lnTo>
                  <a:lnTo>
                    <a:pt x="2614" y="3160"/>
                  </a:lnTo>
                  <a:lnTo>
                    <a:pt x="2605" y="3155"/>
                  </a:lnTo>
                  <a:lnTo>
                    <a:pt x="2598" y="3152"/>
                  </a:lnTo>
                  <a:lnTo>
                    <a:pt x="2596" y="3148"/>
                  </a:lnTo>
                  <a:lnTo>
                    <a:pt x="2595" y="3146"/>
                  </a:lnTo>
                  <a:lnTo>
                    <a:pt x="2595" y="3142"/>
                  </a:lnTo>
                  <a:lnTo>
                    <a:pt x="2597" y="3138"/>
                  </a:lnTo>
                  <a:lnTo>
                    <a:pt x="2602" y="3129"/>
                  </a:lnTo>
                  <a:lnTo>
                    <a:pt x="2609" y="3121"/>
                  </a:lnTo>
                  <a:lnTo>
                    <a:pt x="2613" y="3117"/>
                  </a:lnTo>
                  <a:lnTo>
                    <a:pt x="2616" y="3115"/>
                  </a:lnTo>
                  <a:lnTo>
                    <a:pt x="2621" y="3113"/>
                  </a:lnTo>
                  <a:lnTo>
                    <a:pt x="2626" y="3113"/>
                  </a:lnTo>
                  <a:lnTo>
                    <a:pt x="2641" y="3119"/>
                  </a:lnTo>
                  <a:lnTo>
                    <a:pt x="2664" y="3128"/>
                  </a:lnTo>
                  <a:lnTo>
                    <a:pt x="2686" y="3138"/>
                  </a:lnTo>
                  <a:lnTo>
                    <a:pt x="2704" y="3144"/>
                  </a:lnTo>
                  <a:lnTo>
                    <a:pt x="2708" y="3144"/>
                  </a:lnTo>
                  <a:lnTo>
                    <a:pt x="2711" y="3144"/>
                  </a:lnTo>
                  <a:lnTo>
                    <a:pt x="2712" y="3144"/>
                  </a:lnTo>
                  <a:lnTo>
                    <a:pt x="2715" y="3142"/>
                  </a:lnTo>
                  <a:lnTo>
                    <a:pt x="2717" y="3138"/>
                  </a:lnTo>
                  <a:lnTo>
                    <a:pt x="2723" y="3132"/>
                  </a:lnTo>
                  <a:lnTo>
                    <a:pt x="2730" y="3126"/>
                  </a:lnTo>
                  <a:lnTo>
                    <a:pt x="2736" y="3123"/>
                  </a:lnTo>
                  <a:lnTo>
                    <a:pt x="2739" y="3121"/>
                  </a:lnTo>
                  <a:lnTo>
                    <a:pt x="2740" y="3120"/>
                  </a:lnTo>
                  <a:lnTo>
                    <a:pt x="2739" y="3119"/>
                  </a:lnTo>
                  <a:lnTo>
                    <a:pt x="2736" y="3116"/>
                  </a:lnTo>
                  <a:lnTo>
                    <a:pt x="2729" y="3108"/>
                  </a:lnTo>
                  <a:lnTo>
                    <a:pt x="2721" y="3100"/>
                  </a:lnTo>
                  <a:lnTo>
                    <a:pt x="2710" y="3087"/>
                  </a:lnTo>
                  <a:lnTo>
                    <a:pt x="2698" y="3075"/>
                  </a:lnTo>
                  <a:lnTo>
                    <a:pt x="2689" y="3063"/>
                  </a:lnTo>
                  <a:lnTo>
                    <a:pt x="2682" y="3053"/>
                  </a:lnTo>
                  <a:lnTo>
                    <a:pt x="2674" y="3046"/>
                  </a:lnTo>
                  <a:lnTo>
                    <a:pt x="2667" y="3041"/>
                  </a:lnTo>
                  <a:lnTo>
                    <a:pt x="2660" y="3037"/>
                  </a:lnTo>
                  <a:lnTo>
                    <a:pt x="2653" y="3034"/>
                  </a:lnTo>
                  <a:lnTo>
                    <a:pt x="2647" y="3029"/>
                  </a:lnTo>
                  <a:lnTo>
                    <a:pt x="2640" y="3024"/>
                  </a:lnTo>
                  <a:lnTo>
                    <a:pt x="2634" y="3016"/>
                  </a:lnTo>
                  <a:lnTo>
                    <a:pt x="2630" y="3008"/>
                  </a:lnTo>
                  <a:lnTo>
                    <a:pt x="2629" y="2999"/>
                  </a:lnTo>
                  <a:lnTo>
                    <a:pt x="2628" y="2987"/>
                  </a:lnTo>
                  <a:lnTo>
                    <a:pt x="2627" y="2974"/>
                  </a:lnTo>
                  <a:lnTo>
                    <a:pt x="2627" y="2963"/>
                  </a:lnTo>
                  <a:lnTo>
                    <a:pt x="2627" y="2958"/>
                  </a:lnTo>
                  <a:lnTo>
                    <a:pt x="2626" y="2956"/>
                  </a:lnTo>
                  <a:lnTo>
                    <a:pt x="2623" y="2952"/>
                  </a:lnTo>
                  <a:lnTo>
                    <a:pt x="2622" y="2950"/>
                  </a:lnTo>
                  <a:lnTo>
                    <a:pt x="2619" y="2946"/>
                  </a:lnTo>
                  <a:lnTo>
                    <a:pt x="2617" y="2943"/>
                  </a:lnTo>
                  <a:lnTo>
                    <a:pt x="2616" y="2940"/>
                  </a:lnTo>
                  <a:lnTo>
                    <a:pt x="2616" y="2938"/>
                  </a:lnTo>
                  <a:lnTo>
                    <a:pt x="2619" y="2934"/>
                  </a:lnTo>
                  <a:lnTo>
                    <a:pt x="2626" y="2927"/>
                  </a:lnTo>
                  <a:lnTo>
                    <a:pt x="2632" y="2924"/>
                  </a:lnTo>
                  <a:lnTo>
                    <a:pt x="2638" y="2921"/>
                  </a:lnTo>
                  <a:lnTo>
                    <a:pt x="2644" y="2919"/>
                  </a:lnTo>
                  <a:lnTo>
                    <a:pt x="2653" y="2919"/>
                  </a:lnTo>
                  <a:lnTo>
                    <a:pt x="2670" y="2919"/>
                  </a:lnTo>
                  <a:lnTo>
                    <a:pt x="2682" y="2918"/>
                  </a:lnTo>
                  <a:lnTo>
                    <a:pt x="2687" y="2915"/>
                  </a:lnTo>
                  <a:lnTo>
                    <a:pt x="2691" y="2913"/>
                  </a:lnTo>
                  <a:lnTo>
                    <a:pt x="2695" y="2909"/>
                  </a:lnTo>
                  <a:lnTo>
                    <a:pt x="2698" y="2903"/>
                  </a:lnTo>
                  <a:lnTo>
                    <a:pt x="2699" y="2898"/>
                  </a:lnTo>
                  <a:lnTo>
                    <a:pt x="2699" y="2890"/>
                  </a:lnTo>
                  <a:lnTo>
                    <a:pt x="2698" y="2884"/>
                  </a:lnTo>
                  <a:lnTo>
                    <a:pt x="2696" y="2877"/>
                  </a:lnTo>
                  <a:lnTo>
                    <a:pt x="2690" y="2867"/>
                  </a:lnTo>
                  <a:lnTo>
                    <a:pt x="2685" y="2857"/>
                  </a:lnTo>
                  <a:lnTo>
                    <a:pt x="2684" y="2854"/>
                  </a:lnTo>
                  <a:lnTo>
                    <a:pt x="2684" y="2851"/>
                  </a:lnTo>
                  <a:lnTo>
                    <a:pt x="2685" y="2848"/>
                  </a:lnTo>
                  <a:lnTo>
                    <a:pt x="2686" y="2844"/>
                  </a:lnTo>
                  <a:lnTo>
                    <a:pt x="2689" y="2840"/>
                  </a:lnTo>
                  <a:lnTo>
                    <a:pt x="2692" y="2837"/>
                  </a:lnTo>
                  <a:lnTo>
                    <a:pt x="2697" y="2833"/>
                  </a:lnTo>
                  <a:lnTo>
                    <a:pt x="2702" y="2831"/>
                  </a:lnTo>
                  <a:lnTo>
                    <a:pt x="2714" y="2824"/>
                  </a:lnTo>
                  <a:lnTo>
                    <a:pt x="2723" y="2816"/>
                  </a:lnTo>
                  <a:lnTo>
                    <a:pt x="2727" y="2811"/>
                  </a:lnTo>
                  <a:lnTo>
                    <a:pt x="2729" y="2806"/>
                  </a:lnTo>
                  <a:lnTo>
                    <a:pt x="2731" y="2800"/>
                  </a:lnTo>
                  <a:lnTo>
                    <a:pt x="2733" y="2794"/>
                  </a:lnTo>
                  <a:lnTo>
                    <a:pt x="2734" y="2787"/>
                  </a:lnTo>
                  <a:lnTo>
                    <a:pt x="2735" y="2781"/>
                  </a:lnTo>
                  <a:lnTo>
                    <a:pt x="2737" y="2775"/>
                  </a:lnTo>
                  <a:lnTo>
                    <a:pt x="2740" y="2769"/>
                  </a:lnTo>
                  <a:lnTo>
                    <a:pt x="2743" y="2766"/>
                  </a:lnTo>
                  <a:lnTo>
                    <a:pt x="2748" y="2762"/>
                  </a:lnTo>
                  <a:lnTo>
                    <a:pt x="2753" y="2760"/>
                  </a:lnTo>
                  <a:lnTo>
                    <a:pt x="2758" y="2758"/>
                  </a:lnTo>
                  <a:lnTo>
                    <a:pt x="2768" y="2757"/>
                  </a:lnTo>
                  <a:lnTo>
                    <a:pt x="2780" y="2755"/>
                  </a:lnTo>
                  <a:lnTo>
                    <a:pt x="2790" y="2753"/>
                  </a:lnTo>
                  <a:lnTo>
                    <a:pt x="2797" y="2750"/>
                  </a:lnTo>
                  <a:lnTo>
                    <a:pt x="2799" y="2749"/>
                  </a:lnTo>
                  <a:lnTo>
                    <a:pt x="2800" y="2747"/>
                  </a:lnTo>
                  <a:lnTo>
                    <a:pt x="2799" y="2744"/>
                  </a:lnTo>
                  <a:lnTo>
                    <a:pt x="2796" y="2742"/>
                  </a:lnTo>
                  <a:lnTo>
                    <a:pt x="2792" y="2738"/>
                  </a:lnTo>
                  <a:lnTo>
                    <a:pt x="2787" y="2736"/>
                  </a:lnTo>
                  <a:lnTo>
                    <a:pt x="2781" y="2734"/>
                  </a:lnTo>
                  <a:lnTo>
                    <a:pt x="2774" y="2731"/>
                  </a:lnTo>
                  <a:lnTo>
                    <a:pt x="2767" y="2729"/>
                  </a:lnTo>
                  <a:lnTo>
                    <a:pt x="2760" y="2726"/>
                  </a:lnTo>
                  <a:lnTo>
                    <a:pt x="2754" y="2723"/>
                  </a:lnTo>
                  <a:lnTo>
                    <a:pt x="2748" y="2719"/>
                  </a:lnTo>
                  <a:lnTo>
                    <a:pt x="2736" y="2712"/>
                  </a:lnTo>
                  <a:lnTo>
                    <a:pt x="2727" y="2706"/>
                  </a:lnTo>
                  <a:lnTo>
                    <a:pt x="2722" y="2703"/>
                  </a:lnTo>
                  <a:lnTo>
                    <a:pt x="2720" y="2699"/>
                  </a:lnTo>
                  <a:lnTo>
                    <a:pt x="2717" y="2695"/>
                  </a:lnTo>
                  <a:lnTo>
                    <a:pt x="2715" y="2692"/>
                  </a:lnTo>
                  <a:lnTo>
                    <a:pt x="2715" y="2687"/>
                  </a:lnTo>
                  <a:lnTo>
                    <a:pt x="2715" y="2684"/>
                  </a:lnTo>
                  <a:lnTo>
                    <a:pt x="2716" y="2680"/>
                  </a:lnTo>
                  <a:lnTo>
                    <a:pt x="2717" y="2676"/>
                  </a:lnTo>
                  <a:lnTo>
                    <a:pt x="2718" y="2673"/>
                  </a:lnTo>
                  <a:lnTo>
                    <a:pt x="2718" y="2671"/>
                  </a:lnTo>
                  <a:lnTo>
                    <a:pt x="2718" y="2669"/>
                  </a:lnTo>
                  <a:lnTo>
                    <a:pt x="2717" y="2668"/>
                  </a:lnTo>
                  <a:lnTo>
                    <a:pt x="2712" y="2666"/>
                  </a:lnTo>
                  <a:lnTo>
                    <a:pt x="2705" y="2666"/>
                  </a:lnTo>
                  <a:lnTo>
                    <a:pt x="2701" y="2665"/>
                  </a:lnTo>
                  <a:lnTo>
                    <a:pt x="2697" y="2662"/>
                  </a:lnTo>
                  <a:lnTo>
                    <a:pt x="2692" y="2661"/>
                  </a:lnTo>
                  <a:lnTo>
                    <a:pt x="2690" y="2657"/>
                  </a:lnTo>
                  <a:lnTo>
                    <a:pt x="2686" y="2654"/>
                  </a:lnTo>
                  <a:lnTo>
                    <a:pt x="2685" y="2650"/>
                  </a:lnTo>
                  <a:lnTo>
                    <a:pt x="2685" y="2646"/>
                  </a:lnTo>
                  <a:lnTo>
                    <a:pt x="2685" y="2641"/>
                  </a:lnTo>
                  <a:lnTo>
                    <a:pt x="2690" y="2631"/>
                  </a:lnTo>
                  <a:lnTo>
                    <a:pt x="2693" y="2622"/>
                  </a:lnTo>
                  <a:lnTo>
                    <a:pt x="2695" y="2616"/>
                  </a:lnTo>
                  <a:lnTo>
                    <a:pt x="2695" y="2610"/>
                  </a:lnTo>
                  <a:lnTo>
                    <a:pt x="2695" y="2603"/>
                  </a:lnTo>
                  <a:lnTo>
                    <a:pt x="2693" y="2594"/>
                  </a:lnTo>
                  <a:lnTo>
                    <a:pt x="2690" y="2580"/>
                  </a:lnTo>
                  <a:lnTo>
                    <a:pt x="2685" y="2571"/>
                  </a:lnTo>
                  <a:lnTo>
                    <a:pt x="2682" y="2564"/>
                  </a:lnTo>
                  <a:lnTo>
                    <a:pt x="2678" y="2555"/>
                  </a:lnTo>
                  <a:lnTo>
                    <a:pt x="2677" y="2550"/>
                  </a:lnTo>
                  <a:lnTo>
                    <a:pt x="2678" y="2547"/>
                  </a:lnTo>
                  <a:lnTo>
                    <a:pt x="2679" y="2543"/>
                  </a:lnTo>
                  <a:lnTo>
                    <a:pt x="2682" y="2539"/>
                  </a:lnTo>
                  <a:lnTo>
                    <a:pt x="2684" y="2536"/>
                  </a:lnTo>
                  <a:lnTo>
                    <a:pt x="2689" y="2533"/>
                  </a:lnTo>
                  <a:lnTo>
                    <a:pt x="2693" y="2530"/>
                  </a:lnTo>
                  <a:lnTo>
                    <a:pt x="2698" y="2529"/>
                  </a:lnTo>
                  <a:lnTo>
                    <a:pt x="2709" y="2527"/>
                  </a:lnTo>
                  <a:lnTo>
                    <a:pt x="2720" y="2526"/>
                  </a:lnTo>
                  <a:lnTo>
                    <a:pt x="2733" y="2524"/>
                  </a:lnTo>
                  <a:lnTo>
                    <a:pt x="2746" y="2521"/>
                  </a:lnTo>
                  <a:lnTo>
                    <a:pt x="2760" y="2517"/>
                  </a:lnTo>
                  <a:lnTo>
                    <a:pt x="2770" y="2515"/>
                  </a:lnTo>
                  <a:lnTo>
                    <a:pt x="2774" y="2514"/>
                  </a:lnTo>
                  <a:lnTo>
                    <a:pt x="2778" y="2510"/>
                  </a:lnTo>
                  <a:lnTo>
                    <a:pt x="2781" y="2506"/>
                  </a:lnTo>
                  <a:lnTo>
                    <a:pt x="2784" y="2501"/>
                  </a:lnTo>
                  <a:lnTo>
                    <a:pt x="2786" y="2495"/>
                  </a:lnTo>
                  <a:lnTo>
                    <a:pt x="2790" y="2490"/>
                  </a:lnTo>
                  <a:lnTo>
                    <a:pt x="2792" y="2486"/>
                  </a:lnTo>
                  <a:lnTo>
                    <a:pt x="2796" y="2484"/>
                  </a:lnTo>
                  <a:lnTo>
                    <a:pt x="2799" y="2482"/>
                  </a:lnTo>
                  <a:lnTo>
                    <a:pt x="2803" y="2482"/>
                  </a:lnTo>
                  <a:lnTo>
                    <a:pt x="2806" y="2482"/>
                  </a:lnTo>
                  <a:lnTo>
                    <a:pt x="2810" y="2483"/>
                  </a:lnTo>
                  <a:lnTo>
                    <a:pt x="2815" y="2484"/>
                  </a:lnTo>
                  <a:lnTo>
                    <a:pt x="2818" y="2487"/>
                  </a:lnTo>
                  <a:lnTo>
                    <a:pt x="2823" y="2490"/>
                  </a:lnTo>
                  <a:lnTo>
                    <a:pt x="2827" y="2495"/>
                  </a:lnTo>
                  <a:lnTo>
                    <a:pt x="2830" y="2499"/>
                  </a:lnTo>
                  <a:lnTo>
                    <a:pt x="2833" y="2505"/>
                  </a:lnTo>
                  <a:lnTo>
                    <a:pt x="2833" y="2512"/>
                  </a:lnTo>
                  <a:lnTo>
                    <a:pt x="2833" y="2521"/>
                  </a:lnTo>
                  <a:lnTo>
                    <a:pt x="2830" y="2535"/>
                  </a:lnTo>
                  <a:lnTo>
                    <a:pt x="2830" y="2545"/>
                  </a:lnTo>
                  <a:lnTo>
                    <a:pt x="2831" y="2547"/>
                  </a:lnTo>
                  <a:lnTo>
                    <a:pt x="2834" y="2549"/>
                  </a:lnTo>
                  <a:lnTo>
                    <a:pt x="2837" y="2552"/>
                  </a:lnTo>
                  <a:lnTo>
                    <a:pt x="2842" y="2552"/>
                  </a:lnTo>
                  <a:lnTo>
                    <a:pt x="2847" y="2553"/>
                  </a:lnTo>
                  <a:lnTo>
                    <a:pt x="2852" y="2552"/>
                  </a:lnTo>
                  <a:lnTo>
                    <a:pt x="2856" y="2552"/>
                  </a:lnTo>
                  <a:lnTo>
                    <a:pt x="2861" y="2549"/>
                  </a:lnTo>
                  <a:lnTo>
                    <a:pt x="2871" y="2545"/>
                  </a:lnTo>
                  <a:lnTo>
                    <a:pt x="2881" y="2536"/>
                  </a:lnTo>
                  <a:lnTo>
                    <a:pt x="2888" y="2528"/>
                  </a:lnTo>
                  <a:lnTo>
                    <a:pt x="2896" y="2522"/>
                  </a:lnTo>
                  <a:lnTo>
                    <a:pt x="2899" y="2520"/>
                  </a:lnTo>
                  <a:lnTo>
                    <a:pt x="2905" y="2518"/>
                  </a:lnTo>
                  <a:lnTo>
                    <a:pt x="2911" y="2517"/>
                  </a:lnTo>
                  <a:lnTo>
                    <a:pt x="2920" y="2517"/>
                  </a:lnTo>
                  <a:lnTo>
                    <a:pt x="2940" y="2521"/>
                  </a:lnTo>
                  <a:lnTo>
                    <a:pt x="2957" y="2524"/>
                  </a:lnTo>
                  <a:lnTo>
                    <a:pt x="2974" y="2530"/>
                  </a:lnTo>
                  <a:lnTo>
                    <a:pt x="2986" y="2534"/>
                  </a:lnTo>
                  <a:lnTo>
                    <a:pt x="2993" y="2539"/>
                  </a:lnTo>
                  <a:lnTo>
                    <a:pt x="2998" y="2543"/>
                  </a:lnTo>
                  <a:lnTo>
                    <a:pt x="3000" y="2549"/>
                  </a:lnTo>
                  <a:lnTo>
                    <a:pt x="3001" y="2556"/>
                  </a:lnTo>
                  <a:lnTo>
                    <a:pt x="2999" y="2568"/>
                  </a:lnTo>
                  <a:lnTo>
                    <a:pt x="2998" y="2583"/>
                  </a:lnTo>
                  <a:lnTo>
                    <a:pt x="2998" y="2585"/>
                  </a:lnTo>
                  <a:lnTo>
                    <a:pt x="2998" y="2587"/>
                  </a:lnTo>
                  <a:lnTo>
                    <a:pt x="2999" y="2588"/>
                  </a:lnTo>
                  <a:lnTo>
                    <a:pt x="3000" y="2590"/>
                  </a:lnTo>
                  <a:lnTo>
                    <a:pt x="3005" y="2587"/>
                  </a:lnTo>
                  <a:lnTo>
                    <a:pt x="3013" y="2579"/>
                  </a:lnTo>
                  <a:lnTo>
                    <a:pt x="3018" y="2574"/>
                  </a:lnTo>
                  <a:lnTo>
                    <a:pt x="3024" y="2572"/>
                  </a:lnTo>
                  <a:lnTo>
                    <a:pt x="3029" y="2569"/>
                  </a:lnTo>
                  <a:lnTo>
                    <a:pt x="3033" y="2568"/>
                  </a:lnTo>
                  <a:lnTo>
                    <a:pt x="3038" y="2568"/>
                  </a:lnTo>
                  <a:lnTo>
                    <a:pt x="3043" y="2568"/>
                  </a:lnTo>
                  <a:lnTo>
                    <a:pt x="3048" y="2569"/>
                  </a:lnTo>
                  <a:lnTo>
                    <a:pt x="3052" y="2572"/>
                  </a:lnTo>
                  <a:lnTo>
                    <a:pt x="3061" y="2577"/>
                  </a:lnTo>
                  <a:lnTo>
                    <a:pt x="3068" y="2583"/>
                  </a:lnTo>
                  <a:lnTo>
                    <a:pt x="3075" y="2588"/>
                  </a:lnTo>
                  <a:lnTo>
                    <a:pt x="3080" y="2593"/>
                  </a:lnTo>
                  <a:lnTo>
                    <a:pt x="3086" y="2600"/>
                  </a:lnTo>
                  <a:lnTo>
                    <a:pt x="3089" y="2605"/>
                  </a:lnTo>
                  <a:lnTo>
                    <a:pt x="3090" y="2611"/>
                  </a:lnTo>
                  <a:lnTo>
                    <a:pt x="3094" y="2618"/>
                  </a:lnTo>
                  <a:lnTo>
                    <a:pt x="3102" y="2630"/>
                  </a:lnTo>
                  <a:lnTo>
                    <a:pt x="3117" y="2646"/>
                  </a:lnTo>
                  <a:lnTo>
                    <a:pt x="3124" y="2654"/>
                  </a:lnTo>
                  <a:lnTo>
                    <a:pt x="3130" y="2661"/>
                  </a:lnTo>
                  <a:lnTo>
                    <a:pt x="3134" y="2668"/>
                  </a:lnTo>
                  <a:lnTo>
                    <a:pt x="3137" y="2674"/>
                  </a:lnTo>
                  <a:lnTo>
                    <a:pt x="3136" y="2678"/>
                  </a:lnTo>
                  <a:lnTo>
                    <a:pt x="3133" y="2681"/>
                  </a:lnTo>
                  <a:lnTo>
                    <a:pt x="3131" y="2685"/>
                  </a:lnTo>
                  <a:lnTo>
                    <a:pt x="3127" y="2688"/>
                  </a:lnTo>
                  <a:lnTo>
                    <a:pt x="3124" y="2692"/>
                  </a:lnTo>
                  <a:lnTo>
                    <a:pt x="3121" y="2697"/>
                  </a:lnTo>
                  <a:lnTo>
                    <a:pt x="3119" y="2701"/>
                  </a:lnTo>
                  <a:lnTo>
                    <a:pt x="3120" y="2709"/>
                  </a:lnTo>
                  <a:lnTo>
                    <a:pt x="3123" y="2716"/>
                  </a:lnTo>
                  <a:lnTo>
                    <a:pt x="3125" y="2723"/>
                  </a:lnTo>
                  <a:lnTo>
                    <a:pt x="3129" y="2730"/>
                  </a:lnTo>
                  <a:lnTo>
                    <a:pt x="3133" y="2736"/>
                  </a:lnTo>
                  <a:lnTo>
                    <a:pt x="3140" y="2748"/>
                  </a:lnTo>
                  <a:lnTo>
                    <a:pt x="3146" y="2756"/>
                  </a:lnTo>
                  <a:lnTo>
                    <a:pt x="3149" y="2763"/>
                  </a:lnTo>
                  <a:lnTo>
                    <a:pt x="3151" y="2773"/>
                  </a:lnTo>
                  <a:lnTo>
                    <a:pt x="3150" y="2783"/>
                  </a:lnTo>
                  <a:lnTo>
                    <a:pt x="3149" y="2798"/>
                  </a:lnTo>
                  <a:lnTo>
                    <a:pt x="3148" y="2805"/>
                  </a:lnTo>
                  <a:lnTo>
                    <a:pt x="3149" y="2811"/>
                  </a:lnTo>
                  <a:lnTo>
                    <a:pt x="3151" y="2816"/>
                  </a:lnTo>
                  <a:lnTo>
                    <a:pt x="3155" y="2820"/>
                  </a:lnTo>
                  <a:lnTo>
                    <a:pt x="3158" y="2825"/>
                  </a:lnTo>
                  <a:lnTo>
                    <a:pt x="3161" y="2830"/>
                  </a:lnTo>
                  <a:lnTo>
                    <a:pt x="3163" y="2836"/>
                  </a:lnTo>
                  <a:lnTo>
                    <a:pt x="3163" y="2843"/>
                  </a:lnTo>
                  <a:lnTo>
                    <a:pt x="3163" y="2858"/>
                  </a:lnTo>
                  <a:lnTo>
                    <a:pt x="3162" y="2874"/>
                  </a:lnTo>
                  <a:lnTo>
                    <a:pt x="3163" y="2881"/>
                  </a:lnTo>
                  <a:lnTo>
                    <a:pt x="3163" y="2887"/>
                  </a:lnTo>
                  <a:lnTo>
                    <a:pt x="3165" y="2893"/>
                  </a:lnTo>
                  <a:lnTo>
                    <a:pt x="3168" y="2899"/>
                  </a:lnTo>
                  <a:lnTo>
                    <a:pt x="3171" y="2902"/>
                  </a:lnTo>
                  <a:lnTo>
                    <a:pt x="3177" y="2906"/>
                  </a:lnTo>
                  <a:lnTo>
                    <a:pt x="3184" y="2909"/>
                  </a:lnTo>
                  <a:lnTo>
                    <a:pt x="3192" y="2913"/>
                  </a:lnTo>
                  <a:lnTo>
                    <a:pt x="3199" y="2917"/>
                  </a:lnTo>
                  <a:lnTo>
                    <a:pt x="3205" y="2920"/>
                  </a:lnTo>
                  <a:lnTo>
                    <a:pt x="3209" y="2925"/>
                  </a:lnTo>
                  <a:lnTo>
                    <a:pt x="3212" y="2928"/>
                  </a:lnTo>
                  <a:lnTo>
                    <a:pt x="3215" y="2937"/>
                  </a:lnTo>
                  <a:lnTo>
                    <a:pt x="3220" y="2943"/>
                  </a:lnTo>
                  <a:lnTo>
                    <a:pt x="3222" y="2944"/>
                  </a:lnTo>
                  <a:lnTo>
                    <a:pt x="3226" y="2946"/>
                  </a:lnTo>
                  <a:lnTo>
                    <a:pt x="3230" y="2946"/>
                  </a:lnTo>
                  <a:lnTo>
                    <a:pt x="3233" y="2947"/>
                  </a:lnTo>
                  <a:lnTo>
                    <a:pt x="3243" y="2947"/>
                  </a:lnTo>
                  <a:lnTo>
                    <a:pt x="3256" y="2949"/>
                  </a:lnTo>
                  <a:lnTo>
                    <a:pt x="3263" y="2951"/>
                  </a:lnTo>
                  <a:lnTo>
                    <a:pt x="3270" y="2955"/>
                  </a:lnTo>
                  <a:lnTo>
                    <a:pt x="3276" y="2959"/>
                  </a:lnTo>
                  <a:lnTo>
                    <a:pt x="3283" y="2965"/>
                  </a:lnTo>
                  <a:lnTo>
                    <a:pt x="3288" y="2972"/>
                  </a:lnTo>
                  <a:lnTo>
                    <a:pt x="3293" y="2980"/>
                  </a:lnTo>
                  <a:lnTo>
                    <a:pt x="3296" y="2985"/>
                  </a:lnTo>
                  <a:lnTo>
                    <a:pt x="3299" y="2993"/>
                  </a:lnTo>
                  <a:lnTo>
                    <a:pt x="3303" y="3006"/>
                  </a:lnTo>
                  <a:lnTo>
                    <a:pt x="3307" y="3018"/>
                  </a:lnTo>
                  <a:lnTo>
                    <a:pt x="3308" y="3021"/>
                  </a:lnTo>
                  <a:lnTo>
                    <a:pt x="3310" y="3025"/>
                  </a:lnTo>
                  <a:lnTo>
                    <a:pt x="3313" y="3028"/>
                  </a:lnTo>
                  <a:lnTo>
                    <a:pt x="3316" y="3031"/>
                  </a:lnTo>
                  <a:lnTo>
                    <a:pt x="3322" y="3033"/>
                  </a:lnTo>
                  <a:lnTo>
                    <a:pt x="3329" y="3035"/>
                  </a:lnTo>
                  <a:lnTo>
                    <a:pt x="3337" y="3038"/>
                  </a:lnTo>
                  <a:lnTo>
                    <a:pt x="3345" y="3039"/>
                  </a:lnTo>
                  <a:lnTo>
                    <a:pt x="3353" y="3043"/>
                  </a:lnTo>
                  <a:lnTo>
                    <a:pt x="3362" y="3048"/>
                  </a:lnTo>
                  <a:lnTo>
                    <a:pt x="3369" y="3052"/>
                  </a:lnTo>
                  <a:lnTo>
                    <a:pt x="3375" y="3054"/>
                  </a:lnTo>
                  <a:lnTo>
                    <a:pt x="3382" y="3056"/>
                  </a:lnTo>
                  <a:lnTo>
                    <a:pt x="3390" y="3058"/>
                  </a:lnTo>
                  <a:lnTo>
                    <a:pt x="3395" y="3060"/>
                  </a:lnTo>
                  <a:lnTo>
                    <a:pt x="3400" y="3064"/>
                  </a:lnTo>
                  <a:lnTo>
                    <a:pt x="3404" y="3069"/>
                  </a:lnTo>
                  <a:lnTo>
                    <a:pt x="3409" y="3073"/>
                  </a:lnTo>
                  <a:lnTo>
                    <a:pt x="3417" y="3084"/>
                  </a:lnTo>
                  <a:lnTo>
                    <a:pt x="3426" y="3094"/>
                  </a:lnTo>
                  <a:lnTo>
                    <a:pt x="3432" y="3100"/>
                  </a:lnTo>
                  <a:lnTo>
                    <a:pt x="3441" y="3106"/>
                  </a:lnTo>
                  <a:lnTo>
                    <a:pt x="3451" y="3111"/>
                  </a:lnTo>
                  <a:lnTo>
                    <a:pt x="3463" y="3116"/>
                  </a:lnTo>
                  <a:lnTo>
                    <a:pt x="3467" y="3119"/>
                  </a:lnTo>
                  <a:lnTo>
                    <a:pt x="3473" y="3120"/>
                  </a:lnTo>
                  <a:lnTo>
                    <a:pt x="3478" y="3120"/>
                  </a:lnTo>
                  <a:lnTo>
                    <a:pt x="3482" y="3119"/>
                  </a:lnTo>
                  <a:lnTo>
                    <a:pt x="3485" y="3116"/>
                  </a:lnTo>
                  <a:lnTo>
                    <a:pt x="3489" y="3114"/>
                  </a:lnTo>
                  <a:lnTo>
                    <a:pt x="3490" y="3109"/>
                  </a:lnTo>
                  <a:lnTo>
                    <a:pt x="3491" y="3103"/>
                  </a:lnTo>
                  <a:lnTo>
                    <a:pt x="3492" y="3085"/>
                  </a:lnTo>
                  <a:lnTo>
                    <a:pt x="3493" y="3067"/>
                  </a:lnTo>
                  <a:lnTo>
                    <a:pt x="3493" y="3051"/>
                  </a:lnTo>
                  <a:lnTo>
                    <a:pt x="3493" y="3039"/>
                  </a:lnTo>
                  <a:lnTo>
                    <a:pt x="3493" y="3034"/>
                  </a:lnTo>
                  <a:lnTo>
                    <a:pt x="3495" y="3031"/>
                  </a:lnTo>
                  <a:lnTo>
                    <a:pt x="3497" y="3028"/>
                  </a:lnTo>
                  <a:lnTo>
                    <a:pt x="3501" y="3026"/>
                  </a:lnTo>
                  <a:lnTo>
                    <a:pt x="3508" y="3021"/>
                  </a:lnTo>
                  <a:lnTo>
                    <a:pt x="3518" y="3018"/>
                  </a:lnTo>
                  <a:lnTo>
                    <a:pt x="3524" y="3014"/>
                  </a:lnTo>
                  <a:lnTo>
                    <a:pt x="3528" y="3009"/>
                  </a:lnTo>
                  <a:lnTo>
                    <a:pt x="3530" y="3003"/>
                  </a:lnTo>
                  <a:lnTo>
                    <a:pt x="3533" y="2997"/>
                  </a:lnTo>
                  <a:lnTo>
                    <a:pt x="3534" y="2990"/>
                  </a:lnTo>
                  <a:lnTo>
                    <a:pt x="3536" y="2984"/>
                  </a:lnTo>
                  <a:lnTo>
                    <a:pt x="3540" y="2980"/>
                  </a:lnTo>
                  <a:lnTo>
                    <a:pt x="3546" y="2976"/>
                  </a:lnTo>
                  <a:lnTo>
                    <a:pt x="3547" y="2975"/>
                  </a:lnTo>
                  <a:lnTo>
                    <a:pt x="3549" y="2975"/>
                  </a:lnTo>
                  <a:lnTo>
                    <a:pt x="3552" y="2976"/>
                  </a:lnTo>
                  <a:lnTo>
                    <a:pt x="3553" y="2977"/>
                  </a:lnTo>
                  <a:lnTo>
                    <a:pt x="3555" y="2982"/>
                  </a:lnTo>
                  <a:lnTo>
                    <a:pt x="3556" y="2989"/>
                  </a:lnTo>
                  <a:lnTo>
                    <a:pt x="3558" y="2997"/>
                  </a:lnTo>
                  <a:lnTo>
                    <a:pt x="3560" y="3003"/>
                  </a:lnTo>
                  <a:lnTo>
                    <a:pt x="3562" y="3006"/>
                  </a:lnTo>
                  <a:lnTo>
                    <a:pt x="3565" y="3009"/>
                  </a:lnTo>
                  <a:lnTo>
                    <a:pt x="3570" y="3012"/>
                  </a:lnTo>
                  <a:lnTo>
                    <a:pt x="3575" y="3014"/>
                  </a:lnTo>
                  <a:lnTo>
                    <a:pt x="3580" y="3016"/>
                  </a:lnTo>
                  <a:lnTo>
                    <a:pt x="3585" y="3019"/>
                  </a:lnTo>
                  <a:lnTo>
                    <a:pt x="3590" y="3022"/>
                  </a:lnTo>
                  <a:lnTo>
                    <a:pt x="3593" y="3027"/>
                  </a:lnTo>
                  <a:lnTo>
                    <a:pt x="3597" y="3032"/>
                  </a:lnTo>
                  <a:lnTo>
                    <a:pt x="3599" y="3038"/>
                  </a:lnTo>
                  <a:lnTo>
                    <a:pt x="3603" y="3045"/>
                  </a:lnTo>
                  <a:lnTo>
                    <a:pt x="3606" y="3053"/>
                  </a:lnTo>
                  <a:lnTo>
                    <a:pt x="3609" y="3064"/>
                  </a:lnTo>
                  <a:lnTo>
                    <a:pt x="3609" y="3076"/>
                  </a:lnTo>
                  <a:lnTo>
                    <a:pt x="3610" y="3088"/>
                  </a:lnTo>
                  <a:lnTo>
                    <a:pt x="3611" y="3101"/>
                  </a:lnTo>
                  <a:lnTo>
                    <a:pt x="3612" y="3114"/>
                  </a:lnTo>
                  <a:lnTo>
                    <a:pt x="3610" y="3125"/>
                  </a:lnTo>
                  <a:lnTo>
                    <a:pt x="3608" y="3134"/>
                  </a:lnTo>
                  <a:lnTo>
                    <a:pt x="3604" y="3141"/>
                  </a:lnTo>
                  <a:lnTo>
                    <a:pt x="3599" y="3148"/>
                  </a:lnTo>
                  <a:lnTo>
                    <a:pt x="3596" y="3158"/>
                  </a:lnTo>
                  <a:lnTo>
                    <a:pt x="3595" y="3163"/>
                  </a:lnTo>
                  <a:lnTo>
                    <a:pt x="3595" y="3167"/>
                  </a:lnTo>
                  <a:lnTo>
                    <a:pt x="3596" y="3172"/>
                  </a:lnTo>
                  <a:lnTo>
                    <a:pt x="3598" y="3177"/>
                  </a:lnTo>
                  <a:lnTo>
                    <a:pt x="3602" y="3180"/>
                  </a:lnTo>
                  <a:lnTo>
                    <a:pt x="3606" y="3184"/>
                  </a:lnTo>
                  <a:lnTo>
                    <a:pt x="3611" y="3186"/>
                  </a:lnTo>
                  <a:lnTo>
                    <a:pt x="3617" y="3189"/>
                  </a:lnTo>
                  <a:lnTo>
                    <a:pt x="3623" y="3189"/>
                  </a:lnTo>
                  <a:lnTo>
                    <a:pt x="3629" y="3189"/>
                  </a:lnTo>
                  <a:lnTo>
                    <a:pt x="3634" y="3188"/>
                  </a:lnTo>
                  <a:lnTo>
                    <a:pt x="3638" y="3186"/>
                  </a:lnTo>
                  <a:lnTo>
                    <a:pt x="3642" y="3183"/>
                  </a:lnTo>
                  <a:lnTo>
                    <a:pt x="3644" y="3179"/>
                  </a:lnTo>
                  <a:lnTo>
                    <a:pt x="3647" y="3176"/>
                  </a:lnTo>
                  <a:lnTo>
                    <a:pt x="3647" y="3171"/>
                  </a:lnTo>
                  <a:lnTo>
                    <a:pt x="3648" y="3161"/>
                  </a:lnTo>
                  <a:lnTo>
                    <a:pt x="3648" y="3151"/>
                  </a:lnTo>
                  <a:lnTo>
                    <a:pt x="3649" y="3146"/>
                  </a:lnTo>
                  <a:lnTo>
                    <a:pt x="3649" y="3144"/>
                  </a:lnTo>
                  <a:lnTo>
                    <a:pt x="3650" y="3140"/>
                  </a:lnTo>
                  <a:lnTo>
                    <a:pt x="3653" y="3139"/>
                  </a:lnTo>
                  <a:lnTo>
                    <a:pt x="3654" y="3139"/>
                  </a:lnTo>
                  <a:lnTo>
                    <a:pt x="3656" y="3139"/>
                  </a:lnTo>
                  <a:lnTo>
                    <a:pt x="3660" y="3140"/>
                  </a:lnTo>
                  <a:lnTo>
                    <a:pt x="3663" y="3141"/>
                  </a:lnTo>
                  <a:lnTo>
                    <a:pt x="3669" y="3145"/>
                  </a:lnTo>
                  <a:lnTo>
                    <a:pt x="3675" y="3146"/>
                  </a:lnTo>
                  <a:lnTo>
                    <a:pt x="3684" y="3146"/>
                  </a:lnTo>
                  <a:lnTo>
                    <a:pt x="3692" y="3144"/>
                  </a:lnTo>
                  <a:lnTo>
                    <a:pt x="3698" y="3141"/>
                  </a:lnTo>
                  <a:lnTo>
                    <a:pt x="3703" y="3139"/>
                  </a:lnTo>
                  <a:lnTo>
                    <a:pt x="3706" y="3139"/>
                  </a:lnTo>
                  <a:lnTo>
                    <a:pt x="3710" y="3141"/>
                  </a:lnTo>
                  <a:lnTo>
                    <a:pt x="3716" y="3145"/>
                  </a:lnTo>
                  <a:lnTo>
                    <a:pt x="3722" y="3151"/>
                  </a:lnTo>
                  <a:lnTo>
                    <a:pt x="3728" y="3157"/>
                  </a:lnTo>
                  <a:lnTo>
                    <a:pt x="3731" y="3163"/>
                  </a:lnTo>
                  <a:lnTo>
                    <a:pt x="3737" y="3179"/>
                  </a:lnTo>
                  <a:lnTo>
                    <a:pt x="3744" y="3192"/>
                  </a:lnTo>
                  <a:lnTo>
                    <a:pt x="3753" y="3205"/>
                  </a:lnTo>
                  <a:lnTo>
                    <a:pt x="3757" y="3215"/>
                  </a:lnTo>
                  <a:lnTo>
                    <a:pt x="3757" y="3217"/>
                  </a:lnTo>
                  <a:lnTo>
                    <a:pt x="3757" y="3220"/>
                  </a:lnTo>
                  <a:lnTo>
                    <a:pt x="3755" y="3221"/>
                  </a:lnTo>
                  <a:lnTo>
                    <a:pt x="3751" y="3223"/>
                  </a:lnTo>
                  <a:lnTo>
                    <a:pt x="3737" y="3234"/>
                  </a:lnTo>
                  <a:lnTo>
                    <a:pt x="3725" y="3242"/>
                  </a:lnTo>
                  <a:lnTo>
                    <a:pt x="3719" y="3247"/>
                  </a:lnTo>
                  <a:lnTo>
                    <a:pt x="3716" y="3254"/>
                  </a:lnTo>
                  <a:lnTo>
                    <a:pt x="3715" y="3258"/>
                  </a:lnTo>
                  <a:lnTo>
                    <a:pt x="3713" y="3261"/>
                  </a:lnTo>
                  <a:lnTo>
                    <a:pt x="3713" y="3266"/>
                  </a:lnTo>
                  <a:lnTo>
                    <a:pt x="3715" y="3271"/>
                  </a:lnTo>
                  <a:lnTo>
                    <a:pt x="3716" y="3276"/>
                  </a:lnTo>
                  <a:lnTo>
                    <a:pt x="3719" y="3279"/>
                  </a:lnTo>
                  <a:lnTo>
                    <a:pt x="3723" y="3283"/>
                  </a:lnTo>
                  <a:lnTo>
                    <a:pt x="3728" y="3285"/>
                  </a:lnTo>
                  <a:lnTo>
                    <a:pt x="3732" y="3287"/>
                  </a:lnTo>
                  <a:lnTo>
                    <a:pt x="3737" y="3289"/>
                  </a:lnTo>
                  <a:lnTo>
                    <a:pt x="3743" y="3289"/>
                  </a:lnTo>
                  <a:lnTo>
                    <a:pt x="3748" y="3286"/>
                  </a:lnTo>
                  <a:lnTo>
                    <a:pt x="3754" y="3284"/>
                  </a:lnTo>
                  <a:lnTo>
                    <a:pt x="3759" y="3280"/>
                  </a:lnTo>
                  <a:lnTo>
                    <a:pt x="3763" y="3276"/>
                  </a:lnTo>
                  <a:lnTo>
                    <a:pt x="3769" y="3270"/>
                  </a:lnTo>
                  <a:lnTo>
                    <a:pt x="3778" y="3258"/>
                  </a:lnTo>
                  <a:lnTo>
                    <a:pt x="3786" y="3245"/>
                  </a:lnTo>
                  <a:lnTo>
                    <a:pt x="3791" y="3233"/>
                  </a:lnTo>
                  <a:lnTo>
                    <a:pt x="3793" y="3222"/>
                  </a:lnTo>
                  <a:lnTo>
                    <a:pt x="3794" y="3217"/>
                  </a:lnTo>
                  <a:lnTo>
                    <a:pt x="3795" y="3214"/>
                  </a:lnTo>
                  <a:lnTo>
                    <a:pt x="3797" y="3210"/>
                  </a:lnTo>
                  <a:lnTo>
                    <a:pt x="3800" y="3208"/>
                  </a:lnTo>
                  <a:lnTo>
                    <a:pt x="3803" y="3207"/>
                  </a:lnTo>
                  <a:lnTo>
                    <a:pt x="3805" y="3204"/>
                  </a:lnTo>
                  <a:lnTo>
                    <a:pt x="3806" y="3202"/>
                  </a:lnTo>
                  <a:lnTo>
                    <a:pt x="3807" y="3199"/>
                  </a:lnTo>
                  <a:lnTo>
                    <a:pt x="3807" y="3197"/>
                  </a:lnTo>
                  <a:lnTo>
                    <a:pt x="3807" y="3193"/>
                  </a:lnTo>
                  <a:lnTo>
                    <a:pt x="3806" y="3190"/>
                  </a:lnTo>
                  <a:lnTo>
                    <a:pt x="3804" y="3186"/>
                  </a:lnTo>
                  <a:lnTo>
                    <a:pt x="3803" y="3182"/>
                  </a:lnTo>
                  <a:lnTo>
                    <a:pt x="3801" y="3179"/>
                  </a:lnTo>
                  <a:lnTo>
                    <a:pt x="3801" y="3177"/>
                  </a:lnTo>
                  <a:lnTo>
                    <a:pt x="3801" y="3174"/>
                  </a:lnTo>
                  <a:lnTo>
                    <a:pt x="3804" y="3174"/>
                  </a:lnTo>
                  <a:lnTo>
                    <a:pt x="3806" y="3174"/>
                  </a:lnTo>
                  <a:lnTo>
                    <a:pt x="3811" y="3176"/>
                  </a:lnTo>
                  <a:lnTo>
                    <a:pt x="3816" y="3177"/>
                  </a:lnTo>
                  <a:lnTo>
                    <a:pt x="3826" y="3182"/>
                  </a:lnTo>
                  <a:lnTo>
                    <a:pt x="3836" y="3188"/>
                  </a:lnTo>
                  <a:lnTo>
                    <a:pt x="3844" y="3192"/>
                  </a:lnTo>
                  <a:lnTo>
                    <a:pt x="3851" y="3195"/>
                  </a:lnTo>
                  <a:lnTo>
                    <a:pt x="3858" y="3195"/>
                  </a:lnTo>
                  <a:lnTo>
                    <a:pt x="3867" y="3197"/>
                  </a:lnTo>
                  <a:lnTo>
                    <a:pt x="3874" y="3201"/>
                  </a:lnTo>
                  <a:lnTo>
                    <a:pt x="3880" y="3205"/>
                  </a:lnTo>
                  <a:lnTo>
                    <a:pt x="3885" y="3210"/>
                  </a:lnTo>
                  <a:lnTo>
                    <a:pt x="3889" y="3213"/>
                  </a:lnTo>
                  <a:lnTo>
                    <a:pt x="3895" y="3211"/>
                  </a:lnTo>
                  <a:lnTo>
                    <a:pt x="3902" y="3209"/>
                  </a:lnTo>
                  <a:lnTo>
                    <a:pt x="3912" y="3204"/>
                  </a:lnTo>
                  <a:lnTo>
                    <a:pt x="3918" y="3201"/>
                  </a:lnTo>
                  <a:lnTo>
                    <a:pt x="3930" y="3196"/>
                  </a:lnTo>
                  <a:lnTo>
                    <a:pt x="3942" y="3193"/>
                  </a:lnTo>
                  <a:lnTo>
                    <a:pt x="3948" y="3192"/>
                  </a:lnTo>
                  <a:lnTo>
                    <a:pt x="3952" y="3192"/>
                  </a:lnTo>
                  <a:lnTo>
                    <a:pt x="3956" y="3192"/>
                  </a:lnTo>
                  <a:lnTo>
                    <a:pt x="3959" y="3193"/>
                  </a:lnTo>
                  <a:lnTo>
                    <a:pt x="3964" y="3196"/>
                  </a:lnTo>
                  <a:lnTo>
                    <a:pt x="3967" y="3198"/>
                  </a:lnTo>
                  <a:lnTo>
                    <a:pt x="3969" y="3198"/>
                  </a:lnTo>
                  <a:lnTo>
                    <a:pt x="3971" y="3197"/>
                  </a:lnTo>
                  <a:lnTo>
                    <a:pt x="3976" y="3193"/>
                  </a:lnTo>
                  <a:lnTo>
                    <a:pt x="3983" y="3185"/>
                  </a:lnTo>
                  <a:lnTo>
                    <a:pt x="3992" y="3176"/>
                  </a:lnTo>
                  <a:lnTo>
                    <a:pt x="4000" y="3166"/>
                  </a:lnTo>
                  <a:lnTo>
                    <a:pt x="4002" y="3161"/>
                  </a:lnTo>
                  <a:lnTo>
                    <a:pt x="4005" y="3155"/>
                  </a:lnTo>
                  <a:lnTo>
                    <a:pt x="4007" y="3150"/>
                  </a:lnTo>
                  <a:lnTo>
                    <a:pt x="4008" y="3144"/>
                  </a:lnTo>
                  <a:lnTo>
                    <a:pt x="4008" y="3136"/>
                  </a:lnTo>
                  <a:lnTo>
                    <a:pt x="4008" y="3130"/>
                  </a:lnTo>
                  <a:lnTo>
                    <a:pt x="4007" y="3125"/>
                  </a:lnTo>
                  <a:lnTo>
                    <a:pt x="4003" y="3120"/>
                  </a:lnTo>
                  <a:lnTo>
                    <a:pt x="3995" y="3111"/>
                  </a:lnTo>
                  <a:lnTo>
                    <a:pt x="3986" y="3102"/>
                  </a:lnTo>
                  <a:lnTo>
                    <a:pt x="3981" y="3096"/>
                  </a:lnTo>
                  <a:lnTo>
                    <a:pt x="3976" y="3091"/>
                  </a:lnTo>
                  <a:lnTo>
                    <a:pt x="3974" y="3085"/>
                  </a:lnTo>
                  <a:lnTo>
                    <a:pt x="3971" y="3079"/>
                  </a:lnTo>
                  <a:lnTo>
                    <a:pt x="3970" y="3071"/>
                  </a:lnTo>
                  <a:lnTo>
                    <a:pt x="3970" y="3063"/>
                  </a:lnTo>
                  <a:lnTo>
                    <a:pt x="3971" y="3053"/>
                  </a:lnTo>
                  <a:lnTo>
                    <a:pt x="3974" y="3043"/>
                  </a:lnTo>
                  <a:lnTo>
                    <a:pt x="3978" y="3021"/>
                  </a:lnTo>
                  <a:lnTo>
                    <a:pt x="3984" y="3003"/>
                  </a:lnTo>
                  <a:lnTo>
                    <a:pt x="3987" y="2996"/>
                  </a:lnTo>
                  <a:lnTo>
                    <a:pt x="3989" y="2991"/>
                  </a:lnTo>
                  <a:lnTo>
                    <a:pt x="3993" y="2987"/>
                  </a:lnTo>
                  <a:lnTo>
                    <a:pt x="3996" y="2983"/>
                  </a:lnTo>
                  <a:lnTo>
                    <a:pt x="4001" y="2980"/>
                  </a:lnTo>
                  <a:lnTo>
                    <a:pt x="4006" y="2977"/>
                  </a:lnTo>
                  <a:lnTo>
                    <a:pt x="4012" y="2976"/>
                  </a:lnTo>
                  <a:lnTo>
                    <a:pt x="4020" y="2974"/>
                  </a:lnTo>
                  <a:lnTo>
                    <a:pt x="4037" y="2971"/>
                  </a:lnTo>
                  <a:lnTo>
                    <a:pt x="4050" y="2971"/>
                  </a:lnTo>
                  <a:lnTo>
                    <a:pt x="4055" y="2971"/>
                  </a:lnTo>
                  <a:lnTo>
                    <a:pt x="4059" y="2972"/>
                  </a:lnTo>
                  <a:lnTo>
                    <a:pt x="4063" y="2975"/>
                  </a:lnTo>
                  <a:lnTo>
                    <a:pt x="4065" y="2978"/>
                  </a:lnTo>
                  <a:lnTo>
                    <a:pt x="4070" y="2984"/>
                  </a:lnTo>
                  <a:lnTo>
                    <a:pt x="4074" y="2988"/>
                  </a:lnTo>
                  <a:lnTo>
                    <a:pt x="4076" y="2988"/>
                  </a:lnTo>
                  <a:lnTo>
                    <a:pt x="4077" y="2987"/>
                  </a:lnTo>
                  <a:lnTo>
                    <a:pt x="4078" y="2985"/>
                  </a:lnTo>
                  <a:lnTo>
                    <a:pt x="4078" y="2982"/>
                  </a:lnTo>
                  <a:lnTo>
                    <a:pt x="4081" y="2974"/>
                  </a:lnTo>
                  <a:lnTo>
                    <a:pt x="4083" y="2966"/>
                  </a:lnTo>
                  <a:lnTo>
                    <a:pt x="4085" y="2964"/>
                  </a:lnTo>
                  <a:lnTo>
                    <a:pt x="4089" y="2962"/>
                  </a:lnTo>
                  <a:lnTo>
                    <a:pt x="4093" y="2961"/>
                  </a:lnTo>
                  <a:lnTo>
                    <a:pt x="4096" y="2961"/>
                  </a:lnTo>
                  <a:lnTo>
                    <a:pt x="4101" y="2962"/>
                  </a:lnTo>
                  <a:lnTo>
                    <a:pt x="4106" y="2963"/>
                  </a:lnTo>
                  <a:lnTo>
                    <a:pt x="4110" y="2964"/>
                  </a:lnTo>
                  <a:lnTo>
                    <a:pt x="4115" y="2968"/>
                  </a:lnTo>
                  <a:lnTo>
                    <a:pt x="4125" y="2975"/>
                  </a:lnTo>
                  <a:lnTo>
                    <a:pt x="4133" y="2985"/>
                  </a:lnTo>
                  <a:lnTo>
                    <a:pt x="4141" y="2996"/>
                  </a:lnTo>
                  <a:lnTo>
                    <a:pt x="4150" y="3005"/>
                  </a:lnTo>
                  <a:lnTo>
                    <a:pt x="4153" y="3008"/>
                  </a:lnTo>
                  <a:lnTo>
                    <a:pt x="4157" y="3012"/>
                  </a:lnTo>
                  <a:lnTo>
                    <a:pt x="4160" y="3013"/>
                  </a:lnTo>
                  <a:lnTo>
                    <a:pt x="4163" y="3014"/>
                  </a:lnTo>
                  <a:lnTo>
                    <a:pt x="4165" y="3013"/>
                  </a:lnTo>
                  <a:lnTo>
                    <a:pt x="4169" y="3012"/>
                  </a:lnTo>
                  <a:lnTo>
                    <a:pt x="4171" y="3008"/>
                  </a:lnTo>
                  <a:lnTo>
                    <a:pt x="4173" y="3005"/>
                  </a:lnTo>
                  <a:lnTo>
                    <a:pt x="4179" y="2995"/>
                  </a:lnTo>
                  <a:lnTo>
                    <a:pt x="4187" y="2987"/>
                  </a:lnTo>
                  <a:lnTo>
                    <a:pt x="4190" y="2982"/>
                  </a:lnTo>
                  <a:lnTo>
                    <a:pt x="4192" y="2976"/>
                  </a:lnTo>
                  <a:lnTo>
                    <a:pt x="4194" y="2970"/>
                  </a:lnTo>
                  <a:lnTo>
                    <a:pt x="4195" y="2964"/>
                  </a:lnTo>
                  <a:lnTo>
                    <a:pt x="4195" y="2958"/>
                  </a:lnTo>
                  <a:lnTo>
                    <a:pt x="4194" y="2953"/>
                  </a:lnTo>
                  <a:lnTo>
                    <a:pt x="4191" y="2949"/>
                  </a:lnTo>
                  <a:lnTo>
                    <a:pt x="4188" y="2946"/>
                  </a:lnTo>
                  <a:lnTo>
                    <a:pt x="4181" y="2942"/>
                  </a:lnTo>
                  <a:lnTo>
                    <a:pt x="4173" y="2937"/>
                  </a:lnTo>
                  <a:lnTo>
                    <a:pt x="4171" y="2934"/>
                  </a:lnTo>
                  <a:lnTo>
                    <a:pt x="4171" y="2930"/>
                  </a:lnTo>
                  <a:lnTo>
                    <a:pt x="4171" y="2925"/>
                  </a:lnTo>
                  <a:lnTo>
                    <a:pt x="4172" y="2920"/>
                  </a:lnTo>
                  <a:lnTo>
                    <a:pt x="4176" y="2914"/>
                  </a:lnTo>
                  <a:lnTo>
                    <a:pt x="4179" y="2908"/>
                  </a:lnTo>
                  <a:lnTo>
                    <a:pt x="4184" y="2903"/>
                  </a:lnTo>
                  <a:lnTo>
                    <a:pt x="4189" y="2899"/>
                  </a:lnTo>
                  <a:lnTo>
                    <a:pt x="4194" y="2895"/>
                  </a:lnTo>
                  <a:lnTo>
                    <a:pt x="4200" y="2893"/>
                  </a:lnTo>
                  <a:lnTo>
                    <a:pt x="4206" y="2890"/>
                  </a:lnTo>
                  <a:lnTo>
                    <a:pt x="4211" y="2888"/>
                  </a:lnTo>
                  <a:lnTo>
                    <a:pt x="4216" y="2887"/>
                  </a:lnTo>
                  <a:lnTo>
                    <a:pt x="4221" y="2884"/>
                  </a:lnTo>
                  <a:lnTo>
                    <a:pt x="4226" y="2881"/>
                  </a:lnTo>
                  <a:lnTo>
                    <a:pt x="4228" y="2877"/>
                  </a:lnTo>
                  <a:lnTo>
                    <a:pt x="4230" y="2873"/>
                  </a:lnTo>
                  <a:lnTo>
                    <a:pt x="4233" y="2868"/>
                  </a:lnTo>
                  <a:lnTo>
                    <a:pt x="4234" y="2864"/>
                  </a:lnTo>
                  <a:lnTo>
                    <a:pt x="4234" y="2859"/>
                  </a:lnTo>
                  <a:lnTo>
                    <a:pt x="4234" y="2848"/>
                  </a:lnTo>
                  <a:lnTo>
                    <a:pt x="4234" y="2838"/>
                  </a:lnTo>
                  <a:lnTo>
                    <a:pt x="4233" y="2835"/>
                  </a:lnTo>
                  <a:lnTo>
                    <a:pt x="4232" y="2835"/>
                  </a:lnTo>
                  <a:lnTo>
                    <a:pt x="4228" y="2837"/>
                  </a:lnTo>
                  <a:lnTo>
                    <a:pt x="4226" y="2842"/>
                  </a:lnTo>
                  <a:lnTo>
                    <a:pt x="4221" y="2848"/>
                  </a:lnTo>
                  <a:lnTo>
                    <a:pt x="4215" y="2852"/>
                  </a:lnTo>
                  <a:lnTo>
                    <a:pt x="4207" y="2855"/>
                  </a:lnTo>
                  <a:lnTo>
                    <a:pt x="4200" y="2857"/>
                  </a:lnTo>
                  <a:lnTo>
                    <a:pt x="4191" y="2858"/>
                  </a:lnTo>
                  <a:lnTo>
                    <a:pt x="4184" y="2857"/>
                  </a:lnTo>
                  <a:lnTo>
                    <a:pt x="4178" y="2857"/>
                  </a:lnTo>
                  <a:lnTo>
                    <a:pt x="4173" y="2855"/>
                  </a:lnTo>
                  <a:lnTo>
                    <a:pt x="4171" y="2852"/>
                  </a:lnTo>
                  <a:lnTo>
                    <a:pt x="4170" y="2849"/>
                  </a:lnTo>
                  <a:lnTo>
                    <a:pt x="4169" y="2844"/>
                  </a:lnTo>
                  <a:lnTo>
                    <a:pt x="4167" y="2839"/>
                  </a:lnTo>
                  <a:lnTo>
                    <a:pt x="4169" y="2830"/>
                  </a:lnTo>
                  <a:lnTo>
                    <a:pt x="4172" y="2820"/>
                  </a:lnTo>
                  <a:lnTo>
                    <a:pt x="4173" y="2813"/>
                  </a:lnTo>
                  <a:lnTo>
                    <a:pt x="4173" y="2806"/>
                  </a:lnTo>
                  <a:lnTo>
                    <a:pt x="4171" y="2799"/>
                  </a:lnTo>
                  <a:lnTo>
                    <a:pt x="4167" y="2791"/>
                  </a:lnTo>
                  <a:lnTo>
                    <a:pt x="4164" y="2783"/>
                  </a:lnTo>
                  <a:lnTo>
                    <a:pt x="4164" y="2775"/>
                  </a:lnTo>
                  <a:lnTo>
                    <a:pt x="4164" y="2769"/>
                  </a:lnTo>
                  <a:lnTo>
                    <a:pt x="4164" y="2766"/>
                  </a:lnTo>
                  <a:lnTo>
                    <a:pt x="4163" y="2764"/>
                  </a:lnTo>
                  <a:lnTo>
                    <a:pt x="4156" y="2762"/>
                  </a:lnTo>
                  <a:lnTo>
                    <a:pt x="4150" y="2761"/>
                  </a:lnTo>
                  <a:lnTo>
                    <a:pt x="4141" y="2760"/>
                  </a:lnTo>
                  <a:lnTo>
                    <a:pt x="4129" y="2761"/>
                  </a:lnTo>
                  <a:lnTo>
                    <a:pt x="4115" y="2761"/>
                  </a:lnTo>
                  <a:lnTo>
                    <a:pt x="4107" y="2761"/>
                  </a:lnTo>
                  <a:lnTo>
                    <a:pt x="4103" y="2762"/>
                  </a:lnTo>
                  <a:lnTo>
                    <a:pt x="4101" y="2763"/>
                  </a:lnTo>
                  <a:lnTo>
                    <a:pt x="4096" y="2769"/>
                  </a:lnTo>
                  <a:lnTo>
                    <a:pt x="4093" y="2773"/>
                  </a:lnTo>
                  <a:lnTo>
                    <a:pt x="4088" y="2775"/>
                  </a:lnTo>
                  <a:lnTo>
                    <a:pt x="4080" y="2776"/>
                  </a:lnTo>
                  <a:lnTo>
                    <a:pt x="4071" y="2776"/>
                  </a:lnTo>
                  <a:lnTo>
                    <a:pt x="4064" y="2775"/>
                  </a:lnTo>
                  <a:lnTo>
                    <a:pt x="4057" y="2773"/>
                  </a:lnTo>
                  <a:lnTo>
                    <a:pt x="4051" y="2770"/>
                  </a:lnTo>
                  <a:lnTo>
                    <a:pt x="4045" y="2769"/>
                  </a:lnTo>
                  <a:lnTo>
                    <a:pt x="4038" y="2768"/>
                  </a:lnTo>
                  <a:lnTo>
                    <a:pt x="4028" y="2769"/>
                  </a:lnTo>
                  <a:lnTo>
                    <a:pt x="4024" y="2769"/>
                  </a:lnTo>
                  <a:lnTo>
                    <a:pt x="4020" y="2768"/>
                  </a:lnTo>
                  <a:lnTo>
                    <a:pt x="4018" y="2767"/>
                  </a:lnTo>
                  <a:lnTo>
                    <a:pt x="4017" y="2764"/>
                  </a:lnTo>
                  <a:lnTo>
                    <a:pt x="4017" y="2758"/>
                  </a:lnTo>
                  <a:lnTo>
                    <a:pt x="4019" y="2750"/>
                  </a:lnTo>
                  <a:lnTo>
                    <a:pt x="4025" y="2737"/>
                  </a:lnTo>
                  <a:lnTo>
                    <a:pt x="4034" y="2723"/>
                  </a:lnTo>
                  <a:lnTo>
                    <a:pt x="4037" y="2718"/>
                  </a:lnTo>
                  <a:lnTo>
                    <a:pt x="4038" y="2713"/>
                  </a:lnTo>
                  <a:lnTo>
                    <a:pt x="4036" y="2709"/>
                  </a:lnTo>
                  <a:lnTo>
                    <a:pt x="4033" y="2704"/>
                  </a:lnTo>
                  <a:lnTo>
                    <a:pt x="4021" y="2690"/>
                  </a:lnTo>
                  <a:lnTo>
                    <a:pt x="4006" y="2675"/>
                  </a:lnTo>
                  <a:lnTo>
                    <a:pt x="4000" y="2669"/>
                  </a:lnTo>
                  <a:lnTo>
                    <a:pt x="3993" y="2665"/>
                  </a:lnTo>
                  <a:lnTo>
                    <a:pt x="3989" y="2662"/>
                  </a:lnTo>
                  <a:lnTo>
                    <a:pt x="3986" y="2661"/>
                  </a:lnTo>
                  <a:lnTo>
                    <a:pt x="3982" y="2660"/>
                  </a:lnTo>
                  <a:lnTo>
                    <a:pt x="3978" y="2660"/>
                  </a:lnTo>
                  <a:lnTo>
                    <a:pt x="3975" y="2661"/>
                  </a:lnTo>
                  <a:lnTo>
                    <a:pt x="3973" y="2660"/>
                  </a:lnTo>
                  <a:lnTo>
                    <a:pt x="3970" y="2660"/>
                  </a:lnTo>
                  <a:lnTo>
                    <a:pt x="3969" y="2659"/>
                  </a:lnTo>
                  <a:lnTo>
                    <a:pt x="3967" y="2654"/>
                  </a:lnTo>
                  <a:lnTo>
                    <a:pt x="3964" y="2649"/>
                  </a:lnTo>
                  <a:lnTo>
                    <a:pt x="3954" y="2631"/>
                  </a:lnTo>
                  <a:lnTo>
                    <a:pt x="3944" y="2613"/>
                  </a:lnTo>
                  <a:lnTo>
                    <a:pt x="3939" y="2602"/>
                  </a:lnTo>
                  <a:lnTo>
                    <a:pt x="3937" y="2587"/>
                  </a:lnTo>
                  <a:lnTo>
                    <a:pt x="3933" y="2575"/>
                  </a:lnTo>
                  <a:lnTo>
                    <a:pt x="3931" y="2566"/>
                  </a:lnTo>
                  <a:lnTo>
                    <a:pt x="3925" y="2559"/>
                  </a:lnTo>
                  <a:lnTo>
                    <a:pt x="3917" y="2548"/>
                  </a:lnTo>
                  <a:lnTo>
                    <a:pt x="3908" y="2539"/>
                  </a:lnTo>
                  <a:lnTo>
                    <a:pt x="3901" y="2528"/>
                  </a:lnTo>
                  <a:lnTo>
                    <a:pt x="3900" y="2523"/>
                  </a:lnTo>
                  <a:lnTo>
                    <a:pt x="3899" y="2520"/>
                  </a:lnTo>
                  <a:lnTo>
                    <a:pt x="3899" y="2516"/>
                  </a:lnTo>
                  <a:lnTo>
                    <a:pt x="3900" y="2512"/>
                  </a:lnTo>
                  <a:lnTo>
                    <a:pt x="3902" y="2508"/>
                  </a:lnTo>
                  <a:lnTo>
                    <a:pt x="3907" y="2504"/>
                  </a:lnTo>
                  <a:lnTo>
                    <a:pt x="3910" y="2502"/>
                  </a:lnTo>
                  <a:lnTo>
                    <a:pt x="3912" y="2497"/>
                  </a:lnTo>
                  <a:lnTo>
                    <a:pt x="3913" y="2491"/>
                  </a:lnTo>
                  <a:lnTo>
                    <a:pt x="3912" y="2485"/>
                  </a:lnTo>
                  <a:lnTo>
                    <a:pt x="3913" y="2478"/>
                  </a:lnTo>
                  <a:lnTo>
                    <a:pt x="3917" y="2470"/>
                  </a:lnTo>
                  <a:lnTo>
                    <a:pt x="3919" y="2466"/>
                  </a:lnTo>
                  <a:lnTo>
                    <a:pt x="3921" y="2464"/>
                  </a:lnTo>
                  <a:lnTo>
                    <a:pt x="3925" y="2461"/>
                  </a:lnTo>
                  <a:lnTo>
                    <a:pt x="3929" y="2459"/>
                  </a:lnTo>
                  <a:lnTo>
                    <a:pt x="3936" y="2457"/>
                  </a:lnTo>
                  <a:lnTo>
                    <a:pt x="3942" y="2454"/>
                  </a:lnTo>
                  <a:lnTo>
                    <a:pt x="3948" y="2451"/>
                  </a:lnTo>
                  <a:lnTo>
                    <a:pt x="3954" y="2447"/>
                  </a:lnTo>
                  <a:lnTo>
                    <a:pt x="3956" y="2445"/>
                  </a:lnTo>
                  <a:lnTo>
                    <a:pt x="3959" y="2443"/>
                  </a:lnTo>
                  <a:lnTo>
                    <a:pt x="3964" y="2442"/>
                  </a:lnTo>
                  <a:lnTo>
                    <a:pt x="3968" y="2443"/>
                  </a:lnTo>
                  <a:lnTo>
                    <a:pt x="3973" y="2443"/>
                  </a:lnTo>
                  <a:lnTo>
                    <a:pt x="3977" y="2446"/>
                  </a:lnTo>
                  <a:lnTo>
                    <a:pt x="3981" y="2448"/>
                  </a:lnTo>
                  <a:lnTo>
                    <a:pt x="3986" y="2451"/>
                  </a:lnTo>
                  <a:lnTo>
                    <a:pt x="3996" y="2463"/>
                  </a:lnTo>
                  <a:lnTo>
                    <a:pt x="4006" y="2476"/>
                  </a:lnTo>
                  <a:lnTo>
                    <a:pt x="4012" y="2482"/>
                  </a:lnTo>
                  <a:lnTo>
                    <a:pt x="4018" y="2486"/>
                  </a:lnTo>
                  <a:lnTo>
                    <a:pt x="4021" y="2487"/>
                  </a:lnTo>
                  <a:lnTo>
                    <a:pt x="4025" y="2487"/>
                  </a:lnTo>
                  <a:lnTo>
                    <a:pt x="4028" y="2487"/>
                  </a:lnTo>
                  <a:lnTo>
                    <a:pt x="4032" y="2486"/>
                  </a:lnTo>
                  <a:lnTo>
                    <a:pt x="4040" y="2483"/>
                  </a:lnTo>
                  <a:lnTo>
                    <a:pt x="4047" y="2482"/>
                  </a:lnTo>
                  <a:lnTo>
                    <a:pt x="4053" y="2480"/>
                  </a:lnTo>
                  <a:lnTo>
                    <a:pt x="4059" y="2480"/>
                  </a:lnTo>
                  <a:lnTo>
                    <a:pt x="4064" y="2482"/>
                  </a:lnTo>
                  <a:lnTo>
                    <a:pt x="4069" y="2484"/>
                  </a:lnTo>
                  <a:lnTo>
                    <a:pt x="4074" y="2490"/>
                  </a:lnTo>
                  <a:lnTo>
                    <a:pt x="4080" y="2496"/>
                  </a:lnTo>
                  <a:lnTo>
                    <a:pt x="4084" y="2502"/>
                  </a:lnTo>
                  <a:lnTo>
                    <a:pt x="4089" y="2506"/>
                  </a:lnTo>
                  <a:lnTo>
                    <a:pt x="4094" y="2509"/>
                  </a:lnTo>
                  <a:lnTo>
                    <a:pt x="4099" y="2511"/>
                  </a:lnTo>
                  <a:lnTo>
                    <a:pt x="4107" y="2514"/>
                  </a:lnTo>
                  <a:lnTo>
                    <a:pt x="4115" y="2515"/>
                  </a:lnTo>
                  <a:lnTo>
                    <a:pt x="4122" y="2516"/>
                  </a:lnTo>
                  <a:lnTo>
                    <a:pt x="4129" y="2518"/>
                  </a:lnTo>
                  <a:lnTo>
                    <a:pt x="4137" y="2522"/>
                  </a:lnTo>
                  <a:lnTo>
                    <a:pt x="4144" y="2527"/>
                  </a:lnTo>
                  <a:lnTo>
                    <a:pt x="4151" y="2531"/>
                  </a:lnTo>
                  <a:lnTo>
                    <a:pt x="4157" y="2535"/>
                  </a:lnTo>
                  <a:lnTo>
                    <a:pt x="4164" y="2536"/>
                  </a:lnTo>
                  <a:lnTo>
                    <a:pt x="4172" y="2537"/>
                  </a:lnTo>
                  <a:lnTo>
                    <a:pt x="4177" y="2537"/>
                  </a:lnTo>
                  <a:lnTo>
                    <a:pt x="4181" y="2540"/>
                  </a:lnTo>
                  <a:lnTo>
                    <a:pt x="4185" y="2542"/>
                  </a:lnTo>
                  <a:lnTo>
                    <a:pt x="4190" y="2546"/>
                  </a:lnTo>
                  <a:lnTo>
                    <a:pt x="4194" y="2550"/>
                  </a:lnTo>
                  <a:lnTo>
                    <a:pt x="4196" y="2555"/>
                  </a:lnTo>
                  <a:lnTo>
                    <a:pt x="4198" y="2560"/>
                  </a:lnTo>
                  <a:lnTo>
                    <a:pt x="4201" y="2565"/>
                  </a:lnTo>
                  <a:lnTo>
                    <a:pt x="4202" y="2569"/>
                  </a:lnTo>
                  <a:lnTo>
                    <a:pt x="4204" y="2573"/>
                  </a:lnTo>
                  <a:lnTo>
                    <a:pt x="4208" y="2578"/>
                  </a:lnTo>
                  <a:lnTo>
                    <a:pt x="4211" y="2581"/>
                  </a:lnTo>
                  <a:lnTo>
                    <a:pt x="4220" y="2587"/>
                  </a:lnTo>
                  <a:lnTo>
                    <a:pt x="4228" y="2592"/>
                  </a:lnTo>
                  <a:lnTo>
                    <a:pt x="4235" y="2597"/>
                  </a:lnTo>
                  <a:lnTo>
                    <a:pt x="4242" y="2603"/>
                  </a:lnTo>
                  <a:lnTo>
                    <a:pt x="4247" y="2605"/>
                  </a:lnTo>
                  <a:lnTo>
                    <a:pt x="4250" y="2606"/>
                  </a:lnTo>
                  <a:lnTo>
                    <a:pt x="4252" y="2608"/>
                  </a:lnTo>
                  <a:lnTo>
                    <a:pt x="4254" y="2606"/>
                  </a:lnTo>
                  <a:lnTo>
                    <a:pt x="4258" y="2604"/>
                  </a:lnTo>
                  <a:lnTo>
                    <a:pt x="4261" y="2598"/>
                  </a:lnTo>
                  <a:lnTo>
                    <a:pt x="4270" y="2590"/>
                  </a:lnTo>
                  <a:lnTo>
                    <a:pt x="4276" y="2581"/>
                  </a:lnTo>
                  <a:lnTo>
                    <a:pt x="4282" y="2577"/>
                  </a:lnTo>
                  <a:lnTo>
                    <a:pt x="4286" y="2575"/>
                  </a:lnTo>
                  <a:lnTo>
                    <a:pt x="4291" y="2575"/>
                  </a:lnTo>
                  <a:lnTo>
                    <a:pt x="4297" y="2579"/>
                  </a:lnTo>
                  <a:lnTo>
                    <a:pt x="4304" y="2583"/>
                  </a:lnTo>
                  <a:lnTo>
                    <a:pt x="4310" y="2584"/>
                  </a:lnTo>
                  <a:lnTo>
                    <a:pt x="4315" y="2584"/>
                  </a:lnTo>
                  <a:lnTo>
                    <a:pt x="4318" y="2583"/>
                  </a:lnTo>
                  <a:lnTo>
                    <a:pt x="4322" y="2580"/>
                  </a:lnTo>
                  <a:lnTo>
                    <a:pt x="4327" y="2577"/>
                  </a:lnTo>
                  <a:lnTo>
                    <a:pt x="4334" y="2568"/>
                  </a:lnTo>
                  <a:lnTo>
                    <a:pt x="4342" y="2559"/>
                  </a:lnTo>
                  <a:lnTo>
                    <a:pt x="4348" y="2549"/>
                  </a:lnTo>
                  <a:lnTo>
                    <a:pt x="4351" y="2539"/>
                  </a:lnTo>
                  <a:lnTo>
                    <a:pt x="4353" y="2534"/>
                  </a:lnTo>
                  <a:lnTo>
                    <a:pt x="4354" y="2529"/>
                  </a:lnTo>
                  <a:lnTo>
                    <a:pt x="4357" y="2526"/>
                  </a:lnTo>
                  <a:lnTo>
                    <a:pt x="4360" y="2523"/>
                  </a:lnTo>
                  <a:lnTo>
                    <a:pt x="4364" y="2522"/>
                  </a:lnTo>
                  <a:lnTo>
                    <a:pt x="4367" y="2521"/>
                  </a:lnTo>
                  <a:lnTo>
                    <a:pt x="4372" y="2520"/>
                  </a:lnTo>
                  <a:lnTo>
                    <a:pt x="4377" y="2521"/>
                  </a:lnTo>
                  <a:lnTo>
                    <a:pt x="4381" y="2521"/>
                  </a:lnTo>
                  <a:lnTo>
                    <a:pt x="4385" y="2521"/>
                  </a:lnTo>
                  <a:lnTo>
                    <a:pt x="4389" y="2520"/>
                  </a:lnTo>
                  <a:lnTo>
                    <a:pt x="4391" y="2518"/>
                  </a:lnTo>
                  <a:lnTo>
                    <a:pt x="4393" y="2516"/>
                  </a:lnTo>
                  <a:lnTo>
                    <a:pt x="4395" y="2514"/>
                  </a:lnTo>
                  <a:lnTo>
                    <a:pt x="4395" y="2510"/>
                  </a:lnTo>
                  <a:lnTo>
                    <a:pt x="4396" y="2506"/>
                  </a:lnTo>
                  <a:lnTo>
                    <a:pt x="4396" y="2499"/>
                  </a:lnTo>
                  <a:lnTo>
                    <a:pt x="4399" y="2495"/>
                  </a:lnTo>
                  <a:lnTo>
                    <a:pt x="4400" y="2493"/>
                  </a:lnTo>
                  <a:lnTo>
                    <a:pt x="4403" y="2492"/>
                  </a:lnTo>
                  <a:lnTo>
                    <a:pt x="4405" y="2492"/>
                  </a:lnTo>
                  <a:lnTo>
                    <a:pt x="4409" y="2492"/>
                  </a:lnTo>
                  <a:lnTo>
                    <a:pt x="4415" y="2496"/>
                  </a:lnTo>
                  <a:lnTo>
                    <a:pt x="4420" y="2499"/>
                  </a:lnTo>
                  <a:lnTo>
                    <a:pt x="4422" y="2501"/>
                  </a:lnTo>
                  <a:lnTo>
                    <a:pt x="4424" y="2502"/>
                  </a:lnTo>
                  <a:lnTo>
                    <a:pt x="4425" y="2502"/>
                  </a:lnTo>
                  <a:lnTo>
                    <a:pt x="4428" y="2501"/>
                  </a:lnTo>
                  <a:lnTo>
                    <a:pt x="4429" y="2499"/>
                  </a:lnTo>
                  <a:lnTo>
                    <a:pt x="4430" y="2498"/>
                  </a:lnTo>
                  <a:lnTo>
                    <a:pt x="4430" y="2496"/>
                  </a:lnTo>
                  <a:lnTo>
                    <a:pt x="4430" y="2492"/>
                  </a:lnTo>
                  <a:lnTo>
                    <a:pt x="4428" y="2484"/>
                  </a:lnTo>
                  <a:lnTo>
                    <a:pt x="4424" y="2470"/>
                  </a:lnTo>
                  <a:lnTo>
                    <a:pt x="4421" y="2463"/>
                  </a:lnTo>
                  <a:lnTo>
                    <a:pt x="4418" y="2455"/>
                  </a:lnTo>
                  <a:lnTo>
                    <a:pt x="4414" y="2449"/>
                  </a:lnTo>
                  <a:lnTo>
                    <a:pt x="4409" y="2443"/>
                  </a:lnTo>
                  <a:lnTo>
                    <a:pt x="4404" y="2439"/>
                  </a:lnTo>
                  <a:lnTo>
                    <a:pt x="4398" y="2434"/>
                  </a:lnTo>
                  <a:lnTo>
                    <a:pt x="4392" y="2429"/>
                  </a:lnTo>
                  <a:lnTo>
                    <a:pt x="4386" y="2426"/>
                  </a:lnTo>
                  <a:lnTo>
                    <a:pt x="4370" y="2420"/>
                  </a:lnTo>
                  <a:lnTo>
                    <a:pt x="4353" y="2415"/>
                  </a:lnTo>
                  <a:lnTo>
                    <a:pt x="4346" y="2413"/>
                  </a:lnTo>
                  <a:lnTo>
                    <a:pt x="4340" y="2409"/>
                  </a:lnTo>
                  <a:lnTo>
                    <a:pt x="4337" y="2408"/>
                  </a:lnTo>
                  <a:lnTo>
                    <a:pt x="4336" y="2405"/>
                  </a:lnTo>
                  <a:lnTo>
                    <a:pt x="4336" y="2403"/>
                  </a:lnTo>
                  <a:lnTo>
                    <a:pt x="4337" y="2401"/>
                  </a:lnTo>
                  <a:lnTo>
                    <a:pt x="4339" y="2394"/>
                  </a:lnTo>
                  <a:lnTo>
                    <a:pt x="4340" y="2386"/>
                  </a:lnTo>
                  <a:lnTo>
                    <a:pt x="4339" y="2377"/>
                  </a:lnTo>
                  <a:lnTo>
                    <a:pt x="4337" y="2367"/>
                  </a:lnTo>
                  <a:lnTo>
                    <a:pt x="4333" y="2346"/>
                  </a:lnTo>
                  <a:lnTo>
                    <a:pt x="4327" y="2325"/>
                  </a:lnTo>
                  <a:lnTo>
                    <a:pt x="4326" y="2314"/>
                  </a:lnTo>
                  <a:lnTo>
                    <a:pt x="4323" y="2303"/>
                  </a:lnTo>
                  <a:lnTo>
                    <a:pt x="4323" y="2293"/>
                  </a:lnTo>
                  <a:lnTo>
                    <a:pt x="4323" y="2283"/>
                  </a:lnTo>
                  <a:lnTo>
                    <a:pt x="4324" y="2275"/>
                  </a:lnTo>
                  <a:lnTo>
                    <a:pt x="4328" y="2266"/>
                  </a:lnTo>
                  <a:lnTo>
                    <a:pt x="4333" y="2259"/>
                  </a:lnTo>
                  <a:lnTo>
                    <a:pt x="4340" y="2255"/>
                  </a:lnTo>
                  <a:lnTo>
                    <a:pt x="4345" y="2249"/>
                  </a:lnTo>
                  <a:lnTo>
                    <a:pt x="4348" y="2241"/>
                  </a:lnTo>
                  <a:lnTo>
                    <a:pt x="4351" y="2237"/>
                  </a:lnTo>
                  <a:lnTo>
                    <a:pt x="4354" y="2232"/>
                  </a:lnTo>
                  <a:lnTo>
                    <a:pt x="4359" y="2227"/>
                  </a:lnTo>
                  <a:lnTo>
                    <a:pt x="4365" y="2222"/>
                  </a:lnTo>
                  <a:lnTo>
                    <a:pt x="4384" y="2212"/>
                  </a:lnTo>
                  <a:lnTo>
                    <a:pt x="4409" y="2200"/>
                  </a:lnTo>
                  <a:lnTo>
                    <a:pt x="4433" y="2190"/>
                  </a:lnTo>
                  <a:lnTo>
                    <a:pt x="4452" y="2181"/>
                  </a:lnTo>
                  <a:lnTo>
                    <a:pt x="4460" y="2175"/>
                  </a:lnTo>
                  <a:lnTo>
                    <a:pt x="4467" y="2169"/>
                  </a:lnTo>
                  <a:lnTo>
                    <a:pt x="4475" y="2162"/>
                  </a:lnTo>
                  <a:lnTo>
                    <a:pt x="4481" y="2153"/>
                  </a:lnTo>
                  <a:lnTo>
                    <a:pt x="4488" y="2146"/>
                  </a:lnTo>
                  <a:lnTo>
                    <a:pt x="4493" y="2138"/>
                  </a:lnTo>
                  <a:lnTo>
                    <a:pt x="4497" y="2132"/>
                  </a:lnTo>
                  <a:lnTo>
                    <a:pt x="4499" y="2126"/>
                  </a:lnTo>
                  <a:lnTo>
                    <a:pt x="4502" y="2114"/>
                  </a:lnTo>
                  <a:lnTo>
                    <a:pt x="4503" y="2104"/>
                  </a:lnTo>
                  <a:lnTo>
                    <a:pt x="4502" y="2098"/>
                  </a:lnTo>
                  <a:lnTo>
                    <a:pt x="4500" y="2093"/>
                  </a:lnTo>
                  <a:lnTo>
                    <a:pt x="4498" y="2089"/>
                  </a:lnTo>
                  <a:lnTo>
                    <a:pt x="4494" y="2087"/>
                  </a:lnTo>
                  <a:lnTo>
                    <a:pt x="4491" y="2083"/>
                  </a:lnTo>
                  <a:lnTo>
                    <a:pt x="4488" y="2081"/>
                  </a:lnTo>
                  <a:lnTo>
                    <a:pt x="4488" y="2079"/>
                  </a:lnTo>
                  <a:lnTo>
                    <a:pt x="4488" y="2075"/>
                  </a:lnTo>
                  <a:lnTo>
                    <a:pt x="4490" y="2068"/>
                  </a:lnTo>
                  <a:lnTo>
                    <a:pt x="4490" y="2055"/>
                  </a:lnTo>
                  <a:lnTo>
                    <a:pt x="4490" y="2049"/>
                  </a:lnTo>
                  <a:lnTo>
                    <a:pt x="4490" y="2044"/>
                  </a:lnTo>
                  <a:lnTo>
                    <a:pt x="4491" y="2041"/>
                  </a:lnTo>
                  <a:lnTo>
                    <a:pt x="4493" y="2037"/>
                  </a:lnTo>
                  <a:lnTo>
                    <a:pt x="4496" y="2036"/>
                  </a:lnTo>
                  <a:lnTo>
                    <a:pt x="4498" y="2035"/>
                  </a:lnTo>
                  <a:lnTo>
                    <a:pt x="4502" y="2033"/>
                  </a:lnTo>
                  <a:lnTo>
                    <a:pt x="4505" y="2033"/>
                  </a:lnTo>
                  <a:lnTo>
                    <a:pt x="4512" y="2033"/>
                  </a:lnTo>
                  <a:lnTo>
                    <a:pt x="4518" y="2032"/>
                  </a:lnTo>
                  <a:lnTo>
                    <a:pt x="4525" y="2030"/>
                  </a:lnTo>
                  <a:lnTo>
                    <a:pt x="4534" y="2025"/>
                  </a:lnTo>
                  <a:lnTo>
                    <a:pt x="4538" y="2022"/>
                  </a:lnTo>
                  <a:lnTo>
                    <a:pt x="4542" y="2017"/>
                  </a:lnTo>
                  <a:lnTo>
                    <a:pt x="4544" y="2012"/>
                  </a:lnTo>
                  <a:lnTo>
                    <a:pt x="4546" y="2005"/>
                  </a:lnTo>
                  <a:lnTo>
                    <a:pt x="4549" y="1992"/>
                  </a:lnTo>
                  <a:lnTo>
                    <a:pt x="4553" y="1980"/>
                  </a:lnTo>
                  <a:lnTo>
                    <a:pt x="4555" y="1975"/>
                  </a:lnTo>
                  <a:lnTo>
                    <a:pt x="4559" y="1973"/>
                  </a:lnTo>
                  <a:lnTo>
                    <a:pt x="4563" y="1972"/>
                  </a:lnTo>
                  <a:lnTo>
                    <a:pt x="4568" y="1970"/>
                  </a:lnTo>
                  <a:lnTo>
                    <a:pt x="4573" y="1972"/>
                  </a:lnTo>
                  <a:lnTo>
                    <a:pt x="4578" y="1973"/>
                  </a:lnTo>
                  <a:lnTo>
                    <a:pt x="4582" y="1975"/>
                  </a:lnTo>
                  <a:lnTo>
                    <a:pt x="4587" y="1978"/>
                  </a:lnTo>
                  <a:lnTo>
                    <a:pt x="4595" y="1982"/>
                  </a:lnTo>
                  <a:lnTo>
                    <a:pt x="4603" y="1987"/>
                  </a:lnTo>
                  <a:lnTo>
                    <a:pt x="4606" y="1988"/>
                  </a:lnTo>
                  <a:lnTo>
                    <a:pt x="4610" y="1989"/>
                  </a:lnTo>
                  <a:lnTo>
                    <a:pt x="4614" y="1989"/>
                  </a:lnTo>
                  <a:lnTo>
                    <a:pt x="4618" y="1988"/>
                  </a:lnTo>
                  <a:lnTo>
                    <a:pt x="4622" y="1986"/>
                  </a:lnTo>
                  <a:lnTo>
                    <a:pt x="4625" y="1982"/>
                  </a:lnTo>
                  <a:lnTo>
                    <a:pt x="4629" y="1978"/>
                  </a:lnTo>
                  <a:lnTo>
                    <a:pt x="4632" y="1973"/>
                  </a:lnTo>
                  <a:lnTo>
                    <a:pt x="4636" y="1967"/>
                  </a:lnTo>
                  <a:lnTo>
                    <a:pt x="4638" y="1961"/>
                  </a:lnTo>
                  <a:lnTo>
                    <a:pt x="4641" y="1955"/>
                  </a:lnTo>
                  <a:lnTo>
                    <a:pt x="4642" y="1950"/>
                  </a:lnTo>
                  <a:lnTo>
                    <a:pt x="4642" y="1944"/>
                  </a:lnTo>
                  <a:lnTo>
                    <a:pt x="4641" y="1940"/>
                  </a:lnTo>
                  <a:lnTo>
                    <a:pt x="4638" y="1934"/>
                  </a:lnTo>
                  <a:lnTo>
                    <a:pt x="4636" y="1929"/>
                  </a:lnTo>
                  <a:lnTo>
                    <a:pt x="4631" y="1917"/>
                  </a:lnTo>
                  <a:lnTo>
                    <a:pt x="4626" y="1903"/>
                  </a:lnTo>
                  <a:lnTo>
                    <a:pt x="4625" y="1892"/>
                  </a:lnTo>
                  <a:lnTo>
                    <a:pt x="4625" y="1882"/>
                  </a:lnTo>
                  <a:lnTo>
                    <a:pt x="4625" y="1873"/>
                  </a:lnTo>
                  <a:lnTo>
                    <a:pt x="4626" y="1866"/>
                  </a:lnTo>
                  <a:lnTo>
                    <a:pt x="4626" y="1860"/>
                  </a:lnTo>
                  <a:lnTo>
                    <a:pt x="4629" y="1858"/>
                  </a:lnTo>
                  <a:lnTo>
                    <a:pt x="4631" y="1856"/>
                  </a:lnTo>
                  <a:lnTo>
                    <a:pt x="4636" y="1856"/>
                  </a:lnTo>
                  <a:lnTo>
                    <a:pt x="4642" y="1856"/>
                  </a:lnTo>
                  <a:lnTo>
                    <a:pt x="4647" y="1855"/>
                  </a:lnTo>
                  <a:lnTo>
                    <a:pt x="4654" y="1853"/>
                  </a:lnTo>
                  <a:lnTo>
                    <a:pt x="4661" y="1849"/>
                  </a:lnTo>
                  <a:lnTo>
                    <a:pt x="4668" y="1846"/>
                  </a:lnTo>
                  <a:lnTo>
                    <a:pt x="4673" y="1843"/>
                  </a:lnTo>
                  <a:lnTo>
                    <a:pt x="4677" y="1842"/>
                  </a:lnTo>
                  <a:lnTo>
                    <a:pt x="4683" y="1841"/>
                  </a:lnTo>
                  <a:lnTo>
                    <a:pt x="4688" y="1842"/>
                  </a:lnTo>
                  <a:lnTo>
                    <a:pt x="4692" y="1844"/>
                  </a:lnTo>
                  <a:lnTo>
                    <a:pt x="4695" y="1846"/>
                  </a:lnTo>
                  <a:lnTo>
                    <a:pt x="4698" y="1848"/>
                  </a:lnTo>
                  <a:lnTo>
                    <a:pt x="4702" y="1850"/>
                  </a:lnTo>
                  <a:lnTo>
                    <a:pt x="4706" y="1852"/>
                  </a:lnTo>
                  <a:lnTo>
                    <a:pt x="4710" y="1849"/>
                  </a:lnTo>
                  <a:lnTo>
                    <a:pt x="4712" y="1847"/>
                  </a:lnTo>
                  <a:lnTo>
                    <a:pt x="4716" y="1838"/>
                  </a:lnTo>
                  <a:lnTo>
                    <a:pt x="4718" y="1830"/>
                  </a:lnTo>
                  <a:lnTo>
                    <a:pt x="4720" y="1821"/>
                  </a:lnTo>
                  <a:lnTo>
                    <a:pt x="4723" y="1811"/>
                  </a:lnTo>
                  <a:lnTo>
                    <a:pt x="4723" y="1803"/>
                  </a:lnTo>
                  <a:lnTo>
                    <a:pt x="4723" y="1796"/>
                  </a:lnTo>
                  <a:lnTo>
                    <a:pt x="4723" y="1790"/>
                  </a:lnTo>
                  <a:lnTo>
                    <a:pt x="4720" y="1784"/>
                  </a:lnTo>
                  <a:lnTo>
                    <a:pt x="4718" y="1778"/>
                  </a:lnTo>
                  <a:lnTo>
                    <a:pt x="4716" y="1772"/>
                  </a:lnTo>
                  <a:lnTo>
                    <a:pt x="4710" y="1762"/>
                  </a:lnTo>
                  <a:lnTo>
                    <a:pt x="4706" y="1754"/>
                  </a:lnTo>
                  <a:lnTo>
                    <a:pt x="4705" y="1751"/>
                  </a:lnTo>
                  <a:lnTo>
                    <a:pt x="4706" y="1746"/>
                  </a:lnTo>
                  <a:lnTo>
                    <a:pt x="4708" y="1742"/>
                  </a:lnTo>
                  <a:lnTo>
                    <a:pt x="4711" y="1739"/>
                  </a:lnTo>
                  <a:lnTo>
                    <a:pt x="4719" y="1729"/>
                  </a:lnTo>
                  <a:lnTo>
                    <a:pt x="4727" y="1721"/>
                  </a:lnTo>
                  <a:lnTo>
                    <a:pt x="4735" y="1715"/>
                  </a:lnTo>
                  <a:lnTo>
                    <a:pt x="4742" y="1709"/>
                  </a:lnTo>
                  <a:lnTo>
                    <a:pt x="4751" y="1703"/>
                  </a:lnTo>
                  <a:lnTo>
                    <a:pt x="4759" y="1698"/>
                  </a:lnTo>
                  <a:lnTo>
                    <a:pt x="4764" y="1695"/>
                  </a:lnTo>
                  <a:lnTo>
                    <a:pt x="4767" y="1692"/>
                  </a:lnTo>
                  <a:lnTo>
                    <a:pt x="4765" y="1690"/>
                  </a:lnTo>
                  <a:lnTo>
                    <a:pt x="4759" y="1688"/>
                  </a:lnTo>
                  <a:lnTo>
                    <a:pt x="4754" y="1685"/>
                  </a:lnTo>
                  <a:lnTo>
                    <a:pt x="4746" y="1683"/>
                  </a:lnTo>
                  <a:lnTo>
                    <a:pt x="4740" y="1678"/>
                  </a:lnTo>
                  <a:lnTo>
                    <a:pt x="4736" y="1674"/>
                  </a:lnTo>
                  <a:lnTo>
                    <a:pt x="4727" y="1664"/>
                  </a:lnTo>
                  <a:lnTo>
                    <a:pt x="4723" y="1655"/>
                  </a:lnTo>
                  <a:lnTo>
                    <a:pt x="4717" y="1648"/>
                  </a:lnTo>
                  <a:lnTo>
                    <a:pt x="4710" y="1642"/>
                  </a:lnTo>
                  <a:lnTo>
                    <a:pt x="4704" y="1638"/>
                  </a:lnTo>
                  <a:lnTo>
                    <a:pt x="4696" y="1629"/>
                  </a:lnTo>
                  <a:lnTo>
                    <a:pt x="4692" y="1622"/>
                  </a:lnTo>
                  <a:lnTo>
                    <a:pt x="4688" y="1616"/>
                  </a:lnTo>
                  <a:lnTo>
                    <a:pt x="4686" y="1608"/>
                  </a:lnTo>
                  <a:lnTo>
                    <a:pt x="4685" y="1592"/>
                  </a:lnTo>
                  <a:lnTo>
                    <a:pt x="4683" y="1579"/>
                  </a:lnTo>
                  <a:lnTo>
                    <a:pt x="4681" y="1565"/>
                  </a:lnTo>
                  <a:lnTo>
                    <a:pt x="4677" y="1551"/>
                  </a:lnTo>
                  <a:lnTo>
                    <a:pt x="4673" y="1538"/>
                  </a:lnTo>
                  <a:lnTo>
                    <a:pt x="4668" y="1529"/>
                  </a:lnTo>
                  <a:lnTo>
                    <a:pt x="4663" y="1524"/>
                  </a:lnTo>
                  <a:lnTo>
                    <a:pt x="4658" y="1518"/>
                  </a:lnTo>
                  <a:lnTo>
                    <a:pt x="4652" y="1513"/>
                  </a:lnTo>
                  <a:lnTo>
                    <a:pt x="4642" y="1506"/>
                  </a:lnTo>
                  <a:lnTo>
                    <a:pt x="4632" y="1499"/>
                  </a:lnTo>
                  <a:lnTo>
                    <a:pt x="4628" y="1494"/>
                  </a:lnTo>
                  <a:lnTo>
                    <a:pt x="4625" y="1489"/>
                  </a:lnTo>
                  <a:lnTo>
                    <a:pt x="4623" y="1483"/>
                  </a:lnTo>
                  <a:lnTo>
                    <a:pt x="4622" y="1478"/>
                  </a:lnTo>
                  <a:lnTo>
                    <a:pt x="4622" y="1472"/>
                  </a:lnTo>
                  <a:lnTo>
                    <a:pt x="4623" y="1468"/>
                  </a:lnTo>
                  <a:lnTo>
                    <a:pt x="4626" y="1463"/>
                  </a:lnTo>
                  <a:lnTo>
                    <a:pt x="4630" y="1459"/>
                  </a:lnTo>
                  <a:lnTo>
                    <a:pt x="4643" y="1453"/>
                  </a:lnTo>
                  <a:lnTo>
                    <a:pt x="4657" y="1449"/>
                  </a:lnTo>
                  <a:lnTo>
                    <a:pt x="4663" y="1447"/>
                  </a:lnTo>
                  <a:lnTo>
                    <a:pt x="4667" y="1445"/>
                  </a:lnTo>
                  <a:lnTo>
                    <a:pt x="4668" y="1444"/>
                  </a:lnTo>
                  <a:lnTo>
                    <a:pt x="4669" y="1443"/>
                  </a:lnTo>
                  <a:lnTo>
                    <a:pt x="4669" y="1440"/>
                  </a:lnTo>
                  <a:lnTo>
                    <a:pt x="4669" y="1439"/>
                  </a:lnTo>
                  <a:lnTo>
                    <a:pt x="4663" y="1425"/>
                  </a:lnTo>
                  <a:lnTo>
                    <a:pt x="4658" y="1411"/>
                  </a:lnTo>
                  <a:lnTo>
                    <a:pt x="4655" y="1405"/>
                  </a:lnTo>
                  <a:lnTo>
                    <a:pt x="4649" y="1396"/>
                  </a:lnTo>
                  <a:lnTo>
                    <a:pt x="4643" y="1389"/>
                  </a:lnTo>
                  <a:lnTo>
                    <a:pt x="4637" y="1383"/>
                  </a:lnTo>
                  <a:lnTo>
                    <a:pt x="4624" y="1371"/>
                  </a:lnTo>
                  <a:lnTo>
                    <a:pt x="4607" y="1356"/>
                  </a:lnTo>
                  <a:lnTo>
                    <a:pt x="4604" y="1351"/>
                  </a:lnTo>
                  <a:lnTo>
                    <a:pt x="4601" y="1348"/>
                  </a:lnTo>
                  <a:lnTo>
                    <a:pt x="4599" y="1343"/>
                  </a:lnTo>
                  <a:lnTo>
                    <a:pt x="4599" y="1339"/>
                  </a:lnTo>
                  <a:lnTo>
                    <a:pt x="4599" y="1331"/>
                  </a:lnTo>
                  <a:lnTo>
                    <a:pt x="4599" y="1319"/>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4" name="西藏">
              <a:extLst>
                <a:ext uri="{FF2B5EF4-FFF2-40B4-BE49-F238E27FC236}">
                  <a16:creationId xmlns="" xmlns:a16="http://schemas.microsoft.com/office/drawing/2014/main" id="{4B0563C7-2E9F-4AC9-80CC-4E324A20EE4D}"/>
                </a:ext>
              </a:extLst>
            </p:cNvPr>
            <p:cNvSpPr>
              <a:spLocks/>
            </p:cNvSpPr>
            <p:nvPr/>
          </p:nvSpPr>
          <p:spPr bwMode="auto">
            <a:xfrm>
              <a:off x="947174" y="3234650"/>
              <a:ext cx="2333238" cy="1535951"/>
            </a:xfrm>
            <a:custGeom>
              <a:avLst/>
              <a:gdLst>
                <a:gd name="T0" fmla="*/ 7031 w 7150"/>
                <a:gd name="T1" fmla="*/ 2898 h 4733"/>
                <a:gd name="T2" fmla="*/ 7084 w 7150"/>
                <a:gd name="T3" fmla="*/ 3189 h 4733"/>
                <a:gd name="T4" fmla="*/ 7132 w 7150"/>
                <a:gd name="T5" fmla="*/ 3593 h 4733"/>
                <a:gd name="T6" fmla="*/ 7083 w 7150"/>
                <a:gd name="T7" fmla="*/ 4058 h 4733"/>
                <a:gd name="T8" fmla="*/ 6950 w 7150"/>
                <a:gd name="T9" fmla="*/ 4115 h 4733"/>
                <a:gd name="T10" fmla="*/ 6864 w 7150"/>
                <a:gd name="T11" fmla="*/ 4456 h 4733"/>
                <a:gd name="T12" fmla="*/ 6653 w 7150"/>
                <a:gd name="T13" fmla="*/ 4387 h 4733"/>
                <a:gd name="T14" fmla="*/ 6435 w 7150"/>
                <a:gd name="T15" fmla="*/ 4373 h 4733"/>
                <a:gd name="T16" fmla="*/ 6285 w 7150"/>
                <a:gd name="T17" fmla="*/ 4528 h 4733"/>
                <a:gd name="T18" fmla="*/ 5894 w 7150"/>
                <a:gd name="T19" fmla="*/ 4318 h 4733"/>
                <a:gd name="T20" fmla="*/ 5095 w 7150"/>
                <a:gd name="T21" fmla="*/ 4600 h 4733"/>
                <a:gd name="T22" fmla="*/ 4581 w 7150"/>
                <a:gd name="T23" fmla="*/ 4667 h 4733"/>
                <a:gd name="T24" fmla="*/ 4323 w 7150"/>
                <a:gd name="T25" fmla="*/ 4387 h 4733"/>
                <a:gd name="T26" fmla="*/ 4127 w 7150"/>
                <a:gd name="T27" fmla="*/ 4124 h 4733"/>
                <a:gd name="T28" fmla="*/ 3734 w 7150"/>
                <a:gd name="T29" fmla="*/ 3951 h 4733"/>
                <a:gd name="T30" fmla="*/ 3334 w 7150"/>
                <a:gd name="T31" fmla="*/ 4075 h 4733"/>
                <a:gd name="T32" fmla="*/ 3190 w 7150"/>
                <a:gd name="T33" fmla="*/ 4078 h 4733"/>
                <a:gd name="T34" fmla="*/ 2955 w 7150"/>
                <a:gd name="T35" fmla="*/ 3920 h 4733"/>
                <a:gd name="T36" fmla="*/ 2594 w 7150"/>
                <a:gd name="T37" fmla="*/ 3863 h 4733"/>
                <a:gd name="T38" fmla="*/ 2351 w 7150"/>
                <a:gd name="T39" fmla="*/ 3763 h 4733"/>
                <a:gd name="T40" fmla="*/ 2160 w 7150"/>
                <a:gd name="T41" fmla="*/ 3684 h 4733"/>
                <a:gd name="T42" fmla="*/ 1969 w 7150"/>
                <a:gd name="T43" fmla="*/ 3499 h 4733"/>
                <a:gd name="T44" fmla="*/ 1780 w 7150"/>
                <a:gd name="T45" fmla="*/ 3293 h 4733"/>
                <a:gd name="T46" fmla="*/ 1629 w 7150"/>
                <a:gd name="T47" fmla="*/ 2969 h 4733"/>
                <a:gd name="T48" fmla="*/ 1363 w 7150"/>
                <a:gd name="T49" fmla="*/ 2779 h 4733"/>
                <a:gd name="T50" fmla="*/ 1145 w 7150"/>
                <a:gd name="T51" fmla="*/ 2528 h 4733"/>
                <a:gd name="T52" fmla="*/ 887 w 7150"/>
                <a:gd name="T53" fmla="*/ 2246 h 4733"/>
                <a:gd name="T54" fmla="*/ 664 w 7150"/>
                <a:gd name="T55" fmla="*/ 2360 h 4733"/>
                <a:gd name="T56" fmla="*/ 352 w 7150"/>
                <a:gd name="T57" fmla="*/ 1998 h 4733"/>
                <a:gd name="T58" fmla="*/ 125 w 7150"/>
                <a:gd name="T59" fmla="*/ 1758 h 4733"/>
                <a:gd name="T60" fmla="*/ 23 w 7150"/>
                <a:gd name="T61" fmla="*/ 1458 h 4733"/>
                <a:gd name="T62" fmla="*/ 27 w 7150"/>
                <a:gd name="T63" fmla="*/ 1129 h 4733"/>
                <a:gd name="T64" fmla="*/ 224 w 7150"/>
                <a:gd name="T65" fmla="*/ 1144 h 4733"/>
                <a:gd name="T66" fmla="*/ 359 w 7150"/>
                <a:gd name="T67" fmla="*/ 803 h 4733"/>
                <a:gd name="T68" fmla="*/ 437 w 7150"/>
                <a:gd name="T69" fmla="*/ 372 h 4733"/>
                <a:gd name="T70" fmla="*/ 787 w 7150"/>
                <a:gd name="T71" fmla="*/ 344 h 4733"/>
                <a:gd name="T72" fmla="*/ 1055 w 7150"/>
                <a:gd name="T73" fmla="*/ 24 h 4733"/>
                <a:gd name="T74" fmla="*/ 1310 w 7150"/>
                <a:gd name="T75" fmla="*/ 95 h 4733"/>
                <a:gd name="T76" fmla="*/ 1717 w 7150"/>
                <a:gd name="T77" fmla="*/ 148 h 4733"/>
                <a:gd name="T78" fmla="*/ 1955 w 7150"/>
                <a:gd name="T79" fmla="*/ 233 h 4733"/>
                <a:gd name="T80" fmla="*/ 2298 w 7150"/>
                <a:gd name="T81" fmla="*/ 363 h 4733"/>
                <a:gd name="T82" fmla="*/ 2787 w 7150"/>
                <a:gd name="T83" fmla="*/ 352 h 4733"/>
                <a:gd name="T84" fmla="*/ 3146 w 7150"/>
                <a:gd name="T85" fmla="*/ 232 h 4733"/>
                <a:gd name="T86" fmla="*/ 3464 w 7150"/>
                <a:gd name="T87" fmla="*/ 224 h 4733"/>
                <a:gd name="T88" fmla="*/ 3869 w 7150"/>
                <a:gd name="T89" fmla="*/ 266 h 4733"/>
                <a:gd name="T90" fmla="*/ 4125 w 7150"/>
                <a:gd name="T91" fmla="*/ 413 h 4733"/>
                <a:gd name="T92" fmla="*/ 4261 w 7150"/>
                <a:gd name="T93" fmla="*/ 634 h 4733"/>
                <a:gd name="T94" fmla="*/ 4122 w 7150"/>
                <a:gd name="T95" fmla="*/ 857 h 4733"/>
                <a:gd name="T96" fmla="*/ 4192 w 7150"/>
                <a:gd name="T97" fmla="*/ 1090 h 4733"/>
                <a:gd name="T98" fmla="*/ 4111 w 7150"/>
                <a:gd name="T99" fmla="*/ 1367 h 4733"/>
                <a:gd name="T100" fmla="*/ 4156 w 7150"/>
                <a:gd name="T101" fmla="*/ 1628 h 4733"/>
                <a:gd name="T102" fmla="*/ 4388 w 7150"/>
                <a:gd name="T103" fmla="*/ 1878 h 4733"/>
                <a:gd name="T104" fmla="*/ 4596 w 7150"/>
                <a:gd name="T105" fmla="*/ 1882 h 4733"/>
                <a:gd name="T106" fmla="*/ 4870 w 7150"/>
                <a:gd name="T107" fmla="*/ 2140 h 4733"/>
                <a:gd name="T108" fmla="*/ 5218 w 7150"/>
                <a:gd name="T109" fmla="*/ 2265 h 4733"/>
                <a:gd name="T110" fmla="*/ 5507 w 7150"/>
                <a:gd name="T111" fmla="*/ 2375 h 4733"/>
                <a:gd name="T112" fmla="*/ 5780 w 7150"/>
                <a:gd name="T113" fmla="*/ 2421 h 4733"/>
                <a:gd name="T114" fmla="*/ 5919 w 7150"/>
                <a:gd name="T115" fmla="*/ 2566 h 4733"/>
                <a:gd name="T116" fmla="*/ 6049 w 7150"/>
                <a:gd name="T117" fmla="*/ 2783 h 4733"/>
                <a:gd name="T118" fmla="*/ 6193 w 7150"/>
                <a:gd name="T119" fmla="*/ 2848 h 4733"/>
                <a:gd name="T120" fmla="*/ 6276 w 7150"/>
                <a:gd name="T121" fmla="*/ 2763 h 4733"/>
                <a:gd name="T122" fmla="*/ 6478 w 7150"/>
                <a:gd name="T123" fmla="*/ 2718 h 4733"/>
                <a:gd name="T124" fmla="*/ 6657 w 7150"/>
                <a:gd name="T125" fmla="*/ 2594 h 47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150" h="4733">
                  <a:moveTo>
                    <a:pt x="6802" y="2524"/>
                  </a:moveTo>
                  <a:lnTo>
                    <a:pt x="6813" y="2533"/>
                  </a:lnTo>
                  <a:lnTo>
                    <a:pt x="6822" y="2540"/>
                  </a:lnTo>
                  <a:lnTo>
                    <a:pt x="6833" y="2547"/>
                  </a:lnTo>
                  <a:lnTo>
                    <a:pt x="6848" y="2555"/>
                  </a:lnTo>
                  <a:lnTo>
                    <a:pt x="6861" y="2564"/>
                  </a:lnTo>
                  <a:lnTo>
                    <a:pt x="6871" y="2568"/>
                  </a:lnTo>
                  <a:lnTo>
                    <a:pt x="6881" y="2572"/>
                  </a:lnTo>
                  <a:lnTo>
                    <a:pt x="6894" y="2577"/>
                  </a:lnTo>
                  <a:lnTo>
                    <a:pt x="6906" y="2581"/>
                  </a:lnTo>
                  <a:lnTo>
                    <a:pt x="6915" y="2586"/>
                  </a:lnTo>
                  <a:lnTo>
                    <a:pt x="6923" y="2593"/>
                  </a:lnTo>
                  <a:lnTo>
                    <a:pt x="6931" y="2602"/>
                  </a:lnTo>
                  <a:lnTo>
                    <a:pt x="6938" y="2610"/>
                  </a:lnTo>
                  <a:lnTo>
                    <a:pt x="6942" y="2618"/>
                  </a:lnTo>
                  <a:lnTo>
                    <a:pt x="6945" y="2625"/>
                  </a:lnTo>
                  <a:lnTo>
                    <a:pt x="6946" y="2634"/>
                  </a:lnTo>
                  <a:lnTo>
                    <a:pt x="6949" y="2642"/>
                  </a:lnTo>
                  <a:lnTo>
                    <a:pt x="6949" y="2651"/>
                  </a:lnTo>
                  <a:lnTo>
                    <a:pt x="6949" y="2662"/>
                  </a:lnTo>
                  <a:lnTo>
                    <a:pt x="6950" y="2671"/>
                  </a:lnTo>
                  <a:lnTo>
                    <a:pt x="6952" y="2679"/>
                  </a:lnTo>
                  <a:lnTo>
                    <a:pt x="6955" y="2685"/>
                  </a:lnTo>
                  <a:lnTo>
                    <a:pt x="6962" y="2697"/>
                  </a:lnTo>
                  <a:lnTo>
                    <a:pt x="6968" y="2709"/>
                  </a:lnTo>
                  <a:lnTo>
                    <a:pt x="6971" y="2718"/>
                  </a:lnTo>
                  <a:lnTo>
                    <a:pt x="6978" y="2728"/>
                  </a:lnTo>
                  <a:lnTo>
                    <a:pt x="6986" y="2738"/>
                  </a:lnTo>
                  <a:lnTo>
                    <a:pt x="6992" y="2747"/>
                  </a:lnTo>
                  <a:lnTo>
                    <a:pt x="6996" y="2754"/>
                  </a:lnTo>
                  <a:lnTo>
                    <a:pt x="7001" y="2761"/>
                  </a:lnTo>
                  <a:lnTo>
                    <a:pt x="7005" y="2769"/>
                  </a:lnTo>
                  <a:lnTo>
                    <a:pt x="7007" y="2779"/>
                  </a:lnTo>
                  <a:lnTo>
                    <a:pt x="7007" y="2789"/>
                  </a:lnTo>
                  <a:lnTo>
                    <a:pt x="7006" y="2798"/>
                  </a:lnTo>
                  <a:lnTo>
                    <a:pt x="7005" y="2806"/>
                  </a:lnTo>
                  <a:lnTo>
                    <a:pt x="7002" y="2812"/>
                  </a:lnTo>
                  <a:lnTo>
                    <a:pt x="6996" y="2819"/>
                  </a:lnTo>
                  <a:lnTo>
                    <a:pt x="6993" y="2826"/>
                  </a:lnTo>
                  <a:lnTo>
                    <a:pt x="6993" y="2830"/>
                  </a:lnTo>
                  <a:lnTo>
                    <a:pt x="6994" y="2833"/>
                  </a:lnTo>
                  <a:lnTo>
                    <a:pt x="6997" y="2838"/>
                  </a:lnTo>
                  <a:lnTo>
                    <a:pt x="7001" y="2840"/>
                  </a:lnTo>
                  <a:lnTo>
                    <a:pt x="7003" y="2844"/>
                  </a:lnTo>
                  <a:lnTo>
                    <a:pt x="7006" y="2848"/>
                  </a:lnTo>
                  <a:lnTo>
                    <a:pt x="7008" y="2852"/>
                  </a:lnTo>
                  <a:lnTo>
                    <a:pt x="7009" y="2858"/>
                  </a:lnTo>
                  <a:lnTo>
                    <a:pt x="7011" y="2867"/>
                  </a:lnTo>
                  <a:lnTo>
                    <a:pt x="7014" y="2875"/>
                  </a:lnTo>
                  <a:lnTo>
                    <a:pt x="7020" y="2883"/>
                  </a:lnTo>
                  <a:lnTo>
                    <a:pt x="7025" y="2890"/>
                  </a:lnTo>
                  <a:lnTo>
                    <a:pt x="7031" y="2898"/>
                  </a:lnTo>
                  <a:lnTo>
                    <a:pt x="7037" y="2905"/>
                  </a:lnTo>
                  <a:lnTo>
                    <a:pt x="7041" y="2911"/>
                  </a:lnTo>
                  <a:lnTo>
                    <a:pt x="7044" y="2918"/>
                  </a:lnTo>
                  <a:lnTo>
                    <a:pt x="7045" y="2927"/>
                  </a:lnTo>
                  <a:lnTo>
                    <a:pt x="7049" y="2937"/>
                  </a:lnTo>
                  <a:lnTo>
                    <a:pt x="7052" y="2946"/>
                  </a:lnTo>
                  <a:lnTo>
                    <a:pt x="7058" y="2955"/>
                  </a:lnTo>
                  <a:lnTo>
                    <a:pt x="7065" y="2964"/>
                  </a:lnTo>
                  <a:lnTo>
                    <a:pt x="7077" y="2976"/>
                  </a:lnTo>
                  <a:lnTo>
                    <a:pt x="7089" y="2989"/>
                  </a:lnTo>
                  <a:lnTo>
                    <a:pt x="7098" y="3000"/>
                  </a:lnTo>
                  <a:lnTo>
                    <a:pt x="7108" y="3010"/>
                  </a:lnTo>
                  <a:lnTo>
                    <a:pt x="7120" y="3026"/>
                  </a:lnTo>
                  <a:lnTo>
                    <a:pt x="7132" y="3039"/>
                  </a:lnTo>
                  <a:lnTo>
                    <a:pt x="7139" y="3048"/>
                  </a:lnTo>
                  <a:lnTo>
                    <a:pt x="7144" y="3054"/>
                  </a:lnTo>
                  <a:lnTo>
                    <a:pt x="7147" y="3063"/>
                  </a:lnTo>
                  <a:lnTo>
                    <a:pt x="7148" y="3066"/>
                  </a:lnTo>
                  <a:lnTo>
                    <a:pt x="7148" y="3070"/>
                  </a:lnTo>
                  <a:lnTo>
                    <a:pt x="7148" y="3073"/>
                  </a:lnTo>
                  <a:lnTo>
                    <a:pt x="7147" y="3077"/>
                  </a:lnTo>
                  <a:lnTo>
                    <a:pt x="7141" y="3083"/>
                  </a:lnTo>
                  <a:lnTo>
                    <a:pt x="7131" y="3091"/>
                  </a:lnTo>
                  <a:lnTo>
                    <a:pt x="7120" y="3098"/>
                  </a:lnTo>
                  <a:lnTo>
                    <a:pt x="7113" y="3104"/>
                  </a:lnTo>
                  <a:lnTo>
                    <a:pt x="7109" y="3106"/>
                  </a:lnTo>
                  <a:lnTo>
                    <a:pt x="7106" y="3107"/>
                  </a:lnTo>
                  <a:lnTo>
                    <a:pt x="7103" y="3107"/>
                  </a:lnTo>
                  <a:lnTo>
                    <a:pt x="7100" y="3106"/>
                  </a:lnTo>
                  <a:lnTo>
                    <a:pt x="7094" y="3102"/>
                  </a:lnTo>
                  <a:lnTo>
                    <a:pt x="7089" y="3097"/>
                  </a:lnTo>
                  <a:lnTo>
                    <a:pt x="7084" y="3090"/>
                  </a:lnTo>
                  <a:lnTo>
                    <a:pt x="7079" y="3084"/>
                  </a:lnTo>
                  <a:lnTo>
                    <a:pt x="7076" y="3079"/>
                  </a:lnTo>
                  <a:lnTo>
                    <a:pt x="7071" y="3077"/>
                  </a:lnTo>
                  <a:lnTo>
                    <a:pt x="7065" y="3078"/>
                  </a:lnTo>
                  <a:lnTo>
                    <a:pt x="7059" y="3081"/>
                  </a:lnTo>
                  <a:lnTo>
                    <a:pt x="7057" y="3083"/>
                  </a:lnTo>
                  <a:lnTo>
                    <a:pt x="7055" y="3087"/>
                  </a:lnTo>
                  <a:lnTo>
                    <a:pt x="7052" y="3090"/>
                  </a:lnTo>
                  <a:lnTo>
                    <a:pt x="7050" y="3094"/>
                  </a:lnTo>
                  <a:lnTo>
                    <a:pt x="7049" y="3106"/>
                  </a:lnTo>
                  <a:lnTo>
                    <a:pt x="7049" y="3121"/>
                  </a:lnTo>
                  <a:lnTo>
                    <a:pt x="7050" y="3128"/>
                  </a:lnTo>
                  <a:lnTo>
                    <a:pt x="7051" y="3135"/>
                  </a:lnTo>
                  <a:lnTo>
                    <a:pt x="7052" y="3142"/>
                  </a:lnTo>
                  <a:lnTo>
                    <a:pt x="7056" y="3147"/>
                  </a:lnTo>
                  <a:lnTo>
                    <a:pt x="7068" y="3161"/>
                  </a:lnTo>
                  <a:lnTo>
                    <a:pt x="7078" y="3174"/>
                  </a:lnTo>
                  <a:lnTo>
                    <a:pt x="7082" y="3179"/>
                  </a:lnTo>
                  <a:lnTo>
                    <a:pt x="7083" y="3184"/>
                  </a:lnTo>
                  <a:lnTo>
                    <a:pt x="7084" y="3189"/>
                  </a:lnTo>
                  <a:lnTo>
                    <a:pt x="7084" y="3196"/>
                  </a:lnTo>
                  <a:lnTo>
                    <a:pt x="7085" y="3203"/>
                  </a:lnTo>
                  <a:lnTo>
                    <a:pt x="7087" y="3209"/>
                  </a:lnTo>
                  <a:lnTo>
                    <a:pt x="7089" y="3215"/>
                  </a:lnTo>
                  <a:lnTo>
                    <a:pt x="7094" y="3220"/>
                  </a:lnTo>
                  <a:lnTo>
                    <a:pt x="7098" y="3224"/>
                  </a:lnTo>
                  <a:lnTo>
                    <a:pt x="7102" y="3229"/>
                  </a:lnTo>
                  <a:lnTo>
                    <a:pt x="7104" y="3235"/>
                  </a:lnTo>
                  <a:lnTo>
                    <a:pt x="7106" y="3242"/>
                  </a:lnTo>
                  <a:lnTo>
                    <a:pt x="7104" y="3253"/>
                  </a:lnTo>
                  <a:lnTo>
                    <a:pt x="7103" y="3265"/>
                  </a:lnTo>
                  <a:lnTo>
                    <a:pt x="7103" y="3271"/>
                  </a:lnTo>
                  <a:lnTo>
                    <a:pt x="7103" y="3277"/>
                  </a:lnTo>
                  <a:lnTo>
                    <a:pt x="7104" y="3281"/>
                  </a:lnTo>
                  <a:lnTo>
                    <a:pt x="7107" y="3285"/>
                  </a:lnTo>
                  <a:lnTo>
                    <a:pt x="7120" y="3300"/>
                  </a:lnTo>
                  <a:lnTo>
                    <a:pt x="7138" y="3318"/>
                  </a:lnTo>
                  <a:lnTo>
                    <a:pt x="7144" y="3328"/>
                  </a:lnTo>
                  <a:lnTo>
                    <a:pt x="7147" y="3335"/>
                  </a:lnTo>
                  <a:lnTo>
                    <a:pt x="7148" y="3341"/>
                  </a:lnTo>
                  <a:lnTo>
                    <a:pt x="7148" y="3347"/>
                  </a:lnTo>
                  <a:lnTo>
                    <a:pt x="7148" y="3353"/>
                  </a:lnTo>
                  <a:lnTo>
                    <a:pt x="7146" y="3359"/>
                  </a:lnTo>
                  <a:lnTo>
                    <a:pt x="7141" y="3363"/>
                  </a:lnTo>
                  <a:lnTo>
                    <a:pt x="7138" y="3368"/>
                  </a:lnTo>
                  <a:lnTo>
                    <a:pt x="7135" y="3372"/>
                  </a:lnTo>
                  <a:lnTo>
                    <a:pt x="7135" y="3374"/>
                  </a:lnTo>
                  <a:lnTo>
                    <a:pt x="7135" y="3378"/>
                  </a:lnTo>
                  <a:lnTo>
                    <a:pt x="7137" y="3381"/>
                  </a:lnTo>
                  <a:lnTo>
                    <a:pt x="7140" y="3390"/>
                  </a:lnTo>
                  <a:lnTo>
                    <a:pt x="7142" y="3397"/>
                  </a:lnTo>
                  <a:lnTo>
                    <a:pt x="7144" y="3400"/>
                  </a:lnTo>
                  <a:lnTo>
                    <a:pt x="7142" y="3405"/>
                  </a:lnTo>
                  <a:lnTo>
                    <a:pt x="7141" y="3409"/>
                  </a:lnTo>
                  <a:lnTo>
                    <a:pt x="7140" y="3412"/>
                  </a:lnTo>
                  <a:lnTo>
                    <a:pt x="7138" y="3417"/>
                  </a:lnTo>
                  <a:lnTo>
                    <a:pt x="7137" y="3423"/>
                  </a:lnTo>
                  <a:lnTo>
                    <a:pt x="7135" y="3429"/>
                  </a:lnTo>
                  <a:lnTo>
                    <a:pt x="7135" y="3435"/>
                  </a:lnTo>
                  <a:lnTo>
                    <a:pt x="7137" y="3450"/>
                  </a:lnTo>
                  <a:lnTo>
                    <a:pt x="7138" y="3464"/>
                  </a:lnTo>
                  <a:lnTo>
                    <a:pt x="7139" y="3478"/>
                  </a:lnTo>
                  <a:lnTo>
                    <a:pt x="7140" y="3488"/>
                  </a:lnTo>
                  <a:lnTo>
                    <a:pt x="7139" y="3499"/>
                  </a:lnTo>
                  <a:lnTo>
                    <a:pt x="7138" y="3508"/>
                  </a:lnTo>
                  <a:lnTo>
                    <a:pt x="7138" y="3519"/>
                  </a:lnTo>
                  <a:lnTo>
                    <a:pt x="7137" y="3529"/>
                  </a:lnTo>
                  <a:lnTo>
                    <a:pt x="7135" y="3541"/>
                  </a:lnTo>
                  <a:lnTo>
                    <a:pt x="7134" y="3556"/>
                  </a:lnTo>
                  <a:lnTo>
                    <a:pt x="7133" y="3571"/>
                  </a:lnTo>
                  <a:lnTo>
                    <a:pt x="7132" y="3583"/>
                  </a:lnTo>
                  <a:lnTo>
                    <a:pt x="7132" y="3593"/>
                  </a:lnTo>
                  <a:lnTo>
                    <a:pt x="7133" y="3604"/>
                  </a:lnTo>
                  <a:lnTo>
                    <a:pt x="7134" y="3614"/>
                  </a:lnTo>
                  <a:lnTo>
                    <a:pt x="7137" y="3621"/>
                  </a:lnTo>
                  <a:lnTo>
                    <a:pt x="7139" y="3629"/>
                  </a:lnTo>
                  <a:lnTo>
                    <a:pt x="7141" y="3638"/>
                  </a:lnTo>
                  <a:lnTo>
                    <a:pt x="7144" y="3650"/>
                  </a:lnTo>
                  <a:lnTo>
                    <a:pt x="7146" y="3662"/>
                  </a:lnTo>
                  <a:lnTo>
                    <a:pt x="7148" y="3674"/>
                  </a:lnTo>
                  <a:lnTo>
                    <a:pt x="7150" y="3686"/>
                  </a:lnTo>
                  <a:lnTo>
                    <a:pt x="7150" y="3699"/>
                  </a:lnTo>
                  <a:lnTo>
                    <a:pt x="7150" y="3713"/>
                  </a:lnTo>
                  <a:lnTo>
                    <a:pt x="7147" y="3727"/>
                  </a:lnTo>
                  <a:lnTo>
                    <a:pt x="7145" y="3738"/>
                  </a:lnTo>
                  <a:lnTo>
                    <a:pt x="7141" y="3747"/>
                  </a:lnTo>
                  <a:lnTo>
                    <a:pt x="7137" y="3756"/>
                  </a:lnTo>
                  <a:lnTo>
                    <a:pt x="7131" y="3763"/>
                  </a:lnTo>
                  <a:lnTo>
                    <a:pt x="7127" y="3770"/>
                  </a:lnTo>
                  <a:lnTo>
                    <a:pt x="7122" y="3777"/>
                  </a:lnTo>
                  <a:lnTo>
                    <a:pt x="7120" y="3785"/>
                  </a:lnTo>
                  <a:lnTo>
                    <a:pt x="7116" y="3796"/>
                  </a:lnTo>
                  <a:lnTo>
                    <a:pt x="7114" y="3808"/>
                  </a:lnTo>
                  <a:lnTo>
                    <a:pt x="7112" y="3821"/>
                  </a:lnTo>
                  <a:lnTo>
                    <a:pt x="7113" y="3834"/>
                  </a:lnTo>
                  <a:lnTo>
                    <a:pt x="7115" y="3847"/>
                  </a:lnTo>
                  <a:lnTo>
                    <a:pt x="7120" y="3860"/>
                  </a:lnTo>
                  <a:lnTo>
                    <a:pt x="7123" y="3872"/>
                  </a:lnTo>
                  <a:lnTo>
                    <a:pt x="7125" y="3880"/>
                  </a:lnTo>
                  <a:lnTo>
                    <a:pt x="7126" y="3891"/>
                  </a:lnTo>
                  <a:lnTo>
                    <a:pt x="7125" y="3903"/>
                  </a:lnTo>
                  <a:lnTo>
                    <a:pt x="7123" y="3917"/>
                  </a:lnTo>
                  <a:lnTo>
                    <a:pt x="7122" y="3929"/>
                  </a:lnTo>
                  <a:lnTo>
                    <a:pt x="7122" y="3942"/>
                  </a:lnTo>
                  <a:lnTo>
                    <a:pt x="7122" y="3959"/>
                  </a:lnTo>
                  <a:lnTo>
                    <a:pt x="7123" y="3977"/>
                  </a:lnTo>
                  <a:lnTo>
                    <a:pt x="7126" y="3989"/>
                  </a:lnTo>
                  <a:lnTo>
                    <a:pt x="7129" y="3997"/>
                  </a:lnTo>
                  <a:lnTo>
                    <a:pt x="7132" y="4005"/>
                  </a:lnTo>
                  <a:lnTo>
                    <a:pt x="7134" y="4014"/>
                  </a:lnTo>
                  <a:lnTo>
                    <a:pt x="7135" y="4018"/>
                  </a:lnTo>
                  <a:lnTo>
                    <a:pt x="7135" y="4023"/>
                  </a:lnTo>
                  <a:lnTo>
                    <a:pt x="7134" y="4024"/>
                  </a:lnTo>
                  <a:lnTo>
                    <a:pt x="7127" y="4025"/>
                  </a:lnTo>
                  <a:lnTo>
                    <a:pt x="7116" y="4025"/>
                  </a:lnTo>
                  <a:lnTo>
                    <a:pt x="7100" y="4024"/>
                  </a:lnTo>
                  <a:lnTo>
                    <a:pt x="7087" y="4024"/>
                  </a:lnTo>
                  <a:lnTo>
                    <a:pt x="7082" y="4027"/>
                  </a:lnTo>
                  <a:lnTo>
                    <a:pt x="7079" y="4030"/>
                  </a:lnTo>
                  <a:lnTo>
                    <a:pt x="7078" y="4035"/>
                  </a:lnTo>
                  <a:lnTo>
                    <a:pt x="7077" y="4041"/>
                  </a:lnTo>
                  <a:lnTo>
                    <a:pt x="7078" y="4047"/>
                  </a:lnTo>
                  <a:lnTo>
                    <a:pt x="7079" y="4053"/>
                  </a:lnTo>
                  <a:lnTo>
                    <a:pt x="7083" y="4058"/>
                  </a:lnTo>
                  <a:lnTo>
                    <a:pt x="7085" y="4062"/>
                  </a:lnTo>
                  <a:lnTo>
                    <a:pt x="7089" y="4066"/>
                  </a:lnTo>
                  <a:lnTo>
                    <a:pt x="7091" y="4071"/>
                  </a:lnTo>
                  <a:lnTo>
                    <a:pt x="7093" y="4074"/>
                  </a:lnTo>
                  <a:lnTo>
                    <a:pt x="7093" y="4078"/>
                  </a:lnTo>
                  <a:lnTo>
                    <a:pt x="7093" y="4083"/>
                  </a:lnTo>
                  <a:lnTo>
                    <a:pt x="7091" y="4086"/>
                  </a:lnTo>
                  <a:lnTo>
                    <a:pt x="7089" y="4090"/>
                  </a:lnTo>
                  <a:lnTo>
                    <a:pt x="7085" y="4093"/>
                  </a:lnTo>
                  <a:lnTo>
                    <a:pt x="7076" y="4100"/>
                  </a:lnTo>
                  <a:lnTo>
                    <a:pt x="7066" y="4110"/>
                  </a:lnTo>
                  <a:lnTo>
                    <a:pt x="7063" y="4115"/>
                  </a:lnTo>
                  <a:lnTo>
                    <a:pt x="7058" y="4119"/>
                  </a:lnTo>
                  <a:lnTo>
                    <a:pt x="7055" y="4125"/>
                  </a:lnTo>
                  <a:lnTo>
                    <a:pt x="7052" y="4132"/>
                  </a:lnTo>
                  <a:lnTo>
                    <a:pt x="7051" y="4138"/>
                  </a:lnTo>
                  <a:lnTo>
                    <a:pt x="7050" y="4143"/>
                  </a:lnTo>
                  <a:lnTo>
                    <a:pt x="7051" y="4149"/>
                  </a:lnTo>
                  <a:lnTo>
                    <a:pt x="7052" y="4153"/>
                  </a:lnTo>
                  <a:lnTo>
                    <a:pt x="7056" y="4161"/>
                  </a:lnTo>
                  <a:lnTo>
                    <a:pt x="7059" y="4168"/>
                  </a:lnTo>
                  <a:lnTo>
                    <a:pt x="7060" y="4171"/>
                  </a:lnTo>
                  <a:lnTo>
                    <a:pt x="7060" y="4174"/>
                  </a:lnTo>
                  <a:lnTo>
                    <a:pt x="7060" y="4176"/>
                  </a:lnTo>
                  <a:lnTo>
                    <a:pt x="7058" y="4179"/>
                  </a:lnTo>
                  <a:lnTo>
                    <a:pt x="7053" y="4182"/>
                  </a:lnTo>
                  <a:lnTo>
                    <a:pt x="7044" y="4188"/>
                  </a:lnTo>
                  <a:lnTo>
                    <a:pt x="7039" y="4191"/>
                  </a:lnTo>
                  <a:lnTo>
                    <a:pt x="7034" y="4193"/>
                  </a:lnTo>
                  <a:lnTo>
                    <a:pt x="7030" y="4194"/>
                  </a:lnTo>
                  <a:lnTo>
                    <a:pt x="7026" y="4193"/>
                  </a:lnTo>
                  <a:lnTo>
                    <a:pt x="7022" y="4193"/>
                  </a:lnTo>
                  <a:lnTo>
                    <a:pt x="7020" y="4191"/>
                  </a:lnTo>
                  <a:lnTo>
                    <a:pt x="7018" y="4188"/>
                  </a:lnTo>
                  <a:lnTo>
                    <a:pt x="7015" y="4184"/>
                  </a:lnTo>
                  <a:lnTo>
                    <a:pt x="7014" y="4172"/>
                  </a:lnTo>
                  <a:lnTo>
                    <a:pt x="7013" y="4154"/>
                  </a:lnTo>
                  <a:lnTo>
                    <a:pt x="7012" y="4136"/>
                  </a:lnTo>
                  <a:lnTo>
                    <a:pt x="7012" y="4121"/>
                  </a:lnTo>
                  <a:lnTo>
                    <a:pt x="7011" y="4115"/>
                  </a:lnTo>
                  <a:lnTo>
                    <a:pt x="7009" y="4111"/>
                  </a:lnTo>
                  <a:lnTo>
                    <a:pt x="7007" y="4108"/>
                  </a:lnTo>
                  <a:lnTo>
                    <a:pt x="7005" y="4105"/>
                  </a:lnTo>
                  <a:lnTo>
                    <a:pt x="7001" y="4104"/>
                  </a:lnTo>
                  <a:lnTo>
                    <a:pt x="6997" y="4104"/>
                  </a:lnTo>
                  <a:lnTo>
                    <a:pt x="6993" y="4104"/>
                  </a:lnTo>
                  <a:lnTo>
                    <a:pt x="6988" y="4105"/>
                  </a:lnTo>
                  <a:lnTo>
                    <a:pt x="6975" y="4108"/>
                  </a:lnTo>
                  <a:lnTo>
                    <a:pt x="6962" y="4110"/>
                  </a:lnTo>
                  <a:lnTo>
                    <a:pt x="6956" y="4111"/>
                  </a:lnTo>
                  <a:lnTo>
                    <a:pt x="6952" y="4113"/>
                  </a:lnTo>
                  <a:lnTo>
                    <a:pt x="6950" y="4115"/>
                  </a:lnTo>
                  <a:lnTo>
                    <a:pt x="6949" y="4117"/>
                  </a:lnTo>
                  <a:lnTo>
                    <a:pt x="6950" y="4124"/>
                  </a:lnTo>
                  <a:lnTo>
                    <a:pt x="6952" y="4135"/>
                  </a:lnTo>
                  <a:lnTo>
                    <a:pt x="6953" y="4147"/>
                  </a:lnTo>
                  <a:lnTo>
                    <a:pt x="6953" y="4163"/>
                  </a:lnTo>
                  <a:lnTo>
                    <a:pt x="6952" y="4182"/>
                  </a:lnTo>
                  <a:lnTo>
                    <a:pt x="6950" y="4199"/>
                  </a:lnTo>
                  <a:lnTo>
                    <a:pt x="6951" y="4219"/>
                  </a:lnTo>
                  <a:lnTo>
                    <a:pt x="6950" y="4226"/>
                  </a:lnTo>
                  <a:lnTo>
                    <a:pt x="6940" y="4229"/>
                  </a:lnTo>
                  <a:lnTo>
                    <a:pt x="6930" y="4233"/>
                  </a:lnTo>
                  <a:lnTo>
                    <a:pt x="6927" y="4236"/>
                  </a:lnTo>
                  <a:lnTo>
                    <a:pt x="6925" y="4239"/>
                  </a:lnTo>
                  <a:lnTo>
                    <a:pt x="6923" y="4244"/>
                  </a:lnTo>
                  <a:lnTo>
                    <a:pt x="6921" y="4251"/>
                  </a:lnTo>
                  <a:lnTo>
                    <a:pt x="6920" y="4267"/>
                  </a:lnTo>
                  <a:lnTo>
                    <a:pt x="6920" y="4286"/>
                  </a:lnTo>
                  <a:lnTo>
                    <a:pt x="6920" y="4296"/>
                  </a:lnTo>
                  <a:lnTo>
                    <a:pt x="6923" y="4307"/>
                  </a:lnTo>
                  <a:lnTo>
                    <a:pt x="6925" y="4317"/>
                  </a:lnTo>
                  <a:lnTo>
                    <a:pt x="6927" y="4325"/>
                  </a:lnTo>
                  <a:lnTo>
                    <a:pt x="6936" y="4339"/>
                  </a:lnTo>
                  <a:lnTo>
                    <a:pt x="6943" y="4350"/>
                  </a:lnTo>
                  <a:lnTo>
                    <a:pt x="6946" y="4355"/>
                  </a:lnTo>
                  <a:lnTo>
                    <a:pt x="6949" y="4361"/>
                  </a:lnTo>
                  <a:lnTo>
                    <a:pt x="6951" y="4368"/>
                  </a:lnTo>
                  <a:lnTo>
                    <a:pt x="6953" y="4374"/>
                  </a:lnTo>
                  <a:lnTo>
                    <a:pt x="6953" y="4381"/>
                  </a:lnTo>
                  <a:lnTo>
                    <a:pt x="6953" y="4387"/>
                  </a:lnTo>
                  <a:lnTo>
                    <a:pt x="6951" y="4392"/>
                  </a:lnTo>
                  <a:lnTo>
                    <a:pt x="6948" y="4396"/>
                  </a:lnTo>
                  <a:lnTo>
                    <a:pt x="6945" y="4400"/>
                  </a:lnTo>
                  <a:lnTo>
                    <a:pt x="6943" y="4405"/>
                  </a:lnTo>
                  <a:lnTo>
                    <a:pt x="6942" y="4408"/>
                  </a:lnTo>
                  <a:lnTo>
                    <a:pt x="6940" y="4414"/>
                  </a:lnTo>
                  <a:lnTo>
                    <a:pt x="6939" y="4419"/>
                  </a:lnTo>
                  <a:lnTo>
                    <a:pt x="6938" y="4425"/>
                  </a:lnTo>
                  <a:lnTo>
                    <a:pt x="6937" y="4431"/>
                  </a:lnTo>
                  <a:lnTo>
                    <a:pt x="6933" y="4437"/>
                  </a:lnTo>
                  <a:lnTo>
                    <a:pt x="6930" y="4443"/>
                  </a:lnTo>
                  <a:lnTo>
                    <a:pt x="6924" y="4447"/>
                  </a:lnTo>
                  <a:lnTo>
                    <a:pt x="6919" y="4451"/>
                  </a:lnTo>
                  <a:lnTo>
                    <a:pt x="6913" y="4453"/>
                  </a:lnTo>
                  <a:lnTo>
                    <a:pt x="6907" y="4453"/>
                  </a:lnTo>
                  <a:lnTo>
                    <a:pt x="6901" y="4453"/>
                  </a:lnTo>
                  <a:lnTo>
                    <a:pt x="6896" y="4452"/>
                  </a:lnTo>
                  <a:lnTo>
                    <a:pt x="6892" y="4450"/>
                  </a:lnTo>
                  <a:lnTo>
                    <a:pt x="6888" y="4447"/>
                  </a:lnTo>
                  <a:lnTo>
                    <a:pt x="6883" y="4447"/>
                  </a:lnTo>
                  <a:lnTo>
                    <a:pt x="6879" y="4447"/>
                  </a:lnTo>
                  <a:lnTo>
                    <a:pt x="6874" y="4450"/>
                  </a:lnTo>
                  <a:lnTo>
                    <a:pt x="6864" y="4456"/>
                  </a:lnTo>
                  <a:lnTo>
                    <a:pt x="6856" y="4463"/>
                  </a:lnTo>
                  <a:lnTo>
                    <a:pt x="6852" y="4466"/>
                  </a:lnTo>
                  <a:lnTo>
                    <a:pt x="6848" y="4469"/>
                  </a:lnTo>
                  <a:lnTo>
                    <a:pt x="6843" y="4471"/>
                  </a:lnTo>
                  <a:lnTo>
                    <a:pt x="6839" y="4472"/>
                  </a:lnTo>
                  <a:lnTo>
                    <a:pt x="6835" y="4474"/>
                  </a:lnTo>
                  <a:lnTo>
                    <a:pt x="6830" y="4472"/>
                  </a:lnTo>
                  <a:lnTo>
                    <a:pt x="6826" y="4471"/>
                  </a:lnTo>
                  <a:lnTo>
                    <a:pt x="6824" y="4470"/>
                  </a:lnTo>
                  <a:lnTo>
                    <a:pt x="6819" y="4463"/>
                  </a:lnTo>
                  <a:lnTo>
                    <a:pt x="6817" y="4455"/>
                  </a:lnTo>
                  <a:lnTo>
                    <a:pt x="6816" y="4445"/>
                  </a:lnTo>
                  <a:lnTo>
                    <a:pt x="6814" y="4433"/>
                  </a:lnTo>
                  <a:lnTo>
                    <a:pt x="6816" y="4421"/>
                  </a:lnTo>
                  <a:lnTo>
                    <a:pt x="6816" y="4413"/>
                  </a:lnTo>
                  <a:lnTo>
                    <a:pt x="6814" y="4405"/>
                  </a:lnTo>
                  <a:lnTo>
                    <a:pt x="6812" y="4398"/>
                  </a:lnTo>
                  <a:lnTo>
                    <a:pt x="6804" y="4381"/>
                  </a:lnTo>
                  <a:lnTo>
                    <a:pt x="6797" y="4362"/>
                  </a:lnTo>
                  <a:lnTo>
                    <a:pt x="6795" y="4356"/>
                  </a:lnTo>
                  <a:lnTo>
                    <a:pt x="6793" y="4352"/>
                  </a:lnTo>
                  <a:lnTo>
                    <a:pt x="6789" y="4349"/>
                  </a:lnTo>
                  <a:lnTo>
                    <a:pt x="6787" y="4346"/>
                  </a:lnTo>
                  <a:lnTo>
                    <a:pt x="6783" y="4345"/>
                  </a:lnTo>
                  <a:lnTo>
                    <a:pt x="6780" y="4346"/>
                  </a:lnTo>
                  <a:lnTo>
                    <a:pt x="6776" y="4348"/>
                  </a:lnTo>
                  <a:lnTo>
                    <a:pt x="6772" y="4351"/>
                  </a:lnTo>
                  <a:lnTo>
                    <a:pt x="6768" y="4356"/>
                  </a:lnTo>
                  <a:lnTo>
                    <a:pt x="6766" y="4362"/>
                  </a:lnTo>
                  <a:lnTo>
                    <a:pt x="6764" y="4368"/>
                  </a:lnTo>
                  <a:lnTo>
                    <a:pt x="6764" y="4375"/>
                  </a:lnTo>
                  <a:lnTo>
                    <a:pt x="6767" y="4389"/>
                  </a:lnTo>
                  <a:lnTo>
                    <a:pt x="6770" y="4402"/>
                  </a:lnTo>
                  <a:lnTo>
                    <a:pt x="6773" y="4407"/>
                  </a:lnTo>
                  <a:lnTo>
                    <a:pt x="6772" y="4412"/>
                  </a:lnTo>
                  <a:lnTo>
                    <a:pt x="6769" y="4415"/>
                  </a:lnTo>
                  <a:lnTo>
                    <a:pt x="6767" y="4418"/>
                  </a:lnTo>
                  <a:lnTo>
                    <a:pt x="6757" y="4422"/>
                  </a:lnTo>
                  <a:lnTo>
                    <a:pt x="6747" y="4426"/>
                  </a:lnTo>
                  <a:lnTo>
                    <a:pt x="6732" y="4431"/>
                  </a:lnTo>
                  <a:lnTo>
                    <a:pt x="6723" y="4436"/>
                  </a:lnTo>
                  <a:lnTo>
                    <a:pt x="6718" y="4437"/>
                  </a:lnTo>
                  <a:lnTo>
                    <a:pt x="6712" y="4439"/>
                  </a:lnTo>
                  <a:lnTo>
                    <a:pt x="6705" y="4440"/>
                  </a:lnTo>
                  <a:lnTo>
                    <a:pt x="6696" y="4440"/>
                  </a:lnTo>
                  <a:lnTo>
                    <a:pt x="6688" y="4439"/>
                  </a:lnTo>
                  <a:lnTo>
                    <a:pt x="6682" y="4438"/>
                  </a:lnTo>
                  <a:lnTo>
                    <a:pt x="6676" y="4434"/>
                  </a:lnTo>
                  <a:lnTo>
                    <a:pt x="6673" y="4431"/>
                  </a:lnTo>
                  <a:lnTo>
                    <a:pt x="6666" y="4420"/>
                  </a:lnTo>
                  <a:lnTo>
                    <a:pt x="6660" y="4405"/>
                  </a:lnTo>
                  <a:lnTo>
                    <a:pt x="6653" y="4387"/>
                  </a:lnTo>
                  <a:lnTo>
                    <a:pt x="6647" y="4369"/>
                  </a:lnTo>
                  <a:lnTo>
                    <a:pt x="6643" y="4361"/>
                  </a:lnTo>
                  <a:lnTo>
                    <a:pt x="6640" y="4354"/>
                  </a:lnTo>
                  <a:lnTo>
                    <a:pt x="6636" y="4349"/>
                  </a:lnTo>
                  <a:lnTo>
                    <a:pt x="6633" y="4345"/>
                  </a:lnTo>
                  <a:lnTo>
                    <a:pt x="6629" y="4344"/>
                  </a:lnTo>
                  <a:lnTo>
                    <a:pt x="6627" y="4344"/>
                  </a:lnTo>
                  <a:lnTo>
                    <a:pt x="6623" y="4345"/>
                  </a:lnTo>
                  <a:lnTo>
                    <a:pt x="6621" y="4348"/>
                  </a:lnTo>
                  <a:lnTo>
                    <a:pt x="6615" y="4354"/>
                  </a:lnTo>
                  <a:lnTo>
                    <a:pt x="6609" y="4358"/>
                  </a:lnTo>
                  <a:lnTo>
                    <a:pt x="6605" y="4359"/>
                  </a:lnTo>
                  <a:lnTo>
                    <a:pt x="6600" y="4358"/>
                  </a:lnTo>
                  <a:lnTo>
                    <a:pt x="6596" y="4357"/>
                  </a:lnTo>
                  <a:lnTo>
                    <a:pt x="6592" y="4354"/>
                  </a:lnTo>
                  <a:lnTo>
                    <a:pt x="6587" y="4349"/>
                  </a:lnTo>
                  <a:lnTo>
                    <a:pt x="6584" y="4342"/>
                  </a:lnTo>
                  <a:lnTo>
                    <a:pt x="6580" y="4335"/>
                  </a:lnTo>
                  <a:lnTo>
                    <a:pt x="6578" y="4326"/>
                  </a:lnTo>
                  <a:lnTo>
                    <a:pt x="6577" y="4317"/>
                  </a:lnTo>
                  <a:lnTo>
                    <a:pt x="6574" y="4307"/>
                  </a:lnTo>
                  <a:lnTo>
                    <a:pt x="6572" y="4299"/>
                  </a:lnTo>
                  <a:lnTo>
                    <a:pt x="6568" y="4292"/>
                  </a:lnTo>
                  <a:lnTo>
                    <a:pt x="6564" y="4285"/>
                  </a:lnTo>
                  <a:lnTo>
                    <a:pt x="6559" y="4279"/>
                  </a:lnTo>
                  <a:lnTo>
                    <a:pt x="6553" y="4275"/>
                  </a:lnTo>
                  <a:lnTo>
                    <a:pt x="6546" y="4273"/>
                  </a:lnTo>
                  <a:lnTo>
                    <a:pt x="6537" y="4273"/>
                  </a:lnTo>
                  <a:lnTo>
                    <a:pt x="6529" y="4272"/>
                  </a:lnTo>
                  <a:lnTo>
                    <a:pt x="6521" y="4272"/>
                  </a:lnTo>
                  <a:lnTo>
                    <a:pt x="6514" y="4274"/>
                  </a:lnTo>
                  <a:lnTo>
                    <a:pt x="6510" y="4275"/>
                  </a:lnTo>
                  <a:lnTo>
                    <a:pt x="6507" y="4276"/>
                  </a:lnTo>
                  <a:lnTo>
                    <a:pt x="6503" y="4280"/>
                  </a:lnTo>
                  <a:lnTo>
                    <a:pt x="6499" y="4282"/>
                  </a:lnTo>
                  <a:lnTo>
                    <a:pt x="6497" y="4287"/>
                  </a:lnTo>
                  <a:lnTo>
                    <a:pt x="6495" y="4292"/>
                  </a:lnTo>
                  <a:lnTo>
                    <a:pt x="6492" y="4296"/>
                  </a:lnTo>
                  <a:lnTo>
                    <a:pt x="6490" y="4304"/>
                  </a:lnTo>
                  <a:lnTo>
                    <a:pt x="6487" y="4324"/>
                  </a:lnTo>
                  <a:lnTo>
                    <a:pt x="6486" y="4338"/>
                  </a:lnTo>
                  <a:lnTo>
                    <a:pt x="6485" y="4344"/>
                  </a:lnTo>
                  <a:lnTo>
                    <a:pt x="6483" y="4348"/>
                  </a:lnTo>
                  <a:lnTo>
                    <a:pt x="6478" y="4351"/>
                  </a:lnTo>
                  <a:lnTo>
                    <a:pt x="6472" y="4354"/>
                  </a:lnTo>
                  <a:lnTo>
                    <a:pt x="6464" y="4355"/>
                  </a:lnTo>
                  <a:lnTo>
                    <a:pt x="6455" y="4356"/>
                  </a:lnTo>
                  <a:lnTo>
                    <a:pt x="6451" y="4357"/>
                  </a:lnTo>
                  <a:lnTo>
                    <a:pt x="6447" y="4358"/>
                  </a:lnTo>
                  <a:lnTo>
                    <a:pt x="6445" y="4361"/>
                  </a:lnTo>
                  <a:lnTo>
                    <a:pt x="6441" y="4363"/>
                  </a:lnTo>
                  <a:lnTo>
                    <a:pt x="6435" y="4373"/>
                  </a:lnTo>
                  <a:lnTo>
                    <a:pt x="6430" y="4380"/>
                  </a:lnTo>
                  <a:lnTo>
                    <a:pt x="6427" y="4387"/>
                  </a:lnTo>
                  <a:lnTo>
                    <a:pt x="6426" y="4393"/>
                  </a:lnTo>
                  <a:lnTo>
                    <a:pt x="6424" y="4398"/>
                  </a:lnTo>
                  <a:lnTo>
                    <a:pt x="6423" y="4401"/>
                  </a:lnTo>
                  <a:lnTo>
                    <a:pt x="6422" y="4405"/>
                  </a:lnTo>
                  <a:lnTo>
                    <a:pt x="6420" y="4407"/>
                  </a:lnTo>
                  <a:lnTo>
                    <a:pt x="6414" y="4413"/>
                  </a:lnTo>
                  <a:lnTo>
                    <a:pt x="6408" y="4419"/>
                  </a:lnTo>
                  <a:lnTo>
                    <a:pt x="6407" y="4420"/>
                  </a:lnTo>
                  <a:lnTo>
                    <a:pt x="6405" y="4422"/>
                  </a:lnTo>
                  <a:lnTo>
                    <a:pt x="6405" y="4425"/>
                  </a:lnTo>
                  <a:lnTo>
                    <a:pt x="6407" y="4427"/>
                  </a:lnTo>
                  <a:lnTo>
                    <a:pt x="6409" y="4433"/>
                  </a:lnTo>
                  <a:lnTo>
                    <a:pt x="6413" y="4440"/>
                  </a:lnTo>
                  <a:lnTo>
                    <a:pt x="6417" y="4447"/>
                  </a:lnTo>
                  <a:lnTo>
                    <a:pt x="6421" y="4455"/>
                  </a:lnTo>
                  <a:lnTo>
                    <a:pt x="6423" y="4462"/>
                  </a:lnTo>
                  <a:lnTo>
                    <a:pt x="6423" y="4470"/>
                  </a:lnTo>
                  <a:lnTo>
                    <a:pt x="6422" y="4485"/>
                  </a:lnTo>
                  <a:lnTo>
                    <a:pt x="6423" y="4502"/>
                  </a:lnTo>
                  <a:lnTo>
                    <a:pt x="6423" y="4509"/>
                  </a:lnTo>
                  <a:lnTo>
                    <a:pt x="6422" y="4516"/>
                  </a:lnTo>
                  <a:lnTo>
                    <a:pt x="6421" y="4522"/>
                  </a:lnTo>
                  <a:lnTo>
                    <a:pt x="6419" y="4527"/>
                  </a:lnTo>
                  <a:lnTo>
                    <a:pt x="6417" y="4529"/>
                  </a:lnTo>
                  <a:lnTo>
                    <a:pt x="6415" y="4531"/>
                  </a:lnTo>
                  <a:lnTo>
                    <a:pt x="6413" y="4531"/>
                  </a:lnTo>
                  <a:lnTo>
                    <a:pt x="6410" y="4531"/>
                  </a:lnTo>
                  <a:lnTo>
                    <a:pt x="6404" y="4529"/>
                  </a:lnTo>
                  <a:lnTo>
                    <a:pt x="6398" y="4527"/>
                  </a:lnTo>
                  <a:lnTo>
                    <a:pt x="6394" y="4524"/>
                  </a:lnTo>
                  <a:lnTo>
                    <a:pt x="6388" y="4521"/>
                  </a:lnTo>
                  <a:lnTo>
                    <a:pt x="6385" y="4520"/>
                  </a:lnTo>
                  <a:lnTo>
                    <a:pt x="6382" y="4521"/>
                  </a:lnTo>
                  <a:lnTo>
                    <a:pt x="6378" y="4522"/>
                  </a:lnTo>
                  <a:lnTo>
                    <a:pt x="6375" y="4525"/>
                  </a:lnTo>
                  <a:lnTo>
                    <a:pt x="6356" y="4538"/>
                  </a:lnTo>
                  <a:lnTo>
                    <a:pt x="6332" y="4552"/>
                  </a:lnTo>
                  <a:lnTo>
                    <a:pt x="6309" y="4566"/>
                  </a:lnTo>
                  <a:lnTo>
                    <a:pt x="6294" y="4576"/>
                  </a:lnTo>
                  <a:lnTo>
                    <a:pt x="6290" y="4578"/>
                  </a:lnTo>
                  <a:lnTo>
                    <a:pt x="6288" y="4579"/>
                  </a:lnTo>
                  <a:lnTo>
                    <a:pt x="6285" y="4579"/>
                  </a:lnTo>
                  <a:lnTo>
                    <a:pt x="6284" y="4577"/>
                  </a:lnTo>
                  <a:lnTo>
                    <a:pt x="6284" y="4571"/>
                  </a:lnTo>
                  <a:lnTo>
                    <a:pt x="6285" y="4558"/>
                  </a:lnTo>
                  <a:lnTo>
                    <a:pt x="6287" y="4547"/>
                  </a:lnTo>
                  <a:lnTo>
                    <a:pt x="6288" y="4538"/>
                  </a:lnTo>
                  <a:lnTo>
                    <a:pt x="6288" y="4533"/>
                  </a:lnTo>
                  <a:lnTo>
                    <a:pt x="6287" y="4529"/>
                  </a:lnTo>
                  <a:lnTo>
                    <a:pt x="6285" y="4528"/>
                  </a:lnTo>
                  <a:lnTo>
                    <a:pt x="6281" y="4526"/>
                  </a:lnTo>
                  <a:lnTo>
                    <a:pt x="6274" y="4522"/>
                  </a:lnTo>
                  <a:lnTo>
                    <a:pt x="6265" y="4519"/>
                  </a:lnTo>
                  <a:lnTo>
                    <a:pt x="6258" y="4515"/>
                  </a:lnTo>
                  <a:lnTo>
                    <a:pt x="6254" y="4512"/>
                  </a:lnTo>
                  <a:lnTo>
                    <a:pt x="6250" y="4508"/>
                  </a:lnTo>
                  <a:lnTo>
                    <a:pt x="6246" y="4503"/>
                  </a:lnTo>
                  <a:lnTo>
                    <a:pt x="6243" y="4497"/>
                  </a:lnTo>
                  <a:lnTo>
                    <a:pt x="6240" y="4493"/>
                  </a:lnTo>
                  <a:lnTo>
                    <a:pt x="6235" y="4494"/>
                  </a:lnTo>
                  <a:lnTo>
                    <a:pt x="6231" y="4496"/>
                  </a:lnTo>
                  <a:lnTo>
                    <a:pt x="6225" y="4496"/>
                  </a:lnTo>
                  <a:lnTo>
                    <a:pt x="6218" y="4496"/>
                  </a:lnTo>
                  <a:lnTo>
                    <a:pt x="6214" y="4495"/>
                  </a:lnTo>
                  <a:lnTo>
                    <a:pt x="6209" y="4494"/>
                  </a:lnTo>
                  <a:lnTo>
                    <a:pt x="6206" y="4491"/>
                  </a:lnTo>
                  <a:lnTo>
                    <a:pt x="6202" y="4488"/>
                  </a:lnTo>
                  <a:lnTo>
                    <a:pt x="6189" y="4472"/>
                  </a:lnTo>
                  <a:lnTo>
                    <a:pt x="6177" y="4459"/>
                  </a:lnTo>
                  <a:lnTo>
                    <a:pt x="6162" y="4451"/>
                  </a:lnTo>
                  <a:lnTo>
                    <a:pt x="6146" y="4444"/>
                  </a:lnTo>
                  <a:lnTo>
                    <a:pt x="6133" y="4432"/>
                  </a:lnTo>
                  <a:lnTo>
                    <a:pt x="6117" y="4415"/>
                  </a:lnTo>
                  <a:lnTo>
                    <a:pt x="6096" y="4398"/>
                  </a:lnTo>
                  <a:lnTo>
                    <a:pt x="6082" y="4384"/>
                  </a:lnTo>
                  <a:lnTo>
                    <a:pt x="6075" y="4374"/>
                  </a:lnTo>
                  <a:lnTo>
                    <a:pt x="6068" y="4365"/>
                  </a:lnTo>
                  <a:lnTo>
                    <a:pt x="6062" y="4368"/>
                  </a:lnTo>
                  <a:lnTo>
                    <a:pt x="6054" y="4373"/>
                  </a:lnTo>
                  <a:lnTo>
                    <a:pt x="6046" y="4375"/>
                  </a:lnTo>
                  <a:lnTo>
                    <a:pt x="6038" y="4374"/>
                  </a:lnTo>
                  <a:lnTo>
                    <a:pt x="6030" y="4373"/>
                  </a:lnTo>
                  <a:lnTo>
                    <a:pt x="6024" y="4369"/>
                  </a:lnTo>
                  <a:lnTo>
                    <a:pt x="6018" y="4365"/>
                  </a:lnTo>
                  <a:lnTo>
                    <a:pt x="6013" y="4359"/>
                  </a:lnTo>
                  <a:lnTo>
                    <a:pt x="6010" y="4354"/>
                  </a:lnTo>
                  <a:lnTo>
                    <a:pt x="6008" y="4346"/>
                  </a:lnTo>
                  <a:lnTo>
                    <a:pt x="6007" y="4339"/>
                  </a:lnTo>
                  <a:lnTo>
                    <a:pt x="6007" y="4332"/>
                  </a:lnTo>
                  <a:lnTo>
                    <a:pt x="6007" y="4330"/>
                  </a:lnTo>
                  <a:lnTo>
                    <a:pt x="6006" y="4327"/>
                  </a:lnTo>
                  <a:lnTo>
                    <a:pt x="6004" y="4326"/>
                  </a:lnTo>
                  <a:lnTo>
                    <a:pt x="6001" y="4324"/>
                  </a:lnTo>
                  <a:lnTo>
                    <a:pt x="5993" y="4323"/>
                  </a:lnTo>
                  <a:lnTo>
                    <a:pt x="5983" y="4323"/>
                  </a:lnTo>
                  <a:lnTo>
                    <a:pt x="5963" y="4325"/>
                  </a:lnTo>
                  <a:lnTo>
                    <a:pt x="5943" y="4327"/>
                  </a:lnTo>
                  <a:lnTo>
                    <a:pt x="5930" y="4329"/>
                  </a:lnTo>
                  <a:lnTo>
                    <a:pt x="5918" y="4331"/>
                  </a:lnTo>
                  <a:lnTo>
                    <a:pt x="5912" y="4329"/>
                  </a:lnTo>
                  <a:lnTo>
                    <a:pt x="5904" y="4324"/>
                  </a:lnTo>
                  <a:lnTo>
                    <a:pt x="5894" y="4318"/>
                  </a:lnTo>
                  <a:lnTo>
                    <a:pt x="5886" y="4310"/>
                  </a:lnTo>
                  <a:lnTo>
                    <a:pt x="5873" y="4296"/>
                  </a:lnTo>
                  <a:lnTo>
                    <a:pt x="5861" y="4285"/>
                  </a:lnTo>
                  <a:lnTo>
                    <a:pt x="5854" y="4280"/>
                  </a:lnTo>
                  <a:lnTo>
                    <a:pt x="5846" y="4277"/>
                  </a:lnTo>
                  <a:lnTo>
                    <a:pt x="5836" y="4275"/>
                  </a:lnTo>
                  <a:lnTo>
                    <a:pt x="5824" y="4276"/>
                  </a:lnTo>
                  <a:lnTo>
                    <a:pt x="5799" y="4281"/>
                  </a:lnTo>
                  <a:lnTo>
                    <a:pt x="5774" y="4288"/>
                  </a:lnTo>
                  <a:lnTo>
                    <a:pt x="5749" y="4295"/>
                  </a:lnTo>
                  <a:lnTo>
                    <a:pt x="5722" y="4302"/>
                  </a:lnTo>
                  <a:lnTo>
                    <a:pt x="5708" y="4305"/>
                  </a:lnTo>
                  <a:lnTo>
                    <a:pt x="5696" y="4310"/>
                  </a:lnTo>
                  <a:lnTo>
                    <a:pt x="5686" y="4314"/>
                  </a:lnTo>
                  <a:lnTo>
                    <a:pt x="5678" y="4319"/>
                  </a:lnTo>
                  <a:lnTo>
                    <a:pt x="5666" y="4331"/>
                  </a:lnTo>
                  <a:lnTo>
                    <a:pt x="5655" y="4344"/>
                  </a:lnTo>
                  <a:lnTo>
                    <a:pt x="5647" y="4357"/>
                  </a:lnTo>
                  <a:lnTo>
                    <a:pt x="5641" y="4371"/>
                  </a:lnTo>
                  <a:lnTo>
                    <a:pt x="5638" y="4379"/>
                  </a:lnTo>
                  <a:lnTo>
                    <a:pt x="5634" y="4386"/>
                  </a:lnTo>
                  <a:lnTo>
                    <a:pt x="5629" y="4392"/>
                  </a:lnTo>
                  <a:lnTo>
                    <a:pt x="5623" y="4396"/>
                  </a:lnTo>
                  <a:lnTo>
                    <a:pt x="5616" y="4400"/>
                  </a:lnTo>
                  <a:lnTo>
                    <a:pt x="5607" y="4403"/>
                  </a:lnTo>
                  <a:lnTo>
                    <a:pt x="5596" y="4407"/>
                  </a:lnTo>
                  <a:lnTo>
                    <a:pt x="5585" y="4411"/>
                  </a:lnTo>
                  <a:lnTo>
                    <a:pt x="5560" y="4418"/>
                  </a:lnTo>
                  <a:lnTo>
                    <a:pt x="5538" y="4425"/>
                  </a:lnTo>
                  <a:lnTo>
                    <a:pt x="5514" y="4434"/>
                  </a:lnTo>
                  <a:lnTo>
                    <a:pt x="5487" y="4444"/>
                  </a:lnTo>
                  <a:lnTo>
                    <a:pt x="5456" y="4455"/>
                  </a:lnTo>
                  <a:lnTo>
                    <a:pt x="5425" y="4466"/>
                  </a:lnTo>
                  <a:lnTo>
                    <a:pt x="5393" y="4478"/>
                  </a:lnTo>
                  <a:lnTo>
                    <a:pt x="5361" y="4488"/>
                  </a:lnTo>
                  <a:lnTo>
                    <a:pt x="5345" y="4491"/>
                  </a:lnTo>
                  <a:lnTo>
                    <a:pt x="5331" y="4495"/>
                  </a:lnTo>
                  <a:lnTo>
                    <a:pt x="5318" y="4497"/>
                  </a:lnTo>
                  <a:lnTo>
                    <a:pt x="5305" y="4499"/>
                  </a:lnTo>
                  <a:lnTo>
                    <a:pt x="5283" y="4499"/>
                  </a:lnTo>
                  <a:lnTo>
                    <a:pt x="5267" y="4497"/>
                  </a:lnTo>
                  <a:lnTo>
                    <a:pt x="5250" y="4495"/>
                  </a:lnTo>
                  <a:lnTo>
                    <a:pt x="5231" y="4496"/>
                  </a:lnTo>
                  <a:lnTo>
                    <a:pt x="5219" y="4499"/>
                  </a:lnTo>
                  <a:lnTo>
                    <a:pt x="5210" y="4503"/>
                  </a:lnTo>
                  <a:lnTo>
                    <a:pt x="5201" y="4508"/>
                  </a:lnTo>
                  <a:lnTo>
                    <a:pt x="5193" y="4515"/>
                  </a:lnTo>
                  <a:lnTo>
                    <a:pt x="5177" y="4529"/>
                  </a:lnTo>
                  <a:lnTo>
                    <a:pt x="5166" y="4543"/>
                  </a:lnTo>
                  <a:lnTo>
                    <a:pt x="5148" y="4558"/>
                  </a:lnTo>
                  <a:lnTo>
                    <a:pt x="5123" y="4578"/>
                  </a:lnTo>
                  <a:lnTo>
                    <a:pt x="5095" y="4600"/>
                  </a:lnTo>
                  <a:lnTo>
                    <a:pt x="5073" y="4617"/>
                  </a:lnTo>
                  <a:lnTo>
                    <a:pt x="5063" y="4626"/>
                  </a:lnTo>
                  <a:lnTo>
                    <a:pt x="5055" y="4635"/>
                  </a:lnTo>
                  <a:lnTo>
                    <a:pt x="5048" y="4646"/>
                  </a:lnTo>
                  <a:lnTo>
                    <a:pt x="5042" y="4657"/>
                  </a:lnTo>
                  <a:lnTo>
                    <a:pt x="5036" y="4669"/>
                  </a:lnTo>
                  <a:lnTo>
                    <a:pt x="5032" y="4679"/>
                  </a:lnTo>
                  <a:lnTo>
                    <a:pt x="5029" y="4690"/>
                  </a:lnTo>
                  <a:lnTo>
                    <a:pt x="5027" y="4701"/>
                  </a:lnTo>
                  <a:lnTo>
                    <a:pt x="5025" y="4705"/>
                  </a:lnTo>
                  <a:lnTo>
                    <a:pt x="5023" y="4708"/>
                  </a:lnTo>
                  <a:lnTo>
                    <a:pt x="5021" y="4710"/>
                  </a:lnTo>
                  <a:lnTo>
                    <a:pt x="5018" y="4711"/>
                  </a:lnTo>
                  <a:lnTo>
                    <a:pt x="5011" y="4712"/>
                  </a:lnTo>
                  <a:lnTo>
                    <a:pt x="5003" y="4711"/>
                  </a:lnTo>
                  <a:lnTo>
                    <a:pt x="4993" y="4709"/>
                  </a:lnTo>
                  <a:lnTo>
                    <a:pt x="4983" y="4707"/>
                  </a:lnTo>
                  <a:lnTo>
                    <a:pt x="4972" y="4705"/>
                  </a:lnTo>
                  <a:lnTo>
                    <a:pt x="4961" y="4708"/>
                  </a:lnTo>
                  <a:lnTo>
                    <a:pt x="4958" y="4709"/>
                  </a:lnTo>
                  <a:lnTo>
                    <a:pt x="4954" y="4711"/>
                  </a:lnTo>
                  <a:lnTo>
                    <a:pt x="4950" y="4715"/>
                  </a:lnTo>
                  <a:lnTo>
                    <a:pt x="4947" y="4718"/>
                  </a:lnTo>
                  <a:lnTo>
                    <a:pt x="4943" y="4722"/>
                  </a:lnTo>
                  <a:lnTo>
                    <a:pt x="4940" y="4726"/>
                  </a:lnTo>
                  <a:lnTo>
                    <a:pt x="4934" y="4728"/>
                  </a:lnTo>
                  <a:lnTo>
                    <a:pt x="4928" y="4730"/>
                  </a:lnTo>
                  <a:lnTo>
                    <a:pt x="4916" y="4732"/>
                  </a:lnTo>
                  <a:lnTo>
                    <a:pt x="4902" y="4733"/>
                  </a:lnTo>
                  <a:lnTo>
                    <a:pt x="4886" y="4733"/>
                  </a:lnTo>
                  <a:lnTo>
                    <a:pt x="4871" y="4732"/>
                  </a:lnTo>
                  <a:lnTo>
                    <a:pt x="4839" y="4730"/>
                  </a:lnTo>
                  <a:lnTo>
                    <a:pt x="4811" y="4729"/>
                  </a:lnTo>
                  <a:lnTo>
                    <a:pt x="4791" y="4729"/>
                  </a:lnTo>
                  <a:lnTo>
                    <a:pt x="4774" y="4728"/>
                  </a:lnTo>
                  <a:lnTo>
                    <a:pt x="4759" y="4728"/>
                  </a:lnTo>
                  <a:lnTo>
                    <a:pt x="4745" y="4727"/>
                  </a:lnTo>
                  <a:lnTo>
                    <a:pt x="4740" y="4726"/>
                  </a:lnTo>
                  <a:lnTo>
                    <a:pt x="4734" y="4723"/>
                  </a:lnTo>
                  <a:lnTo>
                    <a:pt x="4729" y="4721"/>
                  </a:lnTo>
                  <a:lnTo>
                    <a:pt x="4725" y="4718"/>
                  </a:lnTo>
                  <a:lnTo>
                    <a:pt x="4716" y="4712"/>
                  </a:lnTo>
                  <a:lnTo>
                    <a:pt x="4707" y="4707"/>
                  </a:lnTo>
                  <a:lnTo>
                    <a:pt x="4694" y="4703"/>
                  </a:lnTo>
                  <a:lnTo>
                    <a:pt x="4676" y="4702"/>
                  </a:lnTo>
                  <a:lnTo>
                    <a:pt x="4656" y="4701"/>
                  </a:lnTo>
                  <a:lnTo>
                    <a:pt x="4638" y="4698"/>
                  </a:lnTo>
                  <a:lnTo>
                    <a:pt x="4620" y="4691"/>
                  </a:lnTo>
                  <a:lnTo>
                    <a:pt x="4606" y="4684"/>
                  </a:lnTo>
                  <a:lnTo>
                    <a:pt x="4595" y="4677"/>
                  </a:lnTo>
                  <a:lnTo>
                    <a:pt x="4587" y="4671"/>
                  </a:lnTo>
                  <a:lnTo>
                    <a:pt x="4581" y="4667"/>
                  </a:lnTo>
                  <a:lnTo>
                    <a:pt x="4574" y="4664"/>
                  </a:lnTo>
                  <a:lnTo>
                    <a:pt x="4568" y="4663"/>
                  </a:lnTo>
                  <a:lnTo>
                    <a:pt x="4559" y="4660"/>
                  </a:lnTo>
                  <a:lnTo>
                    <a:pt x="4550" y="4660"/>
                  </a:lnTo>
                  <a:lnTo>
                    <a:pt x="4538" y="4660"/>
                  </a:lnTo>
                  <a:lnTo>
                    <a:pt x="4524" y="4663"/>
                  </a:lnTo>
                  <a:lnTo>
                    <a:pt x="4506" y="4664"/>
                  </a:lnTo>
                  <a:lnTo>
                    <a:pt x="4490" y="4666"/>
                  </a:lnTo>
                  <a:lnTo>
                    <a:pt x="4477" y="4669"/>
                  </a:lnTo>
                  <a:lnTo>
                    <a:pt x="4464" y="4670"/>
                  </a:lnTo>
                  <a:lnTo>
                    <a:pt x="4452" y="4670"/>
                  </a:lnTo>
                  <a:lnTo>
                    <a:pt x="4435" y="4670"/>
                  </a:lnTo>
                  <a:lnTo>
                    <a:pt x="4418" y="4669"/>
                  </a:lnTo>
                  <a:lnTo>
                    <a:pt x="4404" y="4666"/>
                  </a:lnTo>
                  <a:lnTo>
                    <a:pt x="4391" y="4665"/>
                  </a:lnTo>
                  <a:lnTo>
                    <a:pt x="4370" y="4664"/>
                  </a:lnTo>
                  <a:lnTo>
                    <a:pt x="4356" y="4663"/>
                  </a:lnTo>
                  <a:lnTo>
                    <a:pt x="4354" y="4660"/>
                  </a:lnTo>
                  <a:lnTo>
                    <a:pt x="4352" y="4657"/>
                  </a:lnTo>
                  <a:lnTo>
                    <a:pt x="4352" y="4654"/>
                  </a:lnTo>
                  <a:lnTo>
                    <a:pt x="4352" y="4651"/>
                  </a:lnTo>
                  <a:lnTo>
                    <a:pt x="4355" y="4641"/>
                  </a:lnTo>
                  <a:lnTo>
                    <a:pt x="4358" y="4632"/>
                  </a:lnTo>
                  <a:lnTo>
                    <a:pt x="4360" y="4622"/>
                  </a:lnTo>
                  <a:lnTo>
                    <a:pt x="4360" y="4614"/>
                  </a:lnTo>
                  <a:lnTo>
                    <a:pt x="4360" y="4606"/>
                  </a:lnTo>
                  <a:lnTo>
                    <a:pt x="4357" y="4600"/>
                  </a:lnTo>
                  <a:lnTo>
                    <a:pt x="4351" y="4587"/>
                  </a:lnTo>
                  <a:lnTo>
                    <a:pt x="4344" y="4572"/>
                  </a:lnTo>
                  <a:lnTo>
                    <a:pt x="4342" y="4564"/>
                  </a:lnTo>
                  <a:lnTo>
                    <a:pt x="4342" y="4556"/>
                  </a:lnTo>
                  <a:lnTo>
                    <a:pt x="4342" y="4546"/>
                  </a:lnTo>
                  <a:lnTo>
                    <a:pt x="4345" y="4537"/>
                  </a:lnTo>
                  <a:lnTo>
                    <a:pt x="4349" y="4527"/>
                  </a:lnTo>
                  <a:lnTo>
                    <a:pt x="4354" y="4518"/>
                  </a:lnTo>
                  <a:lnTo>
                    <a:pt x="4360" y="4509"/>
                  </a:lnTo>
                  <a:lnTo>
                    <a:pt x="4367" y="4501"/>
                  </a:lnTo>
                  <a:lnTo>
                    <a:pt x="4379" y="4489"/>
                  </a:lnTo>
                  <a:lnTo>
                    <a:pt x="4388" y="4480"/>
                  </a:lnTo>
                  <a:lnTo>
                    <a:pt x="4391" y="4475"/>
                  </a:lnTo>
                  <a:lnTo>
                    <a:pt x="4391" y="4470"/>
                  </a:lnTo>
                  <a:lnTo>
                    <a:pt x="4389" y="4465"/>
                  </a:lnTo>
                  <a:lnTo>
                    <a:pt x="4386" y="4458"/>
                  </a:lnTo>
                  <a:lnTo>
                    <a:pt x="4377" y="4439"/>
                  </a:lnTo>
                  <a:lnTo>
                    <a:pt x="4372" y="4420"/>
                  </a:lnTo>
                  <a:lnTo>
                    <a:pt x="4368" y="4411"/>
                  </a:lnTo>
                  <a:lnTo>
                    <a:pt x="4363" y="4402"/>
                  </a:lnTo>
                  <a:lnTo>
                    <a:pt x="4361" y="4399"/>
                  </a:lnTo>
                  <a:lnTo>
                    <a:pt x="4356" y="4396"/>
                  </a:lnTo>
                  <a:lnTo>
                    <a:pt x="4352" y="4394"/>
                  </a:lnTo>
                  <a:lnTo>
                    <a:pt x="4348" y="4393"/>
                  </a:lnTo>
                  <a:lnTo>
                    <a:pt x="4323" y="4387"/>
                  </a:lnTo>
                  <a:lnTo>
                    <a:pt x="4293" y="4380"/>
                  </a:lnTo>
                  <a:lnTo>
                    <a:pt x="4266" y="4371"/>
                  </a:lnTo>
                  <a:lnTo>
                    <a:pt x="4243" y="4364"/>
                  </a:lnTo>
                  <a:lnTo>
                    <a:pt x="4240" y="4362"/>
                  </a:lnTo>
                  <a:lnTo>
                    <a:pt x="4237" y="4359"/>
                  </a:lnTo>
                  <a:lnTo>
                    <a:pt x="4234" y="4357"/>
                  </a:lnTo>
                  <a:lnTo>
                    <a:pt x="4231" y="4354"/>
                  </a:lnTo>
                  <a:lnTo>
                    <a:pt x="4229" y="4346"/>
                  </a:lnTo>
                  <a:lnTo>
                    <a:pt x="4226" y="4337"/>
                  </a:lnTo>
                  <a:lnTo>
                    <a:pt x="4226" y="4327"/>
                  </a:lnTo>
                  <a:lnTo>
                    <a:pt x="4228" y="4317"/>
                  </a:lnTo>
                  <a:lnTo>
                    <a:pt x="4230" y="4304"/>
                  </a:lnTo>
                  <a:lnTo>
                    <a:pt x="4234" y="4289"/>
                  </a:lnTo>
                  <a:lnTo>
                    <a:pt x="4237" y="4276"/>
                  </a:lnTo>
                  <a:lnTo>
                    <a:pt x="4242" y="4262"/>
                  </a:lnTo>
                  <a:lnTo>
                    <a:pt x="4244" y="4255"/>
                  </a:lnTo>
                  <a:lnTo>
                    <a:pt x="4245" y="4248"/>
                  </a:lnTo>
                  <a:lnTo>
                    <a:pt x="4245" y="4242"/>
                  </a:lnTo>
                  <a:lnTo>
                    <a:pt x="4244" y="4235"/>
                  </a:lnTo>
                  <a:lnTo>
                    <a:pt x="4234" y="4225"/>
                  </a:lnTo>
                  <a:lnTo>
                    <a:pt x="4225" y="4216"/>
                  </a:lnTo>
                  <a:lnTo>
                    <a:pt x="4226" y="4212"/>
                  </a:lnTo>
                  <a:lnTo>
                    <a:pt x="4229" y="4210"/>
                  </a:lnTo>
                  <a:lnTo>
                    <a:pt x="4232" y="4209"/>
                  </a:lnTo>
                  <a:lnTo>
                    <a:pt x="4237" y="4206"/>
                  </a:lnTo>
                  <a:lnTo>
                    <a:pt x="4241" y="4204"/>
                  </a:lnTo>
                  <a:lnTo>
                    <a:pt x="4244" y="4201"/>
                  </a:lnTo>
                  <a:lnTo>
                    <a:pt x="4245" y="4199"/>
                  </a:lnTo>
                  <a:lnTo>
                    <a:pt x="4244" y="4194"/>
                  </a:lnTo>
                  <a:lnTo>
                    <a:pt x="4242" y="4190"/>
                  </a:lnTo>
                  <a:lnTo>
                    <a:pt x="4238" y="4186"/>
                  </a:lnTo>
                  <a:lnTo>
                    <a:pt x="4234" y="4184"/>
                  </a:lnTo>
                  <a:lnTo>
                    <a:pt x="4229" y="4180"/>
                  </a:lnTo>
                  <a:lnTo>
                    <a:pt x="4219" y="4175"/>
                  </a:lnTo>
                  <a:lnTo>
                    <a:pt x="4211" y="4171"/>
                  </a:lnTo>
                  <a:lnTo>
                    <a:pt x="4202" y="4160"/>
                  </a:lnTo>
                  <a:lnTo>
                    <a:pt x="4194" y="4151"/>
                  </a:lnTo>
                  <a:lnTo>
                    <a:pt x="4188" y="4143"/>
                  </a:lnTo>
                  <a:lnTo>
                    <a:pt x="4185" y="4136"/>
                  </a:lnTo>
                  <a:lnTo>
                    <a:pt x="4179" y="4124"/>
                  </a:lnTo>
                  <a:lnTo>
                    <a:pt x="4172" y="4115"/>
                  </a:lnTo>
                  <a:lnTo>
                    <a:pt x="4167" y="4111"/>
                  </a:lnTo>
                  <a:lnTo>
                    <a:pt x="4163" y="4109"/>
                  </a:lnTo>
                  <a:lnTo>
                    <a:pt x="4159" y="4106"/>
                  </a:lnTo>
                  <a:lnTo>
                    <a:pt x="4155" y="4106"/>
                  </a:lnTo>
                  <a:lnTo>
                    <a:pt x="4152" y="4106"/>
                  </a:lnTo>
                  <a:lnTo>
                    <a:pt x="4147" y="4109"/>
                  </a:lnTo>
                  <a:lnTo>
                    <a:pt x="4143" y="4112"/>
                  </a:lnTo>
                  <a:lnTo>
                    <a:pt x="4139" y="4116"/>
                  </a:lnTo>
                  <a:lnTo>
                    <a:pt x="4135" y="4119"/>
                  </a:lnTo>
                  <a:lnTo>
                    <a:pt x="4130" y="4123"/>
                  </a:lnTo>
                  <a:lnTo>
                    <a:pt x="4127" y="4124"/>
                  </a:lnTo>
                  <a:lnTo>
                    <a:pt x="4121" y="4125"/>
                  </a:lnTo>
                  <a:lnTo>
                    <a:pt x="4116" y="4127"/>
                  </a:lnTo>
                  <a:lnTo>
                    <a:pt x="4110" y="4127"/>
                  </a:lnTo>
                  <a:lnTo>
                    <a:pt x="4104" y="4125"/>
                  </a:lnTo>
                  <a:lnTo>
                    <a:pt x="4098" y="4124"/>
                  </a:lnTo>
                  <a:lnTo>
                    <a:pt x="4091" y="4122"/>
                  </a:lnTo>
                  <a:lnTo>
                    <a:pt x="4087" y="4121"/>
                  </a:lnTo>
                  <a:lnTo>
                    <a:pt x="4086" y="4122"/>
                  </a:lnTo>
                  <a:lnTo>
                    <a:pt x="4085" y="4128"/>
                  </a:lnTo>
                  <a:lnTo>
                    <a:pt x="4083" y="4135"/>
                  </a:lnTo>
                  <a:lnTo>
                    <a:pt x="4079" y="4141"/>
                  </a:lnTo>
                  <a:lnTo>
                    <a:pt x="4077" y="4143"/>
                  </a:lnTo>
                  <a:lnTo>
                    <a:pt x="4073" y="4148"/>
                  </a:lnTo>
                  <a:lnTo>
                    <a:pt x="4071" y="4149"/>
                  </a:lnTo>
                  <a:lnTo>
                    <a:pt x="4068" y="4149"/>
                  </a:lnTo>
                  <a:lnTo>
                    <a:pt x="4066" y="4149"/>
                  </a:lnTo>
                  <a:lnTo>
                    <a:pt x="4062" y="4148"/>
                  </a:lnTo>
                  <a:lnTo>
                    <a:pt x="4055" y="4143"/>
                  </a:lnTo>
                  <a:lnTo>
                    <a:pt x="4047" y="4137"/>
                  </a:lnTo>
                  <a:lnTo>
                    <a:pt x="4037" y="4131"/>
                  </a:lnTo>
                  <a:lnTo>
                    <a:pt x="4027" y="4127"/>
                  </a:lnTo>
                  <a:lnTo>
                    <a:pt x="4010" y="4117"/>
                  </a:lnTo>
                  <a:lnTo>
                    <a:pt x="3992" y="4106"/>
                  </a:lnTo>
                  <a:lnTo>
                    <a:pt x="3984" y="4100"/>
                  </a:lnTo>
                  <a:lnTo>
                    <a:pt x="3976" y="4093"/>
                  </a:lnTo>
                  <a:lnTo>
                    <a:pt x="3969" y="4087"/>
                  </a:lnTo>
                  <a:lnTo>
                    <a:pt x="3963" y="4079"/>
                  </a:lnTo>
                  <a:lnTo>
                    <a:pt x="3952" y="4065"/>
                  </a:lnTo>
                  <a:lnTo>
                    <a:pt x="3941" y="4052"/>
                  </a:lnTo>
                  <a:lnTo>
                    <a:pt x="3936" y="4048"/>
                  </a:lnTo>
                  <a:lnTo>
                    <a:pt x="3929" y="4045"/>
                  </a:lnTo>
                  <a:lnTo>
                    <a:pt x="3923" y="4042"/>
                  </a:lnTo>
                  <a:lnTo>
                    <a:pt x="3915" y="4041"/>
                  </a:lnTo>
                  <a:lnTo>
                    <a:pt x="3900" y="4042"/>
                  </a:lnTo>
                  <a:lnTo>
                    <a:pt x="3886" y="4041"/>
                  </a:lnTo>
                  <a:lnTo>
                    <a:pt x="3879" y="4040"/>
                  </a:lnTo>
                  <a:lnTo>
                    <a:pt x="3871" y="4036"/>
                  </a:lnTo>
                  <a:lnTo>
                    <a:pt x="3862" y="4033"/>
                  </a:lnTo>
                  <a:lnTo>
                    <a:pt x="3851" y="4027"/>
                  </a:lnTo>
                  <a:lnTo>
                    <a:pt x="3829" y="4014"/>
                  </a:lnTo>
                  <a:lnTo>
                    <a:pt x="3813" y="4003"/>
                  </a:lnTo>
                  <a:lnTo>
                    <a:pt x="3797" y="3991"/>
                  </a:lnTo>
                  <a:lnTo>
                    <a:pt x="3782" y="3978"/>
                  </a:lnTo>
                  <a:lnTo>
                    <a:pt x="3778" y="3976"/>
                  </a:lnTo>
                  <a:lnTo>
                    <a:pt x="3774" y="3973"/>
                  </a:lnTo>
                  <a:lnTo>
                    <a:pt x="3770" y="3972"/>
                  </a:lnTo>
                  <a:lnTo>
                    <a:pt x="3765" y="3971"/>
                  </a:lnTo>
                  <a:lnTo>
                    <a:pt x="3757" y="3970"/>
                  </a:lnTo>
                  <a:lnTo>
                    <a:pt x="3751" y="3967"/>
                  </a:lnTo>
                  <a:lnTo>
                    <a:pt x="3744" y="3960"/>
                  </a:lnTo>
                  <a:lnTo>
                    <a:pt x="3739" y="3953"/>
                  </a:lnTo>
                  <a:lnTo>
                    <a:pt x="3734" y="3951"/>
                  </a:lnTo>
                  <a:lnTo>
                    <a:pt x="3730" y="3949"/>
                  </a:lnTo>
                  <a:lnTo>
                    <a:pt x="3727" y="3949"/>
                  </a:lnTo>
                  <a:lnTo>
                    <a:pt x="3725" y="3951"/>
                  </a:lnTo>
                  <a:lnTo>
                    <a:pt x="3724" y="3953"/>
                  </a:lnTo>
                  <a:lnTo>
                    <a:pt x="3722" y="3957"/>
                  </a:lnTo>
                  <a:lnTo>
                    <a:pt x="3721" y="3960"/>
                  </a:lnTo>
                  <a:lnTo>
                    <a:pt x="3719" y="3962"/>
                  </a:lnTo>
                  <a:lnTo>
                    <a:pt x="3717" y="3964"/>
                  </a:lnTo>
                  <a:lnTo>
                    <a:pt x="3713" y="3964"/>
                  </a:lnTo>
                  <a:lnTo>
                    <a:pt x="3705" y="3961"/>
                  </a:lnTo>
                  <a:lnTo>
                    <a:pt x="3694" y="3959"/>
                  </a:lnTo>
                  <a:lnTo>
                    <a:pt x="3688" y="3957"/>
                  </a:lnTo>
                  <a:lnTo>
                    <a:pt x="3682" y="3952"/>
                  </a:lnTo>
                  <a:lnTo>
                    <a:pt x="3676" y="3947"/>
                  </a:lnTo>
                  <a:lnTo>
                    <a:pt x="3670" y="3942"/>
                  </a:lnTo>
                  <a:lnTo>
                    <a:pt x="3659" y="3932"/>
                  </a:lnTo>
                  <a:lnTo>
                    <a:pt x="3650" y="3926"/>
                  </a:lnTo>
                  <a:lnTo>
                    <a:pt x="3643" y="3924"/>
                  </a:lnTo>
                  <a:lnTo>
                    <a:pt x="3637" y="3922"/>
                  </a:lnTo>
                  <a:lnTo>
                    <a:pt x="3634" y="3921"/>
                  </a:lnTo>
                  <a:lnTo>
                    <a:pt x="3632" y="3919"/>
                  </a:lnTo>
                  <a:lnTo>
                    <a:pt x="3631" y="3915"/>
                  </a:lnTo>
                  <a:lnTo>
                    <a:pt x="3629" y="3910"/>
                  </a:lnTo>
                  <a:lnTo>
                    <a:pt x="3626" y="3905"/>
                  </a:lnTo>
                  <a:lnTo>
                    <a:pt x="3623" y="3902"/>
                  </a:lnTo>
                  <a:lnTo>
                    <a:pt x="3618" y="3900"/>
                  </a:lnTo>
                  <a:lnTo>
                    <a:pt x="3612" y="3900"/>
                  </a:lnTo>
                  <a:lnTo>
                    <a:pt x="3606" y="3900"/>
                  </a:lnTo>
                  <a:lnTo>
                    <a:pt x="3601" y="3901"/>
                  </a:lnTo>
                  <a:lnTo>
                    <a:pt x="3595" y="3904"/>
                  </a:lnTo>
                  <a:lnTo>
                    <a:pt x="3592" y="3908"/>
                  </a:lnTo>
                  <a:lnTo>
                    <a:pt x="3587" y="3915"/>
                  </a:lnTo>
                  <a:lnTo>
                    <a:pt x="3582" y="3919"/>
                  </a:lnTo>
                  <a:lnTo>
                    <a:pt x="3576" y="3920"/>
                  </a:lnTo>
                  <a:lnTo>
                    <a:pt x="3564" y="3919"/>
                  </a:lnTo>
                  <a:lnTo>
                    <a:pt x="3551" y="3917"/>
                  </a:lnTo>
                  <a:lnTo>
                    <a:pt x="3538" y="3916"/>
                  </a:lnTo>
                  <a:lnTo>
                    <a:pt x="3527" y="3919"/>
                  </a:lnTo>
                  <a:lnTo>
                    <a:pt x="3517" y="3923"/>
                  </a:lnTo>
                  <a:lnTo>
                    <a:pt x="3507" y="3928"/>
                  </a:lnTo>
                  <a:lnTo>
                    <a:pt x="3498" y="3934"/>
                  </a:lnTo>
                  <a:lnTo>
                    <a:pt x="3484" y="3946"/>
                  </a:lnTo>
                  <a:lnTo>
                    <a:pt x="3468" y="3960"/>
                  </a:lnTo>
                  <a:lnTo>
                    <a:pt x="3455" y="3973"/>
                  </a:lnTo>
                  <a:lnTo>
                    <a:pt x="3444" y="3985"/>
                  </a:lnTo>
                  <a:lnTo>
                    <a:pt x="3434" y="3995"/>
                  </a:lnTo>
                  <a:lnTo>
                    <a:pt x="3417" y="4008"/>
                  </a:lnTo>
                  <a:lnTo>
                    <a:pt x="3398" y="4021"/>
                  </a:lnTo>
                  <a:lnTo>
                    <a:pt x="3379" y="4034"/>
                  </a:lnTo>
                  <a:lnTo>
                    <a:pt x="3365" y="4045"/>
                  </a:lnTo>
                  <a:lnTo>
                    <a:pt x="3350" y="4056"/>
                  </a:lnTo>
                  <a:lnTo>
                    <a:pt x="3334" y="4075"/>
                  </a:lnTo>
                  <a:lnTo>
                    <a:pt x="3323" y="4090"/>
                  </a:lnTo>
                  <a:lnTo>
                    <a:pt x="3317" y="4096"/>
                  </a:lnTo>
                  <a:lnTo>
                    <a:pt x="3315" y="4102"/>
                  </a:lnTo>
                  <a:lnTo>
                    <a:pt x="3315" y="4108"/>
                  </a:lnTo>
                  <a:lnTo>
                    <a:pt x="3316" y="4113"/>
                  </a:lnTo>
                  <a:lnTo>
                    <a:pt x="3316" y="4119"/>
                  </a:lnTo>
                  <a:lnTo>
                    <a:pt x="3315" y="4125"/>
                  </a:lnTo>
                  <a:lnTo>
                    <a:pt x="3311" y="4132"/>
                  </a:lnTo>
                  <a:lnTo>
                    <a:pt x="3302" y="4140"/>
                  </a:lnTo>
                  <a:lnTo>
                    <a:pt x="3297" y="4143"/>
                  </a:lnTo>
                  <a:lnTo>
                    <a:pt x="3292" y="4148"/>
                  </a:lnTo>
                  <a:lnTo>
                    <a:pt x="3290" y="4153"/>
                  </a:lnTo>
                  <a:lnTo>
                    <a:pt x="3287" y="4157"/>
                  </a:lnTo>
                  <a:lnTo>
                    <a:pt x="3286" y="4162"/>
                  </a:lnTo>
                  <a:lnTo>
                    <a:pt x="3285" y="4168"/>
                  </a:lnTo>
                  <a:lnTo>
                    <a:pt x="3286" y="4175"/>
                  </a:lnTo>
                  <a:lnTo>
                    <a:pt x="3287" y="4182"/>
                  </a:lnTo>
                  <a:lnTo>
                    <a:pt x="3292" y="4197"/>
                  </a:lnTo>
                  <a:lnTo>
                    <a:pt x="3296" y="4210"/>
                  </a:lnTo>
                  <a:lnTo>
                    <a:pt x="3296" y="4214"/>
                  </a:lnTo>
                  <a:lnTo>
                    <a:pt x="3296" y="4219"/>
                  </a:lnTo>
                  <a:lnTo>
                    <a:pt x="3294" y="4224"/>
                  </a:lnTo>
                  <a:lnTo>
                    <a:pt x="3292" y="4228"/>
                  </a:lnTo>
                  <a:lnTo>
                    <a:pt x="3289" y="4231"/>
                  </a:lnTo>
                  <a:lnTo>
                    <a:pt x="3285" y="4233"/>
                  </a:lnTo>
                  <a:lnTo>
                    <a:pt x="3279" y="4236"/>
                  </a:lnTo>
                  <a:lnTo>
                    <a:pt x="3274" y="4238"/>
                  </a:lnTo>
                  <a:lnTo>
                    <a:pt x="3261" y="4244"/>
                  </a:lnTo>
                  <a:lnTo>
                    <a:pt x="3248" y="4251"/>
                  </a:lnTo>
                  <a:lnTo>
                    <a:pt x="3241" y="4254"/>
                  </a:lnTo>
                  <a:lnTo>
                    <a:pt x="3234" y="4255"/>
                  </a:lnTo>
                  <a:lnTo>
                    <a:pt x="3227" y="4254"/>
                  </a:lnTo>
                  <a:lnTo>
                    <a:pt x="3221" y="4251"/>
                  </a:lnTo>
                  <a:lnTo>
                    <a:pt x="3214" y="4249"/>
                  </a:lnTo>
                  <a:lnTo>
                    <a:pt x="3209" y="4244"/>
                  </a:lnTo>
                  <a:lnTo>
                    <a:pt x="3204" y="4238"/>
                  </a:lnTo>
                  <a:lnTo>
                    <a:pt x="3201" y="4233"/>
                  </a:lnTo>
                  <a:lnTo>
                    <a:pt x="3195" y="4218"/>
                  </a:lnTo>
                  <a:lnTo>
                    <a:pt x="3185" y="4199"/>
                  </a:lnTo>
                  <a:lnTo>
                    <a:pt x="3177" y="4180"/>
                  </a:lnTo>
                  <a:lnTo>
                    <a:pt x="3170" y="4163"/>
                  </a:lnTo>
                  <a:lnTo>
                    <a:pt x="3166" y="4157"/>
                  </a:lnTo>
                  <a:lnTo>
                    <a:pt x="3164" y="4149"/>
                  </a:lnTo>
                  <a:lnTo>
                    <a:pt x="3163" y="4140"/>
                  </a:lnTo>
                  <a:lnTo>
                    <a:pt x="3161" y="4130"/>
                  </a:lnTo>
                  <a:lnTo>
                    <a:pt x="3163" y="4121"/>
                  </a:lnTo>
                  <a:lnTo>
                    <a:pt x="3166" y="4110"/>
                  </a:lnTo>
                  <a:lnTo>
                    <a:pt x="3168" y="4105"/>
                  </a:lnTo>
                  <a:lnTo>
                    <a:pt x="3172" y="4099"/>
                  </a:lnTo>
                  <a:lnTo>
                    <a:pt x="3176" y="4094"/>
                  </a:lnTo>
                  <a:lnTo>
                    <a:pt x="3180" y="4088"/>
                  </a:lnTo>
                  <a:lnTo>
                    <a:pt x="3190" y="4078"/>
                  </a:lnTo>
                  <a:lnTo>
                    <a:pt x="3198" y="4067"/>
                  </a:lnTo>
                  <a:lnTo>
                    <a:pt x="3207" y="4055"/>
                  </a:lnTo>
                  <a:lnTo>
                    <a:pt x="3212" y="4043"/>
                  </a:lnTo>
                  <a:lnTo>
                    <a:pt x="3217" y="4033"/>
                  </a:lnTo>
                  <a:lnTo>
                    <a:pt x="3222" y="4022"/>
                  </a:lnTo>
                  <a:lnTo>
                    <a:pt x="3224" y="4011"/>
                  </a:lnTo>
                  <a:lnTo>
                    <a:pt x="3227" y="4002"/>
                  </a:lnTo>
                  <a:lnTo>
                    <a:pt x="3228" y="3992"/>
                  </a:lnTo>
                  <a:lnTo>
                    <a:pt x="3228" y="3983"/>
                  </a:lnTo>
                  <a:lnTo>
                    <a:pt x="3227" y="3973"/>
                  </a:lnTo>
                  <a:lnTo>
                    <a:pt x="3226" y="3962"/>
                  </a:lnTo>
                  <a:lnTo>
                    <a:pt x="3223" y="3942"/>
                  </a:lnTo>
                  <a:lnTo>
                    <a:pt x="3220" y="3921"/>
                  </a:lnTo>
                  <a:lnTo>
                    <a:pt x="3222" y="3913"/>
                  </a:lnTo>
                  <a:lnTo>
                    <a:pt x="3221" y="3905"/>
                  </a:lnTo>
                  <a:lnTo>
                    <a:pt x="3207" y="3894"/>
                  </a:lnTo>
                  <a:lnTo>
                    <a:pt x="3195" y="3884"/>
                  </a:lnTo>
                  <a:lnTo>
                    <a:pt x="3185" y="3878"/>
                  </a:lnTo>
                  <a:lnTo>
                    <a:pt x="3177" y="3873"/>
                  </a:lnTo>
                  <a:lnTo>
                    <a:pt x="3172" y="3869"/>
                  </a:lnTo>
                  <a:lnTo>
                    <a:pt x="3167" y="3864"/>
                  </a:lnTo>
                  <a:lnTo>
                    <a:pt x="3159" y="3863"/>
                  </a:lnTo>
                  <a:lnTo>
                    <a:pt x="3152" y="3864"/>
                  </a:lnTo>
                  <a:lnTo>
                    <a:pt x="3145" y="3867"/>
                  </a:lnTo>
                  <a:lnTo>
                    <a:pt x="3140" y="3872"/>
                  </a:lnTo>
                  <a:lnTo>
                    <a:pt x="3134" y="3879"/>
                  </a:lnTo>
                  <a:lnTo>
                    <a:pt x="3130" y="3883"/>
                  </a:lnTo>
                  <a:lnTo>
                    <a:pt x="3126" y="3885"/>
                  </a:lnTo>
                  <a:lnTo>
                    <a:pt x="3116" y="3886"/>
                  </a:lnTo>
                  <a:lnTo>
                    <a:pt x="3109" y="3885"/>
                  </a:lnTo>
                  <a:lnTo>
                    <a:pt x="3103" y="3885"/>
                  </a:lnTo>
                  <a:lnTo>
                    <a:pt x="3085" y="3891"/>
                  </a:lnTo>
                  <a:lnTo>
                    <a:pt x="3071" y="3898"/>
                  </a:lnTo>
                  <a:lnTo>
                    <a:pt x="3065" y="3900"/>
                  </a:lnTo>
                  <a:lnTo>
                    <a:pt x="3057" y="3902"/>
                  </a:lnTo>
                  <a:lnTo>
                    <a:pt x="3047" y="3905"/>
                  </a:lnTo>
                  <a:lnTo>
                    <a:pt x="3035" y="3911"/>
                  </a:lnTo>
                  <a:lnTo>
                    <a:pt x="3029" y="3915"/>
                  </a:lnTo>
                  <a:lnTo>
                    <a:pt x="3022" y="3917"/>
                  </a:lnTo>
                  <a:lnTo>
                    <a:pt x="3015" y="3917"/>
                  </a:lnTo>
                  <a:lnTo>
                    <a:pt x="3008" y="3917"/>
                  </a:lnTo>
                  <a:lnTo>
                    <a:pt x="2995" y="3915"/>
                  </a:lnTo>
                  <a:lnTo>
                    <a:pt x="2984" y="3911"/>
                  </a:lnTo>
                  <a:lnTo>
                    <a:pt x="2981" y="3910"/>
                  </a:lnTo>
                  <a:lnTo>
                    <a:pt x="2977" y="3910"/>
                  </a:lnTo>
                  <a:lnTo>
                    <a:pt x="2975" y="3910"/>
                  </a:lnTo>
                  <a:lnTo>
                    <a:pt x="2972" y="3911"/>
                  </a:lnTo>
                  <a:lnTo>
                    <a:pt x="2968" y="3915"/>
                  </a:lnTo>
                  <a:lnTo>
                    <a:pt x="2963" y="3919"/>
                  </a:lnTo>
                  <a:lnTo>
                    <a:pt x="2960" y="3920"/>
                  </a:lnTo>
                  <a:lnTo>
                    <a:pt x="2957" y="3920"/>
                  </a:lnTo>
                  <a:lnTo>
                    <a:pt x="2955" y="3920"/>
                  </a:lnTo>
                  <a:lnTo>
                    <a:pt x="2951" y="3919"/>
                  </a:lnTo>
                  <a:lnTo>
                    <a:pt x="2944" y="3915"/>
                  </a:lnTo>
                  <a:lnTo>
                    <a:pt x="2938" y="3913"/>
                  </a:lnTo>
                  <a:lnTo>
                    <a:pt x="2922" y="3909"/>
                  </a:lnTo>
                  <a:lnTo>
                    <a:pt x="2907" y="3907"/>
                  </a:lnTo>
                  <a:lnTo>
                    <a:pt x="2897" y="3903"/>
                  </a:lnTo>
                  <a:lnTo>
                    <a:pt x="2884" y="3898"/>
                  </a:lnTo>
                  <a:lnTo>
                    <a:pt x="2877" y="3895"/>
                  </a:lnTo>
                  <a:lnTo>
                    <a:pt x="2872" y="3891"/>
                  </a:lnTo>
                  <a:lnTo>
                    <a:pt x="2868" y="3886"/>
                  </a:lnTo>
                  <a:lnTo>
                    <a:pt x="2867" y="3880"/>
                  </a:lnTo>
                  <a:lnTo>
                    <a:pt x="2864" y="3876"/>
                  </a:lnTo>
                  <a:lnTo>
                    <a:pt x="2862" y="3873"/>
                  </a:lnTo>
                  <a:lnTo>
                    <a:pt x="2858" y="3873"/>
                  </a:lnTo>
                  <a:lnTo>
                    <a:pt x="2855" y="3875"/>
                  </a:lnTo>
                  <a:lnTo>
                    <a:pt x="2845" y="3880"/>
                  </a:lnTo>
                  <a:lnTo>
                    <a:pt x="2838" y="3888"/>
                  </a:lnTo>
                  <a:lnTo>
                    <a:pt x="2823" y="3903"/>
                  </a:lnTo>
                  <a:lnTo>
                    <a:pt x="2808" y="3917"/>
                  </a:lnTo>
                  <a:lnTo>
                    <a:pt x="2806" y="3920"/>
                  </a:lnTo>
                  <a:lnTo>
                    <a:pt x="2802" y="3921"/>
                  </a:lnTo>
                  <a:lnTo>
                    <a:pt x="2799" y="3921"/>
                  </a:lnTo>
                  <a:lnTo>
                    <a:pt x="2794" y="3921"/>
                  </a:lnTo>
                  <a:lnTo>
                    <a:pt x="2786" y="3916"/>
                  </a:lnTo>
                  <a:lnTo>
                    <a:pt x="2776" y="3909"/>
                  </a:lnTo>
                  <a:lnTo>
                    <a:pt x="2758" y="3895"/>
                  </a:lnTo>
                  <a:lnTo>
                    <a:pt x="2742" y="3885"/>
                  </a:lnTo>
                  <a:lnTo>
                    <a:pt x="2738" y="3884"/>
                  </a:lnTo>
                  <a:lnTo>
                    <a:pt x="2735" y="3884"/>
                  </a:lnTo>
                  <a:lnTo>
                    <a:pt x="2732" y="3884"/>
                  </a:lnTo>
                  <a:lnTo>
                    <a:pt x="2729" y="3885"/>
                  </a:lnTo>
                  <a:lnTo>
                    <a:pt x="2722" y="3889"/>
                  </a:lnTo>
                  <a:lnTo>
                    <a:pt x="2714" y="3895"/>
                  </a:lnTo>
                  <a:lnTo>
                    <a:pt x="2711" y="3897"/>
                  </a:lnTo>
                  <a:lnTo>
                    <a:pt x="2707" y="3898"/>
                  </a:lnTo>
                  <a:lnTo>
                    <a:pt x="2704" y="3900"/>
                  </a:lnTo>
                  <a:lnTo>
                    <a:pt x="2700" y="3898"/>
                  </a:lnTo>
                  <a:lnTo>
                    <a:pt x="2694" y="3896"/>
                  </a:lnTo>
                  <a:lnTo>
                    <a:pt x="2692" y="3892"/>
                  </a:lnTo>
                  <a:lnTo>
                    <a:pt x="2692" y="3889"/>
                  </a:lnTo>
                  <a:lnTo>
                    <a:pt x="2689" y="3885"/>
                  </a:lnTo>
                  <a:lnTo>
                    <a:pt x="2687" y="3883"/>
                  </a:lnTo>
                  <a:lnTo>
                    <a:pt x="2683" y="3882"/>
                  </a:lnTo>
                  <a:lnTo>
                    <a:pt x="2676" y="3879"/>
                  </a:lnTo>
                  <a:lnTo>
                    <a:pt x="2668" y="3878"/>
                  </a:lnTo>
                  <a:lnTo>
                    <a:pt x="2649" y="3875"/>
                  </a:lnTo>
                  <a:lnTo>
                    <a:pt x="2636" y="3872"/>
                  </a:lnTo>
                  <a:lnTo>
                    <a:pt x="2623" y="3870"/>
                  </a:lnTo>
                  <a:lnTo>
                    <a:pt x="2611" y="3869"/>
                  </a:lnTo>
                  <a:lnTo>
                    <a:pt x="2605" y="3869"/>
                  </a:lnTo>
                  <a:lnTo>
                    <a:pt x="2600" y="3866"/>
                  </a:lnTo>
                  <a:lnTo>
                    <a:pt x="2594" y="3863"/>
                  </a:lnTo>
                  <a:lnTo>
                    <a:pt x="2591" y="3858"/>
                  </a:lnTo>
                  <a:lnTo>
                    <a:pt x="2582" y="3846"/>
                  </a:lnTo>
                  <a:lnTo>
                    <a:pt x="2574" y="3828"/>
                  </a:lnTo>
                  <a:lnTo>
                    <a:pt x="2569" y="3819"/>
                  </a:lnTo>
                  <a:lnTo>
                    <a:pt x="2563" y="3812"/>
                  </a:lnTo>
                  <a:lnTo>
                    <a:pt x="2557" y="3807"/>
                  </a:lnTo>
                  <a:lnTo>
                    <a:pt x="2552" y="3802"/>
                  </a:lnTo>
                  <a:lnTo>
                    <a:pt x="2540" y="3797"/>
                  </a:lnTo>
                  <a:lnTo>
                    <a:pt x="2529" y="3794"/>
                  </a:lnTo>
                  <a:lnTo>
                    <a:pt x="2524" y="3791"/>
                  </a:lnTo>
                  <a:lnTo>
                    <a:pt x="2522" y="3790"/>
                  </a:lnTo>
                  <a:lnTo>
                    <a:pt x="2521" y="3788"/>
                  </a:lnTo>
                  <a:lnTo>
                    <a:pt x="2519" y="3784"/>
                  </a:lnTo>
                  <a:lnTo>
                    <a:pt x="2519" y="3777"/>
                  </a:lnTo>
                  <a:lnTo>
                    <a:pt x="2516" y="3769"/>
                  </a:lnTo>
                  <a:lnTo>
                    <a:pt x="2512" y="3764"/>
                  </a:lnTo>
                  <a:lnTo>
                    <a:pt x="2509" y="3760"/>
                  </a:lnTo>
                  <a:lnTo>
                    <a:pt x="2505" y="3758"/>
                  </a:lnTo>
                  <a:lnTo>
                    <a:pt x="2500" y="3756"/>
                  </a:lnTo>
                  <a:lnTo>
                    <a:pt x="2491" y="3751"/>
                  </a:lnTo>
                  <a:lnTo>
                    <a:pt x="2484" y="3747"/>
                  </a:lnTo>
                  <a:lnTo>
                    <a:pt x="2480" y="3746"/>
                  </a:lnTo>
                  <a:lnTo>
                    <a:pt x="2478" y="3743"/>
                  </a:lnTo>
                  <a:lnTo>
                    <a:pt x="2475" y="3739"/>
                  </a:lnTo>
                  <a:lnTo>
                    <a:pt x="2473" y="3735"/>
                  </a:lnTo>
                  <a:lnTo>
                    <a:pt x="2470" y="3727"/>
                  </a:lnTo>
                  <a:lnTo>
                    <a:pt x="2467" y="3720"/>
                  </a:lnTo>
                  <a:lnTo>
                    <a:pt x="2465" y="3716"/>
                  </a:lnTo>
                  <a:lnTo>
                    <a:pt x="2462" y="3714"/>
                  </a:lnTo>
                  <a:lnTo>
                    <a:pt x="2460" y="3713"/>
                  </a:lnTo>
                  <a:lnTo>
                    <a:pt x="2456" y="3712"/>
                  </a:lnTo>
                  <a:lnTo>
                    <a:pt x="2449" y="3712"/>
                  </a:lnTo>
                  <a:lnTo>
                    <a:pt x="2441" y="3712"/>
                  </a:lnTo>
                  <a:lnTo>
                    <a:pt x="2431" y="3712"/>
                  </a:lnTo>
                  <a:lnTo>
                    <a:pt x="2424" y="3711"/>
                  </a:lnTo>
                  <a:lnTo>
                    <a:pt x="2418" y="3706"/>
                  </a:lnTo>
                  <a:lnTo>
                    <a:pt x="2414" y="3700"/>
                  </a:lnTo>
                  <a:lnTo>
                    <a:pt x="2411" y="3697"/>
                  </a:lnTo>
                  <a:lnTo>
                    <a:pt x="2409" y="3695"/>
                  </a:lnTo>
                  <a:lnTo>
                    <a:pt x="2407" y="3693"/>
                  </a:lnTo>
                  <a:lnTo>
                    <a:pt x="2404" y="3693"/>
                  </a:lnTo>
                  <a:lnTo>
                    <a:pt x="2402" y="3693"/>
                  </a:lnTo>
                  <a:lnTo>
                    <a:pt x="2401" y="3694"/>
                  </a:lnTo>
                  <a:lnTo>
                    <a:pt x="2398" y="3696"/>
                  </a:lnTo>
                  <a:lnTo>
                    <a:pt x="2397" y="3700"/>
                  </a:lnTo>
                  <a:lnTo>
                    <a:pt x="2392" y="3709"/>
                  </a:lnTo>
                  <a:lnTo>
                    <a:pt x="2385" y="3722"/>
                  </a:lnTo>
                  <a:lnTo>
                    <a:pt x="2378" y="3734"/>
                  </a:lnTo>
                  <a:lnTo>
                    <a:pt x="2372" y="3745"/>
                  </a:lnTo>
                  <a:lnTo>
                    <a:pt x="2365" y="3752"/>
                  </a:lnTo>
                  <a:lnTo>
                    <a:pt x="2358" y="3758"/>
                  </a:lnTo>
                  <a:lnTo>
                    <a:pt x="2351" y="3763"/>
                  </a:lnTo>
                  <a:lnTo>
                    <a:pt x="2345" y="3765"/>
                  </a:lnTo>
                  <a:lnTo>
                    <a:pt x="2341" y="3765"/>
                  </a:lnTo>
                  <a:lnTo>
                    <a:pt x="2338" y="3763"/>
                  </a:lnTo>
                  <a:lnTo>
                    <a:pt x="2333" y="3760"/>
                  </a:lnTo>
                  <a:lnTo>
                    <a:pt x="2327" y="3757"/>
                  </a:lnTo>
                  <a:lnTo>
                    <a:pt x="2316" y="3749"/>
                  </a:lnTo>
                  <a:lnTo>
                    <a:pt x="2304" y="3740"/>
                  </a:lnTo>
                  <a:lnTo>
                    <a:pt x="2294" y="3733"/>
                  </a:lnTo>
                  <a:lnTo>
                    <a:pt x="2282" y="3725"/>
                  </a:lnTo>
                  <a:lnTo>
                    <a:pt x="2271" y="3715"/>
                  </a:lnTo>
                  <a:lnTo>
                    <a:pt x="2264" y="3709"/>
                  </a:lnTo>
                  <a:lnTo>
                    <a:pt x="2261" y="3706"/>
                  </a:lnTo>
                  <a:lnTo>
                    <a:pt x="2261" y="3701"/>
                  </a:lnTo>
                  <a:lnTo>
                    <a:pt x="2260" y="3695"/>
                  </a:lnTo>
                  <a:lnTo>
                    <a:pt x="2261" y="3689"/>
                  </a:lnTo>
                  <a:lnTo>
                    <a:pt x="2263" y="3682"/>
                  </a:lnTo>
                  <a:lnTo>
                    <a:pt x="2265" y="3676"/>
                  </a:lnTo>
                  <a:lnTo>
                    <a:pt x="2269" y="3670"/>
                  </a:lnTo>
                  <a:lnTo>
                    <a:pt x="2271" y="3665"/>
                  </a:lnTo>
                  <a:lnTo>
                    <a:pt x="2277" y="3655"/>
                  </a:lnTo>
                  <a:lnTo>
                    <a:pt x="2280" y="3645"/>
                  </a:lnTo>
                  <a:lnTo>
                    <a:pt x="2282" y="3640"/>
                  </a:lnTo>
                  <a:lnTo>
                    <a:pt x="2282" y="3637"/>
                  </a:lnTo>
                  <a:lnTo>
                    <a:pt x="2280" y="3634"/>
                  </a:lnTo>
                  <a:lnTo>
                    <a:pt x="2278" y="3632"/>
                  </a:lnTo>
                  <a:lnTo>
                    <a:pt x="2272" y="3632"/>
                  </a:lnTo>
                  <a:lnTo>
                    <a:pt x="2265" y="3633"/>
                  </a:lnTo>
                  <a:lnTo>
                    <a:pt x="2257" y="3634"/>
                  </a:lnTo>
                  <a:lnTo>
                    <a:pt x="2250" y="3638"/>
                  </a:lnTo>
                  <a:lnTo>
                    <a:pt x="2241" y="3644"/>
                  </a:lnTo>
                  <a:lnTo>
                    <a:pt x="2232" y="3653"/>
                  </a:lnTo>
                  <a:lnTo>
                    <a:pt x="2228" y="3659"/>
                  </a:lnTo>
                  <a:lnTo>
                    <a:pt x="2225" y="3664"/>
                  </a:lnTo>
                  <a:lnTo>
                    <a:pt x="2222" y="3670"/>
                  </a:lnTo>
                  <a:lnTo>
                    <a:pt x="2221" y="3676"/>
                  </a:lnTo>
                  <a:lnTo>
                    <a:pt x="2220" y="3689"/>
                  </a:lnTo>
                  <a:lnTo>
                    <a:pt x="2217" y="3703"/>
                  </a:lnTo>
                  <a:lnTo>
                    <a:pt x="2216" y="3711"/>
                  </a:lnTo>
                  <a:lnTo>
                    <a:pt x="2214" y="3716"/>
                  </a:lnTo>
                  <a:lnTo>
                    <a:pt x="2212" y="3722"/>
                  </a:lnTo>
                  <a:lnTo>
                    <a:pt x="2209" y="3726"/>
                  </a:lnTo>
                  <a:lnTo>
                    <a:pt x="2206" y="3728"/>
                  </a:lnTo>
                  <a:lnTo>
                    <a:pt x="2200" y="3728"/>
                  </a:lnTo>
                  <a:lnTo>
                    <a:pt x="2194" y="3727"/>
                  </a:lnTo>
                  <a:lnTo>
                    <a:pt x="2185" y="3725"/>
                  </a:lnTo>
                  <a:lnTo>
                    <a:pt x="2178" y="3721"/>
                  </a:lnTo>
                  <a:lnTo>
                    <a:pt x="2171" y="3718"/>
                  </a:lnTo>
                  <a:lnTo>
                    <a:pt x="2166" y="3713"/>
                  </a:lnTo>
                  <a:lnTo>
                    <a:pt x="2162" y="3708"/>
                  </a:lnTo>
                  <a:lnTo>
                    <a:pt x="2160" y="3701"/>
                  </a:lnTo>
                  <a:lnTo>
                    <a:pt x="2160" y="3694"/>
                  </a:lnTo>
                  <a:lnTo>
                    <a:pt x="2160" y="3684"/>
                  </a:lnTo>
                  <a:lnTo>
                    <a:pt x="2160" y="3674"/>
                  </a:lnTo>
                  <a:lnTo>
                    <a:pt x="2158" y="3657"/>
                  </a:lnTo>
                  <a:lnTo>
                    <a:pt x="2153" y="3642"/>
                  </a:lnTo>
                  <a:lnTo>
                    <a:pt x="2150" y="3626"/>
                  </a:lnTo>
                  <a:lnTo>
                    <a:pt x="2145" y="3613"/>
                  </a:lnTo>
                  <a:lnTo>
                    <a:pt x="2139" y="3601"/>
                  </a:lnTo>
                  <a:lnTo>
                    <a:pt x="2132" y="3592"/>
                  </a:lnTo>
                  <a:lnTo>
                    <a:pt x="2128" y="3587"/>
                  </a:lnTo>
                  <a:lnTo>
                    <a:pt x="2125" y="3582"/>
                  </a:lnTo>
                  <a:lnTo>
                    <a:pt x="2121" y="3576"/>
                  </a:lnTo>
                  <a:lnTo>
                    <a:pt x="2119" y="3570"/>
                  </a:lnTo>
                  <a:lnTo>
                    <a:pt x="2118" y="3563"/>
                  </a:lnTo>
                  <a:lnTo>
                    <a:pt x="2115" y="3557"/>
                  </a:lnTo>
                  <a:lnTo>
                    <a:pt x="2115" y="3550"/>
                  </a:lnTo>
                  <a:lnTo>
                    <a:pt x="2115" y="3543"/>
                  </a:lnTo>
                  <a:lnTo>
                    <a:pt x="2116" y="3530"/>
                  </a:lnTo>
                  <a:lnTo>
                    <a:pt x="2118" y="3519"/>
                  </a:lnTo>
                  <a:lnTo>
                    <a:pt x="2118" y="3513"/>
                  </a:lnTo>
                  <a:lnTo>
                    <a:pt x="2118" y="3510"/>
                  </a:lnTo>
                  <a:lnTo>
                    <a:pt x="2116" y="3506"/>
                  </a:lnTo>
                  <a:lnTo>
                    <a:pt x="2114" y="3503"/>
                  </a:lnTo>
                  <a:lnTo>
                    <a:pt x="2112" y="3501"/>
                  </a:lnTo>
                  <a:lnTo>
                    <a:pt x="2108" y="3500"/>
                  </a:lnTo>
                  <a:lnTo>
                    <a:pt x="2106" y="3499"/>
                  </a:lnTo>
                  <a:lnTo>
                    <a:pt x="2103" y="3500"/>
                  </a:lnTo>
                  <a:lnTo>
                    <a:pt x="2100" y="3501"/>
                  </a:lnTo>
                  <a:lnTo>
                    <a:pt x="2096" y="3505"/>
                  </a:lnTo>
                  <a:lnTo>
                    <a:pt x="2094" y="3508"/>
                  </a:lnTo>
                  <a:lnTo>
                    <a:pt x="2090" y="3512"/>
                  </a:lnTo>
                  <a:lnTo>
                    <a:pt x="2086" y="3523"/>
                  </a:lnTo>
                  <a:lnTo>
                    <a:pt x="2081" y="3532"/>
                  </a:lnTo>
                  <a:lnTo>
                    <a:pt x="2078" y="3536"/>
                  </a:lnTo>
                  <a:lnTo>
                    <a:pt x="2076" y="3539"/>
                  </a:lnTo>
                  <a:lnTo>
                    <a:pt x="2074" y="3542"/>
                  </a:lnTo>
                  <a:lnTo>
                    <a:pt x="2071" y="3543"/>
                  </a:lnTo>
                  <a:lnTo>
                    <a:pt x="2069" y="3543"/>
                  </a:lnTo>
                  <a:lnTo>
                    <a:pt x="2067" y="3541"/>
                  </a:lnTo>
                  <a:lnTo>
                    <a:pt x="2064" y="3538"/>
                  </a:lnTo>
                  <a:lnTo>
                    <a:pt x="2062" y="3533"/>
                  </a:lnTo>
                  <a:lnTo>
                    <a:pt x="2058" y="3524"/>
                  </a:lnTo>
                  <a:lnTo>
                    <a:pt x="2053" y="3514"/>
                  </a:lnTo>
                  <a:lnTo>
                    <a:pt x="2046" y="3506"/>
                  </a:lnTo>
                  <a:lnTo>
                    <a:pt x="2038" y="3498"/>
                  </a:lnTo>
                  <a:lnTo>
                    <a:pt x="2033" y="3495"/>
                  </a:lnTo>
                  <a:lnTo>
                    <a:pt x="2027" y="3493"/>
                  </a:lnTo>
                  <a:lnTo>
                    <a:pt x="2020" y="3493"/>
                  </a:lnTo>
                  <a:lnTo>
                    <a:pt x="2012" y="3493"/>
                  </a:lnTo>
                  <a:lnTo>
                    <a:pt x="1995" y="3497"/>
                  </a:lnTo>
                  <a:lnTo>
                    <a:pt x="1983" y="3499"/>
                  </a:lnTo>
                  <a:lnTo>
                    <a:pt x="1979" y="3500"/>
                  </a:lnTo>
                  <a:lnTo>
                    <a:pt x="1974" y="3500"/>
                  </a:lnTo>
                  <a:lnTo>
                    <a:pt x="1969" y="3499"/>
                  </a:lnTo>
                  <a:lnTo>
                    <a:pt x="1964" y="3498"/>
                  </a:lnTo>
                  <a:lnTo>
                    <a:pt x="1958" y="3494"/>
                  </a:lnTo>
                  <a:lnTo>
                    <a:pt x="1954" y="3489"/>
                  </a:lnTo>
                  <a:lnTo>
                    <a:pt x="1948" y="3485"/>
                  </a:lnTo>
                  <a:lnTo>
                    <a:pt x="1943" y="3479"/>
                  </a:lnTo>
                  <a:lnTo>
                    <a:pt x="1937" y="3474"/>
                  </a:lnTo>
                  <a:lnTo>
                    <a:pt x="1932" y="3469"/>
                  </a:lnTo>
                  <a:lnTo>
                    <a:pt x="1926" y="3466"/>
                  </a:lnTo>
                  <a:lnTo>
                    <a:pt x="1921" y="3464"/>
                  </a:lnTo>
                  <a:lnTo>
                    <a:pt x="1916" y="3463"/>
                  </a:lnTo>
                  <a:lnTo>
                    <a:pt x="1911" y="3462"/>
                  </a:lnTo>
                  <a:lnTo>
                    <a:pt x="1906" y="3461"/>
                  </a:lnTo>
                  <a:lnTo>
                    <a:pt x="1902" y="3459"/>
                  </a:lnTo>
                  <a:lnTo>
                    <a:pt x="1899" y="3455"/>
                  </a:lnTo>
                  <a:lnTo>
                    <a:pt x="1897" y="3451"/>
                  </a:lnTo>
                  <a:lnTo>
                    <a:pt x="1895" y="3447"/>
                  </a:lnTo>
                  <a:lnTo>
                    <a:pt x="1895" y="3441"/>
                  </a:lnTo>
                  <a:lnTo>
                    <a:pt x="1895" y="3434"/>
                  </a:lnTo>
                  <a:lnTo>
                    <a:pt x="1897" y="3426"/>
                  </a:lnTo>
                  <a:lnTo>
                    <a:pt x="1899" y="3419"/>
                  </a:lnTo>
                  <a:lnTo>
                    <a:pt x="1902" y="3411"/>
                  </a:lnTo>
                  <a:lnTo>
                    <a:pt x="1906" y="3404"/>
                  </a:lnTo>
                  <a:lnTo>
                    <a:pt x="1911" y="3397"/>
                  </a:lnTo>
                  <a:lnTo>
                    <a:pt x="1916" y="3390"/>
                  </a:lnTo>
                  <a:lnTo>
                    <a:pt x="1921" y="3384"/>
                  </a:lnTo>
                  <a:lnTo>
                    <a:pt x="1931" y="3374"/>
                  </a:lnTo>
                  <a:lnTo>
                    <a:pt x="1937" y="3366"/>
                  </a:lnTo>
                  <a:lnTo>
                    <a:pt x="1942" y="3358"/>
                  </a:lnTo>
                  <a:lnTo>
                    <a:pt x="1945" y="3348"/>
                  </a:lnTo>
                  <a:lnTo>
                    <a:pt x="1945" y="3342"/>
                  </a:lnTo>
                  <a:lnTo>
                    <a:pt x="1944" y="3335"/>
                  </a:lnTo>
                  <a:lnTo>
                    <a:pt x="1941" y="3328"/>
                  </a:lnTo>
                  <a:lnTo>
                    <a:pt x="1936" y="3322"/>
                  </a:lnTo>
                  <a:lnTo>
                    <a:pt x="1930" y="3316"/>
                  </a:lnTo>
                  <a:lnTo>
                    <a:pt x="1924" y="3312"/>
                  </a:lnTo>
                  <a:lnTo>
                    <a:pt x="1920" y="3310"/>
                  </a:lnTo>
                  <a:lnTo>
                    <a:pt x="1917" y="3310"/>
                  </a:lnTo>
                  <a:lnTo>
                    <a:pt x="1914" y="3309"/>
                  </a:lnTo>
                  <a:lnTo>
                    <a:pt x="1911" y="3310"/>
                  </a:lnTo>
                  <a:lnTo>
                    <a:pt x="1900" y="3315"/>
                  </a:lnTo>
                  <a:lnTo>
                    <a:pt x="1888" y="3322"/>
                  </a:lnTo>
                  <a:lnTo>
                    <a:pt x="1882" y="3324"/>
                  </a:lnTo>
                  <a:lnTo>
                    <a:pt x="1876" y="3328"/>
                  </a:lnTo>
                  <a:lnTo>
                    <a:pt x="1870" y="3329"/>
                  </a:lnTo>
                  <a:lnTo>
                    <a:pt x="1863" y="3330"/>
                  </a:lnTo>
                  <a:lnTo>
                    <a:pt x="1850" y="3329"/>
                  </a:lnTo>
                  <a:lnTo>
                    <a:pt x="1836" y="3327"/>
                  </a:lnTo>
                  <a:lnTo>
                    <a:pt x="1822" y="3322"/>
                  </a:lnTo>
                  <a:lnTo>
                    <a:pt x="1807" y="3315"/>
                  </a:lnTo>
                  <a:lnTo>
                    <a:pt x="1794" y="3306"/>
                  </a:lnTo>
                  <a:lnTo>
                    <a:pt x="1785" y="3298"/>
                  </a:lnTo>
                  <a:lnTo>
                    <a:pt x="1780" y="3293"/>
                  </a:lnTo>
                  <a:lnTo>
                    <a:pt x="1778" y="3289"/>
                  </a:lnTo>
                  <a:lnTo>
                    <a:pt x="1776" y="3284"/>
                  </a:lnTo>
                  <a:lnTo>
                    <a:pt x="1775" y="3279"/>
                  </a:lnTo>
                  <a:lnTo>
                    <a:pt x="1775" y="3273"/>
                  </a:lnTo>
                  <a:lnTo>
                    <a:pt x="1774" y="3268"/>
                  </a:lnTo>
                  <a:lnTo>
                    <a:pt x="1772" y="3264"/>
                  </a:lnTo>
                  <a:lnTo>
                    <a:pt x="1769" y="3260"/>
                  </a:lnTo>
                  <a:lnTo>
                    <a:pt x="1762" y="3253"/>
                  </a:lnTo>
                  <a:lnTo>
                    <a:pt x="1755" y="3248"/>
                  </a:lnTo>
                  <a:lnTo>
                    <a:pt x="1746" y="3242"/>
                  </a:lnTo>
                  <a:lnTo>
                    <a:pt x="1732" y="3234"/>
                  </a:lnTo>
                  <a:lnTo>
                    <a:pt x="1721" y="3227"/>
                  </a:lnTo>
                  <a:lnTo>
                    <a:pt x="1710" y="3221"/>
                  </a:lnTo>
                  <a:lnTo>
                    <a:pt x="1706" y="3218"/>
                  </a:lnTo>
                  <a:lnTo>
                    <a:pt x="1703" y="3216"/>
                  </a:lnTo>
                  <a:lnTo>
                    <a:pt x="1700" y="3211"/>
                  </a:lnTo>
                  <a:lnTo>
                    <a:pt x="1697" y="3208"/>
                  </a:lnTo>
                  <a:lnTo>
                    <a:pt x="1694" y="3198"/>
                  </a:lnTo>
                  <a:lnTo>
                    <a:pt x="1693" y="3189"/>
                  </a:lnTo>
                  <a:lnTo>
                    <a:pt x="1692" y="3179"/>
                  </a:lnTo>
                  <a:lnTo>
                    <a:pt x="1690" y="3172"/>
                  </a:lnTo>
                  <a:lnTo>
                    <a:pt x="1687" y="3169"/>
                  </a:lnTo>
                  <a:lnTo>
                    <a:pt x="1684" y="3166"/>
                  </a:lnTo>
                  <a:lnTo>
                    <a:pt x="1680" y="3164"/>
                  </a:lnTo>
                  <a:lnTo>
                    <a:pt x="1675" y="3163"/>
                  </a:lnTo>
                  <a:lnTo>
                    <a:pt x="1669" y="3161"/>
                  </a:lnTo>
                  <a:lnTo>
                    <a:pt x="1662" y="3158"/>
                  </a:lnTo>
                  <a:lnTo>
                    <a:pt x="1655" y="3154"/>
                  </a:lnTo>
                  <a:lnTo>
                    <a:pt x="1649" y="3150"/>
                  </a:lnTo>
                  <a:lnTo>
                    <a:pt x="1643" y="3145"/>
                  </a:lnTo>
                  <a:lnTo>
                    <a:pt x="1639" y="3140"/>
                  </a:lnTo>
                  <a:lnTo>
                    <a:pt x="1636" y="3134"/>
                  </a:lnTo>
                  <a:lnTo>
                    <a:pt x="1635" y="3128"/>
                  </a:lnTo>
                  <a:lnTo>
                    <a:pt x="1636" y="3122"/>
                  </a:lnTo>
                  <a:lnTo>
                    <a:pt x="1639" y="3116"/>
                  </a:lnTo>
                  <a:lnTo>
                    <a:pt x="1641" y="3110"/>
                  </a:lnTo>
                  <a:lnTo>
                    <a:pt x="1643" y="3104"/>
                  </a:lnTo>
                  <a:lnTo>
                    <a:pt x="1649" y="3094"/>
                  </a:lnTo>
                  <a:lnTo>
                    <a:pt x="1652" y="3084"/>
                  </a:lnTo>
                  <a:lnTo>
                    <a:pt x="1648" y="3075"/>
                  </a:lnTo>
                  <a:lnTo>
                    <a:pt x="1645" y="3063"/>
                  </a:lnTo>
                  <a:lnTo>
                    <a:pt x="1642" y="3056"/>
                  </a:lnTo>
                  <a:lnTo>
                    <a:pt x="1640" y="3047"/>
                  </a:lnTo>
                  <a:lnTo>
                    <a:pt x="1640" y="3038"/>
                  </a:lnTo>
                  <a:lnTo>
                    <a:pt x="1641" y="3027"/>
                  </a:lnTo>
                  <a:lnTo>
                    <a:pt x="1645" y="3007"/>
                  </a:lnTo>
                  <a:lnTo>
                    <a:pt x="1648" y="2995"/>
                  </a:lnTo>
                  <a:lnTo>
                    <a:pt x="1648" y="2990"/>
                  </a:lnTo>
                  <a:lnTo>
                    <a:pt x="1647" y="2987"/>
                  </a:lnTo>
                  <a:lnTo>
                    <a:pt x="1645" y="2982"/>
                  </a:lnTo>
                  <a:lnTo>
                    <a:pt x="1641" y="2978"/>
                  </a:lnTo>
                  <a:lnTo>
                    <a:pt x="1629" y="2969"/>
                  </a:lnTo>
                  <a:lnTo>
                    <a:pt x="1614" y="2958"/>
                  </a:lnTo>
                  <a:lnTo>
                    <a:pt x="1606" y="2953"/>
                  </a:lnTo>
                  <a:lnTo>
                    <a:pt x="1601" y="2949"/>
                  </a:lnTo>
                  <a:lnTo>
                    <a:pt x="1596" y="2944"/>
                  </a:lnTo>
                  <a:lnTo>
                    <a:pt x="1592" y="2940"/>
                  </a:lnTo>
                  <a:lnTo>
                    <a:pt x="1591" y="2937"/>
                  </a:lnTo>
                  <a:lnTo>
                    <a:pt x="1587" y="2934"/>
                  </a:lnTo>
                  <a:lnTo>
                    <a:pt x="1585" y="2933"/>
                  </a:lnTo>
                  <a:lnTo>
                    <a:pt x="1582" y="2932"/>
                  </a:lnTo>
                  <a:lnTo>
                    <a:pt x="1573" y="2932"/>
                  </a:lnTo>
                  <a:lnTo>
                    <a:pt x="1562" y="2932"/>
                  </a:lnTo>
                  <a:lnTo>
                    <a:pt x="1553" y="2931"/>
                  </a:lnTo>
                  <a:lnTo>
                    <a:pt x="1546" y="2930"/>
                  </a:lnTo>
                  <a:lnTo>
                    <a:pt x="1542" y="2930"/>
                  </a:lnTo>
                  <a:lnTo>
                    <a:pt x="1539" y="2930"/>
                  </a:lnTo>
                  <a:lnTo>
                    <a:pt x="1536" y="2932"/>
                  </a:lnTo>
                  <a:lnTo>
                    <a:pt x="1534" y="2936"/>
                  </a:lnTo>
                  <a:lnTo>
                    <a:pt x="1528" y="2943"/>
                  </a:lnTo>
                  <a:lnTo>
                    <a:pt x="1522" y="2947"/>
                  </a:lnTo>
                  <a:lnTo>
                    <a:pt x="1516" y="2950"/>
                  </a:lnTo>
                  <a:lnTo>
                    <a:pt x="1509" y="2951"/>
                  </a:lnTo>
                  <a:lnTo>
                    <a:pt x="1499" y="2950"/>
                  </a:lnTo>
                  <a:lnTo>
                    <a:pt x="1490" y="2949"/>
                  </a:lnTo>
                  <a:lnTo>
                    <a:pt x="1485" y="2949"/>
                  </a:lnTo>
                  <a:lnTo>
                    <a:pt x="1480" y="2949"/>
                  </a:lnTo>
                  <a:lnTo>
                    <a:pt x="1476" y="2950"/>
                  </a:lnTo>
                  <a:lnTo>
                    <a:pt x="1471" y="2952"/>
                  </a:lnTo>
                  <a:lnTo>
                    <a:pt x="1464" y="2958"/>
                  </a:lnTo>
                  <a:lnTo>
                    <a:pt x="1458" y="2963"/>
                  </a:lnTo>
                  <a:lnTo>
                    <a:pt x="1452" y="2964"/>
                  </a:lnTo>
                  <a:lnTo>
                    <a:pt x="1444" y="2964"/>
                  </a:lnTo>
                  <a:lnTo>
                    <a:pt x="1439" y="2963"/>
                  </a:lnTo>
                  <a:lnTo>
                    <a:pt x="1435" y="2959"/>
                  </a:lnTo>
                  <a:lnTo>
                    <a:pt x="1432" y="2955"/>
                  </a:lnTo>
                  <a:lnTo>
                    <a:pt x="1429" y="2949"/>
                  </a:lnTo>
                  <a:lnTo>
                    <a:pt x="1425" y="2937"/>
                  </a:lnTo>
                  <a:lnTo>
                    <a:pt x="1420" y="2926"/>
                  </a:lnTo>
                  <a:lnTo>
                    <a:pt x="1414" y="2918"/>
                  </a:lnTo>
                  <a:lnTo>
                    <a:pt x="1407" y="2906"/>
                  </a:lnTo>
                  <a:lnTo>
                    <a:pt x="1402" y="2899"/>
                  </a:lnTo>
                  <a:lnTo>
                    <a:pt x="1400" y="2890"/>
                  </a:lnTo>
                  <a:lnTo>
                    <a:pt x="1396" y="2880"/>
                  </a:lnTo>
                  <a:lnTo>
                    <a:pt x="1394" y="2867"/>
                  </a:lnTo>
                  <a:lnTo>
                    <a:pt x="1392" y="2854"/>
                  </a:lnTo>
                  <a:lnTo>
                    <a:pt x="1390" y="2842"/>
                  </a:lnTo>
                  <a:lnTo>
                    <a:pt x="1388" y="2832"/>
                  </a:lnTo>
                  <a:lnTo>
                    <a:pt x="1385" y="2825"/>
                  </a:lnTo>
                  <a:lnTo>
                    <a:pt x="1378" y="2812"/>
                  </a:lnTo>
                  <a:lnTo>
                    <a:pt x="1372" y="2805"/>
                  </a:lnTo>
                  <a:lnTo>
                    <a:pt x="1368" y="2796"/>
                  </a:lnTo>
                  <a:lnTo>
                    <a:pt x="1364" y="2788"/>
                  </a:lnTo>
                  <a:lnTo>
                    <a:pt x="1363" y="2779"/>
                  </a:lnTo>
                  <a:lnTo>
                    <a:pt x="1364" y="2770"/>
                  </a:lnTo>
                  <a:lnTo>
                    <a:pt x="1364" y="2767"/>
                  </a:lnTo>
                  <a:lnTo>
                    <a:pt x="1363" y="2763"/>
                  </a:lnTo>
                  <a:lnTo>
                    <a:pt x="1362" y="2760"/>
                  </a:lnTo>
                  <a:lnTo>
                    <a:pt x="1358" y="2755"/>
                  </a:lnTo>
                  <a:lnTo>
                    <a:pt x="1354" y="2751"/>
                  </a:lnTo>
                  <a:lnTo>
                    <a:pt x="1350" y="2748"/>
                  </a:lnTo>
                  <a:lnTo>
                    <a:pt x="1344" y="2744"/>
                  </a:lnTo>
                  <a:lnTo>
                    <a:pt x="1337" y="2741"/>
                  </a:lnTo>
                  <a:lnTo>
                    <a:pt x="1324" y="2737"/>
                  </a:lnTo>
                  <a:lnTo>
                    <a:pt x="1312" y="2732"/>
                  </a:lnTo>
                  <a:lnTo>
                    <a:pt x="1306" y="2729"/>
                  </a:lnTo>
                  <a:lnTo>
                    <a:pt x="1301" y="2725"/>
                  </a:lnTo>
                  <a:lnTo>
                    <a:pt x="1297" y="2722"/>
                  </a:lnTo>
                  <a:lnTo>
                    <a:pt x="1294" y="2717"/>
                  </a:lnTo>
                  <a:lnTo>
                    <a:pt x="1287" y="2707"/>
                  </a:lnTo>
                  <a:lnTo>
                    <a:pt x="1278" y="2698"/>
                  </a:lnTo>
                  <a:lnTo>
                    <a:pt x="1268" y="2690"/>
                  </a:lnTo>
                  <a:lnTo>
                    <a:pt x="1255" y="2684"/>
                  </a:lnTo>
                  <a:lnTo>
                    <a:pt x="1243" y="2678"/>
                  </a:lnTo>
                  <a:lnTo>
                    <a:pt x="1233" y="2672"/>
                  </a:lnTo>
                  <a:lnTo>
                    <a:pt x="1224" y="2666"/>
                  </a:lnTo>
                  <a:lnTo>
                    <a:pt x="1217" y="2659"/>
                  </a:lnTo>
                  <a:lnTo>
                    <a:pt x="1201" y="2643"/>
                  </a:lnTo>
                  <a:lnTo>
                    <a:pt x="1188" y="2634"/>
                  </a:lnTo>
                  <a:lnTo>
                    <a:pt x="1184" y="2630"/>
                  </a:lnTo>
                  <a:lnTo>
                    <a:pt x="1182" y="2628"/>
                  </a:lnTo>
                  <a:lnTo>
                    <a:pt x="1184" y="2622"/>
                  </a:lnTo>
                  <a:lnTo>
                    <a:pt x="1190" y="2615"/>
                  </a:lnTo>
                  <a:lnTo>
                    <a:pt x="1196" y="2606"/>
                  </a:lnTo>
                  <a:lnTo>
                    <a:pt x="1199" y="2600"/>
                  </a:lnTo>
                  <a:lnTo>
                    <a:pt x="1199" y="2599"/>
                  </a:lnTo>
                  <a:lnTo>
                    <a:pt x="1199" y="2597"/>
                  </a:lnTo>
                  <a:lnTo>
                    <a:pt x="1196" y="2596"/>
                  </a:lnTo>
                  <a:lnTo>
                    <a:pt x="1194" y="2596"/>
                  </a:lnTo>
                  <a:lnTo>
                    <a:pt x="1186" y="2593"/>
                  </a:lnTo>
                  <a:lnTo>
                    <a:pt x="1175" y="2592"/>
                  </a:lnTo>
                  <a:lnTo>
                    <a:pt x="1170" y="2591"/>
                  </a:lnTo>
                  <a:lnTo>
                    <a:pt x="1167" y="2588"/>
                  </a:lnTo>
                  <a:lnTo>
                    <a:pt x="1165" y="2587"/>
                  </a:lnTo>
                  <a:lnTo>
                    <a:pt x="1165" y="2585"/>
                  </a:lnTo>
                  <a:lnTo>
                    <a:pt x="1165" y="2584"/>
                  </a:lnTo>
                  <a:lnTo>
                    <a:pt x="1167" y="2581"/>
                  </a:lnTo>
                  <a:lnTo>
                    <a:pt x="1168" y="2577"/>
                  </a:lnTo>
                  <a:lnTo>
                    <a:pt x="1169" y="2571"/>
                  </a:lnTo>
                  <a:lnTo>
                    <a:pt x="1168" y="2564"/>
                  </a:lnTo>
                  <a:lnTo>
                    <a:pt x="1167" y="2556"/>
                  </a:lnTo>
                  <a:lnTo>
                    <a:pt x="1164" y="2550"/>
                  </a:lnTo>
                  <a:lnTo>
                    <a:pt x="1162" y="2543"/>
                  </a:lnTo>
                  <a:lnTo>
                    <a:pt x="1158" y="2539"/>
                  </a:lnTo>
                  <a:lnTo>
                    <a:pt x="1154" y="2534"/>
                  </a:lnTo>
                  <a:lnTo>
                    <a:pt x="1145" y="2528"/>
                  </a:lnTo>
                  <a:lnTo>
                    <a:pt x="1137" y="2520"/>
                  </a:lnTo>
                  <a:lnTo>
                    <a:pt x="1127" y="2511"/>
                  </a:lnTo>
                  <a:lnTo>
                    <a:pt x="1118" y="2503"/>
                  </a:lnTo>
                  <a:lnTo>
                    <a:pt x="1106" y="2493"/>
                  </a:lnTo>
                  <a:lnTo>
                    <a:pt x="1094" y="2483"/>
                  </a:lnTo>
                  <a:lnTo>
                    <a:pt x="1082" y="2473"/>
                  </a:lnTo>
                  <a:lnTo>
                    <a:pt x="1074" y="2467"/>
                  </a:lnTo>
                  <a:lnTo>
                    <a:pt x="1058" y="2459"/>
                  </a:lnTo>
                  <a:lnTo>
                    <a:pt x="1045" y="2452"/>
                  </a:lnTo>
                  <a:lnTo>
                    <a:pt x="1042" y="2451"/>
                  </a:lnTo>
                  <a:lnTo>
                    <a:pt x="1039" y="2449"/>
                  </a:lnTo>
                  <a:lnTo>
                    <a:pt x="1038" y="2447"/>
                  </a:lnTo>
                  <a:lnTo>
                    <a:pt x="1038" y="2445"/>
                  </a:lnTo>
                  <a:lnTo>
                    <a:pt x="1038" y="2441"/>
                  </a:lnTo>
                  <a:lnTo>
                    <a:pt x="1039" y="2438"/>
                  </a:lnTo>
                  <a:lnTo>
                    <a:pt x="1041" y="2435"/>
                  </a:lnTo>
                  <a:lnTo>
                    <a:pt x="1044" y="2432"/>
                  </a:lnTo>
                  <a:lnTo>
                    <a:pt x="1047" y="2428"/>
                  </a:lnTo>
                  <a:lnTo>
                    <a:pt x="1048" y="2423"/>
                  </a:lnTo>
                  <a:lnTo>
                    <a:pt x="1048" y="2419"/>
                  </a:lnTo>
                  <a:lnTo>
                    <a:pt x="1047" y="2414"/>
                  </a:lnTo>
                  <a:lnTo>
                    <a:pt x="1042" y="2405"/>
                  </a:lnTo>
                  <a:lnTo>
                    <a:pt x="1036" y="2397"/>
                  </a:lnTo>
                  <a:lnTo>
                    <a:pt x="1032" y="2392"/>
                  </a:lnTo>
                  <a:lnTo>
                    <a:pt x="1030" y="2389"/>
                  </a:lnTo>
                  <a:lnTo>
                    <a:pt x="1029" y="2384"/>
                  </a:lnTo>
                  <a:lnTo>
                    <a:pt x="1028" y="2379"/>
                  </a:lnTo>
                  <a:lnTo>
                    <a:pt x="1026" y="2375"/>
                  </a:lnTo>
                  <a:lnTo>
                    <a:pt x="1028" y="2369"/>
                  </a:lnTo>
                  <a:lnTo>
                    <a:pt x="1030" y="2361"/>
                  </a:lnTo>
                  <a:lnTo>
                    <a:pt x="1032" y="2354"/>
                  </a:lnTo>
                  <a:lnTo>
                    <a:pt x="1036" y="2347"/>
                  </a:lnTo>
                  <a:lnTo>
                    <a:pt x="1037" y="2341"/>
                  </a:lnTo>
                  <a:lnTo>
                    <a:pt x="1037" y="2335"/>
                  </a:lnTo>
                  <a:lnTo>
                    <a:pt x="1036" y="2332"/>
                  </a:lnTo>
                  <a:lnTo>
                    <a:pt x="1032" y="2328"/>
                  </a:lnTo>
                  <a:lnTo>
                    <a:pt x="1029" y="2325"/>
                  </a:lnTo>
                  <a:lnTo>
                    <a:pt x="1024" y="2322"/>
                  </a:lnTo>
                  <a:lnTo>
                    <a:pt x="1018" y="2321"/>
                  </a:lnTo>
                  <a:lnTo>
                    <a:pt x="1006" y="2317"/>
                  </a:lnTo>
                  <a:lnTo>
                    <a:pt x="994" y="2315"/>
                  </a:lnTo>
                  <a:lnTo>
                    <a:pt x="990" y="2313"/>
                  </a:lnTo>
                  <a:lnTo>
                    <a:pt x="984" y="2310"/>
                  </a:lnTo>
                  <a:lnTo>
                    <a:pt x="978" y="2306"/>
                  </a:lnTo>
                  <a:lnTo>
                    <a:pt x="972" y="2301"/>
                  </a:lnTo>
                  <a:lnTo>
                    <a:pt x="957" y="2291"/>
                  </a:lnTo>
                  <a:lnTo>
                    <a:pt x="944" y="2283"/>
                  </a:lnTo>
                  <a:lnTo>
                    <a:pt x="932" y="2276"/>
                  </a:lnTo>
                  <a:lnTo>
                    <a:pt x="922" y="2269"/>
                  </a:lnTo>
                  <a:lnTo>
                    <a:pt x="911" y="2262"/>
                  </a:lnTo>
                  <a:lnTo>
                    <a:pt x="899" y="2253"/>
                  </a:lnTo>
                  <a:lnTo>
                    <a:pt x="887" y="2246"/>
                  </a:lnTo>
                  <a:lnTo>
                    <a:pt x="880" y="2241"/>
                  </a:lnTo>
                  <a:lnTo>
                    <a:pt x="874" y="2240"/>
                  </a:lnTo>
                  <a:lnTo>
                    <a:pt x="867" y="2240"/>
                  </a:lnTo>
                  <a:lnTo>
                    <a:pt x="864" y="2240"/>
                  </a:lnTo>
                  <a:lnTo>
                    <a:pt x="860" y="2241"/>
                  </a:lnTo>
                  <a:lnTo>
                    <a:pt x="858" y="2244"/>
                  </a:lnTo>
                  <a:lnTo>
                    <a:pt x="855" y="2246"/>
                  </a:lnTo>
                  <a:lnTo>
                    <a:pt x="853" y="2250"/>
                  </a:lnTo>
                  <a:lnTo>
                    <a:pt x="850" y="2252"/>
                  </a:lnTo>
                  <a:lnTo>
                    <a:pt x="848" y="2253"/>
                  </a:lnTo>
                  <a:lnTo>
                    <a:pt x="846" y="2253"/>
                  </a:lnTo>
                  <a:lnTo>
                    <a:pt x="840" y="2251"/>
                  </a:lnTo>
                  <a:lnTo>
                    <a:pt x="831" y="2245"/>
                  </a:lnTo>
                  <a:lnTo>
                    <a:pt x="817" y="2233"/>
                  </a:lnTo>
                  <a:lnTo>
                    <a:pt x="809" y="2227"/>
                  </a:lnTo>
                  <a:lnTo>
                    <a:pt x="805" y="2227"/>
                  </a:lnTo>
                  <a:lnTo>
                    <a:pt x="804" y="2228"/>
                  </a:lnTo>
                  <a:lnTo>
                    <a:pt x="803" y="2233"/>
                  </a:lnTo>
                  <a:lnTo>
                    <a:pt x="801" y="2241"/>
                  </a:lnTo>
                  <a:lnTo>
                    <a:pt x="797" y="2257"/>
                  </a:lnTo>
                  <a:lnTo>
                    <a:pt x="791" y="2270"/>
                  </a:lnTo>
                  <a:lnTo>
                    <a:pt x="787" y="2278"/>
                  </a:lnTo>
                  <a:lnTo>
                    <a:pt x="783" y="2289"/>
                  </a:lnTo>
                  <a:lnTo>
                    <a:pt x="776" y="2300"/>
                  </a:lnTo>
                  <a:lnTo>
                    <a:pt x="768" y="2310"/>
                  </a:lnTo>
                  <a:lnTo>
                    <a:pt x="765" y="2315"/>
                  </a:lnTo>
                  <a:lnTo>
                    <a:pt x="761" y="2317"/>
                  </a:lnTo>
                  <a:lnTo>
                    <a:pt x="758" y="2319"/>
                  </a:lnTo>
                  <a:lnTo>
                    <a:pt x="755" y="2320"/>
                  </a:lnTo>
                  <a:lnTo>
                    <a:pt x="749" y="2320"/>
                  </a:lnTo>
                  <a:lnTo>
                    <a:pt x="743" y="2319"/>
                  </a:lnTo>
                  <a:lnTo>
                    <a:pt x="730" y="2317"/>
                  </a:lnTo>
                  <a:lnTo>
                    <a:pt x="717" y="2317"/>
                  </a:lnTo>
                  <a:lnTo>
                    <a:pt x="715" y="2319"/>
                  </a:lnTo>
                  <a:lnTo>
                    <a:pt x="714" y="2320"/>
                  </a:lnTo>
                  <a:lnTo>
                    <a:pt x="714" y="2322"/>
                  </a:lnTo>
                  <a:lnTo>
                    <a:pt x="714" y="2325"/>
                  </a:lnTo>
                  <a:lnTo>
                    <a:pt x="716" y="2332"/>
                  </a:lnTo>
                  <a:lnTo>
                    <a:pt x="720" y="2340"/>
                  </a:lnTo>
                  <a:lnTo>
                    <a:pt x="721" y="2345"/>
                  </a:lnTo>
                  <a:lnTo>
                    <a:pt x="722" y="2350"/>
                  </a:lnTo>
                  <a:lnTo>
                    <a:pt x="722" y="2353"/>
                  </a:lnTo>
                  <a:lnTo>
                    <a:pt x="722" y="2357"/>
                  </a:lnTo>
                  <a:lnTo>
                    <a:pt x="720" y="2360"/>
                  </a:lnTo>
                  <a:lnTo>
                    <a:pt x="716" y="2363"/>
                  </a:lnTo>
                  <a:lnTo>
                    <a:pt x="710" y="2366"/>
                  </a:lnTo>
                  <a:lnTo>
                    <a:pt x="703" y="2367"/>
                  </a:lnTo>
                  <a:lnTo>
                    <a:pt x="695" y="2369"/>
                  </a:lnTo>
                  <a:lnTo>
                    <a:pt x="686" y="2369"/>
                  </a:lnTo>
                  <a:lnTo>
                    <a:pt x="678" y="2366"/>
                  </a:lnTo>
                  <a:lnTo>
                    <a:pt x="671" y="2364"/>
                  </a:lnTo>
                  <a:lnTo>
                    <a:pt x="664" y="2360"/>
                  </a:lnTo>
                  <a:lnTo>
                    <a:pt x="658" y="2356"/>
                  </a:lnTo>
                  <a:lnTo>
                    <a:pt x="653" y="2351"/>
                  </a:lnTo>
                  <a:lnTo>
                    <a:pt x="650" y="2345"/>
                  </a:lnTo>
                  <a:lnTo>
                    <a:pt x="647" y="2339"/>
                  </a:lnTo>
                  <a:lnTo>
                    <a:pt x="646" y="2331"/>
                  </a:lnTo>
                  <a:lnTo>
                    <a:pt x="646" y="2321"/>
                  </a:lnTo>
                  <a:lnTo>
                    <a:pt x="646" y="2312"/>
                  </a:lnTo>
                  <a:lnTo>
                    <a:pt x="647" y="2293"/>
                  </a:lnTo>
                  <a:lnTo>
                    <a:pt x="647" y="2275"/>
                  </a:lnTo>
                  <a:lnTo>
                    <a:pt x="647" y="2268"/>
                  </a:lnTo>
                  <a:lnTo>
                    <a:pt x="646" y="2260"/>
                  </a:lnTo>
                  <a:lnTo>
                    <a:pt x="644" y="2254"/>
                  </a:lnTo>
                  <a:lnTo>
                    <a:pt x="641" y="2249"/>
                  </a:lnTo>
                  <a:lnTo>
                    <a:pt x="638" y="2244"/>
                  </a:lnTo>
                  <a:lnTo>
                    <a:pt x="634" y="2239"/>
                  </a:lnTo>
                  <a:lnTo>
                    <a:pt x="629" y="2235"/>
                  </a:lnTo>
                  <a:lnTo>
                    <a:pt x="625" y="2233"/>
                  </a:lnTo>
                  <a:lnTo>
                    <a:pt x="615" y="2228"/>
                  </a:lnTo>
                  <a:lnTo>
                    <a:pt x="606" y="2222"/>
                  </a:lnTo>
                  <a:lnTo>
                    <a:pt x="597" y="2215"/>
                  </a:lnTo>
                  <a:lnTo>
                    <a:pt x="588" y="2206"/>
                  </a:lnTo>
                  <a:lnTo>
                    <a:pt x="578" y="2193"/>
                  </a:lnTo>
                  <a:lnTo>
                    <a:pt x="568" y="2178"/>
                  </a:lnTo>
                  <a:lnTo>
                    <a:pt x="557" y="2165"/>
                  </a:lnTo>
                  <a:lnTo>
                    <a:pt x="547" y="2155"/>
                  </a:lnTo>
                  <a:lnTo>
                    <a:pt x="544" y="2151"/>
                  </a:lnTo>
                  <a:lnTo>
                    <a:pt x="541" y="2146"/>
                  </a:lnTo>
                  <a:lnTo>
                    <a:pt x="539" y="2142"/>
                  </a:lnTo>
                  <a:lnTo>
                    <a:pt x="538" y="2137"/>
                  </a:lnTo>
                  <a:lnTo>
                    <a:pt x="537" y="2132"/>
                  </a:lnTo>
                  <a:lnTo>
                    <a:pt x="534" y="2127"/>
                  </a:lnTo>
                  <a:lnTo>
                    <a:pt x="532" y="2123"/>
                  </a:lnTo>
                  <a:lnTo>
                    <a:pt x="527" y="2119"/>
                  </a:lnTo>
                  <a:lnTo>
                    <a:pt x="518" y="2114"/>
                  </a:lnTo>
                  <a:lnTo>
                    <a:pt x="505" y="2107"/>
                  </a:lnTo>
                  <a:lnTo>
                    <a:pt x="496" y="2104"/>
                  </a:lnTo>
                  <a:lnTo>
                    <a:pt x="488" y="2099"/>
                  </a:lnTo>
                  <a:lnTo>
                    <a:pt x="481" y="2094"/>
                  </a:lnTo>
                  <a:lnTo>
                    <a:pt x="472" y="2087"/>
                  </a:lnTo>
                  <a:lnTo>
                    <a:pt x="457" y="2073"/>
                  </a:lnTo>
                  <a:lnTo>
                    <a:pt x="440" y="2057"/>
                  </a:lnTo>
                  <a:lnTo>
                    <a:pt x="425" y="2041"/>
                  </a:lnTo>
                  <a:lnTo>
                    <a:pt x="413" y="2026"/>
                  </a:lnTo>
                  <a:lnTo>
                    <a:pt x="407" y="2022"/>
                  </a:lnTo>
                  <a:lnTo>
                    <a:pt x="400" y="2017"/>
                  </a:lnTo>
                  <a:lnTo>
                    <a:pt x="392" y="2014"/>
                  </a:lnTo>
                  <a:lnTo>
                    <a:pt x="383" y="2012"/>
                  </a:lnTo>
                  <a:lnTo>
                    <a:pt x="376" y="2010"/>
                  </a:lnTo>
                  <a:lnTo>
                    <a:pt x="369" y="2007"/>
                  </a:lnTo>
                  <a:lnTo>
                    <a:pt x="362" y="2005"/>
                  </a:lnTo>
                  <a:lnTo>
                    <a:pt x="357" y="2003"/>
                  </a:lnTo>
                  <a:lnTo>
                    <a:pt x="352" y="1998"/>
                  </a:lnTo>
                  <a:lnTo>
                    <a:pt x="349" y="1993"/>
                  </a:lnTo>
                  <a:lnTo>
                    <a:pt x="345" y="1986"/>
                  </a:lnTo>
                  <a:lnTo>
                    <a:pt x="342" y="1980"/>
                  </a:lnTo>
                  <a:lnTo>
                    <a:pt x="338" y="1972"/>
                  </a:lnTo>
                  <a:lnTo>
                    <a:pt x="336" y="1964"/>
                  </a:lnTo>
                  <a:lnTo>
                    <a:pt x="335" y="1956"/>
                  </a:lnTo>
                  <a:lnTo>
                    <a:pt x="335" y="1949"/>
                  </a:lnTo>
                  <a:lnTo>
                    <a:pt x="335" y="1934"/>
                  </a:lnTo>
                  <a:lnTo>
                    <a:pt x="335" y="1917"/>
                  </a:lnTo>
                  <a:lnTo>
                    <a:pt x="335" y="1909"/>
                  </a:lnTo>
                  <a:lnTo>
                    <a:pt x="332" y="1899"/>
                  </a:lnTo>
                  <a:lnTo>
                    <a:pt x="330" y="1890"/>
                  </a:lnTo>
                  <a:lnTo>
                    <a:pt x="326" y="1880"/>
                  </a:lnTo>
                  <a:lnTo>
                    <a:pt x="317" y="1861"/>
                  </a:lnTo>
                  <a:lnTo>
                    <a:pt x="306" y="1844"/>
                  </a:lnTo>
                  <a:lnTo>
                    <a:pt x="296" y="1829"/>
                  </a:lnTo>
                  <a:lnTo>
                    <a:pt x="287" y="1814"/>
                  </a:lnTo>
                  <a:lnTo>
                    <a:pt x="282" y="1808"/>
                  </a:lnTo>
                  <a:lnTo>
                    <a:pt x="277" y="1803"/>
                  </a:lnTo>
                  <a:lnTo>
                    <a:pt x="273" y="1800"/>
                  </a:lnTo>
                  <a:lnTo>
                    <a:pt x="267" y="1799"/>
                  </a:lnTo>
                  <a:lnTo>
                    <a:pt x="256" y="1799"/>
                  </a:lnTo>
                  <a:lnTo>
                    <a:pt x="247" y="1800"/>
                  </a:lnTo>
                  <a:lnTo>
                    <a:pt x="242" y="1799"/>
                  </a:lnTo>
                  <a:lnTo>
                    <a:pt x="237" y="1798"/>
                  </a:lnTo>
                  <a:lnTo>
                    <a:pt x="232" y="1795"/>
                  </a:lnTo>
                  <a:lnTo>
                    <a:pt x="226" y="1790"/>
                  </a:lnTo>
                  <a:lnTo>
                    <a:pt x="222" y="1784"/>
                  </a:lnTo>
                  <a:lnTo>
                    <a:pt x="217" y="1779"/>
                  </a:lnTo>
                  <a:lnTo>
                    <a:pt x="213" y="1773"/>
                  </a:lnTo>
                  <a:lnTo>
                    <a:pt x="210" y="1767"/>
                  </a:lnTo>
                  <a:lnTo>
                    <a:pt x="200" y="1759"/>
                  </a:lnTo>
                  <a:lnTo>
                    <a:pt x="191" y="1752"/>
                  </a:lnTo>
                  <a:lnTo>
                    <a:pt x="189" y="1741"/>
                  </a:lnTo>
                  <a:lnTo>
                    <a:pt x="188" y="1735"/>
                  </a:lnTo>
                  <a:lnTo>
                    <a:pt x="185" y="1734"/>
                  </a:lnTo>
                  <a:lnTo>
                    <a:pt x="182" y="1733"/>
                  </a:lnTo>
                  <a:lnTo>
                    <a:pt x="179" y="1733"/>
                  </a:lnTo>
                  <a:lnTo>
                    <a:pt x="174" y="1733"/>
                  </a:lnTo>
                  <a:lnTo>
                    <a:pt x="166" y="1734"/>
                  </a:lnTo>
                  <a:lnTo>
                    <a:pt x="157" y="1735"/>
                  </a:lnTo>
                  <a:lnTo>
                    <a:pt x="151" y="1736"/>
                  </a:lnTo>
                  <a:lnTo>
                    <a:pt x="148" y="1739"/>
                  </a:lnTo>
                  <a:lnTo>
                    <a:pt x="147" y="1742"/>
                  </a:lnTo>
                  <a:lnTo>
                    <a:pt x="148" y="1749"/>
                  </a:lnTo>
                  <a:lnTo>
                    <a:pt x="148" y="1753"/>
                  </a:lnTo>
                  <a:lnTo>
                    <a:pt x="147" y="1756"/>
                  </a:lnTo>
                  <a:lnTo>
                    <a:pt x="145" y="1759"/>
                  </a:lnTo>
                  <a:lnTo>
                    <a:pt x="144" y="1760"/>
                  </a:lnTo>
                  <a:lnTo>
                    <a:pt x="140" y="1761"/>
                  </a:lnTo>
                  <a:lnTo>
                    <a:pt x="132" y="1760"/>
                  </a:lnTo>
                  <a:lnTo>
                    <a:pt x="125" y="1758"/>
                  </a:lnTo>
                  <a:lnTo>
                    <a:pt x="118" y="1755"/>
                  </a:lnTo>
                  <a:lnTo>
                    <a:pt x="115" y="1753"/>
                  </a:lnTo>
                  <a:lnTo>
                    <a:pt x="112" y="1751"/>
                  </a:lnTo>
                  <a:lnTo>
                    <a:pt x="110" y="1748"/>
                  </a:lnTo>
                  <a:lnTo>
                    <a:pt x="109" y="1743"/>
                  </a:lnTo>
                  <a:lnTo>
                    <a:pt x="107" y="1736"/>
                  </a:lnTo>
                  <a:lnTo>
                    <a:pt x="104" y="1730"/>
                  </a:lnTo>
                  <a:lnTo>
                    <a:pt x="100" y="1728"/>
                  </a:lnTo>
                  <a:lnTo>
                    <a:pt x="98" y="1726"/>
                  </a:lnTo>
                  <a:lnTo>
                    <a:pt x="93" y="1724"/>
                  </a:lnTo>
                  <a:lnTo>
                    <a:pt x="88" y="1723"/>
                  </a:lnTo>
                  <a:lnTo>
                    <a:pt x="82" y="1722"/>
                  </a:lnTo>
                  <a:lnTo>
                    <a:pt x="77" y="1721"/>
                  </a:lnTo>
                  <a:lnTo>
                    <a:pt x="71" y="1718"/>
                  </a:lnTo>
                  <a:lnTo>
                    <a:pt x="63" y="1716"/>
                  </a:lnTo>
                  <a:lnTo>
                    <a:pt x="59" y="1711"/>
                  </a:lnTo>
                  <a:lnTo>
                    <a:pt x="54" y="1705"/>
                  </a:lnTo>
                  <a:lnTo>
                    <a:pt x="49" y="1698"/>
                  </a:lnTo>
                  <a:lnTo>
                    <a:pt x="47" y="1689"/>
                  </a:lnTo>
                  <a:lnTo>
                    <a:pt x="44" y="1667"/>
                  </a:lnTo>
                  <a:lnTo>
                    <a:pt x="44" y="1646"/>
                  </a:lnTo>
                  <a:lnTo>
                    <a:pt x="46" y="1626"/>
                  </a:lnTo>
                  <a:lnTo>
                    <a:pt x="44" y="1608"/>
                  </a:lnTo>
                  <a:lnTo>
                    <a:pt x="41" y="1597"/>
                  </a:lnTo>
                  <a:lnTo>
                    <a:pt x="36" y="1587"/>
                  </a:lnTo>
                  <a:lnTo>
                    <a:pt x="34" y="1577"/>
                  </a:lnTo>
                  <a:lnTo>
                    <a:pt x="33" y="1570"/>
                  </a:lnTo>
                  <a:lnTo>
                    <a:pt x="30" y="1567"/>
                  </a:lnTo>
                  <a:lnTo>
                    <a:pt x="29" y="1565"/>
                  </a:lnTo>
                  <a:lnTo>
                    <a:pt x="28" y="1564"/>
                  </a:lnTo>
                  <a:lnTo>
                    <a:pt x="25" y="1563"/>
                  </a:lnTo>
                  <a:lnTo>
                    <a:pt x="21" y="1563"/>
                  </a:lnTo>
                  <a:lnTo>
                    <a:pt x="16" y="1562"/>
                  </a:lnTo>
                  <a:lnTo>
                    <a:pt x="11" y="1559"/>
                  </a:lnTo>
                  <a:lnTo>
                    <a:pt x="8" y="1556"/>
                  </a:lnTo>
                  <a:lnTo>
                    <a:pt x="5" y="1552"/>
                  </a:lnTo>
                  <a:lnTo>
                    <a:pt x="4" y="1546"/>
                  </a:lnTo>
                  <a:lnTo>
                    <a:pt x="4" y="1538"/>
                  </a:lnTo>
                  <a:lnTo>
                    <a:pt x="6" y="1528"/>
                  </a:lnTo>
                  <a:lnTo>
                    <a:pt x="10" y="1522"/>
                  </a:lnTo>
                  <a:lnTo>
                    <a:pt x="14" y="1516"/>
                  </a:lnTo>
                  <a:lnTo>
                    <a:pt x="16" y="1513"/>
                  </a:lnTo>
                  <a:lnTo>
                    <a:pt x="17" y="1509"/>
                  </a:lnTo>
                  <a:lnTo>
                    <a:pt x="17" y="1507"/>
                  </a:lnTo>
                  <a:lnTo>
                    <a:pt x="17" y="1503"/>
                  </a:lnTo>
                  <a:lnTo>
                    <a:pt x="15" y="1495"/>
                  </a:lnTo>
                  <a:lnTo>
                    <a:pt x="14" y="1487"/>
                  </a:lnTo>
                  <a:lnTo>
                    <a:pt x="14" y="1480"/>
                  </a:lnTo>
                  <a:lnTo>
                    <a:pt x="14" y="1472"/>
                  </a:lnTo>
                  <a:lnTo>
                    <a:pt x="16" y="1468"/>
                  </a:lnTo>
                  <a:lnTo>
                    <a:pt x="18" y="1463"/>
                  </a:lnTo>
                  <a:lnTo>
                    <a:pt x="23" y="1458"/>
                  </a:lnTo>
                  <a:lnTo>
                    <a:pt x="28" y="1456"/>
                  </a:lnTo>
                  <a:lnTo>
                    <a:pt x="42" y="1451"/>
                  </a:lnTo>
                  <a:lnTo>
                    <a:pt x="54" y="1446"/>
                  </a:lnTo>
                  <a:lnTo>
                    <a:pt x="58" y="1444"/>
                  </a:lnTo>
                  <a:lnTo>
                    <a:pt x="61" y="1440"/>
                  </a:lnTo>
                  <a:lnTo>
                    <a:pt x="62" y="1437"/>
                  </a:lnTo>
                  <a:lnTo>
                    <a:pt x="62" y="1430"/>
                  </a:lnTo>
                  <a:lnTo>
                    <a:pt x="58" y="1418"/>
                  </a:lnTo>
                  <a:lnTo>
                    <a:pt x="52" y="1406"/>
                  </a:lnTo>
                  <a:lnTo>
                    <a:pt x="48" y="1399"/>
                  </a:lnTo>
                  <a:lnTo>
                    <a:pt x="44" y="1390"/>
                  </a:lnTo>
                  <a:lnTo>
                    <a:pt x="42" y="1382"/>
                  </a:lnTo>
                  <a:lnTo>
                    <a:pt x="40" y="1371"/>
                  </a:lnTo>
                  <a:lnTo>
                    <a:pt x="37" y="1361"/>
                  </a:lnTo>
                  <a:lnTo>
                    <a:pt x="36" y="1350"/>
                  </a:lnTo>
                  <a:lnTo>
                    <a:pt x="35" y="1340"/>
                  </a:lnTo>
                  <a:lnTo>
                    <a:pt x="35" y="1332"/>
                  </a:lnTo>
                  <a:lnTo>
                    <a:pt x="36" y="1324"/>
                  </a:lnTo>
                  <a:lnTo>
                    <a:pt x="39" y="1318"/>
                  </a:lnTo>
                  <a:lnTo>
                    <a:pt x="41" y="1316"/>
                  </a:lnTo>
                  <a:lnTo>
                    <a:pt x="43" y="1314"/>
                  </a:lnTo>
                  <a:lnTo>
                    <a:pt x="47" y="1312"/>
                  </a:lnTo>
                  <a:lnTo>
                    <a:pt x="49" y="1312"/>
                  </a:lnTo>
                  <a:lnTo>
                    <a:pt x="63" y="1307"/>
                  </a:lnTo>
                  <a:lnTo>
                    <a:pt x="75" y="1302"/>
                  </a:lnTo>
                  <a:lnTo>
                    <a:pt x="79" y="1300"/>
                  </a:lnTo>
                  <a:lnTo>
                    <a:pt x="82" y="1298"/>
                  </a:lnTo>
                  <a:lnTo>
                    <a:pt x="84" y="1294"/>
                  </a:lnTo>
                  <a:lnTo>
                    <a:pt x="82" y="1292"/>
                  </a:lnTo>
                  <a:lnTo>
                    <a:pt x="75" y="1286"/>
                  </a:lnTo>
                  <a:lnTo>
                    <a:pt x="66" y="1279"/>
                  </a:lnTo>
                  <a:lnTo>
                    <a:pt x="60" y="1274"/>
                  </a:lnTo>
                  <a:lnTo>
                    <a:pt x="54" y="1268"/>
                  </a:lnTo>
                  <a:lnTo>
                    <a:pt x="48" y="1262"/>
                  </a:lnTo>
                  <a:lnTo>
                    <a:pt x="43" y="1254"/>
                  </a:lnTo>
                  <a:lnTo>
                    <a:pt x="34" y="1236"/>
                  </a:lnTo>
                  <a:lnTo>
                    <a:pt x="28" y="1220"/>
                  </a:lnTo>
                  <a:lnTo>
                    <a:pt x="25" y="1212"/>
                  </a:lnTo>
                  <a:lnTo>
                    <a:pt x="23" y="1206"/>
                  </a:lnTo>
                  <a:lnTo>
                    <a:pt x="19" y="1200"/>
                  </a:lnTo>
                  <a:lnTo>
                    <a:pt x="16" y="1195"/>
                  </a:lnTo>
                  <a:lnTo>
                    <a:pt x="9" y="1188"/>
                  </a:lnTo>
                  <a:lnTo>
                    <a:pt x="3" y="1179"/>
                  </a:lnTo>
                  <a:lnTo>
                    <a:pt x="0" y="1173"/>
                  </a:lnTo>
                  <a:lnTo>
                    <a:pt x="0" y="1167"/>
                  </a:lnTo>
                  <a:lnTo>
                    <a:pt x="3" y="1161"/>
                  </a:lnTo>
                  <a:lnTo>
                    <a:pt x="6" y="1153"/>
                  </a:lnTo>
                  <a:lnTo>
                    <a:pt x="10" y="1144"/>
                  </a:lnTo>
                  <a:lnTo>
                    <a:pt x="14" y="1137"/>
                  </a:lnTo>
                  <a:lnTo>
                    <a:pt x="19" y="1134"/>
                  </a:lnTo>
                  <a:lnTo>
                    <a:pt x="24" y="1131"/>
                  </a:lnTo>
                  <a:lnTo>
                    <a:pt x="27" y="1129"/>
                  </a:lnTo>
                  <a:lnTo>
                    <a:pt x="29" y="1127"/>
                  </a:lnTo>
                  <a:lnTo>
                    <a:pt x="31" y="1122"/>
                  </a:lnTo>
                  <a:lnTo>
                    <a:pt x="33" y="1117"/>
                  </a:lnTo>
                  <a:lnTo>
                    <a:pt x="36" y="1103"/>
                  </a:lnTo>
                  <a:lnTo>
                    <a:pt x="39" y="1090"/>
                  </a:lnTo>
                  <a:lnTo>
                    <a:pt x="40" y="1084"/>
                  </a:lnTo>
                  <a:lnTo>
                    <a:pt x="41" y="1078"/>
                  </a:lnTo>
                  <a:lnTo>
                    <a:pt x="41" y="1071"/>
                  </a:lnTo>
                  <a:lnTo>
                    <a:pt x="40" y="1064"/>
                  </a:lnTo>
                  <a:lnTo>
                    <a:pt x="36" y="1046"/>
                  </a:lnTo>
                  <a:lnTo>
                    <a:pt x="35" y="1028"/>
                  </a:lnTo>
                  <a:lnTo>
                    <a:pt x="35" y="1020"/>
                  </a:lnTo>
                  <a:lnTo>
                    <a:pt x="36" y="1011"/>
                  </a:lnTo>
                  <a:lnTo>
                    <a:pt x="40" y="1005"/>
                  </a:lnTo>
                  <a:lnTo>
                    <a:pt x="44" y="999"/>
                  </a:lnTo>
                  <a:lnTo>
                    <a:pt x="50" y="997"/>
                  </a:lnTo>
                  <a:lnTo>
                    <a:pt x="58" y="995"/>
                  </a:lnTo>
                  <a:lnTo>
                    <a:pt x="65" y="995"/>
                  </a:lnTo>
                  <a:lnTo>
                    <a:pt x="73" y="993"/>
                  </a:lnTo>
                  <a:lnTo>
                    <a:pt x="80" y="993"/>
                  </a:lnTo>
                  <a:lnTo>
                    <a:pt x="90" y="993"/>
                  </a:lnTo>
                  <a:lnTo>
                    <a:pt x="98" y="992"/>
                  </a:lnTo>
                  <a:lnTo>
                    <a:pt x="107" y="990"/>
                  </a:lnTo>
                  <a:lnTo>
                    <a:pt x="125" y="983"/>
                  </a:lnTo>
                  <a:lnTo>
                    <a:pt x="142" y="978"/>
                  </a:lnTo>
                  <a:lnTo>
                    <a:pt x="149" y="977"/>
                  </a:lnTo>
                  <a:lnTo>
                    <a:pt x="156" y="976"/>
                  </a:lnTo>
                  <a:lnTo>
                    <a:pt x="161" y="977"/>
                  </a:lnTo>
                  <a:lnTo>
                    <a:pt x="165" y="980"/>
                  </a:lnTo>
                  <a:lnTo>
                    <a:pt x="169" y="989"/>
                  </a:lnTo>
                  <a:lnTo>
                    <a:pt x="172" y="997"/>
                  </a:lnTo>
                  <a:lnTo>
                    <a:pt x="172" y="1001"/>
                  </a:lnTo>
                  <a:lnTo>
                    <a:pt x="172" y="1005"/>
                  </a:lnTo>
                  <a:lnTo>
                    <a:pt x="170" y="1009"/>
                  </a:lnTo>
                  <a:lnTo>
                    <a:pt x="168" y="1014"/>
                  </a:lnTo>
                  <a:lnTo>
                    <a:pt x="163" y="1024"/>
                  </a:lnTo>
                  <a:lnTo>
                    <a:pt x="160" y="1041"/>
                  </a:lnTo>
                  <a:lnTo>
                    <a:pt x="157" y="1059"/>
                  </a:lnTo>
                  <a:lnTo>
                    <a:pt x="156" y="1073"/>
                  </a:lnTo>
                  <a:lnTo>
                    <a:pt x="156" y="1079"/>
                  </a:lnTo>
                  <a:lnTo>
                    <a:pt x="156" y="1084"/>
                  </a:lnTo>
                  <a:lnTo>
                    <a:pt x="157" y="1088"/>
                  </a:lnTo>
                  <a:lnTo>
                    <a:pt x="160" y="1093"/>
                  </a:lnTo>
                  <a:lnTo>
                    <a:pt x="163" y="1100"/>
                  </a:lnTo>
                  <a:lnTo>
                    <a:pt x="169" y="1106"/>
                  </a:lnTo>
                  <a:lnTo>
                    <a:pt x="175" y="1116"/>
                  </a:lnTo>
                  <a:lnTo>
                    <a:pt x="182" y="1128"/>
                  </a:lnTo>
                  <a:lnTo>
                    <a:pt x="187" y="1134"/>
                  </a:lnTo>
                  <a:lnTo>
                    <a:pt x="193" y="1137"/>
                  </a:lnTo>
                  <a:lnTo>
                    <a:pt x="199" y="1141"/>
                  </a:lnTo>
                  <a:lnTo>
                    <a:pt x="207" y="1142"/>
                  </a:lnTo>
                  <a:lnTo>
                    <a:pt x="224" y="1144"/>
                  </a:lnTo>
                  <a:lnTo>
                    <a:pt x="239" y="1148"/>
                  </a:lnTo>
                  <a:lnTo>
                    <a:pt x="247" y="1149"/>
                  </a:lnTo>
                  <a:lnTo>
                    <a:pt x="252" y="1149"/>
                  </a:lnTo>
                  <a:lnTo>
                    <a:pt x="255" y="1149"/>
                  </a:lnTo>
                  <a:lnTo>
                    <a:pt x="256" y="1148"/>
                  </a:lnTo>
                  <a:lnTo>
                    <a:pt x="258" y="1147"/>
                  </a:lnTo>
                  <a:lnTo>
                    <a:pt x="258" y="1143"/>
                  </a:lnTo>
                  <a:lnTo>
                    <a:pt x="262" y="1134"/>
                  </a:lnTo>
                  <a:lnTo>
                    <a:pt x="264" y="1125"/>
                  </a:lnTo>
                  <a:lnTo>
                    <a:pt x="266" y="1122"/>
                  </a:lnTo>
                  <a:lnTo>
                    <a:pt x="269" y="1119"/>
                  </a:lnTo>
                  <a:lnTo>
                    <a:pt x="274" y="1117"/>
                  </a:lnTo>
                  <a:lnTo>
                    <a:pt x="280" y="1116"/>
                  </a:lnTo>
                  <a:lnTo>
                    <a:pt x="291" y="1112"/>
                  </a:lnTo>
                  <a:lnTo>
                    <a:pt x="302" y="1108"/>
                  </a:lnTo>
                  <a:lnTo>
                    <a:pt x="313" y="1105"/>
                  </a:lnTo>
                  <a:lnTo>
                    <a:pt x="323" y="1102"/>
                  </a:lnTo>
                  <a:lnTo>
                    <a:pt x="327" y="1099"/>
                  </a:lnTo>
                  <a:lnTo>
                    <a:pt x="332" y="1097"/>
                  </a:lnTo>
                  <a:lnTo>
                    <a:pt x="336" y="1094"/>
                  </a:lnTo>
                  <a:lnTo>
                    <a:pt x="339" y="1090"/>
                  </a:lnTo>
                  <a:lnTo>
                    <a:pt x="344" y="1083"/>
                  </a:lnTo>
                  <a:lnTo>
                    <a:pt x="346" y="1075"/>
                  </a:lnTo>
                  <a:lnTo>
                    <a:pt x="350" y="1067"/>
                  </a:lnTo>
                  <a:lnTo>
                    <a:pt x="351" y="1060"/>
                  </a:lnTo>
                  <a:lnTo>
                    <a:pt x="355" y="1046"/>
                  </a:lnTo>
                  <a:lnTo>
                    <a:pt x="358" y="1034"/>
                  </a:lnTo>
                  <a:lnTo>
                    <a:pt x="359" y="1028"/>
                  </a:lnTo>
                  <a:lnTo>
                    <a:pt x="361" y="1023"/>
                  </a:lnTo>
                  <a:lnTo>
                    <a:pt x="361" y="1017"/>
                  </a:lnTo>
                  <a:lnTo>
                    <a:pt x="359" y="1010"/>
                  </a:lnTo>
                  <a:lnTo>
                    <a:pt x="357" y="999"/>
                  </a:lnTo>
                  <a:lnTo>
                    <a:pt x="355" y="992"/>
                  </a:lnTo>
                  <a:lnTo>
                    <a:pt x="355" y="984"/>
                  </a:lnTo>
                  <a:lnTo>
                    <a:pt x="357" y="970"/>
                  </a:lnTo>
                  <a:lnTo>
                    <a:pt x="361" y="954"/>
                  </a:lnTo>
                  <a:lnTo>
                    <a:pt x="363" y="939"/>
                  </a:lnTo>
                  <a:lnTo>
                    <a:pt x="365" y="924"/>
                  </a:lnTo>
                  <a:lnTo>
                    <a:pt x="367" y="913"/>
                  </a:lnTo>
                  <a:lnTo>
                    <a:pt x="367" y="907"/>
                  </a:lnTo>
                  <a:lnTo>
                    <a:pt x="365" y="900"/>
                  </a:lnTo>
                  <a:lnTo>
                    <a:pt x="364" y="892"/>
                  </a:lnTo>
                  <a:lnTo>
                    <a:pt x="362" y="883"/>
                  </a:lnTo>
                  <a:lnTo>
                    <a:pt x="361" y="877"/>
                  </a:lnTo>
                  <a:lnTo>
                    <a:pt x="361" y="869"/>
                  </a:lnTo>
                  <a:lnTo>
                    <a:pt x="362" y="860"/>
                  </a:lnTo>
                  <a:lnTo>
                    <a:pt x="364" y="852"/>
                  </a:lnTo>
                  <a:lnTo>
                    <a:pt x="369" y="835"/>
                  </a:lnTo>
                  <a:lnTo>
                    <a:pt x="370" y="821"/>
                  </a:lnTo>
                  <a:lnTo>
                    <a:pt x="368" y="814"/>
                  </a:lnTo>
                  <a:lnTo>
                    <a:pt x="364" y="808"/>
                  </a:lnTo>
                  <a:lnTo>
                    <a:pt x="359" y="803"/>
                  </a:lnTo>
                  <a:lnTo>
                    <a:pt x="357" y="798"/>
                  </a:lnTo>
                  <a:lnTo>
                    <a:pt x="352" y="785"/>
                  </a:lnTo>
                  <a:lnTo>
                    <a:pt x="350" y="770"/>
                  </a:lnTo>
                  <a:lnTo>
                    <a:pt x="348" y="753"/>
                  </a:lnTo>
                  <a:lnTo>
                    <a:pt x="343" y="739"/>
                  </a:lnTo>
                  <a:lnTo>
                    <a:pt x="336" y="724"/>
                  </a:lnTo>
                  <a:lnTo>
                    <a:pt x="324" y="703"/>
                  </a:lnTo>
                  <a:lnTo>
                    <a:pt x="313" y="684"/>
                  </a:lnTo>
                  <a:lnTo>
                    <a:pt x="306" y="671"/>
                  </a:lnTo>
                  <a:lnTo>
                    <a:pt x="301" y="652"/>
                  </a:lnTo>
                  <a:lnTo>
                    <a:pt x="295" y="638"/>
                  </a:lnTo>
                  <a:lnTo>
                    <a:pt x="293" y="634"/>
                  </a:lnTo>
                  <a:lnTo>
                    <a:pt x="291" y="627"/>
                  </a:lnTo>
                  <a:lnTo>
                    <a:pt x="291" y="623"/>
                  </a:lnTo>
                  <a:lnTo>
                    <a:pt x="291" y="617"/>
                  </a:lnTo>
                  <a:lnTo>
                    <a:pt x="292" y="612"/>
                  </a:lnTo>
                  <a:lnTo>
                    <a:pt x="294" y="606"/>
                  </a:lnTo>
                  <a:lnTo>
                    <a:pt x="291" y="589"/>
                  </a:lnTo>
                  <a:lnTo>
                    <a:pt x="286" y="573"/>
                  </a:lnTo>
                  <a:lnTo>
                    <a:pt x="288" y="568"/>
                  </a:lnTo>
                  <a:lnTo>
                    <a:pt x="293" y="564"/>
                  </a:lnTo>
                  <a:lnTo>
                    <a:pt x="299" y="562"/>
                  </a:lnTo>
                  <a:lnTo>
                    <a:pt x="305" y="560"/>
                  </a:lnTo>
                  <a:lnTo>
                    <a:pt x="311" y="557"/>
                  </a:lnTo>
                  <a:lnTo>
                    <a:pt x="315" y="556"/>
                  </a:lnTo>
                  <a:lnTo>
                    <a:pt x="320" y="554"/>
                  </a:lnTo>
                  <a:lnTo>
                    <a:pt x="323" y="551"/>
                  </a:lnTo>
                  <a:lnTo>
                    <a:pt x="326" y="541"/>
                  </a:lnTo>
                  <a:lnTo>
                    <a:pt x="327" y="532"/>
                  </a:lnTo>
                  <a:lnTo>
                    <a:pt x="330" y="523"/>
                  </a:lnTo>
                  <a:lnTo>
                    <a:pt x="333" y="507"/>
                  </a:lnTo>
                  <a:lnTo>
                    <a:pt x="337" y="488"/>
                  </a:lnTo>
                  <a:lnTo>
                    <a:pt x="340" y="470"/>
                  </a:lnTo>
                  <a:lnTo>
                    <a:pt x="342" y="454"/>
                  </a:lnTo>
                  <a:lnTo>
                    <a:pt x="339" y="443"/>
                  </a:lnTo>
                  <a:lnTo>
                    <a:pt x="335" y="430"/>
                  </a:lnTo>
                  <a:lnTo>
                    <a:pt x="330" y="412"/>
                  </a:lnTo>
                  <a:lnTo>
                    <a:pt x="329" y="404"/>
                  </a:lnTo>
                  <a:lnTo>
                    <a:pt x="330" y="397"/>
                  </a:lnTo>
                  <a:lnTo>
                    <a:pt x="331" y="394"/>
                  </a:lnTo>
                  <a:lnTo>
                    <a:pt x="333" y="392"/>
                  </a:lnTo>
                  <a:lnTo>
                    <a:pt x="337" y="391"/>
                  </a:lnTo>
                  <a:lnTo>
                    <a:pt x="342" y="390"/>
                  </a:lnTo>
                  <a:lnTo>
                    <a:pt x="361" y="391"/>
                  </a:lnTo>
                  <a:lnTo>
                    <a:pt x="380" y="391"/>
                  </a:lnTo>
                  <a:lnTo>
                    <a:pt x="389" y="390"/>
                  </a:lnTo>
                  <a:lnTo>
                    <a:pt x="398" y="388"/>
                  </a:lnTo>
                  <a:lnTo>
                    <a:pt x="407" y="386"/>
                  </a:lnTo>
                  <a:lnTo>
                    <a:pt x="415" y="384"/>
                  </a:lnTo>
                  <a:lnTo>
                    <a:pt x="422" y="380"/>
                  </a:lnTo>
                  <a:lnTo>
                    <a:pt x="430" y="377"/>
                  </a:lnTo>
                  <a:lnTo>
                    <a:pt x="437" y="372"/>
                  </a:lnTo>
                  <a:lnTo>
                    <a:pt x="441" y="367"/>
                  </a:lnTo>
                  <a:lnTo>
                    <a:pt x="447" y="362"/>
                  </a:lnTo>
                  <a:lnTo>
                    <a:pt x="451" y="355"/>
                  </a:lnTo>
                  <a:lnTo>
                    <a:pt x="456" y="349"/>
                  </a:lnTo>
                  <a:lnTo>
                    <a:pt x="459" y="341"/>
                  </a:lnTo>
                  <a:lnTo>
                    <a:pt x="463" y="335"/>
                  </a:lnTo>
                  <a:lnTo>
                    <a:pt x="468" y="331"/>
                  </a:lnTo>
                  <a:lnTo>
                    <a:pt x="471" y="330"/>
                  </a:lnTo>
                  <a:lnTo>
                    <a:pt x="476" y="329"/>
                  </a:lnTo>
                  <a:lnTo>
                    <a:pt x="480" y="329"/>
                  </a:lnTo>
                  <a:lnTo>
                    <a:pt x="484" y="329"/>
                  </a:lnTo>
                  <a:lnTo>
                    <a:pt x="488" y="328"/>
                  </a:lnTo>
                  <a:lnTo>
                    <a:pt x="490" y="325"/>
                  </a:lnTo>
                  <a:lnTo>
                    <a:pt x="495" y="319"/>
                  </a:lnTo>
                  <a:lnTo>
                    <a:pt x="496" y="316"/>
                  </a:lnTo>
                  <a:lnTo>
                    <a:pt x="497" y="312"/>
                  </a:lnTo>
                  <a:lnTo>
                    <a:pt x="503" y="308"/>
                  </a:lnTo>
                  <a:lnTo>
                    <a:pt x="508" y="304"/>
                  </a:lnTo>
                  <a:lnTo>
                    <a:pt x="513" y="300"/>
                  </a:lnTo>
                  <a:lnTo>
                    <a:pt x="519" y="297"/>
                  </a:lnTo>
                  <a:lnTo>
                    <a:pt x="525" y="296"/>
                  </a:lnTo>
                  <a:lnTo>
                    <a:pt x="529" y="295"/>
                  </a:lnTo>
                  <a:lnTo>
                    <a:pt x="535" y="295"/>
                  </a:lnTo>
                  <a:lnTo>
                    <a:pt x="540" y="297"/>
                  </a:lnTo>
                  <a:lnTo>
                    <a:pt x="545" y="299"/>
                  </a:lnTo>
                  <a:lnTo>
                    <a:pt x="554" y="305"/>
                  </a:lnTo>
                  <a:lnTo>
                    <a:pt x="565" y="310"/>
                  </a:lnTo>
                  <a:lnTo>
                    <a:pt x="578" y="315"/>
                  </a:lnTo>
                  <a:lnTo>
                    <a:pt x="591" y="318"/>
                  </a:lnTo>
                  <a:lnTo>
                    <a:pt x="619" y="323"/>
                  </a:lnTo>
                  <a:lnTo>
                    <a:pt x="642" y="327"/>
                  </a:lnTo>
                  <a:lnTo>
                    <a:pt x="659" y="328"/>
                  </a:lnTo>
                  <a:lnTo>
                    <a:pt x="669" y="328"/>
                  </a:lnTo>
                  <a:lnTo>
                    <a:pt x="672" y="328"/>
                  </a:lnTo>
                  <a:lnTo>
                    <a:pt x="676" y="329"/>
                  </a:lnTo>
                  <a:lnTo>
                    <a:pt x="679" y="330"/>
                  </a:lnTo>
                  <a:lnTo>
                    <a:pt x="684" y="333"/>
                  </a:lnTo>
                  <a:lnTo>
                    <a:pt x="692" y="340"/>
                  </a:lnTo>
                  <a:lnTo>
                    <a:pt x="701" y="343"/>
                  </a:lnTo>
                  <a:lnTo>
                    <a:pt x="704" y="346"/>
                  </a:lnTo>
                  <a:lnTo>
                    <a:pt x="709" y="347"/>
                  </a:lnTo>
                  <a:lnTo>
                    <a:pt x="715" y="347"/>
                  </a:lnTo>
                  <a:lnTo>
                    <a:pt x="721" y="347"/>
                  </a:lnTo>
                  <a:lnTo>
                    <a:pt x="733" y="347"/>
                  </a:lnTo>
                  <a:lnTo>
                    <a:pt x="742" y="347"/>
                  </a:lnTo>
                  <a:lnTo>
                    <a:pt x="751" y="348"/>
                  </a:lnTo>
                  <a:lnTo>
                    <a:pt x="761" y="348"/>
                  </a:lnTo>
                  <a:lnTo>
                    <a:pt x="767" y="349"/>
                  </a:lnTo>
                  <a:lnTo>
                    <a:pt x="773" y="349"/>
                  </a:lnTo>
                  <a:lnTo>
                    <a:pt x="778" y="348"/>
                  </a:lnTo>
                  <a:lnTo>
                    <a:pt x="783" y="347"/>
                  </a:lnTo>
                  <a:lnTo>
                    <a:pt x="787" y="344"/>
                  </a:lnTo>
                  <a:lnTo>
                    <a:pt x="791" y="340"/>
                  </a:lnTo>
                  <a:lnTo>
                    <a:pt x="795" y="334"/>
                  </a:lnTo>
                  <a:lnTo>
                    <a:pt x="798" y="325"/>
                  </a:lnTo>
                  <a:lnTo>
                    <a:pt x="804" y="309"/>
                  </a:lnTo>
                  <a:lnTo>
                    <a:pt x="810" y="297"/>
                  </a:lnTo>
                  <a:lnTo>
                    <a:pt x="817" y="287"/>
                  </a:lnTo>
                  <a:lnTo>
                    <a:pt x="823" y="278"/>
                  </a:lnTo>
                  <a:lnTo>
                    <a:pt x="829" y="268"/>
                  </a:lnTo>
                  <a:lnTo>
                    <a:pt x="834" y="260"/>
                  </a:lnTo>
                  <a:lnTo>
                    <a:pt x="837" y="251"/>
                  </a:lnTo>
                  <a:lnTo>
                    <a:pt x="841" y="241"/>
                  </a:lnTo>
                  <a:lnTo>
                    <a:pt x="842" y="230"/>
                  </a:lnTo>
                  <a:lnTo>
                    <a:pt x="843" y="220"/>
                  </a:lnTo>
                  <a:lnTo>
                    <a:pt x="844" y="216"/>
                  </a:lnTo>
                  <a:lnTo>
                    <a:pt x="847" y="211"/>
                  </a:lnTo>
                  <a:lnTo>
                    <a:pt x="852" y="208"/>
                  </a:lnTo>
                  <a:lnTo>
                    <a:pt x="858" y="204"/>
                  </a:lnTo>
                  <a:lnTo>
                    <a:pt x="865" y="202"/>
                  </a:lnTo>
                  <a:lnTo>
                    <a:pt x="872" y="203"/>
                  </a:lnTo>
                  <a:lnTo>
                    <a:pt x="878" y="204"/>
                  </a:lnTo>
                  <a:lnTo>
                    <a:pt x="884" y="207"/>
                  </a:lnTo>
                  <a:lnTo>
                    <a:pt x="888" y="208"/>
                  </a:lnTo>
                  <a:lnTo>
                    <a:pt x="892" y="208"/>
                  </a:lnTo>
                  <a:lnTo>
                    <a:pt x="894" y="207"/>
                  </a:lnTo>
                  <a:lnTo>
                    <a:pt x="896" y="205"/>
                  </a:lnTo>
                  <a:lnTo>
                    <a:pt x="896" y="203"/>
                  </a:lnTo>
                  <a:lnTo>
                    <a:pt x="897" y="199"/>
                  </a:lnTo>
                  <a:lnTo>
                    <a:pt x="898" y="184"/>
                  </a:lnTo>
                  <a:lnTo>
                    <a:pt x="902" y="170"/>
                  </a:lnTo>
                  <a:lnTo>
                    <a:pt x="905" y="163"/>
                  </a:lnTo>
                  <a:lnTo>
                    <a:pt x="909" y="157"/>
                  </a:lnTo>
                  <a:lnTo>
                    <a:pt x="915" y="151"/>
                  </a:lnTo>
                  <a:lnTo>
                    <a:pt x="921" y="146"/>
                  </a:lnTo>
                  <a:lnTo>
                    <a:pt x="937" y="136"/>
                  </a:lnTo>
                  <a:lnTo>
                    <a:pt x="956" y="126"/>
                  </a:lnTo>
                  <a:lnTo>
                    <a:pt x="976" y="115"/>
                  </a:lnTo>
                  <a:lnTo>
                    <a:pt x="995" y="103"/>
                  </a:lnTo>
                  <a:lnTo>
                    <a:pt x="1013" y="94"/>
                  </a:lnTo>
                  <a:lnTo>
                    <a:pt x="1025" y="87"/>
                  </a:lnTo>
                  <a:lnTo>
                    <a:pt x="1029" y="82"/>
                  </a:lnTo>
                  <a:lnTo>
                    <a:pt x="1031" y="78"/>
                  </a:lnTo>
                  <a:lnTo>
                    <a:pt x="1031" y="73"/>
                  </a:lnTo>
                  <a:lnTo>
                    <a:pt x="1030" y="67"/>
                  </a:lnTo>
                  <a:lnTo>
                    <a:pt x="1028" y="60"/>
                  </a:lnTo>
                  <a:lnTo>
                    <a:pt x="1026" y="54"/>
                  </a:lnTo>
                  <a:lnTo>
                    <a:pt x="1026" y="50"/>
                  </a:lnTo>
                  <a:lnTo>
                    <a:pt x="1028" y="45"/>
                  </a:lnTo>
                  <a:lnTo>
                    <a:pt x="1029" y="40"/>
                  </a:lnTo>
                  <a:lnTo>
                    <a:pt x="1032" y="35"/>
                  </a:lnTo>
                  <a:lnTo>
                    <a:pt x="1037" y="32"/>
                  </a:lnTo>
                  <a:lnTo>
                    <a:pt x="1043" y="28"/>
                  </a:lnTo>
                  <a:lnTo>
                    <a:pt x="1055" y="24"/>
                  </a:lnTo>
                  <a:lnTo>
                    <a:pt x="1066" y="21"/>
                  </a:lnTo>
                  <a:lnTo>
                    <a:pt x="1076" y="16"/>
                  </a:lnTo>
                  <a:lnTo>
                    <a:pt x="1091" y="9"/>
                  </a:lnTo>
                  <a:lnTo>
                    <a:pt x="1099" y="4"/>
                  </a:lnTo>
                  <a:lnTo>
                    <a:pt x="1107" y="1"/>
                  </a:lnTo>
                  <a:lnTo>
                    <a:pt x="1113" y="0"/>
                  </a:lnTo>
                  <a:lnTo>
                    <a:pt x="1119" y="0"/>
                  </a:lnTo>
                  <a:lnTo>
                    <a:pt x="1124" y="2"/>
                  </a:lnTo>
                  <a:lnTo>
                    <a:pt x="1127" y="4"/>
                  </a:lnTo>
                  <a:lnTo>
                    <a:pt x="1130" y="9"/>
                  </a:lnTo>
                  <a:lnTo>
                    <a:pt x="1130" y="15"/>
                  </a:lnTo>
                  <a:lnTo>
                    <a:pt x="1130" y="26"/>
                  </a:lnTo>
                  <a:lnTo>
                    <a:pt x="1130" y="34"/>
                  </a:lnTo>
                  <a:lnTo>
                    <a:pt x="1130" y="38"/>
                  </a:lnTo>
                  <a:lnTo>
                    <a:pt x="1132" y="40"/>
                  </a:lnTo>
                  <a:lnTo>
                    <a:pt x="1135" y="41"/>
                  </a:lnTo>
                  <a:lnTo>
                    <a:pt x="1139" y="43"/>
                  </a:lnTo>
                  <a:lnTo>
                    <a:pt x="1148" y="46"/>
                  </a:lnTo>
                  <a:lnTo>
                    <a:pt x="1157" y="51"/>
                  </a:lnTo>
                  <a:lnTo>
                    <a:pt x="1165" y="58"/>
                  </a:lnTo>
                  <a:lnTo>
                    <a:pt x="1174" y="69"/>
                  </a:lnTo>
                  <a:lnTo>
                    <a:pt x="1177" y="75"/>
                  </a:lnTo>
                  <a:lnTo>
                    <a:pt x="1181" y="78"/>
                  </a:lnTo>
                  <a:lnTo>
                    <a:pt x="1184" y="82"/>
                  </a:lnTo>
                  <a:lnTo>
                    <a:pt x="1188" y="85"/>
                  </a:lnTo>
                  <a:lnTo>
                    <a:pt x="1193" y="87"/>
                  </a:lnTo>
                  <a:lnTo>
                    <a:pt x="1196" y="88"/>
                  </a:lnTo>
                  <a:lnTo>
                    <a:pt x="1201" y="89"/>
                  </a:lnTo>
                  <a:lnTo>
                    <a:pt x="1206" y="89"/>
                  </a:lnTo>
                  <a:lnTo>
                    <a:pt x="1217" y="90"/>
                  </a:lnTo>
                  <a:lnTo>
                    <a:pt x="1225" y="91"/>
                  </a:lnTo>
                  <a:lnTo>
                    <a:pt x="1234" y="96"/>
                  </a:lnTo>
                  <a:lnTo>
                    <a:pt x="1247" y="104"/>
                  </a:lnTo>
                  <a:lnTo>
                    <a:pt x="1261" y="115"/>
                  </a:lnTo>
                  <a:lnTo>
                    <a:pt x="1274" y="123"/>
                  </a:lnTo>
                  <a:lnTo>
                    <a:pt x="1280" y="125"/>
                  </a:lnTo>
                  <a:lnTo>
                    <a:pt x="1284" y="126"/>
                  </a:lnTo>
                  <a:lnTo>
                    <a:pt x="1287" y="125"/>
                  </a:lnTo>
                  <a:lnTo>
                    <a:pt x="1288" y="123"/>
                  </a:lnTo>
                  <a:lnTo>
                    <a:pt x="1290" y="122"/>
                  </a:lnTo>
                  <a:lnTo>
                    <a:pt x="1291" y="120"/>
                  </a:lnTo>
                  <a:lnTo>
                    <a:pt x="1293" y="114"/>
                  </a:lnTo>
                  <a:lnTo>
                    <a:pt x="1294" y="108"/>
                  </a:lnTo>
                  <a:lnTo>
                    <a:pt x="1294" y="103"/>
                  </a:lnTo>
                  <a:lnTo>
                    <a:pt x="1294" y="98"/>
                  </a:lnTo>
                  <a:lnTo>
                    <a:pt x="1294" y="94"/>
                  </a:lnTo>
                  <a:lnTo>
                    <a:pt x="1295" y="90"/>
                  </a:lnTo>
                  <a:lnTo>
                    <a:pt x="1296" y="89"/>
                  </a:lnTo>
                  <a:lnTo>
                    <a:pt x="1299" y="88"/>
                  </a:lnTo>
                  <a:lnTo>
                    <a:pt x="1302" y="88"/>
                  </a:lnTo>
                  <a:lnTo>
                    <a:pt x="1307" y="90"/>
                  </a:lnTo>
                  <a:lnTo>
                    <a:pt x="1310" y="95"/>
                  </a:lnTo>
                  <a:lnTo>
                    <a:pt x="1315" y="100"/>
                  </a:lnTo>
                  <a:lnTo>
                    <a:pt x="1325" y="111"/>
                  </a:lnTo>
                  <a:lnTo>
                    <a:pt x="1334" y="122"/>
                  </a:lnTo>
                  <a:lnTo>
                    <a:pt x="1340" y="127"/>
                  </a:lnTo>
                  <a:lnTo>
                    <a:pt x="1346" y="129"/>
                  </a:lnTo>
                  <a:lnTo>
                    <a:pt x="1352" y="132"/>
                  </a:lnTo>
                  <a:lnTo>
                    <a:pt x="1359" y="134"/>
                  </a:lnTo>
                  <a:lnTo>
                    <a:pt x="1372" y="135"/>
                  </a:lnTo>
                  <a:lnTo>
                    <a:pt x="1385" y="136"/>
                  </a:lnTo>
                  <a:lnTo>
                    <a:pt x="1398" y="136"/>
                  </a:lnTo>
                  <a:lnTo>
                    <a:pt x="1413" y="139"/>
                  </a:lnTo>
                  <a:lnTo>
                    <a:pt x="1419" y="141"/>
                  </a:lnTo>
                  <a:lnTo>
                    <a:pt x="1425" y="145"/>
                  </a:lnTo>
                  <a:lnTo>
                    <a:pt x="1428" y="148"/>
                  </a:lnTo>
                  <a:lnTo>
                    <a:pt x="1431" y="154"/>
                  </a:lnTo>
                  <a:lnTo>
                    <a:pt x="1434" y="167"/>
                  </a:lnTo>
                  <a:lnTo>
                    <a:pt x="1438" y="180"/>
                  </a:lnTo>
                  <a:lnTo>
                    <a:pt x="1440" y="186"/>
                  </a:lnTo>
                  <a:lnTo>
                    <a:pt x="1442" y="191"/>
                  </a:lnTo>
                  <a:lnTo>
                    <a:pt x="1446" y="196"/>
                  </a:lnTo>
                  <a:lnTo>
                    <a:pt x="1450" y="199"/>
                  </a:lnTo>
                  <a:lnTo>
                    <a:pt x="1456" y="203"/>
                  </a:lnTo>
                  <a:lnTo>
                    <a:pt x="1463" y="207"/>
                  </a:lnTo>
                  <a:lnTo>
                    <a:pt x="1470" y="209"/>
                  </a:lnTo>
                  <a:lnTo>
                    <a:pt x="1479" y="211"/>
                  </a:lnTo>
                  <a:lnTo>
                    <a:pt x="1498" y="215"/>
                  </a:lnTo>
                  <a:lnTo>
                    <a:pt x="1516" y="218"/>
                  </a:lnTo>
                  <a:lnTo>
                    <a:pt x="1533" y="221"/>
                  </a:lnTo>
                  <a:lnTo>
                    <a:pt x="1547" y="222"/>
                  </a:lnTo>
                  <a:lnTo>
                    <a:pt x="1553" y="221"/>
                  </a:lnTo>
                  <a:lnTo>
                    <a:pt x="1559" y="220"/>
                  </a:lnTo>
                  <a:lnTo>
                    <a:pt x="1565" y="217"/>
                  </a:lnTo>
                  <a:lnTo>
                    <a:pt x="1571" y="215"/>
                  </a:lnTo>
                  <a:lnTo>
                    <a:pt x="1580" y="208"/>
                  </a:lnTo>
                  <a:lnTo>
                    <a:pt x="1589" y="205"/>
                  </a:lnTo>
                  <a:lnTo>
                    <a:pt x="1596" y="204"/>
                  </a:lnTo>
                  <a:lnTo>
                    <a:pt x="1604" y="204"/>
                  </a:lnTo>
                  <a:lnTo>
                    <a:pt x="1612" y="205"/>
                  </a:lnTo>
                  <a:lnTo>
                    <a:pt x="1620" y="204"/>
                  </a:lnTo>
                  <a:lnTo>
                    <a:pt x="1622" y="203"/>
                  </a:lnTo>
                  <a:lnTo>
                    <a:pt x="1624" y="199"/>
                  </a:lnTo>
                  <a:lnTo>
                    <a:pt x="1627" y="196"/>
                  </a:lnTo>
                  <a:lnTo>
                    <a:pt x="1630" y="189"/>
                  </a:lnTo>
                  <a:lnTo>
                    <a:pt x="1635" y="176"/>
                  </a:lnTo>
                  <a:lnTo>
                    <a:pt x="1642" y="164"/>
                  </a:lnTo>
                  <a:lnTo>
                    <a:pt x="1647" y="160"/>
                  </a:lnTo>
                  <a:lnTo>
                    <a:pt x="1653" y="155"/>
                  </a:lnTo>
                  <a:lnTo>
                    <a:pt x="1659" y="153"/>
                  </a:lnTo>
                  <a:lnTo>
                    <a:pt x="1667" y="152"/>
                  </a:lnTo>
                  <a:lnTo>
                    <a:pt x="1687" y="151"/>
                  </a:lnTo>
                  <a:lnTo>
                    <a:pt x="1708" y="150"/>
                  </a:lnTo>
                  <a:lnTo>
                    <a:pt x="1717" y="148"/>
                  </a:lnTo>
                  <a:lnTo>
                    <a:pt x="1725" y="146"/>
                  </a:lnTo>
                  <a:lnTo>
                    <a:pt x="1729" y="145"/>
                  </a:lnTo>
                  <a:lnTo>
                    <a:pt x="1732" y="144"/>
                  </a:lnTo>
                  <a:lnTo>
                    <a:pt x="1735" y="141"/>
                  </a:lnTo>
                  <a:lnTo>
                    <a:pt x="1737" y="138"/>
                  </a:lnTo>
                  <a:lnTo>
                    <a:pt x="1744" y="127"/>
                  </a:lnTo>
                  <a:lnTo>
                    <a:pt x="1753" y="117"/>
                  </a:lnTo>
                  <a:lnTo>
                    <a:pt x="1759" y="113"/>
                  </a:lnTo>
                  <a:lnTo>
                    <a:pt x="1765" y="109"/>
                  </a:lnTo>
                  <a:lnTo>
                    <a:pt x="1772" y="106"/>
                  </a:lnTo>
                  <a:lnTo>
                    <a:pt x="1780" y="103"/>
                  </a:lnTo>
                  <a:lnTo>
                    <a:pt x="1790" y="101"/>
                  </a:lnTo>
                  <a:lnTo>
                    <a:pt x="1799" y="100"/>
                  </a:lnTo>
                  <a:lnTo>
                    <a:pt x="1807" y="100"/>
                  </a:lnTo>
                  <a:lnTo>
                    <a:pt x="1817" y="101"/>
                  </a:lnTo>
                  <a:lnTo>
                    <a:pt x="1825" y="103"/>
                  </a:lnTo>
                  <a:lnTo>
                    <a:pt x="1834" y="106"/>
                  </a:lnTo>
                  <a:lnTo>
                    <a:pt x="1842" y="110"/>
                  </a:lnTo>
                  <a:lnTo>
                    <a:pt x="1849" y="114"/>
                  </a:lnTo>
                  <a:lnTo>
                    <a:pt x="1861" y="125"/>
                  </a:lnTo>
                  <a:lnTo>
                    <a:pt x="1870" y="133"/>
                  </a:lnTo>
                  <a:lnTo>
                    <a:pt x="1874" y="138"/>
                  </a:lnTo>
                  <a:lnTo>
                    <a:pt x="1878" y="140"/>
                  </a:lnTo>
                  <a:lnTo>
                    <a:pt x="1882" y="144"/>
                  </a:lnTo>
                  <a:lnTo>
                    <a:pt x="1887" y="146"/>
                  </a:lnTo>
                  <a:lnTo>
                    <a:pt x="1889" y="146"/>
                  </a:lnTo>
                  <a:lnTo>
                    <a:pt x="1892" y="146"/>
                  </a:lnTo>
                  <a:lnTo>
                    <a:pt x="1894" y="146"/>
                  </a:lnTo>
                  <a:lnTo>
                    <a:pt x="1897" y="145"/>
                  </a:lnTo>
                  <a:lnTo>
                    <a:pt x="1901" y="141"/>
                  </a:lnTo>
                  <a:lnTo>
                    <a:pt x="1907" y="136"/>
                  </a:lnTo>
                  <a:lnTo>
                    <a:pt x="1912" y="132"/>
                  </a:lnTo>
                  <a:lnTo>
                    <a:pt x="1918" y="128"/>
                  </a:lnTo>
                  <a:lnTo>
                    <a:pt x="1924" y="126"/>
                  </a:lnTo>
                  <a:lnTo>
                    <a:pt x="1930" y="126"/>
                  </a:lnTo>
                  <a:lnTo>
                    <a:pt x="1937" y="128"/>
                  </a:lnTo>
                  <a:lnTo>
                    <a:pt x="1943" y="132"/>
                  </a:lnTo>
                  <a:lnTo>
                    <a:pt x="1950" y="136"/>
                  </a:lnTo>
                  <a:lnTo>
                    <a:pt x="1956" y="141"/>
                  </a:lnTo>
                  <a:lnTo>
                    <a:pt x="1961" y="147"/>
                  </a:lnTo>
                  <a:lnTo>
                    <a:pt x="1964" y="153"/>
                  </a:lnTo>
                  <a:lnTo>
                    <a:pt x="1968" y="159"/>
                  </a:lnTo>
                  <a:lnTo>
                    <a:pt x="1969" y="165"/>
                  </a:lnTo>
                  <a:lnTo>
                    <a:pt x="1968" y="171"/>
                  </a:lnTo>
                  <a:lnTo>
                    <a:pt x="1967" y="176"/>
                  </a:lnTo>
                  <a:lnTo>
                    <a:pt x="1965" y="182"/>
                  </a:lnTo>
                  <a:lnTo>
                    <a:pt x="1963" y="186"/>
                  </a:lnTo>
                  <a:lnTo>
                    <a:pt x="1957" y="197"/>
                  </a:lnTo>
                  <a:lnTo>
                    <a:pt x="1955" y="207"/>
                  </a:lnTo>
                  <a:lnTo>
                    <a:pt x="1954" y="216"/>
                  </a:lnTo>
                  <a:lnTo>
                    <a:pt x="1954" y="226"/>
                  </a:lnTo>
                  <a:lnTo>
                    <a:pt x="1955" y="233"/>
                  </a:lnTo>
                  <a:lnTo>
                    <a:pt x="1957" y="239"/>
                  </a:lnTo>
                  <a:lnTo>
                    <a:pt x="1961" y="246"/>
                  </a:lnTo>
                  <a:lnTo>
                    <a:pt x="1964" y="254"/>
                  </a:lnTo>
                  <a:lnTo>
                    <a:pt x="1969" y="262"/>
                  </a:lnTo>
                  <a:lnTo>
                    <a:pt x="1974" y="268"/>
                  </a:lnTo>
                  <a:lnTo>
                    <a:pt x="1979" y="274"/>
                  </a:lnTo>
                  <a:lnTo>
                    <a:pt x="1983" y="278"/>
                  </a:lnTo>
                  <a:lnTo>
                    <a:pt x="1988" y="280"/>
                  </a:lnTo>
                  <a:lnTo>
                    <a:pt x="1993" y="281"/>
                  </a:lnTo>
                  <a:lnTo>
                    <a:pt x="1999" y="279"/>
                  </a:lnTo>
                  <a:lnTo>
                    <a:pt x="2005" y="275"/>
                  </a:lnTo>
                  <a:lnTo>
                    <a:pt x="2008" y="274"/>
                  </a:lnTo>
                  <a:lnTo>
                    <a:pt x="2012" y="273"/>
                  </a:lnTo>
                  <a:lnTo>
                    <a:pt x="2014" y="273"/>
                  </a:lnTo>
                  <a:lnTo>
                    <a:pt x="2018" y="273"/>
                  </a:lnTo>
                  <a:lnTo>
                    <a:pt x="2025" y="277"/>
                  </a:lnTo>
                  <a:lnTo>
                    <a:pt x="2032" y="280"/>
                  </a:lnTo>
                  <a:lnTo>
                    <a:pt x="2045" y="293"/>
                  </a:lnTo>
                  <a:lnTo>
                    <a:pt x="2055" y="305"/>
                  </a:lnTo>
                  <a:lnTo>
                    <a:pt x="2059" y="310"/>
                  </a:lnTo>
                  <a:lnTo>
                    <a:pt x="2063" y="312"/>
                  </a:lnTo>
                  <a:lnTo>
                    <a:pt x="2067" y="315"/>
                  </a:lnTo>
                  <a:lnTo>
                    <a:pt x="2070" y="317"/>
                  </a:lnTo>
                  <a:lnTo>
                    <a:pt x="2077" y="317"/>
                  </a:lnTo>
                  <a:lnTo>
                    <a:pt x="2086" y="317"/>
                  </a:lnTo>
                  <a:lnTo>
                    <a:pt x="2094" y="318"/>
                  </a:lnTo>
                  <a:lnTo>
                    <a:pt x="2100" y="319"/>
                  </a:lnTo>
                  <a:lnTo>
                    <a:pt x="2105" y="322"/>
                  </a:lnTo>
                  <a:lnTo>
                    <a:pt x="2112" y="330"/>
                  </a:lnTo>
                  <a:lnTo>
                    <a:pt x="2115" y="334"/>
                  </a:lnTo>
                  <a:lnTo>
                    <a:pt x="2119" y="337"/>
                  </a:lnTo>
                  <a:lnTo>
                    <a:pt x="2124" y="341"/>
                  </a:lnTo>
                  <a:lnTo>
                    <a:pt x="2130" y="343"/>
                  </a:lnTo>
                  <a:lnTo>
                    <a:pt x="2141" y="347"/>
                  </a:lnTo>
                  <a:lnTo>
                    <a:pt x="2156" y="348"/>
                  </a:lnTo>
                  <a:lnTo>
                    <a:pt x="2170" y="348"/>
                  </a:lnTo>
                  <a:lnTo>
                    <a:pt x="2183" y="349"/>
                  </a:lnTo>
                  <a:lnTo>
                    <a:pt x="2194" y="352"/>
                  </a:lnTo>
                  <a:lnTo>
                    <a:pt x="2203" y="356"/>
                  </a:lnTo>
                  <a:lnTo>
                    <a:pt x="2212" y="361"/>
                  </a:lnTo>
                  <a:lnTo>
                    <a:pt x="2222" y="363"/>
                  </a:lnTo>
                  <a:lnTo>
                    <a:pt x="2227" y="363"/>
                  </a:lnTo>
                  <a:lnTo>
                    <a:pt x="2233" y="363"/>
                  </a:lnTo>
                  <a:lnTo>
                    <a:pt x="2238" y="361"/>
                  </a:lnTo>
                  <a:lnTo>
                    <a:pt x="2244" y="359"/>
                  </a:lnTo>
                  <a:lnTo>
                    <a:pt x="2253" y="355"/>
                  </a:lnTo>
                  <a:lnTo>
                    <a:pt x="2260" y="353"/>
                  </a:lnTo>
                  <a:lnTo>
                    <a:pt x="2269" y="353"/>
                  </a:lnTo>
                  <a:lnTo>
                    <a:pt x="2279" y="354"/>
                  </a:lnTo>
                  <a:lnTo>
                    <a:pt x="2290" y="358"/>
                  </a:lnTo>
                  <a:lnTo>
                    <a:pt x="2296" y="361"/>
                  </a:lnTo>
                  <a:lnTo>
                    <a:pt x="2298" y="363"/>
                  </a:lnTo>
                  <a:lnTo>
                    <a:pt x="2300" y="366"/>
                  </a:lnTo>
                  <a:lnTo>
                    <a:pt x="2300" y="369"/>
                  </a:lnTo>
                  <a:lnTo>
                    <a:pt x="2300" y="374"/>
                  </a:lnTo>
                  <a:lnTo>
                    <a:pt x="2300" y="378"/>
                  </a:lnTo>
                  <a:lnTo>
                    <a:pt x="2301" y="382"/>
                  </a:lnTo>
                  <a:lnTo>
                    <a:pt x="2302" y="385"/>
                  </a:lnTo>
                  <a:lnTo>
                    <a:pt x="2303" y="387"/>
                  </a:lnTo>
                  <a:lnTo>
                    <a:pt x="2307" y="390"/>
                  </a:lnTo>
                  <a:lnTo>
                    <a:pt x="2311" y="391"/>
                  </a:lnTo>
                  <a:lnTo>
                    <a:pt x="2317" y="391"/>
                  </a:lnTo>
                  <a:lnTo>
                    <a:pt x="2326" y="390"/>
                  </a:lnTo>
                  <a:lnTo>
                    <a:pt x="2345" y="388"/>
                  </a:lnTo>
                  <a:lnTo>
                    <a:pt x="2365" y="386"/>
                  </a:lnTo>
                  <a:lnTo>
                    <a:pt x="2384" y="384"/>
                  </a:lnTo>
                  <a:lnTo>
                    <a:pt x="2402" y="381"/>
                  </a:lnTo>
                  <a:lnTo>
                    <a:pt x="2408" y="379"/>
                  </a:lnTo>
                  <a:lnTo>
                    <a:pt x="2412" y="375"/>
                  </a:lnTo>
                  <a:lnTo>
                    <a:pt x="2416" y="372"/>
                  </a:lnTo>
                  <a:lnTo>
                    <a:pt x="2417" y="367"/>
                  </a:lnTo>
                  <a:lnTo>
                    <a:pt x="2420" y="358"/>
                  </a:lnTo>
                  <a:lnTo>
                    <a:pt x="2422" y="344"/>
                  </a:lnTo>
                  <a:lnTo>
                    <a:pt x="2424" y="338"/>
                  </a:lnTo>
                  <a:lnTo>
                    <a:pt x="2429" y="334"/>
                  </a:lnTo>
                  <a:lnTo>
                    <a:pt x="2434" y="330"/>
                  </a:lnTo>
                  <a:lnTo>
                    <a:pt x="2441" y="328"/>
                  </a:lnTo>
                  <a:lnTo>
                    <a:pt x="2455" y="327"/>
                  </a:lnTo>
                  <a:lnTo>
                    <a:pt x="2471" y="328"/>
                  </a:lnTo>
                  <a:lnTo>
                    <a:pt x="2486" y="329"/>
                  </a:lnTo>
                  <a:lnTo>
                    <a:pt x="2503" y="330"/>
                  </a:lnTo>
                  <a:lnTo>
                    <a:pt x="2523" y="331"/>
                  </a:lnTo>
                  <a:lnTo>
                    <a:pt x="2547" y="333"/>
                  </a:lnTo>
                  <a:lnTo>
                    <a:pt x="2569" y="334"/>
                  </a:lnTo>
                  <a:lnTo>
                    <a:pt x="2585" y="333"/>
                  </a:lnTo>
                  <a:lnTo>
                    <a:pt x="2592" y="331"/>
                  </a:lnTo>
                  <a:lnTo>
                    <a:pt x="2599" y="330"/>
                  </a:lnTo>
                  <a:lnTo>
                    <a:pt x="2606" y="327"/>
                  </a:lnTo>
                  <a:lnTo>
                    <a:pt x="2615" y="323"/>
                  </a:lnTo>
                  <a:lnTo>
                    <a:pt x="2624" y="319"/>
                  </a:lnTo>
                  <a:lnTo>
                    <a:pt x="2632" y="317"/>
                  </a:lnTo>
                  <a:lnTo>
                    <a:pt x="2642" y="315"/>
                  </a:lnTo>
                  <a:lnTo>
                    <a:pt x="2651" y="314"/>
                  </a:lnTo>
                  <a:lnTo>
                    <a:pt x="2668" y="312"/>
                  </a:lnTo>
                  <a:lnTo>
                    <a:pt x="2685" y="311"/>
                  </a:lnTo>
                  <a:lnTo>
                    <a:pt x="2704" y="311"/>
                  </a:lnTo>
                  <a:lnTo>
                    <a:pt x="2726" y="312"/>
                  </a:lnTo>
                  <a:lnTo>
                    <a:pt x="2737" y="314"/>
                  </a:lnTo>
                  <a:lnTo>
                    <a:pt x="2746" y="316"/>
                  </a:lnTo>
                  <a:lnTo>
                    <a:pt x="2755" y="319"/>
                  </a:lnTo>
                  <a:lnTo>
                    <a:pt x="2761" y="324"/>
                  </a:lnTo>
                  <a:lnTo>
                    <a:pt x="2771" y="335"/>
                  </a:lnTo>
                  <a:lnTo>
                    <a:pt x="2781" y="347"/>
                  </a:lnTo>
                  <a:lnTo>
                    <a:pt x="2787" y="352"/>
                  </a:lnTo>
                  <a:lnTo>
                    <a:pt x="2793" y="356"/>
                  </a:lnTo>
                  <a:lnTo>
                    <a:pt x="2799" y="360"/>
                  </a:lnTo>
                  <a:lnTo>
                    <a:pt x="2805" y="363"/>
                  </a:lnTo>
                  <a:lnTo>
                    <a:pt x="2809" y="365"/>
                  </a:lnTo>
                  <a:lnTo>
                    <a:pt x="2813" y="367"/>
                  </a:lnTo>
                  <a:lnTo>
                    <a:pt x="2817" y="371"/>
                  </a:lnTo>
                  <a:lnTo>
                    <a:pt x="2820" y="374"/>
                  </a:lnTo>
                  <a:lnTo>
                    <a:pt x="2827" y="384"/>
                  </a:lnTo>
                  <a:lnTo>
                    <a:pt x="2837" y="394"/>
                  </a:lnTo>
                  <a:lnTo>
                    <a:pt x="2840" y="398"/>
                  </a:lnTo>
                  <a:lnTo>
                    <a:pt x="2843" y="399"/>
                  </a:lnTo>
                  <a:lnTo>
                    <a:pt x="2845" y="400"/>
                  </a:lnTo>
                  <a:lnTo>
                    <a:pt x="2848" y="400"/>
                  </a:lnTo>
                  <a:lnTo>
                    <a:pt x="2851" y="398"/>
                  </a:lnTo>
                  <a:lnTo>
                    <a:pt x="2853" y="397"/>
                  </a:lnTo>
                  <a:lnTo>
                    <a:pt x="2856" y="393"/>
                  </a:lnTo>
                  <a:lnTo>
                    <a:pt x="2859" y="388"/>
                  </a:lnTo>
                  <a:lnTo>
                    <a:pt x="2863" y="384"/>
                  </a:lnTo>
                  <a:lnTo>
                    <a:pt x="2868" y="379"/>
                  </a:lnTo>
                  <a:lnTo>
                    <a:pt x="2874" y="375"/>
                  </a:lnTo>
                  <a:lnTo>
                    <a:pt x="2880" y="372"/>
                  </a:lnTo>
                  <a:lnTo>
                    <a:pt x="2888" y="368"/>
                  </a:lnTo>
                  <a:lnTo>
                    <a:pt x="2896" y="366"/>
                  </a:lnTo>
                  <a:lnTo>
                    <a:pt x="2905" y="365"/>
                  </a:lnTo>
                  <a:lnTo>
                    <a:pt x="2914" y="363"/>
                  </a:lnTo>
                  <a:lnTo>
                    <a:pt x="2938" y="363"/>
                  </a:lnTo>
                  <a:lnTo>
                    <a:pt x="2964" y="363"/>
                  </a:lnTo>
                  <a:lnTo>
                    <a:pt x="2977" y="362"/>
                  </a:lnTo>
                  <a:lnTo>
                    <a:pt x="2990" y="362"/>
                  </a:lnTo>
                  <a:lnTo>
                    <a:pt x="3002" y="360"/>
                  </a:lnTo>
                  <a:lnTo>
                    <a:pt x="3012" y="358"/>
                  </a:lnTo>
                  <a:lnTo>
                    <a:pt x="3021" y="353"/>
                  </a:lnTo>
                  <a:lnTo>
                    <a:pt x="3029" y="348"/>
                  </a:lnTo>
                  <a:lnTo>
                    <a:pt x="3038" y="340"/>
                  </a:lnTo>
                  <a:lnTo>
                    <a:pt x="3045" y="331"/>
                  </a:lnTo>
                  <a:lnTo>
                    <a:pt x="3052" y="322"/>
                  </a:lnTo>
                  <a:lnTo>
                    <a:pt x="3058" y="312"/>
                  </a:lnTo>
                  <a:lnTo>
                    <a:pt x="3064" y="300"/>
                  </a:lnTo>
                  <a:lnTo>
                    <a:pt x="3069" y="290"/>
                  </a:lnTo>
                  <a:lnTo>
                    <a:pt x="3077" y="267"/>
                  </a:lnTo>
                  <a:lnTo>
                    <a:pt x="3084" y="249"/>
                  </a:lnTo>
                  <a:lnTo>
                    <a:pt x="3088" y="242"/>
                  </a:lnTo>
                  <a:lnTo>
                    <a:pt x="3092" y="236"/>
                  </a:lnTo>
                  <a:lnTo>
                    <a:pt x="3098" y="233"/>
                  </a:lnTo>
                  <a:lnTo>
                    <a:pt x="3105" y="230"/>
                  </a:lnTo>
                  <a:lnTo>
                    <a:pt x="3113" y="229"/>
                  </a:lnTo>
                  <a:lnTo>
                    <a:pt x="3120" y="229"/>
                  </a:lnTo>
                  <a:lnTo>
                    <a:pt x="3126" y="230"/>
                  </a:lnTo>
                  <a:lnTo>
                    <a:pt x="3132" y="230"/>
                  </a:lnTo>
                  <a:lnTo>
                    <a:pt x="3136" y="232"/>
                  </a:lnTo>
                  <a:lnTo>
                    <a:pt x="3141" y="232"/>
                  </a:lnTo>
                  <a:lnTo>
                    <a:pt x="3146" y="232"/>
                  </a:lnTo>
                  <a:lnTo>
                    <a:pt x="3151" y="229"/>
                  </a:lnTo>
                  <a:lnTo>
                    <a:pt x="3159" y="226"/>
                  </a:lnTo>
                  <a:lnTo>
                    <a:pt x="3166" y="223"/>
                  </a:lnTo>
                  <a:lnTo>
                    <a:pt x="3168" y="223"/>
                  </a:lnTo>
                  <a:lnTo>
                    <a:pt x="3171" y="223"/>
                  </a:lnTo>
                  <a:lnTo>
                    <a:pt x="3174" y="226"/>
                  </a:lnTo>
                  <a:lnTo>
                    <a:pt x="3177" y="228"/>
                  </a:lnTo>
                  <a:lnTo>
                    <a:pt x="3180" y="230"/>
                  </a:lnTo>
                  <a:lnTo>
                    <a:pt x="3184" y="232"/>
                  </a:lnTo>
                  <a:lnTo>
                    <a:pt x="3186" y="233"/>
                  </a:lnTo>
                  <a:lnTo>
                    <a:pt x="3190" y="233"/>
                  </a:lnTo>
                  <a:lnTo>
                    <a:pt x="3196" y="232"/>
                  </a:lnTo>
                  <a:lnTo>
                    <a:pt x="3201" y="228"/>
                  </a:lnTo>
                  <a:lnTo>
                    <a:pt x="3204" y="226"/>
                  </a:lnTo>
                  <a:lnTo>
                    <a:pt x="3208" y="226"/>
                  </a:lnTo>
                  <a:lnTo>
                    <a:pt x="3214" y="227"/>
                  </a:lnTo>
                  <a:lnTo>
                    <a:pt x="3218" y="227"/>
                  </a:lnTo>
                  <a:lnTo>
                    <a:pt x="3230" y="230"/>
                  </a:lnTo>
                  <a:lnTo>
                    <a:pt x="3240" y="233"/>
                  </a:lnTo>
                  <a:lnTo>
                    <a:pt x="3248" y="234"/>
                  </a:lnTo>
                  <a:lnTo>
                    <a:pt x="3256" y="233"/>
                  </a:lnTo>
                  <a:lnTo>
                    <a:pt x="3261" y="230"/>
                  </a:lnTo>
                  <a:lnTo>
                    <a:pt x="3266" y="228"/>
                  </a:lnTo>
                  <a:lnTo>
                    <a:pt x="3271" y="226"/>
                  </a:lnTo>
                  <a:lnTo>
                    <a:pt x="3277" y="221"/>
                  </a:lnTo>
                  <a:lnTo>
                    <a:pt x="3283" y="216"/>
                  </a:lnTo>
                  <a:lnTo>
                    <a:pt x="3290" y="214"/>
                  </a:lnTo>
                  <a:lnTo>
                    <a:pt x="3297" y="212"/>
                  </a:lnTo>
                  <a:lnTo>
                    <a:pt x="3304" y="212"/>
                  </a:lnTo>
                  <a:lnTo>
                    <a:pt x="3311" y="214"/>
                  </a:lnTo>
                  <a:lnTo>
                    <a:pt x="3318" y="216"/>
                  </a:lnTo>
                  <a:lnTo>
                    <a:pt x="3324" y="218"/>
                  </a:lnTo>
                  <a:lnTo>
                    <a:pt x="3330" y="221"/>
                  </a:lnTo>
                  <a:lnTo>
                    <a:pt x="3338" y="228"/>
                  </a:lnTo>
                  <a:lnTo>
                    <a:pt x="3347" y="234"/>
                  </a:lnTo>
                  <a:lnTo>
                    <a:pt x="3352" y="235"/>
                  </a:lnTo>
                  <a:lnTo>
                    <a:pt x="3356" y="237"/>
                  </a:lnTo>
                  <a:lnTo>
                    <a:pt x="3363" y="239"/>
                  </a:lnTo>
                  <a:lnTo>
                    <a:pt x="3372" y="239"/>
                  </a:lnTo>
                  <a:lnTo>
                    <a:pt x="3390" y="240"/>
                  </a:lnTo>
                  <a:lnTo>
                    <a:pt x="3404" y="243"/>
                  </a:lnTo>
                  <a:lnTo>
                    <a:pt x="3410" y="245"/>
                  </a:lnTo>
                  <a:lnTo>
                    <a:pt x="3415" y="245"/>
                  </a:lnTo>
                  <a:lnTo>
                    <a:pt x="3418" y="243"/>
                  </a:lnTo>
                  <a:lnTo>
                    <a:pt x="3419" y="240"/>
                  </a:lnTo>
                  <a:lnTo>
                    <a:pt x="3422" y="236"/>
                  </a:lnTo>
                  <a:lnTo>
                    <a:pt x="3424" y="233"/>
                  </a:lnTo>
                  <a:lnTo>
                    <a:pt x="3428" y="230"/>
                  </a:lnTo>
                  <a:lnTo>
                    <a:pt x="3432" y="229"/>
                  </a:lnTo>
                  <a:lnTo>
                    <a:pt x="3442" y="227"/>
                  </a:lnTo>
                  <a:lnTo>
                    <a:pt x="3453" y="227"/>
                  </a:lnTo>
                  <a:lnTo>
                    <a:pt x="3464" y="224"/>
                  </a:lnTo>
                  <a:lnTo>
                    <a:pt x="3481" y="220"/>
                  </a:lnTo>
                  <a:lnTo>
                    <a:pt x="3497" y="216"/>
                  </a:lnTo>
                  <a:lnTo>
                    <a:pt x="3511" y="214"/>
                  </a:lnTo>
                  <a:lnTo>
                    <a:pt x="3517" y="214"/>
                  </a:lnTo>
                  <a:lnTo>
                    <a:pt x="3522" y="215"/>
                  </a:lnTo>
                  <a:lnTo>
                    <a:pt x="3526" y="215"/>
                  </a:lnTo>
                  <a:lnTo>
                    <a:pt x="3530" y="217"/>
                  </a:lnTo>
                  <a:lnTo>
                    <a:pt x="3532" y="220"/>
                  </a:lnTo>
                  <a:lnTo>
                    <a:pt x="3535" y="222"/>
                  </a:lnTo>
                  <a:lnTo>
                    <a:pt x="3536" y="227"/>
                  </a:lnTo>
                  <a:lnTo>
                    <a:pt x="3537" y="232"/>
                  </a:lnTo>
                  <a:lnTo>
                    <a:pt x="3538" y="237"/>
                  </a:lnTo>
                  <a:lnTo>
                    <a:pt x="3539" y="242"/>
                  </a:lnTo>
                  <a:lnTo>
                    <a:pt x="3541" y="247"/>
                  </a:lnTo>
                  <a:lnTo>
                    <a:pt x="3543" y="249"/>
                  </a:lnTo>
                  <a:lnTo>
                    <a:pt x="3545" y="252"/>
                  </a:lnTo>
                  <a:lnTo>
                    <a:pt x="3550" y="254"/>
                  </a:lnTo>
                  <a:lnTo>
                    <a:pt x="3555" y="255"/>
                  </a:lnTo>
                  <a:lnTo>
                    <a:pt x="3561" y="255"/>
                  </a:lnTo>
                  <a:lnTo>
                    <a:pt x="3575" y="256"/>
                  </a:lnTo>
                  <a:lnTo>
                    <a:pt x="3588" y="258"/>
                  </a:lnTo>
                  <a:lnTo>
                    <a:pt x="3601" y="259"/>
                  </a:lnTo>
                  <a:lnTo>
                    <a:pt x="3613" y="259"/>
                  </a:lnTo>
                  <a:lnTo>
                    <a:pt x="3623" y="258"/>
                  </a:lnTo>
                  <a:lnTo>
                    <a:pt x="3631" y="259"/>
                  </a:lnTo>
                  <a:lnTo>
                    <a:pt x="3636" y="260"/>
                  </a:lnTo>
                  <a:lnTo>
                    <a:pt x="3639" y="261"/>
                  </a:lnTo>
                  <a:lnTo>
                    <a:pt x="3643" y="265"/>
                  </a:lnTo>
                  <a:lnTo>
                    <a:pt x="3648" y="268"/>
                  </a:lnTo>
                  <a:lnTo>
                    <a:pt x="3651" y="271"/>
                  </a:lnTo>
                  <a:lnTo>
                    <a:pt x="3656" y="273"/>
                  </a:lnTo>
                  <a:lnTo>
                    <a:pt x="3661" y="273"/>
                  </a:lnTo>
                  <a:lnTo>
                    <a:pt x="3667" y="272"/>
                  </a:lnTo>
                  <a:lnTo>
                    <a:pt x="3676" y="268"/>
                  </a:lnTo>
                  <a:lnTo>
                    <a:pt x="3684" y="262"/>
                  </a:lnTo>
                  <a:lnTo>
                    <a:pt x="3692" y="256"/>
                  </a:lnTo>
                  <a:lnTo>
                    <a:pt x="3700" y="251"/>
                  </a:lnTo>
                  <a:lnTo>
                    <a:pt x="3705" y="248"/>
                  </a:lnTo>
                  <a:lnTo>
                    <a:pt x="3709" y="247"/>
                  </a:lnTo>
                  <a:lnTo>
                    <a:pt x="3715" y="247"/>
                  </a:lnTo>
                  <a:lnTo>
                    <a:pt x="3721" y="248"/>
                  </a:lnTo>
                  <a:lnTo>
                    <a:pt x="3734" y="252"/>
                  </a:lnTo>
                  <a:lnTo>
                    <a:pt x="3749" y="258"/>
                  </a:lnTo>
                  <a:lnTo>
                    <a:pt x="3756" y="260"/>
                  </a:lnTo>
                  <a:lnTo>
                    <a:pt x="3764" y="261"/>
                  </a:lnTo>
                  <a:lnTo>
                    <a:pt x="3772" y="262"/>
                  </a:lnTo>
                  <a:lnTo>
                    <a:pt x="3782" y="264"/>
                  </a:lnTo>
                  <a:lnTo>
                    <a:pt x="3801" y="262"/>
                  </a:lnTo>
                  <a:lnTo>
                    <a:pt x="3822" y="261"/>
                  </a:lnTo>
                  <a:lnTo>
                    <a:pt x="3843" y="261"/>
                  </a:lnTo>
                  <a:lnTo>
                    <a:pt x="3860" y="264"/>
                  </a:lnTo>
                  <a:lnTo>
                    <a:pt x="3869" y="266"/>
                  </a:lnTo>
                  <a:lnTo>
                    <a:pt x="3877" y="270"/>
                  </a:lnTo>
                  <a:lnTo>
                    <a:pt x="3886" y="273"/>
                  </a:lnTo>
                  <a:lnTo>
                    <a:pt x="3895" y="278"/>
                  </a:lnTo>
                  <a:lnTo>
                    <a:pt x="3902" y="283"/>
                  </a:lnTo>
                  <a:lnTo>
                    <a:pt x="3908" y="287"/>
                  </a:lnTo>
                  <a:lnTo>
                    <a:pt x="3913" y="292"/>
                  </a:lnTo>
                  <a:lnTo>
                    <a:pt x="3916" y="297"/>
                  </a:lnTo>
                  <a:lnTo>
                    <a:pt x="3919" y="304"/>
                  </a:lnTo>
                  <a:lnTo>
                    <a:pt x="3920" y="311"/>
                  </a:lnTo>
                  <a:lnTo>
                    <a:pt x="3921" y="315"/>
                  </a:lnTo>
                  <a:lnTo>
                    <a:pt x="3922" y="318"/>
                  </a:lnTo>
                  <a:lnTo>
                    <a:pt x="3926" y="323"/>
                  </a:lnTo>
                  <a:lnTo>
                    <a:pt x="3930" y="327"/>
                  </a:lnTo>
                  <a:lnTo>
                    <a:pt x="3940" y="334"/>
                  </a:lnTo>
                  <a:lnTo>
                    <a:pt x="3946" y="340"/>
                  </a:lnTo>
                  <a:lnTo>
                    <a:pt x="3949" y="346"/>
                  </a:lnTo>
                  <a:lnTo>
                    <a:pt x="3952" y="353"/>
                  </a:lnTo>
                  <a:lnTo>
                    <a:pt x="3953" y="358"/>
                  </a:lnTo>
                  <a:lnTo>
                    <a:pt x="3954" y="362"/>
                  </a:lnTo>
                  <a:lnTo>
                    <a:pt x="3958" y="366"/>
                  </a:lnTo>
                  <a:lnTo>
                    <a:pt x="3960" y="368"/>
                  </a:lnTo>
                  <a:lnTo>
                    <a:pt x="3964" y="371"/>
                  </a:lnTo>
                  <a:lnTo>
                    <a:pt x="3969" y="372"/>
                  </a:lnTo>
                  <a:lnTo>
                    <a:pt x="3973" y="371"/>
                  </a:lnTo>
                  <a:lnTo>
                    <a:pt x="3978" y="368"/>
                  </a:lnTo>
                  <a:lnTo>
                    <a:pt x="3985" y="365"/>
                  </a:lnTo>
                  <a:lnTo>
                    <a:pt x="3992" y="363"/>
                  </a:lnTo>
                  <a:lnTo>
                    <a:pt x="3998" y="363"/>
                  </a:lnTo>
                  <a:lnTo>
                    <a:pt x="4004" y="365"/>
                  </a:lnTo>
                  <a:lnTo>
                    <a:pt x="4016" y="371"/>
                  </a:lnTo>
                  <a:lnTo>
                    <a:pt x="4030" y="378"/>
                  </a:lnTo>
                  <a:lnTo>
                    <a:pt x="4041" y="382"/>
                  </a:lnTo>
                  <a:lnTo>
                    <a:pt x="4052" y="387"/>
                  </a:lnTo>
                  <a:lnTo>
                    <a:pt x="4056" y="390"/>
                  </a:lnTo>
                  <a:lnTo>
                    <a:pt x="4061" y="393"/>
                  </a:lnTo>
                  <a:lnTo>
                    <a:pt x="4065" y="397"/>
                  </a:lnTo>
                  <a:lnTo>
                    <a:pt x="4068" y="400"/>
                  </a:lnTo>
                  <a:lnTo>
                    <a:pt x="4072" y="404"/>
                  </a:lnTo>
                  <a:lnTo>
                    <a:pt x="4074" y="407"/>
                  </a:lnTo>
                  <a:lnTo>
                    <a:pt x="4078" y="411"/>
                  </a:lnTo>
                  <a:lnTo>
                    <a:pt x="4081" y="412"/>
                  </a:lnTo>
                  <a:lnTo>
                    <a:pt x="4085" y="413"/>
                  </a:lnTo>
                  <a:lnTo>
                    <a:pt x="4089" y="415"/>
                  </a:lnTo>
                  <a:lnTo>
                    <a:pt x="4092" y="413"/>
                  </a:lnTo>
                  <a:lnTo>
                    <a:pt x="4096" y="412"/>
                  </a:lnTo>
                  <a:lnTo>
                    <a:pt x="4099" y="410"/>
                  </a:lnTo>
                  <a:lnTo>
                    <a:pt x="4103" y="409"/>
                  </a:lnTo>
                  <a:lnTo>
                    <a:pt x="4108" y="409"/>
                  </a:lnTo>
                  <a:lnTo>
                    <a:pt x="4112" y="409"/>
                  </a:lnTo>
                  <a:lnTo>
                    <a:pt x="4117" y="409"/>
                  </a:lnTo>
                  <a:lnTo>
                    <a:pt x="4121" y="411"/>
                  </a:lnTo>
                  <a:lnTo>
                    <a:pt x="4125" y="413"/>
                  </a:lnTo>
                  <a:lnTo>
                    <a:pt x="4128" y="417"/>
                  </a:lnTo>
                  <a:lnTo>
                    <a:pt x="4131" y="422"/>
                  </a:lnTo>
                  <a:lnTo>
                    <a:pt x="4135" y="425"/>
                  </a:lnTo>
                  <a:lnTo>
                    <a:pt x="4141" y="430"/>
                  </a:lnTo>
                  <a:lnTo>
                    <a:pt x="4147" y="435"/>
                  </a:lnTo>
                  <a:lnTo>
                    <a:pt x="4161" y="444"/>
                  </a:lnTo>
                  <a:lnTo>
                    <a:pt x="4173" y="455"/>
                  </a:lnTo>
                  <a:lnTo>
                    <a:pt x="4186" y="468"/>
                  </a:lnTo>
                  <a:lnTo>
                    <a:pt x="4200" y="481"/>
                  </a:lnTo>
                  <a:lnTo>
                    <a:pt x="4217" y="493"/>
                  </a:lnTo>
                  <a:lnTo>
                    <a:pt x="4231" y="505"/>
                  </a:lnTo>
                  <a:lnTo>
                    <a:pt x="4236" y="508"/>
                  </a:lnTo>
                  <a:lnTo>
                    <a:pt x="4237" y="512"/>
                  </a:lnTo>
                  <a:lnTo>
                    <a:pt x="4235" y="514"/>
                  </a:lnTo>
                  <a:lnTo>
                    <a:pt x="4230" y="518"/>
                  </a:lnTo>
                  <a:lnTo>
                    <a:pt x="4224" y="522"/>
                  </a:lnTo>
                  <a:lnTo>
                    <a:pt x="4218" y="525"/>
                  </a:lnTo>
                  <a:lnTo>
                    <a:pt x="4212" y="527"/>
                  </a:lnTo>
                  <a:lnTo>
                    <a:pt x="4205" y="529"/>
                  </a:lnTo>
                  <a:lnTo>
                    <a:pt x="4194" y="530"/>
                  </a:lnTo>
                  <a:lnTo>
                    <a:pt x="4187" y="531"/>
                  </a:lnTo>
                  <a:lnTo>
                    <a:pt x="4185" y="531"/>
                  </a:lnTo>
                  <a:lnTo>
                    <a:pt x="4182" y="532"/>
                  </a:lnTo>
                  <a:lnTo>
                    <a:pt x="4181" y="535"/>
                  </a:lnTo>
                  <a:lnTo>
                    <a:pt x="4179" y="537"/>
                  </a:lnTo>
                  <a:lnTo>
                    <a:pt x="4177" y="541"/>
                  </a:lnTo>
                  <a:lnTo>
                    <a:pt x="4173" y="543"/>
                  </a:lnTo>
                  <a:lnTo>
                    <a:pt x="4168" y="545"/>
                  </a:lnTo>
                  <a:lnTo>
                    <a:pt x="4162" y="546"/>
                  </a:lnTo>
                  <a:lnTo>
                    <a:pt x="4159" y="546"/>
                  </a:lnTo>
                  <a:lnTo>
                    <a:pt x="4156" y="548"/>
                  </a:lnTo>
                  <a:lnTo>
                    <a:pt x="4155" y="550"/>
                  </a:lnTo>
                  <a:lnTo>
                    <a:pt x="4154" y="552"/>
                  </a:lnTo>
                  <a:lnTo>
                    <a:pt x="4153" y="558"/>
                  </a:lnTo>
                  <a:lnTo>
                    <a:pt x="4153" y="564"/>
                  </a:lnTo>
                  <a:lnTo>
                    <a:pt x="4154" y="571"/>
                  </a:lnTo>
                  <a:lnTo>
                    <a:pt x="4155" y="577"/>
                  </a:lnTo>
                  <a:lnTo>
                    <a:pt x="4160" y="585"/>
                  </a:lnTo>
                  <a:lnTo>
                    <a:pt x="4166" y="592"/>
                  </a:lnTo>
                  <a:lnTo>
                    <a:pt x="4174" y="600"/>
                  </a:lnTo>
                  <a:lnTo>
                    <a:pt x="4181" y="608"/>
                  </a:lnTo>
                  <a:lnTo>
                    <a:pt x="4188" y="615"/>
                  </a:lnTo>
                  <a:lnTo>
                    <a:pt x="4196" y="620"/>
                  </a:lnTo>
                  <a:lnTo>
                    <a:pt x="4203" y="624"/>
                  </a:lnTo>
                  <a:lnTo>
                    <a:pt x="4212" y="625"/>
                  </a:lnTo>
                  <a:lnTo>
                    <a:pt x="4224" y="626"/>
                  </a:lnTo>
                  <a:lnTo>
                    <a:pt x="4238" y="626"/>
                  </a:lnTo>
                  <a:lnTo>
                    <a:pt x="4245" y="627"/>
                  </a:lnTo>
                  <a:lnTo>
                    <a:pt x="4250" y="629"/>
                  </a:lnTo>
                  <a:lnTo>
                    <a:pt x="4255" y="630"/>
                  </a:lnTo>
                  <a:lnTo>
                    <a:pt x="4259" y="632"/>
                  </a:lnTo>
                  <a:lnTo>
                    <a:pt x="4261" y="634"/>
                  </a:lnTo>
                  <a:lnTo>
                    <a:pt x="4262" y="638"/>
                  </a:lnTo>
                  <a:lnTo>
                    <a:pt x="4263" y="642"/>
                  </a:lnTo>
                  <a:lnTo>
                    <a:pt x="4263" y="645"/>
                  </a:lnTo>
                  <a:lnTo>
                    <a:pt x="4262" y="649"/>
                  </a:lnTo>
                  <a:lnTo>
                    <a:pt x="4261" y="653"/>
                  </a:lnTo>
                  <a:lnTo>
                    <a:pt x="4259" y="658"/>
                  </a:lnTo>
                  <a:lnTo>
                    <a:pt x="4256" y="663"/>
                  </a:lnTo>
                  <a:lnTo>
                    <a:pt x="4249" y="672"/>
                  </a:lnTo>
                  <a:lnTo>
                    <a:pt x="4241" y="681"/>
                  </a:lnTo>
                  <a:lnTo>
                    <a:pt x="4237" y="687"/>
                  </a:lnTo>
                  <a:lnTo>
                    <a:pt x="4234" y="692"/>
                  </a:lnTo>
                  <a:lnTo>
                    <a:pt x="4231" y="699"/>
                  </a:lnTo>
                  <a:lnTo>
                    <a:pt x="4229" y="705"/>
                  </a:lnTo>
                  <a:lnTo>
                    <a:pt x="4228" y="711"/>
                  </a:lnTo>
                  <a:lnTo>
                    <a:pt x="4228" y="716"/>
                  </a:lnTo>
                  <a:lnTo>
                    <a:pt x="4228" y="722"/>
                  </a:lnTo>
                  <a:lnTo>
                    <a:pt x="4229" y="727"/>
                  </a:lnTo>
                  <a:lnTo>
                    <a:pt x="4232" y="734"/>
                  </a:lnTo>
                  <a:lnTo>
                    <a:pt x="4235" y="741"/>
                  </a:lnTo>
                  <a:lnTo>
                    <a:pt x="4235" y="744"/>
                  </a:lnTo>
                  <a:lnTo>
                    <a:pt x="4235" y="746"/>
                  </a:lnTo>
                  <a:lnTo>
                    <a:pt x="4232" y="747"/>
                  </a:lnTo>
                  <a:lnTo>
                    <a:pt x="4230" y="750"/>
                  </a:lnTo>
                  <a:lnTo>
                    <a:pt x="4225" y="752"/>
                  </a:lnTo>
                  <a:lnTo>
                    <a:pt x="4222" y="754"/>
                  </a:lnTo>
                  <a:lnTo>
                    <a:pt x="4219" y="757"/>
                  </a:lnTo>
                  <a:lnTo>
                    <a:pt x="4217" y="759"/>
                  </a:lnTo>
                  <a:lnTo>
                    <a:pt x="4216" y="763"/>
                  </a:lnTo>
                  <a:lnTo>
                    <a:pt x="4215" y="766"/>
                  </a:lnTo>
                  <a:lnTo>
                    <a:pt x="4216" y="770"/>
                  </a:lnTo>
                  <a:lnTo>
                    <a:pt x="4217" y="772"/>
                  </a:lnTo>
                  <a:lnTo>
                    <a:pt x="4218" y="777"/>
                  </a:lnTo>
                  <a:lnTo>
                    <a:pt x="4219" y="783"/>
                  </a:lnTo>
                  <a:lnTo>
                    <a:pt x="4218" y="787"/>
                  </a:lnTo>
                  <a:lnTo>
                    <a:pt x="4217" y="790"/>
                  </a:lnTo>
                  <a:lnTo>
                    <a:pt x="4215" y="794"/>
                  </a:lnTo>
                  <a:lnTo>
                    <a:pt x="4212" y="797"/>
                  </a:lnTo>
                  <a:lnTo>
                    <a:pt x="4205" y="802"/>
                  </a:lnTo>
                  <a:lnTo>
                    <a:pt x="4198" y="806"/>
                  </a:lnTo>
                  <a:lnTo>
                    <a:pt x="4188" y="808"/>
                  </a:lnTo>
                  <a:lnTo>
                    <a:pt x="4175" y="810"/>
                  </a:lnTo>
                  <a:lnTo>
                    <a:pt x="4160" y="812"/>
                  </a:lnTo>
                  <a:lnTo>
                    <a:pt x="4146" y="814"/>
                  </a:lnTo>
                  <a:lnTo>
                    <a:pt x="4139" y="816"/>
                  </a:lnTo>
                  <a:lnTo>
                    <a:pt x="4134" y="820"/>
                  </a:lnTo>
                  <a:lnTo>
                    <a:pt x="4129" y="823"/>
                  </a:lnTo>
                  <a:lnTo>
                    <a:pt x="4127" y="829"/>
                  </a:lnTo>
                  <a:lnTo>
                    <a:pt x="4124" y="840"/>
                  </a:lnTo>
                  <a:lnTo>
                    <a:pt x="4124" y="848"/>
                  </a:lnTo>
                  <a:lnTo>
                    <a:pt x="4123" y="852"/>
                  </a:lnTo>
                  <a:lnTo>
                    <a:pt x="4123" y="854"/>
                  </a:lnTo>
                  <a:lnTo>
                    <a:pt x="4122" y="857"/>
                  </a:lnTo>
                  <a:lnTo>
                    <a:pt x="4119" y="858"/>
                  </a:lnTo>
                  <a:lnTo>
                    <a:pt x="4114" y="861"/>
                  </a:lnTo>
                  <a:lnTo>
                    <a:pt x="4106" y="865"/>
                  </a:lnTo>
                  <a:lnTo>
                    <a:pt x="4104" y="866"/>
                  </a:lnTo>
                  <a:lnTo>
                    <a:pt x="4100" y="870"/>
                  </a:lnTo>
                  <a:lnTo>
                    <a:pt x="4098" y="872"/>
                  </a:lnTo>
                  <a:lnTo>
                    <a:pt x="4097" y="876"/>
                  </a:lnTo>
                  <a:lnTo>
                    <a:pt x="4096" y="884"/>
                  </a:lnTo>
                  <a:lnTo>
                    <a:pt x="4098" y="894"/>
                  </a:lnTo>
                  <a:lnTo>
                    <a:pt x="4099" y="898"/>
                  </a:lnTo>
                  <a:lnTo>
                    <a:pt x="4102" y="904"/>
                  </a:lnTo>
                  <a:lnTo>
                    <a:pt x="4104" y="908"/>
                  </a:lnTo>
                  <a:lnTo>
                    <a:pt x="4106" y="913"/>
                  </a:lnTo>
                  <a:lnTo>
                    <a:pt x="4114" y="920"/>
                  </a:lnTo>
                  <a:lnTo>
                    <a:pt x="4121" y="927"/>
                  </a:lnTo>
                  <a:lnTo>
                    <a:pt x="4124" y="930"/>
                  </a:lnTo>
                  <a:lnTo>
                    <a:pt x="4127" y="934"/>
                  </a:lnTo>
                  <a:lnTo>
                    <a:pt x="4129" y="939"/>
                  </a:lnTo>
                  <a:lnTo>
                    <a:pt x="4131" y="942"/>
                  </a:lnTo>
                  <a:lnTo>
                    <a:pt x="4131" y="947"/>
                  </a:lnTo>
                  <a:lnTo>
                    <a:pt x="4131" y="951"/>
                  </a:lnTo>
                  <a:lnTo>
                    <a:pt x="4129" y="955"/>
                  </a:lnTo>
                  <a:lnTo>
                    <a:pt x="4128" y="959"/>
                  </a:lnTo>
                  <a:lnTo>
                    <a:pt x="4122" y="967"/>
                  </a:lnTo>
                  <a:lnTo>
                    <a:pt x="4116" y="976"/>
                  </a:lnTo>
                  <a:lnTo>
                    <a:pt x="4111" y="985"/>
                  </a:lnTo>
                  <a:lnTo>
                    <a:pt x="4105" y="995"/>
                  </a:lnTo>
                  <a:lnTo>
                    <a:pt x="4102" y="1004"/>
                  </a:lnTo>
                  <a:lnTo>
                    <a:pt x="4100" y="1012"/>
                  </a:lnTo>
                  <a:lnTo>
                    <a:pt x="4100" y="1016"/>
                  </a:lnTo>
                  <a:lnTo>
                    <a:pt x="4102" y="1020"/>
                  </a:lnTo>
                  <a:lnTo>
                    <a:pt x="4103" y="1023"/>
                  </a:lnTo>
                  <a:lnTo>
                    <a:pt x="4105" y="1027"/>
                  </a:lnTo>
                  <a:lnTo>
                    <a:pt x="4110" y="1033"/>
                  </a:lnTo>
                  <a:lnTo>
                    <a:pt x="4117" y="1036"/>
                  </a:lnTo>
                  <a:lnTo>
                    <a:pt x="4125" y="1037"/>
                  </a:lnTo>
                  <a:lnTo>
                    <a:pt x="4135" y="1037"/>
                  </a:lnTo>
                  <a:lnTo>
                    <a:pt x="4144" y="1035"/>
                  </a:lnTo>
                  <a:lnTo>
                    <a:pt x="4153" y="1033"/>
                  </a:lnTo>
                  <a:lnTo>
                    <a:pt x="4158" y="1031"/>
                  </a:lnTo>
                  <a:lnTo>
                    <a:pt x="4162" y="1031"/>
                  </a:lnTo>
                  <a:lnTo>
                    <a:pt x="4168" y="1033"/>
                  </a:lnTo>
                  <a:lnTo>
                    <a:pt x="4173" y="1035"/>
                  </a:lnTo>
                  <a:lnTo>
                    <a:pt x="4179" y="1037"/>
                  </a:lnTo>
                  <a:lnTo>
                    <a:pt x="4184" y="1040"/>
                  </a:lnTo>
                  <a:lnTo>
                    <a:pt x="4188" y="1043"/>
                  </a:lnTo>
                  <a:lnTo>
                    <a:pt x="4191" y="1047"/>
                  </a:lnTo>
                  <a:lnTo>
                    <a:pt x="4194" y="1056"/>
                  </a:lnTo>
                  <a:lnTo>
                    <a:pt x="4196" y="1067"/>
                  </a:lnTo>
                  <a:lnTo>
                    <a:pt x="4196" y="1078"/>
                  </a:lnTo>
                  <a:lnTo>
                    <a:pt x="4194" y="1086"/>
                  </a:lnTo>
                  <a:lnTo>
                    <a:pt x="4192" y="1090"/>
                  </a:lnTo>
                  <a:lnTo>
                    <a:pt x="4190" y="1093"/>
                  </a:lnTo>
                  <a:lnTo>
                    <a:pt x="4185" y="1097"/>
                  </a:lnTo>
                  <a:lnTo>
                    <a:pt x="4180" y="1099"/>
                  </a:lnTo>
                  <a:lnTo>
                    <a:pt x="4171" y="1103"/>
                  </a:lnTo>
                  <a:lnTo>
                    <a:pt x="4162" y="1105"/>
                  </a:lnTo>
                  <a:lnTo>
                    <a:pt x="4154" y="1109"/>
                  </a:lnTo>
                  <a:lnTo>
                    <a:pt x="4146" y="1112"/>
                  </a:lnTo>
                  <a:lnTo>
                    <a:pt x="4142" y="1115"/>
                  </a:lnTo>
                  <a:lnTo>
                    <a:pt x="4139" y="1117"/>
                  </a:lnTo>
                  <a:lnTo>
                    <a:pt x="4136" y="1119"/>
                  </a:lnTo>
                  <a:lnTo>
                    <a:pt x="4135" y="1123"/>
                  </a:lnTo>
                  <a:lnTo>
                    <a:pt x="4135" y="1130"/>
                  </a:lnTo>
                  <a:lnTo>
                    <a:pt x="4137" y="1136"/>
                  </a:lnTo>
                  <a:lnTo>
                    <a:pt x="4141" y="1141"/>
                  </a:lnTo>
                  <a:lnTo>
                    <a:pt x="4146" y="1146"/>
                  </a:lnTo>
                  <a:lnTo>
                    <a:pt x="4152" y="1149"/>
                  </a:lnTo>
                  <a:lnTo>
                    <a:pt x="4155" y="1155"/>
                  </a:lnTo>
                  <a:lnTo>
                    <a:pt x="4156" y="1157"/>
                  </a:lnTo>
                  <a:lnTo>
                    <a:pt x="4158" y="1161"/>
                  </a:lnTo>
                  <a:lnTo>
                    <a:pt x="4158" y="1165"/>
                  </a:lnTo>
                  <a:lnTo>
                    <a:pt x="4156" y="1168"/>
                  </a:lnTo>
                  <a:lnTo>
                    <a:pt x="4155" y="1173"/>
                  </a:lnTo>
                  <a:lnTo>
                    <a:pt x="4154" y="1178"/>
                  </a:lnTo>
                  <a:lnTo>
                    <a:pt x="4154" y="1181"/>
                  </a:lnTo>
                  <a:lnTo>
                    <a:pt x="4155" y="1187"/>
                  </a:lnTo>
                  <a:lnTo>
                    <a:pt x="4156" y="1198"/>
                  </a:lnTo>
                  <a:lnTo>
                    <a:pt x="4156" y="1211"/>
                  </a:lnTo>
                  <a:lnTo>
                    <a:pt x="4154" y="1225"/>
                  </a:lnTo>
                  <a:lnTo>
                    <a:pt x="4152" y="1238"/>
                  </a:lnTo>
                  <a:lnTo>
                    <a:pt x="4149" y="1249"/>
                  </a:lnTo>
                  <a:lnTo>
                    <a:pt x="4147" y="1256"/>
                  </a:lnTo>
                  <a:lnTo>
                    <a:pt x="4147" y="1260"/>
                  </a:lnTo>
                  <a:lnTo>
                    <a:pt x="4148" y="1263"/>
                  </a:lnTo>
                  <a:lnTo>
                    <a:pt x="4148" y="1267"/>
                  </a:lnTo>
                  <a:lnTo>
                    <a:pt x="4150" y="1272"/>
                  </a:lnTo>
                  <a:lnTo>
                    <a:pt x="4154" y="1279"/>
                  </a:lnTo>
                  <a:lnTo>
                    <a:pt x="4159" y="1283"/>
                  </a:lnTo>
                  <a:lnTo>
                    <a:pt x="4160" y="1285"/>
                  </a:lnTo>
                  <a:lnTo>
                    <a:pt x="4160" y="1287"/>
                  </a:lnTo>
                  <a:lnTo>
                    <a:pt x="4160" y="1289"/>
                  </a:lnTo>
                  <a:lnTo>
                    <a:pt x="4159" y="1293"/>
                  </a:lnTo>
                  <a:lnTo>
                    <a:pt x="4147" y="1307"/>
                  </a:lnTo>
                  <a:lnTo>
                    <a:pt x="4135" y="1321"/>
                  </a:lnTo>
                  <a:lnTo>
                    <a:pt x="4131" y="1330"/>
                  </a:lnTo>
                  <a:lnTo>
                    <a:pt x="4129" y="1336"/>
                  </a:lnTo>
                  <a:lnTo>
                    <a:pt x="4128" y="1343"/>
                  </a:lnTo>
                  <a:lnTo>
                    <a:pt x="4127" y="1350"/>
                  </a:lnTo>
                  <a:lnTo>
                    <a:pt x="4124" y="1357"/>
                  </a:lnTo>
                  <a:lnTo>
                    <a:pt x="4121" y="1362"/>
                  </a:lnTo>
                  <a:lnTo>
                    <a:pt x="4118" y="1364"/>
                  </a:lnTo>
                  <a:lnTo>
                    <a:pt x="4116" y="1365"/>
                  </a:lnTo>
                  <a:lnTo>
                    <a:pt x="4111" y="1367"/>
                  </a:lnTo>
                  <a:lnTo>
                    <a:pt x="4108" y="1368"/>
                  </a:lnTo>
                  <a:lnTo>
                    <a:pt x="4096" y="1368"/>
                  </a:lnTo>
                  <a:lnTo>
                    <a:pt x="4085" y="1369"/>
                  </a:lnTo>
                  <a:lnTo>
                    <a:pt x="4074" y="1370"/>
                  </a:lnTo>
                  <a:lnTo>
                    <a:pt x="4067" y="1374"/>
                  </a:lnTo>
                  <a:lnTo>
                    <a:pt x="4061" y="1380"/>
                  </a:lnTo>
                  <a:lnTo>
                    <a:pt x="4055" y="1388"/>
                  </a:lnTo>
                  <a:lnTo>
                    <a:pt x="4054" y="1393"/>
                  </a:lnTo>
                  <a:lnTo>
                    <a:pt x="4053" y="1398"/>
                  </a:lnTo>
                  <a:lnTo>
                    <a:pt x="4052" y="1402"/>
                  </a:lnTo>
                  <a:lnTo>
                    <a:pt x="4053" y="1407"/>
                  </a:lnTo>
                  <a:lnTo>
                    <a:pt x="4056" y="1417"/>
                  </a:lnTo>
                  <a:lnTo>
                    <a:pt x="4061" y="1427"/>
                  </a:lnTo>
                  <a:lnTo>
                    <a:pt x="4067" y="1438"/>
                  </a:lnTo>
                  <a:lnTo>
                    <a:pt x="4072" y="1446"/>
                  </a:lnTo>
                  <a:lnTo>
                    <a:pt x="4077" y="1453"/>
                  </a:lnTo>
                  <a:lnTo>
                    <a:pt x="4080" y="1459"/>
                  </a:lnTo>
                  <a:lnTo>
                    <a:pt x="4083" y="1466"/>
                  </a:lnTo>
                  <a:lnTo>
                    <a:pt x="4085" y="1474"/>
                  </a:lnTo>
                  <a:lnTo>
                    <a:pt x="4087" y="1480"/>
                  </a:lnTo>
                  <a:lnTo>
                    <a:pt x="4092" y="1483"/>
                  </a:lnTo>
                  <a:lnTo>
                    <a:pt x="4096" y="1485"/>
                  </a:lnTo>
                  <a:lnTo>
                    <a:pt x="4100" y="1485"/>
                  </a:lnTo>
                  <a:lnTo>
                    <a:pt x="4105" y="1487"/>
                  </a:lnTo>
                  <a:lnTo>
                    <a:pt x="4110" y="1488"/>
                  </a:lnTo>
                  <a:lnTo>
                    <a:pt x="4115" y="1491"/>
                  </a:lnTo>
                  <a:lnTo>
                    <a:pt x="4121" y="1497"/>
                  </a:lnTo>
                  <a:lnTo>
                    <a:pt x="4124" y="1504"/>
                  </a:lnTo>
                  <a:lnTo>
                    <a:pt x="4128" y="1513"/>
                  </a:lnTo>
                  <a:lnTo>
                    <a:pt x="4129" y="1516"/>
                  </a:lnTo>
                  <a:lnTo>
                    <a:pt x="4130" y="1520"/>
                  </a:lnTo>
                  <a:lnTo>
                    <a:pt x="4130" y="1524"/>
                  </a:lnTo>
                  <a:lnTo>
                    <a:pt x="4129" y="1526"/>
                  </a:lnTo>
                  <a:lnTo>
                    <a:pt x="4125" y="1531"/>
                  </a:lnTo>
                  <a:lnTo>
                    <a:pt x="4122" y="1535"/>
                  </a:lnTo>
                  <a:lnTo>
                    <a:pt x="4121" y="1537"/>
                  </a:lnTo>
                  <a:lnTo>
                    <a:pt x="4121" y="1540"/>
                  </a:lnTo>
                  <a:lnTo>
                    <a:pt x="4121" y="1544"/>
                  </a:lnTo>
                  <a:lnTo>
                    <a:pt x="4123" y="1548"/>
                  </a:lnTo>
                  <a:lnTo>
                    <a:pt x="4130" y="1558"/>
                  </a:lnTo>
                  <a:lnTo>
                    <a:pt x="4135" y="1567"/>
                  </a:lnTo>
                  <a:lnTo>
                    <a:pt x="4137" y="1572"/>
                  </a:lnTo>
                  <a:lnTo>
                    <a:pt x="4139" y="1576"/>
                  </a:lnTo>
                  <a:lnTo>
                    <a:pt x="4140" y="1581"/>
                  </a:lnTo>
                  <a:lnTo>
                    <a:pt x="4140" y="1587"/>
                  </a:lnTo>
                  <a:lnTo>
                    <a:pt x="4139" y="1597"/>
                  </a:lnTo>
                  <a:lnTo>
                    <a:pt x="4136" y="1607"/>
                  </a:lnTo>
                  <a:lnTo>
                    <a:pt x="4136" y="1610"/>
                  </a:lnTo>
                  <a:lnTo>
                    <a:pt x="4137" y="1614"/>
                  </a:lnTo>
                  <a:lnTo>
                    <a:pt x="4140" y="1617"/>
                  </a:lnTo>
                  <a:lnTo>
                    <a:pt x="4143" y="1621"/>
                  </a:lnTo>
                  <a:lnTo>
                    <a:pt x="4156" y="1628"/>
                  </a:lnTo>
                  <a:lnTo>
                    <a:pt x="4174" y="1635"/>
                  </a:lnTo>
                  <a:lnTo>
                    <a:pt x="4182" y="1640"/>
                  </a:lnTo>
                  <a:lnTo>
                    <a:pt x="4191" y="1645"/>
                  </a:lnTo>
                  <a:lnTo>
                    <a:pt x="4197" y="1651"/>
                  </a:lnTo>
                  <a:lnTo>
                    <a:pt x="4200" y="1657"/>
                  </a:lnTo>
                  <a:lnTo>
                    <a:pt x="4203" y="1663"/>
                  </a:lnTo>
                  <a:lnTo>
                    <a:pt x="4205" y="1669"/>
                  </a:lnTo>
                  <a:lnTo>
                    <a:pt x="4205" y="1673"/>
                  </a:lnTo>
                  <a:lnTo>
                    <a:pt x="4206" y="1678"/>
                  </a:lnTo>
                  <a:lnTo>
                    <a:pt x="4205" y="1686"/>
                  </a:lnTo>
                  <a:lnTo>
                    <a:pt x="4205" y="1697"/>
                  </a:lnTo>
                  <a:lnTo>
                    <a:pt x="4205" y="1709"/>
                  </a:lnTo>
                  <a:lnTo>
                    <a:pt x="4209" y="1724"/>
                  </a:lnTo>
                  <a:lnTo>
                    <a:pt x="4211" y="1732"/>
                  </a:lnTo>
                  <a:lnTo>
                    <a:pt x="4213" y="1739"/>
                  </a:lnTo>
                  <a:lnTo>
                    <a:pt x="4217" y="1745"/>
                  </a:lnTo>
                  <a:lnTo>
                    <a:pt x="4221" y="1749"/>
                  </a:lnTo>
                  <a:lnTo>
                    <a:pt x="4228" y="1760"/>
                  </a:lnTo>
                  <a:lnTo>
                    <a:pt x="4235" y="1774"/>
                  </a:lnTo>
                  <a:lnTo>
                    <a:pt x="4240" y="1780"/>
                  </a:lnTo>
                  <a:lnTo>
                    <a:pt x="4243" y="1786"/>
                  </a:lnTo>
                  <a:lnTo>
                    <a:pt x="4248" y="1791"/>
                  </a:lnTo>
                  <a:lnTo>
                    <a:pt x="4251" y="1795"/>
                  </a:lnTo>
                  <a:lnTo>
                    <a:pt x="4256" y="1797"/>
                  </a:lnTo>
                  <a:lnTo>
                    <a:pt x="4261" y="1798"/>
                  </a:lnTo>
                  <a:lnTo>
                    <a:pt x="4267" y="1799"/>
                  </a:lnTo>
                  <a:lnTo>
                    <a:pt x="4273" y="1799"/>
                  </a:lnTo>
                  <a:lnTo>
                    <a:pt x="4279" y="1799"/>
                  </a:lnTo>
                  <a:lnTo>
                    <a:pt x="4285" y="1800"/>
                  </a:lnTo>
                  <a:lnTo>
                    <a:pt x="4289" y="1803"/>
                  </a:lnTo>
                  <a:lnTo>
                    <a:pt x="4293" y="1805"/>
                  </a:lnTo>
                  <a:lnTo>
                    <a:pt x="4300" y="1811"/>
                  </a:lnTo>
                  <a:lnTo>
                    <a:pt x="4307" y="1816"/>
                  </a:lnTo>
                  <a:lnTo>
                    <a:pt x="4317" y="1818"/>
                  </a:lnTo>
                  <a:lnTo>
                    <a:pt x="4326" y="1819"/>
                  </a:lnTo>
                  <a:lnTo>
                    <a:pt x="4331" y="1819"/>
                  </a:lnTo>
                  <a:lnTo>
                    <a:pt x="4333" y="1821"/>
                  </a:lnTo>
                  <a:lnTo>
                    <a:pt x="4336" y="1822"/>
                  </a:lnTo>
                  <a:lnTo>
                    <a:pt x="4336" y="1824"/>
                  </a:lnTo>
                  <a:lnTo>
                    <a:pt x="4335" y="1830"/>
                  </a:lnTo>
                  <a:lnTo>
                    <a:pt x="4331" y="1836"/>
                  </a:lnTo>
                  <a:lnTo>
                    <a:pt x="4330" y="1838"/>
                  </a:lnTo>
                  <a:lnTo>
                    <a:pt x="4330" y="1841"/>
                  </a:lnTo>
                  <a:lnTo>
                    <a:pt x="4330" y="1843"/>
                  </a:lnTo>
                  <a:lnTo>
                    <a:pt x="4332" y="1846"/>
                  </a:lnTo>
                  <a:lnTo>
                    <a:pt x="4337" y="1852"/>
                  </a:lnTo>
                  <a:lnTo>
                    <a:pt x="4343" y="1858"/>
                  </a:lnTo>
                  <a:lnTo>
                    <a:pt x="4352" y="1865"/>
                  </a:lnTo>
                  <a:lnTo>
                    <a:pt x="4366" y="1872"/>
                  </a:lnTo>
                  <a:lnTo>
                    <a:pt x="4374" y="1874"/>
                  </a:lnTo>
                  <a:lnTo>
                    <a:pt x="4381" y="1877"/>
                  </a:lnTo>
                  <a:lnTo>
                    <a:pt x="4388" y="1878"/>
                  </a:lnTo>
                  <a:lnTo>
                    <a:pt x="4395" y="1878"/>
                  </a:lnTo>
                  <a:lnTo>
                    <a:pt x="4401" y="1875"/>
                  </a:lnTo>
                  <a:lnTo>
                    <a:pt x="4407" y="1873"/>
                  </a:lnTo>
                  <a:lnTo>
                    <a:pt x="4412" y="1871"/>
                  </a:lnTo>
                  <a:lnTo>
                    <a:pt x="4415" y="1867"/>
                  </a:lnTo>
                  <a:lnTo>
                    <a:pt x="4424" y="1858"/>
                  </a:lnTo>
                  <a:lnTo>
                    <a:pt x="4431" y="1849"/>
                  </a:lnTo>
                  <a:lnTo>
                    <a:pt x="4435" y="1846"/>
                  </a:lnTo>
                  <a:lnTo>
                    <a:pt x="4439" y="1842"/>
                  </a:lnTo>
                  <a:lnTo>
                    <a:pt x="4443" y="1840"/>
                  </a:lnTo>
                  <a:lnTo>
                    <a:pt x="4448" y="1837"/>
                  </a:lnTo>
                  <a:lnTo>
                    <a:pt x="4451" y="1837"/>
                  </a:lnTo>
                  <a:lnTo>
                    <a:pt x="4455" y="1837"/>
                  </a:lnTo>
                  <a:lnTo>
                    <a:pt x="4458" y="1838"/>
                  </a:lnTo>
                  <a:lnTo>
                    <a:pt x="4462" y="1842"/>
                  </a:lnTo>
                  <a:lnTo>
                    <a:pt x="4464" y="1846"/>
                  </a:lnTo>
                  <a:lnTo>
                    <a:pt x="4468" y="1848"/>
                  </a:lnTo>
                  <a:lnTo>
                    <a:pt x="4470" y="1850"/>
                  </a:lnTo>
                  <a:lnTo>
                    <a:pt x="4475" y="1853"/>
                  </a:lnTo>
                  <a:lnTo>
                    <a:pt x="4484" y="1854"/>
                  </a:lnTo>
                  <a:lnTo>
                    <a:pt x="4495" y="1854"/>
                  </a:lnTo>
                  <a:lnTo>
                    <a:pt x="4507" y="1854"/>
                  </a:lnTo>
                  <a:lnTo>
                    <a:pt x="4517" y="1850"/>
                  </a:lnTo>
                  <a:lnTo>
                    <a:pt x="4520" y="1849"/>
                  </a:lnTo>
                  <a:lnTo>
                    <a:pt x="4522" y="1846"/>
                  </a:lnTo>
                  <a:lnTo>
                    <a:pt x="4525" y="1842"/>
                  </a:lnTo>
                  <a:lnTo>
                    <a:pt x="4527" y="1838"/>
                  </a:lnTo>
                  <a:lnTo>
                    <a:pt x="4531" y="1831"/>
                  </a:lnTo>
                  <a:lnTo>
                    <a:pt x="4536" y="1827"/>
                  </a:lnTo>
                  <a:lnTo>
                    <a:pt x="4539" y="1824"/>
                  </a:lnTo>
                  <a:lnTo>
                    <a:pt x="4543" y="1824"/>
                  </a:lnTo>
                  <a:lnTo>
                    <a:pt x="4546" y="1823"/>
                  </a:lnTo>
                  <a:lnTo>
                    <a:pt x="4552" y="1824"/>
                  </a:lnTo>
                  <a:lnTo>
                    <a:pt x="4563" y="1825"/>
                  </a:lnTo>
                  <a:lnTo>
                    <a:pt x="4574" y="1827"/>
                  </a:lnTo>
                  <a:lnTo>
                    <a:pt x="4582" y="1828"/>
                  </a:lnTo>
                  <a:lnTo>
                    <a:pt x="4591" y="1829"/>
                  </a:lnTo>
                  <a:lnTo>
                    <a:pt x="4595" y="1830"/>
                  </a:lnTo>
                  <a:lnTo>
                    <a:pt x="4597" y="1831"/>
                  </a:lnTo>
                  <a:lnTo>
                    <a:pt x="4600" y="1833"/>
                  </a:lnTo>
                  <a:lnTo>
                    <a:pt x="4601" y="1834"/>
                  </a:lnTo>
                  <a:lnTo>
                    <a:pt x="4601" y="1836"/>
                  </a:lnTo>
                  <a:lnTo>
                    <a:pt x="4601" y="1837"/>
                  </a:lnTo>
                  <a:lnTo>
                    <a:pt x="4599" y="1840"/>
                  </a:lnTo>
                  <a:lnTo>
                    <a:pt x="4596" y="1841"/>
                  </a:lnTo>
                  <a:lnTo>
                    <a:pt x="4590" y="1846"/>
                  </a:lnTo>
                  <a:lnTo>
                    <a:pt x="4587" y="1853"/>
                  </a:lnTo>
                  <a:lnTo>
                    <a:pt x="4585" y="1856"/>
                  </a:lnTo>
                  <a:lnTo>
                    <a:pt x="4585" y="1861"/>
                  </a:lnTo>
                  <a:lnTo>
                    <a:pt x="4587" y="1866"/>
                  </a:lnTo>
                  <a:lnTo>
                    <a:pt x="4589" y="1872"/>
                  </a:lnTo>
                  <a:lnTo>
                    <a:pt x="4596" y="1882"/>
                  </a:lnTo>
                  <a:lnTo>
                    <a:pt x="4605" y="1894"/>
                  </a:lnTo>
                  <a:lnTo>
                    <a:pt x="4613" y="1907"/>
                  </a:lnTo>
                  <a:lnTo>
                    <a:pt x="4621" y="1923"/>
                  </a:lnTo>
                  <a:lnTo>
                    <a:pt x="4627" y="1938"/>
                  </a:lnTo>
                  <a:lnTo>
                    <a:pt x="4634" y="1953"/>
                  </a:lnTo>
                  <a:lnTo>
                    <a:pt x="4638" y="1960"/>
                  </a:lnTo>
                  <a:lnTo>
                    <a:pt x="4641" y="1968"/>
                  </a:lnTo>
                  <a:lnTo>
                    <a:pt x="4647" y="1975"/>
                  </a:lnTo>
                  <a:lnTo>
                    <a:pt x="4653" y="1982"/>
                  </a:lnTo>
                  <a:lnTo>
                    <a:pt x="4660" y="1989"/>
                  </a:lnTo>
                  <a:lnTo>
                    <a:pt x="4668" y="1997"/>
                  </a:lnTo>
                  <a:lnTo>
                    <a:pt x="4675" y="2001"/>
                  </a:lnTo>
                  <a:lnTo>
                    <a:pt x="4681" y="2006"/>
                  </a:lnTo>
                  <a:lnTo>
                    <a:pt x="4694" y="2013"/>
                  </a:lnTo>
                  <a:lnTo>
                    <a:pt x="4704" y="2017"/>
                  </a:lnTo>
                  <a:lnTo>
                    <a:pt x="4715" y="2020"/>
                  </a:lnTo>
                  <a:lnTo>
                    <a:pt x="4726" y="2025"/>
                  </a:lnTo>
                  <a:lnTo>
                    <a:pt x="4731" y="2029"/>
                  </a:lnTo>
                  <a:lnTo>
                    <a:pt x="4734" y="2032"/>
                  </a:lnTo>
                  <a:lnTo>
                    <a:pt x="4739" y="2036"/>
                  </a:lnTo>
                  <a:lnTo>
                    <a:pt x="4741" y="2041"/>
                  </a:lnTo>
                  <a:lnTo>
                    <a:pt x="4748" y="2052"/>
                  </a:lnTo>
                  <a:lnTo>
                    <a:pt x="4757" y="2067"/>
                  </a:lnTo>
                  <a:lnTo>
                    <a:pt x="4765" y="2080"/>
                  </a:lnTo>
                  <a:lnTo>
                    <a:pt x="4772" y="2088"/>
                  </a:lnTo>
                  <a:lnTo>
                    <a:pt x="4776" y="2089"/>
                  </a:lnTo>
                  <a:lnTo>
                    <a:pt x="4779" y="2089"/>
                  </a:lnTo>
                  <a:lnTo>
                    <a:pt x="4784" y="2088"/>
                  </a:lnTo>
                  <a:lnTo>
                    <a:pt x="4789" y="2087"/>
                  </a:lnTo>
                  <a:lnTo>
                    <a:pt x="4797" y="2081"/>
                  </a:lnTo>
                  <a:lnTo>
                    <a:pt x="4805" y="2075"/>
                  </a:lnTo>
                  <a:lnTo>
                    <a:pt x="4809" y="2073"/>
                  </a:lnTo>
                  <a:lnTo>
                    <a:pt x="4817" y="2073"/>
                  </a:lnTo>
                  <a:lnTo>
                    <a:pt x="4826" y="2074"/>
                  </a:lnTo>
                  <a:lnTo>
                    <a:pt x="4836" y="2076"/>
                  </a:lnTo>
                  <a:lnTo>
                    <a:pt x="4845" y="2080"/>
                  </a:lnTo>
                  <a:lnTo>
                    <a:pt x="4852" y="2083"/>
                  </a:lnTo>
                  <a:lnTo>
                    <a:pt x="4854" y="2086"/>
                  </a:lnTo>
                  <a:lnTo>
                    <a:pt x="4857" y="2088"/>
                  </a:lnTo>
                  <a:lnTo>
                    <a:pt x="4857" y="2090"/>
                  </a:lnTo>
                  <a:lnTo>
                    <a:pt x="4857" y="2094"/>
                  </a:lnTo>
                  <a:lnTo>
                    <a:pt x="4852" y="2104"/>
                  </a:lnTo>
                  <a:lnTo>
                    <a:pt x="4848" y="2112"/>
                  </a:lnTo>
                  <a:lnTo>
                    <a:pt x="4847" y="2115"/>
                  </a:lnTo>
                  <a:lnTo>
                    <a:pt x="4846" y="2120"/>
                  </a:lnTo>
                  <a:lnTo>
                    <a:pt x="4846" y="2124"/>
                  </a:lnTo>
                  <a:lnTo>
                    <a:pt x="4847" y="2130"/>
                  </a:lnTo>
                  <a:lnTo>
                    <a:pt x="4849" y="2134"/>
                  </a:lnTo>
                  <a:lnTo>
                    <a:pt x="4853" y="2137"/>
                  </a:lnTo>
                  <a:lnTo>
                    <a:pt x="4857" y="2139"/>
                  </a:lnTo>
                  <a:lnTo>
                    <a:pt x="4861" y="2140"/>
                  </a:lnTo>
                  <a:lnTo>
                    <a:pt x="4870" y="2140"/>
                  </a:lnTo>
                  <a:lnTo>
                    <a:pt x="4876" y="2138"/>
                  </a:lnTo>
                  <a:lnTo>
                    <a:pt x="4879" y="2137"/>
                  </a:lnTo>
                  <a:lnTo>
                    <a:pt x="4883" y="2137"/>
                  </a:lnTo>
                  <a:lnTo>
                    <a:pt x="4887" y="2139"/>
                  </a:lnTo>
                  <a:lnTo>
                    <a:pt x="4891" y="2143"/>
                  </a:lnTo>
                  <a:lnTo>
                    <a:pt x="4902" y="2142"/>
                  </a:lnTo>
                  <a:lnTo>
                    <a:pt x="4922" y="2143"/>
                  </a:lnTo>
                  <a:lnTo>
                    <a:pt x="4941" y="2156"/>
                  </a:lnTo>
                  <a:lnTo>
                    <a:pt x="4955" y="2167"/>
                  </a:lnTo>
                  <a:lnTo>
                    <a:pt x="4967" y="2169"/>
                  </a:lnTo>
                  <a:lnTo>
                    <a:pt x="4980" y="2170"/>
                  </a:lnTo>
                  <a:lnTo>
                    <a:pt x="4994" y="2170"/>
                  </a:lnTo>
                  <a:lnTo>
                    <a:pt x="5006" y="2169"/>
                  </a:lnTo>
                  <a:lnTo>
                    <a:pt x="5013" y="2167"/>
                  </a:lnTo>
                  <a:lnTo>
                    <a:pt x="5019" y="2165"/>
                  </a:lnTo>
                  <a:lnTo>
                    <a:pt x="5022" y="2165"/>
                  </a:lnTo>
                  <a:lnTo>
                    <a:pt x="5024" y="2167"/>
                  </a:lnTo>
                  <a:lnTo>
                    <a:pt x="5028" y="2168"/>
                  </a:lnTo>
                  <a:lnTo>
                    <a:pt x="5032" y="2171"/>
                  </a:lnTo>
                  <a:lnTo>
                    <a:pt x="5042" y="2180"/>
                  </a:lnTo>
                  <a:lnTo>
                    <a:pt x="5053" y="2188"/>
                  </a:lnTo>
                  <a:lnTo>
                    <a:pt x="5062" y="2194"/>
                  </a:lnTo>
                  <a:lnTo>
                    <a:pt x="5069" y="2197"/>
                  </a:lnTo>
                  <a:lnTo>
                    <a:pt x="5076" y="2200"/>
                  </a:lnTo>
                  <a:lnTo>
                    <a:pt x="5084" y="2199"/>
                  </a:lnTo>
                  <a:lnTo>
                    <a:pt x="5091" y="2196"/>
                  </a:lnTo>
                  <a:lnTo>
                    <a:pt x="5097" y="2194"/>
                  </a:lnTo>
                  <a:lnTo>
                    <a:pt x="5099" y="2193"/>
                  </a:lnTo>
                  <a:lnTo>
                    <a:pt x="5104" y="2192"/>
                  </a:lnTo>
                  <a:lnTo>
                    <a:pt x="5107" y="2192"/>
                  </a:lnTo>
                  <a:lnTo>
                    <a:pt x="5112" y="2192"/>
                  </a:lnTo>
                  <a:lnTo>
                    <a:pt x="5117" y="2193"/>
                  </a:lnTo>
                  <a:lnTo>
                    <a:pt x="5120" y="2195"/>
                  </a:lnTo>
                  <a:lnTo>
                    <a:pt x="5124" y="2197"/>
                  </a:lnTo>
                  <a:lnTo>
                    <a:pt x="5126" y="2200"/>
                  </a:lnTo>
                  <a:lnTo>
                    <a:pt x="5130" y="2214"/>
                  </a:lnTo>
                  <a:lnTo>
                    <a:pt x="5133" y="2230"/>
                  </a:lnTo>
                  <a:lnTo>
                    <a:pt x="5135" y="2232"/>
                  </a:lnTo>
                  <a:lnTo>
                    <a:pt x="5137" y="2234"/>
                  </a:lnTo>
                  <a:lnTo>
                    <a:pt x="5139" y="2235"/>
                  </a:lnTo>
                  <a:lnTo>
                    <a:pt x="5143" y="2237"/>
                  </a:lnTo>
                  <a:lnTo>
                    <a:pt x="5150" y="2237"/>
                  </a:lnTo>
                  <a:lnTo>
                    <a:pt x="5160" y="2235"/>
                  </a:lnTo>
                  <a:lnTo>
                    <a:pt x="5170" y="2233"/>
                  </a:lnTo>
                  <a:lnTo>
                    <a:pt x="5182" y="2232"/>
                  </a:lnTo>
                  <a:lnTo>
                    <a:pt x="5188" y="2232"/>
                  </a:lnTo>
                  <a:lnTo>
                    <a:pt x="5194" y="2233"/>
                  </a:lnTo>
                  <a:lnTo>
                    <a:pt x="5199" y="2235"/>
                  </a:lnTo>
                  <a:lnTo>
                    <a:pt x="5202" y="2239"/>
                  </a:lnTo>
                  <a:lnTo>
                    <a:pt x="5207" y="2247"/>
                  </a:lnTo>
                  <a:lnTo>
                    <a:pt x="5212" y="2257"/>
                  </a:lnTo>
                  <a:lnTo>
                    <a:pt x="5218" y="2265"/>
                  </a:lnTo>
                  <a:lnTo>
                    <a:pt x="5225" y="2276"/>
                  </a:lnTo>
                  <a:lnTo>
                    <a:pt x="5233" y="2284"/>
                  </a:lnTo>
                  <a:lnTo>
                    <a:pt x="5239" y="2290"/>
                  </a:lnTo>
                  <a:lnTo>
                    <a:pt x="5243" y="2293"/>
                  </a:lnTo>
                  <a:lnTo>
                    <a:pt x="5246" y="2294"/>
                  </a:lnTo>
                  <a:lnTo>
                    <a:pt x="5250" y="2295"/>
                  </a:lnTo>
                  <a:lnTo>
                    <a:pt x="5255" y="2294"/>
                  </a:lnTo>
                  <a:lnTo>
                    <a:pt x="5262" y="2294"/>
                  </a:lnTo>
                  <a:lnTo>
                    <a:pt x="5268" y="2294"/>
                  </a:lnTo>
                  <a:lnTo>
                    <a:pt x="5270" y="2295"/>
                  </a:lnTo>
                  <a:lnTo>
                    <a:pt x="5273" y="2297"/>
                  </a:lnTo>
                  <a:lnTo>
                    <a:pt x="5274" y="2300"/>
                  </a:lnTo>
                  <a:lnTo>
                    <a:pt x="5275" y="2302"/>
                  </a:lnTo>
                  <a:lnTo>
                    <a:pt x="5277" y="2310"/>
                  </a:lnTo>
                  <a:lnTo>
                    <a:pt x="5281" y="2317"/>
                  </a:lnTo>
                  <a:lnTo>
                    <a:pt x="5283" y="2320"/>
                  </a:lnTo>
                  <a:lnTo>
                    <a:pt x="5287" y="2323"/>
                  </a:lnTo>
                  <a:lnTo>
                    <a:pt x="5290" y="2325"/>
                  </a:lnTo>
                  <a:lnTo>
                    <a:pt x="5296" y="2326"/>
                  </a:lnTo>
                  <a:lnTo>
                    <a:pt x="5306" y="2325"/>
                  </a:lnTo>
                  <a:lnTo>
                    <a:pt x="5313" y="2322"/>
                  </a:lnTo>
                  <a:lnTo>
                    <a:pt x="5320" y="2319"/>
                  </a:lnTo>
                  <a:lnTo>
                    <a:pt x="5328" y="2312"/>
                  </a:lnTo>
                  <a:lnTo>
                    <a:pt x="5333" y="2308"/>
                  </a:lnTo>
                  <a:lnTo>
                    <a:pt x="5339" y="2306"/>
                  </a:lnTo>
                  <a:lnTo>
                    <a:pt x="5345" y="2303"/>
                  </a:lnTo>
                  <a:lnTo>
                    <a:pt x="5352" y="2302"/>
                  </a:lnTo>
                  <a:lnTo>
                    <a:pt x="5366" y="2302"/>
                  </a:lnTo>
                  <a:lnTo>
                    <a:pt x="5377" y="2302"/>
                  </a:lnTo>
                  <a:lnTo>
                    <a:pt x="5382" y="2303"/>
                  </a:lnTo>
                  <a:lnTo>
                    <a:pt x="5387" y="2306"/>
                  </a:lnTo>
                  <a:lnTo>
                    <a:pt x="5390" y="2307"/>
                  </a:lnTo>
                  <a:lnTo>
                    <a:pt x="5395" y="2310"/>
                  </a:lnTo>
                  <a:lnTo>
                    <a:pt x="5402" y="2317"/>
                  </a:lnTo>
                  <a:lnTo>
                    <a:pt x="5408" y="2327"/>
                  </a:lnTo>
                  <a:lnTo>
                    <a:pt x="5414" y="2338"/>
                  </a:lnTo>
                  <a:lnTo>
                    <a:pt x="5420" y="2347"/>
                  </a:lnTo>
                  <a:lnTo>
                    <a:pt x="5424" y="2351"/>
                  </a:lnTo>
                  <a:lnTo>
                    <a:pt x="5427" y="2353"/>
                  </a:lnTo>
                  <a:lnTo>
                    <a:pt x="5431" y="2354"/>
                  </a:lnTo>
                  <a:lnTo>
                    <a:pt x="5435" y="2354"/>
                  </a:lnTo>
                  <a:lnTo>
                    <a:pt x="5444" y="2353"/>
                  </a:lnTo>
                  <a:lnTo>
                    <a:pt x="5451" y="2353"/>
                  </a:lnTo>
                  <a:lnTo>
                    <a:pt x="5454" y="2354"/>
                  </a:lnTo>
                  <a:lnTo>
                    <a:pt x="5457" y="2356"/>
                  </a:lnTo>
                  <a:lnTo>
                    <a:pt x="5459" y="2357"/>
                  </a:lnTo>
                  <a:lnTo>
                    <a:pt x="5462" y="2359"/>
                  </a:lnTo>
                  <a:lnTo>
                    <a:pt x="5468" y="2365"/>
                  </a:lnTo>
                  <a:lnTo>
                    <a:pt x="5478" y="2370"/>
                  </a:lnTo>
                  <a:lnTo>
                    <a:pt x="5489" y="2373"/>
                  </a:lnTo>
                  <a:lnTo>
                    <a:pt x="5498" y="2376"/>
                  </a:lnTo>
                  <a:lnTo>
                    <a:pt x="5507" y="2375"/>
                  </a:lnTo>
                  <a:lnTo>
                    <a:pt x="5514" y="2372"/>
                  </a:lnTo>
                  <a:lnTo>
                    <a:pt x="5520" y="2367"/>
                  </a:lnTo>
                  <a:lnTo>
                    <a:pt x="5526" y="2361"/>
                  </a:lnTo>
                  <a:lnTo>
                    <a:pt x="5529" y="2358"/>
                  </a:lnTo>
                  <a:lnTo>
                    <a:pt x="5533" y="2356"/>
                  </a:lnTo>
                  <a:lnTo>
                    <a:pt x="5536" y="2354"/>
                  </a:lnTo>
                  <a:lnTo>
                    <a:pt x="5541" y="2354"/>
                  </a:lnTo>
                  <a:lnTo>
                    <a:pt x="5550" y="2354"/>
                  </a:lnTo>
                  <a:lnTo>
                    <a:pt x="5558" y="2356"/>
                  </a:lnTo>
                  <a:lnTo>
                    <a:pt x="5569" y="2357"/>
                  </a:lnTo>
                  <a:lnTo>
                    <a:pt x="5578" y="2357"/>
                  </a:lnTo>
                  <a:lnTo>
                    <a:pt x="5584" y="2357"/>
                  </a:lnTo>
                  <a:lnTo>
                    <a:pt x="5588" y="2354"/>
                  </a:lnTo>
                  <a:lnTo>
                    <a:pt x="5592" y="2352"/>
                  </a:lnTo>
                  <a:lnTo>
                    <a:pt x="5595" y="2348"/>
                  </a:lnTo>
                  <a:lnTo>
                    <a:pt x="5599" y="2342"/>
                  </a:lnTo>
                  <a:lnTo>
                    <a:pt x="5605" y="2339"/>
                  </a:lnTo>
                  <a:lnTo>
                    <a:pt x="5614" y="2337"/>
                  </a:lnTo>
                  <a:lnTo>
                    <a:pt x="5627" y="2335"/>
                  </a:lnTo>
                  <a:lnTo>
                    <a:pt x="5641" y="2335"/>
                  </a:lnTo>
                  <a:lnTo>
                    <a:pt x="5655" y="2333"/>
                  </a:lnTo>
                  <a:lnTo>
                    <a:pt x="5661" y="2332"/>
                  </a:lnTo>
                  <a:lnTo>
                    <a:pt x="5666" y="2331"/>
                  </a:lnTo>
                  <a:lnTo>
                    <a:pt x="5671" y="2328"/>
                  </a:lnTo>
                  <a:lnTo>
                    <a:pt x="5673" y="2325"/>
                  </a:lnTo>
                  <a:lnTo>
                    <a:pt x="5679" y="2319"/>
                  </a:lnTo>
                  <a:lnTo>
                    <a:pt x="5684" y="2314"/>
                  </a:lnTo>
                  <a:lnTo>
                    <a:pt x="5685" y="2313"/>
                  </a:lnTo>
                  <a:lnTo>
                    <a:pt x="5689" y="2313"/>
                  </a:lnTo>
                  <a:lnTo>
                    <a:pt x="5691" y="2314"/>
                  </a:lnTo>
                  <a:lnTo>
                    <a:pt x="5695" y="2317"/>
                  </a:lnTo>
                  <a:lnTo>
                    <a:pt x="5703" y="2327"/>
                  </a:lnTo>
                  <a:lnTo>
                    <a:pt x="5715" y="2337"/>
                  </a:lnTo>
                  <a:lnTo>
                    <a:pt x="5724" y="2346"/>
                  </a:lnTo>
                  <a:lnTo>
                    <a:pt x="5731" y="2353"/>
                  </a:lnTo>
                  <a:lnTo>
                    <a:pt x="5735" y="2359"/>
                  </a:lnTo>
                  <a:lnTo>
                    <a:pt x="5737" y="2365"/>
                  </a:lnTo>
                  <a:lnTo>
                    <a:pt x="5740" y="2372"/>
                  </a:lnTo>
                  <a:lnTo>
                    <a:pt x="5741" y="2380"/>
                  </a:lnTo>
                  <a:lnTo>
                    <a:pt x="5745" y="2390"/>
                  </a:lnTo>
                  <a:lnTo>
                    <a:pt x="5748" y="2397"/>
                  </a:lnTo>
                  <a:lnTo>
                    <a:pt x="5750" y="2401"/>
                  </a:lnTo>
                  <a:lnTo>
                    <a:pt x="5754" y="2403"/>
                  </a:lnTo>
                  <a:lnTo>
                    <a:pt x="5758" y="2404"/>
                  </a:lnTo>
                  <a:lnTo>
                    <a:pt x="5761" y="2405"/>
                  </a:lnTo>
                  <a:lnTo>
                    <a:pt x="5768" y="2407"/>
                  </a:lnTo>
                  <a:lnTo>
                    <a:pt x="5773" y="2409"/>
                  </a:lnTo>
                  <a:lnTo>
                    <a:pt x="5775" y="2411"/>
                  </a:lnTo>
                  <a:lnTo>
                    <a:pt x="5777" y="2414"/>
                  </a:lnTo>
                  <a:lnTo>
                    <a:pt x="5778" y="2416"/>
                  </a:lnTo>
                  <a:lnTo>
                    <a:pt x="5779" y="2420"/>
                  </a:lnTo>
                  <a:lnTo>
                    <a:pt x="5780" y="2421"/>
                  </a:lnTo>
                  <a:lnTo>
                    <a:pt x="5783" y="2422"/>
                  </a:lnTo>
                  <a:lnTo>
                    <a:pt x="5786" y="2422"/>
                  </a:lnTo>
                  <a:lnTo>
                    <a:pt x="5792" y="2420"/>
                  </a:lnTo>
                  <a:lnTo>
                    <a:pt x="5796" y="2417"/>
                  </a:lnTo>
                  <a:lnTo>
                    <a:pt x="5800" y="2417"/>
                  </a:lnTo>
                  <a:lnTo>
                    <a:pt x="5805" y="2417"/>
                  </a:lnTo>
                  <a:lnTo>
                    <a:pt x="5809" y="2419"/>
                  </a:lnTo>
                  <a:lnTo>
                    <a:pt x="5816" y="2422"/>
                  </a:lnTo>
                  <a:lnTo>
                    <a:pt x="5822" y="2428"/>
                  </a:lnTo>
                  <a:lnTo>
                    <a:pt x="5827" y="2433"/>
                  </a:lnTo>
                  <a:lnTo>
                    <a:pt x="5832" y="2435"/>
                  </a:lnTo>
                  <a:lnTo>
                    <a:pt x="5838" y="2438"/>
                  </a:lnTo>
                  <a:lnTo>
                    <a:pt x="5846" y="2440"/>
                  </a:lnTo>
                  <a:lnTo>
                    <a:pt x="5859" y="2442"/>
                  </a:lnTo>
                  <a:lnTo>
                    <a:pt x="5872" y="2445"/>
                  </a:lnTo>
                  <a:lnTo>
                    <a:pt x="5876" y="2447"/>
                  </a:lnTo>
                  <a:lnTo>
                    <a:pt x="5881" y="2449"/>
                  </a:lnTo>
                  <a:lnTo>
                    <a:pt x="5884" y="2452"/>
                  </a:lnTo>
                  <a:lnTo>
                    <a:pt x="5885" y="2455"/>
                  </a:lnTo>
                  <a:lnTo>
                    <a:pt x="5886" y="2460"/>
                  </a:lnTo>
                  <a:lnTo>
                    <a:pt x="5888" y="2465"/>
                  </a:lnTo>
                  <a:lnTo>
                    <a:pt x="5890" y="2467"/>
                  </a:lnTo>
                  <a:lnTo>
                    <a:pt x="5890" y="2468"/>
                  </a:lnTo>
                  <a:lnTo>
                    <a:pt x="5888" y="2470"/>
                  </a:lnTo>
                  <a:lnTo>
                    <a:pt x="5886" y="2471"/>
                  </a:lnTo>
                  <a:lnTo>
                    <a:pt x="5880" y="2472"/>
                  </a:lnTo>
                  <a:lnTo>
                    <a:pt x="5872" y="2472"/>
                  </a:lnTo>
                  <a:lnTo>
                    <a:pt x="5851" y="2473"/>
                  </a:lnTo>
                  <a:lnTo>
                    <a:pt x="5837" y="2476"/>
                  </a:lnTo>
                  <a:lnTo>
                    <a:pt x="5836" y="2476"/>
                  </a:lnTo>
                  <a:lnTo>
                    <a:pt x="5836" y="2478"/>
                  </a:lnTo>
                  <a:lnTo>
                    <a:pt x="5837" y="2480"/>
                  </a:lnTo>
                  <a:lnTo>
                    <a:pt x="5840" y="2482"/>
                  </a:lnTo>
                  <a:lnTo>
                    <a:pt x="5846" y="2486"/>
                  </a:lnTo>
                  <a:lnTo>
                    <a:pt x="5850" y="2490"/>
                  </a:lnTo>
                  <a:lnTo>
                    <a:pt x="5857" y="2495"/>
                  </a:lnTo>
                  <a:lnTo>
                    <a:pt x="5865" y="2498"/>
                  </a:lnTo>
                  <a:lnTo>
                    <a:pt x="5873" y="2499"/>
                  </a:lnTo>
                  <a:lnTo>
                    <a:pt x="5881" y="2501"/>
                  </a:lnTo>
                  <a:lnTo>
                    <a:pt x="5884" y="2502"/>
                  </a:lnTo>
                  <a:lnTo>
                    <a:pt x="5886" y="2503"/>
                  </a:lnTo>
                  <a:lnTo>
                    <a:pt x="5887" y="2506"/>
                  </a:lnTo>
                  <a:lnTo>
                    <a:pt x="5890" y="2509"/>
                  </a:lnTo>
                  <a:lnTo>
                    <a:pt x="5892" y="2518"/>
                  </a:lnTo>
                  <a:lnTo>
                    <a:pt x="5894" y="2528"/>
                  </a:lnTo>
                  <a:lnTo>
                    <a:pt x="5897" y="2549"/>
                  </a:lnTo>
                  <a:lnTo>
                    <a:pt x="5899" y="2564"/>
                  </a:lnTo>
                  <a:lnTo>
                    <a:pt x="5900" y="2566"/>
                  </a:lnTo>
                  <a:lnTo>
                    <a:pt x="5903" y="2568"/>
                  </a:lnTo>
                  <a:lnTo>
                    <a:pt x="5906" y="2568"/>
                  </a:lnTo>
                  <a:lnTo>
                    <a:pt x="5910" y="2568"/>
                  </a:lnTo>
                  <a:lnTo>
                    <a:pt x="5919" y="2566"/>
                  </a:lnTo>
                  <a:lnTo>
                    <a:pt x="5929" y="2566"/>
                  </a:lnTo>
                  <a:lnTo>
                    <a:pt x="5936" y="2567"/>
                  </a:lnTo>
                  <a:lnTo>
                    <a:pt x="5941" y="2568"/>
                  </a:lnTo>
                  <a:lnTo>
                    <a:pt x="5943" y="2569"/>
                  </a:lnTo>
                  <a:lnTo>
                    <a:pt x="5944" y="2571"/>
                  </a:lnTo>
                  <a:lnTo>
                    <a:pt x="5944" y="2574"/>
                  </a:lnTo>
                  <a:lnTo>
                    <a:pt x="5945" y="2578"/>
                  </a:lnTo>
                  <a:lnTo>
                    <a:pt x="5945" y="2586"/>
                  </a:lnTo>
                  <a:lnTo>
                    <a:pt x="5944" y="2594"/>
                  </a:lnTo>
                  <a:lnTo>
                    <a:pt x="5941" y="2603"/>
                  </a:lnTo>
                  <a:lnTo>
                    <a:pt x="5938" y="2610"/>
                  </a:lnTo>
                  <a:lnTo>
                    <a:pt x="5935" y="2615"/>
                  </a:lnTo>
                  <a:lnTo>
                    <a:pt x="5934" y="2618"/>
                  </a:lnTo>
                  <a:lnTo>
                    <a:pt x="5932" y="2622"/>
                  </a:lnTo>
                  <a:lnTo>
                    <a:pt x="5932" y="2625"/>
                  </a:lnTo>
                  <a:lnTo>
                    <a:pt x="5932" y="2630"/>
                  </a:lnTo>
                  <a:lnTo>
                    <a:pt x="5931" y="2635"/>
                  </a:lnTo>
                  <a:lnTo>
                    <a:pt x="5928" y="2640"/>
                  </a:lnTo>
                  <a:lnTo>
                    <a:pt x="5922" y="2642"/>
                  </a:lnTo>
                  <a:lnTo>
                    <a:pt x="5919" y="2643"/>
                  </a:lnTo>
                  <a:lnTo>
                    <a:pt x="5917" y="2644"/>
                  </a:lnTo>
                  <a:lnTo>
                    <a:pt x="5915" y="2647"/>
                  </a:lnTo>
                  <a:lnTo>
                    <a:pt x="5912" y="2649"/>
                  </a:lnTo>
                  <a:lnTo>
                    <a:pt x="5910" y="2653"/>
                  </a:lnTo>
                  <a:lnTo>
                    <a:pt x="5910" y="2657"/>
                  </a:lnTo>
                  <a:lnTo>
                    <a:pt x="5909" y="2662"/>
                  </a:lnTo>
                  <a:lnTo>
                    <a:pt x="5910" y="2668"/>
                  </a:lnTo>
                  <a:lnTo>
                    <a:pt x="5912" y="2682"/>
                  </a:lnTo>
                  <a:lnTo>
                    <a:pt x="5918" y="2699"/>
                  </a:lnTo>
                  <a:lnTo>
                    <a:pt x="5925" y="2717"/>
                  </a:lnTo>
                  <a:lnTo>
                    <a:pt x="5934" y="2733"/>
                  </a:lnTo>
                  <a:lnTo>
                    <a:pt x="5942" y="2747"/>
                  </a:lnTo>
                  <a:lnTo>
                    <a:pt x="5950" y="2757"/>
                  </a:lnTo>
                  <a:lnTo>
                    <a:pt x="5957" y="2763"/>
                  </a:lnTo>
                  <a:lnTo>
                    <a:pt x="5963" y="2767"/>
                  </a:lnTo>
                  <a:lnTo>
                    <a:pt x="5966" y="2767"/>
                  </a:lnTo>
                  <a:lnTo>
                    <a:pt x="5968" y="2767"/>
                  </a:lnTo>
                  <a:lnTo>
                    <a:pt x="5972" y="2766"/>
                  </a:lnTo>
                  <a:lnTo>
                    <a:pt x="5975" y="2764"/>
                  </a:lnTo>
                  <a:lnTo>
                    <a:pt x="5981" y="2761"/>
                  </a:lnTo>
                  <a:lnTo>
                    <a:pt x="5988" y="2757"/>
                  </a:lnTo>
                  <a:lnTo>
                    <a:pt x="5994" y="2754"/>
                  </a:lnTo>
                  <a:lnTo>
                    <a:pt x="6001" y="2754"/>
                  </a:lnTo>
                  <a:lnTo>
                    <a:pt x="6010" y="2755"/>
                  </a:lnTo>
                  <a:lnTo>
                    <a:pt x="6018" y="2757"/>
                  </a:lnTo>
                  <a:lnTo>
                    <a:pt x="6026" y="2761"/>
                  </a:lnTo>
                  <a:lnTo>
                    <a:pt x="6035" y="2766"/>
                  </a:lnTo>
                  <a:lnTo>
                    <a:pt x="6038" y="2768"/>
                  </a:lnTo>
                  <a:lnTo>
                    <a:pt x="6042" y="2772"/>
                  </a:lnTo>
                  <a:lnTo>
                    <a:pt x="6044" y="2775"/>
                  </a:lnTo>
                  <a:lnTo>
                    <a:pt x="6046" y="2780"/>
                  </a:lnTo>
                  <a:lnTo>
                    <a:pt x="6049" y="2783"/>
                  </a:lnTo>
                  <a:lnTo>
                    <a:pt x="6051" y="2785"/>
                  </a:lnTo>
                  <a:lnTo>
                    <a:pt x="6054" y="2785"/>
                  </a:lnTo>
                  <a:lnTo>
                    <a:pt x="6056" y="2783"/>
                  </a:lnTo>
                  <a:lnTo>
                    <a:pt x="6062" y="2777"/>
                  </a:lnTo>
                  <a:lnTo>
                    <a:pt x="6070" y="2772"/>
                  </a:lnTo>
                  <a:lnTo>
                    <a:pt x="6074" y="2768"/>
                  </a:lnTo>
                  <a:lnTo>
                    <a:pt x="6077" y="2762"/>
                  </a:lnTo>
                  <a:lnTo>
                    <a:pt x="6082" y="2756"/>
                  </a:lnTo>
                  <a:lnTo>
                    <a:pt x="6087" y="2749"/>
                  </a:lnTo>
                  <a:lnTo>
                    <a:pt x="6090" y="2743"/>
                  </a:lnTo>
                  <a:lnTo>
                    <a:pt x="6094" y="2738"/>
                  </a:lnTo>
                  <a:lnTo>
                    <a:pt x="6096" y="2737"/>
                  </a:lnTo>
                  <a:lnTo>
                    <a:pt x="6098" y="2736"/>
                  </a:lnTo>
                  <a:lnTo>
                    <a:pt x="6100" y="2736"/>
                  </a:lnTo>
                  <a:lnTo>
                    <a:pt x="6101" y="2737"/>
                  </a:lnTo>
                  <a:lnTo>
                    <a:pt x="6108" y="2745"/>
                  </a:lnTo>
                  <a:lnTo>
                    <a:pt x="6115" y="2757"/>
                  </a:lnTo>
                  <a:lnTo>
                    <a:pt x="6119" y="2763"/>
                  </a:lnTo>
                  <a:lnTo>
                    <a:pt x="6124" y="2768"/>
                  </a:lnTo>
                  <a:lnTo>
                    <a:pt x="6127" y="2772"/>
                  </a:lnTo>
                  <a:lnTo>
                    <a:pt x="6131" y="2774"/>
                  </a:lnTo>
                  <a:lnTo>
                    <a:pt x="6136" y="2775"/>
                  </a:lnTo>
                  <a:lnTo>
                    <a:pt x="6140" y="2779"/>
                  </a:lnTo>
                  <a:lnTo>
                    <a:pt x="6146" y="2785"/>
                  </a:lnTo>
                  <a:lnTo>
                    <a:pt x="6152" y="2792"/>
                  </a:lnTo>
                  <a:lnTo>
                    <a:pt x="6158" y="2799"/>
                  </a:lnTo>
                  <a:lnTo>
                    <a:pt x="6163" y="2806"/>
                  </a:lnTo>
                  <a:lnTo>
                    <a:pt x="6165" y="2812"/>
                  </a:lnTo>
                  <a:lnTo>
                    <a:pt x="6168" y="2817"/>
                  </a:lnTo>
                  <a:lnTo>
                    <a:pt x="6168" y="2833"/>
                  </a:lnTo>
                  <a:lnTo>
                    <a:pt x="6168" y="2850"/>
                  </a:lnTo>
                  <a:lnTo>
                    <a:pt x="6170" y="2854"/>
                  </a:lnTo>
                  <a:lnTo>
                    <a:pt x="6172" y="2858"/>
                  </a:lnTo>
                  <a:lnTo>
                    <a:pt x="6176" y="2862"/>
                  </a:lnTo>
                  <a:lnTo>
                    <a:pt x="6181" y="2865"/>
                  </a:lnTo>
                  <a:lnTo>
                    <a:pt x="6187" y="2868"/>
                  </a:lnTo>
                  <a:lnTo>
                    <a:pt x="6191" y="2870"/>
                  </a:lnTo>
                  <a:lnTo>
                    <a:pt x="6196" y="2869"/>
                  </a:lnTo>
                  <a:lnTo>
                    <a:pt x="6201" y="2868"/>
                  </a:lnTo>
                  <a:lnTo>
                    <a:pt x="6205" y="2865"/>
                  </a:lnTo>
                  <a:lnTo>
                    <a:pt x="6206" y="2862"/>
                  </a:lnTo>
                  <a:lnTo>
                    <a:pt x="6207" y="2859"/>
                  </a:lnTo>
                  <a:lnTo>
                    <a:pt x="6207" y="2858"/>
                  </a:lnTo>
                  <a:lnTo>
                    <a:pt x="6206" y="2856"/>
                  </a:lnTo>
                  <a:lnTo>
                    <a:pt x="6205" y="2855"/>
                  </a:lnTo>
                  <a:lnTo>
                    <a:pt x="6202" y="2855"/>
                  </a:lnTo>
                  <a:lnTo>
                    <a:pt x="6199" y="2855"/>
                  </a:lnTo>
                  <a:lnTo>
                    <a:pt x="6196" y="2855"/>
                  </a:lnTo>
                  <a:lnTo>
                    <a:pt x="6194" y="2855"/>
                  </a:lnTo>
                  <a:lnTo>
                    <a:pt x="6193" y="2852"/>
                  </a:lnTo>
                  <a:lnTo>
                    <a:pt x="6193" y="2850"/>
                  </a:lnTo>
                  <a:lnTo>
                    <a:pt x="6193" y="2848"/>
                  </a:lnTo>
                  <a:lnTo>
                    <a:pt x="6194" y="2844"/>
                  </a:lnTo>
                  <a:lnTo>
                    <a:pt x="6195" y="2840"/>
                  </a:lnTo>
                  <a:lnTo>
                    <a:pt x="6199" y="2837"/>
                  </a:lnTo>
                  <a:lnTo>
                    <a:pt x="6205" y="2829"/>
                  </a:lnTo>
                  <a:lnTo>
                    <a:pt x="6211" y="2819"/>
                  </a:lnTo>
                  <a:lnTo>
                    <a:pt x="6212" y="2814"/>
                  </a:lnTo>
                  <a:lnTo>
                    <a:pt x="6212" y="2810"/>
                  </a:lnTo>
                  <a:lnTo>
                    <a:pt x="6212" y="2804"/>
                  </a:lnTo>
                  <a:lnTo>
                    <a:pt x="6208" y="2799"/>
                  </a:lnTo>
                  <a:lnTo>
                    <a:pt x="6203" y="2791"/>
                  </a:lnTo>
                  <a:lnTo>
                    <a:pt x="6202" y="2785"/>
                  </a:lnTo>
                  <a:lnTo>
                    <a:pt x="6202" y="2779"/>
                  </a:lnTo>
                  <a:lnTo>
                    <a:pt x="6202" y="2769"/>
                  </a:lnTo>
                  <a:lnTo>
                    <a:pt x="6201" y="2763"/>
                  </a:lnTo>
                  <a:lnTo>
                    <a:pt x="6199" y="2758"/>
                  </a:lnTo>
                  <a:lnTo>
                    <a:pt x="6196" y="2754"/>
                  </a:lnTo>
                  <a:lnTo>
                    <a:pt x="6194" y="2749"/>
                  </a:lnTo>
                  <a:lnTo>
                    <a:pt x="6191" y="2745"/>
                  </a:lnTo>
                  <a:lnTo>
                    <a:pt x="6191" y="2742"/>
                  </a:lnTo>
                  <a:lnTo>
                    <a:pt x="6191" y="2741"/>
                  </a:lnTo>
                  <a:lnTo>
                    <a:pt x="6195" y="2739"/>
                  </a:lnTo>
                  <a:lnTo>
                    <a:pt x="6199" y="2739"/>
                  </a:lnTo>
                  <a:lnTo>
                    <a:pt x="6201" y="2738"/>
                  </a:lnTo>
                  <a:lnTo>
                    <a:pt x="6203" y="2738"/>
                  </a:lnTo>
                  <a:lnTo>
                    <a:pt x="6205" y="2737"/>
                  </a:lnTo>
                  <a:lnTo>
                    <a:pt x="6206" y="2732"/>
                  </a:lnTo>
                  <a:lnTo>
                    <a:pt x="6206" y="2725"/>
                  </a:lnTo>
                  <a:lnTo>
                    <a:pt x="6206" y="2720"/>
                  </a:lnTo>
                  <a:lnTo>
                    <a:pt x="6207" y="2717"/>
                  </a:lnTo>
                  <a:lnTo>
                    <a:pt x="6209" y="2714"/>
                  </a:lnTo>
                  <a:lnTo>
                    <a:pt x="6212" y="2712"/>
                  </a:lnTo>
                  <a:lnTo>
                    <a:pt x="6215" y="2711"/>
                  </a:lnTo>
                  <a:lnTo>
                    <a:pt x="6220" y="2709"/>
                  </a:lnTo>
                  <a:lnTo>
                    <a:pt x="6226" y="2709"/>
                  </a:lnTo>
                  <a:lnTo>
                    <a:pt x="6233" y="2707"/>
                  </a:lnTo>
                  <a:lnTo>
                    <a:pt x="6239" y="2709"/>
                  </a:lnTo>
                  <a:lnTo>
                    <a:pt x="6245" y="2709"/>
                  </a:lnTo>
                  <a:lnTo>
                    <a:pt x="6249" y="2711"/>
                  </a:lnTo>
                  <a:lnTo>
                    <a:pt x="6252" y="2712"/>
                  </a:lnTo>
                  <a:lnTo>
                    <a:pt x="6254" y="2716"/>
                  </a:lnTo>
                  <a:lnTo>
                    <a:pt x="6256" y="2718"/>
                  </a:lnTo>
                  <a:lnTo>
                    <a:pt x="6257" y="2722"/>
                  </a:lnTo>
                  <a:lnTo>
                    <a:pt x="6257" y="2726"/>
                  </a:lnTo>
                  <a:lnTo>
                    <a:pt x="6257" y="2735"/>
                  </a:lnTo>
                  <a:lnTo>
                    <a:pt x="6258" y="2741"/>
                  </a:lnTo>
                  <a:lnTo>
                    <a:pt x="6260" y="2744"/>
                  </a:lnTo>
                  <a:lnTo>
                    <a:pt x="6262" y="2748"/>
                  </a:lnTo>
                  <a:lnTo>
                    <a:pt x="6265" y="2750"/>
                  </a:lnTo>
                  <a:lnTo>
                    <a:pt x="6269" y="2754"/>
                  </a:lnTo>
                  <a:lnTo>
                    <a:pt x="6272" y="2756"/>
                  </a:lnTo>
                  <a:lnTo>
                    <a:pt x="6275" y="2760"/>
                  </a:lnTo>
                  <a:lnTo>
                    <a:pt x="6276" y="2763"/>
                  </a:lnTo>
                  <a:lnTo>
                    <a:pt x="6277" y="2767"/>
                  </a:lnTo>
                  <a:lnTo>
                    <a:pt x="6278" y="2774"/>
                  </a:lnTo>
                  <a:lnTo>
                    <a:pt x="6278" y="2781"/>
                  </a:lnTo>
                  <a:lnTo>
                    <a:pt x="6279" y="2785"/>
                  </a:lnTo>
                  <a:lnTo>
                    <a:pt x="6281" y="2789"/>
                  </a:lnTo>
                  <a:lnTo>
                    <a:pt x="6284" y="2792"/>
                  </a:lnTo>
                  <a:lnTo>
                    <a:pt x="6288" y="2795"/>
                  </a:lnTo>
                  <a:lnTo>
                    <a:pt x="6297" y="2800"/>
                  </a:lnTo>
                  <a:lnTo>
                    <a:pt x="6308" y="2805"/>
                  </a:lnTo>
                  <a:lnTo>
                    <a:pt x="6325" y="2810"/>
                  </a:lnTo>
                  <a:lnTo>
                    <a:pt x="6347" y="2818"/>
                  </a:lnTo>
                  <a:lnTo>
                    <a:pt x="6369" y="2826"/>
                  </a:lnTo>
                  <a:lnTo>
                    <a:pt x="6384" y="2833"/>
                  </a:lnTo>
                  <a:lnTo>
                    <a:pt x="6394" y="2839"/>
                  </a:lnTo>
                  <a:lnTo>
                    <a:pt x="6403" y="2844"/>
                  </a:lnTo>
                  <a:lnTo>
                    <a:pt x="6407" y="2845"/>
                  </a:lnTo>
                  <a:lnTo>
                    <a:pt x="6411" y="2846"/>
                  </a:lnTo>
                  <a:lnTo>
                    <a:pt x="6415" y="2845"/>
                  </a:lnTo>
                  <a:lnTo>
                    <a:pt x="6417" y="2845"/>
                  </a:lnTo>
                  <a:lnTo>
                    <a:pt x="6421" y="2843"/>
                  </a:lnTo>
                  <a:lnTo>
                    <a:pt x="6422" y="2838"/>
                  </a:lnTo>
                  <a:lnTo>
                    <a:pt x="6423" y="2835"/>
                  </a:lnTo>
                  <a:lnTo>
                    <a:pt x="6422" y="2829"/>
                  </a:lnTo>
                  <a:lnTo>
                    <a:pt x="6421" y="2823"/>
                  </a:lnTo>
                  <a:lnTo>
                    <a:pt x="6419" y="2817"/>
                  </a:lnTo>
                  <a:lnTo>
                    <a:pt x="6416" y="2811"/>
                  </a:lnTo>
                  <a:lnTo>
                    <a:pt x="6413" y="2806"/>
                  </a:lnTo>
                  <a:lnTo>
                    <a:pt x="6407" y="2796"/>
                  </a:lnTo>
                  <a:lnTo>
                    <a:pt x="6402" y="2787"/>
                  </a:lnTo>
                  <a:lnTo>
                    <a:pt x="6402" y="2782"/>
                  </a:lnTo>
                  <a:lnTo>
                    <a:pt x="6402" y="2777"/>
                  </a:lnTo>
                  <a:lnTo>
                    <a:pt x="6402" y="2772"/>
                  </a:lnTo>
                  <a:lnTo>
                    <a:pt x="6404" y="2766"/>
                  </a:lnTo>
                  <a:lnTo>
                    <a:pt x="6408" y="2755"/>
                  </a:lnTo>
                  <a:lnTo>
                    <a:pt x="6409" y="2745"/>
                  </a:lnTo>
                  <a:lnTo>
                    <a:pt x="6409" y="2741"/>
                  </a:lnTo>
                  <a:lnTo>
                    <a:pt x="6408" y="2736"/>
                  </a:lnTo>
                  <a:lnTo>
                    <a:pt x="6407" y="2731"/>
                  </a:lnTo>
                  <a:lnTo>
                    <a:pt x="6404" y="2725"/>
                  </a:lnTo>
                  <a:lnTo>
                    <a:pt x="6401" y="2714"/>
                  </a:lnTo>
                  <a:lnTo>
                    <a:pt x="6398" y="2705"/>
                  </a:lnTo>
                  <a:lnTo>
                    <a:pt x="6400" y="2701"/>
                  </a:lnTo>
                  <a:lnTo>
                    <a:pt x="6401" y="2699"/>
                  </a:lnTo>
                  <a:lnTo>
                    <a:pt x="6402" y="2697"/>
                  </a:lnTo>
                  <a:lnTo>
                    <a:pt x="6404" y="2697"/>
                  </a:lnTo>
                  <a:lnTo>
                    <a:pt x="6416" y="2700"/>
                  </a:lnTo>
                  <a:lnTo>
                    <a:pt x="6432" y="2709"/>
                  </a:lnTo>
                  <a:lnTo>
                    <a:pt x="6442" y="2712"/>
                  </a:lnTo>
                  <a:lnTo>
                    <a:pt x="6453" y="2716"/>
                  </a:lnTo>
                  <a:lnTo>
                    <a:pt x="6463" y="2718"/>
                  </a:lnTo>
                  <a:lnTo>
                    <a:pt x="6471" y="2718"/>
                  </a:lnTo>
                  <a:lnTo>
                    <a:pt x="6478" y="2718"/>
                  </a:lnTo>
                  <a:lnTo>
                    <a:pt x="6480" y="2716"/>
                  </a:lnTo>
                  <a:lnTo>
                    <a:pt x="6483" y="2711"/>
                  </a:lnTo>
                  <a:lnTo>
                    <a:pt x="6483" y="2705"/>
                  </a:lnTo>
                  <a:lnTo>
                    <a:pt x="6483" y="2701"/>
                  </a:lnTo>
                  <a:lnTo>
                    <a:pt x="6485" y="2699"/>
                  </a:lnTo>
                  <a:lnTo>
                    <a:pt x="6489" y="2698"/>
                  </a:lnTo>
                  <a:lnTo>
                    <a:pt x="6493" y="2697"/>
                  </a:lnTo>
                  <a:lnTo>
                    <a:pt x="6504" y="2695"/>
                  </a:lnTo>
                  <a:lnTo>
                    <a:pt x="6518" y="2697"/>
                  </a:lnTo>
                  <a:lnTo>
                    <a:pt x="6531" y="2699"/>
                  </a:lnTo>
                  <a:lnTo>
                    <a:pt x="6542" y="2703"/>
                  </a:lnTo>
                  <a:lnTo>
                    <a:pt x="6549" y="2706"/>
                  </a:lnTo>
                  <a:lnTo>
                    <a:pt x="6556" y="2709"/>
                  </a:lnTo>
                  <a:lnTo>
                    <a:pt x="6560" y="2710"/>
                  </a:lnTo>
                  <a:lnTo>
                    <a:pt x="6562" y="2710"/>
                  </a:lnTo>
                  <a:lnTo>
                    <a:pt x="6566" y="2710"/>
                  </a:lnTo>
                  <a:lnTo>
                    <a:pt x="6568" y="2709"/>
                  </a:lnTo>
                  <a:lnTo>
                    <a:pt x="6572" y="2704"/>
                  </a:lnTo>
                  <a:lnTo>
                    <a:pt x="6574" y="2699"/>
                  </a:lnTo>
                  <a:lnTo>
                    <a:pt x="6575" y="2691"/>
                  </a:lnTo>
                  <a:lnTo>
                    <a:pt x="6579" y="2684"/>
                  </a:lnTo>
                  <a:lnTo>
                    <a:pt x="6581" y="2681"/>
                  </a:lnTo>
                  <a:lnTo>
                    <a:pt x="6584" y="2680"/>
                  </a:lnTo>
                  <a:lnTo>
                    <a:pt x="6587" y="2680"/>
                  </a:lnTo>
                  <a:lnTo>
                    <a:pt x="6591" y="2681"/>
                  </a:lnTo>
                  <a:lnTo>
                    <a:pt x="6600" y="2686"/>
                  </a:lnTo>
                  <a:lnTo>
                    <a:pt x="6610" y="2687"/>
                  </a:lnTo>
                  <a:lnTo>
                    <a:pt x="6613" y="2687"/>
                  </a:lnTo>
                  <a:lnTo>
                    <a:pt x="6616" y="2686"/>
                  </a:lnTo>
                  <a:lnTo>
                    <a:pt x="6618" y="2684"/>
                  </a:lnTo>
                  <a:lnTo>
                    <a:pt x="6618" y="2680"/>
                  </a:lnTo>
                  <a:lnTo>
                    <a:pt x="6616" y="2671"/>
                  </a:lnTo>
                  <a:lnTo>
                    <a:pt x="6613" y="2659"/>
                  </a:lnTo>
                  <a:lnTo>
                    <a:pt x="6612" y="2651"/>
                  </a:lnTo>
                  <a:lnTo>
                    <a:pt x="6611" y="2644"/>
                  </a:lnTo>
                  <a:lnTo>
                    <a:pt x="6611" y="2636"/>
                  </a:lnTo>
                  <a:lnTo>
                    <a:pt x="6612" y="2627"/>
                  </a:lnTo>
                  <a:lnTo>
                    <a:pt x="6615" y="2618"/>
                  </a:lnTo>
                  <a:lnTo>
                    <a:pt x="6617" y="2612"/>
                  </a:lnTo>
                  <a:lnTo>
                    <a:pt x="6621" y="2608"/>
                  </a:lnTo>
                  <a:lnTo>
                    <a:pt x="6623" y="2605"/>
                  </a:lnTo>
                  <a:lnTo>
                    <a:pt x="6627" y="2604"/>
                  </a:lnTo>
                  <a:lnTo>
                    <a:pt x="6630" y="2604"/>
                  </a:lnTo>
                  <a:lnTo>
                    <a:pt x="6634" y="2605"/>
                  </a:lnTo>
                  <a:lnTo>
                    <a:pt x="6637" y="2606"/>
                  </a:lnTo>
                  <a:lnTo>
                    <a:pt x="6646" y="2610"/>
                  </a:lnTo>
                  <a:lnTo>
                    <a:pt x="6654" y="2611"/>
                  </a:lnTo>
                  <a:lnTo>
                    <a:pt x="6657" y="2611"/>
                  </a:lnTo>
                  <a:lnTo>
                    <a:pt x="6660" y="2610"/>
                  </a:lnTo>
                  <a:lnTo>
                    <a:pt x="6661" y="2608"/>
                  </a:lnTo>
                  <a:lnTo>
                    <a:pt x="6661" y="2604"/>
                  </a:lnTo>
                  <a:lnTo>
                    <a:pt x="6657" y="2594"/>
                  </a:lnTo>
                  <a:lnTo>
                    <a:pt x="6656" y="2587"/>
                  </a:lnTo>
                  <a:lnTo>
                    <a:pt x="6656" y="2584"/>
                  </a:lnTo>
                  <a:lnTo>
                    <a:pt x="6657" y="2580"/>
                  </a:lnTo>
                  <a:lnTo>
                    <a:pt x="6659" y="2578"/>
                  </a:lnTo>
                  <a:lnTo>
                    <a:pt x="6661" y="2575"/>
                  </a:lnTo>
                  <a:lnTo>
                    <a:pt x="6665" y="2574"/>
                  </a:lnTo>
                  <a:lnTo>
                    <a:pt x="6667" y="2571"/>
                  </a:lnTo>
                  <a:lnTo>
                    <a:pt x="6669" y="2568"/>
                  </a:lnTo>
                  <a:lnTo>
                    <a:pt x="6671" y="2565"/>
                  </a:lnTo>
                  <a:lnTo>
                    <a:pt x="6672" y="2562"/>
                  </a:lnTo>
                  <a:lnTo>
                    <a:pt x="6671" y="2559"/>
                  </a:lnTo>
                  <a:lnTo>
                    <a:pt x="6669" y="2556"/>
                  </a:lnTo>
                  <a:lnTo>
                    <a:pt x="6666" y="2555"/>
                  </a:lnTo>
                  <a:lnTo>
                    <a:pt x="6657" y="2550"/>
                  </a:lnTo>
                  <a:lnTo>
                    <a:pt x="6650" y="2547"/>
                  </a:lnTo>
                  <a:lnTo>
                    <a:pt x="6648" y="2543"/>
                  </a:lnTo>
                  <a:lnTo>
                    <a:pt x="6647" y="2541"/>
                  </a:lnTo>
                  <a:lnTo>
                    <a:pt x="6647" y="2537"/>
                  </a:lnTo>
                  <a:lnTo>
                    <a:pt x="6649" y="2533"/>
                  </a:lnTo>
                  <a:lnTo>
                    <a:pt x="6654" y="2524"/>
                  </a:lnTo>
                  <a:lnTo>
                    <a:pt x="6660" y="2517"/>
                  </a:lnTo>
                  <a:lnTo>
                    <a:pt x="6663" y="2514"/>
                  </a:lnTo>
                  <a:lnTo>
                    <a:pt x="6667" y="2511"/>
                  </a:lnTo>
                  <a:lnTo>
                    <a:pt x="6672" y="2509"/>
                  </a:lnTo>
                  <a:lnTo>
                    <a:pt x="6678" y="2508"/>
                  </a:lnTo>
                  <a:lnTo>
                    <a:pt x="6685" y="2509"/>
                  </a:lnTo>
                  <a:lnTo>
                    <a:pt x="6694" y="2512"/>
                  </a:lnTo>
                  <a:lnTo>
                    <a:pt x="6705" y="2517"/>
                  </a:lnTo>
                  <a:lnTo>
                    <a:pt x="6716" y="2523"/>
                  </a:lnTo>
                  <a:lnTo>
                    <a:pt x="6737" y="2534"/>
                  </a:lnTo>
                  <a:lnTo>
                    <a:pt x="6754" y="2541"/>
                  </a:lnTo>
                  <a:lnTo>
                    <a:pt x="6759" y="2541"/>
                  </a:lnTo>
                  <a:lnTo>
                    <a:pt x="6762" y="2540"/>
                  </a:lnTo>
                  <a:lnTo>
                    <a:pt x="6764" y="2539"/>
                  </a:lnTo>
                  <a:lnTo>
                    <a:pt x="6767" y="2536"/>
                  </a:lnTo>
                  <a:lnTo>
                    <a:pt x="6772" y="2529"/>
                  </a:lnTo>
                  <a:lnTo>
                    <a:pt x="6776" y="2521"/>
                  </a:lnTo>
                  <a:lnTo>
                    <a:pt x="6781" y="2517"/>
                  </a:lnTo>
                  <a:lnTo>
                    <a:pt x="6785" y="2515"/>
                  </a:lnTo>
                  <a:lnTo>
                    <a:pt x="6787" y="2514"/>
                  </a:lnTo>
                  <a:lnTo>
                    <a:pt x="6791" y="2515"/>
                  </a:lnTo>
                  <a:lnTo>
                    <a:pt x="6797" y="2518"/>
                  </a:lnTo>
                  <a:lnTo>
                    <a:pt x="6802" y="2524"/>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5" name="新疆">
              <a:extLst>
                <a:ext uri="{FF2B5EF4-FFF2-40B4-BE49-F238E27FC236}">
                  <a16:creationId xmlns="" xmlns:a16="http://schemas.microsoft.com/office/drawing/2014/main" id="{BDEC7DE1-1C39-4109-A7BA-B1B8039409E4}"/>
                </a:ext>
              </a:extLst>
            </p:cNvPr>
            <p:cNvSpPr>
              <a:spLocks/>
            </p:cNvSpPr>
            <p:nvPr/>
          </p:nvSpPr>
          <p:spPr bwMode="auto">
            <a:xfrm>
              <a:off x="747852" y="1522828"/>
              <a:ext cx="2462212" cy="1911143"/>
            </a:xfrm>
            <a:custGeom>
              <a:avLst/>
              <a:gdLst>
                <a:gd name="T0" fmla="*/ 7312 w 7557"/>
                <a:gd name="T1" fmla="*/ 2647 h 5874"/>
                <a:gd name="T2" fmla="*/ 7035 w 7557"/>
                <a:gd name="T3" fmla="*/ 2362 h 5874"/>
                <a:gd name="T4" fmla="*/ 6457 w 7557"/>
                <a:gd name="T5" fmla="*/ 2072 h 5874"/>
                <a:gd name="T6" fmla="*/ 6089 w 7557"/>
                <a:gd name="T7" fmla="*/ 1917 h 5874"/>
                <a:gd name="T8" fmla="*/ 6152 w 7557"/>
                <a:gd name="T9" fmla="*/ 1496 h 5874"/>
                <a:gd name="T10" fmla="*/ 6157 w 7557"/>
                <a:gd name="T11" fmla="*/ 1125 h 5874"/>
                <a:gd name="T12" fmla="*/ 5989 w 7557"/>
                <a:gd name="T13" fmla="*/ 736 h 5874"/>
                <a:gd name="T14" fmla="*/ 5713 w 7557"/>
                <a:gd name="T15" fmla="*/ 562 h 5874"/>
                <a:gd name="T16" fmla="*/ 5468 w 7557"/>
                <a:gd name="T17" fmla="*/ 159 h 5874"/>
                <a:gd name="T18" fmla="*/ 5285 w 7557"/>
                <a:gd name="T19" fmla="*/ 0 h 5874"/>
                <a:gd name="T20" fmla="*/ 5011 w 7557"/>
                <a:gd name="T21" fmla="*/ 246 h 5874"/>
                <a:gd name="T22" fmla="*/ 4728 w 7557"/>
                <a:gd name="T23" fmla="*/ 610 h 5874"/>
                <a:gd name="T24" fmla="*/ 4421 w 7557"/>
                <a:gd name="T25" fmla="*/ 791 h 5874"/>
                <a:gd name="T26" fmla="*/ 4019 w 7557"/>
                <a:gd name="T27" fmla="*/ 567 h 5874"/>
                <a:gd name="T28" fmla="*/ 3604 w 7557"/>
                <a:gd name="T29" fmla="*/ 1072 h 5874"/>
                <a:gd name="T30" fmla="*/ 3381 w 7557"/>
                <a:gd name="T31" fmla="*/ 1195 h 5874"/>
                <a:gd name="T32" fmla="*/ 2975 w 7557"/>
                <a:gd name="T33" fmla="*/ 1191 h 5874"/>
                <a:gd name="T34" fmla="*/ 2786 w 7557"/>
                <a:gd name="T35" fmla="*/ 1257 h 5874"/>
                <a:gd name="T36" fmla="*/ 2830 w 7557"/>
                <a:gd name="T37" fmla="*/ 1655 h 5874"/>
                <a:gd name="T38" fmla="*/ 2723 w 7557"/>
                <a:gd name="T39" fmla="*/ 2043 h 5874"/>
                <a:gd name="T40" fmla="*/ 2565 w 7557"/>
                <a:gd name="T41" fmla="*/ 2244 h 5874"/>
                <a:gd name="T42" fmla="*/ 2433 w 7557"/>
                <a:gd name="T43" fmla="*/ 2428 h 5874"/>
                <a:gd name="T44" fmla="*/ 2035 w 7557"/>
                <a:gd name="T45" fmla="*/ 2509 h 5874"/>
                <a:gd name="T46" fmla="*/ 1570 w 7557"/>
                <a:gd name="T47" fmla="*/ 2614 h 5874"/>
                <a:gd name="T48" fmla="*/ 1235 w 7557"/>
                <a:gd name="T49" fmla="*/ 2643 h 5874"/>
                <a:gd name="T50" fmla="*/ 919 w 7557"/>
                <a:gd name="T51" fmla="*/ 2730 h 5874"/>
                <a:gd name="T52" fmla="*/ 693 w 7557"/>
                <a:gd name="T53" fmla="*/ 2584 h 5874"/>
                <a:gd name="T54" fmla="*/ 497 w 7557"/>
                <a:gd name="T55" fmla="*/ 2641 h 5874"/>
                <a:gd name="T56" fmla="*/ 152 w 7557"/>
                <a:gd name="T57" fmla="*/ 2851 h 5874"/>
                <a:gd name="T58" fmla="*/ 59 w 7557"/>
                <a:gd name="T59" fmla="*/ 3076 h 5874"/>
                <a:gd name="T60" fmla="*/ 282 w 7557"/>
                <a:gd name="T61" fmla="*/ 3290 h 5874"/>
                <a:gd name="T62" fmla="*/ 289 w 7557"/>
                <a:gd name="T63" fmla="*/ 3698 h 5874"/>
                <a:gd name="T64" fmla="*/ 153 w 7557"/>
                <a:gd name="T65" fmla="*/ 3884 h 5874"/>
                <a:gd name="T66" fmla="*/ 138 w 7557"/>
                <a:gd name="T67" fmla="*/ 4019 h 5874"/>
                <a:gd name="T68" fmla="*/ 355 w 7557"/>
                <a:gd name="T69" fmla="*/ 4188 h 5874"/>
                <a:gd name="T70" fmla="*/ 345 w 7557"/>
                <a:gd name="T71" fmla="*/ 4525 h 5874"/>
                <a:gd name="T72" fmla="*/ 502 w 7557"/>
                <a:gd name="T73" fmla="*/ 4681 h 5874"/>
                <a:gd name="T74" fmla="*/ 774 w 7557"/>
                <a:gd name="T75" fmla="*/ 4931 h 5874"/>
                <a:gd name="T76" fmla="*/ 908 w 7557"/>
                <a:gd name="T77" fmla="*/ 5140 h 5874"/>
                <a:gd name="T78" fmla="*/ 982 w 7557"/>
                <a:gd name="T79" fmla="*/ 5434 h 5874"/>
                <a:gd name="T80" fmla="*/ 1204 w 7557"/>
                <a:gd name="T81" fmla="*/ 5566 h 5874"/>
                <a:gd name="T82" fmla="*/ 1504 w 7557"/>
                <a:gd name="T83" fmla="*/ 5456 h 5874"/>
                <a:gd name="T84" fmla="*/ 1761 w 7557"/>
                <a:gd name="T85" fmla="*/ 5292 h 5874"/>
                <a:gd name="T86" fmla="*/ 2054 w 7557"/>
                <a:gd name="T87" fmla="*/ 5399 h 5874"/>
                <a:gd name="T88" fmla="*/ 2399 w 7557"/>
                <a:gd name="T89" fmla="*/ 5361 h 5874"/>
                <a:gd name="T90" fmla="*/ 2613 w 7557"/>
                <a:gd name="T91" fmla="*/ 5537 h 5874"/>
                <a:gd name="T92" fmla="*/ 2924 w 7557"/>
                <a:gd name="T93" fmla="*/ 5614 h 5874"/>
                <a:gd name="T94" fmla="*/ 3323 w 7557"/>
                <a:gd name="T95" fmla="*/ 5575 h 5874"/>
                <a:gd name="T96" fmla="*/ 3703 w 7557"/>
                <a:gd name="T97" fmla="*/ 5518 h 5874"/>
                <a:gd name="T98" fmla="*/ 3978 w 7557"/>
                <a:gd name="T99" fmla="*/ 5486 h 5874"/>
                <a:gd name="T100" fmla="*/ 4287 w 7557"/>
                <a:gd name="T101" fmla="*/ 5524 h 5874"/>
                <a:gd name="T102" fmla="*/ 4622 w 7557"/>
                <a:gd name="T103" fmla="*/ 5618 h 5874"/>
                <a:gd name="T104" fmla="*/ 4994 w 7557"/>
                <a:gd name="T105" fmla="*/ 5762 h 5874"/>
                <a:gd name="T106" fmla="*/ 5330 w 7557"/>
                <a:gd name="T107" fmla="*/ 5856 h 5874"/>
                <a:gd name="T108" fmla="*/ 5342 w 7557"/>
                <a:gd name="T109" fmla="*/ 5658 h 5874"/>
                <a:gd name="T110" fmla="*/ 5448 w 7557"/>
                <a:gd name="T111" fmla="*/ 5468 h 5874"/>
                <a:gd name="T112" fmla="*/ 5286 w 7557"/>
                <a:gd name="T113" fmla="*/ 5100 h 5874"/>
                <a:gd name="T114" fmla="*/ 5452 w 7557"/>
                <a:gd name="T115" fmla="*/ 4736 h 5874"/>
                <a:gd name="T116" fmla="*/ 6021 w 7557"/>
                <a:gd name="T117" fmla="*/ 4678 h 5874"/>
                <a:gd name="T118" fmla="*/ 6254 w 7557"/>
                <a:gd name="T119" fmla="*/ 4258 h 5874"/>
                <a:gd name="T120" fmla="*/ 6592 w 7557"/>
                <a:gd name="T121" fmla="*/ 3994 h 5874"/>
                <a:gd name="T122" fmla="*/ 7097 w 7557"/>
                <a:gd name="T123" fmla="*/ 3631 h 5874"/>
                <a:gd name="T124" fmla="*/ 7508 w 7557"/>
                <a:gd name="T125" fmla="*/ 3279 h 5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557" h="5874">
                  <a:moveTo>
                    <a:pt x="7557" y="3250"/>
                  </a:moveTo>
                  <a:lnTo>
                    <a:pt x="7557" y="3237"/>
                  </a:lnTo>
                  <a:lnTo>
                    <a:pt x="7556" y="3223"/>
                  </a:lnTo>
                  <a:lnTo>
                    <a:pt x="7555" y="3209"/>
                  </a:lnTo>
                  <a:lnTo>
                    <a:pt x="7553" y="3194"/>
                  </a:lnTo>
                  <a:lnTo>
                    <a:pt x="7550" y="3179"/>
                  </a:lnTo>
                  <a:lnTo>
                    <a:pt x="7546" y="3168"/>
                  </a:lnTo>
                  <a:lnTo>
                    <a:pt x="7538" y="3155"/>
                  </a:lnTo>
                  <a:lnTo>
                    <a:pt x="7526" y="3140"/>
                  </a:lnTo>
                  <a:lnTo>
                    <a:pt x="7513" y="3123"/>
                  </a:lnTo>
                  <a:lnTo>
                    <a:pt x="7502" y="3110"/>
                  </a:lnTo>
                  <a:lnTo>
                    <a:pt x="7493" y="3098"/>
                  </a:lnTo>
                  <a:lnTo>
                    <a:pt x="7483" y="3086"/>
                  </a:lnTo>
                  <a:lnTo>
                    <a:pt x="7475" y="3074"/>
                  </a:lnTo>
                  <a:lnTo>
                    <a:pt x="7468" y="3063"/>
                  </a:lnTo>
                  <a:lnTo>
                    <a:pt x="7458" y="3049"/>
                  </a:lnTo>
                  <a:lnTo>
                    <a:pt x="7446" y="3035"/>
                  </a:lnTo>
                  <a:lnTo>
                    <a:pt x="7434" y="3021"/>
                  </a:lnTo>
                  <a:lnTo>
                    <a:pt x="7426" y="3009"/>
                  </a:lnTo>
                  <a:lnTo>
                    <a:pt x="7425" y="3003"/>
                  </a:lnTo>
                  <a:lnTo>
                    <a:pt x="7424" y="2996"/>
                  </a:lnTo>
                  <a:lnTo>
                    <a:pt x="7424" y="2989"/>
                  </a:lnTo>
                  <a:lnTo>
                    <a:pt x="7424" y="2981"/>
                  </a:lnTo>
                  <a:lnTo>
                    <a:pt x="7423" y="2962"/>
                  </a:lnTo>
                  <a:lnTo>
                    <a:pt x="7421" y="2943"/>
                  </a:lnTo>
                  <a:lnTo>
                    <a:pt x="7418" y="2920"/>
                  </a:lnTo>
                  <a:lnTo>
                    <a:pt x="7412" y="2896"/>
                  </a:lnTo>
                  <a:lnTo>
                    <a:pt x="7407" y="2871"/>
                  </a:lnTo>
                  <a:lnTo>
                    <a:pt x="7401" y="2850"/>
                  </a:lnTo>
                  <a:lnTo>
                    <a:pt x="7396" y="2830"/>
                  </a:lnTo>
                  <a:lnTo>
                    <a:pt x="7390" y="2809"/>
                  </a:lnTo>
                  <a:lnTo>
                    <a:pt x="7386" y="2788"/>
                  </a:lnTo>
                  <a:lnTo>
                    <a:pt x="7382" y="2769"/>
                  </a:lnTo>
                  <a:lnTo>
                    <a:pt x="7381" y="2750"/>
                  </a:lnTo>
                  <a:lnTo>
                    <a:pt x="7379" y="2731"/>
                  </a:lnTo>
                  <a:lnTo>
                    <a:pt x="7375" y="2711"/>
                  </a:lnTo>
                  <a:lnTo>
                    <a:pt x="7370" y="2692"/>
                  </a:lnTo>
                  <a:lnTo>
                    <a:pt x="7368" y="2683"/>
                  </a:lnTo>
                  <a:lnTo>
                    <a:pt x="7364" y="2676"/>
                  </a:lnTo>
                  <a:lnTo>
                    <a:pt x="7361" y="2670"/>
                  </a:lnTo>
                  <a:lnTo>
                    <a:pt x="7355" y="2666"/>
                  </a:lnTo>
                  <a:lnTo>
                    <a:pt x="7350" y="2662"/>
                  </a:lnTo>
                  <a:lnTo>
                    <a:pt x="7343" y="2660"/>
                  </a:lnTo>
                  <a:lnTo>
                    <a:pt x="7336" y="2657"/>
                  </a:lnTo>
                  <a:lnTo>
                    <a:pt x="7327" y="2655"/>
                  </a:lnTo>
                  <a:lnTo>
                    <a:pt x="7319" y="2652"/>
                  </a:lnTo>
                  <a:lnTo>
                    <a:pt x="7314" y="2649"/>
                  </a:lnTo>
                  <a:lnTo>
                    <a:pt x="7312" y="2647"/>
                  </a:lnTo>
                  <a:lnTo>
                    <a:pt x="7312" y="2643"/>
                  </a:lnTo>
                  <a:lnTo>
                    <a:pt x="7313" y="2632"/>
                  </a:lnTo>
                  <a:lnTo>
                    <a:pt x="7316" y="2617"/>
                  </a:lnTo>
                  <a:lnTo>
                    <a:pt x="7317" y="2607"/>
                  </a:lnTo>
                  <a:lnTo>
                    <a:pt x="7318" y="2599"/>
                  </a:lnTo>
                  <a:lnTo>
                    <a:pt x="7320" y="2591"/>
                  </a:lnTo>
                  <a:lnTo>
                    <a:pt x="7324" y="2584"/>
                  </a:lnTo>
                  <a:lnTo>
                    <a:pt x="7332" y="2570"/>
                  </a:lnTo>
                  <a:lnTo>
                    <a:pt x="7342" y="2559"/>
                  </a:lnTo>
                  <a:lnTo>
                    <a:pt x="7345" y="2554"/>
                  </a:lnTo>
                  <a:lnTo>
                    <a:pt x="7349" y="2549"/>
                  </a:lnTo>
                  <a:lnTo>
                    <a:pt x="7350" y="2546"/>
                  </a:lnTo>
                  <a:lnTo>
                    <a:pt x="7350" y="2542"/>
                  </a:lnTo>
                  <a:lnTo>
                    <a:pt x="7350" y="2540"/>
                  </a:lnTo>
                  <a:lnTo>
                    <a:pt x="7348" y="2538"/>
                  </a:lnTo>
                  <a:lnTo>
                    <a:pt x="7345" y="2536"/>
                  </a:lnTo>
                  <a:lnTo>
                    <a:pt x="7343" y="2536"/>
                  </a:lnTo>
                  <a:lnTo>
                    <a:pt x="7332" y="2535"/>
                  </a:lnTo>
                  <a:lnTo>
                    <a:pt x="7317" y="2535"/>
                  </a:lnTo>
                  <a:lnTo>
                    <a:pt x="7294" y="2536"/>
                  </a:lnTo>
                  <a:lnTo>
                    <a:pt x="7264" y="2535"/>
                  </a:lnTo>
                  <a:lnTo>
                    <a:pt x="7250" y="2534"/>
                  </a:lnTo>
                  <a:lnTo>
                    <a:pt x="7238" y="2532"/>
                  </a:lnTo>
                  <a:lnTo>
                    <a:pt x="7230" y="2530"/>
                  </a:lnTo>
                  <a:lnTo>
                    <a:pt x="7223" y="2528"/>
                  </a:lnTo>
                  <a:lnTo>
                    <a:pt x="7212" y="2521"/>
                  </a:lnTo>
                  <a:lnTo>
                    <a:pt x="7201" y="2512"/>
                  </a:lnTo>
                  <a:lnTo>
                    <a:pt x="7188" y="2504"/>
                  </a:lnTo>
                  <a:lnTo>
                    <a:pt x="7172" y="2497"/>
                  </a:lnTo>
                  <a:lnTo>
                    <a:pt x="7165" y="2493"/>
                  </a:lnTo>
                  <a:lnTo>
                    <a:pt x="7157" y="2490"/>
                  </a:lnTo>
                  <a:lnTo>
                    <a:pt x="7150" y="2486"/>
                  </a:lnTo>
                  <a:lnTo>
                    <a:pt x="7146" y="2481"/>
                  </a:lnTo>
                  <a:lnTo>
                    <a:pt x="7137" y="2471"/>
                  </a:lnTo>
                  <a:lnTo>
                    <a:pt x="7128" y="2456"/>
                  </a:lnTo>
                  <a:lnTo>
                    <a:pt x="7117" y="2439"/>
                  </a:lnTo>
                  <a:lnTo>
                    <a:pt x="7103" y="2420"/>
                  </a:lnTo>
                  <a:lnTo>
                    <a:pt x="7096" y="2411"/>
                  </a:lnTo>
                  <a:lnTo>
                    <a:pt x="7087" y="2404"/>
                  </a:lnTo>
                  <a:lnTo>
                    <a:pt x="7080" y="2399"/>
                  </a:lnTo>
                  <a:lnTo>
                    <a:pt x="7073" y="2395"/>
                  </a:lnTo>
                  <a:lnTo>
                    <a:pt x="7059" y="2389"/>
                  </a:lnTo>
                  <a:lnTo>
                    <a:pt x="7046" y="2384"/>
                  </a:lnTo>
                  <a:lnTo>
                    <a:pt x="7042" y="2381"/>
                  </a:lnTo>
                  <a:lnTo>
                    <a:pt x="7040" y="2379"/>
                  </a:lnTo>
                  <a:lnTo>
                    <a:pt x="7039" y="2376"/>
                  </a:lnTo>
                  <a:lnTo>
                    <a:pt x="7037" y="2372"/>
                  </a:lnTo>
                  <a:lnTo>
                    <a:pt x="7035" y="2362"/>
                  </a:lnTo>
                  <a:lnTo>
                    <a:pt x="7030" y="2353"/>
                  </a:lnTo>
                  <a:lnTo>
                    <a:pt x="7024" y="2342"/>
                  </a:lnTo>
                  <a:lnTo>
                    <a:pt x="7016" y="2332"/>
                  </a:lnTo>
                  <a:lnTo>
                    <a:pt x="7009" y="2322"/>
                  </a:lnTo>
                  <a:lnTo>
                    <a:pt x="7001" y="2311"/>
                  </a:lnTo>
                  <a:lnTo>
                    <a:pt x="6992" y="2302"/>
                  </a:lnTo>
                  <a:lnTo>
                    <a:pt x="6984" y="2292"/>
                  </a:lnTo>
                  <a:lnTo>
                    <a:pt x="6974" y="2284"/>
                  </a:lnTo>
                  <a:lnTo>
                    <a:pt x="6964" y="2275"/>
                  </a:lnTo>
                  <a:lnTo>
                    <a:pt x="6945" y="2258"/>
                  </a:lnTo>
                  <a:lnTo>
                    <a:pt x="6930" y="2246"/>
                  </a:lnTo>
                  <a:lnTo>
                    <a:pt x="6916" y="2238"/>
                  </a:lnTo>
                  <a:lnTo>
                    <a:pt x="6902" y="2228"/>
                  </a:lnTo>
                  <a:lnTo>
                    <a:pt x="6894" y="2222"/>
                  </a:lnTo>
                  <a:lnTo>
                    <a:pt x="6886" y="2217"/>
                  </a:lnTo>
                  <a:lnTo>
                    <a:pt x="6879" y="2212"/>
                  </a:lnTo>
                  <a:lnTo>
                    <a:pt x="6873" y="2204"/>
                  </a:lnTo>
                  <a:lnTo>
                    <a:pt x="6864" y="2190"/>
                  </a:lnTo>
                  <a:lnTo>
                    <a:pt x="6851" y="2176"/>
                  </a:lnTo>
                  <a:lnTo>
                    <a:pt x="6844" y="2169"/>
                  </a:lnTo>
                  <a:lnTo>
                    <a:pt x="6834" y="2163"/>
                  </a:lnTo>
                  <a:lnTo>
                    <a:pt x="6822" y="2157"/>
                  </a:lnTo>
                  <a:lnTo>
                    <a:pt x="6810" y="2152"/>
                  </a:lnTo>
                  <a:lnTo>
                    <a:pt x="6797" y="2149"/>
                  </a:lnTo>
                  <a:lnTo>
                    <a:pt x="6787" y="2145"/>
                  </a:lnTo>
                  <a:lnTo>
                    <a:pt x="6777" y="2141"/>
                  </a:lnTo>
                  <a:lnTo>
                    <a:pt x="6768" y="2137"/>
                  </a:lnTo>
                  <a:lnTo>
                    <a:pt x="6750" y="2128"/>
                  </a:lnTo>
                  <a:lnTo>
                    <a:pt x="6728" y="2120"/>
                  </a:lnTo>
                  <a:lnTo>
                    <a:pt x="6706" y="2115"/>
                  </a:lnTo>
                  <a:lnTo>
                    <a:pt x="6686" y="2112"/>
                  </a:lnTo>
                  <a:lnTo>
                    <a:pt x="6677" y="2109"/>
                  </a:lnTo>
                  <a:lnTo>
                    <a:pt x="6669" y="2107"/>
                  </a:lnTo>
                  <a:lnTo>
                    <a:pt x="6661" y="2105"/>
                  </a:lnTo>
                  <a:lnTo>
                    <a:pt x="6651" y="2100"/>
                  </a:lnTo>
                  <a:lnTo>
                    <a:pt x="6643" y="2096"/>
                  </a:lnTo>
                  <a:lnTo>
                    <a:pt x="6633" y="2093"/>
                  </a:lnTo>
                  <a:lnTo>
                    <a:pt x="6624" y="2090"/>
                  </a:lnTo>
                  <a:lnTo>
                    <a:pt x="6614" y="2089"/>
                  </a:lnTo>
                  <a:lnTo>
                    <a:pt x="6590" y="2088"/>
                  </a:lnTo>
                  <a:lnTo>
                    <a:pt x="6562" y="2088"/>
                  </a:lnTo>
                  <a:lnTo>
                    <a:pt x="6550" y="2088"/>
                  </a:lnTo>
                  <a:lnTo>
                    <a:pt x="6539" y="2088"/>
                  </a:lnTo>
                  <a:lnTo>
                    <a:pt x="6527" y="2088"/>
                  </a:lnTo>
                  <a:lnTo>
                    <a:pt x="6516" y="2087"/>
                  </a:lnTo>
                  <a:lnTo>
                    <a:pt x="6494" y="2083"/>
                  </a:lnTo>
                  <a:lnTo>
                    <a:pt x="6474" y="2078"/>
                  </a:lnTo>
                  <a:lnTo>
                    <a:pt x="6457" y="2072"/>
                  </a:lnTo>
                  <a:lnTo>
                    <a:pt x="6443" y="2068"/>
                  </a:lnTo>
                  <a:lnTo>
                    <a:pt x="6434" y="2064"/>
                  </a:lnTo>
                  <a:lnTo>
                    <a:pt x="6424" y="2061"/>
                  </a:lnTo>
                  <a:lnTo>
                    <a:pt x="6416" y="2055"/>
                  </a:lnTo>
                  <a:lnTo>
                    <a:pt x="6407" y="2050"/>
                  </a:lnTo>
                  <a:lnTo>
                    <a:pt x="6391" y="2038"/>
                  </a:lnTo>
                  <a:lnTo>
                    <a:pt x="6373" y="2028"/>
                  </a:lnTo>
                  <a:lnTo>
                    <a:pt x="6362" y="2025"/>
                  </a:lnTo>
                  <a:lnTo>
                    <a:pt x="6351" y="2024"/>
                  </a:lnTo>
                  <a:lnTo>
                    <a:pt x="6340" y="2023"/>
                  </a:lnTo>
                  <a:lnTo>
                    <a:pt x="6329" y="2021"/>
                  </a:lnTo>
                  <a:lnTo>
                    <a:pt x="6308" y="2021"/>
                  </a:lnTo>
                  <a:lnTo>
                    <a:pt x="6287" y="2020"/>
                  </a:lnTo>
                  <a:lnTo>
                    <a:pt x="6278" y="2018"/>
                  </a:lnTo>
                  <a:lnTo>
                    <a:pt x="6268" y="2015"/>
                  </a:lnTo>
                  <a:lnTo>
                    <a:pt x="6259" y="2012"/>
                  </a:lnTo>
                  <a:lnTo>
                    <a:pt x="6249" y="2008"/>
                  </a:lnTo>
                  <a:lnTo>
                    <a:pt x="6241" y="2004"/>
                  </a:lnTo>
                  <a:lnTo>
                    <a:pt x="6234" y="1999"/>
                  </a:lnTo>
                  <a:lnTo>
                    <a:pt x="6228" y="1994"/>
                  </a:lnTo>
                  <a:lnTo>
                    <a:pt x="6224" y="1989"/>
                  </a:lnTo>
                  <a:lnTo>
                    <a:pt x="6221" y="1982"/>
                  </a:lnTo>
                  <a:lnTo>
                    <a:pt x="6218" y="1975"/>
                  </a:lnTo>
                  <a:lnTo>
                    <a:pt x="6217" y="1973"/>
                  </a:lnTo>
                  <a:lnTo>
                    <a:pt x="6216" y="1970"/>
                  </a:lnTo>
                  <a:lnTo>
                    <a:pt x="6214" y="1969"/>
                  </a:lnTo>
                  <a:lnTo>
                    <a:pt x="6211" y="1969"/>
                  </a:lnTo>
                  <a:lnTo>
                    <a:pt x="6206" y="1970"/>
                  </a:lnTo>
                  <a:lnTo>
                    <a:pt x="6201" y="1973"/>
                  </a:lnTo>
                  <a:lnTo>
                    <a:pt x="6198" y="1974"/>
                  </a:lnTo>
                  <a:lnTo>
                    <a:pt x="6195" y="1974"/>
                  </a:lnTo>
                  <a:lnTo>
                    <a:pt x="6192" y="1974"/>
                  </a:lnTo>
                  <a:lnTo>
                    <a:pt x="6189" y="1973"/>
                  </a:lnTo>
                  <a:lnTo>
                    <a:pt x="6182" y="1970"/>
                  </a:lnTo>
                  <a:lnTo>
                    <a:pt x="6171" y="1967"/>
                  </a:lnTo>
                  <a:lnTo>
                    <a:pt x="6159" y="1962"/>
                  </a:lnTo>
                  <a:lnTo>
                    <a:pt x="6147" y="1958"/>
                  </a:lnTo>
                  <a:lnTo>
                    <a:pt x="6142" y="1956"/>
                  </a:lnTo>
                  <a:lnTo>
                    <a:pt x="6139" y="1952"/>
                  </a:lnTo>
                  <a:lnTo>
                    <a:pt x="6135" y="1949"/>
                  </a:lnTo>
                  <a:lnTo>
                    <a:pt x="6132" y="1944"/>
                  </a:lnTo>
                  <a:lnTo>
                    <a:pt x="6126" y="1933"/>
                  </a:lnTo>
                  <a:lnTo>
                    <a:pt x="6117" y="1923"/>
                  </a:lnTo>
                  <a:lnTo>
                    <a:pt x="6114" y="1920"/>
                  </a:lnTo>
                  <a:lnTo>
                    <a:pt x="6110" y="1918"/>
                  </a:lnTo>
                  <a:lnTo>
                    <a:pt x="6105" y="1917"/>
                  </a:lnTo>
                  <a:lnTo>
                    <a:pt x="6101" y="1917"/>
                  </a:lnTo>
                  <a:lnTo>
                    <a:pt x="6089" y="1917"/>
                  </a:lnTo>
                  <a:lnTo>
                    <a:pt x="6077" y="1917"/>
                  </a:lnTo>
                  <a:lnTo>
                    <a:pt x="6064" y="1918"/>
                  </a:lnTo>
                  <a:lnTo>
                    <a:pt x="6053" y="1918"/>
                  </a:lnTo>
                  <a:lnTo>
                    <a:pt x="6048" y="1918"/>
                  </a:lnTo>
                  <a:lnTo>
                    <a:pt x="6045" y="1918"/>
                  </a:lnTo>
                  <a:lnTo>
                    <a:pt x="6041" y="1917"/>
                  </a:lnTo>
                  <a:lnTo>
                    <a:pt x="6040" y="1916"/>
                  </a:lnTo>
                  <a:lnTo>
                    <a:pt x="6045" y="1904"/>
                  </a:lnTo>
                  <a:lnTo>
                    <a:pt x="6053" y="1893"/>
                  </a:lnTo>
                  <a:lnTo>
                    <a:pt x="6051" y="1886"/>
                  </a:lnTo>
                  <a:lnTo>
                    <a:pt x="6045" y="1878"/>
                  </a:lnTo>
                  <a:lnTo>
                    <a:pt x="6042" y="1873"/>
                  </a:lnTo>
                  <a:lnTo>
                    <a:pt x="6041" y="1869"/>
                  </a:lnTo>
                  <a:lnTo>
                    <a:pt x="6040" y="1864"/>
                  </a:lnTo>
                  <a:lnTo>
                    <a:pt x="6039" y="1859"/>
                  </a:lnTo>
                  <a:lnTo>
                    <a:pt x="6039" y="1848"/>
                  </a:lnTo>
                  <a:lnTo>
                    <a:pt x="6038" y="1832"/>
                  </a:lnTo>
                  <a:lnTo>
                    <a:pt x="6036" y="1824"/>
                  </a:lnTo>
                  <a:lnTo>
                    <a:pt x="6034" y="1817"/>
                  </a:lnTo>
                  <a:lnTo>
                    <a:pt x="6032" y="1811"/>
                  </a:lnTo>
                  <a:lnTo>
                    <a:pt x="6029" y="1805"/>
                  </a:lnTo>
                  <a:lnTo>
                    <a:pt x="6023" y="1793"/>
                  </a:lnTo>
                  <a:lnTo>
                    <a:pt x="6017" y="1780"/>
                  </a:lnTo>
                  <a:lnTo>
                    <a:pt x="6014" y="1768"/>
                  </a:lnTo>
                  <a:lnTo>
                    <a:pt x="6013" y="1759"/>
                  </a:lnTo>
                  <a:lnTo>
                    <a:pt x="6014" y="1749"/>
                  </a:lnTo>
                  <a:lnTo>
                    <a:pt x="6016" y="1736"/>
                  </a:lnTo>
                  <a:lnTo>
                    <a:pt x="6021" y="1719"/>
                  </a:lnTo>
                  <a:lnTo>
                    <a:pt x="6028" y="1702"/>
                  </a:lnTo>
                  <a:lnTo>
                    <a:pt x="6039" y="1684"/>
                  </a:lnTo>
                  <a:lnTo>
                    <a:pt x="6051" y="1667"/>
                  </a:lnTo>
                  <a:lnTo>
                    <a:pt x="6060" y="1653"/>
                  </a:lnTo>
                  <a:lnTo>
                    <a:pt x="6071" y="1639"/>
                  </a:lnTo>
                  <a:lnTo>
                    <a:pt x="6088" y="1626"/>
                  </a:lnTo>
                  <a:lnTo>
                    <a:pt x="6104" y="1615"/>
                  </a:lnTo>
                  <a:lnTo>
                    <a:pt x="6117" y="1605"/>
                  </a:lnTo>
                  <a:lnTo>
                    <a:pt x="6129" y="1596"/>
                  </a:lnTo>
                  <a:lnTo>
                    <a:pt x="6140" y="1586"/>
                  </a:lnTo>
                  <a:lnTo>
                    <a:pt x="6149" y="1577"/>
                  </a:lnTo>
                  <a:lnTo>
                    <a:pt x="6153" y="1572"/>
                  </a:lnTo>
                  <a:lnTo>
                    <a:pt x="6155" y="1566"/>
                  </a:lnTo>
                  <a:lnTo>
                    <a:pt x="6158" y="1561"/>
                  </a:lnTo>
                  <a:lnTo>
                    <a:pt x="6158" y="1555"/>
                  </a:lnTo>
                  <a:lnTo>
                    <a:pt x="6158" y="1546"/>
                  </a:lnTo>
                  <a:lnTo>
                    <a:pt x="6158" y="1535"/>
                  </a:lnTo>
                  <a:lnTo>
                    <a:pt x="6157" y="1523"/>
                  </a:lnTo>
                  <a:lnTo>
                    <a:pt x="6155" y="1510"/>
                  </a:lnTo>
                  <a:lnTo>
                    <a:pt x="6152" y="1496"/>
                  </a:lnTo>
                  <a:lnTo>
                    <a:pt x="6149" y="1485"/>
                  </a:lnTo>
                  <a:lnTo>
                    <a:pt x="6148" y="1477"/>
                  </a:lnTo>
                  <a:lnTo>
                    <a:pt x="6147" y="1470"/>
                  </a:lnTo>
                  <a:lnTo>
                    <a:pt x="6147" y="1463"/>
                  </a:lnTo>
                  <a:lnTo>
                    <a:pt x="6147" y="1453"/>
                  </a:lnTo>
                  <a:lnTo>
                    <a:pt x="6148" y="1446"/>
                  </a:lnTo>
                  <a:lnTo>
                    <a:pt x="6151" y="1440"/>
                  </a:lnTo>
                  <a:lnTo>
                    <a:pt x="6154" y="1434"/>
                  </a:lnTo>
                  <a:lnTo>
                    <a:pt x="6158" y="1427"/>
                  </a:lnTo>
                  <a:lnTo>
                    <a:pt x="6166" y="1415"/>
                  </a:lnTo>
                  <a:lnTo>
                    <a:pt x="6177" y="1403"/>
                  </a:lnTo>
                  <a:lnTo>
                    <a:pt x="6186" y="1393"/>
                  </a:lnTo>
                  <a:lnTo>
                    <a:pt x="6195" y="1380"/>
                  </a:lnTo>
                  <a:lnTo>
                    <a:pt x="6203" y="1366"/>
                  </a:lnTo>
                  <a:lnTo>
                    <a:pt x="6210" y="1356"/>
                  </a:lnTo>
                  <a:lnTo>
                    <a:pt x="6214" y="1352"/>
                  </a:lnTo>
                  <a:lnTo>
                    <a:pt x="6215" y="1349"/>
                  </a:lnTo>
                  <a:lnTo>
                    <a:pt x="6214" y="1344"/>
                  </a:lnTo>
                  <a:lnTo>
                    <a:pt x="6212" y="1340"/>
                  </a:lnTo>
                  <a:lnTo>
                    <a:pt x="6209" y="1334"/>
                  </a:lnTo>
                  <a:lnTo>
                    <a:pt x="6203" y="1330"/>
                  </a:lnTo>
                  <a:lnTo>
                    <a:pt x="6202" y="1327"/>
                  </a:lnTo>
                  <a:lnTo>
                    <a:pt x="6203" y="1322"/>
                  </a:lnTo>
                  <a:lnTo>
                    <a:pt x="6205" y="1315"/>
                  </a:lnTo>
                  <a:lnTo>
                    <a:pt x="6209" y="1308"/>
                  </a:lnTo>
                  <a:lnTo>
                    <a:pt x="6216" y="1292"/>
                  </a:lnTo>
                  <a:lnTo>
                    <a:pt x="6222" y="1277"/>
                  </a:lnTo>
                  <a:lnTo>
                    <a:pt x="6223" y="1271"/>
                  </a:lnTo>
                  <a:lnTo>
                    <a:pt x="6222" y="1267"/>
                  </a:lnTo>
                  <a:lnTo>
                    <a:pt x="6221" y="1262"/>
                  </a:lnTo>
                  <a:lnTo>
                    <a:pt x="6218" y="1257"/>
                  </a:lnTo>
                  <a:lnTo>
                    <a:pt x="6214" y="1250"/>
                  </a:lnTo>
                  <a:lnTo>
                    <a:pt x="6208" y="1242"/>
                  </a:lnTo>
                  <a:lnTo>
                    <a:pt x="6204" y="1237"/>
                  </a:lnTo>
                  <a:lnTo>
                    <a:pt x="6203" y="1230"/>
                  </a:lnTo>
                  <a:lnTo>
                    <a:pt x="6202" y="1224"/>
                  </a:lnTo>
                  <a:lnTo>
                    <a:pt x="6202" y="1217"/>
                  </a:lnTo>
                  <a:lnTo>
                    <a:pt x="6201" y="1202"/>
                  </a:lnTo>
                  <a:lnTo>
                    <a:pt x="6201" y="1189"/>
                  </a:lnTo>
                  <a:lnTo>
                    <a:pt x="6199" y="1185"/>
                  </a:lnTo>
                  <a:lnTo>
                    <a:pt x="6198" y="1179"/>
                  </a:lnTo>
                  <a:lnTo>
                    <a:pt x="6195" y="1174"/>
                  </a:lnTo>
                  <a:lnTo>
                    <a:pt x="6192" y="1169"/>
                  </a:lnTo>
                  <a:lnTo>
                    <a:pt x="6185" y="1160"/>
                  </a:lnTo>
                  <a:lnTo>
                    <a:pt x="6178" y="1151"/>
                  </a:lnTo>
                  <a:lnTo>
                    <a:pt x="6171" y="1144"/>
                  </a:lnTo>
                  <a:lnTo>
                    <a:pt x="6162" y="1135"/>
                  </a:lnTo>
                  <a:lnTo>
                    <a:pt x="6157" y="1125"/>
                  </a:lnTo>
                  <a:lnTo>
                    <a:pt x="6152" y="1117"/>
                  </a:lnTo>
                  <a:lnTo>
                    <a:pt x="6145" y="1103"/>
                  </a:lnTo>
                  <a:lnTo>
                    <a:pt x="6135" y="1081"/>
                  </a:lnTo>
                  <a:lnTo>
                    <a:pt x="6126" y="1059"/>
                  </a:lnTo>
                  <a:lnTo>
                    <a:pt x="6120" y="1043"/>
                  </a:lnTo>
                  <a:lnTo>
                    <a:pt x="6117" y="1030"/>
                  </a:lnTo>
                  <a:lnTo>
                    <a:pt x="6116" y="1013"/>
                  </a:lnTo>
                  <a:lnTo>
                    <a:pt x="6116" y="997"/>
                  </a:lnTo>
                  <a:lnTo>
                    <a:pt x="6118" y="983"/>
                  </a:lnTo>
                  <a:lnTo>
                    <a:pt x="6120" y="972"/>
                  </a:lnTo>
                  <a:lnTo>
                    <a:pt x="6120" y="964"/>
                  </a:lnTo>
                  <a:lnTo>
                    <a:pt x="6118" y="955"/>
                  </a:lnTo>
                  <a:lnTo>
                    <a:pt x="6115" y="949"/>
                  </a:lnTo>
                  <a:lnTo>
                    <a:pt x="6114" y="942"/>
                  </a:lnTo>
                  <a:lnTo>
                    <a:pt x="6114" y="933"/>
                  </a:lnTo>
                  <a:lnTo>
                    <a:pt x="6115" y="922"/>
                  </a:lnTo>
                  <a:lnTo>
                    <a:pt x="6115" y="909"/>
                  </a:lnTo>
                  <a:lnTo>
                    <a:pt x="6113" y="896"/>
                  </a:lnTo>
                  <a:lnTo>
                    <a:pt x="6110" y="886"/>
                  </a:lnTo>
                  <a:lnTo>
                    <a:pt x="6107" y="877"/>
                  </a:lnTo>
                  <a:lnTo>
                    <a:pt x="6103" y="867"/>
                  </a:lnTo>
                  <a:lnTo>
                    <a:pt x="6101" y="854"/>
                  </a:lnTo>
                  <a:lnTo>
                    <a:pt x="6099" y="842"/>
                  </a:lnTo>
                  <a:lnTo>
                    <a:pt x="6099" y="838"/>
                  </a:lnTo>
                  <a:lnTo>
                    <a:pt x="6098" y="832"/>
                  </a:lnTo>
                  <a:lnTo>
                    <a:pt x="6096" y="827"/>
                  </a:lnTo>
                  <a:lnTo>
                    <a:pt x="6092" y="823"/>
                  </a:lnTo>
                  <a:lnTo>
                    <a:pt x="6080" y="815"/>
                  </a:lnTo>
                  <a:lnTo>
                    <a:pt x="6066" y="808"/>
                  </a:lnTo>
                  <a:lnTo>
                    <a:pt x="6053" y="801"/>
                  </a:lnTo>
                  <a:lnTo>
                    <a:pt x="6042" y="791"/>
                  </a:lnTo>
                  <a:lnTo>
                    <a:pt x="6038" y="786"/>
                  </a:lnTo>
                  <a:lnTo>
                    <a:pt x="6035" y="780"/>
                  </a:lnTo>
                  <a:lnTo>
                    <a:pt x="6034" y="773"/>
                  </a:lnTo>
                  <a:lnTo>
                    <a:pt x="6034" y="766"/>
                  </a:lnTo>
                  <a:lnTo>
                    <a:pt x="6034" y="752"/>
                  </a:lnTo>
                  <a:lnTo>
                    <a:pt x="6034" y="738"/>
                  </a:lnTo>
                  <a:lnTo>
                    <a:pt x="6033" y="734"/>
                  </a:lnTo>
                  <a:lnTo>
                    <a:pt x="6032" y="731"/>
                  </a:lnTo>
                  <a:lnTo>
                    <a:pt x="6029" y="728"/>
                  </a:lnTo>
                  <a:lnTo>
                    <a:pt x="6027" y="726"/>
                  </a:lnTo>
                  <a:lnTo>
                    <a:pt x="6023" y="725"/>
                  </a:lnTo>
                  <a:lnTo>
                    <a:pt x="6021" y="725"/>
                  </a:lnTo>
                  <a:lnTo>
                    <a:pt x="6017" y="725"/>
                  </a:lnTo>
                  <a:lnTo>
                    <a:pt x="6013" y="725"/>
                  </a:lnTo>
                  <a:lnTo>
                    <a:pt x="6006" y="729"/>
                  </a:lnTo>
                  <a:lnTo>
                    <a:pt x="5997" y="734"/>
                  </a:lnTo>
                  <a:lnTo>
                    <a:pt x="5989" y="736"/>
                  </a:lnTo>
                  <a:lnTo>
                    <a:pt x="5982" y="736"/>
                  </a:lnTo>
                  <a:lnTo>
                    <a:pt x="5975" y="735"/>
                  </a:lnTo>
                  <a:lnTo>
                    <a:pt x="5968" y="732"/>
                  </a:lnTo>
                  <a:lnTo>
                    <a:pt x="5960" y="728"/>
                  </a:lnTo>
                  <a:lnTo>
                    <a:pt x="5954" y="723"/>
                  </a:lnTo>
                  <a:lnTo>
                    <a:pt x="5950" y="717"/>
                  </a:lnTo>
                  <a:lnTo>
                    <a:pt x="5945" y="713"/>
                  </a:lnTo>
                  <a:lnTo>
                    <a:pt x="5937" y="701"/>
                  </a:lnTo>
                  <a:lnTo>
                    <a:pt x="5928" y="688"/>
                  </a:lnTo>
                  <a:lnTo>
                    <a:pt x="5925" y="681"/>
                  </a:lnTo>
                  <a:lnTo>
                    <a:pt x="5922" y="672"/>
                  </a:lnTo>
                  <a:lnTo>
                    <a:pt x="5921" y="665"/>
                  </a:lnTo>
                  <a:lnTo>
                    <a:pt x="5920" y="658"/>
                  </a:lnTo>
                  <a:lnTo>
                    <a:pt x="5919" y="652"/>
                  </a:lnTo>
                  <a:lnTo>
                    <a:pt x="5918" y="647"/>
                  </a:lnTo>
                  <a:lnTo>
                    <a:pt x="5915" y="643"/>
                  </a:lnTo>
                  <a:lnTo>
                    <a:pt x="5912" y="638"/>
                  </a:lnTo>
                  <a:lnTo>
                    <a:pt x="5908" y="635"/>
                  </a:lnTo>
                  <a:lnTo>
                    <a:pt x="5903" y="633"/>
                  </a:lnTo>
                  <a:lnTo>
                    <a:pt x="5899" y="632"/>
                  </a:lnTo>
                  <a:lnTo>
                    <a:pt x="5894" y="632"/>
                  </a:lnTo>
                  <a:lnTo>
                    <a:pt x="5883" y="632"/>
                  </a:lnTo>
                  <a:lnTo>
                    <a:pt x="5875" y="631"/>
                  </a:lnTo>
                  <a:lnTo>
                    <a:pt x="5871" y="630"/>
                  </a:lnTo>
                  <a:lnTo>
                    <a:pt x="5869" y="628"/>
                  </a:lnTo>
                  <a:lnTo>
                    <a:pt x="5865" y="626"/>
                  </a:lnTo>
                  <a:lnTo>
                    <a:pt x="5862" y="622"/>
                  </a:lnTo>
                  <a:lnTo>
                    <a:pt x="5858" y="620"/>
                  </a:lnTo>
                  <a:lnTo>
                    <a:pt x="5855" y="620"/>
                  </a:lnTo>
                  <a:lnTo>
                    <a:pt x="5851" y="621"/>
                  </a:lnTo>
                  <a:lnTo>
                    <a:pt x="5847" y="624"/>
                  </a:lnTo>
                  <a:lnTo>
                    <a:pt x="5839" y="630"/>
                  </a:lnTo>
                  <a:lnTo>
                    <a:pt x="5828" y="634"/>
                  </a:lnTo>
                  <a:lnTo>
                    <a:pt x="5822" y="635"/>
                  </a:lnTo>
                  <a:lnTo>
                    <a:pt x="5815" y="634"/>
                  </a:lnTo>
                  <a:lnTo>
                    <a:pt x="5808" y="633"/>
                  </a:lnTo>
                  <a:lnTo>
                    <a:pt x="5801" y="630"/>
                  </a:lnTo>
                  <a:lnTo>
                    <a:pt x="5787" y="624"/>
                  </a:lnTo>
                  <a:lnTo>
                    <a:pt x="5771" y="616"/>
                  </a:lnTo>
                  <a:lnTo>
                    <a:pt x="5767" y="614"/>
                  </a:lnTo>
                  <a:lnTo>
                    <a:pt x="5763" y="612"/>
                  </a:lnTo>
                  <a:lnTo>
                    <a:pt x="5761" y="608"/>
                  </a:lnTo>
                  <a:lnTo>
                    <a:pt x="5758" y="605"/>
                  </a:lnTo>
                  <a:lnTo>
                    <a:pt x="5752" y="595"/>
                  </a:lnTo>
                  <a:lnTo>
                    <a:pt x="5744" y="586"/>
                  </a:lnTo>
                  <a:lnTo>
                    <a:pt x="5733" y="577"/>
                  </a:lnTo>
                  <a:lnTo>
                    <a:pt x="5720" y="568"/>
                  </a:lnTo>
                  <a:lnTo>
                    <a:pt x="5713" y="562"/>
                  </a:lnTo>
                  <a:lnTo>
                    <a:pt x="5706" y="555"/>
                  </a:lnTo>
                  <a:lnTo>
                    <a:pt x="5699" y="546"/>
                  </a:lnTo>
                  <a:lnTo>
                    <a:pt x="5692" y="539"/>
                  </a:lnTo>
                  <a:lnTo>
                    <a:pt x="5685" y="531"/>
                  </a:lnTo>
                  <a:lnTo>
                    <a:pt x="5679" y="524"/>
                  </a:lnTo>
                  <a:lnTo>
                    <a:pt x="5672" y="518"/>
                  </a:lnTo>
                  <a:lnTo>
                    <a:pt x="5666" y="514"/>
                  </a:lnTo>
                  <a:lnTo>
                    <a:pt x="5661" y="511"/>
                  </a:lnTo>
                  <a:lnTo>
                    <a:pt x="5657" y="506"/>
                  </a:lnTo>
                  <a:lnTo>
                    <a:pt x="5656" y="500"/>
                  </a:lnTo>
                  <a:lnTo>
                    <a:pt x="5655" y="494"/>
                  </a:lnTo>
                  <a:lnTo>
                    <a:pt x="5655" y="480"/>
                  </a:lnTo>
                  <a:lnTo>
                    <a:pt x="5656" y="463"/>
                  </a:lnTo>
                  <a:lnTo>
                    <a:pt x="5656" y="450"/>
                  </a:lnTo>
                  <a:lnTo>
                    <a:pt x="5655" y="442"/>
                  </a:lnTo>
                  <a:lnTo>
                    <a:pt x="5651" y="435"/>
                  </a:lnTo>
                  <a:lnTo>
                    <a:pt x="5644" y="423"/>
                  </a:lnTo>
                  <a:lnTo>
                    <a:pt x="5630" y="411"/>
                  </a:lnTo>
                  <a:lnTo>
                    <a:pt x="5612" y="399"/>
                  </a:lnTo>
                  <a:lnTo>
                    <a:pt x="5599" y="383"/>
                  </a:lnTo>
                  <a:lnTo>
                    <a:pt x="5587" y="369"/>
                  </a:lnTo>
                  <a:lnTo>
                    <a:pt x="5575" y="354"/>
                  </a:lnTo>
                  <a:lnTo>
                    <a:pt x="5557" y="337"/>
                  </a:lnTo>
                  <a:lnTo>
                    <a:pt x="5541" y="323"/>
                  </a:lnTo>
                  <a:lnTo>
                    <a:pt x="5528" y="313"/>
                  </a:lnTo>
                  <a:lnTo>
                    <a:pt x="5518" y="309"/>
                  </a:lnTo>
                  <a:lnTo>
                    <a:pt x="5512" y="306"/>
                  </a:lnTo>
                  <a:lnTo>
                    <a:pt x="5507" y="305"/>
                  </a:lnTo>
                  <a:lnTo>
                    <a:pt x="5506" y="301"/>
                  </a:lnTo>
                  <a:lnTo>
                    <a:pt x="5513" y="293"/>
                  </a:lnTo>
                  <a:lnTo>
                    <a:pt x="5530" y="279"/>
                  </a:lnTo>
                  <a:lnTo>
                    <a:pt x="5534" y="274"/>
                  </a:lnTo>
                  <a:lnTo>
                    <a:pt x="5536" y="268"/>
                  </a:lnTo>
                  <a:lnTo>
                    <a:pt x="5537" y="262"/>
                  </a:lnTo>
                  <a:lnTo>
                    <a:pt x="5537" y="255"/>
                  </a:lnTo>
                  <a:lnTo>
                    <a:pt x="5537" y="249"/>
                  </a:lnTo>
                  <a:lnTo>
                    <a:pt x="5535" y="242"/>
                  </a:lnTo>
                  <a:lnTo>
                    <a:pt x="5530" y="236"/>
                  </a:lnTo>
                  <a:lnTo>
                    <a:pt x="5524" y="231"/>
                  </a:lnTo>
                  <a:lnTo>
                    <a:pt x="5517" y="227"/>
                  </a:lnTo>
                  <a:lnTo>
                    <a:pt x="5510" y="219"/>
                  </a:lnTo>
                  <a:lnTo>
                    <a:pt x="5503" y="211"/>
                  </a:lnTo>
                  <a:lnTo>
                    <a:pt x="5494" y="202"/>
                  </a:lnTo>
                  <a:lnTo>
                    <a:pt x="5481" y="185"/>
                  </a:lnTo>
                  <a:lnTo>
                    <a:pt x="5472" y="172"/>
                  </a:lnTo>
                  <a:lnTo>
                    <a:pt x="5469" y="167"/>
                  </a:lnTo>
                  <a:lnTo>
                    <a:pt x="5468" y="162"/>
                  </a:lnTo>
                  <a:lnTo>
                    <a:pt x="5468" y="159"/>
                  </a:lnTo>
                  <a:lnTo>
                    <a:pt x="5469" y="154"/>
                  </a:lnTo>
                  <a:lnTo>
                    <a:pt x="5472" y="151"/>
                  </a:lnTo>
                  <a:lnTo>
                    <a:pt x="5475" y="147"/>
                  </a:lnTo>
                  <a:lnTo>
                    <a:pt x="5479" y="143"/>
                  </a:lnTo>
                  <a:lnTo>
                    <a:pt x="5484" y="141"/>
                  </a:lnTo>
                  <a:lnTo>
                    <a:pt x="5493" y="136"/>
                  </a:lnTo>
                  <a:lnTo>
                    <a:pt x="5505" y="130"/>
                  </a:lnTo>
                  <a:lnTo>
                    <a:pt x="5510" y="128"/>
                  </a:lnTo>
                  <a:lnTo>
                    <a:pt x="5515" y="124"/>
                  </a:lnTo>
                  <a:lnTo>
                    <a:pt x="5517" y="122"/>
                  </a:lnTo>
                  <a:lnTo>
                    <a:pt x="5518" y="118"/>
                  </a:lnTo>
                  <a:lnTo>
                    <a:pt x="5517" y="96"/>
                  </a:lnTo>
                  <a:lnTo>
                    <a:pt x="5516" y="79"/>
                  </a:lnTo>
                  <a:lnTo>
                    <a:pt x="5515" y="67"/>
                  </a:lnTo>
                  <a:lnTo>
                    <a:pt x="5515" y="57"/>
                  </a:lnTo>
                  <a:lnTo>
                    <a:pt x="5515" y="46"/>
                  </a:lnTo>
                  <a:lnTo>
                    <a:pt x="5515" y="39"/>
                  </a:lnTo>
                  <a:lnTo>
                    <a:pt x="5513" y="35"/>
                  </a:lnTo>
                  <a:lnTo>
                    <a:pt x="5511" y="33"/>
                  </a:lnTo>
                  <a:lnTo>
                    <a:pt x="5507" y="32"/>
                  </a:lnTo>
                  <a:lnTo>
                    <a:pt x="5504" y="30"/>
                  </a:lnTo>
                  <a:lnTo>
                    <a:pt x="5490" y="32"/>
                  </a:lnTo>
                  <a:lnTo>
                    <a:pt x="5479" y="32"/>
                  </a:lnTo>
                  <a:lnTo>
                    <a:pt x="5468" y="32"/>
                  </a:lnTo>
                  <a:lnTo>
                    <a:pt x="5455" y="30"/>
                  </a:lnTo>
                  <a:lnTo>
                    <a:pt x="5449" y="30"/>
                  </a:lnTo>
                  <a:lnTo>
                    <a:pt x="5443" y="30"/>
                  </a:lnTo>
                  <a:lnTo>
                    <a:pt x="5440" y="30"/>
                  </a:lnTo>
                  <a:lnTo>
                    <a:pt x="5436" y="32"/>
                  </a:lnTo>
                  <a:lnTo>
                    <a:pt x="5430" y="36"/>
                  </a:lnTo>
                  <a:lnTo>
                    <a:pt x="5425" y="44"/>
                  </a:lnTo>
                  <a:lnTo>
                    <a:pt x="5422" y="51"/>
                  </a:lnTo>
                  <a:lnTo>
                    <a:pt x="5416" y="55"/>
                  </a:lnTo>
                  <a:lnTo>
                    <a:pt x="5412" y="57"/>
                  </a:lnTo>
                  <a:lnTo>
                    <a:pt x="5408" y="58"/>
                  </a:lnTo>
                  <a:lnTo>
                    <a:pt x="5403" y="58"/>
                  </a:lnTo>
                  <a:lnTo>
                    <a:pt x="5397" y="57"/>
                  </a:lnTo>
                  <a:lnTo>
                    <a:pt x="5391" y="55"/>
                  </a:lnTo>
                  <a:lnTo>
                    <a:pt x="5384" y="52"/>
                  </a:lnTo>
                  <a:lnTo>
                    <a:pt x="5378" y="47"/>
                  </a:lnTo>
                  <a:lnTo>
                    <a:pt x="5372" y="41"/>
                  </a:lnTo>
                  <a:lnTo>
                    <a:pt x="5358" y="28"/>
                  </a:lnTo>
                  <a:lnTo>
                    <a:pt x="5342" y="15"/>
                  </a:lnTo>
                  <a:lnTo>
                    <a:pt x="5332" y="10"/>
                  </a:lnTo>
                  <a:lnTo>
                    <a:pt x="5321" y="5"/>
                  </a:lnTo>
                  <a:lnTo>
                    <a:pt x="5309" y="3"/>
                  </a:lnTo>
                  <a:lnTo>
                    <a:pt x="5297" y="1"/>
                  </a:lnTo>
                  <a:lnTo>
                    <a:pt x="5285" y="0"/>
                  </a:lnTo>
                  <a:lnTo>
                    <a:pt x="5273" y="0"/>
                  </a:lnTo>
                  <a:lnTo>
                    <a:pt x="5264" y="0"/>
                  </a:lnTo>
                  <a:lnTo>
                    <a:pt x="5254" y="1"/>
                  </a:lnTo>
                  <a:lnTo>
                    <a:pt x="5251" y="2"/>
                  </a:lnTo>
                  <a:lnTo>
                    <a:pt x="5248" y="3"/>
                  </a:lnTo>
                  <a:lnTo>
                    <a:pt x="5245" y="5"/>
                  </a:lnTo>
                  <a:lnTo>
                    <a:pt x="5242" y="8"/>
                  </a:lnTo>
                  <a:lnTo>
                    <a:pt x="5238" y="14"/>
                  </a:lnTo>
                  <a:lnTo>
                    <a:pt x="5232" y="20"/>
                  </a:lnTo>
                  <a:lnTo>
                    <a:pt x="5216" y="32"/>
                  </a:lnTo>
                  <a:lnTo>
                    <a:pt x="5201" y="41"/>
                  </a:lnTo>
                  <a:lnTo>
                    <a:pt x="5195" y="47"/>
                  </a:lnTo>
                  <a:lnTo>
                    <a:pt x="5190" y="54"/>
                  </a:lnTo>
                  <a:lnTo>
                    <a:pt x="5187" y="63"/>
                  </a:lnTo>
                  <a:lnTo>
                    <a:pt x="5184" y="70"/>
                  </a:lnTo>
                  <a:lnTo>
                    <a:pt x="5183" y="78"/>
                  </a:lnTo>
                  <a:lnTo>
                    <a:pt x="5184" y="84"/>
                  </a:lnTo>
                  <a:lnTo>
                    <a:pt x="5185" y="88"/>
                  </a:lnTo>
                  <a:lnTo>
                    <a:pt x="5187" y="90"/>
                  </a:lnTo>
                  <a:lnTo>
                    <a:pt x="5189" y="92"/>
                  </a:lnTo>
                  <a:lnTo>
                    <a:pt x="5191" y="93"/>
                  </a:lnTo>
                  <a:lnTo>
                    <a:pt x="5196" y="97"/>
                  </a:lnTo>
                  <a:lnTo>
                    <a:pt x="5198" y="101"/>
                  </a:lnTo>
                  <a:lnTo>
                    <a:pt x="5200" y="104"/>
                  </a:lnTo>
                  <a:lnTo>
                    <a:pt x="5200" y="109"/>
                  </a:lnTo>
                  <a:lnTo>
                    <a:pt x="5198" y="114"/>
                  </a:lnTo>
                  <a:lnTo>
                    <a:pt x="5195" y="118"/>
                  </a:lnTo>
                  <a:lnTo>
                    <a:pt x="5192" y="123"/>
                  </a:lnTo>
                  <a:lnTo>
                    <a:pt x="5188" y="127"/>
                  </a:lnTo>
                  <a:lnTo>
                    <a:pt x="5181" y="139"/>
                  </a:lnTo>
                  <a:lnTo>
                    <a:pt x="5173" y="153"/>
                  </a:lnTo>
                  <a:lnTo>
                    <a:pt x="5169" y="161"/>
                  </a:lnTo>
                  <a:lnTo>
                    <a:pt x="5164" y="168"/>
                  </a:lnTo>
                  <a:lnTo>
                    <a:pt x="5159" y="174"/>
                  </a:lnTo>
                  <a:lnTo>
                    <a:pt x="5152" y="180"/>
                  </a:lnTo>
                  <a:lnTo>
                    <a:pt x="5144" y="185"/>
                  </a:lnTo>
                  <a:lnTo>
                    <a:pt x="5137" y="190"/>
                  </a:lnTo>
                  <a:lnTo>
                    <a:pt x="5129" y="194"/>
                  </a:lnTo>
                  <a:lnTo>
                    <a:pt x="5125" y="200"/>
                  </a:lnTo>
                  <a:lnTo>
                    <a:pt x="5114" y="215"/>
                  </a:lnTo>
                  <a:lnTo>
                    <a:pt x="5103" y="227"/>
                  </a:lnTo>
                  <a:lnTo>
                    <a:pt x="5099" y="230"/>
                  </a:lnTo>
                  <a:lnTo>
                    <a:pt x="5094" y="233"/>
                  </a:lnTo>
                  <a:lnTo>
                    <a:pt x="5087" y="235"/>
                  </a:lnTo>
                  <a:lnTo>
                    <a:pt x="5080" y="237"/>
                  </a:lnTo>
                  <a:lnTo>
                    <a:pt x="5061" y="241"/>
                  </a:lnTo>
                  <a:lnTo>
                    <a:pt x="5036" y="243"/>
                  </a:lnTo>
                  <a:lnTo>
                    <a:pt x="5011" y="246"/>
                  </a:lnTo>
                  <a:lnTo>
                    <a:pt x="4989" y="244"/>
                  </a:lnTo>
                  <a:lnTo>
                    <a:pt x="4973" y="242"/>
                  </a:lnTo>
                  <a:lnTo>
                    <a:pt x="4958" y="238"/>
                  </a:lnTo>
                  <a:lnTo>
                    <a:pt x="4943" y="234"/>
                  </a:lnTo>
                  <a:lnTo>
                    <a:pt x="4924" y="228"/>
                  </a:lnTo>
                  <a:lnTo>
                    <a:pt x="4914" y="225"/>
                  </a:lnTo>
                  <a:lnTo>
                    <a:pt x="4905" y="223"/>
                  </a:lnTo>
                  <a:lnTo>
                    <a:pt x="4896" y="223"/>
                  </a:lnTo>
                  <a:lnTo>
                    <a:pt x="4888" y="223"/>
                  </a:lnTo>
                  <a:lnTo>
                    <a:pt x="4879" y="225"/>
                  </a:lnTo>
                  <a:lnTo>
                    <a:pt x="4869" y="227"/>
                  </a:lnTo>
                  <a:lnTo>
                    <a:pt x="4864" y="229"/>
                  </a:lnTo>
                  <a:lnTo>
                    <a:pt x="4860" y="230"/>
                  </a:lnTo>
                  <a:lnTo>
                    <a:pt x="4855" y="233"/>
                  </a:lnTo>
                  <a:lnTo>
                    <a:pt x="4850" y="236"/>
                  </a:lnTo>
                  <a:lnTo>
                    <a:pt x="4843" y="242"/>
                  </a:lnTo>
                  <a:lnTo>
                    <a:pt x="4837" y="250"/>
                  </a:lnTo>
                  <a:lnTo>
                    <a:pt x="4832" y="260"/>
                  </a:lnTo>
                  <a:lnTo>
                    <a:pt x="4828" y="268"/>
                  </a:lnTo>
                  <a:lnTo>
                    <a:pt x="4824" y="276"/>
                  </a:lnTo>
                  <a:lnTo>
                    <a:pt x="4819" y="281"/>
                  </a:lnTo>
                  <a:lnTo>
                    <a:pt x="4814" y="286"/>
                  </a:lnTo>
                  <a:lnTo>
                    <a:pt x="4810" y="290"/>
                  </a:lnTo>
                  <a:lnTo>
                    <a:pt x="4805" y="293"/>
                  </a:lnTo>
                  <a:lnTo>
                    <a:pt x="4800" y="297"/>
                  </a:lnTo>
                  <a:lnTo>
                    <a:pt x="4794" y="301"/>
                  </a:lnTo>
                  <a:lnTo>
                    <a:pt x="4789" y="309"/>
                  </a:lnTo>
                  <a:lnTo>
                    <a:pt x="4781" y="322"/>
                  </a:lnTo>
                  <a:lnTo>
                    <a:pt x="4774" y="338"/>
                  </a:lnTo>
                  <a:lnTo>
                    <a:pt x="4765" y="356"/>
                  </a:lnTo>
                  <a:lnTo>
                    <a:pt x="4754" y="373"/>
                  </a:lnTo>
                  <a:lnTo>
                    <a:pt x="4753" y="374"/>
                  </a:lnTo>
                  <a:lnTo>
                    <a:pt x="4753" y="376"/>
                  </a:lnTo>
                  <a:lnTo>
                    <a:pt x="4754" y="378"/>
                  </a:lnTo>
                  <a:lnTo>
                    <a:pt x="4755" y="380"/>
                  </a:lnTo>
                  <a:lnTo>
                    <a:pt x="4757" y="382"/>
                  </a:lnTo>
                  <a:lnTo>
                    <a:pt x="4759" y="386"/>
                  </a:lnTo>
                  <a:lnTo>
                    <a:pt x="4757" y="402"/>
                  </a:lnTo>
                  <a:lnTo>
                    <a:pt x="4755" y="424"/>
                  </a:lnTo>
                  <a:lnTo>
                    <a:pt x="4751" y="448"/>
                  </a:lnTo>
                  <a:lnTo>
                    <a:pt x="4749" y="465"/>
                  </a:lnTo>
                  <a:lnTo>
                    <a:pt x="4745" y="485"/>
                  </a:lnTo>
                  <a:lnTo>
                    <a:pt x="4740" y="512"/>
                  </a:lnTo>
                  <a:lnTo>
                    <a:pt x="4737" y="527"/>
                  </a:lnTo>
                  <a:lnTo>
                    <a:pt x="4734" y="545"/>
                  </a:lnTo>
                  <a:lnTo>
                    <a:pt x="4731" y="563"/>
                  </a:lnTo>
                  <a:lnTo>
                    <a:pt x="4729" y="581"/>
                  </a:lnTo>
                  <a:lnTo>
                    <a:pt x="4728" y="610"/>
                  </a:lnTo>
                  <a:lnTo>
                    <a:pt x="4729" y="627"/>
                  </a:lnTo>
                  <a:lnTo>
                    <a:pt x="4731" y="635"/>
                  </a:lnTo>
                  <a:lnTo>
                    <a:pt x="4732" y="643"/>
                  </a:lnTo>
                  <a:lnTo>
                    <a:pt x="4731" y="654"/>
                  </a:lnTo>
                  <a:lnTo>
                    <a:pt x="4729" y="670"/>
                  </a:lnTo>
                  <a:lnTo>
                    <a:pt x="4724" y="688"/>
                  </a:lnTo>
                  <a:lnTo>
                    <a:pt x="4719" y="703"/>
                  </a:lnTo>
                  <a:lnTo>
                    <a:pt x="4716" y="710"/>
                  </a:lnTo>
                  <a:lnTo>
                    <a:pt x="4711" y="719"/>
                  </a:lnTo>
                  <a:lnTo>
                    <a:pt x="4705" y="726"/>
                  </a:lnTo>
                  <a:lnTo>
                    <a:pt x="4698" y="734"/>
                  </a:lnTo>
                  <a:lnTo>
                    <a:pt x="4682" y="750"/>
                  </a:lnTo>
                  <a:lnTo>
                    <a:pt x="4669" y="761"/>
                  </a:lnTo>
                  <a:lnTo>
                    <a:pt x="4663" y="766"/>
                  </a:lnTo>
                  <a:lnTo>
                    <a:pt x="4658" y="770"/>
                  </a:lnTo>
                  <a:lnTo>
                    <a:pt x="4652" y="773"/>
                  </a:lnTo>
                  <a:lnTo>
                    <a:pt x="4646" y="775"/>
                  </a:lnTo>
                  <a:lnTo>
                    <a:pt x="4640" y="776"/>
                  </a:lnTo>
                  <a:lnTo>
                    <a:pt x="4633" y="777"/>
                  </a:lnTo>
                  <a:lnTo>
                    <a:pt x="4627" y="777"/>
                  </a:lnTo>
                  <a:lnTo>
                    <a:pt x="4619" y="776"/>
                  </a:lnTo>
                  <a:lnTo>
                    <a:pt x="4614" y="776"/>
                  </a:lnTo>
                  <a:lnTo>
                    <a:pt x="4608" y="776"/>
                  </a:lnTo>
                  <a:lnTo>
                    <a:pt x="4602" y="777"/>
                  </a:lnTo>
                  <a:lnTo>
                    <a:pt x="4597" y="778"/>
                  </a:lnTo>
                  <a:lnTo>
                    <a:pt x="4589" y="782"/>
                  </a:lnTo>
                  <a:lnTo>
                    <a:pt x="4580" y="786"/>
                  </a:lnTo>
                  <a:lnTo>
                    <a:pt x="4573" y="792"/>
                  </a:lnTo>
                  <a:lnTo>
                    <a:pt x="4565" y="796"/>
                  </a:lnTo>
                  <a:lnTo>
                    <a:pt x="4560" y="798"/>
                  </a:lnTo>
                  <a:lnTo>
                    <a:pt x="4555" y="799"/>
                  </a:lnTo>
                  <a:lnTo>
                    <a:pt x="4551" y="801"/>
                  </a:lnTo>
                  <a:lnTo>
                    <a:pt x="4546" y="801"/>
                  </a:lnTo>
                  <a:lnTo>
                    <a:pt x="4537" y="802"/>
                  </a:lnTo>
                  <a:lnTo>
                    <a:pt x="4527" y="805"/>
                  </a:lnTo>
                  <a:lnTo>
                    <a:pt x="4515" y="811"/>
                  </a:lnTo>
                  <a:lnTo>
                    <a:pt x="4502" y="817"/>
                  </a:lnTo>
                  <a:lnTo>
                    <a:pt x="4489" y="823"/>
                  </a:lnTo>
                  <a:lnTo>
                    <a:pt x="4476" y="827"/>
                  </a:lnTo>
                  <a:lnTo>
                    <a:pt x="4470" y="828"/>
                  </a:lnTo>
                  <a:lnTo>
                    <a:pt x="4464" y="829"/>
                  </a:lnTo>
                  <a:lnTo>
                    <a:pt x="4458" y="828"/>
                  </a:lnTo>
                  <a:lnTo>
                    <a:pt x="4453" y="827"/>
                  </a:lnTo>
                  <a:lnTo>
                    <a:pt x="4449" y="824"/>
                  </a:lnTo>
                  <a:lnTo>
                    <a:pt x="4444" y="820"/>
                  </a:lnTo>
                  <a:lnTo>
                    <a:pt x="4438" y="814"/>
                  </a:lnTo>
                  <a:lnTo>
                    <a:pt x="4432" y="807"/>
                  </a:lnTo>
                  <a:lnTo>
                    <a:pt x="4421" y="791"/>
                  </a:lnTo>
                  <a:lnTo>
                    <a:pt x="4415" y="779"/>
                  </a:lnTo>
                  <a:lnTo>
                    <a:pt x="4411" y="766"/>
                  </a:lnTo>
                  <a:lnTo>
                    <a:pt x="4408" y="755"/>
                  </a:lnTo>
                  <a:lnTo>
                    <a:pt x="4407" y="751"/>
                  </a:lnTo>
                  <a:lnTo>
                    <a:pt x="4403" y="747"/>
                  </a:lnTo>
                  <a:lnTo>
                    <a:pt x="4397" y="745"/>
                  </a:lnTo>
                  <a:lnTo>
                    <a:pt x="4390" y="745"/>
                  </a:lnTo>
                  <a:lnTo>
                    <a:pt x="4378" y="744"/>
                  </a:lnTo>
                  <a:lnTo>
                    <a:pt x="4369" y="742"/>
                  </a:lnTo>
                  <a:lnTo>
                    <a:pt x="4359" y="740"/>
                  </a:lnTo>
                  <a:lnTo>
                    <a:pt x="4352" y="736"/>
                  </a:lnTo>
                  <a:lnTo>
                    <a:pt x="4339" y="731"/>
                  </a:lnTo>
                  <a:lnTo>
                    <a:pt x="4323" y="723"/>
                  </a:lnTo>
                  <a:lnTo>
                    <a:pt x="4304" y="716"/>
                  </a:lnTo>
                  <a:lnTo>
                    <a:pt x="4285" y="713"/>
                  </a:lnTo>
                  <a:lnTo>
                    <a:pt x="4277" y="712"/>
                  </a:lnTo>
                  <a:lnTo>
                    <a:pt x="4269" y="710"/>
                  </a:lnTo>
                  <a:lnTo>
                    <a:pt x="4260" y="710"/>
                  </a:lnTo>
                  <a:lnTo>
                    <a:pt x="4253" y="713"/>
                  </a:lnTo>
                  <a:lnTo>
                    <a:pt x="4247" y="714"/>
                  </a:lnTo>
                  <a:lnTo>
                    <a:pt x="4243" y="714"/>
                  </a:lnTo>
                  <a:lnTo>
                    <a:pt x="4237" y="714"/>
                  </a:lnTo>
                  <a:lnTo>
                    <a:pt x="4232" y="713"/>
                  </a:lnTo>
                  <a:lnTo>
                    <a:pt x="4224" y="709"/>
                  </a:lnTo>
                  <a:lnTo>
                    <a:pt x="4218" y="703"/>
                  </a:lnTo>
                  <a:lnTo>
                    <a:pt x="4213" y="698"/>
                  </a:lnTo>
                  <a:lnTo>
                    <a:pt x="4206" y="696"/>
                  </a:lnTo>
                  <a:lnTo>
                    <a:pt x="4197" y="695"/>
                  </a:lnTo>
                  <a:lnTo>
                    <a:pt x="4187" y="694"/>
                  </a:lnTo>
                  <a:lnTo>
                    <a:pt x="4176" y="693"/>
                  </a:lnTo>
                  <a:lnTo>
                    <a:pt x="4168" y="690"/>
                  </a:lnTo>
                  <a:lnTo>
                    <a:pt x="4162" y="687"/>
                  </a:lnTo>
                  <a:lnTo>
                    <a:pt x="4153" y="679"/>
                  </a:lnTo>
                  <a:lnTo>
                    <a:pt x="4144" y="671"/>
                  </a:lnTo>
                  <a:lnTo>
                    <a:pt x="4132" y="664"/>
                  </a:lnTo>
                  <a:lnTo>
                    <a:pt x="4121" y="657"/>
                  </a:lnTo>
                  <a:lnTo>
                    <a:pt x="4110" y="651"/>
                  </a:lnTo>
                  <a:lnTo>
                    <a:pt x="4101" y="641"/>
                  </a:lnTo>
                  <a:lnTo>
                    <a:pt x="4093" y="631"/>
                  </a:lnTo>
                  <a:lnTo>
                    <a:pt x="4081" y="619"/>
                  </a:lnTo>
                  <a:lnTo>
                    <a:pt x="4069" y="607"/>
                  </a:lnTo>
                  <a:lnTo>
                    <a:pt x="4061" y="596"/>
                  </a:lnTo>
                  <a:lnTo>
                    <a:pt x="4050" y="584"/>
                  </a:lnTo>
                  <a:lnTo>
                    <a:pt x="4044" y="580"/>
                  </a:lnTo>
                  <a:lnTo>
                    <a:pt x="4039" y="576"/>
                  </a:lnTo>
                  <a:lnTo>
                    <a:pt x="4033" y="572"/>
                  </a:lnTo>
                  <a:lnTo>
                    <a:pt x="4029" y="570"/>
                  </a:lnTo>
                  <a:lnTo>
                    <a:pt x="4019" y="567"/>
                  </a:lnTo>
                  <a:lnTo>
                    <a:pt x="4013" y="562"/>
                  </a:lnTo>
                  <a:lnTo>
                    <a:pt x="4010" y="557"/>
                  </a:lnTo>
                  <a:lnTo>
                    <a:pt x="4006" y="552"/>
                  </a:lnTo>
                  <a:lnTo>
                    <a:pt x="4003" y="546"/>
                  </a:lnTo>
                  <a:lnTo>
                    <a:pt x="3997" y="540"/>
                  </a:lnTo>
                  <a:lnTo>
                    <a:pt x="3993" y="537"/>
                  </a:lnTo>
                  <a:lnTo>
                    <a:pt x="3988" y="534"/>
                  </a:lnTo>
                  <a:lnTo>
                    <a:pt x="3982" y="533"/>
                  </a:lnTo>
                  <a:lnTo>
                    <a:pt x="3975" y="532"/>
                  </a:lnTo>
                  <a:lnTo>
                    <a:pt x="3968" y="532"/>
                  </a:lnTo>
                  <a:lnTo>
                    <a:pt x="3963" y="534"/>
                  </a:lnTo>
                  <a:lnTo>
                    <a:pt x="3959" y="538"/>
                  </a:lnTo>
                  <a:lnTo>
                    <a:pt x="3955" y="543"/>
                  </a:lnTo>
                  <a:lnTo>
                    <a:pt x="3948" y="557"/>
                  </a:lnTo>
                  <a:lnTo>
                    <a:pt x="3938" y="574"/>
                  </a:lnTo>
                  <a:lnTo>
                    <a:pt x="3929" y="586"/>
                  </a:lnTo>
                  <a:lnTo>
                    <a:pt x="3918" y="601"/>
                  </a:lnTo>
                  <a:lnTo>
                    <a:pt x="3905" y="619"/>
                  </a:lnTo>
                  <a:lnTo>
                    <a:pt x="3892" y="637"/>
                  </a:lnTo>
                  <a:lnTo>
                    <a:pt x="3884" y="646"/>
                  </a:lnTo>
                  <a:lnTo>
                    <a:pt x="3874" y="656"/>
                  </a:lnTo>
                  <a:lnTo>
                    <a:pt x="3866" y="665"/>
                  </a:lnTo>
                  <a:lnTo>
                    <a:pt x="3859" y="673"/>
                  </a:lnTo>
                  <a:lnTo>
                    <a:pt x="3842" y="701"/>
                  </a:lnTo>
                  <a:lnTo>
                    <a:pt x="3824" y="732"/>
                  </a:lnTo>
                  <a:lnTo>
                    <a:pt x="3810" y="759"/>
                  </a:lnTo>
                  <a:lnTo>
                    <a:pt x="3802" y="776"/>
                  </a:lnTo>
                  <a:lnTo>
                    <a:pt x="3791" y="794"/>
                  </a:lnTo>
                  <a:lnTo>
                    <a:pt x="3770" y="822"/>
                  </a:lnTo>
                  <a:lnTo>
                    <a:pt x="3748" y="854"/>
                  </a:lnTo>
                  <a:lnTo>
                    <a:pt x="3730" y="878"/>
                  </a:lnTo>
                  <a:lnTo>
                    <a:pt x="3717" y="897"/>
                  </a:lnTo>
                  <a:lnTo>
                    <a:pt x="3701" y="918"/>
                  </a:lnTo>
                  <a:lnTo>
                    <a:pt x="3684" y="940"/>
                  </a:lnTo>
                  <a:lnTo>
                    <a:pt x="3670" y="959"/>
                  </a:lnTo>
                  <a:lnTo>
                    <a:pt x="3661" y="975"/>
                  </a:lnTo>
                  <a:lnTo>
                    <a:pt x="3654" y="990"/>
                  </a:lnTo>
                  <a:lnTo>
                    <a:pt x="3651" y="997"/>
                  </a:lnTo>
                  <a:lnTo>
                    <a:pt x="3645" y="1003"/>
                  </a:lnTo>
                  <a:lnTo>
                    <a:pt x="3639" y="1007"/>
                  </a:lnTo>
                  <a:lnTo>
                    <a:pt x="3630" y="1012"/>
                  </a:lnTo>
                  <a:lnTo>
                    <a:pt x="3623" y="1016"/>
                  </a:lnTo>
                  <a:lnTo>
                    <a:pt x="3617" y="1021"/>
                  </a:lnTo>
                  <a:lnTo>
                    <a:pt x="3615" y="1025"/>
                  </a:lnTo>
                  <a:lnTo>
                    <a:pt x="3613" y="1030"/>
                  </a:lnTo>
                  <a:lnTo>
                    <a:pt x="3611" y="1044"/>
                  </a:lnTo>
                  <a:lnTo>
                    <a:pt x="3608" y="1061"/>
                  </a:lnTo>
                  <a:lnTo>
                    <a:pt x="3604" y="1072"/>
                  </a:lnTo>
                  <a:lnTo>
                    <a:pt x="3600" y="1082"/>
                  </a:lnTo>
                  <a:lnTo>
                    <a:pt x="3594" y="1093"/>
                  </a:lnTo>
                  <a:lnTo>
                    <a:pt x="3586" y="1104"/>
                  </a:lnTo>
                  <a:lnTo>
                    <a:pt x="3581" y="1116"/>
                  </a:lnTo>
                  <a:lnTo>
                    <a:pt x="3575" y="1128"/>
                  </a:lnTo>
                  <a:lnTo>
                    <a:pt x="3569" y="1141"/>
                  </a:lnTo>
                  <a:lnTo>
                    <a:pt x="3564" y="1154"/>
                  </a:lnTo>
                  <a:lnTo>
                    <a:pt x="3560" y="1164"/>
                  </a:lnTo>
                  <a:lnTo>
                    <a:pt x="3560" y="1174"/>
                  </a:lnTo>
                  <a:lnTo>
                    <a:pt x="3561" y="1181"/>
                  </a:lnTo>
                  <a:lnTo>
                    <a:pt x="3564" y="1187"/>
                  </a:lnTo>
                  <a:lnTo>
                    <a:pt x="3572" y="1194"/>
                  </a:lnTo>
                  <a:lnTo>
                    <a:pt x="3582" y="1201"/>
                  </a:lnTo>
                  <a:lnTo>
                    <a:pt x="3586" y="1207"/>
                  </a:lnTo>
                  <a:lnTo>
                    <a:pt x="3591" y="1214"/>
                  </a:lnTo>
                  <a:lnTo>
                    <a:pt x="3595" y="1224"/>
                  </a:lnTo>
                  <a:lnTo>
                    <a:pt x="3598" y="1235"/>
                  </a:lnTo>
                  <a:lnTo>
                    <a:pt x="3605" y="1259"/>
                  </a:lnTo>
                  <a:lnTo>
                    <a:pt x="3610" y="1286"/>
                  </a:lnTo>
                  <a:lnTo>
                    <a:pt x="3611" y="1297"/>
                  </a:lnTo>
                  <a:lnTo>
                    <a:pt x="3610" y="1306"/>
                  </a:lnTo>
                  <a:lnTo>
                    <a:pt x="3608" y="1313"/>
                  </a:lnTo>
                  <a:lnTo>
                    <a:pt x="3603" y="1317"/>
                  </a:lnTo>
                  <a:lnTo>
                    <a:pt x="3598" y="1320"/>
                  </a:lnTo>
                  <a:lnTo>
                    <a:pt x="3594" y="1321"/>
                  </a:lnTo>
                  <a:lnTo>
                    <a:pt x="3588" y="1320"/>
                  </a:lnTo>
                  <a:lnTo>
                    <a:pt x="3582" y="1320"/>
                  </a:lnTo>
                  <a:lnTo>
                    <a:pt x="3573" y="1317"/>
                  </a:lnTo>
                  <a:lnTo>
                    <a:pt x="3565" y="1311"/>
                  </a:lnTo>
                  <a:lnTo>
                    <a:pt x="3553" y="1303"/>
                  </a:lnTo>
                  <a:lnTo>
                    <a:pt x="3534" y="1294"/>
                  </a:lnTo>
                  <a:lnTo>
                    <a:pt x="3523" y="1290"/>
                  </a:lnTo>
                  <a:lnTo>
                    <a:pt x="3514" y="1287"/>
                  </a:lnTo>
                  <a:lnTo>
                    <a:pt x="3507" y="1286"/>
                  </a:lnTo>
                  <a:lnTo>
                    <a:pt x="3501" y="1284"/>
                  </a:lnTo>
                  <a:lnTo>
                    <a:pt x="3489" y="1284"/>
                  </a:lnTo>
                  <a:lnTo>
                    <a:pt x="3476" y="1282"/>
                  </a:lnTo>
                  <a:lnTo>
                    <a:pt x="3468" y="1280"/>
                  </a:lnTo>
                  <a:lnTo>
                    <a:pt x="3460" y="1275"/>
                  </a:lnTo>
                  <a:lnTo>
                    <a:pt x="3452" y="1268"/>
                  </a:lnTo>
                  <a:lnTo>
                    <a:pt x="3445" y="1261"/>
                  </a:lnTo>
                  <a:lnTo>
                    <a:pt x="3430" y="1243"/>
                  </a:lnTo>
                  <a:lnTo>
                    <a:pt x="3416" y="1225"/>
                  </a:lnTo>
                  <a:lnTo>
                    <a:pt x="3409" y="1217"/>
                  </a:lnTo>
                  <a:lnTo>
                    <a:pt x="3402" y="1210"/>
                  </a:lnTo>
                  <a:lnTo>
                    <a:pt x="3395" y="1204"/>
                  </a:lnTo>
                  <a:lnTo>
                    <a:pt x="3388" y="1199"/>
                  </a:lnTo>
                  <a:lnTo>
                    <a:pt x="3381" y="1195"/>
                  </a:lnTo>
                  <a:lnTo>
                    <a:pt x="3374" y="1193"/>
                  </a:lnTo>
                  <a:lnTo>
                    <a:pt x="3367" y="1192"/>
                  </a:lnTo>
                  <a:lnTo>
                    <a:pt x="3358" y="1192"/>
                  </a:lnTo>
                  <a:lnTo>
                    <a:pt x="3344" y="1194"/>
                  </a:lnTo>
                  <a:lnTo>
                    <a:pt x="3332" y="1198"/>
                  </a:lnTo>
                  <a:lnTo>
                    <a:pt x="3320" y="1204"/>
                  </a:lnTo>
                  <a:lnTo>
                    <a:pt x="3307" y="1210"/>
                  </a:lnTo>
                  <a:lnTo>
                    <a:pt x="3299" y="1212"/>
                  </a:lnTo>
                  <a:lnTo>
                    <a:pt x="3290" y="1214"/>
                  </a:lnTo>
                  <a:lnTo>
                    <a:pt x="3282" y="1214"/>
                  </a:lnTo>
                  <a:lnTo>
                    <a:pt x="3273" y="1215"/>
                  </a:lnTo>
                  <a:lnTo>
                    <a:pt x="3254" y="1213"/>
                  </a:lnTo>
                  <a:lnTo>
                    <a:pt x="3233" y="1211"/>
                  </a:lnTo>
                  <a:lnTo>
                    <a:pt x="3219" y="1207"/>
                  </a:lnTo>
                  <a:lnTo>
                    <a:pt x="3210" y="1206"/>
                  </a:lnTo>
                  <a:lnTo>
                    <a:pt x="3202" y="1206"/>
                  </a:lnTo>
                  <a:lnTo>
                    <a:pt x="3193" y="1210"/>
                  </a:lnTo>
                  <a:lnTo>
                    <a:pt x="3180" y="1213"/>
                  </a:lnTo>
                  <a:lnTo>
                    <a:pt x="3166" y="1214"/>
                  </a:lnTo>
                  <a:lnTo>
                    <a:pt x="3149" y="1215"/>
                  </a:lnTo>
                  <a:lnTo>
                    <a:pt x="3132" y="1215"/>
                  </a:lnTo>
                  <a:lnTo>
                    <a:pt x="3117" y="1217"/>
                  </a:lnTo>
                  <a:lnTo>
                    <a:pt x="3106" y="1217"/>
                  </a:lnTo>
                  <a:lnTo>
                    <a:pt x="3101" y="1217"/>
                  </a:lnTo>
                  <a:lnTo>
                    <a:pt x="3097" y="1215"/>
                  </a:lnTo>
                  <a:lnTo>
                    <a:pt x="3092" y="1213"/>
                  </a:lnTo>
                  <a:lnTo>
                    <a:pt x="3086" y="1210"/>
                  </a:lnTo>
                  <a:lnTo>
                    <a:pt x="3075" y="1201"/>
                  </a:lnTo>
                  <a:lnTo>
                    <a:pt x="3067" y="1194"/>
                  </a:lnTo>
                  <a:lnTo>
                    <a:pt x="3063" y="1193"/>
                  </a:lnTo>
                  <a:lnTo>
                    <a:pt x="3060" y="1192"/>
                  </a:lnTo>
                  <a:lnTo>
                    <a:pt x="3057" y="1192"/>
                  </a:lnTo>
                  <a:lnTo>
                    <a:pt x="3055" y="1192"/>
                  </a:lnTo>
                  <a:lnTo>
                    <a:pt x="3054" y="1198"/>
                  </a:lnTo>
                  <a:lnTo>
                    <a:pt x="3053" y="1204"/>
                  </a:lnTo>
                  <a:lnTo>
                    <a:pt x="3052" y="1206"/>
                  </a:lnTo>
                  <a:lnTo>
                    <a:pt x="3050" y="1208"/>
                  </a:lnTo>
                  <a:lnTo>
                    <a:pt x="3048" y="1210"/>
                  </a:lnTo>
                  <a:lnTo>
                    <a:pt x="3043" y="1210"/>
                  </a:lnTo>
                  <a:lnTo>
                    <a:pt x="3033" y="1208"/>
                  </a:lnTo>
                  <a:lnTo>
                    <a:pt x="3022" y="1205"/>
                  </a:lnTo>
                  <a:lnTo>
                    <a:pt x="3010" y="1201"/>
                  </a:lnTo>
                  <a:lnTo>
                    <a:pt x="2998" y="1196"/>
                  </a:lnTo>
                  <a:lnTo>
                    <a:pt x="2992" y="1193"/>
                  </a:lnTo>
                  <a:lnTo>
                    <a:pt x="2987" y="1192"/>
                  </a:lnTo>
                  <a:lnTo>
                    <a:pt x="2983" y="1191"/>
                  </a:lnTo>
                  <a:lnTo>
                    <a:pt x="2979" y="1191"/>
                  </a:lnTo>
                  <a:lnTo>
                    <a:pt x="2975" y="1191"/>
                  </a:lnTo>
                  <a:lnTo>
                    <a:pt x="2972" y="1193"/>
                  </a:lnTo>
                  <a:lnTo>
                    <a:pt x="2969" y="1196"/>
                  </a:lnTo>
                  <a:lnTo>
                    <a:pt x="2966" y="1201"/>
                  </a:lnTo>
                  <a:lnTo>
                    <a:pt x="2964" y="1205"/>
                  </a:lnTo>
                  <a:lnTo>
                    <a:pt x="2960" y="1208"/>
                  </a:lnTo>
                  <a:lnTo>
                    <a:pt x="2955" y="1210"/>
                  </a:lnTo>
                  <a:lnTo>
                    <a:pt x="2952" y="1210"/>
                  </a:lnTo>
                  <a:lnTo>
                    <a:pt x="2947" y="1210"/>
                  </a:lnTo>
                  <a:lnTo>
                    <a:pt x="2942" y="1208"/>
                  </a:lnTo>
                  <a:lnTo>
                    <a:pt x="2939" y="1206"/>
                  </a:lnTo>
                  <a:lnTo>
                    <a:pt x="2935" y="1204"/>
                  </a:lnTo>
                  <a:lnTo>
                    <a:pt x="2931" y="1201"/>
                  </a:lnTo>
                  <a:lnTo>
                    <a:pt x="2928" y="1200"/>
                  </a:lnTo>
                  <a:lnTo>
                    <a:pt x="2923" y="1200"/>
                  </a:lnTo>
                  <a:lnTo>
                    <a:pt x="2918" y="1200"/>
                  </a:lnTo>
                  <a:lnTo>
                    <a:pt x="2908" y="1202"/>
                  </a:lnTo>
                  <a:lnTo>
                    <a:pt x="2897" y="1207"/>
                  </a:lnTo>
                  <a:lnTo>
                    <a:pt x="2892" y="1208"/>
                  </a:lnTo>
                  <a:lnTo>
                    <a:pt x="2889" y="1208"/>
                  </a:lnTo>
                  <a:lnTo>
                    <a:pt x="2885" y="1206"/>
                  </a:lnTo>
                  <a:lnTo>
                    <a:pt x="2883" y="1204"/>
                  </a:lnTo>
                  <a:lnTo>
                    <a:pt x="2876" y="1196"/>
                  </a:lnTo>
                  <a:lnTo>
                    <a:pt x="2867" y="1189"/>
                  </a:lnTo>
                  <a:lnTo>
                    <a:pt x="2864" y="1188"/>
                  </a:lnTo>
                  <a:lnTo>
                    <a:pt x="2860" y="1188"/>
                  </a:lnTo>
                  <a:lnTo>
                    <a:pt x="2858" y="1189"/>
                  </a:lnTo>
                  <a:lnTo>
                    <a:pt x="2854" y="1192"/>
                  </a:lnTo>
                  <a:lnTo>
                    <a:pt x="2846" y="1198"/>
                  </a:lnTo>
                  <a:lnTo>
                    <a:pt x="2838" y="1202"/>
                  </a:lnTo>
                  <a:lnTo>
                    <a:pt x="2828" y="1205"/>
                  </a:lnTo>
                  <a:lnTo>
                    <a:pt x="2819" y="1206"/>
                  </a:lnTo>
                  <a:lnTo>
                    <a:pt x="2809" y="1208"/>
                  </a:lnTo>
                  <a:lnTo>
                    <a:pt x="2801" y="1212"/>
                  </a:lnTo>
                  <a:lnTo>
                    <a:pt x="2788" y="1220"/>
                  </a:lnTo>
                  <a:lnTo>
                    <a:pt x="2779" y="1227"/>
                  </a:lnTo>
                  <a:lnTo>
                    <a:pt x="2778" y="1231"/>
                  </a:lnTo>
                  <a:lnTo>
                    <a:pt x="2778" y="1233"/>
                  </a:lnTo>
                  <a:lnTo>
                    <a:pt x="2780" y="1235"/>
                  </a:lnTo>
                  <a:lnTo>
                    <a:pt x="2785" y="1236"/>
                  </a:lnTo>
                  <a:lnTo>
                    <a:pt x="2789" y="1237"/>
                  </a:lnTo>
                  <a:lnTo>
                    <a:pt x="2792" y="1238"/>
                  </a:lnTo>
                  <a:lnTo>
                    <a:pt x="2795" y="1239"/>
                  </a:lnTo>
                  <a:lnTo>
                    <a:pt x="2795" y="1242"/>
                  </a:lnTo>
                  <a:lnTo>
                    <a:pt x="2795" y="1245"/>
                  </a:lnTo>
                  <a:lnTo>
                    <a:pt x="2791" y="1249"/>
                  </a:lnTo>
                  <a:lnTo>
                    <a:pt x="2789" y="1251"/>
                  </a:lnTo>
                  <a:lnTo>
                    <a:pt x="2788" y="1254"/>
                  </a:lnTo>
                  <a:lnTo>
                    <a:pt x="2786" y="1257"/>
                  </a:lnTo>
                  <a:lnTo>
                    <a:pt x="2786" y="1261"/>
                  </a:lnTo>
                  <a:lnTo>
                    <a:pt x="2788" y="1264"/>
                  </a:lnTo>
                  <a:lnTo>
                    <a:pt x="2789" y="1268"/>
                  </a:lnTo>
                  <a:lnTo>
                    <a:pt x="2790" y="1271"/>
                  </a:lnTo>
                  <a:lnTo>
                    <a:pt x="2794" y="1274"/>
                  </a:lnTo>
                  <a:lnTo>
                    <a:pt x="2800" y="1280"/>
                  </a:lnTo>
                  <a:lnTo>
                    <a:pt x="2808" y="1283"/>
                  </a:lnTo>
                  <a:lnTo>
                    <a:pt x="2813" y="1284"/>
                  </a:lnTo>
                  <a:lnTo>
                    <a:pt x="2817" y="1286"/>
                  </a:lnTo>
                  <a:lnTo>
                    <a:pt x="2824" y="1286"/>
                  </a:lnTo>
                  <a:lnTo>
                    <a:pt x="2830" y="1286"/>
                  </a:lnTo>
                  <a:lnTo>
                    <a:pt x="2842" y="1283"/>
                  </a:lnTo>
                  <a:lnTo>
                    <a:pt x="2848" y="1284"/>
                  </a:lnTo>
                  <a:lnTo>
                    <a:pt x="2849" y="1286"/>
                  </a:lnTo>
                  <a:lnTo>
                    <a:pt x="2851" y="1289"/>
                  </a:lnTo>
                  <a:lnTo>
                    <a:pt x="2851" y="1294"/>
                  </a:lnTo>
                  <a:lnTo>
                    <a:pt x="2851" y="1301"/>
                  </a:lnTo>
                  <a:lnTo>
                    <a:pt x="2852" y="1307"/>
                  </a:lnTo>
                  <a:lnTo>
                    <a:pt x="2852" y="1312"/>
                  </a:lnTo>
                  <a:lnTo>
                    <a:pt x="2854" y="1317"/>
                  </a:lnTo>
                  <a:lnTo>
                    <a:pt x="2857" y="1320"/>
                  </a:lnTo>
                  <a:lnTo>
                    <a:pt x="2867" y="1331"/>
                  </a:lnTo>
                  <a:lnTo>
                    <a:pt x="2878" y="1340"/>
                  </a:lnTo>
                  <a:lnTo>
                    <a:pt x="2882" y="1344"/>
                  </a:lnTo>
                  <a:lnTo>
                    <a:pt x="2884" y="1350"/>
                  </a:lnTo>
                  <a:lnTo>
                    <a:pt x="2886" y="1356"/>
                  </a:lnTo>
                  <a:lnTo>
                    <a:pt x="2887" y="1362"/>
                  </a:lnTo>
                  <a:lnTo>
                    <a:pt x="2889" y="1369"/>
                  </a:lnTo>
                  <a:lnTo>
                    <a:pt x="2887" y="1377"/>
                  </a:lnTo>
                  <a:lnTo>
                    <a:pt x="2886" y="1385"/>
                  </a:lnTo>
                  <a:lnTo>
                    <a:pt x="2884" y="1395"/>
                  </a:lnTo>
                  <a:lnTo>
                    <a:pt x="2877" y="1409"/>
                  </a:lnTo>
                  <a:lnTo>
                    <a:pt x="2868" y="1427"/>
                  </a:lnTo>
                  <a:lnTo>
                    <a:pt x="2863" y="1451"/>
                  </a:lnTo>
                  <a:lnTo>
                    <a:pt x="2858" y="1476"/>
                  </a:lnTo>
                  <a:lnTo>
                    <a:pt x="2854" y="1498"/>
                  </a:lnTo>
                  <a:lnTo>
                    <a:pt x="2852" y="1516"/>
                  </a:lnTo>
                  <a:lnTo>
                    <a:pt x="2848" y="1528"/>
                  </a:lnTo>
                  <a:lnTo>
                    <a:pt x="2842" y="1542"/>
                  </a:lnTo>
                  <a:lnTo>
                    <a:pt x="2839" y="1559"/>
                  </a:lnTo>
                  <a:lnTo>
                    <a:pt x="2836" y="1576"/>
                  </a:lnTo>
                  <a:lnTo>
                    <a:pt x="2834" y="1589"/>
                  </a:lnTo>
                  <a:lnTo>
                    <a:pt x="2832" y="1601"/>
                  </a:lnTo>
                  <a:lnTo>
                    <a:pt x="2832" y="1612"/>
                  </a:lnTo>
                  <a:lnTo>
                    <a:pt x="2832" y="1627"/>
                  </a:lnTo>
                  <a:lnTo>
                    <a:pt x="2832" y="1635"/>
                  </a:lnTo>
                  <a:lnTo>
                    <a:pt x="2832" y="1645"/>
                  </a:lnTo>
                  <a:lnTo>
                    <a:pt x="2830" y="1655"/>
                  </a:lnTo>
                  <a:lnTo>
                    <a:pt x="2829" y="1666"/>
                  </a:lnTo>
                  <a:lnTo>
                    <a:pt x="2829" y="1677"/>
                  </a:lnTo>
                  <a:lnTo>
                    <a:pt x="2829" y="1686"/>
                  </a:lnTo>
                  <a:lnTo>
                    <a:pt x="2830" y="1697"/>
                  </a:lnTo>
                  <a:lnTo>
                    <a:pt x="2830" y="1708"/>
                  </a:lnTo>
                  <a:lnTo>
                    <a:pt x="2830" y="1725"/>
                  </a:lnTo>
                  <a:lnTo>
                    <a:pt x="2830" y="1743"/>
                  </a:lnTo>
                  <a:lnTo>
                    <a:pt x="2830" y="1759"/>
                  </a:lnTo>
                  <a:lnTo>
                    <a:pt x="2832" y="1773"/>
                  </a:lnTo>
                  <a:lnTo>
                    <a:pt x="2836" y="1803"/>
                  </a:lnTo>
                  <a:lnTo>
                    <a:pt x="2842" y="1834"/>
                  </a:lnTo>
                  <a:lnTo>
                    <a:pt x="2847" y="1862"/>
                  </a:lnTo>
                  <a:lnTo>
                    <a:pt x="2849" y="1885"/>
                  </a:lnTo>
                  <a:lnTo>
                    <a:pt x="2849" y="1892"/>
                  </a:lnTo>
                  <a:lnTo>
                    <a:pt x="2849" y="1899"/>
                  </a:lnTo>
                  <a:lnTo>
                    <a:pt x="2848" y="1905"/>
                  </a:lnTo>
                  <a:lnTo>
                    <a:pt x="2846" y="1911"/>
                  </a:lnTo>
                  <a:lnTo>
                    <a:pt x="2843" y="1916"/>
                  </a:lnTo>
                  <a:lnTo>
                    <a:pt x="2840" y="1922"/>
                  </a:lnTo>
                  <a:lnTo>
                    <a:pt x="2835" y="1926"/>
                  </a:lnTo>
                  <a:lnTo>
                    <a:pt x="2829" y="1931"/>
                  </a:lnTo>
                  <a:lnTo>
                    <a:pt x="2824" y="1937"/>
                  </a:lnTo>
                  <a:lnTo>
                    <a:pt x="2820" y="1942"/>
                  </a:lnTo>
                  <a:lnTo>
                    <a:pt x="2816" y="1946"/>
                  </a:lnTo>
                  <a:lnTo>
                    <a:pt x="2815" y="1951"/>
                  </a:lnTo>
                  <a:lnTo>
                    <a:pt x="2819" y="1960"/>
                  </a:lnTo>
                  <a:lnTo>
                    <a:pt x="2824" y="1967"/>
                  </a:lnTo>
                  <a:lnTo>
                    <a:pt x="2827" y="1973"/>
                  </a:lnTo>
                  <a:lnTo>
                    <a:pt x="2828" y="1979"/>
                  </a:lnTo>
                  <a:lnTo>
                    <a:pt x="2829" y="1987"/>
                  </a:lnTo>
                  <a:lnTo>
                    <a:pt x="2829" y="1995"/>
                  </a:lnTo>
                  <a:lnTo>
                    <a:pt x="2828" y="2012"/>
                  </a:lnTo>
                  <a:lnTo>
                    <a:pt x="2824" y="2027"/>
                  </a:lnTo>
                  <a:lnTo>
                    <a:pt x="2822" y="2032"/>
                  </a:lnTo>
                  <a:lnTo>
                    <a:pt x="2819" y="2036"/>
                  </a:lnTo>
                  <a:lnTo>
                    <a:pt x="2814" y="2037"/>
                  </a:lnTo>
                  <a:lnTo>
                    <a:pt x="2809" y="2037"/>
                  </a:lnTo>
                  <a:lnTo>
                    <a:pt x="2798" y="2034"/>
                  </a:lnTo>
                  <a:lnTo>
                    <a:pt x="2788" y="2030"/>
                  </a:lnTo>
                  <a:lnTo>
                    <a:pt x="2783" y="2028"/>
                  </a:lnTo>
                  <a:lnTo>
                    <a:pt x="2777" y="2027"/>
                  </a:lnTo>
                  <a:lnTo>
                    <a:pt x="2772" y="2027"/>
                  </a:lnTo>
                  <a:lnTo>
                    <a:pt x="2766" y="2030"/>
                  </a:lnTo>
                  <a:lnTo>
                    <a:pt x="2756" y="2033"/>
                  </a:lnTo>
                  <a:lnTo>
                    <a:pt x="2745" y="2039"/>
                  </a:lnTo>
                  <a:lnTo>
                    <a:pt x="2739" y="2042"/>
                  </a:lnTo>
                  <a:lnTo>
                    <a:pt x="2732" y="2043"/>
                  </a:lnTo>
                  <a:lnTo>
                    <a:pt x="2723" y="2043"/>
                  </a:lnTo>
                  <a:lnTo>
                    <a:pt x="2716" y="2044"/>
                  </a:lnTo>
                  <a:lnTo>
                    <a:pt x="2708" y="2044"/>
                  </a:lnTo>
                  <a:lnTo>
                    <a:pt x="2701" y="2045"/>
                  </a:lnTo>
                  <a:lnTo>
                    <a:pt x="2695" y="2046"/>
                  </a:lnTo>
                  <a:lnTo>
                    <a:pt x="2689" y="2050"/>
                  </a:lnTo>
                  <a:lnTo>
                    <a:pt x="2684" y="2055"/>
                  </a:lnTo>
                  <a:lnTo>
                    <a:pt x="2682" y="2061"/>
                  </a:lnTo>
                  <a:lnTo>
                    <a:pt x="2682" y="2065"/>
                  </a:lnTo>
                  <a:lnTo>
                    <a:pt x="2682" y="2071"/>
                  </a:lnTo>
                  <a:lnTo>
                    <a:pt x="2684" y="2077"/>
                  </a:lnTo>
                  <a:lnTo>
                    <a:pt x="2687" y="2082"/>
                  </a:lnTo>
                  <a:lnTo>
                    <a:pt x="2690" y="2088"/>
                  </a:lnTo>
                  <a:lnTo>
                    <a:pt x="2695" y="2093"/>
                  </a:lnTo>
                  <a:lnTo>
                    <a:pt x="2702" y="2100"/>
                  </a:lnTo>
                  <a:lnTo>
                    <a:pt x="2712" y="2109"/>
                  </a:lnTo>
                  <a:lnTo>
                    <a:pt x="2722" y="2120"/>
                  </a:lnTo>
                  <a:lnTo>
                    <a:pt x="2732" y="2130"/>
                  </a:lnTo>
                  <a:lnTo>
                    <a:pt x="2737" y="2134"/>
                  </a:lnTo>
                  <a:lnTo>
                    <a:pt x="2738" y="2137"/>
                  </a:lnTo>
                  <a:lnTo>
                    <a:pt x="2734" y="2137"/>
                  </a:lnTo>
                  <a:lnTo>
                    <a:pt x="2726" y="2135"/>
                  </a:lnTo>
                  <a:lnTo>
                    <a:pt x="2714" y="2135"/>
                  </a:lnTo>
                  <a:lnTo>
                    <a:pt x="2698" y="2134"/>
                  </a:lnTo>
                  <a:lnTo>
                    <a:pt x="2683" y="2135"/>
                  </a:lnTo>
                  <a:lnTo>
                    <a:pt x="2672" y="2137"/>
                  </a:lnTo>
                  <a:lnTo>
                    <a:pt x="2658" y="2138"/>
                  </a:lnTo>
                  <a:lnTo>
                    <a:pt x="2645" y="2138"/>
                  </a:lnTo>
                  <a:lnTo>
                    <a:pt x="2635" y="2135"/>
                  </a:lnTo>
                  <a:lnTo>
                    <a:pt x="2628" y="2132"/>
                  </a:lnTo>
                  <a:lnTo>
                    <a:pt x="2625" y="2130"/>
                  </a:lnTo>
                  <a:lnTo>
                    <a:pt x="2620" y="2128"/>
                  </a:lnTo>
                  <a:lnTo>
                    <a:pt x="2618" y="2128"/>
                  </a:lnTo>
                  <a:lnTo>
                    <a:pt x="2616" y="2130"/>
                  </a:lnTo>
                  <a:lnTo>
                    <a:pt x="2615" y="2132"/>
                  </a:lnTo>
                  <a:lnTo>
                    <a:pt x="2613" y="2134"/>
                  </a:lnTo>
                  <a:lnTo>
                    <a:pt x="2608" y="2145"/>
                  </a:lnTo>
                  <a:lnTo>
                    <a:pt x="2600" y="2156"/>
                  </a:lnTo>
                  <a:lnTo>
                    <a:pt x="2587" y="2173"/>
                  </a:lnTo>
                  <a:lnTo>
                    <a:pt x="2574" y="2190"/>
                  </a:lnTo>
                  <a:lnTo>
                    <a:pt x="2569" y="2197"/>
                  </a:lnTo>
                  <a:lnTo>
                    <a:pt x="2565" y="2203"/>
                  </a:lnTo>
                  <a:lnTo>
                    <a:pt x="2563" y="2210"/>
                  </a:lnTo>
                  <a:lnTo>
                    <a:pt x="2561" y="2216"/>
                  </a:lnTo>
                  <a:lnTo>
                    <a:pt x="2559" y="2222"/>
                  </a:lnTo>
                  <a:lnTo>
                    <a:pt x="2559" y="2228"/>
                  </a:lnTo>
                  <a:lnTo>
                    <a:pt x="2561" y="2233"/>
                  </a:lnTo>
                  <a:lnTo>
                    <a:pt x="2563" y="2239"/>
                  </a:lnTo>
                  <a:lnTo>
                    <a:pt x="2565" y="2244"/>
                  </a:lnTo>
                  <a:lnTo>
                    <a:pt x="2565" y="2247"/>
                  </a:lnTo>
                  <a:lnTo>
                    <a:pt x="2565" y="2252"/>
                  </a:lnTo>
                  <a:lnTo>
                    <a:pt x="2564" y="2257"/>
                  </a:lnTo>
                  <a:lnTo>
                    <a:pt x="2561" y="2265"/>
                  </a:lnTo>
                  <a:lnTo>
                    <a:pt x="2556" y="2275"/>
                  </a:lnTo>
                  <a:lnTo>
                    <a:pt x="2556" y="2278"/>
                  </a:lnTo>
                  <a:lnTo>
                    <a:pt x="2558" y="2283"/>
                  </a:lnTo>
                  <a:lnTo>
                    <a:pt x="2561" y="2290"/>
                  </a:lnTo>
                  <a:lnTo>
                    <a:pt x="2565" y="2297"/>
                  </a:lnTo>
                  <a:lnTo>
                    <a:pt x="2569" y="2305"/>
                  </a:lnTo>
                  <a:lnTo>
                    <a:pt x="2574" y="2316"/>
                  </a:lnTo>
                  <a:lnTo>
                    <a:pt x="2577" y="2327"/>
                  </a:lnTo>
                  <a:lnTo>
                    <a:pt x="2581" y="2338"/>
                  </a:lnTo>
                  <a:lnTo>
                    <a:pt x="2582" y="2346"/>
                  </a:lnTo>
                  <a:lnTo>
                    <a:pt x="2582" y="2354"/>
                  </a:lnTo>
                  <a:lnTo>
                    <a:pt x="2581" y="2364"/>
                  </a:lnTo>
                  <a:lnTo>
                    <a:pt x="2580" y="2372"/>
                  </a:lnTo>
                  <a:lnTo>
                    <a:pt x="2577" y="2386"/>
                  </a:lnTo>
                  <a:lnTo>
                    <a:pt x="2576" y="2396"/>
                  </a:lnTo>
                  <a:lnTo>
                    <a:pt x="2576" y="2399"/>
                  </a:lnTo>
                  <a:lnTo>
                    <a:pt x="2575" y="2402"/>
                  </a:lnTo>
                  <a:lnTo>
                    <a:pt x="2572" y="2404"/>
                  </a:lnTo>
                  <a:lnTo>
                    <a:pt x="2570" y="2405"/>
                  </a:lnTo>
                  <a:lnTo>
                    <a:pt x="2564" y="2406"/>
                  </a:lnTo>
                  <a:lnTo>
                    <a:pt x="2557" y="2406"/>
                  </a:lnTo>
                  <a:lnTo>
                    <a:pt x="2542" y="2403"/>
                  </a:lnTo>
                  <a:lnTo>
                    <a:pt x="2528" y="2403"/>
                  </a:lnTo>
                  <a:lnTo>
                    <a:pt x="2519" y="2403"/>
                  </a:lnTo>
                  <a:lnTo>
                    <a:pt x="2513" y="2402"/>
                  </a:lnTo>
                  <a:lnTo>
                    <a:pt x="2509" y="2402"/>
                  </a:lnTo>
                  <a:lnTo>
                    <a:pt x="2507" y="2402"/>
                  </a:lnTo>
                  <a:lnTo>
                    <a:pt x="2505" y="2403"/>
                  </a:lnTo>
                  <a:lnTo>
                    <a:pt x="2502" y="2405"/>
                  </a:lnTo>
                  <a:lnTo>
                    <a:pt x="2500" y="2410"/>
                  </a:lnTo>
                  <a:lnTo>
                    <a:pt x="2499" y="2415"/>
                  </a:lnTo>
                  <a:lnTo>
                    <a:pt x="2498" y="2421"/>
                  </a:lnTo>
                  <a:lnTo>
                    <a:pt x="2498" y="2428"/>
                  </a:lnTo>
                  <a:lnTo>
                    <a:pt x="2496" y="2433"/>
                  </a:lnTo>
                  <a:lnTo>
                    <a:pt x="2494" y="2437"/>
                  </a:lnTo>
                  <a:lnTo>
                    <a:pt x="2492" y="2439"/>
                  </a:lnTo>
                  <a:lnTo>
                    <a:pt x="2489" y="2439"/>
                  </a:lnTo>
                  <a:lnTo>
                    <a:pt x="2487" y="2439"/>
                  </a:lnTo>
                  <a:lnTo>
                    <a:pt x="2483" y="2439"/>
                  </a:lnTo>
                  <a:lnTo>
                    <a:pt x="2471" y="2435"/>
                  </a:lnTo>
                  <a:lnTo>
                    <a:pt x="2462" y="2433"/>
                  </a:lnTo>
                  <a:lnTo>
                    <a:pt x="2452" y="2431"/>
                  </a:lnTo>
                  <a:lnTo>
                    <a:pt x="2443" y="2429"/>
                  </a:lnTo>
                  <a:lnTo>
                    <a:pt x="2433" y="2428"/>
                  </a:lnTo>
                  <a:lnTo>
                    <a:pt x="2424" y="2427"/>
                  </a:lnTo>
                  <a:lnTo>
                    <a:pt x="2413" y="2427"/>
                  </a:lnTo>
                  <a:lnTo>
                    <a:pt x="2401" y="2424"/>
                  </a:lnTo>
                  <a:lnTo>
                    <a:pt x="2395" y="2424"/>
                  </a:lnTo>
                  <a:lnTo>
                    <a:pt x="2391" y="2424"/>
                  </a:lnTo>
                  <a:lnTo>
                    <a:pt x="2388" y="2425"/>
                  </a:lnTo>
                  <a:lnTo>
                    <a:pt x="2386" y="2428"/>
                  </a:lnTo>
                  <a:lnTo>
                    <a:pt x="2383" y="2434"/>
                  </a:lnTo>
                  <a:lnTo>
                    <a:pt x="2382" y="2440"/>
                  </a:lnTo>
                  <a:lnTo>
                    <a:pt x="2376" y="2443"/>
                  </a:lnTo>
                  <a:lnTo>
                    <a:pt x="2368" y="2448"/>
                  </a:lnTo>
                  <a:lnTo>
                    <a:pt x="2363" y="2456"/>
                  </a:lnTo>
                  <a:lnTo>
                    <a:pt x="2358" y="2464"/>
                  </a:lnTo>
                  <a:lnTo>
                    <a:pt x="2349" y="2464"/>
                  </a:lnTo>
                  <a:lnTo>
                    <a:pt x="2338" y="2461"/>
                  </a:lnTo>
                  <a:lnTo>
                    <a:pt x="2330" y="2461"/>
                  </a:lnTo>
                  <a:lnTo>
                    <a:pt x="2322" y="2462"/>
                  </a:lnTo>
                  <a:lnTo>
                    <a:pt x="2313" y="2462"/>
                  </a:lnTo>
                  <a:lnTo>
                    <a:pt x="2306" y="2465"/>
                  </a:lnTo>
                  <a:lnTo>
                    <a:pt x="2292" y="2468"/>
                  </a:lnTo>
                  <a:lnTo>
                    <a:pt x="2278" y="2473"/>
                  </a:lnTo>
                  <a:lnTo>
                    <a:pt x="2274" y="2474"/>
                  </a:lnTo>
                  <a:lnTo>
                    <a:pt x="2272" y="2473"/>
                  </a:lnTo>
                  <a:lnTo>
                    <a:pt x="2269" y="2472"/>
                  </a:lnTo>
                  <a:lnTo>
                    <a:pt x="2267" y="2469"/>
                  </a:lnTo>
                  <a:lnTo>
                    <a:pt x="2263" y="2465"/>
                  </a:lnTo>
                  <a:lnTo>
                    <a:pt x="2257" y="2458"/>
                  </a:lnTo>
                  <a:lnTo>
                    <a:pt x="2253" y="2456"/>
                  </a:lnTo>
                  <a:lnTo>
                    <a:pt x="2248" y="2456"/>
                  </a:lnTo>
                  <a:lnTo>
                    <a:pt x="2243" y="2458"/>
                  </a:lnTo>
                  <a:lnTo>
                    <a:pt x="2237" y="2460"/>
                  </a:lnTo>
                  <a:lnTo>
                    <a:pt x="2225" y="2466"/>
                  </a:lnTo>
                  <a:lnTo>
                    <a:pt x="2216" y="2468"/>
                  </a:lnTo>
                  <a:lnTo>
                    <a:pt x="2206" y="2471"/>
                  </a:lnTo>
                  <a:lnTo>
                    <a:pt x="2197" y="2473"/>
                  </a:lnTo>
                  <a:lnTo>
                    <a:pt x="2188" y="2475"/>
                  </a:lnTo>
                  <a:lnTo>
                    <a:pt x="2180" y="2479"/>
                  </a:lnTo>
                  <a:lnTo>
                    <a:pt x="2171" y="2483"/>
                  </a:lnTo>
                  <a:lnTo>
                    <a:pt x="2161" y="2485"/>
                  </a:lnTo>
                  <a:lnTo>
                    <a:pt x="2150" y="2487"/>
                  </a:lnTo>
                  <a:lnTo>
                    <a:pt x="2139" y="2488"/>
                  </a:lnTo>
                  <a:lnTo>
                    <a:pt x="2129" y="2490"/>
                  </a:lnTo>
                  <a:lnTo>
                    <a:pt x="2120" y="2491"/>
                  </a:lnTo>
                  <a:lnTo>
                    <a:pt x="2109" y="2493"/>
                  </a:lnTo>
                  <a:lnTo>
                    <a:pt x="2097" y="2496"/>
                  </a:lnTo>
                  <a:lnTo>
                    <a:pt x="2077" y="2502"/>
                  </a:lnTo>
                  <a:lnTo>
                    <a:pt x="2055" y="2505"/>
                  </a:lnTo>
                  <a:lnTo>
                    <a:pt x="2035" y="2509"/>
                  </a:lnTo>
                  <a:lnTo>
                    <a:pt x="2018" y="2512"/>
                  </a:lnTo>
                  <a:lnTo>
                    <a:pt x="2009" y="2513"/>
                  </a:lnTo>
                  <a:lnTo>
                    <a:pt x="1999" y="2516"/>
                  </a:lnTo>
                  <a:lnTo>
                    <a:pt x="1990" y="2518"/>
                  </a:lnTo>
                  <a:lnTo>
                    <a:pt x="1984" y="2522"/>
                  </a:lnTo>
                  <a:lnTo>
                    <a:pt x="1976" y="2529"/>
                  </a:lnTo>
                  <a:lnTo>
                    <a:pt x="1969" y="2531"/>
                  </a:lnTo>
                  <a:lnTo>
                    <a:pt x="1961" y="2534"/>
                  </a:lnTo>
                  <a:lnTo>
                    <a:pt x="1953" y="2535"/>
                  </a:lnTo>
                  <a:lnTo>
                    <a:pt x="1944" y="2537"/>
                  </a:lnTo>
                  <a:lnTo>
                    <a:pt x="1932" y="2540"/>
                  </a:lnTo>
                  <a:lnTo>
                    <a:pt x="1919" y="2541"/>
                  </a:lnTo>
                  <a:lnTo>
                    <a:pt x="1906" y="2542"/>
                  </a:lnTo>
                  <a:lnTo>
                    <a:pt x="1892" y="2542"/>
                  </a:lnTo>
                  <a:lnTo>
                    <a:pt x="1879" y="2541"/>
                  </a:lnTo>
                  <a:lnTo>
                    <a:pt x="1869" y="2540"/>
                  </a:lnTo>
                  <a:lnTo>
                    <a:pt x="1859" y="2538"/>
                  </a:lnTo>
                  <a:lnTo>
                    <a:pt x="1850" y="2535"/>
                  </a:lnTo>
                  <a:lnTo>
                    <a:pt x="1843" y="2534"/>
                  </a:lnTo>
                  <a:lnTo>
                    <a:pt x="1838" y="2535"/>
                  </a:lnTo>
                  <a:lnTo>
                    <a:pt x="1834" y="2536"/>
                  </a:lnTo>
                  <a:lnTo>
                    <a:pt x="1832" y="2543"/>
                  </a:lnTo>
                  <a:lnTo>
                    <a:pt x="1831" y="2554"/>
                  </a:lnTo>
                  <a:lnTo>
                    <a:pt x="1829" y="2559"/>
                  </a:lnTo>
                  <a:lnTo>
                    <a:pt x="1828" y="2565"/>
                  </a:lnTo>
                  <a:lnTo>
                    <a:pt x="1825" y="2570"/>
                  </a:lnTo>
                  <a:lnTo>
                    <a:pt x="1820" y="2575"/>
                  </a:lnTo>
                  <a:lnTo>
                    <a:pt x="1813" y="2580"/>
                  </a:lnTo>
                  <a:lnTo>
                    <a:pt x="1802" y="2585"/>
                  </a:lnTo>
                  <a:lnTo>
                    <a:pt x="1789" y="2588"/>
                  </a:lnTo>
                  <a:lnTo>
                    <a:pt x="1771" y="2589"/>
                  </a:lnTo>
                  <a:lnTo>
                    <a:pt x="1756" y="2593"/>
                  </a:lnTo>
                  <a:lnTo>
                    <a:pt x="1737" y="2598"/>
                  </a:lnTo>
                  <a:lnTo>
                    <a:pt x="1718" y="2606"/>
                  </a:lnTo>
                  <a:lnTo>
                    <a:pt x="1701" y="2614"/>
                  </a:lnTo>
                  <a:lnTo>
                    <a:pt x="1690" y="2620"/>
                  </a:lnTo>
                  <a:lnTo>
                    <a:pt x="1673" y="2628"/>
                  </a:lnTo>
                  <a:lnTo>
                    <a:pt x="1662" y="2632"/>
                  </a:lnTo>
                  <a:lnTo>
                    <a:pt x="1652" y="2635"/>
                  </a:lnTo>
                  <a:lnTo>
                    <a:pt x="1642" y="2636"/>
                  </a:lnTo>
                  <a:lnTo>
                    <a:pt x="1631" y="2636"/>
                  </a:lnTo>
                  <a:lnTo>
                    <a:pt x="1614" y="2635"/>
                  </a:lnTo>
                  <a:lnTo>
                    <a:pt x="1599" y="2633"/>
                  </a:lnTo>
                  <a:lnTo>
                    <a:pt x="1593" y="2632"/>
                  </a:lnTo>
                  <a:lnTo>
                    <a:pt x="1587" y="2630"/>
                  </a:lnTo>
                  <a:lnTo>
                    <a:pt x="1581" y="2626"/>
                  </a:lnTo>
                  <a:lnTo>
                    <a:pt x="1576" y="2620"/>
                  </a:lnTo>
                  <a:lnTo>
                    <a:pt x="1570" y="2614"/>
                  </a:lnTo>
                  <a:lnTo>
                    <a:pt x="1564" y="2610"/>
                  </a:lnTo>
                  <a:lnTo>
                    <a:pt x="1557" y="2604"/>
                  </a:lnTo>
                  <a:lnTo>
                    <a:pt x="1550" y="2600"/>
                  </a:lnTo>
                  <a:lnTo>
                    <a:pt x="1535" y="2593"/>
                  </a:lnTo>
                  <a:lnTo>
                    <a:pt x="1520" y="2589"/>
                  </a:lnTo>
                  <a:lnTo>
                    <a:pt x="1514" y="2588"/>
                  </a:lnTo>
                  <a:lnTo>
                    <a:pt x="1507" y="2589"/>
                  </a:lnTo>
                  <a:lnTo>
                    <a:pt x="1500" y="2591"/>
                  </a:lnTo>
                  <a:lnTo>
                    <a:pt x="1492" y="2592"/>
                  </a:lnTo>
                  <a:lnTo>
                    <a:pt x="1485" y="2594"/>
                  </a:lnTo>
                  <a:lnTo>
                    <a:pt x="1476" y="2595"/>
                  </a:lnTo>
                  <a:lnTo>
                    <a:pt x="1467" y="2595"/>
                  </a:lnTo>
                  <a:lnTo>
                    <a:pt x="1457" y="2593"/>
                  </a:lnTo>
                  <a:lnTo>
                    <a:pt x="1449" y="2591"/>
                  </a:lnTo>
                  <a:lnTo>
                    <a:pt x="1443" y="2588"/>
                  </a:lnTo>
                  <a:lnTo>
                    <a:pt x="1437" y="2585"/>
                  </a:lnTo>
                  <a:lnTo>
                    <a:pt x="1432" y="2581"/>
                  </a:lnTo>
                  <a:lnTo>
                    <a:pt x="1425" y="2573"/>
                  </a:lnTo>
                  <a:lnTo>
                    <a:pt x="1419" y="2562"/>
                  </a:lnTo>
                  <a:lnTo>
                    <a:pt x="1418" y="2559"/>
                  </a:lnTo>
                  <a:lnTo>
                    <a:pt x="1415" y="2557"/>
                  </a:lnTo>
                  <a:lnTo>
                    <a:pt x="1412" y="2555"/>
                  </a:lnTo>
                  <a:lnTo>
                    <a:pt x="1409" y="2554"/>
                  </a:lnTo>
                  <a:lnTo>
                    <a:pt x="1402" y="2553"/>
                  </a:lnTo>
                  <a:lnTo>
                    <a:pt x="1392" y="2551"/>
                  </a:lnTo>
                  <a:lnTo>
                    <a:pt x="1375" y="2553"/>
                  </a:lnTo>
                  <a:lnTo>
                    <a:pt x="1360" y="2553"/>
                  </a:lnTo>
                  <a:lnTo>
                    <a:pt x="1355" y="2554"/>
                  </a:lnTo>
                  <a:lnTo>
                    <a:pt x="1350" y="2555"/>
                  </a:lnTo>
                  <a:lnTo>
                    <a:pt x="1346" y="2556"/>
                  </a:lnTo>
                  <a:lnTo>
                    <a:pt x="1341" y="2559"/>
                  </a:lnTo>
                  <a:lnTo>
                    <a:pt x="1331" y="2562"/>
                  </a:lnTo>
                  <a:lnTo>
                    <a:pt x="1320" y="2566"/>
                  </a:lnTo>
                  <a:lnTo>
                    <a:pt x="1314" y="2567"/>
                  </a:lnTo>
                  <a:lnTo>
                    <a:pt x="1309" y="2569"/>
                  </a:lnTo>
                  <a:lnTo>
                    <a:pt x="1305" y="2573"/>
                  </a:lnTo>
                  <a:lnTo>
                    <a:pt x="1302" y="2578"/>
                  </a:lnTo>
                  <a:lnTo>
                    <a:pt x="1296" y="2587"/>
                  </a:lnTo>
                  <a:lnTo>
                    <a:pt x="1292" y="2599"/>
                  </a:lnTo>
                  <a:lnTo>
                    <a:pt x="1286" y="2610"/>
                  </a:lnTo>
                  <a:lnTo>
                    <a:pt x="1279" y="2620"/>
                  </a:lnTo>
                  <a:lnTo>
                    <a:pt x="1274" y="2625"/>
                  </a:lnTo>
                  <a:lnTo>
                    <a:pt x="1268" y="2630"/>
                  </a:lnTo>
                  <a:lnTo>
                    <a:pt x="1261" y="2633"/>
                  </a:lnTo>
                  <a:lnTo>
                    <a:pt x="1254" y="2636"/>
                  </a:lnTo>
                  <a:lnTo>
                    <a:pt x="1245" y="2637"/>
                  </a:lnTo>
                  <a:lnTo>
                    <a:pt x="1237" y="2639"/>
                  </a:lnTo>
                  <a:lnTo>
                    <a:pt x="1235" y="2643"/>
                  </a:lnTo>
                  <a:lnTo>
                    <a:pt x="1234" y="2647"/>
                  </a:lnTo>
                  <a:lnTo>
                    <a:pt x="1234" y="2651"/>
                  </a:lnTo>
                  <a:lnTo>
                    <a:pt x="1234" y="2657"/>
                  </a:lnTo>
                  <a:lnTo>
                    <a:pt x="1235" y="2668"/>
                  </a:lnTo>
                  <a:lnTo>
                    <a:pt x="1234" y="2679"/>
                  </a:lnTo>
                  <a:lnTo>
                    <a:pt x="1230" y="2685"/>
                  </a:lnTo>
                  <a:lnTo>
                    <a:pt x="1227" y="2689"/>
                  </a:lnTo>
                  <a:lnTo>
                    <a:pt x="1221" y="2694"/>
                  </a:lnTo>
                  <a:lnTo>
                    <a:pt x="1215" y="2699"/>
                  </a:lnTo>
                  <a:lnTo>
                    <a:pt x="1202" y="2711"/>
                  </a:lnTo>
                  <a:lnTo>
                    <a:pt x="1186" y="2725"/>
                  </a:lnTo>
                  <a:lnTo>
                    <a:pt x="1170" y="2742"/>
                  </a:lnTo>
                  <a:lnTo>
                    <a:pt x="1154" y="2756"/>
                  </a:lnTo>
                  <a:lnTo>
                    <a:pt x="1146" y="2762"/>
                  </a:lnTo>
                  <a:lnTo>
                    <a:pt x="1136" y="2767"/>
                  </a:lnTo>
                  <a:lnTo>
                    <a:pt x="1127" y="2770"/>
                  </a:lnTo>
                  <a:lnTo>
                    <a:pt x="1117" y="2773"/>
                  </a:lnTo>
                  <a:lnTo>
                    <a:pt x="1108" y="2774"/>
                  </a:lnTo>
                  <a:lnTo>
                    <a:pt x="1101" y="2774"/>
                  </a:lnTo>
                  <a:lnTo>
                    <a:pt x="1096" y="2774"/>
                  </a:lnTo>
                  <a:lnTo>
                    <a:pt x="1094" y="2773"/>
                  </a:lnTo>
                  <a:lnTo>
                    <a:pt x="1091" y="2769"/>
                  </a:lnTo>
                  <a:lnTo>
                    <a:pt x="1091" y="2765"/>
                  </a:lnTo>
                  <a:lnTo>
                    <a:pt x="1091" y="2762"/>
                  </a:lnTo>
                  <a:lnTo>
                    <a:pt x="1091" y="2757"/>
                  </a:lnTo>
                  <a:lnTo>
                    <a:pt x="1091" y="2751"/>
                  </a:lnTo>
                  <a:lnTo>
                    <a:pt x="1089" y="2746"/>
                  </a:lnTo>
                  <a:lnTo>
                    <a:pt x="1087" y="2743"/>
                  </a:lnTo>
                  <a:lnTo>
                    <a:pt x="1084" y="2739"/>
                  </a:lnTo>
                  <a:lnTo>
                    <a:pt x="1081" y="2738"/>
                  </a:lnTo>
                  <a:lnTo>
                    <a:pt x="1077" y="2737"/>
                  </a:lnTo>
                  <a:lnTo>
                    <a:pt x="1072" y="2737"/>
                  </a:lnTo>
                  <a:lnTo>
                    <a:pt x="1069" y="2739"/>
                  </a:lnTo>
                  <a:lnTo>
                    <a:pt x="1065" y="2742"/>
                  </a:lnTo>
                  <a:lnTo>
                    <a:pt x="1062" y="2743"/>
                  </a:lnTo>
                  <a:lnTo>
                    <a:pt x="1058" y="2743"/>
                  </a:lnTo>
                  <a:lnTo>
                    <a:pt x="1054" y="2743"/>
                  </a:lnTo>
                  <a:lnTo>
                    <a:pt x="1046" y="2740"/>
                  </a:lnTo>
                  <a:lnTo>
                    <a:pt x="1035" y="2738"/>
                  </a:lnTo>
                  <a:lnTo>
                    <a:pt x="1024" y="2733"/>
                  </a:lnTo>
                  <a:lnTo>
                    <a:pt x="1010" y="2730"/>
                  </a:lnTo>
                  <a:lnTo>
                    <a:pt x="1003" y="2727"/>
                  </a:lnTo>
                  <a:lnTo>
                    <a:pt x="996" y="2726"/>
                  </a:lnTo>
                  <a:lnTo>
                    <a:pt x="988" y="2725"/>
                  </a:lnTo>
                  <a:lnTo>
                    <a:pt x="980" y="2725"/>
                  </a:lnTo>
                  <a:lnTo>
                    <a:pt x="959" y="2726"/>
                  </a:lnTo>
                  <a:lnTo>
                    <a:pt x="939" y="2729"/>
                  </a:lnTo>
                  <a:lnTo>
                    <a:pt x="919" y="2730"/>
                  </a:lnTo>
                  <a:lnTo>
                    <a:pt x="902" y="2731"/>
                  </a:lnTo>
                  <a:lnTo>
                    <a:pt x="896" y="2730"/>
                  </a:lnTo>
                  <a:lnTo>
                    <a:pt x="892" y="2727"/>
                  </a:lnTo>
                  <a:lnTo>
                    <a:pt x="889" y="2724"/>
                  </a:lnTo>
                  <a:lnTo>
                    <a:pt x="888" y="2720"/>
                  </a:lnTo>
                  <a:lnTo>
                    <a:pt x="888" y="2712"/>
                  </a:lnTo>
                  <a:lnTo>
                    <a:pt x="888" y="2702"/>
                  </a:lnTo>
                  <a:lnTo>
                    <a:pt x="889" y="2695"/>
                  </a:lnTo>
                  <a:lnTo>
                    <a:pt x="890" y="2688"/>
                  </a:lnTo>
                  <a:lnTo>
                    <a:pt x="893" y="2686"/>
                  </a:lnTo>
                  <a:lnTo>
                    <a:pt x="895" y="2683"/>
                  </a:lnTo>
                  <a:lnTo>
                    <a:pt x="899" y="2681"/>
                  </a:lnTo>
                  <a:lnTo>
                    <a:pt x="902" y="2680"/>
                  </a:lnTo>
                  <a:lnTo>
                    <a:pt x="907" y="2677"/>
                  </a:lnTo>
                  <a:lnTo>
                    <a:pt x="911" y="2675"/>
                  </a:lnTo>
                  <a:lnTo>
                    <a:pt x="914" y="2672"/>
                  </a:lnTo>
                  <a:lnTo>
                    <a:pt x="917" y="2668"/>
                  </a:lnTo>
                  <a:lnTo>
                    <a:pt x="919" y="2663"/>
                  </a:lnTo>
                  <a:lnTo>
                    <a:pt x="919" y="2658"/>
                  </a:lnTo>
                  <a:lnTo>
                    <a:pt x="918" y="2651"/>
                  </a:lnTo>
                  <a:lnTo>
                    <a:pt x="914" y="2645"/>
                  </a:lnTo>
                  <a:lnTo>
                    <a:pt x="911" y="2638"/>
                  </a:lnTo>
                  <a:lnTo>
                    <a:pt x="909" y="2631"/>
                  </a:lnTo>
                  <a:lnTo>
                    <a:pt x="907" y="2625"/>
                  </a:lnTo>
                  <a:lnTo>
                    <a:pt x="907" y="2619"/>
                  </a:lnTo>
                  <a:lnTo>
                    <a:pt x="907" y="2607"/>
                  </a:lnTo>
                  <a:lnTo>
                    <a:pt x="908" y="2594"/>
                  </a:lnTo>
                  <a:lnTo>
                    <a:pt x="908" y="2584"/>
                  </a:lnTo>
                  <a:lnTo>
                    <a:pt x="907" y="2576"/>
                  </a:lnTo>
                  <a:lnTo>
                    <a:pt x="905" y="2574"/>
                  </a:lnTo>
                  <a:lnTo>
                    <a:pt x="902" y="2572"/>
                  </a:lnTo>
                  <a:lnTo>
                    <a:pt x="896" y="2572"/>
                  </a:lnTo>
                  <a:lnTo>
                    <a:pt x="890" y="2572"/>
                  </a:lnTo>
                  <a:lnTo>
                    <a:pt x="875" y="2573"/>
                  </a:lnTo>
                  <a:lnTo>
                    <a:pt x="862" y="2575"/>
                  </a:lnTo>
                  <a:lnTo>
                    <a:pt x="848" y="2580"/>
                  </a:lnTo>
                  <a:lnTo>
                    <a:pt x="829" y="2587"/>
                  </a:lnTo>
                  <a:lnTo>
                    <a:pt x="810" y="2595"/>
                  </a:lnTo>
                  <a:lnTo>
                    <a:pt x="794" y="2601"/>
                  </a:lnTo>
                  <a:lnTo>
                    <a:pt x="786" y="2604"/>
                  </a:lnTo>
                  <a:lnTo>
                    <a:pt x="776" y="2605"/>
                  </a:lnTo>
                  <a:lnTo>
                    <a:pt x="766" y="2606"/>
                  </a:lnTo>
                  <a:lnTo>
                    <a:pt x="752" y="2605"/>
                  </a:lnTo>
                  <a:lnTo>
                    <a:pt x="739" y="2603"/>
                  </a:lnTo>
                  <a:lnTo>
                    <a:pt x="726" y="2599"/>
                  </a:lnTo>
                  <a:lnTo>
                    <a:pt x="713" y="2594"/>
                  </a:lnTo>
                  <a:lnTo>
                    <a:pt x="703" y="2589"/>
                  </a:lnTo>
                  <a:lnTo>
                    <a:pt x="693" y="2584"/>
                  </a:lnTo>
                  <a:lnTo>
                    <a:pt x="686" y="2578"/>
                  </a:lnTo>
                  <a:lnTo>
                    <a:pt x="680" y="2573"/>
                  </a:lnTo>
                  <a:lnTo>
                    <a:pt x="678" y="2568"/>
                  </a:lnTo>
                  <a:lnTo>
                    <a:pt x="674" y="2560"/>
                  </a:lnTo>
                  <a:lnTo>
                    <a:pt x="668" y="2551"/>
                  </a:lnTo>
                  <a:lnTo>
                    <a:pt x="665" y="2548"/>
                  </a:lnTo>
                  <a:lnTo>
                    <a:pt x="661" y="2547"/>
                  </a:lnTo>
                  <a:lnTo>
                    <a:pt x="657" y="2547"/>
                  </a:lnTo>
                  <a:lnTo>
                    <a:pt x="653" y="2549"/>
                  </a:lnTo>
                  <a:lnTo>
                    <a:pt x="649" y="2553"/>
                  </a:lnTo>
                  <a:lnTo>
                    <a:pt x="645" y="2559"/>
                  </a:lnTo>
                  <a:lnTo>
                    <a:pt x="643" y="2565"/>
                  </a:lnTo>
                  <a:lnTo>
                    <a:pt x="642" y="2572"/>
                  </a:lnTo>
                  <a:lnTo>
                    <a:pt x="642" y="2579"/>
                  </a:lnTo>
                  <a:lnTo>
                    <a:pt x="643" y="2586"/>
                  </a:lnTo>
                  <a:lnTo>
                    <a:pt x="647" y="2593"/>
                  </a:lnTo>
                  <a:lnTo>
                    <a:pt x="651" y="2600"/>
                  </a:lnTo>
                  <a:lnTo>
                    <a:pt x="656" y="2606"/>
                  </a:lnTo>
                  <a:lnTo>
                    <a:pt x="660" y="2612"/>
                  </a:lnTo>
                  <a:lnTo>
                    <a:pt x="661" y="2617"/>
                  </a:lnTo>
                  <a:lnTo>
                    <a:pt x="660" y="2620"/>
                  </a:lnTo>
                  <a:lnTo>
                    <a:pt x="659" y="2622"/>
                  </a:lnTo>
                  <a:lnTo>
                    <a:pt x="656" y="2623"/>
                  </a:lnTo>
                  <a:lnTo>
                    <a:pt x="653" y="2623"/>
                  </a:lnTo>
                  <a:lnTo>
                    <a:pt x="649" y="2622"/>
                  </a:lnTo>
                  <a:lnTo>
                    <a:pt x="642" y="2619"/>
                  </a:lnTo>
                  <a:lnTo>
                    <a:pt x="635" y="2614"/>
                  </a:lnTo>
                  <a:lnTo>
                    <a:pt x="626" y="2609"/>
                  </a:lnTo>
                  <a:lnTo>
                    <a:pt x="618" y="2603"/>
                  </a:lnTo>
                  <a:lnTo>
                    <a:pt x="615" y="2600"/>
                  </a:lnTo>
                  <a:lnTo>
                    <a:pt x="610" y="2599"/>
                  </a:lnTo>
                  <a:lnTo>
                    <a:pt x="604" y="2599"/>
                  </a:lnTo>
                  <a:lnTo>
                    <a:pt x="598" y="2599"/>
                  </a:lnTo>
                  <a:lnTo>
                    <a:pt x="592" y="2600"/>
                  </a:lnTo>
                  <a:lnTo>
                    <a:pt x="587" y="2604"/>
                  </a:lnTo>
                  <a:lnTo>
                    <a:pt x="582" y="2607"/>
                  </a:lnTo>
                  <a:lnTo>
                    <a:pt x="578" y="2611"/>
                  </a:lnTo>
                  <a:lnTo>
                    <a:pt x="573" y="2614"/>
                  </a:lnTo>
                  <a:lnTo>
                    <a:pt x="567" y="2617"/>
                  </a:lnTo>
                  <a:lnTo>
                    <a:pt x="559" y="2618"/>
                  </a:lnTo>
                  <a:lnTo>
                    <a:pt x="550" y="2616"/>
                  </a:lnTo>
                  <a:lnTo>
                    <a:pt x="544" y="2616"/>
                  </a:lnTo>
                  <a:lnTo>
                    <a:pt x="540" y="2618"/>
                  </a:lnTo>
                  <a:lnTo>
                    <a:pt x="535" y="2620"/>
                  </a:lnTo>
                  <a:lnTo>
                    <a:pt x="530" y="2623"/>
                  </a:lnTo>
                  <a:lnTo>
                    <a:pt x="519" y="2629"/>
                  </a:lnTo>
                  <a:lnTo>
                    <a:pt x="508" y="2635"/>
                  </a:lnTo>
                  <a:lnTo>
                    <a:pt x="497" y="2641"/>
                  </a:lnTo>
                  <a:lnTo>
                    <a:pt x="484" y="2647"/>
                  </a:lnTo>
                  <a:lnTo>
                    <a:pt x="476" y="2650"/>
                  </a:lnTo>
                  <a:lnTo>
                    <a:pt x="466" y="2652"/>
                  </a:lnTo>
                  <a:lnTo>
                    <a:pt x="458" y="2654"/>
                  </a:lnTo>
                  <a:lnTo>
                    <a:pt x="449" y="2654"/>
                  </a:lnTo>
                  <a:lnTo>
                    <a:pt x="441" y="2654"/>
                  </a:lnTo>
                  <a:lnTo>
                    <a:pt x="434" y="2650"/>
                  </a:lnTo>
                  <a:lnTo>
                    <a:pt x="432" y="2649"/>
                  </a:lnTo>
                  <a:lnTo>
                    <a:pt x="429" y="2647"/>
                  </a:lnTo>
                  <a:lnTo>
                    <a:pt x="427" y="2643"/>
                  </a:lnTo>
                  <a:lnTo>
                    <a:pt x="426" y="2639"/>
                  </a:lnTo>
                  <a:lnTo>
                    <a:pt x="421" y="2633"/>
                  </a:lnTo>
                  <a:lnTo>
                    <a:pt x="416" y="2630"/>
                  </a:lnTo>
                  <a:lnTo>
                    <a:pt x="410" y="2629"/>
                  </a:lnTo>
                  <a:lnTo>
                    <a:pt x="403" y="2628"/>
                  </a:lnTo>
                  <a:lnTo>
                    <a:pt x="388" y="2628"/>
                  </a:lnTo>
                  <a:lnTo>
                    <a:pt x="370" y="2626"/>
                  </a:lnTo>
                  <a:lnTo>
                    <a:pt x="360" y="2624"/>
                  </a:lnTo>
                  <a:lnTo>
                    <a:pt x="349" y="2622"/>
                  </a:lnTo>
                  <a:lnTo>
                    <a:pt x="340" y="2625"/>
                  </a:lnTo>
                  <a:lnTo>
                    <a:pt x="332" y="2630"/>
                  </a:lnTo>
                  <a:lnTo>
                    <a:pt x="321" y="2630"/>
                  </a:lnTo>
                  <a:lnTo>
                    <a:pt x="314" y="2632"/>
                  </a:lnTo>
                  <a:lnTo>
                    <a:pt x="316" y="2647"/>
                  </a:lnTo>
                  <a:lnTo>
                    <a:pt x="317" y="2658"/>
                  </a:lnTo>
                  <a:lnTo>
                    <a:pt x="309" y="2667"/>
                  </a:lnTo>
                  <a:lnTo>
                    <a:pt x="297" y="2675"/>
                  </a:lnTo>
                  <a:lnTo>
                    <a:pt x="283" y="2685"/>
                  </a:lnTo>
                  <a:lnTo>
                    <a:pt x="263" y="2699"/>
                  </a:lnTo>
                  <a:lnTo>
                    <a:pt x="253" y="2707"/>
                  </a:lnTo>
                  <a:lnTo>
                    <a:pt x="246" y="2714"/>
                  </a:lnTo>
                  <a:lnTo>
                    <a:pt x="244" y="2721"/>
                  </a:lnTo>
                  <a:lnTo>
                    <a:pt x="243" y="2730"/>
                  </a:lnTo>
                  <a:lnTo>
                    <a:pt x="244" y="2746"/>
                  </a:lnTo>
                  <a:lnTo>
                    <a:pt x="245" y="2768"/>
                  </a:lnTo>
                  <a:lnTo>
                    <a:pt x="244" y="2780"/>
                  </a:lnTo>
                  <a:lnTo>
                    <a:pt x="241" y="2789"/>
                  </a:lnTo>
                  <a:lnTo>
                    <a:pt x="238" y="2799"/>
                  </a:lnTo>
                  <a:lnTo>
                    <a:pt x="233" y="2806"/>
                  </a:lnTo>
                  <a:lnTo>
                    <a:pt x="227" y="2813"/>
                  </a:lnTo>
                  <a:lnTo>
                    <a:pt x="220" y="2820"/>
                  </a:lnTo>
                  <a:lnTo>
                    <a:pt x="213" y="2826"/>
                  </a:lnTo>
                  <a:lnTo>
                    <a:pt x="204" y="2832"/>
                  </a:lnTo>
                  <a:lnTo>
                    <a:pt x="195" y="2837"/>
                  </a:lnTo>
                  <a:lnTo>
                    <a:pt x="185" y="2841"/>
                  </a:lnTo>
                  <a:lnTo>
                    <a:pt x="175" y="2845"/>
                  </a:lnTo>
                  <a:lnTo>
                    <a:pt x="164" y="2849"/>
                  </a:lnTo>
                  <a:lnTo>
                    <a:pt x="152" y="2851"/>
                  </a:lnTo>
                  <a:lnTo>
                    <a:pt x="140" y="2852"/>
                  </a:lnTo>
                  <a:lnTo>
                    <a:pt x="130" y="2852"/>
                  </a:lnTo>
                  <a:lnTo>
                    <a:pt x="118" y="2852"/>
                  </a:lnTo>
                  <a:lnTo>
                    <a:pt x="106" y="2852"/>
                  </a:lnTo>
                  <a:lnTo>
                    <a:pt x="95" y="2853"/>
                  </a:lnTo>
                  <a:lnTo>
                    <a:pt x="86" y="2855"/>
                  </a:lnTo>
                  <a:lnTo>
                    <a:pt x="76" y="2856"/>
                  </a:lnTo>
                  <a:lnTo>
                    <a:pt x="69" y="2859"/>
                  </a:lnTo>
                  <a:lnTo>
                    <a:pt x="62" y="2863"/>
                  </a:lnTo>
                  <a:lnTo>
                    <a:pt x="56" y="2866"/>
                  </a:lnTo>
                  <a:lnTo>
                    <a:pt x="52" y="2871"/>
                  </a:lnTo>
                  <a:lnTo>
                    <a:pt x="50" y="2877"/>
                  </a:lnTo>
                  <a:lnTo>
                    <a:pt x="50" y="2883"/>
                  </a:lnTo>
                  <a:lnTo>
                    <a:pt x="52" y="2890"/>
                  </a:lnTo>
                  <a:lnTo>
                    <a:pt x="56" y="2896"/>
                  </a:lnTo>
                  <a:lnTo>
                    <a:pt x="64" y="2910"/>
                  </a:lnTo>
                  <a:lnTo>
                    <a:pt x="75" y="2926"/>
                  </a:lnTo>
                  <a:lnTo>
                    <a:pt x="80" y="2934"/>
                  </a:lnTo>
                  <a:lnTo>
                    <a:pt x="83" y="2943"/>
                  </a:lnTo>
                  <a:lnTo>
                    <a:pt x="86" y="2952"/>
                  </a:lnTo>
                  <a:lnTo>
                    <a:pt x="88" y="2962"/>
                  </a:lnTo>
                  <a:lnTo>
                    <a:pt x="92" y="2981"/>
                  </a:lnTo>
                  <a:lnTo>
                    <a:pt x="93" y="2995"/>
                  </a:lnTo>
                  <a:lnTo>
                    <a:pt x="94" y="3007"/>
                  </a:lnTo>
                  <a:lnTo>
                    <a:pt x="95" y="3016"/>
                  </a:lnTo>
                  <a:lnTo>
                    <a:pt x="96" y="3020"/>
                  </a:lnTo>
                  <a:lnTo>
                    <a:pt x="97" y="3023"/>
                  </a:lnTo>
                  <a:lnTo>
                    <a:pt x="100" y="3026"/>
                  </a:lnTo>
                  <a:lnTo>
                    <a:pt x="102" y="3027"/>
                  </a:lnTo>
                  <a:lnTo>
                    <a:pt x="106" y="3028"/>
                  </a:lnTo>
                  <a:lnTo>
                    <a:pt x="108" y="3030"/>
                  </a:lnTo>
                  <a:lnTo>
                    <a:pt x="109" y="3034"/>
                  </a:lnTo>
                  <a:lnTo>
                    <a:pt x="111" y="3038"/>
                  </a:lnTo>
                  <a:lnTo>
                    <a:pt x="112" y="3048"/>
                  </a:lnTo>
                  <a:lnTo>
                    <a:pt x="111" y="3060"/>
                  </a:lnTo>
                  <a:lnTo>
                    <a:pt x="109" y="3066"/>
                  </a:lnTo>
                  <a:lnTo>
                    <a:pt x="107" y="3071"/>
                  </a:lnTo>
                  <a:lnTo>
                    <a:pt x="105" y="3073"/>
                  </a:lnTo>
                  <a:lnTo>
                    <a:pt x="101" y="3074"/>
                  </a:lnTo>
                  <a:lnTo>
                    <a:pt x="99" y="3074"/>
                  </a:lnTo>
                  <a:lnTo>
                    <a:pt x="95" y="3074"/>
                  </a:lnTo>
                  <a:lnTo>
                    <a:pt x="92" y="3073"/>
                  </a:lnTo>
                  <a:lnTo>
                    <a:pt x="88" y="3071"/>
                  </a:lnTo>
                  <a:lnTo>
                    <a:pt x="84" y="3070"/>
                  </a:lnTo>
                  <a:lnTo>
                    <a:pt x="81" y="3068"/>
                  </a:lnTo>
                  <a:lnTo>
                    <a:pt x="76" y="3070"/>
                  </a:lnTo>
                  <a:lnTo>
                    <a:pt x="71" y="3071"/>
                  </a:lnTo>
                  <a:lnTo>
                    <a:pt x="59" y="3076"/>
                  </a:lnTo>
                  <a:lnTo>
                    <a:pt x="45" y="3083"/>
                  </a:lnTo>
                  <a:lnTo>
                    <a:pt x="29" y="3090"/>
                  </a:lnTo>
                  <a:lnTo>
                    <a:pt x="14" y="3095"/>
                  </a:lnTo>
                  <a:lnTo>
                    <a:pt x="8" y="3097"/>
                  </a:lnTo>
                  <a:lnTo>
                    <a:pt x="5" y="3101"/>
                  </a:lnTo>
                  <a:lnTo>
                    <a:pt x="1" y="3105"/>
                  </a:lnTo>
                  <a:lnTo>
                    <a:pt x="0" y="3111"/>
                  </a:lnTo>
                  <a:lnTo>
                    <a:pt x="0" y="3118"/>
                  </a:lnTo>
                  <a:lnTo>
                    <a:pt x="2" y="3128"/>
                  </a:lnTo>
                  <a:lnTo>
                    <a:pt x="5" y="3135"/>
                  </a:lnTo>
                  <a:lnTo>
                    <a:pt x="10" y="3142"/>
                  </a:lnTo>
                  <a:lnTo>
                    <a:pt x="20" y="3148"/>
                  </a:lnTo>
                  <a:lnTo>
                    <a:pt x="32" y="3154"/>
                  </a:lnTo>
                  <a:lnTo>
                    <a:pt x="37" y="3160"/>
                  </a:lnTo>
                  <a:lnTo>
                    <a:pt x="39" y="3167"/>
                  </a:lnTo>
                  <a:lnTo>
                    <a:pt x="42" y="3175"/>
                  </a:lnTo>
                  <a:lnTo>
                    <a:pt x="43" y="3185"/>
                  </a:lnTo>
                  <a:lnTo>
                    <a:pt x="44" y="3194"/>
                  </a:lnTo>
                  <a:lnTo>
                    <a:pt x="46" y="3204"/>
                  </a:lnTo>
                  <a:lnTo>
                    <a:pt x="50" y="3212"/>
                  </a:lnTo>
                  <a:lnTo>
                    <a:pt x="55" y="3219"/>
                  </a:lnTo>
                  <a:lnTo>
                    <a:pt x="68" y="3233"/>
                  </a:lnTo>
                  <a:lnTo>
                    <a:pt x="81" y="3248"/>
                  </a:lnTo>
                  <a:lnTo>
                    <a:pt x="87" y="3254"/>
                  </a:lnTo>
                  <a:lnTo>
                    <a:pt x="94" y="3259"/>
                  </a:lnTo>
                  <a:lnTo>
                    <a:pt x="100" y="3262"/>
                  </a:lnTo>
                  <a:lnTo>
                    <a:pt x="107" y="3263"/>
                  </a:lnTo>
                  <a:lnTo>
                    <a:pt x="114" y="3262"/>
                  </a:lnTo>
                  <a:lnTo>
                    <a:pt x="119" y="3261"/>
                  </a:lnTo>
                  <a:lnTo>
                    <a:pt x="121" y="3260"/>
                  </a:lnTo>
                  <a:lnTo>
                    <a:pt x="125" y="3256"/>
                  </a:lnTo>
                  <a:lnTo>
                    <a:pt x="128" y="3249"/>
                  </a:lnTo>
                  <a:lnTo>
                    <a:pt x="133" y="3240"/>
                  </a:lnTo>
                  <a:lnTo>
                    <a:pt x="137" y="3235"/>
                  </a:lnTo>
                  <a:lnTo>
                    <a:pt x="140" y="3230"/>
                  </a:lnTo>
                  <a:lnTo>
                    <a:pt x="145" y="3228"/>
                  </a:lnTo>
                  <a:lnTo>
                    <a:pt x="151" y="3225"/>
                  </a:lnTo>
                  <a:lnTo>
                    <a:pt x="156" y="3224"/>
                  </a:lnTo>
                  <a:lnTo>
                    <a:pt x="162" y="3224"/>
                  </a:lnTo>
                  <a:lnTo>
                    <a:pt x="169" y="3227"/>
                  </a:lnTo>
                  <a:lnTo>
                    <a:pt x="175" y="3229"/>
                  </a:lnTo>
                  <a:lnTo>
                    <a:pt x="191" y="3238"/>
                  </a:lnTo>
                  <a:lnTo>
                    <a:pt x="210" y="3249"/>
                  </a:lnTo>
                  <a:lnTo>
                    <a:pt x="229" y="3259"/>
                  </a:lnTo>
                  <a:lnTo>
                    <a:pt x="245" y="3267"/>
                  </a:lnTo>
                  <a:lnTo>
                    <a:pt x="258" y="3274"/>
                  </a:lnTo>
                  <a:lnTo>
                    <a:pt x="275" y="3284"/>
                  </a:lnTo>
                  <a:lnTo>
                    <a:pt x="282" y="3290"/>
                  </a:lnTo>
                  <a:lnTo>
                    <a:pt x="289" y="3297"/>
                  </a:lnTo>
                  <a:lnTo>
                    <a:pt x="295" y="3303"/>
                  </a:lnTo>
                  <a:lnTo>
                    <a:pt x="300" y="3310"/>
                  </a:lnTo>
                  <a:lnTo>
                    <a:pt x="309" y="3328"/>
                  </a:lnTo>
                  <a:lnTo>
                    <a:pt x="319" y="3344"/>
                  </a:lnTo>
                  <a:lnTo>
                    <a:pt x="332" y="3357"/>
                  </a:lnTo>
                  <a:lnTo>
                    <a:pt x="342" y="3369"/>
                  </a:lnTo>
                  <a:lnTo>
                    <a:pt x="346" y="3375"/>
                  </a:lnTo>
                  <a:lnTo>
                    <a:pt x="347" y="3382"/>
                  </a:lnTo>
                  <a:lnTo>
                    <a:pt x="348" y="3389"/>
                  </a:lnTo>
                  <a:lnTo>
                    <a:pt x="348" y="3397"/>
                  </a:lnTo>
                  <a:lnTo>
                    <a:pt x="346" y="3402"/>
                  </a:lnTo>
                  <a:lnTo>
                    <a:pt x="342" y="3408"/>
                  </a:lnTo>
                  <a:lnTo>
                    <a:pt x="339" y="3413"/>
                  </a:lnTo>
                  <a:lnTo>
                    <a:pt x="332" y="3417"/>
                  </a:lnTo>
                  <a:lnTo>
                    <a:pt x="326" y="3419"/>
                  </a:lnTo>
                  <a:lnTo>
                    <a:pt x="320" y="3424"/>
                  </a:lnTo>
                  <a:lnTo>
                    <a:pt x="315" y="3429"/>
                  </a:lnTo>
                  <a:lnTo>
                    <a:pt x="310" y="3436"/>
                  </a:lnTo>
                  <a:lnTo>
                    <a:pt x="307" y="3443"/>
                  </a:lnTo>
                  <a:lnTo>
                    <a:pt x="303" y="3452"/>
                  </a:lnTo>
                  <a:lnTo>
                    <a:pt x="300" y="3462"/>
                  </a:lnTo>
                  <a:lnTo>
                    <a:pt x="297" y="3474"/>
                  </a:lnTo>
                  <a:lnTo>
                    <a:pt x="290" y="3496"/>
                  </a:lnTo>
                  <a:lnTo>
                    <a:pt x="285" y="3520"/>
                  </a:lnTo>
                  <a:lnTo>
                    <a:pt x="284" y="3532"/>
                  </a:lnTo>
                  <a:lnTo>
                    <a:pt x="285" y="3543"/>
                  </a:lnTo>
                  <a:lnTo>
                    <a:pt x="286" y="3549"/>
                  </a:lnTo>
                  <a:lnTo>
                    <a:pt x="289" y="3553"/>
                  </a:lnTo>
                  <a:lnTo>
                    <a:pt x="292" y="3558"/>
                  </a:lnTo>
                  <a:lnTo>
                    <a:pt x="296" y="3563"/>
                  </a:lnTo>
                  <a:lnTo>
                    <a:pt x="302" y="3571"/>
                  </a:lnTo>
                  <a:lnTo>
                    <a:pt x="306" y="3577"/>
                  </a:lnTo>
                  <a:lnTo>
                    <a:pt x="307" y="3582"/>
                  </a:lnTo>
                  <a:lnTo>
                    <a:pt x="304" y="3586"/>
                  </a:lnTo>
                  <a:lnTo>
                    <a:pt x="297" y="3596"/>
                  </a:lnTo>
                  <a:lnTo>
                    <a:pt x="288" y="3614"/>
                  </a:lnTo>
                  <a:lnTo>
                    <a:pt x="284" y="3625"/>
                  </a:lnTo>
                  <a:lnTo>
                    <a:pt x="283" y="3634"/>
                  </a:lnTo>
                  <a:lnTo>
                    <a:pt x="284" y="3644"/>
                  </a:lnTo>
                  <a:lnTo>
                    <a:pt x="285" y="3653"/>
                  </a:lnTo>
                  <a:lnTo>
                    <a:pt x="291" y="3669"/>
                  </a:lnTo>
                  <a:lnTo>
                    <a:pt x="296" y="3683"/>
                  </a:lnTo>
                  <a:lnTo>
                    <a:pt x="296" y="3687"/>
                  </a:lnTo>
                  <a:lnTo>
                    <a:pt x="296" y="3689"/>
                  </a:lnTo>
                  <a:lnTo>
                    <a:pt x="295" y="3691"/>
                  </a:lnTo>
                  <a:lnTo>
                    <a:pt x="294" y="3694"/>
                  </a:lnTo>
                  <a:lnTo>
                    <a:pt x="289" y="3698"/>
                  </a:lnTo>
                  <a:lnTo>
                    <a:pt x="283" y="3702"/>
                  </a:lnTo>
                  <a:lnTo>
                    <a:pt x="277" y="3706"/>
                  </a:lnTo>
                  <a:lnTo>
                    <a:pt x="270" y="3709"/>
                  </a:lnTo>
                  <a:lnTo>
                    <a:pt x="262" y="3714"/>
                  </a:lnTo>
                  <a:lnTo>
                    <a:pt x="253" y="3721"/>
                  </a:lnTo>
                  <a:lnTo>
                    <a:pt x="250" y="3725"/>
                  </a:lnTo>
                  <a:lnTo>
                    <a:pt x="247" y="3729"/>
                  </a:lnTo>
                  <a:lnTo>
                    <a:pt x="245" y="3734"/>
                  </a:lnTo>
                  <a:lnTo>
                    <a:pt x="244" y="3739"/>
                  </a:lnTo>
                  <a:lnTo>
                    <a:pt x="243" y="3748"/>
                  </a:lnTo>
                  <a:lnTo>
                    <a:pt x="244" y="3759"/>
                  </a:lnTo>
                  <a:lnTo>
                    <a:pt x="250" y="3778"/>
                  </a:lnTo>
                  <a:lnTo>
                    <a:pt x="256" y="3791"/>
                  </a:lnTo>
                  <a:lnTo>
                    <a:pt x="259" y="3798"/>
                  </a:lnTo>
                  <a:lnTo>
                    <a:pt x="266" y="3809"/>
                  </a:lnTo>
                  <a:lnTo>
                    <a:pt x="273" y="3821"/>
                  </a:lnTo>
                  <a:lnTo>
                    <a:pt x="279" y="3834"/>
                  </a:lnTo>
                  <a:lnTo>
                    <a:pt x="281" y="3839"/>
                  </a:lnTo>
                  <a:lnTo>
                    <a:pt x="282" y="3842"/>
                  </a:lnTo>
                  <a:lnTo>
                    <a:pt x="281" y="3846"/>
                  </a:lnTo>
                  <a:lnTo>
                    <a:pt x="281" y="3849"/>
                  </a:lnTo>
                  <a:lnTo>
                    <a:pt x="278" y="3858"/>
                  </a:lnTo>
                  <a:lnTo>
                    <a:pt x="277" y="3866"/>
                  </a:lnTo>
                  <a:lnTo>
                    <a:pt x="277" y="3871"/>
                  </a:lnTo>
                  <a:lnTo>
                    <a:pt x="276" y="3876"/>
                  </a:lnTo>
                  <a:lnTo>
                    <a:pt x="275" y="3879"/>
                  </a:lnTo>
                  <a:lnTo>
                    <a:pt x="272" y="3881"/>
                  </a:lnTo>
                  <a:lnTo>
                    <a:pt x="270" y="3884"/>
                  </a:lnTo>
                  <a:lnTo>
                    <a:pt x="267" y="3886"/>
                  </a:lnTo>
                  <a:lnTo>
                    <a:pt x="265" y="3887"/>
                  </a:lnTo>
                  <a:lnTo>
                    <a:pt x="262" y="3887"/>
                  </a:lnTo>
                  <a:lnTo>
                    <a:pt x="254" y="3887"/>
                  </a:lnTo>
                  <a:lnTo>
                    <a:pt x="246" y="3887"/>
                  </a:lnTo>
                  <a:lnTo>
                    <a:pt x="239" y="3886"/>
                  </a:lnTo>
                  <a:lnTo>
                    <a:pt x="231" y="3884"/>
                  </a:lnTo>
                  <a:lnTo>
                    <a:pt x="218" y="3881"/>
                  </a:lnTo>
                  <a:lnTo>
                    <a:pt x="207" y="3880"/>
                  </a:lnTo>
                  <a:lnTo>
                    <a:pt x="202" y="3881"/>
                  </a:lnTo>
                  <a:lnTo>
                    <a:pt x="197" y="3883"/>
                  </a:lnTo>
                  <a:lnTo>
                    <a:pt x="191" y="3885"/>
                  </a:lnTo>
                  <a:lnTo>
                    <a:pt x="187" y="3889"/>
                  </a:lnTo>
                  <a:lnTo>
                    <a:pt x="181" y="3891"/>
                  </a:lnTo>
                  <a:lnTo>
                    <a:pt x="175" y="3893"/>
                  </a:lnTo>
                  <a:lnTo>
                    <a:pt x="170" y="3895"/>
                  </a:lnTo>
                  <a:lnTo>
                    <a:pt x="165" y="3893"/>
                  </a:lnTo>
                  <a:lnTo>
                    <a:pt x="162" y="3892"/>
                  </a:lnTo>
                  <a:lnTo>
                    <a:pt x="157" y="3889"/>
                  </a:lnTo>
                  <a:lnTo>
                    <a:pt x="153" y="3884"/>
                  </a:lnTo>
                  <a:lnTo>
                    <a:pt x="149" y="3877"/>
                  </a:lnTo>
                  <a:lnTo>
                    <a:pt x="146" y="3873"/>
                  </a:lnTo>
                  <a:lnTo>
                    <a:pt x="143" y="3868"/>
                  </a:lnTo>
                  <a:lnTo>
                    <a:pt x="139" y="3866"/>
                  </a:lnTo>
                  <a:lnTo>
                    <a:pt x="134" y="3864"/>
                  </a:lnTo>
                  <a:lnTo>
                    <a:pt x="130" y="3861"/>
                  </a:lnTo>
                  <a:lnTo>
                    <a:pt x="125" y="3859"/>
                  </a:lnTo>
                  <a:lnTo>
                    <a:pt x="119" y="3858"/>
                  </a:lnTo>
                  <a:lnTo>
                    <a:pt x="114" y="3858"/>
                  </a:lnTo>
                  <a:lnTo>
                    <a:pt x="102" y="3859"/>
                  </a:lnTo>
                  <a:lnTo>
                    <a:pt x="89" y="3860"/>
                  </a:lnTo>
                  <a:lnTo>
                    <a:pt x="83" y="3857"/>
                  </a:lnTo>
                  <a:lnTo>
                    <a:pt x="76" y="3853"/>
                  </a:lnTo>
                  <a:lnTo>
                    <a:pt x="69" y="3853"/>
                  </a:lnTo>
                  <a:lnTo>
                    <a:pt x="63" y="3853"/>
                  </a:lnTo>
                  <a:lnTo>
                    <a:pt x="57" y="3854"/>
                  </a:lnTo>
                  <a:lnTo>
                    <a:pt x="53" y="3855"/>
                  </a:lnTo>
                  <a:lnTo>
                    <a:pt x="49" y="3860"/>
                  </a:lnTo>
                  <a:lnTo>
                    <a:pt x="46" y="3865"/>
                  </a:lnTo>
                  <a:lnTo>
                    <a:pt x="44" y="3871"/>
                  </a:lnTo>
                  <a:lnTo>
                    <a:pt x="43" y="3878"/>
                  </a:lnTo>
                  <a:lnTo>
                    <a:pt x="42" y="3892"/>
                  </a:lnTo>
                  <a:lnTo>
                    <a:pt x="40" y="3906"/>
                  </a:lnTo>
                  <a:lnTo>
                    <a:pt x="39" y="3916"/>
                  </a:lnTo>
                  <a:lnTo>
                    <a:pt x="39" y="3924"/>
                  </a:lnTo>
                  <a:lnTo>
                    <a:pt x="39" y="3933"/>
                  </a:lnTo>
                  <a:lnTo>
                    <a:pt x="42" y="3939"/>
                  </a:lnTo>
                  <a:lnTo>
                    <a:pt x="44" y="3944"/>
                  </a:lnTo>
                  <a:lnTo>
                    <a:pt x="48" y="3948"/>
                  </a:lnTo>
                  <a:lnTo>
                    <a:pt x="51" y="3949"/>
                  </a:lnTo>
                  <a:lnTo>
                    <a:pt x="56" y="3949"/>
                  </a:lnTo>
                  <a:lnTo>
                    <a:pt x="68" y="3944"/>
                  </a:lnTo>
                  <a:lnTo>
                    <a:pt x="80" y="3941"/>
                  </a:lnTo>
                  <a:lnTo>
                    <a:pt x="84" y="3940"/>
                  </a:lnTo>
                  <a:lnTo>
                    <a:pt x="89" y="3940"/>
                  </a:lnTo>
                  <a:lnTo>
                    <a:pt x="94" y="3940"/>
                  </a:lnTo>
                  <a:lnTo>
                    <a:pt x="97" y="3941"/>
                  </a:lnTo>
                  <a:lnTo>
                    <a:pt x="100" y="3948"/>
                  </a:lnTo>
                  <a:lnTo>
                    <a:pt x="106" y="3959"/>
                  </a:lnTo>
                  <a:lnTo>
                    <a:pt x="119" y="3965"/>
                  </a:lnTo>
                  <a:lnTo>
                    <a:pt x="131" y="3969"/>
                  </a:lnTo>
                  <a:lnTo>
                    <a:pt x="132" y="3978"/>
                  </a:lnTo>
                  <a:lnTo>
                    <a:pt x="132" y="3993"/>
                  </a:lnTo>
                  <a:lnTo>
                    <a:pt x="132" y="4000"/>
                  </a:lnTo>
                  <a:lnTo>
                    <a:pt x="133" y="4007"/>
                  </a:lnTo>
                  <a:lnTo>
                    <a:pt x="134" y="4013"/>
                  </a:lnTo>
                  <a:lnTo>
                    <a:pt x="136" y="4018"/>
                  </a:lnTo>
                  <a:lnTo>
                    <a:pt x="138" y="4019"/>
                  </a:lnTo>
                  <a:lnTo>
                    <a:pt x="141" y="4021"/>
                  </a:lnTo>
                  <a:lnTo>
                    <a:pt x="144" y="4019"/>
                  </a:lnTo>
                  <a:lnTo>
                    <a:pt x="146" y="4018"/>
                  </a:lnTo>
                  <a:lnTo>
                    <a:pt x="152" y="4010"/>
                  </a:lnTo>
                  <a:lnTo>
                    <a:pt x="159" y="4003"/>
                  </a:lnTo>
                  <a:lnTo>
                    <a:pt x="163" y="4002"/>
                  </a:lnTo>
                  <a:lnTo>
                    <a:pt x="168" y="4002"/>
                  </a:lnTo>
                  <a:lnTo>
                    <a:pt x="172" y="4003"/>
                  </a:lnTo>
                  <a:lnTo>
                    <a:pt x="176" y="4004"/>
                  </a:lnTo>
                  <a:lnTo>
                    <a:pt x="185" y="4007"/>
                  </a:lnTo>
                  <a:lnTo>
                    <a:pt x="193" y="4010"/>
                  </a:lnTo>
                  <a:lnTo>
                    <a:pt x="204" y="4012"/>
                  </a:lnTo>
                  <a:lnTo>
                    <a:pt x="215" y="4016"/>
                  </a:lnTo>
                  <a:lnTo>
                    <a:pt x="225" y="4019"/>
                  </a:lnTo>
                  <a:lnTo>
                    <a:pt x="232" y="4025"/>
                  </a:lnTo>
                  <a:lnTo>
                    <a:pt x="240" y="4038"/>
                  </a:lnTo>
                  <a:lnTo>
                    <a:pt x="251" y="4050"/>
                  </a:lnTo>
                  <a:lnTo>
                    <a:pt x="265" y="4057"/>
                  </a:lnTo>
                  <a:lnTo>
                    <a:pt x="277" y="4062"/>
                  </a:lnTo>
                  <a:lnTo>
                    <a:pt x="282" y="4065"/>
                  </a:lnTo>
                  <a:lnTo>
                    <a:pt x="286" y="4067"/>
                  </a:lnTo>
                  <a:lnTo>
                    <a:pt x="289" y="4070"/>
                  </a:lnTo>
                  <a:lnTo>
                    <a:pt x="291" y="4074"/>
                  </a:lnTo>
                  <a:lnTo>
                    <a:pt x="294" y="4085"/>
                  </a:lnTo>
                  <a:lnTo>
                    <a:pt x="295" y="4101"/>
                  </a:lnTo>
                  <a:lnTo>
                    <a:pt x="294" y="4112"/>
                  </a:lnTo>
                  <a:lnTo>
                    <a:pt x="292" y="4123"/>
                  </a:lnTo>
                  <a:lnTo>
                    <a:pt x="291" y="4135"/>
                  </a:lnTo>
                  <a:lnTo>
                    <a:pt x="289" y="4148"/>
                  </a:lnTo>
                  <a:lnTo>
                    <a:pt x="288" y="4154"/>
                  </a:lnTo>
                  <a:lnTo>
                    <a:pt x="286" y="4158"/>
                  </a:lnTo>
                  <a:lnTo>
                    <a:pt x="286" y="4163"/>
                  </a:lnTo>
                  <a:lnTo>
                    <a:pt x="288" y="4168"/>
                  </a:lnTo>
                  <a:lnTo>
                    <a:pt x="290" y="4174"/>
                  </a:lnTo>
                  <a:lnTo>
                    <a:pt x="295" y="4177"/>
                  </a:lnTo>
                  <a:lnTo>
                    <a:pt x="300" y="4179"/>
                  </a:lnTo>
                  <a:lnTo>
                    <a:pt x="303" y="4177"/>
                  </a:lnTo>
                  <a:lnTo>
                    <a:pt x="307" y="4176"/>
                  </a:lnTo>
                  <a:lnTo>
                    <a:pt x="309" y="4173"/>
                  </a:lnTo>
                  <a:lnTo>
                    <a:pt x="310" y="4170"/>
                  </a:lnTo>
                  <a:lnTo>
                    <a:pt x="313" y="4168"/>
                  </a:lnTo>
                  <a:lnTo>
                    <a:pt x="314" y="4166"/>
                  </a:lnTo>
                  <a:lnTo>
                    <a:pt x="317" y="4166"/>
                  </a:lnTo>
                  <a:lnTo>
                    <a:pt x="323" y="4164"/>
                  </a:lnTo>
                  <a:lnTo>
                    <a:pt x="330" y="4167"/>
                  </a:lnTo>
                  <a:lnTo>
                    <a:pt x="339" y="4172"/>
                  </a:lnTo>
                  <a:lnTo>
                    <a:pt x="347" y="4179"/>
                  </a:lnTo>
                  <a:lnTo>
                    <a:pt x="355" y="4188"/>
                  </a:lnTo>
                  <a:lnTo>
                    <a:pt x="364" y="4196"/>
                  </a:lnTo>
                  <a:lnTo>
                    <a:pt x="373" y="4211"/>
                  </a:lnTo>
                  <a:lnTo>
                    <a:pt x="389" y="4232"/>
                  </a:lnTo>
                  <a:lnTo>
                    <a:pt x="404" y="4256"/>
                  </a:lnTo>
                  <a:lnTo>
                    <a:pt x="415" y="4275"/>
                  </a:lnTo>
                  <a:lnTo>
                    <a:pt x="417" y="4281"/>
                  </a:lnTo>
                  <a:lnTo>
                    <a:pt x="417" y="4286"/>
                  </a:lnTo>
                  <a:lnTo>
                    <a:pt x="415" y="4287"/>
                  </a:lnTo>
                  <a:lnTo>
                    <a:pt x="411" y="4290"/>
                  </a:lnTo>
                  <a:lnTo>
                    <a:pt x="410" y="4293"/>
                  </a:lnTo>
                  <a:lnTo>
                    <a:pt x="410" y="4295"/>
                  </a:lnTo>
                  <a:lnTo>
                    <a:pt x="410" y="4297"/>
                  </a:lnTo>
                  <a:lnTo>
                    <a:pt x="410" y="4301"/>
                  </a:lnTo>
                  <a:lnTo>
                    <a:pt x="415" y="4313"/>
                  </a:lnTo>
                  <a:lnTo>
                    <a:pt x="421" y="4330"/>
                  </a:lnTo>
                  <a:lnTo>
                    <a:pt x="426" y="4346"/>
                  </a:lnTo>
                  <a:lnTo>
                    <a:pt x="427" y="4357"/>
                  </a:lnTo>
                  <a:lnTo>
                    <a:pt x="427" y="4360"/>
                  </a:lnTo>
                  <a:lnTo>
                    <a:pt x="424" y="4364"/>
                  </a:lnTo>
                  <a:lnTo>
                    <a:pt x="422" y="4368"/>
                  </a:lnTo>
                  <a:lnTo>
                    <a:pt x="420" y="4370"/>
                  </a:lnTo>
                  <a:lnTo>
                    <a:pt x="412" y="4376"/>
                  </a:lnTo>
                  <a:lnTo>
                    <a:pt x="404" y="4385"/>
                  </a:lnTo>
                  <a:lnTo>
                    <a:pt x="401" y="4391"/>
                  </a:lnTo>
                  <a:lnTo>
                    <a:pt x="398" y="4396"/>
                  </a:lnTo>
                  <a:lnTo>
                    <a:pt x="397" y="4401"/>
                  </a:lnTo>
                  <a:lnTo>
                    <a:pt x="397" y="4406"/>
                  </a:lnTo>
                  <a:lnTo>
                    <a:pt x="399" y="4415"/>
                  </a:lnTo>
                  <a:lnTo>
                    <a:pt x="399" y="4428"/>
                  </a:lnTo>
                  <a:lnTo>
                    <a:pt x="399" y="4433"/>
                  </a:lnTo>
                  <a:lnTo>
                    <a:pt x="397" y="4438"/>
                  </a:lnTo>
                  <a:lnTo>
                    <a:pt x="395" y="4441"/>
                  </a:lnTo>
                  <a:lnTo>
                    <a:pt x="392" y="4445"/>
                  </a:lnTo>
                  <a:lnTo>
                    <a:pt x="384" y="4447"/>
                  </a:lnTo>
                  <a:lnTo>
                    <a:pt x="377" y="4450"/>
                  </a:lnTo>
                  <a:lnTo>
                    <a:pt x="374" y="4458"/>
                  </a:lnTo>
                  <a:lnTo>
                    <a:pt x="373" y="4466"/>
                  </a:lnTo>
                  <a:lnTo>
                    <a:pt x="363" y="4473"/>
                  </a:lnTo>
                  <a:lnTo>
                    <a:pt x="349" y="4482"/>
                  </a:lnTo>
                  <a:lnTo>
                    <a:pt x="346" y="4486"/>
                  </a:lnTo>
                  <a:lnTo>
                    <a:pt x="342" y="4492"/>
                  </a:lnTo>
                  <a:lnTo>
                    <a:pt x="341" y="4497"/>
                  </a:lnTo>
                  <a:lnTo>
                    <a:pt x="339" y="4502"/>
                  </a:lnTo>
                  <a:lnTo>
                    <a:pt x="339" y="4505"/>
                  </a:lnTo>
                  <a:lnTo>
                    <a:pt x="339" y="4510"/>
                  </a:lnTo>
                  <a:lnTo>
                    <a:pt x="340" y="4514"/>
                  </a:lnTo>
                  <a:lnTo>
                    <a:pt x="341" y="4519"/>
                  </a:lnTo>
                  <a:lnTo>
                    <a:pt x="345" y="4525"/>
                  </a:lnTo>
                  <a:lnTo>
                    <a:pt x="348" y="4530"/>
                  </a:lnTo>
                  <a:lnTo>
                    <a:pt x="354" y="4534"/>
                  </a:lnTo>
                  <a:lnTo>
                    <a:pt x="359" y="4536"/>
                  </a:lnTo>
                  <a:lnTo>
                    <a:pt x="369" y="4540"/>
                  </a:lnTo>
                  <a:lnTo>
                    <a:pt x="376" y="4545"/>
                  </a:lnTo>
                  <a:lnTo>
                    <a:pt x="379" y="4547"/>
                  </a:lnTo>
                  <a:lnTo>
                    <a:pt x="382" y="4551"/>
                  </a:lnTo>
                  <a:lnTo>
                    <a:pt x="384" y="4555"/>
                  </a:lnTo>
                  <a:lnTo>
                    <a:pt x="385" y="4560"/>
                  </a:lnTo>
                  <a:lnTo>
                    <a:pt x="388" y="4571"/>
                  </a:lnTo>
                  <a:lnTo>
                    <a:pt x="388" y="4582"/>
                  </a:lnTo>
                  <a:lnTo>
                    <a:pt x="388" y="4588"/>
                  </a:lnTo>
                  <a:lnTo>
                    <a:pt x="385" y="4593"/>
                  </a:lnTo>
                  <a:lnTo>
                    <a:pt x="383" y="4599"/>
                  </a:lnTo>
                  <a:lnTo>
                    <a:pt x="379" y="4607"/>
                  </a:lnTo>
                  <a:lnTo>
                    <a:pt x="376" y="4612"/>
                  </a:lnTo>
                  <a:lnTo>
                    <a:pt x="373" y="4618"/>
                  </a:lnTo>
                  <a:lnTo>
                    <a:pt x="372" y="4623"/>
                  </a:lnTo>
                  <a:lnTo>
                    <a:pt x="372" y="4627"/>
                  </a:lnTo>
                  <a:lnTo>
                    <a:pt x="372" y="4630"/>
                  </a:lnTo>
                  <a:lnTo>
                    <a:pt x="374" y="4634"/>
                  </a:lnTo>
                  <a:lnTo>
                    <a:pt x="377" y="4636"/>
                  </a:lnTo>
                  <a:lnTo>
                    <a:pt x="380" y="4639"/>
                  </a:lnTo>
                  <a:lnTo>
                    <a:pt x="388" y="4643"/>
                  </a:lnTo>
                  <a:lnTo>
                    <a:pt x="397" y="4648"/>
                  </a:lnTo>
                  <a:lnTo>
                    <a:pt x="408" y="4652"/>
                  </a:lnTo>
                  <a:lnTo>
                    <a:pt x="418" y="4656"/>
                  </a:lnTo>
                  <a:lnTo>
                    <a:pt x="423" y="4660"/>
                  </a:lnTo>
                  <a:lnTo>
                    <a:pt x="429" y="4662"/>
                  </a:lnTo>
                  <a:lnTo>
                    <a:pt x="435" y="4665"/>
                  </a:lnTo>
                  <a:lnTo>
                    <a:pt x="441" y="4665"/>
                  </a:lnTo>
                  <a:lnTo>
                    <a:pt x="453" y="4660"/>
                  </a:lnTo>
                  <a:lnTo>
                    <a:pt x="466" y="4653"/>
                  </a:lnTo>
                  <a:lnTo>
                    <a:pt x="481" y="4648"/>
                  </a:lnTo>
                  <a:lnTo>
                    <a:pt x="496" y="4647"/>
                  </a:lnTo>
                  <a:lnTo>
                    <a:pt x="503" y="4646"/>
                  </a:lnTo>
                  <a:lnTo>
                    <a:pt x="508" y="4647"/>
                  </a:lnTo>
                  <a:lnTo>
                    <a:pt x="512" y="4647"/>
                  </a:lnTo>
                  <a:lnTo>
                    <a:pt x="516" y="4649"/>
                  </a:lnTo>
                  <a:lnTo>
                    <a:pt x="519" y="4651"/>
                  </a:lnTo>
                  <a:lnTo>
                    <a:pt x="521" y="4653"/>
                  </a:lnTo>
                  <a:lnTo>
                    <a:pt x="522" y="4656"/>
                  </a:lnTo>
                  <a:lnTo>
                    <a:pt x="522" y="4660"/>
                  </a:lnTo>
                  <a:lnTo>
                    <a:pt x="521" y="4664"/>
                  </a:lnTo>
                  <a:lnTo>
                    <a:pt x="518" y="4668"/>
                  </a:lnTo>
                  <a:lnTo>
                    <a:pt x="514" y="4672"/>
                  </a:lnTo>
                  <a:lnTo>
                    <a:pt x="508" y="4677"/>
                  </a:lnTo>
                  <a:lnTo>
                    <a:pt x="502" y="4681"/>
                  </a:lnTo>
                  <a:lnTo>
                    <a:pt x="499" y="4686"/>
                  </a:lnTo>
                  <a:lnTo>
                    <a:pt x="498" y="4691"/>
                  </a:lnTo>
                  <a:lnTo>
                    <a:pt x="498" y="4694"/>
                  </a:lnTo>
                  <a:lnTo>
                    <a:pt x="500" y="4699"/>
                  </a:lnTo>
                  <a:lnTo>
                    <a:pt x="503" y="4703"/>
                  </a:lnTo>
                  <a:lnTo>
                    <a:pt x="506" y="4706"/>
                  </a:lnTo>
                  <a:lnTo>
                    <a:pt x="511" y="4710"/>
                  </a:lnTo>
                  <a:lnTo>
                    <a:pt x="519" y="4717"/>
                  </a:lnTo>
                  <a:lnTo>
                    <a:pt x="527" y="4727"/>
                  </a:lnTo>
                  <a:lnTo>
                    <a:pt x="533" y="4737"/>
                  </a:lnTo>
                  <a:lnTo>
                    <a:pt x="537" y="4749"/>
                  </a:lnTo>
                  <a:lnTo>
                    <a:pt x="544" y="4762"/>
                  </a:lnTo>
                  <a:lnTo>
                    <a:pt x="556" y="4779"/>
                  </a:lnTo>
                  <a:lnTo>
                    <a:pt x="568" y="4793"/>
                  </a:lnTo>
                  <a:lnTo>
                    <a:pt x="577" y="4805"/>
                  </a:lnTo>
                  <a:lnTo>
                    <a:pt x="580" y="4809"/>
                  </a:lnTo>
                  <a:lnTo>
                    <a:pt x="582" y="4811"/>
                  </a:lnTo>
                  <a:lnTo>
                    <a:pt x="586" y="4813"/>
                  </a:lnTo>
                  <a:lnTo>
                    <a:pt x="590" y="4816"/>
                  </a:lnTo>
                  <a:lnTo>
                    <a:pt x="598" y="4819"/>
                  </a:lnTo>
                  <a:lnTo>
                    <a:pt x="611" y="4822"/>
                  </a:lnTo>
                  <a:lnTo>
                    <a:pt x="617" y="4824"/>
                  </a:lnTo>
                  <a:lnTo>
                    <a:pt x="624" y="4828"/>
                  </a:lnTo>
                  <a:lnTo>
                    <a:pt x="629" y="4831"/>
                  </a:lnTo>
                  <a:lnTo>
                    <a:pt x="634" y="4836"/>
                  </a:lnTo>
                  <a:lnTo>
                    <a:pt x="637" y="4841"/>
                  </a:lnTo>
                  <a:lnTo>
                    <a:pt x="641" y="4847"/>
                  </a:lnTo>
                  <a:lnTo>
                    <a:pt x="643" y="4853"/>
                  </a:lnTo>
                  <a:lnTo>
                    <a:pt x="645" y="4857"/>
                  </a:lnTo>
                  <a:lnTo>
                    <a:pt x="648" y="4863"/>
                  </a:lnTo>
                  <a:lnTo>
                    <a:pt x="650" y="4867"/>
                  </a:lnTo>
                  <a:lnTo>
                    <a:pt x="654" y="4870"/>
                  </a:lnTo>
                  <a:lnTo>
                    <a:pt x="659" y="4873"/>
                  </a:lnTo>
                  <a:lnTo>
                    <a:pt x="668" y="4875"/>
                  </a:lnTo>
                  <a:lnTo>
                    <a:pt x="681" y="4879"/>
                  </a:lnTo>
                  <a:lnTo>
                    <a:pt x="687" y="4880"/>
                  </a:lnTo>
                  <a:lnTo>
                    <a:pt x="693" y="4883"/>
                  </a:lnTo>
                  <a:lnTo>
                    <a:pt x="699" y="4887"/>
                  </a:lnTo>
                  <a:lnTo>
                    <a:pt x="705" y="4891"/>
                  </a:lnTo>
                  <a:lnTo>
                    <a:pt x="714" y="4899"/>
                  </a:lnTo>
                  <a:lnTo>
                    <a:pt x="723" y="4908"/>
                  </a:lnTo>
                  <a:lnTo>
                    <a:pt x="731" y="4916"/>
                  </a:lnTo>
                  <a:lnTo>
                    <a:pt x="742" y="4923"/>
                  </a:lnTo>
                  <a:lnTo>
                    <a:pt x="747" y="4925"/>
                  </a:lnTo>
                  <a:lnTo>
                    <a:pt x="752" y="4927"/>
                  </a:lnTo>
                  <a:lnTo>
                    <a:pt x="757" y="4929"/>
                  </a:lnTo>
                  <a:lnTo>
                    <a:pt x="762" y="4930"/>
                  </a:lnTo>
                  <a:lnTo>
                    <a:pt x="774" y="4931"/>
                  </a:lnTo>
                  <a:lnTo>
                    <a:pt x="786" y="4935"/>
                  </a:lnTo>
                  <a:lnTo>
                    <a:pt x="798" y="4941"/>
                  </a:lnTo>
                  <a:lnTo>
                    <a:pt x="808" y="4946"/>
                  </a:lnTo>
                  <a:lnTo>
                    <a:pt x="813" y="4950"/>
                  </a:lnTo>
                  <a:lnTo>
                    <a:pt x="818" y="4951"/>
                  </a:lnTo>
                  <a:lnTo>
                    <a:pt x="823" y="4952"/>
                  </a:lnTo>
                  <a:lnTo>
                    <a:pt x="827" y="4954"/>
                  </a:lnTo>
                  <a:lnTo>
                    <a:pt x="839" y="4955"/>
                  </a:lnTo>
                  <a:lnTo>
                    <a:pt x="854" y="4956"/>
                  </a:lnTo>
                  <a:lnTo>
                    <a:pt x="863" y="4962"/>
                  </a:lnTo>
                  <a:lnTo>
                    <a:pt x="875" y="4971"/>
                  </a:lnTo>
                  <a:lnTo>
                    <a:pt x="881" y="4975"/>
                  </a:lnTo>
                  <a:lnTo>
                    <a:pt x="887" y="4979"/>
                  </a:lnTo>
                  <a:lnTo>
                    <a:pt x="890" y="4979"/>
                  </a:lnTo>
                  <a:lnTo>
                    <a:pt x="893" y="4979"/>
                  </a:lnTo>
                  <a:lnTo>
                    <a:pt x="895" y="4979"/>
                  </a:lnTo>
                  <a:lnTo>
                    <a:pt x="898" y="4976"/>
                  </a:lnTo>
                  <a:lnTo>
                    <a:pt x="901" y="4973"/>
                  </a:lnTo>
                  <a:lnTo>
                    <a:pt x="906" y="4973"/>
                  </a:lnTo>
                  <a:lnTo>
                    <a:pt x="911" y="4973"/>
                  </a:lnTo>
                  <a:lnTo>
                    <a:pt x="917" y="4974"/>
                  </a:lnTo>
                  <a:lnTo>
                    <a:pt x="927" y="4980"/>
                  </a:lnTo>
                  <a:lnTo>
                    <a:pt x="938" y="4983"/>
                  </a:lnTo>
                  <a:lnTo>
                    <a:pt x="946" y="4986"/>
                  </a:lnTo>
                  <a:lnTo>
                    <a:pt x="953" y="4988"/>
                  </a:lnTo>
                  <a:lnTo>
                    <a:pt x="958" y="4989"/>
                  </a:lnTo>
                  <a:lnTo>
                    <a:pt x="962" y="4992"/>
                  </a:lnTo>
                  <a:lnTo>
                    <a:pt x="963" y="4995"/>
                  </a:lnTo>
                  <a:lnTo>
                    <a:pt x="962" y="4998"/>
                  </a:lnTo>
                  <a:lnTo>
                    <a:pt x="959" y="5001"/>
                  </a:lnTo>
                  <a:lnTo>
                    <a:pt x="955" y="5006"/>
                  </a:lnTo>
                  <a:lnTo>
                    <a:pt x="945" y="5012"/>
                  </a:lnTo>
                  <a:lnTo>
                    <a:pt x="937" y="5017"/>
                  </a:lnTo>
                  <a:lnTo>
                    <a:pt x="927" y="5021"/>
                  </a:lnTo>
                  <a:lnTo>
                    <a:pt x="919" y="5028"/>
                  </a:lnTo>
                  <a:lnTo>
                    <a:pt x="915" y="5033"/>
                  </a:lnTo>
                  <a:lnTo>
                    <a:pt x="913" y="5039"/>
                  </a:lnTo>
                  <a:lnTo>
                    <a:pt x="909" y="5045"/>
                  </a:lnTo>
                  <a:lnTo>
                    <a:pt x="908" y="5051"/>
                  </a:lnTo>
                  <a:lnTo>
                    <a:pt x="905" y="5064"/>
                  </a:lnTo>
                  <a:lnTo>
                    <a:pt x="902" y="5077"/>
                  </a:lnTo>
                  <a:lnTo>
                    <a:pt x="901" y="5090"/>
                  </a:lnTo>
                  <a:lnTo>
                    <a:pt x="901" y="5102"/>
                  </a:lnTo>
                  <a:lnTo>
                    <a:pt x="901" y="5113"/>
                  </a:lnTo>
                  <a:lnTo>
                    <a:pt x="902" y="5121"/>
                  </a:lnTo>
                  <a:lnTo>
                    <a:pt x="903" y="5130"/>
                  </a:lnTo>
                  <a:lnTo>
                    <a:pt x="906" y="5135"/>
                  </a:lnTo>
                  <a:lnTo>
                    <a:pt x="908" y="5140"/>
                  </a:lnTo>
                  <a:lnTo>
                    <a:pt x="913" y="5144"/>
                  </a:lnTo>
                  <a:lnTo>
                    <a:pt x="917" y="5146"/>
                  </a:lnTo>
                  <a:lnTo>
                    <a:pt x="919" y="5150"/>
                  </a:lnTo>
                  <a:lnTo>
                    <a:pt x="920" y="5153"/>
                  </a:lnTo>
                  <a:lnTo>
                    <a:pt x="921" y="5157"/>
                  </a:lnTo>
                  <a:lnTo>
                    <a:pt x="921" y="5162"/>
                  </a:lnTo>
                  <a:lnTo>
                    <a:pt x="919" y="5166"/>
                  </a:lnTo>
                  <a:lnTo>
                    <a:pt x="917" y="5172"/>
                  </a:lnTo>
                  <a:lnTo>
                    <a:pt x="913" y="5179"/>
                  </a:lnTo>
                  <a:lnTo>
                    <a:pt x="911" y="5185"/>
                  </a:lnTo>
                  <a:lnTo>
                    <a:pt x="909" y="5190"/>
                  </a:lnTo>
                  <a:lnTo>
                    <a:pt x="908" y="5195"/>
                  </a:lnTo>
                  <a:lnTo>
                    <a:pt x="909" y="5198"/>
                  </a:lnTo>
                  <a:lnTo>
                    <a:pt x="913" y="5210"/>
                  </a:lnTo>
                  <a:lnTo>
                    <a:pt x="914" y="5228"/>
                  </a:lnTo>
                  <a:lnTo>
                    <a:pt x="914" y="5240"/>
                  </a:lnTo>
                  <a:lnTo>
                    <a:pt x="913" y="5252"/>
                  </a:lnTo>
                  <a:lnTo>
                    <a:pt x="911" y="5263"/>
                  </a:lnTo>
                  <a:lnTo>
                    <a:pt x="909" y="5273"/>
                  </a:lnTo>
                  <a:lnTo>
                    <a:pt x="903" y="5294"/>
                  </a:lnTo>
                  <a:lnTo>
                    <a:pt x="898" y="5311"/>
                  </a:lnTo>
                  <a:lnTo>
                    <a:pt x="896" y="5320"/>
                  </a:lnTo>
                  <a:lnTo>
                    <a:pt x="896" y="5327"/>
                  </a:lnTo>
                  <a:lnTo>
                    <a:pt x="898" y="5333"/>
                  </a:lnTo>
                  <a:lnTo>
                    <a:pt x="900" y="5339"/>
                  </a:lnTo>
                  <a:lnTo>
                    <a:pt x="901" y="5343"/>
                  </a:lnTo>
                  <a:lnTo>
                    <a:pt x="902" y="5349"/>
                  </a:lnTo>
                  <a:lnTo>
                    <a:pt x="902" y="5354"/>
                  </a:lnTo>
                  <a:lnTo>
                    <a:pt x="900" y="5360"/>
                  </a:lnTo>
                  <a:lnTo>
                    <a:pt x="899" y="5365"/>
                  </a:lnTo>
                  <a:lnTo>
                    <a:pt x="898" y="5370"/>
                  </a:lnTo>
                  <a:lnTo>
                    <a:pt x="900" y="5373"/>
                  </a:lnTo>
                  <a:lnTo>
                    <a:pt x="902" y="5377"/>
                  </a:lnTo>
                  <a:lnTo>
                    <a:pt x="908" y="5381"/>
                  </a:lnTo>
                  <a:lnTo>
                    <a:pt x="915" y="5384"/>
                  </a:lnTo>
                  <a:lnTo>
                    <a:pt x="921" y="5386"/>
                  </a:lnTo>
                  <a:lnTo>
                    <a:pt x="927" y="5390"/>
                  </a:lnTo>
                  <a:lnTo>
                    <a:pt x="934" y="5396"/>
                  </a:lnTo>
                  <a:lnTo>
                    <a:pt x="939" y="5402"/>
                  </a:lnTo>
                  <a:lnTo>
                    <a:pt x="945" y="5408"/>
                  </a:lnTo>
                  <a:lnTo>
                    <a:pt x="950" y="5411"/>
                  </a:lnTo>
                  <a:lnTo>
                    <a:pt x="956" y="5415"/>
                  </a:lnTo>
                  <a:lnTo>
                    <a:pt x="963" y="5415"/>
                  </a:lnTo>
                  <a:lnTo>
                    <a:pt x="969" y="5415"/>
                  </a:lnTo>
                  <a:lnTo>
                    <a:pt x="974" y="5417"/>
                  </a:lnTo>
                  <a:lnTo>
                    <a:pt x="977" y="5421"/>
                  </a:lnTo>
                  <a:lnTo>
                    <a:pt x="981" y="5427"/>
                  </a:lnTo>
                  <a:lnTo>
                    <a:pt x="982" y="5434"/>
                  </a:lnTo>
                  <a:lnTo>
                    <a:pt x="982" y="5441"/>
                  </a:lnTo>
                  <a:lnTo>
                    <a:pt x="983" y="5443"/>
                  </a:lnTo>
                  <a:lnTo>
                    <a:pt x="985" y="5446"/>
                  </a:lnTo>
                  <a:lnTo>
                    <a:pt x="988" y="5448"/>
                  </a:lnTo>
                  <a:lnTo>
                    <a:pt x="993" y="5448"/>
                  </a:lnTo>
                  <a:lnTo>
                    <a:pt x="1000" y="5449"/>
                  </a:lnTo>
                  <a:lnTo>
                    <a:pt x="1006" y="5450"/>
                  </a:lnTo>
                  <a:lnTo>
                    <a:pt x="1013" y="5454"/>
                  </a:lnTo>
                  <a:lnTo>
                    <a:pt x="1019" y="5458"/>
                  </a:lnTo>
                  <a:lnTo>
                    <a:pt x="1024" y="5461"/>
                  </a:lnTo>
                  <a:lnTo>
                    <a:pt x="1027" y="5466"/>
                  </a:lnTo>
                  <a:lnTo>
                    <a:pt x="1031" y="5471"/>
                  </a:lnTo>
                  <a:lnTo>
                    <a:pt x="1033" y="5475"/>
                  </a:lnTo>
                  <a:lnTo>
                    <a:pt x="1034" y="5480"/>
                  </a:lnTo>
                  <a:lnTo>
                    <a:pt x="1037" y="5484"/>
                  </a:lnTo>
                  <a:lnTo>
                    <a:pt x="1039" y="5487"/>
                  </a:lnTo>
                  <a:lnTo>
                    <a:pt x="1041" y="5491"/>
                  </a:lnTo>
                  <a:lnTo>
                    <a:pt x="1047" y="5496"/>
                  </a:lnTo>
                  <a:lnTo>
                    <a:pt x="1054" y="5499"/>
                  </a:lnTo>
                  <a:lnTo>
                    <a:pt x="1057" y="5502"/>
                  </a:lnTo>
                  <a:lnTo>
                    <a:pt x="1060" y="5507"/>
                  </a:lnTo>
                  <a:lnTo>
                    <a:pt x="1063" y="5513"/>
                  </a:lnTo>
                  <a:lnTo>
                    <a:pt x="1065" y="5521"/>
                  </a:lnTo>
                  <a:lnTo>
                    <a:pt x="1067" y="5528"/>
                  </a:lnTo>
                  <a:lnTo>
                    <a:pt x="1071" y="5534"/>
                  </a:lnTo>
                  <a:lnTo>
                    <a:pt x="1075" y="5538"/>
                  </a:lnTo>
                  <a:lnTo>
                    <a:pt x="1078" y="5542"/>
                  </a:lnTo>
                  <a:lnTo>
                    <a:pt x="1088" y="5544"/>
                  </a:lnTo>
                  <a:lnTo>
                    <a:pt x="1098" y="5546"/>
                  </a:lnTo>
                  <a:lnTo>
                    <a:pt x="1103" y="5546"/>
                  </a:lnTo>
                  <a:lnTo>
                    <a:pt x="1107" y="5547"/>
                  </a:lnTo>
                  <a:lnTo>
                    <a:pt x="1111" y="5549"/>
                  </a:lnTo>
                  <a:lnTo>
                    <a:pt x="1114" y="5553"/>
                  </a:lnTo>
                  <a:lnTo>
                    <a:pt x="1117" y="5560"/>
                  </a:lnTo>
                  <a:lnTo>
                    <a:pt x="1121" y="5563"/>
                  </a:lnTo>
                  <a:lnTo>
                    <a:pt x="1125" y="5562"/>
                  </a:lnTo>
                  <a:lnTo>
                    <a:pt x="1129" y="5559"/>
                  </a:lnTo>
                  <a:lnTo>
                    <a:pt x="1134" y="5555"/>
                  </a:lnTo>
                  <a:lnTo>
                    <a:pt x="1139" y="5551"/>
                  </a:lnTo>
                  <a:lnTo>
                    <a:pt x="1145" y="5548"/>
                  </a:lnTo>
                  <a:lnTo>
                    <a:pt x="1151" y="5547"/>
                  </a:lnTo>
                  <a:lnTo>
                    <a:pt x="1155" y="5546"/>
                  </a:lnTo>
                  <a:lnTo>
                    <a:pt x="1161" y="5546"/>
                  </a:lnTo>
                  <a:lnTo>
                    <a:pt x="1166" y="5548"/>
                  </a:lnTo>
                  <a:lnTo>
                    <a:pt x="1171" y="5550"/>
                  </a:lnTo>
                  <a:lnTo>
                    <a:pt x="1180" y="5556"/>
                  </a:lnTo>
                  <a:lnTo>
                    <a:pt x="1191" y="5561"/>
                  </a:lnTo>
                  <a:lnTo>
                    <a:pt x="1204" y="5566"/>
                  </a:lnTo>
                  <a:lnTo>
                    <a:pt x="1217" y="5569"/>
                  </a:lnTo>
                  <a:lnTo>
                    <a:pt x="1245" y="5574"/>
                  </a:lnTo>
                  <a:lnTo>
                    <a:pt x="1268" y="5578"/>
                  </a:lnTo>
                  <a:lnTo>
                    <a:pt x="1285" y="5579"/>
                  </a:lnTo>
                  <a:lnTo>
                    <a:pt x="1295" y="5579"/>
                  </a:lnTo>
                  <a:lnTo>
                    <a:pt x="1298" y="5579"/>
                  </a:lnTo>
                  <a:lnTo>
                    <a:pt x="1302" y="5580"/>
                  </a:lnTo>
                  <a:lnTo>
                    <a:pt x="1305" y="5581"/>
                  </a:lnTo>
                  <a:lnTo>
                    <a:pt x="1310" y="5584"/>
                  </a:lnTo>
                  <a:lnTo>
                    <a:pt x="1318" y="5591"/>
                  </a:lnTo>
                  <a:lnTo>
                    <a:pt x="1327" y="5594"/>
                  </a:lnTo>
                  <a:lnTo>
                    <a:pt x="1330" y="5597"/>
                  </a:lnTo>
                  <a:lnTo>
                    <a:pt x="1335" y="5598"/>
                  </a:lnTo>
                  <a:lnTo>
                    <a:pt x="1341" y="5598"/>
                  </a:lnTo>
                  <a:lnTo>
                    <a:pt x="1347" y="5598"/>
                  </a:lnTo>
                  <a:lnTo>
                    <a:pt x="1359" y="5598"/>
                  </a:lnTo>
                  <a:lnTo>
                    <a:pt x="1368" y="5598"/>
                  </a:lnTo>
                  <a:lnTo>
                    <a:pt x="1377" y="5599"/>
                  </a:lnTo>
                  <a:lnTo>
                    <a:pt x="1387" y="5599"/>
                  </a:lnTo>
                  <a:lnTo>
                    <a:pt x="1393" y="5600"/>
                  </a:lnTo>
                  <a:lnTo>
                    <a:pt x="1399" y="5600"/>
                  </a:lnTo>
                  <a:lnTo>
                    <a:pt x="1404" y="5599"/>
                  </a:lnTo>
                  <a:lnTo>
                    <a:pt x="1409" y="5598"/>
                  </a:lnTo>
                  <a:lnTo>
                    <a:pt x="1413" y="5595"/>
                  </a:lnTo>
                  <a:lnTo>
                    <a:pt x="1417" y="5591"/>
                  </a:lnTo>
                  <a:lnTo>
                    <a:pt x="1421" y="5585"/>
                  </a:lnTo>
                  <a:lnTo>
                    <a:pt x="1424" y="5576"/>
                  </a:lnTo>
                  <a:lnTo>
                    <a:pt x="1430" y="5560"/>
                  </a:lnTo>
                  <a:lnTo>
                    <a:pt x="1436" y="5547"/>
                  </a:lnTo>
                  <a:lnTo>
                    <a:pt x="1438" y="5542"/>
                  </a:lnTo>
                  <a:lnTo>
                    <a:pt x="1443" y="5537"/>
                  </a:lnTo>
                  <a:lnTo>
                    <a:pt x="1447" y="5534"/>
                  </a:lnTo>
                  <a:lnTo>
                    <a:pt x="1453" y="5529"/>
                  </a:lnTo>
                  <a:lnTo>
                    <a:pt x="1456" y="5525"/>
                  </a:lnTo>
                  <a:lnTo>
                    <a:pt x="1460" y="5521"/>
                  </a:lnTo>
                  <a:lnTo>
                    <a:pt x="1462" y="5516"/>
                  </a:lnTo>
                  <a:lnTo>
                    <a:pt x="1465" y="5511"/>
                  </a:lnTo>
                  <a:lnTo>
                    <a:pt x="1467" y="5500"/>
                  </a:lnTo>
                  <a:lnTo>
                    <a:pt x="1469" y="5488"/>
                  </a:lnTo>
                  <a:lnTo>
                    <a:pt x="1470" y="5478"/>
                  </a:lnTo>
                  <a:lnTo>
                    <a:pt x="1473" y="5468"/>
                  </a:lnTo>
                  <a:lnTo>
                    <a:pt x="1475" y="5463"/>
                  </a:lnTo>
                  <a:lnTo>
                    <a:pt x="1478" y="5461"/>
                  </a:lnTo>
                  <a:lnTo>
                    <a:pt x="1480" y="5458"/>
                  </a:lnTo>
                  <a:lnTo>
                    <a:pt x="1484" y="5456"/>
                  </a:lnTo>
                  <a:lnTo>
                    <a:pt x="1491" y="5454"/>
                  </a:lnTo>
                  <a:lnTo>
                    <a:pt x="1498" y="5455"/>
                  </a:lnTo>
                  <a:lnTo>
                    <a:pt x="1504" y="5456"/>
                  </a:lnTo>
                  <a:lnTo>
                    <a:pt x="1510" y="5459"/>
                  </a:lnTo>
                  <a:lnTo>
                    <a:pt x="1514" y="5460"/>
                  </a:lnTo>
                  <a:lnTo>
                    <a:pt x="1518" y="5459"/>
                  </a:lnTo>
                  <a:lnTo>
                    <a:pt x="1520" y="5458"/>
                  </a:lnTo>
                  <a:lnTo>
                    <a:pt x="1522" y="5456"/>
                  </a:lnTo>
                  <a:lnTo>
                    <a:pt x="1522" y="5454"/>
                  </a:lnTo>
                  <a:lnTo>
                    <a:pt x="1523" y="5450"/>
                  </a:lnTo>
                  <a:lnTo>
                    <a:pt x="1524" y="5435"/>
                  </a:lnTo>
                  <a:lnTo>
                    <a:pt x="1528" y="5421"/>
                  </a:lnTo>
                  <a:lnTo>
                    <a:pt x="1531" y="5414"/>
                  </a:lnTo>
                  <a:lnTo>
                    <a:pt x="1535" y="5408"/>
                  </a:lnTo>
                  <a:lnTo>
                    <a:pt x="1541" y="5402"/>
                  </a:lnTo>
                  <a:lnTo>
                    <a:pt x="1547" y="5397"/>
                  </a:lnTo>
                  <a:lnTo>
                    <a:pt x="1563" y="5387"/>
                  </a:lnTo>
                  <a:lnTo>
                    <a:pt x="1582" y="5377"/>
                  </a:lnTo>
                  <a:lnTo>
                    <a:pt x="1602" y="5366"/>
                  </a:lnTo>
                  <a:lnTo>
                    <a:pt x="1621" y="5354"/>
                  </a:lnTo>
                  <a:lnTo>
                    <a:pt x="1639" y="5345"/>
                  </a:lnTo>
                  <a:lnTo>
                    <a:pt x="1651" y="5338"/>
                  </a:lnTo>
                  <a:lnTo>
                    <a:pt x="1655" y="5333"/>
                  </a:lnTo>
                  <a:lnTo>
                    <a:pt x="1657" y="5329"/>
                  </a:lnTo>
                  <a:lnTo>
                    <a:pt x="1657" y="5324"/>
                  </a:lnTo>
                  <a:lnTo>
                    <a:pt x="1656" y="5318"/>
                  </a:lnTo>
                  <a:lnTo>
                    <a:pt x="1654" y="5311"/>
                  </a:lnTo>
                  <a:lnTo>
                    <a:pt x="1652" y="5305"/>
                  </a:lnTo>
                  <a:lnTo>
                    <a:pt x="1652" y="5301"/>
                  </a:lnTo>
                  <a:lnTo>
                    <a:pt x="1654" y="5296"/>
                  </a:lnTo>
                  <a:lnTo>
                    <a:pt x="1655" y="5291"/>
                  </a:lnTo>
                  <a:lnTo>
                    <a:pt x="1658" y="5286"/>
                  </a:lnTo>
                  <a:lnTo>
                    <a:pt x="1663" y="5283"/>
                  </a:lnTo>
                  <a:lnTo>
                    <a:pt x="1669" y="5279"/>
                  </a:lnTo>
                  <a:lnTo>
                    <a:pt x="1681" y="5275"/>
                  </a:lnTo>
                  <a:lnTo>
                    <a:pt x="1692" y="5272"/>
                  </a:lnTo>
                  <a:lnTo>
                    <a:pt x="1702" y="5267"/>
                  </a:lnTo>
                  <a:lnTo>
                    <a:pt x="1717" y="5260"/>
                  </a:lnTo>
                  <a:lnTo>
                    <a:pt x="1725" y="5255"/>
                  </a:lnTo>
                  <a:lnTo>
                    <a:pt x="1733" y="5252"/>
                  </a:lnTo>
                  <a:lnTo>
                    <a:pt x="1739" y="5251"/>
                  </a:lnTo>
                  <a:lnTo>
                    <a:pt x="1745" y="5251"/>
                  </a:lnTo>
                  <a:lnTo>
                    <a:pt x="1750" y="5253"/>
                  </a:lnTo>
                  <a:lnTo>
                    <a:pt x="1753" y="5255"/>
                  </a:lnTo>
                  <a:lnTo>
                    <a:pt x="1756" y="5260"/>
                  </a:lnTo>
                  <a:lnTo>
                    <a:pt x="1756" y="5266"/>
                  </a:lnTo>
                  <a:lnTo>
                    <a:pt x="1756" y="5277"/>
                  </a:lnTo>
                  <a:lnTo>
                    <a:pt x="1756" y="5285"/>
                  </a:lnTo>
                  <a:lnTo>
                    <a:pt x="1756" y="5289"/>
                  </a:lnTo>
                  <a:lnTo>
                    <a:pt x="1758" y="5291"/>
                  </a:lnTo>
                  <a:lnTo>
                    <a:pt x="1761" y="5292"/>
                  </a:lnTo>
                  <a:lnTo>
                    <a:pt x="1765" y="5294"/>
                  </a:lnTo>
                  <a:lnTo>
                    <a:pt x="1774" y="5297"/>
                  </a:lnTo>
                  <a:lnTo>
                    <a:pt x="1783" y="5302"/>
                  </a:lnTo>
                  <a:lnTo>
                    <a:pt x="1791" y="5309"/>
                  </a:lnTo>
                  <a:lnTo>
                    <a:pt x="1800" y="5320"/>
                  </a:lnTo>
                  <a:lnTo>
                    <a:pt x="1807" y="5333"/>
                  </a:lnTo>
                  <a:lnTo>
                    <a:pt x="1815" y="5345"/>
                  </a:lnTo>
                  <a:lnTo>
                    <a:pt x="1819" y="5351"/>
                  </a:lnTo>
                  <a:lnTo>
                    <a:pt x="1824" y="5354"/>
                  </a:lnTo>
                  <a:lnTo>
                    <a:pt x="1827" y="5358"/>
                  </a:lnTo>
                  <a:lnTo>
                    <a:pt x="1833" y="5359"/>
                  </a:lnTo>
                  <a:lnTo>
                    <a:pt x="1843" y="5357"/>
                  </a:lnTo>
                  <a:lnTo>
                    <a:pt x="1852" y="5353"/>
                  </a:lnTo>
                  <a:lnTo>
                    <a:pt x="1857" y="5353"/>
                  </a:lnTo>
                  <a:lnTo>
                    <a:pt x="1862" y="5353"/>
                  </a:lnTo>
                  <a:lnTo>
                    <a:pt x="1868" y="5354"/>
                  </a:lnTo>
                  <a:lnTo>
                    <a:pt x="1875" y="5359"/>
                  </a:lnTo>
                  <a:lnTo>
                    <a:pt x="1888" y="5368"/>
                  </a:lnTo>
                  <a:lnTo>
                    <a:pt x="1901" y="5376"/>
                  </a:lnTo>
                  <a:lnTo>
                    <a:pt x="1906" y="5377"/>
                  </a:lnTo>
                  <a:lnTo>
                    <a:pt x="1910" y="5377"/>
                  </a:lnTo>
                  <a:lnTo>
                    <a:pt x="1914" y="5374"/>
                  </a:lnTo>
                  <a:lnTo>
                    <a:pt x="1917" y="5371"/>
                  </a:lnTo>
                  <a:lnTo>
                    <a:pt x="1919" y="5365"/>
                  </a:lnTo>
                  <a:lnTo>
                    <a:pt x="1920" y="5359"/>
                  </a:lnTo>
                  <a:lnTo>
                    <a:pt x="1920" y="5354"/>
                  </a:lnTo>
                  <a:lnTo>
                    <a:pt x="1920" y="5349"/>
                  </a:lnTo>
                  <a:lnTo>
                    <a:pt x="1920" y="5345"/>
                  </a:lnTo>
                  <a:lnTo>
                    <a:pt x="1921" y="5341"/>
                  </a:lnTo>
                  <a:lnTo>
                    <a:pt x="1922" y="5340"/>
                  </a:lnTo>
                  <a:lnTo>
                    <a:pt x="1925" y="5339"/>
                  </a:lnTo>
                  <a:lnTo>
                    <a:pt x="1928" y="5339"/>
                  </a:lnTo>
                  <a:lnTo>
                    <a:pt x="1933" y="5341"/>
                  </a:lnTo>
                  <a:lnTo>
                    <a:pt x="1936" y="5346"/>
                  </a:lnTo>
                  <a:lnTo>
                    <a:pt x="1941" y="5351"/>
                  </a:lnTo>
                  <a:lnTo>
                    <a:pt x="1951" y="5362"/>
                  </a:lnTo>
                  <a:lnTo>
                    <a:pt x="1960" y="5373"/>
                  </a:lnTo>
                  <a:lnTo>
                    <a:pt x="1966" y="5378"/>
                  </a:lnTo>
                  <a:lnTo>
                    <a:pt x="1972" y="5380"/>
                  </a:lnTo>
                  <a:lnTo>
                    <a:pt x="1978" y="5383"/>
                  </a:lnTo>
                  <a:lnTo>
                    <a:pt x="1985" y="5385"/>
                  </a:lnTo>
                  <a:lnTo>
                    <a:pt x="1998" y="5386"/>
                  </a:lnTo>
                  <a:lnTo>
                    <a:pt x="2011" y="5387"/>
                  </a:lnTo>
                  <a:lnTo>
                    <a:pt x="2024" y="5387"/>
                  </a:lnTo>
                  <a:lnTo>
                    <a:pt x="2039" y="5390"/>
                  </a:lnTo>
                  <a:lnTo>
                    <a:pt x="2045" y="5392"/>
                  </a:lnTo>
                  <a:lnTo>
                    <a:pt x="2051" y="5396"/>
                  </a:lnTo>
                  <a:lnTo>
                    <a:pt x="2054" y="5399"/>
                  </a:lnTo>
                  <a:lnTo>
                    <a:pt x="2057" y="5405"/>
                  </a:lnTo>
                  <a:lnTo>
                    <a:pt x="2060" y="5418"/>
                  </a:lnTo>
                  <a:lnTo>
                    <a:pt x="2064" y="5431"/>
                  </a:lnTo>
                  <a:lnTo>
                    <a:pt x="2066" y="5437"/>
                  </a:lnTo>
                  <a:lnTo>
                    <a:pt x="2068" y="5442"/>
                  </a:lnTo>
                  <a:lnTo>
                    <a:pt x="2072" y="5447"/>
                  </a:lnTo>
                  <a:lnTo>
                    <a:pt x="2076" y="5450"/>
                  </a:lnTo>
                  <a:lnTo>
                    <a:pt x="2082" y="5454"/>
                  </a:lnTo>
                  <a:lnTo>
                    <a:pt x="2089" y="5458"/>
                  </a:lnTo>
                  <a:lnTo>
                    <a:pt x="2096" y="5460"/>
                  </a:lnTo>
                  <a:lnTo>
                    <a:pt x="2105" y="5462"/>
                  </a:lnTo>
                  <a:lnTo>
                    <a:pt x="2124" y="5466"/>
                  </a:lnTo>
                  <a:lnTo>
                    <a:pt x="2142" y="5469"/>
                  </a:lnTo>
                  <a:lnTo>
                    <a:pt x="2159" y="5472"/>
                  </a:lnTo>
                  <a:lnTo>
                    <a:pt x="2173" y="5473"/>
                  </a:lnTo>
                  <a:lnTo>
                    <a:pt x="2179" y="5472"/>
                  </a:lnTo>
                  <a:lnTo>
                    <a:pt x="2185" y="5471"/>
                  </a:lnTo>
                  <a:lnTo>
                    <a:pt x="2191" y="5468"/>
                  </a:lnTo>
                  <a:lnTo>
                    <a:pt x="2197" y="5466"/>
                  </a:lnTo>
                  <a:lnTo>
                    <a:pt x="2206" y="5459"/>
                  </a:lnTo>
                  <a:lnTo>
                    <a:pt x="2215" y="5456"/>
                  </a:lnTo>
                  <a:lnTo>
                    <a:pt x="2222" y="5455"/>
                  </a:lnTo>
                  <a:lnTo>
                    <a:pt x="2230" y="5455"/>
                  </a:lnTo>
                  <a:lnTo>
                    <a:pt x="2238" y="5456"/>
                  </a:lnTo>
                  <a:lnTo>
                    <a:pt x="2246" y="5455"/>
                  </a:lnTo>
                  <a:lnTo>
                    <a:pt x="2248" y="5454"/>
                  </a:lnTo>
                  <a:lnTo>
                    <a:pt x="2250" y="5450"/>
                  </a:lnTo>
                  <a:lnTo>
                    <a:pt x="2253" y="5447"/>
                  </a:lnTo>
                  <a:lnTo>
                    <a:pt x="2256" y="5440"/>
                  </a:lnTo>
                  <a:lnTo>
                    <a:pt x="2261" y="5427"/>
                  </a:lnTo>
                  <a:lnTo>
                    <a:pt x="2268" y="5415"/>
                  </a:lnTo>
                  <a:lnTo>
                    <a:pt x="2273" y="5411"/>
                  </a:lnTo>
                  <a:lnTo>
                    <a:pt x="2279" y="5406"/>
                  </a:lnTo>
                  <a:lnTo>
                    <a:pt x="2285" y="5404"/>
                  </a:lnTo>
                  <a:lnTo>
                    <a:pt x="2293" y="5403"/>
                  </a:lnTo>
                  <a:lnTo>
                    <a:pt x="2314" y="5402"/>
                  </a:lnTo>
                  <a:lnTo>
                    <a:pt x="2339" y="5401"/>
                  </a:lnTo>
                  <a:lnTo>
                    <a:pt x="2350" y="5399"/>
                  </a:lnTo>
                  <a:lnTo>
                    <a:pt x="2361" y="5397"/>
                  </a:lnTo>
                  <a:lnTo>
                    <a:pt x="2364" y="5396"/>
                  </a:lnTo>
                  <a:lnTo>
                    <a:pt x="2369" y="5395"/>
                  </a:lnTo>
                  <a:lnTo>
                    <a:pt x="2372" y="5392"/>
                  </a:lnTo>
                  <a:lnTo>
                    <a:pt x="2374" y="5389"/>
                  </a:lnTo>
                  <a:lnTo>
                    <a:pt x="2379" y="5379"/>
                  </a:lnTo>
                  <a:lnTo>
                    <a:pt x="2385" y="5371"/>
                  </a:lnTo>
                  <a:lnTo>
                    <a:pt x="2388" y="5367"/>
                  </a:lnTo>
                  <a:lnTo>
                    <a:pt x="2393" y="5365"/>
                  </a:lnTo>
                  <a:lnTo>
                    <a:pt x="2399" y="5361"/>
                  </a:lnTo>
                  <a:lnTo>
                    <a:pt x="2407" y="5359"/>
                  </a:lnTo>
                  <a:lnTo>
                    <a:pt x="2417" y="5357"/>
                  </a:lnTo>
                  <a:lnTo>
                    <a:pt x="2425" y="5355"/>
                  </a:lnTo>
                  <a:lnTo>
                    <a:pt x="2435" y="5354"/>
                  </a:lnTo>
                  <a:lnTo>
                    <a:pt x="2443" y="5354"/>
                  </a:lnTo>
                  <a:lnTo>
                    <a:pt x="2451" y="5355"/>
                  </a:lnTo>
                  <a:lnTo>
                    <a:pt x="2460" y="5358"/>
                  </a:lnTo>
                  <a:lnTo>
                    <a:pt x="2468" y="5361"/>
                  </a:lnTo>
                  <a:lnTo>
                    <a:pt x="2475" y="5365"/>
                  </a:lnTo>
                  <a:lnTo>
                    <a:pt x="2487" y="5376"/>
                  </a:lnTo>
                  <a:lnTo>
                    <a:pt x="2496" y="5384"/>
                  </a:lnTo>
                  <a:lnTo>
                    <a:pt x="2500" y="5389"/>
                  </a:lnTo>
                  <a:lnTo>
                    <a:pt x="2504" y="5391"/>
                  </a:lnTo>
                  <a:lnTo>
                    <a:pt x="2508" y="5395"/>
                  </a:lnTo>
                  <a:lnTo>
                    <a:pt x="2513" y="5397"/>
                  </a:lnTo>
                  <a:lnTo>
                    <a:pt x="2518" y="5397"/>
                  </a:lnTo>
                  <a:lnTo>
                    <a:pt x="2523" y="5396"/>
                  </a:lnTo>
                  <a:lnTo>
                    <a:pt x="2527" y="5392"/>
                  </a:lnTo>
                  <a:lnTo>
                    <a:pt x="2532" y="5387"/>
                  </a:lnTo>
                  <a:lnTo>
                    <a:pt x="2538" y="5384"/>
                  </a:lnTo>
                  <a:lnTo>
                    <a:pt x="2543" y="5380"/>
                  </a:lnTo>
                  <a:lnTo>
                    <a:pt x="2546" y="5379"/>
                  </a:lnTo>
                  <a:lnTo>
                    <a:pt x="2549" y="5378"/>
                  </a:lnTo>
                  <a:lnTo>
                    <a:pt x="2552" y="5378"/>
                  </a:lnTo>
                  <a:lnTo>
                    <a:pt x="2556" y="5379"/>
                  </a:lnTo>
                  <a:lnTo>
                    <a:pt x="2562" y="5381"/>
                  </a:lnTo>
                  <a:lnTo>
                    <a:pt x="2569" y="5385"/>
                  </a:lnTo>
                  <a:lnTo>
                    <a:pt x="2575" y="5390"/>
                  </a:lnTo>
                  <a:lnTo>
                    <a:pt x="2580" y="5395"/>
                  </a:lnTo>
                  <a:lnTo>
                    <a:pt x="2584" y="5401"/>
                  </a:lnTo>
                  <a:lnTo>
                    <a:pt x="2589" y="5406"/>
                  </a:lnTo>
                  <a:lnTo>
                    <a:pt x="2591" y="5412"/>
                  </a:lnTo>
                  <a:lnTo>
                    <a:pt x="2591" y="5418"/>
                  </a:lnTo>
                  <a:lnTo>
                    <a:pt x="2591" y="5424"/>
                  </a:lnTo>
                  <a:lnTo>
                    <a:pt x="2589" y="5429"/>
                  </a:lnTo>
                  <a:lnTo>
                    <a:pt x="2587" y="5434"/>
                  </a:lnTo>
                  <a:lnTo>
                    <a:pt x="2582" y="5440"/>
                  </a:lnTo>
                  <a:lnTo>
                    <a:pt x="2575" y="5449"/>
                  </a:lnTo>
                  <a:lnTo>
                    <a:pt x="2570" y="5458"/>
                  </a:lnTo>
                  <a:lnTo>
                    <a:pt x="2570" y="5462"/>
                  </a:lnTo>
                  <a:lnTo>
                    <a:pt x="2571" y="5467"/>
                  </a:lnTo>
                  <a:lnTo>
                    <a:pt x="2572" y="5472"/>
                  </a:lnTo>
                  <a:lnTo>
                    <a:pt x="2575" y="5478"/>
                  </a:lnTo>
                  <a:lnTo>
                    <a:pt x="2582" y="5490"/>
                  </a:lnTo>
                  <a:lnTo>
                    <a:pt x="2590" y="5505"/>
                  </a:lnTo>
                  <a:lnTo>
                    <a:pt x="2600" y="5522"/>
                  </a:lnTo>
                  <a:lnTo>
                    <a:pt x="2608" y="5534"/>
                  </a:lnTo>
                  <a:lnTo>
                    <a:pt x="2613" y="5537"/>
                  </a:lnTo>
                  <a:lnTo>
                    <a:pt x="2618" y="5538"/>
                  </a:lnTo>
                  <a:lnTo>
                    <a:pt x="2620" y="5538"/>
                  </a:lnTo>
                  <a:lnTo>
                    <a:pt x="2622" y="5537"/>
                  </a:lnTo>
                  <a:lnTo>
                    <a:pt x="2625" y="5536"/>
                  </a:lnTo>
                  <a:lnTo>
                    <a:pt x="2628" y="5534"/>
                  </a:lnTo>
                  <a:lnTo>
                    <a:pt x="2631" y="5530"/>
                  </a:lnTo>
                  <a:lnTo>
                    <a:pt x="2634" y="5529"/>
                  </a:lnTo>
                  <a:lnTo>
                    <a:pt x="2637" y="5528"/>
                  </a:lnTo>
                  <a:lnTo>
                    <a:pt x="2640" y="5528"/>
                  </a:lnTo>
                  <a:lnTo>
                    <a:pt x="2649" y="5530"/>
                  </a:lnTo>
                  <a:lnTo>
                    <a:pt x="2656" y="5534"/>
                  </a:lnTo>
                  <a:lnTo>
                    <a:pt x="2663" y="5538"/>
                  </a:lnTo>
                  <a:lnTo>
                    <a:pt x="2670" y="5544"/>
                  </a:lnTo>
                  <a:lnTo>
                    <a:pt x="2676" y="5550"/>
                  </a:lnTo>
                  <a:lnTo>
                    <a:pt x="2681" y="5556"/>
                  </a:lnTo>
                  <a:lnTo>
                    <a:pt x="2685" y="5561"/>
                  </a:lnTo>
                  <a:lnTo>
                    <a:pt x="2689" y="5563"/>
                  </a:lnTo>
                  <a:lnTo>
                    <a:pt x="2693" y="5566"/>
                  </a:lnTo>
                  <a:lnTo>
                    <a:pt x="2696" y="5568"/>
                  </a:lnTo>
                  <a:lnTo>
                    <a:pt x="2703" y="5568"/>
                  </a:lnTo>
                  <a:lnTo>
                    <a:pt x="2712" y="5568"/>
                  </a:lnTo>
                  <a:lnTo>
                    <a:pt x="2720" y="5569"/>
                  </a:lnTo>
                  <a:lnTo>
                    <a:pt x="2726" y="5570"/>
                  </a:lnTo>
                  <a:lnTo>
                    <a:pt x="2731" y="5573"/>
                  </a:lnTo>
                  <a:lnTo>
                    <a:pt x="2738" y="5581"/>
                  </a:lnTo>
                  <a:lnTo>
                    <a:pt x="2741" y="5585"/>
                  </a:lnTo>
                  <a:lnTo>
                    <a:pt x="2745" y="5588"/>
                  </a:lnTo>
                  <a:lnTo>
                    <a:pt x="2750" y="5592"/>
                  </a:lnTo>
                  <a:lnTo>
                    <a:pt x="2756" y="5594"/>
                  </a:lnTo>
                  <a:lnTo>
                    <a:pt x="2767" y="5598"/>
                  </a:lnTo>
                  <a:lnTo>
                    <a:pt x="2782" y="5599"/>
                  </a:lnTo>
                  <a:lnTo>
                    <a:pt x="2796" y="5599"/>
                  </a:lnTo>
                  <a:lnTo>
                    <a:pt x="2809" y="5600"/>
                  </a:lnTo>
                  <a:lnTo>
                    <a:pt x="2820" y="5603"/>
                  </a:lnTo>
                  <a:lnTo>
                    <a:pt x="2829" y="5607"/>
                  </a:lnTo>
                  <a:lnTo>
                    <a:pt x="2838" y="5612"/>
                  </a:lnTo>
                  <a:lnTo>
                    <a:pt x="2848" y="5614"/>
                  </a:lnTo>
                  <a:lnTo>
                    <a:pt x="2853" y="5614"/>
                  </a:lnTo>
                  <a:lnTo>
                    <a:pt x="2859" y="5614"/>
                  </a:lnTo>
                  <a:lnTo>
                    <a:pt x="2864" y="5612"/>
                  </a:lnTo>
                  <a:lnTo>
                    <a:pt x="2870" y="5610"/>
                  </a:lnTo>
                  <a:lnTo>
                    <a:pt x="2879" y="5606"/>
                  </a:lnTo>
                  <a:lnTo>
                    <a:pt x="2886" y="5604"/>
                  </a:lnTo>
                  <a:lnTo>
                    <a:pt x="2895" y="5604"/>
                  </a:lnTo>
                  <a:lnTo>
                    <a:pt x="2905" y="5605"/>
                  </a:lnTo>
                  <a:lnTo>
                    <a:pt x="2916" y="5609"/>
                  </a:lnTo>
                  <a:lnTo>
                    <a:pt x="2922" y="5612"/>
                  </a:lnTo>
                  <a:lnTo>
                    <a:pt x="2924" y="5614"/>
                  </a:lnTo>
                  <a:lnTo>
                    <a:pt x="2926" y="5617"/>
                  </a:lnTo>
                  <a:lnTo>
                    <a:pt x="2926" y="5620"/>
                  </a:lnTo>
                  <a:lnTo>
                    <a:pt x="2926" y="5625"/>
                  </a:lnTo>
                  <a:lnTo>
                    <a:pt x="2926" y="5629"/>
                  </a:lnTo>
                  <a:lnTo>
                    <a:pt x="2927" y="5633"/>
                  </a:lnTo>
                  <a:lnTo>
                    <a:pt x="2928" y="5636"/>
                  </a:lnTo>
                  <a:lnTo>
                    <a:pt x="2929" y="5638"/>
                  </a:lnTo>
                  <a:lnTo>
                    <a:pt x="2933" y="5641"/>
                  </a:lnTo>
                  <a:lnTo>
                    <a:pt x="2937" y="5642"/>
                  </a:lnTo>
                  <a:lnTo>
                    <a:pt x="2943" y="5642"/>
                  </a:lnTo>
                  <a:lnTo>
                    <a:pt x="2952" y="5641"/>
                  </a:lnTo>
                  <a:lnTo>
                    <a:pt x="2972" y="5639"/>
                  </a:lnTo>
                  <a:lnTo>
                    <a:pt x="2992" y="5637"/>
                  </a:lnTo>
                  <a:lnTo>
                    <a:pt x="3013" y="5635"/>
                  </a:lnTo>
                  <a:lnTo>
                    <a:pt x="3031" y="5631"/>
                  </a:lnTo>
                  <a:lnTo>
                    <a:pt x="3037" y="5629"/>
                  </a:lnTo>
                  <a:lnTo>
                    <a:pt x="3042" y="5625"/>
                  </a:lnTo>
                  <a:lnTo>
                    <a:pt x="3044" y="5623"/>
                  </a:lnTo>
                  <a:lnTo>
                    <a:pt x="3046" y="5618"/>
                  </a:lnTo>
                  <a:lnTo>
                    <a:pt x="3046" y="5609"/>
                  </a:lnTo>
                  <a:lnTo>
                    <a:pt x="3048" y="5595"/>
                  </a:lnTo>
                  <a:lnTo>
                    <a:pt x="3050" y="5589"/>
                  </a:lnTo>
                  <a:lnTo>
                    <a:pt x="3054" y="5585"/>
                  </a:lnTo>
                  <a:lnTo>
                    <a:pt x="3060" y="5582"/>
                  </a:lnTo>
                  <a:lnTo>
                    <a:pt x="3067" y="5580"/>
                  </a:lnTo>
                  <a:lnTo>
                    <a:pt x="3081" y="5579"/>
                  </a:lnTo>
                  <a:lnTo>
                    <a:pt x="3097" y="5579"/>
                  </a:lnTo>
                  <a:lnTo>
                    <a:pt x="3112" y="5580"/>
                  </a:lnTo>
                  <a:lnTo>
                    <a:pt x="3129" y="5581"/>
                  </a:lnTo>
                  <a:lnTo>
                    <a:pt x="3149" y="5582"/>
                  </a:lnTo>
                  <a:lnTo>
                    <a:pt x="3173" y="5584"/>
                  </a:lnTo>
                  <a:lnTo>
                    <a:pt x="3195" y="5585"/>
                  </a:lnTo>
                  <a:lnTo>
                    <a:pt x="3211" y="5584"/>
                  </a:lnTo>
                  <a:lnTo>
                    <a:pt x="3218" y="5582"/>
                  </a:lnTo>
                  <a:lnTo>
                    <a:pt x="3225" y="5581"/>
                  </a:lnTo>
                  <a:lnTo>
                    <a:pt x="3232" y="5578"/>
                  </a:lnTo>
                  <a:lnTo>
                    <a:pt x="3241" y="5574"/>
                  </a:lnTo>
                  <a:lnTo>
                    <a:pt x="3251" y="5570"/>
                  </a:lnTo>
                  <a:lnTo>
                    <a:pt x="3263" y="5566"/>
                  </a:lnTo>
                  <a:lnTo>
                    <a:pt x="3270" y="5565"/>
                  </a:lnTo>
                  <a:lnTo>
                    <a:pt x="3276" y="5565"/>
                  </a:lnTo>
                  <a:lnTo>
                    <a:pt x="3283" y="5563"/>
                  </a:lnTo>
                  <a:lnTo>
                    <a:pt x="3289" y="5565"/>
                  </a:lnTo>
                  <a:lnTo>
                    <a:pt x="3300" y="5568"/>
                  </a:lnTo>
                  <a:lnTo>
                    <a:pt x="3309" y="5573"/>
                  </a:lnTo>
                  <a:lnTo>
                    <a:pt x="3314" y="5574"/>
                  </a:lnTo>
                  <a:lnTo>
                    <a:pt x="3318" y="5575"/>
                  </a:lnTo>
                  <a:lnTo>
                    <a:pt x="3323" y="5575"/>
                  </a:lnTo>
                  <a:lnTo>
                    <a:pt x="3327" y="5575"/>
                  </a:lnTo>
                  <a:lnTo>
                    <a:pt x="3345" y="5569"/>
                  </a:lnTo>
                  <a:lnTo>
                    <a:pt x="3362" y="5567"/>
                  </a:lnTo>
                  <a:lnTo>
                    <a:pt x="3369" y="5567"/>
                  </a:lnTo>
                  <a:lnTo>
                    <a:pt x="3376" y="5568"/>
                  </a:lnTo>
                  <a:lnTo>
                    <a:pt x="3382" y="5570"/>
                  </a:lnTo>
                  <a:lnTo>
                    <a:pt x="3387" y="5575"/>
                  </a:lnTo>
                  <a:lnTo>
                    <a:pt x="3396" y="5586"/>
                  </a:lnTo>
                  <a:lnTo>
                    <a:pt x="3405" y="5597"/>
                  </a:lnTo>
                  <a:lnTo>
                    <a:pt x="3408" y="5601"/>
                  </a:lnTo>
                  <a:lnTo>
                    <a:pt x="3413" y="5606"/>
                  </a:lnTo>
                  <a:lnTo>
                    <a:pt x="3419" y="5610"/>
                  </a:lnTo>
                  <a:lnTo>
                    <a:pt x="3425" y="5613"/>
                  </a:lnTo>
                  <a:lnTo>
                    <a:pt x="3431" y="5617"/>
                  </a:lnTo>
                  <a:lnTo>
                    <a:pt x="3437" y="5620"/>
                  </a:lnTo>
                  <a:lnTo>
                    <a:pt x="3441" y="5624"/>
                  </a:lnTo>
                  <a:lnTo>
                    <a:pt x="3446" y="5629"/>
                  </a:lnTo>
                  <a:lnTo>
                    <a:pt x="3455" y="5638"/>
                  </a:lnTo>
                  <a:lnTo>
                    <a:pt x="3464" y="5650"/>
                  </a:lnTo>
                  <a:lnTo>
                    <a:pt x="3466" y="5652"/>
                  </a:lnTo>
                  <a:lnTo>
                    <a:pt x="3470" y="5654"/>
                  </a:lnTo>
                  <a:lnTo>
                    <a:pt x="3472" y="5654"/>
                  </a:lnTo>
                  <a:lnTo>
                    <a:pt x="3475" y="5654"/>
                  </a:lnTo>
                  <a:lnTo>
                    <a:pt x="3479" y="5648"/>
                  </a:lnTo>
                  <a:lnTo>
                    <a:pt x="3485" y="5639"/>
                  </a:lnTo>
                  <a:lnTo>
                    <a:pt x="3489" y="5635"/>
                  </a:lnTo>
                  <a:lnTo>
                    <a:pt x="3494" y="5630"/>
                  </a:lnTo>
                  <a:lnTo>
                    <a:pt x="3500" y="5626"/>
                  </a:lnTo>
                  <a:lnTo>
                    <a:pt x="3506" y="5623"/>
                  </a:lnTo>
                  <a:lnTo>
                    <a:pt x="3514" y="5619"/>
                  </a:lnTo>
                  <a:lnTo>
                    <a:pt x="3522" y="5617"/>
                  </a:lnTo>
                  <a:lnTo>
                    <a:pt x="3531" y="5616"/>
                  </a:lnTo>
                  <a:lnTo>
                    <a:pt x="3540" y="5614"/>
                  </a:lnTo>
                  <a:lnTo>
                    <a:pt x="3564" y="5614"/>
                  </a:lnTo>
                  <a:lnTo>
                    <a:pt x="3590" y="5614"/>
                  </a:lnTo>
                  <a:lnTo>
                    <a:pt x="3603" y="5613"/>
                  </a:lnTo>
                  <a:lnTo>
                    <a:pt x="3616" y="5613"/>
                  </a:lnTo>
                  <a:lnTo>
                    <a:pt x="3628" y="5611"/>
                  </a:lnTo>
                  <a:lnTo>
                    <a:pt x="3638" y="5609"/>
                  </a:lnTo>
                  <a:lnTo>
                    <a:pt x="3647" y="5604"/>
                  </a:lnTo>
                  <a:lnTo>
                    <a:pt x="3655" y="5599"/>
                  </a:lnTo>
                  <a:lnTo>
                    <a:pt x="3664" y="5591"/>
                  </a:lnTo>
                  <a:lnTo>
                    <a:pt x="3671" y="5582"/>
                  </a:lnTo>
                  <a:lnTo>
                    <a:pt x="3678" y="5573"/>
                  </a:lnTo>
                  <a:lnTo>
                    <a:pt x="3684" y="5563"/>
                  </a:lnTo>
                  <a:lnTo>
                    <a:pt x="3690" y="5551"/>
                  </a:lnTo>
                  <a:lnTo>
                    <a:pt x="3695" y="5541"/>
                  </a:lnTo>
                  <a:lnTo>
                    <a:pt x="3703" y="5518"/>
                  </a:lnTo>
                  <a:lnTo>
                    <a:pt x="3710" y="5500"/>
                  </a:lnTo>
                  <a:lnTo>
                    <a:pt x="3714" y="5493"/>
                  </a:lnTo>
                  <a:lnTo>
                    <a:pt x="3718" y="5487"/>
                  </a:lnTo>
                  <a:lnTo>
                    <a:pt x="3724" y="5484"/>
                  </a:lnTo>
                  <a:lnTo>
                    <a:pt x="3731" y="5481"/>
                  </a:lnTo>
                  <a:lnTo>
                    <a:pt x="3739" y="5480"/>
                  </a:lnTo>
                  <a:lnTo>
                    <a:pt x="3746" y="5480"/>
                  </a:lnTo>
                  <a:lnTo>
                    <a:pt x="3752" y="5481"/>
                  </a:lnTo>
                  <a:lnTo>
                    <a:pt x="3758" y="5481"/>
                  </a:lnTo>
                  <a:lnTo>
                    <a:pt x="3762" y="5483"/>
                  </a:lnTo>
                  <a:lnTo>
                    <a:pt x="3767" y="5483"/>
                  </a:lnTo>
                  <a:lnTo>
                    <a:pt x="3772" y="5483"/>
                  </a:lnTo>
                  <a:lnTo>
                    <a:pt x="3777" y="5480"/>
                  </a:lnTo>
                  <a:lnTo>
                    <a:pt x="3785" y="5477"/>
                  </a:lnTo>
                  <a:lnTo>
                    <a:pt x="3792" y="5474"/>
                  </a:lnTo>
                  <a:lnTo>
                    <a:pt x="3794" y="5474"/>
                  </a:lnTo>
                  <a:lnTo>
                    <a:pt x="3797" y="5474"/>
                  </a:lnTo>
                  <a:lnTo>
                    <a:pt x="3800" y="5477"/>
                  </a:lnTo>
                  <a:lnTo>
                    <a:pt x="3803" y="5479"/>
                  </a:lnTo>
                  <a:lnTo>
                    <a:pt x="3806" y="5481"/>
                  </a:lnTo>
                  <a:lnTo>
                    <a:pt x="3810" y="5483"/>
                  </a:lnTo>
                  <a:lnTo>
                    <a:pt x="3812" y="5484"/>
                  </a:lnTo>
                  <a:lnTo>
                    <a:pt x="3816" y="5484"/>
                  </a:lnTo>
                  <a:lnTo>
                    <a:pt x="3822" y="5483"/>
                  </a:lnTo>
                  <a:lnTo>
                    <a:pt x="3827" y="5479"/>
                  </a:lnTo>
                  <a:lnTo>
                    <a:pt x="3830" y="5477"/>
                  </a:lnTo>
                  <a:lnTo>
                    <a:pt x="3834" y="5477"/>
                  </a:lnTo>
                  <a:lnTo>
                    <a:pt x="3840" y="5478"/>
                  </a:lnTo>
                  <a:lnTo>
                    <a:pt x="3844" y="5478"/>
                  </a:lnTo>
                  <a:lnTo>
                    <a:pt x="3856" y="5481"/>
                  </a:lnTo>
                  <a:lnTo>
                    <a:pt x="3866" y="5484"/>
                  </a:lnTo>
                  <a:lnTo>
                    <a:pt x="3874" y="5485"/>
                  </a:lnTo>
                  <a:lnTo>
                    <a:pt x="3882" y="5484"/>
                  </a:lnTo>
                  <a:lnTo>
                    <a:pt x="3887" y="5481"/>
                  </a:lnTo>
                  <a:lnTo>
                    <a:pt x="3892" y="5479"/>
                  </a:lnTo>
                  <a:lnTo>
                    <a:pt x="3897" y="5477"/>
                  </a:lnTo>
                  <a:lnTo>
                    <a:pt x="3903" y="5472"/>
                  </a:lnTo>
                  <a:lnTo>
                    <a:pt x="3909" y="5467"/>
                  </a:lnTo>
                  <a:lnTo>
                    <a:pt x="3916" y="5465"/>
                  </a:lnTo>
                  <a:lnTo>
                    <a:pt x="3923" y="5463"/>
                  </a:lnTo>
                  <a:lnTo>
                    <a:pt x="3930" y="5463"/>
                  </a:lnTo>
                  <a:lnTo>
                    <a:pt x="3937" y="5465"/>
                  </a:lnTo>
                  <a:lnTo>
                    <a:pt x="3944" y="5467"/>
                  </a:lnTo>
                  <a:lnTo>
                    <a:pt x="3950" y="5469"/>
                  </a:lnTo>
                  <a:lnTo>
                    <a:pt x="3956" y="5472"/>
                  </a:lnTo>
                  <a:lnTo>
                    <a:pt x="3964" y="5479"/>
                  </a:lnTo>
                  <a:lnTo>
                    <a:pt x="3973" y="5485"/>
                  </a:lnTo>
                  <a:lnTo>
                    <a:pt x="3978" y="5486"/>
                  </a:lnTo>
                  <a:lnTo>
                    <a:pt x="3982" y="5488"/>
                  </a:lnTo>
                  <a:lnTo>
                    <a:pt x="3989" y="5490"/>
                  </a:lnTo>
                  <a:lnTo>
                    <a:pt x="3998" y="5490"/>
                  </a:lnTo>
                  <a:lnTo>
                    <a:pt x="4016" y="5491"/>
                  </a:lnTo>
                  <a:lnTo>
                    <a:pt x="4030" y="5494"/>
                  </a:lnTo>
                  <a:lnTo>
                    <a:pt x="4036" y="5496"/>
                  </a:lnTo>
                  <a:lnTo>
                    <a:pt x="4041" y="5496"/>
                  </a:lnTo>
                  <a:lnTo>
                    <a:pt x="4044" y="5494"/>
                  </a:lnTo>
                  <a:lnTo>
                    <a:pt x="4045" y="5491"/>
                  </a:lnTo>
                  <a:lnTo>
                    <a:pt x="4048" y="5487"/>
                  </a:lnTo>
                  <a:lnTo>
                    <a:pt x="4050" y="5484"/>
                  </a:lnTo>
                  <a:lnTo>
                    <a:pt x="4054" y="5481"/>
                  </a:lnTo>
                  <a:lnTo>
                    <a:pt x="4058" y="5480"/>
                  </a:lnTo>
                  <a:lnTo>
                    <a:pt x="4068" y="5478"/>
                  </a:lnTo>
                  <a:lnTo>
                    <a:pt x="4079" y="5478"/>
                  </a:lnTo>
                  <a:lnTo>
                    <a:pt x="4090" y="5475"/>
                  </a:lnTo>
                  <a:lnTo>
                    <a:pt x="4107" y="5471"/>
                  </a:lnTo>
                  <a:lnTo>
                    <a:pt x="4123" y="5467"/>
                  </a:lnTo>
                  <a:lnTo>
                    <a:pt x="4137" y="5465"/>
                  </a:lnTo>
                  <a:lnTo>
                    <a:pt x="4143" y="5465"/>
                  </a:lnTo>
                  <a:lnTo>
                    <a:pt x="4148" y="5466"/>
                  </a:lnTo>
                  <a:lnTo>
                    <a:pt x="4152" y="5466"/>
                  </a:lnTo>
                  <a:lnTo>
                    <a:pt x="4156" y="5468"/>
                  </a:lnTo>
                  <a:lnTo>
                    <a:pt x="4158" y="5471"/>
                  </a:lnTo>
                  <a:lnTo>
                    <a:pt x="4161" y="5473"/>
                  </a:lnTo>
                  <a:lnTo>
                    <a:pt x="4162" y="5478"/>
                  </a:lnTo>
                  <a:lnTo>
                    <a:pt x="4163" y="5483"/>
                  </a:lnTo>
                  <a:lnTo>
                    <a:pt x="4164" y="5488"/>
                  </a:lnTo>
                  <a:lnTo>
                    <a:pt x="4165" y="5493"/>
                  </a:lnTo>
                  <a:lnTo>
                    <a:pt x="4167" y="5498"/>
                  </a:lnTo>
                  <a:lnTo>
                    <a:pt x="4169" y="5500"/>
                  </a:lnTo>
                  <a:lnTo>
                    <a:pt x="4171" y="5503"/>
                  </a:lnTo>
                  <a:lnTo>
                    <a:pt x="4176" y="5505"/>
                  </a:lnTo>
                  <a:lnTo>
                    <a:pt x="4181" y="5506"/>
                  </a:lnTo>
                  <a:lnTo>
                    <a:pt x="4187" y="5506"/>
                  </a:lnTo>
                  <a:lnTo>
                    <a:pt x="4201" y="5507"/>
                  </a:lnTo>
                  <a:lnTo>
                    <a:pt x="4214" y="5509"/>
                  </a:lnTo>
                  <a:lnTo>
                    <a:pt x="4227" y="5510"/>
                  </a:lnTo>
                  <a:lnTo>
                    <a:pt x="4239" y="5510"/>
                  </a:lnTo>
                  <a:lnTo>
                    <a:pt x="4249" y="5509"/>
                  </a:lnTo>
                  <a:lnTo>
                    <a:pt x="4257" y="5510"/>
                  </a:lnTo>
                  <a:lnTo>
                    <a:pt x="4262" y="5511"/>
                  </a:lnTo>
                  <a:lnTo>
                    <a:pt x="4265" y="5512"/>
                  </a:lnTo>
                  <a:lnTo>
                    <a:pt x="4269" y="5516"/>
                  </a:lnTo>
                  <a:lnTo>
                    <a:pt x="4274" y="5519"/>
                  </a:lnTo>
                  <a:lnTo>
                    <a:pt x="4277" y="5522"/>
                  </a:lnTo>
                  <a:lnTo>
                    <a:pt x="4282" y="5524"/>
                  </a:lnTo>
                  <a:lnTo>
                    <a:pt x="4287" y="5524"/>
                  </a:lnTo>
                  <a:lnTo>
                    <a:pt x="4293" y="5523"/>
                  </a:lnTo>
                  <a:lnTo>
                    <a:pt x="4302" y="5519"/>
                  </a:lnTo>
                  <a:lnTo>
                    <a:pt x="4310" y="5513"/>
                  </a:lnTo>
                  <a:lnTo>
                    <a:pt x="4318" y="5507"/>
                  </a:lnTo>
                  <a:lnTo>
                    <a:pt x="4326" y="5502"/>
                  </a:lnTo>
                  <a:lnTo>
                    <a:pt x="4331" y="5499"/>
                  </a:lnTo>
                  <a:lnTo>
                    <a:pt x="4335" y="5498"/>
                  </a:lnTo>
                  <a:lnTo>
                    <a:pt x="4341" y="5498"/>
                  </a:lnTo>
                  <a:lnTo>
                    <a:pt x="4347" y="5499"/>
                  </a:lnTo>
                  <a:lnTo>
                    <a:pt x="4360" y="5503"/>
                  </a:lnTo>
                  <a:lnTo>
                    <a:pt x="4375" y="5509"/>
                  </a:lnTo>
                  <a:lnTo>
                    <a:pt x="4382" y="5511"/>
                  </a:lnTo>
                  <a:lnTo>
                    <a:pt x="4390" y="5512"/>
                  </a:lnTo>
                  <a:lnTo>
                    <a:pt x="4398" y="5513"/>
                  </a:lnTo>
                  <a:lnTo>
                    <a:pt x="4408" y="5515"/>
                  </a:lnTo>
                  <a:lnTo>
                    <a:pt x="4427" y="5513"/>
                  </a:lnTo>
                  <a:lnTo>
                    <a:pt x="4448" y="5513"/>
                  </a:lnTo>
                  <a:lnTo>
                    <a:pt x="4458" y="5515"/>
                  </a:lnTo>
                  <a:lnTo>
                    <a:pt x="4469" y="5517"/>
                  </a:lnTo>
                  <a:lnTo>
                    <a:pt x="4477" y="5519"/>
                  </a:lnTo>
                  <a:lnTo>
                    <a:pt x="4486" y="5523"/>
                  </a:lnTo>
                  <a:lnTo>
                    <a:pt x="4503" y="5530"/>
                  </a:lnTo>
                  <a:lnTo>
                    <a:pt x="4518" y="5535"/>
                  </a:lnTo>
                  <a:lnTo>
                    <a:pt x="4524" y="5537"/>
                  </a:lnTo>
                  <a:lnTo>
                    <a:pt x="4530" y="5541"/>
                  </a:lnTo>
                  <a:lnTo>
                    <a:pt x="4534" y="5543"/>
                  </a:lnTo>
                  <a:lnTo>
                    <a:pt x="4537" y="5547"/>
                  </a:lnTo>
                  <a:lnTo>
                    <a:pt x="4540" y="5555"/>
                  </a:lnTo>
                  <a:lnTo>
                    <a:pt x="4543" y="5562"/>
                  </a:lnTo>
                  <a:lnTo>
                    <a:pt x="4545" y="5566"/>
                  </a:lnTo>
                  <a:lnTo>
                    <a:pt x="4547" y="5569"/>
                  </a:lnTo>
                  <a:lnTo>
                    <a:pt x="4552" y="5573"/>
                  </a:lnTo>
                  <a:lnTo>
                    <a:pt x="4556" y="5578"/>
                  </a:lnTo>
                  <a:lnTo>
                    <a:pt x="4566" y="5585"/>
                  </a:lnTo>
                  <a:lnTo>
                    <a:pt x="4572" y="5591"/>
                  </a:lnTo>
                  <a:lnTo>
                    <a:pt x="4575" y="5597"/>
                  </a:lnTo>
                  <a:lnTo>
                    <a:pt x="4578" y="5604"/>
                  </a:lnTo>
                  <a:lnTo>
                    <a:pt x="4579" y="5609"/>
                  </a:lnTo>
                  <a:lnTo>
                    <a:pt x="4581" y="5613"/>
                  </a:lnTo>
                  <a:lnTo>
                    <a:pt x="4584" y="5617"/>
                  </a:lnTo>
                  <a:lnTo>
                    <a:pt x="4587" y="5619"/>
                  </a:lnTo>
                  <a:lnTo>
                    <a:pt x="4592" y="5622"/>
                  </a:lnTo>
                  <a:lnTo>
                    <a:pt x="4596" y="5623"/>
                  </a:lnTo>
                  <a:lnTo>
                    <a:pt x="4600" y="5623"/>
                  </a:lnTo>
                  <a:lnTo>
                    <a:pt x="4606" y="5622"/>
                  </a:lnTo>
                  <a:lnTo>
                    <a:pt x="4611" y="5620"/>
                  </a:lnTo>
                  <a:lnTo>
                    <a:pt x="4616" y="5619"/>
                  </a:lnTo>
                  <a:lnTo>
                    <a:pt x="4622" y="5618"/>
                  </a:lnTo>
                  <a:lnTo>
                    <a:pt x="4628" y="5619"/>
                  </a:lnTo>
                  <a:lnTo>
                    <a:pt x="4639" y="5622"/>
                  </a:lnTo>
                  <a:lnTo>
                    <a:pt x="4650" y="5625"/>
                  </a:lnTo>
                  <a:lnTo>
                    <a:pt x="4663" y="5632"/>
                  </a:lnTo>
                  <a:lnTo>
                    <a:pt x="4674" y="5638"/>
                  </a:lnTo>
                  <a:lnTo>
                    <a:pt x="4682" y="5644"/>
                  </a:lnTo>
                  <a:lnTo>
                    <a:pt x="4693" y="5652"/>
                  </a:lnTo>
                  <a:lnTo>
                    <a:pt x="4702" y="5658"/>
                  </a:lnTo>
                  <a:lnTo>
                    <a:pt x="4709" y="5663"/>
                  </a:lnTo>
                  <a:lnTo>
                    <a:pt x="4712" y="5664"/>
                  </a:lnTo>
                  <a:lnTo>
                    <a:pt x="4716" y="5664"/>
                  </a:lnTo>
                  <a:lnTo>
                    <a:pt x="4719" y="5664"/>
                  </a:lnTo>
                  <a:lnTo>
                    <a:pt x="4722" y="5663"/>
                  </a:lnTo>
                  <a:lnTo>
                    <a:pt x="4725" y="5661"/>
                  </a:lnTo>
                  <a:lnTo>
                    <a:pt x="4730" y="5660"/>
                  </a:lnTo>
                  <a:lnTo>
                    <a:pt x="4734" y="5660"/>
                  </a:lnTo>
                  <a:lnTo>
                    <a:pt x="4738" y="5660"/>
                  </a:lnTo>
                  <a:lnTo>
                    <a:pt x="4743" y="5660"/>
                  </a:lnTo>
                  <a:lnTo>
                    <a:pt x="4748" y="5662"/>
                  </a:lnTo>
                  <a:lnTo>
                    <a:pt x="4751" y="5664"/>
                  </a:lnTo>
                  <a:lnTo>
                    <a:pt x="4754" y="5668"/>
                  </a:lnTo>
                  <a:lnTo>
                    <a:pt x="4757" y="5673"/>
                  </a:lnTo>
                  <a:lnTo>
                    <a:pt x="4761" y="5676"/>
                  </a:lnTo>
                  <a:lnTo>
                    <a:pt x="4767" y="5681"/>
                  </a:lnTo>
                  <a:lnTo>
                    <a:pt x="4773" y="5686"/>
                  </a:lnTo>
                  <a:lnTo>
                    <a:pt x="4787" y="5695"/>
                  </a:lnTo>
                  <a:lnTo>
                    <a:pt x="4799" y="5706"/>
                  </a:lnTo>
                  <a:lnTo>
                    <a:pt x="4812" y="5719"/>
                  </a:lnTo>
                  <a:lnTo>
                    <a:pt x="4826" y="5732"/>
                  </a:lnTo>
                  <a:lnTo>
                    <a:pt x="4843" y="5744"/>
                  </a:lnTo>
                  <a:lnTo>
                    <a:pt x="4857" y="5756"/>
                  </a:lnTo>
                  <a:lnTo>
                    <a:pt x="4874" y="5765"/>
                  </a:lnTo>
                  <a:lnTo>
                    <a:pt x="4892" y="5774"/>
                  </a:lnTo>
                  <a:lnTo>
                    <a:pt x="4908" y="5780"/>
                  </a:lnTo>
                  <a:lnTo>
                    <a:pt x="4924" y="5782"/>
                  </a:lnTo>
                  <a:lnTo>
                    <a:pt x="4936" y="5783"/>
                  </a:lnTo>
                  <a:lnTo>
                    <a:pt x="4944" y="5783"/>
                  </a:lnTo>
                  <a:lnTo>
                    <a:pt x="4951" y="5784"/>
                  </a:lnTo>
                  <a:lnTo>
                    <a:pt x="4958" y="5788"/>
                  </a:lnTo>
                  <a:lnTo>
                    <a:pt x="4963" y="5790"/>
                  </a:lnTo>
                  <a:lnTo>
                    <a:pt x="4967" y="5790"/>
                  </a:lnTo>
                  <a:lnTo>
                    <a:pt x="4971" y="5790"/>
                  </a:lnTo>
                  <a:lnTo>
                    <a:pt x="4975" y="5788"/>
                  </a:lnTo>
                  <a:lnTo>
                    <a:pt x="4978" y="5786"/>
                  </a:lnTo>
                  <a:lnTo>
                    <a:pt x="4982" y="5783"/>
                  </a:lnTo>
                  <a:lnTo>
                    <a:pt x="4986" y="5778"/>
                  </a:lnTo>
                  <a:lnTo>
                    <a:pt x="4989" y="5775"/>
                  </a:lnTo>
                  <a:lnTo>
                    <a:pt x="4994" y="5762"/>
                  </a:lnTo>
                  <a:lnTo>
                    <a:pt x="5000" y="5744"/>
                  </a:lnTo>
                  <a:lnTo>
                    <a:pt x="5005" y="5727"/>
                  </a:lnTo>
                  <a:lnTo>
                    <a:pt x="5007" y="5714"/>
                  </a:lnTo>
                  <a:lnTo>
                    <a:pt x="5008" y="5711"/>
                  </a:lnTo>
                  <a:lnTo>
                    <a:pt x="5011" y="5708"/>
                  </a:lnTo>
                  <a:lnTo>
                    <a:pt x="5013" y="5708"/>
                  </a:lnTo>
                  <a:lnTo>
                    <a:pt x="5015" y="5708"/>
                  </a:lnTo>
                  <a:lnTo>
                    <a:pt x="5022" y="5713"/>
                  </a:lnTo>
                  <a:lnTo>
                    <a:pt x="5031" y="5720"/>
                  </a:lnTo>
                  <a:lnTo>
                    <a:pt x="5040" y="5732"/>
                  </a:lnTo>
                  <a:lnTo>
                    <a:pt x="5050" y="5748"/>
                  </a:lnTo>
                  <a:lnTo>
                    <a:pt x="5058" y="5763"/>
                  </a:lnTo>
                  <a:lnTo>
                    <a:pt x="5064" y="5773"/>
                  </a:lnTo>
                  <a:lnTo>
                    <a:pt x="5069" y="5774"/>
                  </a:lnTo>
                  <a:lnTo>
                    <a:pt x="5076" y="5775"/>
                  </a:lnTo>
                  <a:lnTo>
                    <a:pt x="5083" y="5775"/>
                  </a:lnTo>
                  <a:lnTo>
                    <a:pt x="5089" y="5775"/>
                  </a:lnTo>
                  <a:lnTo>
                    <a:pt x="5096" y="5777"/>
                  </a:lnTo>
                  <a:lnTo>
                    <a:pt x="5107" y="5782"/>
                  </a:lnTo>
                  <a:lnTo>
                    <a:pt x="5119" y="5788"/>
                  </a:lnTo>
                  <a:lnTo>
                    <a:pt x="5127" y="5793"/>
                  </a:lnTo>
                  <a:lnTo>
                    <a:pt x="5140" y="5795"/>
                  </a:lnTo>
                  <a:lnTo>
                    <a:pt x="5153" y="5796"/>
                  </a:lnTo>
                  <a:lnTo>
                    <a:pt x="5166" y="5796"/>
                  </a:lnTo>
                  <a:lnTo>
                    <a:pt x="5177" y="5796"/>
                  </a:lnTo>
                  <a:lnTo>
                    <a:pt x="5187" y="5797"/>
                  </a:lnTo>
                  <a:lnTo>
                    <a:pt x="5198" y="5802"/>
                  </a:lnTo>
                  <a:lnTo>
                    <a:pt x="5211" y="5808"/>
                  </a:lnTo>
                  <a:lnTo>
                    <a:pt x="5222" y="5817"/>
                  </a:lnTo>
                  <a:lnTo>
                    <a:pt x="5233" y="5824"/>
                  </a:lnTo>
                  <a:lnTo>
                    <a:pt x="5241" y="5832"/>
                  </a:lnTo>
                  <a:lnTo>
                    <a:pt x="5248" y="5840"/>
                  </a:lnTo>
                  <a:lnTo>
                    <a:pt x="5255" y="5850"/>
                  </a:lnTo>
                  <a:lnTo>
                    <a:pt x="5261" y="5858"/>
                  </a:lnTo>
                  <a:lnTo>
                    <a:pt x="5270" y="5865"/>
                  </a:lnTo>
                  <a:lnTo>
                    <a:pt x="5273" y="5869"/>
                  </a:lnTo>
                  <a:lnTo>
                    <a:pt x="5278" y="5871"/>
                  </a:lnTo>
                  <a:lnTo>
                    <a:pt x="5283" y="5872"/>
                  </a:lnTo>
                  <a:lnTo>
                    <a:pt x="5288" y="5874"/>
                  </a:lnTo>
                  <a:lnTo>
                    <a:pt x="5298" y="5874"/>
                  </a:lnTo>
                  <a:lnTo>
                    <a:pt x="5308" y="5872"/>
                  </a:lnTo>
                  <a:lnTo>
                    <a:pt x="5311" y="5870"/>
                  </a:lnTo>
                  <a:lnTo>
                    <a:pt x="5315" y="5869"/>
                  </a:lnTo>
                  <a:lnTo>
                    <a:pt x="5318" y="5866"/>
                  </a:lnTo>
                  <a:lnTo>
                    <a:pt x="5321" y="5863"/>
                  </a:lnTo>
                  <a:lnTo>
                    <a:pt x="5324" y="5860"/>
                  </a:lnTo>
                  <a:lnTo>
                    <a:pt x="5327" y="5858"/>
                  </a:lnTo>
                  <a:lnTo>
                    <a:pt x="5330" y="5856"/>
                  </a:lnTo>
                  <a:lnTo>
                    <a:pt x="5334" y="5855"/>
                  </a:lnTo>
                  <a:lnTo>
                    <a:pt x="5342" y="5853"/>
                  </a:lnTo>
                  <a:lnTo>
                    <a:pt x="5352" y="5855"/>
                  </a:lnTo>
                  <a:lnTo>
                    <a:pt x="5357" y="5856"/>
                  </a:lnTo>
                  <a:lnTo>
                    <a:pt x="5361" y="5856"/>
                  </a:lnTo>
                  <a:lnTo>
                    <a:pt x="5365" y="5855"/>
                  </a:lnTo>
                  <a:lnTo>
                    <a:pt x="5368" y="5853"/>
                  </a:lnTo>
                  <a:lnTo>
                    <a:pt x="5372" y="5851"/>
                  </a:lnTo>
                  <a:lnTo>
                    <a:pt x="5374" y="5847"/>
                  </a:lnTo>
                  <a:lnTo>
                    <a:pt x="5377" y="5844"/>
                  </a:lnTo>
                  <a:lnTo>
                    <a:pt x="5378" y="5838"/>
                  </a:lnTo>
                  <a:lnTo>
                    <a:pt x="5379" y="5826"/>
                  </a:lnTo>
                  <a:lnTo>
                    <a:pt x="5379" y="5815"/>
                  </a:lnTo>
                  <a:lnTo>
                    <a:pt x="5378" y="5809"/>
                  </a:lnTo>
                  <a:lnTo>
                    <a:pt x="5377" y="5805"/>
                  </a:lnTo>
                  <a:lnTo>
                    <a:pt x="5374" y="5801"/>
                  </a:lnTo>
                  <a:lnTo>
                    <a:pt x="5373" y="5799"/>
                  </a:lnTo>
                  <a:lnTo>
                    <a:pt x="5368" y="5793"/>
                  </a:lnTo>
                  <a:lnTo>
                    <a:pt x="5367" y="5788"/>
                  </a:lnTo>
                  <a:lnTo>
                    <a:pt x="5367" y="5786"/>
                  </a:lnTo>
                  <a:lnTo>
                    <a:pt x="5368" y="5783"/>
                  </a:lnTo>
                  <a:lnTo>
                    <a:pt x="5370" y="5781"/>
                  </a:lnTo>
                  <a:lnTo>
                    <a:pt x="5372" y="5778"/>
                  </a:lnTo>
                  <a:lnTo>
                    <a:pt x="5377" y="5775"/>
                  </a:lnTo>
                  <a:lnTo>
                    <a:pt x="5380" y="5771"/>
                  </a:lnTo>
                  <a:lnTo>
                    <a:pt x="5380" y="5770"/>
                  </a:lnTo>
                  <a:lnTo>
                    <a:pt x="5379" y="5769"/>
                  </a:lnTo>
                  <a:lnTo>
                    <a:pt x="5378" y="5769"/>
                  </a:lnTo>
                  <a:lnTo>
                    <a:pt x="5374" y="5769"/>
                  </a:lnTo>
                  <a:lnTo>
                    <a:pt x="5372" y="5768"/>
                  </a:lnTo>
                  <a:lnTo>
                    <a:pt x="5368" y="5767"/>
                  </a:lnTo>
                  <a:lnTo>
                    <a:pt x="5366" y="5765"/>
                  </a:lnTo>
                  <a:lnTo>
                    <a:pt x="5364" y="5763"/>
                  </a:lnTo>
                  <a:lnTo>
                    <a:pt x="5362" y="5761"/>
                  </a:lnTo>
                  <a:lnTo>
                    <a:pt x="5361" y="5756"/>
                  </a:lnTo>
                  <a:lnTo>
                    <a:pt x="5361" y="5751"/>
                  </a:lnTo>
                  <a:lnTo>
                    <a:pt x="5362" y="5745"/>
                  </a:lnTo>
                  <a:lnTo>
                    <a:pt x="5366" y="5733"/>
                  </a:lnTo>
                  <a:lnTo>
                    <a:pt x="5370" y="5721"/>
                  </a:lnTo>
                  <a:lnTo>
                    <a:pt x="5372" y="5712"/>
                  </a:lnTo>
                  <a:lnTo>
                    <a:pt x="5373" y="5700"/>
                  </a:lnTo>
                  <a:lnTo>
                    <a:pt x="5373" y="5688"/>
                  </a:lnTo>
                  <a:lnTo>
                    <a:pt x="5372" y="5676"/>
                  </a:lnTo>
                  <a:lnTo>
                    <a:pt x="5371" y="5672"/>
                  </a:lnTo>
                  <a:lnTo>
                    <a:pt x="5368" y="5667"/>
                  </a:lnTo>
                  <a:lnTo>
                    <a:pt x="5364" y="5663"/>
                  </a:lnTo>
                  <a:lnTo>
                    <a:pt x="5357" y="5661"/>
                  </a:lnTo>
                  <a:lnTo>
                    <a:pt x="5342" y="5658"/>
                  </a:lnTo>
                  <a:lnTo>
                    <a:pt x="5330" y="5657"/>
                  </a:lnTo>
                  <a:lnTo>
                    <a:pt x="5326" y="5656"/>
                  </a:lnTo>
                  <a:lnTo>
                    <a:pt x="5322" y="5655"/>
                  </a:lnTo>
                  <a:lnTo>
                    <a:pt x="5320" y="5652"/>
                  </a:lnTo>
                  <a:lnTo>
                    <a:pt x="5318" y="5650"/>
                  </a:lnTo>
                  <a:lnTo>
                    <a:pt x="5317" y="5644"/>
                  </a:lnTo>
                  <a:lnTo>
                    <a:pt x="5316" y="5641"/>
                  </a:lnTo>
                  <a:lnTo>
                    <a:pt x="5313" y="5639"/>
                  </a:lnTo>
                  <a:lnTo>
                    <a:pt x="5308" y="5638"/>
                  </a:lnTo>
                  <a:lnTo>
                    <a:pt x="5301" y="5638"/>
                  </a:lnTo>
                  <a:lnTo>
                    <a:pt x="5295" y="5636"/>
                  </a:lnTo>
                  <a:lnTo>
                    <a:pt x="5291" y="5633"/>
                  </a:lnTo>
                  <a:lnTo>
                    <a:pt x="5289" y="5630"/>
                  </a:lnTo>
                  <a:lnTo>
                    <a:pt x="5286" y="5626"/>
                  </a:lnTo>
                  <a:lnTo>
                    <a:pt x="5285" y="5620"/>
                  </a:lnTo>
                  <a:lnTo>
                    <a:pt x="5283" y="5607"/>
                  </a:lnTo>
                  <a:lnTo>
                    <a:pt x="5284" y="5593"/>
                  </a:lnTo>
                  <a:lnTo>
                    <a:pt x="5285" y="5587"/>
                  </a:lnTo>
                  <a:lnTo>
                    <a:pt x="5286" y="5582"/>
                  </a:lnTo>
                  <a:lnTo>
                    <a:pt x="5288" y="5578"/>
                  </a:lnTo>
                  <a:lnTo>
                    <a:pt x="5290" y="5575"/>
                  </a:lnTo>
                  <a:lnTo>
                    <a:pt x="5294" y="5570"/>
                  </a:lnTo>
                  <a:lnTo>
                    <a:pt x="5296" y="5566"/>
                  </a:lnTo>
                  <a:lnTo>
                    <a:pt x="5295" y="5561"/>
                  </a:lnTo>
                  <a:lnTo>
                    <a:pt x="5294" y="5554"/>
                  </a:lnTo>
                  <a:lnTo>
                    <a:pt x="5292" y="5551"/>
                  </a:lnTo>
                  <a:lnTo>
                    <a:pt x="5291" y="5548"/>
                  </a:lnTo>
                  <a:lnTo>
                    <a:pt x="5291" y="5544"/>
                  </a:lnTo>
                  <a:lnTo>
                    <a:pt x="5291" y="5541"/>
                  </a:lnTo>
                  <a:lnTo>
                    <a:pt x="5294" y="5538"/>
                  </a:lnTo>
                  <a:lnTo>
                    <a:pt x="5296" y="5535"/>
                  </a:lnTo>
                  <a:lnTo>
                    <a:pt x="5298" y="5531"/>
                  </a:lnTo>
                  <a:lnTo>
                    <a:pt x="5303" y="5528"/>
                  </a:lnTo>
                  <a:lnTo>
                    <a:pt x="5315" y="5518"/>
                  </a:lnTo>
                  <a:lnTo>
                    <a:pt x="5329" y="5507"/>
                  </a:lnTo>
                  <a:lnTo>
                    <a:pt x="5336" y="5504"/>
                  </a:lnTo>
                  <a:lnTo>
                    <a:pt x="5345" y="5499"/>
                  </a:lnTo>
                  <a:lnTo>
                    <a:pt x="5352" y="5498"/>
                  </a:lnTo>
                  <a:lnTo>
                    <a:pt x="5359" y="5497"/>
                  </a:lnTo>
                  <a:lnTo>
                    <a:pt x="5374" y="5499"/>
                  </a:lnTo>
                  <a:lnTo>
                    <a:pt x="5393" y="5499"/>
                  </a:lnTo>
                  <a:lnTo>
                    <a:pt x="5402" y="5499"/>
                  </a:lnTo>
                  <a:lnTo>
                    <a:pt x="5411" y="5497"/>
                  </a:lnTo>
                  <a:lnTo>
                    <a:pt x="5418" y="5494"/>
                  </a:lnTo>
                  <a:lnTo>
                    <a:pt x="5425" y="5491"/>
                  </a:lnTo>
                  <a:lnTo>
                    <a:pt x="5436" y="5480"/>
                  </a:lnTo>
                  <a:lnTo>
                    <a:pt x="5444" y="5472"/>
                  </a:lnTo>
                  <a:lnTo>
                    <a:pt x="5448" y="5468"/>
                  </a:lnTo>
                  <a:lnTo>
                    <a:pt x="5453" y="5466"/>
                  </a:lnTo>
                  <a:lnTo>
                    <a:pt x="5459" y="5465"/>
                  </a:lnTo>
                  <a:lnTo>
                    <a:pt x="5466" y="5466"/>
                  </a:lnTo>
                  <a:lnTo>
                    <a:pt x="5480" y="5468"/>
                  </a:lnTo>
                  <a:lnTo>
                    <a:pt x="5492" y="5471"/>
                  </a:lnTo>
                  <a:lnTo>
                    <a:pt x="5497" y="5471"/>
                  </a:lnTo>
                  <a:lnTo>
                    <a:pt x="5502" y="5469"/>
                  </a:lnTo>
                  <a:lnTo>
                    <a:pt x="5506" y="5468"/>
                  </a:lnTo>
                  <a:lnTo>
                    <a:pt x="5510" y="5465"/>
                  </a:lnTo>
                  <a:lnTo>
                    <a:pt x="5512" y="5460"/>
                  </a:lnTo>
                  <a:lnTo>
                    <a:pt x="5515" y="5454"/>
                  </a:lnTo>
                  <a:lnTo>
                    <a:pt x="5515" y="5447"/>
                  </a:lnTo>
                  <a:lnTo>
                    <a:pt x="5513" y="5440"/>
                  </a:lnTo>
                  <a:lnTo>
                    <a:pt x="5511" y="5424"/>
                  </a:lnTo>
                  <a:lnTo>
                    <a:pt x="5506" y="5414"/>
                  </a:lnTo>
                  <a:lnTo>
                    <a:pt x="5502" y="5404"/>
                  </a:lnTo>
                  <a:lnTo>
                    <a:pt x="5494" y="5392"/>
                  </a:lnTo>
                  <a:lnTo>
                    <a:pt x="5487" y="5379"/>
                  </a:lnTo>
                  <a:lnTo>
                    <a:pt x="5483" y="5367"/>
                  </a:lnTo>
                  <a:lnTo>
                    <a:pt x="5478" y="5352"/>
                  </a:lnTo>
                  <a:lnTo>
                    <a:pt x="5475" y="5332"/>
                  </a:lnTo>
                  <a:lnTo>
                    <a:pt x="5473" y="5311"/>
                  </a:lnTo>
                  <a:lnTo>
                    <a:pt x="5471" y="5296"/>
                  </a:lnTo>
                  <a:lnTo>
                    <a:pt x="5468" y="5283"/>
                  </a:lnTo>
                  <a:lnTo>
                    <a:pt x="5463" y="5272"/>
                  </a:lnTo>
                  <a:lnTo>
                    <a:pt x="5460" y="5267"/>
                  </a:lnTo>
                  <a:lnTo>
                    <a:pt x="5456" y="5264"/>
                  </a:lnTo>
                  <a:lnTo>
                    <a:pt x="5453" y="5260"/>
                  </a:lnTo>
                  <a:lnTo>
                    <a:pt x="5448" y="5258"/>
                  </a:lnTo>
                  <a:lnTo>
                    <a:pt x="5437" y="5254"/>
                  </a:lnTo>
                  <a:lnTo>
                    <a:pt x="5425" y="5248"/>
                  </a:lnTo>
                  <a:lnTo>
                    <a:pt x="5421" y="5245"/>
                  </a:lnTo>
                  <a:lnTo>
                    <a:pt x="5415" y="5241"/>
                  </a:lnTo>
                  <a:lnTo>
                    <a:pt x="5411" y="5235"/>
                  </a:lnTo>
                  <a:lnTo>
                    <a:pt x="5408" y="5228"/>
                  </a:lnTo>
                  <a:lnTo>
                    <a:pt x="5403" y="5213"/>
                  </a:lnTo>
                  <a:lnTo>
                    <a:pt x="5400" y="5198"/>
                  </a:lnTo>
                  <a:lnTo>
                    <a:pt x="5398" y="5191"/>
                  </a:lnTo>
                  <a:lnTo>
                    <a:pt x="5396" y="5184"/>
                  </a:lnTo>
                  <a:lnTo>
                    <a:pt x="5391" y="5177"/>
                  </a:lnTo>
                  <a:lnTo>
                    <a:pt x="5384" y="5169"/>
                  </a:lnTo>
                  <a:lnTo>
                    <a:pt x="5365" y="5153"/>
                  </a:lnTo>
                  <a:lnTo>
                    <a:pt x="5342" y="5139"/>
                  </a:lnTo>
                  <a:lnTo>
                    <a:pt x="5322" y="5126"/>
                  </a:lnTo>
                  <a:lnTo>
                    <a:pt x="5305" y="5115"/>
                  </a:lnTo>
                  <a:lnTo>
                    <a:pt x="5298" y="5110"/>
                  </a:lnTo>
                  <a:lnTo>
                    <a:pt x="5292" y="5106"/>
                  </a:lnTo>
                  <a:lnTo>
                    <a:pt x="5286" y="5100"/>
                  </a:lnTo>
                  <a:lnTo>
                    <a:pt x="5282" y="5094"/>
                  </a:lnTo>
                  <a:lnTo>
                    <a:pt x="5277" y="5088"/>
                  </a:lnTo>
                  <a:lnTo>
                    <a:pt x="5273" y="5081"/>
                  </a:lnTo>
                  <a:lnTo>
                    <a:pt x="5271" y="5074"/>
                  </a:lnTo>
                  <a:lnTo>
                    <a:pt x="5271" y="5067"/>
                  </a:lnTo>
                  <a:lnTo>
                    <a:pt x="5271" y="5051"/>
                  </a:lnTo>
                  <a:lnTo>
                    <a:pt x="5272" y="5038"/>
                  </a:lnTo>
                  <a:lnTo>
                    <a:pt x="5274" y="5032"/>
                  </a:lnTo>
                  <a:lnTo>
                    <a:pt x="5277" y="5027"/>
                  </a:lnTo>
                  <a:lnTo>
                    <a:pt x="5280" y="5025"/>
                  </a:lnTo>
                  <a:lnTo>
                    <a:pt x="5285" y="5023"/>
                  </a:lnTo>
                  <a:lnTo>
                    <a:pt x="5296" y="5020"/>
                  </a:lnTo>
                  <a:lnTo>
                    <a:pt x="5305" y="5017"/>
                  </a:lnTo>
                  <a:lnTo>
                    <a:pt x="5309" y="5015"/>
                  </a:lnTo>
                  <a:lnTo>
                    <a:pt x="5311" y="5012"/>
                  </a:lnTo>
                  <a:lnTo>
                    <a:pt x="5314" y="5008"/>
                  </a:lnTo>
                  <a:lnTo>
                    <a:pt x="5314" y="5004"/>
                  </a:lnTo>
                  <a:lnTo>
                    <a:pt x="5313" y="4990"/>
                  </a:lnTo>
                  <a:lnTo>
                    <a:pt x="5307" y="4974"/>
                  </a:lnTo>
                  <a:lnTo>
                    <a:pt x="5301" y="4958"/>
                  </a:lnTo>
                  <a:lnTo>
                    <a:pt x="5294" y="4948"/>
                  </a:lnTo>
                  <a:lnTo>
                    <a:pt x="5283" y="4932"/>
                  </a:lnTo>
                  <a:lnTo>
                    <a:pt x="5267" y="4910"/>
                  </a:lnTo>
                  <a:lnTo>
                    <a:pt x="5251" y="4886"/>
                  </a:lnTo>
                  <a:lnTo>
                    <a:pt x="5239" y="4868"/>
                  </a:lnTo>
                  <a:lnTo>
                    <a:pt x="5232" y="4854"/>
                  </a:lnTo>
                  <a:lnTo>
                    <a:pt x="5227" y="4842"/>
                  </a:lnTo>
                  <a:lnTo>
                    <a:pt x="5226" y="4831"/>
                  </a:lnTo>
                  <a:lnTo>
                    <a:pt x="5226" y="4823"/>
                  </a:lnTo>
                  <a:lnTo>
                    <a:pt x="5229" y="4816"/>
                  </a:lnTo>
                  <a:lnTo>
                    <a:pt x="5233" y="4810"/>
                  </a:lnTo>
                  <a:lnTo>
                    <a:pt x="5239" y="4805"/>
                  </a:lnTo>
                  <a:lnTo>
                    <a:pt x="5246" y="4801"/>
                  </a:lnTo>
                  <a:lnTo>
                    <a:pt x="5253" y="4799"/>
                  </a:lnTo>
                  <a:lnTo>
                    <a:pt x="5263" y="4797"/>
                  </a:lnTo>
                  <a:lnTo>
                    <a:pt x="5271" y="4796"/>
                  </a:lnTo>
                  <a:lnTo>
                    <a:pt x="5280" y="4794"/>
                  </a:lnTo>
                  <a:lnTo>
                    <a:pt x="5297" y="4793"/>
                  </a:lnTo>
                  <a:lnTo>
                    <a:pt x="5311" y="4792"/>
                  </a:lnTo>
                  <a:lnTo>
                    <a:pt x="5327" y="4790"/>
                  </a:lnTo>
                  <a:lnTo>
                    <a:pt x="5343" y="4784"/>
                  </a:lnTo>
                  <a:lnTo>
                    <a:pt x="5361" y="4776"/>
                  </a:lnTo>
                  <a:lnTo>
                    <a:pt x="5383" y="4765"/>
                  </a:lnTo>
                  <a:lnTo>
                    <a:pt x="5404" y="4753"/>
                  </a:lnTo>
                  <a:lnTo>
                    <a:pt x="5423" y="4743"/>
                  </a:lnTo>
                  <a:lnTo>
                    <a:pt x="5433" y="4740"/>
                  </a:lnTo>
                  <a:lnTo>
                    <a:pt x="5442" y="4737"/>
                  </a:lnTo>
                  <a:lnTo>
                    <a:pt x="5452" y="4736"/>
                  </a:lnTo>
                  <a:lnTo>
                    <a:pt x="5460" y="4736"/>
                  </a:lnTo>
                  <a:lnTo>
                    <a:pt x="5480" y="4738"/>
                  </a:lnTo>
                  <a:lnTo>
                    <a:pt x="5504" y="4740"/>
                  </a:lnTo>
                  <a:lnTo>
                    <a:pt x="5529" y="4741"/>
                  </a:lnTo>
                  <a:lnTo>
                    <a:pt x="5553" y="4740"/>
                  </a:lnTo>
                  <a:lnTo>
                    <a:pt x="5579" y="4738"/>
                  </a:lnTo>
                  <a:lnTo>
                    <a:pt x="5605" y="4737"/>
                  </a:lnTo>
                  <a:lnTo>
                    <a:pt x="5626" y="4736"/>
                  </a:lnTo>
                  <a:lnTo>
                    <a:pt x="5641" y="4734"/>
                  </a:lnTo>
                  <a:lnTo>
                    <a:pt x="5654" y="4730"/>
                  </a:lnTo>
                  <a:lnTo>
                    <a:pt x="5673" y="4723"/>
                  </a:lnTo>
                  <a:lnTo>
                    <a:pt x="5685" y="4718"/>
                  </a:lnTo>
                  <a:lnTo>
                    <a:pt x="5695" y="4715"/>
                  </a:lnTo>
                  <a:lnTo>
                    <a:pt x="5707" y="4712"/>
                  </a:lnTo>
                  <a:lnTo>
                    <a:pt x="5718" y="4710"/>
                  </a:lnTo>
                  <a:lnTo>
                    <a:pt x="5730" y="4710"/>
                  </a:lnTo>
                  <a:lnTo>
                    <a:pt x="5740" y="4710"/>
                  </a:lnTo>
                  <a:lnTo>
                    <a:pt x="5751" y="4710"/>
                  </a:lnTo>
                  <a:lnTo>
                    <a:pt x="5762" y="4711"/>
                  </a:lnTo>
                  <a:lnTo>
                    <a:pt x="5781" y="4715"/>
                  </a:lnTo>
                  <a:lnTo>
                    <a:pt x="5798" y="4717"/>
                  </a:lnTo>
                  <a:lnTo>
                    <a:pt x="5805" y="4717"/>
                  </a:lnTo>
                  <a:lnTo>
                    <a:pt x="5813" y="4717"/>
                  </a:lnTo>
                  <a:lnTo>
                    <a:pt x="5822" y="4716"/>
                  </a:lnTo>
                  <a:lnTo>
                    <a:pt x="5832" y="4714"/>
                  </a:lnTo>
                  <a:lnTo>
                    <a:pt x="5842" y="4712"/>
                  </a:lnTo>
                  <a:lnTo>
                    <a:pt x="5850" y="4709"/>
                  </a:lnTo>
                  <a:lnTo>
                    <a:pt x="5858" y="4705"/>
                  </a:lnTo>
                  <a:lnTo>
                    <a:pt x="5865" y="4702"/>
                  </a:lnTo>
                  <a:lnTo>
                    <a:pt x="5876" y="4696"/>
                  </a:lnTo>
                  <a:lnTo>
                    <a:pt x="5887" y="4691"/>
                  </a:lnTo>
                  <a:lnTo>
                    <a:pt x="5897" y="4690"/>
                  </a:lnTo>
                  <a:lnTo>
                    <a:pt x="5910" y="4689"/>
                  </a:lnTo>
                  <a:lnTo>
                    <a:pt x="5922" y="4689"/>
                  </a:lnTo>
                  <a:lnTo>
                    <a:pt x="5932" y="4687"/>
                  </a:lnTo>
                  <a:lnTo>
                    <a:pt x="5940" y="4686"/>
                  </a:lnTo>
                  <a:lnTo>
                    <a:pt x="5951" y="4681"/>
                  </a:lnTo>
                  <a:lnTo>
                    <a:pt x="5963" y="4677"/>
                  </a:lnTo>
                  <a:lnTo>
                    <a:pt x="5975" y="4674"/>
                  </a:lnTo>
                  <a:lnTo>
                    <a:pt x="5981" y="4674"/>
                  </a:lnTo>
                  <a:lnTo>
                    <a:pt x="5985" y="4674"/>
                  </a:lnTo>
                  <a:lnTo>
                    <a:pt x="5990" y="4674"/>
                  </a:lnTo>
                  <a:lnTo>
                    <a:pt x="5995" y="4675"/>
                  </a:lnTo>
                  <a:lnTo>
                    <a:pt x="6003" y="4678"/>
                  </a:lnTo>
                  <a:lnTo>
                    <a:pt x="6012" y="4680"/>
                  </a:lnTo>
                  <a:lnTo>
                    <a:pt x="6015" y="4680"/>
                  </a:lnTo>
                  <a:lnTo>
                    <a:pt x="6019" y="4679"/>
                  </a:lnTo>
                  <a:lnTo>
                    <a:pt x="6021" y="4678"/>
                  </a:lnTo>
                  <a:lnTo>
                    <a:pt x="6023" y="4674"/>
                  </a:lnTo>
                  <a:lnTo>
                    <a:pt x="6028" y="4668"/>
                  </a:lnTo>
                  <a:lnTo>
                    <a:pt x="6034" y="4664"/>
                  </a:lnTo>
                  <a:lnTo>
                    <a:pt x="6038" y="4661"/>
                  </a:lnTo>
                  <a:lnTo>
                    <a:pt x="6041" y="4659"/>
                  </a:lnTo>
                  <a:lnTo>
                    <a:pt x="6046" y="4659"/>
                  </a:lnTo>
                  <a:lnTo>
                    <a:pt x="6052" y="4659"/>
                  </a:lnTo>
                  <a:lnTo>
                    <a:pt x="6057" y="4659"/>
                  </a:lnTo>
                  <a:lnTo>
                    <a:pt x="6060" y="4656"/>
                  </a:lnTo>
                  <a:lnTo>
                    <a:pt x="6064" y="4655"/>
                  </a:lnTo>
                  <a:lnTo>
                    <a:pt x="6067" y="4652"/>
                  </a:lnTo>
                  <a:lnTo>
                    <a:pt x="6071" y="4649"/>
                  </a:lnTo>
                  <a:lnTo>
                    <a:pt x="6077" y="4648"/>
                  </a:lnTo>
                  <a:lnTo>
                    <a:pt x="6084" y="4646"/>
                  </a:lnTo>
                  <a:lnTo>
                    <a:pt x="6095" y="4646"/>
                  </a:lnTo>
                  <a:lnTo>
                    <a:pt x="6120" y="4647"/>
                  </a:lnTo>
                  <a:lnTo>
                    <a:pt x="6147" y="4647"/>
                  </a:lnTo>
                  <a:lnTo>
                    <a:pt x="6172" y="4648"/>
                  </a:lnTo>
                  <a:lnTo>
                    <a:pt x="6193" y="4648"/>
                  </a:lnTo>
                  <a:lnTo>
                    <a:pt x="6210" y="4649"/>
                  </a:lnTo>
                  <a:lnTo>
                    <a:pt x="6221" y="4649"/>
                  </a:lnTo>
                  <a:lnTo>
                    <a:pt x="6218" y="4641"/>
                  </a:lnTo>
                  <a:lnTo>
                    <a:pt x="6217" y="4624"/>
                  </a:lnTo>
                  <a:lnTo>
                    <a:pt x="6220" y="4609"/>
                  </a:lnTo>
                  <a:lnTo>
                    <a:pt x="6221" y="4595"/>
                  </a:lnTo>
                  <a:lnTo>
                    <a:pt x="6223" y="4582"/>
                  </a:lnTo>
                  <a:lnTo>
                    <a:pt x="6224" y="4572"/>
                  </a:lnTo>
                  <a:lnTo>
                    <a:pt x="6225" y="4565"/>
                  </a:lnTo>
                  <a:lnTo>
                    <a:pt x="6227" y="4558"/>
                  </a:lnTo>
                  <a:lnTo>
                    <a:pt x="6225" y="4549"/>
                  </a:lnTo>
                  <a:lnTo>
                    <a:pt x="6225" y="4541"/>
                  </a:lnTo>
                  <a:lnTo>
                    <a:pt x="6222" y="4523"/>
                  </a:lnTo>
                  <a:lnTo>
                    <a:pt x="6217" y="4504"/>
                  </a:lnTo>
                  <a:lnTo>
                    <a:pt x="6211" y="4484"/>
                  </a:lnTo>
                  <a:lnTo>
                    <a:pt x="6206" y="4460"/>
                  </a:lnTo>
                  <a:lnTo>
                    <a:pt x="6203" y="4437"/>
                  </a:lnTo>
                  <a:lnTo>
                    <a:pt x="6202" y="4414"/>
                  </a:lnTo>
                  <a:lnTo>
                    <a:pt x="6201" y="4391"/>
                  </a:lnTo>
                  <a:lnTo>
                    <a:pt x="6201" y="4368"/>
                  </a:lnTo>
                  <a:lnTo>
                    <a:pt x="6201" y="4356"/>
                  </a:lnTo>
                  <a:lnTo>
                    <a:pt x="6201" y="4345"/>
                  </a:lnTo>
                  <a:lnTo>
                    <a:pt x="6203" y="4337"/>
                  </a:lnTo>
                  <a:lnTo>
                    <a:pt x="6205" y="4328"/>
                  </a:lnTo>
                  <a:lnTo>
                    <a:pt x="6212" y="4314"/>
                  </a:lnTo>
                  <a:lnTo>
                    <a:pt x="6222" y="4300"/>
                  </a:lnTo>
                  <a:lnTo>
                    <a:pt x="6234" y="4284"/>
                  </a:lnTo>
                  <a:lnTo>
                    <a:pt x="6245" y="4271"/>
                  </a:lnTo>
                  <a:lnTo>
                    <a:pt x="6254" y="4258"/>
                  </a:lnTo>
                  <a:lnTo>
                    <a:pt x="6262" y="4246"/>
                  </a:lnTo>
                  <a:lnTo>
                    <a:pt x="6268" y="4234"/>
                  </a:lnTo>
                  <a:lnTo>
                    <a:pt x="6273" y="4224"/>
                  </a:lnTo>
                  <a:lnTo>
                    <a:pt x="6277" y="4210"/>
                  </a:lnTo>
                  <a:lnTo>
                    <a:pt x="6279" y="4191"/>
                  </a:lnTo>
                  <a:lnTo>
                    <a:pt x="6281" y="4170"/>
                  </a:lnTo>
                  <a:lnTo>
                    <a:pt x="6284" y="4155"/>
                  </a:lnTo>
                  <a:lnTo>
                    <a:pt x="6286" y="4138"/>
                  </a:lnTo>
                  <a:lnTo>
                    <a:pt x="6290" y="4119"/>
                  </a:lnTo>
                  <a:lnTo>
                    <a:pt x="6293" y="4098"/>
                  </a:lnTo>
                  <a:lnTo>
                    <a:pt x="6294" y="4078"/>
                  </a:lnTo>
                  <a:lnTo>
                    <a:pt x="6294" y="4069"/>
                  </a:lnTo>
                  <a:lnTo>
                    <a:pt x="6294" y="4062"/>
                  </a:lnTo>
                  <a:lnTo>
                    <a:pt x="6296" y="4057"/>
                  </a:lnTo>
                  <a:lnTo>
                    <a:pt x="6298" y="4054"/>
                  </a:lnTo>
                  <a:lnTo>
                    <a:pt x="6300" y="4053"/>
                  </a:lnTo>
                  <a:lnTo>
                    <a:pt x="6304" y="4053"/>
                  </a:lnTo>
                  <a:lnTo>
                    <a:pt x="6309" y="4054"/>
                  </a:lnTo>
                  <a:lnTo>
                    <a:pt x="6315" y="4057"/>
                  </a:lnTo>
                  <a:lnTo>
                    <a:pt x="6334" y="4067"/>
                  </a:lnTo>
                  <a:lnTo>
                    <a:pt x="6356" y="4078"/>
                  </a:lnTo>
                  <a:lnTo>
                    <a:pt x="6380" y="4088"/>
                  </a:lnTo>
                  <a:lnTo>
                    <a:pt x="6400" y="4097"/>
                  </a:lnTo>
                  <a:lnTo>
                    <a:pt x="6414" y="4101"/>
                  </a:lnTo>
                  <a:lnTo>
                    <a:pt x="6426" y="4103"/>
                  </a:lnTo>
                  <a:lnTo>
                    <a:pt x="6431" y="4103"/>
                  </a:lnTo>
                  <a:lnTo>
                    <a:pt x="6436" y="4101"/>
                  </a:lnTo>
                  <a:lnTo>
                    <a:pt x="6442" y="4099"/>
                  </a:lnTo>
                  <a:lnTo>
                    <a:pt x="6448" y="4095"/>
                  </a:lnTo>
                  <a:lnTo>
                    <a:pt x="6460" y="4088"/>
                  </a:lnTo>
                  <a:lnTo>
                    <a:pt x="6470" y="4081"/>
                  </a:lnTo>
                  <a:lnTo>
                    <a:pt x="6483" y="4074"/>
                  </a:lnTo>
                  <a:lnTo>
                    <a:pt x="6498" y="4068"/>
                  </a:lnTo>
                  <a:lnTo>
                    <a:pt x="6519" y="4065"/>
                  </a:lnTo>
                  <a:lnTo>
                    <a:pt x="6542" y="4062"/>
                  </a:lnTo>
                  <a:lnTo>
                    <a:pt x="6554" y="4061"/>
                  </a:lnTo>
                  <a:lnTo>
                    <a:pt x="6564" y="4059"/>
                  </a:lnTo>
                  <a:lnTo>
                    <a:pt x="6569" y="4056"/>
                  </a:lnTo>
                  <a:lnTo>
                    <a:pt x="6573" y="4055"/>
                  </a:lnTo>
                  <a:lnTo>
                    <a:pt x="6577" y="4051"/>
                  </a:lnTo>
                  <a:lnTo>
                    <a:pt x="6580" y="4049"/>
                  </a:lnTo>
                  <a:lnTo>
                    <a:pt x="6584" y="4042"/>
                  </a:lnTo>
                  <a:lnTo>
                    <a:pt x="6587" y="4034"/>
                  </a:lnTo>
                  <a:lnTo>
                    <a:pt x="6588" y="4025"/>
                  </a:lnTo>
                  <a:lnTo>
                    <a:pt x="6588" y="4017"/>
                  </a:lnTo>
                  <a:lnTo>
                    <a:pt x="6588" y="4007"/>
                  </a:lnTo>
                  <a:lnTo>
                    <a:pt x="6590" y="3999"/>
                  </a:lnTo>
                  <a:lnTo>
                    <a:pt x="6592" y="3994"/>
                  </a:lnTo>
                  <a:lnTo>
                    <a:pt x="6593" y="3990"/>
                  </a:lnTo>
                  <a:lnTo>
                    <a:pt x="6596" y="3985"/>
                  </a:lnTo>
                  <a:lnTo>
                    <a:pt x="6599" y="3980"/>
                  </a:lnTo>
                  <a:lnTo>
                    <a:pt x="6613" y="3962"/>
                  </a:lnTo>
                  <a:lnTo>
                    <a:pt x="6627" y="3946"/>
                  </a:lnTo>
                  <a:lnTo>
                    <a:pt x="6642" y="3929"/>
                  </a:lnTo>
                  <a:lnTo>
                    <a:pt x="6656" y="3916"/>
                  </a:lnTo>
                  <a:lnTo>
                    <a:pt x="6663" y="3910"/>
                  </a:lnTo>
                  <a:lnTo>
                    <a:pt x="6669" y="3904"/>
                  </a:lnTo>
                  <a:lnTo>
                    <a:pt x="6672" y="3898"/>
                  </a:lnTo>
                  <a:lnTo>
                    <a:pt x="6676" y="3893"/>
                  </a:lnTo>
                  <a:lnTo>
                    <a:pt x="6681" y="3883"/>
                  </a:lnTo>
                  <a:lnTo>
                    <a:pt x="6684" y="3873"/>
                  </a:lnTo>
                  <a:lnTo>
                    <a:pt x="6687" y="3868"/>
                  </a:lnTo>
                  <a:lnTo>
                    <a:pt x="6690" y="3862"/>
                  </a:lnTo>
                  <a:lnTo>
                    <a:pt x="6695" y="3857"/>
                  </a:lnTo>
                  <a:lnTo>
                    <a:pt x="6702" y="3849"/>
                  </a:lnTo>
                  <a:lnTo>
                    <a:pt x="6716" y="3838"/>
                  </a:lnTo>
                  <a:lnTo>
                    <a:pt x="6732" y="3826"/>
                  </a:lnTo>
                  <a:lnTo>
                    <a:pt x="6751" y="3810"/>
                  </a:lnTo>
                  <a:lnTo>
                    <a:pt x="6776" y="3791"/>
                  </a:lnTo>
                  <a:lnTo>
                    <a:pt x="6802" y="3771"/>
                  </a:lnTo>
                  <a:lnTo>
                    <a:pt x="6826" y="3753"/>
                  </a:lnTo>
                  <a:lnTo>
                    <a:pt x="6848" y="3738"/>
                  </a:lnTo>
                  <a:lnTo>
                    <a:pt x="6872" y="3721"/>
                  </a:lnTo>
                  <a:lnTo>
                    <a:pt x="6895" y="3707"/>
                  </a:lnTo>
                  <a:lnTo>
                    <a:pt x="6911" y="3697"/>
                  </a:lnTo>
                  <a:lnTo>
                    <a:pt x="6915" y="3696"/>
                  </a:lnTo>
                  <a:lnTo>
                    <a:pt x="6919" y="3696"/>
                  </a:lnTo>
                  <a:lnTo>
                    <a:pt x="6923" y="3696"/>
                  </a:lnTo>
                  <a:lnTo>
                    <a:pt x="6929" y="3697"/>
                  </a:lnTo>
                  <a:lnTo>
                    <a:pt x="6942" y="3701"/>
                  </a:lnTo>
                  <a:lnTo>
                    <a:pt x="6958" y="3706"/>
                  </a:lnTo>
                  <a:lnTo>
                    <a:pt x="6973" y="3709"/>
                  </a:lnTo>
                  <a:lnTo>
                    <a:pt x="6989" y="3713"/>
                  </a:lnTo>
                  <a:lnTo>
                    <a:pt x="6997" y="3713"/>
                  </a:lnTo>
                  <a:lnTo>
                    <a:pt x="7004" y="3713"/>
                  </a:lnTo>
                  <a:lnTo>
                    <a:pt x="7011" y="3712"/>
                  </a:lnTo>
                  <a:lnTo>
                    <a:pt x="7018" y="3709"/>
                  </a:lnTo>
                  <a:lnTo>
                    <a:pt x="7026" y="3707"/>
                  </a:lnTo>
                  <a:lnTo>
                    <a:pt x="7031" y="3702"/>
                  </a:lnTo>
                  <a:lnTo>
                    <a:pt x="7039" y="3697"/>
                  </a:lnTo>
                  <a:lnTo>
                    <a:pt x="7045" y="3691"/>
                  </a:lnTo>
                  <a:lnTo>
                    <a:pt x="7058" y="3677"/>
                  </a:lnTo>
                  <a:lnTo>
                    <a:pt x="7069" y="3663"/>
                  </a:lnTo>
                  <a:lnTo>
                    <a:pt x="7081" y="3649"/>
                  </a:lnTo>
                  <a:lnTo>
                    <a:pt x="7092" y="3637"/>
                  </a:lnTo>
                  <a:lnTo>
                    <a:pt x="7097" y="3631"/>
                  </a:lnTo>
                  <a:lnTo>
                    <a:pt x="7102" y="3627"/>
                  </a:lnTo>
                  <a:lnTo>
                    <a:pt x="7108" y="3624"/>
                  </a:lnTo>
                  <a:lnTo>
                    <a:pt x="7112" y="3622"/>
                  </a:lnTo>
                  <a:lnTo>
                    <a:pt x="7131" y="3619"/>
                  </a:lnTo>
                  <a:lnTo>
                    <a:pt x="7150" y="3616"/>
                  </a:lnTo>
                  <a:lnTo>
                    <a:pt x="7171" y="3614"/>
                  </a:lnTo>
                  <a:lnTo>
                    <a:pt x="7191" y="3612"/>
                  </a:lnTo>
                  <a:lnTo>
                    <a:pt x="7206" y="3609"/>
                  </a:lnTo>
                  <a:lnTo>
                    <a:pt x="7217" y="3609"/>
                  </a:lnTo>
                  <a:lnTo>
                    <a:pt x="7228" y="3609"/>
                  </a:lnTo>
                  <a:lnTo>
                    <a:pt x="7239" y="3612"/>
                  </a:lnTo>
                  <a:lnTo>
                    <a:pt x="7260" y="3619"/>
                  </a:lnTo>
                  <a:lnTo>
                    <a:pt x="7272" y="3625"/>
                  </a:lnTo>
                  <a:lnTo>
                    <a:pt x="7283" y="3626"/>
                  </a:lnTo>
                  <a:lnTo>
                    <a:pt x="7302" y="3625"/>
                  </a:lnTo>
                  <a:lnTo>
                    <a:pt x="7325" y="3622"/>
                  </a:lnTo>
                  <a:lnTo>
                    <a:pt x="7345" y="3619"/>
                  </a:lnTo>
                  <a:lnTo>
                    <a:pt x="7358" y="3615"/>
                  </a:lnTo>
                  <a:lnTo>
                    <a:pt x="7374" y="3610"/>
                  </a:lnTo>
                  <a:lnTo>
                    <a:pt x="7381" y="3608"/>
                  </a:lnTo>
                  <a:lnTo>
                    <a:pt x="7387" y="3605"/>
                  </a:lnTo>
                  <a:lnTo>
                    <a:pt x="7393" y="3601"/>
                  </a:lnTo>
                  <a:lnTo>
                    <a:pt x="7398" y="3597"/>
                  </a:lnTo>
                  <a:lnTo>
                    <a:pt x="7400" y="3594"/>
                  </a:lnTo>
                  <a:lnTo>
                    <a:pt x="7401" y="3590"/>
                  </a:lnTo>
                  <a:lnTo>
                    <a:pt x="7401" y="3587"/>
                  </a:lnTo>
                  <a:lnTo>
                    <a:pt x="7402" y="3583"/>
                  </a:lnTo>
                  <a:lnTo>
                    <a:pt x="7406" y="3559"/>
                  </a:lnTo>
                  <a:lnTo>
                    <a:pt x="7411" y="3525"/>
                  </a:lnTo>
                  <a:lnTo>
                    <a:pt x="7415" y="3488"/>
                  </a:lnTo>
                  <a:lnTo>
                    <a:pt x="7419" y="3460"/>
                  </a:lnTo>
                  <a:lnTo>
                    <a:pt x="7421" y="3432"/>
                  </a:lnTo>
                  <a:lnTo>
                    <a:pt x="7425" y="3398"/>
                  </a:lnTo>
                  <a:lnTo>
                    <a:pt x="7428" y="3367"/>
                  </a:lnTo>
                  <a:lnTo>
                    <a:pt x="7431" y="3344"/>
                  </a:lnTo>
                  <a:lnTo>
                    <a:pt x="7431" y="3335"/>
                  </a:lnTo>
                  <a:lnTo>
                    <a:pt x="7431" y="3326"/>
                  </a:lnTo>
                  <a:lnTo>
                    <a:pt x="7431" y="3322"/>
                  </a:lnTo>
                  <a:lnTo>
                    <a:pt x="7432" y="3317"/>
                  </a:lnTo>
                  <a:lnTo>
                    <a:pt x="7433" y="3313"/>
                  </a:lnTo>
                  <a:lnTo>
                    <a:pt x="7436" y="3310"/>
                  </a:lnTo>
                  <a:lnTo>
                    <a:pt x="7439" y="3306"/>
                  </a:lnTo>
                  <a:lnTo>
                    <a:pt x="7446" y="3303"/>
                  </a:lnTo>
                  <a:lnTo>
                    <a:pt x="7452" y="3300"/>
                  </a:lnTo>
                  <a:lnTo>
                    <a:pt x="7459" y="3298"/>
                  </a:lnTo>
                  <a:lnTo>
                    <a:pt x="7475" y="3291"/>
                  </a:lnTo>
                  <a:lnTo>
                    <a:pt x="7492" y="3284"/>
                  </a:lnTo>
                  <a:lnTo>
                    <a:pt x="7508" y="3279"/>
                  </a:lnTo>
                  <a:lnTo>
                    <a:pt x="7521" y="3274"/>
                  </a:lnTo>
                  <a:lnTo>
                    <a:pt x="7537" y="3271"/>
                  </a:lnTo>
                  <a:lnTo>
                    <a:pt x="7546" y="3269"/>
                  </a:lnTo>
                  <a:lnTo>
                    <a:pt x="7555" y="3267"/>
                  </a:lnTo>
                  <a:lnTo>
                    <a:pt x="7557" y="3266"/>
                  </a:lnTo>
                  <a:lnTo>
                    <a:pt x="7557" y="3260"/>
                  </a:lnTo>
                  <a:lnTo>
                    <a:pt x="7557" y="3250"/>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6" name="宁夏">
              <a:extLst>
                <a:ext uri="{FF2B5EF4-FFF2-40B4-BE49-F238E27FC236}">
                  <a16:creationId xmlns="" xmlns:a16="http://schemas.microsoft.com/office/drawing/2014/main" id="{09EE604D-FEDB-4E99-BE9B-233E748B6823}"/>
                </a:ext>
              </a:extLst>
            </p:cNvPr>
            <p:cNvSpPr>
              <a:spLocks/>
            </p:cNvSpPr>
            <p:nvPr/>
          </p:nvSpPr>
          <p:spPr bwMode="auto">
            <a:xfrm>
              <a:off x="3960453" y="3152576"/>
              <a:ext cx="386919" cy="597966"/>
            </a:xfrm>
            <a:custGeom>
              <a:avLst/>
              <a:gdLst>
                <a:gd name="T0" fmla="*/ 1014 w 1159"/>
                <a:gd name="T1" fmla="*/ 989 h 1815"/>
                <a:gd name="T2" fmla="*/ 1037 w 1159"/>
                <a:gd name="T3" fmla="*/ 980 h 1815"/>
                <a:gd name="T4" fmla="*/ 1047 w 1159"/>
                <a:gd name="T5" fmla="*/ 964 h 1815"/>
                <a:gd name="T6" fmla="*/ 1031 w 1159"/>
                <a:gd name="T7" fmla="*/ 934 h 1815"/>
                <a:gd name="T8" fmla="*/ 1024 w 1159"/>
                <a:gd name="T9" fmla="*/ 903 h 1815"/>
                <a:gd name="T10" fmla="*/ 1038 w 1159"/>
                <a:gd name="T11" fmla="*/ 826 h 1815"/>
                <a:gd name="T12" fmla="*/ 1043 w 1159"/>
                <a:gd name="T13" fmla="*/ 776 h 1815"/>
                <a:gd name="T14" fmla="*/ 1089 w 1159"/>
                <a:gd name="T15" fmla="*/ 739 h 1815"/>
                <a:gd name="T16" fmla="*/ 1158 w 1159"/>
                <a:gd name="T17" fmla="*/ 676 h 1815"/>
                <a:gd name="T18" fmla="*/ 1090 w 1159"/>
                <a:gd name="T19" fmla="*/ 617 h 1815"/>
                <a:gd name="T20" fmla="*/ 971 w 1159"/>
                <a:gd name="T21" fmla="*/ 553 h 1815"/>
                <a:gd name="T22" fmla="*/ 794 w 1159"/>
                <a:gd name="T23" fmla="*/ 482 h 1815"/>
                <a:gd name="T24" fmla="*/ 819 w 1159"/>
                <a:gd name="T25" fmla="*/ 422 h 1815"/>
                <a:gd name="T26" fmla="*/ 824 w 1159"/>
                <a:gd name="T27" fmla="*/ 343 h 1815"/>
                <a:gd name="T28" fmla="*/ 855 w 1159"/>
                <a:gd name="T29" fmla="*/ 276 h 1815"/>
                <a:gd name="T30" fmla="*/ 953 w 1159"/>
                <a:gd name="T31" fmla="*/ 159 h 1815"/>
                <a:gd name="T32" fmla="*/ 892 w 1159"/>
                <a:gd name="T33" fmla="*/ 82 h 1815"/>
                <a:gd name="T34" fmla="*/ 844 w 1159"/>
                <a:gd name="T35" fmla="*/ 1 h 1815"/>
                <a:gd name="T36" fmla="*/ 731 w 1159"/>
                <a:gd name="T37" fmla="*/ 31 h 1815"/>
                <a:gd name="T38" fmla="*/ 682 w 1159"/>
                <a:gd name="T39" fmla="*/ 84 h 1815"/>
                <a:gd name="T40" fmla="*/ 587 w 1159"/>
                <a:gd name="T41" fmla="*/ 254 h 1815"/>
                <a:gd name="T42" fmla="*/ 568 w 1159"/>
                <a:gd name="T43" fmla="*/ 423 h 1815"/>
                <a:gd name="T44" fmla="*/ 541 w 1159"/>
                <a:gd name="T45" fmla="*/ 627 h 1815"/>
                <a:gd name="T46" fmla="*/ 464 w 1159"/>
                <a:gd name="T47" fmla="*/ 679 h 1815"/>
                <a:gd name="T48" fmla="*/ 376 w 1159"/>
                <a:gd name="T49" fmla="*/ 682 h 1815"/>
                <a:gd name="T50" fmla="*/ 244 w 1159"/>
                <a:gd name="T51" fmla="*/ 755 h 1815"/>
                <a:gd name="T52" fmla="*/ 79 w 1159"/>
                <a:gd name="T53" fmla="*/ 763 h 1815"/>
                <a:gd name="T54" fmla="*/ 12 w 1159"/>
                <a:gd name="T55" fmla="*/ 803 h 1815"/>
                <a:gd name="T56" fmla="*/ 108 w 1159"/>
                <a:gd name="T57" fmla="*/ 822 h 1815"/>
                <a:gd name="T58" fmla="*/ 156 w 1159"/>
                <a:gd name="T59" fmla="*/ 855 h 1815"/>
                <a:gd name="T60" fmla="*/ 144 w 1159"/>
                <a:gd name="T61" fmla="*/ 922 h 1815"/>
                <a:gd name="T62" fmla="*/ 226 w 1159"/>
                <a:gd name="T63" fmla="*/ 965 h 1815"/>
                <a:gd name="T64" fmla="*/ 307 w 1159"/>
                <a:gd name="T65" fmla="*/ 1053 h 1815"/>
                <a:gd name="T66" fmla="*/ 348 w 1159"/>
                <a:gd name="T67" fmla="*/ 1128 h 1815"/>
                <a:gd name="T68" fmla="*/ 327 w 1159"/>
                <a:gd name="T69" fmla="*/ 1212 h 1815"/>
                <a:gd name="T70" fmla="*/ 394 w 1159"/>
                <a:gd name="T71" fmla="*/ 1334 h 1815"/>
                <a:gd name="T72" fmla="*/ 401 w 1159"/>
                <a:gd name="T73" fmla="*/ 1407 h 1815"/>
                <a:gd name="T74" fmla="*/ 333 w 1159"/>
                <a:gd name="T75" fmla="*/ 1463 h 1815"/>
                <a:gd name="T76" fmla="*/ 364 w 1159"/>
                <a:gd name="T77" fmla="*/ 1551 h 1815"/>
                <a:gd name="T78" fmla="*/ 401 w 1159"/>
                <a:gd name="T79" fmla="*/ 1594 h 1815"/>
                <a:gd name="T80" fmla="*/ 484 w 1159"/>
                <a:gd name="T81" fmla="*/ 1594 h 1815"/>
                <a:gd name="T82" fmla="*/ 501 w 1159"/>
                <a:gd name="T83" fmla="*/ 1664 h 1815"/>
                <a:gd name="T84" fmla="*/ 540 w 1159"/>
                <a:gd name="T85" fmla="*/ 1673 h 1815"/>
                <a:gd name="T86" fmla="*/ 537 w 1159"/>
                <a:gd name="T87" fmla="*/ 1728 h 1815"/>
                <a:gd name="T88" fmla="*/ 591 w 1159"/>
                <a:gd name="T89" fmla="*/ 1736 h 1815"/>
                <a:gd name="T90" fmla="*/ 641 w 1159"/>
                <a:gd name="T91" fmla="*/ 1729 h 1815"/>
                <a:gd name="T92" fmla="*/ 698 w 1159"/>
                <a:gd name="T93" fmla="*/ 1813 h 1815"/>
                <a:gd name="T94" fmla="*/ 732 w 1159"/>
                <a:gd name="T95" fmla="*/ 1697 h 1815"/>
                <a:gd name="T96" fmla="*/ 741 w 1159"/>
                <a:gd name="T97" fmla="*/ 1589 h 1815"/>
                <a:gd name="T98" fmla="*/ 816 w 1159"/>
                <a:gd name="T99" fmla="*/ 1615 h 1815"/>
                <a:gd name="T100" fmla="*/ 877 w 1159"/>
                <a:gd name="T101" fmla="*/ 1576 h 1815"/>
                <a:gd name="T102" fmla="*/ 882 w 1159"/>
                <a:gd name="T103" fmla="*/ 1499 h 1815"/>
                <a:gd name="T104" fmla="*/ 850 w 1159"/>
                <a:gd name="T105" fmla="*/ 1385 h 1815"/>
                <a:gd name="T106" fmla="*/ 757 w 1159"/>
                <a:gd name="T107" fmla="*/ 1353 h 1815"/>
                <a:gd name="T108" fmla="*/ 751 w 1159"/>
                <a:gd name="T109" fmla="*/ 1269 h 1815"/>
                <a:gd name="T110" fmla="*/ 738 w 1159"/>
                <a:gd name="T111" fmla="*/ 1225 h 1815"/>
                <a:gd name="T112" fmla="*/ 773 w 1159"/>
                <a:gd name="T113" fmla="*/ 1150 h 1815"/>
                <a:gd name="T114" fmla="*/ 805 w 1159"/>
                <a:gd name="T115" fmla="*/ 1086 h 1815"/>
                <a:gd name="T116" fmla="*/ 770 w 1159"/>
                <a:gd name="T117" fmla="*/ 1041 h 1815"/>
                <a:gd name="T118" fmla="*/ 801 w 1159"/>
                <a:gd name="T119" fmla="*/ 1016 h 1815"/>
                <a:gd name="T120" fmla="*/ 832 w 1159"/>
                <a:gd name="T121" fmla="*/ 979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9" h="1815">
                  <a:moveTo>
                    <a:pt x="920" y="986"/>
                  </a:moveTo>
                  <a:lnTo>
                    <a:pt x="933" y="984"/>
                  </a:lnTo>
                  <a:lnTo>
                    <a:pt x="943" y="982"/>
                  </a:lnTo>
                  <a:lnTo>
                    <a:pt x="953" y="978"/>
                  </a:lnTo>
                  <a:lnTo>
                    <a:pt x="964" y="977"/>
                  </a:lnTo>
                  <a:lnTo>
                    <a:pt x="970" y="977"/>
                  </a:lnTo>
                  <a:lnTo>
                    <a:pt x="976" y="977"/>
                  </a:lnTo>
                  <a:lnTo>
                    <a:pt x="983" y="978"/>
                  </a:lnTo>
                  <a:lnTo>
                    <a:pt x="990" y="978"/>
                  </a:lnTo>
                  <a:lnTo>
                    <a:pt x="996" y="979"/>
                  </a:lnTo>
                  <a:lnTo>
                    <a:pt x="1002" y="982"/>
                  </a:lnTo>
                  <a:lnTo>
                    <a:pt x="1007" y="984"/>
                  </a:lnTo>
                  <a:lnTo>
                    <a:pt x="1011" y="988"/>
                  </a:lnTo>
                  <a:lnTo>
                    <a:pt x="1014" y="989"/>
                  </a:lnTo>
                  <a:lnTo>
                    <a:pt x="1018" y="990"/>
                  </a:lnTo>
                  <a:lnTo>
                    <a:pt x="1020" y="990"/>
                  </a:lnTo>
                  <a:lnTo>
                    <a:pt x="1021" y="990"/>
                  </a:lnTo>
                  <a:lnTo>
                    <a:pt x="1025" y="990"/>
                  </a:lnTo>
                  <a:lnTo>
                    <a:pt x="1030" y="990"/>
                  </a:lnTo>
                  <a:lnTo>
                    <a:pt x="1032" y="989"/>
                  </a:lnTo>
                  <a:lnTo>
                    <a:pt x="1033" y="988"/>
                  </a:lnTo>
                  <a:lnTo>
                    <a:pt x="1033" y="985"/>
                  </a:lnTo>
                  <a:lnTo>
                    <a:pt x="1033" y="984"/>
                  </a:lnTo>
                  <a:lnTo>
                    <a:pt x="1034" y="983"/>
                  </a:lnTo>
                  <a:lnTo>
                    <a:pt x="1035" y="982"/>
                  </a:lnTo>
                  <a:lnTo>
                    <a:pt x="1035" y="982"/>
                  </a:lnTo>
                  <a:lnTo>
                    <a:pt x="1035" y="980"/>
                  </a:lnTo>
                  <a:lnTo>
                    <a:pt x="1037" y="980"/>
                  </a:lnTo>
                  <a:lnTo>
                    <a:pt x="1038" y="980"/>
                  </a:lnTo>
                  <a:lnTo>
                    <a:pt x="1039" y="979"/>
                  </a:lnTo>
                  <a:lnTo>
                    <a:pt x="1040" y="979"/>
                  </a:lnTo>
                  <a:lnTo>
                    <a:pt x="1041" y="978"/>
                  </a:lnTo>
                  <a:lnTo>
                    <a:pt x="1043" y="978"/>
                  </a:lnTo>
                  <a:lnTo>
                    <a:pt x="1044" y="977"/>
                  </a:lnTo>
                  <a:lnTo>
                    <a:pt x="1045" y="977"/>
                  </a:lnTo>
                  <a:lnTo>
                    <a:pt x="1047" y="973"/>
                  </a:lnTo>
                  <a:lnTo>
                    <a:pt x="1049" y="971"/>
                  </a:lnTo>
                  <a:lnTo>
                    <a:pt x="1049" y="971"/>
                  </a:lnTo>
                  <a:lnTo>
                    <a:pt x="1049" y="969"/>
                  </a:lnTo>
                  <a:lnTo>
                    <a:pt x="1049" y="967"/>
                  </a:lnTo>
                  <a:lnTo>
                    <a:pt x="1049" y="966"/>
                  </a:lnTo>
                  <a:lnTo>
                    <a:pt x="1047" y="964"/>
                  </a:lnTo>
                  <a:lnTo>
                    <a:pt x="1045" y="960"/>
                  </a:lnTo>
                  <a:lnTo>
                    <a:pt x="1043" y="958"/>
                  </a:lnTo>
                  <a:lnTo>
                    <a:pt x="1040" y="956"/>
                  </a:lnTo>
                  <a:lnTo>
                    <a:pt x="1037" y="954"/>
                  </a:lnTo>
                  <a:lnTo>
                    <a:pt x="1035" y="952"/>
                  </a:lnTo>
                  <a:lnTo>
                    <a:pt x="1032" y="951"/>
                  </a:lnTo>
                  <a:lnTo>
                    <a:pt x="1028" y="948"/>
                  </a:lnTo>
                  <a:lnTo>
                    <a:pt x="1026" y="946"/>
                  </a:lnTo>
                  <a:lnTo>
                    <a:pt x="1025" y="944"/>
                  </a:lnTo>
                  <a:lnTo>
                    <a:pt x="1025" y="941"/>
                  </a:lnTo>
                  <a:lnTo>
                    <a:pt x="1026" y="939"/>
                  </a:lnTo>
                  <a:lnTo>
                    <a:pt x="1027" y="937"/>
                  </a:lnTo>
                  <a:lnTo>
                    <a:pt x="1030" y="935"/>
                  </a:lnTo>
                  <a:lnTo>
                    <a:pt x="1031" y="934"/>
                  </a:lnTo>
                  <a:lnTo>
                    <a:pt x="1032" y="933"/>
                  </a:lnTo>
                  <a:lnTo>
                    <a:pt x="1033" y="931"/>
                  </a:lnTo>
                  <a:lnTo>
                    <a:pt x="1034" y="929"/>
                  </a:lnTo>
                  <a:lnTo>
                    <a:pt x="1034" y="928"/>
                  </a:lnTo>
                  <a:lnTo>
                    <a:pt x="1034" y="927"/>
                  </a:lnTo>
                  <a:lnTo>
                    <a:pt x="1034" y="926"/>
                  </a:lnTo>
                  <a:lnTo>
                    <a:pt x="1033" y="925"/>
                  </a:lnTo>
                  <a:lnTo>
                    <a:pt x="1032" y="922"/>
                  </a:lnTo>
                  <a:lnTo>
                    <a:pt x="1030" y="919"/>
                  </a:lnTo>
                  <a:lnTo>
                    <a:pt x="1027" y="916"/>
                  </a:lnTo>
                  <a:lnTo>
                    <a:pt x="1025" y="913"/>
                  </a:lnTo>
                  <a:lnTo>
                    <a:pt x="1024" y="909"/>
                  </a:lnTo>
                  <a:lnTo>
                    <a:pt x="1024" y="907"/>
                  </a:lnTo>
                  <a:lnTo>
                    <a:pt x="1024" y="903"/>
                  </a:lnTo>
                  <a:lnTo>
                    <a:pt x="1024" y="897"/>
                  </a:lnTo>
                  <a:lnTo>
                    <a:pt x="1024" y="893"/>
                  </a:lnTo>
                  <a:lnTo>
                    <a:pt x="1024" y="885"/>
                  </a:lnTo>
                  <a:lnTo>
                    <a:pt x="1024" y="875"/>
                  </a:lnTo>
                  <a:lnTo>
                    <a:pt x="1024" y="871"/>
                  </a:lnTo>
                  <a:lnTo>
                    <a:pt x="1024" y="868"/>
                  </a:lnTo>
                  <a:lnTo>
                    <a:pt x="1024" y="863"/>
                  </a:lnTo>
                  <a:lnTo>
                    <a:pt x="1025" y="856"/>
                  </a:lnTo>
                  <a:lnTo>
                    <a:pt x="1026" y="850"/>
                  </a:lnTo>
                  <a:lnTo>
                    <a:pt x="1027" y="843"/>
                  </a:lnTo>
                  <a:lnTo>
                    <a:pt x="1030" y="838"/>
                  </a:lnTo>
                  <a:lnTo>
                    <a:pt x="1032" y="833"/>
                  </a:lnTo>
                  <a:lnTo>
                    <a:pt x="1035" y="830"/>
                  </a:lnTo>
                  <a:lnTo>
                    <a:pt x="1038" y="826"/>
                  </a:lnTo>
                  <a:lnTo>
                    <a:pt x="1045" y="820"/>
                  </a:lnTo>
                  <a:lnTo>
                    <a:pt x="1050" y="814"/>
                  </a:lnTo>
                  <a:lnTo>
                    <a:pt x="1051" y="809"/>
                  </a:lnTo>
                  <a:lnTo>
                    <a:pt x="1051" y="805"/>
                  </a:lnTo>
                  <a:lnTo>
                    <a:pt x="1050" y="802"/>
                  </a:lnTo>
                  <a:lnTo>
                    <a:pt x="1049" y="801"/>
                  </a:lnTo>
                  <a:lnTo>
                    <a:pt x="1046" y="799"/>
                  </a:lnTo>
                  <a:lnTo>
                    <a:pt x="1044" y="796"/>
                  </a:lnTo>
                  <a:lnTo>
                    <a:pt x="1041" y="794"/>
                  </a:lnTo>
                  <a:lnTo>
                    <a:pt x="1038" y="789"/>
                  </a:lnTo>
                  <a:lnTo>
                    <a:pt x="1038" y="786"/>
                  </a:lnTo>
                  <a:lnTo>
                    <a:pt x="1039" y="782"/>
                  </a:lnTo>
                  <a:lnTo>
                    <a:pt x="1041" y="778"/>
                  </a:lnTo>
                  <a:lnTo>
                    <a:pt x="1043" y="776"/>
                  </a:lnTo>
                  <a:lnTo>
                    <a:pt x="1046" y="774"/>
                  </a:lnTo>
                  <a:lnTo>
                    <a:pt x="1050" y="770"/>
                  </a:lnTo>
                  <a:lnTo>
                    <a:pt x="1055" y="765"/>
                  </a:lnTo>
                  <a:lnTo>
                    <a:pt x="1059" y="761"/>
                  </a:lnTo>
                  <a:lnTo>
                    <a:pt x="1063" y="757"/>
                  </a:lnTo>
                  <a:lnTo>
                    <a:pt x="1065" y="755"/>
                  </a:lnTo>
                  <a:lnTo>
                    <a:pt x="1069" y="752"/>
                  </a:lnTo>
                  <a:lnTo>
                    <a:pt x="1072" y="750"/>
                  </a:lnTo>
                  <a:lnTo>
                    <a:pt x="1077" y="746"/>
                  </a:lnTo>
                  <a:lnTo>
                    <a:pt x="1079" y="745"/>
                  </a:lnTo>
                  <a:lnTo>
                    <a:pt x="1082" y="744"/>
                  </a:lnTo>
                  <a:lnTo>
                    <a:pt x="1084" y="743"/>
                  </a:lnTo>
                  <a:lnTo>
                    <a:pt x="1087" y="742"/>
                  </a:lnTo>
                  <a:lnTo>
                    <a:pt x="1089" y="739"/>
                  </a:lnTo>
                  <a:lnTo>
                    <a:pt x="1091" y="736"/>
                  </a:lnTo>
                  <a:lnTo>
                    <a:pt x="1093" y="732"/>
                  </a:lnTo>
                  <a:lnTo>
                    <a:pt x="1095" y="727"/>
                  </a:lnTo>
                  <a:lnTo>
                    <a:pt x="1097" y="724"/>
                  </a:lnTo>
                  <a:lnTo>
                    <a:pt x="1102" y="720"/>
                  </a:lnTo>
                  <a:lnTo>
                    <a:pt x="1108" y="715"/>
                  </a:lnTo>
                  <a:lnTo>
                    <a:pt x="1115" y="712"/>
                  </a:lnTo>
                  <a:lnTo>
                    <a:pt x="1129" y="708"/>
                  </a:lnTo>
                  <a:lnTo>
                    <a:pt x="1142" y="704"/>
                  </a:lnTo>
                  <a:lnTo>
                    <a:pt x="1150" y="700"/>
                  </a:lnTo>
                  <a:lnTo>
                    <a:pt x="1156" y="694"/>
                  </a:lnTo>
                  <a:lnTo>
                    <a:pt x="1158" y="686"/>
                  </a:lnTo>
                  <a:lnTo>
                    <a:pt x="1159" y="680"/>
                  </a:lnTo>
                  <a:lnTo>
                    <a:pt x="1158" y="676"/>
                  </a:lnTo>
                  <a:lnTo>
                    <a:pt x="1158" y="674"/>
                  </a:lnTo>
                  <a:lnTo>
                    <a:pt x="1157" y="671"/>
                  </a:lnTo>
                  <a:lnTo>
                    <a:pt x="1154" y="668"/>
                  </a:lnTo>
                  <a:lnTo>
                    <a:pt x="1148" y="664"/>
                  </a:lnTo>
                  <a:lnTo>
                    <a:pt x="1139" y="661"/>
                  </a:lnTo>
                  <a:lnTo>
                    <a:pt x="1135" y="658"/>
                  </a:lnTo>
                  <a:lnTo>
                    <a:pt x="1129" y="655"/>
                  </a:lnTo>
                  <a:lnTo>
                    <a:pt x="1123" y="651"/>
                  </a:lnTo>
                  <a:lnTo>
                    <a:pt x="1118" y="648"/>
                  </a:lnTo>
                  <a:lnTo>
                    <a:pt x="1108" y="642"/>
                  </a:lnTo>
                  <a:lnTo>
                    <a:pt x="1100" y="635"/>
                  </a:lnTo>
                  <a:lnTo>
                    <a:pt x="1097" y="631"/>
                  </a:lnTo>
                  <a:lnTo>
                    <a:pt x="1095" y="626"/>
                  </a:lnTo>
                  <a:lnTo>
                    <a:pt x="1090" y="617"/>
                  </a:lnTo>
                  <a:lnTo>
                    <a:pt x="1088" y="607"/>
                  </a:lnTo>
                  <a:lnTo>
                    <a:pt x="1084" y="598"/>
                  </a:lnTo>
                  <a:lnTo>
                    <a:pt x="1078" y="589"/>
                  </a:lnTo>
                  <a:lnTo>
                    <a:pt x="1070" y="581"/>
                  </a:lnTo>
                  <a:lnTo>
                    <a:pt x="1060" y="574"/>
                  </a:lnTo>
                  <a:lnTo>
                    <a:pt x="1050" y="566"/>
                  </a:lnTo>
                  <a:lnTo>
                    <a:pt x="1038" y="560"/>
                  </a:lnTo>
                  <a:lnTo>
                    <a:pt x="1022" y="554"/>
                  </a:lnTo>
                  <a:lnTo>
                    <a:pt x="1012" y="551"/>
                  </a:lnTo>
                  <a:lnTo>
                    <a:pt x="1006" y="550"/>
                  </a:lnTo>
                  <a:lnTo>
                    <a:pt x="1002" y="550"/>
                  </a:lnTo>
                  <a:lnTo>
                    <a:pt x="996" y="550"/>
                  </a:lnTo>
                  <a:lnTo>
                    <a:pt x="989" y="550"/>
                  </a:lnTo>
                  <a:lnTo>
                    <a:pt x="971" y="553"/>
                  </a:lnTo>
                  <a:lnTo>
                    <a:pt x="957" y="555"/>
                  </a:lnTo>
                  <a:lnTo>
                    <a:pt x="951" y="556"/>
                  </a:lnTo>
                  <a:lnTo>
                    <a:pt x="943" y="556"/>
                  </a:lnTo>
                  <a:lnTo>
                    <a:pt x="938" y="556"/>
                  </a:lnTo>
                  <a:lnTo>
                    <a:pt x="933" y="556"/>
                  </a:lnTo>
                  <a:lnTo>
                    <a:pt x="928" y="555"/>
                  </a:lnTo>
                  <a:lnTo>
                    <a:pt x="924" y="553"/>
                  </a:lnTo>
                  <a:lnTo>
                    <a:pt x="888" y="537"/>
                  </a:lnTo>
                  <a:lnTo>
                    <a:pt x="850" y="517"/>
                  </a:lnTo>
                  <a:lnTo>
                    <a:pt x="837" y="510"/>
                  </a:lnTo>
                  <a:lnTo>
                    <a:pt x="825" y="503"/>
                  </a:lnTo>
                  <a:lnTo>
                    <a:pt x="812" y="494"/>
                  </a:lnTo>
                  <a:lnTo>
                    <a:pt x="800" y="487"/>
                  </a:lnTo>
                  <a:lnTo>
                    <a:pt x="794" y="482"/>
                  </a:lnTo>
                  <a:lnTo>
                    <a:pt x="789" y="478"/>
                  </a:lnTo>
                  <a:lnTo>
                    <a:pt x="786" y="474"/>
                  </a:lnTo>
                  <a:lnTo>
                    <a:pt x="785" y="471"/>
                  </a:lnTo>
                  <a:lnTo>
                    <a:pt x="783" y="468"/>
                  </a:lnTo>
                  <a:lnTo>
                    <a:pt x="783" y="465"/>
                  </a:lnTo>
                  <a:lnTo>
                    <a:pt x="785" y="461"/>
                  </a:lnTo>
                  <a:lnTo>
                    <a:pt x="786" y="458"/>
                  </a:lnTo>
                  <a:lnTo>
                    <a:pt x="788" y="453"/>
                  </a:lnTo>
                  <a:lnTo>
                    <a:pt x="791" y="448"/>
                  </a:lnTo>
                  <a:lnTo>
                    <a:pt x="794" y="443"/>
                  </a:lnTo>
                  <a:lnTo>
                    <a:pt x="798" y="440"/>
                  </a:lnTo>
                  <a:lnTo>
                    <a:pt x="807" y="433"/>
                  </a:lnTo>
                  <a:lnTo>
                    <a:pt x="817" y="424"/>
                  </a:lnTo>
                  <a:lnTo>
                    <a:pt x="819" y="422"/>
                  </a:lnTo>
                  <a:lnTo>
                    <a:pt x="823" y="418"/>
                  </a:lnTo>
                  <a:lnTo>
                    <a:pt x="826" y="414"/>
                  </a:lnTo>
                  <a:lnTo>
                    <a:pt x="830" y="408"/>
                  </a:lnTo>
                  <a:lnTo>
                    <a:pt x="831" y="404"/>
                  </a:lnTo>
                  <a:lnTo>
                    <a:pt x="832" y="399"/>
                  </a:lnTo>
                  <a:lnTo>
                    <a:pt x="833" y="395"/>
                  </a:lnTo>
                  <a:lnTo>
                    <a:pt x="833" y="391"/>
                  </a:lnTo>
                  <a:lnTo>
                    <a:pt x="833" y="387"/>
                  </a:lnTo>
                  <a:lnTo>
                    <a:pt x="833" y="383"/>
                  </a:lnTo>
                  <a:lnTo>
                    <a:pt x="832" y="372"/>
                  </a:lnTo>
                  <a:lnTo>
                    <a:pt x="830" y="360"/>
                  </a:lnTo>
                  <a:lnTo>
                    <a:pt x="827" y="354"/>
                  </a:lnTo>
                  <a:lnTo>
                    <a:pt x="825" y="347"/>
                  </a:lnTo>
                  <a:lnTo>
                    <a:pt x="824" y="343"/>
                  </a:lnTo>
                  <a:lnTo>
                    <a:pt x="823" y="341"/>
                  </a:lnTo>
                  <a:lnTo>
                    <a:pt x="823" y="340"/>
                  </a:lnTo>
                  <a:lnTo>
                    <a:pt x="823" y="337"/>
                  </a:lnTo>
                  <a:lnTo>
                    <a:pt x="822" y="330"/>
                  </a:lnTo>
                  <a:lnTo>
                    <a:pt x="822" y="326"/>
                  </a:lnTo>
                  <a:lnTo>
                    <a:pt x="824" y="321"/>
                  </a:lnTo>
                  <a:lnTo>
                    <a:pt x="825" y="317"/>
                  </a:lnTo>
                  <a:lnTo>
                    <a:pt x="827" y="314"/>
                  </a:lnTo>
                  <a:lnTo>
                    <a:pt x="829" y="310"/>
                  </a:lnTo>
                  <a:lnTo>
                    <a:pt x="832" y="307"/>
                  </a:lnTo>
                  <a:lnTo>
                    <a:pt x="836" y="302"/>
                  </a:lnTo>
                  <a:lnTo>
                    <a:pt x="849" y="286"/>
                  </a:lnTo>
                  <a:lnTo>
                    <a:pt x="852" y="282"/>
                  </a:lnTo>
                  <a:lnTo>
                    <a:pt x="855" y="276"/>
                  </a:lnTo>
                  <a:lnTo>
                    <a:pt x="856" y="273"/>
                  </a:lnTo>
                  <a:lnTo>
                    <a:pt x="858" y="270"/>
                  </a:lnTo>
                  <a:lnTo>
                    <a:pt x="862" y="261"/>
                  </a:lnTo>
                  <a:lnTo>
                    <a:pt x="867" y="253"/>
                  </a:lnTo>
                  <a:lnTo>
                    <a:pt x="873" y="245"/>
                  </a:lnTo>
                  <a:lnTo>
                    <a:pt x="877" y="239"/>
                  </a:lnTo>
                  <a:lnTo>
                    <a:pt x="888" y="229"/>
                  </a:lnTo>
                  <a:lnTo>
                    <a:pt x="898" y="221"/>
                  </a:lnTo>
                  <a:lnTo>
                    <a:pt x="908" y="211"/>
                  </a:lnTo>
                  <a:lnTo>
                    <a:pt x="919" y="202"/>
                  </a:lnTo>
                  <a:lnTo>
                    <a:pt x="928" y="194"/>
                  </a:lnTo>
                  <a:lnTo>
                    <a:pt x="938" y="185"/>
                  </a:lnTo>
                  <a:lnTo>
                    <a:pt x="945" y="172"/>
                  </a:lnTo>
                  <a:lnTo>
                    <a:pt x="953" y="159"/>
                  </a:lnTo>
                  <a:lnTo>
                    <a:pt x="952" y="154"/>
                  </a:lnTo>
                  <a:lnTo>
                    <a:pt x="952" y="150"/>
                  </a:lnTo>
                  <a:lnTo>
                    <a:pt x="948" y="148"/>
                  </a:lnTo>
                  <a:lnTo>
                    <a:pt x="943" y="147"/>
                  </a:lnTo>
                  <a:lnTo>
                    <a:pt x="921" y="135"/>
                  </a:lnTo>
                  <a:lnTo>
                    <a:pt x="913" y="129"/>
                  </a:lnTo>
                  <a:lnTo>
                    <a:pt x="906" y="125"/>
                  </a:lnTo>
                  <a:lnTo>
                    <a:pt x="901" y="120"/>
                  </a:lnTo>
                  <a:lnTo>
                    <a:pt x="899" y="118"/>
                  </a:lnTo>
                  <a:lnTo>
                    <a:pt x="899" y="114"/>
                  </a:lnTo>
                  <a:lnTo>
                    <a:pt x="899" y="112"/>
                  </a:lnTo>
                  <a:lnTo>
                    <a:pt x="898" y="102"/>
                  </a:lnTo>
                  <a:lnTo>
                    <a:pt x="894" y="90"/>
                  </a:lnTo>
                  <a:lnTo>
                    <a:pt x="892" y="82"/>
                  </a:lnTo>
                  <a:lnTo>
                    <a:pt x="888" y="71"/>
                  </a:lnTo>
                  <a:lnTo>
                    <a:pt x="886" y="61"/>
                  </a:lnTo>
                  <a:lnTo>
                    <a:pt x="885" y="50"/>
                  </a:lnTo>
                  <a:lnTo>
                    <a:pt x="886" y="32"/>
                  </a:lnTo>
                  <a:lnTo>
                    <a:pt x="889" y="19"/>
                  </a:lnTo>
                  <a:lnTo>
                    <a:pt x="888" y="14"/>
                  </a:lnTo>
                  <a:lnTo>
                    <a:pt x="887" y="8"/>
                  </a:lnTo>
                  <a:lnTo>
                    <a:pt x="886" y="5"/>
                  </a:lnTo>
                  <a:lnTo>
                    <a:pt x="883" y="2"/>
                  </a:lnTo>
                  <a:lnTo>
                    <a:pt x="881" y="1"/>
                  </a:lnTo>
                  <a:lnTo>
                    <a:pt x="876" y="0"/>
                  </a:lnTo>
                  <a:lnTo>
                    <a:pt x="865" y="0"/>
                  </a:lnTo>
                  <a:lnTo>
                    <a:pt x="855" y="0"/>
                  </a:lnTo>
                  <a:lnTo>
                    <a:pt x="844" y="1"/>
                  </a:lnTo>
                  <a:lnTo>
                    <a:pt x="837" y="1"/>
                  </a:lnTo>
                  <a:lnTo>
                    <a:pt x="826" y="5"/>
                  </a:lnTo>
                  <a:lnTo>
                    <a:pt x="817" y="8"/>
                  </a:lnTo>
                  <a:lnTo>
                    <a:pt x="810" y="13"/>
                  </a:lnTo>
                  <a:lnTo>
                    <a:pt x="804" y="18"/>
                  </a:lnTo>
                  <a:lnTo>
                    <a:pt x="799" y="21"/>
                  </a:lnTo>
                  <a:lnTo>
                    <a:pt x="794" y="22"/>
                  </a:lnTo>
                  <a:lnTo>
                    <a:pt x="787" y="24"/>
                  </a:lnTo>
                  <a:lnTo>
                    <a:pt x="780" y="24"/>
                  </a:lnTo>
                  <a:lnTo>
                    <a:pt x="764" y="24"/>
                  </a:lnTo>
                  <a:lnTo>
                    <a:pt x="749" y="24"/>
                  </a:lnTo>
                  <a:lnTo>
                    <a:pt x="742" y="25"/>
                  </a:lnTo>
                  <a:lnTo>
                    <a:pt x="736" y="27"/>
                  </a:lnTo>
                  <a:lnTo>
                    <a:pt x="731" y="31"/>
                  </a:lnTo>
                  <a:lnTo>
                    <a:pt x="728" y="37"/>
                  </a:lnTo>
                  <a:lnTo>
                    <a:pt x="725" y="43"/>
                  </a:lnTo>
                  <a:lnTo>
                    <a:pt x="723" y="50"/>
                  </a:lnTo>
                  <a:lnTo>
                    <a:pt x="722" y="58"/>
                  </a:lnTo>
                  <a:lnTo>
                    <a:pt x="722" y="68"/>
                  </a:lnTo>
                  <a:lnTo>
                    <a:pt x="722" y="75"/>
                  </a:lnTo>
                  <a:lnTo>
                    <a:pt x="719" y="81"/>
                  </a:lnTo>
                  <a:lnTo>
                    <a:pt x="718" y="84"/>
                  </a:lnTo>
                  <a:lnTo>
                    <a:pt x="715" y="87"/>
                  </a:lnTo>
                  <a:lnTo>
                    <a:pt x="710" y="88"/>
                  </a:lnTo>
                  <a:lnTo>
                    <a:pt x="704" y="88"/>
                  </a:lnTo>
                  <a:lnTo>
                    <a:pt x="698" y="87"/>
                  </a:lnTo>
                  <a:lnTo>
                    <a:pt x="691" y="85"/>
                  </a:lnTo>
                  <a:lnTo>
                    <a:pt x="682" y="84"/>
                  </a:lnTo>
                  <a:lnTo>
                    <a:pt x="678" y="85"/>
                  </a:lnTo>
                  <a:lnTo>
                    <a:pt x="673" y="87"/>
                  </a:lnTo>
                  <a:lnTo>
                    <a:pt x="669" y="89"/>
                  </a:lnTo>
                  <a:lnTo>
                    <a:pt x="665" y="97"/>
                  </a:lnTo>
                  <a:lnTo>
                    <a:pt x="661" y="107"/>
                  </a:lnTo>
                  <a:lnTo>
                    <a:pt x="655" y="121"/>
                  </a:lnTo>
                  <a:lnTo>
                    <a:pt x="647" y="141"/>
                  </a:lnTo>
                  <a:lnTo>
                    <a:pt x="637" y="162"/>
                  </a:lnTo>
                  <a:lnTo>
                    <a:pt x="628" y="177"/>
                  </a:lnTo>
                  <a:lnTo>
                    <a:pt x="618" y="190"/>
                  </a:lnTo>
                  <a:lnTo>
                    <a:pt x="608" y="206"/>
                  </a:lnTo>
                  <a:lnTo>
                    <a:pt x="597" y="221"/>
                  </a:lnTo>
                  <a:lnTo>
                    <a:pt x="590" y="236"/>
                  </a:lnTo>
                  <a:lnTo>
                    <a:pt x="587" y="254"/>
                  </a:lnTo>
                  <a:lnTo>
                    <a:pt x="585" y="274"/>
                  </a:lnTo>
                  <a:lnTo>
                    <a:pt x="585" y="285"/>
                  </a:lnTo>
                  <a:lnTo>
                    <a:pt x="584" y="295"/>
                  </a:lnTo>
                  <a:lnTo>
                    <a:pt x="581" y="303"/>
                  </a:lnTo>
                  <a:lnTo>
                    <a:pt x="578" y="310"/>
                  </a:lnTo>
                  <a:lnTo>
                    <a:pt x="574" y="316"/>
                  </a:lnTo>
                  <a:lnTo>
                    <a:pt x="572" y="322"/>
                  </a:lnTo>
                  <a:lnTo>
                    <a:pt x="571" y="328"/>
                  </a:lnTo>
                  <a:lnTo>
                    <a:pt x="569" y="335"/>
                  </a:lnTo>
                  <a:lnTo>
                    <a:pt x="568" y="348"/>
                  </a:lnTo>
                  <a:lnTo>
                    <a:pt x="567" y="360"/>
                  </a:lnTo>
                  <a:lnTo>
                    <a:pt x="567" y="389"/>
                  </a:lnTo>
                  <a:lnTo>
                    <a:pt x="568" y="412"/>
                  </a:lnTo>
                  <a:lnTo>
                    <a:pt x="568" y="423"/>
                  </a:lnTo>
                  <a:lnTo>
                    <a:pt x="567" y="435"/>
                  </a:lnTo>
                  <a:lnTo>
                    <a:pt x="564" y="447"/>
                  </a:lnTo>
                  <a:lnTo>
                    <a:pt x="556" y="460"/>
                  </a:lnTo>
                  <a:lnTo>
                    <a:pt x="549" y="474"/>
                  </a:lnTo>
                  <a:lnTo>
                    <a:pt x="545" y="492"/>
                  </a:lnTo>
                  <a:lnTo>
                    <a:pt x="542" y="500"/>
                  </a:lnTo>
                  <a:lnTo>
                    <a:pt x="541" y="510"/>
                  </a:lnTo>
                  <a:lnTo>
                    <a:pt x="541" y="519"/>
                  </a:lnTo>
                  <a:lnTo>
                    <a:pt x="541" y="528"/>
                  </a:lnTo>
                  <a:lnTo>
                    <a:pt x="543" y="551"/>
                  </a:lnTo>
                  <a:lnTo>
                    <a:pt x="545" y="581"/>
                  </a:lnTo>
                  <a:lnTo>
                    <a:pt x="545" y="597"/>
                  </a:lnTo>
                  <a:lnTo>
                    <a:pt x="543" y="612"/>
                  </a:lnTo>
                  <a:lnTo>
                    <a:pt x="541" y="627"/>
                  </a:lnTo>
                  <a:lnTo>
                    <a:pt x="536" y="642"/>
                  </a:lnTo>
                  <a:lnTo>
                    <a:pt x="533" y="652"/>
                  </a:lnTo>
                  <a:lnTo>
                    <a:pt x="528" y="660"/>
                  </a:lnTo>
                  <a:lnTo>
                    <a:pt x="524" y="664"/>
                  </a:lnTo>
                  <a:lnTo>
                    <a:pt x="522" y="666"/>
                  </a:lnTo>
                  <a:lnTo>
                    <a:pt x="515" y="664"/>
                  </a:lnTo>
                  <a:lnTo>
                    <a:pt x="508" y="663"/>
                  </a:lnTo>
                  <a:lnTo>
                    <a:pt x="496" y="663"/>
                  </a:lnTo>
                  <a:lnTo>
                    <a:pt x="480" y="664"/>
                  </a:lnTo>
                  <a:lnTo>
                    <a:pt x="473" y="666"/>
                  </a:lnTo>
                  <a:lnTo>
                    <a:pt x="468" y="667"/>
                  </a:lnTo>
                  <a:lnTo>
                    <a:pt x="464" y="669"/>
                  </a:lnTo>
                  <a:lnTo>
                    <a:pt x="463" y="671"/>
                  </a:lnTo>
                  <a:lnTo>
                    <a:pt x="464" y="679"/>
                  </a:lnTo>
                  <a:lnTo>
                    <a:pt x="465" y="686"/>
                  </a:lnTo>
                  <a:lnTo>
                    <a:pt x="464" y="688"/>
                  </a:lnTo>
                  <a:lnTo>
                    <a:pt x="464" y="692"/>
                  </a:lnTo>
                  <a:lnTo>
                    <a:pt x="463" y="693"/>
                  </a:lnTo>
                  <a:lnTo>
                    <a:pt x="460" y="695"/>
                  </a:lnTo>
                  <a:lnTo>
                    <a:pt x="453" y="696"/>
                  </a:lnTo>
                  <a:lnTo>
                    <a:pt x="446" y="696"/>
                  </a:lnTo>
                  <a:lnTo>
                    <a:pt x="438" y="695"/>
                  </a:lnTo>
                  <a:lnTo>
                    <a:pt x="427" y="693"/>
                  </a:lnTo>
                  <a:lnTo>
                    <a:pt x="413" y="689"/>
                  </a:lnTo>
                  <a:lnTo>
                    <a:pt x="397" y="685"/>
                  </a:lnTo>
                  <a:lnTo>
                    <a:pt x="389" y="682"/>
                  </a:lnTo>
                  <a:lnTo>
                    <a:pt x="382" y="681"/>
                  </a:lnTo>
                  <a:lnTo>
                    <a:pt x="376" y="682"/>
                  </a:lnTo>
                  <a:lnTo>
                    <a:pt x="370" y="683"/>
                  </a:lnTo>
                  <a:lnTo>
                    <a:pt x="358" y="690"/>
                  </a:lnTo>
                  <a:lnTo>
                    <a:pt x="342" y="700"/>
                  </a:lnTo>
                  <a:lnTo>
                    <a:pt x="334" y="706"/>
                  </a:lnTo>
                  <a:lnTo>
                    <a:pt x="325" y="711"/>
                  </a:lnTo>
                  <a:lnTo>
                    <a:pt x="315" y="714"/>
                  </a:lnTo>
                  <a:lnTo>
                    <a:pt x="304" y="718"/>
                  </a:lnTo>
                  <a:lnTo>
                    <a:pt x="295" y="721"/>
                  </a:lnTo>
                  <a:lnTo>
                    <a:pt x="287" y="725"/>
                  </a:lnTo>
                  <a:lnTo>
                    <a:pt x="281" y="729"/>
                  </a:lnTo>
                  <a:lnTo>
                    <a:pt x="275" y="732"/>
                  </a:lnTo>
                  <a:lnTo>
                    <a:pt x="265" y="740"/>
                  </a:lnTo>
                  <a:lnTo>
                    <a:pt x="254" y="748"/>
                  </a:lnTo>
                  <a:lnTo>
                    <a:pt x="244" y="755"/>
                  </a:lnTo>
                  <a:lnTo>
                    <a:pt x="233" y="761"/>
                  </a:lnTo>
                  <a:lnTo>
                    <a:pt x="228" y="763"/>
                  </a:lnTo>
                  <a:lnTo>
                    <a:pt x="222" y="764"/>
                  </a:lnTo>
                  <a:lnTo>
                    <a:pt x="215" y="765"/>
                  </a:lnTo>
                  <a:lnTo>
                    <a:pt x="207" y="765"/>
                  </a:lnTo>
                  <a:lnTo>
                    <a:pt x="187" y="765"/>
                  </a:lnTo>
                  <a:lnTo>
                    <a:pt x="167" y="765"/>
                  </a:lnTo>
                  <a:lnTo>
                    <a:pt x="147" y="765"/>
                  </a:lnTo>
                  <a:lnTo>
                    <a:pt x="128" y="764"/>
                  </a:lnTo>
                  <a:lnTo>
                    <a:pt x="119" y="762"/>
                  </a:lnTo>
                  <a:lnTo>
                    <a:pt x="108" y="762"/>
                  </a:lnTo>
                  <a:lnTo>
                    <a:pt x="98" y="762"/>
                  </a:lnTo>
                  <a:lnTo>
                    <a:pt x="88" y="762"/>
                  </a:lnTo>
                  <a:lnTo>
                    <a:pt x="79" y="763"/>
                  </a:lnTo>
                  <a:lnTo>
                    <a:pt x="70" y="765"/>
                  </a:lnTo>
                  <a:lnTo>
                    <a:pt x="62" y="768"/>
                  </a:lnTo>
                  <a:lnTo>
                    <a:pt x="57" y="771"/>
                  </a:lnTo>
                  <a:lnTo>
                    <a:pt x="54" y="775"/>
                  </a:lnTo>
                  <a:lnTo>
                    <a:pt x="51" y="778"/>
                  </a:lnTo>
                  <a:lnTo>
                    <a:pt x="51" y="783"/>
                  </a:lnTo>
                  <a:lnTo>
                    <a:pt x="51" y="788"/>
                  </a:lnTo>
                  <a:lnTo>
                    <a:pt x="50" y="792"/>
                  </a:lnTo>
                  <a:lnTo>
                    <a:pt x="49" y="795"/>
                  </a:lnTo>
                  <a:lnTo>
                    <a:pt x="45" y="797"/>
                  </a:lnTo>
                  <a:lnTo>
                    <a:pt x="38" y="797"/>
                  </a:lnTo>
                  <a:lnTo>
                    <a:pt x="30" y="799"/>
                  </a:lnTo>
                  <a:lnTo>
                    <a:pt x="20" y="801"/>
                  </a:lnTo>
                  <a:lnTo>
                    <a:pt x="12" y="803"/>
                  </a:lnTo>
                  <a:lnTo>
                    <a:pt x="4" y="809"/>
                  </a:lnTo>
                  <a:lnTo>
                    <a:pt x="0" y="812"/>
                  </a:lnTo>
                  <a:lnTo>
                    <a:pt x="0" y="814"/>
                  </a:lnTo>
                  <a:lnTo>
                    <a:pt x="2" y="815"/>
                  </a:lnTo>
                  <a:lnTo>
                    <a:pt x="6" y="815"/>
                  </a:lnTo>
                  <a:lnTo>
                    <a:pt x="17" y="815"/>
                  </a:lnTo>
                  <a:lnTo>
                    <a:pt x="29" y="815"/>
                  </a:lnTo>
                  <a:lnTo>
                    <a:pt x="44" y="815"/>
                  </a:lnTo>
                  <a:lnTo>
                    <a:pt x="61" y="815"/>
                  </a:lnTo>
                  <a:lnTo>
                    <a:pt x="69" y="815"/>
                  </a:lnTo>
                  <a:lnTo>
                    <a:pt x="77" y="816"/>
                  </a:lnTo>
                  <a:lnTo>
                    <a:pt x="86" y="816"/>
                  </a:lnTo>
                  <a:lnTo>
                    <a:pt x="93" y="819"/>
                  </a:lnTo>
                  <a:lnTo>
                    <a:pt x="108" y="822"/>
                  </a:lnTo>
                  <a:lnTo>
                    <a:pt x="123" y="824"/>
                  </a:lnTo>
                  <a:lnTo>
                    <a:pt x="137" y="824"/>
                  </a:lnTo>
                  <a:lnTo>
                    <a:pt x="149" y="824"/>
                  </a:lnTo>
                  <a:lnTo>
                    <a:pt x="155" y="822"/>
                  </a:lnTo>
                  <a:lnTo>
                    <a:pt x="159" y="822"/>
                  </a:lnTo>
                  <a:lnTo>
                    <a:pt x="164" y="822"/>
                  </a:lnTo>
                  <a:lnTo>
                    <a:pt x="168" y="825"/>
                  </a:lnTo>
                  <a:lnTo>
                    <a:pt x="169" y="827"/>
                  </a:lnTo>
                  <a:lnTo>
                    <a:pt x="170" y="833"/>
                  </a:lnTo>
                  <a:lnTo>
                    <a:pt x="170" y="837"/>
                  </a:lnTo>
                  <a:lnTo>
                    <a:pt x="170" y="840"/>
                  </a:lnTo>
                  <a:lnTo>
                    <a:pt x="169" y="843"/>
                  </a:lnTo>
                  <a:lnTo>
                    <a:pt x="168" y="845"/>
                  </a:lnTo>
                  <a:lnTo>
                    <a:pt x="156" y="855"/>
                  </a:lnTo>
                  <a:lnTo>
                    <a:pt x="146" y="863"/>
                  </a:lnTo>
                  <a:lnTo>
                    <a:pt x="132" y="872"/>
                  </a:lnTo>
                  <a:lnTo>
                    <a:pt x="118" y="881"/>
                  </a:lnTo>
                  <a:lnTo>
                    <a:pt x="114" y="883"/>
                  </a:lnTo>
                  <a:lnTo>
                    <a:pt x="113" y="884"/>
                  </a:lnTo>
                  <a:lnTo>
                    <a:pt x="112" y="887"/>
                  </a:lnTo>
                  <a:lnTo>
                    <a:pt x="113" y="889"/>
                  </a:lnTo>
                  <a:lnTo>
                    <a:pt x="115" y="893"/>
                  </a:lnTo>
                  <a:lnTo>
                    <a:pt x="119" y="897"/>
                  </a:lnTo>
                  <a:lnTo>
                    <a:pt x="126" y="907"/>
                  </a:lnTo>
                  <a:lnTo>
                    <a:pt x="133" y="916"/>
                  </a:lnTo>
                  <a:lnTo>
                    <a:pt x="137" y="920"/>
                  </a:lnTo>
                  <a:lnTo>
                    <a:pt x="140" y="921"/>
                  </a:lnTo>
                  <a:lnTo>
                    <a:pt x="144" y="922"/>
                  </a:lnTo>
                  <a:lnTo>
                    <a:pt x="147" y="921"/>
                  </a:lnTo>
                  <a:lnTo>
                    <a:pt x="155" y="918"/>
                  </a:lnTo>
                  <a:lnTo>
                    <a:pt x="162" y="912"/>
                  </a:lnTo>
                  <a:lnTo>
                    <a:pt x="170" y="907"/>
                  </a:lnTo>
                  <a:lnTo>
                    <a:pt x="178" y="903"/>
                  </a:lnTo>
                  <a:lnTo>
                    <a:pt x="183" y="903"/>
                  </a:lnTo>
                  <a:lnTo>
                    <a:pt x="188" y="904"/>
                  </a:lnTo>
                  <a:lnTo>
                    <a:pt x="193" y="907"/>
                  </a:lnTo>
                  <a:lnTo>
                    <a:pt x="196" y="912"/>
                  </a:lnTo>
                  <a:lnTo>
                    <a:pt x="205" y="925"/>
                  </a:lnTo>
                  <a:lnTo>
                    <a:pt x="213" y="941"/>
                  </a:lnTo>
                  <a:lnTo>
                    <a:pt x="216" y="950"/>
                  </a:lnTo>
                  <a:lnTo>
                    <a:pt x="221" y="958"/>
                  </a:lnTo>
                  <a:lnTo>
                    <a:pt x="226" y="965"/>
                  </a:lnTo>
                  <a:lnTo>
                    <a:pt x="232" y="972"/>
                  </a:lnTo>
                  <a:lnTo>
                    <a:pt x="239" y="979"/>
                  </a:lnTo>
                  <a:lnTo>
                    <a:pt x="247" y="985"/>
                  </a:lnTo>
                  <a:lnTo>
                    <a:pt x="257" y="991"/>
                  </a:lnTo>
                  <a:lnTo>
                    <a:pt x="268" y="997"/>
                  </a:lnTo>
                  <a:lnTo>
                    <a:pt x="277" y="1003"/>
                  </a:lnTo>
                  <a:lnTo>
                    <a:pt x="284" y="1009"/>
                  </a:lnTo>
                  <a:lnTo>
                    <a:pt x="291" y="1014"/>
                  </a:lnTo>
                  <a:lnTo>
                    <a:pt x="295" y="1019"/>
                  </a:lnTo>
                  <a:lnTo>
                    <a:pt x="298" y="1027"/>
                  </a:lnTo>
                  <a:lnTo>
                    <a:pt x="301" y="1036"/>
                  </a:lnTo>
                  <a:lnTo>
                    <a:pt x="302" y="1041"/>
                  </a:lnTo>
                  <a:lnTo>
                    <a:pt x="304" y="1047"/>
                  </a:lnTo>
                  <a:lnTo>
                    <a:pt x="307" y="1053"/>
                  </a:lnTo>
                  <a:lnTo>
                    <a:pt x="312" y="1059"/>
                  </a:lnTo>
                  <a:lnTo>
                    <a:pt x="322" y="1067"/>
                  </a:lnTo>
                  <a:lnTo>
                    <a:pt x="332" y="1074"/>
                  </a:lnTo>
                  <a:lnTo>
                    <a:pt x="336" y="1078"/>
                  </a:lnTo>
                  <a:lnTo>
                    <a:pt x="341" y="1082"/>
                  </a:lnTo>
                  <a:lnTo>
                    <a:pt x="346" y="1086"/>
                  </a:lnTo>
                  <a:lnTo>
                    <a:pt x="350" y="1092"/>
                  </a:lnTo>
                  <a:lnTo>
                    <a:pt x="352" y="1099"/>
                  </a:lnTo>
                  <a:lnTo>
                    <a:pt x="354" y="1105"/>
                  </a:lnTo>
                  <a:lnTo>
                    <a:pt x="356" y="1111"/>
                  </a:lnTo>
                  <a:lnTo>
                    <a:pt x="356" y="1116"/>
                  </a:lnTo>
                  <a:lnTo>
                    <a:pt x="354" y="1120"/>
                  </a:lnTo>
                  <a:lnTo>
                    <a:pt x="352" y="1124"/>
                  </a:lnTo>
                  <a:lnTo>
                    <a:pt x="348" y="1128"/>
                  </a:lnTo>
                  <a:lnTo>
                    <a:pt x="344" y="1131"/>
                  </a:lnTo>
                  <a:lnTo>
                    <a:pt x="333" y="1137"/>
                  </a:lnTo>
                  <a:lnTo>
                    <a:pt x="321" y="1142"/>
                  </a:lnTo>
                  <a:lnTo>
                    <a:pt x="315" y="1145"/>
                  </a:lnTo>
                  <a:lnTo>
                    <a:pt x="312" y="1148"/>
                  </a:lnTo>
                  <a:lnTo>
                    <a:pt x="308" y="1153"/>
                  </a:lnTo>
                  <a:lnTo>
                    <a:pt x="308" y="1160"/>
                  </a:lnTo>
                  <a:lnTo>
                    <a:pt x="308" y="1167"/>
                  </a:lnTo>
                  <a:lnTo>
                    <a:pt x="309" y="1173"/>
                  </a:lnTo>
                  <a:lnTo>
                    <a:pt x="312" y="1179"/>
                  </a:lnTo>
                  <a:lnTo>
                    <a:pt x="314" y="1184"/>
                  </a:lnTo>
                  <a:lnTo>
                    <a:pt x="320" y="1194"/>
                  </a:lnTo>
                  <a:lnTo>
                    <a:pt x="323" y="1206"/>
                  </a:lnTo>
                  <a:lnTo>
                    <a:pt x="327" y="1212"/>
                  </a:lnTo>
                  <a:lnTo>
                    <a:pt x="332" y="1218"/>
                  </a:lnTo>
                  <a:lnTo>
                    <a:pt x="338" y="1224"/>
                  </a:lnTo>
                  <a:lnTo>
                    <a:pt x="345" y="1229"/>
                  </a:lnTo>
                  <a:lnTo>
                    <a:pt x="352" y="1235"/>
                  </a:lnTo>
                  <a:lnTo>
                    <a:pt x="358" y="1240"/>
                  </a:lnTo>
                  <a:lnTo>
                    <a:pt x="363" y="1244"/>
                  </a:lnTo>
                  <a:lnTo>
                    <a:pt x="366" y="1250"/>
                  </a:lnTo>
                  <a:lnTo>
                    <a:pt x="371" y="1263"/>
                  </a:lnTo>
                  <a:lnTo>
                    <a:pt x="377" y="1280"/>
                  </a:lnTo>
                  <a:lnTo>
                    <a:pt x="383" y="1298"/>
                  </a:lnTo>
                  <a:lnTo>
                    <a:pt x="388" y="1311"/>
                  </a:lnTo>
                  <a:lnTo>
                    <a:pt x="392" y="1319"/>
                  </a:lnTo>
                  <a:lnTo>
                    <a:pt x="394" y="1326"/>
                  </a:lnTo>
                  <a:lnTo>
                    <a:pt x="394" y="1334"/>
                  </a:lnTo>
                  <a:lnTo>
                    <a:pt x="392" y="1343"/>
                  </a:lnTo>
                  <a:lnTo>
                    <a:pt x="389" y="1354"/>
                  </a:lnTo>
                  <a:lnTo>
                    <a:pt x="388" y="1361"/>
                  </a:lnTo>
                  <a:lnTo>
                    <a:pt x="389" y="1364"/>
                  </a:lnTo>
                  <a:lnTo>
                    <a:pt x="390" y="1368"/>
                  </a:lnTo>
                  <a:lnTo>
                    <a:pt x="392" y="1370"/>
                  </a:lnTo>
                  <a:lnTo>
                    <a:pt x="396" y="1373"/>
                  </a:lnTo>
                  <a:lnTo>
                    <a:pt x="399" y="1376"/>
                  </a:lnTo>
                  <a:lnTo>
                    <a:pt x="402" y="1380"/>
                  </a:lnTo>
                  <a:lnTo>
                    <a:pt x="403" y="1385"/>
                  </a:lnTo>
                  <a:lnTo>
                    <a:pt x="404" y="1391"/>
                  </a:lnTo>
                  <a:lnTo>
                    <a:pt x="404" y="1397"/>
                  </a:lnTo>
                  <a:lnTo>
                    <a:pt x="403" y="1402"/>
                  </a:lnTo>
                  <a:lnTo>
                    <a:pt x="401" y="1407"/>
                  </a:lnTo>
                  <a:lnTo>
                    <a:pt x="398" y="1411"/>
                  </a:lnTo>
                  <a:lnTo>
                    <a:pt x="391" y="1418"/>
                  </a:lnTo>
                  <a:lnTo>
                    <a:pt x="383" y="1426"/>
                  </a:lnTo>
                  <a:lnTo>
                    <a:pt x="378" y="1430"/>
                  </a:lnTo>
                  <a:lnTo>
                    <a:pt x="372" y="1432"/>
                  </a:lnTo>
                  <a:lnTo>
                    <a:pt x="366" y="1436"/>
                  </a:lnTo>
                  <a:lnTo>
                    <a:pt x="359" y="1438"/>
                  </a:lnTo>
                  <a:lnTo>
                    <a:pt x="352" y="1440"/>
                  </a:lnTo>
                  <a:lnTo>
                    <a:pt x="346" y="1443"/>
                  </a:lnTo>
                  <a:lnTo>
                    <a:pt x="342" y="1445"/>
                  </a:lnTo>
                  <a:lnTo>
                    <a:pt x="339" y="1449"/>
                  </a:lnTo>
                  <a:lnTo>
                    <a:pt x="335" y="1452"/>
                  </a:lnTo>
                  <a:lnTo>
                    <a:pt x="334" y="1457"/>
                  </a:lnTo>
                  <a:lnTo>
                    <a:pt x="333" y="1463"/>
                  </a:lnTo>
                  <a:lnTo>
                    <a:pt x="333" y="1470"/>
                  </a:lnTo>
                  <a:lnTo>
                    <a:pt x="334" y="1486"/>
                  </a:lnTo>
                  <a:lnTo>
                    <a:pt x="336" y="1502"/>
                  </a:lnTo>
                  <a:lnTo>
                    <a:pt x="340" y="1519"/>
                  </a:lnTo>
                  <a:lnTo>
                    <a:pt x="342" y="1533"/>
                  </a:lnTo>
                  <a:lnTo>
                    <a:pt x="344" y="1539"/>
                  </a:lnTo>
                  <a:lnTo>
                    <a:pt x="345" y="1545"/>
                  </a:lnTo>
                  <a:lnTo>
                    <a:pt x="346" y="1549"/>
                  </a:lnTo>
                  <a:lnTo>
                    <a:pt x="347" y="1551"/>
                  </a:lnTo>
                  <a:lnTo>
                    <a:pt x="350" y="1552"/>
                  </a:lnTo>
                  <a:lnTo>
                    <a:pt x="352" y="1553"/>
                  </a:lnTo>
                  <a:lnTo>
                    <a:pt x="356" y="1553"/>
                  </a:lnTo>
                  <a:lnTo>
                    <a:pt x="360" y="1552"/>
                  </a:lnTo>
                  <a:lnTo>
                    <a:pt x="364" y="1551"/>
                  </a:lnTo>
                  <a:lnTo>
                    <a:pt x="367" y="1550"/>
                  </a:lnTo>
                  <a:lnTo>
                    <a:pt x="371" y="1551"/>
                  </a:lnTo>
                  <a:lnTo>
                    <a:pt x="373" y="1551"/>
                  </a:lnTo>
                  <a:lnTo>
                    <a:pt x="376" y="1553"/>
                  </a:lnTo>
                  <a:lnTo>
                    <a:pt x="377" y="1556"/>
                  </a:lnTo>
                  <a:lnTo>
                    <a:pt x="379" y="1561"/>
                  </a:lnTo>
                  <a:lnTo>
                    <a:pt x="380" y="1566"/>
                  </a:lnTo>
                  <a:lnTo>
                    <a:pt x="382" y="1572"/>
                  </a:lnTo>
                  <a:lnTo>
                    <a:pt x="384" y="1577"/>
                  </a:lnTo>
                  <a:lnTo>
                    <a:pt x="386" y="1582"/>
                  </a:lnTo>
                  <a:lnTo>
                    <a:pt x="390" y="1585"/>
                  </a:lnTo>
                  <a:lnTo>
                    <a:pt x="394" y="1589"/>
                  </a:lnTo>
                  <a:lnTo>
                    <a:pt x="397" y="1591"/>
                  </a:lnTo>
                  <a:lnTo>
                    <a:pt x="401" y="1594"/>
                  </a:lnTo>
                  <a:lnTo>
                    <a:pt x="405" y="1595"/>
                  </a:lnTo>
                  <a:lnTo>
                    <a:pt x="409" y="1595"/>
                  </a:lnTo>
                  <a:lnTo>
                    <a:pt x="413" y="1595"/>
                  </a:lnTo>
                  <a:lnTo>
                    <a:pt x="417" y="1594"/>
                  </a:lnTo>
                  <a:lnTo>
                    <a:pt x="421" y="1591"/>
                  </a:lnTo>
                  <a:lnTo>
                    <a:pt x="432" y="1588"/>
                  </a:lnTo>
                  <a:lnTo>
                    <a:pt x="447" y="1584"/>
                  </a:lnTo>
                  <a:lnTo>
                    <a:pt x="463" y="1583"/>
                  </a:lnTo>
                  <a:lnTo>
                    <a:pt x="472" y="1583"/>
                  </a:lnTo>
                  <a:lnTo>
                    <a:pt x="476" y="1584"/>
                  </a:lnTo>
                  <a:lnTo>
                    <a:pt x="478" y="1585"/>
                  </a:lnTo>
                  <a:lnTo>
                    <a:pt x="480" y="1588"/>
                  </a:lnTo>
                  <a:lnTo>
                    <a:pt x="482" y="1590"/>
                  </a:lnTo>
                  <a:lnTo>
                    <a:pt x="484" y="1594"/>
                  </a:lnTo>
                  <a:lnTo>
                    <a:pt x="484" y="1597"/>
                  </a:lnTo>
                  <a:lnTo>
                    <a:pt x="482" y="1600"/>
                  </a:lnTo>
                  <a:lnTo>
                    <a:pt x="477" y="1600"/>
                  </a:lnTo>
                  <a:lnTo>
                    <a:pt x="471" y="1601"/>
                  </a:lnTo>
                  <a:lnTo>
                    <a:pt x="466" y="1603"/>
                  </a:lnTo>
                  <a:lnTo>
                    <a:pt x="465" y="1606"/>
                  </a:lnTo>
                  <a:lnTo>
                    <a:pt x="464" y="1608"/>
                  </a:lnTo>
                  <a:lnTo>
                    <a:pt x="465" y="1610"/>
                  </a:lnTo>
                  <a:lnTo>
                    <a:pt x="466" y="1614"/>
                  </a:lnTo>
                  <a:lnTo>
                    <a:pt x="472" y="1622"/>
                  </a:lnTo>
                  <a:lnTo>
                    <a:pt x="479" y="1631"/>
                  </a:lnTo>
                  <a:lnTo>
                    <a:pt x="487" y="1641"/>
                  </a:lnTo>
                  <a:lnTo>
                    <a:pt x="496" y="1653"/>
                  </a:lnTo>
                  <a:lnTo>
                    <a:pt x="501" y="1664"/>
                  </a:lnTo>
                  <a:lnTo>
                    <a:pt x="504" y="1670"/>
                  </a:lnTo>
                  <a:lnTo>
                    <a:pt x="505" y="1675"/>
                  </a:lnTo>
                  <a:lnTo>
                    <a:pt x="505" y="1679"/>
                  </a:lnTo>
                  <a:lnTo>
                    <a:pt x="506" y="1683"/>
                  </a:lnTo>
                  <a:lnTo>
                    <a:pt x="508" y="1685"/>
                  </a:lnTo>
                  <a:lnTo>
                    <a:pt x="509" y="1687"/>
                  </a:lnTo>
                  <a:lnTo>
                    <a:pt x="511" y="1687"/>
                  </a:lnTo>
                  <a:lnTo>
                    <a:pt x="516" y="1685"/>
                  </a:lnTo>
                  <a:lnTo>
                    <a:pt x="522" y="1681"/>
                  </a:lnTo>
                  <a:lnTo>
                    <a:pt x="527" y="1676"/>
                  </a:lnTo>
                  <a:lnTo>
                    <a:pt x="529" y="1672"/>
                  </a:lnTo>
                  <a:lnTo>
                    <a:pt x="531" y="1671"/>
                  </a:lnTo>
                  <a:lnTo>
                    <a:pt x="535" y="1672"/>
                  </a:lnTo>
                  <a:lnTo>
                    <a:pt x="540" y="1673"/>
                  </a:lnTo>
                  <a:lnTo>
                    <a:pt x="547" y="1676"/>
                  </a:lnTo>
                  <a:lnTo>
                    <a:pt x="559" y="1681"/>
                  </a:lnTo>
                  <a:lnTo>
                    <a:pt x="564" y="1685"/>
                  </a:lnTo>
                  <a:lnTo>
                    <a:pt x="565" y="1687"/>
                  </a:lnTo>
                  <a:lnTo>
                    <a:pt x="565" y="1689"/>
                  </a:lnTo>
                  <a:lnTo>
                    <a:pt x="565" y="1691"/>
                  </a:lnTo>
                  <a:lnTo>
                    <a:pt x="562" y="1694"/>
                  </a:lnTo>
                  <a:lnTo>
                    <a:pt x="550" y="1704"/>
                  </a:lnTo>
                  <a:lnTo>
                    <a:pt x="536" y="1717"/>
                  </a:lnTo>
                  <a:lnTo>
                    <a:pt x="535" y="1720"/>
                  </a:lnTo>
                  <a:lnTo>
                    <a:pt x="534" y="1723"/>
                  </a:lnTo>
                  <a:lnTo>
                    <a:pt x="534" y="1726"/>
                  </a:lnTo>
                  <a:lnTo>
                    <a:pt x="535" y="1727"/>
                  </a:lnTo>
                  <a:lnTo>
                    <a:pt x="537" y="1728"/>
                  </a:lnTo>
                  <a:lnTo>
                    <a:pt x="541" y="1728"/>
                  </a:lnTo>
                  <a:lnTo>
                    <a:pt x="545" y="1728"/>
                  </a:lnTo>
                  <a:lnTo>
                    <a:pt x="549" y="1727"/>
                  </a:lnTo>
                  <a:lnTo>
                    <a:pt x="566" y="1719"/>
                  </a:lnTo>
                  <a:lnTo>
                    <a:pt x="578" y="1710"/>
                  </a:lnTo>
                  <a:lnTo>
                    <a:pt x="580" y="1709"/>
                  </a:lnTo>
                  <a:lnTo>
                    <a:pt x="583" y="1709"/>
                  </a:lnTo>
                  <a:lnTo>
                    <a:pt x="584" y="1710"/>
                  </a:lnTo>
                  <a:lnTo>
                    <a:pt x="585" y="1711"/>
                  </a:lnTo>
                  <a:lnTo>
                    <a:pt x="587" y="1716"/>
                  </a:lnTo>
                  <a:lnTo>
                    <a:pt x="587" y="1725"/>
                  </a:lnTo>
                  <a:lnTo>
                    <a:pt x="589" y="1728"/>
                  </a:lnTo>
                  <a:lnTo>
                    <a:pt x="590" y="1733"/>
                  </a:lnTo>
                  <a:lnTo>
                    <a:pt x="591" y="1736"/>
                  </a:lnTo>
                  <a:lnTo>
                    <a:pt x="594" y="1740"/>
                  </a:lnTo>
                  <a:lnTo>
                    <a:pt x="599" y="1747"/>
                  </a:lnTo>
                  <a:lnTo>
                    <a:pt x="604" y="1751"/>
                  </a:lnTo>
                  <a:lnTo>
                    <a:pt x="606" y="1752"/>
                  </a:lnTo>
                  <a:lnTo>
                    <a:pt x="609" y="1752"/>
                  </a:lnTo>
                  <a:lnTo>
                    <a:pt x="610" y="1751"/>
                  </a:lnTo>
                  <a:lnTo>
                    <a:pt x="612" y="1750"/>
                  </a:lnTo>
                  <a:lnTo>
                    <a:pt x="617" y="1744"/>
                  </a:lnTo>
                  <a:lnTo>
                    <a:pt x="622" y="1736"/>
                  </a:lnTo>
                  <a:lnTo>
                    <a:pt x="624" y="1733"/>
                  </a:lnTo>
                  <a:lnTo>
                    <a:pt x="628" y="1730"/>
                  </a:lnTo>
                  <a:lnTo>
                    <a:pt x="631" y="1728"/>
                  </a:lnTo>
                  <a:lnTo>
                    <a:pt x="636" y="1728"/>
                  </a:lnTo>
                  <a:lnTo>
                    <a:pt x="641" y="1729"/>
                  </a:lnTo>
                  <a:lnTo>
                    <a:pt x="644" y="1732"/>
                  </a:lnTo>
                  <a:lnTo>
                    <a:pt x="648" y="1734"/>
                  </a:lnTo>
                  <a:lnTo>
                    <a:pt x="649" y="1740"/>
                  </a:lnTo>
                  <a:lnTo>
                    <a:pt x="652" y="1750"/>
                  </a:lnTo>
                  <a:lnTo>
                    <a:pt x="654" y="1760"/>
                  </a:lnTo>
                  <a:lnTo>
                    <a:pt x="657" y="1770"/>
                  </a:lnTo>
                  <a:lnTo>
                    <a:pt x="665" y="1782"/>
                  </a:lnTo>
                  <a:lnTo>
                    <a:pt x="672" y="1793"/>
                  </a:lnTo>
                  <a:lnTo>
                    <a:pt x="678" y="1803"/>
                  </a:lnTo>
                  <a:lnTo>
                    <a:pt x="682" y="1810"/>
                  </a:lnTo>
                  <a:lnTo>
                    <a:pt x="687" y="1814"/>
                  </a:lnTo>
                  <a:lnTo>
                    <a:pt x="690" y="1815"/>
                  </a:lnTo>
                  <a:lnTo>
                    <a:pt x="693" y="1814"/>
                  </a:lnTo>
                  <a:lnTo>
                    <a:pt x="698" y="1813"/>
                  </a:lnTo>
                  <a:lnTo>
                    <a:pt x="701" y="1810"/>
                  </a:lnTo>
                  <a:lnTo>
                    <a:pt x="711" y="1803"/>
                  </a:lnTo>
                  <a:lnTo>
                    <a:pt x="719" y="1796"/>
                  </a:lnTo>
                  <a:lnTo>
                    <a:pt x="723" y="1792"/>
                  </a:lnTo>
                  <a:lnTo>
                    <a:pt x="726" y="1786"/>
                  </a:lnTo>
                  <a:lnTo>
                    <a:pt x="729" y="1780"/>
                  </a:lnTo>
                  <a:lnTo>
                    <a:pt x="731" y="1773"/>
                  </a:lnTo>
                  <a:lnTo>
                    <a:pt x="735" y="1757"/>
                  </a:lnTo>
                  <a:lnTo>
                    <a:pt x="737" y="1740"/>
                  </a:lnTo>
                  <a:lnTo>
                    <a:pt x="738" y="1730"/>
                  </a:lnTo>
                  <a:lnTo>
                    <a:pt x="738" y="1723"/>
                  </a:lnTo>
                  <a:lnTo>
                    <a:pt x="737" y="1716"/>
                  </a:lnTo>
                  <a:lnTo>
                    <a:pt x="736" y="1709"/>
                  </a:lnTo>
                  <a:lnTo>
                    <a:pt x="732" y="1697"/>
                  </a:lnTo>
                  <a:lnTo>
                    <a:pt x="731" y="1685"/>
                  </a:lnTo>
                  <a:lnTo>
                    <a:pt x="731" y="1672"/>
                  </a:lnTo>
                  <a:lnTo>
                    <a:pt x="732" y="1659"/>
                  </a:lnTo>
                  <a:lnTo>
                    <a:pt x="734" y="1647"/>
                  </a:lnTo>
                  <a:lnTo>
                    <a:pt x="732" y="1638"/>
                  </a:lnTo>
                  <a:lnTo>
                    <a:pt x="729" y="1629"/>
                  </a:lnTo>
                  <a:lnTo>
                    <a:pt x="726" y="1620"/>
                  </a:lnTo>
                  <a:lnTo>
                    <a:pt x="725" y="1615"/>
                  </a:lnTo>
                  <a:lnTo>
                    <a:pt x="724" y="1610"/>
                  </a:lnTo>
                  <a:lnTo>
                    <a:pt x="725" y="1606"/>
                  </a:lnTo>
                  <a:lnTo>
                    <a:pt x="728" y="1600"/>
                  </a:lnTo>
                  <a:lnTo>
                    <a:pt x="730" y="1595"/>
                  </a:lnTo>
                  <a:lnTo>
                    <a:pt x="735" y="1591"/>
                  </a:lnTo>
                  <a:lnTo>
                    <a:pt x="741" y="1589"/>
                  </a:lnTo>
                  <a:lnTo>
                    <a:pt x="747" y="1587"/>
                  </a:lnTo>
                  <a:lnTo>
                    <a:pt x="753" y="1587"/>
                  </a:lnTo>
                  <a:lnTo>
                    <a:pt x="759" y="1588"/>
                  </a:lnTo>
                  <a:lnTo>
                    <a:pt x="763" y="1590"/>
                  </a:lnTo>
                  <a:lnTo>
                    <a:pt x="768" y="1594"/>
                  </a:lnTo>
                  <a:lnTo>
                    <a:pt x="775" y="1602"/>
                  </a:lnTo>
                  <a:lnTo>
                    <a:pt x="783" y="1608"/>
                  </a:lnTo>
                  <a:lnTo>
                    <a:pt x="787" y="1612"/>
                  </a:lnTo>
                  <a:lnTo>
                    <a:pt x="792" y="1614"/>
                  </a:lnTo>
                  <a:lnTo>
                    <a:pt x="798" y="1615"/>
                  </a:lnTo>
                  <a:lnTo>
                    <a:pt x="804" y="1616"/>
                  </a:lnTo>
                  <a:lnTo>
                    <a:pt x="808" y="1616"/>
                  </a:lnTo>
                  <a:lnTo>
                    <a:pt x="812" y="1616"/>
                  </a:lnTo>
                  <a:lnTo>
                    <a:pt x="816" y="1615"/>
                  </a:lnTo>
                  <a:lnTo>
                    <a:pt x="817" y="1613"/>
                  </a:lnTo>
                  <a:lnTo>
                    <a:pt x="819" y="1608"/>
                  </a:lnTo>
                  <a:lnTo>
                    <a:pt x="822" y="1602"/>
                  </a:lnTo>
                  <a:lnTo>
                    <a:pt x="824" y="1599"/>
                  </a:lnTo>
                  <a:lnTo>
                    <a:pt x="827" y="1595"/>
                  </a:lnTo>
                  <a:lnTo>
                    <a:pt x="833" y="1594"/>
                  </a:lnTo>
                  <a:lnTo>
                    <a:pt x="841" y="1594"/>
                  </a:lnTo>
                  <a:lnTo>
                    <a:pt x="850" y="1595"/>
                  </a:lnTo>
                  <a:lnTo>
                    <a:pt x="861" y="1594"/>
                  </a:lnTo>
                  <a:lnTo>
                    <a:pt x="864" y="1593"/>
                  </a:lnTo>
                  <a:lnTo>
                    <a:pt x="869" y="1590"/>
                  </a:lnTo>
                  <a:lnTo>
                    <a:pt x="873" y="1587"/>
                  </a:lnTo>
                  <a:lnTo>
                    <a:pt x="876" y="1581"/>
                  </a:lnTo>
                  <a:lnTo>
                    <a:pt x="877" y="1576"/>
                  </a:lnTo>
                  <a:lnTo>
                    <a:pt x="877" y="1570"/>
                  </a:lnTo>
                  <a:lnTo>
                    <a:pt x="876" y="1565"/>
                  </a:lnTo>
                  <a:lnTo>
                    <a:pt x="874" y="1561"/>
                  </a:lnTo>
                  <a:lnTo>
                    <a:pt x="867" y="1552"/>
                  </a:lnTo>
                  <a:lnTo>
                    <a:pt x="860" y="1544"/>
                  </a:lnTo>
                  <a:lnTo>
                    <a:pt x="858" y="1542"/>
                  </a:lnTo>
                  <a:lnTo>
                    <a:pt x="857" y="1538"/>
                  </a:lnTo>
                  <a:lnTo>
                    <a:pt x="856" y="1536"/>
                  </a:lnTo>
                  <a:lnTo>
                    <a:pt x="857" y="1532"/>
                  </a:lnTo>
                  <a:lnTo>
                    <a:pt x="861" y="1526"/>
                  </a:lnTo>
                  <a:lnTo>
                    <a:pt x="868" y="1520"/>
                  </a:lnTo>
                  <a:lnTo>
                    <a:pt x="875" y="1514"/>
                  </a:lnTo>
                  <a:lnTo>
                    <a:pt x="880" y="1507"/>
                  </a:lnTo>
                  <a:lnTo>
                    <a:pt x="882" y="1499"/>
                  </a:lnTo>
                  <a:lnTo>
                    <a:pt x="886" y="1484"/>
                  </a:lnTo>
                  <a:lnTo>
                    <a:pt x="890" y="1469"/>
                  </a:lnTo>
                  <a:lnTo>
                    <a:pt x="892" y="1452"/>
                  </a:lnTo>
                  <a:lnTo>
                    <a:pt x="892" y="1445"/>
                  </a:lnTo>
                  <a:lnTo>
                    <a:pt x="892" y="1438"/>
                  </a:lnTo>
                  <a:lnTo>
                    <a:pt x="889" y="1431"/>
                  </a:lnTo>
                  <a:lnTo>
                    <a:pt x="887" y="1425"/>
                  </a:lnTo>
                  <a:lnTo>
                    <a:pt x="880" y="1412"/>
                  </a:lnTo>
                  <a:lnTo>
                    <a:pt x="873" y="1401"/>
                  </a:lnTo>
                  <a:lnTo>
                    <a:pt x="868" y="1397"/>
                  </a:lnTo>
                  <a:lnTo>
                    <a:pt x="864" y="1392"/>
                  </a:lnTo>
                  <a:lnTo>
                    <a:pt x="861" y="1389"/>
                  </a:lnTo>
                  <a:lnTo>
                    <a:pt x="857" y="1387"/>
                  </a:lnTo>
                  <a:lnTo>
                    <a:pt x="850" y="1385"/>
                  </a:lnTo>
                  <a:lnTo>
                    <a:pt x="839" y="1382"/>
                  </a:lnTo>
                  <a:lnTo>
                    <a:pt x="829" y="1379"/>
                  </a:lnTo>
                  <a:lnTo>
                    <a:pt x="818" y="1375"/>
                  </a:lnTo>
                  <a:lnTo>
                    <a:pt x="814" y="1374"/>
                  </a:lnTo>
                  <a:lnTo>
                    <a:pt x="811" y="1373"/>
                  </a:lnTo>
                  <a:lnTo>
                    <a:pt x="799" y="1366"/>
                  </a:lnTo>
                  <a:lnTo>
                    <a:pt x="788" y="1358"/>
                  </a:lnTo>
                  <a:lnTo>
                    <a:pt x="782" y="1355"/>
                  </a:lnTo>
                  <a:lnTo>
                    <a:pt x="778" y="1353"/>
                  </a:lnTo>
                  <a:lnTo>
                    <a:pt x="774" y="1351"/>
                  </a:lnTo>
                  <a:lnTo>
                    <a:pt x="770" y="1350"/>
                  </a:lnTo>
                  <a:lnTo>
                    <a:pt x="764" y="1350"/>
                  </a:lnTo>
                  <a:lnTo>
                    <a:pt x="760" y="1351"/>
                  </a:lnTo>
                  <a:lnTo>
                    <a:pt x="757" y="1353"/>
                  </a:lnTo>
                  <a:lnTo>
                    <a:pt x="754" y="1355"/>
                  </a:lnTo>
                  <a:lnTo>
                    <a:pt x="749" y="1357"/>
                  </a:lnTo>
                  <a:lnTo>
                    <a:pt x="747" y="1357"/>
                  </a:lnTo>
                  <a:lnTo>
                    <a:pt x="745" y="1355"/>
                  </a:lnTo>
                  <a:lnTo>
                    <a:pt x="744" y="1353"/>
                  </a:lnTo>
                  <a:lnTo>
                    <a:pt x="744" y="1348"/>
                  </a:lnTo>
                  <a:lnTo>
                    <a:pt x="744" y="1342"/>
                  </a:lnTo>
                  <a:lnTo>
                    <a:pt x="747" y="1326"/>
                  </a:lnTo>
                  <a:lnTo>
                    <a:pt x="749" y="1312"/>
                  </a:lnTo>
                  <a:lnTo>
                    <a:pt x="751" y="1298"/>
                  </a:lnTo>
                  <a:lnTo>
                    <a:pt x="753" y="1285"/>
                  </a:lnTo>
                  <a:lnTo>
                    <a:pt x="753" y="1279"/>
                  </a:lnTo>
                  <a:lnTo>
                    <a:pt x="753" y="1274"/>
                  </a:lnTo>
                  <a:lnTo>
                    <a:pt x="751" y="1269"/>
                  </a:lnTo>
                  <a:lnTo>
                    <a:pt x="749" y="1265"/>
                  </a:lnTo>
                  <a:lnTo>
                    <a:pt x="747" y="1261"/>
                  </a:lnTo>
                  <a:lnTo>
                    <a:pt x="743" y="1257"/>
                  </a:lnTo>
                  <a:lnTo>
                    <a:pt x="737" y="1254"/>
                  </a:lnTo>
                  <a:lnTo>
                    <a:pt x="731" y="1249"/>
                  </a:lnTo>
                  <a:lnTo>
                    <a:pt x="718" y="1242"/>
                  </a:lnTo>
                  <a:lnTo>
                    <a:pt x="710" y="1235"/>
                  </a:lnTo>
                  <a:lnTo>
                    <a:pt x="707" y="1232"/>
                  </a:lnTo>
                  <a:lnTo>
                    <a:pt x="707" y="1230"/>
                  </a:lnTo>
                  <a:lnTo>
                    <a:pt x="710" y="1229"/>
                  </a:lnTo>
                  <a:lnTo>
                    <a:pt x="715" y="1228"/>
                  </a:lnTo>
                  <a:lnTo>
                    <a:pt x="724" y="1227"/>
                  </a:lnTo>
                  <a:lnTo>
                    <a:pt x="735" y="1227"/>
                  </a:lnTo>
                  <a:lnTo>
                    <a:pt x="738" y="1225"/>
                  </a:lnTo>
                  <a:lnTo>
                    <a:pt x="742" y="1224"/>
                  </a:lnTo>
                  <a:lnTo>
                    <a:pt x="744" y="1221"/>
                  </a:lnTo>
                  <a:lnTo>
                    <a:pt x="744" y="1217"/>
                  </a:lnTo>
                  <a:lnTo>
                    <a:pt x="744" y="1204"/>
                  </a:lnTo>
                  <a:lnTo>
                    <a:pt x="743" y="1188"/>
                  </a:lnTo>
                  <a:lnTo>
                    <a:pt x="743" y="1181"/>
                  </a:lnTo>
                  <a:lnTo>
                    <a:pt x="744" y="1173"/>
                  </a:lnTo>
                  <a:lnTo>
                    <a:pt x="745" y="1167"/>
                  </a:lnTo>
                  <a:lnTo>
                    <a:pt x="748" y="1161"/>
                  </a:lnTo>
                  <a:lnTo>
                    <a:pt x="751" y="1156"/>
                  </a:lnTo>
                  <a:lnTo>
                    <a:pt x="755" y="1154"/>
                  </a:lnTo>
                  <a:lnTo>
                    <a:pt x="760" y="1152"/>
                  </a:lnTo>
                  <a:lnTo>
                    <a:pt x="763" y="1152"/>
                  </a:lnTo>
                  <a:lnTo>
                    <a:pt x="773" y="1150"/>
                  </a:lnTo>
                  <a:lnTo>
                    <a:pt x="781" y="1150"/>
                  </a:lnTo>
                  <a:lnTo>
                    <a:pt x="787" y="1149"/>
                  </a:lnTo>
                  <a:lnTo>
                    <a:pt x="792" y="1148"/>
                  </a:lnTo>
                  <a:lnTo>
                    <a:pt x="794" y="1143"/>
                  </a:lnTo>
                  <a:lnTo>
                    <a:pt x="794" y="1136"/>
                  </a:lnTo>
                  <a:lnTo>
                    <a:pt x="794" y="1128"/>
                  </a:lnTo>
                  <a:lnTo>
                    <a:pt x="795" y="1120"/>
                  </a:lnTo>
                  <a:lnTo>
                    <a:pt x="798" y="1112"/>
                  </a:lnTo>
                  <a:lnTo>
                    <a:pt x="801" y="1106"/>
                  </a:lnTo>
                  <a:lnTo>
                    <a:pt x="802" y="1104"/>
                  </a:lnTo>
                  <a:lnTo>
                    <a:pt x="805" y="1099"/>
                  </a:lnTo>
                  <a:lnTo>
                    <a:pt x="805" y="1096"/>
                  </a:lnTo>
                  <a:lnTo>
                    <a:pt x="805" y="1091"/>
                  </a:lnTo>
                  <a:lnTo>
                    <a:pt x="805" y="1086"/>
                  </a:lnTo>
                  <a:lnTo>
                    <a:pt x="804" y="1083"/>
                  </a:lnTo>
                  <a:lnTo>
                    <a:pt x="801" y="1079"/>
                  </a:lnTo>
                  <a:lnTo>
                    <a:pt x="800" y="1077"/>
                  </a:lnTo>
                  <a:lnTo>
                    <a:pt x="792" y="1074"/>
                  </a:lnTo>
                  <a:lnTo>
                    <a:pt x="783" y="1072"/>
                  </a:lnTo>
                  <a:lnTo>
                    <a:pt x="779" y="1071"/>
                  </a:lnTo>
                  <a:lnTo>
                    <a:pt x="774" y="1068"/>
                  </a:lnTo>
                  <a:lnTo>
                    <a:pt x="772" y="1066"/>
                  </a:lnTo>
                  <a:lnTo>
                    <a:pt x="769" y="1063"/>
                  </a:lnTo>
                  <a:lnTo>
                    <a:pt x="768" y="1058"/>
                  </a:lnTo>
                  <a:lnTo>
                    <a:pt x="767" y="1053"/>
                  </a:lnTo>
                  <a:lnTo>
                    <a:pt x="768" y="1049"/>
                  </a:lnTo>
                  <a:lnTo>
                    <a:pt x="768" y="1045"/>
                  </a:lnTo>
                  <a:lnTo>
                    <a:pt x="770" y="1041"/>
                  </a:lnTo>
                  <a:lnTo>
                    <a:pt x="773" y="1040"/>
                  </a:lnTo>
                  <a:lnTo>
                    <a:pt x="775" y="1040"/>
                  </a:lnTo>
                  <a:lnTo>
                    <a:pt x="779" y="1042"/>
                  </a:lnTo>
                  <a:lnTo>
                    <a:pt x="782" y="1045"/>
                  </a:lnTo>
                  <a:lnTo>
                    <a:pt x="786" y="1046"/>
                  </a:lnTo>
                  <a:lnTo>
                    <a:pt x="788" y="1047"/>
                  </a:lnTo>
                  <a:lnTo>
                    <a:pt x="792" y="1046"/>
                  </a:lnTo>
                  <a:lnTo>
                    <a:pt x="794" y="1045"/>
                  </a:lnTo>
                  <a:lnTo>
                    <a:pt x="797" y="1042"/>
                  </a:lnTo>
                  <a:lnTo>
                    <a:pt x="799" y="1038"/>
                  </a:lnTo>
                  <a:lnTo>
                    <a:pt x="800" y="1033"/>
                  </a:lnTo>
                  <a:lnTo>
                    <a:pt x="801" y="1028"/>
                  </a:lnTo>
                  <a:lnTo>
                    <a:pt x="802" y="1022"/>
                  </a:lnTo>
                  <a:lnTo>
                    <a:pt x="801" y="1016"/>
                  </a:lnTo>
                  <a:lnTo>
                    <a:pt x="801" y="1011"/>
                  </a:lnTo>
                  <a:lnTo>
                    <a:pt x="799" y="1001"/>
                  </a:lnTo>
                  <a:lnTo>
                    <a:pt x="797" y="991"/>
                  </a:lnTo>
                  <a:lnTo>
                    <a:pt x="795" y="986"/>
                  </a:lnTo>
                  <a:lnTo>
                    <a:pt x="795" y="984"/>
                  </a:lnTo>
                  <a:lnTo>
                    <a:pt x="797" y="982"/>
                  </a:lnTo>
                  <a:lnTo>
                    <a:pt x="798" y="979"/>
                  </a:lnTo>
                  <a:lnTo>
                    <a:pt x="802" y="978"/>
                  </a:lnTo>
                  <a:lnTo>
                    <a:pt x="811" y="979"/>
                  </a:lnTo>
                  <a:lnTo>
                    <a:pt x="816" y="979"/>
                  </a:lnTo>
                  <a:lnTo>
                    <a:pt x="819" y="980"/>
                  </a:lnTo>
                  <a:lnTo>
                    <a:pt x="825" y="980"/>
                  </a:lnTo>
                  <a:lnTo>
                    <a:pt x="829" y="980"/>
                  </a:lnTo>
                  <a:lnTo>
                    <a:pt x="832" y="979"/>
                  </a:lnTo>
                  <a:lnTo>
                    <a:pt x="837" y="977"/>
                  </a:lnTo>
                  <a:lnTo>
                    <a:pt x="843" y="971"/>
                  </a:lnTo>
                  <a:lnTo>
                    <a:pt x="850" y="967"/>
                  </a:lnTo>
                  <a:lnTo>
                    <a:pt x="855" y="966"/>
                  </a:lnTo>
                  <a:lnTo>
                    <a:pt x="858" y="966"/>
                  </a:lnTo>
                  <a:lnTo>
                    <a:pt x="862" y="967"/>
                  </a:lnTo>
                  <a:lnTo>
                    <a:pt x="867" y="971"/>
                  </a:lnTo>
                  <a:lnTo>
                    <a:pt x="875" y="977"/>
                  </a:lnTo>
                  <a:lnTo>
                    <a:pt x="885" y="982"/>
                  </a:lnTo>
                  <a:lnTo>
                    <a:pt x="895" y="984"/>
                  </a:lnTo>
                  <a:lnTo>
                    <a:pt x="906" y="986"/>
                  </a:lnTo>
                  <a:lnTo>
                    <a:pt x="913" y="986"/>
                  </a:lnTo>
                  <a:lnTo>
                    <a:pt x="920" y="986"/>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7" name="甘肃">
              <a:extLst>
                <a:ext uri="{FF2B5EF4-FFF2-40B4-BE49-F238E27FC236}">
                  <a16:creationId xmlns="" xmlns:a16="http://schemas.microsoft.com/office/drawing/2014/main" id="{8E299128-64BF-4DA6-838E-BC14B1792874}"/>
                </a:ext>
              </a:extLst>
            </p:cNvPr>
            <p:cNvSpPr>
              <a:spLocks/>
            </p:cNvSpPr>
            <p:nvPr/>
          </p:nvSpPr>
          <p:spPr bwMode="auto">
            <a:xfrm>
              <a:off x="2705898" y="2578061"/>
              <a:ext cx="1746999" cy="1547675"/>
            </a:xfrm>
            <a:custGeom>
              <a:avLst/>
              <a:gdLst>
                <a:gd name="T0" fmla="*/ 5071 w 5358"/>
                <a:gd name="T1" fmla="*/ 2925 h 4735"/>
                <a:gd name="T2" fmla="*/ 5289 w 5358"/>
                <a:gd name="T3" fmla="*/ 3067 h 4735"/>
                <a:gd name="T4" fmla="*/ 5306 w 5358"/>
                <a:gd name="T5" fmla="*/ 3448 h 4735"/>
                <a:gd name="T6" fmla="*/ 5084 w 5358"/>
                <a:gd name="T7" fmla="*/ 3604 h 4735"/>
                <a:gd name="T8" fmla="*/ 5043 w 5358"/>
                <a:gd name="T9" fmla="*/ 3697 h 4735"/>
                <a:gd name="T10" fmla="*/ 4806 w 5358"/>
                <a:gd name="T11" fmla="*/ 3735 h 4735"/>
                <a:gd name="T12" fmla="*/ 4594 w 5358"/>
                <a:gd name="T13" fmla="*/ 3923 h 4735"/>
                <a:gd name="T14" fmla="*/ 4567 w 5358"/>
                <a:gd name="T15" fmla="*/ 4191 h 4735"/>
                <a:gd name="T16" fmla="*/ 4457 w 5358"/>
                <a:gd name="T17" fmla="*/ 4323 h 4735"/>
                <a:gd name="T18" fmla="*/ 4377 w 5358"/>
                <a:gd name="T19" fmla="*/ 4504 h 4735"/>
                <a:gd name="T20" fmla="*/ 4158 w 5358"/>
                <a:gd name="T21" fmla="*/ 4658 h 4735"/>
                <a:gd name="T22" fmla="*/ 3939 w 5358"/>
                <a:gd name="T23" fmla="*/ 4703 h 4735"/>
                <a:gd name="T24" fmla="*/ 3791 w 5358"/>
                <a:gd name="T25" fmla="*/ 4510 h 4735"/>
                <a:gd name="T26" fmla="*/ 3681 w 5358"/>
                <a:gd name="T27" fmla="*/ 4230 h 4735"/>
                <a:gd name="T28" fmla="*/ 3405 w 5358"/>
                <a:gd name="T29" fmla="*/ 4171 h 4735"/>
                <a:gd name="T30" fmla="*/ 3280 w 5358"/>
                <a:gd name="T31" fmla="*/ 3937 h 4735"/>
                <a:gd name="T32" fmla="*/ 3083 w 5358"/>
                <a:gd name="T33" fmla="*/ 4155 h 4735"/>
                <a:gd name="T34" fmla="*/ 2995 w 5358"/>
                <a:gd name="T35" fmla="*/ 4347 h 4735"/>
                <a:gd name="T36" fmla="*/ 2936 w 5358"/>
                <a:gd name="T37" fmla="*/ 4267 h 4735"/>
                <a:gd name="T38" fmla="*/ 2763 w 5358"/>
                <a:gd name="T39" fmla="*/ 4158 h 4735"/>
                <a:gd name="T40" fmla="*/ 2555 w 5358"/>
                <a:gd name="T41" fmla="*/ 3917 h 4735"/>
                <a:gd name="T42" fmla="*/ 2820 w 5358"/>
                <a:gd name="T43" fmla="*/ 3933 h 4735"/>
                <a:gd name="T44" fmla="*/ 3047 w 5358"/>
                <a:gd name="T45" fmla="*/ 3915 h 4735"/>
                <a:gd name="T46" fmla="*/ 2990 w 5358"/>
                <a:gd name="T47" fmla="*/ 3656 h 4735"/>
                <a:gd name="T48" fmla="*/ 3224 w 5358"/>
                <a:gd name="T49" fmla="*/ 3367 h 4735"/>
                <a:gd name="T50" fmla="*/ 3376 w 5358"/>
                <a:gd name="T51" fmla="*/ 3218 h 4735"/>
                <a:gd name="T52" fmla="*/ 3278 w 5358"/>
                <a:gd name="T53" fmla="*/ 2875 h 4735"/>
                <a:gd name="T54" fmla="*/ 3224 w 5358"/>
                <a:gd name="T55" fmla="*/ 2604 h 4735"/>
                <a:gd name="T56" fmla="*/ 2986 w 5358"/>
                <a:gd name="T57" fmla="*/ 2398 h 4735"/>
                <a:gd name="T58" fmla="*/ 2664 w 5358"/>
                <a:gd name="T59" fmla="*/ 2144 h 4735"/>
                <a:gd name="T60" fmla="*/ 2518 w 5358"/>
                <a:gd name="T61" fmla="*/ 2098 h 4735"/>
                <a:gd name="T62" fmla="*/ 2179 w 5358"/>
                <a:gd name="T63" fmla="*/ 1781 h 4735"/>
                <a:gd name="T64" fmla="*/ 1922 w 5358"/>
                <a:gd name="T65" fmla="*/ 1724 h 4735"/>
                <a:gd name="T66" fmla="*/ 1672 w 5358"/>
                <a:gd name="T67" fmla="*/ 1651 h 4735"/>
                <a:gd name="T68" fmla="*/ 1503 w 5358"/>
                <a:gd name="T69" fmla="*/ 1842 h 4735"/>
                <a:gd name="T70" fmla="*/ 1346 w 5358"/>
                <a:gd name="T71" fmla="*/ 2006 h 4735"/>
                <a:gd name="T72" fmla="*/ 1038 w 5358"/>
                <a:gd name="T73" fmla="*/ 1891 h 4735"/>
                <a:gd name="T74" fmla="*/ 646 w 5358"/>
                <a:gd name="T75" fmla="*/ 1760 h 4735"/>
                <a:gd name="T76" fmla="*/ 363 w 5358"/>
                <a:gd name="T77" fmla="*/ 1533 h 4735"/>
                <a:gd name="T78" fmla="*/ 23 w 5358"/>
                <a:gd name="T79" fmla="*/ 1323 h 4735"/>
                <a:gd name="T80" fmla="*/ 287 w 5358"/>
                <a:gd name="T81" fmla="*/ 785 h 4735"/>
                <a:gd name="T82" fmla="*/ 826 w 5358"/>
                <a:gd name="T83" fmla="*/ 489 h 4735"/>
                <a:gd name="T84" fmla="*/ 1389 w 5358"/>
                <a:gd name="T85" fmla="*/ 276 h 4735"/>
                <a:gd name="T86" fmla="*/ 1868 w 5358"/>
                <a:gd name="T87" fmla="*/ 359 h 4735"/>
                <a:gd name="T88" fmla="*/ 2033 w 5358"/>
                <a:gd name="T89" fmla="*/ 875 h 4735"/>
                <a:gd name="T90" fmla="*/ 2161 w 5358"/>
                <a:gd name="T91" fmla="*/ 1014 h 4735"/>
                <a:gd name="T92" fmla="*/ 2644 w 5358"/>
                <a:gd name="T93" fmla="*/ 1044 h 4735"/>
                <a:gd name="T94" fmla="*/ 2450 w 5358"/>
                <a:gd name="T95" fmla="*/ 1382 h 4735"/>
                <a:gd name="T96" fmla="*/ 2795 w 5358"/>
                <a:gd name="T97" fmla="*/ 1639 h 4735"/>
                <a:gd name="T98" fmla="*/ 2999 w 5358"/>
                <a:gd name="T99" fmla="*/ 1964 h 4735"/>
                <a:gd name="T100" fmla="*/ 3292 w 5358"/>
                <a:gd name="T101" fmla="*/ 1755 h 4735"/>
                <a:gd name="T102" fmla="*/ 3830 w 5358"/>
                <a:gd name="T103" fmla="*/ 1776 h 4735"/>
                <a:gd name="T104" fmla="*/ 3625 w 5358"/>
                <a:gd name="T105" fmla="*/ 2174 h 4735"/>
                <a:gd name="T106" fmla="*/ 3836 w 5358"/>
                <a:gd name="T107" fmla="*/ 2584 h 4735"/>
                <a:gd name="T108" fmla="*/ 4081 w 5358"/>
                <a:gd name="T109" fmla="*/ 2734 h 4735"/>
                <a:gd name="T110" fmla="*/ 4231 w 5358"/>
                <a:gd name="T111" fmla="*/ 3039 h 4735"/>
                <a:gd name="T112" fmla="*/ 4233 w 5358"/>
                <a:gd name="T113" fmla="*/ 3327 h 4735"/>
                <a:gd name="T114" fmla="*/ 4393 w 5358"/>
                <a:gd name="T115" fmla="*/ 3447 h 4735"/>
                <a:gd name="T116" fmla="*/ 4525 w 5358"/>
                <a:gd name="T117" fmla="*/ 3558 h 4735"/>
                <a:gd name="T118" fmla="*/ 4679 w 5358"/>
                <a:gd name="T119" fmla="*/ 3384 h 4735"/>
                <a:gd name="T120" fmla="*/ 4620 w 5358"/>
                <a:gd name="T121" fmla="*/ 3127 h 4735"/>
                <a:gd name="T122" fmla="*/ 4658 w 5358"/>
                <a:gd name="T123" fmla="*/ 2888 h 4735"/>
                <a:gd name="T124" fmla="*/ 4718 w 5358"/>
                <a:gd name="T125" fmla="*/ 2742 h 4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358" h="4735">
                  <a:moveTo>
                    <a:pt x="4783" y="2762"/>
                  </a:moveTo>
                  <a:lnTo>
                    <a:pt x="4788" y="2761"/>
                  </a:lnTo>
                  <a:lnTo>
                    <a:pt x="4797" y="2759"/>
                  </a:lnTo>
                  <a:lnTo>
                    <a:pt x="4806" y="2755"/>
                  </a:lnTo>
                  <a:lnTo>
                    <a:pt x="4818" y="2754"/>
                  </a:lnTo>
                  <a:lnTo>
                    <a:pt x="4832" y="2753"/>
                  </a:lnTo>
                  <a:lnTo>
                    <a:pt x="4846" y="2753"/>
                  </a:lnTo>
                  <a:lnTo>
                    <a:pt x="4851" y="2754"/>
                  </a:lnTo>
                  <a:lnTo>
                    <a:pt x="4856" y="2755"/>
                  </a:lnTo>
                  <a:lnTo>
                    <a:pt x="4861" y="2756"/>
                  </a:lnTo>
                  <a:lnTo>
                    <a:pt x="4865" y="2759"/>
                  </a:lnTo>
                  <a:lnTo>
                    <a:pt x="4871" y="2764"/>
                  </a:lnTo>
                  <a:lnTo>
                    <a:pt x="4878" y="2770"/>
                  </a:lnTo>
                  <a:lnTo>
                    <a:pt x="4880" y="2773"/>
                  </a:lnTo>
                  <a:lnTo>
                    <a:pt x="4882" y="2777"/>
                  </a:lnTo>
                  <a:lnTo>
                    <a:pt x="4884" y="2780"/>
                  </a:lnTo>
                  <a:lnTo>
                    <a:pt x="4885" y="2784"/>
                  </a:lnTo>
                  <a:lnTo>
                    <a:pt x="4882" y="2798"/>
                  </a:lnTo>
                  <a:lnTo>
                    <a:pt x="4878" y="2812"/>
                  </a:lnTo>
                  <a:lnTo>
                    <a:pt x="4876" y="2822"/>
                  </a:lnTo>
                  <a:lnTo>
                    <a:pt x="4876" y="2830"/>
                  </a:lnTo>
                  <a:lnTo>
                    <a:pt x="4876" y="2837"/>
                  </a:lnTo>
                  <a:lnTo>
                    <a:pt x="4878" y="2843"/>
                  </a:lnTo>
                  <a:lnTo>
                    <a:pt x="4878" y="2849"/>
                  </a:lnTo>
                  <a:lnTo>
                    <a:pt x="4879" y="2854"/>
                  </a:lnTo>
                  <a:lnTo>
                    <a:pt x="4879" y="2855"/>
                  </a:lnTo>
                  <a:lnTo>
                    <a:pt x="4880" y="2856"/>
                  </a:lnTo>
                  <a:lnTo>
                    <a:pt x="4891" y="2859"/>
                  </a:lnTo>
                  <a:lnTo>
                    <a:pt x="4907" y="2859"/>
                  </a:lnTo>
                  <a:lnTo>
                    <a:pt x="4917" y="2859"/>
                  </a:lnTo>
                  <a:lnTo>
                    <a:pt x="4929" y="2860"/>
                  </a:lnTo>
                  <a:lnTo>
                    <a:pt x="4941" y="2862"/>
                  </a:lnTo>
                  <a:lnTo>
                    <a:pt x="4954" y="2866"/>
                  </a:lnTo>
                  <a:lnTo>
                    <a:pt x="4956" y="2871"/>
                  </a:lnTo>
                  <a:lnTo>
                    <a:pt x="4958" y="2878"/>
                  </a:lnTo>
                  <a:lnTo>
                    <a:pt x="4960" y="2880"/>
                  </a:lnTo>
                  <a:lnTo>
                    <a:pt x="4960" y="2884"/>
                  </a:lnTo>
                  <a:lnTo>
                    <a:pt x="4962" y="2888"/>
                  </a:lnTo>
                  <a:lnTo>
                    <a:pt x="4964" y="2891"/>
                  </a:lnTo>
                  <a:lnTo>
                    <a:pt x="4968" y="2893"/>
                  </a:lnTo>
                  <a:lnTo>
                    <a:pt x="4970" y="2894"/>
                  </a:lnTo>
                  <a:lnTo>
                    <a:pt x="4975" y="2896"/>
                  </a:lnTo>
                  <a:lnTo>
                    <a:pt x="4980" y="2894"/>
                  </a:lnTo>
                  <a:lnTo>
                    <a:pt x="4987" y="2894"/>
                  </a:lnTo>
                  <a:lnTo>
                    <a:pt x="4994" y="2893"/>
                  </a:lnTo>
                  <a:lnTo>
                    <a:pt x="5002" y="2892"/>
                  </a:lnTo>
                  <a:lnTo>
                    <a:pt x="5011" y="2892"/>
                  </a:lnTo>
                  <a:lnTo>
                    <a:pt x="5024" y="2898"/>
                  </a:lnTo>
                  <a:lnTo>
                    <a:pt x="5036" y="2905"/>
                  </a:lnTo>
                  <a:lnTo>
                    <a:pt x="5055" y="2916"/>
                  </a:lnTo>
                  <a:lnTo>
                    <a:pt x="5071" y="2925"/>
                  </a:lnTo>
                  <a:lnTo>
                    <a:pt x="5076" y="2929"/>
                  </a:lnTo>
                  <a:lnTo>
                    <a:pt x="5081" y="2932"/>
                  </a:lnTo>
                  <a:lnTo>
                    <a:pt x="5084" y="2936"/>
                  </a:lnTo>
                  <a:lnTo>
                    <a:pt x="5088" y="2941"/>
                  </a:lnTo>
                  <a:lnTo>
                    <a:pt x="5089" y="2944"/>
                  </a:lnTo>
                  <a:lnTo>
                    <a:pt x="5089" y="2949"/>
                  </a:lnTo>
                  <a:lnTo>
                    <a:pt x="5090" y="2955"/>
                  </a:lnTo>
                  <a:lnTo>
                    <a:pt x="5093" y="2962"/>
                  </a:lnTo>
                  <a:lnTo>
                    <a:pt x="5095" y="2967"/>
                  </a:lnTo>
                  <a:lnTo>
                    <a:pt x="5099" y="2970"/>
                  </a:lnTo>
                  <a:lnTo>
                    <a:pt x="5104" y="2972"/>
                  </a:lnTo>
                  <a:lnTo>
                    <a:pt x="5107" y="2970"/>
                  </a:lnTo>
                  <a:lnTo>
                    <a:pt x="5111" y="2969"/>
                  </a:lnTo>
                  <a:lnTo>
                    <a:pt x="5115" y="2968"/>
                  </a:lnTo>
                  <a:lnTo>
                    <a:pt x="5118" y="2968"/>
                  </a:lnTo>
                  <a:lnTo>
                    <a:pt x="5121" y="2969"/>
                  </a:lnTo>
                  <a:lnTo>
                    <a:pt x="5123" y="2970"/>
                  </a:lnTo>
                  <a:lnTo>
                    <a:pt x="5125" y="2974"/>
                  </a:lnTo>
                  <a:lnTo>
                    <a:pt x="5127" y="2980"/>
                  </a:lnTo>
                  <a:lnTo>
                    <a:pt x="5128" y="2987"/>
                  </a:lnTo>
                  <a:lnTo>
                    <a:pt x="5131" y="2992"/>
                  </a:lnTo>
                  <a:lnTo>
                    <a:pt x="5133" y="2997"/>
                  </a:lnTo>
                  <a:lnTo>
                    <a:pt x="5139" y="3004"/>
                  </a:lnTo>
                  <a:lnTo>
                    <a:pt x="5144" y="3010"/>
                  </a:lnTo>
                  <a:lnTo>
                    <a:pt x="5151" y="3014"/>
                  </a:lnTo>
                  <a:lnTo>
                    <a:pt x="5158" y="3019"/>
                  </a:lnTo>
                  <a:lnTo>
                    <a:pt x="5164" y="3020"/>
                  </a:lnTo>
                  <a:lnTo>
                    <a:pt x="5170" y="3022"/>
                  </a:lnTo>
                  <a:lnTo>
                    <a:pt x="5172" y="3020"/>
                  </a:lnTo>
                  <a:lnTo>
                    <a:pt x="5176" y="3019"/>
                  </a:lnTo>
                  <a:lnTo>
                    <a:pt x="5177" y="3017"/>
                  </a:lnTo>
                  <a:lnTo>
                    <a:pt x="5178" y="3016"/>
                  </a:lnTo>
                  <a:lnTo>
                    <a:pt x="5180" y="3013"/>
                  </a:lnTo>
                  <a:lnTo>
                    <a:pt x="5182" y="3010"/>
                  </a:lnTo>
                  <a:lnTo>
                    <a:pt x="5184" y="3007"/>
                  </a:lnTo>
                  <a:lnTo>
                    <a:pt x="5188" y="3007"/>
                  </a:lnTo>
                  <a:lnTo>
                    <a:pt x="5195" y="3011"/>
                  </a:lnTo>
                  <a:lnTo>
                    <a:pt x="5202" y="3018"/>
                  </a:lnTo>
                  <a:lnTo>
                    <a:pt x="5210" y="3022"/>
                  </a:lnTo>
                  <a:lnTo>
                    <a:pt x="5220" y="3025"/>
                  </a:lnTo>
                  <a:lnTo>
                    <a:pt x="5230" y="3030"/>
                  </a:lnTo>
                  <a:lnTo>
                    <a:pt x="5240" y="3037"/>
                  </a:lnTo>
                  <a:lnTo>
                    <a:pt x="5249" y="3050"/>
                  </a:lnTo>
                  <a:lnTo>
                    <a:pt x="5257" y="3064"/>
                  </a:lnTo>
                  <a:lnTo>
                    <a:pt x="5259" y="3067"/>
                  </a:lnTo>
                  <a:lnTo>
                    <a:pt x="5262" y="3068"/>
                  </a:lnTo>
                  <a:lnTo>
                    <a:pt x="5264" y="3068"/>
                  </a:lnTo>
                  <a:lnTo>
                    <a:pt x="5268" y="3069"/>
                  </a:lnTo>
                  <a:lnTo>
                    <a:pt x="5275" y="3068"/>
                  </a:lnTo>
                  <a:lnTo>
                    <a:pt x="5282" y="3068"/>
                  </a:lnTo>
                  <a:lnTo>
                    <a:pt x="5289" y="3067"/>
                  </a:lnTo>
                  <a:lnTo>
                    <a:pt x="5297" y="3067"/>
                  </a:lnTo>
                  <a:lnTo>
                    <a:pt x="5304" y="3069"/>
                  </a:lnTo>
                  <a:lnTo>
                    <a:pt x="5312" y="3073"/>
                  </a:lnTo>
                  <a:lnTo>
                    <a:pt x="5325" y="3081"/>
                  </a:lnTo>
                  <a:lnTo>
                    <a:pt x="5337" y="3089"/>
                  </a:lnTo>
                  <a:lnTo>
                    <a:pt x="5344" y="3094"/>
                  </a:lnTo>
                  <a:lnTo>
                    <a:pt x="5350" y="3099"/>
                  </a:lnTo>
                  <a:lnTo>
                    <a:pt x="5354" y="3105"/>
                  </a:lnTo>
                  <a:lnTo>
                    <a:pt x="5358" y="3111"/>
                  </a:lnTo>
                  <a:lnTo>
                    <a:pt x="5358" y="3115"/>
                  </a:lnTo>
                  <a:lnTo>
                    <a:pt x="5358" y="3121"/>
                  </a:lnTo>
                  <a:lnTo>
                    <a:pt x="5357" y="3126"/>
                  </a:lnTo>
                  <a:lnTo>
                    <a:pt x="5356" y="3132"/>
                  </a:lnTo>
                  <a:lnTo>
                    <a:pt x="5347" y="3143"/>
                  </a:lnTo>
                  <a:lnTo>
                    <a:pt x="5341" y="3152"/>
                  </a:lnTo>
                  <a:lnTo>
                    <a:pt x="5340" y="3158"/>
                  </a:lnTo>
                  <a:lnTo>
                    <a:pt x="5340" y="3163"/>
                  </a:lnTo>
                  <a:lnTo>
                    <a:pt x="5340" y="3168"/>
                  </a:lnTo>
                  <a:lnTo>
                    <a:pt x="5341" y="3171"/>
                  </a:lnTo>
                  <a:lnTo>
                    <a:pt x="5344" y="3176"/>
                  </a:lnTo>
                  <a:lnTo>
                    <a:pt x="5347" y="3182"/>
                  </a:lnTo>
                  <a:lnTo>
                    <a:pt x="5350" y="3190"/>
                  </a:lnTo>
                  <a:lnTo>
                    <a:pt x="5352" y="3200"/>
                  </a:lnTo>
                  <a:lnTo>
                    <a:pt x="5354" y="3216"/>
                  </a:lnTo>
                  <a:lnTo>
                    <a:pt x="5356" y="3233"/>
                  </a:lnTo>
                  <a:lnTo>
                    <a:pt x="5356" y="3240"/>
                  </a:lnTo>
                  <a:lnTo>
                    <a:pt x="5354" y="3249"/>
                  </a:lnTo>
                  <a:lnTo>
                    <a:pt x="5353" y="3256"/>
                  </a:lnTo>
                  <a:lnTo>
                    <a:pt x="5351" y="3262"/>
                  </a:lnTo>
                  <a:lnTo>
                    <a:pt x="5347" y="3269"/>
                  </a:lnTo>
                  <a:lnTo>
                    <a:pt x="5344" y="3275"/>
                  </a:lnTo>
                  <a:lnTo>
                    <a:pt x="5339" y="3279"/>
                  </a:lnTo>
                  <a:lnTo>
                    <a:pt x="5333" y="3285"/>
                  </a:lnTo>
                  <a:lnTo>
                    <a:pt x="5322" y="3295"/>
                  </a:lnTo>
                  <a:lnTo>
                    <a:pt x="5310" y="3304"/>
                  </a:lnTo>
                  <a:lnTo>
                    <a:pt x="5304" y="3309"/>
                  </a:lnTo>
                  <a:lnTo>
                    <a:pt x="5298" y="3315"/>
                  </a:lnTo>
                  <a:lnTo>
                    <a:pt x="5295" y="3321"/>
                  </a:lnTo>
                  <a:lnTo>
                    <a:pt x="5291" y="3328"/>
                  </a:lnTo>
                  <a:lnTo>
                    <a:pt x="5290" y="3341"/>
                  </a:lnTo>
                  <a:lnTo>
                    <a:pt x="5290" y="3356"/>
                  </a:lnTo>
                  <a:lnTo>
                    <a:pt x="5290" y="3372"/>
                  </a:lnTo>
                  <a:lnTo>
                    <a:pt x="5293" y="3388"/>
                  </a:lnTo>
                  <a:lnTo>
                    <a:pt x="5293" y="3394"/>
                  </a:lnTo>
                  <a:lnTo>
                    <a:pt x="5293" y="3400"/>
                  </a:lnTo>
                  <a:lnTo>
                    <a:pt x="5296" y="3417"/>
                  </a:lnTo>
                  <a:lnTo>
                    <a:pt x="5298" y="3433"/>
                  </a:lnTo>
                  <a:lnTo>
                    <a:pt x="5301" y="3440"/>
                  </a:lnTo>
                  <a:lnTo>
                    <a:pt x="5303" y="3446"/>
                  </a:lnTo>
                  <a:lnTo>
                    <a:pt x="5304" y="3447"/>
                  </a:lnTo>
                  <a:lnTo>
                    <a:pt x="5306" y="3448"/>
                  </a:lnTo>
                  <a:lnTo>
                    <a:pt x="5306" y="3448"/>
                  </a:lnTo>
                  <a:lnTo>
                    <a:pt x="5307" y="3449"/>
                  </a:lnTo>
                  <a:lnTo>
                    <a:pt x="5308" y="3451"/>
                  </a:lnTo>
                  <a:lnTo>
                    <a:pt x="5310" y="3452"/>
                  </a:lnTo>
                  <a:lnTo>
                    <a:pt x="5313" y="3457"/>
                  </a:lnTo>
                  <a:lnTo>
                    <a:pt x="5315" y="3461"/>
                  </a:lnTo>
                  <a:lnTo>
                    <a:pt x="5316" y="3467"/>
                  </a:lnTo>
                  <a:lnTo>
                    <a:pt x="5317" y="3473"/>
                  </a:lnTo>
                  <a:lnTo>
                    <a:pt x="5319" y="3486"/>
                  </a:lnTo>
                  <a:lnTo>
                    <a:pt x="5319" y="3498"/>
                  </a:lnTo>
                  <a:lnTo>
                    <a:pt x="5320" y="3514"/>
                  </a:lnTo>
                  <a:lnTo>
                    <a:pt x="5321" y="3523"/>
                  </a:lnTo>
                  <a:lnTo>
                    <a:pt x="5320" y="3531"/>
                  </a:lnTo>
                  <a:lnTo>
                    <a:pt x="5319" y="3541"/>
                  </a:lnTo>
                  <a:lnTo>
                    <a:pt x="5316" y="3547"/>
                  </a:lnTo>
                  <a:lnTo>
                    <a:pt x="5313" y="3553"/>
                  </a:lnTo>
                  <a:lnTo>
                    <a:pt x="5308" y="3558"/>
                  </a:lnTo>
                  <a:lnTo>
                    <a:pt x="5304" y="3561"/>
                  </a:lnTo>
                  <a:lnTo>
                    <a:pt x="5301" y="3565"/>
                  </a:lnTo>
                  <a:lnTo>
                    <a:pt x="5297" y="3567"/>
                  </a:lnTo>
                  <a:lnTo>
                    <a:pt x="5290" y="3572"/>
                  </a:lnTo>
                  <a:lnTo>
                    <a:pt x="5283" y="3577"/>
                  </a:lnTo>
                  <a:lnTo>
                    <a:pt x="5276" y="3580"/>
                  </a:lnTo>
                  <a:lnTo>
                    <a:pt x="5268" y="3584"/>
                  </a:lnTo>
                  <a:lnTo>
                    <a:pt x="5262" y="3586"/>
                  </a:lnTo>
                  <a:lnTo>
                    <a:pt x="5254" y="3589"/>
                  </a:lnTo>
                  <a:lnTo>
                    <a:pt x="5240" y="3590"/>
                  </a:lnTo>
                  <a:lnTo>
                    <a:pt x="5224" y="3590"/>
                  </a:lnTo>
                  <a:lnTo>
                    <a:pt x="5212" y="3589"/>
                  </a:lnTo>
                  <a:lnTo>
                    <a:pt x="5200" y="3586"/>
                  </a:lnTo>
                  <a:lnTo>
                    <a:pt x="5193" y="3585"/>
                  </a:lnTo>
                  <a:lnTo>
                    <a:pt x="5188" y="3581"/>
                  </a:lnTo>
                  <a:lnTo>
                    <a:pt x="5184" y="3579"/>
                  </a:lnTo>
                  <a:lnTo>
                    <a:pt x="5180" y="3575"/>
                  </a:lnTo>
                  <a:lnTo>
                    <a:pt x="5176" y="3574"/>
                  </a:lnTo>
                  <a:lnTo>
                    <a:pt x="5170" y="3573"/>
                  </a:lnTo>
                  <a:lnTo>
                    <a:pt x="5167" y="3573"/>
                  </a:lnTo>
                  <a:lnTo>
                    <a:pt x="5162" y="3573"/>
                  </a:lnTo>
                  <a:lnTo>
                    <a:pt x="5152" y="3575"/>
                  </a:lnTo>
                  <a:lnTo>
                    <a:pt x="5140" y="3580"/>
                  </a:lnTo>
                  <a:lnTo>
                    <a:pt x="5131" y="3585"/>
                  </a:lnTo>
                  <a:lnTo>
                    <a:pt x="5120" y="3592"/>
                  </a:lnTo>
                  <a:lnTo>
                    <a:pt x="5112" y="3596"/>
                  </a:lnTo>
                  <a:lnTo>
                    <a:pt x="5104" y="3602"/>
                  </a:lnTo>
                  <a:lnTo>
                    <a:pt x="5100" y="3605"/>
                  </a:lnTo>
                  <a:lnTo>
                    <a:pt x="5095" y="3608"/>
                  </a:lnTo>
                  <a:lnTo>
                    <a:pt x="5090" y="3610"/>
                  </a:lnTo>
                  <a:lnTo>
                    <a:pt x="5088" y="3611"/>
                  </a:lnTo>
                  <a:lnTo>
                    <a:pt x="5086" y="3610"/>
                  </a:lnTo>
                  <a:lnTo>
                    <a:pt x="5084" y="3608"/>
                  </a:lnTo>
                  <a:lnTo>
                    <a:pt x="5084" y="3604"/>
                  </a:lnTo>
                  <a:lnTo>
                    <a:pt x="5083" y="3600"/>
                  </a:lnTo>
                  <a:lnTo>
                    <a:pt x="5082" y="3597"/>
                  </a:lnTo>
                  <a:lnTo>
                    <a:pt x="5080" y="3594"/>
                  </a:lnTo>
                  <a:lnTo>
                    <a:pt x="5079" y="3593"/>
                  </a:lnTo>
                  <a:lnTo>
                    <a:pt x="5077" y="3593"/>
                  </a:lnTo>
                  <a:lnTo>
                    <a:pt x="5076" y="3592"/>
                  </a:lnTo>
                  <a:lnTo>
                    <a:pt x="5075" y="3592"/>
                  </a:lnTo>
                  <a:lnTo>
                    <a:pt x="5067" y="3590"/>
                  </a:lnTo>
                  <a:lnTo>
                    <a:pt x="5057" y="3587"/>
                  </a:lnTo>
                  <a:lnTo>
                    <a:pt x="5049" y="3584"/>
                  </a:lnTo>
                  <a:lnTo>
                    <a:pt x="5041" y="3579"/>
                  </a:lnTo>
                  <a:lnTo>
                    <a:pt x="5036" y="3574"/>
                  </a:lnTo>
                  <a:lnTo>
                    <a:pt x="5031" y="3571"/>
                  </a:lnTo>
                  <a:lnTo>
                    <a:pt x="5029" y="3568"/>
                  </a:lnTo>
                  <a:lnTo>
                    <a:pt x="5027" y="3567"/>
                  </a:lnTo>
                  <a:lnTo>
                    <a:pt x="5026" y="3567"/>
                  </a:lnTo>
                  <a:lnTo>
                    <a:pt x="5026" y="3566"/>
                  </a:lnTo>
                  <a:lnTo>
                    <a:pt x="5025" y="3567"/>
                  </a:lnTo>
                  <a:lnTo>
                    <a:pt x="5024" y="3567"/>
                  </a:lnTo>
                  <a:lnTo>
                    <a:pt x="5024" y="3568"/>
                  </a:lnTo>
                  <a:lnTo>
                    <a:pt x="5023" y="3568"/>
                  </a:lnTo>
                  <a:lnTo>
                    <a:pt x="5021" y="3571"/>
                  </a:lnTo>
                  <a:lnTo>
                    <a:pt x="5020" y="3573"/>
                  </a:lnTo>
                  <a:lnTo>
                    <a:pt x="5017" y="3579"/>
                  </a:lnTo>
                  <a:lnTo>
                    <a:pt x="5013" y="3585"/>
                  </a:lnTo>
                  <a:lnTo>
                    <a:pt x="5008" y="3591"/>
                  </a:lnTo>
                  <a:lnTo>
                    <a:pt x="5001" y="3597"/>
                  </a:lnTo>
                  <a:lnTo>
                    <a:pt x="4998" y="3598"/>
                  </a:lnTo>
                  <a:lnTo>
                    <a:pt x="4994" y="3600"/>
                  </a:lnTo>
                  <a:lnTo>
                    <a:pt x="4992" y="3603"/>
                  </a:lnTo>
                  <a:lnTo>
                    <a:pt x="4988" y="3608"/>
                  </a:lnTo>
                  <a:lnTo>
                    <a:pt x="4988" y="3610"/>
                  </a:lnTo>
                  <a:lnTo>
                    <a:pt x="4989" y="3611"/>
                  </a:lnTo>
                  <a:lnTo>
                    <a:pt x="4991" y="3613"/>
                  </a:lnTo>
                  <a:lnTo>
                    <a:pt x="4994" y="3616"/>
                  </a:lnTo>
                  <a:lnTo>
                    <a:pt x="5000" y="3618"/>
                  </a:lnTo>
                  <a:lnTo>
                    <a:pt x="5006" y="3622"/>
                  </a:lnTo>
                  <a:lnTo>
                    <a:pt x="5007" y="3627"/>
                  </a:lnTo>
                  <a:lnTo>
                    <a:pt x="5007" y="3632"/>
                  </a:lnTo>
                  <a:lnTo>
                    <a:pt x="5007" y="3638"/>
                  </a:lnTo>
                  <a:lnTo>
                    <a:pt x="5007" y="3647"/>
                  </a:lnTo>
                  <a:lnTo>
                    <a:pt x="5008" y="3652"/>
                  </a:lnTo>
                  <a:lnTo>
                    <a:pt x="5010" y="3656"/>
                  </a:lnTo>
                  <a:lnTo>
                    <a:pt x="5011" y="3660"/>
                  </a:lnTo>
                  <a:lnTo>
                    <a:pt x="5014" y="3666"/>
                  </a:lnTo>
                  <a:lnTo>
                    <a:pt x="5019" y="3671"/>
                  </a:lnTo>
                  <a:lnTo>
                    <a:pt x="5024" y="3676"/>
                  </a:lnTo>
                  <a:lnTo>
                    <a:pt x="5031" y="3682"/>
                  </a:lnTo>
                  <a:lnTo>
                    <a:pt x="5038" y="3690"/>
                  </a:lnTo>
                  <a:lnTo>
                    <a:pt x="5041" y="3693"/>
                  </a:lnTo>
                  <a:lnTo>
                    <a:pt x="5043" y="3697"/>
                  </a:lnTo>
                  <a:lnTo>
                    <a:pt x="5045" y="3703"/>
                  </a:lnTo>
                  <a:lnTo>
                    <a:pt x="5046" y="3709"/>
                  </a:lnTo>
                  <a:lnTo>
                    <a:pt x="5046" y="3713"/>
                  </a:lnTo>
                  <a:lnTo>
                    <a:pt x="5045" y="3718"/>
                  </a:lnTo>
                  <a:lnTo>
                    <a:pt x="5044" y="3720"/>
                  </a:lnTo>
                  <a:lnTo>
                    <a:pt x="5042" y="3723"/>
                  </a:lnTo>
                  <a:lnTo>
                    <a:pt x="5041" y="3725"/>
                  </a:lnTo>
                  <a:lnTo>
                    <a:pt x="5038" y="3726"/>
                  </a:lnTo>
                  <a:lnTo>
                    <a:pt x="5035" y="3729"/>
                  </a:lnTo>
                  <a:lnTo>
                    <a:pt x="5031" y="3730"/>
                  </a:lnTo>
                  <a:lnTo>
                    <a:pt x="5024" y="3732"/>
                  </a:lnTo>
                  <a:lnTo>
                    <a:pt x="5017" y="3734"/>
                  </a:lnTo>
                  <a:lnTo>
                    <a:pt x="5007" y="3734"/>
                  </a:lnTo>
                  <a:lnTo>
                    <a:pt x="4997" y="3734"/>
                  </a:lnTo>
                  <a:lnTo>
                    <a:pt x="4992" y="3732"/>
                  </a:lnTo>
                  <a:lnTo>
                    <a:pt x="4987" y="3732"/>
                  </a:lnTo>
                  <a:lnTo>
                    <a:pt x="4982" y="3731"/>
                  </a:lnTo>
                  <a:lnTo>
                    <a:pt x="4976" y="3730"/>
                  </a:lnTo>
                  <a:lnTo>
                    <a:pt x="4972" y="3730"/>
                  </a:lnTo>
                  <a:lnTo>
                    <a:pt x="4967" y="3730"/>
                  </a:lnTo>
                  <a:lnTo>
                    <a:pt x="4960" y="3730"/>
                  </a:lnTo>
                  <a:lnTo>
                    <a:pt x="4956" y="3731"/>
                  </a:lnTo>
                  <a:lnTo>
                    <a:pt x="4948" y="3735"/>
                  </a:lnTo>
                  <a:lnTo>
                    <a:pt x="4941" y="3739"/>
                  </a:lnTo>
                  <a:lnTo>
                    <a:pt x="4932" y="3743"/>
                  </a:lnTo>
                  <a:lnTo>
                    <a:pt x="4924" y="3745"/>
                  </a:lnTo>
                  <a:lnTo>
                    <a:pt x="4918" y="3745"/>
                  </a:lnTo>
                  <a:lnTo>
                    <a:pt x="4912" y="3744"/>
                  </a:lnTo>
                  <a:lnTo>
                    <a:pt x="4907" y="3743"/>
                  </a:lnTo>
                  <a:lnTo>
                    <a:pt x="4901" y="3741"/>
                  </a:lnTo>
                  <a:lnTo>
                    <a:pt x="4893" y="3737"/>
                  </a:lnTo>
                  <a:lnTo>
                    <a:pt x="4884" y="3736"/>
                  </a:lnTo>
                  <a:lnTo>
                    <a:pt x="4878" y="3735"/>
                  </a:lnTo>
                  <a:lnTo>
                    <a:pt x="4871" y="3735"/>
                  </a:lnTo>
                  <a:lnTo>
                    <a:pt x="4865" y="3736"/>
                  </a:lnTo>
                  <a:lnTo>
                    <a:pt x="4860" y="3736"/>
                  </a:lnTo>
                  <a:lnTo>
                    <a:pt x="4851" y="3739"/>
                  </a:lnTo>
                  <a:lnTo>
                    <a:pt x="4842" y="3747"/>
                  </a:lnTo>
                  <a:lnTo>
                    <a:pt x="4840" y="3748"/>
                  </a:lnTo>
                  <a:lnTo>
                    <a:pt x="4838" y="3750"/>
                  </a:lnTo>
                  <a:lnTo>
                    <a:pt x="4836" y="3751"/>
                  </a:lnTo>
                  <a:lnTo>
                    <a:pt x="4834" y="3754"/>
                  </a:lnTo>
                  <a:lnTo>
                    <a:pt x="4830" y="3755"/>
                  </a:lnTo>
                  <a:lnTo>
                    <a:pt x="4827" y="3756"/>
                  </a:lnTo>
                  <a:lnTo>
                    <a:pt x="4825" y="3756"/>
                  </a:lnTo>
                  <a:lnTo>
                    <a:pt x="4824" y="3755"/>
                  </a:lnTo>
                  <a:lnTo>
                    <a:pt x="4821" y="3754"/>
                  </a:lnTo>
                  <a:lnTo>
                    <a:pt x="4818" y="3751"/>
                  </a:lnTo>
                  <a:lnTo>
                    <a:pt x="4813" y="3745"/>
                  </a:lnTo>
                  <a:lnTo>
                    <a:pt x="4810" y="3738"/>
                  </a:lnTo>
                  <a:lnTo>
                    <a:pt x="4806" y="3735"/>
                  </a:lnTo>
                  <a:lnTo>
                    <a:pt x="4804" y="3730"/>
                  </a:lnTo>
                  <a:lnTo>
                    <a:pt x="4791" y="3713"/>
                  </a:lnTo>
                  <a:lnTo>
                    <a:pt x="4780" y="3700"/>
                  </a:lnTo>
                  <a:lnTo>
                    <a:pt x="4773" y="3692"/>
                  </a:lnTo>
                  <a:lnTo>
                    <a:pt x="4765" y="3685"/>
                  </a:lnTo>
                  <a:lnTo>
                    <a:pt x="4755" y="3678"/>
                  </a:lnTo>
                  <a:lnTo>
                    <a:pt x="4746" y="3672"/>
                  </a:lnTo>
                  <a:lnTo>
                    <a:pt x="4736" y="3667"/>
                  </a:lnTo>
                  <a:lnTo>
                    <a:pt x="4725" y="3662"/>
                  </a:lnTo>
                  <a:lnTo>
                    <a:pt x="4714" y="3659"/>
                  </a:lnTo>
                  <a:lnTo>
                    <a:pt x="4702" y="3656"/>
                  </a:lnTo>
                  <a:lnTo>
                    <a:pt x="4691" y="3654"/>
                  </a:lnTo>
                  <a:lnTo>
                    <a:pt x="4678" y="3654"/>
                  </a:lnTo>
                  <a:lnTo>
                    <a:pt x="4654" y="3654"/>
                  </a:lnTo>
                  <a:lnTo>
                    <a:pt x="4633" y="3657"/>
                  </a:lnTo>
                  <a:lnTo>
                    <a:pt x="4622" y="3660"/>
                  </a:lnTo>
                  <a:lnTo>
                    <a:pt x="4614" y="3662"/>
                  </a:lnTo>
                  <a:lnTo>
                    <a:pt x="4608" y="3665"/>
                  </a:lnTo>
                  <a:lnTo>
                    <a:pt x="4603" y="3668"/>
                  </a:lnTo>
                  <a:lnTo>
                    <a:pt x="4598" y="3674"/>
                  </a:lnTo>
                  <a:lnTo>
                    <a:pt x="4596" y="3682"/>
                  </a:lnTo>
                  <a:lnTo>
                    <a:pt x="4595" y="3692"/>
                  </a:lnTo>
                  <a:lnTo>
                    <a:pt x="4594" y="3704"/>
                  </a:lnTo>
                  <a:lnTo>
                    <a:pt x="4594" y="3728"/>
                  </a:lnTo>
                  <a:lnTo>
                    <a:pt x="4596" y="3751"/>
                  </a:lnTo>
                  <a:lnTo>
                    <a:pt x="4598" y="3769"/>
                  </a:lnTo>
                  <a:lnTo>
                    <a:pt x="4601" y="3786"/>
                  </a:lnTo>
                  <a:lnTo>
                    <a:pt x="4599" y="3792"/>
                  </a:lnTo>
                  <a:lnTo>
                    <a:pt x="4598" y="3799"/>
                  </a:lnTo>
                  <a:lnTo>
                    <a:pt x="4596" y="3804"/>
                  </a:lnTo>
                  <a:lnTo>
                    <a:pt x="4591" y="3810"/>
                  </a:lnTo>
                  <a:lnTo>
                    <a:pt x="4580" y="3820"/>
                  </a:lnTo>
                  <a:lnTo>
                    <a:pt x="4569" y="3832"/>
                  </a:lnTo>
                  <a:lnTo>
                    <a:pt x="4554" y="3844"/>
                  </a:lnTo>
                  <a:lnTo>
                    <a:pt x="4540" y="3856"/>
                  </a:lnTo>
                  <a:lnTo>
                    <a:pt x="4536" y="3860"/>
                  </a:lnTo>
                  <a:lnTo>
                    <a:pt x="4534" y="3863"/>
                  </a:lnTo>
                  <a:lnTo>
                    <a:pt x="4532" y="3867"/>
                  </a:lnTo>
                  <a:lnTo>
                    <a:pt x="4529" y="3871"/>
                  </a:lnTo>
                  <a:lnTo>
                    <a:pt x="4528" y="3879"/>
                  </a:lnTo>
                  <a:lnTo>
                    <a:pt x="4527" y="3886"/>
                  </a:lnTo>
                  <a:lnTo>
                    <a:pt x="4528" y="3892"/>
                  </a:lnTo>
                  <a:lnTo>
                    <a:pt x="4532" y="3896"/>
                  </a:lnTo>
                  <a:lnTo>
                    <a:pt x="4536" y="3901"/>
                  </a:lnTo>
                  <a:lnTo>
                    <a:pt x="4546" y="3905"/>
                  </a:lnTo>
                  <a:lnTo>
                    <a:pt x="4558" y="3907"/>
                  </a:lnTo>
                  <a:lnTo>
                    <a:pt x="4571" y="3909"/>
                  </a:lnTo>
                  <a:lnTo>
                    <a:pt x="4578" y="3911"/>
                  </a:lnTo>
                  <a:lnTo>
                    <a:pt x="4584" y="3914"/>
                  </a:lnTo>
                  <a:lnTo>
                    <a:pt x="4590" y="3918"/>
                  </a:lnTo>
                  <a:lnTo>
                    <a:pt x="4594" y="3923"/>
                  </a:lnTo>
                  <a:lnTo>
                    <a:pt x="4601" y="3933"/>
                  </a:lnTo>
                  <a:lnTo>
                    <a:pt x="4607" y="3942"/>
                  </a:lnTo>
                  <a:lnTo>
                    <a:pt x="4613" y="3949"/>
                  </a:lnTo>
                  <a:lnTo>
                    <a:pt x="4621" y="3956"/>
                  </a:lnTo>
                  <a:lnTo>
                    <a:pt x="4629" y="3962"/>
                  </a:lnTo>
                  <a:lnTo>
                    <a:pt x="4638" y="3968"/>
                  </a:lnTo>
                  <a:lnTo>
                    <a:pt x="4642" y="3970"/>
                  </a:lnTo>
                  <a:lnTo>
                    <a:pt x="4645" y="3974"/>
                  </a:lnTo>
                  <a:lnTo>
                    <a:pt x="4647" y="3976"/>
                  </a:lnTo>
                  <a:lnTo>
                    <a:pt x="4647" y="3980"/>
                  </a:lnTo>
                  <a:lnTo>
                    <a:pt x="4646" y="3985"/>
                  </a:lnTo>
                  <a:lnTo>
                    <a:pt x="4641" y="3993"/>
                  </a:lnTo>
                  <a:lnTo>
                    <a:pt x="4636" y="3999"/>
                  </a:lnTo>
                  <a:lnTo>
                    <a:pt x="4633" y="4006"/>
                  </a:lnTo>
                  <a:lnTo>
                    <a:pt x="4629" y="4009"/>
                  </a:lnTo>
                  <a:lnTo>
                    <a:pt x="4626" y="4012"/>
                  </a:lnTo>
                  <a:lnTo>
                    <a:pt x="4621" y="4014"/>
                  </a:lnTo>
                  <a:lnTo>
                    <a:pt x="4615" y="4015"/>
                  </a:lnTo>
                  <a:lnTo>
                    <a:pt x="4603" y="4015"/>
                  </a:lnTo>
                  <a:lnTo>
                    <a:pt x="4591" y="4016"/>
                  </a:lnTo>
                  <a:lnTo>
                    <a:pt x="4588" y="4018"/>
                  </a:lnTo>
                  <a:lnTo>
                    <a:pt x="4586" y="4020"/>
                  </a:lnTo>
                  <a:lnTo>
                    <a:pt x="4588" y="4022"/>
                  </a:lnTo>
                  <a:lnTo>
                    <a:pt x="4590" y="4025"/>
                  </a:lnTo>
                  <a:lnTo>
                    <a:pt x="4598" y="4031"/>
                  </a:lnTo>
                  <a:lnTo>
                    <a:pt x="4605" y="4037"/>
                  </a:lnTo>
                  <a:lnTo>
                    <a:pt x="4608" y="4040"/>
                  </a:lnTo>
                  <a:lnTo>
                    <a:pt x="4608" y="4046"/>
                  </a:lnTo>
                  <a:lnTo>
                    <a:pt x="4608" y="4052"/>
                  </a:lnTo>
                  <a:lnTo>
                    <a:pt x="4607" y="4059"/>
                  </a:lnTo>
                  <a:lnTo>
                    <a:pt x="4602" y="4073"/>
                  </a:lnTo>
                  <a:lnTo>
                    <a:pt x="4595" y="4087"/>
                  </a:lnTo>
                  <a:lnTo>
                    <a:pt x="4585" y="4097"/>
                  </a:lnTo>
                  <a:lnTo>
                    <a:pt x="4576" y="4107"/>
                  </a:lnTo>
                  <a:lnTo>
                    <a:pt x="4572" y="4111"/>
                  </a:lnTo>
                  <a:lnTo>
                    <a:pt x="4569" y="4116"/>
                  </a:lnTo>
                  <a:lnTo>
                    <a:pt x="4566" y="4121"/>
                  </a:lnTo>
                  <a:lnTo>
                    <a:pt x="4565" y="4127"/>
                  </a:lnTo>
                  <a:lnTo>
                    <a:pt x="4564" y="4136"/>
                  </a:lnTo>
                  <a:lnTo>
                    <a:pt x="4561" y="4145"/>
                  </a:lnTo>
                  <a:lnTo>
                    <a:pt x="4558" y="4152"/>
                  </a:lnTo>
                  <a:lnTo>
                    <a:pt x="4552" y="4160"/>
                  </a:lnTo>
                  <a:lnTo>
                    <a:pt x="4548" y="4165"/>
                  </a:lnTo>
                  <a:lnTo>
                    <a:pt x="4546" y="4170"/>
                  </a:lnTo>
                  <a:lnTo>
                    <a:pt x="4545" y="4174"/>
                  </a:lnTo>
                  <a:lnTo>
                    <a:pt x="4545" y="4179"/>
                  </a:lnTo>
                  <a:lnTo>
                    <a:pt x="4546" y="4184"/>
                  </a:lnTo>
                  <a:lnTo>
                    <a:pt x="4550" y="4188"/>
                  </a:lnTo>
                  <a:lnTo>
                    <a:pt x="4555" y="4190"/>
                  </a:lnTo>
                  <a:lnTo>
                    <a:pt x="4563" y="4191"/>
                  </a:lnTo>
                  <a:lnTo>
                    <a:pt x="4567" y="4191"/>
                  </a:lnTo>
                  <a:lnTo>
                    <a:pt x="4570" y="4192"/>
                  </a:lnTo>
                  <a:lnTo>
                    <a:pt x="4572" y="4194"/>
                  </a:lnTo>
                  <a:lnTo>
                    <a:pt x="4572" y="4195"/>
                  </a:lnTo>
                  <a:lnTo>
                    <a:pt x="4572" y="4198"/>
                  </a:lnTo>
                  <a:lnTo>
                    <a:pt x="4569" y="4204"/>
                  </a:lnTo>
                  <a:lnTo>
                    <a:pt x="4565" y="4210"/>
                  </a:lnTo>
                  <a:lnTo>
                    <a:pt x="4560" y="4217"/>
                  </a:lnTo>
                  <a:lnTo>
                    <a:pt x="4558" y="4226"/>
                  </a:lnTo>
                  <a:lnTo>
                    <a:pt x="4557" y="4235"/>
                  </a:lnTo>
                  <a:lnTo>
                    <a:pt x="4558" y="4243"/>
                  </a:lnTo>
                  <a:lnTo>
                    <a:pt x="4561" y="4251"/>
                  </a:lnTo>
                  <a:lnTo>
                    <a:pt x="4565" y="4256"/>
                  </a:lnTo>
                  <a:lnTo>
                    <a:pt x="4570" y="4262"/>
                  </a:lnTo>
                  <a:lnTo>
                    <a:pt x="4580" y="4271"/>
                  </a:lnTo>
                  <a:lnTo>
                    <a:pt x="4589" y="4278"/>
                  </a:lnTo>
                  <a:lnTo>
                    <a:pt x="4592" y="4283"/>
                  </a:lnTo>
                  <a:lnTo>
                    <a:pt x="4595" y="4290"/>
                  </a:lnTo>
                  <a:lnTo>
                    <a:pt x="4596" y="4299"/>
                  </a:lnTo>
                  <a:lnTo>
                    <a:pt x="4596" y="4308"/>
                  </a:lnTo>
                  <a:lnTo>
                    <a:pt x="4595" y="4317"/>
                  </a:lnTo>
                  <a:lnTo>
                    <a:pt x="4594" y="4325"/>
                  </a:lnTo>
                  <a:lnTo>
                    <a:pt x="4591" y="4333"/>
                  </a:lnTo>
                  <a:lnTo>
                    <a:pt x="4589" y="4339"/>
                  </a:lnTo>
                  <a:lnTo>
                    <a:pt x="4585" y="4341"/>
                  </a:lnTo>
                  <a:lnTo>
                    <a:pt x="4580" y="4343"/>
                  </a:lnTo>
                  <a:lnTo>
                    <a:pt x="4576" y="4343"/>
                  </a:lnTo>
                  <a:lnTo>
                    <a:pt x="4571" y="4342"/>
                  </a:lnTo>
                  <a:lnTo>
                    <a:pt x="4565" y="4340"/>
                  </a:lnTo>
                  <a:lnTo>
                    <a:pt x="4560" y="4336"/>
                  </a:lnTo>
                  <a:lnTo>
                    <a:pt x="4555" y="4333"/>
                  </a:lnTo>
                  <a:lnTo>
                    <a:pt x="4552" y="4328"/>
                  </a:lnTo>
                  <a:lnTo>
                    <a:pt x="4545" y="4316"/>
                  </a:lnTo>
                  <a:lnTo>
                    <a:pt x="4541" y="4306"/>
                  </a:lnTo>
                  <a:lnTo>
                    <a:pt x="4539" y="4303"/>
                  </a:lnTo>
                  <a:lnTo>
                    <a:pt x="4536" y="4300"/>
                  </a:lnTo>
                  <a:lnTo>
                    <a:pt x="4534" y="4300"/>
                  </a:lnTo>
                  <a:lnTo>
                    <a:pt x="4531" y="4302"/>
                  </a:lnTo>
                  <a:lnTo>
                    <a:pt x="4523" y="4308"/>
                  </a:lnTo>
                  <a:lnTo>
                    <a:pt x="4517" y="4311"/>
                  </a:lnTo>
                  <a:lnTo>
                    <a:pt x="4515" y="4312"/>
                  </a:lnTo>
                  <a:lnTo>
                    <a:pt x="4512" y="4312"/>
                  </a:lnTo>
                  <a:lnTo>
                    <a:pt x="4509" y="4312"/>
                  </a:lnTo>
                  <a:lnTo>
                    <a:pt x="4506" y="4310"/>
                  </a:lnTo>
                  <a:lnTo>
                    <a:pt x="4503" y="4309"/>
                  </a:lnTo>
                  <a:lnTo>
                    <a:pt x="4500" y="4308"/>
                  </a:lnTo>
                  <a:lnTo>
                    <a:pt x="4496" y="4308"/>
                  </a:lnTo>
                  <a:lnTo>
                    <a:pt x="4492" y="4309"/>
                  </a:lnTo>
                  <a:lnTo>
                    <a:pt x="4483" y="4312"/>
                  </a:lnTo>
                  <a:lnTo>
                    <a:pt x="4471" y="4319"/>
                  </a:lnTo>
                  <a:lnTo>
                    <a:pt x="4464" y="4322"/>
                  </a:lnTo>
                  <a:lnTo>
                    <a:pt x="4457" y="4323"/>
                  </a:lnTo>
                  <a:lnTo>
                    <a:pt x="4450" y="4323"/>
                  </a:lnTo>
                  <a:lnTo>
                    <a:pt x="4443" y="4321"/>
                  </a:lnTo>
                  <a:lnTo>
                    <a:pt x="4426" y="4314"/>
                  </a:lnTo>
                  <a:lnTo>
                    <a:pt x="4406" y="4304"/>
                  </a:lnTo>
                  <a:lnTo>
                    <a:pt x="4395" y="4300"/>
                  </a:lnTo>
                  <a:lnTo>
                    <a:pt x="4387" y="4299"/>
                  </a:lnTo>
                  <a:lnTo>
                    <a:pt x="4378" y="4300"/>
                  </a:lnTo>
                  <a:lnTo>
                    <a:pt x="4371" y="4303"/>
                  </a:lnTo>
                  <a:lnTo>
                    <a:pt x="4365" y="4308"/>
                  </a:lnTo>
                  <a:lnTo>
                    <a:pt x="4358" y="4315"/>
                  </a:lnTo>
                  <a:lnTo>
                    <a:pt x="4351" y="4323"/>
                  </a:lnTo>
                  <a:lnTo>
                    <a:pt x="4343" y="4334"/>
                  </a:lnTo>
                  <a:lnTo>
                    <a:pt x="4336" y="4343"/>
                  </a:lnTo>
                  <a:lnTo>
                    <a:pt x="4330" y="4352"/>
                  </a:lnTo>
                  <a:lnTo>
                    <a:pt x="4327" y="4359"/>
                  </a:lnTo>
                  <a:lnTo>
                    <a:pt x="4325" y="4363"/>
                  </a:lnTo>
                  <a:lnTo>
                    <a:pt x="4324" y="4373"/>
                  </a:lnTo>
                  <a:lnTo>
                    <a:pt x="4323" y="4384"/>
                  </a:lnTo>
                  <a:lnTo>
                    <a:pt x="4320" y="4390"/>
                  </a:lnTo>
                  <a:lnTo>
                    <a:pt x="4318" y="4393"/>
                  </a:lnTo>
                  <a:lnTo>
                    <a:pt x="4314" y="4396"/>
                  </a:lnTo>
                  <a:lnTo>
                    <a:pt x="4311" y="4398"/>
                  </a:lnTo>
                  <a:lnTo>
                    <a:pt x="4307" y="4398"/>
                  </a:lnTo>
                  <a:lnTo>
                    <a:pt x="4302" y="4398"/>
                  </a:lnTo>
                  <a:lnTo>
                    <a:pt x="4298" y="4397"/>
                  </a:lnTo>
                  <a:lnTo>
                    <a:pt x="4293" y="4394"/>
                  </a:lnTo>
                  <a:lnTo>
                    <a:pt x="4290" y="4394"/>
                  </a:lnTo>
                  <a:lnTo>
                    <a:pt x="4288" y="4394"/>
                  </a:lnTo>
                  <a:lnTo>
                    <a:pt x="4287" y="4396"/>
                  </a:lnTo>
                  <a:lnTo>
                    <a:pt x="4286" y="4397"/>
                  </a:lnTo>
                  <a:lnTo>
                    <a:pt x="4284" y="4402"/>
                  </a:lnTo>
                  <a:lnTo>
                    <a:pt x="4284" y="4407"/>
                  </a:lnTo>
                  <a:lnTo>
                    <a:pt x="4284" y="4415"/>
                  </a:lnTo>
                  <a:lnTo>
                    <a:pt x="4287" y="4423"/>
                  </a:lnTo>
                  <a:lnTo>
                    <a:pt x="4289" y="4430"/>
                  </a:lnTo>
                  <a:lnTo>
                    <a:pt x="4293" y="4437"/>
                  </a:lnTo>
                  <a:lnTo>
                    <a:pt x="4298" y="4443"/>
                  </a:lnTo>
                  <a:lnTo>
                    <a:pt x="4302" y="4448"/>
                  </a:lnTo>
                  <a:lnTo>
                    <a:pt x="4308" y="4451"/>
                  </a:lnTo>
                  <a:lnTo>
                    <a:pt x="4314" y="4455"/>
                  </a:lnTo>
                  <a:lnTo>
                    <a:pt x="4326" y="4460"/>
                  </a:lnTo>
                  <a:lnTo>
                    <a:pt x="4338" y="4462"/>
                  </a:lnTo>
                  <a:lnTo>
                    <a:pt x="4349" y="4464"/>
                  </a:lnTo>
                  <a:lnTo>
                    <a:pt x="4359" y="4469"/>
                  </a:lnTo>
                  <a:lnTo>
                    <a:pt x="4364" y="4472"/>
                  </a:lnTo>
                  <a:lnTo>
                    <a:pt x="4369" y="4475"/>
                  </a:lnTo>
                  <a:lnTo>
                    <a:pt x="4372" y="4481"/>
                  </a:lnTo>
                  <a:lnTo>
                    <a:pt x="4375" y="4487"/>
                  </a:lnTo>
                  <a:lnTo>
                    <a:pt x="4377" y="4493"/>
                  </a:lnTo>
                  <a:lnTo>
                    <a:pt x="4378" y="4499"/>
                  </a:lnTo>
                  <a:lnTo>
                    <a:pt x="4377" y="4504"/>
                  </a:lnTo>
                  <a:lnTo>
                    <a:pt x="4376" y="4506"/>
                  </a:lnTo>
                  <a:lnTo>
                    <a:pt x="4375" y="4508"/>
                  </a:lnTo>
                  <a:lnTo>
                    <a:pt x="4372" y="4510"/>
                  </a:lnTo>
                  <a:lnTo>
                    <a:pt x="4370" y="4508"/>
                  </a:lnTo>
                  <a:lnTo>
                    <a:pt x="4369" y="4506"/>
                  </a:lnTo>
                  <a:lnTo>
                    <a:pt x="4365" y="4500"/>
                  </a:lnTo>
                  <a:lnTo>
                    <a:pt x="4362" y="4497"/>
                  </a:lnTo>
                  <a:lnTo>
                    <a:pt x="4358" y="4495"/>
                  </a:lnTo>
                  <a:lnTo>
                    <a:pt x="4353" y="4495"/>
                  </a:lnTo>
                  <a:lnTo>
                    <a:pt x="4352" y="4497"/>
                  </a:lnTo>
                  <a:lnTo>
                    <a:pt x="4351" y="4501"/>
                  </a:lnTo>
                  <a:lnTo>
                    <a:pt x="4351" y="4507"/>
                  </a:lnTo>
                  <a:lnTo>
                    <a:pt x="4352" y="4516"/>
                  </a:lnTo>
                  <a:lnTo>
                    <a:pt x="4355" y="4533"/>
                  </a:lnTo>
                  <a:lnTo>
                    <a:pt x="4355" y="4551"/>
                  </a:lnTo>
                  <a:lnTo>
                    <a:pt x="4355" y="4560"/>
                  </a:lnTo>
                  <a:lnTo>
                    <a:pt x="4353" y="4566"/>
                  </a:lnTo>
                  <a:lnTo>
                    <a:pt x="4352" y="4571"/>
                  </a:lnTo>
                  <a:lnTo>
                    <a:pt x="4350" y="4576"/>
                  </a:lnTo>
                  <a:lnTo>
                    <a:pt x="4347" y="4580"/>
                  </a:lnTo>
                  <a:lnTo>
                    <a:pt x="4344" y="4582"/>
                  </a:lnTo>
                  <a:lnTo>
                    <a:pt x="4340" y="4583"/>
                  </a:lnTo>
                  <a:lnTo>
                    <a:pt x="4336" y="4585"/>
                  </a:lnTo>
                  <a:lnTo>
                    <a:pt x="4326" y="4586"/>
                  </a:lnTo>
                  <a:lnTo>
                    <a:pt x="4314" y="4589"/>
                  </a:lnTo>
                  <a:lnTo>
                    <a:pt x="4300" y="4595"/>
                  </a:lnTo>
                  <a:lnTo>
                    <a:pt x="4284" y="4604"/>
                  </a:lnTo>
                  <a:lnTo>
                    <a:pt x="4275" y="4608"/>
                  </a:lnTo>
                  <a:lnTo>
                    <a:pt x="4264" y="4612"/>
                  </a:lnTo>
                  <a:lnTo>
                    <a:pt x="4254" y="4614"/>
                  </a:lnTo>
                  <a:lnTo>
                    <a:pt x="4243" y="4615"/>
                  </a:lnTo>
                  <a:lnTo>
                    <a:pt x="4233" y="4615"/>
                  </a:lnTo>
                  <a:lnTo>
                    <a:pt x="4224" y="4614"/>
                  </a:lnTo>
                  <a:lnTo>
                    <a:pt x="4217" y="4612"/>
                  </a:lnTo>
                  <a:lnTo>
                    <a:pt x="4210" y="4608"/>
                  </a:lnTo>
                  <a:lnTo>
                    <a:pt x="4204" y="4605"/>
                  </a:lnTo>
                  <a:lnTo>
                    <a:pt x="4198" y="4601"/>
                  </a:lnTo>
                  <a:lnTo>
                    <a:pt x="4192" y="4599"/>
                  </a:lnTo>
                  <a:lnTo>
                    <a:pt x="4186" y="4596"/>
                  </a:lnTo>
                  <a:lnTo>
                    <a:pt x="4179" y="4596"/>
                  </a:lnTo>
                  <a:lnTo>
                    <a:pt x="4173" y="4598"/>
                  </a:lnTo>
                  <a:lnTo>
                    <a:pt x="4166" y="4600"/>
                  </a:lnTo>
                  <a:lnTo>
                    <a:pt x="4160" y="4606"/>
                  </a:lnTo>
                  <a:lnTo>
                    <a:pt x="4155" y="4612"/>
                  </a:lnTo>
                  <a:lnTo>
                    <a:pt x="4151" y="4618"/>
                  </a:lnTo>
                  <a:lnTo>
                    <a:pt x="4150" y="4625"/>
                  </a:lnTo>
                  <a:lnTo>
                    <a:pt x="4149" y="4632"/>
                  </a:lnTo>
                  <a:lnTo>
                    <a:pt x="4150" y="4639"/>
                  </a:lnTo>
                  <a:lnTo>
                    <a:pt x="4151" y="4646"/>
                  </a:lnTo>
                  <a:lnTo>
                    <a:pt x="4155" y="4652"/>
                  </a:lnTo>
                  <a:lnTo>
                    <a:pt x="4158" y="4658"/>
                  </a:lnTo>
                  <a:lnTo>
                    <a:pt x="4161" y="4664"/>
                  </a:lnTo>
                  <a:lnTo>
                    <a:pt x="4163" y="4669"/>
                  </a:lnTo>
                  <a:lnTo>
                    <a:pt x="4164" y="4675"/>
                  </a:lnTo>
                  <a:lnTo>
                    <a:pt x="4163" y="4680"/>
                  </a:lnTo>
                  <a:lnTo>
                    <a:pt x="4161" y="4683"/>
                  </a:lnTo>
                  <a:lnTo>
                    <a:pt x="4158" y="4686"/>
                  </a:lnTo>
                  <a:lnTo>
                    <a:pt x="4154" y="4688"/>
                  </a:lnTo>
                  <a:lnTo>
                    <a:pt x="4149" y="4690"/>
                  </a:lnTo>
                  <a:lnTo>
                    <a:pt x="4139" y="4695"/>
                  </a:lnTo>
                  <a:lnTo>
                    <a:pt x="4130" y="4699"/>
                  </a:lnTo>
                  <a:lnTo>
                    <a:pt x="4118" y="4705"/>
                  </a:lnTo>
                  <a:lnTo>
                    <a:pt x="4107" y="4712"/>
                  </a:lnTo>
                  <a:lnTo>
                    <a:pt x="4103" y="4714"/>
                  </a:lnTo>
                  <a:lnTo>
                    <a:pt x="4098" y="4715"/>
                  </a:lnTo>
                  <a:lnTo>
                    <a:pt x="4093" y="4715"/>
                  </a:lnTo>
                  <a:lnTo>
                    <a:pt x="4090" y="4713"/>
                  </a:lnTo>
                  <a:lnTo>
                    <a:pt x="4087" y="4711"/>
                  </a:lnTo>
                  <a:lnTo>
                    <a:pt x="4085" y="4708"/>
                  </a:lnTo>
                  <a:lnTo>
                    <a:pt x="4082" y="4708"/>
                  </a:lnTo>
                  <a:lnTo>
                    <a:pt x="4080" y="4708"/>
                  </a:lnTo>
                  <a:lnTo>
                    <a:pt x="4076" y="4712"/>
                  </a:lnTo>
                  <a:lnTo>
                    <a:pt x="4070" y="4719"/>
                  </a:lnTo>
                  <a:lnTo>
                    <a:pt x="4067" y="4725"/>
                  </a:lnTo>
                  <a:lnTo>
                    <a:pt x="4062" y="4730"/>
                  </a:lnTo>
                  <a:lnTo>
                    <a:pt x="4057" y="4732"/>
                  </a:lnTo>
                  <a:lnTo>
                    <a:pt x="4049" y="4735"/>
                  </a:lnTo>
                  <a:lnTo>
                    <a:pt x="4046" y="4735"/>
                  </a:lnTo>
                  <a:lnTo>
                    <a:pt x="4042" y="4735"/>
                  </a:lnTo>
                  <a:lnTo>
                    <a:pt x="4038" y="4733"/>
                  </a:lnTo>
                  <a:lnTo>
                    <a:pt x="4036" y="4731"/>
                  </a:lnTo>
                  <a:lnTo>
                    <a:pt x="4031" y="4725"/>
                  </a:lnTo>
                  <a:lnTo>
                    <a:pt x="4027" y="4716"/>
                  </a:lnTo>
                  <a:lnTo>
                    <a:pt x="4023" y="4713"/>
                  </a:lnTo>
                  <a:lnTo>
                    <a:pt x="4019" y="4711"/>
                  </a:lnTo>
                  <a:lnTo>
                    <a:pt x="4013" y="4711"/>
                  </a:lnTo>
                  <a:lnTo>
                    <a:pt x="4007" y="4711"/>
                  </a:lnTo>
                  <a:lnTo>
                    <a:pt x="3996" y="4713"/>
                  </a:lnTo>
                  <a:lnTo>
                    <a:pt x="3985" y="4718"/>
                  </a:lnTo>
                  <a:lnTo>
                    <a:pt x="3981" y="4720"/>
                  </a:lnTo>
                  <a:lnTo>
                    <a:pt x="3978" y="4721"/>
                  </a:lnTo>
                  <a:lnTo>
                    <a:pt x="3974" y="4722"/>
                  </a:lnTo>
                  <a:lnTo>
                    <a:pt x="3972" y="4721"/>
                  </a:lnTo>
                  <a:lnTo>
                    <a:pt x="3968" y="4721"/>
                  </a:lnTo>
                  <a:lnTo>
                    <a:pt x="3966" y="4719"/>
                  </a:lnTo>
                  <a:lnTo>
                    <a:pt x="3964" y="4715"/>
                  </a:lnTo>
                  <a:lnTo>
                    <a:pt x="3960" y="4712"/>
                  </a:lnTo>
                  <a:lnTo>
                    <a:pt x="3956" y="4708"/>
                  </a:lnTo>
                  <a:lnTo>
                    <a:pt x="3954" y="4706"/>
                  </a:lnTo>
                  <a:lnTo>
                    <a:pt x="3949" y="4703"/>
                  </a:lnTo>
                  <a:lnTo>
                    <a:pt x="3946" y="4703"/>
                  </a:lnTo>
                  <a:lnTo>
                    <a:pt x="3939" y="4703"/>
                  </a:lnTo>
                  <a:lnTo>
                    <a:pt x="3930" y="4705"/>
                  </a:lnTo>
                  <a:lnTo>
                    <a:pt x="3922" y="4705"/>
                  </a:lnTo>
                  <a:lnTo>
                    <a:pt x="3912" y="4705"/>
                  </a:lnTo>
                  <a:lnTo>
                    <a:pt x="3902" y="4703"/>
                  </a:lnTo>
                  <a:lnTo>
                    <a:pt x="3892" y="4700"/>
                  </a:lnTo>
                  <a:lnTo>
                    <a:pt x="3883" y="4695"/>
                  </a:lnTo>
                  <a:lnTo>
                    <a:pt x="3874" y="4689"/>
                  </a:lnTo>
                  <a:lnTo>
                    <a:pt x="3871" y="4686"/>
                  </a:lnTo>
                  <a:lnTo>
                    <a:pt x="3867" y="4681"/>
                  </a:lnTo>
                  <a:lnTo>
                    <a:pt x="3864" y="4676"/>
                  </a:lnTo>
                  <a:lnTo>
                    <a:pt x="3861" y="4670"/>
                  </a:lnTo>
                  <a:lnTo>
                    <a:pt x="3859" y="4665"/>
                  </a:lnTo>
                  <a:lnTo>
                    <a:pt x="3855" y="4662"/>
                  </a:lnTo>
                  <a:lnTo>
                    <a:pt x="3852" y="4659"/>
                  </a:lnTo>
                  <a:lnTo>
                    <a:pt x="3848" y="4657"/>
                  </a:lnTo>
                  <a:lnTo>
                    <a:pt x="3840" y="4656"/>
                  </a:lnTo>
                  <a:lnTo>
                    <a:pt x="3830" y="4655"/>
                  </a:lnTo>
                  <a:lnTo>
                    <a:pt x="3822" y="4652"/>
                  </a:lnTo>
                  <a:lnTo>
                    <a:pt x="3814" y="4649"/>
                  </a:lnTo>
                  <a:lnTo>
                    <a:pt x="3804" y="4642"/>
                  </a:lnTo>
                  <a:lnTo>
                    <a:pt x="3794" y="4632"/>
                  </a:lnTo>
                  <a:lnTo>
                    <a:pt x="3780" y="4620"/>
                  </a:lnTo>
                  <a:lnTo>
                    <a:pt x="3770" y="4611"/>
                  </a:lnTo>
                  <a:lnTo>
                    <a:pt x="3765" y="4606"/>
                  </a:lnTo>
                  <a:lnTo>
                    <a:pt x="3763" y="4600"/>
                  </a:lnTo>
                  <a:lnTo>
                    <a:pt x="3760" y="4595"/>
                  </a:lnTo>
                  <a:lnTo>
                    <a:pt x="3759" y="4589"/>
                  </a:lnTo>
                  <a:lnTo>
                    <a:pt x="3759" y="4583"/>
                  </a:lnTo>
                  <a:lnTo>
                    <a:pt x="3759" y="4579"/>
                  </a:lnTo>
                  <a:lnTo>
                    <a:pt x="3760" y="4575"/>
                  </a:lnTo>
                  <a:lnTo>
                    <a:pt x="3761" y="4573"/>
                  </a:lnTo>
                  <a:lnTo>
                    <a:pt x="3766" y="4568"/>
                  </a:lnTo>
                  <a:lnTo>
                    <a:pt x="3773" y="4564"/>
                  </a:lnTo>
                  <a:lnTo>
                    <a:pt x="3780" y="4562"/>
                  </a:lnTo>
                  <a:lnTo>
                    <a:pt x="3788" y="4558"/>
                  </a:lnTo>
                  <a:lnTo>
                    <a:pt x="3796" y="4554"/>
                  </a:lnTo>
                  <a:lnTo>
                    <a:pt x="3803" y="4547"/>
                  </a:lnTo>
                  <a:lnTo>
                    <a:pt x="3805" y="4542"/>
                  </a:lnTo>
                  <a:lnTo>
                    <a:pt x="3808" y="4539"/>
                  </a:lnTo>
                  <a:lnTo>
                    <a:pt x="3809" y="4536"/>
                  </a:lnTo>
                  <a:lnTo>
                    <a:pt x="3809" y="4533"/>
                  </a:lnTo>
                  <a:lnTo>
                    <a:pt x="3808" y="4531"/>
                  </a:lnTo>
                  <a:lnTo>
                    <a:pt x="3807" y="4529"/>
                  </a:lnTo>
                  <a:lnTo>
                    <a:pt x="3804" y="4527"/>
                  </a:lnTo>
                  <a:lnTo>
                    <a:pt x="3801" y="4526"/>
                  </a:lnTo>
                  <a:lnTo>
                    <a:pt x="3795" y="4525"/>
                  </a:lnTo>
                  <a:lnTo>
                    <a:pt x="3791" y="4522"/>
                  </a:lnTo>
                  <a:lnTo>
                    <a:pt x="3790" y="4519"/>
                  </a:lnTo>
                  <a:lnTo>
                    <a:pt x="3789" y="4517"/>
                  </a:lnTo>
                  <a:lnTo>
                    <a:pt x="3790" y="4514"/>
                  </a:lnTo>
                  <a:lnTo>
                    <a:pt x="3791" y="4510"/>
                  </a:lnTo>
                  <a:lnTo>
                    <a:pt x="3794" y="4504"/>
                  </a:lnTo>
                  <a:lnTo>
                    <a:pt x="3795" y="4499"/>
                  </a:lnTo>
                  <a:lnTo>
                    <a:pt x="3796" y="4493"/>
                  </a:lnTo>
                  <a:lnTo>
                    <a:pt x="3795" y="4484"/>
                  </a:lnTo>
                  <a:lnTo>
                    <a:pt x="3792" y="4469"/>
                  </a:lnTo>
                  <a:lnTo>
                    <a:pt x="3788" y="4454"/>
                  </a:lnTo>
                  <a:lnTo>
                    <a:pt x="3783" y="4438"/>
                  </a:lnTo>
                  <a:lnTo>
                    <a:pt x="3779" y="4424"/>
                  </a:lnTo>
                  <a:lnTo>
                    <a:pt x="3779" y="4418"/>
                  </a:lnTo>
                  <a:lnTo>
                    <a:pt x="3779" y="4415"/>
                  </a:lnTo>
                  <a:lnTo>
                    <a:pt x="3779" y="4411"/>
                  </a:lnTo>
                  <a:lnTo>
                    <a:pt x="3780" y="4410"/>
                  </a:lnTo>
                  <a:lnTo>
                    <a:pt x="3786" y="4407"/>
                  </a:lnTo>
                  <a:lnTo>
                    <a:pt x="3794" y="4409"/>
                  </a:lnTo>
                  <a:lnTo>
                    <a:pt x="3802" y="4409"/>
                  </a:lnTo>
                  <a:lnTo>
                    <a:pt x="3809" y="4409"/>
                  </a:lnTo>
                  <a:lnTo>
                    <a:pt x="3811" y="4409"/>
                  </a:lnTo>
                  <a:lnTo>
                    <a:pt x="3814" y="4407"/>
                  </a:lnTo>
                  <a:lnTo>
                    <a:pt x="3816" y="4405"/>
                  </a:lnTo>
                  <a:lnTo>
                    <a:pt x="3816" y="4403"/>
                  </a:lnTo>
                  <a:lnTo>
                    <a:pt x="3815" y="4400"/>
                  </a:lnTo>
                  <a:lnTo>
                    <a:pt x="3815" y="4398"/>
                  </a:lnTo>
                  <a:lnTo>
                    <a:pt x="3814" y="4396"/>
                  </a:lnTo>
                  <a:lnTo>
                    <a:pt x="3811" y="4394"/>
                  </a:lnTo>
                  <a:lnTo>
                    <a:pt x="3805" y="4392"/>
                  </a:lnTo>
                  <a:lnTo>
                    <a:pt x="3797" y="4391"/>
                  </a:lnTo>
                  <a:lnTo>
                    <a:pt x="3788" y="4388"/>
                  </a:lnTo>
                  <a:lnTo>
                    <a:pt x="3780" y="4386"/>
                  </a:lnTo>
                  <a:lnTo>
                    <a:pt x="3774" y="4382"/>
                  </a:lnTo>
                  <a:lnTo>
                    <a:pt x="3769" y="4375"/>
                  </a:lnTo>
                  <a:lnTo>
                    <a:pt x="3760" y="4368"/>
                  </a:lnTo>
                  <a:lnTo>
                    <a:pt x="3752" y="4359"/>
                  </a:lnTo>
                  <a:lnTo>
                    <a:pt x="3747" y="4354"/>
                  </a:lnTo>
                  <a:lnTo>
                    <a:pt x="3744" y="4347"/>
                  </a:lnTo>
                  <a:lnTo>
                    <a:pt x="3739" y="4340"/>
                  </a:lnTo>
                  <a:lnTo>
                    <a:pt x="3735" y="4330"/>
                  </a:lnTo>
                  <a:lnTo>
                    <a:pt x="3732" y="4321"/>
                  </a:lnTo>
                  <a:lnTo>
                    <a:pt x="3731" y="4314"/>
                  </a:lnTo>
                  <a:lnTo>
                    <a:pt x="3729" y="4306"/>
                  </a:lnTo>
                  <a:lnTo>
                    <a:pt x="3729" y="4300"/>
                  </a:lnTo>
                  <a:lnTo>
                    <a:pt x="3731" y="4289"/>
                  </a:lnTo>
                  <a:lnTo>
                    <a:pt x="3732" y="4278"/>
                  </a:lnTo>
                  <a:lnTo>
                    <a:pt x="3731" y="4271"/>
                  </a:lnTo>
                  <a:lnTo>
                    <a:pt x="3728" y="4265"/>
                  </a:lnTo>
                  <a:lnTo>
                    <a:pt x="3725" y="4258"/>
                  </a:lnTo>
                  <a:lnTo>
                    <a:pt x="3720" y="4252"/>
                  </a:lnTo>
                  <a:lnTo>
                    <a:pt x="3714" y="4246"/>
                  </a:lnTo>
                  <a:lnTo>
                    <a:pt x="3707" y="4240"/>
                  </a:lnTo>
                  <a:lnTo>
                    <a:pt x="3698" y="4236"/>
                  </a:lnTo>
                  <a:lnTo>
                    <a:pt x="3690" y="4233"/>
                  </a:lnTo>
                  <a:lnTo>
                    <a:pt x="3681" y="4230"/>
                  </a:lnTo>
                  <a:lnTo>
                    <a:pt x="3672" y="4229"/>
                  </a:lnTo>
                  <a:lnTo>
                    <a:pt x="3663" y="4229"/>
                  </a:lnTo>
                  <a:lnTo>
                    <a:pt x="3653" y="4229"/>
                  </a:lnTo>
                  <a:lnTo>
                    <a:pt x="3634" y="4232"/>
                  </a:lnTo>
                  <a:lnTo>
                    <a:pt x="3619" y="4233"/>
                  </a:lnTo>
                  <a:lnTo>
                    <a:pt x="3603" y="4233"/>
                  </a:lnTo>
                  <a:lnTo>
                    <a:pt x="3587" y="4233"/>
                  </a:lnTo>
                  <a:lnTo>
                    <a:pt x="3580" y="4232"/>
                  </a:lnTo>
                  <a:lnTo>
                    <a:pt x="3572" y="4229"/>
                  </a:lnTo>
                  <a:lnTo>
                    <a:pt x="3566" y="4227"/>
                  </a:lnTo>
                  <a:lnTo>
                    <a:pt x="3563" y="4223"/>
                  </a:lnTo>
                  <a:lnTo>
                    <a:pt x="3559" y="4220"/>
                  </a:lnTo>
                  <a:lnTo>
                    <a:pt x="3555" y="4217"/>
                  </a:lnTo>
                  <a:lnTo>
                    <a:pt x="3551" y="4216"/>
                  </a:lnTo>
                  <a:lnTo>
                    <a:pt x="3547" y="4215"/>
                  </a:lnTo>
                  <a:lnTo>
                    <a:pt x="3543" y="4214"/>
                  </a:lnTo>
                  <a:lnTo>
                    <a:pt x="3539" y="4215"/>
                  </a:lnTo>
                  <a:lnTo>
                    <a:pt x="3536" y="4215"/>
                  </a:lnTo>
                  <a:lnTo>
                    <a:pt x="3532" y="4217"/>
                  </a:lnTo>
                  <a:lnTo>
                    <a:pt x="3526" y="4220"/>
                  </a:lnTo>
                  <a:lnTo>
                    <a:pt x="3518" y="4222"/>
                  </a:lnTo>
                  <a:lnTo>
                    <a:pt x="3513" y="4221"/>
                  </a:lnTo>
                  <a:lnTo>
                    <a:pt x="3509" y="4221"/>
                  </a:lnTo>
                  <a:lnTo>
                    <a:pt x="3506" y="4218"/>
                  </a:lnTo>
                  <a:lnTo>
                    <a:pt x="3503" y="4216"/>
                  </a:lnTo>
                  <a:lnTo>
                    <a:pt x="3501" y="4211"/>
                  </a:lnTo>
                  <a:lnTo>
                    <a:pt x="3500" y="4208"/>
                  </a:lnTo>
                  <a:lnTo>
                    <a:pt x="3500" y="4203"/>
                  </a:lnTo>
                  <a:lnTo>
                    <a:pt x="3501" y="4198"/>
                  </a:lnTo>
                  <a:lnTo>
                    <a:pt x="3503" y="4188"/>
                  </a:lnTo>
                  <a:lnTo>
                    <a:pt x="3507" y="4177"/>
                  </a:lnTo>
                  <a:lnTo>
                    <a:pt x="3509" y="4172"/>
                  </a:lnTo>
                  <a:lnTo>
                    <a:pt x="3509" y="4169"/>
                  </a:lnTo>
                  <a:lnTo>
                    <a:pt x="3509" y="4166"/>
                  </a:lnTo>
                  <a:lnTo>
                    <a:pt x="3508" y="4165"/>
                  </a:lnTo>
                  <a:lnTo>
                    <a:pt x="3506" y="4164"/>
                  </a:lnTo>
                  <a:lnTo>
                    <a:pt x="3503" y="4165"/>
                  </a:lnTo>
                  <a:lnTo>
                    <a:pt x="3500" y="4166"/>
                  </a:lnTo>
                  <a:lnTo>
                    <a:pt x="3496" y="4169"/>
                  </a:lnTo>
                  <a:lnTo>
                    <a:pt x="3489" y="4176"/>
                  </a:lnTo>
                  <a:lnTo>
                    <a:pt x="3482" y="4180"/>
                  </a:lnTo>
                  <a:lnTo>
                    <a:pt x="3478" y="4182"/>
                  </a:lnTo>
                  <a:lnTo>
                    <a:pt x="3475" y="4183"/>
                  </a:lnTo>
                  <a:lnTo>
                    <a:pt x="3469" y="4184"/>
                  </a:lnTo>
                  <a:lnTo>
                    <a:pt x="3463" y="4185"/>
                  </a:lnTo>
                  <a:lnTo>
                    <a:pt x="3455" y="4185"/>
                  </a:lnTo>
                  <a:lnTo>
                    <a:pt x="3445" y="4184"/>
                  </a:lnTo>
                  <a:lnTo>
                    <a:pt x="3436" y="4182"/>
                  </a:lnTo>
                  <a:lnTo>
                    <a:pt x="3425" y="4178"/>
                  </a:lnTo>
                  <a:lnTo>
                    <a:pt x="3414" y="4174"/>
                  </a:lnTo>
                  <a:lnTo>
                    <a:pt x="3405" y="4171"/>
                  </a:lnTo>
                  <a:lnTo>
                    <a:pt x="3396" y="4167"/>
                  </a:lnTo>
                  <a:lnTo>
                    <a:pt x="3392" y="4164"/>
                  </a:lnTo>
                  <a:lnTo>
                    <a:pt x="3388" y="4159"/>
                  </a:lnTo>
                  <a:lnTo>
                    <a:pt x="3386" y="4155"/>
                  </a:lnTo>
                  <a:lnTo>
                    <a:pt x="3385" y="4151"/>
                  </a:lnTo>
                  <a:lnTo>
                    <a:pt x="3385" y="4146"/>
                  </a:lnTo>
                  <a:lnTo>
                    <a:pt x="3386" y="4135"/>
                  </a:lnTo>
                  <a:lnTo>
                    <a:pt x="3388" y="4126"/>
                  </a:lnTo>
                  <a:lnTo>
                    <a:pt x="3389" y="4122"/>
                  </a:lnTo>
                  <a:lnTo>
                    <a:pt x="3389" y="4119"/>
                  </a:lnTo>
                  <a:lnTo>
                    <a:pt x="3389" y="4115"/>
                  </a:lnTo>
                  <a:lnTo>
                    <a:pt x="3388" y="4111"/>
                  </a:lnTo>
                  <a:lnTo>
                    <a:pt x="3382" y="4103"/>
                  </a:lnTo>
                  <a:lnTo>
                    <a:pt x="3376" y="4094"/>
                  </a:lnTo>
                  <a:lnTo>
                    <a:pt x="3373" y="4089"/>
                  </a:lnTo>
                  <a:lnTo>
                    <a:pt x="3372" y="4084"/>
                  </a:lnTo>
                  <a:lnTo>
                    <a:pt x="3370" y="4079"/>
                  </a:lnTo>
                  <a:lnTo>
                    <a:pt x="3372" y="4075"/>
                  </a:lnTo>
                  <a:lnTo>
                    <a:pt x="3373" y="4070"/>
                  </a:lnTo>
                  <a:lnTo>
                    <a:pt x="3374" y="4066"/>
                  </a:lnTo>
                  <a:lnTo>
                    <a:pt x="3377" y="4062"/>
                  </a:lnTo>
                  <a:lnTo>
                    <a:pt x="3381" y="4058"/>
                  </a:lnTo>
                  <a:lnTo>
                    <a:pt x="3383" y="4054"/>
                  </a:lnTo>
                  <a:lnTo>
                    <a:pt x="3386" y="4051"/>
                  </a:lnTo>
                  <a:lnTo>
                    <a:pt x="3387" y="4047"/>
                  </a:lnTo>
                  <a:lnTo>
                    <a:pt x="3388" y="4044"/>
                  </a:lnTo>
                  <a:lnTo>
                    <a:pt x="3387" y="4034"/>
                  </a:lnTo>
                  <a:lnTo>
                    <a:pt x="3386" y="4021"/>
                  </a:lnTo>
                  <a:lnTo>
                    <a:pt x="3385" y="4013"/>
                  </a:lnTo>
                  <a:lnTo>
                    <a:pt x="3382" y="4007"/>
                  </a:lnTo>
                  <a:lnTo>
                    <a:pt x="3377" y="4003"/>
                  </a:lnTo>
                  <a:lnTo>
                    <a:pt x="3374" y="4000"/>
                  </a:lnTo>
                  <a:lnTo>
                    <a:pt x="3362" y="3994"/>
                  </a:lnTo>
                  <a:lnTo>
                    <a:pt x="3350" y="3987"/>
                  </a:lnTo>
                  <a:lnTo>
                    <a:pt x="3344" y="3983"/>
                  </a:lnTo>
                  <a:lnTo>
                    <a:pt x="3339" y="3978"/>
                  </a:lnTo>
                  <a:lnTo>
                    <a:pt x="3336" y="3975"/>
                  </a:lnTo>
                  <a:lnTo>
                    <a:pt x="3333" y="3971"/>
                  </a:lnTo>
                  <a:lnTo>
                    <a:pt x="3330" y="3962"/>
                  </a:lnTo>
                  <a:lnTo>
                    <a:pt x="3326" y="3950"/>
                  </a:lnTo>
                  <a:lnTo>
                    <a:pt x="3324" y="3944"/>
                  </a:lnTo>
                  <a:lnTo>
                    <a:pt x="3320" y="3938"/>
                  </a:lnTo>
                  <a:lnTo>
                    <a:pt x="3317" y="3932"/>
                  </a:lnTo>
                  <a:lnTo>
                    <a:pt x="3312" y="3927"/>
                  </a:lnTo>
                  <a:lnTo>
                    <a:pt x="3306" y="3924"/>
                  </a:lnTo>
                  <a:lnTo>
                    <a:pt x="3301" y="3923"/>
                  </a:lnTo>
                  <a:lnTo>
                    <a:pt x="3297" y="3923"/>
                  </a:lnTo>
                  <a:lnTo>
                    <a:pt x="3293" y="3925"/>
                  </a:lnTo>
                  <a:lnTo>
                    <a:pt x="3287" y="3931"/>
                  </a:lnTo>
                  <a:lnTo>
                    <a:pt x="3282" y="3936"/>
                  </a:lnTo>
                  <a:lnTo>
                    <a:pt x="3280" y="3937"/>
                  </a:lnTo>
                  <a:lnTo>
                    <a:pt x="3278" y="3938"/>
                  </a:lnTo>
                  <a:lnTo>
                    <a:pt x="3274" y="3939"/>
                  </a:lnTo>
                  <a:lnTo>
                    <a:pt x="3269" y="3938"/>
                  </a:lnTo>
                  <a:lnTo>
                    <a:pt x="3263" y="3938"/>
                  </a:lnTo>
                  <a:lnTo>
                    <a:pt x="3260" y="3939"/>
                  </a:lnTo>
                  <a:lnTo>
                    <a:pt x="3256" y="3940"/>
                  </a:lnTo>
                  <a:lnTo>
                    <a:pt x="3254" y="3943"/>
                  </a:lnTo>
                  <a:lnTo>
                    <a:pt x="3247" y="3951"/>
                  </a:lnTo>
                  <a:lnTo>
                    <a:pt x="3238" y="3966"/>
                  </a:lnTo>
                  <a:lnTo>
                    <a:pt x="3231" y="3975"/>
                  </a:lnTo>
                  <a:lnTo>
                    <a:pt x="3223" y="3982"/>
                  </a:lnTo>
                  <a:lnTo>
                    <a:pt x="3216" y="3985"/>
                  </a:lnTo>
                  <a:lnTo>
                    <a:pt x="3209" y="3989"/>
                  </a:lnTo>
                  <a:lnTo>
                    <a:pt x="3207" y="3990"/>
                  </a:lnTo>
                  <a:lnTo>
                    <a:pt x="3207" y="3993"/>
                  </a:lnTo>
                  <a:lnTo>
                    <a:pt x="3207" y="3995"/>
                  </a:lnTo>
                  <a:lnTo>
                    <a:pt x="3209" y="3999"/>
                  </a:lnTo>
                  <a:lnTo>
                    <a:pt x="3210" y="4005"/>
                  </a:lnTo>
                  <a:lnTo>
                    <a:pt x="3211" y="4010"/>
                  </a:lnTo>
                  <a:lnTo>
                    <a:pt x="3210" y="4015"/>
                  </a:lnTo>
                  <a:lnTo>
                    <a:pt x="3206" y="4019"/>
                  </a:lnTo>
                  <a:lnTo>
                    <a:pt x="3202" y="4020"/>
                  </a:lnTo>
                  <a:lnTo>
                    <a:pt x="3197" y="4021"/>
                  </a:lnTo>
                  <a:lnTo>
                    <a:pt x="3182" y="4019"/>
                  </a:lnTo>
                  <a:lnTo>
                    <a:pt x="3166" y="4015"/>
                  </a:lnTo>
                  <a:lnTo>
                    <a:pt x="3159" y="4014"/>
                  </a:lnTo>
                  <a:lnTo>
                    <a:pt x="3152" y="4015"/>
                  </a:lnTo>
                  <a:lnTo>
                    <a:pt x="3147" y="4016"/>
                  </a:lnTo>
                  <a:lnTo>
                    <a:pt x="3142" y="4019"/>
                  </a:lnTo>
                  <a:lnTo>
                    <a:pt x="3137" y="4022"/>
                  </a:lnTo>
                  <a:lnTo>
                    <a:pt x="3134" y="4027"/>
                  </a:lnTo>
                  <a:lnTo>
                    <a:pt x="3130" y="4032"/>
                  </a:lnTo>
                  <a:lnTo>
                    <a:pt x="3127" y="4038"/>
                  </a:lnTo>
                  <a:lnTo>
                    <a:pt x="3121" y="4050"/>
                  </a:lnTo>
                  <a:lnTo>
                    <a:pt x="3115" y="4059"/>
                  </a:lnTo>
                  <a:lnTo>
                    <a:pt x="3111" y="4064"/>
                  </a:lnTo>
                  <a:lnTo>
                    <a:pt x="3106" y="4066"/>
                  </a:lnTo>
                  <a:lnTo>
                    <a:pt x="3100" y="4069"/>
                  </a:lnTo>
                  <a:lnTo>
                    <a:pt x="3093" y="4070"/>
                  </a:lnTo>
                  <a:lnTo>
                    <a:pt x="3090" y="4070"/>
                  </a:lnTo>
                  <a:lnTo>
                    <a:pt x="3086" y="4071"/>
                  </a:lnTo>
                  <a:lnTo>
                    <a:pt x="3083" y="4072"/>
                  </a:lnTo>
                  <a:lnTo>
                    <a:pt x="3080" y="4075"/>
                  </a:lnTo>
                  <a:lnTo>
                    <a:pt x="3074" y="4081"/>
                  </a:lnTo>
                  <a:lnTo>
                    <a:pt x="3071" y="4088"/>
                  </a:lnTo>
                  <a:lnTo>
                    <a:pt x="3068" y="4097"/>
                  </a:lnTo>
                  <a:lnTo>
                    <a:pt x="3067" y="4108"/>
                  </a:lnTo>
                  <a:lnTo>
                    <a:pt x="3067" y="4120"/>
                  </a:lnTo>
                  <a:lnTo>
                    <a:pt x="3068" y="4133"/>
                  </a:lnTo>
                  <a:lnTo>
                    <a:pt x="3074" y="4145"/>
                  </a:lnTo>
                  <a:lnTo>
                    <a:pt x="3083" y="4155"/>
                  </a:lnTo>
                  <a:lnTo>
                    <a:pt x="3084" y="4166"/>
                  </a:lnTo>
                  <a:lnTo>
                    <a:pt x="3084" y="4178"/>
                  </a:lnTo>
                  <a:lnTo>
                    <a:pt x="3083" y="4190"/>
                  </a:lnTo>
                  <a:lnTo>
                    <a:pt x="3083" y="4201"/>
                  </a:lnTo>
                  <a:lnTo>
                    <a:pt x="3083" y="4205"/>
                  </a:lnTo>
                  <a:lnTo>
                    <a:pt x="3085" y="4209"/>
                  </a:lnTo>
                  <a:lnTo>
                    <a:pt x="3087" y="4213"/>
                  </a:lnTo>
                  <a:lnTo>
                    <a:pt x="3092" y="4216"/>
                  </a:lnTo>
                  <a:lnTo>
                    <a:pt x="3102" y="4221"/>
                  </a:lnTo>
                  <a:lnTo>
                    <a:pt x="3115" y="4227"/>
                  </a:lnTo>
                  <a:lnTo>
                    <a:pt x="3119" y="4230"/>
                  </a:lnTo>
                  <a:lnTo>
                    <a:pt x="3123" y="4234"/>
                  </a:lnTo>
                  <a:lnTo>
                    <a:pt x="3127" y="4237"/>
                  </a:lnTo>
                  <a:lnTo>
                    <a:pt x="3128" y="4242"/>
                  </a:lnTo>
                  <a:lnTo>
                    <a:pt x="3128" y="4251"/>
                  </a:lnTo>
                  <a:lnTo>
                    <a:pt x="3125" y="4259"/>
                  </a:lnTo>
                  <a:lnTo>
                    <a:pt x="3123" y="4270"/>
                  </a:lnTo>
                  <a:lnTo>
                    <a:pt x="3118" y="4280"/>
                  </a:lnTo>
                  <a:lnTo>
                    <a:pt x="3114" y="4291"/>
                  </a:lnTo>
                  <a:lnTo>
                    <a:pt x="3110" y="4299"/>
                  </a:lnTo>
                  <a:lnTo>
                    <a:pt x="3108" y="4303"/>
                  </a:lnTo>
                  <a:lnTo>
                    <a:pt x="3103" y="4304"/>
                  </a:lnTo>
                  <a:lnTo>
                    <a:pt x="3098" y="4305"/>
                  </a:lnTo>
                  <a:lnTo>
                    <a:pt x="3092" y="4306"/>
                  </a:lnTo>
                  <a:lnTo>
                    <a:pt x="3078" y="4306"/>
                  </a:lnTo>
                  <a:lnTo>
                    <a:pt x="3062" y="4305"/>
                  </a:lnTo>
                  <a:lnTo>
                    <a:pt x="3056" y="4306"/>
                  </a:lnTo>
                  <a:lnTo>
                    <a:pt x="3051" y="4308"/>
                  </a:lnTo>
                  <a:lnTo>
                    <a:pt x="3046" y="4309"/>
                  </a:lnTo>
                  <a:lnTo>
                    <a:pt x="3042" y="4311"/>
                  </a:lnTo>
                  <a:lnTo>
                    <a:pt x="3040" y="4314"/>
                  </a:lnTo>
                  <a:lnTo>
                    <a:pt x="3037" y="4317"/>
                  </a:lnTo>
                  <a:lnTo>
                    <a:pt x="3036" y="4321"/>
                  </a:lnTo>
                  <a:lnTo>
                    <a:pt x="3035" y="4324"/>
                  </a:lnTo>
                  <a:lnTo>
                    <a:pt x="3035" y="4336"/>
                  </a:lnTo>
                  <a:lnTo>
                    <a:pt x="3035" y="4353"/>
                  </a:lnTo>
                  <a:lnTo>
                    <a:pt x="3034" y="4361"/>
                  </a:lnTo>
                  <a:lnTo>
                    <a:pt x="3033" y="4369"/>
                  </a:lnTo>
                  <a:lnTo>
                    <a:pt x="3032" y="4373"/>
                  </a:lnTo>
                  <a:lnTo>
                    <a:pt x="3030" y="4375"/>
                  </a:lnTo>
                  <a:lnTo>
                    <a:pt x="3029" y="4378"/>
                  </a:lnTo>
                  <a:lnTo>
                    <a:pt x="3027" y="4380"/>
                  </a:lnTo>
                  <a:lnTo>
                    <a:pt x="3024" y="4381"/>
                  </a:lnTo>
                  <a:lnTo>
                    <a:pt x="3022" y="4381"/>
                  </a:lnTo>
                  <a:lnTo>
                    <a:pt x="3020" y="4380"/>
                  </a:lnTo>
                  <a:lnTo>
                    <a:pt x="3017" y="4380"/>
                  </a:lnTo>
                  <a:lnTo>
                    <a:pt x="3015" y="4375"/>
                  </a:lnTo>
                  <a:lnTo>
                    <a:pt x="3011" y="4371"/>
                  </a:lnTo>
                  <a:lnTo>
                    <a:pt x="3005" y="4359"/>
                  </a:lnTo>
                  <a:lnTo>
                    <a:pt x="2998" y="4349"/>
                  </a:lnTo>
                  <a:lnTo>
                    <a:pt x="2995" y="4347"/>
                  </a:lnTo>
                  <a:lnTo>
                    <a:pt x="2991" y="4346"/>
                  </a:lnTo>
                  <a:lnTo>
                    <a:pt x="2989" y="4346"/>
                  </a:lnTo>
                  <a:lnTo>
                    <a:pt x="2986" y="4347"/>
                  </a:lnTo>
                  <a:lnTo>
                    <a:pt x="2984" y="4353"/>
                  </a:lnTo>
                  <a:lnTo>
                    <a:pt x="2984" y="4360"/>
                  </a:lnTo>
                  <a:lnTo>
                    <a:pt x="2984" y="4369"/>
                  </a:lnTo>
                  <a:lnTo>
                    <a:pt x="2983" y="4379"/>
                  </a:lnTo>
                  <a:lnTo>
                    <a:pt x="2983" y="4382"/>
                  </a:lnTo>
                  <a:lnTo>
                    <a:pt x="2982" y="4386"/>
                  </a:lnTo>
                  <a:lnTo>
                    <a:pt x="2979" y="4390"/>
                  </a:lnTo>
                  <a:lnTo>
                    <a:pt x="2977" y="4391"/>
                  </a:lnTo>
                  <a:lnTo>
                    <a:pt x="2966" y="4392"/>
                  </a:lnTo>
                  <a:lnTo>
                    <a:pt x="2944" y="4397"/>
                  </a:lnTo>
                  <a:lnTo>
                    <a:pt x="2936" y="4399"/>
                  </a:lnTo>
                  <a:lnTo>
                    <a:pt x="2929" y="4404"/>
                  </a:lnTo>
                  <a:lnTo>
                    <a:pt x="2923" y="4407"/>
                  </a:lnTo>
                  <a:lnTo>
                    <a:pt x="2920" y="4412"/>
                  </a:lnTo>
                  <a:lnTo>
                    <a:pt x="2916" y="4417"/>
                  </a:lnTo>
                  <a:lnTo>
                    <a:pt x="2913" y="4421"/>
                  </a:lnTo>
                  <a:lnTo>
                    <a:pt x="2909" y="4423"/>
                  </a:lnTo>
                  <a:lnTo>
                    <a:pt x="2906" y="4423"/>
                  </a:lnTo>
                  <a:lnTo>
                    <a:pt x="2903" y="4423"/>
                  </a:lnTo>
                  <a:lnTo>
                    <a:pt x="2901" y="4422"/>
                  </a:lnTo>
                  <a:lnTo>
                    <a:pt x="2900" y="4421"/>
                  </a:lnTo>
                  <a:lnTo>
                    <a:pt x="2898" y="4418"/>
                  </a:lnTo>
                  <a:lnTo>
                    <a:pt x="2898" y="4412"/>
                  </a:lnTo>
                  <a:lnTo>
                    <a:pt x="2900" y="4402"/>
                  </a:lnTo>
                  <a:lnTo>
                    <a:pt x="2900" y="4396"/>
                  </a:lnTo>
                  <a:lnTo>
                    <a:pt x="2900" y="4391"/>
                  </a:lnTo>
                  <a:lnTo>
                    <a:pt x="2897" y="4386"/>
                  </a:lnTo>
                  <a:lnTo>
                    <a:pt x="2895" y="4382"/>
                  </a:lnTo>
                  <a:lnTo>
                    <a:pt x="2889" y="4375"/>
                  </a:lnTo>
                  <a:lnTo>
                    <a:pt x="2883" y="4369"/>
                  </a:lnTo>
                  <a:lnTo>
                    <a:pt x="2879" y="4367"/>
                  </a:lnTo>
                  <a:lnTo>
                    <a:pt x="2879" y="4363"/>
                  </a:lnTo>
                  <a:lnTo>
                    <a:pt x="2879" y="4361"/>
                  </a:lnTo>
                  <a:lnTo>
                    <a:pt x="2882" y="4358"/>
                  </a:lnTo>
                  <a:lnTo>
                    <a:pt x="2889" y="4352"/>
                  </a:lnTo>
                  <a:lnTo>
                    <a:pt x="2898" y="4344"/>
                  </a:lnTo>
                  <a:lnTo>
                    <a:pt x="2907" y="4336"/>
                  </a:lnTo>
                  <a:lnTo>
                    <a:pt x="2913" y="4328"/>
                  </a:lnTo>
                  <a:lnTo>
                    <a:pt x="2916" y="4318"/>
                  </a:lnTo>
                  <a:lnTo>
                    <a:pt x="2920" y="4306"/>
                  </a:lnTo>
                  <a:lnTo>
                    <a:pt x="2922" y="4299"/>
                  </a:lnTo>
                  <a:lnTo>
                    <a:pt x="2927" y="4293"/>
                  </a:lnTo>
                  <a:lnTo>
                    <a:pt x="2930" y="4287"/>
                  </a:lnTo>
                  <a:lnTo>
                    <a:pt x="2935" y="4281"/>
                  </a:lnTo>
                  <a:lnTo>
                    <a:pt x="2939" y="4278"/>
                  </a:lnTo>
                  <a:lnTo>
                    <a:pt x="2940" y="4276"/>
                  </a:lnTo>
                  <a:lnTo>
                    <a:pt x="2939" y="4273"/>
                  </a:lnTo>
                  <a:lnTo>
                    <a:pt x="2936" y="4267"/>
                  </a:lnTo>
                  <a:lnTo>
                    <a:pt x="2933" y="4253"/>
                  </a:lnTo>
                  <a:lnTo>
                    <a:pt x="2932" y="4239"/>
                  </a:lnTo>
                  <a:lnTo>
                    <a:pt x="2930" y="4233"/>
                  </a:lnTo>
                  <a:lnTo>
                    <a:pt x="2929" y="4228"/>
                  </a:lnTo>
                  <a:lnTo>
                    <a:pt x="2927" y="4223"/>
                  </a:lnTo>
                  <a:lnTo>
                    <a:pt x="2925" y="4220"/>
                  </a:lnTo>
                  <a:lnTo>
                    <a:pt x="2920" y="4211"/>
                  </a:lnTo>
                  <a:lnTo>
                    <a:pt x="2914" y="4204"/>
                  </a:lnTo>
                  <a:lnTo>
                    <a:pt x="2911" y="4199"/>
                  </a:lnTo>
                  <a:lnTo>
                    <a:pt x="2909" y="4195"/>
                  </a:lnTo>
                  <a:lnTo>
                    <a:pt x="2908" y="4194"/>
                  </a:lnTo>
                  <a:lnTo>
                    <a:pt x="2907" y="4194"/>
                  </a:lnTo>
                  <a:lnTo>
                    <a:pt x="2906" y="4195"/>
                  </a:lnTo>
                  <a:lnTo>
                    <a:pt x="2904" y="4197"/>
                  </a:lnTo>
                  <a:lnTo>
                    <a:pt x="2898" y="4203"/>
                  </a:lnTo>
                  <a:lnTo>
                    <a:pt x="2892" y="4211"/>
                  </a:lnTo>
                  <a:lnTo>
                    <a:pt x="2889" y="4222"/>
                  </a:lnTo>
                  <a:lnTo>
                    <a:pt x="2889" y="4229"/>
                  </a:lnTo>
                  <a:lnTo>
                    <a:pt x="2888" y="4233"/>
                  </a:lnTo>
                  <a:lnTo>
                    <a:pt x="2888" y="4235"/>
                  </a:lnTo>
                  <a:lnTo>
                    <a:pt x="2885" y="4237"/>
                  </a:lnTo>
                  <a:lnTo>
                    <a:pt x="2883" y="4241"/>
                  </a:lnTo>
                  <a:lnTo>
                    <a:pt x="2877" y="4246"/>
                  </a:lnTo>
                  <a:lnTo>
                    <a:pt x="2870" y="4249"/>
                  </a:lnTo>
                  <a:lnTo>
                    <a:pt x="2862" y="4252"/>
                  </a:lnTo>
                  <a:lnTo>
                    <a:pt x="2854" y="4254"/>
                  </a:lnTo>
                  <a:lnTo>
                    <a:pt x="2846" y="4255"/>
                  </a:lnTo>
                  <a:lnTo>
                    <a:pt x="2840" y="4255"/>
                  </a:lnTo>
                  <a:lnTo>
                    <a:pt x="2834" y="4254"/>
                  </a:lnTo>
                  <a:lnTo>
                    <a:pt x="2831" y="4253"/>
                  </a:lnTo>
                  <a:lnTo>
                    <a:pt x="2827" y="4249"/>
                  </a:lnTo>
                  <a:lnTo>
                    <a:pt x="2826" y="4246"/>
                  </a:lnTo>
                  <a:lnTo>
                    <a:pt x="2825" y="4242"/>
                  </a:lnTo>
                  <a:lnTo>
                    <a:pt x="2825" y="4237"/>
                  </a:lnTo>
                  <a:lnTo>
                    <a:pt x="2825" y="4227"/>
                  </a:lnTo>
                  <a:lnTo>
                    <a:pt x="2828" y="4217"/>
                  </a:lnTo>
                  <a:lnTo>
                    <a:pt x="2829" y="4210"/>
                  </a:lnTo>
                  <a:lnTo>
                    <a:pt x="2829" y="4203"/>
                  </a:lnTo>
                  <a:lnTo>
                    <a:pt x="2827" y="4196"/>
                  </a:lnTo>
                  <a:lnTo>
                    <a:pt x="2823" y="4188"/>
                  </a:lnTo>
                  <a:lnTo>
                    <a:pt x="2820" y="4180"/>
                  </a:lnTo>
                  <a:lnTo>
                    <a:pt x="2820" y="4172"/>
                  </a:lnTo>
                  <a:lnTo>
                    <a:pt x="2820" y="4166"/>
                  </a:lnTo>
                  <a:lnTo>
                    <a:pt x="2820" y="4163"/>
                  </a:lnTo>
                  <a:lnTo>
                    <a:pt x="2819" y="4161"/>
                  </a:lnTo>
                  <a:lnTo>
                    <a:pt x="2812" y="4159"/>
                  </a:lnTo>
                  <a:lnTo>
                    <a:pt x="2806" y="4158"/>
                  </a:lnTo>
                  <a:lnTo>
                    <a:pt x="2797" y="4157"/>
                  </a:lnTo>
                  <a:lnTo>
                    <a:pt x="2785" y="4158"/>
                  </a:lnTo>
                  <a:lnTo>
                    <a:pt x="2771" y="4158"/>
                  </a:lnTo>
                  <a:lnTo>
                    <a:pt x="2763" y="4158"/>
                  </a:lnTo>
                  <a:lnTo>
                    <a:pt x="2759" y="4159"/>
                  </a:lnTo>
                  <a:lnTo>
                    <a:pt x="2757" y="4160"/>
                  </a:lnTo>
                  <a:lnTo>
                    <a:pt x="2752" y="4166"/>
                  </a:lnTo>
                  <a:lnTo>
                    <a:pt x="2749" y="4170"/>
                  </a:lnTo>
                  <a:lnTo>
                    <a:pt x="2744" y="4172"/>
                  </a:lnTo>
                  <a:lnTo>
                    <a:pt x="2736" y="4173"/>
                  </a:lnTo>
                  <a:lnTo>
                    <a:pt x="2727" y="4173"/>
                  </a:lnTo>
                  <a:lnTo>
                    <a:pt x="2720" y="4172"/>
                  </a:lnTo>
                  <a:lnTo>
                    <a:pt x="2713" y="4170"/>
                  </a:lnTo>
                  <a:lnTo>
                    <a:pt x="2707" y="4167"/>
                  </a:lnTo>
                  <a:lnTo>
                    <a:pt x="2701" y="4166"/>
                  </a:lnTo>
                  <a:lnTo>
                    <a:pt x="2694" y="4165"/>
                  </a:lnTo>
                  <a:lnTo>
                    <a:pt x="2684" y="4166"/>
                  </a:lnTo>
                  <a:lnTo>
                    <a:pt x="2680" y="4166"/>
                  </a:lnTo>
                  <a:lnTo>
                    <a:pt x="2676" y="4165"/>
                  </a:lnTo>
                  <a:lnTo>
                    <a:pt x="2674" y="4164"/>
                  </a:lnTo>
                  <a:lnTo>
                    <a:pt x="2673" y="4161"/>
                  </a:lnTo>
                  <a:lnTo>
                    <a:pt x="2673" y="4155"/>
                  </a:lnTo>
                  <a:lnTo>
                    <a:pt x="2675" y="4147"/>
                  </a:lnTo>
                  <a:lnTo>
                    <a:pt x="2681" y="4134"/>
                  </a:lnTo>
                  <a:lnTo>
                    <a:pt x="2690" y="4120"/>
                  </a:lnTo>
                  <a:lnTo>
                    <a:pt x="2693" y="4115"/>
                  </a:lnTo>
                  <a:lnTo>
                    <a:pt x="2694" y="4110"/>
                  </a:lnTo>
                  <a:lnTo>
                    <a:pt x="2692" y="4107"/>
                  </a:lnTo>
                  <a:lnTo>
                    <a:pt x="2689" y="4101"/>
                  </a:lnTo>
                  <a:lnTo>
                    <a:pt x="2677" y="4087"/>
                  </a:lnTo>
                  <a:lnTo>
                    <a:pt x="2662" y="4072"/>
                  </a:lnTo>
                  <a:lnTo>
                    <a:pt x="2656" y="4066"/>
                  </a:lnTo>
                  <a:lnTo>
                    <a:pt x="2649" y="4062"/>
                  </a:lnTo>
                  <a:lnTo>
                    <a:pt x="2645" y="4059"/>
                  </a:lnTo>
                  <a:lnTo>
                    <a:pt x="2642" y="4058"/>
                  </a:lnTo>
                  <a:lnTo>
                    <a:pt x="2638" y="4057"/>
                  </a:lnTo>
                  <a:lnTo>
                    <a:pt x="2634" y="4057"/>
                  </a:lnTo>
                  <a:lnTo>
                    <a:pt x="2631" y="4058"/>
                  </a:lnTo>
                  <a:lnTo>
                    <a:pt x="2629" y="4058"/>
                  </a:lnTo>
                  <a:lnTo>
                    <a:pt x="2626" y="4057"/>
                  </a:lnTo>
                  <a:lnTo>
                    <a:pt x="2625" y="4056"/>
                  </a:lnTo>
                  <a:lnTo>
                    <a:pt x="2623" y="4051"/>
                  </a:lnTo>
                  <a:lnTo>
                    <a:pt x="2620" y="4046"/>
                  </a:lnTo>
                  <a:lnTo>
                    <a:pt x="2610" y="4028"/>
                  </a:lnTo>
                  <a:lnTo>
                    <a:pt x="2600" y="4010"/>
                  </a:lnTo>
                  <a:lnTo>
                    <a:pt x="2595" y="3999"/>
                  </a:lnTo>
                  <a:lnTo>
                    <a:pt x="2593" y="3984"/>
                  </a:lnTo>
                  <a:lnTo>
                    <a:pt x="2589" y="3972"/>
                  </a:lnTo>
                  <a:lnTo>
                    <a:pt x="2587" y="3963"/>
                  </a:lnTo>
                  <a:lnTo>
                    <a:pt x="2581" y="3956"/>
                  </a:lnTo>
                  <a:lnTo>
                    <a:pt x="2573" y="3945"/>
                  </a:lnTo>
                  <a:lnTo>
                    <a:pt x="2564" y="3936"/>
                  </a:lnTo>
                  <a:lnTo>
                    <a:pt x="2557" y="3925"/>
                  </a:lnTo>
                  <a:lnTo>
                    <a:pt x="2556" y="3920"/>
                  </a:lnTo>
                  <a:lnTo>
                    <a:pt x="2555" y="3917"/>
                  </a:lnTo>
                  <a:lnTo>
                    <a:pt x="2555" y="3913"/>
                  </a:lnTo>
                  <a:lnTo>
                    <a:pt x="2556" y="3909"/>
                  </a:lnTo>
                  <a:lnTo>
                    <a:pt x="2558" y="3905"/>
                  </a:lnTo>
                  <a:lnTo>
                    <a:pt x="2563" y="3901"/>
                  </a:lnTo>
                  <a:lnTo>
                    <a:pt x="2566" y="3899"/>
                  </a:lnTo>
                  <a:lnTo>
                    <a:pt x="2568" y="3894"/>
                  </a:lnTo>
                  <a:lnTo>
                    <a:pt x="2569" y="3888"/>
                  </a:lnTo>
                  <a:lnTo>
                    <a:pt x="2568" y="3882"/>
                  </a:lnTo>
                  <a:lnTo>
                    <a:pt x="2569" y="3875"/>
                  </a:lnTo>
                  <a:lnTo>
                    <a:pt x="2573" y="3867"/>
                  </a:lnTo>
                  <a:lnTo>
                    <a:pt x="2575" y="3863"/>
                  </a:lnTo>
                  <a:lnTo>
                    <a:pt x="2577" y="3861"/>
                  </a:lnTo>
                  <a:lnTo>
                    <a:pt x="2581" y="3858"/>
                  </a:lnTo>
                  <a:lnTo>
                    <a:pt x="2585" y="3856"/>
                  </a:lnTo>
                  <a:lnTo>
                    <a:pt x="2592" y="3854"/>
                  </a:lnTo>
                  <a:lnTo>
                    <a:pt x="2598" y="3851"/>
                  </a:lnTo>
                  <a:lnTo>
                    <a:pt x="2604" y="3848"/>
                  </a:lnTo>
                  <a:lnTo>
                    <a:pt x="2610" y="3844"/>
                  </a:lnTo>
                  <a:lnTo>
                    <a:pt x="2612" y="3842"/>
                  </a:lnTo>
                  <a:lnTo>
                    <a:pt x="2615" y="3840"/>
                  </a:lnTo>
                  <a:lnTo>
                    <a:pt x="2620" y="3839"/>
                  </a:lnTo>
                  <a:lnTo>
                    <a:pt x="2624" y="3840"/>
                  </a:lnTo>
                  <a:lnTo>
                    <a:pt x="2629" y="3840"/>
                  </a:lnTo>
                  <a:lnTo>
                    <a:pt x="2633" y="3843"/>
                  </a:lnTo>
                  <a:lnTo>
                    <a:pt x="2637" y="3845"/>
                  </a:lnTo>
                  <a:lnTo>
                    <a:pt x="2642" y="3848"/>
                  </a:lnTo>
                  <a:lnTo>
                    <a:pt x="2648" y="3851"/>
                  </a:lnTo>
                  <a:lnTo>
                    <a:pt x="2653" y="3855"/>
                  </a:lnTo>
                  <a:lnTo>
                    <a:pt x="2661" y="3858"/>
                  </a:lnTo>
                  <a:lnTo>
                    <a:pt x="2668" y="3861"/>
                  </a:lnTo>
                  <a:lnTo>
                    <a:pt x="2684" y="3865"/>
                  </a:lnTo>
                  <a:lnTo>
                    <a:pt x="2701" y="3868"/>
                  </a:lnTo>
                  <a:lnTo>
                    <a:pt x="2708" y="3870"/>
                  </a:lnTo>
                  <a:lnTo>
                    <a:pt x="2713" y="3871"/>
                  </a:lnTo>
                  <a:lnTo>
                    <a:pt x="2718" y="3874"/>
                  </a:lnTo>
                  <a:lnTo>
                    <a:pt x="2721" y="3876"/>
                  </a:lnTo>
                  <a:lnTo>
                    <a:pt x="2727" y="3883"/>
                  </a:lnTo>
                  <a:lnTo>
                    <a:pt x="2736" y="3893"/>
                  </a:lnTo>
                  <a:lnTo>
                    <a:pt x="2740" y="3899"/>
                  </a:lnTo>
                  <a:lnTo>
                    <a:pt x="2745" y="3902"/>
                  </a:lnTo>
                  <a:lnTo>
                    <a:pt x="2750" y="3906"/>
                  </a:lnTo>
                  <a:lnTo>
                    <a:pt x="2755" y="3908"/>
                  </a:lnTo>
                  <a:lnTo>
                    <a:pt x="2763" y="3911"/>
                  </a:lnTo>
                  <a:lnTo>
                    <a:pt x="2771" y="3912"/>
                  </a:lnTo>
                  <a:lnTo>
                    <a:pt x="2778" y="3913"/>
                  </a:lnTo>
                  <a:lnTo>
                    <a:pt x="2785" y="3915"/>
                  </a:lnTo>
                  <a:lnTo>
                    <a:pt x="2793" y="3919"/>
                  </a:lnTo>
                  <a:lnTo>
                    <a:pt x="2800" y="3924"/>
                  </a:lnTo>
                  <a:lnTo>
                    <a:pt x="2807" y="3928"/>
                  </a:lnTo>
                  <a:lnTo>
                    <a:pt x="2813" y="3932"/>
                  </a:lnTo>
                  <a:lnTo>
                    <a:pt x="2820" y="3933"/>
                  </a:lnTo>
                  <a:lnTo>
                    <a:pt x="2828" y="3934"/>
                  </a:lnTo>
                  <a:lnTo>
                    <a:pt x="2833" y="3934"/>
                  </a:lnTo>
                  <a:lnTo>
                    <a:pt x="2837" y="3937"/>
                  </a:lnTo>
                  <a:lnTo>
                    <a:pt x="2841" y="3939"/>
                  </a:lnTo>
                  <a:lnTo>
                    <a:pt x="2846" y="3943"/>
                  </a:lnTo>
                  <a:lnTo>
                    <a:pt x="2850" y="3947"/>
                  </a:lnTo>
                  <a:lnTo>
                    <a:pt x="2852" y="3952"/>
                  </a:lnTo>
                  <a:lnTo>
                    <a:pt x="2854" y="3957"/>
                  </a:lnTo>
                  <a:lnTo>
                    <a:pt x="2857" y="3962"/>
                  </a:lnTo>
                  <a:lnTo>
                    <a:pt x="2858" y="3966"/>
                  </a:lnTo>
                  <a:lnTo>
                    <a:pt x="2860" y="3970"/>
                  </a:lnTo>
                  <a:lnTo>
                    <a:pt x="2864" y="3975"/>
                  </a:lnTo>
                  <a:lnTo>
                    <a:pt x="2867" y="3978"/>
                  </a:lnTo>
                  <a:lnTo>
                    <a:pt x="2876" y="3984"/>
                  </a:lnTo>
                  <a:lnTo>
                    <a:pt x="2884" y="3989"/>
                  </a:lnTo>
                  <a:lnTo>
                    <a:pt x="2891" y="3994"/>
                  </a:lnTo>
                  <a:lnTo>
                    <a:pt x="2898" y="4000"/>
                  </a:lnTo>
                  <a:lnTo>
                    <a:pt x="2903" y="4002"/>
                  </a:lnTo>
                  <a:lnTo>
                    <a:pt x="2906" y="4003"/>
                  </a:lnTo>
                  <a:lnTo>
                    <a:pt x="2908" y="4005"/>
                  </a:lnTo>
                  <a:lnTo>
                    <a:pt x="2910" y="4003"/>
                  </a:lnTo>
                  <a:lnTo>
                    <a:pt x="2914" y="4001"/>
                  </a:lnTo>
                  <a:lnTo>
                    <a:pt x="2917" y="3995"/>
                  </a:lnTo>
                  <a:lnTo>
                    <a:pt x="2926" y="3987"/>
                  </a:lnTo>
                  <a:lnTo>
                    <a:pt x="2932" y="3978"/>
                  </a:lnTo>
                  <a:lnTo>
                    <a:pt x="2938" y="3974"/>
                  </a:lnTo>
                  <a:lnTo>
                    <a:pt x="2942" y="3972"/>
                  </a:lnTo>
                  <a:lnTo>
                    <a:pt x="2947" y="3972"/>
                  </a:lnTo>
                  <a:lnTo>
                    <a:pt x="2953" y="3976"/>
                  </a:lnTo>
                  <a:lnTo>
                    <a:pt x="2960" y="3980"/>
                  </a:lnTo>
                  <a:lnTo>
                    <a:pt x="2966" y="3981"/>
                  </a:lnTo>
                  <a:lnTo>
                    <a:pt x="2971" y="3981"/>
                  </a:lnTo>
                  <a:lnTo>
                    <a:pt x="2974" y="3980"/>
                  </a:lnTo>
                  <a:lnTo>
                    <a:pt x="2978" y="3977"/>
                  </a:lnTo>
                  <a:lnTo>
                    <a:pt x="2983" y="3974"/>
                  </a:lnTo>
                  <a:lnTo>
                    <a:pt x="2990" y="3965"/>
                  </a:lnTo>
                  <a:lnTo>
                    <a:pt x="2998" y="3956"/>
                  </a:lnTo>
                  <a:lnTo>
                    <a:pt x="3004" y="3946"/>
                  </a:lnTo>
                  <a:lnTo>
                    <a:pt x="3007" y="3936"/>
                  </a:lnTo>
                  <a:lnTo>
                    <a:pt x="3009" y="3931"/>
                  </a:lnTo>
                  <a:lnTo>
                    <a:pt x="3010" y="3926"/>
                  </a:lnTo>
                  <a:lnTo>
                    <a:pt x="3013" y="3923"/>
                  </a:lnTo>
                  <a:lnTo>
                    <a:pt x="3016" y="3920"/>
                  </a:lnTo>
                  <a:lnTo>
                    <a:pt x="3020" y="3919"/>
                  </a:lnTo>
                  <a:lnTo>
                    <a:pt x="3023" y="3918"/>
                  </a:lnTo>
                  <a:lnTo>
                    <a:pt x="3028" y="3917"/>
                  </a:lnTo>
                  <a:lnTo>
                    <a:pt x="3033" y="3918"/>
                  </a:lnTo>
                  <a:lnTo>
                    <a:pt x="3037" y="3918"/>
                  </a:lnTo>
                  <a:lnTo>
                    <a:pt x="3041" y="3918"/>
                  </a:lnTo>
                  <a:lnTo>
                    <a:pt x="3045" y="3917"/>
                  </a:lnTo>
                  <a:lnTo>
                    <a:pt x="3047" y="3915"/>
                  </a:lnTo>
                  <a:lnTo>
                    <a:pt x="3049" y="3913"/>
                  </a:lnTo>
                  <a:lnTo>
                    <a:pt x="3051" y="3911"/>
                  </a:lnTo>
                  <a:lnTo>
                    <a:pt x="3051" y="3907"/>
                  </a:lnTo>
                  <a:lnTo>
                    <a:pt x="3052" y="3903"/>
                  </a:lnTo>
                  <a:lnTo>
                    <a:pt x="3052" y="3896"/>
                  </a:lnTo>
                  <a:lnTo>
                    <a:pt x="3055" y="3892"/>
                  </a:lnTo>
                  <a:lnTo>
                    <a:pt x="3056" y="3890"/>
                  </a:lnTo>
                  <a:lnTo>
                    <a:pt x="3059" y="3889"/>
                  </a:lnTo>
                  <a:lnTo>
                    <a:pt x="3061" y="3889"/>
                  </a:lnTo>
                  <a:lnTo>
                    <a:pt x="3065" y="3889"/>
                  </a:lnTo>
                  <a:lnTo>
                    <a:pt x="3071" y="3893"/>
                  </a:lnTo>
                  <a:lnTo>
                    <a:pt x="3076" y="3896"/>
                  </a:lnTo>
                  <a:lnTo>
                    <a:pt x="3078" y="3898"/>
                  </a:lnTo>
                  <a:lnTo>
                    <a:pt x="3080" y="3899"/>
                  </a:lnTo>
                  <a:lnTo>
                    <a:pt x="3081" y="3899"/>
                  </a:lnTo>
                  <a:lnTo>
                    <a:pt x="3084" y="3898"/>
                  </a:lnTo>
                  <a:lnTo>
                    <a:pt x="3085" y="3896"/>
                  </a:lnTo>
                  <a:lnTo>
                    <a:pt x="3086" y="3895"/>
                  </a:lnTo>
                  <a:lnTo>
                    <a:pt x="3086" y="3893"/>
                  </a:lnTo>
                  <a:lnTo>
                    <a:pt x="3086" y="3889"/>
                  </a:lnTo>
                  <a:lnTo>
                    <a:pt x="3084" y="3881"/>
                  </a:lnTo>
                  <a:lnTo>
                    <a:pt x="3080" y="3867"/>
                  </a:lnTo>
                  <a:lnTo>
                    <a:pt x="3077" y="3860"/>
                  </a:lnTo>
                  <a:lnTo>
                    <a:pt x="3074" y="3852"/>
                  </a:lnTo>
                  <a:lnTo>
                    <a:pt x="3070" y="3846"/>
                  </a:lnTo>
                  <a:lnTo>
                    <a:pt x="3065" y="3840"/>
                  </a:lnTo>
                  <a:lnTo>
                    <a:pt x="3060" y="3836"/>
                  </a:lnTo>
                  <a:lnTo>
                    <a:pt x="3054" y="3831"/>
                  </a:lnTo>
                  <a:lnTo>
                    <a:pt x="3048" y="3826"/>
                  </a:lnTo>
                  <a:lnTo>
                    <a:pt x="3042" y="3823"/>
                  </a:lnTo>
                  <a:lnTo>
                    <a:pt x="3026" y="3817"/>
                  </a:lnTo>
                  <a:lnTo>
                    <a:pt x="3009" y="3812"/>
                  </a:lnTo>
                  <a:lnTo>
                    <a:pt x="3001" y="3810"/>
                  </a:lnTo>
                  <a:lnTo>
                    <a:pt x="2996" y="3806"/>
                  </a:lnTo>
                  <a:lnTo>
                    <a:pt x="2993" y="3805"/>
                  </a:lnTo>
                  <a:lnTo>
                    <a:pt x="2992" y="3802"/>
                  </a:lnTo>
                  <a:lnTo>
                    <a:pt x="2992" y="3800"/>
                  </a:lnTo>
                  <a:lnTo>
                    <a:pt x="2993" y="3798"/>
                  </a:lnTo>
                  <a:lnTo>
                    <a:pt x="2996" y="3791"/>
                  </a:lnTo>
                  <a:lnTo>
                    <a:pt x="2996" y="3782"/>
                  </a:lnTo>
                  <a:lnTo>
                    <a:pt x="2996" y="3773"/>
                  </a:lnTo>
                  <a:lnTo>
                    <a:pt x="2995" y="3763"/>
                  </a:lnTo>
                  <a:lnTo>
                    <a:pt x="2990" y="3742"/>
                  </a:lnTo>
                  <a:lnTo>
                    <a:pt x="2985" y="3720"/>
                  </a:lnTo>
                  <a:lnTo>
                    <a:pt x="2983" y="3710"/>
                  </a:lnTo>
                  <a:lnTo>
                    <a:pt x="2982" y="3699"/>
                  </a:lnTo>
                  <a:lnTo>
                    <a:pt x="2980" y="3688"/>
                  </a:lnTo>
                  <a:lnTo>
                    <a:pt x="2980" y="3680"/>
                  </a:lnTo>
                  <a:lnTo>
                    <a:pt x="2982" y="3671"/>
                  </a:lnTo>
                  <a:lnTo>
                    <a:pt x="2985" y="3663"/>
                  </a:lnTo>
                  <a:lnTo>
                    <a:pt x="2990" y="3656"/>
                  </a:lnTo>
                  <a:lnTo>
                    <a:pt x="2996" y="3652"/>
                  </a:lnTo>
                  <a:lnTo>
                    <a:pt x="3001" y="3646"/>
                  </a:lnTo>
                  <a:lnTo>
                    <a:pt x="3004" y="3638"/>
                  </a:lnTo>
                  <a:lnTo>
                    <a:pt x="3007" y="3634"/>
                  </a:lnTo>
                  <a:lnTo>
                    <a:pt x="3010" y="3629"/>
                  </a:lnTo>
                  <a:lnTo>
                    <a:pt x="3015" y="3624"/>
                  </a:lnTo>
                  <a:lnTo>
                    <a:pt x="3021" y="3619"/>
                  </a:lnTo>
                  <a:lnTo>
                    <a:pt x="3040" y="3609"/>
                  </a:lnTo>
                  <a:lnTo>
                    <a:pt x="3065" y="3597"/>
                  </a:lnTo>
                  <a:lnTo>
                    <a:pt x="3089" y="3587"/>
                  </a:lnTo>
                  <a:lnTo>
                    <a:pt x="3108" y="3578"/>
                  </a:lnTo>
                  <a:lnTo>
                    <a:pt x="3116" y="3572"/>
                  </a:lnTo>
                  <a:lnTo>
                    <a:pt x="3123" y="3566"/>
                  </a:lnTo>
                  <a:lnTo>
                    <a:pt x="3131" y="3559"/>
                  </a:lnTo>
                  <a:lnTo>
                    <a:pt x="3139" y="3550"/>
                  </a:lnTo>
                  <a:lnTo>
                    <a:pt x="3144" y="3543"/>
                  </a:lnTo>
                  <a:lnTo>
                    <a:pt x="3149" y="3535"/>
                  </a:lnTo>
                  <a:lnTo>
                    <a:pt x="3154" y="3529"/>
                  </a:lnTo>
                  <a:lnTo>
                    <a:pt x="3155" y="3523"/>
                  </a:lnTo>
                  <a:lnTo>
                    <a:pt x="3158" y="3511"/>
                  </a:lnTo>
                  <a:lnTo>
                    <a:pt x="3160" y="3501"/>
                  </a:lnTo>
                  <a:lnTo>
                    <a:pt x="3159" y="3496"/>
                  </a:lnTo>
                  <a:lnTo>
                    <a:pt x="3158" y="3491"/>
                  </a:lnTo>
                  <a:lnTo>
                    <a:pt x="3156" y="3487"/>
                  </a:lnTo>
                  <a:lnTo>
                    <a:pt x="3153" y="3484"/>
                  </a:lnTo>
                  <a:lnTo>
                    <a:pt x="3149" y="3482"/>
                  </a:lnTo>
                  <a:lnTo>
                    <a:pt x="3147" y="3478"/>
                  </a:lnTo>
                  <a:lnTo>
                    <a:pt x="3146" y="3476"/>
                  </a:lnTo>
                  <a:lnTo>
                    <a:pt x="3146" y="3471"/>
                  </a:lnTo>
                  <a:lnTo>
                    <a:pt x="3146" y="3461"/>
                  </a:lnTo>
                  <a:lnTo>
                    <a:pt x="3144" y="3449"/>
                  </a:lnTo>
                  <a:lnTo>
                    <a:pt x="3144" y="3442"/>
                  </a:lnTo>
                  <a:lnTo>
                    <a:pt x="3144" y="3438"/>
                  </a:lnTo>
                  <a:lnTo>
                    <a:pt x="3146" y="3435"/>
                  </a:lnTo>
                  <a:lnTo>
                    <a:pt x="3148" y="3433"/>
                  </a:lnTo>
                  <a:lnTo>
                    <a:pt x="3153" y="3432"/>
                  </a:lnTo>
                  <a:lnTo>
                    <a:pt x="3160" y="3432"/>
                  </a:lnTo>
                  <a:lnTo>
                    <a:pt x="3166" y="3432"/>
                  </a:lnTo>
                  <a:lnTo>
                    <a:pt x="3172" y="3430"/>
                  </a:lnTo>
                  <a:lnTo>
                    <a:pt x="3178" y="3427"/>
                  </a:lnTo>
                  <a:lnTo>
                    <a:pt x="3187" y="3422"/>
                  </a:lnTo>
                  <a:lnTo>
                    <a:pt x="3191" y="3419"/>
                  </a:lnTo>
                  <a:lnTo>
                    <a:pt x="3194" y="3414"/>
                  </a:lnTo>
                  <a:lnTo>
                    <a:pt x="3198" y="3409"/>
                  </a:lnTo>
                  <a:lnTo>
                    <a:pt x="3200" y="3402"/>
                  </a:lnTo>
                  <a:lnTo>
                    <a:pt x="3204" y="3389"/>
                  </a:lnTo>
                  <a:lnTo>
                    <a:pt x="3209" y="3377"/>
                  </a:lnTo>
                  <a:lnTo>
                    <a:pt x="3211" y="3372"/>
                  </a:lnTo>
                  <a:lnTo>
                    <a:pt x="3215" y="3370"/>
                  </a:lnTo>
                  <a:lnTo>
                    <a:pt x="3219" y="3369"/>
                  </a:lnTo>
                  <a:lnTo>
                    <a:pt x="3224" y="3367"/>
                  </a:lnTo>
                  <a:lnTo>
                    <a:pt x="3229" y="3369"/>
                  </a:lnTo>
                  <a:lnTo>
                    <a:pt x="3234" y="3370"/>
                  </a:lnTo>
                  <a:lnTo>
                    <a:pt x="3238" y="3372"/>
                  </a:lnTo>
                  <a:lnTo>
                    <a:pt x="3243" y="3375"/>
                  </a:lnTo>
                  <a:lnTo>
                    <a:pt x="3251" y="3379"/>
                  </a:lnTo>
                  <a:lnTo>
                    <a:pt x="3259" y="3384"/>
                  </a:lnTo>
                  <a:lnTo>
                    <a:pt x="3262" y="3385"/>
                  </a:lnTo>
                  <a:lnTo>
                    <a:pt x="3266" y="3386"/>
                  </a:lnTo>
                  <a:lnTo>
                    <a:pt x="3270" y="3386"/>
                  </a:lnTo>
                  <a:lnTo>
                    <a:pt x="3274" y="3385"/>
                  </a:lnTo>
                  <a:lnTo>
                    <a:pt x="3278" y="3383"/>
                  </a:lnTo>
                  <a:lnTo>
                    <a:pt x="3281" y="3379"/>
                  </a:lnTo>
                  <a:lnTo>
                    <a:pt x="3285" y="3375"/>
                  </a:lnTo>
                  <a:lnTo>
                    <a:pt x="3288" y="3370"/>
                  </a:lnTo>
                  <a:lnTo>
                    <a:pt x="3292" y="3364"/>
                  </a:lnTo>
                  <a:lnTo>
                    <a:pt x="3294" y="3358"/>
                  </a:lnTo>
                  <a:lnTo>
                    <a:pt x="3297" y="3352"/>
                  </a:lnTo>
                  <a:lnTo>
                    <a:pt x="3298" y="3347"/>
                  </a:lnTo>
                  <a:lnTo>
                    <a:pt x="3298" y="3341"/>
                  </a:lnTo>
                  <a:lnTo>
                    <a:pt x="3297" y="3337"/>
                  </a:lnTo>
                  <a:lnTo>
                    <a:pt x="3294" y="3331"/>
                  </a:lnTo>
                  <a:lnTo>
                    <a:pt x="3292" y="3326"/>
                  </a:lnTo>
                  <a:lnTo>
                    <a:pt x="3287" y="3314"/>
                  </a:lnTo>
                  <a:lnTo>
                    <a:pt x="3282" y="3300"/>
                  </a:lnTo>
                  <a:lnTo>
                    <a:pt x="3281" y="3289"/>
                  </a:lnTo>
                  <a:lnTo>
                    <a:pt x="3281" y="3279"/>
                  </a:lnTo>
                  <a:lnTo>
                    <a:pt x="3281" y="3270"/>
                  </a:lnTo>
                  <a:lnTo>
                    <a:pt x="3282" y="3263"/>
                  </a:lnTo>
                  <a:lnTo>
                    <a:pt x="3284" y="3257"/>
                  </a:lnTo>
                  <a:lnTo>
                    <a:pt x="3285" y="3255"/>
                  </a:lnTo>
                  <a:lnTo>
                    <a:pt x="3287" y="3253"/>
                  </a:lnTo>
                  <a:lnTo>
                    <a:pt x="3292" y="3253"/>
                  </a:lnTo>
                  <a:lnTo>
                    <a:pt x="3298" y="3253"/>
                  </a:lnTo>
                  <a:lnTo>
                    <a:pt x="3303" y="3252"/>
                  </a:lnTo>
                  <a:lnTo>
                    <a:pt x="3310" y="3250"/>
                  </a:lnTo>
                  <a:lnTo>
                    <a:pt x="3317" y="3246"/>
                  </a:lnTo>
                  <a:lnTo>
                    <a:pt x="3324" y="3243"/>
                  </a:lnTo>
                  <a:lnTo>
                    <a:pt x="3329" y="3240"/>
                  </a:lnTo>
                  <a:lnTo>
                    <a:pt x="3333" y="3239"/>
                  </a:lnTo>
                  <a:lnTo>
                    <a:pt x="3339" y="3238"/>
                  </a:lnTo>
                  <a:lnTo>
                    <a:pt x="3344" y="3239"/>
                  </a:lnTo>
                  <a:lnTo>
                    <a:pt x="3348" y="3241"/>
                  </a:lnTo>
                  <a:lnTo>
                    <a:pt x="3351" y="3243"/>
                  </a:lnTo>
                  <a:lnTo>
                    <a:pt x="3354" y="3245"/>
                  </a:lnTo>
                  <a:lnTo>
                    <a:pt x="3358" y="3247"/>
                  </a:lnTo>
                  <a:lnTo>
                    <a:pt x="3362" y="3249"/>
                  </a:lnTo>
                  <a:lnTo>
                    <a:pt x="3366" y="3246"/>
                  </a:lnTo>
                  <a:lnTo>
                    <a:pt x="3368" y="3244"/>
                  </a:lnTo>
                  <a:lnTo>
                    <a:pt x="3372" y="3235"/>
                  </a:lnTo>
                  <a:lnTo>
                    <a:pt x="3374" y="3227"/>
                  </a:lnTo>
                  <a:lnTo>
                    <a:pt x="3376" y="3218"/>
                  </a:lnTo>
                  <a:lnTo>
                    <a:pt x="3379" y="3208"/>
                  </a:lnTo>
                  <a:lnTo>
                    <a:pt x="3379" y="3200"/>
                  </a:lnTo>
                  <a:lnTo>
                    <a:pt x="3379" y="3193"/>
                  </a:lnTo>
                  <a:lnTo>
                    <a:pt x="3379" y="3187"/>
                  </a:lnTo>
                  <a:lnTo>
                    <a:pt x="3376" y="3181"/>
                  </a:lnTo>
                  <a:lnTo>
                    <a:pt x="3374" y="3175"/>
                  </a:lnTo>
                  <a:lnTo>
                    <a:pt x="3372" y="3169"/>
                  </a:lnTo>
                  <a:lnTo>
                    <a:pt x="3366" y="3159"/>
                  </a:lnTo>
                  <a:lnTo>
                    <a:pt x="3362" y="3151"/>
                  </a:lnTo>
                  <a:lnTo>
                    <a:pt x="3361" y="3148"/>
                  </a:lnTo>
                  <a:lnTo>
                    <a:pt x="3362" y="3143"/>
                  </a:lnTo>
                  <a:lnTo>
                    <a:pt x="3364" y="3139"/>
                  </a:lnTo>
                  <a:lnTo>
                    <a:pt x="3367" y="3136"/>
                  </a:lnTo>
                  <a:lnTo>
                    <a:pt x="3375" y="3126"/>
                  </a:lnTo>
                  <a:lnTo>
                    <a:pt x="3383" y="3118"/>
                  </a:lnTo>
                  <a:lnTo>
                    <a:pt x="3391" y="3112"/>
                  </a:lnTo>
                  <a:lnTo>
                    <a:pt x="3398" y="3106"/>
                  </a:lnTo>
                  <a:lnTo>
                    <a:pt x="3407" y="3100"/>
                  </a:lnTo>
                  <a:lnTo>
                    <a:pt x="3415" y="3095"/>
                  </a:lnTo>
                  <a:lnTo>
                    <a:pt x="3420" y="3092"/>
                  </a:lnTo>
                  <a:lnTo>
                    <a:pt x="3423" y="3089"/>
                  </a:lnTo>
                  <a:lnTo>
                    <a:pt x="3421" y="3087"/>
                  </a:lnTo>
                  <a:lnTo>
                    <a:pt x="3415" y="3085"/>
                  </a:lnTo>
                  <a:lnTo>
                    <a:pt x="3410" y="3082"/>
                  </a:lnTo>
                  <a:lnTo>
                    <a:pt x="3402" y="3080"/>
                  </a:lnTo>
                  <a:lnTo>
                    <a:pt x="3396" y="3075"/>
                  </a:lnTo>
                  <a:lnTo>
                    <a:pt x="3392" y="3071"/>
                  </a:lnTo>
                  <a:lnTo>
                    <a:pt x="3383" y="3061"/>
                  </a:lnTo>
                  <a:lnTo>
                    <a:pt x="3379" y="3052"/>
                  </a:lnTo>
                  <a:lnTo>
                    <a:pt x="3373" y="3045"/>
                  </a:lnTo>
                  <a:lnTo>
                    <a:pt x="3366" y="3039"/>
                  </a:lnTo>
                  <a:lnTo>
                    <a:pt x="3360" y="3035"/>
                  </a:lnTo>
                  <a:lnTo>
                    <a:pt x="3352" y="3026"/>
                  </a:lnTo>
                  <a:lnTo>
                    <a:pt x="3348" y="3019"/>
                  </a:lnTo>
                  <a:lnTo>
                    <a:pt x="3344" y="3013"/>
                  </a:lnTo>
                  <a:lnTo>
                    <a:pt x="3342" y="3005"/>
                  </a:lnTo>
                  <a:lnTo>
                    <a:pt x="3341" y="2989"/>
                  </a:lnTo>
                  <a:lnTo>
                    <a:pt x="3339" y="2976"/>
                  </a:lnTo>
                  <a:lnTo>
                    <a:pt x="3337" y="2962"/>
                  </a:lnTo>
                  <a:lnTo>
                    <a:pt x="3333" y="2948"/>
                  </a:lnTo>
                  <a:lnTo>
                    <a:pt x="3329" y="2935"/>
                  </a:lnTo>
                  <a:lnTo>
                    <a:pt x="3324" y="2926"/>
                  </a:lnTo>
                  <a:lnTo>
                    <a:pt x="3319" y="2921"/>
                  </a:lnTo>
                  <a:lnTo>
                    <a:pt x="3314" y="2915"/>
                  </a:lnTo>
                  <a:lnTo>
                    <a:pt x="3308" y="2910"/>
                  </a:lnTo>
                  <a:lnTo>
                    <a:pt x="3298" y="2903"/>
                  </a:lnTo>
                  <a:lnTo>
                    <a:pt x="3288" y="2896"/>
                  </a:lnTo>
                  <a:lnTo>
                    <a:pt x="3284" y="2891"/>
                  </a:lnTo>
                  <a:lnTo>
                    <a:pt x="3281" y="2886"/>
                  </a:lnTo>
                  <a:lnTo>
                    <a:pt x="3279" y="2880"/>
                  </a:lnTo>
                  <a:lnTo>
                    <a:pt x="3278" y="2875"/>
                  </a:lnTo>
                  <a:lnTo>
                    <a:pt x="3278" y="2869"/>
                  </a:lnTo>
                  <a:lnTo>
                    <a:pt x="3279" y="2865"/>
                  </a:lnTo>
                  <a:lnTo>
                    <a:pt x="3282" y="2860"/>
                  </a:lnTo>
                  <a:lnTo>
                    <a:pt x="3286" y="2856"/>
                  </a:lnTo>
                  <a:lnTo>
                    <a:pt x="3299" y="2850"/>
                  </a:lnTo>
                  <a:lnTo>
                    <a:pt x="3313" y="2846"/>
                  </a:lnTo>
                  <a:lnTo>
                    <a:pt x="3319" y="2844"/>
                  </a:lnTo>
                  <a:lnTo>
                    <a:pt x="3323" y="2842"/>
                  </a:lnTo>
                  <a:lnTo>
                    <a:pt x="3324" y="2841"/>
                  </a:lnTo>
                  <a:lnTo>
                    <a:pt x="3325" y="2840"/>
                  </a:lnTo>
                  <a:lnTo>
                    <a:pt x="3325" y="2837"/>
                  </a:lnTo>
                  <a:lnTo>
                    <a:pt x="3325" y="2836"/>
                  </a:lnTo>
                  <a:lnTo>
                    <a:pt x="3319" y="2822"/>
                  </a:lnTo>
                  <a:lnTo>
                    <a:pt x="3314" y="2808"/>
                  </a:lnTo>
                  <a:lnTo>
                    <a:pt x="3311" y="2802"/>
                  </a:lnTo>
                  <a:lnTo>
                    <a:pt x="3305" y="2793"/>
                  </a:lnTo>
                  <a:lnTo>
                    <a:pt x="3299" y="2786"/>
                  </a:lnTo>
                  <a:lnTo>
                    <a:pt x="3293" y="2780"/>
                  </a:lnTo>
                  <a:lnTo>
                    <a:pt x="3280" y="2768"/>
                  </a:lnTo>
                  <a:lnTo>
                    <a:pt x="3263" y="2753"/>
                  </a:lnTo>
                  <a:lnTo>
                    <a:pt x="3260" y="2748"/>
                  </a:lnTo>
                  <a:lnTo>
                    <a:pt x="3257" y="2745"/>
                  </a:lnTo>
                  <a:lnTo>
                    <a:pt x="3255" y="2740"/>
                  </a:lnTo>
                  <a:lnTo>
                    <a:pt x="3255" y="2736"/>
                  </a:lnTo>
                  <a:lnTo>
                    <a:pt x="3255" y="2728"/>
                  </a:lnTo>
                  <a:lnTo>
                    <a:pt x="3255" y="2716"/>
                  </a:lnTo>
                  <a:lnTo>
                    <a:pt x="3255" y="2708"/>
                  </a:lnTo>
                  <a:lnTo>
                    <a:pt x="3255" y="2701"/>
                  </a:lnTo>
                  <a:lnTo>
                    <a:pt x="3256" y="2698"/>
                  </a:lnTo>
                  <a:lnTo>
                    <a:pt x="3257" y="2696"/>
                  </a:lnTo>
                  <a:lnTo>
                    <a:pt x="3259" y="2695"/>
                  </a:lnTo>
                  <a:lnTo>
                    <a:pt x="3261" y="2694"/>
                  </a:lnTo>
                  <a:lnTo>
                    <a:pt x="3267" y="2694"/>
                  </a:lnTo>
                  <a:lnTo>
                    <a:pt x="3273" y="2694"/>
                  </a:lnTo>
                  <a:lnTo>
                    <a:pt x="3278" y="2692"/>
                  </a:lnTo>
                  <a:lnTo>
                    <a:pt x="3282" y="2690"/>
                  </a:lnTo>
                  <a:lnTo>
                    <a:pt x="3286" y="2685"/>
                  </a:lnTo>
                  <a:lnTo>
                    <a:pt x="3287" y="2678"/>
                  </a:lnTo>
                  <a:lnTo>
                    <a:pt x="3287" y="2674"/>
                  </a:lnTo>
                  <a:lnTo>
                    <a:pt x="3286" y="2670"/>
                  </a:lnTo>
                  <a:lnTo>
                    <a:pt x="3285" y="2666"/>
                  </a:lnTo>
                  <a:lnTo>
                    <a:pt x="3282" y="2660"/>
                  </a:lnTo>
                  <a:lnTo>
                    <a:pt x="3268" y="2650"/>
                  </a:lnTo>
                  <a:lnTo>
                    <a:pt x="3256" y="2638"/>
                  </a:lnTo>
                  <a:lnTo>
                    <a:pt x="3253" y="2628"/>
                  </a:lnTo>
                  <a:lnTo>
                    <a:pt x="3248" y="2621"/>
                  </a:lnTo>
                  <a:lnTo>
                    <a:pt x="3244" y="2617"/>
                  </a:lnTo>
                  <a:lnTo>
                    <a:pt x="3242" y="2614"/>
                  </a:lnTo>
                  <a:lnTo>
                    <a:pt x="3237" y="2611"/>
                  </a:lnTo>
                  <a:lnTo>
                    <a:pt x="3232" y="2609"/>
                  </a:lnTo>
                  <a:lnTo>
                    <a:pt x="3224" y="2604"/>
                  </a:lnTo>
                  <a:lnTo>
                    <a:pt x="3217" y="2600"/>
                  </a:lnTo>
                  <a:lnTo>
                    <a:pt x="3212" y="2594"/>
                  </a:lnTo>
                  <a:lnTo>
                    <a:pt x="3206" y="2585"/>
                  </a:lnTo>
                  <a:lnTo>
                    <a:pt x="3198" y="2576"/>
                  </a:lnTo>
                  <a:lnTo>
                    <a:pt x="3186" y="2565"/>
                  </a:lnTo>
                  <a:lnTo>
                    <a:pt x="3173" y="2556"/>
                  </a:lnTo>
                  <a:lnTo>
                    <a:pt x="3161" y="2547"/>
                  </a:lnTo>
                  <a:lnTo>
                    <a:pt x="3149" y="2537"/>
                  </a:lnTo>
                  <a:lnTo>
                    <a:pt x="3142" y="2527"/>
                  </a:lnTo>
                  <a:lnTo>
                    <a:pt x="3140" y="2525"/>
                  </a:lnTo>
                  <a:lnTo>
                    <a:pt x="3139" y="2521"/>
                  </a:lnTo>
                  <a:lnTo>
                    <a:pt x="3139" y="2518"/>
                  </a:lnTo>
                  <a:lnTo>
                    <a:pt x="3140" y="2513"/>
                  </a:lnTo>
                  <a:lnTo>
                    <a:pt x="3141" y="2503"/>
                  </a:lnTo>
                  <a:lnTo>
                    <a:pt x="3143" y="2493"/>
                  </a:lnTo>
                  <a:lnTo>
                    <a:pt x="3144" y="2487"/>
                  </a:lnTo>
                  <a:lnTo>
                    <a:pt x="3142" y="2481"/>
                  </a:lnTo>
                  <a:lnTo>
                    <a:pt x="3140" y="2475"/>
                  </a:lnTo>
                  <a:lnTo>
                    <a:pt x="3137" y="2469"/>
                  </a:lnTo>
                  <a:lnTo>
                    <a:pt x="3130" y="2458"/>
                  </a:lnTo>
                  <a:lnTo>
                    <a:pt x="3124" y="2450"/>
                  </a:lnTo>
                  <a:lnTo>
                    <a:pt x="3121" y="2442"/>
                  </a:lnTo>
                  <a:lnTo>
                    <a:pt x="3116" y="2433"/>
                  </a:lnTo>
                  <a:lnTo>
                    <a:pt x="3112" y="2424"/>
                  </a:lnTo>
                  <a:lnTo>
                    <a:pt x="3111" y="2414"/>
                  </a:lnTo>
                  <a:lnTo>
                    <a:pt x="3111" y="2406"/>
                  </a:lnTo>
                  <a:lnTo>
                    <a:pt x="3109" y="2399"/>
                  </a:lnTo>
                  <a:lnTo>
                    <a:pt x="3108" y="2395"/>
                  </a:lnTo>
                  <a:lnTo>
                    <a:pt x="3106" y="2393"/>
                  </a:lnTo>
                  <a:lnTo>
                    <a:pt x="3104" y="2392"/>
                  </a:lnTo>
                  <a:lnTo>
                    <a:pt x="3102" y="2392"/>
                  </a:lnTo>
                  <a:lnTo>
                    <a:pt x="3099" y="2392"/>
                  </a:lnTo>
                  <a:lnTo>
                    <a:pt x="3097" y="2393"/>
                  </a:lnTo>
                  <a:lnTo>
                    <a:pt x="3095" y="2394"/>
                  </a:lnTo>
                  <a:lnTo>
                    <a:pt x="3092" y="2396"/>
                  </a:lnTo>
                  <a:lnTo>
                    <a:pt x="3086" y="2403"/>
                  </a:lnTo>
                  <a:lnTo>
                    <a:pt x="3077" y="2414"/>
                  </a:lnTo>
                  <a:lnTo>
                    <a:pt x="3070" y="2424"/>
                  </a:lnTo>
                  <a:lnTo>
                    <a:pt x="3066" y="2427"/>
                  </a:lnTo>
                  <a:lnTo>
                    <a:pt x="3062" y="2430"/>
                  </a:lnTo>
                  <a:lnTo>
                    <a:pt x="3056" y="2434"/>
                  </a:lnTo>
                  <a:lnTo>
                    <a:pt x="3049" y="2439"/>
                  </a:lnTo>
                  <a:lnTo>
                    <a:pt x="3046" y="2442"/>
                  </a:lnTo>
                  <a:lnTo>
                    <a:pt x="3043" y="2442"/>
                  </a:lnTo>
                  <a:lnTo>
                    <a:pt x="3039" y="2439"/>
                  </a:lnTo>
                  <a:lnTo>
                    <a:pt x="3032" y="2436"/>
                  </a:lnTo>
                  <a:lnTo>
                    <a:pt x="3024" y="2430"/>
                  </a:lnTo>
                  <a:lnTo>
                    <a:pt x="3016" y="2423"/>
                  </a:lnTo>
                  <a:lnTo>
                    <a:pt x="3007" y="2414"/>
                  </a:lnTo>
                  <a:lnTo>
                    <a:pt x="2996" y="2406"/>
                  </a:lnTo>
                  <a:lnTo>
                    <a:pt x="2986" y="2398"/>
                  </a:lnTo>
                  <a:lnTo>
                    <a:pt x="2990" y="2392"/>
                  </a:lnTo>
                  <a:lnTo>
                    <a:pt x="2996" y="2383"/>
                  </a:lnTo>
                  <a:lnTo>
                    <a:pt x="2993" y="2377"/>
                  </a:lnTo>
                  <a:lnTo>
                    <a:pt x="2988" y="2370"/>
                  </a:lnTo>
                  <a:lnTo>
                    <a:pt x="2982" y="2363"/>
                  </a:lnTo>
                  <a:lnTo>
                    <a:pt x="2976" y="2357"/>
                  </a:lnTo>
                  <a:lnTo>
                    <a:pt x="2969" y="2350"/>
                  </a:lnTo>
                  <a:lnTo>
                    <a:pt x="2957" y="2343"/>
                  </a:lnTo>
                  <a:lnTo>
                    <a:pt x="2946" y="2336"/>
                  </a:lnTo>
                  <a:lnTo>
                    <a:pt x="2938" y="2332"/>
                  </a:lnTo>
                  <a:lnTo>
                    <a:pt x="2934" y="2332"/>
                  </a:lnTo>
                  <a:lnTo>
                    <a:pt x="2928" y="2335"/>
                  </a:lnTo>
                  <a:lnTo>
                    <a:pt x="2922" y="2338"/>
                  </a:lnTo>
                  <a:lnTo>
                    <a:pt x="2915" y="2342"/>
                  </a:lnTo>
                  <a:lnTo>
                    <a:pt x="2908" y="2346"/>
                  </a:lnTo>
                  <a:lnTo>
                    <a:pt x="2902" y="2349"/>
                  </a:lnTo>
                  <a:lnTo>
                    <a:pt x="2896" y="2351"/>
                  </a:lnTo>
                  <a:lnTo>
                    <a:pt x="2892" y="2350"/>
                  </a:lnTo>
                  <a:lnTo>
                    <a:pt x="2877" y="2340"/>
                  </a:lnTo>
                  <a:lnTo>
                    <a:pt x="2864" y="2333"/>
                  </a:lnTo>
                  <a:lnTo>
                    <a:pt x="2856" y="2329"/>
                  </a:lnTo>
                  <a:lnTo>
                    <a:pt x="2850" y="2323"/>
                  </a:lnTo>
                  <a:lnTo>
                    <a:pt x="2844" y="2316"/>
                  </a:lnTo>
                  <a:lnTo>
                    <a:pt x="2837" y="2304"/>
                  </a:lnTo>
                  <a:lnTo>
                    <a:pt x="2828" y="2292"/>
                  </a:lnTo>
                  <a:lnTo>
                    <a:pt x="2820" y="2283"/>
                  </a:lnTo>
                  <a:lnTo>
                    <a:pt x="2812" y="2276"/>
                  </a:lnTo>
                  <a:lnTo>
                    <a:pt x="2800" y="2268"/>
                  </a:lnTo>
                  <a:lnTo>
                    <a:pt x="2789" y="2261"/>
                  </a:lnTo>
                  <a:lnTo>
                    <a:pt x="2778" y="2256"/>
                  </a:lnTo>
                  <a:lnTo>
                    <a:pt x="2770" y="2254"/>
                  </a:lnTo>
                  <a:lnTo>
                    <a:pt x="2764" y="2253"/>
                  </a:lnTo>
                  <a:lnTo>
                    <a:pt x="2757" y="2251"/>
                  </a:lnTo>
                  <a:lnTo>
                    <a:pt x="2749" y="2247"/>
                  </a:lnTo>
                  <a:lnTo>
                    <a:pt x="2738" y="2241"/>
                  </a:lnTo>
                  <a:lnTo>
                    <a:pt x="2727" y="2230"/>
                  </a:lnTo>
                  <a:lnTo>
                    <a:pt x="2721" y="2225"/>
                  </a:lnTo>
                  <a:lnTo>
                    <a:pt x="2715" y="2220"/>
                  </a:lnTo>
                  <a:lnTo>
                    <a:pt x="2708" y="2216"/>
                  </a:lnTo>
                  <a:lnTo>
                    <a:pt x="2702" y="2212"/>
                  </a:lnTo>
                  <a:lnTo>
                    <a:pt x="2689" y="2206"/>
                  </a:lnTo>
                  <a:lnTo>
                    <a:pt x="2680" y="2203"/>
                  </a:lnTo>
                  <a:lnTo>
                    <a:pt x="2676" y="2200"/>
                  </a:lnTo>
                  <a:lnTo>
                    <a:pt x="2673" y="2197"/>
                  </a:lnTo>
                  <a:lnTo>
                    <a:pt x="2671" y="2193"/>
                  </a:lnTo>
                  <a:lnTo>
                    <a:pt x="2670" y="2190"/>
                  </a:lnTo>
                  <a:lnTo>
                    <a:pt x="2669" y="2181"/>
                  </a:lnTo>
                  <a:lnTo>
                    <a:pt x="2669" y="2172"/>
                  </a:lnTo>
                  <a:lnTo>
                    <a:pt x="2669" y="2161"/>
                  </a:lnTo>
                  <a:lnTo>
                    <a:pt x="2667" y="2150"/>
                  </a:lnTo>
                  <a:lnTo>
                    <a:pt x="2664" y="2144"/>
                  </a:lnTo>
                  <a:lnTo>
                    <a:pt x="2662" y="2140"/>
                  </a:lnTo>
                  <a:lnTo>
                    <a:pt x="2657" y="2134"/>
                  </a:lnTo>
                  <a:lnTo>
                    <a:pt x="2652" y="2129"/>
                  </a:lnTo>
                  <a:lnTo>
                    <a:pt x="2645" y="2125"/>
                  </a:lnTo>
                  <a:lnTo>
                    <a:pt x="2639" y="2123"/>
                  </a:lnTo>
                  <a:lnTo>
                    <a:pt x="2632" y="2122"/>
                  </a:lnTo>
                  <a:lnTo>
                    <a:pt x="2626" y="2121"/>
                  </a:lnTo>
                  <a:lnTo>
                    <a:pt x="2613" y="2121"/>
                  </a:lnTo>
                  <a:lnTo>
                    <a:pt x="2602" y="2119"/>
                  </a:lnTo>
                  <a:lnTo>
                    <a:pt x="2598" y="2117"/>
                  </a:lnTo>
                  <a:lnTo>
                    <a:pt x="2593" y="2113"/>
                  </a:lnTo>
                  <a:lnTo>
                    <a:pt x="2588" y="2109"/>
                  </a:lnTo>
                  <a:lnTo>
                    <a:pt x="2583" y="2104"/>
                  </a:lnTo>
                  <a:lnTo>
                    <a:pt x="2580" y="2099"/>
                  </a:lnTo>
                  <a:lnTo>
                    <a:pt x="2577" y="2094"/>
                  </a:lnTo>
                  <a:lnTo>
                    <a:pt x="2575" y="2090"/>
                  </a:lnTo>
                  <a:lnTo>
                    <a:pt x="2574" y="2085"/>
                  </a:lnTo>
                  <a:lnTo>
                    <a:pt x="2573" y="2078"/>
                  </a:lnTo>
                  <a:lnTo>
                    <a:pt x="2570" y="2072"/>
                  </a:lnTo>
                  <a:lnTo>
                    <a:pt x="2569" y="2071"/>
                  </a:lnTo>
                  <a:lnTo>
                    <a:pt x="2567" y="2068"/>
                  </a:lnTo>
                  <a:lnTo>
                    <a:pt x="2564" y="2068"/>
                  </a:lnTo>
                  <a:lnTo>
                    <a:pt x="2561" y="2068"/>
                  </a:lnTo>
                  <a:lnTo>
                    <a:pt x="2557" y="2068"/>
                  </a:lnTo>
                  <a:lnTo>
                    <a:pt x="2554" y="2067"/>
                  </a:lnTo>
                  <a:lnTo>
                    <a:pt x="2552" y="2066"/>
                  </a:lnTo>
                  <a:lnTo>
                    <a:pt x="2551" y="2064"/>
                  </a:lnTo>
                  <a:lnTo>
                    <a:pt x="2550" y="2058"/>
                  </a:lnTo>
                  <a:lnTo>
                    <a:pt x="2550" y="2048"/>
                  </a:lnTo>
                  <a:lnTo>
                    <a:pt x="2549" y="2043"/>
                  </a:lnTo>
                  <a:lnTo>
                    <a:pt x="2548" y="2039"/>
                  </a:lnTo>
                  <a:lnTo>
                    <a:pt x="2547" y="2034"/>
                  </a:lnTo>
                  <a:lnTo>
                    <a:pt x="2544" y="2030"/>
                  </a:lnTo>
                  <a:lnTo>
                    <a:pt x="2538" y="2023"/>
                  </a:lnTo>
                  <a:lnTo>
                    <a:pt x="2530" y="2016"/>
                  </a:lnTo>
                  <a:lnTo>
                    <a:pt x="2522" y="2009"/>
                  </a:lnTo>
                  <a:lnTo>
                    <a:pt x="2512" y="2004"/>
                  </a:lnTo>
                  <a:lnTo>
                    <a:pt x="2506" y="2003"/>
                  </a:lnTo>
                  <a:lnTo>
                    <a:pt x="2501" y="2002"/>
                  </a:lnTo>
                  <a:lnTo>
                    <a:pt x="2497" y="2003"/>
                  </a:lnTo>
                  <a:lnTo>
                    <a:pt x="2493" y="2005"/>
                  </a:lnTo>
                  <a:lnTo>
                    <a:pt x="2489" y="2008"/>
                  </a:lnTo>
                  <a:lnTo>
                    <a:pt x="2488" y="2011"/>
                  </a:lnTo>
                  <a:lnTo>
                    <a:pt x="2488" y="2015"/>
                  </a:lnTo>
                  <a:lnTo>
                    <a:pt x="2487" y="2020"/>
                  </a:lnTo>
                  <a:lnTo>
                    <a:pt x="2487" y="2028"/>
                  </a:lnTo>
                  <a:lnTo>
                    <a:pt x="2492" y="2042"/>
                  </a:lnTo>
                  <a:lnTo>
                    <a:pt x="2498" y="2058"/>
                  </a:lnTo>
                  <a:lnTo>
                    <a:pt x="2503" y="2068"/>
                  </a:lnTo>
                  <a:lnTo>
                    <a:pt x="2511" y="2083"/>
                  </a:lnTo>
                  <a:lnTo>
                    <a:pt x="2518" y="2098"/>
                  </a:lnTo>
                  <a:lnTo>
                    <a:pt x="2520" y="2105"/>
                  </a:lnTo>
                  <a:lnTo>
                    <a:pt x="2522" y="2110"/>
                  </a:lnTo>
                  <a:lnTo>
                    <a:pt x="2522" y="2115"/>
                  </a:lnTo>
                  <a:lnTo>
                    <a:pt x="2520" y="2117"/>
                  </a:lnTo>
                  <a:lnTo>
                    <a:pt x="2519" y="2118"/>
                  </a:lnTo>
                  <a:lnTo>
                    <a:pt x="2516" y="2118"/>
                  </a:lnTo>
                  <a:lnTo>
                    <a:pt x="2512" y="2117"/>
                  </a:lnTo>
                  <a:lnTo>
                    <a:pt x="2506" y="2115"/>
                  </a:lnTo>
                  <a:lnTo>
                    <a:pt x="2494" y="2108"/>
                  </a:lnTo>
                  <a:lnTo>
                    <a:pt x="2482" y="2102"/>
                  </a:lnTo>
                  <a:lnTo>
                    <a:pt x="2470" y="2094"/>
                  </a:lnTo>
                  <a:lnTo>
                    <a:pt x="2460" y="2087"/>
                  </a:lnTo>
                  <a:lnTo>
                    <a:pt x="2445" y="2079"/>
                  </a:lnTo>
                  <a:lnTo>
                    <a:pt x="2429" y="2069"/>
                  </a:lnTo>
                  <a:lnTo>
                    <a:pt x="2413" y="2060"/>
                  </a:lnTo>
                  <a:lnTo>
                    <a:pt x="2400" y="2052"/>
                  </a:lnTo>
                  <a:lnTo>
                    <a:pt x="2387" y="2042"/>
                  </a:lnTo>
                  <a:lnTo>
                    <a:pt x="2372" y="2030"/>
                  </a:lnTo>
                  <a:lnTo>
                    <a:pt x="2356" y="2018"/>
                  </a:lnTo>
                  <a:lnTo>
                    <a:pt x="2346" y="2009"/>
                  </a:lnTo>
                  <a:lnTo>
                    <a:pt x="2338" y="1999"/>
                  </a:lnTo>
                  <a:lnTo>
                    <a:pt x="2331" y="1987"/>
                  </a:lnTo>
                  <a:lnTo>
                    <a:pt x="2325" y="1976"/>
                  </a:lnTo>
                  <a:lnTo>
                    <a:pt x="2322" y="1966"/>
                  </a:lnTo>
                  <a:lnTo>
                    <a:pt x="2321" y="1960"/>
                  </a:lnTo>
                  <a:lnTo>
                    <a:pt x="2319" y="1955"/>
                  </a:lnTo>
                  <a:lnTo>
                    <a:pt x="2316" y="1951"/>
                  </a:lnTo>
                  <a:lnTo>
                    <a:pt x="2309" y="1944"/>
                  </a:lnTo>
                  <a:lnTo>
                    <a:pt x="2300" y="1935"/>
                  </a:lnTo>
                  <a:lnTo>
                    <a:pt x="2293" y="1926"/>
                  </a:lnTo>
                  <a:lnTo>
                    <a:pt x="2287" y="1915"/>
                  </a:lnTo>
                  <a:lnTo>
                    <a:pt x="2280" y="1902"/>
                  </a:lnTo>
                  <a:lnTo>
                    <a:pt x="2277" y="1896"/>
                  </a:lnTo>
                  <a:lnTo>
                    <a:pt x="2272" y="1889"/>
                  </a:lnTo>
                  <a:lnTo>
                    <a:pt x="2266" y="1883"/>
                  </a:lnTo>
                  <a:lnTo>
                    <a:pt x="2259" y="1876"/>
                  </a:lnTo>
                  <a:lnTo>
                    <a:pt x="2245" y="1864"/>
                  </a:lnTo>
                  <a:lnTo>
                    <a:pt x="2231" y="1853"/>
                  </a:lnTo>
                  <a:lnTo>
                    <a:pt x="2218" y="1842"/>
                  </a:lnTo>
                  <a:lnTo>
                    <a:pt x="2203" y="1831"/>
                  </a:lnTo>
                  <a:lnTo>
                    <a:pt x="2190" y="1820"/>
                  </a:lnTo>
                  <a:lnTo>
                    <a:pt x="2180" y="1812"/>
                  </a:lnTo>
                  <a:lnTo>
                    <a:pt x="2177" y="1808"/>
                  </a:lnTo>
                  <a:lnTo>
                    <a:pt x="2176" y="1804"/>
                  </a:lnTo>
                  <a:lnTo>
                    <a:pt x="2176" y="1802"/>
                  </a:lnTo>
                  <a:lnTo>
                    <a:pt x="2176" y="1800"/>
                  </a:lnTo>
                  <a:lnTo>
                    <a:pt x="2177" y="1795"/>
                  </a:lnTo>
                  <a:lnTo>
                    <a:pt x="2180" y="1789"/>
                  </a:lnTo>
                  <a:lnTo>
                    <a:pt x="2182" y="1787"/>
                  </a:lnTo>
                  <a:lnTo>
                    <a:pt x="2180" y="1783"/>
                  </a:lnTo>
                  <a:lnTo>
                    <a:pt x="2179" y="1781"/>
                  </a:lnTo>
                  <a:lnTo>
                    <a:pt x="2178" y="1778"/>
                  </a:lnTo>
                  <a:lnTo>
                    <a:pt x="2172" y="1775"/>
                  </a:lnTo>
                  <a:lnTo>
                    <a:pt x="2164" y="1772"/>
                  </a:lnTo>
                  <a:lnTo>
                    <a:pt x="2153" y="1770"/>
                  </a:lnTo>
                  <a:lnTo>
                    <a:pt x="2142" y="1766"/>
                  </a:lnTo>
                  <a:lnTo>
                    <a:pt x="2136" y="1763"/>
                  </a:lnTo>
                  <a:lnTo>
                    <a:pt x="2132" y="1760"/>
                  </a:lnTo>
                  <a:lnTo>
                    <a:pt x="2126" y="1757"/>
                  </a:lnTo>
                  <a:lnTo>
                    <a:pt x="2121" y="1752"/>
                  </a:lnTo>
                  <a:lnTo>
                    <a:pt x="2117" y="1747"/>
                  </a:lnTo>
                  <a:lnTo>
                    <a:pt x="2115" y="1743"/>
                  </a:lnTo>
                  <a:lnTo>
                    <a:pt x="2113" y="1738"/>
                  </a:lnTo>
                  <a:lnTo>
                    <a:pt x="2111" y="1732"/>
                  </a:lnTo>
                  <a:lnTo>
                    <a:pt x="2108" y="1722"/>
                  </a:lnTo>
                  <a:lnTo>
                    <a:pt x="2103" y="1713"/>
                  </a:lnTo>
                  <a:lnTo>
                    <a:pt x="2100" y="1709"/>
                  </a:lnTo>
                  <a:lnTo>
                    <a:pt x="2096" y="1707"/>
                  </a:lnTo>
                  <a:lnTo>
                    <a:pt x="2091" y="1706"/>
                  </a:lnTo>
                  <a:lnTo>
                    <a:pt x="2088" y="1705"/>
                  </a:lnTo>
                  <a:lnTo>
                    <a:pt x="2083" y="1706"/>
                  </a:lnTo>
                  <a:lnTo>
                    <a:pt x="2078" y="1708"/>
                  </a:lnTo>
                  <a:lnTo>
                    <a:pt x="2073" y="1711"/>
                  </a:lnTo>
                  <a:lnTo>
                    <a:pt x="2069" y="1715"/>
                  </a:lnTo>
                  <a:lnTo>
                    <a:pt x="2059" y="1727"/>
                  </a:lnTo>
                  <a:lnTo>
                    <a:pt x="2048" y="1741"/>
                  </a:lnTo>
                  <a:lnTo>
                    <a:pt x="2038" y="1753"/>
                  </a:lnTo>
                  <a:lnTo>
                    <a:pt x="2028" y="1763"/>
                  </a:lnTo>
                  <a:lnTo>
                    <a:pt x="2023" y="1765"/>
                  </a:lnTo>
                  <a:lnTo>
                    <a:pt x="2019" y="1765"/>
                  </a:lnTo>
                  <a:lnTo>
                    <a:pt x="2013" y="1765"/>
                  </a:lnTo>
                  <a:lnTo>
                    <a:pt x="2006" y="1764"/>
                  </a:lnTo>
                  <a:lnTo>
                    <a:pt x="1994" y="1760"/>
                  </a:lnTo>
                  <a:lnTo>
                    <a:pt x="1983" y="1756"/>
                  </a:lnTo>
                  <a:lnTo>
                    <a:pt x="1979" y="1755"/>
                  </a:lnTo>
                  <a:lnTo>
                    <a:pt x="1977" y="1752"/>
                  </a:lnTo>
                  <a:lnTo>
                    <a:pt x="1975" y="1749"/>
                  </a:lnTo>
                  <a:lnTo>
                    <a:pt x="1974" y="1746"/>
                  </a:lnTo>
                  <a:lnTo>
                    <a:pt x="1972" y="1738"/>
                  </a:lnTo>
                  <a:lnTo>
                    <a:pt x="1972" y="1727"/>
                  </a:lnTo>
                  <a:lnTo>
                    <a:pt x="1971" y="1721"/>
                  </a:lnTo>
                  <a:lnTo>
                    <a:pt x="1968" y="1718"/>
                  </a:lnTo>
                  <a:lnTo>
                    <a:pt x="1963" y="1714"/>
                  </a:lnTo>
                  <a:lnTo>
                    <a:pt x="1957" y="1712"/>
                  </a:lnTo>
                  <a:lnTo>
                    <a:pt x="1950" y="1711"/>
                  </a:lnTo>
                  <a:lnTo>
                    <a:pt x="1944" y="1711"/>
                  </a:lnTo>
                  <a:lnTo>
                    <a:pt x="1937" y="1711"/>
                  </a:lnTo>
                  <a:lnTo>
                    <a:pt x="1932" y="1712"/>
                  </a:lnTo>
                  <a:lnTo>
                    <a:pt x="1927" y="1714"/>
                  </a:lnTo>
                  <a:lnTo>
                    <a:pt x="1925" y="1716"/>
                  </a:lnTo>
                  <a:lnTo>
                    <a:pt x="1922" y="1720"/>
                  </a:lnTo>
                  <a:lnTo>
                    <a:pt x="1922" y="1724"/>
                  </a:lnTo>
                  <a:lnTo>
                    <a:pt x="1922" y="1733"/>
                  </a:lnTo>
                  <a:lnTo>
                    <a:pt x="1922" y="1743"/>
                  </a:lnTo>
                  <a:lnTo>
                    <a:pt x="1921" y="1747"/>
                  </a:lnTo>
                  <a:lnTo>
                    <a:pt x="1920" y="1751"/>
                  </a:lnTo>
                  <a:lnTo>
                    <a:pt x="1916" y="1755"/>
                  </a:lnTo>
                  <a:lnTo>
                    <a:pt x="1912" y="1759"/>
                  </a:lnTo>
                  <a:lnTo>
                    <a:pt x="1899" y="1768"/>
                  </a:lnTo>
                  <a:lnTo>
                    <a:pt x="1883" y="1778"/>
                  </a:lnTo>
                  <a:lnTo>
                    <a:pt x="1876" y="1783"/>
                  </a:lnTo>
                  <a:lnTo>
                    <a:pt x="1870" y="1788"/>
                  </a:lnTo>
                  <a:lnTo>
                    <a:pt x="1867" y="1791"/>
                  </a:lnTo>
                  <a:lnTo>
                    <a:pt x="1864" y="1795"/>
                  </a:lnTo>
                  <a:lnTo>
                    <a:pt x="1863" y="1801"/>
                  </a:lnTo>
                  <a:lnTo>
                    <a:pt x="1861" y="1807"/>
                  </a:lnTo>
                  <a:lnTo>
                    <a:pt x="1858" y="1810"/>
                  </a:lnTo>
                  <a:lnTo>
                    <a:pt x="1856" y="1813"/>
                  </a:lnTo>
                  <a:lnTo>
                    <a:pt x="1853" y="1814"/>
                  </a:lnTo>
                  <a:lnTo>
                    <a:pt x="1852" y="1814"/>
                  </a:lnTo>
                  <a:lnTo>
                    <a:pt x="1850" y="1814"/>
                  </a:lnTo>
                  <a:lnTo>
                    <a:pt x="1848" y="1812"/>
                  </a:lnTo>
                  <a:lnTo>
                    <a:pt x="1845" y="1809"/>
                  </a:lnTo>
                  <a:lnTo>
                    <a:pt x="1843" y="1806"/>
                  </a:lnTo>
                  <a:lnTo>
                    <a:pt x="1839" y="1798"/>
                  </a:lnTo>
                  <a:lnTo>
                    <a:pt x="1834" y="1790"/>
                  </a:lnTo>
                  <a:lnTo>
                    <a:pt x="1830" y="1783"/>
                  </a:lnTo>
                  <a:lnTo>
                    <a:pt x="1821" y="1777"/>
                  </a:lnTo>
                  <a:lnTo>
                    <a:pt x="1812" y="1771"/>
                  </a:lnTo>
                  <a:lnTo>
                    <a:pt x="1802" y="1765"/>
                  </a:lnTo>
                  <a:lnTo>
                    <a:pt x="1793" y="1758"/>
                  </a:lnTo>
                  <a:lnTo>
                    <a:pt x="1783" y="1751"/>
                  </a:lnTo>
                  <a:lnTo>
                    <a:pt x="1774" y="1743"/>
                  </a:lnTo>
                  <a:lnTo>
                    <a:pt x="1763" y="1735"/>
                  </a:lnTo>
                  <a:lnTo>
                    <a:pt x="1757" y="1733"/>
                  </a:lnTo>
                  <a:lnTo>
                    <a:pt x="1751" y="1731"/>
                  </a:lnTo>
                  <a:lnTo>
                    <a:pt x="1746" y="1728"/>
                  </a:lnTo>
                  <a:lnTo>
                    <a:pt x="1742" y="1728"/>
                  </a:lnTo>
                  <a:lnTo>
                    <a:pt x="1737" y="1727"/>
                  </a:lnTo>
                  <a:lnTo>
                    <a:pt x="1735" y="1727"/>
                  </a:lnTo>
                  <a:lnTo>
                    <a:pt x="1732" y="1726"/>
                  </a:lnTo>
                  <a:lnTo>
                    <a:pt x="1730" y="1725"/>
                  </a:lnTo>
                  <a:lnTo>
                    <a:pt x="1729" y="1720"/>
                  </a:lnTo>
                  <a:lnTo>
                    <a:pt x="1729" y="1713"/>
                  </a:lnTo>
                  <a:lnTo>
                    <a:pt x="1727" y="1708"/>
                  </a:lnTo>
                  <a:lnTo>
                    <a:pt x="1725" y="1705"/>
                  </a:lnTo>
                  <a:lnTo>
                    <a:pt x="1723" y="1701"/>
                  </a:lnTo>
                  <a:lnTo>
                    <a:pt x="1719" y="1697"/>
                  </a:lnTo>
                  <a:lnTo>
                    <a:pt x="1710" y="1689"/>
                  </a:lnTo>
                  <a:lnTo>
                    <a:pt x="1700" y="1681"/>
                  </a:lnTo>
                  <a:lnTo>
                    <a:pt x="1692" y="1671"/>
                  </a:lnTo>
                  <a:lnTo>
                    <a:pt x="1681" y="1661"/>
                  </a:lnTo>
                  <a:lnTo>
                    <a:pt x="1672" y="1651"/>
                  </a:lnTo>
                  <a:lnTo>
                    <a:pt x="1663" y="1643"/>
                  </a:lnTo>
                  <a:lnTo>
                    <a:pt x="1657" y="1636"/>
                  </a:lnTo>
                  <a:lnTo>
                    <a:pt x="1651" y="1629"/>
                  </a:lnTo>
                  <a:lnTo>
                    <a:pt x="1647" y="1624"/>
                  </a:lnTo>
                  <a:lnTo>
                    <a:pt x="1641" y="1621"/>
                  </a:lnTo>
                  <a:lnTo>
                    <a:pt x="1636" y="1621"/>
                  </a:lnTo>
                  <a:lnTo>
                    <a:pt x="1632" y="1620"/>
                  </a:lnTo>
                  <a:lnTo>
                    <a:pt x="1628" y="1618"/>
                  </a:lnTo>
                  <a:lnTo>
                    <a:pt x="1623" y="1611"/>
                  </a:lnTo>
                  <a:lnTo>
                    <a:pt x="1619" y="1607"/>
                  </a:lnTo>
                  <a:lnTo>
                    <a:pt x="1613" y="1604"/>
                  </a:lnTo>
                  <a:lnTo>
                    <a:pt x="1606" y="1600"/>
                  </a:lnTo>
                  <a:lnTo>
                    <a:pt x="1599" y="1596"/>
                  </a:lnTo>
                  <a:lnTo>
                    <a:pt x="1582" y="1592"/>
                  </a:lnTo>
                  <a:lnTo>
                    <a:pt x="1568" y="1586"/>
                  </a:lnTo>
                  <a:lnTo>
                    <a:pt x="1561" y="1583"/>
                  </a:lnTo>
                  <a:lnTo>
                    <a:pt x="1554" y="1582"/>
                  </a:lnTo>
                  <a:lnTo>
                    <a:pt x="1547" y="1582"/>
                  </a:lnTo>
                  <a:lnTo>
                    <a:pt x="1538" y="1582"/>
                  </a:lnTo>
                  <a:lnTo>
                    <a:pt x="1530" y="1583"/>
                  </a:lnTo>
                  <a:lnTo>
                    <a:pt x="1523" y="1586"/>
                  </a:lnTo>
                  <a:lnTo>
                    <a:pt x="1516" y="1589"/>
                  </a:lnTo>
                  <a:lnTo>
                    <a:pt x="1510" y="1594"/>
                  </a:lnTo>
                  <a:lnTo>
                    <a:pt x="1505" y="1600"/>
                  </a:lnTo>
                  <a:lnTo>
                    <a:pt x="1500" y="1606"/>
                  </a:lnTo>
                  <a:lnTo>
                    <a:pt x="1497" y="1611"/>
                  </a:lnTo>
                  <a:lnTo>
                    <a:pt x="1494" y="1617"/>
                  </a:lnTo>
                  <a:lnTo>
                    <a:pt x="1493" y="1623"/>
                  </a:lnTo>
                  <a:lnTo>
                    <a:pt x="1493" y="1629"/>
                  </a:lnTo>
                  <a:lnTo>
                    <a:pt x="1494" y="1633"/>
                  </a:lnTo>
                  <a:lnTo>
                    <a:pt x="1496" y="1639"/>
                  </a:lnTo>
                  <a:lnTo>
                    <a:pt x="1498" y="1645"/>
                  </a:lnTo>
                  <a:lnTo>
                    <a:pt x="1500" y="1652"/>
                  </a:lnTo>
                  <a:lnTo>
                    <a:pt x="1502" y="1661"/>
                  </a:lnTo>
                  <a:lnTo>
                    <a:pt x="1502" y="1669"/>
                  </a:lnTo>
                  <a:lnTo>
                    <a:pt x="1502" y="1677"/>
                  </a:lnTo>
                  <a:lnTo>
                    <a:pt x="1500" y="1684"/>
                  </a:lnTo>
                  <a:lnTo>
                    <a:pt x="1499" y="1692"/>
                  </a:lnTo>
                  <a:lnTo>
                    <a:pt x="1497" y="1699"/>
                  </a:lnTo>
                  <a:lnTo>
                    <a:pt x="1494" y="1705"/>
                  </a:lnTo>
                  <a:lnTo>
                    <a:pt x="1492" y="1713"/>
                  </a:lnTo>
                  <a:lnTo>
                    <a:pt x="1491" y="1721"/>
                  </a:lnTo>
                  <a:lnTo>
                    <a:pt x="1491" y="1732"/>
                  </a:lnTo>
                  <a:lnTo>
                    <a:pt x="1491" y="1752"/>
                  </a:lnTo>
                  <a:lnTo>
                    <a:pt x="1492" y="1772"/>
                  </a:lnTo>
                  <a:lnTo>
                    <a:pt x="1492" y="1788"/>
                  </a:lnTo>
                  <a:lnTo>
                    <a:pt x="1494" y="1800"/>
                  </a:lnTo>
                  <a:lnTo>
                    <a:pt x="1498" y="1812"/>
                  </a:lnTo>
                  <a:lnTo>
                    <a:pt x="1502" y="1825"/>
                  </a:lnTo>
                  <a:lnTo>
                    <a:pt x="1503" y="1833"/>
                  </a:lnTo>
                  <a:lnTo>
                    <a:pt x="1503" y="1842"/>
                  </a:lnTo>
                  <a:lnTo>
                    <a:pt x="1500" y="1851"/>
                  </a:lnTo>
                  <a:lnTo>
                    <a:pt x="1497" y="1858"/>
                  </a:lnTo>
                  <a:lnTo>
                    <a:pt x="1493" y="1860"/>
                  </a:lnTo>
                  <a:lnTo>
                    <a:pt x="1491" y="1864"/>
                  </a:lnTo>
                  <a:lnTo>
                    <a:pt x="1487" y="1866"/>
                  </a:lnTo>
                  <a:lnTo>
                    <a:pt x="1484" y="1867"/>
                  </a:lnTo>
                  <a:lnTo>
                    <a:pt x="1480" y="1869"/>
                  </a:lnTo>
                  <a:lnTo>
                    <a:pt x="1475" y="1870"/>
                  </a:lnTo>
                  <a:lnTo>
                    <a:pt x="1471" y="1870"/>
                  </a:lnTo>
                  <a:lnTo>
                    <a:pt x="1466" y="1869"/>
                  </a:lnTo>
                  <a:lnTo>
                    <a:pt x="1450" y="1861"/>
                  </a:lnTo>
                  <a:lnTo>
                    <a:pt x="1434" y="1851"/>
                  </a:lnTo>
                  <a:lnTo>
                    <a:pt x="1426" y="1845"/>
                  </a:lnTo>
                  <a:lnTo>
                    <a:pt x="1417" y="1841"/>
                  </a:lnTo>
                  <a:lnTo>
                    <a:pt x="1414" y="1840"/>
                  </a:lnTo>
                  <a:lnTo>
                    <a:pt x="1410" y="1840"/>
                  </a:lnTo>
                  <a:lnTo>
                    <a:pt x="1408" y="1840"/>
                  </a:lnTo>
                  <a:lnTo>
                    <a:pt x="1405" y="1841"/>
                  </a:lnTo>
                  <a:lnTo>
                    <a:pt x="1401" y="1845"/>
                  </a:lnTo>
                  <a:lnTo>
                    <a:pt x="1398" y="1851"/>
                  </a:lnTo>
                  <a:lnTo>
                    <a:pt x="1397" y="1858"/>
                  </a:lnTo>
                  <a:lnTo>
                    <a:pt x="1395" y="1865"/>
                  </a:lnTo>
                  <a:lnTo>
                    <a:pt x="1393" y="1872"/>
                  </a:lnTo>
                  <a:lnTo>
                    <a:pt x="1392" y="1878"/>
                  </a:lnTo>
                  <a:lnTo>
                    <a:pt x="1391" y="1881"/>
                  </a:lnTo>
                  <a:lnTo>
                    <a:pt x="1389" y="1883"/>
                  </a:lnTo>
                  <a:lnTo>
                    <a:pt x="1387" y="1884"/>
                  </a:lnTo>
                  <a:lnTo>
                    <a:pt x="1385" y="1885"/>
                  </a:lnTo>
                  <a:lnTo>
                    <a:pt x="1377" y="1886"/>
                  </a:lnTo>
                  <a:lnTo>
                    <a:pt x="1371" y="1888"/>
                  </a:lnTo>
                  <a:lnTo>
                    <a:pt x="1368" y="1888"/>
                  </a:lnTo>
                  <a:lnTo>
                    <a:pt x="1367" y="1889"/>
                  </a:lnTo>
                  <a:lnTo>
                    <a:pt x="1366" y="1891"/>
                  </a:lnTo>
                  <a:lnTo>
                    <a:pt x="1365" y="1895"/>
                  </a:lnTo>
                  <a:lnTo>
                    <a:pt x="1366" y="1903"/>
                  </a:lnTo>
                  <a:lnTo>
                    <a:pt x="1367" y="1911"/>
                  </a:lnTo>
                  <a:lnTo>
                    <a:pt x="1368" y="1915"/>
                  </a:lnTo>
                  <a:lnTo>
                    <a:pt x="1367" y="1920"/>
                  </a:lnTo>
                  <a:lnTo>
                    <a:pt x="1366" y="1926"/>
                  </a:lnTo>
                  <a:lnTo>
                    <a:pt x="1363" y="1932"/>
                  </a:lnTo>
                  <a:lnTo>
                    <a:pt x="1358" y="1938"/>
                  </a:lnTo>
                  <a:lnTo>
                    <a:pt x="1355" y="1944"/>
                  </a:lnTo>
                  <a:lnTo>
                    <a:pt x="1353" y="1948"/>
                  </a:lnTo>
                  <a:lnTo>
                    <a:pt x="1353" y="1952"/>
                  </a:lnTo>
                  <a:lnTo>
                    <a:pt x="1352" y="1960"/>
                  </a:lnTo>
                  <a:lnTo>
                    <a:pt x="1353" y="1967"/>
                  </a:lnTo>
                  <a:lnTo>
                    <a:pt x="1353" y="1978"/>
                  </a:lnTo>
                  <a:lnTo>
                    <a:pt x="1352" y="1991"/>
                  </a:lnTo>
                  <a:lnTo>
                    <a:pt x="1349" y="1998"/>
                  </a:lnTo>
                  <a:lnTo>
                    <a:pt x="1347" y="2004"/>
                  </a:lnTo>
                  <a:lnTo>
                    <a:pt x="1346" y="2006"/>
                  </a:lnTo>
                  <a:lnTo>
                    <a:pt x="1343" y="2008"/>
                  </a:lnTo>
                  <a:lnTo>
                    <a:pt x="1342" y="2009"/>
                  </a:lnTo>
                  <a:lnTo>
                    <a:pt x="1340" y="2009"/>
                  </a:lnTo>
                  <a:lnTo>
                    <a:pt x="1330" y="2009"/>
                  </a:lnTo>
                  <a:lnTo>
                    <a:pt x="1324" y="2009"/>
                  </a:lnTo>
                  <a:lnTo>
                    <a:pt x="1320" y="2006"/>
                  </a:lnTo>
                  <a:lnTo>
                    <a:pt x="1313" y="2001"/>
                  </a:lnTo>
                  <a:lnTo>
                    <a:pt x="1303" y="1991"/>
                  </a:lnTo>
                  <a:lnTo>
                    <a:pt x="1290" y="1983"/>
                  </a:lnTo>
                  <a:lnTo>
                    <a:pt x="1283" y="1979"/>
                  </a:lnTo>
                  <a:lnTo>
                    <a:pt x="1277" y="1976"/>
                  </a:lnTo>
                  <a:lnTo>
                    <a:pt x="1271" y="1974"/>
                  </a:lnTo>
                  <a:lnTo>
                    <a:pt x="1265" y="1973"/>
                  </a:lnTo>
                  <a:lnTo>
                    <a:pt x="1260" y="1974"/>
                  </a:lnTo>
                  <a:lnTo>
                    <a:pt x="1258" y="1976"/>
                  </a:lnTo>
                  <a:lnTo>
                    <a:pt x="1254" y="1978"/>
                  </a:lnTo>
                  <a:lnTo>
                    <a:pt x="1252" y="1982"/>
                  </a:lnTo>
                  <a:lnTo>
                    <a:pt x="1247" y="1991"/>
                  </a:lnTo>
                  <a:lnTo>
                    <a:pt x="1238" y="2005"/>
                  </a:lnTo>
                  <a:lnTo>
                    <a:pt x="1232" y="2011"/>
                  </a:lnTo>
                  <a:lnTo>
                    <a:pt x="1226" y="2015"/>
                  </a:lnTo>
                  <a:lnTo>
                    <a:pt x="1221" y="2017"/>
                  </a:lnTo>
                  <a:lnTo>
                    <a:pt x="1216" y="2017"/>
                  </a:lnTo>
                  <a:lnTo>
                    <a:pt x="1207" y="2012"/>
                  </a:lnTo>
                  <a:lnTo>
                    <a:pt x="1198" y="2008"/>
                  </a:lnTo>
                  <a:lnTo>
                    <a:pt x="1189" y="2003"/>
                  </a:lnTo>
                  <a:lnTo>
                    <a:pt x="1179" y="1997"/>
                  </a:lnTo>
                  <a:lnTo>
                    <a:pt x="1170" y="1992"/>
                  </a:lnTo>
                  <a:lnTo>
                    <a:pt x="1162" y="1989"/>
                  </a:lnTo>
                  <a:lnTo>
                    <a:pt x="1153" y="1985"/>
                  </a:lnTo>
                  <a:lnTo>
                    <a:pt x="1144" y="1980"/>
                  </a:lnTo>
                  <a:lnTo>
                    <a:pt x="1133" y="1973"/>
                  </a:lnTo>
                  <a:lnTo>
                    <a:pt x="1122" y="1965"/>
                  </a:lnTo>
                  <a:lnTo>
                    <a:pt x="1116" y="1960"/>
                  </a:lnTo>
                  <a:lnTo>
                    <a:pt x="1114" y="1955"/>
                  </a:lnTo>
                  <a:lnTo>
                    <a:pt x="1112" y="1949"/>
                  </a:lnTo>
                  <a:lnTo>
                    <a:pt x="1111" y="1945"/>
                  </a:lnTo>
                  <a:lnTo>
                    <a:pt x="1109" y="1940"/>
                  </a:lnTo>
                  <a:lnTo>
                    <a:pt x="1108" y="1935"/>
                  </a:lnTo>
                  <a:lnTo>
                    <a:pt x="1106" y="1929"/>
                  </a:lnTo>
                  <a:lnTo>
                    <a:pt x="1102" y="1923"/>
                  </a:lnTo>
                  <a:lnTo>
                    <a:pt x="1094" y="1913"/>
                  </a:lnTo>
                  <a:lnTo>
                    <a:pt x="1083" y="1902"/>
                  </a:lnTo>
                  <a:lnTo>
                    <a:pt x="1077" y="1898"/>
                  </a:lnTo>
                  <a:lnTo>
                    <a:pt x="1071" y="1894"/>
                  </a:lnTo>
                  <a:lnTo>
                    <a:pt x="1064" y="1891"/>
                  </a:lnTo>
                  <a:lnTo>
                    <a:pt x="1056" y="1888"/>
                  </a:lnTo>
                  <a:lnTo>
                    <a:pt x="1051" y="1888"/>
                  </a:lnTo>
                  <a:lnTo>
                    <a:pt x="1047" y="1888"/>
                  </a:lnTo>
                  <a:lnTo>
                    <a:pt x="1043" y="1889"/>
                  </a:lnTo>
                  <a:lnTo>
                    <a:pt x="1038" y="1891"/>
                  </a:lnTo>
                  <a:lnTo>
                    <a:pt x="1028" y="1896"/>
                  </a:lnTo>
                  <a:lnTo>
                    <a:pt x="1019" y="1903"/>
                  </a:lnTo>
                  <a:lnTo>
                    <a:pt x="1009" y="1910"/>
                  </a:lnTo>
                  <a:lnTo>
                    <a:pt x="1000" y="1916"/>
                  </a:lnTo>
                  <a:lnTo>
                    <a:pt x="995" y="1919"/>
                  </a:lnTo>
                  <a:lnTo>
                    <a:pt x="990" y="1921"/>
                  </a:lnTo>
                  <a:lnTo>
                    <a:pt x="986" y="1922"/>
                  </a:lnTo>
                  <a:lnTo>
                    <a:pt x="981" y="1922"/>
                  </a:lnTo>
                  <a:lnTo>
                    <a:pt x="971" y="1921"/>
                  </a:lnTo>
                  <a:lnTo>
                    <a:pt x="962" y="1917"/>
                  </a:lnTo>
                  <a:lnTo>
                    <a:pt x="954" y="1914"/>
                  </a:lnTo>
                  <a:lnTo>
                    <a:pt x="945" y="1910"/>
                  </a:lnTo>
                  <a:lnTo>
                    <a:pt x="937" y="1907"/>
                  </a:lnTo>
                  <a:lnTo>
                    <a:pt x="929" y="1904"/>
                  </a:lnTo>
                  <a:lnTo>
                    <a:pt x="925" y="1904"/>
                  </a:lnTo>
                  <a:lnTo>
                    <a:pt x="920" y="1905"/>
                  </a:lnTo>
                  <a:lnTo>
                    <a:pt x="917" y="1907"/>
                  </a:lnTo>
                  <a:lnTo>
                    <a:pt x="912" y="1909"/>
                  </a:lnTo>
                  <a:lnTo>
                    <a:pt x="908" y="1911"/>
                  </a:lnTo>
                  <a:lnTo>
                    <a:pt x="905" y="1911"/>
                  </a:lnTo>
                  <a:lnTo>
                    <a:pt x="901" y="1911"/>
                  </a:lnTo>
                  <a:lnTo>
                    <a:pt x="899" y="1909"/>
                  </a:lnTo>
                  <a:lnTo>
                    <a:pt x="893" y="1902"/>
                  </a:lnTo>
                  <a:lnTo>
                    <a:pt x="887" y="1892"/>
                  </a:lnTo>
                  <a:lnTo>
                    <a:pt x="879" y="1872"/>
                  </a:lnTo>
                  <a:lnTo>
                    <a:pt x="872" y="1859"/>
                  </a:lnTo>
                  <a:lnTo>
                    <a:pt x="860" y="1852"/>
                  </a:lnTo>
                  <a:lnTo>
                    <a:pt x="839" y="1844"/>
                  </a:lnTo>
                  <a:lnTo>
                    <a:pt x="818" y="1837"/>
                  </a:lnTo>
                  <a:lnTo>
                    <a:pt x="803" y="1832"/>
                  </a:lnTo>
                  <a:lnTo>
                    <a:pt x="798" y="1832"/>
                  </a:lnTo>
                  <a:lnTo>
                    <a:pt x="794" y="1834"/>
                  </a:lnTo>
                  <a:lnTo>
                    <a:pt x="791" y="1837"/>
                  </a:lnTo>
                  <a:lnTo>
                    <a:pt x="786" y="1840"/>
                  </a:lnTo>
                  <a:lnTo>
                    <a:pt x="782" y="1845"/>
                  </a:lnTo>
                  <a:lnTo>
                    <a:pt x="776" y="1847"/>
                  </a:lnTo>
                  <a:lnTo>
                    <a:pt x="771" y="1850"/>
                  </a:lnTo>
                  <a:lnTo>
                    <a:pt x="762" y="1850"/>
                  </a:lnTo>
                  <a:lnTo>
                    <a:pt x="741" y="1847"/>
                  </a:lnTo>
                  <a:lnTo>
                    <a:pt x="713" y="1845"/>
                  </a:lnTo>
                  <a:lnTo>
                    <a:pt x="700" y="1844"/>
                  </a:lnTo>
                  <a:lnTo>
                    <a:pt x="688" y="1842"/>
                  </a:lnTo>
                  <a:lnTo>
                    <a:pt x="678" y="1840"/>
                  </a:lnTo>
                  <a:lnTo>
                    <a:pt x="669" y="1839"/>
                  </a:lnTo>
                  <a:lnTo>
                    <a:pt x="666" y="1837"/>
                  </a:lnTo>
                  <a:lnTo>
                    <a:pt x="664" y="1833"/>
                  </a:lnTo>
                  <a:lnTo>
                    <a:pt x="660" y="1828"/>
                  </a:lnTo>
                  <a:lnTo>
                    <a:pt x="658" y="1822"/>
                  </a:lnTo>
                  <a:lnTo>
                    <a:pt x="654" y="1808"/>
                  </a:lnTo>
                  <a:lnTo>
                    <a:pt x="652" y="1791"/>
                  </a:lnTo>
                  <a:lnTo>
                    <a:pt x="646" y="1760"/>
                  </a:lnTo>
                  <a:lnTo>
                    <a:pt x="641" y="1738"/>
                  </a:lnTo>
                  <a:lnTo>
                    <a:pt x="639" y="1731"/>
                  </a:lnTo>
                  <a:lnTo>
                    <a:pt x="639" y="1720"/>
                  </a:lnTo>
                  <a:lnTo>
                    <a:pt x="639" y="1708"/>
                  </a:lnTo>
                  <a:lnTo>
                    <a:pt x="639" y="1695"/>
                  </a:lnTo>
                  <a:lnTo>
                    <a:pt x="639" y="1683"/>
                  </a:lnTo>
                  <a:lnTo>
                    <a:pt x="639" y="1673"/>
                  </a:lnTo>
                  <a:lnTo>
                    <a:pt x="637" y="1668"/>
                  </a:lnTo>
                  <a:lnTo>
                    <a:pt x="637" y="1664"/>
                  </a:lnTo>
                  <a:lnTo>
                    <a:pt x="636" y="1662"/>
                  </a:lnTo>
                  <a:lnTo>
                    <a:pt x="634" y="1661"/>
                  </a:lnTo>
                  <a:lnTo>
                    <a:pt x="627" y="1658"/>
                  </a:lnTo>
                  <a:lnTo>
                    <a:pt x="615" y="1656"/>
                  </a:lnTo>
                  <a:lnTo>
                    <a:pt x="601" y="1655"/>
                  </a:lnTo>
                  <a:lnTo>
                    <a:pt x="584" y="1653"/>
                  </a:lnTo>
                  <a:lnTo>
                    <a:pt x="564" y="1653"/>
                  </a:lnTo>
                  <a:lnTo>
                    <a:pt x="539" y="1655"/>
                  </a:lnTo>
                  <a:lnTo>
                    <a:pt x="511" y="1656"/>
                  </a:lnTo>
                  <a:lnTo>
                    <a:pt x="480" y="1658"/>
                  </a:lnTo>
                  <a:lnTo>
                    <a:pt x="476" y="1658"/>
                  </a:lnTo>
                  <a:lnTo>
                    <a:pt x="470" y="1658"/>
                  </a:lnTo>
                  <a:lnTo>
                    <a:pt x="465" y="1656"/>
                  </a:lnTo>
                  <a:lnTo>
                    <a:pt x="460" y="1655"/>
                  </a:lnTo>
                  <a:lnTo>
                    <a:pt x="451" y="1649"/>
                  </a:lnTo>
                  <a:lnTo>
                    <a:pt x="444" y="1642"/>
                  </a:lnTo>
                  <a:lnTo>
                    <a:pt x="436" y="1633"/>
                  </a:lnTo>
                  <a:lnTo>
                    <a:pt x="432" y="1626"/>
                  </a:lnTo>
                  <a:lnTo>
                    <a:pt x="429" y="1619"/>
                  </a:lnTo>
                  <a:lnTo>
                    <a:pt x="428" y="1615"/>
                  </a:lnTo>
                  <a:lnTo>
                    <a:pt x="428" y="1611"/>
                  </a:lnTo>
                  <a:lnTo>
                    <a:pt x="432" y="1607"/>
                  </a:lnTo>
                  <a:lnTo>
                    <a:pt x="435" y="1604"/>
                  </a:lnTo>
                  <a:lnTo>
                    <a:pt x="440" y="1602"/>
                  </a:lnTo>
                  <a:lnTo>
                    <a:pt x="452" y="1601"/>
                  </a:lnTo>
                  <a:lnTo>
                    <a:pt x="464" y="1599"/>
                  </a:lnTo>
                  <a:lnTo>
                    <a:pt x="467" y="1598"/>
                  </a:lnTo>
                  <a:lnTo>
                    <a:pt x="471" y="1596"/>
                  </a:lnTo>
                  <a:lnTo>
                    <a:pt x="473" y="1594"/>
                  </a:lnTo>
                  <a:lnTo>
                    <a:pt x="475" y="1592"/>
                  </a:lnTo>
                  <a:lnTo>
                    <a:pt x="477" y="1587"/>
                  </a:lnTo>
                  <a:lnTo>
                    <a:pt x="477" y="1582"/>
                  </a:lnTo>
                  <a:lnTo>
                    <a:pt x="475" y="1577"/>
                  </a:lnTo>
                  <a:lnTo>
                    <a:pt x="471" y="1573"/>
                  </a:lnTo>
                  <a:lnTo>
                    <a:pt x="467" y="1569"/>
                  </a:lnTo>
                  <a:lnTo>
                    <a:pt x="463" y="1566"/>
                  </a:lnTo>
                  <a:lnTo>
                    <a:pt x="453" y="1561"/>
                  </a:lnTo>
                  <a:lnTo>
                    <a:pt x="444" y="1555"/>
                  </a:lnTo>
                  <a:lnTo>
                    <a:pt x="428" y="1550"/>
                  </a:lnTo>
                  <a:lnTo>
                    <a:pt x="407" y="1543"/>
                  </a:lnTo>
                  <a:lnTo>
                    <a:pt x="382" y="1537"/>
                  </a:lnTo>
                  <a:lnTo>
                    <a:pt x="363" y="1533"/>
                  </a:lnTo>
                  <a:lnTo>
                    <a:pt x="341" y="1532"/>
                  </a:lnTo>
                  <a:lnTo>
                    <a:pt x="314" y="1531"/>
                  </a:lnTo>
                  <a:lnTo>
                    <a:pt x="301" y="1530"/>
                  </a:lnTo>
                  <a:lnTo>
                    <a:pt x="288" y="1529"/>
                  </a:lnTo>
                  <a:lnTo>
                    <a:pt x="277" y="1526"/>
                  </a:lnTo>
                  <a:lnTo>
                    <a:pt x="269" y="1524"/>
                  </a:lnTo>
                  <a:lnTo>
                    <a:pt x="263" y="1520"/>
                  </a:lnTo>
                  <a:lnTo>
                    <a:pt x="259" y="1517"/>
                  </a:lnTo>
                  <a:lnTo>
                    <a:pt x="258" y="1512"/>
                  </a:lnTo>
                  <a:lnTo>
                    <a:pt x="258" y="1507"/>
                  </a:lnTo>
                  <a:lnTo>
                    <a:pt x="261" y="1494"/>
                  </a:lnTo>
                  <a:lnTo>
                    <a:pt x="263" y="1478"/>
                  </a:lnTo>
                  <a:lnTo>
                    <a:pt x="264" y="1459"/>
                  </a:lnTo>
                  <a:lnTo>
                    <a:pt x="265" y="1444"/>
                  </a:lnTo>
                  <a:lnTo>
                    <a:pt x="265" y="1437"/>
                  </a:lnTo>
                  <a:lnTo>
                    <a:pt x="264" y="1431"/>
                  </a:lnTo>
                  <a:lnTo>
                    <a:pt x="263" y="1426"/>
                  </a:lnTo>
                  <a:lnTo>
                    <a:pt x="261" y="1422"/>
                  </a:lnTo>
                  <a:lnTo>
                    <a:pt x="257" y="1417"/>
                  </a:lnTo>
                  <a:lnTo>
                    <a:pt x="253" y="1413"/>
                  </a:lnTo>
                  <a:lnTo>
                    <a:pt x="247" y="1411"/>
                  </a:lnTo>
                  <a:lnTo>
                    <a:pt x="242" y="1407"/>
                  </a:lnTo>
                  <a:lnTo>
                    <a:pt x="236" y="1406"/>
                  </a:lnTo>
                  <a:lnTo>
                    <a:pt x="228" y="1405"/>
                  </a:lnTo>
                  <a:lnTo>
                    <a:pt x="223" y="1405"/>
                  </a:lnTo>
                  <a:lnTo>
                    <a:pt x="217" y="1405"/>
                  </a:lnTo>
                  <a:lnTo>
                    <a:pt x="212" y="1405"/>
                  </a:lnTo>
                  <a:lnTo>
                    <a:pt x="207" y="1405"/>
                  </a:lnTo>
                  <a:lnTo>
                    <a:pt x="202" y="1403"/>
                  </a:lnTo>
                  <a:lnTo>
                    <a:pt x="198" y="1402"/>
                  </a:lnTo>
                  <a:lnTo>
                    <a:pt x="183" y="1400"/>
                  </a:lnTo>
                  <a:lnTo>
                    <a:pt x="152" y="1398"/>
                  </a:lnTo>
                  <a:lnTo>
                    <a:pt x="114" y="1397"/>
                  </a:lnTo>
                  <a:lnTo>
                    <a:pt x="80" y="1397"/>
                  </a:lnTo>
                  <a:lnTo>
                    <a:pt x="66" y="1397"/>
                  </a:lnTo>
                  <a:lnTo>
                    <a:pt x="51" y="1399"/>
                  </a:lnTo>
                  <a:lnTo>
                    <a:pt x="38" y="1402"/>
                  </a:lnTo>
                  <a:lnTo>
                    <a:pt x="28" y="1405"/>
                  </a:lnTo>
                  <a:lnTo>
                    <a:pt x="11" y="1410"/>
                  </a:lnTo>
                  <a:lnTo>
                    <a:pt x="4" y="1411"/>
                  </a:lnTo>
                  <a:lnTo>
                    <a:pt x="3" y="1402"/>
                  </a:lnTo>
                  <a:lnTo>
                    <a:pt x="1" y="1390"/>
                  </a:lnTo>
                  <a:lnTo>
                    <a:pt x="0" y="1377"/>
                  </a:lnTo>
                  <a:lnTo>
                    <a:pt x="0" y="1363"/>
                  </a:lnTo>
                  <a:lnTo>
                    <a:pt x="1" y="1350"/>
                  </a:lnTo>
                  <a:lnTo>
                    <a:pt x="3" y="1340"/>
                  </a:lnTo>
                  <a:lnTo>
                    <a:pt x="4" y="1335"/>
                  </a:lnTo>
                  <a:lnTo>
                    <a:pt x="5" y="1331"/>
                  </a:lnTo>
                  <a:lnTo>
                    <a:pt x="6" y="1329"/>
                  </a:lnTo>
                  <a:lnTo>
                    <a:pt x="9" y="1329"/>
                  </a:lnTo>
                  <a:lnTo>
                    <a:pt x="23" y="1323"/>
                  </a:lnTo>
                  <a:lnTo>
                    <a:pt x="41" y="1314"/>
                  </a:lnTo>
                  <a:lnTo>
                    <a:pt x="60" y="1302"/>
                  </a:lnTo>
                  <a:lnTo>
                    <a:pt x="75" y="1289"/>
                  </a:lnTo>
                  <a:lnTo>
                    <a:pt x="82" y="1280"/>
                  </a:lnTo>
                  <a:lnTo>
                    <a:pt x="91" y="1268"/>
                  </a:lnTo>
                  <a:lnTo>
                    <a:pt x="99" y="1255"/>
                  </a:lnTo>
                  <a:lnTo>
                    <a:pt x="107" y="1240"/>
                  </a:lnTo>
                  <a:lnTo>
                    <a:pt x="124" y="1209"/>
                  </a:lnTo>
                  <a:lnTo>
                    <a:pt x="140" y="1184"/>
                  </a:lnTo>
                  <a:lnTo>
                    <a:pt x="148" y="1173"/>
                  </a:lnTo>
                  <a:lnTo>
                    <a:pt x="152" y="1161"/>
                  </a:lnTo>
                  <a:lnTo>
                    <a:pt x="157" y="1150"/>
                  </a:lnTo>
                  <a:lnTo>
                    <a:pt x="161" y="1136"/>
                  </a:lnTo>
                  <a:lnTo>
                    <a:pt x="167" y="1113"/>
                  </a:lnTo>
                  <a:lnTo>
                    <a:pt x="171" y="1095"/>
                  </a:lnTo>
                  <a:lnTo>
                    <a:pt x="174" y="1087"/>
                  </a:lnTo>
                  <a:lnTo>
                    <a:pt x="175" y="1077"/>
                  </a:lnTo>
                  <a:lnTo>
                    <a:pt x="175" y="1066"/>
                  </a:lnTo>
                  <a:lnTo>
                    <a:pt x="176" y="1056"/>
                  </a:lnTo>
                  <a:lnTo>
                    <a:pt x="176" y="1044"/>
                  </a:lnTo>
                  <a:lnTo>
                    <a:pt x="177" y="1033"/>
                  </a:lnTo>
                  <a:lnTo>
                    <a:pt x="181" y="1024"/>
                  </a:lnTo>
                  <a:lnTo>
                    <a:pt x="184" y="1015"/>
                  </a:lnTo>
                  <a:lnTo>
                    <a:pt x="188" y="1008"/>
                  </a:lnTo>
                  <a:lnTo>
                    <a:pt x="192" y="1000"/>
                  </a:lnTo>
                  <a:lnTo>
                    <a:pt x="194" y="991"/>
                  </a:lnTo>
                  <a:lnTo>
                    <a:pt x="196" y="982"/>
                  </a:lnTo>
                  <a:lnTo>
                    <a:pt x="199" y="964"/>
                  </a:lnTo>
                  <a:lnTo>
                    <a:pt x="202" y="951"/>
                  </a:lnTo>
                  <a:lnTo>
                    <a:pt x="206" y="946"/>
                  </a:lnTo>
                  <a:lnTo>
                    <a:pt x="213" y="940"/>
                  </a:lnTo>
                  <a:lnTo>
                    <a:pt x="223" y="936"/>
                  </a:lnTo>
                  <a:lnTo>
                    <a:pt x="233" y="930"/>
                  </a:lnTo>
                  <a:lnTo>
                    <a:pt x="243" y="924"/>
                  </a:lnTo>
                  <a:lnTo>
                    <a:pt x="252" y="918"/>
                  </a:lnTo>
                  <a:lnTo>
                    <a:pt x="256" y="915"/>
                  </a:lnTo>
                  <a:lnTo>
                    <a:pt x="258" y="912"/>
                  </a:lnTo>
                  <a:lnTo>
                    <a:pt x="261" y="908"/>
                  </a:lnTo>
                  <a:lnTo>
                    <a:pt x="262" y="906"/>
                  </a:lnTo>
                  <a:lnTo>
                    <a:pt x="264" y="888"/>
                  </a:lnTo>
                  <a:lnTo>
                    <a:pt x="268" y="867"/>
                  </a:lnTo>
                  <a:lnTo>
                    <a:pt x="270" y="844"/>
                  </a:lnTo>
                  <a:lnTo>
                    <a:pt x="272" y="829"/>
                  </a:lnTo>
                  <a:lnTo>
                    <a:pt x="272" y="816"/>
                  </a:lnTo>
                  <a:lnTo>
                    <a:pt x="272" y="800"/>
                  </a:lnTo>
                  <a:lnTo>
                    <a:pt x="274" y="793"/>
                  </a:lnTo>
                  <a:lnTo>
                    <a:pt x="276" y="788"/>
                  </a:lnTo>
                  <a:lnTo>
                    <a:pt x="277" y="786"/>
                  </a:lnTo>
                  <a:lnTo>
                    <a:pt x="281" y="785"/>
                  </a:lnTo>
                  <a:lnTo>
                    <a:pt x="283" y="785"/>
                  </a:lnTo>
                  <a:lnTo>
                    <a:pt x="287" y="785"/>
                  </a:lnTo>
                  <a:lnTo>
                    <a:pt x="303" y="785"/>
                  </a:lnTo>
                  <a:lnTo>
                    <a:pt x="319" y="785"/>
                  </a:lnTo>
                  <a:lnTo>
                    <a:pt x="335" y="785"/>
                  </a:lnTo>
                  <a:lnTo>
                    <a:pt x="354" y="785"/>
                  </a:lnTo>
                  <a:lnTo>
                    <a:pt x="373" y="786"/>
                  </a:lnTo>
                  <a:lnTo>
                    <a:pt x="390" y="786"/>
                  </a:lnTo>
                  <a:lnTo>
                    <a:pt x="408" y="787"/>
                  </a:lnTo>
                  <a:lnTo>
                    <a:pt x="425" y="786"/>
                  </a:lnTo>
                  <a:lnTo>
                    <a:pt x="442" y="785"/>
                  </a:lnTo>
                  <a:lnTo>
                    <a:pt x="461" y="786"/>
                  </a:lnTo>
                  <a:lnTo>
                    <a:pt x="482" y="789"/>
                  </a:lnTo>
                  <a:lnTo>
                    <a:pt x="501" y="793"/>
                  </a:lnTo>
                  <a:lnTo>
                    <a:pt x="517" y="799"/>
                  </a:lnTo>
                  <a:lnTo>
                    <a:pt x="533" y="802"/>
                  </a:lnTo>
                  <a:lnTo>
                    <a:pt x="540" y="802"/>
                  </a:lnTo>
                  <a:lnTo>
                    <a:pt x="547" y="801"/>
                  </a:lnTo>
                  <a:lnTo>
                    <a:pt x="553" y="799"/>
                  </a:lnTo>
                  <a:lnTo>
                    <a:pt x="559" y="793"/>
                  </a:lnTo>
                  <a:lnTo>
                    <a:pt x="561" y="789"/>
                  </a:lnTo>
                  <a:lnTo>
                    <a:pt x="564" y="785"/>
                  </a:lnTo>
                  <a:lnTo>
                    <a:pt x="566" y="780"/>
                  </a:lnTo>
                  <a:lnTo>
                    <a:pt x="567" y="774"/>
                  </a:lnTo>
                  <a:lnTo>
                    <a:pt x="570" y="762"/>
                  </a:lnTo>
                  <a:lnTo>
                    <a:pt x="571" y="749"/>
                  </a:lnTo>
                  <a:lnTo>
                    <a:pt x="573" y="736"/>
                  </a:lnTo>
                  <a:lnTo>
                    <a:pt x="576" y="723"/>
                  </a:lnTo>
                  <a:lnTo>
                    <a:pt x="578" y="717"/>
                  </a:lnTo>
                  <a:lnTo>
                    <a:pt x="580" y="711"/>
                  </a:lnTo>
                  <a:lnTo>
                    <a:pt x="583" y="705"/>
                  </a:lnTo>
                  <a:lnTo>
                    <a:pt x="586" y="700"/>
                  </a:lnTo>
                  <a:lnTo>
                    <a:pt x="599" y="687"/>
                  </a:lnTo>
                  <a:lnTo>
                    <a:pt x="609" y="678"/>
                  </a:lnTo>
                  <a:lnTo>
                    <a:pt x="620" y="671"/>
                  </a:lnTo>
                  <a:lnTo>
                    <a:pt x="633" y="661"/>
                  </a:lnTo>
                  <a:lnTo>
                    <a:pt x="645" y="650"/>
                  </a:lnTo>
                  <a:lnTo>
                    <a:pt x="654" y="641"/>
                  </a:lnTo>
                  <a:lnTo>
                    <a:pt x="656" y="637"/>
                  </a:lnTo>
                  <a:lnTo>
                    <a:pt x="659" y="632"/>
                  </a:lnTo>
                  <a:lnTo>
                    <a:pt x="661" y="629"/>
                  </a:lnTo>
                  <a:lnTo>
                    <a:pt x="662" y="624"/>
                  </a:lnTo>
                  <a:lnTo>
                    <a:pt x="665" y="619"/>
                  </a:lnTo>
                  <a:lnTo>
                    <a:pt x="668" y="613"/>
                  </a:lnTo>
                  <a:lnTo>
                    <a:pt x="673" y="608"/>
                  </a:lnTo>
                  <a:lnTo>
                    <a:pt x="680" y="600"/>
                  </a:lnTo>
                  <a:lnTo>
                    <a:pt x="694" y="589"/>
                  </a:lnTo>
                  <a:lnTo>
                    <a:pt x="710" y="577"/>
                  </a:lnTo>
                  <a:lnTo>
                    <a:pt x="729" y="561"/>
                  </a:lnTo>
                  <a:lnTo>
                    <a:pt x="754" y="542"/>
                  </a:lnTo>
                  <a:lnTo>
                    <a:pt x="780" y="522"/>
                  </a:lnTo>
                  <a:lnTo>
                    <a:pt x="804" y="504"/>
                  </a:lnTo>
                  <a:lnTo>
                    <a:pt x="826" y="489"/>
                  </a:lnTo>
                  <a:lnTo>
                    <a:pt x="850" y="472"/>
                  </a:lnTo>
                  <a:lnTo>
                    <a:pt x="873" y="458"/>
                  </a:lnTo>
                  <a:lnTo>
                    <a:pt x="889" y="448"/>
                  </a:lnTo>
                  <a:lnTo>
                    <a:pt x="893" y="447"/>
                  </a:lnTo>
                  <a:lnTo>
                    <a:pt x="897" y="447"/>
                  </a:lnTo>
                  <a:lnTo>
                    <a:pt x="901" y="448"/>
                  </a:lnTo>
                  <a:lnTo>
                    <a:pt x="907" y="451"/>
                  </a:lnTo>
                  <a:lnTo>
                    <a:pt x="920" y="458"/>
                  </a:lnTo>
                  <a:lnTo>
                    <a:pt x="936" y="465"/>
                  </a:lnTo>
                  <a:lnTo>
                    <a:pt x="951" y="472"/>
                  </a:lnTo>
                  <a:lnTo>
                    <a:pt x="968" y="478"/>
                  </a:lnTo>
                  <a:lnTo>
                    <a:pt x="976" y="480"/>
                  </a:lnTo>
                  <a:lnTo>
                    <a:pt x="983" y="480"/>
                  </a:lnTo>
                  <a:lnTo>
                    <a:pt x="990" y="480"/>
                  </a:lnTo>
                  <a:lnTo>
                    <a:pt x="998" y="478"/>
                  </a:lnTo>
                  <a:lnTo>
                    <a:pt x="1005" y="476"/>
                  </a:lnTo>
                  <a:lnTo>
                    <a:pt x="1011" y="471"/>
                  </a:lnTo>
                  <a:lnTo>
                    <a:pt x="1018" y="464"/>
                  </a:lnTo>
                  <a:lnTo>
                    <a:pt x="1024" y="457"/>
                  </a:lnTo>
                  <a:lnTo>
                    <a:pt x="1036" y="441"/>
                  </a:lnTo>
                  <a:lnTo>
                    <a:pt x="1047" y="423"/>
                  </a:lnTo>
                  <a:lnTo>
                    <a:pt x="1059" y="405"/>
                  </a:lnTo>
                  <a:lnTo>
                    <a:pt x="1070" y="390"/>
                  </a:lnTo>
                  <a:lnTo>
                    <a:pt x="1075" y="384"/>
                  </a:lnTo>
                  <a:lnTo>
                    <a:pt x="1081" y="379"/>
                  </a:lnTo>
                  <a:lnTo>
                    <a:pt x="1086" y="376"/>
                  </a:lnTo>
                  <a:lnTo>
                    <a:pt x="1090" y="373"/>
                  </a:lnTo>
                  <a:lnTo>
                    <a:pt x="1109" y="370"/>
                  </a:lnTo>
                  <a:lnTo>
                    <a:pt x="1128" y="367"/>
                  </a:lnTo>
                  <a:lnTo>
                    <a:pt x="1149" y="365"/>
                  </a:lnTo>
                  <a:lnTo>
                    <a:pt x="1169" y="363"/>
                  </a:lnTo>
                  <a:lnTo>
                    <a:pt x="1184" y="360"/>
                  </a:lnTo>
                  <a:lnTo>
                    <a:pt x="1195" y="360"/>
                  </a:lnTo>
                  <a:lnTo>
                    <a:pt x="1206" y="360"/>
                  </a:lnTo>
                  <a:lnTo>
                    <a:pt x="1217" y="363"/>
                  </a:lnTo>
                  <a:lnTo>
                    <a:pt x="1235" y="370"/>
                  </a:lnTo>
                  <a:lnTo>
                    <a:pt x="1246" y="375"/>
                  </a:lnTo>
                  <a:lnTo>
                    <a:pt x="1258" y="376"/>
                  </a:lnTo>
                  <a:lnTo>
                    <a:pt x="1279" y="376"/>
                  </a:lnTo>
                  <a:lnTo>
                    <a:pt x="1302" y="373"/>
                  </a:lnTo>
                  <a:lnTo>
                    <a:pt x="1323" y="370"/>
                  </a:lnTo>
                  <a:lnTo>
                    <a:pt x="1333" y="367"/>
                  </a:lnTo>
                  <a:lnTo>
                    <a:pt x="1341" y="365"/>
                  </a:lnTo>
                  <a:lnTo>
                    <a:pt x="1351" y="361"/>
                  </a:lnTo>
                  <a:lnTo>
                    <a:pt x="1359" y="357"/>
                  </a:lnTo>
                  <a:lnTo>
                    <a:pt x="1366" y="352"/>
                  </a:lnTo>
                  <a:lnTo>
                    <a:pt x="1373" y="346"/>
                  </a:lnTo>
                  <a:lnTo>
                    <a:pt x="1378" y="340"/>
                  </a:lnTo>
                  <a:lnTo>
                    <a:pt x="1380" y="334"/>
                  </a:lnTo>
                  <a:lnTo>
                    <a:pt x="1384" y="310"/>
                  </a:lnTo>
                  <a:lnTo>
                    <a:pt x="1389" y="276"/>
                  </a:lnTo>
                  <a:lnTo>
                    <a:pt x="1393" y="239"/>
                  </a:lnTo>
                  <a:lnTo>
                    <a:pt x="1397" y="211"/>
                  </a:lnTo>
                  <a:lnTo>
                    <a:pt x="1399" y="183"/>
                  </a:lnTo>
                  <a:lnTo>
                    <a:pt x="1403" y="149"/>
                  </a:lnTo>
                  <a:lnTo>
                    <a:pt x="1406" y="118"/>
                  </a:lnTo>
                  <a:lnTo>
                    <a:pt x="1409" y="95"/>
                  </a:lnTo>
                  <a:lnTo>
                    <a:pt x="1409" y="87"/>
                  </a:lnTo>
                  <a:lnTo>
                    <a:pt x="1409" y="77"/>
                  </a:lnTo>
                  <a:lnTo>
                    <a:pt x="1410" y="68"/>
                  </a:lnTo>
                  <a:lnTo>
                    <a:pt x="1414" y="61"/>
                  </a:lnTo>
                  <a:lnTo>
                    <a:pt x="1417" y="56"/>
                  </a:lnTo>
                  <a:lnTo>
                    <a:pt x="1423" y="54"/>
                  </a:lnTo>
                  <a:lnTo>
                    <a:pt x="1430" y="51"/>
                  </a:lnTo>
                  <a:lnTo>
                    <a:pt x="1437" y="49"/>
                  </a:lnTo>
                  <a:lnTo>
                    <a:pt x="1453" y="42"/>
                  </a:lnTo>
                  <a:lnTo>
                    <a:pt x="1470" y="35"/>
                  </a:lnTo>
                  <a:lnTo>
                    <a:pt x="1486" y="30"/>
                  </a:lnTo>
                  <a:lnTo>
                    <a:pt x="1499" y="25"/>
                  </a:lnTo>
                  <a:lnTo>
                    <a:pt x="1522" y="20"/>
                  </a:lnTo>
                  <a:lnTo>
                    <a:pt x="1540" y="17"/>
                  </a:lnTo>
                  <a:lnTo>
                    <a:pt x="1557" y="16"/>
                  </a:lnTo>
                  <a:lnTo>
                    <a:pt x="1584" y="14"/>
                  </a:lnTo>
                  <a:lnTo>
                    <a:pt x="1603" y="14"/>
                  </a:lnTo>
                  <a:lnTo>
                    <a:pt x="1628" y="16"/>
                  </a:lnTo>
                  <a:lnTo>
                    <a:pt x="1655" y="17"/>
                  </a:lnTo>
                  <a:lnTo>
                    <a:pt x="1685" y="18"/>
                  </a:lnTo>
                  <a:lnTo>
                    <a:pt x="1702" y="18"/>
                  </a:lnTo>
                  <a:lnTo>
                    <a:pt x="1718" y="16"/>
                  </a:lnTo>
                  <a:lnTo>
                    <a:pt x="1726" y="14"/>
                  </a:lnTo>
                  <a:lnTo>
                    <a:pt x="1733" y="12"/>
                  </a:lnTo>
                  <a:lnTo>
                    <a:pt x="1741" y="10"/>
                  </a:lnTo>
                  <a:lnTo>
                    <a:pt x="1746" y="6"/>
                  </a:lnTo>
                  <a:lnTo>
                    <a:pt x="1751" y="4"/>
                  </a:lnTo>
                  <a:lnTo>
                    <a:pt x="1756" y="1"/>
                  </a:lnTo>
                  <a:lnTo>
                    <a:pt x="1760" y="0"/>
                  </a:lnTo>
                  <a:lnTo>
                    <a:pt x="1763" y="0"/>
                  </a:lnTo>
                  <a:lnTo>
                    <a:pt x="1766" y="1"/>
                  </a:lnTo>
                  <a:lnTo>
                    <a:pt x="1767" y="3"/>
                  </a:lnTo>
                  <a:lnTo>
                    <a:pt x="1769" y="5"/>
                  </a:lnTo>
                  <a:lnTo>
                    <a:pt x="1770" y="8"/>
                  </a:lnTo>
                  <a:lnTo>
                    <a:pt x="1774" y="25"/>
                  </a:lnTo>
                  <a:lnTo>
                    <a:pt x="1777" y="47"/>
                  </a:lnTo>
                  <a:lnTo>
                    <a:pt x="1783" y="70"/>
                  </a:lnTo>
                  <a:lnTo>
                    <a:pt x="1794" y="111"/>
                  </a:lnTo>
                  <a:lnTo>
                    <a:pt x="1805" y="153"/>
                  </a:lnTo>
                  <a:lnTo>
                    <a:pt x="1812" y="181"/>
                  </a:lnTo>
                  <a:lnTo>
                    <a:pt x="1821" y="212"/>
                  </a:lnTo>
                  <a:lnTo>
                    <a:pt x="1836" y="259"/>
                  </a:lnTo>
                  <a:lnTo>
                    <a:pt x="1850" y="306"/>
                  </a:lnTo>
                  <a:lnTo>
                    <a:pt x="1859" y="335"/>
                  </a:lnTo>
                  <a:lnTo>
                    <a:pt x="1868" y="359"/>
                  </a:lnTo>
                  <a:lnTo>
                    <a:pt x="1880" y="394"/>
                  </a:lnTo>
                  <a:lnTo>
                    <a:pt x="1890" y="428"/>
                  </a:lnTo>
                  <a:lnTo>
                    <a:pt x="1897" y="452"/>
                  </a:lnTo>
                  <a:lnTo>
                    <a:pt x="1905" y="471"/>
                  </a:lnTo>
                  <a:lnTo>
                    <a:pt x="1914" y="496"/>
                  </a:lnTo>
                  <a:lnTo>
                    <a:pt x="1918" y="509"/>
                  </a:lnTo>
                  <a:lnTo>
                    <a:pt x="1921" y="520"/>
                  </a:lnTo>
                  <a:lnTo>
                    <a:pt x="1924" y="530"/>
                  </a:lnTo>
                  <a:lnTo>
                    <a:pt x="1925" y="537"/>
                  </a:lnTo>
                  <a:lnTo>
                    <a:pt x="1924" y="543"/>
                  </a:lnTo>
                  <a:lnTo>
                    <a:pt x="1922" y="547"/>
                  </a:lnTo>
                  <a:lnTo>
                    <a:pt x="1920" y="550"/>
                  </a:lnTo>
                  <a:lnTo>
                    <a:pt x="1916" y="553"/>
                  </a:lnTo>
                  <a:lnTo>
                    <a:pt x="1909" y="558"/>
                  </a:lnTo>
                  <a:lnTo>
                    <a:pt x="1900" y="564"/>
                  </a:lnTo>
                  <a:lnTo>
                    <a:pt x="1889" y="572"/>
                  </a:lnTo>
                  <a:lnTo>
                    <a:pt x="1878" y="583"/>
                  </a:lnTo>
                  <a:lnTo>
                    <a:pt x="1865" y="593"/>
                  </a:lnTo>
                  <a:lnTo>
                    <a:pt x="1852" y="606"/>
                  </a:lnTo>
                  <a:lnTo>
                    <a:pt x="1842" y="617"/>
                  </a:lnTo>
                  <a:lnTo>
                    <a:pt x="1836" y="624"/>
                  </a:lnTo>
                  <a:lnTo>
                    <a:pt x="1834" y="627"/>
                  </a:lnTo>
                  <a:lnTo>
                    <a:pt x="1836" y="629"/>
                  </a:lnTo>
                  <a:lnTo>
                    <a:pt x="1837" y="632"/>
                  </a:lnTo>
                  <a:lnTo>
                    <a:pt x="1839" y="635"/>
                  </a:lnTo>
                  <a:lnTo>
                    <a:pt x="1846" y="643"/>
                  </a:lnTo>
                  <a:lnTo>
                    <a:pt x="1855" y="653"/>
                  </a:lnTo>
                  <a:lnTo>
                    <a:pt x="1864" y="666"/>
                  </a:lnTo>
                  <a:lnTo>
                    <a:pt x="1872" y="680"/>
                  </a:lnTo>
                  <a:lnTo>
                    <a:pt x="1883" y="699"/>
                  </a:lnTo>
                  <a:lnTo>
                    <a:pt x="1896" y="723"/>
                  </a:lnTo>
                  <a:lnTo>
                    <a:pt x="1909" y="748"/>
                  </a:lnTo>
                  <a:lnTo>
                    <a:pt x="1919" y="766"/>
                  </a:lnTo>
                  <a:lnTo>
                    <a:pt x="1925" y="779"/>
                  </a:lnTo>
                  <a:lnTo>
                    <a:pt x="1932" y="789"/>
                  </a:lnTo>
                  <a:lnTo>
                    <a:pt x="1934" y="794"/>
                  </a:lnTo>
                  <a:lnTo>
                    <a:pt x="1938" y="797"/>
                  </a:lnTo>
                  <a:lnTo>
                    <a:pt x="1941" y="799"/>
                  </a:lnTo>
                  <a:lnTo>
                    <a:pt x="1945" y="798"/>
                  </a:lnTo>
                  <a:lnTo>
                    <a:pt x="1947" y="798"/>
                  </a:lnTo>
                  <a:lnTo>
                    <a:pt x="1951" y="797"/>
                  </a:lnTo>
                  <a:lnTo>
                    <a:pt x="1953" y="797"/>
                  </a:lnTo>
                  <a:lnTo>
                    <a:pt x="1956" y="798"/>
                  </a:lnTo>
                  <a:lnTo>
                    <a:pt x="1960" y="801"/>
                  </a:lnTo>
                  <a:lnTo>
                    <a:pt x="1966" y="808"/>
                  </a:lnTo>
                  <a:lnTo>
                    <a:pt x="1975" y="818"/>
                  </a:lnTo>
                  <a:lnTo>
                    <a:pt x="1987" y="831"/>
                  </a:lnTo>
                  <a:lnTo>
                    <a:pt x="1998" y="844"/>
                  </a:lnTo>
                  <a:lnTo>
                    <a:pt x="2009" y="855"/>
                  </a:lnTo>
                  <a:lnTo>
                    <a:pt x="2021" y="864"/>
                  </a:lnTo>
                  <a:lnTo>
                    <a:pt x="2033" y="875"/>
                  </a:lnTo>
                  <a:lnTo>
                    <a:pt x="2038" y="881"/>
                  </a:lnTo>
                  <a:lnTo>
                    <a:pt x="2042" y="887"/>
                  </a:lnTo>
                  <a:lnTo>
                    <a:pt x="2047" y="894"/>
                  </a:lnTo>
                  <a:lnTo>
                    <a:pt x="2050" y="901"/>
                  </a:lnTo>
                  <a:lnTo>
                    <a:pt x="2051" y="909"/>
                  </a:lnTo>
                  <a:lnTo>
                    <a:pt x="2050" y="919"/>
                  </a:lnTo>
                  <a:lnTo>
                    <a:pt x="2048" y="930"/>
                  </a:lnTo>
                  <a:lnTo>
                    <a:pt x="2047" y="939"/>
                  </a:lnTo>
                  <a:lnTo>
                    <a:pt x="2042" y="959"/>
                  </a:lnTo>
                  <a:lnTo>
                    <a:pt x="2039" y="976"/>
                  </a:lnTo>
                  <a:lnTo>
                    <a:pt x="2039" y="989"/>
                  </a:lnTo>
                  <a:lnTo>
                    <a:pt x="2040" y="1003"/>
                  </a:lnTo>
                  <a:lnTo>
                    <a:pt x="2040" y="1010"/>
                  </a:lnTo>
                  <a:lnTo>
                    <a:pt x="2041" y="1016"/>
                  </a:lnTo>
                  <a:lnTo>
                    <a:pt x="2040" y="1021"/>
                  </a:lnTo>
                  <a:lnTo>
                    <a:pt x="2039" y="1026"/>
                  </a:lnTo>
                  <a:lnTo>
                    <a:pt x="2037" y="1034"/>
                  </a:lnTo>
                  <a:lnTo>
                    <a:pt x="2035" y="1041"/>
                  </a:lnTo>
                  <a:lnTo>
                    <a:pt x="2037" y="1044"/>
                  </a:lnTo>
                  <a:lnTo>
                    <a:pt x="2039" y="1045"/>
                  </a:lnTo>
                  <a:lnTo>
                    <a:pt x="2042" y="1045"/>
                  </a:lnTo>
                  <a:lnTo>
                    <a:pt x="2047" y="1044"/>
                  </a:lnTo>
                  <a:lnTo>
                    <a:pt x="2059" y="1040"/>
                  </a:lnTo>
                  <a:lnTo>
                    <a:pt x="2071" y="1037"/>
                  </a:lnTo>
                  <a:lnTo>
                    <a:pt x="2082" y="1033"/>
                  </a:lnTo>
                  <a:lnTo>
                    <a:pt x="2091" y="1027"/>
                  </a:lnTo>
                  <a:lnTo>
                    <a:pt x="2104" y="1021"/>
                  </a:lnTo>
                  <a:lnTo>
                    <a:pt x="2115" y="1015"/>
                  </a:lnTo>
                  <a:lnTo>
                    <a:pt x="2117" y="1014"/>
                  </a:lnTo>
                  <a:lnTo>
                    <a:pt x="2117" y="1013"/>
                  </a:lnTo>
                  <a:lnTo>
                    <a:pt x="2117" y="1010"/>
                  </a:lnTo>
                  <a:lnTo>
                    <a:pt x="2117" y="1007"/>
                  </a:lnTo>
                  <a:lnTo>
                    <a:pt x="2115" y="1001"/>
                  </a:lnTo>
                  <a:lnTo>
                    <a:pt x="2111" y="994"/>
                  </a:lnTo>
                  <a:lnTo>
                    <a:pt x="2108" y="987"/>
                  </a:lnTo>
                  <a:lnTo>
                    <a:pt x="2104" y="981"/>
                  </a:lnTo>
                  <a:lnTo>
                    <a:pt x="2102" y="975"/>
                  </a:lnTo>
                  <a:lnTo>
                    <a:pt x="2102" y="972"/>
                  </a:lnTo>
                  <a:lnTo>
                    <a:pt x="2105" y="969"/>
                  </a:lnTo>
                  <a:lnTo>
                    <a:pt x="2109" y="966"/>
                  </a:lnTo>
                  <a:lnTo>
                    <a:pt x="2114" y="964"/>
                  </a:lnTo>
                  <a:lnTo>
                    <a:pt x="2119" y="963"/>
                  </a:lnTo>
                  <a:lnTo>
                    <a:pt x="2128" y="962"/>
                  </a:lnTo>
                  <a:lnTo>
                    <a:pt x="2134" y="962"/>
                  </a:lnTo>
                  <a:lnTo>
                    <a:pt x="2138" y="965"/>
                  </a:lnTo>
                  <a:lnTo>
                    <a:pt x="2141" y="972"/>
                  </a:lnTo>
                  <a:lnTo>
                    <a:pt x="2146" y="982"/>
                  </a:lnTo>
                  <a:lnTo>
                    <a:pt x="2151" y="993"/>
                  </a:lnTo>
                  <a:lnTo>
                    <a:pt x="2155" y="1003"/>
                  </a:lnTo>
                  <a:lnTo>
                    <a:pt x="2159" y="1012"/>
                  </a:lnTo>
                  <a:lnTo>
                    <a:pt x="2161" y="1014"/>
                  </a:lnTo>
                  <a:lnTo>
                    <a:pt x="2164" y="1016"/>
                  </a:lnTo>
                  <a:lnTo>
                    <a:pt x="2165" y="1016"/>
                  </a:lnTo>
                  <a:lnTo>
                    <a:pt x="2167" y="1015"/>
                  </a:lnTo>
                  <a:lnTo>
                    <a:pt x="2174" y="1007"/>
                  </a:lnTo>
                  <a:lnTo>
                    <a:pt x="2182" y="1000"/>
                  </a:lnTo>
                  <a:lnTo>
                    <a:pt x="2189" y="994"/>
                  </a:lnTo>
                  <a:lnTo>
                    <a:pt x="2197" y="989"/>
                  </a:lnTo>
                  <a:lnTo>
                    <a:pt x="2211" y="981"/>
                  </a:lnTo>
                  <a:lnTo>
                    <a:pt x="2227" y="975"/>
                  </a:lnTo>
                  <a:lnTo>
                    <a:pt x="2243" y="969"/>
                  </a:lnTo>
                  <a:lnTo>
                    <a:pt x="2261" y="962"/>
                  </a:lnTo>
                  <a:lnTo>
                    <a:pt x="2279" y="956"/>
                  </a:lnTo>
                  <a:lnTo>
                    <a:pt x="2296" y="949"/>
                  </a:lnTo>
                  <a:lnTo>
                    <a:pt x="2304" y="946"/>
                  </a:lnTo>
                  <a:lnTo>
                    <a:pt x="2311" y="945"/>
                  </a:lnTo>
                  <a:lnTo>
                    <a:pt x="2317" y="945"/>
                  </a:lnTo>
                  <a:lnTo>
                    <a:pt x="2323" y="945"/>
                  </a:lnTo>
                  <a:lnTo>
                    <a:pt x="2334" y="949"/>
                  </a:lnTo>
                  <a:lnTo>
                    <a:pt x="2346" y="953"/>
                  </a:lnTo>
                  <a:lnTo>
                    <a:pt x="2362" y="958"/>
                  </a:lnTo>
                  <a:lnTo>
                    <a:pt x="2381" y="963"/>
                  </a:lnTo>
                  <a:lnTo>
                    <a:pt x="2391" y="964"/>
                  </a:lnTo>
                  <a:lnTo>
                    <a:pt x="2400" y="965"/>
                  </a:lnTo>
                  <a:lnTo>
                    <a:pt x="2410" y="965"/>
                  </a:lnTo>
                  <a:lnTo>
                    <a:pt x="2418" y="965"/>
                  </a:lnTo>
                  <a:lnTo>
                    <a:pt x="2425" y="963"/>
                  </a:lnTo>
                  <a:lnTo>
                    <a:pt x="2431" y="961"/>
                  </a:lnTo>
                  <a:lnTo>
                    <a:pt x="2436" y="958"/>
                  </a:lnTo>
                  <a:lnTo>
                    <a:pt x="2441" y="955"/>
                  </a:lnTo>
                  <a:lnTo>
                    <a:pt x="2447" y="946"/>
                  </a:lnTo>
                  <a:lnTo>
                    <a:pt x="2453" y="936"/>
                  </a:lnTo>
                  <a:lnTo>
                    <a:pt x="2455" y="931"/>
                  </a:lnTo>
                  <a:lnTo>
                    <a:pt x="2460" y="928"/>
                  </a:lnTo>
                  <a:lnTo>
                    <a:pt x="2463" y="927"/>
                  </a:lnTo>
                  <a:lnTo>
                    <a:pt x="2468" y="927"/>
                  </a:lnTo>
                  <a:lnTo>
                    <a:pt x="2479" y="931"/>
                  </a:lnTo>
                  <a:lnTo>
                    <a:pt x="2488" y="934"/>
                  </a:lnTo>
                  <a:lnTo>
                    <a:pt x="2503" y="938"/>
                  </a:lnTo>
                  <a:lnTo>
                    <a:pt x="2523" y="943"/>
                  </a:lnTo>
                  <a:lnTo>
                    <a:pt x="2545" y="949"/>
                  </a:lnTo>
                  <a:lnTo>
                    <a:pt x="2564" y="953"/>
                  </a:lnTo>
                  <a:lnTo>
                    <a:pt x="2582" y="958"/>
                  </a:lnTo>
                  <a:lnTo>
                    <a:pt x="2600" y="964"/>
                  </a:lnTo>
                  <a:lnTo>
                    <a:pt x="2607" y="968"/>
                  </a:lnTo>
                  <a:lnTo>
                    <a:pt x="2613" y="971"/>
                  </a:lnTo>
                  <a:lnTo>
                    <a:pt x="2619" y="976"/>
                  </a:lnTo>
                  <a:lnTo>
                    <a:pt x="2623" y="980"/>
                  </a:lnTo>
                  <a:lnTo>
                    <a:pt x="2630" y="995"/>
                  </a:lnTo>
                  <a:lnTo>
                    <a:pt x="2638" y="1019"/>
                  </a:lnTo>
                  <a:lnTo>
                    <a:pt x="2642" y="1032"/>
                  </a:lnTo>
                  <a:lnTo>
                    <a:pt x="2644" y="1044"/>
                  </a:lnTo>
                  <a:lnTo>
                    <a:pt x="2645" y="1056"/>
                  </a:lnTo>
                  <a:lnTo>
                    <a:pt x="2645" y="1065"/>
                  </a:lnTo>
                  <a:lnTo>
                    <a:pt x="2644" y="1073"/>
                  </a:lnTo>
                  <a:lnTo>
                    <a:pt x="2642" y="1082"/>
                  </a:lnTo>
                  <a:lnTo>
                    <a:pt x="2638" y="1091"/>
                  </a:lnTo>
                  <a:lnTo>
                    <a:pt x="2633" y="1101"/>
                  </a:lnTo>
                  <a:lnTo>
                    <a:pt x="2629" y="1110"/>
                  </a:lnTo>
                  <a:lnTo>
                    <a:pt x="2621" y="1119"/>
                  </a:lnTo>
                  <a:lnTo>
                    <a:pt x="2614" y="1127"/>
                  </a:lnTo>
                  <a:lnTo>
                    <a:pt x="2606" y="1134"/>
                  </a:lnTo>
                  <a:lnTo>
                    <a:pt x="2602" y="1138"/>
                  </a:lnTo>
                  <a:lnTo>
                    <a:pt x="2599" y="1142"/>
                  </a:lnTo>
                  <a:lnTo>
                    <a:pt x="2595" y="1146"/>
                  </a:lnTo>
                  <a:lnTo>
                    <a:pt x="2594" y="1151"/>
                  </a:lnTo>
                  <a:lnTo>
                    <a:pt x="2590" y="1159"/>
                  </a:lnTo>
                  <a:lnTo>
                    <a:pt x="2589" y="1167"/>
                  </a:lnTo>
                  <a:lnTo>
                    <a:pt x="2589" y="1176"/>
                  </a:lnTo>
                  <a:lnTo>
                    <a:pt x="2588" y="1184"/>
                  </a:lnTo>
                  <a:lnTo>
                    <a:pt x="2588" y="1192"/>
                  </a:lnTo>
                  <a:lnTo>
                    <a:pt x="2586" y="1199"/>
                  </a:lnTo>
                  <a:lnTo>
                    <a:pt x="2580" y="1211"/>
                  </a:lnTo>
                  <a:lnTo>
                    <a:pt x="2576" y="1224"/>
                  </a:lnTo>
                  <a:lnTo>
                    <a:pt x="2573" y="1237"/>
                  </a:lnTo>
                  <a:lnTo>
                    <a:pt x="2568" y="1248"/>
                  </a:lnTo>
                  <a:lnTo>
                    <a:pt x="2557" y="1264"/>
                  </a:lnTo>
                  <a:lnTo>
                    <a:pt x="2542" y="1285"/>
                  </a:lnTo>
                  <a:lnTo>
                    <a:pt x="2533" y="1297"/>
                  </a:lnTo>
                  <a:lnTo>
                    <a:pt x="2526" y="1306"/>
                  </a:lnTo>
                  <a:lnTo>
                    <a:pt x="2518" y="1314"/>
                  </a:lnTo>
                  <a:lnTo>
                    <a:pt x="2512" y="1319"/>
                  </a:lnTo>
                  <a:lnTo>
                    <a:pt x="2499" y="1327"/>
                  </a:lnTo>
                  <a:lnTo>
                    <a:pt x="2479" y="1336"/>
                  </a:lnTo>
                  <a:lnTo>
                    <a:pt x="2457" y="1344"/>
                  </a:lnTo>
                  <a:lnTo>
                    <a:pt x="2438" y="1354"/>
                  </a:lnTo>
                  <a:lnTo>
                    <a:pt x="2422" y="1361"/>
                  </a:lnTo>
                  <a:lnTo>
                    <a:pt x="2406" y="1365"/>
                  </a:lnTo>
                  <a:lnTo>
                    <a:pt x="2393" y="1369"/>
                  </a:lnTo>
                  <a:lnTo>
                    <a:pt x="2380" y="1374"/>
                  </a:lnTo>
                  <a:lnTo>
                    <a:pt x="2369" y="1379"/>
                  </a:lnTo>
                  <a:lnTo>
                    <a:pt x="2365" y="1382"/>
                  </a:lnTo>
                  <a:lnTo>
                    <a:pt x="2363" y="1384"/>
                  </a:lnTo>
                  <a:lnTo>
                    <a:pt x="2363" y="1385"/>
                  </a:lnTo>
                  <a:lnTo>
                    <a:pt x="2365" y="1386"/>
                  </a:lnTo>
                  <a:lnTo>
                    <a:pt x="2367" y="1387"/>
                  </a:lnTo>
                  <a:lnTo>
                    <a:pt x="2382" y="1386"/>
                  </a:lnTo>
                  <a:lnTo>
                    <a:pt x="2403" y="1384"/>
                  </a:lnTo>
                  <a:lnTo>
                    <a:pt x="2412" y="1381"/>
                  </a:lnTo>
                  <a:lnTo>
                    <a:pt x="2421" y="1380"/>
                  </a:lnTo>
                  <a:lnTo>
                    <a:pt x="2431" y="1379"/>
                  </a:lnTo>
                  <a:lnTo>
                    <a:pt x="2443" y="1380"/>
                  </a:lnTo>
                  <a:lnTo>
                    <a:pt x="2450" y="1382"/>
                  </a:lnTo>
                  <a:lnTo>
                    <a:pt x="2457" y="1388"/>
                  </a:lnTo>
                  <a:lnTo>
                    <a:pt x="2464" y="1397"/>
                  </a:lnTo>
                  <a:lnTo>
                    <a:pt x="2473" y="1406"/>
                  </a:lnTo>
                  <a:lnTo>
                    <a:pt x="2486" y="1426"/>
                  </a:lnTo>
                  <a:lnTo>
                    <a:pt x="2498" y="1441"/>
                  </a:lnTo>
                  <a:lnTo>
                    <a:pt x="2503" y="1445"/>
                  </a:lnTo>
                  <a:lnTo>
                    <a:pt x="2511" y="1450"/>
                  </a:lnTo>
                  <a:lnTo>
                    <a:pt x="2520" y="1456"/>
                  </a:lnTo>
                  <a:lnTo>
                    <a:pt x="2530" y="1462"/>
                  </a:lnTo>
                  <a:lnTo>
                    <a:pt x="2541" y="1467"/>
                  </a:lnTo>
                  <a:lnTo>
                    <a:pt x="2551" y="1472"/>
                  </a:lnTo>
                  <a:lnTo>
                    <a:pt x="2561" y="1475"/>
                  </a:lnTo>
                  <a:lnTo>
                    <a:pt x="2570" y="1478"/>
                  </a:lnTo>
                  <a:lnTo>
                    <a:pt x="2577" y="1479"/>
                  </a:lnTo>
                  <a:lnTo>
                    <a:pt x="2585" y="1481"/>
                  </a:lnTo>
                  <a:lnTo>
                    <a:pt x="2590" y="1484"/>
                  </a:lnTo>
                  <a:lnTo>
                    <a:pt x="2595" y="1486"/>
                  </a:lnTo>
                  <a:lnTo>
                    <a:pt x="2601" y="1491"/>
                  </a:lnTo>
                  <a:lnTo>
                    <a:pt x="2606" y="1495"/>
                  </a:lnTo>
                  <a:lnTo>
                    <a:pt x="2611" y="1501"/>
                  </a:lnTo>
                  <a:lnTo>
                    <a:pt x="2615" y="1510"/>
                  </a:lnTo>
                  <a:lnTo>
                    <a:pt x="2619" y="1519"/>
                  </a:lnTo>
                  <a:lnTo>
                    <a:pt x="2621" y="1527"/>
                  </a:lnTo>
                  <a:lnTo>
                    <a:pt x="2623" y="1535"/>
                  </a:lnTo>
                  <a:lnTo>
                    <a:pt x="2624" y="1542"/>
                  </a:lnTo>
                  <a:lnTo>
                    <a:pt x="2624" y="1556"/>
                  </a:lnTo>
                  <a:lnTo>
                    <a:pt x="2625" y="1569"/>
                  </a:lnTo>
                  <a:lnTo>
                    <a:pt x="2626" y="1575"/>
                  </a:lnTo>
                  <a:lnTo>
                    <a:pt x="2630" y="1580"/>
                  </a:lnTo>
                  <a:lnTo>
                    <a:pt x="2633" y="1582"/>
                  </a:lnTo>
                  <a:lnTo>
                    <a:pt x="2638" y="1585"/>
                  </a:lnTo>
                  <a:lnTo>
                    <a:pt x="2650" y="1586"/>
                  </a:lnTo>
                  <a:lnTo>
                    <a:pt x="2661" y="1586"/>
                  </a:lnTo>
                  <a:lnTo>
                    <a:pt x="2665" y="1587"/>
                  </a:lnTo>
                  <a:lnTo>
                    <a:pt x="2668" y="1588"/>
                  </a:lnTo>
                  <a:lnTo>
                    <a:pt x="2670" y="1590"/>
                  </a:lnTo>
                  <a:lnTo>
                    <a:pt x="2673" y="1594"/>
                  </a:lnTo>
                  <a:lnTo>
                    <a:pt x="2674" y="1602"/>
                  </a:lnTo>
                  <a:lnTo>
                    <a:pt x="2676" y="1613"/>
                  </a:lnTo>
                  <a:lnTo>
                    <a:pt x="2678" y="1618"/>
                  </a:lnTo>
                  <a:lnTo>
                    <a:pt x="2682" y="1623"/>
                  </a:lnTo>
                  <a:lnTo>
                    <a:pt x="2686" y="1625"/>
                  </a:lnTo>
                  <a:lnTo>
                    <a:pt x="2690" y="1627"/>
                  </a:lnTo>
                  <a:lnTo>
                    <a:pt x="2702" y="1629"/>
                  </a:lnTo>
                  <a:lnTo>
                    <a:pt x="2714" y="1630"/>
                  </a:lnTo>
                  <a:lnTo>
                    <a:pt x="2732" y="1631"/>
                  </a:lnTo>
                  <a:lnTo>
                    <a:pt x="2758" y="1632"/>
                  </a:lnTo>
                  <a:lnTo>
                    <a:pt x="2781" y="1633"/>
                  </a:lnTo>
                  <a:lnTo>
                    <a:pt x="2794" y="1634"/>
                  </a:lnTo>
                  <a:lnTo>
                    <a:pt x="2795" y="1636"/>
                  </a:lnTo>
                  <a:lnTo>
                    <a:pt x="2795" y="1639"/>
                  </a:lnTo>
                  <a:lnTo>
                    <a:pt x="2795" y="1645"/>
                  </a:lnTo>
                  <a:lnTo>
                    <a:pt x="2793" y="1652"/>
                  </a:lnTo>
                  <a:lnTo>
                    <a:pt x="2789" y="1670"/>
                  </a:lnTo>
                  <a:lnTo>
                    <a:pt x="2787" y="1687"/>
                  </a:lnTo>
                  <a:lnTo>
                    <a:pt x="2787" y="1706"/>
                  </a:lnTo>
                  <a:lnTo>
                    <a:pt x="2787" y="1732"/>
                  </a:lnTo>
                  <a:lnTo>
                    <a:pt x="2789" y="1757"/>
                  </a:lnTo>
                  <a:lnTo>
                    <a:pt x="2791" y="1777"/>
                  </a:lnTo>
                  <a:lnTo>
                    <a:pt x="2797" y="1795"/>
                  </a:lnTo>
                  <a:lnTo>
                    <a:pt x="2807" y="1815"/>
                  </a:lnTo>
                  <a:lnTo>
                    <a:pt x="2810" y="1825"/>
                  </a:lnTo>
                  <a:lnTo>
                    <a:pt x="2815" y="1833"/>
                  </a:lnTo>
                  <a:lnTo>
                    <a:pt x="2820" y="1840"/>
                  </a:lnTo>
                  <a:lnTo>
                    <a:pt x="2823" y="1844"/>
                  </a:lnTo>
                  <a:lnTo>
                    <a:pt x="2827" y="1845"/>
                  </a:lnTo>
                  <a:lnTo>
                    <a:pt x="2832" y="1845"/>
                  </a:lnTo>
                  <a:lnTo>
                    <a:pt x="2837" y="1845"/>
                  </a:lnTo>
                  <a:lnTo>
                    <a:pt x="2843" y="1844"/>
                  </a:lnTo>
                  <a:lnTo>
                    <a:pt x="2854" y="1840"/>
                  </a:lnTo>
                  <a:lnTo>
                    <a:pt x="2865" y="1837"/>
                  </a:lnTo>
                  <a:lnTo>
                    <a:pt x="2871" y="1835"/>
                  </a:lnTo>
                  <a:lnTo>
                    <a:pt x="2877" y="1835"/>
                  </a:lnTo>
                  <a:lnTo>
                    <a:pt x="2882" y="1837"/>
                  </a:lnTo>
                  <a:lnTo>
                    <a:pt x="2886" y="1839"/>
                  </a:lnTo>
                  <a:lnTo>
                    <a:pt x="2891" y="1841"/>
                  </a:lnTo>
                  <a:lnTo>
                    <a:pt x="2895" y="1845"/>
                  </a:lnTo>
                  <a:lnTo>
                    <a:pt x="2897" y="1848"/>
                  </a:lnTo>
                  <a:lnTo>
                    <a:pt x="2900" y="1852"/>
                  </a:lnTo>
                  <a:lnTo>
                    <a:pt x="2902" y="1861"/>
                  </a:lnTo>
                  <a:lnTo>
                    <a:pt x="2906" y="1872"/>
                  </a:lnTo>
                  <a:lnTo>
                    <a:pt x="2907" y="1877"/>
                  </a:lnTo>
                  <a:lnTo>
                    <a:pt x="2909" y="1882"/>
                  </a:lnTo>
                  <a:lnTo>
                    <a:pt x="2911" y="1885"/>
                  </a:lnTo>
                  <a:lnTo>
                    <a:pt x="2915" y="1886"/>
                  </a:lnTo>
                  <a:lnTo>
                    <a:pt x="2921" y="1889"/>
                  </a:lnTo>
                  <a:lnTo>
                    <a:pt x="2926" y="1894"/>
                  </a:lnTo>
                  <a:lnTo>
                    <a:pt x="2927" y="1896"/>
                  </a:lnTo>
                  <a:lnTo>
                    <a:pt x="2928" y="1900"/>
                  </a:lnTo>
                  <a:lnTo>
                    <a:pt x="2928" y="1904"/>
                  </a:lnTo>
                  <a:lnTo>
                    <a:pt x="2928" y="1910"/>
                  </a:lnTo>
                  <a:lnTo>
                    <a:pt x="2927" y="1915"/>
                  </a:lnTo>
                  <a:lnTo>
                    <a:pt x="2927" y="1920"/>
                  </a:lnTo>
                  <a:lnTo>
                    <a:pt x="2929" y="1923"/>
                  </a:lnTo>
                  <a:lnTo>
                    <a:pt x="2930" y="1926"/>
                  </a:lnTo>
                  <a:lnTo>
                    <a:pt x="2938" y="1930"/>
                  </a:lnTo>
                  <a:lnTo>
                    <a:pt x="2948" y="1935"/>
                  </a:lnTo>
                  <a:lnTo>
                    <a:pt x="2963" y="1941"/>
                  </a:lnTo>
                  <a:lnTo>
                    <a:pt x="2978" y="1949"/>
                  </a:lnTo>
                  <a:lnTo>
                    <a:pt x="2985" y="1954"/>
                  </a:lnTo>
                  <a:lnTo>
                    <a:pt x="2992" y="1959"/>
                  </a:lnTo>
                  <a:lnTo>
                    <a:pt x="2999" y="1964"/>
                  </a:lnTo>
                  <a:lnTo>
                    <a:pt x="3004" y="1968"/>
                  </a:lnTo>
                  <a:lnTo>
                    <a:pt x="3011" y="1977"/>
                  </a:lnTo>
                  <a:lnTo>
                    <a:pt x="3018" y="1983"/>
                  </a:lnTo>
                  <a:lnTo>
                    <a:pt x="3022" y="1984"/>
                  </a:lnTo>
                  <a:lnTo>
                    <a:pt x="3026" y="1985"/>
                  </a:lnTo>
                  <a:lnTo>
                    <a:pt x="3029" y="1985"/>
                  </a:lnTo>
                  <a:lnTo>
                    <a:pt x="3034" y="1985"/>
                  </a:lnTo>
                  <a:lnTo>
                    <a:pt x="3045" y="1984"/>
                  </a:lnTo>
                  <a:lnTo>
                    <a:pt x="3055" y="1983"/>
                  </a:lnTo>
                  <a:lnTo>
                    <a:pt x="3066" y="1984"/>
                  </a:lnTo>
                  <a:lnTo>
                    <a:pt x="3074" y="1985"/>
                  </a:lnTo>
                  <a:lnTo>
                    <a:pt x="3084" y="1986"/>
                  </a:lnTo>
                  <a:lnTo>
                    <a:pt x="3095" y="1986"/>
                  </a:lnTo>
                  <a:lnTo>
                    <a:pt x="3100" y="1984"/>
                  </a:lnTo>
                  <a:lnTo>
                    <a:pt x="3106" y="1982"/>
                  </a:lnTo>
                  <a:lnTo>
                    <a:pt x="3111" y="1977"/>
                  </a:lnTo>
                  <a:lnTo>
                    <a:pt x="3116" y="1971"/>
                  </a:lnTo>
                  <a:lnTo>
                    <a:pt x="3124" y="1959"/>
                  </a:lnTo>
                  <a:lnTo>
                    <a:pt x="3133" y="1947"/>
                  </a:lnTo>
                  <a:lnTo>
                    <a:pt x="3140" y="1938"/>
                  </a:lnTo>
                  <a:lnTo>
                    <a:pt x="3149" y="1929"/>
                  </a:lnTo>
                  <a:lnTo>
                    <a:pt x="3159" y="1921"/>
                  </a:lnTo>
                  <a:lnTo>
                    <a:pt x="3169" y="1913"/>
                  </a:lnTo>
                  <a:lnTo>
                    <a:pt x="3174" y="1909"/>
                  </a:lnTo>
                  <a:lnTo>
                    <a:pt x="3178" y="1904"/>
                  </a:lnTo>
                  <a:lnTo>
                    <a:pt x="3180" y="1901"/>
                  </a:lnTo>
                  <a:lnTo>
                    <a:pt x="3181" y="1897"/>
                  </a:lnTo>
                  <a:lnTo>
                    <a:pt x="3181" y="1894"/>
                  </a:lnTo>
                  <a:lnTo>
                    <a:pt x="3181" y="1891"/>
                  </a:lnTo>
                  <a:lnTo>
                    <a:pt x="3179" y="1888"/>
                  </a:lnTo>
                  <a:lnTo>
                    <a:pt x="3177" y="1884"/>
                  </a:lnTo>
                  <a:lnTo>
                    <a:pt x="3171" y="1877"/>
                  </a:lnTo>
                  <a:lnTo>
                    <a:pt x="3162" y="1869"/>
                  </a:lnTo>
                  <a:lnTo>
                    <a:pt x="3150" y="1856"/>
                  </a:lnTo>
                  <a:lnTo>
                    <a:pt x="3135" y="1839"/>
                  </a:lnTo>
                  <a:lnTo>
                    <a:pt x="3121" y="1821"/>
                  </a:lnTo>
                  <a:lnTo>
                    <a:pt x="3110" y="1806"/>
                  </a:lnTo>
                  <a:lnTo>
                    <a:pt x="3108" y="1801"/>
                  </a:lnTo>
                  <a:lnTo>
                    <a:pt x="3106" y="1797"/>
                  </a:lnTo>
                  <a:lnTo>
                    <a:pt x="3108" y="1794"/>
                  </a:lnTo>
                  <a:lnTo>
                    <a:pt x="3109" y="1791"/>
                  </a:lnTo>
                  <a:lnTo>
                    <a:pt x="3116" y="1789"/>
                  </a:lnTo>
                  <a:lnTo>
                    <a:pt x="3131" y="1785"/>
                  </a:lnTo>
                  <a:lnTo>
                    <a:pt x="3150" y="1782"/>
                  </a:lnTo>
                  <a:lnTo>
                    <a:pt x="3172" y="1778"/>
                  </a:lnTo>
                  <a:lnTo>
                    <a:pt x="3194" y="1775"/>
                  </a:lnTo>
                  <a:lnTo>
                    <a:pt x="3218" y="1770"/>
                  </a:lnTo>
                  <a:lnTo>
                    <a:pt x="3238" y="1766"/>
                  </a:lnTo>
                  <a:lnTo>
                    <a:pt x="3255" y="1763"/>
                  </a:lnTo>
                  <a:lnTo>
                    <a:pt x="3272" y="1759"/>
                  </a:lnTo>
                  <a:lnTo>
                    <a:pt x="3292" y="1755"/>
                  </a:lnTo>
                  <a:lnTo>
                    <a:pt x="3303" y="1752"/>
                  </a:lnTo>
                  <a:lnTo>
                    <a:pt x="3311" y="1751"/>
                  </a:lnTo>
                  <a:lnTo>
                    <a:pt x="3317" y="1751"/>
                  </a:lnTo>
                  <a:lnTo>
                    <a:pt x="3323" y="1752"/>
                  </a:lnTo>
                  <a:lnTo>
                    <a:pt x="3332" y="1758"/>
                  </a:lnTo>
                  <a:lnTo>
                    <a:pt x="3343" y="1765"/>
                  </a:lnTo>
                  <a:lnTo>
                    <a:pt x="3358" y="1776"/>
                  </a:lnTo>
                  <a:lnTo>
                    <a:pt x="3381" y="1789"/>
                  </a:lnTo>
                  <a:lnTo>
                    <a:pt x="3406" y="1801"/>
                  </a:lnTo>
                  <a:lnTo>
                    <a:pt x="3429" y="1810"/>
                  </a:lnTo>
                  <a:lnTo>
                    <a:pt x="3449" y="1818"/>
                  </a:lnTo>
                  <a:lnTo>
                    <a:pt x="3468" y="1821"/>
                  </a:lnTo>
                  <a:lnTo>
                    <a:pt x="3477" y="1822"/>
                  </a:lnTo>
                  <a:lnTo>
                    <a:pt x="3486" y="1822"/>
                  </a:lnTo>
                  <a:lnTo>
                    <a:pt x="3493" y="1822"/>
                  </a:lnTo>
                  <a:lnTo>
                    <a:pt x="3499" y="1820"/>
                  </a:lnTo>
                  <a:lnTo>
                    <a:pt x="3508" y="1814"/>
                  </a:lnTo>
                  <a:lnTo>
                    <a:pt x="3518" y="1807"/>
                  </a:lnTo>
                  <a:lnTo>
                    <a:pt x="3527" y="1800"/>
                  </a:lnTo>
                  <a:lnTo>
                    <a:pt x="3537" y="1793"/>
                  </a:lnTo>
                  <a:lnTo>
                    <a:pt x="3550" y="1785"/>
                  </a:lnTo>
                  <a:lnTo>
                    <a:pt x="3565" y="1779"/>
                  </a:lnTo>
                  <a:lnTo>
                    <a:pt x="3574" y="1776"/>
                  </a:lnTo>
                  <a:lnTo>
                    <a:pt x="3582" y="1771"/>
                  </a:lnTo>
                  <a:lnTo>
                    <a:pt x="3589" y="1765"/>
                  </a:lnTo>
                  <a:lnTo>
                    <a:pt x="3596" y="1759"/>
                  </a:lnTo>
                  <a:lnTo>
                    <a:pt x="3608" y="1746"/>
                  </a:lnTo>
                  <a:lnTo>
                    <a:pt x="3620" y="1735"/>
                  </a:lnTo>
                  <a:lnTo>
                    <a:pt x="3634" y="1726"/>
                  </a:lnTo>
                  <a:lnTo>
                    <a:pt x="3651" y="1718"/>
                  </a:lnTo>
                  <a:lnTo>
                    <a:pt x="3671" y="1709"/>
                  </a:lnTo>
                  <a:lnTo>
                    <a:pt x="3691" y="1705"/>
                  </a:lnTo>
                  <a:lnTo>
                    <a:pt x="3713" y="1700"/>
                  </a:lnTo>
                  <a:lnTo>
                    <a:pt x="3736" y="1697"/>
                  </a:lnTo>
                  <a:lnTo>
                    <a:pt x="3761" y="1696"/>
                  </a:lnTo>
                  <a:lnTo>
                    <a:pt x="3788" y="1696"/>
                  </a:lnTo>
                  <a:lnTo>
                    <a:pt x="3798" y="1696"/>
                  </a:lnTo>
                  <a:lnTo>
                    <a:pt x="3809" y="1697"/>
                  </a:lnTo>
                  <a:lnTo>
                    <a:pt x="3818" y="1700"/>
                  </a:lnTo>
                  <a:lnTo>
                    <a:pt x="3826" y="1702"/>
                  </a:lnTo>
                  <a:lnTo>
                    <a:pt x="3836" y="1708"/>
                  </a:lnTo>
                  <a:lnTo>
                    <a:pt x="3843" y="1713"/>
                  </a:lnTo>
                  <a:lnTo>
                    <a:pt x="3845" y="1716"/>
                  </a:lnTo>
                  <a:lnTo>
                    <a:pt x="3846" y="1720"/>
                  </a:lnTo>
                  <a:lnTo>
                    <a:pt x="3845" y="1725"/>
                  </a:lnTo>
                  <a:lnTo>
                    <a:pt x="3842" y="1730"/>
                  </a:lnTo>
                  <a:lnTo>
                    <a:pt x="3836" y="1743"/>
                  </a:lnTo>
                  <a:lnTo>
                    <a:pt x="3832" y="1757"/>
                  </a:lnTo>
                  <a:lnTo>
                    <a:pt x="3829" y="1764"/>
                  </a:lnTo>
                  <a:lnTo>
                    <a:pt x="3829" y="1770"/>
                  </a:lnTo>
                  <a:lnTo>
                    <a:pt x="3830" y="1776"/>
                  </a:lnTo>
                  <a:lnTo>
                    <a:pt x="3833" y="1781"/>
                  </a:lnTo>
                  <a:lnTo>
                    <a:pt x="3841" y="1793"/>
                  </a:lnTo>
                  <a:lnTo>
                    <a:pt x="3853" y="1806"/>
                  </a:lnTo>
                  <a:lnTo>
                    <a:pt x="3864" y="1821"/>
                  </a:lnTo>
                  <a:lnTo>
                    <a:pt x="3873" y="1835"/>
                  </a:lnTo>
                  <a:lnTo>
                    <a:pt x="3876" y="1842"/>
                  </a:lnTo>
                  <a:lnTo>
                    <a:pt x="3878" y="1851"/>
                  </a:lnTo>
                  <a:lnTo>
                    <a:pt x="3879" y="1860"/>
                  </a:lnTo>
                  <a:lnTo>
                    <a:pt x="3878" y="1871"/>
                  </a:lnTo>
                  <a:lnTo>
                    <a:pt x="3877" y="1882"/>
                  </a:lnTo>
                  <a:lnTo>
                    <a:pt x="3876" y="1892"/>
                  </a:lnTo>
                  <a:lnTo>
                    <a:pt x="3872" y="1902"/>
                  </a:lnTo>
                  <a:lnTo>
                    <a:pt x="3868" y="1911"/>
                  </a:lnTo>
                  <a:lnTo>
                    <a:pt x="3864" y="1920"/>
                  </a:lnTo>
                  <a:lnTo>
                    <a:pt x="3859" y="1926"/>
                  </a:lnTo>
                  <a:lnTo>
                    <a:pt x="3853" y="1929"/>
                  </a:lnTo>
                  <a:lnTo>
                    <a:pt x="3847" y="1933"/>
                  </a:lnTo>
                  <a:lnTo>
                    <a:pt x="3841" y="1935"/>
                  </a:lnTo>
                  <a:lnTo>
                    <a:pt x="3834" y="1939"/>
                  </a:lnTo>
                  <a:lnTo>
                    <a:pt x="3828" y="1942"/>
                  </a:lnTo>
                  <a:lnTo>
                    <a:pt x="3822" y="1947"/>
                  </a:lnTo>
                  <a:lnTo>
                    <a:pt x="3815" y="1954"/>
                  </a:lnTo>
                  <a:lnTo>
                    <a:pt x="3809" y="1965"/>
                  </a:lnTo>
                  <a:lnTo>
                    <a:pt x="3803" y="1977"/>
                  </a:lnTo>
                  <a:lnTo>
                    <a:pt x="3796" y="1990"/>
                  </a:lnTo>
                  <a:lnTo>
                    <a:pt x="3784" y="2016"/>
                  </a:lnTo>
                  <a:lnTo>
                    <a:pt x="3774" y="2040"/>
                  </a:lnTo>
                  <a:lnTo>
                    <a:pt x="3767" y="2048"/>
                  </a:lnTo>
                  <a:lnTo>
                    <a:pt x="3759" y="2058"/>
                  </a:lnTo>
                  <a:lnTo>
                    <a:pt x="3748" y="2066"/>
                  </a:lnTo>
                  <a:lnTo>
                    <a:pt x="3736" y="2074"/>
                  </a:lnTo>
                  <a:lnTo>
                    <a:pt x="3713" y="2089"/>
                  </a:lnTo>
                  <a:lnTo>
                    <a:pt x="3692" y="2099"/>
                  </a:lnTo>
                  <a:lnTo>
                    <a:pt x="3676" y="2109"/>
                  </a:lnTo>
                  <a:lnTo>
                    <a:pt x="3659" y="2119"/>
                  </a:lnTo>
                  <a:lnTo>
                    <a:pt x="3651" y="2125"/>
                  </a:lnTo>
                  <a:lnTo>
                    <a:pt x="3643" y="2129"/>
                  </a:lnTo>
                  <a:lnTo>
                    <a:pt x="3635" y="2132"/>
                  </a:lnTo>
                  <a:lnTo>
                    <a:pt x="3629" y="2135"/>
                  </a:lnTo>
                  <a:lnTo>
                    <a:pt x="3624" y="2136"/>
                  </a:lnTo>
                  <a:lnTo>
                    <a:pt x="3618" y="2138"/>
                  </a:lnTo>
                  <a:lnTo>
                    <a:pt x="3614" y="2142"/>
                  </a:lnTo>
                  <a:lnTo>
                    <a:pt x="3610" y="2146"/>
                  </a:lnTo>
                  <a:lnTo>
                    <a:pt x="3609" y="2149"/>
                  </a:lnTo>
                  <a:lnTo>
                    <a:pt x="3609" y="2153"/>
                  </a:lnTo>
                  <a:lnTo>
                    <a:pt x="3610" y="2156"/>
                  </a:lnTo>
                  <a:lnTo>
                    <a:pt x="3614" y="2160"/>
                  </a:lnTo>
                  <a:lnTo>
                    <a:pt x="3618" y="2163"/>
                  </a:lnTo>
                  <a:lnTo>
                    <a:pt x="3621" y="2167"/>
                  </a:lnTo>
                  <a:lnTo>
                    <a:pt x="3624" y="2171"/>
                  </a:lnTo>
                  <a:lnTo>
                    <a:pt x="3625" y="2174"/>
                  </a:lnTo>
                  <a:lnTo>
                    <a:pt x="3627" y="2184"/>
                  </a:lnTo>
                  <a:lnTo>
                    <a:pt x="3628" y="2194"/>
                  </a:lnTo>
                  <a:lnTo>
                    <a:pt x="3631" y="2206"/>
                  </a:lnTo>
                  <a:lnTo>
                    <a:pt x="3637" y="2218"/>
                  </a:lnTo>
                  <a:lnTo>
                    <a:pt x="3641" y="2230"/>
                  </a:lnTo>
                  <a:lnTo>
                    <a:pt x="3645" y="2242"/>
                  </a:lnTo>
                  <a:lnTo>
                    <a:pt x="3645" y="2248"/>
                  </a:lnTo>
                  <a:lnTo>
                    <a:pt x="3644" y="2253"/>
                  </a:lnTo>
                  <a:lnTo>
                    <a:pt x="3641" y="2255"/>
                  </a:lnTo>
                  <a:lnTo>
                    <a:pt x="3638" y="2257"/>
                  </a:lnTo>
                  <a:lnTo>
                    <a:pt x="3626" y="2262"/>
                  </a:lnTo>
                  <a:lnTo>
                    <a:pt x="3607" y="2267"/>
                  </a:lnTo>
                  <a:lnTo>
                    <a:pt x="3602" y="2269"/>
                  </a:lnTo>
                  <a:lnTo>
                    <a:pt x="3597" y="2272"/>
                  </a:lnTo>
                  <a:lnTo>
                    <a:pt x="3593" y="2274"/>
                  </a:lnTo>
                  <a:lnTo>
                    <a:pt x="3589" y="2277"/>
                  </a:lnTo>
                  <a:lnTo>
                    <a:pt x="3583" y="2286"/>
                  </a:lnTo>
                  <a:lnTo>
                    <a:pt x="3580" y="2295"/>
                  </a:lnTo>
                  <a:lnTo>
                    <a:pt x="3577" y="2307"/>
                  </a:lnTo>
                  <a:lnTo>
                    <a:pt x="3576" y="2319"/>
                  </a:lnTo>
                  <a:lnTo>
                    <a:pt x="3576" y="2332"/>
                  </a:lnTo>
                  <a:lnTo>
                    <a:pt x="3576" y="2345"/>
                  </a:lnTo>
                  <a:lnTo>
                    <a:pt x="3577" y="2358"/>
                  </a:lnTo>
                  <a:lnTo>
                    <a:pt x="3578" y="2369"/>
                  </a:lnTo>
                  <a:lnTo>
                    <a:pt x="3580" y="2379"/>
                  </a:lnTo>
                  <a:lnTo>
                    <a:pt x="3583" y="2386"/>
                  </a:lnTo>
                  <a:lnTo>
                    <a:pt x="3587" y="2392"/>
                  </a:lnTo>
                  <a:lnTo>
                    <a:pt x="3590" y="2396"/>
                  </a:lnTo>
                  <a:lnTo>
                    <a:pt x="3596" y="2400"/>
                  </a:lnTo>
                  <a:lnTo>
                    <a:pt x="3602" y="2401"/>
                  </a:lnTo>
                  <a:lnTo>
                    <a:pt x="3616" y="2405"/>
                  </a:lnTo>
                  <a:lnTo>
                    <a:pt x="3633" y="2409"/>
                  </a:lnTo>
                  <a:lnTo>
                    <a:pt x="3650" y="2415"/>
                  </a:lnTo>
                  <a:lnTo>
                    <a:pt x="3668" y="2423"/>
                  </a:lnTo>
                  <a:lnTo>
                    <a:pt x="3676" y="2426"/>
                  </a:lnTo>
                  <a:lnTo>
                    <a:pt x="3682" y="2430"/>
                  </a:lnTo>
                  <a:lnTo>
                    <a:pt x="3688" y="2433"/>
                  </a:lnTo>
                  <a:lnTo>
                    <a:pt x="3691" y="2438"/>
                  </a:lnTo>
                  <a:lnTo>
                    <a:pt x="3698" y="2449"/>
                  </a:lnTo>
                  <a:lnTo>
                    <a:pt x="3704" y="2459"/>
                  </a:lnTo>
                  <a:lnTo>
                    <a:pt x="3713" y="2474"/>
                  </a:lnTo>
                  <a:lnTo>
                    <a:pt x="3725" y="2491"/>
                  </a:lnTo>
                  <a:lnTo>
                    <a:pt x="3739" y="2509"/>
                  </a:lnTo>
                  <a:lnTo>
                    <a:pt x="3752" y="2525"/>
                  </a:lnTo>
                  <a:lnTo>
                    <a:pt x="3767" y="2539"/>
                  </a:lnTo>
                  <a:lnTo>
                    <a:pt x="3784" y="2556"/>
                  </a:lnTo>
                  <a:lnTo>
                    <a:pt x="3794" y="2563"/>
                  </a:lnTo>
                  <a:lnTo>
                    <a:pt x="3803" y="2570"/>
                  </a:lnTo>
                  <a:lnTo>
                    <a:pt x="3811" y="2576"/>
                  </a:lnTo>
                  <a:lnTo>
                    <a:pt x="3820" y="2579"/>
                  </a:lnTo>
                  <a:lnTo>
                    <a:pt x="3836" y="2584"/>
                  </a:lnTo>
                  <a:lnTo>
                    <a:pt x="3852" y="2588"/>
                  </a:lnTo>
                  <a:lnTo>
                    <a:pt x="3867" y="2589"/>
                  </a:lnTo>
                  <a:lnTo>
                    <a:pt x="3883" y="2590"/>
                  </a:lnTo>
                  <a:lnTo>
                    <a:pt x="3899" y="2591"/>
                  </a:lnTo>
                  <a:lnTo>
                    <a:pt x="3918" y="2591"/>
                  </a:lnTo>
                  <a:lnTo>
                    <a:pt x="3928" y="2591"/>
                  </a:lnTo>
                  <a:lnTo>
                    <a:pt x="3937" y="2591"/>
                  </a:lnTo>
                  <a:lnTo>
                    <a:pt x="3946" y="2592"/>
                  </a:lnTo>
                  <a:lnTo>
                    <a:pt x="3953" y="2595"/>
                  </a:lnTo>
                  <a:lnTo>
                    <a:pt x="3968" y="2598"/>
                  </a:lnTo>
                  <a:lnTo>
                    <a:pt x="3984" y="2600"/>
                  </a:lnTo>
                  <a:lnTo>
                    <a:pt x="3997" y="2600"/>
                  </a:lnTo>
                  <a:lnTo>
                    <a:pt x="4009" y="2600"/>
                  </a:lnTo>
                  <a:lnTo>
                    <a:pt x="4015" y="2598"/>
                  </a:lnTo>
                  <a:lnTo>
                    <a:pt x="4021" y="2598"/>
                  </a:lnTo>
                  <a:lnTo>
                    <a:pt x="4025" y="2600"/>
                  </a:lnTo>
                  <a:lnTo>
                    <a:pt x="4029" y="2601"/>
                  </a:lnTo>
                  <a:lnTo>
                    <a:pt x="4030" y="2606"/>
                  </a:lnTo>
                  <a:lnTo>
                    <a:pt x="4031" y="2610"/>
                  </a:lnTo>
                  <a:lnTo>
                    <a:pt x="4031" y="2614"/>
                  </a:lnTo>
                  <a:lnTo>
                    <a:pt x="4031" y="2616"/>
                  </a:lnTo>
                  <a:lnTo>
                    <a:pt x="4030" y="2620"/>
                  </a:lnTo>
                  <a:lnTo>
                    <a:pt x="4028" y="2621"/>
                  </a:lnTo>
                  <a:lnTo>
                    <a:pt x="4016" y="2631"/>
                  </a:lnTo>
                  <a:lnTo>
                    <a:pt x="4006" y="2639"/>
                  </a:lnTo>
                  <a:lnTo>
                    <a:pt x="3992" y="2648"/>
                  </a:lnTo>
                  <a:lnTo>
                    <a:pt x="3978" y="2657"/>
                  </a:lnTo>
                  <a:lnTo>
                    <a:pt x="3975" y="2659"/>
                  </a:lnTo>
                  <a:lnTo>
                    <a:pt x="3973" y="2660"/>
                  </a:lnTo>
                  <a:lnTo>
                    <a:pt x="3972" y="2663"/>
                  </a:lnTo>
                  <a:lnTo>
                    <a:pt x="3973" y="2665"/>
                  </a:lnTo>
                  <a:lnTo>
                    <a:pt x="3975" y="2669"/>
                  </a:lnTo>
                  <a:lnTo>
                    <a:pt x="3980" y="2673"/>
                  </a:lnTo>
                  <a:lnTo>
                    <a:pt x="3986" y="2683"/>
                  </a:lnTo>
                  <a:lnTo>
                    <a:pt x="3993" y="2692"/>
                  </a:lnTo>
                  <a:lnTo>
                    <a:pt x="3998" y="2696"/>
                  </a:lnTo>
                  <a:lnTo>
                    <a:pt x="4002" y="2697"/>
                  </a:lnTo>
                  <a:lnTo>
                    <a:pt x="4004" y="2698"/>
                  </a:lnTo>
                  <a:lnTo>
                    <a:pt x="4007" y="2697"/>
                  </a:lnTo>
                  <a:lnTo>
                    <a:pt x="4015" y="2694"/>
                  </a:lnTo>
                  <a:lnTo>
                    <a:pt x="4022" y="2688"/>
                  </a:lnTo>
                  <a:lnTo>
                    <a:pt x="4030" y="2683"/>
                  </a:lnTo>
                  <a:lnTo>
                    <a:pt x="4038" y="2679"/>
                  </a:lnTo>
                  <a:lnTo>
                    <a:pt x="4043" y="2679"/>
                  </a:lnTo>
                  <a:lnTo>
                    <a:pt x="4048" y="2680"/>
                  </a:lnTo>
                  <a:lnTo>
                    <a:pt x="4053" y="2683"/>
                  </a:lnTo>
                  <a:lnTo>
                    <a:pt x="4056" y="2688"/>
                  </a:lnTo>
                  <a:lnTo>
                    <a:pt x="4065" y="2701"/>
                  </a:lnTo>
                  <a:lnTo>
                    <a:pt x="4073" y="2717"/>
                  </a:lnTo>
                  <a:lnTo>
                    <a:pt x="4076" y="2726"/>
                  </a:lnTo>
                  <a:lnTo>
                    <a:pt x="4081" y="2734"/>
                  </a:lnTo>
                  <a:lnTo>
                    <a:pt x="4086" y="2741"/>
                  </a:lnTo>
                  <a:lnTo>
                    <a:pt x="4092" y="2748"/>
                  </a:lnTo>
                  <a:lnTo>
                    <a:pt x="4099" y="2755"/>
                  </a:lnTo>
                  <a:lnTo>
                    <a:pt x="4107" y="2761"/>
                  </a:lnTo>
                  <a:lnTo>
                    <a:pt x="4117" y="2767"/>
                  </a:lnTo>
                  <a:lnTo>
                    <a:pt x="4128" y="2773"/>
                  </a:lnTo>
                  <a:lnTo>
                    <a:pt x="4137" y="2779"/>
                  </a:lnTo>
                  <a:lnTo>
                    <a:pt x="4145" y="2785"/>
                  </a:lnTo>
                  <a:lnTo>
                    <a:pt x="4151" y="2790"/>
                  </a:lnTo>
                  <a:lnTo>
                    <a:pt x="4155" y="2795"/>
                  </a:lnTo>
                  <a:lnTo>
                    <a:pt x="4158" y="2803"/>
                  </a:lnTo>
                  <a:lnTo>
                    <a:pt x="4161" y="2812"/>
                  </a:lnTo>
                  <a:lnTo>
                    <a:pt x="4162" y="2817"/>
                  </a:lnTo>
                  <a:lnTo>
                    <a:pt x="4164" y="2823"/>
                  </a:lnTo>
                  <a:lnTo>
                    <a:pt x="4167" y="2829"/>
                  </a:lnTo>
                  <a:lnTo>
                    <a:pt x="4172" y="2835"/>
                  </a:lnTo>
                  <a:lnTo>
                    <a:pt x="4182" y="2843"/>
                  </a:lnTo>
                  <a:lnTo>
                    <a:pt x="4192" y="2850"/>
                  </a:lnTo>
                  <a:lnTo>
                    <a:pt x="4196" y="2854"/>
                  </a:lnTo>
                  <a:lnTo>
                    <a:pt x="4201" y="2858"/>
                  </a:lnTo>
                  <a:lnTo>
                    <a:pt x="4206" y="2862"/>
                  </a:lnTo>
                  <a:lnTo>
                    <a:pt x="4210" y="2868"/>
                  </a:lnTo>
                  <a:lnTo>
                    <a:pt x="4212" y="2875"/>
                  </a:lnTo>
                  <a:lnTo>
                    <a:pt x="4214" y="2881"/>
                  </a:lnTo>
                  <a:lnTo>
                    <a:pt x="4216" y="2887"/>
                  </a:lnTo>
                  <a:lnTo>
                    <a:pt x="4216" y="2892"/>
                  </a:lnTo>
                  <a:lnTo>
                    <a:pt x="4214" y="2896"/>
                  </a:lnTo>
                  <a:lnTo>
                    <a:pt x="4212" y="2900"/>
                  </a:lnTo>
                  <a:lnTo>
                    <a:pt x="4208" y="2904"/>
                  </a:lnTo>
                  <a:lnTo>
                    <a:pt x="4205" y="2907"/>
                  </a:lnTo>
                  <a:lnTo>
                    <a:pt x="4193" y="2913"/>
                  </a:lnTo>
                  <a:lnTo>
                    <a:pt x="4181" y="2918"/>
                  </a:lnTo>
                  <a:lnTo>
                    <a:pt x="4175" y="2921"/>
                  </a:lnTo>
                  <a:lnTo>
                    <a:pt x="4172" y="2924"/>
                  </a:lnTo>
                  <a:lnTo>
                    <a:pt x="4168" y="2929"/>
                  </a:lnTo>
                  <a:lnTo>
                    <a:pt x="4168" y="2936"/>
                  </a:lnTo>
                  <a:lnTo>
                    <a:pt x="4168" y="2943"/>
                  </a:lnTo>
                  <a:lnTo>
                    <a:pt x="4169" y="2949"/>
                  </a:lnTo>
                  <a:lnTo>
                    <a:pt x="4172" y="2955"/>
                  </a:lnTo>
                  <a:lnTo>
                    <a:pt x="4174" y="2960"/>
                  </a:lnTo>
                  <a:lnTo>
                    <a:pt x="4180" y="2970"/>
                  </a:lnTo>
                  <a:lnTo>
                    <a:pt x="4185" y="2982"/>
                  </a:lnTo>
                  <a:lnTo>
                    <a:pt x="4187" y="2988"/>
                  </a:lnTo>
                  <a:lnTo>
                    <a:pt x="4192" y="2994"/>
                  </a:lnTo>
                  <a:lnTo>
                    <a:pt x="4198" y="3000"/>
                  </a:lnTo>
                  <a:lnTo>
                    <a:pt x="4205" y="3005"/>
                  </a:lnTo>
                  <a:lnTo>
                    <a:pt x="4212" y="3011"/>
                  </a:lnTo>
                  <a:lnTo>
                    <a:pt x="4218" y="3016"/>
                  </a:lnTo>
                  <a:lnTo>
                    <a:pt x="4223" y="3020"/>
                  </a:lnTo>
                  <a:lnTo>
                    <a:pt x="4226" y="3026"/>
                  </a:lnTo>
                  <a:lnTo>
                    <a:pt x="4231" y="3039"/>
                  </a:lnTo>
                  <a:lnTo>
                    <a:pt x="4237" y="3056"/>
                  </a:lnTo>
                  <a:lnTo>
                    <a:pt x="4243" y="3074"/>
                  </a:lnTo>
                  <a:lnTo>
                    <a:pt x="4248" y="3087"/>
                  </a:lnTo>
                  <a:lnTo>
                    <a:pt x="4252" y="3095"/>
                  </a:lnTo>
                  <a:lnTo>
                    <a:pt x="4254" y="3102"/>
                  </a:lnTo>
                  <a:lnTo>
                    <a:pt x="4255" y="3110"/>
                  </a:lnTo>
                  <a:lnTo>
                    <a:pt x="4252" y="3119"/>
                  </a:lnTo>
                  <a:lnTo>
                    <a:pt x="4249" y="3130"/>
                  </a:lnTo>
                  <a:lnTo>
                    <a:pt x="4249" y="3137"/>
                  </a:lnTo>
                  <a:lnTo>
                    <a:pt x="4249" y="3140"/>
                  </a:lnTo>
                  <a:lnTo>
                    <a:pt x="4250" y="3144"/>
                  </a:lnTo>
                  <a:lnTo>
                    <a:pt x="4252" y="3146"/>
                  </a:lnTo>
                  <a:lnTo>
                    <a:pt x="4256" y="3149"/>
                  </a:lnTo>
                  <a:lnTo>
                    <a:pt x="4259" y="3152"/>
                  </a:lnTo>
                  <a:lnTo>
                    <a:pt x="4262" y="3156"/>
                  </a:lnTo>
                  <a:lnTo>
                    <a:pt x="4264" y="3161"/>
                  </a:lnTo>
                  <a:lnTo>
                    <a:pt x="4264" y="3167"/>
                  </a:lnTo>
                  <a:lnTo>
                    <a:pt x="4264" y="3173"/>
                  </a:lnTo>
                  <a:lnTo>
                    <a:pt x="4263" y="3178"/>
                  </a:lnTo>
                  <a:lnTo>
                    <a:pt x="4261" y="3183"/>
                  </a:lnTo>
                  <a:lnTo>
                    <a:pt x="4258" y="3187"/>
                  </a:lnTo>
                  <a:lnTo>
                    <a:pt x="4251" y="3194"/>
                  </a:lnTo>
                  <a:lnTo>
                    <a:pt x="4243" y="3202"/>
                  </a:lnTo>
                  <a:lnTo>
                    <a:pt x="4238" y="3206"/>
                  </a:lnTo>
                  <a:lnTo>
                    <a:pt x="4233" y="3208"/>
                  </a:lnTo>
                  <a:lnTo>
                    <a:pt x="4226" y="3212"/>
                  </a:lnTo>
                  <a:lnTo>
                    <a:pt x="4219" y="3214"/>
                  </a:lnTo>
                  <a:lnTo>
                    <a:pt x="4212" y="3216"/>
                  </a:lnTo>
                  <a:lnTo>
                    <a:pt x="4207" y="3219"/>
                  </a:lnTo>
                  <a:lnTo>
                    <a:pt x="4202" y="3221"/>
                  </a:lnTo>
                  <a:lnTo>
                    <a:pt x="4199" y="3225"/>
                  </a:lnTo>
                  <a:lnTo>
                    <a:pt x="4195" y="3228"/>
                  </a:lnTo>
                  <a:lnTo>
                    <a:pt x="4194" y="3233"/>
                  </a:lnTo>
                  <a:lnTo>
                    <a:pt x="4193" y="3239"/>
                  </a:lnTo>
                  <a:lnTo>
                    <a:pt x="4193" y="3246"/>
                  </a:lnTo>
                  <a:lnTo>
                    <a:pt x="4194" y="3262"/>
                  </a:lnTo>
                  <a:lnTo>
                    <a:pt x="4196" y="3278"/>
                  </a:lnTo>
                  <a:lnTo>
                    <a:pt x="4200" y="3295"/>
                  </a:lnTo>
                  <a:lnTo>
                    <a:pt x="4202" y="3309"/>
                  </a:lnTo>
                  <a:lnTo>
                    <a:pt x="4204" y="3315"/>
                  </a:lnTo>
                  <a:lnTo>
                    <a:pt x="4205" y="3321"/>
                  </a:lnTo>
                  <a:lnTo>
                    <a:pt x="4206" y="3325"/>
                  </a:lnTo>
                  <a:lnTo>
                    <a:pt x="4207" y="3327"/>
                  </a:lnTo>
                  <a:lnTo>
                    <a:pt x="4210" y="3328"/>
                  </a:lnTo>
                  <a:lnTo>
                    <a:pt x="4212" y="3329"/>
                  </a:lnTo>
                  <a:lnTo>
                    <a:pt x="4216" y="3329"/>
                  </a:lnTo>
                  <a:lnTo>
                    <a:pt x="4220" y="3328"/>
                  </a:lnTo>
                  <a:lnTo>
                    <a:pt x="4224" y="3327"/>
                  </a:lnTo>
                  <a:lnTo>
                    <a:pt x="4227" y="3326"/>
                  </a:lnTo>
                  <a:lnTo>
                    <a:pt x="4231" y="3327"/>
                  </a:lnTo>
                  <a:lnTo>
                    <a:pt x="4233" y="3327"/>
                  </a:lnTo>
                  <a:lnTo>
                    <a:pt x="4236" y="3329"/>
                  </a:lnTo>
                  <a:lnTo>
                    <a:pt x="4237" y="3332"/>
                  </a:lnTo>
                  <a:lnTo>
                    <a:pt x="4239" y="3337"/>
                  </a:lnTo>
                  <a:lnTo>
                    <a:pt x="4240" y="3342"/>
                  </a:lnTo>
                  <a:lnTo>
                    <a:pt x="4242" y="3348"/>
                  </a:lnTo>
                  <a:lnTo>
                    <a:pt x="4244" y="3353"/>
                  </a:lnTo>
                  <a:lnTo>
                    <a:pt x="4246" y="3358"/>
                  </a:lnTo>
                  <a:lnTo>
                    <a:pt x="4250" y="3361"/>
                  </a:lnTo>
                  <a:lnTo>
                    <a:pt x="4254" y="3365"/>
                  </a:lnTo>
                  <a:lnTo>
                    <a:pt x="4257" y="3367"/>
                  </a:lnTo>
                  <a:lnTo>
                    <a:pt x="4261" y="3370"/>
                  </a:lnTo>
                  <a:lnTo>
                    <a:pt x="4265" y="3371"/>
                  </a:lnTo>
                  <a:lnTo>
                    <a:pt x="4269" y="3371"/>
                  </a:lnTo>
                  <a:lnTo>
                    <a:pt x="4274" y="3371"/>
                  </a:lnTo>
                  <a:lnTo>
                    <a:pt x="4277" y="3370"/>
                  </a:lnTo>
                  <a:lnTo>
                    <a:pt x="4281" y="3367"/>
                  </a:lnTo>
                  <a:lnTo>
                    <a:pt x="4292" y="3364"/>
                  </a:lnTo>
                  <a:lnTo>
                    <a:pt x="4307" y="3360"/>
                  </a:lnTo>
                  <a:lnTo>
                    <a:pt x="4323" y="3359"/>
                  </a:lnTo>
                  <a:lnTo>
                    <a:pt x="4332" y="3359"/>
                  </a:lnTo>
                  <a:lnTo>
                    <a:pt x="4336" y="3360"/>
                  </a:lnTo>
                  <a:lnTo>
                    <a:pt x="4338" y="3361"/>
                  </a:lnTo>
                  <a:lnTo>
                    <a:pt x="4340" y="3364"/>
                  </a:lnTo>
                  <a:lnTo>
                    <a:pt x="4342" y="3366"/>
                  </a:lnTo>
                  <a:lnTo>
                    <a:pt x="4344" y="3371"/>
                  </a:lnTo>
                  <a:lnTo>
                    <a:pt x="4344" y="3373"/>
                  </a:lnTo>
                  <a:lnTo>
                    <a:pt x="4342" y="3376"/>
                  </a:lnTo>
                  <a:lnTo>
                    <a:pt x="4337" y="3376"/>
                  </a:lnTo>
                  <a:lnTo>
                    <a:pt x="4331" y="3377"/>
                  </a:lnTo>
                  <a:lnTo>
                    <a:pt x="4326" y="3379"/>
                  </a:lnTo>
                  <a:lnTo>
                    <a:pt x="4325" y="3382"/>
                  </a:lnTo>
                  <a:lnTo>
                    <a:pt x="4324" y="3384"/>
                  </a:lnTo>
                  <a:lnTo>
                    <a:pt x="4325" y="3386"/>
                  </a:lnTo>
                  <a:lnTo>
                    <a:pt x="4327" y="3390"/>
                  </a:lnTo>
                  <a:lnTo>
                    <a:pt x="4332" y="3398"/>
                  </a:lnTo>
                  <a:lnTo>
                    <a:pt x="4339" y="3407"/>
                  </a:lnTo>
                  <a:lnTo>
                    <a:pt x="4347" y="3417"/>
                  </a:lnTo>
                  <a:lnTo>
                    <a:pt x="4356" y="3429"/>
                  </a:lnTo>
                  <a:lnTo>
                    <a:pt x="4362" y="3440"/>
                  </a:lnTo>
                  <a:lnTo>
                    <a:pt x="4364" y="3446"/>
                  </a:lnTo>
                  <a:lnTo>
                    <a:pt x="4365" y="3451"/>
                  </a:lnTo>
                  <a:lnTo>
                    <a:pt x="4366" y="3455"/>
                  </a:lnTo>
                  <a:lnTo>
                    <a:pt x="4366" y="3459"/>
                  </a:lnTo>
                  <a:lnTo>
                    <a:pt x="4368" y="3461"/>
                  </a:lnTo>
                  <a:lnTo>
                    <a:pt x="4369" y="3463"/>
                  </a:lnTo>
                  <a:lnTo>
                    <a:pt x="4371" y="3463"/>
                  </a:lnTo>
                  <a:lnTo>
                    <a:pt x="4376" y="3461"/>
                  </a:lnTo>
                  <a:lnTo>
                    <a:pt x="4382" y="3457"/>
                  </a:lnTo>
                  <a:lnTo>
                    <a:pt x="4387" y="3452"/>
                  </a:lnTo>
                  <a:lnTo>
                    <a:pt x="4390" y="3448"/>
                  </a:lnTo>
                  <a:lnTo>
                    <a:pt x="4393" y="3447"/>
                  </a:lnTo>
                  <a:lnTo>
                    <a:pt x="4395" y="3448"/>
                  </a:lnTo>
                  <a:lnTo>
                    <a:pt x="4400" y="3449"/>
                  </a:lnTo>
                  <a:lnTo>
                    <a:pt x="4407" y="3452"/>
                  </a:lnTo>
                  <a:lnTo>
                    <a:pt x="4419" y="3457"/>
                  </a:lnTo>
                  <a:lnTo>
                    <a:pt x="4424" y="3461"/>
                  </a:lnTo>
                  <a:lnTo>
                    <a:pt x="4425" y="3463"/>
                  </a:lnTo>
                  <a:lnTo>
                    <a:pt x="4425" y="3465"/>
                  </a:lnTo>
                  <a:lnTo>
                    <a:pt x="4425" y="3467"/>
                  </a:lnTo>
                  <a:lnTo>
                    <a:pt x="4422" y="3470"/>
                  </a:lnTo>
                  <a:lnTo>
                    <a:pt x="4410" y="3480"/>
                  </a:lnTo>
                  <a:lnTo>
                    <a:pt x="4396" y="3493"/>
                  </a:lnTo>
                  <a:lnTo>
                    <a:pt x="4395" y="3496"/>
                  </a:lnTo>
                  <a:lnTo>
                    <a:pt x="4394" y="3499"/>
                  </a:lnTo>
                  <a:lnTo>
                    <a:pt x="4394" y="3502"/>
                  </a:lnTo>
                  <a:lnTo>
                    <a:pt x="4395" y="3503"/>
                  </a:lnTo>
                  <a:lnTo>
                    <a:pt x="4397" y="3504"/>
                  </a:lnTo>
                  <a:lnTo>
                    <a:pt x="4401" y="3504"/>
                  </a:lnTo>
                  <a:lnTo>
                    <a:pt x="4405" y="3504"/>
                  </a:lnTo>
                  <a:lnTo>
                    <a:pt x="4409" y="3503"/>
                  </a:lnTo>
                  <a:lnTo>
                    <a:pt x="4426" y="3495"/>
                  </a:lnTo>
                  <a:lnTo>
                    <a:pt x="4438" y="3486"/>
                  </a:lnTo>
                  <a:lnTo>
                    <a:pt x="4440" y="3485"/>
                  </a:lnTo>
                  <a:lnTo>
                    <a:pt x="4443" y="3485"/>
                  </a:lnTo>
                  <a:lnTo>
                    <a:pt x="4444" y="3486"/>
                  </a:lnTo>
                  <a:lnTo>
                    <a:pt x="4446" y="3487"/>
                  </a:lnTo>
                  <a:lnTo>
                    <a:pt x="4447" y="3492"/>
                  </a:lnTo>
                  <a:lnTo>
                    <a:pt x="4447" y="3501"/>
                  </a:lnTo>
                  <a:lnTo>
                    <a:pt x="4449" y="3504"/>
                  </a:lnTo>
                  <a:lnTo>
                    <a:pt x="4450" y="3509"/>
                  </a:lnTo>
                  <a:lnTo>
                    <a:pt x="4452" y="3512"/>
                  </a:lnTo>
                  <a:lnTo>
                    <a:pt x="4454" y="3516"/>
                  </a:lnTo>
                  <a:lnTo>
                    <a:pt x="4459" y="3523"/>
                  </a:lnTo>
                  <a:lnTo>
                    <a:pt x="4464" y="3527"/>
                  </a:lnTo>
                  <a:lnTo>
                    <a:pt x="4466" y="3528"/>
                  </a:lnTo>
                  <a:lnTo>
                    <a:pt x="4469" y="3528"/>
                  </a:lnTo>
                  <a:lnTo>
                    <a:pt x="4470" y="3527"/>
                  </a:lnTo>
                  <a:lnTo>
                    <a:pt x="4472" y="3526"/>
                  </a:lnTo>
                  <a:lnTo>
                    <a:pt x="4477" y="3520"/>
                  </a:lnTo>
                  <a:lnTo>
                    <a:pt x="4482" y="3512"/>
                  </a:lnTo>
                  <a:lnTo>
                    <a:pt x="4484" y="3509"/>
                  </a:lnTo>
                  <a:lnTo>
                    <a:pt x="4488" y="3506"/>
                  </a:lnTo>
                  <a:lnTo>
                    <a:pt x="4492" y="3504"/>
                  </a:lnTo>
                  <a:lnTo>
                    <a:pt x="4496" y="3504"/>
                  </a:lnTo>
                  <a:lnTo>
                    <a:pt x="4501" y="3505"/>
                  </a:lnTo>
                  <a:lnTo>
                    <a:pt x="4506" y="3508"/>
                  </a:lnTo>
                  <a:lnTo>
                    <a:pt x="4508" y="3510"/>
                  </a:lnTo>
                  <a:lnTo>
                    <a:pt x="4509" y="3516"/>
                  </a:lnTo>
                  <a:lnTo>
                    <a:pt x="4512" y="3526"/>
                  </a:lnTo>
                  <a:lnTo>
                    <a:pt x="4514" y="3536"/>
                  </a:lnTo>
                  <a:lnTo>
                    <a:pt x="4517" y="3546"/>
                  </a:lnTo>
                  <a:lnTo>
                    <a:pt x="4525" y="3558"/>
                  </a:lnTo>
                  <a:lnTo>
                    <a:pt x="4532" y="3569"/>
                  </a:lnTo>
                  <a:lnTo>
                    <a:pt x="4538" y="3579"/>
                  </a:lnTo>
                  <a:lnTo>
                    <a:pt x="4542" y="3586"/>
                  </a:lnTo>
                  <a:lnTo>
                    <a:pt x="4547" y="3590"/>
                  </a:lnTo>
                  <a:lnTo>
                    <a:pt x="4550" y="3591"/>
                  </a:lnTo>
                  <a:lnTo>
                    <a:pt x="4553" y="3590"/>
                  </a:lnTo>
                  <a:lnTo>
                    <a:pt x="4558" y="3589"/>
                  </a:lnTo>
                  <a:lnTo>
                    <a:pt x="4561" y="3586"/>
                  </a:lnTo>
                  <a:lnTo>
                    <a:pt x="4571" y="3579"/>
                  </a:lnTo>
                  <a:lnTo>
                    <a:pt x="4579" y="3572"/>
                  </a:lnTo>
                  <a:lnTo>
                    <a:pt x="4583" y="3568"/>
                  </a:lnTo>
                  <a:lnTo>
                    <a:pt x="4586" y="3562"/>
                  </a:lnTo>
                  <a:lnTo>
                    <a:pt x="4589" y="3556"/>
                  </a:lnTo>
                  <a:lnTo>
                    <a:pt x="4591" y="3549"/>
                  </a:lnTo>
                  <a:lnTo>
                    <a:pt x="4595" y="3533"/>
                  </a:lnTo>
                  <a:lnTo>
                    <a:pt x="4598" y="3516"/>
                  </a:lnTo>
                  <a:lnTo>
                    <a:pt x="4598" y="3506"/>
                  </a:lnTo>
                  <a:lnTo>
                    <a:pt x="4598" y="3499"/>
                  </a:lnTo>
                  <a:lnTo>
                    <a:pt x="4597" y="3492"/>
                  </a:lnTo>
                  <a:lnTo>
                    <a:pt x="4596" y="3485"/>
                  </a:lnTo>
                  <a:lnTo>
                    <a:pt x="4592" y="3473"/>
                  </a:lnTo>
                  <a:lnTo>
                    <a:pt x="4591" y="3461"/>
                  </a:lnTo>
                  <a:lnTo>
                    <a:pt x="4591" y="3448"/>
                  </a:lnTo>
                  <a:lnTo>
                    <a:pt x="4592" y="3435"/>
                  </a:lnTo>
                  <a:lnTo>
                    <a:pt x="4594" y="3423"/>
                  </a:lnTo>
                  <a:lnTo>
                    <a:pt x="4592" y="3414"/>
                  </a:lnTo>
                  <a:lnTo>
                    <a:pt x="4589" y="3405"/>
                  </a:lnTo>
                  <a:lnTo>
                    <a:pt x="4586" y="3396"/>
                  </a:lnTo>
                  <a:lnTo>
                    <a:pt x="4585" y="3391"/>
                  </a:lnTo>
                  <a:lnTo>
                    <a:pt x="4585" y="3386"/>
                  </a:lnTo>
                  <a:lnTo>
                    <a:pt x="4585" y="3382"/>
                  </a:lnTo>
                  <a:lnTo>
                    <a:pt x="4588" y="3376"/>
                  </a:lnTo>
                  <a:lnTo>
                    <a:pt x="4590" y="3371"/>
                  </a:lnTo>
                  <a:lnTo>
                    <a:pt x="4595" y="3367"/>
                  </a:lnTo>
                  <a:lnTo>
                    <a:pt x="4601" y="3365"/>
                  </a:lnTo>
                  <a:lnTo>
                    <a:pt x="4607" y="3363"/>
                  </a:lnTo>
                  <a:lnTo>
                    <a:pt x="4613" y="3363"/>
                  </a:lnTo>
                  <a:lnTo>
                    <a:pt x="4619" y="3364"/>
                  </a:lnTo>
                  <a:lnTo>
                    <a:pt x="4623" y="3366"/>
                  </a:lnTo>
                  <a:lnTo>
                    <a:pt x="4628" y="3370"/>
                  </a:lnTo>
                  <a:lnTo>
                    <a:pt x="4635" y="3378"/>
                  </a:lnTo>
                  <a:lnTo>
                    <a:pt x="4643" y="3385"/>
                  </a:lnTo>
                  <a:lnTo>
                    <a:pt x="4647" y="3388"/>
                  </a:lnTo>
                  <a:lnTo>
                    <a:pt x="4652" y="3390"/>
                  </a:lnTo>
                  <a:lnTo>
                    <a:pt x="4658" y="3391"/>
                  </a:lnTo>
                  <a:lnTo>
                    <a:pt x="4664" y="3392"/>
                  </a:lnTo>
                  <a:lnTo>
                    <a:pt x="4668" y="3392"/>
                  </a:lnTo>
                  <a:lnTo>
                    <a:pt x="4672" y="3392"/>
                  </a:lnTo>
                  <a:lnTo>
                    <a:pt x="4676" y="3391"/>
                  </a:lnTo>
                  <a:lnTo>
                    <a:pt x="4678" y="3389"/>
                  </a:lnTo>
                  <a:lnTo>
                    <a:pt x="4679" y="3384"/>
                  </a:lnTo>
                  <a:lnTo>
                    <a:pt x="4682" y="3378"/>
                  </a:lnTo>
                  <a:lnTo>
                    <a:pt x="4684" y="3375"/>
                  </a:lnTo>
                  <a:lnTo>
                    <a:pt x="4687" y="3371"/>
                  </a:lnTo>
                  <a:lnTo>
                    <a:pt x="4693" y="3370"/>
                  </a:lnTo>
                  <a:lnTo>
                    <a:pt x="4701" y="3370"/>
                  </a:lnTo>
                  <a:lnTo>
                    <a:pt x="4710" y="3371"/>
                  </a:lnTo>
                  <a:lnTo>
                    <a:pt x="4721" y="3370"/>
                  </a:lnTo>
                  <a:lnTo>
                    <a:pt x="4725" y="3369"/>
                  </a:lnTo>
                  <a:lnTo>
                    <a:pt x="4729" y="3366"/>
                  </a:lnTo>
                  <a:lnTo>
                    <a:pt x="4733" y="3363"/>
                  </a:lnTo>
                  <a:lnTo>
                    <a:pt x="4736" y="3357"/>
                  </a:lnTo>
                  <a:lnTo>
                    <a:pt x="4739" y="3352"/>
                  </a:lnTo>
                  <a:lnTo>
                    <a:pt x="4737" y="3346"/>
                  </a:lnTo>
                  <a:lnTo>
                    <a:pt x="4736" y="3341"/>
                  </a:lnTo>
                  <a:lnTo>
                    <a:pt x="4734" y="3337"/>
                  </a:lnTo>
                  <a:lnTo>
                    <a:pt x="4727" y="3328"/>
                  </a:lnTo>
                  <a:lnTo>
                    <a:pt x="4721" y="3320"/>
                  </a:lnTo>
                  <a:lnTo>
                    <a:pt x="4718" y="3318"/>
                  </a:lnTo>
                  <a:lnTo>
                    <a:pt x="4717" y="3314"/>
                  </a:lnTo>
                  <a:lnTo>
                    <a:pt x="4717" y="3312"/>
                  </a:lnTo>
                  <a:lnTo>
                    <a:pt x="4717" y="3308"/>
                  </a:lnTo>
                  <a:lnTo>
                    <a:pt x="4721" y="3302"/>
                  </a:lnTo>
                  <a:lnTo>
                    <a:pt x="4728" y="3296"/>
                  </a:lnTo>
                  <a:lnTo>
                    <a:pt x="4735" y="3290"/>
                  </a:lnTo>
                  <a:lnTo>
                    <a:pt x="4740" y="3283"/>
                  </a:lnTo>
                  <a:lnTo>
                    <a:pt x="4742" y="3275"/>
                  </a:lnTo>
                  <a:lnTo>
                    <a:pt x="4747" y="3260"/>
                  </a:lnTo>
                  <a:lnTo>
                    <a:pt x="4750" y="3245"/>
                  </a:lnTo>
                  <a:lnTo>
                    <a:pt x="4752" y="3228"/>
                  </a:lnTo>
                  <a:lnTo>
                    <a:pt x="4752" y="3221"/>
                  </a:lnTo>
                  <a:lnTo>
                    <a:pt x="4752" y="3214"/>
                  </a:lnTo>
                  <a:lnTo>
                    <a:pt x="4749" y="3207"/>
                  </a:lnTo>
                  <a:lnTo>
                    <a:pt x="4747" y="3201"/>
                  </a:lnTo>
                  <a:lnTo>
                    <a:pt x="4740" y="3188"/>
                  </a:lnTo>
                  <a:lnTo>
                    <a:pt x="4733" y="3177"/>
                  </a:lnTo>
                  <a:lnTo>
                    <a:pt x="4728" y="3173"/>
                  </a:lnTo>
                  <a:lnTo>
                    <a:pt x="4724" y="3168"/>
                  </a:lnTo>
                  <a:lnTo>
                    <a:pt x="4721" y="3165"/>
                  </a:lnTo>
                  <a:lnTo>
                    <a:pt x="4717" y="3163"/>
                  </a:lnTo>
                  <a:lnTo>
                    <a:pt x="4709" y="3161"/>
                  </a:lnTo>
                  <a:lnTo>
                    <a:pt x="4697" y="3157"/>
                  </a:lnTo>
                  <a:lnTo>
                    <a:pt x="4684" y="3153"/>
                  </a:lnTo>
                  <a:lnTo>
                    <a:pt x="4671" y="3149"/>
                  </a:lnTo>
                  <a:lnTo>
                    <a:pt x="4659" y="3142"/>
                  </a:lnTo>
                  <a:lnTo>
                    <a:pt x="4648" y="3134"/>
                  </a:lnTo>
                  <a:lnTo>
                    <a:pt x="4642" y="3131"/>
                  </a:lnTo>
                  <a:lnTo>
                    <a:pt x="4638" y="3129"/>
                  </a:lnTo>
                  <a:lnTo>
                    <a:pt x="4634" y="3127"/>
                  </a:lnTo>
                  <a:lnTo>
                    <a:pt x="4630" y="3126"/>
                  </a:lnTo>
                  <a:lnTo>
                    <a:pt x="4624" y="3126"/>
                  </a:lnTo>
                  <a:lnTo>
                    <a:pt x="4620" y="3127"/>
                  </a:lnTo>
                  <a:lnTo>
                    <a:pt x="4617" y="3129"/>
                  </a:lnTo>
                  <a:lnTo>
                    <a:pt x="4614" y="3131"/>
                  </a:lnTo>
                  <a:lnTo>
                    <a:pt x="4609" y="3133"/>
                  </a:lnTo>
                  <a:lnTo>
                    <a:pt x="4607" y="3133"/>
                  </a:lnTo>
                  <a:lnTo>
                    <a:pt x="4605" y="3131"/>
                  </a:lnTo>
                  <a:lnTo>
                    <a:pt x="4604" y="3129"/>
                  </a:lnTo>
                  <a:lnTo>
                    <a:pt x="4604" y="3124"/>
                  </a:lnTo>
                  <a:lnTo>
                    <a:pt x="4604" y="3118"/>
                  </a:lnTo>
                  <a:lnTo>
                    <a:pt x="4607" y="3102"/>
                  </a:lnTo>
                  <a:lnTo>
                    <a:pt x="4609" y="3088"/>
                  </a:lnTo>
                  <a:lnTo>
                    <a:pt x="4611" y="3074"/>
                  </a:lnTo>
                  <a:lnTo>
                    <a:pt x="4613" y="3061"/>
                  </a:lnTo>
                  <a:lnTo>
                    <a:pt x="4613" y="3055"/>
                  </a:lnTo>
                  <a:lnTo>
                    <a:pt x="4613" y="3050"/>
                  </a:lnTo>
                  <a:lnTo>
                    <a:pt x="4611" y="3045"/>
                  </a:lnTo>
                  <a:lnTo>
                    <a:pt x="4609" y="3041"/>
                  </a:lnTo>
                  <a:lnTo>
                    <a:pt x="4607" y="3037"/>
                  </a:lnTo>
                  <a:lnTo>
                    <a:pt x="4603" y="3033"/>
                  </a:lnTo>
                  <a:lnTo>
                    <a:pt x="4598" y="3030"/>
                  </a:lnTo>
                  <a:lnTo>
                    <a:pt x="4591" y="3025"/>
                  </a:lnTo>
                  <a:lnTo>
                    <a:pt x="4578" y="3018"/>
                  </a:lnTo>
                  <a:lnTo>
                    <a:pt x="4570" y="3011"/>
                  </a:lnTo>
                  <a:lnTo>
                    <a:pt x="4569" y="3008"/>
                  </a:lnTo>
                  <a:lnTo>
                    <a:pt x="4569" y="3006"/>
                  </a:lnTo>
                  <a:lnTo>
                    <a:pt x="4570" y="3005"/>
                  </a:lnTo>
                  <a:lnTo>
                    <a:pt x="4575" y="3004"/>
                  </a:lnTo>
                  <a:lnTo>
                    <a:pt x="4585" y="3004"/>
                  </a:lnTo>
                  <a:lnTo>
                    <a:pt x="4595" y="3003"/>
                  </a:lnTo>
                  <a:lnTo>
                    <a:pt x="4598" y="3001"/>
                  </a:lnTo>
                  <a:lnTo>
                    <a:pt x="4602" y="3000"/>
                  </a:lnTo>
                  <a:lnTo>
                    <a:pt x="4604" y="2997"/>
                  </a:lnTo>
                  <a:lnTo>
                    <a:pt x="4604" y="2993"/>
                  </a:lnTo>
                  <a:lnTo>
                    <a:pt x="4604" y="2980"/>
                  </a:lnTo>
                  <a:lnTo>
                    <a:pt x="4603" y="2964"/>
                  </a:lnTo>
                  <a:lnTo>
                    <a:pt x="4603" y="2957"/>
                  </a:lnTo>
                  <a:lnTo>
                    <a:pt x="4604" y="2949"/>
                  </a:lnTo>
                  <a:lnTo>
                    <a:pt x="4605" y="2943"/>
                  </a:lnTo>
                  <a:lnTo>
                    <a:pt x="4608" y="2937"/>
                  </a:lnTo>
                  <a:lnTo>
                    <a:pt x="4611" y="2932"/>
                  </a:lnTo>
                  <a:lnTo>
                    <a:pt x="4615" y="2930"/>
                  </a:lnTo>
                  <a:lnTo>
                    <a:pt x="4620" y="2928"/>
                  </a:lnTo>
                  <a:lnTo>
                    <a:pt x="4624" y="2928"/>
                  </a:lnTo>
                  <a:lnTo>
                    <a:pt x="4633" y="2926"/>
                  </a:lnTo>
                  <a:lnTo>
                    <a:pt x="4641" y="2926"/>
                  </a:lnTo>
                  <a:lnTo>
                    <a:pt x="4648" y="2925"/>
                  </a:lnTo>
                  <a:lnTo>
                    <a:pt x="4652" y="2924"/>
                  </a:lnTo>
                  <a:lnTo>
                    <a:pt x="4654" y="2919"/>
                  </a:lnTo>
                  <a:lnTo>
                    <a:pt x="4654" y="2912"/>
                  </a:lnTo>
                  <a:lnTo>
                    <a:pt x="4655" y="2904"/>
                  </a:lnTo>
                  <a:lnTo>
                    <a:pt x="4655" y="2896"/>
                  </a:lnTo>
                  <a:lnTo>
                    <a:pt x="4658" y="2888"/>
                  </a:lnTo>
                  <a:lnTo>
                    <a:pt x="4661" y="2882"/>
                  </a:lnTo>
                  <a:lnTo>
                    <a:pt x="4664" y="2880"/>
                  </a:lnTo>
                  <a:lnTo>
                    <a:pt x="4665" y="2875"/>
                  </a:lnTo>
                  <a:lnTo>
                    <a:pt x="4665" y="2872"/>
                  </a:lnTo>
                  <a:lnTo>
                    <a:pt x="4665" y="2867"/>
                  </a:lnTo>
                  <a:lnTo>
                    <a:pt x="4665" y="2862"/>
                  </a:lnTo>
                  <a:lnTo>
                    <a:pt x="4664" y="2859"/>
                  </a:lnTo>
                  <a:lnTo>
                    <a:pt x="4662" y="2855"/>
                  </a:lnTo>
                  <a:lnTo>
                    <a:pt x="4660" y="2853"/>
                  </a:lnTo>
                  <a:lnTo>
                    <a:pt x="4653" y="2850"/>
                  </a:lnTo>
                  <a:lnTo>
                    <a:pt x="4643" y="2848"/>
                  </a:lnTo>
                  <a:lnTo>
                    <a:pt x="4639" y="2847"/>
                  </a:lnTo>
                  <a:lnTo>
                    <a:pt x="4634" y="2844"/>
                  </a:lnTo>
                  <a:lnTo>
                    <a:pt x="4632" y="2842"/>
                  </a:lnTo>
                  <a:lnTo>
                    <a:pt x="4629" y="2839"/>
                  </a:lnTo>
                  <a:lnTo>
                    <a:pt x="4628" y="2834"/>
                  </a:lnTo>
                  <a:lnTo>
                    <a:pt x="4627" y="2830"/>
                  </a:lnTo>
                  <a:lnTo>
                    <a:pt x="4628" y="2825"/>
                  </a:lnTo>
                  <a:lnTo>
                    <a:pt x="4629" y="2821"/>
                  </a:lnTo>
                  <a:lnTo>
                    <a:pt x="4630" y="2817"/>
                  </a:lnTo>
                  <a:lnTo>
                    <a:pt x="4633" y="2816"/>
                  </a:lnTo>
                  <a:lnTo>
                    <a:pt x="4635" y="2816"/>
                  </a:lnTo>
                  <a:lnTo>
                    <a:pt x="4639" y="2818"/>
                  </a:lnTo>
                  <a:lnTo>
                    <a:pt x="4642" y="2821"/>
                  </a:lnTo>
                  <a:lnTo>
                    <a:pt x="4646" y="2822"/>
                  </a:lnTo>
                  <a:lnTo>
                    <a:pt x="4648" y="2823"/>
                  </a:lnTo>
                  <a:lnTo>
                    <a:pt x="4652" y="2822"/>
                  </a:lnTo>
                  <a:lnTo>
                    <a:pt x="4654" y="2821"/>
                  </a:lnTo>
                  <a:lnTo>
                    <a:pt x="4657" y="2818"/>
                  </a:lnTo>
                  <a:lnTo>
                    <a:pt x="4659" y="2814"/>
                  </a:lnTo>
                  <a:lnTo>
                    <a:pt x="4660" y="2809"/>
                  </a:lnTo>
                  <a:lnTo>
                    <a:pt x="4661" y="2804"/>
                  </a:lnTo>
                  <a:lnTo>
                    <a:pt x="4662" y="2798"/>
                  </a:lnTo>
                  <a:lnTo>
                    <a:pt x="4661" y="2792"/>
                  </a:lnTo>
                  <a:lnTo>
                    <a:pt x="4661" y="2787"/>
                  </a:lnTo>
                  <a:lnTo>
                    <a:pt x="4659" y="2777"/>
                  </a:lnTo>
                  <a:lnTo>
                    <a:pt x="4657" y="2767"/>
                  </a:lnTo>
                  <a:lnTo>
                    <a:pt x="4655" y="2762"/>
                  </a:lnTo>
                  <a:lnTo>
                    <a:pt x="4655" y="2760"/>
                  </a:lnTo>
                  <a:lnTo>
                    <a:pt x="4657" y="2758"/>
                  </a:lnTo>
                  <a:lnTo>
                    <a:pt x="4658" y="2755"/>
                  </a:lnTo>
                  <a:lnTo>
                    <a:pt x="4662" y="2754"/>
                  </a:lnTo>
                  <a:lnTo>
                    <a:pt x="4671" y="2755"/>
                  </a:lnTo>
                  <a:lnTo>
                    <a:pt x="4680" y="2756"/>
                  </a:lnTo>
                  <a:lnTo>
                    <a:pt x="4686" y="2756"/>
                  </a:lnTo>
                  <a:lnTo>
                    <a:pt x="4691" y="2756"/>
                  </a:lnTo>
                  <a:lnTo>
                    <a:pt x="4697" y="2753"/>
                  </a:lnTo>
                  <a:lnTo>
                    <a:pt x="4703" y="2747"/>
                  </a:lnTo>
                  <a:lnTo>
                    <a:pt x="4710" y="2743"/>
                  </a:lnTo>
                  <a:lnTo>
                    <a:pt x="4715" y="2742"/>
                  </a:lnTo>
                  <a:lnTo>
                    <a:pt x="4718" y="2742"/>
                  </a:lnTo>
                  <a:lnTo>
                    <a:pt x="4723" y="2743"/>
                  </a:lnTo>
                  <a:lnTo>
                    <a:pt x="4727" y="2747"/>
                  </a:lnTo>
                  <a:lnTo>
                    <a:pt x="4735" y="2753"/>
                  </a:lnTo>
                  <a:lnTo>
                    <a:pt x="4745" y="2758"/>
                  </a:lnTo>
                  <a:lnTo>
                    <a:pt x="4754" y="2761"/>
                  </a:lnTo>
                  <a:lnTo>
                    <a:pt x="4766" y="2762"/>
                  </a:lnTo>
                  <a:lnTo>
                    <a:pt x="4774" y="2762"/>
                  </a:lnTo>
                  <a:lnTo>
                    <a:pt x="4783" y="2762"/>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8" name="四川">
              <a:extLst>
                <a:ext uri="{FF2B5EF4-FFF2-40B4-BE49-F238E27FC236}">
                  <a16:creationId xmlns="" xmlns:a16="http://schemas.microsoft.com/office/drawing/2014/main" id="{242EE361-F0CE-4065-A6E1-976735C06A55}"/>
                </a:ext>
              </a:extLst>
            </p:cNvPr>
            <p:cNvSpPr>
              <a:spLocks/>
            </p:cNvSpPr>
            <p:nvPr/>
          </p:nvSpPr>
          <p:spPr bwMode="auto">
            <a:xfrm>
              <a:off x="3127992" y="3809165"/>
              <a:ext cx="1301455" cy="1207655"/>
            </a:xfrm>
            <a:custGeom>
              <a:avLst/>
              <a:gdLst>
                <a:gd name="T0" fmla="*/ 3666 w 4006"/>
                <a:gd name="T1" fmla="*/ 1742 h 3723"/>
                <a:gd name="T2" fmla="*/ 3823 w 4006"/>
                <a:gd name="T3" fmla="*/ 1601 h 3723"/>
                <a:gd name="T4" fmla="*/ 3955 w 4006"/>
                <a:gd name="T5" fmla="*/ 1338 h 3723"/>
                <a:gd name="T6" fmla="*/ 3994 w 4006"/>
                <a:gd name="T7" fmla="*/ 1152 h 3723"/>
                <a:gd name="T8" fmla="*/ 3670 w 4006"/>
                <a:gd name="T9" fmla="*/ 1062 h 3723"/>
                <a:gd name="T10" fmla="*/ 3471 w 4006"/>
                <a:gd name="T11" fmla="*/ 1017 h 3723"/>
                <a:gd name="T12" fmla="*/ 3203 w 4006"/>
                <a:gd name="T13" fmla="*/ 929 h 3723"/>
                <a:gd name="T14" fmla="*/ 3003 w 4006"/>
                <a:gd name="T15" fmla="*/ 892 h 3723"/>
                <a:gd name="T16" fmla="*/ 2846 w 4006"/>
                <a:gd name="T17" fmla="*/ 922 h 3723"/>
                <a:gd name="T18" fmla="*/ 2611 w 4006"/>
                <a:gd name="T19" fmla="*/ 912 h 3723"/>
                <a:gd name="T20" fmla="*/ 2522 w 4006"/>
                <a:gd name="T21" fmla="*/ 721 h 3723"/>
                <a:gd name="T22" fmla="*/ 2442 w 4006"/>
                <a:gd name="T23" fmla="*/ 463 h 3723"/>
                <a:gd name="T24" fmla="*/ 2206 w 4006"/>
                <a:gd name="T25" fmla="*/ 399 h 3723"/>
                <a:gd name="T26" fmla="*/ 2064 w 4006"/>
                <a:gd name="T27" fmla="*/ 192 h 3723"/>
                <a:gd name="T28" fmla="*/ 1864 w 4006"/>
                <a:gd name="T29" fmla="*/ 238 h 3723"/>
                <a:gd name="T30" fmla="*/ 1815 w 4006"/>
                <a:gd name="T31" fmla="*/ 430 h 3723"/>
                <a:gd name="T32" fmla="*/ 1712 w 4006"/>
                <a:gd name="T33" fmla="*/ 569 h 3723"/>
                <a:gd name="T34" fmla="*/ 1667 w 4006"/>
                <a:gd name="T35" fmla="*/ 495 h 3723"/>
                <a:gd name="T36" fmla="*/ 1565 w 4006"/>
                <a:gd name="T37" fmla="*/ 556 h 3723"/>
                <a:gd name="T38" fmla="*/ 1396 w 4006"/>
                <a:gd name="T39" fmla="*/ 590 h 3723"/>
                <a:gd name="T40" fmla="*/ 1269 w 4006"/>
                <a:gd name="T41" fmla="*/ 824 h 3723"/>
                <a:gd name="T42" fmla="*/ 1097 w 4006"/>
                <a:gd name="T43" fmla="*/ 880 h 3723"/>
                <a:gd name="T44" fmla="*/ 995 w 4006"/>
                <a:gd name="T45" fmla="*/ 800 h 3723"/>
                <a:gd name="T46" fmla="*/ 904 w 4006"/>
                <a:gd name="T47" fmla="*/ 630 h 3723"/>
                <a:gd name="T48" fmla="*/ 677 w 4006"/>
                <a:gd name="T49" fmla="*/ 592 h 3723"/>
                <a:gd name="T50" fmla="*/ 508 w 4006"/>
                <a:gd name="T51" fmla="*/ 306 h 3723"/>
                <a:gd name="T52" fmla="*/ 310 w 4006"/>
                <a:gd name="T53" fmla="*/ 43 h 3723"/>
                <a:gd name="T54" fmla="*/ 145 w 4006"/>
                <a:gd name="T55" fmla="*/ 131 h 3723"/>
                <a:gd name="T56" fmla="*/ 120 w 4006"/>
                <a:gd name="T57" fmla="*/ 326 h 3723"/>
                <a:gd name="T58" fmla="*/ 79 w 4006"/>
                <a:gd name="T59" fmla="*/ 523 h 3723"/>
                <a:gd name="T60" fmla="*/ 213 w 4006"/>
                <a:gd name="T61" fmla="*/ 791 h 3723"/>
                <a:gd name="T62" fmla="*/ 373 w 4006"/>
                <a:gd name="T63" fmla="*/ 1130 h 3723"/>
                <a:gd name="T64" fmla="*/ 400 w 4006"/>
                <a:gd name="T65" fmla="*/ 1380 h 3723"/>
                <a:gd name="T66" fmla="*/ 471 w 4006"/>
                <a:gd name="T67" fmla="*/ 1697 h 3723"/>
                <a:gd name="T68" fmla="*/ 461 w 4006"/>
                <a:gd name="T69" fmla="*/ 2216 h 3723"/>
                <a:gd name="T70" fmla="*/ 490 w 4006"/>
                <a:gd name="T71" fmla="*/ 2674 h 3723"/>
                <a:gd name="T72" fmla="*/ 605 w 4006"/>
                <a:gd name="T73" fmla="*/ 2482 h 3723"/>
                <a:gd name="T74" fmla="*/ 759 w 4006"/>
                <a:gd name="T75" fmla="*/ 2583 h 3723"/>
                <a:gd name="T76" fmla="*/ 804 w 4006"/>
                <a:gd name="T77" fmla="*/ 2832 h 3723"/>
                <a:gd name="T78" fmla="*/ 914 w 4006"/>
                <a:gd name="T79" fmla="*/ 2880 h 3723"/>
                <a:gd name="T80" fmla="*/ 1075 w 4006"/>
                <a:gd name="T81" fmla="*/ 3085 h 3723"/>
                <a:gd name="T82" fmla="*/ 1182 w 4006"/>
                <a:gd name="T83" fmla="*/ 3336 h 3723"/>
                <a:gd name="T84" fmla="*/ 1221 w 4006"/>
                <a:gd name="T85" fmla="*/ 3479 h 3723"/>
                <a:gd name="T86" fmla="*/ 1314 w 4006"/>
                <a:gd name="T87" fmla="*/ 3648 h 3723"/>
                <a:gd name="T88" fmla="*/ 1579 w 4006"/>
                <a:gd name="T89" fmla="*/ 3648 h 3723"/>
                <a:gd name="T90" fmla="*/ 1814 w 4006"/>
                <a:gd name="T91" fmla="*/ 3629 h 3723"/>
                <a:gd name="T92" fmla="*/ 1804 w 4006"/>
                <a:gd name="T93" fmla="*/ 3357 h 3723"/>
                <a:gd name="T94" fmla="*/ 1953 w 4006"/>
                <a:gd name="T95" fmla="*/ 3099 h 3723"/>
                <a:gd name="T96" fmla="*/ 2164 w 4006"/>
                <a:gd name="T97" fmla="*/ 2835 h 3723"/>
                <a:gd name="T98" fmla="*/ 2340 w 4006"/>
                <a:gd name="T99" fmla="*/ 2664 h 3723"/>
                <a:gd name="T100" fmla="*/ 2399 w 4006"/>
                <a:gd name="T101" fmla="*/ 2794 h 3723"/>
                <a:gd name="T102" fmla="*/ 2444 w 4006"/>
                <a:gd name="T103" fmla="*/ 2992 h 3723"/>
                <a:gd name="T104" fmla="*/ 2714 w 4006"/>
                <a:gd name="T105" fmla="*/ 2961 h 3723"/>
                <a:gd name="T106" fmla="*/ 2820 w 4006"/>
                <a:gd name="T107" fmla="*/ 3062 h 3723"/>
                <a:gd name="T108" fmla="*/ 3140 w 4006"/>
                <a:gd name="T109" fmla="*/ 3063 h 3723"/>
                <a:gd name="T110" fmla="*/ 2965 w 4006"/>
                <a:gd name="T111" fmla="*/ 2892 h 3723"/>
                <a:gd name="T112" fmla="*/ 2959 w 4006"/>
                <a:gd name="T113" fmla="*/ 2708 h 3723"/>
                <a:gd name="T114" fmla="*/ 3169 w 4006"/>
                <a:gd name="T115" fmla="*/ 2771 h 3723"/>
                <a:gd name="T116" fmla="*/ 2979 w 4006"/>
                <a:gd name="T117" fmla="*/ 2527 h 3723"/>
                <a:gd name="T118" fmla="*/ 2841 w 4006"/>
                <a:gd name="T119" fmla="*/ 2302 h 3723"/>
                <a:gd name="T120" fmla="*/ 2898 w 4006"/>
                <a:gd name="T121" fmla="*/ 2039 h 3723"/>
                <a:gd name="T122" fmla="*/ 3080 w 4006"/>
                <a:gd name="T123" fmla="*/ 1935 h 3723"/>
                <a:gd name="T124" fmla="*/ 3371 w 4006"/>
                <a:gd name="T125" fmla="*/ 2085 h 3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06" h="3723">
                  <a:moveTo>
                    <a:pt x="3509" y="1987"/>
                  </a:moveTo>
                  <a:lnTo>
                    <a:pt x="3516" y="1975"/>
                  </a:lnTo>
                  <a:lnTo>
                    <a:pt x="3525" y="1965"/>
                  </a:lnTo>
                  <a:lnTo>
                    <a:pt x="3532" y="1954"/>
                  </a:lnTo>
                  <a:lnTo>
                    <a:pt x="3540" y="1943"/>
                  </a:lnTo>
                  <a:lnTo>
                    <a:pt x="3549" y="1928"/>
                  </a:lnTo>
                  <a:lnTo>
                    <a:pt x="3557" y="1914"/>
                  </a:lnTo>
                  <a:lnTo>
                    <a:pt x="3568" y="1900"/>
                  </a:lnTo>
                  <a:lnTo>
                    <a:pt x="3582" y="1882"/>
                  </a:lnTo>
                  <a:lnTo>
                    <a:pt x="3589" y="1872"/>
                  </a:lnTo>
                  <a:lnTo>
                    <a:pt x="3595" y="1863"/>
                  </a:lnTo>
                  <a:lnTo>
                    <a:pt x="3601" y="1853"/>
                  </a:lnTo>
                  <a:lnTo>
                    <a:pt x="3603" y="1845"/>
                  </a:lnTo>
                  <a:lnTo>
                    <a:pt x="3604" y="1838"/>
                  </a:lnTo>
                  <a:lnTo>
                    <a:pt x="3602" y="1832"/>
                  </a:lnTo>
                  <a:lnTo>
                    <a:pt x="3600" y="1826"/>
                  </a:lnTo>
                  <a:lnTo>
                    <a:pt x="3596" y="1820"/>
                  </a:lnTo>
                  <a:lnTo>
                    <a:pt x="3593" y="1815"/>
                  </a:lnTo>
                  <a:lnTo>
                    <a:pt x="3590" y="1809"/>
                  </a:lnTo>
                  <a:lnTo>
                    <a:pt x="3588" y="1805"/>
                  </a:lnTo>
                  <a:lnTo>
                    <a:pt x="3587" y="1799"/>
                  </a:lnTo>
                  <a:lnTo>
                    <a:pt x="3587" y="1796"/>
                  </a:lnTo>
                  <a:lnTo>
                    <a:pt x="3588" y="1794"/>
                  </a:lnTo>
                  <a:lnTo>
                    <a:pt x="3588" y="1790"/>
                  </a:lnTo>
                  <a:lnTo>
                    <a:pt x="3590" y="1788"/>
                  </a:lnTo>
                  <a:lnTo>
                    <a:pt x="3593" y="1787"/>
                  </a:lnTo>
                  <a:lnTo>
                    <a:pt x="3595" y="1786"/>
                  </a:lnTo>
                  <a:lnTo>
                    <a:pt x="3600" y="1782"/>
                  </a:lnTo>
                  <a:lnTo>
                    <a:pt x="3602" y="1777"/>
                  </a:lnTo>
                  <a:lnTo>
                    <a:pt x="3602" y="1762"/>
                  </a:lnTo>
                  <a:lnTo>
                    <a:pt x="3601" y="1745"/>
                  </a:lnTo>
                  <a:lnTo>
                    <a:pt x="3601" y="1743"/>
                  </a:lnTo>
                  <a:lnTo>
                    <a:pt x="3601" y="1741"/>
                  </a:lnTo>
                  <a:lnTo>
                    <a:pt x="3601" y="1738"/>
                  </a:lnTo>
                  <a:lnTo>
                    <a:pt x="3602" y="1735"/>
                  </a:lnTo>
                  <a:lnTo>
                    <a:pt x="3604" y="1731"/>
                  </a:lnTo>
                  <a:lnTo>
                    <a:pt x="3608" y="1730"/>
                  </a:lnTo>
                  <a:lnTo>
                    <a:pt x="3610" y="1729"/>
                  </a:lnTo>
                  <a:lnTo>
                    <a:pt x="3614" y="1729"/>
                  </a:lnTo>
                  <a:lnTo>
                    <a:pt x="3626" y="1736"/>
                  </a:lnTo>
                  <a:lnTo>
                    <a:pt x="3639" y="1745"/>
                  </a:lnTo>
                  <a:lnTo>
                    <a:pt x="3643" y="1748"/>
                  </a:lnTo>
                  <a:lnTo>
                    <a:pt x="3648" y="1751"/>
                  </a:lnTo>
                  <a:lnTo>
                    <a:pt x="3653" y="1751"/>
                  </a:lnTo>
                  <a:lnTo>
                    <a:pt x="3657" y="1750"/>
                  </a:lnTo>
                  <a:lnTo>
                    <a:pt x="3666" y="1742"/>
                  </a:lnTo>
                  <a:lnTo>
                    <a:pt x="3675" y="1732"/>
                  </a:lnTo>
                  <a:lnTo>
                    <a:pt x="3677" y="1731"/>
                  </a:lnTo>
                  <a:lnTo>
                    <a:pt x="3679" y="1731"/>
                  </a:lnTo>
                  <a:lnTo>
                    <a:pt x="3682" y="1732"/>
                  </a:lnTo>
                  <a:lnTo>
                    <a:pt x="3683" y="1735"/>
                  </a:lnTo>
                  <a:lnTo>
                    <a:pt x="3685" y="1739"/>
                  </a:lnTo>
                  <a:lnTo>
                    <a:pt x="3686" y="1746"/>
                  </a:lnTo>
                  <a:lnTo>
                    <a:pt x="3688" y="1751"/>
                  </a:lnTo>
                  <a:lnTo>
                    <a:pt x="3690" y="1756"/>
                  </a:lnTo>
                  <a:lnTo>
                    <a:pt x="3692" y="1760"/>
                  </a:lnTo>
                  <a:lnTo>
                    <a:pt x="3695" y="1763"/>
                  </a:lnTo>
                  <a:lnTo>
                    <a:pt x="3700" y="1765"/>
                  </a:lnTo>
                  <a:lnTo>
                    <a:pt x="3704" y="1769"/>
                  </a:lnTo>
                  <a:lnTo>
                    <a:pt x="3709" y="1770"/>
                  </a:lnTo>
                  <a:lnTo>
                    <a:pt x="3714" y="1771"/>
                  </a:lnTo>
                  <a:lnTo>
                    <a:pt x="3720" y="1771"/>
                  </a:lnTo>
                  <a:lnTo>
                    <a:pt x="3725" y="1771"/>
                  </a:lnTo>
                  <a:lnTo>
                    <a:pt x="3729" y="1770"/>
                  </a:lnTo>
                  <a:lnTo>
                    <a:pt x="3734" y="1768"/>
                  </a:lnTo>
                  <a:lnTo>
                    <a:pt x="3738" y="1765"/>
                  </a:lnTo>
                  <a:lnTo>
                    <a:pt x="3741" y="1761"/>
                  </a:lnTo>
                  <a:lnTo>
                    <a:pt x="3742" y="1755"/>
                  </a:lnTo>
                  <a:lnTo>
                    <a:pt x="3744" y="1749"/>
                  </a:lnTo>
                  <a:lnTo>
                    <a:pt x="3745" y="1743"/>
                  </a:lnTo>
                  <a:lnTo>
                    <a:pt x="3745" y="1737"/>
                  </a:lnTo>
                  <a:lnTo>
                    <a:pt x="3746" y="1729"/>
                  </a:lnTo>
                  <a:lnTo>
                    <a:pt x="3748" y="1720"/>
                  </a:lnTo>
                  <a:lnTo>
                    <a:pt x="3753" y="1713"/>
                  </a:lnTo>
                  <a:lnTo>
                    <a:pt x="3757" y="1707"/>
                  </a:lnTo>
                  <a:lnTo>
                    <a:pt x="3761" y="1701"/>
                  </a:lnTo>
                  <a:lnTo>
                    <a:pt x="3765" y="1699"/>
                  </a:lnTo>
                  <a:lnTo>
                    <a:pt x="3777" y="1692"/>
                  </a:lnTo>
                  <a:lnTo>
                    <a:pt x="3788" y="1683"/>
                  </a:lnTo>
                  <a:lnTo>
                    <a:pt x="3791" y="1679"/>
                  </a:lnTo>
                  <a:lnTo>
                    <a:pt x="3795" y="1675"/>
                  </a:lnTo>
                  <a:lnTo>
                    <a:pt x="3797" y="1670"/>
                  </a:lnTo>
                  <a:lnTo>
                    <a:pt x="3799" y="1666"/>
                  </a:lnTo>
                  <a:lnTo>
                    <a:pt x="3796" y="1651"/>
                  </a:lnTo>
                  <a:lnTo>
                    <a:pt x="3793" y="1637"/>
                  </a:lnTo>
                  <a:lnTo>
                    <a:pt x="3796" y="1632"/>
                  </a:lnTo>
                  <a:lnTo>
                    <a:pt x="3801" y="1628"/>
                  </a:lnTo>
                  <a:lnTo>
                    <a:pt x="3807" y="1624"/>
                  </a:lnTo>
                  <a:lnTo>
                    <a:pt x="3812" y="1619"/>
                  </a:lnTo>
                  <a:lnTo>
                    <a:pt x="3820" y="1612"/>
                  </a:lnTo>
                  <a:lnTo>
                    <a:pt x="3823" y="1606"/>
                  </a:lnTo>
                  <a:lnTo>
                    <a:pt x="3823" y="1601"/>
                  </a:lnTo>
                  <a:lnTo>
                    <a:pt x="3821" y="1598"/>
                  </a:lnTo>
                  <a:lnTo>
                    <a:pt x="3818" y="1593"/>
                  </a:lnTo>
                  <a:lnTo>
                    <a:pt x="3816" y="1590"/>
                  </a:lnTo>
                  <a:lnTo>
                    <a:pt x="3815" y="1586"/>
                  </a:lnTo>
                  <a:lnTo>
                    <a:pt x="3815" y="1581"/>
                  </a:lnTo>
                  <a:lnTo>
                    <a:pt x="3817" y="1578"/>
                  </a:lnTo>
                  <a:lnTo>
                    <a:pt x="3818" y="1575"/>
                  </a:lnTo>
                  <a:lnTo>
                    <a:pt x="3834" y="1560"/>
                  </a:lnTo>
                  <a:lnTo>
                    <a:pt x="3847" y="1544"/>
                  </a:lnTo>
                  <a:lnTo>
                    <a:pt x="3853" y="1535"/>
                  </a:lnTo>
                  <a:lnTo>
                    <a:pt x="3859" y="1525"/>
                  </a:lnTo>
                  <a:lnTo>
                    <a:pt x="3866" y="1511"/>
                  </a:lnTo>
                  <a:lnTo>
                    <a:pt x="3871" y="1494"/>
                  </a:lnTo>
                  <a:lnTo>
                    <a:pt x="3873" y="1490"/>
                  </a:lnTo>
                  <a:lnTo>
                    <a:pt x="3875" y="1485"/>
                  </a:lnTo>
                  <a:lnTo>
                    <a:pt x="3879" y="1480"/>
                  </a:lnTo>
                  <a:lnTo>
                    <a:pt x="3883" y="1475"/>
                  </a:lnTo>
                  <a:lnTo>
                    <a:pt x="3891" y="1468"/>
                  </a:lnTo>
                  <a:lnTo>
                    <a:pt x="3900" y="1459"/>
                  </a:lnTo>
                  <a:lnTo>
                    <a:pt x="3909" y="1443"/>
                  </a:lnTo>
                  <a:lnTo>
                    <a:pt x="3918" y="1428"/>
                  </a:lnTo>
                  <a:lnTo>
                    <a:pt x="3924" y="1423"/>
                  </a:lnTo>
                  <a:lnTo>
                    <a:pt x="3933" y="1420"/>
                  </a:lnTo>
                  <a:lnTo>
                    <a:pt x="3942" y="1416"/>
                  </a:lnTo>
                  <a:lnTo>
                    <a:pt x="3953" y="1412"/>
                  </a:lnTo>
                  <a:lnTo>
                    <a:pt x="3963" y="1409"/>
                  </a:lnTo>
                  <a:lnTo>
                    <a:pt x="3973" y="1405"/>
                  </a:lnTo>
                  <a:lnTo>
                    <a:pt x="3980" y="1401"/>
                  </a:lnTo>
                  <a:lnTo>
                    <a:pt x="3985" y="1395"/>
                  </a:lnTo>
                  <a:lnTo>
                    <a:pt x="3988" y="1390"/>
                  </a:lnTo>
                  <a:lnTo>
                    <a:pt x="3991" y="1382"/>
                  </a:lnTo>
                  <a:lnTo>
                    <a:pt x="3992" y="1373"/>
                  </a:lnTo>
                  <a:lnTo>
                    <a:pt x="3993" y="1365"/>
                  </a:lnTo>
                  <a:lnTo>
                    <a:pt x="3994" y="1357"/>
                  </a:lnTo>
                  <a:lnTo>
                    <a:pt x="3994" y="1351"/>
                  </a:lnTo>
                  <a:lnTo>
                    <a:pt x="3992" y="1349"/>
                  </a:lnTo>
                  <a:lnTo>
                    <a:pt x="3990" y="1348"/>
                  </a:lnTo>
                  <a:lnTo>
                    <a:pt x="3987" y="1348"/>
                  </a:lnTo>
                  <a:lnTo>
                    <a:pt x="3985" y="1348"/>
                  </a:lnTo>
                  <a:lnTo>
                    <a:pt x="3979" y="1349"/>
                  </a:lnTo>
                  <a:lnTo>
                    <a:pt x="3973" y="1351"/>
                  </a:lnTo>
                  <a:lnTo>
                    <a:pt x="3968" y="1351"/>
                  </a:lnTo>
                  <a:lnTo>
                    <a:pt x="3965" y="1351"/>
                  </a:lnTo>
                  <a:lnTo>
                    <a:pt x="3962" y="1349"/>
                  </a:lnTo>
                  <a:lnTo>
                    <a:pt x="3961" y="1348"/>
                  </a:lnTo>
                  <a:lnTo>
                    <a:pt x="3955" y="1338"/>
                  </a:lnTo>
                  <a:lnTo>
                    <a:pt x="3949" y="1329"/>
                  </a:lnTo>
                  <a:lnTo>
                    <a:pt x="3941" y="1321"/>
                  </a:lnTo>
                  <a:lnTo>
                    <a:pt x="3930" y="1313"/>
                  </a:lnTo>
                  <a:lnTo>
                    <a:pt x="3922" y="1304"/>
                  </a:lnTo>
                  <a:lnTo>
                    <a:pt x="3911" y="1297"/>
                  </a:lnTo>
                  <a:lnTo>
                    <a:pt x="3902" y="1290"/>
                  </a:lnTo>
                  <a:lnTo>
                    <a:pt x="3895" y="1282"/>
                  </a:lnTo>
                  <a:lnTo>
                    <a:pt x="3890" y="1275"/>
                  </a:lnTo>
                  <a:lnTo>
                    <a:pt x="3887" y="1266"/>
                  </a:lnTo>
                  <a:lnTo>
                    <a:pt x="3887" y="1260"/>
                  </a:lnTo>
                  <a:lnTo>
                    <a:pt x="3887" y="1254"/>
                  </a:lnTo>
                  <a:lnTo>
                    <a:pt x="3889" y="1251"/>
                  </a:lnTo>
                  <a:lnTo>
                    <a:pt x="3892" y="1243"/>
                  </a:lnTo>
                  <a:lnTo>
                    <a:pt x="3897" y="1237"/>
                  </a:lnTo>
                  <a:lnTo>
                    <a:pt x="3900" y="1232"/>
                  </a:lnTo>
                  <a:lnTo>
                    <a:pt x="3904" y="1228"/>
                  </a:lnTo>
                  <a:lnTo>
                    <a:pt x="3910" y="1223"/>
                  </a:lnTo>
                  <a:lnTo>
                    <a:pt x="3914" y="1223"/>
                  </a:lnTo>
                  <a:lnTo>
                    <a:pt x="3918" y="1222"/>
                  </a:lnTo>
                  <a:lnTo>
                    <a:pt x="3924" y="1222"/>
                  </a:lnTo>
                  <a:lnTo>
                    <a:pt x="3930" y="1222"/>
                  </a:lnTo>
                  <a:lnTo>
                    <a:pt x="3934" y="1221"/>
                  </a:lnTo>
                  <a:lnTo>
                    <a:pt x="3937" y="1221"/>
                  </a:lnTo>
                  <a:lnTo>
                    <a:pt x="3943" y="1219"/>
                  </a:lnTo>
                  <a:lnTo>
                    <a:pt x="3949" y="1215"/>
                  </a:lnTo>
                  <a:lnTo>
                    <a:pt x="3954" y="1210"/>
                  </a:lnTo>
                  <a:lnTo>
                    <a:pt x="3958" y="1207"/>
                  </a:lnTo>
                  <a:lnTo>
                    <a:pt x="3961" y="1203"/>
                  </a:lnTo>
                  <a:lnTo>
                    <a:pt x="3963" y="1200"/>
                  </a:lnTo>
                  <a:lnTo>
                    <a:pt x="3967" y="1195"/>
                  </a:lnTo>
                  <a:lnTo>
                    <a:pt x="3968" y="1190"/>
                  </a:lnTo>
                  <a:lnTo>
                    <a:pt x="3968" y="1182"/>
                  </a:lnTo>
                  <a:lnTo>
                    <a:pt x="3968" y="1175"/>
                  </a:lnTo>
                  <a:lnTo>
                    <a:pt x="3968" y="1174"/>
                  </a:lnTo>
                  <a:lnTo>
                    <a:pt x="3969" y="1171"/>
                  </a:lnTo>
                  <a:lnTo>
                    <a:pt x="3972" y="1170"/>
                  </a:lnTo>
                  <a:lnTo>
                    <a:pt x="3975" y="1170"/>
                  </a:lnTo>
                  <a:lnTo>
                    <a:pt x="3985" y="1171"/>
                  </a:lnTo>
                  <a:lnTo>
                    <a:pt x="3998" y="1175"/>
                  </a:lnTo>
                  <a:lnTo>
                    <a:pt x="4004" y="1176"/>
                  </a:lnTo>
                  <a:lnTo>
                    <a:pt x="4006" y="1177"/>
                  </a:lnTo>
                  <a:lnTo>
                    <a:pt x="4006" y="1175"/>
                  </a:lnTo>
                  <a:lnTo>
                    <a:pt x="4006" y="1172"/>
                  </a:lnTo>
                  <a:lnTo>
                    <a:pt x="4004" y="1166"/>
                  </a:lnTo>
                  <a:lnTo>
                    <a:pt x="4000" y="1160"/>
                  </a:lnTo>
                  <a:lnTo>
                    <a:pt x="3994" y="1152"/>
                  </a:lnTo>
                  <a:lnTo>
                    <a:pt x="3987" y="1145"/>
                  </a:lnTo>
                  <a:lnTo>
                    <a:pt x="3979" y="1138"/>
                  </a:lnTo>
                  <a:lnTo>
                    <a:pt x="3973" y="1134"/>
                  </a:lnTo>
                  <a:lnTo>
                    <a:pt x="3966" y="1132"/>
                  </a:lnTo>
                  <a:lnTo>
                    <a:pt x="3956" y="1132"/>
                  </a:lnTo>
                  <a:lnTo>
                    <a:pt x="3942" y="1136"/>
                  </a:lnTo>
                  <a:lnTo>
                    <a:pt x="3930" y="1137"/>
                  </a:lnTo>
                  <a:lnTo>
                    <a:pt x="3919" y="1131"/>
                  </a:lnTo>
                  <a:lnTo>
                    <a:pt x="3909" y="1127"/>
                  </a:lnTo>
                  <a:lnTo>
                    <a:pt x="3897" y="1131"/>
                  </a:lnTo>
                  <a:lnTo>
                    <a:pt x="3886" y="1137"/>
                  </a:lnTo>
                  <a:lnTo>
                    <a:pt x="3875" y="1143"/>
                  </a:lnTo>
                  <a:lnTo>
                    <a:pt x="3865" y="1146"/>
                  </a:lnTo>
                  <a:lnTo>
                    <a:pt x="3854" y="1146"/>
                  </a:lnTo>
                  <a:lnTo>
                    <a:pt x="3840" y="1145"/>
                  </a:lnTo>
                  <a:lnTo>
                    <a:pt x="3832" y="1145"/>
                  </a:lnTo>
                  <a:lnTo>
                    <a:pt x="3824" y="1145"/>
                  </a:lnTo>
                  <a:lnTo>
                    <a:pt x="3818" y="1146"/>
                  </a:lnTo>
                  <a:lnTo>
                    <a:pt x="3812" y="1150"/>
                  </a:lnTo>
                  <a:lnTo>
                    <a:pt x="3809" y="1153"/>
                  </a:lnTo>
                  <a:lnTo>
                    <a:pt x="3807" y="1159"/>
                  </a:lnTo>
                  <a:lnTo>
                    <a:pt x="3805" y="1164"/>
                  </a:lnTo>
                  <a:lnTo>
                    <a:pt x="3804" y="1170"/>
                  </a:lnTo>
                  <a:lnTo>
                    <a:pt x="3802" y="1176"/>
                  </a:lnTo>
                  <a:lnTo>
                    <a:pt x="3798" y="1181"/>
                  </a:lnTo>
                  <a:lnTo>
                    <a:pt x="3797" y="1182"/>
                  </a:lnTo>
                  <a:lnTo>
                    <a:pt x="3795" y="1181"/>
                  </a:lnTo>
                  <a:lnTo>
                    <a:pt x="3792" y="1180"/>
                  </a:lnTo>
                  <a:lnTo>
                    <a:pt x="3789" y="1178"/>
                  </a:lnTo>
                  <a:lnTo>
                    <a:pt x="3778" y="1171"/>
                  </a:lnTo>
                  <a:lnTo>
                    <a:pt x="3766" y="1163"/>
                  </a:lnTo>
                  <a:lnTo>
                    <a:pt x="3755" y="1153"/>
                  </a:lnTo>
                  <a:lnTo>
                    <a:pt x="3744" y="1143"/>
                  </a:lnTo>
                  <a:lnTo>
                    <a:pt x="3735" y="1133"/>
                  </a:lnTo>
                  <a:lnTo>
                    <a:pt x="3726" y="1121"/>
                  </a:lnTo>
                  <a:lnTo>
                    <a:pt x="3722" y="1117"/>
                  </a:lnTo>
                  <a:lnTo>
                    <a:pt x="3715" y="1108"/>
                  </a:lnTo>
                  <a:lnTo>
                    <a:pt x="3704" y="1098"/>
                  </a:lnTo>
                  <a:lnTo>
                    <a:pt x="3696" y="1087"/>
                  </a:lnTo>
                  <a:lnTo>
                    <a:pt x="3692" y="1080"/>
                  </a:lnTo>
                  <a:lnTo>
                    <a:pt x="3690" y="1073"/>
                  </a:lnTo>
                  <a:lnTo>
                    <a:pt x="3688" y="1070"/>
                  </a:lnTo>
                  <a:lnTo>
                    <a:pt x="3685" y="1067"/>
                  </a:lnTo>
                  <a:lnTo>
                    <a:pt x="3683" y="1064"/>
                  </a:lnTo>
                  <a:lnTo>
                    <a:pt x="3681" y="1063"/>
                  </a:lnTo>
                  <a:lnTo>
                    <a:pt x="3670" y="1062"/>
                  </a:lnTo>
                  <a:lnTo>
                    <a:pt x="3658" y="1063"/>
                  </a:lnTo>
                  <a:lnTo>
                    <a:pt x="3646" y="1065"/>
                  </a:lnTo>
                  <a:lnTo>
                    <a:pt x="3634" y="1068"/>
                  </a:lnTo>
                  <a:lnTo>
                    <a:pt x="3626" y="1068"/>
                  </a:lnTo>
                  <a:lnTo>
                    <a:pt x="3619" y="1068"/>
                  </a:lnTo>
                  <a:lnTo>
                    <a:pt x="3612" y="1065"/>
                  </a:lnTo>
                  <a:lnTo>
                    <a:pt x="3604" y="1063"/>
                  </a:lnTo>
                  <a:lnTo>
                    <a:pt x="3603" y="1062"/>
                  </a:lnTo>
                  <a:lnTo>
                    <a:pt x="3601" y="1059"/>
                  </a:lnTo>
                  <a:lnTo>
                    <a:pt x="3599" y="1056"/>
                  </a:lnTo>
                  <a:lnTo>
                    <a:pt x="3596" y="1051"/>
                  </a:lnTo>
                  <a:lnTo>
                    <a:pt x="3597" y="1042"/>
                  </a:lnTo>
                  <a:lnTo>
                    <a:pt x="3600" y="1030"/>
                  </a:lnTo>
                  <a:lnTo>
                    <a:pt x="3602" y="1019"/>
                  </a:lnTo>
                  <a:lnTo>
                    <a:pt x="3603" y="1010"/>
                  </a:lnTo>
                  <a:lnTo>
                    <a:pt x="3602" y="1008"/>
                  </a:lnTo>
                  <a:lnTo>
                    <a:pt x="3601" y="1007"/>
                  </a:lnTo>
                  <a:lnTo>
                    <a:pt x="3599" y="1006"/>
                  </a:lnTo>
                  <a:lnTo>
                    <a:pt x="3597" y="1006"/>
                  </a:lnTo>
                  <a:lnTo>
                    <a:pt x="3593" y="1006"/>
                  </a:lnTo>
                  <a:lnTo>
                    <a:pt x="3589" y="1006"/>
                  </a:lnTo>
                  <a:lnTo>
                    <a:pt x="3584" y="1007"/>
                  </a:lnTo>
                  <a:lnTo>
                    <a:pt x="3577" y="1010"/>
                  </a:lnTo>
                  <a:lnTo>
                    <a:pt x="3570" y="1014"/>
                  </a:lnTo>
                  <a:lnTo>
                    <a:pt x="3563" y="1020"/>
                  </a:lnTo>
                  <a:lnTo>
                    <a:pt x="3555" y="1031"/>
                  </a:lnTo>
                  <a:lnTo>
                    <a:pt x="3549" y="1043"/>
                  </a:lnTo>
                  <a:lnTo>
                    <a:pt x="3541" y="1049"/>
                  </a:lnTo>
                  <a:lnTo>
                    <a:pt x="3538" y="1052"/>
                  </a:lnTo>
                  <a:lnTo>
                    <a:pt x="3530" y="1055"/>
                  </a:lnTo>
                  <a:lnTo>
                    <a:pt x="3524" y="1055"/>
                  </a:lnTo>
                  <a:lnTo>
                    <a:pt x="3520" y="1055"/>
                  </a:lnTo>
                  <a:lnTo>
                    <a:pt x="3512" y="1055"/>
                  </a:lnTo>
                  <a:lnTo>
                    <a:pt x="3507" y="1054"/>
                  </a:lnTo>
                  <a:lnTo>
                    <a:pt x="3503" y="1050"/>
                  </a:lnTo>
                  <a:lnTo>
                    <a:pt x="3501" y="1045"/>
                  </a:lnTo>
                  <a:lnTo>
                    <a:pt x="3500" y="1039"/>
                  </a:lnTo>
                  <a:lnTo>
                    <a:pt x="3500" y="1036"/>
                  </a:lnTo>
                  <a:lnTo>
                    <a:pt x="3499" y="1033"/>
                  </a:lnTo>
                  <a:lnTo>
                    <a:pt x="3496" y="1031"/>
                  </a:lnTo>
                  <a:lnTo>
                    <a:pt x="3495" y="1030"/>
                  </a:lnTo>
                  <a:lnTo>
                    <a:pt x="3490" y="1027"/>
                  </a:lnTo>
                  <a:lnTo>
                    <a:pt x="3486" y="1026"/>
                  </a:lnTo>
                  <a:lnTo>
                    <a:pt x="3481" y="1024"/>
                  </a:lnTo>
                  <a:lnTo>
                    <a:pt x="3476" y="1021"/>
                  </a:lnTo>
                  <a:lnTo>
                    <a:pt x="3471" y="1017"/>
                  </a:lnTo>
                  <a:lnTo>
                    <a:pt x="3469" y="1012"/>
                  </a:lnTo>
                  <a:lnTo>
                    <a:pt x="3469" y="1011"/>
                  </a:lnTo>
                  <a:lnTo>
                    <a:pt x="3469" y="1010"/>
                  </a:lnTo>
                  <a:lnTo>
                    <a:pt x="3470" y="996"/>
                  </a:lnTo>
                  <a:lnTo>
                    <a:pt x="3473" y="976"/>
                  </a:lnTo>
                  <a:lnTo>
                    <a:pt x="3474" y="963"/>
                  </a:lnTo>
                  <a:lnTo>
                    <a:pt x="3473" y="951"/>
                  </a:lnTo>
                  <a:lnTo>
                    <a:pt x="3471" y="945"/>
                  </a:lnTo>
                  <a:lnTo>
                    <a:pt x="3469" y="941"/>
                  </a:lnTo>
                  <a:lnTo>
                    <a:pt x="3467" y="937"/>
                  </a:lnTo>
                  <a:lnTo>
                    <a:pt x="3463" y="933"/>
                  </a:lnTo>
                  <a:lnTo>
                    <a:pt x="3453" y="929"/>
                  </a:lnTo>
                  <a:lnTo>
                    <a:pt x="3439" y="925"/>
                  </a:lnTo>
                  <a:lnTo>
                    <a:pt x="3423" y="923"/>
                  </a:lnTo>
                  <a:lnTo>
                    <a:pt x="3405" y="923"/>
                  </a:lnTo>
                  <a:lnTo>
                    <a:pt x="3396" y="922"/>
                  </a:lnTo>
                  <a:lnTo>
                    <a:pt x="3389" y="923"/>
                  </a:lnTo>
                  <a:lnTo>
                    <a:pt x="3381" y="923"/>
                  </a:lnTo>
                  <a:lnTo>
                    <a:pt x="3375" y="922"/>
                  </a:lnTo>
                  <a:lnTo>
                    <a:pt x="3371" y="920"/>
                  </a:lnTo>
                  <a:lnTo>
                    <a:pt x="3368" y="919"/>
                  </a:lnTo>
                  <a:lnTo>
                    <a:pt x="3364" y="914"/>
                  </a:lnTo>
                  <a:lnTo>
                    <a:pt x="3357" y="912"/>
                  </a:lnTo>
                  <a:lnTo>
                    <a:pt x="3354" y="912"/>
                  </a:lnTo>
                  <a:lnTo>
                    <a:pt x="3349" y="912"/>
                  </a:lnTo>
                  <a:lnTo>
                    <a:pt x="3345" y="913"/>
                  </a:lnTo>
                  <a:lnTo>
                    <a:pt x="3342" y="914"/>
                  </a:lnTo>
                  <a:lnTo>
                    <a:pt x="3335" y="920"/>
                  </a:lnTo>
                  <a:lnTo>
                    <a:pt x="3326" y="928"/>
                  </a:lnTo>
                  <a:lnTo>
                    <a:pt x="3325" y="928"/>
                  </a:lnTo>
                  <a:lnTo>
                    <a:pt x="3324" y="929"/>
                  </a:lnTo>
                  <a:lnTo>
                    <a:pt x="3314" y="933"/>
                  </a:lnTo>
                  <a:lnTo>
                    <a:pt x="3305" y="936"/>
                  </a:lnTo>
                  <a:lnTo>
                    <a:pt x="3295" y="937"/>
                  </a:lnTo>
                  <a:lnTo>
                    <a:pt x="3287" y="937"/>
                  </a:lnTo>
                  <a:lnTo>
                    <a:pt x="3279" y="937"/>
                  </a:lnTo>
                  <a:lnTo>
                    <a:pt x="3273" y="939"/>
                  </a:lnTo>
                  <a:lnTo>
                    <a:pt x="3268" y="942"/>
                  </a:lnTo>
                  <a:lnTo>
                    <a:pt x="3264" y="947"/>
                  </a:lnTo>
                  <a:lnTo>
                    <a:pt x="3261" y="950"/>
                  </a:lnTo>
                  <a:lnTo>
                    <a:pt x="3257" y="952"/>
                  </a:lnTo>
                  <a:lnTo>
                    <a:pt x="3253" y="954"/>
                  </a:lnTo>
                  <a:lnTo>
                    <a:pt x="3249" y="954"/>
                  </a:lnTo>
                  <a:lnTo>
                    <a:pt x="3238" y="945"/>
                  </a:lnTo>
                  <a:lnTo>
                    <a:pt x="3217" y="933"/>
                  </a:lnTo>
                  <a:lnTo>
                    <a:pt x="3203" y="929"/>
                  </a:lnTo>
                  <a:lnTo>
                    <a:pt x="3188" y="924"/>
                  </a:lnTo>
                  <a:lnTo>
                    <a:pt x="3175" y="920"/>
                  </a:lnTo>
                  <a:lnTo>
                    <a:pt x="3161" y="917"/>
                  </a:lnTo>
                  <a:lnTo>
                    <a:pt x="3154" y="913"/>
                  </a:lnTo>
                  <a:lnTo>
                    <a:pt x="3148" y="909"/>
                  </a:lnTo>
                  <a:lnTo>
                    <a:pt x="3143" y="903"/>
                  </a:lnTo>
                  <a:lnTo>
                    <a:pt x="3138" y="897"/>
                  </a:lnTo>
                  <a:lnTo>
                    <a:pt x="3136" y="891"/>
                  </a:lnTo>
                  <a:lnTo>
                    <a:pt x="3134" y="885"/>
                  </a:lnTo>
                  <a:lnTo>
                    <a:pt x="3135" y="880"/>
                  </a:lnTo>
                  <a:lnTo>
                    <a:pt x="3136" y="876"/>
                  </a:lnTo>
                  <a:lnTo>
                    <a:pt x="3140" y="870"/>
                  </a:lnTo>
                  <a:lnTo>
                    <a:pt x="3141" y="866"/>
                  </a:lnTo>
                  <a:lnTo>
                    <a:pt x="3140" y="860"/>
                  </a:lnTo>
                  <a:lnTo>
                    <a:pt x="3138" y="854"/>
                  </a:lnTo>
                  <a:lnTo>
                    <a:pt x="3136" y="851"/>
                  </a:lnTo>
                  <a:lnTo>
                    <a:pt x="3134" y="849"/>
                  </a:lnTo>
                  <a:lnTo>
                    <a:pt x="3131" y="848"/>
                  </a:lnTo>
                  <a:lnTo>
                    <a:pt x="3128" y="848"/>
                  </a:lnTo>
                  <a:lnTo>
                    <a:pt x="3123" y="848"/>
                  </a:lnTo>
                  <a:lnTo>
                    <a:pt x="3118" y="849"/>
                  </a:lnTo>
                  <a:lnTo>
                    <a:pt x="3112" y="853"/>
                  </a:lnTo>
                  <a:lnTo>
                    <a:pt x="3105" y="856"/>
                  </a:lnTo>
                  <a:lnTo>
                    <a:pt x="3098" y="860"/>
                  </a:lnTo>
                  <a:lnTo>
                    <a:pt x="3092" y="863"/>
                  </a:lnTo>
                  <a:lnTo>
                    <a:pt x="3086" y="865"/>
                  </a:lnTo>
                  <a:lnTo>
                    <a:pt x="3080" y="865"/>
                  </a:lnTo>
                  <a:lnTo>
                    <a:pt x="3070" y="865"/>
                  </a:lnTo>
                  <a:lnTo>
                    <a:pt x="3059" y="863"/>
                  </a:lnTo>
                  <a:lnTo>
                    <a:pt x="3053" y="863"/>
                  </a:lnTo>
                  <a:lnTo>
                    <a:pt x="3048" y="865"/>
                  </a:lnTo>
                  <a:lnTo>
                    <a:pt x="3045" y="866"/>
                  </a:lnTo>
                  <a:lnTo>
                    <a:pt x="3041" y="868"/>
                  </a:lnTo>
                  <a:lnTo>
                    <a:pt x="3039" y="870"/>
                  </a:lnTo>
                  <a:lnTo>
                    <a:pt x="3036" y="874"/>
                  </a:lnTo>
                  <a:lnTo>
                    <a:pt x="3035" y="878"/>
                  </a:lnTo>
                  <a:lnTo>
                    <a:pt x="3034" y="882"/>
                  </a:lnTo>
                  <a:lnTo>
                    <a:pt x="3033" y="887"/>
                  </a:lnTo>
                  <a:lnTo>
                    <a:pt x="3030" y="891"/>
                  </a:lnTo>
                  <a:lnTo>
                    <a:pt x="3028" y="893"/>
                  </a:lnTo>
                  <a:lnTo>
                    <a:pt x="3026" y="894"/>
                  </a:lnTo>
                  <a:lnTo>
                    <a:pt x="3022" y="895"/>
                  </a:lnTo>
                  <a:lnTo>
                    <a:pt x="3018" y="895"/>
                  </a:lnTo>
                  <a:lnTo>
                    <a:pt x="3014" y="894"/>
                  </a:lnTo>
                  <a:lnTo>
                    <a:pt x="3008" y="893"/>
                  </a:lnTo>
                  <a:lnTo>
                    <a:pt x="3003" y="892"/>
                  </a:lnTo>
                  <a:lnTo>
                    <a:pt x="2997" y="892"/>
                  </a:lnTo>
                  <a:lnTo>
                    <a:pt x="2992" y="894"/>
                  </a:lnTo>
                  <a:lnTo>
                    <a:pt x="2989" y="895"/>
                  </a:lnTo>
                  <a:lnTo>
                    <a:pt x="2980" y="903"/>
                  </a:lnTo>
                  <a:lnTo>
                    <a:pt x="2972" y="910"/>
                  </a:lnTo>
                  <a:lnTo>
                    <a:pt x="2968" y="913"/>
                  </a:lnTo>
                  <a:lnTo>
                    <a:pt x="2963" y="914"/>
                  </a:lnTo>
                  <a:lnTo>
                    <a:pt x="2957" y="914"/>
                  </a:lnTo>
                  <a:lnTo>
                    <a:pt x="2951" y="912"/>
                  </a:lnTo>
                  <a:lnTo>
                    <a:pt x="2946" y="910"/>
                  </a:lnTo>
                  <a:lnTo>
                    <a:pt x="2941" y="906"/>
                  </a:lnTo>
                  <a:lnTo>
                    <a:pt x="2936" y="903"/>
                  </a:lnTo>
                  <a:lnTo>
                    <a:pt x="2935" y="898"/>
                  </a:lnTo>
                  <a:lnTo>
                    <a:pt x="2932" y="886"/>
                  </a:lnTo>
                  <a:lnTo>
                    <a:pt x="2929" y="874"/>
                  </a:lnTo>
                  <a:lnTo>
                    <a:pt x="2927" y="862"/>
                  </a:lnTo>
                  <a:lnTo>
                    <a:pt x="2923" y="851"/>
                  </a:lnTo>
                  <a:lnTo>
                    <a:pt x="2921" y="838"/>
                  </a:lnTo>
                  <a:lnTo>
                    <a:pt x="2921" y="825"/>
                  </a:lnTo>
                  <a:lnTo>
                    <a:pt x="2921" y="819"/>
                  </a:lnTo>
                  <a:lnTo>
                    <a:pt x="2919" y="816"/>
                  </a:lnTo>
                  <a:lnTo>
                    <a:pt x="2915" y="813"/>
                  </a:lnTo>
                  <a:lnTo>
                    <a:pt x="2908" y="813"/>
                  </a:lnTo>
                  <a:lnTo>
                    <a:pt x="2902" y="813"/>
                  </a:lnTo>
                  <a:lnTo>
                    <a:pt x="2897" y="816"/>
                  </a:lnTo>
                  <a:lnTo>
                    <a:pt x="2892" y="818"/>
                  </a:lnTo>
                  <a:lnTo>
                    <a:pt x="2888" y="823"/>
                  </a:lnTo>
                  <a:lnTo>
                    <a:pt x="2883" y="829"/>
                  </a:lnTo>
                  <a:lnTo>
                    <a:pt x="2879" y="835"/>
                  </a:lnTo>
                  <a:lnTo>
                    <a:pt x="2878" y="842"/>
                  </a:lnTo>
                  <a:lnTo>
                    <a:pt x="2877" y="849"/>
                  </a:lnTo>
                  <a:lnTo>
                    <a:pt x="2878" y="856"/>
                  </a:lnTo>
                  <a:lnTo>
                    <a:pt x="2879" y="863"/>
                  </a:lnTo>
                  <a:lnTo>
                    <a:pt x="2883" y="869"/>
                  </a:lnTo>
                  <a:lnTo>
                    <a:pt x="2885" y="875"/>
                  </a:lnTo>
                  <a:lnTo>
                    <a:pt x="2888" y="881"/>
                  </a:lnTo>
                  <a:lnTo>
                    <a:pt x="2890" y="886"/>
                  </a:lnTo>
                  <a:lnTo>
                    <a:pt x="2891" y="892"/>
                  </a:lnTo>
                  <a:lnTo>
                    <a:pt x="2890" y="897"/>
                  </a:lnTo>
                  <a:lnTo>
                    <a:pt x="2888" y="900"/>
                  </a:lnTo>
                  <a:lnTo>
                    <a:pt x="2884" y="903"/>
                  </a:lnTo>
                  <a:lnTo>
                    <a:pt x="2881" y="905"/>
                  </a:lnTo>
                  <a:lnTo>
                    <a:pt x="2876" y="907"/>
                  </a:lnTo>
                  <a:lnTo>
                    <a:pt x="2866" y="912"/>
                  </a:lnTo>
                  <a:lnTo>
                    <a:pt x="2858" y="916"/>
                  </a:lnTo>
                  <a:lnTo>
                    <a:pt x="2846" y="922"/>
                  </a:lnTo>
                  <a:lnTo>
                    <a:pt x="2835" y="929"/>
                  </a:lnTo>
                  <a:lnTo>
                    <a:pt x="2829" y="931"/>
                  </a:lnTo>
                  <a:lnTo>
                    <a:pt x="2826" y="932"/>
                  </a:lnTo>
                  <a:lnTo>
                    <a:pt x="2821" y="932"/>
                  </a:lnTo>
                  <a:lnTo>
                    <a:pt x="2818" y="930"/>
                  </a:lnTo>
                  <a:lnTo>
                    <a:pt x="2815" y="928"/>
                  </a:lnTo>
                  <a:lnTo>
                    <a:pt x="2813" y="925"/>
                  </a:lnTo>
                  <a:lnTo>
                    <a:pt x="2810" y="925"/>
                  </a:lnTo>
                  <a:lnTo>
                    <a:pt x="2808" y="925"/>
                  </a:lnTo>
                  <a:lnTo>
                    <a:pt x="2804" y="929"/>
                  </a:lnTo>
                  <a:lnTo>
                    <a:pt x="2798" y="936"/>
                  </a:lnTo>
                  <a:lnTo>
                    <a:pt x="2795" y="942"/>
                  </a:lnTo>
                  <a:lnTo>
                    <a:pt x="2790" y="947"/>
                  </a:lnTo>
                  <a:lnTo>
                    <a:pt x="2785" y="949"/>
                  </a:lnTo>
                  <a:lnTo>
                    <a:pt x="2777" y="952"/>
                  </a:lnTo>
                  <a:lnTo>
                    <a:pt x="2774" y="952"/>
                  </a:lnTo>
                  <a:lnTo>
                    <a:pt x="2770" y="952"/>
                  </a:lnTo>
                  <a:lnTo>
                    <a:pt x="2766" y="950"/>
                  </a:lnTo>
                  <a:lnTo>
                    <a:pt x="2764" y="948"/>
                  </a:lnTo>
                  <a:lnTo>
                    <a:pt x="2759" y="942"/>
                  </a:lnTo>
                  <a:lnTo>
                    <a:pt x="2755" y="933"/>
                  </a:lnTo>
                  <a:lnTo>
                    <a:pt x="2751" y="930"/>
                  </a:lnTo>
                  <a:lnTo>
                    <a:pt x="2747" y="928"/>
                  </a:lnTo>
                  <a:lnTo>
                    <a:pt x="2741" y="928"/>
                  </a:lnTo>
                  <a:lnTo>
                    <a:pt x="2735" y="928"/>
                  </a:lnTo>
                  <a:lnTo>
                    <a:pt x="2724" y="930"/>
                  </a:lnTo>
                  <a:lnTo>
                    <a:pt x="2713" y="935"/>
                  </a:lnTo>
                  <a:lnTo>
                    <a:pt x="2709" y="937"/>
                  </a:lnTo>
                  <a:lnTo>
                    <a:pt x="2706" y="938"/>
                  </a:lnTo>
                  <a:lnTo>
                    <a:pt x="2702" y="939"/>
                  </a:lnTo>
                  <a:lnTo>
                    <a:pt x="2700" y="938"/>
                  </a:lnTo>
                  <a:lnTo>
                    <a:pt x="2696" y="938"/>
                  </a:lnTo>
                  <a:lnTo>
                    <a:pt x="2694" y="936"/>
                  </a:lnTo>
                  <a:lnTo>
                    <a:pt x="2692" y="932"/>
                  </a:lnTo>
                  <a:lnTo>
                    <a:pt x="2688" y="929"/>
                  </a:lnTo>
                  <a:lnTo>
                    <a:pt x="2684" y="925"/>
                  </a:lnTo>
                  <a:lnTo>
                    <a:pt x="2682" y="923"/>
                  </a:lnTo>
                  <a:lnTo>
                    <a:pt x="2677" y="920"/>
                  </a:lnTo>
                  <a:lnTo>
                    <a:pt x="2674" y="920"/>
                  </a:lnTo>
                  <a:lnTo>
                    <a:pt x="2667" y="920"/>
                  </a:lnTo>
                  <a:lnTo>
                    <a:pt x="2658" y="922"/>
                  </a:lnTo>
                  <a:lnTo>
                    <a:pt x="2650" y="922"/>
                  </a:lnTo>
                  <a:lnTo>
                    <a:pt x="2640" y="922"/>
                  </a:lnTo>
                  <a:lnTo>
                    <a:pt x="2630" y="920"/>
                  </a:lnTo>
                  <a:lnTo>
                    <a:pt x="2620" y="917"/>
                  </a:lnTo>
                  <a:lnTo>
                    <a:pt x="2611" y="912"/>
                  </a:lnTo>
                  <a:lnTo>
                    <a:pt x="2602" y="906"/>
                  </a:lnTo>
                  <a:lnTo>
                    <a:pt x="2599" y="903"/>
                  </a:lnTo>
                  <a:lnTo>
                    <a:pt x="2595" y="898"/>
                  </a:lnTo>
                  <a:lnTo>
                    <a:pt x="2592" y="893"/>
                  </a:lnTo>
                  <a:lnTo>
                    <a:pt x="2589" y="887"/>
                  </a:lnTo>
                  <a:lnTo>
                    <a:pt x="2587" y="882"/>
                  </a:lnTo>
                  <a:lnTo>
                    <a:pt x="2583" y="879"/>
                  </a:lnTo>
                  <a:lnTo>
                    <a:pt x="2580" y="876"/>
                  </a:lnTo>
                  <a:lnTo>
                    <a:pt x="2576" y="874"/>
                  </a:lnTo>
                  <a:lnTo>
                    <a:pt x="2568" y="873"/>
                  </a:lnTo>
                  <a:lnTo>
                    <a:pt x="2558" y="872"/>
                  </a:lnTo>
                  <a:lnTo>
                    <a:pt x="2550" y="869"/>
                  </a:lnTo>
                  <a:lnTo>
                    <a:pt x="2542" y="866"/>
                  </a:lnTo>
                  <a:lnTo>
                    <a:pt x="2532" y="859"/>
                  </a:lnTo>
                  <a:lnTo>
                    <a:pt x="2522" y="849"/>
                  </a:lnTo>
                  <a:lnTo>
                    <a:pt x="2508" y="837"/>
                  </a:lnTo>
                  <a:lnTo>
                    <a:pt x="2498" y="828"/>
                  </a:lnTo>
                  <a:lnTo>
                    <a:pt x="2493" y="823"/>
                  </a:lnTo>
                  <a:lnTo>
                    <a:pt x="2491" y="817"/>
                  </a:lnTo>
                  <a:lnTo>
                    <a:pt x="2488" y="812"/>
                  </a:lnTo>
                  <a:lnTo>
                    <a:pt x="2487" y="806"/>
                  </a:lnTo>
                  <a:lnTo>
                    <a:pt x="2487" y="800"/>
                  </a:lnTo>
                  <a:lnTo>
                    <a:pt x="2487" y="796"/>
                  </a:lnTo>
                  <a:lnTo>
                    <a:pt x="2488" y="792"/>
                  </a:lnTo>
                  <a:lnTo>
                    <a:pt x="2489" y="790"/>
                  </a:lnTo>
                  <a:lnTo>
                    <a:pt x="2494" y="785"/>
                  </a:lnTo>
                  <a:lnTo>
                    <a:pt x="2501" y="781"/>
                  </a:lnTo>
                  <a:lnTo>
                    <a:pt x="2508" y="779"/>
                  </a:lnTo>
                  <a:lnTo>
                    <a:pt x="2516" y="775"/>
                  </a:lnTo>
                  <a:lnTo>
                    <a:pt x="2524" y="771"/>
                  </a:lnTo>
                  <a:lnTo>
                    <a:pt x="2531" y="764"/>
                  </a:lnTo>
                  <a:lnTo>
                    <a:pt x="2533" y="759"/>
                  </a:lnTo>
                  <a:lnTo>
                    <a:pt x="2536" y="756"/>
                  </a:lnTo>
                  <a:lnTo>
                    <a:pt x="2537" y="753"/>
                  </a:lnTo>
                  <a:lnTo>
                    <a:pt x="2537" y="750"/>
                  </a:lnTo>
                  <a:lnTo>
                    <a:pt x="2536" y="748"/>
                  </a:lnTo>
                  <a:lnTo>
                    <a:pt x="2535" y="746"/>
                  </a:lnTo>
                  <a:lnTo>
                    <a:pt x="2532" y="744"/>
                  </a:lnTo>
                  <a:lnTo>
                    <a:pt x="2529" y="743"/>
                  </a:lnTo>
                  <a:lnTo>
                    <a:pt x="2523" y="742"/>
                  </a:lnTo>
                  <a:lnTo>
                    <a:pt x="2519" y="739"/>
                  </a:lnTo>
                  <a:lnTo>
                    <a:pt x="2518" y="736"/>
                  </a:lnTo>
                  <a:lnTo>
                    <a:pt x="2517" y="734"/>
                  </a:lnTo>
                  <a:lnTo>
                    <a:pt x="2518" y="731"/>
                  </a:lnTo>
                  <a:lnTo>
                    <a:pt x="2519" y="727"/>
                  </a:lnTo>
                  <a:lnTo>
                    <a:pt x="2522" y="721"/>
                  </a:lnTo>
                  <a:lnTo>
                    <a:pt x="2523" y="716"/>
                  </a:lnTo>
                  <a:lnTo>
                    <a:pt x="2524" y="710"/>
                  </a:lnTo>
                  <a:lnTo>
                    <a:pt x="2523" y="701"/>
                  </a:lnTo>
                  <a:lnTo>
                    <a:pt x="2520" y="686"/>
                  </a:lnTo>
                  <a:lnTo>
                    <a:pt x="2516" y="671"/>
                  </a:lnTo>
                  <a:lnTo>
                    <a:pt x="2511" y="655"/>
                  </a:lnTo>
                  <a:lnTo>
                    <a:pt x="2507" y="641"/>
                  </a:lnTo>
                  <a:lnTo>
                    <a:pt x="2507" y="635"/>
                  </a:lnTo>
                  <a:lnTo>
                    <a:pt x="2507" y="632"/>
                  </a:lnTo>
                  <a:lnTo>
                    <a:pt x="2507" y="628"/>
                  </a:lnTo>
                  <a:lnTo>
                    <a:pt x="2508" y="627"/>
                  </a:lnTo>
                  <a:lnTo>
                    <a:pt x="2514" y="624"/>
                  </a:lnTo>
                  <a:lnTo>
                    <a:pt x="2522" y="626"/>
                  </a:lnTo>
                  <a:lnTo>
                    <a:pt x="2530" y="626"/>
                  </a:lnTo>
                  <a:lnTo>
                    <a:pt x="2537" y="626"/>
                  </a:lnTo>
                  <a:lnTo>
                    <a:pt x="2539" y="626"/>
                  </a:lnTo>
                  <a:lnTo>
                    <a:pt x="2542" y="624"/>
                  </a:lnTo>
                  <a:lnTo>
                    <a:pt x="2544" y="622"/>
                  </a:lnTo>
                  <a:lnTo>
                    <a:pt x="2544" y="620"/>
                  </a:lnTo>
                  <a:lnTo>
                    <a:pt x="2543" y="617"/>
                  </a:lnTo>
                  <a:lnTo>
                    <a:pt x="2543" y="615"/>
                  </a:lnTo>
                  <a:lnTo>
                    <a:pt x="2542" y="613"/>
                  </a:lnTo>
                  <a:lnTo>
                    <a:pt x="2539" y="611"/>
                  </a:lnTo>
                  <a:lnTo>
                    <a:pt x="2533" y="609"/>
                  </a:lnTo>
                  <a:lnTo>
                    <a:pt x="2525" y="608"/>
                  </a:lnTo>
                  <a:lnTo>
                    <a:pt x="2516" y="605"/>
                  </a:lnTo>
                  <a:lnTo>
                    <a:pt x="2508" y="603"/>
                  </a:lnTo>
                  <a:lnTo>
                    <a:pt x="2502" y="599"/>
                  </a:lnTo>
                  <a:lnTo>
                    <a:pt x="2497" y="592"/>
                  </a:lnTo>
                  <a:lnTo>
                    <a:pt x="2488" y="585"/>
                  </a:lnTo>
                  <a:lnTo>
                    <a:pt x="2480" y="576"/>
                  </a:lnTo>
                  <a:lnTo>
                    <a:pt x="2475" y="571"/>
                  </a:lnTo>
                  <a:lnTo>
                    <a:pt x="2472" y="564"/>
                  </a:lnTo>
                  <a:lnTo>
                    <a:pt x="2467" y="557"/>
                  </a:lnTo>
                  <a:lnTo>
                    <a:pt x="2463" y="547"/>
                  </a:lnTo>
                  <a:lnTo>
                    <a:pt x="2460" y="538"/>
                  </a:lnTo>
                  <a:lnTo>
                    <a:pt x="2459" y="531"/>
                  </a:lnTo>
                  <a:lnTo>
                    <a:pt x="2457" y="523"/>
                  </a:lnTo>
                  <a:lnTo>
                    <a:pt x="2457" y="517"/>
                  </a:lnTo>
                  <a:lnTo>
                    <a:pt x="2459" y="506"/>
                  </a:lnTo>
                  <a:lnTo>
                    <a:pt x="2460" y="495"/>
                  </a:lnTo>
                  <a:lnTo>
                    <a:pt x="2459" y="488"/>
                  </a:lnTo>
                  <a:lnTo>
                    <a:pt x="2456" y="482"/>
                  </a:lnTo>
                  <a:lnTo>
                    <a:pt x="2453" y="475"/>
                  </a:lnTo>
                  <a:lnTo>
                    <a:pt x="2448" y="469"/>
                  </a:lnTo>
                  <a:lnTo>
                    <a:pt x="2442" y="463"/>
                  </a:lnTo>
                  <a:lnTo>
                    <a:pt x="2435" y="457"/>
                  </a:lnTo>
                  <a:lnTo>
                    <a:pt x="2426" y="453"/>
                  </a:lnTo>
                  <a:lnTo>
                    <a:pt x="2418" y="450"/>
                  </a:lnTo>
                  <a:lnTo>
                    <a:pt x="2409" y="447"/>
                  </a:lnTo>
                  <a:lnTo>
                    <a:pt x="2400" y="446"/>
                  </a:lnTo>
                  <a:lnTo>
                    <a:pt x="2391" y="446"/>
                  </a:lnTo>
                  <a:lnTo>
                    <a:pt x="2381" y="446"/>
                  </a:lnTo>
                  <a:lnTo>
                    <a:pt x="2362" y="449"/>
                  </a:lnTo>
                  <a:lnTo>
                    <a:pt x="2347" y="450"/>
                  </a:lnTo>
                  <a:lnTo>
                    <a:pt x="2331" y="450"/>
                  </a:lnTo>
                  <a:lnTo>
                    <a:pt x="2315" y="450"/>
                  </a:lnTo>
                  <a:lnTo>
                    <a:pt x="2308" y="449"/>
                  </a:lnTo>
                  <a:lnTo>
                    <a:pt x="2300" y="446"/>
                  </a:lnTo>
                  <a:lnTo>
                    <a:pt x="2294" y="444"/>
                  </a:lnTo>
                  <a:lnTo>
                    <a:pt x="2291" y="440"/>
                  </a:lnTo>
                  <a:lnTo>
                    <a:pt x="2287" y="437"/>
                  </a:lnTo>
                  <a:lnTo>
                    <a:pt x="2283" y="434"/>
                  </a:lnTo>
                  <a:lnTo>
                    <a:pt x="2279" y="433"/>
                  </a:lnTo>
                  <a:lnTo>
                    <a:pt x="2275" y="432"/>
                  </a:lnTo>
                  <a:lnTo>
                    <a:pt x="2271" y="431"/>
                  </a:lnTo>
                  <a:lnTo>
                    <a:pt x="2267" y="432"/>
                  </a:lnTo>
                  <a:lnTo>
                    <a:pt x="2264" y="432"/>
                  </a:lnTo>
                  <a:lnTo>
                    <a:pt x="2260" y="434"/>
                  </a:lnTo>
                  <a:lnTo>
                    <a:pt x="2254" y="437"/>
                  </a:lnTo>
                  <a:lnTo>
                    <a:pt x="2246" y="439"/>
                  </a:lnTo>
                  <a:lnTo>
                    <a:pt x="2241" y="438"/>
                  </a:lnTo>
                  <a:lnTo>
                    <a:pt x="2237" y="438"/>
                  </a:lnTo>
                  <a:lnTo>
                    <a:pt x="2234" y="435"/>
                  </a:lnTo>
                  <a:lnTo>
                    <a:pt x="2231" y="433"/>
                  </a:lnTo>
                  <a:lnTo>
                    <a:pt x="2229" y="428"/>
                  </a:lnTo>
                  <a:lnTo>
                    <a:pt x="2228" y="425"/>
                  </a:lnTo>
                  <a:lnTo>
                    <a:pt x="2228" y="420"/>
                  </a:lnTo>
                  <a:lnTo>
                    <a:pt x="2229" y="415"/>
                  </a:lnTo>
                  <a:lnTo>
                    <a:pt x="2231" y="405"/>
                  </a:lnTo>
                  <a:lnTo>
                    <a:pt x="2235" y="394"/>
                  </a:lnTo>
                  <a:lnTo>
                    <a:pt x="2237" y="389"/>
                  </a:lnTo>
                  <a:lnTo>
                    <a:pt x="2237" y="386"/>
                  </a:lnTo>
                  <a:lnTo>
                    <a:pt x="2237" y="383"/>
                  </a:lnTo>
                  <a:lnTo>
                    <a:pt x="2236" y="382"/>
                  </a:lnTo>
                  <a:lnTo>
                    <a:pt x="2234" y="381"/>
                  </a:lnTo>
                  <a:lnTo>
                    <a:pt x="2231" y="382"/>
                  </a:lnTo>
                  <a:lnTo>
                    <a:pt x="2228" y="383"/>
                  </a:lnTo>
                  <a:lnTo>
                    <a:pt x="2224" y="386"/>
                  </a:lnTo>
                  <a:lnTo>
                    <a:pt x="2217" y="393"/>
                  </a:lnTo>
                  <a:lnTo>
                    <a:pt x="2210" y="397"/>
                  </a:lnTo>
                  <a:lnTo>
                    <a:pt x="2206" y="399"/>
                  </a:lnTo>
                  <a:lnTo>
                    <a:pt x="2203" y="400"/>
                  </a:lnTo>
                  <a:lnTo>
                    <a:pt x="2197" y="401"/>
                  </a:lnTo>
                  <a:lnTo>
                    <a:pt x="2191" y="402"/>
                  </a:lnTo>
                  <a:lnTo>
                    <a:pt x="2183" y="402"/>
                  </a:lnTo>
                  <a:lnTo>
                    <a:pt x="2173" y="401"/>
                  </a:lnTo>
                  <a:lnTo>
                    <a:pt x="2164" y="399"/>
                  </a:lnTo>
                  <a:lnTo>
                    <a:pt x="2153" y="395"/>
                  </a:lnTo>
                  <a:lnTo>
                    <a:pt x="2142" y="391"/>
                  </a:lnTo>
                  <a:lnTo>
                    <a:pt x="2133" y="388"/>
                  </a:lnTo>
                  <a:lnTo>
                    <a:pt x="2124" y="384"/>
                  </a:lnTo>
                  <a:lnTo>
                    <a:pt x="2120" y="381"/>
                  </a:lnTo>
                  <a:lnTo>
                    <a:pt x="2116" y="376"/>
                  </a:lnTo>
                  <a:lnTo>
                    <a:pt x="2114" y="372"/>
                  </a:lnTo>
                  <a:lnTo>
                    <a:pt x="2113" y="368"/>
                  </a:lnTo>
                  <a:lnTo>
                    <a:pt x="2113" y="363"/>
                  </a:lnTo>
                  <a:lnTo>
                    <a:pt x="2114" y="352"/>
                  </a:lnTo>
                  <a:lnTo>
                    <a:pt x="2116" y="343"/>
                  </a:lnTo>
                  <a:lnTo>
                    <a:pt x="2117" y="339"/>
                  </a:lnTo>
                  <a:lnTo>
                    <a:pt x="2117" y="336"/>
                  </a:lnTo>
                  <a:lnTo>
                    <a:pt x="2117" y="332"/>
                  </a:lnTo>
                  <a:lnTo>
                    <a:pt x="2116" y="328"/>
                  </a:lnTo>
                  <a:lnTo>
                    <a:pt x="2110" y="320"/>
                  </a:lnTo>
                  <a:lnTo>
                    <a:pt x="2104" y="311"/>
                  </a:lnTo>
                  <a:lnTo>
                    <a:pt x="2101" y="306"/>
                  </a:lnTo>
                  <a:lnTo>
                    <a:pt x="2100" y="301"/>
                  </a:lnTo>
                  <a:lnTo>
                    <a:pt x="2098" y="296"/>
                  </a:lnTo>
                  <a:lnTo>
                    <a:pt x="2100" y="292"/>
                  </a:lnTo>
                  <a:lnTo>
                    <a:pt x="2101" y="287"/>
                  </a:lnTo>
                  <a:lnTo>
                    <a:pt x="2102" y="283"/>
                  </a:lnTo>
                  <a:lnTo>
                    <a:pt x="2105" y="279"/>
                  </a:lnTo>
                  <a:lnTo>
                    <a:pt x="2109" y="275"/>
                  </a:lnTo>
                  <a:lnTo>
                    <a:pt x="2111" y="271"/>
                  </a:lnTo>
                  <a:lnTo>
                    <a:pt x="2114" y="268"/>
                  </a:lnTo>
                  <a:lnTo>
                    <a:pt x="2115" y="264"/>
                  </a:lnTo>
                  <a:lnTo>
                    <a:pt x="2116" y="261"/>
                  </a:lnTo>
                  <a:lnTo>
                    <a:pt x="2115" y="251"/>
                  </a:lnTo>
                  <a:lnTo>
                    <a:pt x="2114" y="238"/>
                  </a:lnTo>
                  <a:lnTo>
                    <a:pt x="2113" y="230"/>
                  </a:lnTo>
                  <a:lnTo>
                    <a:pt x="2110" y="224"/>
                  </a:lnTo>
                  <a:lnTo>
                    <a:pt x="2105" y="220"/>
                  </a:lnTo>
                  <a:lnTo>
                    <a:pt x="2102" y="217"/>
                  </a:lnTo>
                  <a:lnTo>
                    <a:pt x="2090" y="211"/>
                  </a:lnTo>
                  <a:lnTo>
                    <a:pt x="2078" y="204"/>
                  </a:lnTo>
                  <a:lnTo>
                    <a:pt x="2072" y="200"/>
                  </a:lnTo>
                  <a:lnTo>
                    <a:pt x="2067" y="195"/>
                  </a:lnTo>
                  <a:lnTo>
                    <a:pt x="2064" y="192"/>
                  </a:lnTo>
                  <a:lnTo>
                    <a:pt x="2061" y="188"/>
                  </a:lnTo>
                  <a:lnTo>
                    <a:pt x="2058" y="179"/>
                  </a:lnTo>
                  <a:lnTo>
                    <a:pt x="2054" y="167"/>
                  </a:lnTo>
                  <a:lnTo>
                    <a:pt x="2052" y="161"/>
                  </a:lnTo>
                  <a:lnTo>
                    <a:pt x="2048" y="155"/>
                  </a:lnTo>
                  <a:lnTo>
                    <a:pt x="2042" y="149"/>
                  </a:lnTo>
                  <a:lnTo>
                    <a:pt x="2038" y="144"/>
                  </a:lnTo>
                  <a:lnTo>
                    <a:pt x="2032" y="141"/>
                  </a:lnTo>
                  <a:lnTo>
                    <a:pt x="2027" y="138"/>
                  </a:lnTo>
                  <a:lnTo>
                    <a:pt x="2023" y="138"/>
                  </a:lnTo>
                  <a:lnTo>
                    <a:pt x="2022" y="138"/>
                  </a:lnTo>
                  <a:lnTo>
                    <a:pt x="2020" y="140"/>
                  </a:lnTo>
                  <a:lnTo>
                    <a:pt x="2017" y="141"/>
                  </a:lnTo>
                  <a:lnTo>
                    <a:pt x="2013" y="147"/>
                  </a:lnTo>
                  <a:lnTo>
                    <a:pt x="2010" y="153"/>
                  </a:lnTo>
                  <a:lnTo>
                    <a:pt x="2008" y="155"/>
                  </a:lnTo>
                  <a:lnTo>
                    <a:pt x="2006" y="156"/>
                  </a:lnTo>
                  <a:lnTo>
                    <a:pt x="2002" y="156"/>
                  </a:lnTo>
                  <a:lnTo>
                    <a:pt x="1998" y="155"/>
                  </a:lnTo>
                  <a:lnTo>
                    <a:pt x="1993" y="155"/>
                  </a:lnTo>
                  <a:lnTo>
                    <a:pt x="1989" y="155"/>
                  </a:lnTo>
                  <a:lnTo>
                    <a:pt x="1985" y="156"/>
                  </a:lnTo>
                  <a:lnTo>
                    <a:pt x="1982" y="159"/>
                  </a:lnTo>
                  <a:lnTo>
                    <a:pt x="1975" y="168"/>
                  </a:lnTo>
                  <a:lnTo>
                    <a:pt x="1966" y="183"/>
                  </a:lnTo>
                  <a:lnTo>
                    <a:pt x="1960" y="191"/>
                  </a:lnTo>
                  <a:lnTo>
                    <a:pt x="1954" y="195"/>
                  </a:lnTo>
                  <a:lnTo>
                    <a:pt x="1949" y="198"/>
                  </a:lnTo>
                  <a:lnTo>
                    <a:pt x="1944" y="200"/>
                  </a:lnTo>
                  <a:lnTo>
                    <a:pt x="1939" y="201"/>
                  </a:lnTo>
                  <a:lnTo>
                    <a:pt x="1935" y="204"/>
                  </a:lnTo>
                  <a:lnTo>
                    <a:pt x="1933" y="206"/>
                  </a:lnTo>
                  <a:lnTo>
                    <a:pt x="1932" y="211"/>
                  </a:lnTo>
                  <a:lnTo>
                    <a:pt x="1931" y="217"/>
                  </a:lnTo>
                  <a:lnTo>
                    <a:pt x="1928" y="222"/>
                  </a:lnTo>
                  <a:lnTo>
                    <a:pt x="1925" y="226"/>
                  </a:lnTo>
                  <a:lnTo>
                    <a:pt x="1921" y="230"/>
                  </a:lnTo>
                  <a:lnTo>
                    <a:pt x="1915" y="232"/>
                  </a:lnTo>
                  <a:lnTo>
                    <a:pt x="1909" y="233"/>
                  </a:lnTo>
                  <a:lnTo>
                    <a:pt x="1902" y="233"/>
                  </a:lnTo>
                  <a:lnTo>
                    <a:pt x="1894" y="232"/>
                  </a:lnTo>
                  <a:lnTo>
                    <a:pt x="1887" y="231"/>
                  </a:lnTo>
                  <a:lnTo>
                    <a:pt x="1880" y="231"/>
                  </a:lnTo>
                  <a:lnTo>
                    <a:pt x="1874" y="232"/>
                  </a:lnTo>
                  <a:lnTo>
                    <a:pt x="1869" y="235"/>
                  </a:lnTo>
                  <a:lnTo>
                    <a:pt x="1864" y="238"/>
                  </a:lnTo>
                  <a:lnTo>
                    <a:pt x="1861" y="243"/>
                  </a:lnTo>
                  <a:lnTo>
                    <a:pt x="1857" y="249"/>
                  </a:lnTo>
                  <a:lnTo>
                    <a:pt x="1855" y="255"/>
                  </a:lnTo>
                  <a:lnTo>
                    <a:pt x="1852" y="261"/>
                  </a:lnTo>
                  <a:lnTo>
                    <a:pt x="1850" y="265"/>
                  </a:lnTo>
                  <a:lnTo>
                    <a:pt x="1846" y="268"/>
                  </a:lnTo>
                  <a:lnTo>
                    <a:pt x="1842" y="270"/>
                  </a:lnTo>
                  <a:lnTo>
                    <a:pt x="1837" y="270"/>
                  </a:lnTo>
                  <a:lnTo>
                    <a:pt x="1830" y="270"/>
                  </a:lnTo>
                  <a:lnTo>
                    <a:pt x="1821" y="268"/>
                  </a:lnTo>
                  <a:lnTo>
                    <a:pt x="1812" y="264"/>
                  </a:lnTo>
                  <a:lnTo>
                    <a:pt x="1798" y="261"/>
                  </a:lnTo>
                  <a:lnTo>
                    <a:pt x="1782" y="258"/>
                  </a:lnTo>
                  <a:lnTo>
                    <a:pt x="1768" y="258"/>
                  </a:lnTo>
                  <a:lnTo>
                    <a:pt x="1755" y="260"/>
                  </a:lnTo>
                  <a:lnTo>
                    <a:pt x="1746" y="261"/>
                  </a:lnTo>
                  <a:lnTo>
                    <a:pt x="1743" y="262"/>
                  </a:lnTo>
                  <a:lnTo>
                    <a:pt x="1741" y="264"/>
                  </a:lnTo>
                  <a:lnTo>
                    <a:pt x="1741" y="267"/>
                  </a:lnTo>
                  <a:lnTo>
                    <a:pt x="1742" y="270"/>
                  </a:lnTo>
                  <a:lnTo>
                    <a:pt x="1745" y="273"/>
                  </a:lnTo>
                  <a:lnTo>
                    <a:pt x="1749" y="274"/>
                  </a:lnTo>
                  <a:lnTo>
                    <a:pt x="1752" y="276"/>
                  </a:lnTo>
                  <a:lnTo>
                    <a:pt x="1761" y="282"/>
                  </a:lnTo>
                  <a:lnTo>
                    <a:pt x="1770" y="293"/>
                  </a:lnTo>
                  <a:lnTo>
                    <a:pt x="1777" y="304"/>
                  </a:lnTo>
                  <a:lnTo>
                    <a:pt x="1783" y="317"/>
                  </a:lnTo>
                  <a:lnTo>
                    <a:pt x="1788" y="327"/>
                  </a:lnTo>
                  <a:lnTo>
                    <a:pt x="1790" y="337"/>
                  </a:lnTo>
                  <a:lnTo>
                    <a:pt x="1790" y="344"/>
                  </a:lnTo>
                  <a:lnTo>
                    <a:pt x="1793" y="350"/>
                  </a:lnTo>
                  <a:lnTo>
                    <a:pt x="1795" y="353"/>
                  </a:lnTo>
                  <a:lnTo>
                    <a:pt x="1798" y="357"/>
                  </a:lnTo>
                  <a:lnTo>
                    <a:pt x="1800" y="359"/>
                  </a:lnTo>
                  <a:lnTo>
                    <a:pt x="1805" y="361"/>
                  </a:lnTo>
                  <a:lnTo>
                    <a:pt x="1806" y="363"/>
                  </a:lnTo>
                  <a:lnTo>
                    <a:pt x="1808" y="364"/>
                  </a:lnTo>
                  <a:lnTo>
                    <a:pt x="1809" y="367"/>
                  </a:lnTo>
                  <a:lnTo>
                    <a:pt x="1811" y="370"/>
                  </a:lnTo>
                  <a:lnTo>
                    <a:pt x="1812" y="378"/>
                  </a:lnTo>
                  <a:lnTo>
                    <a:pt x="1812" y="387"/>
                  </a:lnTo>
                  <a:lnTo>
                    <a:pt x="1812" y="405"/>
                  </a:lnTo>
                  <a:lnTo>
                    <a:pt x="1811" y="418"/>
                  </a:lnTo>
                  <a:lnTo>
                    <a:pt x="1811" y="422"/>
                  </a:lnTo>
                  <a:lnTo>
                    <a:pt x="1813" y="426"/>
                  </a:lnTo>
                  <a:lnTo>
                    <a:pt x="1815" y="430"/>
                  </a:lnTo>
                  <a:lnTo>
                    <a:pt x="1820" y="433"/>
                  </a:lnTo>
                  <a:lnTo>
                    <a:pt x="1830" y="438"/>
                  </a:lnTo>
                  <a:lnTo>
                    <a:pt x="1843" y="444"/>
                  </a:lnTo>
                  <a:lnTo>
                    <a:pt x="1847" y="447"/>
                  </a:lnTo>
                  <a:lnTo>
                    <a:pt x="1851" y="451"/>
                  </a:lnTo>
                  <a:lnTo>
                    <a:pt x="1855" y="454"/>
                  </a:lnTo>
                  <a:lnTo>
                    <a:pt x="1856" y="459"/>
                  </a:lnTo>
                  <a:lnTo>
                    <a:pt x="1856" y="468"/>
                  </a:lnTo>
                  <a:lnTo>
                    <a:pt x="1853" y="476"/>
                  </a:lnTo>
                  <a:lnTo>
                    <a:pt x="1851" y="487"/>
                  </a:lnTo>
                  <a:lnTo>
                    <a:pt x="1846" y="497"/>
                  </a:lnTo>
                  <a:lnTo>
                    <a:pt x="1842" y="508"/>
                  </a:lnTo>
                  <a:lnTo>
                    <a:pt x="1838" y="516"/>
                  </a:lnTo>
                  <a:lnTo>
                    <a:pt x="1836" y="520"/>
                  </a:lnTo>
                  <a:lnTo>
                    <a:pt x="1831" y="521"/>
                  </a:lnTo>
                  <a:lnTo>
                    <a:pt x="1826" y="522"/>
                  </a:lnTo>
                  <a:lnTo>
                    <a:pt x="1820" y="523"/>
                  </a:lnTo>
                  <a:lnTo>
                    <a:pt x="1806" y="523"/>
                  </a:lnTo>
                  <a:lnTo>
                    <a:pt x="1790" y="522"/>
                  </a:lnTo>
                  <a:lnTo>
                    <a:pt x="1784" y="522"/>
                  </a:lnTo>
                  <a:lnTo>
                    <a:pt x="1780" y="523"/>
                  </a:lnTo>
                  <a:lnTo>
                    <a:pt x="1776" y="525"/>
                  </a:lnTo>
                  <a:lnTo>
                    <a:pt x="1774" y="526"/>
                  </a:lnTo>
                  <a:lnTo>
                    <a:pt x="1769" y="529"/>
                  </a:lnTo>
                  <a:lnTo>
                    <a:pt x="1764" y="533"/>
                  </a:lnTo>
                  <a:lnTo>
                    <a:pt x="1762" y="535"/>
                  </a:lnTo>
                  <a:lnTo>
                    <a:pt x="1761" y="539"/>
                  </a:lnTo>
                  <a:lnTo>
                    <a:pt x="1760" y="541"/>
                  </a:lnTo>
                  <a:lnTo>
                    <a:pt x="1760" y="545"/>
                  </a:lnTo>
                  <a:lnTo>
                    <a:pt x="1760" y="551"/>
                  </a:lnTo>
                  <a:lnTo>
                    <a:pt x="1760" y="557"/>
                  </a:lnTo>
                  <a:lnTo>
                    <a:pt x="1760" y="578"/>
                  </a:lnTo>
                  <a:lnTo>
                    <a:pt x="1757" y="591"/>
                  </a:lnTo>
                  <a:lnTo>
                    <a:pt x="1755" y="594"/>
                  </a:lnTo>
                  <a:lnTo>
                    <a:pt x="1751" y="594"/>
                  </a:lnTo>
                  <a:lnTo>
                    <a:pt x="1746" y="591"/>
                  </a:lnTo>
                  <a:lnTo>
                    <a:pt x="1743" y="588"/>
                  </a:lnTo>
                  <a:lnTo>
                    <a:pt x="1735" y="578"/>
                  </a:lnTo>
                  <a:lnTo>
                    <a:pt x="1727" y="569"/>
                  </a:lnTo>
                  <a:lnTo>
                    <a:pt x="1724" y="564"/>
                  </a:lnTo>
                  <a:lnTo>
                    <a:pt x="1721" y="561"/>
                  </a:lnTo>
                  <a:lnTo>
                    <a:pt x="1719" y="560"/>
                  </a:lnTo>
                  <a:lnTo>
                    <a:pt x="1717" y="561"/>
                  </a:lnTo>
                  <a:lnTo>
                    <a:pt x="1714" y="563"/>
                  </a:lnTo>
                  <a:lnTo>
                    <a:pt x="1713" y="566"/>
                  </a:lnTo>
                  <a:lnTo>
                    <a:pt x="1712" y="569"/>
                  </a:lnTo>
                  <a:lnTo>
                    <a:pt x="1712" y="573"/>
                  </a:lnTo>
                  <a:lnTo>
                    <a:pt x="1712" y="582"/>
                  </a:lnTo>
                  <a:lnTo>
                    <a:pt x="1711" y="591"/>
                  </a:lnTo>
                  <a:lnTo>
                    <a:pt x="1708" y="599"/>
                  </a:lnTo>
                  <a:lnTo>
                    <a:pt x="1706" y="607"/>
                  </a:lnTo>
                  <a:lnTo>
                    <a:pt x="1704" y="608"/>
                  </a:lnTo>
                  <a:lnTo>
                    <a:pt x="1701" y="609"/>
                  </a:lnTo>
                  <a:lnTo>
                    <a:pt x="1699" y="609"/>
                  </a:lnTo>
                  <a:lnTo>
                    <a:pt x="1697" y="610"/>
                  </a:lnTo>
                  <a:lnTo>
                    <a:pt x="1687" y="610"/>
                  </a:lnTo>
                  <a:lnTo>
                    <a:pt x="1672" y="614"/>
                  </a:lnTo>
                  <a:lnTo>
                    <a:pt x="1664" y="616"/>
                  </a:lnTo>
                  <a:lnTo>
                    <a:pt x="1657" y="621"/>
                  </a:lnTo>
                  <a:lnTo>
                    <a:pt x="1651" y="624"/>
                  </a:lnTo>
                  <a:lnTo>
                    <a:pt x="1648" y="629"/>
                  </a:lnTo>
                  <a:lnTo>
                    <a:pt x="1644" y="634"/>
                  </a:lnTo>
                  <a:lnTo>
                    <a:pt x="1641" y="638"/>
                  </a:lnTo>
                  <a:lnTo>
                    <a:pt x="1637" y="640"/>
                  </a:lnTo>
                  <a:lnTo>
                    <a:pt x="1634" y="640"/>
                  </a:lnTo>
                  <a:lnTo>
                    <a:pt x="1631" y="640"/>
                  </a:lnTo>
                  <a:lnTo>
                    <a:pt x="1629" y="639"/>
                  </a:lnTo>
                  <a:lnTo>
                    <a:pt x="1628" y="638"/>
                  </a:lnTo>
                  <a:lnTo>
                    <a:pt x="1626" y="635"/>
                  </a:lnTo>
                  <a:lnTo>
                    <a:pt x="1626" y="629"/>
                  </a:lnTo>
                  <a:lnTo>
                    <a:pt x="1628" y="619"/>
                  </a:lnTo>
                  <a:lnTo>
                    <a:pt x="1628" y="613"/>
                  </a:lnTo>
                  <a:lnTo>
                    <a:pt x="1628" y="608"/>
                  </a:lnTo>
                  <a:lnTo>
                    <a:pt x="1625" y="603"/>
                  </a:lnTo>
                  <a:lnTo>
                    <a:pt x="1623" y="599"/>
                  </a:lnTo>
                  <a:lnTo>
                    <a:pt x="1617" y="592"/>
                  </a:lnTo>
                  <a:lnTo>
                    <a:pt x="1611" y="586"/>
                  </a:lnTo>
                  <a:lnTo>
                    <a:pt x="1607" y="584"/>
                  </a:lnTo>
                  <a:lnTo>
                    <a:pt x="1607" y="580"/>
                  </a:lnTo>
                  <a:lnTo>
                    <a:pt x="1607" y="578"/>
                  </a:lnTo>
                  <a:lnTo>
                    <a:pt x="1610" y="575"/>
                  </a:lnTo>
                  <a:lnTo>
                    <a:pt x="1617" y="569"/>
                  </a:lnTo>
                  <a:lnTo>
                    <a:pt x="1626" y="561"/>
                  </a:lnTo>
                  <a:lnTo>
                    <a:pt x="1635" y="553"/>
                  </a:lnTo>
                  <a:lnTo>
                    <a:pt x="1641" y="545"/>
                  </a:lnTo>
                  <a:lnTo>
                    <a:pt x="1644" y="535"/>
                  </a:lnTo>
                  <a:lnTo>
                    <a:pt x="1648" y="523"/>
                  </a:lnTo>
                  <a:lnTo>
                    <a:pt x="1650" y="516"/>
                  </a:lnTo>
                  <a:lnTo>
                    <a:pt x="1655" y="510"/>
                  </a:lnTo>
                  <a:lnTo>
                    <a:pt x="1658" y="504"/>
                  </a:lnTo>
                  <a:lnTo>
                    <a:pt x="1663" y="498"/>
                  </a:lnTo>
                  <a:lnTo>
                    <a:pt x="1667" y="495"/>
                  </a:lnTo>
                  <a:lnTo>
                    <a:pt x="1668" y="493"/>
                  </a:lnTo>
                  <a:lnTo>
                    <a:pt x="1667" y="490"/>
                  </a:lnTo>
                  <a:lnTo>
                    <a:pt x="1664" y="484"/>
                  </a:lnTo>
                  <a:lnTo>
                    <a:pt x="1661" y="470"/>
                  </a:lnTo>
                  <a:lnTo>
                    <a:pt x="1660" y="456"/>
                  </a:lnTo>
                  <a:lnTo>
                    <a:pt x="1658" y="450"/>
                  </a:lnTo>
                  <a:lnTo>
                    <a:pt x="1657" y="445"/>
                  </a:lnTo>
                  <a:lnTo>
                    <a:pt x="1655" y="440"/>
                  </a:lnTo>
                  <a:lnTo>
                    <a:pt x="1653" y="437"/>
                  </a:lnTo>
                  <a:lnTo>
                    <a:pt x="1648" y="428"/>
                  </a:lnTo>
                  <a:lnTo>
                    <a:pt x="1642" y="421"/>
                  </a:lnTo>
                  <a:lnTo>
                    <a:pt x="1639" y="416"/>
                  </a:lnTo>
                  <a:lnTo>
                    <a:pt x="1637" y="412"/>
                  </a:lnTo>
                  <a:lnTo>
                    <a:pt x="1636" y="411"/>
                  </a:lnTo>
                  <a:lnTo>
                    <a:pt x="1635" y="411"/>
                  </a:lnTo>
                  <a:lnTo>
                    <a:pt x="1634" y="412"/>
                  </a:lnTo>
                  <a:lnTo>
                    <a:pt x="1632" y="414"/>
                  </a:lnTo>
                  <a:lnTo>
                    <a:pt x="1628" y="422"/>
                  </a:lnTo>
                  <a:lnTo>
                    <a:pt x="1623" y="428"/>
                  </a:lnTo>
                  <a:lnTo>
                    <a:pt x="1620" y="431"/>
                  </a:lnTo>
                  <a:lnTo>
                    <a:pt x="1618" y="434"/>
                  </a:lnTo>
                  <a:lnTo>
                    <a:pt x="1617" y="439"/>
                  </a:lnTo>
                  <a:lnTo>
                    <a:pt x="1617" y="446"/>
                  </a:lnTo>
                  <a:lnTo>
                    <a:pt x="1617" y="464"/>
                  </a:lnTo>
                  <a:lnTo>
                    <a:pt x="1617" y="479"/>
                  </a:lnTo>
                  <a:lnTo>
                    <a:pt x="1616" y="483"/>
                  </a:lnTo>
                  <a:lnTo>
                    <a:pt x="1616" y="488"/>
                  </a:lnTo>
                  <a:lnTo>
                    <a:pt x="1613" y="490"/>
                  </a:lnTo>
                  <a:lnTo>
                    <a:pt x="1611" y="494"/>
                  </a:lnTo>
                  <a:lnTo>
                    <a:pt x="1609" y="496"/>
                  </a:lnTo>
                  <a:lnTo>
                    <a:pt x="1604" y="498"/>
                  </a:lnTo>
                  <a:lnTo>
                    <a:pt x="1599" y="501"/>
                  </a:lnTo>
                  <a:lnTo>
                    <a:pt x="1593" y="502"/>
                  </a:lnTo>
                  <a:lnTo>
                    <a:pt x="1587" y="503"/>
                  </a:lnTo>
                  <a:lnTo>
                    <a:pt x="1581" y="506"/>
                  </a:lnTo>
                  <a:lnTo>
                    <a:pt x="1576" y="509"/>
                  </a:lnTo>
                  <a:lnTo>
                    <a:pt x="1572" y="513"/>
                  </a:lnTo>
                  <a:lnTo>
                    <a:pt x="1567" y="517"/>
                  </a:lnTo>
                  <a:lnTo>
                    <a:pt x="1563" y="522"/>
                  </a:lnTo>
                  <a:lnTo>
                    <a:pt x="1560" y="528"/>
                  </a:lnTo>
                  <a:lnTo>
                    <a:pt x="1556" y="534"/>
                  </a:lnTo>
                  <a:lnTo>
                    <a:pt x="1555" y="539"/>
                  </a:lnTo>
                  <a:lnTo>
                    <a:pt x="1555" y="544"/>
                  </a:lnTo>
                  <a:lnTo>
                    <a:pt x="1555" y="548"/>
                  </a:lnTo>
                  <a:lnTo>
                    <a:pt x="1557" y="551"/>
                  </a:lnTo>
                  <a:lnTo>
                    <a:pt x="1565" y="556"/>
                  </a:lnTo>
                  <a:lnTo>
                    <a:pt x="1572" y="560"/>
                  </a:lnTo>
                  <a:lnTo>
                    <a:pt x="1575" y="563"/>
                  </a:lnTo>
                  <a:lnTo>
                    <a:pt x="1578" y="567"/>
                  </a:lnTo>
                  <a:lnTo>
                    <a:pt x="1579" y="572"/>
                  </a:lnTo>
                  <a:lnTo>
                    <a:pt x="1579" y="578"/>
                  </a:lnTo>
                  <a:lnTo>
                    <a:pt x="1578" y="584"/>
                  </a:lnTo>
                  <a:lnTo>
                    <a:pt x="1576" y="590"/>
                  </a:lnTo>
                  <a:lnTo>
                    <a:pt x="1574" y="596"/>
                  </a:lnTo>
                  <a:lnTo>
                    <a:pt x="1571" y="601"/>
                  </a:lnTo>
                  <a:lnTo>
                    <a:pt x="1563" y="609"/>
                  </a:lnTo>
                  <a:lnTo>
                    <a:pt x="1557" y="619"/>
                  </a:lnTo>
                  <a:lnTo>
                    <a:pt x="1555" y="622"/>
                  </a:lnTo>
                  <a:lnTo>
                    <a:pt x="1553" y="626"/>
                  </a:lnTo>
                  <a:lnTo>
                    <a:pt x="1549" y="627"/>
                  </a:lnTo>
                  <a:lnTo>
                    <a:pt x="1547" y="628"/>
                  </a:lnTo>
                  <a:lnTo>
                    <a:pt x="1544" y="627"/>
                  </a:lnTo>
                  <a:lnTo>
                    <a:pt x="1541" y="626"/>
                  </a:lnTo>
                  <a:lnTo>
                    <a:pt x="1537" y="622"/>
                  </a:lnTo>
                  <a:lnTo>
                    <a:pt x="1534" y="619"/>
                  </a:lnTo>
                  <a:lnTo>
                    <a:pt x="1525" y="610"/>
                  </a:lnTo>
                  <a:lnTo>
                    <a:pt x="1517" y="599"/>
                  </a:lnTo>
                  <a:lnTo>
                    <a:pt x="1509" y="589"/>
                  </a:lnTo>
                  <a:lnTo>
                    <a:pt x="1499" y="582"/>
                  </a:lnTo>
                  <a:lnTo>
                    <a:pt x="1494" y="578"/>
                  </a:lnTo>
                  <a:lnTo>
                    <a:pt x="1490" y="577"/>
                  </a:lnTo>
                  <a:lnTo>
                    <a:pt x="1485" y="576"/>
                  </a:lnTo>
                  <a:lnTo>
                    <a:pt x="1480" y="575"/>
                  </a:lnTo>
                  <a:lnTo>
                    <a:pt x="1477" y="575"/>
                  </a:lnTo>
                  <a:lnTo>
                    <a:pt x="1473" y="576"/>
                  </a:lnTo>
                  <a:lnTo>
                    <a:pt x="1469" y="578"/>
                  </a:lnTo>
                  <a:lnTo>
                    <a:pt x="1467" y="580"/>
                  </a:lnTo>
                  <a:lnTo>
                    <a:pt x="1465" y="588"/>
                  </a:lnTo>
                  <a:lnTo>
                    <a:pt x="1462" y="596"/>
                  </a:lnTo>
                  <a:lnTo>
                    <a:pt x="1462" y="599"/>
                  </a:lnTo>
                  <a:lnTo>
                    <a:pt x="1461" y="601"/>
                  </a:lnTo>
                  <a:lnTo>
                    <a:pt x="1460" y="602"/>
                  </a:lnTo>
                  <a:lnTo>
                    <a:pt x="1458" y="602"/>
                  </a:lnTo>
                  <a:lnTo>
                    <a:pt x="1454" y="598"/>
                  </a:lnTo>
                  <a:lnTo>
                    <a:pt x="1449" y="592"/>
                  </a:lnTo>
                  <a:lnTo>
                    <a:pt x="1447" y="589"/>
                  </a:lnTo>
                  <a:lnTo>
                    <a:pt x="1443" y="586"/>
                  </a:lnTo>
                  <a:lnTo>
                    <a:pt x="1439" y="585"/>
                  </a:lnTo>
                  <a:lnTo>
                    <a:pt x="1434" y="585"/>
                  </a:lnTo>
                  <a:lnTo>
                    <a:pt x="1421" y="585"/>
                  </a:lnTo>
                  <a:lnTo>
                    <a:pt x="1404" y="588"/>
                  </a:lnTo>
                  <a:lnTo>
                    <a:pt x="1396" y="590"/>
                  </a:lnTo>
                  <a:lnTo>
                    <a:pt x="1390" y="591"/>
                  </a:lnTo>
                  <a:lnTo>
                    <a:pt x="1385" y="594"/>
                  </a:lnTo>
                  <a:lnTo>
                    <a:pt x="1380" y="597"/>
                  </a:lnTo>
                  <a:lnTo>
                    <a:pt x="1377" y="601"/>
                  </a:lnTo>
                  <a:lnTo>
                    <a:pt x="1373" y="605"/>
                  </a:lnTo>
                  <a:lnTo>
                    <a:pt x="1371" y="610"/>
                  </a:lnTo>
                  <a:lnTo>
                    <a:pt x="1368" y="617"/>
                  </a:lnTo>
                  <a:lnTo>
                    <a:pt x="1362" y="635"/>
                  </a:lnTo>
                  <a:lnTo>
                    <a:pt x="1358" y="657"/>
                  </a:lnTo>
                  <a:lnTo>
                    <a:pt x="1355" y="667"/>
                  </a:lnTo>
                  <a:lnTo>
                    <a:pt x="1354" y="677"/>
                  </a:lnTo>
                  <a:lnTo>
                    <a:pt x="1354" y="685"/>
                  </a:lnTo>
                  <a:lnTo>
                    <a:pt x="1355" y="693"/>
                  </a:lnTo>
                  <a:lnTo>
                    <a:pt x="1358" y="699"/>
                  </a:lnTo>
                  <a:lnTo>
                    <a:pt x="1360" y="705"/>
                  </a:lnTo>
                  <a:lnTo>
                    <a:pt x="1365" y="710"/>
                  </a:lnTo>
                  <a:lnTo>
                    <a:pt x="1370" y="716"/>
                  </a:lnTo>
                  <a:lnTo>
                    <a:pt x="1379" y="725"/>
                  </a:lnTo>
                  <a:lnTo>
                    <a:pt x="1387" y="734"/>
                  </a:lnTo>
                  <a:lnTo>
                    <a:pt x="1391" y="739"/>
                  </a:lnTo>
                  <a:lnTo>
                    <a:pt x="1392" y="744"/>
                  </a:lnTo>
                  <a:lnTo>
                    <a:pt x="1392" y="750"/>
                  </a:lnTo>
                  <a:lnTo>
                    <a:pt x="1392" y="758"/>
                  </a:lnTo>
                  <a:lnTo>
                    <a:pt x="1391" y="764"/>
                  </a:lnTo>
                  <a:lnTo>
                    <a:pt x="1389" y="769"/>
                  </a:lnTo>
                  <a:lnTo>
                    <a:pt x="1386" y="775"/>
                  </a:lnTo>
                  <a:lnTo>
                    <a:pt x="1384" y="780"/>
                  </a:lnTo>
                  <a:lnTo>
                    <a:pt x="1376" y="790"/>
                  </a:lnTo>
                  <a:lnTo>
                    <a:pt x="1367" y="799"/>
                  </a:lnTo>
                  <a:lnTo>
                    <a:pt x="1360" y="807"/>
                  </a:lnTo>
                  <a:lnTo>
                    <a:pt x="1355" y="811"/>
                  </a:lnTo>
                  <a:lnTo>
                    <a:pt x="1353" y="812"/>
                  </a:lnTo>
                  <a:lnTo>
                    <a:pt x="1351" y="812"/>
                  </a:lnTo>
                  <a:lnTo>
                    <a:pt x="1348" y="810"/>
                  </a:lnTo>
                  <a:lnTo>
                    <a:pt x="1343" y="807"/>
                  </a:lnTo>
                  <a:lnTo>
                    <a:pt x="1340" y="806"/>
                  </a:lnTo>
                  <a:lnTo>
                    <a:pt x="1336" y="806"/>
                  </a:lnTo>
                  <a:lnTo>
                    <a:pt x="1332" y="806"/>
                  </a:lnTo>
                  <a:lnTo>
                    <a:pt x="1326" y="807"/>
                  </a:lnTo>
                  <a:lnTo>
                    <a:pt x="1314" y="810"/>
                  </a:lnTo>
                  <a:lnTo>
                    <a:pt x="1302" y="815"/>
                  </a:lnTo>
                  <a:lnTo>
                    <a:pt x="1296" y="818"/>
                  </a:lnTo>
                  <a:lnTo>
                    <a:pt x="1286" y="823"/>
                  </a:lnTo>
                  <a:lnTo>
                    <a:pt x="1279" y="825"/>
                  </a:lnTo>
                  <a:lnTo>
                    <a:pt x="1273" y="827"/>
                  </a:lnTo>
                  <a:lnTo>
                    <a:pt x="1269" y="824"/>
                  </a:lnTo>
                  <a:lnTo>
                    <a:pt x="1264" y="819"/>
                  </a:lnTo>
                  <a:lnTo>
                    <a:pt x="1258" y="815"/>
                  </a:lnTo>
                  <a:lnTo>
                    <a:pt x="1251" y="811"/>
                  </a:lnTo>
                  <a:lnTo>
                    <a:pt x="1242" y="809"/>
                  </a:lnTo>
                  <a:lnTo>
                    <a:pt x="1235" y="809"/>
                  </a:lnTo>
                  <a:lnTo>
                    <a:pt x="1228" y="806"/>
                  </a:lnTo>
                  <a:lnTo>
                    <a:pt x="1220" y="802"/>
                  </a:lnTo>
                  <a:lnTo>
                    <a:pt x="1210" y="796"/>
                  </a:lnTo>
                  <a:lnTo>
                    <a:pt x="1200" y="791"/>
                  </a:lnTo>
                  <a:lnTo>
                    <a:pt x="1195" y="790"/>
                  </a:lnTo>
                  <a:lnTo>
                    <a:pt x="1190" y="788"/>
                  </a:lnTo>
                  <a:lnTo>
                    <a:pt x="1188" y="788"/>
                  </a:lnTo>
                  <a:lnTo>
                    <a:pt x="1185" y="788"/>
                  </a:lnTo>
                  <a:lnTo>
                    <a:pt x="1185" y="791"/>
                  </a:lnTo>
                  <a:lnTo>
                    <a:pt x="1185" y="793"/>
                  </a:lnTo>
                  <a:lnTo>
                    <a:pt x="1187" y="796"/>
                  </a:lnTo>
                  <a:lnTo>
                    <a:pt x="1188" y="800"/>
                  </a:lnTo>
                  <a:lnTo>
                    <a:pt x="1190" y="804"/>
                  </a:lnTo>
                  <a:lnTo>
                    <a:pt x="1191" y="807"/>
                  </a:lnTo>
                  <a:lnTo>
                    <a:pt x="1191" y="811"/>
                  </a:lnTo>
                  <a:lnTo>
                    <a:pt x="1191" y="813"/>
                  </a:lnTo>
                  <a:lnTo>
                    <a:pt x="1190" y="816"/>
                  </a:lnTo>
                  <a:lnTo>
                    <a:pt x="1189" y="818"/>
                  </a:lnTo>
                  <a:lnTo>
                    <a:pt x="1187" y="821"/>
                  </a:lnTo>
                  <a:lnTo>
                    <a:pt x="1184" y="822"/>
                  </a:lnTo>
                  <a:lnTo>
                    <a:pt x="1181" y="824"/>
                  </a:lnTo>
                  <a:lnTo>
                    <a:pt x="1179" y="828"/>
                  </a:lnTo>
                  <a:lnTo>
                    <a:pt x="1178" y="831"/>
                  </a:lnTo>
                  <a:lnTo>
                    <a:pt x="1177" y="836"/>
                  </a:lnTo>
                  <a:lnTo>
                    <a:pt x="1175" y="847"/>
                  </a:lnTo>
                  <a:lnTo>
                    <a:pt x="1170" y="859"/>
                  </a:lnTo>
                  <a:lnTo>
                    <a:pt x="1162" y="872"/>
                  </a:lnTo>
                  <a:lnTo>
                    <a:pt x="1153" y="884"/>
                  </a:lnTo>
                  <a:lnTo>
                    <a:pt x="1147" y="890"/>
                  </a:lnTo>
                  <a:lnTo>
                    <a:pt x="1143" y="894"/>
                  </a:lnTo>
                  <a:lnTo>
                    <a:pt x="1138" y="898"/>
                  </a:lnTo>
                  <a:lnTo>
                    <a:pt x="1132" y="900"/>
                  </a:lnTo>
                  <a:lnTo>
                    <a:pt x="1127" y="903"/>
                  </a:lnTo>
                  <a:lnTo>
                    <a:pt x="1121" y="903"/>
                  </a:lnTo>
                  <a:lnTo>
                    <a:pt x="1116" y="901"/>
                  </a:lnTo>
                  <a:lnTo>
                    <a:pt x="1112" y="899"/>
                  </a:lnTo>
                  <a:lnTo>
                    <a:pt x="1107" y="897"/>
                  </a:lnTo>
                  <a:lnTo>
                    <a:pt x="1103" y="893"/>
                  </a:lnTo>
                  <a:lnTo>
                    <a:pt x="1100" y="890"/>
                  </a:lnTo>
                  <a:lnTo>
                    <a:pt x="1099" y="885"/>
                  </a:lnTo>
                  <a:lnTo>
                    <a:pt x="1097" y="880"/>
                  </a:lnTo>
                  <a:lnTo>
                    <a:pt x="1097" y="875"/>
                  </a:lnTo>
                  <a:lnTo>
                    <a:pt x="1099" y="872"/>
                  </a:lnTo>
                  <a:lnTo>
                    <a:pt x="1100" y="868"/>
                  </a:lnTo>
                  <a:lnTo>
                    <a:pt x="1103" y="861"/>
                  </a:lnTo>
                  <a:lnTo>
                    <a:pt x="1109" y="856"/>
                  </a:lnTo>
                  <a:lnTo>
                    <a:pt x="1121" y="848"/>
                  </a:lnTo>
                  <a:lnTo>
                    <a:pt x="1135" y="837"/>
                  </a:lnTo>
                  <a:lnTo>
                    <a:pt x="1139" y="835"/>
                  </a:lnTo>
                  <a:lnTo>
                    <a:pt x="1141" y="834"/>
                  </a:lnTo>
                  <a:lnTo>
                    <a:pt x="1141" y="831"/>
                  </a:lnTo>
                  <a:lnTo>
                    <a:pt x="1141" y="829"/>
                  </a:lnTo>
                  <a:lnTo>
                    <a:pt x="1137" y="819"/>
                  </a:lnTo>
                  <a:lnTo>
                    <a:pt x="1128" y="806"/>
                  </a:lnTo>
                  <a:lnTo>
                    <a:pt x="1121" y="793"/>
                  </a:lnTo>
                  <a:lnTo>
                    <a:pt x="1115" y="777"/>
                  </a:lnTo>
                  <a:lnTo>
                    <a:pt x="1112" y="771"/>
                  </a:lnTo>
                  <a:lnTo>
                    <a:pt x="1106" y="765"/>
                  </a:lnTo>
                  <a:lnTo>
                    <a:pt x="1100" y="759"/>
                  </a:lnTo>
                  <a:lnTo>
                    <a:pt x="1094" y="755"/>
                  </a:lnTo>
                  <a:lnTo>
                    <a:pt x="1090" y="753"/>
                  </a:lnTo>
                  <a:lnTo>
                    <a:pt x="1087" y="753"/>
                  </a:lnTo>
                  <a:lnTo>
                    <a:pt x="1082" y="755"/>
                  </a:lnTo>
                  <a:lnTo>
                    <a:pt x="1076" y="758"/>
                  </a:lnTo>
                  <a:lnTo>
                    <a:pt x="1068" y="760"/>
                  </a:lnTo>
                  <a:lnTo>
                    <a:pt x="1059" y="760"/>
                  </a:lnTo>
                  <a:lnTo>
                    <a:pt x="1053" y="759"/>
                  </a:lnTo>
                  <a:lnTo>
                    <a:pt x="1047" y="755"/>
                  </a:lnTo>
                  <a:lnTo>
                    <a:pt x="1044" y="754"/>
                  </a:lnTo>
                  <a:lnTo>
                    <a:pt x="1040" y="753"/>
                  </a:lnTo>
                  <a:lnTo>
                    <a:pt x="1038" y="753"/>
                  </a:lnTo>
                  <a:lnTo>
                    <a:pt x="1037" y="753"/>
                  </a:lnTo>
                  <a:lnTo>
                    <a:pt x="1034" y="754"/>
                  </a:lnTo>
                  <a:lnTo>
                    <a:pt x="1033" y="758"/>
                  </a:lnTo>
                  <a:lnTo>
                    <a:pt x="1033" y="760"/>
                  </a:lnTo>
                  <a:lnTo>
                    <a:pt x="1032" y="765"/>
                  </a:lnTo>
                  <a:lnTo>
                    <a:pt x="1032" y="775"/>
                  </a:lnTo>
                  <a:lnTo>
                    <a:pt x="1031" y="785"/>
                  </a:lnTo>
                  <a:lnTo>
                    <a:pt x="1031" y="790"/>
                  </a:lnTo>
                  <a:lnTo>
                    <a:pt x="1028" y="793"/>
                  </a:lnTo>
                  <a:lnTo>
                    <a:pt x="1026" y="797"/>
                  </a:lnTo>
                  <a:lnTo>
                    <a:pt x="1022" y="800"/>
                  </a:lnTo>
                  <a:lnTo>
                    <a:pt x="1018" y="802"/>
                  </a:lnTo>
                  <a:lnTo>
                    <a:pt x="1013" y="803"/>
                  </a:lnTo>
                  <a:lnTo>
                    <a:pt x="1007" y="803"/>
                  </a:lnTo>
                  <a:lnTo>
                    <a:pt x="1001" y="803"/>
                  </a:lnTo>
                  <a:lnTo>
                    <a:pt x="995" y="800"/>
                  </a:lnTo>
                  <a:lnTo>
                    <a:pt x="990" y="798"/>
                  </a:lnTo>
                  <a:lnTo>
                    <a:pt x="986" y="794"/>
                  </a:lnTo>
                  <a:lnTo>
                    <a:pt x="982" y="791"/>
                  </a:lnTo>
                  <a:lnTo>
                    <a:pt x="980" y="786"/>
                  </a:lnTo>
                  <a:lnTo>
                    <a:pt x="979" y="781"/>
                  </a:lnTo>
                  <a:lnTo>
                    <a:pt x="979" y="777"/>
                  </a:lnTo>
                  <a:lnTo>
                    <a:pt x="980" y="772"/>
                  </a:lnTo>
                  <a:lnTo>
                    <a:pt x="983" y="762"/>
                  </a:lnTo>
                  <a:lnTo>
                    <a:pt x="988" y="755"/>
                  </a:lnTo>
                  <a:lnTo>
                    <a:pt x="992" y="748"/>
                  </a:lnTo>
                  <a:lnTo>
                    <a:pt x="994" y="739"/>
                  </a:lnTo>
                  <a:lnTo>
                    <a:pt x="995" y="728"/>
                  </a:lnTo>
                  <a:lnTo>
                    <a:pt x="994" y="715"/>
                  </a:lnTo>
                  <a:lnTo>
                    <a:pt x="994" y="703"/>
                  </a:lnTo>
                  <a:lnTo>
                    <a:pt x="994" y="692"/>
                  </a:lnTo>
                  <a:lnTo>
                    <a:pt x="994" y="684"/>
                  </a:lnTo>
                  <a:lnTo>
                    <a:pt x="992" y="674"/>
                  </a:lnTo>
                  <a:lnTo>
                    <a:pt x="988" y="662"/>
                  </a:lnTo>
                  <a:lnTo>
                    <a:pt x="984" y="651"/>
                  </a:lnTo>
                  <a:lnTo>
                    <a:pt x="981" y="643"/>
                  </a:lnTo>
                  <a:lnTo>
                    <a:pt x="977" y="638"/>
                  </a:lnTo>
                  <a:lnTo>
                    <a:pt x="971" y="633"/>
                  </a:lnTo>
                  <a:lnTo>
                    <a:pt x="965" y="628"/>
                  </a:lnTo>
                  <a:lnTo>
                    <a:pt x="954" y="622"/>
                  </a:lnTo>
                  <a:lnTo>
                    <a:pt x="946" y="617"/>
                  </a:lnTo>
                  <a:lnTo>
                    <a:pt x="944" y="615"/>
                  </a:lnTo>
                  <a:lnTo>
                    <a:pt x="942" y="611"/>
                  </a:lnTo>
                  <a:lnTo>
                    <a:pt x="940" y="608"/>
                  </a:lnTo>
                  <a:lnTo>
                    <a:pt x="940" y="603"/>
                  </a:lnTo>
                  <a:lnTo>
                    <a:pt x="939" y="596"/>
                  </a:lnTo>
                  <a:lnTo>
                    <a:pt x="937" y="591"/>
                  </a:lnTo>
                  <a:lnTo>
                    <a:pt x="936" y="590"/>
                  </a:lnTo>
                  <a:lnTo>
                    <a:pt x="933" y="589"/>
                  </a:lnTo>
                  <a:lnTo>
                    <a:pt x="931" y="589"/>
                  </a:lnTo>
                  <a:lnTo>
                    <a:pt x="930" y="590"/>
                  </a:lnTo>
                  <a:lnTo>
                    <a:pt x="925" y="592"/>
                  </a:lnTo>
                  <a:lnTo>
                    <a:pt x="920" y="596"/>
                  </a:lnTo>
                  <a:lnTo>
                    <a:pt x="918" y="598"/>
                  </a:lnTo>
                  <a:lnTo>
                    <a:pt x="917" y="602"/>
                  </a:lnTo>
                  <a:lnTo>
                    <a:pt x="916" y="607"/>
                  </a:lnTo>
                  <a:lnTo>
                    <a:pt x="916" y="614"/>
                  </a:lnTo>
                  <a:lnTo>
                    <a:pt x="916" y="620"/>
                  </a:lnTo>
                  <a:lnTo>
                    <a:pt x="914" y="623"/>
                  </a:lnTo>
                  <a:lnTo>
                    <a:pt x="913" y="626"/>
                  </a:lnTo>
                  <a:lnTo>
                    <a:pt x="911" y="628"/>
                  </a:lnTo>
                  <a:lnTo>
                    <a:pt x="904" y="630"/>
                  </a:lnTo>
                  <a:lnTo>
                    <a:pt x="894" y="634"/>
                  </a:lnTo>
                  <a:lnTo>
                    <a:pt x="886" y="639"/>
                  </a:lnTo>
                  <a:lnTo>
                    <a:pt x="880" y="642"/>
                  </a:lnTo>
                  <a:lnTo>
                    <a:pt x="879" y="643"/>
                  </a:lnTo>
                  <a:lnTo>
                    <a:pt x="877" y="646"/>
                  </a:lnTo>
                  <a:lnTo>
                    <a:pt x="877" y="649"/>
                  </a:lnTo>
                  <a:lnTo>
                    <a:pt x="877" y="653"/>
                  </a:lnTo>
                  <a:lnTo>
                    <a:pt x="877" y="670"/>
                  </a:lnTo>
                  <a:lnTo>
                    <a:pt x="877" y="684"/>
                  </a:lnTo>
                  <a:lnTo>
                    <a:pt x="876" y="696"/>
                  </a:lnTo>
                  <a:lnTo>
                    <a:pt x="875" y="706"/>
                  </a:lnTo>
                  <a:lnTo>
                    <a:pt x="874" y="714"/>
                  </a:lnTo>
                  <a:lnTo>
                    <a:pt x="872" y="721"/>
                  </a:lnTo>
                  <a:lnTo>
                    <a:pt x="869" y="725"/>
                  </a:lnTo>
                  <a:lnTo>
                    <a:pt x="866" y="728"/>
                  </a:lnTo>
                  <a:lnTo>
                    <a:pt x="863" y="730"/>
                  </a:lnTo>
                  <a:lnTo>
                    <a:pt x="860" y="731"/>
                  </a:lnTo>
                  <a:lnTo>
                    <a:pt x="857" y="731"/>
                  </a:lnTo>
                  <a:lnTo>
                    <a:pt x="854" y="731"/>
                  </a:lnTo>
                  <a:lnTo>
                    <a:pt x="849" y="730"/>
                  </a:lnTo>
                  <a:lnTo>
                    <a:pt x="844" y="728"/>
                  </a:lnTo>
                  <a:lnTo>
                    <a:pt x="835" y="723"/>
                  </a:lnTo>
                  <a:lnTo>
                    <a:pt x="824" y="716"/>
                  </a:lnTo>
                  <a:lnTo>
                    <a:pt x="813" y="706"/>
                  </a:lnTo>
                  <a:lnTo>
                    <a:pt x="804" y="697"/>
                  </a:lnTo>
                  <a:lnTo>
                    <a:pt x="786" y="679"/>
                  </a:lnTo>
                  <a:lnTo>
                    <a:pt x="775" y="671"/>
                  </a:lnTo>
                  <a:lnTo>
                    <a:pt x="769" y="670"/>
                  </a:lnTo>
                  <a:lnTo>
                    <a:pt x="761" y="668"/>
                  </a:lnTo>
                  <a:lnTo>
                    <a:pt x="751" y="666"/>
                  </a:lnTo>
                  <a:lnTo>
                    <a:pt x="744" y="661"/>
                  </a:lnTo>
                  <a:lnTo>
                    <a:pt x="738" y="657"/>
                  </a:lnTo>
                  <a:lnTo>
                    <a:pt x="735" y="655"/>
                  </a:lnTo>
                  <a:lnTo>
                    <a:pt x="730" y="654"/>
                  </a:lnTo>
                  <a:lnTo>
                    <a:pt x="722" y="654"/>
                  </a:lnTo>
                  <a:lnTo>
                    <a:pt x="717" y="654"/>
                  </a:lnTo>
                  <a:lnTo>
                    <a:pt x="712" y="653"/>
                  </a:lnTo>
                  <a:lnTo>
                    <a:pt x="706" y="651"/>
                  </a:lnTo>
                  <a:lnTo>
                    <a:pt x="703" y="647"/>
                  </a:lnTo>
                  <a:lnTo>
                    <a:pt x="698" y="643"/>
                  </a:lnTo>
                  <a:lnTo>
                    <a:pt x="696" y="639"/>
                  </a:lnTo>
                  <a:lnTo>
                    <a:pt x="692" y="634"/>
                  </a:lnTo>
                  <a:lnTo>
                    <a:pt x="691" y="628"/>
                  </a:lnTo>
                  <a:lnTo>
                    <a:pt x="688" y="616"/>
                  </a:lnTo>
                  <a:lnTo>
                    <a:pt x="684" y="604"/>
                  </a:lnTo>
                  <a:lnTo>
                    <a:pt x="677" y="592"/>
                  </a:lnTo>
                  <a:lnTo>
                    <a:pt x="667" y="579"/>
                  </a:lnTo>
                  <a:lnTo>
                    <a:pt x="660" y="573"/>
                  </a:lnTo>
                  <a:lnTo>
                    <a:pt x="654" y="569"/>
                  </a:lnTo>
                  <a:lnTo>
                    <a:pt x="647" y="565"/>
                  </a:lnTo>
                  <a:lnTo>
                    <a:pt x="640" y="563"/>
                  </a:lnTo>
                  <a:lnTo>
                    <a:pt x="627" y="561"/>
                  </a:lnTo>
                  <a:lnTo>
                    <a:pt x="617" y="561"/>
                  </a:lnTo>
                  <a:lnTo>
                    <a:pt x="614" y="560"/>
                  </a:lnTo>
                  <a:lnTo>
                    <a:pt x="610" y="560"/>
                  </a:lnTo>
                  <a:lnTo>
                    <a:pt x="606" y="558"/>
                  </a:lnTo>
                  <a:lnTo>
                    <a:pt x="604" y="557"/>
                  </a:lnTo>
                  <a:lnTo>
                    <a:pt x="599" y="551"/>
                  </a:lnTo>
                  <a:lnTo>
                    <a:pt x="596" y="542"/>
                  </a:lnTo>
                  <a:lnTo>
                    <a:pt x="593" y="539"/>
                  </a:lnTo>
                  <a:lnTo>
                    <a:pt x="590" y="535"/>
                  </a:lnTo>
                  <a:lnTo>
                    <a:pt x="585" y="532"/>
                  </a:lnTo>
                  <a:lnTo>
                    <a:pt x="580" y="528"/>
                  </a:lnTo>
                  <a:lnTo>
                    <a:pt x="568" y="523"/>
                  </a:lnTo>
                  <a:lnTo>
                    <a:pt x="558" y="516"/>
                  </a:lnTo>
                  <a:lnTo>
                    <a:pt x="554" y="512"/>
                  </a:lnTo>
                  <a:lnTo>
                    <a:pt x="551" y="507"/>
                  </a:lnTo>
                  <a:lnTo>
                    <a:pt x="549" y="501"/>
                  </a:lnTo>
                  <a:lnTo>
                    <a:pt x="547" y="494"/>
                  </a:lnTo>
                  <a:lnTo>
                    <a:pt x="547" y="485"/>
                  </a:lnTo>
                  <a:lnTo>
                    <a:pt x="547" y="478"/>
                  </a:lnTo>
                  <a:lnTo>
                    <a:pt x="547" y="470"/>
                  </a:lnTo>
                  <a:lnTo>
                    <a:pt x="548" y="462"/>
                  </a:lnTo>
                  <a:lnTo>
                    <a:pt x="548" y="453"/>
                  </a:lnTo>
                  <a:lnTo>
                    <a:pt x="548" y="446"/>
                  </a:lnTo>
                  <a:lnTo>
                    <a:pt x="546" y="439"/>
                  </a:lnTo>
                  <a:lnTo>
                    <a:pt x="545" y="433"/>
                  </a:lnTo>
                  <a:lnTo>
                    <a:pt x="539" y="421"/>
                  </a:lnTo>
                  <a:lnTo>
                    <a:pt x="535" y="409"/>
                  </a:lnTo>
                  <a:lnTo>
                    <a:pt x="534" y="397"/>
                  </a:lnTo>
                  <a:lnTo>
                    <a:pt x="534" y="386"/>
                  </a:lnTo>
                  <a:lnTo>
                    <a:pt x="533" y="376"/>
                  </a:lnTo>
                  <a:lnTo>
                    <a:pt x="530" y="367"/>
                  </a:lnTo>
                  <a:lnTo>
                    <a:pt x="524" y="358"/>
                  </a:lnTo>
                  <a:lnTo>
                    <a:pt x="517" y="349"/>
                  </a:lnTo>
                  <a:lnTo>
                    <a:pt x="513" y="343"/>
                  </a:lnTo>
                  <a:lnTo>
                    <a:pt x="509" y="337"/>
                  </a:lnTo>
                  <a:lnTo>
                    <a:pt x="507" y="330"/>
                  </a:lnTo>
                  <a:lnTo>
                    <a:pt x="504" y="323"/>
                  </a:lnTo>
                  <a:lnTo>
                    <a:pt x="504" y="315"/>
                  </a:lnTo>
                  <a:lnTo>
                    <a:pt x="505" y="311"/>
                  </a:lnTo>
                  <a:lnTo>
                    <a:pt x="508" y="306"/>
                  </a:lnTo>
                  <a:lnTo>
                    <a:pt x="511" y="304"/>
                  </a:lnTo>
                  <a:lnTo>
                    <a:pt x="515" y="300"/>
                  </a:lnTo>
                  <a:lnTo>
                    <a:pt x="518" y="298"/>
                  </a:lnTo>
                  <a:lnTo>
                    <a:pt x="521" y="294"/>
                  </a:lnTo>
                  <a:lnTo>
                    <a:pt x="522" y="289"/>
                  </a:lnTo>
                  <a:lnTo>
                    <a:pt x="520" y="285"/>
                  </a:lnTo>
                  <a:lnTo>
                    <a:pt x="516" y="277"/>
                  </a:lnTo>
                  <a:lnTo>
                    <a:pt x="509" y="269"/>
                  </a:lnTo>
                  <a:lnTo>
                    <a:pt x="502" y="261"/>
                  </a:lnTo>
                  <a:lnTo>
                    <a:pt x="486" y="244"/>
                  </a:lnTo>
                  <a:lnTo>
                    <a:pt x="478" y="232"/>
                  </a:lnTo>
                  <a:lnTo>
                    <a:pt x="474" y="225"/>
                  </a:lnTo>
                  <a:lnTo>
                    <a:pt x="473" y="219"/>
                  </a:lnTo>
                  <a:lnTo>
                    <a:pt x="470" y="214"/>
                  </a:lnTo>
                  <a:lnTo>
                    <a:pt x="464" y="207"/>
                  </a:lnTo>
                  <a:lnTo>
                    <a:pt x="463" y="204"/>
                  </a:lnTo>
                  <a:lnTo>
                    <a:pt x="461" y="198"/>
                  </a:lnTo>
                  <a:lnTo>
                    <a:pt x="461" y="191"/>
                  </a:lnTo>
                  <a:lnTo>
                    <a:pt x="461" y="182"/>
                  </a:lnTo>
                  <a:lnTo>
                    <a:pt x="463" y="161"/>
                  </a:lnTo>
                  <a:lnTo>
                    <a:pt x="464" y="137"/>
                  </a:lnTo>
                  <a:lnTo>
                    <a:pt x="464" y="125"/>
                  </a:lnTo>
                  <a:lnTo>
                    <a:pt x="464" y="115"/>
                  </a:lnTo>
                  <a:lnTo>
                    <a:pt x="461" y="105"/>
                  </a:lnTo>
                  <a:lnTo>
                    <a:pt x="460" y="96"/>
                  </a:lnTo>
                  <a:lnTo>
                    <a:pt x="457" y="88"/>
                  </a:lnTo>
                  <a:lnTo>
                    <a:pt x="452" y="84"/>
                  </a:lnTo>
                  <a:lnTo>
                    <a:pt x="450" y="82"/>
                  </a:lnTo>
                  <a:lnTo>
                    <a:pt x="446" y="81"/>
                  </a:lnTo>
                  <a:lnTo>
                    <a:pt x="442" y="81"/>
                  </a:lnTo>
                  <a:lnTo>
                    <a:pt x="439" y="81"/>
                  </a:lnTo>
                  <a:lnTo>
                    <a:pt x="423" y="82"/>
                  </a:lnTo>
                  <a:lnTo>
                    <a:pt x="410" y="84"/>
                  </a:lnTo>
                  <a:lnTo>
                    <a:pt x="400" y="82"/>
                  </a:lnTo>
                  <a:lnTo>
                    <a:pt x="390" y="81"/>
                  </a:lnTo>
                  <a:lnTo>
                    <a:pt x="383" y="79"/>
                  </a:lnTo>
                  <a:lnTo>
                    <a:pt x="378" y="77"/>
                  </a:lnTo>
                  <a:lnTo>
                    <a:pt x="373" y="74"/>
                  </a:lnTo>
                  <a:lnTo>
                    <a:pt x="370" y="71"/>
                  </a:lnTo>
                  <a:lnTo>
                    <a:pt x="360" y="67"/>
                  </a:lnTo>
                  <a:lnTo>
                    <a:pt x="347" y="62"/>
                  </a:lnTo>
                  <a:lnTo>
                    <a:pt x="333" y="60"/>
                  </a:lnTo>
                  <a:lnTo>
                    <a:pt x="321" y="55"/>
                  </a:lnTo>
                  <a:lnTo>
                    <a:pt x="316" y="53"/>
                  </a:lnTo>
                  <a:lnTo>
                    <a:pt x="313" y="48"/>
                  </a:lnTo>
                  <a:lnTo>
                    <a:pt x="310" y="43"/>
                  </a:lnTo>
                  <a:lnTo>
                    <a:pt x="307" y="37"/>
                  </a:lnTo>
                  <a:lnTo>
                    <a:pt x="302" y="24"/>
                  </a:lnTo>
                  <a:lnTo>
                    <a:pt x="294" y="11"/>
                  </a:lnTo>
                  <a:lnTo>
                    <a:pt x="289" y="6"/>
                  </a:lnTo>
                  <a:lnTo>
                    <a:pt x="285" y="3"/>
                  </a:lnTo>
                  <a:lnTo>
                    <a:pt x="278" y="0"/>
                  </a:lnTo>
                  <a:lnTo>
                    <a:pt x="265" y="2"/>
                  </a:lnTo>
                  <a:lnTo>
                    <a:pt x="257" y="2"/>
                  </a:lnTo>
                  <a:lnTo>
                    <a:pt x="252" y="4"/>
                  </a:lnTo>
                  <a:lnTo>
                    <a:pt x="249" y="6"/>
                  </a:lnTo>
                  <a:lnTo>
                    <a:pt x="245" y="9"/>
                  </a:lnTo>
                  <a:lnTo>
                    <a:pt x="243" y="11"/>
                  </a:lnTo>
                  <a:lnTo>
                    <a:pt x="240" y="12"/>
                  </a:lnTo>
                  <a:lnTo>
                    <a:pt x="237" y="14"/>
                  </a:lnTo>
                  <a:lnTo>
                    <a:pt x="232" y="14"/>
                  </a:lnTo>
                  <a:lnTo>
                    <a:pt x="227" y="14"/>
                  </a:lnTo>
                  <a:lnTo>
                    <a:pt x="222" y="15"/>
                  </a:lnTo>
                  <a:lnTo>
                    <a:pt x="217" y="17"/>
                  </a:lnTo>
                  <a:lnTo>
                    <a:pt x="212" y="19"/>
                  </a:lnTo>
                  <a:lnTo>
                    <a:pt x="208" y="24"/>
                  </a:lnTo>
                  <a:lnTo>
                    <a:pt x="203" y="28"/>
                  </a:lnTo>
                  <a:lnTo>
                    <a:pt x="200" y="33"/>
                  </a:lnTo>
                  <a:lnTo>
                    <a:pt x="198" y="37"/>
                  </a:lnTo>
                  <a:lnTo>
                    <a:pt x="196" y="43"/>
                  </a:lnTo>
                  <a:lnTo>
                    <a:pt x="196" y="53"/>
                  </a:lnTo>
                  <a:lnTo>
                    <a:pt x="198" y="62"/>
                  </a:lnTo>
                  <a:lnTo>
                    <a:pt x="198" y="73"/>
                  </a:lnTo>
                  <a:lnTo>
                    <a:pt x="199" y="82"/>
                  </a:lnTo>
                  <a:lnTo>
                    <a:pt x="199" y="91"/>
                  </a:lnTo>
                  <a:lnTo>
                    <a:pt x="198" y="93"/>
                  </a:lnTo>
                  <a:lnTo>
                    <a:pt x="198" y="96"/>
                  </a:lnTo>
                  <a:lnTo>
                    <a:pt x="195" y="97"/>
                  </a:lnTo>
                  <a:lnTo>
                    <a:pt x="194" y="97"/>
                  </a:lnTo>
                  <a:lnTo>
                    <a:pt x="190" y="96"/>
                  </a:lnTo>
                  <a:lnTo>
                    <a:pt x="187" y="94"/>
                  </a:lnTo>
                  <a:lnTo>
                    <a:pt x="183" y="94"/>
                  </a:lnTo>
                  <a:lnTo>
                    <a:pt x="180" y="96"/>
                  </a:lnTo>
                  <a:lnTo>
                    <a:pt x="176" y="98"/>
                  </a:lnTo>
                  <a:lnTo>
                    <a:pt x="174" y="101"/>
                  </a:lnTo>
                  <a:lnTo>
                    <a:pt x="170" y="106"/>
                  </a:lnTo>
                  <a:lnTo>
                    <a:pt x="168" y="112"/>
                  </a:lnTo>
                  <a:lnTo>
                    <a:pt x="164" y="118"/>
                  </a:lnTo>
                  <a:lnTo>
                    <a:pt x="162" y="123"/>
                  </a:lnTo>
                  <a:lnTo>
                    <a:pt x="158" y="126"/>
                  </a:lnTo>
                  <a:lnTo>
                    <a:pt x="155" y="129"/>
                  </a:lnTo>
                  <a:lnTo>
                    <a:pt x="145" y="131"/>
                  </a:lnTo>
                  <a:lnTo>
                    <a:pt x="134" y="134"/>
                  </a:lnTo>
                  <a:lnTo>
                    <a:pt x="120" y="136"/>
                  </a:lnTo>
                  <a:lnTo>
                    <a:pt x="107" y="138"/>
                  </a:lnTo>
                  <a:lnTo>
                    <a:pt x="94" y="141"/>
                  </a:lnTo>
                  <a:lnTo>
                    <a:pt x="82" y="143"/>
                  </a:lnTo>
                  <a:lnTo>
                    <a:pt x="77" y="144"/>
                  </a:lnTo>
                  <a:lnTo>
                    <a:pt x="73" y="147"/>
                  </a:lnTo>
                  <a:lnTo>
                    <a:pt x="68" y="150"/>
                  </a:lnTo>
                  <a:lnTo>
                    <a:pt x="66" y="153"/>
                  </a:lnTo>
                  <a:lnTo>
                    <a:pt x="63" y="157"/>
                  </a:lnTo>
                  <a:lnTo>
                    <a:pt x="62" y="161"/>
                  </a:lnTo>
                  <a:lnTo>
                    <a:pt x="61" y="164"/>
                  </a:lnTo>
                  <a:lnTo>
                    <a:pt x="62" y="169"/>
                  </a:lnTo>
                  <a:lnTo>
                    <a:pt x="66" y="178"/>
                  </a:lnTo>
                  <a:lnTo>
                    <a:pt x="69" y="185"/>
                  </a:lnTo>
                  <a:lnTo>
                    <a:pt x="74" y="194"/>
                  </a:lnTo>
                  <a:lnTo>
                    <a:pt x="77" y="208"/>
                  </a:lnTo>
                  <a:lnTo>
                    <a:pt x="79" y="217"/>
                  </a:lnTo>
                  <a:lnTo>
                    <a:pt x="79" y="224"/>
                  </a:lnTo>
                  <a:lnTo>
                    <a:pt x="79" y="230"/>
                  </a:lnTo>
                  <a:lnTo>
                    <a:pt x="77" y="236"/>
                  </a:lnTo>
                  <a:lnTo>
                    <a:pt x="74" y="245"/>
                  </a:lnTo>
                  <a:lnTo>
                    <a:pt x="69" y="255"/>
                  </a:lnTo>
                  <a:lnTo>
                    <a:pt x="69" y="260"/>
                  </a:lnTo>
                  <a:lnTo>
                    <a:pt x="69" y="264"/>
                  </a:lnTo>
                  <a:lnTo>
                    <a:pt x="70" y="268"/>
                  </a:lnTo>
                  <a:lnTo>
                    <a:pt x="74" y="271"/>
                  </a:lnTo>
                  <a:lnTo>
                    <a:pt x="76" y="275"/>
                  </a:lnTo>
                  <a:lnTo>
                    <a:pt x="81" y="276"/>
                  </a:lnTo>
                  <a:lnTo>
                    <a:pt x="85" y="279"/>
                  </a:lnTo>
                  <a:lnTo>
                    <a:pt x="89" y="280"/>
                  </a:lnTo>
                  <a:lnTo>
                    <a:pt x="96" y="280"/>
                  </a:lnTo>
                  <a:lnTo>
                    <a:pt x="101" y="282"/>
                  </a:lnTo>
                  <a:lnTo>
                    <a:pt x="102" y="283"/>
                  </a:lnTo>
                  <a:lnTo>
                    <a:pt x="102" y="285"/>
                  </a:lnTo>
                  <a:lnTo>
                    <a:pt x="102" y="287"/>
                  </a:lnTo>
                  <a:lnTo>
                    <a:pt x="101" y="290"/>
                  </a:lnTo>
                  <a:lnTo>
                    <a:pt x="100" y="294"/>
                  </a:lnTo>
                  <a:lnTo>
                    <a:pt x="99" y="298"/>
                  </a:lnTo>
                  <a:lnTo>
                    <a:pt x="99" y="301"/>
                  </a:lnTo>
                  <a:lnTo>
                    <a:pt x="99" y="306"/>
                  </a:lnTo>
                  <a:lnTo>
                    <a:pt x="101" y="309"/>
                  </a:lnTo>
                  <a:lnTo>
                    <a:pt x="104" y="313"/>
                  </a:lnTo>
                  <a:lnTo>
                    <a:pt x="106" y="317"/>
                  </a:lnTo>
                  <a:lnTo>
                    <a:pt x="111" y="320"/>
                  </a:lnTo>
                  <a:lnTo>
                    <a:pt x="120" y="326"/>
                  </a:lnTo>
                  <a:lnTo>
                    <a:pt x="132" y="333"/>
                  </a:lnTo>
                  <a:lnTo>
                    <a:pt x="138" y="337"/>
                  </a:lnTo>
                  <a:lnTo>
                    <a:pt x="144" y="340"/>
                  </a:lnTo>
                  <a:lnTo>
                    <a:pt x="151" y="343"/>
                  </a:lnTo>
                  <a:lnTo>
                    <a:pt x="158" y="345"/>
                  </a:lnTo>
                  <a:lnTo>
                    <a:pt x="165" y="348"/>
                  </a:lnTo>
                  <a:lnTo>
                    <a:pt x="171" y="350"/>
                  </a:lnTo>
                  <a:lnTo>
                    <a:pt x="176" y="352"/>
                  </a:lnTo>
                  <a:lnTo>
                    <a:pt x="181" y="355"/>
                  </a:lnTo>
                  <a:lnTo>
                    <a:pt x="183" y="358"/>
                  </a:lnTo>
                  <a:lnTo>
                    <a:pt x="184" y="361"/>
                  </a:lnTo>
                  <a:lnTo>
                    <a:pt x="184" y="363"/>
                  </a:lnTo>
                  <a:lnTo>
                    <a:pt x="182" y="364"/>
                  </a:lnTo>
                  <a:lnTo>
                    <a:pt x="174" y="367"/>
                  </a:lnTo>
                  <a:lnTo>
                    <a:pt x="164" y="370"/>
                  </a:lnTo>
                  <a:lnTo>
                    <a:pt x="152" y="372"/>
                  </a:lnTo>
                  <a:lnTo>
                    <a:pt x="140" y="374"/>
                  </a:lnTo>
                  <a:lnTo>
                    <a:pt x="136" y="375"/>
                  </a:lnTo>
                  <a:lnTo>
                    <a:pt x="131" y="377"/>
                  </a:lnTo>
                  <a:lnTo>
                    <a:pt x="127" y="380"/>
                  </a:lnTo>
                  <a:lnTo>
                    <a:pt x="124" y="384"/>
                  </a:lnTo>
                  <a:lnTo>
                    <a:pt x="121" y="389"/>
                  </a:lnTo>
                  <a:lnTo>
                    <a:pt x="119" y="395"/>
                  </a:lnTo>
                  <a:lnTo>
                    <a:pt x="118" y="401"/>
                  </a:lnTo>
                  <a:lnTo>
                    <a:pt x="117" y="408"/>
                  </a:lnTo>
                  <a:lnTo>
                    <a:pt x="115" y="414"/>
                  </a:lnTo>
                  <a:lnTo>
                    <a:pt x="113" y="420"/>
                  </a:lnTo>
                  <a:lnTo>
                    <a:pt x="111" y="425"/>
                  </a:lnTo>
                  <a:lnTo>
                    <a:pt x="107" y="430"/>
                  </a:lnTo>
                  <a:lnTo>
                    <a:pt x="98" y="438"/>
                  </a:lnTo>
                  <a:lnTo>
                    <a:pt x="86" y="445"/>
                  </a:lnTo>
                  <a:lnTo>
                    <a:pt x="81" y="447"/>
                  </a:lnTo>
                  <a:lnTo>
                    <a:pt x="76" y="451"/>
                  </a:lnTo>
                  <a:lnTo>
                    <a:pt x="73" y="454"/>
                  </a:lnTo>
                  <a:lnTo>
                    <a:pt x="70" y="458"/>
                  </a:lnTo>
                  <a:lnTo>
                    <a:pt x="69" y="462"/>
                  </a:lnTo>
                  <a:lnTo>
                    <a:pt x="68" y="465"/>
                  </a:lnTo>
                  <a:lnTo>
                    <a:pt x="68" y="468"/>
                  </a:lnTo>
                  <a:lnTo>
                    <a:pt x="69" y="471"/>
                  </a:lnTo>
                  <a:lnTo>
                    <a:pt x="74" y="481"/>
                  </a:lnTo>
                  <a:lnTo>
                    <a:pt x="80" y="491"/>
                  </a:lnTo>
                  <a:lnTo>
                    <a:pt x="82" y="498"/>
                  </a:lnTo>
                  <a:lnTo>
                    <a:pt x="83" y="504"/>
                  </a:lnTo>
                  <a:lnTo>
                    <a:pt x="83" y="512"/>
                  </a:lnTo>
                  <a:lnTo>
                    <a:pt x="82" y="517"/>
                  </a:lnTo>
                  <a:lnTo>
                    <a:pt x="79" y="523"/>
                  </a:lnTo>
                  <a:lnTo>
                    <a:pt x="75" y="527"/>
                  </a:lnTo>
                  <a:lnTo>
                    <a:pt x="71" y="529"/>
                  </a:lnTo>
                  <a:lnTo>
                    <a:pt x="66" y="532"/>
                  </a:lnTo>
                  <a:lnTo>
                    <a:pt x="54" y="533"/>
                  </a:lnTo>
                  <a:lnTo>
                    <a:pt x="37" y="533"/>
                  </a:lnTo>
                  <a:lnTo>
                    <a:pt x="28" y="533"/>
                  </a:lnTo>
                  <a:lnTo>
                    <a:pt x="22" y="535"/>
                  </a:lnTo>
                  <a:lnTo>
                    <a:pt x="16" y="538"/>
                  </a:lnTo>
                  <a:lnTo>
                    <a:pt x="10" y="541"/>
                  </a:lnTo>
                  <a:lnTo>
                    <a:pt x="3" y="548"/>
                  </a:lnTo>
                  <a:lnTo>
                    <a:pt x="0" y="552"/>
                  </a:lnTo>
                  <a:lnTo>
                    <a:pt x="0" y="554"/>
                  </a:lnTo>
                  <a:lnTo>
                    <a:pt x="1" y="557"/>
                  </a:lnTo>
                  <a:lnTo>
                    <a:pt x="3" y="560"/>
                  </a:lnTo>
                  <a:lnTo>
                    <a:pt x="6" y="564"/>
                  </a:lnTo>
                  <a:lnTo>
                    <a:pt x="7" y="566"/>
                  </a:lnTo>
                  <a:lnTo>
                    <a:pt x="10" y="570"/>
                  </a:lnTo>
                  <a:lnTo>
                    <a:pt x="11" y="572"/>
                  </a:lnTo>
                  <a:lnTo>
                    <a:pt x="11" y="577"/>
                  </a:lnTo>
                  <a:lnTo>
                    <a:pt x="11" y="588"/>
                  </a:lnTo>
                  <a:lnTo>
                    <a:pt x="12" y="601"/>
                  </a:lnTo>
                  <a:lnTo>
                    <a:pt x="13" y="613"/>
                  </a:lnTo>
                  <a:lnTo>
                    <a:pt x="14" y="622"/>
                  </a:lnTo>
                  <a:lnTo>
                    <a:pt x="18" y="630"/>
                  </a:lnTo>
                  <a:lnTo>
                    <a:pt x="24" y="638"/>
                  </a:lnTo>
                  <a:lnTo>
                    <a:pt x="31" y="643"/>
                  </a:lnTo>
                  <a:lnTo>
                    <a:pt x="37" y="648"/>
                  </a:lnTo>
                  <a:lnTo>
                    <a:pt x="44" y="651"/>
                  </a:lnTo>
                  <a:lnTo>
                    <a:pt x="51" y="655"/>
                  </a:lnTo>
                  <a:lnTo>
                    <a:pt x="58" y="660"/>
                  </a:lnTo>
                  <a:lnTo>
                    <a:pt x="66" y="667"/>
                  </a:lnTo>
                  <a:lnTo>
                    <a:pt x="73" y="677"/>
                  </a:lnTo>
                  <a:lnTo>
                    <a:pt x="82" y="689"/>
                  </a:lnTo>
                  <a:lnTo>
                    <a:pt x="94" y="701"/>
                  </a:lnTo>
                  <a:lnTo>
                    <a:pt x="105" y="714"/>
                  </a:lnTo>
                  <a:lnTo>
                    <a:pt x="113" y="722"/>
                  </a:lnTo>
                  <a:lnTo>
                    <a:pt x="120" y="730"/>
                  </a:lnTo>
                  <a:lnTo>
                    <a:pt x="127" y="736"/>
                  </a:lnTo>
                  <a:lnTo>
                    <a:pt x="134" y="743"/>
                  </a:lnTo>
                  <a:lnTo>
                    <a:pt x="145" y="752"/>
                  </a:lnTo>
                  <a:lnTo>
                    <a:pt x="154" y="759"/>
                  </a:lnTo>
                  <a:lnTo>
                    <a:pt x="165" y="766"/>
                  </a:lnTo>
                  <a:lnTo>
                    <a:pt x="180" y="774"/>
                  </a:lnTo>
                  <a:lnTo>
                    <a:pt x="193" y="783"/>
                  </a:lnTo>
                  <a:lnTo>
                    <a:pt x="203" y="787"/>
                  </a:lnTo>
                  <a:lnTo>
                    <a:pt x="213" y="791"/>
                  </a:lnTo>
                  <a:lnTo>
                    <a:pt x="226" y="796"/>
                  </a:lnTo>
                  <a:lnTo>
                    <a:pt x="238" y="800"/>
                  </a:lnTo>
                  <a:lnTo>
                    <a:pt x="247" y="805"/>
                  </a:lnTo>
                  <a:lnTo>
                    <a:pt x="255" y="812"/>
                  </a:lnTo>
                  <a:lnTo>
                    <a:pt x="263" y="821"/>
                  </a:lnTo>
                  <a:lnTo>
                    <a:pt x="270" y="829"/>
                  </a:lnTo>
                  <a:lnTo>
                    <a:pt x="274" y="837"/>
                  </a:lnTo>
                  <a:lnTo>
                    <a:pt x="277" y="844"/>
                  </a:lnTo>
                  <a:lnTo>
                    <a:pt x="278" y="853"/>
                  </a:lnTo>
                  <a:lnTo>
                    <a:pt x="281" y="861"/>
                  </a:lnTo>
                  <a:lnTo>
                    <a:pt x="281" y="870"/>
                  </a:lnTo>
                  <a:lnTo>
                    <a:pt x="281" y="881"/>
                  </a:lnTo>
                  <a:lnTo>
                    <a:pt x="282" y="890"/>
                  </a:lnTo>
                  <a:lnTo>
                    <a:pt x="284" y="898"/>
                  </a:lnTo>
                  <a:lnTo>
                    <a:pt x="287" y="904"/>
                  </a:lnTo>
                  <a:lnTo>
                    <a:pt x="294" y="916"/>
                  </a:lnTo>
                  <a:lnTo>
                    <a:pt x="300" y="928"/>
                  </a:lnTo>
                  <a:lnTo>
                    <a:pt x="303" y="937"/>
                  </a:lnTo>
                  <a:lnTo>
                    <a:pt x="310" y="947"/>
                  </a:lnTo>
                  <a:lnTo>
                    <a:pt x="318" y="957"/>
                  </a:lnTo>
                  <a:lnTo>
                    <a:pt x="324" y="966"/>
                  </a:lnTo>
                  <a:lnTo>
                    <a:pt x="328" y="973"/>
                  </a:lnTo>
                  <a:lnTo>
                    <a:pt x="333" y="980"/>
                  </a:lnTo>
                  <a:lnTo>
                    <a:pt x="337" y="988"/>
                  </a:lnTo>
                  <a:lnTo>
                    <a:pt x="339" y="998"/>
                  </a:lnTo>
                  <a:lnTo>
                    <a:pt x="339" y="1008"/>
                  </a:lnTo>
                  <a:lnTo>
                    <a:pt x="338" y="1017"/>
                  </a:lnTo>
                  <a:lnTo>
                    <a:pt x="337" y="1025"/>
                  </a:lnTo>
                  <a:lnTo>
                    <a:pt x="334" y="1031"/>
                  </a:lnTo>
                  <a:lnTo>
                    <a:pt x="328" y="1038"/>
                  </a:lnTo>
                  <a:lnTo>
                    <a:pt x="325" y="1045"/>
                  </a:lnTo>
                  <a:lnTo>
                    <a:pt x="325" y="1049"/>
                  </a:lnTo>
                  <a:lnTo>
                    <a:pt x="326" y="1052"/>
                  </a:lnTo>
                  <a:lnTo>
                    <a:pt x="329" y="1057"/>
                  </a:lnTo>
                  <a:lnTo>
                    <a:pt x="333" y="1059"/>
                  </a:lnTo>
                  <a:lnTo>
                    <a:pt x="335" y="1063"/>
                  </a:lnTo>
                  <a:lnTo>
                    <a:pt x="338" y="1067"/>
                  </a:lnTo>
                  <a:lnTo>
                    <a:pt x="340" y="1071"/>
                  </a:lnTo>
                  <a:lnTo>
                    <a:pt x="341" y="1077"/>
                  </a:lnTo>
                  <a:lnTo>
                    <a:pt x="343" y="1086"/>
                  </a:lnTo>
                  <a:lnTo>
                    <a:pt x="346" y="1094"/>
                  </a:lnTo>
                  <a:lnTo>
                    <a:pt x="352" y="1102"/>
                  </a:lnTo>
                  <a:lnTo>
                    <a:pt x="357" y="1109"/>
                  </a:lnTo>
                  <a:lnTo>
                    <a:pt x="363" y="1117"/>
                  </a:lnTo>
                  <a:lnTo>
                    <a:pt x="369" y="1124"/>
                  </a:lnTo>
                  <a:lnTo>
                    <a:pt x="373" y="1130"/>
                  </a:lnTo>
                  <a:lnTo>
                    <a:pt x="376" y="1137"/>
                  </a:lnTo>
                  <a:lnTo>
                    <a:pt x="377" y="1146"/>
                  </a:lnTo>
                  <a:lnTo>
                    <a:pt x="381" y="1156"/>
                  </a:lnTo>
                  <a:lnTo>
                    <a:pt x="384" y="1165"/>
                  </a:lnTo>
                  <a:lnTo>
                    <a:pt x="390" y="1174"/>
                  </a:lnTo>
                  <a:lnTo>
                    <a:pt x="397" y="1183"/>
                  </a:lnTo>
                  <a:lnTo>
                    <a:pt x="409" y="1195"/>
                  </a:lnTo>
                  <a:lnTo>
                    <a:pt x="421" y="1208"/>
                  </a:lnTo>
                  <a:lnTo>
                    <a:pt x="430" y="1219"/>
                  </a:lnTo>
                  <a:lnTo>
                    <a:pt x="440" y="1229"/>
                  </a:lnTo>
                  <a:lnTo>
                    <a:pt x="452" y="1245"/>
                  </a:lnTo>
                  <a:lnTo>
                    <a:pt x="464" y="1258"/>
                  </a:lnTo>
                  <a:lnTo>
                    <a:pt x="471" y="1267"/>
                  </a:lnTo>
                  <a:lnTo>
                    <a:pt x="476" y="1273"/>
                  </a:lnTo>
                  <a:lnTo>
                    <a:pt x="479" y="1282"/>
                  </a:lnTo>
                  <a:lnTo>
                    <a:pt x="480" y="1285"/>
                  </a:lnTo>
                  <a:lnTo>
                    <a:pt x="480" y="1289"/>
                  </a:lnTo>
                  <a:lnTo>
                    <a:pt x="480" y="1292"/>
                  </a:lnTo>
                  <a:lnTo>
                    <a:pt x="479" y="1296"/>
                  </a:lnTo>
                  <a:lnTo>
                    <a:pt x="473" y="1302"/>
                  </a:lnTo>
                  <a:lnTo>
                    <a:pt x="463" y="1310"/>
                  </a:lnTo>
                  <a:lnTo>
                    <a:pt x="452" y="1317"/>
                  </a:lnTo>
                  <a:lnTo>
                    <a:pt x="445" y="1323"/>
                  </a:lnTo>
                  <a:lnTo>
                    <a:pt x="441" y="1325"/>
                  </a:lnTo>
                  <a:lnTo>
                    <a:pt x="438" y="1326"/>
                  </a:lnTo>
                  <a:lnTo>
                    <a:pt x="435" y="1326"/>
                  </a:lnTo>
                  <a:lnTo>
                    <a:pt x="432" y="1325"/>
                  </a:lnTo>
                  <a:lnTo>
                    <a:pt x="426" y="1321"/>
                  </a:lnTo>
                  <a:lnTo>
                    <a:pt x="421" y="1316"/>
                  </a:lnTo>
                  <a:lnTo>
                    <a:pt x="416" y="1309"/>
                  </a:lnTo>
                  <a:lnTo>
                    <a:pt x="411" y="1303"/>
                  </a:lnTo>
                  <a:lnTo>
                    <a:pt x="408" y="1298"/>
                  </a:lnTo>
                  <a:lnTo>
                    <a:pt x="403" y="1296"/>
                  </a:lnTo>
                  <a:lnTo>
                    <a:pt x="397" y="1297"/>
                  </a:lnTo>
                  <a:lnTo>
                    <a:pt x="391" y="1300"/>
                  </a:lnTo>
                  <a:lnTo>
                    <a:pt x="389" y="1302"/>
                  </a:lnTo>
                  <a:lnTo>
                    <a:pt x="387" y="1306"/>
                  </a:lnTo>
                  <a:lnTo>
                    <a:pt x="384" y="1309"/>
                  </a:lnTo>
                  <a:lnTo>
                    <a:pt x="382" y="1313"/>
                  </a:lnTo>
                  <a:lnTo>
                    <a:pt x="381" y="1325"/>
                  </a:lnTo>
                  <a:lnTo>
                    <a:pt x="381" y="1340"/>
                  </a:lnTo>
                  <a:lnTo>
                    <a:pt x="382" y="1347"/>
                  </a:lnTo>
                  <a:lnTo>
                    <a:pt x="383" y="1354"/>
                  </a:lnTo>
                  <a:lnTo>
                    <a:pt x="384" y="1361"/>
                  </a:lnTo>
                  <a:lnTo>
                    <a:pt x="388" y="1366"/>
                  </a:lnTo>
                  <a:lnTo>
                    <a:pt x="400" y="1380"/>
                  </a:lnTo>
                  <a:lnTo>
                    <a:pt x="410" y="1393"/>
                  </a:lnTo>
                  <a:lnTo>
                    <a:pt x="414" y="1398"/>
                  </a:lnTo>
                  <a:lnTo>
                    <a:pt x="415" y="1403"/>
                  </a:lnTo>
                  <a:lnTo>
                    <a:pt x="416" y="1408"/>
                  </a:lnTo>
                  <a:lnTo>
                    <a:pt x="416" y="1415"/>
                  </a:lnTo>
                  <a:lnTo>
                    <a:pt x="417" y="1422"/>
                  </a:lnTo>
                  <a:lnTo>
                    <a:pt x="419" y="1428"/>
                  </a:lnTo>
                  <a:lnTo>
                    <a:pt x="421" y="1434"/>
                  </a:lnTo>
                  <a:lnTo>
                    <a:pt x="426" y="1439"/>
                  </a:lnTo>
                  <a:lnTo>
                    <a:pt x="430" y="1443"/>
                  </a:lnTo>
                  <a:lnTo>
                    <a:pt x="434" y="1448"/>
                  </a:lnTo>
                  <a:lnTo>
                    <a:pt x="436" y="1454"/>
                  </a:lnTo>
                  <a:lnTo>
                    <a:pt x="438" y="1461"/>
                  </a:lnTo>
                  <a:lnTo>
                    <a:pt x="436" y="1472"/>
                  </a:lnTo>
                  <a:lnTo>
                    <a:pt x="435" y="1484"/>
                  </a:lnTo>
                  <a:lnTo>
                    <a:pt x="435" y="1490"/>
                  </a:lnTo>
                  <a:lnTo>
                    <a:pt x="435" y="1496"/>
                  </a:lnTo>
                  <a:lnTo>
                    <a:pt x="436" y="1500"/>
                  </a:lnTo>
                  <a:lnTo>
                    <a:pt x="439" y="1504"/>
                  </a:lnTo>
                  <a:lnTo>
                    <a:pt x="452" y="1519"/>
                  </a:lnTo>
                  <a:lnTo>
                    <a:pt x="470" y="1537"/>
                  </a:lnTo>
                  <a:lnTo>
                    <a:pt x="476" y="1547"/>
                  </a:lnTo>
                  <a:lnTo>
                    <a:pt x="479" y="1554"/>
                  </a:lnTo>
                  <a:lnTo>
                    <a:pt x="480" y="1560"/>
                  </a:lnTo>
                  <a:lnTo>
                    <a:pt x="480" y="1566"/>
                  </a:lnTo>
                  <a:lnTo>
                    <a:pt x="480" y="1572"/>
                  </a:lnTo>
                  <a:lnTo>
                    <a:pt x="478" y="1578"/>
                  </a:lnTo>
                  <a:lnTo>
                    <a:pt x="473" y="1582"/>
                  </a:lnTo>
                  <a:lnTo>
                    <a:pt x="470" y="1587"/>
                  </a:lnTo>
                  <a:lnTo>
                    <a:pt x="467" y="1591"/>
                  </a:lnTo>
                  <a:lnTo>
                    <a:pt x="467" y="1593"/>
                  </a:lnTo>
                  <a:lnTo>
                    <a:pt x="467" y="1597"/>
                  </a:lnTo>
                  <a:lnTo>
                    <a:pt x="470" y="1600"/>
                  </a:lnTo>
                  <a:lnTo>
                    <a:pt x="473" y="1607"/>
                  </a:lnTo>
                  <a:lnTo>
                    <a:pt x="477" y="1615"/>
                  </a:lnTo>
                  <a:lnTo>
                    <a:pt x="477" y="1618"/>
                  </a:lnTo>
                  <a:lnTo>
                    <a:pt x="476" y="1623"/>
                  </a:lnTo>
                  <a:lnTo>
                    <a:pt x="474" y="1626"/>
                  </a:lnTo>
                  <a:lnTo>
                    <a:pt x="473" y="1631"/>
                  </a:lnTo>
                  <a:lnTo>
                    <a:pt x="471" y="1636"/>
                  </a:lnTo>
                  <a:lnTo>
                    <a:pt x="469" y="1642"/>
                  </a:lnTo>
                  <a:lnTo>
                    <a:pt x="467" y="1648"/>
                  </a:lnTo>
                  <a:lnTo>
                    <a:pt x="467" y="1654"/>
                  </a:lnTo>
                  <a:lnTo>
                    <a:pt x="469" y="1669"/>
                  </a:lnTo>
                  <a:lnTo>
                    <a:pt x="470" y="1683"/>
                  </a:lnTo>
                  <a:lnTo>
                    <a:pt x="471" y="1697"/>
                  </a:lnTo>
                  <a:lnTo>
                    <a:pt x="472" y="1707"/>
                  </a:lnTo>
                  <a:lnTo>
                    <a:pt x="471" y="1718"/>
                  </a:lnTo>
                  <a:lnTo>
                    <a:pt x="470" y="1727"/>
                  </a:lnTo>
                  <a:lnTo>
                    <a:pt x="470" y="1738"/>
                  </a:lnTo>
                  <a:lnTo>
                    <a:pt x="469" y="1748"/>
                  </a:lnTo>
                  <a:lnTo>
                    <a:pt x="467" y="1760"/>
                  </a:lnTo>
                  <a:lnTo>
                    <a:pt x="466" y="1775"/>
                  </a:lnTo>
                  <a:lnTo>
                    <a:pt x="465" y="1790"/>
                  </a:lnTo>
                  <a:lnTo>
                    <a:pt x="464" y="1802"/>
                  </a:lnTo>
                  <a:lnTo>
                    <a:pt x="464" y="1812"/>
                  </a:lnTo>
                  <a:lnTo>
                    <a:pt x="465" y="1823"/>
                  </a:lnTo>
                  <a:lnTo>
                    <a:pt x="466" y="1833"/>
                  </a:lnTo>
                  <a:lnTo>
                    <a:pt x="469" y="1840"/>
                  </a:lnTo>
                  <a:lnTo>
                    <a:pt x="471" y="1848"/>
                  </a:lnTo>
                  <a:lnTo>
                    <a:pt x="473" y="1857"/>
                  </a:lnTo>
                  <a:lnTo>
                    <a:pt x="476" y="1869"/>
                  </a:lnTo>
                  <a:lnTo>
                    <a:pt x="478" y="1881"/>
                  </a:lnTo>
                  <a:lnTo>
                    <a:pt x="480" y="1893"/>
                  </a:lnTo>
                  <a:lnTo>
                    <a:pt x="482" y="1905"/>
                  </a:lnTo>
                  <a:lnTo>
                    <a:pt x="482" y="1918"/>
                  </a:lnTo>
                  <a:lnTo>
                    <a:pt x="482" y="1932"/>
                  </a:lnTo>
                  <a:lnTo>
                    <a:pt x="479" y="1946"/>
                  </a:lnTo>
                  <a:lnTo>
                    <a:pt x="477" y="1957"/>
                  </a:lnTo>
                  <a:lnTo>
                    <a:pt x="473" y="1966"/>
                  </a:lnTo>
                  <a:lnTo>
                    <a:pt x="469" y="1975"/>
                  </a:lnTo>
                  <a:lnTo>
                    <a:pt x="463" y="1982"/>
                  </a:lnTo>
                  <a:lnTo>
                    <a:pt x="459" y="1989"/>
                  </a:lnTo>
                  <a:lnTo>
                    <a:pt x="454" y="1996"/>
                  </a:lnTo>
                  <a:lnTo>
                    <a:pt x="452" y="2004"/>
                  </a:lnTo>
                  <a:lnTo>
                    <a:pt x="448" y="2015"/>
                  </a:lnTo>
                  <a:lnTo>
                    <a:pt x="446" y="2027"/>
                  </a:lnTo>
                  <a:lnTo>
                    <a:pt x="444" y="2040"/>
                  </a:lnTo>
                  <a:lnTo>
                    <a:pt x="445" y="2053"/>
                  </a:lnTo>
                  <a:lnTo>
                    <a:pt x="447" y="2066"/>
                  </a:lnTo>
                  <a:lnTo>
                    <a:pt x="452" y="2079"/>
                  </a:lnTo>
                  <a:lnTo>
                    <a:pt x="455" y="2091"/>
                  </a:lnTo>
                  <a:lnTo>
                    <a:pt x="457" y="2099"/>
                  </a:lnTo>
                  <a:lnTo>
                    <a:pt x="458" y="2110"/>
                  </a:lnTo>
                  <a:lnTo>
                    <a:pt x="457" y="2122"/>
                  </a:lnTo>
                  <a:lnTo>
                    <a:pt x="455" y="2136"/>
                  </a:lnTo>
                  <a:lnTo>
                    <a:pt x="454" y="2148"/>
                  </a:lnTo>
                  <a:lnTo>
                    <a:pt x="454" y="2161"/>
                  </a:lnTo>
                  <a:lnTo>
                    <a:pt x="454" y="2178"/>
                  </a:lnTo>
                  <a:lnTo>
                    <a:pt x="455" y="2196"/>
                  </a:lnTo>
                  <a:lnTo>
                    <a:pt x="458" y="2208"/>
                  </a:lnTo>
                  <a:lnTo>
                    <a:pt x="461" y="2216"/>
                  </a:lnTo>
                  <a:lnTo>
                    <a:pt x="464" y="2224"/>
                  </a:lnTo>
                  <a:lnTo>
                    <a:pt x="466" y="2233"/>
                  </a:lnTo>
                  <a:lnTo>
                    <a:pt x="467" y="2241"/>
                  </a:lnTo>
                  <a:lnTo>
                    <a:pt x="467" y="2248"/>
                  </a:lnTo>
                  <a:lnTo>
                    <a:pt x="467" y="2256"/>
                  </a:lnTo>
                  <a:lnTo>
                    <a:pt x="467" y="2277"/>
                  </a:lnTo>
                  <a:lnTo>
                    <a:pt x="466" y="2293"/>
                  </a:lnTo>
                  <a:lnTo>
                    <a:pt x="466" y="2306"/>
                  </a:lnTo>
                  <a:lnTo>
                    <a:pt x="466" y="2317"/>
                  </a:lnTo>
                  <a:lnTo>
                    <a:pt x="464" y="2327"/>
                  </a:lnTo>
                  <a:lnTo>
                    <a:pt x="460" y="2338"/>
                  </a:lnTo>
                  <a:lnTo>
                    <a:pt x="457" y="2350"/>
                  </a:lnTo>
                  <a:lnTo>
                    <a:pt x="454" y="2361"/>
                  </a:lnTo>
                  <a:lnTo>
                    <a:pt x="454" y="2380"/>
                  </a:lnTo>
                  <a:lnTo>
                    <a:pt x="452" y="2395"/>
                  </a:lnTo>
                  <a:lnTo>
                    <a:pt x="450" y="2403"/>
                  </a:lnTo>
                  <a:lnTo>
                    <a:pt x="447" y="2412"/>
                  </a:lnTo>
                  <a:lnTo>
                    <a:pt x="445" y="2424"/>
                  </a:lnTo>
                  <a:lnTo>
                    <a:pt x="444" y="2436"/>
                  </a:lnTo>
                  <a:lnTo>
                    <a:pt x="444" y="2449"/>
                  </a:lnTo>
                  <a:lnTo>
                    <a:pt x="446" y="2463"/>
                  </a:lnTo>
                  <a:lnTo>
                    <a:pt x="448" y="2476"/>
                  </a:lnTo>
                  <a:lnTo>
                    <a:pt x="451" y="2487"/>
                  </a:lnTo>
                  <a:lnTo>
                    <a:pt x="454" y="2498"/>
                  </a:lnTo>
                  <a:lnTo>
                    <a:pt x="458" y="2508"/>
                  </a:lnTo>
                  <a:lnTo>
                    <a:pt x="460" y="2519"/>
                  </a:lnTo>
                  <a:lnTo>
                    <a:pt x="463" y="2530"/>
                  </a:lnTo>
                  <a:lnTo>
                    <a:pt x="464" y="2539"/>
                  </a:lnTo>
                  <a:lnTo>
                    <a:pt x="464" y="2550"/>
                  </a:lnTo>
                  <a:lnTo>
                    <a:pt x="464" y="2559"/>
                  </a:lnTo>
                  <a:lnTo>
                    <a:pt x="461" y="2568"/>
                  </a:lnTo>
                  <a:lnTo>
                    <a:pt x="459" y="2573"/>
                  </a:lnTo>
                  <a:lnTo>
                    <a:pt x="455" y="2578"/>
                  </a:lnTo>
                  <a:lnTo>
                    <a:pt x="453" y="2586"/>
                  </a:lnTo>
                  <a:lnTo>
                    <a:pt x="452" y="2593"/>
                  </a:lnTo>
                  <a:lnTo>
                    <a:pt x="452" y="2602"/>
                  </a:lnTo>
                  <a:lnTo>
                    <a:pt x="455" y="2612"/>
                  </a:lnTo>
                  <a:lnTo>
                    <a:pt x="459" y="2620"/>
                  </a:lnTo>
                  <a:lnTo>
                    <a:pt x="464" y="2627"/>
                  </a:lnTo>
                  <a:lnTo>
                    <a:pt x="470" y="2634"/>
                  </a:lnTo>
                  <a:lnTo>
                    <a:pt x="477" y="2643"/>
                  </a:lnTo>
                  <a:lnTo>
                    <a:pt x="480" y="2647"/>
                  </a:lnTo>
                  <a:lnTo>
                    <a:pt x="484" y="2652"/>
                  </a:lnTo>
                  <a:lnTo>
                    <a:pt x="486" y="2658"/>
                  </a:lnTo>
                  <a:lnTo>
                    <a:pt x="488" y="2663"/>
                  </a:lnTo>
                  <a:lnTo>
                    <a:pt x="490" y="2674"/>
                  </a:lnTo>
                  <a:lnTo>
                    <a:pt x="494" y="2682"/>
                  </a:lnTo>
                  <a:lnTo>
                    <a:pt x="497" y="2690"/>
                  </a:lnTo>
                  <a:lnTo>
                    <a:pt x="502" y="2697"/>
                  </a:lnTo>
                  <a:lnTo>
                    <a:pt x="505" y="2702"/>
                  </a:lnTo>
                  <a:lnTo>
                    <a:pt x="508" y="2703"/>
                  </a:lnTo>
                  <a:lnTo>
                    <a:pt x="510" y="2704"/>
                  </a:lnTo>
                  <a:lnTo>
                    <a:pt x="511" y="2703"/>
                  </a:lnTo>
                  <a:lnTo>
                    <a:pt x="513" y="2699"/>
                  </a:lnTo>
                  <a:lnTo>
                    <a:pt x="514" y="2691"/>
                  </a:lnTo>
                  <a:lnTo>
                    <a:pt x="515" y="2684"/>
                  </a:lnTo>
                  <a:lnTo>
                    <a:pt x="517" y="2678"/>
                  </a:lnTo>
                  <a:lnTo>
                    <a:pt x="521" y="2674"/>
                  </a:lnTo>
                  <a:lnTo>
                    <a:pt x="523" y="2669"/>
                  </a:lnTo>
                  <a:lnTo>
                    <a:pt x="526" y="2665"/>
                  </a:lnTo>
                  <a:lnTo>
                    <a:pt x="528" y="2660"/>
                  </a:lnTo>
                  <a:lnTo>
                    <a:pt x="530" y="2653"/>
                  </a:lnTo>
                  <a:lnTo>
                    <a:pt x="533" y="2647"/>
                  </a:lnTo>
                  <a:lnTo>
                    <a:pt x="535" y="2632"/>
                  </a:lnTo>
                  <a:lnTo>
                    <a:pt x="535" y="2615"/>
                  </a:lnTo>
                  <a:lnTo>
                    <a:pt x="535" y="2600"/>
                  </a:lnTo>
                  <a:lnTo>
                    <a:pt x="533" y="2587"/>
                  </a:lnTo>
                  <a:lnTo>
                    <a:pt x="529" y="2576"/>
                  </a:lnTo>
                  <a:lnTo>
                    <a:pt x="526" y="2568"/>
                  </a:lnTo>
                  <a:lnTo>
                    <a:pt x="524" y="2564"/>
                  </a:lnTo>
                  <a:lnTo>
                    <a:pt x="524" y="2561"/>
                  </a:lnTo>
                  <a:lnTo>
                    <a:pt x="526" y="2556"/>
                  </a:lnTo>
                  <a:lnTo>
                    <a:pt x="528" y="2552"/>
                  </a:lnTo>
                  <a:lnTo>
                    <a:pt x="532" y="2549"/>
                  </a:lnTo>
                  <a:lnTo>
                    <a:pt x="535" y="2546"/>
                  </a:lnTo>
                  <a:lnTo>
                    <a:pt x="540" y="2544"/>
                  </a:lnTo>
                  <a:lnTo>
                    <a:pt x="546" y="2544"/>
                  </a:lnTo>
                  <a:lnTo>
                    <a:pt x="558" y="2544"/>
                  </a:lnTo>
                  <a:lnTo>
                    <a:pt x="570" y="2543"/>
                  </a:lnTo>
                  <a:lnTo>
                    <a:pt x="574" y="2542"/>
                  </a:lnTo>
                  <a:lnTo>
                    <a:pt x="579" y="2539"/>
                  </a:lnTo>
                  <a:lnTo>
                    <a:pt x="585" y="2537"/>
                  </a:lnTo>
                  <a:lnTo>
                    <a:pt x="590" y="2533"/>
                  </a:lnTo>
                  <a:lnTo>
                    <a:pt x="593" y="2529"/>
                  </a:lnTo>
                  <a:lnTo>
                    <a:pt x="597" y="2524"/>
                  </a:lnTo>
                  <a:lnTo>
                    <a:pt x="598" y="2520"/>
                  </a:lnTo>
                  <a:lnTo>
                    <a:pt x="599" y="2515"/>
                  </a:lnTo>
                  <a:lnTo>
                    <a:pt x="599" y="2506"/>
                  </a:lnTo>
                  <a:lnTo>
                    <a:pt x="599" y="2499"/>
                  </a:lnTo>
                  <a:lnTo>
                    <a:pt x="600" y="2491"/>
                  </a:lnTo>
                  <a:lnTo>
                    <a:pt x="603" y="2485"/>
                  </a:lnTo>
                  <a:lnTo>
                    <a:pt x="605" y="2482"/>
                  </a:lnTo>
                  <a:lnTo>
                    <a:pt x="609" y="2480"/>
                  </a:lnTo>
                  <a:lnTo>
                    <a:pt x="612" y="2477"/>
                  </a:lnTo>
                  <a:lnTo>
                    <a:pt x="617" y="2476"/>
                  </a:lnTo>
                  <a:lnTo>
                    <a:pt x="622" y="2475"/>
                  </a:lnTo>
                  <a:lnTo>
                    <a:pt x="625" y="2474"/>
                  </a:lnTo>
                  <a:lnTo>
                    <a:pt x="629" y="2472"/>
                  </a:lnTo>
                  <a:lnTo>
                    <a:pt x="631" y="2469"/>
                  </a:lnTo>
                  <a:lnTo>
                    <a:pt x="634" y="2463"/>
                  </a:lnTo>
                  <a:lnTo>
                    <a:pt x="635" y="2454"/>
                  </a:lnTo>
                  <a:lnTo>
                    <a:pt x="636" y="2449"/>
                  </a:lnTo>
                  <a:lnTo>
                    <a:pt x="639" y="2445"/>
                  </a:lnTo>
                  <a:lnTo>
                    <a:pt x="642" y="2441"/>
                  </a:lnTo>
                  <a:lnTo>
                    <a:pt x="646" y="2437"/>
                  </a:lnTo>
                  <a:lnTo>
                    <a:pt x="655" y="2432"/>
                  </a:lnTo>
                  <a:lnTo>
                    <a:pt x="666" y="2429"/>
                  </a:lnTo>
                  <a:lnTo>
                    <a:pt x="669" y="2428"/>
                  </a:lnTo>
                  <a:lnTo>
                    <a:pt x="673" y="2429"/>
                  </a:lnTo>
                  <a:lnTo>
                    <a:pt x="677" y="2430"/>
                  </a:lnTo>
                  <a:lnTo>
                    <a:pt x="678" y="2432"/>
                  </a:lnTo>
                  <a:lnTo>
                    <a:pt x="679" y="2436"/>
                  </a:lnTo>
                  <a:lnTo>
                    <a:pt x="679" y="2439"/>
                  </a:lnTo>
                  <a:lnTo>
                    <a:pt x="679" y="2444"/>
                  </a:lnTo>
                  <a:lnTo>
                    <a:pt x="677" y="2449"/>
                  </a:lnTo>
                  <a:lnTo>
                    <a:pt x="673" y="2458"/>
                  </a:lnTo>
                  <a:lnTo>
                    <a:pt x="672" y="2467"/>
                  </a:lnTo>
                  <a:lnTo>
                    <a:pt x="672" y="2470"/>
                  </a:lnTo>
                  <a:lnTo>
                    <a:pt x="673" y="2475"/>
                  </a:lnTo>
                  <a:lnTo>
                    <a:pt x="675" y="2479"/>
                  </a:lnTo>
                  <a:lnTo>
                    <a:pt x="679" y="2481"/>
                  </a:lnTo>
                  <a:lnTo>
                    <a:pt x="690" y="2488"/>
                  </a:lnTo>
                  <a:lnTo>
                    <a:pt x="705" y="2496"/>
                  </a:lnTo>
                  <a:lnTo>
                    <a:pt x="712" y="2501"/>
                  </a:lnTo>
                  <a:lnTo>
                    <a:pt x="719" y="2506"/>
                  </a:lnTo>
                  <a:lnTo>
                    <a:pt x="722" y="2508"/>
                  </a:lnTo>
                  <a:lnTo>
                    <a:pt x="723" y="2511"/>
                  </a:lnTo>
                  <a:lnTo>
                    <a:pt x="724" y="2513"/>
                  </a:lnTo>
                  <a:lnTo>
                    <a:pt x="725" y="2517"/>
                  </a:lnTo>
                  <a:lnTo>
                    <a:pt x="716" y="2536"/>
                  </a:lnTo>
                  <a:lnTo>
                    <a:pt x="711" y="2550"/>
                  </a:lnTo>
                  <a:lnTo>
                    <a:pt x="724" y="2549"/>
                  </a:lnTo>
                  <a:lnTo>
                    <a:pt x="742" y="2548"/>
                  </a:lnTo>
                  <a:lnTo>
                    <a:pt x="744" y="2551"/>
                  </a:lnTo>
                  <a:lnTo>
                    <a:pt x="748" y="2556"/>
                  </a:lnTo>
                  <a:lnTo>
                    <a:pt x="750" y="2562"/>
                  </a:lnTo>
                  <a:lnTo>
                    <a:pt x="753" y="2568"/>
                  </a:lnTo>
                  <a:lnTo>
                    <a:pt x="759" y="2583"/>
                  </a:lnTo>
                  <a:lnTo>
                    <a:pt x="765" y="2596"/>
                  </a:lnTo>
                  <a:lnTo>
                    <a:pt x="770" y="2607"/>
                  </a:lnTo>
                  <a:lnTo>
                    <a:pt x="776" y="2617"/>
                  </a:lnTo>
                  <a:lnTo>
                    <a:pt x="780" y="2625"/>
                  </a:lnTo>
                  <a:lnTo>
                    <a:pt x="782" y="2634"/>
                  </a:lnTo>
                  <a:lnTo>
                    <a:pt x="782" y="2643"/>
                  </a:lnTo>
                  <a:lnTo>
                    <a:pt x="784" y="2651"/>
                  </a:lnTo>
                  <a:lnTo>
                    <a:pt x="785" y="2655"/>
                  </a:lnTo>
                  <a:lnTo>
                    <a:pt x="787" y="2657"/>
                  </a:lnTo>
                  <a:lnTo>
                    <a:pt x="790" y="2660"/>
                  </a:lnTo>
                  <a:lnTo>
                    <a:pt x="793" y="2663"/>
                  </a:lnTo>
                  <a:lnTo>
                    <a:pt x="800" y="2666"/>
                  </a:lnTo>
                  <a:lnTo>
                    <a:pt x="809" y="2670"/>
                  </a:lnTo>
                  <a:lnTo>
                    <a:pt x="812" y="2672"/>
                  </a:lnTo>
                  <a:lnTo>
                    <a:pt x="813" y="2675"/>
                  </a:lnTo>
                  <a:lnTo>
                    <a:pt x="814" y="2678"/>
                  </a:lnTo>
                  <a:lnTo>
                    <a:pt x="814" y="2682"/>
                  </a:lnTo>
                  <a:lnTo>
                    <a:pt x="811" y="2689"/>
                  </a:lnTo>
                  <a:lnTo>
                    <a:pt x="807" y="2694"/>
                  </a:lnTo>
                  <a:lnTo>
                    <a:pt x="806" y="2695"/>
                  </a:lnTo>
                  <a:lnTo>
                    <a:pt x="806" y="2697"/>
                  </a:lnTo>
                  <a:lnTo>
                    <a:pt x="807" y="2700"/>
                  </a:lnTo>
                  <a:lnTo>
                    <a:pt x="809" y="2702"/>
                  </a:lnTo>
                  <a:lnTo>
                    <a:pt x="812" y="2708"/>
                  </a:lnTo>
                  <a:lnTo>
                    <a:pt x="813" y="2714"/>
                  </a:lnTo>
                  <a:lnTo>
                    <a:pt x="813" y="2720"/>
                  </a:lnTo>
                  <a:lnTo>
                    <a:pt x="811" y="2726"/>
                  </a:lnTo>
                  <a:lnTo>
                    <a:pt x="809" y="2728"/>
                  </a:lnTo>
                  <a:lnTo>
                    <a:pt x="806" y="2729"/>
                  </a:lnTo>
                  <a:lnTo>
                    <a:pt x="803" y="2731"/>
                  </a:lnTo>
                  <a:lnTo>
                    <a:pt x="798" y="2732"/>
                  </a:lnTo>
                  <a:lnTo>
                    <a:pt x="788" y="2733"/>
                  </a:lnTo>
                  <a:lnTo>
                    <a:pt x="779" y="2733"/>
                  </a:lnTo>
                  <a:lnTo>
                    <a:pt x="774" y="2733"/>
                  </a:lnTo>
                  <a:lnTo>
                    <a:pt x="769" y="2734"/>
                  </a:lnTo>
                  <a:lnTo>
                    <a:pt x="766" y="2737"/>
                  </a:lnTo>
                  <a:lnTo>
                    <a:pt x="762" y="2739"/>
                  </a:lnTo>
                  <a:lnTo>
                    <a:pt x="760" y="2743"/>
                  </a:lnTo>
                  <a:lnTo>
                    <a:pt x="759" y="2746"/>
                  </a:lnTo>
                  <a:lnTo>
                    <a:pt x="760" y="2751"/>
                  </a:lnTo>
                  <a:lnTo>
                    <a:pt x="761" y="2757"/>
                  </a:lnTo>
                  <a:lnTo>
                    <a:pt x="768" y="2771"/>
                  </a:lnTo>
                  <a:lnTo>
                    <a:pt x="778" y="2789"/>
                  </a:lnTo>
                  <a:lnTo>
                    <a:pt x="788" y="2807"/>
                  </a:lnTo>
                  <a:lnTo>
                    <a:pt x="797" y="2821"/>
                  </a:lnTo>
                  <a:lnTo>
                    <a:pt x="804" y="2832"/>
                  </a:lnTo>
                  <a:lnTo>
                    <a:pt x="810" y="2839"/>
                  </a:lnTo>
                  <a:lnTo>
                    <a:pt x="812" y="2841"/>
                  </a:lnTo>
                  <a:lnTo>
                    <a:pt x="812" y="2844"/>
                  </a:lnTo>
                  <a:lnTo>
                    <a:pt x="812" y="2846"/>
                  </a:lnTo>
                  <a:lnTo>
                    <a:pt x="810" y="2849"/>
                  </a:lnTo>
                  <a:lnTo>
                    <a:pt x="803" y="2855"/>
                  </a:lnTo>
                  <a:lnTo>
                    <a:pt x="799" y="2860"/>
                  </a:lnTo>
                  <a:lnTo>
                    <a:pt x="798" y="2864"/>
                  </a:lnTo>
                  <a:lnTo>
                    <a:pt x="799" y="2866"/>
                  </a:lnTo>
                  <a:lnTo>
                    <a:pt x="801" y="2869"/>
                  </a:lnTo>
                  <a:lnTo>
                    <a:pt x="806" y="2872"/>
                  </a:lnTo>
                  <a:lnTo>
                    <a:pt x="819" y="2877"/>
                  </a:lnTo>
                  <a:lnTo>
                    <a:pt x="831" y="2879"/>
                  </a:lnTo>
                  <a:lnTo>
                    <a:pt x="837" y="2882"/>
                  </a:lnTo>
                  <a:lnTo>
                    <a:pt x="842" y="2883"/>
                  </a:lnTo>
                  <a:lnTo>
                    <a:pt x="844" y="2886"/>
                  </a:lnTo>
                  <a:lnTo>
                    <a:pt x="847" y="2890"/>
                  </a:lnTo>
                  <a:lnTo>
                    <a:pt x="847" y="2893"/>
                  </a:lnTo>
                  <a:lnTo>
                    <a:pt x="847" y="2897"/>
                  </a:lnTo>
                  <a:lnTo>
                    <a:pt x="845" y="2901"/>
                  </a:lnTo>
                  <a:lnTo>
                    <a:pt x="844" y="2905"/>
                  </a:lnTo>
                  <a:lnTo>
                    <a:pt x="841" y="2915"/>
                  </a:lnTo>
                  <a:lnTo>
                    <a:pt x="839" y="2927"/>
                  </a:lnTo>
                  <a:lnTo>
                    <a:pt x="841" y="2934"/>
                  </a:lnTo>
                  <a:lnTo>
                    <a:pt x="842" y="2939"/>
                  </a:lnTo>
                  <a:lnTo>
                    <a:pt x="844" y="2940"/>
                  </a:lnTo>
                  <a:lnTo>
                    <a:pt x="847" y="2941"/>
                  </a:lnTo>
                  <a:lnTo>
                    <a:pt x="850" y="2941"/>
                  </a:lnTo>
                  <a:lnTo>
                    <a:pt x="854" y="2940"/>
                  </a:lnTo>
                  <a:lnTo>
                    <a:pt x="861" y="2939"/>
                  </a:lnTo>
                  <a:lnTo>
                    <a:pt x="867" y="2935"/>
                  </a:lnTo>
                  <a:lnTo>
                    <a:pt x="873" y="2933"/>
                  </a:lnTo>
                  <a:lnTo>
                    <a:pt x="879" y="2931"/>
                  </a:lnTo>
                  <a:lnTo>
                    <a:pt x="881" y="2931"/>
                  </a:lnTo>
                  <a:lnTo>
                    <a:pt x="882" y="2931"/>
                  </a:lnTo>
                  <a:lnTo>
                    <a:pt x="883" y="2930"/>
                  </a:lnTo>
                  <a:lnTo>
                    <a:pt x="885" y="2928"/>
                  </a:lnTo>
                  <a:lnTo>
                    <a:pt x="887" y="2918"/>
                  </a:lnTo>
                  <a:lnTo>
                    <a:pt x="891" y="2910"/>
                  </a:lnTo>
                  <a:lnTo>
                    <a:pt x="898" y="2897"/>
                  </a:lnTo>
                  <a:lnTo>
                    <a:pt x="906" y="2885"/>
                  </a:lnTo>
                  <a:lnTo>
                    <a:pt x="908" y="2882"/>
                  </a:lnTo>
                  <a:lnTo>
                    <a:pt x="911" y="2879"/>
                  </a:lnTo>
                  <a:lnTo>
                    <a:pt x="912" y="2878"/>
                  </a:lnTo>
                  <a:lnTo>
                    <a:pt x="913" y="2879"/>
                  </a:lnTo>
                  <a:lnTo>
                    <a:pt x="914" y="2880"/>
                  </a:lnTo>
                  <a:lnTo>
                    <a:pt x="916" y="2882"/>
                  </a:lnTo>
                  <a:lnTo>
                    <a:pt x="920" y="2895"/>
                  </a:lnTo>
                  <a:lnTo>
                    <a:pt x="926" y="2907"/>
                  </a:lnTo>
                  <a:lnTo>
                    <a:pt x="930" y="2909"/>
                  </a:lnTo>
                  <a:lnTo>
                    <a:pt x="935" y="2911"/>
                  </a:lnTo>
                  <a:lnTo>
                    <a:pt x="938" y="2911"/>
                  </a:lnTo>
                  <a:lnTo>
                    <a:pt x="943" y="2910"/>
                  </a:lnTo>
                  <a:lnTo>
                    <a:pt x="946" y="2908"/>
                  </a:lnTo>
                  <a:lnTo>
                    <a:pt x="951" y="2904"/>
                  </a:lnTo>
                  <a:lnTo>
                    <a:pt x="955" y="2899"/>
                  </a:lnTo>
                  <a:lnTo>
                    <a:pt x="957" y="2893"/>
                  </a:lnTo>
                  <a:lnTo>
                    <a:pt x="959" y="2888"/>
                  </a:lnTo>
                  <a:lnTo>
                    <a:pt x="963" y="2883"/>
                  </a:lnTo>
                  <a:lnTo>
                    <a:pt x="968" y="2878"/>
                  </a:lnTo>
                  <a:lnTo>
                    <a:pt x="973" y="2876"/>
                  </a:lnTo>
                  <a:lnTo>
                    <a:pt x="976" y="2874"/>
                  </a:lnTo>
                  <a:lnTo>
                    <a:pt x="981" y="2874"/>
                  </a:lnTo>
                  <a:lnTo>
                    <a:pt x="986" y="2876"/>
                  </a:lnTo>
                  <a:lnTo>
                    <a:pt x="989" y="2878"/>
                  </a:lnTo>
                  <a:lnTo>
                    <a:pt x="994" y="2885"/>
                  </a:lnTo>
                  <a:lnTo>
                    <a:pt x="998" y="2897"/>
                  </a:lnTo>
                  <a:lnTo>
                    <a:pt x="1002" y="2911"/>
                  </a:lnTo>
                  <a:lnTo>
                    <a:pt x="1006" y="2926"/>
                  </a:lnTo>
                  <a:lnTo>
                    <a:pt x="1007" y="2935"/>
                  </a:lnTo>
                  <a:lnTo>
                    <a:pt x="1008" y="2943"/>
                  </a:lnTo>
                  <a:lnTo>
                    <a:pt x="1012" y="2952"/>
                  </a:lnTo>
                  <a:lnTo>
                    <a:pt x="1017" y="2960"/>
                  </a:lnTo>
                  <a:lnTo>
                    <a:pt x="1028" y="2973"/>
                  </a:lnTo>
                  <a:lnTo>
                    <a:pt x="1040" y="2985"/>
                  </a:lnTo>
                  <a:lnTo>
                    <a:pt x="1044" y="2990"/>
                  </a:lnTo>
                  <a:lnTo>
                    <a:pt x="1046" y="2993"/>
                  </a:lnTo>
                  <a:lnTo>
                    <a:pt x="1049" y="2998"/>
                  </a:lnTo>
                  <a:lnTo>
                    <a:pt x="1050" y="3002"/>
                  </a:lnTo>
                  <a:lnTo>
                    <a:pt x="1051" y="3010"/>
                  </a:lnTo>
                  <a:lnTo>
                    <a:pt x="1051" y="3019"/>
                  </a:lnTo>
                  <a:lnTo>
                    <a:pt x="1051" y="3029"/>
                  </a:lnTo>
                  <a:lnTo>
                    <a:pt x="1051" y="3040"/>
                  </a:lnTo>
                  <a:lnTo>
                    <a:pt x="1051" y="3048"/>
                  </a:lnTo>
                  <a:lnTo>
                    <a:pt x="1051" y="3056"/>
                  </a:lnTo>
                  <a:lnTo>
                    <a:pt x="1051" y="3065"/>
                  </a:lnTo>
                  <a:lnTo>
                    <a:pt x="1052" y="3071"/>
                  </a:lnTo>
                  <a:lnTo>
                    <a:pt x="1056" y="3074"/>
                  </a:lnTo>
                  <a:lnTo>
                    <a:pt x="1061" y="3077"/>
                  </a:lnTo>
                  <a:lnTo>
                    <a:pt x="1066" y="3079"/>
                  </a:lnTo>
                  <a:lnTo>
                    <a:pt x="1072" y="3082"/>
                  </a:lnTo>
                  <a:lnTo>
                    <a:pt x="1075" y="3085"/>
                  </a:lnTo>
                  <a:lnTo>
                    <a:pt x="1077" y="3088"/>
                  </a:lnTo>
                  <a:lnTo>
                    <a:pt x="1078" y="3093"/>
                  </a:lnTo>
                  <a:lnTo>
                    <a:pt x="1080" y="3098"/>
                  </a:lnTo>
                  <a:lnTo>
                    <a:pt x="1080" y="3104"/>
                  </a:lnTo>
                  <a:lnTo>
                    <a:pt x="1082" y="3109"/>
                  </a:lnTo>
                  <a:lnTo>
                    <a:pt x="1084" y="3115"/>
                  </a:lnTo>
                  <a:lnTo>
                    <a:pt x="1088" y="3120"/>
                  </a:lnTo>
                  <a:lnTo>
                    <a:pt x="1095" y="3132"/>
                  </a:lnTo>
                  <a:lnTo>
                    <a:pt x="1102" y="3144"/>
                  </a:lnTo>
                  <a:lnTo>
                    <a:pt x="1106" y="3155"/>
                  </a:lnTo>
                  <a:lnTo>
                    <a:pt x="1108" y="3164"/>
                  </a:lnTo>
                  <a:lnTo>
                    <a:pt x="1109" y="3174"/>
                  </a:lnTo>
                  <a:lnTo>
                    <a:pt x="1108" y="3183"/>
                  </a:lnTo>
                  <a:lnTo>
                    <a:pt x="1108" y="3193"/>
                  </a:lnTo>
                  <a:lnTo>
                    <a:pt x="1109" y="3199"/>
                  </a:lnTo>
                  <a:lnTo>
                    <a:pt x="1112" y="3201"/>
                  </a:lnTo>
                  <a:lnTo>
                    <a:pt x="1114" y="3202"/>
                  </a:lnTo>
                  <a:lnTo>
                    <a:pt x="1119" y="3202"/>
                  </a:lnTo>
                  <a:lnTo>
                    <a:pt x="1125" y="3204"/>
                  </a:lnTo>
                  <a:lnTo>
                    <a:pt x="1131" y="3204"/>
                  </a:lnTo>
                  <a:lnTo>
                    <a:pt x="1137" y="3204"/>
                  </a:lnTo>
                  <a:lnTo>
                    <a:pt x="1141" y="3206"/>
                  </a:lnTo>
                  <a:lnTo>
                    <a:pt x="1146" y="3207"/>
                  </a:lnTo>
                  <a:lnTo>
                    <a:pt x="1149" y="3211"/>
                  </a:lnTo>
                  <a:lnTo>
                    <a:pt x="1151" y="3214"/>
                  </a:lnTo>
                  <a:lnTo>
                    <a:pt x="1151" y="3220"/>
                  </a:lnTo>
                  <a:lnTo>
                    <a:pt x="1151" y="3227"/>
                  </a:lnTo>
                  <a:lnTo>
                    <a:pt x="1146" y="3242"/>
                  </a:lnTo>
                  <a:lnTo>
                    <a:pt x="1143" y="3254"/>
                  </a:lnTo>
                  <a:lnTo>
                    <a:pt x="1141" y="3258"/>
                  </a:lnTo>
                  <a:lnTo>
                    <a:pt x="1140" y="3264"/>
                  </a:lnTo>
                  <a:lnTo>
                    <a:pt x="1140" y="3270"/>
                  </a:lnTo>
                  <a:lnTo>
                    <a:pt x="1143" y="3276"/>
                  </a:lnTo>
                  <a:lnTo>
                    <a:pt x="1145" y="3282"/>
                  </a:lnTo>
                  <a:lnTo>
                    <a:pt x="1149" y="3287"/>
                  </a:lnTo>
                  <a:lnTo>
                    <a:pt x="1152" y="3290"/>
                  </a:lnTo>
                  <a:lnTo>
                    <a:pt x="1156" y="3294"/>
                  </a:lnTo>
                  <a:lnTo>
                    <a:pt x="1164" y="3299"/>
                  </a:lnTo>
                  <a:lnTo>
                    <a:pt x="1170" y="3304"/>
                  </a:lnTo>
                  <a:lnTo>
                    <a:pt x="1175" y="3308"/>
                  </a:lnTo>
                  <a:lnTo>
                    <a:pt x="1178" y="3312"/>
                  </a:lnTo>
                  <a:lnTo>
                    <a:pt x="1179" y="3317"/>
                  </a:lnTo>
                  <a:lnTo>
                    <a:pt x="1181" y="3325"/>
                  </a:lnTo>
                  <a:lnTo>
                    <a:pt x="1181" y="3328"/>
                  </a:lnTo>
                  <a:lnTo>
                    <a:pt x="1181" y="3332"/>
                  </a:lnTo>
                  <a:lnTo>
                    <a:pt x="1182" y="3336"/>
                  </a:lnTo>
                  <a:lnTo>
                    <a:pt x="1184" y="3338"/>
                  </a:lnTo>
                  <a:lnTo>
                    <a:pt x="1188" y="3340"/>
                  </a:lnTo>
                  <a:lnTo>
                    <a:pt x="1194" y="3342"/>
                  </a:lnTo>
                  <a:lnTo>
                    <a:pt x="1202" y="3343"/>
                  </a:lnTo>
                  <a:lnTo>
                    <a:pt x="1210" y="3346"/>
                  </a:lnTo>
                  <a:lnTo>
                    <a:pt x="1215" y="3349"/>
                  </a:lnTo>
                  <a:lnTo>
                    <a:pt x="1219" y="3351"/>
                  </a:lnTo>
                  <a:lnTo>
                    <a:pt x="1221" y="3356"/>
                  </a:lnTo>
                  <a:lnTo>
                    <a:pt x="1223" y="3361"/>
                  </a:lnTo>
                  <a:lnTo>
                    <a:pt x="1223" y="3365"/>
                  </a:lnTo>
                  <a:lnTo>
                    <a:pt x="1223" y="3370"/>
                  </a:lnTo>
                  <a:lnTo>
                    <a:pt x="1222" y="3376"/>
                  </a:lnTo>
                  <a:lnTo>
                    <a:pt x="1221" y="3382"/>
                  </a:lnTo>
                  <a:lnTo>
                    <a:pt x="1219" y="3393"/>
                  </a:lnTo>
                  <a:lnTo>
                    <a:pt x="1216" y="3403"/>
                  </a:lnTo>
                  <a:lnTo>
                    <a:pt x="1217" y="3408"/>
                  </a:lnTo>
                  <a:lnTo>
                    <a:pt x="1219" y="3410"/>
                  </a:lnTo>
                  <a:lnTo>
                    <a:pt x="1221" y="3413"/>
                  </a:lnTo>
                  <a:lnTo>
                    <a:pt x="1223" y="3415"/>
                  </a:lnTo>
                  <a:lnTo>
                    <a:pt x="1227" y="3416"/>
                  </a:lnTo>
                  <a:lnTo>
                    <a:pt x="1231" y="3416"/>
                  </a:lnTo>
                  <a:lnTo>
                    <a:pt x="1234" y="3415"/>
                  </a:lnTo>
                  <a:lnTo>
                    <a:pt x="1238" y="3414"/>
                  </a:lnTo>
                  <a:lnTo>
                    <a:pt x="1245" y="3401"/>
                  </a:lnTo>
                  <a:lnTo>
                    <a:pt x="1252" y="3390"/>
                  </a:lnTo>
                  <a:lnTo>
                    <a:pt x="1257" y="3390"/>
                  </a:lnTo>
                  <a:lnTo>
                    <a:pt x="1260" y="3391"/>
                  </a:lnTo>
                  <a:lnTo>
                    <a:pt x="1264" y="3393"/>
                  </a:lnTo>
                  <a:lnTo>
                    <a:pt x="1267" y="3395"/>
                  </a:lnTo>
                  <a:lnTo>
                    <a:pt x="1270" y="3397"/>
                  </a:lnTo>
                  <a:lnTo>
                    <a:pt x="1271" y="3400"/>
                  </a:lnTo>
                  <a:lnTo>
                    <a:pt x="1272" y="3402"/>
                  </a:lnTo>
                  <a:lnTo>
                    <a:pt x="1272" y="3406"/>
                  </a:lnTo>
                  <a:lnTo>
                    <a:pt x="1269" y="3409"/>
                  </a:lnTo>
                  <a:lnTo>
                    <a:pt x="1264" y="3413"/>
                  </a:lnTo>
                  <a:lnTo>
                    <a:pt x="1260" y="3415"/>
                  </a:lnTo>
                  <a:lnTo>
                    <a:pt x="1258" y="3419"/>
                  </a:lnTo>
                  <a:lnTo>
                    <a:pt x="1255" y="3424"/>
                  </a:lnTo>
                  <a:lnTo>
                    <a:pt x="1252" y="3428"/>
                  </a:lnTo>
                  <a:lnTo>
                    <a:pt x="1247" y="3441"/>
                  </a:lnTo>
                  <a:lnTo>
                    <a:pt x="1242" y="3453"/>
                  </a:lnTo>
                  <a:lnTo>
                    <a:pt x="1239" y="3459"/>
                  </a:lnTo>
                  <a:lnTo>
                    <a:pt x="1235" y="3465"/>
                  </a:lnTo>
                  <a:lnTo>
                    <a:pt x="1231" y="3470"/>
                  </a:lnTo>
                  <a:lnTo>
                    <a:pt x="1226" y="3475"/>
                  </a:lnTo>
                  <a:lnTo>
                    <a:pt x="1221" y="3479"/>
                  </a:lnTo>
                  <a:lnTo>
                    <a:pt x="1219" y="3483"/>
                  </a:lnTo>
                  <a:lnTo>
                    <a:pt x="1216" y="3487"/>
                  </a:lnTo>
                  <a:lnTo>
                    <a:pt x="1216" y="3490"/>
                  </a:lnTo>
                  <a:lnTo>
                    <a:pt x="1217" y="3493"/>
                  </a:lnTo>
                  <a:lnTo>
                    <a:pt x="1220" y="3495"/>
                  </a:lnTo>
                  <a:lnTo>
                    <a:pt x="1223" y="3497"/>
                  </a:lnTo>
                  <a:lnTo>
                    <a:pt x="1228" y="3498"/>
                  </a:lnTo>
                  <a:lnTo>
                    <a:pt x="1234" y="3501"/>
                  </a:lnTo>
                  <a:lnTo>
                    <a:pt x="1239" y="3503"/>
                  </a:lnTo>
                  <a:lnTo>
                    <a:pt x="1241" y="3506"/>
                  </a:lnTo>
                  <a:lnTo>
                    <a:pt x="1242" y="3508"/>
                  </a:lnTo>
                  <a:lnTo>
                    <a:pt x="1242" y="3510"/>
                  </a:lnTo>
                  <a:lnTo>
                    <a:pt x="1244" y="3515"/>
                  </a:lnTo>
                  <a:lnTo>
                    <a:pt x="1244" y="3521"/>
                  </a:lnTo>
                  <a:lnTo>
                    <a:pt x="1246" y="3526"/>
                  </a:lnTo>
                  <a:lnTo>
                    <a:pt x="1248" y="3532"/>
                  </a:lnTo>
                  <a:lnTo>
                    <a:pt x="1253" y="3538"/>
                  </a:lnTo>
                  <a:lnTo>
                    <a:pt x="1263" y="3548"/>
                  </a:lnTo>
                  <a:lnTo>
                    <a:pt x="1271" y="3556"/>
                  </a:lnTo>
                  <a:lnTo>
                    <a:pt x="1283" y="3564"/>
                  </a:lnTo>
                  <a:lnTo>
                    <a:pt x="1294" y="3571"/>
                  </a:lnTo>
                  <a:lnTo>
                    <a:pt x="1297" y="3575"/>
                  </a:lnTo>
                  <a:lnTo>
                    <a:pt x="1301" y="3579"/>
                  </a:lnTo>
                  <a:lnTo>
                    <a:pt x="1303" y="3584"/>
                  </a:lnTo>
                  <a:lnTo>
                    <a:pt x="1305" y="3590"/>
                  </a:lnTo>
                  <a:lnTo>
                    <a:pt x="1305" y="3592"/>
                  </a:lnTo>
                  <a:lnTo>
                    <a:pt x="1305" y="3595"/>
                  </a:lnTo>
                  <a:lnTo>
                    <a:pt x="1304" y="3596"/>
                  </a:lnTo>
                  <a:lnTo>
                    <a:pt x="1303" y="3597"/>
                  </a:lnTo>
                  <a:lnTo>
                    <a:pt x="1301" y="3597"/>
                  </a:lnTo>
                  <a:lnTo>
                    <a:pt x="1296" y="3597"/>
                  </a:lnTo>
                  <a:lnTo>
                    <a:pt x="1285" y="3594"/>
                  </a:lnTo>
                  <a:lnTo>
                    <a:pt x="1276" y="3594"/>
                  </a:lnTo>
                  <a:lnTo>
                    <a:pt x="1272" y="3595"/>
                  </a:lnTo>
                  <a:lnTo>
                    <a:pt x="1270" y="3597"/>
                  </a:lnTo>
                  <a:lnTo>
                    <a:pt x="1267" y="3599"/>
                  </a:lnTo>
                  <a:lnTo>
                    <a:pt x="1267" y="3603"/>
                  </a:lnTo>
                  <a:lnTo>
                    <a:pt x="1269" y="3611"/>
                  </a:lnTo>
                  <a:lnTo>
                    <a:pt x="1272" y="3622"/>
                  </a:lnTo>
                  <a:lnTo>
                    <a:pt x="1276" y="3633"/>
                  </a:lnTo>
                  <a:lnTo>
                    <a:pt x="1280" y="3642"/>
                  </a:lnTo>
                  <a:lnTo>
                    <a:pt x="1284" y="3646"/>
                  </a:lnTo>
                  <a:lnTo>
                    <a:pt x="1289" y="3648"/>
                  </a:lnTo>
                  <a:lnTo>
                    <a:pt x="1294" y="3649"/>
                  </a:lnTo>
                  <a:lnTo>
                    <a:pt x="1301" y="3649"/>
                  </a:lnTo>
                  <a:lnTo>
                    <a:pt x="1314" y="3648"/>
                  </a:lnTo>
                  <a:lnTo>
                    <a:pt x="1324" y="3647"/>
                  </a:lnTo>
                  <a:lnTo>
                    <a:pt x="1328" y="3648"/>
                  </a:lnTo>
                  <a:lnTo>
                    <a:pt x="1332" y="3649"/>
                  </a:lnTo>
                  <a:lnTo>
                    <a:pt x="1334" y="3653"/>
                  </a:lnTo>
                  <a:lnTo>
                    <a:pt x="1338" y="3657"/>
                  </a:lnTo>
                  <a:lnTo>
                    <a:pt x="1342" y="3670"/>
                  </a:lnTo>
                  <a:lnTo>
                    <a:pt x="1348" y="3687"/>
                  </a:lnTo>
                  <a:lnTo>
                    <a:pt x="1352" y="3696"/>
                  </a:lnTo>
                  <a:lnTo>
                    <a:pt x="1355" y="3704"/>
                  </a:lnTo>
                  <a:lnTo>
                    <a:pt x="1359" y="3711"/>
                  </a:lnTo>
                  <a:lnTo>
                    <a:pt x="1362" y="3716"/>
                  </a:lnTo>
                  <a:lnTo>
                    <a:pt x="1367" y="3720"/>
                  </a:lnTo>
                  <a:lnTo>
                    <a:pt x="1371" y="3722"/>
                  </a:lnTo>
                  <a:lnTo>
                    <a:pt x="1374" y="3723"/>
                  </a:lnTo>
                  <a:lnTo>
                    <a:pt x="1379" y="3723"/>
                  </a:lnTo>
                  <a:lnTo>
                    <a:pt x="1383" y="3722"/>
                  </a:lnTo>
                  <a:lnTo>
                    <a:pt x="1386" y="3720"/>
                  </a:lnTo>
                  <a:lnTo>
                    <a:pt x="1390" y="3716"/>
                  </a:lnTo>
                  <a:lnTo>
                    <a:pt x="1393" y="3712"/>
                  </a:lnTo>
                  <a:lnTo>
                    <a:pt x="1396" y="3708"/>
                  </a:lnTo>
                  <a:lnTo>
                    <a:pt x="1401" y="3704"/>
                  </a:lnTo>
                  <a:lnTo>
                    <a:pt x="1404" y="3702"/>
                  </a:lnTo>
                  <a:lnTo>
                    <a:pt x="1409" y="3701"/>
                  </a:lnTo>
                  <a:lnTo>
                    <a:pt x="1414" y="3701"/>
                  </a:lnTo>
                  <a:lnTo>
                    <a:pt x="1420" y="3701"/>
                  </a:lnTo>
                  <a:lnTo>
                    <a:pt x="1424" y="3703"/>
                  </a:lnTo>
                  <a:lnTo>
                    <a:pt x="1430" y="3706"/>
                  </a:lnTo>
                  <a:lnTo>
                    <a:pt x="1439" y="3711"/>
                  </a:lnTo>
                  <a:lnTo>
                    <a:pt x="1446" y="3715"/>
                  </a:lnTo>
                  <a:lnTo>
                    <a:pt x="1455" y="3717"/>
                  </a:lnTo>
                  <a:lnTo>
                    <a:pt x="1464" y="3718"/>
                  </a:lnTo>
                  <a:lnTo>
                    <a:pt x="1469" y="3718"/>
                  </a:lnTo>
                  <a:lnTo>
                    <a:pt x="1474" y="3718"/>
                  </a:lnTo>
                  <a:lnTo>
                    <a:pt x="1478" y="3716"/>
                  </a:lnTo>
                  <a:lnTo>
                    <a:pt x="1480" y="3715"/>
                  </a:lnTo>
                  <a:lnTo>
                    <a:pt x="1484" y="3709"/>
                  </a:lnTo>
                  <a:lnTo>
                    <a:pt x="1490" y="3701"/>
                  </a:lnTo>
                  <a:lnTo>
                    <a:pt x="1500" y="3689"/>
                  </a:lnTo>
                  <a:lnTo>
                    <a:pt x="1515" y="3674"/>
                  </a:lnTo>
                  <a:lnTo>
                    <a:pt x="1523" y="3668"/>
                  </a:lnTo>
                  <a:lnTo>
                    <a:pt x="1530" y="3662"/>
                  </a:lnTo>
                  <a:lnTo>
                    <a:pt x="1538" y="3659"/>
                  </a:lnTo>
                  <a:lnTo>
                    <a:pt x="1546" y="3657"/>
                  </a:lnTo>
                  <a:lnTo>
                    <a:pt x="1557" y="3655"/>
                  </a:lnTo>
                  <a:lnTo>
                    <a:pt x="1568" y="3653"/>
                  </a:lnTo>
                  <a:lnTo>
                    <a:pt x="1579" y="3648"/>
                  </a:lnTo>
                  <a:lnTo>
                    <a:pt x="1591" y="3642"/>
                  </a:lnTo>
                  <a:lnTo>
                    <a:pt x="1606" y="3634"/>
                  </a:lnTo>
                  <a:lnTo>
                    <a:pt x="1623" y="3624"/>
                  </a:lnTo>
                  <a:lnTo>
                    <a:pt x="1637" y="3617"/>
                  </a:lnTo>
                  <a:lnTo>
                    <a:pt x="1649" y="3611"/>
                  </a:lnTo>
                  <a:lnTo>
                    <a:pt x="1657" y="3610"/>
                  </a:lnTo>
                  <a:lnTo>
                    <a:pt x="1666" y="3610"/>
                  </a:lnTo>
                  <a:lnTo>
                    <a:pt x="1669" y="3610"/>
                  </a:lnTo>
                  <a:lnTo>
                    <a:pt x="1673" y="3611"/>
                  </a:lnTo>
                  <a:lnTo>
                    <a:pt x="1675" y="3614"/>
                  </a:lnTo>
                  <a:lnTo>
                    <a:pt x="1676" y="3617"/>
                  </a:lnTo>
                  <a:lnTo>
                    <a:pt x="1677" y="3623"/>
                  </a:lnTo>
                  <a:lnTo>
                    <a:pt x="1677" y="3632"/>
                  </a:lnTo>
                  <a:lnTo>
                    <a:pt x="1676" y="3639"/>
                  </a:lnTo>
                  <a:lnTo>
                    <a:pt x="1675" y="3645"/>
                  </a:lnTo>
                  <a:lnTo>
                    <a:pt x="1674" y="3649"/>
                  </a:lnTo>
                  <a:lnTo>
                    <a:pt x="1675" y="3655"/>
                  </a:lnTo>
                  <a:lnTo>
                    <a:pt x="1676" y="3660"/>
                  </a:lnTo>
                  <a:lnTo>
                    <a:pt x="1681" y="3666"/>
                  </a:lnTo>
                  <a:lnTo>
                    <a:pt x="1688" y="3672"/>
                  </a:lnTo>
                  <a:lnTo>
                    <a:pt x="1695" y="3674"/>
                  </a:lnTo>
                  <a:lnTo>
                    <a:pt x="1699" y="3676"/>
                  </a:lnTo>
                  <a:lnTo>
                    <a:pt x="1702" y="3674"/>
                  </a:lnTo>
                  <a:lnTo>
                    <a:pt x="1706" y="3674"/>
                  </a:lnTo>
                  <a:lnTo>
                    <a:pt x="1710" y="3672"/>
                  </a:lnTo>
                  <a:lnTo>
                    <a:pt x="1716" y="3666"/>
                  </a:lnTo>
                  <a:lnTo>
                    <a:pt x="1723" y="3657"/>
                  </a:lnTo>
                  <a:lnTo>
                    <a:pt x="1727" y="3653"/>
                  </a:lnTo>
                  <a:lnTo>
                    <a:pt x="1731" y="3649"/>
                  </a:lnTo>
                  <a:lnTo>
                    <a:pt x="1736" y="3647"/>
                  </a:lnTo>
                  <a:lnTo>
                    <a:pt x="1739" y="3646"/>
                  </a:lnTo>
                  <a:lnTo>
                    <a:pt x="1746" y="3646"/>
                  </a:lnTo>
                  <a:lnTo>
                    <a:pt x="1754" y="3645"/>
                  </a:lnTo>
                  <a:lnTo>
                    <a:pt x="1757" y="3645"/>
                  </a:lnTo>
                  <a:lnTo>
                    <a:pt x="1761" y="3643"/>
                  </a:lnTo>
                  <a:lnTo>
                    <a:pt x="1763" y="3641"/>
                  </a:lnTo>
                  <a:lnTo>
                    <a:pt x="1767" y="3638"/>
                  </a:lnTo>
                  <a:lnTo>
                    <a:pt x="1774" y="3632"/>
                  </a:lnTo>
                  <a:lnTo>
                    <a:pt x="1781" y="3628"/>
                  </a:lnTo>
                  <a:lnTo>
                    <a:pt x="1784" y="3627"/>
                  </a:lnTo>
                  <a:lnTo>
                    <a:pt x="1788" y="3626"/>
                  </a:lnTo>
                  <a:lnTo>
                    <a:pt x="1792" y="3626"/>
                  </a:lnTo>
                  <a:lnTo>
                    <a:pt x="1795" y="3627"/>
                  </a:lnTo>
                  <a:lnTo>
                    <a:pt x="1804" y="3629"/>
                  </a:lnTo>
                  <a:lnTo>
                    <a:pt x="1811" y="3629"/>
                  </a:lnTo>
                  <a:lnTo>
                    <a:pt x="1814" y="3629"/>
                  </a:lnTo>
                  <a:lnTo>
                    <a:pt x="1818" y="3628"/>
                  </a:lnTo>
                  <a:lnTo>
                    <a:pt x="1820" y="3626"/>
                  </a:lnTo>
                  <a:lnTo>
                    <a:pt x="1823" y="3623"/>
                  </a:lnTo>
                  <a:lnTo>
                    <a:pt x="1826" y="3614"/>
                  </a:lnTo>
                  <a:lnTo>
                    <a:pt x="1828" y="3602"/>
                  </a:lnTo>
                  <a:lnTo>
                    <a:pt x="1828" y="3590"/>
                  </a:lnTo>
                  <a:lnTo>
                    <a:pt x="1830" y="3579"/>
                  </a:lnTo>
                  <a:lnTo>
                    <a:pt x="1830" y="3571"/>
                  </a:lnTo>
                  <a:lnTo>
                    <a:pt x="1831" y="3565"/>
                  </a:lnTo>
                  <a:lnTo>
                    <a:pt x="1832" y="3561"/>
                  </a:lnTo>
                  <a:lnTo>
                    <a:pt x="1834" y="3559"/>
                  </a:lnTo>
                  <a:lnTo>
                    <a:pt x="1837" y="3558"/>
                  </a:lnTo>
                  <a:lnTo>
                    <a:pt x="1839" y="3557"/>
                  </a:lnTo>
                  <a:lnTo>
                    <a:pt x="1845" y="3554"/>
                  </a:lnTo>
                  <a:lnTo>
                    <a:pt x="1850" y="3552"/>
                  </a:lnTo>
                  <a:lnTo>
                    <a:pt x="1851" y="3551"/>
                  </a:lnTo>
                  <a:lnTo>
                    <a:pt x="1852" y="3548"/>
                  </a:lnTo>
                  <a:lnTo>
                    <a:pt x="1853" y="3545"/>
                  </a:lnTo>
                  <a:lnTo>
                    <a:pt x="1855" y="3541"/>
                  </a:lnTo>
                  <a:lnTo>
                    <a:pt x="1853" y="3533"/>
                  </a:lnTo>
                  <a:lnTo>
                    <a:pt x="1851" y="3527"/>
                  </a:lnTo>
                  <a:lnTo>
                    <a:pt x="1847" y="3521"/>
                  </a:lnTo>
                  <a:lnTo>
                    <a:pt x="1843" y="3517"/>
                  </a:lnTo>
                  <a:lnTo>
                    <a:pt x="1840" y="3515"/>
                  </a:lnTo>
                  <a:lnTo>
                    <a:pt x="1838" y="3513"/>
                  </a:lnTo>
                  <a:lnTo>
                    <a:pt x="1836" y="3509"/>
                  </a:lnTo>
                  <a:lnTo>
                    <a:pt x="1834" y="3506"/>
                  </a:lnTo>
                  <a:lnTo>
                    <a:pt x="1833" y="3501"/>
                  </a:lnTo>
                  <a:lnTo>
                    <a:pt x="1833" y="3496"/>
                  </a:lnTo>
                  <a:lnTo>
                    <a:pt x="1833" y="3491"/>
                  </a:lnTo>
                  <a:lnTo>
                    <a:pt x="1833" y="3487"/>
                  </a:lnTo>
                  <a:lnTo>
                    <a:pt x="1836" y="3476"/>
                  </a:lnTo>
                  <a:lnTo>
                    <a:pt x="1837" y="3465"/>
                  </a:lnTo>
                  <a:lnTo>
                    <a:pt x="1839" y="3456"/>
                  </a:lnTo>
                  <a:lnTo>
                    <a:pt x="1839" y="3446"/>
                  </a:lnTo>
                  <a:lnTo>
                    <a:pt x="1838" y="3437"/>
                  </a:lnTo>
                  <a:lnTo>
                    <a:pt x="1836" y="3426"/>
                  </a:lnTo>
                  <a:lnTo>
                    <a:pt x="1831" y="3414"/>
                  </a:lnTo>
                  <a:lnTo>
                    <a:pt x="1824" y="3403"/>
                  </a:lnTo>
                  <a:lnTo>
                    <a:pt x="1817" y="3395"/>
                  </a:lnTo>
                  <a:lnTo>
                    <a:pt x="1811" y="3387"/>
                  </a:lnTo>
                  <a:lnTo>
                    <a:pt x="1808" y="3383"/>
                  </a:lnTo>
                  <a:lnTo>
                    <a:pt x="1807" y="3378"/>
                  </a:lnTo>
                  <a:lnTo>
                    <a:pt x="1805" y="3375"/>
                  </a:lnTo>
                  <a:lnTo>
                    <a:pt x="1805" y="3370"/>
                  </a:lnTo>
                  <a:lnTo>
                    <a:pt x="1804" y="3357"/>
                  </a:lnTo>
                  <a:lnTo>
                    <a:pt x="1804" y="3339"/>
                  </a:lnTo>
                  <a:lnTo>
                    <a:pt x="1805" y="3321"/>
                  </a:lnTo>
                  <a:lnTo>
                    <a:pt x="1807" y="3308"/>
                  </a:lnTo>
                  <a:lnTo>
                    <a:pt x="1811" y="3299"/>
                  </a:lnTo>
                  <a:lnTo>
                    <a:pt x="1814" y="3289"/>
                  </a:lnTo>
                  <a:lnTo>
                    <a:pt x="1818" y="3277"/>
                  </a:lnTo>
                  <a:lnTo>
                    <a:pt x="1819" y="3264"/>
                  </a:lnTo>
                  <a:lnTo>
                    <a:pt x="1819" y="3249"/>
                  </a:lnTo>
                  <a:lnTo>
                    <a:pt x="1819" y="3232"/>
                  </a:lnTo>
                  <a:lnTo>
                    <a:pt x="1819" y="3225"/>
                  </a:lnTo>
                  <a:lnTo>
                    <a:pt x="1820" y="3217"/>
                  </a:lnTo>
                  <a:lnTo>
                    <a:pt x="1821" y="3211"/>
                  </a:lnTo>
                  <a:lnTo>
                    <a:pt x="1823" y="3207"/>
                  </a:lnTo>
                  <a:lnTo>
                    <a:pt x="1827" y="3201"/>
                  </a:lnTo>
                  <a:lnTo>
                    <a:pt x="1830" y="3197"/>
                  </a:lnTo>
                  <a:lnTo>
                    <a:pt x="1832" y="3192"/>
                  </a:lnTo>
                  <a:lnTo>
                    <a:pt x="1834" y="3185"/>
                  </a:lnTo>
                  <a:lnTo>
                    <a:pt x="1836" y="3176"/>
                  </a:lnTo>
                  <a:lnTo>
                    <a:pt x="1837" y="3170"/>
                  </a:lnTo>
                  <a:lnTo>
                    <a:pt x="1839" y="3166"/>
                  </a:lnTo>
                  <a:lnTo>
                    <a:pt x="1843" y="3164"/>
                  </a:lnTo>
                  <a:lnTo>
                    <a:pt x="1846" y="3164"/>
                  </a:lnTo>
                  <a:lnTo>
                    <a:pt x="1850" y="3166"/>
                  </a:lnTo>
                  <a:lnTo>
                    <a:pt x="1853" y="3169"/>
                  </a:lnTo>
                  <a:lnTo>
                    <a:pt x="1857" y="3174"/>
                  </a:lnTo>
                  <a:lnTo>
                    <a:pt x="1861" y="3179"/>
                  </a:lnTo>
                  <a:lnTo>
                    <a:pt x="1865" y="3182"/>
                  </a:lnTo>
                  <a:lnTo>
                    <a:pt x="1868" y="3182"/>
                  </a:lnTo>
                  <a:lnTo>
                    <a:pt x="1869" y="3182"/>
                  </a:lnTo>
                  <a:lnTo>
                    <a:pt x="1871" y="3181"/>
                  </a:lnTo>
                  <a:lnTo>
                    <a:pt x="1875" y="3179"/>
                  </a:lnTo>
                  <a:lnTo>
                    <a:pt x="1880" y="3174"/>
                  </a:lnTo>
                  <a:lnTo>
                    <a:pt x="1884" y="3170"/>
                  </a:lnTo>
                  <a:lnTo>
                    <a:pt x="1890" y="3166"/>
                  </a:lnTo>
                  <a:lnTo>
                    <a:pt x="1896" y="3163"/>
                  </a:lnTo>
                  <a:lnTo>
                    <a:pt x="1905" y="3160"/>
                  </a:lnTo>
                  <a:lnTo>
                    <a:pt x="1910" y="3156"/>
                  </a:lnTo>
                  <a:lnTo>
                    <a:pt x="1916" y="3151"/>
                  </a:lnTo>
                  <a:lnTo>
                    <a:pt x="1922" y="3143"/>
                  </a:lnTo>
                  <a:lnTo>
                    <a:pt x="1926" y="3132"/>
                  </a:lnTo>
                  <a:lnTo>
                    <a:pt x="1931" y="3123"/>
                  </a:lnTo>
                  <a:lnTo>
                    <a:pt x="1932" y="3117"/>
                  </a:lnTo>
                  <a:lnTo>
                    <a:pt x="1935" y="3112"/>
                  </a:lnTo>
                  <a:lnTo>
                    <a:pt x="1939" y="3109"/>
                  </a:lnTo>
                  <a:lnTo>
                    <a:pt x="1943" y="3105"/>
                  </a:lnTo>
                  <a:lnTo>
                    <a:pt x="1953" y="3099"/>
                  </a:lnTo>
                  <a:lnTo>
                    <a:pt x="1964" y="3092"/>
                  </a:lnTo>
                  <a:lnTo>
                    <a:pt x="1975" y="3085"/>
                  </a:lnTo>
                  <a:lnTo>
                    <a:pt x="1985" y="3074"/>
                  </a:lnTo>
                  <a:lnTo>
                    <a:pt x="1996" y="3061"/>
                  </a:lnTo>
                  <a:lnTo>
                    <a:pt x="2004" y="3050"/>
                  </a:lnTo>
                  <a:lnTo>
                    <a:pt x="2014" y="3041"/>
                  </a:lnTo>
                  <a:lnTo>
                    <a:pt x="2026" y="3030"/>
                  </a:lnTo>
                  <a:lnTo>
                    <a:pt x="2039" y="3021"/>
                  </a:lnTo>
                  <a:lnTo>
                    <a:pt x="2051" y="3010"/>
                  </a:lnTo>
                  <a:lnTo>
                    <a:pt x="2056" y="3005"/>
                  </a:lnTo>
                  <a:lnTo>
                    <a:pt x="2059" y="3000"/>
                  </a:lnTo>
                  <a:lnTo>
                    <a:pt x="2061" y="2994"/>
                  </a:lnTo>
                  <a:lnTo>
                    <a:pt x="2064" y="2990"/>
                  </a:lnTo>
                  <a:lnTo>
                    <a:pt x="2067" y="2978"/>
                  </a:lnTo>
                  <a:lnTo>
                    <a:pt x="2070" y="2962"/>
                  </a:lnTo>
                  <a:lnTo>
                    <a:pt x="2073" y="2948"/>
                  </a:lnTo>
                  <a:lnTo>
                    <a:pt x="2076" y="2937"/>
                  </a:lnTo>
                  <a:lnTo>
                    <a:pt x="2077" y="2929"/>
                  </a:lnTo>
                  <a:lnTo>
                    <a:pt x="2077" y="2922"/>
                  </a:lnTo>
                  <a:lnTo>
                    <a:pt x="2077" y="2918"/>
                  </a:lnTo>
                  <a:lnTo>
                    <a:pt x="2075" y="2914"/>
                  </a:lnTo>
                  <a:lnTo>
                    <a:pt x="2072" y="2910"/>
                  </a:lnTo>
                  <a:lnTo>
                    <a:pt x="2069" y="2907"/>
                  </a:lnTo>
                  <a:lnTo>
                    <a:pt x="2061" y="2899"/>
                  </a:lnTo>
                  <a:lnTo>
                    <a:pt x="2056" y="2891"/>
                  </a:lnTo>
                  <a:lnTo>
                    <a:pt x="2052" y="2884"/>
                  </a:lnTo>
                  <a:lnTo>
                    <a:pt x="2050" y="2877"/>
                  </a:lnTo>
                  <a:lnTo>
                    <a:pt x="2050" y="2871"/>
                  </a:lnTo>
                  <a:lnTo>
                    <a:pt x="2052" y="2864"/>
                  </a:lnTo>
                  <a:lnTo>
                    <a:pt x="2057" y="2858"/>
                  </a:lnTo>
                  <a:lnTo>
                    <a:pt x="2063" y="2853"/>
                  </a:lnTo>
                  <a:lnTo>
                    <a:pt x="2079" y="2841"/>
                  </a:lnTo>
                  <a:lnTo>
                    <a:pt x="2098" y="2826"/>
                  </a:lnTo>
                  <a:lnTo>
                    <a:pt x="2105" y="2819"/>
                  </a:lnTo>
                  <a:lnTo>
                    <a:pt x="2111" y="2813"/>
                  </a:lnTo>
                  <a:lnTo>
                    <a:pt x="2115" y="2809"/>
                  </a:lnTo>
                  <a:lnTo>
                    <a:pt x="2121" y="2808"/>
                  </a:lnTo>
                  <a:lnTo>
                    <a:pt x="2126" y="2809"/>
                  </a:lnTo>
                  <a:lnTo>
                    <a:pt x="2130" y="2811"/>
                  </a:lnTo>
                  <a:lnTo>
                    <a:pt x="2135" y="2815"/>
                  </a:lnTo>
                  <a:lnTo>
                    <a:pt x="2140" y="2821"/>
                  </a:lnTo>
                  <a:lnTo>
                    <a:pt x="2145" y="2827"/>
                  </a:lnTo>
                  <a:lnTo>
                    <a:pt x="2149" y="2832"/>
                  </a:lnTo>
                  <a:lnTo>
                    <a:pt x="2154" y="2834"/>
                  </a:lnTo>
                  <a:lnTo>
                    <a:pt x="2159" y="2835"/>
                  </a:lnTo>
                  <a:lnTo>
                    <a:pt x="2164" y="2835"/>
                  </a:lnTo>
                  <a:lnTo>
                    <a:pt x="2170" y="2833"/>
                  </a:lnTo>
                  <a:lnTo>
                    <a:pt x="2174" y="2829"/>
                  </a:lnTo>
                  <a:lnTo>
                    <a:pt x="2180" y="2823"/>
                  </a:lnTo>
                  <a:lnTo>
                    <a:pt x="2191" y="2814"/>
                  </a:lnTo>
                  <a:lnTo>
                    <a:pt x="2202" y="2806"/>
                  </a:lnTo>
                  <a:lnTo>
                    <a:pt x="2209" y="2801"/>
                  </a:lnTo>
                  <a:lnTo>
                    <a:pt x="2214" y="2795"/>
                  </a:lnTo>
                  <a:lnTo>
                    <a:pt x="2217" y="2789"/>
                  </a:lnTo>
                  <a:lnTo>
                    <a:pt x="2220" y="2781"/>
                  </a:lnTo>
                  <a:lnTo>
                    <a:pt x="2220" y="2772"/>
                  </a:lnTo>
                  <a:lnTo>
                    <a:pt x="2218" y="2764"/>
                  </a:lnTo>
                  <a:lnTo>
                    <a:pt x="2216" y="2754"/>
                  </a:lnTo>
                  <a:lnTo>
                    <a:pt x="2211" y="2745"/>
                  </a:lnTo>
                  <a:lnTo>
                    <a:pt x="2208" y="2735"/>
                  </a:lnTo>
                  <a:lnTo>
                    <a:pt x="2203" y="2726"/>
                  </a:lnTo>
                  <a:lnTo>
                    <a:pt x="2199" y="2716"/>
                  </a:lnTo>
                  <a:lnTo>
                    <a:pt x="2196" y="2709"/>
                  </a:lnTo>
                  <a:lnTo>
                    <a:pt x="2195" y="2702"/>
                  </a:lnTo>
                  <a:lnTo>
                    <a:pt x="2195" y="2694"/>
                  </a:lnTo>
                  <a:lnTo>
                    <a:pt x="2196" y="2687"/>
                  </a:lnTo>
                  <a:lnTo>
                    <a:pt x="2199" y="2681"/>
                  </a:lnTo>
                  <a:lnTo>
                    <a:pt x="2204" y="2675"/>
                  </a:lnTo>
                  <a:lnTo>
                    <a:pt x="2206" y="2669"/>
                  </a:lnTo>
                  <a:lnTo>
                    <a:pt x="2210" y="2663"/>
                  </a:lnTo>
                  <a:lnTo>
                    <a:pt x="2211" y="2656"/>
                  </a:lnTo>
                  <a:lnTo>
                    <a:pt x="2212" y="2650"/>
                  </a:lnTo>
                  <a:lnTo>
                    <a:pt x="2215" y="2646"/>
                  </a:lnTo>
                  <a:lnTo>
                    <a:pt x="2218" y="2645"/>
                  </a:lnTo>
                  <a:lnTo>
                    <a:pt x="2222" y="2644"/>
                  </a:lnTo>
                  <a:lnTo>
                    <a:pt x="2226" y="2645"/>
                  </a:lnTo>
                  <a:lnTo>
                    <a:pt x="2229" y="2647"/>
                  </a:lnTo>
                  <a:lnTo>
                    <a:pt x="2233" y="2651"/>
                  </a:lnTo>
                  <a:lnTo>
                    <a:pt x="2235" y="2655"/>
                  </a:lnTo>
                  <a:lnTo>
                    <a:pt x="2239" y="2659"/>
                  </a:lnTo>
                  <a:lnTo>
                    <a:pt x="2243" y="2662"/>
                  </a:lnTo>
                  <a:lnTo>
                    <a:pt x="2250" y="2664"/>
                  </a:lnTo>
                  <a:lnTo>
                    <a:pt x="2258" y="2664"/>
                  </a:lnTo>
                  <a:lnTo>
                    <a:pt x="2267" y="2663"/>
                  </a:lnTo>
                  <a:lnTo>
                    <a:pt x="2275" y="2662"/>
                  </a:lnTo>
                  <a:lnTo>
                    <a:pt x="2284" y="2663"/>
                  </a:lnTo>
                  <a:lnTo>
                    <a:pt x="2291" y="2665"/>
                  </a:lnTo>
                  <a:lnTo>
                    <a:pt x="2298" y="2668"/>
                  </a:lnTo>
                  <a:lnTo>
                    <a:pt x="2308" y="2669"/>
                  </a:lnTo>
                  <a:lnTo>
                    <a:pt x="2318" y="2669"/>
                  </a:lnTo>
                  <a:lnTo>
                    <a:pt x="2329" y="2666"/>
                  </a:lnTo>
                  <a:lnTo>
                    <a:pt x="2340" y="2664"/>
                  </a:lnTo>
                  <a:lnTo>
                    <a:pt x="2349" y="2659"/>
                  </a:lnTo>
                  <a:lnTo>
                    <a:pt x="2359" y="2656"/>
                  </a:lnTo>
                  <a:lnTo>
                    <a:pt x="2367" y="2653"/>
                  </a:lnTo>
                  <a:lnTo>
                    <a:pt x="2374" y="2653"/>
                  </a:lnTo>
                  <a:lnTo>
                    <a:pt x="2380" y="2653"/>
                  </a:lnTo>
                  <a:lnTo>
                    <a:pt x="2386" y="2656"/>
                  </a:lnTo>
                  <a:lnTo>
                    <a:pt x="2391" y="2658"/>
                  </a:lnTo>
                  <a:lnTo>
                    <a:pt x="2394" y="2659"/>
                  </a:lnTo>
                  <a:lnTo>
                    <a:pt x="2400" y="2660"/>
                  </a:lnTo>
                  <a:lnTo>
                    <a:pt x="2406" y="2660"/>
                  </a:lnTo>
                  <a:lnTo>
                    <a:pt x="2412" y="2660"/>
                  </a:lnTo>
                  <a:lnTo>
                    <a:pt x="2420" y="2660"/>
                  </a:lnTo>
                  <a:lnTo>
                    <a:pt x="2429" y="2660"/>
                  </a:lnTo>
                  <a:lnTo>
                    <a:pt x="2432" y="2662"/>
                  </a:lnTo>
                  <a:lnTo>
                    <a:pt x="2436" y="2663"/>
                  </a:lnTo>
                  <a:lnTo>
                    <a:pt x="2438" y="2664"/>
                  </a:lnTo>
                  <a:lnTo>
                    <a:pt x="2439" y="2665"/>
                  </a:lnTo>
                  <a:lnTo>
                    <a:pt x="2438" y="2666"/>
                  </a:lnTo>
                  <a:lnTo>
                    <a:pt x="2435" y="2670"/>
                  </a:lnTo>
                  <a:lnTo>
                    <a:pt x="2426" y="2677"/>
                  </a:lnTo>
                  <a:lnTo>
                    <a:pt x="2417" y="2683"/>
                  </a:lnTo>
                  <a:lnTo>
                    <a:pt x="2406" y="2689"/>
                  </a:lnTo>
                  <a:lnTo>
                    <a:pt x="2396" y="2695"/>
                  </a:lnTo>
                  <a:lnTo>
                    <a:pt x="2390" y="2699"/>
                  </a:lnTo>
                  <a:lnTo>
                    <a:pt x="2384" y="2704"/>
                  </a:lnTo>
                  <a:lnTo>
                    <a:pt x="2379" y="2710"/>
                  </a:lnTo>
                  <a:lnTo>
                    <a:pt x="2375" y="2716"/>
                  </a:lnTo>
                  <a:lnTo>
                    <a:pt x="2372" y="2725"/>
                  </a:lnTo>
                  <a:lnTo>
                    <a:pt x="2369" y="2732"/>
                  </a:lnTo>
                  <a:lnTo>
                    <a:pt x="2368" y="2740"/>
                  </a:lnTo>
                  <a:lnTo>
                    <a:pt x="2368" y="2747"/>
                  </a:lnTo>
                  <a:lnTo>
                    <a:pt x="2367" y="2763"/>
                  </a:lnTo>
                  <a:lnTo>
                    <a:pt x="2366" y="2775"/>
                  </a:lnTo>
                  <a:lnTo>
                    <a:pt x="2363" y="2785"/>
                  </a:lnTo>
                  <a:lnTo>
                    <a:pt x="2362" y="2794"/>
                  </a:lnTo>
                  <a:lnTo>
                    <a:pt x="2362" y="2797"/>
                  </a:lnTo>
                  <a:lnTo>
                    <a:pt x="2363" y="2800"/>
                  </a:lnTo>
                  <a:lnTo>
                    <a:pt x="2366" y="2802"/>
                  </a:lnTo>
                  <a:lnTo>
                    <a:pt x="2369" y="2803"/>
                  </a:lnTo>
                  <a:lnTo>
                    <a:pt x="2373" y="2804"/>
                  </a:lnTo>
                  <a:lnTo>
                    <a:pt x="2378" y="2804"/>
                  </a:lnTo>
                  <a:lnTo>
                    <a:pt x="2382" y="2802"/>
                  </a:lnTo>
                  <a:lnTo>
                    <a:pt x="2387" y="2800"/>
                  </a:lnTo>
                  <a:lnTo>
                    <a:pt x="2391" y="2797"/>
                  </a:lnTo>
                  <a:lnTo>
                    <a:pt x="2394" y="2795"/>
                  </a:lnTo>
                  <a:lnTo>
                    <a:pt x="2399" y="2794"/>
                  </a:lnTo>
                  <a:lnTo>
                    <a:pt x="2403" y="2794"/>
                  </a:lnTo>
                  <a:lnTo>
                    <a:pt x="2405" y="2795"/>
                  </a:lnTo>
                  <a:lnTo>
                    <a:pt x="2407" y="2796"/>
                  </a:lnTo>
                  <a:lnTo>
                    <a:pt x="2409" y="2798"/>
                  </a:lnTo>
                  <a:lnTo>
                    <a:pt x="2410" y="2802"/>
                  </a:lnTo>
                  <a:lnTo>
                    <a:pt x="2411" y="2810"/>
                  </a:lnTo>
                  <a:lnTo>
                    <a:pt x="2415" y="2815"/>
                  </a:lnTo>
                  <a:lnTo>
                    <a:pt x="2418" y="2820"/>
                  </a:lnTo>
                  <a:lnTo>
                    <a:pt x="2424" y="2825"/>
                  </a:lnTo>
                  <a:lnTo>
                    <a:pt x="2429" y="2830"/>
                  </a:lnTo>
                  <a:lnTo>
                    <a:pt x="2432" y="2835"/>
                  </a:lnTo>
                  <a:lnTo>
                    <a:pt x="2432" y="2839"/>
                  </a:lnTo>
                  <a:lnTo>
                    <a:pt x="2431" y="2841"/>
                  </a:lnTo>
                  <a:lnTo>
                    <a:pt x="2429" y="2845"/>
                  </a:lnTo>
                  <a:lnTo>
                    <a:pt x="2425" y="2847"/>
                  </a:lnTo>
                  <a:lnTo>
                    <a:pt x="2418" y="2853"/>
                  </a:lnTo>
                  <a:lnTo>
                    <a:pt x="2413" y="2858"/>
                  </a:lnTo>
                  <a:lnTo>
                    <a:pt x="2413" y="2860"/>
                  </a:lnTo>
                  <a:lnTo>
                    <a:pt x="2413" y="2863"/>
                  </a:lnTo>
                  <a:lnTo>
                    <a:pt x="2416" y="2865"/>
                  </a:lnTo>
                  <a:lnTo>
                    <a:pt x="2419" y="2867"/>
                  </a:lnTo>
                  <a:lnTo>
                    <a:pt x="2422" y="2871"/>
                  </a:lnTo>
                  <a:lnTo>
                    <a:pt x="2424" y="2873"/>
                  </a:lnTo>
                  <a:lnTo>
                    <a:pt x="2425" y="2876"/>
                  </a:lnTo>
                  <a:lnTo>
                    <a:pt x="2425" y="2879"/>
                  </a:lnTo>
                  <a:lnTo>
                    <a:pt x="2423" y="2885"/>
                  </a:lnTo>
                  <a:lnTo>
                    <a:pt x="2419" y="2892"/>
                  </a:lnTo>
                  <a:lnTo>
                    <a:pt x="2415" y="2899"/>
                  </a:lnTo>
                  <a:lnTo>
                    <a:pt x="2409" y="2905"/>
                  </a:lnTo>
                  <a:lnTo>
                    <a:pt x="2405" y="2908"/>
                  </a:lnTo>
                  <a:lnTo>
                    <a:pt x="2400" y="2910"/>
                  </a:lnTo>
                  <a:lnTo>
                    <a:pt x="2396" y="2912"/>
                  </a:lnTo>
                  <a:lnTo>
                    <a:pt x="2391" y="2914"/>
                  </a:lnTo>
                  <a:lnTo>
                    <a:pt x="2380" y="2917"/>
                  </a:lnTo>
                  <a:lnTo>
                    <a:pt x="2373" y="2920"/>
                  </a:lnTo>
                  <a:lnTo>
                    <a:pt x="2371" y="2922"/>
                  </a:lnTo>
                  <a:lnTo>
                    <a:pt x="2369" y="2924"/>
                  </a:lnTo>
                  <a:lnTo>
                    <a:pt x="2369" y="2927"/>
                  </a:lnTo>
                  <a:lnTo>
                    <a:pt x="2371" y="2930"/>
                  </a:lnTo>
                  <a:lnTo>
                    <a:pt x="2373" y="2935"/>
                  </a:lnTo>
                  <a:lnTo>
                    <a:pt x="2379" y="2940"/>
                  </a:lnTo>
                  <a:lnTo>
                    <a:pt x="2385" y="2946"/>
                  </a:lnTo>
                  <a:lnTo>
                    <a:pt x="2393" y="2952"/>
                  </a:lnTo>
                  <a:lnTo>
                    <a:pt x="2412" y="2965"/>
                  </a:lnTo>
                  <a:lnTo>
                    <a:pt x="2430" y="2979"/>
                  </a:lnTo>
                  <a:lnTo>
                    <a:pt x="2444" y="2992"/>
                  </a:lnTo>
                  <a:lnTo>
                    <a:pt x="2456" y="3003"/>
                  </a:lnTo>
                  <a:lnTo>
                    <a:pt x="2462" y="3008"/>
                  </a:lnTo>
                  <a:lnTo>
                    <a:pt x="2467" y="3010"/>
                  </a:lnTo>
                  <a:lnTo>
                    <a:pt x="2473" y="3014"/>
                  </a:lnTo>
                  <a:lnTo>
                    <a:pt x="2479" y="3015"/>
                  </a:lnTo>
                  <a:lnTo>
                    <a:pt x="2486" y="3015"/>
                  </a:lnTo>
                  <a:lnTo>
                    <a:pt x="2492" y="3014"/>
                  </a:lnTo>
                  <a:lnTo>
                    <a:pt x="2498" y="3011"/>
                  </a:lnTo>
                  <a:lnTo>
                    <a:pt x="2504" y="3008"/>
                  </a:lnTo>
                  <a:lnTo>
                    <a:pt x="2511" y="3003"/>
                  </a:lnTo>
                  <a:lnTo>
                    <a:pt x="2517" y="3000"/>
                  </a:lnTo>
                  <a:lnTo>
                    <a:pt x="2523" y="2998"/>
                  </a:lnTo>
                  <a:lnTo>
                    <a:pt x="2530" y="2998"/>
                  </a:lnTo>
                  <a:lnTo>
                    <a:pt x="2545" y="3000"/>
                  </a:lnTo>
                  <a:lnTo>
                    <a:pt x="2563" y="3003"/>
                  </a:lnTo>
                  <a:lnTo>
                    <a:pt x="2571" y="3003"/>
                  </a:lnTo>
                  <a:lnTo>
                    <a:pt x="2580" y="3002"/>
                  </a:lnTo>
                  <a:lnTo>
                    <a:pt x="2582" y="3002"/>
                  </a:lnTo>
                  <a:lnTo>
                    <a:pt x="2585" y="2999"/>
                  </a:lnTo>
                  <a:lnTo>
                    <a:pt x="2587" y="2998"/>
                  </a:lnTo>
                  <a:lnTo>
                    <a:pt x="2588" y="2996"/>
                  </a:lnTo>
                  <a:lnTo>
                    <a:pt x="2593" y="2981"/>
                  </a:lnTo>
                  <a:lnTo>
                    <a:pt x="2601" y="2964"/>
                  </a:lnTo>
                  <a:lnTo>
                    <a:pt x="2607" y="2954"/>
                  </a:lnTo>
                  <a:lnTo>
                    <a:pt x="2614" y="2945"/>
                  </a:lnTo>
                  <a:lnTo>
                    <a:pt x="2623" y="2936"/>
                  </a:lnTo>
                  <a:lnTo>
                    <a:pt x="2632" y="2928"/>
                  </a:lnTo>
                  <a:lnTo>
                    <a:pt x="2643" y="2922"/>
                  </a:lnTo>
                  <a:lnTo>
                    <a:pt x="2652" y="2918"/>
                  </a:lnTo>
                  <a:lnTo>
                    <a:pt x="2661" y="2917"/>
                  </a:lnTo>
                  <a:lnTo>
                    <a:pt x="2669" y="2917"/>
                  </a:lnTo>
                  <a:lnTo>
                    <a:pt x="2676" y="2918"/>
                  </a:lnTo>
                  <a:lnTo>
                    <a:pt x="2683" y="2921"/>
                  </a:lnTo>
                  <a:lnTo>
                    <a:pt x="2688" y="2924"/>
                  </a:lnTo>
                  <a:lnTo>
                    <a:pt x="2692" y="2928"/>
                  </a:lnTo>
                  <a:lnTo>
                    <a:pt x="2694" y="2930"/>
                  </a:lnTo>
                  <a:lnTo>
                    <a:pt x="2696" y="2934"/>
                  </a:lnTo>
                  <a:lnTo>
                    <a:pt x="2697" y="2937"/>
                  </a:lnTo>
                  <a:lnTo>
                    <a:pt x="2699" y="2942"/>
                  </a:lnTo>
                  <a:lnTo>
                    <a:pt x="2699" y="2949"/>
                  </a:lnTo>
                  <a:lnTo>
                    <a:pt x="2700" y="2956"/>
                  </a:lnTo>
                  <a:lnTo>
                    <a:pt x="2701" y="2959"/>
                  </a:lnTo>
                  <a:lnTo>
                    <a:pt x="2703" y="2960"/>
                  </a:lnTo>
                  <a:lnTo>
                    <a:pt x="2705" y="2961"/>
                  </a:lnTo>
                  <a:lnTo>
                    <a:pt x="2708" y="2961"/>
                  </a:lnTo>
                  <a:lnTo>
                    <a:pt x="2714" y="2961"/>
                  </a:lnTo>
                  <a:lnTo>
                    <a:pt x="2722" y="2961"/>
                  </a:lnTo>
                  <a:lnTo>
                    <a:pt x="2727" y="2961"/>
                  </a:lnTo>
                  <a:lnTo>
                    <a:pt x="2731" y="2962"/>
                  </a:lnTo>
                  <a:lnTo>
                    <a:pt x="2733" y="2964"/>
                  </a:lnTo>
                  <a:lnTo>
                    <a:pt x="2735" y="2966"/>
                  </a:lnTo>
                  <a:lnTo>
                    <a:pt x="2737" y="2970"/>
                  </a:lnTo>
                  <a:lnTo>
                    <a:pt x="2738" y="2973"/>
                  </a:lnTo>
                  <a:lnTo>
                    <a:pt x="2738" y="2979"/>
                  </a:lnTo>
                  <a:lnTo>
                    <a:pt x="2738" y="2985"/>
                  </a:lnTo>
                  <a:lnTo>
                    <a:pt x="2734" y="2997"/>
                  </a:lnTo>
                  <a:lnTo>
                    <a:pt x="2730" y="3005"/>
                  </a:lnTo>
                  <a:lnTo>
                    <a:pt x="2726" y="3014"/>
                  </a:lnTo>
                  <a:lnTo>
                    <a:pt x="2724" y="3023"/>
                  </a:lnTo>
                  <a:lnTo>
                    <a:pt x="2724" y="3028"/>
                  </a:lnTo>
                  <a:lnTo>
                    <a:pt x="2724" y="3031"/>
                  </a:lnTo>
                  <a:lnTo>
                    <a:pt x="2725" y="3035"/>
                  </a:lnTo>
                  <a:lnTo>
                    <a:pt x="2726" y="3037"/>
                  </a:lnTo>
                  <a:lnTo>
                    <a:pt x="2728" y="3040"/>
                  </a:lnTo>
                  <a:lnTo>
                    <a:pt x="2732" y="3041"/>
                  </a:lnTo>
                  <a:lnTo>
                    <a:pt x="2735" y="3041"/>
                  </a:lnTo>
                  <a:lnTo>
                    <a:pt x="2739" y="3041"/>
                  </a:lnTo>
                  <a:lnTo>
                    <a:pt x="2743" y="3041"/>
                  </a:lnTo>
                  <a:lnTo>
                    <a:pt x="2746" y="3042"/>
                  </a:lnTo>
                  <a:lnTo>
                    <a:pt x="2749" y="3043"/>
                  </a:lnTo>
                  <a:lnTo>
                    <a:pt x="2750" y="3044"/>
                  </a:lnTo>
                  <a:lnTo>
                    <a:pt x="2750" y="3046"/>
                  </a:lnTo>
                  <a:lnTo>
                    <a:pt x="2749" y="3048"/>
                  </a:lnTo>
                  <a:lnTo>
                    <a:pt x="2747" y="3050"/>
                  </a:lnTo>
                  <a:lnTo>
                    <a:pt x="2745" y="3053"/>
                  </a:lnTo>
                  <a:lnTo>
                    <a:pt x="2741" y="3057"/>
                  </a:lnTo>
                  <a:lnTo>
                    <a:pt x="2739" y="3063"/>
                  </a:lnTo>
                  <a:lnTo>
                    <a:pt x="2737" y="3071"/>
                  </a:lnTo>
                  <a:lnTo>
                    <a:pt x="2737" y="3078"/>
                  </a:lnTo>
                  <a:lnTo>
                    <a:pt x="2738" y="3080"/>
                  </a:lnTo>
                  <a:lnTo>
                    <a:pt x="2739" y="3082"/>
                  </a:lnTo>
                  <a:lnTo>
                    <a:pt x="2740" y="3082"/>
                  </a:lnTo>
                  <a:lnTo>
                    <a:pt x="2743" y="3082"/>
                  </a:lnTo>
                  <a:lnTo>
                    <a:pt x="2749" y="3084"/>
                  </a:lnTo>
                  <a:lnTo>
                    <a:pt x="2756" y="3081"/>
                  </a:lnTo>
                  <a:lnTo>
                    <a:pt x="2768" y="3077"/>
                  </a:lnTo>
                  <a:lnTo>
                    <a:pt x="2782" y="3071"/>
                  </a:lnTo>
                  <a:lnTo>
                    <a:pt x="2795" y="3066"/>
                  </a:lnTo>
                  <a:lnTo>
                    <a:pt x="2807" y="3062"/>
                  </a:lnTo>
                  <a:lnTo>
                    <a:pt x="2812" y="3062"/>
                  </a:lnTo>
                  <a:lnTo>
                    <a:pt x="2815" y="3062"/>
                  </a:lnTo>
                  <a:lnTo>
                    <a:pt x="2820" y="3062"/>
                  </a:lnTo>
                  <a:lnTo>
                    <a:pt x="2823" y="3065"/>
                  </a:lnTo>
                  <a:lnTo>
                    <a:pt x="2831" y="3068"/>
                  </a:lnTo>
                  <a:lnTo>
                    <a:pt x="2839" y="3075"/>
                  </a:lnTo>
                  <a:lnTo>
                    <a:pt x="2856" y="3090"/>
                  </a:lnTo>
                  <a:lnTo>
                    <a:pt x="2869" y="3103"/>
                  </a:lnTo>
                  <a:lnTo>
                    <a:pt x="2872" y="3105"/>
                  </a:lnTo>
                  <a:lnTo>
                    <a:pt x="2876" y="3107"/>
                  </a:lnTo>
                  <a:lnTo>
                    <a:pt x="2878" y="3109"/>
                  </a:lnTo>
                  <a:lnTo>
                    <a:pt x="2882" y="3109"/>
                  </a:lnTo>
                  <a:lnTo>
                    <a:pt x="2885" y="3109"/>
                  </a:lnTo>
                  <a:lnTo>
                    <a:pt x="2889" y="3109"/>
                  </a:lnTo>
                  <a:lnTo>
                    <a:pt x="2892" y="3107"/>
                  </a:lnTo>
                  <a:lnTo>
                    <a:pt x="2897" y="3105"/>
                  </a:lnTo>
                  <a:lnTo>
                    <a:pt x="2905" y="3100"/>
                  </a:lnTo>
                  <a:lnTo>
                    <a:pt x="2913" y="3098"/>
                  </a:lnTo>
                  <a:lnTo>
                    <a:pt x="2922" y="3096"/>
                  </a:lnTo>
                  <a:lnTo>
                    <a:pt x="2933" y="3094"/>
                  </a:lnTo>
                  <a:lnTo>
                    <a:pt x="2945" y="3094"/>
                  </a:lnTo>
                  <a:lnTo>
                    <a:pt x="2954" y="3092"/>
                  </a:lnTo>
                  <a:lnTo>
                    <a:pt x="2964" y="3090"/>
                  </a:lnTo>
                  <a:lnTo>
                    <a:pt x="2972" y="3087"/>
                  </a:lnTo>
                  <a:lnTo>
                    <a:pt x="2979" y="3086"/>
                  </a:lnTo>
                  <a:lnTo>
                    <a:pt x="2986" y="3085"/>
                  </a:lnTo>
                  <a:lnTo>
                    <a:pt x="2993" y="3084"/>
                  </a:lnTo>
                  <a:lnTo>
                    <a:pt x="3003" y="3084"/>
                  </a:lnTo>
                  <a:lnTo>
                    <a:pt x="3014" y="3084"/>
                  </a:lnTo>
                  <a:lnTo>
                    <a:pt x="3024" y="3082"/>
                  </a:lnTo>
                  <a:lnTo>
                    <a:pt x="3035" y="3080"/>
                  </a:lnTo>
                  <a:lnTo>
                    <a:pt x="3046" y="3075"/>
                  </a:lnTo>
                  <a:lnTo>
                    <a:pt x="3055" y="3069"/>
                  </a:lnTo>
                  <a:lnTo>
                    <a:pt x="3062" y="3067"/>
                  </a:lnTo>
                  <a:lnTo>
                    <a:pt x="3066" y="3066"/>
                  </a:lnTo>
                  <a:lnTo>
                    <a:pt x="3068" y="3067"/>
                  </a:lnTo>
                  <a:lnTo>
                    <a:pt x="3073" y="3068"/>
                  </a:lnTo>
                  <a:lnTo>
                    <a:pt x="3077" y="3071"/>
                  </a:lnTo>
                  <a:lnTo>
                    <a:pt x="3085" y="3075"/>
                  </a:lnTo>
                  <a:lnTo>
                    <a:pt x="3093" y="3079"/>
                  </a:lnTo>
                  <a:lnTo>
                    <a:pt x="3098" y="3080"/>
                  </a:lnTo>
                  <a:lnTo>
                    <a:pt x="3103" y="3080"/>
                  </a:lnTo>
                  <a:lnTo>
                    <a:pt x="3108" y="3080"/>
                  </a:lnTo>
                  <a:lnTo>
                    <a:pt x="3114" y="3079"/>
                  </a:lnTo>
                  <a:lnTo>
                    <a:pt x="3122" y="3075"/>
                  </a:lnTo>
                  <a:lnTo>
                    <a:pt x="3131" y="3071"/>
                  </a:lnTo>
                  <a:lnTo>
                    <a:pt x="3135" y="3068"/>
                  </a:lnTo>
                  <a:lnTo>
                    <a:pt x="3137" y="3066"/>
                  </a:lnTo>
                  <a:lnTo>
                    <a:pt x="3140" y="3063"/>
                  </a:lnTo>
                  <a:lnTo>
                    <a:pt x="3141" y="3061"/>
                  </a:lnTo>
                  <a:lnTo>
                    <a:pt x="3141" y="3056"/>
                  </a:lnTo>
                  <a:lnTo>
                    <a:pt x="3141" y="3049"/>
                  </a:lnTo>
                  <a:lnTo>
                    <a:pt x="3141" y="3033"/>
                  </a:lnTo>
                  <a:lnTo>
                    <a:pt x="3142" y="3015"/>
                  </a:lnTo>
                  <a:lnTo>
                    <a:pt x="3141" y="3000"/>
                  </a:lnTo>
                  <a:lnTo>
                    <a:pt x="3138" y="2991"/>
                  </a:lnTo>
                  <a:lnTo>
                    <a:pt x="3136" y="2986"/>
                  </a:lnTo>
                  <a:lnTo>
                    <a:pt x="3134" y="2984"/>
                  </a:lnTo>
                  <a:lnTo>
                    <a:pt x="3131" y="2981"/>
                  </a:lnTo>
                  <a:lnTo>
                    <a:pt x="3128" y="2980"/>
                  </a:lnTo>
                  <a:lnTo>
                    <a:pt x="3124" y="2979"/>
                  </a:lnTo>
                  <a:lnTo>
                    <a:pt x="3121" y="2977"/>
                  </a:lnTo>
                  <a:lnTo>
                    <a:pt x="3118" y="2975"/>
                  </a:lnTo>
                  <a:lnTo>
                    <a:pt x="3117" y="2972"/>
                  </a:lnTo>
                  <a:lnTo>
                    <a:pt x="3116" y="2968"/>
                  </a:lnTo>
                  <a:lnTo>
                    <a:pt x="3115" y="2964"/>
                  </a:lnTo>
                  <a:lnTo>
                    <a:pt x="3116" y="2959"/>
                  </a:lnTo>
                  <a:lnTo>
                    <a:pt x="3117" y="2952"/>
                  </a:lnTo>
                  <a:lnTo>
                    <a:pt x="3118" y="2946"/>
                  </a:lnTo>
                  <a:lnTo>
                    <a:pt x="3118" y="2942"/>
                  </a:lnTo>
                  <a:lnTo>
                    <a:pt x="3117" y="2940"/>
                  </a:lnTo>
                  <a:lnTo>
                    <a:pt x="3114" y="2936"/>
                  </a:lnTo>
                  <a:lnTo>
                    <a:pt x="3106" y="2929"/>
                  </a:lnTo>
                  <a:lnTo>
                    <a:pt x="3102" y="2922"/>
                  </a:lnTo>
                  <a:lnTo>
                    <a:pt x="3098" y="2917"/>
                  </a:lnTo>
                  <a:lnTo>
                    <a:pt x="3092" y="2912"/>
                  </a:lnTo>
                  <a:lnTo>
                    <a:pt x="3089" y="2910"/>
                  </a:lnTo>
                  <a:lnTo>
                    <a:pt x="3084" y="2909"/>
                  </a:lnTo>
                  <a:lnTo>
                    <a:pt x="3079" y="2909"/>
                  </a:lnTo>
                  <a:lnTo>
                    <a:pt x="3073" y="2909"/>
                  </a:lnTo>
                  <a:lnTo>
                    <a:pt x="3059" y="2912"/>
                  </a:lnTo>
                  <a:lnTo>
                    <a:pt x="3046" y="2916"/>
                  </a:lnTo>
                  <a:lnTo>
                    <a:pt x="3033" y="2920"/>
                  </a:lnTo>
                  <a:lnTo>
                    <a:pt x="3021" y="2922"/>
                  </a:lnTo>
                  <a:lnTo>
                    <a:pt x="3012" y="2923"/>
                  </a:lnTo>
                  <a:lnTo>
                    <a:pt x="3004" y="2922"/>
                  </a:lnTo>
                  <a:lnTo>
                    <a:pt x="2996" y="2921"/>
                  </a:lnTo>
                  <a:lnTo>
                    <a:pt x="2987" y="2920"/>
                  </a:lnTo>
                  <a:lnTo>
                    <a:pt x="2980" y="2917"/>
                  </a:lnTo>
                  <a:lnTo>
                    <a:pt x="2973" y="2915"/>
                  </a:lnTo>
                  <a:lnTo>
                    <a:pt x="2968" y="2911"/>
                  </a:lnTo>
                  <a:lnTo>
                    <a:pt x="2965" y="2908"/>
                  </a:lnTo>
                  <a:lnTo>
                    <a:pt x="2964" y="2903"/>
                  </a:lnTo>
                  <a:lnTo>
                    <a:pt x="2965" y="2898"/>
                  </a:lnTo>
                  <a:lnTo>
                    <a:pt x="2965" y="2892"/>
                  </a:lnTo>
                  <a:lnTo>
                    <a:pt x="2966" y="2886"/>
                  </a:lnTo>
                  <a:lnTo>
                    <a:pt x="2967" y="2880"/>
                  </a:lnTo>
                  <a:lnTo>
                    <a:pt x="2967" y="2874"/>
                  </a:lnTo>
                  <a:lnTo>
                    <a:pt x="2967" y="2869"/>
                  </a:lnTo>
                  <a:lnTo>
                    <a:pt x="2965" y="2861"/>
                  </a:lnTo>
                  <a:lnTo>
                    <a:pt x="2957" y="2849"/>
                  </a:lnTo>
                  <a:lnTo>
                    <a:pt x="2947" y="2838"/>
                  </a:lnTo>
                  <a:lnTo>
                    <a:pt x="2939" y="2829"/>
                  </a:lnTo>
                  <a:lnTo>
                    <a:pt x="2933" y="2826"/>
                  </a:lnTo>
                  <a:lnTo>
                    <a:pt x="2928" y="2825"/>
                  </a:lnTo>
                  <a:lnTo>
                    <a:pt x="2924" y="2826"/>
                  </a:lnTo>
                  <a:lnTo>
                    <a:pt x="2921" y="2829"/>
                  </a:lnTo>
                  <a:lnTo>
                    <a:pt x="2917" y="2835"/>
                  </a:lnTo>
                  <a:lnTo>
                    <a:pt x="2916" y="2839"/>
                  </a:lnTo>
                  <a:lnTo>
                    <a:pt x="2914" y="2841"/>
                  </a:lnTo>
                  <a:lnTo>
                    <a:pt x="2910" y="2842"/>
                  </a:lnTo>
                  <a:lnTo>
                    <a:pt x="2907" y="2844"/>
                  </a:lnTo>
                  <a:lnTo>
                    <a:pt x="2902" y="2844"/>
                  </a:lnTo>
                  <a:lnTo>
                    <a:pt x="2898" y="2842"/>
                  </a:lnTo>
                  <a:lnTo>
                    <a:pt x="2894" y="2840"/>
                  </a:lnTo>
                  <a:lnTo>
                    <a:pt x="2890" y="2836"/>
                  </a:lnTo>
                  <a:lnTo>
                    <a:pt x="2886" y="2832"/>
                  </a:lnTo>
                  <a:lnTo>
                    <a:pt x="2884" y="2826"/>
                  </a:lnTo>
                  <a:lnTo>
                    <a:pt x="2882" y="2819"/>
                  </a:lnTo>
                  <a:lnTo>
                    <a:pt x="2879" y="2811"/>
                  </a:lnTo>
                  <a:lnTo>
                    <a:pt x="2877" y="2795"/>
                  </a:lnTo>
                  <a:lnTo>
                    <a:pt x="2876" y="2777"/>
                  </a:lnTo>
                  <a:lnTo>
                    <a:pt x="2875" y="2769"/>
                  </a:lnTo>
                  <a:lnTo>
                    <a:pt x="2876" y="2763"/>
                  </a:lnTo>
                  <a:lnTo>
                    <a:pt x="2876" y="2756"/>
                  </a:lnTo>
                  <a:lnTo>
                    <a:pt x="2877" y="2751"/>
                  </a:lnTo>
                  <a:lnTo>
                    <a:pt x="2879" y="2746"/>
                  </a:lnTo>
                  <a:lnTo>
                    <a:pt x="2882" y="2743"/>
                  </a:lnTo>
                  <a:lnTo>
                    <a:pt x="2885" y="2739"/>
                  </a:lnTo>
                  <a:lnTo>
                    <a:pt x="2889" y="2737"/>
                  </a:lnTo>
                  <a:lnTo>
                    <a:pt x="2900" y="2721"/>
                  </a:lnTo>
                  <a:lnTo>
                    <a:pt x="2911" y="2702"/>
                  </a:lnTo>
                  <a:lnTo>
                    <a:pt x="2915" y="2699"/>
                  </a:lnTo>
                  <a:lnTo>
                    <a:pt x="2920" y="2696"/>
                  </a:lnTo>
                  <a:lnTo>
                    <a:pt x="2924" y="2696"/>
                  </a:lnTo>
                  <a:lnTo>
                    <a:pt x="2928" y="2696"/>
                  </a:lnTo>
                  <a:lnTo>
                    <a:pt x="2936" y="2700"/>
                  </a:lnTo>
                  <a:lnTo>
                    <a:pt x="2944" y="2704"/>
                  </a:lnTo>
                  <a:lnTo>
                    <a:pt x="2947" y="2706"/>
                  </a:lnTo>
                  <a:lnTo>
                    <a:pt x="2953" y="2707"/>
                  </a:lnTo>
                  <a:lnTo>
                    <a:pt x="2959" y="2708"/>
                  </a:lnTo>
                  <a:lnTo>
                    <a:pt x="2966" y="2708"/>
                  </a:lnTo>
                  <a:lnTo>
                    <a:pt x="2972" y="2706"/>
                  </a:lnTo>
                  <a:lnTo>
                    <a:pt x="2978" y="2702"/>
                  </a:lnTo>
                  <a:lnTo>
                    <a:pt x="2980" y="2700"/>
                  </a:lnTo>
                  <a:lnTo>
                    <a:pt x="2983" y="2697"/>
                  </a:lnTo>
                  <a:lnTo>
                    <a:pt x="2984" y="2694"/>
                  </a:lnTo>
                  <a:lnTo>
                    <a:pt x="2985" y="2690"/>
                  </a:lnTo>
                  <a:lnTo>
                    <a:pt x="2987" y="2682"/>
                  </a:lnTo>
                  <a:lnTo>
                    <a:pt x="2990" y="2674"/>
                  </a:lnTo>
                  <a:lnTo>
                    <a:pt x="2993" y="2666"/>
                  </a:lnTo>
                  <a:lnTo>
                    <a:pt x="2996" y="2659"/>
                  </a:lnTo>
                  <a:lnTo>
                    <a:pt x="3001" y="2653"/>
                  </a:lnTo>
                  <a:lnTo>
                    <a:pt x="3004" y="2647"/>
                  </a:lnTo>
                  <a:lnTo>
                    <a:pt x="3008" y="2643"/>
                  </a:lnTo>
                  <a:lnTo>
                    <a:pt x="3012" y="2640"/>
                  </a:lnTo>
                  <a:lnTo>
                    <a:pt x="3016" y="2638"/>
                  </a:lnTo>
                  <a:lnTo>
                    <a:pt x="3021" y="2638"/>
                  </a:lnTo>
                  <a:lnTo>
                    <a:pt x="3026" y="2638"/>
                  </a:lnTo>
                  <a:lnTo>
                    <a:pt x="3029" y="2640"/>
                  </a:lnTo>
                  <a:lnTo>
                    <a:pt x="3034" y="2644"/>
                  </a:lnTo>
                  <a:lnTo>
                    <a:pt x="3039" y="2647"/>
                  </a:lnTo>
                  <a:lnTo>
                    <a:pt x="3042" y="2652"/>
                  </a:lnTo>
                  <a:lnTo>
                    <a:pt x="3045" y="2658"/>
                  </a:lnTo>
                  <a:lnTo>
                    <a:pt x="3052" y="2670"/>
                  </a:lnTo>
                  <a:lnTo>
                    <a:pt x="3059" y="2681"/>
                  </a:lnTo>
                  <a:lnTo>
                    <a:pt x="3062" y="2685"/>
                  </a:lnTo>
                  <a:lnTo>
                    <a:pt x="3066" y="2689"/>
                  </a:lnTo>
                  <a:lnTo>
                    <a:pt x="3071" y="2693"/>
                  </a:lnTo>
                  <a:lnTo>
                    <a:pt x="3075" y="2695"/>
                  </a:lnTo>
                  <a:lnTo>
                    <a:pt x="3084" y="2700"/>
                  </a:lnTo>
                  <a:lnTo>
                    <a:pt x="3090" y="2706"/>
                  </a:lnTo>
                  <a:lnTo>
                    <a:pt x="3096" y="2713"/>
                  </a:lnTo>
                  <a:lnTo>
                    <a:pt x="3100" y="2720"/>
                  </a:lnTo>
                  <a:lnTo>
                    <a:pt x="3106" y="2727"/>
                  </a:lnTo>
                  <a:lnTo>
                    <a:pt x="3114" y="2732"/>
                  </a:lnTo>
                  <a:lnTo>
                    <a:pt x="3122" y="2738"/>
                  </a:lnTo>
                  <a:lnTo>
                    <a:pt x="3131" y="2743"/>
                  </a:lnTo>
                  <a:lnTo>
                    <a:pt x="3141" y="2748"/>
                  </a:lnTo>
                  <a:lnTo>
                    <a:pt x="3146" y="2754"/>
                  </a:lnTo>
                  <a:lnTo>
                    <a:pt x="3150" y="2762"/>
                  </a:lnTo>
                  <a:lnTo>
                    <a:pt x="3154" y="2767"/>
                  </a:lnTo>
                  <a:lnTo>
                    <a:pt x="3156" y="2770"/>
                  </a:lnTo>
                  <a:lnTo>
                    <a:pt x="3160" y="2772"/>
                  </a:lnTo>
                  <a:lnTo>
                    <a:pt x="3163" y="2772"/>
                  </a:lnTo>
                  <a:lnTo>
                    <a:pt x="3167" y="2772"/>
                  </a:lnTo>
                  <a:lnTo>
                    <a:pt x="3169" y="2771"/>
                  </a:lnTo>
                  <a:lnTo>
                    <a:pt x="3172" y="2769"/>
                  </a:lnTo>
                  <a:lnTo>
                    <a:pt x="3173" y="2765"/>
                  </a:lnTo>
                  <a:lnTo>
                    <a:pt x="3174" y="2760"/>
                  </a:lnTo>
                  <a:lnTo>
                    <a:pt x="3173" y="2750"/>
                  </a:lnTo>
                  <a:lnTo>
                    <a:pt x="3171" y="2739"/>
                  </a:lnTo>
                  <a:lnTo>
                    <a:pt x="3169" y="2732"/>
                  </a:lnTo>
                  <a:lnTo>
                    <a:pt x="3168" y="2725"/>
                  </a:lnTo>
                  <a:lnTo>
                    <a:pt x="3165" y="2719"/>
                  </a:lnTo>
                  <a:lnTo>
                    <a:pt x="3159" y="2710"/>
                  </a:lnTo>
                  <a:lnTo>
                    <a:pt x="3146" y="2696"/>
                  </a:lnTo>
                  <a:lnTo>
                    <a:pt x="3135" y="2682"/>
                  </a:lnTo>
                  <a:lnTo>
                    <a:pt x="3131" y="2677"/>
                  </a:lnTo>
                  <a:lnTo>
                    <a:pt x="3128" y="2674"/>
                  </a:lnTo>
                  <a:lnTo>
                    <a:pt x="3127" y="2669"/>
                  </a:lnTo>
                  <a:lnTo>
                    <a:pt x="3125" y="2665"/>
                  </a:lnTo>
                  <a:lnTo>
                    <a:pt x="3125" y="2658"/>
                  </a:lnTo>
                  <a:lnTo>
                    <a:pt x="3128" y="2650"/>
                  </a:lnTo>
                  <a:lnTo>
                    <a:pt x="3129" y="2645"/>
                  </a:lnTo>
                  <a:lnTo>
                    <a:pt x="3129" y="2639"/>
                  </a:lnTo>
                  <a:lnTo>
                    <a:pt x="3128" y="2634"/>
                  </a:lnTo>
                  <a:lnTo>
                    <a:pt x="3127" y="2628"/>
                  </a:lnTo>
                  <a:lnTo>
                    <a:pt x="3121" y="2617"/>
                  </a:lnTo>
                  <a:lnTo>
                    <a:pt x="3114" y="2606"/>
                  </a:lnTo>
                  <a:lnTo>
                    <a:pt x="3105" y="2594"/>
                  </a:lnTo>
                  <a:lnTo>
                    <a:pt x="3096" y="2584"/>
                  </a:lnTo>
                  <a:lnTo>
                    <a:pt x="3091" y="2580"/>
                  </a:lnTo>
                  <a:lnTo>
                    <a:pt x="3085" y="2577"/>
                  </a:lnTo>
                  <a:lnTo>
                    <a:pt x="3078" y="2575"/>
                  </a:lnTo>
                  <a:lnTo>
                    <a:pt x="3070" y="2574"/>
                  </a:lnTo>
                  <a:lnTo>
                    <a:pt x="3054" y="2574"/>
                  </a:lnTo>
                  <a:lnTo>
                    <a:pt x="3041" y="2574"/>
                  </a:lnTo>
                  <a:lnTo>
                    <a:pt x="3035" y="2573"/>
                  </a:lnTo>
                  <a:lnTo>
                    <a:pt x="3030" y="2571"/>
                  </a:lnTo>
                  <a:lnTo>
                    <a:pt x="3027" y="2569"/>
                  </a:lnTo>
                  <a:lnTo>
                    <a:pt x="3024" y="2565"/>
                  </a:lnTo>
                  <a:lnTo>
                    <a:pt x="3021" y="2556"/>
                  </a:lnTo>
                  <a:lnTo>
                    <a:pt x="3016" y="2549"/>
                  </a:lnTo>
                  <a:lnTo>
                    <a:pt x="3014" y="2546"/>
                  </a:lnTo>
                  <a:lnTo>
                    <a:pt x="3010" y="2544"/>
                  </a:lnTo>
                  <a:lnTo>
                    <a:pt x="3007" y="2543"/>
                  </a:lnTo>
                  <a:lnTo>
                    <a:pt x="3001" y="2543"/>
                  </a:lnTo>
                  <a:lnTo>
                    <a:pt x="2996" y="2542"/>
                  </a:lnTo>
                  <a:lnTo>
                    <a:pt x="2991" y="2539"/>
                  </a:lnTo>
                  <a:lnTo>
                    <a:pt x="2987" y="2536"/>
                  </a:lnTo>
                  <a:lnTo>
                    <a:pt x="2983" y="2532"/>
                  </a:lnTo>
                  <a:lnTo>
                    <a:pt x="2979" y="2527"/>
                  </a:lnTo>
                  <a:lnTo>
                    <a:pt x="2974" y="2523"/>
                  </a:lnTo>
                  <a:lnTo>
                    <a:pt x="2970" y="2519"/>
                  </a:lnTo>
                  <a:lnTo>
                    <a:pt x="2964" y="2515"/>
                  </a:lnTo>
                  <a:lnTo>
                    <a:pt x="2952" y="2512"/>
                  </a:lnTo>
                  <a:lnTo>
                    <a:pt x="2941" y="2511"/>
                  </a:lnTo>
                  <a:lnTo>
                    <a:pt x="2936" y="2510"/>
                  </a:lnTo>
                  <a:lnTo>
                    <a:pt x="2933" y="2506"/>
                  </a:lnTo>
                  <a:lnTo>
                    <a:pt x="2930" y="2501"/>
                  </a:lnTo>
                  <a:lnTo>
                    <a:pt x="2929" y="2494"/>
                  </a:lnTo>
                  <a:lnTo>
                    <a:pt x="2929" y="2477"/>
                  </a:lnTo>
                  <a:lnTo>
                    <a:pt x="2930" y="2464"/>
                  </a:lnTo>
                  <a:lnTo>
                    <a:pt x="2932" y="2451"/>
                  </a:lnTo>
                  <a:lnTo>
                    <a:pt x="2933" y="2437"/>
                  </a:lnTo>
                  <a:lnTo>
                    <a:pt x="2932" y="2428"/>
                  </a:lnTo>
                  <a:lnTo>
                    <a:pt x="2930" y="2420"/>
                  </a:lnTo>
                  <a:lnTo>
                    <a:pt x="2929" y="2416"/>
                  </a:lnTo>
                  <a:lnTo>
                    <a:pt x="2929" y="2411"/>
                  </a:lnTo>
                  <a:lnTo>
                    <a:pt x="2930" y="2405"/>
                  </a:lnTo>
                  <a:lnTo>
                    <a:pt x="2933" y="2397"/>
                  </a:lnTo>
                  <a:lnTo>
                    <a:pt x="2933" y="2393"/>
                  </a:lnTo>
                  <a:lnTo>
                    <a:pt x="2933" y="2391"/>
                  </a:lnTo>
                  <a:lnTo>
                    <a:pt x="2933" y="2387"/>
                  </a:lnTo>
                  <a:lnTo>
                    <a:pt x="2932" y="2386"/>
                  </a:lnTo>
                  <a:lnTo>
                    <a:pt x="2928" y="2384"/>
                  </a:lnTo>
                  <a:lnTo>
                    <a:pt x="2923" y="2384"/>
                  </a:lnTo>
                  <a:lnTo>
                    <a:pt x="2909" y="2387"/>
                  </a:lnTo>
                  <a:lnTo>
                    <a:pt x="2892" y="2391"/>
                  </a:lnTo>
                  <a:lnTo>
                    <a:pt x="2878" y="2394"/>
                  </a:lnTo>
                  <a:lnTo>
                    <a:pt x="2866" y="2397"/>
                  </a:lnTo>
                  <a:lnTo>
                    <a:pt x="2861" y="2399"/>
                  </a:lnTo>
                  <a:lnTo>
                    <a:pt x="2857" y="2399"/>
                  </a:lnTo>
                  <a:lnTo>
                    <a:pt x="2852" y="2399"/>
                  </a:lnTo>
                  <a:lnTo>
                    <a:pt x="2848" y="2398"/>
                  </a:lnTo>
                  <a:lnTo>
                    <a:pt x="2847" y="2395"/>
                  </a:lnTo>
                  <a:lnTo>
                    <a:pt x="2847" y="2392"/>
                  </a:lnTo>
                  <a:lnTo>
                    <a:pt x="2847" y="2387"/>
                  </a:lnTo>
                  <a:lnTo>
                    <a:pt x="2848" y="2380"/>
                  </a:lnTo>
                  <a:lnTo>
                    <a:pt x="2851" y="2366"/>
                  </a:lnTo>
                  <a:lnTo>
                    <a:pt x="2851" y="2350"/>
                  </a:lnTo>
                  <a:lnTo>
                    <a:pt x="2851" y="2341"/>
                  </a:lnTo>
                  <a:lnTo>
                    <a:pt x="2851" y="2331"/>
                  </a:lnTo>
                  <a:lnTo>
                    <a:pt x="2850" y="2321"/>
                  </a:lnTo>
                  <a:lnTo>
                    <a:pt x="2848" y="2315"/>
                  </a:lnTo>
                  <a:lnTo>
                    <a:pt x="2847" y="2310"/>
                  </a:lnTo>
                  <a:lnTo>
                    <a:pt x="2845" y="2306"/>
                  </a:lnTo>
                  <a:lnTo>
                    <a:pt x="2841" y="2302"/>
                  </a:lnTo>
                  <a:lnTo>
                    <a:pt x="2837" y="2298"/>
                  </a:lnTo>
                  <a:lnTo>
                    <a:pt x="2829" y="2294"/>
                  </a:lnTo>
                  <a:lnTo>
                    <a:pt x="2825" y="2290"/>
                  </a:lnTo>
                  <a:lnTo>
                    <a:pt x="2821" y="2284"/>
                  </a:lnTo>
                  <a:lnTo>
                    <a:pt x="2819" y="2279"/>
                  </a:lnTo>
                  <a:lnTo>
                    <a:pt x="2816" y="2273"/>
                  </a:lnTo>
                  <a:lnTo>
                    <a:pt x="2816" y="2267"/>
                  </a:lnTo>
                  <a:lnTo>
                    <a:pt x="2816" y="2261"/>
                  </a:lnTo>
                  <a:lnTo>
                    <a:pt x="2819" y="2255"/>
                  </a:lnTo>
                  <a:lnTo>
                    <a:pt x="2821" y="2249"/>
                  </a:lnTo>
                  <a:lnTo>
                    <a:pt x="2823" y="2244"/>
                  </a:lnTo>
                  <a:lnTo>
                    <a:pt x="2827" y="2240"/>
                  </a:lnTo>
                  <a:lnTo>
                    <a:pt x="2832" y="2235"/>
                  </a:lnTo>
                  <a:lnTo>
                    <a:pt x="2841" y="2227"/>
                  </a:lnTo>
                  <a:lnTo>
                    <a:pt x="2851" y="2218"/>
                  </a:lnTo>
                  <a:lnTo>
                    <a:pt x="2858" y="2214"/>
                  </a:lnTo>
                  <a:lnTo>
                    <a:pt x="2864" y="2209"/>
                  </a:lnTo>
                  <a:lnTo>
                    <a:pt x="2872" y="2198"/>
                  </a:lnTo>
                  <a:lnTo>
                    <a:pt x="2882" y="2183"/>
                  </a:lnTo>
                  <a:lnTo>
                    <a:pt x="2888" y="2176"/>
                  </a:lnTo>
                  <a:lnTo>
                    <a:pt x="2894" y="2168"/>
                  </a:lnTo>
                  <a:lnTo>
                    <a:pt x="2900" y="2162"/>
                  </a:lnTo>
                  <a:lnTo>
                    <a:pt x="2907" y="2158"/>
                  </a:lnTo>
                  <a:lnTo>
                    <a:pt x="2921" y="2154"/>
                  </a:lnTo>
                  <a:lnTo>
                    <a:pt x="2933" y="2152"/>
                  </a:lnTo>
                  <a:lnTo>
                    <a:pt x="2939" y="2151"/>
                  </a:lnTo>
                  <a:lnTo>
                    <a:pt x="2944" y="2148"/>
                  </a:lnTo>
                  <a:lnTo>
                    <a:pt x="2948" y="2145"/>
                  </a:lnTo>
                  <a:lnTo>
                    <a:pt x="2952" y="2140"/>
                  </a:lnTo>
                  <a:lnTo>
                    <a:pt x="2964" y="2124"/>
                  </a:lnTo>
                  <a:lnTo>
                    <a:pt x="2976" y="2110"/>
                  </a:lnTo>
                  <a:lnTo>
                    <a:pt x="2979" y="2105"/>
                  </a:lnTo>
                  <a:lnTo>
                    <a:pt x="2980" y="2099"/>
                  </a:lnTo>
                  <a:lnTo>
                    <a:pt x="2979" y="2096"/>
                  </a:lnTo>
                  <a:lnTo>
                    <a:pt x="2978" y="2091"/>
                  </a:lnTo>
                  <a:lnTo>
                    <a:pt x="2976" y="2088"/>
                  </a:lnTo>
                  <a:lnTo>
                    <a:pt x="2972" y="2085"/>
                  </a:lnTo>
                  <a:lnTo>
                    <a:pt x="2967" y="2083"/>
                  </a:lnTo>
                  <a:lnTo>
                    <a:pt x="2963" y="2080"/>
                  </a:lnTo>
                  <a:lnTo>
                    <a:pt x="2952" y="2077"/>
                  </a:lnTo>
                  <a:lnTo>
                    <a:pt x="2938" y="2070"/>
                  </a:lnTo>
                  <a:lnTo>
                    <a:pt x="2924" y="2061"/>
                  </a:lnTo>
                  <a:lnTo>
                    <a:pt x="2915" y="2054"/>
                  </a:lnTo>
                  <a:lnTo>
                    <a:pt x="2908" y="2048"/>
                  </a:lnTo>
                  <a:lnTo>
                    <a:pt x="2901" y="2042"/>
                  </a:lnTo>
                  <a:lnTo>
                    <a:pt x="2898" y="2039"/>
                  </a:lnTo>
                  <a:lnTo>
                    <a:pt x="2898" y="2034"/>
                  </a:lnTo>
                  <a:lnTo>
                    <a:pt x="2900" y="2031"/>
                  </a:lnTo>
                  <a:lnTo>
                    <a:pt x="2902" y="2027"/>
                  </a:lnTo>
                  <a:lnTo>
                    <a:pt x="2907" y="2023"/>
                  </a:lnTo>
                  <a:lnTo>
                    <a:pt x="2910" y="2021"/>
                  </a:lnTo>
                  <a:lnTo>
                    <a:pt x="2914" y="2020"/>
                  </a:lnTo>
                  <a:lnTo>
                    <a:pt x="2917" y="2019"/>
                  </a:lnTo>
                  <a:lnTo>
                    <a:pt x="2920" y="2019"/>
                  </a:lnTo>
                  <a:lnTo>
                    <a:pt x="2922" y="2017"/>
                  </a:lnTo>
                  <a:lnTo>
                    <a:pt x="2923" y="2015"/>
                  </a:lnTo>
                  <a:lnTo>
                    <a:pt x="2926" y="2012"/>
                  </a:lnTo>
                  <a:lnTo>
                    <a:pt x="2927" y="2004"/>
                  </a:lnTo>
                  <a:lnTo>
                    <a:pt x="2928" y="1996"/>
                  </a:lnTo>
                  <a:lnTo>
                    <a:pt x="2929" y="1993"/>
                  </a:lnTo>
                  <a:lnTo>
                    <a:pt x="2932" y="1988"/>
                  </a:lnTo>
                  <a:lnTo>
                    <a:pt x="2935" y="1984"/>
                  </a:lnTo>
                  <a:lnTo>
                    <a:pt x="2941" y="1981"/>
                  </a:lnTo>
                  <a:lnTo>
                    <a:pt x="2952" y="1973"/>
                  </a:lnTo>
                  <a:lnTo>
                    <a:pt x="2963" y="1964"/>
                  </a:lnTo>
                  <a:lnTo>
                    <a:pt x="2966" y="1959"/>
                  </a:lnTo>
                  <a:lnTo>
                    <a:pt x="2968" y="1954"/>
                  </a:lnTo>
                  <a:lnTo>
                    <a:pt x="2971" y="1950"/>
                  </a:lnTo>
                  <a:lnTo>
                    <a:pt x="2971" y="1946"/>
                  </a:lnTo>
                  <a:lnTo>
                    <a:pt x="2968" y="1937"/>
                  </a:lnTo>
                  <a:lnTo>
                    <a:pt x="2968" y="1927"/>
                  </a:lnTo>
                  <a:lnTo>
                    <a:pt x="2968" y="1924"/>
                  </a:lnTo>
                  <a:lnTo>
                    <a:pt x="2971" y="1919"/>
                  </a:lnTo>
                  <a:lnTo>
                    <a:pt x="2973" y="1916"/>
                  </a:lnTo>
                  <a:lnTo>
                    <a:pt x="2977" y="1914"/>
                  </a:lnTo>
                  <a:lnTo>
                    <a:pt x="2982" y="1912"/>
                  </a:lnTo>
                  <a:lnTo>
                    <a:pt x="2986" y="1910"/>
                  </a:lnTo>
                  <a:lnTo>
                    <a:pt x="2990" y="1910"/>
                  </a:lnTo>
                  <a:lnTo>
                    <a:pt x="2995" y="1910"/>
                  </a:lnTo>
                  <a:lnTo>
                    <a:pt x="2998" y="1913"/>
                  </a:lnTo>
                  <a:lnTo>
                    <a:pt x="3002" y="1914"/>
                  </a:lnTo>
                  <a:lnTo>
                    <a:pt x="3005" y="1918"/>
                  </a:lnTo>
                  <a:lnTo>
                    <a:pt x="3009" y="1921"/>
                  </a:lnTo>
                  <a:lnTo>
                    <a:pt x="3012" y="1925"/>
                  </a:lnTo>
                  <a:lnTo>
                    <a:pt x="3018" y="1927"/>
                  </a:lnTo>
                  <a:lnTo>
                    <a:pt x="3026" y="1930"/>
                  </a:lnTo>
                  <a:lnTo>
                    <a:pt x="3033" y="1931"/>
                  </a:lnTo>
                  <a:lnTo>
                    <a:pt x="3048" y="1932"/>
                  </a:lnTo>
                  <a:lnTo>
                    <a:pt x="3062" y="1932"/>
                  </a:lnTo>
                  <a:lnTo>
                    <a:pt x="3068" y="1932"/>
                  </a:lnTo>
                  <a:lnTo>
                    <a:pt x="3074" y="1933"/>
                  </a:lnTo>
                  <a:lnTo>
                    <a:pt x="3080" y="1935"/>
                  </a:lnTo>
                  <a:lnTo>
                    <a:pt x="3086" y="1938"/>
                  </a:lnTo>
                  <a:lnTo>
                    <a:pt x="3104" y="1951"/>
                  </a:lnTo>
                  <a:lnTo>
                    <a:pt x="3121" y="1964"/>
                  </a:lnTo>
                  <a:lnTo>
                    <a:pt x="3123" y="1969"/>
                  </a:lnTo>
                  <a:lnTo>
                    <a:pt x="3125" y="1976"/>
                  </a:lnTo>
                  <a:lnTo>
                    <a:pt x="3127" y="1984"/>
                  </a:lnTo>
                  <a:lnTo>
                    <a:pt x="3127" y="1991"/>
                  </a:lnTo>
                  <a:lnTo>
                    <a:pt x="3128" y="2001"/>
                  </a:lnTo>
                  <a:lnTo>
                    <a:pt x="3130" y="2007"/>
                  </a:lnTo>
                  <a:lnTo>
                    <a:pt x="3131" y="2009"/>
                  </a:lnTo>
                  <a:lnTo>
                    <a:pt x="3134" y="2012"/>
                  </a:lnTo>
                  <a:lnTo>
                    <a:pt x="3136" y="2012"/>
                  </a:lnTo>
                  <a:lnTo>
                    <a:pt x="3138" y="2012"/>
                  </a:lnTo>
                  <a:lnTo>
                    <a:pt x="3144" y="2009"/>
                  </a:lnTo>
                  <a:lnTo>
                    <a:pt x="3149" y="2008"/>
                  </a:lnTo>
                  <a:lnTo>
                    <a:pt x="3161" y="2004"/>
                  </a:lnTo>
                  <a:lnTo>
                    <a:pt x="3174" y="2001"/>
                  </a:lnTo>
                  <a:lnTo>
                    <a:pt x="3188" y="1997"/>
                  </a:lnTo>
                  <a:lnTo>
                    <a:pt x="3201" y="1994"/>
                  </a:lnTo>
                  <a:lnTo>
                    <a:pt x="3219" y="1991"/>
                  </a:lnTo>
                  <a:lnTo>
                    <a:pt x="3231" y="1990"/>
                  </a:lnTo>
                  <a:lnTo>
                    <a:pt x="3236" y="1990"/>
                  </a:lnTo>
                  <a:lnTo>
                    <a:pt x="3241" y="1989"/>
                  </a:lnTo>
                  <a:lnTo>
                    <a:pt x="3243" y="1988"/>
                  </a:lnTo>
                  <a:lnTo>
                    <a:pt x="3245" y="1987"/>
                  </a:lnTo>
                  <a:lnTo>
                    <a:pt x="3251" y="1981"/>
                  </a:lnTo>
                  <a:lnTo>
                    <a:pt x="3260" y="1976"/>
                  </a:lnTo>
                  <a:lnTo>
                    <a:pt x="3264" y="1975"/>
                  </a:lnTo>
                  <a:lnTo>
                    <a:pt x="3268" y="1975"/>
                  </a:lnTo>
                  <a:lnTo>
                    <a:pt x="3273" y="1976"/>
                  </a:lnTo>
                  <a:lnTo>
                    <a:pt x="3278" y="1979"/>
                  </a:lnTo>
                  <a:lnTo>
                    <a:pt x="3282" y="1984"/>
                  </a:lnTo>
                  <a:lnTo>
                    <a:pt x="3287" y="1991"/>
                  </a:lnTo>
                  <a:lnTo>
                    <a:pt x="3291" y="2000"/>
                  </a:lnTo>
                  <a:lnTo>
                    <a:pt x="3294" y="2008"/>
                  </a:lnTo>
                  <a:lnTo>
                    <a:pt x="3301" y="2027"/>
                  </a:lnTo>
                  <a:lnTo>
                    <a:pt x="3306" y="2044"/>
                  </a:lnTo>
                  <a:lnTo>
                    <a:pt x="3310" y="2057"/>
                  </a:lnTo>
                  <a:lnTo>
                    <a:pt x="3312" y="2064"/>
                  </a:lnTo>
                  <a:lnTo>
                    <a:pt x="3314" y="2067"/>
                  </a:lnTo>
                  <a:lnTo>
                    <a:pt x="3317" y="2070"/>
                  </a:lnTo>
                  <a:lnTo>
                    <a:pt x="3322" y="2072"/>
                  </a:lnTo>
                  <a:lnTo>
                    <a:pt x="3326" y="2075"/>
                  </a:lnTo>
                  <a:lnTo>
                    <a:pt x="3343" y="2079"/>
                  </a:lnTo>
                  <a:lnTo>
                    <a:pt x="3362" y="2083"/>
                  </a:lnTo>
                  <a:lnTo>
                    <a:pt x="3371" y="2085"/>
                  </a:lnTo>
                  <a:lnTo>
                    <a:pt x="3381" y="2085"/>
                  </a:lnTo>
                  <a:lnTo>
                    <a:pt x="3389" y="2085"/>
                  </a:lnTo>
                  <a:lnTo>
                    <a:pt x="3396" y="2084"/>
                  </a:lnTo>
                  <a:lnTo>
                    <a:pt x="3400" y="2083"/>
                  </a:lnTo>
                  <a:lnTo>
                    <a:pt x="3405" y="2083"/>
                  </a:lnTo>
                  <a:lnTo>
                    <a:pt x="3411" y="2082"/>
                  </a:lnTo>
                  <a:lnTo>
                    <a:pt x="3417" y="2078"/>
                  </a:lnTo>
                  <a:lnTo>
                    <a:pt x="3423" y="2072"/>
                  </a:lnTo>
                  <a:lnTo>
                    <a:pt x="3429" y="2067"/>
                  </a:lnTo>
                  <a:lnTo>
                    <a:pt x="3438" y="2066"/>
                  </a:lnTo>
                  <a:lnTo>
                    <a:pt x="3446" y="2065"/>
                  </a:lnTo>
                  <a:lnTo>
                    <a:pt x="3449" y="2064"/>
                  </a:lnTo>
                  <a:lnTo>
                    <a:pt x="3451" y="2061"/>
                  </a:lnTo>
                  <a:lnTo>
                    <a:pt x="3453" y="2059"/>
                  </a:lnTo>
                  <a:lnTo>
                    <a:pt x="3456" y="2056"/>
                  </a:lnTo>
                  <a:lnTo>
                    <a:pt x="3457" y="2047"/>
                  </a:lnTo>
                  <a:lnTo>
                    <a:pt x="3462" y="2040"/>
                  </a:lnTo>
                  <a:lnTo>
                    <a:pt x="3469" y="2038"/>
                  </a:lnTo>
                  <a:lnTo>
                    <a:pt x="3478" y="2036"/>
                  </a:lnTo>
                  <a:lnTo>
                    <a:pt x="3488" y="2032"/>
                  </a:lnTo>
                  <a:lnTo>
                    <a:pt x="3496" y="2027"/>
                  </a:lnTo>
                  <a:lnTo>
                    <a:pt x="3500" y="2022"/>
                  </a:lnTo>
                  <a:lnTo>
                    <a:pt x="3502" y="2016"/>
                  </a:lnTo>
                  <a:lnTo>
                    <a:pt x="3505" y="2009"/>
                  </a:lnTo>
                  <a:lnTo>
                    <a:pt x="3505" y="2002"/>
                  </a:lnTo>
                  <a:lnTo>
                    <a:pt x="3507" y="1994"/>
                  </a:lnTo>
                  <a:lnTo>
                    <a:pt x="3509" y="1987"/>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39" name="贵州">
              <a:extLst>
                <a:ext uri="{FF2B5EF4-FFF2-40B4-BE49-F238E27FC236}">
                  <a16:creationId xmlns="" xmlns:a16="http://schemas.microsoft.com/office/drawing/2014/main" id="{07574E4B-CDB3-46D5-B0D1-8AC7509D8564}"/>
                </a:ext>
              </a:extLst>
            </p:cNvPr>
            <p:cNvSpPr>
              <a:spLocks/>
            </p:cNvSpPr>
            <p:nvPr/>
          </p:nvSpPr>
          <p:spPr bwMode="auto">
            <a:xfrm>
              <a:off x="3796307" y="4618176"/>
              <a:ext cx="738664" cy="633140"/>
            </a:xfrm>
            <a:custGeom>
              <a:avLst/>
              <a:gdLst>
                <a:gd name="T0" fmla="*/ 1464 w 2274"/>
                <a:gd name="T1" fmla="*/ 41 h 1956"/>
                <a:gd name="T2" fmla="*/ 1595 w 2274"/>
                <a:gd name="T3" fmla="*/ 13 h 1956"/>
                <a:gd name="T4" fmla="*/ 1725 w 2274"/>
                <a:gd name="T5" fmla="*/ 60 h 1956"/>
                <a:gd name="T6" fmla="*/ 1814 w 2274"/>
                <a:gd name="T7" fmla="*/ 79 h 1956"/>
                <a:gd name="T8" fmla="*/ 1920 w 2274"/>
                <a:gd name="T9" fmla="*/ 245 h 1956"/>
                <a:gd name="T10" fmla="*/ 1946 w 2274"/>
                <a:gd name="T11" fmla="*/ 383 h 1956"/>
                <a:gd name="T12" fmla="*/ 1974 w 2274"/>
                <a:gd name="T13" fmla="*/ 412 h 1956"/>
                <a:gd name="T14" fmla="*/ 2045 w 2274"/>
                <a:gd name="T15" fmla="*/ 445 h 1956"/>
                <a:gd name="T16" fmla="*/ 2142 w 2274"/>
                <a:gd name="T17" fmla="*/ 330 h 1956"/>
                <a:gd name="T18" fmla="*/ 2205 w 2274"/>
                <a:gd name="T19" fmla="*/ 453 h 1956"/>
                <a:gd name="T20" fmla="*/ 2182 w 2274"/>
                <a:gd name="T21" fmla="*/ 611 h 1956"/>
                <a:gd name="T22" fmla="*/ 2187 w 2274"/>
                <a:gd name="T23" fmla="*/ 763 h 1956"/>
                <a:gd name="T24" fmla="*/ 2072 w 2274"/>
                <a:gd name="T25" fmla="*/ 868 h 1956"/>
                <a:gd name="T26" fmla="*/ 2031 w 2274"/>
                <a:gd name="T27" fmla="*/ 964 h 1956"/>
                <a:gd name="T28" fmla="*/ 2187 w 2274"/>
                <a:gd name="T29" fmla="*/ 899 h 1956"/>
                <a:gd name="T30" fmla="*/ 2274 w 2274"/>
                <a:gd name="T31" fmla="*/ 980 h 1956"/>
                <a:gd name="T32" fmla="*/ 2269 w 2274"/>
                <a:gd name="T33" fmla="*/ 1028 h 1956"/>
                <a:gd name="T34" fmla="*/ 2219 w 2274"/>
                <a:gd name="T35" fmla="*/ 1157 h 1956"/>
                <a:gd name="T36" fmla="*/ 2215 w 2274"/>
                <a:gd name="T37" fmla="*/ 1283 h 1956"/>
                <a:gd name="T38" fmla="*/ 2234 w 2274"/>
                <a:gd name="T39" fmla="*/ 1310 h 1956"/>
                <a:gd name="T40" fmla="*/ 2217 w 2274"/>
                <a:gd name="T41" fmla="*/ 1453 h 1956"/>
                <a:gd name="T42" fmla="*/ 2078 w 2274"/>
                <a:gd name="T43" fmla="*/ 1485 h 1956"/>
                <a:gd name="T44" fmla="*/ 2081 w 2274"/>
                <a:gd name="T45" fmla="*/ 1554 h 1956"/>
                <a:gd name="T46" fmla="*/ 1977 w 2274"/>
                <a:gd name="T47" fmla="*/ 1585 h 1956"/>
                <a:gd name="T48" fmla="*/ 1917 w 2274"/>
                <a:gd name="T49" fmla="*/ 1623 h 1956"/>
                <a:gd name="T50" fmla="*/ 1831 w 2274"/>
                <a:gd name="T51" fmla="*/ 1636 h 1956"/>
                <a:gd name="T52" fmla="*/ 1735 w 2274"/>
                <a:gd name="T53" fmla="*/ 1647 h 1956"/>
                <a:gd name="T54" fmla="*/ 1580 w 2274"/>
                <a:gd name="T55" fmla="*/ 1770 h 1956"/>
                <a:gd name="T56" fmla="*/ 1535 w 2274"/>
                <a:gd name="T57" fmla="*/ 1690 h 1956"/>
                <a:gd name="T58" fmla="*/ 1430 w 2274"/>
                <a:gd name="T59" fmla="*/ 1656 h 1956"/>
                <a:gd name="T60" fmla="*/ 1334 w 2274"/>
                <a:gd name="T61" fmla="*/ 1576 h 1956"/>
                <a:gd name="T62" fmla="*/ 1266 w 2274"/>
                <a:gd name="T63" fmla="*/ 1733 h 1956"/>
                <a:gd name="T64" fmla="*/ 1134 w 2274"/>
                <a:gd name="T65" fmla="*/ 1745 h 1956"/>
                <a:gd name="T66" fmla="*/ 960 w 2274"/>
                <a:gd name="T67" fmla="*/ 1870 h 1956"/>
                <a:gd name="T68" fmla="*/ 814 w 2274"/>
                <a:gd name="T69" fmla="*/ 1931 h 1956"/>
                <a:gd name="T70" fmla="*/ 664 w 2274"/>
                <a:gd name="T71" fmla="*/ 1847 h 1956"/>
                <a:gd name="T72" fmla="*/ 510 w 2274"/>
                <a:gd name="T73" fmla="*/ 1828 h 1956"/>
                <a:gd name="T74" fmla="*/ 368 w 2274"/>
                <a:gd name="T75" fmla="*/ 1946 h 1956"/>
                <a:gd name="T76" fmla="*/ 359 w 2274"/>
                <a:gd name="T77" fmla="*/ 1776 h 1956"/>
                <a:gd name="T78" fmla="*/ 403 w 2274"/>
                <a:gd name="T79" fmla="*/ 1700 h 1956"/>
                <a:gd name="T80" fmla="*/ 334 w 2274"/>
                <a:gd name="T81" fmla="*/ 1616 h 1956"/>
                <a:gd name="T82" fmla="*/ 270 w 2274"/>
                <a:gd name="T83" fmla="*/ 1530 h 1956"/>
                <a:gd name="T84" fmla="*/ 301 w 2274"/>
                <a:gd name="T85" fmla="*/ 1320 h 1956"/>
                <a:gd name="T86" fmla="*/ 376 w 2274"/>
                <a:gd name="T87" fmla="*/ 1121 h 1956"/>
                <a:gd name="T88" fmla="*/ 185 w 2274"/>
                <a:gd name="T89" fmla="*/ 1063 h 1956"/>
                <a:gd name="T90" fmla="*/ 38 w 2274"/>
                <a:gd name="T91" fmla="*/ 990 h 1956"/>
                <a:gd name="T92" fmla="*/ 0 w 2274"/>
                <a:gd name="T93" fmla="*/ 867 h 1956"/>
                <a:gd name="T94" fmla="*/ 132 w 2274"/>
                <a:gd name="T95" fmla="*/ 699 h 1956"/>
                <a:gd name="T96" fmla="*/ 296 w 2274"/>
                <a:gd name="T97" fmla="*/ 713 h 1956"/>
                <a:gd name="T98" fmla="*/ 474 w 2274"/>
                <a:gd name="T99" fmla="*/ 775 h 1956"/>
                <a:gd name="T100" fmla="*/ 625 w 2274"/>
                <a:gd name="T101" fmla="*/ 747 h 1956"/>
                <a:gd name="T102" fmla="*/ 729 w 2274"/>
                <a:gd name="T103" fmla="*/ 592 h 1956"/>
                <a:gd name="T104" fmla="*/ 941 w 2274"/>
                <a:gd name="T105" fmla="*/ 612 h 1956"/>
                <a:gd name="T106" fmla="*/ 1048 w 2274"/>
                <a:gd name="T107" fmla="*/ 511 h 1956"/>
                <a:gd name="T108" fmla="*/ 904 w 2274"/>
                <a:gd name="T109" fmla="*/ 450 h 1956"/>
                <a:gd name="T110" fmla="*/ 803 w 2274"/>
                <a:gd name="T111" fmla="*/ 362 h 1956"/>
                <a:gd name="T112" fmla="*/ 900 w 2274"/>
                <a:gd name="T113" fmla="*/ 227 h 1956"/>
                <a:gd name="T114" fmla="*/ 1023 w 2274"/>
                <a:gd name="T115" fmla="*/ 257 h 1956"/>
                <a:gd name="T116" fmla="*/ 1128 w 2274"/>
                <a:gd name="T117" fmla="*/ 274 h 1956"/>
                <a:gd name="T118" fmla="*/ 1141 w 2274"/>
                <a:gd name="T119" fmla="*/ 149 h 1956"/>
                <a:gd name="T120" fmla="*/ 1196 w 2274"/>
                <a:gd name="T121" fmla="*/ 294 h 1956"/>
                <a:gd name="T122" fmla="*/ 1290 w 2274"/>
                <a:gd name="T123" fmla="*/ 163 h 1956"/>
                <a:gd name="T124" fmla="*/ 1411 w 2274"/>
                <a:gd name="T125" fmla="*/ 176 h 1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274" h="1956">
                  <a:moveTo>
                    <a:pt x="1428" y="176"/>
                  </a:moveTo>
                  <a:lnTo>
                    <a:pt x="1429" y="176"/>
                  </a:lnTo>
                  <a:lnTo>
                    <a:pt x="1430" y="175"/>
                  </a:lnTo>
                  <a:lnTo>
                    <a:pt x="1435" y="171"/>
                  </a:lnTo>
                  <a:lnTo>
                    <a:pt x="1438" y="169"/>
                  </a:lnTo>
                  <a:lnTo>
                    <a:pt x="1441" y="167"/>
                  </a:lnTo>
                  <a:lnTo>
                    <a:pt x="1443" y="164"/>
                  </a:lnTo>
                  <a:lnTo>
                    <a:pt x="1454" y="157"/>
                  </a:lnTo>
                  <a:lnTo>
                    <a:pt x="1467" y="149"/>
                  </a:lnTo>
                  <a:lnTo>
                    <a:pt x="1477" y="143"/>
                  </a:lnTo>
                  <a:lnTo>
                    <a:pt x="1489" y="137"/>
                  </a:lnTo>
                  <a:lnTo>
                    <a:pt x="1493" y="133"/>
                  </a:lnTo>
                  <a:lnTo>
                    <a:pt x="1496" y="130"/>
                  </a:lnTo>
                  <a:lnTo>
                    <a:pt x="1498" y="126"/>
                  </a:lnTo>
                  <a:lnTo>
                    <a:pt x="1499" y="122"/>
                  </a:lnTo>
                  <a:lnTo>
                    <a:pt x="1496" y="117"/>
                  </a:lnTo>
                  <a:lnTo>
                    <a:pt x="1491" y="111"/>
                  </a:lnTo>
                  <a:lnTo>
                    <a:pt x="1483" y="104"/>
                  </a:lnTo>
                  <a:lnTo>
                    <a:pt x="1475" y="95"/>
                  </a:lnTo>
                  <a:lnTo>
                    <a:pt x="1474" y="93"/>
                  </a:lnTo>
                  <a:lnTo>
                    <a:pt x="1472" y="89"/>
                  </a:lnTo>
                  <a:lnTo>
                    <a:pt x="1469" y="79"/>
                  </a:lnTo>
                  <a:lnTo>
                    <a:pt x="1468" y="68"/>
                  </a:lnTo>
                  <a:lnTo>
                    <a:pt x="1468" y="61"/>
                  </a:lnTo>
                  <a:lnTo>
                    <a:pt x="1466" y="53"/>
                  </a:lnTo>
                  <a:lnTo>
                    <a:pt x="1464" y="50"/>
                  </a:lnTo>
                  <a:lnTo>
                    <a:pt x="1463" y="47"/>
                  </a:lnTo>
                  <a:lnTo>
                    <a:pt x="1463" y="43"/>
                  </a:lnTo>
                  <a:lnTo>
                    <a:pt x="1464" y="41"/>
                  </a:lnTo>
                  <a:lnTo>
                    <a:pt x="1468" y="37"/>
                  </a:lnTo>
                  <a:lnTo>
                    <a:pt x="1472" y="32"/>
                  </a:lnTo>
                  <a:lnTo>
                    <a:pt x="1476" y="30"/>
                  </a:lnTo>
                  <a:lnTo>
                    <a:pt x="1482" y="26"/>
                  </a:lnTo>
                  <a:lnTo>
                    <a:pt x="1491" y="21"/>
                  </a:lnTo>
                  <a:lnTo>
                    <a:pt x="1498" y="16"/>
                  </a:lnTo>
                  <a:lnTo>
                    <a:pt x="1501" y="15"/>
                  </a:lnTo>
                  <a:lnTo>
                    <a:pt x="1505" y="12"/>
                  </a:lnTo>
                  <a:lnTo>
                    <a:pt x="1507" y="11"/>
                  </a:lnTo>
                  <a:lnTo>
                    <a:pt x="1508" y="10"/>
                  </a:lnTo>
                  <a:lnTo>
                    <a:pt x="1513" y="7"/>
                  </a:lnTo>
                  <a:lnTo>
                    <a:pt x="1519" y="4"/>
                  </a:lnTo>
                  <a:lnTo>
                    <a:pt x="1523" y="3"/>
                  </a:lnTo>
                  <a:lnTo>
                    <a:pt x="1526" y="2"/>
                  </a:lnTo>
                  <a:lnTo>
                    <a:pt x="1530" y="0"/>
                  </a:lnTo>
                  <a:lnTo>
                    <a:pt x="1532" y="2"/>
                  </a:lnTo>
                  <a:lnTo>
                    <a:pt x="1538" y="6"/>
                  </a:lnTo>
                  <a:lnTo>
                    <a:pt x="1543" y="13"/>
                  </a:lnTo>
                  <a:lnTo>
                    <a:pt x="1549" y="18"/>
                  </a:lnTo>
                  <a:lnTo>
                    <a:pt x="1554" y="21"/>
                  </a:lnTo>
                  <a:lnTo>
                    <a:pt x="1557" y="22"/>
                  </a:lnTo>
                  <a:lnTo>
                    <a:pt x="1562" y="22"/>
                  </a:lnTo>
                  <a:lnTo>
                    <a:pt x="1564" y="22"/>
                  </a:lnTo>
                  <a:lnTo>
                    <a:pt x="1567" y="22"/>
                  </a:lnTo>
                  <a:lnTo>
                    <a:pt x="1571" y="22"/>
                  </a:lnTo>
                  <a:lnTo>
                    <a:pt x="1580" y="21"/>
                  </a:lnTo>
                  <a:lnTo>
                    <a:pt x="1584" y="19"/>
                  </a:lnTo>
                  <a:lnTo>
                    <a:pt x="1590" y="17"/>
                  </a:lnTo>
                  <a:lnTo>
                    <a:pt x="1595" y="13"/>
                  </a:lnTo>
                  <a:lnTo>
                    <a:pt x="1600" y="10"/>
                  </a:lnTo>
                  <a:lnTo>
                    <a:pt x="1602" y="9"/>
                  </a:lnTo>
                  <a:lnTo>
                    <a:pt x="1606" y="7"/>
                  </a:lnTo>
                  <a:lnTo>
                    <a:pt x="1608" y="7"/>
                  </a:lnTo>
                  <a:lnTo>
                    <a:pt x="1611" y="7"/>
                  </a:lnTo>
                  <a:lnTo>
                    <a:pt x="1614" y="10"/>
                  </a:lnTo>
                  <a:lnTo>
                    <a:pt x="1617" y="13"/>
                  </a:lnTo>
                  <a:lnTo>
                    <a:pt x="1618" y="21"/>
                  </a:lnTo>
                  <a:lnTo>
                    <a:pt x="1619" y="32"/>
                  </a:lnTo>
                  <a:lnTo>
                    <a:pt x="1620" y="49"/>
                  </a:lnTo>
                  <a:lnTo>
                    <a:pt x="1623" y="66"/>
                  </a:lnTo>
                  <a:lnTo>
                    <a:pt x="1625" y="74"/>
                  </a:lnTo>
                  <a:lnTo>
                    <a:pt x="1627" y="80"/>
                  </a:lnTo>
                  <a:lnTo>
                    <a:pt x="1631" y="84"/>
                  </a:lnTo>
                  <a:lnTo>
                    <a:pt x="1633" y="86"/>
                  </a:lnTo>
                  <a:lnTo>
                    <a:pt x="1637" y="87"/>
                  </a:lnTo>
                  <a:lnTo>
                    <a:pt x="1639" y="88"/>
                  </a:lnTo>
                  <a:lnTo>
                    <a:pt x="1644" y="89"/>
                  </a:lnTo>
                  <a:lnTo>
                    <a:pt x="1646" y="89"/>
                  </a:lnTo>
                  <a:lnTo>
                    <a:pt x="1651" y="91"/>
                  </a:lnTo>
                  <a:lnTo>
                    <a:pt x="1656" y="89"/>
                  </a:lnTo>
                  <a:lnTo>
                    <a:pt x="1662" y="88"/>
                  </a:lnTo>
                  <a:lnTo>
                    <a:pt x="1668" y="87"/>
                  </a:lnTo>
                  <a:lnTo>
                    <a:pt x="1677" y="82"/>
                  </a:lnTo>
                  <a:lnTo>
                    <a:pt x="1687" y="76"/>
                  </a:lnTo>
                  <a:lnTo>
                    <a:pt x="1700" y="69"/>
                  </a:lnTo>
                  <a:lnTo>
                    <a:pt x="1715" y="63"/>
                  </a:lnTo>
                  <a:lnTo>
                    <a:pt x="1720" y="62"/>
                  </a:lnTo>
                  <a:lnTo>
                    <a:pt x="1725" y="60"/>
                  </a:lnTo>
                  <a:lnTo>
                    <a:pt x="1733" y="59"/>
                  </a:lnTo>
                  <a:lnTo>
                    <a:pt x="1741" y="59"/>
                  </a:lnTo>
                  <a:lnTo>
                    <a:pt x="1746" y="60"/>
                  </a:lnTo>
                  <a:lnTo>
                    <a:pt x="1751" y="61"/>
                  </a:lnTo>
                  <a:lnTo>
                    <a:pt x="1754" y="62"/>
                  </a:lnTo>
                  <a:lnTo>
                    <a:pt x="1758" y="63"/>
                  </a:lnTo>
                  <a:lnTo>
                    <a:pt x="1763" y="66"/>
                  </a:lnTo>
                  <a:lnTo>
                    <a:pt x="1768" y="68"/>
                  </a:lnTo>
                  <a:lnTo>
                    <a:pt x="1769" y="70"/>
                  </a:lnTo>
                  <a:lnTo>
                    <a:pt x="1771" y="72"/>
                  </a:lnTo>
                  <a:lnTo>
                    <a:pt x="1772" y="73"/>
                  </a:lnTo>
                  <a:lnTo>
                    <a:pt x="1775" y="74"/>
                  </a:lnTo>
                  <a:lnTo>
                    <a:pt x="1778" y="78"/>
                  </a:lnTo>
                  <a:lnTo>
                    <a:pt x="1782" y="81"/>
                  </a:lnTo>
                  <a:lnTo>
                    <a:pt x="1783" y="82"/>
                  </a:lnTo>
                  <a:lnTo>
                    <a:pt x="1784" y="82"/>
                  </a:lnTo>
                  <a:lnTo>
                    <a:pt x="1788" y="81"/>
                  </a:lnTo>
                  <a:lnTo>
                    <a:pt x="1792" y="78"/>
                  </a:lnTo>
                  <a:lnTo>
                    <a:pt x="1796" y="76"/>
                  </a:lnTo>
                  <a:lnTo>
                    <a:pt x="1798" y="74"/>
                  </a:lnTo>
                  <a:lnTo>
                    <a:pt x="1802" y="72"/>
                  </a:lnTo>
                  <a:lnTo>
                    <a:pt x="1806" y="69"/>
                  </a:lnTo>
                  <a:lnTo>
                    <a:pt x="1807" y="69"/>
                  </a:lnTo>
                  <a:lnTo>
                    <a:pt x="1808" y="69"/>
                  </a:lnTo>
                  <a:lnTo>
                    <a:pt x="1809" y="69"/>
                  </a:lnTo>
                  <a:lnTo>
                    <a:pt x="1810" y="70"/>
                  </a:lnTo>
                  <a:lnTo>
                    <a:pt x="1812" y="73"/>
                  </a:lnTo>
                  <a:lnTo>
                    <a:pt x="1813" y="74"/>
                  </a:lnTo>
                  <a:lnTo>
                    <a:pt x="1814" y="79"/>
                  </a:lnTo>
                  <a:lnTo>
                    <a:pt x="1815" y="84"/>
                  </a:lnTo>
                  <a:lnTo>
                    <a:pt x="1819" y="93"/>
                  </a:lnTo>
                  <a:lnTo>
                    <a:pt x="1822" y="105"/>
                  </a:lnTo>
                  <a:lnTo>
                    <a:pt x="1825" y="113"/>
                  </a:lnTo>
                  <a:lnTo>
                    <a:pt x="1826" y="122"/>
                  </a:lnTo>
                  <a:lnTo>
                    <a:pt x="1828" y="135"/>
                  </a:lnTo>
                  <a:lnTo>
                    <a:pt x="1831" y="148"/>
                  </a:lnTo>
                  <a:lnTo>
                    <a:pt x="1833" y="161"/>
                  </a:lnTo>
                  <a:lnTo>
                    <a:pt x="1835" y="175"/>
                  </a:lnTo>
                  <a:lnTo>
                    <a:pt x="1834" y="188"/>
                  </a:lnTo>
                  <a:lnTo>
                    <a:pt x="1833" y="201"/>
                  </a:lnTo>
                  <a:lnTo>
                    <a:pt x="1835" y="214"/>
                  </a:lnTo>
                  <a:lnTo>
                    <a:pt x="1838" y="224"/>
                  </a:lnTo>
                  <a:lnTo>
                    <a:pt x="1840" y="232"/>
                  </a:lnTo>
                  <a:lnTo>
                    <a:pt x="1842" y="238"/>
                  </a:lnTo>
                  <a:lnTo>
                    <a:pt x="1848" y="244"/>
                  </a:lnTo>
                  <a:lnTo>
                    <a:pt x="1854" y="246"/>
                  </a:lnTo>
                  <a:lnTo>
                    <a:pt x="1861" y="249"/>
                  </a:lnTo>
                  <a:lnTo>
                    <a:pt x="1869" y="252"/>
                  </a:lnTo>
                  <a:lnTo>
                    <a:pt x="1872" y="252"/>
                  </a:lnTo>
                  <a:lnTo>
                    <a:pt x="1877" y="251"/>
                  </a:lnTo>
                  <a:lnTo>
                    <a:pt x="1883" y="249"/>
                  </a:lnTo>
                  <a:lnTo>
                    <a:pt x="1889" y="246"/>
                  </a:lnTo>
                  <a:lnTo>
                    <a:pt x="1898" y="243"/>
                  </a:lnTo>
                  <a:lnTo>
                    <a:pt x="1907" y="242"/>
                  </a:lnTo>
                  <a:lnTo>
                    <a:pt x="1911" y="242"/>
                  </a:lnTo>
                  <a:lnTo>
                    <a:pt x="1915" y="242"/>
                  </a:lnTo>
                  <a:lnTo>
                    <a:pt x="1917" y="243"/>
                  </a:lnTo>
                  <a:lnTo>
                    <a:pt x="1920" y="245"/>
                  </a:lnTo>
                  <a:lnTo>
                    <a:pt x="1922" y="250"/>
                  </a:lnTo>
                  <a:lnTo>
                    <a:pt x="1922" y="255"/>
                  </a:lnTo>
                  <a:lnTo>
                    <a:pt x="1922" y="261"/>
                  </a:lnTo>
                  <a:lnTo>
                    <a:pt x="1920" y="268"/>
                  </a:lnTo>
                  <a:lnTo>
                    <a:pt x="1916" y="275"/>
                  </a:lnTo>
                  <a:lnTo>
                    <a:pt x="1914" y="282"/>
                  </a:lnTo>
                  <a:lnTo>
                    <a:pt x="1909" y="292"/>
                  </a:lnTo>
                  <a:lnTo>
                    <a:pt x="1908" y="301"/>
                  </a:lnTo>
                  <a:lnTo>
                    <a:pt x="1908" y="308"/>
                  </a:lnTo>
                  <a:lnTo>
                    <a:pt x="1909" y="313"/>
                  </a:lnTo>
                  <a:lnTo>
                    <a:pt x="1911" y="320"/>
                  </a:lnTo>
                  <a:lnTo>
                    <a:pt x="1914" y="327"/>
                  </a:lnTo>
                  <a:lnTo>
                    <a:pt x="1915" y="334"/>
                  </a:lnTo>
                  <a:lnTo>
                    <a:pt x="1916" y="343"/>
                  </a:lnTo>
                  <a:lnTo>
                    <a:pt x="1915" y="353"/>
                  </a:lnTo>
                  <a:lnTo>
                    <a:pt x="1911" y="362"/>
                  </a:lnTo>
                  <a:lnTo>
                    <a:pt x="1910" y="366"/>
                  </a:lnTo>
                  <a:lnTo>
                    <a:pt x="1909" y="371"/>
                  </a:lnTo>
                  <a:lnTo>
                    <a:pt x="1909" y="375"/>
                  </a:lnTo>
                  <a:lnTo>
                    <a:pt x="1909" y="379"/>
                  </a:lnTo>
                  <a:lnTo>
                    <a:pt x="1911" y="384"/>
                  </a:lnTo>
                  <a:lnTo>
                    <a:pt x="1915" y="388"/>
                  </a:lnTo>
                  <a:lnTo>
                    <a:pt x="1919" y="389"/>
                  </a:lnTo>
                  <a:lnTo>
                    <a:pt x="1922" y="390"/>
                  </a:lnTo>
                  <a:lnTo>
                    <a:pt x="1926" y="391"/>
                  </a:lnTo>
                  <a:lnTo>
                    <a:pt x="1929" y="390"/>
                  </a:lnTo>
                  <a:lnTo>
                    <a:pt x="1934" y="389"/>
                  </a:lnTo>
                  <a:lnTo>
                    <a:pt x="1940" y="387"/>
                  </a:lnTo>
                  <a:lnTo>
                    <a:pt x="1946" y="383"/>
                  </a:lnTo>
                  <a:lnTo>
                    <a:pt x="1951" y="377"/>
                  </a:lnTo>
                  <a:lnTo>
                    <a:pt x="1953" y="375"/>
                  </a:lnTo>
                  <a:lnTo>
                    <a:pt x="1954" y="369"/>
                  </a:lnTo>
                  <a:lnTo>
                    <a:pt x="1953" y="364"/>
                  </a:lnTo>
                  <a:lnTo>
                    <a:pt x="1952" y="357"/>
                  </a:lnTo>
                  <a:lnTo>
                    <a:pt x="1949" y="351"/>
                  </a:lnTo>
                  <a:lnTo>
                    <a:pt x="1948" y="343"/>
                  </a:lnTo>
                  <a:lnTo>
                    <a:pt x="1947" y="336"/>
                  </a:lnTo>
                  <a:lnTo>
                    <a:pt x="1948" y="328"/>
                  </a:lnTo>
                  <a:lnTo>
                    <a:pt x="1949" y="325"/>
                  </a:lnTo>
                  <a:lnTo>
                    <a:pt x="1951" y="322"/>
                  </a:lnTo>
                  <a:lnTo>
                    <a:pt x="1953" y="320"/>
                  </a:lnTo>
                  <a:lnTo>
                    <a:pt x="1954" y="318"/>
                  </a:lnTo>
                  <a:lnTo>
                    <a:pt x="1959" y="316"/>
                  </a:lnTo>
                  <a:lnTo>
                    <a:pt x="1964" y="316"/>
                  </a:lnTo>
                  <a:lnTo>
                    <a:pt x="1968" y="318"/>
                  </a:lnTo>
                  <a:lnTo>
                    <a:pt x="1974" y="324"/>
                  </a:lnTo>
                  <a:lnTo>
                    <a:pt x="1977" y="328"/>
                  </a:lnTo>
                  <a:lnTo>
                    <a:pt x="1980" y="336"/>
                  </a:lnTo>
                  <a:lnTo>
                    <a:pt x="1982" y="338"/>
                  </a:lnTo>
                  <a:lnTo>
                    <a:pt x="1982" y="341"/>
                  </a:lnTo>
                  <a:lnTo>
                    <a:pt x="1982" y="344"/>
                  </a:lnTo>
                  <a:lnTo>
                    <a:pt x="1983" y="346"/>
                  </a:lnTo>
                  <a:lnTo>
                    <a:pt x="1983" y="355"/>
                  </a:lnTo>
                  <a:lnTo>
                    <a:pt x="1983" y="362"/>
                  </a:lnTo>
                  <a:lnTo>
                    <a:pt x="1982" y="375"/>
                  </a:lnTo>
                  <a:lnTo>
                    <a:pt x="1979" y="388"/>
                  </a:lnTo>
                  <a:lnTo>
                    <a:pt x="1977" y="400"/>
                  </a:lnTo>
                  <a:lnTo>
                    <a:pt x="1974" y="412"/>
                  </a:lnTo>
                  <a:lnTo>
                    <a:pt x="1974" y="418"/>
                  </a:lnTo>
                  <a:lnTo>
                    <a:pt x="1973" y="423"/>
                  </a:lnTo>
                  <a:lnTo>
                    <a:pt x="1973" y="427"/>
                  </a:lnTo>
                  <a:lnTo>
                    <a:pt x="1973" y="431"/>
                  </a:lnTo>
                  <a:lnTo>
                    <a:pt x="1974" y="435"/>
                  </a:lnTo>
                  <a:lnTo>
                    <a:pt x="1977" y="438"/>
                  </a:lnTo>
                  <a:lnTo>
                    <a:pt x="1978" y="438"/>
                  </a:lnTo>
                  <a:lnTo>
                    <a:pt x="1979" y="439"/>
                  </a:lnTo>
                  <a:lnTo>
                    <a:pt x="1980" y="439"/>
                  </a:lnTo>
                  <a:lnTo>
                    <a:pt x="1982" y="439"/>
                  </a:lnTo>
                  <a:lnTo>
                    <a:pt x="1985" y="438"/>
                  </a:lnTo>
                  <a:lnTo>
                    <a:pt x="1987" y="437"/>
                  </a:lnTo>
                  <a:lnTo>
                    <a:pt x="1989" y="437"/>
                  </a:lnTo>
                  <a:lnTo>
                    <a:pt x="1990" y="435"/>
                  </a:lnTo>
                  <a:lnTo>
                    <a:pt x="1992" y="434"/>
                  </a:lnTo>
                  <a:lnTo>
                    <a:pt x="1995" y="434"/>
                  </a:lnTo>
                  <a:lnTo>
                    <a:pt x="1998" y="432"/>
                  </a:lnTo>
                  <a:lnTo>
                    <a:pt x="2003" y="429"/>
                  </a:lnTo>
                  <a:lnTo>
                    <a:pt x="2009" y="428"/>
                  </a:lnTo>
                  <a:lnTo>
                    <a:pt x="2015" y="428"/>
                  </a:lnTo>
                  <a:lnTo>
                    <a:pt x="2021" y="428"/>
                  </a:lnTo>
                  <a:lnTo>
                    <a:pt x="2027" y="429"/>
                  </a:lnTo>
                  <a:lnTo>
                    <a:pt x="2030" y="431"/>
                  </a:lnTo>
                  <a:lnTo>
                    <a:pt x="2034" y="432"/>
                  </a:lnTo>
                  <a:lnTo>
                    <a:pt x="2037" y="434"/>
                  </a:lnTo>
                  <a:lnTo>
                    <a:pt x="2040" y="437"/>
                  </a:lnTo>
                  <a:lnTo>
                    <a:pt x="2041" y="439"/>
                  </a:lnTo>
                  <a:lnTo>
                    <a:pt x="2042" y="442"/>
                  </a:lnTo>
                  <a:lnTo>
                    <a:pt x="2045" y="445"/>
                  </a:lnTo>
                  <a:lnTo>
                    <a:pt x="2046" y="448"/>
                  </a:lnTo>
                  <a:lnTo>
                    <a:pt x="2047" y="450"/>
                  </a:lnTo>
                  <a:lnTo>
                    <a:pt x="2049" y="452"/>
                  </a:lnTo>
                  <a:lnTo>
                    <a:pt x="2050" y="452"/>
                  </a:lnTo>
                  <a:lnTo>
                    <a:pt x="2052" y="452"/>
                  </a:lnTo>
                  <a:lnTo>
                    <a:pt x="2055" y="453"/>
                  </a:lnTo>
                  <a:lnTo>
                    <a:pt x="2058" y="453"/>
                  </a:lnTo>
                  <a:lnTo>
                    <a:pt x="2067" y="452"/>
                  </a:lnTo>
                  <a:lnTo>
                    <a:pt x="2078" y="451"/>
                  </a:lnTo>
                  <a:lnTo>
                    <a:pt x="2084" y="451"/>
                  </a:lnTo>
                  <a:lnTo>
                    <a:pt x="2090" y="450"/>
                  </a:lnTo>
                  <a:lnTo>
                    <a:pt x="2096" y="450"/>
                  </a:lnTo>
                  <a:lnTo>
                    <a:pt x="2100" y="450"/>
                  </a:lnTo>
                  <a:lnTo>
                    <a:pt x="2105" y="447"/>
                  </a:lnTo>
                  <a:lnTo>
                    <a:pt x="2108" y="445"/>
                  </a:lnTo>
                  <a:lnTo>
                    <a:pt x="2110" y="442"/>
                  </a:lnTo>
                  <a:lnTo>
                    <a:pt x="2110" y="438"/>
                  </a:lnTo>
                  <a:lnTo>
                    <a:pt x="2110" y="432"/>
                  </a:lnTo>
                  <a:lnTo>
                    <a:pt x="2110" y="423"/>
                  </a:lnTo>
                  <a:lnTo>
                    <a:pt x="2110" y="415"/>
                  </a:lnTo>
                  <a:lnTo>
                    <a:pt x="2112" y="404"/>
                  </a:lnTo>
                  <a:lnTo>
                    <a:pt x="2117" y="393"/>
                  </a:lnTo>
                  <a:lnTo>
                    <a:pt x="2123" y="382"/>
                  </a:lnTo>
                  <a:lnTo>
                    <a:pt x="2128" y="368"/>
                  </a:lnTo>
                  <a:lnTo>
                    <a:pt x="2131" y="350"/>
                  </a:lnTo>
                  <a:lnTo>
                    <a:pt x="2135" y="339"/>
                  </a:lnTo>
                  <a:lnTo>
                    <a:pt x="2137" y="333"/>
                  </a:lnTo>
                  <a:lnTo>
                    <a:pt x="2140" y="332"/>
                  </a:lnTo>
                  <a:lnTo>
                    <a:pt x="2142" y="330"/>
                  </a:lnTo>
                  <a:lnTo>
                    <a:pt x="2149" y="325"/>
                  </a:lnTo>
                  <a:lnTo>
                    <a:pt x="2156" y="321"/>
                  </a:lnTo>
                  <a:lnTo>
                    <a:pt x="2163" y="319"/>
                  </a:lnTo>
                  <a:lnTo>
                    <a:pt x="2168" y="318"/>
                  </a:lnTo>
                  <a:lnTo>
                    <a:pt x="2168" y="320"/>
                  </a:lnTo>
                  <a:lnTo>
                    <a:pt x="2168" y="322"/>
                  </a:lnTo>
                  <a:lnTo>
                    <a:pt x="2169" y="326"/>
                  </a:lnTo>
                  <a:lnTo>
                    <a:pt x="2169" y="328"/>
                  </a:lnTo>
                  <a:lnTo>
                    <a:pt x="2172" y="343"/>
                  </a:lnTo>
                  <a:lnTo>
                    <a:pt x="2174" y="358"/>
                  </a:lnTo>
                  <a:lnTo>
                    <a:pt x="2175" y="370"/>
                  </a:lnTo>
                  <a:lnTo>
                    <a:pt x="2175" y="383"/>
                  </a:lnTo>
                  <a:lnTo>
                    <a:pt x="2173" y="391"/>
                  </a:lnTo>
                  <a:lnTo>
                    <a:pt x="2172" y="399"/>
                  </a:lnTo>
                  <a:lnTo>
                    <a:pt x="2173" y="403"/>
                  </a:lnTo>
                  <a:lnTo>
                    <a:pt x="2174" y="404"/>
                  </a:lnTo>
                  <a:lnTo>
                    <a:pt x="2178" y="407"/>
                  </a:lnTo>
                  <a:lnTo>
                    <a:pt x="2180" y="409"/>
                  </a:lnTo>
                  <a:lnTo>
                    <a:pt x="2185" y="413"/>
                  </a:lnTo>
                  <a:lnTo>
                    <a:pt x="2190" y="415"/>
                  </a:lnTo>
                  <a:lnTo>
                    <a:pt x="2200" y="415"/>
                  </a:lnTo>
                  <a:lnTo>
                    <a:pt x="2211" y="416"/>
                  </a:lnTo>
                  <a:lnTo>
                    <a:pt x="2212" y="419"/>
                  </a:lnTo>
                  <a:lnTo>
                    <a:pt x="2215" y="422"/>
                  </a:lnTo>
                  <a:lnTo>
                    <a:pt x="2215" y="426"/>
                  </a:lnTo>
                  <a:lnTo>
                    <a:pt x="2215" y="429"/>
                  </a:lnTo>
                  <a:lnTo>
                    <a:pt x="2215" y="437"/>
                  </a:lnTo>
                  <a:lnTo>
                    <a:pt x="2213" y="444"/>
                  </a:lnTo>
                  <a:lnTo>
                    <a:pt x="2205" y="453"/>
                  </a:lnTo>
                  <a:lnTo>
                    <a:pt x="2198" y="464"/>
                  </a:lnTo>
                  <a:lnTo>
                    <a:pt x="2191" y="475"/>
                  </a:lnTo>
                  <a:lnTo>
                    <a:pt x="2186" y="485"/>
                  </a:lnTo>
                  <a:lnTo>
                    <a:pt x="2184" y="490"/>
                  </a:lnTo>
                  <a:lnTo>
                    <a:pt x="2182" y="496"/>
                  </a:lnTo>
                  <a:lnTo>
                    <a:pt x="2182" y="501"/>
                  </a:lnTo>
                  <a:lnTo>
                    <a:pt x="2182" y="505"/>
                  </a:lnTo>
                  <a:lnTo>
                    <a:pt x="2184" y="510"/>
                  </a:lnTo>
                  <a:lnTo>
                    <a:pt x="2185" y="513"/>
                  </a:lnTo>
                  <a:lnTo>
                    <a:pt x="2187" y="515"/>
                  </a:lnTo>
                  <a:lnTo>
                    <a:pt x="2192" y="517"/>
                  </a:lnTo>
                  <a:lnTo>
                    <a:pt x="2199" y="519"/>
                  </a:lnTo>
                  <a:lnTo>
                    <a:pt x="2204" y="519"/>
                  </a:lnTo>
                  <a:lnTo>
                    <a:pt x="2205" y="520"/>
                  </a:lnTo>
                  <a:lnTo>
                    <a:pt x="2206" y="521"/>
                  </a:lnTo>
                  <a:lnTo>
                    <a:pt x="2206" y="522"/>
                  </a:lnTo>
                  <a:lnTo>
                    <a:pt x="2206" y="522"/>
                  </a:lnTo>
                  <a:lnTo>
                    <a:pt x="2205" y="528"/>
                  </a:lnTo>
                  <a:lnTo>
                    <a:pt x="2201" y="535"/>
                  </a:lnTo>
                  <a:lnTo>
                    <a:pt x="2197" y="541"/>
                  </a:lnTo>
                  <a:lnTo>
                    <a:pt x="2192" y="548"/>
                  </a:lnTo>
                  <a:lnTo>
                    <a:pt x="2188" y="554"/>
                  </a:lnTo>
                  <a:lnTo>
                    <a:pt x="2187" y="559"/>
                  </a:lnTo>
                  <a:lnTo>
                    <a:pt x="2185" y="565"/>
                  </a:lnTo>
                  <a:lnTo>
                    <a:pt x="2185" y="571"/>
                  </a:lnTo>
                  <a:lnTo>
                    <a:pt x="2184" y="578"/>
                  </a:lnTo>
                  <a:lnTo>
                    <a:pt x="2184" y="585"/>
                  </a:lnTo>
                  <a:lnTo>
                    <a:pt x="2182" y="598"/>
                  </a:lnTo>
                  <a:lnTo>
                    <a:pt x="2182" y="611"/>
                  </a:lnTo>
                  <a:lnTo>
                    <a:pt x="2182" y="616"/>
                  </a:lnTo>
                  <a:lnTo>
                    <a:pt x="2184" y="621"/>
                  </a:lnTo>
                  <a:lnTo>
                    <a:pt x="2185" y="626"/>
                  </a:lnTo>
                  <a:lnTo>
                    <a:pt x="2188" y="631"/>
                  </a:lnTo>
                  <a:lnTo>
                    <a:pt x="2193" y="636"/>
                  </a:lnTo>
                  <a:lnTo>
                    <a:pt x="2200" y="640"/>
                  </a:lnTo>
                  <a:lnTo>
                    <a:pt x="2209" y="643"/>
                  </a:lnTo>
                  <a:lnTo>
                    <a:pt x="2213" y="646"/>
                  </a:lnTo>
                  <a:lnTo>
                    <a:pt x="2220" y="648"/>
                  </a:lnTo>
                  <a:lnTo>
                    <a:pt x="2226" y="650"/>
                  </a:lnTo>
                  <a:lnTo>
                    <a:pt x="2231" y="653"/>
                  </a:lnTo>
                  <a:lnTo>
                    <a:pt x="2236" y="658"/>
                  </a:lnTo>
                  <a:lnTo>
                    <a:pt x="2241" y="662"/>
                  </a:lnTo>
                  <a:lnTo>
                    <a:pt x="2244" y="667"/>
                  </a:lnTo>
                  <a:lnTo>
                    <a:pt x="2248" y="677"/>
                  </a:lnTo>
                  <a:lnTo>
                    <a:pt x="2249" y="687"/>
                  </a:lnTo>
                  <a:lnTo>
                    <a:pt x="2249" y="697"/>
                  </a:lnTo>
                  <a:lnTo>
                    <a:pt x="2247" y="705"/>
                  </a:lnTo>
                  <a:lnTo>
                    <a:pt x="2245" y="709"/>
                  </a:lnTo>
                  <a:lnTo>
                    <a:pt x="2244" y="712"/>
                  </a:lnTo>
                  <a:lnTo>
                    <a:pt x="2242" y="716"/>
                  </a:lnTo>
                  <a:lnTo>
                    <a:pt x="2238" y="719"/>
                  </a:lnTo>
                  <a:lnTo>
                    <a:pt x="2224" y="729"/>
                  </a:lnTo>
                  <a:lnTo>
                    <a:pt x="2210" y="737"/>
                  </a:lnTo>
                  <a:lnTo>
                    <a:pt x="2201" y="743"/>
                  </a:lnTo>
                  <a:lnTo>
                    <a:pt x="2195" y="749"/>
                  </a:lnTo>
                  <a:lnTo>
                    <a:pt x="2191" y="755"/>
                  </a:lnTo>
                  <a:lnTo>
                    <a:pt x="2188" y="760"/>
                  </a:lnTo>
                  <a:lnTo>
                    <a:pt x="2187" y="763"/>
                  </a:lnTo>
                  <a:lnTo>
                    <a:pt x="2187" y="768"/>
                  </a:lnTo>
                  <a:lnTo>
                    <a:pt x="2187" y="773"/>
                  </a:lnTo>
                  <a:lnTo>
                    <a:pt x="2186" y="776"/>
                  </a:lnTo>
                  <a:lnTo>
                    <a:pt x="2186" y="779"/>
                  </a:lnTo>
                  <a:lnTo>
                    <a:pt x="2185" y="781"/>
                  </a:lnTo>
                  <a:lnTo>
                    <a:pt x="2182" y="782"/>
                  </a:lnTo>
                  <a:lnTo>
                    <a:pt x="2180" y="782"/>
                  </a:lnTo>
                  <a:lnTo>
                    <a:pt x="2178" y="784"/>
                  </a:lnTo>
                  <a:lnTo>
                    <a:pt x="2175" y="784"/>
                  </a:lnTo>
                  <a:lnTo>
                    <a:pt x="2167" y="782"/>
                  </a:lnTo>
                  <a:lnTo>
                    <a:pt x="2161" y="781"/>
                  </a:lnTo>
                  <a:lnTo>
                    <a:pt x="2148" y="779"/>
                  </a:lnTo>
                  <a:lnTo>
                    <a:pt x="2127" y="775"/>
                  </a:lnTo>
                  <a:lnTo>
                    <a:pt x="2122" y="775"/>
                  </a:lnTo>
                  <a:lnTo>
                    <a:pt x="2118" y="776"/>
                  </a:lnTo>
                  <a:lnTo>
                    <a:pt x="2116" y="778"/>
                  </a:lnTo>
                  <a:lnTo>
                    <a:pt x="2115" y="779"/>
                  </a:lnTo>
                  <a:lnTo>
                    <a:pt x="2112" y="782"/>
                  </a:lnTo>
                  <a:lnTo>
                    <a:pt x="2111" y="786"/>
                  </a:lnTo>
                  <a:lnTo>
                    <a:pt x="2110" y="790"/>
                  </a:lnTo>
                  <a:lnTo>
                    <a:pt x="2109" y="793"/>
                  </a:lnTo>
                  <a:lnTo>
                    <a:pt x="2106" y="798"/>
                  </a:lnTo>
                  <a:lnTo>
                    <a:pt x="2103" y="804"/>
                  </a:lnTo>
                  <a:lnTo>
                    <a:pt x="2099" y="813"/>
                  </a:lnTo>
                  <a:lnTo>
                    <a:pt x="2096" y="823"/>
                  </a:lnTo>
                  <a:lnTo>
                    <a:pt x="2091" y="834"/>
                  </a:lnTo>
                  <a:lnTo>
                    <a:pt x="2086" y="843"/>
                  </a:lnTo>
                  <a:lnTo>
                    <a:pt x="2080" y="856"/>
                  </a:lnTo>
                  <a:lnTo>
                    <a:pt x="2072" y="868"/>
                  </a:lnTo>
                  <a:lnTo>
                    <a:pt x="2068" y="873"/>
                  </a:lnTo>
                  <a:lnTo>
                    <a:pt x="2064" y="878"/>
                  </a:lnTo>
                  <a:lnTo>
                    <a:pt x="2059" y="881"/>
                  </a:lnTo>
                  <a:lnTo>
                    <a:pt x="2053" y="886"/>
                  </a:lnTo>
                  <a:lnTo>
                    <a:pt x="2048" y="889"/>
                  </a:lnTo>
                  <a:lnTo>
                    <a:pt x="2042" y="894"/>
                  </a:lnTo>
                  <a:lnTo>
                    <a:pt x="2040" y="895"/>
                  </a:lnTo>
                  <a:lnTo>
                    <a:pt x="2035" y="900"/>
                  </a:lnTo>
                  <a:lnTo>
                    <a:pt x="2029" y="907"/>
                  </a:lnTo>
                  <a:lnTo>
                    <a:pt x="2024" y="913"/>
                  </a:lnTo>
                  <a:lnTo>
                    <a:pt x="2020" y="919"/>
                  </a:lnTo>
                  <a:lnTo>
                    <a:pt x="2014" y="923"/>
                  </a:lnTo>
                  <a:lnTo>
                    <a:pt x="2009" y="924"/>
                  </a:lnTo>
                  <a:lnTo>
                    <a:pt x="2004" y="925"/>
                  </a:lnTo>
                  <a:lnTo>
                    <a:pt x="2002" y="926"/>
                  </a:lnTo>
                  <a:lnTo>
                    <a:pt x="1999" y="926"/>
                  </a:lnTo>
                  <a:lnTo>
                    <a:pt x="1996" y="927"/>
                  </a:lnTo>
                  <a:lnTo>
                    <a:pt x="1993" y="929"/>
                  </a:lnTo>
                  <a:lnTo>
                    <a:pt x="1992" y="931"/>
                  </a:lnTo>
                  <a:lnTo>
                    <a:pt x="1992" y="933"/>
                  </a:lnTo>
                  <a:lnTo>
                    <a:pt x="1993" y="937"/>
                  </a:lnTo>
                  <a:lnTo>
                    <a:pt x="1997" y="940"/>
                  </a:lnTo>
                  <a:lnTo>
                    <a:pt x="2003" y="945"/>
                  </a:lnTo>
                  <a:lnTo>
                    <a:pt x="2010" y="950"/>
                  </a:lnTo>
                  <a:lnTo>
                    <a:pt x="2017" y="956"/>
                  </a:lnTo>
                  <a:lnTo>
                    <a:pt x="2025" y="963"/>
                  </a:lnTo>
                  <a:lnTo>
                    <a:pt x="2027" y="964"/>
                  </a:lnTo>
                  <a:lnTo>
                    <a:pt x="2029" y="965"/>
                  </a:lnTo>
                  <a:lnTo>
                    <a:pt x="2031" y="964"/>
                  </a:lnTo>
                  <a:lnTo>
                    <a:pt x="2034" y="963"/>
                  </a:lnTo>
                  <a:lnTo>
                    <a:pt x="2040" y="960"/>
                  </a:lnTo>
                  <a:lnTo>
                    <a:pt x="2047" y="955"/>
                  </a:lnTo>
                  <a:lnTo>
                    <a:pt x="2062" y="940"/>
                  </a:lnTo>
                  <a:lnTo>
                    <a:pt x="2079" y="925"/>
                  </a:lnTo>
                  <a:lnTo>
                    <a:pt x="2086" y="918"/>
                  </a:lnTo>
                  <a:lnTo>
                    <a:pt x="2097" y="910"/>
                  </a:lnTo>
                  <a:lnTo>
                    <a:pt x="2103" y="908"/>
                  </a:lnTo>
                  <a:lnTo>
                    <a:pt x="2106" y="908"/>
                  </a:lnTo>
                  <a:lnTo>
                    <a:pt x="2109" y="908"/>
                  </a:lnTo>
                  <a:lnTo>
                    <a:pt x="2110" y="910"/>
                  </a:lnTo>
                  <a:lnTo>
                    <a:pt x="2112" y="912"/>
                  </a:lnTo>
                  <a:lnTo>
                    <a:pt x="2112" y="914"/>
                  </a:lnTo>
                  <a:lnTo>
                    <a:pt x="2113" y="920"/>
                  </a:lnTo>
                  <a:lnTo>
                    <a:pt x="2112" y="925"/>
                  </a:lnTo>
                  <a:lnTo>
                    <a:pt x="2112" y="930"/>
                  </a:lnTo>
                  <a:lnTo>
                    <a:pt x="2113" y="935"/>
                  </a:lnTo>
                  <a:lnTo>
                    <a:pt x="2115" y="937"/>
                  </a:lnTo>
                  <a:lnTo>
                    <a:pt x="2118" y="938"/>
                  </a:lnTo>
                  <a:lnTo>
                    <a:pt x="2123" y="939"/>
                  </a:lnTo>
                  <a:lnTo>
                    <a:pt x="2128" y="939"/>
                  </a:lnTo>
                  <a:lnTo>
                    <a:pt x="2134" y="937"/>
                  </a:lnTo>
                  <a:lnTo>
                    <a:pt x="2140" y="935"/>
                  </a:lnTo>
                  <a:lnTo>
                    <a:pt x="2150" y="925"/>
                  </a:lnTo>
                  <a:lnTo>
                    <a:pt x="2162" y="912"/>
                  </a:lnTo>
                  <a:lnTo>
                    <a:pt x="2168" y="907"/>
                  </a:lnTo>
                  <a:lnTo>
                    <a:pt x="2176" y="902"/>
                  </a:lnTo>
                  <a:lnTo>
                    <a:pt x="2181" y="900"/>
                  </a:lnTo>
                  <a:lnTo>
                    <a:pt x="2187" y="899"/>
                  </a:lnTo>
                  <a:lnTo>
                    <a:pt x="2192" y="898"/>
                  </a:lnTo>
                  <a:lnTo>
                    <a:pt x="2197" y="897"/>
                  </a:lnTo>
                  <a:lnTo>
                    <a:pt x="2204" y="895"/>
                  </a:lnTo>
                  <a:lnTo>
                    <a:pt x="2212" y="895"/>
                  </a:lnTo>
                  <a:lnTo>
                    <a:pt x="2220" y="897"/>
                  </a:lnTo>
                  <a:lnTo>
                    <a:pt x="2229" y="898"/>
                  </a:lnTo>
                  <a:lnTo>
                    <a:pt x="2236" y="901"/>
                  </a:lnTo>
                  <a:lnTo>
                    <a:pt x="2241" y="906"/>
                  </a:lnTo>
                  <a:lnTo>
                    <a:pt x="2243" y="912"/>
                  </a:lnTo>
                  <a:lnTo>
                    <a:pt x="2244" y="918"/>
                  </a:lnTo>
                  <a:lnTo>
                    <a:pt x="2244" y="927"/>
                  </a:lnTo>
                  <a:lnTo>
                    <a:pt x="2244" y="936"/>
                  </a:lnTo>
                  <a:lnTo>
                    <a:pt x="2244" y="940"/>
                  </a:lnTo>
                  <a:lnTo>
                    <a:pt x="2247" y="945"/>
                  </a:lnTo>
                  <a:lnTo>
                    <a:pt x="2247" y="946"/>
                  </a:lnTo>
                  <a:lnTo>
                    <a:pt x="2248" y="946"/>
                  </a:lnTo>
                  <a:lnTo>
                    <a:pt x="2250" y="948"/>
                  </a:lnTo>
                  <a:lnTo>
                    <a:pt x="2255" y="949"/>
                  </a:lnTo>
                  <a:lnTo>
                    <a:pt x="2257" y="950"/>
                  </a:lnTo>
                  <a:lnTo>
                    <a:pt x="2261" y="950"/>
                  </a:lnTo>
                  <a:lnTo>
                    <a:pt x="2263" y="951"/>
                  </a:lnTo>
                  <a:lnTo>
                    <a:pt x="2266" y="951"/>
                  </a:lnTo>
                  <a:lnTo>
                    <a:pt x="2268" y="954"/>
                  </a:lnTo>
                  <a:lnTo>
                    <a:pt x="2270" y="955"/>
                  </a:lnTo>
                  <a:lnTo>
                    <a:pt x="2272" y="957"/>
                  </a:lnTo>
                  <a:lnTo>
                    <a:pt x="2272" y="958"/>
                  </a:lnTo>
                  <a:lnTo>
                    <a:pt x="2273" y="962"/>
                  </a:lnTo>
                  <a:lnTo>
                    <a:pt x="2274" y="964"/>
                  </a:lnTo>
                  <a:lnTo>
                    <a:pt x="2274" y="980"/>
                  </a:lnTo>
                  <a:lnTo>
                    <a:pt x="2273" y="993"/>
                  </a:lnTo>
                  <a:lnTo>
                    <a:pt x="2272" y="998"/>
                  </a:lnTo>
                  <a:lnTo>
                    <a:pt x="2269" y="1001"/>
                  </a:lnTo>
                  <a:lnTo>
                    <a:pt x="2266" y="1005"/>
                  </a:lnTo>
                  <a:lnTo>
                    <a:pt x="2262" y="1007"/>
                  </a:lnTo>
                  <a:lnTo>
                    <a:pt x="2257" y="1009"/>
                  </a:lnTo>
                  <a:lnTo>
                    <a:pt x="2253" y="1012"/>
                  </a:lnTo>
                  <a:lnTo>
                    <a:pt x="2248" y="1013"/>
                  </a:lnTo>
                  <a:lnTo>
                    <a:pt x="2243" y="1015"/>
                  </a:lnTo>
                  <a:lnTo>
                    <a:pt x="2238" y="1020"/>
                  </a:lnTo>
                  <a:lnTo>
                    <a:pt x="2236" y="1025"/>
                  </a:lnTo>
                  <a:lnTo>
                    <a:pt x="2236" y="1026"/>
                  </a:lnTo>
                  <a:lnTo>
                    <a:pt x="2237" y="1030"/>
                  </a:lnTo>
                  <a:lnTo>
                    <a:pt x="2238" y="1030"/>
                  </a:lnTo>
                  <a:lnTo>
                    <a:pt x="2239" y="1031"/>
                  </a:lnTo>
                  <a:lnTo>
                    <a:pt x="2242" y="1031"/>
                  </a:lnTo>
                  <a:lnTo>
                    <a:pt x="2244" y="1030"/>
                  </a:lnTo>
                  <a:lnTo>
                    <a:pt x="2248" y="1030"/>
                  </a:lnTo>
                  <a:lnTo>
                    <a:pt x="2250" y="1028"/>
                  </a:lnTo>
                  <a:lnTo>
                    <a:pt x="2253" y="1027"/>
                  </a:lnTo>
                  <a:lnTo>
                    <a:pt x="2254" y="1026"/>
                  </a:lnTo>
                  <a:lnTo>
                    <a:pt x="2256" y="1025"/>
                  </a:lnTo>
                  <a:lnTo>
                    <a:pt x="2258" y="1024"/>
                  </a:lnTo>
                  <a:lnTo>
                    <a:pt x="2261" y="1024"/>
                  </a:lnTo>
                  <a:lnTo>
                    <a:pt x="2262" y="1023"/>
                  </a:lnTo>
                  <a:lnTo>
                    <a:pt x="2264" y="1024"/>
                  </a:lnTo>
                  <a:lnTo>
                    <a:pt x="2267" y="1025"/>
                  </a:lnTo>
                  <a:lnTo>
                    <a:pt x="2268" y="1026"/>
                  </a:lnTo>
                  <a:lnTo>
                    <a:pt x="2269" y="1028"/>
                  </a:lnTo>
                  <a:lnTo>
                    <a:pt x="2270" y="1034"/>
                  </a:lnTo>
                  <a:lnTo>
                    <a:pt x="2270" y="1042"/>
                  </a:lnTo>
                  <a:lnTo>
                    <a:pt x="2270" y="1045"/>
                  </a:lnTo>
                  <a:lnTo>
                    <a:pt x="2269" y="1049"/>
                  </a:lnTo>
                  <a:lnTo>
                    <a:pt x="2269" y="1052"/>
                  </a:lnTo>
                  <a:lnTo>
                    <a:pt x="2268" y="1056"/>
                  </a:lnTo>
                  <a:lnTo>
                    <a:pt x="2268" y="1061"/>
                  </a:lnTo>
                  <a:lnTo>
                    <a:pt x="2266" y="1066"/>
                  </a:lnTo>
                  <a:lnTo>
                    <a:pt x="2264" y="1069"/>
                  </a:lnTo>
                  <a:lnTo>
                    <a:pt x="2263" y="1071"/>
                  </a:lnTo>
                  <a:lnTo>
                    <a:pt x="2262" y="1072"/>
                  </a:lnTo>
                  <a:lnTo>
                    <a:pt x="2260" y="1074"/>
                  </a:lnTo>
                  <a:lnTo>
                    <a:pt x="2256" y="1075"/>
                  </a:lnTo>
                  <a:lnTo>
                    <a:pt x="2254" y="1075"/>
                  </a:lnTo>
                  <a:lnTo>
                    <a:pt x="2250" y="1075"/>
                  </a:lnTo>
                  <a:lnTo>
                    <a:pt x="2247" y="1074"/>
                  </a:lnTo>
                  <a:lnTo>
                    <a:pt x="2239" y="1075"/>
                  </a:lnTo>
                  <a:lnTo>
                    <a:pt x="2235" y="1076"/>
                  </a:lnTo>
                  <a:lnTo>
                    <a:pt x="2230" y="1078"/>
                  </a:lnTo>
                  <a:lnTo>
                    <a:pt x="2225" y="1083"/>
                  </a:lnTo>
                  <a:lnTo>
                    <a:pt x="2222" y="1088"/>
                  </a:lnTo>
                  <a:lnTo>
                    <a:pt x="2219" y="1094"/>
                  </a:lnTo>
                  <a:lnTo>
                    <a:pt x="2218" y="1099"/>
                  </a:lnTo>
                  <a:lnTo>
                    <a:pt x="2216" y="1105"/>
                  </a:lnTo>
                  <a:lnTo>
                    <a:pt x="2215" y="1115"/>
                  </a:lnTo>
                  <a:lnTo>
                    <a:pt x="2215" y="1125"/>
                  </a:lnTo>
                  <a:lnTo>
                    <a:pt x="2218" y="1138"/>
                  </a:lnTo>
                  <a:lnTo>
                    <a:pt x="2219" y="1151"/>
                  </a:lnTo>
                  <a:lnTo>
                    <a:pt x="2219" y="1157"/>
                  </a:lnTo>
                  <a:lnTo>
                    <a:pt x="2219" y="1164"/>
                  </a:lnTo>
                  <a:lnTo>
                    <a:pt x="2218" y="1170"/>
                  </a:lnTo>
                  <a:lnTo>
                    <a:pt x="2217" y="1176"/>
                  </a:lnTo>
                  <a:lnTo>
                    <a:pt x="2213" y="1185"/>
                  </a:lnTo>
                  <a:lnTo>
                    <a:pt x="2207" y="1195"/>
                  </a:lnTo>
                  <a:lnTo>
                    <a:pt x="2201" y="1204"/>
                  </a:lnTo>
                  <a:lnTo>
                    <a:pt x="2195" y="1214"/>
                  </a:lnTo>
                  <a:lnTo>
                    <a:pt x="2190" y="1223"/>
                  </a:lnTo>
                  <a:lnTo>
                    <a:pt x="2185" y="1233"/>
                  </a:lnTo>
                  <a:lnTo>
                    <a:pt x="2180" y="1244"/>
                  </a:lnTo>
                  <a:lnTo>
                    <a:pt x="2175" y="1254"/>
                  </a:lnTo>
                  <a:lnTo>
                    <a:pt x="2174" y="1259"/>
                  </a:lnTo>
                  <a:lnTo>
                    <a:pt x="2174" y="1265"/>
                  </a:lnTo>
                  <a:lnTo>
                    <a:pt x="2174" y="1272"/>
                  </a:lnTo>
                  <a:lnTo>
                    <a:pt x="2176" y="1280"/>
                  </a:lnTo>
                  <a:lnTo>
                    <a:pt x="2178" y="1283"/>
                  </a:lnTo>
                  <a:lnTo>
                    <a:pt x="2179" y="1285"/>
                  </a:lnTo>
                  <a:lnTo>
                    <a:pt x="2179" y="1286"/>
                  </a:lnTo>
                  <a:lnTo>
                    <a:pt x="2180" y="1289"/>
                  </a:lnTo>
                  <a:lnTo>
                    <a:pt x="2181" y="1290"/>
                  </a:lnTo>
                  <a:lnTo>
                    <a:pt x="2185" y="1294"/>
                  </a:lnTo>
                  <a:lnTo>
                    <a:pt x="2188" y="1295"/>
                  </a:lnTo>
                  <a:lnTo>
                    <a:pt x="2193" y="1296"/>
                  </a:lnTo>
                  <a:lnTo>
                    <a:pt x="2198" y="1296"/>
                  </a:lnTo>
                  <a:lnTo>
                    <a:pt x="2201" y="1296"/>
                  </a:lnTo>
                  <a:lnTo>
                    <a:pt x="2206" y="1294"/>
                  </a:lnTo>
                  <a:lnTo>
                    <a:pt x="2209" y="1290"/>
                  </a:lnTo>
                  <a:lnTo>
                    <a:pt x="2211" y="1289"/>
                  </a:lnTo>
                  <a:lnTo>
                    <a:pt x="2215" y="1283"/>
                  </a:lnTo>
                  <a:lnTo>
                    <a:pt x="2216" y="1280"/>
                  </a:lnTo>
                  <a:lnTo>
                    <a:pt x="2217" y="1278"/>
                  </a:lnTo>
                  <a:lnTo>
                    <a:pt x="2217" y="1274"/>
                  </a:lnTo>
                  <a:lnTo>
                    <a:pt x="2218" y="1273"/>
                  </a:lnTo>
                  <a:lnTo>
                    <a:pt x="2219" y="1267"/>
                  </a:lnTo>
                  <a:lnTo>
                    <a:pt x="2219" y="1263"/>
                  </a:lnTo>
                  <a:lnTo>
                    <a:pt x="2220" y="1259"/>
                  </a:lnTo>
                  <a:lnTo>
                    <a:pt x="2223" y="1255"/>
                  </a:lnTo>
                  <a:lnTo>
                    <a:pt x="2224" y="1255"/>
                  </a:lnTo>
                  <a:lnTo>
                    <a:pt x="2226" y="1255"/>
                  </a:lnTo>
                  <a:lnTo>
                    <a:pt x="2229" y="1255"/>
                  </a:lnTo>
                  <a:lnTo>
                    <a:pt x="2230" y="1257"/>
                  </a:lnTo>
                  <a:lnTo>
                    <a:pt x="2231" y="1257"/>
                  </a:lnTo>
                  <a:lnTo>
                    <a:pt x="2232" y="1258"/>
                  </a:lnTo>
                  <a:lnTo>
                    <a:pt x="2234" y="1259"/>
                  </a:lnTo>
                  <a:lnTo>
                    <a:pt x="2235" y="1260"/>
                  </a:lnTo>
                  <a:lnTo>
                    <a:pt x="2236" y="1261"/>
                  </a:lnTo>
                  <a:lnTo>
                    <a:pt x="2237" y="1263"/>
                  </a:lnTo>
                  <a:lnTo>
                    <a:pt x="2238" y="1264"/>
                  </a:lnTo>
                  <a:lnTo>
                    <a:pt x="2238" y="1266"/>
                  </a:lnTo>
                  <a:lnTo>
                    <a:pt x="2241" y="1273"/>
                  </a:lnTo>
                  <a:lnTo>
                    <a:pt x="2241" y="1284"/>
                  </a:lnTo>
                  <a:lnTo>
                    <a:pt x="2239" y="1289"/>
                  </a:lnTo>
                  <a:lnTo>
                    <a:pt x="2238" y="1295"/>
                  </a:lnTo>
                  <a:lnTo>
                    <a:pt x="2237" y="1298"/>
                  </a:lnTo>
                  <a:lnTo>
                    <a:pt x="2236" y="1301"/>
                  </a:lnTo>
                  <a:lnTo>
                    <a:pt x="2235" y="1304"/>
                  </a:lnTo>
                  <a:lnTo>
                    <a:pt x="2234" y="1307"/>
                  </a:lnTo>
                  <a:lnTo>
                    <a:pt x="2234" y="1310"/>
                  </a:lnTo>
                  <a:lnTo>
                    <a:pt x="2234" y="1313"/>
                  </a:lnTo>
                  <a:lnTo>
                    <a:pt x="2234" y="1315"/>
                  </a:lnTo>
                  <a:lnTo>
                    <a:pt x="2235" y="1316"/>
                  </a:lnTo>
                  <a:lnTo>
                    <a:pt x="2239" y="1321"/>
                  </a:lnTo>
                  <a:lnTo>
                    <a:pt x="2244" y="1326"/>
                  </a:lnTo>
                  <a:lnTo>
                    <a:pt x="2248" y="1329"/>
                  </a:lnTo>
                  <a:lnTo>
                    <a:pt x="2250" y="1333"/>
                  </a:lnTo>
                  <a:lnTo>
                    <a:pt x="2251" y="1336"/>
                  </a:lnTo>
                  <a:lnTo>
                    <a:pt x="2251" y="1341"/>
                  </a:lnTo>
                  <a:lnTo>
                    <a:pt x="2249" y="1346"/>
                  </a:lnTo>
                  <a:lnTo>
                    <a:pt x="2244" y="1351"/>
                  </a:lnTo>
                  <a:lnTo>
                    <a:pt x="2239" y="1355"/>
                  </a:lnTo>
                  <a:lnTo>
                    <a:pt x="2236" y="1361"/>
                  </a:lnTo>
                  <a:lnTo>
                    <a:pt x="2232" y="1366"/>
                  </a:lnTo>
                  <a:lnTo>
                    <a:pt x="2231" y="1372"/>
                  </a:lnTo>
                  <a:lnTo>
                    <a:pt x="2232" y="1376"/>
                  </a:lnTo>
                  <a:lnTo>
                    <a:pt x="2234" y="1379"/>
                  </a:lnTo>
                  <a:lnTo>
                    <a:pt x="2239" y="1387"/>
                  </a:lnTo>
                  <a:lnTo>
                    <a:pt x="2245" y="1395"/>
                  </a:lnTo>
                  <a:lnTo>
                    <a:pt x="2243" y="1398"/>
                  </a:lnTo>
                  <a:lnTo>
                    <a:pt x="2241" y="1400"/>
                  </a:lnTo>
                  <a:lnTo>
                    <a:pt x="2236" y="1405"/>
                  </a:lnTo>
                  <a:lnTo>
                    <a:pt x="2232" y="1410"/>
                  </a:lnTo>
                  <a:lnTo>
                    <a:pt x="2229" y="1417"/>
                  </a:lnTo>
                  <a:lnTo>
                    <a:pt x="2228" y="1422"/>
                  </a:lnTo>
                  <a:lnTo>
                    <a:pt x="2228" y="1429"/>
                  </a:lnTo>
                  <a:lnTo>
                    <a:pt x="2226" y="1437"/>
                  </a:lnTo>
                  <a:lnTo>
                    <a:pt x="2223" y="1446"/>
                  </a:lnTo>
                  <a:lnTo>
                    <a:pt x="2217" y="1453"/>
                  </a:lnTo>
                  <a:lnTo>
                    <a:pt x="2205" y="1462"/>
                  </a:lnTo>
                  <a:lnTo>
                    <a:pt x="2195" y="1472"/>
                  </a:lnTo>
                  <a:lnTo>
                    <a:pt x="2193" y="1475"/>
                  </a:lnTo>
                  <a:lnTo>
                    <a:pt x="2191" y="1480"/>
                  </a:lnTo>
                  <a:lnTo>
                    <a:pt x="2190" y="1485"/>
                  </a:lnTo>
                  <a:lnTo>
                    <a:pt x="2190" y="1490"/>
                  </a:lnTo>
                  <a:lnTo>
                    <a:pt x="2191" y="1496"/>
                  </a:lnTo>
                  <a:lnTo>
                    <a:pt x="2193" y="1500"/>
                  </a:lnTo>
                  <a:lnTo>
                    <a:pt x="2194" y="1504"/>
                  </a:lnTo>
                  <a:lnTo>
                    <a:pt x="2194" y="1506"/>
                  </a:lnTo>
                  <a:lnTo>
                    <a:pt x="2194" y="1510"/>
                  </a:lnTo>
                  <a:lnTo>
                    <a:pt x="2193" y="1512"/>
                  </a:lnTo>
                  <a:lnTo>
                    <a:pt x="2190" y="1515"/>
                  </a:lnTo>
                  <a:lnTo>
                    <a:pt x="2187" y="1516"/>
                  </a:lnTo>
                  <a:lnTo>
                    <a:pt x="2184" y="1517"/>
                  </a:lnTo>
                  <a:lnTo>
                    <a:pt x="2179" y="1518"/>
                  </a:lnTo>
                  <a:lnTo>
                    <a:pt x="2169" y="1518"/>
                  </a:lnTo>
                  <a:lnTo>
                    <a:pt x="2159" y="1517"/>
                  </a:lnTo>
                  <a:lnTo>
                    <a:pt x="2150" y="1515"/>
                  </a:lnTo>
                  <a:lnTo>
                    <a:pt x="2144" y="1512"/>
                  </a:lnTo>
                  <a:lnTo>
                    <a:pt x="2134" y="1504"/>
                  </a:lnTo>
                  <a:lnTo>
                    <a:pt x="2123" y="1496"/>
                  </a:lnTo>
                  <a:lnTo>
                    <a:pt x="2118" y="1492"/>
                  </a:lnTo>
                  <a:lnTo>
                    <a:pt x="2113" y="1488"/>
                  </a:lnTo>
                  <a:lnTo>
                    <a:pt x="2108" y="1485"/>
                  </a:lnTo>
                  <a:lnTo>
                    <a:pt x="2102" y="1484"/>
                  </a:lnTo>
                  <a:lnTo>
                    <a:pt x="2096" y="1482"/>
                  </a:lnTo>
                  <a:lnTo>
                    <a:pt x="2085" y="1482"/>
                  </a:lnTo>
                  <a:lnTo>
                    <a:pt x="2078" y="1485"/>
                  </a:lnTo>
                  <a:lnTo>
                    <a:pt x="2069" y="1488"/>
                  </a:lnTo>
                  <a:lnTo>
                    <a:pt x="2061" y="1494"/>
                  </a:lnTo>
                  <a:lnTo>
                    <a:pt x="2052" y="1500"/>
                  </a:lnTo>
                  <a:lnTo>
                    <a:pt x="2035" y="1513"/>
                  </a:lnTo>
                  <a:lnTo>
                    <a:pt x="2024" y="1524"/>
                  </a:lnTo>
                  <a:lnTo>
                    <a:pt x="2022" y="1526"/>
                  </a:lnTo>
                  <a:lnTo>
                    <a:pt x="2020" y="1531"/>
                  </a:lnTo>
                  <a:lnTo>
                    <a:pt x="2020" y="1534"/>
                  </a:lnTo>
                  <a:lnTo>
                    <a:pt x="2020" y="1536"/>
                  </a:lnTo>
                  <a:lnTo>
                    <a:pt x="2021" y="1540"/>
                  </a:lnTo>
                  <a:lnTo>
                    <a:pt x="2023" y="1542"/>
                  </a:lnTo>
                  <a:lnTo>
                    <a:pt x="2028" y="1544"/>
                  </a:lnTo>
                  <a:lnTo>
                    <a:pt x="2034" y="1545"/>
                  </a:lnTo>
                  <a:lnTo>
                    <a:pt x="2037" y="1545"/>
                  </a:lnTo>
                  <a:lnTo>
                    <a:pt x="2041" y="1545"/>
                  </a:lnTo>
                  <a:lnTo>
                    <a:pt x="2045" y="1543"/>
                  </a:lnTo>
                  <a:lnTo>
                    <a:pt x="2049" y="1541"/>
                  </a:lnTo>
                  <a:lnTo>
                    <a:pt x="2056" y="1536"/>
                  </a:lnTo>
                  <a:lnTo>
                    <a:pt x="2066" y="1530"/>
                  </a:lnTo>
                  <a:lnTo>
                    <a:pt x="2073" y="1524"/>
                  </a:lnTo>
                  <a:lnTo>
                    <a:pt x="2080" y="1521"/>
                  </a:lnTo>
                  <a:lnTo>
                    <a:pt x="2083" y="1521"/>
                  </a:lnTo>
                  <a:lnTo>
                    <a:pt x="2085" y="1519"/>
                  </a:lnTo>
                  <a:lnTo>
                    <a:pt x="2087" y="1521"/>
                  </a:lnTo>
                  <a:lnTo>
                    <a:pt x="2088" y="1522"/>
                  </a:lnTo>
                  <a:lnTo>
                    <a:pt x="2090" y="1528"/>
                  </a:lnTo>
                  <a:lnTo>
                    <a:pt x="2087" y="1535"/>
                  </a:lnTo>
                  <a:lnTo>
                    <a:pt x="2085" y="1544"/>
                  </a:lnTo>
                  <a:lnTo>
                    <a:pt x="2081" y="1554"/>
                  </a:lnTo>
                  <a:lnTo>
                    <a:pt x="2079" y="1559"/>
                  </a:lnTo>
                  <a:lnTo>
                    <a:pt x="2077" y="1563"/>
                  </a:lnTo>
                  <a:lnTo>
                    <a:pt x="2075" y="1570"/>
                  </a:lnTo>
                  <a:lnTo>
                    <a:pt x="2074" y="1574"/>
                  </a:lnTo>
                  <a:lnTo>
                    <a:pt x="2075" y="1579"/>
                  </a:lnTo>
                  <a:lnTo>
                    <a:pt x="2079" y="1586"/>
                  </a:lnTo>
                  <a:lnTo>
                    <a:pt x="2084" y="1593"/>
                  </a:lnTo>
                  <a:lnTo>
                    <a:pt x="2087" y="1598"/>
                  </a:lnTo>
                  <a:lnTo>
                    <a:pt x="2090" y="1603"/>
                  </a:lnTo>
                  <a:lnTo>
                    <a:pt x="2088" y="1606"/>
                  </a:lnTo>
                  <a:lnTo>
                    <a:pt x="2085" y="1610"/>
                  </a:lnTo>
                  <a:lnTo>
                    <a:pt x="2080" y="1611"/>
                  </a:lnTo>
                  <a:lnTo>
                    <a:pt x="2074" y="1611"/>
                  </a:lnTo>
                  <a:lnTo>
                    <a:pt x="2067" y="1611"/>
                  </a:lnTo>
                  <a:lnTo>
                    <a:pt x="2060" y="1608"/>
                  </a:lnTo>
                  <a:lnTo>
                    <a:pt x="2052" y="1605"/>
                  </a:lnTo>
                  <a:lnTo>
                    <a:pt x="2034" y="1601"/>
                  </a:lnTo>
                  <a:lnTo>
                    <a:pt x="2021" y="1599"/>
                  </a:lnTo>
                  <a:lnTo>
                    <a:pt x="2020" y="1599"/>
                  </a:lnTo>
                  <a:lnTo>
                    <a:pt x="2018" y="1599"/>
                  </a:lnTo>
                  <a:lnTo>
                    <a:pt x="2011" y="1599"/>
                  </a:lnTo>
                  <a:lnTo>
                    <a:pt x="2003" y="1599"/>
                  </a:lnTo>
                  <a:lnTo>
                    <a:pt x="1996" y="1599"/>
                  </a:lnTo>
                  <a:lnTo>
                    <a:pt x="1990" y="1598"/>
                  </a:lnTo>
                  <a:lnTo>
                    <a:pt x="1987" y="1597"/>
                  </a:lnTo>
                  <a:lnTo>
                    <a:pt x="1985" y="1595"/>
                  </a:lnTo>
                  <a:lnTo>
                    <a:pt x="1982" y="1593"/>
                  </a:lnTo>
                  <a:lnTo>
                    <a:pt x="1978" y="1589"/>
                  </a:lnTo>
                  <a:lnTo>
                    <a:pt x="1977" y="1585"/>
                  </a:lnTo>
                  <a:lnTo>
                    <a:pt x="1976" y="1580"/>
                  </a:lnTo>
                  <a:lnTo>
                    <a:pt x="1974" y="1578"/>
                  </a:lnTo>
                  <a:lnTo>
                    <a:pt x="1974" y="1575"/>
                  </a:lnTo>
                  <a:lnTo>
                    <a:pt x="1973" y="1572"/>
                  </a:lnTo>
                  <a:lnTo>
                    <a:pt x="1972" y="1568"/>
                  </a:lnTo>
                  <a:lnTo>
                    <a:pt x="1970" y="1565"/>
                  </a:lnTo>
                  <a:lnTo>
                    <a:pt x="1967" y="1561"/>
                  </a:lnTo>
                  <a:lnTo>
                    <a:pt x="1962" y="1560"/>
                  </a:lnTo>
                  <a:lnTo>
                    <a:pt x="1959" y="1561"/>
                  </a:lnTo>
                  <a:lnTo>
                    <a:pt x="1951" y="1562"/>
                  </a:lnTo>
                  <a:lnTo>
                    <a:pt x="1946" y="1565"/>
                  </a:lnTo>
                  <a:lnTo>
                    <a:pt x="1943" y="1567"/>
                  </a:lnTo>
                  <a:lnTo>
                    <a:pt x="1939" y="1572"/>
                  </a:lnTo>
                  <a:lnTo>
                    <a:pt x="1936" y="1576"/>
                  </a:lnTo>
                  <a:lnTo>
                    <a:pt x="1933" y="1581"/>
                  </a:lnTo>
                  <a:lnTo>
                    <a:pt x="1932" y="1585"/>
                  </a:lnTo>
                  <a:lnTo>
                    <a:pt x="1932" y="1588"/>
                  </a:lnTo>
                  <a:lnTo>
                    <a:pt x="1930" y="1592"/>
                  </a:lnTo>
                  <a:lnTo>
                    <a:pt x="1932" y="1597"/>
                  </a:lnTo>
                  <a:lnTo>
                    <a:pt x="1932" y="1600"/>
                  </a:lnTo>
                  <a:lnTo>
                    <a:pt x="1933" y="1603"/>
                  </a:lnTo>
                  <a:lnTo>
                    <a:pt x="1933" y="1605"/>
                  </a:lnTo>
                  <a:lnTo>
                    <a:pt x="1932" y="1607"/>
                  </a:lnTo>
                  <a:lnTo>
                    <a:pt x="1929" y="1608"/>
                  </a:lnTo>
                  <a:lnTo>
                    <a:pt x="1927" y="1610"/>
                  </a:lnTo>
                  <a:lnTo>
                    <a:pt x="1923" y="1610"/>
                  </a:lnTo>
                  <a:lnTo>
                    <a:pt x="1921" y="1611"/>
                  </a:lnTo>
                  <a:lnTo>
                    <a:pt x="1919" y="1613"/>
                  </a:lnTo>
                  <a:lnTo>
                    <a:pt x="1917" y="1623"/>
                  </a:lnTo>
                  <a:lnTo>
                    <a:pt x="1917" y="1638"/>
                  </a:lnTo>
                  <a:lnTo>
                    <a:pt x="1919" y="1648"/>
                  </a:lnTo>
                  <a:lnTo>
                    <a:pt x="1920" y="1658"/>
                  </a:lnTo>
                  <a:lnTo>
                    <a:pt x="1919" y="1674"/>
                  </a:lnTo>
                  <a:lnTo>
                    <a:pt x="1917" y="1681"/>
                  </a:lnTo>
                  <a:lnTo>
                    <a:pt x="1914" y="1687"/>
                  </a:lnTo>
                  <a:lnTo>
                    <a:pt x="1911" y="1689"/>
                  </a:lnTo>
                  <a:lnTo>
                    <a:pt x="1909" y="1692"/>
                  </a:lnTo>
                  <a:lnTo>
                    <a:pt x="1907" y="1693"/>
                  </a:lnTo>
                  <a:lnTo>
                    <a:pt x="1904" y="1693"/>
                  </a:lnTo>
                  <a:lnTo>
                    <a:pt x="1902" y="1693"/>
                  </a:lnTo>
                  <a:lnTo>
                    <a:pt x="1898" y="1692"/>
                  </a:lnTo>
                  <a:lnTo>
                    <a:pt x="1896" y="1689"/>
                  </a:lnTo>
                  <a:lnTo>
                    <a:pt x="1894" y="1685"/>
                  </a:lnTo>
                  <a:lnTo>
                    <a:pt x="1891" y="1675"/>
                  </a:lnTo>
                  <a:lnTo>
                    <a:pt x="1889" y="1663"/>
                  </a:lnTo>
                  <a:lnTo>
                    <a:pt x="1888" y="1660"/>
                  </a:lnTo>
                  <a:lnTo>
                    <a:pt x="1888" y="1656"/>
                  </a:lnTo>
                  <a:lnTo>
                    <a:pt x="1883" y="1650"/>
                  </a:lnTo>
                  <a:lnTo>
                    <a:pt x="1877" y="1645"/>
                  </a:lnTo>
                  <a:lnTo>
                    <a:pt x="1875" y="1645"/>
                  </a:lnTo>
                  <a:lnTo>
                    <a:pt x="1872" y="1644"/>
                  </a:lnTo>
                  <a:lnTo>
                    <a:pt x="1865" y="1643"/>
                  </a:lnTo>
                  <a:lnTo>
                    <a:pt x="1855" y="1643"/>
                  </a:lnTo>
                  <a:lnTo>
                    <a:pt x="1850" y="1642"/>
                  </a:lnTo>
                  <a:lnTo>
                    <a:pt x="1844" y="1642"/>
                  </a:lnTo>
                  <a:lnTo>
                    <a:pt x="1840" y="1641"/>
                  </a:lnTo>
                  <a:lnTo>
                    <a:pt x="1835" y="1639"/>
                  </a:lnTo>
                  <a:lnTo>
                    <a:pt x="1831" y="1636"/>
                  </a:lnTo>
                  <a:lnTo>
                    <a:pt x="1827" y="1632"/>
                  </a:lnTo>
                  <a:lnTo>
                    <a:pt x="1821" y="1623"/>
                  </a:lnTo>
                  <a:lnTo>
                    <a:pt x="1815" y="1612"/>
                  </a:lnTo>
                  <a:lnTo>
                    <a:pt x="1809" y="1605"/>
                  </a:lnTo>
                  <a:lnTo>
                    <a:pt x="1803" y="1600"/>
                  </a:lnTo>
                  <a:lnTo>
                    <a:pt x="1801" y="1599"/>
                  </a:lnTo>
                  <a:lnTo>
                    <a:pt x="1798" y="1598"/>
                  </a:lnTo>
                  <a:lnTo>
                    <a:pt x="1796" y="1598"/>
                  </a:lnTo>
                  <a:lnTo>
                    <a:pt x="1795" y="1599"/>
                  </a:lnTo>
                  <a:lnTo>
                    <a:pt x="1791" y="1601"/>
                  </a:lnTo>
                  <a:lnTo>
                    <a:pt x="1789" y="1605"/>
                  </a:lnTo>
                  <a:lnTo>
                    <a:pt x="1788" y="1610"/>
                  </a:lnTo>
                  <a:lnTo>
                    <a:pt x="1785" y="1617"/>
                  </a:lnTo>
                  <a:lnTo>
                    <a:pt x="1784" y="1622"/>
                  </a:lnTo>
                  <a:lnTo>
                    <a:pt x="1783" y="1626"/>
                  </a:lnTo>
                  <a:lnTo>
                    <a:pt x="1781" y="1631"/>
                  </a:lnTo>
                  <a:lnTo>
                    <a:pt x="1777" y="1633"/>
                  </a:lnTo>
                  <a:lnTo>
                    <a:pt x="1773" y="1636"/>
                  </a:lnTo>
                  <a:lnTo>
                    <a:pt x="1770" y="1638"/>
                  </a:lnTo>
                  <a:lnTo>
                    <a:pt x="1765" y="1638"/>
                  </a:lnTo>
                  <a:lnTo>
                    <a:pt x="1760" y="1638"/>
                  </a:lnTo>
                  <a:lnTo>
                    <a:pt x="1753" y="1636"/>
                  </a:lnTo>
                  <a:lnTo>
                    <a:pt x="1746" y="1633"/>
                  </a:lnTo>
                  <a:lnTo>
                    <a:pt x="1743" y="1632"/>
                  </a:lnTo>
                  <a:lnTo>
                    <a:pt x="1739" y="1632"/>
                  </a:lnTo>
                  <a:lnTo>
                    <a:pt x="1737" y="1633"/>
                  </a:lnTo>
                  <a:lnTo>
                    <a:pt x="1735" y="1636"/>
                  </a:lnTo>
                  <a:lnTo>
                    <a:pt x="1734" y="1641"/>
                  </a:lnTo>
                  <a:lnTo>
                    <a:pt x="1735" y="1647"/>
                  </a:lnTo>
                  <a:lnTo>
                    <a:pt x="1737" y="1651"/>
                  </a:lnTo>
                  <a:lnTo>
                    <a:pt x="1737" y="1656"/>
                  </a:lnTo>
                  <a:lnTo>
                    <a:pt x="1733" y="1661"/>
                  </a:lnTo>
                  <a:lnTo>
                    <a:pt x="1729" y="1663"/>
                  </a:lnTo>
                  <a:lnTo>
                    <a:pt x="1726" y="1669"/>
                  </a:lnTo>
                  <a:lnTo>
                    <a:pt x="1725" y="1671"/>
                  </a:lnTo>
                  <a:lnTo>
                    <a:pt x="1724" y="1680"/>
                  </a:lnTo>
                  <a:lnTo>
                    <a:pt x="1724" y="1688"/>
                  </a:lnTo>
                  <a:lnTo>
                    <a:pt x="1725" y="1695"/>
                  </a:lnTo>
                  <a:lnTo>
                    <a:pt x="1726" y="1702"/>
                  </a:lnTo>
                  <a:lnTo>
                    <a:pt x="1726" y="1710"/>
                  </a:lnTo>
                  <a:lnTo>
                    <a:pt x="1725" y="1717"/>
                  </a:lnTo>
                  <a:lnTo>
                    <a:pt x="1722" y="1724"/>
                  </a:lnTo>
                  <a:lnTo>
                    <a:pt x="1718" y="1730"/>
                  </a:lnTo>
                  <a:lnTo>
                    <a:pt x="1712" y="1736"/>
                  </a:lnTo>
                  <a:lnTo>
                    <a:pt x="1703" y="1739"/>
                  </a:lnTo>
                  <a:lnTo>
                    <a:pt x="1695" y="1743"/>
                  </a:lnTo>
                  <a:lnTo>
                    <a:pt x="1684" y="1745"/>
                  </a:lnTo>
                  <a:lnTo>
                    <a:pt x="1664" y="1750"/>
                  </a:lnTo>
                  <a:lnTo>
                    <a:pt x="1647" y="1753"/>
                  </a:lnTo>
                  <a:lnTo>
                    <a:pt x="1638" y="1756"/>
                  </a:lnTo>
                  <a:lnTo>
                    <a:pt x="1626" y="1761"/>
                  </a:lnTo>
                  <a:lnTo>
                    <a:pt x="1615" y="1765"/>
                  </a:lnTo>
                  <a:lnTo>
                    <a:pt x="1605" y="1770"/>
                  </a:lnTo>
                  <a:lnTo>
                    <a:pt x="1599" y="1773"/>
                  </a:lnTo>
                  <a:lnTo>
                    <a:pt x="1593" y="1774"/>
                  </a:lnTo>
                  <a:lnTo>
                    <a:pt x="1588" y="1775"/>
                  </a:lnTo>
                  <a:lnTo>
                    <a:pt x="1583" y="1774"/>
                  </a:lnTo>
                  <a:lnTo>
                    <a:pt x="1580" y="1770"/>
                  </a:lnTo>
                  <a:lnTo>
                    <a:pt x="1579" y="1764"/>
                  </a:lnTo>
                  <a:lnTo>
                    <a:pt x="1577" y="1756"/>
                  </a:lnTo>
                  <a:lnTo>
                    <a:pt x="1577" y="1749"/>
                  </a:lnTo>
                  <a:lnTo>
                    <a:pt x="1576" y="1740"/>
                  </a:lnTo>
                  <a:lnTo>
                    <a:pt x="1576" y="1734"/>
                  </a:lnTo>
                  <a:lnTo>
                    <a:pt x="1575" y="1731"/>
                  </a:lnTo>
                  <a:lnTo>
                    <a:pt x="1574" y="1730"/>
                  </a:lnTo>
                  <a:lnTo>
                    <a:pt x="1573" y="1729"/>
                  </a:lnTo>
                  <a:lnTo>
                    <a:pt x="1571" y="1727"/>
                  </a:lnTo>
                  <a:lnTo>
                    <a:pt x="1569" y="1729"/>
                  </a:lnTo>
                  <a:lnTo>
                    <a:pt x="1567" y="1729"/>
                  </a:lnTo>
                  <a:lnTo>
                    <a:pt x="1561" y="1733"/>
                  </a:lnTo>
                  <a:lnTo>
                    <a:pt x="1556" y="1738"/>
                  </a:lnTo>
                  <a:lnTo>
                    <a:pt x="1554" y="1740"/>
                  </a:lnTo>
                  <a:lnTo>
                    <a:pt x="1550" y="1742"/>
                  </a:lnTo>
                  <a:lnTo>
                    <a:pt x="1549" y="1742"/>
                  </a:lnTo>
                  <a:lnTo>
                    <a:pt x="1546" y="1740"/>
                  </a:lnTo>
                  <a:lnTo>
                    <a:pt x="1544" y="1738"/>
                  </a:lnTo>
                  <a:lnTo>
                    <a:pt x="1540" y="1733"/>
                  </a:lnTo>
                  <a:lnTo>
                    <a:pt x="1539" y="1729"/>
                  </a:lnTo>
                  <a:lnTo>
                    <a:pt x="1538" y="1723"/>
                  </a:lnTo>
                  <a:lnTo>
                    <a:pt x="1538" y="1717"/>
                  </a:lnTo>
                  <a:lnTo>
                    <a:pt x="1538" y="1713"/>
                  </a:lnTo>
                  <a:lnTo>
                    <a:pt x="1538" y="1707"/>
                  </a:lnTo>
                  <a:lnTo>
                    <a:pt x="1538" y="1701"/>
                  </a:lnTo>
                  <a:lnTo>
                    <a:pt x="1538" y="1698"/>
                  </a:lnTo>
                  <a:lnTo>
                    <a:pt x="1538" y="1694"/>
                  </a:lnTo>
                  <a:lnTo>
                    <a:pt x="1536" y="1692"/>
                  </a:lnTo>
                  <a:lnTo>
                    <a:pt x="1535" y="1690"/>
                  </a:lnTo>
                  <a:lnTo>
                    <a:pt x="1532" y="1690"/>
                  </a:lnTo>
                  <a:lnTo>
                    <a:pt x="1530" y="1692"/>
                  </a:lnTo>
                  <a:lnTo>
                    <a:pt x="1526" y="1694"/>
                  </a:lnTo>
                  <a:lnTo>
                    <a:pt x="1520" y="1698"/>
                  </a:lnTo>
                  <a:lnTo>
                    <a:pt x="1511" y="1708"/>
                  </a:lnTo>
                  <a:lnTo>
                    <a:pt x="1500" y="1719"/>
                  </a:lnTo>
                  <a:lnTo>
                    <a:pt x="1493" y="1724"/>
                  </a:lnTo>
                  <a:lnTo>
                    <a:pt x="1487" y="1727"/>
                  </a:lnTo>
                  <a:lnTo>
                    <a:pt x="1482" y="1729"/>
                  </a:lnTo>
                  <a:lnTo>
                    <a:pt x="1474" y="1729"/>
                  </a:lnTo>
                  <a:lnTo>
                    <a:pt x="1468" y="1729"/>
                  </a:lnTo>
                  <a:lnTo>
                    <a:pt x="1463" y="1725"/>
                  </a:lnTo>
                  <a:lnTo>
                    <a:pt x="1458" y="1721"/>
                  </a:lnTo>
                  <a:lnTo>
                    <a:pt x="1454" y="1717"/>
                  </a:lnTo>
                  <a:lnTo>
                    <a:pt x="1450" y="1711"/>
                  </a:lnTo>
                  <a:lnTo>
                    <a:pt x="1447" y="1705"/>
                  </a:lnTo>
                  <a:lnTo>
                    <a:pt x="1445" y="1700"/>
                  </a:lnTo>
                  <a:lnTo>
                    <a:pt x="1444" y="1694"/>
                  </a:lnTo>
                  <a:lnTo>
                    <a:pt x="1444" y="1690"/>
                  </a:lnTo>
                  <a:lnTo>
                    <a:pt x="1443" y="1685"/>
                  </a:lnTo>
                  <a:lnTo>
                    <a:pt x="1443" y="1681"/>
                  </a:lnTo>
                  <a:lnTo>
                    <a:pt x="1443" y="1676"/>
                  </a:lnTo>
                  <a:lnTo>
                    <a:pt x="1443" y="1668"/>
                  </a:lnTo>
                  <a:lnTo>
                    <a:pt x="1441" y="1662"/>
                  </a:lnTo>
                  <a:lnTo>
                    <a:pt x="1441" y="1661"/>
                  </a:lnTo>
                  <a:lnTo>
                    <a:pt x="1439" y="1661"/>
                  </a:lnTo>
                  <a:lnTo>
                    <a:pt x="1435" y="1657"/>
                  </a:lnTo>
                  <a:lnTo>
                    <a:pt x="1432" y="1656"/>
                  </a:lnTo>
                  <a:lnTo>
                    <a:pt x="1430" y="1656"/>
                  </a:lnTo>
                  <a:lnTo>
                    <a:pt x="1425" y="1655"/>
                  </a:lnTo>
                  <a:lnTo>
                    <a:pt x="1423" y="1655"/>
                  </a:lnTo>
                  <a:lnTo>
                    <a:pt x="1419" y="1654"/>
                  </a:lnTo>
                  <a:lnTo>
                    <a:pt x="1414" y="1652"/>
                  </a:lnTo>
                  <a:lnTo>
                    <a:pt x="1410" y="1650"/>
                  </a:lnTo>
                  <a:lnTo>
                    <a:pt x="1407" y="1647"/>
                  </a:lnTo>
                  <a:lnTo>
                    <a:pt x="1405" y="1643"/>
                  </a:lnTo>
                  <a:lnTo>
                    <a:pt x="1403" y="1635"/>
                  </a:lnTo>
                  <a:lnTo>
                    <a:pt x="1401" y="1624"/>
                  </a:lnTo>
                  <a:lnTo>
                    <a:pt x="1400" y="1614"/>
                  </a:lnTo>
                  <a:lnTo>
                    <a:pt x="1399" y="1607"/>
                  </a:lnTo>
                  <a:lnTo>
                    <a:pt x="1397" y="1605"/>
                  </a:lnTo>
                  <a:lnTo>
                    <a:pt x="1395" y="1601"/>
                  </a:lnTo>
                  <a:lnTo>
                    <a:pt x="1393" y="1599"/>
                  </a:lnTo>
                  <a:lnTo>
                    <a:pt x="1390" y="1597"/>
                  </a:lnTo>
                  <a:lnTo>
                    <a:pt x="1384" y="1593"/>
                  </a:lnTo>
                  <a:lnTo>
                    <a:pt x="1378" y="1588"/>
                  </a:lnTo>
                  <a:lnTo>
                    <a:pt x="1373" y="1582"/>
                  </a:lnTo>
                  <a:lnTo>
                    <a:pt x="1369" y="1574"/>
                  </a:lnTo>
                  <a:lnTo>
                    <a:pt x="1368" y="1569"/>
                  </a:lnTo>
                  <a:lnTo>
                    <a:pt x="1366" y="1566"/>
                  </a:lnTo>
                  <a:lnTo>
                    <a:pt x="1363" y="1563"/>
                  </a:lnTo>
                  <a:lnTo>
                    <a:pt x="1361" y="1562"/>
                  </a:lnTo>
                  <a:lnTo>
                    <a:pt x="1359" y="1562"/>
                  </a:lnTo>
                  <a:lnTo>
                    <a:pt x="1355" y="1563"/>
                  </a:lnTo>
                  <a:lnTo>
                    <a:pt x="1350" y="1566"/>
                  </a:lnTo>
                  <a:lnTo>
                    <a:pt x="1346" y="1569"/>
                  </a:lnTo>
                  <a:lnTo>
                    <a:pt x="1340" y="1574"/>
                  </a:lnTo>
                  <a:lnTo>
                    <a:pt x="1334" y="1576"/>
                  </a:lnTo>
                  <a:lnTo>
                    <a:pt x="1328" y="1579"/>
                  </a:lnTo>
                  <a:lnTo>
                    <a:pt x="1323" y="1580"/>
                  </a:lnTo>
                  <a:lnTo>
                    <a:pt x="1321" y="1580"/>
                  </a:lnTo>
                  <a:lnTo>
                    <a:pt x="1319" y="1580"/>
                  </a:lnTo>
                  <a:lnTo>
                    <a:pt x="1313" y="1580"/>
                  </a:lnTo>
                  <a:lnTo>
                    <a:pt x="1310" y="1581"/>
                  </a:lnTo>
                  <a:lnTo>
                    <a:pt x="1306" y="1582"/>
                  </a:lnTo>
                  <a:lnTo>
                    <a:pt x="1305" y="1585"/>
                  </a:lnTo>
                  <a:lnTo>
                    <a:pt x="1302" y="1589"/>
                  </a:lnTo>
                  <a:lnTo>
                    <a:pt x="1299" y="1594"/>
                  </a:lnTo>
                  <a:lnTo>
                    <a:pt x="1292" y="1603"/>
                  </a:lnTo>
                  <a:lnTo>
                    <a:pt x="1281" y="1613"/>
                  </a:lnTo>
                  <a:lnTo>
                    <a:pt x="1275" y="1619"/>
                  </a:lnTo>
                  <a:lnTo>
                    <a:pt x="1271" y="1625"/>
                  </a:lnTo>
                  <a:lnTo>
                    <a:pt x="1268" y="1631"/>
                  </a:lnTo>
                  <a:lnTo>
                    <a:pt x="1267" y="1637"/>
                  </a:lnTo>
                  <a:lnTo>
                    <a:pt x="1267" y="1642"/>
                  </a:lnTo>
                  <a:lnTo>
                    <a:pt x="1268" y="1648"/>
                  </a:lnTo>
                  <a:lnTo>
                    <a:pt x="1269" y="1654"/>
                  </a:lnTo>
                  <a:lnTo>
                    <a:pt x="1272" y="1658"/>
                  </a:lnTo>
                  <a:lnTo>
                    <a:pt x="1277" y="1669"/>
                  </a:lnTo>
                  <a:lnTo>
                    <a:pt x="1279" y="1680"/>
                  </a:lnTo>
                  <a:lnTo>
                    <a:pt x="1280" y="1686"/>
                  </a:lnTo>
                  <a:lnTo>
                    <a:pt x="1280" y="1692"/>
                  </a:lnTo>
                  <a:lnTo>
                    <a:pt x="1279" y="1696"/>
                  </a:lnTo>
                  <a:lnTo>
                    <a:pt x="1277" y="1701"/>
                  </a:lnTo>
                  <a:lnTo>
                    <a:pt x="1272" y="1715"/>
                  </a:lnTo>
                  <a:lnTo>
                    <a:pt x="1267" y="1730"/>
                  </a:lnTo>
                  <a:lnTo>
                    <a:pt x="1266" y="1733"/>
                  </a:lnTo>
                  <a:lnTo>
                    <a:pt x="1265" y="1734"/>
                  </a:lnTo>
                  <a:lnTo>
                    <a:pt x="1262" y="1731"/>
                  </a:lnTo>
                  <a:lnTo>
                    <a:pt x="1261" y="1724"/>
                  </a:lnTo>
                  <a:lnTo>
                    <a:pt x="1260" y="1715"/>
                  </a:lnTo>
                  <a:lnTo>
                    <a:pt x="1256" y="1710"/>
                  </a:lnTo>
                  <a:lnTo>
                    <a:pt x="1255" y="1707"/>
                  </a:lnTo>
                  <a:lnTo>
                    <a:pt x="1253" y="1706"/>
                  </a:lnTo>
                  <a:lnTo>
                    <a:pt x="1250" y="1706"/>
                  </a:lnTo>
                  <a:lnTo>
                    <a:pt x="1248" y="1705"/>
                  </a:lnTo>
                  <a:lnTo>
                    <a:pt x="1246" y="1706"/>
                  </a:lnTo>
                  <a:lnTo>
                    <a:pt x="1243" y="1707"/>
                  </a:lnTo>
                  <a:lnTo>
                    <a:pt x="1242" y="1710"/>
                  </a:lnTo>
                  <a:lnTo>
                    <a:pt x="1241" y="1712"/>
                  </a:lnTo>
                  <a:lnTo>
                    <a:pt x="1239" y="1720"/>
                  </a:lnTo>
                  <a:lnTo>
                    <a:pt x="1236" y="1730"/>
                  </a:lnTo>
                  <a:lnTo>
                    <a:pt x="1234" y="1734"/>
                  </a:lnTo>
                  <a:lnTo>
                    <a:pt x="1230" y="1738"/>
                  </a:lnTo>
                  <a:lnTo>
                    <a:pt x="1228" y="1740"/>
                  </a:lnTo>
                  <a:lnTo>
                    <a:pt x="1224" y="1743"/>
                  </a:lnTo>
                  <a:lnTo>
                    <a:pt x="1216" y="1745"/>
                  </a:lnTo>
                  <a:lnTo>
                    <a:pt x="1209" y="1745"/>
                  </a:lnTo>
                  <a:lnTo>
                    <a:pt x="1199" y="1744"/>
                  </a:lnTo>
                  <a:lnTo>
                    <a:pt x="1190" y="1740"/>
                  </a:lnTo>
                  <a:lnTo>
                    <a:pt x="1177" y="1738"/>
                  </a:lnTo>
                  <a:lnTo>
                    <a:pt x="1164" y="1737"/>
                  </a:lnTo>
                  <a:lnTo>
                    <a:pt x="1157" y="1737"/>
                  </a:lnTo>
                  <a:lnTo>
                    <a:pt x="1148" y="1738"/>
                  </a:lnTo>
                  <a:lnTo>
                    <a:pt x="1141" y="1742"/>
                  </a:lnTo>
                  <a:lnTo>
                    <a:pt x="1134" y="1745"/>
                  </a:lnTo>
                  <a:lnTo>
                    <a:pt x="1128" y="1750"/>
                  </a:lnTo>
                  <a:lnTo>
                    <a:pt x="1121" y="1756"/>
                  </a:lnTo>
                  <a:lnTo>
                    <a:pt x="1115" y="1761"/>
                  </a:lnTo>
                  <a:lnTo>
                    <a:pt x="1109" y="1768"/>
                  </a:lnTo>
                  <a:lnTo>
                    <a:pt x="1103" y="1774"/>
                  </a:lnTo>
                  <a:lnTo>
                    <a:pt x="1094" y="1781"/>
                  </a:lnTo>
                  <a:lnTo>
                    <a:pt x="1083" y="1789"/>
                  </a:lnTo>
                  <a:lnTo>
                    <a:pt x="1072" y="1796"/>
                  </a:lnTo>
                  <a:lnTo>
                    <a:pt x="1048" y="1809"/>
                  </a:lnTo>
                  <a:lnTo>
                    <a:pt x="1029" y="1819"/>
                  </a:lnTo>
                  <a:lnTo>
                    <a:pt x="1021" y="1821"/>
                  </a:lnTo>
                  <a:lnTo>
                    <a:pt x="1014" y="1824"/>
                  </a:lnTo>
                  <a:lnTo>
                    <a:pt x="1006" y="1825"/>
                  </a:lnTo>
                  <a:lnTo>
                    <a:pt x="998" y="1825"/>
                  </a:lnTo>
                  <a:lnTo>
                    <a:pt x="985" y="1824"/>
                  </a:lnTo>
                  <a:lnTo>
                    <a:pt x="977" y="1822"/>
                  </a:lnTo>
                  <a:lnTo>
                    <a:pt x="970" y="1820"/>
                  </a:lnTo>
                  <a:lnTo>
                    <a:pt x="963" y="1820"/>
                  </a:lnTo>
                  <a:lnTo>
                    <a:pt x="957" y="1820"/>
                  </a:lnTo>
                  <a:lnTo>
                    <a:pt x="951" y="1822"/>
                  </a:lnTo>
                  <a:lnTo>
                    <a:pt x="950" y="1825"/>
                  </a:lnTo>
                  <a:lnTo>
                    <a:pt x="947" y="1827"/>
                  </a:lnTo>
                  <a:lnTo>
                    <a:pt x="947" y="1831"/>
                  </a:lnTo>
                  <a:lnTo>
                    <a:pt x="947" y="1834"/>
                  </a:lnTo>
                  <a:lnTo>
                    <a:pt x="950" y="1841"/>
                  </a:lnTo>
                  <a:lnTo>
                    <a:pt x="954" y="1852"/>
                  </a:lnTo>
                  <a:lnTo>
                    <a:pt x="958" y="1858"/>
                  </a:lnTo>
                  <a:lnTo>
                    <a:pt x="960" y="1864"/>
                  </a:lnTo>
                  <a:lnTo>
                    <a:pt x="960" y="1870"/>
                  </a:lnTo>
                  <a:lnTo>
                    <a:pt x="960" y="1876"/>
                  </a:lnTo>
                  <a:lnTo>
                    <a:pt x="960" y="1883"/>
                  </a:lnTo>
                  <a:lnTo>
                    <a:pt x="958" y="1889"/>
                  </a:lnTo>
                  <a:lnTo>
                    <a:pt x="956" y="1895"/>
                  </a:lnTo>
                  <a:lnTo>
                    <a:pt x="953" y="1901"/>
                  </a:lnTo>
                  <a:lnTo>
                    <a:pt x="950" y="1906"/>
                  </a:lnTo>
                  <a:lnTo>
                    <a:pt x="946" y="1909"/>
                  </a:lnTo>
                  <a:lnTo>
                    <a:pt x="941" y="1913"/>
                  </a:lnTo>
                  <a:lnTo>
                    <a:pt x="938" y="1915"/>
                  </a:lnTo>
                  <a:lnTo>
                    <a:pt x="928" y="1920"/>
                  </a:lnTo>
                  <a:lnTo>
                    <a:pt x="918" y="1926"/>
                  </a:lnTo>
                  <a:lnTo>
                    <a:pt x="908" y="1934"/>
                  </a:lnTo>
                  <a:lnTo>
                    <a:pt x="900" y="1942"/>
                  </a:lnTo>
                  <a:lnTo>
                    <a:pt x="895" y="1947"/>
                  </a:lnTo>
                  <a:lnTo>
                    <a:pt x="891" y="1951"/>
                  </a:lnTo>
                  <a:lnTo>
                    <a:pt x="888" y="1953"/>
                  </a:lnTo>
                  <a:lnTo>
                    <a:pt x="883" y="1954"/>
                  </a:lnTo>
                  <a:lnTo>
                    <a:pt x="880" y="1956"/>
                  </a:lnTo>
                  <a:lnTo>
                    <a:pt x="876" y="1954"/>
                  </a:lnTo>
                  <a:lnTo>
                    <a:pt x="874" y="1953"/>
                  </a:lnTo>
                  <a:lnTo>
                    <a:pt x="870" y="1951"/>
                  </a:lnTo>
                  <a:lnTo>
                    <a:pt x="864" y="1945"/>
                  </a:lnTo>
                  <a:lnTo>
                    <a:pt x="857" y="1935"/>
                  </a:lnTo>
                  <a:lnTo>
                    <a:pt x="853" y="1932"/>
                  </a:lnTo>
                  <a:lnTo>
                    <a:pt x="849" y="1929"/>
                  </a:lnTo>
                  <a:lnTo>
                    <a:pt x="843" y="1927"/>
                  </a:lnTo>
                  <a:lnTo>
                    <a:pt x="838" y="1927"/>
                  </a:lnTo>
                  <a:lnTo>
                    <a:pt x="826" y="1928"/>
                  </a:lnTo>
                  <a:lnTo>
                    <a:pt x="814" y="1931"/>
                  </a:lnTo>
                  <a:lnTo>
                    <a:pt x="808" y="1932"/>
                  </a:lnTo>
                  <a:lnTo>
                    <a:pt x="802" y="1932"/>
                  </a:lnTo>
                  <a:lnTo>
                    <a:pt x="798" y="1931"/>
                  </a:lnTo>
                  <a:lnTo>
                    <a:pt x="793" y="1929"/>
                  </a:lnTo>
                  <a:lnTo>
                    <a:pt x="789" y="1926"/>
                  </a:lnTo>
                  <a:lnTo>
                    <a:pt x="786" y="1922"/>
                  </a:lnTo>
                  <a:lnTo>
                    <a:pt x="783" y="1918"/>
                  </a:lnTo>
                  <a:lnTo>
                    <a:pt x="782" y="1913"/>
                  </a:lnTo>
                  <a:lnTo>
                    <a:pt x="780" y="1908"/>
                  </a:lnTo>
                  <a:lnTo>
                    <a:pt x="778" y="1904"/>
                  </a:lnTo>
                  <a:lnTo>
                    <a:pt x="775" y="1903"/>
                  </a:lnTo>
                  <a:lnTo>
                    <a:pt x="773" y="1902"/>
                  </a:lnTo>
                  <a:lnTo>
                    <a:pt x="764" y="1901"/>
                  </a:lnTo>
                  <a:lnTo>
                    <a:pt x="756" y="1900"/>
                  </a:lnTo>
                  <a:lnTo>
                    <a:pt x="746" y="1899"/>
                  </a:lnTo>
                  <a:lnTo>
                    <a:pt x="737" y="1895"/>
                  </a:lnTo>
                  <a:lnTo>
                    <a:pt x="729" y="1891"/>
                  </a:lnTo>
                  <a:lnTo>
                    <a:pt x="721" y="1888"/>
                  </a:lnTo>
                  <a:lnTo>
                    <a:pt x="714" y="1884"/>
                  </a:lnTo>
                  <a:lnTo>
                    <a:pt x="707" y="1882"/>
                  </a:lnTo>
                  <a:lnTo>
                    <a:pt x="699" y="1881"/>
                  </a:lnTo>
                  <a:lnTo>
                    <a:pt x="691" y="1879"/>
                  </a:lnTo>
                  <a:lnTo>
                    <a:pt x="687" y="1879"/>
                  </a:lnTo>
                  <a:lnTo>
                    <a:pt x="683" y="1878"/>
                  </a:lnTo>
                  <a:lnTo>
                    <a:pt x="681" y="1876"/>
                  </a:lnTo>
                  <a:lnTo>
                    <a:pt x="677" y="1872"/>
                  </a:lnTo>
                  <a:lnTo>
                    <a:pt x="673" y="1866"/>
                  </a:lnTo>
                  <a:lnTo>
                    <a:pt x="668" y="1858"/>
                  </a:lnTo>
                  <a:lnTo>
                    <a:pt x="664" y="1847"/>
                  </a:lnTo>
                  <a:lnTo>
                    <a:pt x="661" y="1838"/>
                  </a:lnTo>
                  <a:lnTo>
                    <a:pt x="658" y="1833"/>
                  </a:lnTo>
                  <a:lnTo>
                    <a:pt x="656" y="1828"/>
                  </a:lnTo>
                  <a:lnTo>
                    <a:pt x="654" y="1826"/>
                  </a:lnTo>
                  <a:lnTo>
                    <a:pt x="651" y="1824"/>
                  </a:lnTo>
                  <a:lnTo>
                    <a:pt x="642" y="1821"/>
                  </a:lnTo>
                  <a:lnTo>
                    <a:pt x="629" y="1821"/>
                  </a:lnTo>
                  <a:lnTo>
                    <a:pt x="613" y="1821"/>
                  </a:lnTo>
                  <a:lnTo>
                    <a:pt x="599" y="1821"/>
                  </a:lnTo>
                  <a:lnTo>
                    <a:pt x="594" y="1820"/>
                  </a:lnTo>
                  <a:lnTo>
                    <a:pt x="589" y="1819"/>
                  </a:lnTo>
                  <a:lnTo>
                    <a:pt x="586" y="1815"/>
                  </a:lnTo>
                  <a:lnTo>
                    <a:pt x="584" y="1812"/>
                  </a:lnTo>
                  <a:lnTo>
                    <a:pt x="579" y="1805"/>
                  </a:lnTo>
                  <a:lnTo>
                    <a:pt x="574" y="1795"/>
                  </a:lnTo>
                  <a:lnTo>
                    <a:pt x="572" y="1792"/>
                  </a:lnTo>
                  <a:lnTo>
                    <a:pt x="568" y="1789"/>
                  </a:lnTo>
                  <a:lnTo>
                    <a:pt x="565" y="1789"/>
                  </a:lnTo>
                  <a:lnTo>
                    <a:pt x="562" y="1789"/>
                  </a:lnTo>
                  <a:lnTo>
                    <a:pt x="559" y="1790"/>
                  </a:lnTo>
                  <a:lnTo>
                    <a:pt x="555" y="1792"/>
                  </a:lnTo>
                  <a:lnTo>
                    <a:pt x="550" y="1795"/>
                  </a:lnTo>
                  <a:lnTo>
                    <a:pt x="548" y="1800"/>
                  </a:lnTo>
                  <a:lnTo>
                    <a:pt x="540" y="1808"/>
                  </a:lnTo>
                  <a:lnTo>
                    <a:pt x="532" y="1815"/>
                  </a:lnTo>
                  <a:lnTo>
                    <a:pt x="524" y="1820"/>
                  </a:lnTo>
                  <a:lnTo>
                    <a:pt x="517" y="1822"/>
                  </a:lnTo>
                  <a:lnTo>
                    <a:pt x="513" y="1825"/>
                  </a:lnTo>
                  <a:lnTo>
                    <a:pt x="510" y="1828"/>
                  </a:lnTo>
                  <a:lnTo>
                    <a:pt x="507" y="1833"/>
                  </a:lnTo>
                  <a:lnTo>
                    <a:pt x="505" y="1839"/>
                  </a:lnTo>
                  <a:lnTo>
                    <a:pt x="500" y="1852"/>
                  </a:lnTo>
                  <a:lnTo>
                    <a:pt x="494" y="1865"/>
                  </a:lnTo>
                  <a:lnTo>
                    <a:pt x="490" y="1871"/>
                  </a:lnTo>
                  <a:lnTo>
                    <a:pt x="486" y="1876"/>
                  </a:lnTo>
                  <a:lnTo>
                    <a:pt x="481" y="1879"/>
                  </a:lnTo>
                  <a:lnTo>
                    <a:pt x="477" y="1882"/>
                  </a:lnTo>
                  <a:lnTo>
                    <a:pt x="467" y="1884"/>
                  </a:lnTo>
                  <a:lnTo>
                    <a:pt x="456" y="1885"/>
                  </a:lnTo>
                  <a:lnTo>
                    <a:pt x="452" y="1887"/>
                  </a:lnTo>
                  <a:lnTo>
                    <a:pt x="447" y="1889"/>
                  </a:lnTo>
                  <a:lnTo>
                    <a:pt x="443" y="1891"/>
                  </a:lnTo>
                  <a:lnTo>
                    <a:pt x="439" y="1895"/>
                  </a:lnTo>
                  <a:lnTo>
                    <a:pt x="431" y="1904"/>
                  </a:lnTo>
                  <a:lnTo>
                    <a:pt x="425" y="1913"/>
                  </a:lnTo>
                  <a:lnTo>
                    <a:pt x="419" y="1920"/>
                  </a:lnTo>
                  <a:lnTo>
                    <a:pt x="414" y="1923"/>
                  </a:lnTo>
                  <a:lnTo>
                    <a:pt x="408" y="1926"/>
                  </a:lnTo>
                  <a:lnTo>
                    <a:pt x="402" y="1927"/>
                  </a:lnTo>
                  <a:lnTo>
                    <a:pt x="396" y="1929"/>
                  </a:lnTo>
                  <a:lnTo>
                    <a:pt x="392" y="1932"/>
                  </a:lnTo>
                  <a:lnTo>
                    <a:pt x="389" y="1937"/>
                  </a:lnTo>
                  <a:lnTo>
                    <a:pt x="385" y="1944"/>
                  </a:lnTo>
                  <a:lnTo>
                    <a:pt x="383" y="1946"/>
                  </a:lnTo>
                  <a:lnTo>
                    <a:pt x="379" y="1948"/>
                  </a:lnTo>
                  <a:lnTo>
                    <a:pt x="377" y="1950"/>
                  </a:lnTo>
                  <a:lnTo>
                    <a:pt x="374" y="1948"/>
                  </a:lnTo>
                  <a:lnTo>
                    <a:pt x="368" y="1946"/>
                  </a:lnTo>
                  <a:lnTo>
                    <a:pt x="365" y="1941"/>
                  </a:lnTo>
                  <a:lnTo>
                    <a:pt x="361" y="1935"/>
                  </a:lnTo>
                  <a:lnTo>
                    <a:pt x="356" y="1929"/>
                  </a:lnTo>
                  <a:lnTo>
                    <a:pt x="352" y="1926"/>
                  </a:lnTo>
                  <a:lnTo>
                    <a:pt x="347" y="1922"/>
                  </a:lnTo>
                  <a:lnTo>
                    <a:pt x="342" y="1920"/>
                  </a:lnTo>
                  <a:lnTo>
                    <a:pt x="337" y="1918"/>
                  </a:lnTo>
                  <a:lnTo>
                    <a:pt x="333" y="1913"/>
                  </a:lnTo>
                  <a:lnTo>
                    <a:pt x="327" y="1907"/>
                  </a:lnTo>
                  <a:lnTo>
                    <a:pt x="323" y="1902"/>
                  </a:lnTo>
                  <a:lnTo>
                    <a:pt x="320" y="1900"/>
                  </a:lnTo>
                  <a:lnTo>
                    <a:pt x="315" y="1897"/>
                  </a:lnTo>
                  <a:lnTo>
                    <a:pt x="310" y="1896"/>
                  </a:lnTo>
                  <a:lnTo>
                    <a:pt x="307" y="1895"/>
                  </a:lnTo>
                  <a:lnTo>
                    <a:pt x="304" y="1894"/>
                  </a:lnTo>
                  <a:lnTo>
                    <a:pt x="302" y="1893"/>
                  </a:lnTo>
                  <a:lnTo>
                    <a:pt x="301" y="1888"/>
                  </a:lnTo>
                  <a:lnTo>
                    <a:pt x="299" y="1882"/>
                  </a:lnTo>
                  <a:lnTo>
                    <a:pt x="298" y="1876"/>
                  </a:lnTo>
                  <a:lnTo>
                    <a:pt x="299" y="1870"/>
                  </a:lnTo>
                  <a:lnTo>
                    <a:pt x="299" y="1865"/>
                  </a:lnTo>
                  <a:lnTo>
                    <a:pt x="303" y="1856"/>
                  </a:lnTo>
                  <a:lnTo>
                    <a:pt x="307" y="1846"/>
                  </a:lnTo>
                  <a:lnTo>
                    <a:pt x="310" y="1837"/>
                  </a:lnTo>
                  <a:lnTo>
                    <a:pt x="316" y="1828"/>
                  </a:lnTo>
                  <a:lnTo>
                    <a:pt x="326" y="1815"/>
                  </a:lnTo>
                  <a:lnTo>
                    <a:pt x="337" y="1801"/>
                  </a:lnTo>
                  <a:lnTo>
                    <a:pt x="349" y="1788"/>
                  </a:lnTo>
                  <a:lnTo>
                    <a:pt x="359" y="1776"/>
                  </a:lnTo>
                  <a:lnTo>
                    <a:pt x="360" y="1773"/>
                  </a:lnTo>
                  <a:lnTo>
                    <a:pt x="362" y="1767"/>
                  </a:lnTo>
                  <a:lnTo>
                    <a:pt x="362" y="1762"/>
                  </a:lnTo>
                  <a:lnTo>
                    <a:pt x="362" y="1761"/>
                  </a:lnTo>
                  <a:lnTo>
                    <a:pt x="361" y="1759"/>
                  </a:lnTo>
                  <a:lnTo>
                    <a:pt x="360" y="1759"/>
                  </a:lnTo>
                  <a:lnTo>
                    <a:pt x="351" y="1757"/>
                  </a:lnTo>
                  <a:lnTo>
                    <a:pt x="341" y="1751"/>
                  </a:lnTo>
                  <a:lnTo>
                    <a:pt x="339" y="1748"/>
                  </a:lnTo>
                  <a:lnTo>
                    <a:pt x="336" y="1743"/>
                  </a:lnTo>
                  <a:lnTo>
                    <a:pt x="337" y="1738"/>
                  </a:lnTo>
                  <a:lnTo>
                    <a:pt x="340" y="1732"/>
                  </a:lnTo>
                  <a:lnTo>
                    <a:pt x="341" y="1730"/>
                  </a:lnTo>
                  <a:lnTo>
                    <a:pt x="343" y="1729"/>
                  </a:lnTo>
                  <a:lnTo>
                    <a:pt x="347" y="1729"/>
                  </a:lnTo>
                  <a:lnTo>
                    <a:pt x="351" y="1729"/>
                  </a:lnTo>
                  <a:lnTo>
                    <a:pt x="361" y="1729"/>
                  </a:lnTo>
                  <a:lnTo>
                    <a:pt x="373" y="1727"/>
                  </a:lnTo>
                  <a:lnTo>
                    <a:pt x="376" y="1725"/>
                  </a:lnTo>
                  <a:lnTo>
                    <a:pt x="378" y="1721"/>
                  </a:lnTo>
                  <a:lnTo>
                    <a:pt x="379" y="1717"/>
                  </a:lnTo>
                  <a:lnTo>
                    <a:pt x="380" y="1712"/>
                  </a:lnTo>
                  <a:lnTo>
                    <a:pt x="381" y="1701"/>
                  </a:lnTo>
                  <a:lnTo>
                    <a:pt x="383" y="1696"/>
                  </a:lnTo>
                  <a:lnTo>
                    <a:pt x="385" y="1694"/>
                  </a:lnTo>
                  <a:lnTo>
                    <a:pt x="389" y="1694"/>
                  </a:lnTo>
                  <a:lnTo>
                    <a:pt x="392" y="1694"/>
                  </a:lnTo>
                  <a:lnTo>
                    <a:pt x="396" y="1696"/>
                  </a:lnTo>
                  <a:lnTo>
                    <a:pt x="403" y="1700"/>
                  </a:lnTo>
                  <a:lnTo>
                    <a:pt x="408" y="1704"/>
                  </a:lnTo>
                  <a:lnTo>
                    <a:pt x="410" y="1705"/>
                  </a:lnTo>
                  <a:lnTo>
                    <a:pt x="412" y="1705"/>
                  </a:lnTo>
                  <a:lnTo>
                    <a:pt x="414" y="1704"/>
                  </a:lnTo>
                  <a:lnTo>
                    <a:pt x="415" y="1702"/>
                  </a:lnTo>
                  <a:lnTo>
                    <a:pt x="417" y="1696"/>
                  </a:lnTo>
                  <a:lnTo>
                    <a:pt x="417" y="1689"/>
                  </a:lnTo>
                  <a:lnTo>
                    <a:pt x="418" y="1681"/>
                  </a:lnTo>
                  <a:lnTo>
                    <a:pt x="419" y="1674"/>
                  </a:lnTo>
                  <a:lnTo>
                    <a:pt x="419" y="1670"/>
                  </a:lnTo>
                  <a:lnTo>
                    <a:pt x="419" y="1667"/>
                  </a:lnTo>
                  <a:lnTo>
                    <a:pt x="418" y="1663"/>
                  </a:lnTo>
                  <a:lnTo>
                    <a:pt x="417" y="1661"/>
                  </a:lnTo>
                  <a:lnTo>
                    <a:pt x="414" y="1658"/>
                  </a:lnTo>
                  <a:lnTo>
                    <a:pt x="408" y="1657"/>
                  </a:lnTo>
                  <a:lnTo>
                    <a:pt x="402" y="1656"/>
                  </a:lnTo>
                  <a:lnTo>
                    <a:pt x="395" y="1655"/>
                  </a:lnTo>
                  <a:lnTo>
                    <a:pt x="380" y="1656"/>
                  </a:lnTo>
                  <a:lnTo>
                    <a:pt x="366" y="1657"/>
                  </a:lnTo>
                  <a:lnTo>
                    <a:pt x="360" y="1658"/>
                  </a:lnTo>
                  <a:lnTo>
                    <a:pt x="356" y="1658"/>
                  </a:lnTo>
                  <a:lnTo>
                    <a:pt x="353" y="1658"/>
                  </a:lnTo>
                  <a:lnTo>
                    <a:pt x="352" y="1657"/>
                  </a:lnTo>
                  <a:lnTo>
                    <a:pt x="349" y="1651"/>
                  </a:lnTo>
                  <a:lnTo>
                    <a:pt x="348" y="1642"/>
                  </a:lnTo>
                  <a:lnTo>
                    <a:pt x="347" y="1632"/>
                  </a:lnTo>
                  <a:lnTo>
                    <a:pt x="345" y="1626"/>
                  </a:lnTo>
                  <a:lnTo>
                    <a:pt x="340" y="1620"/>
                  </a:lnTo>
                  <a:lnTo>
                    <a:pt x="334" y="1616"/>
                  </a:lnTo>
                  <a:lnTo>
                    <a:pt x="329" y="1611"/>
                  </a:lnTo>
                  <a:lnTo>
                    <a:pt x="326" y="1604"/>
                  </a:lnTo>
                  <a:lnTo>
                    <a:pt x="323" y="1595"/>
                  </a:lnTo>
                  <a:lnTo>
                    <a:pt x="322" y="1585"/>
                  </a:lnTo>
                  <a:lnTo>
                    <a:pt x="322" y="1576"/>
                  </a:lnTo>
                  <a:lnTo>
                    <a:pt x="323" y="1567"/>
                  </a:lnTo>
                  <a:lnTo>
                    <a:pt x="323" y="1565"/>
                  </a:lnTo>
                  <a:lnTo>
                    <a:pt x="324" y="1561"/>
                  </a:lnTo>
                  <a:lnTo>
                    <a:pt x="326" y="1557"/>
                  </a:lnTo>
                  <a:lnTo>
                    <a:pt x="324" y="1553"/>
                  </a:lnTo>
                  <a:lnTo>
                    <a:pt x="322" y="1548"/>
                  </a:lnTo>
                  <a:lnTo>
                    <a:pt x="317" y="1544"/>
                  </a:lnTo>
                  <a:lnTo>
                    <a:pt x="314" y="1543"/>
                  </a:lnTo>
                  <a:lnTo>
                    <a:pt x="310" y="1542"/>
                  </a:lnTo>
                  <a:lnTo>
                    <a:pt x="307" y="1544"/>
                  </a:lnTo>
                  <a:lnTo>
                    <a:pt x="301" y="1551"/>
                  </a:lnTo>
                  <a:lnTo>
                    <a:pt x="295" y="1556"/>
                  </a:lnTo>
                  <a:lnTo>
                    <a:pt x="285" y="1561"/>
                  </a:lnTo>
                  <a:lnTo>
                    <a:pt x="279" y="1565"/>
                  </a:lnTo>
                  <a:lnTo>
                    <a:pt x="276" y="1565"/>
                  </a:lnTo>
                  <a:lnTo>
                    <a:pt x="273" y="1563"/>
                  </a:lnTo>
                  <a:lnTo>
                    <a:pt x="272" y="1562"/>
                  </a:lnTo>
                  <a:lnTo>
                    <a:pt x="272" y="1560"/>
                  </a:lnTo>
                  <a:lnTo>
                    <a:pt x="272" y="1556"/>
                  </a:lnTo>
                  <a:lnTo>
                    <a:pt x="272" y="1549"/>
                  </a:lnTo>
                  <a:lnTo>
                    <a:pt x="273" y="1540"/>
                  </a:lnTo>
                  <a:lnTo>
                    <a:pt x="272" y="1536"/>
                  </a:lnTo>
                  <a:lnTo>
                    <a:pt x="272" y="1534"/>
                  </a:lnTo>
                  <a:lnTo>
                    <a:pt x="270" y="1530"/>
                  </a:lnTo>
                  <a:lnTo>
                    <a:pt x="269" y="1528"/>
                  </a:lnTo>
                  <a:lnTo>
                    <a:pt x="263" y="1523"/>
                  </a:lnTo>
                  <a:lnTo>
                    <a:pt x="257" y="1518"/>
                  </a:lnTo>
                  <a:lnTo>
                    <a:pt x="244" y="1511"/>
                  </a:lnTo>
                  <a:lnTo>
                    <a:pt x="236" y="1504"/>
                  </a:lnTo>
                  <a:lnTo>
                    <a:pt x="234" y="1500"/>
                  </a:lnTo>
                  <a:lnTo>
                    <a:pt x="233" y="1496"/>
                  </a:lnTo>
                  <a:lnTo>
                    <a:pt x="233" y="1491"/>
                  </a:lnTo>
                  <a:lnTo>
                    <a:pt x="233" y="1485"/>
                  </a:lnTo>
                  <a:lnTo>
                    <a:pt x="234" y="1480"/>
                  </a:lnTo>
                  <a:lnTo>
                    <a:pt x="235" y="1475"/>
                  </a:lnTo>
                  <a:lnTo>
                    <a:pt x="238" y="1471"/>
                  </a:lnTo>
                  <a:lnTo>
                    <a:pt x="240" y="1467"/>
                  </a:lnTo>
                  <a:lnTo>
                    <a:pt x="248" y="1459"/>
                  </a:lnTo>
                  <a:lnTo>
                    <a:pt x="260" y="1447"/>
                  </a:lnTo>
                  <a:lnTo>
                    <a:pt x="265" y="1440"/>
                  </a:lnTo>
                  <a:lnTo>
                    <a:pt x="270" y="1433"/>
                  </a:lnTo>
                  <a:lnTo>
                    <a:pt x="273" y="1427"/>
                  </a:lnTo>
                  <a:lnTo>
                    <a:pt x="276" y="1421"/>
                  </a:lnTo>
                  <a:lnTo>
                    <a:pt x="276" y="1410"/>
                  </a:lnTo>
                  <a:lnTo>
                    <a:pt x="277" y="1397"/>
                  </a:lnTo>
                  <a:lnTo>
                    <a:pt x="279" y="1385"/>
                  </a:lnTo>
                  <a:lnTo>
                    <a:pt x="283" y="1376"/>
                  </a:lnTo>
                  <a:lnTo>
                    <a:pt x="288" y="1365"/>
                  </a:lnTo>
                  <a:lnTo>
                    <a:pt x="292" y="1354"/>
                  </a:lnTo>
                  <a:lnTo>
                    <a:pt x="296" y="1341"/>
                  </a:lnTo>
                  <a:lnTo>
                    <a:pt x="298" y="1329"/>
                  </a:lnTo>
                  <a:lnTo>
                    <a:pt x="298" y="1323"/>
                  </a:lnTo>
                  <a:lnTo>
                    <a:pt x="301" y="1320"/>
                  </a:lnTo>
                  <a:lnTo>
                    <a:pt x="302" y="1317"/>
                  </a:lnTo>
                  <a:lnTo>
                    <a:pt x="305" y="1316"/>
                  </a:lnTo>
                  <a:lnTo>
                    <a:pt x="311" y="1314"/>
                  </a:lnTo>
                  <a:lnTo>
                    <a:pt x="316" y="1311"/>
                  </a:lnTo>
                  <a:lnTo>
                    <a:pt x="318" y="1309"/>
                  </a:lnTo>
                  <a:lnTo>
                    <a:pt x="321" y="1305"/>
                  </a:lnTo>
                  <a:lnTo>
                    <a:pt x="322" y="1301"/>
                  </a:lnTo>
                  <a:lnTo>
                    <a:pt x="324" y="1295"/>
                  </a:lnTo>
                  <a:lnTo>
                    <a:pt x="327" y="1284"/>
                  </a:lnTo>
                  <a:lnTo>
                    <a:pt x="329" y="1273"/>
                  </a:lnTo>
                  <a:lnTo>
                    <a:pt x="332" y="1259"/>
                  </a:lnTo>
                  <a:lnTo>
                    <a:pt x="335" y="1242"/>
                  </a:lnTo>
                  <a:lnTo>
                    <a:pt x="337" y="1235"/>
                  </a:lnTo>
                  <a:lnTo>
                    <a:pt x="342" y="1229"/>
                  </a:lnTo>
                  <a:lnTo>
                    <a:pt x="348" y="1225"/>
                  </a:lnTo>
                  <a:lnTo>
                    <a:pt x="354" y="1219"/>
                  </a:lnTo>
                  <a:lnTo>
                    <a:pt x="361" y="1211"/>
                  </a:lnTo>
                  <a:lnTo>
                    <a:pt x="371" y="1206"/>
                  </a:lnTo>
                  <a:lnTo>
                    <a:pt x="378" y="1200"/>
                  </a:lnTo>
                  <a:lnTo>
                    <a:pt x="385" y="1196"/>
                  </a:lnTo>
                  <a:lnTo>
                    <a:pt x="393" y="1192"/>
                  </a:lnTo>
                  <a:lnTo>
                    <a:pt x="397" y="1189"/>
                  </a:lnTo>
                  <a:lnTo>
                    <a:pt x="397" y="1184"/>
                  </a:lnTo>
                  <a:lnTo>
                    <a:pt x="397" y="1177"/>
                  </a:lnTo>
                  <a:lnTo>
                    <a:pt x="395" y="1166"/>
                  </a:lnTo>
                  <a:lnTo>
                    <a:pt x="392" y="1157"/>
                  </a:lnTo>
                  <a:lnTo>
                    <a:pt x="387" y="1146"/>
                  </a:lnTo>
                  <a:lnTo>
                    <a:pt x="381" y="1134"/>
                  </a:lnTo>
                  <a:lnTo>
                    <a:pt x="376" y="1121"/>
                  </a:lnTo>
                  <a:lnTo>
                    <a:pt x="368" y="1109"/>
                  </a:lnTo>
                  <a:lnTo>
                    <a:pt x="361" y="1099"/>
                  </a:lnTo>
                  <a:lnTo>
                    <a:pt x="353" y="1090"/>
                  </a:lnTo>
                  <a:lnTo>
                    <a:pt x="343" y="1083"/>
                  </a:lnTo>
                  <a:lnTo>
                    <a:pt x="334" y="1076"/>
                  </a:lnTo>
                  <a:lnTo>
                    <a:pt x="326" y="1069"/>
                  </a:lnTo>
                  <a:lnTo>
                    <a:pt x="321" y="1063"/>
                  </a:lnTo>
                  <a:lnTo>
                    <a:pt x="317" y="1055"/>
                  </a:lnTo>
                  <a:lnTo>
                    <a:pt x="313" y="1046"/>
                  </a:lnTo>
                  <a:lnTo>
                    <a:pt x="310" y="1040"/>
                  </a:lnTo>
                  <a:lnTo>
                    <a:pt x="307" y="1037"/>
                  </a:lnTo>
                  <a:lnTo>
                    <a:pt x="302" y="1034"/>
                  </a:lnTo>
                  <a:lnTo>
                    <a:pt x="298" y="1032"/>
                  </a:lnTo>
                  <a:lnTo>
                    <a:pt x="295" y="1031"/>
                  </a:lnTo>
                  <a:lnTo>
                    <a:pt x="291" y="1031"/>
                  </a:lnTo>
                  <a:lnTo>
                    <a:pt x="289" y="1031"/>
                  </a:lnTo>
                  <a:lnTo>
                    <a:pt x="286" y="1032"/>
                  </a:lnTo>
                  <a:lnTo>
                    <a:pt x="272" y="1047"/>
                  </a:lnTo>
                  <a:lnTo>
                    <a:pt x="257" y="1063"/>
                  </a:lnTo>
                  <a:lnTo>
                    <a:pt x="253" y="1065"/>
                  </a:lnTo>
                  <a:lnTo>
                    <a:pt x="248" y="1066"/>
                  </a:lnTo>
                  <a:lnTo>
                    <a:pt x="244" y="1068"/>
                  </a:lnTo>
                  <a:lnTo>
                    <a:pt x="238" y="1068"/>
                  </a:lnTo>
                  <a:lnTo>
                    <a:pt x="228" y="1066"/>
                  </a:lnTo>
                  <a:lnTo>
                    <a:pt x="219" y="1064"/>
                  </a:lnTo>
                  <a:lnTo>
                    <a:pt x="210" y="1061"/>
                  </a:lnTo>
                  <a:lnTo>
                    <a:pt x="202" y="1059"/>
                  </a:lnTo>
                  <a:lnTo>
                    <a:pt x="194" y="1061"/>
                  </a:lnTo>
                  <a:lnTo>
                    <a:pt x="185" y="1063"/>
                  </a:lnTo>
                  <a:lnTo>
                    <a:pt x="181" y="1065"/>
                  </a:lnTo>
                  <a:lnTo>
                    <a:pt x="177" y="1070"/>
                  </a:lnTo>
                  <a:lnTo>
                    <a:pt x="173" y="1075"/>
                  </a:lnTo>
                  <a:lnTo>
                    <a:pt x="170" y="1080"/>
                  </a:lnTo>
                  <a:lnTo>
                    <a:pt x="166" y="1087"/>
                  </a:lnTo>
                  <a:lnTo>
                    <a:pt x="164" y="1090"/>
                  </a:lnTo>
                  <a:lnTo>
                    <a:pt x="160" y="1094"/>
                  </a:lnTo>
                  <a:lnTo>
                    <a:pt x="158" y="1096"/>
                  </a:lnTo>
                  <a:lnTo>
                    <a:pt x="150" y="1099"/>
                  </a:lnTo>
                  <a:lnTo>
                    <a:pt x="137" y="1100"/>
                  </a:lnTo>
                  <a:lnTo>
                    <a:pt x="122" y="1101"/>
                  </a:lnTo>
                  <a:lnTo>
                    <a:pt x="108" y="1101"/>
                  </a:lnTo>
                  <a:lnTo>
                    <a:pt x="95" y="1099"/>
                  </a:lnTo>
                  <a:lnTo>
                    <a:pt x="85" y="1096"/>
                  </a:lnTo>
                  <a:lnTo>
                    <a:pt x="77" y="1091"/>
                  </a:lnTo>
                  <a:lnTo>
                    <a:pt x="66" y="1084"/>
                  </a:lnTo>
                  <a:lnTo>
                    <a:pt x="55" y="1077"/>
                  </a:lnTo>
                  <a:lnTo>
                    <a:pt x="44" y="1069"/>
                  </a:lnTo>
                  <a:lnTo>
                    <a:pt x="43" y="1065"/>
                  </a:lnTo>
                  <a:lnTo>
                    <a:pt x="43" y="1062"/>
                  </a:lnTo>
                  <a:lnTo>
                    <a:pt x="43" y="1058"/>
                  </a:lnTo>
                  <a:lnTo>
                    <a:pt x="44" y="1056"/>
                  </a:lnTo>
                  <a:lnTo>
                    <a:pt x="47" y="1045"/>
                  </a:lnTo>
                  <a:lnTo>
                    <a:pt x="49" y="1032"/>
                  </a:lnTo>
                  <a:lnTo>
                    <a:pt x="49" y="1026"/>
                  </a:lnTo>
                  <a:lnTo>
                    <a:pt x="47" y="1019"/>
                  </a:lnTo>
                  <a:lnTo>
                    <a:pt x="45" y="1012"/>
                  </a:lnTo>
                  <a:lnTo>
                    <a:pt x="43" y="1005"/>
                  </a:lnTo>
                  <a:lnTo>
                    <a:pt x="38" y="990"/>
                  </a:lnTo>
                  <a:lnTo>
                    <a:pt x="34" y="980"/>
                  </a:lnTo>
                  <a:lnTo>
                    <a:pt x="33" y="974"/>
                  </a:lnTo>
                  <a:lnTo>
                    <a:pt x="33" y="969"/>
                  </a:lnTo>
                  <a:lnTo>
                    <a:pt x="34" y="963"/>
                  </a:lnTo>
                  <a:lnTo>
                    <a:pt x="36" y="958"/>
                  </a:lnTo>
                  <a:lnTo>
                    <a:pt x="39" y="950"/>
                  </a:lnTo>
                  <a:lnTo>
                    <a:pt x="45" y="943"/>
                  </a:lnTo>
                  <a:lnTo>
                    <a:pt x="50" y="938"/>
                  </a:lnTo>
                  <a:lnTo>
                    <a:pt x="55" y="933"/>
                  </a:lnTo>
                  <a:lnTo>
                    <a:pt x="56" y="930"/>
                  </a:lnTo>
                  <a:lnTo>
                    <a:pt x="57" y="926"/>
                  </a:lnTo>
                  <a:lnTo>
                    <a:pt x="57" y="921"/>
                  </a:lnTo>
                  <a:lnTo>
                    <a:pt x="56" y="916"/>
                  </a:lnTo>
                  <a:lnTo>
                    <a:pt x="53" y="904"/>
                  </a:lnTo>
                  <a:lnTo>
                    <a:pt x="50" y="892"/>
                  </a:lnTo>
                  <a:lnTo>
                    <a:pt x="45" y="882"/>
                  </a:lnTo>
                  <a:lnTo>
                    <a:pt x="39" y="875"/>
                  </a:lnTo>
                  <a:lnTo>
                    <a:pt x="34" y="870"/>
                  </a:lnTo>
                  <a:lnTo>
                    <a:pt x="30" y="867"/>
                  </a:lnTo>
                  <a:lnTo>
                    <a:pt x="26" y="866"/>
                  </a:lnTo>
                  <a:lnTo>
                    <a:pt x="21" y="867"/>
                  </a:lnTo>
                  <a:lnTo>
                    <a:pt x="17" y="868"/>
                  </a:lnTo>
                  <a:lnTo>
                    <a:pt x="12" y="873"/>
                  </a:lnTo>
                  <a:lnTo>
                    <a:pt x="8" y="878"/>
                  </a:lnTo>
                  <a:lnTo>
                    <a:pt x="6" y="879"/>
                  </a:lnTo>
                  <a:lnTo>
                    <a:pt x="3" y="878"/>
                  </a:lnTo>
                  <a:lnTo>
                    <a:pt x="1" y="873"/>
                  </a:lnTo>
                  <a:lnTo>
                    <a:pt x="0" y="870"/>
                  </a:lnTo>
                  <a:lnTo>
                    <a:pt x="0" y="867"/>
                  </a:lnTo>
                  <a:lnTo>
                    <a:pt x="1" y="864"/>
                  </a:lnTo>
                  <a:lnTo>
                    <a:pt x="2" y="864"/>
                  </a:lnTo>
                  <a:lnTo>
                    <a:pt x="9" y="863"/>
                  </a:lnTo>
                  <a:lnTo>
                    <a:pt x="15" y="861"/>
                  </a:lnTo>
                  <a:lnTo>
                    <a:pt x="17" y="860"/>
                  </a:lnTo>
                  <a:lnTo>
                    <a:pt x="18" y="857"/>
                  </a:lnTo>
                  <a:lnTo>
                    <a:pt x="17" y="854"/>
                  </a:lnTo>
                  <a:lnTo>
                    <a:pt x="13" y="849"/>
                  </a:lnTo>
                  <a:lnTo>
                    <a:pt x="11" y="847"/>
                  </a:lnTo>
                  <a:lnTo>
                    <a:pt x="9" y="844"/>
                  </a:lnTo>
                  <a:lnTo>
                    <a:pt x="9" y="843"/>
                  </a:lnTo>
                  <a:lnTo>
                    <a:pt x="9" y="841"/>
                  </a:lnTo>
                  <a:lnTo>
                    <a:pt x="12" y="837"/>
                  </a:lnTo>
                  <a:lnTo>
                    <a:pt x="17" y="835"/>
                  </a:lnTo>
                  <a:lnTo>
                    <a:pt x="28" y="828"/>
                  </a:lnTo>
                  <a:lnTo>
                    <a:pt x="40" y="819"/>
                  </a:lnTo>
                  <a:lnTo>
                    <a:pt x="53" y="805"/>
                  </a:lnTo>
                  <a:lnTo>
                    <a:pt x="68" y="791"/>
                  </a:lnTo>
                  <a:lnTo>
                    <a:pt x="83" y="774"/>
                  </a:lnTo>
                  <a:lnTo>
                    <a:pt x="96" y="760"/>
                  </a:lnTo>
                  <a:lnTo>
                    <a:pt x="107" y="747"/>
                  </a:lnTo>
                  <a:lnTo>
                    <a:pt x="114" y="735"/>
                  </a:lnTo>
                  <a:lnTo>
                    <a:pt x="119" y="724"/>
                  </a:lnTo>
                  <a:lnTo>
                    <a:pt x="121" y="713"/>
                  </a:lnTo>
                  <a:lnTo>
                    <a:pt x="122" y="709"/>
                  </a:lnTo>
                  <a:lnTo>
                    <a:pt x="125" y="704"/>
                  </a:lnTo>
                  <a:lnTo>
                    <a:pt x="127" y="702"/>
                  </a:lnTo>
                  <a:lnTo>
                    <a:pt x="129" y="699"/>
                  </a:lnTo>
                  <a:lnTo>
                    <a:pt x="132" y="699"/>
                  </a:lnTo>
                  <a:lnTo>
                    <a:pt x="134" y="699"/>
                  </a:lnTo>
                  <a:lnTo>
                    <a:pt x="138" y="699"/>
                  </a:lnTo>
                  <a:lnTo>
                    <a:pt x="141" y="700"/>
                  </a:lnTo>
                  <a:lnTo>
                    <a:pt x="150" y="705"/>
                  </a:lnTo>
                  <a:lnTo>
                    <a:pt x="159" y="710"/>
                  </a:lnTo>
                  <a:lnTo>
                    <a:pt x="164" y="712"/>
                  </a:lnTo>
                  <a:lnTo>
                    <a:pt x="167" y="716"/>
                  </a:lnTo>
                  <a:lnTo>
                    <a:pt x="171" y="718"/>
                  </a:lnTo>
                  <a:lnTo>
                    <a:pt x="172" y="721"/>
                  </a:lnTo>
                  <a:lnTo>
                    <a:pt x="173" y="728"/>
                  </a:lnTo>
                  <a:lnTo>
                    <a:pt x="177" y="734"/>
                  </a:lnTo>
                  <a:lnTo>
                    <a:pt x="181" y="740"/>
                  </a:lnTo>
                  <a:lnTo>
                    <a:pt x="184" y="743"/>
                  </a:lnTo>
                  <a:lnTo>
                    <a:pt x="196" y="752"/>
                  </a:lnTo>
                  <a:lnTo>
                    <a:pt x="207" y="762"/>
                  </a:lnTo>
                  <a:lnTo>
                    <a:pt x="213" y="772"/>
                  </a:lnTo>
                  <a:lnTo>
                    <a:pt x="219" y="781"/>
                  </a:lnTo>
                  <a:lnTo>
                    <a:pt x="222" y="785"/>
                  </a:lnTo>
                  <a:lnTo>
                    <a:pt x="227" y="787"/>
                  </a:lnTo>
                  <a:lnTo>
                    <a:pt x="230" y="787"/>
                  </a:lnTo>
                  <a:lnTo>
                    <a:pt x="234" y="786"/>
                  </a:lnTo>
                  <a:lnTo>
                    <a:pt x="240" y="780"/>
                  </a:lnTo>
                  <a:lnTo>
                    <a:pt x="246" y="774"/>
                  </a:lnTo>
                  <a:lnTo>
                    <a:pt x="258" y="760"/>
                  </a:lnTo>
                  <a:lnTo>
                    <a:pt x="270" y="746"/>
                  </a:lnTo>
                  <a:lnTo>
                    <a:pt x="279" y="732"/>
                  </a:lnTo>
                  <a:lnTo>
                    <a:pt x="288" y="722"/>
                  </a:lnTo>
                  <a:lnTo>
                    <a:pt x="291" y="717"/>
                  </a:lnTo>
                  <a:lnTo>
                    <a:pt x="296" y="713"/>
                  </a:lnTo>
                  <a:lnTo>
                    <a:pt x="299" y="711"/>
                  </a:lnTo>
                  <a:lnTo>
                    <a:pt x="304" y="709"/>
                  </a:lnTo>
                  <a:lnTo>
                    <a:pt x="308" y="708"/>
                  </a:lnTo>
                  <a:lnTo>
                    <a:pt x="313" y="708"/>
                  </a:lnTo>
                  <a:lnTo>
                    <a:pt x="317" y="710"/>
                  </a:lnTo>
                  <a:lnTo>
                    <a:pt x="322" y="712"/>
                  </a:lnTo>
                  <a:lnTo>
                    <a:pt x="333" y="719"/>
                  </a:lnTo>
                  <a:lnTo>
                    <a:pt x="343" y="730"/>
                  </a:lnTo>
                  <a:lnTo>
                    <a:pt x="348" y="737"/>
                  </a:lnTo>
                  <a:lnTo>
                    <a:pt x="352" y="743"/>
                  </a:lnTo>
                  <a:lnTo>
                    <a:pt x="355" y="750"/>
                  </a:lnTo>
                  <a:lnTo>
                    <a:pt x="356" y="757"/>
                  </a:lnTo>
                  <a:lnTo>
                    <a:pt x="359" y="769"/>
                  </a:lnTo>
                  <a:lnTo>
                    <a:pt x="361" y="776"/>
                  </a:lnTo>
                  <a:lnTo>
                    <a:pt x="364" y="779"/>
                  </a:lnTo>
                  <a:lnTo>
                    <a:pt x="366" y="780"/>
                  </a:lnTo>
                  <a:lnTo>
                    <a:pt x="368" y="781"/>
                  </a:lnTo>
                  <a:lnTo>
                    <a:pt x="372" y="781"/>
                  </a:lnTo>
                  <a:lnTo>
                    <a:pt x="381" y="782"/>
                  </a:lnTo>
                  <a:lnTo>
                    <a:pt x="397" y="782"/>
                  </a:lnTo>
                  <a:lnTo>
                    <a:pt x="416" y="781"/>
                  </a:lnTo>
                  <a:lnTo>
                    <a:pt x="435" y="780"/>
                  </a:lnTo>
                  <a:lnTo>
                    <a:pt x="449" y="779"/>
                  </a:lnTo>
                  <a:lnTo>
                    <a:pt x="455" y="778"/>
                  </a:lnTo>
                  <a:lnTo>
                    <a:pt x="460" y="775"/>
                  </a:lnTo>
                  <a:lnTo>
                    <a:pt x="468" y="774"/>
                  </a:lnTo>
                  <a:lnTo>
                    <a:pt x="471" y="774"/>
                  </a:lnTo>
                  <a:lnTo>
                    <a:pt x="473" y="774"/>
                  </a:lnTo>
                  <a:lnTo>
                    <a:pt x="474" y="775"/>
                  </a:lnTo>
                  <a:lnTo>
                    <a:pt x="477" y="776"/>
                  </a:lnTo>
                  <a:lnTo>
                    <a:pt x="478" y="780"/>
                  </a:lnTo>
                  <a:lnTo>
                    <a:pt x="479" y="785"/>
                  </a:lnTo>
                  <a:lnTo>
                    <a:pt x="480" y="790"/>
                  </a:lnTo>
                  <a:lnTo>
                    <a:pt x="481" y="793"/>
                  </a:lnTo>
                  <a:lnTo>
                    <a:pt x="482" y="794"/>
                  </a:lnTo>
                  <a:lnTo>
                    <a:pt x="484" y="795"/>
                  </a:lnTo>
                  <a:lnTo>
                    <a:pt x="486" y="795"/>
                  </a:lnTo>
                  <a:lnTo>
                    <a:pt x="488" y="795"/>
                  </a:lnTo>
                  <a:lnTo>
                    <a:pt x="496" y="794"/>
                  </a:lnTo>
                  <a:lnTo>
                    <a:pt x="502" y="791"/>
                  </a:lnTo>
                  <a:lnTo>
                    <a:pt x="509" y="785"/>
                  </a:lnTo>
                  <a:lnTo>
                    <a:pt x="518" y="775"/>
                  </a:lnTo>
                  <a:lnTo>
                    <a:pt x="530" y="766"/>
                  </a:lnTo>
                  <a:lnTo>
                    <a:pt x="542" y="756"/>
                  </a:lnTo>
                  <a:lnTo>
                    <a:pt x="555" y="749"/>
                  </a:lnTo>
                  <a:lnTo>
                    <a:pt x="567" y="744"/>
                  </a:lnTo>
                  <a:lnTo>
                    <a:pt x="573" y="743"/>
                  </a:lnTo>
                  <a:lnTo>
                    <a:pt x="579" y="744"/>
                  </a:lnTo>
                  <a:lnTo>
                    <a:pt x="585" y="746"/>
                  </a:lnTo>
                  <a:lnTo>
                    <a:pt x="589" y="748"/>
                  </a:lnTo>
                  <a:lnTo>
                    <a:pt x="600" y="755"/>
                  </a:lnTo>
                  <a:lnTo>
                    <a:pt x="609" y="762"/>
                  </a:lnTo>
                  <a:lnTo>
                    <a:pt x="612" y="765"/>
                  </a:lnTo>
                  <a:lnTo>
                    <a:pt x="614" y="766"/>
                  </a:lnTo>
                  <a:lnTo>
                    <a:pt x="617" y="767"/>
                  </a:lnTo>
                  <a:lnTo>
                    <a:pt x="619" y="766"/>
                  </a:lnTo>
                  <a:lnTo>
                    <a:pt x="622" y="760"/>
                  </a:lnTo>
                  <a:lnTo>
                    <a:pt x="625" y="747"/>
                  </a:lnTo>
                  <a:lnTo>
                    <a:pt x="629" y="732"/>
                  </a:lnTo>
                  <a:lnTo>
                    <a:pt x="632" y="718"/>
                  </a:lnTo>
                  <a:lnTo>
                    <a:pt x="635" y="704"/>
                  </a:lnTo>
                  <a:lnTo>
                    <a:pt x="637" y="689"/>
                  </a:lnTo>
                  <a:lnTo>
                    <a:pt x="638" y="681"/>
                  </a:lnTo>
                  <a:lnTo>
                    <a:pt x="641" y="675"/>
                  </a:lnTo>
                  <a:lnTo>
                    <a:pt x="644" y="671"/>
                  </a:lnTo>
                  <a:lnTo>
                    <a:pt x="649" y="666"/>
                  </a:lnTo>
                  <a:lnTo>
                    <a:pt x="657" y="658"/>
                  </a:lnTo>
                  <a:lnTo>
                    <a:pt x="663" y="649"/>
                  </a:lnTo>
                  <a:lnTo>
                    <a:pt x="666" y="645"/>
                  </a:lnTo>
                  <a:lnTo>
                    <a:pt x="666" y="640"/>
                  </a:lnTo>
                  <a:lnTo>
                    <a:pt x="667" y="635"/>
                  </a:lnTo>
                  <a:lnTo>
                    <a:pt x="666" y="631"/>
                  </a:lnTo>
                  <a:lnTo>
                    <a:pt x="664" y="627"/>
                  </a:lnTo>
                  <a:lnTo>
                    <a:pt x="663" y="623"/>
                  </a:lnTo>
                  <a:lnTo>
                    <a:pt x="661" y="620"/>
                  </a:lnTo>
                  <a:lnTo>
                    <a:pt x="658" y="617"/>
                  </a:lnTo>
                  <a:lnTo>
                    <a:pt x="656" y="615"/>
                  </a:lnTo>
                  <a:lnTo>
                    <a:pt x="656" y="614"/>
                  </a:lnTo>
                  <a:lnTo>
                    <a:pt x="657" y="612"/>
                  </a:lnTo>
                  <a:lnTo>
                    <a:pt x="660" y="612"/>
                  </a:lnTo>
                  <a:lnTo>
                    <a:pt x="666" y="614"/>
                  </a:lnTo>
                  <a:lnTo>
                    <a:pt x="673" y="611"/>
                  </a:lnTo>
                  <a:lnTo>
                    <a:pt x="685" y="607"/>
                  </a:lnTo>
                  <a:lnTo>
                    <a:pt x="699" y="601"/>
                  </a:lnTo>
                  <a:lnTo>
                    <a:pt x="712" y="596"/>
                  </a:lnTo>
                  <a:lnTo>
                    <a:pt x="724" y="592"/>
                  </a:lnTo>
                  <a:lnTo>
                    <a:pt x="729" y="592"/>
                  </a:lnTo>
                  <a:lnTo>
                    <a:pt x="732" y="592"/>
                  </a:lnTo>
                  <a:lnTo>
                    <a:pt x="737" y="592"/>
                  </a:lnTo>
                  <a:lnTo>
                    <a:pt x="740" y="595"/>
                  </a:lnTo>
                  <a:lnTo>
                    <a:pt x="748" y="598"/>
                  </a:lnTo>
                  <a:lnTo>
                    <a:pt x="756" y="605"/>
                  </a:lnTo>
                  <a:lnTo>
                    <a:pt x="773" y="620"/>
                  </a:lnTo>
                  <a:lnTo>
                    <a:pt x="786" y="633"/>
                  </a:lnTo>
                  <a:lnTo>
                    <a:pt x="789" y="635"/>
                  </a:lnTo>
                  <a:lnTo>
                    <a:pt x="793" y="637"/>
                  </a:lnTo>
                  <a:lnTo>
                    <a:pt x="795" y="639"/>
                  </a:lnTo>
                  <a:lnTo>
                    <a:pt x="799" y="639"/>
                  </a:lnTo>
                  <a:lnTo>
                    <a:pt x="802" y="639"/>
                  </a:lnTo>
                  <a:lnTo>
                    <a:pt x="806" y="639"/>
                  </a:lnTo>
                  <a:lnTo>
                    <a:pt x="809" y="637"/>
                  </a:lnTo>
                  <a:lnTo>
                    <a:pt x="814" y="635"/>
                  </a:lnTo>
                  <a:lnTo>
                    <a:pt x="822" y="630"/>
                  </a:lnTo>
                  <a:lnTo>
                    <a:pt x="830" y="628"/>
                  </a:lnTo>
                  <a:lnTo>
                    <a:pt x="839" y="626"/>
                  </a:lnTo>
                  <a:lnTo>
                    <a:pt x="850" y="624"/>
                  </a:lnTo>
                  <a:lnTo>
                    <a:pt x="862" y="624"/>
                  </a:lnTo>
                  <a:lnTo>
                    <a:pt x="871" y="622"/>
                  </a:lnTo>
                  <a:lnTo>
                    <a:pt x="881" y="620"/>
                  </a:lnTo>
                  <a:lnTo>
                    <a:pt x="889" y="617"/>
                  </a:lnTo>
                  <a:lnTo>
                    <a:pt x="896" y="616"/>
                  </a:lnTo>
                  <a:lnTo>
                    <a:pt x="903" y="615"/>
                  </a:lnTo>
                  <a:lnTo>
                    <a:pt x="910" y="614"/>
                  </a:lnTo>
                  <a:lnTo>
                    <a:pt x="920" y="614"/>
                  </a:lnTo>
                  <a:lnTo>
                    <a:pt x="931" y="614"/>
                  </a:lnTo>
                  <a:lnTo>
                    <a:pt x="941" y="612"/>
                  </a:lnTo>
                  <a:lnTo>
                    <a:pt x="952" y="610"/>
                  </a:lnTo>
                  <a:lnTo>
                    <a:pt x="963" y="605"/>
                  </a:lnTo>
                  <a:lnTo>
                    <a:pt x="972" y="599"/>
                  </a:lnTo>
                  <a:lnTo>
                    <a:pt x="979" y="597"/>
                  </a:lnTo>
                  <a:lnTo>
                    <a:pt x="983" y="596"/>
                  </a:lnTo>
                  <a:lnTo>
                    <a:pt x="985" y="597"/>
                  </a:lnTo>
                  <a:lnTo>
                    <a:pt x="990" y="598"/>
                  </a:lnTo>
                  <a:lnTo>
                    <a:pt x="994" y="601"/>
                  </a:lnTo>
                  <a:lnTo>
                    <a:pt x="1002" y="605"/>
                  </a:lnTo>
                  <a:lnTo>
                    <a:pt x="1010" y="609"/>
                  </a:lnTo>
                  <a:lnTo>
                    <a:pt x="1015" y="610"/>
                  </a:lnTo>
                  <a:lnTo>
                    <a:pt x="1020" y="610"/>
                  </a:lnTo>
                  <a:lnTo>
                    <a:pt x="1025" y="610"/>
                  </a:lnTo>
                  <a:lnTo>
                    <a:pt x="1031" y="609"/>
                  </a:lnTo>
                  <a:lnTo>
                    <a:pt x="1039" y="605"/>
                  </a:lnTo>
                  <a:lnTo>
                    <a:pt x="1048" y="601"/>
                  </a:lnTo>
                  <a:lnTo>
                    <a:pt x="1052" y="598"/>
                  </a:lnTo>
                  <a:lnTo>
                    <a:pt x="1054" y="596"/>
                  </a:lnTo>
                  <a:lnTo>
                    <a:pt x="1057" y="593"/>
                  </a:lnTo>
                  <a:lnTo>
                    <a:pt x="1058" y="591"/>
                  </a:lnTo>
                  <a:lnTo>
                    <a:pt x="1058" y="586"/>
                  </a:lnTo>
                  <a:lnTo>
                    <a:pt x="1058" y="579"/>
                  </a:lnTo>
                  <a:lnTo>
                    <a:pt x="1058" y="563"/>
                  </a:lnTo>
                  <a:lnTo>
                    <a:pt x="1059" y="545"/>
                  </a:lnTo>
                  <a:lnTo>
                    <a:pt x="1058" y="530"/>
                  </a:lnTo>
                  <a:lnTo>
                    <a:pt x="1055" y="521"/>
                  </a:lnTo>
                  <a:lnTo>
                    <a:pt x="1053" y="516"/>
                  </a:lnTo>
                  <a:lnTo>
                    <a:pt x="1051" y="514"/>
                  </a:lnTo>
                  <a:lnTo>
                    <a:pt x="1048" y="511"/>
                  </a:lnTo>
                  <a:lnTo>
                    <a:pt x="1045" y="510"/>
                  </a:lnTo>
                  <a:lnTo>
                    <a:pt x="1041" y="509"/>
                  </a:lnTo>
                  <a:lnTo>
                    <a:pt x="1038" y="507"/>
                  </a:lnTo>
                  <a:lnTo>
                    <a:pt x="1035" y="505"/>
                  </a:lnTo>
                  <a:lnTo>
                    <a:pt x="1034" y="502"/>
                  </a:lnTo>
                  <a:lnTo>
                    <a:pt x="1033" y="498"/>
                  </a:lnTo>
                  <a:lnTo>
                    <a:pt x="1032" y="494"/>
                  </a:lnTo>
                  <a:lnTo>
                    <a:pt x="1033" y="489"/>
                  </a:lnTo>
                  <a:lnTo>
                    <a:pt x="1034" y="482"/>
                  </a:lnTo>
                  <a:lnTo>
                    <a:pt x="1035" y="476"/>
                  </a:lnTo>
                  <a:lnTo>
                    <a:pt x="1035" y="472"/>
                  </a:lnTo>
                  <a:lnTo>
                    <a:pt x="1034" y="470"/>
                  </a:lnTo>
                  <a:lnTo>
                    <a:pt x="1031" y="466"/>
                  </a:lnTo>
                  <a:lnTo>
                    <a:pt x="1023" y="459"/>
                  </a:lnTo>
                  <a:lnTo>
                    <a:pt x="1019" y="452"/>
                  </a:lnTo>
                  <a:lnTo>
                    <a:pt x="1015" y="447"/>
                  </a:lnTo>
                  <a:lnTo>
                    <a:pt x="1009" y="442"/>
                  </a:lnTo>
                  <a:lnTo>
                    <a:pt x="1006" y="440"/>
                  </a:lnTo>
                  <a:lnTo>
                    <a:pt x="1001" y="439"/>
                  </a:lnTo>
                  <a:lnTo>
                    <a:pt x="996" y="439"/>
                  </a:lnTo>
                  <a:lnTo>
                    <a:pt x="990" y="439"/>
                  </a:lnTo>
                  <a:lnTo>
                    <a:pt x="976" y="442"/>
                  </a:lnTo>
                  <a:lnTo>
                    <a:pt x="963" y="446"/>
                  </a:lnTo>
                  <a:lnTo>
                    <a:pt x="950" y="450"/>
                  </a:lnTo>
                  <a:lnTo>
                    <a:pt x="938" y="452"/>
                  </a:lnTo>
                  <a:lnTo>
                    <a:pt x="929" y="453"/>
                  </a:lnTo>
                  <a:lnTo>
                    <a:pt x="921" y="452"/>
                  </a:lnTo>
                  <a:lnTo>
                    <a:pt x="913" y="451"/>
                  </a:lnTo>
                  <a:lnTo>
                    <a:pt x="904" y="450"/>
                  </a:lnTo>
                  <a:lnTo>
                    <a:pt x="897" y="447"/>
                  </a:lnTo>
                  <a:lnTo>
                    <a:pt x="890" y="445"/>
                  </a:lnTo>
                  <a:lnTo>
                    <a:pt x="885" y="441"/>
                  </a:lnTo>
                  <a:lnTo>
                    <a:pt x="882" y="438"/>
                  </a:lnTo>
                  <a:lnTo>
                    <a:pt x="881" y="433"/>
                  </a:lnTo>
                  <a:lnTo>
                    <a:pt x="882" y="428"/>
                  </a:lnTo>
                  <a:lnTo>
                    <a:pt x="882" y="422"/>
                  </a:lnTo>
                  <a:lnTo>
                    <a:pt x="883" y="416"/>
                  </a:lnTo>
                  <a:lnTo>
                    <a:pt x="884" y="410"/>
                  </a:lnTo>
                  <a:lnTo>
                    <a:pt x="884" y="404"/>
                  </a:lnTo>
                  <a:lnTo>
                    <a:pt x="884" y="399"/>
                  </a:lnTo>
                  <a:lnTo>
                    <a:pt x="882" y="391"/>
                  </a:lnTo>
                  <a:lnTo>
                    <a:pt x="874" y="379"/>
                  </a:lnTo>
                  <a:lnTo>
                    <a:pt x="864" y="368"/>
                  </a:lnTo>
                  <a:lnTo>
                    <a:pt x="856" y="359"/>
                  </a:lnTo>
                  <a:lnTo>
                    <a:pt x="850" y="356"/>
                  </a:lnTo>
                  <a:lnTo>
                    <a:pt x="845" y="355"/>
                  </a:lnTo>
                  <a:lnTo>
                    <a:pt x="841" y="356"/>
                  </a:lnTo>
                  <a:lnTo>
                    <a:pt x="838" y="359"/>
                  </a:lnTo>
                  <a:lnTo>
                    <a:pt x="834" y="365"/>
                  </a:lnTo>
                  <a:lnTo>
                    <a:pt x="833" y="369"/>
                  </a:lnTo>
                  <a:lnTo>
                    <a:pt x="831" y="371"/>
                  </a:lnTo>
                  <a:lnTo>
                    <a:pt x="827" y="372"/>
                  </a:lnTo>
                  <a:lnTo>
                    <a:pt x="824" y="374"/>
                  </a:lnTo>
                  <a:lnTo>
                    <a:pt x="819" y="374"/>
                  </a:lnTo>
                  <a:lnTo>
                    <a:pt x="815" y="372"/>
                  </a:lnTo>
                  <a:lnTo>
                    <a:pt x="811" y="370"/>
                  </a:lnTo>
                  <a:lnTo>
                    <a:pt x="807" y="366"/>
                  </a:lnTo>
                  <a:lnTo>
                    <a:pt x="803" y="362"/>
                  </a:lnTo>
                  <a:lnTo>
                    <a:pt x="801" y="356"/>
                  </a:lnTo>
                  <a:lnTo>
                    <a:pt x="799" y="349"/>
                  </a:lnTo>
                  <a:lnTo>
                    <a:pt x="796" y="341"/>
                  </a:lnTo>
                  <a:lnTo>
                    <a:pt x="794" y="325"/>
                  </a:lnTo>
                  <a:lnTo>
                    <a:pt x="793" y="307"/>
                  </a:lnTo>
                  <a:lnTo>
                    <a:pt x="792" y="299"/>
                  </a:lnTo>
                  <a:lnTo>
                    <a:pt x="793" y="293"/>
                  </a:lnTo>
                  <a:lnTo>
                    <a:pt x="793" y="286"/>
                  </a:lnTo>
                  <a:lnTo>
                    <a:pt x="794" y="281"/>
                  </a:lnTo>
                  <a:lnTo>
                    <a:pt x="796" y="276"/>
                  </a:lnTo>
                  <a:lnTo>
                    <a:pt x="799" y="273"/>
                  </a:lnTo>
                  <a:lnTo>
                    <a:pt x="802" y="269"/>
                  </a:lnTo>
                  <a:lnTo>
                    <a:pt x="806" y="267"/>
                  </a:lnTo>
                  <a:lnTo>
                    <a:pt x="817" y="251"/>
                  </a:lnTo>
                  <a:lnTo>
                    <a:pt x="828" y="232"/>
                  </a:lnTo>
                  <a:lnTo>
                    <a:pt x="832" y="229"/>
                  </a:lnTo>
                  <a:lnTo>
                    <a:pt x="837" y="226"/>
                  </a:lnTo>
                  <a:lnTo>
                    <a:pt x="841" y="226"/>
                  </a:lnTo>
                  <a:lnTo>
                    <a:pt x="845" y="226"/>
                  </a:lnTo>
                  <a:lnTo>
                    <a:pt x="853" y="230"/>
                  </a:lnTo>
                  <a:lnTo>
                    <a:pt x="861" y="234"/>
                  </a:lnTo>
                  <a:lnTo>
                    <a:pt x="864" y="236"/>
                  </a:lnTo>
                  <a:lnTo>
                    <a:pt x="870" y="237"/>
                  </a:lnTo>
                  <a:lnTo>
                    <a:pt x="876" y="238"/>
                  </a:lnTo>
                  <a:lnTo>
                    <a:pt x="883" y="238"/>
                  </a:lnTo>
                  <a:lnTo>
                    <a:pt x="889" y="236"/>
                  </a:lnTo>
                  <a:lnTo>
                    <a:pt x="895" y="232"/>
                  </a:lnTo>
                  <a:lnTo>
                    <a:pt x="897" y="230"/>
                  </a:lnTo>
                  <a:lnTo>
                    <a:pt x="900" y="227"/>
                  </a:lnTo>
                  <a:lnTo>
                    <a:pt x="901" y="224"/>
                  </a:lnTo>
                  <a:lnTo>
                    <a:pt x="902" y="220"/>
                  </a:lnTo>
                  <a:lnTo>
                    <a:pt x="904" y="212"/>
                  </a:lnTo>
                  <a:lnTo>
                    <a:pt x="907" y="204"/>
                  </a:lnTo>
                  <a:lnTo>
                    <a:pt x="910" y="196"/>
                  </a:lnTo>
                  <a:lnTo>
                    <a:pt x="913" y="189"/>
                  </a:lnTo>
                  <a:lnTo>
                    <a:pt x="918" y="183"/>
                  </a:lnTo>
                  <a:lnTo>
                    <a:pt x="921" y="177"/>
                  </a:lnTo>
                  <a:lnTo>
                    <a:pt x="925" y="173"/>
                  </a:lnTo>
                  <a:lnTo>
                    <a:pt x="929" y="170"/>
                  </a:lnTo>
                  <a:lnTo>
                    <a:pt x="933" y="168"/>
                  </a:lnTo>
                  <a:lnTo>
                    <a:pt x="938" y="168"/>
                  </a:lnTo>
                  <a:lnTo>
                    <a:pt x="943" y="168"/>
                  </a:lnTo>
                  <a:lnTo>
                    <a:pt x="946" y="170"/>
                  </a:lnTo>
                  <a:lnTo>
                    <a:pt x="951" y="174"/>
                  </a:lnTo>
                  <a:lnTo>
                    <a:pt x="956" y="177"/>
                  </a:lnTo>
                  <a:lnTo>
                    <a:pt x="959" y="182"/>
                  </a:lnTo>
                  <a:lnTo>
                    <a:pt x="962" y="188"/>
                  </a:lnTo>
                  <a:lnTo>
                    <a:pt x="969" y="200"/>
                  </a:lnTo>
                  <a:lnTo>
                    <a:pt x="976" y="211"/>
                  </a:lnTo>
                  <a:lnTo>
                    <a:pt x="979" y="215"/>
                  </a:lnTo>
                  <a:lnTo>
                    <a:pt x="983" y="219"/>
                  </a:lnTo>
                  <a:lnTo>
                    <a:pt x="988" y="223"/>
                  </a:lnTo>
                  <a:lnTo>
                    <a:pt x="992" y="225"/>
                  </a:lnTo>
                  <a:lnTo>
                    <a:pt x="1001" y="230"/>
                  </a:lnTo>
                  <a:lnTo>
                    <a:pt x="1007" y="236"/>
                  </a:lnTo>
                  <a:lnTo>
                    <a:pt x="1013" y="243"/>
                  </a:lnTo>
                  <a:lnTo>
                    <a:pt x="1017" y="250"/>
                  </a:lnTo>
                  <a:lnTo>
                    <a:pt x="1023" y="257"/>
                  </a:lnTo>
                  <a:lnTo>
                    <a:pt x="1031" y="262"/>
                  </a:lnTo>
                  <a:lnTo>
                    <a:pt x="1039" y="268"/>
                  </a:lnTo>
                  <a:lnTo>
                    <a:pt x="1048" y="273"/>
                  </a:lnTo>
                  <a:lnTo>
                    <a:pt x="1058" y="278"/>
                  </a:lnTo>
                  <a:lnTo>
                    <a:pt x="1063" y="284"/>
                  </a:lnTo>
                  <a:lnTo>
                    <a:pt x="1067" y="292"/>
                  </a:lnTo>
                  <a:lnTo>
                    <a:pt x="1071" y="297"/>
                  </a:lnTo>
                  <a:lnTo>
                    <a:pt x="1073" y="300"/>
                  </a:lnTo>
                  <a:lnTo>
                    <a:pt x="1077" y="302"/>
                  </a:lnTo>
                  <a:lnTo>
                    <a:pt x="1080" y="302"/>
                  </a:lnTo>
                  <a:lnTo>
                    <a:pt x="1084" y="302"/>
                  </a:lnTo>
                  <a:lnTo>
                    <a:pt x="1086" y="301"/>
                  </a:lnTo>
                  <a:lnTo>
                    <a:pt x="1089" y="299"/>
                  </a:lnTo>
                  <a:lnTo>
                    <a:pt x="1090" y="295"/>
                  </a:lnTo>
                  <a:lnTo>
                    <a:pt x="1091" y="290"/>
                  </a:lnTo>
                  <a:lnTo>
                    <a:pt x="1090" y="280"/>
                  </a:lnTo>
                  <a:lnTo>
                    <a:pt x="1088" y="269"/>
                  </a:lnTo>
                  <a:lnTo>
                    <a:pt x="1086" y="262"/>
                  </a:lnTo>
                  <a:lnTo>
                    <a:pt x="1085" y="256"/>
                  </a:lnTo>
                  <a:lnTo>
                    <a:pt x="1084" y="252"/>
                  </a:lnTo>
                  <a:lnTo>
                    <a:pt x="1084" y="251"/>
                  </a:lnTo>
                  <a:lnTo>
                    <a:pt x="1085" y="252"/>
                  </a:lnTo>
                  <a:lnTo>
                    <a:pt x="1091" y="253"/>
                  </a:lnTo>
                  <a:lnTo>
                    <a:pt x="1096" y="256"/>
                  </a:lnTo>
                  <a:lnTo>
                    <a:pt x="1102" y="259"/>
                  </a:lnTo>
                  <a:lnTo>
                    <a:pt x="1114" y="267"/>
                  </a:lnTo>
                  <a:lnTo>
                    <a:pt x="1124" y="274"/>
                  </a:lnTo>
                  <a:lnTo>
                    <a:pt x="1126" y="274"/>
                  </a:lnTo>
                  <a:lnTo>
                    <a:pt x="1128" y="274"/>
                  </a:lnTo>
                  <a:lnTo>
                    <a:pt x="1129" y="273"/>
                  </a:lnTo>
                  <a:lnTo>
                    <a:pt x="1130" y="270"/>
                  </a:lnTo>
                  <a:lnTo>
                    <a:pt x="1132" y="264"/>
                  </a:lnTo>
                  <a:lnTo>
                    <a:pt x="1132" y="255"/>
                  </a:lnTo>
                  <a:lnTo>
                    <a:pt x="1132" y="245"/>
                  </a:lnTo>
                  <a:lnTo>
                    <a:pt x="1133" y="237"/>
                  </a:lnTo>
                  <a:lnTo>
                    <a:pt x="1135" y="230"/>
                  </a:lnTo>
                  <a:lnTo>
                    <a:pt x="1139" y="224"/>
                  </a:lnTo>
                  <a:lnTo>
                    <a:pt x="1141" y="220"/>
                  </a:lnTo>
                  <a:lnTo>
                    <a:pt x="1142" y="217"/>
                  </a:lnTo>
                  <a:lnTo>
                    <a:pt x="1143" y="212"/>
                  </a:lnTo>
                  <a:lnTo>
                    <a:pt x="1143" y="207"/>
                  </a:lnTo>
                  <a:lnTo>
                    <a:pt x="1142" y="202"/>
                  </a:lnTo>
                  <a:lnTo>
                    <a:pt x="1141" y="196"/>
                  </a:lnTo>
                  <a:lnTo>
                    <a:pt x="1139" y="192"/>
                  </a:lnTo>
                  <a:lnTo>
                    <a:pt x="1136" y="186"/>
                  </a:lnTo>
                  <a:lnTo>
                    <a:pt x="1129" y="174"/>
                  </a:lnTo>
                  <a:lnTo>
                    <a:pt x="1122" y="163"/>
                  </a:lnTo>
                  <a:lnTo>
                    <a:pt x="1116" y="154"/>
                  </a:lnTo>
                  <a:lnTo>
                    <a:pt x="1113" y="144"/>
                  </a:lnTo>
                  <a:lnTo>
                    <a:pt x="1113" y="141"/>
                  </a:lnTo>
                  <a:lnTo>
                    <a:pt x="1114" y="138"/>
                  </a:lnTo>
                  <a:lnTo>
                    <a:pt x="1115" y="136"/>
                  </a:lnTo>
                  <a:lnTo>
                    <a:pt x="1117" y="133"/>
                  </a:lnTo>
                  <a:lnTo>
                    <a:pt x="1120" y="133"/>
                  </a:lnTo>
                  <a:lnTo>
                    <a:pt x="1123" y="135"/>
                  </a:lnTo>
                  <a:lnTo>
                    <a:pt x="1128" y="137"/>
                  </a:lnTo>
                  <a:lnTo>
                    <a:pt x="1133" y="141"/>
                  </a:lnTo>
                  <a:lnTo>
                    <a:pt x="1141" y="149"/>
                  </a:lnTo>
                  <a:lnTo>
                    <a:pt x="1147" y="157"/>
                  </a:lnTo>
                  <a:lnTo>
                    <a:pt x="1149" y="162"/>
                  </a:lnTo>
                  <a:lnTo>
                    <a:pt x="1151" y="167"/>
                  </a:lnTo>
                  <a:lnTo>
                    <a:pt x="1152" y="171"/>
                  </a:lnTo>
                  <a:lnTo>
                    <a:pt x="1153" y="176"/>
                  </a:lnTo>
                  <a:lnTo>
                    <a:pt x="1153" y="186"/>
                  </a:lnTo>
                  <a:lnTo>
                    <a:pt x="1154" y="192"/>
                  </a:lnTo>
                  <a:lnTo>
                    <a:pt x="1155" y="194"/>
                  </a:lnTo>
                  <a:lnTo>
                    <a:pt x="1158" y="196"/>
                  </a:lnTo>
                  <a:lnTo>
                    <a:pt x="1160" y="198"/>
                  </a:lnTo>
                  <a:lnTo>
                    <a:pt x="1164" y="199"/>
                  </a:lnTo>
                  <a:lnTo>
                    <a:pt x="1173" y="202"/>
                  </a:lnTo>
                  <a:lnTo>
                    <a:pt x="1183" y="207"/>
                  </a:lnTo>
                  <a:lnTo>
                    <a:pt x="1186" y="211"/>
                  </a:lnTo>
                  <a:lnTo>
                    <a:pt x="1189" y="215"/>
                  </a:lnTo>
                  <a:lnTo>
                    <a:pt x="1190" y="223"/>
                  </a:lnTo>
                  <a:lnTo>
                    <a:pt x="1187" y="230"/>
                  </a:lnTo>
                  <a:lnTo>
                    <a:pt x="1181" y="246"/>
                  </a:lnTo>
                  <a:lnTo>
                    <a:pt x="1176" y="261"/>
                  </a:lnTo>
                  <a:lnTo>
                    <a:pt x="1171" y="271"/>
                  </a:lnTo>
                  <a:lnTo>
                    <a:pt x="1170" y="280"/>
                  </a:lnTo>
                  <a:lnTo>
                    <a:pt x="1170" y="283"/>
                  </a:lnTo>
                  <a:lnTo>
                    <a:pt x="1170" y="286"/>
                  </a:lnTo>
                  <a:lnTo>
                    <a:pt x="1171" y="288"/>
                  </a:lnTo>
                  <a:lnTo>
                    <a:pt x="1172" y="289"/>
                  </a:lnTo>
                  <a:lnTo>
                    <a:pt x="1177" y="290"/>
                  </a:lnTo>
                  <a:lnTo>
                    <a:pt x="1183" y="292"/>
                  </a:lnTo>
                  <a:lnTo>
                    <a:pt x="1190" y="293"/>
                  </a:lnTo>
                  <a:lnTo>
                    <a:pt x="1196" y="294"/>
                  </a:lnTo>
                  <a:lnTo>
                    <a:pt x="1202" y="296"/>
                  </a:lnTo>
                  <a:lnTo>
                    <a:pt x="1208" y="301"/>
                  </a:lnTo>
                  <a:lnTo>
                    <a:pt x="1210" y="303"/>
                  </a:lnTo>
                  <a:lnTo>
                    <a:pt x="1211" y="305"/>
                  </a:lnTo>
                  <a:lnTo>
                    <a:pt x="1214" y="305"/>
                  </a:lnTo>
                  <a:lnTo>
                    <a:pt x="1216" y="303"/>
                  </a:lnTo>
                  <a:lnTo>
                    <a:pt x="1222" y="299"/>
                  </a:lnTo>
                  <a:lnTo>
                    <a:pt x="1228" y="293"/>
                  </a:lnTo>
                  <a:lnTo>
                    <a:pt x="1234" y="284"/>
                  </a:lnTo>
                  <a:lnTo>
                    <a:pt x="1237" y="276"/>
                  </a:lnTo>
                  <a:lnTo>
                    <a:pt x="1239" y="271"/>
                  </a:lnTo>
                  <a:lnTo>
                    <a:pt x="1239" y="267"/>
                  </a:lnTo>
                  <a:lnTo>
                    <a:pt x="1239" y="263"/>
                  </a:lnTo>
                  <a:lnTo>
                    <a:pt x="1237" y="258"/>
                  </a:lnTo>
                  <a:lnTo>
                    <a:pt x="1235" y="253"/>
                  </a:lnTo>
                  <a:lnTo>
                    <a:pt x="1234" y="248"/>
                  </a:lnTo>
                  <a:lnTo>
                    <a:pt x="1233" y="242"/>
                  </a:lnTo>
                  <a:lnTo>
                    <a:pt x="1233" y="236"/>
                  </a:lnTo>
                  <a:lnTo>
                    <a:pt x="1234" y="230"/>
                  </a:lnTo>
                  <a:lnTo>
                    <a:pt x="1236" y="223"/>
                  </a:lnTo>
                  <a:lnTo>
                    <a:pt x="1239" y="217"/>
                  </a:lnTo>
                  <a:lnTo>
                    <a:pt x="1242" y="210"/>
                  </a:lnTo>
                  <a:lnTo>
                    <a:pt x="1253" y="195"/>
                  </a:lnTo>
                  <a:lnTo>
                    <a:pt x="1262" y="182"/>
                  </a:lnTo>
                  <a:lnTo>
                    <a:pt x="1271" y="171"/>
                  </a:lnTo>
                  <a:lnTo>
                    <a:pt x="1278" y="167"/>
                  </a:lnTo>
                  <a:lnTo>
                    <a:pt x="1283" y="164"/>
                  </a:lnTo>
                  <a:lnTo>
                    <a:pt x="1287" y="163"/>
                  </a:lnTo>
                  <a:lnTo>
                    <a:pt x="1290" y="163"/>
                  </a:lnTo>
                  <a:lnTo>
                    <a:pt x="1292" y="166"/>
                  </a:lnTo>
                  <a:lnTo>
                    <a:pt x="1296" y="167"/>
                  </a:lnTo>
                  <a:lnTo>
                    <a:pt x="1298" y="170"/>
                  </a:lnTo>
                  <a:lnTo>
                    <a:pt x="1302" y="174"/>
                  </a:lnTo>
                  <a:lnTo>
                    <a:pt x="1304" y="176"/>
                  </a:lnTo>
                  <a:lnTo>
                    <a:pt x="1307" y="179"/>
                  </a:lnTo>
                  <a:lnTo>
                    <a:pt x="1310" y="179"/>
                  </a:lnTo>
                  <a:lnTo>
                    <a:pt x="1312" y="177"/>
                  </a:lnTo>
                  <a:lnTo>
                    <a:pt x="1315" y="175"/>
                  </a:lnTo>
                  <a:lnTo>
                    <a:pt x="1315" y="170"/>
                  </a:lnTo>
                  <a:lnTo>
                    <a:pt x="1315" y="163"/>
                  </a:lnTo>
                  <a:lnTo>
                    <a:pt x="1313" y="151"/>
                  </a:lnTo>
                  <a:lnTo>
                    <a:pt x="1315" y="143"/>
                  </a:lnTo>
                  <a:lnTo>
                    <a:pt x="1316" y="141"/>
                  </a:lnTo>
                  <a:lnTo>
                    <a:pt x="1318" y="137"/>
                  </a:lnTo>
                  <a:lnTo>
                    <a:pt x="1322" y="136"/>
                  </a:lnTo>
                  <a:lnTo>
                    <a:pt x="1325" y="135"/>
                  </a:lnTo>
                  <a:lnTo>
                    <a:pt x="1331" y="133"/>
                  </a:lnTo>
                  <a:lnTo>
                    <a:pt x="1338" y="135"/>
                  </a:lnTo>
                  <a:lnTo>
                    <a:pt x="1354" y="136"/>
                  </a:lnTo>
                  <a:lnTo>
                    <a:pt x="1369" y="139"/>
                  </a:lnTo>
                  <a:lnTo>
                    <a:pt x="1382" y="143"/>
                  </a:lnTo>
                  <a:lnTo>
                    <a:pt x="1392" y="148"/>
                  </a:lnTo>
                  <a:lnTo>
                    <a:pt x="1399" y="152"/>
                  </a:lnTo>
                  <a:lnTo>
                    <a:pt x="1403" y="158"/>
                  </a:lnTo>
                  <a:lnTo>
                    <a:pt x="1405" y="163"/>
                  </a:lnTo>
                  <a:lnTo>
                    <a:pt x="1407" y="170"/>
                  </a:lnTo>
                  <a:lnTo>
                    <a:pt x="1409" y="173"/>
                  </a:lnTo>
                  <a:lnTo>
                    <a:pt x="1411" y="176"/>
                  </a:lnTo>
                  <a:lnTo>
                    <a:pt x="1413" y="177"/>
                  </a:lnTo>
                  <a:lnTo>
                    <a:pt x="1416" y="179"/>
                  </a:lnTo>
                  <a:lnTo>
                    <a:pt x="1417" y="180"/>
                  </a:lnTo>
                  <a:lnTo>
                    <a:pt x="1418" y="180"/>
                  </a:lnTo>
                  <a:lnTo>
                    <a:pt x="1419" y="179"/>
                  </a:lnTo>
                  <a:lnTo>
                    <a:pt x="1422" y="179"/>
                  </a:lnTo>
                  <a:lnTo>
                    <a:pt x="1423" y="179"/>
                  </a:lnTo>
                  <a:lnTo>
                    <a:pt x="1425" y="177"/>
                  </a:lnTo>
                  <a:lnTo>
                    <a:pt x="1426" y="177"/>
                  </a:lnTo>
                  <a:lnTo>
                    <a:pt x="1428" y="176"/>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40" name="Freeform 105">
              <a:extLst>
                <a:ext uri="{FF2B5EF4-FFF2-40B4-BE49-F238E27FC236}">
                  <a16:creationId xmlns="" xmlns:a16="http://schemas.microsoft.com/office/drawing/2014/main" id="{B0163736-CD10-45E0-9E1F-A712CD84C50D}"/>
                </a:ext>
              </a:extLst>
            </p:cNvPr>
            <p:cNvSpPr>
              <a:spLocks/>
            </p:cNvSpPr>
            <p:nvPr/>
          </p:nvSpPr>
          <p:spPr bwMode="auto">
            <a:xfrm>
              <a:off x="5109486" y="5567887"/>
              <a:ext cx="23449" cy="23450"/>
            </a:xfrm>
            <a:custGeom>
              <a:avLst/>
              <a:gdLst>
                <a:gd name="T0" fmla="*/ 2 w 78"/>
                <a:gd name="T1" fmla="*/ 44 h 64"/>
                <a:gd name="T2" fmla="*/ 5 w 78"/>
                <a:gd name="T3" fmla="*/ 38 h 64"/>
                <a:gd name="T4" fmla="*/ 10 w 78"/>
                <a:gd name="T5" fmla="*/ 34 h 64"/>
                <a:gd name="T6" fmla="*/ 17 w 78"/>
                <a:gd name="T7" fmla="*/ 29 h 64"/>
                <a:gd name="T8" fmla="*/ 26 w 78"/>
                <a:gd name="T9" fmla="*/ 27 h 64"/>
                <a:gd name="T10" fmla="*/ 34 w 78"/>
                <a:gd name="T11" fmla="*/ 26 h 64"/>
                <a:gd name="T12" fmla="*/ 41 w 78"/>
                <a:gd name="T13" fmla="*/ 22 h 64"/>
                <a:gd name="T14" fmla="*/ 48 w 78"/>
                <a:gd name="T15" fmla="*/ 19 h 64"/>
                <a:gd name="T16" fmla="*/ 53 w 78"/>
                <a:gd name="T17" fmla="*/ 14 h 64"/>
                <a:gd name="T18" fmla="*/ 60 w 78"/>
                <a:gd name="T19" fmla="*/ 7 h 64"/>
                <a:gd name="T20" fmla="*/ 70 w 78"/>
                <a:gd name="T21" fmla="*/ 1 h 64"/>
                <a:gd name="T22" fmla="*/ 73 w 78"/>
                <a:gd name="T23" fmla="*/ 0 h 64"/>
                <a:gd name="T24" fmla="*/ 77 w 78"/>
                <a:gd name="T25" fmla="*/ 1 h 64"/>
                <a:gd name="T26" fmla="*/ 78 w 78"/>
                <a:gd name="T27" fmla="*/ 4 h 64"/>
                <a:gd name="T28" fmla="*/ 78 w 78"/>
                <a:gd name="T29" fmla="*/ 13 h 64"/>
                <a:gd name="T30" fmla="*/ 76 w 78"/>
                <a:gd name="T31" fmla="*/ 21 h 64"/>
                <a:gd name="T32" fmla="*/ 73 w 78"/>
                <a:gd name="T33" fmla="*/ 31 h 64"/>
                <a:gd name="T34" fmla="*/ 70 w 78"/>
                <a:gd name="T35" fmla="*/ 40 h 64"/>
                <a:gd name="T36" fmla="*/ 67 w 78"/>
                <a:gd name="T37" fmla="*/ 48 h 64"/>
                <a:gd name="T38" fmla="*/ 64 w 78"/>
                <a:gd name="T39" fmla="*/ 54 h 64"/>
                <a:gd name="T40" fmla="*/ 60 w 78"/>
                <a:gd name="T41" fmla="*/ 57 h 64"/>
                <a:gd name="T42" fmla="*/ 58 w 78"/>
                <a:gd name="T43" fmla="*/ 58 h 64"/>
                <a:gd name="T44" fmla="*/ 54 w 78"/>
                <a:gd name="T45" fmla="*/ 57 h 64"/>
                <a:gd name="T46" fmla="*/ 51 w 78"/>
                <a:gd name="T47" fmla="*/ 54 h 64"/>
                <a:gd name="T48" fmla="*/ 46 w 78"/>
                <a:gd name="T49" fmla="*/ 53 h 64"/>
                <a:gd name="T50" fmla="*/ 41 w 78"/>
                <a:gd name="T51" fmla="*/ 52 h 64"/>
                <a:gd name="T52" fmla="*/ 35 w 78"/>
                <a:gd name="T53" fmla="*/ 53 h 64"/>
                <a:gd name="T54" fmla="*/ 21 w 78"/>
                <a:gd name="T55" fmla="*/ 59 h 64"/>
                <a:gd name="T56" fmla="*/ 7 w 78"/>
                <a:gd name="T57" fmla="*/ 64 h 64"/>
                <a:gd name="T58" fmla="*/ 4 w 78"/>
                <a:gd name="T59" fmla="*/ 64 h 64"/>
                <a:gd name="T60" fmla="*/ 2 w 78"/>
                <a:gd name="T61" fmla="*/ 64 h 64"/>
                <a:gd name="T62" fmla="*/ 1 w 78"/>
                <a:gd name="T63" fmla="*/ 63 h 64"/>
                <a:gd name="T64" fmla="*/ 0 w 78"/>
                <a:gd name="T65" fmla="*/ 60 h 64"/>
                <a:gd name="T66" fmla="*/ 0 w 78"/>
                <a:gd name="T67" fmla="*/ 58 h 64"/>
                <a:gd name="T68" fmla="*/ 0 w 78"/>
                <a:gd name="T69" fmla="*/ 54 h 64"/>
                <a:gd name="T70" fmla="*/ 1 w 78"/>
                <a:gd name="T71" fmla="*/ 50 h 64"/>
                <a:gd name="T72" fmla="*/ 2 w 78"/>
                <a:gd name="T73" fmla="*/ 44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8" h="64">
                  <a:moveTo>
                    <a:pt x="2" y="44"/>
                  </a:moveTo>
                  <a:lnTo>
                    <a:pt x="5" y="38"/>
                  </a:lnTo>
                  <a:lnTo>
                    <a:pt x="10" y="34"/>
                  </a:lnTo>
                  <a:lnTo>
                    <a:pt x="17" y="29"/>
                  </a:lnTo>
                  <a:lnTo>
                    <a:pt x="26" y="27"/>
                  </a:lnTo>
                  <a:lnTo>
                    <a:pt x="34" y="26"/>
                  </a:lnTo>
                  <a:lnTo>
                    <a:pt x="41" y="22"/>
                  </a:lnTo>
                  <a:lnTo>
                    <a:pt x="48" y="19"/>
                  </a:lnTo>
                  <a:lnTo>
                    <a:pt x="53" y="14"/>
                  </a:lnTo>
                  <a:lnTo>
                    <a:pt x="60" y="7"/>
                  </a:lnTo>
                  <a:lnTo>
                    <a:pt x="70" y="1"/>
                  </a:lnTo>
                  <a:lnTo>
                    <a:pt x="73" y="0"/>
                  </a:lnTo>
                  <a:lnTo>
                    <a:pt x="77" y="1"/>
                  </a:lnTo>
                  <a:lnTo>
                    <a:pt x="78" y="4"/>
                  </a:lnTo>
                  <a:lnTo>
                    <a:pt x="78" y="13"/>
                  </a:lnTo>
                  <a:lnTo>
                    <a:pt x="76" y="21"/>
                  </a:lnTo>
                  <a:lnTo>
                    <a:pt x="73" y="31"/>
                  </a:lnTo>
                  <a:lnTo>
                    <a:pt x="70" y="40"/>
                  </a:lnTo>
                  <a:lnTo>
                    <a:pt x="67" y="48"/>
                  </a:lnTo>
                  <a:lnTo>
                    <a:pt x="64" y="54"/>
                  </a:lnTo>
                  <a:lnTo>
                    <a:pt x="60" y="57"/>
                  </a:lnTo>
                  <a:lnTo>
                    <a:pt x="58" y="58"/>
                  </a:lnTo>
                  <a:lnTo>
                    <a:pt x="54" y="57"/>
                  </a:lnTo>
                  <a:lnTo>
                    <a:pt x="51" y="54"/>
                  </a:lnTo>
                  <a:lnTo>
                    <a:pt x="46" y="53"/>
                  </a:lnTo>
                  <a:lnTo>
                    <a:pt x="41" y="52"/>
                  </a:lnTo>
                  <a:lnTo>
                    <a:pt x="35" y="53"/>
                  </a:lnTo>
                  <a:lnTo>
                    <a:pt x="21" y="59"/>
                  </a:lnTo>
                  <a:lnTo>
                    <a:pt x="7" y="64"/>
                  </a:lnTo>
                  <a:lnTo>
                    <a:pt x="4" y="64"/>
                  </a:lnTo>
                  <a:lnTo>
                    <a:pt x="2" y="64"/>
                  </a:lnTo>
                  <a:lnTo>
                    <a:pt x="1" y="63"/>
                  </a:lnTo>
                  <a:lnTo>
                    <a:pt x="0" y="60"/>
                  </a:lnTo>
                  <a:lnTo>
                    <a:pt x="0" y="58"/>
                  </a:lnTo>
                  <a:lnTo>
                    <a:pt x="0" y="54"/>
                  </a:lnTo>
                  <a:lnTo>
                    <a:pt x="1" y="50"/>
                  </a:lnTo>
                  <a:lnTo>
                    <a:pt x="2" y="44"/>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41" name="台湾">
              <a:extLst>
                <a:ext uri="{FF2B5EF4-FFF2-40B4-BE49-F238E27FC236}">
                  <a16:creationId xmlns="" xmlns:a16="http://schemas.microsoft.com/office/drawing/2014/main" id="{73EE8E24-BC68-45E8-88DB-62F0EECC1CE9}"/>
                </a:ext>
              </a:extLst>
            </p:cNvPr>
            <p:cNvSpPr>
              <a:spLocks/>
            </p:cNvSpPr>
            <p:nvPr/>
          </p:nvSpPr>
          <p:spPr bwMode="auto">
            <a:xfrm>
              <a:off x="5906774" y="5087170"/>
              <a:ext cx="211047" cy="480717"/>
            </a:xfrm>
            <a:custGeom>
              <a:avLst/>
              <a:gdLst>
                <a:gd name="T0" fmla="*/ 213 w 666"/>
                <a:gd name="T1" fmla="*/ 320 h 1493"/>
                <a:gd name="T2" fmla="*/ 261 w 666"/>
                <a:gd name="T3" fmla="*/ 259 h 1493"/>
                <a:gd name="T4" fmla="*/ 280 w 666"/>
                <a:gd name="T5" fmla="*/ 186 h 1493"/>
                <a:gd name="T6" fmla="*/ 306 w 666"/>
                <a:gd name="T7" fmla="*/ 132 h 1493"/>
                <a:gd name="T8" fmla="*/ 345 w 666"/>
                <a:gd name="T9" fmla="*/ 106 h 1493"/>
                <a:gd name="T10" fmla="*/ 430 w 666"/>
                <a:gd name="T11" fmla="*/ 66 h 1493"/>
                <a:gd name="T12" fmla="*/ 446 w 666"/>
                <a:gd name="T13" fmla="*/ 33 h 1493"/>
                <a:gd name="T14" fmla="*/ 469 w 666"/>
                <a:gd name="T15" fmla="*/ 7 h 1493"/>
                <a:gd name="T16" fmla="*/ 495 w 666"/>
                <a:gd name="T17" fmla="*/ 0 h 1493"/>
                <a:gd name="T18" fmla="*/ 522 w 666"/>
                <a:gd name="T19" fmla="*/ 18 h 1493"/>
                <a:gd name="T20" fmla="*/ 564 w 666"/>
                <a:gd name="T21" fmla="*/ 43 h 1493"/>
                <a:gd name="T22" fmla="*/ 615 w 666"/>
                <a:gd name="T23" fmla="*/ 45 h 1493"/>
                <a:gd name="T24" fmla="*/ 652 w 666"/>
                <a:gd name="T25" fmla="*/ 80 h 1493"/>
                <a:gd name="T26" fmla="*/ 665 w 666"/>
                <a:gd name="T27" fmla="*/ 131 h 1493"/>
                <a:gd name="T28" fmla="*/ 634 w 666"/>
                <a:gd name="T29" fmla="*/ 168 h 1493"/>
                <a:gd name="T30" fmla="*/ 625 w 666"/>
                <a:gd name="T31" fmla="*/ 225 h 1493"/>
                <a:gd name="T32" fmla="*/ 644 w 666"/>
                <a:gd name="T33" fmla="*/ 283 h 1493"/>
                <a:gd name="T34" fmla="*/ 644 w 666"/>
                <a:gd name="T35" fmla="*/ 366 h 1493"/>
                <a:gd name="T36" fmla="*/ 606 w 666"/>
                <a:gd name="T37" fmla="*/ 451 h 1493"/>
                <a:gd name="T38" fmla="*/ 573 w 666"/>
                <a:gd name="T39" fmla="*/ 540 h 1493"/>
                <a:gd name="T40" fmla="*/ 570 w 666"/>
                <a:gd name="T41" fmla="*/ 674 h 1493"/>
                <a:gd name="T42" fmla="*/ 553 w 666"/>
                <a:gd name="T43" fmla="*/ 830 h 1493"/>
                <a:gd name="T44" fmla="*/ 537 w 666"/>
                <a:gd name="T45" fmla="*/ 925 h 1493"/>
                <a:gd name="T46" fmla="*/ 519 w 666"/>
                <a:gd name="T47" fmla="*/ 995 h 1493"/>
                <a:gd name="T48" fmla="*/ 433 w 666"/>
                <a:gd name="T49" fmla="*/ 1135 h 1493"/>
                <a:gd name="T50" fmla="*/ 388 w 666"/>
                <a:gd name="T51" fmla="*/ 1214 h 1493"/>
                <a:gd name="T52" fmla="*/ 370 w 666"/>
                <a:gd name="T53" fmla="*/ 1310 h 1493"/>
                <a:gd name="T54" fmla="*/ 384 w 666"/>
                <a:gd name="T55" fmla="*/ 1374 h 1493"/>
                <a:gd name="T56" fmla="*/ 386 w 666"/>
                <a:gd name="T57" fmla="*/ 1426 h 1493"/>
                <a:gd name="T58" fmla="*/ 373 w 666"/>
                <a:gd name="T59" fmla="*/ 1455 h 1493"/>
                <a:gd name="T60" fmla="*/ 387 w 666"/>
                <a:gd name="T61" fmla="*/ 1486 h 1493"/>
                <a:gd name="T62" fmla="*/ 374 w 666"/>
                <a:gd name="T63" fmla="*/ 1492 h 1493"/>
                <a:gd name="T64" fmla="*/ 343 w 666"/>
                <a:gd name="T65" fmla="*/ 1463 h 1493"/>
                <a:gd name="T66" fmla="*/ 310 w 666"/>
                <a:gd name="T67" fmla="*/ 1455 h 1493"/>
                <a:gd name="T68" fmla="*/ 299 w 666"/>
                <a:gd name="T69" fmla="*/ 1413 h 1493"/>
                <a:gd name="T70" fmla="*/ 270 w 666"/>
                <a:gd name="T71" fmla="*/ 1331 h 1493"/>
                <a:gd name="T72" fmla="*/ 228 w 666"/>
                <a:gd name="T73" fmla="*/ 1287 h 1493"/>
                <a:gd name="T74" fmla="*/ 132 w 666"/>
                <a:gd name="T75" fmla="*/ 1240 h 1493"/>
                <a:gd name="T76" fmla="*/ 119 w 666"/>
                <a:gd name="T77" fmla="*/ 1215 h 1493"/>
                <a:gd name="T78" fmla="*/ 88 w 666"/>
                <a:gd name="T79" fmla="*/ 1158 h 1493"/>
                <a:gd name="T80" fmla="*/ 41 w 666"/>
                <a:gd name="T81" fmla="*/ 1058 h 1493"/>
                <a:gd name="T82" fmla="*/ 14 w 666"/>
                <a:gd name="T83" fmla="*/ 1044 h 1493"/>
                <a:gd name="T84" fmla="*/ 2 w 666"/>
                <a:gd name="T85" fmla="*/ 1009 h 1493"/>
                <a:gd name="T86" fmla="*/ 12 w 666"/>
                <a:gd name="T87" fmla="*/ 918 h 1493"/>
                <a:gd name="T88" fmla="*/ 25 w 666"/>
                <a:gd name="T89" fmla="*/ 874 h 1493"/>
                <a:gd name="T90" fmla="*/ 19 w 666"/>
                <a:gd name="T91" fmla="*/ 813 h 1493"/>
                <a:gd name="T92" fmla="*/ 9 w 666"/>
                <a:gd name="T93" fmla="*/ 770 h 1493"/>
                <a:gd name="T94" fmla="*/ 29 w 666"/>
                <a:gd name="T95" fmla="*/ 720 h 1493"/>
                <a:gd name="T96" fmla="*/ 60 w 666"/>
                <a:gd name="T97" fmla="*/ 691 h 1493"/>
                <a:gd name="T98" fmla="*/ 52 w 666"/>
                <a:gd name="T99" fmla="*/ 672 h 1493"/>
                <a:gd name="T100" fmla="*/ 59 w 666"/>
                <a:gd name="T101" fmla="*/ 647 h 1493"/>
                <a:gd name="T102" fmla="*/ 132 w 666"/>
                <a:gd name="T103" fmla="*/ 501 h 1493"/>
                <a:gd name="T104" fmla="*/ 151 w 666"/>
                <a:gd name="T105" fmla="*/ 443 h 1493"/>
                <a:gd name="T106" fmla="*/ 181 w 666"/>
                <a:gd name="T107" fmla="*/ 383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66" h="1493">
                  <a:moveTo>
                    <a:pt x="187" y="371"/>
                  </a:moveTo>
                  <a:lnTo>
                    <a:pt x="195" y="353"/>
                  </a:lnTo>
                  <a:lnTo>
                    <a:pt x="204" y="335"/>
                  </a:lnTo>
                  <a:lnTo>
                    <a:pt x="207" y="327"/>
                  </a:lnTo>
                  <a:lnTo>
                    <a:pt x="213" y="320"/>
                  </a:lnTo>
                  <a:lnTo>
                    <a:pt x="219" y="312"/>
                  </a:lnTo>
                  <a:lnTo>
                    <a:pt x="228" y="303"/>
                  </a:lnTo>
                  <a:lnTo>
                    <a:pt x="241" y="288"/>
                  </a:lnTo>
                  <a:lnTo>
                    <a:pt x="254" y="270"/>
                  </a:lnTo>
                  <a:lnTo>
                    <a:pt x="261" y="259"/>
                  </a:lnTo>
                  <a:lnTo>
                    <a:pt x="266" y="249"/>
                  </a:lnTo>
                  <a:lnTo>
                    <a:pt x="269" y="237"/>
                  </a:lnTo>
                  <a:lnTo>
                    <a:pt x="273" y="224"/>
                  </a:lnTo>
                  <a:lnTo>
                    <a:pt x="276" y="203"/>
                  </a:lnTo>
                  <a:lnTo>
                    <a:pt x="280" y="186"/>
                  </a:lnTo>
                  <a:lnTo>
                    <a:pt x="285" y="168"/>
                  </a:lnTo>
                  <a:lnTo>
                    <a:pt x="292" y="152"/>
                  </a:lnTo>
                  <a:lnTo>
                    <a:pt x="295" y="145"/>
                  </a:lnTo>
                  <a:lnTo>
                    <a:pt x="300" y="138"/>
                  </a:lnTo>
                  <a:lnTo>
                    <a:pt x="306" y="132"/>
                  </a:lnTo>
                  <a:lnTo>
                    <a:pt x="312" y="126"/>
                  </a:lnTo>
                  <a:lnTo>
                    <a:pt x="319" y="120"/>
                  </a:lnTo>
                  <a:lnTo>
                    <a:pt x="326" y="114"/>
                  </a:lnTo>
                  <a:lnTo>
                    <a:pt x="336" y="109"/>
                  </a:lnTo>
                  <a:lnTo>
                    <a:pt x="345" y="106"/>
                  </a:lnTo>
                  <a:lnTo>
                    <a:pt x="381" y="93"/>
                  </a:lnTo>
                  <a:lnTo>
                    <a:pt x="407" y="82"/>
                  </a:lnTo>
                  <a:lnTo>
                    <a:pt x="418" y="77"/>
                  </a:lnTo>
                  <a:lnTo>
                    <a:pt x="426" y="70"/>
                  </a:lnTo>
                  <a:lnTo>
                    <a:pt x="430" y="66"/>
                  </a:lnTo>
                  <a:lnTo>
                    <a:pt x="433" y="60"/>
                  </a:lnTo>
                  <a:lnTo>
                    <a:pt x="437" y="54"/>
                  </a:lnTo>
                  <a:lnTo>
                    <a:pt x="439" y="46"/>
                  </a:lnTo>
                  <a:lnTo>
                    <a:pt x="443" y="39"/>
                  </a:lnTo>
                  <a:lnTo>
                    <a:pt x="446" y="33"/>
                  </a:lnTo>
                  <a:lnTo>
                    <a:pt x="450" y="26"/>
                  </a:lnTo>
                  <a:lnTo>
                    <a:pt x="455" y="22"/>
                  </a:lnTo>
                  <a:lnTo>
                    <a:pt x="458" y="16"/>
                  </a:lnTo>
                  <a:lnTo>
                    <a:pt x="464" y="12"/>
                  </a:lnTo>
                  <a:lnTo>
                    <a:pt x="469" y="7"/>
                  </a:lnTo>
                  <a:lnTo>
                    <a:pt x="474" y="5"/>
                  </a:lnTo>
                  <a:lnTo>
                    <a:pt x="480" y="3"/>
                  </a:lnTo>
                  <a:lnTo>
                    <a:pt x="484" y="0"/>
                  </a:lnTo>
                  <a:lnTo>
                    <a:pt x="490" y="0"/>
                  </a:lnTo>
                  <a:lnTo>
                    <a:pt x="495" y="0"/>
                  </a:lnTo>
                  <a:lnTo>
                    <a:pt x="500" y="1"/>
                  </a:lnTo>
                  <a:lnTo>
                    <a:pt x="505" y="3"/>
                  </a:lnTo>
                  <a:lnTo>
                    <a:pt x="509" y="6"/>
                  </a:lnTo>
                  <a:lnTo>
                    <a:pt x="514" y="10"/>
                  </a:lnTo>
                  <a:lnTo>
                    <a:pt x="522" y="18"/>
                  </a:lnTo>
                  <a:lnTo>
                    <a:pt x="529" y="25"/>
                  </a:lnTo>
                  <a:lnTo>
                    <a:pt x="538" y="31"/>
                  </a:lnTo>
                  <a:lnTo>
                    <a:pt x="546" y="37"/>
                  </a:lnTo>
                  <a:lnTo>
                    <a:pt x="554" y="41"/>
                  </a:lnTo>
                  <a:lnTo>
                    <a:pt x="564" y="43"/>
                  </a:lnTo>
                  <a:lnTo>
                    <a:pt x="573" y="45"/>
                  </a:lnTo>
                  <a:lnTo>
                    <a:pt x="584" y="44"/>
                  </a:lnTo>
                  <a:lnTo>
                    <a:pt x="596" y="44"/>
                  </a:lnTo>
                  <a:lnTo>
                    <a:pt x="606" y="44"/>
                  </a:lnTo>
                  <a:lnTo>
                    <a:pt x="615" y="45"/>
                  </a:lnTo>
                  <a:lnTo>
                    <a:pt x="623" y="49"/>
                  </a:lnTo>
                  <a:lnTo>
                    <a:pt x="631" y="54"/>
                  </a:lnTo>
                  <a:lnTo>
                    <a:pt x="638" y="61"/>
                  </a:lnTo>
                  <a:lnTo>
                    <a:pt x="645" y="69"/>
                  </a:lnTo>
                  <a:lnTo>
                    <a:pt x="652" y="80"/>
                  </a:lnTo>
                  <a:lnTo>
                    <a:pt x="658" y="90"/>
                  </a:lnTo>
                  <a:lnTo>
                    <a:pt x="663" y="101"/>
                  </a:lnTo>
                  <a:lnTo>
                    <a:pt x="665" y="112"/>
                  </a:lnTo>
                  <a:lnTo>
                    <a:pt x="666" y="121"/>
                  </a:lnTo>
                  <a:lnTo>
                    <a:pt x="665" y="131"/>
                  </a:lnTo>
                  <a:lnTo>
                    <a:pt x="661" y="139"/>
                  </a:lnTo>
                  <a:lnTo>
                    <a:pt x="655" y="146"/>
                  </a:lnTo>
                  <a:lnTo>
                    <a:pt x="648" y="152"/>
                  </a:lnTo>
                  <a:lnTo>
                    <a:pt x="641" y="159"/>
                  </a:lnTo>
                  <a:lnTo>
                    <a:pt x="634" y="168"/>
                  </a:lnTo>
                  <a:lnTo>
                    <a:pt x="628" y="178"/>
                  </a:lnTo>
                  <a:lnTo>
                    <a:pt x="625" y="190"/>
                  </a:lnTo>
                  <a:lnTo>
                    <a:pt x="623" y="203"/>
                  </a:lnTo>
                  <a:lnTo>
                    <a:pt x="623" y="216"/>
                  </a:lnTo>
                  <a:lnTo>
                    <a:pt x="625" y="225"/>
                  </a:lnTo>
                  <a:lnTo>
                    <a:pt x="627" y="232"/>
                  </a:lnTo>
                  <a:lnTo>
                    <a:pt x="629" y="240"/>
                  </a:lnTo>
                  <a:lnTo>
                    <a:pt x="633" y="249"/>
                  </a:lnTo>
                  <a:lnTo>
                    <a:pt x="639" y="265"/>
                  </a:lnTo>
                  <a:lnTo>
                    <a:pt x="644" y="283"/>
                  </a:lnTo>
                  <a:lnTo>
                    <a:pt x="647" y="300"/>
                  </a:lnTo>
                  <a:lnTo>
                    <a:pt x="648" y="316"/>
                  </a:lnTo>
                  <a:lnTo>
                    <a:pt x="648" y="333"/>
                  </a:lnTo>
                  <a:lnTo>
                    <a:pt x="647" y="350"/>
                  </a:lnTo>
                  <a:lnTo>
                    <a:pt x="644" y="366"/>
                  </a:lnTo>
                  <a:lnTo>
                    <a:pt x="639" y="383"/>
                  </a:lnTo>
                  <a:lnTo>
                    <a:pt x="632" y="400"/>
                  </a:lnTo>
                  <a:lnTo>
                    <a:pt x="623" y="416"/>
                  </a:lnTo>
                  <a:lnTo>
                    <a:pt x="615" y="433"/>
                  </a:lnTo>
                  <a:lnTo>
                    <a:pt x="606" y="451"/>
                  </a:lnTo>
                  <a:lnTo>
                    <a:pt x="596" y="468"/>
                  </a:lnTo>
                  <a:lnTo>
                    <a:pt x="588" y="485"/>
                  </a:lnTo>
                  <a:lnTo>
                    <a:pt x="582" y="503"/>
                  </a:lnTo>
                  <a:lnTo>
                    <a:pt x="577" y="520"/>
                  </a:lnTo>
                  <a:lnTo>
                    <a:pt x="573" y="540"/>
                  </a:lnTo>
                  <a:lnTo>
                    <a:pt x="572" y="564"/>
                  </a:lnTo>
                  <a:lnTo>
                    <a:pt x="571" y="590"/>
                  </a:lnTo>
                  <a:lnTo>
                    <a:pt x="571" y="618"/>
                  </a:lnTo>
                  <a:lnTo>
                    <a:pt x="570" y="647"/>
                  </a:lnTo>
                  <a:lnTo>
                    <a:pt x="570" y="674"/>
                  </a:lnTo>
                  <a:lnTo>
                    <a:pt x="570" y="698"/>
                  </a:lnTo>
                  <a:lnTo>
                    <a:pt x="568" y="718"/>
                  </a:lnTo>
                  <a:lnTo>
                    <a:pt x="563" y="760"/>
                  </a:lnTo>
                  <a:lnTo>
                    <a:pt x="557" y="807"/>
                  </a:lnTo>
                  <a:lnTo>
                    <a:pt x="553" y="830"/>
                  </a:lnTo>
                  <a:lnTo>
                    <a:pt x="551" y="850"/>
                  </a:lnTo>
                  <a:lnTo>
                    <a:pt x="547" y="867"/>
                  </a:lnTo>
                  <a:lnTo>
                    <a:pt x="544" y="880"/>
                  </a:lnTo>
                  <a:lnTo>
                    <a:pt x="539" y="901"/>
                  </a:lnTo>
                  <a:lnTo>
                    <a:pt x="537" y="925"/>
                  </a:lnTo>
                  <a:lnTo>
                    <a:pt x="534" y="939"/>
                  </a:lnTo>
                  <a:lnTo>
                    <a:pt x="532" y="952"/>
                  </a:lnTo>
                  <a:lnTo>
                    <a:pt x="529" y="965"/>
                  </a:lnTo>
                  <a:lnTo>
                    <a:pt x="525" y="980"/>
                  </a:lnTo>
                  <a:lnTo>
                    <a:pt x="519" y="995"/>
                  </a:lnTo>
                  <a:lnTo>
                    <a:pt x="509" y="1013"/>
                  </a:lnTo>
                  <a:lnTo>
                    <a:pt x="499" y="1034"/>
                  </a:lnTo>
                  <a:lnTo>
                    <a:pt x="485" y="1056"/>
                  </a:lnTo>
                  <a:lnTo>
                    <a:pt x="459" y="1097"/>
                  </a:lnTo>
                  <a:lnTo>
                    <a:pt x="433" y="1135"/>
                  </a:lnTo>
                  <a:lnTo>
                    <a:pt x="414" y="1159"/>
                  </a:lnTo>
                  <a:lnTo>
                    <a:pt x="402" y="1176"/>
                  </a:lnTo>
                  <a:lnTo>
                    <a:pt x="398" y="1185"/>
                  </a:lnTo>
                  <a:lnTo>
                    <a:pt x="393" y="1197"/>
                  </a:lnTo>
                  <a:lnTo>
                    <a:pt x="388" y="1214"/>
                  </a:lnTo>
                  <a:lnTo>
                    <a:pt x="382" y="1237"/>
                  </a:lnTo>
                  <a:lnTo>
                    <a:pt x="376" y="1261"/>
                  </a:lnTo>
                  <a:lnTo>
                    <a:pt x="373" y="1281"/>
                  </a:lnTo>
                  <a:lnTo>
                    <a:pt x="370" y="1297"/>
                  </a:lnTo>
                  <a:lnTo>
                    <a:pt x="370" y="1310"/>
                  </a:lnTo>
                  <a:lnTo>
                    <a:pt x="371" y="1321"/>
                  </a:lnTo>
                  <a:lnTo>
                    <a:pt x="373" y="1330"/>
                  </a:lnTo>
                  <a:lnTo>
                    <a:pt x="375" y="1341"/>
                  </a:lnTo>
                  <a:lnTo>
                    <a:pt x="378" y="1350"/>
                  </a:lnTo>
                  <a:lnTo>
                    <a:pt x="384" y="1374"/>
                  </a:lnTo>
                  <a:lnTo>
                    <a:pt x="388" y="1397"/>
                  </a:lnTo>
                  <a:lnTo>
                    <a:pt x="389" y="1407"/>
                  </a:lnTo>
                  <a:lnTo>
                    <a:pt x="389" y="1416"/>
                  </a:lnTo>
                  <a:lnTo>
                    <a:pt x="388" y="1423"/>
                  </a:lnTo>
                  <a:lnTo>
                    <a:pt x="386" y="1426"/>
                  </a:lnTo>
                  <a:lnTo>
                    <a:pt x="380" y="1434"/>
                  </a:lnTo>
                  <a:lnTo>
                    <a:pt x="374" y="1441"/>
                  </a:lnTo>
                  <a:lnTo>
                    <a:pt x="373" y="1445"/>
                  </a:lnTo>
                  <a:lnTo>
                    <a:pt x="373" y="1450"/>
                  </a:lnTo>
                  <a:lnTo>
                    <a:pt x="373" y="1455"/>
                  </a:lnTo>
                  <a:lnTo>
                    <a:pt x="375" y="1461"/>
                  </a:lnTo>
                  <a:lnTo>
                    <a:pt x="381" y="1472"/>
                  </a:lnTo>
                  <a:lnTo>
                    <a:pt x="386" y="1479"/>
                  </a:lnTo>
                  <a:lnTo>
                    <a:pt x="387" y="1482"/>
                  </a:lnTo>
                  <a:lnTo>
                    <a:pt x="387" y="1486"/>
                  </a:lnTo>
                  <a:lnTo>
                    <a:pt x="386" y="1488"/>
                  </a:lnTo>
                  <a:lnTo>
                    <a:pt x="383" y="1491"/>
                  </a:lnTo>
                  <a:lnTo>
                    <a:pt x="380" y="1493"/>
                  </a:lnTo>
                  <a:lnTo>
                    <a:pt x="376" y="1493"/>
                  </a:lnTo>
                  <a:lnTo>
                    <a:pt x="374" y="1492"/>
                  </a:lnTo>
                  <a:lnTo>
                    <a:pt x="370" y="1489"/>
                  </a:lnTo>
                  <a:lnTo>
                    <a:pt x="363" y="1483"/>
                  </a:lnTo>
                  <a:lnTo>
                    <a:pt x="356" y="1475"/>
                  </a:lnTo>
                  <a:lnTo>
                    <a:pt x="349" y="1468"/>
                  </a:lnTo>
                  <a:lnTo>
                    <a:pt x="343" y="1463"/>
                  </a:lnTo>
                  <a:lnTo>
                    <a:pt x="336" y="1461"/>
                  </a:lnTo>
                  <a:lnTo>
                    <a:pt x="326" y="1460"/>
                  </a:lnTo>
                  <a:lnTo>
                    <a:pt x="320" y="1460"/>
                  </a:lnTo>
                  <a:lnTo>
                    <a:pt x="314" y="1457"/>
                  </a:lnTo>
                  <a:lnTo>
                    <a:pt x="310" y="1455"/>
                  </a:lnTo>
                  <a:lnTo>
                    <a:pt x="306" y="1450"/>
                  </a:lnTo>
                  <a:lnTo>
                    <a:pt x="304" y="1444"/>
                  </a:lnTo>
                  <a:lnTo>
                    <a:pt x="301" y="1436"/>
                  </a:lnTo>
                  <a:lnTo>
                    <a:pt x="300" y="1426"/>
                  </a:lnTo>
                  <a:lnTo>
                    <a:pt x="299" y="1413"/>
                  </a:lnTo>
                  <a:lnTo>
                    <a:pt x="298" y="1399"/>
                  </a:lnTo>
                  <a:lnTo>
                    <a:pt x="294" y="1384"/>
                  </a:lnTo>
                  <a:lnTo>
                    <a:pt x="289" y="1366"/>
                  </a:lnTo>
                  <a:lnTo>
                    <a:pt x="281" y="1348"/>
                  </a:lnTo>
                  <a:lnTo>
                    <a:pt x="270" y="1331"/>
                  </a:lnTo>
                  <a:lnTo>
                    <a:pt x="258" y="1315"/>
                  </a:lnTo>
                  <a:lnTo>
                    <a:pt x="251" y="1308"/>
                  </a:lnTo>
                  <a:lnTo>
                    <a:pt x="244" y="1300"/>
                  </a:lnTo>
                  <a:lnTo>
                    <a:pt x="236" y="1293"/>
                  </a:lnTo>
                  <a:lnTo>
                    <a:pt x="228" y="1287"/>
                  </a:lnTo>
                  <a:lnTo>
                    <a:pt x="192" y="1270"/>
                  </a:lnTo>
                  <a:lnTo>
                    <a:pt x="160" y="1255"/>
                  </a:lnTo>
                  <a:lnTo>
                    <a:pt x="147" y="1249"/>
                  </a:lnTo>
                  <a:lnTo>
                    <a:pt x="136" y="1243"/>
                  </a:lnTo>
                  <a:lnTo>
                    <a:pt x="132" y="1240"/>
                  </a:lnTo>
                  <a:lnTo>
                    <a:pt x="129" y="1236"/>
                  </a:lnTo>
                  <a:lnTo>
                    <a:pt x="126" y="1234"/>
                  </a:lnTo>
                  <a:lnTo>
                    <a:pt x="125" y="1230"/>
                  </a:lnTo>
                  <a:lnTo>
                    <a:pt x="123" y="1223"/>
                  </a:lnTo>
                  <a:lnTo>
                    <a:pt x="119" y="1215"/>
                  </a:lnTo>
                  <a:lnTo>
                    <a:pt x="115" y="1205"/>
                  </a:lnTo>
                  <a:lnTo>
                    <a:pt x="109" y="1196"/>
                  </a:lnTo>
                  <a:lnTo>
                    <a:pt x="103" y="1184"/>
                  </a:lnTo>
                  <a:lnTo>
                    <a:pt x="96" y="1172"/>
                  </a:lnTo>
                  <a:lnTo>
                    <a:pt x="88" y="1158"/>
                  </a:lnTo>
                  <a:lnTo>
                    <a:pt x="82" y="1142"/>
                  </a:lnTo>
                  <a:lnTo>
                    <a:pt x="69" y="1109"/>
                  </a:lnTo>
                  <a:lnTo>
                    <a:pt x="56" y="1079"/>
                  </a:lnTo>
                  <a:lnTo>
                    <a:pt x="48" y="1067"/>
                  </a:lnTo>
                  <a:lnTo>
                    <a:pt x="41" y="1058"/>
                  </a:lnTo>
                  <a:lnTo>
                    <a:pt x="36" y="1053"/>
                  </a:lnTo>
                  <a:lnTo>
                    <a:pt x="33" y="1051"/>
                  </a:lnTo>
                  <a:lnTo>
                    <a:pt x="28" y="1047"/>
                  </a:lnTo>
                  <a:lnTo>
                    <a:pt x="23" y="1046"/>
                  </a:lnTo>
                  <a:lnTo>
                    <a:pt x="14" y="1044"/>
                  </a:lnTo>
                  <a:lnTo>
                    <a:pt x="8" y="1039"/>
                  </a:lnTo>
                  <a:lnTo>
                    <a:pt x="4" y="1033"/>
                  </a:lnTo>
                  <a:lnTo>
                    <a:pt x="2" y="1027"/>
                  </a:lnTo>
                  <a:lnTo>
                    <a:pt x="0" y="1019"/>
                  </a:lnTo>
                  <a:lnTo>
                    <a:pt x="2" y="1009"/>
                  </a:lnTo>
                  <a:lnTo>
                    <a:pt x="2" y="1000"/>
                  </a:lnTo>
                  <a:lnTo>
                    <a:pt x="3" y="988"/>
                  </a:lnTo>
                  <a:lnTo>
                    <a:pt x="6" y="962"/>
                  </a:lnTo>
                  <a:lnTo>
                    <a:pt x="10" y="932"/>
                  </a:lnTo>
                  <a:lnTo>
                    <a:pt x="12" y="918"/>
                  </a:lnTo>
                  <a:lnTo>
                    <a:pt x="15" y="906"/>
                  </a:lnTo>
                  <a:lnTo>
                    <a:pt x="18" y="896"/>
                  </a:lnTo>
                  <a:lnTo>
                    <a:pt x="21" y="890"/>
                  </a:lnTo>
                  <a:lnTo>
                    <a:pt x="24" y="883"/>
                  </a:lnTo>
                  <a:lnTo>
                    <a:pt x="25" y="874"/>
                  </a:lnTo>
                  <a:lnTo>
                    <a:pt x="27" y="862"/>
                  </a:lnTo>
                  <a:lnTo>
                    <a:pt x="25" y="849"/>
                  </a:lnTo>
                  <a:lnTo>
                    <a:pt x="24" y="837"/>
                  </a:lnTo>
                  <a:lnTo>
                    <a:pt x="22" y="824"/>
                  </a:lnTo>
                  <a:lnTo>
                    <a:pt x="19" y="813"/>
                  </a:lnTo>
                  <a:lnTo>
                    <a:pt x="16" y="805"/>
                  </a:lnTo>
                  <a:lnTo>
                    <a:pt x="12" y="798"/>
                  </a:lnTo>
                  <a:lnTo>
                    <a:pt x="10" y="789"/>
                  </a:lnTo>
                  <a:lnTo>
                    <a:pt x="9" y="780"/>
                  </a:lnTo>
                  <a:lnTo>
                    <a:pt x="9" y="770"/>
                  </a:lnTo>
                  <a:lnTo>
                    <a:pt x="10" y="760"/>
                  </a:lnTo>
                  <a:lnTo>
                    <a:pt x="12" y="750"/>
                  </a:lnTo>
                  <a:lnTo>
                    <a:pt x="16" y="739"/>
                  </a:lnTo>
                  <a:lnTo>
                    <a:pt x="23" y="729"/>
                  </a:lnTo>
                  <a:lnTo>
                    <a:pt x="29" y="720"/>
                  </a:lnTo>
                  <a:lnTo>
                    <a:pt x="36" y="713"/>
                  </a:lnTo>
                  <a:lnTo>
                    <a:pt x="41" y="709"/>
                  </a:lnTo>
                  <a:lnTo>
                    <a:pt x="47" y="704"/>
                  </a:lnTo>
                  <a:lnTo>
                    <a:pt x="54" y="698"/>
                  </a:lnTo>
                  <a:lnTo>
                    <a:pt x="60" y="691"/>
                  </a:lnTo>
                  <a:lnTo>
                    <a:pt x="61" y="687"/>
                  </a:lnTo>
                  <a:lnTo>
                    <a:pt x="60" y="685"/>
                  </a:lnTo>
                  <a:lnTo>
                    <a:pt x="58" y="681"/>
                  </a:lnTo>
                  <a:lnTo>
                    <a:pt x="54" y="678"/>
                  </a:lnTo>
                  <a:lnTo>
                    <a:pt x="52" y="672"/>
                  </a:lnTo>
                  <a:lnTo>
                    <a:pt x="52" y="666"/>
                  </a:lnTo>
                  <a:lnTo>
                    <a:pt x="52" y="661"/>
                  </a:lnTo>
                  <a:lnTo>
                    <a:pt x="54" y="657"/>
                  </a:lnTo>
                  <a:lnTo>
                    <a:pt x="56" y="651"/>
                  </a:lnTo>
                  <a:lnTo>
                    <a:pt x="59" y="647"/>
                  </a:lnTo>
                  <a:lnTo>
                    <a:pt x="79" y="615"/>
                  </a:lnTo>
                  <a:lnTo>
                    <a:pt x="97" y="583"/>
                  </a:lnTo>
                  <a:lnTo>
                    <a:pt x="113" y="550"/>
                  </a:lnTo>
                  <a:lnTo>
                    <a:pt x="128" y="517"/>
                  </a:lnTo>
                  <a:lnTo>
                    <a:pt x="132" y="501"/>
                  </a:lnTo>
                  <a:lnTo>
                    <a:pt x="136" y="484"/>
                  </a:lnTo>
                  <a:lnTo>
                    <a:pt x="138" y="478"/>
                  </a:lnTo>
                  <a:lnTo>
                    <a:pt x="141" y="472"/>
                  </a:lnTo>
                  <a:lnTo>
                    <a:pt x="145" y="458"/>
                  </a:lnTo>
                  <a:lnTo>
                    <a:pt x="151" y="443"/>
                  </a:lnTo>
                  <a:lnTo>
                    <a:pt x="156" y="430"/>
                  </a:lnTo>
                  <a:lnTo>
                    <a:pt x="162" y="416"/>
                  </a:lnTo>
                  <a:lnTo>
                    <a:pt x="168" y="404"/>
                  </a:lnTo>
                  <a:lnTo>
                    <a:pt x="174" y="394"/>
                  </a:lnTo>
                  <a:lnTo>
                    <a:pt x="181" y="383"/>
                  </a:lnTo>
                  <a:lnTo>
                    <a:pt x="187" y="371"/>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sp>
          <p:nvSpPr>
            <p:cNvPr id="42" name="海南">
              <a:extLst>
                <a:ext uri="{FF2B5EF4-FFF2-40B4-BE49-F238E27FC236}">
                  <a16:creationId xmlns="" xmlns:a16="http://schemas.microsoft.com/office/drawing/2014/main" id="{3E8366C9-B955-435E-8931-3C0297DEEBE8}"/>
                </a:ext>
              </a:extLst>
            </p:cNvPr>
            <p:cNvSpPr>
              <a:spLocks/>
            </p:cNvSpPr>
            <p:nvPr/>
          </p:nvSpPr>
          <p:spPr bwMode="auto">
            <a:xfrm>
              <a:off x="4405996" y="5896180"/>
              <a:ext cx="328295" cy="269670"/>
            </a:xfrm>
            <a:custGeom>
              <a:avLst/>
              <a:gdLst>
                <a:gd name="T0" fmla="*/ 10 w 1013"/>
                <a:gd name="T1" fmla="*/ 523 h 846"/>
                <a:gd name="T2" fmla="*/ 0 w 1013"/>
                <a:gd name="T3" fmla="*/ 448 h 846"/>
                <a:gd name="T4" fmla="*/ 18 w 1013"/>
                <a:gd name="T5" fmla="*/ 400 h 846"/>
                <a:gd name="T6" fmla="*/ 8 w 1013"/>
                <a:gd name="T7" fmla="*/ 342 h 846"/>
                <a:gd name="T8" fmla="*/ 66 w 1013"/>
                <a:gd name="T9" fmla="*/ 318 h 846"/>
                <a:gd name="T10" fmla="*/ 196 w 1013"/>
                <a:gd name="T11" fmla="*/ 227 h 846"/>
                <a:gd name="T12" fmla="*/ 284 w 1013"/>
                <a:gd name="T13" fmla="*/ 170 h 846"/>
                <a:gd name="T14" fmla="*/ 260 w 1013"/>
                <a:gd name="T15" fmla="*/ 167 h 846"/>
                <a:gd name="T16" fmla="*/ 229 w 1013"/>
                <a:gd name="T17" fmla="*/ 165 h 846"/>
                <a:gd name="T18" fmla="*/ 260 w 1013"/>
                <a:gd name="T19" fmla="*/ 120 h 846"/>
                <a:gd name="T20" fmla="*/ 333 w 1013"/>
                <a:gd name="T21" fmla="*/ 114 h 846"/>
                <a:gd name="T22" fmla="*/ 383 w 1013"/>
                <a:gd name="T23" fmla="*/ 132 h 846"/>
                <a:gd name="T24" fmla="*/ 383 w 1013"/>
                <a:gd name="T25" fmla="*/ 104 h 846"/>
                <a:gd name="T26" fmla="*/ 418 w 1013"/>
                <a:gd name="T27" fmla="*/ 64 h 846"/>
                <a:gd name="T28" fmla="*/ 495 w 1013"/>
                <a:gd name="T29" fmla="*/ 88 h 846"/>
                <a:gd name="T30" fmla="*/ 535 w 1013"/>
                <a:gd name="T31" fmla="*/ 75 h 846"/>
                <a:gd name="T32" fmla="*/ 561 w 1013"/>
                <a:gd name="T33" fmla="*/ 102 h 846"/>
                <a:gd name="T34" fmla="*/ 592 w 1013"/>
                <a:gd name="T35" fmla="*/ 77 h 846"/>
                <a:gd name="T36" fmla="*/ 636 w 1013"/>
                <a:gd name="T37" fmla="*/ 77 h 846"/>
                <a:gd name="T38" fmla="*/ 654 w 1013"/>
                <a:gd name="T39" fmla="*/ 46 h 846"/>
                <a:gd name="T40" fmla="*/ 711 w 1013"/>
                <a:gd name="T41" fmla="*/ 37 h 846"/>
                <a:gd name="T42" fmla="*/ 765 w 1013"/>
                <a:gd name="T43" fmla="*/ 43 h 846"/>
                <a:gd name="T44" fmla="*/ 815 w 1013"/>
                <a:gd name="T45" fmla="*/ 69 h 846"/>
                <a:gd name="T46" fmla="*/ 827 w 1013"/>
                <a:gd name="T47" fmla="*/ 12 h 846"/>
                <a:gd name="T48" fmla="*/ 868 w 1013"/>
                <a:gd name="T49" fmla="*/ 14 h 846"/>
                <a:gd name="T50" fmla="*/ 942 w 1013"/>
                <a:gd name="T51" fmla="*/ 60 h 846"/>
                <a:gd name="T52" fmla="*/ 1009 w 1013"/>
                <a:gd name="T53" fmla="*/ 185 h 846"/>
                <a:gd name="T54" fmla="*/ 977 w 1013"/>
                <a:gd name="T55" fmla="*/ 243 h 846"/>
                <a:gd name="T56" fmla="*/ 946 w 1013"/>
                <a:gd name="T57" fmla="*/ 234 h 846"/>
                <a:gd name="T58" fmla="*/ 912 w 1013"/>
                <a:gd name="T59" fmla="*/ 223 h 846"/>
                <a:gd name="T60" fmla="*/ 928 w 1013"/>
                <a:gd name="T61" fmla="*/ 252 h 846"/>
                <a:gd name="T62" fmla="*/ 913 w 1013"/>
                <a:gd name="T63" fmla="*/ 289 h 846"/>
                <a:gd name="T64" fmla="*/ 819 w 1013"/>
                <a:gd name="T65" fmla="*/ 441 h 846"/>
                <a:gd name="T66" fmla="*/ 776 w 1013"/>
                <a:gd name="T67" fmla="*/ 533 h 846"/>
                <a:gd name="T68" fmla="*/ 775 w 1013"/>
                <a:gd name="T69" fmla="*/ 562 h 846"/>
                <a:gd name="T70" fmla="*/ 806 w 1013"/>
                <a:gd name="T71" fmla="*/ 545 h 846"/>
                <a:gd name="T72" fmla="*/ 810 w 1013"/>
                <a:gd name="T73" fmla="*/ 582 h 846"/>
                <a:gd name="T74" fmla="*/ 732 w 1013"/>
                <a:gd name="T75" fmla="*/ 628 h 846"/>
                <a:gd name="T76" fmla="*/ 651 w 1013"/>
                <a:gd name="T77" fmla="*/ 664 h 846"/>
                <a:gd name="T78" fmla="*/ 625 w 1013"/>
                <a:gd name="T79" fmla="*/ 730 h 846"/>
                <a:gd name="T80" fmla="*/ 579 w 1013"/>
                <a:gd name="T81" fmla="*/ 750 h 846"/>
                <a:gd name="T82" fmla="*/ 575 w 1013"/>
                <a:gd name="T83" fmla="*/ 731 h 846"/>
                <a:gd name="T84" fmla="*/ 574 w 1013"/>
                <a:gd name="T85" fmla="*/ 706 h 846"/>
                <a:gd name="T86" fmla="*/ 532 w 1013"/>
                <a:gd name="T87" fmla="*/ 745 h 846"/>
                <a:gd name="T88" fmla="*/ 490 w 1013"/>
                <a:gd name="T89" fmla="*/ 744 h 846"/>
                <a:gd name="T90" fmla="*/ 461 w 1013"/>
                <a:gd name="T91" fmla="*/ 777 h 846"/>
                <a:gd name="T92" fmla="*/ 476 w 1013"/>
                <a:gd name="T93" fmla="*/ 809 h 846"/>
                <a:gd name="T94" fmla="*/ 457 w 1013"/>
                <a:gd name="T95" fmla="*/ 825 h 846"/>
                <a:gd name="T96" fmla="*/ 417 w 1013"/>
                <a:gd name="T97" fmla="*/ 814 h 846"/>
                <a:gd name="T98" fmla="*/ 406 w 1013"/>
                <a:gd name="T99" fmla="*/ 846 h 846"/>
                <a:gd name="T100" fmla="*/ 367 w 1013"/>
                <a:gd name="T101" fmla="*/ 826 h 846"/>
                <a:gd name="T102" fmla="*/ 349 w 1013"/>
                <a:gd name="T103" fmla="*/ 808 h 846"/>
                <a:gd name="T104" fmla="*/ 292 w 1013"/>
                <a:gd name="T105" fmla="*/ 783 h 846"/>
                <a:gd name="T106" fmla="*/ 213 w 1013"/>
                <a:gd name="T107" fmla="*/ 766 h 846"/>
                <a:gd name="T108" fmla="*/ 153 w 1013"/>
                <a:gd name="T109" fmla="*/ 756 h 846"/>
                <a:gd name="T110" fmla="*/ 115 w 1013"/>
                <a:gd name="T111" fmla="*/ 730 h 846"/>
                <a:gd name="T112" fmla="*/ 85 w 1013"/>
                <a:gd name="T113" fmla="*/ 706 h 846"/>
                <a:gd name="T114" fmla="*/ 63 w 1013"/>
                <a:gd name="T115" fmla="*/ 699 h 846"/>
                <a:gd name="T116" fmla="*/ 25 w 1013"/>
                <a:gd name="T117" fmla="*/ 689 h 846"/>
                <a:gd name="T118" fmla="*/ 35 w 1013"/>
                <a:gd name="T119" fmla="*/ 623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013" h="846">
                  <a:moveTo>
                    <a:pt x="18" y="587"/>
                  </a:moveTo>
                  <a:lnTo>
                    <a:pt x="14" y="582"/>
                  </a:lnTo>
                  <a:lnTo>
                    <a:pt x="10" y="575"/>
                  </a:lnTo>
                  <a:lnTo>
                    <a:pt x="9" y="569"/>
                  </a:lnTo>
                  <a:lnTo>
                    <a:pt x="8" y="563"/>
                  </a:lnTo>
                  <a:lnTo>
                    <a:pt x="8" y="556"/>
                  </a:lnTo>
                  <a:lnTo>
                    <a:pt x="8" y="549"/>
                  </a:lnTo>
                  <a:lnTo>
                    <a:pt x="10" y="523"/>
                  </a:lnTo>
                  <a:lnTo>
                    <a:pt x="12" y="501"/>
                  </a:lnTo>
                  <a:lnTo>
                    <a:pt x="10" y="492"/>
                  </a:lnTo>
                  <a:lnTo>
                    <a:pt x="9" y="483"/>
                  </a:lnTo>
                  <a:lnTo>
                    <a:pt x="7" y="475"/>
                  </a:lnTo>
                  <a:lnTo>
                    <a:pt x="5" y="467"/>
                  </a:lnTo>
                  <a:lnTo>
                    <a:pt x="2" y="460"/>
                  </a:lnTo>
                  <a:lnTo>
                    <a:pt x="1" y="454"/>
                  </a:lnTo>
                  <a:lnTo>
                    <a:pt x="0" y="448"/>
                  </a:lnTo>
                  <a:lnTo>
                    <a:pt x="0" y="442"/>
                  </a:lnTo>
                  <a:lnTo>
                    <a:pt x="0" y="437"/>
                  </a:lnTo>
                  <a:lnTo>
                    <a:pt x="2" y="432"/>
                  </a:lnTo>
                  <a:lnTo>
                    <a:pt x="3" y="428"/>
                  </a:lnTo>
                  <a:lnTo>
                    <a:pt x="6" y="424"/>
                  </a:lnTo>
                  <a:lnTo>
                    <a:pt x="12" y="416"/>
                  </a:lnTo>
                  <a:lnTo>
                    <a:pt x="16" y="406"/>
                  </a:lnTo>
                  <a:lnTo>
                    <a:pt x="18" y="400"/>
                  </a:lnTo>
                  <a:lnTo>
                    <a:pt x="18" y="394"/>
                  </a:lnTo>
                  <a:lnTo>
                    <a:pt x="18" y="388"/>
                  </a:lnTo>
                  <a:lnTo>
                    <a:pt x="15" y="381"/>
                  </a:lnTo>
                  <a:lnTo>
                    <a:pt x="12" y="374"/>
                  </a:lnTo>
                  <a:lnTo>
                    <a:pt x="9" y="366"/>
                  </a:lnTo>
                  <a:lnTo>
                    <a:pt x="7" y="357"/>
                  </a:lnTo>
                  <a:lnTo>
                    <a:pt x="7" y="349"/>
                  </a:lnTo>
                  <a:lnTo>
                    <a:pt x="8" y="342"/>
                  </a:lnTo>
                  <a:lnTo>
                    <a:pt x="10" y="335"/>
                  </a:lnTo>
                  <a:lnTo>
                    <a:pt x="13" y="333"/>
                  </a:lnTo>
                  <a:lnTo>
                    <a:pt x="16" y="330"/>
                  </a:lnTo>
                  <a:lnTo>
                    <a:pt x="20" y="329"/>
                  </a:lnTo>
                  <a:lnTo>
                    <a:pt x="24" y="328"/>
                  </a:lnTo>
                  <a:lnTo>
                    <a:pt x="43" y="325"/>
                  </a:lnTo>
                  <a:lnTo>
                    <a:pt x="58" y="322"/>
                  </a:lnTo>
                  <a:lnTo>
                    <a:pt x="66" y="318"/>
                  </a:lnTo>
                  <a:lnTo>
                    <a:pt x="76" y="314"/>
                  </a:lnTo>
                  <a:lnTo>
                    <a:pt x="85" y="306"/>
                  </a:lnTo>
                  <a:lnTo>
                    <a:pt x="97" y="297"/>
                  </a:lnTo>
                  <a:lnTo>
                    <a:pt x="122" y="275"/>
                  </a:lnTo>
                  <a:lnTo>
                    <a:pt x="151" y="254"/>
                  </a:lnTo>
                  <a:lnTo>
                    <a:pt x="165" y="245"/>
                  </a:lnTo>
                  <a:lnTo>
                    <a:pt x="180" y="235"/>
                  </a:lnTo>
                  <a:lnTo>
                    <a:pt x="196" y="227"/>
                  </a:lnTo>
                  <a:lnTo>
                    <a:pt x="211" y="218"/>
                  </a:lnTo>
                  <a:lnTo>
                    <a:pt x="240" y="205"/>
                  </a:lnTo>
                  <a:lnTo>
                    <a:pt x="261" y="195"/>
                  </a:lnTo>
                  <a:lnTo>
                    <a:pt x="270" y="190"/>
                  </a:lnTo>
                  <a:lnTo>
                    <a:pt x="277" y="184"/>
                  </a:lnTo>
                  <a:lnTo>
                    <a:pt x="280" y="179"/>
                  </a:lnTo>
                  <a:lnTo>
                    <a:pt x="283" y="174"/>
                  </a:lnTo>
                  <a:lnTo>
                    <a:pt x="284" y="170"/>
                  </a:lnTo>
                  <a:lnTo>
                    <a:pt x="284" y="165"/>
                  </a:lnTo>
                  <a:lnTo>
                    <a:pt x="284" y="163"/>
                  </a:lnTo>
                  <a:lnTo>
                    <a:pt x="283" y="160"/>
                  </a:lnTo>
                  <a:lnTo>
                    <a:pt x="280" y="159"/>
                  </a:lnTo>
                  <a:lnTo>
                    <a:pt x="278" y="158"/>
                  </a:lnTo>
                  <a:lnTo>
                    <a:pt x="274" y="159"/>
                  </a:lnTo>
                  <a:lnTo>
                    <a:pt x="271" y="161"/>
                  </a:lnTo>
                  <a:lnTo>
                    <a:pt x="260" y="167"/>
                  </a:lnTo>
                  <a:lnTo>
                    <a:pt x="248" y="173"/>
                  </a:lnTo>
                  <a:lnTo>
                    <a:pt x="243" y="176"/>
                  </a:lnTo>
                  <a:lnTo>
                    <a:pt x="239" y="176"/>
                  </a:lnTo>
                  <a:lnTo>
                    <a:pt x="236" y="176"/>
                  </a:lnTo>
                  <a:lnTo>
                    <a:pt x="234" y="174"/>
                  </a:lnTo>
                  <a:lnTo>
                    <a:pt x="233" y="172"/>
                  </a:lnTo>
                  <a:lnTo>
                    <a:pt x="232" y="170"/>
                  </a:lnTo>
                  <a:lnTo>
                    <a:pt x="229" y="165"/>
                  </a:lnTo>
                  <a:lnTo>
                    <a:pt x="229" y="160"/>
                  </a:lnTo>
                  <a:lnTo>
                    <a:pt x="229" y="155"/>
                  </a:lnTo>
                  <a:lnTo>
                    <a:pt x="230" y="149"/>
                  </a:lnTo>
                  <a:lnTo>
                    <a:pt x="233" y="145"/>
                  </a:lnTo>
                  <a:lnTo>
                    <a:pt x="238" y="139"/>
                  </a:lnTo>
                  <a:lnTo>
                    <a:pt x="243" y="133"/>
                  </a:lnTo>
                  <a:lnTo>
                    <a:pt x="252" y="126"/>
                  </a:lnTo>
                  <a:lnTo>
                    <a:pt x="260" y="120"/>
                  </a:lnTo>
                  <a:lnTo>
                    <a:pt x="268" y="115"/>
                  </a:lnTo>
                  <a:lnTo>
                    <a:pt x="276" y="110"/>
                  </a:lnTo>
                  <a:lnTo>
                    <a:pt x="283" y="108"/>
                  </a:lnTo>
                  <a:lnTo>
                    <a:pt x="290" y="106"/>
                  </a:lnTo>
                  <a:lnTo>
                    <a:pt x="297" y="106"/>
                  </a:lnTo>
                  <a:lnTo>
                    <a:pt x="305" y="107"/>
                  </a:lnTo>
                  <a:lnTo>
                    <a:pt x="315" y="109"/>
                  </a:lnTo>
                  <a:lnTo>
                    <a:pt x="333" y="114"/>
                  </a:lnTo>
                  <a:lnTo>
                    <a:pt x="343" y="119"/>
                  </a:lnTo>
                  <a:lnTo>
                    <a:pt x="350" y="123"/>
                  </a:lnTo>
                  <a:lnTo>
                    <a:pt x="355" y="128"/>
                  </a:lnTo>
                  <a:lnTo>
                    <a:pt x="359" y="130"/>
                  </a:lnTo>
                  <a:lnTo>
                    <a:pt x="365" y="133"/>
                  </a:lnTo>
                  <a:lnTo>
                    <a:pt x="371" y="133"/>
                  </a:lnTo>
                  <a:lnTo>
                    <a:pt x="378" y="133"/>
                  </a:lnTo>
                  <a:lnTo>
                    <a:pt x="383" y="132"/>
                  </a:lnTo>
                  <a:lnTo>
                    <a:pt x="387" y="128"/>
                  </a:lnTo>
                  <a:lnTo>
                    <a:pt x="388" y="126"/>
                  </a:lnTo>
                  <a:lnTo>
                    <a:pt x="388" y="123"/>
                  </a:lnTo>
                  <a:lnTo>
                    <a:pt x="387" y="121"/>
                  </a:lnTo>
                  <a:lnTo>
                    <a:pt x="386" y="116"/>
                  </a:lnTo>
                  <a:lnTo>
                    <a:pt x="384" y="113"/>
                  </a:lnTo>
                  <a:lnTo>
                    <a:pt x="384" y="109"/>
                  </a:lnTo>
                  <a:lnTo>
                    <a:pt x="383" y="104"/>
                  </a:lnTo>
                  <a:lnTo>
                    <a:pt x="384" y="100"/>
                  </a:lnTo>
                  <a:lnTo>
                    <a:pt x="386" y="91"/>
                  </a:lnTo>
                  <a:lnTo>
                    <a:pt x="391" y="83"/>
                  </a:lnTo>
                  <a:lnTo>
                    <a:pt x="397" y="76"/>
                  </a:lnTo>
                  <a:lnTo>
                    <a:pt x="405" y="70"/>
                  </a:lnTo>
                  <a:lnTo>
                    <a:pt x="410" y="67"/>
                  </a:lnTo>
                  <a:lnTo>
                    <a:pt x="413" y="65"/>
                  </a:lnTo>
                  <a:lnTo>
                    <a:pt x="418" y="64"/>
                  </a:lnTo>
                  <a:lnTo>
                    <a:pt x="423" y="64"/>
                  </a:lnTo>
                  <a:lnTo>
                    <a:pt x="441" y="64"/>
                  </a:lnTo>
                  <a:lnTo>
                    <a:pt x="455" y="65"/>
                  </a:lnTo>
                  <a:lnTo>
                    <a:pt x="462" y="66"/>
                  </a:lnTo>
                  <a:lnTo>
                    <a:pt x="468" y="70"/>
                  </a:lnTo>
                  <a:lnTo>
                    <a:pt x="475" y="73"/>
                  </a:lnTo>
                  <a:lnTo>
                    <a:pt x="482" y="78"/>
                  </a:lnTo>
                  <a:lnTo>
                    <a:pt x="495" y="88"/>
                  </a:lnTo>
                  <a:lnTo>
                    <a:pt x="504" y="94"/>
                  </a:lnTo>
                  <a:lnTo>
                    <a:pt x="507" y="95"/>
                  </a:lnTo>
                  <a:lnTo>
                    <a:pt x="511" y="94"/>
                  </a:lnTo>
                  <a:lnTo>
                    <a:pt x="514" y="91"/>
                  </a:lnTo>
                  <a:lnTo>
                    <a:pt x="519" y="86"/>
                  </a:lnTo>
                  <a:lnTo>
                    <a:pt x="524" y="82"/>
                  </a:lnTo>
                  <a:lnTo>
                    <a:pt x="529" y="77"/>
                  </a:lnTo>
                  <a:lnTo>
                    <a:pt x="535" y="75"/>
                  </a:lnTo>
                  <a:lnTo>
                    <a:pt x="539" y="73"/>
                  </a:lnTo>
                  <a:lnTo>
                    <a:pt x="543" y="73"/>
                  </a:lnTo>
                  <a:lnTo>
                    <a:pt x="548" y="76"/>
                  </a:lnTo>
                  <a:lnTo>
                    <a:pt x="550" y="81"/>
                  </a:lnTo>
                  <a:lnTo>
                    <a:pt x="553" y="86"/>
                  </a:lnTo>
                  <a:lnTo>
                    <a:pt x="554" y="94"/>
                  </a:lnTo>
                  <a:lnTo>
                    <a:pt x="557" y="98"/>
                  </a:lnTo>
                  <a:lnTo>
                    <a:pt x="561" y="102"/>
                  </a:lnTo>
                  <a:lnTo>
                    <a:pt x="566" y="103"/>
                  </a:lnTo>
                  <a:lnTo>
                    <a:pt x="569" y="103"/>
                  </a:lnTo>
                  <a:lnTo>
                    <a:pt x="574" y="101"/>
                  </a:lnTo>
                  <a:lnTo>
                    <a:pt x="577" y="96"/>
                  </a:lnTo>
                  <a:lnTo>
                    <a:pt x="581" y="90"/>
                  </a:lnTo>
                  <a:lnTo>
                    <a:pt x="583" y="84"/>
                  </a:lnTo>
                  <a:lnTo>
                    <a:pt x="587" y="79"/>
                  </a:lnTo>
                  <a:lnTo>
                    <a:pt x="592" y="77"/>
                  </a:lnTo>
                  <a:lnTo>
                    <a:pt x="595" y="76"/>
                  </a:lnTo>
                  <a:lnTo>
                    <a:pt x="606" y="77"/>
                  </a:lnTo>
                  <a:lnTo>
                    <a:pt x="616" y="79"/>
                  </a:lnTo>
                  <a:lnTo>
                    <a:pt x="620" y="82"/>
                  </a:lnTo>
                  <a:lnTo>
                    <a:pt x="625" y="82"/>
                  </a:lnTo>
                  <a:lnTo>
                    <a:pt x="630" y="81"/>
                  </a:lnTo>
                  <a:lnTo>
                    <a:pt x="633" y="79"/>
                  </a:lnTo>
                  <a:lnTo>
                    <a:pt x="636" y="77"/>
                  </a:lnTo>
                  <a:lnTo>
                    <a:pt x="638" y="73"/>
                  </a:lnTo>
                  <a:lnTo>
                    <a:pt x="641" y="70"/>
                  </a:lnTo>
                  <a:lnTo>
                    <a:pt x="641" y="66"/>
                  </a:lnTo>
                  <a:lnTo>
                    <a:pt x="642" y="62"/>
                  </a:lnTo>
                  <a:lnTo>
                    <a:pt x="643" y="58"/>
                  </a:lnTo>
                  <a:lnTo>
                    <a:pt x="645" y="53"/>
                  </a:lnTo>
                  <a:lnTo>
                    <a:pt x="649" y="48"/>
                  </a:lnTo>
                  <a:lnTo>
                    <a:pt x="654" y="46"/>
                  </a:lnTo>
                  <a:lnTo>
                    <a:pt x="658" y="43"/>
                  </a:lnTo>
                  <a:lnTo>
                    <a:pt x="665" y="43"/>
                  </a:lnTo>
                  <a:lnTo>
                    <a:pt x="674" y="43"/>
                  </a:lnTo>
                  <a:lnTo>
                    <a:pt x="681" y="44"/>
                  </a:lnTo>
                  <a:lnTo>
                    <a:pt x="689" y="44"/>
                  </a:lnTo>
                  <a:lnTo>
                    <a:pt x="695" y="44"/>
                  </a:lnTo>
                  <a:lnTo>
                    <a:pt x="701" y="41"/>
                  </a:lnTo>
                  <a:lnTo>
                    <a:pt x="711" y="37"/>
                  </a:lnTo>
                  <a:lnTo>
                    <a:pt x="721" y="29"/>
                  </a:lnTo>
                  <a:lnTo>
                    <a:pt x="726" y="27"/>
                  </a:lnTo>
                  <a:lnTo>
                    <a:pt x="731" y="25"/>
                  </a:lnTo>
                  <a:lnTo>
                    <a:pt x="737" y="26"/>
                  </a:lnTo>
                  <a:lnTo>
                    <a:pt x="743" y="27"/>
                  </a:lnTo>
                  <a:lnTo>
                    <a:pt x="750" y="31"/>
                  </a:lnTo>
                  <a:lnTo>
                    <a:pt x="757" y="37"/>
                  </a:lnTo>
                  <a:lnTo>
                    <a:pt x="765" y="43"/>
                  </a:lnTo>
                  <a:lnTo>
                    <a:pt x="775" y="51"/>
                  </a:lnTo>
                  <a:lnTo>
                    <a:pt x="784" y="58"/>
                  </a:lnTo>
                  <a:lnTo>
                    <a:pt x="794" y="64"/>
                  </a:lnTo>
                  <a:lnTo>
                    <a:pt x="801" y="69"/>
                  </a:lnTo>
                  <a:lnTo>
                    <a:pt x="808" y="71"/>
                  </a:lnTo>
                  <a:lnTo>
                    <a:pt x="810" y="71"/>
                  </a:lnTo>
                  <a:lnTo>
                    <a:pt x="813" y="70"/>
                  </a:lnTo>
                  <a:lnTo>
                    <a:pt x="815" y="69"/>
                  </a:lnTo>
                  <a:lnTo>
                    <a:pt x="818" y="67"/>
                  </a:lnTo>
                  <a:lnTo>
                    <a:pt x="820" y="60"/>
                  </a:lnTo>
                  <a:lnTo>
                    <a:pt x="820" y="51"/>
                  </a:lnTo>
                  <a:lnTo>
                    <a:pt x="819" y="33"/>
                  </a:lnTo>
                  <a:lnTo>
                    <a:pt x="818" y="22"/>
                  </a:lnTo>
                  <a:lnTo>
                    <a:pt x="819" y="19"/>
                  </a:lnTo>
                  <a:lnTo>
                    <a:pt x="821" y="15"/>
                  </a:lnTo>
                  <a:lnTo>
                    <a:pt x="827" y="12"/>
                  </a:lnTo>
                  <a:lnTo>
                    <a:pt x="834" y="7"/>
                  </a:lnTo>
                  <a:lnTo>
                    <a:pt x="843" y="3"/>
                  </a:lnTo>
                  <a:lnTo>
                    <a:pt x="849" y="1"/>
                  </a:lnTo>
                  <a:lnTo>
                    <a:pt x="854" y="0"/>
                  </a:lnTo>
                  <a:lnTo>
                    <a:pt x="858" y="1"/>
                  </a:lnTo>
                  <a:lnTo>
                    <a:pt x="862" y="3"/>
                  </a:lnTo>
                  <a:lnTo>
                    <a:pt x="865" y="8"/>
                  </a:lnTo>
                  <a:lnTo>
                    <a:pt x="868" y="14"/>
                  </a:lnTo>
                  <a:lnTo>
                    <a:pt x="870" y="21"/>
                  </a:lnTo>
                  <a:lnTo>
                    <a:pt x="873" y="28"/>
                  </a:lnTo>
                  <a:lnTo>
                    <a:pt x="878" y="35"/>
                  </a:lnTo>
                  <a:lnTo>
                    <a:pt x="884" y="40"/>
                  </a:lnTo>
                  <a:lnTo>
                    <a:pt x="890" y="44"/>
                  </a:lnTo>
                  <a:lnTo>
                    <a:pt x="907" y="50"/>
                  </a:lnTo>
                  <a:lnTo>
                    <a:pt x="925" y="56"/>
                  </a:lnTo>
                  <a:lnTo>
                    <a:pt x="942" y="60"/>
                  </a:lnTo>
                  <a:lnTo>
                    <a:pt x="958" y="66"/>
                  </a:lnTo>
                  <a:lnTo>
                    <a:pt x="965" y="71"/>
                  </a:lnTo>
                  <a:lnTo>
                    <a:pt x="971" y="78"/>
                  </a:lnTo>
                  <a:lnTo>
                    <a:pt x="977" y="86"/>
                  </a:lnTo>
                  <a:lnTo>
                    <a:pt x="982" y="98"/>
                  </a:lnTo>
                  <a:lnTo>
                    <a:pt x="994" y="130"/>
                  </a:lnTo>
                  <a:lnTo>
                    <a:pt x="1005" y="169"/>
                  </a:lnTo>
                  <a:lnTo>
                    <a:pt x="1009" y="185"/>
                  </a:lnTo>
                  <a:lnTo>
                    <a:pt x="1011" y="201"/>
                  </a:lnTo>
                  <a:lnTo>
                    <a:pt x="1013" y="207"/>
                  </a:lnTo>
                  <a:lnTo>
                    <a:pt x="1013" y="211"/>
                  </a:lnTo>
                  <a:lnTo>
                    <a:pt x="1011" y="215"/>
                  </a:lnTo>
                  <a:lnTo>
                    <a:pt x="1009" y="217"/>
                  </a:lnTo>
                  <a:lnTo>
                    <a:pt x="998" y="226"/>
                  </a:lnTo>
                  <a:lnTo>
                    <a:pt x="984" y="237"/>
                  </a:lnTo>
                  <a:lnTo>
                    <a:pt x="977" y="243"/>
                  </a:lnTo>
                  <a:lnTo>
                    <a:pt x="970" y="248"/>
                  </a:lnTo>
                  <a:lnTo>
                    <a:pt x="963" y="252"/>
                  </a:lnTo>
                  <a:lnTo>
                    <a:pt x="957" y="253"/>
                  </a:lnTo>
                  <a:lnTo>
                    <a:pt x="953" y="252"/>
                  </a:lnTo>
                  <a:lnTo>
                    <a:pt x="950" y="249"/>
                  </a:lnTo>
                  <a:lnTo>
                    <a:pt x="948" y="247"/>
                  </a:lnTo>
                  <a:lnTo>
                    <a:pt x="947" y="242"/>
                  </a:lnTo>
                  <a:lnTo>
                    <a:pt x="946" y="234"/>
                  </a:lnTo>
                  <a:lnTo>
                    <a:pt x="944" y="224"/>
                  </a:lnTo>
                  <a:lnTo>
                    <a:pt x="941" y="221"/>
                  </a:lnTo>
                  <a:lnTo>
                    <a:pt x="939" y="218"/>
                  </a:lnTo>
                  <a:lnTo>
                    <a:pt x="935" y="217"/>
                  </a:lnTo>
                  <a:lnTo>
                    <a:pt x="931" y="216"/>
                  </a:lnTo>
                  <a:lnTo>
                    <a:pt x="922" y="218"/>
                  </a:lnTo>
                  <a:lnTo>
                    <a:pt x="914" y="222"/>
                  </a:lnTo>
                  <a:lnTo>
                    <a:pt x="912" y="223"/>
                  </a:lnTo>
                  <a:lnTo>
                    <a:pt x="909" y="226"/>
                  </a:lnTo>
                  <a:lnTo>
                    <a:pt x="909" y="227"/>
                  </a:lnTo>
                  <a:lnTo>
                    <a:pt x="909" y="229"/>
                  </a:lnTo>
                  <a:lnTo>
                    <a:pt x="913" y="233"/>
                  </a:lnTo>
                  <a:lnTo>
                    <a:pt x="919" y="239"/>
                  </a:lnTo>
                  <a:lnTo>
                    <a:pt x="922" y="241"/>
                  </a:lnTo>
                  <a:lnTo>
                    <a:pt x="926" y="246"/>
                  </a:lnTo>
                  <a:lnTo>
                    <a:pt x="928" y="252"/>
                  </a:lnTo>
                  <a:lnTo>
                    <a:pt x="931" y="258"/>
                  </a:lnTo>
                  <a:lnTo>
                    <a:pt x="931" y="265"/>
                  </a:lnTo>
                  <a:lnTo>
                    <a:pt x="931" y="271"/>
                  </a:lnTo>
                  <a:lnTo>
                    <a:pt x="928" y="274"/>
                  </a:lnTo>
                  <a:lnTo>
                    <a:pt x="927" y="277"/>
                  </a:lnTo>
                  <a:lnTo>
                    <a:pt x="925" y="280"/>
                  </a:lnTo>
                  <a:lnTo>
                    <a:pt x="921" y="283"/>
                  </a:lnTo>
                  <a:lnTo>
                    <a:pt x="913" y="289"/>
                  </a:lnTo>
                  <a:lnTo>
                    <a:pt x="902" y="298"/>
                  </a:lnTo>
                  <a:lnTo>
                    <a:pt x="890" y="311"/>
                  </a:lnTo>
                  <a:lnTo>
                    <a:pt x="877" y="327"/>
                  </a:lnTo>
                  <a:lnTo>
                    <a:pt x="864" y="343"/>
                  </a:lnTo>
                  <a:lnTo>
                    <a:pt x="852" y="362"/>
                  </a:lnTo>
                  <a:lnTo>
                    <a:pt x="840" y="382"/>
                  </a:lnTo>
                  <a:lnTo>
                    <a:pt x="832" y="403"/>
                  </a:lnTo>
                  <a:lnTo>
                    <a:pt x="819" y="441"/>
                  </a:lnTo>
                  <a:lnTo>
                    <a:pt x="812" y="473"/>
                  </a:lnTo>
                  <a:lnTo>
                    <a:pt x="808" y="486"/>
                  </a:lnTo>
                  <a:lnTo>
                    <a:pt x="802" y="499"/>
                  </a:lnTo>
                  <a:lnTo>
                    <a:pt x="800" y="505"/>
                  </a:lnTo>
                  <a:lnTo>
                    <a:pt x="795" y="511"/>
                  </a:lnTo>
                  <a:lnTo>
                    <a:pt x="791" y="517"/>
                  </a:lnTo>
                  <a:lnTo>
                    <a:pt x="786" y="523"/>
                  </a:lnTo>
                  <a:lnTo>
                    <a:pt x="776" y="533"/>
                  </a:lnTo>
                  <a:lnTo>
                    <a:pt x="771" y="543"/>
                  </a:lnTo>
                  <a:lnTo>
                    <a:pt x="769" y="546"/>
                  </a:lnTo>
                  <a:lnTo>
                    <a:pt x="769" y="551"/>
                  </a:lnTo>
                  <a:lnTo>
                    <a:pt x="769" y="554"/>
                  </a:lnTo>
                  <a:lnTo>
                    <a:pt x="769" y="557"/>
                  </a:lnTo>
                  <a:lnTo>
                    <a:pt x="770" y="558"/>
                  </a:lnTo>
                  <a:lnTo>
                    <a:pt x="772" y="561"/>
                  </a:lnTo>
                  <a:lnTo>
                    <a:pt x="775" y="562"/>
                  </a:lnTo>
                  <a:lnTo>
                    <a:pt x="777" y="562"/>
                  </a:lnTo>
                  <a:lnTo>
                    <a:pt x="780" y="561"/>
                  </a:lnTo>
                  <a:lnTo>
                    <a:pt x="783" y="560"/>
                  </a:lnTo>
                  <a:lnTo>
                    <a:pt x="787" y="558"/>
                  </a:lnTo>
                  <a:lnTo>
                    <a:pt x="790" y="555"/>
                  </a:lnTo>
                  <a:lnTo>
                    <a:pt x="796" y="550"/>
                  </a:lnTo>
                  <a:lnTo>
                    <a:pt x="802" y="546"/>
                  </a:lnTo>
                  <a:lnTo>
                    <a:pt x="806" y="545"/>
                  </a:lnTo>
                  <a:lnTo>
                    <a:pt x="809" y="546"/>
                  </a:lnTo>
                  <a:lnTo>
                    <a:pt x="810" y="550"/>
                  </a:lnTo>
                  <a:lnTo>
                    <a:pt x="813" y="555"/>
                  </a:lnTo>
                  <a:lnTo>
                    <a:pt x="813" y="562"/>
                  </a:lnTo>
                  <a:lnTo>
                    <a:pt x="813" y="569"/>
                  </a:lnTo>
                  <a:lnTo>
                    <a:pt x="813" y="574"/>
                  </a:lnTo>
                  <a:lnTo>
                    <a:pt x="812" y="579"/>
                  </a:lnTo>
                  <a:lnTo>
                    <a:pt x="810" y="582"/>
                  </a:lnTo>
                  <a:lnTo>
                    <a:pt x="808" y="587"/>
                  </a:lnTo>
                  <a:lnTo>
                    <a:pt x="801" y="594"/>
                  </a:lnTo>
                  <a:lnTo>
                    <a:pt x="794" y="601"/>
                  </a:lnTo>
                  <a:lnTo>
                    <a:pt x="775" y="614"/>
                  </a:lnTo>
                  <a:lnTo>
                    <a:pt x="756" y="625"/>
                  </a:lnTo>
                  <a:lnTo>
                    <a:pt x="747" y="628"/>
                  </a:lnTo>
                  <a:lnTo>
                    <a:pt x="739" y="628"/>
                  </a:lnTo>
                  <a:lnTo>
                    <a:pt x="732" y="628"/>
                  </a:lnTo>
                  <a:lnTo>
                    <a:pt x="724" y="627"/>
                  </a:lnTo>
                  <a:lnTo>
                    <a:pt x="715" y="627"/>
                  </a:lnTo>
                  <a:lnTo>
                    <a:pt x="706" y="628"/>
                  </a:lnTo>
                  <a:lnTo>
                    <a:pt x="694" y="632"/>
                  </a:lnTo>
                  <a:lnTo>
                    <a:pt x="682" y="639"/>
                  </a:lnTo>
                  <a:lnTo>
                    <a:pt x="670" y="649"/>
                  </a:lnTo>
                  <a:lnTo>
                    <a:pt x="660" y="656"/>
                  </a:lnTo>
                  <a:lnTo>
                    <a:pt x="651" y="664"/>
                  </a:lnTo>
                  <a:lnTo>
                    <a:pt x="644" y="671"/>
                  </a:lnTo>
                  <a:lnTo>
                    <a:pt x="638" y="678"/>
                  </a:lnTo>
                  <a:lnTo>
                    <a:pt x="635" y="686"/>
                  </a:lnTo>
                  <a:lnTo>
                    <a:pt x="632" y="693"/>
                  </a:lnTo>
                  <a:lnTo>
                    <a:pt x="630" y="700"/>
                  </a:lnTo>
                  <a:lnTo>
                    <a:pt x="629" y="714"/>
                  </a:lnTo>
                  <a:lnTo>
                    <a:pt x="626" y="725"/>
                  </a:lnTo>
                  <a:lnTo>
                    <a:pt x="625" y="730"/>
                  </a:lnTo>
                  <a:lnTo>
                    <a:pt x="623" y="734"/>
                  </a:lnTo>
                  <a:lnTo>
                    <a:pt x="619" y="738"/>
                  </a:lnTo>
                  <a:lnTo>
                    <a:pt x="614" y="741"/>
                  </a:lnTo>
                  <a:lnTo>
                    <a:pt x="608" y="745"/>
                  </a:lnTo>
                  <a:lnTo>
                    <a:pt x="601" y="747"/>
                  </a:lnTo>
                  <a:lnTo>
                    <a:pt x="593" y="750"/>
                  </a:lnTo>
                  <a:lnTo>
                    <a:pt x="586" y="750"/>
                  </a:lnTo>
                  <a:lnTo>
                    <a:pt x="579" y="750"/>
                  </a:lnTo>
                  <a:lnTo>
                    <a:pt x="573" y="749"/>
                  </a:lnTo>
                  <a:lnTo>
                    <a:pt x="570" y="747"/>
                  </a:lnTo>
                  <a:lnTo>
                    <a:pt x="568" y="746"/>
                  </a:lnTo>
                  <a:lnTo>
                    <a:pt x="568" y="744"/>
                  </a:lnTo>
                  <a:lnTo>
                    <a:pt x="567" y="741"/>
                  </a:lnTo>
                  <a:lnTo>
                    <a:pt x="568" y="738"/>
                  </a:lnTo>
                  <a:lnTo>
                    <a:pt x="572" y="734"/>
                  </a:lnTo>
                  <a:lnTo>
                    <a:pt x="575" y="731"/>
                  </a:lnTo>
                  <a:lnTo>
                    <a:pt x="579" y="728"/>
                  </a:lnTo>
                  <a:lnTo>
                    <a:pt x="582" y="725"/>
                  </a:lnTo>
                  <a:lnTo>
                    <a:pt x="585" y="722"/>
                  </a:lnTo>
                  <a:lnTo>
                    <a:pt x="585" y="719"/>
                  </a:lnTo>
                  <a:lnTo>
                    <a:pt x="583" y="715"/>
                  </a:lnTo>
                  <a:lnTo>
                    <a:pt x="581" y="711"/>
                  </a:lnTo>
                  <a:lnTo>
                    <a:pt x="577" y="708"/>
                  </a:lnTo>
                  <a:lnTo>
                    <a:pt x="574" y="706"/>
                  </a:lnTo>
                  <a:lnTo>
                    <a:pt x="570" y="706"/>
                  </a:lnTo>
                  <a:lnTo>
                    <a:pt x="566" y="707"/>
                  </a:lnTo>
                  <a:lnTo>
                    <a:pt x="561" y="711"/>
                  </a:lnTo>
                  <a:lnTo>
                    <a:pt x="555" y="716"/>
                  </a:lnTo>
                  <a:lnTo>
                    <a:pt x="550" y="725"/>
                  </a:lnTo>
                  <a:lnTo>
                    <a:pt x="544" y="733"/>
                  </a:lnTo>
                  <a:lnTo>
                    <a:pt x="538" y="740"/>
                  </a:lnTo>
                  <a:lnTo>
                    <a:pt x="532" y="745"/>
                  </a:lnTo>
                  <a:lnTo>
                    <a:pt x="526" y="747"/>
                  </a:lnTo>
                  <a:lnTo>
                    <a:pt x="520" y="750"/>
                  </a:lnTo>
                  <a:lnTo>
                    <a:pt x="514" y="750"/>
                  </a:lnTo>
                  <a:lnTo>
                    <a:pt x="510" y="749"/>
                  </a:lnTo>
                  <a:lnTo>
                    <a:pt x="505" y="747"/>
                  </a:lnTo>
                  <a:lnTo>
                    <a:pt x="500" y="745"/>
                  </a:lnTo>
                  <a:lnTo>
                    <a:pt x="494" y="744"/>
                  </a:lnTo>
                  <a:lnTo>
                    <a:pt x="490" y="744"/>
                  </a:lnTo>
                  <a:lnTo>
                    <a:pt x="485" y="744"/>
                  </a:lnTo>
                  <a:lnTo>
                    <a:pt x="480" y="746"/>
                  </a:lnTo>
                  <a:lnTo>
                    <a:pt x="475" y="749"/>
                  </a:lnTo>
                  <a:lnTo>
                    <a:pt x="472" y="752"/>
                  </a:lnTo>
                  <a:lnTo>
                    <a:pt x="468" y="758"/>
                  </a:lnTo>
                  <a:lnTo>
                    <a:pt x="465" y="764"/>
                  </a:lnTo>
                  <a:lnTo>
                    <a:pt x="462" y="771"/>
                  </a:lnTo>
                  <a:lnTo>
                    <a:pt x="461" y="777"/>
                  </a:lnTo>
                  <a:lnTo>
                    <a:pt x="460" y="783"/>
                  </a:lnTo>
                  <a:lnTo>
                    <a:pt x="461" y="788"/>
                  </a:lnTo>
                  <a:lnTo>
                    <a:pt x="462" y="793"/>
                  </a:lnTo>
                  <a:lnTo>
                    <a:pt x="465" y="797"/>
                  </a:lnTo>
                  <a:lnTo>
                    <a:pt x="468" y="800"/>
                  </a:lnTo>
                  <a:lnTo>
                    <a:pt x="472" y="803"/>
                  </a:lnTo>
                  <a:lnTo>
                    <a:pt x="474" y="807"/>
                  </a:lnTo>
                  <a:lnTo>
                    <a:pt x="476" y="809"/>
                  </a:lnTo>
                  <a:lnTo>
                    <a:pt x="476" y="813"/>
                  </a:lnTo>
                  <a:lnTo>
                    <a:pt x="476" y="816"/>
                  </a:lnTo>
                  <a:lnTo>
                    <a:pt x="475" y="819"/>
                  </a:lnTo>
                  <a:lnTo>
                    <a:pt x="472" y="821"/>
                  </a:lnTo>
                  <a:lnTo>
                    <a:pt x="469" y="823"/>
                  </a:lnTo>
                  <a:lnTo>
                    <a:pt x="465" y="825"/>
                  </a:lnTo>
                  <a:lnTo>
                    <a:pt x="461" y="825"/>
                  </a:lnTo>
                  <a:lnTo>
                    <a:pt x="457" y="825"/>
                  </a:lnTo>
                  <a:lnTo>
                    <a:pt x="453" y="825"/>
                  </a:lnTo>
                  <a:lnTo>
                    <a:pt x="444" y="821"/>
                  </a:lnTo>
                  <a:lnTo>
                    <a:pt x="434" y="816"/>
                  </a:lnTo>
                  <a:lnTo>
                    <a:pt x="429" y="814"/>
                  </a:lnTo>
                  <a:lnTo>
                    <a:pt x="425" y="813"/>
                  </a:lnTo>
                  <a:lnTo>
                    <a:pt x="422" y="813"/>
                  </a:lnTo>
                  <a:lnTo>
                    <a:pt x="419" y="813"/>
                  </a:lnTo>
                  <a:lnTo>
                    <a:pt x="417" y="814"/>
                  </a:lnTo>
                  <a:lnTo>
                    <a:pt x="416" y="816"/>
                  </a:lnTo>
                  <a:lnTo>
                    <a:pt x="416" y="819"/>
                  </a:lnTo>
                  <a:lnTo>
                    <a:pt x="416" y="823"/>
                  </a:lnTo>
                  <a:lnTo>
                    <a:pt x="415" y="832"/>
                  </a:lnTo>
                  <a:lnTo>
                    <a:pt x="413" y="840"/>
                  </a:lnTo>
                  <a:lnTo>
                    <a:pt x="412" y="842"/>
                  </a:lnTo>
                  <a:lnTo>
                    <a:pt x="410" y="845"/>
                  </a:lnTo>
                  <a:lnTo>
                    <a:pt x="406" y="846"/>
                  </a:lnTo>
                  <a:lnTo>
                    <a:pt x="404" y="846"/>
                  </a:lnTo>
                  <a:lnTo>
                    <a:pt x="397" y="831"/>
                  </a:lnTo>
                  <a:lnTo>
                    <a:pt x="388" y="814"/>
                  </a:lnTo>
                  <a:lnTo>
                    <a:pt x="384" y="814"/>
                  </a:lnTo>
                  <a:lnTo>
                    <a:pt x="379" y="816"/>
                  </a:lnTo>
                  <a:lnTo>
                    <a:pt x="374" y="820"/>
                  </a:lnTo>
                  <a:lnTo>
                    <a:pt x="369" y="823"/>
                  </a:lnTo>
                  <a:lnTo>
                    <a:pt x="367" y="826"/>
                  </a:lnTo>
                  <a:lnTo>
                    <a:pt x="365" y="826"/>
                  </a:lnTo>
                  <a:lnTo>
                    <a:pt x="362" y="827"/>
                  </a:lnTo>
                  <a:lnTo>
                    <a:pt x="360" y="826"/>
                  </a:lnTo>
                  <a:lnTo>
                    <a:pt x="358" y="825"/>
                  </a:lnTo>
                  <a:lnTo>
                    <a:pt x="355" y="822"/>
                  </a:lnTo>
                  <a:lnTo>
                    <a:pt x="353" y="819"/>
                  </a:lnTo>
                  <a:lnTo>
                    <a:pt x="352" y="813"/>
                  </a:lnTo>
                  <a:lnTo>
                    <a:pt x="349" y="808"/>
                  </a:lnTo>
                  <a:lnTo>
                    <a:pt x="346" y="803"/>
                  </a:lnTo>
                  <a:lnTo>
                    <a:pt x="343" y="798"/>
                  </a:lnTo>
                  <a:lnTo>
                    <a:pt x="340" y="795"/>
                  </a:lnTo>
                  <a:lnTo>
                    <a:pt x="331" y="790"/>
                  </a:lnTo>
                  <a:lnTo>
                    <a:pt x="323" y="787"/>
                  </a:lnTo>
                  <a:lnTo>
                    <a:pt x="314" y="784"/>
                  </a:lnTo>
                  <a:lnTo>
                    <a:pt x="303" y="783"/>
                  </a:lnTo>
                  <a:lnTo>
                    <a:pt x="292" y="783"/>
                  </a:lnTo>
                  <a:lnTo>
                    <a:pt x="281" y="784"/>
                  </a:lnTo>
                  <a:lnTo>
                    <a:pt x="262" y="787"/>
                  </a:lnTo>
                  <a:lnTo>
                    <a:pt x="247" y="789"/>
                  </a:lnTo>
                  <a:lnTo>
                    <a:pt x="240" y="789"/>
                  </a:lnTo>
                  <a:lnTo>
                    <a:pt x="234" y="788"/>
                  </a:lnTo>
                  <a:lnTo>
                    <a:pt x="228" y="784"/>
                  </a:lnTo>
                  <a:lnTo>
                    <a:pt x="222" y="778"/>
                  </a:lnTo>
                  <a:lnTo>
                    <a:pt x="213" y="766"/>
                  </a:lnTo>
                  <a:lnTo>
                    <a:pt x="204" y="759"/>
                  </a:lnTo>
                  <a:lnTo>
                    <a:pt x="201" y="757"/>
                  </a:lnTo>
                  <a:lnTo>
                    <a:pt x="195" y="756"/>
                  </a:lnTo>
                  <a:lnTo>
                    <a:pt x="188" y="756"/>
                  </a:lnTo>
                  <a:lnTo>
                    <a:pt x="177" y="757"/>
                  </a:lnTo>
                  <a:lnTo>
                    <a:pt x="167" y="758"/>
                  </a:lnTo>
                  <a:lnTo>
                    <a:pt x="159" y="757"/>
                  </a:lnTo>
                  <a:lnTo>
                    <a:pt x="153" y="756"/>
                  </a:lnTo>
                  <a:lnTo>
                    <a:pt x="148" y="753"/>
                  </a:lnTo>
                  <a:lnTo>
                    <a:pt x="141" y="746"/>
                  </a:lnTo>
                  <a:lnTo>
                    <a:pt x="136" y="739"/>
                  </a:lnTo>
                  <a:lnTo>
                    <a:pt x="134" y="737"/>
                  </a:lnTo>
                  <a:lnTo>
                    <a:pt x="132" y="734"/>
                  </a:lnTo>
                  <a:lnTo>
                    <a:pt x="128" y="732"/>
                  </a:lnTo>
                  <a:lnTo>
                    <a:pt x="125" y="731"/>
                  </a:lnTo>
                  <a:lnTo>
                    <a:pt x="115" y="730"/>
                  </a:lnTo>
                  <a:lnTo>
                    <a:pt x="107" y="728"/>
                  </a:lnTo>
                  <a:lnTo>
                    <a:pt x="102" y="727"/>
                  </a:lnTo>
                  <a:lnTo>
                    <a:pt x="97" y="725"/>
                  </a:lnTo>
                  <a:lnTo>
                    <a:pt x="94" y="721"/>
                  </a:lnTo>
                  <a:lnTo>
                    <a:pt x="91" y="718"/>
                  </a:lnTo>
                  <a:lnTo>
                    <a:pt x="88" y="714"/>
                  </a:lnTo>
                  <a:lnTo>
                    <a:pt x="87" y="711"/>
                  </a:lnTo>
                  <a:lnTo>
                    <a:pt x="85" y="706"/>
                  </a:lnTo>
                  <a:lnTo>
                    <a:pt x="84" y="702"/>
                  </a:lnTo>
                  <a:lnTo>
                    <a:pt x="84" y="696"/>
                  </a:lnTo>
                  <a:lnTo>
                    <a:pt x="81" y="690"/>
                  </a:lnTo>
                  <a:lnTo>
                    <a:pt x="78" y="688"/>
                  </a:lnTo>
                  <a:lnTo>
                    <a:pt x="76" y="688"/>
                  </a:lnTo>
                  <a:lnTo>
                    <a:pt x="72" y="690"/>
                  </a:lnTo>
                  <a:lnTo>
                    <a:pt x="68" y="694"/>
                  </a:lnTo>
                  <a:lnTo>
                    <a:pt x="63" y="699"/>
                  </a:lnTo>
                  <a:lnTo>
                    <a:pt x="56" y="701"/>
                  </a:lnTo>
                  <a:lnTo>
                    <a:pt x="47" y="702"/>
                  </a:lnTo>
                  <a:lnTo>
                    <a:pt x="40" y="701"/>
                  </a:lnTo>
                  <a:lnTo>
                    <a:pt x="35" y="700"/>
                  </a:lnTo>
                  <a:lnTo>
                    <a:pt x="32" y="699"/>
                  </a:lnTo>
                  <a:lnTo>
                    <a:pt x="29" y="696"/>
                  </a:lnTo>
                  <a:lnTo>
                    <a:pt x="27" y="693"/>
                  </a:lnTo>
                  <a:lnTo>
                    <a:pt x="25" y="689"/>
                  </a:lnTo>
                  <a:lnTo>
                    <a:pt x="22" y="684"/>
                  </a:lnTo>
                  <a:lnTo>
                    <a:pt x="22" y="680"/>
                  </a:lnTo>
                  <a:lnTo>
                    <a:pt x="22" y="675"/>
                  </a:lnTo>
                  <a:lnTo>
                    <a:pt x="25" y="661"/>
                  </a:lnTo>
                  <a:lnTo>
                    <a:pt x="27" y="649"/>
                  </a:lnTo>
                  <a:lnTo>
                    <a:pt x="31" y="639"/>
                  </a:lnTo>
                  <a:lnTo>
                    <a:pt x="33" y="630"/>
                  </a:lnTo>
                  <a:lnTo>
                    <a:pt x="35" y="623"/>
                  </a:lnTo>
                  <a:lnTo>
                    <a:pt x="35" y="617"/>
                  </a:lnTo>
                  <a:lnTo>
                    <a:pt x="35" y="611"/>
                  </a:lnTo>
                  <a:lnTo>
                    <a:pt x="33" y="606"/>
                  </a:lnTo>
                  <a:lnTo>
                    <a:pt x="31" y="601"/>
                  </a:lnTo>
                  <a:lnTo>
                    <a:pt x="27" y="596"/>
                  </a:lnTo>
                  <a:lnTo>
                    <a:pt x="24" y="592"/>
                  </a:lnTo>
                  <a:lnTo>
                    <a:pt x="18" y="587"/>
                  </a:lnTo>
                  <a:close/>
                </a:path>
              </a:pathLst>
            </a:custGeom>
            <a:solidFill>
              <a:schemeClr val="bg1">
                <a:lumMod val="85000"/>
              </a:schemeClr>
            </a:solidFill>
            <a:ln w="3175">
              <a:solidFill>
                <a:schemeClr val="bg1"/>
              </a:solidFill>
              <a:round/>
              <a:headEnd/>
              <a:tailEnd/>
            </a:ln>
          </p:spPr>
          <p:txBody>
            <a:bodyPr/>
            <a:lstStyle/>
            <a:p>
              <a:endParaRPr lang="zh-CN" altLang="en-US">
                <a:cs typeface="+mn-ea"/>
                <a:sym typeface="+mn-lt"/>
              </a:endParaRPr>
            </a:p>
          </p:txBody>
        </p:sp>
        <p:grpSp>
          <p:nvGrpSpPr>
            <p:cNvPr id="3" name="组合 2">
              <a:extLst>
                <a:ext uri="{FF2B5EF4-FFF2-40B4-BE49-F238E27FC236}">
                  <a16:creationId xmlns="" xmlns:a16="http://schemas.microsoft.com/office/drawing/2014/main" id="{CB78D1F5-6650-4AA6-A86C-1BCF9477F54F}"/>
                </a:ext>
              </a:extLst>
            </p:cNvPr>
            <p:cNvGrpSpPr/>
            <p:nvPr/>
          </p:nvGrpSpPr>
          <p:grpSpPr>
            <a:xfrm>
              <a:off x="5895048" y="4160909"/>
              <a:ext cx="117248" cy="164147"/>
              <a:chOff x="5895048" y="4160909"/>
              <a:chExt cx="117248" cy="164147"/>
            </a:xfrm>
            <a:gradFill>
              <a:gsLst>
                <a:gs pos="30000">
                  <a:schemeClr val="accent1"/>
                </a:gs>
                <a:gs pos="100000">
                  <a:schemeClr val="accent2"/>
                </a:gs>
              </a:gsLst>
              <a:lin ang="0" scaled="0"/>
            </a:gradFill>
          </p:grpSpPr>
          <p:sp>
            <p:nvSpPr>
              <p:cNvPr id="11" name="上海">
                <a:extLst>
                  <a:ext uri="{FF2B5EF4-FFF2-40B4-BE49-F238E27FC236}">
                    <a16:creationId xmlns="" xmlns:a16="http://schemas.microsoft.com/office/drawing/2014/main" id="{711DD790-07A3-4AFA-B8F5-14E38CABA834}"/>
                  </a:ext>
                </a:extLst>
              </p:cNvPr>
              <p:cNvSpPr>
                <a:spLocks noEditPoints="1"/>
              </p:cNvSpPr>
              <p:nvPr/>
            </p:nvSpPr>
            <p:spPr bwMode="auto">
              <a:xfrm>
                <a:off x="5895048" y="4160909"/>
                <a:ext cx="117248" cy="164147"/>
              </a:xfrm>
              <a:custGeom>
                <a:avLst/>
                <a:gdLst>
                  <a:gd name="T0" fmla="*/ 121 w 357"/>
                  <a:gd name="T1" fmla="*/ 465 h 494"/>
                  <a:gd name="T2" fmla="*/ 98 w 357"/>
                  <a:gd name="T3" fmla="*/ 454 h 494"/>
                  <a:gd name="T4" fmla="*/ 48 w 357"/>
                  <a:gd name="T5" fmla="*/ 449 h 494"/>
                  <a:gd name="T6" fmla="*/ 30 w 357"/>
                  <a:gd name="T7" fmla="*/ 439 h 494"/>
                  <a:gd name="T8" fmla="*/ 25 w 357"/>
                  <a:gd name="T9" fmla="*/ 416 h 494"/>
                  <a:gd name="T10" fmla="*/ 22 w 357"/>
                  <a:gd name="T11" fmla="*/ 373 h 494"/>
                  <a:gd name="T12" fmla="*/ 11 w 357"/>
                  <a:gd name="T13" fmla="*/ 365 h 494"/>
                  <a:gd name="T14" fmla="*/ 0 w 357"/>
                  <a:gd name="T15" fmla="*/ 366 h 494"/>
                  <a:gd name="T16" fmla="*/ 5 w 357"/>
                  <a:gd name="T17" fmla="*/ 342 h 494"/>
                  <a:gd name="T18" fmla="*/ 32 w 357"/>
                  <a:gd name="T19" fmla="*/ 302 h 494"/>
                  <a:gd name="T20" fmla="*/ 46 w 357"/>
                  <a:gd name="T21" fmla="*/ 247 h 494"/>
                  <a:gd name="T22" fmla="*/ 50 w 357"/>
                  <a:gd name="T23" fmla="*/ 184 h 494"/>
                  <a:gd name="T24" fmla="*/ 80 w 357"/>
                  <a:gd name="T25" fmla="*/ 157 h 494"/>
                  <a:gd name="T26" fmla="*/ 113 w 357"/>
                  <a:gd name="T27" fmla="*/ 146 h 494"/>
                  <a:gd name="T28" fmla="*/ 163 w 357"/>
                  <a:gd name="T29" fmla="*/ 164 h 494"/>
                  <a:gd name="T30" fmla="*/ 199 w 357"/>
                  <a:gd name="T31" fmla="*/ 184 h 494"/>
                  <a:gd name="T32" fmla="*/ 233 w 357"/>
                  <a:gd name="T33" fmla="*/ 200 h 494"/>
                  <a:gd name="T34" fmla="*/ 287 w 357"/>
                  <a:gd name="T35" fmla="*/ 241 h 494"/>
                  <a:gd name="T36" fmla="*/ 325 w 357"/>
                  <a:gd name="T37" fmla="*/ 298 h 494"/>
                  <a:gd name="T38" fmla="*/ 350 w 357"/>
                  <a:gd name="T39" fmla="*/ 340 h 494"/>
                  <a:gd name="T40" fmla="*/ 357 w 357"/>
                  <a:gd name="T41" fmla="*/ 372 h 494"/>
                  <a:gd name="T42" fmla="*/ 348 w 357"/>
                  <a:gd name="T43" fmla="*/ 402 h 494"/>
                  <a:gd name="T44" fmla="*/ 323 w 357"/>
                  <a:gd name="T45" fmla="*/ 411 h 494"/>
                  <a:gd name="T46" fmla="*/ 265 w 357"/>
                  <a:gd name="T47" fmla="*/ 409 h 494"/>
                  <a:gd name="T48" fmla="*/ 215 w 357"/>
                  <a:gd name="T49" fmla="*/ 421 h 494"/>
                  <a:gd name="T50" fmla="*/ 192 w 357"/>
                  <a:gd name="T51" fmla="*/ 448 h 494"/>
                  <a:gd name="T52" fmla="*/ 171 w 357"/>
                  <a:gd name="T53" fmla="*/ 472 h 494"/>
                  <a:gd name="T54" fmla="*/ 71 w 357"/>
                  <a:gd name="T55" fmla="*/ 6 h 494"/>
                  <a:gd name="T56" fmla="*/ 99 w 357"/>
                  <a:gd name="T57" fmla="*/ 0 h 494"/>
                  <a:gd name="T58" fmla="*/ 144 w 357"/>
                  <a:gd name="T59" fmla="*/ 25 h 494"/>
                  <a:gd name="T60" fmla="*/ 190 w 357"/>
                  <a:gd name="T61" fmla="*/ 45 h 494"/>
                  <a:gd name="T62" fmla="*/ 213 w 357"/>
                  <a:gd name="T63" fmla="*/ 62 h 494"/>
                  <a:gd name="T64" fmla="*/ 266 w 357"/>
                  <a:gd name="T65" fmla="*/ 84 h 494"/>
                  <a:gd name="T66" fmla="*/ 304 w 357"/>
                  <a:gd name="T67" fmla="*/ 92 h 494"/>
                  <a:gd name="T68" fmla="*/ 313 w 357"/>
                  <a:gd name="T69" fmla="*/ 99 h 494"/>
                  <a:gd name="T70" fmla="*/ 314 w 357"/>
                  <a:gd name="T71" fmla="*/ 112 h 494"/>
                  <a:gd name="T72" fmla="*/ 284 w 357"/>
                  <a:gd name="T73" fmla="*/ 137 h 494"/>
                  <a:gd name="T74" fmla="*/ 260 w 357"/>
                  <a:gd name="T75" fmla="*/ 135 h 494"/>
                  <a:gd name="T76" fmla="*/ 188 w 357"/>
                  <a:gd name="T77" fmla="*/ 106 h 494"/>
                  <a:gd name="T78" fmla="*/ 125 w 357"/>
                  <a:gd name="T79" fmla="*/ 84 h 494"/>
                  <a:gd name="T80" fmla="*/ 98 w 357"/>
                  <a:gd name="T81" fmla="*/ 71 h 494"/>
                  <a:gd name="T82" fmla="*/ 51 w 357"/>
                  <a:gd name="T83" fmla="*/ 42 h 494"/>
                  <a:gd name="T84" fmla="*/ 43 w 357"/>
                  <a:gd name="T85" fmla="*/ 31 h 494"/>
                  <a:gd name="T86" fmla="*/ 46 w 357"/>
                  <a:gd name="T87" fmla="*/ 20 h 494"/>
                  <a:gd name="T88" fmla="*/ 71 w 357"/>
                  <a:gd name="T89" fmla="*/ 6 h 494"/>
                  <a:gd name="T90" fmla="*/ 215 w 357"/>
                  <a:gd name="T91" fmla="*/ 162 h 494"/>
                  <a:gd name="T92" fmla="*/ 222 w 357"/>
                  <a:gd name="T93" fmla="*/ 157 h 494"/>
                  <a:gd name="T94" fmla="*/ 260 w 357"/>
                  <a:gd name="T95" fmla="*/ 166 h 494"/>
                  <a:gd name="T96" fmla="*/ 282 w 357"/>
                  <a:gd name="T97" fmla="*/ 183 h 494"/>
                  <a:gd name="T98" fmla="*/ 278 w 357"/>
                  <a:gd name="T99" fmla="*/ 193 h 494"/>
                  <a:gd name="T100" fmla="*/ 253 w 357"/>
                  <a:gd name="T101" fmla="*/ 183 h 494"/>
                  <a:gd name="T102" fmla="*/ 289 w 357"/>
                  <a:gd name="T103" fmla="*/ 175 h 494"/>
                  <a:gd name="T104" fmla="*/ 293 w 357"/>
                  <a:gd name="T105" fmla="*/ 171 h 494"/>
                  <a:gd name="T106" fmla="*/ 319 w 357"/>
                  <a:gd name="T107" fmla="*/ 189 h 494"/>
                  <a:gd name="T108" fmla="*/ 315 w 357"/>
                  <a:gd name="T109" fmla="*/ 194 h 494"/>
                  <a:gd name="T110" fmla="*/ 295 w 357"/>
                  <a:gd name="T111" fmla="*/ 187 h 494"/>
                  <a:gd name="T112" fmla="*/ 289 w 357"/>
                  <a:gd name="T113" fmla="*/ 175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7" h="494">
                    <a:moveTo>
                      <a:pt x="132" y="494"/>
                    </a:moveTo>
                    <a:lnTo>
                      <a:pt x="129" y="485"/>
                    </a:lnTo>
                    <a:lnTo>
                      <a:pt x="125" y="473"/>
                    </a:lnTo>
                    <a:lnTo>
                      <a:pt x="121" y="465"/>
                    </a:lnTo>
                    <a:lnTo>
                      <a:pt x="117" y="460"/>
                    </a:lnTo>
                    <a:lnTo>
                      <a:pt x="112" y="456"/>
                    </a:lnTo>
                    <a:lnTo>
                      <a:pt x="107" y="455"/>
                    </a:lnTo>
                    <a:lnTo>
                      <a:pt x="98" y="454"/>
                    </a:lnTo>
                    <a:lnTo>
                      <a:pt x="80" y="454"/>
                    </a:lnTo>
                    <a:lnTo>
                      <a:pt x="68" y="453"/>
                    </a:lnTo>
                    <a:lnTo>
                      <a:pt x="55" y="450"/>
                    </a:lnTo>
                    <a:lnTo>
                      <a:pt x="48" y="449"/>
                    </a:lnTo>
                    <a:lnTo>
                      <a:pt x="42" y="447"/>
                    </a:lnTo>
                    <a:lnTo>
                      <a:pt x="37" y="445"/>
                    </a:lnTo>
                    <a:lnTo>
                      <a:pt x="32" y="442"/>
                    </a:lnTo>
                    <a:lnTo>
                      <a:pt x="30" y="439"/>
                    </a:lnTo>
                    <a:lnTo>
                      <a:pt x="27" y="435"/>
                    </a:lnTo>
                    <a:lnTo>
                      <a:pt x="26" y="431"/>
                    </a:lnTo>
                    <a:lnTo>
                      <a:pt x="26" y="427"/>
                    </a:lnTo>
                    <a:lnTo>
                      <a:pt x="25" y="416"/>
                    </a:lnTo>
                    <a:lnTo>
                      <a:pt x="25" y="403"/>
                    </a:lnTo>
                    <a:lnTo>
                      <a:pt x="24" y="390"/>
                    </a:lnTo>
                    <a:lnTo>
                      <a:pt x="23" y="380"/>
                    </a:lnTo>
                    <a:lnTo>
                      <a:pt x="22" y="373"/>
                    </a:lnTo>
                    <a:lnTo>
                      <a:pt x="18" y="367"/>
                    </a:lnTo>
                    <a:lnTo>
                      <a:pt x="17" y="365"/>
                    </a:lnTo>
                    <a:lnTo>
                      <a:pt x="13" y="365"/>
                    </a:lnTo>
                    <a:lnTo>
                      <a:pt x="11" y="365"/>
                    </a:lnTo>
                    <a:lnTo>
                      <a:pt x="7" y="366"/>
                    </a:lnTo>
                    <a:lnTo>
                      <a:pt x="5" y="367"/>
                    </a:lnTo>
                    <a:lnTo>
                      <a:pt x="3" y="367"/>
                    </a:lnTo>
                    <a:lnTo>
                      <a:pt x="0" y="366"/>
                    </a:lnTo>
                    <a:lnTo>
                      <a:pt x="0" y="361"/>
                    </a:lnTo>
                    <a:lnTo>
                      <a:pt x="0" y="355"/>
                    </a:lnTo>
                    <a:lnTo>
                      <a:pt x="3" y="349"/>
                    </a:lnTo>
                    <a:lnTo>
                      <a:pt x="5" y="342"/>
                    </a:lnTo>
                    <a:lnTo>
                      <a:pt x="8" y="335"/>
                    </a:lnTo>
                    <a:lnTo>
                      <a:pt x="18" y="321"/>
                    </a:lnTo>
                    <a:lnTo>
                      <a:pt x="29" y="309"/>
                    </a:lnTo>
                    <a:lnTo>
                      <a:pt x="32" y="302"/>
                    </a:lnTo>
                    <a:lnTo>
                      <a:pt x="37" y="292"/>
                    </a:lnTo>
                    <a:lnTo>
                      <a:pt x="39" y="283"/>
                    </a:lnTo>
                    <a:lnTo>
                      <a:pt x="42" y="271"/>
                    </a:lnTo>
                    <a:lnTo>
                      <a:pt x="46" y="247"/>
                    </a:lnTo>
                    <a:lnTo>
                      <a:pt x="50" y="223"/>
                    </a:lnTo>
                    <a:lnTo>
                      <a:pt x="50" y="204"/>
                    </a:lnTo>
                    <a:lnTo>
                      <a:pt x="50" y="190"/>
                    </a:lnTo>
                    <a:lnTo>
                      <a:pt x="50" y="184"/>
                    </a:lnTo>
                    <a:lnTo>
                      <a:pt x="52" y="178"/>
                    </a:lnTo>
                    <a:lnTo>
                      <a:pt x="56" y="172"/>
                    </a:lnTo>
                    <a:lnTo>
                      <a:pt x="62" y="168"/>
                    </a:lnTo>
                    <a:lnTo>
                      <a:pt x="80" y="157"/>
                    </a:lnTo>
                    <a:lnTo>
                      <a:pt x="96" y="146"/>
                    </a:lnTo>
                    <a:lnTo>
                      <a:pt x="100" y="144"/>
                    </a:lnTo>
                    <a:lnTo>
                      <a:pt x="104" y="141"/>
                    </a:lnTo>
                    <a:lnTo>
                      <a:pt x="113" y="146"/>
                    </a:lnTo>
                    <a:lnTo>
                      <a:pt x="125" y="150"/>
                    </a:lnTo>
                    <a:lnTo>
                      <a:pt x="136" y="155"/>
                    </a:lnTo>
                    <a:lnTo>
                      <a:pt x="150" y="159"/>
                    </a:lnTo>
                    <a:lnTo>
                      <a:pt x="163" y="164"/>
                    </a:lnTo>
                    <a:lnTo>
                      <a:pt x="174" y="171"/>
                    </a:lnTo>
                    <a:lnTo>
                      <a:pt x="182" y="177"/>
                    </a:lnTo>
                    <a:lnTo>
                      <a:pt x="190" y="181"/>
                    </a:lnTo>
                    <a:lnTo>
                      <a:pt x="199" y="184"/>
                    </a:lnTo>
                    <a:lnTo>
                      <a:pt x="209" y="188"/>
                    </a:lnTo>
                    <a:lnTo>
                      <a:pt x="216" y="190"/>
                    </a:lnTo>
                    <a:lnTo>
                      <a:pt x="225" y="194"/>
                    </a:lnTo>
                    <a:lnTo>
                      <a:pt x="233" y="200"/>
                    </a:lnTo>
                    <a:lnTo>
                      <a:pt x="243" y="206"/>
                    </a:lnTo>
                    <a:lnTo>
                      <a:pt x="262" y="220"/>
                    </a:lnTo>
                    <a:lnTo>
                      <a:pt x="278" y="234"/>
                    </a:lnTo>
                    <a:lnTo>
                      <a:pt x="287" y="241"/>
                    </a:lnTo>
                    <a:lnTo>
                      <a:pt x="294" y="251"/>
                    </a:lnTo>
                    <a:lnTo>
                      <a:pt x="302" y="261"/>
                    </a:lnTo>
                    <a:lnTo>
                      <a:pt x="310" y="275"/>
                    </a:lnTo>
                    <a:lnTo>
                      <a:pt x="325" y="298"/>
                    </a:lnTo>
                    <a:lnTo>
                      <a:pt x="338" y="317"/>
                    </a:lnTo>
                    <a:lnTo>
                      <a:pt x="342" y="326"/>
                    </a:lnTo>
                    <a:lnTo>
                      <a:pt x="346" y="333"/>
                    </a:lnTo>
                    <a:lnTo>
                      <a:pt x="350" y="340"/>
                    </a:lnTo>
                    <a:lnTo>
                      <a:pt x="352" y="348"/>
                    </a:lnTo>
                    <a:lnTo>
                      <a:pt x="354" y="355"/>
                    </a:lnTo>
                    <a:lnTo>
                      <a:pt x="356" y="364"/>
                    </a:lnTo>
                    <a:lnTo>
                      <a:pt x="357" y="372"/>
                    </a:lnTo>
                    <a:lnTo>
                      <a:pt x="357" y="382"/>
                    </a:lnTo>
                    <a:lnTo>
                      <a:pt x="356" y="390"/>
                    </a:lnTo>
                    <a:lnTo>
                      <a:pt x="352" y="397"/>
                    </a:lnTo>
                    <a:lnTo>
                      <a:pt x="348" y="402"/>
                    </a:lnTo>
                    <a:lnTo>
                      <a:pt x="342" y="405"/>
                    </a:lnTo>
                    <a:lnTo>
                      <a:pt x="337" y="408"/>
                    </a:lnTo>
                    <a:lnTo>
                      <a:pt x="331" y="410"/>
                    </a:lnTo>
                    <a:lnTo>
                      <a:pt x="323" y="411"/>
                    </a:lnTo>
                    <a:lnTo>
                      <a:pt x="316" y="411"/>
                    </a:lnTo>
                    <a:lnTo>
                      <a:pt x="302" y="411"/>
                    </a:lnTo>
                    <a:lnTo>
                      <a:pt x="284" y="410"/>
                    </a:lnTo>
                    <a:lnTo>
                      <a:pt x="265" y="409"/>
                    </a:lnTo>
                    <a:lnTo>
                      <a:pt x="244" y="410"/>
                    </a:lnTo>
                    <a:lnTo>
                      <a:pt x="233" y="411"/>
                    </a:lnTo>
                    <a:lnTo>
                      <a:pt x="224" y="415"/>
                    </a:lnTo>
                    <a:lnTo>
                      <a:pt x="215" y="421"/>
                    </a:lnTo>
                    <a:lnTo>
                      <a:pt x="208" y="427"/>
                    </a:lnTo>
                    <a:lnTo>
                      <a:pt x="201" y="434"/>
                    </a:lnTo>
                    <a:lnTo>
                      <a:pt x="196" y="441"/>
                    </a:lnTo>
                    <a:lnTo>
                      <a:pt x="192" y="448"/>
                    </a:lnTo>
                    <a:lnTo>
                      <a:pt x="188" y="454"/>
                    </a:lnTo>
                    <a:lnTo>
                      <a:pt x="184" y="460"/>
                    </a:lnTo>
                    <a:lnTo>
                      <a:pt x="178" y="466"/>
                    </a:lnTo>
                    <a:lnTo>
                      <a:pt x="171" y="472"/>
                    </a:lnTo>
                    <a:lnTo>
                      <a:pt x="163" y="478"/>
                    </a:lnTo>
                    <a:lnTo>
                      <a:pt x="146" y="487"/>
                    </a:lnTo>
                    <a:lnTo>
                      <a:pt x="132" y="494"/>
                    </a:lnTo>
                    <a:close/>
                    <a:moveTo>
                      <a:pt x="71" y="6"/>
                    </a:moveTo>
                    <a:lnTo>
                      <a:pt x="79" y="5"/>
                    </a:lnTo>
                    <a:lnTo>
                      <a:pt x="88" y="1"/>
                    </a:lnTo>
                    <a:lnTo>
                      <a:pt x="93" y="1"/>
                    </a:lnTo>
                    <a:lnTo>
                      <a:pt x="99" y="0"/>
                    </a:lnTo>
                    <a:lnTo>
                      <a:pt x="105" y="0"/>
                    </a:lnTo>
                    <a:lnTo>
                      <a:pt x="111" y="1"/>
                    </a:lnTo>
                    <a:lnTo>
                      <a:pt x="127" y="12"/>
                    </a:lnTo>
                    <a:lnTo>
                      <a:pt x="144" y="25"/>
                    </a:lnTo>
                    <a:lnTo>
                      <a:pt x="159" y="32"/>
                    </a:lnTo>
                    <a:lnTo>
                      <a:pt x="174" y="37"/>
                    </a:lnTo>
                    <a:lnTo>
                      <a:pt x="184" y="42"/>
                    </a:lnTo>
                    <a:lnTo>
                      <a:pt x="190" y="45"/>
                    </a:lnTo>
                    <a:lnTo>
                      <a:pt x="195" y="50"/>
                    </a:lnTo>
                    <a:lnTo>
                      <a:pt x="200" y="55"/>
                    </a:lnTo>
                    <a:lnTo>
                      <a:pt x="207" y="58"/>
                    </a:lnTo>
                    <a:lnTo>
                      <a:pt x="213" y="62"/>
                    </a:lnTo>
                    <a:lnTo>
                      <a:pt x="224" y="67"/>
                    </a:lnTo>
                    <a:lnTo>
                      <a:pt x="238" y="72"/>
                    </a:lnTo>
                    <a:lnTo>
                      <a:pt x="253" y="80"/>
                    </a:lnTo>
                    <a:lnTo>
                      <a:pt x="266" y="84"/>
                    </a:lnTo>
                    <a:lnTo>
                      <a:pt x="276" y="87"/>
                    </a:lnTo>
                    <a:lnTo>
                      <a:pt x="288" y="89"/>
                    </a:lnTo>
                    <a:lnTo>
                      <a:pt x="299" y="90"/>
                    </a:lnTo>
                    <a:lnTo>
                      <a:pt x="304" y="92"/>
                    </a:lnTo>
                    <a:lnTo>
                      <a:pt x="307" y="92"/>
                    </a:lnTo>
                    <a:lnTo>
                      <a:pt x="309" y="93"/>
                    </a:lnTo>
                    <a:lnTo>
                      <a:pt x="312" y="95"/>
                    </a:lnTo>
                    <a:lnTo>
                      <a:pt x="313" y="99"/>
                    </a:lnTo>
                    <a:lnTo>
                      <a:pt x="314" y="101"/>
                    </a:lnTo>
                    <a:lnTo>
                      <a:pt x="315" y="105"/>
                    </a:lnTo>
                    <a:lnTo>
                      <a:pt x="315" y="108"/>
                    </a:lnTo>
                    <a:lnTo>
                      <a:pt x="314" y="112"/>
                    </a:lnTo>
                    <a:lnTo>
                      <a:pt x="309" y="120"/>
                    </a:lnTo>
                    <a:lnTo>
                      <a:pt x="302" y="127"/>
                    </a:lnTo>
                    <a:lnTo>
                      <a:pt x="294" y="133"/>
                    </a:lnTo>
                    <a:lnTo>
                      <a:pt x="284" y="137"/>
                    </a:lnTo>
                    <a:lnTo>
                      <a:pt x="278" y="137"/>
                    </a:lnTo>
                    <a:lnTo>
                      <a:pt x="274" y="137"/>
                    </a:lnTo>
                    <a:lnTo>
                      <a:pt x="268" y="137"/>
                    </a:lnTo>
                    <a:lnTo>
                      <a:pt x="260" y="135"/>
                    </a:lnTo>
                    <a:lnTo>
                      <a:pt x="246" y="130"/>
                    </a:lnTo>
                    <a:lnTo>
                      <a:pt x="228" y="122"/>
                    </a:lnTo>
                    <a:lnTo>
                      <a:pt x="208" y="114"/>
                    </a:lnTo>
                    <a:lnTo>
                      <a:pt x="188" y="106"/>
                    </a:lnTo>
                    <a:lnTo>
                      <a:pt x="170" y="99"/>
                    </a:lnTo>
                    <a:lnTo>
                      <a:pt x="155" y="94"/>
                    </a:lnTo>
                    <a:lnTo>
                      <a:pt x="140" y="89"/>
                    </a:lnTo>
                    <a:lnTo>
                      <a:pt x="125" y="84"/>
                    </a:lnTo>
                    <a:lnTo>
                      <a:pt x="118" y="82"/>
                    </a:lnTo>
                    <a:lnTo>
                      <a:pt x="109" y="80"/>
                    </a:lnTo>
                    <a:lnTo>
                      <a:pt x="104" y="76"/>
                    </a:lnTo>
                    <a:lnTo>
                      <a:pt x="98" y="71"/>
                    </a:lnTo>
                    <a:lnTo>
                      <a:pt x="79" y="56"/>
                    </a:lnTo>
                    <a:lnTo>
                      <a:pt x="68" y="49"/>
                    </a:lnTo>
                    <a:lnTo>
                      <a:pt x="60" y="45"/>
                    </a:lnTo>
                    <a:lnTo>
                      <a:pt x="51" y="42"/>
                    </a:lnTo>
                    <a:lnTo>
                      <a:pt x="48" y="39"/>
                    </a:lnTo>
                    <a:lnTo>
                      <a:pt x="45" y="36"/>
                    </a:lnTo>
                    <a:lnTo>
                      <a:pt x="44" y="33"/>
                    </a:lnTo>
                    <a:lnTo>
                      <a:pt x="43" y="31"/>
                    </a:lnTo>
                    <a:lnTo>
                      <a:pt x="43" y="27"/>
                    </a:lnTo>
                    <a:lnTo>
                      <a:pt x="44" y="25"/>
                    </a:lnTo>
                    <a:lnTo>
                      <a:pt x="45" y="23"/>
                    </a:lnTo>
                    <a:lnTo>
                      <a:pt x="46" y="20"/>
                    </a:lnTo>
                    <a:lnTo>
                      <a:pt x="52" y="15"/>
                    </a:lnTo>
                    <a:lnTo>
                      <a:pt x="58" y="12"/>
                    </a:lnTo>
                    <a:lnTo>
                      <a:pt x="66" y="8"/>
                    </a:lnTo>
                    <a:lnTo>
                      <a:pt x="71" y="6"/>
                    </a:lnTo>
                    <a:close/>
                    <a:moveTo>
                      <a:pt x="220" y="166"/>
                    </a:moveTo>
                    <a:lnTo>
                      <a:pt x="216" y="165"/>
                    </a:lnTo>
                    <a:lnTo>
                      <a:pt x="215" y="163"/>
                    </a:lnTo>
                    <a:lnTo>
                      <a:pt x="215" y="162"/>
                    </a:lnTo>
                    <a:lnTo>
                      <a:pt x="215" y="159"/>
                    </a:lnTo>
                    <a:lnTo>
                      <a:pt x="216" y="158"/>
                    </a:lnTo>
                    <a:lnTo>
                      <a:pt x="219" y="157"/>
                    </a:lnTo>
                    <a:lnTo>
                      <a:pt x="222" y="157"/>
                    </a:lnTo>
                    <a:lnTo>
                      <a:pt x="227" y="158"/>
                    </a:lnTo>
                    <a:lnTo>
                      <a:pt x="238" y="160"/>
                    </a:lnTo>
                    <a:lnTo>
                      <a:pt x="250" y="163"/>
                    </a:lnTo>
                    <a:lnTo>
                      <a:pt x="260" y="166"/>
                    </a:lnTo>
                    <a:lnTo>
                      <a:pt x="270" y="171"/>
                    </a:lnTo>
                    <a:lnTo>
                      <a:pt x="276" y="175"/>
                    </a:lnTo>
                    <a:lnTo>
                      <a:pt x="279" y="179"/>
                    </a:lnTo>
                    <a:lnTo>
                      <a:pt x="282" y="183"/>
                    </a:lnTo>
                    <a:lnTo>
                      <a:pt x="283" y="188"/>
                    </a:lnTo>
                    <a:lnTo>
                      <a:pt x="282" y="190"/>
                    </a:lnTo>
                    <a:lnTo>
                      <a:pt x="281" y="191"/>
                    </a:lnTo>
                    <a:lnTo>
                      <a:pt x="278" y="193"/>
                    </a:lnTo>
                    <a:lnTo>
                      <a:pt x="275" y="194"/>
                    </a:lnTo>
                    <a:lnTo>
                      <a:pt x="269" y="193"/>
                    </a:lnTo>
                    <a:lnTo>
                      <a:pt x="263" y="190"/>
                    </a:lnTo>
                    <a:lnTo>
                      <a:pt x="253" y="183"/>
                    </a:lnTo>
                    <a:lnTo>
                      <a:pt x="241" y="178"/>
                    </a:lnTo>
                    <a:lnTo>
                      <a:pt x="231" y="172"/>
                    </a:lnTo>
                    <a:lnTo>
                      <a:pt x="220" y="166"/>
                    </a:lnTo>
                    <a:close/>
                    <a:moveTo>
                      <a:pt x="289" y="175"/>
                    </a:moveTo>
                    <a:lnTo>
                      <a:pt x="289" y="172"/>
                    </a:lnTo>
                    <a:lnTo>
                      <a:pt x="290" y="171"/>
                    </a:lnTo>
                    <a:lnTo>
                      <a:pt x="291" y="171"/>
                    </a:lnTo>
                    <a:lnTo>
                      <a:pt x="293" y="171"/>
                    </a:lnTo>
                    <a:lnTo>
                      <a:pt x="297" y="172"/>
                    </a:lnTo>
                    <a:lnTo>
                      <a:pt x="302" y="175"/>
                    </a:lnTo>
                    <a:lnTo>
                      <a:pt x="312" y="182"/>
                    </a:lnTo>
                    <a:lnTo>
                      <a:pt x="319" y="189"/>
                    </a:lnTo>
                    <a:lnTo>
                      <a:pt x="319" y="190"/>
                    </a:lnTo>
                    <a:lnTo>
                      <a:pt x="319" y="191"/>
                    </a:lnTo>
                    <a:lnTo>
                      <a:pt x="318" y="193"/>
                    </a:lnTo>
                    <a:lnTo>
                      <a:pt x="315" y="194"/>
                    </a:lnTo>
                    <a:lnTo>
                      <a:pt x="310" y="194"/>
                    </a:lnTo>
                    <a:lnTo>
                      <a:pt x="306" y="193"/>
                    </a:lnTo>
                    <a:lnTo>
                      <a:pt x="300" y="190"/>
                    </a:lnTo>
                    <a:lnTo>
                      <a:pt x="295" y="187"/>
                    </a:lnTo>
                    <a:lnTo>
                      <a:pt x="293" y="184"/>
                    </a:lnTo>
                    <a:lnTo>
                      <a:pt x="290" y="182"/>
                    </a:lnTo>
                    <a:lnTo>
                      <a:pt x="289" y="178"/>
                    </a:lnTo>
                    <a:lnTo>
                      <a:pt x="289" y="175"/>
                    </a:lnTo>
                    <a:close/>
                  </a:path>
                </a:pathLst>
              </a:custGeom>
              <a:grpFill/>
              <a:ln w="3175">
                <a:solidFill>
                  <a:schemeClr val="bg1"/>
                </a:solidFill>
                <a:round/>
                <a:headEnd/>
                <a:tailEnd/>
              </a:ln>
            </p:spPr>
            <p:txBody>
              <a:bodyPr/>
              <a:lstStyle/>
              <a:p>
                <a:endParaRPr lang="zh-CN" altLang="en-US" dirty="0">
                  <a:cs typeface="+mn-ea"/>
                  <a:sym typeface="+mn-lt"/>
                </a:endParaRPr>
              </a:p>
            </p:txBody>
          </p:sp>
          <p:sp>
            <p:nvSpPr>
              <p:cNvPr id="43" name="Freeform 108">
                <a:extLst>
                  <a:ext uri="{FF2B5EF4-FFF2-40B4-BE49-F238E27FC236}">
                    <a16:creationId xmlns="" xmlns:a16="http://schemas.microsoft.com/office/drawing/2014/main" id="{4454567B-0557-4EF0-A3C4-E9E7BB2390EC}"/>
                  </a:ext>
                </a:extLst>
              </p:cNvPr>
              <p:cNvSpPr>
                <a:spLocks/>
              </p:cNvSpPr>
              <p:nvPr/>
            </p:nvSpPr>
            <p:spPr bwMode="auto">
              <a:xfrm>
                <a:off x="5906797" y="4160917"/>
                <a:ext cx="93799" cy="46899"/>
              </a:xfrm>
              <a:custGeom>
                <a:avLst/>
                <a:gdLst>
                  <a:gd name="T0" fmla="*/ 147 w 268"/>
                  <a:gd name="T1" fmla="*/ 108 h 134"/>
                  <a:gd name="T2" fmla="*/ 129 w 268"/>
                  <a:gd name="T3" fmla="*/ 101 h 134"/>
                  <a:gd name="T4" fmla="*/ 104 w 268"/>
                  <a:gd name="T5" fmla="*/ 93 h 134"/>
                  <a:gd name="T6" fmla="*/ 79 w 268"/>
                  <a:gd name="T7" fmla="*/ 85 h 134"/>
                  <a:gd name="T8" fmla="*/ 61 w 268"/>
                  <a:gd name="T9" fmla="*/ 76 h 134"/>
                  <a:gd name="T10" fmla="*/ 50 w 268"/>
                  <a:gd name="T11" fmla="*/ 68 h 134"/>
                  <a:gd name="T12" fmla="*/ 41 w 268"/>
                  <a:gd name="T13" fmla="*/ 60 h 134"/>
                  <a:gd name="T14" fmla="*/ 34 w 268"/>
                  <a:gd name="T15" fmla="*/ 52 h 134"/>
                  <a:gd name="T16" fmla="*/ 25 w 268"/>
                  <a:gd name="T17" fmla="*/ 48 h 134"/>
                  <a:gd name="T18" fmla="*/ 17 w 268"/>
                  <a:gd name="T19" fmla="*/ 44 h 134"/>
                  <a:gd name="T20" fmla="*/ 10 w 268"/>
                  <a:gd name="T21" fmla="*/ 42 h 134"/>
                  <a:gd name="T22" fmla="*/ 4 w 268"/>
                  <a:gd name="T23" fmla="*/ 38 h 134"/>
                  <a:gd name="T24" fmla="*/ 2 w 268"/>
                  <a:gd name="T25" fmla="*/ 33 h 134"/>
                  <a:gd name="T26" fmla="*/ 0 w 268"/>
                  <a:gd name="T27" fmla="*/ 31 h 134"/>
                  <a:gd name="T28" fmla="*/ 0 w 268"/>
                  <a:gd name="T29" fmla="*/ 28 h 134"/>
                  <a:gd name="T30" fmla="*/ 2 w 268"/>
                  <a:gd name="T31" fmla="*/ 25 h 134"/>
                  <a:gd name="T32" fmla="*/ 3 w 268"/>
                  <a:gd name="T33" fmla="*/ 22 h 134"/>
                  <a:gd name="T34" fmla="*/ 9 w 268"/>
                  <a:gd name="T35" fmla="*/ 16 h 134"/>
                  <a:gd name="T36" fmla="*/ 16 w 268"/>
                  <a:gd name="T37" fmla="*/ 10 h 134"/>
                  <a:gd name="T38" fmla="*/ 22 w 268"/>
                  <a:gd name="T39" fmla="*/ 7 h 134"/>
                  <a:gd name="T40" fmla="*/ 29 w 268"/>
                  <a:gd name="T41" fmla="*/ 5 h 134"/>
                  <a:gd name="T42" fmla="*/ 37 w 268"/>
                  <a:gd name="T43" fmla="*/ 3 h 134"/>
                  <a:gd name="T44" fmla="*/ 46 w 268"/>
                  <a:gd name="T45" fmla="*/ 1 h 134"/>
                  <a:gd name="T46" fmla="*/ 54 w 268"/>
                  <a:gd name="T47" fmla="*/ 0 h 134"/>
                  <a:gd name="T48" fmla="*/ 62 w 268"/>
                  <a:gd name="T49" fmla="*/ 0 h 134"/>
                  <a:gd name="T50" fmla="*/ 69 w 268"/>
                  <a:gd name="T51" fmla="*/ 1 h 134"/>
                  <a:gd name="T52" fmla="*/ 74 w 268"/>
                  <a:gd name="T53" fmla="*/ 5 h 134"/>
                  <a:gd name="T54" fmla="*/ 83 w 268"/>
                  <a:gd name="T55" fmla="*/ 13 h 134"/>
                  <a:gd name="T56" fmla="*/ 91 w 268"/>
                  <a:gd name="T57" fmla="*/ 20 h 134"/>
                  <a:gd name="T58" fmla="*/ 100 w 268"/>
                  <a:gd name="T59" fmla="*/ 26 h 134"/>
                  <a:gd name="T60" fmla="*/ 111 w 268"/>
                  <a:gd name="T61" fmla="*/ 31 h 134"/>
                  <a:gd name="T62" fmla="*/ 123 w 268"/>
                  <a:gd name="T63" fmla="*/ 35 h 134"/>
                  <a:gd name="T64" fmla="*/ 135 w 268"/>
                  <a:gd name="T65" fmla="*/ 39 h 134"/>
                  <a:gd name="T66" fmla="*/ 140 w 268"/>
                  <a:gd name="T67" fmla="*/ 42 h 134"/>
                  <a:gd name="T68" fmla="*/ 144 w 268"/>
                  <a:gd name="T69" fmla="*/ 44 h 134"/>
                  <a:gd name="T70" fmla="*/ 148 w 268"/>
                  <a:gd name="T71" fmla="*/ 48 h 134"/>
                  <a:gd name="T72" fmla="*/ 151 w 268"/>
                  <a:gd name="T73" fmla="*/ 52 h 134"/>
                  <a:gd name="T74" fmla="*/ 156 w 268"/>
                  <a:gd name="T75" fmla="*/ 57 h 134"/>
                  <a:gd name="T76" fmla="*/ 161 w 268"/>
                  <a:gd name="T77" fmla="*/ 61 h 134"/>
                  <a:gd name="T78" fmla="*/ 168 w 268"/>
                  <a:gd name="T79" fmla="*/ 66 h 134"/>
                  <a:gd name="T80" fmla="*/ 176 w 268"/>
                  <a:gd name="T81" fmla="*/ 69 h 134"/>
                  <a:gd name="T82" fmla="*/ 192 w 268"/>
                  <a:gd name="T83" fmla="*/ 75 h 134"/>
                  <a:gd name="T84" fmla="*/ 209 w 268"/>
                  <a:gd name="T85" fmla="*/ 80 h 134"/>
                  <a:gd name="T86" fmla="*/ 224 w 268"/>
                  <a:gd name="T87" fmla="*/ 83 h 134"/>
                  <a:gd name="T88" fmla="*/ 242 w 268"/>
                  <a:gd name="T89" fmla="*/ 87 h 134"/>
                  <a:gd name="T90" fmla="*/ 250 w 268"/>
                  <a:gd name="T91" fmla="*/ 88 h 134"/>
                  <a:gd name="T92" fmla="*/ 257 w 268"/>
                  <a:gd name="T93" fmla="*/ 91 h 134"/>
                  <a:gd name="T94" fmla="*/ 262 w 268"/>
                  <a:gd name="T95" fmla="*/ 94 h 134"/>
                  <a:gd name="T96" fmla="*/ 267 w 268"/>
                  <a:gd name="T97" fmla="*/ 99 h 134"/>
                  <a:gd name="T98" fmla="*/ 268 w 268"/>
                  <a:gd name="T99" fmla="*/ 104 h 134"/>
                  <a:gd name="T100" fmla="*/ 268 w 268"/>
                  <a:gd name="T101" fmla="*/ 110 h 134"/>
                  <a:gd name="T102" fmla="*/ 267 w 268"/>
                  <a:gd name="T103" fmla="*/ 114 h 134"/>
                  <a:gd name="T104" fmla="*/ 263 w 268"/>
                  <a:gd name="T105" fmla="*/ 119 h 134"/>
                  <a:gd name="T106" fmla="*/ 255 w 268"/>
                  <a:gd name="T107" fmla="*/ 127 h 134"/>
                  <a:gd name="T108" fmla="*/ 245 w 268"/>
                  <a:gd name="T109" fmla="*/ 133 h 134"/>
                  <a:gd name="T110" fmla="*/ 239 w 268"/>
                  <a:gd name="T111" fmla="*/ 134 h 134"/>
                  <a:gd name="T112" fmla="*/ 229 w 268"/>
                  <a:gd name="T113" fmla="*/ 133 h 134"/>
                  <a:gd name="T114" fmla="*/ 216 w 268"/>
                  <a:gd name="T115" fmla="*/ 131 h 134"/>
                  <a:gd name="T116" fmla="*/ 200 w 268"/>
                  <a:gd name="T117" fmla="*/ 126 h 134"/>
                  <a:gd name="T118" fmla="*/ 169 w 268"/>
                  <a:gd name="T119" fmla="*/ 117 h 134"/>
                  <a:gd name="T120" fmla="*/ 147 w 268"/>
                  <a:gd name="T121" fmla="*/ 108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8" h="134">
                    <a:moveTo>
                      <a:pt x="147" y="108"/>
                    </a:moveTo>
                    <a:lnTo>
                      <a:pt x="129" y="101"/>
                    </a:lnTo>
                    <a:lnTo>
                      <a:pt x="104" y="93"/>
                    </a:lnTo>
                    <a:lnTo>
                      <a:pt x="79" y="85"/>
                    </a:lnTo>
                    <a:lnTo>
                      <a:pt x="61" y="76"/>
                    </a:lnTo>
                    <a:lnTo>
                      <a:pt x="50" y="68"/>
                    </a:lnTo>
                    <a:lnTo>
                      <a:pt x="41" y="60"/>
                    </a:lnTo>
                    <a:lnTo>
                      <a:pt x="34" y="52"/>
                    </a:lnTo>
                    <a:lnTo>
                      <a:pt x="25" y="48"/>
                    </a:lnTo>
                    <a:lnTo>
                      <a:pt x="17" y="44"/>
                    </a:lnTo>
                    <a:lnTo>
                      <a:pt x="10" y="42"/>
                    </a:lnTo>
                    <a:lnTo>
                      <a:pt x="4" y="38"/>
                    </a:lnTo>
                    <a:lnTo>
                      <a:pt x="2" y="33"/>
                    </a:lnTo>
                    <a:lnTo>
                      <a:pt x="0" y="31"/>
                    </a:lnTo>
                    <a:lnTo>
                      <a:pt x="0" y="28"/>
                    </a:lnTo>
                    <a:lnTo>
                      <a:pt x="2" y="25"/>
                    </a:lnTo>
                    <a:lnTo>
                      <a:pt x="3" y="22"/>
                    </a:lnTo>
                    <a:lnTo>
                      <a:pt x="9" y="16"/>
                    </a:lnTo>
                    <a:lnTo>
                      <a:pt x="16" y="10"/>
                    </a:lnTo>
                    <a:lnTo>
                      <a:pt x="22" y="7"/>
                    </a:lnTo>
                    <a:lnTo>
                      <a:pt x="29" y="5"/>
                    </a:lnTo>
                    <a:lnTo>
                      <a:pt x="37" y="3"/>
                    </a:lnTo>
                    <a:lnTo>
                      <a:pt x="46" y="1"/>
                    </a:lnTo>
                    <a:lnTo>
                      <a:pt x="54" y="0"/>
                    </a:lnTo>
                    <a:lnTo>
                      <a:pt x="62" y="0"/>
                    </a:lnTo>
                    <a:lnTo>
                      <a:pt x="69" y="1"/>
                    </a:lnTo>
                    <a:lnTo>
                      <a:pt x="74" y="5"/>
                    </a:lnTo>
                    <a:lnTo>
                      <a:pt x="83" y="13"/>
                    </a:lnTo>
                    <a:lnTo>
                      <a:pt x="91" y="20"/>
                    </a:lnTo>
                    <a:lnTo>
                      <a:pt x="100" y="26"/>
                    </a:lnTo>
                    <a:lnTo>
                      <a:pt x="111" y="31"/>
                    </a:lnTo>
                    <a:lnTo>
                      <a:pt x="123" y="35"/>
                    </a:lnTo>
                    <a:lnTo>
                      <a:pt x="135" y="39"/>
                    </a:lnTo>
                    <a:lnTo>
                      <a:pt x="140" y="42"/>
                    </a:lnTo>
                    <a:lnTo>
                      <a:pt x="144" y="44"/>
                    </a:lnTo>
                    <a:lnTo>
                      <a:pt x="148" y="48"/>
                    </a:lnTo>
                    <a:lnTo>
                      <a:pt x="151" y="52"/>
                    </a:lnTo>
                    <a:lnTo>
                      <a:pt x="156" y="57"/>
                    </a:lnTo>
                    <a:lnTo>
                      <a:pt x="161" y="61"/>
                    </a:lnTo>
                    <a:lnTo>
                      <a:pt x="168" y="66"/>
                    </a:lnTo>
                    <a:lnTo>
                      <a:pt x="176" y="69"/>
                    </a:lnTo>
                    <a:lnTo>
                      <a:pt x="192" y="75"/>
                    </a:lnTo>
                    <a:lnTo>
                      <a:pt x="209" y="80"/>
                    </a:lnTo>
                    <a:lnTo>
                      <a:pt x="224" y="83"/>
                    </a:lnTo>
                    <a:lnTo>
                      <a:pt x="242" y="87"/>
                    </a:lnTo>
                    <a:lnTo>
                      <a:pt x="250" y="88"/>
                    </a:lnTo>
                    <a:lnTo>
                      <a:pt x="257" y="91"/>
                    </a:lnTo>
                    <a:lnTo>
                      <a:pt x="262" y="94"/>
                    </a:lnTo>
                    <a:lnTo>
                      <a:pt x="267" y="99"/>
                    </a:lnTo>
                    <a:lnTo>
                      <a:pt x="268" y="104"/>
                    </a:lnTo>
                    <a:lnTo>
                      <a:pt x="268" y="110"/>
                    </a:lnTo>
                    <a:lnTo>
                      <a:pt x="267" y="114"/>
                    </a:lnTo>
                    <a:lnTo>
                      <a:pt x="263" y="119"/>
                    </a:lnTo>
                    <a:lnTo>
                      <a:pt x="255" y="127"/>
                    </a:lnTo>
                    <a:lnTo>
                      <a:pt x="245" y="133"/>
                    </a:lnTo>
                    <a:lnTo>
                      <a:pt x="239" y="134"/>
                    </a:lnTo>
                    <a:lnTo>
                      <a:pt x="229" y="133"/>
                    </a:lnTo>
                    <a:lnTo>
                      <a:pt x="216" y="131"/>
                    </a:lnTo>
                    <a:lnTo>
                      <a:pt x="200" y="126"/>
                    </a:lnTo>
                    <a:lnTo>
                      <a:pt x="169" y="117"/>
                    </a:lnTo>
                    <a:lnTo>
                      <a:pt x="147" y="108"/>
                    </a:lnTo>
                    <a:close/>
                  </a:path>
                </a:pathLst>
              </a:custGeom>
              <a:grpFill/>
              <a:ln w="3175">
                <a:solidFill>
                  <a:schemeClr val="bg1"/>
                </a:solidFill>
                <a:round/>
                <a:headEnd/>
                <a:tailEnd/>
              </a:ln>
            </p:spPr>
            <p:txBody>
              <a:bodyPr/>
              <a:lstStyle/>
              <a:p>
                <a:endParaRPr lang="zh-CN" altLang="en-US">
                  <a:cs typeface="+mn-ea"/>
                  <a:sym typeface="+mn-lt"/>
                </a:endParaRPr>
              </a:p>
            </p:txBody>
          </p:sp>
          <p:sp>
            <p:nvSpPr>
              <p:cNvPr id="44" name="Freeform 109">
                <a:extLst>
                  <a:ext uri="{FF2B5EF4-FFF2-40B4-BE49-F238E27FC236}">
                    <a16:creationId xmlns="" xmlns:a16="http://schemas.microsoft.com/office/drawing/2014/main" id="{805B9987-6574-4CDE-8473-741AEC5C57B6}"/>
                  </a:ext>
                </a:extLst>
              </p:cNvPr>
              <p:cNvSpPr>
                <a:spLocks/>
              </p:cNvSpPr>
              <p:nvPr/>
            </p:nvSpPr>
            <p:spPr bwMode="auto">
              <a:xfrm>
                <a:off x="5965502" y="4219380"/>
                <a:ext cx="23451" cy="11724"/>
              </a:xfrm>
              <a:custGeom>
                <a:avLst/>
                <a:gdLst>
                  <a:gd name="T0" fmla="*/ 27 w 68"/>
                  <a:gd name="T1" fmla="*/ 22 h 35"/>
                  <a:gd name="T2" fmla="*/ 15 w 68"/>
                  <a:gd name="T3" fmla="*/ 16 h 35"/>
                  <a:gd name="T4" fmla="*/ 2 w 68"/>
                  <a:gd name="T5" fmla="*/ 9 h 35"/>
                  <a:gd name="T6" fmla="*/ 1 w 68"/>
                  <a:gd name="T7" fmla="*/ 8 h 35"/>
                  <a:gd name="T8" fmla="*/ 0 w 68"/>
                  <a:gd name="T9" fmla="*/ 6 h 35"/>
                  <a:gd name="T10" fmla="*/ 0 w 68"/>
                  <a:gd name="T11" fmla="*/ 3 h 35"/>
                  <a:gd name="T12" fmla="*/ 1 w 68"/>
                  <a:gd name="T13" fmla="*/ 2 h 35"/>
                  <a:gd name="T14" fmla="*/ 6 w 68"/>
                  <a:gd name="T15" fmla="*/ 0 h 35"/>
                  <a:gd name="T16" fmla="*/ 13 w 68"/>
                  <a:gd name="T17" fmla="*/ 0 h 35"/>
                  <a:gd name="T18" fmla="*/ 23 w 68"/>
                  <a:gd name="T19" fmla="*/ 2 h 35"/>
                  <a:gd name="T20" fmla="*/ 34 w 68"/>
                  <a:gd name="T21" fmla="*/ 7 h 35"/>
                  <a:gd name="T22" fmla="*/ 45 w 68"/>
                  <a:gd name="T23" fmla="*/ 10 h 35"/>
                  <a:gd name="T24" fmla="*/ 53 w 68"/>
                  <a:gd name="T25" fmla="*/ 14 h 35"/>
                  <a:gd name="T26" fmla="*/ 59 w 68"/>
                  <a:gd name="T27" fmla="*/ 18 h 35"/>
                  <a:gd name="T28" fmla="*/ 64 w 68"/>
                  <a:gd name="T29" fmla="*/ 23 h 35"/>
                  <a:gd name="T30" fmla="*/ 65 w 68"/>
                  <a:gd name="T31" fmla="*/ 26 h 35"/>
                  <a:gd name="T32" fmla="*/ 66 w 68"/>
                  <a:gd name="T33" fmla="*/ 28 h 35"/>
                  <a:gd name="T34" fmla="*/ 68 w 68"/>
                  <a:gd name="T35" fmla="*/ 32 h 35"/>
                  <a:gd name="T36" fmla="*/ 66 w 68"/>
                  <a:gd name="T37" fmla="*/ 34 h 35"/>
                  <a:gd name="T38" fmla="*/ 65 w 68"/>
                  <a:gd name="T39" fmla="*/ 35 h 35"/>
                  <a:gd name="T40" fmla="*/ 61 w 68"/>
                  <a:gd name="T41" fmla="*/ 35 h 35"/>
                  <a:gd name="T42" fmla="*/ 56 w 68"/>
                  <a:gd name="T43" fmla="*/ 34 h 35"/>
                  <a:gd name="T44" fmla="*/ 50 w 68"/>
                  <a:gd name="T45" fmla="*/ 33 h 35"/>
                  <a:gd name="T46" fmla="*/ 37 w 68"/>
                  <a:gd name="T47" fmla="*/ 28 h 35"/>
                  <a:gd name="T48" fmla="*/ 27 w 68"/>
                  <a:gd name="T49"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8" h="35">
                    <a:moveTo>
                      <a:pt x="27" y="22"/>
                    </a:moveTo>
                    <a:lnTo>
                      <a:pt x="15" y="16"/>
                    </a:lnTo>
                    <a:lnTo>
                      <a:pt x="2" y="9"/>
                    </a:lnTo>
                    <a:lnTo>
                      <a:pt x="1" y="8"/>
                    </a:lnTo>
                    <a:lnTo>
                      <a:pt x="0" y="6"/>
                    </a:lnTo>
                    <a:lnTo>
                      <a:pt x="0" y="3"/>
                    </a:lnTo>
                    <a:lnTo>
                      <a:pt x="1" y="2"/>
                    </a:lnTo>
                    <a:lnTo>
                      <a:pt x="6" y="0"/>
                    </a:lnTo>
                    <a:lnTo>
                      <a:pt x="13" y="0"/>
                    </a:lnTo>
                    <a:lnTo>
                      <a:pt x="23" y="2"/>
                    </a:lnTo>
                    <a:lnTo>
                      <a:pt x="34" y="7"/>
                    </a:lnTo>
                    <a:lnTo>
                      <a:pt x="45" y="10"/>
                    </a:lnTo>
                    <a:lnTo>
                      <a:pt x="53" y="14"/>
                    </a:lnTo>
                    <a:lnTo>
                      <a:pt x="59" y="18"/>
                    </a:lnTo>
                    <a:lnTo>
                      <a:pt x="64" y="23"/>
                    </a:lnTo>
                    <a:lnTo>
                      <a:pt x="65" y="26"/>
                    </a:lnTo>
                    <a:lnTo>
                      <a:pt x="66" y="28"/>
                    </a:lnTo>
                    <a:lnTo>
                      <a:pt x="68" y="32"/>
                    </a:lnTo>
                    <a:lnTo>
                      <a:pt x="66" y="34"/>
                    </a:lnTo>
                    <a:lnTo>
                      <a:pt x="65" y="35"/>
                    </a:lnTo>
                    <a:lnTo>
                      <a:pt x="61" y="35"/>
                    </a:lnTo>
                    <a:lnTo>
                      <a:pt x="56" y="34"/>
                    </a:lnTo>
                    <a:lnTo>
                      <a:pt x="50" y="33"/>
                    </a:lnTo>
                    <a:lnTo>
                      <a:pt x="37" y="28"/>
                    </a:lnTo>
                    <a:lnTo>
                      <a:pt x="27" y="22"/>
                    </a:lnTo>
                    <a:close/>
                  </a:path>
                </a:pathLst>
              </a:custGeom>
              <a:grpFill/>
              <a:ln w="3175">
                <a:solidFill>
                  <a:schemeClr val="bg1"/>
                </a:solidFill>
                <a:round/>
                <a:headEnd/>
                <a:tailEnd/>
              </a:ln>
            </p:spPr>
            <p:txBody>
              <a:bodyPr/>
              <a:lstStyle/>
              <a:p>
                <a:endParaRPr lang="zh-CN" altLang="en-US">
                  <a:cs typeface="+mn-ea"/>
                  <a:sym typeface="+mn-lt"/>
                </a:endParaRPr>
              </a:p>
            </p:txBody>
          </p:sp>
          <p:sp>
            <p:nvSpPr>
              <p:cNvPr id="45" name="Freeform 110">
                <a:extLst>
                  <a:ext uri="{FF2B5EF4-FFF2-40B4-BE49-F238E27FC236}">
                    <a16:creationId xmlns="" xmlns:a16="http://schemas.microsoft.com/office/drawing/2014/main" id="{5B878D92-FDAD-468D-9E70-7A52073715C4}"/>
                  </a:ext>
                </a:extLst>
              </p:cNvPr>
              <p:cNvSpPr>
                <a:spLocks/>
              </p:cNvSpPr>
              <p:nvPr/>
            </p:nvSpPr>
            <p:spPr bwMode="auto">
              <a:xfrm>
                <a:off x="5988742" y="4219241"/>
                <a:ext cx="11725" cy="11724"/>
              </a:xfrm>
              <a:custGeom>
                <a:avLst/>
                <a:gdLst>
                  <a:gd name="T0" fmla="*/ 19 w 25"/>
                  <a:gd name="T1" fmla="*/ 24 h 24"/>
                  <a:gd name="T2" fmla="*/ 16 w 25"/>
                  <a:gd name="T3" fmla="*/ 23 h 24"/>
                  <a:gd name="T4" fmla="*/ 12 w 25"/>
                  <a:gd name="T5" fmla="*/ 21 h 24"/>
                  <a:gd name="T6" fmla="*/ 9 w 25"/>
                  <a:gd name="T7" fmla="*/ 18 h 24"/>
                  <a:gd name="T8" fmla="*/ 5 w 25"/>
                  <a:gd name="T9" fmla="*/ 13 h 24"/>
                  <a:gd name="T10" fmla="*/ 3 w 25"/>
                  <a:gd name="T11" fmla="*/ 10 h 24"/>
                  <a:gd name="T12" fmla="*/ 0 w 25"/>
                  <a:gd name="T13" fmla="*/ 5 h 24"/>
                  <a:gd name="T14" fmla="*/ 0 w 25"/>
                  <a:gd name="T15" fmla="*/ 3 h 24"/>
                  <a:gd name="T16" fmla="*/ 0 w 25"/>
                  <a:gd name="T17" fmla="*/ 2 h 24"/>
                  <a:gd name="T18" fmla="*/ 2 w 25"/>
                  <a:gd name="T19" fmla="*/ 0 h 24"/>
                  <a:gd name="T20" fmla="*/ 3 w 25"/>
                  <a:gd name="T21" fmla="*/ 0 h 24"/>
                  <a:gd name="T22" fmla="*/ 8 w 25"/>
                  <a:gd name="T23" fmla="*/ 0 h 24"/>
                  <a:gd name="T24" fmla="*/ 13 w 25"/>
                  <a:gd name="T25" fmla="*/ 3 h 24"/>
                  <a:gd name="T26" fmla="*/ 17 w 25"/>
                  <a:gd name="T27" fmla="*/ 4 h 24"/>
                  <a:gd name="T28" fmla="*/ 19 w 25"/>
                  <a:gd name="T29" fmla="*/ 6 h 24"/>
                  <a:gd name="T30" fmla="*/ 22 w 25"/>
                  <a:gd name="T31" fmla="*/ 9 h 24"/>
                  <a:gd name="T32" fmla="*/ 24 w 25"/>
                  <a:gd name="T33" fmla="*/ 11 h 24"/>
                  <a:gd name="T34" fmla="*/ 25 w 25"/>
                  <a:gd name="T35" fmla="*/ 17 h 24"/>
                  <a:gd name="T36" fmla="*/ 24 w 25"/>
                  <a:gd name="T37" fmla="*/ 21 h 24"/>
                  <a:gd name="T38" fmla="*/ 22 w 25"/>
                  <a:gd name="T39" fmla="*/ 23 h 24"/>
                  <a:gd name="T40" fmla="*/ 19 w 25"/>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24">
                    <a:moveTo>
                      <a:pt x="19" y="24"/>
                    </a:moveTo>
                    <a:lnTo>
                      <a:pt x="16" y="23"/>
                    </a:lnTo>
                    <a:lnTo>
                      <a:pt x="12" y="21"/>
                    </a:lnTo>
                    <a:lnTo>
                      <a:pt x="9" y="18"/>
                    </a:lnTo>
                    <a:lnTo>
                      <a:pt x="5" y="13"/>
                    </a:lnTo>
                    <a:lnTo>
                      <a:pt x="3" y="10"/>
                    </a:lnTo>
                    <a:lnTo>
                      <a:pt x="0" y="5"/>
                    </a:lnTo>
                    <a:lnTo>
                      <a:pt x="0" y="3"/>
                    </a:lnTo>
                    <a:lnTo>
                      <a:pt x="0" y="2"/>
                    </a:lnTo>
                    <a:lnTo>
                      <a:pt x="2" y="0"/>
                    </a:lnTo>
                    <a:lnTo>
                      <a:pt x="3" y="0"/>
                    </a:lnTo>
                    <a:lnTo>
                      <a:pt x="8" y="0"/>
                    </a:lnTo>
                    <a:lnTo>
                      <a:pt x="13" y="3"/>
                    </a:lnTo>
                    <a:lnTo>
                      <a:pt x="17" y="4"/>
                    </a:lnTo>
                    <a:lnTo>
                      <a:pt x="19" y="6"/>
                    </a:lnTo>
                    <a:lnTo>
                      <a:pt x="22" y="9"/>
                    </a:lnTo>
                    <a:lnTo>
                      <a:pt x="24" y="11"/>
                    </a:lnTo>
                    <a:lnTo>
                      <a:pt x="25" y="17"/>
                    </a:lnTo>
                    <a:lnTo>
                      <a:pt x="24" y="21"/>
                    </a:lnTo>
                    <a:lnTo>
                      <a:pt x="22" y="23"/>
                    </a:lnTo>
                    <a:lnTo>
                      <a:pt x="19" y="24"/>
                    </a:lnTo>
                    <a:close/>
                  </a:path>
                </a:pathLst>
              </a:custGeom>
              <a:grpFill/>
              <a:ln w="3175">
                <a:solidFill>
                  <a:schemeClr val="bg1"/>
                </a:solidFill>
                <a:round/>
                <a:headEnd/>
                <a:tailEnd/>
              </a:ln>
            </p:spPr>
            <p:txBody>
              <a:bodyPr/>
              <a:lstStyle/>
              <a:p>
                <a:endParaRPr lang="zh-CN" altLang="en-US">
                  <a:cs typeface="+mn-ea"/>
                  <a:sym typeface="+mn-lt"/>
                </a:endParaRPr>
              </a:p>
            </p:txBody>
          </p:sp>
        </p:grpSp>
      </p:grpSp>
      <p:grpSp>
        <p:nvGrpSpPr>
          <p:cNvPr id="5" name="组合 4">
            <a:extLst>
              <a:ext uri="{FF2B5EF4-FFF2-40B4-BE49-F238E27FC236}">
                <a16:creationId xmlns="" xmlns:a16="http://schemas.microsoft.com/office/drawing/2014/main" id="{45482D77-FF87-49D6-BB5B-D0B3376AE1EC}"/>
              </a:ext>
            </a:extLst>
          </p:cNvPr>
          <p:cNvGrpSpPr/>
          <p:nvPr/>
        </p:nvGrpSpPr>
        <p:grpSpPr>
          <a:xfrm>
            <a:off x="6978952" y="5349598"/>
            <a:ext cx="487287" cy="677633"/>
            <a:chOff x="4267200" y="2995612"/>
            <a:chExt cx="609600" cy="847725"/>
          </a:xfrm>
        </p:grpSpPr>
        <p:sp>
          <p:nvSpPr>
            <p:cNvPr id="6" name="Freeform 71">
              <a:extLst>
                <a:ext uri="{FF2B5EF4-FFF2-40B4-BE49-F238E27FC236}">
                  <a16:creationId xmlns="" xmlns:a16="http://schemas.microsoft.com/office/drawing/2014/main" id="{38C8DB93-4BF7-47B5-8DBB-64B8CA76A575}"/>
                </a:ext>
              </a:extLst>
            </p:cNvPr>
            <p:cNvSpPr>
              <a:spLocks noEditPoints="1"/>
            </p:cNvSpPr>
            <p:nvPr/>
          </p:nvSpPr>
          <p:spPr bwMode="auto">
            <a:xfrm>
              <a:off x="4267200" y="2995612"/>
              <a:ext cx="561975" cy="314325"/>
            </a:xfrm>
            <a:custGeom>
              <a:avLst/>
              <a:gdLst>
                <a:gd name="T0" fmla="*/ 2147483647 w 298"/>
                <a:gd name="T1" fmla="*/ 2147483647 h 172"/>
                <a:gd name="T2" fmla="*/ 2147483647 w 298"/>
                <a:gd name="T3" fmla="*/ 2147483647 h 172"/>
                <a:gd name="T4" fmla="*/ 2147483647 w 298"/>
                <a:gd name="T5" fmla="*/ 2147483647 h 172"/>
                <a:gd name="T6" fmla="*/ 2147483647 w 298"/>
                <a:gd name="T7" fmla="*/ 2147483647 h 172"/>
                <a:gd name="T8" fmla="*/ 2147483647 w 298"/>
                <a:gd name="T9" fmla="*/ 2147483647 h 172"/>
                <a:gd name="T10" fmla="*/ 2147483647 w 298"/>
                <a:gd name="T11" fmla="*/ 2147483647 h 172"/>
                <a:gd name="T12" fmla="*/ 2147483647 w 298"/>
                <a:gd name="T13" fmla="*/ 0 h 172"/>
                <a:gd name="T14" fmla="*/ 2147483647 w 298"/>
                <a:gd name="T15" fmla="*/ 2147483647 h 172"/>
                <a:gd name="T16" fmla="*/ 2147483647 w 298"/>
                <a:gd name="T17" fmla="*/ 2147483647 h 172"/>
                <a:gd name="T18" fmla="*/ 2147483647 w 298"/>
                <a:gd name="T19" fmla="*/ 2147483647 h 172"/>
                <a:gd name="T20" fmla="*/ 2147483647 w 298"/>
                <a:gd name="T21" fmla="*/ 2147483647 h 172"/>
                <a:gd name="T22" fmla="*/ 2147483647 w 298"/>
                <a:gd name="T23" fmla="*/ 0 h 172"/>
                <a:gd name="T24" fmla="*/ 2147483647 w 298"/>
                <a:gd name="T25" fmla="*/ 2147483647 h 172"/>
                <a:gd name="T26" fmla="*/ 2147483647 w 298"/>
                <a:gd name="T27" fmla="*/ 2147483647 h 172"/>
                <a:gd name="T28" fmla="*/ 2147483647 w 298"/>
                <a:gd name="T29" fmla="*/ 2147483647 h 172"/>
                <a:gd name="T30" fmla="*/ 2147483647 w 298"/>
                <a:gd name="T31" fmla="*/ 0 h 172"/>
                <a:gd name="T32" fmla="*/ 2147483647 w 298"/>
                <a:gd name="T33" fmla="*/ 2147483647 h 172"/>
                <a:gd name="T34" fmla="*/ 2147483647 w 298"/>
                <a:gd name="T35" fmla="*/ 2147483647 h 172"/>
                <a:gd name="T36" fmla="*/ 2147483647 w 298"/>
                <a:gd name="T37" fmla="*/ 2147483647 h 172"/>
                <a:gd name="T38" fmla="*/ 2147483647 w 298"/>
                <a:gd name="T39" fmla="*/ 2147483647 h 172"/>
                <a:gd name="T40" fmla="*/ 0 w 298"/>
                <a:gd name="T41" fmla="*/ 2147483647 h 172"/>
                <a:gd name="T42" fmla="*/ 2147483647 w 298"/>
                <a:gd name="T43" fmla="*/ 2147483647 h 172"/>
                <a:gd name="T44" fmla="*/ 2147483647 w 298"/>
                <a:gd name="T45" fmla="*/ 2147483647 h 172"/>
                <a:gd name="T46" fmla="*/ 2147483647 w 298"/>
                <a:gd name="T47" fmla="*/ 2147483647 h 172"/>
                <a:gd name="T48" fmla="*/ 2147483647 w 298"/>
                <a:gd name="T49" fmla="*/ 2147483647 h 172"/>
                <a:gd name="T50" fmla="*/ 2147483647 w 298"/>
                <a:gd name="T51" fmla="*/ 2147483647 h 172"/>
                <a:gd name="T52" fmla="*/ 2147483647 w 298"/>
                <a:gd name="T53" fmla="*/ 2147483647 h 172"/>
                <a:gd name="T54" fmla="*/ 2147483647 w 298"/>
                <a:gd name="T55" fmla="*/ 2147483647 h 172"/>
                <a:gd name="T56" fmla="*/ 2147483647 w 298"/>
                <a:gd name="T57" fmla="*/ 2147483647 h 172"/>
                <a:gd name="T58" fmla="*/ 2147483647 w 298"/>
                <a:gd name="T59" fmla="*/ 2147483647 h 172"/>
                <a:gd name="T60" fmla="*/ 2147483647 w 298"/>
                <a:gd name="T61" fmla="*/ 2147483647 h 172"/>
                <a:gd name="T62" fmla="*/ 2147483647 w 298"/>
                <a:gd name="T63" fmla="*/ 2147483647 h 172"/>
                <a:gd name="T64" fmla="*/ 2147483647 w 298"/>
                <a:gd name="T65" fmla="*/ 2147483647 h 172"/>
                <a:gd name="T66" fmla="*/ 2147483647 w 298"/>
                <a:gd name="T67" fmla="*/ 2147483647 h 172"/>
                <a:gd name="T68" fmla="*/ 2147483647 w 298"/>
                <a:gd name="T69" fmla="*/ 2147483647 h 172"/>
                <a:gd name="T70" fmla="*/ 2147483647 w 298"/>
                <a:gd name="T71" fmla="*/ 2147483647 h 172"/>
                <a:gd name="T72" fmla="*/ 2147483647 w 298"/>
                <a:gd name="T73" fmla="*/ 2147483647 h 172"/>
                <a:gd name="T74" fmla="*/ 2147483647 w 298"/>
                <a:gd name="T75" fmla="*/ 2147483647 h 172"/>
                <a:gd name="T76" fmla="*/ 2147483647 w 298"/>
                <a:gd name="T77" fmla="*/ 2147483647 h 172"/>
                <a:gd name="T78" fmla="*/ 2147483647 w 298"/>
                <a:gd name="T79" fmla="*/ 2147483647 h 172"/>
                <a:gd name="T80" fmla="*/ 2147483647 w 298"/>
                <a:gd name="T81" fmla="*/ 2147483647 h 172"/>
                <a:gd name="T82" fmla="*/ 2147483647 w 298"/>
                <a:gd name="T83" fmla="*/ 2147483647 h 172"/>
                <a:gd name="T84" fmla="*/ 2147483647 w 298"/>
                <a:gd name="T85" fmla="*/ 2147483647 h 172"/>
                <a:gd name="T86" fmla="*/ 2147483647 w 298"/>
                <a:gd name="T87" fmla="*/ 2147483647 h 172"/>
                <a:gd name="T88" fmla="*/ 2147483647 w 298"/>
                <a:gd name="T89" fmla="*/ 2147483647 h 172"/>
                <a:gd name="T90" fmla="*/ 2147483647 w 298"/>
                <a:gd name="T91" fmla="*/ 2147483647 h 172"/>
                <a:gd name="T92" fmla="*/ 2147483647 w 298"/>
                <a:gd name="T93" fmla="*/ 2147483647 h 172"/>
                <a:gd name="T94" fmla="*/ 2147483647 w 298"/>
                <a:gd name="T95" fmla="*/ 2147483647 h 172"/>
                <a:gd name="T96" fmla="*/ 2147483647 w 298"/>
                <a:gd name="T97" fmla="*/ 2147483647 h 172"/>
                <a:gd name="T98" fmla="*/ 2147483647 w 298"/>
                <a:gd name="T99" fmla="*/ 2147483647 h 172"/>
                <a:gd name="T100" fmla="*/ 2147483647 w 298"/>
                <a:gd name="T101" fmla="*/ 2147483647 h 17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298"/>
                <a:gd name="T154" fmla="*/ 0 h 172"/>
                <a:gd name="T155" fmla="*/ 298 w 298"/>
                <a:gd name="T156" fmla="*/ 172 h 17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298" h="172">
                  <a:moveTo>
                    <a:pt x="77" y="172"/>
                  </a:moveTo>
                  <a:cubicBezTo>
                    <a:pt x="74" y="171"/>
                    <a:pt x="71" y="170"/>
                    <a:pt x="66" y="169"/>
                  </a:cubicBezTo>
                  <a:cubicBezTo>
                    <a:pt x="61" y="164"/>
                    <a:pt x="63" y="161"/>
                    <a:pt x="63" y="156"/>
                  </a:cubicBezTo>
                  <a:cubicBezTo>
                    <a:pt x="64" y="151"/>
                    <a:pt x="63" y="152"/>
                    <a:pt x="69" y="151"/>
                  </a:cubicBezTo>
                  <a:cubicBezTo>
                    <a:pt x="69" y="150"/>
                    <a:pt x="70" y="149"/>
                    <a:pt x="71" y="149"/>
                  </a:cubicBezTo>
                  <a:cubicBezTo>
                    <a:pt x="71" y="147"/>
                    <a:pt x="71" y="144"/>
                    <a:pt x="71" y="142"/>
                  </a:cubicBezTo>
                  <a:cubicBezTo>
                    <a:pt x="71" y="142"/>
                    <a:pt x="71" y="142"/>
                    <a:pt x="72" y="142"/>
                  </a:cubicBezTo>
                  <a:cubicBezTo>
                    <a:pt x="73" y="142"/>
                    <a:pt x="75" y="143"/>
                    <a:pt x="78" y="142"/>
                  </a:cubicBezTo>
                  <a:cubicBezTo>
                    <a:pt x="81" y="141"/>
                    <a:pt x="83" y="139"/>
                    <a:pt x="86" y="137"/>
                  </a:cubicBezTo>
                  <a:cubicBezTo>
                    <a:pt x="91" y="137"/>
                    <a:pt x="96" y="137"/>
                    <a:pt x="101" y="137"/>
                  </a:cubicBezTo>
                  <a:cubicBezTo>
                    <a:pt x="102" y="137"/>
                    <a:pt x="105" y="139"/>
                    <a:pt x="105" y="143"/>
                  </a:cubicBezTo>
                  <a:cubicBezTo>
                    <a:pt x="104" y="146"/>
                    <a:pt x="103" y="148"/>
                    <a:pt x="101" y="150"/>
                  </a:cubicBezTo>
                  <a:cubicBezTo>
                    <a:pt x="99" y="153"/>
                    <a:pt x="97" y="156"/>
                    <a:pt x="96" y="161"/>
                  </a:cubicBezTo>
                  <a:cubicBezTo>
                    <a:pt x="90" y="164"/>
                    <a:pt x="85" y="167"/>
                    <a:pt x="80" y="171"/>
                  </a:cubicBezTo>
                  <a:cubicBezTo>
                    <a:pt x="79" y="172"/>
                    <a:pt x="78" y="172"/>
                    <a:pt x="77" y="172"/>
                  </a:cubicBezTo>
                  <a:close/>
                  <a:moveTo>
                    <a:pt x="0" y="0"/>
                  </a:moveTo>
                  <a:cubicBezTo>
                    <a:pt x="73" y="0"/>
                    <a:pt x="73" y="0"/>
                    <a:pt x="73" y="0"/>
                  </a:cubicBezTo>
                  <a:cubicBezTo>
                    <a:pt x="73" y="2"/>
                    <a:pt x="73" y="5"/>
                    <a:pt x="73" y="8"/>
                  </a:cubicBezTo>
                  <a:cubicBezTo>
                    <a:pt x="73" y="10"/>
                    <a:pt x="74" y="11"/>
                    <a:pt x="77" y="13"/>
                  </a:cubicBezTo>
                  <a:cubicBezTo>
                    <a:pt x="77" y="14"/>
                    <a:pt x="78" y="15"/>
                    <a:pt x="79" y="17"/>
                  </a:cubicBezTo>
                  <a:cubicBezTo>
                    <a:pt x="75" y="17"/>
                    <a:pt x="73" y="19"/>
                    <a:pt x="70" y="20"/>
                  </a:cubicBezTo>
                  <a:cubicBezTo>
                    <a:pt x="66" y="25"/>
                    <a:pt x="61" y="27"/>
                    <a:pt x="57" y="31"/>
                  </a:cubicBezTo>
                  <a:cubicBezTo>
                    <a:pt x="54" y="33"/>
                    <a:pt x="50" y="34"/>
                    <a:pt x="47" y="33"/>
                  </a:cubicBezTo>
                  <a:cubicBezTo>
                    <a:pt x="45" y="33"/>
                    <a:pt x="44" y="32"/>
                    <a:pt x="41" y="31"/>
                  </a:cubicBezTo>
                  <a:cubicBezTo>
                    <a:pt x="37" y="25"/>
                    <a:pt x="37" y="27"/>
                    <a:pt x="33" y="26"/>
                  </a:cubicBezTo>
                  <a:cubicBezTo>
                    <a:pt x="32" y="27"/>
                    <a:pt x="31" y="27"/>
                    <a:pt x="31" y="29"/>
                  </a:cubicBezTo>
                  <a:cubicBezTo>
                    <a:pt x="31" y="30"/>
                    <a:pt x="31" y="31"/>
                    <a:pt x="31" y="32"/>
                  </a:cubicBezTo>
                  <a:cubicBezTo>
                    <a:pt x="28" y="35"/>
                    <a:pt x="24" y="38"/>
                    <a:pt x="22" y="42"/>
                  </a:cubicBezTo>
                  <a:cubicBezTo>
                    <a:pt x="19" y="43"/>
                    <a:pt x="16" y="43"/>
                    <a:pt x="15" y="44"/>
                  </a:cubicBezTo>
                  <a:cubicBezTo>
                    <a:pt x="10" y="42"/>
                    <a:pt x="9" y="40"/>
                    <a:pt x="7" y="38"/>
                  </a:cubicBezTo>
                  <a:cubicBezTo>
                    <a:pt x="6" y="38"/>
                    <a:pt x="5" y="37"/>
                    <a:pt x="4" y="37"/>
                  </a:cubicBezTo>
                  <a:cubicBezTo>
                    <a:pt x="2" y="37"/>
                    <a:pt x="1" y="37"/>
                    <a:pt x="0" y="37"/>
                  </a:cubicBezTo>
                  <a:cubicBezTo>
                    <a:pt x="0" y="0"/>
                    <a:pt x="0" y="0"/>
                    <a:pt x="0" y="0"/>
                  </a:cubicBezTo>
                  <a:close/>
                  <a:moveTo>
                    <a:pt x="74" y="0"/>
                  </a:moveTo>
                  <a:cubicBezTo>
                    <a:pt x="153" y="0"/>
                    <a:pt x="153" y="0"/>
                    <a:pt x="153" y="0"/>
                  </a:cubicBezTo>
                  <a:cubicBezTo>
                    <a:pt x="153" y="2"/>
                    <a:pt x="154" y="3"/>
                    <a:pt x="154" y="4"/>
                  </a:cubicBezTo>
                  <a:cubicBezTo>
                    <a:pt x="156" y="8"/>
                    <a:pt x="156" y="10"/>
                    <a:pt x="155" y="14"/>
                  </a:cubicBezTo>
                  <a:cubicBezTo>
                    <a:pt x="155" y="17"/>
                    <a:pt x="155" y="20"/>
                    <a:pt x="156" y="25"/>
                  </a:cubicBezTo>
                  <a:cubicBezTo>
                    <a:pt x="150" y="25"/>
                    <a:pt x="144" y="25"/>
                    <a:pt x="137" y="25"/>
                  </a:cubicBezTo>
                  <a:cubicBezTo>
                    <a:pt x="135" y="27"/>
                    <a:pt x="138" y="31"/>
                    <a:pt x="140" y="33"/>
                  </a:cubicBezTo>
                  <a:cubicBezTo>
                    <a:pt x="140" y="34"/>
                    <a:pt x="139" y="35"/>
                    <a:pt x="139" y="36"/>
                  </a:cubicBezTo>
                  <a:cubicBezTo>
                    <a:pt x="137" y="36"/>
                    <a:pt x="133" y="31"/>
                    <a:pt x="133" y="31"/>
                  </a:cubicBezTo>
                  <a:cubicBezTo>
                    <a:pt x="131" y="31"/>
                    <a:pt x="129" y="31"/>
                    <a:pt x="127" y="31"/>
                  </a:cubicBezTo>
                  <a:cubicBezTo>
                    <a:pt x="126" y="32"/>
                    <a:pt x="125" y="34"/>
                    <a:pt x="124" y="36"/>
                  </a:cubicBezTo>
                  <a:cubicBezTo>
                    <a:pt x="124" y="37"/>
                    <a:pt x="124" y="41"/>
                    <a:pt x="121" y="43"/>
                  </a:cubicBezTo>
                  <a:cubicBezTo>
                    <a:pt x="118" y="40"/>
                    <a:pt x="114" y="42"/>
                    <a:pt x="112" y="42"/>
                  </a:cubicBezTo>
                  <a:cubicBezTo>
                    <a:pt x="111" y="42"/>
                    <a:pt x="111" y="41"/>
                    <a:pt x="110" y="40"/>
                  </a:cubicBezTo>
                  <a:cubicBezTo>
                    <a:pt x="110" y="34"/>
                    <a:pt x="106" y="35"/>
                    <a:pt x="104" y="35"/>
                  </a:cubicBezTo>
                  <a:cubicBezTo>
                    <a:pt x="104" y="35"/>
                    <a:pt x="104" y="34"/>
                    <a:pt x="104" y="33"/>
                  </a:cubicBezTo>
                  <a:cubicBezTo>
                    <a:pt x="106" y="29"/>
                    <a:pt x="109" y="24"/>
                    <a:pt x="109" y="20"/>
                  </a:cubicBezTo>
                  <a:cubicBezTo>
                    <a:pt x="107" y="17"/>
                    <a:pt x="104" y="15"/>
                    <a:pt x="104" y="12"/>
                  </a:cubicBezTo>
                  <a:cubicBezTo>
                    <a:pt x="102" y="9"/>
                    <a:pt x="101" y="10"/>
                    <a:pt x="99" y="10"/>
                  </a:cubicBezTo>
                  <a:cubicBezTo>
                    <a:pt x="97" y="11"/>
                    <a:pt x="95" y="11"/>
                    <a:pt x="93" y="11"/>
                  </a:cubicBezTo>
                  <a:cubicBezTo>
                    <a:pt x="90" y="14"/>
                    <a:pt x="88" y="15"/>
                    <a:pt x="86" y="16"/>
                  </a:cubicBezTo>
                  <a:cubicBezTo>
                    <a:pt x="84" y="16"/>
                    <a:pt x="82" y="17"/>
                    <a:pt x="80" y="17"/>
                  </a:cubicBezTo>
                  <a:cubicBezTo>
                    <a:pt x="80" y="12"/>
                    <a:pt x="77" y="11"/>
                    <a:pt x="75" y="9"/>
                  </a:cubicBezTo>
                  <a:cubicBezTo>
                    <a:pt x="74" y="8"/>
                    <a:pt x="74" y="8"/>
                    <a:pt x="74" y="8"/>
                  </a:cubicBezTo>
                  <a:cubicBezTo>
                    <a:pt x="74" y="5"/>
                    <a:pt x="74" y="2"/>
                    <a:pt x="74" y="0"/>
                  </a:cubicBezTo>
                  <a:close/>
                  <a:moveTo>
                    <a:pt x="155" y="0"/>
                  </a:moveTo>
                  <a:cubicBezTo>
                    <a:pt x="200" y="0"/>
                    <a:pt x="200" y="0"/>
                    <a:pt x="200" y="0"/>
                  </a:cubicBezTo>
                  <a:cubicBezTo>
                    <a:pt x="200" y="1"/>
                    <a:pt x="200" y="1"/>
                    <a:pt x="200" y="2"/>
                  </a:cubicBezTo>
                  <a:cubicBezTo>
                    <a:pt x="200" y="3"/>
                    <a:pt x="200" y="6"/>
                    <a:pt x="199" y="7"/>
                  </a:cubicBezTo>
                  <a:cubicBezTo>
                    <a:pt x="195" y="11"/>
                    <a:pt x="194" y="11"/>
                    <a:pt x="194" y="17"/>
                  </a:cubicBezTo>
                  <a:cubicBezTo>
                    <a:pt x="194" y="18"/>
                    <a:pt x="195" y="19"/>
                    <a:pt x="195" y="20"/>
                  </a:cubicBezTo>
                  <a:cubicBezTo>
                    <a:pt x="194" y="23"/>
                    <a:pt x="192" y="29"/>
                    <a:pt x="193" y="33"/>
                  </a:cubicBezTo>
                  <a:cubicBezTo>
                    <a:pt x="193" y="34"/>
                    <a:pt x="193" y="35"/>
                    <a:pt x="194" y="35"/>
                  </a:cubicBezTo>
                  <a:cubicBezTo>
                    <a:pt x="192" y="36"/>
                    <a:pt x="189" y="37"/>
                    <a:pt x="187" y="39"/>
                  </a:cubicBezTo>
                  <a:cubicBezTo>
                    <a:pt x="183" y="35"/>
                    <a:pt x="179" y="38"/>
                    <a:pt x="174" y="40"/>
                  </a:cubicBezTo>
                  <a:cubicBezTo>
                    <a:pt x="172" y="40"/>
                    <a:pt x="171" y="41"/>
                    <a:pt x="169" y="41"/>
                  </a:cubicBezTo>
                  <a:cubicBezTo>
                    <a:pt x="168" y="40"/>
                    <a:pt x="165" y="40"/>
                    <a:pt x="164" y="40"/>
                  </a:cubicBezTo>
                  <a:cubicBezTo>
                    <a:pt x="164" y="39"/>
                    <a:pt x="164" y="39"/>
                    <a:pt x="164" y="39"/>
                  </a:cubicBezTo>
                  <a:cubicBezTo>
                    <a:pt x="167" y="36"/>
                    <a:pt x="170" y="33"/>
                    <a:pt x="172" y="30"/>
                  </a:cubicBezTo>
                  <a:cubicBezTo>
                    <a:pt x="172" y="26"/>
                    <a:pt x="171" y="25"/>
                    <a:pt x="171" y="24"/>
                  </a:cubicBezTo>
                  <a:cubicBezTo>
                    <a:pt x="167" y="24"/>
                    <a:pt x="165" y="24"/>
                    <a:pt x="163" y="25"/>
                  </a:cubicBezTo>
                  <a:cubicBezTo>
                    <a:pt x="162" y="25"/>
                    <a:pt x="160" y="25"/>
                    <a:pt x="158" y="26"/>
                  </a:cubicBezTo>
                  <a:cubicBezTo>
                    <a:pt x="158" y="23"/>
                    <a:pt x="157" y="21"/>
                    <a:pt x="156" y="19"/>
                  </a:cubicBezTo>
                  <a:cubicBezTo>
                    <a:pt x="156" y="14"/>
                    <a:pt x="158" y="10"/>
                    <a:pt x="157" y="4"/>
                  </a:cubicBezTo>
                  <a:cubicBezTo>
                    <a:pt x="156" y="4"/>
                    <a:pt x="156" y="3"/>
                    <a:pt x="155" y="3"/>
                  </a:cubicBezTo>
                  <a:cubicBezTo>
                    <a:pt x="155" y="2"/>
                    <a:pt x="155" y="1"/>
                    <a:pt x="155" y="0"/>
                  </a:cubicBezTo>
                  <a:close/>
                  <a:moveTo>
                    <a:pt x="202" y="0"/>
                  </a:moveTo>
                  <a:cubicBezTo>
                    <a:pt x="255" y="0"/>
                    <a:pt x="255" y="0"/>
                    <a:pt x="255" y="0"/>
                  </a:cubicBezTo>
                  <a:cubicBezTo>
                    <a:pt x="254" y="4"/>
                    <a:pt x="252" y="8"/>
                    <a:pt x="254" y="12"/>
                  </a:cubicBezTo>
                  <a:cubicBezTo>
                    <a:pt x="255" y="12"/>
                    <a:pt x="255" y="13"/>
                    <a:pt x="256" y="13"/>
                  </a:cubicBezTo>
                  <a:cubicBezTo>
                    <a:pt x="256" y="14"/>
                    <a:pt x="256" y="14"/>
                    <a:pt x="256" y="14"/>
                  </a:cubicBezTo>
                  <a:cubicBezTo>
                    <a:pt x="255" y="13"/>
                    <a:pt x="255" y="13"/>
                    <a:pt x="255" y="13"/>
                  </a:cubicBezTo>
                  <a:cubicBezTo>
                    <a:pt x="254" y="13"/>
                    <a:pt x="252" y="13"/>
                    <a:pt x="250" y="14"/>
                  </a:cubicBezTo>
                  <a:cubicBezTo>
                    <a:pt x="249" y="15"/>
                    <a:pt x="250" y="15"/>
                    <a:pt x="250" y="18"/>
                  </a:cubicBezTo>
                  <a:cubicBezTo>
                    <a:pt x="245" y="22"/>
                    <a:pt x="246" y="20"/>
                    <a:pt x="245" y="27"/>
                  </a:cubicBezTo>
                  <a:cubicBezTo>
                    <a:pt x="244" y="29"/>
                    <a:pt x="242" y="30"/>
                    <a:pt x="241" y="31"/>
                  </a:cubicBezTo>
                  <a:cubicBezTo>
                    <a:pt x="238" y="31"/>
                    <a:pt x="236" y="32"/>
                    <a:pt x="235" y="32"/>
                  </a:cubicBezTo>
                  <a:cubicBezTo>
                    <a:pt x="233" y="33"/>
                    <a:pt x="233" y="35"/>
                    <a:pt x="236" y="37"/>
                  </a:cubicBezTo>
                  <a:cubicBezTo>
                    <a:pt x="230" y="38"/>
                    <a:pt x="227" y="43"/>
                    <a:pt x="224" y="47"/>
                  </a:cubicBezTo>
                  <a:cubicBezTo>
                    <a:pt x="224" y="47"/>
                    <a:pt x="224" y="48"/>
                    <a:pt x="223" y="49"/>
                  </a:cubicBezTo>
                  <a:cubicBezTo>
                    <a:pt x="222" y="52"/>
                    <a:pt x="220" y="53"/>
                    <a:pt x="218" y="54"/>
                  </a:cubicBezTo>
                  <a:cubicBezTo>
                    <a:pt x="218" y="50"/>
                    <a:pt x="216" y="48"/>
                    <a:pt x="214" y="47"/>
                  </a:cubicBezTo>
                  <a:cubicBezTo>
                    <a:pt x="214" y="47"/>
                    <a:pt x="214" y="47"/>
                    <a:pt x="214" y="47"/>
                  </a:cubicBezTo>
                  <a:cubicBezTo>
                    <a:pt x="211" y="42"/>
                    <a:pt x="208" y="38"/>
                    <a:pt x="204" y="34"/>
                  </a:cubicBezTo>
                  <a:cubicBezTo>
                    <a:pt x="200" y="33"/>
                    <a:pt x="197" y="34"/>
                    <a:pt x="195" y="33"/>
                  </a:cubicBezTo>
                  <a:cubicBezTo>
                    <a:pt x="194" y="29"/>
                    <a:pt x="195" y="26"/>
                    <a:pt x="196" y="22"/>
                  </a:cubicBezTo>
                  <a:cubicBezTo>
                    <a:pt x="197" y="19"/>
                    <a:pt x="196" y="16"/>
                    <a:pt x="196" y="14"/>
                  </a:cubicBezTo>
                  <a:cubicBezTo>
                    <a:pt x="198" y="11"/>
                    <a:pt x="200" y="9"/>
                    <a:pt x="201" y="7"/>
                  </a:cubicBezTo>
                  <a:cubicBezTo>
                    <a:pt x="201" y="6"/>
                    <a:pt x="202" y="4"/>
                    <a:pt x="202" y="2"/>
                  </a:cubicBezTo>
                  <a:cubicBezTo>
                    <a:pt x="202" y="2"/>
                    <a:pt x="202" y="1"/>
                    <a:pt x="202" y="0"/>
                  </a:cubicBezTo>
                  <a:close/>
                  <a:moveTo>
                    <a:pt x="0" y="70"/>
                  </a:moveTo>
                  <a:cubicBezTo>
                    <a:pt x="0" y="55"/>
                    <a:pt x="0" y="55"/>
                    <a:pt x="0" y="55"/>
                  </a:cubicBezTo>
                  <a:cubicBezTo>
                    <a:pt x="2" y="56"/>
                    <a:pt x="4" y="56"/>
                    <a:pt x="6" y="57"/>
                  </a:cubicBezTo>
                  <a:cubicBezTo>
                    <a:pt x="7" y="57"/>
                    <a:pt x="8" y="58"/>
                    <a:pt x="10" y="59"/>
                  </a:cubicBezTo>
                  <a:cubicBezTo>
                    <a:pt x="11" y="59"/>
                    <a:pt x="13" y="59"/>
                    <a:pt x="14" y="59"/>
                  </a:cubicBezTo>
                  <a:cubicBezTo>
                    <a:pt x="14" y="61"/>
                    <a:pt x="15" y="62"/>
                    <a:pt x="15" y="63"/>
                  </a:cubicBezTo>
                  <a:cubicBezTo>
                    <a:pt x="14" y="64"/>
                    <a:pt x="14" y="65"/>
                    <a:pt x="13" y="66"/>
                  </a:cubicBezTo>
                  <a:cubicBezTo>
                    <a:pt x="11" y="68"/>
                    <a:pt x="9" y="69"/>
                    <a:pt x="7" y="69"/>
                  </a:cubicBezTo>
                  <a:cubicBezTo>
                    <a:pt x="4" y="69"/>
                    <a:pt x="2" y="70"/>
                    <a:pt x="0" y="70"/>
                  </a:cubicBezTo>
                  <a:close/>
                  <a:moveTo>
                    <a:pt x="0" y="53"/>
                  </a:moveTo>
                  <a:cubicBezTo>
                    <a:pt x="0" y="39"/>
                    <a:pt x="0" y="39"/>
                    <a:pt x="0" y="39"/>
                  </a:cubicBezTo>
                  <a:cubicBezTo>
                    <a:pt x="1" y="39"/>
                    <a:pt x="1" y="39"/>
                    <a:pt x="2" y="39"/>
                  </a:cubicBezTo>
                  <a:cubicBezTo>
                    <a:pt x="4" y="39"/>
                    <a:pt x="5" y="40"/>
                    <a:pt x="7" y="40"/>
                  </a:cubicBezTo>
                  <a:cubicBezTo>
                    <a:pt x="8" y="42"/>
                    <a:pt x="10" y="43"/>
                    <a:pt x="12" y="45"/>
                  </a:cubicBezTo>
                  <a:cubicBezTo>
                    <a:pt x="14" y="45"/>
                    <a:pt x="16" y="46"/>
                    <a:pt x="21" y="45"/>
                  </a:cubicBezTo>
                  <a:cubicBezTo>
                    <a:pt x="25" y="42"/>
                    <a:pt x="29" y="36"/>
                    <a:pt x="33" y="33"/>
                  </a:cubicBezTo>
                  <a:cubicBezTo>
                    <a:pt x="33" y="32"/>
                    <a:pt x="33" y="31"/>
                    <a:pt x="33" y="29"/>
                  </a:cubicBezTo>
                  <a:cubicBezTo>
                    <a:pt x="34" y="29"/>
                    <a:pt x="35" y="29"/>
                    <a:pt x="37" y="29"/>
                  </a:cubicBezTo>
                  <a:cubicBezTo>
                    <a:pt x="37" y="30"/>
                    <a:pt x="38" y="30"/>
                    <a:pt x="38" y="31"/>
                  </a:cubicBezTo>
                  <a:cubicBezTo>
                    <a:pt x="40" y="32"/>
                    <a:pt x="44" y="34"/>
                    <a:pt x="48" y="36"/>
                  </a:cubicBezTo>
                  <a:cubicBezTo>
                    <a:pt x="49" y="36"/>
                    <a:pt x="50" y="36"/>
                    <a:pt x="51" y="36"/>
                  </a:cubicBezTo>
                  <a:cubicBezTo>
                    <a:pt x="53" y="35"/>
                    <a:pt x="55" y="34"/>
                    <a:pt x="58" y="33"/>
                  </a:cubicBezTo>
                  <a:cubicBezTo>
                    <a:pt x="61" y="30"/>
                    <a:pt x="63" y="29"/>
                    <a:pt x="68" y="26"/>
                  </a:cubicBezTo>
                  <a:cubicBezTo>
                    <a:pt x="68" y="25"/>
                    <a:pt x="69" y="25"/>
                    <a:pt x="70" y="24"/>
                  </a:cubicBezTo>
                  <a:cubicBezTo>
                    <a:pt x="73" y="20"/>
                    <a:pt x="75" y="19"/>
                    <a:pt x="80" y="18"/>
                  </a:cubicBezTo>
                  <a:cubicBezTo>
                    <a:pt x="82" y="18"/>
                    <a:pt x="84" y="18"/>
                    <a:pt x="87" y="18"/>
                  </a:cubicBezTo>
                  <a:cubicBezTo>
                    <a:pt x="93" y="15"/>
                    <a:pt x="94" y="12"/>
                    <a:pt x="101" y="12"/>
                  </a:cubicBezTo>
                  <a:cubicBezTo>
                    <a:pt x="102" y="14"/>
                    <a:pt x="103" y="16"/>
                    <a:pt x="105" y="18"/>
                  </a:cubicBezTo>
                  <a:cubicBezTo>
                    <a:pt x="106" y="19"/>
                    <a:pt x="107" y="20"/>
                    <a:pt x="108" y="21"/>
                  </a:cubicBezTo>
                  <a:cubicBezTo>
                    <a:pt x="106" y="24"/>
                    <a:pt x="104" y="27"/>
                    <a:pt x="102" y="32"/>
                  </a:cubicBezTo>
                  <a:cubicBezTo>
                    <a:pt x="102" y="33"/>
                    <a:pt x="102" y="35"/>
                    <a:pt x="102" y="36"/>
                  </a:cubicBezTo>
                  <a:cubicBezTo>
                    <a:pt x="103" y="37"/>
                    <a:pt x="105" y="37"/>
                    <a:pt x="108" y="37"/>
                  </a:cubicBezTo>
                  <a:cubicBezTo>
                    <a:pt x="108" y="39"/>
                    <a:pt x="109" y="40"/>
                    <a:pt x="109" y="42"/>
                  </a:cubicBezTo>
                  <a:cubicBezTo>
                    <a:pt x="110" y="43"/>
                    <a:pt x="110" y="43"/>
                    <a:pt x="111" y="44"/>
                  </a:cubicBezTo>
                  <a:cubicBezTo>
                    <a:pt x="113" y="44"/>
                    <a:pt x="116" y="43"/>
                    <a:pt x="119" y="43"/>
                  </a:cubicBezTo>
                  <a:cubicBezTo>
                    <a:pt x="121" y="45"/>
                    <a:pt x="121" y="49"/>
                    <a:pt x="121" y="54"/>
                  </a:cubicBezTo>
                  <a:cubicBezTo>
                    <a:pt x="121" y="55"/>
                    <a:pt x="120" y="56"/>
                    <a:pt x="118" y="57"/>
                  </a:cubicBezTo>
                  <a:cubicBezTo>
                    <a:pt x="118" y="58"/>
                    <a:pt x="116" y="58"/>
                    <a:pt x="115" y="58"/>
                  </a:cubicBezTo>
                  <a:cubicBezTo>
                    <a:pt x="115" y="61"/>
                    <a:pt x="115" y="64"/>
                    <a:pt x="114" y="66"/>
                  </a:cubicBezTo>
                  <a:cubicBezTo>
                    <a:pt x="114" y="68"/>
                    <a:pt x="113" y="69"/>
                    <a:pt x="112" y="71"/>
                  </a:cubicBezTo>
                  <a:cubicBezTo>
                    <a:pt x="111" y="71"/>
                    <a:pt x="109" y="72"/>
                    <a:pt x="109" y="74"/>
                  </a:cubicBezTo>
                  <a:cubicBezTo>
                    <a:pt x="105" y="74"/>
                    <a:pt x="102" y="83"/>
                    <a:pt x="99" y="85"/>
                  </a:cubicBezTo>
                  <a:cubicBezTo>
                    <a:pt x="99" y="86"/>
                    <a:pt x="96" y="87"/>
                    <a:pt x="96" y="87"/>
                  </a:cubicBezTo>
                  <a:cubicBezTo>
                    <a:pt x="94" y="89"/>
                    <a:pt x="91" y="91"/>
                    <a:pt x="90" y="92"/>
                  </a:cubicBezTo>
                  <a:cubicBezTo>
                    <a:pt x="90" y="93"/>
                    <a:pt x="90" y="93"/>
                    <a:pt x="90" y="93"/>
                  </a:cubicBezTo>
                  <a:cubicBezTo>
                    <a:pt x="89" y="93"/>
                    <a:pt x="89" y="93"/>
                    <a:pt x="89" y="93"/>
                  </a:cubicBezTo>
                  <a:cubicBezTo>
                    <a:pt x="89" y="94"/>
                    <a:pt x="89" y="94"/>
                    <a:pt x="89" y="94"/>
                  </a:cubicBezTo>
                  <a:cubicBezTo>
                    <a:pt x="87" y="94"/>
                    <a:pt x="85" y="97"/>
                    <a:pt x="84" y="99"/>
                  </a:cubicBezTo>
                  <a:cubicBezTo>
                    <a:pt x="83" y="101"/>
                    <a:pt x="82" y="103"/>
                    <a:pt x="81" y="105"/>
                  </a:cubicBezTo>
                  <a:cubicBezTo>
                    <a:pt x="77" y="106"/>
                    <a:pt x="75" y="107"/>
                    <a:pt x="73" y="109"/>
                  </a:cubicBezTo>
                  <a:cubicBezTo>
                    <a:pt x="71" y="109"/>
                    <a:pt x="71" y="109"/>
                    <a:pt x="70" y="109"/>
                  </a:cubicBezTo>
                  <a:cubicBezTo>
                    <a:pt x="70" y="108"/>
                    <a:pt x="70" y="107"/>
                    <a:pt x="70" y="106"/>
                  </a:cubicBezTo>
                  <a:cubicBezTo>
                    <a:pt x="69" y="106"/>
                    <a:pt x="69" y="105"/>
                    <a:pt x="68" y="105"/>
                  </a:cubicBezTo>
                  <a:cubicBezTo>
                    <a:pt x="66" y="105"/>
                    <a:pt x="66" y="104"/>
                    <a:pt x="65" y="104"/>
                  </a:cubicBezTo>
                  <a:cubicBezTo>
                    <a:pt x="64" y="100"/>
                    <a:pt x="62" y="100"/>
                    <a:pt x="60" y="101"/>
                  </a:cubicBezTo>
                  <a:cubicBezTo>
                    <a:pt x="59" y="103"/>
                    <a:pt x="59" y="104"/>
                    <a:pt x="59" y="105"/>
                  </a:cubicBezTo>
                  <a:cubicBezTo>
                    <a:pt x="55" y="106"/>
                    <a:pt x="51" y="106"/>
                    <a:pt x="47" y="106"/>
                  </a:cubicBezTo>
                  <a:cubicBezTo>
                    <a:pt x="45" y="106"/>
                    <a:pt x="42" y="105"/>
                    <a:pt x="39" y="105"/>
                  </a:cubicBezTo>
                  <a:cubicBezTo>
                    <a:pt x="37" y="104"/>
                    <a:pt x="36" y="104"/>
                    <a:pt x="34" y="104"/>
                  </a:cubicBezTo>
                  <a:cubicBezTo>
                    <a:pt x="32" y="102"/>
                    <a:pt x="31" y="101"/>
                    <a:pt x="29" y="99"/>
                  </a:cubicBezTo>
                  <a:cubicBezTo>
                    <a:pt x="29" y="97"/>
                    <a:pt x="28" y="96"/>
                    <a:pt x="27" y="95"/>
                  </a:cubicBezTo>
                  <a:cubicBezTo>
                    <a:pt x="27" y="95"/>
                    <a:pt x="27" y="95"/>
                    <a:pt x="27" y="95"/>
                  </a:cubicBezTo>
                  <a:cubicBezTo>
                    <a:pt x="25" y="91"/>
                    <a:pt x="27" y="90"/>
                    <a:pt x="28" y="87"/>
                  </a:cubicBezTo>
                  <a:cubicBezTo>
                    <a:pt x="28" y="86"/>
                    <a:pt x="28" y="84"/>
                    <a:pt x="28" y="83"/>
                  </a:cubicBezTo>
                  <a:cubicBezTo>
                    <a:pt x="27" y="82"/>
                    <a:pt x="25" y="81"/>
                    <a:pt x="24" y="80"/>
                  </a:cubicBezTo>
                  <a:cubicBezTo>
                    <a:pt x="24" y="79"/>
                    <a:pt x="24" y="79"/>
                    <a:pt x="24" y="79"/>
                  </a:cubicBezTo>
                  <a:cubicBezTo>
                    <a:pt x="17" y="79"/>
                    <a:pt x="13" y="79"/>
                    <a:pt x="9" y="78"/>
                  </a:cubicBezTo>
                  <a:cubicBezTo>
                    <a:pt x="8" y="78"/>
                    <a:pt x="7" y="77"/>
                    <a:pt x="5" y="77"/>
                  </a:cubicBezTo>
                  <a:cubicBezTo>
                    <a:pt x="5" y="74"/>
                    <a:pt x="4" y="73"/>
                    <a:pt x="4" y="71"/>
                  </a:cubicBezTo>
                  <a:cubicBezTo>
                    <a:pt x="5" y="71"/>
                    <a:pt x="7" y="71"/>
                    <a:pt x="9" y="71"/>
                  </a:cubicBezTo>
                  <a:cubicBezTo>
                    <a:pt x="11" y="71"/>
                    <a:pt x="13" y="68"/>
                    <a:pt x="15" y="67"/>
                  </a:cubicBezTo>
                  <a:cubicBezTo>
                    <a:pt x="17" y="63"/>
                    <a:pt x="17" y="60"/>
                    <a:pt x="15" y="58"/>
                  </a:cubicBezTo>
                  <a:cubicBezTo>
                    <a:pt x="14" y="58"/>
                    <a:pt x="12" y="58"/>
                    <a:pt x="11" y="58"/>
                  </a:cubicBezTo>
                  <a:cubicBezTo>
                    <a:pt x="7" y="55"/>
                    <a:pt x="4" y="54"/>
                    <a:pt x="0" y="53"/>
                  </a:cubicBezTo>
                  <a:close/>
                  <a:moveTo>
                    <a:pt x="89" y="131"/>
                  </a:moveTo>
                  <a:cubicBezTo>
                    <a:pt x="85" y="128"/>
                    <a:pt x="85" y="126"/>
                    <a:pt x="84" y="124"/>
                  </a:cubicBezTo>
                  <a:cubicBezTo>
                    <a:pt x="83" y="120"/>
                    <a:pt x="81" y="118"/>
                    <a:pt x="80" y="116"/>
                  </a:cubicBezTo>
                  <a:cubicBezTo>
                    <a:pt x="80" y="111"/>
                    <a:pt x="80" y="112"/>
                    <a:pt x="83" y="109"/>
                  </a:cubicBezTo>
                  <a:cubicBezTo>
                    <a:pt x="84" y="101"/>
                    <a:pt x="84" y="100"/>
                    <a:pt x="91" y="94"/>
                  </a:cubicBezTo>
                  <a:cubicBezTo>
                    <a:pt x="95" y="91"/>
                    <a:pt x="98" y="88"/>
                    <a:pt x="102" y="85"/>
                  </a:cubicBezTo>
                  <a:cubicBezTo>
                    <a:pt x="105" y="81"/>
                    <a:pt x="108" y="78"/>
                    <a:pt x="112" y="73"/>
                  </a:cubicBezTo>
                  <a:cubicBezTo>
                    <a:pt x="115" y="71"/>
                    <a:pt x="115" y="69"/>
                    <a:pt x="116" y="66"/>
                  </a:cubicBezTo>
                  <a:cubicBezTo>
                    <a:pt x="116" y="58"/>
                    <a:pt x="119" y="60"/>
                    <a:pt x="123" y="55"/>
                  </a:cubicBezTo>
                  <a:cubicBezTo>
                    <a:pt x="123" y="52"/>
                    <a:pt x="123" y="47"/>
                    <a:pt x="123" y="44"/>
                  </a:cubicBezTo>
                  <a:cubicBezTo>
                    <a:pt x="125" y="42"/>
                    <a:pt x="125" y="39"/>
                    <a:pt x="126" y="37"/>
                  </a:cubicBezTo>
                  <a:cubicBezTo>
                    <a:pt x="126" y="35"/>
                    <a:pt x="127" y="34"/>
                    <a:pt x="128" y="33"/>
                  </a:cubicBezTo>
                  <a:cubicBezTo>
                    <a:pt x="129" y="33"/>
                    <a:pt x="130" y="33"/>
                    <a:pt x="131" y="33"/>
                  </a:cubicBezTo>
                  <a:cubicBezTo>
                    <a:pt x="133" y="34"/>
                    <a:pt x="135" y="36"/>
                    <a:pt x="137" y="38"/>
                  </a:cubicBezTo>
                  <a:cubicBezTo>
                    <a:pt x="138" y="38"/>
                    <a:pt x="139" y="38"/>
                    <a:pt x="140" y="38"/>
                  </a:cubicBezTo>
                  <a:cubicBezTo>
                    <a:pt x="143" y="36"/>
                    <a:pt x="143" y="33"/>
                    <a:pt x="143" y="32"/>
                  </a:cubicBezTo>
                  <a:cubicBezTo>
                    <a:pt x="142" y="31"/>
                    <a:pt x="139" y="29"/>
                    <a:pt x="138" y="27"/>
                  </a:cubicBezTo>
                  <a:cubicBezTo>
                    <a:pt x="139" y="27"/>
                    <a:pt x="139" y="27"/>
                    <a:pt x="139" y="27"/>
                  </a:cubicBezTo>
                  <a:cubicBezTo>
                    <a:pt x="146" y="27"/>
                    <a:pt x="151" y="27"/>
                    <a:pt x="156" y="27"/>
                  </a:cubicBezTo>
                  <a:cubicBezTo>
                    <a:pt x="158" y="29"/>
                    <a:pt x="164" y="29"/>
                    <a:pt x="168" y="25"/>
                  </a:cubicBezTo>
                  <a:cubicBezTo>
                    <a:pt x="169" y="25"/>
                    <a:pt x="169" y="25"/>
                    <a:pt x="170" y="25"/>
                  </a:cubicBezTo>
                  <a:cubicBezTo>
                    <a:pt x="170" y="27"/>
                    <a:pt x="170" y="29"/>
                    <a:pt x="170" y="30"/>
                  </a:cubicBezTo>
                  <a:cubicBezTo>
                    <a:pt x="168" y="32"/>
                    <a:pt x="164" y="35"/>
                    <a:pt x="162" y="38"/>
                  </a:cubicBezTo>
                  <a:cubicBezTo>
                    <a:pt x="162" y="42"/>
                    <a:pt x="163" y="43"/>
                    <a:pt x="171" y="43"/>
                  </a:cubicBezTo>
                  <a:cubicBezTo>
                    <a:pt x="174" y="41"/>
                    <a:pt x="177" y="40"/>
                    <a:pt x="181" y="39"/>
                  </a:cubicBezTo>
                  <a:cubicBezTo>
                    <a:pt x="182" y="39"/>
                    <a:pt x="183" y="39"/>
                    <a:pt x="184" y="39"/>
                  </a:cubicBezTo>
                  <a:cubicBezTo>
                    <a:pt x="184" y="39"/>
                    <a:pt x="185" y="40"/>
                    <a:pt x="186" y="40"/>
                  </a:cubicBezTo>
                  <a:cubicBezTo>
                    <a:pt x="192" y="40"/>
                    <a:pt x="195" y="33"/>
                    <a:pt x="203" y="36"/>
                  </a:cubicBezTo>
                  <a:cubicBezTo>
                    <a:pt x="205" y="38"/>
                    <a:pt x="206" y="40"/>
                    <a:pt x="208" y="42"/>
                  </a:cubicBezTo>
                  <a:cubicBezTo>
                    <a:pt x="210" y="45"/>
                    <a:pt x="213" y="48"/>
                    <a:pt x="216" y="53"/>
                  </a:cubicBezTo>
                  <a:cubicBezTo>
                    <a:pt x="216" y="54"/>
                    <a:pt x="216" y="54"/>
                    <a:pt x="216" y="55"/>
                  </a:cubicBezTo>
                  <a:cubicBezTo>
                    <a:pt x="212" y="55"/>
                    <a:pt x="212" y="56"/>
                    <a:pt x="210" y="57"/>
                  </a:cubicBezTo>
                  <a:cubicBezTo>
                    <a:pt x="208" y="59"/>
                    <a:pt x="203" y="60"/>
                    <a:pt x="206" y="65"/>
                  </a:cubicBezTo>
                  <a:cubicBezTo>
                    <a:pt x="206" y="65"/>
                    <a:pt x="206" y="65"/>
                    <a:pt x="206" y="66"/>
                  </a:cubicBezTo>
                  <a:cubicBezTo>
                    <a:pt x="201" y="68"/>
                    <a:pt x="195" y="72"/>
                    <a:pt x="189" y="76"/>
                  </a:cubicBezTo>
                  <a:cubicBezTo>
                    <a:pt x="189" y="76"/>
                    <a:pt x="188" y="77"/>
                    <a:pt x="187" y="78"/>
                  </a:cubicBezTo>
                  <a:cubicBezTo>
                    <a:pt x="185" y="78"/>
                    <a:pt x="184" y="77"/>
                    <a:pt x="184" y="77"/>
                  </a:cubicBezTo>
                  <a:cubicBezTo>
                    <a:pt x="183" y="77"/>
                    <a:pt x="182" y="77"/>
                    <a:pt x="181" y="77"/>
                  </a:cubicBezTo>
                  <a:cubicBezTo>
                    <a:pt x="180" y="77"/>
                    <a:pt x="179" y="78"/>
                    <a:pt x="179" y="79"/>
                  </a:cubicBezTo>
                  <a:cubicBezTo>
                    <a:pt x="178" y="79"/>
                    <a:pt x="177" y="79"/>
                    <a:pt x="177" y="79"/>
                  </a:cubicBezTo>
                  <a:cubicBezTo>
                    <a:pt x="174" y="76"/>
                    <a:pt x="173" y="77"/>
                    <a:pt x="171" y="77"/>
                  </a:cubicBezTo>
                  <a:cubicBezTo>
                    <a:pt x="171" y="79"/>
                    <a:pt x="171" y="80"/>
                    <a:pt x="171" y="82"/>
                  </a:cubicBezTo>
                  <a:cubicBezTo>
                    <a:pt x="169" y="84"/>
                    <a:pt x="167" y="81"/>
                    <a:pt x="165" y="86"/>
                  </a:cubicBezTo>
                  <a:cubicBezTo>
                    <a:pt x="161" y="86"/>
                    <a:pt x="162" y="85"/>
                    <a:pt x="161" y="83"/>
                  </a:cubicBezTo>
                  <a:cubicBezTo>
                    <a:pt x="160" y="83"/>
                    <a:pt x="160" y="83"/>
                    <a:pt x="160" y="83"/>
                  </a:cubicBezTo>
                  <a:cubicBezTo>
                    <a:pt x="158" y="81"/>
                    <a:pt x="157" y="80"/>
                    <a:pt x="155" y="79"/>
                  </a:cubicBezTo>
                  <a:cubicBezTo>
                    <a:pt x="155" y="79"/>
                    <a:pt x="154" y="79"/>
                    <a:pt x="153" y="79"/>
                  </a:cubicBezTo>
                  <a:cubicBezTo>
                    <a:pt x="152" y="81"/>
                    <a:pt x="152" y="81"/>
                    <a:pt x="151" y="83"/>
                  </a:cubicBezTo>
                  <a:cubicBezTo>
                    <a:pt x="150" y="85"/>
                    <a:pt x="148" y="87"/>
                    <a:pt x="147" y="89"/>
                  </a:cubicBezTo>
                  <a:cubicBezTo>
                    <a:pt x="143" y="91"/>
                    <a:pt x="143" y="91"/>
                    <a:pt x="140" y="94"/>
                  </a:cubicBezTo>
                  <a:cubicBezTo>
                    <a:pt x="139" y="94"/>
                    <a:pt x="138" y="95"/>
                    <a:pt x="136" y="95"/>
                  </a:cubicBezTo>
                  <a:cubicBezTo>
                    <a:pt x="135" y="96"/>
                    <a:pt x="134" y="97"/>
                    <a:pt x="133" y="99"/>
                  </a:cubicBezTo>
                  <a:cubicBezTo>
                    <a:pt x="128" y="99"/>
                    <a:pt x="127" y="99"/>
                    <a:pt x="125" y="101"/>
                  </a:cubicBezTo>
                  <a:cubicBezTo>
                    <a:pt x="125" y="101"/>
                    <a:pt x="125" y="102"/>
                    <a:pt x="124" y="103"/>
                  </a:cubicBezTo>
                  <a:cubicBezTo>
                    <a:pt x="124" y="103"/>
                    <a:pt x="123" y="103"/>
                    <a:pt x="122" y="103"/>
                  </a:cubicBezTo>
                  <a:cubicBezTo>
                    <a:pt x="118" y="101"/>
                    <a:pt x="118" y="102"/>
                    <a:pt x="114" y="103"/>
                  </a:cubicBezTo>
                  <a:cubicBezTo>
                    <a:pt x="110" y="104"/>
                    <a:pt x="107" y="105"/>
                    <a:pt x="104" y="106"/>
                  </a:cubicBezTo>
                  <a:cubicBezTo>
                    <a:pt x="99" y="107"/>
                    <a:pt x="97" y="107"/>
                    <a:pt x="94" y="110"/>
                  </a:cubicBezTo>
                  <a:cubicBezTo>
                    <a:pt x="94" y="112"/>
                    <a:pt x="93" y="113"/>
                    <a:pt x="93" y="114"/>
                  </a:cubicBezTo>
                  <a:cubicBezTo>
                    <a:pt x="89" y="116"/>
                    <a:pt x="88" y="116"/>
                    <a:pt x="88" y="120"/>
                  </a:cubicBezTo>
                  <a:cubicBezTo>
                    <a:pt x="90" y="122"/>
                    <a:pt x="95" y="125"/>
                    <a:pt x="95" y="129"/>
                  </a:cubicBezTo>
                  <a:cubicBezTo>
                    <a:pt x="93" y="130"/>
                    <a:pt x="90" y="131"/>
                    <a:pt x="89" y="131"/>
                  </a:cubicBezTo>
                  <a:close/>
                  <a:moveTo>
                    <a:pt x="283" y="82"/>
                  </a:moveTo>
                  <a:cubicBezTo>
                    <a:pt x="281" y="79"/>
                    <a:pt x="280" y="77"/>
                    <a:pt x="278" y="74"/>
                  </a:cubicBezTo>
                  <a:cubicBezTo>
                    <a:pt x="277" y="73"/>
                    <a:pt x="276" y="73"/>
                    <a:pt x="275" y="73"/>
                  </a:cubicBezTo>
                  <a:cubicBezTo>
                    <a:pt x="274" y="69"/>
                    <a:pt x="272" y="66"/>
                    <a:pt x="271" y="65"/>
                  </a:cubicBezTo>
                  <a:cubicBezTo>
                    <a:pt x="270" y="64"/>
                    <a:pt x="270" y="63"/>
                    <a:pt x="270" y="61"/>
                  </a:cubicBezTo>
                  <a:cubicBezTo>
                    <a:pt x="271" y="58"/>
                    <a:pt x="272" y="55"/>
                    <a:pt x="272" y="52"/>
                  </a:cubicBezTo>
                  <a:cubicBezTo>
                    <a:pt x="270" y="44"/>
                    <a:pt x="273" y="43"/>
                    <a:pt x="276" y="39"/>
                  </a:cubicBezTo>
                  <a:cubicBezTo>
                    <a:pt x="276" y="37"/>
                    <a:pt x="276" y="35"/>
                    <a:pt x="277" y="33"/>
                  </a:cubicBezTo>
                  <a:cubicBezTo>
                    <a:pt x="279" y="26"/>
                    <a:pt x="280" y="23"/>
                    <a:pt x="284" y="19"/>
                  </a:cubicBezTo>
                  <a:cubicBezTo>
                    <a:pt x="286" y="17"/>
                    <a:pt x="288" y="16"/>
                    <a:pt x="291" y="14"/>
                  </a:cubicBezTo>
                  <a:cubicBezTo>
                    <a:pt x="293" y="14"/>
                    <a:pt x="294" y="14"/>
                    <a:pt x="296" y="14"/>
                  </a:cubicBezTo>
                  <a:cubicBezTo>
                    <a:pt x="296" y="15"/>
                    <a:pt x="298" y="19"/>
                    <a:pt x="297" y="21"/>
                  </a:cubicBezTo>
                  <a:cubicBezTo>
                    <a:pt x="294" y="26"/>
                    <a:pt x="296" y="36"/>
                    <a:pt x="296" y="44"/>
                  </a:cubicBezTo>
                  <a:cubicBezTo>
                    <a:pt x="294" y="49"/>
                    <a:pt x="291" y="56"/>
                    <a:pt x="287" y="61"/>
                  </a:cubicBezTo>
                  <a:cubicBezTo>
                    <a:pt x="287" y="62"/>
                    <a:pt x="287" y="63"/>
                    <a:pt x="286" y="64"/>
                  </a:cubicBezTo>
                  <a:cubicBezTo>
                    <a:pt x="286" y="69"/>
                    <a:pt x="285" y="76"/>
                    <a:pt x="285" y="81"/>
                  </a:cubicBezTo>
                  <a:cubicBezTo>
                    <a:pt x="284" y="81"/>
                    <a:pt x="283" y="82"/>
                    <a:pt x="283" y="82"/>
                  </a:cubicBezTo>
                  <a:close/>
                </a:path>
              </a:pathLst>
            </a:custGeom>
            <a:solidFill>
              <a:schemeClr val="bg1">
                <a:lumMod val="85000"/>
              </a:schemeClr>
            </a:solidFill>
            <a:ln w="3175">
              <a:solidFill>
                <a:schemeClr val="bg1"/>
              </a:solidFill>
              <a:miter lim="800000"/>
              <a:headEnd/>
              <a:tailEnd/>
            </a:ln>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gn="l" rtl="0">
                <a:defRPr sz="1000"/>
              </a:pPr>
              <a:endParaRPr lang="zh-CN" altLang="en-US" sz="1800">
                <a:solidFill>
                  <a:srgbClr val="000000"/>
                </a:solidFill>
                <a:cs typeface="+mn-ea"/>
                <a:sym typeface="+mn-lt"/>
              </a:endParaRPr>
            </a:p>
            <a:p>
              <a:pPr algn="l" rtl="0">
                <a:defRPr sz="1000"/>
              </a:pPr>
              <a:endParaRPr lang="zh-CN" altLang="en-US" sz="1800">
                <a:solidFill>
                  <a:srgbClr val="000000"/>
                </a:solidFill>
                <a:cs typeface="+mn-ea"/>
                <a:sym typeface="+mn-lt"/>
              </a:endParaRPr>
            </a:p>
          </p:txBody>
        </p:sp>
        <p:sp>
          <p:nvSpPr>
            <p:cNvPr id="7" name="Freeform 72">
              <a:extLst>
                <a:ext uri="{FF2B5EF4-FFF2-40B4-BE49-F238E27FC236}">
                  <a16:creationId xmlns="" xmlns:a16="http://schemas.microsoft.com/office/drawing/2014/main" id="{6D340244-7014-4BE2-AD90-275B5C11A6EB}"/>
                </a:ext>
              </a:extLst>
            </p:cNvPr>
            <p:cNvSpPr>
              <a:spLocks/>
            </p:cNvSpPr>
            <p:nvPr/>
          </p:nvSpPr>
          <p:spPr bwMode="auto">
            <a:xfrm>
              <a:off x="4347993" y="3062927"/>
              <a:ext cx="495337" cy="744332"/>
            </a:xfrm>
            <a:custGeom>
              <a:avLst/>
              <a:gdLst>
                <a:gd name="T0" fmla="*/ 2147483647 w 273"/>
                <a:gd name="T1" fmla="*/ 2147483647 h 447"/>
                <a:gd name="T2" fmla="*/ 2147483647 w 273"/>
                <a:gd name="T3" fmla="*/ 2147483647 h 447"/>
                <a:gd name="T4" fmla="*/ 2147483647 w 273"/>
                <a:gd name="T5" fmla="*/ 2147483647 h 447"/>
                <a:gd name="T6" fmla="*/ 2147483647 w 273"/>
                <a:gd name="T7" fmla="*/ 2147483647 h 447"/>
                <a:gd name="T8" fmla="*/ 2147483647 w 273"/>
                <a:gd name="T9" fmla="*/ 0 h 447"/>
                <a:gd name="T10" fmla="*/ 0 60000 65536"/>
                <a:gd name="T11" fmla="*/ 0 60000 65536"/>
                <a:gd name="T12" fmla="*/ 0 60000 65536"/>
                <a:gd name="T13" fmla="*/ 0 60000 65536"/>
                <a:gd name="T14" fmla="*/ 0 60000 65536"/>
                <a:gd name="T15" fmla="*/ 0 w 273"/>
                <a:gd name="T16" fmla="*/ 0 h 447"/>
                <a:gd name="T17" fmla="*/ 273 w 273"/>
                <a:gd name="T18" fmla="*/ 447 h 447"/>
                <a:gd name="connsiteX0" fmla="*/ 764 w 9162"/>
                <a:gd name="connsiteY0" fmla="*/ 3022 h 8738"/>
                <a:gd name="connsiteX1" fmla="*/ 31 w 9162"/>
                <a:gd name="connsiteY1" fmla="*/ 7295 h 8738"/>
                <a:gd name="connsiteX2" fmla="*/ 3877 w 9162"/>
                <a:gd name="connsiteY2" fmla="*/ 8548 h 8738"/>
                <a:gd name="connsiteX3" fmla="*/ 7833 w 9162"/>
                <a:gd name="connsiteY3" fmla="*/ 2553 h 8738"/>
                <a:gd name="connsiteX4" fmla="*/ 9075 w 9162"/>
                <a:gd name="connsiteY4" fmla="*/ 0 h 8738"/>
                <a:gd name="connsiteX0" fmla="*/ 834 w 9905"/>
                <a:gd name="connsiteY0" fmla="*/ 3458 h 10000"/>
                <a:gd name="connsiteX1" fmla="*/ 34 w 9905"/>
                <a:gd name="connsiteY1" fmla="*/ 8349 h 10000"/>
                <a:gd name="connsiteX2" fmla="*/ 4232 w 9905"/>
                <a:gd name="connsiteY2" fmla="*/ 9783 h 10000"/>
                <a:gd name="connsiteX3" fmla="*/ 8549 w 9905"/>
                <a:gd name="connsiteY3" fmla="*/ 2922 h 10000"/>
                <a:gd name="connsiteX4" fmla="*/ 9905 w 9905"/>
                <a:gd name="connsiteY4" fmla="*/ 0 h 10000"/>
                <a:gd name="connsiteX0" fmla="*/ 842 w 10612"/>
                <a:gd name="connsiteY0" fmla="*/ 3857 h 10399"/>
                <a:gd name="connsiteX1" fmla="*/ 34 w 10612"/>
                <a:gd name="connsiteY1" fmla="*/ 8748 h 10399"/>
                <a:gd name="connsiteX2" fmla="*/ 4273 w 10612"/>
                <a:gd name="connsiteY2" fmla="*/ 10182 h 10399"/>
                <a:gd name="connsiteX3" fmla="*/ 8631 w 10612"/>
                <a:gd name="connsiteY3" fmla="*/ 3321 h 10399"/>
                <a:gd name="connsiteX4" fmla="*/ 10612 w 10612"/>
                <a:gd name="connsiteY4" fmla="*/ 0 h 10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612" h="10399">
                  <a:moveTo>
                    <a:pt x="842" y="3857"/>
                  </a:moveTo>
                  <a:cubicBezTo>
                    <a:pt x="3264" y="6905"/>
                    <a:pt x="277" y="7237"/>
                    <a:pt x="34" y="8748"/>
                  </a:cubicBezTo>
                  <a:cubicBezTo>
                    <a:pt x="-168" y="9285"/>
                    <a:pt x="437" y="11001"/>
                    <a:pt x="4273" y="10182"/>
                  </a:cubicBezTo>
                  <a:cubicBezTo>
                    <a:pt x="9398" y="7750"/>
                    <a:pt x="8228" y="5548"/>
                    <a:pt x="8631" y="3321"/>
                  </a:cubicBezTo>
                  <a:cubicBezTo>
                    <a:pt x="9238" y="1297"/>
                    <a:pt x="10444" y="2041"/>
                    <a:pt x="10612" y="0"/>
                  </a:cubicBezTo>
                </a:path>
              </a:pathLst>
            </a:custGeom>
            <a:noFill/>
            <a:ln w="25400" cap="rnd">
              <a:solidFill>
                <a:schemeClr val="bg1">
                  <a:lumMod val="85000"/>
                </a:schemeClr>
              </a:solidFill>
              <a:prstDash val="dash"/>
              <a:round/>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cs typeface="+mn-ea"/>
                <a:sym typeface="+mn-lt"/>
              </a:endParaRPr>
            </a:p>
            <a:p>
              <a:pPr>
                <a:lnSpc>
                  <a:spcPts val="2200"/>
                </a:lnSpc>
                <a:defRPr sz="1000"/>
              </a:pPr>
              <a:endParaRPr lang="zh-CN" altLang="en-US" sz="1800">
                <a:solidFill>
                  <a:srgbClr val="000000"/>
                </a:solidFill>
                <a:cs typeface="+mn-ea"/>
                <a:sym typeface="+mn-lt"/>
              </a:endParaRPr>
            </a:p>
          </p:txBody>
        </p:sp>
        <p:sp>
          <p:nvSpPr>
            <p:cNvPr id="8" name="Freeform 70">
              <a:extLst>
                <a:ext uri="{FF2B5EF4-FFF2-40B4-BE49-F238E27FC236}">
                  <a16:creationId xmlns="" xmlns:a16="http://schemas.microsoft.com/office/drawing/2014/main" id="{160E51C8-ED51-4DF6-B3E7-4AFEB1A5206A}"/>
                </a:ext>
              </a:extLst>
            </p:cNvPr>
            <p:cNvSpPr>
              <a:spLocks/>
            </p:cNvSpPr>
            <p:nvPr/>
          </p:nvSpPr>
          <p:spPr bwMode="auto">
            <a:xfrm>
              <a:off x="4267200" y="2995612"/>
              <a:ext cx="609600" cy="847725"/>
            </a:xfrm>
            <a:custGeom>
              <a:avLst/>
              <a:gdLst>
                <a:gd name="T0" fmla="*/ 0 w 544"/>
                <a:gd name="T1" fmla="*/ 0 h 759"/>
                <a:gd name="T2" fmla="*/ 2147483647 w 544"/>
                <a:gd name="T3" fmla="*/ 0 h 759"/>
                <a:gd name="T4" fmla="*/ 2147483647 w 544"/>
                <a:gd name="T5" fmla="*/ 2147483647 h 759"/>
                <a:gd name="T6" fmla="*/ 0 w 544"/>
                <a:gd name="T7" fmla="*/ 2147483647 h 759"/>
                <a:gd name="T8" fmla="*/ 0 w 544"/>
                <a:gd name="T9" fmla="*/ 0 h 759"/>
                <a:gd name="T10" fmla="*/ 0 w 544"/>
                <a:gd name="T11" fmla="*/ 0 h 759"/>
                <a:gd name="T12" fmla="*/ 0 60000 65536"/>
                <a:gd name="T13" fmla="*/ 0 60000 65536"/>
                <a:gd name="T14" fmla="*/ 0 60000 65536"/>
                <a:gd name="T15" fmla="*/ 0 60000 65536"/>
                <a:gd name="T16" fmla="*/ 0 60000 65536"/>
                <a:gd name="T17" fmla="*/ 0 60000 65536"/>
                <a:gd name="T18" fmla="*/ 0 w 544"/>
                <a:gd name="T19" fmla="*/ 0 h 759"/>
                <a:gd name="T20" fmla="*/ 544 w 544"/>
                <a:gd name="T21" fmla="*/ 759 h 759"/>
              </a:gdLst>
              <a:ahLst/>
              <a:cxnLst>
                <a:cxn ang="T12">
                  <a:pos x="T0" y="T1"/>
                </a:cxn>
                <a:cxn ang="T13">
                  <a:pos x="T2" y="T3"/>
                </a:cxn>
                <a:cxn ang="T14">
                  <a:pos x="T4" y="T5"/>
                </a:cxn>
                <a:cxn ang="T15">
                  <a:pos x="T6" y="T7"/>
                </a:cxn>
                <a:cxn ang="T16">
                  <a:pos x="T8" y="T9"/>
                </a:cxn>
                <a:cxn ang="T17">
                  <a:pos x="T10" y="T11"/>
                </a:cxn>
              </a:cxnLst>
              <a:rect l="T18" t="T19" r="T20" b="T21"/>
              <a:pathLst>
                <a:path w="544" h="759">
                  <a:moveTo>
                    <a:pt x="0" y="0"/>
                  </a:moveTo>
                  <a:lnTo>
                    <a:pt x="544" y="0"/>
                  </a:lnTo>
                  <a:lnTo>
                    <a:pt x="544" y="759"/>
                  </a:lnTo>
                  <a:lnTo>
                    <a:pt x="0" y="759"/>
                  </a:lnTo>
                  <a:lnTo>
                    <a:pt x="0" y="0"/>
                  </a:lnTo>
                  <a:close/>
                </a:path>
              </a:pathLst>
            </a:custGeom>
            <a:noFill/>
            <a:ln w="19050">
              <a:solidFill>
                <a:schemeClr val="bg1">
                  <a:lumMod val="85000"/>
                </a:schemeClr>
              </a:solidFill>
              <a:miter lim="800000"/>
              <a:headEnd/>
              <a:tailEnd/>
            </a:ln>
            <a:extLst>
              <a:ext uri="{909E8E84-426E-40DD-AFC4-6F175D3DCCD1}">
                <a14:hiddenFill xmlns:a14="http://schemas.microsoft.com/office/drawing/2010/main">
                  <a:solidFill>
                    <a:srgbClr xmlns:mc="http://schemas.openxmlformats.org/markup-compatibility/2006" val="99CCFF" mc:Ignorable="a14" a14:legacySpreadsheetColorIndex="44"/>
                  </a:solidFill>
                </a14:hiddenFill>
              </a:ext>
            </a:extLst>
          </p:spPr>
          <p:txBody>
            <a:bodyPr wrap="square" lIns="91440" tIns="45720" rIns="91440" bIns="45720" anchor="t"/>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pPr>
                <a:lnSpc>
                  <a:spcPts val="2200"/>
                </a:lnSpc>
                <a:defRPr sz="1000"/>
              </a:pPr>
              <a:endParaRPr lang="zh-CN" altLang="en-US" sz="1800">
                <a:solidFill>
                  <a:srgbClr val="000000"/>
                </a:solidFill>
                <a:cs typeface="+mn-ea"/>
                <a:sym typeface="+mn-lt"/>
              </a:endParaRPr>
            </a:p>
            <a:p>
              <a:pPr>
                <a:lnSpc>
                  <a:spcPts val="2200"/>
                </a:lnSpc>
                <a:defRPr sz="1000"/>
              </a:pPr>
              <a:endParaRPr lang="zh-CN" altLang="en-US" sz="1800">
                <a:solidFill>
                  <a:srgbClr val="000000"/>
                </a:solidFill>
                <a:cs typeface="+mn-ea"/>
                <a:sym typeface="+mn-lt"/>
              </a:endParaRPr>
            </a:p>
          </p:txBody>
        </p:sp>
      </p:grpSp>
      <p:sp>
        <p:nvSpPr>
          <p:cNvPr id="46" name="矩形: 圆角 45">
            <a:extLst>
              <a:ext uri="{FF2B5EF4-FFF2-40B4-BE49-F238E27FC236}">
                <a16:creationId xmlns="" xmlns:a16="http://schemas.microsoft.com/office/drawing/2014/main" id="{B6B35D94-3755-4BCE-B3DB-88922E2836C5}"/>
              </a:ext>
            </a:extLst>
          </p:cNvPr>
          <p:cNvSpPr/>
          <p:nvPr/>
        </p:nvSpPr>
        <p:spPr>
          <a:xfrm>
            <a:off x="7876541" y="1764048"/>
            <a:ext cx="1690369" cy="409918"/>
          </a:xfrm>
          <a:prstGeom prst="roundRect">
            <a:avLst>
              <a:gd name="adj" fmla="val 50000"/>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mn-ea"/>
              </a:rPr>
              <a:t>这里是小标题</a:t>
            </a:r>
          </a:p>
        </p:txBody>
      </p:sp>
      <p:sp>
        <p:nvSpPr>
          <p:cNvPr id="47" name="Text Box 21">
            <a:extLst>
              <a:ext uri="{FF2B5EF4-FFF2-40B4-BE49-F238E27FC236}">
                <a16:creationId xmlns="" xmlns:a16="http://schemas.microsoft.com/office/drawing/2014/main" id="{0769C6B3-95CD-4DBC-BB80-3D7A31825BC9}"/>
              </a:ext>
            </a:extLst>
          </p:cNvPr>
          <p:cNvSpPr txBox="1">
            <a:spLocks noChangeArrowheads="1"/>
          </p:cNvSpPr>
          <p:nvPr/>
        </p:nvSpPr>
        <p:spPr bwMode="auto">
          <a:xfrm>
            <a:off x="7876540" y="2116798"/>
            <a:ext cx="3567334" cy="700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48" name="矩形: 圆角 47">
            <a:extLst>
              <a:ext uri="{FF2B5EF4-FFF2-40B4-BE49-F238E27FC236}">
                <a16:creationId xmlns="" xmlns:a16="http://schemas.microsoft.com/office/drawing/2014/main" id="{25315984-A023-4A00-888D-B2C3A13431DF}"/>
              </a:ext>
            </a:extLst>
          </p:cNvPr>
          <p:cNvSpPr/>
          <p:nvPr/>
        </p:nvSpPr>
        <p:spPr>
          <a:xfrm>
            <a:off x="7876541" y="3097539"/>
            <a:ext cx="1690369" cy="409918"/>
          </a:xfrm>
          <a:prstGeom prst="roundRect">
            <a:avLst>
              <a:gd name="adj" fmla="val 50000"/>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mn-ea"/>
              </a:rPr>
              <a:t>这里是小标题</a:t>
            </a:r>
          </a:p>
        </p:txBody>
      </p:sp>
      <p:sp>
        <p:nvSpPr>
          <p:cNvPr id="49" name="Text Box 21">
            <a:extLst>
              <a:ext uri="{FF2B5EF4-FFF2-40B4-BE49-F238E27FC236}">
                <a16:creationId xmlns="" xmlns:a16="http://schemas.microsoft.com/office/drawing/2014/main" id="{CEA0E6EE-5C10-4495-A2BF-3D6343A9E888}"/>
              </a:ext>
            </a:extLst>
          </p:cNvPr>
          <p:cNvSpPr txBox="1">
            <a:spLocks noChangeArrowheads="1"/>
          </p:cNvSpPr>
          <p:nvPr/>
        </p:nvSpPr>
        <p:spPr bwMode="auto">
          <a:xfrm>
            <a:off x="7876540" y="3450289"/>
            <a:ext cx="3567334" cy="700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
        <p:nvSpPr>
          <p:cNvPr id="50" name="矩形: 圆角 49">
            <a:extLst>
              <a:ext uri="{FF2B5EF4-FFF2-40B4-BE49-F238E27FC236}">
                <a16:creationId xmlns="" xmlns:a16="http://schemas.microsoft.com/office/drawing/2014/main" id="{1844011F-CEA9-4530-853C-3A75907EF517}"/>
              </a:ext>
            </a:extLst>
          </p:cNvPr>
          <p:cNvSpPr/>
          <p:nvPr/>
        </p:nvSpPr>
        <p:spPr>
          <a:xfrm>
            <a:off x="7876541" y="4431030"/>
            <a:ext cx="1690369" cy="409918"/>
          </a:xfrm>
          <a:prstGeom prst="roundRect">
            <a:avLst>
              <a:gd name="adj" fmla="val 50000"/>
            </a:avLst>
          </a:prstGeom>
          <a:gradFill>
            <a:gsLst>
              <a:gs pos="3000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600" b="1" dirty="0">
                <a:latin typeface="+mn-ea"/>
              </a:rPr>
              <a:t>这里是小标题</a:t>
            </a:r>
          </a:p>
        </p:txBody>
      </p:sp>
      <p:sp>
        <p:nvSpPr>
          <p:cNvPr id="51" name="Text Box 21">
            <a:extLst>
              <a:ext uri="{FF2B5EF4-FFF2-40B4-BE49-F238E27FC236}">
                <a16:creationId xmlns="" xmlns:a16="http://schemas.microsoft.com/office/drawing/2014/main" id="{E38647A6-8E86-46CA-A0EF-108A0FDFCA5C}"/>
              </a:ext>
            </a:extLst>
          </p:cNvPr>
          <p:cNvSpPr txBox="1">
            <a:spLocks noChangeArrowheads="1"/>
          </p:cNvSpPr>
          <p:nvPr/>
        </p:nvSpPr>
        <p:spPr bwMode="auto">
          <a:xfrm>
            <a:off x="7876540" y="4783780"/>
            <a:ext cx="3567334" cy="7005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ea typeface="宋体" panose="02010600030101010101" pitchFamily="2" charset="-122"/>
              </a:defRPr>
            </a:lvl1pPr>
            <a:lvl2pPr marL="742950" indent="-285750" eaLnBrk="0" hangingPunct="0">
              <a:defRPr>
                <a:solidFill>
                  <a:schemeClr val="tx1"/>
                </a:solidFill>
                <a:latin typeface="Arial" panose="020B0604020202020204" pitchFamily="34" charset="0"/>
                <a:ea typeface="宋体" panose="02010600030101010101" pitchFamily="2" charset="-122"/>
              </a:defRPr>
            </a:lvl2pPr>
            <a:lvl3pPr marL="1143000" indent="-228600" eaLnBrk="0" hangingPunct="0">
              <a:defRPr>
                <a:solidFill>
                  <a:schemeClr val="tx1"/>
                </a:solidFill>
                <a:latin typeface="Arial" panose="020B0604020202020204" pitchFamily="34" charset="0"/>
                <a:ea typeface="宋体" panose="02010600030101010101" pitchFamily="2" charset="-122"/>
              </a:defRPr>
            </a:lvl3pPr>
            <a:lvl4pPr marL="1600200" indent="-228600" eaLnBrk="0" hangingPunct="0">
              <a:defRPr>
                <a:solidFill>
                  <a:schemeClr val="tx1"/>
                </a:solidFill>
                <a:latin typeface="Arial" panose="020B0604020202020204" pitchFamily="34" charset="0"/>
                <a:ea typeface="宋体" panose="02010600030101010101" pitchFamily="2" charset="-122"/>
              </a:defRPr>
            </a:lvl4pPr>
            <a:lvl5pPr marL="2057400" indent="-228600" eaLnBrk="0" hangingPunct="0">
              <a:defRPr>
                <a:solidFill>
                  <a:schemeClr val="tx1"/>
                </a:solidFill>
                <a:latin typeface="Arial" panose="020B0604020202020204" pitchFamily="3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Arial" panose="020B0604020202020204" pitchFamily="34" charset="0"/>
                <a:ea typeface="宋体" panose="02010600030101010101" pitchFamily="2" charset="-122"/>
              </a:defRPr>
            </a:lvl9pPr>
          </a:lstStyle>
          <a:p>
            <a:pPr algn="just">
              <a:lnSpc>
                <a:spcPct val="150000"/>
              </a:lnSpc>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p>
        </p:txBody>
      </p:sp>
    </p:spTree>
    <p:extLst>
      <p:ext uri="{BB962C8B-B14F-4D97-AF65-F5344CB8AC3E}">
        <p14:creationId xmlns:p14="http://schemas.microsoft.com/office/powerpoint/2010/main" val="1811742391"/>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DBA3685-7889-42C4-B912-EDB8FBF1014E}"/>
              </a:ext>
            </a:extLst>
          </p:cNvPr>
          <p:cNvSpPr>
            <a:spLocks noGrp="1"/>
          </p:cNvSpPr>
          <p:nvPr>
            <p:ph type="title"/>
          </p:nvPr>
        </p:nvSpPr>
        <p:spPr/>
        <p:txBody>
          <a:bodyPr/>
          <a:lstStyle/>
          <a:p>
            <a:r>
              <a:rPr lang="zh-CN" altLang="en-US" dirty="0"/>
              <a:t>样机页</a:t>
            </a:r>
          </a:p>
        </p:txBody>
      </p:sp>
      <p:pic>
        <p:nvPicPr>
          <p:cNvPr id="6" name="图片占位符 5" descr="图片包含 水, 自然, 户外, 河流&#10;&#10;描述已自动生成">
            <a:extLst>
              <a:ext uri="{FF2B5EF4-FFF2-40B4-BE49-F238E27FC236}">
                <a16:creationId xmlns="" xmlns:a16="http://schemas.microsoft.com/office/drawing/2014/main" id="{6ADCCBB3-E754-45BF-8A29-C3FA4A93BC7A}"/>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grpSp>
        <p:nvGrpSpPr>
          <p:cNvPr id="3" name="组合 2">
            <a:extLst>
              <a:ext uri="{FF2B5EF4-FFF2-40B4-BE49-F238E27FC236}">
                <a16:creationId xmlns="" xmlns:a16="http://schemas.microsoft.com/office/drawing/2014/main" id="{3DA3048B-0E78-483E-9377-E45933907E95}"/>
              </a:ext>
            </a:extLst>
          </p:cNvPr>
          <p:cNvGrpSpPr/>
          <p:nvPr/>
        </p:nvGrpSpPr>
        <p:grpSpPr>
          <a:xfrm>
            <a:off x="5848783" y="2805595"/>
            <a:ext cx="5234675" cy="1387089"/>
            <a:chOff x="5848783" y="2834170"/>
            <a:chExt cx="5234675" cy="1387089"/>
          </a:xfrm>
        </p:grpSpPr>
        <p:sp>
          <p:nvSpPr>
            <p:cNvPr id="24" name="矩形 23">
              <a:extLst>
                <a:ext uri="{FF2B5EF4-FFF2-40B4-BE49-F238E27FC236}">
                  <a16:creationId xmlns="" xmlns:a16="http://schemas.microsoft.com/office/drawing/2014/main" id="{AD0DAE77-9B8E-44CE-BCAE-517335DEE813}"/>
                </a:ext>
              </a:extLst>
            </p:cNvPr>
            <p:cNvSpPr/>
            <p:nvPr/>
          </p:nvSpPr>
          <p:spPr>
            <a:xfrm>
              <a:off x="5848783" y="3519913"/>
              <a:ext cx="5234675" cy="701346"/>
            </a:xfrm>
            <a:prstGeom prst="rect">
              <a:avLst/>
            </a:prstGeom>
          </p:spPr>
          <p:txBody>
            <a:bodyPr wrap="square">
              <a:spAutoFit/>
            </a:bodyPr>
            <a:lstStyle/>
            <a:p>
              <a:pPr lvl="0" algn="just">
                <a:lnSpc>
                  <a:spcPct val="130000"/>
                </a:lnSpc>
                <a:defRPr/>
              </a:pPr>
              <a:r>
                <a:rPr lang="zh-CN" altLang="en-US" sz="1600" dirty="0">
                  <a:solidFill>
                    <a:schemeClr val="bg1"/>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bg1"/>
                  </a:solidFill>
                  <a:latin typeface="微软雅黑" panose="020B0503020204020204" pitchFamily="34" charset="-122"/>
                  <a:ea typeface="微软雅黑" panose="020B0503020204020204" pitchFamily="34" charset="-122"/>
                </a:rPr>
                <a:t>211</a:t>
              </a:r>
              <a:r>
                <a:rPr lang="zh-CN" altLang="en-US" sz="1600" dirty="0">
                  <a:solidFill>
                    <a:schemeClr val="bg1"/>
                  </a:solidFill>
                  <a:latin typeface="微软雅黑" panose="020B0503020204020204" pitchFamily="34" charset="-122"/>
                  <a:ea typeface="微软雅黑" panose="020B0503020204020204" pitchFamily="34" charset="-122"/>
                </a:rPr>
                <a:t>工程”重点建设的全国重点大学</a:t>
              </a:r>
              <a:endParaRPr lang="zh-CN" altLang="en-US" sz="1600" dirty="0">
                <a:solidFill>
                  <a:schemeClr val="bg1"/>
                </a:solidFill>
                <a:latin typeface="+mj-ea"/>
              </a:endParaRPr>
            </a:p>
          </p:txBody>
        </p:sp>
        <p:sp>
          <p:nvSpPr>
            <p:cNvPr id="25" name="矩形 24">
              <a:extLst>
                <a:ext uri="{FF2B5EF4-FFF2-40B4-BE49-F238E27FC236}">
                  <a16:creationId xmlns="" xmlns:a16="http://schemas.microsoft.com/office/drawing/2014/main" id="{D93F87AD-03ED-41CD-9A6E-0CA9A021DAF3}"/>
                </a:ext>
              </a:extLst>
            </p:cNvPr>
            <p:cNvSpPr/>
            <p:nvPr/>
          </p:nvSpPr>
          <p:spPr>
            <a:xfrm>
              <a:off x="5848784" y="2834170"/>
              <a:ext cx="2795110" cy="511807"/>
            </a:xfrm>
            <a:prstGeom prst="rect">
              <a:avLst/>
            </a:prstGeom>
          </p:spPr>
          <p:txBody>
            <a:bodyPr wrap="square">
              <a:spAutoFit/>
            </a:bodyPr>
            <a:lstStyle/>
            <a:p>
              <a:pPr algn="just">
                <a:lnSpc>
                  <a:spcPct val="125000"/>
                </a:lnSpc>
                <a:spcBef>
                  <a:spcPts val="300"/>
                </a:spcBef>
                <a:spcAft>
                  <a:spcPts val="300"/>
                </a:spcAft>
              </a:pPr>
              <a:r>
                <a:rPr lang="zh-CN" altLang="en-US" sz="2400" b="1" dirty="0">
                  <a:solidFill>
                    <a:schemeClr val="bg1"/>
                  </a:solidFill>
                  <a:latin typeface="+mn-ea"/>
                </a:rPr>
                <a:t>这里是小标题</a:t>
              </a:r>
            </a:p>
          </p:txBody>
        </p:sp>
        <p:cxnSp>
          <p:nvCxnSpPr>
            <p:cNvPr id="27" name="直接连接符 26">
              <a:extLst>
                <a:ext uri="{FF2B5EF4-FFF2-40B4-BE49-F238E27FC236}">
                  <a16:creationId xmlns="" xmlns:a16="http://schemas.microsoft.com/office/drawing/2014/main" id="{2E8F116C-7302-4A0F-A735-53B639BB7653}"/>
                </a:ext>
              </a:extLst>
            </p:cNvPr>
            <p:cNvCxnSpPr>
              <a:cxnSpLocks/>
            </p:cNvCxnSpPr>
            <p:nvPr/>
          </p:nvCxnSpPr>
          <p:spPr>
            <a:xfrm>
              <a:off x="5970508" y="3434758"/>
              <a:ext cx="1285230" cy="0"/>
            </a:xfrm>
            <a:prstGeom prst="line">
              <a:avLst/>
            </a:prstGeom>
            <a:ln w="25400">
              <a:gradFill>
                <a:gsLst>
                  <a:gs pos="0">
                    <a:schemeClr val="bg1"/>
                  </a:gs>
                  <a:gs pos="100000">
                    <a:schemeClr val="bg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cxnSp>
        <p:nvCxnSpPr>
          <p:cNvPr id="40" name="直接连接符 39">
            <a:extLst>
              <a:ext uri="{FF2B5EF4-FFF2-40B4-BE49-F238E27FC236}">
                <a16:creationId xmlns="" xmlns:a16="http://schemas.microsoft.com/office/drawing/2014/main" id="{5F2413C2-81E2-498A-808A-9F4D2E180B17}"/>
              </a:ext>
            </a:extLst>
          </p:cNvPr>
          <p:cNvCxnSpPr>
            <a:cxnSpLocks/>
          </p:cNvCxnSpPr>
          <p:nvPr/>
        </p:nvCxnSpPr>
        <p:spPr>
          <a:xfrm>
            <a:off x="7498976" y="4635248"/>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88C950DB-A84A-41B4-A34E-69ED3D12015F}"/>
              </a:ext>
            </a:extLst>
          </p:cNvPr>
          <p:cNvCxnSpPr>
            <a:cxnSpLocks/>
          </p:cNvCxnSpPr>
          <p:nvPr/>
        </p:nvCxnSpPr>
        <p:spPr>
          <a:xfrm>
            <a:off x="9445221" y="4635248"/>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42" name="组合 41">
            <a:extLst>
              <a:ext uri="{FF2B5EF4-FFF2-40B4-BE49-F238E27FC236}">
                <a16:creationId xmlns="" xmlns:a16="http://schemas.microsoft.com/office/drawing/2014/main" id="{FD05976B-54BB-46BB-8EA2-65944FDDD8E0}"/>
              </a:ext>
            </a:extLst>
          </p:cNvPr>
          <p:cNvGrpSpPr/>
          <p:nvPr/>
        </p:nvGrpSpPr>
        <p:grpSpPr>
          <a:xfrm>
            <a:off x="5848784" y="4537937"/>
            <a:ext cx="1573992" cy="833360"/>
            <a:chOff x="1099457" y="1398582"/>
            <a:chExt cx="1573992" cy="833360"/>
          </a:xfrm>
        </p:grpSpPr>
        <p:sp>
          <p:nvSpPr>
            <p:cNvPr id="43" name="矩形 42">
              <a:extLst>
                <a:ext uri="{FF2B5EF4-FFF2-40B4-BE49-F238E27FC236}">
                  <a16:creationId xmlns="" xmlns:a16="http://schemas.microsoft.com/office/drawing/2014/main" id="{2D33CB24-8ECF-4100-97D7-29059D020B66}"/>
                </a:ext>
              </a:extLst>
            </p:cNvPr>
            <p:cNvSpPr/>
            <p:nvPr/>
          </p:nvSpPr>
          <p:spPr>
            <a:xfrm>
              <a:off x="1099457"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44" name="矩形 43">
              <a:extLst>
                <a:ext uri="{FF2B5EF4-FFF2-40B4-BE49-F238E27FC236}">
                  <a16:creationId xmlns="" xmlns:a16="http://schemas.microsoft.com/office/drawing/2014/main" id="{C2D49486-0C1A-4A8F-8E5F-AA4398680763}"/>
                </a:ext>
              </a:extLst>
            </p:cNvPr>
            <p:cNvSpPr/>
            <p:nvPr/>
          </p:nvSpPr>
          <p:spPr>
            <a:xfrm>
              <a:off x="1099457"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30000">
                        <a:schemeClr val="accent1"/>
                      </a:gs>
                      <a:gs pos="100000">
                        <a:schemeClr val="accent2"/>
                      </a:gs>
                    </a:gsLst>
                    <a:lin ang="0" scaled="0"/>
                  </a:gradFill>
                  <a:latin typeface="+mj-lt"/>
                </a:rPr>
                <a:t>80%</a:t>
              </a:r>
              <a:endParaRPr lang="zh-CN" altLang="en-US" sz="2800" dirty="0">
                <a:gradFill>
                  <a:gsLst>
                    <a:gs pos="30000">
                      <a:schemeClr val="accent1"/>
                    </a:gs>
                    <a:gs pos="100000">
                      <a:schemeClr val="accent2"/>
                    </a:gs>
                  </a:gsLst>
                  <a:lin ang="0" scaled="0"/>
                </a:gradFill>
                <a:latin typeface="+mj-lt"/>
              </a:endParaRPr>
            </a:p>
          </p:txBody>
        </p:sp>
      </p:grpSp>
      <p:grpSp>
        <p:nvGrpSpPr>
          <p:cNvPr id="45" name="组合 44">
            <a:extLst>
              <a:ext uri="{FF2B5EF4-FFF2-40B4-BE49-F238E27FC236}">
                <a16:creationId xmlns="" xmlns:a16="http://schemas.microsoft.com/office/drawing/2014/main" id="{FA36FD6F-CF38-49F5-BC03-B0F71E7A0BF4}"/>
              </a:ext>
            </a:extLst>
          </p:cNvPr>
          <p:cNvGrpSpPr/>
          <p:nvPr/>
        </p:nvGrpSpPr>
        <p:grpSpPr>
          <a:xfrm>
            <a:off x="7778223" y="4537937"/>
            <a:ext cx="1573992" cy="833360"/>
            <a:chOff x="3833266" y="1398582"/>
            <a:chExt cx="1573992" cy="833360"/>
          </a:xfrm>
        </p:grpSpPr>
        <p:sp>
          <p:nvSpPr>
            <p:cNvPr id="46" name="矩形 45">
              <a:extLst>
                <a:ext uri="{FF2B5EF4-FFF2-40B4-BE49-F238E27FC236}">
                  <a16:creationId xmlns="" xmlns:a16="http://schemas.microsoft.com/office/drawing/2014/main" id="{94D0D2E4-F47B-4387-984F-1BBE213A246F}"/>
                </a:ext>
              </a:extLst>
            </p:cNvPr>
            <p:cNvSpPr/>
            <p:nvPr/>
          </p:nvSpPr>
          <p:spPr>
            <a:xfrm>
              <a:off x="3833266"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47" name="矩形 46">
              <a:extLst>
                <a:ext uri="{FF2B5EF4-FFF2-40B4-BE49-F238E27FC236}">
                  <a16:creationId xmlns="" xmlns:a16="http://schemas.microsoft.com/office/drawing/2014/main" id="{9A398195-95FA-4FB8-91AB-2700B84D3BBE}"/>
                </a:ext>
              </a:extLst>
            </p:cNvPr>
            <p:cNvSpPr/>
            <p:nvPr/>
          </p:nvSpPr>
          <p:spPr>
            <a:xfrm>
              <a:off x="3833266"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30000">
                        <a:schemeClr val="accent1"/>
                      </a:gs>
                      <a:gs pos="100000">
                        <a:schemeClr val="accent2"/>
                      </a:gs>
                    </a:gsLst>
                    <a:lin ang="0" scaled="0"/>
                  </a:gradFill>
                  <a:latin typeface="+mj-lt"/>
                </a:rPr>
                <a:t>25%</a:t>
              </a:r>
              <a:endParaRPr lang="zh-CN" altLang="en-US" sz="2800" dirty="0">
                <a:gradFill>
                  <a:gsLst>
                    <a:gs pos="30000">
                      <a:schemeClr val="accent1"/>
                    </a:gs>
                    <a:gs pos="100000">
                      <a:schemeClr val="accent2"/>
                    </a:gs>
                  </a:gsLst>
                  <a:lin ang="0" scaled="0"/>
                </a:gradFill>
                <a:latin typeface="+mj-lt"/>
              </a:endParaRPr>
            </a:p>
          </p:txBody>
        </p:sp>
      </p:grpSp>
      <p:grpSp>
        <p:nvGrpSpPr>
          <p:cNvPr id="48" name="组合 47">
            <a:extLst>
              <a:ext uri="{FF2B5EF4-FFF2-40B4-BE49-F238E27FC236}">
                <a16:creationId xmlns="" xmlns:a16="http://schemas.microsoft.com/office/drawing/2014/main" id="{1DF9FFA9-3B68-485F-8324-F04EE5C9E1C6}"/>
              </a:ext>
            </a:extLst>
          </p:cNvPr>
          <p:cNvGrpSpPr/>
          <p:nvPr/>
        </p:nvGrpSpPr>
        <p:grpSpPr>
          <a:xfrm>
            <a:off x="9707661" y="4537937"/>
            <a:ext cx="1573992" cy="833360"/>
            <a:chOff x="6567075" y="1398582"/>
            <a:chExt cx="1573992" cy="833360"/>
          </a:xfrm>
        </p:grpSpPr>
        <p:sp>
          <p:nvSpPr>
            <p:cNvPr id="49" name="矩形 48">
              <a:extLst>
                <a:ext uri="{FF2B5EF4-FFF2-40B4-BE49-F238E27FC236}">
                  <a16:creationId xmlns="" xmlns:a16="http://schemas.microsoft.com/office/drawing/2014/main" id="{3A703C61-35FA-4918-8762-E75C87A10E99}"/>
                </a:ext>
              </a:extLst>
            </p:cNvPr>
            <p:cNvSpPr/>
            <p:nvPr/>
          </p:nvSpPr>
          <p:spPr>
            <a:xfrm>
              <a:off x="6567075"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50" name="矩形 49">
              <a:extLst>
                <a:ext uri="{FF2B5EF4-FFF2-40B4-BE49-F238E27FC236}">
                  <a16:creationId xmlns="" xmlns:a16="http://schemas.microsoft.com/office/drawing/2014/main" id="{330924C8-313F-4728-B81C-58A1271D8CF5}"/>
                </a:ext>
              </a:extLst>
            </p:cNvPr>
            <p:cNvSpPr/>
            <p:nvPr/>
          </p:nvSpPr>
          <p:spPr>
            <a:xfrm>
              <a:off x="6567075"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30000">
                        <a:schemeClr val="accent1"/>
                      </a:gs>
                      <a:gs pos="100000">
                        <a:schemeClr val="accent2"/>
                      </a:gs>
                    </a:gsLst>
                    <a:lin ang="0" scaled="0"/>
                  </a:gradFill>
                  <a:latin typeface="+mj-lt"/>
                </a:rPr>
                <a:t>48%</a:t>
              </a:r>
              <a:endParaRPr lang="zh-CN" altLang="en-US" sz="2800" dirty="0">
                <a:gradFill>
                  <a:gsLst>
                    <a:gs pos="30000">
                      <a:schemeClr val="accent1"/>
                    </a:gs>
                    <a:gs pos="100000">
                      <a:schemeClr val="accent2"/>
                    </a:gs>
                  </a:gsLst>
                  <a:lin ang="0" scaled="0"/>
                </a:gradFill>
                <a:latin typeface="+mj-lt"/>
              </a:endParaRPr>
            </a:p>
          </p:txBody>
        </p:sp>
      </p:grpSp>
    </p:spTree>
    <p:extLst>
      <p:ext uri="{BB962C8B-B14F-4D97-AF65-F5344CB8AC3E}">
        <p14:creationId xmlns:p14="http://schemas.microsoft.com/office/powerpoint/2010/main" val="828909159"/>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DBA3685-7889-42C4-B912-EDB8FBF1014E}"/>
              </a:ext>
            </a:extLst>
          </p:cNvPr>
          <p:cNvSpPr>
            <a:spLocks noGrp="1"/>
          </p:cNvSpPr>
          <p:nvPr>
            <p:ph type="title"/>
          </p:nvPr>
        </p:nvSpPr>
        <p:spPr/>
        <p:txBody>
          <a:bodyPr/>
          <a:lstStyle/>
          <a:p>
            <a:r>
              <a:rPr lang="zh-CN" altLang="en-US" dirty="0"/>
              <a:t>样机页</a:t>
            </a:r>
          </a:p>
        </p:txBody>
      </p:sp>
      <p:pic>
        <p:nvPicPr>
          <p:cNvPr id="6" name="图片占位符 5" descr="图片包含 水, 自然, 户外, 河流&#10;&#10;描述已自动生成">
            <a:extLst>
              <a:ext uri="{FF2B5EF4-FFF2-40B4-BE49-F238E27FC236}">
                <a16:creationId xmlns="" xmlns:a16="http://schemas.microsoft.com/office/drawing/2014/main" id="{426A4EC8-5AF3-446A-9D00-E3A28F94D134}"/>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grpSp>
        <p:nvGrpSpPr>
          <p:cNvPr id="26" name="组合 25">
            <a:extLst>
              <a:ext uri="{FF2B5EF4-FFF2-40B4-BE49-F238E27FC236}">
                <a16:creationId xmlns="" xmlns:a16="http://schemas.microsoft.com/office/drawing/2014/main" id="{A204D94D-BD46-4A6A-BBE6-15EB09BE8787}"/>
              </a:ext>
            </a:extLst>
          </p:cNvPr>
          <p:cNvGrpSpPr/>
          <p:nvPr/>
        </p:nvGrpSpPr>
        <p:grpSpPr>
          <a:xfrm>
            <a:off x="7647622" y="2551599"/>
            <a:ext cx="3885566" cy="2347352"/>
            <a:chOff x="5848784" y="2834170"/>
            <a:chExt cx="3885567" cy="2347352"/>
          </a:xfrm>
        </p:grpSpPr>
        <p:sp>
          <p:nvSpPr>
            <p:cNvPr id="27" name="矩形 26">
              <a:extLst>
                <a:ext uri="{FF2B5EF4-FFF2-40B4-BE49-F238E27FC236}">
                  <a16:creationId xmlns="" xmlns:a16="http://schemas.microsoft.com/office/drawing/2014/main" id="{347342C9-B93B-47BF-94D1-62529F4607D9}"/>
                </a:ext>
              </a:extLst>
            </p:cNvPr>
            <p:cNvSpPr/>
            <p:nvPr/>
          </p:nvSpPr>
          <p:spPr>
            <a:xfrm>
              <a:off x="5848785" y="3519913"/>
              <a:ext cx="3885566" cy="1661609"/>
            </a:xfrm>
            <a:prstGeom prst="rect">
              <a:avLst/>
            </a:prstGeom>
          </p:spPr>
          <p:txBody>
            <a:bodyPr wrap="square">
              <a:spAutoFit/>
            </a:bodyPr>
            <a:lstStyle/>
            <a:p>
              <a:pPr lvl="0" algn="just">
                <a:lnSpc>
                  <a:spcPct val="130000"/>
                </a:lnSpc>
                <a:defRPr/>
              </a:pPr>
              <a:r>
                <a:rPr lang="zh-CN" altLang="en-US" sz="1600" dirty="0">
                  <a:solidFill>
                    <a:schemeClr val="bg1"/>
                  </a:solidFill>
                  <a:latin typeface="微软雅黑" panose="020B0503020204020204" pitchFamily="34" charset="-122"/>
                  <a:ea typeface="微软雅黑" panose="020B0503020204020204" pitchFamily="34" charset="-122"/>
                </a:rPr>
                <a:t>东华大学是教育部直属、国家“</a:t>
              </a:r>
              <a:r>
                <a:rPr lang="en-US" altLang="zh-CN" sz="1600" dirty="0">
                  <a:solidFill>
                    <a:schemeClr val="bg1"/>
                  </a:solidFill>
                  <a:latin typeface="微软雅黑" panose="020B0503020204020204" pitchFamily="34" charset="-122"/>
                  <a:ea typeface="微软雅黑" panose="020B0503020204020204" pitchFamily="34" charset="-122"/>
                </a:rPr>
                <a:t>211</a:t>
              </a:r>
              <a:r>
                <a:rPr lang="zh-CN" altLang="en-US" sz="1600" dirty="0">
                  <a:solidFill>
                    <a:schemeClr val="bg1"/>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bg1"/>
                  </a:solidFill>
                  <a:latin typeface="微软雅黑" panose="020B0503020204020204" pitchFamily="34" charset="-122"/>
                  <a:ea typeface="微软雅黑" panose="020B0503020204020204" pitchFamily="34" charset="-122"/>
                </a:rPr>
                <a:t>111</a:t>
              </a:r>
              <a:r>
                <a:rPr lang="zh-CN" altLang="en-US" sz="1600" dirty="0">
                  <a:solidFill>
                    <a:schemeClr val="bg1"/>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28" name="矩形 27">
              <a:extLst>
                <a:ext uri="{FF2B5EF4-FFF2-40B4-BE49-F238E27FC236}">
                  <a16:creationId xmlns="" xmlns:a16="http://schemas.microsoft.com/office/drawing/2014/main" id="{458F5015-2547-40C2-967D-4BECEE57CB4B}"/>
                </a:ext>
              </a:extLst>
            </p:cNvPr>
            <p:cNvSpPr/>
            <p:nvPr/>
          </p:nvSpPr>
          <p:spPr>
            <a:xfrm>
              <a:off x="5848784" y="2834170"/>
              <a:ext cx="2795110" cy="511807"/>
            </a:xfrm>
            <a:prstGeom prst="rect">
              <a:avLst/>
            </a:prstGeom>
          </p:spPr>
          <p:txBody>
            <a:bodyPr wrap="square">
              <a:spAutoFit/>
            </a:bodyPr>
            <a:lstStyle/>
            <a:p>
              <a:pPr algn="just">
                <a:lnSpc>
                  <a:spcPct val="125000"/>
                </a:lnSpc>
                <a:spcBef>
                  <a:spcPts val="300"/>
                </a:spcBef>
                <a:spcAft>
                  <a:spcPts val="300"/>
                </a:spcAft>
              </a:pPr>
              <a:r>
                <a:rPr lang="zh-CN" altLang="en-US" sz="2400" b="1" dirty="0">
                  <a:solidFill>
                    <a:schemeClr val="bg1"/>
                  </a:solidFill>
                  <a:latin typeface="+mn-ea"/>
                </a:rPr>
                <a:t>这里是小标题</a:t>
              </a:r>
            </a:p>
          </p:txBody>
        </p:sp>
        <p:cxnSp>
          <p:nvCxnSpPr>
            <p:cNvPr id="29" name="直接连接符 28">
              <a:extLst>
                <a:ext uri="{FF2B5EF4-FFF2-40B4-BE49-F238E27FC236}">
                  <a16:creationId xmlns="" xmlns:a16="http://schemas.microsoft.com/office/drawing/2014/main" id="{044C2D16-C9BD-43E5-B613-BD24E7E6FB4E}"/>
                </a:ext>
              </a:extLst>
            </p:cNvPr>
            <p:cNvCxnSpPr>
              <a:cxnSpLocks/>
            </p:cNvCxnSpPr>
            <p:nvPr/>
          </p:nvCxnSpPr>
          <p:spPr>
            <a:xfrm>
              <a:off x="5970508" y="3434758"/>
              <a:ext cx="1285230" cy="0"/>
            </a:xfrm>
            <a:prstGeom prst="line">
              <a:avLst/>
            </a:prstGeom>
            <a:ln w="25400">
              <a:gradFill>
                <a:gsLst>
                  <a:gs pos="0">
                    <a:schemeClr val="bg1"/>
                  </a:gs>
                  <a:gs pos="100000">
                    <a:schemeClr val="bg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30" name="组合 29">
            <a:extLst>
              <a:ext uri="{FF2B5EF4-FFF2-40B4-BE49-F238E27FC236}">
                <a16:creationId xmlns="" xmlns:a16="http://schemas.microsoft.com/office/drawing/2014/main" id="{3427BFC5-162A-4D8A-962D-C88E9E2B3C3E}"/>
              </a:ext>
            </a:extLst>
          </p:cNvPr>
          <p:cNvGrpSpPr/>
          <p:nvPr/>
        </p:nvGrpSpPr>
        <p:grpSpPr>
          <a:xfrm>
            <a:off x="658813" y="2581442"/>
            <a:ext cx="3885565" cy="2347352"/>
            <a:chOff x="5848785" y="2834170"/>
            <a:chExt cx="3885566" cy="2347352"/>
          </a:xfrm>
        </p:grpSpPr>
        <p:sp>
          <p:nvSpPr>
            <p:cNvPr id="31" name="矩形 30">
              <a:extLst>
                <a:ext uri="{FF2B5EF4-FFF2-40B4-BE49-F238E27FC236}">
                  <a16:creationId xmlns="" xmlns:a16="http://schemas.microsoft.com/office/drawing/2014/main" id="{249E5F52-10B2-498E-AA30-408F2F95BE31}"/>
                </a:ext>
              </a:extLst>
            </p:cNvPr>
            <p:cNvSpPr/>
            <p:nvPr/>
          </p:nvSpPr>
          <p:spPr>
            <a:xfrm>
              <a:off x="5848785" y="3519913"/>
              <a:ext cx="3885566" cy="1661609"/>
            </a:xfrm>
            <a:prstGeom prst="rect">
              <a:avLst/>
            </a:prstGeom>
          </p:spPr>
          <p:txBody>
            <a:bodyPr wrap="square">
              <a:spAutoFit/>
            </a:bodyPr>
            <a:lstStyle/>
            <a:p>
              <a:pPr lvl="0" algn="r">
                <a:lnSpc>
                  <a:spcPct val="130000"/>
                </a:lnSpc>
                <a:defRPr/>
              </a:pPr>
              <a:r>
                <a:rPr lang="zh-CN" altLang="en-US" sz="1600" dirty="0">
                  <a:solidFill>
                    <a:schemeClr val="bg1"/>
                  </a:solidFill>
                  <a:latin typeface="微软雅黑" panose="020B0503020204020204" pitchFamily="34" charset="-122"/>
                  <a:ea typeface="微软雅黑" panose="020B0503020204020204" pitchFamily="34" charset="-122"/>
                </a:rPr>
                <a:t>东华大学是教育部直属、国家“</a:t>
              </a:r>
              <a:r>
                <a:rPr lang="en-US" altLang="zh-CN" sz="1600" dirty="0">
                  <a:solidFill>
                    <a:schemeClr val="bg1"/>
                  </a:solidFill>
                  <a:latin typeface="微软雅黑" panose="020B0503020204020204" pitchFamily="34" charset="-122"/>
                  <a:ea typeface="微软雅黑" panose="020B0503020204020204" pitchFamily="34" charset="-122"/>
                </a:rPr>
                <a:t>211</a:t>
              </a:r>
              <a:r>
                <a:rPr lang="zh-CN" altLang="en-US" sz="1600" dirty="0">
                  <a:solidFill>
                    <a:schemeClr val="bg1"/>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bg1"/>
                  </a:solidFill>
                  <a:latin typeface="微软雅黑" panose="020B0503020204020204" pitchFamily="34" charset="-122"/>
                  <a:ea typeface="微软雅黑" panose="020B0503020204020204" pitchFamily="34" charset="-122"/>
                </a:rPr>
                <a:t>111</a:t>
              </a:r>
              <a:r>
                <a:rPr lang="zh-CN" altLang="en-US" sz="1600" dirty="0">
                  <a:solidFill>
                    <a:schemeClr val="bg1"/>
                  </a:solidFill>
                  <a:latin typeface="微软雅黑" panose="020B0503020204020204" pitchFamily="34" charset="-122"/>
                  <a:ea typeface="微软雅黑" panose="020B0503020204020204" pitchFamily="34" charset="-122"/>
                </a:rPr>
                <a:t>计划、卓越工程师教育培养计划、国家大学生创新性实验计划</a:t>
              </a:r>
            </a:p>
          </p:txBody>
        </p:sp>
        <p:sp>
          <p:nvSpPr>
            <p:cNvPr id="32" name="矩形 31">
              <a:extLst>
                <a:ext uri="{FF2B5EF4-FFF2-40B4-BE49-F238E27FC236}">
                  <a16:creationId xmlns="" xmlns:a16="http://schemas.microsoft.com/office/drawing/2014/main" id="{9734236E-A16F-4C45-B436-4DB9C419E069}"/>
                </a:ext>
              </a:extLst>
            </p:cNvPr>
            <p:cNvSpPr/>
            <p:nvPr/>
          </p:nvSpPr>
          <p:spPr>
            <a:xfrm>
              <a:off x="6939241" y="2834170"/>
              <a:ext cx="2795110" cy="511807"/>
            </a:xfrm>
            <a:prstGeom prst="rect">
              <a:avLst/>
            </a:prstGeom>
          </p:spPr>
          <p:txBody>
            <a:bodyPr wrap="square">
              <a:spAutoFit/>
            </a:bodyPr>
            <a:lstStyle/>
            <a:p>
              <a:pPr algn="r">
                <a:lnSpc>
                  <a:spcPct val="125000"/>
                </a:lnSpc>
                <a:spcBef>
                  <a:spcPts val="300"/>
                </a:spcBef>
                <a:spcAft>
                  <a:spcPts val="300"/>
                </a:spcAft>
              </a:pPr>
              <a:r>
                <a:rPr lang="zh-CN" altLang="en-US" sz="2400" b="1" dirty="0">
                  <a:solidFill>
                    <a:schemeClr val="bg1"/>
                  </a:solidFill>
                  <a:latin typeface="+mn-ea"/>
                </a:rPr>
                <a:t>这里是小标题</a:t>
              </a:r>
            </a:p>
          </p:txBody>
        </p:sp>
        <p:cxnSp>
          <p:nvCxnSpPr>
            <p:cNvPr id="33" name="直接连接符 32">
              <a:extLst>
                <a:ext uri="{FF2B5EF4-FFF2-40B4-BE49-F238E27FC236}">
                  <a16:creationId xmlns="" xmlns:a16="http://schemas.microsoft.com/office/drawing/2014/main" id="{A4753209-1AD5-4347-837E-0DFC14C16A51}"/>
                </a:ext>
              </a:extLst>
            </p:cNvPr>
            <p:cNvCxnSpPr>
              <a:cxnSpLocks/>
            </p:cNvCxnSpPr>
            <p:nvPr/>
          </p:nvCxnSpPr>
          <p:spPr>
            <a:xfrm flipH="1">
              <a:off x="8336796" y="3434758"/>
              <a:ext cx="1285230" cy="0"/>
            </a:xfrm>
            <a:prstGeom prst="line">
              <a:avLst/>
            </a:prstGeom>
            <a:ln w="25400">
              <a:gradFill>
                <a:gsLst>
                  <a:gs pos="0">
                    <a:schemeClr val="bg1"/>
                  </a:gs>
                  <a:gs pos="100000">
                    <a:schemeClr val="bg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875497493"/>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标题 8">
            <a:extLst>
              <a:ext uri="{FF2B5EF4-FFF2-40B4-BE49-F238E27FC236}">
                <a16:creationId xmlns="" xmlns:a16="http://schemas.microsoft.com/office/drawing/2014/main" id="{76DE0B82-A232-492D-A306-EDA2958D6E59}"/>
              </a:ext>
            </a:extLst>
          </p:cNvPr>
          <p:cNvSpPr>
            <a:spLocks noGrp="1"/>
          </p:cNvSpPr>
          <p:nvPr>
            <p:ph type="title"/>
          </p:nvPr>
        </p:nvSpPr>
        <p:spPr/>
        <p:txBody>
          <a:bodyPr/>
          <a:lstStyle/>
          <a:p>
            <a:r>
              <a:rPr lang="zh-CN" altLang="en-US" dirty="0"/>
              <a:t>样机页</a:t>
            </a:r>
          </a:p>
        </p:txBody>
      </p:sp>
      <p:pic>
        <p:nvPicPr>
          <p:cNvPr id="8" name="图片占位符 7" descr="图片包含 水, 自然, 户外, 河流&#10;&#10;描述已自动生成">
            <a:extLst>
              <a:ext uri="{FF2B5EF4-FFF2-40B4-BE49-F238E27FC236}">
                <a16:creationId xmlns="" xmlns:a16="http://schemas.microsoft.com/office/drawing/2014/main" id="{0FC8C1E2-CF09-41B9-88F0-680F5BD688E7}"/>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a:xfrm>
            <a:off x="3607123" y="1155203"/>
            <a:ext cx="2190964" cy="4888637"/>
          </a:xfrm>
        </p:spPr>
      </p:pic>
      <p:sp>
        <p:nvSpPr>
          <p:cNvPr id="11" name="矩形: 圆角 10">
            <a:extLst>
              <a:ext uri="{FF2B5EF4-FFF2-40B4-BE49-F238E27FC236}">
                <a16:creationId xmlns="" xmlns:a16="http://schemas.microsoft.com/office/drawing/2014/main" id="{C282E9D9-6EB9-41B8-B8C7-4FA16FFE347A}"/>
              </a:ext>
            </a:extLst>
          </p:cNvPr>
          <p:cNvSpPr/>
          <p:nvPr/>
        </p:nvSpPr>
        <p:spPr>
          <a:xfrm>
            <a:off x="7053943" y="1347438"/>
            <a:ext cx="3882571" cy="1332262"/>
          </a:xfrm>
          <a:prstGeom prst="roundRect">
            <a:avLst>
              <a:gd name="adj" fmla="val 4868"/>
            </a:avLst>
          </a:prstGeom>
          <a:solidFill>
            <a:srgbClr val="F9F9F9"/>
          </a:solidFill>
          <a:ln>
            <a:no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2" name="矩形 11">
            <a:extLst>
              <a:ext uri="{FF2B5EF4-FFF2-40B4-BE49-F238E27FC236}">
                <a16:creationId xmlns="" xmlns:a16="http://schemas.microsoft.com/office/drawing/2014/main" id="{2663A5DB-A020-489B-AACF-9ABFC22277C3}"/>
              </a:ext>
            </a:extLst>
          </p:cNvPr>
          <p:cNvSpPr/>
          <p:nvPr/>
        </p:nvSpPr>
        <p:spPr>
          <a:xfrm>
            <a:off x="7271610" y="1936641"/>
            <a:ext cx="3529740" cy="625171"/>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13" name="矩形 12">
            <a:extLst>
              <a:ext uri="{FF2B5EF4-FFF2-40B4-BE49-F238E27FC236}">
                <a16:creationId xmlns="" xmlns:a16="http://schemas.microsoft.com/office/drawing/2014/main" id="{8DAC4A26-6B3B-4178-8546-6D661EF741B4}"/>
              </a:ext>
            </a:extLst>
          </p:cNvPr>
          <p:cNvSpPr/>
          <p:nvPr/>
        </p:nvSpPr>
        <p:spPr>
          <a:xfrm>
            <a:off x="7271610" y="1424875"/>
            <a:ext cx="2361666" cy="441916"/>
          </a:xfrm>
          <a:prstGeom prst="rect">
            <a:avLst/>
          </a:prstGeom>
        </p:spPr>
        <p:txBody>
          <a:bodyPr wrap="square">
            <a:spAutoFit/>
          </a:bodyPr>
          <a:lstStyle/>
          <a:p>
            <a:pPr>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14" name="直接连接符 13">
            <a:extLst>
              <a:ext uri="{FF2B5EF4-FFF2-40B4-BE49-F238E27FC236}">
                <a16:creationId xmlns="" xmlns:a16="http://schemas.microsoft.com/office/drawing/2014/main" id="{7B5932FA-CB26-4BBA-BA2F-4CA0864F46F7}"/>
              </a:ext>
            </a:extLst>
          </p:cNvPr>
          <p:cNvCxnSpPr>
            <a:cxnSpLocks/>
          </p:cNvCxnSpPr>
          <p:nvPr/>
        </p:nvCxnSpPr>
        <p:spPr>
          <a:xfrm>
            <a:off x="7368108" y="190445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16" name="矩形: 圆角 15">
            <a:extLst>
              <a:ext uri="{FF2B5EF4-FFF2-40B4-BE49-F238E27FC236}">
                <a16:creationId xmlns="" xmlns:a16="http://schemas.microsoft.com/office/drawing/2014/main" id="{B16B5829-3D51-4C23-9C54-87A4A7C016AB}"/>
              </a:ext>
            </a:extLst>
          </p:cNvPr>
          <p:cNvSpPr/>
          <p:nvPr/>
        </p:nvSpPr>
        <p:spPr>
          <a:xfrm>
            <a:off x="7053943" y="2934938"/>
            <a:ext cx="3882571" cy="1332262"/>
          </a:xfrm>
          <a:prstGeom prst="roundRect">
            <a:avLst>
              <a:gd name="adj" fmla="val 4868"/>
            </a:avLst>
          </a:prstGeom>
          <a:solidFill>
            <a:srgbClr val="F9F9F9"/>
          </a:solidFill>
          <a:ln>
            <a:no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17" name="矩形 16">
            <a:extLst>
              <a:ext uri="{FF2B5EF4-FFF2-40B4-BE49-F238E27FC236}">
                <a16:creationId xmlns="" xmlns:a16="http://schemas.microsoft.com/office/drawing/2014/main" id="{2A2CA96E-03C4-4E2B-ABDD-9AB1892F695C}"/>
              </a:ext>
            </a:extLst>
          </p:cNvPr>
          <p:cNvSpPr/>
          <p:nvPr/>
        </p:nvSpPr>
        <p:spPr>
          <a:xfrm>
            <a:off x="7271610" y="3524141"/>
            <a:ext cx="3529740" cy="625171"/>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18" name="矩形 17">
            <a:extLst>
              <a:ext uri="{FF2B5EF4-FFF2-40B4-BE49-F238E27FC236}">
                <a16:creationId xmlns="" xmlns:a16="http://schemas.microsoft.com/office/drawing/2014/main" id="{D32BD58E-F130-4831-8A18-ED040A4B34B7}"/>
              </a:ext>
            </a:extLst>
          </p:cNvPr>
          <p:cNvSpPr/>
          <p:nvPr/>
        </p:nvSpPr>
        <p:spPr>
          <a:xfrm>
            <a:off x="7271610" y="3012375"/>
            <a:ext cx="2361666" cy="441916"/>
          </a:xfrm>
          <a:prstGeom prst="rect">
            <a:avLst/>
          </a:prstGeom>
        </p:spPr>
        <p:txBody>
          <a:bodyPr wrap="square">
            <a:spAutoFit/>
          </a:bodyPr>
          <a:lstStyle/>
          <a:p>
            <a:pPr>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19" name="直接连接符 18">
            <a:extLst>
              <a:ext uri="{FF2B5EF4-FFF2-40B4-BE49-F238E27FC236}">
                <a16:creationId xmlns="" xmlns:a16="http://schemas.microsoft.com/office/drawing/2014/main" id="{D6A65D21-CB67-4CE2-AFB7-82977A8E5BBB}"/>
              </a:ext>
            </a:extLst>
          </p:cNvPr>
          <p:cNvCxnSpPr>
            <a:cxnSpLocks/>
          </p:cNvCxnSpPr>
          <p:nvPr/>
        </p:nvCxnSpPr>
        <p:spPr>
          <a:xfrm>
            <a:off x="7368108" y="349195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21" name="矩形: 圆角 20">
            <a:extLst>
              <a:ext uri="{FF2B5EF4-FFF2-40B4-BE49-F238E27FC236}">
                <a16:creationId xmlns="" xmlns:a16="http://schemas.microsoft.com/office/drawing/2014/main" id="{EB239598-9EF1-45CC-9646-EC60320B4394}"/>
              </a:ext>
            </a:extLst>
          </p:cNvPr>
          <p:cNvSpPr/>
          <p:nvPr/>
        </p:nvSpPr>
        <p:spPr>
          <a:xfrm>
            <a:off x="7053943" y="4522438"/>
            <a:ext cx="3882571" cy="1332262"/>
          </a:xfrm>
          <a:prstGeom prst="roundRect">
            <a:avLst>
              <a:gd name="adj" fmla="val 4868"/>
            </a:avLst>
          </a:prstGeom>
          <a:solidFill>
            <a:srgbClr val="F9F9F9"/>
          </a:solidFill>
          <a:ln>
            <a:no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22" name="矩形 21">
            <a:extLst>
              <a:ext uri="{FF2B5EF4-FFF2-40B4-BE49-F238E27FC236}">
                <a16:creationId xmlns="" xmlns:a16="http://schemas.microsoft.com/office/drawing/2014/main" id="{97C84A49-A432-4F00-8801-F55DDEE8DD7B}"/>
              </a:ext>
            </a:extLst>
          </p:cNvPr>
          <p:cNvSpPr/>
          <p:nvPr/>
        </p:nvSpPr>
        <p:spPr>
          <a:xfrm>
            <a:off x="7271610" y="5111641"/>
            <a:ext cx="3529740" cy="625171"/>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23" name="矩形 22">
            <a:extLst>
              <a:ext uri="{FF2B5EF4-FFF2-40B4-BE49-F238E27FC236}">
                <a16:creationId xmlns="" xmlns:a16="http://schemas.microsoft.com/office/drawing/2014/main" id="{92F2DC2E-B16B-47AF-8D55-BDAFB900E055}"/>
              </a:ext>
            </a:extLst>
          </p:cNvPr>
          <p:cNvSpPr/>
          <p:nvPr/>
        </p:nvSpPr>
        <p:spPr>
          <a:xfrm>
            <a:off x="7271610" y="4599875"/>
            <a:ext cx="2361666" cy="441916"/>
          </a:xfrm>
          <a:prstGeom prst="rect">
            <a:avLst/>
          </a:prstGeom>
        </p:spPr>
        <p:txBody>
          <a:bodyPr wrap="square">
            <a:spAutoFit/>
          </a:bodyPr>
          <a:lstStyle/>
          <a:p>
            <a:pPr>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24" name="直接连接符 23">
            <a:extLst>
              <a:ext uri="{FF2B5EF4-FFF2-40B4-BE49-F238E27FC236}">
                <a16:creationId xmlns="" xmlns:a16="http://schemas.microsoft.com/office/drawing/2014/main" id="{D885C3FC-D76F-45A8-ABF6-C2E5C7784964}"/>
              </a:ext>
            </a:extLst>
          </p:cNvPr>
          <p:cNvCxnSpPr>
            <a:cxnSpLocks/>
          </p:cNvCxnSpPr>
          <p:nvPr/>
        </p:nvCxnSpPr>
        <p:spPr>
          <a:xfrm>
            <a:off x="7368108" y="507945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11211013"/>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DBA3685-7889-42C4-B912-EDB8FBF1014E}"/>
              </a:ext>
            </a:extLst>
          </p:cNvPr>
          <p:cNvSpPr>
            <a:spLocks noGrp="1"/>
          </p:cNvSpPr>
          <p:nvPr>
            <p:ph type="title"/>
          </p:nvPr>
        </p:nvSpPr>
        <p:spPr/>
        <p:txBody>
          <a:bodyPr/>
          <a:lstStyle/>
          <a:p>
            <a:r>
              <a:rPr lang="zh-CN" altLang="en-US" dirty="0"/>
              <a:t>样机页</a:t>
            </a:r>
          </a:p>
        </p:txBody>
      </p:sp>
      <p:pic>
        <p:nvPicPr>
          <p:cNvPr id="6" name="图片占位符 5" descr="图片包含 水, 自然, 户外, 河流&#10;&#10;描述已自动生成">
            <a:extLst>
              <a:ext uri="{FF2B5EF4-FFF2-40B4-BE49-F238E27FC236}">
                <a16:creationId xmlns="" xmlns:a16="http://schemas.microsoft.com/office/drawing/2014/main" id="{851F8399-3934-4CB5-B5EA-CC3C5BF3341E}"/>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grpSp>
        <p:nvGrpSpPr>
          <p:cNvPr id="49" name="组合 48">
            <a:extLst>
              <a:ext uri="{FF2B5EF4-FFF2-40B4-BE49-F238E27FC236}">
                <a16:creationId xmlns="" xmlns:a16="http://schemas.microsoft.com/office/drawing/2014/main" id="{D42AA12A-8EB0-49D6-8877-B84A375B7D9B}"/>
              </a:ext>
            </a:extLst>
          </p:cNvPr>
          <p:cNvGrpSpPr/>
          <p:nvPr/>
        </p:nvGrpSpPr>
        <p:grpSpPr>
          <a:xfrm>
            <a:off x="7663297" y="4023252"/>
            <a:ext cx="3580964" cy="1241556"/>
            <a:chOff x="7706161" y="2080152"/>
            <a:chExt cx="3580964" cy="1241556"/>
          </a:xfrm>
        </p:grpSpPr>
        <p:sp>
          <p:nvSpPr>
            <p:cNvPr id="50" name="矩形 49">
              <a:extLst>
                <a:ext uri="{FF2B5EF4-FFF2-40B4-BE49-F238E27FC236}">
                  <a16:creationId xmlns="" xmlns:a16="http://schemas.microsoft.com/office/drawing/2014/main" id="{873C145A-8624-4972-841C-E8CE6A6F59F1}"/>
                </a:ext>
              </a:extLst>
            </p:cNvPr>
            <p:cNvSpPr/>
            <p:nvPr/>
          </p:nvSpPr>
          <p:spPr>
            <a:xfrm>
              <a:off x="7706161" y="2696537"/>
              <a:ext cx="3580964" cy="625171"/>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51" name="矩形 50">
              <a:extLst>
                <a:ext uri="{FF2B5EF4-FFF2-40B4-BE49-F238E27FC236}">
                  <a16:creationId xmlns="" xmlns:a16="http://schemas.microsoft.com/office/drawing/2014/main" id="{83607D99-CBFC-46EE-8F84-552094C7C729}"/>
                </a:ext>
              </a:extLst>
            </p:cNvPr>
            <p:cNvSpPr/>
            <p:nvPr/>
          </p:nvSpPr>
          <p:spPr>
            <a:xfrm>
              <a:off x="7706161" y="2080152"/>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52" name="直接连接符 51">
              <a:extLst>
                <a:ext uri="{FF2B5EF4-FFF2-40B4-BE49-F238E27FC236}">
                  <a16:creationId xmlns="" xmlns:a16="http://schemas.microsoft.com/office/drawing/2014/main" id="{A0289E7F-D8DE-44A9-9B51-796ECD763334}"/>
                </a:ext>
              </a:extLst>
            </p:cNvPr>
            <p:cNvCxnSpPr>
              <a:cxnSpLocks/>
            </p:cNvCxnSpPr>
            <p:nvPr/>
          </p:nvCxnSpPr>
          <p:spPr>
            <a:xfrm>
              <a:off x="7809009" y="260930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4" name="组合 3">
            <a:extLst>
              <a:ext uri="{FF2B5EF4-FFF2-40B4-BE49-F238E27FC236}">
                <a16:creationId xmlns="" xmlns:a16="http://schemas.microsoft.com/office/drawing/2014/main" id="{E1C51BA7-C2C8-4D26-8534-BF95DFE40653}"/>
              </a:ext>
            </a:extLst>
          </p:cNvPr>
          <p:cNvGrpSpPr/>
          <p:nvPr/>
        </p:nvGrpSpPr>
        <p:grpSpPr>
          <a:xfrm>
            <a:off x="7663297" y="2296851"/>
            <a:ext cx="3580964" cy="1241556"/>
            <a:chOff x="7706161" y="2080152"/>
            <a:chExt cx="3580964" cy="1241556"/>
          </a:xfrm>
        </p:grpSpPr>
        <p:sp>
          <p:nvSpPr>
            <p:cNvPr id="42" name="矩形 41">
              <a:extLst>
                <a:ext uri="{FF2B5EF4-FFF2-40B4-BE49-F238E27FC236}">
                  <a16:creationId xmlns="" xmlns:a16="http://schemas.microsoft.com/office/drawing/2014/main" id="{9784C65E-08A4-495C-857D-F9D809D191DE}"/>
                </a:ext>
              </a:extLst>
            </p:cNvPr>
            <p:cNvSpPr/>
            <p:nvPr/>
          </p:nvSpPr>
          <p:spPr>
            <a:xfrm>
              <a:off x="7706161" y="2696537"/>
              <a:ext cx="3580964" cy="625171"/>
            </a:xfrm>
            <a:prstGeom prst="rect">
              <a:avLst/>
            </a:prstGeom>
          </p:spPr>
          <p:txBody>
            <a:bodyPr wrap="square">
              <a:spAutoFit/>
            </a:bodyPr>
            <a:lstStyle/>
            <a:p>
              <a:pPr lvl="0" algn="just">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43" name="矩形 42">
              <a:extLst>
                <a:ext uri="{FF2B5EF4-FFF2-40B4-BE49-F238E27FC236}">
                  <a16:creationId xmlns="" xmlns:a16="http://schemas.microsoft.com/office/drawing/2014/main" id="{93847A65-6207-47AE-A680-EBC80BCFE44E}"/>
                </a:ext>
              </a:extLst>
            </p:cNvPr>
            <p:cNvSpPr/>
            <p:nvPr/>
          </p:nvSpPr>
          <p:spPr>
            <a:xfrm>
              <a:off x="7706161" y="2080152"/>
              <a:ext cx="2361666" cy="441916"/>
            </a:xfrm>
            <a:prstGeom prst="rect">
              <a:avLst/>
            </a:prstGeom>
          </p:spPr>
          <p:txBody>
            <a:bodyPr wrap="square">
              <a:spAutoFit/>
            </a:bodyPr>
            <a:lstStyle/>
            <a:p>
              <a:pPr algn="just">
                <a:lnSpc>
                  <a:spcPct val="125000"/>
                </a:lnSpc>
                <a:spcBef>
                  <a:spcPts val="300"/>
                </a:spcBef>
                <a:spcAft>
                  <a:spcPts val="300"/>
                </a:spcAft>
              </a:pPr>
              <a:r>
                <a:rPr lang="zh-CN" altLang="en-US" sz="2000" b="1" dirty="0">
                  <a:gradFill>
                    <a:gsLst>
                      <a:gs pos="30000">
                        <a:schemeClr val="accent1"/>
                      </a:gs>
                      <a:gs pos="100000">
                        <a:schemeClr val="accent2"/>
                      </a:gs>
                    </a:gsLst>
                    <a:lin ang="0" scaled="0"/>
                  </a:gradFill>
                  <a:latin typeface="+mn-ea"/>
                </a:rPr>
                <a:t>这里是小标题</a:t>
              </a:r>
            </a:p>
          </p:txBody>
        </p:sp>
        <p:cxnSp>
          <p:nvCxnSpPr>
            <p:cNvPr id="44" name="直接连接符 43">
              <a:extLst>
                <a:ext uri="{FF2B5EF4-FFF2-40B4-BE49-F238E27FC236}">
                  <a16:creationId xmlns="" xmlns:a16="http://schemas.microsoft.com/office/drawing/2014/main" id="{ECF8FE6D-D349-4A17-9C7F-059B2249EF04}"/>
                </a:ext>
              </a:extLst>
            </p:cNvPr>
            <p:cNvCxnSpPr>
              <a:cxnSpLocks/>
            </p:cNvCxnSpPr>
            <p:nvPr/>
          </p:nvCxnSpPr>
          <p:spPr>
            <a:xfrm>
              <a:off x="7809009" y="2609302"/>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grpSp>
        <p:nvGrpSpPr>
          <p:cNvPr id="63" name="组合 62">
            <a:extLst>
              <a:ext uri="{FF2B5EF4-FFF2-40B4-BE49-F238E27FC236}">
                <a16:creationId xmlns="" xmlns:a16="http://schemas.microsoft.com/office/drawing/2014/main" id="{3F932928-11A0-4576-934F-39CA2E10A832}"/>
              </a:ext>
            </a:extLst>
          </p:cNvPr>
          <p:cNvGrpSpPr/>
          <p:nvPr/>
        </p:nvGrpSpPr>
        <p:grpSpPr>
          <a:xfrm>
            <a:off x="947739" y="2296851"/>
            <a:ext cx="3580964" cy="1241556"/>
            <a:chOff x="7654937" y="2080152"/>
            <a:chExt cx="3580964" cy="1241556"/>
          </a:xfrm>
        </p:grpSpPr>
        <p:sp>
          <p:nvSpPr>
            <p:cNvPr id="64" name="矩形 63">
              <a:extLst>
                <a:ext uri="{FF2B5EF4-FFF2-40B4-BE49-F238E27FC236}">
                  <a16:creationId xmlns="" xmlns:a16="http://schemas.microsoft.com/office/drawing/2014/main" id="{175B2CE3-581E-45A1-9E46-D65B06DDF5A1}"/>
                </a:ext>
              </a:extLst>
            </p:cNvPr>
            <p:cNvSpPr/>
            <p:nvPr/>
          </p:nvSpPr>
          <p:spPr>
            <a:xfrm>
              <a:off x="7654937" y="2696537"/>
              <a:ext cx="3580964" cy="625171"/>
            </a:xfrm>
            <a:prstGeom prst="rect">
              <a:avLst/>
            </a:prstGeom>
          </p:spPr>
          <p:txBody>
            <a:bodyPr wrap="square">
              <a:spAutoFit/>
            </a:bodyPr>
            <a:lstStyle/>
            <a:p>
              <a:pPr lvl="0" algn="r">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65" name="矩形 64">
              <a:extLst>
                <a:ext uri="{FF2B5EF4-FFF2-40B4-BE49-F238E27FC236}">
                  <a16:creationId xmlns="" xmlns:a16="http://schemas.microsoft.com/office/drawing/2014/main" id="{0EE4E65A-8E1D-42F7-8D8D-59BE409189B8}"/>
                </a:ext>
              </a:extLst>
            </p:cNvPr>
            <p:cNvSpPr/>
            <p:nvPr/>
          </p:nvSpPr>
          <p:spPr>
            <a:xfrm>
              <a:off x="8874235" y="2080152"/>
              <a:ext cx="2361666" cy="441916"/>
            </a:xfrm>
            <a:prstGeom prst="rect">
              <a:avLst/>
            </a:prstGeom>
          </p:spPr>
          <p:txBody>
            <a:bodyPr wrap="square">
              <a:spAutoFit/>
            </a:bodyPr>
            <a:lstStyle/>
            <a:p>
              <a:pPr algn="r">
                <a:lnSpc>
                  <a:spcPct val="125000"/>
                </a:lnSpc>
                <a:spcBef>
                  <a:spcPts val="300"/>
                </a:spcBef>
                <a:spcAft>
                  <a:spcPts val="300"/>
                </a:spcAft>
              </a:pPr>
              <a:r>
                <a:rPr lang="zh-CN" altLang="en-US" sz="2000" b="1" dirty="0">
                  <a:gradFill>
                    <a:gsLst>
                      <a:gs pos="30000">
                        <a:schemeClr val="accent1"/>
                      </a:gs>
                      <a:gs pos="100000">
                        <a:schemeClr val="accent2"/>
                      </a:gs>
                    </a:gsLst>
                    <a:lin ang="10800000" scaled="0"/>
                  </a:gradFill>
                  <a:latin typeface="+mn-ea"/>
                </a:rPr>
                <a:t>这里是小标题</a:t>
              </a:r>
            </a:p>
          </p:txBody>
        </p:sp>
        <p:cxnSp>
          <p:nvCxnSpPr>
            <p:cNvPr id="66" name="直接连接符 65">
              <a:extLst>
                <a:ext uri="{FF2B5EF4-FFF2-40B4-BE49-F238E27FC236}">
                  <a16:creationId xmlns="" xmlns:a16="http://schemas.microsoft.com/office/drawing/2014/main" id="{4A3C0344-90A1-4BB1-A3C0-8CAC7AD76ABE}"/>
                </a:ext>
              </a:extLst>
            </p:cNvPr>
            <p:cNvCxnSpPr>
              <a:cxnSpLocks/>
            </p:cNvCxnSpPr>
            <p:nvPr/>
          </p:nvCxnSpPr>
          <p:spPr>
            <a:xfrm>
              <a:off x="9935657" y="2609302"/>
              <a:ext cx="1194520" cy="0"/>
            </a:xfrm>
            <a:prstGeom prst="line">
              <a:avLst/>
            </a:prstGeom>
            <a:ln w="25400">
              <a:gradFill>
                <a:gsLst>
                  <a:gs pos="0">
                    <a:schemeClr val="accent1"/>
                  </a:gs>
                  <a:gs pos="100000">
                    <a:schemeClr val="accent2">
                      <a:alpha val="0"/>
                    </a:schemeClr>
                  </a:gs>
                </a:gsLst>
                <a:lin ang="10800000" scaled="0"/>
              </a:gradFill>
            </a:ln>
          </p:spPr>
          <p:style>
            <a:lnRef idx="1">
              <a:schemeClr val="accent1"/>
            </a:lnRef>
            <a:fillRef idx="0">
              <a:schemeClr val="accent1"/>
            </a:fillRef>
            <a:effectRef idx="0">
              <a:schemeClr val="accent1"/>
            </a:effectRef>
            <a:fontRef idx="minor">
              <a:schemeClr val="tx1"/>
            </a:fontRef>
          </p:style>
        </p:cxnSp>
      </p:grpSp>
      <p:grpSp>
        <p:nvGrpSpPr>
          <p:cNvPr id="71" name="组合 70">
            <a:extLst>
              <a:ext uri="{FF2B5EF4-FFF2-40B4-BE49-F238E27FC236}">
                <a16:creationId xmlns="" xmlns:a16="http://schemas.microsoft.com/office/drawing/2014/main" id="{1DE530AB-F5D3-4D4C-9ECB-7A68D14CDA53}"/>
              </a:ext>
            </a:extLst>
          </p:cNvPr>
          <p:cNvGrpSpPr/>
          <p:nvPr/>
        </p:nvGrpSpPr>
        <p:grpSpPr>
          <a:xfrm>
            <a:off x="947739" y="4023252"/>
            <a:ext cx="3580964" cy="1241556"/>
            <a:chOff x="7654937" y="2080152"/>
            <a:chExt cx="3580964" cy="1241556"/>
          </a:xfrm>
        </p:grpSpPr>
        <p:sp>
          <p:nvSpPr>
            <p:cNvPr id="72" name="矩形 71">
              <a:extLst>
                <a:ext uri="{FF2B5EF4-FFF2-40B4-BE49-F238E27FC236}">
                  <a16:creationId xmlns="" xmlns:a16="http://schemas.microsoft.com/office/drawing/2014/main" id="{5A1FDE6B-9896-41C2-8E71-78F5A8BE668A}"/>
                </a:ext>
              </a:extLst>
            </p:cNvPr>
            <p:cNvSpPr/>
            <p:nvPr/>
          </p:nvSpPr>
          <p:spPr>
            <a:xfrm>
              <a:off x="7654937" y="2696537"/>
              <a:ext cx="3580964" cy="625171"/>
            </a:xfrm>
            <a:prstGeom prst="rect">
              <a:avLst/>
            </a:prstGeom>
          </p:spPr>
          <p:txBody>
            <a:bodyPr wrap="square">
              <a:spAutoFit/>
            </a:bodyPr>
            <a:lstStyle/>
            <a:p>
              <a:pPr lvl="0" algn="r">
                <a:lnSpc>
                  <a:spcPct val="130000"/>
                </a:lnSpc>
                <a:defRPr/>
              </a:pP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4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4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a:t>
              </a:r>
              <a:endParaRPr lang="zh-CN" altLang="en-US" sz="1400" dirty="0">
                <a:solidFill>
                  <a:schemeClr val="tx1">
                    <a:lumMod val="65000"/>
                    <a:lumOff val="35000"/>
                  </a:schemeClr>
                </a:solidFill>
                <a:latin typeface="+mj-ea"/>
              </a:endParaRPr>
            </a:p>
          </p:txBody>
        </p:sp>
        <p:sp>
          <p:nvSpPr>
            <p:cNvPr id="73" name="矩形 72">
              <a:extLst>
                <a:ext uri="{FF2B5EF4-FFF2-40B4-BE49-F238E27FC236}">
                  <a16:creationId xmlns="" xmlns:a16="http://schemas.microsoft.com/office/drawing/2014/main" id="{E72A1783-93B6-4E28-8923-CFF927E42D3D}"/>
                </a:ext>
              </a:extLst>
            </p:cNvPr>
            <p:cNvSpPr/>
            <p:nvPr/>
          </p:nvSpPr>
          <p:spPr>
            <a:xfrm>
              <a:off x="8874235" y="2080152"/>
              <a:ext cx="2361666" cy="441916"/>
            </a:xfrm>
            <a:prstGeom prst="rect">
              <a:avLst/>
            </a:prstGeom>
          </p:spPr>
          <p:txBody>
            <a:bodyPr wrap="square">
              <a:spAutoFit/>
            </a:bodyPr>
            <a:lstStyle/>
            <a:p>
              <a:pPr algn="r">
                <a:lnSpc>
                  <a:spcPct val="125000"/>
                </a:lnSpc>
                <a:spcBef>
                  <a:spcPts val="300"/>
                </a:spcBef>
                <a:spcAft>
                  <a:spcPts val="300"/>
                </a:spcAft>
              </a:pPr>
              <a:r>
                <a:rPr lang="zh-CN" altLang="en-US" sz="2000" b="1" dirty="0">
                  <a:gradFill>
                    <a:gsLst>
                      <a:gs pos="30000">
                        <a:schemeClr val="accent1"/>
                      </a:gs>
                      <a:gs pos="100000">
                        <a:schemeClr val="accent2"/>
                      </a:gs>
                    </a:gsLst>
                    <a:lin ang="10800000" scaled="0"/>
                  </a:gradFill>
                  <a:latin typeface="+mn-ea"/>
                </a:rPr>
                <a:t>这里是小标题</a:t>
              </a:r>
            </a:p>
          </p:txBody>
        </p:sp>
        <p:cxnSp>
          <p:nvCxnSpPr>
            <p:cNvPr id="74" name="直接连接符 73">
              <a:extLst>
                <a:ext uri="{FF2B5EF4-FFF2-40B4-BE49-F238E27FC236}">
                  <a16:creationId xmlns="" xmlns:a16="http://schemas.microsoft.com/office/drawing/2014/main" id="{1BF34C74-53A1-41D0-82B4-6FE1695238C4}"/>
                </a:ext>
              </a:extLst>
            </p:cNvPr>
            <p:cNvCxnSpPr>
              <a:cxnSpLocks/>
            </p:cNvCxnSpPr>
            <p:nvPr/>
          </p:nvCxnSpPr>
          <p:spPr>
            <a:xfrm>
              <a:off x="9935657" y="2609302"/>
              <a:ext cx="1194520" cy="0"/>
            </a:xfrm>
            <a:prstGeom prst="line">
              <a:avLst/>
            </a:prstGeom>
            <a:ln w="25400">
              <a:gradFill>
                <a:gsLst>
                  <a:gs pos="0">
                    <a:schemeClr val="accent1"/>
                  </a:gs>
                  <a:gs pos="100000">
                    <a:schemeClr val="accent2">
                      <a:alpha val="0"/>
                    </a:schemeClr>
                  </a:gs>
                </a:gsLst>
                <a:lin ang="10800000" scaled="0"/>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400783197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0590778D-A041-4E47-B4C5-61DE1C980C40}"/>
              </a:ext>
            </a:extLst>
          </p:cNvPr>
          <p:cNvSpPr>
            <a:spLocks noGrp="1"/>
          </p:cNvSpPr>
          <p:nvPr>
            <p:ph type="title"/>
          </p:nvPr>
        </p:nvSpPr>
        <p:spPr/>
        <p:txBody>
          <a:bodyPr/>
          <a:lstStyle/>
          <a:p>
            <a:r>
              <a:rPr lang="zh-CN" altLang="en-US" dirty="0"/>
              <a:t>样机页</a:t>
            </a:r>
          </a:p>
        </p:txBody>
      </p:sp>
      <p:pic>
        <p:nvPicPr>
          <p:cNvPr id="6" name="图片占位符 5" descr="图片包含 水, 河流, 自然, 桥&#10;&#10;描述已自动生成">
            <a:extLst>
              <a:ext uri="{FF2B5EF4-FFF2-40B4-BE49-F238E27FC236}">
                <a16:creationId xmlns="" xmlns:a16="http://schemas.microsoft.com/office/drawing/2014/main" id="{E4B48961-E12C-4B96-A557-7B3790D3F347}"/>
              </a:ext>
            </a:extLst>
          </p:cNvPr>
          <p:cNvPicPr>
            <a:picLocks noGrp="1" noChangeAspect="1"/>
          </p:cNvPicPr>
          <p:nvPr>
            <p:ph type="pic" sz="quarter" idx="10"/>
          </p:nvPr>
        </p:nvPicPr>
        <p:blipFill>
          <a:blip r:embed="rId2" cstate="email">
            <a:extLst>
              <a:ext uri="{28A0092B-C50C-407E-A947-70E740481C1C}">
                <a14:useLocalDpi xmlns:a14="http://schemas.microsoft.com/office/drawing/2010/main"/>
              </a:ext>
            </a:extLst>
          </a:blip>
          <a:srcRect/>
          <a:stretch>
            <a:fillRect/>
          </a:stretch>
        </p:blipFill>
        <p:spPr/>
      </p:pic>
      <p:sp>
        <p:nvSpPr>
          <p:cNvPr id="7" name="矩形 6">
            <a:extLst>
              <a:ext uri="{FF2B5EF4-FFF2-40B4-BE49-F238E27FC236}">
                <a16:creationId xmlns="" xmlns:a16="http://schemas.microsoft.com/office/drawing/2014/main" id="{B160362A-5070-479E-8307-2972FB7A4FA3}"/>
              </a:ext>
            </a:extLst>
          </p:cNvPr>
          <p:cNvSpPr/>
          <p:nvPr/>
        </p:nvSpPr>
        <p:spPr>
          <a:xfrm>
            <a:off x="7875708" y="3047637"/>
            <a:ext cx="3439991" cy="1981696"/>
          </a:xfrm>
          <a:prstGeom prst="rect">
            <a:avLst/>
          </a:prstGeom>
        </p:spPr>
        <p:txBody>
          <a:bodyPr wrap="square">
            <a:spAutoFit/>
          </a:bodyPr>
          <a:lstStyle/>
          <a:p>
            <a:pPr lvl="0" algn="just">
              <a:lnSpc>
                <a:spcPct val="130000"/>
              </a:lnSpc>
              <a:defRPr/>
            </a:pP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东华大学地处中国上海，是教育部直属、国家“</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211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工程”重点建设的全国重点大学，国家“双一流”世界一流学科建设高校，首批入选</a:t>
            </a:r>
            <a:r>
              <a:rPr lang="en-US" altLang="zh-CN" sz="1600" dirty="0">
                <a:solidFill>
                  <a:schemeClr val="tx1">
                    <a:lumMod val="65000"/>
                    <a:lumOff val="35000"/>
                  </a:schemeClr>
                </a:solidFill>
                <a:latin typeface="微软雅黑" panose="020B0503020204020204" pitchFamily="34" charset="-122"/>
                <a:ea typeface="微软雅黑" panose="020B0503020204020204" pitchFamily="34" charset="-122"/>
              </a:rPr>
              <a:t>111</a:t>
            </a:r>
            <a:r>
              <a:rPr lang="zh-CN" altLang="en-US" sz="1600" dirty="0">
                <a:solidFill>
                  <a:schemeClr val="tx1">
                    <a:lumMod val="65000"/>
                    <a:lumOff val="35000"/>
                  </a:schemeClr>
                </a:solidFill>
                <a:latin typeface="微软雅黑" panose="020B0503020204020204" pitchFamily="34" charset="-122"/>
                <a:ea typeface="微软雅黑" panose="020B0503020204020204" pitchFamily="34" charset="-122"/>
              </a:rPr>
              <a:t>计划、卓越工程师教育培养计划、国家大学生创新性实验计划</a:t>
            </a:r>
            <a:endParaRPr lang="zh-CN" altLang="en-US" sz="1600" dirty="0">
              <a:solidFill>
                <a:schemeClr val="tx1">
                  <a:lumMod val="65000"/>
                  <a:lumOff val="35000"/>
                </a:schemeClr>
              </a:solidFill>
              <a:latin typeface="+mj-ea"/>
            </a:endParaRPr>
          </a:p>
        </p:txBody>
      </p:sp>
      <p:sp>
        <p:nvSpPr>
          <p:cNvPr id="8" name="矩形 7">
            <a:extLst>
              <a:ext uri="{FF2B5EF4-FFF2-40B4-BE49-F238E27FC236}">
                <a16:creationId xmlns="" xmlns:a16="http://schemas.microsoft.com/office/drawing/2014/main" id="{DF80EDD4-AF5F-4A81-963E-C707CC95CB1F}"/>
              </a:ext>
            </a:extLst>
          </p:cNvPr>
          <p:cNvSpPr/>
          <p:nvPr/>
        </p:nvSpPr>
        <p:spPr>
          <a:xfrm>
            <a:off x="7875710" y="2322323"/>
            <a:ext cx="2361666" cy="511807"/>
          </a:xfrm>
          <a:prstGeom prst="rect">
            <a:avLst/>
          </a:prstGeom>
        </p:spPr>
        <p:txBody>
          <a:bodyPr wrap="square">
            <a:spAutoFit/>
          </a:bodyPr>
          <a:lstStyle/>
          <a:p>
            <a:pPr algn="just">
              <a:lnSpc>
                <a:spcPct val="125000"/>
              </a:lnSpc>
              <a:spcBef>
                <a:spcPts val="300"/>
              </a:spcBef>
              <a:spcAft>
                <a:spcPts val="300"/>
              </a:spcAft>
            </a:pPr>
            <a:r>
              <a:rPr lang="zh-CN" altLang="en-US" sz="2400" b="1" dirty="0">
                <a:gradFill>
                  <a:gsLst>
                    <a:gs pos="30000">
                      <a:srgbClr val="A92B33"/>
                    </a:gs>
                    <a:gs pos="100000">
                      <a:schemeClr val="accent2"/>
                    </a:gs>
                  </a:gsLst>
                  <a:lin ang="0" scaled="0"/>
                </a:gradFill>
                <a:latin typeface="+mn-ea"/>
              </a:rPr>
              <a:t>这里是小标题</a:t>
            </a:r>
          </a:p>
        </p:txBody>
      </p:sp>
      <p:cxnSp>
        <p:nvCxnSpPr>
          <p:cNvPr id="9" name="直接连接符 8">
            <a:extLst>
              <a:ext uri="{FF2B5EF4-FFF2-40B4-BE49-F238E27FC236}">
                <a16:creationId xmlns="" xmlns:a16="http://schemas.microsoft.com/office/drawing/2014/main" id="{BD6F40EF-C0D6-4A7B-8007-82334BC10941}"/>
              </a:ext>
            </a:extLst>
          </p:cNvPr>
          <p:cNvCxnSpPr>
            <a:cxnSpLocks/>
          </p:cNvCxnSpPr>
          <p:nvPr/>
        </p:nvCxnSpPr>
        <p:spPr>
          <a:xfrm>
            <a:off x="7973791" y="2933651"/>
            <a:ext cx="1085927" cy="0"/>
          </a:xfrm>
          <a:prstGeom prst="line">
            <a:avLst/>
          </a:prstGeom>
          <a:ln w="25400">
            <a:gradFill>
              <a:gsLst>
                <a:gs pos="0">
                  <a:schemeClr val="accent1"/>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10" name="组合 9">
            <a:extLst>
              <a:ext uri="{FF2B5EF4-FFF2-40B4-BE49-F238E27FC236}">
                <a16:creationId xmlns="" xmlns:a16="http://schemas.microsoft.com/office/drawing/2014/main" id="{536ED4D2-512A-4AC0-8707-3ABD516549EE}"/>
              </a:ext>
            </a:extLst>
          </p:cNvPr>
          <p:cNvGrpSpPr/>
          <p:nvPr/>
        </p:nvGrpSpPr>
        <p:grpSpPr>
          <a:xfrm rot="16200000" flipH="1" flipV="1">
            <a:off x="9772065" y="2839710"/>
            <a:ext cx="231871" cy="4608000"/>
            <a:chOff x="4399082" y="1624876"/>
            <a:chExt cx="231871" cy="3276600"/>
          </a:xfrm>
        </p:grpSpPr>
        <p:cxnSp>
          <p:nvCxnSpPr>
            <p:cNvPr id="11" name="直接连接符 10">
              <a:extLst>
                <a:ext uri="{FF2B5EF4-FFF2-40B4-BE49-F238E27FC236}">
                  <a16:creationId xmlns="" xmlns:a16="http://schemas.microsoft.com/office/drawing/2014/main" id="{D6A072C6-0CE0-484C-8381-FDDD4E91FBAA}"/>
                </a:ext>
              </a:extLst>
            </p:cNvPr>
            <p:cNvCxnSpPr>
              <a:cxnSpLocks/>
            </p:cNvCxnSpPr>
            <p:nvPr/>
          </p:nvCxnSpPr>
          <p:spPr>
            <a:xfrm rot="5400000" flipV="1">
              <a:off x="2992653" y="3263176"/>
              <a:ext cx="3276600" cy="0"/>
            </a:xfrm>
            <a:prstGeom prst="line">
              <a:avLst/>
            </a:prstGeom>
            <a:ln w="38100">
              <a:gradFill flip="none" rotWithShape="1">
                <a:gsLst>
                  <a:gs pos="30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146864D1-B85F-49D4-B0AD-7CF3BABA31DE}"/>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65164245"/>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6DBA3685-7889-42C4-B912-EDB8FBF1014E}"/>
              </a:ext>
            </a:extLst>
          </p:cNvPr>
          <p:cNvSpPr>
            <a:spLocks noGrp="1"/>
          </p:cNvSpPr>
          <p:nvPr>
            <p:ph type="title"/>
          </p:nvPr>
        </p:nvSpPr>
        <p:spPr/>
        <p:txBody>
          <a:bodyPr/>
          <a:lstStyle/>
          <a:p>
            <a:r>
              <a:rPr lang="zh-CN" altLang="en-US" dirty="0"/>
              <a:t>样机页</a:t>
            </a:r>
          </a:p>
        </p:txBody>
      </p:sp>
      <p:pic>
        <p:nvPicPr>
          <p:cNvPr id="12" name="图片占位符 11" descr="图片包含 水, 河流, 自然, 桥&#10;&#10;描述已自动生成">
            <a:extLst>
              <a:ext uri="{FF2B5EF4-FFF2-40B4-BE49-F238E27FC236}">
                <a16:creationId xmlns="" xmlns:a16="http://schemas.microsoft.com/office/drawing/2014/main" id="{DA0D4711-C20B-4A8E-8AFA-6454BE6BA8E8}"/>
              </a:ext>
            </a:extLst>
          </p:cNvPr>
          <p:cNvPicPr>
            <a:picLocks noGrp="1" noChangeAspect="1"/>
          </p:cNvPicPr>
          <p:nvPr>
            <p:ph type="pic" sz="quarter" idx="10"/>
          </p:nvPr>
        </p:nvPicPr>
        <p:blipFill>
          <a:blip r:embed="rId3" cstate="email">
            <a:extLst>
              <a:ext uri="{28A0092B-C50C-407E-A947-70E740481C1C}">
                <a14:useLocalDpi xmlns:a14="http://schemas.microsoft.com/office/drawing/2010/main"/>
              </a:ext>
            </a:extLst>
          </a:blip>
          <a:srcRect/>
          <a:stretch>
            <a:fillRect/>
          </a:stretch>
        </p:blipFill>
        <p:spPr/>
      </p:pic>
      <p:pic>
        <p:nvPicPr>
          <p:cNvPr id="15" name="图片占位符 14" descr="图片包含 天空, 户外, 自然, 草&#10;&#10;描述已自动生成">
            <a:extLst>
              <a:ext uri="{FF2B5EF4-FFF2-40B4-BE49-F238E27FC236}">
                <a16:creationId xmlns="" xmlns:a16="http://schemas.microsoft.com/office/drawing/2014/main" id="{AA49215D-6FE8-4EF5-9F29-1AB214E7D41A}"/>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18" name="图片占位符 17" descr="图片包含 天空, 户外, 自然, 草&#10;&#10;描述已自动生成">
            <a:extLst>
              <a:ext uri="{FF2B5EF4-FFF2-40B4-BE49-F238E27FC236}">
                <a16:creationId xmlns="" xmlns:a16="http://schemas.microsoft.com/office/drawing/2014/main" id="{1C23228A-BF5F-4A23-822E-4731FFEDD522}"/>
              </a:ext>
            </a:extLst>
          </p:cNvPr>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cxnSp>
        <p:nvCxnSpPr>
          <p:cNvPr id="38" name="直接连接符 37">
            <a:extLst>
              <a:ext uri="{FF2B5EF4-FFF2-40B4-BE49-F238E27FC236}">
                <a16:creationId xmlns="" xmlns:a16="http://schemas.microsoft.com/office/drawing/2014/main" id="{26B742F0-D3FD-43EA-BEE7-D2742A53CF17}"/>
              </a:ext>
            </a:extLst>
          </p:cNvPr>
          <p:cNvCxnSpPr>
            <a:cxnSpLocks/>
          </p:cNvCxnSpPr>
          <p:nvPr/>
        </p:nvCxnSpPr>
        <p:spPr>
          <a:xfrm>
            <a:off x="3183693"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52A7C084-8F4E-47CB-B151-60ABB9B111FE}"/>
              </a:ext>
            </a:extLst>
          </p:cNvPr>
          <p:cNvCxnSpPr>
            <a:cxnSpLocks/>
          </p:cNvCxnSpPr>
          <p:nvPr/>
        </p:nvCxnSpPr>
        <p:spPr>
          <a:xfrm>
            <a:off x="6092998"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64B7F4F2-CF66-4D79-B9EC-8DC2F7C9B49C}"/>
              </a:ext>
            </a:extLst>
          </p:cNvPr>
          <p:cNvCxnSpPr>
            <a:cxnSpLocks/>
          </p:cNvCxnSpPr>
          <p:nvPr/>
        </p:nvCxnSpPr>
        <p:spPr>
          <a:xfrm>
            <a:off x="9002302" y="1495893"/>
            <a:ext cx="0" cy="619320"/>
          </a:xfrm>
          <a:prstGeom prst="line">
            <a:avLst/>
          </a:prstGeom>
          <a:ln>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grpSp>
        <p:nvGrpSpPr>
          <p:cNvPr id="41" name="组合 40">
            <a:extLst>
              <a:ext uri="{FF2B5EF4-FFF2-40B4-BE49-F238E27FC236}">
                <a16:creationId xmlns="" xmlns:a16="http://schemas.microsoft.com/office/drawing/2014/main" id="{85BD9569-F69D-43E3-B561-6D2EDCFD7285}"/>
              </a:ext>
            </a:extLst>
          </p:cNvPr>
          <p:cNvGrpSpPr/>
          <p:nvPr/>
        </p:nvGrpSpPr>
        <p:grpSpPr>
          <a:xfrm>
            <a:off x="1092200" y="1398582"/>
            <a:ext cx="1573992" cy="833360"/>
            <a:chOff x="1099457" y="1398582"/>
            <a:chExt cx="1573992" cy="833360"/>
          </a:xfrm>
        </p:grpSpPr>
        <p:sp>
          <p:nvSpPr>
            <p:cNvPr id="42" name="矩形 41">
              <a:extLst>
                <a:ext uri="{FF2B5EF4-FFF2-40B4-BE49-F238E27FC236}">
                  <a16:creationId xmlns="" xmlns:a16="http://schemas.microsoft.com/office/drawing/2014/main" id="{EBADEA1A-B40B-4178-9137-D71164B7BBE4}"/>
                </a:ext>
              </a:extLst>
            </p:cNvPr>
            <p:cNvSpPr/>
            <p:nvPr/>
          </p:nvSpPr>
          <p:spPr>
            <a:xfrm>
              <a:off x="1099457"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43" name="矩形 42">
              <a:extLst>
                <a:ext uri="{FF2B5EF4-FFF2-40B4-BE49-F238E27FC236}">
                  <a16:creationId xmlns="" xmlns:a16="http://schemas.microsoft.com/office/drawing/2014/main" id="{8051E30B-1DDE-4D7B-A9D1-2DB208DD6C85}"/>
                </a:ext>
              </a:extLst>
            </p:cNvPr>
            <p:cNvSpPr/>
            <p:nvPr/>
          </p:nvSpPr>
          <p:spPr>
            <a:xfrm>
              <a:off x="1099457"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0">
                        <a:schemeClr val="accent1"/>
                      </a:gs>
                      <a:gs pos="100000">
                        <a:schemeClr val="accent2"/>
                      </a:gs>
                    </a:gsLst>
                    <a:lin ang="0" scaled="0"/>
                  </a:gradFill>
                  <a:latin typeface="+mj-lt"/>
                </a:rPr>
                <a:t>80%</a:t>
              </a:r>
              <a:endParaRPr lang="zh-CN" altLang="en-US" sz="2800" dirty="0">
                <a:gradFill>
                  <a:gsLst>
                    <a:gs pos="0">
                      <a:schemeClr val="accent1"/>
                    </a:gs>
                    <a:gs pos="100000">
                      <a:schemeClr val="accent2"/>
                    </a:gs>
                  </a:gsLst>
                  <a:lin ang="0" scaled="0"/>
                </a:gradFill>
                <a:latin typeface="+mj-lt"/>
              </a:endParaRPr>
            </a:p>
          </p:txBody>
        </p:sp>
      </p:grpSp>
      <p:grpSp>
        <p:nvGrpSpPr>
          <p:cNvPr id="44" name="组合 43">
            <a:extLst>
              <a:ext uri="{FF2B5EF4-FFF2-40B4-BE49-F238E27FC236}">
                <a16:creationId xmlns="" xmlns:a16="http://schemas.microsoft.com/office/drawing/2014/main" id="{C9E584EE-5674-4968-A861-2544145DAF89}"/>
              </a:ext>
            </a:extLst>
          </p:cNvPr>
          <p:cNvGrpSpPr/>
          <p:nvPr/>
        </p:nvGrpSpPr>
        <p:grpSpPr>
          <a:xfrm>
            <a:off x="9671376" y="1398582"/>
            <a:ext cx="1573992" cy="833360"/>
            <a:chOff x="9518551" y="1398582"/>
            <a:chExt cx="1573992" cy="833360"/>
          </a:xfrm>
        </p:grpSpPr>
        <p:sp>
          <p:nvSpPr>
            <p:cNvPr id="45" name="矩形 44">
              <a:extLst>
                <a:ext uri="{FF2B5EF4-FFF2-40B4-BE49-F238E27FC236}">
                  <a16:creationId xmlns="" xmlns:a16="http://schemas.microsoft.com/office/drawing/2014/main" id="{59F1411A-BD93-441F-BD94-6A0297BC0F60}"/>
                </a:ext>
              </a:extLst>
            </p:cNvPr>
            <p:cNvSpPr/>
            <p:nvPr/>
          </p:nvSpPr>
          <p:spPr>
            <a:xfrm>
              <a:off x="9518551"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46" name="矩形 45">
              <a:extLst>
                <a:ext uri="{FF2B5EF4-FFF2-40B4-BE49-F238E27FC236}">
                  <a16:creationId xmlns="" xmlns:a16="http://schemas.microsoft.com/office/drawing/2014/main" id="{48557540-0563-4B44-B3F9-61ECE3A6715B}"/>
                </a:ext>
              </a:extLst>
            </p:cNvPr>
            <p:cNvSpPr/>
            <p:nvPr/>
          </p:nvSpPr>
          <p:spPr>
            <a:xfrm>
              <a:off x="9518551"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0">
                        <a:schemeClr val="accent1"/>
                      </a:gs>
                      <a:gs pos="100000">
                        <a:schemeClr val="accent2"/>
                      </a:gs>
                    </a:gsLst>
                    <a:lin ang="0" scaled="0"/>
                  </a:gradFill>
                  <a:latin typeface="+mj-lt"/>
                </a:rPr>
                <a:t>16%</a:t>
              </a:r>
              <a:endParaRPr lang="zh-CN" altLang="en-US" sz="2800" dirty="0">
                <a:gradFill>
                  <a:gsLst>
                    <a:gs pos="0">
                      <a:schemeClr val="accent1"/>
                    </a:gs>
                    <a:gs pos="100000">
                      <a:schemeClr val="accent2"/>
                    </a:gs>
                  </a:gsLst>
                  <a:lin ang="0" scaled="0"/>
                </a:gradFill>
                <a:latin typeface="+mj-lt"/>
              </a:endParaRPr>
            </a:p>
          </p:txBody>
        </p:sp>
      </p:grpSp>
      <p:grpSp>
        <p:nvGrpSpPr>
          <p:cNvPr id="47" name="组合 46">
            <a:extLst>
              <a:ext uri="{FF2B5EF4-FFF2-40B4-BE49-F238E27FC236}">
                <a16:creationId xmlns="" xmlns:a16="http://schemas.microsoft.com/office/drawing/2014/main" id="{583D8394-C94C-480A-9085-BB57FAADE9BF}"/>
              </a:ext>
            </a:extLst>
          </p:cNvPr>
          <p:cNvGrpSpPr/>
          <p:nvPr/>
        </p:nvGrpSpPr>
        <p:grpSpPr>
          <a:xfrm>
            <a:off x="3951925" y="1398582"/>
            <a:ext cx="1573992" cy="833360"/>
            <a:chOff x="3833266" y="1398582"/>
            <a:chExt cx="1573992" cy="833360"/>
          </a:xfrm>
        </p:grpSpPr>
        <p:sp>
          <p:nvSpPr>
            <p:cNvPr id="48" name="矩形 47">
              <a:extLst>
                <a:ext uri="{FF2B5EF4-FFF2-40B4-BE49-F238E27FC236}">
                  <a16:creationId xmlns="" xmlns:a16="http://schemas.microsoft.com/office/drawing/2014/main" id="{654F7F53-9CFA-4C3A-B2B2-CBEA419276F1}"/>
                </a:ext>
              </a:extLst>
            </p:cNvPr>
            <p:cNvSpPr/>
            <p:nvPr/>
          </p:nvSpPr>
          <p:spPr>
            <a:xfrm>
              <a:off x="3833266"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49" name="矩形 48">
              <a:extLst>
                <a:ext uri="{FF2B5EF4-FFF2-40B4-BE49-F238E27FC236}">
                  <a16:creationId xmlns="" xmlns:a16="http://schemas.microsoft.com/office/drawing/2014/main" id="{D34BEF0F-8F4E-446E-8B5F-564DCED40714}"/>
                </a:ext>
              </a:extLst>
            </p:cNvPr>
            <p:cNvSpPr/>
            <p:nvPr/>
          </p:nvSpPr>
          <p:spPr>
            <a:xfrm>
              <a:off x="3833266"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0">
                        <a:schemeClr val="accent1"/>
                      </a:gs>
                      <a:gs pos="100000">
                        <a:schemeClr val="accent2"/>
                      </a:gs>
                    </a:gsLst>
                    <a:lin ang="0" scaled="0"/>
                  </a:gradFill>
                  <a:latin typeface="+mj-lt"/>
                </a:rPr>
                <a:t>25%</a:t>
              </a:r>
              <a:endParaRPr lang="zh-CN" altLang="en-US" sz="2800" dirty="0">
                <a:gradFill>
                  <a:gsLst>
                    <a:gs pos="0">
                      <a:schemeClr val="accent1"/>
                    </a:gs>
                    <a:gs pos="100000">
                      <a:schemeClr val="accent2"/>
                    </a:gs>
                  </a:gsLst>
                  <a:lin ang="0" scaled="0"/>
                </a:gradFill>
                <a:latin typeface="+mj-lt"/>
              </a:endParaRPr>
            </a:p>
          </p:txBody>
        </p:sp>
      </p:grpSp>
      <p:grpSp>
        <p:nvGrpSpPr>
          <p:cNvPr id="50" name="组合 49">
            <a:extLst>
              <a:ext uri="{FF2B5EF4-FFF2-40B4-BE49-F238E27FC236}">
                <a16:creationId xmlns="" xmlns:a16="http://schemas.microsoft.com/office/drawing/2014/main" id="{BFD95EF4-F94F-42E0-B506-8A384A50D805}"/>
              </a:ext>
            </a:extLst>
          </p:cNvPr>
          <p:cNvGrpSpPr/>
          <p:nvPr/>
        </p:nvGrpSpPr>
        <p:grpSpPr>
          <a:xfrm>
            <a:off x="6811650" y="1398582"/>
            <a:ext cx="1573992" cy="833360"/>
            <a:chOff x="6567075" y="1398582"/>
            <a:chExt cx="1573992" cy="833360"/>
          </a:xfrm>
        </p:grpSpPr>
        <p:sp>
          <p:nvSpPr>
            <p:cNvPr id="51" name="矩形 50">
              <a:extLst>
                <a:ext uri="{FF2B5EF4-FFF2-40B4-BE49-F238E27FC236}">
                  <a16:creationId xmlns="" xmlns:a16="http://schemas.microsoft.com/office/drawing/2014/main" id="{76DEE33E-91DE-4B6A-B900-97FD285C71C8}"/>
                </a:ext>
              </a:extLst>
            </p:cNvPr>
            <p:cNvSpPr/>
            <p:nvPr/>
          </p:nvSpPr>
          <p:spPr>
            <a:xfrm>
              <a:off x="6567075" y="1398582"/>
              <a:ext cx="1573992" cy="372025"/>
            </a:xfrm>
            <a:prstGeom prst="rect">
              <a:avLst/>
            </a:prstGeom>
          </p:spPr>
          <p:txBody>
            <a:bodyPr wrap="square">
              <a:spAutoFit/>
            </a:bodyPr>
            <a:lstStyle/>
            <a:p>
              <a:pPr algn="just">
                <a:lnSpc>
                  <a:spcPct val="125000"/>
                </a:lnSpc>
                <a:spcBef>
                  <a:spcPts val="300"/>
                </a:spcBef>
                <a:spcAft>
                  <a:spcPts val="300"/>
                </a:spcAft>
              </a:pPr>
              <a:r>
                <a:rPr lang="zh-CN" altLang="en-US" sz="1600" dirty="0">
                  <a:solidFill>
                    <a:schemeClr val="tx1">
                      <a:lumMod val="75000"/>
                      <a:lumOff val="25000"/>
                    </a:schemeClr>
                  </a:solidFill>
                  <a:latin typeface="+mn-ea"/>
                </a:rPr>
                <a:t>这里是小标题</a:t>
              </a:r>
            </a:p>
          </p:txBody>
        </p:sp>
        <p:sp>
          <p:nvSpPr>
            <p:cNvPr id="52" name="矩形 51">
              <a:extLst>
                <a:ext uri="{FF2B5EF4-FFF2-40B4-BE49-F238E27FC236}">
                  <a16:creationId xmlns="" xmlns:a16="http://schemas.microsoft.com/office/drawing/2014/main" id="{CDDC46DE-6577-480F-84AC-983DD14E9664}"/>
                </a:ext>
              </a:extLst>
            </p:cNvPr>
            <p:cNvSpPr/>
            <p:nvPr/>
          </p:nvSpPr>
          <p:spPr>
            <a:xfrm>
              <a:off x="6567075" y="1661145"/>
              <a:ext cx="1573992" cy="570797"/>
            </a:xfrm>
            <a:prstGeom prst="rect">
              <a:avLst/>
            </a:prstGeom>
          </p:spPr>
          <p:txBody>
            <a:bodyPr wrap="square">
              <a:spAutoFit/>
            </a:bodyPr>
            <a:lstStyle/>
            <a:p>
              <a:pPr algn="just">
                <a:lnSpc>
                  <a:spcPct val="125000"/>
                </a:lnSpc>
                <a:spcBef>
                  <a:spcPts val="300"/>
                </a:spcBef>
                <a:spcAft>
                  <a:spcPts val="300"/>
                </a:spcAft>
              </a:pPr>
              <a:r>
                <a:rPr lang="en-US" altLang="zh-CN" sz="2800" dirty="0">
                  <a:gradFill>
                    <a:gsLst>
                      <a:gs pos="0">
                        <a:schemeClr val="accent1"/>
                      </a:gs>
                      <a:gs pos="100000">
                        <a:schemeClr val="accent2"/>
                      </a:gs>
                    </a:gsLst>
                    <a:lin ang="0" scaled="0"/>
                  </a:gradFill>
                  <a:latin typeface="+mj-lt"/>
                </a:rPr>
                <a:t>48%</a:t>
              </a:r>
              <a:endParaRPr lang="zh-CN" altLang="en-US" sz="2800" dirty="0">
                <a:gradFill>
                  <a:gsLst>
                    <a:gs pos="0">
                      <a:schemeClr val="accent1"/>
                    </a:gs>
                    <a:gs pos="100000">
                      <a:schemeClr val="accent2"/>
                    </a:gs>
                  </a:gsLst>
                  <a:lin ang="0" scaled="0"/>
                </a:gradFill>
                <a:latin typeface="+mj-lt"/>
              </a:endParaRPr>
            </a:p>
          </p:txBody>
        </p:sp>
      </p:grpSp>
    </p:spTree>
    <p:extLst>
      <p:ext uri="{BB962C8B-B14F-4D97-AF65-F5344CB8AC3E}">
        <p14:creationId xmlns:p14="http://schemas.microsoft.com/office/powerpoint/2010/main" val="103249425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B67DF2D9-74B4-4FDF-987F-B131AC04E04B}"/>
              </a:ext>
            </a:extLst>
          </p:cNvPr>
          <p:cNvSpPr>
            <a:spLocks noGrp="1"/>
          </p:cNvSpPr>
          <p:nvPr>
            <p:ph type="title"/>
          </p:nvPr>
        </p:nvSpPr>
        <p:spPr/>
        <p:txBody>
          <a:bodyPr/>
          <a:lstStyle/>
          <a:p>
            <a:r>
              <a:rPr lang="zh-CN" altLang="en-US" dirty="0"/>
              <a:t>所获荣誉展示页</a:t>
            </a:r>
          </a:p>
        </p:txBody>
      </p:sp>
      <p:sp>
        <p:nvSpPr>
          <p:cNvPr id="4" name="矩形 3">
            <a:extLst>
              <a:ext uri="{FF2B5EF4-FFF2-40B4-BE49-F238E27FC236}">
                <a16:creationId xmlns="" xmlns:a16="http://schemas.microsoft.com/office/drawing/2014/main" id="{397B42D1-BD9E-464B-9209-EC1010849176}"/>
              </a:ext>
            </a:extLst>
          </p:cNvPr>
          <p:cNvSpPr/>
          <p:nvPr/>
        </p:nvSpPr>
        <p:spPr>
          <a:xfrm>
            <a:off x="0" y="3462687"/>
            <a:ext cx="12192001" cy="2336414"/>
          </a:xfrm>
          <a:prstGeom prst="rect">
            <a:avLst/>
          </a:prstGeom>
          <a:gradFill>
            <a:gsLst>
              <a:gs pos="0">
                <a:schemeClr val="accent1"/>
              </a:gs>
              <a:gs pos="100000">
                <a:schemeClr val="accent2"/>
              </a:gs>
            </a:gsLst>
            <a:lin ang="0" scaled="0"/>
          </a:gradFill>
          <a:ln w="730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2" name="组合 81">
            <a:extLst>
              <a:ext uri="{FF2B5EF4-FFF2-40B4-BE49-F238E27FC236}">
                <a16:creationId xmlns="" xmlns:a16="http://schemas.microsoft.com/office/drawing/2014/main" id="{22CD1938-FAAE-4219-AA6A-87A9487BE0BB}"/>
              </a:ext>
            </a:extLst>
          </p:cNvPr>
          <p:cNvGrpSpPr/>
          <p:nvPr/>
        </p:nvGrpSpPr>
        <p:grpSpPr>
          <a:xfrm>
            <a:off x="1003055" y="2050067"/>
            <a:ext cx="2309053" cy="1055861"/>
            <a:chOff x="1321348" y="1918977"/>
            <a:chExt cx="4879972" cy="2426858"/>
          </a:xfrm>
          <a:solidFill>
            <a:schemeClr val="accent1"/>
          </a:solidFill>
        </p:grpSpPr>
        <p:sp>
          <p:nvSpPr>
            <p:cNvPr id="64" name="任意多边形: 形状 63">
              <a:extLst>
                <a:ext uri="{FF2B5EF4-FFF2-40B4-BE49-F238E27FC236}">
                  <a16:creationId xmlns="" xmlns:a16="http://schemas.microsoft.com/office/drawing/2014/main" id="{4F8C6BE1-B6CD-43B7-89BF-22FE2D06A115}"/>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任意多边形: 形状 64">
              <a:extLst>
                <a:ext uri="{FF2B5EF4-FFF2-40B4-BE49-F238E27FC236}">
                  <a16:creationId xmlns="" xmlns:a16="http://schemas.microsoft.com/office/drawing/2014/main" id="{199F92D9-BEDF-4FFF-989C-0D3B054BC6E1}"/>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任意多边形: 形状 65">
              <a:extLst>
                <a:ext uri="{FF2B5EF4-FFF2-40B4-BE49-F238E27FC236}">
                  <a16:creationId xmlns="" xmlns:a16="http://schemas.microsoft.com/office/drawing/2014/main" id="{DB3B72DC-3720-47C7-ABF2-F60FE5747D6D}"/>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任意多边形: 形状 66">
              <a:extLst>
                <a:ext uri="{FF2B5EF4-FFF2-40B4-BE49-F238E27FC236}">
                  <a16:creationId xmlns="" xmlns:a16="http://schemas.microsoft.com/office/drawing/2014/main" id="{6955828B-8D92-47DA-89F5-EFCFF9B1FDEB}"/>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任意多边形: 形状 67">
              <a:extLst>
                <a:ext uri="{FF2B5EF4-FFF2-40B4-BE49-F238E27FC236}">
                  <a16:creationId xmlns="" xmlns:a16="http://schemas.microsoft.com/office/drawing/2014/main" id="{7DAD5417-AD56-47E2-9C52-8FA773000251}"/>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任意多边形: 形状 68">
              <a:extLst>
                <a:ext uri="{FF2B5EF4-FFF2-40B4-BE49-F238E27FC236}">
                  <a16:creationId xmlns="" xmlns:a16="http://schemas.microsoft.com/office/drawing/2014/main" id="{8671CCC0-A050-4E3D-9D88-B000D68E1054}"/>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0" name="任意多边形: 形状 69">
              <a:extLst>
                <a:ext uri="{FF2B5EF4-FFF2-40B4-BE49-F238E27FC236}">
                  <a16:creationId xmlns="" xmlns:a16="http://schemas.microsoft.com/office/drawing/2014/main" id="{5643C40E-A991-4731-8B9D-4F10BF2D36C4}"/>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任意多边形: 形状 70">
              <a:extLst>
                <a:ext uri="{FF2B5EF4-FFF2-40B4-BE49-F238E27FC236}">
                  <a16:creationId xmlns="" xmlns:a16="http://schemas.microsoft.com/office/drawing/2014/main" id="{85825697-611D-46CB-8DB5-EED9782DE795}"/>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任意多边形: 形状 71">
              <a:extLst>
                <a:ext uri="{FF2B5EF4-FFF2-40B4-BE49-F238E27FC236}">
                  <a16:creationId xmlns="" xmlns:a16="http://schemas.microsoft.com/office/drawing/2014/main" id="{9D1000DF-753D-49F3-B6C2-32FEC3A94F4F}"/>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任意多边形: 形状 72">
              <a:extLst>
                <a:ext uri="{FF2B5EF4-FFF2-40B4-BE49-F238E27FC236}">
                  <a16:creationId xmlns="" xmlns:a16="http://schemas.microsoft.com/office/drawing/2014/main" id="{F9449B67-73E8-4E8E-9327-B52F884CA590}"/>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任意多边形: 形状 73">
              <a:extLst>
                <a:ext uri="{FF2B5EF4-FFF2-40B4-BE49-F238E27FC236}">
                  <a16:creationId xmlns="" xmlns:a16="http://schemas.microsoft.com/office/drawing/2014/main" id="{081E70F4-1067-412D-B88B-CFE0E5BFF3F3}"/>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任意多边形: 形状 74">
              <a:extLst>
                <a:ext uri="{FF2B5EF4-FFF2-40B4-BE49-F238E27FC236}">
                  <a16:creationId xmlns="" xmlns:a16="http://schemas.microsoft.com/office/drawing/2014/main" id="{A99DAF22-CF2E-40CA-B9DC-57D2170F3C38}"/>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6" name="任意多边形: 形状 75">
              <a:extLst>
                <a:ext uri="{FF2B5EF4-FFF2-40B4-BE49-F238E27FC236}">
                  <a16:creationId xmlns="" xmlns:a16="http://schemas.microsoft.com/office/drawing/2014/main" id="{C0C8810D-BED8-43F5-A70E-5981CD849E03}"/>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a:extLst>
                <a:ext uri="{FF2B5EF4-FFF2-40B4-BE49-F238E27FC236}">
                  <a16:creationId xmlns="" xmlns:a16="http://schemas.microsoft.com/office/drawing/2014/main" id="{AF9AA604-4880-4A1D-8F18-5C2BD9FCEAEE}"/>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8" name="任意多边形: 形状 77">
              <a:extLst>
                <a:ext uri="{FF2B5EF4-FFF2-40B4-BE49-F238E27FC236}">
                  <a16:creationId xmlns="" xmlns:a16="http://schemas.microsoft.com/office/drawing/2014/main" id="{FD003FF1-5A16-4FD7-89D0-792470349DC2}"/>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9" name="任意多边形: 形状 78">
              <a:extLst>
                <a:ext uri="{FF2B5EF4-FFF2-40B4-BE49-F238E27FC236}">
                  <a16:creationId xmlns="" xmlns:a16="http://schemas.microsoft.com/office/drawing/2014/main" id="{6F9319F6-8FCF-40CB-A119-6A9BA0CF550A}"/>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0" name="任意多边形: 形状 79">
              <a:extLst>
                <a:ext uri="{FF2B5EF4-FFF2-40B4-BE49-F238E27FC236}">
                  <a16:creationId xmlns="" xmlns:a16="http://schemas.microsoft.com/office/drawing/2014/main" id="{BE0B5662-42BA-4B39-AEA4-03E00A56F434}"/>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19" name="组合 118">
            <a:extLst>
              <a:ext uri="{FF2B5EF4-FFF2-40B4-BE49-F238E27FC236}">
                <a16:creationId xmlns="" xmlns:a16="http://schemas.microsoft.com/office/drawing/2014/main" id="{59EF8819-32EA-452F-8173-AFFCC1F4D575}"/>
              </a:ext>
            </a:extLst>
          </p:cNvPr>
          <p:cNvGrpSpPr/>
          <p:nvPr/>
        </p:nvGrpSpPr>
        <p:grpSpPr>
          <a:xfrm>
            <a:off x="4941473" y="2050067"/>
            <a:ext cx="2309053" cy="1055861"/>
            <a:chOff x="1321348" y="1918977"/>
            <a:chExt cx="4879972" cy="2426858"/>
          </a:xfrm>
          <a:solidFill>
            <a:srgbClr val="D7442E"/>
          </a:solidFill>
        </p:grpSpPr>
        <p:sp>
          <p:nvSpPr>
            <p:cNvPr id="120" name="任意多边形: 形状 119">
              <a:extLst>
                <a:ext uri="{FF2B5EF4-FFF2-40B4-BE49-F238E27FC236}">
                  <a16:creationId xmlns="" xmlns:a16="http://schemas.microsoft.com/office/drawing/2014/main" id="{508991D9-4CDF-4272-A643-46EC5E4C0BDB}"/>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1" name="任意多边形: 形状 120">
              <a:extLst>
                <a:ext uri="{FF2B5EF4-FFF2-40B4-BE49-F238E27FC236}">
                  <a16:creationId xmlns="" xmlns:a16="http://schemas.microsoft.com/office/drawing/2014/main" id="{DC846A5C-5270-4EB0-9785-E27694F51970}"/>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2" name="任意多边形: 形状 121">
              <a:extLst>
                <a:ext uri="{FF2B5EF4-FFF2-40B4-BE49-F238E27FC236}">
                  <a16:creationId xmlns="" xmlns:a16="http://schemas.microsoft.com/office/drawing/2014/main" id="{FD1721D1-8E74-4BA8-B0D1-BBD1121C5828}"/>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3" name="任意多边形: 形状 122">
              <a:extLst>
                <a:ext uri="{FF2B5EF4-FFF2-40B4-BE49-F238E27FC236}">
                  <a16:creationId xmlns="" xmlns:a16="http://schemas.microsoft.com/office/drawing/2014/main" id="{F0C5DA21-F7A9-4EDC-BBE6-EA7EFFCEB9F1}"/>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4" name="任意多边形: 形状 123">
              <a:extLst>
                <a:ext uri="{FF2B5EF4-FFF2-40B4-BE49-F238E27FC236}">
                  <a16:creationId xmlns="" xmlns:a16="http://schemas.microsoft.com/office/drawing/2014/main" id="{4CFDB9F0-759C-4921-8A73-AFE04A615218}"/>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5" name="任意多边形: 形状 124">
              <a:extLst>
                <a:ext uri="{FF2B5EF4-FFF2-40B4-BE49-F238E27FC236}">
                  <a16:creationId xmlns="" xmlns:a16="http://schemas.microsoft.com/office/drawing/2014/main" id="{6F2802DF-1D01-4F6B-88C6-EA06FDD34BB6}"/>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6" name="任意多边形: 形状 125">
              <a:extLst>
                <a:ext uri="{FF2B5EF4-FFF2-40B4-BE49-F238E27FC236}">
                  <a16:creationId xmlns="" xmlns:a16="http://schemas.microsoft.com/office/drawing/2014/main" id="{1F8E41AB-2BCB-446E-831C-9C48C97BD35F}"/>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7" name="任意多边形: 形状 126">
              <a:extLst>
                <a:ext uri="{FF2B5EF4-FFF2-40B4-BE49-F238E27FC236}">
                  <a16:creationId xmlns="" xmlns:a16="http://schemas.microsoft.com/office/drawing/2014/main" id="{3C53F57F-BCA2-4B31-B3FE-75C9C7E77718}"/>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8" name="任意多边形: 形状 127">
              <a:extLst>
                <a:ext uri="{FF2B5EF4-FFF2-40B4-BE49-F238E27FC236}">
                  <a16:creationId xmlns="" xmlns:a16="http://schemas.microsoft.com/office/drawing/2014/main" id="{41CF7608-71F7-4224-BA26-69D84AB8FEDD}"/>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9" name="任意多边形: 形状 128">
              <a:extLst>
                <a:ext uri="{FF2B5EF4-FFF2-40B4-BE49-F238E27FC236}">
                  <a16:creationId xmlns="" xmlns:a16="http://schemas.microsoft.com/office/drawing/2014/main" id="{9A5A2002-5FEF-4A82-ADFE-93339A49249F}"/>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0" name="任意多边形: 形状 129">
              <a:extLst>
                <a:ext uri="{FF2B5EF4-FFF2-40B4-BE49-F238E27FC236}">
                  <a16:creationId xmlns="" xmlns:a16="http://schemas.microsoft.com/office/drawing/2014/main" id="{82B7B186-BAEB-4360-B35A-49B10BBCE2C8}"/>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1" name="任意多边形: 形状 130">
              <a:extLst>
                <a:ext uri="{FF2B5EF4-FFF2-40B4-BE49-F238E27FC236}">
                  <a16:creationId xmlns="" xmlns:a16="http://schemas.microsoft.com/office/drawing/2014/main" id="{53F2F05B-99BE-4456-9FFE-49B81DB9DAE9}"/>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2" name="任意多边形: 形状 131">
              <a:extLst>
                <a:ext uri="{FF2B5EF4-FFF2-40B4-BE49-F238E27FC236}">
                  <a16:creationId xmlns="" xmlns:a16="http://schemas.microsoft.com/office/drawing/2014/main" id="{B11596F1-D86F-4E8D-8839-A52AD9A881B6}"/>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3" name="任意多边形: 形状 132">
              <a:extLst>
                <a:ext uri="{FF2B5EF4-FFF2-40B4-BE49-F238E27FC236}">
                  <a16:creationId xmlns="" xmlns:a16="http://schemas.microsoft.com/office/drawing/2014/main" id="{88662C7D-3049-44E6-8391-B3B855176550}"/>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4" name="任意多边形: 形状 133">
              <a:extLst>
                <a:ext uri="{FF2B5EF4-FFF2-40B4-BE49-F238E27FC236}">
                  <a16:creationId xmlns="" xmlns:a16="http://schemas.microsoft.com/office/drawing/2014/main" id="{4DED7635-D2AB-479B-A8AB-AB8CF483C373}"/>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5" name="任意多边形: 形状 134">
              <a:extLst>
                <a:ext uri="{FF2B5EF4-FFF2-40B4-BE49-F238E27FC236}">
                  <a16:creationId xmlns="" xmlns:a16="http://schemas.microsoft.com/office/drawing/2014/main" id="{C9137F39-6EE8-4089-B83B-BC0EBF297C6A}"/>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6" name="任意多边形: 形状 135">
              <a:extLst>
                <a:ext uri="{FF2B5EF4-FFF2-40B4-BE49-F238E27FC236}">
                  <a16:creationId xmlns="" xmlns:a16="http://schemas.microsoft.com/office/drawing/2014/main" id="{FC513075-B088-47FB-A1A9-FA9C510A4234}"/>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137" name="组合 136">
            <a:extLst>
              <a:ext uri="{FF2B5EF4-FFF2-40B4-BE49-F238E27FC236}">
                <a16:creationId xmlns="" xmlns:a16="http://schemas.microsoft.com/office/drawing/2014/main" id="{6E264651-26A6-41E1-BB3B-E151E1C41089}"/>
              </a:ext>
            </a:extLst>
          </p:cNvPr>
          <p:cNvGrpSpPr/>
          <p:nvPr/>
        </p:nvGrpSpPr>
        <p:grpSpPr>
          <a:xfrm>
            <a:off x="8879891" y="2050067"/>
            <a:ext cx="2309053" cy="1055861"/>
            <a:chOff x="1321348" y="1918977"/>
            <a:chExt cx="4879972" cy="2426858"/>
          </a:xfrm>
          <a:solidFill>
            <a:schemeClr val="accent2"/>
          </a:solidFill>
        </p:grpSpPr>
        <p:sp>
          <p:nvSpPr>
            <p:cNvPr id="138" name="任意多边形: 形状 137">
              <a:extLst>
                <a:ext uri="{FF2B5EF4-FFF2-40B4-BE49-F238E27FC236}">
                  <a16:creationId xmlns="" xmlns:a16="http://schemas.microsoft.com/office/drawing/2014/main" id="{52E07693-9B42-40A7-8DE6-53A4DCA17DF0}"/>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9" name="任意多边形: 形状 138">
              <a:extLst>
                <a:ext uri="{FF2B5EF4-FFF2-40B4-BE49-F238E27FC236}">
                  <a16:creationId xmlns="" xmlns:a16="http://schemas.microsoft.com/office/drawing/2014/main" id="{BB7B2ED7-C850-4481-B64D-AF59486349DC}"/>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0" name="任意多边形: 形状 139">
              <a:extLst>
                <a:ext uri="{FF2B5EF4-FFF2-40B4-BE49-F238E27FC236}">
                  <a16:creationId xmlns="" xmlns:a16="http://schemas.microsoft.com/office/drawing/2014/main" id="{D7D2C03F-B3E9-44F8-9F2C-CBE61E48B3E6}"/>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1" name="任意多边形: 形状 140">
              <a:extLst>
                <a:ext uri="{FF2B5EF4-FFF2-40B4-BE49-F238E27FC236}">
                  <a16:creationId xmlns="" xmlns:a16="http://schemas.microsoft.com/office/drawing/2014/main" id="{989C052A-1EDD-4DFD-9D8E-3DB3CBD6CADD}"/>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2" name="任意多边形: 形状 141">
              <a:extLst>
                <a:ext uri="{FF2B5EF4-FFF2-40B4-BE49-F238E27FC236}">
                  <a16:creationId xmlns="" xmlns:a16="http://schemas.microsoft.com/office/drawing/2014/main" id="{2533CE98-3585-4880-9646-D20FA361DC0C}"/>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3" name="任意多边形: 形状 142">
              <a:extLst>
                <a:ext uri="{FF2B5EF4-FFF2-40B4-BE49-F238E27FC236}">
                  <a16:creationId xmlns="" xmlns:a16="http://schemas.microsoft.com/office/drawing/2014/main" id="{E12C3014-B32F-4306-9464-F46D11C63B75}"/>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4" name="任意多边形: 形状 143">
              <a:extLst>
                <a:ext uri="{FF2B5EF4-FFF2-40B4-BE49-F238E27FC236}">
                  <a16:creationId xmlns="" xmlns:a16="http://schemas.microsoft.com/office/drawing/2014/main" id="{A3B6DBD2-6886-4A2B-AC0B-C91B76BFDEAA}"/>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5" name="任意多边形: 形状 144">
              <a:extLst>
                <a:ext uri="{FF2B5EF4-FFF2-40B4-BE49-F238E27FC236}">
                  <a16:creationId xmlns="" xmlns:a16="http://schemas.microsoft.com/office/drawing/2014/main" id="{866BEC7F-7557-4400-B461-BE267CE8B5FA}"/>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6" name="任意多边形: 形状 145">
              <a:extLst>
                <a:ext uri="{FF2B5EF4-FFF2-40B4-BE49-F238E27FC236}">
                  <a16:creationId xmlns="" xmlns:a16="http://schemas.microsoft.com/office/drawing/2014/main" id="{C684722C-8F6C-4DE3-9DDB-7F2E85F133FE}"/>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7" name="任意多边形: 形状 146">
              <a:extLst>
                <a:ext uri="{FF2B5EF4-FFF2-40B4-BE49-F238E27FC236}">
                  <a16:creationId xmlns="" xmlns:a16="http://schemas.microsoft.com/office/drawing/2014/main" id="{5DD455E1-766A-44D7-B720-A21BC0EBB389}"/>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8" name="任意多边形: 形状 147">
              <a:extLst>
                <a:ext uri="{FF2B5EF4-FFF2-40B4-BE49-F238E27FC236}">
                  <a16:creationId xmlns="" xmlns:a16="http://schemas.microsoft.com/office/drawing/2014/main" id="{1500C8C9-107A-4B5E-A267-CE4ADFF9C944}"/>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9" name="任意多边形: 形状 148">
              <a:extLst>
                <a:ext uri="{FF2B5EF4-FFF2-40B4-BE49-F238E27FC236}">
                  <a16:creationId xmlns="" xmlns:a16="http://schemas.microsoft.com/office/drawing/2014/main" id="{5C042B64-6B7B-4760-97F5-925EC774A28F}"/>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0" name="任意多边形: 形状 149">
              <a:extLst>
                <a:ext uri="{FF2B5EF4-FFF2-40B4-BE49-F238E27FC236}">
                  <a16:creationId xmlns="" xmlns:a16="http://schemas.microsoft.com/office/drawing/2014/main" id="{5070182E-2879-4390-80F7-B423B07855D3}"/>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1" name="任意多边形: 形状 150">
              <a:extLst>
                <a:ext uri="{FF2B5EF4-FFF2-40B4-BE49-F238E27FC236}">
                  <a16:creationId xmlns="" xmlns:a16="http://schemas.microsoft.com/office/drawing/2014/main" id="{7093F771-F1FE-477D-AB62-7CBBDEC367A5}"/>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2" name="任意多边形: 形状 151">
              <a:extLst>
                <a:ext uri="{FF2B5EF4-FFF2-40B4-BE49-F238E27FC236}">
                  <a16:creationId xmlns="" xmlns:a16="http://schemas.microsoft.com/office/drawing/2014/main" id="{33ABA161-0633-44F6-B219-9F10C86E103F}"/>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3" name="任意多边形: 形状 152">
              <a:extLst>
                <a:ext uri="{FF2B5EF4-FFF2-40B4-BE49-F238E27FC236}">
                  <a16:creationId xmlns="" xmlns:a16="http://schemas.microsoft.com/office/drawing/2014/main" id="{D571FB8A-E4D5-4F3E-B425-C94C31BC6976}"/>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4" name="任意多边形: 形状 153">
              <a:extLst>
                <a:ext uri="{FF2B5EF4-FFF2-40B4-BE49-F238E27FC236}">
                  <a16:creationId xmlns="" xmlns:a16="http://schemas.microsoft.com/office/drawing/2014/main" id="{1A08FE6C-28E3-4319-95A9-DF0CCC4441B7}"/>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09" name="文本框 208">
            <a:extLst>
              <a:ext uri="{FF2B5EF4-FFF2-40B4-BE49-F238E27FC236}">
                <a16:creationId xmlns="" xmlns:a16="http://schemas.microsoft.com/office/drawing/2014/main" id="{66F3238A-75A2-4F98-AD9B-973D9DA87BFB}"/>
              </a:ext>
            </a:extLst>
          </p:cNvPr>
          <p:cNvSpPr txBox="1"/>
          <p:nvPr/>
        </p:nvSpPr>
        <p:spPr>
          <a:xfrm>
            <a:off x="1449695" y="2248650"/>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tx1">
                    <a:lumMod val="75000"/>
                    <a:lumOff val="25000"/>
                  </a:schemeClr>
                </a:solidFill>
                <a:latin typeface="+mn-ea"/>
                <a:ea typeface="+mn-ea"/>
              </a:rPr>
              <a:t>所获荣誉</a:t>
            </a:r>
          </a:p>
        </p:txBody>
      </p:sp>
      <p:sp>
        <p:nvSpPr>
          <p:cNvPr id="210" name="文本框 209">
            <a:extLst>
              <a:ext uri="{FF2B5EF4-FFF2-40B4-BE49-F238E27FC236}">
                <a16:creationId xmlns="" xmlns:a16="http://schemas.microsoft.com/office/drawing/2014/main" id="{0049BA42-7032-4A43-9414-B6C8D3975146}"/>
              </a:ext>
            </a:extLst>
          </p:cNvPr>
          <p:cNvSpPr txBox="1"/>
          <p:nvPr/>
        </p:nvSpPr>
        <p:spPr>
          <a:xfrm>
            <a:off x="5388113" y="2248650"/>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tx1">
                    <a:lumMod val="75000"/>
                    <a:lumOff val="25000"/>
                  </a:schemeClr>
                </a:solidFill>
                <a:latin typeface="+mn-ea"/>
                <a:ea typeface="+mn-ea"/>
              </a:rPr>
              <a:t>所获荣誉</a:t>
            </a:r>
          </a:p>
        </p:txBody>
      </p:sp>
      <p:sp>
        <p:nvSpPr>
          <p:cNvPr id="211" name="文本框 210">
            <a:extLst>
              <a:ext uri="{FF2B5EF4-FFF2-40B4-BE49-F238E27FC236}">
                <a16:creationId xmlns="" xmlns:a16="http://schemas.microsoft.com/office/drawing/2014/main" id="{00CE38AA-531F-43FE-AC81-879E40C825F1}"/>
              </a:ext>
            </a:extLst>
          </p:cNvPr>
          <p:cNvSpPr txBox="1"/>
          <p:nvPr/>
        </p:nvSpPr>
        <p:spPr>
          <a:xfrm>
            <a:off x="9326531" y="2248650"/>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tx1">
                    <a:lumMod val="75000"/>
                    <a:lumOff val="25000"/>
                  </a:schemeClr>
                </a:solidFill>
                <a:latin typeface="+mn-ea"/>
                <a:ea typeface="+mn-ea"/>
              </a:rPr>
              <a:t>所获荣誉</a:t>
            </a:r>
          </a:p>
        </p:txBody>
      </p:sp>
      <p:grpSp>
        <p:nvGrpSpPr>
          <p:cNvPr id="215" name="组合 214">
            <a:extLst>
              <a:ext uri="{FF2B5EF4-FFF2-40B4-BE49-F238E27FC236}">
                <a16:creationId xmlns="" xmlns:a16="http://schemas.microsoft.com/office/drawing/2014/main" id="{429DDC1C-A1C4-46CF-A329-26162C84B103}"/>
              </a:ext>
            </a:extLst>
          </p:cNvPr>
          <p:cNvGrpSpPr/>
          <p:nvPr/>
        </p:nvGrpSpPr>
        <p:grpSpPr>
          <a:xfrm>
            <a:off x="1003055" y="4094314"/>
            <a:ext cx="2309053" cy="1055861"/>
            <a:chOff x="1321348" y="1918977"/>
            <a:chExt cx="4879972" cy="2426858"/>
          </a:xfrm>
          <a:solidFill>
            <a:schemeClr val="bg1">
              <a:alpha val="50000"/>
            </a:schemeClr>
          </a:solidFill>
        </p:grpSpPr>
        <p:sp>
          <p:nvSpPr>
            <p:cNvPr id="216" name="任意多边形: 形状 215">
              <a:extLst>
                <a:ext uri="{FF2B5EF4-FFF2-40B4-BE49-F238E27FC236}">
                  <a16:creationId xmlns="" xmlns:a16="http://schemas.microsoft.com/office/drawing/2014/main" id="{78E39130-02A6-454C-BE96-4BD947231AE3}"/>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7" name="任意多边形: 形状 216">
              <a:extLst>
                <a:ext uri="{FF2B5EF4-FFF2-40B4-BE49-F238E27FC236}">
                  <a16:creationId xmlns="" xmlns:a16="http://schemas.microsoft.com/office/drawing/2014/main" id="{6E43D9BE-9601-43EF-93C8-00826D2B9510}"/>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8" name="任意多边形: 形状 217">
              <a:extLst>
                <a:ext uri="{FF2B5EF4-FFF2-40B4-BE49-F238E27FC236}">
                  <a16:creationId xmlns="" xmlns:a16="http://schemas.microsoft.com/office/drawing/2014/main" id="{CD6627B1-0409-4DBB-B47E-1689A265A1CB}"/>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9" name="任意多边形: 形状 218">
              <a:extLst>
                <a:ext uri="{FF2B5EF4-FFF2-40B4-BE49-F238E27FC236}">
                  <a16:creationId xmlns="" xmlns:a16="http://schemas.microsoft.com/office/drawing/2014/main" id="{8EDB3E39-0CA7-4F9B-BA08-78442C743EF4}"/>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0" name="任意多边形: 形状 219">
              <a:extLst>
                <a:ext uri="{FF2B5EF4-FFF2-40B4-BE49-F238E27FC236}">
                  <a16:creationId xmlns="" xmlns:a16="http://schemas.microsoft.com/office/drawing/2014/main" id="{E97376D0-EBCF-4A1E-BA2E-85D56DEBEDC4}"/>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1" name="任意多边形: 形状 220">
              <a:extLst>
                <a:ext uri="{FF2B5EF4-FFF2-40B4-BE49-F238E27FC236}">
                  <a16:creationId xmlns="" xmlns:a16="http://schemas.microsoft.com/office/drawing/2014/main" id="{F2359495-E752-4ECE-A23C-4A951DFBE1E8}"/>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2" name="任意多边形: 形状 221">
              <a:extLst>
                <a:ext uri="{FF2B5EF4-FFF2-40B4-BE49-F238E27FC236}">
                  <a16:creationId xmlns="" xmlns:a16="http://schemas.microsoft.com/office/drawing/2014/main" id="{BC2C1744-9A34-4CBE-AFFD-ED68F47017D5}"/>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3" name="任意多边形: 形状 222">
              <a:extLst>
                <a:ext uri="{FF2B5EF4-FFF2-40B4-BE49-F238E27FC236}">
                  <a16:creationId xmlns="" xmlns:a16="http://schemas.microsoft.com/office/drawing/2014/main" id="{14EAD562-41D7-4574-A260-4A8D53533F02}"/>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4" name="任意多边形: 形状 223">
              <a:extLst>
                <a:ext uri="{FF2B5EF4-FFF2-40B4-BE49-F238E27FC236}">
                  <a16:creationId xmlns="" xmlns:a16="http://schemas.microsoft.com/office/drawing/2014/main" id="{3626EA1A-BFD2-4D77-BE43-3EB5815843BF}"/>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5" name="任意多边形: 形状 224">
              <a:extLst>
                <a:ext uri="{FF2B5EF4-FFF2-40B4-BE49-F238E27FC236}">
                  <a16:creationId xmlns="" xmlns:a16="http://schemas.microsoft.com/office/drawing/2014/main" id="{41EC4BDF-1CED-4722-818A-72F7EB55DC87}"/>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6" name="任意多边形: 形状 225">
              <a:extLst>
                <a:ext uri="{FF2B5EF4-FFF2-40B4-BE49-F238E27FC236}">
                  <a16:creationId xmlns="" xmlns:a16="http://schemas.microsoft.com/office/drawing/2014/main" id="{01EDD5C0-CE31-4429-8C3E-1469C4EAE3A0}"/>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7" name="任意多边形: 形状 226">
              <a:extLst>
                <a:ext uri="{FF2B5EF4-FFF2-40B4-BE49-F238E27FC236}">
                  <a16:creationId xmlns="" xmlns:a16="http://schemas.microsoft.com/office/drawing/2014/main" id="{B996806C-2F8D-49BA-9C70-14B32957F077}"/>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8" name="任意多边形: 形状 227">
              <a:extLst>
                <a:ext uri="{FF2B5EF4-FFF2-40B4-BE49-F238E27FC236}">
                  <a16:creationId xmlns="" xmlns:a16="http://schemas.microsoft.com/office/drawing/2014/main" id="{BB34177E-B354-431D-8DBD-A562F193142C}"/>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9" name="任意多边形: 形状 228">
              <a:extLst>
                <a:ext uri="{FF2B5EF4-FFF2-40B4-BE49-F238E27FC236}">
                  <a16:creationId xmlns="" xmlns:a16="http://schemas.microsoft.com/office/drawing/2014/main" id="{9ACD9EDE-63B7-4D34-8F1F-DB6B35865772}"/>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0" name="任意多边形: 形状 229">
              <a:extLst>
                <a:ext uri="{FF2B5EF4-FFF2-40B4-BE49-F238E27FC236}">
                  <a16:creationId xmlns="" xmlns:a16="http://schemas.microsoft.com/office/drawing/2014/main" id="{FC9475C7-7644-4CB2-832C-7A432FA8C8AA}"/>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1" name="任意多边形: 形状 230">
              <a:extLst>
                <a:ext uri="{FF2B5EF4-FFF2-40B4-BE49-F238E27FC236}">
                  <a16:creationId xmlns="" xmlns:a16="http://schemas.microsoft.com/office/drawing/2014/main" id="{92C6D519-E95D-4228-A5D9-034DF0F8003C}"/>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2" name="任意多边形: 形状 231">
              <a:extLst>
                <a:ext uri="{FF2B5EF4-FFF2-40B4-BE49-F238E27FC236}">
                  <a16:creationId xmlns="" xmlns:a16="http://schemas.microsoft.com/office/drawing/2014/main" id="{F2F98D76-8EAF-4F3F-B06C-31F179EC9399}"/>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33" name="组合 232">
            <a:extLst>
              <a:ext uri="{FF2B5EF4-FFF2-40B4-BE49-F238E27FC236}">
                <a16:creationId xmlns="" xmlns:a16="http://schemas.microsoft.com/office/drawing/2014/main" id="{BF2628A1-1294-402E-BD1E-E7998AEC767E}"/>
              </a:ext>
            </a:extLst>
          </p:cNvPr>
          <p:cNvGrpSpPr/>
          <p:nvPr/>
        </p:nvGrpSpPr>
        <p:grpSpPr>
          <a:xfrm>
            <a:off x="4941473" y="4094314"/>
            <a:ext cx="2309053" cy="1055861"/>
            <a:chOff x="1321348" y="1918977"/>
            <a:chExt cx="4879972" cy="2426858"/>
          </a:xfrm>
          <a:solidFill>
            <a:schemeClr val="bg1">
              <a:alpha val="50000"/>
            </a:schemeClr>
          </a:solidFill>
        </p:grpSpPr>
        <p:sp>
          <p:nvSpPr>
            <p:cNvPr id="234" name="任意多边形: 形状 233">
              <a:extLst>
                <a:ext uri="{FF2B5EF4-FFF2-40B4-BE49-F238E27FC236}">
                  <a16:creationId xmlns="" xmlns:a16="http://schemas.microsoft.com/office/drawing/2014/main" id="{44E7DFA2-7D00-427E-86BE-F6B7E0E69CEE}"/>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5" name="任意多边形: 形状 234">
              <a:extLst>
                <a:ext uri="{FF2B5EF4-FFF2-40B4-BE49-F238E27FC236}">
                  <a16:creationId xmlns="" xmlns:a16="http://schemas.microsoft.com/office/drawing/2014/main" id="{E908DE0C-FA44-4264-86C6-147E89B048D8}"/>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6" name="任意多边形: 形状 235">
              <a:extLst>
                <a:ext uri="{FF2B5EF4-FFF2-40B4-BE49-F238E27FC236}">
                  <a16:creationId xmlns="" xmlns:a16="http://schemas.microsoft.com/office/drawing/2014/main" id="{8E843B4A-7856-4FFA-AD48-E1F0D5455EE0}"/>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7" name="任意多边形: 形状 236">
              <a:extLst>
                <a:ext uri="{FF2B5EF4-FFF2-40B4-BE49-F238E27FC236}">
                  <a16:creationId xmlns="" xmlns:a16="http://schemas.microsoft.com/office/drawing/2014/main" id="{63EBAC83-7CC9-4404-9FF4-22A7BE07FAF7}"/>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8" name="任意多边形: 形状 237">
              <a:extLst>
                <a:ext uri="{FF2B5EF4-FFF2-40B4-BE49-F238E27FC236}">
                  <a16:creationId xmlns="" xmlns:a16="http://schemas.microsoft.com/office/drawing/2014/main" id="{02EEEB68-2D4D-4209-A3A1-467BB12962BD}"/>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9" name="任意多边形: 形状 238">
              <a:extLst>
                <a:ext uri="{FF2B5EF4-FFF2-40B4-BE49-F238E27FC236}">
                  <a16:creationId xmlns="" xmlns:a16="http://schemas.microsoft.com/office/drawing/2014/main" id="{B1C22D57-8269-41D1-ACE5-913C4B79FBD2}"/>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0" name="任意多边形: 形状 239">
              <a:extLst>
                <a:ext uri="{FF2B5EF4-FFF2-40B4-BE49-F238E27FC236}">
                  <a16:creationId xmlns="" xmlns:a16="http://schemas.microsoft.com/office/drawing/2014/main" id="{4D8C98E3-08DD-402F-8A8B-09509C49BCCE}"/>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1" name="任意多边形: 形状 240">
              <a:extLst>
                <a:ext uri="{FF2B5EF4-FFF2-40B4-BE49-F238E27FC236}">
                  <a16:creationId xmlns="" xmlns:a16="http://schemas.microsoft.com/office/drawing/2014/main" id="{1A42F156-B74E-4F81-A856-F526D7520B45}"/>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2" name="任意多边形: 形状 241">
              <a:extLst>
                <a:ext uri="{FF2B5EF4-FFF2-40B4-BE49-F238E27FC236}">
                  <a16:creationId xmlns="" xmlns:a16="http://schemas.microsoft.com/office/drawing/2014/main" id="{1CA6D1D8-B8E2-4C70-897D-89BD2AC6CE5B}"/>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3" name="任意多边形: 形状 242">
              <a:extLst>
                <a:ext uri="{FF2B5EF4-FFF2-40B4-BE49-F238E27FC236}">
                  <a16:creationId xmlns="" xmlns:a16="http://schemas.microsoft.com/office/drawing/2014/main" id="{58DA7B0E-5BA4-4BD2-ABC2-4FE9994B8E74}"/>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4" name="任意多边形: 形状 243">
              <a:extLst>
                <a:ext uri="{FF2B5EF4-FFF2-40B4-BE49-F238E27FC236}">
                  <a16:creationId xmlns="" xmlns:a16="http://schemas.microsoft.com/office/drawing/2014/main" id="{1A464A87-353C-4961-B573-7994E6FAD673}"/>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5" name="任意多边形: 形状 244">
              <a:extLst>
                <a:ext uri="{FF2B5EF4-FFF2-40B4-BE49-F238E27FC236}">
                  <a16:creationId xmlns="" xmlns:a16="http://schemas.microsoft.com/office/drawing/2014/main" id="{4E55A950-F813-41C1-8CA9-7F0465948CBD}"/>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6" name="任意多边形: 形状 245">
              <a:extLst>
                <a:ext uri="{FF2B5EF4-FFF2-40B4-BE49-F238E27FC236}">
                  <a16:creationId xmlns="" xmlns:a16="http://schemas.microsoft.com/office/drawing/2014/main" id="{3D6C6DBA-11A1-449D-BD07-4FD09E63DB09}"/>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7" name="任意多边形: 形状 246">
              <a:extLst>
                <a:ext uri="{FF2B5EF4-FFF2-40B4-BE49-F238E27FC236}">
                  <a16:creationId xmlns="" xmlns:a16="http://schemas.microsoft.com/office/drawing/2014/main" id="{4B623E61-6B22-4386-AA3B-650D2D505050}"/>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8" name="任意多边形: 形状 247">
              <a:extLst>
                <a:ext uri="{FF2B5EF4-FFF2-40B4-BE49-F238E27FC236}">
                  <a16:creationId xmlns="" xmlns:a16="http://schemas.microsoft.com/office/drawing/2014/main" id="{233331FF-9AB8-44DC-B0F3-083B0759074E}"/>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9" name="任意多边形: 形状 248">
              <a:extLst>
                <a:ext uri="{FF2B5EF4-FFF2-40B4-BE49-F238E27FC236}">
                  <a16:creationId xmlns="" xmlns:a16="http://schemas.microsoft.com/office/drawing/2014/main" id="{191DCA5B-DC38-4283-92A0-EC24D006B302}"/>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0" name="任意多边形: 形状 249">
              <a:extLst>
                <a:ext uri="{FF2B5EF4-FFF2-40B4-BE49-F238E27FC236}">
                  <a16:creationId xmlns="" xmlns:a16="http://schemas.microsoft.com/office/drawing/2014/main" id="{F36271D5-956D-49E8-8712-420188B9298E}"/>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1" name="组合 250">
            <a:extLst>
              <a:ext uri="{FF2B5EF4-FFF2-40B4-BE49-F238E27FC236}">
                <a16:creationId xmlns="" xmlns:a16="http://schemas.microsoft.com/office/drawing/2014/main" id="{888A8D38-8AED-4863-B725-49A867379D2E}"/>
              </a:ext>
            </a:extLst>
          </p:cNvPr>
          <p:cNvGrpSpPr/>
          <p:nvPr/>
        </p:nvGrpSpPr>
        <p:grpSpPr>
          <a:xfrm>
            <a:off x="8879891" y="4094314"/>
            <a:ext cx="2309053" cy="1055861"/>
            <a:chOff x="1321348" y="1918977"/>
            <a:chExt cx="4879972" cy="2426858"/>
          </a:xfrm>
          <a:solidFill>
            <a:schemeClr val="bg1">
              <a:alpha val="50000"/>
            </a:schemeClr>
          </a:solidFill>
        </p:grpSpPr>
        <p:sp>
          <p:nvSpPr>
            <p:cNvPr id="252" name="任意多边形: 形状 251">
              <a:extLst>
                <a:ext uri="{FF2B5EF4-FFF2-40B4-BE49-F238E27FC236}">
                  <a16:creationId xmlns="" xmlns:a16="http://schemas.microsoft.com/office/drawing/2014/main" id="{9430EB68-D8F7-46F5-A14B-D1B4387BFC71}"/>
                </a:ext>
              </a:extLst>
            </p:cNvPr>
            <p:cNvSpPr/>
            <p:nvPr/>
          </p:nvSpPr>
          <p:spPr>
            <a:xfrm>
              <a:off x="1660371" y="1918977"/>
              <a:ext cx="247925" cy="301173"/>
            </a:xfrm>
            <a:custGeom>
              <a:avLst/>
              <a:gdLst/>
              <a:ahLst/>
              <a:cxnLst/>
              <a:rect l="0" t="0" r="0" b="0"/>
              <a:pathLst>
                <a:path w="247925" h="301173">
                  <a:moveTo>
                    <a:pt x="166315" y="14158"/>
                  </a:moveTo>
                  <a:cubicBezTo>
                    <a:pt x="127432" y="31295"/>
                    <a:pt x="86637" y="81159"/>
                    <a:pt x="45449" y="161896"/>
                  </a:cubicBezTo>
                  <a:cubicBezTo>
                    <a:pt x="16623" y="218399"/>
                    <a:pt x="0" y="301172"/>
                    <a:pt x="17478" y="301172"/>
                  </a:cubicBezTo>
                  <a:cubicBezTo>
                    <a:pt x="46887" y="301172"/>
                    <a:pt x="159386" y="182502"/>
                    <a:pt x="189011" y="120229"/>
                  </a:cubicBezTo>
                  <a:cubicBezTo>
                    <a:pt x="206465" y="83540"/>
                    <a:pt x="227458" y="43521"/>
                    <a:pt x="235661" y="31297"/>
                  </a:cubicBezTo>
                  <a:cubicBezTo>
                    <a:pt x="247924" y="13025"/>
                    <a:pt x="246471" y="8031"/>
                    <a:pt x="227496" y="3219"/>
                  </a:cubicBezTo>
                  <a:cubicBezTo>
                    <a:pt x="214801" y="0"/>
                    <a:pt x="187270" y="4923"/>
                    <a:pt x="166315" y="1415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3" name="任意多边形: 形状 252">
              <a:extLst>
                <a:ext uri="{FF2B5EF4-FFF2-40B4-BE49-F238E27FC236}">
                  <a16:creationId xmlns="" xmlns:a16="http://schemas.microsoft.com/office/drawing/2014/main" id="{52625987-E827-47F8-991B-252AA8F86C66}"/>
                </a:ext>
              </a:extLst>
            </p:cNvPr>
            <p:cNvSpPr/>
            <p:nvPr/>
          </p:nvSpPr>
          <p:spPr>
            <a:xfrm>
              <a:off x="5643036" y="1922146"/>
              <a:ext cx="241331" cy="298004"/>
            </a:xfrm>
            <a:custGeom>
              <a:avLst/>
              <a:gdLst/>
              <a:ahLst/>
              <a:cxnLst/>
              <a:rect l="0" t="0" r="0" b="0"/>
              <a:pathLst>
                <a:path w="241331" h="298004">
                  <a:moveTo>
                    <a:pt x="0" y="30151"/>
                  </a:moveTo>
                  <a:cubicBezTo>
                    <a:pt x="0" y="90735"/>
                    <a:pt x="177845" y="298003"/>
                    <a:pt x="229829" y="298003"/>
                  </a:cubicBezTo>
                  <a:cubicBezTo>
                    <a:pt x="241330" y="298003"/>
                    <a:pt x="238332" y="286638"/>
                    <a:pt x="194698" y="164811"/>
                  </a:cubicBezTo>
                  <a:cubicBezTo>
                    <a:pt x="172780" y="103617"/>
                    <a:pt x="122358" y="47827"/>
                    <a:pt x="67181" y="23717"/>
                  </a:cubicBezTo>
                  <a:cubicBezTo>
                    <a:pt x="12902" y="0"/>
                    <a:pt x="0" y="1235"/>
                    <a:pt x="0" y="301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4" name="任意多边形: 形状 253">
              <a:extLst>
                <a:ext uri="{FF2B5EF4-FFF2-40B4-BE49-F238E27FC236}">
                  <a16:creationId xmlns="" xmlns:a16="http://schemas.microsoft.com/office/drawing/2014/main" id="{B73BBBC6-74D9-4006-8002-0A5BDD592E45}"/>
                </a:ext>
              </a:extLst>
            </p:cNvPr>
            <p:cNvSpPr/>
            <p:nvPr/>
          </p:nvSpPr>
          <p:spPr>
            <a:xfrm>
              <a:off x="1483268" y="2061399"/>
              <a:ext cx="322604" cy="438151"/>
            </a:xfrm>
            <a:custGeom>
              <a:avLst/>
              <a:gdLst/>
              <a:ahLst/>
              <a:cxnLst/>
              <a:rect l="0" t="0" r="0" b="0"/>
              <a:pathLst>
                <a:path w="322604" h="438151">
                  <a:moveTo>
                    <a:pt x="58662" y="81355"/>
                  </a:moveTo>
                  <a:cubicBezTo>
                    <a:pt x="10786" y="210889"/>
                    <a:pt x="0" y="305868"/>
                    <a:pt x="24993" y="377825"/>
                  </a:cubicBezTo>
                  <a:cubicBezTo>
                    <a:pt x="36518" y="411004"/>
                    <a:pt x="50929" y="438150"/>
                    <a:pt x="57017" y="438150"/>
                  </a:cubicBezTo>
                  <a:cubicBezTo>
                    <a:pt x="82216" y="438150"/>
                    <a:pt x="195350" y="335447"/>
                    <a:pt x="240364" y="271709"/>
                  </a:cubicBezTo>
                  <a:cubicBezTo>
                    <a:pt x="266974" y="234029"/>
                    <a:pt x="296962" y="196056"/>
                    <a:pt x="307004" y="187325"/>
                  </a:cubicBezTo>
                  <a:cubicBezTo>
                    <a:pt x="322603" y="173761"/>
                    <a:pt x="321860" y="171450"/>
                    <a:pt x="301901" y="171450"/>
                  </a:cubicBezTo>
                  <a:cubicBezTo>
                    <a:pt x="269993" y="171450"/>
                    <a:pt x="144391" y="236928"/>
                    <a:pt x="132231" y="259901"/>
                  </a:cubicBezTo>
                  <a:cubicBezTo>
                    <a:pt x="113108" y="296031"/>
                    <a:pt x="102076" y="256818"/>
                    <a:pt x="95441" y="129133"/>
                  </a:cubicBezTo>
                  <a:lnTo>
                    <a:pt x="88731"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5" name="任意多边形: 形状 254">
              <a:extLst>
                <a:ext uri="{FF2B5EF4-FFF2-40B4-BE49-F238E27FC236}">
                  <a16:creationId xmlns="" xmlns:a16="http://schemas.microsoft.com/office/drawing/2014/main" id="{7F3062A3-FDF4-44BC-9E93-483DA29A063A}"/>
                </a:ext>
              </a:extLst>
            </p:cNvPr>
            <p:cNvSpPr/>
            <p:nvPr/>
          </p:nvSpPr>
          <p:spPr>
            <a:xfrm>
              <a:off x="5717383" y="2080449"/>
              <a:ext cx="332021" cy="433257"/>
            </a:xfrm>
            <a:custGeom>
              <a:avLst/>
              <a:gdLst/>
              <a:ahLst/>
              <a:cxnLst/>
              <a:rect l="0" t="0" r="0" b="0"/>
              <a:pathLst>
                <a:path w="332021" h="433257">
                  <a:moveTo>
                    <a:pt x="240840" y="115242"/>
                  </a:moveTo>
                  <a:cubicBezTo>
                    <a:pt x="243975" y="180806"/>
                    <a:pt x="241036" y="235797"/>
                    <a:pt x="234023" y="242810"/>
                  </a:cubicBezTo>
                  <a:cubicBezTo>
                    <a:pt x="226054" y="250779"/>
                    <a:pt x="197469" y="239181"/>
                    <a:pt x="153164" y="210003"/>
                  </a:cubicBezTo>
                  <a:cubicBezTo>
                    <a:pt x="25318" y="125806"/>
                    <a:pt x="0" y="133779"/>
                    <a:pt x="77250" y="233908"/>
                  </a:cubicBezTo>
                  <a:cubicBezTo>
                    <a:pt x="142955" y="319075"/>
                    <a:pt x="284030" y="433256"/>
                    <a:pt x="301708" y="415578"/>
                  </a:cubicBezTo>
                  <a:cubicBezTo>
                    <a:pt x="304778" y="412509"/>
                    <a:pt x="313603" y="374151"/>
                    <a:pt x="321320" y="330339"/>
                  </a:cubicBezTo>
                  <a:cubicBezTo>
                    <a:pt x="332020" y="269592"/>
                    <a:pt x="331577" y="233814"/>
                    <a:pt x="319455" y="179644"/>
                  </a:cubicBezTo>
                  <a:cubicBezTo>
                    <a:pt x="303467" y="108202"/>
                    <a:pt x="257454" y="0"/>
                    <a:pt x="243061" y="0"/>
                  </a:cubicBezTo>
                  <a:cubicBezTo>
                    <a:pt x="238809" y="0"/>
                    <a:pt x="237810" y="51859"/>
                    <a:pt x="240840" y="11524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6" name="任意多边形: 形状 255">
              <a:extLst>
                <a:ext uri="{FF2B5EF4-FFF2-40B4-BE49-F238E27FC236}">
                  <a16:creationId xmlns="" xmlns:a16="http://schemas.microsoft.com/office/drawing/2014/main" id="{1B83F423-44C2-46F0-B77A-730640087D41}"/>
                </a:ext>
              </a:extLst>
            </p:cNvPr>
            <p:cNvSpPr/>
            <p:nvPr/>
          </p:nvSpPr>
          <p:spPr>
            <a:xfrm>
              <a:off x="1388536" y="2331941"/>
              <a:ext cx="279931" cy="458379"/>
            </a:xfrm>
            <a:custGeom>
              <a:avLst/>
              <a:gdLst/>
              <a:ahLst/>
              <a:cxnLst/>
              <a:rect l="0" t="0" r="0" b="0"/>
              <a:pathLst>
                <a:path w="279931" h="458379">
                  <a:moveTo>
                    <a:pt x="63500" y="6318"/>
                  </a:moveTo>
                  <a:cubicBezTo>
                    <a:pt x="63500" y="1428"/>
                    <a:pt x="55222" y="0"/>
                    <a:pt x="45105" y="3143"/>
                  </a:cubicBezTo>
                  <a:cubicBezTo>
                    <a:pt x="25357" y="9278"/>
                    <a:pt x="0" y="133866"/>
                    <a:pt x="0" y="224758"/>
                  </a:cubicBezTo>
                  <a:cubicBezTo>
                    <a:pt x="0" y="306061"/>
                    <a:pt x="24450" y="413111"/>
                    <a:pt x="48561" y="437374"/>
                  </a:cubicBezTo>
                  <a:cubicBezTo>
                    <a:pt x="69434" y="458378"/>
                    <a:pt x="73816" y="456264"/>
                    <a:pt x="135715" y="395331"/>
                  </a:cubicBezTo>
                  <a:cubicBezTo>
                    <a:pt x="201478" y="330594"/>
                    <a:pt x="279930" y="202005"/>
                    <a:pt x="263616" y="185691"/>
                  </a:cubicBezTo>
                  <a:cubicBezTo>
                    <a:pt x="252872" y="174947"/>
                    <a:pt x="205026" y="205350"/>
                    <a:pt x="139458" y="264588"/>
                  </a:cubicBezTo>
                  <a:lnTo>
                    <a:pt x="90509" y="308810"/>
                  </a:lnTo>
                  <a:lnTo>
                    <a:pt x="70725" y="254084"/>
                  </a:lnTo>
                  <a:cubicBezTo>
                    <a:pt x="56748" y="215421"/>
                    <a:pt x="52785" y="172333"/>
                    <a:pt x="57221" y="107283"/>
                  </a:cubicBezTo>
                  <a:cubicBezTo>
                    <a:pt x="60674" y="56642"/>
                    <a:pt x="63500" y="11207"/>
                    <a:pt x="63500" y="631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7" name="任意多边形: 形状 256">
              <a:extLst>
                <a:ext uri="{FF2B5EF4-FFF2-40B4-BE49-F238E27FC236}">
                  <a16:creationId xmlns="" xmlns:a16="http://schemas.microsoft.com/office/drawing/2014/main" id="{595F372C-F173-4DE1-BA50-6AD3F5EA5458}"/>
                </a:ext>
              </a:extLst>
            </p:cNvPr>
            <p:cNvSpPr/>
            <p:nvPr/>
          </p:nvSpPr>
          <p:spPr>
            <a:xfrm>
              <a:off x="5884769" y="2303158"/>
              <a:ext cx="268160" cy="503370"/>
            </a:xfrm>
            <a:custGeom>
              <a:avLst/>
              <a:gdLst/>
              <a:ahLst/>
              <a:cxnLst/>
              <a:rect l="0" t="0" r="0" b="0"/>
              <a:pathLst>
                <a:path w="268160" h="503370">
                  <a:moveTo>
                    <a:pt x="202317" y="143051"/>
                  </a:moveTo>
                  <a:cubicBezTo>
                    <a:pt x="198577" y="210805"/>
                    <a:pt x="190970" y="282447"/>
                    <a:pt x="185413" y="302254"/>
                  </a:cubicBezTo>
                  <a:lnTo>
                    <a:pt x="175309" y="338266"/>
                  </a:lnTo>
                  <a:lnTo>
                    <a:pt x="122363" y="285163"/>
                  </a:lnTo>
                  <a:cubicBezTo>
                    <a:pt x="70800" y="233447"/>
                    <a:pt x="16419" y="200706"/>
                    <a:pt x="3515" y="213610"/>
                  </a:cubicBezTo>
                  <a:cubicBezTo>
                    <a:pt x="0" y="217125"/>
                    <a:pt x="15805" y="255052"/>
                    <a:pt x="38638" y="297891"/>
                  </a:cubicBezTo>
                  <a:cubicBezTo>
                    <a:pt x="81118" y="377591"/>
                    <a:pt x="204052" y="503369"/>
                    <a:pt x="209952" y="473168"/>
                  </a:cubicBezTo>
                  <a:cubicBezTo>
                    <a:pt x="211717" y="464133"/>
                    <a:pt x="225110" y="428557"/>
                    <a:pt x="239714" y="394111"/>
                  </a:cubicBezTo>
                  <a:cubicBezTo>
                    <a:pt x="267674" y="328164"/>
                    <a:pt x="268159" y="242517"/>
                    <a:pt x="241367" y="102427"/>
                  </a:cubicBezTo>
                  <a:cubicBezTo>
                    <a:pt x="221779" y="0"/>
                    <a:pt x="209509" y="12765"/>
                    <a:pt x="202317" y="14305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8" name="任意多边形: 形状 257">
              <a:extLst>
                <a:ext uri="{FF2B5EF4-FFF2-40B4-BE49-F238E27FC236}">
                  <a16:creationId xmlns="" xmlns:a16="http://schemas.microsoft.com/office/drawing/2014/main" id="{B489DB7F-ECF6-4143-951B-3B69B379EA6A}"/>
                </a:ext>
              </a:extLst>
            </p:cNvPr>
            <p:cNvSpPr/>
            <p:nvPr/>
          </p:nvSpPr>
          <p:spPr>
            <a:xfrm>
              <a:off x="1336836" y="2728149"/>
              <a:ext cx="248551" cy="449171"/>
            </a:xfrm>
            <a:custGeom>
              <a:avLst/>
              <a:gdLst/>
              <a:ahLst/>
              <a:cxnLst/>
              <a:rect l="0" t="0" r="0" b="0"/>
              <a:pathLst>
                <a:path w="248551" h="449171">
                  <a:moveTo>
                    <a:pt x="5215" y="95143"/>
                  </a:moveTo>
                  <a:cubicBezTo>
                    <a:pt x="16139" y="224365"/>
                    <a:pt x="45734" y="325445"/>
                    <a:pt x="92385" y="392860"/>
                  </a:cubicBezTo>
                  <a:lnTo>
                    <a:pt x="131351" y="449170"/>
                  </a:lnTo>
                  <a:lnTo>
                    <a:pt x="154662" y="386510"/>
                  </a:lnTo>
                  <a:cubicBezTo>
                    <a:pt x="205277" y="250452"/>
                    <a:pt x="239790" y="130661"/>
                    <a:pt x="244065" y="76200"/>
                  </a:cubicBezTo>
                  <a:lnTo>
                    <a:pt x="248550" y="19050"/>
                  </a:lnTo>
                  <a:lnTo>
                    <a:pt x="185050" y="98321"/>
                  </a:lnTo>
                  <a:cubicBezTo>
                    <a:pt x="150125" y="141920"/>
                    <a:pt x="117576" y="180496"/>
                    <a:pt x="112719" y="184046"/>
                  </a:cubicBezTo>
                  <a:cubicBezTo>
                    <a:pt x="107862" y="187596"/>
                    <a:pt x="82704" y="147638"/>
                    <a:pt x="56812" y="95250"/>
                  </a:cubicBezTo>
                  <a:cubicBezTo>
                    <a:pt x="30921" y="42863"/>
                    <a:pt x="6910" y="0"/>
                    <a:pt x="3455" y="0"/>
                  </a:cubicBezTo>
                  <a:cubicBezTo>
                    <a:pt x="0" y="0"/>
                    <a:pt x="792" y="42814"/>
                    <a:pt x="5215" y="95143"/>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59" name="任意多边形: 形状 258">
              <a:extLst>
                <a:ext uri="{FF2B5EF4-FFF2-40B4-BE49-F238E27FC236}">
                  <a16:creationId xmlns="" xmlns:a16="http://schemas.microsoft.com/office/drawing/2014/main" id="{E3C336D9-6A2A-40E1-AAC6-877C569298E2}"/>
                </a:ext>
              </a:extLst>
            </p:cNvPr>
            <p:cNvSpPr/>
            <p:nvPr/>
          </p:nvSpPr>
          <p:spPr>
            <a:xfrm>
              <a:off x="5930113" y="2717829"/>
              <a:ext cx="271207" cy="454821"/>
            </a:xfrm>
            <a:custGeom>
              <a:avLst/>
              <a:gdLst/>
              <a:ahLst/>
              <a:cxnLst/>
              <a:rect l="0" t="0" r="0" b="0"/>
              <a:pathLst>
                <a:path w="271207" h="454821">
                  <a:moveTo>
                    <a:pt x="228595" y="75653"/>
                  </a:moveTo>
                  <a:cubicBezTo>
                    <a:pt x="215352" y="117263"/>
                    <a:pt x="193422" y="165412"/>
                    <a:pt x="179861" y="182651"/>
                  </a:cubicBezTo>
                  <a:lnTo>
                    <a:pt x="155205" y="213996"/>
                  </a:lnTo>
                  <a:lnTo>
                    <a:pt x="83289" y="122566"/>
                  </a:lnTo>
                  <a:cubicBezTo>
                    <a:pt x="3392" y="20991"/>
                    <a:pt x="0" y="25192"/>
                    <a:pt x="36129" y="180978"/>
                  </a:cubicBezTo>
                  <a:cubicBezTo>
                    <a:pt x="54830" y="261612"/>
                    <a:pt x="135163" y="454820"/>
                    <a:pt x="149990" y="454820"/>
                  </a:cubicBezTo>
                  <a:cubicBezTo>
                    <a:pt x="160164" y="454820"/>
                    <a:pt x="216513" y="321375"/>
                    <a:pt x="246857" y="225422"/>
                  </a:cubicBezTo>
                  <a:cubicBezTo>
                    <a:pt x="268058" y="158381"/>
                    <a:pt x="271206" y="128174"/>
                    <a:pt x="262944" y="71036"/>
                  </a:cubicBezTo>
                  <a:lnTo>
                    <a:pt x="252673"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0" name="任意多边形: 形状 259">
              <a:extLst>
                <a:ext uri="{FF2B5EF4-FFF2-40B4-BE49-F238E27FC236}">
                  <a16:creationId xmlns="" xmlns:a16="http://schemas.microsoft.com/office/drawing/2014/main" id="{837496F4-2FD0-4FC0-A9F4-8482F617EA89}"/>
                </a:ext>
              </a:extLst>
            </p:cNvPr>
            <p:cNvSpPr/>
            <p:nvPr/>
          </p:nvSpPr>
          <p:spPr>
            <a:xfrm>
              <a:off x="1321348" y="3098543"/>
              <a:ext cx="309660" cy="496920"/>
            </a:xfrm>
            <a:custGeom>
              <a:avLst/>
              <a:gdLst/>
              <a:ahLst/>
              <a:cxnLst/>
              <a:rect l="0" t="0" r="0" b="0"/>
              <a:pathLst>
                <a:path w="309660" h="496920">
                  <a:moveTo>
                    <a:pt x="245479" y="95192"/>
                  </a:moveTo>
                  <a:cubicBezTo>
                    <a:pt x="227831" y="204592"/>
                    <a:pt x="221393" y="226506"/>
                    <a:pt x="206903" y="226506"/>
                  </a:cubicBezTo>
                  <a:cubicBezTo>
                    <a:pt x="185549" y="226506"/>
                    <a:pt x="69690" y="110806"/>
                    <a:pt x="54626" y="74438"/>
                  </a:cubicBezTo>
                  <a:cubicBezTo>
                    <a:pt x="40292" y="39834"/>
                    <a:pt x="27842" y="29902"/>
                    <a:pt x="10430" y="39181"/>
                  </a:cubicBezTo>
                  <a:cubicBezTo>
                    <a:pt x="0" y="44739"/>
                    <a:pt x="40192" y="236836"/>
                    <a:pt x="62196" y="286597"/>
                  </a:cubicBezTo>
                  <a:cubicBezTo>
                    <a:pt x="97197" y="365749"/>
                    <a:pt x="196109" y="466038"/>
                    <a:pt x="259355" y="486503"/>
                  </a:cubicBezTo>
                  <a:cubicBezTo>
                    <a:pt x="291547" y="496919"/>
                    <a:pt x="309659" y="401500"/>
                    <a:pt x="301940" y="262157"/>
                  </a:cubicBezTo>
                  <a:cubicBezTo>
                    <a:pt x="295246" y="141329"/>
                    <a:pt x="278269" y="14253"/>
                    <a:pt x="267364" y="3348"/>
                  </a:cubicBezTo>
                  <a:cubicBezTo>
                    <a:pt x="264016" y="0"/>
                    <a:pt x="254168" y="41330"/>
                    <a:pt x="245479" y="95192"/>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1" name="任意多边形: 形状 260">
              <a:extLst>
                <a:ext uri="{FF2B5EF4-FFF2-40B4-BE49-F238E27FC236}">
                  <a16:creationId xmlns="" xmlns:a16="http://schemas.microsoft.com/office/drawing/2014/main" id="{63D7272E-E1C4-4E92-ADBB-3445C88EA035}"/>
                </a:ext>
              </a:extLst>
            </p:cNvPr>
            <p:cNvSpPr/>
            <p:nvPr/>
          </p:nvSpPr>
          <p:spPr>
            <a:xfrm>
              <a:off x="5905260" y="3085569"/>
              <a:ext cx="286583" cy="513587"/>
            </a:xfrm>
            <a:custGeom>
              <a:avLst/>
              <a:gdLst/>
              <a:ahLst/>
              <a:cxnLst/>
              <a:rect l="0" t="0" r="0" b="0"/>
              <a:pathLst>
                <a:path w="286583" h="513587">
                  <a:moveTo>
                    <a:pt x="39225" y="24680"/>
                  </a:moveTo>
                  <a:cubicBezTo>
                    <a:pt x="9388" y="146866"/>
                    <a:pt x="0" y="282356"/>
                    <a:pt x="14485" y="381738"/>
                  </a:cubicBezTo>
                  <a:cubicBezTo>
                    <a:pt x="22812" y="438867"/>
                    <a:pt x="34978" y="490962"/>
                    <a:pt x="41521" y="497505"/>
                  </a:cubicBezTo>
                  <a:cubicBezTo>
                    <a:pt x="57601" y="513586"/>
                    <a:pt x="130271" y="467500"/>
                    <a:pt x="185865" y="405964"/>
                  </a:cubicBezTo>
                  <a:cubicBezTo>
                    <a:pt x="249293" y="335756"/>
                    <a:pt x="285806" y="228997"/>
                    <a:pt x="286233" y="112496"/>
                  </a:cubicBezTo>
                  <a:lnTo>
                    <a:pt x="286582" y="17230"/>
                  </a:lnTo>
                  <a:lnTo>
                    <a:pt x="243954" y="86585"/>
                  </a:lnTo>
                  <a:cubicBezTo>
                    <a:pt x="200651" y="157040"/>
                    <a:pt x="111988" y="249625"/>
                    <a:pt x="99643" y="237281"/>
                  </a:cubicBezTo>
                  <a:cubicBezTo>
                    <a:pt x="95918" y="233556"/>
                    <a:pt x="82605" y="176805"/>
                    <a:pt x="70059" y="111169"/>
                  </a:cubicBezTo>
                  <a:cubicBezTo>
                    <a:pt x="52920" y="21510"/>
                    <a:pt x="45252" y="0"/>
                    <a:pt x="39225" y="2468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2" name="任意多边形: 形状 261">
              <a:extLst>
                <a:ext uri="{FF2B5EF4-FFF2-40B4-BE49-F238E27FC236}">
                  <a16:creationId xmlns="" xmlns:a16="http://schemas.microsoft.com/office/drawing/2014/main" id="{3ADBACD7-F0C1-4860-AA02-D76ED0E8D5EE}"/>
                </a:ext>
              </a:extLst>
            </p:cNvPr>
            <p:cNvSpPr/>
            <p:nvPr/>
          </p:nvSpPr>
          <p:spPr>
            <a:xfrm>
              <a:off x="1398151" y="3436533"/>
              <a:ext cx="415836" cy="428267"/>
            </a:xfrm>
            <a:custGeom>
              <a:avLst/>
              <a:gdLst/>
              <a:ahLst/>
              <a:cxnLst/>
              <a:rect l="0" t="0" r="0" b="0"/>
              <a:pathLst>
                <a:path w="415836" h="428267">
                  <a:moveTo>
                    <a:pt x="300758" y="73420"/>
                  </a:moveTo>
                  <a:cubicBezTo>
                    <a:pt x="295982" y="105267"/>
                    <a:pt x="295952" y="165594"/>
                    <a:pt x="300691" y="207479"/>
                  </a:cubicBezTo>
                  <a:lnTo>
                    <a:pt x="309307" y="283634"/>
                  </a:lnTo>
                  <a:lnTo>
                    <a:pt x="254621" y="268811"/>
                  </a:lnTo>
                  <a:cubicBezTo>
                    <a:pt x="152652" y="241173"/>
                    <a:pt x="101544" y="212729"/>
                    <a:pt x="50706" y="155322"/>
                  </a:cubicBezTo>
                  <a:lnTo>
                    <a:pt x="0" y="98066"/>
                  </a:lnTo>
                  <a:lnTo>
                    <a:pt x="15303" y="154625"/>
                  </a:lnTo>
                  <a:cubicBezTo>
                    <a:pt x="39526" y="244155"/>
                    <a:pt x="61253" y="285599"/>
                    <a:pt x="106747" y="329054"/>
                  </a:cubicBezTo>
                  <a:cubicBezTo>
                    <a:pt x="165424" y="385101"/>
                    <a:pt x="262036" y="424470"/>
                    <a:pt x="345985" y="426542"/>
                  </a:cubicBezTo>
                  <a:lnTo>
                    <a:pt x="415835" y="428266"/>
                  </a:lnTo>
                  <a:lnTo>
                    <a:pt x="412310" y="326666"/>
                  </a:lnTo>
                  <a:cubicBezTo>
                    <a:pt x="408989" y="230959"/>
                    <a:pt x="390855" y="151993"/>
                    <a:pt x="350336" y="56791"/>
                  </a:cubicBezTo>
                  <a:cubicBezTo>
                    <a:pt x="326165" y="0"/>
                    <a:pt x="311006" y="5084"/>
                    <a:pt x="300758" y="7342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3" name="任意多边形: 形状 262">
              <a:extLst>
                <a:ext uri="{FF2B5EF4-FFF2-40B4-BE49-F238E27FC236}">
                  <a16:creationId xmlns="" xmlns:a16="http://schemas.microsoft.com/office/drawing/2014/main" id="{7EB6A13C-A8A9-4727-A46D-6FF6933303E2}"/>
                </a:ext>
              </a:extLst>
            </p:cNvPr>
            <p:cNvSpPr/>
            <p:nvPr/>
          </p:nvSpPr>
          <p:spPr>
            <a:xfrm>
              <a:off x="5715484" y="3453739"/>
              <a:ext cx="420196" cy="434122"/>
            </a:xfrm>
            <a:custGeom>
              <a:avLst/>
              <a:gdLst/>
              <a:ahLst/>
              <a:cxnLst/>
              <a:rect l="0" t="0" r="0" b="0"/>
              <a:pathLst>
                <a:path w="420196" h="434122">
                  <a:moveTo>
                    <a:pt x="87309" y="26741"/>
                  </a:moveTo>
                  <a:cubicBezTo>
                    <a:pt x="19787" y="129793"/>
                    <a:pt x="725" y="192908"/>
                    <a:pt x="359" y="314640"/>
                  </a:cubicBezTo>
                  <a:lnTo>
                    <a:pt x="0" y="434121"/>
                  </a:lnTo>
                  <a:lnTo>
                    <a:pt x="77722" y="425997"/>
                  </a:lnTo>
                  <a:cubicBezTo>
                    <a:pt x="226323" y="410465"/>
                    <a:pt x="348622" y="324809"/>
                    <a:pt x="378486" y="215345"/>
                  </a:cubicBezTo>
                  <a:cubicBezTo>
                    <a:pt x="387232" y="183288"/>
                    <a:pt x="401208" y="142979"/>
                    <a:pt x="409544" y="125769"/>
                  </a:cubicBezTo>
                  <a:cubicBezTo>
                    <a:pt x="420195" y="103777"/>
                    <a:pt x="404490" y="113592"/>
                    <a:pt x="356693" y="158796"/>
                  </a:cubicBezTo>
                  <a:cubicBezTo>
                    <a:pt x="289092" y="222730"/>
                    <a:pt x="270311" y="230334"/>
                    <a:pt x="150573" y="242246"/>
                  </a:cubicBezTo>
                  <a:lnTo>
                    <a:pt x="113245" y="245960"/>
                  </a:lnTo>
                  <a:lnTo>
                    <a:pt x="116008" y="131660"/>
                  </a:lnTo>
                  <a:cubicBezTo>
                    <a:pt x="117527" y="68795"/>
                    <a:pt x="116377" y="12320"/>
                    <a:pt x="113452" y="6160"/>
                  </a:cubicBezTo>
                  <a:cubicBezTo>
                    <a:pt x="110526" y="0"/>
                    <a:pt x="98762" y="9261"/>
                    <a:pt x="87309" y="26741"/>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4" name="任意多边形: 形状 263">
              <a:extLst>
                <a:ext uri="{FF2B5EF4-FFF2-40B4-BE49-F238E27FC236}">
                  <a16:creationId xmlns="" xmlns:a16="http://schemas.microsoft.com/office/drawing/2014/main" id="{1A1900C2-EDE1-4931-A68B-2F385EC22A04}"/>
                </a:ext>
              </a:extLst>
            </p:cNvPr>
            <p:cNvSpPr/>
            <p:nvPr/>
          </p:nvSpPr>
          <p:spPr>
            <a:xfrm>
              <a:off x="1633264" y="3744149"/>
              <a:ext cx="528633" cy="335946"/>
            </a:xfrm>
            <a:custGeom>
              <a:avLst/>
              <a:gdLst/>
              <a:ahLst/>
              <a:cxnLst/>
              <a:rect l="0" t="0" r="0" b="0"/>
              <a:pathLst>
                <a:path w="528633" h="335946">
                  <a:moveTo>
                    <a:pt x="273524" y="73025"/>
                  </a:moveTo>
                  <a:cubicBezTo>
                    <a:pt x="273806" y="113189"/>
                    <a:pt x="275900" y="157271"/>
                    <a:pt x="278179" y="170985"/>
                  </a:cubicBezTo>
                  <a:cubicBezTo>
                    <a:pt x="284961" y="211804"/>
                    <a:pt x="195697" y="230810"/>
                    <a:pt x="95150" y="209955"/>
                  </a:cubicBezTo>
                  <a:cubicBezTo>
                    <a:pt x="51410" y="200883"/>
                    <a:pt x="12765" y="196209"/>
                    <a:pt x="9272" y="199569"/>
                  </a:cubicBezTo>
                  <a:cubicBezTo>
                    <a:pt x="0" y="208489"/>
                    <a:pt x="83662" y="276914"/>
                    <a:pt x="142622" y="308633"/>
                  </a:cubicBezTo>
                  <a:cubicBezTo>
                    <a:pt x="181759" y="329687"/>
                    <a:pt x="215291" y="335945"/>
                    <a:pt x="288672" y="335891"/>
                  </a:cubicBezTo>
                  <a:cubicBezTo>
                    <a:pt x="383307" y="335820"/>
                    <a:pt x="507384" y="305674"/>
                    <a:pt x="524054" y="278700"/>
                  </a:cubicBezTo>
                  <a:cubicBezTo>
                    <a:pt x="528632" y="271294"/>
                    <a:pt x="515352" y="241275"/>
                    <a:pt x="494544" y="211992"/>
                  </a:cubicBezTo>
                  <a:cubicBezTo>
                    <a:pt x="449595" y="148735"/>
                    <a:pt x="302776" y="0"/>
                    <a:pt x="285283" y="0"/>
                  </a:cubicBezTo>
                  <a:cubicBezTo>
                    <a:pt x="278535" y="0"/>
                    <a:pt x="273243" y="32861"/>
                    <a:pt x="273524" y="73025"/>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5" name="任意多边形: 形状 264">
              <a:extLst>
                <a:ext uri="{FF2B5EF4-FFF2-40B4-BE49-F238E27FC236}">
                  <a16:creationId xmlns="" xmlns:a16="http://schemas.microsoft.com/office/drawing/2014/main" id="{FF5D2B1A-3A4F-42F6-836E-E1F4F34C5FF1}"/>
                </a:ext>
              </a:extLst>
            </p:cNvPr>
            <p:cNvSpPr/>
            <p:nvPr/>
          </p:nvSpPr>
          <p:spPr>
            <a:xfrm>
              <a:off x="5375221" y="3715469"/>
              <a:ext cx="509116" cy="377678"/>
            </a:xfrm>
            <a:custGeom>
              <a:avLst/>
              <a:gdLst/>
              <a:ahLst/>
              <a:cxnLst/>
              <a:rect l="0" t="0" r="0" b="0"/>
              <a:pathLst>
                <a:path w="509116" h="377678">
                  <a:moveTo>
                    <a:pt x="135298" y="131850"/>
                  </a:moveTo>
                  <a:cubicBezTo>
                    <a:pt x="81918" y="188594"/>
                    <a:pt x="29638" y="251660"/>
                    <a:pt x="19122" y="271998"/>
                  </a:cubicBezTo>
                  <a:lnTo>
                    <a:pt x="0" y="308975"/>
                  </a:lnTo>
                  <a:lnTo>
                    <a:pt x="67233" y="337019"/>
                  </a:lnTo>
                  <a:cubicBezTo>
                    <a:pt x="164705" y="377677"/>
                    <a:pt x="306114" y="376584"/>
                    <a:pt x="375765" y="334634"/>
                  </a:cubicBezTo>
                  <a:cubicBezTo>
                    <a:pt x="481131" y="271173"/>
                    <a:pt x="509115" y="252302"/>
                    <a:pt x="509115" y="244710"/>
                  </a:cubicBezTo>
                  <a:cubicBezTo>
                    <a:pt x="509115" y="240410"/>
                    <a:pt x="473396" y="237918"/>
                    <a:pt x="429740" y="239173"/>
                  </a:cubicBezTo>
                  <a:cubicBezTo>
                    <a:pt x="386084" y="240428"/>
                    <a:pt x="333220" y="238924"/>
                    <a:pt x="312265" y="235831"/>
                  </a:cubicBezTo>
                  <a:cubicBezTo>
                    <a:pt x="291310" y="232738"/>
                    <a:pt x="264038" y="230443"/>
                    <a:pt x="251660" y="230731"/>
                  </a:cubicBezTo>
                  <a:cubicBezTo>
                    <a:pt x="233330" y="231158"/>
                    <a:pt x="231588" y="226711"/>
                    <a:pt x="242269" y="206753"/>
                  </a:cubicBezTo>
                  <a:cubicBezTo>
                    <a:pt x="249481" y="193277"/>
                    <a:pt x="258993" y="147698"/>
                    <a:pt x="263408" y="105465"/>
                  </a:cubicBezTo>
                  <a:cubicBezTo>
                    <a:pt x="274431" y="0"/>
                    <a:pt x="255705" y="3857"/>
                    <a:pt x="135298" y="13185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6" name="任意多边形: 形状 265">
              <a:extLst>
                <a:ext uri="{FF2B5EF4-FFF2-40B4-BE49-F238E27FC236}">
                  <a16:creationId xmlns="" xmlns:a16="http://schemas.microsoft.com/office/drawing/2014/main" id="{088E76D2-62E2-4082-A044-3D7984B56390}"/>
                </a:ext>
              </a:extLst>
            </p:cNvPr>
            <p:cNvSpPr/>
            <p:nvPr/>
          </p:nvSpPr>
          <p:spPr>
            <a:xfrm>
              <a:off x="1942325" y="3941907"/>
              <a:ext cx="822334" cy="324984"/>
            </a:xfrm>
            <a:custGeom>
              <a:avLst/>
              <a:gdLst/>
              <a:ahLst/>
              <a:cxnLst/>
              <a:rect l="0" t="0" r="0" b="0"/>
              <a:pathLst>
                <a:path w="822334" h="324984">
                  <a:moveTo>
                    <a:pt x="368463" y="23826"/>
                  </a:moveTo>
                  <a:cubicBezTo>
                    <a:pt x="372343" y="33938"/>
                    <a:pt x="395629" y="57550"/>
                    <a:pt x="420209" y="76299"/>
                  </a:cubicBezTo>
                  <a:lnTo>
                    <a:pt x="464901" y="110387"/>
                  </a:lnTo>
                  <a:lnTo>
                    <a:pt x="422281" y="126755"/>
                  </a:lnTo>
                  <a:cubicBezTo>
                    <a:pt x="398840" y="135758"/>
                    <a:pt x="345812" y="158259"/>
                    <a:pt x="304440" y="176758"/>
                  </a:cubicBezTo>
                  <a:cubicBezTo>
                    <a:pt x="247447" y="202241"/>
                    <a:pt x="206671" y="210822"/>
                    <a:pt x="136165" y="212171"/>
                  </a:cubicBezTo>
                  <a:cubicBezTo>
                    <a:pt x="0" y="214776"/>
                    <a:pt x="5639" y="219782"/>
                    <a:pt x="232854" y="297995"/>
                  </a:cubicBezTo>
                  <a:cubicBezTo>
                    <a:pt x="307147" y="323569"/>
                    <a:pt x="324613" y="324983"/>
                    <a:pt x="423354" y="313417"/>
                  </a:cubicBezTo>
                  <a:cubicBezTo>
                    <a:pt x="574477" y="295716"/>
                    <a:pt x="668105" y="268511"/>
                    <a:pt x="742748" y="220612"/>
                  </a:cubicBezTo>
                  <a:cubicBezTo>
                    <a:pt x="822333" y="169543"/>
                    <a:pt x="816923" y="163203"/>
                    <a:pt x="646361" y="107642"/>
                  </a:cubicBezTo>
                  <a:cubicBezTo>
                    <a:pt x="576511" y="84888"/>
                    <a:pt x="485709" y="52585"/>
                    <a:pt x="444579" y="35857"/>
                  </a:cubicBezTo>
                  <a:cubicBezTo>
                    <a:pt x="356418" y="0"/>
                    <a:pt x="359507" y="488"/>
                    <a:pt x="368463" y="2382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7" name="任意多边形: 形状 266">
              <a:extLst>
                <a:ext uri="{FF2B5EF4-FFF2-40B4-BE49-F238E27FC236}">
                  <a16:creationId xmlns="" xmlns:a16="http://schemas.microsoft.com/office/drawing/2014/main" id="{9204D34A-49D6-4CEC-99E4-9F0080D17B4A}"/>
                </a:ext>
              </a:extLst>
            </p:cNvPr>
            <p:cNvSpPr/>
            <p:nvPr/>
          </p:nvSpPr>
          <p:spPr>
            <a:xfrm>
              <a:off x="4798408" y="3937999"/>
              <a:ext cx="779047" cy="346217"/>
            </a:xfrm>
            <a:custGeom>
              <a:avLst/>
              <a:gdLst/>
              <a:ahLst/>
              <a:cxnLst/>
              <a:rect l="0" t="0" r="0" b="0"/>
              <a:pathLst>
                <a:path w="779047" h="346217">
                  <a:moveTo>
                    <a:pt x="387079" y="19676"/>
                  </a:moveTo>
                  <a:cubicBezTo>
                    <a:pt x="369809" y="25355"/>
                    <a:pt x="312567" y="50720"/>
                    <a:pt x="259876" y="76043"/>
                  </a:cubicBezTo>
                  <a:cubicBezTo>
                    <a:pt x="207185" y="101366"/>
                    <a:pt x="128453" y="131988"/>
                    <a:pt x="84917" y="144092"/>
                  </a:cubicBezTo>
                  <a:cubicBezTo>
                    <a:pt x="41382" y="156196"/>
                    <a:pt x="4873" y="169407"/>
                    <a:pt x="3787" y="173450"/>
                  </a:cubicBezTo>
                  <a:cubicBezTo>
                    <a:pt x="0" y="187555"/>
                    <a:pt x="140450" y="264412"/>
                    <a:pt x="226841" y="295510"/>
                  </a:cubicBezTo>
                  <a:cubicBezTo>
                    <a:pt x="367704" y="346216"/>
                    <a:pt x="534433" y="334651"/>
                    <a:pt x="696578" y="262926"/>
                  </a:cubicBezTo>
                  <a:cubicBezTo>
                    <a:pt x="756904" y="236241"/>
                    <a:pt x="779046" y="203490"/>
                    <a:pt x="727679" y="216923"/>
                  </a:cubicBezTo>
                  <a:cubicBezTo>
                    <a:pt x="678267" y="229844"/>
                    <a:pt x="511868" y="198942"/>
                    <a:pt x="429325" y="161516"/>
                  </a:cubicBezTo>
                  <a:cubicBezTo>
                    <a:pt x="385327" y="141566"/>
                    <a:pt x="349328" y="122233"/>
                    <a:pt x="349328" y="118555"/>
                  </a:cubicBezTo>
                  <a:cubicBezTo>
                    <a:pt x="349328" y="114877"/>
                    <a:pt x="370759" y="86086"/>
                    <a:pt x="396953" y="54576"/>
                  </a:cubicBezTo>
                  <a:cubicBezTo>
                    <a:pt x="423147" y="23066"/>
                    <a:pt x="438706" y="0"/>
                    <a:pt x="431529" y="3317"/>
                  </a:cubicBezTo>
                  <a:cubicBezTo>
                    <a:pt x="424352" y="6635"/>
                    <a:pt x="404349" y="13997"/>
                    <a:pt x="387079" y="19676"/>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8" name="任意多边形: 形状 267">
              <a:extLst>
                <a:ext uri="{FF2B5EF4-FFF2-40B4-BE49-F238E27FC236}">
                  <a16:creationId xmlns="" xmlns:a16="http://schemas.microsoft.com/office/drawing/2014/main" id="{7B0B5466-6604-48F3-AC19-CBAE55C7432D}"/>
                </a:ext>
              </a:extLst>
            </p:cNvPr>
            <p:cNvSpPr/>
            <p:nvPr/>
          </p:nvSpPr>
          <p:spPr>
            <a:xfrm>
              <a:off x="2561100" y="3997145"/>
              <a:ext cx="2430790" cy="348690"/>
            </a:xfrm>
            <a:custGeom>
              <a:avLst/>
              <a:gdLst/>
              <a:ahLst/>
              <a:cxnLst/>
              <a:rect l="0" t="0" r="0" b="0"/>
              <a:pathLst>
                <a:path w="2430790" h="348690">
                  <a:moveTo>
                    <a:pt x="732436" y="14129"/>
                  </a:moveTo>
                  <a:cubicBezTo>
                    <a:pt x="615441" y="25487"/>
                    <a:pt x="515810" y="57523"/>
                    <a:pt x="376224" y="128672"/>
                  </a:cubicBezTo>
                  <a:cubicBezTo>
                    <a:pt x="309530" y="162667"/>
                    <a:pt x="196176" y="218650"/>
                    <a:pt x="124325" y="253079"/>
                  </a:cubicBezTo>
                  <a:cubicBezTo>
                    <a:pt x="52474" y="287508"/>
                    <a:pt x="0" y="319579"/>
                    <a:pt x="7716" y="324347"/>
                  </a:cubicBezTo>
                  <a:cubicBezTo>
                    <a:pt x="37188" y="342562"/>
                    <a:pt x="346763" y="272842"/>
                    <a:pt x="560986" y="199745"/>
                  </a:cubicBezTo>
                  <a:cubicBezTo>
                    <a:pt x="776058" y="126358"/>
                    <a:pt x="871064" y="102848"/>
                    <a:pt x="978423" y="96449"/>
                  </a:cubicBezTo>
                  <a:cubicBezTo>
                    <a:pt x="1053045" y="92000"/>
                    <a:pt x="1088135" y="95026"/>
                    <a:pt x="1104937" y="107357"/>
                  </a:cubicBezTo>
                  <a:cubicBezTo>
                    <a:pt x="1126150" y="122925"/>
                    <a:pt x="1121696" y="127246"/>
                    <a:pt x="1054137" y="156634"/>
                  </a:cubicBezTo>
                  <a:cubicBezTo>
                    <a:pt x="984484" y="186933"/>
                    <a:pt x="884836" y="266647"/>
                    <a:pt x="884836" y="292067"/>
                  </a:cubicBezTo>
                  <a:cubicBezTo>
                    <a:pt x="884836" y="298395"/>
                    <a:pt x="907250" y="307358"/>
                    <a:pt x="934644" y="311987"/>
                  </a:cubicBezTo>
                  <a:cubicBezTo>
                    <a:pt x="982411" y="320057"/>
                    <a:pt x="986444" y="317950"/>
                    <a:pt x="1033069" y="260562"/>
                  </a:cubicBezTo>
                  <a:cubicBezTo>
                    <a:pt x="1079129" y="203871"/>
                    <a:pt x="1162507" y="153404"/>
                    <a:pt x="1210110" y="153404"/>
                  </a:cubicBezTo>
                  <a:cubicBezTo>
                    <a:pt x="1245668" y="153404"/>
                    <a:pt x="1307296" y="192502"/>
                    <a:pt x="1375866" y="258562"/>
                  </a:cubicBezTo>
                  <a:cubicBezTo>
                    <a:pt x="1436534" y="317010"/>
                    <a:pt x="1444857" y="321102"/>
                    <a:pt x="1486991" y="313197"/>
                  </a:cubicBezTo>
                  <a:cubicBezTo>
                    <a:pt x="1512041" y="308498"/>
                    <a:pt x="1532536" y="299441"/>
                    <a:pt x="1532536" y="293070"/>
                  </a:cubicBezTo>
                  <a:cubicBezTo>
                    <a:pt x="1532536" y="275713"/>
                    <a:pt x="1440480" y="203175"/>
                    <a:pt x="1360729" y="157690"/>
                  </a:cubicBezTo>
                  <a:lnTo>
                    <a:pt x="1290307" y="117526"/>
                  </a:lnTo>
                  <a:lnTo>
                    <a:pt x="1329830" y="108845"/>
                  </a:lnTo>
                  <a:cubicBezTo>
                    <a:pt x="1440721" y="84490"/>
                    <a:pt x="1534941" y="97520"/>
                    <a:pt x="1729722" y="164150"/>
                  </a:cubicBezTo>
                  <a:cubicBezTo>
                    <a:pt x="2032083" y="267581"/>
                    <a:pt x="2383731" y="348689"/>
                    <a:pt x="2411108" y="321312"/>
                  </a:cubicBezTo>
                  <a:cubicBezTo>
                    <a:pt x="2430789" y="301631"/>
                    <a:pt x="2008046" y="100926"/>
                    <a:pt x="1852172" y="55948"/>
                  </a:cubicBezTo>
                  <a:cubicBezTo>
                    <a:pt x="1699628" y="11930"/>
                    <a:pt x="1434481" y="14989"/>
                    <a:pt x="1281740" y="62527"/>
                  </a:cubicBezTo>
                  <a:cubicBezTo>
                    <a:pt x="1219288" y="81965"/>
                    <a:pt x="1201089" y="83401"/>
                    <a:pt x="1181648" y="70427"/>
                  </a:cubicBezTo>
                  <a:cubicBezTo>
                    <a:pt x="1121924" y="30572"/>
                    <a:pt x="877988" y="0"/>
                    <a:pt x="732436" y="14129"/>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69" name="文本框 268">
            <a:extLst>
              <a:ext uri="{FF2B5EF4-FFF2-40B4-BE49-F238E27FC236}">
                <a16:creationId xmlns="" xmlns:a16="http://schemas.microsoft.com/office/drawing/2014/main" id="{B7F2BE25-E729-4529-8B7D-309B5FD24BA8}"/>
              </a:ext>
            </a:extLst>
          </p:cNvPr>
          <p:cNvSpPr txBox="1"/>
          <p:nvPr/>
        </p:nvSpPr>
        <p:spPr>
          <a:xfrm>
            <a:off x="1449695" y="4292897"/>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bg1"/>
                </a:solidFill>
                <a:latin typeface="+mn-ea"/>
                <a:ea typeface="+mn-ea"/>
              </a:rPr>
              <a:t>所获荣誉</a:t>
            </a:r>
          </a:p>
        </p:txBody>
      </p:sp>
      <p:sp>
        <p:nvSpPr>
          <p:cNvPr id="270" name="文本框 269">
            <a:extLst>
              <a:ext uri="{FF2B5EF4-FFF2-40B4-BE49-F238E27FC236}">
                <a16:creationId xmlns="" xmlns:a16="http://schemas.microsoft.com/office/drawing/2014/main" id="{6FF87B49-D5BD-4420-BEE9-D2D86320F977}"/>
              </a:ext>
            </a:extLst>
          </p:cNvPr>
          <p:cNvSpPr txBox="1"/>
          <p:nvPr/>
        </p:nvSpPr>
        <p:spPr>
          <a:xfrm>
            <a:off x="5388113" y="4292897"/>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bg1"/>
                </a:solidFill>
                <a:latin typeface="+mn-ea"/>
                <a:ea typeface="+mn-ea"/>
              </a:rPr>
              <a:t>所获荣誉</a:t>
            </a:r>
          </a:p>
        </p:txBody>
      </p:sp>
      <p:sp>
        <p:nvSpPr>
          <p:cNvPr id="271" name="文本框 270">
            <a:extLst>
              <a:ext uri="{FF2B5EF4-FFF2-40B4-BE49-F238E27FC236}">
                <a16:creationId xmlns="" xmlns:a16="http://schemas.microsoft.com/office/drawing/2014/main" id="{F379917A-0D0E-4A72-A1E4-CB0E31BF6B96}"/>
              </a:ext>
            </a:extLst>
          </p:cNvPr>
          <p:cNvSpPr txBox="1"/>
          <p:nvPr/>
        </p:nvSpPr>
        <p:spPr>
          <a:xfrm>
            <a:off x="9326531" y="4292897"/>
            <a:ext cx="1415772" cy="46166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2400" b="1" dirty="0">
                <a:solidFill>
                  <a:schemeClr val="bg1"/>
                </a:solidFill>
                <a:latin typeface="+mn-ea"/>
                <a:ea typeface="+mn-ea"/>
              </a:rPr>
              <a:t>所获荣誉</a:t>
            </a:r>
          </a:p>
        </p:txBody>
      </p:sp>
    </p:spTree>
    <p:extLst>
      <p:ext uri="{BB962C8B-B14F-4D97-AF65-F5344CB8AC3E}">
        <p14:creationId xmlns:p14="http://schemas.microsoft.com/office/powerpoint/2010/main" val="1898696052"/>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C5636D6A-F609-40B4-AE0E-65CD0F3915CB}"/>
              </a:ext>
            </a:extLst>
          </p:cNvPr>
          <p:cNvSpPr>
            <a:spLocks noGrp="1"/>
          </p:cNvSpPr>
          <p:nvPr>
            <p:ph type="title"/>
          </p:nvPr>
        </p:nvSpPr>
        <p:spPr/>
        <p:txBody>
          <a:bodyPr/>
          <a:lstStyle/>
          <a:p>
            <a:r>
              <a:rPr lang="zh-CN" altLang="en-US" dirty="0"/>
              <a:t>所获荣誉展示页</a:t>
            </a:r>
          </a:p>
        </p:txBody>
      </p:sp>
      <p:sp>
        <p:nvSpPr>
          <p:cNvPr id="69" name="任意多边形: 形状 68">
            <a:extLst>
              <a:ext uri="{FF2B5EF4-FFF2-40B4-BE49-F238E27FC236}">
                <a16:creationId xmlns="" xmlns:a16="http://schemas.microsoft.com/office/drawing/2014/main" id="{256B89DD-6DE3-4DD1-B4BD-4C1619729BBB}"/>
              </a:ext>
            </a:extLst>
          </p:cNvPr>
          <p:cNvSpPr/>
          <p:nvPr/>
        </p:nvSpPr>
        <p:spPr>
          <a:xfrm>
            <a:off x="-977900" y="1891374"/>
            <a:ext cx="14097000" cy="3276877"/>
          </a:xfrm>
          <a:custGeom>
            <a:avLst/>
            <a:gdLst>
              <a:gd name="connsiteX0" fmla="*/ 0 w 12192000"/>
              <a:gd name="connsiteY0" fmla="*/ 0 h 3550500"/>
              <a:gd name="connsiteX1" fmla="*/ 102335 w 12192000"/>
              <a:gd name="connsiteY1" fmla="*/ 50905 h 3550500"/>
              <a:gd name="connsiteX2" fmla="*/ 6096000 w 12192000"/>
              <a:gd name="connsiteY2" fmla="*/ 106717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096000 w 12192000"/>
              <a:gd name="connsiteY7" fmla="*/ 2480507 h 3550500"/>
              <a:gd name="connsiteX8" fmla="*/ 102335 w 12192000"/>
              <a:gd name="connsiteY8" fmla="*/ 3496782 h 3550500"/>
              <a:gd name="connsiteX9" fmla="*/ 0 w 12192000"/>
              <a:gd name="connsiteY9" fmla="*/ 3550500 h 3550500"/>
              <a:gd name="connsiteX0" fmla="*/ 0 w 12192000"/>
              <a:gd name="connsiteY0" fmla="*/ 0 h 3550500"/>
              <a:gd name="connsiteX1" fmla="*/ 102335 w 12192000"/>
              <a:gd name="connsiteY1" fmla="*/ 50905 h 3550500"/>
              <a:gd name="connsiteX2" fmla="*/ 6086475 w 12192000"/>
              <a:gd name="connsiteY2" fmla="*/ 91477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096000 w 12192000"/>
              <a:gd name="connsiteY7" fmla="*/ 2480507 h 3550500"/>
              <a:gd name="connsiteX8" fmla="*/ 102335 w 12192000"/>
              <a:gd name="connsiteY8" fmla="*/ 3496782 h 3550500"/>
              <a:gd name="connsiteX9" fmla="*/ 0 w 12192000"/>
              <a:gd name="connsiteY9" fmla="*/ 3550500 h 3550500"/>
              <a:gd name="connsiteX10" fmla="*/ 0 w 12192000"/>
              <a:gd name="connsiteY10" fmla="*/ 0 h 355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3550500">
                <a:moveTo>
                  <a:pt x="0" y="0"/>
                </a:moveTo>
                <a:lnTo>
                  <a:pt x="102335" y="50905"/>
                </a:lnTo>
                <a:cubicBezTo>
                  <a:pt x="1401279" y="664052"/>
                  <a:pt x="3591490" y="914779"/>
                  <a:pt x="6086475" y="914779"/>
                </a:cubicBezTo>
                <a:cubicBezTo>
                  <a:pt x="8581461" y="914779"/>
                  <a:pt x="10790721" y="664052"/>
                  <a:pt x="12089666" y="50905"/>
                </a:cubicBezTo>
                <a:lnTo>
                  <a:pt x="12192000" y="0"/>
                </a:lnTo>
                <a:lnTo>
                  <a:pt x="12192000" y="3550500"/>
                </a:lnTo>
                <a:lnTo>
                  <a:pt x="12089666" y="3496782"/>
                </a:lnTo>
                <a:cubicBezTo>
                  <a:pt x="10790721" y="2883635"/>
                  <a:pt x="8590986" y="2480507"/>
                  <a:pt x="6096000" y="2480507"/>
                </a:cubicBezTo>
                <a:cubicBezTo>
                  <a:pt x="3601015" y="2480507"/>
                  <a:pt x="1401279" y="2883635"/>
                  <a:pt x="102335" y="3496782"/>
                </a:cubicBezTo>
                <a:lnTo>
                  <a:pt x="0" y="3550500"/>
                </a:lnTo>
                <a:lnTo>
                  <a:pt x="0" y="0"/>
                </a:lnTo>
                <a:close/>
              </a:path>
            </a:pathLst>
          </a:custGeom>
          <a:gradFill>
            <a:gsLst>
              <a:gs pos="65000">
                <a:schemeClr val="accent2"/>
              </a:gs>
              <a:gs pos="45000">
                <a:schemeClr val="accent2"/>
              </a:gs>
              <a:gs pos="0">
                <a:schemeClr val="accent1"/>
              </a:gs>
              <a:gs pos="100000">
                <a:schemeClr val="accent1"/>
              </a:gs>
            </a:gsLst>
            <a:lin ang="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70" name="任意多边形: 形状 69">
            <a:extLst>
              <a:ext uri="{FF2B5EF4-FFF2-40B4-BE49-F238E27FC236}">
                <a16:creationId xmlns="" xmlns:a16="http://schemas.microsoft.com/office/drawing/2014/main" id="{668F6101-BE00-48DF-80FE-CF920232292A}"/>
              </a:ext>
            </a:extLst>
          </p:cNvPr>
          <p:cNvSpPr/>
          <p:nvPr/>
        </p:nvSpPr>
        <p:spPr>
          <a:xfrm>
            <a:off x="-977900" y="2066911"/>
            <a:ext cx="14097000" cy="3276877"/>
          </a:xfrm>
          <a:custGeom>
            <a:avLst/>
            <a:gdLst>
              <a:gd name="connsiteX0" fmla="*/ 0 w 12192000"/>
              <a:gd name="connsiteY0" fmla="*/ 0 h 3550500"/>
              <a:gd name="connsiteX1" fmla="*/ 102335 w 12192000"/>
              <a:gd name="connsiteY1" fmla="*/ 50905 h 3550500"/>
              <a:gd name="connsiteX2" fmla="*/ 6096000 w 12192000"/>
              <a:gd name="connsiteY2" fmla="*/ 106717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096000 w 12192000"/>
              <a:gd name="connsiteY7" fmla="*/ 2480507 h 3550500"/>
              <a:gd name="connsiteX8" fmla="*/ 102335 w 12192000"/>
              <a:gd name="connsiteY8" fmla="*/ 3496782 h 3550500"/>
              <a:gd name="connsiteX9" fmla="*/ 0 w 12192000"/>
              <a:gd name="connsiteY9" fmla="*/ 3550500 h 3550500"/>
              <a:gd name="connsiteX0" fmla="*/ 0 w 12192000"/>
              <a:gd name="connsiteY0" fmla="*/ 0 h 3550500"/>
              <a:gd name="connsiteX1" fmla="*/ 102335 w 12192000"/>
              <a:gd name="connsiteY1" fmla="*/ 50905 h 3550500"/>
              <a:gd name="connsiteX2" fmla="*/ 6096000 w 12192000"/>
              <a:gd name="connsiteY2" fmla="*/ 85762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096000 w 12192000"/>
              <a:gd name="connsiteY7" fmla="*/ 2480507 h 3550500"/>
              <a:gd name="connsiteX8" fmla="*/ 102335 w 12192000"/>
              <a:gd name="connsiteY8" fmla="*/ 3496782 h 3550500"/>
              <a:gd name="connsiteX9" fmla="*/ 0 w 12192000"/>
              <a:gd name="connsiteY9" fmla="*/ 3550500 h 3550500"/>
              <a:gd name="connsiteX10" fmla="*/ 0 w 12192000"/>
              <a:gd name="connsiteY10" fmla="*/ 0 h 3550500"/>
              <a:gd name="connsiteX0" fmla="*/ 0 w 12192000"/>
              <a:gd name="connsiteY0" fmla="*/ 0 h 3550500"/>
              <a:gd name="connsiteX1" fmla="*/ 102335 w 12192000"/>
              <a:gd name="connsiteY1" fmla="*/ 50905 h 3550500"/>
              <a:gd name="connsiteX2" fmla="*/ 6096000 w 12192000"/>
              <a:gd name="connsiteY2" fmla="*/ 85762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105525 w 12192000"/>
              <a:gd name="connsiteY7" fmla="*/ 2804357 h 3550500"/>
              <a:gd name="connsiteX8" fmla="*/ 102335 w 12192000"/>
              <a:gd name="connsiteY8" fmla="*/ 3496782 h 3550500"/>
              <a:gd name="connsiteX9" fmla="*/ 0 w 12192000"/>
              <a:gd name="connsiteY9" fmla="*/ 3550500 h 3550500"/>
              <a:gd name="connsiteX10" fmla="*/ 0 w 12192000"/>
              <a:gd name="connsiteY10" fmla="*/ 0 h 3550500"/>
              <a:gd name="connsiteX0" fmla="*/ 0 w 12192000"/>
              <a:gd name="connsiteY0" fmla="*/ 0 h 3550500"/>
              <a:gd name="connsiteX1" fmla="*/ 102335 w 12192000"/>
              <a:gd name="connsiteY1" fmla="*/ 50905 h 3550500"/>
              <a:gd name="connsiteX2" fmla="*/ 6096000 w 12192000"/>
              <a:gd name="connsiteY2" fmla="*/ 85762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105525 w 12192000"/>
              <a:gd name="connsiteY7" fmla="*/ 2804357 h 3550500"/>
              <a:gd name="connsiteX8" fmla="*/ 102335 w 12192000"/>
              <a:gd name="connsiteY8" fmla="*/ 3496782 h 3550500"/>
              <a:gd name="connsiteX9" fmla="*/ 0 w 12192000"/>
              <a:gd name="connsiteY9" fmla="*/ 3550500 h 3550500"/>
              <a:gd name="connsiteX10" fmla="*/ 0 w 12192000"/>
              <a:gd name="connsiteY10" fmla="*/ 0 h 3550500"/>
              <a:gd name="connsiteX0" fmla="*/ 0 w 12192000"/>
              <a:gd name="connsiteY0" fmla="*/ 0 h 3550500"/>
              <a:gd name="connsiteX1" fmla="*/ 102335 w 12192000"/>
              <a:gd name="connsiteY1" fmla="*/ 50905 h 3550500"/>
              <a:gd name="connsiteX2" fmla="*/ 6096000 w 12192000"/>
              <a:gd name="connsiteY2" fmla="*/ 857629 h 3550500"/>
              <a:gd name="connsiteX3" fmla="*/ 12089666 w 12192000"/>
              <a:gd name="connsiteY3" fmla="*/ 50905 h 3550500"/>
              <a:gd name="connsiteX4" fmla="*/ 12192000 w 12192000"/>
              <a:gd name="connsiteY4" fmla="*/ 0 h 3550500"/>
              <a:gd name="connsiteX5" fmla="*/ 12192000 w 12192000"/>
              <a:gd name="connsiteY5" fmla="*/ 3550500 h 3550500"/>
              <a:gd name="connsiteX6" fmla="*/ 12089666 w 12192000"/>
              <a:gd name="connsiteY6" fmla="*/ 3496782 h 3550500"/>
              <a:gd name="connsiteX7" fmla="*/ 6105525 w 12192000"/>
              <a:gd name="connsiteY7" fmla="*/ 2804357 h 3550500"/>
              <a:gd name="connsiteX8" fmla="*/ 102335 w 12192000"/>
              <a:gd name="connsiteY8" fmla="*/ 3496782 h 3550500"/>
              <a:gd name="connsiteX9" fmla="*/ 0 w 12192000"/>
              <a:gd name="connsiteY9" fmla="*/ 3550500 h 3550500"/>
              <a:gd name="connsiteX10" fmla="*/ 0 w 12192000"/>
              <a:gd name="connsiteY10" fmla="*/ 0 h 355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192000" h="3550500">
                <a:moveTo>
                  <a:pt x="0" y="0"/>
                </a:moveTo>
                <a:lnTo>
                  <a:pt x="102335" y="50905"/>
                </a:lnTo>
                <a:cubicBezTo>
                  <a:pt x="1401279" y="664052"/>
                  <a:pt x="3601015" y="857629"/>
                  <a:pt x="6096000" y="857629"/>
                </a:cubicBezTo>
                <a:cubicBezTo>
                  <a:pt x="8590986" y="857629"/>
                  <a:pt x="10790721" y="664052"/>
                  <a:pt x="12089666" y="50905"/>
                </a:cubicBezTo>
                <a:lnTo>
                  <a:pt x="12192000" y="0"/>
                </a:lnTo>
                <a:lnTo>
                  <a:pt x="12192000" y="3550500"/>
                </a:lnTo>
                <a:lnTo>
                  <a:pt x="12089666" y="3496782"/>
                </a:lnTo>
                <a:cubicBezTo>
                  <a:pt x="10724046" y="3016985"/>
                  <a:pt x="8600511" y="2804357"/>
                  <a:pt x="6105525" y="2804357"/>
                </a:cubicBezTo>
                <a:cubicBezTo>
                  <a:pt x="3610540" y="2804357"/>
                  <a:pt x="1229829" y="3055085"/>
                  <a:pt x="102335" y="3496782"/>
                </a:cubicBezTo>
                <a:lnTo>
                  <a:pt x="0" y="3550500"/>
                </a:lnTo>
                <a:lnTo>
                  <a:pt x="0" y="0"/>
                </a:lnTo>
                <a:close/>
              </a:path>
            </a:pathLst>
          </a:custGeom>
          <a:gradFill>
            <a:gsLst>
              <a:gs pos="65000">
                <a:srgbClr val="C9302D"/>
              </a:gs>
              <a:gs pos="45000">
                <a:schemeClr val="accent1"/>
              </a:gs>
              <a:gs pos="0">
                <a:schemeClr val="accent2"/>
              </a:gs>
              <a:gs pos="100000">
                <a:schemeClr val="accent2"/>
              </a:gs>
            </a:gsLst>
            <a:lin ang="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grpSp>
        <p:nvGrpSpPr>
          <p:cNvPr id="87" name="组合 86">
            <a:extLst>
              <a:ext uri="{FF2B5EF4-FFF2-40B4-BE49-F238E27FC236}">
                <a16:creationId xmlns="" xmlns:a16="http://schemas.microsoft.com/office/drawing/2014/main" id="{8D045048-7E67-4996-B938-9191FDA94E86}"/>
              </a:ext>
            </a:extLst>
          </p:cNvPr>
          <p:cNvGrpSpPr/>
          <p:nvPr/>
        </p:nvGrpSpPr>
        <p:grpSpPr>
          <a:xfrm>
            <a:off x="1230313" y="1971799"/>
            <a:ext cx="2655252" cy="3467100"/>
            <a:chOff x="1230313" y="1933699"/>
            <a:chExt cx="2655252" cy="3467100"/>
          </a:xfrm>
        </p:grpSpPr>
        <p:sp>
          <p:nvSpPr>
            <p:cNvPr id="71" name="圆角矩形 3">
              <a:extLst>
                <a:ext uri="{FF2B5EF4-FFF2-40B4-BE49-F238E27FC236}">
                  <a16:creationId xmlns="" xmlns:a16="http://schemas.microsoft.com/office/drawing/2014/main" id="{0DB2377A-544A-4B59-98F0-CB8670F5C257}"/>
                </a:ext>
              </a:extLst>
            </p:cNvPr>
            <p:cNvSpPr/>
            <p:nvPr/>
          </p:nvSpPr>
          <p:spPr>
            <a:xfrm>
              <a:off x="1230313" y="1933699"/>
              <a:ext cx="2655252" cy="3467100"/>
            </a:xfrm>
            <a:prstGeom prst="roundRect">
              <a:avLst>
                <a:gd name="adj" fmla="val 0"/>
              </a:avLst>
            </a:prstGeom>
            <a:solidFill>
              <a:srgbClr val="F9F9F9"/>
            </a:solidFill>
            <a:ln w="9525">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sp>
          <p:nvSpPr>
            <p:cNvPr id="72" name="矩形 71">
              <a:extLst>
                <a:ext uri="{FF2B5EF4-FFF2-40B4-BE49-F238E27FC236}">
                  <a16:creationId xmlns="" xmlns:a16="http://schemas.microsoft.com/office/drawing/2014/main" id="{FB40B302-F393-4DA4-BD4D-8370E0A7C934}"/>
                </a:ext>
              </a:extLst>
            </p:cNvPr>
            <p:cNvSpPr/>
            <p:nvPr/>
          </p:nvSpPr>
          <p:spPr>
            <a:xfrm>
              <a:off x="1406888" y="2305573"/>
              <a:ext cx="2302101"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省市级荣誉</a:t>
              </a:r>
            </a:p>
          </p:txBody>
        </p:sp>
        <p:cxnSp>
          <p:nvCxnSpPr>
            <p:cNvPr id="73" name="直接连接符 72">
              <a:extLst>
                <a:ext uri="{FF2B5EF4-FFF2-40B4-BE49-F238E27FC236}">
                  <a16:creationId xmlns="" xmlns:a16="http://schemas.microsoft.com/office/drawing/2014/main" id="{D9AA5943-69DA-449E-9F6F-168FC39B7C8A}"/>
                </a:ext>
              </a:extLst>
            </p:cNvPr>
            <p:cNvCxnSpPr>
              <a:cxnSpLocks/>
            </p:cNvCxnSpPr>
            <p:nvPr/>
          </p:nvCxnSpPr>
          <p:spPr>
            <a:xfrm>
              <a:off x="2140639" y="2927203"/>
              <a:ext cx="8346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83" name="圆角矩形 3">
              <a:extLst>
                <a:ext uri="{FF2B5EF4-FFF2-40B4-BE49-F238E27FC236}">
                  <a16:creationId xmlns="" xmlns:a16="http://schemas.microsoft.com/office/drawing/2014/main" id="{CD2828A7-460E-45D9-AAB1-349ABCACFD88}"/>
                </a:ext>
              </a:extLst>
            </p:cNvPr>
            <p:cNvSpPr/>
            <p:nvPr/>
          </p:nvSpPr>
          <p:spPr>
            <a:xfrm>
              <a:off x="1369696" y="2069247"/>
              <a:ext cx="2376487" cy="3196004"/>
            </a:xfrm>
            <a:prstGeom prst="roundRect">
              <a:avLst>
                <a:gd name="adj" fmla="val 0"/>
              </a:avLst>
            </a:prstGeom>
            <a:noFill/>
            <a:ln w="9525">
              <a:solidFill>
                <a:schemeClr val="accent1"/>
              </a:soli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accent1"/>
                </a:solidFill>
              </a:endParaRPr>
            </a:p>
          </p:txBody>
        </p:sp>
        <p:sp>
          <p:nvSpPr>
            <p:cNvPr id="86" name="矩形 85">
              <a:extLst>
                <a:ext uri="{FF2B5EF4-FFF2-40B4-BE49-F238E27FC236}">
                  <a16:creationId xmlns="" xmlns:a16="http://schemas.microsoft.com/office/drawing/2014/main" id="{46C367AC-4CF1-4098-833F-27F7CA125671}"/>
                </a:ext>
              </a:extLst>
            </p:cNvPr>
            <p:cNvSpPr/>
            <p:nvPr/>
          </p:nvSpPr>
          <p:spPr>
            <a:xfrm>
              <a:off x="1495902" y="3023177"/>
              <a:ext cx="2124075" cy="1895519"/>
            </a:xfrm>
            <a:prstGeom prst="rect">
              <a:avLst/>
            </a:prstGeom>
          </p:spPr>
          <p:txBody>
            <a:bodyPr wrap="square">
              <a:spAutoFit/>
            </a:bodyPr>
            <a:lstStyle/>
            <a:p>
              <a:pPr lvl="0"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88" name="组合 87">
            <a:extLst>
              <a:ext uri="{FF2B5EF4-FFF2-40B4-BE49-F238E27FC236}">
                <a16:creationId xmlns="" xmlns:a16="http://schemas.microsoft.com/office/drawing/2014/main" id="{2B5A96C3-1314-4BA8-B132-7F1A5A600972}"/>
              </a:ext>
            </a:extLst>
          </p:cNvPr>
          <p:cNvGrpSpPr/>
          <p:nvPr/>
        </p:nvGrpSpPr>
        <p:grpSpPr>
          <a:xfrm>
            <a:off x="4629681" y="1790700"/>
            <a:ext cx="2932638" cy="3829298"/>
            <a:chOff x="1230313" y="1933699"/>
            <a:chExt cx="2655252" cy="3467100"/>
          </a:xfrm>
        </p:grpSpPr>
        <p:sp>
          <p:nvSpPr>
            <p:cNvPr id="89" name="圆角矩形 3">
              <a:extLst>
                <a:ext uri="{FF2B5EF4-FFF2-40B4-BE49-F238E27FC236}">
                  <a16:creationId xmlns="" xmlns:a16="http://schemas.microsoft.com/office/drawing/2014/main" id="{8FF61804-086B-4E5B-B3F4-CF2690281B21}"/>
                </a:ext>
              </a:extLst>
            </p:cNvPr>
            <p:cNvSpPr/>
            <p:nvPr/>
          </p:nvSpPr>
          <p:spPr>
            <a:xfrm>
              <a:off x="1230313" y="1933699"/>
              <a:ext cx="2655252" cy="3467100"/>
            </a:xfrm>
            <a:prstGeom prst="roundRect">
              <a:avLst>
                <a:gd name="adj" fmla="val 0"/>
              </a:avLst>
            </a:prstGeom>
            <a:solidFill>
              <a:srgbClr val="F9F9F9"/>
            </a:solidFill>
            <a:ln w="9525">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solidFill>
                  <a:schemeClr val="tx1">
                    <a:lumMod val="75000"/>
                    <a:lumOff val="25000"/>
                  </a:schemeClr>
                </a:solidFill>
              </a:endParaRPr>
            </a:p>
          </p:txBody>
        </p:sp>
        <p:sp>
          <p:nvSpPr>
            <p:cNvPr id="90" name="矩形 89">
              <a:extLst>
                <a:ext uri="{FF2B5EF4-FFF2-40B4-BE49-F238E27FC236}">
                  <a16:creationId xmlns="" xmlns:a16="http://schemas.microsoft.com/office/drawing/2014/main" id="{7A578456-AC7C-4105-A3DA-3BDFE55462C6}"/>
                </a:ext>
              </a:extLst>
            </p:cNvPr>
            <p:cNvSpPr/>
            <p:nvPr/>
          </p:nvSpPr>
          <p:spPr>
            <a:xfrm>
              <a:off x="1406888" y="2305573"/>
              <a:ext cx="2302101" cy="47593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国家级荣誉</a:t>
              </a:r>
            </a:p>
          </p:txBody>
        </p:sp>
        <p:cxnSp>
          <p:nvCxnSpPr>
            <p:cNvPr id="91" name="直接连接符 90">
              <a:extLst>
                <a:ext uri="{FF2B5EF4-FFF2-40B4-BE49-F238E27FC236}">
                  <a16:creationId xmlns="" xmlns:a16="http://schemas.microsoft.com/office/drawing/2014/main" id="{FD4E7894-5809-4966-83CD-F37044C2B97B}"/>
                </a:ext>
              </a:extLst>
            </p:cNvPr>
            <p:cNvCxnSpPr>
              <a:cxnSpLocks/>
            </p:cNvCxnSpPr>
            <p:nvPr/>
          </p:nvCxnSpPr>
          <p:spPr>
            <a:xfrm>
              <a:off x="2140639" y="2927203"/>
              <a:ext cx="8346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92" name="圆角矩形 3">
              <a:extLst>
                <a:ext uri="{FF2B5EF4-FFF2-40B4-BE49-F238E27FC236}">
                  <a16:creationId xmlns="" xmlns:a16="http://schemas.microsoft.com/office/drawing/2014/main" id="{8F2222BE-F462-4F61-A1A8-3FFC4B6EEB35}"/>
                </a:ext>
              </a:extLst>
            </p:cNvPr>
            <p:cNvSpPr/>
            <p:nvPr/>
          </p:nvSpPr>
          <p:spPr>
            <a:xfrm>
              <a:off x="1369696" y="2069247"/>
              <a:ext cx="2376487" cy="3196004"/>
            </a:xfrm>
            <a:prstGeom prst="roundRect">
              <a:avLst>
                <a:gd name="adj" fmla="val 0"/>
              </a:avLst>
            </a:prstGeom>
            <a:noFill/>
            <a:ln w="9525">
              <a:solidFill>
                <a:schemeClr val="accent1"/>
              </a:soli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accent1"/>
                </a:solidFill>
              </a:endParaRPr>
            </a:p>
          </p:txBody>
        </p:sp>
        <p:sp>
          <p:nvSpPr>
            <p:cNvPr id="93" name="矩形 92">
              <a:extLst>
                <a:ext uri="{FF2B5EF4-FFF2-40B4-BE49-F238E27FC236}">
                  <a16:creationId xmlns="" xmlns:a16="http://schemas.microsoft.com/office/drawing/2014/main" id="{45A011D6-595A-4F87-A188-936707557442}"/>
                </a:ext>
              </a:extLst>
            </p:cNvPr>
            <p:cNvSpPr/>
            <p:nvPr/>
          </p:nvSpPr>
          <p:spPr>
            <a:xfrm>
              <a:off x="1495902" y="3051923"/>
              <a:ext cx="2124075" cy="1895519"/>
            </a:xfrm>
            <a:prstGeom prst="rect">
              <a:avLst/>
            </a:prstGeom>
          </p:spPr>
          <p:txBody>
            <a:bodyPr wrap="square">
              <a:spAutoFit/>
            </a:bodyPr>
            <a:lstStyle/>
            <a:p>
              <a:pPr lvl="0"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grpSp>
        <p:nvGrpSpPr>
          <p:cNvPr id="94" name="组合 93">
            <a:extLst>
              <a:ext uri="{FF2B5EF4-FFF2-40B4-BE49-F238E27FC236}">
                <a16:creationId xmlns="" xmlns:a16="http://schemas.microsoft.com/office/drawing/2014/main" id="{0DA9DA28-BEAF-49C7-B8E0-744B62CB0806}"/>
              </a:ext>
            </a:extLst>
          </p:cNvPr>
          <p:cNvGrpSpPr/>
          <p:nvPr/>
        </p:nvGrpSpPr>
        <p:grpSpPr>
          <a:xfrm>
            <a:off x="8306435" y="1971799"/>
            <a:ext cx="2655252" cy="3467100"/>
            <a:chOff x="1230313" y="1933699"/>
            <a:chExt cx="2655252" cy="3467100"/>
          </a:xfrm>
        </p:grpSpPr>
        <p:sp>
          <p:nvSpPr>
            <p:cNvPr id="95" name="圆角矩形 3">
              <a:extLst>
                <a:ext uri="{FF2B5EF4-FFF2-40B4-BE49-F238E27FC236}">
                  <a16:creationId xmlns="" xmlns:a16="http://schemas.microsoft.com/office/drawing/2014/main" id="{57335290-A847-435D-AF8D-5F014A405ACD}"/>
                </a:ext>
              </a:extLst>
            </p:cNvPr>
            <p:cNvSpPr/>
            <p:nvPr/>
          </p:nvSpPr>
          <p:spPr>
            <a:xfrm>
              <a:off x="1230313" y="1933699"/>
              <a:ext cx="2655252" cy="3467100"/>
            </a:xfrm>
            <a:prstGeom prst="roundRect">
              <a:avLst>
                <a:gd name="adj" fmla="val 0"/>
              </a:avLst>
            </a:prstGeom>
            <a:solidFill>
              <a:srgbClr val="F9F9F9"/>
            </a:solidFill>
            <a:ln w="9525">
              <a:noFill/>
            </a:ln>
            <a:effectLst>
              <a:outerShdw blurRad="127000" sx="101000" sy="101000" algn="ctr" rotWithShape="0">
                <a:schemeClr val="accent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dirty="0">
                <a:solidFill>
                  <a:schemeClr val="tx1">
                    <a:lumMod val="75000"/>
                    <a:lumOff val="25000"/>
                  </a:schemeClr>
                </a:solidFill>
              </a:endParaRPr>
            </a:p>
          </p:txBody>
        </p:sp>
        <p:sp>
          <p:nvSpPr>
            <p:cNvPr id="96" name="矩形 95">
              <a:extLst>
                <a:ext uri="{FF2B5EF4-FFF2-40B4-BE49-F238E27FC236}">
                  <a16:creationId xmlns="" xmlns:a16="http://schemas.microsoft.com/office/drawing/2014/main" id="{4B6BC835-DFE4-4371-A013-538A11603675}"/>
                </a:ext>
              </a:extLst>
            </p:cNvPr>
            <p:cNvSpPr/>
            <p:nvPr/>
          </p:nvSpPr>
          <p:spPr>
            <a:xfrm>
              <a:off x="1406888" y="2305573"/>
              <a:ext cx="2302101" cy="525657"/>
            </a:xfrm>
            <a:prstGeom prst="rect">
              <a:avLst/>
            </a:prstGeom>
            <a:noFill/>
          </p:spPr>
          <p:txBody>
            <a:bodyPr wrap="square">
              <a:spAutoFit/>
            </a:bodyPr>
            <a:lstStyle/>
            <a:p>
              <a:pPr algn="ctr">
                <a:lnSpc>
                  <a:spcPct val="130000"/>
                </a:lnSpc>
              </a:pPr>
              <a:r>
                <a:rPr lang="zh-CN" altLang="en-US" sz="2400" b="1" dirty="0">
                  <a:gradFill>
                    <a:gsLst>
                      <a:gs pos="30000">
                        <a:schemeClr val="accent1"/>
                      </a:gs>
                      <a:gs pos="100000">
                        <a:schemeClr val="accent2"/>
                      </a:gs>
                    </a:gsLst>
                    <a:lin ang="0" scaled="0"/>
                  </a:gradFill>
                  <a:latin typeface="微软雅黑" panose="020B0503020204020204" pitchFamily="34" charset="-122"/>
                  <a:ea typeface="微软雅黑" panose="020B0503020204020204" pitchFamily="34" charset="-122"/>
                </a:rPr>
                <a:t>院校级荣誉</a:t>
              </a:r>
            </a:p>
          </p:txBody>
        </p:sp>
        <p:cxnSp>
          <p:nvCxnSpPr>
            <p:cNvPr id="97" name="直接连接符 96">
              <a:extLst>
                <a:ext uri="{FF2B5EF4-FFF2-40B4-BE49-F238E27FC236}">
                  <a16:creationId xmlns="" xmlns:a16="http://schemas.microsoft.com/office/drawing/2014/main" id="{C589E9CB-C60E-4858-8B8D-7CC298B5318D}"/>
                </a:ext>
              </a:extLst>
            </p:cNvPr>
            <p:cNvCxnSpPr>
              <a:cxnSpLocks/>
            </p:cNvCxnSpPr>
            <p:nvPr/>
          </p:nvCxnSpPr>
          <p:spPr>
            <a:xfrm>
              <a:off x="2140639" y="2927203"/>
              <a:ext cx="834600" cy="0"/>
            </a:xfrm>
            <a:prstGeom prst="line">
              <a:avLst/>
            </a:prstGeom>
            <a:ln w="3175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98" name="圆角矩形 3">
              <a:extLst>
                <a:ext uri="{FF2B5EF4-FFF2-40B4-BE49-F238E27FC236}">
                  <a16:creationId xmlns="" xmlns:a16="http://schemas.microsoft.com/office/drawing/2014/main" id="{5FCB80EE-EF17-4BFA-B1F4-3DFE21E53CEB}"/>
                </a:ext>
              </a:extLst>
            </p:cNvPr>
            <p:cNvSpPr/>
            <p:nvPr/>
          </p:nvSpPr>
          <p:spPr>
            <a:xfrm>
              <a:off x="1369696" y="2069247"/>
              <a:ext cx="2376487" cy="3196004"/>
            </a:xfrm>
            <a:prstGeom prst="roundRect">
              <a:avLst>
                <a:gd name="adj" fmla="val 0"/>
              </a:avLst>
            </a:prstGeom>
            <a:noFill/>
            <a:ln w="9525">
              <a:solidFill>
                <a:schemeClr val="accent1"/>
              </a:solidFill>
            </a:ln>
            <a:effectLst>
              <a:outerShdw blurRad="127000" sx="101000" sy="101000" algn="ctr" rotWithShape="0">
                <a:srgbClr val="A92B33">
                  <a:alpha val="1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accent1"/>
                </a:solidFill>
              </a:endParaRPr>
            </a:p>
          </p:txBody>
        </p:sp>
        <p:sp>
          <p:nvSpPr>
            <p:cNvPr id="99" name="矩形 98">
              <a:extLst>
                <a:ext uri="{FF2B5EF4-FFF2-40B4-BE49-F238E27FC236}">
                  <a16:creationId xmlns="" xmlns:a16="http://schemas.microsoft.com/office/drawing/2014/main" id="{E7332726-F61F-45DD-9B27-B39507A6108E}"/>
                </a:ext>
              </a:extLst>
            </p:cNvPr>
            <p:cNvSpPr/>
            <p:nvPr/>
          </p:nvSpPr>
          <p:spPr>
            <a:xfrm>
              <a:off x="1495902" y="3023177"/>
              <a:ext cx="2124075" cy="1895519"/>
            </a:xfrm>
            <a:prstGeom prst="rect">
              <a:avLst/>
            </a:prstGeom>
          </p:spPr>
          <p:txBody>
            <a:bodyPr wrap="square">
              <a:spAutoFit/>
            </a:bodyPr>
            <a:lstStyle/>
            <a:p>
              <a:pPr lvl="0"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a:p>
              <a:pPr algn="ctr">
                <a:lnSpc>
                  <a:spcPct val="150000"/>
                </a:lnSpc>
                <a:defRPr/>
              </a:pPr>
              <a:r>
                <a:rPr lang="zh-CN" altLang="en-US" sz="1600" dirty="0">
                  <a:solidFill>
                    <a:schemeClr val="tx1">
                      <a:lumMod val="75000"/>
                      <a:lumOff val="25000"/>
                    </a:schemeClr>
                  </a:solidFill>
                  <a:latin typeface="微软雅黑" panose="020B0503020204020204" pitchFamily="34" charset="-122"/>
                  <a:ea typeface="微软雅黑" panose="020B0503020204020204" pitchFamily="34" charset="-122"/>
                </a:rPr>
                <a:t>这里是所获荣誉名称</a:t>
              </a:r>
              <a:endParaRPr lang="en-US" altLang="zh-CN" sz="1600" dirty="0">
                <a:solidFill>
                  <a:schemeClr val="tx1">
                    <a:lumMod val="75000"/>
                    <a:lumOff val="25000"/>
                  </a:schemeClr>
                </a:solidFill>
                <a:latin typeface="微软雅黑" panose="020B0503020204020204" pitchFamily="34" charset="-122"/>
                <a:ea typeface="微软雅黑" panose="020B0503020204020204" pitchFamily="34" charset="-122"/>
              </a:endParaRPr>
            </a:p>
          </p:txBody>
        </p:sp>
      </p:grpSp>
    </p:spTree>
    <p:extLst>
      <p:ext uri="{BB962C8B-B14F-4D97-AF65-F5344CB8AC3E}">
        <p14:creationId xmlns:p14="http://schemas.microsoft.com/office/powerpoint/2010/main" val="1178699619"/>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文本占位符 6">
            <a:extLst>
              <a:ext uri="{FF2B5EF4-FFF2-40B4-BE49-F238E27FC236}">
                <a16:creationId xmlns="" xmlns:a16="http://schemas.microsoft.com/office/drawing/2014/main" id="{860E080A-905E-49CC-BEDE-33BC64BB0471}"/>
              </a:ext>
            </a:extLst>
          </p:cNvPr>
          <p:cNvSpPr>
            <a:spLocks noGrp="1"/>
          </p:cNvSpPr>
          <p:nvPr>
            <p:ph type="body" sz="quarter" idx="16"/>
          </p:nvPr>
        </p:nvSpPr>
        <p:spPr/>
        <p:txBody>
          <a:bodyPr/>
          <a:lstStyle/>
          <a:p>
            <a:r>
              <a:rPr lang="zh-CN" altLang="en-US" dirty="0"/>
              <a:t>东华大学汇报答辩通用模板</a:t>
            </a:r>
          </a:p>
        </p:txBody>
      </p:sp>
      <p:sp>
        <p:nvSpPr>
          <p:cNvPr id="8" name="文本占位符 7">
            <a:extLst>
              <a:ext uri="{FF2B5EF4-FFF2-40B4-BE49-F238E27FC236}">
                <a16:creationId xmlns="" xmlns:a16="http://schemas.microsoft.com/office/drawing/2014/main" id="{0E9BE6D4-4511-47DB-8FEA-1025068A33B0}"/>
              </a:ext>
            </a:extLst>
          </p:cNvPr>
          <p:cNvSpPr>
            <a:spLocks noGrp="1"/>
          </p:cNvSpPr>
          <p:nvPr>
            <p:ph type="body" sz="quarter" idx="17"/>
          </p:nvPr>
        </p:nvSpPr>
        <p:spPr/>
        <p:txBody>
          <a:bodyPr/>
          <a:lstStyle/>
          <a:p>
            <a:r>
              <a:rPr lang="en-US" altLang="zh-CN" dirty="0"/>
              <a:t>GENERAL REPORTING TEMPLATE FOR DONGHUA UNIVERSITY</a:t>
            </a:r>
          </a:p>
        </p:txBody>
      </p:sp>
      <p:sp>
        <p:nvSpPr>
          <p:cNvPr id="6" name="文本占位符 5">
            <a:extLst>
              <a:ext uri="{FF2B5EF4-FFF2-40B4-BE49-F238E27FC236}">
                <a16:creationId xmlns="" xmlns:a16="http://schemas.microsoft.com/office/drawing/2014/main" id="{A4DCDCE4-CC27-4A6F-8F80-D5A38BA28EB4}"/>
              </a:ext>
            </a:extLst>
          </p:cNvPr>
          <p:cNvSpPr>
            <a:spLocks noGrp="1"/>
          </p:cNvSpPr>
          <p:nvPr>
            <p:ph type="body" sz="quarter" idx="15"/>
          </p:nvPr>
        </p:nvSpPr>
        <p:spPr/>
        <p:txBody>
          <a:bodyPr/>
          <a:lstStyle/>
          <a:p>
            <a:r>
              <a:rPr lang="zh-CN" altLang="en-US" dirty="0"/>
              <a:t>指导教师：</a:t>
            </a:r>
            <a:r>
              <a:rPr lang="en-US" altLang="zh-CN" dirty="0"/>
              <a:t>XXX</a:t>
            </a:r>
            <a:endParaRPr lang="zh-CN" altLang="en-US" dirty="0"/>
          </a:p>
        </p:txBody>
      </p:sp>
      <p:sp>
        <p:nvSpPr>
          <p:cNvPr id="9" name="文本占位符 8">
            <a:extLst>
              <a:ext uri="{FF2B5EF4-FFF2-40B4-BE49-F238E27FC236}">
                <a16:creationId xmlns="" xmlns:a16="http://schemas.microsoft.com/office/drawing/2014/main" id="{4C49759C-7CAD-4972-A0E1-AD0D86FDC083}"/>
              </a:ext>
            </a:extLst>
          </p:cNvPr>
          <p:cNvSpPr>
            <a:spLocks noGrp="1"/>
          </p:cNvSpPr>
          <p:nvPr>
            <p:ph type="body" sz="quarter" idx="18"/>
          </p:nvPr>
        </p:nvSpPr>
        <p:spPr/>
        <p:txBody>
          <a:bodyPr/>
          <a:lstStyle/>
          <a:p>
            <a:r>
              <a:rPr lang="zh-CN" altLang="en-US" dirty="0"/>
              <a:t>答辩人：</a:t>
            </a:r>
            <a:r>
              <a:rPr lang="en-US" altLang="zh-CN" dirty="0"/>
              <a:t>XXX</a:t>
            </a:r>
            <a:endParaRPr lang="zh-CN" altLang="en-US" dirty="0"/>
          </a:p>
        </p:txBody>
      </p:sp>
    </p:spTree>
    <p:extLst>
      <p:ext uri="{BB962C8B-B14F-4D97-AF65-F5344CB8AC3E}">
        <p14:creationId xmlns:p14="http://schemas.microsoft.com/office/powerpoint/2010/main" val="3424771236"/>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组合 10">
            <a:extLst>
              <a:ext uri="{FF2B5EF4-FFF2-40B4-BE49-F238E27FC236}">
                <a16:creationId xmlns="" xmlns:a16="http://schemas.microsoft.com/office/drawing/2014/main" id="{E68814D3-81AE-4943-BD4A-5CDDA76180F5}"/>
              </a:ext>
            </a:extLst>
          </p:cNvPr>
          <p:cNvGrpSpPr/>
          <p:nvPr/>
        </p:nvGrpSpPr>
        <p:grpSpPr>
          <a:xfrm>
            <a:off x="3975538" y="-1142604"/>
            <a:ext cx="3555823" cy="9838534"/>
            <a:chOff x="4318089" y="-1142604"/>
            <a:chExt cx="3555823" cy="9838534"/>
          </a:xfrm>
        </p:grpSpPr>
        <p:sp>
          <p:nvSpPr>
            <p:cNvPr id="12" name="矩形 11">
              <a:extLst>
                <a:ext uri="{FF2B5EF4-FFF2-40B4-BE49-F238E27FC236}">
                  <a16:creationId xmlns="" xmlns:a16="http://schemas.microsoft.com/office/drawing/2014/main" id="{8905A3FA-549A-428D-9786-6F0140471250}"/>
                </a:ext>
              </a:extLst>
            </p:cNvPr>
            <p:cNvSpPr/>
            <p:nvPr/>
          </p:nvSpPr>
          <p:spPr>
            <a:xfrm rot="7055768">
              <a:off x="925874" y="3621519"/>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18" name="矩形 17">
              <a:extLst>
                <a:ext uri="{FF2B5EF4-FFF2-40B4-BE49-F238E27FC236}">
                  <a16:creationId xmlns="" xmlns:a16="http://schemas.microsoft.com/office/drawing/2014/main" id="{309F1518-4CF4-4BB2-A129-853BE274DCC2}"/>
                </a:ext>
              </a:extLst>
            </p:cNvPr>
            <p:cNvSpPr/>
            <p:nvPr/>
          </p:nvSpPr>
          <p:spPr>
            <a:xfrm rot="7055768">
              <a:off x="2799501" y="2249611"/>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grpSp>
      <p:sp>
        <p:nvSpPr>
          <p:cNvPr id="2" name="标题 1">
            <a:extLst>
              <a:ext uri="{FF2B5EF4-FFF2-40B4-BE49-F238E27FC236}">
                <a16:creationId xmlns="" xmlns:a16="http://schemas.microsoft.com/office/drawing/2014/main" id="{C5636D6A-F609-40B4-AE0E-65CD0F3915CB}"/>
              </a:ext>
            </a:extLst>
          </p:cNvPr>
          <p:cNvSpPr>
            <a:spLocks noGrp="1"/>
          </p:cNvSpPr>
          <p:nvPr>
            <p:ph type="title"/>
          </p:nvPr>
        </p:nvSpPr>
        <p:spPr/>
        <p:txBody>
          <a:bodyPr/>
          <a:lstStyle/>
          <a:p>
            <a:r>
              <a:rPr lang="zh-CN" altLang="en-US" dirty="0"/>
              <a:t>参考文献展示页</a:t>
            </a:r>
          </a:p>
        </p:txBody>
      </p:sp>
      <p:sp>
        <p:nvSpPr>
          <p:cNvPr id="40" name="矩形 39">
            <a:extLst>
              <a:ext uri="{FF2B5EF4-FFF2-40B4-BE49-F238E27FC236}">
                <a16:creationId xmlns="" xmlns:a16="http://schemas.microsoft.com/office/drawing/2014/main" id="{AFCD4987-7785-4750-A9AC-EDE64F1CE7EE}"/>
              </a:ext>
            </a:extLst>
          </p:cNvPr>
          <p:cNvSpPr/>
          <p:nvPr/>
        </p:nvSpPr>
        <p:spPr>
          <a:xfrm>
            <a:off x="0" y="1498032"/>
            <a:ext cx="12192000" cy="4456453"/>
          </a:xfrm>
          <a:prstGeom prst="rect">
            <a:avLst/>
          </a:prstGeom>
          <a:solidFill>
            <a:schemeClr val="bg1"/>
          </a:solidFill>
          <a:ln>
            <a:noFill/>
          </a:ln>
          <a:effectLst>
            <a:outerShdw blurRad="254000" sx="102000" sy="102000" algn="ctr" rotWithShape="0">
              <a:schemeClr val="tx1">
                <a:alpha val="12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schemeClr val="tx1">
                    <a:alpha val="40000"/>
                  </a:schemeClr>
                </a:outerShdw>
              </a:effectLst>
            </a:endParaRPr>
          </a:p>
        </p:txBody>
      </p:sp>
      <p:sp>
        <p:nvSpPr>
          <p:cNvPr id="41" name="矩形 40">
            <a:extLst>
              <a:ext uri="{FF2B5EF4-FFF2-40B4-BE49-F238E27FC236}">
                <a16:creationId xmlns="" xmlns:a16="http://schemas.microsoft.com/office/drawing/2014/main" id="{5379D0D4-3BE2-489A-BFB9-FFF6CEFEB867}"/>
              </a:ext>
            </a:extLst>
          </p:cNvPr>
          <p:cNvSpPr/>
          <p:nvPr/>
        </p:nvSpPr>
        <p:spPr>
          <a:xfrm>
            <a:off x="1103086" y="1709184"/>
            <a:ext cx="10145742" cy="3988400"/>
          </a:xfrm>
          <a:prstGeom prst="rect">
            <a:avLst/>
          </a:prstGeom>
        </p:spPr>
        <p:txBody>
          <a:bodyPr wrap="square">
            <a:spAutoFit/>
          </a:bodyPr>
          <a:lstStyle/>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期刊作者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〔J〕.</a:t>
            </a:r>
            <a:r>
              <a:rPr lang="zh-CN" altLang="en-US" sz="1600" kern="100" dirty="0">
                <a:solidFill>
                  <a:prstClr val="black">
                    <a:lumMod val="85000"/>
                    <a:lumOff val="15000"/>
                  </a:prstClr>
                </a:solidFill>
                <a:latin typeface="+mn-ea"/>
              </a:rPr>
              <a:t>刊名，出版年，卷</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期</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起止页码</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专著作者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书名</a:t>
            </a:r>
            <a:r>
              <a:rPr lang="en-US" altLang="zh-CN" sz="1600" kern="100" dirty="0">
                <a:solidFill>
                  <a:prstClr val="black">
                    <a:lumMod val="85000"/>
                    <a:lumOff val="15000"/>
                  </a:prstClr>
                </a:solidFill>
                <a:latin typeface="+mn-ea"/>
              </a:rPr>
              <a:t>〔M〕.</a:t>
            </a:r>
            <a:r>
              <a:rPr lang="zh-CN" altLang="en-US" sz="1600" kern="100" dirty="0">
                <a:solidFill>
                  <a:prstClr val="black">
                    <a:lumMod val="85000"/>
                    <a:lumOff val="15000"/>
                  </a:prstClr>
                </a:solidFill>
                <a:latin typeface="+mn-ea"/>
              </a:rPr>
              <a:t>版本</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第一版不著录</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出版地∶出版者，出版年∶起止页码</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论文集作者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〔C〕.</a:t>
            </a:r>
            <a:r>
              <a:rPr lang="zh-CN" altLang="en-US" sz="1600" kern="100" dirty="0">
                <a:solidFill>
                  <a:prstClr val="black">
                    <a:lumMod val="85000"/>
                    <a:lumOff val="15000"/>
                  </a:prstClr>
                </a:solidFill>
                <a:latin typeface="+mn-ea"/>
              </a:rPr>
              <a:t>编者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论文集名，出版地∶出版者，出版年∶起止页码</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学位论文作者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〔D〕.</a:t>
            </a:r>
            <a:r>
              <a:rPr lang="zh-CN" altLang="en-US" sz="1600" kern="100" dirty="0">
                <a:solidFill>
                  <a:prstClr val="black">
                    <a:lumMod val="85000"/>
                    <a:lumOff val="15000"/>
                  </a:prstClr>
                </a:solidFill>
                <a:latin typeface="+mn-ea"/>
              </a:rPr>
              <a:t>保存地点</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保存单位</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年份</a:t>
            </a:r>
            <a:endParaRPr lang="en-US" altLang="zh-CN" sz="1600" kern="100" dirty="0">
              <a:solidFill>
                <a:prstClr val="black">
                  <a:lumMod val="85000"/>
                  <a:lumOff val="15000"/>
                </a:prstClr>
              </a:solidFill>
              <a:latin typeface="+mn-ea"/>
            </a:endParaRP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专利文献题名</a:t>
            </a:r>
            <a:r>
              <a:rPr lang="en-US" altLang="zh-CN" sz="1600" kern="100" dirty="0">
                <a:solidFill>
                  <a:prstClr val="black">
                    <a:lumMod val="85000"/>
                    <a:lumOff val="15000"/>
                  </a:prstClr>
                </a:solidFill>
                <a:latin typeface="+mn-ea"/>
              </a:rPr>
              <a:t>〔P〕.</a:t>
            </a:r>
            <a:r>
              <a:rPr lang="zh-CN" altLang="en-US" sz="1600" kern="100" dirty="0">
                <a:solidFill>
                  <a:prstClr val="black">
                    <a:lumMod val="85000"/>
                    <a:lumOff val="15000"/>
                  </a:prstClr>
                </a:solidFill>
                <a:latin typeface="+mn-ea"/>
              </a:rPr>
              <a:t>国别</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专利文献种类</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专利号</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出版日期</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标准编号</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标准名称</a:t>
            </a:r>
            <a:r>
              <a:rPr lang="en-US" altLang="zh-CN" sz="1600" kern="100" dirty="0">
                <a:solidFill>
                  <a:prstClr val="black">
                    <a:lumMod val="85000"/>
                    <a:lumOff val="15000"/>
                  </a:prstClr>
                </a:solidFill>
                <a:latin typeface="+mn-ea"/>
              </a:rPr>
              <a:t>〔S〕</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报纸作者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〔N〕.</a:t>
            </a:r>
            <a:r>
              <a:rPr lang="zh-CN" altLang="en-US" sz="1600" kern="100" dirty="0">
                <a:solidFill>
                  <a:prstClr val="black">
                    <a:lumMod val="85000"/>
                    <a:lumOff val="15000"/>
                  </a:prstClr>
                </a:solidFill>
                <a:latin typeface="+mn-ea"/>
              </a:rPr>
              <a:t>报纸名</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出版日期</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版次</a:t>
            </a:r>
            <a:r>
              <a:rPr lang="en-US" altLang="zh-CN" sz="1600" kern="100" dirty="0">
                <a:solidFill>
                  <a:prstClr val="black">
                    <a:lumMod val="85000"/>
                    <a:lumOff val="15000"/>
                  </a:prstClr>
                </a:solidFill>
                <a:latin typeface="+mn-ea"/>
              </a:rPr>
              <a:t>) </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报告作者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〔R〕.</a:t>
            </a:r>
            <a:r>
              <a:rPr lang="zh-CN" altLang="en-US" sz="1600" kern="100" dirty="0">
                <a:solidFill>
                  <a:prstClr val="black">
                    <a:lumMod val="85000"/>
                    <a:lumOff val="15000"/>
                  </a:prstClr>
                </a:solidFill>
                <a:latin typeface="+mn-ea"/>
              </a:rPr>
              <a:t>保存地点</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年份</a:t>
            </a:r>
          </a:p>
          <a:p>
            <a:pPr marL="400050" lvl="0" indent="-400050" algn="just">
              <a:lnSpc>
                <a:spcPct val="150000"/>
              </a:lnSpc>
              <a:spcAft>
                <a:spcPts val="600"/>
              </a:spcAft>
              <a:buClr>
                <a:schemeClr val="accent1"/>
              </a:buClr>
              <a:buFont typeface="+mj-lt"/>
              <a:buAutoNum type="arabicPeriod"/>
              <a:defRPr/>
            </a:pPr>
            <a:r>
              <a:rPr lang="zh-CN" altLang="en-US" sz="1600" kern="100" dirty="0">
                <a:solidFill>
                  <a:prstClr val="black">
                    <a:lumMod val="85000"/>
                    <a:lumOff val="15000"/>
                  </a:prstClr>
                </a:solidFill>
                <a:latin typeface="+mn-ea"/>
              </a:rPr>
              <a:t>电子文献作者</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题名</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电子文献及载体类型标识</a:t>
            </a:r>
            <a:r>
              <a:rPr lang="en-US" altLang="zh-CN" sz="1600" kern="100" dirty="0">
                <a:solidFill>
                  <a:prstClr val="black">
                    <a:lumMod val="85000"/>
                    <a:lumOff val="15000"/>
                  </a:prstClr>
                </a:solidFill>
                <a:latin typeface="+mn-ea"/>
              </a:rPr>
              <a:t>〕.</a:t>
            </a:r>
            <a:r>
              <a:rPr lang="zh-CN" altLang="en-US" sz="1600" kern="100" dirty="0">
                <a:solidFill>
                  <a:prstClr val="black">
                    <a:lumMod val="85000"/>
                    <a:lumOff val="15000"/>
                  </a:prstClr>
                </a:solidFill>
                <a:latin typeface="+mn-ea"/>
              </a:rPr>
              <a:t>文献出处，日期</a:t>
            </a:r>
            <a:endParaRPr lang="en-US" altLang="zh-CN" sz="1600" kern="100" dirty="0">
              <a:solidFill>
                <a:prstClr val="black">
                  <a:lumMod val="85000"/>
                  <a:lumOff val="15000"/>
                </a:prstClr>
              </a:solidFill>
              <a:latin typeface="+mn-ea"/>
            </a:endParaRPr>
          </a:p>
        </p:txBody>
      </p:sp>
      <p:sp>
        <p:nvSpPr>
          <p:cNvPr id="43" name="文本框 42">
            <a:extLst>
              <a:ext uri="{FF2B5EF4-FFF2-40B4-BE49-F238E27FC236}">
                <a16:creationId xmlns="" xmlns:a16="http://schemas.microsoft.com/office/drawing/2014/main" id="{F31CBCA8-2FE3-4EA4-A0E2-202B9A0080DA}"/>
              </a:ext>
            </a:extLst>
          </p:cNvPr>
          <p:cNvSpPr txBox="1"/>
          <p:nvPr/>
        </p:nvSpPr>
        <p:spPr>
          <a:xfrm>
            <a:off x="10138633" y="4904218"/>
            <a:ext cx="1394555" cy="1289761"/>
          </a:xfrm>
          <a:custGeom>
            <a:avLst/>
            <a:gdLst/>
            <a:ahLst/>
            <a:cxnLst/>
            <a:rect l="l" t="t" r="r" b="b"/>
            <a:pathLst>
              <a:path w="533451" h="493365">
                <a:moveTo>
                  <a:pt x="335077" y="0"/>
                </a:moveTo>
                <a:lnTo>
                  <a:pt x="533451" y="0"/>
                </a:lnTo>
                <a:lnTo>
                  <a:pt x="533451" y="169594"/>
                </a:lnTo>
                <a:cubicBezTo>
                  <a:pt x="533451" y="261415"/>
                  <a:pt x="522830" y="327539"/>
                  <a:pt x="501588" y="367968"/>
                </a:cubicBezTo>
                <a:cubicBezTo>
                  <a:pt x="472123" y="423472"/>
                  <a:pt x="426213" y="465271"/>
                  <a:pt x="363857" y="493365"/>
                </a:cubicBezTo>
                <a:lnTo>
                  <a:pt x="318632" y="420388"/>
                </a:lnTo>
                <a:cubicBezTo>
                  <a:pt x="355634" y="405313"/>
                  <a:pt x="383215" y="381501"/>
                  <a:pt x="401373" y="348953"/>
                </a:cubicBezTo>
                <a:cubicBezTo>
                  <a:pt x="419532" y="316405"/>
                  <a:pt x="429639" y="271693"/>
                  <a:pt x="431695" y="214819"/>
                </a:cubicBezTo>
                <a:lnTo>
                  <a:pt x="335077" y="214819"/>
                </a:lnTo>
                <a:close/>
                <a:moveTo>
                  <a:pt x="16445" y="0"/>
                </a:moveTo>
                <a:lnTo>
                  <a:pt x="214819" y="0"/>
                </a:lnTo>
                <a:lnTo>
                  <a:pt x="214819" y="169594"/>
                </a:lnTo>
                <a:cubicBezTo>
                  <a:pt x="214819" y="261415"/>
                  <a:pt x="204198" y="327539"/>
                  <a:pt x="182956" y="367968"/>
                </a:cubicBezTo>
                <a:cubicBezTo>
                  <a:pt x="153491" y="423472"/>
                  <a:pt x="107581" y="465271"/>
                  <a:pt x="45225" y="493365"/>
                </a:cubicBezTo>
                <a:lnTo>
                  <a:pt x="0" y="420388"/>
                </a:lnTo>
                <a:cubicBezTo>
                  <a:pt x="37002" y="405313"/>
                  <a:pt x="64583" y="381501"/>
                  <a:pt x="82741" y="348953"/>
                </a:cubicBezTo>
                <a:cubicBezTo>
                  <a:pt x="100900" y="316405"/>
                  <a:pt x="111007" y="271693"/>
                  <a:pt x="113063" y="214819"/>
                </a:cubicBezTo>
                <a:lnTo>
                  <a:pt x="16445" y="214819"/>
                </a:lnTo>
                <a:close/>
              </a:path>
            </a:pathLst>
          </a:custGeom>
          <a:gradFill>
            <a:gsLst>
              <a:gs pos="0">
                <a:schemeClr val="accent2">
                  <a:alpha val="10000"/>
                </a:schemeClr>
              </a:gs>
              <a:gs pos="100000">
                <a:schemeClr val="accent1">
                  <a:alpha val="30000"/>
                </a:schemeClr>
              </a:gs>
            </a:gsLst>
            <a:lin ang="0" scaled="0"/>
          </a:gradFill>
          <a:ln>
            <a:noFill/>
          </a:ln>
          <a:effectLst>
            <a:outerShdw blurRad="254000" sx="102000" sy="102000" algn="ctr" rotWithShape="0">
              <a:srgbClr val="A92B33">
                <a:alpha val="12000"/>
              </a:srgbClr>
            </a:outerShdw>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defPPr>
              <a:defRPr lang="zh-CN"/>
            </a:defPPr>
            <a:lvl1pPr algn="ctr">
              <a:defRPr sz="13800">
                <a:solidFill>
                  <a:schemeClr val="bg1"/>
                </a:solidFill>
                <a:latin typeface="思源黑体 CN Heavy" panose="020B0A00000000000000" pitchFamily="34" charset="-122"/>
                <a:ea typeface="思源黑体 CN Heavy" panose="020B0A00000000000000" pitchFamily="34" charset="-122"/>
                <a:cs typeface="Arial" panose="020B0604020202020204" pitchFamily="34" charset="0"/>
              </a:defRPr>
            </a:lvl1pPr>
          </a:lstStyle>
          <a:p>
            <a:endParaRPr lang="zh-CN" altLang="en-US" dirty="0"/>
          </a:p>
        </p:txBody>
      </p:sp>
      <p:grpSp>
        <p:nvGrpSpPr>
          <p:cNvPr id="13" name="组合 12">
            <a:extLst>
              <a:ext uri="{FF2B5EF4-FFF2-40B4-BE49-F238E27FC236}">
                <a16:creationId xmlns="" xmlns:a16="http://schemas.microsoft.com/office/drawing/2014/main" id="{AC30DFA9-DB4B-45D3-955F-222D15EDE77E}"/>
              </a:ext>
            </a:extLst>
          </p:cNvPr>
          <p:cNvGrpSpPr/>
          <p:nvPr/>
        </p:nvGrpSpPr>
        <p:grpSpPr>
          <a:xfrm rot="5400000" flipH="1">
            <a:off x="9772067" y="-690032"/>
            <a:ext cx="231871" cy="4608000"/>
            <a:chOff x="4399082" y="1624876"/>
            <a:chExt cx="231871" cy="3276600"/>
          </a:xfrm>
        </p:grpSpPr>
        <p:cxnSp>
          <p:nvCxnSpPr>
            <p:cNvPr id="14" name="直接连接符 13">
              <a:extLst>
                <a:ext uri="{FF2B5EF4-FFF2-40B4-BE49-F238E27FC236}">
                  <a16:creationId xmlns="" xmlns:a16="http://schemas.microsoft.com/office/drawing/2014/main" id="{3246EF40-81DB-4559-A982-750C4A16D2A8}"/>
                </a:ext>
              </a:extLst>
            </p:cNvPr>
            <p:cNvCxnSpPr>
              <a:cxnSpLocks/>
            </p:cNvCxnSpPr>
            <p:nvPr/>
          </p:nvCxnSpPr>
          <p:spPr>
            <a:xfrm rot="5400000" flipV="1">
              <a:off x="2992653" y="3263176"/>
              <a:ext cx="327660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21AEC80F-CC36-453F-829A-CC547E6AA820}"/>
                </a:ext>
              </a:extLst>
            </p:cNvPr>
            <p:cNvCxnSpPr>
              <a:cxnSpLocks/>
            </p:cNvCxnSpPr>
            <p:nvPr/>
          </p:nvCxnSpPr>
          <p:spPr>
            <a:xfrm rot="5400000" flipV="1">
              <a:off x="3608507" y="2415451"/>
              <a:ext cx="1581150" cy="0"/>
            </a:xfrm>
            <a:prstGeom prst="line">
              <a:avLst/>
            </a:prstGeom>
            <a:ln w="38100">
              <a:gradFill flip="none" rotWithShape="1">
                <a:gsLst>
                  <a:gs pos="29000">
                    <a:schemeClr val="accent1"/>
                  </a:gs>
                  <a:gs pos="100000">
                    <a:schemeClr val="accent2">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1858473024"/>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2" name="组合 551">
            <a:extLst>
              <a:ext uri="{FF2B5EF4-FFF2-40B4-BE49-F238E27FC236}">
                <a16:creationId xmlns="" xmlns:a16="http://schemas.microsoft.com/office/drawing/2014/main" id="{D42875B7-0DEC-4713-ADB1-6945765CA4C6}"/>
              </a:ext>
            </a:extLst>
          </p:cNvPr>
          <p:cNvGrpSpPr/>
          <p:nvPr/>
        </p:nvGrpSpPr>
        <p:grpSpPr>
          <a:xfrm>
            <a:off x="3975538" y="-1142604"/>
            <a:ext cx="3555823" cy="9838534"/>
            <a:chOff x="4318089" y="-1142604"/>
            <a:chExt cx="3555823" cy="9838534"/>
          </a:xfrm>
        </p:grpSpPr>
        <p:sp>
          <p:nvSpPr>
            <p:cNvPr id="553" name="矩形 552">
              <a:extLst>
                <a:ext uri="{FF2B5EF4-FFF2-40B4-BE49-F238E27FC236}">
                  <a16:creationId xmlns="" xmlns:a16="http://schemas.microsoft.com/office/drawing/2014/main" id="{1FAFEF4E-E99D-4F75-B5C6-CD30514113D2}"/>
                </a:ext>
              </a:extLst>
            </p:cNvPr>
            <p:cNvSpPr/>
            <p:nvPr/>
          </p:nvSpPr>
          <p:spPr>
            <a:xfrm rot="7055768">
              <a:off x="925874" y="3621519"/>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sp>
          <p:nvSpPr>
            <p:cNvPr id="700" name="矩形 699">
              <a:extLst>
                <a:ext uri="{FF2B5EF4-FFF2-40B4-BE49-F238E27FC236}">
                  <a16:creationId xmlns="" xmlns:a16="http://schemas.microsoft.com/office/drawing/2014/main" id="{CFDAA71D-4CF9-4DBE-8FED-7E4E594F6881}"/>
                </a:ext>
              </a:extLst>
            </p:cNvPr>
            <p:cNvSpPr/>
            <p:nvPr/>
          </p:nvSpPr>
          <p:spPr>
            <a:xfrm rot="7055768">
              <a:off x="2799501" y="2249611"/>
              <a:ext cx="8466626" cy="1682196"/>
            </a:xfrm>
            <a:prstGeom prst="rect">
              <a:avLst/>
            </a:prstGeom>
            <a:gradFill>
              <a:gsLst>
                <a:gs pos="100000">
                  <a:schemeClr val="accent2">
                    <a:alpha val="0"/>
                  </a:schemeClr>
                </a:gs>
                <a:gs pos="50000">
                  <a:schemeClr val="accent1">
                    <a:alpha val="30000"/>
                  </a:schemeClr>
                </a:gs>
                <a:gs pos="0">
                  <a:schemeClr val="accent2">
                    <a:alpha val="0"/>
                  </a:schemeClr>
                </a:gs>
              </a:gsLst>
              <a:lin ang="0" scaled="1"/>
            </a:gra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solidFill>
                    <a:prstClr val="white"/>
                  </a:solidFill>
                </a:ln>
                <a:solidFill>
                  <a:srgbClr val="82318E"/>
                </a:solidFill>
                <a:effectLst/>
                <a:uLnTx/>
                <a:uFillTx/>
                <a:latin typeface="等线" panose="020F0502020204030204"/>
                <a:ea typeface="等线" panose="02010600030101010101" pitchFamily="2" charset="-122"/>
                <a:cs typeface="+mn-cs"/>
              </a:endParaRPr>
            </a:p>
          </p:txBody>
        </p:sp>
      </p:grpSp>
      <p:sp>
        <p:nvSpPr>
          <p:cNvPr id="2" name="标题 1">
            <a:extLst>
              <a:ext uri="{FF2B5EF4-FFF2-40B4-BE49-F238E27FC236}">
                <a16:creationId xmlns="" xmlns:a16="http://schemas.microsoft.com/office/drawing/2014/main" id="{C5636D6A-F609-40B4-AE0E-65CD0F3915CB}"/>
              </a:ext>
            </a:extLst>
          </p:cNvPr>
          <p:cNvSpPr>
            <a:spLocks noGrp="1"/>
          </p:cNvSpPr>
          <p:nvPr>
            <p:ph type="title"/>
          </p:nvPr>
        </p:nvSpPr>
        <p:spPr/>
        <p:txBody>
          <a:bodyPr/>
          <a:lstStyle/>
          <a:p>
            <a:r>
              <a:rPr lang="zh-CN" altLang="en-US" dirty="0"/>
              <a:t>合作伙伴</a:t>
            </a:r>
            <a:r>
              <a:rPr lang="en-US" altLang="zh-CN" dirty="0"/>
              <a:t>logo</a:t>
            </a:r>
            <a:r>
              <a:rPr lang="zh-CN" altLang="en-US" dirty="0"/>
              <a:t>展示页</a:t>
            </a:r>
          </a:p>
        </p:txBody>
      </p:sp>
      <p:grpSp>
        <p:nvGrpSpPr>
          <p:cNvPr id="596" name="组合 595">
            <a:extLst>
              <a:ext uri="{FF2B5EF4-FFF2-40B4-BE49-F238E27FC236}">
                <a16:creationId xmlns="" xmlns:a16="http://schemas.microsoft.com/office/drawing/2014/main" id="{7868D2B4-3088-4273-BFE8-F92408B6EE2A}"/>
              </a:ext>
            </a:extLst>
          </p:cNvPr>
          <p:cNvGrpSpPr/>
          <p:nvPr/>
        </p:nvGrpSpPr>
        <p:grpSpPr>
          <a:xfrm>
            <a:off x="633413" y="1606715"/>
            <a:ext cx="10925175" cy="4127500"/>
            <a:chOff x="633412" y="1749425"/>
            <a:chExt cx="10925175" cy="4127500"/>
          </a:xfrm>
        </p:grpSpPr>
        <p:sp>
          <p:nvSpPr>
            <p:cNvPr id="3" name="矩形: 圆角 2">
              <a:extLst>
                <a:ext uri="{FF2B5EF4-FFF2-40B4-BE49-F238E27FC236}">
                  <a16:creationId xmlns="" xmlns:a16="http://schemas.microsoft.com/office/drawing/2014/main" id="{28B64F47-82AD-4CA5-8295-DEC336AAACD3}"/>
                </a:ext>
              </a:extLst>
            </p:cNvPr>
            <p:cNvSpPr/>
            <p:nvPr/>
          </p:nvSpPr>
          <p:spPr>
            <a:xfrm>
              <a:off x="658812" y="1749425"/>
              <a:ext cx="10874376" cy="4127500"/>
            </a:xfrm>
            <a:prstGeom prst="roundRect">
              <a:avLst>
                <a:gd name="adj" fmla="val 3484"/>
              </a:avLst>
            </a:prstGeom>
            <a:solidFill>
              <a:srgbClr val="F9F9F9"/>
            </a:solidFill>
            <a:ln w="19050">
              <a:gradFill>
                <a:gsLst>
                  <a:gs pos="75000">
                    <a:schemeClr val="accent1">
                      <a:alpha val="0"/>
                    </a:schemeClr>
                  </a:gs>
                  <a:gs pos="25000">
                    <a:schemeClr val="accent1">
                      <a:alpha val="0"/>
                    </a:schemeClr>
                  </a:gs>
                  <a:gs pos="0">
                    <a:schemeClr val="accent2"/>
                  </a:gs>
                  <a:gs pos="100000">
                    <a:schemeClr val="accent2"/>
                  </a:gs>
                  <a:gs pos="50000">
                    <a:schemeClr val="accent1">
                      <a:alpha val="0"/>
                    </a:schemeClr>
                  </a:gs>
                </a:gsLst>
                <a:lin ang="1800000" scaled="0"/>
              </a:gradFill>
            </a:ln>
            <a:effectLst>
              <a:outerShdw blurRad="127000" sx="101000" sy="101000" algn="ctr" rotWithShape="0">
                <a:schemeClr val="accent1">
                  <a:alpha val="1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solidFill>
                  <a:schemeClr val="tx1">
                    <a:lumMod val="75000"/>
                    <a:lumOff val="25000"/>
                  </a:schemeClr>
                </a:solidFill>
              </a:endParaRPr>
            </a:p>
          </p:txBody>
        </p:sp>
        <p:grpSp>
          <p:nvGrpSpPr>
            <p:cNvPr id="207" name="组合 206">
              <a:extLst>
                <a:ext uri="{FF2B5EF4-FFF2-40B4-BE49-F238E27FC236}">
                  <a16:creationId xmlns="" xmlns:a16="http://schemas.microsoft.com/office/drawing/2014/main" id="{BE76E88F-CA15-4A5A-A06D-5B1F765B01DF}"/>
                </a:ext>
              </a:extLst>
            </p:cNvPr>
            <p:cNvGrpSpPr/>
            <p:nvPr/>
          </p:nvGrpSpPr>
          <p:grpSpPr>
            <a:xfrm>
              <a:off x="2824935" y="1780598"/>
              <a:ext cx="6547410" cy="4096325"/>
              <a:chOff x="2824935" y="1917700"/>
              <a:chExt cx="6547410" cy="4616598"/>
            </a:xfrm>
          </p:grpSpPr>
          <p:cxnSp>
            <p:nvCxnSpPr>
              <p:cNvPr id="208" name="直接连接符 207">
                <a:extLst>
                  <a:ext uri="{FF2B5EF4-FFF2-40B4-BE49-F238E27FC236}">
                    <a16:creationId xmlns="" xmlns:a16="http://schemas.microsoft.com/office/drawing/2014/main" id="{2559F3AC-8259-491B-8BEA-2F8090AA6223}"/>
                  </a:ext>
                </a:extLst>
              </p:cNvPr>
              <p:cNvCxnSpPr>
                <a:cxnSpLocks/>
              </p:cNvCxnSpPr>
              <p:nvPr/>
            </p:nvCxnSpPr>
            <p:spPr>
              <a:xfrm>
                <a:off x="2824935" y="1917700"/>
                <a:ext cx="0" cy="46165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09" name="直接连接符 208">
                <a:extLst>
                  <a:ext uri="{FF2B5EF4-FFF2-40B4-BE49-F238E27FC236}">
                    <a16:creationId xmlns="" xmlns:a16="http://schemas.microsoft.com/office/drawing/2014/main" id="{0B24B26A-D54E-43A8-A9C2-01446FA01506}"/>
                  </a:ext>
                </a:extLst>
              </p:cNvPr>
              <p:cNvCxnSpPr>
                <a:cxnSpLocks/>
              </p:cNvCxnSpPr>
              <p:nvPr/>
            </p:nvCxnSpPr>
            <p:spPr>
              <a:xfrm>
                <a:off x="4999125" y="1917700"/>
                <a:ext cx="0" cy="46165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0" name="直接连接符 209">
                <a:extLst>
                  <a:ext uri="{FF2B5EF4-FFF2-40B4-BE49-F238E27FC236}">
                    <a16:creationId xmlns="" xmlns:a16="http://schemas.microsoft.com/office/drawing/2014/main" id="{173090B2-87D9-4442-9161-34C213731944}"/>
                  </a:ext>
                </a:extLst>
              </p:cNvPr>
              <p:cNvCxnSpPr>
                <a:cxnSpLocks/>
              </p:cNvCxnSpPr>
              <p:nvPr/>
            </p:nvCxnSpPr>
            <p:spPr>
              <a:xfrm>
                <a:off x="7198155" y="1917700"/>
                <a:ext cx="0" cy="46165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1" name="直接连接符 210">
                <a:extLst>
                  <a:ext uri="{FF2B5EF4-FFF2-40B4-BE49-F238E27FC236}">
                    <a16:creationId xmlns="" xmlns:a16="http://schemas.microsoft.com/office/drawing/2014/main" id="{06EB6F00-2EB8-4754-8D79-6834AA590D78}"/>
                  </a:ext>
                </a:extLst>
              </p:cNvPr>
              <p:cNvCxnSpPr>
                <a:cxnSpLocks/>
              </p:cNvCxnSpPr>
              <p:nvPr/>
            </p:nvCxnSpPr>
            <p:spPr>
              <a:xfrm>
                <a:off x="9372345" y="1917700"/>
                <a:ext cx="0" cy="4616598"/>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cxnSp>
          <p:nvCxnSpPr>
            <p:cNvPr id="212" name="直接连接符 211">
              <a:extLst>
                <a:ext uri="{FF2B5EF4-FFF2-40B4-BE49-F238E27FC236}">
                  <a16:creationId xmlns="" xmlns:a16="http://schemas.microsoft.com/office/drawing/2014/main" id="{B23D7AA3-5B2E-4FA6-831D-E7BA13504C5E}"/>
                </a:ext>
              </a:extLst>
            </p:cNvPr>
            <p:cNvCxnSpPr/>
            <p:nvPr/>
          </p:nvCxnSpPr>
          <p:spPr>
            <a:xfrm>
              <a:off x="633412" y="3120069"/>
              <a:ext cx="109251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cxnSp>
          <p:nvCxnSpPr>
            <p:cNvPr id="213" name="直接连接符 212">
              <a:extLst>
                <a:ext uri="{FF2B5EF4-FFF2-40B4-BE49-F238E27FC236}">
                  <a16:creationId xmlns="" xmlns:a16="http://schemas.microsoft.com/office/drawing/2014/main" id="{78B5F3E1-127D-47D8-906A-129E1497DE76}"/>
                </a:ext>
              </a:extLst>
            </p:cNvPr>
            <p:cNvCxnSpPr/>
            <p:nvPr/>
          </p:nvCxnSpPr>
          <p:spPr>
            <a:xfrm>
              <a:off x="633412" y="4493430"/>
              <a:ext cx="10925175"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pic>
        <p:nvPicPr>
          <p:cNvPr id="214" name="图形 213">
            <a:extLst>
              <a:ext uri="{FF2B5EF4-FFF2-40B4-BE49-F238E27FC236}">
                <a16:creationId xmlns="" xmlns:a16="http://schemas.microsoft.com/office/drawing/2014/main" id="{0D96EFC2-AF95-427C-A84C-25602059D4EA}"/>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 xmlns:asvg="http://schemas.microsoft.com/office/drawing/2016/SVG/main" r:embed="rId12"/>
              </a:ext>
            </a:extLst>
          </a:blip>
          <a:stretch>
            <a:fillRect/>
          </a:stretch>
        </p:blipFill>
        <p:spPr>
          <a:xfrm>
            <a:off x="7298278" y="3386281"/>
            <a:ext cx="1925980" cy="582609"/>
          </a:xfrm>
          <a:prstGeom prst="rect">
            <a:avLst/>
          </a:prstGeom>
        </p:spPr>
      </p:pic>
      <p:grpSp>
        <p:nvGrpSpPr>
          <p:cNvPr id="220" name="组合 219">
            <a:extLst>
              <a:ext uri="{FF2B5EF4-FFF2-40B4-BE49-F238E27FC236}">
                <a16:creationId xmlns="" xmlns:a16="http://schemas.microsoft.com/office/drawing/2014/main" id="{7DF5AD32-036D-45AF-9DA8-6A9B2D5B4B17}"/>
              </a:ext>
            </a:extLst>
          </p:cNvPr>
          <p:cNvGrpSpPr/>
          <p:nvPr/>
        </p:nvGrpSpPr>
        <p:grpSpPr>
          <a:xfrm>
            <a:off x="3025575" y="2084628"/>
            <a:ext cx="1734816" cy="487878"/>
            <a:chOff x="3962909" y="1602619"/>
            <a:chExt cx="1350476" cy="379791"/>
          </a:xfrm>
        </p:grpSpPr>
        <p:sp>
          <p:nvSpPr>
            <p:cNvPr id="221" name="ïśļiḍê">
              <a:extLst>
                <a:ext uri="{FF2B5EF4-FFF2-40B4-BE49-F238E27FC236}">
                  <a16:creationId xmlns="" xmlns:a16="http://schemas.microsoft.com/office/drawing/2014/main" id="{678B9BB5-A421-4E69-B788-77B484489238}"/>
                </a:ext>
              </a:extLst>
            </p:cNvPr>
            <p:cNvSpPr/>
            <p:nvPr/>
          </p:nvSpPr>
          <p:spPr>
            <a:xfrm>
              <a:off x="3962909" y="1602619"/>
              <a:ext cx="379595" cy="379791"/>
            </a:xfrm>
            <a:custGeom>
              <a:avLst/>
              <a:gdLst>
                <a:gd name="connsiteX0" fmla="*/ 807720 w 1849755"/>
                <a:gd name="connsiteY0" fmla="*/ 1710690 h 1850707"/>
                <a:gd name="connsiteX1" fmla="*/ 789622 w 1849755"/>
                <a:gd name="connsiteY1" fmla="*/ 1733550 h 1850707"/>
                <a:gd name="connsiteX2" fmla="*/ 791527 w 1849755"/>
                <a:gd name="connsiteY2" fmla="*/ 1747837 h 1850707"/>
                <a:gd name="connsiteX3" fmla="*/ 812482 w 1849755"/>
                <a:gd name="connsiteY3" fmla="*/ 1763077 h 1850707"/>
                <a:gd name="connsiteX4" fmla="*/ 829627 w 1849755"/>
                <a:gd name="connsiteY4" fmla="*/ 1759267 h 1850707"/>
                <a:gd name="connsiteX5" fmla="*/ 838200 w 1849755"/>
                <a:gd name="connsiteY5" fmla="*/ 1744027 h 1850707"/>
                <a:gd name="connsiteX6" fmla="*/ 827722 w 1849755"/>
                <a:gd name="connsiteY6" fmla="*/ 1722120 h 1850707"/>
                <a:gd name="connsiteX7" fmla="*/ 810577 w 1849755"/>
                <a:gd name="connsiteY7" fmla="*/ 1711642 h 1850707"/>
                <a:gd name="connsiteX8" fmla="*/ 1232535 w 1849755"/>
                <a:gd name="connsiteY8" fmla="*/ 1657350 h 1850707"/>
                <a:gd name="connsiteX9" fmla="*/ 1229678 w 1849755"/>
                <a:gd name="connsiteY9" fmla="*/ 1685925 h 1850707"/>
                <a:gd name="connsiteX10" fmla="*/ 1238250 w 1849755"/>
                <a:gd name="connsiteY10" fmla="*/ 1697355 h 1850707"/>
                <a:gd name="connsiteX11" fmla="*/ 1263968 w 1849755"/>
                <a:gd name="connsiteY11" fmla="*/ 1699260 h 1850707"/>
                <a:gd name="connsiteX12" fmla="*/ 1276350 w 1849755"/>
                <a:gd name="connsiteY12" fmla="*/ 1686878 h 1850707"/>
                <a:gd name="connsiteX13" fmla="*/ 1275397 w 1849755"/>
                <a:gd name="connsiteY13" fmla="*/ 1670685 h 1850707"/>
                <a:gd name="connsiteX14" fmla="*/ 1255395 w 1849755"/>
                <a:gd name="connsiteY14" fmla="*/ 1657350 h 1850707"/>
                <a:gd name="connsiteX15" fmla="*/ 1235393 w 1849755"/>
                <a:gd name="connsiteY15" fmla="*/ 1657350 h 1850707"/>
                <a:gd name="connsiteX16" fmla="*/ 1024890 w 1849755"/>
                <a:gd name="connsiteY16" fmla="*/ 1654493 h 1850707"/>
                <a:gd name="connsiteX17" fmla="*/ 1010602 w 1849755"/>
                <a:gd name="connsiteY17" fmla="*/ 1667828 h 1850707"/>
                <a:gd name="connsiteX18" fmla="*/ 1010602 w 1849755"/>
                <a:gd name="connsiteY18" fmla="*/ 1683068 h 1850707"/>
                <a:gd name="connsiteX19" fmla="*/ 1019175 w 1849755"/>
                <a:gd name="connsiteY19" fmla="*/ 1704023 h 1850707"/>
                <a:gd name="connsiteX20" fmla="*/ 1035367 w 1849755"/>
                <a:gd name="connsiteY20" fmla="*/ 1708785 h 1850707"/>
                <a:gd name="connsiteX21" fmla="*/ 1049655 w 1849755"/>
                <a:gd name="connsiteY21" fmla="*/ 1697355 h 1850707"/>
                <a:gd name="connsiteX22" fmla="*/ 1049655 w 1849755"/>
                <a:gd name="connsiteY22" fmla="*/ 1684020 h 1850707"/>
                <a:gd name="connsiteX23" fmla="*/ 1041082 w 1849755"/>
                <a:gd name="connsiteY23" fmla="*/ 1660208 h 1850707"/>
                <a:gd name="connsiteX24" fmla="*/ 1024890 w 1849755"/>
                <a:gd name="connsiteY24" fmla="*/ 1654493 h 1850707"/>
                <a:gd name="connsiteX25" fmla="*/ 827722 w 1849755"/>
                <a:gd name="connsiteY25" fmla="*/ 1653540 h 1850707"/>
                <a:gd name="connsiteX26" fmla="*/ 812482 w 1849755"/>
                <a:gd name="connsiteY26" fmla="*/ 1656397 h 1850707"/>
                <a:gd name="connsiteX27" fmla="*/ 805815 w 1849755"/>
                <a:gd name="connsiteY27" fmla="*/ 1667827 h 1850707"/>
                <a:gd name="connsiteX28" fmla="*/ 810577 w 1849755"/>
                <a:gd name="connsiteY28" fmla="*/ 1681162 h 1850707"/>
                <a:gd name="connsiteX29" fmla="*/ 820102 w 1849755"/>
                <a:gd name="connsiteY29" fmla="*/ 1688782 h 1850707"/>
                <a:gd name="connsiteX30" fmla="*/ 826770 w 1849755"/>
                <a:gd name="connsiteY30" fmla="*/ 1692592 h 1850707"/>
                <a:gd name="connsiteX31" fmla="*/ 831532 w 1849755"/>
                <a:gd name="connsiteY31" fmla="*/ 1695450 h 1850707"/>
                <a:gd name="connsiteX32" fmla="*/ 846772 w 1849755"/>
                <a:gd name="connsiteY32" fmla="*/ 1676400 h 1850707"/>
                <a:gd name="connsiteX33" fmla="*/ 842962 w 1849755"/>
                <a:gd name="connsiteY33" fmla="*/ 1661160 h 1850707"/>
                <a:gd name="connsiteX34" fmla="*/ 827722 w 1849755"/>
                <a:gd name="connsiteY34" fmla="*/ 1653540 h 1850707"/>
                <a:gd name="connsiteX35" fmla="*/ 831532 w 1849755"/>
                <a:gd name="connsiteY35" fmla="*/ 1644967 h 1850707"/>
                <a:gd name="connsiteX36" fmla="*/ 858202 w 1849755"/>
                <a:gd name="connsiteY36" fmla="*/ 1656397 h 1850707"/>
                <a:gd name="connsiteX37" fmla="*/ 864870 w 1849755"/>
                <a:gd name="connsiteY37" fmla="*/ 1677352 h 1850707"/>
                <a:gd name="connsiteX38" fmla="*/ 842010 w 1849755"/>
                <a:gd name="connsiteY38" fmla="*/ 1701165 h 1850707"/>
                <a:gd name="connsiteX39" fmla="*/ 860107 w 1849755"/>
                <a:gd name="connsiteY39" fmla="*/ 1717357 h 1850707"/>
                <a:gd name="connsiteX40" fmla="*/ 862012 w 1849755"/>
                <a:gd name="connsiteY40" fmla="*/ 1736407 h 1850707"/>
                <a:gd name="connsiteX41" fmla="*/ 855345 w 1849755"/>
                <a:gd name="connsiteY41" fmla="*/ 1754505 h 1850707"/>
                <a:gd name="connsiteX42" fmla="*/ 825817 w 1849755"/>
                <a:gd name="connsiteY42" fmla="*/ 1772602 h 1850707"/>
                <a:gd name="connsiteX43" fmla="*/ 807720 w 1849755"/>
                <a:gd name="connsiteY43" fmla="*/ 1772602 h 1850707"/>
                <a:gd name="connsiteX44" fmla="*/ 774382 w 1849755"/>
                <a:gd name="connsiteY44" fmla="*/ 1752600 h 1850707"/>
                <a:gd name="connsiteX45" fmla="*/ 771525 w 1849755"/>
                <a:gd name="connsiteY45" fmla="*/ 1733550 h 1850707"/>
                <a:gd name="connsiteX46" fmla="*/ 784860 w 1849755"/>
                <a:gd name="connsiteY46" fmla="*/ 1712595 h 1850707"/>
                <a:gd name="connsiteX47" fmla="*/ 800100 w 1849755"/>
                <a:gd name="connsiteY47" fmla="*/ 1705927 h 1850707"/>
                <a:gd name="connsiteX48" fmla="*/ 783907 w 1849755"/>
                <a:gd name="connsiteY48" fmla="*/ 1674495 h 1850707"/>
                <a:gd name="connsiteX49" fmla="*/ 809625 w 1849755"/>
                <a:gd name="connsiteY49" fmla="*/ 1645920 h 1850707"/>
                <a:gd name="connsiteX50" fmla="*/ 831532 w 1849755"/>
                <a:gd name="connsiteY50" fmla="*/ 1644967 h 1850707"/>
                <a:gd name="connsiteX51" fmla="*/ 1028700 w 1849755"/>
                <a:gd name="connsiteY51" fmla="*/ 1644015 h 1850707"/>
                <a:gd name="connsiteX52" fmla="*/ 1070610 w 1849755"/>
                <a:gd name="connsiteY52" fmla="*/ 1661160 h 1850707"/>
                <a:gd name="connsiteX53" fmla="*/ 1077277 w 1849755"/>
                <a:gd name="connsiteY53" fmla="*/ 1689735 h 1850707"/>
                <a:gd name="connsiteX54" fmla="*/ 1073467 w 1849755"/>
                <a:gd name="connsiteY54" fmla="*/ 1730693 h 1850707"/>
                <a:gd name="connsiteX55" fmla="*/ 1050607 w 1849755"/>
                <a:gd name="connsiteY55" fmla="*/ 1761173 h 1850707"/>
                <a:gd name="connsiteX56" fmla="*/ 1014412 w 1849755"/>
                <a:gd name="connsiteY56" fmla="*/ 1776413 h 1850707"/>
                <a:gd name="connsiteX57" fmla="*/ 1005840 w 1849755"/>
                <a:gd name="connsiteY57" fmla="*/ 1771650 h 1850707"/>
                <a:gd name="connsiteX58" fmla="*/ 1007745 w 1849755"/>
                <a:gd name="connsiteY58" fmla="*/ 1767840 h 1850707"/>
                <a:gd name="connsiteX59" fmla="*/ 1015365 w 1849755"/>
                <a:gd name="connsiteY59" fmla="*/ 1767840 h 1850707"/>
                <a:gd name="connsiteX60" fmla="*/ 1042035 w 1849755"/>
                <a:gd name="connsiteY60" fmla="*/ 1753553 h 1850707"/>
                <a:gd name="connsiteX61" fmla="*/ 1049655 w 1849755"/>
                <a:gd name="connsiteY61" fmla="*/ 1741170 h 1850707"/>
                <a:gd name="connsiteX62" fmla="*/ 1054417 w 1849755"/>
                <a:gd name="connsiteY62" fmla="*/ 1706880 h 1850707"/>
                <a:gd name="connsiteX63" fmla="*/ 1039177 w 1849755"/>
                <a:gd name="connsiteY63" fmla="*/ 1722120 h 1850707"/>
                <a:gd name="connsiteX64" fmla="*/ 1024890 w 1849755"/>
                <a:gd name="connsiteY64" fmla="*/ 1725930 h 1850707"/>
                <a:gd name="connsiteX65" fmla="*/ 1002030 w 1849755"/>
                <a:gd name="connsiteY65" fmla="*/ 1720215 h 1850707"/>
                <a:gd name="connsiteX66" fmla="*/ 989647 w 1849755"/>
                <a:gd name="connsiteY66" fmla="*/ 1695450 h 1850707"/>
                <a:gd name="connsiteX67" fmla="*/ 1004887 w 1849755"/>
                <a:gd name="connsiteY67" fmla="*/ 1653540 h 1850707"/>
                <a:gd name="connsiteX68" fmla="*/ 1028700 w 1849755"/>
                <a:gd name="connsiteY68" fmla="*/ 1644015 h 1850707"/>
                <a:gd name="connsiteX69" fmla="*/ 1236345 w 1849755"/>
                <a:gd name="connsiteY69" fmla="*/ 1598295 h 1850707"/>
                <a:gd name="connsiteX70" fmla="*/ 1219200 w 1849755"/>
                <a:gd name="connsiteY70" fmla="*/ 1600200 h 1850707"/>
                <a:gd name="connsiteX71" fmla="*/ 1207770 w 1849755"/>
                <a:gd name="connsiteY71" fmla="*/ 1610678 h 1850707"/>
                <a:gd name="connsiteX72" fmla="*/ 1207770 w 1849755"/>
                <a:gd name="connsiteY72" fmla="*/ 1624013 h 1850707"/>
                <a:gd name="connsiteX73" fmla="*/ 1219200 w 1849755"/>
                <a:gd name="connsiteY73" fmla="*/ 1633538 h 1850707"/>
                <a:gd name="connsiteX74" fmla="*/ 1230630 w 1849755"/>
                <a:gd name="connsiteY74" fmla="*/ 1634490 h 1850707"/>
                <a:gd name="connsiteX75" fmla="*/ 1238250 w 1849755"/>
                <a:gd name="connsiteY75" fmla="*/ 1634490 h 1850707"/>
                <a:gd name="connsiteX76" fmla="*/ 1243965 w 1849755"/>
                <a:gd name="connsiteY76" fmla="*/ 1634490 h 1850707"/>
                <a:gd name="connsiteX77" fmla="*/ 1247775 w 1849755"/>
                <a:gd name="connsiteY77" fmla="*/ 1608773 h 1850707"/>
                <a:gd name="connsiteX78" fmla="*/ 1236345 w 1849755"/>
                <a:gd name="connsiteY78" fmla="*/ 1598295 h 1850707"/>
                <a:gd name="connsiteX79" fmla="*/ 580073 w 1849755"/>
                <a:gd name="connsiteY79" fmla="*/ 1586865 h 1850707"/>
                <a:gd name="connsiteX80" fmla="*/ 639128 w 1849755"/>
                <a:gd name="connsiteY80" fmla="*/ 1592580 h 1850707"/>
                <a:gd name="connsiteX81" fmla="*/ 640080 w 1849755"/>
                <a:gd name="connsiteY81" fmla="*/ 1594485 h 1850707"/>
                <a:gd name="connsiteX82" fmla="*/ 632460 w 1849755"/>
                <a:gd name="connsiteY82" fmla="*/ 1608772 h 1850707"/>
                <a:gd name="connsiteX83" fmla="*/ 622935 w 1849755"/>
                <a:gd name="connsiteY83" fmla="*/ 1627822 h 1850707"/>
                <a:gd name="connsiteX84" fmla="*/ 607695 w 1849755"/>
                <a:gd name="connsiteY84" fmla="*/ 1660207 h 1850707"/>
                <a:gd name="connsiteX85" fmla="*/ 591503 w 1849755"/>
                <a:gd name="connsiteY85" fmla="*/ 1698307 h 1850707"/>
                <a:gd name="connsiteX86" fmla="*/ 593408 w 1849755"/>
                <a:gd name="connsiteY86" fmla="*/ 1702117 h 1850707"/>
                <a:gd name="connsiteX87" fmla="*/ 608648 w 1849755"/>
                <a:gd name="connsiteY87" fmla="*/ 1710690 h 1850707"/>
                <a:gd name="connsiteX88" fmla="*/ 609600 w 1849755"/>
                <a:gd name="connsiteY88" fmla="*/ 1711642 h 1850707"/>
                <a:gd name="connsiteX89" fmla="*/ 609600 w 1849755"/>
                <a:gd name="connsiteY89" fmla="*/ 1717357 h 1850707"/>
                <a:gd name="connsiteX90" fmla="*/ 608648 w 1849755"/>
                <a:gd name="connsiteY90" fmla="*/ 1718310 h 1850707"/>
                <a:gd name="connsiteX91" fmla="*/ 580073 w 1849755"/>
                <a:gd name="connsiteY91" fmla="*/ 1704975 h 1850707"/>
                <a:gd name="connsiteX92" fmla="*/ 544830 w 1849755"/>
                <a:gd name="connsiteY92" fmla="*/ 1689735 h 1850707"/>
                <a:gd name="connsiteX93" fmla="*/ 543878 w 1849755"/>
                <a:gd name="connsiteY93" fmla="*/ 1688782 h 1850707"/>
                <a:gd name="connsiteX94" fmla="*/ 545783 w 1849755"/>
                <a:gd name="connsiteY94" fmla="*/ 1684020 h 1850707"/>
                <a:gd name="connsiteX95" fmla="*/ 546735 w 1849755"/>
                <a:gd name="connsiteY95" fmla="*/ 1684020 h 1850707"/>
                <a:gd name="connsiteX96" fmla="*/ 555308 w 1849755"/>
                <a:gd name="connsiteY96" fmla="*/ 1686877 h 1850707"/>
                <a:gd name="connsiteX97" fmla="*/ 564833 w 1849755"/>
                <a:gd name="connsiteY97" fmla="*/ 1689735 h 1850707"/>
                <a:gd name="connsiteX98" fmla="*/ 568643 w 1849755"/>
                <a:gd name="connsiteY98" fmla="*/ 1687830 h 1850707"/>
                <a:gd name="connsiteX99" fmla="*/ 584835 w 1849755"/>
                <a:gd name="connsiteY99" fmla="*/ 1656397 h 1850707"/>
                <a:gd name="connsiteX100" fmla="*/ 594360 w 1849755"/>
                <a:gd name="connsiteY100" fmla="*/ 1635442 h 1850707"/>
                <a:gd name="connsiteX101" fmla="*/ 604838 w 1849755"/>
                <a:gd name="connsiteY101" fmla="*/ 1611630 h 1850707"/>
                <a:gd name="connsiteX102" fmla="*/ 607695 w 1849755"/>
                <a:gd name="connsiteY102" fmla="*/ 1604962 h 1850707"/>
                <a:gd name="connsiteX103" fmla="*/ 607695 w 1849755"/>
                <a:gd name="connsiteY103" fmla="*/ 1600200 h 1850707"/>
                <a:gd name="connsiteX104" fmla="*/ 601980 w 1849755"/>
                <a:gd name="connsiteY104" fmla="*/ 1600200 h 1850707"/>
                <a:gd name="connsiteX105" fmla="*/ 578168 w 1849755"/>
                <a:gd name="connsiteY105" fmla="*/ 1600200 h 1850707"/>
                <a:gd name="connsiteX106" fmla="*/ 577215 w 1849755"/>
                <a:gd name="connsiteY106" fmla="*/ 1599247 h 1850707"/>
                <a:gd name="connsiteX107" fmla="*/ 580073 w 1849755"/>
                <a:gd name="connsiteY107" fmla="*/ 1587817 h 1850707"/>
                <a:gd name="connsiteX108" fmla="*/ 1245870 w 1849755"/>
                <a:gd name="connsiteY108" fmla="*/ 1585913 h 1850707"/>
                <a:gd name="connsiteX109" fmla="*/ 1263015 w 1849755"/>
                <a:gd name="connsiteY109" fmla="*/ 1600200 h 1850707"/>
                <a:gd name="connsiteX110" fmla="*/ 1256347 w 1849755"/>
                <a:gd name="connsiteY110" fmla="*/ 1632585 h 1850707"/>
                <a:gd name="connsiteX111" fmla="*/ 1280160 w 1849755"/>
                <a:gd name="connsiteY111" fmla="*/ 1636395 h 1850707"/>
                <a:gd name="connsiteX112" fmla="*/ 1292543 w 1849755"/>
                <a:gd name="connsiteY112" fmla="*/ 1651635 h 1850707"/>
                <a:gd name="connsiteX113" fmla="*/ 1296353 w 1849755"/>
                <a:gd name="connsiteY113" fmla="*/ 1670685 h 1850707"/>
                <a:gd name="connsiteX114" fmla="*/ 1280160 w 1849755"/>
                <a:gd name="connsiteY114" fmla="*/ 1701165 h 1850707"/>
                <a:gd name="connsiteX115" fmla="*/ 1263968 w 1849755"/>
                <a:gd name="connsiteY115" fmla="*/ 1710690 h 1850707"/>
                <a:gd name="connsiteX116" fmla="*/ 1224915 w 1849755"/>
                <a:gd name="connsiteY116" fmla="*/ 1710690 h 1850707"/>
                <a:gd name="connsiteX117" fmla="*/ 1212533 w 1849755"/>
                <a:gd name="connsiteY117" fmla="*/ 1696403 h 1850707"/>
                <a:gd name="connsiteX118" fmla="*/ 1212533 w 1849755"/>
                <a:gd name="connsiteY118" fmla="*/ 1671638 h 1850707"/>
                <a:gd name="connsiteX119" fmla="*/ 1222058 w 1849755"/>
                <a:gd name="connsiteY119" fmla="*/ 1658303 h 1850707"/>
                <a:gd name="connsiteX120" fmla="*/ 1191578 w 1849755"/>
                <a:gd name="connsiteY120" fmla="*/ 1639253 h 1850707"/>
                <a:gd name="connsiteX121" fmla="*/ 1199198 w 1849755"/>
                <a:gd name="connsiteY121" fmla="*/ 1602105 h 1850707"/>
                <a:gd name="connsiteX122" fmla="*/ 1217295 w 1849755"/>
                <a:gd name="connsiteY122" fmla="*/ 1589723 h 1850707"/>
                <a:gd name="connsiteX123" fmla="*/ 1245870 w 1849755"/>
                <a:gd name="connsiteY123" fmla="*/ 1585913 h 1850707"/>
                <a:gd name="connsiteX124" fmla="*/ 156210 w 1849755"/>
                <a:gd name="connsiteY124" fmla="*/ 1192530 h 1850707"/>
                <a:gd name="connsiteX125" fmla="*/ 139065 w 1849755"/>
                <a:gd name="connsiteY125" fmla="*/ 1204912 h 1850707"/>
                <a:gd name="connsiteX126" fmla="*/ 140018 w 1849755"/>
                <a:gd name="connsiteY126" fmla="*/ 1225867 h 1850707"/>
                <a:gd name="connsiteX127" fmla="*/ 142875 w 1849755"/>
                <a:gd name="connsiteY127" fmla="*/ 1232535 h 1850707"/>
                <a:gd name="connsiteX128" fmla="*/ 193358 w 1849755"/>
                <a:gd name="connsiteY128" fmla="*/ 1213485 h 1850707"/>
                <a:gd name="connsiteX129" fmla="*/ 192405 w 1849755"/>
                <a:gd name="connsiteY129" fmla="*/ 1209675 h 1850707"/>
                <a:gd name="connsiteX130" fmla="*/ 179070 w 1849755"/>
                <a:gd name="connsiteY130" fmla="*/ 1192530 h 1850707"/>
                <a:gd name="connsiteX131" fmla="*/ 156210 w 1849755"/>
                <a:gd name="connsiteY131" fmla="*/ 1192530 h 1850707"/>
                <a:gd name="connsiteX132" fmla="*/ 159068 w 1849755"/>
                <a:gd name="connsiteY132" fmla="*/ 1161097 h 1850707"/>
                <a:gd name="connsiteX133" fmla="*/ 174308 w 1849755"/>
                <a:gd name="connsiteY133" fmla="*/ 1167765 h 1850707"/>
                <a:gd name="connsiteX134" fmla="*/ 186690 w 1849755"/>
                <a:gd name="connsiteY134" fmla="*/ 1182052 h 1850707"/>
                <a:gd name="connsiteX135" fmla="*/ 196215 w 1849755"/>
                <a:gd name="connsiteY135" fmla="*/ 1202055 h 1850707"/>
                <a:gd name="connsiteX136" fmla="*/ 200025 w 1849755"/>
                <a:gd name="connsiteY136" fmla="*/ 1211580 h 1850707"/>
                <a:gd name="connsiteX137" fmla="*/ 232410 w 1849755"/>
                <a:gd name="connsiteY137" fmla="*/ 1199197 h 1850707"/>
                <a:gd name="connsiteX138" fmla="*/ 237173 w 1849755"/>
                <a:gd name="connsiteY138" fmla="*/ 1196340 h 1850707"/>
                <a:gd name="connsiteX139" fmla="*/ 239078 w 1849755"/>
                <a:gd name="connsiteY139" fmla="*/ 1190625 h 1850707"/>
                <a:gd name="connsiteX140" fmla="*/ 238125 w 1849755"/>
                <a:gd name="connsiteY140" fmla="*/ 1184910 h 1850707"/>
                <a:gd name="connsiteX141" fmla="*/ 237173 w 1849755"/>
                <a:gd name="connsiteY141" fmla="*/ 1178242 h 1850707"/>
                <a:gd name="connsiteX142" fmla="*/ 243840 w 1849755"/>
                <a:gd name="connsiteY142" fmla="*/ 1175385 h 1850707"/>
                <a:gd name="connsiteX143" fmla="*/ 267653 w 1849755"/>
                <a:gd name="connsiteY143" fmla="*/ 1237297 h 1850707"/>
                <a:gd name="connsiteX144" fmla="*/ 260985 w 1849755"/>
                <a:gd name="connsiteY144" fmla="*/ 1239202 h 1850707"/>
                <a:gd name="connsiteX145" fmla="*/ 258128 w 1849755"/>
                <a:gd name="connsiteY145" fmla="*/ 1233487 h 1850707"/>
                <a:gd name="connsiteX146" fmla="*/ 255270 w 1849755"/>
                <a:gd name="connsiteY146" fmla="*/ 1228725 h 1850707"/>
                <a:gd name="connsiteX147" fmla="*/ 250508 w 1849755"/>
                <a:gd name="connsiteY147" fmla="*/ 1225867 h 1850707"/>
                <a:gd name="connsiteX148" fmla="*/ 244793 w 1849755"/>
                <a:gd name="connsiteY148" fmla="*/ 1226820 h 1850707"/>
                <a:gd name="connsiteX149" fmla="*/ 164783 w 1849755"/>
                <a:gd name="connsiteY149" fmla="*/ 1257300 h 1850707"/>
                <a:gd name="connsiteX150" fmla="*/ 160020 w 1849755"/>
                <a:gd name="connsiteY150" fmla="*/ 1260157 h 1850707"/>
                <a:gd name="connsiteX151" fmla="*/ 158115 w 1849755"/>
                <a:gd name="connsiteY151" fmla="*/ 1265872 h 1850707"/>
                <a:gd name="connsiteX152" fmla="*/ 159068 w 1849755"/>
                <a:gd name="connsiteY152" fmla="*/ 1272540 h 1850707"/>
                <a:gd name="connsiteX153" fmla="*/ 160020 w 1849755"/>
                <a:gd name="connsiteY153" fmla="*/ 1278255 h 1850707"/>
                <a:gd name="connsiteX154" fmla="*/ 153353 w 1849755"/>
                <a:gd name="connsiteY154" fmla="*/ 1281112 h 1850707"/>
                <a:gd name="connsiteX155" fmla="*/ 129540 w 1849755"/>
                <a:gd name="connsiteY155" fmla="*/ 1218247 h 1850707"/>
                <a:gd name="connsiteX156" fmla="*/ 123825 w 1849755"/>
                <a:gd name="connsiteY156" fmla="*/ 1183005 h 1850707"/>
                <a:gd name="connsiteX157" fmla="*/ 140970 w 1849755"/>
                <a:gd name="connsiteY157" fmla="*/ 1163002 h 1850707"/>
                <a:gd name="connsiteX158" fmla="*/ 159068 w 1849755"/>
                <a:gd name="connsiteY158" fmla="*/ 1161097 h 1850707"/>
                <a:gd name="connsiteX159" fmla="*/ 1615440 w 1849755"/>
                <a:gd name="connsiteY159" fmla="*/ 1152525 h 1850707"/>
                <a:gd name="connsiteX160" fmla="*/ 1622107 w 1849755"/>
                <a:gd name="connsiteY160" fmla="*/ 1154430 h 1850707"/>
                <a:gd name="connsiteX161" fmla="*/ 1620202 w 1849755"/>
                <a:gd name="connsiteY161" fmla="*/ 1161097 h 1850707"/>
                <a:gd name="connsiteX162" fmla="*/ 1619250 w 1849755"/>
                <a:gd name="connsiteY162" fmla="*/ 1167765 h 1850707"/>
                <a:gd name="connsiteX163" fmla="*/ 1621155 w 1849755"/>
                <a:gd name="connsiteY163" fmla="*/ 1173480 h 1850707"/>
                <a:gd name="connsiteX164" fmla="*/ 1625917 w 1849755"/>
                <a:gd name="connsiteY164" fmla="*/ 1176337 h 1850707"/>
                <a:gd name="connsiteX165" fmla="*/ 1645920 w 1849755"/>
                <a:gd name="connsiteY165" fmla="*/ 1183957 h 1850707"/>
                <a:gd name="connsiteX166" fmla="*/ 1650682 w 1849755"/>
                <a:gd name="connsiteY166" fmla="*/ 1185862 h 1850707"/>
                <a:gd name="connsiteX167" fmla="*/ 1654492 w 1849755"/>
                <a:gd name="connsiteY167" fmla="*/ 1186815 h 1850707"/>
                <a:gd name="connsiteX168" fmla="*/ 1659255 w 1849755"/>
                <a:gd name="connsiteY168" fmla="*/ 1186815 h 1850707"/>
                <a:gd name="connsiteX169" fmla="*/ 1666875 w 1849755"/>
                <a:gd name="connsiteY169" fmla="*/ 1185862 h 1850707"/>
                <a:gd name="connsiteX170" fmla="*/ 1691640 w 1849755"/>
                <a:gd name="connsiteY170" fmla="*/ 1182052 h 1850707"/>
                <a:gd name="connsiteX171" fmla="*/ 1714500 w 1849755"/>
                <a:gd name="connsiteY171" fmla="*/ 1178242 h 1850707"/>
                <a:gd name="connsiteX172" fmla="*/ 1724025 w 1849755"/>
                <a:gd name="connsiteY172" fmla="*/ 1175385 h 1850707"/>
                <a:gd name="connsiteX173" fmla="*/ 1730692 w 1849755"/>
                <a:gd name="connsiteY173" fmla="*/ 1171575 h 1850707"/>
                <a:gd name="connsiteX174" fmla="*/ 1734502 w 1849755"/>
                <a:gd name="connsiteY174" fmla="*/ 1166812 h 1850707"/>
                <a:gd name="connsiteX175" fmla="*/ 1737360 w 1849755"/>
                <a:gd name="connsiteY175" fmla="*/ 1162050 h 1850707"/>
                <a:gd name="connsiteX176" fmla="*/ 1744027 w 1849755"/>
                <a:gd name="connsiteY176" fmla="*/ 1164907 h 1850707"/>
                <a:gd name="connsiteX177" fmla="*/ 1719262 w 1849755"/>
                <a:gd name="connsiteY177" fmla="*/ 1229677 h 1850707"/>
                <a:gd name="connsiteX178" fmla="*/ 1712595 w 1849755"/>
                <a:gd name="connsiteY178" fmla="*/ 1226820 h 1850707"/>
                <a:gd name="connsiteX179" fmla="*/ 1716405 w 1849755"/>
                <a:gd name="connsiteY179" fmla="*/ 1214437 h 1850707"/>
                <a:gd name="connsiteX180" fmla="*/ 1714500 w 1849755"/>
                <a:gd name="connsiteY180" fmla="*/ 1210627 h 1850707"/>
                <a:gd name="connsiteX181" fmla="*/ 1710690 w 1849755"/>
                <a:gd name="connsiteY181" fmla="*/ 1210627 h 1850707"/>
                <a:gd name="connsiteX182" fmla="*/ 1701165 w 1849755"/>
                <a:gd name="connsiteY182" fmla="*/ 1211580 h 1850707"/>
                <a:gd name="connsiteX183" fmla="*/ 1684020 w 1849755"/>
                <a:gd name="connsiteY183" fmla="*/ 1214437 h 1850707"/>
                <a:gd name="connsiteX184" fmla="*/ 1657350 w 1849755"/>
                <a:gd name="connsiteY184" fmla="*/ 1219200 h 1850707"/>
                <a:gd name="connsiteX185" fmla="*/ 1683067 w 1849755"/>
                <a:gd name="connsiteY185" fmla="*/ 1253490 h 1850707"/>
                <a:gd name="connsiteX186" fmla="*/ 1692592 w 1849755"/>
                <a:gd name="connsiteY186" fmla="*/ 1263967 h 1850707"/>
                <a:gd name="connsiteX187" fmla="*/ 1698307 w 1849755"/>
                <a:gd name="connsiteY187" fmla="*/ 1262062 h 1850707"/>
                <a:gd name="connsiteX188" fmla="*/ 1704022 w 1849755"/>
                <a:gd name="connsiteY188" fmla="*/ 1251585 h 1850707"/>
                <a:gd name="connsiteX189" fmla="*/ 1710690 w 1849755"/>
                <a:gd name="connsiteY189" fmla="*/ 1253490 h 1850707"/>
                <a:gd name="connsiteX190" fmla="*/ 1694497 w 1849755"/>
                <a:gd name="connsiteY190" fmla="*/ 1295400 h 1850707"/>
                <a:gd name="connsiteX191" fmla="*/ 1686877 w 1849755"/>
                <a:gd name="connsiteY191" fmla="*/ 1292542 h 1850707"/>
                <a:gd name="connsiteX192" fmla="*/ 1687830 w 1849755"/>
                <a:gd name="connsiteY192" fmla="*/ 1286827 h 1850707"/>
                <a:gd name="connsiteX193" fmla="*/ 1687830 w 1849755"/>
                <a:gd name="connsiteY193" fmla="*/ 1281112 h 1850707"/>
                <a:gd name="connsiteX194" fmla="*/ 1684972 w 1849755"/>
                <a:gd name="connsiteY194" fmla="*/ 1273492 h 1850707"/>
                <a:gd name="connsiteX195" fmla="*/ 1680210 w 1849755"/>
                <a:gd name="connsiteY195" fmla="*/ 1265872 h 1850707"/>
                <a:gd name="connsiteX196" fmla="*/ 1667827 w 1849755"/>
                <a:gd name="connsiteY196" fmla="*/ 1248727 h 1850707"/>
                <a:gd name="connsiteX197" fmla="*/ 1652587 w 1849755"/>
                <a:gd name="connsiteY197" fmla="*/ 1228725 h 1850707"/>
                <a:gd name="connsiteX198" fmla="*/ 1644015 w 1849755"/>
                <a:gd name="connsiteY198" fmla="*/ 1219200 h 1850707"/>
                <a:gd name="connsiteX199" fmla="*/ 1631632 w 1849755"/>
                <a:gd name="connsiteY199" fmla="*/ 1213485 h 1850707"/>
                <a:gd name="connsiteX200" fmla="*/ 1615440 w 1849755"/>
                <a:gd name="connsiteY200" fmla="*/ 1206817 h 1850707"/>
                <a:gd name="connsiteX201" fmla="*/ 1609725 w 1849755"/>
                <a:gd name="connsiteY201" fmla="*/ 1205865 h 1850707"/>
                <a:gd name="connsiteX202" fmla="*/ 1604962 w 1849755"/>
                <a:gd name="connsiteY202" fmla="*/ 1208722 h 1850707"/>
                <a:gd name="connsiteX203" fmla="*/ 1601152 w 1849755"/>
                <a:gd name="connsiteY203" fmla="*/ 1213485 h 1850707"/>
                <a:gd name="connsiteX204" fmla="*/ 1597342 w 1849755"/>
                <a:gd name="connsiteY204" fmla="*/ 1219200 h 1850707"/>
                <a:gd name="connsiteX205" fmla="*/ 1590675 w 1849755"/>
                <a:gd name="connsiteY205" fmla="*/ 1216342 h 1850707"/>
                <a:gd name="connsiteX206" fmla="*/ 1739265 w 1849755"/>
                <a:gd name="connsiteY206" fmla="*/ 964883 h 1850707"/>
                <a:gd name="connsiteX207" fmla="*/ 1773555 w 1849755"/>
                <a:gd name="connsiteY207" fmla="*/ 968693 h 1850707"/>
                <a:gd name="connsiteX208" fmla="*/ 1759267 w 1849755"/>
                <a:gd name="connsiteY208" fmla="*/ 1085850 h 1850707"/>
                <a:gd name="connsiteX209" fmla="*/ 1726882 w 1849755"/>
                <a:gd name="connsiteY209" fmla="*/ 1081088 h 1850707"/>
                <a:gd name="connsiteX210" fmla="*/ 1727835 w 1849755"/>
                <a:gd name="connsiteY210" fmla="*/ 1074420 h 1850707"/>
                <a:gd name="connsiteX211" fmla="*/ 1744980 w 1849755"/>
                <a:gd name="connsiteY211" fmla="*/ 1067753 h 1850707"/>
                <a:gd name="connsiteX212" fmla="*/ 1755457 w 1849755"/>
                <a:gd name="connsiteY212" fmla="*/ 1058228 h 1850707"/>
                <a:gd name="connsiteX213" fmla="*/ 1756410 w 1849755"/>
                <a:gd name="connsiteY213" fmla="*/ 1051560 h 1850707"/>
                <a:gd name="connsiteX214" fmla="*/ 1757362 w 1849755"/>
                <a:gd name="connsiteY214" fmla="*/ 1044893 h 1850707"/>
                <a:gd name="connsiteX215" fmla="*/ 1757362 w 1849755"/>
                <a:gd name="connsiteY215" fmla="*/ 1041083 h 1850707"/>
                <a:gd name="connsiteX216" fmla="*/ 1662112 w 1849755"/>
                <a:gd name="connsiteY216" fmla="*/ 1029653 h 1850707"/>
                <a:gd name="connsiteX217" fmla="*/ 1656397 w 1849755"/>
                <a:gd name="connsiteY217" fmla="*/ 1030605 h 1850707"/>
                <a:gd name="connsiteX218" fmla="*/ 1652587 w 1849755"/>
                <a:gd name="connsiteY218" fmla="*/ 1034415 h 1850707"/>
                <a:gd name="connsiteX219" fmla="*/ 1650682 w 1849755"/>
                <a:gd name="connsiteY219" fmla="*/ 1040130 h 1850707"/>
                <a:gd name="connsiteX220" fmla="*/ 1648777 w 1849755"/>
                <a:gd name="connsiteY220" fmla="*/ 1046798 h 1850707"/>
                <a:gd name="connsiteX221" fmla="*/ 1642110 w 1849755"/>
                <a:gd name="connsiteY221" fmla="*/ 1045845 h 1850707"/>
                <a:gd name="connsiteX222" fmla="*/ 1649730 w 1849755"/>
                <a:gd name="connsiteY222" fmla="*/ 978218 h 1850707"/>
                <a:gd name="connsiteX223" fmla="*/ 1656397 w 1849755"/>
                <a:gd name="connsiteY223" fmla="*/ 979170 h 1850707"/>
                <a:gd name="connsiteX224" fmla="*/ 1656397 w 1849755"/>
                <a:gd name="connsiteY224" fmla="*/ 985838 h 1850707"/>
                <a:gd name="connsiteX225" fmla="*/ 1656397 w 1849755"/>
                <a:gd name="connsiteY225" fmla="*/ 992505 h 1850707"/>
                <a:gd name="connsiteX226" fmla="*/ 1659255 w 1849755"/>
                <a:gd name="connsiteY226" fmla="*/ 997268 h 1850707"/>
                <a:gd name="connsiteX227" fmla="*/ 1664970 w 1849755"/>
                <a:gd name="connsiteY227" fmla="*/ 999173 h 1850707"/>
                <a:gd name="connsiteX228" fmla="*/ 1761172 w 1849755"/>
                <a:gd name="connsiteY228" fmla="*/ 1010603 h 1850707"/>
                <a:gd name="connsiteX229" fmla="*/ 1761172 w 1849755"/>
                <a:gd name="connsiteY229" fmla="*/ 1006793 h 1850707"/>
                <a:gd name="connsiteX230" fmla="*/ 1762125 w 1849755"/>
                <a:gd name="connsiteY230" fmla="*/ 1000125 h 1850707"/>
                <a:gd name="connsiteX231" fmla="*/ 1762125 w 1849755"/>
                <a:gd name="connsiteY231" fmla="*/ 993458 h 1850707"/>
                <a:gd name="connsiteX232" fmla="*/ 1753552 w 1849755"/>
                <a:gd name="connsiteY232" fmla="*/ 982028 h 1850707"/>
                <a:gd name="connsiteX233" fmla="*/ 1738312 w 1849755"/>
                <a:gd name="connsiteY233" fmla="*/ 971550 h 1850707"/>
                <a:gd name="connsiteX234" fmla="*/ 199073 w 1849755"/>
                <a:gd name="connsiteY234" fmla="*/ 952500 h 1850707"/>
                <a:gd name="connsiteX235" fmla="*/ 212408 w 1849755"/>
                <a:gd name="connsiteY235" fmla="*/ 1065847 h 1850707"/>
                <a:gd name="connsiteX236" fmla="*/ 205740 w 1849755"/>
                <a:gd name="connsiteY236" fmla="*/ 1066800 h 1850707"/>
                <a:gd name="connsiteX237" fmla="*/ 203835 w 1849755"/>
                <a:gd name="connsiteY237" fmla="*/ 1060132 h 1850707"/>
                <a:gd name="connsiteX238" fmla="*/ 201930 w 1849755"/>
                <a:gd name="connsiteY238" fmla="*/ 1054417 h 1850707"/>
                <a:gd name="connsiteX239" fmla="*/ 198120 w 1849755"/>
                <a:gd name="connsiteY239" fmla="*/ 1050607 h 1850707"/>
                <a:gd name="connsiteX240" fmla="*/ 192405 w 1849755"/>
                <a:gd name="connsiteY240" fmla="*/ 1050607 h 1850707"/>
                <a:gd name="connsiteX241" fmla="*/ 106680 w 1849755"/>
                <a:gd name="connsiteY241" fmla="*/ 1060132 h 1850707"/>
                <a:gd name="connsiteX242" fmla="*/ 101918 w 1849755"/>
                <a:gd name="connsiteY242" fmla="*/ 1062037 h 1850707"/>
                <a:gd name="connsiteX243" fmla="*/ 99060 w 1849755"/>
                <a:gd name="connsiteY243" fmla="*/ 1066800 h 1850707"/>
                <a:gd name="connsiteX244" fmla="*/ 98108 w 1849755"/>
                <a:gd name="connsiteY244" fmla="*/ 1073467 h 1850707"/>
                <a:gd name="connsiteX245" fmla="*/ 98108 w 1849755"/>
                <a:gd name="connsiteY245" fmla="*/ 1080135 h 1850707"/>
                <a:gd name="connsiteX246" fmla="*/ 91440 w 1849755"/>
                <a:gd name="connsiteY246" fmla="*/ 1081087 h 1850707"/>
                <a:gd name="connsiteX247" fmla="*/ 79058 w 1849755"/>
                <a:gd name="connsiteY247" fmla="*/ 973455 h 1850707"/>
                <a:gd name="connsiteX248" fmla="*/ 108585 w 1849755"/>
                <a:gd name="connsiteY248" fmla="*/ 971550 h 1850707"/>
                <a:gd name="connsiteX249" fmla="*/ 109538 w 1849755"/>
                <a:gd name="connsiteY249" fmla="*/ 978217 h 1850707"/>
                <a:gd name="connsiteX250" fmla="*/ 96203 w 1849755"/>
                <a:gd name="connsiteY250" fmla="*/ 988695 h 1850707"/>
                <a:gd name="connsiteX251" fmla="*/ 89535 w 1849755"/>
                <a:gd name="connsiteY251" fmla="*/ 1002030 h 1850707"/>
                <a:gd name="connsiteX252" fmla="*/ 89535 w 1849755"/>
                <a:gd name="connsiteY252" fmla="*/ 1008697 h 1850707"/>
                <a:gd name="connsiteX253" fmla="*/ 90488 w 1849755"/>
                <a:gd name="connsiteY253" fmla="*/ 1016317 h 1850707"/>
                <a:gd name="connsiteX254" fmla="*/ 92393 w 1849755"/>
                <a:gd name="connsiteY254" fmla="*/ 1033462 h 1850707"/>
                <a:gd name="connsiteX255" fmla="*/ 139065 w 1849755"/>
                <a:gd name="connsiteY255" fmla="*/ 1027747 h 1850707"/>
                <a:gd name="connsiteX256" fmla="*/ 137160 w 1849755"/>
                <a:gd name="connsiteY256" fmla="*/ 1015365 h 1850707"/>
                <a:gd name="connsiteX257" fmla="*/ 135255 w 1849755"/>
                <a:gd name="connsiteY257" fmla="*/ 1006792 h 1850707"/>
                <a:gd name="connsiteX258" fmla="*/ 130493 w 1849755"/>
                <a:gd name="connsiteY258" fmla="*/ 1000125 h 1850707"/>
                <a:gd name="connsiteX259" fmla="*/ 122873 w 1849755"/>
                <a:gd name="connsiteY259" fmla="*/ 997267 h 1850707"/>
                <a:gd name="connsiteX260" fmla="*/ 114300 w 1849755"/>
                <a:gd name="connsiteY260" fmla="*/ 995362 h 1850707"/>
                <a:gd name="connsiteX261" fmla="*/ 113348 w 1849755"/>
                <a:gd name="connsiteY261" fmla="*/ 988695 h 1850707"/>
                <a:gd name="connsiteX262" fmla="*/ 163830 w 1849755"/>
                <a:gd name="connsiteY262" fmla="*/ 982980 h 1850707"/>
                <a:gd name="connsiteX263" fmla="*/ 164783 w 1849755"/>
                <a:gd name="connsiteY263" fmla="*/ 989647 h 1850707"/>
                <a:gd name="connsiteX264" fmla="*/ 156210 w 1849755"/>
                <a:gd name="connsiteY264" fmla="*/ 993457 h 1850707"/>
                <a:gd name="connsiteX265" fmla="*/ 149543 w 1849755"/>
                <a:gd name="connsiteY265" fmla="*/ 998220 h 1850707"/>
                <a:gd name="connsiteX266" fmla="*/ 145733 w 1849755"/>
                <a:gd name="connsiteY266" fmla="*/ 1004887 h 1850707"/>
                <a:gd name="connsiteX267" fmla="*/ 145733 w 1849755"/>
                <a:gd name="connsiteY267" fmla="*/ 1013460 h 1850707"/>
                <a:gd name="connsiteX268" fmla="*/ 146685 w 1849755"/>
                <a:gd name="connsiteY268" fmla="*/ 1025842 h 1850707"/>
                <a:gd name="connsiteX269" fmla="*/ 181928 w 1849755"/>
                <a:gd name="connsiteY269" fmla="*/ 1022032 h 1850707"/>
                <a:gd name="connsiteX270" fmla="*/ 190500 w 1849755"/>
                <a:gd name="connsiteY270" fmla="*/ 1020127 h 1850707"/>
                <a:gd name="connsiteX271" fmla="*/ 195263 w 1849755"/>
                <a:gd name="connsiteY271" fmla="*/ 1016317 h 1850707"/>
                <a:gd name="connsiteX272" fmla="*/ 196215 w 1849755"/>
                <a:gd name="connsiteY272" fmla="*/ 1010602 h 1850707"/>
                <a:gd name="connsiteX273" fmla="*/ 195263 w 1849755"/>
                <a:gd name="connsiteY273" fmla="*/ 1000125 h 1850707"/>
                <a:gd name="connsiteX274" fmla="*/ 194310 w 1849755"/>
                <a:gd name="connsiteY274" fmla="*/ 992505 h 1850707"/>
                <a:gd name="connsiteX275" fmla="*/ 193358 w 1849755"/>
                <a:gd name="connsiteY275" fmla="*/ 984885 h 1850707"/>
                <a:gd name="connsiteX276" fmla="*/ 191453 w 1849755"/>
                <a:gd name="connsiteY276" fmla="*/ 978217 h 1850707"/>
                <a:gd name="connsiteX277" fmla="*/ 188595 w 1849755"/>
                <a:gd name="connsiteY277" fmla="*/ 973455 h 1850707"/>
                <a:gd name="connsiteX278" fmla="*/ 175260 w 1849755"/>
                <a:gd name="connsiteY278" fmla="*/ 965835 h 1850707"/>
                <a:gd name="connsiteX279" fmla="*/ 161925 w 1849755"/>
                <a:gd name="connsiteY279" fmla="*/ 961072 h 1850707"/>
                <a:gd name="connsiteX280" fmla="*/ 160973 w 1849755"/>
                <a:gd name="connsiteY280" fmla="*/ 954405 h 1850707"/>
                <a:gd name="connsiteX281" fmla="*/ 925830 w 1849755"/>
                <a:gd name="connsiteY281" fmla="*/ 826770 h 1850707"/>
                <a:gd name="connsiteX282" fmla="*/ 876300 w 1849755"/>
                <a:gd name="connsiteY282" fmla="*/ 876300 h 1850707"/>
                <a:gd name="connsiteX283" fmla="*/ 876300 w 1849755"/>
                <a:gd name="connsiteY283" fmla="*/ 905828 h 1850707"/>
                <a:gd name="connsiteX284" fmla="*/ 801053 w 1849755"/>
                <a:gd name="connsiteY284" fmla="*/ 929640 h 1850707"/>
                <a:gd name="connsiteX285" fmla="*/ 693420 w 1849755"/>
                <a:gd name="connsiteY285" fmla="*/ 1003935 h 1850707"/>
                <a:gd name="connsiteX286" fmla="*/ 604838 w 1849755"/>
                <a:gd name="connsiteY286" fmla="*/ 1112520 h 1850707"/>
                <a:gd name="connsiteX287" fmla="*/ 534353 w 1849755"/>
                <a:gd name="connsiteY287" fmla="*/ 1245870 h 1850707"/>
                <a:gd name="connsiteX288" fmla="*/ 559118 w 1849755"/>
                <a:gd name="connsiteY288" fmla="*/ 1308735 h 1850707"/>
                <a:gd name="connsiteX289" fmla="*/ 621983 w 1849755"/>
                <a:gd name="connsiteY289" fmla="*/ 1283018 h 1850707"/>
                <a:gd name="connsiteX290" fmla="*/ 759143 w 1849755"/>
                <a:gd name="connsiteY290" fmla="*/ 1072515 h 1850707"/>
                <a:gd name="connsiteX291" fmla="*/ 875348 w 1849755"/>
                <a:gd name="connsiteY291" fmla="*/ 1002983 h 1850707"/>
                <a:gd name="connsiteX292" fmla="*/ 875348 w 1849755"/>
                <a:gd name="connsiteY292" fmla="*/ 1081088 h 1850707"/>
                <a:gd name="connsiteX293" fmla="*/ 846773 w 1849755"/>
                <a:gd name="connsiteY293" fmla="*/ 1123950 h 1850707"/>
                <a:gd name="connsiteX294" fmla="*/ 834390 w 1849755"/>
                <a:gd name="connsiteY294" fmla="*/ 1131570 h 1850707"/>
                <a:gd name="connsiteX295" fmla="*/ 775335 w 1849755"/>
                <a:gd name="connsiteY295" fmla="*/ 1187768 h 1850707"/>
                <a:gd name="connsiteX296" fmla="*/ 697230 w 1849755"/>
                <a:gd name="connsiteY296" fmla="*/ 1363980 h 1850707"/>
                <a:gd name="connsiteX297" fmla="*/ 734378 w 1849755"/>
                <a:gd name="connsiteY297" fmla="*/ 1421130 h 1850707"/>
                <a:gd name="connsiteX298" fmla="*/ 791528 w 1849755"/>
                <a:gd name="connsiteY298" fmla="*/ 1383983 h 1850707"/>
                <a:gd name="connsiteX299" fmla="*/ 851535 w 1849755"/>
                <a:gd name="connsiteY299" fmla="*/ 1246823 h 1850707"/>
                <a:gd name="connsiteX300" fmla="*/ 925830 w 1849755"/>
                <a:gd name="connsiteY300" fmla="*/ 1199198 h 1850707"/>
                <a:gd name="connsiteX301" fmla="*/ 1000125 w 1849755"/>
                <a:gd name="connsiteY301" fmla="*/ 1246823 h 1850707"/>
                <a:gd name="connsiteX302" fmla="*/ 1060133 w 1849755"/>
                <a:gd name="connsiteY302" fmla="*/ 1383983 h 1850707"/>
                <a:gd name="connsiteX303" fmla="*/ 1117283 w 1849755"/>
                <a:gd name="connsiteY303" fmla="*/ 1421130 h 1850707"/>
                <a:gd name="connsiteX304" fmla="*/ 1154430 w 1849755"/>
                <a:gd name="connsiteY304" fmla="*/ 1363980 h 1850707"/>
                <a:gd name="connsiteX305" fmla="*/ 1076325 w 1849755"/>
                <a:gd name="connsiteY305" fmla="*/ 1187768 h 1850707"/>
                <a:gd name="connsiteX306" fmla="*/ 1017270 w 1849755"/>
                <a:gd name="connsiteY306" fmla="*/ 1131570 h 1850707"/>
                <a:gd name="connsiteX307" fmla="*/ 1004888 w 1849755"/>
                <a:gd name="connsiteY307" fmla="*/ 1123950 h 1850707"/>
                <a:gd name="connsiteX308" fmla="*/ 976313 w 1849755"/>
                <a:gd name="connsiteY308" fmla="*/ 1081088 h 1850707"/>
                <a:gd name="connsiteX309" fmla="*/ 976313 w 1849755"/>
                <a:gd name="connsiteY309" fmla="*/ 1002983 h 1850707"/>
                <a:gd name="connsiteX310" fmla="*/ 1092518 w 1849755"/>
                <a:gd name="connsiteY310" fmla="*/ 1072515 h 1850707"/>
                <a:gd name="connsiteX311" fmla="*/ 1229678 w 1849755"/>
                <a:gd name="connsiteY311" fmla="*/ 1283018 h 1850707"/>
                <a:gd name="connsiteX312" fmla="*/ 1292543 w 1849755"/>
                <a:gd name="connsiteY312" fmla="*/ 1308735 h 1850707"/>
                <a:gd name="connsiteX313" fmla="*/ 1317308 w 1849755"/>
                <a:gd name="connsiteY313" fmla="*/ 1245870 h 1850707"/>
                <a:gd name="connsiteX314" fmla="*/ 1246823 w 1849755"/>
                <a:gd name="connsiteY314" fmla="*/ 1112520 h 1850707"/>
                <a:gd name="connsiteX315" fmla="*/ 1158240 w 1849755"/>
                <a:gd name="connsiteY315" fmla="*/ 1003935 h 1850707"/>
                <a:gd name="connsiteX316" fmla="*/ 1050608 w 1849755"/>
                <a:gd name="connsiteY316" fmla="*/ 929640 h 1850707"/>
                <a:gd name="connsiteX317" fmla="*/ 975360 w 1849755"/>
                <a:gd name="connsiteY317" fmla="*/ 905828 h 1850707"/>
                <a:gd name="connsiteX318" fmla="*/ 975360 w 1849755"/>
                <a:gd name="connsiteY318" fmla="*/ 876300 h 1850707"/>
                <a:gd name="connsiteX319" fmla="*/ 925830 w 1849755"/>
                <a:gd name="connsiteY319" fmla="*/ 826770 h 1850707"/>
                <a:gd name="connsiteX320" fmla="*/ 1765935 w 1849755"/>
                <a:gd name="connsiteY320" fmla="*/ 802958 h 1850707"/>
                <a:gd name="connsiteX321" fmla="*/ 1772603 w 1849755"/>
                <a:gd name="connsiteY321" fmla="*/ 870585 h 1850707"/>
                <a:gd name="connsiteX322" fmla="*/ 1765935 w 1849755"/>
                <a:gd name="connsiteY322" fmla="*/ 871538 h 1850707"/>
                <a:gd name="connsiteX323" fmla="*/ 1764983 w 1849755"/>
                <a:gd name="connsiteY323" fmla="*/ 864870 h 1850707"/>
                <a:gd name="connsiteX324" fmla="*/ 1763078 w 1849755"/>
                <a:gd name="connsiteY324" fmla="*/ 858203 h 1850707"/>
                <a:gd name="connsiteX325" fmla="*/ 1759268 w 1849755"/>
                <a:gd name="connsiteY325" fmla="*/ 854393 h 1850707"/>
                <a:gd name="connsiteX326" fmla="*/ 1753553 w 1849755"/>
                <a:gd name="connsiteY326" fmla="*/ 853440 h 1850707"/>
                <a:gd name="connsiteX327" fmla="*/ 1667828 w 1849755"/>
                <a:gd name="connsiteY327" fmla="*/ 862013 h 1850707"/>
                <a:gd name="connsiteX328" fmla="*/ 1662113 w 1849755"/>
                <a:gd name="connsiteY328" fmla="*/ 863918 h 1850707"/>
                <a:gd name="connsiteX329" fmla="*/ 1659255 w 1849755"/>
                <a:gd name="connsiteY329" fmla="*/ 868680 h 1850707"/>
                <a:gd name="connsiteX330" fmla="*/ 1658303 w 1849755"/>
                <a:gd name="connsiteY330" fmla="*/ 874395 h 1850707"/>
                <a:gd name="connsiteX331" fmla="*/ 1658303 w 1849755"/>
                <a:gd name="connsiteY331" fmla="*/ 881063 h 1850707"/>
                <a:gd name="connsiteX332" fmla="*/ 1651635 w 1849755"/>
                <a:gd name="connsiteY332" fmla="*/ 883920 h 1850707"/>
                <a:gd name="connsiteX333" fmla="*/ 1644968 w 1849755"/>
                <a:gd name="connsiteY333" fmla="*/ 816293 h 1850707"/>
                <a:gd name="connsiteX334" fmla="*/ 1651635 w 1849755"/>
                <a:gd name="connsiteY334" fmla="*/ 815340 h 1850707"/>
                <a:gd name="connsiteX335" fmla="*/ 1652588 w 1849755"/>
                <a:gd name="connsiteY335" fmla="*/ 822008 h 1850707"/>
                <a:gd name="connsiteX336" fmla="*/ 1654493 w 1849755"/>
                <a:gd name="connsiteY336" fmla="*/ 827723 h 1850707"/>
                <a:gd name="connsiteX337" fmla="*/ 1658303 w 1849755"/>
                <a:gd name="connsiteY337" fmla="*/ 831533 h 1850707"/>
                <a:gd name="connsiteX338" fmla="*/ 1664018 w 1849755"/>
                <a:gd name="connsiteY338" fmla="*/ 832485 h 1850707"/>
                <a:gd name="connsiteX339" fmla="*/ 1749743 w 1849755"/>
                <a:gd name="connsiteY339" fmla="*/ 823913 h 1850707"/>
                <a:gd name="connsiteX340" fmla="*/ 1754505 w 1849755"/>
                <a:gd name="connsiteY340" fmla="*/ 822008 h 1850707"/>
                <a:gd name="connsiteX341" fmla="*/ 1757363 w 1849755"/>
                <a:gd name="connsiteY341" fmla="*/ 817245 h 1850707"/>
                <a:gd name="connsiteX342" fmla="*/ 1758315 w 1849755"/>
                <a:gd name="connsiteY342" fmla="*/ 810578 h 1850707"/>
                <a:gd name="connsiteX343" fmla="*/ 1759268 w 1849755"/>
                <a:gd name="connsiteY343" fmla="*/ 803910 h 1850707"/>
                <a:gd name="connsiteX344" fmla="*/ 94297 w 1849755"/>
                <a:gd name="connsiteY344" fmla="*/ 735330 h 1850707"/>
                <a:gd name="connsiteX345" fmla="*/ 100965 w 1849755"/>
                <a:gd name="connsiteY345" fmla="*/ 736282 h 1850707"/>
                <a:gd name="connsiteX346" fmla="*/ 101917 w 1849755"/>
                <a:gd name="connsiteY346" fmla="*/ 752475 h 1850707"/>
                <a:gd name="connsiteX347" fmla="*/ 108585 w 1849755"/>
                <a:gd name="connsiteY347" fmla="*/ 766762 h 1850707"/>
                <a:gd name="connsiteX348" fmla="*/ 120967 w 1849755"/>
                <a:gd name="connsiteY348" fmla="*/ 783907 h 1850707"/>
                <a:gd name="connsiteX349" fmla="*/ 134302 w 1849755"/>
                <a:gd name="connsiteY349" fmla="*/ 801052 h 1850707"/>
                <a:gd name="connsiteX350" fmla="*/ 161925 w 1849755"/>
                <a:gd name="connsiteY350" fmla="*/ 784860 h 1850707"/>
                <a:gd name="connsiteX351" fmla="*/ 193357 w 1849755"/>
                <a:gd name="connsiteY351" fmla="*/ 765810 h 1850707"/>
                <a:gd name="connsiteX352" fmla="*/ 200977 w 1849755"/>
                <a:gd name="connsiteY352" fmla="*/ 760095 h 1850707"/>
                <a:gd name="connsiteX353" fmla="*/ 207645 w 1849755"/>
                <a:gd name="connsiteY353" fmla="*/ 752475 h 1850707"/>
                <a:gd name="connsiteX354" fmla="*/ 209550 w 1849755"/>
                <a:gd name="connsiteY354" fmla="*/ 747712 h 1850707"/>
                <a:gd name="connsiteX355" fmla="*/ 210502 w 1849755"/>
                <a:gd name="connsiteY355" fmla="*/ 742950 h 1850707"/>
                <a:gd name="connsiteX356" fmla="*/ 218122 w 1849755"/>
                <a:gd name="connsiteY356" fmla="*/ 745807 h 1850707"/>
                <a:gd name="connsiteX357" fmla="*/ 211455 w 1849755"/>
                <a:gd name="connsiteY357" fmla="*/ 793432 h 1850707"/>
                <a:gd name="connsiteX358" fmla="*/ 180975 w 1849755"/>
                <a:gd name="connsiteY358" fmla="*/ 808672 h 1850707"/>
                <a:gd name="connsiteX359" fmla="*/ 149542 w 1849755"/>
                <a:gd name="connsiteY359" fmla="*/ 826770 h 1850707"/>
                <a:gd name="connsiteX360" fmla="*/ 148590 w 1849755"/>
                <a:gd name="connsiteY360" fmla="*/ 831532 h 1850707"/>
                <a:gd name="connsiteX361" fmla="*/ 186690 w 1849755"/>
                <a:gd name="connsiteY361" fmla="*/ 837247 h 1850707"/>
                <a:gd name="connsiteX362" fmla="*/ 192405 w 1849755"/>
                <a:gd name="connsiteY362" fmla="*/ 837247 h 1850707"/>
                <a:gd name="connsiteX363" fmla="*/ 196215 w 1849755"/>
                <a:gd name="connsiteY363" fmla="*/ 833437 h 1850707"/>
                <a:gd name="connsiteX364" fmla="*/ 198120 w 1849755"/>
                <a:gd name="connsiteY364" fmla="*/ 829627 h 1850707"/>
                <a:gd name="connsiteX365" fmla="*/ 200025 w 1849755"/>
                <a:gd name="connsiteY365" fmla="*/ 823912 h 1850707"/>
                <a:gd name="connsiteX366" fmla="*/ 206692 w 1849755"/>
                <a:gd name="connsiteY366" fmla="*/ 824865 h 1850707"/>
                <a:gd name="connsiteX367" fmla="*/ 197167 w 1849755"/>
                <a:gd name="connsiteY367" fmla="*/ 888682 h 1850707"/>
                <a:gd name="connsiteX368" fmla="*/ 190500 w 1849755"/>
                <a:gd name="connsiteY368" fmla="*/ 886777 h 1850707"/>
                <a:gd name="connsiteX369" fmla="*/ 190500 w 1849755"/>
                <a:gd name="connsiteY369" fmla="*/ 880110 h 1850707"/>
                <a:gd name="connsiteX370" fmla="*/ 190500 w 1849755"/>
                <a:gd name="connsiteY370" fmla="*/ 874395 h 1850707"/>
                <a:gd name="connsiteX371" fmla="*/ 187642 w 1849755"/>
                <a:gd name="connsiteY371" fmla="*/ 869632 h 1850707"/>
                <a:gd name="connsiteX372" fmla="*/ 182880 w 1849755"/>
                <a:gd name="connsiteY372" fmla="*/ 867727 h 1850707"/>
                <a:gd name="connsiteX373" fmla="*/ 97155 w 1849755"/>
                <a:gd name="connsiteY373" fmla="*/ 855345 h 1850707"/>
                <a:gd name="connsiteX374" fmla="*/ 92392 w 1849755"/>
                <a:gd name="connsiteY374" fmla="*/ 855345 h 1850707"/>
                <a:gd name="connsiteX375" fmla="*/ 88582 w 1849755"/>
                <a:gd name="connsiteY375" fmla="*/ 859155 h 1850707"/>
                <a:gd name="connsiteX376" fmla="*/ 85725 w 1849755"/>
                <a:gd name="connsiteY376" fmla="*/ 864870 h 1850707"/>
                <a:gd name="connsiteX377" fmla="*/ 83820 w 1849755"/>
                <a:gd name="connsiteY377" fmla="*/ 870585 h 1850707"/>
                <a:gd name="connsiteX378" fmla="*/ 76200 w 1849755"/>
                <a:gd name="connsiteY378" fmla="*/ 869632 h 1850707"/>
                <a:gd name="connsiteX379" fmla="*/ 85725 w 1849755"/>
                <a:gd name="connsiteY379" fmla="*/ 802957 h 1850707"/>
                <a:gd name="connsiteX380" fmla="*/ 92392 w 1849755"/>
                <a:gd name="connsiteY380" fmla="*/ 803910 h 1850707"/>
                <a:gd name="connsiteX381" fmla="*/ 92392 w 1849755"/>
                <a:gd name="connsiteY381" fmla="*/ 810577 h 1850707"/>
                <a:gd name="connsiteX382" fmla="*/ 92392 w 1849755"/>
                <a:gd name="connsiteY382" fmla="*/ 817245 h 1850707"/>
                <a:gd name="connsiteX383" fmla="*/ 95250 w 1849755"/>
                <a:gd name="connsiteY383" fmla="*/ 822007 h 1850707"/>
                <a:gd name="connsiteX384" fmla="*/ 100012 w 1849755"/>
                <a:gd name="connsiteY384" fmla="*/ 823912 h 1850707"/>
                <a:gd name="connsiteX385" fmla="*/ 140970 w 1849755"/>
                <a:gd name="connsiteY385" fmla="*/ 829627 h 1850707"/>
                <a:gd name="connsiteX386" fmla="*/ 141922 w 1849755"/>
                <a:gd name="connsiteY386" fmla="*/ 825817 h 1850707"/>
                <a:gd name="connsiteX387" fmla="*/ 129540 w 1849755"/>
                <a:gd name="connsiteY387" fmla="*/ 808672 h 1850707"/>
                <a:gd name="connsiteX388" fmla="*/ 117157 w 1849755"/>
                <a:gd name="connsiteY388" fmla="*/ 792480 h 1850707"/>
                <a:gd name="connsiteX389" fmla="*/ 106680 w 1849755"/>
                <a:gd name="connsiteY389" fmla="*/ 781050 h 1850707"/>
                <a:gd name="connsiteX390" fmla="*/ 99060 w 1849755"/>
                <a:gd name="connsiteY390" fmla="*/ 776287 h 1850707"/>
                <a:gd name="connsiteX391" fmla="*/ 96202 w 1849755"/>
                <a:gd name="connsiteY391" fmla="*/ 779145 h 1850707"/>
                <a:gd name="connsiteX392" fmla="*/ 93345 w 1849755"/>
                <a:gd name="connsiteY392" fmla="*/ 788670 h 1850707"/>
                <a:gd name="connsiteX393" fmla="*/ 86677 w 1849755"/>
                <a:gd name="connsiteY393" fmla="*/ 787717 h 1850707"/>
                <a:gd name="connsiteX394" fmla="*/ 1698308 w 1849755"/>
                <a:gd name="connsiteY394" fmla="*/ 618173 h 1850707"/>
                <a:gd name="connsiteX395" fmla="*/ 1712595 w 1849755"/>
                <a:gd name="connsiteY395" fmla="*/ 622935 h 1850707"/>
                <a:gd name="connsiteX396" fmla="*/ 1724978 w 1849755"/>
                <a:gd name="connsiteY396" fmla="*/ 634365 h 1850707"/>
                <a:gd name="connsiteX397" fmla="*/ 1734503 w 1849755"/>
                <a:gd name="connsiteY397" fmla="*/ 651510 h 1850707"/>
                <a:gd name="connsiteX398" fmla="*/ 1738313 w 1849755"/>
                <a:gd name="connsiteY398" fmla="*/ 670560 h 1850707"/>
                <a:gd name="connsiteX399" fmla="*/ 1737360 w 1849755"/>
                <a:gd name="connsiteY399" fmla="*/ 685800 h 1850707"/>
                <a:gd name="connsiteX400" fmla="*/ 1744028 w 1849755"/>
                <a:gd name="connsiteY400" fmla="*/ 688658 h 1850707"/>
                <a:gd name="connsiteX401" fmla="*/ 1746885 w 1849755"/>
                <a:gd name="connsiteY401" fmla="*/ 695325 h 1850707"/>
                <a:gd name="connsiteX402" fmla="*/ 1707833 w 1849755"/>
                <a:gd name="connsiteY402" fmla="*/ 709613 h 1850707"/>
                <a:gd name="connsiteX403" fmla="*/ 1705928 w 1849755"/>
                <a:gd name="connsiteY403" fmla="*/ 702945 h 1850707"/>
                <a:gd name="connsiteX404" fmla="*/ 1717358 w 1849755"/>
                <a:gd name="connsiteY404" fmla="*/ 692468 h 1850707"/>
                <a:gd name="connsiteX405" fmla="*/ 1725930 w 1849755"/>
                <a:gd name="connsiteY405" fmla="*/ 681990 h 1850707"/>
                <a:gd name="connsiteX406" fmla="*/ 1730693 w 1849755"/>
                <a:gd name="connsiteY406" fmla="*/ 670560 h 1850707"/>
                <a:gd name="connsiteX407" fmla="*/ 1729740 w 1849755"/>
                <a:gd name="connsiteY407" fmla="*/ 657225 h 1850707"/>
                <a:gd name="connsiteX408" fmla="*/ 1720215 w 1849755"/>
                <a:gd name="connsiteY408" fmla="*/ 644843 h 1850707"/>
                <a:gd name="connsiteX409" fmla="*/ 1705928 w 1849755"/>
                <a:gd name="connsiteY409" fmla="*/ 642938 h 1850707"/>
                <a:gd name="connsiteX410" fmla="*/ 1696403 w 1849755"/>
                <a:gd name="connsiteY410" fmla="*/ 651510 h 1850707"/>
                <a:gd name="connsiteX411" fmla="*/ 1693545 w 1849755"/>
                <a:gd name="connsiteY411" fmla="*/ 669608 h 1850707"/>
                <a:gd name="connsiteX412" fmla="*/ 1693545 w 1849755"/>
                <a:gd name="connsiteY412" fmla="*/ 682943 h 1850707"/>
                <a:gd name="connsiteX413" fmla="*/ 1693545 w 1849755"/>
                <a:gd name="connsiteY413" fmla="*/ 695325 h 1850707"/>
                <a:gd name="connsiteX414" fmla="*/ 1686878 w 1849755"/>
                <a:gd name="connsiteY414" fmla="*/ 717233 h 1850707"/>
                <a:gd name="connsiteX415" fmla="*/ 1668780 w 1849755"/>
                <a:gd name="connsiteY415" fmla="*/ 730568 h 1850707"/>
                <a:gd name="connsiteX416" fmla="*/ 1653540 w 1849755"/>
                <a:gd name="connsiteY416" fmla="*/ 731520 h 1850707"/>
                <a:gd name="connsiteX417" fmla="*/ 1638300 w 1849755"/>
                <a:gd name="connsiteY417" fmla="*/ 725805 h 1850707"/>
                <a:gd name="connsiteX418" fmla="*/ 1624965 w 1849755"/>
                <a:gd name="connsiteY418" fmla="*/ 713423 h 1850707"/>
                <a:gd name="connsiteX419" fmla="*/ 1611630 w 1849755"/>
                <a:gd name="connsiteY419" fmla="*/ 696278 h 1850707"/>
                <a:gd name="connsiteX420" fmla="*/ 1607820 w 1849755"/>
                <a:gd name="connsiteY420" fmla="*/ 675323 h 1850707"/>
                <a:gd name="connsiteX421" fmla="*/ 1608773 w 1849755"/>
                <a:gd name="connsiteY421" fmla="*/ 658178 h 1850707"/>
                <a:gd name="connsiteX422" fmla="*/ 1601153 w 1849755"/>
                <a:gd name="connsiteY422" fmla="*/ 654368 h 1850707"/>
                <a:gd name="connsiteX423" fmla="*/ 1599248 w 1849755"/>
                <a:gd name="connsiteY423" fmla="*/ 647700 h 1850707"/>
                <a:gd name="connsiteX424" fmla="*/ 1641158 w 1849755"/>
                <a:gd name="connsiteY424" fmla="*/ 632460 h 1850707"/>
                <a:gd name="connsiteX425" fmla="*/ 1643063 w 1849755"/>
                <a:gd name="connsiteY425" fmla="*/ 639128 h 1850707"/>
                <a:gd name="connsiteX426" fmla="*/ 1632585 w 1849755"/>
                <a:gd name="connsiteY426" fmla="*/ 649605 h 1850707"/>
                <a:gd name="connsiteX427" fmla="*/ 1624013 w 1849755"/>
                <a:gd name="connsiteY427" fmla="*/ 661988 h 1850707"/>
                <a:gd name="connsiteX428" fmla="*/ 1619250 w 1849755"/>
                <a:gd name="connsiteY428" fmla="*/ 676275 h 1850707"/>
                <a:gd name="connsiteX429" fmla="*/ 1620203 w 1849755"/>
                <a:gd name="connsiteY429" fmla="*/ 691515 h 1850707"/>
                <a:gd name="connsiteX430" fmla="*/ 1631633 w 1849755"/>
                <a:gd name="connsiteY430" fmla="*/ 706755 h 1850707"/>
                <a:gd name="connsiteX431" fmla="*/ 1646873 w 1849755"/>
                <a:gd name="connsiteY431" fmla="*/ 707708 h 1850707"/>
                <a:gd name="connsiteX432" fmla="*/ 1656398 w 1849755"/>
                <a:gd name="connsiteY432" fmla="*/ 699135 h 1850707"/>
                <a:gd name="connsiteX433" fmla="*/ 1659255 w 1849755"/>
                <a:gd name="connsiteY433" fmla="*/ 681038 h 1850707"/>
                <a:gd name="connsiteX434" fmla="*/ 1659255 w 1849755"/>
                <a:gd name="connsiteY434" fmla="*/ 666750 h 1850707"/>
                <a:gd name="connsiteX435" fmla="*/ 1659255 w 1849755"/>
                <a:gd name="connsiteY435" fmla="*/ 654368 h 1850707"/>
                <a:gd name="connsiteX436" fmla="*/ 1666875 w 1849755"/>
                <a:gd name="connsiteY436" fmla="*/ 632460 h 1850707"/>
                <a:gd name="connsiteX437" fmla="*/ 1684020 w 1849755"/>
                <a:gd name="connsiteY437" fmla="*/ 620078 h 1850707"/>
                <a:gd name="connsiteX438" fmla="*/ 1698308 w 1849755"/>
                <a:gd name="connsiteY438" fmla="*/ 618173 h 1850707"/>
                <a:gd name="connsiteX439" fmla="*/ 148590 w 1849755"/>
                <a:gd name="connsiteY439" fmla="*/ 579120 h 1850707"/>
                <a:gd name="connsiteX440" fmla="*/ 155257 w 1849755"/>
                <a:gd name="connsiteY440" fmla="*/ 581977 h 1850707"/>
                <a:gd name="connsiteX441" fmla="*/ 153352 w 1849755"/>
                <a:gd name="connsiteY441" fmla="*/ 588645 h 1850707"/>
                <a:gd name="connsiteX442" fmla="*/ 152400 w 1849755"/>
                <a:gd name="connsiteY442" fmla="*/ 595312 h 1850707"/>
                <a:gd name="connsiteX443" fmla="*/ 154305 w 1849755"/>
                <a:gd name="connsiteY443" fmla="*/ 601027 h 1850707"/>
                <a:gd name="connsiteX444" fmla="*/ 159067 w 1849755"/>
                <a:gd name="connsiteY444" fmla="*/ 603885 h 1850707"/>
                <a:gd name="connsiteX445" fmla="*/ 239077 w 1849755"/>
                <a:gd name="connsiteY445" fmla="*/ 636270 h 1850707"/>
                <a:gd name="connsiteX446" fmla="*/ 243840 w 1849755"/>
                <a:gd name="connsiteY446" fmla="*/ 637222 h 1850707"/>
                <a:gd name="connsiteX447" fmla="*/ 248602 w 1849755"/>
                <a:gd name="connsiteY447" fmla="*/ 634365 h 1850707"/>
                <a:gd name="connsiteX448" fmla="*/ 252412 w 1849755"/>
                <a:gd name="connsiteY448" fmla="*/ 629602 h 1850707"/>
                <a:gd name="connsiteX449" fmla="*/ 256222 w 1849755"/>
                <a:gd name="connsiteY449" fmla="*/ 622935 h 1850707"/>
                <a:gd name="connsiteX450" fmla="*/ 263842 w 1849755"/>
                <a:gd name="connsiteY450" fmla="*/ 624840 h 1850707"/>
                <a:gd name="connsiteX451" fmla="*/ 238125 w 1849755"/>
                <a:gd name="connsiteY451" fmla="*/ 687705 h 1850707"/>
                <a:gd name="connsiteX452" fmla="*/ 231457 w 1849755"/>
                <a:gd name="connsiteY452" fmla="*/ 684847 h 1850707"/>
                <a:gd name="connsiteX453" fmla="*/ 233362 w 1849755"/>
                <a:gd name="connsiteY453" fmla="*/ 678180 h 1850707"/>
                <a:gd name="connsiteX454" fmla="*/ 234315 w 1849755"/>
                <a:gd name="connsiteY454" fmla="*/ 672465 h 1850707"/>
                <a:gd name="connsiteX455" fmla="*/ 232410 w 1849755"/>
                <a:gd name="connsiteY455" fmla="*/ 667702 h 1850707"/>
                <a:gd name="connsiteX456" fmla="*/ 227647 w 1849755"/>
                <a:gd name="connsiteY456" fmla="*/ 664845 h 1850707"/>
                <a:gd name="connsiteX457" fmla="*/ 147637 w 1849755"/>
                <a:gd name="connsiteY457" fmla="*/ 632460 h 1850707"/>
                <a:gd name="connsiteX458" fmla="*/ 142875 w 1849755"/>
                <a:gd name="connsiteY458" fmla="*/ 631507 h 1850707"/>
                <a:gd name="connsiteX459" fmla="*/ 138112 w 1849755"/>
                <a:gd name="connsiteY459" fmla="*/ 634365 h 1850707"/>
                <a:gd name="connsiteX460" fmla="*/ 134302 w 1849755"/>
                <a:gd name="connsiteY460" fmla="*/ 639127 h 1850707"/>
                <a:gd name="connsiteX461" fmla="*/ 130492 w 1849755"/>
                <a:gd name="connsiteY461" fmla="*/ 644842 h 1850707"/>
                <a:gd name="connsiteX462" fmla="*/ 123825 w 1849755"/>
                <a:gd name="connsiteY462" fmla="*/ 641985 h 1850707"/>
                <a:gd name="connsiteX463" fmla="*/ 1624013 w 1849755"/>
                <a:gd name="connsiteY463" fmla="*/ 458153 h 1850707"/>
                <a:gd name="connsiteX464" fmla="*/ 1581150 w 1849755"/>
                <a:gd name="connsiteY464" fmla="*/ 485775 h 1850707"/>
                <a:gd name="connsiteX465" fmla="*/ 1584960 w 1849755"/>
                <a:gd name="connsiteY465" fmla="*/ 491490 h 1850707"/>
                <a:gd name="connsiteX466" fmla="*/ 1601153 w 1849755"/>
                <a:gd name="connsiteY466" fmla="*/ 503873 h 1850707"/>
                <a:gd name="connsiteX467" fmla="*/ 1622108 w 1849755"/>
                <a:gd name="connsiteY467" fmla="*/ 498158 h 1850707"/>
                <a:gd name="connsiteX468" fmla="*/ 1633538 w 1849755"/>
                <a:gd name="connsiteY468" fmla="*/ 482918 h 1850707"/>
                <a:gd name="connsiteX469" fmla="*/ 1627823 w 1849755"/>
                <a:gd name="connsiteY469" fmla="*/ 463868 h 1850707"/>
                <a:gd name="connsiteX470" fmla="*/ 1603058 w 1849755"/>
                <a:gd name="connsiteY470" fmla="*/ 412433 h 1850707"/>
                <a:gd name="connsiteX471" fmla="*/ 1640205 w 1849755"/>
                <a:gd name="connsiteY471" fmla="*/ 469583 h 1850707"/>
                <a:gd name="connsiteX472" fmla="*/ 1653540 w 1849755"/>
                <a:gd name="connsiteY472" fmla="*/ 502920 h 1850707"/>
                <a:gd name="connsiteX473" fmla="*/ 1642110 w 1849755"/>
                <a:gd name="connsiteY473" fmla="*/ 524828 h 1850707"/>
                <a:gd name="connsiteX474" fmla="*/ 1621155 w 1849755"/>
                <a:gd name="connsiteY474" fmla="*/ 529590 h 1850707"/>
                <a:gd name="connsiteX475" fmla="*/ 1599248 w 1849755"/>
                <a:gd name="connsiteY475" fmla="*/ 517208 h 1850707"/>
                <a:gd name="connsiteX476" fmla="*/ 1591628 w 1849755"/>
                <a:gd name="connsiteY476" fmla="*/ 538163 h 1850707"/>
                <a:gd name="connsiteX477" fmla="*/ 1583055 w 1849755"/>
                <a:gd name="connsiteY477" fmla="*/ 562928 h 1850707"/>
                <a:gd name="connsiteX478" fmla="*/ 1580198 w 1849755"/>
                <a:gd name="connsiteY478" fmla="*/ 573405 h 1850707"/>
                <a:gd name="connsiteX479" fmla="*/ 1579245 w 1849755"/>
                <a:gd name="connsiteY479" fmla="*/ 583883 h 1850707"/>
                <a:gd name="connsiteX480" fmla="*/ 1581150 w 1849755"/>
                <a:gd name="connsiteY480" fmla="*/ 588645 h 1850707"/>
                <a:gd name="connsiteX481" fmla="*/ 1583055 w 1849755"/>
                <a:gd name="connsiteY481" fmla="*/ 592455 h 1850707"/>
                <a:gd name="connsiteX482" fmla="*/ 1577340 w 1849755"/>
                <a:gd name="connsiteY482" fmla="*/ 596265 h 1850707"/>
                <a:gd name="connsiteX483" fmla="*/ 1551623 w 1849755"/>
                <a:gd name="connsiteY483" fmla="*/ 557213 h 1850707"/>
                <a:gd name="connsiteX484" fmla="*/ 1565910 w 1849755"/>
                <a:gd name="connsiteY484" fmla="*/ 524828 h 1850707"/>
                <a:gd name="connsiteX485" fmla="*/ 1576388 w 1849755"/>
                <a:gd name="connsiteY485" fmla="*/ 494348 h 1850707"/>
                <a:gd name="connsiteX486" fmla="*/ 1573530 w 1849755"/>
                <a:gd name="connsiteY486" fmla="*/ 490538 h 1850707"/>
                <a:gd name="connsiteX487" fmla="*/ 1542098 w 1849755"/>
                <a:gd name="connsiteY487" fmla="*/ 510540 h 1850707"/>
                <a:gd name="connsiteX488" fmla="*/ 1538288 w 1849755"/>
                <a:gd name="connsiteY488" fmla="*/ 514350 h 1850707"/>
                <a:gd name="connsiteX489" fmla="*/ 1537335 w 1849755"/>
                <a:gd name="connsiteY489" fmla="*/ 520065 h 1850707"/>
                <a:gd name="connsiteX490" fmla="*/ 1539240 w 1849755"/>
                <a:gd name="connsiteY490" fmla="*/ 524828 h 1850707"/>
                <a:gd name="connsiteX491" fmla="*/ 1541145 w 1849755"/>
                <a:gd name="connsiteY491" fmla="*/ 530543 h 1850707"/>
                <a:gd name="connsiteX492" fmla="*/ 1535430 w 1849755"/>
                <a:gd name="connsiteY492" fmla="*/ 534353 h 1850707"/>
                <a:gd name="connsiteX493" fmla="*/ 1500188 w 1849755"/>
                <a:gd name="connsiteY493" fmla="*/ 479108 h 1850707"/>
                <a:gd name="connsiteX494" fmla="*/ 1505903 w 1849755"/>
                <a:gd name="connsiteY494" fmla="*/ 475298 h 1850707"/>
                <a:gd name="connsiteX495" fmla="*/ 1509713 w 1849755"/>
                <a:gd name="connsiteY495" fmla="*/ 481013 h 1850707"/>
                <a:gd name="connsiteX496" fmla="*/ 1513523 w 1849755"/>
                <a:gd name="connsiteY496" fmla="*/ 484823 h 1850707"/>
                <a:gd name="connsiteX497" fmla="*/ 1519238 w 1849755"/>
                <a:gd name="connsiteY497" fmla="*/ 486728 h 1850707"/>
                <a:gd name="connsiteX498" fmla="*/ 1524000 w 1849755"/>
                <a:gd name="connsiteY498" fmla="*/ 484823 h 1850707"/>
                <a:gd name="connsiteX499" fmla="*/ 1596390 w 1849755"/>
                <a:gd name="connsiteY499" fmla="*/ 438150 h 1850707"/>
                <a:gd name="connsiteX500" fmla="*/ 1600200 w 1849755"/>
                <a:gd name="connsiteY500" fmla="*/ 434340 h 1850707"/>
                <a:gd name="connsiteX501" fmla="*/ 1601153 w 1849755"/>
                <a:gd name="connsiteY501" fmla="*/ 428625 h 1850707"/>
                <a:gd name="connsiteX502" fmla="*/ 1599248 w 1849755"/>
                <a:gd name="connsiteY502" fmla="*/ 421958 h 1850707"/>
                <a:gd name="connsiteX503" fmla="*/ 1597343 w 1849755"/>
                <a:gd name="connsiteY503" fmla="*/ 416243 h 1850707"/>
                <a:gd name="connsiteX504" fmla="*/ 1016318 w 1849755"/>
                <a:gd name="connsiteY504" fmla="*/ 398145 h 1850707"/>
                <a:gd name="connsiteX505" fmla="*/ 968693 w 1849755"/>
                <a:gd name="connsiteY505" fmla="*/ 447675 h 1850707"/>
                <a:gd name="connsiteX506" fmla="*/ 968693 w 1849755"/>
                <a:gd name="connsiteY506" fmla="*/ 449580 h 1850707"/>
                <a:gd name="connsiteX507" fmla="*/ 968693 w 1849755"/>
                <a:gd name="connsiteY507" fmla="*/ 733425 h 1850707"/>
                <a:gd name="connsiteX508" fmla="*/ 968693 w 1849755"/>
                <a:gd name="connsiteY508" fmla="*/ 758190 h 1850707"/>
                <a:gd name="connsiteX509" fmla="*/ 1005840 w 1849755"/>
                <a:gd name="connsiteY509" fmla="*/ 803910 h 1850707"/>
                <a:gd name="connsiteX510" fmla="*/ 1188720 w 1849755"/>
                <a:gd name="connsiteY510" fmla="*/ 899160 h 1850707"/>
                <a:gd name="connsiteX511" fmla="*/ 1351598 w 1849755"/>
                <a:gd name="connsiteY511" fmla="*/ 1087755 h 1850707"/>
                <a:gd name="connsiteX512" fmla="*/ 1418273 w 1849755"/>
                <a:gd name="connsiteY512" fmla="*/ 1102043 h 1850707"/>
                <a:gd name="connsiteX513" fmla="*/ 1440180 w 1849755"/>
                <a:gd name="connsiteY513" fmla="*/ 1062038 h 1850707"/>
                <a:gd name="connsiteX514" fmla="*/ 1432560 w 1849755"/>
                <a:gd name="connsiteY514" fmla="*/ 1035368 h 1850707"/>
                <a:gd name="connsiteX515" fmla="*/ 1249680 w 1849755"/>
                <a:gd name="connsiteY515" fmla="*/ 825818 h 1850707"/>
                <a:gd name="connsiteX516" fmla="*/ 1066800 w 1849755"/>
                <a:gd name="connsiteY516" fmla="*/ 721995 h 1850707"/>
                <a:gd name="connsiteX517" fmla="*/ 1066800 w 1849755"/>
                <a:gd name="connsiteY517" fmla="*/ 611505 h 1850707"/>
                <a:gd name="connsiteX518" fmla="*/ 1331595 w 1849755"/>
                <a:gd name="connsiteY518" fmla="*/ 757238 h 1850707"/>
                <a:gd name="connsiteX519" fmla="*/ 1399223 w 1849755"/>
                <a:gd name="connsiteY519" fmla="*/ 751523 h 1850707"/>
                <a:gd name="connsiteX520" fmla="*/ 1393508 w 1849755"/>
                <a:gd name="connsiteY520" fmla="*/ 683895 h 1850707"/>
                <a:gd name="connsiteX521" fmla="*/ 1223010 w 1849755"/>
                <a:gd name="connsiteY521" fmla="*/ 570548 h 1850707"/>
                <a:gd name="connsiteX522" fmla="*/ 1065848 w 1849755"/>
                <a:gd name="connsiteY522" fmla="*/ 512445 h 1850707"/>
                <a:gd name="connsiteX523" fmla="*/ 1065848 w 1849755"/>
                <a:gd name="connsiteY523" fmla="*/ 447675 h 1850707"/>
                <a:gd name="connsiteX524" fmla="*/ 1016318 w 1849755"/>
                <a:gd name="connsiteY524" fmla="*/ 398145 h 1850707"/>
                <a:gd name="connsiteX525" fmla="*/ 833438 w 1849755"/>
                <a:gd name="connsiteY525" fmla="*/ 398145 h 1850707"/>
                <a:gd name="connsiteX526" fmla="*/ 783908 w 1849755"/>
                <a:gd name="connsiteY526" fmla="*/ 447675 h 1850707"/>
                <a:gd name="connsiteX527" fmla="*/ 783908 w 1849755"/>
                <a:gd name="connsiteY527" fmla="*/ 512445 h 1850707"/>
                <a:gd name="connsiteX528" fmla="*/ 626745 w 1849755"/>
                <a:gd name="connsiteY528" fmla="*/ 570548 h 1850707"/>
                <a:gd name="connsiteX529" fmla="*/ 456248 w 1849755"/>
                <a:gd name="connsiteY529" fmla="*/ 683895 h 1850707"/>
                <a:gd name="connsiteX530" fmla="*/ 451485 w 1849755"/>
                <a:gd name="connsiteY530" fmla="*/ 751523 h 1850707"/>
                <a:gd name="connsiteX531" fmla="*/ 519113 w 1849755"/>
                <a:gd name="connsiteY531" fmla="*/ 757238 h 1850707"/>
                <a:gd name="connsiteX532" fmla="*/ 783908 w 1849755"/>
                <a:gd name="connsiteY532" fmla="*/ 611505 h 1850707"/>
                <a:gd name="connsiteX533" fmla="*/ 783908 w 1849755"/>
                <a:gd name="connsiteY533" fmla="*/ 721995 h 1850707"/>
                <a:gd name="connsiteX534" fmla="*/ 601028 w 1849755"/>
                <a:gd name="connsiteY534" fmla="*/ 825818 h 1850707"/>
                <a:gd name="connsiteX535" fmla="*/ 418148 w 1849755"/>
                <a:gd name="connsiteY535" fmla="*/ 1035368 h 1850707"/>
                <a:gd name="connsiteX536" fmla="*/ 410528 w 1849755"/>
                <a:gd name="connsiteY536" fmla="*/ 1062038 h 1850707"/>
                <a:gd name="connsiteX537" fmla="*/ 432435 w 1849755"/>
                <a:gd name="connsiteY537" fmla="*/ 1102043 h 1850707"/>
                <a:gd name="connsiteX538" fmla="*/ 499110 w 1849755"/>
                <a:gd name="connsiteY538" fmla="*/ 1087755 h 1850707"/>
                <a:gd name="connsiteX539" fmla="*/ 661988 w 1849755"/>
                <a:gd name="connsiteY539" fmla="*/ 899160 h 1850707"/>
                <a:gd name="connsiteX540" fmla="*/ 844868 w 1849755"/>
                <a:gd name="connsiteY540" fmla="*/ 803910 h 1850707"/>
                <a:gd name="connsiteX541" fmla="*/ 882015 w 1849755"/>
                <a:gd name="connsiteY541" fmla="*/ 758190 h 1850707"/>
                <a:gd name="connsiteX542" fmla="*/ 882015 w 1849755"/>
                <a:gd name="connsiteY542" fmla="*/ 733425 h 1850707"/>
                <a:gd name="connsiteX543" fmla="*/ 882015 w 1849755"/>
                <a:gd name="connsiteY543" fmla="*/ 449580 h 1850707"/>
                <a:gd name="connsiteX544" fmla="*/ 882015 w 1849755"/>
                <a:gd name="connsiteY544" fmla="*/ 447675 h 1850707"/>
                <a:gd name="connsiteX545" fmla="*/ 833438 w 1849755"/>
                <a:gd name="connsiteY545" fmla="*/ 398145 h 1850707"/>
                <a:gd name="connsiteX546" fmla="*/ 278130 w 1849755"/>
                <a:gd name="connsiteY546" fmla="*/ 373380 h 1850707"/>
                <a:gd name="connsiteX547" fmla="*/ 283845 w 1849755"/>
                <a:gd name="connsiteY547" fmla="*/ 377190 h 1850707"/>
                <a:gd name="connsiteX548" fmla="*/ 280987 w 1849755"/>
                <a:gd name="connsiteY548" fmla="*/ 382905 h 1850707"/>
                <a:gd name="connsiteX549" fmla="*/ 279082 w 1849755"/>
                <a:gd name="connsiteY549" fmla="*/ 391477 h 1850707"/>
                <a:gd name="connsiteX550" fmla="*/ 282892 w 1849755"/>
                <a:gd name="connsiteY550" fmla="*/ 400050 h 1850707"/>
                <a:gd name="connsiteX551" fmla="*/ 295275 w 1849755"/>
                <a:gd name="connsiteY551" fmla="*/ 410527 h 1850707"/>
                <a:gd name="connsiteX552" fmla="*/ 366712 w 1849755"/>
                <a:gd name="connsiteY552" fmla="*/ 461962 h 1850707"/>
                <a:gd name="connsiteX553" fmla="*/ 358140 w 1849755"/>
                <a:gd name="connsiteY553" fmla="*/ 474345 h 1850707"/>
                <a:gd name="connsiteX554" fmla="*/ 237172 w 1849755"/>
                <a:gd name="connsiteY554" fmla="*/ 481012 h 1850707"/>
                <a:gd name="connsiteX555" fmla="*/ 283845 w 1849755"/>
                <a:gd name="connsiteY555" fmla="*/ 514350 h 1850707"/>
                <a:gd name="connsiteX556" fmla="*/ 298132 w 1849755"/>
                <a:gd name="connsiteY556" fmla="*/ 522922 h 1850707"/>
                <a:gd name="connsiteX557" fmla="*/ 307657 w 1849755"/>
                <a:gd name="connsiteY557" fmla="*/ 523875 h 1850707"/>
                <a:gd name="connsiteX558" fmla="*/ 314325 w 1849755"/>
                <a:gd name="connsiteY558" fmla="*/ 520065 h 1850707"/>
                <a:gd name="connsiteX559" fmla="*/ 320992 w 1849755"/>
                <a:gd name="connsiteY559" fmla="*/ 514350 h 1850707"/>
                <a:gd name="connsiteX560" fmla="*/ 326707 w 1849755"/>
                <a:gd name="connsiteY560" fmla="*/ 518160 h 1850707"/>
                <a:gd name="connsiteX561" fmla="*/ 296227 w 1849755"/>
                <a:gd name="connsiteY561" fmla="*/ 561022 h 1850707"/>
                <a:gd name="connsiteX562" fmla="*/ 290512 w 1849755"/>
                <a:gd name="connsiteY562" fmla="*/ 557212 h 1850707"/>
                <a:gd name="connsiteX563" fmla="*/ 294322 w 1849755"/>
                <a:gd name="connsiteY563" fmla="*/ 550545 h 1850707"/>
                <a:gd name="connsiteX564" fmla="*/ 296227 w 1849755"/>
                <a:gd name="connsiteY564" fmla="*/ 542925 h 1850707"/>
                <a:gd name="connsiteX565" fmla="*/ 292417 w 1849755"/>
                <a:gd name="connsiteY565" fmla="*/ 534352 h 1850707"/>
                <a:gd name="connsiteX566" fmla="*/ 279082 w 1849755"/>
                <a:gd name="connsiteY566" fmla="*/ 523875 h 1850707"/>
                <a:gd name="connsiteX567" fmla="*/ 232410 w 1849755"/>
                <a:gd name="connsiteY567" fmla="*/ 490537 h 1850707"/>
                <a:gd name="connsiteX568" fmla="*/ 224790 w 1849755"/>
                <a:gd name="connsiteY568" fmla="*/ 486727 h 1850707"/>
                <a:gd name="connsiteX569" fmla="*/ 217170 w 1849755"/>
                <a:gd name="connsiteY569" fmla="*/ 485775 h 1850707"/>
                <a:gd name="connsiteX570" fmla="*/ 209550 w 1849755"/>
                <a:gd name="connsiteY570" fmla="*/ 488632 h 1850707"/>
                <a:gd name="connsiteX571" fmla="*/ 201930 w 1849755"/>
                <a:gd name="connsiteY571" fmla="*/ 494347 h 1850707"/>
                <a:gd name="connsiteX572" fmla="*/ 196215 w 1849755"/>
                <a:gd name="connsiteY572" fmla="*/ 490537 h 1850707"/>
                <a:gd name="connsiteX573" fmla="*/ 222885 w 1849755"/>
                <a:gd name="connsiteY573" fmla="*/ 453390 h 1850707"/>
                <a:gd name="connsiteX574" fmla="*/ 328612 w 1849755"/>
                <a:gd name="connsiteY574" fmla="*/ 447675 h 1850707"/>
                <a:gd name="connsiteX575" fmla="*/ 290512 w 1849755"/>
                <a:gd name="connsiteY575" fmla="*/ 421005 h 1850707"/>
                <a:gd name="connsiteX576" fmla="*/ 276225 w 1849755"/>
                <a:gd name="connsiteY576" fmla="*/ 412432 h 1850707"/>
                <a:gd name="connsiteX577" fmla="*/ 266700 w 1849755"/>
                <a:gd name="connsiteY577" fmla="*/ 411480 h 1850707"/>
                <a:gd name="connsiteX578" fmla="*/ 260032 w 1849755"/>
                <a:gd name="connsiteY578" fmla="*/ 415290 h 1850707"/>
                <a:gd name="connsiteX579" fmla="*/ 253365 w 1849755"/>
                <a:gd name="connsiteY579" fmla="*/ 420052 h 1850707"/>
                <a:gd name="connsiteX580" fmla="*/ 247650 w 1849755"/>
                <a:gd name="connsiteY580" fmla="*/ 415290 h 1850707"/>
                <a:gd name="connsiteX581" fmla="*/ 925830 w 1849755"/>
                <a:gd name="connsiteY581" fmla="*/ 296228 h 1850707"/>
                <a:gd name="connsiteX582" fmla="*/ 1555433 w 1849755"/>
                <a:gd name="connsiteY582" fmla="*/ 925830 h 1850707"/>
                <a:gd name="connsiteX583" fmla="*/ 925830 w 1849755"/>
                <a:gd name="connsiteY583" fmla="*/ 1555433 h 1850707"/>
                <a:gd name="connsiteX584" fmla="*/ 296228 w 1849755"/>
                <a:gd name="connsiteY584" fmla="*/ 925830 h 1850707"/>
                <a:gd name="connsiteX585" fmla="*/ 925830 w 1849755"/>
                <a:gd name="connsiteY585" fmla="*/ 296228 h 1850707"/>
                <a:gd name="connsiteX586" fmla="*/ 925830 w 1849755"/>
                <a:gd name="connsiteY586" fmla="*/ 261937 h 1850707"/>
                <a:gd name="connsiteX587" fmla="*/ 667702 w 1849755"/>
                <a:gd name="connsiteY587" fmla="*/ 314325 h 1850707"/>
                <a:gd name="connsiteX588" fmla="*/ 456247 w 1849755"/>
                <a:gd name="connsiteY588" fmla="*/ 456247 h 1850707"/>
                <a:gd name="connsiteX589" fmla="*/ 314325 w 1849755"/>
                <a:gd name="connsiteY589" fmla="*/ 667702 h 1850707"/>
                <a:gd name="connsiteX590" fmla="*/ 261937 w 1849755"/>
                <a:gd name="connsiteY590" fmla="*/ 925830 h 1850707"/>
                <a:gd name="connsiteX591" fmla="*/ 314325 w 1849755"/>
                <a:gd name="connsiteY591" fmla="*/ 1183957 h 1850707"/>
                <a:gd name="connsiteX592" fmla="*/ 456247 w 1849755"/>
                <a:gd name="connsiteY592" fmla="*/ 1395412 h 1850707"/>
                <a:gd name="connsiteX593" fmla="*/ 667702 w 1849755"/>
                <a:gd name="connsiteY593" fmla="*/ 1537335 h 1850707"/>
                <a:gd name="connsiteX594" fmla="*/ 925830 w 1849755"/>
                <a:gd name="connsiteY594" fmla="*/ 1589722 h 1850707"/>
                <a:gd name="connsiteX595" fmla="*/ 1183957 w 1849755"/>
                <a:gd name="connsiteY595" fmla="*/ 1537335 h 1850707"/>
                <a:gd name="connsiteX596" fmla="*/ 1395412 w 1849755"/>
                <a:gd name="connsiteY596" fmla="*/ 1395412 h 1850707"/>
                <a:gd name="connsiteX597" fmla="*/ 1537335 w 1849755"/>
                <a:gd name="connsiteY597" fmla="*/ 1183957 h 1850707"/>
                <a:gd name="connsiteX598" fmla="*/ 1589722 w 1849755"/>
                <a:gd name="connsiteY598" fmla="*/ 925830 h 1850707"/>
                <a:gd name="connsiteX599" fmla="*/ 1537335 w 1849755"/>
                <a:gd name="connsiteY599" fmla="*/ 667702 h 1850707"/>
                <a:gd name="connsiteX600" fmla="*/ 1395412 w 1849755"/>
                <a:gd name="connsiteY600" fmla="*/ 456247 h 1850707"/>
                <a:gd name="connsiteX601" fmla="*/ 1183957 w 1849755"/>
                <a:gd name="connsiteY601" fmla="*/ 314325 h 1850707"/>
                <a:gd name="connsiteX602" fmla="*/ 925830 w 1849755"/>
                <a:gd name="connsiteY602" fmla="*/ 261937 h 1850707"/>
                <a:gd name="connsiteX603" fmla="*/ 1454467 w 1849755"/>
                <a:gd name="connsiteY603" fmla="*/ 259080 h 1850707"/>
                <a:gd name="connsiteX604" fmla="*/ 1534477 w 1849755"/>
                <a:gd name="connsiteY604" fmla="*/ 331470 h 1850707"/>
                <a:gd name="connsiteX605" fmla="*/ 1514475 w 1849755"/>
                <a:gd name="connsiteY605" fmla="*/ 356235 h 1850707"/>
                <a:gd name="connsiteX606" fmla="*/ 1509712 w 1849755"/>
                <a:gd name="connsiteY606" fmla="*/ 351472 h 1850707"/>
                <a:gd name="connsiteX607" fmla="*/ 1512570 w 1849755"/>
                <a:gd name="connsiteY607" fmla="*/ 335280 h 1850707"/>
                <a:gd name="connsiteX608" fmla="*/ 1509712 w 1849755"/>
                <a:gd name="connsiteY608" fmla="*/ 320992 h 1850707"/>
                <a:gd name="connsiteX609" fmla="*/ 1504950 w 1849755"/>
                <a:gd name="connsiteY609" fmla="*/ 315277 h 1850707"/>
                <a:gd name="connsiteX610" fmla="*/ 1499235 w 1849755"/>
                <a:gd name="connsiteY610" fmla="*/ 309562 h 1850707"/>
                <a:gd name="connsiteX611" fmla="*/ 1485900 w 1849755"/>
                <a:gd name="connsiteY611" fmla="*/ 298132 h 1850707"/>
                <a:gd name="connsiteX612" fmla="*/ 1454467 w 1849755"/>
                <a:gd name="connsiteY612" fmla="*/ 332422 h 1850707"/>
                <a:gd name="connsiteX613" fmla="*/ 1463992 w 1849755"/>
                <a:gd name="connsiteY613" fmla="*/ 340995 h 1850707"/>
                <a:gd name="connsiteX614" fmla="*/ 1470660 w 1849755"/>
                <a:gd name="connsiteY614" fmla="*/ 345757 h 1850707"/>
                <a:gd name="connsiteX615" fmla="*/ 1479232 w 1849755"/>
                <a:gd name="connsiteY615" fmla="*/ 347662 h 1850707"/>
                <a:gd name="connsiteX616" fmla="*/ 1486852 w 1849755"/>
                <a:gd name="connsiteY616" fmla="*/ 344805 h 1850707"/>
                <a:gd name="connsiteX617" fmla="*/ 1494472 w 1849755"/>
                <a:gd name="connsiteY617" fmla="*/ 340042 h 1850707"/>
                <a:gd name="connsiteX618" fmla="*/ 1499235 w 1849755"/>
                <a:gd name="connsiteY618" fmla="*/ 344805 h 1850707"/>
                <a:gd name="connsiteX619" fmla="*/ 1464945 w 1849755"/>
                <a:gd name="connsiteY619" fmla="*/ 381952 h 1850707"/>
                <a:gd name="connsiteX620" fmla="*/ 1460182 w 1849755"/>
                <a:gd name="connsiteY620" fmla="*/ 377190 h 1850707"/>
                <a:gd name="connsiteX621" fmla="*/ 1463992 w 1849755"/>
                <a:gd name="connsiteY621" fmla="*/ 368617 h 1850707"/>
                <a:gd name="connsiteX622" fmla="*/ 1465897 w 1849755"/>
                <a:gd name="connsiteY622" fmla="*/ 360045 h 1850707"/>
                <a:gd name="connsiteX623" fmla="*/ 1463992 w 1849755"/>
                <a:gd name="connsiteY623" fmla="*/ 352425 h 1850707"/>
                <a:gd name="connsiteX624" fmla="*/ 1458277 w 1849755"/>
                <a:gd name="connsiteY624" fmla="*/ 345757 h 1850707"/>
                <a:gd name="connsiteX625" fmla="*/ 1448752 w 1849755"/>
                <a:gd name="connsiteY625" fmla="*/ 337185 h 1850707"/>
                <a:gd name="connsiteX626" fmla="*/ 1424940 w 1849755"/>
                <a:gd name="connsiteY626" fmla="*/ 362902 h 1850707"/>
                <a:gd name="connsiteX627" fmla="*/ 1419225 w 1849755"/>
                <a:gd name="connsiteY627" fmla="*/ 369570 h 1850707"/>
                <a:gd name="connsiteX628" fmla="*/ 1418272 w 1849755"/>
                <a:gd name="connsiteY628" fmla="*/ 375285 h 1850707"/>
                <a:gd name="connsiteX629" fmla="*/ 1421130 w 1849755"/>
                <a:gd name="connsiteY629" fmla="*/ 381000 h 1850707"/>
                <a:gd name="connsiteX630" fmla="*/ 1428750 w 1849755"/>
                <a:gd name="connsiteY630" fmla="*/ 388620 h 1850707"/>
                <a:gd name="connsiteX631" fmla="*/ 1434465 w 1849755"/>
                <a:gd name="connsiteY631" fmla="*/ 393382 h 1850707"/>
                <a:gd name="connsiteX632" fmla="*/ 1440180 w 1849755"/>
                <a:gd name="connsiteY632" fmla="*/ 398145 h 1850707"/>
                <a:gd name="connsiteX633" fmla="*/ 1445895 w 1849755"/>
                <a:gd name="connsiteY633" fmla="*/ 401955 h 1850707"/>
                <a:gd name="connsiteX634" fmla="*/ 1450657 w 1849755"/>
                <a:gd name="connsiteY634" fmla="*/ 402907 h 1850707"/>
                <a:gd name="connsiteX635" fmla="*/ 1465897 w 1849755"/>
                <a:gd name="connsiteY635" fmla="*/ 400050 h 1850707"/>
                <a:gd name="connsiteX636" fmla="*/ 1479232 w 1849755"/>
                <a:gd name="connsiteY636" fmla="*/ 395287 h 1850707"/>
                <a:gd name="connsiteX637" fmla="*/ 1483995 w 1849755"/>
                <a:gd name="connsiteY637" fmla="*/ 399097 h 1850707"/>
                <a:gd name="connsiteX638" fmla="*/ 1456372 w 1849755"/>
                <a:gd name="connsiteY638" fmla="*/ 425767 h 1850707"/>
                <a:gd name="connsiteX639" fmla="*/ 1371600 w 1849755"/>
                <a:gd name="connsiteY639" fmla="*/ 348615 h 1850707"/>
                <a:gd name="connsiteX640" fmla="*/ 1376362 w 1849755"/>
                <a:gd name="connsiteY640" fmla="*/ 343852 h 1850707"/>
                <a:gd name="connsiteX641" fmla="*/ 1382077 w 1849755"/>
                <a:gd name="connsiteY641" fmla="*/ 347662 h 1850707"/>
                <a:gd name="connsiteX642" fmla="*/ 1386840 w 1849755"/>
                <a:gd name="connsiteY642" fmla="*/ 350520 h 1850707"/>
                <a:gd name="connsiteX643" fmla="*/ 1392555 w 1849755"/>
                <a:gd name="connsiteY643" fmla="*/ 351472 h 1850707"/>
                <a:gd name="connsiteX644" fmla="*/ 1397317 w 1849755"/>
                <a:gd name="connsiteY644" fmla="*/ 348615 h 1850707"/>
                <a:gd name="connsiteX645" fmla="*/ 1455420 w 1849755"/>
                <a:gd name="connsiteY645" fmla="*/ 284797 h 1850707"/>
                <a:gd name="connsiteX646" fmla="*/ 1458277 w 1849755"/>
                <a:gd name="connsiteY646" fmla="*/ 280035 h 1850707"/>
                <a:gd name="connsiteX647" fmla="*/ 1457325 w 1849755"/>
                <a:gd name="connsiteY647" fmla="*/ 274320 h 1850707"/>
                <a:gd name="connsiteX648" fmla="*/ 1453515 w 1849755"/>
                <a:gd name="connsiteY648" fmla="*/ 268605 h 1850707"/>
                <a:gd name="connsiteX649" fmla="*/ 1449705 w 1849755"/>
                <a:gd name="connsiteY649" fmla="*/ 263842 h 1850707"/>
                <a:gd name="connsiteX650" fmla="*/ 925830 w 1849755"/>
                <a:gd name="connsiteY650" fmla="*/ 241935 h 1850707"/>
                <a:gd name="connsiteX651" fmla="*/ 1192530 w 1849755"/>
                <a:gd name="connsiteY651" fmla="*/ 295275 h 1850707"/>
                <a:gd name="connsiteX652" fmla="*/ 1409700 w 1849755"/>
                <a:gd name="connsiteY652" fmla="*/ 441960 h 1850707"/>
                <a:gd name="connsiteX653" fmla="*/ 1556385 w 1849755"/>
                <a:gd name="connsiteY653" fmla="*/ 659130 h 1850707"/>
                <a:gd name="connsiteX654" fmla="*/ 1610677 w 1849755"/>
                <a:gd name="connsiteY654" fmla="*/ 925830 h 1850707"/>
                <a:gd name="connsiteX655" fmla="*/ 1556385 w 1849755"/>
                <a:gd name="connsiteY655" fmla="*/ 1192530 h 1850707"/>
                <a:gd name="connsiteX656" fmla="*/ 1409700 w 1849755"/>
                <a:gd name="connsiteY656" fmla="*/ 1409700 h 1850707"/>
                <a:gd name="connsiteX657" fmla="*/ 1192530 w 1849755"/>
                <a:gd name="connsiteY657" fmla="*/ 1556385 h 1850707"/>
                <a:gd name="connsiteX658" fmla="*/ 925830 w 1849755"/>
                <a:gd name="connsiteY658" fmla="*/ 1610677 h 1850707"/>
                <a:gd name="connsiteX659" fmla="*/ 659130 w 1849755"/>
                <a:gd name="connsiteY659" fmla="*/ 1556385 h 1850707"/>
                <a:gd name="connsiteX660" fmla="*/ 441960 w 1849755"/>
                <a:gd name="connsiteY660" fmla="*/ 1409700 h 1850707"/>
                <a:gd name="connsiteX661" fmla="*/ 295275 w 1849755"/>
                <a:gd name="connsiteY661" fmla="*/ 1192530 h 1850707"/>
                <a:gd name="connsiteX662" fmla="*/ 241935 w 1849755"/>
                <a:gd name="connsiteY662" fmla="*/ 925830 h 1850707"/>
                <a:gd name="connsiteX663" fmla="*/ 295275 w 1849755"/>
                <a:gd name="connsiteY663" fmla="*/ 659130 h 1850707"/>
                <a:gd name="connsiteX664" fmla="*/ 441960 w 1849755"/>
                <a:gd name="connsiteY664" fmla="*/ 441960 h 1850707"/>
                <a:gd name="connsiteX665" fmla="*/ 659130 w 1849755"/>
                <a:gd name="connsiteY665" fmla="*/ 295275 h 1850707"/>
                <a:gd name="connsiteX666" fmla="*/ 925830 w 1849755"/>
                <a:gd name="connsiteY666" fmla="*/ 241935 h 1850707"/>
                <a:gd name="connsiteX667" fmla="*/ 435292 w 1849755"/>
                <a:gd name="connsiteY667" fmla="*/ 233363 h 1850707"/>
                <a:gd name="connsiteX668" fmla="*/ 463867 w 1849755"/>
                <a:gd name="connsiteY668" fmla="*/ 267653 h 1850707"/>
                <a:gd name="connsiteX669" fmla="*/ 458152 w 1849755"/>
                <a:gd name="connsiteY669" fmla="*/ 272415 h 1850707"/>
                <a:gd name="connsiteX670" fmla="*/ 427672 w 1849755"/>
                <a:gd name="connsiteY670" fmla="*/ 259080 h 1850707"/>
                <a:gd name="connsiteX671" fmla="*/ 403860 w 1849755"/>
                <a:gd name="connsiteY671" fmla="*/ 265748 h 1850707"/>
                <a:gd name="connsiteX672" fmla="*/ 393382 w 1849755"/>
                <a:gd name="connsiteY672" fmla="*/ 293370 h 1850707"/>
                <a:gd name="connsiteX673" fmla="*/ 411480 w 1849755"/>
                <a:gd name="connsiteY673" fmla="*/ 329565 h 1850707"/>
                <a:gd name="connsiteX674" fmla="*/ 444817 w 1849755"/>
                <a:gd name="connsiteY674" fmla="*/ 357188 h 1850707"/>
                <a:gd name="connsiteX675" fmla="*/ 473392 w 1849755"/>
                <a:gd name="connsiteY675" fmla="*/ 353378 h 1850707"/>
                <a:gd name="connsiteX676" fmla="*/ 481965 w 1849755"/>
                <a:gd name="connsiteY676" fmla="*/ 342900 h 1850707"/>
                <a:gd name="connsiteX677" fmla="*/ 485775 w 1849755"/>
                <a:gd name="connsiteY677" fmla="*/ 333375 h 1850707"/>
                <a:gd name="connsiteX678" fmla="*/ 470535 w 1849755"/>
                <a:gd name="connsiteY678" fmla="*/ 314325 h 1850707"/>
                <a:gd name="connsiteX679" fmla="*/ 466725 w 1849755"/>
                <a:gd name="connsiteY679" fmla="*/ 311468 h 1850707"/>
                <a:gd name="connsiteX680" fmla="*/ 461010 w 1849755"/>
                <a:gd name="connsiteY680" fmla="*/ 311468 h 1850707"/>
                <a:gd name="connsiteX681" fmla="*/ 454342 w 1849755"/>
                <a:gd name="connsiteY681" fmla="*/ 314325 h 1850707"/>
                <a:gd name="connsiteX682" fmla="*/ 448627 w 1849755"/>
                <a:gd name="connsiteY682" fmla="*/ 317183 h 1850707"/>
                <a:gd name="connsiteX683" fmla="*/ 444817 w 1849755"/>
                <a:gd name="connsiteY683" fmla="*/ 312420 h 1850707"/>
                <a:gd name="connsiteX684" fmla="*/ 494347 w 1849755"/>
                <a:gd name="connsiteY684" fmla="*/ 272415 h 1850707"/>
                <a:gd name="connsiteX685" fmla="*/ 495300 w 1849755"/>
                <a:gd name="connsiteY685" fmla="*/ 276225 h 1850707"/>
                <a:gd name="connsiteX686" fmla="*/ 492442 w 1849755"/>
                <a:gd name="connsiteY686" fmla="*/ 280035 h 1850707"/>
                <a:gd name="connsiteX687" fmla="*/ 489585 w 1849755"/>
                <a:gd name="connsiteY687" fmla="*/ 283845 h 1850707"/>
                <a:gd name="connsiteX688" fmla="*/ 488632 w 1849755"/>
                <a:gd name="connsiteY688" fmla="*/ 289560 h 1850707"/>
                <a:gd name="connsiteX689" fmla="*/ 491490 w 1849755"/>
                <a:gd name="connsiteY689" fmla="*/ 294323 h 1850707"/>
                <a:gd name="connsiteX690" fmla="*/ 500062 w 1849755"/>
                <a:gd name="connsiteY690" fmla="*/ 305753 h 1850707"/>
                <a:gd name="connsiteX691" fmla="*/ 504825 w 1849755"/>
                <a:gd name="connsiteY691" fmla="*/ 311468 h 1850707"/>
                <a:gd name="connsiteX692" fmla="*/ 508635 w 1849755"/>
                <a:gd name="connsiteY692" fmla="*/ 316230 h 1850707"/>
                <a:gd name="connsiteX693" fmla="*/ 495300 w 1849755"/>
                <a:gd name="connsiteY693" fmla="*/ 340043 h 1850707"/>
                <a:gd name="connsiteX694" fmla="*/ 474345 w 1849755"/>
                <a:gd name="connsiteY694" fmla="*/ 362903 h 1850707"/>
                <a:gd name="connsiteX695" fmla="*/ 452437 w 1849755"/>
                <a:gd name="connsiteY695" fmla="*/ 375285 h 1850707"/>
                <a:gd name="connsiteX696" fmla="*/ 428625 w 1849755"/>
                <a:gd name="connsiteY696" fmla="*/ 378143 h 1850707"/>
                <a:gd name="connsiteX697" fmla="*/ 405765 w 1849755"/>
                <a:gd name="connsiteY697" fmla="*/ 371475 h 1850707"/>
                <a:gd name="connsiteX698" fmla="*/ 384810 w 1849755"/>
                <a:gd name="connsiteY698" fmla="*/ 353378 h 1850707"/>
                <a:gd name="connsiteX699" fmla="*/ 372427 w 1849755"/>
                <a:gd name="connsiteY699" fmla="*/ 329565 h 1850707"/>
                <a:gd name="connsiteX700" fmla="*/ 369570 w 1849755"/>
                <a:gd name="connsiteY700" fmla="*/ 304800 h 1850707"/>
                <a:gd name="connsiteX701" fmla="*/ 378142 w 1849755"/>
                <a:gd name="connsiteY701" fmla="*/ 280988 h 1850707"/>
                <a:gd name="connsiteX702" fmla="*/ 397192 w 1849755"/>
                <a:gd name="connsiteY702" fmla="*/ 260033 h 1850707"/>
                <a:gd name="connsiteX703" fmla="*/ 413385 w 1849755"/>
                <a:gd name="connsiteY703" fmla="*/ 249555 h 1850707"/>
                <a:gd name="connsiteX704" fmla="*/ 428625 w 1849755"/>
                <a:gd name="connsiteY704" fmla="*/ 244793 h 1850707"/>
                <a:gd name="connsiteX705" fmla="*/ 429577 w 1849755"/>
                <a:gd name="connsiteY705" fmla="*/ 238125 h 1850707"/>
                <a:gd name="connsiteX706" fmla="*/ 1258252 w 1849755"/>
                <a:gd name="connsiteY706" fmla="*/ 140970 h 1850707"/>
                <a:gd name="connsiteX707" fmla="*/ 1316355 w 1849755"/>
                <a:gd name="connsiteY707" fmla="*/ 172402 h 1850707"/>
                <a:gd name="connsiteX708" fmla="*/ 1313497 w 1849755"/>
                <a:gd name="connsiteY708" fmla="*/ 178117 h 1850707"/>
                <a:gd name="connsiteX709" fmla="*/ 1301115 w 1849755"/>
                <a:gd name="connsiteY709" fmla="*/ 174307 h 1850707"/>
                <a:gd name="connsiteX710" fmla="*/ 1296352 w 1849755"/>
                <a:gd name="connsiteY710" fmla="*/ 175260 h 1850707"/>
                <a:gd name="connsiteX711" fmla="*/ 1295400 w 1849755"/>
                <a:gd name="connsiteY711" fmla="*/ 177165 h 1850707"/>
                <a:gd name="connsiteX712" fmla="*/ 1294447 w 1849755"/>
                <a:gd name="connsiteY712" fmla="*/ 180022 h 1850707"/>
                <a:gd name="connsiteX713" fmla="*/ 1291590 w 1849755"/>
                <a:gd name="connsiteY713" fmla="*/ 206692 h 1850707"/>
                <a:gd name="connsiteX714" fmla="*/ 1285875 w 1849755"/>
                <a:gd name="connsiteY714" fmla="*/ 263842 h 1850707"/>
                <a:gd name="connsiteX715" fmla="*/ 1316355 w 1849755"/>
                <a:gd name="connsiteY715" fmla="*/ 238125 h 1850707"/>
                <a:gd name="connsiteX716" fmla="*/ 1337310 w 1849755"/>
                <a:gd name="connsiteY716" fmla="*/ 220027 h 1850707"/>
                <a:gd name="connsiteX717" fmla="*/ 1344930 w 1849755"/>
                <a:gd name="connsiteY717" fmla="*/ 212407 h 1850707"/>
                <a:gd name="connsiteX718" fmla="*/ 1349692 w 1849755"/>
                <a:gd name="connsiteY718" fmla="*/ 206692 h 1850707"/>
                <a:gd name="connsiteX719" fmla="*/ 1347787 w 1849755"/>
                <a:gd name="connsiteY719" fmla="*/ 200977 h 1850707"/>
                <a:gd name="connsiteX720" fmla="*/ 1336357 w 1849755"/>
                <a:gd name="connsiteY720" fmla="*/ 191452 h 1850707"/>
                <a:gd name="connsiteX721" fmla="*/ 1339215 w 1849755"/>
                <a:gd name="connsiteY721" fmla="*/ 185737 h 1850707"/>
                <a:gd name="connsiteX722" fmla="*/ 1383030 w 1849755"/>
                <a:gd name="connsiteY722" fmla="*/ 208597 h 1850707"/>
                <a:gd name="connsiteX723" fmla="*/ 1381125 w 1849755"/>
                <a:gd name="connsiteY723" fmla="*/ 214312 h 1850707"/>
                <a:gd name="connsiteX724" fmla="*/ 1375410 w 1849755"/>
                <a:gd name="connsiteY724" fmla="*/ 212407 h 1850707"/>
                <a:gd name="connsiteX725" fmla="*/ 1369695 w 1849755"/>
                <a:gd name="connsiteY725" fmla="*/ 212407 h 1850707"/>
                <a:gd name="connsiteX726" fmla="*/ 1362075 w 1849755"/>
                <a:gd name="connsiteY726" fmla="*/ 213360 h 1850707"/>
                <a:gd name="connsiteX727" fmla="*/ 1355407 w 1849755"/>
                <a:gd name="connsiteY727" fmla="*/ 217170 h 1850707"/>
                <a:gd name="connsiteX728" fmla="*/ 1341120 w 1849755"/>
                <a:gd name="connsiteY728" fmla="*/ 228600 h 1850707"/>
                <a:gd name="connsiteX729" fmla="*/ 1319212 w 1849755"/>
                <a:gd name="connsiteY729" fmla="*/ 246697 h 1850707"/>
                <a:gd name="connsiteX730" fmla="*/ 1295400 w 1849755"/>
                <a:gd name="connsiteY730" fmla="*/ 266700 h 1850707"/>
                <a:gd name="connsiteX731" fmla="*/ 1270635 w 1849755"/>
                <a:gd name="connsiteY731" fmla="*/ 287655 h 1850707"/>
                <a:gd name="connsiteX732" fmla="*/ 1255395 w 1849755"/>
                <a:gd name="connsiteY732" fmla="*/ 280035 h 1850707"/>
                <a:gd name="connsiteX733" fmla="*/ 1262062 w 1849755"/>
                <a:gd name="connsiteY733" fmla="*/ 215265 h 1850707"/>
                <a:gd name="connsiteX734" fmla="*/ 1266825 w 1849755"/>
                <a:gd name="connsiteY734" fmla="*/ 169545 h 1850707"/>
                <a:gd name="connsiteX735" fmla="*/ 1266825 w 1849755"/>
                <a:gd name="connsiteY735" fmla="*/ 161925 h 1850707"/>
                <a:gd name="connsiteX736" fmla="*/ 1263967 w 1849755"/>
                <a:gd name="connsiteY736" fmla="*/ 155257 h 1850707"/>
                <a:gd name="connsiteX737" fmla="*/ 1260157 w 1849755"/>
                <a:gd name="connsiteY737" fmla="*/ 150495 h 1850707"/>
                <a:gd name="connsiteX738" fmla="*/ 1255395 w 1849755"/>
                <a:gd name="connsiteY738" fmla="*/ 146685 h 1850707"/>
                <a:gd name="connsiteX739" fmla="*/ 1105853 w 1849755"/>
                <a:gd name="connsiteY739" fmla="*/ 95250 h 1850707"/>
                <a:gd name="connsiteX740" fmla="*/ 1171575 w 1849755"/>
                <a:gd name="connsiteY740" fmla="*/ 112395 h 1850707"/>
                <a:gd name="connsiteX741" fmla="*/ 1169670 w 1849755"/>
                <a:gd name="connsiteY741" fmla="*/ 119062 h 1850707"/>
                <a:gd name="connsiteX742" fmla="*/ 1163003 w 1849755"/>
                <a:gd name="connsiteY742" fmla="*/ 118110 h 1850707"/>
                <a:gd name="connsiteX743" fmla="*/ 1156335 w 1849755"/>
                <a:gd name="connsiteY743" fmla="*/ 118110 h 1850707"/>
                <a:gd name="connsiteX744" fmla="*/ 1151573 w 1849755"/>
                <a:gd name="connsiteY744" fmla="*/ 120015 h 1850707"/>
                <a:gd name="connsiteX745" fmla="*/ 1148715 w 1849755"/>
                <a:gd name="connsiteY745" fmla="*/ 124777 h 1850707"/>
                <a:gd name="connsiteX746" fmla="*/ 1126808 w 1849755"/>
                <a:gd name="connsiteY746" fmla="*/ 208597 h 1850707"/>
                <a:gd name="connsiteX747" fmla="*/ 1126808 w 1849755"/>
                <a:gd name="connsiteY747" fmla="*/ 214312 h 1850707"/>
                <a:gd name="connsiteX748" fmla="*/ 1130618 w 1849755"/>
                <a:gd name="connsiteY748" fmla="*/ 219075 h 1850707"/>
                <a:gd name="connsiteX749" fmla="*/ 1136333 w 1849755"/>
                <a:gd name="connsiteY749" fmla="*/ 221932 h 1850707"/>
                <a:gd name="connsiteX750" fmla="*/ 1143000 w 1849755"/>
                <a:gd name="connsiteY750" fmla="*/ 224790 h 1850707"/>
                <a:gd name="connsiteX751" fmla="*/ 1141095 w 1849755"/>
                <a:gd name="connsiteY751" fmla="*/ 230505 h 1850707"/>
                <a:gd name="connsiteX752" fmla="*/ 1075373 w 1849755"/>
                <a:gd name="connsiteY752" fmla="*/ 213360 h 1850707"/>
                <a:gd name="connsiteX753" fmla="*/ 1077278 w 1849755"/>
                <a:gd name="connsiteY753" fmla="*/ 206692 h 1850707"/>
                <a:gd name="connsiteX754" fmla="*/ 1083945 w 1849755"/>
                <a:gd name="connsiteY754" fmla="*/ 207645 h 1850707"/>
                <a:gd name="connsiteX755" fmla="*/ 1090613 w 1849755"/>
                <a:gd name="connsiteY755" fmla="*/ 208597 h 1850707"/>
                <a:gd name="connsiteX756" fmla="*/ 1095375 w 1849755"/>
                <a:gd name="connsiteY756" fmla="*/ 206692 h 1850707"/>
                <a:gd name="connsiteX757" fmla="*/ 1098233 w 1849755"/>
                <a:gd name="connsiteY757" fmla="*/ 201930 h 1850707"/>
                <a:gd name="connsiteX758" fmla="*/ 1120140 w 1849755"/>
                <a:gd name="connsiteY758" fmla="*/ 118110 h 1850707"/>
                <a:gd name="connsiteX759" fmla="*/ 1120140 w 1849755"/>
                <a:gd name="connsiteY759" fmla="*/ 112395 h 1850707"/>
                <a:gd name="connsiteX760" fmla="*/ 1116330 w 1849755"/>
                <a:gd name="connsiteY760" fmla="*/ 107632 h 1850707"/>
                <a:gd name="connsiteX761" fmla="*/ 1110615 w 1849755"/>
                <a:gd name="connsiteY761" fmla="*/ 104775 h 1850707"/>
                <a:gd name="connsiteX762" fmla="*/ 1103948 w 1849755"/>
                <a:gd name="connsiteY762" fmla="*/ 101917 h 1850707"/>
                <a:gd name="connsiteX763" fmla="*/ 777240 w 1849755"/>
                <a:gd name="connsiteY763" fmla="*/ 88583 h 1850707"/>
                <a:gd name="connsiteX764" fmla="*/ 779145 w 1849755"/>
                <a:gd name="connsiteY764" fmla="*/ 93345 h 1850707"/>
                <a:gd name="connsiteX765" fmla="*/ 772477 w 1849755"/>
                <a:gd name="connsiteY765" fmla="*/ 96203 h 1850707"/>
                <a:gd name="connsiteX766" fmla="*/ 765810 w 1849755"/>
                <a:gd name="connsiteY766" fmla="*/ 100965 h 1850707"/>
                <a:gd name="connsiteX767" fmla="*/ 762952 w 1849755"/>
                <a:gd name="connsiteY767" fmla="*/ 109538 h 1850707"/>
                <a:gd name="connsiteX768" fmla="*/ 765810 w 1849755"/>
                <a:gd name="connsiteY768" fmla="*/ 125730 h 1850707"/>
                <a:gd name="connsiteX769" fmla="*/ 777240 w 1849755"/>
                <a:gd name="connsiteY769" fmla="*/ 169545 h 1850707"/>
                <a:gd name="connsiteX770" fmla="*/ 772477 w 1849755"/>
                <a:gd name="connsiteY770" fmla="*/ 203835 h 1850707"/>
                <a:gd name="connsiteX771" fmla="*/ 741045 w 1849755"/>
                <a:gd name="connsiteY771" fmla="*/ 224790 h 1850707"/>
                <a:gd name="connsiteX772" fmla="*/ 699135 w 1849755"/>
                <a:gd name="connsiteY772" fmla="*/ 223838 h 1850707"/>
                <a:gd name="connsiteX773" fmla="*/ 677227 w 1849755"/>
                <a:gd name="connsiteY773" fmla="*/ 196215 h 1850707"/>
                <a:gd name="connsiteX774" fmla="*/ 661035 w 1849755"/>
                <a:gd name="connsiteY774" fmla="*/ 136208 h 1850707"/>
                <a:gd name="connsiteX775" fmla="*/ 658177 w 1849755"/>
                <a:gd name="connsiteY775" fmla="*/ 131445 h 1850707"/>
                <a:gd name="connsiteX776" fmla="*/ 653415 w 1849755"/>
                <a:gd name="connsiteY776" fmla="*/ 128588 h 1850707"/>
                <a:gd name="connsiteX777" fmla="*/ 647700 w 1849755"/>
                <a:gd name="connsiteY777" fmla="*/ 128588 h 1850707"/>
                <a:gd name="connsiteX778" fmla="*/ 641985 w 1849755"/>
                <a:gd name="connsiteY778" fmla="*/ 129540 h 1850707"/>
                <a:gd name="connsiteX779" fmla="*/ 640080 w 1849755"/>
                <a:gd name="connsiteY779" fmla="*/ 123825 h 1850707"/>
                <a:gd name="connsiteX780" fmla="*/ 701992 w 1849755"/>
                <a:gd name="connsiteY780" fmla="*/ 107633 h 1850707"/>
                <a:gd name="connsiteX781" fmla="*/ 703897 w 1849755"/>
                <a:gd name="connsiteY781" fmla="*/ 114300 h 1850707"/>
                <a:gd name="connsiteX782" fmla="*/ 699135 w 1849755"/>
                <a:gd name="connsiteY782" fmla="*/ 116205 h 1850707"/>
                <a:gd name="connsiteX783" fmla="*/ 694372 w 1849755"/>
                <a:gd name="connsiteY783" fmla="*/ 119063 h 1850707"/>
                <a:gd name="connsiteX784" fmla="*/ 690562 w 1849755"/>
                <a:gd name="connsiteY784" fmla="*/ 123825 h 1850707"/>
                <a:gd name="connsiteX785" fmla="*/ 690562 w 1849755"/>
                <a:gd name="connsiteY785" fmla="*/ 129540 h 1850707"/>
                <a:gd name="connsiteX786" fmla="*/ 706755 w 1849755"/>
                <a:gd name="connsiteY786" fmla="*/ 188595 h 1850707"/>
                <a:gd name="connsiteX787" fmla="*/ 721042 w 1849755"/>
                <a:gd name="connsiteY787" fmla="*/ 212408 h 1850707"/>
                <a:gd name="connsiteX788" fmla="*/ 745807 w 1849755"/>
                <a:gd name="connsiteY788" fmla="*/ 214313 h 1850707"/>
                <a:gd name="connsiteX789" fmla="*/ 765810 w 1849755"/>
                <a:gd name="connsiteY789" fmla="*/ 199073 h 1850707"/>
                <a:gd name="connsiteX790" fmla="*/ 766762 w 1849755"/>
                <a:gd name="connsiteY790" fmla="*/ 171450 h 1850707"/>
                <a:gd name="connsiteX791" fmla="*/ 756285 w 1849755"/>
                <a:gd name="connsiteY791" fmla="*/ 131445 h 1850707"/>
                <a:gd name="connsiteX792" fmla="*/ 750570 w 1849755"/>
                <a:gd name="connsiteY792" fmla="*/ 116205 h 1850707"/>
                <a:gd name="connsiteX793" fmla="*/ 743902 w 1849755"/>
                <a:gd name="connsiteY793" fmla="*/ 109538 h 1850707"/>
                <a:gd name="connsiteX794" fmla="*/ 735330 w 1849755"/>
                <a:gd name="connsiteY794" fmla="*/ 108585 h 1850707"/>
                <a:gd name="connsiteX795" fmla="*/ 727710 w 1849755"/>
                <a:gd name="connsiteY795" fmla="*/ 108585 h 1850707"/>
                <a:gd name="connsiteX796" fmla="*/ 725805 w 1849755"/>
                <a:gd name="connsiteY796" fmla="*/ 101918 h 1850707"/>
                <a:gd name="connsiteX797" fmla="*/ 867728 w 1849755"/>
                <a:gd name="connsiteY797" fmla="*/ 76200 h 1850707"/>
                <a:gd name="connsiteX798" fmla="*/ 913448 w 1849755"/>
                <a:gd name="connsiteY798" fmla="*/ 77152 h 1850707"/>
                <a:gd name="connsiteX799" fmla="*/ 979170 w 1849755"/>
                <a:gd name="connsiteY799" fmla="*/ 160972 h 1850707"/>
                <a:gd name="connsiteX800" fmla="*/ 980123 w 1849755"/>
                <a:gd name="connsiteY800" fmla="*/ 114300 h 1850707"/>
                <a:gd name="connsiteX801" fmla="*/ 979170 w 1849755"/>
                <a:gd name="connsiteY801" fmla="*/ 98107 h 1850707"/>
                <a:gd name="connsiteX802" fmla="*/ 974408 w 1849755"/>
                <a:gd name="connsiteY802" fmla="*/ 90487 h 1850707"/>
                <a:gd name="connsiteX803" fmla="*/ 966788 w 1849755"/>
                <a:gd name="connsiteY803" fmla="*/ 86677 h 1850707"/>
                <a:gd name="connsiteX804" fmla="*/ 959168 w 1849755"/>
                <a:gd name="connsiteY804" fmla="*/ 84772 h 1850707"/>
                <a:gd name="connsiteX805" fmla="*/ 959168 w 1849755"/>
                <a:gd name="connsiteY805" fmla="*/ 78105 h 1850707"/>
                <a:gd name="connsiteX806" fmla="*/ 1011555 w 1849755"/>
                <a:gd name="connsiteY806" fmla="*/ 79057 h 1850707"/>
                <a:gd name="connsiteX807" fmla="*/ 1009650 w 1849755"/>
                <a:gd name="connsiteY807" fmla="*/ 84772 h 1850707"/>
                <a:gd name="connsiteX808" fmla="*/ 1002983 w 1849755"/>
                <a:gd name="connsiteY808" fmla="*/ 85725 h 1850707"/>
                <a:gd name="connsiteX809" fmla="*/ 995363 w 1849755"/>
                <a:gd name="connsiteY809" fmla="*/ 88582 h 1850707"/>
                <a:gd name="connsiteX810" fmla="*/ 990600 w 1849755"/>
                <a:gd name="connsiteY810" fmla="*/ 96202 h 1850707"/>
                <a:gd name="connsiteX811" fmla="*/ 988695 w 1849755"/>
                <a:gd name="connsiteY811" fmla="*/ 112395 h 1850707"/>
                <a:gd name="connsiteX812" fmla="*/ 987743 w 1849755"/>
                <a:gd name="connsiteY812" fmla="*/ 200025 h 1850707"/>
                <a:gd name="connsiteX813" fmla="*/ 972503 w 1849755"/>
                <a:gd name="connsiteY813" fmla="*/ 200025 h 1850707"/>
                <a:gd name="connsiteX814" fmla="*/ 898208 w 1849755"/>
                <a:gd name="connsiteY814" fmla="*/ 104775 h 1850707"/>
                <a:gd name="connsiteX815" fmla="*/ 897255 w 1849755"/>
                <a:gd name="connsiteY815" fmla="*/ 161925 h 1850707"/>
                <a:gd name="connsiteX816" fmla="*/ 898208 w 1849755"/>
                <a:gd name="connsiteY816" fmla="*/ 178117 h 1850707"/>
                <a:gd name="connsiteX817" fmla="*/ 902970 w 1849755"/>
                <a:gd name="connsiteY817" fmla="*/ 186690 h 1850707"/>
                <a:gd name="connsiteX818" fmla="*/ 910590 w 1849755"/>
                <a:gd name="connsiteY818" fmla="*/ 190500 h 1850707"/>
                <a:gd name="connsiteX819" fmla="*/ 918210 w 1849755"/>
                <a:gd name="connsiteY819" fmla="*/ 192405 h 1850707"/>
                <a:gd name="connsiteX820" fmla="*/ 918210 w 1849755"/>
                <a:gd name="connsiteY820" fmla="*/ 199072 h 1850707"/>
                <a:gd name="connsiteX821" fmla="*/ 865823 w 1849755"/>
                <a:gd name="connsiteY821" fmla="*/ 198120 h 1850707"/>
                <a:gd name="connsiteX822" fmla="*/ 865823 w 1849755"/>
                <a:gd name="connsiteY822" fmla="*/ 191452 h 1850707"/>
                <a:gd name="connsiteX823" fmla="*/ 873443 w 1849755"/>
                <a:gd name="connsiteY823" fmla="*/ 190500 h 1850707"/>
                <a:gd name="connsiteX824" fmla="*/ 881063 w 1849755"/>
                <a:gd name="connsiteY824" fmla="*/ 187642 h 1850707"/>
                <a:gd name="connsiteX825" fmla="*/ 885825 w 1849755"/>
                <a:gd name="connsiteY825" fmla="*/ 180022 h 1850707"/>
                <a:gd name="connsiteX826" fmla="*/ 886778 w 1849755"/>
                <a:gd name="connsiteY826" fmla="*/ 162877 h 1850707"/>
                <a:gd name="connsiteX827" fmla="*/ 887730 w 1849755"/>
                <a:gd name="connsiteY827" fmla="*/ 104775 h 1850707"/>
                <a:gd name="connsiteX828" fmla="*/ 886778 w 1849755"/>
                <a:gd name="connsiteY828" fmla="*/ 96202 h 1850707"/>
                <a:gd name="connsiteX829" fmla="*/ 882968 w 1849755"/>
                <a:gd name="connsiteY829" fmla="*/ 89535 h 1850707"/>
                <a:gd name="connsiteX830" fmla="*/ 876300 w 1849755"/>
                <a:gd name="connsiteY830" fmla="*/ 84772 h 1850707"/>
                <a:gd name="connsiteX831" fmla="*/ 867728 w 1849755"/>
                <a:gd name="connsiteY831" fmla="*/ 81915 h 1850707"/>
                <a:gd name="connsiteX832" fmla="*/ 925830 w 1849755"/>
                <a:gd name="connsiteY832" fmla="*/ 29527 h 1850707"/>
                <a:gd name="connsiteX833" fmla="*/ 577215 w 1849755"/>
                <a:gd name="connsiteY833" fmla="*/ 100012 h 1850707"/>
                <a:gd name="connsiteX834" fmla="*/ 292417 w 1849755"/>
                <a:gd name="connsiteY834" fmla="*/ 292417 h 1850707"/>
                <a:gd name="connsiteX835" fmla="*/ 100965 w 1849755"/>
                <a:gd name="connsiteY835" fmla="*/ 577215 h 1850707"/>
                <a:gd name="connsiteX836" fmla="*/ 30480 w 1849755"/>
                <a:gd name="connsiteY836" fmla="*/ 925830 h 1850707"/>
                <a:gd name="connsiteX837" fmla="*/ 100965 w 1849755"/>
                <a:gd name="connsiteY837" fmla="*/ 1274445 h 1850707"/>
                <a:gd name="connsiteX838" fmla="*/ 292417 w 1849755"/>
                <a:gd name="connsiteY838" fmla="*/ 1559242 h 1850707"/>
                <a:gd name="connsiteX839" fmla="*/ 577215 w 1849755"/>
                <a:gd name="connsiteY839" fmla="*/ 1750695 h 1850707"/>
                <a:gd name="connsiteX840" fmla="*/ 925830 w 1849755"/>
                <a:gd name="connsiteY840" fmla="*/ 1821180 h 1850707"/>
                <a:gd name="connsiteX841" fmla="*/ 1274445 w 1849755"/>
                <a:gd name="connsiteY841" fmla="*/ 1750695 h 1850707"/>
                <a:gd name="connsiteX842" fmla="*/ 1559242 w 1849755"/>
                <a:gd name="connsiteY842" fmla="*/ 1559242 h 1850707"/>
                <a:gd name="connsiteX843" fmla="*/ 1750695 w 1849755"/>
                <a:gd name="connsiteY843" fmla="*/ 1274445 h 1850707"/>
                <a:gd name="connsiteX844" fmla="*/ 1821180 w 1849755"/>
                <a:gd name="connsiteY844" fmla="*/ 925830 h 1850707"/>
                <a:gd name="connsiteX845" fmla="*/ 1750695 w 1849755"/>
                <a:gd name="connsiteY845" fmla="*/ 577215 h 1850707"/>
                <a:gd name="connsiteX846" fmla="*/ 1559242 w 1849755"/>
                <a:gd name="connsiteY846" fmla="*/ 292417 h 1850707"/>
                <a:gd name="connsiteX847" fmla="*/ 1274445 w 1849755"/>
                <a:gd name="connsiteY847" fmla="*/ 100012 h 1850707"/>
                <a:gd name="connsiteX848" fmla="*/ 925830 w 1849755"/>
                <a:gd name="connsiteY848" fmla="*/ 29527 h 1850707"/>
                <a:gd name="connsiteX849" fmla="*/ 925830 w 1849755"/>
                <a:gd name="connsiteY849" fmla="*/ 0 h 1850707"/>
                <a:gd name="connsiteX850" fmla="*/ 1285875 w 1849755"/>
                <a:gd name="connsiteY850" fmla="*/ 72390 h 1850707"/>
                <a:gd name="connsiteX851" fmla="*/ 1579245 w 1849755"/>
                <a:gd name="connsiteY851" fmla="*/ 271462 h 1850707"/>
                <a:gd name="connsiteX852" fmla="*/ 1777365 w 1849755"/>
                <a:gd name="connsiteY852" fmla="*/ 565785 h 1850707"/>
                <a:gd name="connsiteX853" fmla="*/ 1849755 w 1849755"/>
                <a:gd name="connsiteY853" fmla="*/ 925830 h 1850707"/>
                <a:gd name="connsiteX854" fmla="*/ 1777365 w 1849755"/>
                <a:gd name="connsiteY854" fmla="*/ 1285875 h 1850707"/>
                <a:gd name="connsiteX855" fmla="*/ 1579245 w 1849755"/>
                <a:gd name="connsiteY855" fmla="*/ 1580197 h 1850707"/>
                <a:gd name="connsiteX856" fmla="*/ 1284922 w 1849755"/>
                <a:gd name="connsiteY856" fmla="*/ 1778317 h 1850707"/>
                <a:gd name="connsiteX857" fmla="*/ 924877 w 1849755"/>
                <a:gd name="connsiteY857" fmla="*/ 1850707 h 1850707"/>
                <a:gd name="connsiteX858" fmla="*/ 564832 w 1849755"/>
                <a:gd name="connsiteY858" fmla="*/ 1778317 h 1850707"/>
                <a:gd name="connsiteX859" fmla="*/ 270510 w 1849755"/>
                <a:gd name="connsiteY859" fmla="*/ 1580197 h 1850707"/>
                <a:gd name="connsiteX860" fmla="*/ 72390 w 1849755"/>
                <a:gd name="connsiteY860" fmla="*/ 1285875 h 1850707"/>
                <a:gd name="connsiteX861" fmla="*/ 0 w 1849755"/>
                <a:gd name="connsiteY861" fmla="*/ 925830 h 1850707"/>
                <a:gd name="connsiteX862" fmla="*/ 73342 w 1849755"/>
                <a:gd name="connsiteY862" fmla="*/ 564832 h 1850707"/>
                <a:gd name="connsiteX863" fmla="*/ 271462 w 1849755"/>
                <a:gd name="connsiteY863" fmla="*/ 270510 h 1850707"/>
                <a:gd name="connsiteX864" fmla="*/ 565785 w 1849755"/>
                <a:gd name="connsiteY864" fmla="*/ 72390 h 1850707"/>
                <a:gd name="connsiteX865" fmla="*/ 925830 w 1849755"/>
                <a:gd name="connsiteY865" fmla="*/ 0 h 1850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Lst>
              <a:rect l="l" t="t" r="r" b="b"/>
              <a:pathLst>
                <a:path w="1849755" h="1850707">
                  <a:moveTo>
                    <a:pt x="807720" y="1710690"/>
                  </a:moveTo>
                  <a:cubicBezTo>
                    <a:pt x="797242" y="1716405"/>
                    <a:pt x="791527" y="1724025"/>
                    <a:pt x="789622" y="1733550"/>
                  </a:cubicBezTo>
                  <a:cubicBezTo>
                    <a:pt x="788670" y="1739265"/>
                    <a:pt x="789622" y="1744027"/>
                    <a:pt x="791527" y="1747837"/>
                  </a:cubicBezTo>
                  <a:cubicBezTo>
                    <a:pt x="795337" y="1756410"/>
                    <a:pt x="802957" y="1761172"/>
                    <a:pt x="812482" y="1763077"/>
                  </a:cubicBezTo>
                  <a:cubicBezTo>
                    <a:pt x="819150" y="1764030"/>
                    <a:pt x="824865" y="1762125"/>
                    <a:pt x="829627" y="1759267"/>
                  </a:cubicBezTo>
                  <a:cubicBezTo>
                    <a:pt x="834390" y="1755457"/>
                    <a:pt x="837247" y="1750695"/>
                    <a:pt x="838200" y="1744027"/>
                  </a:cubicBezTo>
                  <a:cubicBezTo>
                    <a:pt x="839152" y="1735455"/>
                    <a:pt x="836295" y="1727835"/>
                    <a:pt x="827722" y="1722120"/>
                  </a:cubicBezTo>
                  <a:cubicBezTo>
                    <a:pt x="822007" y="1718310"/>
                    <a:pt x="816292" y="1715452"/>
                    <a:pt x="810577" y="1711642"/>
                  </a:cubicBezTo>
                  <a:close/>
                  <a:moveTo>
                    <a:pt x="1232535" y="1657350"/>
                  </a:moveTo>
                  <a:cubicBezTo>
                    <a:pt x="1225868" y="1666875"/>
                    <a:pt x="1224915" y="1677353"/>
                    <a:pt x="1229678" y="1685925"/>
                  </a:cubicBezTo>
                  <a:cubicBezTo>
                    <a:pt x="1231583" y="1691640"/>
                    <a:pt x="1235393" y="1695450"/>
                    <a:pt x="1238250" y="1697355"/>
                  </a:cubicBezTo>
                  <a:cubicBezTo>
                    <a:pt x="1246822" y="1703070"/>
                    <a:pt x="1254443" y="1703070"/>
                    <a:pt x="1263968" y="1699260"/>
                  </a:cubicBezTo>
                  <a:cubicBezTo>
                    <a:pt x="1269683" y="1696403"/>
                    <a:pt x="1274445" y="1692593"/>
                    <a:pt x="1276350" y="1686878"/>
                  </a:cubicBezTo>
                  <a:cubicBezTo>
                    <a:pt x="1278255" y="1682115"/>
                    <a:pt x="1278255" y="1676400"/>
                    <a:pt x="1275397" y="1670685"/>
                  </a:cubicBezTo>
                  <a:cubicBezTo>
                    <a:pt x="1271588" y="1663065"/>
                    <a:pt x="1264920" y="1658303"/>
                    <a:pt x="1255395" y="1657350"/>
                  </a:cubicBezTo>
                  <a:cubicBezTo>
                    <a:pt x="1248728" y="1657350"/>
                    <a:pt x="1242060" y="1657350"/>
                    <a:pt x="1235393" y="1657350"/>
                  </a:cubicBezTo>
                  <a:close/>
                  <a:moveTo>
                    <a:pt x="1024890" y="1654493"/>
                  </a:moveTo>
                  <a:cubicBezTo>
                    <a:pt x="1017270" y="1655445"/>
                    <a:pt x="1012507" y="1660208"/>
                    <a:pt x="1010602" y="1667828"/>
                  </a:cubicBezTo>
                  <a:cubicBezTo>
                    <a:pt x="1009650" y="1671638"/>
                    <a:pt x="1009650" y="1677353"/>
                    <a:pt x="1010602" y="1683068"/>
                  </a:cubicBezTo>
                  <a:cubicBezTo>
                    <a:pt x="1011555" y="1692593"/>
                    <a:pt x="1015365" y="1699260"/>
                    <a:pt x="1019175" y="1704023"/>
                  </a:cubicBezTo>
                  <a:cubicBezTo>
                    <a:pt x="1022985" y="1707833"/>
                    <a:pt x="1028700" y="1709738"/>
                    <a:pt x="1035367" y="1708785"/>
                  </a:cubicBezTo>
                  <a:cubicBezTo>
                    <a:pt x="1042987" y="1707833"/>
                    <a:pt x="1048702" y="1704023"/>
                    <a:pt x="1049655" y="1697355"/>
                  </a:cubicBezTo>
                  <a:cubicBezTo>
                    <a:pt x="1049655" y="1693545"/>
                    <a:pt x="1049655" y="1688783"/>
                    <a:pt x="1049655" y="1684020"/>
                  </a:cubicBezTo>
                  <a:cubicBezTo>
                    <a:pt x="1047750" y="1672590"/>
                    <a:pt x="1044892" y="1664970"/>
                    <a:pt x="1041082" y="1660208"/>
                  </a:cubicBezTo>
                  <a:cubicBezTo>
                    <a:pt x="1036320" y="1655445"/>
                    <a:pt x="1031557" y="1653540"/>
                    <a:pt x="1024890" y="1654493"/>
                  </a:cubicBezTo>
                  <a:close/>
                  <a:moveTo>
                    <a:pt x="827722" y="1653540"/>
                  </a:moveTo>
                  <a:cubicBezTo>
                    <a:pt x="822007" y="1652587"/>
                    <a:pt x="816292" y="1653540"/>
                    <a:pt x="812482" y="1656397"/>
                  </a:cubicBezTo>
                  <a:cubicBezTo>
                    <a:pt x="808672" y="1659255"/>
                    <a:pt x="806767" y="1663065"/>
                    <a:pt x="805815" y="1667827"/>
                  </a:cubicBezTo>
                  <a:cubicBezTo>
                    <a:pt x="804862" y="1672590"/>
                    <a:pt x="806767" y="1677352"/>
                    <a:pt x="810577" y="1681162"/>
                  </a:cubicBezTo>
                  <a:cubicBezTo>
                    <a:pt x="812482" y="1684020"/>
                    <a:pt x="816292" y="1685925"/>
                    <a:pt x="820102" y="1688782"/>
                  </a:cubicBezTo>
                  <a:cubicBezTo>
                    <a:pt x="822007" y="1689735"/>
                    <a:pt x="823912" y="1690687"/>
                    <a:pt x="826770" y="1692592"/>
                  </a:cubicBezTo>
                  <a:lnTo>
                    <a:pt x="831532" y="1695450"/>
                  </a:lnTo>
                  <a:cubicBezTo>
                    <a:pt x="840105" y="1692592"/>
                    <a:pt x="844867" y="1685925"/>
                    <a:pt x="846772" y="1676400"/>
                  </a:cubicBezTo>
                  <a:cubicBezTo>
                    <a:pt x="847725" y="1670685"/>
                    <a:pt x="845820" y="1665922"/>
                    <a:pt x="842962" y="1661160"/>
                  </a:cubicBezTo>
                  <a:cubicBezTo>
                    <a:pt x="839152" y="1657350"/>
                    <a:pt x="834390" y="1654492"/>
                    <a:pt x="827722" y="1653540"/>
                  </a:cubicBezTo>
                  <a:close/>
                  <a:moveTo>
                    <a:pt x="831532" y="1644967"/>
                  </a:moveTo>
                  <a:cubicBezTo>
                    <a:pt x="842962" y="1646872"/>
                    <a:pt x="851535" y="1650682"/>
                    <a:pt x="858202" y="1656397"/>
                  </a:cubicBezTo>
                  <a:cubicBezTo>
                    <a:pt x="863917" y="1662112"/>
                    <a:pt x="865822" y="1668780"/>
                    <a:pt x="864870" y="1677352"/>
                  </a:cubicBezTo>
                  <a:cubicBezTo>
                    <a:pt x="862965" y="1687830"/>
                    <a:pt x="855345" y="1696402"/>
                    <a:pt x="842010" y="1701165"/>
                  </a:cubicBezTo>
                  <a:cubicBezTo>
                    <a:pt x="850582" y="1705927"/>
                    <a:pt x="857250" y="1711642"/>
                    <a:pt x="860107" y="1717357"/>
                  </a:cubicBezTo>
                  <a:cubicBezTo>
                    <a:pt x="862012" y="1722120"/>
                    <a:pt x="862965" y="1728787"/>
                    <a:pt x="862012" y="1736407"/>
                  </a:cubicBezTo>
                  <a:cubicBezTo>
                    <a:pt x="861060" y="1743075"/>
                    <a:pt x="859155" y="1749742"/>
                    <a:pt x="855345" y="1754505"/>
                  </a:cubicBezTo>
                  <a:cubicBezTo>
                    <a:pt x="848677" y="1764030"/>
                    <a:pt x="839152" y="1770697"/>
                    <a:pt x="825817" y="1772602"/>
                  </a:cubicBezTo>
                  <a:cubicBezTo>
                    <a:pt x="821055" y="1773555"/>
                    <a:pt x="814387" y="1773555"/>
                    <a:pt x="807720" y="1772602"/>
                  </a:cubicBezTo>
                  <a:cubicBezTo>
                    <a:pt x="792480" y="1770697"/>
                    <a:pt x="781050" y="1764030"/>
                    <a:pt x="774382" y="1752600"/>
                  </a:cubicBezTo>
                  <a:cubicBezTo>
                    <a:pt x="771525" y="1747837"/>
                    <a:pt x="770572" y="1741170"/>
                    <a:pt x="771525" y="1733550"/>
                  </a:cubicBezTo>
                  <a:cubicBezTo>
                    <a:pt x="772477" y="1724025"/>
                    <a:pt x="777240" y="1717357"/>
                    <a:pt x="784860" y="1712595"/>
                  </a:cubicBezTo>
                  <a:cubicBezTo>
                    <a:pt x="787717" y="1710690"/>
                    <a:pt x="792480" y="1708785"/>
                    <a:pt x="800100" y="1705927"/>
                  </a:cubicBezTo>
                  <a:cubicBezTo>
                    <a:pt x="787717" y="1697355"/>
                    <a:pt x="782002" y="1686877"/>
                    <a:pt x="783907" y="1674495"/>
                  </a:cubicBezTo>
                  <a:cubicBezTo>
                    <a:pt x="785812" y="1660207"/>
                    <a:pt x="794385" y="1650682"/>
                    <a:pt x="809625" y="1645920"/>
                  </a:cubicBezTo>
                  <a:cubicBezTo>
                    <a:pt x="816292" y="1644015"/>
                    <a:pt x="823912" y="1643062"/>
                    <a:pt x="831532" y="1644967"/>
                  </a:cubicBezTo>
                  <a:close/>
                  <a:moveTo>
                    <a:pt x="1028700" y="1644015"/>
                  </a:moveTo>
                  <a:cubicBezTo>
                    <a:pt x="1046797" y="1641158"/>
                    <a:pt x="1061085" y="1646873"/>
                    <a:pt x="1070610" y="1661160"/>
                  </a:cubicBezTo>
                  <a:cubicBezTo>
                    <a:pt x="1072515" y="1667828"/>
                    <a:pt x="1075372" y="1677353"/>
                    <a:pt x="1077277" y="1689735"/>
                  </a:cubicBezTo>
                  <a:cubicBezTo>
                    <a:pt x="1079182" y="1705928"/>
                    <a:pt x="1078230" y="1719263"/>
                    <a:pt x="1073467" y="1730693"/>
                  </a:cubicBezTo>
                  <a:cubicBezTo>
                    <a:pt x="1068705" y="1743075"/>
                    <a:pt x="1060132" y="1752600"/>
                    <a:pt x="1050607" y="1761173"/>
                  </a:cubicBezTo>
                  <a:cubicBezTo>
                    <a:pt x="1040130" y="1769745"/>
                    <a:pt x="1027747" y="1774508"/>
                    <a:pt x="1014412" y="1776413"/>
                  </a:cubicBezTo>
                  <a:lnTo>
                    <a:pt x="1005840" y="1771650"/>
                  </a:lnTo>
                  <a:lnTo>
                    <a:pt x="1007745" y="1767840"/>
                  </a:lnTo>
                  <a:cubicBezTo>
                    <a:pt x="1009650" y="1767840"/>
                    <a:pt x="1012507" y="1767840"/>
                    <a:pt x="1015365" y="1767840"/>
                  </a:cubicBezTo>
                  <a:cubicBezTo>
                    <a:pt x="1025842" y="1765935"/>
                    <a:pt x="1034415" y="1761173"/>
                    <a:pt x="1042035" y="1753553"/>
                  </a:cubicBezTo>
                  <a:cubicBezTo>
                    <a:pt x="1044892" y="1750695"/>
                    <a:pt x="1046797" y="1745933"/>
                    <a:pt x="1049655" y="1741170"/>
                  </a:cubicBezTo>
                  <a:cubicBezTo>
                    <a:pt x="1052512" y="1733550"/>
                    <a:pt x="1054417" y="1722120"/>
                    <a:pt x="1054417" y="1706880"/>
                  </a:cubicBezTo>
                  <a:cubicBezTo>
                    <a:pt x="1045845" y="1716405"/>
                    <a:pt x="1040130" y="1722120"/>
                    <a:pt x="1039177" y="1722120"/>
                  </a:cubicBezTo>
                  <a:cubicBezTo>
                    <a:pt x="1035367" y="1724025"/>
                    <a:pt x="1030605" y="1725930"/>
                    <a:pt x="1024890" y="1725930"/>
                  </a:cubicBezTo>
                  <a:cubicBezTo>
                    <a:pt x="1015365" y="1726883"/>
                    <a:pt x="1007745" y="1724978"/>
                    <a:pt x="1002030" y="1720215"/>
                  </a:cubicBezTo>
                  <a:cubicBezTo>
                    <a:pt x="995362" y="1714500"/>
                    <a:pt x="990600" y="1705928"/>
                    <a:pt x="989647" y="1695450"/>
                  </a:cubicBezTo>
                  <a:cubicBezTo>
                    <a:pt x="986790" y="1677353"/>
                    <a:pt x="992505" y="1664018"/>
                    <a:pt x="1004887" y="1653540"/>
                  </a:cubicBezTo>
                  <a:cubicBezTo>
                    <a:pt x="1010602" y="1648778"/>
                    <a:pt x="1018222" y="1645920"/>
                    <a:pt x="1028700" y="1644015"/>
                  </a:cubicBezTo>
                  <a:close/>
                  <a:moveTo>
                    <a:pt x="1236345" y="1598295"/>
                  </a:moveTo>
                  <a:cubicBezTo>
                    <a:pt x="1231583" y="1596390"/>
                    <a:pt x="1225868" y="1597343"/>
                    <a:pt x="1219200" y="1600200"/>
                  </a:cubicBezTo>
                  <a:cubicBezTo>
                    <a:pt x="1213485" y="1603058"/>
                    <a:pt x="1209675" y="1605915"/>
                    <a:pt x="1207770" y="1610678"/>
                  </a:cubicBezTo>
                  <a:cubicBezTo>
                    <a:pt x="1205865" y="1615440"/>
                    <a:pt x="1205865" y="1619250"/>
                    <a:pt x="1207770" y="1624013"/>
                  </a:cubicBezTo>
                  <a:cubicBezTo>
                    <a:pt x="1209675" y="1628775"/>
                    <a:pt x="1213485" y="1631633"/>
                    <a:pt x="1219200" y="1633538"/>
                  </a:cubicBezTo>
                  <a:cubicBezTo>
                    <a:pt x="1222058" y="1634490"/>
                    <a:pt x="1225868" y="1634490"/>
                    <a:pt x="1230630" y="1634490"/>
                  </a:cubicBezTo>
                  <a:cubicBezTo>
                    <a:pt x="1232535" y="1634490"/>
                    <a:pt x="1235393" y="1634490"/>
                    <a:pt x="1238250" y="1634490"/>
                  </a:cubicBezTo>
                  <a:lnTo>
                    <a:pt x="1243965" y="1634490"/>
                  </a:lnTo>
                  <a:cubicBezTo>
                    <a:pt x="1250633" y="1625918"/>
                    <a:pt x="1251585" y="1617345"/>
                    <a:pt x="1247775" y="1608773"/>
                  </a:cubicBezTo>
                  <a:cubicBezTo>
                    <a:pt x="1244918" y="1603058"/>
                    <a:pt x="1241108" y="1599248"/>
                    <a:pt x="1236345" y="1598295"/>
                  </a:cubicBezTo>
                  <a:close/>
                  <a:moveTo>
                    <a:pt x="580073" y="1586865"/>
                  </a:moveTo>
                  <a:cubicBezTo>
                    <a:pt x="597218" y="1589722"/>
                    <a:pt x="617220" y="1591627"/>
                    <a:pt x="639128" y="1592580"/>
                  </a:cubicBezTo>
                  <a:lnTo>
                    <a:pt x="640080" y="1594485"/>
                  </a:lnTo>
                  <a:cubicBezTo>
                    <a:pt x="638175" y="1597342"/>
                    <a:pt x="636270" y="1602105"/>
                    <a:pt x="632460" y="1608772"/>
                  </a:cubicBezTo>
                  <a:cubicBezTo>
                    <a:pt x="631508" y="1610677"/>
                    <a:pt x="627698" y="1617345"/>
                    <a:pt x="622935" y="1627822"/>
                  </a:cubicBezTo>
                  <a:lnTo>
                    <a:pt x="607695" y="1660207"/>
                  </a:lnTo>
                  <a:cubicBezTo>
                    <a:pt x="597218" y="1684020"/>
                    <a:pt x="591503" y="1696402"/>
                    <a:pt x="591503" y="1698307"/>
                  </a:cubicBezTo>
                  <a:cubicBezTo>
                    <a:pt x="591503" y="1700212"/>
                    <a:pt x="591503" y="1701165"/>
                    <a:pt x="593408" y="1702117"/>
                  </a:cubicBezTo>
                  <a:cubicBezTo>
                    <a:pt x="595313" y="1704022"/>
                    <a:pt x="600075" y="1706880"/>
                    <a:pt x="608648" y="1710690"/>
                  </a:cubicBezTo>
                  <a:lnTo>
                    <a:pt x="609600" y="1711642"/>
                  </a:lnTo>
                  <a:lnTo>
                    <a:pt x="609600" y="1717357"/>
                  </a:lnTo>
                  <a:lnTo>
                    <a:pt x="608648" y="1718310"/>
                  </a:lnTo>
                  <a:cubicBezTo>
                    <a:pt x="601028" y="1714500"/>
                    <a:pt x="591503" y="1709737"/>
                    <a:pt x="580073" y="1704975"/>
                  </a:cubicBezTo>
                  <a:cubicBezTo>
                    <a:pt x="569595" y="1700212"/>
                    <a:pt x="557213" y="1695450"/>
                    <a:pt x="544830" y="1689735"/>
                  </a:cubicBezTo>
                  <a:lnTo>
                    <a:pt x="543878" y="1688782"/>
                  </a:lnTo>
                  <a:lnTo>
                    <a:pt x="545783" y="1684020"/>
                  </a:lnTo>
                  <a:lnTo>
                    <a:pt x="546735" y="1684020"/>
                  </a:lnTo>
                  <a:cubicBezTo>
                    <a:pt x="549593" y="1684972"/>
                    <a:pt x="552450" y="1685925"/>
                    <a:pt x="555308" y="1686877"/>
                  </a:cubicBezTo>
                  <a:cubicBezTo>
                    <a:pt x="560070" y="1688782"/>
                    <a:pt x="563880" y="1689735"/>
                    <a:pt x="564833" y="1689735"/>
                  </a:cubicBezTo>
                  <a:cubicBezTo>
                    <a:pt x="565785" y="1689735"/>
                    <a:pt x="567690" y="1688782"/>
                    <a:pt x="568643" y="1687830"/>
                  </a:cubicBezTo>
                  <a:cubicBezTo>
                    <a:pt x="570548" y="1685925"/>
                    <a:pt x="576263" y="1675447"/>
                    <a:pt x="584835" y="1656397"/>
                  </a:cubicBezTo>
                  <a:lnTo>
                    <a:pt x="594360" y="1635442"/>
                  </a:lnTo>
                  <a:cubicBezTo>
                    <a:pt x="597218" y="1628775"/>
                    <a:pt x="601028" y="1621155"/>
                    <a:pt x="604838" y="1611630"/>
                  </a:cubicBezTo>
                  <a:lnTo>
                    <a:pt x="607695" y="1604962"/>
                  </a:lnTo>
                  <a:cubicBezTo>
                    <a:pt x="608648" y="1602105"/>
                    <a:pt x="608648" y="1600200"/>
                    <a:pt x="607695" y="1600200"/>
                  </a:cubicBezTo>
                  <a:cubicBezTo>
                    <a:pt x="607695" y="1600200"/>
                    <a:pt x="604838" y="1600200"/>
                    <a:pt x="601980" y="1600200"/>
                  </a:cubicBezTo>
                  <a:cubicBezTo>
                    <a:pt x="592455" y="1600200"/>
                    <a:pt x="584835" y="1600200"/>
                    <a:pt x="578168" y="1600200"/>
                  </a:cubicBezTo>
                  <a:lnTo>
                    <a:pt x="577215" y="1599247"/>
                  </a:lnTo>
                  <a:cubicBezTo>
                    <a:pt x="578168" y="1596390"/>
                    <a:pt x="579120" y="1592580"/>
                    <a:pt x="580073" y="1587817"/>
                  </a:cubicBezTo>
                  <a:close/>
                  <a:moveTo>
                    <a:pt x="1245870" y="1585913"/>
                  </a:moveTo>
                  <a:cubicBezTo>
                    <a:pt x="1253490" y="1587818"/>
                    <a:pt x="1259205" y="1592580"/>
                    <a:pt x="1263015" y="1600200"/>
                  </a:cubicBezTo>
                  <a:cubicBezTo>
                    <a:pt x="1267778" y="1610678"/>
                    <a:pt x="1264920" y="1621155"/>
                    <a:pt x="1256347" y="1632585"/>
                  </a:cubicBezTo>
                  <a:cubicBezTo>
                    <a:pt x="1266825" y="1631633"/>
                    <a:pt x="1274445" y="1633538"/>
                    <a:pt x="1280160" y="1636395"/>
                  </a:cubicBezTo>
                  <a:cubicBezTo>
                    <a:pt x="1284922" y="1639253"/>
                    <a:pt x="1288733" y="1644968"/>
                    <a:pt x="1292543" y="1651635"/>
                  </a:cubicBezTo>
                  <a:cubicBezTo>
                    <a:pt x="1295400" y="1658303"/>
                    <a:pt x="1296353" y="1664970"/>
                    <a:pt x="1296353" y="1670685"/>
                  </a:cubicBezTo>
                  <a:cubicBezTo>
                    <a:pt x="1295400" y="1682115"/>
                    <a:pt x="1290638" y="1692593"/>
                    <a:pt x="1280160" y="1701165"/>
                  </a:cubicBezTo>
                  <a:cubicBezTo>
                    <a:pt x="1276350" y="1704975"/>
                    <a:pt x="1270635" y="1707833"/>
                    <a:pt x="1263968" y="1710690"/>
                  </a:cubicBezTo>
                  <a:cubicBezTo>
                    <a:pt x="1249680" y="1716405"/>
                    <a:pt x="1237297" y="1716405"/>
                    <a:pt x="1224915" y="1710690"/>
                  </a:cubicBezTo>
                  <a:cubicBezTo>
                    <a:pt x="1219200" y="1707833"/>
                    <a:pt x="1215390" y="1703070"/>
                    <a:pt x="1212533" y="1696403"/>
                  </a:cubicBezTo>
                  <a:cubicBezTo>
                    <a:pt x="1208723" y="1687830"/>
                    <a:pt x="1208723" y="1679258"/>
                    <a:pt x="1212533" y="1671638"/>
                  </a:cubicBezTo>
                  <a:cubicBezTo>
                    <a:pt x="1213485" y="1668780"/>
                    <a:pt x="1217295" y="1664970"/>
                    <a:pt x="1222058" y="1658303"/>
                  </a:cubicBezTo>
                  <a:cubicBezTo>
                    <a:pt x="1206818" y="1657350"/>
                    <a:pt x="1196340" y="1651635"/>
                    <a:pt x="1191578" y="1639253"/>
                  </a:cubicBezTo>
                  <a:cubicBezTo>
                    <a:pt x="1185863" y="1625918"/>
                    <a:pt x="1188720" y="1613535"/>
                    <a:pt x="1199198" y="1602105"/>
                  </a:cubicBezTo>
                  <a:cubicBezTo>
                    <a:pt x="1203960" y="1597343"/>
                    <a:pt x="1209675" y="1592580"/>
                    <a:pt x="1217295" y="1589723"/>
                  </a:cubicBezTo>
                  <a:cubicBezTo>
                    <a:pt x="1227772" y="1584960"/>
                    <a:pt x="1237297" y="1584008"/>
                    <a:pt x="1245870" y="1585913"/>
                  </a:cubicBezTo>
                  <a:close/>
                  <a:moveTo>
                    <a:pt x="156210" y="1192530"/>
                  </a:moveTo>
                  <a:cubicBezTo>
                    <a:pt x="147638" y="1195387"/>
                    <a:pt x="141923" y="1200150"/>
                    <a:pt x="139065" y="1204912"/>
                  </a:cubicBezTo>
                  <a:cubicBezTo>
                    <a:pt x="136208" y="1209675"/>
                    <a:pt x="136208" y="1217295"/>
                    <a:pt x="140018" y="1225867"/>
                  </a:cubicBezTo>
                  <a:lnTo>
                    <a:pt x="142875" y="1232535"/>
                  </a:lnTo>
                  <a:lnTo>
                    <a:pt x="193358" y="1213485"/>
                  </a:lnTo>
                  <a:lnTo>
                    <a:pt x="192405" y="1209675"/>
                  </a:lnTo>
                  <a:cubicBezTo>
                    <a:pt x="189548" y="1201102"/>
                    <a:pt x="184785" y="1195387"/>
                    <a:pt x="179070" y="1192530"/>
                  </a:cubicBezTo>
                  <a:cubicBezTo>
                    <a:pt x="171450" y="1188720"/>
                    <a:pt x="164783" y="1188720"/>
                    <a:pt x="156210" y="1192530"/>
                  </a:cubicBezTo>
                  <a:close/>
                  <a:moveTo>
                    <a:pt x="159068" y="1161097"/>
                  </a:moveTo>
                  <a:cubicBezTo>
                    <a:pt x="164783" y="1162050"/>
                    <a:pt x="169545" y="1163955"/>
                    <a:pt x="174308" y="1167765"/>
                  </a:cubicBezTo>
                  <a:cubicBezTo>
                    <a:pt x="179070" y="1171575"/>
                    <a:pt x="183833" y="1176337"/>
                    <a:pt x="186690" y="1182052"/>
                  </a:cubicBezTo>
                  <a:cubicBezTo>
                    <a:pt x="190500" y="1187767"/>
                    <a:pt x="193358" y="1194435"/>
                    <a:pt x="196215" y="1202055"/>
                  </a:cubicBezTo>
                  <a:lnTo>
                    <a:pt x="200025" y="1211580"/>
                  </a:lnTo>
                  <a:lnTo>
                    <a:pt x="232410" y="1199197"/>
                  </a:lnTo>
                  <a:cubicBezTo>
                    <a:pt x="234315" y="1198245"/>
                    <a:pt x="236220" y="1197292"/>
                    <a:pt x="237173" y="1196340"/>
                  </a:cubicBezTo>
                  <a:cubicBezTo>
                    <a:pt x="238125" y="1195387"/>
                    <a:pt x="239078" y="1193482"/>
                    <a:pt x="239078" y="1190625"/>
                  </a:cubicBezTo>
                  <a:cubicBezTo>
                    <a:pt x="239078" y="1189672"/>
                    <a:pt x="239078" y="1187767"/>
                    <a:pt x="238125" y="1184910"/>
                  </a:cubicBezTo>
                  <a:cubicBezTo>
                    <a:pt x="238125" y="1182052"/>
                    <a:pt x="237173" y="1180147"/>
                    <a:pt x="237173" y="1178242"/>
                  </a:cubicBezTo>
                  <a:lnTo>
                    <a:pt x="243840" y="1175385"/>
                  </a:lnTo>
                  <a:lnTo>
                    <a:pt x="267653" y="1237297"/>
                  </a:lnTo>
                  <a:lnTo>
                    <a:pt x="260985" y="1239202"/>
                  </a:lnTo>
                  <a:cubicBezTo>
                    <a:pt x="260033" y="1237297"/>
                    <a:pt x="259080" y="1235392"/>
                    <a:pt x="258128" y="1233487"/>
                  </a:cubicBezTo>
                  <a:cubicBezTo>
                    <a:pt x="257175" y="1230630"/>
                    <a:pt x="256223" y="1229677"/>
                    <a:pt x="255270" y="1228725"/>
                  </a:cubicBezTo>
                  <a:cubicBezTo>
                    <a:pt x="253365" y="1226820"/>
                    <a:pt x="252413" y="1225867"/>
                    <a:pt x="250508" y="1225867"/>
                  </a:cubicBezTo>
                  <a:cubicBezTo>
                    <a:pt x="248603" y="1225867"/>
                    <a:pt x="247650" y="1225867"/>
                    <a:pt x="244793" y="1226820"/>
                  </a:cubicBezTo>
                  <a:lnTo>
                    <a:pt x="164783" y="1257300"/>
                  </a:lnTo>
                  <a:cubicBezTo>
                    <a:pt x="162878" y="1258252"/>
                    <a:pt x="160973" y="1259205"/>
                    <a:pt x="160020" y="1260157"/>
                  </a:cubicBezTo>
                  <a:cubicBezTo>
                    <a:pt x="159068" y="1261110"/>
                    <a:pt x="158115" y="1263015"/>
                    <a:pt x="158115" y="1265872"/>
                  </a:cubicBezTo>
                  <a:cubicBezTo>
                    <a:pt x="158115" y="1267777"/>
                    <a:pt x="158115" y="1269682"/>
                    <a:pt x="159068" y="1272540"/>
                  </a:cubicBezTo>
                  <a:cubicBezTo>
                    <a:pt x="159068" y="1275397"/>
                    <a:pt x="160020" y="1277302"/>
                    <a:pt x="160020" y="1278255"/>
                  </a:cubicBezTo>
                  <a:lnTo>
                    <a:pt x="153353" y="1281112"/>
                  </a:lnTo>
                  <a:lnTo>
                    <a:pt x="129540" y="1218247"/>
                  </a:lnTo>
                  <a:cubicBezTo>
                    <a:pt x="123825" y="1203960"/>
                    <a:pt x="121920" y="1191577"/>
                    <a:pt x="123825" y="1183005"/>
                  </a:cubicBezTo>
                  <a:cubicBezTo>
                    <a:pt x="124778" y="1172527"/>
                    <a:pt x="130493" y="1166812"/>
                    <a:pt x="140970" y="1163002"/>
                  </a:cubicBezTo>
                  <a:cubicBezTo>
                    <a:pt x="147638" y="1160145"/>
                    <a:pt x="153353" y="1160145"/>
                    <a:pt x="159068" y="1161097"/>
                  </a:cubicBezTo>
                  <a:close/>
                  <a:moveTo>
                    <a:pt x="1615440" y="1152525"/>
                  </a:moveTo>
                  <a:lnTo>
                    <a:pt x="1622107" y="1154430"/>
                  </a:lnTo>
                  <a:cubicBezTo>
                    <a:pt x="1621155" y="1156335"/>
                    <a:pt x="1621155" y="1158240"/>
                    <a:pt x="1620202" y="1161097"/>
                  </a:cubicBezTo>
                  <a:cubicBezTo>
                    <a:pt x="1619250" y="1163955"/>
                    <a:pt x="1619250" y="1165860"/>
                    <a:pt x="1619250" y="1167765"/>
                  </a:cubicBezTo>
                  <a:cubicBezTo>
                    <a:pt x="1619250" y="1169670"/>
                    <a:pt x="1620202" y="1171575"/>
                    <a:pt x="1621155" y="1173480"/>
                  </a:cubicBezTo>
                  <a:cubicBezTo>
                    <a:pt x="1622107" y="1174432"/>
                    <a:pt x="1624012" y="1175385"/>
                    <a:pt x="1625917" y="1176337"/>
                  </a:cubicBezTo>
                  <a:lnTo>
                    <a:pt x="1645920" y="1183957"/>
                  </a:lnTo>
                  <a:cubicBezTo>
                    <a:pt x="1647825" y="1184910"/>
                    <a:pt x="1648777" y="1184910"/>
                    <a:pt x="1650682" y="1185862"/>
                  </a:cubicBezTo>
                  <a:cubicBezTo>
                    <a:pt x="1651635" y="1185862"/>
                    <a:pt x="1653540" y="1186815"/>
                    <a:pt x="1654492" y="1186815"/>
                  </a:cubicBezTo>
                  <a:cubicBezTo>
                    <a:pt x="1655445" y="1186815"/>
                    <a:pt x="1657350" y="1186815"/>
                    <a:pt x="1659255" y="1186815"/>
                  </a:cubicBezTo>
                  <a:cubicBezTo>
                    <a:pt x="1661160" y="1186815"/>
                    <a:pt x="1664017" y="1185862"/>
                    <a:pt x="1666875" y="1185862"/>
                  </a:cubicBezTo>
                  <a:cubicBezTo>
                    <a:pt x="1675447" y="1184910"/>
                    <a:pt x="1684020" y="1183005"/>
                    <a:pt x="1691640" y="1182052"/>
                  </a:cubicBezTo>
                  <a:cubicBezTo>
                    <a:pt x="1699260" y="1181100"/>
                    <a:pt x="1706880" y="1179195"/>
                    <a:pt x="1714500" y="1178242"/>
                  </a:cubicBezTo>
                  <a:cubicBezTo>
                    <a:pt x="1718310" y="1177290"/>
                    <a:pt x="1721167" y="1176337"/>
                    <a:pt x="1724025" y="1175385"/>
                  </a:cubicBezTo>
                  <a:cubicBezTo>
                    <a:pt x="1726882" y="1174432"/>
                    <a:pt x="1728787" y="1172527"/>
                    <a:pt x="1730692" y="1171575"/>
                  </a:cubicBezTo>
                  <a:cubicBezTo>
                    <a:pt x="1731645" y="1170622"/>
                    <a:pt x="1733550" y="1168717"/>
                    <a:pt x="1734502" y="1166812"/>
                  </a:cubicBezTo>
                  <a:cubicBezTo>
                    <a:pt x="1735455" y="1164907"/>
                    <a:pt x="1736407" y="1163002"/>
                    <a:pt x="1737360" y="1162050"/>
                  </a:cubicBezTo>
                  <a:lnTo>
                    <a:pt x="1744027" y="1164907"/>
                  </a:lnTo>
                  <a:lnTo>
                    <a:pt x="1719262" y="1229677"/>
                  </a:lnTo>
                  <a:lnTo>
                    <a:pt x="1712595" y="1226820"/>
                  </a:lnTo>
                  <a:cubicBezTo>
                    <a:pt x="1714500" y="1221105"/>
                    <a:pt x="1715452" y="1216342"/>
                    <a:pt x="1716405" y="1214437"/>
                  </a:cubicBezTo>
                  <a:cubicBezTo>
                    <a:pt x="1716405" y="1212532"/>
                    <a:pt x="1716405" y="1210627"/>
                    <a:pt x="1714500" y="1210627"/>
                  </a:cubicBezTo>
                  <a:cubicBezTo>
                    <a:pt x="1713547" y="1210627"/>
                    <a:pt x="1712595" y="1210627"/>
                    <a:pt x="1710690" y="1210627"/>
                  </a:cubicBezTo>
                  <a:cubicBezTo>
                    <a:pt x="1708785" y="1210627"/>
                    <a:pt x="1704975" y="1211580"/>
                    <a:pt x="1701165" y="1211580"/>
                  </a:cubicBezTo>
                  <a:cubicBezTo>
                    <a:pt x="1697355" y="1211580"/>
                    <a:pt x="1691640" y="1212532"/>
                    <a:pt x="1684020" y="1214437"/>
                  </a:cubicBezTo>
                  <a:cubicBezTo>
                    <a:pt x="1676400" y="1215390"/>
                    <a:pt x="1667827" y="1217295"/>
                    <a:pt x="1657350" y="1219200"/>
                  </a:cubicBezTo>
                  <a:cubicBezTo>
                    <a:pt x="1669732" y="1235392"/>
                    <a:pt x="1678305" y="1246822"/>
                    <a:pt x="1683067" y="1253490"/>
                  </a:cubicBezTo>
                  <a:cubicBezTo>
                    <a:pt x="1687830" y="1260157"/>
                    <a:pt x="1691640" y="1263015"/>
                    <a:pt x="1692592" y="1263967"/>
                  </a:cubicBezTo>
                  <a:cubicBezTo>
                    <a:pt x="1694497" y="1264920"/>
                    <a:pt x="1696402" y="1263967"/>
                    <a:pt x="1698307" y="1262062"/>
                  </a:cubicBezTo>
                  <a:cubicBezTo>
                    <a:pt x="1700212" y="1260157"/>
                    <a:pt x="1702117" y="1257300"/>
                    <a:pt x="1704022" y="1251585"/>
                  </a:cubicBezTo>
                  <a:lnTo>
                    <a:pt x="1710690" y="1253490"/>
                  </a:lnTo>
                  <a:lnTo>
                    <a:pt x="1694497" y="1295400"/>
                  </a:lnTo>
                  <a:lnTo>
                    <a:pt x="1686877" y="1292542"/>
                  </a:lnTo>
                  <a:cubicBezTo>
                    <a:pt x="1687830" y="1290637"/>
                    <a:pt x="1687830" y="1288732"/>
                    <a:pt x="1687830" y="1286827"/>
                  </a:cubicBezTo>
                  <a:cubicBezTo>
                    <a:pt x="1687830" y="1284922"/>
                    <a:pt x="1687830" y="1283017"/>
                    <a:pt x="1687830" y="1281112"/>
                  </a:cubicBezTo>
                  <a:cubicBezTo>
                    <a:pt x="1687830" y="1278255"/>
                    <a:pt x="1686877" y="1275397"/>
                    <a:pt x="1684972" y="1273492"/>
                  </a:cubicBezTo>
                  <a:cubicBezTo>
                    <a:pt x="1684020" y="1270635"/>
                    <a:pt x="1682115" y="1268730"/>
                    <a:pt x="1680210" y="1265872"/>
                  </a:cubicBezTo>
                  <a:cubicBezTo>
                    <a:pt x="1676400" y="1260157"/>
                    <a:pt x="1672590" y="1254442"/>
                    <a:pt x="1667827" y="1248727"/>
                  </a:cubicBezTo>
                  <a:cubicBezTo>
                    <a:pt x="1663065" y="1243012"/>
                    <a:pt x="1658302" y="1236345"/>
                    <a:pt x="1652587" y="1228725"/>
                  </a:cubicBezTo>
                  <a:cubicBezTo>
                    <a:pt x="1648777" y="1223962"/>
                    <a:pt x="1645920" y="1221105"/>
                    <a:pt x="1644015" y="1219200"/>
                  </a:cubicBezTo>
                  <a:cubicBezTo>
                    <a:pt x="1642110" y="1217295"/>
                    <a:pt x="1637347" y="1215390"/>
                    <a:pt x="1631632" y="1213485"/>
                  </a:cubicBezTo>
                  <a:lnTo>
                    <a:pt x="1615440" y="1206817"/>
                  </a:lnTo>
                  <a:cubicBezTo>
                    <a:pt x="1613535" y="1205865"/>
                    <a:pt x="1611630" y="1205865"/>
                    <a:pt x="1609725" y="1205865"/>
                  </a:cubicBezTo>
                  <a:cubicBezTo>
                    <a:pt x="1607820" y="1205865"/>
                    <a:pt x="1605915" y="1206817"/>
                    <a:pt x="1604962" y="1208722"/>
                  </a:cubicBezTo>
                  <a:cubicBezTo>
                    <a:pt x="1604010" y="1209675"/>
                    <a:pt x="1603057" y="1211580"/>
                    <a:pt x="1601152" y="1213485"/>
                  </a:cubicBezTo>
                  <a:cubicBezTo>
                    <a:pt x="1599247" y="1216342"/>
                    <a:pt x="1598295" y="1218247"/>
                    <a:pt x="1597342" y="1219200"/>
                  </a:cubicBezTo>
                  <a:lnTo>
                    <a:pt x="1590675" y="1216342"/>
                  </a:lnTo>
                  <a:close/>
                  <a:moveTo>
                    <a:pt x="1739265" y="964883"/>
                  </a:moveTo>
                  <a:lnTo>
                    <a:pt x="1773555" y="968693"/>
                  </a:lnTo>
                  <a:lnTo>
                    <a:pt x="1759267" y="1085850"/>
                  </a:lnTo>
                  <a:lnTo>
                    <a:pt x="1726882" y="1081088"/>
                  </a:lnTo>
                  <a:lnTo>
                    <a:pt x="1727835" y="1074420"/>
                  </a:lnTo>
                  <a:cubicBezTo>
                    <a:pt x="1733550" y="1073468"/>
                    <a:pt x="1739265" y="1071563"/>
                    <a:pt x="1744980" y="1067753"/>
                  </a:cubicBezTo>
                  <a:cubicBezTo>
                    <a:pt x="1751647" y="1064895"/>
                    <a:pt x="1755457" y="1061085"/>
                    <a:pt x="1755457" y="1058228"/>
                  </a:cubicBezTo>
                  <a:cubicBezTo>
                    <a:pt x="1755457" y="1056323"/>
                    <a:pt x="1756410" y="1054418"/>
                    <a:pt x="1756410" y="1051560"/>
                  </a:cubicBezTo>
                  <a:cubicBezTo>
                    <a:pt x="1756410" y="1048703"/>
                    <a:pt x="1757362" y="1046798"/>
                    <a:pt x="1757362" y="1044893"/>
                  </a:cubicBezTo>
                  <a:lnTo>
                    <a:pt x="1757362" y="1041083"/>
                  </a:lnTo>
                  <a:lnTo>
                    <a:pt x="1662112" y="1029653"/>
                  </a:lnTo>
                  <a:cubicBezTo>
                    <a:pt x="1660207" y="1029653"/>
                    <a:pt x="1658302" y="1029653"/>
                    <a:pt x="1656397" y="1030605"/>
                  </a:cubicBezTo>
                  <a:cubicBezTo>
                    <a:pt x="1654492" y="1031558"/>
                    <a:pt x="1653540" y="1032510"/>
                    <a:pt x="1652587" y="1034415"/>
                  </a:cubicBezTo>
                  <a:cubicBezTo>
                    <a:pt x="1651635" y="1035368"/>
                    <a:pt x="1651635" y="1037273"/>
                    <a:pt x="1650682" y="1040130"/>
                  </a:cubicBezTo>
                  <a:cubicBezTo>
                    <a:pt x="1649730" y="1042988"/>
                    <a:pt x="1648777" y="1044893"/>
                    <a:pt x="1648777" y="1046798"/>
                  </a:cubicBezTo>
                  <a:lnTo>
                    <a:pt x="1642110" y="1045845"/>
                  </a:lnTo>
                  <a:lnTo>
                    <a:pt x="1649730" y="978218"/>
                  </a:lnTo>
                  <a:lnTo>
                    <a:pt x="1656397" y="979170"/>
                  </a:lnTo>
                  <a:cubicBezTo>
                    <a:pt x="1656397" y="981075"/>
                    <a:pt x="1656397" y="982980"/>
                    <a:pt x="1656397" y="985838"/>
                  </a:cubicBezTo>
                  <a:cubicBezTo>
                    <a:pt x="1656397" y="988695"/>
                    <a:pt x="1656397" y="990600"/>
                    <a:pt x="1656397" y="992505"/>
                  </a:cubicBezTo>
                  <a:cubicBezTo>
                    <a:pt x="1657350" y="994410"/>
                    <a:pt x="1658302" y="996315"/>
                    <a:pt x="1659255" y="997268"/>
                  </a:cubicBezTo>
                  <a:cubicBezTo>
                    <a:pt x="1660207" y="998220"/>
                    <a:pt x="1662112" y="999173"/>
                    <a:pt x="1664970" y="999173"/>
                  </a:cubicBezTo>
                  <a:lnTo>
                    <a:pt x="1761172" y="1010603"/>
                  </a:lnTo>
                  <a:lnTo>
                    <a:pt x="1761172" y="1006793"/>
                  </a:lnTo>
                  <a:cubicBezTo>
                    <a:pt x="1761172" y="1004888"/>
                    <a:pt x="1761172" y="1002983"/>
                    <a:pt x="1762125" y="1000125"/>
                  </a:cubicBezTo>
                  <a:cubicBezTo>
                    <a:pt x="1762125" y="997268"/>
                    <a:pt x="1762125" y="995363"/>
                    <a:pt x="1762125" y="993458"/>
                  </a:cubicBezTo>
                  <a:cubicBezTo>
                    <a:pt x="1762125" y="990600"/>
                    <a:pt x="1759267" y="985838"/>
                    <a:pt x="1753552" y="982028"/>
                  </a:cubicBezTo>
                  <a:cubicBezTo>
                    <a:pt x="1747837" y="977265"/>
                    <a:pt x="1743075" y="974408"/>
                    <a:pt x="1738312" y="971550"/>
                  </a:cubicBezTo>
                  <a:close/>
                  <a:moveTo>
                    <a:pt x="199073" y="952500"/>
                  </a:moveTo>
                  <a:lnTo>
                    <a:pt x="212408" y="1065847"/>
                  </a:lnTo>
                  <a:lnTo>
                    <a:pt x="205740" y="1066800"/>
                  </a:lnTo>
                  <a:cubicBezTo>
                    <a:pt x="205740" y="1064895"/>
                    <a:pt x="204788" y="1062990"/>
                    <a:pt x="203835" y="1060132"/>
                  </a:cubicBezTo>
                  <a:cubicBezTo>
                    <a:pt x="202883" y="1057275"/>
                    <a:pt x="202883" y="1055370"/>
                    <a:pt x="201930" y="1054417"/>
                  </a:cubicBezTo>
                  <a:cubicBezTo>
                    <a:pt x="200978" y="1052512"/>
                    <a:pt x="199073" y="1050607"/>
                    <a:pt x="198120" y="1050607"/>
                  </a:cubicBezTo>
                  <a:cubicBezTo>
                    <a:pt x="196215" y="1049655"/>
                    <a:pt x="195263" y="1049655"/>
                    <a:pt x="192405" y="1050607"/>
                  </a:cubicBezTo>
                  <a:lnTo>
                    <a:pt x="106680" y="1060132"/>
                  </a:lnTo>
                  <a:cubicBezTo>
                    <a:pt x="104775" y="1060132"/>
                    <a:pt x="102870" y="1061085"/>
                    <a:pt x="101918" y="1062037"/>
                  </a:cubicBezTo>
                  <a:cubicBezTo>
                    <a:pt x="100965" y="1062990"/>
                    <a:pt x="100013" y="1064895"/>
                    <a:pt x="99060" y="1066800"/>
                  </a:cubicBezTo>
                  <a:cubicBezTo>
                    <a:pt x="98108" y="1068705"/>
                    <a:pt x="98108" y="1070610"/>
                    <a:pt x="98108" y="1073467"/>
                  </a:cubicBezTo>
                  <a:cubicBezTo>
                    <a:pt x="98108" y="1076325"/>
                    <a:pt x="98108" y="1078230"/>
                    <a:pt x="98108" y="1080135"/>
                  </a:cubicBezTo>
                  <a:lnTo>
                    <a:pt x="91440" y="1081087"/>
                  </a:lnTo>
                  <a:lnTo>
                    <a:pt x="79058" y="973455"/>
                  </a:lnTo>
                  <a:lnTo>
                    <a:pt x="108585" y="971550"/>
                  </a:lnTo>
                  <a:lnTo>
                    <a:pt x="109538" y="978217"/>
                  </a:lnTo>
                  <a:cubicBezTo>
                    <a:pt x="104775" y="980122"/>
                    <a:pt x="100965" y="983932"/>
                    <a:pt x="96203" y="988695"/>
                  </a:cubicBezTo>
                  <a:cubicBezTo>
                    <a:pt x="92393" y="993457"/>
                    <a:pt x="89535" y="997267"/>
                    <a:pt x="89535" y="1002030"/>
                  </a:cubicBezTo>
                  <a:cubicBezTo>
                    <a:pt x="89535" y="1003935"/>
                    <a:pt x="89535" y="1005840"/>
                    <a:pt x="89535" y="1008697"/>
                  </a:cubicBezTo>
                  <a:cubicBezTo>
                    <a:pt x="89535" y="1011555"/>
                    <a:pt x="90488" y="1014412"/>
                    <a:pt x="90488" y="1016317"/>
                  </a:cubicBezTo>
                  <a:lnTo>
                    <a:pt x="92393" y="1033462"/>
                  </a:lnTo>
                  <a:lnTo>
                    <a:pt x="139065" y="1027747"/>
                  </a:lnTo>
                  <a:lnTo>
                    <a:pt x="137160" y="1015365"/>
                  </a:lnTo>
                  <a:cubicBezTo>
                    <a:pt x="137160" y="1012507"/>
                    <a:pt x="136208" y="1009650"/>
                    <a:pt x="135255" y="1006792"/>
                  </a:cubicBezTo>
                  <a:cubicBezTo>
                    <a:pt x="134303" y="1003935"/>
                    <a:pt x="132398" y="1002030"/>
                    <a:pt x="130493" y="1000125"/>
                  </a:cubicBezTo>
                  <a:cubicBezTo>
                    <a:pt x="129540" y="999172"/>
                    <a:pt x="126683" y="998220"/>
                    <a:pt x="122873" y="997267"/>
                  </a:cubicBezTo>
                  <a:cubicBezTo>
                    <a:pt x="119063" y="996315"/>
                    <a:pt x="116205" y="996315"/>
                    <a:pt x="114300" y="995362"/>
                  </a:cubicBezTo>
                  <a:lnTo>
                    <a:pt x="113348" y="988695"/>
                  </a:lnTo>
                  <a:lnTo>
                    <a:pt x="163830" y="982980"/>
                  </a:lnTo>
                  <a:lnTo>
                    <a:pt x="164783" y="989647"/>
                  </a:lnTo>
                  <a:cubicBezTo>
                    <a:pt x="162878" y="989647"/>
                    <a:pt x="159068" y="991552"/>
                    <a:pt x="156210" y="993457"/>
                  </a:cubicBezTo>
                  <a:cubicBezTo>
                    <a:pt x="152400" y="995362"/>
                    <a:pt x="150495" y="997267"/>
                    <a:pt x="149543" y="998220"/>
                  </a:cubicBezTo>
                  <a:cubicBezTo>
                    <a:pt x="147638" y="1000125"/>
                    <a:pt x="146685" y="1002982"/>
                    <a:pt x="145733" y="1004887"/>
                  </a:cubicBezTo>
                  <a:cubicBezTo>
                    <a:pt x="144780" y="1007745"/>
                    <a:pt x="144780" y="1010602"/>
                    <a:pt x="145733" y="1013460"/>
                  </a:cubicBezTo>
                  <a:lnTo>
                    <a:pt x="146685" y="1025842"/>
                  </a:lnTo>
                  <a:lnTo>
                    <a:pt x="181928" y="1022032"/>
                  </a:lnTo>
                  <a:cubicBezTo>
                    <a:pt x="185738" y="1022032"/>
                    <a:pt x="188595" y="1021080"/>
                    <a:pt x="190500" y="1020127"/>
                  </a:cubicBezTo>
                  <a:cubicBezTo>
                    <a:pt x="192405" y="1019175"/>
                    <a:pt x="194310" y="1018222"/>
                    <a:pt x="195263" y="1016317"/>
                  </a:cubicBezTo>
                  <a:cubicBezTo>
                    <a:pt x="196215" y="1014412"/>
                    <a:pt x="196215" y="1012507"/>
                    <a:pt x="196215" y="1010602"/>
                  </a:cubicBezTo>
                  <a:cubicBezTo>
                    <a:pt x="196215" y="1007745"/>
                    <a:pt x="196215" y="1004887"/>
                    <a:pt x="195263" y="1000125"/>
                  </a:cubicBezTo>
                  <a:cubicBezTo>
                    <a:pt x="195263" y="998220"/>
                    <a:pt x="195263" y="995362"/>
                    <a:pt x="194310" y="992505"/>
                  </a:cubicBezTo>
                  <a:cubicBezTo>
                    <a:pt x="194310" y="989647"/>
                    <a:pt x="193358" y="987742"/>
                    <a:pt x="193358" y="984885"/>
                  </a:cubicBezTo>
                  <a:cubicBezTo>
                    <a:pt x="192405" y="982980"/>
                    <a:pt x="192405" y="980122"/>
                    <a:pt x="191453" y="978217"/>
                  </a:cubicBezTo>
                  <a:cubicBezTo>
                    <a:pt x="190500" y="976312"/>
                    <a:pt x="189548" y="974407"/>
                    <a:pt x="188595" y="973455"/>
                  </a:cubicBezTo>
                  <a:cubicBezTo>
                    <a:pt x="185738" y="970597"/>
                    <a:pt x="180975" y="968692"/>
                    <a:pt x="175260" y="965835"/>
                  </a:cubicBezTo>
                  <a:cubicBezTo>
                    <a:pt x="169545" y="962977"/>
                    <a:pt x="164783" y="961072"/>
                    <a:pt x="161925" y="961072"/>
                  </a:cubicBezTo>
                  <a:lnTo>
                    <a:pt x="160973" y="954405"/>
                  </a:lnTo>
                  <a:close/>
                  <a:moveTo>
                    <a:pt x="925830" y="826770"/>
                  </a:moveTo>
                  <a:cubicBezTo>
                    <a:pt x="898208" y="826770"/>
                    <a:pt x="876300" y="848678"/>
                    <a:pt x="876300" y="876300"/>
                  </a:cubicBezTo>
                  <a:lnTo>
                    <a:pt x="876300" y="905828"/>
                  </a:lnTo>
                  <a:cubicBezTo>
                    <a:pt x="850583" y="910590"/>
                    <a:pt x="825818" y="918210"/>
                    <a:pt x="801053" y="929640"/>
                  </a:cubicBezTo>
                  <a:cubicBezTo>
                    <a:pt x="763905" y="946785"/>
                    <a:pt x="727710" y="971550"/>
                    <a:pt x="693420" y="1003935"/>
                  </a:cubicBezTo>
                  <a:cubicBezTo>
                    <a:pt x="661988" y="1034415"/>
                    <a:pt x="632460" y="1070610"/>
                    <a:pt x="604838" y="1112520"/>
                  </a:cubicBezTo>
                  <a:cubicBezTo>
                    <a:pt x="579120" y="1152525"/>
                    <a:pt x="555308" y="1197293"/>
                    <a:pt x="534353" y="1245870"/>
                  </a:cubicBezTo>
                  <a:cubicBezTo>
                    <a:pt x="523875" y="1270635"/>
                    <a:pt x="535305" y="1298258"/>
                    <a:pt x="559118" y="1308735"/>
                  </a:cubicBezTo>
                  <a:cubicBezTo>
                    <a:pt x="583883" y="1319213"/>
                    <a:pt x="611505" y="1307783"/>
                    <a:pt x="621983" y="1283018"/>
                  </a:cubicBezTo>
                  <a:cubicBezTo>
                    <a:pt x="660083" y="1195388"/>
                    <a:pt x="706755" y="1122045"/>
                    <a:pt x="759143" y="1072515"/>
                  </a:cubicBezTo>
                  <a:cubicBezTo>
                    <a:pt x="796290" y="1036320"/>
                    <a:pt x="835343" y="1013460"/>
                    <a:pt x="875348" y="1002983"/>
                  </a:cubicBezTo>
                  <a:lnTo>
                    <a:pt x="875348" y="1081088"/>
                  </a:lnTo>
                  <a:cubicBezTo>
                    <a:pt x="875348" y="1107758"/>
                    <a:pt x="855345" y="1118235"/>
                    <a:pt x="846773" y="1123950"/>
                  </a:cubicBezTo>
                  <a:cubicBezTo>
                    <a:pt x="843915" y="1125855"/>
                    <a:pt x="837248" y="1129665"/>
                    <a:pt x="834390" y="1131570"/>
                  </a:cubicBezTo>
                  <a:cubicBezTo>
                    <a:pt x="816293" y="1143953"/>
                    <a:pt x="794385" y="1162050"/>
                    <a:pt x="775335" y="1187768"/>
                  </a:cubicBezTo>
                  <a:cubicBezTo>
                    <a:pt x="739140" y="1233488"/>
                    <a:pt x="711518" y="1296353"/>
                    <a:pt x="697230" y="1363980"/>
                  </a:cubicBezTo>
                  <a:cubicBezTo>
                    <a:pt x="691515" y="1389698"/>
                    <a:pt x="707708" y="1415415"/>
                    <a:pt x="734378" y="1421130"/>
                  </a:cubicBezTo>
                  <a:cubicBezTo>
                    <a:pt x="760095" y="1426845"/>
                    <a:pt x="785813" y="1410653"/>
                    <a:pt x="791528" y="1383983"/>
                  </a:cubicBezTo>
                  <a:cubicBezTo>
                    <a:pt x="802958" y="1329690"/>
                    <a:pt x="824865" y="1281113"/>
                    <a:pt x="851535" y="1246823"/>
                  </a:cubicBezTo>
                  <a:cubicBezTo>
                    <a:pt x="864870" y="1228725"/>
                    <a:pt x="893445" y="1199198"/>
                    <a:pt x="925830" y="1199198"/>
                  </a:cubicBezTo>
                  <a:cubicBezTo>
                    <a:pt x="958215" y="1199198"/>
                    <a:pt x="986790" y="1228725"/>
                    <a:pt x="1000125" y="1246823"/>
                  </a:cubicBezTo>
                  <a:cubicBezTo>
                    <a:pt x="1026795" y="1281113"/>
                    <a:pt x="1048703" y="1330643"/>
                    <a:pt x="1060133" y="1383983"/>
                  </a:cubicBezTo>
                  <a:cubicBezTo>
                    <a:pt x="1065848" y="1409700"/>
                    <a:pt x="1091565" y="1425893"/>
                    <a:pt x="1117283" y="1421130"/>
                  </a:cubicBezTo>
                  <a:cubicBezTo>
                    <a:pt x="1143000" y="1415415"/>
                    <a:pt x="1160145" y="1389698"/>
                    <a:pt x="1154430" y="1363980"/>
                  </a:cubicBezTo>
                  <a:cubicBezTo>
                    <a:pt x="1140143" y="1296353"/>
                    <a:pt x="1111568" y="1233488"/>
                    <a:pt x="1076325" y="1187768"/>
                  </a:cubicBezTo>
                  <a:cubicBezTo>
                    <a:pt x="1056323" y="1162050"/>
                    <a:pt x="1035368" y="1143953"/>
                    <a:pt x="1017270" y="1131570"/>
                  </a:cubicBezTo>
                  <a:cubicBezTo>
                    <a:pt x="1014413" y="1129665"/>
                    <a:pt x="1007745" y="1125855"/>
                    <a:pt x="1004888" y="1123950"/>
                  </a:cubicBezTo>
                  <a:cubicBezTo>
                    <a:pt x="995363" y="1118235"/>
                    <a:pt x="976313" y="1107758"/>
                    <a:pt x="976313" y="1081088"/>
                  </a:cubicBezTo>
                  <a:lnTo>
                    <a:pt x="976313" y="1002983"/>
                  </a:lnTo>
                  <a:cubicBezTo>
                    <a:pt x="1016318" y="1013460"/>
                    <a:pt x="1055370" y="1036320"/>
                    <a:pt x="1092518" y="1072515"/>
                  </a:cubicBezTo>
                  <a:cubicBezTo>
                    <a:pt x="1144905" y="1122045"/>
                    <a:pt x="1191578" y="1194435"/>
                    <a:pt x="1229678" y="1283018"/>
                  </a:cubicBezTo>
                  <a:cubicBezTo>
                    <a:pt x="1240155" y="1307783"/>
                    <a:pt x="1268730" y="1318260"/>
                    <a:pt x="1292543" y="1308735"/>
                  </a:cubicBezTo>
                  <a:cubicBezTo>
                    <a:pt x="1316355" y="1298258"/>
                    <a:pt x="1327785" y="1270635"/>
                    <a:pt x="1317308" y="1245870"/>
                  </a:cubicBezTo>
                  <a:cubicBezTo>
                    <a:pt x="1296353" y="1197293"/>
                    <a:pt x="1272540" y="1152525"/>
                    <a:pt x="1246823" y="1112520"/>
                  </a:cubicBezTo>
                  <a:cubicBezTo>
                    <a:pt x="1219200" y="1070610"/>
                    <a:pt x="1189673" y="1034415"/>
                    <a:pt x="1158240" y="1003935"/>
                  </a:cubicBezTo>
                  <a:cubicBezTo>
                    <a:pt x="1124903" y="971550"/>
                    <a:pt x="1088708" y="946785"/>
                    <a:pt x="1050608" y="929640"/>
                  </a:cubicBezTo>
                  <a:cubicBezTo>
                    <a:pt x="1025843" y="918210"/>
                    <a:pt x="1001078" y="910590"/>
                    <a:pt x="975360" y="905828"/>
                  </a:cubicBezTo>
                  <a:lnTo>
                    <a:pt x="975360" y="876300"/>
                  </a:lnTo>
                  <a:cubicBezTo>
                    <a:pt x="975360" y="848678"/>
                    <a:pt x="953453" y="826770"/>
                    <a:pt x="925830" y="826770"/>
                  </a:cubicBezTo>
                  <a:close/>
                  <a:moveTo>
                    <a:pt x="1765935" y="802958"/>
                  </a:moveTo>
                  <a:lnTo>
                    <a:pt x="1772603" y="870585"/>
                  </a:lnTo>
                  <a:lnTo>
                    <a:pt x="1765935" y="871538"/>
                  </a:lnTo>
                  <a:cubicBezTo>
                    <a:pt x="1765935" y="869633"/>
                    <a:pt x="1764983" y="867728"/>
                    <a:pt x="1764983" y="864870"/>
                  </a:cubicBezTo>
                  <a:cubicBezTo>
                    <a:pt x="1764030" y="862013"/>
                    <a:pt x="1764030" y="860108"/>
                    <a:pt x="1763078" y="858203"/>
                  </a:cubicBezTo>
                  <a:cubicBezTo>
                    <a:pt x="1762125" y="856298"/>
                    <a:pt x="1761173" y="854393"/>
                    <a:pt x="1759268" y="854393"/>
                  </a:cubicBezTo>
                  <a:cubicBezTo>
                    <a:pt x="1757363" y="853440"/>
                    <a:pt x="1755458" y="853440"/>
                    <a:pt x="1753553" y="853440"/>
                  </a:cubicBezTo>
                  <a:lnTo>
                    <a:pt x="1667828" y="862013"/>
                  </a:lnTo>
                  <a:cubicBezTo>
                    <a:pt x="1665923" y="862013"/>
                    <a:pt x="1664018" y="862965"/>
                    <a:pt x="1662113" y="863918"/>
                  </a:cubicBezTo>
                  <a:cubicBezTo>
                    <a:pt x="1661160" y="864870"/>
                    <a:pt x="1660208" y="866775"/>
                    <a:pt x="1659255" y="868680"/>
                  </a:cubicBezTo>
                  <a:cubicBezTo>
                    <a:pt x="1659255" y="869633"/>
                    <a:pt x="1658303" y="871538"/>
                    <a:pt x="1658303" y="874395"/>
                  </a:cubicBezTo>
                  <a:cubicBezTo>
                    <a:pt x="1658303" y="877253"/>
                    <a:pt x="1658303" y="879158"/>
                    <a:pt x="1658303" y="881063"/>
                  </a:cubicBezTo>
                  <a:lnTo>
                    <a:pt x="1651635" y="883920"/>
                  </a:lnTo>
                  <a:lnTo>
                    <a:pt x="1644968" y="816293"/>
                  </a:lnTo>
                  <a:lnTo>
                    <a:pt x="1651635" y="815340"/>
                  </a:lnTo>
                  <a:cubicBezTo>
                    <a:pt x="1651635" y="817245"/>
                    <a:pt x="1652588" y="819150"/>
                    <a:pt x="1652588" y="822008"/>
                  </a:cubicBezTo>
                  <a:cubicBezTo>
                    <a:pt x="1653540" y="824865"/>
                    <a:pt x="1653540" y="826770"/>
                    <a:pt x="1654493" y="827723"/>
                  </a:cubicBezTo>
                  <a:cubicBezTo>
                    <a:pt x="1655445" y="829628"/>
                    <a:pt x="1656398" y="831533"/>
                    <a:pt x="1658303" y="831533"/>
                  </a:cubicBezTo>
                  <a:cubicBezTo>
                    <a:pt x="1659255" y="832485"/>
                    <a:pt x="1661160" y="832485"/>
                    <a:pt x="1664018" y="832485"/>
                  </a:cubicBezTo>
                  <a:lnTo>
                    <a:pt x="1749743" y="823913"/>
                  </a:lnTo>
                  <a:cubicBezTo>
                    <a:pt x="1751648" y="823913"/>
                    <a:pt x="1753553" y="822960"/>
                    <a:pt x="1754505" y="822008"/>
                  </a:cubicBezTo>
                  <a:cubicBezTo>
                    <a:pt x="1755458" y="821055"/>
                    <a:pt x="1757363" y="819150"/>
                    <a:pt x="1757363" y="817245"/>
                  </a:cubicBezTo>
                  <a:cubicBezTo>
                    <a:pt x="1758315" y="816293"/>
                    <a:pt x="1758315" y="813435"/>
                    <a:pt x="1758315" y="810578"/>
                  </a:cubicBezTo>
                  <a:cubicBezTo>
                    <a:pt x="1758315" y="807720"/>
                    <a:pt x="1759268" y="805815"/>
                    <a:pt x="1759268" y="803910"/>
                  </a:cubicBezTo>
                  <a:close/>
                  <a:moveTo>
                    <a:pt x="94297" y="735330"/>
                  </a:moveTo>
                  <a:lnTo>
                    <a:pt x="100965" y="736282"/>
                  </a:lnTo>
                  <a:cubicBezTo>
                    <a:pt x="100965" y="742950"/>
                    <a:pt x="100965" y="747712"/>
                    <a:pt x="101917" y="752475"/>
                  </a:cubicBezTo>
                  <a:cubicBezTo>
                    <a:pt x="102870" y="757237"/>
                    <a:pt x="104775" y="762000"/>
                    <a:pt x="108585" y="766762"/>
                  </a:cubicBezTo>
                  <a:cubicBezTo>
                    <a:pt x="113347" y="773430"/>
                    <a:pt x="117157" y="779145"/>
                    <a:pt x="120967" y="783907"/>
                  </a:cubicBezTo>
                  <a:cubicBezTo>
                    <a:pt x="124777" y="788670"/>
                    <a:pt x="128587" y="794385"/>
                    <a:pt x="134302" y="801052"/>
                  </a:cubicBezTo>
                  <a:cubicBezTo>
                    <a:pt x="141922" y="796290"/>
                    <a:pt x="150495" y="791527"/>
                    <a:pt x="161925" y="784860"/>
                  </a:cubicBezTo>
                  <a:cubicBezTo>
                    <a:pt x="172402" y="778192"/>
                    <a:pt x="182880" y="772477"/>
                    <a:pt x="193357" y="765810"/>
                  </a:cubicBezTo>
                  <a:cubicBezTo>
                    <a:pt x="196215" y="763905"/>
                    <a:pt x="198120" y="762000"/>
                    <a:pt x="200977" y="760095"/>
                  </a:cubicBezTo>
                  <a:cubicBezTo>
                    <a:pt x="203835" y="758190"/>
                    <a:pt x="205740" y="755332"/>
                    <a:pt x="207645" y="752475"/>
                  </a:cubicBezTo>
                  <a:cubicBezTo>
                    <a:pt x="208597" y="751522"/>
                    <a:pt x="209550" y="749617"/>
                    <a:pt x="209550" y="747712"/>
                  </a:cubicBezTo>
                  <a:cubicBezTo>
                    <a:pt x="210502" y="745807"/>
                    <a:pt x="210502" y="744855"/>
                    <a:pt x="210502" y="742950"/>
                  </a:cubicBezTo>
                  <a:lnTo>
                    <a:pt x="218122" y="745807"/>
                  </a:lnTo>
                  <a:lnTo>
                    <a:pt x="211455" y="793432"/>
                  </a:lnTo>
                  <a:cubicBezTo>
                    <a:pt x="199072" y="799147"/>
                    <a:pt x="189547" y="803910"/>
                    <a:pt x="180975" y="808672"/>
                  </a:cubicBezTo>
                  <a:cubicBezTo>
                    <a:pt x="172402" y="813435"/>
                    <a:pt x="161925" y="819150"/>
                    <a:pt x="149542" y="826770"/>
                  </a:cubicBezTo>
                  <a:lnTo>
                    <a:pt x="148590" y="831532"/>
                  </a:lnTo>
                  <a:lnTo>
                    <a:pt x="186690" y="837247"/>
                  </a:lnTo>
                  <a:cubicBezTo>
                    <a:pt x="188595" y="837247"/>
                    <a:pt x="190500" y="837247"/>
                    <a:pt x="192405" y="837247"/>
                  </a:cubicBezTo>
                  <a:cubicBezTo>
                    <a:pt x="194310" y="836295"/>
                    <a:pt x="195262" y="835342"/>
                    <a:pt x="196215" y="833437"/>
                  </a:cubicBezTo>
                  <a:cubicBezTo>
                    <a:pt x="197167" y="832485"/>
                    <a:pt x="197167" y="831532"/>
                    <a:pt x="198120" y="829627"/>
                  </a:cubicBezTo>
                  <a:cubicBezTo>
                    <a:pt x="199072" y="827722"/>
                    <a:pt x="199072" y="825817"/>
                    <a:pt x="200025" y="823912"/>
                  </a:cubicBezTo>
                  <a:lnTo>
                    <a:pt x="206692" y="824865"/>
                  </a:lnTo>
                  <a:lnTo>
                    <a:pt x="197167" y="888682"/>
                  </a:lnTo>
                  <a:lnTo>
                    <a:pt x="190500" y="886777"/>
                  </a:lnTo>
                  <a:cubicBezTo>
                    <a:pt x="190500" y="884872"/>
                    <a:pt x="190500" y="882967"/>
                    <a:pt x="190500" y="880110"/>
                  </a:cubicBezTo>
                  <a:cubicBezTo>
                    <a:pt x="190500" y="877252"/>
                    <a:pt x="190500" y="875347"/>
                    <a:pt x="190500" y="874395"/>
                  </a:cubicBezTo>
                  <a:cubicBezTo>
                    <a:pt x="189547" y="872490"/>
                    <a:pt x="189547" y="870585"/>
                    <a:pt x="187642" y="869632"/>
                  </a:cubicBezTo>
                  <a:cubicBezTo>
                    <a:pt x="186690" y="868680"/>
                    <a:pt x="184785" y="867727"/>
                    <a:pt x="182880" y="867727"/>
                  </a:cubicBezTo>
                  <a:lnTo>
                    <a:pt x="97155" y="855345"/>
                  </a:lnTo>
                  <a:cubicBezTo>
                    <a:pt x="95250" y="855345"/>
                    <a:pt x="93345" y="855345"/>
                    <a:pt x="92392" y="855345"/>
                  </a:cubicBezTo>
                  <a:cubicBezTo>
                    <a:pt x="90487" y="855345"/>
                    <a:pt x="89535" y="857250"/>
                    <a:pt x="88582" y="859155"/>
                  </a:cubicBezTo>
                  <a:cubicBezTo>
                    <a:pt x="87630" y="861060"/>
                    <a:pt x="86677" y="862965"/>
                    <a:pt x="85725" y="864870"/>
                  </a:cubicBezTo>
                  <a:cubicBezTo>
                    <a:pt x="84772" y="866775"/>
                    <a:pt x="83820" y="869632"/>
                    <a:pt x="83820" y="870585"/>
                  </a:cubicBezTo>
                  <a:lnTo>
                    <a:pt x="76200" y="869632"/>
                  </a:lnTo>
                  <a:lnTo>
                    <a:pt x="85725" y="802957"/>
                  </a:lnTo>
                  <a:lnTo>
                    <a:pt x="92392" y="803910"/>
                  </a:lnTo>
                  <a:cubicBezTo>
                    <a:pt x="92392" y="805815"/>
                    <a:pt x="92392" y="807720"/>
                    <a:pt x="92392" y="810577"/>
                  </a:cubicBezTo>
                  <a:cubicBezTo>
                    <a:pt x="92392" y="813435"/>
                    <a:pt x="92392" y="815340"/>
                    <a:pt x="92392" y="817245"/>
                  </a:cubicBezTo>
                  <a:cubicBezTo>
                    <a:pt x="92392" y="819150"/>
                    <a:pt x="93345" y="821055"/>
                    <a:pt x="95250" y="822007"/>
                  </a:cubicBezTo>
                  <a:cubicBezTo>
                    <a:pt x="97155" y="822960"/>
                    <a:pt x="98107" y="823912"/>
                    <a:pt x="100012" y="823912"/>
                  </a:cubicBezTo>
                  <a:lnTo>
                    <a:pt x="140970" y="829627"/>
                  </a:lnTo>
                  <a:lnTo>
                    <a:pt x="141922" y="825817"/>
                  </a:lnTo>
                  <a:cubicBezTo>
                    <a:pt x="138112" y="821055"/>
                    <a:pt x="134302" y="815340"/>
                    <a:pt x="129540" y="808672"/>
                  </a:cubicBezTo>
                  <a:cubicBezTo>
                    <a:pt x="124777" y="802005"/>
                    <a:pt x="120967" y="796290"/>
                    <a:pt x="117157" y="792480"/>
                  </a:cubicBezTo>
                  <a:cubicBezTo>
                    <a:pt x="112395" y="787717"/>
                    <a:pt x="109537" y="782955"/>
                    <a:pt x="106680" y="781050"/>
                  </a:cubicBezTo>
                  <a:cubicBezTo>
                    <a:pt x="103822" y="778192"/>
                    <a:pt x="101917" y="777240"/>
                    <a:pt x="99060" y="776287"/>
                  </a:cubicBezTo>
                  <a:cubicBezTo>
                    <a:pt x="98107" y="776287"/>
                    <a:pt x="97155" y="777240"/>
                    <a:pt x="96202" y="779145"/>
                  </a:cubicBezTo>
                  <a:cubicBezTo>
                    <a:pt x="95250" y="781050"/>
                    <a:pt x="94297" y="783907"/>
                    <a:pt x="93345" y="788670"/>
                  </a:cubicBezTo>
                  <a:lnTo>
                    <a:pt x="86677" y="787717"/>
                  </a:lnTo>
                  <a:close/>
                  <a:moveTo>
                    <a:pt x="1698308" y="618173"/>
                  </a:moveTo>
                  <a:cubicBezTo>
                    <a:pt x="1703070" y="619125"/>
                    <a:pt x="1707833" y="620078"/>
                    <a:pt x="1712595" y="622935"/>
                  </a:cubicBezTo>
                  <a:cubicBezTo>
                    <a:pt x="1717358" y="625793"/>
                    <a:pt x="1721168" y="629603"/>
                    <a:pt x="1724978" y="634365"/>
                  </a:cubicBezTo>
                  <a:cubicBezTo>
                    <a:pt x="1728788" y="639128"/>
                    <a:pt x="1731645" y="644843"/>
                    <a:pt x="1734503" y="651510"/>
                  </a:cubicBezTo>
                  <a:cubicBezTo>
                    <a:pt x="1736408" y="658178"/>
                    <a:pt x="1737360" y="663893"/>
                    <a:pt x="1738313" y="670560"/>
                  </a:cubicBezTo>
                  <a:cubicBezTo>
                    <a:pt x="1738313" y="677228"/>
                    <a:pt x="1738313" y="681990"/>
                    <a:pt x="1737360" y="685800"/>
                  </a:cubicBezTo>
                  <a:lnTo>
                    <a:pt x="1744028" y="688658"/>
                  </a:lnTo>
                  <a:lnTo>
                    <a:pt x="1746885" y="695325"/>
                  </a:lnTo>
                  <a:lnTo>
                    <a:pt x="1707833" y="709613"/>
                  </a:lnTo>
                  <a:lnTo>
                    <a:pt x="1705928" y="702945"/>
                  </a:lnTo>
                  <a:cubicBezTo>
                    <a:pt x="1709738" y="700088"/>
                    <a:pt x="1713548" y="696278"/>
                    <a:pt x="1717358" y="692468"/>
                  </a:cubicBezTo>
                  <a:cubicBezTo>
                    <a:pt x="1721168" y="688658"/>
                    <a:pt x="1724025" y="684848"/>
                    <a:pt x="1725930" y="681990"/>
                  </a:cubicBezTo>
                  <a:cubicBezTo>
                    <a:pt x="1727835" y="678180"/>
                    <a:pt x="1729740" y="674370"/>
                    <a:pt x="1730693" y="670560"/>
                  </a:cubicBezTo>
                  <a:cubicBezTo>
                    <a:pt x="1731645" y="666750"/>
                    <a:pt x="1730693" y="661988"/>
                    <a:pt x="1729740" y="657225"/>
                  </a:cubicBezTo>
                  <a:cubicBezTo>
                    <a:pt x="1727835" y="651510"/>
                    <a:pt x="1724978" y="646748"/>
                    <a:pt x="1720215" y="644843"/>
                  </a:cubicBezTo>
                  <a:cubicBezTo>
                    <a:pt x="1715453" y="641985"/>
                    <a:pt x="1710690" y="641985"/>
                    <a:pt x="1705928" y="642938"/>
                  </a:cubicBezTo>
                  <a:cubicBezTo>
                    <a:pt x="1701165" y="644843"/>
                    <a:pt x="1698308" y="647700"/>
                    <a:pt x="1696403" y="651510"/>
                  </a:cubicBezTo>
                  <a:cubicBezTo>
                    <a:pt x="1694498" y="655320"/>
                    <a:pt x="1693545" y="661988"/>
                    <a:pt x="1693545" y="669608"/>
                  </a:cubicBezTo>
                  <a:cubicBezTo>
                    <a:pt x="1693545" y="674370"/>
                    <a:pt x="1693545" y="679133"/>
                    <a:pt x="1693545" y="682943"/>
                  </a:cubicBezTo>
                  <a:cubicBezTo>
                    <a:pt x="1693545" y="687705"/>
                    <a:pt x="1693545" y="691515"/>
                    <a:pt x="1693545" y="695325"/>
                  </a:cubicBezTo>
                  <a:cubicBezTo>
                    <a:pt x="1693545" y="703898"/>
                    <a:pt x="1690688" y="711518"/>
                    <a:pt x="1686878" y="717233"/>
                  </a:cubicBezTo>
                  <a:cubicBezTo>
                    <a:pt x="1683068" y="722948"/>
                    <a:pt x="1677353" y="727710"/>
                    <a:pt x="1668780" y="730568"/>
                  </a:cubicBezTo>
                  <a:cubicBezTo>
                    <a:pt x="1664018" y="732473"/>
                    <a:pt x="1658303" y="732473"/>
                    <a:pt x="1653540" y="731520"/>
                  </a:cubicBezTo>
                  <a:cubicBezTo>
                    <a:pt x="1647825" y="730568"/>
                    <a:pt x="1643063" y="728663"/>
                    <a:pt x="1638300" y="725805"/>
                  </a:cubicBezTo>
                  <a:cubicBezTo>
                    <a:pt x="1633538" y="722948"/>
                    <a:pt x="1628775" y="718185"/>
                    <a:pt x="1624965" y="713423"/>
                  </a:cubicBezTo>
                  <a:cubicBezTo>
                    <a:pt x="1617345" y="710565"/>
                    <a:pt x="1614488" y="703898"/>
                    <a:pt x="1611630" y="696278"/>
                  </a:cubicBezTo>
                  <a:cubicBezTo>
                    <a:pt x="1608773" y="689610"/>
                    <a:pt x="1607820" y="681990"/>
                    <a:pt x="1607820" y="675323"/>
                  </a:cubicBezTo>
                  <a:cubicBezTo>
                    <a:pt x="1607820" y="668655"/>
                    <a:pt x="1607820" y="662940"/>
                    <a:pt x="1608773" y="658178"/>
                  </a:cubicBezTo>
                  <a:lnTo>
                    <a:pt x="1601153" y="654368"/>
                  </a:lnTo>
                  <a:lnTo>
                    <a:pt x="1599248" y="647700"/>
                  </a:lnTo>
                  <a:lnTo>
                    <a:pt x="1641158" y="632460"/>
                  </a:lnTo>
                  <a:lnTo>
                    <a:pt x="1643063" y="639128"/>
                  </a:lnTo>
                  <a:cubicBezTo>
                    <a:pt x="1639253" y="641985"/>
                    <a:pt x="1636395" y="645795"/>
                    <a:pt x="1632585" y="649605"/>
                  </a:cubicBezTo>
                  <a:cubicBezTo>
                    <a:pt x="1628775" y="653415"/>
                    <a:pt x="1625918" y="658178"/>
                    <a:pt x="1624013" y="661988"/>
                  </a:cubicBezTo>
                  <a:cubicBezTo>
                    <a:pt x="1621155" y="666750"/>
                    <a:pt x="1620203" y="671513"/>
                    <a:pt x="1619250" y="676275"/>
                  </a:cubicBezTo>
                  <a:cubicBezTo>
                    <a:pt x="1618298" y="681038"/>
                    <a:pt x="1619250" y="685800"/>
                    <a:pt x="1620203" y="691515"/>
                  </a:cubicBezTo>
                  <a:cubicBezTo>
                    <a:pt x="1623060" y="699135"/>
                    <a:pt x="1625918" y="703898"/>
                    <a:pt x="1631633" y="706755"/>
                  </a:cubicBezTo>
                  <a:cubicBezTo>
                    <a:pt x="1636395" y="709613"/>
                    <a:pt x="1642110" y="709613"/>
                    <a:pt x="1646873" y="707708"/>
                  </a:cubicBezTo>
                  <a:cubicBezTo>
                    <a:pt x="1651635" y="705803"/>
                    <a:pt x="1654493" y="702945"/>
                    <a:pt x="1656398" y="699135"/>
                  </a:cubicBezTo>
                  <a:cubicBezTo>
                    <a:pt x="1658303" y="694373"/>
                    <a:pt x="1659255" y="688658"/>
                    <a:pt x="1659255" y="681038"/>
                  </a:cubicBezTo>
                  <a:cubicBezTo>
                    <a:pt x="1659255" y="676275"/>
                    <a:pt x="1659255" y="671513"/>
                    <a:pt x="1659255" y="666750"/>
                  </a:cubicBezTo>
                  <a:cubicBezTo>
                    <a:pt x="1659255" y="662940"/>
                    <a:pt x="1659255" y="658178"/>
                    <a:pt x="1659255" y="654368"/>
                  </a:cubicBezTo>
                  <a:cubicBezTo>
                    <a:pt x="1660208" y="645795"/>
                    <a:pt x="1662113" y="638175"/>
                    <a:pt x="1666875" y="632460"/>
                  </a:cubicBezTo>
                  <a:cubicBezTo>
                    <a:pt x="1671638" y="626745"/>
                    <a:pt x="1677353" y="622935"/>
                    <a:pt x="1684020" y="620078"/>
                  </a:cubicBezTo>
                  <a:cubicBezTo>
                    <a:pt x="1688783" y="618173"/>
                    <a:pt x="1693545" y="618173"/>
                    <a:pt x="1698308" y="618173"/>
                  </a:cubicBezTo>
                  <a:close/>
                  <a:moveTo>
                    <a:pt x="148590" y="579120"/>
                  </a:moveTo>
                  <a:lnTo>
                    <a:pt x="155257" y="581977"/>
                  </a:lnTo>
                  <a:cubicBezTo>
                    <a:pt x="155257" y="583882"/>
                    <a:pt x="154305" y="585787"/>
                    <a:pt x="153352" y="588645"/>
                  </a:cubicBezTo>
                  <a:cubicBezTo>
                    <a:pt x="152400" y="591502"/>
                    <a:pt x="152400" y="593407"/>
                    <a:pt x="152400" y="595312"/>
                  </a:cubicBezTo>
                  <a:cubicBezTo>
                    <a:pt x="152400" y="598170"/>
                    <a:pt x="152400" y="599122"/>
                    <a:pt x="154305" y="601027"/>
                  </a:cubicBezTo>
                  <a:cubicBezTo>
                    <a:pt x="155257" y="601980"/>
                    <a:pt x="157162" y="602932"/>
                    <a:pt x="159067" y="603885"/>
                  </a:cubicBezTo>
                  <a:lnTo>
                    <a:pt x="239077" y="636270"/>
                  </a:lnTo>
                  <a:cubicBezTo>
                    <a:pt x="240982" y="637222"/>
                    <a:pt x="242887" y="637222"/>
                    <a:pt x="243840" y="637222"/>
                  </a:cubicBezTo>
                  <a:cubicBezTo>
                    <a:pt x="245745" y="637222"/>
                    <a:pt x="247650" y="636270"/>
                    <a:pt x="248602" y="634365"/>
                  </a:cubicBezTo>
                  <a:cubicBezTo>
                    <a:pt x="249555" y="633412"/>
                    <a:pt x="250507" y="631507"/>
                    <a:pt x="252412" y="629602"/>
                  </a:cubicBezTo>
                  <a:cubicBezTo>
                    <a:pt x="254317" y="627697"/>
                    <a:pt x="255270" y="624840"/>
                    <a:pt x="256222" y="622935"/>
                  </a:cubicBezTo>
                  <a:lnTo>
                    <a:pt x="263842" y="624840"/>
                  </a:lnTo>
                  <a:lnTo>
                    <a:pt x="238125" y="687705"/>
                  </a:lnTo>
                  <a:lnTo>
                    <a:pt x="231457" y="684847"/>
                  </a:lnTo>
                  <a:cubicBezTo>
                    <a:pt x="232410" y="682942"/>
                    <a:pt x="232410" y="681037"/>
                    <a:pt x="233362" y="678180"/>
                  </a:cubicBezTo>
                  <a:cubicBezTo>
                    <a:pt x="234315" y="675322"/>
                    <a:pt x="234315" y="673417"/>
                    <a:pt x="234315" y="672465"/>
                  </a:cubicBezTo>
                  <a:cubicBezTo>
                    <a:pt x="234315" y="670560"/>
                    <a:pt x="233362" y="668655"/>
                    <a:pt x="232410" y="667702"/>
                  </a:cubicBezTo>
                  <a:cubicBezTo>
                    <a:pt x="231457" y="666750"/>
                    <a:pt x="229552" y="665797"/>
                    <a:pt x="227647" y="664845"/>
                  </a:cubicBezTo>
                  <a:lnTo>
                    <a:pt x="147637" y="632460"/>
                  </a:lnTo>
                  <a:cubicBezTo>
                    <a:pt x="145732" y="631507"/>
                    <a:pt x="143827" y="631507"/>
                    <a:pt x="142875" y="631507"/>
                  </a:cubicBezTo>
                  <a:cubicBezTo>
                    <a:pt x="140970" y="631507"/>
                    <a:pt x="140017" y="632460"/>
                    <a:pt x="138112" y="634365"/>
                  </a:cubicBezTo>
                  <a:cubicBezTo>
                    <a:pt x="137160" y="635317"/>
                    <a:pt x="136207" y="637222"/>
                    <a:pt x="134302" y="639127"/>
                  </a:cubicBezTo>
                  <a:cubicBezTo>
                    <a:pt x="132397" y="641032"/>
                    <a:pt x="131445" y="643890"/>
                    <a:pt x="130492" y="644842"/>
                  </a:cubicBezTo>
                  <a:lnTo>
                    <a:pt x="123825" y="641985"/>
                  </a:lnTo>
                  <a:close/>
                  <a:moveTo>
                    <a:pt x="1624013" y="458153"/>
                  </a:moveTo>
                  <a:lnTo>
                    <a:pt x="1581150" y="485775"/>
                  </a:lnTo>
                  <a:lnTo>
                    <a:pt x="1584960" y="491490"/>
                  </a:lnTo>
                  <a:cubicBezTo>
                    <a:pt x="1589723" y="498158"/>
                    <a:pt x="1594485" y="502920"/>
                    <a:pt x="1601153" y="503873"/>
                  </a:cubicBezTo>
                  <a:cubicBezTo>
                    <a:pt x="1606868" y="504825"/>
                    <a:pt x="1614488" y="502920"/>
                    <a:pt x="1622108" y="498158"/>
                  </a:cubicBezTo>
                  <a:cubicBezTo>
                    <a:pt x="1628775" y="493395"/>
                    <a:pt x="1632585" y="488633"/>
                    <a:pt x="1633538" y="482918"/>
                  </a:cubicBezTo>
                  <a:cubicBezTo>
                    <a:pt x="1634490" y="477203"/>
                    <a:pt x="1632585" y="470535"/>
                    <a:pt x="1627823" y="463868"/>
                  </a:cubicBezTo>
                  <a:close/>
                  <a:moveTo>
                    <a:pt x="1603058" y="412433"/>
                  </a:moveTo>
                  <a:lnTo>
                    <a:pt x="1640205" y="469583"/>
                  </a:lnTo>
                  <a:cubicBezTo>
                    <a:pt x="1648778" y="482918"/>
                    <a:pt x="1652588" y="493395"/>
                    <a:pt x="1653540" y="502920"/>
                  </a:cubicBezTo>
                  <a:cubicBezTo>
                    <a:pt x="1653540" y="512445"/>
                    <a:pt x="1649730" y="519113"/>
                    <a:pt x="1642110" y="524828"/>
                  </a:cubicBezTo>
                  <a:cubicBezTo>
                    <a:pt x="1634490" y="529590"/>
                    <a:pt x="1627823" y="531495"/>
                    <a:pt x="1621155" y="529590"/>
                  </a:cubicBezTo>
                  <a:cubicBezTo>
                    <a:pt x="1614488" y="528638"/>
                    <a:pt x="1606868" y="523875"/>
                    <a:pt x="1599248" y="517208"/>
                  </a:cubicBezTo>
                  <a:cubicBezTo>
                    <a:pt x="1597343" y="522923"/>
                    <a:pt x="1594485" y="530543"/>
                    <a:pt x="1591628" y="538163"/>
                  </a:cubicBezTo>
                  <a:cubicBezTo>
                    <a:pt x="1588770" y="545783"/>
                    <a:pt x="1585913" y="554355"/>
                    <a:pt x="1583055" y="562928"/>
                  </a:cubicBezTo>
                  <a:cubicBezTo>
                    <a:pt x="1582103" y="565785"/>
                    <a:pt x="1581150" y="569595"/>
                    <a:pt x="1580198" y="573405"/>
                  </a:cubicBezTo>
                  <a:cubicBezTo>
                    <a:pt x="1579245" y="578168"/>
                    <a:pt x="1579245" y="581025"/>
                    <a:pt x="1579245" y="583883"/>
                  </a:cubicBezTo>
                  <a:cubicBezTo>
                    <a:pt x="1579245" y="584835"/>
                    <a:pt x="1580198" y="586740"/>
                    <a:pt x="1581150" y="588645"/>
                  </a:cubicBezTo>
                  <a:cubicBezTo>
                    <a:pt x="1582103" y="590550"/>
                    <a:pt x="1583055" y="591503"/>
                    <a:pt x="1583055" y="592455"/>
                  </a:cubicBezTo>
                  <a:lnTo>
                    <a:pt x="1577340" y="596265"/>
                  </a:lnTo>
                  <a:lnTo>
                    <a:pt x="1551623" y="557213"/>
                  </a:lnTo>
                  <a:cubicBezTo>
                    <a:pt x="1557338" y="543878"/>
                    <a:pt x="1562100" y="532448"/>
                    <a:pt x="1565910" y="524828"/>
                  </a:cubicBezTo>
                  <a:cubicBezTo>
                    <a:pt x="1568768" y="516255"/>
                    <a:pt x="1572578" y="505778"/>
                    <a:pt x="1576388" y="494348"/>
                  </a:cubicBezTo>
                  <a:lnTo>
                    <a:pt x="1573530" y="490538"/>
                  </a:lnTo>
                  <a:lnTo>
                    <a:pt x="1542098" y="510540"/>
                  </a:lnTo>
                  <a:cubicBezTo>
                    <a:pt x="1540193" y="511493"/>
                    <a:pt x="1539240" y="512445"/>
                    <a:pt x="1538288" y="514350"/>
                  </a:cubicBezTo>
                  <a:cubicBezTo>
                    <a:pt x="1537335" y="515303"/>
                    <a:pt x="1537335" y="517208"/>
                    <a:pt x="1537335" y="520065"/>
                  </a:cubicBezTo>
                  <a:cubicBezTo>
                    <a:pt x="1537335" y="521018"/>
                    <a:pt x="1538288" y="522923"/>
                    <a:pt x="1539240" y="524828"/>
                  </a:cubicBezTo>
                  <a:cubicBezTo>
                    <a:pt x="1540193" y="526733"/>
                    <a:pt x="1541145" y="528638"/>
                    <a:pt x="1541145" y="530543"/>
                  </a:cubicBezTo>
                  <a:lnTo>
                    <a:pt x="1535430" y="534353"/>
                  </a:lnTo>
                  <a:lnTo>
                    <a:pt x="1500188" y="479108"/>
                  </a:lnTo>
                  <a:lnTo>
                    <a:pt x="1505903" y="475298"/>
                  </a:lnTo>
                  <a:cubicBezTo>
                    <a:pt x="1506855" y="476250"/>
                    <a:pt x="1508760" y="478155"/>
                    <a:pt x="1509713" y="481013"/>
                  </a:cubicBezTo>
                  <a:cubicBezTo>
                    <a:pt x="1511618" y="482918"/>
                    <a:pt x="1512570" y="484823"/>
                    <a:pt x="1513523" y="484823"/>
                  </a:cubicBezTo>
                  <a:cubicBezTo>
                    <a:pt x="1515428" y="485775"/>
                    <a:pt x="1517333" y="486728"/>
                    <a:pt x="1519238" y="486728"/>
                  </a:cubicBezTo>
                  <a:cubicBezTo>
                    <a:pt x="1521143" y="486728"/>
                    <a:pt x="1523048" y="485775"/>
                    <a:pt x="1524000" y="484823"/>
                  </a:cubicBezTo>
                  <a:lnTo>
                    <a:pt x="1596390" y="438150"/>
                  </a:lnTo>
                  <a:cubicBezTo>
                    <a:pt x="1598295" y="437198"/>
                    <a:pt x="1599248" y="436245"/>
                    <a:pt x="1600200" y="434340"/>
                  </a:cubicBezTo>
                  <a:cubicBezTo>
                    <a:pt x="1601153" y="433388"/>
                    <a:pt x="1601153" y="431483"/>
                    <a:pt x="1601153" y="428625"/>
                  </a:cubicBezTo>
                  <a:cubicBezTo>
                    <a:pt x="1601153" y="426720"/>
                    <a:pt x="1600200" y="424815"/>
                    <a:pt x="1599248" y="421958"/>
                  </a:cubicBezTo>
                  <a:cubicBezTo>
                    <a:pt x="1598295" y="420053"/>
                    <a:pt x="1597343" y="418148"/>
                    <a:pt x="1597343" y="416243"/>
                  </a:cubicBezTo>
                  <a:close/>
                  <a:moveTo>
                    <a:pt x="1016318" y="398145"/>
                  </a:moveTo>
                  <a:cubicBezTo>
                    <a:pt x="990600" y="398145"/>
                    <a:pt x="968693" y="420053"/>
                    <a:pt x="968693" y="447675"/>
                  </a:cubicBezTo>
                  <a:lnTo>
                    <a:pt x="968693" y="449580"/>
                  </a:lnTo>
                  <a:cubicBezTo>
                    <a:pt x="968693" y="449580"/>
                    <a:pt x="968693" y="659130"/>
                    <a:pt x="968693" y="733425"/>
                  </a:cubicBezTo>
                  <a:cubicBezTo>
                    <a:pt x="968693" y="746760"/>
                    <a:pt x="968693" y="756285"/>
                    <a:pt x="968693" y="758190"/>
                  </a:cubicBezTo>
                  <a:cubicBezTo>
                    <a:pt x="968693" y="774383"/>
                    <a:pt x="980123" y="798195"/>
                    <a:pt x="1005840" y="803910"/>
                  </a:cubicBezTo>
                  <a:cubicBezTo>
                    <a:pt x="1063943" y="816293"/>
                    <a:pt x="1129665" y="849630"/>
                    <a:pt x="1188720" y="899160"/>
                  </a:cubicBezTo>
                  <a:cubicBezTo>
                    <a:pt x="1246823" y="947738"/>
                    <a:pt x="1302068" y="1010603"/>
                    <a:pt x="1351598" y="1087755"/>
                  </a:cubicBezTo>
                  <a:cubicBezTo>
                    <a:pt x="1365885" y="1109663"/>
                    <a:pt x="1395413" y="1116330"/>
                    <a:pt x="1418273" y="1102043"/>
                  </a:cubicBezTo>
                  <a:cubicBezTo>
                    <a:pt x="1432560" y="1092518"/>
                    <a:pt x="1440180" y="1077278"/>
                    <a:pt x="1440180" y="1062038"/>
                  </a:cubicBezTo>
                  <a:cubicBezTo>
                    <a:pt x="1440180" y="1053465"/>
                    <a:pt x="1437323" y="1043940"/>
                    <a:pt x="1432560" y="1035368"/>
                  </a:cubicBezTo>
                  <a:cubicBezTo>
                    <a:pt x="1377315" y="950595"/>
                    <a:pt x="1316355" y="880110"/>
                    <a:pt x="1249680" y="825818"/>
                  </a:cubicBezTo>
                  <a:cubicBezTo>
                    <a:pt x="1190625" y="777240"/>
                    <a:pt x="1129665" y="742950"/>
                    <a:pt x="1066800" y="721995"/>
                  </a:cubicBezTo>
                  <a:lnTo>
                    <a:pt x="1066800" y="611505"/>
                  </a:lnTo>
                  <a:cubicBezTo>
                    <a:pt x="1157288" y="636270"/>
                    <a:pt x="1250633" y="687705"/>
                    <a:pt x="1331595" y="757238"/>
                  </a:cubicBezTo>
                  <a:cubicBezTo>
                    <a:pt x="1351598" y="774383"/>
                    <a:pt x="1382078" y="772478"/>
                    <a:pt x="1399223" y="751523"/>
                  </a:cubicBezTo>
                  <a:cubicBezTo>
                    <a:pt x="1416368" y="731520"/>
                    <a:pt x="1414463" y="701040"/>
                    <a:pt x="1393508" y="683895"/>
                  </a:cubicBezTo>
                  <a:cubicBezTo>
                    <a:pt x="1342073" y="639128"/>
                    <a:pt x="1283018" y="600075"/>
                    <a:pt x="1223010" y="570548"/>
                  </a:cubicBezTo>
                  <a:cubicBezTo>
                    <a:pt x="1170623" y="543878"/>
                    <a:pt x="1117283" y="524828"/>
                    <a:pt x="1065848" y="512445"/>
                  </a:cubicBezTo>
                  <a:lnTo>
                    <a:pt x="1065848" y="447675"/>
                  </a:lnTo>
                  <a:cubicBezTo>
                    <a:pt x="1065848" y="420053"/>
                    <a:pt x="1043940" y="398145"/>
                    <a:pt x="1016318" y="398145"/>
                  </a:cubicBezTo>
                  <a:close/>
                  <a:moveTo>
                    <a:pt x="833438" y="398145"/>
                  </a:moveTo>
                  <a:cubicBezTo>
                    <a:pt x="805815" y="398145"/>
                    <a:pt x="783908" y="420053"/>
                    <a:pt x="783908" y="447675"/>
                  </a:cubicBezTo>
                  <a:lnTo>
                    <a:pt x="783908" y="512445"/>
                  </a:lnTo>
                  <a:cubicBezTo>
                    <a:pt x="732473" y="524828"/>
                    <a:pt x="679133" y="543878"/>
                    <a:pt x="626745" y="570548"/>
                  </a:cubicBezTo>
                  <a:cubicBezTo>
                    <a:pt x="566738" y="601028"/>
                    <a:pt x="507683" y="640080"/>
                    <a:pt x="456248" y="683895"/>
                  </a:cubicBezTo>
                  <a:cubicBezTo>
                    <a:pt x="436245" y="701040"/>
                    <a:pt x="433388" y="731520"/>
                    <a:pt x="451485" y="751523"/>
                  </a:cubicBezTo>
                  <a:cubicBezTo>
                    <a:pt x="468630" y="771525"/>
                    <a:pt x="499110" y="774383"/>
                    <a:pt x="519113" y="757238"/>
                  </a:cubicBezTo>
                  <a:cubicBezTo>
                    <a:pt x="600075" y="687705"/>
                    <a:pt x="694373" y="636270"/>
                    <a:pt x="783908" y="611505"/>
                  </a:cubicBezTo>
                  <a:lnTo>
                    <a:pt x="783908" y="721995"/>
                  </a:lnTo>
                  <a:cubicBezTo>
                    <a:pt x="721043" y="741998"/>
                    <a:pt x="660083" y="777240"/>
                    <a:pt x="601028" y="825818"/>
                  </a:cubicBezTo>
                  <a:cubicBezTo>
                    <a:pt x="535305" y="880110"/>
                    <a:pt x="473393" y="950595"/>
                    <a:pt x="418148" y="1035368"/>
                  </a:cubicBezTo>
                  <a:cubicBezTo>
                    <a:pt x="413385" y="1043940"/>
                    <a:pt x="410528" y="1052513"/>
                    <a:pt x="410528" y="1062038"/>
                  </a:cubicBezTo>
                  <a:cubicBezTo>
                    <a:pt x="410528" y="1078230"/>
                    <a:pt x="418148" y="1093470"/>
                    <a:pt x="432435" y="1102043"/>
                  </a:cubicBezTo>
                  <a:cubicBezTo>
                    <a:pt x="454343" y="1116330"/>
                    <a:pt x="484823" y="1110615"/>
                    <a:pt x="499110" y="1087755"/>
                  </a:cubicBezTo>
                  <a:cubicBezTo>
                    <a:pt x="548640" y="1010603"/>
                    <a:pt x="603885" y="947738"/>
                    <a:pt x="661988" y="899160"/>
                  </a:cubicBezTo>
                  <a:cubicBezTo>
                    <a:pt x="721995" y="849630"/>
                    <a:pt x="787718" y="816293"/>
                    <a:pt x="844868" y="803910"/>
                  </a:cubicBezTo>
                  <a:cubicBezTo>
                    <a:pt x="870585" y="798195"/>
                    <a:pt x="882015" y="774383"/>
                    <a:pt x="882015" y="758190"/>
                  </a:cubicBezTo>
                  <a:cubicBezTo>
                    <a:pt x="882015" y="755333"/>
                    <a:pt x="882015" y="746760"/>
                    <a:pt x="882015" y="733425"/>
                  </a:cubicBezTo>
                  <a:cubicBezTo>
                    <a:pt x="882015" y="659130"/>
                    <a:pt x="882015" y="449580"/>
                    <a:pt x="882015" y="449580"/>
                  </a:cubicBezTo>
                  <a:lnTo>
                    <a:pt x="882015" y="447675"/>
                  </a:lnTo>
                  <a:cubicBezTo>
                    <a:pt x="882968" y="420053"/>
                    <a:pt x="861060" y="398145"/>
                    <a:pt x="833438" y="398145"/>
                  </a:cubicBezTo>
                  <a:close/>
                  <a:moveTo>
                    <a:pt x="278130" y="373380"/>
                  </a:moveTo>
                  <a:lnTo>
                    <a:pt x="283845" y="377190"/>
                  </a:lnTo>
                  <a:cubicBezTo>
                    <a:pt x="282892" y="378142"/>
                    <a:pt x="281940" y="380047"/>
                    <a:pt x="280987" y="382905"/>
                  </a:cubicBezTo>
                  <a:cubicBezTo>
                    <a:pt x="280035" y="385762"/>
                    <a:pt x="279082" y="388620"/>
                    <a:pt x="279082" y="391477"/>
                  </a:cubicBezTo>
                  <a:cubicBezTo>
                    <a:pt x="279082" y="394335"/>
                    <a:pt x="280035" y="397192"/>
                    <a:pt x="282892" y="400050"/>
                  </a:cubicBezTo>
                  <a:cubicBezTo>
                    <a:pt x="285750" y="402907"/>
                    <a:pt x="289560" y="406717"/>
                    <a:pt x="295275" y="410527"/>
                  </a:cubicBezTo>
                  <a:lnTo>
                    <a:pt x="366712" y="461962"/>
                  </a:lnTo>
                  <a:lnTo>
                    <a:pt x="358140" y="474345"/>
                  </a:lnTo>
                  <a:lnTo>
                    <a:pt x="237172" y="481012"/>
                  </a:lnTo>
                  <a:lnTo>
                    <a:pt x="283845" y="514350"/>
                  </a:lnTo>
                  <a:cubicBezTo>
                    <a:pt x="289560" y="518160"/>
                    <a:pt x="294322" y="521017"/>
                    <a:pt x="298132" y="522922"/>
                  </a:cubicBezTo>
                  <a:cubicBezTo>
                    <a:pt x="301942" y="523875"/>
                    <a:pt x="304800" y="524827"/>
                    <a:pt x="307657" y="523875"/>
                  </a:cubicBezTo>
                  <a:cubicBezTo>
                    <a:pt x="309562" y="523875"/>
                    <a:pt x="312420" y="521970"/>
                    <a:pt x="314325" y="520065"/>
                  </a:cubicBezTo>
                  <a:cubicBezTo>
                    <a:pt x="317182" y="518160"/>
                    <a:pt x="319087" y="516255"/>
                    <a:pt x="320992" y="514350"/>
                  </a:cubicBezTo>
                  <a:lnTo>
                    <a:pt x="326707" y="518160"/>
                  </a:lnTo>
                  <a:lnTo>
                    <a:pt x="296227" y="561022"/>
                  </a:lnTo>
                  <a:lnTo>
                    <a:pt x="290512" y="557212"/>
                  </a:lnTo>
                  <a:cubicBezTo>
                    <a:pt x="291465" y="555307"/>
                    <a:pt x="292417" y="553402"/>
                    <a:pt x="294322" y="550545"/>
                  </a:cubicBezTo>
                  <a:cubicBezTo>
                    <a:pt x="295275" y="547687"/>
                    <a:pt x="296227" y="544830"/>
                    <a:pt x="296227" y="542925"/>
                  </a:cubicBezTo>
                  <a:cubicBezTo>
                    <a:pt x="296227" y="540067"/>
                    <a:pt x="295275" y="537210"/>
                    <a:pt x="292417" y="534352"/>
                  </a:cubicBezTo>
                  <a:cubicBezTo>
                    <a:pt x="290512" y="531495"/>
                    <a:pt x="285750" y="527685"/>
                    <a:pt x="279082" y="523875"/>
                  </a:cubicBezTo>
                  <a:lnTo>
                    <a:pt x="232410" y="490537"/>
                  </a:lnTo>
                  <a:cubicBezTo>
                    <a:pt x="230505" y="488632"/>
                    <a:pt x="227647" y="487680"/>
                    <a:pt x="224790" y="486727"/>
                  </a:cubicBezTo>
                  <a:cubicBezTo>
                    <a:pt x="221932" y="485775"/>
                    <a:pt x="220027" y="485775"/>
                    <a:pt x="217170" y="485775"/>
                  </a:cubicBezTo>
                  <a:cubicBezTo>
                    <a:pt x="214312" y="486727"/>
                    <a:pt x="211455" y="487680"/>
                    <a:pt x="209550" y="488632"/>
                  </a:cubicBezTo>
                  <a:cubicBezTo>
                    <a:pt x="206692" y="489585"/>
                    <a:pt x="204787" y="491490"/>
                    <a:pt x="201930" y="494347"/>
                  </a:cubicBezTo>
                  <a:lnTo>
                    <a:pt x="196215" y="490537"/>
                  </a:lnTo>
                  <a:lnTo>
                    <a:pt x="222885" y="453390"/>
                  </a:lnTo>
                  <a:lnTo>
                    <a:pt x="328612" y="447675"/>
                  </a:lnTo>
                  <a:lnTo>
                    <a:pt x="290512" y="421005"/>
                  </a:lnTo>
                  <a:cubicBezTo>
                    <a:pt x="284797" y="417195"/>
                    <a:pt x="280035" y="414337"/>
                    <a:pt x="276225" y="412432"/>
                  </a:cubicBezTo>
                  <a:cubicBezTo>
                    <a:pt x="272415" y="411480"/>
                    <a:pt x="269557" y="410527"/>
                    <a:pt x="266700" y="411480"/>
                  </a:cubicBezTo>
                  <a:cubicBezTo>
                    <a:pt x="264795" y="412432"/>
                    <a:pt x="261937" y="413385"/>
                    <a:pt x="260032" y="415290"/>
                  </a:cubicBezTo>
                  <a:cubicBezTo>
                    <a:pt x="257175" y="417195"/>
                    <a:pt x="255270" y="419100"/>
                    <a:pt x="253365" y="420052"/>
                  </a:cubicBezTo>
                  <a:lnTo>
                    <a:pt x="247650" y="415290"/>
                  </a:lnTo>
                  <a:close/>
                  <a:moveTo>
                    <a:pt x="925830" y="296228"/>
                  </a:moveTo>
                  <a:cubicBezTo>
                    <a:pt x="1273493" y="296228"/>
                    <a:pt x="1555433" y="578168"/>
                    <a:pt x="1555433" y="925830"/>
                  </a:cubicBezTo>
                  <a:cubicBezTo>
                    <a:pt x="1555433" y="1273493"/>
                    <a:pt x="1273493" y="1555433"/>
                    <a:pt x="925830" y="1555433"/>
                  </a:cubicBezTo>
                  <a:cubicBezTo>
                    <a:pt x="578168" y="1555433"/>
                    <a:pt x="296228" y="1273493"/>
                    <a:pt x="296228" y="925830"/>
                  </a:cubicBezTo>
                  <a:cubicBezTo>
                    <a:pt x="296228" y="578168"/>
                    <a:pt x="578168" y="296228"/>
                    <a:pt x="925830" y="296228"/>
                  </a:cubicBezTo>
                  <a:close/>
                  <a:moveTo>
                    <a:pt x="925830" y="261937"/>
                  </a:moveTo>
                  <a:cubicBezTo>
                    <a:pt x="836295" y="261937"/>
                    <a:pt x="749617" y="280035"/>
                    <a:pt x="667702" y="314325"/>
                  </a:cubicBezTo>
                  <a:cubicBezTo>
                    <a:pt x="588645" y="347662"/>
                    <a:pt x="517207" y="395287"/>
                    <a:pt x="456247" y="456247"/>
                  </a:cubicBezTo>
                  <a:cubicBezTo>
                    <a:pt x="395287" y="517207"/>
                    <a:pt x="347662" y="588645"/>
                    <a:pt x="314325" y="667702"/>
                  </a:cubicBezTo>
                  <a:cubicBezTo>
                    <a:pt x="279082" y="749617"/>
                    <a:pt x="261937" y="836295"/>
                    <a:pt x="261937" y="925830"/>
                  </a:cubicBezTo>
                  <a:cubicBezTo>
                    <a:pt x="261937" y="1015365"/>
                    <a:pt x="280035" y="1102042"/>
                    <a:pt x="314325" y="1183957"/>
                  </a:cubicBezTo>
                  <a:cubicBezTo>
                    <a:pt x="347662" y="1263015"/>
                    <a:pt x="395287" y="1334452"/>
                    <a:pt x="456247" y="1395412"/>
                  </a:cubicBezTo>
                  <a:cubicBezTo>
                    <a:pt x="517207" y="1456372"/>
                    <a:pt x="588645" y="1503997"/>
                    <a:pt x="667702" y="1537335"/>
                  </a:cubicBezTo>
                  <a:cubicBezTo>
                    <a:pt x="749617" y="1571625"/>
                    <a:pt x="836295" y="1589722"/>
                    <a:pt x="925830" y="1589722"/>
                  </a:cubicBezTo>
                  <a:cubicBezTo>
                    <a:pt x="1015365" y="1589722"/>
                    <a:pt x="1102042" y="1571625"/>
                    <a:pt x="1183957" y="1537335"/>
                  </a:cubicBezTo>
                  <a:cubicBezTo>
                    <a:pt x="1263015" y="1503997"/>
                    <a:pt x="1334452" y="1456372"/>
                    <a:pt x="1395412" y="1395412"/>
                  </a:cubicBezTo>
                  <a:cubicBezTo>
                    <a:pt x="1456372" y="1333500"/>
                    <a:pt x="1503997" y="1263015"/>
                    <a:pt x="1537335" y="1183957"/>
                  </a:cubicBezTo>
                  <a:cubicBezTo>
                    <a:pt x="1572577" y="1102042"/>
                    <a:pt x="1589722" y="1015365"/>
                    <a:pt x="1589722" y="925830"/>
                  </a:cubicBezTo>
                  <a:cubicBezTo>
                    <a:pt x="1589722" y="836295"/>
                    <a:pt x="1571625" y="749617"/>
                    <a:pt x="1537335" y="667702"/>
                  </a:cubicBezTo>
                  <a:cubicBezTo>
                    <a:pt x="1503997" y="587692"/>
                    <a:pt x="1456372" y="517207"/>
                    <a:pt x="1395412" y="456247"/>
                  </a:cubicBezTo>
                  <a:cubicBezTo>
                    <a:pt x="1334452" y="395287"/>
                    <a:pt x="1263015" y="347662"/>
                    <a:pt x="1183957" y="314325"/>
                  </a:cubicBezTo>
                  <a:cubicBezTo>
                    <a:pt x="1102042" y="279082"/>
                    <a:pt x="1015365" y="261937"/>
                    <a:pt x="925830" y="261937"/>
                  </a:cubicBezTo>
                  <a:close/>
                  <a:moveTo>
                    <a:pt x="1454467" y="259080"/>
                  </a:moveTo>
                  <a:lnTo>
                    <a:pt x="1534477" y="331470"/>
                  </a:lnTo>
                  <a:lnTo>
                    <a:pt x="1514475" y="356235"/>
                  </a:lnTo>
                  <a:lnTo>
                    <a:pt x="1509712" y="351472"/>
                  </a:lnTo>
                  <a:cubicBezTo>
                    <a:pt x="1511617" y="346710"/>
                    <a:pt x="1512570" y="341947"/>
                    <a:pt x="1512570" y="335280"/>
                  </a:cubicBezTo>
                  <a:cubicBezTo>
                    <a:pt x="1512570" y="329565"/>
                    <a:pt x="1511617" y="323850"/>
                    <a:pt x="1509712" y="320992"/>
                  </a:cubicBezTo>
                  <a:cubicBezTo>
                    <a:pt x="1508760" y="319087"/>
                    <a:pt x="1506855" y="318135"/>
                    <a:pt x="1504950" y="315277"/>
                  </a:cubicBezTo>
                  <a:cubicBezTo>
                    <a:pt x="1503045" y="313372"/>
                    <a:pt x="1501140" y="311467"/>
                    <a:pt x="1499235" y="309562"/>
                  </a:cubicBezTo>
                  <a:lnTo>
                    <a:pt x="1485900" y="298132"/>
                  </a:lnTo>
                  <a:lnTo>
                    <a:pt x="1454467" y="332422"/>
                  </a:lnTo>
                  <a:lnTo>
                    <a:pt x="1463992" y="340995"/>
                  </a:lnTo>
                  <a:cubicBezTo>
                    <a:pt x="1465897" y="342900"/>
                    <a:pt x="1468755" y="344805"/>
                    <a:pt x="1470660" y="345757"/>
                  </a:cubicBezTo>
                  <a:cubicBezTo>
                    <a:pt x="1472565" y="346710"/>
                    <a:pt x="1475422" y="347662"/>
                    <a:pt x="1479232" y="347662"/>
                  </a:cubicBezTo>
                  <a:cubicBezTo>
                    <a:pt x="1481137" y="347662"/>
                    <a:pt x="1483995" y="346710"/>
                    <a:pt x="1486852" y="344805"/>
                  </a:cubicBezTo>
                  <a:cubicBezTo>
                    <a:pt x="1489710" y="342900"/>
                    <a:pt x="1492567" y="341947"/>
                    <a:pt x="1494472" y="340042"/>
                  </a:cubicBezTo>
                  <a:lnTo>
                    <a:pt x="1499235" y="344805"/>
                  </a:lnTo>
                  <a:lnTo>
                    <a:pt x="1464945" y="381952"/>
                  </a:lnTo>
                  <a:lnTo>
                    <a:pt x="1460182" y="377190"/>
                  </a:lnTo>
                  <a:cubicBezTo>
                    <a:pt x="1461135" y="375285"/>
                    <a:pt x="1463040" y="372427"/>
                    <a:pt x="1463992" y="368617"/>
                  </a:cubicBezTo>
                  <a:cubicBezTo>
                    <a:pt x="1465897" y="364807"/>
                    <a:pt x="1465897" y="361950"/>
                    <a:pt x="1465897" y="360045"/>
                  </a:cubicBezTo>
                  <a:cubicBezTo>
                    <a:pt x="1465897" y="357187"/>
                    <a:pt x="1464945" y="354330"/>
                    <a:pt x="1463992" y="352425"/>
                  </a:cubicBezTo>
                  <a:cubicBezTo>
                    <a:pt x="1463040" y="350520"/>
                    <a:pt x="1461135" y="347662"/>
                    <a:pt x="1458277" y="345757"/>
                  </a:cubicBezTo>
                  <a:lnTo>
                    <a:pt x="1448752" y="337185"/>
                  </a:lnTo>
                  <a:lnTo>
                    <a:pt x="1424940" y="362902"/>
                  </a:lnTo>
                  <a:cubicBezTo>
                    <a:pt x="1422082" y="365760"/>
                    <a:pt x="1421130" y="367665"/>
                    <a:pt x="1419225" y="369570"/>
                  </a:cubicBezTo>
                  <a:cubicBezTo>
                    <a:pt x="1418272" y="371475"/>
                    <a:pt x="1418272" y="373380"/>
                    <a:pt x="1418272" y="375285"/>
                  </a:cubicBezTo>
                  <a:cubicBezTo>
                    <a:pt x="1418272" y="377190"/>
                    <a:pt x="1419225" y="379095"/>
                    <a:pt x="1421130" y="381000"/>
                  </a:cubicBezTo>
                  <a:cubicBezTo>
                    <a:pt x="1423035" y="382905"/>
                    <a:pt x="1424940" y="385762"/>
                    <a:pt x="1428750" y="388620"/>
                  </a:cubicBezTo>
                  <a:cubicBezTo>
                    <a:pt x="1430655" y="389572"/>
                    <a:pt x="1431607" y="391477"/>
                    <a:pt x="1434465" y="393382"/>
                  </a:cubicBezTo>
                  <a:cubicBezTo>
                    <a:pt x="1436370" y="395287"/>
                    <a:pt x="1438275" y="396240"/>
                    <a:pt x="1440180" y="398145"/>
                  </a:cubicBezTo>
                  <a:cubicBezTo>
                    <a:pt x="1442085" y="400050"/>
                    <a:pt x="1443990" y="401002"/>
                    <a:pt x="1445895" y="401955"/>
                  </a:cubicBezTo>
                  <a:cubicBezTo>
                    <a:pt x="1447800" y="402907"/>
                    <a:pt x="1449705" y="402907"/>
                    <a:pt x="1450657" y="402907"/>
                  </a:cubicBezTo>
                  <a:cubicBezTo>
                    <a:pt x="1454467" y="402907"/>
                    <a:pt x="1459230" y="401955"/>
                    <a:pt x="1465897" y="400050"/>
                  </a:cubicBezTo>
                  <a:cubicBezTo>
                    <a:pt x="1472565" y="398145"/>
                    <a:pt x="1477327" y="396240"/>
                    <a:pt x="1479232" y="395287"/>
                  </a:cubicBezTo>
                  <a:lnTo>
                    <a:pt x="1483995" y="399097"/>
                  </a:lnTo>
                  <a:lnTo>
                    <a:pt x="1456372" y="425767"/>
                  </a:lnTo>
                  <a:lnTo>
                    <a:pt x="1371600" y="348615"/>
                  </a:lnTo>
                  <a:lnTo>
                    <a:pt x="1376362" y="343852"/>
                  </a:lnTo>
                  <a:cubicBezTo>
                    <a:pt x="1377315" y="344805"/>
                    <a:pt x="1379220" y="345757"/>
                    <a:pt x="1382077" y="347662"/>
                  </a:cubicBezTo>
                  <a:cubicBezTo>
                    <a:pt x="1383982" y="349567"/>
                    <a:pt x="1385887" y="350520"/>
                    <a:pt x="1386840" y="350520"/>
                  </a:cubicBezTo>
                  <a:cubicBezTo>
                    <a:pt x="1388745" y="351472"/>
                    <a:pt x="1390650" y="351472"/>
                    <a:pt x="1392555" y="351472"/>
                  </a:cubicBezTo>
                  <a:cubicBezTo>
                    <a:pt x="1394460" y="350520"/>
                    <a:pt x="1395412" y="349567"/>
                    <a:pt x="1397317" y="348615"/>
                  </a:cubicBezTo>
                  <a:lnTo>
                    <a:pt x="1455420" y="284797"/>
                  </a:lnTo>
                  <a:cubicBezTo>
                    <a:pt x="1456372" y="282892"/>
                    <a:pt x="1457325" y="281940"/>
                    <a:pt x="1458277" y="280035"/>
                  </a:cubicBezTo>
                  <a:cubicBezTo>
                    <a:pt x="1459230" y="278130"/>
                    <a:pt x="1458277" y="276225"/>
                    <a:pt x="1457325" y="274320"/>
                  </a:cubicBezTo>
                  <a:cubicBezTo>
                    <a:pt x="1456372" y="272415"/>
                    <a:pt x="1455420" y="271462"/>
                    <a:pt x="1453515" y="268605"/>
                  </a:cubicBezTo>
                  <a:cubicBezTo>
                    <a:pt x="1451610" y="266700"/>
                    <a:pt x="1450657" y="264795"/>
                    <a:pt x="1449705" y="263842"/>
                  </a:cubicBezTo>
                  <a:close/>
                  <a:moveTo>
                    <a:pt x="925830" y="241935"/>
                  </a:moveTo>
                  <a:cubicBezTo>
                    <a:pt x="1018222" y="241935"/>
                    <a:pt x="1107757" y="259080"/>
                    <a:pt x="1192530" y="295275"/>
                  </a:cubicBezTo>
                  <a:cubicBezTo>
                    <a:pt x="1273492" y="329565"/>
                    <a:pt x="1346835" y="379095"/>
                    <a:pt x="1409700" y="441960"/>
                  </a:cubicBezTo>
                  <a:cubicBezTo>
                    <a:pt x="1472565" y="504825"/>
                    <a:pt x="1522095" y="577215"/>
                    <a:pt x="1556385" y="659130"/>
                  </a:cubicBezTo>
                  <a:cubicBezTo>
                    <a:pt x="1592580" y="743902"/>
                    <a:pt x="1610677" y="833437"/>
                    <a:pt x="1610677" y="925830"/>
                  </a:cubicBezTo>
                  <a:cubicBezTo>
                    <a:pt x="1610677" y="1018222"/>
                    <a:pt x="1591627" y="1107757"/>
                    <a:pt x="1556385" y="1192530"/>
                  </a:cubicBezTo>
                  <a:cubicBezTo>
                    <a:pt x="1522095" y="1273492"/>
                    <a:pt x="1472565" y="1346835"/>
                    <a:pt x="1409700" y="1409700"/>
                  </a:cubicBezTo>
                  <a:cubicBezTo>
                    <a:pt x="1346835" y="1472565"/>
                    <a:pt x="1274445" y="1522095"/>
                    <a:pt x="1192530" y="1556385"/>
                  </a:cubicBezTo>
                  <a:cubicBezTo>
                    <a:pt x="1107757" y="1592580"/>
                    <a:pt x="1018222" y="1610677"/>
                    <a:pt x="925830" y="1610677"/>
                  </a:cubicBezTo>
                  <a:cubicBezTo>
                    <a:pt x="833437" y="1610677"/>
                    <a:pt x="743902" y="1592580"/>
                    <a:pt x="659130" y="1556385"/>
                  </a:cubicBezTo>
                  <a:cubicBezTo>
                    <a:pt x="578167" y="1522095"/>
                    <a:pt x="504825" y="1472565"/>
                    <a:pt x="441960" y="1409700"/>
                  </a:cubicBezTo>
                  <a:cubicBezTo>
                    <a:pt x="379095" y="1346835"/>
                    <a:pt x="329565" y="1274445"/>
                    <a:pt x="295275" y="1192530"/>
                  </a:cubicBezTo>
                  <a:cubicBezTo>
                    <a:pt x="260032" y="1107757"/>
                    <a:pt x="241935" y="1018222"/>
                    <a:pt x="241935" y="925830"/>
                  </a:cubicBezTo>
                  <a:cubicBezTo>
                    <a:pt x="241935" y="833437"/>
                    <a:pt x="260032" y="743902"/>
                    <a:pt x="295275" y="659130"/>
                  </a:cubicBezTo>
                  <a:cubicBezTo>
                    <a:pt x="329565" y="577215"/>
                    <a:pt x="379095" y="504825"/>
                    <a:pt x="441960" y="441960"/>
                  </a:cubicBezTo>
                  <a:cubicBezTo>
                    <a:pt x="504825" y="379095"/>
                    <a:pt x="577215" y="329565"/>
                    <a:pt x="659130" y="295275"/>
                  </a:cubicBezTo>
                  <a:cubicBezTo>
                    <a:pt x="743902" y="259080"/>
                    <a:pt x="833437" y="241935"/>
                    <a:pt x="925830" y="241935"/>
                  </a:cubicBezTo>
                  <a:close/>
                  <a:moveTo>
                    <a:pt x="435292" y="233363"/>
                  </a:moveTo>
                  <a:lnTo>
                    <a:pt x="463867" y="267653"/>
                  </a:lnTo>
                  <a:lnTo>
                    <a:pt x="458152" y="272415"/>
                  </a:lnTo>
                  <a:cubicBezTo>
                    <a:pt x="446722" y="264795"/>
                    <a:pt x="436245" y="260033"/>
                    <a:pt x="427672" y="259080"/>
                  </a:cubicBezTo>
                  <a:cubicBezTo>
                    <a:pt x="419100" y="258128"/>
                    <a:pt x="410527" y="260033"/>
                    <a:pt x="403860" y="265748"/>
                  </a:cubicBezTo>
                  <a:cubicBezTo>
                    <a:pt x="395287" y="272415"/>
                    <a:pt x="391477" y="281940"/>
                    <a:pt x="393382" y="293370"/>
                  </a:cubicBezTo>
                  <a:cubicBezTo>
                    <a:pt x="394335" y="304800"/>
                    <a:pt x="401002" y="317183"/>
                    <a:pt x="411480" y="329565"/>
                  </a:cubicBezTo>
                  <a:cubicBezTo>
                    <a:pt x="422910" y="343853"/>
                    <a:pt x="433387" y="352425"/>
                    <a:pt x="444817" y="357188"/>
                  </a:cubicBezTo>
                  <a:cubicBezTo>
                    <a:pt x="455295" y="360998"/>
                    <a:pt x="465772" y="360045"/>
                    <a:pt x="473392" y="353378"/>
                  </a:cubicBezTo>
                  <a:cubicBezTo>
                    <a:pt x="477202" y="350520"/>
                    <a:pt x="480060" y="346710"/>
                    <a:pt x="481965" y="342900"/>
                  </a:cubicBezTo>
                  <a:cubicBezTo>
                    <a:pt x="483870" y="339090"/>
                    <a:pt x="484822" y="336233"/>
                    <a:pt x="485775" y="333375"/>
                  </a:cubicBezTo>
                  <a:lnTo>
                    <a:pt x="470535" y="314325"/>
                  </a:lnTo>
                  <a:cubicBezTo>
                    <a:pt x="469582" y="312420"/>
                    <a:pt x="467677" y="311468"/>
                    <a:pt x="466725" y="311468"/>
                  </a:cubicBezTo>
                  <a:cubicBezTo>
                    <a:pt x="464820" y="310515"/>
                    <a:pt x="462915" y="310515"/>
                    <a:pt x="461010" y="311468"/>
                  </a:cubicBezTo>
                  <a:cubicBezTo>
                    <a:pt x="459105" y="312420"/>
                    <a:pt x="457200" y="312420"/>
                    <a:pt x="454342" y="314325"/>
                  </a:cubicBezTo>
                  <a:cubicBezTo>
                    <a:pt x="452437" y="315278"/>
                    <a:pt x="449580" y="316230"/>
                    <a:pt x="448627" y="317183"/>
                  </a:cubicBezTo>
                  <a:lnTo>
                    <a:pt x="444817" y="312420"/>
                  </a:lnTo>
                  <a:lnTo>
                    <a:pt x="494347" y="272415"/>
                  </a:lnTo>
                  <a:lnTo>
                    <a:pt x="495300" y="276225"/>
                  </a:lnTo>
                  <a:cubicBezTo>
                    <a:pt x="494347" y="277178"/>
                    <a:pt x="493395" y="279083"/>
                    <a:pt x="492442" y="280035"/>
                  </a:cubicBezTo>
                  <a:cubicBezTo>
                    <a:pt x="491490" y="280988"/>
                    <a:pt x="490537" y="282893"/>
                    <a:pt x="489585" y="283845"/>
                  </a:cubicBezTo>
                  <a:cubicBezTo>
                    <a:pt x="488632" y="285750"/>
                    <a:pt x="487680" y="287655"/>
                    <a:pt x="488632" y="289560"/>
                  </a:cubicBezTo>
                  <a:cubicBezTo>
                    <a:pt x="489585" y="291465"/>
                    <a:pt x="489585" y="293370"/>
                    <a:pt x="491490" y="294323"/>
                  </a:cubicBezTo>
                  <a:lnTo>
                    <a:pt x="500062" y="305753"/>
                  </a:lnTo>
                  <a:cubicBezTo>
                    <a:pt x="501967" y="307658"/>
                    <a:pt x="502920" y="309563"/>
                    <a:pt x="504825" y="311468"/>
                  </a:cubicBezTo>
                  <a:cubicBezTo>
                    <a:pt x="505777" y="312420"/>
                    <a:pt x="507682" y="314325"/>
                    <a:pt x="508635" y="316230"/>
                  </a:cubicBezTo>
                  <a:cubicBezTo>
                    <a:pt x="506730" y="322898"/>
                    <a:pt x="501967" y="330518"/>
                    <a:pt x="495300" y="340043"/>
                  </a:cubicBezTo>
                  <a:cubicBezTo>
                    <a:pt x="488632" y="349568"/>
                    <a:pt x="481012" y="357188"/>
                    <a:pt x="474345" y="362903"/>
                  </a:cubicBezTo>
                  <a:cubicBezTo>
                    <a:pt x="467677" y="368618"/>
                    <a:pt x="460057" y="372428"/>
                    <a:pt x="452437" y="375285"/>
                  </a:cubicBezTo>
                  <a:cubicBezTo>
                    <a:pt x="444817" y="378143"/>
                    <a:pt x="437197" y="379095"/>
                    <a:pt x="428625" y="378143"/>
                  </a:cubicBezTo>
                  <a:cubicBezTo>
                    <a:pt x="421005" y="377190"/>
                    <a:pt x="413385" y="375285"/>
                    <a:pt x="405765" y="371475"/>
                  </a:cubicBezTo>
                  <a:cubicBezTo>
                    <a:pt x="398145" y="367665"/>
                    <a:pt x="391477" y="361950"/>
                    <a:pt x="384810" y="353378"/>
                  </a:cubicBezTo>
                  <a:cubicBezTo>
                    <a:pt x="379095" y="345758"/>
                    <a:pt x="374332" y="338138"/>
                    <a:pt x="372427" y="329565"/>
                  </a:cubicBezTo>
                  <a:cubicBezTo>
                    <a:pt x="369570" y="320993"/>
                    <a:pt x="368617" y="313373"/>
                    <a:pt x="369570" y="304800"/>
                  </a:cubicBezTo>
                  <a:cubicBezTo>
                    <a:pt x="370522" y="296228"/>
                    <a:pt x="373380" y="288608"/>
                    <a:pt x="378142" y="280988"/>
                  </a:cubicBezTo>
                  <a:cubicBezTo>
                    <a:pt x="382905" y="273368"/>
                    <a:pt x="388620" y="266700"/>
                    <a:pt x="397192" y="260033"/>
                  </a:cubicBezTo>
                  <a:cubicBezTo>
                    <a:pt x="402907" y="255270"/>
                    <a:pt x="408622" y="252413"/>
                    <a:pt x="413385" y="249555"/>
                  </a:cubicBezTo>
                  <a:cubicBezTo>
                    <a:pt x="419100" y="246698"/>
                    <a:pt x="423862" y="245745"/>
                    <a:pt x="428625" y="244793"/>
                  </a:cubicBezTo>
                  <a:lnTo>
                    <a:pt x="429577" y="238125"/>
                  </a:lnTo>
                  <a:close/>
                  <a:moveTo>
                    <a:pt x="1258252" y="140970"/>
                  </a:moveTo>
                  <a:lnTo>
                    <a:pt x="1316355" y="172402"/>
                  </a:lnTo>
                  <a:lnTo>
                    <a:pt x="1313497" y="178117"/>
                  </a:lnTo>
                  <a:cubicBezTo>
                    <a:pt x="1307782" y="176212"/>
                    <a:pt x="1303020" y="174307"/>
                    <a:pt x="1301115" y="174307"/>
                  </a:cubicBezTo>
                  <a:cubicBezTo>
                    <a:pt x="1298257" y="174307"/>
                    <a:pt x="1297305" y="174307"/>
                    <a:pt x="1296352" y="175260"/>
                  </a:cubicBezTo>
                  <a:cubicBezTo>
                    <a:pt x="1296352" y="176212"/>
                    <a:pt x="1296352" y="176212"/>
                    <a:pt x="1295400" y="177165"/>
                  </a:cubicBezTo>
                  <a:cubicBezTo>
                    <a:pt x="1295400" y="178117"/>
                    <a:pt x="1295400" y="179070"/>
                    <a:pt x="1294447" y="180022"/>
                  </a:cubicBezTo>
                  <a:cubicBezTo>
                    <a:pt x="1293495" y="185737"/>
                    <a:pt x="1292542" y="194310"/>
                    <a:pt x="1291590" y="206692"/>
                  </a:cubicBezTo>
                  <a:cubicBezTo>
                    <a:pt x="1290637" y="219075"/>
                    <a:pt x="1288732" y="238125"/>
                    <a:pt x="1285875" y="263842"/>
                  </a:cubicBezTo>
                  <a:cubicBezTo>
                    <a:pt x="1298257" y="253365"/>
                    <a:pt x="1307782" y="245745"/>
                    <a:pt x="1316355" y="238125"/>
                  </a:cubicBezTo>
                  <a:cubicBezTo>
                    <a:pt x="1323975" y="231457"/>
                    <a:pt x="1331595" y="224790"/>
                    <a:pt x="1337310" y="220027"/>
                  </a:cubicBezTo>
                  <a:cubicBezTo>
                    <a:pt x="1340167" y="217170"/>
                    <a:pt x="1343025" y="215265"/>
                    <a:pt x="1344930" y="212407"/>
                  </a:cubicBezTo>
                  <a:cubicBezTo>
                    <a:pt x="1346835" y="210502"/>
                    <a:pt x="1348740" y="208597"/>
                    <a:pt x="1349692" y="206692"/>
                  </a:cubicBezTo>
                  <a:cubicBezTo>
                    <a:pt x="1350645" y="204787"/>
                    <a:pt x="1349692" y="202882"/>
                    <a:pt x="1347787" y="200977"/>
                  </a:cubicBezTo>
                  <a:cubicBezTo>
                    <a:pt x="1345882" y="199072"/>
                    <a:pt x="1342072" y="195262"/>
                    <a:pt x="1336357" y="191452"/>
                  </a:cubicBezTo>
                  <a:lnTo>
                    <a:pt x="1339215" y="185737"/>
                  </a:lnTo>
                  <a:lnTo>
                    <a:pt x="1383030" y="208597"/>
                  </a:lnTo>
                  <a:lnTo>
                    <a:pt x="1381125" y="214312"/>
                  </a:lnTo>
                  <a:cubicBezTo>
                    <a:pt x="1379220" y="213360"/>
                    <a:pt x="1377315" y="213360"/>
                    <a:pt x="1375410" y="212407"/>
                  </a:cubicBezTo>
                  <a:cubicBezTo>
                    <a:pt x="1373505" y="212407"/>
                    <a:pt x="1371600" y="211455"/>
                    <a:pt x="1369695" y="212407"/>
                  </a:cubicBezTo>
                  <a:cubicBezTo>
                    <a:pt x="1366837" y="212407"/>
                    <a:pt x="1364932" y="213360"/>
                    <a:pt x="1362075" y="213360"/>
                  </a:cubicBezTo>
                  <a:cubicBezTo>
                    <a:pt x="1360170" y="214312"/>
                    <a:pt x="1358265" y="215265"/>
                    <a:pt x="1355407" y="217170"/>
                  </a:cubicBezTo>
                  <a:cubicBezTo>
                    <a:pt x="1351597" y="220027"/>
                    <a:pt x="1346835" y="223837"/>
                    <a:pt x="1341120" y="228600"/>
                  </a:cubicBezTo>
                  <a:cubicBezTo>
                    <a:pt x="1334452" y="233362"/>
                    <a:pt x="1327785" y="239077"/>
                    <a:pt x="1319212" y="246697"/>
                  </a:cubicBezTo>
                  <a:cubicBezTo>
                    <a:pt x="1311592" y="252412"/>
                    <a:pt x="1303972" y="259080"/>
                    <a:pt x="1295400" y="266700"/>
                  </a:cubicBezTo>
                  <a:cubicBezTo>
                    <a:pt x="1286827" y="273367"/>
                    <a:pt x="1278255" y="280987"/>
                    <a:pt x="1270635" y="287655"/>
                  </a:cubicBezTo>
                  <a:lnTo>
                    <a:pt x="1255395" y="280035"/>
                  </a:lnTo>
                  <a:cubicBezTo>
                    <a:pt x="1257300" y="259080"/>
                    <a:pt x="1259205" y="237172"/>
                    <a:pt x="1262062" y="215265"/>
                  </a:cubicBezTo>
                  <a:cubicBezTo>
                    <a:pt x="1263967" y="193357"/>
                    <a:pt x="1265872" y="178117"/>
                    <a:pt x="1266825" y="169545"/>
                  </a:cubicBezTo>
                  <a:cubicBezTo>
                    <a:pt x="1266825" y="166687"/>
                    <a:pt x="1266825" y="163830"/>
                    <a:pt x="1266825" y="161925"/>
                  </a:cubicBezTo>
                  <a:cubicBezTo>
                    <a:pt x="1266825" y="160020"/>
                    <a:pt x="1265872" y="158115"/>
                    <a:pt x="1263967" y="155257"/>
                  </a:cubicBezTo>
                  <a:cubicBezTo>
                    <a:pt x="1263015" y="153352"/>
                    <a:pt x="1262062" y="152400"/>
                    <a:pt x="1260157" y="150495"/>
                  </a:cubicBezTo>
                  <a:cubicBezTo>
                    <a:pt x="1259205" y="149542"/>
                    <a:pt x="1257300" y="148590"/>
                    <a:pt x="1255395" y="146685"/>
                  </a:cubicBezTo>
                  <a:close/>
                  <a:moveTo>
                    <a:pt x="1105853" y="95250"/>
                  </a:moveTo>
                  <a:lnTo>
                    <a:pt x="1171575" y="112395"/>
                  </a:lnTo>
                  <a:lnTo>
                    <a:pt x="1169670" y="119062"/>
                  </a:lnTo>
                  <a:cubicBezTo>
                    <a:pt x="1167765" y="119062"/>
                    <a:pt x="1165860" y="118110"/>
                    <a:pt x="1163003" y="118110"/>
                  </a:cubicBezTo>
                  <a:cubicBezTo>
                    <a:pt x="1160145" y="118110"/>
                    <a:pt x="1158240" y="118110"/>
                    <a:pt x="1156335" y="118110"/>
                  </a:cubicBezTo>
                  <a:cubicBezTo>
                    <a:pt x="1154430" y="118110"/>
                    <a:pt x="1152525" y="119062"/>
                    <a:pt x="1151573" y="120015"/>
                  </a:cubicBezTo>
                  <a:cubicBezTo>
                    <a:pt x="1150620" y="120967"/>
                    <a:pt x="1149668" y="122872"/>
                    <a:pt x="1148715" y="124777"/>
                  </a:cubicBezTo>
                  <a:lnTo>
                    <a:pt x="1126808" y="208597"/>
                  </a:lnTo>
                  <a:cubicBezTo>
                    <a:pt x="1125855" y="210502"/>
                    <a:pt x="1125855" y="212407"/>
                    <a:pt x="1126808" y="214312"/>
                  </a:cubicBezTo>
                  <a:cubicBezTo>
                    <a:pt x="1126808" y="216217"/>
                    <a:pt x="1128713" y="217170"/>
                    <a:pt x="1130618" y="219075"/>
                  </a:cubicBezTo>
                  <a:cubicBezTo>
                    <a:pt x="1131570" y="220027"/>
                    <a:pt x="1133475" y="220980"/>
                    <a:pt x="1136333" y="221932"/>
                  </a:cubicBezTo>
                  <a:cubicBezTo>
                    <a:pt x="1139190" y="222885"/>
                    <a:pt x="1141095" y="223837"/>
                    <a:pt x="1143000" y="224790"/>
                  </a:cubicBezTo>
                  <a:lnTo>
                    <a:pt x="1141095" y="230505"/>
                  </a:lnTo>
                  <a:lnTo>
                    <a:pt x="1075373" y="213360"/>
                  </a:lnTo>
                  <a:lnTo>
                    <a:pt x="1077278" y="206692"/>
                  </a:lnTo>
                  <a:cubicBezTo>
                    <a:pt x="1079183" y="206692"/>
                    <a:pt x="1081088" y="207645"/>
                    <a:pt x="1083945" y="207645"/>
                  </a:cubicBezTo>
                  <a:cubicBezTo>
                    <a:pt x="1086803" y="208597"/>
                    <a:pt x="1088708" y="208597"/>
                    <a:pt x="1090613" y="208597"/>
                  </a:cubicBezTo>
                  <a:cubicBezTo>
                    <a:pt x="1092518" y="208597"/>
                    <a:pt x="1094423" y="207645"/>
                    <a:pt x="1095375" y="206692"/>
                  </a:cubicBezTo>
                  <a:cubicBezTo>
                    <a:pt x="1096328" y="205740"/>
                    <a:pt x="1097280" y="203835"/>
                    <a:pt x="1098233" y="201930"/>
                  </a:cubicBezTo>
                  <a:lnTo>
                    <a:pt x="1120140" y="118110"/>
                  </a:lnTo>
                  <a:cubicBezTo>
                    <a:pt x="1120140" y="116205"/>
                    <a:pt x="1121093" y="114300"/>
                    <a:pt x="1120140" y="112395"/>
                  </a:cubicBezTo>
                  <a:cubicBezTo>
                    <a:pt x="1120140" y="110490"/>
                    <a:pt x="1118235" y="109537"/>
                    <a:pt x="1116330" y="107632"/>
                  </a:cubicBezTo>
                  <a:cubicBezTo>
                    <a:pt x="1115378" y="106680"/>
                    <a:pt x="1113473" y="105727"/>
                    <a:pt x="1110615" y="104775"/>
                  </a:cubicBezTo>
                  <a:cubicBezTo>
                    <a:pt x="1107758" y="103822"/>
                    <a:pt x="1105853" y="102870"/>
                    <a:pt x="1103948" y="101917"/>
                  </a:cubicBezTo>
                  <a:close/>
                  <a:moveTo>
                    <a:pt x="777240" y="88583"/>
                  </a:moveTo>
                  <a:lnTo>
                    <a:pt x="779145" y="93345"/>
                  </a:lnTo>
                  <a:cubicBezTo>
                    <a:pt x="777240" y="94298"/>
                    <a:pt x="775335" y="95250"/>
                    <a:pt x="772477" y="96203"/>
                  </a:cubicBezTo>
                  <a:cubicBezTo>
                    <a:pt x="769620" y="97155"/>
                    <a:pt x="767715" y="99060"/>
                    <a:pt x="765810" y="100965"/>
                  </a:cubicBezTo>
                  <a:cubicBezTo>
                    <a:pt x="763905" y="102870"/>
                    <a:pt x="762952" y="105728"/>
                    <a:pt x="762952" y="109538"/>
                  </a:cubicBezTo>
                  <a:cubicBezTo>
                    <a:pt x="762952" y="113348"/>
                    <a:pt x="763905" y="119063"/>
                    <a:pt x="765810" y="125730"/>
                  </a:cubicBezTo>
                  <a:lnTo>
                    <a:pt x="777240" y="169545"/>
                  </a:lnTo>
                  <a:cubicBezTo>
                    <a:pt x="781050" y="182880"/>
                    <a:pt x="779145" y="194310"/>
                    <a:pt x="772477" y="203835"/>
                  </a:cubicBezTo>
                  <a:cubicBezTo>
                    <a:pt x="765810" y="214313"/>
                    <a:pt x="755332" y="220980"/>
                    <a:pt x="741045" y="224790"/>
                  </a:cubicBezTo>
                  <a:cubicBezTo>
                    <a:pt x="723900" y="229553"/>
                    <a:pt x="710565" y="228600"/>
                    <a:pt x="699135" y="223838"/>
                  </a:cubicBezTo>
                  <a:cubicBezTo>
                    <a:pt x="687705" y="219075"/>
                    <a:pt x="680085" y="209550"/>
                    <a:pt x="677227" y="196215"/>
                  </a:cubicBezTo>
                  <a:lnTo>
                    <a:pt x="661035" y="136208"/>
                  </a:lnTo>
                  <a:cubicBezTo>
                    <a:pt x="661035" y="134303"/>
                    <a:pt x="660082" y="132398"/>
                    <a:pt x="658177" y="131445"/>
                  </a:cubicBezTo>
                  <a:cubicBezTo>
                    <a:pt x="657225" y="130493"/>
                    <a:pt x="655320" y="129540"/>
                    <a:pt x="653415" y="128588"/>
                  </a:cubicBezTo>
                  <a:cubicBezTo>
                    <a:pt x="651510" y="128588"/>
                    <a:pt x="649605" y="128588"/>
                    <a:pt x="647700" y="128588"/>
                  </a:cubicBezTo>
                  <a:cubicBezTo>
                    <a:pt x="645795" y="128588"/>
                    <a:pt x="643890" y="128588"/>
                    <a:pt x="641985" y="129540"/>
                  </a:cubicBezTo>
                  <a:lnTo>
                    <a:pt x="640080" y="123825"/>
                  </a:lnTo>
                  <a:lnTo>
                    <a:pt x="701992" y="107633"/>
                  </a:lnTo>
                  <a:lnTo>
                    <a:pt x="703897" y="114300"/>
                  </a:lnTo>
                  <a:cubicBezTo>
                    <a:pt x="701992" y="115253"/>
                    <a:pt x="700087" y="115253"/>
                    <a:pt x="699135" y="116205"/>
                  </a:cubicBezTo>
                  <a:cubicBezTo>
                    <a:pt x="697230" y="117158"/>
                    <a:pt x="695325" y="118110"/>
                    <a:pt x="694372" y="119063"/>
                  </a:cubicBezTo>
                  <a:cubicBezTo>
                    <a:pt x="692467" y="120015"/>
                    <a:pt x="691515" y="121920"/>
                    <a:pt x="690562" y="123825"/>
                  </a:cubicBezTo>
                  <a:cubicBezTo>
                    <a:pt x="690562" y="125730"/>
                    <a:pt x="690562" y="127635"/>
                    <a:pt x="690562" y="129540"/>
                  </a:cubicBezTo>
                  <a:lnTo>
                    <a:pt x="706755" y="188595"/>
                  </a:lnTo>
                  <a:cubicBezTo>
                    <a:pt x="709612" y="200025"/>
                    <a:pt x="714375" y="208598"/>
                    <a:pt x="721042" y="212408"/>
                  </a:cubicBezTo>
                  <a:cubicBezTo>
                    <a:pt x="727710" y="216218"/>
                    <a:pt x="736282" y="217170"/>
                    <a:pt x="745807" y="214313"/>
                  </a:cubicBezTo>
                  <a:cubicBezTo>
                    <a:pt x="755332" y="211455"/>
                    <a:pt x="762000" y="206693"/>
                    <a:pt x="765810" y="199073"/>
                  </a:cubicBezTo>
                  <a:cubicBezTo>
                    <a:pt x="769620" y="191453"/>
                    <a:pt x="770572" y="181928"/>
                    <a:pt x="766762" y="171450"/>
                  </a:cubicBezTo>
                  <a:lnTo>
                    <a:pt x="756285" y="131445"/>
                  </a:lnTo>
                  <a:cubicBezTo>
                    <a:pt x="754380" y="124778"/>
                    <a:pt x="752475" y="119063"/>
                    <a:pt x="750570" y="116205"/>
                  </a:cubicBezTo>
                  <a:cubicBezTo>
                    <a:pt x="748665" y="113348"/>
                    <a:pt x="746760" y="110490"/>
                    <a:pt x="743902" y="109538"/>
                  </a:cubicBezTo>
                  <a:cubicBezTo>
                    <a:pt x="741997" y="108585"/>
                    <a:pt x="739140" y="108585"/>
                    <a:pt x="735330" y="108585"/>
                  </a:cubicBezTo>
                  <a:cubicBezTo>
                    <a:pt x="731520" y="108585"/>
                    <a:pt x="728662" y="108585"/>
                    <a:pt x="727710" y="108585"/>
                  </a:cubicBezTo>
                  <a:lnTo>
                    <a:pt x="725805" y="101918"/>
                  </a:lnTo>
                  <a:close/>
                  <a:moveTo>
                    <a:pt x="867728" y="76200"/>
                  </a:moveTo>
                  <a:lnTo>
                    <a:pt x="913448" y="77152"/>
                  </a:lnTo>
                  <a:lnTo>
                    <a:pt x="979170" y="160972"/>
                  </a:lnTo>
                  <a:lnTo>
                    <a:pt x="980123" y="114300"/>
                  </a:lnTo>
                  <a:cubicBezTo>
                    <a:pt x="980123" y="106680"/>
                    <a:pt x="980123" y="101917"/>
                    <a:pt x="979170" y="98107"/>
                  </a:cubicBezTo>
                  <a:cubicBezTo>
                    <a:pt x="978218" y="94297"/>
                    <a:pt x="976313" y="91440"/>
                    <a:pt x="974408" y="90487"/>
                  </a:cubicBezTo>
                  <a:cubicBezTo>
                    <a:pt x="972503" y="89535"/>
                    <a:pt x="970598" y="87630"/>
                    <a:pt x="966788" y="86677"/>
                  </a:cubicBezTo>
                  <a:cubicBezTo>
                    <a:pt x="963930" y="85725"/>
                    <a:pt x="961073" y="84772"/>
                    <a:pt x="959168" y="84772"/>
                  </a:cubicBezTo>
                  <a:lnTo>
                    <a:pt x="959168" y="78105"/>
                  </a:lnTo>
                  <a:lnTo>
                    <a:pt x="1011555" y="79057"/>
                  </a:lnTo>
                  <a:lnTo>
                    <a:pt x="1009650" y="84772"/>
                  </a:lnTo>
                  <a:cubicBezTo>
                    <a:pt x="1007745" y="84772"/>
                    <a:pt x="1005840" y="84772"/>
                    <a:pt x="1002983" y="85725"/>
                  </a:cubicBezTo>
                  <a:cubicBezTo>
                    <a:pt x="1000125" y="85725"/>
                    <a:pt x="997268" y="87630"/>
                    <a:pt x="995363" y="88582"/>
                  </a:cubicBezTo>
                  <a:cubicBezTo>
                    <a:pt x="993458" y="90487"/>
                    <a:pt x="991553" y="92392"/>
                    <a:pt x="990600" y="96202"/>
                  </a:cubicBezTo>
                  <a:cubicBezTo>
                    <a:pt x="989648" y="100012"/>
                    <a:pt x="988695" y="105727"/>
                    <a:pt x="988695" y="112395"/>
                  </a:cubicBezTo>
                  <a:lnTo>
                    <a:pt x="987743" y="200025"/>
                  </a:lnTo>
                  <a:lnTo>
                    <a:pt x="972503" y="200025"/>
                  </a:lnTo>
                  <a:lnTo>
                    <a:pt x="898208" y="104775"/>
                  </a:lnTo>
                  <a:lnTo>
                    <a:pt x="897255" y="161925"/>
                  </a:lnTo>
                  <a:cubicBezTo>
                    <a:pt x="897255" y="168592"/>
                    <a:pt x="897255" y="174307"/>
                    <a:pt x="898208" y="178117"/>
                  </a:cubicBezTo>
                  <a:cubicBezTo>
                    <a:pt x="899160" y="181927"/>
                    <a:pt x="901065" y="184785"/>
                    <a:pt x="902970" y="186690"/>
                  </a:cubicBezTo>
                  <a:cubicBezTo>
                    <a:pt x="904875" y="187642"/>
                    <a:pt x="906780" y="189547"/>
                    <a:pt x="910590" y="190500"/>
                  </a:cubicBezTo>
                  <a:cubicBezTo>
                    <a:pt x="913448" y="191452"/>
                    <a:pt x="916305" y="192405"/>
                    <a:pt x="918210" y="192405"/>
                  </a:cubicBezTo>
                  <a:lnTo>
                    <a:pt x="918210" y="199072"/>
                  </a:lnTo>
                  <a:lnTo>
                    <a:pt x="865823" y="198120"/>
                  </a:lnTo>
                  <a:lnTo>
                    <a:pt x="865823" y="191452"/>
                  </a:lnTo>
                  <a:cubicBezTo>
                    <a:pt x="867728" y="191452"/>
                    <a:pt x="870585" y="190500"/>
                    <a:pt x="873443" y="190500"/>
                  </a:cubicBezTo>
                  <a:cubicBezTo>
                    <a:pt x="876300" y="189547"/>
                    <a:pt x="879158" y="188595"/>
                    <a:pt x="881063" y="187642"/>
                  </a:cubicBezTo>
                  <a:cubicBezTo>
                    <a:pt x="882968" y="185737"/>
                    <a:pt x="884873" y="183832"/>
                    <a:pt x="885825" y="180022"/>
                  </a:cubicBezTo>
                  <a:cubicBezTo>
                    <a:pt x="886778" y="177165"/>
                    <a:pt x="886778" y="171450"/>
                    <a:pt x="886778" y="162877"/>
                  </a:cubicBezTo>
                  <a:lnTo>
                    <a:pt x="887730" y="104775"/>
                  </a:lnTo>
                  <a:cubicBezTo>
                    <a:pt x="887730" y="101917"/>
                    <a:pt x="887730" y="99060"/>
                    <a:pt x="886778" y="96202"/>
                  </a:cubicBezTo>
                  <a:cubicBezTo>
                    <a:pt x="885825" y="93345"/>
                    <a:pt x="884873" y="91440"/>
                    <a:pt x="882968" y="89535"/>
                  </a:cubicBezTo>
                  <a:cubicBezTo>
                    <a:pt x="881063" y="87630"/>
                    <a:pt x="879158" y="85725"/>
                    <a:pt x="876300" y="84772"/>
                  </a:cubicBezTo>
                  <a:cubicBezTo>
                    <a:pt x="873443" y="83820"/>
                    <a:pt x="870585" y="82867"/>
                    <a:pt x="867728" y="81915"/>
                  </a:cubicBezTo>
                  <a:close/>
                  <a:moveTo>
                    <a:pt x="925830" y="29527"/>
                  </a:moveTo>
                  <a:cubicBezTo>
                    <a:pt x="804862" y="29527"/>
                    <a:pt x="687705" y="53340"/>
                    <a:pt x="577215" y="100012"/>
                  </a:cubicBezTo>
                  <a:cubicBezTo>
                    <a:pt x="470535" y="145732"/>
                    <a:pt x="374332" y="210502"/>
                    <a:pt x="292417" y="292417"/>
                  </a:cubicBezTo>
                  <a:cubicBezTo>
                    <a:pt x="210502" y="375285"/>
                    <a:pt x="145732" y="470535"/>
                    <a:pt x="100965" y="577215"/>
                  </a:cubicBezTo>
                  <a:cubicBezTo>
                    <a:pt x="54292" y="687705"/>
                    <a:pt x="30480" y="804862"/>
                    <a:pt x="30480" y="925830"/>
                  </a:cubicBezTo>
                  <a:cubicBezTo>
                    <a:pt x="30480" y="1046797"/>
                    <a:pt x="54292" y="1163955"/>
                    <a:pt x="100965" y="1274445"/>
                  </a:cubicBezTo>
                  <a:cubicBezTo>
                    <a:pt x="145732" y="1381125"/>
                    <a:pt x="210502" y="1477327"/>
                    <a:pt x="292417" y="1559242"/>
                  </a:cubicBezTo>
                  <a:cubicBezTo>
                    <a:pt x="375285" y="1641157"/>
                    <a:pt x="470535" y="1705927"/>
                    <a:pt x="577215" y="1750695"/>
                  </a:cubicBezTo>
                  <a:cubicBezTo>
                    <a:pt x="687705" y="1797367"/>
                    <a:pt x="804862" y="1821180"/>
                    <a:pt x="925830" y="1821180"/>
                  </a:cubicBezTo>
                  <a:cubicBezTo>
                    <a:pt x="1046797" y="1821180"/>
                    <a:pt x="1163955" y="1797367"/>
                    <a:pt x="1274445" y="1750695"/>
                  </a:cubicBezTo>
                  <a:cubicBezTo>
                    <a:pt x="1381125" y="1705927"/>
                    <a:pt x="1477327" y="1641157"/>
                    <a:pt x="1559242" y="1559242"/>
                  </a:cubicBezTo>
                  <a:cubicBezTo>
                    <a:pt x="1641157" y="1476375"/>
                    <a:pt x="1705927" y="1381125"/>
                    <a:pt x="1750695" y="1274445"/>
                  </a:cubicBezTo>
                  <a:cubicBezTo>
                    <a:pt x="1797367" y="1163955"/>
                    <a:pt x="1821180" y="1046797"/>
                    <a:pt x="1821180" y="925830"/>
                  </a:cubicBezTo>
                  <a:cubicBezTo>
                    <a:pt x="1821180" y="804862"/>
                    <a:pt x="1797367" y="687705"/>
                    <a:pt x="1750695" y="577215"/>
                  </a:cubicBezTo>
                  <a:cubicBezTo>
                    <a:pt x="1705927" y="470535"/>
                    <a:pt x="1641157" y="374332"/>
                    <a:pt x="1559242" y="292417"/>
                  </a:cubicBezTo>
                  <a:cubicBezTo>
                    <a:pt x="1476375" y="209550"/>
                    <a:pt x="1381125" y="144780"/>
                    <a:pt x="1274445" y="100012"/>
                  </a:cubicBezTo>
                  <a:cubicBezTo>
                    <a:pt x="1163955" y="53340"/>
                    <a:pt x="1046797" y="29527"/>
                    <a:pt x="925830" y="29527"/>
                  </a:cubicBezTo>
                  <a:close/>
                  <a:moveTo>
                    <a:pt x="925830" y="0"/>
                  </a:moveTo>
                  <a:cubicBezTo>
                    <a:pt x="1050607" y="0"/>
                    <a:pt x="1171575" y="24765"/>
                    <a:pt x="1285875" y="72390"/>
                  </a:cubicBezTo>
                  <a:cubicBezTo>
                    <a:pt x="1396365" y="119062"/>
                    <a:pt x="1495425" y="185737"/>
                    <a:pt x="1579245" y="271462"/>
                  </a:cubicBezTo>
                  <a:cubicBezTo>
                    <a:pt x="1664017" y="356235"/>
                    <a:pt x="1730692" y="455295"/>
                    <a:pt x="1777365" y="565785"/>
                  </a:cubicBezTo>
                  <a:cubicBezTo>
                    <a:pt x="1824990" y="680085"/>
                    <a:pt x="1849755" y="801052"/>
                    <a:pt x="1849755" y="925830"/>
                  </a:cubicBezTo>
                  <a:cubicBezTo>
                    <a:pt x="1849755" y="1050607"/>
                    <a:pt x="1825942" y="1171575"/>
                    <a:pt x="1777365" y="1285875"/>
                  </a:cubicBezTo>
                  <a:cubicBezTo>
                    <a:pt x="1730692" y="1396365"/>
                    <a:pt x="1664017" y="1495425"/>
                    <a:pt x="1579245" y="1580197"/>
                  </a:cubicBezTo>
                  <a:cubicBezTo>
                    <a:pt x="1494472" y="1664970"/>
                    <a:pt x="1395412" y="1731645"/>
                    <a:pt x="1284922" y="1778317"/>
                  </a:cubicBezTo>
                  <a:cubicBezTo>
                    <a:pt x="1171575" y="1825942"/>
                    <a:pt x="1049655" y="1850707"/>
                    <a:pt x="924877" y="1850707"/>
                  </a:cubicBezTo>
                  <a:cubicBezTo>
                    <a:pt x="800100" y="1850707"/>
                    <a:pt x="679132" y="1826895"/>
                    <a:pt x="564832" y="1778317"/>
                  </a:cubicBezTo>
                  <a:cubicBezTo>
                    <a:pt x="454342" y="1731645"/>
                    <a:pt x="355282" y="1664970"/>
                    <a:pt x="270510" y="1580197"/>
                  </a:cubicBezTo>
                  <a:cubicBezTo>
                    <a:pt x="185737" y="1495425"/>
                    <a:pt x="119062" y="1396365"/>
                    <a:pt x="72390" y="1285875"/>
                  </a:cubicBezTo>
                  <a:cubicBezTo>
                    <a:pt x="24765" y="1171575"/>
                    <a:pt x="0" y="1050607"/>
                    <a:pt x="0" y="925830"/>
                  </a:cubicBezTo>
                  <a:cubicBezTo>
                    <a:pt x="0" y="801052"/>
                    <a:pt x="24765" y="679132"/>
                    <a:pt x="73342" y="564832"/>
                  </a:cubicBezTo>
                  <a:cubicBezTo>
                    <a:pt x="120015" y="454342"/>
                    <a:pt x="186690" y="355282"/>
                    <a:pt x="271462" y="270510"/>
                  </a:cubicBezTo>
                  <a:cubicBezTo>
                    <a:pt x="356235" y="185737"/>
                    <a:pt x="455295" y="119062"/>
                    <a:pt x="565785" y="72390"/>
                  </a:cubicBezTo>
                  <a:cubicBezTo>
                    <a:pt x="679132" y="24765"/>
                    <a:pt x="801052" y="0"/>
                    <a:pt x="925830" y="0"/>
                  </a:cubicBezTo>
                  <a:close/>
                </a:path>
              </a:pathLst>
            </a:custGeom>
            <a:solidFill>
              <a:srgbClr val="9A0000"/>
            </a:solidFill>
            <a:ln w="9525" cap="flat">
              <a:noFill/>
              <a:prstDash val="solid"/>
              <a:miter/>
            </a:ln>
          </p:spPr>
          <p:txBody>
            <a:bodyPr rtlCol="0" anchor="ctr"/>
            <a:lstStyle/>
            <a:p>
              <a:endParaRPr lang="zh-CN" altLang="en-US"/>
            </a:p>
          </p:txBody>
        </p:sp>
        <p:sp>
          <p:nvSpPr>
            <p:cNvPr id="222" name="íš1íḍê">
              <a:extLst>
                <a:ext uri="{FF2B5EF4-FFF2-40B4-BE49-F238E27FC236}">
                  <a16:creationId xmlns="" xmlns:a16="http://schemas.microsoft.com/office/drawing/2014/main" id="{AC401CC2-B977-4328-A5E2-1737F6E47F87}"/>
                </a:ext>
              </a:extLst>
            </p:cNvPr>
            <p:cNvSpPr/>
            <p:nvPr/>
          </p:nvSpPr>
          <p:spPr>
            <a:xfrm>
              <a:off x="4420300" y="1907156"/>
              <a:ext cx="893085" cy="63722"/>
            </a:xfrm>
            <a:custGeom>
              <a:avLst/>
              <a:gdLst>
                <a:gd name="connsiteX0" fmla="*/ 3189922 w 4351972"/>
                <a:gd name="connsiteY0" fmla="*/ 24765 h 310515"/>
                <a:gd name="connsiteX1" fmla="*/ 3189922 w 4351972"/>
                <a:gd name="connsiteY1" fmla="*/ 151448 h 310515"/>
                <a:gd name="connsiteX2" fmla="*/ 3217545 w 4351972"/>
                <a:gd name="connsiteY2" fmla="*/ 151448 h 310515"/>
                <a:gd name="connsiteX3" fmla="*/ 3266122 w 4351972"/>
                <a:gd name="connsiteY3" fmla="*/ 133350 h 310515"/>
                <a:gd name="connsiteX4" fmla="*/ 3284220 w 4351972"/>
                <a:gd name="connsiteY4" fmla="*/ 82868 h 310515"/>
                <a:gd name="connsiteX5" fmla="*/ 3268980 w 4351972"/>
                <a:gd name="connsiteY5" fmla="*/ 40005 h 310515"/>
                <a:gd name="connsiteX6" fmla="*/ 3225164 w 4351972"/>
                <a:gd name="connsiteY6" fmla="*/ 24765 h 310515"/>
                <a:gd name="connsiteX7" fmla="*/ 83820 w 4351972"/>
                <a:gd name="connsiteY7" fmla="*/ 24765 h 310515"/>
                <a:gd name="connsiteX8" fmla="*/ 83820 w 4351972"/>
                <a:gd name="connsiteY8" fmla="*/ 155258 h 310515"/>
                <a:gd name="connsiteX9" fmla="*/ 104775 w 4351972"/>
                <a:gd name="connsiteY9" fmla="*/ 155258 h 310515"/>
                <a:gd name="connsiteX10" fmla="*/ 140970 w 4351972"/>
                <a:gd name="connsiteY10" fmla="*/ 148590 h 310515"/>
                <a:gd name="connsiteX11" fmla="*/ 162877 w 4351972"/>
                <a:gd name="connsiteY11" fmla="*/ 130493 h 310515"/>
                <a:gd name="connsiteX12" fmla="*/ 172402 w 4351972"/>
                <a:gd name="connsiteY12" fmla="*/ 109538 h 310515"/>
                <a:gd name="connsiteX13" fmla="*/ 174307 w 4351972"/>
                <a:gd name="connsiteY13" fmla="*/ 90488 h 310515"/>
                <a:gd name="connsiteX14" fmla="*/ 171450 w 4351972"/>
                <a:gd name="connsiteY14" fmla="*/ 66675 h 310515"/>
                <a:gd name="connsiteX15" fmla="*/ 161925 w 4351972"/>
                <a:gd name="connsiteY15" fmla="*/ 45720 h 310515"/>
                <a:gd name="connsiteX16" fmla="*/ 142875 w 4351972"/>
                <a:gd name="connsiteY16" fmla="*/ 30480 h 310515"/>
                <a:gd name="connsiteX17" fmla="*/ 113347 w 4351972"/>
                <a:gd name="connsiteY17" fmla="*/ 24765 h 310515"/>
                <a:gd name="connsiteX18" fmla="*/ 4067175 w 4351972"/>
                <a:gd name="connsiteY18" fmla="*/ 7620 h 310515"/>
                <a:gd name="connsiteX19" fmla="*/ 4192905 w 4351972"/>
                <a:gd name="connsiteY19" fmla="*/ 7620 h 310515"/>
                <a:gd name="connsiteX20" fmla="*/ 4192905 w 4351972"/>
                <a:gd name="connsiteY20" fmla="*/ 22860 h 310515"/>
                <a:gd name="connsiteX21" fmla="*/ 4163377 w 4351972"/>
                <a:gd name="connsiteY21" fmla="*/ 25717 h 310515"/>
                <a:gd name="connsiteX22" fmla="*/ 4154805 w 4351972"/>
                <a:gd name="connsiteY22" fmla="*/ 32385 h 310515"/>
                <a:gd name="connsiteX23" fmla="*/ 4155757 w 4351972"/>
                <a:gd name="connsiteY23" fmla="*/ 37147 h 310515"/>
                <a:gd name="connsiteX24" fmla="*/ 4159567 w 4351972"/>
                <a:gd name="connsiteY24" fmla="*/ 44767 h 310515"/>
                <a:gd name="connsiteX25" fmla="*/ 4166235 w 4351972"/>
                <a:gd name="connsiteY25" fmla="*/ 57150 h 310515"/>
                <a:gd name="connsiteX26" fmla="*/ 4172902 w 4351972"/>
                <a:gd name="connsiteY26" fmla="*/ 70485 h 310515"/>
                <a:gd name="connsiteX27" fmla="*/ 4192905 w 4351972"/>
                <a:gd name="connsiteY27" fmla="*/ 107632 h 310515"/>
                <a:gd name="connsiteX28" fmla="*/ 4219575 w 4351972"/>
                <a:gd name="connsiteY28" fmla="*/ 155257 h 310515"/>
                <a:gd name="connsiteX29" fmla="*/ 4270057 w 4351972"/>
                <a:gd name="connsiteY29" fmla="*/ 73342 h 310515"/>
                <a:gd name="connsiteX30" fmla="*/ 4287202 w 4351972"/>
                <a:gd name="connsiteY30" fmla="*/ 38100 h 310515"/>
                <a:gd name="connsiteX31" fmla="*/ 4283392 w 4351972"/>
                <a:gd name="connsiteY31" fmla="*/ 30480 h 310515"/>
                <a:gd name="connsiteX32" fmla="*/ 4273867 w 4351972"/>
                <a:gd name="connsiteY32" fmla="*/ 25717 h 310515"/>
                <a:gd name="connsiteX33" fmla="*/ 4260532 w 4351972"/>
                <a:gd name="connsiteY33" fmla="*/ 23812 h 310515"/>
                <a:gd name="connsiteX34" fmla="*/ 4247197 w 4351972"/>
                <a:gd name="connsiteY34" fmla="*/ 22860 h 310515"/>
                <a:gd name="connsiteX35" fmla="*/ 4247197 w 4351972"/>
                <a:gd name="connsiteY35" fmla="*/ 7620 h 310515"/>
                <a:gd name="connsiteX36" fmla="*/ 4350067 w 4351972"/>
                <a:gd name="connsiteY36" fmla="*/ 7620 h 310515"/>
                <a:gd name="connsiteX37" fmla="*/ 4350067 w 4351972"/>
                <a:gd name="connsiteY37" fmla="*/ 22860 h 310515"/>
                <a:gd name="connsiteX38" fmla="*/ 4351972 w 4351972"/>
                <a:gd name="connsiteY38" fmla="*/ 22860 h 310515"/>
                <a:gd name="connsiteX39" fmla="*/ 4340542 w 4351972"/>
                <a:gd name="connsiteY39" fmla="*/ 25717 h 310515"/>
                <a:gd name="connsiteX40" fmla="*/ 4329112 w 4351972"/>
                <a:gd name="connsiteY40" fmla="*/ 30480 h 310515"/>
                <a:gd name="connsiteX41" fmla="*/ 4317682 w 4351972"/>
                <a:gd name="connsiteY41" fmla="*/ 38100 h 310515"/>
                <a:gd name="connsiteX42" fmla="*/ 4306252 w 4351972"/>
                <a:gd name="connsiteY42" fmla="*/ 52387 h 310515"/>
                <a:gd name="connsiteX43" fmla="*/ 4276725 w 4351972"/>
                <a:gd name="connsiteY43" fmla="*/ 99060 h 310515"/>
                <a:gd name="connsiteX44" fmla="*/ 4242435 w 4351972"/>
                <a:gd name="connsiteY44" fmla="*/ 159067 h 310515"/>
                <a:gd name="connsiteX45" fmla="*/ 4231957 w 4351972"/>
                <a:gd name="connsiteY45" fmla="*/ 180022 h 310515"/>
                <a:gd name="connsiteX46" fmla="*/ 4229100 w 4351972"/>
                <a:gd name="connsiteY46" fmla="*/ 203835 h 310515"/>
                <a:gd name="connsiteX47" fmla="*/ 4229100 w 4351972"/>
                <a:gd name="connsiteY47" fmla="*/ 260032 h 310515"/>
                <a:gd name="connsiteX48" fmla="*/ 4231957 w 4351972"/>
                <a:gd name="connsiteY48" fmla="*/ 273367 h 310515"/>
                <a:gd name="connsiteX49" fmla="*/ 4242435 w 4351972"/>
                <a:gd name="connsiteY49" fmla="*/ 281940 h 310515"/>
                <a:gd name="connsiteX50" fmla="*/ 4257675 w 4351972"/>
                <a:gd name="connsiteY50" fmla="*/ 285750 h 310515"/>
                <a:gd name="connsiteX51" fmla="*/ 4275772 w 4351972"/>
                <a:gd name="connsiteY51" fmla="*/ 288607 h 310515"/>
                <a:gd name="connsiteX52" fmla="*/ 4275772 w 4351972"/>
                <a:gd name="connsiteY52" fmla="*/ 303847 h 310515"/>
                <a:gd name="connsiteX53" fmla="*/ 4137660 w 4351972"/>
                <a:gd name="connsiteY53" fmla="*/ 303847 h 310515"/>
                <a:gd name="connsiteX54" fmla="*/ 4137660 w 4351972"/>
                <a:gd name="connsiteY54" fmla="*/ 288607 h 310515"/>
                <a:gd name="connsiteX55" fmla="*/ 4154805 w 4351972"/>
                <a:gd name="connsiteY55" fmla="*/ 286702 h 310515"/>
                <a:gd name="connsiteX56" fmla="*/ 4170997 w 4351972"/>
                <a:gd name="connsiteY56" fmla="*/ 283845 h 310515"/>
                <a:gd name="connsiteX57" fmla="*/ 4181475 w 4351972"/>
                <a:gd name="connsiteY57" fmla="*/ 275272 h 310515"/>
                <a:gd name="connsiteX58" fmla="*/ 4184332 w 4351972"/>
                <a:gd name="connsiteY58" fmla="*/ 261937 h 310515"/>
                <a:gd name="connsiteX59" fmla="*/ 4184332 w 4351972"/>
                <a:gd name="connsiteY59" fmla="*/ 190500 h 310515"/>
                <a:gd name="connsiteX60" fmla="*/ 4180522 w 4351972"/>
                <a:gd name="connsiteY60" fmla="*/ 178117 h 310515"/>
                <a:gd name="connsiteX61" fmla="*/ 4170997 w 4351972"/>
                <a:gd name="connsiteY61" fmla="*/ 158115 h 310515"/>
                <a:gd name="connsiteX62" fmla="*/ 4143375 w 4351972"/>
                <a:gd name="connsiteY62" fmla="*/ 105727 h 310515"/>
                <a:gd name="connsiteX63" fmla="*/ 4116705 w 4351972"/>
                <a:gd name="connsiteY63" fmla="*/ 58102 h 310515"/>
                <a:gd name="connsiteX64" fmla="*/ 4104322 w 4351972"/>
                <a:gd name="connsiteY64" fmla="*/ 40005 h 310515"/>
                <a:gd name="connsiteX65" fmla="*/ 4091940 w 4351972"/>
                <a:gd name="connsiteY65" fmla="*/ 29527 h 310515"/>
                <a:gd name="connsiteX66" fmla="*/ 4079557 w 4351972"/>
                <a:gd name="connsiteY66" fmla="*/ 24765 h 310515"/>
                <a:gd name="connsiteX67" fmla="*/ 4067175 w 4351972"/>
                <a:gd name="connsiteY67" fmla="*/ 22860 h 310515"/>
                <a:gd name="connsiteX68" fmla="*/ 3791903 w 4351972"/>
                <a:gd name="connsiteY68" fmla="*/ 7620 h 310515"/>
                <a:gd name="connsiteX69" fmla="*/ 4050031 w 4351972"/>
                <a:gd name="connsiteY69" fmla="*/ 7620 h 310515"/>
                <a:gd name="connsiteX70" fmla="*/ 4050031 w 4351972"/>
                <a:gd name="connsiteY70" fmla="*/ 87630 h 310515"/>
                <a:gd name="connsiteX71" fmla="*/ 4035743 w 4351972"/>
                <a:gd name="connsiteY71" fmla="*/ 87630 h 310515"/>
                <a:gd name="connsiteX72" fmla="*/ 4029075 w 4351972"/>
                <a:gd name="connsiteY72" fmla="*/ 69532 h 310515"/>
                <a:gd name="connsiteX73" fmla="*/ 4017645 w 4351972"/>
                <a:gd name="connsiteY73" fmla="*/ 50482 h 310515"/>
                <a:gd name="connsiteX74" fmla="*/ 4004311 w 4351972"/>
                <a:gd name="connsiteY74" fmla="*/ 33337 h 310515"/>
                <a:gd name="connsiteX75" fmla="*/ 3990023 w 4351972"/>
                <a:gd name="connsiteY75" fmla="*/ 24765 h 310515"/>
                <a:gd name="connsiteX76" fmla="*/ 3973831 w 4351972"/>
                <a:gd name="connsiteY76" fmla="*/ 23812 h 310515"/>
                <a:gd name="connsiteX77" fmla="*/ 3955733 w 4351972"/>
                <a:gd name="connsiteY77" fmla="*/ 23812 h 310515"/>
                <a:gd name="connsiteX78" fmla="*/ 3943350 w 4351972"/>
                <a:gd name="connsiteY78" fmla="*/ 23812 h 310515"/>
                <a:gd name="connsiteX79" fmla="*/ 3943350 w 4351972"/>
                <a:gd name="connsiteY79" fmla="*/ 260032 h 310515"/>
                <a:gd name="connsiteX80" fmla="*/ 3946208 w 4351972"/>
                <a:gd name="connsiteY80" fmla="*/ 272415 h 310515"/>
                <a:gd name="connsiteX81" fmla="*/ 3956686 w 4351972"/>
                <a:gd name="connsiteY81" fmla="*/ 280987 h 310515"/>
                <a:gd name="connsiteX82" fmla="*/ 3971925 w 4351972"/>
                <a:gd name="connsiteY82" fmla="*/ 284797 h 310515"/>
                <a:gd name="connsiteX83" fmla="*/ 3990975 w 4351972"/>
                <a:gd name="connsiteY83" fmla="*/ 287655 h 310515"/>
                <a:gd name="connsiteX84" fmla="*/ 3990975 w 4351972"/>
                <a:gd name="connsiteY84" fmla="*/ 302895 h 310515"/>
                <a:gd name="connsiteX85" fmla="*/ 3851911 w 4351972"/>
                <a:gd name="connsiteY85" fmla="*/ 302895 h 310515"/>
                <a:gd name="connsiteX86" fmla="*/ 3851911 w 4351972"/>
                <a:gd name="connsiteY86" fmla="*/ 287655 h 310515"/>
                <a:gd name="connsiteX87" fmla="*/ 3870008 w 4351972"/>
                <a:gd name="connsiteY87" fmla="*/ 285750 h 310515"/>
                <a:gd name="connsiteX88" fmla="*/ 3886200 w 4351972"/>
                <a:gd name="connsiteY88" fmla="*/ 282892 h 310515"/>
                <a:gd name="connsiteX89" fmla="*/ 3896678 w 4351972"/>
                <a:gd name="connsiteY89" fmla="*/ 275272 h 310515"/>
                <a:gd name="connsiteX90" fmla="*/ 3899536 w 4351972"/>
                <a:gd name="connsiteY90" fmla="*/ 261937 h 310515"/>
                <a:gd name="connsiteX91" fmla="*/ 3899536 w 4351972"/>
                <a:gd name="connsiteY91" fmla="*/ 23812 h 310515"/>
                <a:gd name="connsiteX92" fmla="*/ 3887153 w 4351972"/>
                <a:gd name="connsiteY92" fmla="*/ 23812 h 310515"/>
                <a:gd name="connsiteX93" fmla="*/ 3870961 w 4351972"/>
                <a:gd name="connsiteY93" fmla="*/ 23812 h 310515"/>
                <a:gd name="connsiteX94" fmla="*/ 3852863 w 4351972"/>
                <a:gd name="connsiteY94" fmla="*/ 24765 h 310515"/>
                <a:gd name="connsiteX95" fmla="*/ 3838575 w 4351972"/>
                <a:gd name="connsiteY95" fmla="*/ 33337 h 310515"/>
                <a:gd name="connsiteX96" fmla="*/ 3825240 w 4351972"/>
                <a:gd name="connsiteY96" fmla="*/ 50482 h 310515"/>
                <a:gd name="connsiteX97" fmla="*/ 3813811 w 4351972"/>
                <a:gd name="connsiteY97" fmla="*/ 70485 h 310515"/>
                <a:gd name="connsiteX98" fmla="*/ 3807143 w 4351972"/>
                <a:gd name="connsiteY98" fmla="*/ 87630 h 310515"/>
                <a:gd name="connsiteX99" fmla="*/ 3791903 w 4351972"/>
                <a:gd name="connsiteY99" fmla="*/ 87630 h 310515"/>
                <a:gd name="connsiteX100" fmla="*/ 3107055 w 4351972"/>
                <a:gd name="connsiteY100" fmla="*/ 6668 h 310515"/>
                <a:gd name="connsiteX101" fmla="*/ 3243262 w 4351972"/>
                <a:gd name="connsiteY101" fmla="*/ 6668 h 310515"/>
                <a:gd name="connsiteX102" fmla="*/ 3278505 w 4351972"/>
                <a:gd name="connsiteY102" fmla="*/ 10478 h 310515"/>
                <a:gd name="connsiteX103" fmla="*/ 3308032 w 4351972"/>
                <a:gd name="connsiteY103" fmla="*/ 22860 h 310515"/>
                <a:gd name="connsiteX104" fmla="*/ 3328987 w 4351972"/>
                <a:gd name="connsiteY104" fmla="*/ 44768 h 310515"/>
                <a:gd name="connsiteX105" fmla="*/ 3336607 w 4351972"/>
                <a:gd name="connsiteY105" fmla="*/ 77153 h 310515"/>
                <a:gd name="connsiteX106" fmla="*/ 3330892 w 4351972"/>
                <a:gd name="connsiteY106" fmla="*/ 107633 h 310515"/>
                <a:gd name="connsiteX107" fmla="*/ 3315652 w 4351972"/>
                <a:gd name="connsiteY107" fmla="*/ 130493 h 310515"/>
                <a:gd name="connsiteX108" fmla="*/ 3292792 w 4351972"/>
                <a:gd name="connsiteY108" fmla="*/ 145733 h 310515"/>
                <a:gd name="connsiteX109" fmla="*/ 3263264 w 4351972"/>
                <a:gd name="connsiteY109" fmla="*/ 157163 h 310515"/>
                <a:gd name="connsiteX110" fmla="*/ 3299460 w 4351972"/>
                <a:gd name="connsiteY110" fmla="*/ 205740 h 310515"/>
                <a:gd name="connsiteX111" fmla="*/ 3334702 w 4351972"/>
                <a:gd name="connsiteY111" fmla="*/ 253365 h 310515"/>
                <a:gd name="connsiteX112" fmla="*/ 3350895 w 4351972"/>
                <a:gd name="connsiteY112" fmla="*/ 271463 h 310515"/>
                <a:gd name="connsiteX113" fmla="*/ 3365182 w 4351972"/>
                <a:gd name="connsiteY113" fmla="*/ 280988 h 310515"/>
                <a:gd name="connsiteX114" fmla="*/ 3378517 w 4351972"/>
                <a:gd name="connsiteY114" fmla="*/ 284798 h 310515"/>
                <a:gd name="connsiteX115" fmla="*/ 3391852 w 4351972"/>
                <a:gd name="connsiteY115" fmla="*/ 286703 h 310515"/>
                <a:gd name="connsiteX116" fmla="*/ 3391852 w 4351972"/>
                <a:gd name="connsiteY116" fmla="*/ 302895 h 310515"/>
                <a:gd name="connsiteX117" fmla="*/ 3313747 w 4351972"/>
                <a:gd name="connsiteY117" fmla="*/ 302895 h 310515"/>
                <a:gd name="connsiteX118" fmla="*/ 3266122 w 4351972"/>
                <a:gd name="connsiteY118" fmla="*/ 231458 h 310515"/>
                <a:gd name="connsiteX119" fmla="*/ 3220402 w 4351972"/>
                <a:gd name="connsiteY119" fmla="*/ 169545 h 310515"/>
                <a:gd name="connsiteX120" fmla="*/ 3189922 w 4351972"/>
                <a:gd name="connsiteY120" fmla="*/ 169545 h 310515"/>
                <a:gd name="connsiteX121" fmla="*/ 3189922 w 4351972"/>
                <a:gd name="connsiteY121" fmla="*/ 262890 h 310515"/>
                <a:gd name="connsiteX122" fmla="*/ 3191827 w 4351972"/>
                <a:gd name="connsiteY122" fmla="*/ 275273 h 310515"/>
                <a:gd name="connsiteX123" fmla="*/ 3201352 w 4351972"/>
                <a:gd name="connsiteY123" fmla="*/ 283845 h 310515"/>
                <a:gd name="connsiteX124" fmla="*/ 3214687 w 4351972"/>
                <a:gd name="connsiteY124" fmla="*/ 286703 h 310515"/>
                <a:gd name="connsiteX125" fmla="*/ 3230880 w 4351972"/>
                <a:gd name="connsiteY125" fmla="*/ 287655 h 310515"/>
                <a:gd name="connsiteX126" fmla="*/ 3230880 w 4351972"/>
                <a:gd name="connsiteY126" fmla="*/ 302895 h 310515"/>
                <a:gd name="connsiteX127" fmla="*/ 3107055 w 4351972"/>
                <a:gd name="connsiteY127" fmla="*/ 302895 h 310515"/>
                <a:gd name="connsiteX128" fmla="*/ 3107055 w 4351972"/>
                <a:gd name="connsiteY128" fmla="*/ 287655 h 310515"/>
                <a:gd name="connsiteX129" fmla="*/ 3121342 w 4351972"/>
                <a:gd name="connsiteY129" fmla="*/ 285750 h 310515"/>
                <a:gd name="connsiteX130" fmla="*/ 3134677 w 4351972"/>
                <a:gd name="connsiteY130" fmla="*/ 282893 h 310515"/>
                <a:gd name="connsiteX131" fmla="*/ 3143250 w 4351972"/>
                <a:gd name="connsiteY131" fmla="*/ 275273 h 310515"/>
                <a:gd name="connsiteX132" fmla="*/ 3146107 w 4351972"/>
                <a:gd name="connsiteY132" fmla="*/ 261938 h 310515"/>
                <a:gd name="connsiteX133" fmla="*/ 3146107 w 4351972"/>
                <a:gd name="connsiteY133" fmla="*/ 49530 h 310515"/>
                <a:gd name="connsiteX134" fmla="*/ 3144202 w 4351972"/>
                <a:gd name="connsiteY134" fmla="*/ 36195 h 310515"/>
                <a:gd name="connsiteX135" fmla="*/ 3134677 w 4351972"/>
                <a:gd name="connsiteY135" fmla="*/ 27623 h 310515"/>
                <a:gd name="connsiteX136" fmla="*/ 3121342 w 4351972"/>
                <a:gd name="connsiteY136" fmla="*/ 23813 h 310515"/>
                <a:gd name="connsiteX137" fmla="*/ 3107055 w 4351972"/>
                <a:gd name="connsiteY137" fmla="*/ 21908 h 310515"/>
                <a:gd name="connsiteX138" fmla="*/ 2514600 w 4351972"/>
                <a:gd name="connsiteY138" fmla="*/ 6668 h 310515"/>
                <a:gd name="connsiteX139" fmla="*/ 2636520 w 4351972"/>
                <a:gd name="connsiteY139" fmla="*/ 6668 h 310515"/>
                <a:gd name="connsiteX140" fmla="*/ 2636520 w 4351972"/>
                <a:gd name="connsiteY140" fmla="*/ 21908 h 310515"/>
                <a:gd name="connsiteX141" fmla="*/ 2609850 w 4351972"/>
                <a:gd name="connsiteY141" fmla="*/ 24765 h 310515"/>
                <a:gd name="connsiteX142" fmla="*/ 2599372 w 4351972"/>
                <a:gd name="connsiteY142" fmla="*/ 33338 h 310515"/>
                <a:gd name="connsiteX143" fmla="*/ 2600325 w 4351972"/>
                <a:gd name="connsiteY143" fmla="*/ 39053 h 310515"/>
                <a:gd name="connsiteX144" fmla="*/ 2601277 w 4351972"/>
                <a:gd name="connsiteY144" fmla="*/ 43815 h 310515"/>
                <a:gd name="connsiteX145" fmla="*/ 2626042 w 4351972"/>
                <a:gd name="connsiteY145" fmla="*/ 110490 h 310515"/>
                <a:gd name="connsiteX146" fmla="*/ 2675572 w 4351972"/>
                <a:gd name="connsiteY146" fmla="*/ 241935 h 310515"/>
                <a:gd name="connsiteX147" fmla="*/ 2711767 w 4351972"/>
                <a:gd name="connsiteY147" fmla="*/ 150495 h 310515"/>
                <a:gd name="connsiteX148" fmla="*/ 2739390 w 4351972"/>
                <a:gd name="connsiteY148" fmla="*/ 78105 h 310515"/>
                <a:gd name="connsiteX149" fmla="*/ 2747010 w 4351972"/>
                <a:gd name="connsiteY149" fmla="*/ 51435 h 310515"/>
                <a:gd name="connsiteX150" fmla="*/ 2747962 w 4351972"/>
                <a:gd name="connsiteY150" fmla="*/ 40005 h 310515"/>
                <a:gd name="connsiteX151" fmla="*/ 2744152 w 4351972"/>
                <a:gd name="connsiteY151" fmla="*/ 32385 h 310515"/>
                <a:gd name="connsiteX152" fmla="*/ 2732722 w 4351972"/>
                <a:gd name="connsiteY152" fmla="*/ 26670 h 310515"/>
                <a:gd name="connsiteX153" fmla="*/ 2718435 w 4351972"/>
                <a:gd name="connsiteY153" fmla="*/ 23813 h 310515"/>
                <a:gd name="connsiteX154" fmla="*/ 2704147 w 4351972"/>
                <a:gd name="connsiteY154" fmla="*/ 21908 h 310515"/>
                <a:gd name="connsiteX155" fmla="*/ 2704147 w 4351972"/>
                <a:gd name="connsiteY155" fmla="*/ 6668 h 310515"/>
                <a:gd name="connsiteX156" fmla="*/ 2814637 w 4351972"/>
                <a:gd name="connsiteY156" fmla="*/ 6668 h 310515"/>
                <a:gd name="connsiteX157" fmla="*/ 2814637 w 4351972"/>
                <a:gd name="connsiteY157" fmla="*/ 22860 h 310515"/>
                <a:gd name="connsiteX158" fmla="*/ 2815590 w 4351972"/>
                <a:gd name="connsiteY158" fmla="*/ 22860 h 310515"/>
                <a:gd name="connsiteX159" fmla="*/ 2802255 w 4351972"/>
                <a:gd name="connsiteY159" fmla="*/ 24765 h 310515"/>
                <a:gd name="connsiteX160" fmla="*/ 2789872 w 4351972"/>
                <a:gd name="connsiteY160" fmla="*/ 30480 h 310515"/>
                <a:gd name="connsiteX161" fmla="*/ 2778442 w 4351972"/>
                <a:gd name="connsiteY161" fmla="*/ 41910 h 310515"/>
                <a:gd name="connsiteX162" fmla="*/ 2769870 w 4351972"/>
                <a:gd name="connsiteY162" fmla="*/ 58103 h 310515"/>
                <a:gd name="connsiteX163" fmla="*/ 2727960 w 4351972"/>
                <a:gd name="connsiteY163" fmla="*/ 160973 h 310515"/>
                <a:gd name="connsiteX164" fmla="*/ 2670810 w 4351972"/>
                <a:gd name="connsiteY164" fmla="*/ 306705 h 310515"/>
                <a:gd name="connsiteX165" fmla="*/ 2653665 w 4351972"/>
                <a:gd name="connsiteY165" fmla="*/ 306705 h 310515"/>
                <a:gd name="connsiteX166" fmla="*/ 2595562 w 4351972"/>
                <a:gd name="connsiteY166" fmla="*/ 151448 h 310515"/>
                <a:gd name="connsiteX167" fmla="*/ 2557462 w 4351972"/>
                <a:gd name="connsiteY167" fmla="*/ 50483 h 310515"/>
                <a:gd name="connsiteX168" fmla="*/ 2550795 w 4351972"/>
                <a:gd name="connsiteY168" fmla="*/ 39053 h 310515"/>
                <a:gd name="connsiteX169" fmla="*/ 2539365 w 4351972"/>
                <a:gd name="connsiteY169" fmla="*/ 29528 h 310515"/>
                <a:gd name="connsiteX170" fmla="*/ 2526982 w 4351972"/>
                <a:gd name="connsiteY170" fmla="*/ 23813 h 310515"/>
                <a:gd name="connsiteX171" fmla="*/ 2514600 w 4351972"/>
                <a:gd name="connsiteY171" fmla="*/ 21908 h 310515"/>
                <a:gd name="connsiteX172" fmla="*/ 2038350 w 4351972"/>
                <a:gd name="connsiteY172" fmla="*/ 6668 h 310515"/>
                <a:gd name="connsiteX173" fmla="*/ 2122170 w 4351972"/>
                <a:gd name="connsiteY173" fmla="*/ 6668 h 310515"/>
                <a:gd name="connsiteX174" fmla="*/ 2287905 w 4351972"/>
                <a:gd name="connsiteY174" fmla="*/ 232410 h 310515"/>
                <a:gd name="connsiteX175" fmla="*/ 2287905 w 4351972"/>
                <a:gd name="connsiteY175" fmla="*/ 91440 h 310515"/>
                <a:gd name="connsiteX176" fmla="*/ 2285047 w 4351972"/>
                <a:gd name="connsiteY176" fmla="*/ 51435 h 310515"/>
                <a:gd name="connsiteX177" fmla="*/ 2275522 w 4351972"/>
                <a:gd name="connsiteY177" fmla="*/ 33338 h 310515"/>
                <a:gd name="connsiteX178" fmla="*/ 2256472 w 4351972"/>
                <a:gd name="connsiteY178" fmla="*/ 25718 h 310515"/>
                <a:gd name="connsiteX179" fmla="*/ 2236470 w 4351972"/>
                <a:gd name="connsiteY179" fmla="*/ 21908 h 310515"/>
                <a:gd name="connsiteX180" fmla="*/ 2236470 w 4351972"/>
                <a:gd name="connsiteY180" fmla="*/ 6668 h 310515"/>
                <a:gd name="connsiteX181" fmla="*/ 2356485 w 4351972"/>
                <a:gd name="connsiteY181" fmla="*/ 6668 h 310515"/>
                <a:gd name="connsiteX182" fmla="*/ 2356485 w 4351972"/>
                <a:gd name="connsiteY182" fmla="*/ 22860 h 310515"/>
                <a:gd name="connsiteX183" fmla="*/ 2358390 w 4351972"/>
                <a:gd name="connsiteY183" fmla="*/ 22860 h 310515"/>
                <a:gd name="connsiteX184" fmla="*/ 2340292 w 4351972"/>
                <a:gd name="connsiteY184" fmla="*/ 25718 h 310515"/>
                <a:gd name="connsiteX185" fmla="*/ 2323147 w 4351972"/>
                <a:gd name="connsiteY185" fmla="*/ 32385 h 310515"/>
                <a:gd name="connsiteX186" fmla="*/ 2312670 w 4351972"/>
                <a:gd name="connsiteY186" fmla="*/ 52388 h 310515"/>
                <a:gd name="connsiteX187" fmla="*/ 2309812 w 4351972"/>
                <a:gd name="connsiteY187" fmla="*/ 89535 h 310515"/>
                <a:gd name="connsiteX188" fmla="*/ 2309812 w 4351972"/>
                <a:gd name="connsiteY188" fmla="*/ 306705 h 310515"/>
                <a:gd name="connsiteX189" fmla="*/ 2291715 w 4351972"/>
                <a:gd name="connsiteY189" fmla="*/ 306705 h 310515"/>
                <a:gd name="connsiteX190" fmla="*/ 2112645 w 4351972"/>
                <a:gd name="connsiteY190" fmla="*/ 64770 h 310515"/>
                <a:gd name="connsiteX191" fmla="*/ 2112645 w 4351972"/>
                <a:gd name="connsiteY191" fmla="*/ 217170 h 310515"/>
                <a:gd name="connsiteX192" fmla="*/ 2115502 w 4351972"/>
                <a:gd name="connsiteY192" fmla="*/ 256223 h 310515"/>
                <a:gd name="connsiteX193" fmla="*/ 2125027 w 4351972"/>
                <a:gd name="connsiteY193" fmla="*/ 276225 h 310515"/>
                <a:gd name="connsiteX194" fmla="*/ 2145030 w 4351972"/>
                <a:gd name="connsiteY194" fmla="*/ 284798 h 310515"/>
                <a:gd name="connsiteX195" fmla="*/ 2165032 w 4351972"/>
                <a:gd name="connsiteY195" fmla="*/ 288608 h 310515"/>
                <a:gd name="connsiteX196" fmla="*/ 2165032 w 4351972"/>
                <a:gd name="connsiteY196" fmla="*/ 303848 h 310515"/>
                <a:gd name="connsiteX197" fmla="*/ 2044065 w 4351972"/>
                <a:gd name="connsiteY197" fmla="*/ 303848 h 310515"/>
                <a:gd name="connsiteX198" fmla="*/ 2044065 w 4351972"/>
                <a:gd name="connsiteY198" fmla="*/ 288608 h 310515"/>
                <a:gd name="connsiteX199" fmla="*/ 2063115 w 4351972"/>
                <a:gd name="connsiteY199" fmla="*/ 284798 h 310515"/>
                <a:gd name="connsiteX200" fmla="*/ 2079307 w 4351972"/>
                <a:gd name="connsiteY200" fmla="*/ 278130 h 310515"/>
                <a:gd name="connsiteX201" fmla="*/ 2088832 w 4351972"/>
                <a:gd name="connsiteY201" fmla="*/ 260033 h 310515"/>
                <a:gd name="connsiteX202" fmla="*/ 2091690 w 4351972"/>
                <a:gd name="connsiteY202" fmla="*/ 219075 h 310515"/>
                <a:gd name="connsiteX203" fmla="*/ 2091690 w 4351972"/>
                <a:gd name="connsiteY203" fmla="*/ 73343 h 310515"/>
                <a:gd name="connsiteX204" fmla="*/ 2087880 w 4351972"/>
                <a:gd name="connsiteY204" fmla="*/ 54293 h 310515"/>
                <a:gd name="connsiteX205" fmla="*/ 2079307 w 4351972"/>
                <a:gd name="connsiteY205" fmla="*/ 39053 h 310515"/>
                <a:gd name="connsiteX206" fmla="*/ 2059305 w 4351972"/>
                <a:gd name="connsiteY206" fmla="*/ 27623 h 310515"/>
                <a:gd name="connsiteX207" fmla="*/ 2038350 w 4351972"/>
                <a:gd name="connsiteY207" fmla="*/ 21908 h 310515"/>
                <a:gd name="connsiteX208" fmla="*/ 1906905 w 4351972"/>
                <a:gd name="connsiteY208" fmla="*/ 6668 h 310515"/>
                <a:gd name="connsiteX209" fmla="*/ 2027872 w 4351972"/>
                <a:gd name="connsiteY209" fmla="*/ 6668 h 310515"/>
                <a:gd name="connsiteX210" fmla="*/ 2027872 w 4351972"/>
                <a:gd name="connsiteY210" fmla="*/ 22860 h 310515"/>
                <a:gd name="connsiteX211" fmla="*/ 2025967 w 4351972"/>
                <a:gd name="connsiteY211" fmla="*/ 22860 h 310515"/>
                <a:gd name="connsiteX212" fmla="*/ 2008822 w 4351972"/>
                <a:gd name="connsiteY212" fmla="*/ 25718 h 310515"/>
                <a:gd name="connsiteX213" fmla="*/ 1990725 w 4351972"/>
                <a:gd name="connsiteY213" fmla="*/ 32385 h 310515"/>
                <a:gd name="connsiteX214" fmla="*/ 1981200 w 4351972"/>
                <a:gd name="connsiteY214" fmla="*/ 52388 h 310515"/>
                <a:gd name="connsiteX215" fmla="*/ 1978342 w 4351972"/>
                <a:gd name="connsiteY215" fmla="*/ 88583 h 310515"/>
                <a:gd name="connsiteX216" fmla="*/ 1978342 w 4351972"/>
                <a:gd name="connsiteY216" fmla="*/ 217170 h 310515"/>
                <a:gd name="connsiteX217" fmla="*/ 1967865 w 4351972"/>
                <a:gd name="connsiteY217" fmla="*/ 260033 h 310515"/>
                <a:gd name="connsiteX218" fmla="*/ 1941195 w 4351972"/>
                <a:gd name="connsiteY218" fmla="*/ 289560 h 310515"/>
                <a:gd name="connsiteX219" fmla="*/ 1906905 w 4351972"/>
                <a:gd name="connsiteY219" fmla="*/ 305753 h 310515"/>
                <a:gd name="connsiteX220" fmla="*/ 1871662 w 4351972"/>
                <a:gd name="connsiteY220" fmla="*/ 310515 h 310515"/>
                <a:gd name="connsiteX221" fmla="*/ 1824037 w 4351972"/>
                <a:gd name="connsiteY221" fmla="*/ 303848 h 310515"/>
                <a:gd name="connsiteX222" fmla="*/ 1788795 w 4351972"/>
                <a:gd name="connsiteY222" fmla="*/ 284798 h 310515"/>
                <a:gd name="connsiteX223" fmla="*/ 1767840 w 4351972"/>
                <a:gd name="connsiteY223" fmla="*/ 258128 h 310515"/>
                <a:gd name="connsiteX224" fmla="*/ 1761172 w 4351972"/>
                <a:gd name="connsiteY224" fmla="*/ 225743 h 310515"/>
                <a:gd name="connsiteX225" fmla="*/ 1761172 w 4351972"/>
                <a:gd name="connsiteY225" fmla="*/ 51435 h 310515"/>
                <a:gd name="connsiteX226" fmla="*/ 1758315 w 4351972"/>
                <a:gd name="connsiteY226" fmla="*/ 39053 h 310515"/>
                <a:gd name="connsiteX227" fmla="*/ 1748790 w 4351972"/>
                <a:gd name="connsiteY227" fmla="*/ 29528 h 310515"/>
                <a:gd name="connsiteX228" fmla="*/ 1735455 w 4351972"/>
                <a:gd name="connsiteY228" fmla="*/ 24765 h 310515"/>
                <a:gd name="connsiteX229" fmla="*/ 1722120 w 4351972"/>
                <a:gd name="connsiteY229" fmla="*/ 22860 h 310515"/>
                <a:gd name="connsiteX230" fmla="*/ 1722120 w 4351972"/>
                <a:gd name="connsiteY230" fmla="*/ 7620 h 310515"/>
                <a:gd name="connsiteX231" fmla="*/ 1844040 w 4351972"/>
                <a:gd name="connsiteY231" fmla="*/ 7620 h 310515"/>
                <a:gd name="connsiteX232" fmla="*/ 1844040 w 4351972"/>
                <a:gd name="connsiteY232" fmla="*/ 22860 h 310515"/>
                <a:gd name="connsiteX233" fmla="*/ 1829752 w 4351972"/>
                <a:gd name="connsiteY233" fmla="*/ 24765 h 310515"/>
                <a:gd name="connsiteX234" fmla="*/ 1817370 w 4351972"/>
                <a:gd name="connsiteY234" fmla="*/ 27623 h 310515"/>
                <a:gd name="connsiteX235" fmla="*/ 1807845 w 4351972"/>
                <a:gd name="connsiteY235" fmla="*/ 36195 h 310515"/>
                <a:gd name="connsiteX236" fmla="*/ 1805940 w 4351972"/>
                <a:gd name="connsiteY236" fmla="*/ 48578 h 310515"/>
                <a:gd name="connsiteX237" fmla="*/ 1805940 w 4351972"/>
                <a:gd name="connsiteY237" fmla="*/ 211455 h 310515"/>
                <a:gd name="connsiteX238" fmla="*/ 1808797 w 4351972"/>
                <a:gd name="connsiteY238" fmla="*/ 236220 h 310515"/>
                <a:gd name="connsiteX239" fmla="*/ 1819275 w 4351972"/>
                <a:gd name="connsiteY239" fmla="*/ 260033 h 310515"/>
                <a:gd name="connsiteX240" fmla="*/ 1841182 w 4351972"/>
                <a:gd name="connsiteY240" fmla="*/ 279083 h 310515"/>
                <a:gd name="connsiteX241" fmla="*/ 1879282 w 4351972"/>
                <a:gd name="connsiteY241" fmla="*/ 286703 h 310515"/>
                <a:gd name="connsiteX242" fmla="*/ 1917382 w 4351972"/>
                <a:gd name="connsiteY242" fmla="*/ 279083 h 310515"/>
                <a:gd name="connsiteX243" fmla="*/ 1942147 w 4351972"/>
                <a:gd name="connsiteY243" fmla="*/ 260033 h 310515"/>
                <a:gd name="connsiteX244" fmla="*/ 1954530 w 4351972"/>
                <a:gd name="connsiteY244" fmla="*/ 236220 h 310515"/>
                <a:gd name="connsiteX245" fmla="*/ 1958340 w 4351972"/>
                <a:gd name="connsiteY245" fmla="*/ 211455 h 310515"/>
                <a:gd name="connsiteX246" fmla="*/ 1958340 w 4351972"/>
                <a:gd name="connsiteY246" fmla="*/ 90488 h 310515"/>
                <a:gd name="connsiteX247" fmla="*/ 1955482 w 4351972"/>
                <a:gd name="connsiteY247" fmla="*/ 52388 h 310515"/>
                <a:gd name="connsiteX248" fmla="*/ 1945957 w 4351972"/>
                <a:gd name="connsiteY248" fmla="*/ 33338 h 310515"/>
                <a:gd name="connsiteX249" fmla="*/ 1925955 w 4351972"/>
                <a:gd name="connsiteY249" fmla="*/ 24765 h 310515"/>
                <a:gd name="connsiteX250" fmla="*/ 1906905 w 4351972"/>
                <a:gd name="connsiteY250" fmla="*/ 21908 h 310515"/>
                <a:gd name="connsiteX251" fmla="*/ 972503 w 4351972"/>
                <a:gd name="connsiteY251" fmla="*/ 6668 h 310515"/>
                <a:gd name="connsiteX252" fmla="*/ 1056323 w 4351972"/>
                <a:gd name="connsiteY252" fmla="*/ 6668 h 310515"/>
                <a:gd name="connsiteX253" fmla="*/ 1222058 w 4351972"/>
                <a:gd name="connsiteY253" fmla="*/ 232410 h 310515"/>
                <a:gd name="connsiteX254" fmla="*/ 1222058 w 4351972"/>
                <a:gd name="connsiteY254" fmla="*/ 91440 h 310515"/>
                <a:gd name="connsiteX255" fmla="*/ 1219200 w 4351972"/>
                <a:gd name="connsiteY255" fmla="*/ 51435 h 310515"/>
                <a:gd name="connsiteX256" fmla="*/ 1209675 w 4351972"/>
                <a:gd name="connsiteY256" fmla="*/ 33338 h 310515"/>
                <a:gd name="connsiteX257" fmla="*/ 1190625 w 4351972"/>
                <a:gd name="connsiteY257" fmla="*/ 25718 h 310515"/>
                <a:gd name="connsiteX258" fmla="*/ 1170623 w 4351972"/>
                <a:gd name="connsiteY258" fmla="*/ 21908 h 310515"/>
                <a:gd name="connsiteX259" fmla="*/ 1170623 w 4351972"/>
                <a:gd name="connsiteY259" fmla="*/ 6668 h 310515"/>
                <a:gd name="connsiteX260" fmla="*/ 1290638 w 4351972"/>
                <a:gd name="connsiteY260" fmla="*/ 6668 h 310515"/>
                <a:gd name="connsiteX261" fmla="*/ 1290638 w 4351972"/>
                <a:gd name="connsiteY261" fmla="*/ 22860 h 310515"/>
                <a:gd name="connsiteX262" fmla="*/ 1291590 w 4351972"/>
                <a:gd name="connsiteY262" fmla="*/ 22860 h 310515"/>
                <a:gd name="connsiteX263" fmla="*/ 1273493 w 4351972"/>
                <a:gd name="connsiteY263" fmla="*/ 25718 h 310515"/>
                <a:gd name="connsiteX264" fmla="*/ 1256348 w 4351972"/>
                <a:gd name="connsiteY264" fmla="*/ 32385 h 310515"/>
                <a:gd name="connsiteX265" fmla="*/ 1245870 w 4351972"/>
                <a:gd name="connsiteY265" fmla="*/ 52388 h 310515"/>
                <a:gd name="connsiteX266" fmla="*/ 1243013 w 4351972"/>
                <a:gd name="connsiteY266" fmla="*/ 89535 h 310515"/>
                <a:gd name="connsiteX267" fmla="*/ 1243013 w 4351972"/>
                <a:gd name="connsiteY267" fmla="*/ 306705 h 310515"/>
                <a:gd name="connsiteX268" fmla="*/ 1224915 w 4351972"/>
                <a:gd name="connsiteY268" fmla="*/ 306705 h 310515"/>
                <a:gd name="connsiteX269" fmla="*/ 1045845 w 4351972"/>
                <a:gd name="connsiteY269" fmla="*/ 64770 h 310515"/>
                <a:gd name="connsiteX270" fmla="*/ 1045845 w 4351972"/>
                <a:gd name="connsiteY270" fmla="*/ 217170 h 310515"/>
                <a:gd name="connsiteX271" fmla="*/ 1048703 w 4351972"/>
                <a:gd name="connsiteY271" fmla="*/ 256223 h 310515"/>
                <a:gd name="connsiteX272" fmla="*/ 1058228 w 4351972"/>
                <a:gd name="connsiteY272" fmla="*/ 276225 h 310515"/>
                <a:gd name="connsiteX273" fmla="*/ 1078230 w 4351972"/>
                <a:gd name="connsiteY273" fmla="*/ 284798 h 310515"/>
                <a:gd name="connsiteX274" fmla="*/ 1098233 w 4351972"/>
                <a:gd name="connsiteY274" fmla="*/ 288608 h 310515"/>
                <a:gd name="connsiteX275" fmla="*/ 1098233 w 4351972"/>
                <a:gd name="connsiteY275" fmla="*/ 303848 h 310515"/>
                <a:gd name="connsiteX276" fmla="*/ 977265 w 4351972"/>
                <a:gd name="connsiteY276" fmla="*/ 303848 h 310515"/>
                <a:gd name="connsiteX277" fmla="*/ 977265 w 4351972"/>
                <a:gd name="connsiteY277" fmla="*/ 288608 h 310515"/>
                <a:gd name="connsiteX278" fmla="*/ 996315 w 4351972"/>
                <a:gd name="connsiteY278" fmla="*/ 284798 h 310515"/>
                <a:gd name="connsiteX279" fmla="*/ 1012508 w 4351972"/>
                <a:gd name="connsiteY279" fmla="*/ 278130 h 310515"/>
                <a:gd name="connsiteX280" fmla="*/ 1022033 w 4351972"/>
                <a:gd name="connsiteY280" fmla="*/ 260033 h 310515"/>
                <a:gd name="connsiteX281" fmla="*/ 1024890 w 4351972"/>
                <a:gd name="connsiteY281" fmla="*/ 219075 h 310515"/>
                <a:gd name="connsiteX282" fmla="*/ 1024890 w 4351972"/>
                <a:gd name="connsiteY282" fmla="*/ 73343 h 310515"/>
                <a:gd name="connsiteX283" fmla="*/ 1022033 w 4351972"/>
                <a:gd name="connsiteY283" fmla="*/ 54293 h 310515"/>
                <a:gd name="connsiteX284" fmla="*/ 1013460 w 4351972"/>
                <a:gd name="connsiteY284" fmla="*/ 39053 h 310515"/>
                <a:gd name="connsiteX285" fmla="*/ 993458 w 4351972"/>
                <a:gd name="connsiteY285" fmla="*/ 27623 h 310515"/>
                <a:gd name="connsiteX286" fmla="*/ 972503 w 4351972"/>
                <a:gd name="connsiteY286" fmla="*/ 21908 h 310515"/>
                <a:gd name="connsiteX287" fmla="*/ 687705 w 4351972"/>
                <a:gd name="connsiteY287" fmla="*/ 6668 h 310515"/>
                <a:gd name="connsiteX288" fmla="*/ 798195 w 4351972"/>
                <a:gd name="connsiteY288" fmla="*/ 6668 h 310515"/>
                <a:gd name="connsiteX289" fmla="*/ 798195 w 4351972"/>
                <a:gd name="connsiteY289" fmla="*/ 21908 h 310515"/>
                <a:gd name="connsiteX290" fmla="*/ 795338 w 4351972"/>
                <a:gd name="connsiteY290" fmla="*/ 21908 h 310515"/>
                <a:gd name="connsiteX291" fmla="*/ 790575 w 4351972"/>
                <a:gd name="connsiteY291" fmla="*/ 21908 h 310515"/>
                <a:gd name="connsiteX292" fmla="*/ 784860 w 4351972"/>
                <a:gd name="connsiteY292" fmla="*/ 22860 h 310515"/>
                <a:gd name="connsiteX293" fmla="*/ 777240 w 4351972"/>
                <a:gd name="connsiteY293" fmla="*/ 23813 h 310515"/>
                <a:gd name="connsiteX294" fmla="*/ 762000 w 4351972"/>
                <a:gd name="connsiteY294" fmla="*/ 29528 h 310515"/>
                <a:gd name="connsiteX295" fmla="*/ 749618 w 4351972"/>
                <a:gd name="connsiteY295" fmla="*/ 39053 h 310515"/>
                <a:gd name="connsiteX296" fmla="*/ 704850 w 4351972"/>
                <a:gd name="connsiteY296" fmla="*/ 89535 h 310515"/>
                <a:gd name="connsiteX297" fmla="*/ 658178 w 4351972"/>
                <a:gd name="connsiteY297" fmla="*/ 137160 h 310515"/>
                <a:gd name="connsiteX298" fmla="*/ 710565 w 4351972"/>
                <a:gd name="connsiteY298" fmla="*/ 199073 h 310515"/>
                <a:gd name="connsiteX299" fmla="*/ 754380 w 4351972"/>
                <a:gd name="connsiteY299" fmla="*/ 254318 h 310515"/>
                <a:gd name="connsiteX300" fmla="*/ 772478 w 4351972"/>
                <a:gd name="connsiteY300" fmla="*/ 272415 h 310515"/>
                <a:gd name="connsiteX301" fmla="*/ 787718 w 4351972"/>
                <a:gd name="connsiteY301" fmla="*/ 282893 h 310515"/>
                <a:gd name="connsiteX302" fmla="*/ 801053 w 4351972"/>
                <a:gd name="connsiteY302" fmla="*/ 286703 h 310515"/>
                <a:gd name="connsiteX303" fmla="*/ 814388 w 4351972"/>
                <a:gd name="connsiteY303" fmla="*/ 288608 h 310515"/>
                <a:gd name="connsiteX304" fmla="*/ 814388 w 4351972"/>
                <a:gd name="connsiteY304" fmla="*/ 302895 h 310515"/>
                <a:gd name="connsiteX305" fmla="*/ 813435 w 4351972"/>
                <a:gd name="connsiteY305" fmla="*/ 302895 h 310515"/>
                <a:gd name="connsiteX306" fmla="*/ 730568 w 4351972"/>
                <a:gd name="connsiteY306" fmla="*/ 302895 h 310515"/>
                <a:gd name="connsiteX307" fmla="*/ 677228 w 4351972"/>
                <a:gd name="connsiteY307" fmla="*/ 229553 h 310515"/>
                <a:gd name="connsiteX308" fmla="*/ 616268 w 4351972"/>
                <a:gd name="connsiteY308" fmla="*/ 159068 h 310515"/>
                <a:gd name="connsiteX309" fmla="*/ 610553 w 4351972"/>
                <a:gd name="connsiteY309" fmla="*/ 159068 h 310515"/>
                <a:gd name="connsiteX310" fmla="*/ 610553 w 4351972"/>
                <a:gd name="connsiteY310" fmla="*/ 261938 h 310515"/>
                <a:gd name="connsiteX311" fmla="*/ 613410 w 4351972"/>
                <a:gd name="connsiteY311" fmla="*/ 274320 h 310515"/>
                <a:gd name="connsiteX312" fmla="*/ 622935 w 4351972"/>
                <a:gd name="connsiteY312" fmla="*/ 282893 h 310515"/>
                <a:gd name="connsiteX313" fmla="*/ 635318 w 4351972"/>
                <a:gd name="connsiteY313" fmla="*/ 286703 h 310515"/>
                <a:gd name="connsiteX314" fmla="*/ 650558 w 4351972"/>
                <a:gd name="connsiteY314" fmla="*/ 288608 h 310515"/>
                <a:gd name="connsiteX315" fmla="*/ 650558 w 4351972"/>
                <a:gd name="connsiteY315" fmla="*/ 303848 h 310515"/>
                <a:gd name="connsiteX316" fmla="*/ 528638 w 4351972"/>
                <a:gd name="connsiteY316" fmla="*/ 303848 h 310515"/>
                <a:gd name="connsiteX317" fmla="*/ 528638 w 4351972"/>
                <a:gd name="connsiteY317" fmla="*/ 288608 h 310515"/>
                <a:gd name="connsiteX318" fmla="*/ 542925 w 4351972"/>
                <a:gd name="connsiteY318" fmla="*/ 287655 h 310515"/>
                <a:gd name="connsiteX319" fmla="*/ 556260 w 4351972"/>
                <a:gd name="connsiteY319" fmla="*/ 284798 h 310515"/>
                <a:gd name="connsiteX320" fmla="*/ 565785 w 4351972"/>
                <a:gd name="connsiteY320" fmla="*/ 277178 h 310515"/>
                <a:gd name="connsiteX321" fmla="*/ 568643 w 4351972"/>
                <a:gd name="connsiteY321" fmla="*/ 264795 h 310515"/>
                <a:gd name="connsiteX322" fmla="*/ 568643 w 4351972"/>
                <a:gd name="connsiteY322" fmla="*/ 51435 h 310515"/>
                <a:gd name="connsiteX323" fmla="*/ 565785 w 4351972"/>
                <a:gd name="connsiteY323" fmla="*/ 39053 h 310515"/>
                <a:gd name="connsiteX324" fmla="*/ 556260 w 4351972"/>
                <a:gd name="connsiteY324" fmla="*/ 30480 h 310515"/>
                <a:gd name="connsiteX325" fmla="*/ 542925 w 4351972"/>
                <a:gd name="connsiteY325" fmla="*/ 25718 h 310515"/>
                <a:gd name="connsiteX326" fmla="*/ 529590 w 4351972"/>
                <a:gd name="connsiteY326" fmla="*/ 22860 h 310515"/>
                <a:gd name="connsiteX327" fmla="*/ 529590 w 4351972"/>
                <a:gd name="connsiteY327" fmla="*/ 7620 h 310515"/>
                <a:gd name="connsiteX328" fmla="*/ 651510 w 4351972"/>
                <a:gd name="connsiteY328" fmla="*/ 7620 h 310515"/>
                <a:gd name="connsiteX329" fmla="*/ 651510 w 4351972"/>
                <a:gd name="connsiteY329" fmla="*/ 22860 h 310515"/>
                <a:gd name="connsiteX330" fmla="*/ 637223 w 4351972"/>
                <a:gd name="connsiteY330" fmla="*/ 24765 h 310515"/>
                <a:gd name="connsiteX331" fmla="*/ 624840 w 4351972"/>
                <a:gd name="connsiteY331" fmla="*/ 27623 h 310515"/>
                <a:gd name="connsiteX332" fmla="*/ 615315 w 4351972"/>
                <a:gd name="connsiteY332" fmla="*/ 36195 h 310515"/>
                <a:gd name="connsiteX333" fmla="*/ 612458 w 4351972"/>
                <a:gd name="connsiteY333" fmla="*/ 48578 h 310515"/>
                <a:gd name="connsiteX334" fmla="*/ 612458 w 4351972"/>
                <a:gd name="connsiteY334" fmla="*/ 150495 h 310515"/>
                <a:gd name="connsiteX335" fmla="*/ 616268 w 4351972"/>
                <a:gd name="connsiteY335" fmla="*/ 150495 h 310515"/>
                <a:gd name="connsiteX336" fmla="*/ 653415 w 4351972"/>
                <a:gd name="connsiteY336" fmla="*/ 117158 h 310515"/>
                <a:gd name="connsiteX337" fmla="*/ 686753 w 4351972"/>
                <a:gd name="connsiteY337" fmla="*/ 82868 h 310515"/>
                <a:gd name="connsiteX338" fmla="*/ 710565 w 4351972"/>
                <a:gd name="connsiteY338" fmla="*/ 52388 h 310515"/>
                <a:gd name="connsiteX339" fmla="*/ 718185 w 4351972"/>
                <a:gd name="connsiteY339" fmla="*/ 32385 h 310515"/>
                <a:gd name="connsiteX340" fmla="*/ 714375 w 4351972"/>
                <a:gd name="connsiteY340" fmla="*/ 27623 h 310515"/>
                <a:gd name="connsiteX341" fmla="*/ 705803 w 4351972"/>
                <a:gd name="connsiteY341" fmla="*/ 24765 h 310515"/>
                <a:gd name="connsiteX342" fmla="*/ 695325 w 4351972"/>
                <a:gd name="connsiteY342" fmla="*/ 22860 h 310515"/>
                <a:gd name="connsiteX343" fmla="*/ 687705 w 4351972"/>
                <a:gd name="connsiteY343" fmla="*/ 21908 h 310515"/>
                <a:gd name="connsiteX344" fmla="*/ 0 w 4351972"/>
                <a:gd name="connsiteY344" fmla="*/ 6668 h 310515"/>
                <a:gd name="connsiteX345" fmla="*/ 134302 w 4351972"/>
                <a:gd name="connsiteY345" fmla="*/ 6668 h 310515"/>
                <a:gd name="connsiteX346" fmla="*/ 200977 w 4351972"/>
                <a:gd name="connsiteY346" fmla="*/ 26670 h 310515"/>
                <a:gd name="connsiteX347" fmla="*/ 226695 w 4351972"/>
                <a:gd name="connsiteY347" fmla="*/ 80963 h 310515"/>
                <a:gd name="connsiteX348" fmla="*/ 217170 w 4351972"/>
                <a:gd name="connsiteY348" fmla="*/ 121920 h 310515"/>
                <a:gd name="connsiteX349" fmla="*/ 192405 w 4351972"/>
                <a:gd name="connsiteY349" fmla="*/ 151448 h 310515"/>
                <a:gd name="connsiteX350" fmla="*/ 158115 w 4351972"/>
                <a:gd name="connsiteY350" fmla="*/ 168593 h 310515"/>
                <a:gd name="connsiteX351" fmla="*/ 118110 w 4351972"/>
                <a:gd name="connsiteY351" fmla="*/ 174308 h 310515"/>
                <a:gd name="connsiteX352" fmla="*/ 84772 w 4351972"/>
                <a:gd name="connsiteY352" fmla="*/ 174308 h 310515"/>
                <a:gd name="connsiteX353" fmla="*/ 84772 w 4351972"/>
                <a:gd name="connsiteY353" fmla="*/ 263843 h 310515"/>
                <a:gd name="connsiteX354" fmla="*/ 87630 w 4351972"/>
                <a:gd name="connsiteY354" fmla="*/ 276225 h 310515"/>
                <a:gd name="connsiteX355" fmla="*/ 97155 w 4351972"/>
                <a:gd name="connsiteY355" fmla="*/ 284798 h 310515"/>
                <a:gd name="connsiteX356" fmla="*/ 110490 w 4351972"/>
                <a:gd name="connsiteY356" fmla="*/ 287655 h 310515"/>
                <a:gd name="connsiteX357" fmla="*/ 127635 w 4351972"/>
                <a:gd name="connsiteY357" fmla="*/ 289560 h 310515"/>
                <a:gd name="connsiteX358" fmla="*/ 127635 w 4351972"/>
                <a:gd name="connsiteY358" fmla="*/ 304800 h 310515"/>
                <a:gd name="connsiteX359" fmla="*/ 952 w 4351972"/>
                <a:gd name="connsiteY359" fmla="*/ 304800 h 310515"/>
                <a:gd name="connsiteX360" fmla="*/ 952 w 4351972"/>
                <a:gd name="connsiteY360" fmla="*/ 289560 h 310515"/>
                <a:gd name="connsiteX361" fmla="*/ 15240 w 4351972"/>
                <a:gd name="connsiteY361" fmla="*/ 287655 h 310515"/>
                <a:gd name="connsiteX362" fmla="*/ 28575 w 4351972"/>
                <a:gd name="connsiteY362" fmla="*/ 284798 h 310515"/>
                <a:gd name="connsiteX363" fmla="*/ 37147 w 4351972"/>
                <a:gd name="connsiteY363" fmla="*/ 277178 h 310515"/>
                <a:gd name="connsiteX364" fmla="*/ 40005 w 4351972"/>
                <a:gd name="connsiteY364" fmla="*/ 263843 h 310515"/>
                <a:gd name="connsiteX365" fmla="*/ 40005 w 4351972"/>
                <a:gd name="connsiteY365" fmla="*/ 49530 h 310515"/>
                <a:gd name="connsiteX366" fmla="*/ 38100 w 4351972"/>
                <a:gd name="connsiteY366" fmla="*/ 36195 h 310515"/>
                <a:gd name="connsiteX367" fmla="*/ 28575 w 4351972"/>
                <a:gd name="connsiteY367" fmla="*/ 27623 h 310515"/>
                <a:gd name="connsiteX368" fmla="*/ 13335 w 4351972"/>
                <a:gd name="connsiteY368" fmla="*/ 23813 h 310515"/>
                <a:gd name="connsiteX369" fmla="*/ 0 w 4351972"/>
                <a:gd name="connsiteY369" fmla="*/ 21908 h 310515"/>
                <a:gd name="connsiteX370" fmla="*/ 2824163 w 4351972"/>
                <a:gd name="connsiteY370" fmla="*/ 5715 h 310515"/>
                <a:gd name="connsiteX371" fmla="*/ 3052763 w 4351972"/>
                <a:gd name="connsiteY371" fmla="*/ 5715 h 310515"/>
                <a:gd name="connsiteX372" fmla="*/ 3052763 w 4351972"/>
                <a:gd name="connsiteY372" fmla="*/ 76200 h 310515"/>
                <a:gd name="connsiteX373" fmla="*/ 3037523 w 4351972"/>
                <a:gd name="connsiteY373" fmla="*/ 76200 h 310515"/>
                <a:gd name="connsiteX374" fmla="*/ 3019425 w 4351972"/>
                <a:gd name="connsiteY374" fmla="*/ 42862 h 310515"/>
                <a:gd name="connsiteX375" fmla="*/ 2992755 w 4351972"/>
                <a:gd name="connsiteY375" fmla="*/ 23812 h 310515"/>
                <a:gd name="connsiteX376" fmla="*/ 2977515 w 4351972"/>
                <a:gd name="connsiteY376" fmla="*/ 22860 h 310515"/>
                <a:gd name="connsiteX377" fmla="*/ 2957513 w 4351972"/>
                <a:gd name="connsiteY377" fmla="*/ 22860 h 310515"/>
                <a:gd name="connsiteX378" fmla="*/ 2910840 w 4351972"/>
                <a:gd name="connsiteY378" fmla="*/ 22860 h 310515"/>
                <a:gd name="connsiteX379" fmla="*/ 2910840 w 4351972"/>
                <a:gd name="connsiteY379" fmla="*/ 139065 h 310515"/>
                <a:gd name="connsiteX380" fmla="*/ 2944178 w 4351972"/>
                <a:gd name="connsiteY380" fmla="*/ 139065 h 310515"/>
                <a:gd name="connsiteX381" fmla="*/ 2967038 w 4351972"/>
                <a:gd name="connsiteY381" fmla="*/ 136207 h 310515"/>
                <a:gd name="connsiteX382" fmla="*/ 2980373 w 4351972"/>
                <a:gd name="connsiteY382" fmla="*/ 125730 h 310515"/>
                <a:gd name="connsiteX383" fmla="*/ 2987993 w 4351972"/>
                <a:gd name="connsiteY383" fmla="*/ 109537 h 310515"/>
                <a:gd name="connsiteX384" fmla="*/ 2992755 w 4351972"/>
                <a:gd name="connsiteY384" fmla="*/ 90487 h 310515"/>
                <a:gd name="connsiteX385" fmla="*/ 3007995 w 4351972"/>
                <a:gd name="connsiteY385" fmla="*/ 90487 h 310515"/>
                <a:gd name="connsiteX386" fmla="*/ 3007995 w 4351972"/>
                <a:gd name="connsiteY386" fmla="*/ 206692 h 310515"/>
                <a:gd name="connsiteX387" fmla="*/ 2992755 w 4351972"/>
                <a:gd name="connsiteY387" fmla="*/ 206692 h 310515"/>
                <a:gd name="connsiteX388" fmla="*/ 2987993 w 4351972"/>
                <a:gd name="connsiteY388" fmla="*/ 185737 h 310515"/>
                <a:gd name="connsiteX389" fmla="*/ 2980373 w 4351972"/>
                <a:gd name="connsiteY389" fmla="*/ 169545 h 310515"/>
                <a:gd name="connsiteX390" fmla="*/ 2966085 w 4351972"/>
                <a:gd name="connsiteY390" fmla="*/ 159067 h 310515"/>
                <a:gd name="connsiteX391" fmla="*/ 2944178 w 4351972"/>
                <a:gd name="connsiteY391" fmla="*/ 156210 h 310515"/>
                <a:gd name="connsiteX392" fmla="*/ 2910840 w 4351972"/>
                <a:gd name="connsiteY392" fmla="*/ 156210 h 310515"/>
                <a:gd name="connsiteX393" fmla="*/ 2910840 w 4351972"/>
                <a:gd name="connsiteY393" fmla="*/ 244792 h 310515"/>
                <a:gd name="connsiteX394" fmla="*/ 2912745 w 4351972"/>
                <a:gd name="connsiteY394" fmla="*/ 265747 h 310515"/>
                <a:gd name="connsiteX395" fmla="*/ 2920365 w 4351972"/>
                <a:gd name="connsiteY395" fmla="*/ 277177 h 310515"/>
                <a:gd name="connsiteX396" fmla="*/ 2934653 w 4351972"/>
                <a:gd name="connsiteY396" fmla="*/ 281940 h 310515"/>
                <a:gd name="connsiteX397" fmla="*/ 2961323 w 4351972"/>
                <a:gd name="connsiteY397" fmla="*/ 282892 h 310515"/>
                <a:gd name="connsiteX398" fmla="*/ 2979420 w 4351972"/>
                <a:gd name="connsiteY398" fmla="*/ 282892 h 310515"/>
                <a:gd name="connsiteX399" fmla="*/ 2998470 w 4351972"/>
                <a:gd name="connsiteY399" fmla="*/ 281940 h 310515"/>
                <a:gd name="connsiteX400" fmla="*/ 3014663 w 4351972"/>
                <a:gd name="connsiteY400" fmla="*/ 279082 h 310515"/>
                <a:gd name="connsiteX401" fmla="*/ 3026093 w 4351972"/>
                <a:gd name="connsiteY401" fmla="*/ 273367 h 310515"/>
                <a:gd name="connsiteX402" fmla="*/ 3046095 w 4351972"/>
                <a:gd name="connsiteY402" fmla="*/ 242887 h 310515"/>
                <a:gd name="connsiteX403" fmla="*/ 3059430 w 4351972"/>
                <a:gd name="connsiteY403" fmla="*/ 213360 h 310515"/>
                <a:gd name="connsiteX404" fmla="*/ 3074670 w 4351972"/>
                <a:gd name="connsiteY404" fmla="*/ 213360 h 310515"/>
                <a:gd name="connsiteX405" fmla="*/ 3074670 w 4351972"/>
                <a:gd name="connsiteY405" fmla="*/ 216217 h 310515"/>
                <a:gd name="connsiteX406" fmla="*/ 3068955 w 4351972"/>
                <a:gd name="connsiteY406" fmla="*/ 302895 h 310515"/>
                <a:gd name="connsiteX407" fmla="*/ 2824163 w 4351972"/>
                <a:gd name="connsiteY407" fmla="*/ 302895 h 310515"/>
                <a:gd name="connsiteX408" fmla="*/ 2824163 w 4351972"/>
                <a:gd name="connsiteY408" fmla="*/ 287655 h 310515"/>
                <a:gd name="connsiteX409" fmla="*/ 2840355 w 4351972"/>
                <a:gd name="connsiteY409" fmla="*/ 285750 h 310515"/>
                <a:gd name="connsiteX410" fmla="*/ 2853690 w 4351972"/>
                <a:gd name="connsiteY410" fmla="*/ 282892 h 310515"/>
                <a:gd name="connsiteX411" fmla="*/ 2863215 w 4351972"/>
                <a:gd name="connsiteY411" fmla="*/ 274320 h 310515"/>
                <a:gd name="connsiteX412" fmla="*/ 2866073 w 4351972"/>
                <a:gd name="connsiteY412" fmla="*/ 261937 h 310515"/>
                <a:gd name="connsiteX413" fmla="*/ 2866073 w 4351972"/>
                <a:gd name="connsiteY413" fmla="*/ 49530 h 310515"/>
                <a:gd name="connsiteX414" fmla="*/ 2864168 w 4351972"/>
                <a:gd name="connsiteY414" fmla="*/ 37147 h 310515"/>
                <a:gd name="connsiteX415" fmla="*/ 2854643 w 4351972"/>
                <a:gd name="connsiteY415" fmla="*/ 28575 h 310515"/>
                <a:gd name="connsiteX416" fmla="*/ 2839403 w 4351972"/>
                <a:gd name="connsiteY416" fmla="*/ 23812 h 310515"/>
                <a:gd name="connsiteX417" fmla="*/ 2824163 w 4351972"/>
                <a:gd name="connsiteY417" fmla="*/ 20955 h 310515"/>
                <a:gd name="connsiteX418" fmla="*/ 258128 w 4351972"/>
                <a:gd name="connsiteY418" fmla="*/ 5715 h 310515"/>
                <a:gd name="connsiteX419" fmla="*/ 486728 w 4351972"/>
                <a:gd name="connsiteY419" fmla="*/ 5715 h 310515"/>
                <a:gd name="connsiteX420" fmla="*/ 486728 w 4351972"/>
                <a:gd name="connsiteY420" fmla="*/ 76200 h 310515"/>
                <a:gd name="connsiteX421" fmla="*/ 471488 w 4351972"/>
                <a:gd name="connsiteY421" fmla="*/ 76200 h 310515"/>
                <a:gd name="connsiteX422" fmla="*/ 453390 w 4351972"/>
                <a:gd name="connsiteY422" fmla="*/ 42862 h 310515"/>
                <a:gd name="connsiteX423" fmla="*/ 426720 w 4351972"/>
                <a:gd name="connsiteY423" fmla="*/ 23812 h 310515"/>
                <a:gd name="connsiteX424" fmla="*/ 411480 w 4351972"/>
                <a:gd name="connsiteY424" fmla="*/ 22860 h 310515"/>
                <a:gd name="connsiteX425" fmla="*/ 391478 w 4351972"/>
                <a:gd name="connsiteY425" fmla="*/ 22860 h 310515"/>
                <a:gd name="connsiteX426" fmla="*/ 344805 w 4351972"/>
                <a:gd name="connsiteY426" fmla="*/ 22860 h 310515"/>
                <a:gd name="connsiteX427" fmla="*/ 344805 w 4351972"/>
                <a:gd name="connsiteY427" fmla="*/ 139065 h 310515"/>
                <a:gd name="connsiteX428" fmla="*/ 378143 w 4351972"/>
                <a:gd name="connsiteY428" fmla="*/ 139065 h 310515"/>
                <a:gd name="connsiteX429" fmla="*/ 401003 w 4351972"/>
                <a:gd name="connsiteY429" fmla="*/ 136207 h 310515"/>
                <a:gd name="connsiteX430" fmla="*/ 414338 w 4351972"/>
                <a:gd name="connsiteY430" fmla="*/ 125730 h 310515"/>
                <a:gd name="connsiteX431" fmla="*/ 421958 w 4351972"/>
                <a:gd name="connsiteY431" fmla="*/ 109537 h 310515"/>
                <a:gd name="connsiteX432" fmla="*/ 425768 w 4351972"/>
                <a:gd name="connsiteY432" fmla="*/ 90487 h 310515"/>
                <a:gd name="connsiteX433" fmla="*/ 441008 w 4351972"/>
                <a:gd name="connsiteY433" fmla="*/ 90487 h 310515"/>
                <a:gd name="connsiteX434" fmla="*/ 441008 w 4351972"/>
                <a:gd name="connsiteY434" fmla="*/ 206692 h 310515"/>
                <a:gd name="connsiteX435" fmla="*/ 425768 w 4351972"/>
                <a:gd name="connsiteY435" fmla="*/ 206692 h 310515"/>
                <a:gd name="connsiteX436" fmla="*/ 421005 w 4351972"/>
                <a:gd name="connsiteY436" fmla="*/ 185737 h 310515"/>
                <a:gd name="connsiteX437" fmla="*/ 413385 w 4351972"/>
                <a:gd name="connsiteY437" fmla="*/ 169545 h 310515"/>
                <a:gd name="connsiteX438" fmla="*/ 399098 w 4351972"/>
                <a:gd name="connsiteY438" fmla="*/ 159067 h 310515"/>
                <a:gd name="connsiteX439" fmla="*/ 377190 w 4351972"/>
                <a:gd name="connsiteY439" fmla="*/ 156210 h 310515"/>
                <a:gd name="connsiteX440" fmla="*/ 343853 w 4351972"/>
                <a:gd name="connsiteY440" fmla="*/ 156210 h 310515"/>
                <a:gd name="connsiteX441" fmla="*/ 343853 w 4351972"/>
                <a:gd name="connsiteY441" fmla="*/ 244792 h 310515"/>
                <a:gd name="connsiteX442" fmla="*/ 345758 w 4351972"/>
                <a:gd name="connsiteY442" fmla="*/ 265747 h 310515"/>
                <a:gd name="connsiteX443" fmla="*/ 353378 w 4351972"/>
                <a:gd name="connsiteY443" fmla="*/ 277177 h 310515"/>
                <a:gd name="connsiteX444" fmla="*/ 367665 w 4351972"/>
                <a:gd name="connsiteY444" fmla="*/ 281940 h 310515"/>
                <a:gd name="connsiteX445" fmla="*/ 394335 w 4351972"/>
                <a:gd name="connsiteY445" fmla="*/ 282892 h 310515"/>
                <a:gd name="connsiteX446" fmla="*/ 412433 w 4351972"/>
                <a:gd name="connsiteY446" fmla="*/ 282892 h 310515"/>
                <a:gd name="connsiteX447" fmla="*/ 431483 w 4351972"/>
                <a:gd name="connsiteY447" fmla="*/ 281940 h 310515"/>
                <a:gd name="connsiteX448" fmla="*/ 447675 w 4351972"/>
                <a:gd name="connsiteY448" fmla="*/ 279082 h 310515"/>
                <a:gd name="connsiteX449" fmla="*/ 460058 w 4351972"/>
                <a:gd name="connsiteY449" fmla="*/ 273367 h 310515"/>
                <a:gd name="connsiteX450" fmla="*/ 480060 w 4351972"/>
                <a:gd name="connsiteY450" fmla="*/ 242887 h 310515"/>
                <a:gd name="connsiteX451" fmla="*/ 493395 w 4351972"/>
                <a:gd name="connsiteY451" fmla="*/ 213360 h 310515"/>
                <a:gd name="connsiteX452" fmla="*/ 508635 w 4351972"/>
                <a:gd name="connsiteY452" fmla="*/ 213360 h 310515"/>
                <a:gd name="connsiteX453" fmla="*/ 508635 w 4351972"/>
                <a:gd name="connsiteY453" fmla="*/ 216217 h 310515"/>
                <a:gd name="connsiteX454" fmla="*/ 502920 w 4351972"/>
                <a:gd name="connsiteY454" fmla="*/ 302895 h 310515"/>
                <a:gd name="connsiteX455" fmla="*/ 258128 w 4351972"/>
                <a:gd name="connsiteY455" fmla="*/ 302895 h 310515"/>
                <a:gd name="connsiteX456" fmla="*/ 258128 w 4351972"/>
                <a:gd name="connsiteY456" fmla="*/ 287655 h 310515"/>
                <a:gd name="connsiteX457" fmla="*/ 274320 w 4351972"/>
                <a:gd name="connsiteY457" fmla="*/ 285750 h 310515"/>
                <a:gd name="connsiteX458" fmla="*/ 287655 w 4351972"/>
                <a:gd name="connsiteY458" fmla="*/ 282892 h 310515"/>
                <a:gd name="connsiteX459" fmla="*/ 297180 w 4351972"/>
                <a:gd name="connsiteY459" fmla="*/ 274320 h 310515"/>
                <a:gd name="connsiteX460" fmla="*/ 300038 w 4351972"/>
                <a:gd name="connsiteY460" fmla="*/ 261937 h 310515"/>
                <a:gd name="connsiteX461" fmla="*/ 300038 w 4351972"/>
                <a:gd name="connsiteY461" fmla="*/ 49530 h 310515"/>
                <a:gd name="connsiteX462" fmla="*/ 298133 w 4351972"/>
                <a:gd name="connsiteY462" fmla="*/ 37147 h 310515"/>
                <a:gd name="connsiteX463" fmla="*/ 288608 w 4351972"/>
                <a:gd name="connsiteY463" fmla="*/ 28575 h 310515"/>
                <a:gd name="connsiteX464" fmla="*/ 273368 w 4351972"/>
                <a:gd name="connsiteY464" fmla="*/ 23812 h 310515"/>
                <a:gd name="connsiteX465" fmla="*/ 258128 w 4351972"/>
                <a:gd name="connsiteY465" fmla="*/ 20955 h 310515"/>
                <a:gd name="connsiteX466" fmla="*/ 3640456 w 4351972"/>
                <a:gd name="connsiteY466" fmla="*/ 4763 h 310515"/>
                <a:gd name="connsiteX467" fmla="*/ 3773806 w 4351972"/>
                <a:gd name="connsiteY467" fmla="*/ 4763 h 310515"/>
                <a:gd name="connsiteX468" fmla="*/ 3773806 w 4351972"/>
                <a:gd name="connsiteY468" fmla="*/ 20003 h 310515"/>
                <a:gd name="connsiteX469" fmla="*/ 3758565 w 4351972"/>
                <a:gd name="connsiteY469" fmla="*/ 21908 h 310515"/>
                <a:gd name="connsiteX470" fmla="*/ 3743325 w 4351972"/>
                <a:gd name="connsiteY470" fmla="*/ 25718 h 310515"/>
                <a:gd name="connsiteX471" fmla="*/ 3732848 w 4351972"/>
                <a:gd name="connsiteY471" fmla="*/ 33338 h 310515"/>
                <a:gd name="connsiteX472" fmla="*/ 3729990 w 4351972"/>
                <a:gd name="connsiteY472" fmla="*/ 45720 h 310515"/>
                <a:gd name="connsiteX473" fmla="*/ 3729990 w 4351972"/>
                <a:gd name="connsiteY473" fmla="*/ 259080 h 310515"/>
                <a:gd name="connsiteX474" fmla="*/ 3732848 w 4351972"/>
                <a:gd name="connsiteY474" fmla="*/ 271463 h 310515"/>
                <a:gd name="connsiteX475" fmla="*/ 3743325 w 4351972"/>
                <a:gd name="connsiteY475" fmla="*/ 280035 h 310515"/>
                <a:gd name="connsiteX476" fmla="*/ 3757613 w 4351972"/>
                <a:gd name="connsiteY476" fmla="*/ 283845 h 310515"/>
                <a:gd name="connsiteX477" fmla="*/ 3774758 w 4351972"/>
                <a:gd name="connsiteY477" fmla="*/ 285750 h 310515"/>
                <a:gd name="connsiteX478" fmla="*/ 3774758 w 4351972"/>
                <a:gd name="connsiteY478" fmla="*/ 302895 h 310515"/>
                <a:gd name="connsiteX479" fmla="*/ 3772853 w 4351972"/>
                <a:gd name="connsiteY479" fmla="*/ 302895 h 310515"/>
                <a:gd name="connsiteX480" fmla="*/ 3639503 w 4351972"/>
                <a:gd name="connsiteY480" fmla="*/ 302895 h 310515"/>
                <a:gd name="connsiteX481" fmla="*/ 3639503 w 4351972"/>
                <a:gd name="connsiteY481" fmla="*/ 287655 h 310515"/>
                <a:gd name="connsiteX482" fmla="*/ 3655695 w 4351972"/>
                <a:gd name="connsiteY482" fmla="*/ 286703 h 310515"/>
                <a:gd name="connsiteX483" fmla="*/ 3670936 w 4351972"/>
                <a:gd name="connsiteY483" fmla="*/ 283845 h 310515"/>
                <a:gd name="connsiteX484" fmla="*/ 3681413 w 4351972"/>
                <a:gd name="connsiteY484" fmla="*/ 276225 h 310515"/>
                <a:gd name="connsiteX485" fmla="*/ 3684270 w 4351972"/>
                <a:gd name="connsiteY485" fmla="*/ 262890 h 310515"/>
                <a:gd name="connsiteX486" fmla="*/ 3684270 w 4351972"/>
                <a:gd name="connsiteY486" fmla="*/ 48578 h 310515"/>
                <a:gd name="connsiteX487" fmla="*/ 3682365 w 4351972"/>
                <a:gd name="connsiteY487" fmla="*/ 36195 h 310515"/>
                <a:gd name="connsiteX488" fmla="*/ 3671888 w 4351972"/>
                <a:gd name="connsiteY488" fmla="*/ 27623 h 310515"/>
                <a:gd name="connsiteX489" fmla="*/ 3655695 w 4351972"/>
                <a:gd name="connsiteY489" fmla="*/ 22860 h 310515"/>
                <a:gd name="connsiteX490" fmla="*/ 3640456 w 4351972"/>
                <a:gd name="connsiteY490" fmla="*/ 20003 h 310515"/>
                <a:gd name="connsiteX491" fmla="*/ 2371725 w 4351972"/>
                <a:gd name="connsiteY491" fmla="*/ 4763 h 310515"/>
                <a:gd name="connsiteX492" fmla="*/ 2505075 w 4351972"/>
                <a:gd name="connsiteY492" fmla="*/ 4763 h 310515"/>
                <a:gd name="connsiteX493" fmla="*/ 2505075 w 4351972"/>
                <a:gd name="connsiteY493" fmla="*/ 20003 h 310515"/>
                <a:gd name="connsiteX494" fmla="*/ 2489835 w 4351972"/>
                <a:gd name="connsiteY494" fmla="*/ 21908 h 310515"/>
                <a:gd name="connsiteX495" fmla="*/ 2474595 w 4351972"/>
                <a:gd name="connsiteY495" fmla="*/ 25718 h 310515"/>
                <a:gd name="connsiteX496" fmla="*/ 2464117 w 4351972"/>
                <a:gd name="connsiteY496" fmla="*/ 33338 h 310515"/>
                <a:gd name="connsiteX497" fmla="*/ 2461260 w 4351972"/>
                <a:gd name="connsiteY497" fmla="*/ 45720 h 310515"/>
                <a:gd name="connsiteX498" fmla="*/ 2461260 w 4351972"/>
                <a:gd name="connsiteY498" fmla="*/ 259080 h 310515"/>
                <a:gd name="connsiteX499" fmla="*/ 2464117 w 4351972"/>
                <a:gd name="connsiteY499" fmla="*/ 271463 h 310515"/>
                <a:gd name="connsiteX500" fmla="*/ 2474595 w 4351972"/>
                <a:gd name="connsiteY500" fmla="*/ 280035 h 310515"/>
                <a:gd name="connsiteX501" fmla="*/ 2488882 w 4351972"/>
                <a:gd name="connsiteY501" fmla="*/ 283845 h 310515"/>
                <a:gd name="connsiteX502" fmla="*/ 2506027 w 4351972"/>
                <a:gd name="connsiteY502" fmla="*/ 285750 h 310515"/>
                <a:gd name="connsiteX503" fmla="*/ 2506027 w 4351972"/>
                <a:gd name="connsiteY503" fmla="*/ 302895 h 310515"/>
                <a:gd name="connsiteX504" fmla="*/ 2503170 w 4351972"/>
                <a:gd name="connsiteY504" fmla="*/ 302895 h 310515"/>
                <a:gd name="connsiteX505" fmla="*/ 2369820 w 4351972"/>
                <a:gd name="connsiteY505" fmla="*/ 302895 h 310515"/>
                <a:gd name="connsiteX506" fmla="*/ 2369820 w 4351972"/>
                <a:gd name="connsiteY506" fmla="*/ 287655 h 310515"/>
                <a:gd name="connsiteX507" fmla="*/ 2386012 w 4351972"/>
                <a:gd name="connsiteY507" fmla="*/ 286703 h 310515"/>
                <a:gd name="connsiteX508" fmla="*/ 2401252 w 4351972"/>
                <a:gd name="connsiteY508" fmla="*/ 283845 h 310515"/>
                <a:gd name="connsiteX509" fmla="*/ 2411730 w 4351972"/>
                <a:gd name="connsiteY509" fmla="*/ 276225 h 310515"/>
                <a:gd name="connsiteX510" fmla="*/ 2414587 w 4351972"/>
                <a:gd name="connsiteY510" fmla="*/ 262890 h 310515"/>
                <a:gd name="connsiteX511" fmla="*/ 2414587 w 4351972"/>
                <a:gd name="connsiteY511" fmla="*/ 48578 h 310515"/>
                <a:gd name="connsiteX512" fmla="*/ 2412682 w 4351972"/>
                <a:gd name="connsiteY512" fmla="*/ 36195 h 310515"/>
                <a:gd name="connsiteX513" fmla="*/ 2402205 w 4351972"/>
                <a:gd name="connsiteY513" fmla="*/ 27623 h 310515"/>
                <a:gd name="connsiteX514" fmla="*/ 2386965 w 4351972"/>
                <a:gd name="connsiteY514" fmla="*/ 22860 h 310515"/>
                <a:gd name="connsiteX515" fmla="*/ 2371725 w 4351972"/>
                <a:gd name="connsiteY515" fmla="*/ 20003 h 310515"/>
                <a:gd name="connsiteX516" fmla="*/ 827723 w 4351972"/>
                <a:gd name="connsiteY516" fmla="*/ 4763 h 310515"/>
                <a:gd name="connsiteX517" fmla="*/ 961073 w 4351972"/>
                <a:gd name="connsiteY517" fmla="*/ 4763 h 310515"/>
                <a:gd name="connsiteX518" fmla="*/ 961073 w 4351972"/>
                <a:gd name="connsiteY518" fmla="*/ 20003 h 310515"/>
                <a:gd name="connsiteX519" fmla="*/ 945833 w 4351972"/>
                <a:gd name="connsiteY519" fmla="*/ 21908 h 310515"/>
                <a:gd name="connsiteX520" fmla="*/ 930593 w 4351972"/>
                <a:gd name="connsiteY520" fmla="*/ 25718 h 310515"/>
                <a:gd name="connsiteX521" fmla="*/ 920115 w 4351972"/>
                <a:gd name="connsiteY521" fmla="*/ 33338 h 310515"/>
                <a:gd name="connsiteX522" fmla="*/ 917258 w 4351972"/>
                <a:gd name="connsiteY522" fmla="*/ 45720 h 310515"/>
                <a:gd name="connsiteX523" fmla="*/ 917258 w 4351972"/>
                <a:gd name="connsiteY523" fmla="*/ 259080 h 310515"/>
                <a:gd name="connsiteX524" fmla="*/ 920115 w 4351972"/>
                <a:gd name="connsiteY524" fmla="*/ 271463 h 310515"/>
                <a:gd name="connsiteX525" fmla="*/ 930593 w 4351972"/>
                <a:gd name="connsiteY525" fmla="*/ 280035 h 310515"/>
                <a:gd name="connsiteX526" fmla="*/ 944880 w 4351972"/>
                <a:gd name="connsiteY526" fmla="*/ 283845 h 310515"/>
                <a:gd name="connsiteX527" fmla="*/ 962025 w 4351972"/>
                <a:gd name="connsiteY527" fmla="*/ 285750 h 310515"/>
                <a:gd name="connsiteX528" fmla="*/ 962025 w 4351972"/>
                <a:gd name="connsiteY528" fmla="*/ 302895 h 310515"/>
                <a:gd name="connsiteX529" fmla="*/ 961073 w 4351972"/>
                <a:gd name="connsiteY529" fmla="*/ 302895 h 310515"/>
                <a:gd name="connsiteX530" fmla="*/ 827723 w 4351972"/>
                <a:gd name="connsiteY530" fmla="*/ 302895 h 310515"/>
                <a:gd name="connsiteX531" fmla="*/ 827723 w 4351972"/>
                <a:gd name="connsiteY531" fmla="*/ 287655 h 310515"/>
                <a:gd name="connsiteX532" fmla="*/ 843915 w 4351972"/>
                <a:gd name="connsiteY532" fmla="*/ 286703 h 310515"/>
                <a:gd name="connsiteX533" fmla="*/ 859155 w 4351972"/>
                <a:gd name="connsiteY533" fmla="*/ 283845 h 310515"/>
                <a:gd name="connsiteX534" fmla="*/ 868680 w 4351972"/>
                <a:gd name="connsiteY534" fmla="*/ 276225 h 310515"/>
                <a:gd name="connsiteX535" fmla="*/ 871538 w 4351972"/>
                <a:gd name="connsiteY535" fmla="*/ 262890 h 310515"/>
                <a:gd name="connsiteX536" fmla="*/ 871538 w 4351972"/>
                <a:gd name="connsiteY536" fmla="*/ 48578 h 310515"/>
                <a:gd name="connsiteX537" fmla="*/ 869633 w 4351972"/>
                <a:gd name="connsiteY537" fmla="*/ 36195 h 310515"/>
                <a:gd name="connsiteX538" fmla="*/ 859155 w 4351972"/>
                <a:gd name="connsiteY538" fmla="*/ 27623 h 310515"/>
                <a:gd name="connsiteX539" fmla="*/ 842963 w 4351972"/>
                <a:gd name="connsiteY539" fmla="*/ 22860 h 310515"/>
                <a:gd name="connsiteX540" fmla="*/ 827723 w 4351972"/>
                <a:gd name="connsiteY540" fmla="*/ 20003 h 310515"/>
                <a:gd name="connsiteX541" fmla="*/ 3500437 w 4351972"/>
                <a:gd name="connsiteY541" fmla="*/ 1905 h 310515"/>
                <a:gd name="connsiteX542" fmla="*/ 3536632 w 4351972"/>
                <a:gd name="connsiteY542" fmla="*/ 8572 h 310515"/>
                <a:gd name="connsiteX543" fmla="*/ 3566160 w 4351972"/>
                <a:gd name="connsiteY543" fmla="*/ 22860 h 310515"/>
                <a:gd name="connsiteX544" fmla="*/ 3574732 w 4351972"/>
                <a:gd name="connsiteY544" fmla="*/ 8572 h 310515"/>
                <a:gd name="connsiteX545" fmla="*/ 3590925 w 4351972"/>
                <a:gd name="connsiteY545" fmla="*/ 8572 h 310515"/>
                <a:gd name="connsiteX546" fmla="*/ 3592830 w 4351972"/>
                <a:gd name="connsiteY546" fmla="*/ 106680 h 310515"/>
                <a:gd name="connsiteX547" fmla="*/ 3575685 w 4351972"/>
                <a:gd name="connsiteY547" fmla="*/ 106680 h 310515"/>
                <a:gd name="connsiteX548" fmla="*/ 3565207 w 4351972"/>
                <a:gd name="connsiteY548" fmla="*/ 74295 h 310515"/>
                <a:gd name="connsiteX549" fmla="*/ 3549968 w 4351972"/>
                <a:gd name="connsiteY549" fmla="*/ 46672 h 310515"/>
                <a:gd name="connsiteX550" fmla="*/ 3528060 w 4351972"/>
                <a:gd name="connsiteY550" fmla="*/ 27622 h 310515"/>
                <a:gd name="connsiteX551" fmla="*/ 3496627 w 4351972"/>
                <a:gd name="connsiteY551" fmla="*/ 20002 h 310515"/>
                <a:gd name="connsiteX552" fmla="*/ 3463290 w 4351972"/>
                <a:gd name="connsiteY552" fmla="*/ 32385 h 310515"/>
                <a:gd name="connsiteX553" fmla="*/ 3449002 w 4351972"/>
                <a:gd name="connsiteY553" fmla="*/ 63817 h 310515"/>
                <a:gd name="connsiteX554" fmla="*/ 3457575 w 4351972"/>
                <a:gd name="connsiteY554" fmla="*/ 95250 h 310515"/>
                <a:gd name="connsiteX555" fmla="*/ 3483293 w 4351972"/>
                <a:gd name="connsiteY555" fmla="*/ 116205 h 310515"/>
                <a:gd name="connsiteX556" fmla="*/ 3512820 w 4351972"/>
                <a:gd name="connsiteY556" fmla="*/ 128587 h 310515"/>
                <a:gd name="connsiteX557" fmla="*/ 3541395 w 4351972"/>
                <a:gd name="connsiteY557" fmla="*/ 140017 h 310515"/>
                <a:gd name="connsiteX558" fmla="*/ 3565207 w 4351972"/>
                <a:gd name="connsiteY558" fmla="*/ 152400 h 310515"/>
                <a:gd name="connsiteX559" fmla="*/ 3588068 w 4351972"/>
                <a:gd name="connsiteY559" fmla="*/ 167640 h 310515"/>
                <a:gd name="connsiteX560" fmla="*/ 3602355 w 4351972"/>
                <a:gd name="connsiteY560" fmla="*/ 190500 h 310515"/>
                <a:gd name="connsiteX561" fmla="*/ 3607118 w 4351972"/>
                <a:gd name="connsiteY561" fmla="*/ 219075 h 310515"/>
                <a:gd name="connsiteX562" fmla="*/ 3578543 w 4351972"/>
                <a:gd name="connsiteY562" fmla="*/ 283845 h 310515"/>
                <a:gd name="connsiteX563" fmla="*/ 3507105 w 4351972"/>
                <a:gd name="connsiteY563" fmla="*/ 309562 h 310515"/>
                <a:gd name="connsiteX564" fmla="*/ 3468052 w 4351972"/>
                <a:gd name="connsiteY564" fmla="*/ 302895 h 310515"/>
                <a:gd name="connsiteX565" fmla="*/ 3433762 w 4351972"/>
                <a:gd name="connsiteY565" fmla="*/ 287655 h 310515"/>
                <a:gd name="connsiteX566" fmla="*/ 3425190 w 4351972"/>
                <a:gd name="connsiteY566" fmla="*/ 302895 h 310515"/>
                <a:gd name="connsiteX567" fmla="*/ 3408998 w 4351972"/>
                <a:gd name="connsiteY567" fmla="*/ 302895 h 310515"/>
                <a:gd name="connsiteX568" fmla="*/ 3406140 w 4351972"/>
                <a:gd name="connsiteY568" fmla="*/ 201930 h 310515"/>
                <a:gd name="connsiteX569" fmla="*/ 3422332 w 4351972"/>
                <a:gd name="connsiteY569" fmla="*/ 201930 h 310515"/>
                <a:gd name="connsiteX570" fmla="*/ 3434715 w 4351972"/>
                <a:gd name="connsiteY570" fmla="*/ 236220 h 310515"/>
                <a:gd name="connsiteX571" fmla="*/ 3452812 w 4351972"/>
                <a:gd name="connsiteY571" fmla="*/ 264795 h 310515"/>
                <a:gd name="connsiteX572" fmla="*/ 3478530 w 4351972"/>
                <a:gd name="connsiteY572" fmla="*/ 284797 h 310515"/>
                <a:gd name="connsiteX573" fmla="*/ 3511868 w 4351972"/>
                <a:gd name="connsiteY573" fmla="*/ 292417 h 310515"/>
                <a:gd name="connsiteX574" fmla="*/ 3536632 w 4351972"/>
                <a:gd name="connsiteY574" fmla="*/ 288607 h 310515"/>
                <a:gd name="connsiteX575" fmla="*/ 3553777 w 4351972"/>
                <a:gd name="connsiteY575" fmla="*/ 278130 h 310515"/>
                <a:gd name="connsiteX576" fmla="*/ 3563302 w 4351972"/>
                <a:gd name="connsiteY576" fmla="*/ 261937 h 310515"/>
                <a:gd name="connsiteX577" fmla="*/ 3566160 w 4351972"/>
                <a:gd name="connsiteY577" fmla="*/ 240982 h 310515"/>
                <a:gd name="connsiteX578" fmla="*/ 3556635 w 4351972"/>
                <a:gd name="connsiteY578" fmla="*/ 207645 h 310515"/>
                <a:gd name="connsiteX579" fmla="*/ 3527107 w 4351972"/>
                <a:gd name="connsiteY579" fmla="*/ 184785 h 310515"/>
                <a:gd name="connsiteX580" fmla="*/ 3495675 w 4351972"/>
                <a:gd name="connsiteY580" fmla="*/ 172402 h 310515"/>
                <a:gd name="connsiteX581" fmla="*/ 3465195 w 4351972"/>
                <a:gd name="connsiteY581" fmla="*/ 160020 h 310515"/>
                <a:gd name="connsiteX582" fmla="*/ 3426143 w 4351972"/>
                <a:gd name="connsiteY582" fmla="*/ 130492 h 310515"/>
                <a:gd name="connsiteX583" fmla="*/ 3411855 w 4351972"/>
                <a:gd name="connsiteY583" fmla="*/ 82867 h 310515"/>
                <a:gd name="connsiteX584" fmla="*/ 3418523 w 4351972"/>
                <a:gd name="connsiteY584" fmla="*/ 51435 h 310515"/>
                <a:gd name="connsiteX585" fmla="*/ 3437573 w 4351972"/>
                <a:gd name="connsiteY585" fmla="*/ 25717 h 310515"/>
                <a:gd name="connsiteX586" fmla="*/ 3466148 w 4351972"/>
                <a:gd name="connsiteY586" fmla="*/ 8572 h 310515"/>
                <a:gd name="connsiteX587" fmla="*/ 3500437 w 4351972"/>
                <a:gd name="connsiteY587" fmla="*/ 1905 h 310515"/>
                <a:gd name="connsiteX588" fmla="*/ 1459230 w 4351972"/>
                <a:gd name="connsiteY588" fmla="*/ 0 h 310515"/>
                <a:gd name="connsiteX589" fmla="*/ 1503045 w 4351972"/>
                <a:gd name="connsiteY589" fmla="*/ 6667 h 310515"/>
                <a:gd name="connsiteX590" fmla="*/ 1535430 w 4351972"/>
                <a:gd name="connsiteY590" fmla="*/ 20955 h 310515"/>
                <a:gd name="connsiteX591" fmla="*/ 1544003 w 4351972"/>
                <a:gd name="connsiteY591" fmla="*/ 6667 h 310515"/>
                <a:gd name="connsiteX592" fmla="*/ 1560195 w 4351972"/>
                <a:gd name="connsiteY592" fmla="*/ 6667 h 310515"/>
                <a:gd name="connsiteX593" fmla="*/ 1562100 w 4351972"/>
                <a:gd name="connsiteY593" fmla="*/ 109537 h 310515"/>
                <a:gd name="connsiteX594" fmla="*/ 1544955 w 4351972"/>
                <a:gd name="connsiteY594" fmla="*/ 109537 h 310515"/>
                <a:gd name="connsiteX595" fmla="*/ 1534478 w 4351972"/>
                <a:gd name="connsiteY595" fmla="*/ 76200 h 310515"/>
                <a:gd name="connsiteX596" fmla="*/ 1518285 w 4351972"/>
                <a:gd name="connsiteY596" fmla="*/ 46672 h 310515"/>
                <a:gd name="connsiteX597" fmla="*/ 1493520 w 4351972"/>
                <a:gd name="connsiteY597" fmla="*/ 25717 h 310515"/>
                <a:gd name="connsiteX598" fmla="*/ 1458278 w 4351972"/>
                <a:gd name="connsiteY598" fmla="*/ 18097 h 310515"/>
                <a:gd name="connsiteX599" fmla="*/ 1418273 w 4351972"/>
                <a:gd name="connsiteY599" fmla="*/ 27622 h 310515"/>
                <a:gd name="connsiteX600" fmla="*/ 1387793 w 4351972"/>
                <a:gd name="connsiteY600" fmla="*/ 54292 h 310515"/>
                <a:gd name="connsiteX601" fmla="*/ 1368743 w 4351972"/>
                <a:gd name="connsiteY601" fmla="*/ 97155 h 310515"/>
                <a:gd name="connsiteX602" fmla="*/ 1362075 w 4351972"/>
                <a:gd name="connsiteY602" fmla="*/ 155257 h 310515"/>
                <a:gd name="connsiteX603" fmla="*/ 1368743 w 4351972"/>
                <a:gd name="connsiteY603" fmla="*/ 208597 h 310515"/>
                <a:gd name="connsiteX604" fmla="*/ 1388745 w 4351972"/>
                <a:gd name="connsiteY604" fmla="*/ 251460 h 310515"/>
                <a:gd name="connsiteX605" fmla="*/ 1421130 w 4351972"/>
                <a:gd name="connsiteY605" fmla="*/ 280987 h 310515"/>
                <a:gd name="connsiteX606" fmla="*/ 1464945 w 4351972"/>
                <a:gd name="connsiteY606" fmla="*/ 291465 h 310515"/>
                <a:gd name="connsiteX607" fmla="*/ 1498283 w 4351972"/>
                <a:gd name="connsiteY607" fmla="*/ 285750 h 310515"/>
                <a:gd name="connsiteX608" fmla="*/ 1519238 w 4351972"/>
                <a:gd name="connsiteY608" fmla="*/ 274320 h 310515"/>
                <a:gd name="connsiteX609" fmla="*/ 1521143 w 4351972"/>
                <a:gd name="connsiteY609" fmla="*/ 252412 h 310515"/>
                <a:gd name="connsiteX610" fmla="*/ 1521143 w 4351972"/>
                <a:gd name="connsiteY610" fmla="*/ 233362 h 310515"/>
                <a:gd name="connsiteX611" fmla="*/ 1521143 w 4351972"/>
                <a:gd name="connsiteY611" fmla="*/ 217170 h 310515"/>
                <a:gd name="connsiteX612" fmla="*/ 1518285 w 4351972"/>
                <a:gd name="connsiteY612" fmla="*/ 201930 h 310515"/>
                <a:gd name="connsiteX613" fmla="*/ 1508760 w 4351972"/>
                <a:gd name="connsiteY613" fmla="*/ 192405 h 310515"/>
                <a:gd name="connsiteX614" fmla="*/ 1489710 w 4351972"/>
                <a:gd name="connsiteY614" fmla="*/ 187642 h 310515"/>
                <a:gd name="connsiteX615" fmla="*/ 1471613 w 4351972"/>
                <a:gd name="connsiteY615" fmla="*/ 185737 h 310515"/>
                <a:gd name="connsiteX616" fmla="*/ 1471613 w 4351972"/>
                <a:gd name="connsiteY616" fmla="*/ 170497 h 310515"/>
                <a:gd name="connsiteX617" fmla="*/ 1601153 w 4351972"/>
                <a:gd name="connsiteY617" fmla="*/ 170497 h 310515"/>
                <a:gd name="connsiteX618" fmla="*/ 1601153 w 4351972"/>
                <a:gd name="connsiteY618" fmla="*/ 184785 h 310515"/>
                <a:gd name="connsiteX619" fmla="*/ 1587818 w 4351972"/>
                <a:gd name="connsiteY619" fmla="*/ 186690 h 310515"/>
                <a:gd name="connsiteX620" fmla="*/ 1574483 w 4351972"/>
                <a:gd name="connsiteY620" fmla="*/ 190500 h 310515"/>
                <a:gd name="connsiteX621" fmla="*/ 1565910 w 4351972"/>
                <a:gd name="connsiteY621" fmla="*/ 199072 h 310515"/>
                <a:gd name="connsiteX622" fmla="*/ 1563053 w 4351972"/>
                <a:gd name="connsiteY622" fmla="*/ 212407 h 310515"/>
                <a:gd name="connsiteX623" fmla="*/ 1563053 w 4351972"/>
                <a:gd name="connsiteY623" fmla="*/ 235267 h 310515"/>
                <a:gd name="connsiteX624" fmla="*/ 1563053 w 4351972"/>
                <a:gd name="connsiteY624" fmla="*/ 268605 h 310515"/>
                <a:gd name="connsiteX625" fmla="*/ 1564005 w 4351972"/>
                <a:gd name="connsiteY625" fmla="*/ 282892 h 310515"/>
                <a:gd name="connsiteX626" fmla="*/ 1508760 w 4351972"/>
                <a:gd name="connsiteY626" fmla="*/ 301942 h 310515"/>
                <a:gd name="connsiteX627" fmla="*/ 1454468 w 4351972"/>
                <a:gd name="connsiteY627" fmla="*/ 308610 h 310515"/>
                <a:gd name="connsiteX628" fmla="*/ 1400175 w 4351972"/>
                <a:gd name="connsiteY628" fmla="*/ 298132 h 310515"/>
                <a:gd name="connsiteX629" fmla="*/ 1354455 w 4351972"/>
                <a:gd name="connsiteY629" fmla="*/ 267652 h 310515"/>
                <a:gd name="connsiteX630" fmla="*/ 1323023 w 4351972"/>
                <a:gd name="connsiteY630" fmla="*/ 220027 h 310515"/>
                <a:gd name="connsiteX631" fmla="*/ 1311593 w 4351972"/>
                <a:gd name="connsiteY631" fmla="*/ 157162 h 310515"/>
                <a:gd name="connsiteX632" fmla="*/ 1323023 w 4351972"/>
                <a:gd name="connsiteY632" fmla="*/ 94297 h 310515"/>
                <a:gd name="connsiteX633" fmla="*/ 1354455 w 4351972"/>
                <a:gd name="connsiteY633" fmla="*/ 43815 h 310515"/>
                <a:gd name="connsiteX634" fmla="*/ 1401128 w 4351972"/>
                <a:gd name="connsiteY634" fmla="*/ 11430 h 310515"/>
                <a:gd name="connsiteX635" fmla="*/ 1459230 w 4351972"/>
                <a:gd name="connsiteY635" fmla="*/ 0 h 310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Lst>
              <a:rect l="l" t="t" r="r" b="b"/>
              <a:pathLst>
                <a:path w="4351972" h="310515">
                  <a:moveTo>
                    <a:pt x="3189922" y="24765"/>
                  </a:moveTo>
                  <a:lnTo>
                    <a:pt x="3189922" y="151448"/>
                  </a:lnTo>
                  <a:lnTo>
                    <a:pt x="3217545" y="151448"/>
                  </a:lnTo>
                  <a:cubicBezTo>
                    <a:pt x="3236595" y="151448"/>
                    <a:pt x="3252787" y="145733"/>
                    <a:pt x="3266122" y="133350"/>
                  </a:cubicBezTo>
                  <a:cubicBezTo>
                    <a:pt x="3277552" y="120968"/>
                    <a:pt x="3284220" y="103823"/>
                    <a:pt x="3284220" y="82868"/>
                  </a:cubicBezTo>
                  <a:cubicBezTo>
                    <a:pt x="3284220" y="64770"/>
                    <a:pt x="3279457" y="50483"/>
                    <a:pt x="3268980" y="40005"/>
                  </a:cubicBezTo>
                  <a:cubicBezTo>
                    <a:pt x="3258502" y="29528"/>
                    <a:pt x="3244214" y="24765"/>
                    <a:pt x="3225164" y="24765"/>
                  </a:cubicBezTo>
                  <a:close/>
                  <a:moveTo>
                    <a:pt x="83820" y="24765"/>
                  </a:moveTo>
                  <a:lnTo>
                    <a:pt x="83820" y="155258"/>
                  </a:lnTo>
                  <a:lnTo>
                    <a:pt x="104775" y="155258"/>
                  </a:lnTo>
                  <a:cubicBezTo>
                    <a:pt x="120015" y="155258"/>
                    <a:pt x="131445" y="153353"/>
                    <a:pt x="140970" y="148590"/>
                  </a:cubicBezTo>
                  <a:cubicBezTo>
                    <a:pt x="151447" y="143828"/>
                    <a:pt x="158115" y="138113"/>
                    <a:pt x="162877" y="130493"/>
                  </a:cubicBezTo>
                  <a:cubicBezTo>
                    <a:pt x="167640" y="123825"/>
                    <a:pt x="170497" y="117158"/>
                    <a:pt x="172402" y="109538"/>
                  </a:cubicBezTo>
                  <a:cubicBezTo>
                    <a:pt x="174307" y="102870"/>
                    <a:pt x="174307" y="96203"/>
                    <a:pt x="174307" y="90488"/>
                  </a:cubicBezTo>
                  <a:cubicBezTo>
                    <a:pt x="174307" y="82868"/>
                    <a:pt x="173355" y="74295"/>
                    <a:pt x="171450" y="66675"/>
                  </a:cubicBezTo>
                  <a:cubicBezTo>
                    <a:pt x="169545" y="58103"/>
                    <a:pt x="166687" y="51435"/>
                    <a:pt x="161925" y="45720"/>
                  </a:cubicBezTo>
                  <a:cubicBezTo>
                    <a:pt x="157162" y="39053"/>
                    <a:pt x="150495" y="34290"/>
                    <a:pt x="142875" y="30480"/>
                  </a:cubicBezTo>
                  <a:cubicBezTo>
                    <a:pt x="135255" y="26670"/>
                    <a:pt x="124777" y="24765"/>
                    <a:pt x="113347" y="24765"/>
                  </a:cubicBezTo>
                  <a:close/>
                  <a:moveTo>
                    <a:pt x="4067175" y="7620"/>
                  </a:moveTo>
                  <a:lnTo>
                    <a:pt x="4192905" y="7620"/>
                  </a:lnTo>
                  <a:lnTo>
                    <a:pt x="4192905" y="22860"/>
                  </a:lnTo>
                  <a:cubicBezTo>
                    <a:pt x="4178617" y="22860"/>
                    <a:pt x="4169092" y="23812"/>
                    <a:pt x="4163377" y="25717"/>
                  </a:cubicBezTo>
                  <a:cubicBezTo>
                    <a:pt x="4157662" y="27622"/>
                    <a:pt x="4154805" y="29527"/>
                    <a:pt x="4154805" y="32385"/>
                  </a:cubicBezTo>
                  <a:cubicBezTo>
                    <a:pt x="4154805" y="33337"/>
                    <a:pt x="4154805" y="34290"/>
                    <a:pt x="4155757" y="37147"/>
                  </a:cubicBezTo>
                  <a:cubicBezTo>
                    <a:pt x="4156710" y="39052"/>
                    <a:pt x="4157662" y="41910"/>
                    <a:pt x="4159567" y="44767"/>
                  </a:cubicBezTo>
                  <a:cubicBezTo>
                    <a:pt x="4161472" y="48577"/>
                    <a:pt x="4163377" y="52387"/>
                    <a:pt x="4166235" y="57150"/>
                  </a:cubicBezTo>
                  <a:cubicBezTo>
                    <a:pt x="4169092" y="61912"/>
                    <a:pt x="4170997" y="66675"/>
                    <a:pt x="4172902" y="70485"/>
                  </a:cubicBezTo>
                  <a:cubicBezTo>
                    <a:pt x="4179570" y="82867"/>
                    <a:pt x="4186237" y="95250"/>
                    <a:pt x="4192905" y="107632"/>
                  </a:cubicBezTo>
                  <a:cubicBezTo>
                    <a:pt x="4199572" y="120015"/>
                    <a:pt x="4208145" y="136207"/>
                    <a:pt x="4219575" y="155257"/>
                  </a:cubicBezTo>
                  <a:cubicBezTo>
                    <a:pt x="4241482" y="120015"/>
                    <a:pt x="4257675" y="92392"/>
                    <a:pt x="4270057" y="73342"/>
                  </a:cubicBezTo>
                  <a:cubicBezTo>
                    <a:pt x="4281487" y="53340"/>
                    <a:pt x="4287202" y="41910"/>
                    <a:pt x="4287202" y="38100"/>
                  </a:cubicBezTo>
                  <a:cubicBezTo>
                    <a:pt x="4287202" y="35242"/>
                    <a:pt x="4286250" y="32385"/>
                    <a:pt x="4283392" y="30480"/>
                  </a:cubicBezTo>
                  <a:cubicBezTo>
                    <a:pt x="4281487" y="28575"/>
                    <a:pt x="4277677" y="26670"/>
                    <a:pt x="4273867" y="25717"/>
                  </a:cubicBezTo>
                  <a:cubicBezTo>
                    <a:pt x="4270057" y="24765"/>
                    <a:pt x="4265295" y="23812"/>
                    <a:pt x="4260532" y="23812"/>
                  </a:cubicBezTo>
                  <a:cubicBezTo>
                    <a:pt x="4255770" y="23812"/>
                    <a:pt x="4251007" y="22860"/>
                    <a:pt x="4247197" y="22860"/>
                  </a:cubicBezTo>
                  <a:lnTo>
                    <a:pt x="4247197" y="7620"/>
                  </a:lnTo>
                  <a:lnTo>
                    <a:pt x="4350067" y="7620"/>
                  </a:lnTo>
                  <a:lnTo>
                    <a:pt x="4350067" y="22860"/>
                  </a:lnTo>
                  <a:lnTo>
                    <a:pt x="4351972" y="22860"/>
                  </a:lnTo>
                  <a:cubicBezTo>
                    <a:pt x="4350067" y="22860"/>
                    <a:pt x="4346257" y="23812"/>
                    <a:pt x="4340542" y="25717"/>
                  </a:cubicBezTo>
                  <a:cubicBezTo>
                    <a:pt x="4335780" y="27622"/>
                    <a:pt x="4331970" y="29527"/>
                    <a:pt x="4329112" y="30480"/>
                  </a:cubicBezTo>
                  <a:cubicBezTo>
                    <a:pt x="4323397" y="33337"/>
                    <a:pt x="4319587" y="36195"/>
                    <a:pt x="4317682" y="38100"/>
                  </a:cubicBezTo>
                  <a:cubicBezTo>
                    <a:pt x="4315777" y="40005"/>
                    <a:pt x="4311967" y="44767"/>
                    <a:pt x="4306252" y="52387"/>
                  </a:cubicBezTo>
                  <a:cubicBezTo>
                    <a:pt x="4295775" y="67627"/>
                    <a:pt x="4285297" y="82867"/>
                    <a:pt x="4276725" y="99060"/>
                  </a:cubicBezTo>
                  <a:cubicBezTo>
                    <a:pt x="4267200" y="114300"/>
                    <a:pt x="4255770" y="134302"/>
                    <a:pt x="4242435" y="159067"/>
                  </a:cubicBezTo>
                  <a:cubicBezTo>
                    <a:pt x="4237672" y="167640"/>
                    <a:pt x="4233862" y="175260"/>
                    <a:pt x="4231957" y="180022"/>
                  </a:cubicBezTo>
                  <a:cubicBezTo>
                    <a:pt x="4230052" y="185737"/>
                    <a:pt x="4229100" y="193357"/>
                    <a:pt x="4229100" y="203835"/>
                  </a:cubicBezTo>
                  <a:lnTo>
                    <a:pt x="4229100" y="260032"/>
                  </a:lnTo>
                  <a:cubicBezTo>
                    <a:pt x="4229100" y="264795"/>
                    <a:pt x="4230052" y="269557"/>
                    <a:pt x="4231957" y="273367"/>
                  </a:cubicBezTo>
                  <a:cubicBezTo>
                    <a:pt x="4233862" y="277177"/>
                    <a:pt x="4237672" y="280035"/>
                    <a:pt x="4242435" y="281940"/>
                  </a:cubicBezTo>
                  <a:cubicBezTo>
                    <a:pt x="4245292" y="282892"/>
                    <a:pt x="4250055" y="284797"/>
                    <a:pt x="4257675" y="285750"/>
                  </a:cubicBezTo>
                  <a:cubicBezTo>
                    <a:pt x="4265295" y="287655"/>
                    <a:pt x="4271010" y="288607"/>
                    <a:pt x="4275772" y="288607"/>
                  </a:cubicBezTo>
                  <a:lnTo>
                    <a:pt x="4275772" y="303847"/>
                  </a:lnTo>
                  <a:lnTo>
                    <a:pt x="4137660" y="303847"/>
                  </a:lnTo>
                  <a:lnTo>
                    <a:pt x="4137660" y="288607"/>
                  </a:lnTo>
                  <a:cubicBezTo>
                    <a:pt x="4141470" y="288607"/>
                    <a:pt x="4147185" y="287655"/>
                    <a:pt x="4154805" y="286702"/>
                  </a:cubicBezTo>
                  <a:cubicBezTo>
                    <a:pt x="4162425" y="285750"/>
                    <a:pt x="4168140" y="284797"/>
                    <a:pt x="4170997" y="283845"/>
                  </a:cubicBezTo>
                  <a:cubicBezTo>
                    <a:pt x="4175760" y="281940"/>
                    <a:pt x="4179570" y="279082"/>
                    <a:pt x="4181475" y="275272"/>
                  </a:cubicBezTo>
                  <a:cubicBezTo>
                    <a:pt x="4183380" y="271462"/>
                    <a:pt x="4184332" y="267652"/>
                    <a:pt x="4184332" y="261937"/>
                  </a:cubicBezTo>
                  <a:lnTo>
                    <a:pt x="4184332" y="190500"/>
                  </a:lnTo>
                  <a:cubicBezTo>
                    <a:pt x="4184332" y="188595"/>
                    <a:pt x="4183380" y="183832"/>
                    <a:pt x="4180522" y="178117"/>
                  </a:cubicBezTo>
                  <a:cubicBezTo>
                    <a:pt x="4177665" y="172402"/>
                    <a:pt x="4174807" y="165735"/>
                    <a:pt x="4170997" y="158115"/>
                  </a:cubicBezTo>
                  <a:cubicBezTo>
                    <a:pt x="4162425" y="141922"/>
                    <a:pt x="4153852" y="124777"/>
                    <a:pt x="4143375" y="105727"/>
                  </a:cubicBezTo>
                  <a:cubicBezTo>
                    <a:pt x="4132897" y="86677"/>
                    <a:pt x="4124325" y="71437"/>
                    <a:pt x="4116705" y="58102"/>
                  </a:cubicBezTo>
                  <a:cubicBezTo>
                    <a:pt x="4111942" y="50482"/>
                    <a:pt x="4108132" y="43815"/>
                    <a:pt x="4104322" y="40005"/>
                  </a:cubicBezTo>
                  <a:cubicBezTo>
                    <a:pt x="4100512" y="36195"/>
                    <a:pt x="4096702" y="32385"/>
                    <a:pt x="4091940" y="29527"/>
                  </a:cubicBezTo>
                  <a:cubicBezTo>
                    <a:pt x="4089082" y="27622"/>
                    <a:pt x="4084320" y="25717"/>
                    <a:pt x="4079557" y="24765"/>
                  </a:cubicBezTo>
                  <a:cubicBezTo>
                    <a:pt x="4074795" y="23812"/>
                    <a:pt x="4070985" y="22860"/>
                    <a:pt x="4067175" y="22860"/>
                  </a:cubicBezTo>
                  <a:close/>
                  <a:moveTo>
                    <a:pt x="3791903" y="7620"/>
                  </a:moveTo>
                  <a:lnTo>
                    <a:pt x="4050031" y="7620"/>
                  </a:lnTo>
                  <a:lnTo>
                    <a:pt x="4050031" y="87630"/>
                  </a:lnTo>
                  <a:lnTo>
                    <a:pt x="4035743" y="87630"/>
                  </a:lnTo>
                  <a:cubicBezTo>
                    <a:pt x="4034790" y="82867"/>
                    <a:pt x="4031933" y="76200"/>
                    <a:pt x="4029075" y="69532"/>
                  </a:cubicBezTo>
                  <a:cubicBezTo>
                    <a:pt x="4026218" y="62865"/>
                    <a:pt x="4022408" y="56197"/>
                    <a:pt x="4017645" y="50482"/>
                  </a:cubicBezTo>
                  <a:cubicBezTo>
                    <a:pt x="4013836" y="43815"/>
                    <a:pt x="4009073" y="38100"/>
                    <a:pt x="4004311" y="33337"/>
                  </a:cubicBezTo>
                  <a:cubicBezTo>
                    <a:pt x="3999548" y="28575"/>
                    <a:pt x="3994786" y="25717"/>
                    <a:pt x="3990023" y="24765"/>
                  </a:cubicBezTo>
                  <a:cubicBezTo>
                    <a:pt x="3986213" y="23812"/>
                    <a:pt x="3980498" y="23812"/>
                    <a:pt x="3973831" y="23812"/>
                  </a:cubicBezTo>
                  <a:cubicBezTo>
                    <a:pt x="3967163" y="23812"/>
                    <a:pt x="3961448" y="23812"/>
                    <a:pt x="3955733" y="23812"/>
                  </a:cubicBezTo>
                  <a:lnTo>
                    <a:pt x="3943350" y="23812"/>
                  </a:lnTo>
                  <a:lnTo>
                    <a:pt x="3943350" y="260032"/>
                  </a:lnTo>
                  <a:cubicBezTo>
                    <a:pt x="3943350" y="264795"/>
                    <a:pt x="3944303" y="268605"/>
                    <a:pt x="3946208" y="272415"/>
                  </a:cubicBezTo>
                  <a:cubicBezTo>
                    <a:pt x="3948113" y="276225"/>
                    <a:pt x="3951923" y="279082"/>
                    <a:pt x="3956686" y="280987"/>
                  </a:cubicBezTo>
                  <a:cubicBezTo>
                    <a:pt x="3959543" y="281940"/>
                    <a:pt x="3964306" y="282892"/>
                    <a:pt x="3971925" y="284797"/>
                  </a:cubicBezTo>
                  <a:cubicBezTo>
                    <a:pt x="3979545" y="286702"/>
                    <a:pt x="3986213" y="287655"/>
                    <a:pt x="3990975" y="287655"/>
                  </a:cubicBezTo>
                  <a:lnTo>
                    <a:pt x="3990975" y="302895"/>
                  </a:lnTo>
                  <a:lnTo>
                    <a:pt x="3851911" y="302895"/>
                  </a:lnTo>
                  <a:lnTo>
                    <a:pt x="3851911" y="287655"/>
                  </a:lnTo>
                  <a:cubicBezTo>
                    <a:pt x="3855720" y="287655"/>
                    <a:pt x="3861436" y="286702"/>
                    <a:pt x="3870008" y="285750"/>
                  </a:cubicBezTo>
                  <a:cubicBezTo>
                    <a:pt x="3877628" y="284797"/>
                    <a:pt x="3883343" y="283845"/>
                    <a:pt x="3886200" y="282892"/>
                  </a:cubicBezTo>
                  <a:cubicBezTo>
                    <a:pt x="3890963" y="280987"/>
                    <a:pt x="3893820" y="278130"/>
                    <a:pt x="3896678" y="275272"/>
                  </a:cubicBezTo>
                  <a:cubicBezTo>
                    <a:pt x="3898583" y="271462"/>
                    <a:pt x="3899536" y="267652"/>
                    <a:pt x="3899536" y="261937"/>
                  </a:cubicBezTo>
                  <a:lnTo>
                    <a:pt x="3899536" y="23812"/>
                  </a:lnTo>
                  <a:lnTo>
                    <a:pt x="3887153" y="23812"/>
                  </a:lnTo>
                  <a:cubicBezTo>
                    <a:pt x="3882390" y="23812"/>
                    <a:pt x="3877628" y="23812"/>
                    <a:pt x="3870961" y="23812"/>
                  </a:cubicBezTo>
                  <a:cubicBezTo>
                    <a:pt x="3864293" y="23812"/>
                    <a:pt x="3858578" y="24765"/>
                    <a:pt x="3852863" y="24765"/>
                  </a:cubicBezTo>
                  <a:cubicBezTo>
                    <a:pt x="3848100" y="25717"/>
                    <a:pt x="3843338" y="27622"/>
                    <a:pt x="3838575" y="33337"/>
                  </a:cubicBezTo>
                  <a:cubicBezTo>
                    <a:pt x="3833813" y="38100"/>
                    <a:pt x="3829050" y="43815"/>
                    <a:pt x="3825240" y="50482"/>
                  </a:cubicBezTo>
                  <a:cubicBezTo>
                    <a:pt x="3821431" y="57150"/>
                    <a:pt x="3817620" y="63817"/>
                    <a:pt x="3813811" y="70485"/>
                  </a:cubicBezTo>
                  <a:cubicBezTo>
                    <a:pt x="3810953" y="77152"/>
                    <a:pt x="3808095" y="83820"/>
                    <a:pt x="3807143" y="87630"/>
                  </a:cubicBezTo>
                  <a:lnTo>
                    <a:pt x="3791903" y="87630"/>
                  </a:lnTo>
                  <a:close/>
                  <a:moveTo>
                    <a:pt x="3107055" y="6668"/>
                  </a:moveTo>
                  <a:lnTo>
                    <a:pt x="3243262" y="6668"/>
                  </a:lnTo>
                  <a:cubicBezTo>
                    <a:pt x="3255645" y="6668"/>
                    <a:pt x="3267075" y="7620"/>
                    <a:pt x="3278505" y="10478"/>
                  </a:cubicBezTo>
                  <a:cubicBezTo>
                    <a:pt x="3289935" y="13335"/>
                    <a:pt x="3299460" y="17145"/>
                    <a:pt x="3308032" y="22860"/>
                  </a:cubicBezTo>
                  <a:cubicBezTo>
                    <a:pt x="3316605" y="28575"/>
                    <a:pt x="3323272" y="35243"/>
                    <a:pt x="3328987" y="44768"/>
                  </a:cubicBezTo>
                  <a:cubicBezTo>
                    <a:pt x="3333750" y="53340"/>
                    <a:pt x="3336607" y="64770"/>
                    <a:pt x="3336607" y="77153"/>
                  </a:cubicBezTo>
                  <a:cubicBezTo>
                    <a:pt x="3336607" y="88583"/>
                    <a:pt x="3334702" y="98108"/>
                    <a:pt x="3330892" y="107633"/>
                  </a:cubicBezTo>
                  <a:cubicBezTo>
                    <a:pt x="3327082" y="116205"/>
                    <a:pt x="3322320" y="123825"/>
                    <a:pt x="3315652" y="130493"/>
                  </a:cubicBezTo>
                  <a:cubicBezTo>
                    <a:pt x="3308985" y="136208"/>
                    <a:pt x="3302317" y="141923"/>
                    <a:pt x="3292792" y="145733"/>
                  </a:cubicBezTo>
                  <a:cubicBezTo>
                    <a:pt x="3284220" y="150495"/>
                    <a:pt x="3274695" y="153353"/>
                    <a:pt x="3263264" y="157163"/>
                  </a:cubicBezTo>
                  <a:cubicBezTo>
                    <a:pt x="3277552" y="176213"/>
                    <a:pt x="3289935" y="192405"/>
                    <a:pt x="3299460" y="205740"/>
                  </a:cubicBezTo>
                  <a:cubicBezTo>
                    <a:pt x="3308985" y="219075"/>
                    <a:pt x="3321367" y="235268"/>
                    <a:pt x="3334702" y="253365"/>
                  </a:cubicBezTo>
                  <a:cubicBezTo>
                    <a:pt x="3340417" y="261938"/>
                    <a:pt x="3346132" y="267653"/>
                    <a:pt x="3350895" y="271463"/>
                  </a:cubicBezTo>
                  <a:cubicBezTo>
                    <a:pt x="3355657" y="275273"/>
                    <a:pt x="3360420" y="278130"/>
                    <a:pt x="3365182" y="280988"/>
                  </a:cubicBezTo>
                  <a:cubicBezTo>
                    <a:pt x="3368992" y="282893"/>
                    <a:pt x="3373755" y="283845"/>
                    <a:pt x="3378517" y="284798"/>
                  </a:cubicBezTo>
                  <a:cubicBezTo>
                    <a:pt x="3384232" y="285750"/>
                    <a:pt x="3388042" y="286703"/>
                    <a:pt x="3391852" y="286703"/>
                  </a:cubicBezTo>
                  <a:lnTo>
                    <a:pt x="3391852" y="302895"/>
                  </a:lnTo>
                  <a:lnTo>
                    <a:pt x="3313747" y="302895"/>
                  </a:lnTo>
                  <a:cubicBezTo>
                    <a:pt x="3296602" y="275273"/>
                    <a:pt x="3280410" y="251460"/>
                    <a:pt x="3266122" y="231458"/>
                  </a:cubicBezTo>
                  <a:cubicBezTo>
                    <a:pt x="3251835" y="211455"/>
                    <a:pt x="3236595" y="190500"/>
                    <a:pt x="3220402" y="169545"/>
                  </a:cubicBezTo>
                  <a:lnTo>
                    <a:pt x="3189922" y="169545"/>
                  </a:lnTo>
                  <a:lnTo>
                    <a:pt x="3189922" y="262890"/>
                  </a:lnTo>
                  <a:cubicBezTo>
                    <a:pt x="3189922" y="267653"/>
                    <a:pt x="3190875" y="271463"/>
                    <a:pt x="3191827" y="275273"/>
                  </a:cubicBezTo>
                  <a:cubicBezTo>
                    <a:pt x="3193732" y="279083"/>
                    <a:pt x="3196589" y="281940"/>
                    <a:pt x="3201352" y="283845"/>
                  </a:cubicBezTo>
                  <a:cubicBezTo>
                    <a:pt x="3204210" y="284798"/>
                    <a:pt x="3208020" y="285750"/>
                    <a:pt x="3214687" y="286703"/>
                  </a:cubicBezTo>
                  <a:cubicBezTo>
                    <a:pt x="3220402" y="287655"/>
                    <a:pt x="3226117" y="287655"/>
                    <a:pt x="3230880" y="287655"/>
                  </a:cubicBezTo>
                  <a:lnTo>
                    <a:pt x="3230880" y="302895"/>
                  </a:lnTo>
                  <a:lnTo>
                    <a:pt x="3107055" y="302895"/>
                  </a:lnTo>
                  <a:lnTo>
                    <a:pt x="3107055" y="287655"/>
                  </a:lnTo>
                  <a:cubicBezTo>
                    <a:pt x="3109912" y="287655"/>
                    <a:pt x="3114675" y="286703"/>
                    <a:pt x="3121342" y="285750"/>
                  </a:cubicBezTo>
                  <a:cubicBezTo>
                    <a:pt x="3128010" y="284798"/>
                    <a:pt x="3131820" y="283845"/>
                    <a:pt x="3134677" y="282893"/>
                  </a:cubicBezTo>
                  <a:cubicBezTo>
                    <a:pt x="3138487" y="280988"/>
                    <a:pt x="3141345" y="278130"/>
                    <a:pt x="3143250" y="275273"/>
                  </a:cubicBezTo>
                  <a:cubicBezTo>
                    <a:pt x="3145155" y="271463"/>
                    <a:pt x="3146107" y="267653"/>
                    <a:pt x="3146107" y="261938"/>
                  </a:cubicBezTo>
                  <a:lnTo>
                    <a:pt x="3146107" y="49530"/>
                  </a:lnTo>
                  <a:cubicBezTo>
                    <a:pt x="3146107" y="44768"/>
                    <a:pt x="3145155" y="40005"/>
                    <a:pt x="3144202" y="36195"/>
                  </a:cubicBezTo>
                  <a:cubicBezTo>
                    <a:pt x="3143250" y="32385"/>
                    <a:pt x="3139439" y="29528"/>
                    <a:pt x="3134677" y="27623"/>
                  </a:cubicBezTo>
                  <a:cubicBezTo>
                    <a:pt x="3130867" y="26670"/>
                    <a:pt x="3127057" y="25718"/>
                    <a:pt x="3121342" y="23813"/>
                  </a:cubicBezTo>
                  <a:cubicBezTo>
                    <a:pt x="3115627" y="22860"/>
                    <a:pt x="3110864" y="21908"/>
                    <a:pt x="3107055" y="21908"/>
                  </a:cubicBezTo>
                  <a:close/>
                  <a:moveTo>
                    <a:pt x="2514600" y="6668"/>
                  </a:moveTo>
                  <a:lnTo>
                    <a:pt x="2636520" y="6668"/>
                  </a:lnTo>
                  <a:lnTo>
                    <a:pt x="2636520" y="21908"/>
                  </a:lnTo>
                  <a:cubicBezTo>
                    <a:pt x="2626042" y="22860"/>
                    <a:pt x="2617470" y="23813"/>
                    <a:pt x="2609850" y="24765"/>
                  </a:cubicBezTo>
                  <a:cubicBezTo>
                    <a:pt x="2603182" y="26670"/>
                    <a:pt x="2599372" y="28575"/>
                    <a:pt x="2599372" y="33338"/>
                  </a:cubicBezTo>
                  <a:cubicBezTo>
                    <a:pt x="2599372" y="35243"/>
                    <a:pt x="2599372" y="37148"/>
                    <a:pt x="2600325" y="39053"/>
                  </a:cubicBezTo>
                  <a:cubicBezTo>
                    <a:pt x="2601277" y="40958"/>
                    <a:pt x="2601277" y="42863"/>
                    <a:pt x="2601277" y="43815"/>
                  </a:cubicBezTo>
                  <a:cubicBezTo>
                    <a:pt x="2606040" y="57150"/>
                    <a:pt x="2614612" y="80010"/>
                    <a:pt x="2626042" y="110490"/>
                  </a:cubicBezTo>
                  <a:cubicBezTo>
                    <a:pt x="2637472" y="140970"/>
                    <a:pt x="2653665" y="184785"/>
                    <a:pt x="2675572" y="241935"/>
                  </a:cubicBezTo>
                  <a:cubicBezTo>
                    <a:pt x="2686050" y="216218"/>
                    <a:pt x="2698432" y="185738"/>
                    <a:pt x="2711767" y="150495"/>
                  </a:cubicBezTo>
                  <a:cubicBezTo>
                    <a:pt x="2725102" y="115253"/>
                    <a:pt x="2734627" y="91440"/>
                    <a:pt x="2739390" y="78105"/>
                  </a:cubicBezTo>
                  <a:cubicBezTo>
                    <a:pt x="2744152" y="65723"/>
                    <a:pt x="2747010" y="57150"/>
                    <a:pt x="2747010" y="51435"/>
                  </a:cubicBezTo>
                  <a:cubicBezTo>
                    <a:pt x="2747962" y="46673"/>
                    <a:pt x="2747962" y="42863"/>
                    <a:pt x="2747962" y="40005"/>
                  </a:cubicBezTo>
                  <a:cubicBezTo>
                    <a:pt x="2747962" y="37148"/>
                    <a:pt x="2747010" y="34290"/>
                    <a:pt x="2744152" y="32385"/>
                  </a:cubicBezTo>
                  <a:cubicBezTo>
                    <a:pt x="2741295" y="30480"/>
                    <a:pt x="2737485" y="28575"/>
                    <a:pt x="2732722" y="26670"/>
                  </a:cubicBezTo>
                  <a:cubicBezTo>
                    <a:pt x="2727960" y="24765"/>
                    <a:pt x="2723197" y="23813"/>
                    <a:pt x="2718435" y="23813"/>
                  </a:cubicBezTo>
                  <a:cubicBezTo>
                    <a:pt x="2713672" y="22860"/>
                    <a:pt x="2708910" y="22860"/>
                    <a:pt x="2704147" y="21908"/>
                  </a:cubicBezTo>
                  <a:lnTo>
                    <a:pt x="2704147" y="6668"/>
                  </a:lnTo>
                  <a:lnTo>
                    <a:pt x="2814637" y="6668"/>
                  </a:lnTo>
                  <a:lnTo>
                    <a:pt x="2814637" y="22860"/>
                  </a:lnTo>
                  <a:lnTo>
                    <a:pt x="2815590" y="22860"/>
                  </a:lnTo>
                  <a:cubicBezTo>
                    <a:pt x="2811780" y="22860"/>
                    <a:pt x="2807970" y="23813"/>
                    <a:pt x="2802255" y="24765"/>
                  </a:cubicBezTo>
                  <a:cubicBezTo>
                    <a:pt x="2797492" y="26670"/>
                    <a:pt x="2792730" y="27623"/>
                    <a:pt x="2789872" y="30480"/>
                  </a:cubicBezTo>
                  <a:cubicBezTo>
                    <a:pt x="2785110" y="33338"/>
                    <a:pt x="2781300" y="37148"/>
                    <a:pt x="2778442" y="41910"/>
                  </a:cubicBezTo>
                  <a:cubicBezTo>
                    <a:pt x="2775585" y="46673"/>
                    <a:pt x="2772727" y="52388"/>
                    <a:pt x="2769870" y="58103"/>
                  </a:cubicBezTo>
                  <a:cubicBezTo>
                    <a:pt x="2760345" y="80010"/>
                    <a:pt x="2747010" y="114300"/>
                    <a:pt x="2727960" y="160973"/>
                  </a:cubicBezTo>
                  <a:cubicBezTo>
                    <a:pt x="2708910" y="207645"/>
                    <a:pt x="2689860" y="256223"/>
                    <a:pt x="2670810" y="306705"/>
                  </a:cubicBezTo>
                  <a:lnTo>
                    <a:pt x="2653665" y="306705"/>
                  </a:lnTo>
                  <a:cubicBezTo>
                    <a:pt x="2633662" y="253365"/>
                    <a:pt x="2614612" y="200978"/>
                    <a:pt x="2595562" y="151448"/>
                  </a:cubicBezTo>
                  <a:cubicBezTo>
                    <a:pt x="2576512" y="101918"/>
                    <a:pt x="2564130" y="67628"/>
                    <a:pt x="2557462" y="50483"/>
                  </a:cubicBezTo>
                  <a:cubicBezTo>
                    <a:pt x="2555557" y="45720"/>
                    <a:pt x="2553652" y="42863"/>
                    <a:pt x="2550795" y="39053"/>
                  </a:cubicBezTo>
                  <a:cubicBezTo>
                    <a:pt x="2547937" y="36195"/>
                    <a:pt x="2544127" y="32385"/>
                    <a:pt x="2539365" y="29528"/>
                  </a:cubicBezTo>
                  <a:cubicBezTo>
                    <a:pt x="2535555" y="27623"/>
                    <a:pt x="2531745" y="25718"/>
                    <a:pt x="2526982" y="23813"/>
                  </a:cubicBezTo>
                  <a:cubicBezTo>
                    <a:pt x="2522220" y="22860"/>
                    <a:pt x="2518410" y="21908"/>
                    <a:pt x="2514600" y="21908"/>
                  </a:cubicBezTo>
                  <a:close/>
                  <a:moveTo>
                    <a:pt x="2038350" y="6668"/>
                  </a:moveTo>
                  <a:lnTo>
                    <a:pt x="2122170" y="6668"/>
                  </a:lnTo>
                  <a:lnTo>
                    <a:pt x="2287905" y="232410"/>
                  </a:lnTo>
                  <a:lnTo>
                    <a:pt x="2287905" y="91440"/>
                  </a:lnTo>
                  <a:cubicBezTo>
                    <a:pt x="2287905" y="74295"/>
                    <a:pt x="2286952" y="60960"/>
                    <a:pt x="2285047" y="51435"/>
                  </a:cubicBezTo>
                  <a:cubicBezTo>
                    <a:pt x="2283142" y="41910"/>
                    <a:pt x="2279332" y="36195"/>
                    <a:pt x="2275522" y="33338"/>
                  </a:cubicBezTo>
                  <a:cubicBezTo>
                    <a:pt x="2271712" y="30480"/>
                    <a:pt x="2265045" y="27623"/>
                    <a:pt x="2256472" y="25718"/>
                  </a:cubicBezTo>
                  <a:cubicBezTo>
                    <a:pt x="2247900" y="22860"/>
                    <a:pt x="2241232" y="21908"/>
                    <a:pt x="2236470" y="21908"/>
                  </a:cubicBezTo>
                  <a:lnTo>
                    <a:pt x="2236470" y="6668"/>
                  </a:lnTo>
                  <a:lnTo>
                    <a:pt x="2356485" y="6668"/>
                  </a:lnTo>
                  <a:lnTo>
                    <a:pt x="2356485" y="22860"/>
                  </a:lnTo>
                  <a:lnTo>
                    <a:pt x="2358390" y="22860"/>
                  </a:lnTo>
                  <a:cubicBezTo>
                    <a:pt x="2354580" y="22860"/>
                    <a:pt x="2348865" y="23813"/>
                    <a:pt x="2340292" y="25718"/>
                  </a:cubicBezTo>
                  <a:cubicBezTo>
                    <a:pt x="2332672" y="27623"/>
                    <a:pt x="2326005" y="30480"/>
                    <a:pt x="2323147" y="32385"/>
                  </a:cubicBezTo>
                  <a:cubicBezTo>
                    <a:pt x="2318385" y="36195"/>
                    <a:pt x="2314575" y="42863"/>
                    <a:pt x="2312670" y="52388"/>
                  </a:cubicBezTo>
                  <a:cubicBezTo>
                    <a:pt x="2310765" y="61913"/>
                    <a:pt x="2309812" y="75248"/>
                    <a:pt x="2309812" y="89535"/>
                  </a:cubicBezTo>
                  <a:lnTo>
                    <a:pt x="2309812" y="306705"/>
                  </a:lnTo>
                  <a:lnTo>
                    <a:pt x="2291715" y="306705"/>
                  </a:lnTo>
                  <a:lnTo>
                    <a:pt x="2112645" y="64770"/>
                  </a:lnTo>
                  <a:lnTo>
                    <a:pt x="2112645" y="217170"/>
                  </a:lnTo>
                  <a:cubicBezTo>
                    <a:pt x="2112645" y="234315"/>
                    <a:pt x="2113597" y="247650"/>
                    <a:pt x="2115502" y="256223"/>
                  </a:cubicBezTo>
                  <a:cubicBezTo>
                    <a:pt x="2117407" y="265748"/>
                    <a:pt x="2121217" y="271463"/>
                    <a:pt x="2125027" y="276225"/>
                  </a:cubicBezTo>
                  <a:cubicBezTo>
                    <a:pt x="2127885" y="279083"/>
                    <a:pt x="2134552" y="281940"/>
                    <a:pt x="2145030" y="284798"/>
                  </a:cubicBezTo>
                  <a:cubicBezTo>
                    <a:pt x="2154555" y="287655"/>
                    <a:pt x="2161222" y="288608"/>
                    <a:pt x="2165032" y="288608"/>
                  </a:cubicBezTo>
                  <a:lnTo>
                    <a:pt x="2165032" y="303848"/>
                  </a:lnTo>
                  <a:lnTo>
                    <a:pt x="2044065" y="303848"/>
                  </a:lnTo>
                  <a:lnTo>
                    <a:pt x="2044065" y="288608"/>
                  </a:lnTo>
                  <a:cubicBezTo>
                    <a:pt x="2047875" y="288608"/>
                    <a:pt x="2053590" y="286703"/>
                    <a:pt x="2063115" y="284798"/>
                  </a:cubicBezTo>
                  <a:cubicBezTo>
                    <a:pt x="2071687" y="281940"/>
                    <a:pt x="2077402" y="280035"/>
                    <a:pt x="2079307" y="278130"/>
                  </a:cubicBezTo>
                  <a:cubicBezTo>
                    <a:pt x="2084070" y="274320"/>
                    <a:pt x="2087880" y="268605"/>
                    <a:pt x="2088832" y="260033"/>
                  </a:cubicBezTo>
                  <a:cubicBezTo>
                    <a:pt x="2090737" y="252413"/>
                    <a:pt x="2091690" y="238125"/>
                    <a:pt x="2091690" y="219075"/>
                  </a:cubicBezTo>
                  <a:lnTo>
                    <a:pt x="2091690" y="73343"/>
                  </a:lnTo>
                  <a:cubicBezTo>
                    <a:pt x="2091690" y="66675"/>
                    <a:pt x="2090737" y="60960"/>
                    <a:pt x="2087880" y="54293"/>
                  </a:cubicBezTo>
                  <a:cubicBezTo>
                    <a:pt x="2085975" y="47625"/>
                    <a:pt x="2083117" y="42863"/>
                    <a:pt x="2079307" y="39053"/>
                  </a:cubicBezTo>
                  <a:cubicBezTo>
                    <a:pt x="2074545" y="34290"/>
                    <a:pt x="2067877" y="30480"/>
                    <a:pt x="2059305" y="27623"/>
                  </a:cubicBezTo>
                  <a:cubicBezTo>
                    <a:pt x="2050732" y="24765"/>
                    <a:pt x="2044065" y="22860"/>
                    <a:pt x="2038350" y="21908"/>
                  </a:cubicBezTo>
                  <a:close/>
                  <a:moveTo>
                    <a:pt x="1906905" y="6668"/>
                  </a:moveTo>
                  <a:lnTo>
                    <a:pt x="2027872" y="6668"/>
                  </a:lnTo>
                  <a:lnTo>
                    <a:pt x="2027872" y="22860"/>
                  </a:lnTo>
                  <a:lnTo>
                    <a:pt x="2025967" y="22860"/>
                  </a:lnTo>
                  <a:cubicBezTo>
                    <a:pt x="2022157" y="22860"/>
                    <a:pt x="2016442" y="23813"/>
                    <a:pt x="2008822" y="25718"/>
                  </a:cubicBezTo>
                  <a:cubicBezTo>
                    <a:pt x="2001202" y="27623"/>
                    <a:pt x="1995487" y="29528"/>
                    <a:pt x="1990725" y="32385"/>
                  </a:cubicBezTo>
                  <a:cubicBezTo>
                    <a:pt x="1985962" y="35243"/>
                    <a:pt x="1983105" y="41910"/>
                    <a:pt x="1981200" y="52388"/>
                  </a:cubicBezTo>
                  <a:cubicBezTo>
                    <a:pt x="1979295" y="62865"/>
                    <a:pt x="1978342" y="74295"/>
                    <a:pt x="1978342" y="88583"/>
                  </a:cubicBezTo>
                  <a:lnTo>
                    <a:pt x="1978342" y="217170"/>
                  </a:lnTo>
                  <a:cubicBezTo>
                    <a:pt x="1978342" y="233363"/>
                    <a:pt x="1974532" y="247650"/>
                    <a:pt x="1967865" y="260033"/>
                  </a:cubicBezTo>
                  <a:cubicBezTo>
                    <a:pt x="1961197" y="272415"/>
                    <a:pt x="1951672" y="281940"/>
                    <a:pt x="1941195" y="289560"/>
                  </a:cubicBezTo>
                  <a:cubicBezTo>
                    <a:pt x="1929765" y="297180"/>
                    <a:pt x="1918335" y="302895"/>
                    <a:pt x="1906905" y="305753"/>
                  </a:cubicBezTo>
                  <a:cubicBezTo>
                    <a:pt x="1894522" y="308610"/>
                    <a:pt x="1883092" y="310515"/>
                    <a:pt x="1871662" y="310515"/>
                  </a:cubicBezTo>
                  <a:cubicBezTo>
                    <a:pt x="1853565" y="310515"/>
                    <a:pt x="1838325" y="308610"/>
                    <a:pt x="1824037" y="303848"/>
                  </a:cubicBezTo>
                  <a:cubicBezTo>
                    <a:pt x="1809750" y="299085"/>
                    <a:pt x="1798320" y="293370"/>
                    <a:pt x="1788795" y="284798"/>
                  </a:cubicBezTo>
                  <a:cubicBezTo>
                    <a:pt x="1779270" y="277178"/>
                    <a:pt x="1772602" y="267653"/>
                    <a:pt x="1767840" y="258128"/>
                  </a:cubicBezTo>
                  <a:cubicBezTo>
                    <a:pt x="1763077" y="247650"/>
                    <a:pt x="1761172" y="237173"/>
                    <a:pt x="1761172" y="225743"/>
                  </a:cubicBezTo>
                  <a:lnTo>
                    <a:pt x="1761172" y="51435"/>
                  </a:lnTo>
                  <a:cubicBezTo>
                    <a:pt x="1761172" y="46673"/>
                    <a:pt x="1760220" y="42863"/>
                    <a:pt x="1758315" y="39053"/>
                  </a:cubicBezTo>
                  <a:cubicBezTo>
                    <a:pt x="1756410" y="36195"/>
                    <a:pt x="1753552" y="32385"/>
                    <a:pt x="1748790" y="29528"/>
                  </a:cubicBezTo>
                  <a:cubicBezTo>
                    <a:pt x="1744980" y="27623"/>
                    <a:pt x="1741170" y="25718"/>
                    <a:pt x="1735455" y="24765"/>
                  </a:cubicBezTo>
                  <a:cubicBezTo>
                    <a:pt x="1729740" y="23813"/>
                    <a:pt x="1725930" y="22860"/>
                    <a:pt x="1722120" y="22860"/>
                  </a:cubicBezTo>
                  <a:lnTo>
                    <a:pt x="1722120" y="7620"/>
                  </a:lnTo>
                  <a:lnTo>
                    <a:pt x="1844040" y="7620"/>
                  </a:lnTo>
                  <a:lnTo>
                    <a:pt x="1844040" y="22860"/>
                  </a:lnTo>
                  <a:cubicBezTo>
                    <a:pt x="1840230" y="22860"/>
                    <a:pt x="1835467" y="23813"/>
                    <a:pt x="1829752" y="24765"/>
                  </a:cubicBezTo>
                  <a:cubicBezTo>
                    <a:pt x="1824037" y="25718"/>
                    <a:pt x="1819275" y="26670"/>
                    <a:pt x="1817370" y="27623"/>
                  </a:cubicBezTo>
                  <a:cubicBezTo>
                    <a:pt x="1812607" y="29528"/>
                    <a:pt x="1809750" y="32385"/>
                    <a:pt x="1807845" y="36195"/>
                  </a:cubicBezTo>
                  <a:cubicBezTo>
                    <a:pt x="1805940" y="40005"/>
                    <a:pt x="1805940" y="44768"/>
                    <a:pt x="1805940" y="48578"/>
                  </a:cubicBezTo>
                  <a:lnTo>
                    <a:pt x="1805940" y="211455"/>
                  </a:lnTo>
                  <a:cubicBezTo>
                    <a:pt x="1805940" y="219075"/>
                    <a:pt x="1806892" y="227648"/>
                    <a:pt x="1808797" y="236220"/>
                  </a:cubicBezTo>
                  <a:cubicBezTo>
                    <a:pt x="1810702" y="244793"/>
                    <a:pt x="1813560" y="253365"/>
                    <a:pt x="1819275" y="260033"/>
                  </a:cubicBezTo>
                  <a:cubicBezTo>
                    <a:pt x="1824990" y="267653"/>
                    <a:pt x="1832610" y="274320"/>
                    <a:pt x="1841182" y="279083"/>
                  </a:cubicBezTo>
                  <a:cubicBezTo>
                    <a:pt x="1850707" y="283845"/>
                    <a:pt x="1863090" y="286703"/>
                    <a:pt x="1879282" y="286703"/>
                  </a:cubicBezTo>
                  <a:cubicBezTo>
                    <a:pt x="1894522" y="286703"/>
                    <a:pt x="1907857" y="284798"/>
                    <a:pt x="1917382" y="279083"/>
                  </a:cubicBezTo>
                  <a:cubicBezTo>
                    <a:pt x="1927860" y="274320"/>
                    <a:pt x="1936432" y="267653"/>
                    <a:pt x="1942147" y="260033"/>
                  </a:cubicBezTo>
                  <a:cubicBezTo>
                    <a:pt x="1947862" y="252413"/>
                    <a:pt x="1951672" y="244793"/>
                    <a:pt x="1954530" y="236220"/>
                  </a:cubicBezTo>
                  <a:cubicBezTo>
                    <a:pt x="1956435" y="227648"/>
                    <a:pt x="1958340" y="220028"/>
                    <a:pt x="1958340" y="211455"/>
                  </a:cubicBezTo>
                  <a:lnTo>
                    <a:pt x="1958340" y="90488"/>
                  </a:lnTo>
                  <a:cubicBezTo>
                    <a:pt x="1958340" y="75248"/>
                    <a:pt x="1957387" y="62865"/>
                    <a:pt x="1955482" y="52388"/>
                  </a:cubicBezTo>
                  <a:cubicBezTo>
                    <a:pt x="1953577" y="42863"/>
                    <a:pt x="1949767" y="36195"/>
                    <a:pt x="1945957" y="33338"/>
                  </a:cubicBezTo>
                  <a:cubicBezTo>
                    <a:pt x="1941195" y="29528"/>
                    <a:pt x="1934527" y="27623"/>
                    <a:pt x="1925955" y="24765"/>
                  </a:cubicBezTo>
                  <a:cubicBezTo>
                    <a:pt x="1917382" y="22860"/>
                    <a:pt x="1910715" y="21908"/>
                    <a:pt x="1906905" y="21908"/>
                  </a:cubicBezTo>
                  <a:close/>
                  <a:moveTo>
                    <a:pt x="972503" y="6668"/>
                  </a:moveTo>
                  <a:lnTo>
                    <a:pt x="1056323" y="6668"/>
                  </a:lnTo>
                  <a:lnTo>
                    <a:pt x="1222058" y="232410"/>
                  </a:lnTo>
                  <a:lnTo>
                    <a:pt x="1222058" y="91440"/>
                  </a:lnTo>
                  <a:cubicBezTo>
                    <a:pt x="1222058" y="74295"/>
                    <a:pt x="1221105" y="60960"/>
                    <a:pt x="1219200" y="51435"/>
                  </a:cubicBezTo>
                  <a:cubicBezTo>
                    <a:pt x="1217295" y="41910"/>
                    <a:pt x="1213485" y="36195"/>
                    <a:pt x="1209675" y="33338"/>
                  </a:cubicBezTo>
                  <a:cubicBezTo>
                    <a:pt x="1205865" y="30480"/>
                    <a:pt x="1199198" y="27623"/>
                    <a:pt x="1190625" y="25718"/>
                  </a:cubicBezTo>
                  <a:cubicBezTo>
                    <a:pt x="1182053" y="22860"/>
                    <a:pt x="1175385" y="21908"/>
                    <a:pt x="1170623" y="21908"/>
                  </a:cubicBezTo>
                  <a:lnTo>
                    <a:pt x="1170623" y="6668"/>
                  </a:lnTo>
                  <a:lnTo>
                    <a:pt x="1290638" y="6668"/>
                  </a:lnTo>
                  <a:lnTo>
                    <a:pt x="1290638" y="22860"/>
                  </a:lnTo>
                  <a:lnTo>
                    <a:pt x="1291590" y="22860"/>
                  </a:lnTo>
                  <a:cubicBezTo>
                    <a:pt x="1287780" y="22860"/>
                    <a:pt x="1282065" y="23813"/>
                    <a:pt x="1273493" y="25718"/>
                  </a:cubicBezTo>
                  <a:cubicBezTo>
                    <a:pt x="1264920" y="27623"/>
                    <a:pt x="1259205" y="30480"/>
                    <a:pt x="1256348" y="32385"/>
                  </a:cubicBezTo>
                  <a:cubicBezTo>
                    <a:pt x="1251585" y="36195"/>
                    <a:pt x="1247775" y="42863"/>
                    <a:pt x="1245870" y="52388"/>
                  </a:cubicBezTo>
                  <a:cubicBezTo>
                    <a:pt x="1243965" y="61913"/>
                    <a:pt x="1243013" y="75248"/>
                    <a:pt x="1243013" y="89535"/>
                  </a:cubicBezTo>
                  <a:lnTo>
                    <a:pt x="1243013" y="306705"/>
                  </a:lnTo>
                  <a:lnTo>
                    <a:pt x="1224915" y="306705"/>
                  </a:lnTo>
                  <a:lnTo>
                    <a:pt x="1045845" y="64770"/>
                  </a:lnTo>
                  <a:lnTo>
                    <a:pt x="1045845" y="217170"/>
                  </a:lnTo>
                  <a:cubicBezTo>
                    <a:pt x="1045845" y="234315"/>
                    <a:pt x="1046798" y="247650"/>
                    <a:pt x="1048703" y="256223"/>
                  </a:cubicBezTo>
                  <a:cubicBezTo>
                    <a:pt x="1050608" y="265748"/>
                    <a:pt x="1054418" y="271463"/>
                    <a:pt x="1058228" y="276225"/>
                  </a:cubicBezTo>
                  <a:cubicBezTo>
                    <a:pt x="1061085" y="279083"/>
                    <a:pt x="1067753" y="281940"/>
                    <a:pt x="1078230" y="284798"/>
                  </a:cubicBezTo>
                  <a:cubicBezTo>
                    <a:pt x="1087755" y="287655"/>
                    <a:pt x="1094423" y="288608"/>
                    <a:pt x="1098233" y="288608"/>
                  </a:cubicBezTo>
                  <a:lnTo>
                    <a:pt x="1098233" y="303848"/>
                  </a:lnTo>
                  <a:lnTo>
                    <a:pt x="977265" y="303848"/>
                  </a:lnTo>
                  <a:lnTo>
                    <a:pt x="977265" y="288608"/>
                  </a:lnTo>
                  <a:cubicBezTo>
                    <a:pt x="981075" y="288608"/>
                    <a:pt x="986790" y="286703"/>
                    <a:pt x="996315" y="284798"/>
                  </a:cubicBezTo>
                  <a:cubicBezTo>
                    <a:pt x="1004888" y="281940"/>
                    <a:pt x="1010603" y="280035"/>
                    <a:pt x="1012508" y="278130"/>
                  </a:cubicBezTo>
                  <a:cubicBezTo>
                    <a:pt x="1017270" y="274320"/>
                    <a:pt x="1021080" y="268605"/>
                    <a:pt x="1022033" y="260033"/>
                  </a:cubicBezTo>
                  <a:cubicBezTo>
                    <a:pt x="1023938" y="252413"/>
                    <a:pt x="1024890" y="238125"/>
                    <a:pt x="1024890" y="219075"/>
                  </a:cubicBezTo>
                  <a:lnTo>
                    <a:pt x="1024890" y="73343"/>
                  </a:lnTo>
                  <a:cubicBezTo>
                    <a:pt x="1024890" y="66675"/>
                    <a:pt x="1023938" y="60960"/>
                    <a:pt x="1022033" y="54293"/>
                  </a:cubicBezTo>
                  <a:cubicBezTo>
                    <a:pt x="1020128" y="47625"/>
                    <a:pt x="1017270" y="42863"/>
                    <a:pt x="1013460" y="39053"/>
                  </a:cubicBezTo>
                  <a:cubicBezTo>
                    <a:pt x="1008698" y="34290"/>
                    <a:pt x="1002030" y="30480"/>
                    <a:pt x="993458" y="27623"/>
                  </a:cubicBezTo>
                  <a:cubicBezTo>
                    <a:pt x="984885" y="24765"/>
                    <a:pt x="978218" y="22860"/>
                    <a:pt x="972503" y="21908"/>
                  </a:cubicBezTo>
                  <a:close/>
                  <a:moveTo>
                    <a:pt x="687705" y="6668"/>
                  </a:moveTo>
                  <a:lnTo>
                    <a:pt x="798195" y="6668"/>
                  </a:lnTo>
                  <a:lnTo>
                    <a:pt x="798195" y="21908"/>
                  </a:lnTo>
                  <a:cubicBezTo>
                    <a:pt x="798195" y="21908"/>
                    <a:pt x="797243" y="21908"/>
                    <a:pt x="795338" y="21908"/>
                  </a:cubicBezTo>
                  <a:cubicBezTo>
                    <a:pt x="794385" y="21908"/>
                    <a:pt x="792480" y="21908"/>
                    <a:pt x="790575" y="21908"/>
                  </a:cubicBezTo>
                  <a:cubicBezTo>
                    <a:pt x="788670" y="21908"/>
                    <a:pt x="786765" y="21908"/>
                    <a:pt x="784860" y="22860"/>
                  </a:cubicBezTo>
                  <a:cubicBezTo>
                    <a:pt x="782955" y="22860"/>
                    <a:pt x="780098" y="23813"/>
                    <a:pt x="777240" y="23813"/>
                  </a:cubicBezTo>
                  <a:cubicBezTo>
                    <a:pt x="772478" y="24765"/>
                    <a:pt x="767715" y="26670"/>
                    <a:pt x="762000" y="29528"/>
                  </a:cubicBezTo>
                  <a:cubicBezTo>
                    <a:pt x="757238" y="32385"/>
                    <a:pt x="752475" y="35243"/>
                    <a:pt x="749618" y="39053"/>
                  </a:cubicBezTo>
                  <a:cubicBezTo>
                    <a:pt x="735330" y="55245"/>
                    <a:pt x="720090" y="72390"/>
                    <a:pt x="704850" y="89535"/>
                  </a:cubicBezTo>
                  <a:cubicBezTo>
                    <a:pt x="689610" y="106680"/>
                    <a:pt x="673418" y="122873"/>
                    <a:pt x="658178" y="137160"/>
                  </a:cubicBezTo>
                  <a:cubicBezTo>
                    <a:pt x="679133" y="160973"/>
                    <a:pt x="696278" y="181928"/>
                    <a:pt x="710565" y="199073"/>
                  </a:cubicBezTo>
                  <a:cubicBezTo>
                    <a:pt x="724853" y="216218"/>
                    <a:pt x="739140" y="234315"/>
                    <a:pt x="754380" y="254318"/>
                  </a:cubicBezTo>
                  <a:cubicBezTo>
                    <a:pt x="760095" y="261938"/>
                    <a:pt x="765810" y="267653"/>
                    <a:pt x="772478" y="272415"/>
                  </a:cubicBezTo>
                  <a:cubicBezTo>
                    <a:pt x="778193" y="277178"/>
                    <a:pt x="783908" y="280035"/>
                    <a:pt x="787718" y="282893"/>
                  </a:cubicBezTo>
                  <a:cubicBezTo>
                    <a:pt x="791528" y="284798"/>
                    <a:pt x="795338" y="285750"/>
                    <a:pt x="801053" y="286703"/>
                  </a:cubicBezTo>
                  <a:cubicBezTo>
                    <a:pt x="806768" y="287655"/>
                    <a:pt x="810578" y="288608"/>
                    <a:pt x="814388" y="288608"/>
                  </a:cubicBezTo>
                  <a:lnTo>
                    <a:pt x="814388" y="302895"/>
                  </a:lnTo>
                  <a:lnTo>
                    <a:pt x="813435" y="302895"/>
                  </a:lnTo>
                  <a:lnTo>
                    <a:pt x="730568" y="302895"/>
                  </a:lnTo>
                  <a:cubicBezTo>
                    <a:pt x="714375" y="278130"/>
                    <a:pt x="697230" y="253365"/>
                    <a:pt x="677228" y="229553"/>
                  </a:cubicBezTo>
                  <a:cubicBezTo>
                    <a:pt x="657225" y="204788"/>
                    <a:pt x="637223" y="181928"/>
                    <a:pt x="616268" y="159068"/>
                  </a:cubicBezTo>
                  <a:lnTo>
                    <a:pt x="610553" y="159068"/>
                  </a:lnTo>
                  <a:lnTo>
                    <a:pt x="610553" y="261938"/>
                  </a:lnTo>
                  <a:cubicBezTo>
                    <a:pt x="610553" y="266700"/>
                    <a:pt x="611505" y="270510"/>
                    <a:pt x="613410" y="274320"/>
                  </a:cubicBezTo>
                  <a:cubicBezTo>
                    <a:pt x="615315" y="278130"/>
                    <a:pt x="618173" y="280988"/>
                    <a:pt x="622935" y="282893"/>
                  </a:cubicBezTo>
                  <a:cubicBezTo>
                    <a:pt x="624840" y="283845"/>
                    <a:pt x="629603" y="284798"/>
                    <a:pt x="635318" y="286703"/>
                  </a:cubicBezTo>
                  <a:cubicBezTo>
                    <a:pt x="641033" y="287655"/>
                    <a:pt x="645795" y="288608"/>
                    <a:pt x="650558" y="288608"/>
                  </a:cubicBezTo>
                  <a:lnTo>
                    <a:pt x="650558" y="303848"/>
                  </a:lnTo>
                  <a:lnTo>
                    <a:pt x="528638" y="303848"/>
                  </a:lnTo>
                  <a:lnTo>
                    <a:pt x="528638" y="288608"/>
                  </a:lnTo>
                  <a:cubicBezTo>
                    <a:pt x="531495" y="288608"/>
                    <a:pt x="536258" y="287655"/>
                    <a:pt x="542925" y="287655"/>
                  </a:cubicBezTo>
                  <a:cubicBezTo>
                    <a:pt x="548640" y="286703"/>
                    <a:pt x="553403" y="286703"/>
                    <a:pt x="556260" y="284798"/>
                  </a:cubicBezTo>
                  <a:cubicBezTo>
                    <a:pt x="560070" y="282893"/>
                    <a:pt x="563880" y="280035"/>
                    <a:pt x="565785" y="277178"/>
                  </a:cubicBezTo>
                  <a:cubicBezTo>
                    <a:pt x="567690" y="273368"/>
                    <a:pt x="568643" y="269558"/>
                    <a:pt x="568643" y="264795"/>
                  </a:cubicBezTo>
                  <a:lnTo>
                    <a:pt x="568643" y="51435"/>
                  </a:lnTo>
                  <a:cubicBezTo>
                    <a:pt x="568643" y="46673"/>
                    <a:pt x="567690" y="42863"/>
                    <a:pt x="565785" y="39053"/>
                  </a:cubicBezTo>
                  <a:cubicBezTo>
                    <a:pt x="563880" y="35243"/>
                    <a:pt x="561023" y="32385"/>
                    <a:pt x="556260" y="30480"/>
                  </a:cubicBezTo>
                  <a:cubicBezTo>
                    <a:pt x="552450" y="28575"/>
                    <a:pt x="547688" y="26670"/>
                    <a:pt x="542925" y="25718"/>
                  </a:cubicBezTo>
                  <a:cubicBezTo>
                    <a:pt x="538163" y="24765"/>
                    <a:pt x="533400" y="23813"/>
                    <a:pt x="529590" y="22860"/>
                  </a:cubicBezTo>
                  <a:lnTo>
                    <a:pt x="529590" y="7620"/>
                  </a:lnTo>
                  <a:lnTo>
                    <a:pt x="651510" y="7620"/>
                  </a:lnTo>
                  <a:lnTo>
                    <a:pt x="651510" y="22860"/>
                  </a:lnTo>
                  <a:cubicBezTo>
                    <a:pt x="647700" y="22860"/>
                    <a:pt x="642938" y="23813"/>
                    <a:pt x="637223" y="24765"/>
                  </a:cubicBezTo>
                  <a:cubicBezTo>
                    <a:pt x="631508" y="25718"/>
                    <a:pt x="627698" y="26670"/>
                    <a:pt x="624840" y="27623"/>
                  </a:cubicBezTo>
                  <a:cubicBezTo>
                    <a:pt x="620078" y="29528"/>
                    <a:pt x="617220" y="32385"/>
                    <a:pt x="615315" y="36195"/>
                  </a:cubicBezTo>
                  <a:cubicBezTo>
                    <a:pt x="613410" y="40005"/>
                    <a:pt x="612458" y="44768"/>
                    <a:pt x="612458" y="48578"/>
                  </a:cubicBezTo>
                  <a:lnTo>
                    <a:pt x="612458" y="150495"/>
                  </a:lnTo>
                  <a:lnTo>
                    <a:pt x="616268" y="150495"/>
                  </a:lnTo>
                  <a:cubicBezTo>
                    <a:pt x="628650" y="140018"/>
                    <a:pt x="641033" y="128588"/>
                    <a:pt x="653415" y="117158"/>
                  </a:cubicBezTo>
                  <a:cubicBezTo>
                    <a:pt x="665798" y="105728"/>
                    <a:pt x="676275" y="94298"/>
                    <a:pt x="686753" y="82868"/>
                  </a:cubicBezTo>
                  <a:cubicBezTo>
                    <a:pt x="697230" y="70485"/>
                    <a:pt x="705803" y="60008"/>
                    <a:pt x="710565" y="52388"/>
                  </a:cubicBezTo>
                  <a:cubicBezTo>
                    <a:pt x="715328" y="44768"/>
                    <a:pt x="718185" y="38100"/>
                    <a:pt x="718185" y="32385"/>
                  </a:cubicBezTo>
                  <a:cubicBezTo>
                    <a:pt x="718185" y="30480"/>
                    <a:pt x="717233" y="28575"/>
                    <a:pt x="714375" y="27623"/>
                  </a:cubicBezTo>
                  <a:cubicBezTo>
                    <a:pt x="711518" y="26670"/>
                    <a:pt x="708660" y="24765"/>
                    <a:pt x="705803" y="24765"/>
                  </a:cubicBezTo>
                  <a:cubicBezTo>
                    <a:pt x="701993" y="23813"/>
                    <a:pt x="698183" y="23813"/>
                    <a:pt x="695325" y="22860"/>
                  </a:cubicBezTo>
                  <a:cubicBezTo>
                    <a:pt x="692468" y="22860"/>
                    <a:pt x="689610" y="22860"/>
                    <a:pt x="687705" y="21908"/>
                  </a:cubicBezTo>
                  <a:close/>
                  <a:moveTo>
                    <a:pt x="0" y="6668"/>
                  </a:moveTo>
                  <a:lnTo>
                    <a:pt x="134302" y="6668"/>
                  </a:lnTo>
                  <a:cubicBezTo>
                    <a:pt x="161925" y="6668"/>
                    <a:pt x="183832" y="13335"/>
                    <a:pt x="200977" y="26670"/>
                  </a:cubicBezTo>
                  <a:cubicBezTo>
                    <a:pt x="218122" y="40958"/>
                    <a:pt x="226695" y="59055"/>
                    <a:pt x="226695" y="80963"/>
                  </a:cubicBezTo>
                  <a:cubicBezTo>
                    <a:pt x="226695" y="96203"/>
                    <a:pt x="223837" y="110490"/>
                    <a:pt x="217170" y="121920"/>
                  </a:cubicBezTo>
                  <a:cubicBezTo>
                    <a:pt x="211455" y="134303"/>
                    <a:pt x="202882" y="143828"/>
                    <a:pt x="192405" y="151448"/>
                  </a:cubicBezTo>
                  <a:cubicBezTo>
                    <a:pt x="181927" y="159068"/>
                    <a:pt x="170497" y="164783"/>
                    <a:pt x="158115" y="168593"/>
                  </a:cubicBezTo>
                  <a:cubicBezTo>
                    <a:pt x="145732" y="172403"/>
                    <a:pt x="132397" y="174308"/>
                    <a:pt x="118110" y="174308"/>
                  </a:cubicBezTo>
                  <a:lnTo>
                    <a:pt x="84772" y="174308"/>
                  </a:lnTo>
                  <a:lnTo>
                    <a:pt x="84772" y="263843"/>
                  </a:lnTo>
                  <a:cubicBezTo>
                    <a:pt x="84772" y="268605"/>
                    <a:pt x="85725" y="273368"/>
                    <a:pt x="87630" y="276225"/>
                  </a:cubicBezTo>
                  <a:cubicBezTo>
                    <a:pt x="89535" y="280035"/>
                    <a:pt x="92392" y="282893"/>
                    <a:pt x="97155" y="284798"/>
                  </a:cubicBezTo>
                  <a:cubicBezTo>
                    <a:pt x="100012" y="285750"/>
                    <a:pt x="103822" y="286703"/>
                    <a:pt x="110490" y="287655"/>
                  </a:cubicBezTo>
                  <a:cubicBezTo>
                    <a:pt x="117157" y="288608"/>
                    <a:pt x="122872" y="288608"/>
                    <a:pt x="127635" y="289560"/>
                  </a:cubicBezTo>
                  <a:lnTo>
                    <a:pt x="127635" y="304800"/>
                  </a:lnTo>
                  <a:lnTo>
                    <a:pt x="952" y="304800"/>
                  </a:lnTo>
                  <a:lnTo>
                    <a:pt x="952" y="289560"/>
                  </a:lnTo>
                  <a:cubicBezTo>
                    <a:pt x="3810" y="289560"/>
                    <a:pt x="8572" y="288608"/>
                    <a:pt x="15240" y="287655"/>
                  </a:cubicBezTo>
                  <a:cubicBezTo>
                    <a:pt x="21907" y="286703"/>
                    <a:pt x="25717" y="285750"/>
                    <a:pt x="28575" y="284798"/>
                  </a:cubicBezTo>
                  <a:cubicBezTo>
                    <a:pt x="32385" y="282893"/>
                    <a:pt x="35242" y="280035"/>
                    <a:pt x="37147" y="277178"/>
                  </a:cubicBezTo>
                  <a:cubicBezTo>
                    <a:pt x="39052" y="273368"/>
                    <a:pt x="40005" y="269558"/>
                    <a:pt x="40005" y="263843"/>
                  </a:cubicBezTo>
                  <a:lnTo>
                    <a:pt x="40005" y="49530"/>
                  </a:lnTo>
                  <a:cubicBezTo>
                    <a:pt x="40005" y="44768"/>
                    <a:pt x="39052" y="40005"/>
                    <a:pt x="38100" y="36195"/>
                  </a:cubicBezTo>
                  <a:cubicBezTo>
                    <a:pt x="37147" y="32385"/>
                    <a:pt x="33337" y="29528"/>
                    <a:pt x="28575" y="27623"/>
                  </a:cubicBezTo>
                  <a:cubicBezTo>
                    <a:pt x="23812" y="25718"/>
                    <a:pt x="18097" y="24765"/>
                    <a:pt x="13335" y="23813"/>
                  </a:cubicBezTo>
                  <a:cubicBezTo>
                    <a:pt x="8572" y="22860"/>
                    <a:pt x="3810" y="22860"/>
                    <a:pt x="0" y="21908"/>
                  </a:cubicBezTo>
                  <a:close/>
                  <a:moveTo>
                    <a:pt x="2824163" y="5715"/>
                  </a:moveTo>
                  <a:lnTo>
                    <a:pt x="3052763" y="5715"/>
                  </a:lnTo>
                  <a:lnTo>
                    <a:pt x="3052763" y="76200"/>
                  </a:lnTo>
                  <a:lnTo>
                    <a:pt x="3037523" y="76200"/>
                  </a:lnTo>
                  <a:cubicBezTo>
                    <a:pt x="3034665" y="65722"/>
                    <a:pt x="3028950" y="55245"/>
                    <a:pt x="3019425" y="42862"/>
                  </a:cubicBezTo>
                  <a:cubicBezTo>
                    <a:pt x="3009900" y="31432"/>
                    <a:pt x="3001328" y="24765"/>
                    <a:pt x="2992755" y="23812"/>
                  </a:cubicBezTo>
                  <a:cubicBezTo>
                    <a:pt x="2988945" y="22860"/>
                    <a:pt x="2983230" y="22860"/>
                    <a:pt x="2977515" y="22860"/>
                  </a:cubicBezTo>
                  <a:cubicBezTo>
                    <a:pt x="2971800" y="22860"/>
                    <a:pt x="2965133" y="22860"/>
                    <a:pt x="2957513" y="22860"/>
                  </a:cubicBezTo>
                  <a:lnTo>
                    <a:pt x="2910840" y="22860"/>
                  </a:lnTo>
                  <a:lnTo>
                    <a:pt x="2910840" y="139065"/>
                  </a:lnTo>
                  <a:lnTo>
                    <a:pt x="2944178" y="139065"/>
                  </a:lnTo>
                  <a:cubicBezTo>
                    <a:pt x="2954655" y="139065"/>
                    <a:pt x="2962275" y="138112"/>
                    <a:pt x="2967038" y="136207"/>
                  </a:cubicBezTo>
                  <a:cubicBezTo>
                    <a:pt x="2971800" y="134302"/>
                    <a:pt x="2976563" y="130492"/>
                    <a:pt x="2980373" y="125730"/>
                  </a:cubicBezTo>
                  <a:cubicBezTo>
                    <a:pt x="2983230" y="121920"/>
                    <a:pt x="2986088" y="116205"/>
                    <a:pt x="2987993" y="109537"/>
                  </a:cubicBezTo>
                  <a:cubicBezTo>
                    <a:pt x="2989898" y="102870"/>
                    <a:pt x="2991803" y="96202"/>
                    <a:pt x="2992755" y="90487"/>
                  </a:cubicBezTo>
                  <a:lnTo>
                    <a:pt x="3007995" y="90487"/>
                  </a:lnTo>
                  <a:lnTo>
                    <a:pt x="3007995" y="206692"/>
                  </a:lnTo>
                  <a:lnTo>
                    <a:pt x="2992755" y="206692"/>
                  </a:lnTo>
                  <a:cubicBezTo>
                    <a:pt x="2991803" y="200025"/>
                    <a:pt x="2990850" y="193357"/>
                    <a:pt x="2987993" y="185737"/>
                  </a:cubicBezTo>
                  <a:cubicBezTo>
                    <a:pt x="2985135" y="178117"/>
                    <a:pt x="2983230" y="173355"/>
                    <a:pt x="2980373" y="169545"/>
                  </a:cubicBezTo>
                  <a:cubicBezTo>
                    <a:pt x="2975610" y="163830"/>
                    <a:pt x="2970848" y="160972"/>
                    <a:pt x="2966085" y="159067"/>
                  </a:cubicBezTo>
                  <a:cubicBezTo>
                    <a:pt x="2960370" y="157162"/>
                    <a:pt x="2953703" y="156210"/>
                    <a:pt x="2944178" y="156210"/>
                  </a:cubicBezTo>
                  <a:lnTo>
                    <a:pt x="2910840" y="156210"/>
                  </a:lnTo>
                  <a:lnTo>
                    <a:pt x="2910840" y="244792"/>
                  </a:lnTo>
                  <a:cubicBezTo>
                    <a:pt x="2910840" y="253365"/>
                    <a:pt x="2911793" y="260985"/>
                    <a:pt x="2912745" y="265747"/>
                  </a:cubicBezTo>
                  <a:cubicBezTo>
                    <a:pt x="2913698" y="270510"/>
                    <a:pt x="2916555" y="274320"/>
                    <a:pt x="2920365" y="277177"/>
                  </a:cubicBezTo>
                  <a:cubicBezTo>
                    <a:pt x="2924175" y="280035"/>
                    <a:pt x="2928938" y="281940"/>
                    <a:pt x="2934653" y="281940"/>
                  </a:cubicBezTo>
                  <a:cubicBezTo>
                    <a:pt x="2941320" y="282892"/>
                    <a:pt x="2949893" y="282892"/>
                    <a:pt x="2961323" y="282892"/>
                  </a:cubicBezTo>
                  <a:cubicBezTo>
                    <a:pt x="2966085" y="282892"/>
                    <a:pt x="2971800" y="282892"/>
                    <a:pt x="2979420" y="282892"/>
                  </a:cubicBezTo>
                  <a:cubicBezTo>
                    <a:pt x="2987040" y="282892"/>
                    <a:pt x="2992755" y="282892"/>
                    <a:pt x="2998470" y="281940"/>
                  </a:cubicBezTo>
                  <a:cubicBezTo>
                    <a:pt x="3003233" y="280987"/>
                    <a:pt x="3008948" y="280035"/>
                    <a:pt x="3014663" y="279082"/>
                  </a:cubicBezTo>
                  <a:cubicBezTo>
                    <a:pt x="3020378" y="278130"/>
                    <a:pt x="3024188" y="275272"/>
                    <a:pt x="3026093" y="273367"/>
                  </a:cubicBezTo>
                  <a:cubicBezTo>
                    <a:pt x="3032760" y="266700"/>
                    <a:pt x="3039428" y="256222"/>
                    <a:pt x="3046095" y="242887"/>
                  </a:cubicBezTo>
                  <a:cubicBezTo>
                    <a:pt x="3052763" y="229552"/>
                    <a:pt x="3057525" y="219075"/>
                    <a:pt x="3059430" y="213360"/>
                  </a:cubicBezTo>
                  <a:lnTo>
                    <a:pt x="3074670" y="213360"/>
                  </a:lnTo>
                  <a:lnTo>
                    <a:pt x="3074670" y="216217"/>
                  </a:lnTo>
                  <a:lnTo>
                    <a:pt x="3068955" y="302895"/>
                  </a:lnTo>
                  <a:lnTo>
                    <a:pt x="2824163" y="302895"/>
                  </a:lnTo>
                  <a:lnTo>
                    <a:pt x="2824163" y="287655"/>
                  </a:lnTo>
                  <a:cubicBezTo>
                    <a:pt x="2827973" y="287655"/>
                    <a:pt x="2833688" y="286702"/>
                    <a:pt x="2840355" y="285750"/>
                  </a:cubicBezTo>
                  <a:cubicBezTo>
                    <a:pt x="2847023" y="284797"/>
                    <a:pt x="2851785" y="283845"/>
                    <a:pt x="2853690" y="282892"/>
                  </a:cubicBezTo>
                  <a:cubicBezTo>
                    <a:pt x="2858453" y="280987"/>
                    <a:pt x="2861310" y="278130"/>
                    <a:pt x="2863215" y="274320"/>
                  </a:cubicBezTo>
                  <a:cubicBezTo>
                    <a:pt x="2865120" y="271462"/>
                    <a:pt x="2866073" y="266700"/>
                    <a:pt x="2866073" y="261937"/>
                  </a:cubicBezTo>
                  <a:lnTo>
                    <a:pt x="2866073" y="49530"/>
                  </a:lnTo>
                  <a:cubicBezTo>
                    <a:pt x="2866073" y="44767"/>
                    <a:pt x="2865120" y="40957"/>
                    <a:pt x="2864168" y="37147"/>
                  </a:cubicBezTo>
                  <a:cubicBezTo>
                    <a:pt x="2862263" y="33337"/>
                    <a:pt x="2859405" y="30480"/>
                    <a:pt x="2854643" y="28575"/>
                  </a:cubicBezTo>
                  <a:cubicBezTo>
                    <a:pt x="2850833" y="26670"/>
                    <a:pt x="2846070" y="24765"/>
                    <a:pt x="2839403" y="23812"/>
                  </a:cubicBezTo>
                  <a:cubicBezTo>
                    <a:pt x="2832735" y="22860"/>
                    <a:pt x="2827973" y="21907"/>
                    <a:pt x="2824163" y="20955"/>
                  </a:cubicBezTo>
                  <a:close/>
                  <a:moveTo>
                    <a:pt x="258128" y="5715"/>
                  </a:moveTo>
                  <a:lnTo>
                    <a:pt x="486728" y="5715"/>
                  </a:lnTo>
                  <a:lnTo>
                    <a:pt x="486728" y="76200"/>
                  </a:lnTo>
                  <a:lnTo>
                    <a:pt x="471488" y="76200"/>
                  </a:lnTo>
                  <a:cubicBezTo>
                    <a:pt x="468630" y="65722"/>
                    <a:pt x="462915" y="55245"/>
                    <a:pt x="453390" y="42862"/>
                  </a:cubicBezTo>
                  <a:cubicBezTo>
                    <a:pt x="443865" y="31432"/>
                    <a:pt x="435293" y="24765"/>
                    <a:pt x="426720" y="23812"/>
                  </a:cubicBezTo>
                  <a:cubicBezTo>
                    <a:pt x="421958" y="22860"/>
                    <a:pt x="417195" y="22860"/>
                    <a:pt x="411480" y="22860"/>
                  </a:cubicBezTo>
                  <a:cubicBezTo>
                    <a:pt x="405765" y="22860"/>
                    <a:pt x="399098" y="22860"/>
                    <a:pt x="391478" y="22860"/>
                  </a:cubicBezTo>
                  <a:lnTo>
                    <a:pt x="344805" y="22860"/>
                  </a:lnTo>
                  <a:lnTo>
                    <a:pt x="344805" y="139065"/>
                  </a:lnTo>
                  <a:lnTo>
                    <a:pt x="378143" y="139065"/>
                  </a:lnTo>
                  <a:cubicBezTo>
                    <a:pt x="388620" y="139065"/>
                    <a:pt x="396240" y="138112"/>
                    <a:pt x="401003" y="136207"/>
                  </a:cubicBezTo>
                  <a:cubicBezTo>
                    <a:pt x="405765" y="134302"/>
                    <a:pt x="410528" y="130492"/>
                    <a:pt x="414338" y="125730"/>
                  </a:cubicBezTo>
                  <a:cubicBezTo>
                    <a:pt x="417195" y="121920"/>
                    <a:pt x="420053" y="116205"/>
                    <a:pt x="421958" y="109537"/>
                  </a:cubicBezTo>
                  <a:cubicBezTo>
                    <a:pt x="423863" y="102870"/>
                    <a:pt x="425768" y="96202"/>
                    <a:pt x="425768" y="90487"/>
                  </a:cubicBezTo>
                  <a:lnTo>
                    <a:pt x="441008" y="90487"/>
                  </a:lnTo>
                  <a:lnTo>
                    <a:pt x="441008" y="206692"/>
                  </a:lnTo>
                  <a:lnTo>
                    <a:pt x="425768" y="206692"/>
                  </a:lnTo>
                  <a:cubicBezTo>
                    <a:pt x="424815" y="200025"/>
                    <a:pt x="423863" y="193357"/>
                    <a:pt x="421005" y="185737"/>
                  </a:cubicBezTo>
                  <a:cubicBezTo>
                    <a:pt x="419100" y="178117"/>
                    <a:pt x="416243" y="173355"/>
                    <a:pt x="413385" y="169545"/>
                  </a:cubicBezTo>
                  <a:cubicBezTo>
                    <a:pt x="409575" y="163830"/>
                    <a:pt x="403860" y="160972"/>
                    <a:pt x="399098" y="159067"/>
                  </a:cubicBezTo>
                  <a:cubicBezTo>
                    <a:pt x="393383" y="157162"/>
                    <a:pt x="386715" y="156210"/>
                    <a:pt x="377190" y="156210"/>
                  </a:cubicBezTo>
                  <a:lnTo>
                    <a:pt x="343853" y="156210"/>
                  </a:lnTo>
                  <a:lnTo>
                    <a:pt x="343853" y="244792"/>
                  </a:lnTo>
                  <a:cubicBezTo>
                    <a:pt x="343853" y="253365"/>
                    <a:pt x="344805" y="260985"/>
                    <a:pt x="345758" y="265747"/>
                  </a:cubicBezTo>
                  <a:cubicBezTo>
                    <a:pt x="346710" y="270510"/>
                    <a:pt x="349568" y="274320"/>
                    <a:pt x="353378" y="277177"/>
                  </a:cubicBezTo>
                  <a:cubicBezTo>
                    <a:pt x="357188" y="280035"/>
                    <a:pt x="361950" y="281940"/>
                    <a:pt x="367665" y="281940"/>
                  </a:cubicBezTo>
                  <a:cubicBezTo>
                    <a:pt x="373380" y="282892"/>
                    <a:pt x="382905" y="282892"/>
                    <a:pt x="394335" y="282892"/>
                  </a:cubicBezTo>
                  <a:cubicBezTo>
                    <a:pt x="399098" y="282892"/>
                    <a:pt x="404813" y="282892"/>
                    <a:pt x="412433" y="282892"/>
                  </a:cubicBezTo>
                  <a:cubicBezTo>
                    <a:pt x="420053" y="282892"/>
                    <a:pt x="425768" y="282892"/>
                    <a:pt x="431483" y="281940"/>
                  </a:cubicBezTo>
                  <a:cubicBezTo>
                    <a:pt x="436245" y="280987"/>
                    <a:pt x="441960" y="280035"/>
                    <a:pt x="447675" y="279082"/>
                  </a:cubicBezTo>
                  <a:cubicBezTo>
                    <a:pt x="453390" y="278130"/>
                    <a:pt x="457200" y="275272"/>
                    <a:pt x="460058" y="273367"/>
                  </a:cubicBezTo>
                  <a:cubicBezTo>
                    <a:pt x="466725" y="266700"/>
                    <a:pt x="473393" y="256222"/>
                    <a:pt x="480060" y="242887"/>
                  </a:cubicBezTo>
                  <a:cubicBezTo>
                    <a:pt x="486728" y="229552"/>
                    <a:pt x="491490" y="219075"/>
                    <a:pt x="493395" y="213360"/>
                  </a:cubicBezTo>
                  <a:lnTo>
                    <a:pt x="508635" y="213360"/>
                  </a:lnTo>
                  <a:lnTo>
                    <a:pt x="508635" y="216217"/>
                  </a:lnTo>
                  <a:lnTo>
                    <a:pt x="502920" y="302895"/>
                  </a:lnTo>
                  <a:lnTo>
                    <a:pt x="258128" y="302895"/>
                  </a:lnTo>
                  <a:lnTo>
                    <a:pt x="258128" y="287655"/>
                  </a:lnTo>
                  <a:cubicBezTo>
                    <a:pt x="261938" y="287655"/>
                    <a:pt x="267653" y="286702"/>
                    <a:pt x="274320" y="285750"/>
                  </a:cubicBezTo>
                  <a:cubicBezTo>
                    <a:pt x="280988" y="284797"/>
                    <a:pt x="285750" y="283845"/>
                    <a:pt x="287655" y="282892"/>
                  </a:cubicBezTo>
                  <a:cubicBezTo>
                    <a:pt x="292418" y="280987"/>
                    <a:pt x="295275" y="278130"/>
                    <a:pt x="297180" y="274320"/>
                  </a:cubicBezTo>
                  <a:cubicBezTo>
                    <a:pt x="299085" y="271462"/>
                    <a:pt x="300038" y="266700"/>
                    <a:pt x="300038" y="261937"/>
                  </a:cubicBezTo>
                  <a:lnTo>
                    <a:pt x="300038" y="49530"/>
                  </a:lnTo>
                  <a:cubicBezTo>
                    <a:pt x="300038" y="44767"/>
                    <a:pt x="299085" y="40957"/>
                    <a:pt x="298133" y="37147"/>
                  </a:cubicBezTo>
                  <a:cubicBezTo>
                    <a:pt x="296228" y="33337"/>
                    <a:pt x="293370" y="30480"/>
                    <a:pt x="288608" y="28575"/>
                  </a:cubicBezTo>
                  <a:cubicBezTo>
                    <a:pt x="284798" y="26670"/>
                    <a:pt x="280035" y="24765"/>
                    <a:pt x="273368" y="23812"/>
                  </a:cubicBezTo>
                  <a:cubicBezTo>
                    <a:pt x="266700" y="22860"/>
                    <a:pt x="261938" y="21907"/>
                    <a:pt x="258128" y="20955"/>
                  </a:cubicBezTo>
                  <a:close/>
                  <a:moveTo>
                    <a:pt x="3640456" y="4763"/>
                  </a:moveTo>
                  <a:lnTo>
                    <a:pt x="3773806" y="4763"/>
                  </a:lnTo>
                  <a:lnTo>
                    <a:pt x="3773806" y="20003"/>
                  </a:lnTo>
                  <a:cubicBezTo>
                    <a:pt x="3769043" y="20003"/>
                    <a:pt x="3764281" y="20955"/>
                    <a:pt x="3758565" y="21908"/>
                  </a:cubicBezTo>
                  <a:cubicBezTo>
                    <a:pt x="3752850" y="22860"/>
                    <a:pt x="3747136" y="23813"/>
                    <a:pt x="3743325" y="25718"/>
                  </a:cubicBezTo>
                  <a:cubicBezTo>
                    <a:pt x="3737611" y="27623"/>
                    <a:pt x="3734753" y="30480"/>
                    <a:pt x="3732848" y="33338"/>
                  </a:cubicBezTo>
                  <a:cubicBezTo>
                    <a:pt x="3730943" y="37148"/>
                    <a:pt x="3729990" y="40958"/>
                    <a:pt x="3729990" y="45720"/>
                  </a:cubicBezTo>
                  <a:lnTo>
                    <a:pt x="3729990" y="259080"/>
                  </a:lnTo>
                  <a:cubicBezTo>
                    <a:pt x="3729990" y="263843"/>
                    <a:pt x="3730943" y="267653"/>
                    <a:pt x="3732848" y="271463"/>
                  </a:cubicBezTo>
                  <a:cubicBezTo>
                    <a:pt x="3734753" y="275273"/>
                    <a:pt x="3738563" y="278130"/>
                    <a:pt x="3743325" y="280035"/>
                  </a:cubicBezTo>
                  <a:cubicBezTo>
                    <a:pt x="3746183" y="280988"/>
                    <a:pt x="3750945" y="281940"/>
                    <a:pt x="3757613" y="283845"/>
                  </a:cubicBezTo>
                  <a:cubicBezTo>
                    <a:pt x="3764281" y="284798"/>
                    <a:pt x="3769995" y="285750"/>
                    <a:pt x="3774758" y="285750"/>
                  </a:cubicBezTo>
                  <a:lnTo>
                    <a:pt x="3774758" y="302895"/>
                  </a:lnTo>
                  <a:lnTo>
                    <a:pt x="3772853" y="302895"/>
                  </a:lnTo>
                  <a:lnTo>
                    <a:pt x="3639503" y="302895"/>
                  </a:lnTo>
                  <a:lnTo>
                    <a:pt x="3639503" y="287655"/>
                  </a:lnTo>
                  <a:cubicBezTo>
                    <a:pt x="3643313" y="287655"/>
                    <a:pt x="3649028" y="286703"/>
                    <a:pt x="3655695" y="286703"/>
                  </a:cubicBezTo>
                  <a:cubicBezTo>
                    <a:pt x="3662363" y="285750"/>
                    <a:pt x="3668078" y="285750"/>
                    <a:pt x="3670936" y="283845"/>
                  </a:cubicBezTo>
                  <a:cubicBezTo>
                    <a:pt x="3675698" y="281940"/>
                    <a:pt x="3678556" y="280035"/>
                    <a:pt x="3681413" y="276225"/>
                  </a:cubicBezTo>
                  <a:cubicBezTo>
                    <a:pt x="3683318" y="273368"/>
                    <a:pt x="3684270" y="268605"/>
                    <a:pt x="3684270" y="262890"/>
                  </a:cubicBezTo>
                  <a:lnTo>
                    <a:pt x="3684270" y="48578"/>
                  </a:lnTo>
                  <a:cubicBezTo>
                    <a:pt x="3684270" y="43815"/>
                    <a:pt x="3683318" y="40005"/>
                    <a:pt x="3682365" y="36195"/>
                  </a:cubicBezTo>
                  <a:cubicBezTo>
                    <a:pt x="3680461" y="33338"/>
                    <a:pt x="3677603" y="30480"/>
                    <a:pt x="3671888" y="27623"/>
                  </a:cubicBezTo>
                  <a:cubicBezTo>
                    <a:pt x="3668078" y="25718"/>
                    <a:pt x="3662363" y="24765"/>
                    <a:pt x="3655695" y="22860"/>
                  </a:cubicBezTo>
                  <a:cubicBezTo>
                    <a:pt x="3649028" y="20955"/>
                    <a:pt x="3644265" y="20955"/>
                    <a:pt x="3640456" y="20003"/>
                  </a:cubicBezTo>
                  <a:close/>
                  <a:moveTo>
                    <a:pt x="2371725" y="4763"/>
                  </a:moveTo>
                  <a:lnTo>
                    <a:pt x="2505075" y="4763"/>
                  </a:lnTo>
                  <a:lnTo>
                    <a:pt x="2505075" y="20003"/>
                  </a:lnTo>
                  <a:cubicBezTo>
                    <a:pt x="2500312" y="20003"/>
                    <a:pt x="2495550" y="20955"/>
                    <a:pt x="2489835" y="21908"/>
                  </a:cubicBezTo>
                  <a:cubicBezTo>
                    <a:pt x="2484120" y="22860"/>
                    <a:pt x="2478405" y="23813"/>
                    <a:pt x="2474595" y="25718"/>
                  </a:cubicBezTo>
                  <a:cubicBezTo>
                    <a:pt x="2468880" y="27623"/>
                    <a:pt x="2466022" y="30480"/>
                    <a:pt x="2464117" y="33338"/>
                  </a:cubicBezTo>
                  <a:cubicBezTo>
                    <a:pt x="2462212" y="37148"/>
                    <a:pt x="2461260" y="40958"/>
                    <a:pt x="2461260" y="45720"/>
                  </a:cubicBezTo>
                  <a:lnTo>
                    <a:pt x="2461260" y="259080"/>
                  </a:lnTo>
                  <a:cubicBezTo>
                    <a:pt x="2461260" y="263843"/>
                    <a:pt x="2462212" y="267653"/>
                    <a:pt x="2464117" y="271463"/>
                  </a:cubicBezTo>
                  <a:cubicBezTo>
                    <a:pt x="2466022" y="275273"/>
                    <a:pt x="2469832" y="278130"/>
                    <a:pt x="2474595" y="280035"/>
                  </a:cubicBezTo>
                  <a:cubicBezTo>
                    <a:pt x="2477452" y="280988"/>
                    <a:pt x="2482215" y="281940"/>
                    <a:pt x="2488882" y="283845"/>
                  </a:cubicBezTo>
                  <a:cubicBezTo>
                    <a:pt x="2495550" y="284798"/>
                    <a:pt x="2501265" y="285750"/>
                    <a:pt x="2506027" y="285750"/>
                  </a:cubicBezTo>
                  <a:lnTo>
                    <a:pt x="2506027" y="302895"/>
                  </a:lnTo>
                  <a:lnTo>
                    <a:pt x="2503170" y="302895"/>
                  </a:lnTo>
                  <a:lnTo>
                    <a:pt x="2369820" y="302895"/>
                  </a:lnTo>
                  <a:lnTo>
                    <a:pt x="2369820" y="287655"/>
                  </a:lnTo>
                  <a:cubicBezTo>
                    <a:pt x="2373630" y="287655"/>
                    <a:pt x="2379345" y="286703"/>
                    <a:pt x="2386012" y="286703"/>
                  </a:cubicBezTo>
                  <a:cubicBezTo>
                    <a:pt x="2392680" y="285750"/>
                    <a:pt x="2398395" y="285750"/>
                    <a:pt x="2401252" y="283845"/>
                  </a:cubicBezTo>
                  <a:cubicBezTo>
                    <a:pt x="2406015" y="281940"/>
                    <a:pt x="2408872" y="280035"/>
                    <a:pt x="2411730" y="276225"/>
                  </a:cubicBezTo>
                  <a:cubicBezTo>
                    <a:pt x="2413635" y="273368"/>
                    <a:pt x="2414587" y="268605"/>
                    <a:pt x="2414587" y="262890"/>
                  </a:cubicBezTo>
                  <a:lnTo>
                    <a:pt x="2414587" y="48578"/>
                  </a:lnTo>
                  <a:cubicBezTo>
                    <a:pt x="2414587" y="43815"/>
                    <a:pt x="2413635" y="40005"/>
                    <a:pt x="2412682" y="36195"/>
                  </a:cubicBezTo>
                  <a:cubicBezTo>
                    <a:pt x="2410777" y="33338"/>
                    <a:pt x="2407920" y="30480"/>
                    <a:pt x="2402205" y="27623"/>
                  </a:cubicBezTo>
                  <a:cubicBezTo>
                    <a:pt x="2398395" y="25718"/>
                    <a:pt x="2392680" y="24765"/>
                    <a:pt x="2386965" y="22860"/>
                  </a:cubicBezTo>
                  <a:cubicBezTo>
                    <a:pt x="2380297" y="20955"/>
                    <a:pt x="2375535" y="20955"/>
                    <a:pt x="2371725" y="20003"/>
                  </a:cubicBezTo>
                  <a:close/>
                  <a:moveTo>
                    <a:pt x="827723" y="4763"/>
                  </a:moveTo>
                  <a:lnTo>
                    <a:pt x="961073" y="4763"/>
                  </a:lnTo>
                  <a:lnTo>
                    <a:pt x="961073" y="20003"/>
                  </a:lnTo>
                  <a:cubicBezTo>
                    <a:pt x="956310" y="20003"/>
                    <a:pt x="951548" y="20955"/>
                    <a:pt x="945833" y="21908"/>
                  </a:cubicBezTo>
                  <a:cubicBezTo>
                    <a:pt x="940118" y="22860"/>
                    <a:pt x="934403" y="23813"/>
                    <a:pt x="930593" y="25718"/>
                  </a:cubicBezTo>
                  <a:cubicBezTo>
                    <a:pt x="924878" y="27623"/>
                    <a:pt x="922020" y="30480"/>
                    <a:pt x="920115" y="33338"/>
                  </a:cubicBezTo>
                  <a:cubicBezTo>
                    <a:pt x="918210" y="37148"/>
                    <a:pt x="917258" y="40958"/>
                    <a:pt x="917258" y="45720"/>
                  </a:cubicBezTo>
                  <a:lnTo>
                    <a:pt x="917258" y="259080"/>
                  </a:lnTo>
                  <a:cubicBezTo>
                    <a:pt x="917258" y="263843"/>
                    <a:pt x="918210" y="267653"/>
                    <a:pt x="920115" y="271463"/>
                  </a:cubicBezTo>
                  <a:cubicBezTo>
                    <a:pt x="922020" y="275273"/>
                    <a:pt x="925830" y="278130"/>
                    <a:pt x="930593" y="280035"/>
                  </a:cubicBezTo>
                  <a:cubicBezTo>
                    <a:pt x="933450" y="280988"/>
                    <a:pt x="938213" y="281940"/>
                    <a:pt x="944880" y="283845"/>
                  </a:cubicBezTo>
                  <a:cubicBezTo>
                    <a:pt x="951548" y="284798"/>
                    <a:pt x="957263" y="285750"/>
                    <a:pt x="962025" y="285750"/>
                  </a:cubicBezTo>
                  <a:lnTo>
                    <a:pt x="962025" y="302895"/>
                  </a:lnTo>
                  <a:lnTo>
                    <a:pt x="961073" y="302895"/>
                  </a:lnTo>
                  <a:lnTo>
                    <a:pt x="827723" y="302895"/>
                  </a:lnTo>
                  <a:lnTo>
                    <a:pt x="827723" y="287655"/>
                  </a:lnTo>
                  <a:cubicBezTo>
                    <a:pt x="831533" y="287655"/>
                    <a:pt x="837248" y="286703"/>
                    <a:pt x="843915" y="286703"/>
                  </a:cubicBezTo>
                  <a:cubicBezTo>
                    <a:pt x="850583" y="285750"/>
                    <a:pt x="856298" y="285750"/>
                    <a:pt x="859155" y="283845"/>
                  </a:cubicBezTo>
                  <a:cubicBezTo>
                    <a:pt x="863918" y="281940"/>
                    <a:pt x="866775" y="280035"/>
                    <a:pt x="868680" y="276225"/>
                  </a:cubicBezTo>
                  <a:cubicBezTo>
                    <a:pt x="870585" y="273368"/>
                    <a:pt x="871538" y="268605"/>
                    <a:pt x="871538" y="262890"/>
                  </a:cubicBezTo>
                  <a:lnTo>
                    <a:pt x="871538" y="48578"/>
                  </a:lnTo>
                  <a:cubicBezTo>
                    <a:pt x="871538" y="43815"/>
                    <a:pt x="870585" y="40005"/>
                    <a:pt x="869633" y="36195"/>
                  </a:cubicBezTo>
                  <a:cubicBezTo>
                    <a:pt x="867728" y="33338"/>
                    <a:pt x="864870" y="30480"/>
                    <a:pt x="859155" y="27623"/>
                  </a:cubicBezTo>
                  <a:cubicBezTo>
                    <a:pt x="855345" y="25718"/>
                    <a:pt x="849630" y="24765"/>
                    <a:pt x="842963" y="22860"/>
                  </a:cubicBezTo>
                  <a:cubicBezTo>
                    <a:pt x="836295" y="20955"/>
                    <a:pt x="831533" y="20955"/>
                    <a:pt x="827723" y="20003"/>
                  </a:cubicBezTo>
                  <a:close/>
                  <a:moveTo>
                    <a:pt x="3500437" y="1905"/>
                  </a:moveTo>
                  <a:cubicBezTo>
                    <a:pt x="3513773" y="1905"/>
                    <a:pt x="3526155" y="3810"/>
                    <a:pt x="3536632" y="8572"/>
                  </a:cubicBezTo>
                  <a:cubicBezTo>
                    <a:pt x="3547110" y="12382"/>
                    <a:pt x="3556635" y="18097"/>
                    <a:pt x="3566160" y="22860"/>
                  </a:cubicBezTo>
                  <a:lnTo>
                    <a:pt x="3574732" y="8572"/>
                  </a:lnTo>
                  <a:lnTo>
                    <a:pt x="3590925" y="8572"/>
                  </a:lnTo>
                  <a:lnTo>
                    <a:pt x="3592830" y="106680"/>
                  </a:lnTo>
                  <a:lnTo>
                    <a:pt x="3575685" y="106680"/>
                  </a:lnTo>
                  <a:cubicBezTo>
                    <a:pt x="3572827" y="95250"/>
                    <a:pt x="3569018" y="84772"/>
                    <a:pt x="3565207" y="74295"/>
                  </a:cubicBezTo>
                  <a:cubicBezTo>
                    <a:pt x="3561398" y="63817"/>
                    <a:pt x="3556635" y="55245"/>
                    <a:pt x="3549968" y="46672"/>
                  </a:cubicBezTo>
                  <a:cubicBezTo>
                    <a:pt x="3544252" y="39052"/>
                    <a:pt x="3536632" y="32385"/>
                    <a:pt x="3528060" y="27622"/>
                  </a:cubicBezTo>
                  <a:cubicBezTo>
                    <a:pt x="3519487" y="22860"/>
                    <a:pt x="3509010" y="20002"/>
                    <a:pt x="3496627" y="20002"/>
                  </a:cubicBezTo>
                  <a:cubicBezTo>
                    <a:pt x="3483293" y="20002"/>
                    <a:pt x="3471862" y="23812"/>
                    <a:pt x="3463290" y="32385"/>
                  </a:cubicBezTo>
                  <a:cubicBezTo>
                    <a:pt x="3453765" y="40957"/>
                    <a:pt x="3449002" y="51435"/>
                    <a:pt x="3449002" y="63817"/>
                  </a:cubicBezTo>
                  <a:cubicBezTo>
                    <a:pt x="3449002" y="76200"/>
                    <a:pt x="3451860" y="87630"/>
                    <a:pt x="3457575" y="95250"/>
                  </a:cubicBezTo>
                  <a:cubicBezTo>
                    <a:pt x="3463290" y="103822"/>
                    <a:pt x="3471862" y="110490"/>
                    <a:pt x="3483293" y="116205"/>
                  </a:cubicBezTo>
                  <a:cubicBezTo>
                    <a:pt x="3493770" y="120967"/>
                    <a:pt x="3503295" y="125730"/>
                    <a:pt x="3512820" y="128587"/>
                  </a:cubicBezTo>
                  <a:cubicBezTo>
                    <a:pt x="3522345" y="132397"/>
                    <a:pt x="3531870" y="136207"/>
                    <a:pt x="3541395" y="140017"/>
                  </a:cubicBezTo>
                  <a:cubicBezTo>
                    <a:pt x="3549968" y="143827"/>
                    <a:pt x="3557587" y="147637"/>
                    <a:pt x="3565207" y="152400"/>
                  </a:cubicBezTo>
                  <a:cubicBezTo>
                    <a:pt x="3575685" y="156210"/>
                    <a:pt x="3582352" y="161925"/>
                    <a:pt x="3588068" y="167640"/>
                  </a:cubicBezTo>
                  <a:cubicBezTo>
                    <a:pt x="3593782" y="174307"/>
                    <a:pt x="3598545" y="181927"/>
                    <a:pt x="3602355" y="190500"/>
                  </a:cubicBezTo>
                  <a:cubicBezTo>
                    <a:pt x="3605212" y="199072"/>
                    <a:pt x="3607118" y="208597"/>
                    <a:pt x="3607118" y="219075"/>
                  </a:cubicBezTo>
                  <a:cubicBezTo>
                    <a:pt x="3607118" y="244792"/>
                    <a:pt x="3597593" y="266700"/>
                    <a:pt x="3578543" y="283845"/>
                  </a:cubicBezTo>
                  <a:cubicBezTo>
                    <a:pt x="3559493" y="300990"/>
                    <a:pt x="3535680" y="309562"/>
                    <a:pt x="3507105" y="309562"/>
                  </a:cubicBezTo>
                  <a:cubicBezTo>
                    <a:pt x="3493770" y="309562"/>
                    <a:pt x="3480435" y="307657"/>
                    <a:pt x="3468052" y="302895"/>
                  </a:cubicBezTo>
                  <a:cubicBezTo>
                    <a:pt x="3454718" y="298132"/>
                    <a:pt x="3443287" y="293370"/>
                    <a:pt x="3433762" y="287655"/>
                  </a:cubicBezTo>
                  <a:lnTo>
                    <a:pt x="3425190" y="302895"/>
                  </a:lnTo>
                  <a:lnTo>
                    <a:pt x="3408998" y="302895"/>
                  </a:lnTo>
                  <a:lnTo>
                    <a:pt x="3406140" y="201930"/>
                  </a:lnTo>
                  <a:lnTo>
                    <a:pt x="3422332" y="201930"/>
                  </a:lnTo>
                  <a:cubicBezTo>
                    <a:pt x="3426143" y="214312"/>
                    <a:pt x="3429952" y="225742"/>
                    <a:pt x="3434715" y="236220"/>
                  </a:cubicBezTo>
                  <a:cubicBezTo>
                    <a:pt x="3439477" y="246697"/>
                    <a:pt x="3445193" y="256222"/>
                    <a:pt x="3452812" y="264795"/>
                  </a:cubicBezTo>
                  <a:cubicBezTo>
                    <a:pt x="3460432" y="273367"/>
                    <a:pt x="3469005" y="280035"/>
                    <a:pt x="3478530" y="284797"/>
                  </a:cubicBezTo>
                  <a:cubicBezTo>
                    <a:pt x="3488055" y="289560"/>
                    <a:pt x="3499485" y="292417"/>
                    <a:pt x="3511868" y="292417"/>
                  </a:cubicBezTo>
                  <a:cubicBezTo>
                    <a:pt x="3521393" y="292417"/>
                    <a:pt x="3529965" y="291465"/>
                    <a:pt x="3536632" y="288607"/>
                  </a:cubicBezTo>
                  <a:cubicBezTo>
                    <a:pt x="3544252" y="285750"/>
                    <a:pt x="3549968" y="282892"/>
                    <a:pt x="3553777" y="278130"/>
                  </a:cubicBezTo>
                  <a:cubicBezTo>
                    <a:pt x="3558540" y="273367"/>
                    <a:pt x="3561398" y="268605"/>
                    <a:pt x="3563302" y="261937"/>
                  </a:cubicBezTo>
                  <a:cubicBezTo>
                    <a:pt x="3565207" y="256222"/>
                    <a:pt x="3566160" y="248602"/>
                    <a:pt x="3566160" y="240982"/>
                  </a:cubicBezTo>
                  <a:cubicBezTo>
                    <a:pt x="3566160" y="229552"/>
                    <a:pt x="3563302" y="218122"/>
                    <a:pt x="3556635" y="207645"/>
                  </a:cubicBezTo>
                  <a:cubicBezTo>
                    <a:pt x="3549968" y="197167"/>
                    <a:pt x="3540443" y="189547"/>
                    <a:pt x="3527107" y="184785"/>
                  </a:cubicBezTo>
                  <a:cubicBezTo>
                    <a:pt x="3518535" y="180975"/>
                    <a:pt x="3508057" y="177165"/>
                    <a:pt x="3495675" y="172402"/>
                  </a:cubicBezTo>
                  <a:cubicBezTo>
                    <a:pt x="3484245" y="167640"/>
                    <a:pt x="3473768" y="163830"/>
                    <a:pt x="3465195" y="160020"/>
                  </a:cubicBezTo>
                  <a:cubicBezTo>
                    <a:pt x="3448050" y="152400"/>
                    <a:pt x="3435668" y="142875"/>
                    <a:pt x="3426143" y="130492"/>
                  </a:cubicBezTo>
                  <a:cubicBezTo>
                    <a:pt x="3416618" y="118110"/>
                    <a:pt x="3411855" y="102870"/>
                    <a:pt x="3411855" y="82867"/>
                  </a:cubicBezTo>
                  <a:cubicBezTo>
                    <a:pt x="3411855" y="71437"/>
                    <a:pt x="3413760" y="60960"/>
                    <a:pt x="3418523" y="51435"/>
                  </a:cubicBezTo>
                  <a:cubicBezTo>
                    <a:pt x="3423285" y="41910"/>
                    <a:pt x="3429952" y="33337"/>
                    <a:pt x="3437573" y="25717"/>
                  </a:cubicBezTo>
                  <a:cubicBezTo>
                    <a:pt x="3445193" y="18097"/>
                    <a:pt x="3454718" y="12382"/>
                    <a:pt x="3466148" y="8572"/>
                  </a:cubicBezTo>
                  <a:cubicBezTo>
                    <a:pt x="3476625" y="4762"/>
                    <a:pt x="3488055" y="1905"/>
                    <a:pt x="3500437" y="1905"/>
                  </a:cubicBezTo>
                  <a:close/>
                  <a:moveTo>
                    <a:pt x="1459230" y="0"/>
                  </a:moveTo>
                  <a:cubicBezTo>
                    <a:pt x="1475423" y="0"/>
                    <a:pt x="1490663" y="1905"/>
                    <a:pt x="1503045" y="6667"/>
                  </a:cubicBezTo>
                  <a:cubicBezTo>
                    <a:pt x="1515428" y="10477"/>
                    <a:pt x="1525905" y="15240"/>
                    <a:pt x="1535430" y="20955"/>
                  </a:cubicBezTo>
                  <a:lnTo>
                    <a:pt x="1544003" y="6667"/>
                  </a:lnTo>
                  <a:lnTo>
                    <a:pt x="1560195" y="6667"/>
                  </a:lnTo>
                  <a:lnTo>
                    <a:pt x="1562100" y="109537"/>
                  </a:lnTo>
                  <a:lnTo>
                    <a:pt x="1544955" y="109537"/>
                  </a:lnTo>
                  <a:cubicBezTo>
                    <a:pt x="1542098" y="98107"/>
                    <a:pt x="1538288" y="86677"/>
                    <a:pt x="1534478" y="76200"/>
                  </a:cubicBezTo>
                  <a:cubicBezTo>
                    <a:pt x="1530668" y="64770"/>
                    <a:pt x="1524953" y="55245"/>
                    <a:pt x="1518285" y="46672"/>
                  </a:cubicBezTo>
                  <a:cubicBezTo>
                    <a:pt x="1511618" y="38100"/>
                    <a:pt x="1503045" y="30480"/>
                    <a:pt x="1493520" y="25717"/>
                  </a:cubicBezTo>
                  <a:cubicBezTo>
                    <a:pt x="1483995" y="20002"/>
                    <a:pt x="1472565" y="18097"/>
                    <a:pt x="1458278" y="18097"/>
                  </a:cubicBezTo>
                  <a:cubicBezTo>
                    <a:pt x="1443990" y="18097"/>
                    <a:pt x="1430655" y="20955"/>
                    <a:pt x="1418273" y="27622"/>
                  </a:cubicBezTo>
                  <a:cubicBezTo>
                    <a:pt x="1406843" y="33337"/>
                    <a:pt x="1396365" y="42862"/>
                    <a:pt x="1387793" y="54292"/>
                  </a:cubicBezTo>
                  <a:cubicBezTo>
                    <a:pt x="1379220" y="65722"/>
                    <a:pt x="1372553" y="80010"/>
                    <a:pt x="1368743" y="97155"/>
                  </a:cubicBezTo>
                  <a:cubicBezTo>
                    <a:pt x="1363980" y="114300"/>
                    <a:pt x="1362075" y="133350"/>
                    <a:pt x="1362075" y="155257"/>
                  </a:cubicBezTo>
                  <a:cubicBezTo>
                    <a:pt x="1362075" y="174307"/>
                    <a:pt x="1363980" y="191452"/>
                    <a:pt x="1368743" y="208597"/>
                  </a:cubicBezTo>
                  <a:cubicBezTo>
                    <a:pt x="1373505" y="224790"/>
                    <a:pt x="1380173" y="239077"/>
                    <a:pt x="1388745" y="251460"/>
                  </a:cubicBezTo>
                  <a:cubicBezTo>
                    <a:pt x="1397318" y="263842"/>
                    <a:pt x="1407795" y="273367"/>
                    <a:pt x="1421130" y="280987"/>
                  </a:cubicBezTo>
                  <a:cubicBezTo>
                    <a:pt x="1434465" y="287655"/>
                    <a:pt x="1448753" y="291465"/>
                    <a:pt x="1464945" y="291465"/>
                  </a:cubicBezTo>
                  <a:cubicBezTo>
                    <a:pt x="1477328" y="291465"/>
                    <a:pt x="1487805" y="289560"/>
                    <a:pt x="1498283" y="285750"/>
                  </a:cubicBezTo>
                  <a:cubicBezTo>
                    <a:pt x="1508760" y="281940"/>
                    <a:pt x="1515428" y="278130"/>
                    <a:pt x="1519238" y="274320"/>
                  </a:cubicBezTo>
                  <a:cubicBezTo>
                    <a:pt x="1520190" y="266700"/>
                    <a:pt x="1521143" y="260032"/>
                    <a:pt x="1521143" y="252412"/>
                  </a:cubicBezTo>
                  <a:cubicBezTo>
                    <a:pt x="1521143" y="244792"/>
                    <a:pt x="1521143" y="239077"/>
                    <a:pt x="1521143" y="233362"/>
                  </a:cubicBezTo>
                  <a:lnTo>
                    <a:pt x="1521143" y="217170"/>
                  </a:lnTo>
                  <a:cubicBezTo>
                    <a:pt x="1521143" y="211455"/>
                    <a:pt x="1520190" y="205740"/>
                    <a:pt x="1518285" y="201930"/>
                  </a:cubicBezTo>
                  <a:cubicBezTo>
                    <a:pt x="1516380" y="197167"/>
                    <a:pt x="1513523" y="194310"/>
                    <a:pt x="1508760" y="192405"/>
                  </a:cubicBezTo>
                  <a:cubicBezTo>
                    <a:pt x="1503998" y="190500"/>
                    <a:pt x="1498283" y="188595"/>
                    <a:pt x="1489710" y="187642"/>
                  </a:cubicBezTo>
                  <a:cubicBezTo>
                    <a:pt x="1482090" y="186690"/>
                    <a:pt x="1475423" y="185737"/>
                    <a:pt x="1471613" y="185737"/>
                  </a:cubicBezTo>
                  <a:lnTo>
                    <a:pt x="1471613" y="170497"/>
                  </a:lnTo>
                  <a:lnTo>
                    <a:pt x="1601153" y="170497"/>
                  </a:lnTo>
                  <a:lnTo>
                    <a:pt x="1601153" y="184785"/>
                  </a:lnTo>
                  <a:cubicBezTo>
                    <a:pt x="1597343" y="184785"/>
                    <a:pt x="1593533" y="185737"/>
                    <a:pt x="1587818" y="186690"/>
                  </a:cubicBezTo>
                  <a:cubicBezTo>
                    <a:pt x="1582103" y="187642"/>
                    <a:pt x="1577340" y="188595"/>
                    <a:pt x="1574483" y="190500"/>
                  </a:cubicBezTo>
                  <a:cubicBezTo>
                    <a:pt x="1570673" y="192405"/>
                    <a:pt x="1567815" y="195262"/>
                    <a:pt x="1565910" y="199072"/>
                  </a:cubicBezTo>
                  <a:cubicBezTo>
                    <a:pt x="1564005" y="202882"/>
                    <a:pt x="1563053" y="207645"/>
                    <a:pt x="1563053" y="212407"/>
                  </a:cubicBezTo>
                  <a:lnTo>
                    <a:pt x="1563053" y="235267"/>
                  </a:lnTo>
                  <a:cubicBezTo>
                    <a:pt x="1563053" y="252412"/>
                    <a:pt x="1563053" y="262890"/>
                    <a:pt x="1563053" y="268605"/>
                  </a:cubicBezTo>
                  <a:cubicBezTo>
                    <a:pt x="1563053" y="274320"/>
                    <a:pt x="1563053" y="279082"/>
                    <a:pt x="1564005" y="282892"/>
                  </a:cubicBezTo>
                  <a:cubicBezTo>
                    <a:pt x="1545908" y="291465"/>
                    <a:pt x="1526858" y="297180"/>
                    <a:pt x="1508760" y="301942"/>
                  </a:cubicBezTo>
                  <a:cubicBezTo>
                    <a:pt x="1490663" y="306705"/>
                    <a:pt x="1472565" y="308610"/>
                    <a:pt x="1454468" y="308610"/>
                  </a:cubicBezTo>
                  <a:cubicBezTo>
                    <a:pt x="1435418" y="308610"/>
                    <a:pt x="1417320" y="304800"/>
                    <a:pt x="1400175" y="298132"/>
                  </a:cubicBezTo>
                  <a:cubicBezTo>
                    <a:pt x="1383030" y="291465"/>
                    <a:pt x="1367790" y="280987"/>
                    <a:pt x="1354455" y="267652"/>
                  </a:cubicBezTo>
                  <a:cubicBezTo>
                    <a:pt x="1341120" y="254317"/>
                    <a:pt x="1330643" y="238125"/>
                    <a:pt x="1323023" y="220027"/>
                  </a:cubicBezTo>
                  <a:cubicBezTo>
                    <a:pt x="1315403" y="200977"/>
                    <a:pt x="1311593" y="180022"/>
                    <a:pt x="1311593" y="157162"/>
                  </a:cubicBezTo>
                  <a:cubicBezTo>
                    <a:pt x="1311593" y="134302"/>
                    <a:pt x="1315403" y="113347"/>
                    <a:pt x="1323023" y="94297"/>
                  </a:cubicBezTo>
                  <a:cubicBezTo>
                    <a:pt x="1330643" y="75247"/>
                    <a:pt x="1341120" y="58102"/>
                    <a:pt x="1354455" y="43815"/>
                  </a:cubicBezTo>
                  <a:cubicBezTo>
                    <a:pt x="1367790" y="29527"/>
                    <a:pt x="1383030" y="19050"/>
                    <a:pt x="1401128" y="11430"/>
                  </a:cubicBezTo>
                  <a:cubicBezTo>
                    <a:pt x="1419225" y="3810"/>
                    <a:pt x="1439228" y="0"/>
                    <a:pt x="1459230" y="0"/>
                  </a:cubicBezTo>
                  <a:close/>
                </a:path>
              </a:pathLst>
            </a:custGeom>
            <a:solidFill>
              <a:srgbClr val="231815"/>
            </a:solidFill>
            <a:ln w="9525" cap="flat">
              <a:noFill/>
              <a:prstDash val="solid"/>
              <a:miter/>
            </a:ln>
          </p:spPr>
          <p:txBody>
            <a:bodyPr rtlCol="0" anchor="ctr"/>
            <a:lstStyle/>
            <a:p>
              <a:endParaRPr lang="zh-CN" altLang="en-US"/>
            </a:p>
          </p:txBody>
        </p:sp>
        <p:sp>
          <p:nvSpPr>
            <p:cNvPr id="223" name="ïSľíďè">
              <a:extLst>
                <a:ext uri="{FF2B5EF4-FFF2-40B4-BE49-F238E27FC236}">
                  <a16:creationId xmlns="" xmlns:a16="http://schemas.microsoft.com/office/drawing/2014/main" id="{FC3A288F-E8AF-4BAD-8D75-D2DCFAE66BFC}"/>
                </a:ext>
              </a:extLst>
            </p:cNvPr>
            <p:cNvSpPr/>
            <p:nvPr/>
          </p:nvSpPr>
          <p:spPr>
            <a:xfrm>
              <a:off x="4420001" y="1614520"/>
              <a:ext cx="893283" cy="254358"/>
            </a:xfrm>
            <a:custGeom>
              <a:avLst/>
              <a:gdLst>
                <a:gd name="connsiteX0" fmla="*/ 1911219 w 4352938"/>
                <a:gd name="connsiteY0" fmla="*/ 884984 h 1239475"/>
                <a:gd name="connsiteX1" fmla="*/ 2030282 w 4352938"/>
                <a:gd name="connsiteY1" fmla="*/ 953564 h 1239475"/>
                <a:gd name="connsiteX2" fmla="*/ 2055047 w 4352938"/>
                <a:gd name="connsiteY2" fmla="*/ 991664 h 1239475"/>
                <a:gd name="connsiteX3" fmla="*/ 2047427 w 4352938"/>
                <a:gd name="connsiteY3" fmla="*/ 1067864 h 1239475"/>
                <a:gd name="connsiteX4" fmla="*/ 1974085 w 4352938"/>
                <a:gd name="connsiteY4" fmla="*/ 1093581 h 1239475"/>
                <a:gd name="connsiteX5" fmla="*/ 1923602 w 4352938"/>
                <a:gd name="connsiteY5" fmla="*/ 1040241 h 1239475"/>
                <a:gd name="connsiteX6" fmla="*/ 1903600 w 4352938"/>
                <a:gd name="connsiteY6" fmla="*/ 1022144 h 1239475"/>
                <a:gd name="connsiteX7" fmla="*/ 1888359 w 4352938"/>
                <a:gd name="connsiteY7" fmla="*/ 887841 h 1239475"/>
                <a:gd name="connsiteX8" fmla="*/ 1911219 w 4352938"/>
                <a:gd name="connsiteY8" fmla="*/ 884984 h 1239475"/>
                <a:gd name="connsiteX9" fmla="*/ 3037075 w 4352938"/>
                <a:gd name="connsiteY9" fmla="*/ 831644 h 1239475"/>
                <a:gd name="connsiteX10" fmla="*/ 3118038 w 4352938"/>
                <a:gd name="connsiteY10" fmla="*/ 880221 h 1239475"/>
                <a:gd name="connsiteX11" fmla="*/ 3217097 w 4352938"/>
                <a:gd name="connsiteY11" fmla="*/ 1004046 h 1239475"/>
                <a:gd name="connsiteX12" fmla="*/ 3140897 w 4352938"/>
                <a:gd name="connsiteY12" fmla="*/ 1054529 h 1239475"/>
                <a:gd name="connsiteX13" fmla="*/ 3072318 w 4352938"/>
                <a:gd name="connsiteY13" fmla="*/ 1031669 h 1239475"/>
                <a:gd name="connsiteX14" fmla="*/ 3057077 w 4352938"/>
                <a:gd name="connsiteY14" fmla="*/ 970709 h 1239475"/>
                <a:gd name="connsiteX15" fmla="*/ 3052315 w 4352938"/>
                <a:gd name="connsiteY15" fmla="*/ 947849 h 1239475"/>
                <a:gd name="connsiteX16" fmla="*/ 3029455 w 4352938"/>
                <a:gd name="connsiteY16" fmla="*/ 836406 h 1239475"/>
                <a:gd name="connsiteX17" fmla="*/ 3037075 w 4352938"/>
                <a:gd name="connsiteY17" fmla="*/ 831644 h 1239475"/>
                <a:gd name="connsiteX18" fmla="*/ 4031485 w 4352938"/>
                <a:gd name="connsiteY18" fmla="*/ 816404 h 1239475"/>
                <a:gd name="connsiteX19" fmla="*/ 4124830 w 4352938"/>
                <a:gd name="connsiteY19" fmla="*/ 826881 h 1239475"/>
                <a:gd name="connsiteX20" fmla="*/ 4142927 w 4352938"/>
                <a:gd name="connsiteY20" fmla="*/ 867839 h 1239475"/>
                <a:gd name="connsiteX21" fmla="*/ 4130545 w 4352938"/>
                <a:gd name="connsiteY21" fmla="*/ 901176 h 1239475"/>
                <a:gd name="connsiteX22" fmla="*/ 4092445 w 4352938"/>
                <a:gd name="connsiteY22" fmla="*/ 936419 h 1239475"/>
                <a:gd name="connsiteX23" fmla="*/ 3998147 w 4352938"/>
                <a:gd name="connsiteY23" fmla="*/ 948801 h 1239475"/>
                <a:gd name="connsiteX24" fmla="*/ 3990527 w 4352938"/>
                <a:gd name="connsiteY24" fmla="*/ 959279 h 1239475"/>
                <a:gd name="connsiteX25" fmla="*/ 4016245 w 4352938"/>
                <a:gd name="connsiteY25" fmla="*/ 1030716 h 1239475"/>
                <a:gd name="connsiteX26" fmla="*/ 4021007 w 4352938"/>
                <a:gd name="connsiteY26" fmla="*/ 1061196 h 1239475"/>
                <a:gd name="connsiteX27" fmla="*/ 4028627 w 4352938"/>
                <a:gd name="connsiteY27" fmla="*/ 1104059 h 1239475"/>
                <a:gd name="connsiteX28" fmla="*/ 4010530 w 4352938"/>
                <a:gd name="connsiteY28" fmla="*/ 1142159 h 1239475"/>
                <a:gd name="connsiteX29" fmla="*/ 3990527 w 4352938"/>
                <a:gd name="connsiteY29" fmla="*/ 1175496 h 1239475"/>
                <a:gd name="connsiteX30" fmla="*/ 3940045 w 4352938"/>
                <a:gd name="connsiteY30" fmla="*/ 1183116 h 1239475"/>
                <a:gd name="connsiteX31" fmla="*/ 3917185 w 4352938"/>
                <a:gd name="connsiteY31" fmla="*/ 1203119 h 1239475"/>
                <a:gd name="connsiteX32" fmla="*/ 3828602 w 4352938"/>
                <a:gd name="connsiteY32" fmla="*/ 1185021 h 1239475"/>
                <a:gd name="connsiteX33" fmla="*/ 3782882 w 4352938"/>
                <a:gd name="connsiteY33" fmla="*/ 1162161 h 1239475"/>
                <a:gd name="connsiteX34" fmla="*/ 3778120 w 4352938"/>
                <a:gd name="connsiteY34" fmla="*/ 1144064 h 1239475"/>
                <a:gd name="connsiteX35" fmla="*/ 3782882 w 4352938"/>
                <a:gd name="connsiteY35" fmla="*/ 1144064 h 1239475"/>
                <a:gd name="connsiteX36" fmla="*/ 3843843 w 4352938"/>
                <a:gd name="connsiteY36" fmla="*/ 1141206 h 1239475"/>
                <a:gd name="connsiteX37" fmla="*/ 3930520 w 4352938"/>
                <a:gd name="connsiteY37" fmla="*/ 1110726 h 1239475"/>
                <a:gd name="connsiteX38" fmla="*/ 3945760 w 4352938"/>
                <a:gd name="connsiteY38" fmla="*/ 1087866 h 1239475"/>
                <a:gd name="connsiteX39" fmla="*/ 3938140 w 4352938"/>
                <a:gd name="connsiteY39" fmla="*/ 1049766 h 1239475"/>
                <a:gd name="connsiteX40" fmla="*/ 3940997 w 4352938"/>
                <a:gd name="connsiteY40" fmla="*/ 996426 h 1239475"/>
                <a:gd name="connsiteX41" fmla="*/ 3933377 w 4352938"/>
                <a:gd name="connsiteY41" fmla="*/ 978329 h 1239475"/>
                <a:gd name="connsiteX42" fmla="*/ 3872418 w 4352938"/>
                <a:gd name="connsiteY42" fmla="*/ 996426 h 1239475"/>
                <a:gd name="connsiteX43" fmla="*/ 3823840 w 4352938"/>
                <a:gd name="connsiteY43" fmla="*/ 1004046 h 1239475"/>
                <a:gd name="connsiteX44" fmla="*/ 3770500 w 4352938"/>
                <a:gd name="connsiteY44" fmla="*/ 1029764 h 1239475"/>
                <a:gd name="connsiteX45" fmla="*/ 3645722 w 4352938"/>
                <a:gd name="connsiteY45" fmla="*/ 1110726 h 1239475"/>
                <a:gd name="connsiteX46" fmla="*/ 3589525 w 4352938"/>
                <a:gd name="connsiteY46" fmla="*/ 1128824 h 1239475"/>
                <a:gd name="connsiteX47" fmla="*/ 3566665 w 4352938"/>
                <a:gd name="connsiteY47" fmla="*/ 1118346 h 1239475"/>
                <a:gd name="connsiteX48" fmla="*/ 3561902 w 4352938"/>
                <a:gd name="connsiteY48" fmla="*/ 1101201 h 1239475"/>
                <a:gd name="connsiteX49" fmla="*/ 3526660 w 4352938"/>
                <a:gd name="connsiteY49" fmla="*/ 1017381 h 1239475"/>
                <a:gd name="connsiteX50" fmla="*/ 3554282 w 4352938"/>
                <a:gd name="connsiteY50" fmla="*/ 989759 h 1239475"/>
                <a:gd name="connsiteX51" fmla="*/ 3589525 w 4352938"/>
                <a:gd name="connsiteY51" fmla="*/ 986901 h 1239475"/>
                <a:gd name="connsiteX52" fmla="*/ 3630482 w 4352938"/>
                <a:gd name="connsiteY52" fmla="*/ 961184 h 1239475"/>
                <a:gd name="connsiteX53" fmla="*/ 3656200 w 4352938"/>
                <a:gd name="connsiteY53" fmla="*/ 956421 h 1239475"/>
                <a:gd name="connsiteX54" fmla="*/ 3752402 w 4352938"/>
                <a:gd name="connsiteY54" fmla="*/ 910701 h 1239475"/>
                <a:gd name="connsiteX55" fmla="*/ 3897182 w 4352938"/>
                <a:gd name="connsiteY55" fmla="*/ 854504 h 1239475"/>
                <a:gd name="connsiteX56" fmla="*/ 4031485 w 4352938"/>
                <a:gd name="connsiteY56" fmla="*/ 816404 h 1239475"/>
                <a:gd name="connsiteX57" fmla="*/ 281492 w 4352938"/>
                <a:gd name="connsiteY57" fmla="*/ 738299 h 1239475"/>
                <a:gd name="connsiteX58" fmla="*/ 205292 w 4352938"/>
                <a:gd name="connsiteY58" fmla="*/ 794496 h 1239475"/>
                <a:gd name="connsiteX59" fmla="*/ 174812 w 4352938"/>
                <a:gd name="connsiteY59" fmla="*/ 832596 h 1239475"/>
                <a:gd name="connsiteX60" fmla="*/ 170049 w 4352938"/>
                <a:gd name="connsiteY60" fmla="*/ 850694 h 1239475"/>
                <a:gd name="connsiteX61" fmla="*/ 96707 w 4352938"/>
                <a:gd name="connsiteY61" fmla="*/ 951659 h 1239475"/>
                <a:gd name="connsiteX62" fmla="*/ 63369 w 4352938"/>
                <a:gd name="connsiteY62" fmla="*/ 1009761 h 1239475"/>
                <a:gd name="connsiteX63" fmla="*/ 70989 w 4352938"/>
                <a:gd name="connsiteY63" fmla="*/ 1012619 h 1239475"/>
                <a:gd name="connsiteX64" fmla="*/ 134807 w 4352938"/>
                <a:gd name="connsiteY64" fmla="*/ 1002141 h 1239475"/>
                <a:gd name="connsiteX65" fmla="*/ 177669 w 4352938"/>
                <a:gd name="connsiteY65" fmla="*/ 971661 h 1239475"/>
                <a:gd name="connsiteX66" fmla="*/ 226247 w 4352938"/>
                <a:gd name="connsiteY66" fmla="*/ 953564 h 1239475"/>
                <a:gd name="connsiteX67" fmla="*/ 253869 w 4352938"/>
                <a:gd name="connsiteY67" fmla="*/ 933561 h 1239475"/>
                <a:gd name="connsiteX68" fmla="*/ 291969 w 4352938"/>
                <a:gd name="connsiteY68" fmla="*/ 907844 h 1239475"/>
                <a:gd name="connsiteX69" fmla="*/ 291969 w 4352938"/>
                <a:gd name="connsiteY69" fmla="*/ 874506 h 1239475"/>
                <a:gd name="connsiteX70" fmla="*/ 293874 w 4352938"/>
                <a:gd name="connsiteY70" fmla="*/ 829739 h 1239475"/>
                <a:gd name="connsiteX71" fmla="*/ 293874 w 4352938"/>
                <a:gd name="connsiteY71" fmla="*/ 741156 h 1239475"/>
                <a:gd name="connsiteX72" fmla="*/ 281492 w 4352938"/>
                <a:gd name="connsiteY72" fmla="*/ 738299 h 1239475"/>
                <a:gd name="connsiteX73" fmla="*/ 1852924 w 4352938"/>
                <a:gd name="connsiteY73" fmla="*/ 577625 h 1239475"/>
                <a:gd name="connsiteX74" fmla="*/ 1952177 w 4352938"/>
                <a:gd name="connsiteY74" fmla="*/ 596377 h 1239475"/>
                <a:gd name="connsiteX75" fmla="*/ 1959798 w 4352938"/>
                <a:gd name="connsiteY75" fmla="*/ 616379 h 1239475"/>
                <a:gd name="connsiteX76" fmla="*/ 1903600 w 4352938"/>
                <a:gd name="connsiteY76" fmla="*/ 659242 h 1239475"/>
                <a:gd name="connsiteX77" fmla="*/ 1888360 w 4352938"/>
                <a:gd name="connsiteY77" fmla="*/ 682102 h 1239475"/>
                <a:gd name="connsiteX78" fmla="*/ 1875977 w 4352938"/>
                <a:gd name="connsiteY78" fmla="*/ 684959 h 1239475"/>
                <a:gd name="connsiteX79" fmla="*/ 1863595 w 4352938"/>
                <a:gd name="connsiteY79" fmla="*/ 704962 h 1239475"/>
                <a:gd name="connsiteX80" fmla="*/ 1835973 w 4352938"/>
                <a:gd name="connsiteY80" fmla="*/ 724964 h 1239475"/>
                <a:gd name="connsiteX81" fmla="*/ 1808350 w 4352938"/>
                <a:gd name="connsiteY81" fmla="*/ 755444 h 1239475"/>
                <a:gd name="connsiteX82" fmla="*/ 1762630 w 4352938"/>
                <a:gd name="connsiteY82" fmla="*/ 804022 h 1239475"/>
                <a:gd name="connsiteX83" fmla="*/ 1795967 w 4352938"/>
                <a:gd name="connsiteY83" fmla="*/ 785924 h 1239475"/>
                <a:gd name="connsiteX84" fmla="*/ 1882645 w 4352938"/>
                <a:gd name="connsiteY84" fmla="*/ 783067 h 1239475"/>
                <a:gd name="connsiteX85" fmla="*/ 1893123 w 4352938"/>
                <a:gd name="connsiteY85" fmla="*/ 809737 h 1239475"/>
                <a:gd name="connsiteX86" fmla="*/ 1867405 w 4352938"/>
                <a:gd name="connsiteY86" fmla="*/ 843074 h 1239475"/>
                <a:gd name="connsiteX87" fmla="*/ 1773107 w 4352938"/>
                <a:gd name="connsiteY87" fmla="*/ 901177 h 1239475"/>
                <a:gd name="connsiteX88" fmla="*/ 1724530 w 4352938"/>
                <a:gd name="connsiteY88" fmla="*/ 942134 h 1239475"/>
                <a:gd name="connsiteX89" fmla="*/ 1742627 w 4352938"/>
                <a:gd name="connsiteY89" fmla="*/ 1025954 h 1239475"/>
                <a:gd name="connsiteX90" fmla="*/ 1770250 w 4352938"/>
                <a:gd name="connsiteY90" fmla="*/ 1233599 h 1239475"/>
                <a:gd name="connsiteX91" fmla="*/ 1762630 w 4352938"/>
                <a:gd name="connsiteY91" fmla="*/ 1236457 h 1239475"/>
                <a:gd name="connsiteX92" fmla="*/ 1729292 w 4352938"/>
                <a:gd name="connsiteY92" fmla="*/ 1236457 h 1239475"/>
                <a:gd name="connsiteX93" fmla="*/ 1709290 w 4352938"/>
                <a:gd name="connsiteY93" fmla="*/ 1213597 h 1239475"/>
                <a:gd name="connsiteX94" fmla="*/ 1709290 w 4352938"/>
                <a:gd name="connsiteY94" fmla="*/ 1190737 h 1239475"/>
                <a:gd name="connsiteX95" fmla="*/ 1691192 w 4352938"/>
                <a:gd name="connsiteY95" fmla="*/ 1167877 h 1239475"/>
                <a:gd name="connsiteX96" fmla="*/ 1637852 w 4352938"/>
                <a:gd name="connsiteY96" fmla="*/ 1145017 h 1239475"/>
                <a:gd name="connsiteX97" fmla="*/ 1637852 w 4352938"/>
                <a:gd name="connsiteY97" fmla="*/ 1129777 h 1239475"/>
                <a:gd name="connsiteX98" fmla="*/ 1653092 w 4352938"/>
                <a:gd name="connsiteY98" fmla="*/ 1109774 h 1239475"/>
                <a:gd name="connsiteX99" fmla="*/ 1675952 w 4352938"/>
                <a:gd name="connsiteY99" fmla="*/ 1105012 h 1239475"/>
                <a:gd name="connsiteX100" fmla="*/ 1688335 w 4352938"/>
                <a:gd name="connsiteY100" fmla="*/ 1048814 h 1239475"/>
                <a:gd name="connsiteX101" fmla="*/ 1675952 w 4352938"/>
                <a:gd name="connsiteY101" fmla="*/ 1015477 h 1239475"/>
                <a:gd name="connsiteX102" fmla="*/ 1668332 w 4352938"/>
                <a:gd name="connsiteY102" fmla="*/ 1012619 h 1239475"/>
                <a:gd name="connsiteX103" fmla="*/ 1645473 w 4352938"/>
                <a:gd name="connsiteY103" fmla="*/ 1027859 h 1239475"/>
                <a:gd name="connsiteX104" fmla="*/ 1617850 w 4352938"/>
                <a:gd name="connsiteY104" fmla="*/ 1058339 h 1239475"/>
                <a:gd name="connsiteX105" fmla="*/ 1605467 w 4352938"/>
                <a:gd name="connsiteY105" fmla="*/ 1063102 h 1239475"/>
                <a:gd name="connsiteX106" fmla="*/ 1587370 w 4352938"/>
                <a:gd name="connsiteY106" fmla="*/ 1093582 h 1239475"/>
                <a:gd name="connsiteX107" fmla="*/ 1554032 w 4352938"/>
                <a:gd name="connsiteY107" fmla="*/ 1121204 h 1239475"/>
                <a:gd name="connsiteX108" fmla="*/ 1450210 w 4352938"/>
                <a:gd name="connsiteY108" fmla="*/ 1230742 h 1239475"/>
                <a:gd name="connsiteX109" fmla="*/ 1355913 w 4352938"/>
                <a:gd name="connsiteY109" fmla="*/ 1104059 h 1239475"/>
                <a:gd name="connsiteX110" fmla="*/ 1394013 w 4352938"/>
                <a:gd name="connsiteY110" fmla="*/ 1093582 h 1239475"/>
                <a:gd name="connsiteX111" fmla="*/ 1419730 w 4352938"/>
                <a:gd name="connsiteY111" fmla="*/ 1101202 h 1239475"/>
                <a:gd name="connsiteX112" fmla="*/ 1434970 w 4352938"/>
                <a:gd name="connsiteY112" fmla="*/ 1085962 h 1239475"/>
                <a:gd name="connsiteX113" fmla="*/ 1470213 w 4352938"/>
                <a:gd name="connsiteY113" fmla="*/ 1070722 h 1239475"/>
                <a:gd name="connsiteX114" fmla="*/ 1490215 w 4352938"/>
                <a:gd name="connsiteY114" fmla="*/ 1052624 h 1239475"/>
                <a:gd name="connsiteX115" fmla="*/ 1525457 w 4352938"/>
                <a:gd name="connsiteY115" fmla="*/ 1037384 h 1239475"/>
                <a:gd name="connsiteX116" fmla="*/ 1612135 w 4352938"/>
                <a:gd name="connsiteY116" fmla="*/ 979282 h 1239475"/>
                <a:gd name="connsiteX117" fmla="*/ 1677857 w 4352938"/>
                <a:gd name="connsiteY117" fmla="*/ 921179 h 1239475"/>
                <a:gd name="connsiteX118" fmla="*/ 1650235 w 4352938"/>
                <a:gd name="connsiteY118" fmla="*/ 893557 h 1239475"/>
                <a:gd name="connsiteX119" fmla="*/ 1683573 w 4352938"/>
                <a:gd name="connsiteY119" fmla="*/ 812594 h 1239475"/>
                <a:gd name="connsiteX120" fmla="*/ 1660713 w 4352938"/>
                <a:gd name="connsiteY120" fmla="*/ 807832 h 1239475"/>
                <a:gd name="connsiteX121" fmla="*/ 1627375 w 4352938"/>
                <a:gd name="connsiteY121" fmla="*/ 818309 h 1239475"/>
                <a:gd name="connsiteX122" fmla="*/ 1627375 w 4352938"/>
                <a:gd name="connsiteY122" fmla="*/ 881174 h 1239475"/>
                <a:gd name="connsiteX123" fmla="*/ 1627375 w 4352938"/>
                <a:gd name="connsiteY123" fmla="*/ 882127 h 1239475"/>
                <a:gd name="connsiteX124" fmla="*/ 1624517 w 4352938"/>
                <a:gd name="connsiteY124" fmla="*/ 897367 h 1239475"/>
                <a:gd name="connsiteX125" fmla="*/ 1546413 w 4352938"/>
                <a:gd name="connsiteY125" fmla="*/ 999284 h 1239475"/>
                <a:gd name="connsiteX126" fmla="*/ 1515932 w 4352938"/>
                <a:gd name="connsiteY126" fmla="*/ 965947 h 1239475"/>
                <a:gd name="connsiteX127" fmla="*/ 1508313 w 4352938"/>
                <a:gd name="connsiteY127" fmla="*/ 938324 h 1239475"/>
                <a:gd name="connsiteX128" fmla="*/ 1493073 w 4352938"/>
                <a:gd name="connsiteY128" fmla="*/ 912607 h 1239475"/>
                <a:gd name="connsiteX129" fmla="*/ 1505455 w 4352938"/>
                <a:gd name="connsiteY129" fmla="*/ 744967 h 1239475"/>
                <a:gd name="connsiteX130" fmla="*/ 1502598 w 4352938"/>
                <a:gd name="connsiteY130" fmla="*/ 686864 h 1239475"/>
                <a:gd name="connsiteX131" fmla="*/ 1513075 w 4352938"/>
                <a:gd name="connsiteY131" fmla="*/ 682102 h 1239475"/>
                <a:gd name="connsiteX132" fmla="*/ 1523552 w 4352938"/>
                <a:gd name="connsiteY132" fmla="*/ 679244 h 1239475"/>
                <a:gd name="connsiteX133" fmla="*/ 1543555 w 4352938"/>
                <a:gd name="connsiteY133" fmla="*/ 689722 h 1239475"/>
                <a:gd name="connsiteX134" fmla="*/ 1584513 w 4352938"/>
                <a:gd name="connsiteY134" fmla="*/ 723059 h 1239475"/>
                <a:gd name="connsiteX135" fmla="*/ 1680715 w 4352938"/>
                <a:gd name="connsiteY135" fmla="*/ 664957 h 1239475"/>
                <a:gd name="connsiteX136" fmla="*/ 1723577 w 4352938"/>
                <a:gd name="connsiteY136" fmla="*/ 626857 h 1239475"/>
                <a:gd name="connsiteX137" fmla="*/ 1761677 w 4352938"/>
                <a:gd name="connsiteY137" fmla="*/ 622094 h 1239475"/>
                <a:gd name="connsiteX138" fmla="*/ 1774060 w 4352938"/>
                <a:gd name="connsiteY138" fmla="*/ 603997 h 1239475"/>
                <a:gd name="connsiteX139" fmla="*/ 1822638 w 4352938"/>
                <a:gd name="connsiteY139" fmla="*/ 581137 h 1239475"/>
                <a:gd name="connsiteX140" fmla="*/ 1852924 w 4352938"/>
                <a:gd name="connsiteY140" fmla="*/ 577625 h 1239475"/>
                <a:gd name="connsiteX141" fmla="*/ 3579047 w 4352938"/>
                <a:gd name="connsiteY141" fmla="*/ 530654 h 1239475"/>
                <a:gd name="connsiteX142" fmla="*/ 3604764 w 4352938"/>
                <a:gd name="connsiteY142" fmla="*/ 533511 h 1239475"/>
                <a:gd name="connsiteX143" fmla="*/ 3680964 w 4352938"/>
                <a:gd name="connsiteY143" fmla="*/ 644954 h 1239475"/>
                <a:gd name="connsiteX144" fmla="*/ 3642864 w 4352938"/>
                <a:gd name="connsiteY144" fmla="*/ 718296 h 1239475"/>
                <a:gd name="connsiteX145" fmla="*/ 3615242 w 4352938"/>
                <a:gd name="connsiteY145" fmla="*/ 718296 h 1239475"/>
                <a:gd name="connsiteX146" fmla="*/ 3587619 w 4352938"/>
                <a:gd name="connsiteY146" fmla="*/ 669719 h 1239475"/>
                <a:gd name="connsiteX147" fmla="*/ 3586667 w 4352938"/>
                <a:gd name="connsiteY147" fmla="*/ 619236 h 1239475"/>
                <a:gd name="connsiteX148" fmla="*/ 3579047 w 4352938"/>
                <a:gd name="connsiteY148" fmla="*/ 530654 h 1239475"/>
                <a:gd name="connsiteX149" fmla="*/ 1938842 w 4352938"/>
                <a:gd name="connsiteY149" fmla="*/ 307769 h 1239475"/>
                <a:gd name="connsiteX150" fmla="*/ 1969322 w 4352938"/>
                <a:gd name="connsiteY150" fmla="*/ 307769 h 1239475"/>
                <a:gd name="connsiteX151" fmla="*/ 1979799 w 4352938"/>
                <a:gd name="connsiteY151" fmla="*/ 333486 h 1239475"/>
                <a:gd name="connsiteX152" fmla="*/ 1946462 w 4352938"/>
                <a:gd name="connsiteY152" fmla="*/ 368729 h 1239475"/>
                <a:gd name="connsiteX153" fmla="*/ 1913124 w 4352938"/>
                <a:gd name="connsiteY153" fmla="*/ 373491 h 1239475"/>
                <a:gd name="connsiteX154" fmla="*/ 1832162 w 4352938"/>
                <a:gd name="connsiteY154" fmla="*/ 429689 h 1239475"/>
                <a:gd name="connsiteX155" fmla="*/ 1708337 w 4352938"/>
                <a:gd name="connsiteY155" fmla="*/ 546846 h 1239475"/>
                <a:gd name="connsiteX156" fmla="*/ 1629279 w 4352938"/>
                <a:gd name="connsiteY156" fmla="*/ 557324 h 1239475"/>
                <a:gd name="connsiteX157" fmla="*/ 1519742 w 4352938"/>
                <a:gd name="connsiteY157" fmla="*/ 498269 h 1239475"/>
                <a:gd name="connsiteX158" fmla="*/ 1524504 w 4352938"/>
                <a:gd name="connsiteY158" fmla="*/ 452549 h 1239475"/>
                <a:gd name="connsiteX159" fmla="*/ 1775964 w 4352938"/>
                <a:gd name="connsiteY159" fmla="*/ 351584 h 1239475"/>
                <a:gd name="connsiteX160" fmla="*/ 1798824 w 4352938"/>
                <a:gd name="connsiteY160" fmla="*/ 348726 h 1239475"/>
                <a:gd name="connsiteX161" fmla="*/ 1885501 w 4352938"/>
                <a:gd name="connsiteY161" fmla="*/ 318246 h 1239475"/>
                <a:gd name="connsiteX162" fmla="*/ 1938842 w 4352938"/>
                <a:gd name="connsiteY162" fmla="*/ 307769 h 1239475"/>
                <a:gd name="connsiteX163" fmla="*/ 667255 w 4352938"/>
                <a:gd name="connsiteY163" fmla="*/ 301102 h 1239475"/>
                <a:gd name="connsiteX164" fmla="*/ 717738 w 4352938"/>
                <a:gd name="connsiteY164" fmla="*/ 346822 h 1239475"/>
                <a:gd name="connsiteX165" fmla="*/ 819655 w 4352938"/>
                <a:gd name="connsiteY165" fmla="*/ 587804 h 1239475"/>
                <a:gd name="connsiteX166" fmla="*/ 845372 w 4352938"/>
                <a:gd name="connsiteY166" fmla="*/ 600187 h 1239475"/>
                <a:gd name="connsiteX167" fmla="*/ 875852 w 4352938"/>
                <a:gd name="connsiteY167" fmla="*/ 566849 h 1239475"/>
                <a:gd name="connsiteX168" fmla="*/ 921572 w 4352938"/>
                <a:gd name="connsiteY168" fmla="*/ 536369 h 1239475"/>
                <a:gd name="connsiteX169" fmla="*/ 921572 w 4352938"/>
                <a:gd name="connsiteY169" fmla="*/ 474457 h 1239475"/>
                <a:gd name="connsiteX170" fmla="*/ 921572 w 4352938"/>
                <a:gd name="connsiteY170" fmla="*/ 467789 h 1239475"/>
                <a:gd name="connsiteX171" fmla="*/ 927288 w 4352938"/>
                <a:gd name="connsiteY171" fmla="*/ 463027 h 1239475"/>
                <a:gd name="connsiteX172" fmla="*/ 949195 w 4352938"/>
                <a:gd name="connsiteY172" fmla="*/ 452549 h 1239475"/>
                <a:gd name="connsiteX173" fmla="*/ 959672 w 4352938"/>
                <a:gd name="connsiteY173" fmla="*/ 463027 h 1239475"/>
                <a:gd name="connsiteX174" fmla="*/ 962530 w 4352938"/>
                <a:gd name="connsiteY174" fmla="*/ 481124 h 1239475"/>
                <a:gd name="connsiteX175" fmla="*/ 988247 w 4352938"/>
                <a:gd name="connsiteY175" fmla="*/ 506842 h 1239475"/>
                <a:gd name="connsiteX176" fmla="*/ 1061590 w 4352938"/>
                <a:gd name="connsiteY176" fmla="*/ 537322 h 1239475"/>
                <a:gd name="connsiteX177" fmla="*/ 1061590 w 4352938"/>
                <a:gd name="connsiteY177" fmla="*/ 557324 h 1239475"/>
                <a:gd name="connsiteX178" fmla="*/ 1056827 w 4352938"/>
                <a:gd name="connsiteY178" fmla="*/ 598282 h 1239475"/>
                <a:gd name="connsiteX179" fmla="*/ 1003488 w 4352938"/>
                <a:gd name="connsiteY179" fmla="*/ 666862 h 1239475"/>
                <a:gd name="connsiteX180" fmla="*/ 934907 w 4352938"/>
                <a:gd name="connsiteY180" fmla="*/ 692579 h 1239475"/>
                <a:gd name="connsiteX181" fmla="*/ 846325 w 4352938"/>
                <a:gd name="connsiteY181" fmla="*/ 723059 h 1239475"/>
                <a:gd name="connsiteX182" fmla="*/ 849182 w 4352938"/>
                <a:gd name="connsiteY182" fmla="*/ 802117 h 1239475"/>
                <a:gd name="connsiteX183" fmla="*/ 783460 w 4352938"/>
                <a:gd name="connsiteY183" fmla="*/ 865934 h 1239475"/>
                <a:gd name="connsiteX184" fmla="*/ 786317 w 4352938"/>
                <a:gd name="connsiteY184" fmla="*/ 870697 h 1239475"/>
                <a:gd name="connsiteX185" fmla="*/ 882520 w 4352938"/>
                <a:gd name="connsiteY185" fmla="*/ 867839 h 1239475"/>
                <a:gd name="connsiteX186" fmla="*/ 958720 w 4352938"/>
                <a:gd name="connsiteY186" fmla="*/ 842122 h 1239475"/>
                <a:gd name="connsiteX187" fmla="*/ 984438 w 4352938"/>
                <a:gd name="connsiteY187" fmla="*/ 839264 h 1239475"/>
                <a:gd name="connsiteX188" fmla="*/ 1088260 w 4352938"/>
                <a:gd name="connsiteY188" fmla="*/ 808784 h 1239475"/>
                <a:gd name="connsiteX189" fmla="*/ 1095880 w 4352938"/>
                <a:gd name="connsiteY189" fmla="*/ 844027 h 1239475"/>
                <a:gd name="connsiteX190" fmla="*/ 1065400 w 4352938"/>
                <a:gd name="connsiteY190" fmla="*/ 900224 h 1239475"/>
                <a:gd name="connsiteX191" fmla="*/ 1009202 w 4352938"/>
                <a:gd name="connsiteY191" fmla="*/ 933562 h 1239475"/>
                <a:gd name="connsiteX192" fmla="*/ 897760 w 4352938"/>
                <a:gd name="connsiteY192" fmla="*/ 964042 h 1239475"/>
                <a:gd name="connsiteX193" fmla="*/ 859660 w 4352938"/>
                <a:gd name="connsiteY193" fmla="*/ 964042 h 1239475"/>
                <a:gd name="connsiteX194" fmla="*/ 829180 w 4352938"/>
                <a:gd name="connsiteY194" fmla="*/ 989759 h 1239475"/>
                <a:gd name="connsiteX195" fmla="*/ 710117 w 4352938"/>
                <a:gd name="connsiteY195" fmla="*/ 977377 h 1239475"/>
                <a:gd name="connsiteX196" fmla="*/ 638680 w 4352938"/>
                <a:gd name="connsiteY196" fmla="*/ 827834 h 1239475"/>
                <a:gd name="connsiteX197" fmla="*/ 631060 w 4352938"/>
                <a:gd name="connsiteY197" fmla="*/ 769732 h 1239475"/>
                <a:gd name="connsiteX198" fmla="*/ 592960 w 4352938"/>
                <a:gd name="connsiteY198" fmla="*/ 607807 h 1239475"/>
                <a:gd name="connsiteX199" fmla="*/ 608200 w 4352938"/>
                <a:gd name="connsiteY199" fmla="*/ 521129 h 1239475"/>
                <a:gd name="connsiteX200" fmla="*/ 643442 w 4352938"/>
                <a:gd name="connsiteY200" fmla="*/ 376349 h 1239475"/>
                <a:gd name="connsiteX201" fmla="*/ 644395 w 4352938"/>
                <a:gd name="connsiteY201" fmla="*/ 363014 h 1239475"/>
                <a:gd name="connsiteX202" fmla="*/ 667255 w 4352938"/>
                <a:gd name="connsiteY202" fmla="*/ 301102 h 1239475"/>
                <a:gd name="connsiteX203" fmla="*/ 4077204 w 4352938"/>
                <a:gd name="connsiteY203" fmla="*/ 290624 h 1239475"/>
                <a:gd name="connsiteX204" fmla="*/ 3993384 w 4352938"/>
                <a:gd name="connsiteY204" fmla="*/ 420164 h 1239475"/>
                <a:gd name="connsiteX205" fmla="*/ 4026721 w 4352938"/>
                <a:gd name="connsiteY205" fmla="*/ 445881 h 1239475"/>
                <a:gd name="connsiteX206" fmla="*/ 4049582 w 4352938"/>
                <a:gd name="connsiteY206" fmla="*/ 384921 h 1239475"/>
                <a:gd name="connsiteX207" fmla="*/ 4069584 w 4352938"/>
                <a:gd name="connsiteY207" fmla="*/ 382064 h 1239475"/>
                <a:gd name="connsiteX208" fmla="*/ 4092444 w 4352938"/>
                <a:gd name="connsiteY208" fmla="*/ 476361 h 1239475"/>
                <a:gd name="connsiteX209" fmla="*/ 4104827 w 4352938"/>
                <a:gd name="connsiteY209" fmla="*/ 479219 h 1239475"/>
                <a:gd name="connsiteX210" fmla="*/ 4130544 w 4352938"/>
                <a:gd name="connsiteY210" fmla="*/ 436356 h 1239475"/>
                <a:gd name="connsiteX211" fmla="*/ 4206744 w 4352938"/>
                <a:gd name="connsiteY211" fmla="*/ 318246 h 1239475"/>
                <a:gd name="connsiteX212" fmla="*/ 4077204 w 4352938"/>
                <a:gd name="connsiteY212" fmla="*/ 290624 h 1239475"/>
                <a:gd name="connsiteX213" fmla="*/ 3600002 w 4352938"/>
                <a:gd name="connsiteY213" fmla="*/ 256334 h 1239475"/>
                <a:gd name="connsiteX214" fmla="*/ 3663820 w 4352938"/>
                <a:gd name="connsiteY214" fmla="*/ 304912 h 1239475"/>
                <a:gd name="connsiteX215" fmla="*/ 3732400 w 4352938"/>
                <a:gd name="connsiteY215" fmla="*/ 340154 h 1239475"/>
                <a:gd name="connsiteX216" fmla="*/ 3834317 w 4352938"/>
                <a:gd name="connsiteY216" fmla="*/ 524939 h 1239475"/>
                <a:gd name="connsiteX217" fmla="*/ 3747640 w 4352938"/>
                <a:gd name="connsiteY217" fmla="*/ 590662 h 1239475"/>
                <a:gd name="connsiteX218" fmla="*/ 3699062 w 4352938"/>
                <a:gd name="connsiteY218" fmla="*/ 428737 h 1239475"/>
                <a:gd name="connsiteX219" fmla="*/ 3668582 w 4352938"/>
                <a:gd name="connsiteY219" fmla="*/ 398257 h 1239475"/>
                <a:gd name="connsiteX220" fmla="*/ 3615242 w 4352938"/>
                <a:gd name="connsiteY220" fmla="*/ 330629 h 1239475"/>
                <a:gd name="connsiteX221" fmla="*/ 3587620 w 4352938"/>
                <a:gd name="connsiteY221" fmla="*/ 307769 h 1239475"/>
                <a:gd name="connsiteX222" fmla="*/ 3587620 w 4352938"/>
                <a:gd name="connsiteY222" fmla="*/ 266812 h 1239475"/>
                <a:gd name="connsiteX223" fmla="*/ 3600002 w 4352938"/>
                <a:gd name="connsiteY223" fmla="*/ 256334 h 1239475"/>
                <a:gd name="connsiteX224" fmla="*/ 189099 w 4352938"/>
                <a:gd name="connsiteY224" fmla="*/ 169656 h 1239475"/>
                <a:gd name="connsiteX225" fmla="*/ 239582 w 4352938"/>
                <a:gd name="connsiteY225" fmla="*/ 207756 h 1239475"/>
                <a:gd name="connsiteX226" fmla="*/ 416747 w 4352938"/>
                <a:gd name="connsiteY226" fmla="*/ 339201 h 1239475"/>
                <a:gd name="connsiteX227" fmla="*/ 419604 w 4352938"/>
                <a:gd name="connsiteY227" fmla="*/ 407781 h 1239475"/>
                <a:gd name="connsiteX228" fmla="*/ 424367 w 4352938"/>
                <a:gd name="connsiteY228" fmla="*/ 506841 h 1239475"/>
                <a:gd name="connsiteX229" fmla="*/ 429129 w 4352938"/>
                <a:gd name="connsiteY229" fmla="*/ 550656 h 1239475"/>
                <a:gd name="connsiteX230" fmla="*/ 426272 w 4352938"/>
                <a:gd name="connsiteY230" fmla="*/ 629714 h 1239475"/>
                <a:gd name="connsiteX231" fmla="*/ 415794 w 4352938"/>
                <a:gd name="connsiteY231" fmla="*/ 822119 h 1239475"/>
                <a:gd name="connsiteX232" fmla="*/ 412937 w 4352938"/>
                <a:gd name="connsiteY232" fmla="*/ 885936 h 1239475"/>
                <a:gd name="connsiteX233" fmla="*/ 371979 w 4352938"/>
                <a:gd name="connsiteY233" fmla="*/ 1058339 h 1239475"/>
                <a:gd name="connsiteX234" fmla="*/ 333879 w 4352938"/>
                <a:gd name="connsiteY234" fmla="*/ 1119299 h 1239475"/>
                <a:gd name="connsiteX235" fmla="*/ 303399 w 4352938"/>
                <a:gd name="connsiteY235" fmla="*/ 1122156 h 1239475"/>
                <a:gd name="connsiteX236" fmla="*/ 291017 w 4352938"/>
                <a:gd name="connsiteY236" fmla="*/ 1020239 h 1239475"/>
                <a:gd name="connsiteX237" fmla="*/ 291017 w 4352938"/>
                <a:gd name="connsiteY237" fmla="*/ 984996 h 1239475"/>
                <a:gd name="connsiteX238" fmla="*/ 283397 w 4352938"/>
                <a:gd name="connsiteY238" fmla="*/ 984996 h 1239475"/>
                <a:gd name="connsiteX239" fmla="*/ 217674 w 4352938"/>
                <a:gd name="connsiteY239" fmla="*/ 1041194 h 1239475"/>
                <a:gd name="connsiteX240" fmla="*/ 205292 w 4352938"/>
                <a:gd name="connsiteY240" fmla="*/ 1056434 h 1239475"/>
                <a:gd name="connsiteX241" fmla="*/ 133854 w 4352938"/>
                <a:gd name="connsiteY241" fmla="*/ 1099296 h 1239475"/>
                <a:gd name="connsiteX242" fmla="*/ 80514 w 4352938"/>
                <a:gd name="connsiteY242" fmla="*/ 1152636 h 1239475"/>
                <a:gd name="connsiteX243" fmla="*/ 35747 w 4352938"/>
                <a:gd name="connsiteY243" fmla="*/ 1152636 h 1239475"/>
                <a:gd name="connsiteX244" fmla="*/ 31937 w 4352938"/>
                <a:gd name="connsiteY244" fmla="*/ 1149779 h 1239475"/>
                <a:gd name="connsiteX245" fmla="*/ 1457 w 4352938"/>
                <a:gd name="connsiteY245" fmla="*/ 1013571 h 1239475"/>
                <a:gd name="connsiteX246" fmla="*/ 3362 w 4352938"/>
                <a:gd name="connsiteY246" fmla="*/ 1004046 h 1239475"/>
                <a:gd name="connsiteX247" fmla="*/ 9077 w 4352938"/>
                <a:gd name="connsiteY247" fmla="*/ 998331 h 1239475"/>
                <a:gd name="connsiteX248" fmla="*/ 101469 w 4352938"/>
                <a:gd name="connsiteY248" fmla="*/ 814499 h 1239475"/>
                <a:gd name="connsiteX249" fmla="*/ 119567 w 4352938"/>
                <a:gd name="connsiteY249" fmla="*/ 750681 h 1239475"/>
                <a:gd name="connsiteX250" fmla="*/ 107184 w 4352938"/>
                <a:gd name="connsiteY250" fmla="*/ 694484 h 1239475"/>
                <a:gd name="connsiteX251" fmla="*/ 107184 w 4352938"/>
                <a:gd name="connsiteY251" fmla="*/ 674481 h 1239475"/>
                <a:gd name="connsiteX252" fmla="*/ 79562 w 4352938"/>
                <a:gd name="connsiteY252" fmla="*/ 623999 h 1239475"/>
                <a:gd name="connsiteX253" fmla="*/ 94802 w 4352938"/>
                <a:gd name="connsiteY253" fmla="*/ 611616 h 1239475"/>
                <a:gd name="connsiteX254" fmla="*/ 145284 w 4352938"/>
                <a:gd name="connsiteY254" fmla="*/ 631619 h 1239475"/>
                <a:gd name="connsiteX255" fmla="*/ 191004 w 4352938"/>
                <a:gd name="connsiteY255" fmla="*/ 636381 h 1239475"/>
                <a:gd name="connsiteX256" fmla="*/ 221484 w 4352938"/>
                <a:gd name="connsiteY256" fmla="*/ 659241 h 1239475"/>
                <a:gd name="connsiteX257" fmla="*/ 254822 w 4352938"/>
                <a:gd name="connsiteY257" fmla="*/ 664004 h 1239475"/>
                <a:gd name="connsiteX258" fmla="*/ 292922 w 4352938"/>
                <a:gd name="connsiteY258" fmla="*/ 689721 h 1239475"/>
                <a:gd name="connsiteX259" fmla="*/ 297684 w 4352938"/>
                <a:gd name="connsiteY259" fmla="*/ 631619 h 1239475"/>
                <a:gd name="connsiteX260" fmla="*/ 297684 w 4352938"/>
                <a:gd name="connsiteY260" fmla="*/ 581136 h 1239475"/>
                <a:gd name="connsiteX261" fmla="*/ 292922 w 4352938"/>
                <a:gd name="connsiteY261" fmla="*/ 370634 h 1239475"/>
                <a:gd name="connsiteX262" fmla="*/ 239582 w 4352938"/>
                <a:gd name="connsiteY262" fmla="*/ 302054 h 1239475"/>
                <a:gd name="connsiteX263" fmla="*/ 211959 w 4352938"/>
                <a:gd name="connsiteY263" fmla="*/ 259191 h 1239475"/>
                <a:gd name="connsiteX264" fmla="*/ 169097 w 4352938"/>
                <a:gd name="connsiteY264" fmla="*/ 187754 h 1239475"/>
                <a:gd name="connsiteX265" fmla="*/ 189099 w 4352938"/>
                <a:gd name="connsiteY265" fmla="*/ 169656 h 1239475"/>
                <a:gd name="connsiteX266" fmla="*/ 2741800 w 4352938"/>
                <a:gd name="connsiteY266" fmla="*/ 161084 h 1239475"/>
                <a:gd name="connsiteX267" fmla="*/ 2802760 w 4352938"/>
                <a:gd name="connsiteY267" fmla="*/ 173466 h 1239475"/>
                <a:gd name="connsiteX268" fmla="*/ 2836097 w 4352938"/>
                <a:gd name="connsiteY268" fmla="*/ 201089 h 1239475"/>
                <a:gd name="connsiteX269" fmla="*/ 2899915 w 4352938"/>
                <a:gd name="connsiteY269" fmla="*/ 243951 h 1239475"/>
                <a:gd name="connsiteX270" fmla="*/ 2904677 w 4352938"/>
                <a:gd name="connsiteY270" fmla="*/ 312531 h 1239475"/>
                <a:gd name="connsiteX271" fmla="*/ 2892295 w 4352938"/>
                <a:gd name="connsiteY271" fmla="*/ 327771 h 1239475"/>
                <a:gd name="connsiteX272" fmla="*/ 2892295 w 4352938"/>
                <a:gd name="connsiteY272" fmla="*/ 393494 h 1239475"/>
                <a:gd name="connsiteX273" fmla="*/ 2895152 w 4352938"/>
                <a:gd name="connsiteY273" fmla="*/ 565896 h 1239475"/>
                <a:gd name="connsiteX274" fmla="*/ 2899915 w 4352938"/>
                <a:gd name="connsiteY274" fmla="*/ 565896 h 1239475"/>
                <a:gd name="connsiteX275" fmla="*/ 2971352 w 4352938"/>
                <a:gd name="connsiteY275" fmla="*/ 520176 h 1239475"/>
                <a:gd name="connsiteX276" fmla="*/ 3123752 w 4352938"/>
                <a:gd name="connsiteY276" fmla="*/ 433499 h 1239475"/>
                <a:gd name="connsiteX277" fmla="*/ 3131372 w 4352938"/>
                <a:gd name="connsiteY277" fmla="*/ 468741 h 1239475"/>
                <a:gd name="connsiteX278" fmla="*/ 3113275 w 4352938"/>
                <a:gd name="connsiteY278" fmla="*/ 496364 h 1239475"/>
                <a:gd name="connsiteX279" fmla="*/ 3068507 w 4352938"/>
                <a:gd name="connsiteY279" fmla="*/ 544941 h 1239475"/>
                <a:gd name="connsiteX280" fmla="*/ 2987545 w 4352938"/>
                <a:gd name="connsiteY280" fmla="*/ 603044 h 1239475"/>
                <a:gd name="connsiteX281" fmla="*/ 2949445 w 4352938"/>
                <a:gd name="connsiteY281" fmla="*/ 638286 h 1239475"/>
                <a:gd name="connsiteX282" fmla="*/ 2891342 w 4352938"/>
                <a:gd name="connsiteY282" fmla="*/ 681149 h 1239475"/>
                <a:gd name="connsiteX283" fmla="*/ 2883722 w 4352938"/>
                <a:gd name="connsiteY283" fmla="*/ 734489 h 1239475"/>
                <a:gd name="connsiteX284" fmla="*/ 2845622 w 4352938"/>
                <a:gd name="connsiteY284" fmla="*/ 873554 h 1239475"/>
                <a:gd name="connsiteX285" fmla="*/ 2766565 w 4352938"/>
                <a:gd name="connsiteY285" fmla="*/ 952611 h 1239475"/>
                <a:gd name="connsiteX286" fmla="*/ 2472242 w 4352938"/>
                <a:gd name="connsiteY286" fmla="*/ 1074531 h 1239475"/>
                <a:gd name="connsiteX287" fmla="*/ 2472242 w 4352938"/>
                <a:gd name="connsiteY287" fmla="*/ 1069769 h 1239475"/>
                <a:gd name="connsiteX288" fmla="*/ 2497960 w 4352938"/>
                <a:gd name="connsiteY288" fmla="*/ 1028811 h 1239475"/>
                <a:gd name="connsiteX289" fmla="*/ 2538917 w 4352938"/>
                <a:gd name="connsiteY289" fmla="*/ 1003094 h 1239475"/>
                <a:gd name="connsiteX290" fmla="*/ 2558920 w 4352938"/>
                <a:gd name="connsiteY290" fmla="*/ 1000236 h 1239475"/>
                <a:gd name="connsiteX291" fmla="*/ 2586542 w 4352938"/>
                <a:gd name="connsiteY291" fmla="*/ 987854 h 1239475"/>
                <a:gd name="connsiteX292" fmla="*/ 2612260 w 4352938"/>
                <a:gd name="connsiteY292" fmla="*/ 972614 h 1239475"/>
                <a:gd name="connsiteX293" fmla="*/ 2736085 w 4352938"/>
                <a:gd name="connsiteY293" fmla="*/ 769731 h 1239475"/>
                <a:gd name="connsiteX294" fmla="*/ 2624642 w 4352938"/>
                <a:gd name="connsiteY294" fmla="*/ 804974 h 1239475"/>
                <a:gd name="connsiteX295" fmla="*/ 2601782 w 4352938"/>
                <a:gd name="connsiteY295" fmla="*/ 809736 h 1239475"/>
                <a:gd name="connsiteX296" fmla="*/ 2556062 w 4352938"/>
                <a:gd name="connsiteY296" fmla="*/ 850694 h 1239475"/>
                <a:gd name="connsiteX297" fmla="*/ 2492245 w 4352938"/>
                <a:gd name="connsiteY297" fmla="*/ 888794 h 1239475"/>
                <a:gd name="connsiteX298" fmla="*/ 2316985 w 4352938"/>
                <a:gd name="connsiteY298" fmla="*/ 942134 h 1239475"/>
                <a:gd name="connsiteX299" fmla="*/ 2289362 w 4352938"/>
                <a:gd name="connsiteY299" fmla="*/ 792591 h 1239475"/>
                <a:gd name="connsiteX300" fmla="*/ 2294125 w 4352938"/>
                <a:gd name="connsiteY300" fmla="*/ 784971 h 1239475"/>
                <a:gd name="connsiteX301" fmla="*/ 2304602 w 4352938"/>
                <a:gd name="connsiteY301" fmla="*/ 790686 h 1239475"/>
                <a:gd name="connsiteX302" fmla="*/ 2332225 w 4352938"/>
                <a:gd name="connsiteY302" fmla="*/ 824024 h 1239475"/>
                <a:gd name="connsiteX303" fmla="*/ 2352227 w 4352938"/>
                <a:gd name="connsiteY303" fmla="*/ 821166 h 1239475"/>
                <a:gd name="connsiteX304" fmla="*/ 2395090 w 4352938"/>
                <a:gd name="connsiteY304" fmla="*/ 805926 h 1239475"/>
                <a:gd name="connsiteX305" fmla="*/ 2422712 w 4352938"/>
                <a:gd name="connsiteY305" fmla="*/ 803069 h 1239475"/>
                <a:gd name="connsiteX306" fmla="*/ 2526535 w 4352938"/>
                <a:gd name="connsiteY306" fmla="*/ 744966 h 1239475"/>
                <a:gd name="connsiteX307" fmla="*/ 2587495 w 4352938"/>
                <a:gd name="connsiteY307" fmla="*/ 724964 h 1239475"/>
                <a:gd name="connsiteX308" fmla="*/ 2645597 w 4352938"/>
                <a:gd name="connsiteY308" fmla="*/ 699246 h 1239475"/>
                <a:gd name="connsiteX309" fmla="*/ 2759897 w 4352938"/>
                <a:gd name="connsiteY309" fmla="*/ 648764 h 1239475"/>
                <a:gd name="connsiteX310" fmla="*/ 2772280 w 4352938"/>
                <a:gd name="connsiteY310" fmla="*/ 546846 h 1239475"/>
                <a:gd name="connsiteX311" fmla="*/ 2767517 w 4352938"/>
                <a:gd name="connsiteY311" fmla="*/ 354441 h 1239475"/>
                <a:gd name="connsiteX312" fmla="*/ 2718940 w 4352938"/>
                <a:gd name="connsiteY312" fmla="*/ 171561 h 1239475"/>
                <a:gd name="connsiteX313" fmla="*/ 2741800 w 4352938"/>
                <a:gd name="connsiteY313" fmla="*/ 161084 h 1239475"/>
                <a:gd name="connsiteX314" fmla="*/ 4109589 w 4352938"/>
                <a:gd name="connsiteY314" fmla="*/ 20114 h 1239475"/>
                <a:gd name="connsiteX315" fmla="*/ 4147689 w 4352938"/>
                <a:gd name="connsiteY315" fmla="*/ 70596 h 1239475"/>
                <a:gd name="connsiteX316" fmla="*/ 4137212 w 4352938"/>
                <a:gd name="connsiteY316" fmla="*/ 126794 h 1239475"/>
                <a:gd name="connsiteX317" fmla="*/ 4083871 w 4352938"/>
                <a:gd name="connsiteY317" fmla="*/ 243951 h 1239475"/>
                <a:gd name="connsiteX318" fmla="*/ 4091492 w 4352938"/>
                <a:gd name="connsiteY318" fmla="*/ 246809 h 1239475"/>
                <a:gd name="connsiteX319" fmla="*/ 4157214 w 4352938"/>
                <a:gd name="connsiteY319" fmla="*/ 228711 h 1239475"/>
                <a:gd name="connsiteX320" fmla="*/ 4245796 w 4352938"/>
                <a:gd name="connsiteY320" fmla="*/ 202994 h 1239475"/>
                <a:gd name="connsiteX321" fmla="*/ 4276277 w 4352938"/>
                <a:gd name="connsiteY321" fmla="*/ 195374 h 1239475"/>
                <a:gd name="connsiteX322" fmla="*/ 4296279 w 4352938"/>
                <a:gd name="connsiteY322" fmla="*/ 207756 h 1239475"/>
                <a:gd name="connsiteX323" fmla="*/ 4346762 w 4352938"/>
                <a:gd name="connsiteY323" fmla="*/ 218234 h 1239475"/>
                <a:gd name="connsiteX324" fmla="*/ 4328664 w 4352938"/>
                <a:gd name="connsiteY324" fmla="*/ 306816 h 1239475"/>
                <a:gd name="connsiteX325" fmla="*/ 4211507 w 4352938"/>
                <a:gd name="connsiteY325" fmla="*/ 468741 h 1239475"/>
                <a:gd name="connsiteX326" fmla="*/ 4157214 w 4352938"/>
                <a:gd name="connsiteY326" fmla="*/ 521129 h 1239475"/>
                <a:gd name="connsiteX327" fmla="*/ 4210554 w 4352938"/>
                <a:gd name="connsiteY327" fmla="*/ 521129 h 1239475"/>
                <a:gd name="connsiteX328" fmla="*/ 4251512 w 4352938"/>
                <a:gd name="connsiteY328" fmla="*/ 533511 h 1239475"/>
                <a:gd name="connsiteX329" fmla="*/ 4167692 w 4352938"/>
                <a:gd name="connsiteY329" fmla="*/ 688769 h 1239475"/>
                <a:gd name="connsiteX330" fmla="*/ 4140069 w 4352938"/>
                <a:gd name="connsiteY330" fmla="*/ 716391 h 1239475"/>
                <a:gd name="connsiteX331" fmla="*/ 4083871 w 4352938"/>
                <a:gd name="connsiteY331" fmla="*/ 736394 h 1239475"/>
                <a:gd name="connsiteX332" fmla="*/ 3989574 w 4352938"/>
                <a:gd name="connsiteY332" fmla="*/ 779256 h 1239475"/>
                <a:gd name="connsiteX333" fmla="*/ 3986717 w 4352938"/>
                <a:gd name="connsiteY333" fmla="*/ 753539 h 1239475"/>
                <a:gd name="connsiteX334" fmla="*/ 4044819 w 4352938"/>
                <a:gd name="connsiteY334" fmla="*/ 703056 h 1239475"/>
                <a:gd name="connsiteX335" fmla="*/ 4064821 w 4352938"/>
                <a:gd name="connsiteY335" fmla="*/ 675434 h 1239475"/>
                <a:gd name="connsiteX336" fmla="*/ 4105779 w 4352938"/>
                <a:gd name="connsiteY336" fmla="*/ 637334 h 1239475"/>
                <a:gd name="connsiteX337" fmla="*/ 4113399 w 4352938"/>
                <a:gd name="connsiteY337" fmla="*/ 617331 h 1239475"/>
                <a:gd name="connsiteX338" fmla="*/ 4136259 w 4352938"/>
                <a:gd name="connsiteY338" fmla="*/ 583994 h 1239475"/>
                <a:gd name="connsiteX339" fmla="*/ 4123877 w 4352938"/>
                <a:gd name="connsiteY339" fmla="*/ 583994 h 1239475"/>
                <a:gd name="connsiteX340" fmla="*/ 4081014 w 4352938"/>
                <a:gd name="connsiteY340" fmla="*/ 609711 h 1239475"/>
                <a:gd name="connsiteX341" fmla="*/ 4027674 w 4352938"/>
                <a:gd name="connsiteY341" fmla="*/ 660194 h 1239475"/>
                <a:gd name="connsiteX342" fmla="*/ 3827649 w 4352938"/>
                <a:gd name="connsiteY342" fmla="*/ 779256 h 1239475"/>
                <a:gd name="connsiteX343" fmla="*/ 3635244 w 4352938"/>
                <a:gd name="connsiteY343" fmla="*/ 820214 h 1239475"/>
                <a:gd name="connsiteX344" fmla="*/ 3632387 w 4352938"/>
                <a:gd name="connsiteY344" fmla="*/ 802116 h 1239475"/>
                <a:gd name="connsiteX345" fmla="*/ 3635244 w 4352938"/>
                <a:gd name="connsiteY345" fmla="*/ 797354 h 1239475"/>
                <a:gd name="connsiteX346" fmla="*/ 3815267 w 4352938"/>
                <a:gd name="connsiteY346" fmla="*/ 683054 h 1239475"/>
                <a:gd name="connsiteX347" fmla="*/ 3848604 w 4352938"/>
                <a:gd name="connsiteY347" fmla="*/ 672576 h 1239475"/>
                <a:gd name="connsiteX348" fmla="*/ 3970524 w 4352938"/>
                <a:gd name="connsiteY348" fmla="*/ 603996 h 1239475"/>
                <a:gd name="connsiteX349" fmla="*/ 4059107 w 4352938"/>
                <a:gd name="connsiteY349" fmla="*/ 561134 h 1239475"/>
                <a:gd name="connsiteX350" fmla="*/ 4094349 w 4352938"/>
                <a:gd name="connsiteY350" fmla="*/ 535416 h 1239475"/>
                <a:gd name="connsiteX351" fmla="*/ 4089587 w 4352938"/>
                <a:gd name="connsiteY351" fmla="*/ 535416 h 1239475"/>
                <a:gd name="connsiteX352" fmla="*/ 3993384 w 4352938"/>
                <a:gd name="connsiteY352" fmla="*/ 563039 h 1239475"/>
                <a:gd name="connsiteX353" fmla="*/ 3990527 w 4352938"/>
                <a:gd name="connsiteY353" fmla="*/ 537321 h 1239475"/>
                <a:gd name="connsiteX354" fmla="*/ 4005767 w 4352938"/>
                <a:gd name="connsiteY354" fmla="*/ 499221 h 1239475"/>
                <a:gd name="connsiteX355" fmla="*/ 3941949 w 4352938"/>
                <a:gd name="connsiteY355" fmla="*/ 471599 h 1239475"/>
                <a:gd name="connsiteX356" fmla="*/ 3860987 w 4352938"/>
                <a:gd name="connsiteY356" fmla="*/ 544941 h 1239475"/>
                <a:gd name="connsiteX357" fmla="*/ 3845746 w 4352938"/>
                <a:gd name="connsiteY357" fmla="*/ 537321 h 1239475"/>
                <a:gd name="connsiteX358" fmla="*/ 3858129 w 4352938"/>
                <a:gd name="connsiteY358" fmla="*/ 502079 h 1239475"/>
                <a:gd name="connsiteX359" fmla="*/ 3900992 w 4352938"/>
                <a:gd name="connsiteY359" fmla="*/ 436356 h 1239475"/>
                <a:gd name="connsiteX360" fmla="*/ 3880989 w 4352938"/>
                <a:gd name="connsiteY360" fmla="*/ 403019 h 1239475"/>
                <a:gd name="connsiteX361" fmla="*/ 3883846 w 4352938"/>
                <a:gd name="connsiteY361" fmla="*/ 400161 h 1239475"/>
                <a:gd name="connsiteX362" fmla="*/ 3941949 w 4352938"/>
                <a:gd name="connsiteY362" fmla="*/ 392541 h 1239475"/>
                <a:gd name="connsiteX363" fmla="*/ 3982907 w 4352938"/>
                <a:gd name="connsiteY363" fmla="*/ 328724 h 1239475"/>
                <a:gd name="connsiteX364" fmla="*/ 3924804 w 4352938"/>
                <a:gd name="connsiteY364" fmla="*/ 339201 h 1239475"/>
                <a:gd name="connsiteX365" fmla="*/ 3921946 w 4352938"/>
                <a:gd name="connsiteY365" fmla="*/ 319199 h 1239475"/>
                <a:gd name="connsiteX366" fmla="*/ 3949569 w 4352938"/>
                <a:gd name="connsiteY366" fmla="*/ 273479 h 1239475"/>
                <a:gd name="connsiteX367" fmla="*/ 3914327 w 4352938"/>
                <a:gd name="connsiteY367" fmla="*/ 273479 h 1239475"/>
                <a:gd name="connsiteX368" fmla="*/ 3876227 w 4352938"/>
                <a:gd name="connsiteY368" fmla="*/ 220139 h 1239475"/>
                <a:gd name="connsiteX369" fmla="*/ 3901944 w 4352938"/>
                <a:gd name="connsiteY369" fmla="*/ 212519 h 1239475"/>
                <a:gd name="connsiteX370" fmla="*/ 3982907 w 4352938"/>
                <a:gd name="connsiteY370" fmla="*/ 200136 h 1239475"/>
                <a:gd name="connsiteX371" fmla="*/ 4021007 w 4352938"/>
                <a:gd name="connsiteY371" fmla="*/ 189659 h 1239475"/>
                <a:gd name="connsiteX372" fmla="*/ 4086729 w 4352938"/>
                <a:gd name="connsiteY372" fmla="*/ 30591 h 1239475"/>
                <a:gd name="connsiteX373" fmla="*/ 4109589 w 4352938"/>
                <a:gd name="connsiteY373" fmla="*/ 20114 h 1239475"/>
                <a:gd name="connsiteX374" fmla="*/ 1675952 w 4352938"/>
                <a:gd name="connsiteY374" fmla="*/ 111 h 1239475"/>
                <a:gd name="connsiteX375" fmla="*/ 1800729 w 4352938"/>
                <a:gd name="connsiteY375" fmla="*/ 42974 h 1239475"/>
                <a:gd name="connsiteX376" fmla="*/ 1834067 w 4352938"/>
                <a:gd name="connsiteY376" fmla="*/ 55356 h 1239475"/>
                <a:gd name="connsiteX377" fmla="*/ 1899789 w 4352938"/>
                <a:gd name="connsiteY377" fmla="*/ 101076 h 1239475"/>
                <a:gd name="connsiteX378" fmla="*/ 1917887 w 4352938"/>
                <a:gd name="connsiteY378" fmla="*/ 126794 h 1239475"/>
                <a:gd name="connsiteX379" fmla="*/ 1814064 w 4352938"/>
                <a:gd name="connsiteY379" fmla="*/ 215376 h 1239475"/>
                <a:gd name="connsiteX380" fmla="*/ 1717862 w 4352938"/>
                <a:gd name="connsiteY380" fmla="*/ 279194 h 1239475"/>
                <a:gd name="connsiteX381" fmla="*/ 1710242 w 4352938"/>
                <a:gd name="connsiteY381" fmla="*/ 253476 h 1239475"/>
                <a:gd name="connsiteX382" fmla="*/ 1720719 w 4352938"/>
                <a:gd name="connsiteY382" fmla="*/ 151559 h 1239475"/>
                <a:gd name="connsiteX383" fmla="*/ 1695002 w 4352938"/>
                <a:gd name="connsiteY383" fmla="*/ 101076 h 1239475"/>
                <a:gd name="connsiteX384" fmla="*/ 1684524 w 4352938"/>
                <a:gd name="connsiteY384" fmla="*/ 93456 h 1239475"/>
                <a:gd name="connsiteX385" fmla="*/ 1678809 w 4352938"/>
                <a:gd name="connsiteY385" fmla="*/ 63929 h 1239475"/>
                <a:gd name="connsiteX386" fmla="*/ 1675952 w 4352938"/>
                <a:gd name="connsiteY386" fmla="*/ 111 h 1239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Lst>
              <a:rect l="l" t="t" r="r" b="b"/>
              <a:pathLst>
                <a:path w="4352938" h="1239475">
                  <a:moveTo>
                    <a:pt x="1911219" y="884984"/>
                  </a:moveTo>
                  <a:cubicBezTo>
                    <a:pt x="1975989" y="884031"/>
                    <a:pt x="2003612" y="917369"/>
                    <a:pt x="2030282" y="953564"/>
                  </a:cubicBezTo>
                  <a:cubicBezTo>
                    <a:pt x="2038854" y="965946"/>
                    <a:pt x="2054094" y="969756"/>
                    <a:pt x="2055047" y="991664"/>
                  </a:cubicBezTo>
                  <a:cubicBezTo>
                    <a:pt x="2063619" y="1004999"/>
                    <a:pt x="2051237" y="1052624"/>
                    <a:pt x="2047427" y="1067864"/>
                  </a:cubicBezTo>
                  <a:cubicBezTo>
                    <a:pt x="2035044" y="1076436"/>
                    <a:pt x="2001707" y="1111679"/>
                    <a:pt x="1974085" y="1093581"/>
                  </a:cubicBezTo>
                  <a:cubicBezTo>
                    <a:pt x="1947414" y="1084056"/>
                    <a:pt x="1938842" y="1062149"/>
                    <a:pt x="1923602" y="1040241"/>
                  </a:cubicBezTo>
                  <a:cubicBezTo>
                    <a:pt x="1916934" y="1033574"/>
                    <a:pt x="1910267" y="1027859"/>
                    <a:pt x="1903600" y="1022144"/>
                  </a:cubicBezTo>
                  <a:cubicBezTo>
                    <a:pt x="1876929" y="983091"/>
                    <a:pt x="1875977" y="940229"/>
                    <a:pt x="1888359" y="887841"/>
                  </a:cubicBezTo>
                  <a:cubicBezTo>
                    <a:pt x="1896932" y="887841"/>
                    <a:pt x="1906457" y="887841"/>
                    <a:pt x="1911219" y="884984"/>
                  </a:cubicBezTo>
                  <a:close/>
                  <a:moveTo>
                    <a:pt x="3037075" y="831644"/>
                  </a:moveTo>
                  <a:cubicBezTo>
                    <a:pt x="3082795" y="831644"/>
                    <a:pt x="3093272" y="860219"/>
                    <a:pt x="3118038" y="880221"/>
                  </a:cubicBezTo>
                  <a:cubicBezTo>
                    <a:pt x="3156138" y="909749"/>
                    <a:pt x="3217097" y="938324"/>
                    <a:pt x="3217097" y="1004046"/>
                  </a:cubicBezTo>
                  <a:cubicBezTo>
                    <a:pt x="3199000" y="1025001"/>
                    <a:pt x="3169472" y="1045004"/>
                    <a:pt x="3140897" y="1054529"/>
                  </a:cubicBezTo>
                  <a:cubicBezTo>
                    <a:pt x="3114227" y="1063101"/>
                    <a:pt x="3075175" y="1054529"/>
                    <a:pt x="3072318" y="1031669"/>
                  </a:cubicBezTo>
                  <a:cubicBezTo>
                    <a:pt x="3086605" y="1008809"/>
                    <a:pt x="3062793" y="982139"/>
                    <a:pt x="3057077" y="970709"/>
                  </a:cubicBezTo>
                  <a:cubicBezTo>
                    <a:pt x="3056125" y="963089"/>
                    <a:pt x="3054220" y="955469"/>
                    <a:pt x="3052315" y="947849"/>
                  </a:cubicBezTo>
                  <a:cubicBezTo>
                    <a:pt x="3036122" y="904986"/>
                    <a:pt x="3028502" y="896414"/>
                    <a:pt x="3029455" y="836406"/>
                  </a:cubicBezTo>
                  <a:cubicBezTo>
                    <a:pt x="3032313" y="835454"/>
                    <a:pt x="3035170" y="833549"/>
                    <a:pt x="3037075" y="831644"/>
                  </a:cubicBezTo>
                  <a:close/>
                  <a:moveTo>
                    <a:pt x="4031485" y="816404"/>
                  </a:moveTo>
                  <a:cubicBezTo>
                    <a:pt x="4066727" y="816404"/>
                    <a:pt x="4088635" y="825929"/>
                    <a:pt x="4124830" y="826881"/>
                  </a:cubicBezTo>
                  <a:cubicBezTo>
                    <a:pt x="4134355" y="841169"/>
                    <a:pt x="4142927" y="843074"/>
                    <a:pt x="4142927" y="867839"/>
                  </a:cubicBezTo>
                  <a:cubicBezTo>
                    <a:pt x="4136260" y="877364"/>
                    <a:pt x="4136260" y="891651"/>
                    <a:pt x="4130545" y="901176"/>
                  </a:cubicBezTo>
                  <a:cubicBezTo>
                    <a:pt x="4121020" y="915464"/>
                    <a:pt x="4104827" y="924036"/>
                    <a:pt x="4092445" y="936419"/>
                  </a:cubicBezTo>
                  <a:cubicBezTo>
                    <a:pt x="4054345" y="935466"/>
                    <a:pt x="4026722" y="942134"/>
                    <a:pt x="3998147" y="948801"/>
                  </a:cubicBezTo>
                  <a:cubicBezTo>
                    <a:pt x="3994338" y="950706"/>
                    <a:pt x="3990527" y="955469"/>
                    <a:pt x="3990527" y="959279"/>
                  </a:cubicBezTo>
                  <a:cubicBezTo>
                    <a:pt x="3991480" y="994521"/>
                    <a:pt x="4006720" y="1006904"/>
                    <a:pt x="4016245" y="1030716"/>
                  </a:cubicBezTo>
                  <a:cubicBezTo>
                    <a:pt x="4017197" y="1041194"/>
                    <a:pt x="4019102" y="1050719"/>
                    <a:pt x="4021007" y="1061196"/>
                  </a:cubicBezTo>
                  <a:cubicBezTo>
                    <a:pt x="4023865" y="1070721"/>
                    <a:pt x="4033390" y="1086914"/>
                    <a:pt x="4028627" y="1104059"/>
                  </a:cubicBezTo>
                  <a:cubicBezTo>
                    <a:pt x="4024818" y="1115489"/>
                    <a:pt x="4016245" y="1131681"/>
                    <a:pt x="4010530" y="1142159"/>
                  </a:cubicBezTo>
                  <a:cubicBezTo>
                    <a:pt x="4004815" y="1154541"/>
                    <a:pt x="4002910" y="1169781"/>
                    <a:pt x="3990527" y="1175496"/>
                  </a:cubicBezTo>
                  <a:cubicBezTo>
                    <a:pt x="3978145" y="1186926"/>
                    <a:pt x="3960047" y="1177401"/>
                    <a:pt x="3940045" y="1183116"/>
                  </a:cubicBezTo>
                  <a:cubicBezTo>
                    <a:pt x="3928615" y="1185974"/>
                    <a:pt x="3925757" y="1198356"/>
                    <a:pt x="3917185" y="1203119"/>
                  </a:cubicBezTo>
                  <a:cubicBezTo>
                    <a:pt x="3877180" y="1225979"/>
                    <a:pt x="3852415" y="1192641"/>
                    <a:pt x="3828602" y="1185021"/>
                  </a:cubicBezTo>
                  <a:cubicBezTo>
                    <a:pt x="3804790" y="1177401"/>
                    <a:pt x="3790502" y="1185021"/>
                    <a:pt x="3782882" y="1162161"/>
                  </a:cubicBezTo>
                  <a:cubicBezTo>
                    <a:pt x="3779072" y="1157399"/>
                    <a:pt x="3779072" y="1152636"/>
                    <a:pt x="3778120" y="1144064"/>
                  </a:cubicBezTo>
                  <a:cubicBezTo>
                    <a:pt x="3779072" y="1144064"/>
                    <a:pt x="3780977" y="1144064"/>
                    <a:pt x="3782882" y="1144064"/>
                  </a:cubicBezTo>
                  <a:cubicBezTo>
                    <a:pt x="3798122" y="1132634"/>
                    <a:pt x="3823840" y="1146921"/>
                    <a:pt x="3843843" y="1141206"/>
                  </a:cubicBezTo>
                  <a:cubicBezTo>
                    <a:pt x="3873370" y="1133586"/>
                    <a:pt x="3908613" y="1126919"/>
                    <a:pt x="3930520" y="1110726"/>
                  </a:cubicBezTo>
                  <a:cubicBezTo>
                    <a:pt x="3937188" y="1105011"/>
                    <a:pt x="3940045" y="1094534"/>
                    <a:pt x="3945760" y="1087866"/>
                  </a:cubicBezTo>
                  <a:cubicBezTo>
                    <a:pt x="3946713" y="1067864"/>
                    <a:pt x="3941950" y="1065006"/>
                    <a:pt x="3938140" y="1049766"/>
                  </a:cubicBezTo>
                  <a:cubicBezTo>
                    <a:pt x="3935282" y="1035479"/>
                    <a:pt x="3945760" y="1014524"/>
                    <a:pt x="3940997" y="996426"/>
                  </a:cubicBezTo>
                  <a:cubicBezTo>
                    <a:pt x="3939093" y="990711"/>
                    <a:pt x="3935282" y="984996"/>
                    <a:pt x="3933377" y="978329"/>
                  </a:cubicBezTo>
                  <a:cubicBezTo>
                    <a:pt x="3889563" y="964041"/>
                    <a:pt x="3901945" y="984044"/>
                    <a:pt x="3872418" y="996426"/>
                  </a:cubicBezTo>
                  <a:cubicBezTo>
                    <a:pt x="3856225" y="1003094"/>
                    <a:pt x="3841938" y="998331"/>
                    <a:pt x="3823840" y="1004046"/>
                  </a:cubicBezTo>
                  <a:cubicBezTo>
                    <a:pt x="3807647" y="1009761"/>
                    <a:pt x="3785740" y="1020239"/>
                    <a:pt x="3770500" y="1029764"/>
                  </a:cubicBezTo>
                  <a:cubicBezTo>
                    <a:pt x="3728590" y="1055481"/>
                    <a:pt x="3693347" y="1089771"/>
                    <a:pt x="3645722" y="1110726"/>
                  </a:cubicBezTo>
                  <a:cubicBezTo>
                    <a:pt x="3633340" y="1116441"/>
                    <a:pt x="3607622" y="1132634"/>
                    <a:pt x="3589525" y="1128824"/>
                  </a:cubicBezTo>
                  <a:cubicBezTo>
                    <a:pt x="3581905" y="1126919"/>
                    <a:pt x="3570475" y="1122156"/>
                    <a:pt x="3566665" y="1118346"/>
                  </a:cubicBezTo>
                  <a:cubicBezTo>
                    <a:pt x="3561902" y="1111679"/>
                    <a:pt x="3563807" y="1105964"/>
                    <a:pt x="3561902" y="1101201"/>
                  </a:cubicBezTo>
                  <a:cubicBezTo>
                    <a:pt x="3550472" y="1075484"/>
                    <a:pt x="3527613" y="1063101"/>
                    <a:pt x="3526660" y="1017381"/>
                  </a:cubicBezTo>
                  <a:cubicBezTo>
                    <a:pt x="3535232" y="1007856"/>
                    <a:pt x="3541900" y="995474"/>
                    <a:pt x="3554282" y="989759"/>
                  </a:cubicBezTo>
                  <a:cubicBezTo>
                    <a:pt x="3565713" y="988806"/>
                    <a:pt x="3578095" y="987854"/>
                    <a:pt x="3589525" y="986901"/>
                  </a:cubicBezTo>
                  <a:cubicBezTo>
                    <a:pt x="3601907" y="981186"/>
                    <a:pt x="3617147" y="966899"/>
                    <a:pt x="3630482" y="961184"/>
                  </a:cubicBezTo>
                  <a:cubicBezTo>
                    <a:pt x="3639055" y="960231"/>
                    <a:pt x="3647627" y="958326"/>
                    <a:pt x="3656200" y="956421"/>
                  </a:cubicBezTo>
                  <a:cubicBezTo>
                    <a:pt x="3687632" y="943086"/>
                    <a:pt x="3720970" y="924036"/>
                    <a:pt x="3752402" y="910701"/>
                  </a:cubicBezTo>
                  <a:cubicBezTo>
                    <a:pt x="3800027" y="889746"/>
                    <a:pt x="3850510" y="873554"/>
                    <a:pt x="3897182" y="854504"/>
                  </a:cubicBezTo>
                  <a:cubicBezTo>
                    <a:pt x="3931472" y="840216"/>
                    <a:pt x="4011482" y="842121"/>
                    <a:pt x="4031485" y="816404"/>
                  </a:cubicBezTo>
                  <a:close/>
                  <a:moveTo>
                    <a:pt x="281492" y="738299"/>
                  </a:moveTo>
                  <a:cubicBezTo>
                    <a:pt x="272919" y="772589"/>
                    <a:pt x="250059" y="795449"/>
                    <a:pt x="205292" y="794496"/>
                  </a:cubicBezTo>
                  <a:cubicBezTo>
                    <a:pt x="199577" y="809736"/>
                    <a:pt x="183384" y="820214"/>
                    <a:pt x="174812" y="832596"/>
                  </a:cubicBezTo>
                  <a:cubicBezTo>
                    <a:pt x="173859" y="839264"/>
                    <a:pt x="171954" y="844979"/>
                    <a:pt x="170049" y="850694"/>
                  </a:cubicBezTo>
                  <a:cubicBezTo>
                    <a:pt x="148142" y="884984"/>
                    <a:pt x="118614" y="915464"/>
                    <a:pt x="96707" y="951659"/>
                  </a:cubicBezTo>
                  <a:cubicBezTo>
                    <a:pt x="85277" y="969756"/>
                    <a:pt x="65274" y="982139"/>
                    <a:pt x="63369" y="1009761"/>
                  </a:cubicBezTo>
                  <a:cubicBezTo>
                    <a:pt x="66227" y="1010714"/>
                    <a:pt x="68132" y="1011666"/>
                    <a:pt x="70989" y="1012619"/>
                  </a:cubicBezTo>
                  <a:cubicBezTo>
                    <a:pt x="88134" y="1023096"/>
                    <a:pt x="124329" y="1008809"/>
                    <a:pt x="134807" y="1002141"/>
                  </a:cubicBezTo>
                  <a:cubicBezTo>
                    <a:pt x="148142" y="992616"/>
                    <a:pt x="164334" y="980234"/>
                    <a:pt x="177669" y="971661"/>
                  </a:cubicBezTo>
                  <a:cubicBezTo>
                    <a:pt x="192909" y="962136"/>
                    <a:pt x="208149" y="961184"/>
                    <a:pt x="226247" y="953564"/>
                  </a:cubicBezTo>
                  <a:cubicBezTo>
                    <a:pt x="235772" y="949754"/>
                    <a:pt x="245297" y="939276"/>
                    <a:pt x="253869" y="933561"/>
                  </a:cubicBezTo>
                  <a:cubicBezTo>
                    <a:pt x="263394" y="926894"/>
                    <a:pt x="287207" y="918321"/>
                    <a:pt x="291969" y="907844"/>
                  </a:cubicBezTo>
                  <a:cubicBezTo>
                    <a:pt x="291969" y="896414"/>
                    <a:pt x="291969" y="884984"/>
                    <a:pt x="291969" y="874506"/>
                  </a:cubicBezTo>
                  <a:cubicBezTo>
                    <a:pt x="297684" y="865934"/>
                    <a:pt x="293874" y="843074"/>
                    <a:pt x="293874" y="829739"/>
                  </a:cubicBezTo>
                  <a:cubicBezTo>
                    <a:pt x="294827" y="802116"/>
                    <a:pt x="294827" y="769731"/>
                    <a:pt x="293874" y="741156"/>
                  </a:cubicBezTo>
                  <a:cubicBezTo>
                    <a:pt x="290064" y="739251"/>
                    <a:pt x="288159" y="739251"/>
                    <a:pt x="281492" y="738299"/>
                  </a:cubicBezTo>
                  <a:close/>
                  <a:moveTo>
                    <a:pt x="1852924" y="577625"/>
                  </a:moveTo>
                  <a:cubicBezTo>
                    <a:pt x="1889491" y="577446"/>
                    <a:pt x="1939319" y="586376"/>
                    <a:pt x="1952177" y="596377"/>
                  </a:cubicBezTo>
                  <a:cubicBezTo>
                    <a:pt x="1956940" y="601139"/>
                    <a:pt x="1962655" y="611617"/>
                    <a:pt x="1959798" y="616379"/>
                  </a:cubicBezTo>
                  <a:cubicBezTo>
                    <a:pt x="1945510" y="639239"/>
                    <a:pt x="1924555" y="643049"/>
                    <a:pt x="1903600" y="659242"/>
                  </a:cubicBezTo>
                  <a:cubicBezTo>
                    <a:pt x="1895980" y="664957"/>
                    <a:pt x="1895027" y="676387"/>
                    <a:pt x="1888360" y="682102"/>
                  </a:cubicBezTo>
                  <a:cubicBezTo>
                    <a:pt x="1884550" y="683054"/>
                    <a:pt x="1879788" y="684007"/>
                    <a:pt x="1875977" y="684959"/>
                  </a:cubicBezTo>
                  <a:cubicBezTo>
                    <a:pt x="1871215" y="688769"/>
                    <a:pt x="1868357" y="699247"/>
                    <a:pt x="1863595" y="704962"/>
                  </a:cubicBezTo>
                  <a:cubicBezTo>
                    <a:pt x="1856927" y="713534"/>
                    <a:pt x="1844545" y="718297"/>
                    <a:pt x="1835973" y="724964"/>
                  </a:cubicBezTo>
                  <a:cubicBezTo>
                    <a:pt x="1825495" y="732584"/>
                    <a:pt x="1816923" y="745919"/>
                    <a:pt x="1808350" y="755444"/>
                  </a:cubicBezTo>
                  <a:cubicBezTo>
                    <a:pt x="1797873" y="767827"/>
                    <a:pt x="1765488" y="787829"/>
                    <a:pt x="1762630" y="804022"/>
                  </a:cubicBezTo>
                  <a:cubicBezTo>
                    <a:pt x="1776917" y="801164"/>
                    <a:pt x="1782632" y="789734"/>
                    <a:pt x="1795967" y="785924"/>
                  </a:cubicBezTo>
                  <a:cubicBezTo>
                    <a:pt x="1823590" y="776399"/>
                    <a:pt x="1851213" y="783067"/>
                    <a:pt x="1882645" y="783067"/>
                  </a:cubicBezTo>
                  <a:cubicBezTo>
                    <a:pt x="1885502" y="793544"/>
                    <a:pt x="1891217" y="799259"/>
                    <a:pt x="1893123" y="809737"/>
                  </a:cubicBezTo>
                  <a:cubicBezTo>
                    <a:pt x="1883598" y="820214"/>
                    <a:pt x="1878835" y="834502"/>
                    <a:pt x="1867405" y="843074"/>
                  </a:cubicBezTo>
                  <a:cubicBezTo>
                    <a:pt x="1837877" y="864029"/>
                    <a:pt x="1804540" y="882127"/>
                    <a:pt x="1773107" y="901177"/>
                  </a:cubicBezTo>
                  <a:cubicBezTo>
                    <a:pt x="1750248" y="915464"/>
                    <a:pt x="1724530" y="904987"/>
                    <a:pt x="1724530" y="942134"/>
                  </a:cubicBezTo>
                  <a:cubicBezTo>
                    <a:pt x="1707385" y="968804"/>
                    <a:pt x="1735007" y="1005952"/>
                    <a:pt x="1742627" y="1025954"/>
                  </a:cubicBezTo>
                  <a:cubicBezTo>
                    <a:pt x="1764535" y="1085009"/>
                    <a:pt x="1769298" y="1155494"/>
                    <a:pt x="1770250" y="1233599"/>
                  </a:cubicBezTo>
                  <a:cubicBezTo>
                    <a:pt x="1767392" y="1234552"/>
                    <a:pt x="1765488" y="1235504"/>
                    <a:pt x="1762630" y="1236457"/>
                  </a:cubicBezTo>
                  <a:cubicBezTo>
                    <a:pt x="1755010" y="1242172"/>
                    <a:pt x="1737865" y="1238362"/>
                    <a:pt x="1729292" y="1236457"/>
                  </a:cubicBezTo>
                  <a:cubicBezTo>
                    <a:pt x="1724530" y="1228837"/>
                    <a:pt x="1712148" y="1220264"/>
                    <a:pt x="1709290" y="1213597"/>
                  </a:cubicBezTo>
                  <a:cubicBezTo>
                    <a:pt x="1709290" y="1205977"/>
                    <a:pt x="1709290" y="1198357"/>
                    <a:pt x="1709290" y="1190737"/>
                  </a:cubicBezTo>
                  <a:cubicBezTo>
                    <a:pt x="1706432" y="1184069"/>
                    <a:pt x="1696907" y="1171687"/>
                    <a:pt x="1691192" y="1167877"/>
                  </a:cubicBezTo>
                  <a:cubicBezTo>
                    <a:pt x="1684525" y="1163114"/>
                    <a:pt x="1639757" y="1148827"/>
                    <a:pt x="1637852" y="1145017"/>
                  </a:cubicBezTo>
                  <a:cubicBezTo>
                    <a:pt x="1637852" y="1140254"/>
                    <a:pt x="1637852" y="1134539"/>
                    <a:pt x="1637852" y="1129777"/>
                  </a:cubicBezTo>
                  <a:cubicBezTo>
                    <a:pt x="1644520" y="1125014"/>
                    <a:pt x="1646425" y="1114537"/>
                    <a:pt x="1653092" y="1109774"/>
                  </a:cubicBezTo>
                  <a:cubicBezTo>
                    <a:pt x="1660713" y="1108822"/>
                    <a:pt x="1668332" y="1106917"/>
                    <a:pt x="1675952" y="1105012"/>
                  </a:cubicBezTo>
                  <a:cubicBezTo>
                    <a:pt x="1690240" y="1097392"/>
                    <a:pt x="1688335" y="1071674"/>
                    <a:pt x="1688335" y="1048814"/>
                  </a:cubicBezTo>
                  <a:cubicBezTo>
                    <a:pt x="1682620" y="1039289"/>
                    <a:pt x="1682620" y="1024049"/>
                    <a:pt x="1675952" y="1015477"/>
                  </a:cubicBezTo>
                  <a:cubicBezTo>
                    <a:pt x="1673095" y="1013572"/>
                    <a:pt x="1673095" y="1013572"/>
                    <a:pt x="1668332" y="1012619"/>
                  </a:cubicBezTo>
                  <a:cubicBezTo>
                    <a:pt x="1662617" y="1021192"/>
                    <a:pt x="1654045" y="1021192"/>
                    <a:pt x="1645473" y="1027859"/>
                  </a:cubicBezTo>
                  <a:cubicBezTo>
                    <a:pt x="1636900" y="1038337"/>
                    <a:pt x="1627375" y="1047862"/>
                    <a:pt x="1617850" y="1058339"/>
                  </a:cubicBezTo>
                  <a:cubicBezTo>
                    <a:pt x="1614040" y="1061197"/>
                    <a:pt x="1608325" y="1059292"/>
                    <a:pt x="1605467" y="1063102"/>
                  </a:cubicBezTo>
                  <a:cubicBezTo>
                    <a:pt x="1596895" y="1072627"/>
                    <a:pt x="1594990" y="1082152"/>
                    <a:pt x="1587370" y="1093582"/>
                  </a:cubicBezTo>
                  <a:cubicBezTo>
                    <a:pt x="1575940" y="1102154"/>
                    <a:pt x="1565463" y="1111679"/>
                    <a:pt x="1554032" y="1121204"/>
                  </a:cubicBezTo>
                  <a:cubicBezTo>
                    <a:pt x="1523552" y="1163114"/>
                    <a:pt x="1485452" y="1193594"/>
                    <a:pt x="1450210" y="1230742"/>
                  </a:cubicBezTo>
                  <a:cubicBezTo>
                    <a:pt x="1379725" y="1230742"/>
                    <a:pt x="1353055" y="1166924"/>
                    <a:pt x="1355913" y="1104059"/>
                  </a:cubicBezTo>
                  <a:cubicBezTo>
                    <a:pt x="1367342" y="1101202"/>
                    <a:pt x="1377820" y="1089772"/>
                    <a:pt x="1394013" y="1093582"/>
                  </a:cubicBezTo>
                  <a:cubicBezTo>
                    <a:pt x="1400680" y="1095487"/>
                    <a:pt x="1409252" y="1104059"/>
                    <a:pt x="1419730" y="1101202"/>
                  </a:cubicBezTo>
                  <a:cubicBezTo>
                    <a:pt x="1427350" y="1099297"/>
                    <a:pt x="1429255" y="1089772"/>
                    <a:pt x="1434970" y="1085962"/>
                  </a:cubicBezTo>
                  <a:cubicBezTo>
                    <a:pt x="1445448" y="1078342"/>
                    <a:pt x="1457830" y="1078342"/>
                    <a:pt x="1470213" y="1070722"/>
                  </a:cubicBezTo>
                  <a:cubicBezTo>
                    <a:pt x="1476880" y="1065959"/>
                    <a:pt x="1483548" y="1057387"/>
                    <a:pt x="1490215" y="1052624"/>
                  </a:cubicBezTo>
                  <a:cubicBezTo>
                    <a:pt x="1501645" y="1045957"/>
                    <a:pt x="1514027" y="1044052"/>
                    <a:pt x="1525457" y="1037384"/>
                  </a:cubicBezTo>
                  <a:cubicBezTo>
                    <a:pt x="1554985" y="1020239"/>
                    <a:pt x="1584513" y="998332"/>
                    <a:pt x="1612135" y="979282"/>
                  </a:cubicBezTo>
                  <a:cubicBezTo>
                    <a:pt x="1634995" y="963089"/>
                    <a:pt x="1673095" y="955469"/>
                    <a:pt x="1677857" y="921179"/>
                  </a:cubicBezTo>
                  <a:cubicBezTo>
                    <a:pt x="1663570" y="917369"/>
                    <a:pt x="1652140" y="911654"/>
                    <a:pt x="1650235" y="893557"/>
                  </a:cubicBezTo>
                  <a:cubicBezTo>
                    <a:pt x="1654998" y="889747"/>
                    <a:pt x="1682620" y="820214"/>
                    <a:pt x="1683573" y="812594"/>
                  </a:cubicBezTo>
                  <a:cubicBezTo>
                    <a:pt x="1676905" y="808784"/>
                    <a:pt x="1673095" y="807832"/>
                    <a:pt x="1660713" y="807832"/>
                  </a:cubicBezTo>
                  <a:cubicBezTo>
                    <a:pt x="1653092" y="812594"/>
                    <a:pt x="1635948" y="816404"/>
                    <a:pt x="1627375" y="818309"/>
                  </a:cubicBezTo>
                  <a:cubicBezTo>
                    <a:pt x="1627375" y="839264"/>
                    <a:pt x="1627375" y="860219"/>
                    <a:pt x="1627375" y="881174"/>
                  </a:cubicBezTo>
                  <a:lnTo>
                    <a:pt x="1627375" y="882127"/>
                  </a:lnTo>
                  <a:cubicBezTo>
                    <a:pt x="1627375" y="886889"/>
                    <a:pt x="1628327" y="890699"/>
                    <a:pt x="1624517" y="897367"/>
                  </a:cubicBezTo>
                  <a:cubicBezTo>
                    <a:pt x="1607373" y="924989"/>
                    <a:pt x="1568320" y="994522"/>
                    <a:pt x="1546413" y="999284"/>
                  </a:cubicBezTo>
                  <a:cubicBezTo>
                    <a:pt x="1540698" y="983092"/>
                    <a:pt x="1523552" y="979282"/>
                    <a:pt x="1515932" y="965947"/>
                  </a:cubicBezTo>
                  <a:cubicBezTo>
                    <a:pt x="1511170" y="957374"/>
                    <a:pt x="1512123" y="947849"/>
                    <a:pt x="1508313" y="938324"/>
                  </a:cubicBezTo>
                  <a:cubicBezTo>
                    <a:pt x="1505455" y="930704"/>
                    <a:pt x="1495930" y="920227"/>
                    <a:pt x="1493073" y="912607"/>
                  </a:cubicBezTo>
                  <a:cubicBezTo>
                    <a:pt x="1476880" y="863077"/>
                    <a:pt x="1495930" y="786877"/>
                    <a:pt x="1505455" y="744967"/>
                  </a:cubicBezTo>
                  <a:cubicBezTo>
                    <a:pt x="1509265" y="726869"/>
                    <a:pt x="1501645" y="704962"/>
                    <a:pt x="1502598" y="686864"/>
                  </a:cubicBezTo>
                  <a:cubicBezTo>
                    <a:pt x="1507360" y="684959"/>
                    <a:pt x="1507360" y="684007"/>
                    <a:pt x="1513075" y="682102"/>
                  </a:cubicBezTo>
                  <a:cubicBezTo>
                    <a:pt x="1516885" y="679244"/>
                    <a:pt x="1517838" y="680197"/>
                    <a:pt x="1523552" y="679244"/>
                  </a:cubicBezTo>
                  <a:cubicBezTo>
                    <a:pt x="1529267" y="684007"/>
                    <a:pt x="1536888" y="684959"/>
                    <a:pt x="1543555" y="689722"/>
                  </a:cubicBezTo>
                  <a:cubicBezTo>
                    <a:pt x="1553080" y="697342"/>
                    <a:pt x="1570225" y="731632"/>
                    <a:pt x="1584513" y="723059"/>
                  </a:cubicBezTo>
                  <a:cubicBezTo>
                    <a:pt x="1616898" y="704962"/>
                    <a:pt x="1650235" y="686864"/>
                    <a:pt x="1680715" y="664957"/>
                  </a:cubicBezTo>
                  <a:cubicBezTo>
                    <a:pt x="1695002" y="654479"/>
                    <a:pt x="1708338" y="636382"/>
                    <a:pt x="1723577" y="626857"/>
                  </a:cubicBezTo>
                  <a:cubicBezTo>
                    <a:pt x="1735960" y="625904"/>
                    <a:pt x="1749295" y="623999"/>
                    <a:pt x="1761677" y="622094"/>
                  </a:cubicBezTo>
                  <a:cubicBezTo>
                    <a:pt x="1765488" y="615427"/>
                    <a:pt x="1770250" y="609712"/>
                    <a:pt x="1774060" y="603997"/>
                  </a:cubicBezTo>
                  <a:cubicBezTo>
                    <a:pt x="1786442" y="594472"/>
                    <a:pt x="1807398" y="585899"/>
                    <a:pt x="1822638" y="581137"/>
                  </a:cubicBezTo>
                  <a:cubicBezTo>
                    <a:pt x="1830020" y="578756"/>
                    <a:pt x="1840735" y="577684"/>
                    <a:pt x="1852924" y="577625"/>
                  </a:cubicBezTo>
                  <a:close/>
                  <a:moveTo>
                    <a:pt x="3579047" y="530654"/>
                  </a:moveTo>
                  <a:cubicBezTo>
                    <a:pt x="3588572" y="530654"/>
                    <a:pt x="3600002" y="529701"/>
                    <a:pt x="3604764" y="533511"/>
                  </a:cubicBezTo>
                  <a:cubicBezTo>
                    <a:pt x="3624767" y="540179"/>
                    <a:pt x="3686680" y="615426"/>
                    <a:pt x="3680964" y="644954"/>
                  </a:cubicBezTo>
                  <a:cubicBezTo>
                    <a:pt x="3674297" y="679244"/>
                    <a:pt x="3662867" y="698294"/>
                    <a:pt x="3642864" y="718296"/>
                  </a:cubicBezTo>
                  <a:cubicBezTo>
                    <a:pt x="3631434" y="719249"/>
                    <a:pt x="3625719" y="720201"/>
                    <a:pt x="3615242" y="718296"/>
                  </a:cubicBezTo>
                  <a:cubicBezTo>
                    <a:pt x="3610480" y="702104"/>
                    <a:pt x="3594287" y="684959"/>
                    <a:pt x="3587619" y="669719"/>
                  </a:cubicBezTo>
                  <a:cubicBezTo>
                    <a:pt x="3587619" y="652574"/>
                    <a:pt x="3587619" y="635429"/>
                    <a:pt x="3586667" y="619236"/>
                  </a:cubicBezTo>
                  <a:cubicBezTo>
                    <a:pt x="3584762" y="601139"/>
                    <a:pt x="3575237" y="547799"/>
                    <a:pt x="3579047" y="530654"/>
                  </a:cubicBezTo>
                  <a:close/>
                  <a:moveTo>
                    <a:pt x="1938842" y="307769"/>
                  </a:moveTo>
                  <a:cubicBezTo>
                    <a:pt x="1949319" y="307769"/>
                    <a:pt x="1958844" y="307769"/>
                    <a:pt x="1969322" y="307769"/>
                  </a:cubicBezTo>
                  <a:cubicBezTo>
                    <a:pt x="1975989" y="307769"/>
                    <a:pt x="1978847" y="319199"/>
                    <a:pt x="1979799" y="333486"/>
                  </a:cubicBezTo>
                  <a:cubicBezTo>
                    <a:pt x="1968369" y="344916"/>
                    <a:pt x="1957892" y="357299"/>
                    <a:pt x="1946462" y="368729"/>
                  </a:cubicBezTo>
                  <a:cubicBezTo>
                    <a:pt x="1935032" y="369681"/>
                    <a:pt x="1924554" y="371586"/>
                    <a:pt x="1913124" y="373491"/>
                  </a:cubicBezTo>
                  <a:cubicBezTo>
                    <a:pt x="1884549" y="384921"/>
                    <a:pt x="1856926" y="411591"/>
                    <a:pt x="1832162" y="429689"/>
                  </a:cubicBezTo>
                  <a:cubicBezTo>
                    <a:pt x="1795967" y="457311"/>
                    <a:pt x="1751199" y="532559"/>
                    <a:pt x="1708337" y="546846"/>
                  </a:cubicBezTo>
                  <a:cubicBezTo>
                    <a:pt x="1693097" y="552561"/>
                    <a:pt x="1648329" y="562086"/>
                    <a:pt x="1629279" y="557324"/>
                  </a:cubicBezTo>
                  <a:cubicBezTo>
                    <a:pt x="1599751" y="550656"/>
                    <a:pt x="1529267" y="524939"/>
                    <a:pt x="1519742" y="498269"/>
                  </a:cubicBezTo>
                  <a:cubicBezTo>
                    <a:pt x="1508312" y="483981"/>
                    <a:pt x="1518789" y="464931"/>
                    <a:pt x="1524504" y="452549"/>
                  </a:cubicBezTo>
                  <a:cubicBezTo>
                    <a:pt x="1604514" y="419211"/>
                    <a:pt x="1692144" y="383016"/>
                    <a:pt x="1775964" y="351584"/>
                  </a:cubicBezTo>
                  <a:cubicBezTo>
                    <a:pt x="1783584" y="350631"/>
                    <a:pt x="1791204" y="349679"/>
                    <a:pt x="1798824" y="348726"/>
                  </a:cubicBezTo>
                  <a:cubicBezTo>
                    <a:pt x="1826447" y="340154"/>
                    <a:pt x="1856926" y="326819"/>
                    <a:pt x="1885501" y="318246"/>
                  </a:cubicBezTo>
                  <a:cubicBezTo>
                    <a:pt x="1901694" y="313484"/>
                    <a:pt x="1925507" y="316341"/>
                    <a:pt x="1938842" y="307769"/>
                  </a:cubicBezTo>
                  <a:close/>
                  <a:moveTo>
                    <a:pt x="667255" y="301102"/>
                  </a:moveTo>
                  <a:cubicBezTo>
                    <a:pt x="688210" y="308722"/>
                    <a:pt x="700592" y="334439"/>
                    <a:pt x="717738" y="346822"/>
                  </a:cubicBezTo>
                  <a:cubicBezTo>
                    <a:pt x="788222" y="399209"/>
                    <a:pt x="797747" y="484934"/>
                    <a:pt x="819655" y="587804"/>
                  </a:cubicBezTo>
                  <a:cubicBezTo>
                    <a:pt x="829180" y="593519"/>
                    <a:pt x="830132" y="599234"/>
                    <a:pt x="845372" y="600187"/>
                  </a:cubicBezTo>
                  <a:cubicBezTo>
                    <a:pt x="855850" y="588757"/>
                    <a:pt x="865375" y="578279"/>
                    <a:pt x="875852" y="566849"/>
                  </a:cubicBezTo>
                  <a:cubicBezTo>
                    <a:pt x="888235" y="558277"/>
                    <a:pt x="915857" y="549704"/>
                    <a:pt x="921572" y="536369"/>
                  </a:cubicBezTo>
                  <a:cubicBezTo>
                    <a:pt x="921572" y="515414"/>
                    <a:pt x="921572" y="495412"/>
                    <a:pt x="921572" y="474457"/>
                  </a:cubicBezTo>
                  <a:cubicBezTo>
                    <a:pt x="921572" y="471599"/>
                    <a:pt x="920620" y="469694"/>
                    <a:pt x="921572" y="467789"/>
                  </a:cubicBezTo>
                  <a:cubicBezTo>
                    <a:pt x="922525" y="465884"/>
                    <a:pt x="925382" y="464932"/>
                    <a:pt x="927288" y="463027"/>
                  </a:cubicBezTo>
                  <a:cubicBezTo>
                    <a:pt x="933002" y="458264"/>
                    <a:pt x="936813" y="453502"/>
                    <a:pt x="949195" y="452549"/>
                  </a:cubicBezTo>
                  <a:cubicBezTo>
                    <a:pt x="953957" y="457312"/>
                    <a:pt x="956815" y="456359"/>
                    <a:pt x="959672" y="463027"/>
                  </a:cubicBezTo>
                  <a:cubicBezTo>
                    <a:pt x="962530" y="467789"/>
                    <a:pt x="959672" y="474457"/>
                    <a:pt x="962530" y="481124"/>
                  </a:cubicBezTo>
                  <a:cubicBezTo>
                    <a:pt x="965388" y="488744"/>
                    <a:pt x="981580" y="502079"/>
                    <a:pt x="988247" y="506842"/>
                  </a:cubicBezTo>
                  <a:cubicBezTo>
                    <a:pt x="996820" y="512557"/>
                    <a:pt x="1059685" y="533512"/>
                    <a:pt x="1061590" y="537322"/>
                  </a:cubicBezTo>
                  <a:cubicBezTo>
                    <a:pt x="1061590" y="543989"/>
                    <a:pt x="1061590" y="550657"/>
                    <a:pt x="1061590" y="557324"/>
                  </a:cubicBezTo>
                  <a:cubicBezTo>
                    <a:pt x="1055875" y="566849"/>
                    <a:pt x="1060638" y="587804"/>
                    <a:pt x="1056827" y="598282"/>
                  </a:cubicBezTo>
                  <a:cubicBezTo>
                    <a:pt x="1047302" y="623999"/>
                    <a:pt x="1025395" y="653527"/>
                    <a:pt x="1003488" y="666862"/>
                  </a:cubicBezTo>
                  <a:cubicBezTo>
                    <a:pt x="985390" y="679244"/>
                    <a:pt x="957767" y="686864"/>
                    <a:pt x="934907" y="692579"/>
                  </a:cubicBezTo>
                  <a:cubicBezTo>
                    <a:pt x="898713" y="702104"/>
                    <a:pt x="849182" y="681149"/>
                    <a:pt x="846325" y="723059"/>
                  </a:cubicBezTo>
                  <a:cubicBezTo>
                    <a:pt x="860613" y="741157"/>
                    <a:pt x="850135" y="774494"/>
                    <a:pt x="849182" y="802117"/>
                  </a:cubicBezTo>
                  <a:cubicBezTo>
                    <a:pt x="809177" y="821167"/>
                    <a:pt x="810130" y="838312"/>
                    <a:pt x="783460" y="865934"/>
                  </a:cubicBezTo>
                  <a:cubicBezTo>
                    <a:pt x="785365" y="869744"/>
                    <a:pt x="784413" y="867839"/>
                    <a:pt x="786317" y="870697"/>
                  </a:cubicBezTo>
                  <a:cubicBezTo>
                    <a:pt x="815845" y="891652"/>
                    <a:pt x="854897" y="876412"/>
                    <a:pt x="882520" y="867839"/>
                  </a:cubicBezTo>
                  <a:cubicBezTo>
                    <a:pt x="909190" y="858314"/>
                    <a:pt x="934907" y="848789"/>
                    <a:pt x="958720" y="842122"/>
                  </a:cubicBezTo>
                  <a:cubicBezTo>
                    <a:pt x="967292" y="841169"/>
                    <a:pt x="975865" y="840217"/>
                    <a:pt x="984438" y="839264"/>
                  </a:cubicBezTo>
                  <a:cubicBezTo>
                    <a:pt x="1016822" y="826882"/>
                    <a:pt x="1044445" y="812594"/>
                    <a:pt x="1088260" y="808784"/>
                  </a:cubicBezTo>
                  <a:cubicBezTo>
                    <a:pt x="1093975" y="818309"/>
                    <a:pt x="1095880" y="825929"/>
                    <a:pt x="1095880" y="844027"/>
                  </a:cubicBezTo>
                  <a:cubicBezTo>
                    <a:pt x="1079688" y="859267"/>
                    <a:pt x="1078735" y="886889"/>
                    <a:pt x="1065400" y="900224"/>
                  </a:cubicBezTo>
                  <a:cubicBezTo>
                    <a:pt x="1055875" y="910702"/>
                    <a:pt x="1022538" y="927847"/>
                    <a:pt x="1009202" y="933562"/>
                  </a:cubicBezTo>
                  <a:cubicBezTo>
                    <a:pt x="972055" y="944039"/>
                    <a:pt x="934907" y="953564"/>
                    <a:pt x="897760" y="964042"/>
                  </a:cubicBezTo>
                  <a:cubicBezTo>
                    <a:pt x="885377" y="964042"/>
                    <a:pt x="872042" y="964042"/>
                    <a:pt x="859660" y="964042"/>
                  </a:cubicBezTo>
                  <a:cubicBezTo>
                    <a:pt x="852040" y="967852"/>
                    <a:pt x="841563" y="984997"/>
                    <a:pt x="829180" y="989759"/>
                  </a:cubicBezTo>
                  <a:cubicBezTo>
                    <a:pt x="790127" y="1006904"/>
                    <a:pt x="740597" y="997379"/>
                    <a:pt x="710117" y="977377"/>
                  </a:cubicBezTo>
                  <a:cubicBezTo>
                    <a:pt x="682495" y="960232"/>
                    <a:pt x="650110" y="864982"/>
                    <a:pt x="638680" y="827834"/>
                  </a:cubicBezTo>
                  <a:cubicBezTo>
                    <a:pt x="632013" y="807832"/>
                    <a:pt x="636775" y="791639"/>
                    <a:pt x="631060" y="769732"/>
                  </a:cubicBezTo>
                  <a:cubicBezTo>
                    <a:pt x="617725" y="723059"/>
                    <a:pt x="604390" y="658289"/>
                    <a:pt x="592960" y="607807"/>
                  </a:cubicBezTo>
                  <a:cubicBezTo>
                    <a:pt x="591055" y="597329"/>
                    <a:pt x="605342" y="532559"/>
                    <a:pt x="608200" y="521129"/>
                  </a:cubicBezTo>
                  <a:cubicBezTo>
                    <a:pt x="621535" y="471599"/>
                    <a:pt x="631060" y="423022"/>
                    <a:pt x="643442" y="376349"/>
                  </a:cubicBezTo>
                  <a:cubicBezTo>
                    <a:pt x="645347" y="371587"/>
                    <a:pt x="643442" y="367777"/>
                    <a:pt x="644395" y="363014"/>
                  </a:cubicBezTo>
                  <a:cubicBezTo>
                    <a:pt x="650110" y="342059"/>
                    <a:pt x="659635" y="321104"/>
                    <a:pt x="667255" y="301102"/>
                  </a:cubicBezTo>
                  <a:close/>
                  <a:moveTo>
                    <a:pt x="4077204" y="290624"/>
                  </a:moveTo>
                  <a:cubicBezTo>
                    <a:pt x="4050534" y="324914"/>
                    <a:pt x="3998146" y="365871"/>
                    <a:pt x="3993384" y="420164"/>
                  </a:cubicBezTo>
                  <a:cubicBezTo>
                    <a:pt x="4000052" y="424926"/>
                    <a:pt x="4019102" y="453501"/>
                    <a:pt x="4026721" y="445881"/>
                  </a:cubicBezTo>
                  <a:cubicBezTo>
                    <a:pt x="4045771" y="430641"/>
                    <a:pt x="4034342" y="397304"/>
                    <a:pt x="4049582" y="384921"/>
                  </a:cubicBezTo>
                  <a:cubicBezTo>
                    <a:pt x="4056249" y="379206"/>
                    <a:pt x="4061012" y="380159"/>
                    <a:pt x="4069584" y="382064"/>
                  </a:cubicBezTo>
                  <a:cubicBezTo>
                    <a:pt x="4081967" y="410639"/>
                    <a:pt x="4084824" y="439214"/>
                    <a:pt x="4092444" y="476361"/>
                  </a:cubicBezTo>
                  <a:cubicBezTo>
                    <a:pt x="4096254" y="478266"/>
                    <a:pt x="4098159" y="478266"/>
                    <a:pt x="4104827" y="479219"/>
                  </a:cubicBezTo>
                  <a:cubicBezTo>
                    <a:pt x="4113399" y="464931"/>
                    <a:pt x="4121019" y="449691"/>
                    <a:pt x="4130544" y="436356"/>
                  </a:cubicBezTo>
                  <a:cubicBezTo>
                    <a:pt x="4157214" y="400161"/>
                    <a:pt x="4204839" y="379206"/>
                    <a:pt x="4206744" y="318246"/>
                  </a:cubicBezTo>
                  <a:cubicBezTo>
                    <a:pt x="4161024" y="315389"/>
                    <a:pt x="4125782" y="291576"/>
                    <a:pt x="4077204" y="290624"/>
                  </a:cubicBezTo>
                  <a:close/>
                  <a:moveTo>
                    <a:pt x="3600002" y="256334"/>
                  </a:moveTo>
                  <a:cubicBezTo>
                    <a:pt x="3628577" y="267764"/>
                    <a:pt x="3640960" y="289672"/>
                    <a:pt x="3663820" y="304912"/>
                  </a:cubicBezTo>
                  <a:cubicBezTo>
                    <a:pt x="3685727" y="319199"/>
                    <a:pt x="3711445" y="325867"/>
                    <a:pt x="3732400" y="340154"/>
                  </a:cubicBezTo>
                  <a:cubicBezTo>
                    <a:pt x="3769547" y="364919"/>
                    <a:pt x="3834317" y="462074"/>
                    <a:pt x="3834317" y="524939"/>
                  </a:cubicBezTo>
                  <a:cubicBezTo>
                    <a:pt x="3812410" y="550657"/>
                    <a:pt x="3793360" y="590662"/>
                    <a:pt x="3747640" y="590662"/>
                  </a:cubicBezTo>
                  <a:cubicBezTo>
                    <a:pt x="3732400" y="542084"/>
                    <a:pt x="3725732" y="465884"/>
                    <a:pt x="3699062" y="428737"/>
                  </a:cubicBezTo>
                  <a:cubicBezTo>
                    <a:pt x="3691442" y="417307"/>
                    <a:pt x="3676202" y="408734"/>
                    <a:pt x="3668582" y="398257"/>
                  </a:cubicBezTo>
                  <a:cubicBezTo>
                    <a:pt x="3651437" y="374444"/>
                    <a:pt x="3633340" y="353489"/>
                    <a:pt x="3615242" y="330629"/>
                  </a:cubicBezTo>
                  <a:cubicBezTo>
                    <a:pt x="3606670" y="323009"/>
                    <a:pt x="3597145" y="315389"/>
                    <a:pt x="3587620" y="307769"/>
                  </a:cubicBezTo>
                  <a:cubicBezTo>
                    <a:pt x="3587620" y="293482"/>
                    <a:pt x="3587620" y="280147"/>
                    <a:pt x="3587620" y="266812"/>
                  </a:cubicBezTo>
                  <a:cubicBezTo>
                    <a:pt x="3587620" y="263954"/>
                    <a:pt x="3596192" y="255382"/>
                    <a:pt x="3600002" y="256334"/>
                  </a:cubicBezTo>
                  <a:close/>
                  <a:moveTo>
                    <a:pt x="189099" y="169656"/>
                  </a:moveTo>
                  <a:cubicBezTo>
                    <a:pt x="218627" y="175371"/>
                    <a:pt x="218627" y="196326"/>
                    <a:pt x="239582" y="207756"/>
                  </a:cubicBezTo>
                  <a:cubicBezTo>
                    <a:pt x="293874" y="235379"/>
                    <a:pt x="393887" y="283956"/>
                    <a:pt x="416747" y="339201"/>
                  </a:cubicBezTo>
                  <a:cubicBezTo>
                    <a:pt x="424367" y="357299"/>
                    <a:pt x="414842" y="385874"/>
                    <a:pt x="419604" y="407781"/>
                  </a:cubicBezTo>
                  <a:cubicBezTo>
                    <a:pt x="425319" y="434451"/>
                    <a:pt x="424367" y="472551"/>
                    <a:pt x="424367" y="506841"/>
                  </a:cubicBezTo>
                  <a:cubicBezTo>
                    <a:pt x="424367" y="522081"/>
                    <a:pt x="426272" y="537321"/>
                    <a:pt x="429129" y="550656"/>
                  </a:cubicBezTo>
                  <a:cubicBezTo>
                    <a:pt x="428177" y="577326"/>
                    <a:pt x="427224" y="603044"/>
                    <a:pt x="426272" y="629714"/>
                  </a:cubicBezTo>
                  <a:cubicBezTo>
                    <a:pt x="426272" y="694484"/>
                    <a:pt x="428177" y="764969"/>
                    <a:pt x="415794" y="822119"/>
                  </a:cubicBezTo>
                  <a:cubicBezTo>
                    <a:pt x="414842" y="844026"/>
                    <a:pt x="413889" y="864981"/>
                    <a:pt x="412937" y="885936"/>
                  </a:cubicBezTo>
                  <a:cubicBezTo>
                    <a:pt x="398649" y="946896"/>
                    <a:pt x="393887" y="1006904"/>
                    <a:pt x="371979" y="1058339"/>
                  </a:cubicBezTo>
                  <a:cubicBezTo>
                    <a:pt x="363407" y="1078341"/>
                    <a:pt x="353882" y="1111679"/>
                    <a:pt x="333879" y="1119299"/>
                  </a:cubicBezTo>
                  <a:cubicBezTo>
                    <a:pt x="328164" y="1123109"/>
                    <a:pt x="312924" y="1122156"/>
                    <a:pt x="303399" y="1122156"/>
                  </a:cubicBezTo>
                  <a:cubicBezTo>
                    <a:pt x="286254" y="1095486"/>
                    <a:pt x="290064" y="1064054"/>
                    <a:pt x="291017" y="1020239"/>
                  </a:cubicBezTo>
                  <a:cubicBezTo>
                    <a:pt x="296732" y="1012619"/>
                    <a:pt x="292922" y="993569"/>
                    <a:pt x="291017" y="984996"/>
                  </a:cubicBezTo>
                  <a:cubicBezTo>
                    <a:pt x="289112" y="983091"/>
                    <a:pt x="286254" y="984044"/>
                    <a:pt x="283397" y="984996"/>
                  </a:cubicBezTo>
                  <a:cubicBezTo>
                    <a:pt x="263394" y="1005951"/>
                    <a:pt x="240534" y="1024049"/>
                    <a:pt x="217674" y="1041194"/>
                  </a:cubicBezTo>
                  <a:cubicBezTo>
                    <a:pt x="213864" y="1045956"/>
                    <a:pt x="209102" y="1051671"/>
                    <a:pt x="205292" y="1056434"/>
                  </a:cubicBezTo>
                  <a:cubicBezTo>
                    <a:pt x="181479" y="1072626"/>
                    <a:pt x="156714" y="1083104"/>
                    <a:pt x="133854" y="1099296"/>
                  </a:cubicBezTo>
                  <a:cubicBezTo>
                    <a:pt x="118614" y="1110726"/>
                    <a:pt x="93849" y="1145969"/>
                    <a:pt x="80514" y="1152636"/>
                  </a:cubicBezTo>
                  <a:cubicBezTo>
                    <a:pt x="73847" y="1154541"/>
                    <a:pt x="39557" y="1154541"/>
                    <a:pt x="35747" y="1152636"/>
                  </a:cubicBezTo>
                  <a:cubicBezTo>
                    <a:pt x="35747" y="1152636"/>
                    <a:pt x="32889" y="1150731"/>
                    <a:pt x="31937" y="1149779"/>
                  </a:cubicBezTo>
                  <a:cubicBezTo>
                    <a:pt x="-6163" y="1136444"/>
                    <a:pt x="-448" y="1055481"/>
                    <a:pt x="1457" y="1013571"/>
                  </a:cubicBezTo>
                  <a:cubicBezTo>
                    <a:pt x="1457" y="1012619"/>
                    <a:pt x="2409" y="1005951"/>
                    <a:pt x="3362" y="1004046"/>
                  </a:cubicBezTo>
                  <a:cubicBezTo>
                    <a:pt x="5267" y="1001189"/>
                    <a:pt x="7172" y="1000236"/>
                    <a:pt x="9077" y="998331"/>
                  </a:cubicBezTo>
                  <a:cubicBezTo>
                    <a:pt x="66227" y="960231"/>
                    <a:pt x="79562" y="886889"/>
                    <a:pt x="101469" y="814499"/>
                  </a:cubicBezTo>
                  <a:cubicBezTo>
                    <a:pt x="107184" y="796401"/>
                    <a:pt x="126234" y="779256"/>
                    <a:pt x="119567" y="750681"/>
                  </a:cubicBezTo>
                  <a:cubicBezTo>
                    <a:pt x="115757" y="732584"/>
                    <a:pt x="110994" y="710676"/>
                    <a:pt x="107184" y="694484"/>
                  </a:cubicBezTo>
                  <a:cubicBezTo>
                    <a:pt x="107184" y="687816"/>
                    <a:pt x="107184" y="681149"/>
                    <a:pt x="107184" y="674481"/>
                  </a:cubicBezTo>
                  <a:cubicBezTo>
                    <a:pt x="101469" y="656384"/>
                    <a:pt x="83372" y="645906"/>
                    <a:pt x="79562" y="623999"/>
                  </a:cubicBezTo>
                  <a:cubicBezTo>
                    <a:pt x="78609" y="621141"/>
                    <a:pt x="89087" y="612569"/>
                    <a:pt x="94802" y="611616"/>
                  </a:cubicBezTo>
                  <a:cubicBezTo>
                    <a:pt x="122424" y="611616"/>
                    <a:pt x="128139" y="625904"/>
                    <a:pt x="145284" y="631619"/>
                  </a:cubicBezTo>
                  <a:cubicBezTo>
                    <a:pt x="161477" y="637334"/>
                    <a:pt x="175764" y="630666"/>
                    <a:pt x="191004" y="636381"/>
                  </a:cubicBezTo>
                  <a:cubicBezTo>
                    <a:pt x="204339" y="641144"/>
                    <a:pt x="211007" y="652574"/>
                    <a:pt x="221484" y="659241"/>
                  </a:cubicBezTo>
                  <a:cubicBezTo>
                    <a:pt x="232914" y="660194"/>
                    <a:pt x="243392" y="662099"/>
                    <a:pt x="254822" y="664004"/>
                  </a:cubicBezTo>
                  <a:cubicBezTo>
                    <a:pt x="269109" y="670671"/>
                    <a:pt x="278634" y="684006"/>
                    <a:pt x="292922" y="689721"/>
                  </a:cubicBezTo>
                  <a:cubicBezTo>
                    <a:pt x="293874" y="670671"/>
                    <a:pt x="295779" y="650669"/>
                    <a:pt x="297684" y="631619"/>
                  </a:cubicBezTo>
                  <a:cubicBezTo>
                    <a:pt x="297684" y="614474"/>
                    <a:pt x="297684" y="598281"/>
                    <a:pt x="297684" y="581136"/>
                  </a:cubicBezTo>
                  <a:cubicBezTo>
                    <a:pt x="309114" y="530654"/>
                    <a:pt x="308162" y="416354"/>
                    <a:pt x="292922" y="370634"/>
                  </a:cubicBezTo>
                  <a:cubicBezTo>
                    <a:pt x="283397" y="342059"/>
                    <a:pt x="255774" y="323961"/>
                    <a:pt x="239582" y="302054"/>
                  </a:cubicBezTo>
                  <a:cubicBezTo>
                    <a:pt x="229104" y="288719"/>
                    <a:pt x="222437" y="272526"/>
                    <a:pt x="211959" y="259191"/>
                  </a:cubicBezTo>
                  <a:cubicBezTo>
                    <a:pt x="193862" y="236331"/>
                    <a:pt x="168144" y="222996"/>
                    <a:pt x="169097" y="187754"/>
                  </a:cubicBezTo>
                  <a:cubicBezTo>
                    <a:pt x="169097" y="182991"/>
                    <a:pt x="182432" y="168704"/>
                    <a:pt x="189099" y="169656"/>
                  </a:cubicBezTo>
                  <a:close/>
                  <a:moveTo>
                    <a:pt x="2741800" y="161084"/>
                  </a:moveTo>
                  <a:cubicBezTo>
                    <a:pt x="2758945" y="173466"/>
                    <a:pt x="2781805" y="164894"/>
                    <a:pt x="2802760" y="173466"/>
                  </a:cubicBezTo>
                  <a:cubicBezTo>
                    <a:pt x="2816095" y="179181"/>
                    <a:pt x="2824667" y="193469"/>
                    <a:pt x="2836097" y="201089"/>
                  </a:cubicBezTo>
                  <a:cubicBezTo>
                    <a:pt x="2858005" y="215376"/>
                    <a:pt x="2886580" y="222044"/>
                    <a:pt x="2899915" y="243951"/>
                  </a:cubicBezTo>
                  <a:cubicBezTo>
                    <a:pt x="2909440" y="260144"/>
                    <a:pt x="2913250" y="292529"/>
                    <a:pt x="2904677" y="312531"/>
                  </a:cubicBezTo>
                  <a:cubicBezTo>
                    <a:pt x="2902772" y="317294"/>
                    <a:pt x="2894200" y="323009"/>
                    <a:pt x="2892295" y="327771"/>
                  </a:cubicBezTo>
                  <a:cubicBezTo>
                    <a:pt x="2892295" y="349679"/>
                    <a:pt x="2892295" y="371586"/>
                    <a:pt x="2892295" y="393494"/>
                  </a:cubicBezTo>
                  <a:cubicBezTo>
                    <a:pt x="2892295" y="448739"/>
                    <a:pt x="2885627" y="515414"/>
                    <a:pt x="2895152" y="565896"/>
                  </a:cubicBezTo>
                  <a:cubicBezTo>
                    <a:pt x="2896105" y="565896"/>
                    <a:pt x="2898010" y="565896"/>
                    <a:pt x="2899915" y="565896"/>
                  </a:cubicBezTo>
                  <a:cubicBezTo>
                    <a:pt x="2923727" y="548751"/>
                    <a:pt x="2948492" y="537321"/>
                    <a:pt x="2971352" y="520176"/>
                  </a:cubicBezTo>
                  <a:cubicBezTo>
                    <a:pt x="3020882" y="482076"/>
                    <a:pt x="3028502" y="412544"/>
                    <a:pt x="3123752" y="433499"/>
                  </a:cubicBezTo>
                  <a:cubicBezTo>
                    <a:pt x="3128515" y="435404"/>
                    <a:pt x="3138992" y="463026"/>
                    <a:pt x="3131372" y="468741"/>
                  </a:cubicBezTo>
                  <a:cubicBezTo>
                    <a:pt x="3120895" y="476361"/>
                    <a:pt x="3120895" y="485886"/>
                    <a:pt x="3113275" y="496364"/>
                  </a:cubicBezTo>
                  <a:cubicBezTo>
                    <a:pt x="3102797" y="511604"/>
                    <a:pt x="3081842" y="531606"/>
                    <a:pt x="3068507" y="544941"/>
                  </a:cubicBezTo>
                  <a:cubicBezTo>
                    <a:pt x="3041837" y="564944"/>
                    <a:pt x="3014215" y="583041"/>
                    <a:pt x="2987545" y="603044"/>
                  </a:cubicBezTo>
                  <a:cubicBezTo>
                    <a:pt x="2974210" y="612569"/>
                    <a:pt x="2962780" y="628761"/>
                    <a:pt x="2949445" y="638286"/>
                  </a:cubicBezTo>
                  <a:cubicBezTo>
                    <a:pt x="2936110" y="647811"/>
                    <a:pt x="2898962" y="667814"/>
                    <a:pt x="2891342" y="681149"/>
                  </a:cubicBezTo>
                  <a:cubicBezTo>
                    <a:pt x="2888485" y="699246"/>
                    <a:pt x="2886580" y="716391"/>
                    <a:pt x="2883722" y="734489"/>
                  </a:cubicBezTo>
                  <a:cubicBezTo>
                    <a:pt x="2871340" y="779256"/>
                    <a:pt x="2864672" y="831644"/>
                    <a:pt x="2845622" y="873554"/>
                  </a:cubicBezTo>
                  <a:cubicBezTo>
                    <a:pt x="2829430" y="908796"/>
                    <a:pt x="2795140" y="929751"/>
                    <a:pt x="2766565" y="952611"/>
                  </a:cubicBezTo>
                  <a:cubicBezTo>
                    <a:pt x="2691317" y="1014524"/>
                    <a:pt x="2607497" y="1073579"/>
                    <a:pt x="2472242" y="1074531"/>
                  </a:cubicBezTo>
                  <a:cubicBezTo>
                    <a:pt x="2472242" y="1073579"/>
                    <a:pt x="2472242" y="1071674"/>
                    <a:pt x="2472242" y="1069769"/>
                  </a:cubicBezTo>
                  <a:cubicBezTo>
                    <a:pt x="2482720" y="1053576"/>
                    <a:pt x="2480815" y="1041194"/>
                    <a:pt x="2497960" y="1028811"/>
                  </a:cubicBezTo>
                  <a:cubicBezTo>
                    <a:pt x="2510342" y="1020239"/>
                    <a:pt x="2526535" y="1008809"/>
                    <a:pt x="2538917" y="1003094"/>
                  </a:cubicBezTo>
                  <a:cubicBezTo>
                    <a:pt x="2545585" y="1002141"/>
                    <a:pt x="2552252" y="1001189"/>
                    <a:pt x="2558920" y="1000236"/>
                  </a:cubicBezTo>
                  <a:cubicBezTo>
                    <a:pt x="2567492" y="996426"/>
                    <a:pt x="2576065" y="992616"/>
                    <a:pt x="2586542" y="987854"/>
                  </a:cubicBezTo>
                  <a:cubicBezTo>
                    <a:pt x="2596067" y="984044"/>
                    <a:pt x="2604640" y="977376"/>
                    <a:pt x="2612260" y="972614"/>
                  </a:cubicBezTo>
                  <a:cubicBezTo>
                    <a:pt x="2663695" y="939276"/>
                    <a:pt x="2736085" y="853551"/>
                    <a:pt x="2736085" y="769731"/>
                  </a:cubicBezTo>
                  <a:cubicBezTo>
                    <a:pt x="2692270" y="771636"/>
                    <a:pt x="2657980" y="791639"/>
                    <a:pt x="2624642" y="804974"/>
                  </a:cubicBezTo>
                  <a:cubicBezTo>
                    <a:pt x="2617022" y="805926"/>
                    <a:pt x="2609402" y="807831"/>
                    <a:pt x="2601782" y="809736"/>
                  </a:cubicBezTo>
                  <a:cubicBezTo>
                    <a:pt x="2584637" y="820214"/>
                    <a:pt x="2572255" y="839264"/>
                    <a:pt x="2556062" y="850694"/>
                  </a:cubicBezTo>
                  <a:cubicBezTo>
                    <a:pt x="2534155" y="865934"/>
                    <a:pt x="2513200" y="874506"/>
                    <a:pt x="2492245" y="888794"/>
                  </a:cubicBezTo>
                  <a:cubicBezTo>
                    <a:pt x="2444620" y="921179"/>
                    <a:pt x="2391280" y="957374"/>
                    <a:pt x="2316985" y="942134"/>
                  </a:cubicBezTo>
                  <a:cubicBezTo>
                    <a:pt x="2281742" y="887841"/>
                    <a:pt x="2287457" y="871649"/>
                    <a:pt x="2289362" y="792591"/>
                  </a:cubicBezTo>
                  <a:cubicBezTo>
                    <a:pt x="2290315" y="786876"/>
                    <a:pt x="2292220" y="784971"/>
                    <a:pt x="2294125" y="784971"/>
                  </a:cubicBezTo>
                  <a:cubicBezTo>
                    <a:pt x="2296982" y="783066"/>
                    <a:pt x="2300792" y="785924"/>
                    <a:pt x="2304602" y="790686"/>
                  </a:cubicBezTo>
                  <a:cubicBezTo>
                    <a:pt x="2311270" y="802116"/>
                    <a:pt x="2322700" y="815451"/>
                    <a:pt x="2332225" y="824024"/>
                  </a:cubicBezTo>
                  <a:cubicBezTo>
                    <a:pt x="2334130" y="824024"/>
                    <a:pt x="2344607" y="823071"/>
                    <a:pt x="2352227" y="821166"/>
                  </a:cubicBezTo>
                  <a:cubicBezTo>
                    <a:pt x="2365562" y="817356"/>
                    <a:pt x="2381755" y="809736"/>
                    <a:pt x="2395090" y="805926"/>
                  </a:cubicBezTo>
                  <a:cubicBezTo>
                    <a:pt x="2403662" y="804974"/>
                    <a:pt x="2413187" y="804021"/>
                    <a:pt x="2422712" y="803069"/>
                  </a:cubicBezTo>
                  <a:cubicBezTo>
                    <a:pt x="2453192" y="792591"/>
                    <a:pt x="2497960" y="762111"/>
                    <a:pt x="2526535" y="744966"/>
                  </a:cubicBezTo>
                  <a:cubicBezTo>
                    <a:pt x="2544632" y="734489"/>
                    <a:pt x="2565587" y="732584"/>
                    <a:pt x="2587495" y="724964"/>
                  </a:cubicBezTo>
                  <a:cubicBezTo>
                    <a:pt x="2606545" y="718296"/>
                    <a:pt x="2627500" y="706866"/>
                    <a:pt x="2645597" y="699246"/>
                  </a:cubicBezTo>
                  <a:cubicBezTo>
                    <a:pt x="2667505" y="689721"/>
                    <a:pt x="2750372" y="662099"/>
                    <a:pt x="2759897" y="648764"/>
                  </a:cubicBezTo>
                  <a:cubicBezTo>
                    <a:pt x="2776090" y="625904"/>
                    <a:pt x="2765612" y="578279"/>
                    <a:pt x="2772280" y="546846"/>
                  </a:cubicBezTo>
                  <a:cubicBezTo>
                    <a:pt x="2781805" y="504936"/>
                    <a:pt x="2780852" y="390636"/>
                    <a:pt x="2767517" y="354441"/>
                  </a:cubicBezTo>
                  <a:cubicBezTo>
                    <a:pt x="2751325" y="311579"/>
                    <a:pt x="2697032" y="229664"/>
                    <a:pt x="2718940" y="171561"/>
                  </a:cubicBezTo>
                  <a:cubicBezTo>
                    <a:pt x="2726560" y="166799"/>
                    <a:pt x="2730370" y="162989"/>
                    <a:pt x="2741800" y="161084"/>
                  </a:cubicBezTo>
                  <a:close/>
                  <a:moveTo>
                    <a:pt x="4109589" y="20114"/>
                  </a:moveTo>
                  <a:cubicBezTo>
                    <a:pt x="4122924" y="32496"/>
                    <a:pt x="4146737" y="47736"/>
                    <a:pt x="4147689" y="70596"/>
                  </a:cubicBezTo>
                  <a:cubicBezTo>
                    <a:pt x="4156262" y="84884"/>
                    <a:pt x="4141974" y="115364"/>
                    <a:pt x="4137212" y="126794"/>
                  </a:cubicBezTo>
                  <a:cubicBezTo>
                    <a:pt x="4121019" y="166799"/>
                    <a:pt x="4086729" y="195374"/>
                    <a:pt x="4083871" y="243951"/>
                  </a:cubicBezTo>
                  <a:cubicBezTo>
                    <a:pt x="4086729" y="244904"/>
                    <a:pt x="4088634" y="245856"/>
                    <a:pt x="4091492" y="246809"/>
                  </a:cubicBezTo>
                  <a:cubicBezTo>
                    <a:pt x="4106732" y="256334"/>
                    <a:pt x="4143879" y="234426"/>
                    <a:pt x="4157214" y="228711"/>
                  </a:cubicBezTo>
                  <a:cubicBezTo>
                    <a:pt x="4185789" y="216329"/>
                    <a:pt x="4213412" y="213471"/>
                    <a:pt x="4245796" y="202994"/>
                  </a:cubicBezTo>
                  <a:cubicBezTo>
                    <a:pt x="4252464" y="201089"/>
                    <a:pt x="4264846" y="191564"/>
                    <a:pt x="4276277" y="195374"/>
                  </a:cubicBezTo>
                  <a:cubicBezTo>
                    <a:pt x="4282944" y="197279"/>
                    <a:pt x="4288659" y="205851"/>
                    <a:pt x="4296279" y="207756"/>
                  </a:cubicBezTo>
                  <a:cubicBezTo>
                    <a:pt x="4313424" y="212519"/>
                    <a:pt x="4338189" y="204899"/>
                    <a:pt x="4346762" y="218234"/>
                  </a:cubicBezTo>
                  <a:cubicBezTo>
                    <a:pt x="4365812" y="243951"/>
                    <a:pt x="4335332" y="288719"/>
                    <a:pt x="4328664" y="306816"/>
                  </a:cubicBezTo>
                  <a:cubicBezTo>
                    <a:pt x="4303899" y="370634"/>
                    <a:pt x="4250559" y="417306"/>
                    <a:pt x="4211507" y="468741"/>
                  </a:cubicBezTo>
                  <a:cubicBezTo>
                    <a:pt x="4195314" y="489696"/>
                    <a:pt x="4166739" y="489696"/>
                    <a:pt x="4157214" y="521129"/>
                  </a:cubicBezTo>
                  <a:cubicBezTo>
                    <a:pt x="4175312" y="521129"/>
                    <a:pt x="4192457" y="521129"/>
                    <a:pt x="4210554" y="521129"/>
                  </a:cubicBezTo>
                  <a:cubicBezTo>
                    <a:pt x="4221032" y="528749"/>
                    <a:pt x="4239129" y="528749"/>
                    <a:pt x="4251512" y="533511"/>
                  </a:cubicBezTo>
                  <a:cubicBezTo>
                    <a:pt x="4261989" y="623999"/>
                    <a:pt x="4217221" y="652574"/>
                    <a:pt x="4167692" y="688769"/>
                  </a:cubicBezTo>
                  <a:cubicBezTo>
                    <a:pt x="4158167" y="696389"/>
                    <a:pt x="4151499" y="709724"/>
                    <a:pt x="4140069" y="716391"/>
                  </a:cubicBezTo>
                  <a:cubicBezTo>
                    <a:pt x="4121971" y="725916"/>
                    <a:pt x="4101969" y="727821"/>
                    <a:pt x="4083871" y="736394"/>
                  </a:cubicBezTo>
                  <a:cubicBezTo>
                    <a:pt x="4053392" y="749729"/>
                    <a:pt x="4029579" y="776399"/>
                    <a:pt x="3989574" y="779256"/>
                  </a:cubicBezTo>
                  <a:cubicBezTo>
                    <a:pt x="3987669" y="770684"/>
                    <a:pt x="3984812" y="757349"/>
                    <a:pt x="3986717" y="753539"/>
                  </a:cubicBezTo>
                  <a:cubicBezTo>
                    <a:pt x="4001957" y="733536"/>
                    <a:pt x="4024817" y="718296"/>
                    <a:pt x="4044819" y="703056"/>
                  </a:cubicBezTo>
                  <a:cubicBezTo>
                    <a:pt x="4052439" y="697341"/>
                    <a:pt x="4058154" y="684006"/>
                    <a:pt x="4064821" y="675434"/>
                  </a:cubicBezTo>
                  <a:cubicBezTo>
                    <a:pt x="4079109" y="663051"/>
                    <a:pt x="4092444" y="649716"/>
                    <a:pt x="4105779" y="637334"/>
                  </a:cubicBezTo>
                  <a:cubicBezTo>
                    <a:pt x="4108637" y="630666"/>
                    <a:pt x="4110542" y="623999"/>
                    <a:pt x="4113399" y="617331"/>
                  </a:cubicBezTo>
                  <a:cubicBezTo>
                    <a:pt x="4121019" y="605901"/>
                    <a:pt x="4131496" y="599234"/>
                    <a:pt x="4136259" y="583994"/>
                  </a:cubicBezTo>
                  <a:cubicBezTo>
                    <a:pt x="4132449" y="583994"/>
                    <a:pt x="4127687" y="583994"/>
                    <a:pt x="4123877" y="583994"/>
                  </a:cubicBezTo>
                  <a:cubicBezTo>
                    <a:pt x="4110542" y="595424"/>
                    <a:pt x="4096254" y="599234"/>
                    <a:pt x="4081014" y="609711"/>
                  </a:cubicBezTo>
                  <a:cubicBezTo>
                    <a:pt x="4061012" y="622094"/>
                    <a:pt x="4046724" y="645906"/>
                    <a:pt x="4027674" y="660194"/>
                  </a:cubicBezTo>
                  <a:cubicBezTo>
                    <a:pt x="3968619" y="704009"/>
                    <a:pt x="3900039" y="750681"/>
                    <a:pt x="3827649" y="779256"/>
                  </a:cubicBezTo>
                  <a:cubicBezTo>
                    <a:pt x="3774309" y="801164"/>
                    <a:pt x="3712396" y="836406"/>
                    <a:pt x="3635244" y="820214"/>
                  </a:cubicBezTo>
                  <a:cubicBezTo>
                    <a:pt x="3633339" y="815451"/>
                    <a:pt x="3632387" y="809736"/>
                    <a:pt x="3632387" y="802116"/>
                  </a:cubicBezTo>
                  <a:cubicBezTo>
                    <a:pt x="3634292" y="800211"/>
                    <a:pt x="3633339" y="802116"/>
                    <a:pt x="3635244" y="797354"/>
                  </a:cubicBezTo>
                  <a:cubicBezTo>
                    <a:pt x="3697157" y="763064"/>
                    <a:pt x="3755259" y="719249"/>
                    <a:pt x="3815267" y="683054"/>
                  </a:cubicBezTo>
                  <a:cubicBezTo>
                    <a:pt x="3826696" y="679244"/>
                    <a:pt x="3837174" y="676386"/>
                    <a:pt x="3848604" y="672576"/>
                  </a:cubicBezTo>
                  <a:cubicBezTo>
                    <a:pt x="3885752" y="648764"/>
                    <a:pt x="3930519" y="624951"/>
                    <a:pt x="3970524" y="603996"/>
                  </a:cubicBezTo>
                  <a:cubicBezTo>
                    <a:pt x="4000052" y="588756"/>
                    <a:pt x="4032437" y="578279"/>
                    <a:pt x="4059107" y="561134"/>
                  </a:cubicBezTo>
                  <a:cubicBezTo>
                    <a:pt x="4071489" y="552561"/>
                    <a:pt x="4090539" y="552561"/>
                    <a:pt x="4094349" y="535416"/>
                  </a:cubicBezTo>
                  <a:cubicBezTo>
                    <a:pt x="4093396" y="535416"/>
                    <a:pt x="4091492" y="535416"/>
                    <a:pt x="4089587" y="535416"/>
                  </a:cubicBezTo>
                  <a:cubicBezTo>
                    <a:pt x="4068632" y="522081"/>
                    <a:pt x="4023864" y="562086"/>
                    <a:pt x="3993384" y="563039"/>
                  </a:cubicBezTo>
                  <a:cubicBezTo>
                    <a:pt x="3990527" y="556371"/>
                    <a:pt x="3990527" y="546846"/>
                    <a:pt x="3990527" y="537321"/>
                  </a:cubicBezTo>
                  <a:cubicBezTo>
                    <a:pt x="3998146" y="527796"/>
                    <a:pt x="4004814" y="513509"/>
                    <a:pt x="4005767" y="499221"/>
                  </a:cubicBezTo>
                  <a:cubicBezTo>
                    <a:pt x="3981954" y="483981"/>
                    <a:pt x="3981954" y="474456"/>
                    <a:pt x="3941949" y="471599"/>
                  </a:cubicBezTo>
                  <a:cubicBezTo>
                    <a:pt x="3929567" y="508746"/>
                    <a:pt x="3886704" y="520176"/>
                    <a:pt x="3860987" y="544941"/>
                  </a:cubicBezTo>
                  <a:cubicBezTo>
                    <a:pt x="3853367" y="543989"/>
                    <a:pt x="3849557" y="543036"/>
                    <a:pt x="3845746" y="537321"/>
                  </a:cubicBezTo>
                  <a:cubicBezTo>
                    <a:pt x="3835269" y="521129"/>
                    <a:pt x="3852414" y="510651"/>
                    <a:pt x="3858129" y="502079"/>
                  </a:cubicBezTo>
                  <a:cubicBezTo>
                    <a:pt x="3872417" y="481124"/>
                    <a:pt x="3894324" y="463026"/>
                    <a:pt x="3900992" y="436356"/>
                  </a:cubicBezTo>
                  <a:cubicBezTo>
                    <a:pt x="3888609" y="428736"/>
                    <a:pt x="3880989" y="422069"/>
                    <a:pt x="3880989" y="403019"/>
                  </a:cubicBezTo>
                  <a:cubicBezTo>
                    <a:pt x="3880989" y="402066"/>
                    <a:pt x="3882894" y="400161"/>
                    <a:pt x="3883846" y="400161"/>
                  </a:cubicBezTo>
                  <a:cubicBezTo>
                    <a:pt x="3899087" y="398256"/>
                    <a:pt x="3924804" y="396351"/>
                    <a:pt x="3941949" y="392541"/>
                  </a:cubicBezTo>
                  <a:cubicBezTo>
                    <a:pt x="3955284" y="371586"/>
                    <a:pt x="3979096" y="357299"/>
                    <a:pt x="3982907" y="328724"/>
                  </a:cubicBezTo>
                  <a:cubicBezTo>
                    <a:pt x="3957189" y="329676"/>
                    <a:pt x="3952427" y="343964"/>
                    <a:pt x="3924804" y="339201"/>
                  </a:cubicBezTo>
                  <a:cubicBezTo>
                    <a:pt x="3922899" y="334439"/>
                    <a:pt x="3921946" y="327771"/>
                    <a:pt x="3921946" y="319199"/>
                  </a:cubicBezTo>
                  <a:cubicBezTo>
                    <a:pt x="3933377" y="310626"/>
                    <a:pt x="3949569" y="293481"/>
                    <a:pt x="3949569" y="273479"/>
                  </a:cubicBezTo>
                  <a:cubicBezTo>
                    <a:pt x="3938139" y="273479"/>
                    <a:pt x="3919089" y="276336"/>
                    <a:pt x="3914327" y="273479"/>
                  </a:cubicBezTo>
                  <a:cubicBezTo>
                    <a:pt x="3893371" y="266811"/>
                    <a:pt x="3879084" y="245856"/>
                    <a:pt x="3876227" y="220139"/>
                  </a:cubicBezTo>
                  <a:cubicBezTo>
                    <a:pt x="3884799" y="215376"/>
                    <a:pt x="3886704" y="212519"/>
                    <a:pt x="3901944" y="212519"/>
                  </a:cubicBezTo>
                  <a:cubicBezTo>
                    <a:pt x="3931471" y="234426"/>
                    <a:pt x="3958142" y="208709"/>
                    <a:pt x="3982907" y="200136"/>
                  </a:cubicBezTo>
                  <a:cubicBezTo>
                    <a:pt x="3999099" y="194421"/>
                    <a:pt x="4009577" y="197279"/>
                    <a:pt x="4021007" y="189659"/>
                  </a:cubicBezTo>
                  <a:cubicBezTo>
                    <a:pt x="4059107" y="164894"/>
                    <a:pt x="4085777" y="94409"/>
                    <a:pt x="4086729" y="30591"/>
                  </a:cubicBezTo>
                  <a:cubicBezTo>
                    <a:pt x="4086729" y="22971"/>
                    <a:pt x="4105779" y="16304"/>
                    <a:pt x="4109589" y="20114"/>
                  </a:cubicBezTo>
                  <a:close/>
                  <a:moveTo>
                    <a:pt x="1675952" y="111"/>
                  </a:moveTo>
                  <a:cubicBezTo>
                    <a:pt x="1735959" y="-1794"/>
                    <a:pt x="1764534" y="21066"/>
                    <a:pt x="1800729" y="42974"/>
                  </a:cubicBezTo>
                  <a:cubicBezTo>
                    <a:pt x="1811207" y="48689"/>
                    <a:pt x="1824542" y="48689"/>
                    <a:pt x="1834067" y="55356"/>
                  </a:cubicBezTo>
                  <a:cubicBezTo>
                    <a:pt x="1855022" y="69644"/>
                    <a:pt x="1878834" y="84884"/>
                    <a:pt x="1899789" y="101076"/>
                  </a:cubicBezTo>
                  <a:cubicBezTo>
                    <a:pt x="1908362" y="107744"/>
                    <a:pt x="1911219" y="119174"/>
                    <a:pt x="1917887" y="126794"/>
                  </a:cubicBezTo>
                  <a:cubicBezTo>
                    <a:pt x="1922649" y="197279"/>
                    <a:pt x="1884549" y="217281"/>
                    <a:pt x="1814064" y="215376"/>
                  </a:cubicBezTo>
                  <a:cubicBezTo>
                    <a:pt x="1798824" y="245856"/>
                    <a:pt x="1757867" y="274431"/>
                    <a:pt x="1717862" y="279194"/>
                  </a:cubicBezTo>
                  <a:cubicBezTo>
                    <a:pt x="1709289" y="279194"/>
                    <a:pt x="1706432" y="255381"/>
                    <a:pt x="1710242" y="253476"/>
                  </a:cubicBezTo>
                  <a:cubicBezTo>
                    <a:pt x="1734054" y="237284"/>
                    <a:pt x="1731197" y="183944"/>
                    <a:pt x="1720719" y="151559"/>
                  </a:cubicBezTo>
                  <a:cubicBezTo>
                    <a:pt x="1715004" y="136319"/>
                    <a:pt x="1704527" y="114411"/>
                    <a:pt x="1695002" y="101076"/>
                  </a:cubicBezTo>
                  <a:cubicBezTo>
                    <a:pt x="1691192" y="98219"/>
                    <a:pt x="1688334" y="96314"/>
                    <a:pt x="1684524" y="93456"/>
                  </a:cubicBezTo>
                  <a:cubicBezTo>
                    <a:pt x="1683572" y="82979"/>
                    <a:pt x="1681667" y="73454"/>
                    <a:pt x="1678809" y="63929"/>
                  </a:cubicBezTo>
                  <a:cubicBezTo>
                    <a:pt x="1664522" y="34401"/>
                    <a:pt x="1646424" y="34401"/>
                    <a:pt x="1675952" y="111"/>
                  </a:cubicBezTo>
                  <a:close/>
                </a:path>
              </a:pathLst>
            </a:custGeom>
            <a:solidFill>
              <a:srgbClr val="9A0000"/>
            </a:solidFill>
            <a:ln w="9525" cap="flat">
              <a:noFill/>
              <a:prstDash val="solid"/>
              <a:miter/>
            </a:ln>
          </p:spPr>
          <p:txBody>
            <a:bodyPr rtlCol="0" anchor="ctr"/>
            <a:lstStyle/>
            <a:p>
              <a:endParaRPr lang="zh-CN" altLang="en-US"/>
            </a:p>
          </p:txBody>
        </p:sp>
      </p:grpSp>
      <p:grpSp>
        <p:nvGrpSpPr>
          <p:cNvPr id="224" name="c2039dc0-1bdc-45d5-9a75-2dea85e9a6f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936F2329-C56C-4CCE-8A70-1952BFB6603C}"/>
              </a:ext>
            </a:extLst>
          </p:cNvPr>
          <p:cNvGrpSpPr>
            <a:grpSpLocks noChangeAspect="1"/>
          </p:cNvGrpSpPr>
          <p:nvPr>
            <p:custDataLst>
              <p:tags r:id="rId1"/>
            </p:custDataLst>
          </p:nvPr>
        </p:nvGrpSpPr>
        <p:grpSpPr>
          <a:xfrm>
            <a:off x="5205755" y="3427192"/>
            <a:ext cx="1786774" cy="500786"/>
            <a:chOff x="3044921" y="2611575"/>
            <a:chExt cx="6102146" cy="1710272"/>
          </a:xfrm>
        </p:grpSpPr>
        <p:grpSp>
          <p:nvGrpSpPr>
            <p:cNvPr id="225" name="iṡļîdê">
              <a:extLst>
                <a:ext uri="{FF2B5EF4-FFF2-40B4-BE49-F238E27FC236}">
                  <a16:creationId xmlns="" xmlns:a16="http://schemas.microsoft.com/office/drawing/2014/main" id="{10022C40-9A08-4779-8F1B-220CEC7CDC1B}"/>
                </a:ext>
              </a:extLst>
            </p:cNvPr>
            <p:cNvGrpSpPr/>
            <p:nvPr/>
          </p:nvGrpSpPr>
          <p:grpSpPr>
            <a:xfrm>
              <a:off x="5097711" y="2640062"/>
              <a:ext cx="1033532" cy="1048386"/>
              <a:chOff x="5439153" y="2541211"/>
              <a:chExt cx="1325562" cy="1344613"/>
            </a:xfrm>
          </p:grpSpPr>
          <p:sp>
            <p:nvSpPr>
              <p:cNvPr id="281" name="íṧľiḑe">
                <a:extLst>
                  <a:ext uri="{FF2B5EF4-FFF2-40B4-BE49-F238E27FC236}">
                    <a16:creationId xmlns="" xmlns:a16="http://schemas.microsoft.com/office/drawing/2014/main" id="{9E44BEAE-91DE-4C8B-B062-1A30A462566A}"/>
                  </a:ext>
                </a:extLst>
              </p:cNvPr>
              <p:cNvSpPr/>
              <p:nvPr/>
            </p:nvSpPr>
            <p:spPr bwMode="auto">
              <a:xfrm>
                <a:off x="5439153" y="2780924"/>
                <a:ext cx="584200" cy="1025525"/>
              </a:xfrm>
              <a:custGeom>
                <a:avLst/>
                <a:gdLst>
                  <a:gd name="T0" fmla="*/ 173 w 243"/>
                  <a:gd name="T1" fmla="*/ 223 h 426"/>
                  <a:gd name="T2" fmla="*/ 211 w 243"/>
                  <a:gd name="T3" fmla="*/ 67 h 426"/>
                  <a:gd name="T4" fmla="*/ 231 w 243"/>
                  <a:gd name="T5" fmla="*/ 30 h 426"/>
                  <a:gd name="T6" fmla="*/ 193 w 243"/>
                  <a:gd name="T7" fmla="*/ 15 h 426"/>
                  <a:gd name="T8" fmla="*/ 27 w 243"/>
                  <a:gd name="T9" fmla="*/ 141 h 426"/>
                  <a:gd name="T10" fmla="*/ 48 w 243"/>
                  <a:gd name="T11" fmla="*/ 214 h 426"/>
                  <a:gd name="T12" fmla="*/ 129 w 243"/>
                  <a:gd name="T13" fmla="*/ 170 h 426"/>
                  <a:gd name="T14" fmla="*/ 87 w 243"/>
                  <a:gd name="T15" fmla="*/ 280 h 426"/>
                  <a:gd name="T16" fmla="*/ 17 w 243"/>
                  <a:gd name="T17" fmla="*/ 371 h 426"/>
                  <a:gd name="T18" fmla="*/ 65 w 243"/>
                  <a:gd name="T19" fmla="*/ 407 h 426"/>
                  <a:gd name="T20" fmla="*/ 124 w 243"/>
                  <a:gd name="T21" fmla="*/ 324 h 426"/>
                  <a:gd name="T22" fmla="*/ 156 w 243"/>
                  <a:gd name="T23" fmla="*/ 426 h 426"/>
                  <a:gd name="T24" fmla="*/ 177 w 243"/>
                  <a:gd name="T25" fmla="*/ 282 h 426"/>
                  <a:gd name="T26" fmla="*/ 237 w 243"/>
                  <a:gd name="T27" fmla="*/ 212 h 426"/>
                  <a:gd name="T28" fmla="*/ 173 w 243"/>
                  <a:gd name="T29" fmla="*/ 223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3" h="426">
                    <a:moveTo>
                      <a:pt x="173" y="223"/>
                    </a:moveTo>
                    <a:cubicBezTo>
                      <a:pt x="191" y="173"/>
                      <a:pt x="202" y="124"/>
                      <a:pt x="211" y="67"/>
                    </a:cubicBezTo>
                    <a:cubicBezTo>
                      <a:pt x="215" y="44"/>
                      <a:pt x="234" y="55"/>
                      <a:pt x="231" y="30"/>
                    </a:cubicBezTo>
                    <a:cubicBezTo>
                      <a:pt x="217" y="21"/>
                      <a:pt x="213" y="0"/>
                      <a:pt x="193" y="15"/>
                    </a:cubicBezTo>
                    <a:cubicBezTo>
                      <a:pt x="143" y="49"/>
                      <a:pt x="87" y="140"/>
                      <a:pt x="27" y="141"/>
                    </a:cubicBezTo>
                    <a:cubicBezTo>
                      <a:pt x="0" y="141"/>
                      <a:pt x="27" y="200"/>
                      <a:pt x="48" y="214"/>
                    </a:cubicBezTo>
                    <a:cubicBezTo>
                      <a:pt x="89" y="218"/>
                      <a:pt x="121" y="140"/>
                      <a:pt x="129" y="170"/>
                    </a:cubicBezTo>
                    <a:cubicBezTo>
                      <a:pt x="133" y="213"/>
                      <a:pt x="103" y="252"/>
                      <a:pt x="87" y="280"/>
                    </a:cubicBezTo>
                    <a:cubicBezTo>
                      <a:pt x="62" y="315"/>
                      <a:pt x="13" y="350"/>
                      <a:pt x="17" y="371"/>
                    </a:cubicBezTo>
                    <a:cubicBezTo>
                      <a:pt x="20" y="392"/>
                      <a:pt x="39" y="404"/>
                      <a:pt x="65" y="407"/>
                    </a:cubicBezTo>
                    <a:cubicBezTo>
                      <a:pt x="99" y="377"/>
                      <a:pt x="97" y="345"/>
                      <a:pt x="124" y="324"/>
                    </a:cubicBezTo>
                    <a:cubicBezTo>
                      <a:pt x="145" y="366"/>
                      <a:pt x="100" y="394"/>
                      <a:pt x="156" y="426"/>
                    </a:cubicBezTo>
                    <a:cubicBezTo>
                      <a:pt x="221" y="400"/>
                      <a:pt x="170" y="318"/>
                      <a:pt x="177" y="282"/>
                    </a:cubicBezTo>
                    <a:cubicBezTo>
                      <a:pt x="232" y="273"/>
                      <a:pt x="243" y="271"/>
                      <a:pt x="237" y="212"/>
                    </a:cubicBezTo>
                    <a:cubicBezTo>
                      <a:pt x="214" y="225"/>
                      <a:pt x="184" y="260"/>
                      <a:pt x="173" y="22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2" name="ïSlîḓe">
                <a:extLst>
                  <a:ext uri="{FF2B5EF4-FFF2-40B4-BE49-F238E27FC236}">
                    <a16:creationId xmlns="" xmlns:a16="http://schemas.microsoft.com/office/drawing/2014/main" id="{9D956F86-87E9-49EA-B9D0-62A7E6B4EA23}"/>
                  </a:ext>
                </a:extLst>
              </p:cNvPr>
              <p:cNvSpPr/>
              <p:nvPr/>
            </p:nvSpPr>
            <p:spPr bwMode="auto">
              <a:xfrm>
                <a:off x="5959853" y="2541211"/>
                <a:ext cx="804862" cy="1344613"/>
              </a:xfrm>
              <a:custGeom>
                <a:avLst/>
                <a:gdLst>
                  <a:gd name="T0" fmla="*/ 312 w 335"/>
                  <a:gd name="T1" fmla="*/ 296 h 559"/>
                  <a:gd name="T2" fmla="*/ 275 w 335"/>
                  <a:gd name="T3" fmla="*/ 261 h 559"/>
                  <a:gd name="T4" fmla="*/ 181 w 335"/>
                  <a:gd name="T5" fmla="*/ 257 h 559"/>
                  <a:gd name="T6" fmla="*/ 188 w 335"/>
                  <a:gd name="T7" fmla="*/ 235 h 559"/>
                  <a:gd name="T8" fmla="*/ 196 w 335"/>
                  <a:gd name="T9" fmla="*/ 204 h 559"/>
                  <a:gd name="T10" fmla="*/ 184 w 335"/>
                  <a:gd name="T11" fmla="*/ 160 h 559"/>
                  <a:gd name="T12" fmla="*/ 123 w 335"/>
                  <a:gd name="T13" fmla="*/ 158 h 559"/>
                  <a:gd name="T14" fmla="*/ 171 w 335"/>
                  <a:gd name="T15" fmla="*/ 56 h 559"/>
                  <a:gd name="T16" fmla="*/ 174 w 335"/>
                  <a:gd name="T17" fmla="*/ 0 h 559"/>
                  <a:gd name="T18" fmla="*/ 125 w 335"/>
                  <a:gd name="T19" fmla="*/ 45 h 559"/>
                  <a:gd name="T20" fmla="*/ 101 w 335"/>
                  <a:gd name="T21" fmla="*/ 66 h 559"/>
                  <a:gd name="T22" fmla="*/ 39 w 335"/>
                  <a:gd name="T23" fmla="*/ 116 h 559"/>
                  <a:gd name="T24" fmla="*/ 92 w 335"/>
                  <a:gd name="T25" fmla="*/ 121 h 559"/>
                  <a:gd name="T26" fmla="*/ 69 w 335"/>
                  <a:gd name="T27" fmla="*/ 200 h 559"/>
                  <a:gd name="T28" fmla="*/ 53 w 335"/>
                  <a:gd name="T29" fmla="*/ 258 h 559"/>
                  <a:gd name="T30" fmla="*/ 45 w 335"/>
                  <a:gd name="T31" fmla="*/ 335 h 559"/>
                  <a:gd name="T32" fmla="*/ 66 w 335"/>
                  <a:gd name="T33" fmla="*/ 495 h 559"/>
                  <a:gd name="T34" fmla="*/ 101 w 335"/>
                  <a:gd name="T35" fmla="*/ 247 h 559"/>
                  <a:gd name="T36" fmla="*/ 149 w 335"/>
                  <a:gd name="T37" fmla="*/ 193 h 559"/>
                  <a:gd name="T38" fmla="*/ 155 w 335"/>
                  <a:gd name="T39" fmla="*/ 234 h 559"/>
                  <a:gd name="T40" fmla="*/ 142 w 335"/>
                  <a:gd name="T41" fmla="*/ 313 h 559"/>
                  <a:gd name="T42" fmla="*/ 225 w 335"/>
                  <a:gd name="T43" fmla="*/ 290 h 559"/>
                  <a:gd name="T44" fmla="*/ 273 w 335"/>
                  <a:gd name="T45" fmla="*/ 421 h 559"/>
                  <a:gd name="T46" fmla="*/ 208 w 335"/>
                  <a:gd name="T47" fmla="*/ 469 h 559"/>
                  <a:gd name="T48" fmla="*/ 205 w 335"/>
                  <a:gd name="T49" fmla="*/ 398 h 559"/>
                  <a:gd name="T50" fmla="*/ 180 w 335"/>
                  <a:gd name="T51" fmla="*/ 380 h 559"/>
                  <a:gd name="T52" fmla="*/ 112 w 335"/>
                  <a:gd name="T53" fmla="*/ 423 h 559"/>
                  <a:gd name="T54" fmla="*/ 118 w 335"/>
                  <a:gd name="T55" fmla="*/ 494 h 559"/>
                  <a:gd name="T56" fmla="*/ 151 w 335"/>
                  <a:gd name="T57" fmla="*/ 506 h 559"/>
                  <a:gd name="T58" fmla="*/ 125 w 335"/>
                  <a:gd name="T59" fmla="*/ 558 h 559"/>
                  <a:gd name="T60" fmla="*/ 177 w 335"/>
                  <a:gd name="T61" fmla="*/ 531 h 559"/>
                  <a:gd name="T62" fmla="*/ 317 w 335"/>
                  <a:gd name="T63" fmla="*/ 390 h 559"/>
                  <a:gd name="T64" fmla="*/ 312 w 335"/>
                  <a:gd name="T65" fmla="*/ 296 h 559"/>
                  <a:gd name="T66" fmla="*/ 131 w 335"/>
                  <a:gd name="T67" fmla="*/ 458 h 559"/>
                  <a:gd name="T68" fmla="*/ 171 w 335"/>
                  <a:gd name="T69" fmla="*/ 429 h 559"/>
                  <a:gd name="T70" fmla="*/ 131 w 335"/>
                  <a:gd name="T71" fmla="*/ 458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35" h="559">
                    <a:moveTo>
                      <a:pt x="312" y="296"/>
                    </a:moveTo>
                    <a:cubicBezTo>
                      <a:pt x="300" y="277"/>
                      <a:pt x="298" y="279"/>
                      <a:pt x="275" y="261"/>
                    </a:cubicBezTo>
                    <a:cubicBezTo>
                      <a:pt x="252" y="244"/>
                      <a:pt x="207" y="258"/>
                      <a:pt x="181" y="257"/>
                    </a:cubicBezTo>
                    <a:cubicBezTo>
                      <a:pt x="181" y="253"/>
                      <a:pt x="180" y="243"/>
                      <a:pt x="188" y="235"/>
                    </a:cubicBezTo>
                    <a:cubicBezTo>
                      <a:pt x="199" y="225"/>
                      <a:pt x="203" y="209"/>
                      <a:pt x="196" y="204"/>
                    </a:cubicBezTo>
                    <a:cubicBezTo>
                      <a:pt x="179" y="191"/>
                      <a:pt x="193" y="165"/>
                      <a:pt x="184" y="160"/>
                    </a:cubicBezTo>
                    <a:cubicBezTo>
                      <a:pt x="167" y="151"/>
                      <a:pt x="135" y="164"/>
                      <a:pt x="123" y="158"/>
                    </a:cubicBezTo>
                    <a:cubicBezTo>
                      <a:pt x="125" y="110"/>
                      <a:pt x="147" y="93"/>
                      <a:pt x="171" y="56"/>
                    </a:cubicBezTo>
                    <a:cubicBezTo>
                      <a:pt x="196" y="48"/>
                      <a:pt x="201" y="0"/>
                      <a:pt x="174" y="0"/>
                    </a:cubicBezTo>
                    <a:cubicBezTo>
                      <a:pt x="161" y="6"/>
                      <a:pt x="131" y="26"/>
                      <a:pt x="125" y="45"/>
                    </a:cubicBezTo>
                    <a:cubicBezTo>
                      <a:pt x="123" y="52"/>
                      <a:pt x="118" y="51"/>
                      <a:pt x="101" y="66"/>
                    </a:cubicBezTo>
                    <a:cubicBezTo>
                      <a:pt x="69" y="80"/>
                      <a:pt x="32" y="75"/>
                      <a:pt x="39" y="116"/>
                    </a:cubicBezTo>
                    <a:cubicBezTo>
                      <a:pt x="57" y="122"/>
                      <a:pt x="71" y="121"/>
                      <a:pt x="92" y="121"/>
                    </a:cubicBezTo>
                    <a:cubicBezTo>
                      <a:pt x="96" y="141"/>
                      <a:pt x="80" y="177"/>
                      <a:pt x="69" y="200"/>
                    </a:cubicBezTo>
                    <a:cubicBezTo>
                      <a:pt x="59" y="219"/>
                      <a:pt x="60" y="234"/>
                      <a:pt x="53" y="258"/>
                    </a:cubicBezTo>
                    <a:cubicBezTo>
                      <a:pt x="45" y="285"/>
                      <a:pt x="43" y="307"/>
                      <a:pt x="45" y="335"/>
                    </a:cubicBezTo>
                    <a:cubicBezTo>
                      <a:pt x="38" y="360"/>
                      <a:pt x="0" y="517"/>
                      <a:pt x="66" y="495"/>
                    </a:cubicBezTo>
                    <a:cubicBezTo>
                      <a:pt x="98" y="450"/>
                      <a:pt x="54" y="312"/>
                      <a:pt x="101" y="247"/>
                    </a:cubicBezTo>
                    <a:cubicBezTo>
                      <a:pt x="114" y="212"/>
                      <a:pt x="109" y="177"/>
                      <a:pt x="149" y="193"/>
                    </a:cubicBezTo>
                    <a:cubicBezTo>
                      <a:pt x="167" y="200"/>
                      <a:pt x="154" y="230"/>
                      <a:pt x="155" y="234"/>
                    </a:cubicBezTo>
                    <a:cubicBezTo>
                      <a:pt x="134" y="260"/>
                      <a:pt x="127" y="300"/>
                      <a:pt x="142" y="313"/>
                    </a:cubicBezTo>
                    <a:cubicBezTo>
                      <a:pt x="177" y="325"/>
                      <a:pt x="183" y="291"/>
                      <a:pt x="225" y="290"/>
                    </a:cubicBezTo>
                    <a:cubicBezTo>
                      <a:pt x="307" y="284"/>
                      <a:pt x="303" y="369"/>
                      <a:pt x="273" y="421"/>
                    </a:cubicBezTo>
                    <a:cubicBezTo>
                      <a:pt x="260" y="444"/>
                      <a:pt x="233" y="480"/>
                      <a:pt x="208" y="469"/>
                    </a:cubicBezTo>
                    <a:cubicBezTo>
                      <a:pt x="195" y="446"/>
                      <a:pt x="213" y="419"/>
                      <a:pt x="205" y="398"/>
                    </a:cubicBezTo>
                    <a:cubicBezTo>
                      <a:pt x="197" y="381"/>
                      <a:pt x="190" y="377"/>
                      <a:pt x="180" y="380"/>
                    </a:cubicBezTo>
                    <a:cubicBezTo>
                      <a:pt x="144" y="391"/>
                      <a:pt x="143" y="402"/>
                      <a:pt x="112" y="423"/>
                    </a:cubicBezTo>
                    <a:cubicBezTo>
                      <a:pt x="93" y="437"/>
                      <a:pt x="79" y="484"/>
                      <a:pt x="118" y="494"/>
                    </a:cubicBezTo>
                    <a:cubicBezTo>
                      <a:pt x="129" y="493"/>
                      <a:pt x="146" y="497"/>
                      <a:pt x="151" y="506"/>
                    </a:cubicBezTo>
                    <a:cubicBezTo>
                      <a:pt x="146" y="528"/>
                      <a:pt x="133" y="523"/>
                      <a:pt x="125" y="558"/>
                    </a:cubicBezTo>
                    <a:cubicBezTo>
                      <a:pt x="143" y="550"/>
                      <a:pt x="154" y="535"/>
                      <a:pt x="177" y="531"/>
                    </a:cubicBezTo>
                    <a:cubicBezTo>
                      <a:pt x="263" y="559"/>
                      <a:pt x="309" y="459"/>
                      <a:pt x="317" y="390"/>
                    </a:cubicBezTo>
                    <a:cubicBezTo>
                      <a:pt x="335" y="353"/>
                      <a:pt x="331" y="326"/>
                      <a:pt x="312" y="296"/>
                    </a:cubicBezTo>
                    <a:close/>
                    <a:moveTo>
                      <a:pt x="131" y="458"/>
                    </a:moveTo>
                    <a:cubicBezTo>
                      <a:pt x="131" y="427"/>
                      <a:pt x="158" y="413"/>
                      <a:pt x="171" y="429"/>
                    </a:cubicBezTo>
                    <a:cubicBezTo>
                      <a:pt x="181" y="450"/>
                      <a:pt x="155" y="477"/>
                      <a:pt x="131" y="45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3" name="íŝḻîḓè">
                <a:extLst>
                  <a:ext uri="{FF2B5EF4-FFF2-40B4-BE49-F238E27FC236}">
                    <a16:creationId xmlns="" xmlns:a16="http://schemas.microsoft.com/office/drawing/2014/main" id="{659778A7-8745-4E23-B030-0F254719038C}"/>
                  </a:ext>
                </a:extLst>
              </p:cNvPr>
              <p:cNvSpPr/>
              <p:nvPr/>
            </p:nvSpPr>
            <p:spPr bwMode="auto">
              <a:xfrm>
                <a:off x="5588378" y="2626936"/>
                <a:ext cx="276225" cy="185738"/>
              </a:xfrm>
              <a:custGeom>
                <a:avLst/>
                <a:gdLst>
                  <a:gd name="T0" fmla="*/ 73 w 115"/>
                  <a:gd name="T1" fmla="*/ 77 h 77"/>
                  <a:gd name="T2" fmla="*/ 115 w 115"/>
                  <a:gd name="T3" fmla="*/ 45 h 77"/>
                  <a:gd name="T4" fmla="*/ 17 w 115"/>
                  <a:gd name="T5" fmla="*/ 26 h 77"/>
                  <a:gd name="T6" fmla="*/ 73 w 115"/>
                  <a:gd name="T7" fmla="*/ 77 h 77"/>
                </a:gdLst>
                <a:ahLst/>
                <a:cxnLst>
                  <a:cxn ang="0">
                    <a:pos x="T0" y="T1"/>
                  </a:cxn>
                  <a:cxn ang="0">
                    <a:pos x="T2" y="T3"/>
                  </a:cxn>
                  <a:cxn ang="0">
                    <a:pos x="T4" y="T5"/>
                  </a:cxn>
                  <a:cxn ang="0">
                    <a:pos x="T6" y="T7"/>
                  </a:cxn>
                </a:cxnLst>
                <a:rect l="0" t="0" r="r" b="b"/>
                <a:pathLst>
                  <a:path w="115" h="77">
                    <a:moveTo>
                      <a:pt x="73" y="77"/>
                    </a:moveTo>
                    <a:cubicBezTo>
                      <a:pt x="103" y="56"/>
                      <a:pt x="113" y="66"/>
                      <a:pt x="115" y="45"/>
                    </a:cubicBezTo>
                    <a:cubicBezTo>
                      <a:pt x="101" y="3"/>
                      <a:pt x="34" y="0"/>
                      <a:pt x="17" y="26"/>
                    </a:cubicBezTo>
                    <a:cubicBezTo>
                      <a:pt x="0" y="52"/>
                      <a:pt x="78" y="41"/>
                      <a:pt x="73" y="7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26" name="ísḷídè">
              <a:extLst>
                <a:ext uri="{FF2B5EF4-FFF2-40B4-BE49-F238E27FC236}">
                  <a16:creationId xmlns="" xmlns:a16="http://schemas.microsoft.com/office/drawing/2014/main" id="{43C61AB1-BAD1-4415-A03D-8081D5A56D67}"/>
                </a:ext>
              </a:extLst>
            </p:cNvPr>
            <p:cNvSpPr/>
            <p:nvPr/>
          </p:nvSpPr>
          <p:spPr bwMode="auto">
            <a:xfrm>
              <a:off x="7684922" y="2961389"/>
              <a:ext cx="531547" cy="545736"/>
            </a:xfrm>
            <a:custGeom>
              <a:avLst/>
              <a:gdLst>
                <a:gd name="T0" fmla="*/ 56 w 321"/>
                <a:gd name="T1" fmla="*/ 330 h 330"/>
                <a:gd name="T2" fmla="*/ 34 w 321"/>
                <a:gd name="T3" fmla="*/ 308 h 330"/>
                <a:gd name="T4" fmla="*/ 61 w 321"/>
                <a:gd name="T5" fmla="*/ 204 h 330"/>
                <a:gd name="T6" fmla="*/ 14 w 321"/>
                <a:gd name="T7" fmla="*/ 212 h 330"/>
                <a:gd name="T8" fmla="*/ 11 w 321"/>
                <a:gd name="T9" fmla="*/ 145 h 330"/>
                <a:gd name="T10" fmla="*/ 95 w 321"/>
                <a:gd name="T11" fmla="*/ 125 h 330"/>
                <a:gd name="T12" fmla="*/ 100 w 321"/>
                <a:gd name="T13" fmla="*/ 58 h 330"/>
                <a:gd name="T14" fmla="*/ 111 w 321"/>
                <a:gd name="T15" fmla="*/ 2 h 330"/>
                <a:gd name="T16" fmla="*/ 159 w 321"/>
                <a:gd name="T17" fmla="*/ 43 h 330"/>
                <a:gd name="T18" fmla="*/ 142 w 321"/>
                <a:gd name="T19" fmla="*/ 128 h 330"/>
                <a:gd name="T20" fmla="*/ 272 w 321"/>
                <a:gd name="T21" fmla="*/ 83 h 330"/>
                <a:gd name="T22" fmla="*/ 310 w 321"/>
                <a:gd name="T23" fmla="*/ 139 h 330"/>
                <a:gd name="T24" fmla="*/ 252 w 321"/>
                <a:gd name="T25" fmla="*/ 147 h 330"/>
                <a:gd name="T26" fmla="*/ 166 w 321"/>
                <a:gd name="T27" fmla="*/ 185 h 330"/>
                <a:gd name="T28" fmla="*/ 126 w 321"/>
                <a:gd name="T29" fmla="*/ 191 h 330"/>
                <a:gd name="T30" fmla="*/ 84 w 321"/>
                <a:gd name="T31" fmla="*/ 324 h 330"/>
                <a:gd name="T32" fmla="*/ 56 w 321"/>
                <a:gd name="T33" fmla="*/ 330 h 330"/>
                <a:gd name="T34" fmla="*/ 251 w 321"/>
                <a:gd name="T35" fmla="*/ 307 h 330"/>
                <a:gd name="T36" fmla="*/ 275 w 321"/>
                <a:gd name="T37" fmla="*/ 302 h 330"/>
                <a:gd name="T38" fmla="*/ 195 w 321"/>
                <a:gd name="T39" fmla="*/ 232 h 330"/>
                <a:gd name="T40" fmla="*/ 195 w 321"/>
                <a:gd name="T41" fmla="*/ 297 h 330"/>
                <a:gd name="T42" fmla="*/ 251 w 321"/>
                <a:gd name="T43" fmla="*/ 307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1" h="330">
                  <a:moveTo>
                    <a:pt x="56" y="330"/>
                  </a:moveTo>
                  <a:cubicBezTo>
                    <a:pt x="49" y="324"/>
                    <a:pt x="41" y="313"/>
                    <a:pt x="34" y="308"/>
                  </a:cubicBezTo>
                  <a:cubicBezTo>
                    <a:pt x="34" y="271"/>
                    <a:pt x="65" y="230"/>
                    <a:pt x="61" y="204"/>
                  </a:cubicBezTo>
                  <a:cubicBezTo>
                    <a:pt x="48" y="208"/>
                    <a:pt x="28" y="213"/>
                    <a:pt x="14" y="212"/>
                  </a:cubicBezTo>
                  <a:cubicBezTo>
                    <a:pt x="0" y="178"/>
                    <a:pt x="0" y="172"/>
                    <a:pt x="11" y="145"/>
                  </a:cubicBezTo>
                  <a:cubicBezTo>
                    <a:pt x="28" y="149"/>
                    <a:pt x="85" y="153"/>
                    <a:pt x="95" y="125"/>
                  </a:cubicBezTo>
                  <a:cubicBezTo>
                    <a:pt x="98" y="60"/>
                    <a:pt x="99" y="63"/>
                    <a:pt x="100" y="58"/>
                  </a:cubicBezTo>
                  <a:cubicBezTo>
                    <a:pt x="102" y="32"/>
                    <a:pt x="93" y="15"/>
                    <a:pt x="111" y="2"/>
                  </a:cubicBezTo>
                  <a:cubicBezTo>
                    <a:pt x="123" y="5"/>
                    <a:pt x="149" y="0"/>
                    <a:pt x="159" y="43"/>
                  </a:cubicBezTo>
                  <a:cubicBezTo>
                    <a:pt x="162" y="69"/>
                    <a:pt x="146" y="98"/>
                    <a:pt x="142" y="128"/>
                  </a:cubicBezTo>
                  <a:cubicBezTo>
                    <a:pt x="182" y="128"/>
                    <a:pt x="233" y="102"/>
                    <a:pt x="272" y="83"/>
                  </a:cubicBezTo>
                  <a:cubicBezTo>
                    <a:pt x="306" y="69"/>
                    <a:pt x="321" y="95"/>
                    <a:pt x="310" y="139"/>
                  </a:cubicBezTo>
                  <a:cubicBezTo>
                    <a:pt x="283" y="149"/>
                    <a:pt x="287" y="137"/>
                    <a:pt x="252" y="147"/>
                  </a:cubicBezTo>
                  <a:cubicBezTo>
                    <a:pt x="221" y="162"/>
                    <a:pt x="198" y="170"/>
                    <a:pt x="166" y="185"/>
                  </a:cubicBezTo>
                  <a:cubicBezTo>
                    <a:pt x="130" y="182"/>
                    <a:pt x="145" y="185"/>
                    <a:pt x="126" y="191"/>
                  </a:cubicBezTo>
                  <a:cubicBezTo>
                    <a:pt x="115" y="231"/>
                    <a:pt x="105" y="286"/>
                    <a:pt x="84" y="324"/>
                  </a:cubicBezTo>
                  <a:cubicBezTo>
                    <a:pt x="76" y="325"/>
                    <a:pt x="64" y="328"/>
                    <a:pt x="56" y="330"/>
                  </a:cubicBezTo>
                  <a:close/>
                  <a:moveTo>
                    <a:pt x="251" y="307"/>
                  </a:moveTo>
                  <a:cubicBezTo>
                    <a:pt x="261" y="306"/>
                    <a:pt x="263" y="306"/>
                    <a:pt x="275" y="302"/>
                  </a:cubicBezTo>
                  <a:cubicBezTo>
                    <a:pt x="301" y="255"/>
                    <a:pt x="223" y="227"/>
                    <a:pt x="195" y="232"/>
                  </a:cubicBezTo>
                  <a:cubicBezTo>
                    <a:pt x="191" y="242"/>
                    <a:pt x="213" y="266"/>
                    <a:pt x="195" y="297"/>
                  </a:cubicBezTo>
                  <a:cubicBezTo>
                    <a:pt x="215" y="298"/>
                    <a:pt x="245" y="296"/>
                    <a:pt x="251" y="30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227" name="ïṥľidè">
              <a:extLst>
                <a:ext uri="{FF2B5EF4-FFF2-40B4-BE49-F238E27FC236}">
                  <a16:creationId xmlns="" xmlns:a16="http://schemas.microsoft.com/office/drawing/2014/main" id="{DF1AF224-FF51-40D2-A210-246EAF384E1E}"/>
                </a:ext>
              </a:extLst>
            </p:cNvPr>
            <p:cNvGrpSpPr/>
            <p:nvPr/>
          </p:nvGrpSpPr>
          <p:grpSpPr>
            <a:xfrm>
              <a:off x="6374169" y="2780859"/>
              <a:ext cx="993444" cy="845701"/>
              <a:chOff x="6986965" y="2728536"/>
              <a:chExt cx="1238250" cy="1054100"/>
            </a:xfrm>
          </p:grpSpPr>
          <p:sp>
            <p:nvSpPr>
              <p:cNvPr id="279" name="iṥ1ïďé">
                <a:extLst>
                  <a:ext uri="{FF2B5EF4-FFF2-40B4-BE49-F238E27FC236}">
                    <a16:creationId xmlns="" xmlns:a16="http://schemas.microsoft.com/office/drawing/2014/main" id="{F2062F8C-AFF3-4D5E-93C4-0DB3167F3CEB}"/>
                  </a:ext>
                </a:extLst>
              </p:cNvPr>
              <p:cNvSpPr/>
              <p:nvPr/>
            </p:nvSpPr>
            <p:spPr bwMode="auto">
              <a:xfrm>
                <a:off x="6986965" y="2728536"/>
                <a:ext cx="1095375" cy="1054100"/>
              </a:xfrm>
              <a:custGeom>
                <a:avLst/>
                <a:gdLst>
                  <a:gd name="T0" fmla="*/ 308 w 456"/>
                  <a:gd name="T1" fmla="*/ 160 h 438"/>
                  <a:gd name="T2" fmla="*/ 234 w 456"/>
                  <a:gd name="T3" fmla="*/ 116 h 438"/>
                  <a:gd name="T4" fmla="*/ 179 w 456"/>
                  <a:gd name="T5" fmla="*/ 77 h 438"/>
                  <a:gd name="T6" fmla="*/ 200 w 456"/>
                  <a:gd name="T7" fmla="*/ 95 h 438"/>
                  <a:gd name="T8" fmla="*/ 154 w 456"/>
                  <a:gd name="T9" fmla="*/ 119 h 438"/>
                  <a:gd name="T10" fmla="*/ 157 w 456"/>
                  <a:gd name="T11" fmla="*/ 93 h 438"/>
                  <a:gd name="T12" fmla="*/ 125 w 456"/>
                  <a:gd name="T13" fmla="*/ 121 h 438"/>
                  <a:gd name="T14" fmla="*/ 127 w 456"/>
                  <a:gd name="T15" fmla="*/ 88 h 438"/>
                  <a:gd name="T16" fmla="*/ 164 w 456"/>
                  <a:gd name="T17" fmla="*/ 0 h 438"/>
                  <a:gd name="T18" fmla="*/ 158 w 456"/>
                  <a:gd name="T19" fmla="*/ 0 h 438"/>
                  <a:gd name="T20" fmla="*/ 82 w 456"/>
                  <a:gd name="T21" fmla="*/ 172 h 438"/>
                  <a:gd name="T22" fmla="*/ 30 w 456"/>
                  <a:gd name="T23" fmla="*/ 245 h 438"/>
                  <a:gd name="T24" fmla="*/ 33 w 456"/>
                  <a:gd name="T25" fmla="*/ 339 h 438"/>
                  <a:gd name="T26" fmla="*/ 82 w 456"/>
                  <a:gd name="T27" fmla="*/ 214 h 438"/>
                  <a:gd name="T28" fmla="*/ 92 w 456"/>
                  <a:gd name="T29" fmla="*/ 233 h 438"/>
                  <a:gd name="T30" fmla="*/ 105 w 456"/>
                  <a:gd name="T31" fmla="*/ 234 h 438"/>
                  <a:gd name="T32" fmla="*/ 189 w 456"/>
                  <a:gd name="T33" fmla="*/ 141 h 438"/>
                  <a:gd name="T34" fmla="*/ 57 w 456"/>
                  <a:gd name="T35" fmla="*/ 341 h 438"/>
                  <a:gd name="T36" fmla="*/ 61 w 456"/>
                  <a:gd name="T37" fmla="*/ 366 h 438"/>
                  <a:gd name="T38" fmla="*/ 164 w 456"/>
                  <a:gd name="T39" fmla="*/ 341 h 438"/>
                  <a:gd name="T40" fmla="*/ 223 w 456"/>
                  <a:gd name="T41" fmla="*/ 221 h 438"/>
                  <a:gd name="T42" fmla="*/ 300 w 456"/>
                  <a:gd name="T43" fmla="*/ 317 h 438"/>
                  <a:gd name="T44" fmla="*/ 329 w 456"/>
                  <a:gd name="T45" fmla="*/ 206 h 438"/>
                  <a:gd name="T46" fmla="*/ 374 w 456"/>
                  <a:gd name="T47" fmla="*/ 232 h 438"/>
                  <a:gd name="T48" fmla="*/ 352 w 456"/>
                  <a:gd name="T49" fmla="*/ 404 h 438"/>
                  <a:gd name="T50" fmla="*/ 300 w 456"/>
                  <a:gd name="T51" fmla="*/ 421 h 438"/>
                  <a:gd name="T52" fmla="*/ 349 w 456"/>
                  <a:gd name="T53" fmla="*/ 438 h 438"/>
                  <a:gd name="T54" fmla="*/ 391 w 456"/>
                  <a:gd name="T55" fmla="*/ 219 h 438"/>
                  <a:gd name="T56" fmla="*/ 308 w 456"/>
                  <a:gd name="T57" fmla="*/ 160 h 438"/>
                  <a:gd name="T58" fmla="*/ 243 w 456"/>
                  <a:gd name="T59" fmla="*/ 177 h 438"/>
                  <a:gd name="T60" fmla="*/ 233 w 456"/>
                  <a:gd name="T61" fmla="*/ 142 h 438"/>
                  <a:gd name="T62" fmla="*/ 268 w 456"/>
                  <a:gd name="T63" fmla="*/ 164 h 438"/>
                  <a:gd name="T64" fmla="*/ 243 w 456"/>
                  <a:gd name="T65" fmla="*/ 177 h 438"/>
                  <a:gd name="T66" fmla="*/ 296 w 456"/>
                  <a:gd name="T67" fmla="*/ 263 h 438"/>
                  <a:gd name="T68" fmla="*/ 281 w 456"/>
                  <a:gd name="T69" fmla="*/ 197 h 438"/>
                  <a:gd name="T70" fmla="*/ 296 w 456"/>
                  <a:gd name="T71" fmla="*/ 263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56" h="438">
                    <a:moveTo>
                      <a:pt x="308" y="160"/>
                    </a:moveTo>
                    <a:cubicBezTo>
                      <a:pt x="279" y="136"/>
                      <a:pt x="263" y="125"/>
                      <a:pt x="234" y="116"/>
                    </a:cubicBezTo>
                    <a:cubicBezTo>
                      <a:pt x="208" y="58"/>
                      <a:pt x="217" y="78"/>
                      <a:pt x="179" y="77"/>
                    </a:cubicBezTo>
                    <a:cubicBezTo>
                      <a:pt x="174" y="86"/>
                      <a:pt x="202" y="79"/>
                      <a:pt x="200" y="95"/>
                    </a:cubicBezTo>
                    <a:cubicBezTo>
                      <a:pt x="197" y="119"/>
                      <a:pt x="164" y="127"/>
                      <a:pt x="154" y="119"/>
                    </a:cubicBezTo>
                    <a:cubicBezTo>
                      <a:pt x="145" y="112"/>
                      <a:pt x="157" y="97"/>
                      <a:pt x="157" y="93"/>
                    </a:cubicBezTo>
                    <a:cubicBezTo>
                      <a:pt x="133" y="92"/>
                      <a:pt x="145" y="121"/>
                      <a:pt x="125" y="121"/>
                    </a:cubicBezTo>
                    <a:cubicBezTo>
                      <a:pt x="112" y="117"/>
                      <a:pt x="127" y="96"/>
                      <a:pt x="127" y="88"/>
                    </a:cubicBezTo>
                    <a:cubicBezTo>
                      <a:pt x="149" y="58"/>
                      <a:pt x="162" y="32"/>
                      <a:pt x="164" y="0"/>
                    </a:cubicBezTo>
                    <a:cubicBezTo>
                      <a:pt x="162" y="0"/>
                      <a:pt x="160" y="0"/>
                      <a:pt x="158" y="0"/>
                    </a:cubicBezTo>
                    <a:cubicBezTo>
                      <a:pt x="119" y="63"/>
                      <a:pt x="89" y="96"/>
                      <a:pt x="82" y="172"/>
                    </a:cubicBezTo>
                    <a:cubicBezTo>
                      <a:pt x="65" y="192"/>
                      <a:pt x="44" y="219"/>
                      <a:pt x="30" y="245"/>
                    </a:cubicBezTo>
                    <a:cubicBezTo>
                      <a:pt x="0" y="302"/>
                      <a:pt x="10" y="321"/>
                      <a:pt x="33" y="339"/>
                    </a:cubicBezTo>
                    <a:cubicBezTo>
                      <a:pt x="68" y="331"/>
                      <a:pt x="33" y="288"/>
                      <a:pt x="82" y="214"/>
                    </a:cubicBezTo>
                    <a:cubicBezTo>
                      <a:pt x="87" y="215"/>
                      <a:pt x="86" y="232"/>
                      <a:pt x="92" y="233"/>
                    </a:cubicBezTo>
                    <a:cubicBezTo>
                      <a:pt x="92" y="240"/>
                      <a:pt x="100" y="234"/>
                      <a:pt x="105" y="234"/>
                    </a:cubicBezTo>
                    <a:cubicBezTo>
                      <a:pt x="127" y="189"/>
                      <a:pt x="125" y="141"/>
                      <a:pt x="189" y="141"/>
                    </a:cubicBezTo>
                    <a:cubicBezTo>
                      <a:pt x="216" y="195"/>
                      <a:pt x="130" y="364"/>
                      <a:pt x="57" y="341"/>
                    </a:cubicBezTo>
                    <a:cubicBezTo>
                      <a:pt x="51" y="350"/>
                      <a:pt x="56" y="355"/>
                      <a:pt x="61" y="366"/>
                    </a:cubicBezTo>
                    <a:cubicBezTo>
                      <a:pt x="76" y="403"/>
                      <a:pt x="136" y="371"/>
                      <a:pt x="164" y="341"/>
                    </a:cubicBezTo>
                    <a:cubicBezTo>
                      <a:pt x="199" y="300"/>
                      <a:pt x="206" y="257"/>
                      <a:pt x="223" y="221"/>
                    </a:cubicBezTo>
                    <a:cubicBezTo>
                      <a:pt x="248" y="213"/>
                      <a:pt x="229" y="309"/>
                      <a:pt x="300" y="317"/>
                    </a:cubicBezTo>
                    <a:cubicBezTo>
                      <a:pt x="346" y="289"/>
                      <a:pt x="329" y="245"/>
                      <a:pt x="329" y="206"/>
                    </a:cubicBezTo>
                    <a:cubicBezTo>
                      <a:pt x="343" y="197"/>
                      <a:pt x="363" y="216"/>
                      <a:pt x="374" y="232"/>
                    </a:cubicBezTo>
                    <a:cubicBezTo>
                      <a:pt x="406" y="277"/>
                      <a:pt x="414" y="372"/>
                      <a:pt x="352" y="404"/>
                    </a:cubicBezTo>
                    <a:cubicBezTo>
                      <a:pt x="331" y="409"/>
                      <a:pt x="295" y="395"/>
                      <a:pt x="300" y="421"/>
                    </a:cubicBezTo>
                    <a:cubicBezTo>
                      <a:pt x="335" y="425"/>
                      <a:pt x="325" y="429"/>
                      <a:pt x="349" y="438"/>
                    </a:cubicBezTo>
                    <a:cubicBezTo>
                      <a:pt x="456" y="411"/>
                      <a:pt x="429" y="276"/>
                      <a:pt x="391" y="219"/>
                    </a:cubicBezTo>
                    <a:cubicBezTo>
                      <a:pt x="364" y="179"/>
                      <a:pt x="354" y="164"/>
                      <a:pt x="308" y="160"/>
                    </a:cubicBezTo>
                    <a:close/>
                    <a:moveTo>
                      <a:pt x="243" y="177"/>
                    </a:moveTo>
                    <a:cubicBezTo>
                      <a:pt x="226" y="176"/>
                      <a:pt x="223" y="159"/>
                      <a:pt x="233" y="142"/>
                    </a:cubicBezTo>
                    <a:cubicBezTo>
                      <a:pt x="241" y="132"/>
                      <a:pt x="271" y="143"/>
                      <a:pt x="268" y="164"/>
                    </a:cubicBezTo>
                    <a:cubicBezTo>
                      <a:pt x="266" y="175"/>
                      <a:pt x="251" y="178"/>
                      <a:pt x="243" y="177"/>
                    </a:cubicBezTo>
                    <a:close/>
                    <a:moveTo>
                      <a:pt x="296" y="263"/>
                    </a:moveTo>
                    <a:cubicBezTo>
                      <a:pt x="267" y="272"/>
                      <a:pt x="250" y="209"/>
                      <a:pt x="281" y="197"/>
                    </a:cubicBezTo>
                    <a:cubicBezTo>
                      <a:pt x="313" y="198"/>
                      <a:pt x="319" y="251"/>
                      <a:pt x="296" y="26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0" name="ïṣḻîḍé">
                <a:extLst>
                  <a:ext uri="{FF2B5EF4-FFF2-40B4-BE49-F238E27FC236}">
                    <a16:creationId xmlns="" xmlns:a16="http://schemas.microsoft.com/office/drawing/2014/main" id="{D8708489-1E4E-4543-AD17-5EB34BD3AC48}"/>
                  </a:ext>
                </a:extLst>
              </p:cNvPr>
              <p:cNvSpPr/>
              <p:nvPr/>
            </p:nvSpPr>
            <p:spPr bwMode="auto">
              <a:xfrm>
                <a:off x="8047415" y="2933324"/>
                <a:ext cx="177800" cy="234950"/>
              </a:xfrm>
              <a:custGeom>
                <a:avLst/>
                <a:gdLst>
                  <a:gd name="T0" fmla="*/ 73 w 74"/>
                  <a:gd name="T1" fmla="*/ 51 h 98"/>
                  <a:gd name="T2" fmla="*/ 18 w 74"/>
                  <a:gd name="T3" fmla="*/ 6 h 98"/>
                  <a:gd name="T4" fmla="*/ 20 w 74"/>
                  <a:gd name="T5" fmla="*/ 56 h 98"/>
                  <a:gd name="T6" fmla="*/ 11 w 74"/>
                  <a:gd name="T7" fmla="*/ 98 h 98"/>
                  <a:gd name="T8" fmla="*/ 73 w 74"/>
                  <a:gd name="T9" fmla="*/ 51 h 98"/>
                </a:gdLst>
                <a:ahLst/>
                <a:cxnLst>
                  <a:cxn ang="0">
                    <a:pos x="T0" y="T1"/>
                  </a:cxn>
                  <a:cxn ang="0">
                    <a:pos x="T2" y="T3"/>
                  </a:cxn>
                  <a:cxn ang="0">
                    <a:pos x="T4" y="T5"/>
                  </a:cxn>
                  <a:cxn ang="0">
                    <a:pos x="T6" y="T7"/>
                  </a:cxn>
                  <a:cxn ang="0">
                    <a:pos x="T8" y="T9"/>
                  </a:cxn>
                </a:cxnLst>
                <a:rect l="0" t="0" r="r" b="b"/>
                <a:pathLst>
                  <a:path w="74" h="98">
                    <a:moveTo>
                      <a:pt x="73" y="51"/>
                    </a:moveTo>
                    <a:cubicBezTo>
                      <a:pt x="71" y="28"/>
                      <a:pt x="36" y="0"/>
                      <a:pt x="18" y="6"/>
                    </a:cubicBezTo>
                    <a:cubicBezTo>
                      <a:pt x="0" y="12"/>
                      <a:pt x="15" y="30"/>
                      <a:pt x="20" y="56"/>
                    </a:cubicBezTo>
                    <a:cubicBezTo>
                      <a:pt x="19" y="74"/>
                      <a:pt x="10" y="88"/>
                      <a:pt x="11" y="98"/>
                    </a:cubicBezTo>
                    <a:cubicBezTo>
                      <a:pt x="59" y="58"/>
                      <a:pt x="74" y="74"/>
                      <a:pt x="73" y="5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28" name="ïşlîḋè">
              <a:extLst>
                <a:ext uri="{FF2B5EF4-FFF2-40B4-BE49-F238E27FC236}">
                  <a16:creationId xmlns="" xmlns:a16="http://schemas.microsoft.com/office/drawing/2014/main" id="{0767927E-4A70-4E7B-8949-08CC067829F4}"/>
                </a:ext>
              </a:extLst>
            </p:cNvPr>
            <p:cNvGrpSpPr/>
            <p:nvPr/>
          </p:nvGrpSpPr>
          <p:grpSpPr>
            <a:xfrm>
              <a:off x="8506511" y="2702527"/>
              <a:ext cx="640556" cy="1008536"/>
              <a:chOff x="9417428" y="2536449"/>
              <a:chExt cx="820737" cy="1292225"/>
            </a:xfrm>
          </p:grpSpPr>
          <p:sp>
            <p:nvSpPr>
              <p:cNvPr id="277" name="íṧlïḓê">
                <a:extLst>
                  <a:ext uri="{FF2B5EF4-FFF2-40B4-BE49-F238E27FC236}">
                    <a16:creationId xmlns="" xmlns:a16="http://schemas.microsoft.com/office/drawing/2014/main" id="{3722BEC8-C6B6-4251-BE87-2EC1F6FEAEAA}"/>
                  </a:ext>
                </a:extLst>
              </p:cNvPr>
              <p:cNvSpPr/>
              <p:nvPr/>
            </p:nvSpPr>
            <p:spPr bwMode="auto">
              <a:xfrm>
                <a:off x="9504740" y="2598361"/>
                <a:ext cx="211137" cy="188913"/>
              </a:xfrm>
              <a:custGeom>
                <a:avLst/>
                <a:gdLst>
                  <a:gd name="T0" fmla="*/ 41 w 88"/>
                  <a:gd name="T1" fmla="*/ 78 h 78"/>
                  <a:gd name="T2" fmla="*/ 38 w 88"/>
                  <a:gd name="T3" fmla="*/ 0 h 78"/>
                  <a:gd name="T4" fmla="*/ 31 w 88"/>
                  <a:gd name="T5" fmla="*/ 1 h 78"/>
                  <a:gd name="T6" fmla="*/ 41 w 88"/>
                  <a:gd name="T7" fmla="*/ 78 h 78"/>
                </a:gdLst>
                <a:ahLst/>
                <a:cxnLst>
                  <a:cxn ang="0">
                    <a:pos x="T0" y="T1"/>
                  </a:cxn>
                  <a:cxn ang="0">
                    <a:pos x="T2" y="T3"/>
                  </a:cxn>
                  <a:cxn ang="0">
                    <a:pos x="T4" y="T5"/>
                  </a:cxn>
                  <a:cxn ang="0">
                    <a:pos x="T6" y="T7"/>
                  </a:cxn>
                </a:cxnLst>
                <a:rect l="0" t="0" r="r" b="b"/>
                <a:pathLst>
                  <a:path w="88" h="78">
                    <a:moveTo>
                      <a:pt x="41" y="78"/>
                    </a:moveTo>
                    <a:cubicBezTo>
                      <a:pt x="88" y="59"/>
                      <a:pt x="58" y="21"/>
                      <a:pt x="38" y="0"/>
                    </a:cubicBezTo>
                    <a:cubicBezTo>
                      <a:pt x="35" y="0"/>
                      <a:pt x="33" y="0"/>
                      <a:pt x="31" y="1"/>
                    </a:cubicBezTo>
                    <a:cubicBezTo>
                      <a:pt x="12" y="40"/>
                      <a:pt x="0" y="44"/>
                      <a:pt x="41" y="78"/>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8" name="ïṡľîḋè">
                <a:extLst>
                  <a:ext uri="{FF2B5EF4-FFF2-40B4-BE49-F238E27FC236}">
                    <a16:creationId xmlns="" xmlns:a16="http://schemas.microsoft.com/office/drawing/2014/main" id="{DAF038CF-91A6-4234-B4E8-DF75C115456C}"/>
                  </a:ext>
                </a:extLst>
              </p:cNvPr>
              <p:cNvSpPr/>
              <p:nvPr/>
            </p:nvSpPr>
            <p:spPr bwMode="auto">
              <a:xfrm>
                <a:off x="9417428" y="2536449"/>
                <a:ext cx="820737" cy="1292225"/>
              </a:xfrm>
              <a:custGeom>
                <a:avLst/>
                <a:gdLst>
                  <a:gd name="T0" fmla="*/ 334 w 341"/>
                  <a:gd name="T1" fmla="*/ 402 h 537"/>
                  <a:gd name="T2" fmla="*/ 186 w 341"/>
                  <a:gd name="T3" fmla="*/ 387 h 537"/>
                  <a:gd name="T4" fmla="*/ 219 w 341"/>
                  <a:gd name="T5" fmla="*/ 342 h 537"/>
                  <a:gd name="T6" fmla="*/ 224 w 341"/>
                  <a:gd name="T7" fmla="*/ 306 h 537"/>
                  <a:gd name="T8" fmla="*/ 266 w 341"/>
                  <a:gd name="T9" fmla="*/ 291 h 537"/>
                  <a:gd name="T10" fmla="*/ 305 w 341"/>
                  <a:gd name="T11" fmla="*/ 260 h 537"/>
                  <a:gd name="T12" fmla="*/ 242 w 341"/>
                  <a:gd name="T13" fmla="*/ 153 h 537"/>
                  <a:gd name="T14" fmla="*/ 295 w 341"/>
                  <a:gd name="T15" fmla="*/ 68 h 537"/>
                  <a:gd name="T16" fmla="*/ 205 w 341"/>
                  <a:gd name="T17" fmla="*/ 37 h 537"/>
                  <a:gd name="T18" fmla="*/ 123 w 341"/>
                  <a:gd name="T19" fmla="*/ 7 h 537"/>
                  <a:gd name="T20" fmla="*/ 174 w 341"/>
                  <a:gd name="T21" fmla="*/ 82 h 537"/>
                  <a:gd name="T22" fmla="*/ 255 w 341"/>
                  <a:gd name="T23" fmla="*/ 37 h 537"/>
                  <a:gd name="T24" fmla="*/ 144 w 341"/>
                  <a:gd name="T25" fmla="*/ 152 h 537"/>
                  <a:gd name="T26" fmla="*/ 2 w 341"/>
                  <a:gd name="T27" fmla="*/ 275 h 537"/>
                  <a:gd name="T28" fmla="*/ 35 w 341"/>
                  <a:gd name="T29" fmla="*/ 329 h 537"/>
                  <a:gd name="T30" fmla="*/ 61 w 341"/>
                  <a:gd name="T31" fmla="*/ 275 h 537"/>
                  <a:gd name="T32" fmla="*/ 154 w 341"/>
                  <a:gd name="T33" fmla="*/ 214 h 537"/>
                  <a:gd name="T34" fmla="*/ 272 w 341"/>
                  <a:gd name="T35" fmla="*/ 209 h 537"/>
                  <a:gd name="T36" fmla="*/ 236 w 341"/>
                  <a:gd name="T37" fmla="*/ 277 h 537"/>
                  <a:gd name="T38" fmla="*/ 122 w 341"/>
                  <a:gd name="T39" fmla="*/ 296 h 537"/>
                  <a:gd name="T40" fmla="*/ 161 w 341"/>
                  <a:gd name="T41" fmla="*/ 326 h 537"/>
                  <a:gd name="T42" fmla="*/ 132 w 341"/>
                  <a:gd name="T43" fmla="*/ 394 h 537"/>
                  <a:gd name="T44" fmla="*/ 46 w 341"/>
                  <a:gd name="T45" fmla="*/ 418 h 537"/>
                  <a:gd name="T46" fmla="*/ 154 w 341"/>
                  <a:gd name="T47" fmla="*/ 526 h 537"/>
                  <a:gd name="T48" fmla="*/ 244 w 341"/>
                  <a:gd name="T49" fmla="*/ 446 h 537"/>
                  <a:gd name="T50" fmla="*/ 334 w 341"/>
                  <a:gd name="T51" fmla="*/ 402 h 537"/>
                  <a:gd name="T52" fmla="*/ 165 w 341"/>
                  <a:gd name="T53" fmla="*/ 481 h 537"/>
                  <a:gd name="T54" fmla="*/ 124 w 341"/>
                  <a:gd name="T55" fmla="*/ 459 h 537"/>
                  <a:gd name="T56" fmla="*/ 123 w 341"/>
                  <a:gd name="T57" fmla="*/ 450 h 537"/>
                  <a:gd name="T58" fmla="*/ 197 w 341"/>
                  <a:gd name="T59" fmla="*/ 445 h 537"/>
                  <a:gd name="T60" fmla="*/ 165 w 341"/>
                  <a:gd name="T61" fmla="*/ 481 h 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1" h="537">
                    <a:moveTo>
                      <a:pt x="334" y="402"/>
                    </a:moveTo>
                    <a:cubicBezTo>
                      <a:pt x="302" y="379"/>
                      <a:pt x="222" y="394"/>
                      <a:pt x="186" y="387"/>
                    </a:cubicBezTo>
                    <a:cubicBezTo>
                      <a:pt x="189" y="366"/>
                      <a:pt x="204" y="357"/>
                      <a:pt x="219" y="342"/>
                    </a:cubicBezTo>
                    <a:cubicBezTo>
                      <a:pt x="221" y="316"/>
                      <a:pt x="221" y="316"/>
                      <a:pt x="224" y="306"/>
                    </a:cubicBezTo>
                    <a:cubicBezTo>
                      <a:pt x="232" y="303"/>
                      <a:pt x="257" y="297"/>
                      <a:pt x="266" y="291"/>
                    </a:cubicBezTo>
                    <a:cubicBezTo>
                      <a:pt x="281" y="280"/>
                      <a:pt x="291" y="273"/>
                      <a:pt x="305" y="260"/>
                    </a:cubicBezTo>
                    <a:cubicBezTo>
                      <a:pt x="338" y="208"/>
                      <a:pt x="279" y="165"/>
                      <a:pt x="242" y="153"/>
                    </a:cubicBezTo>
                    <a:cubicBezTo>
                      <a:pt x="237" y="134"/>
                      <a:pt x="287" y="96"/>
                      <a:pt x="295" y="68"/>
                    </a:cubicBezTo>
                    <a:cubicBezTo>
                      <a:pt x="307" y="0"/>
                      <a:pt x="240" y="23"/>
                      <a:pt x="205" y="37"/>
                    </a:cubicBezTo>
                    <a:cubicBezTo>
                      <a:pt x="167" y="42"/>
                      <a:pt x="149" y="7"/>
                      <a:pt x="123" y="7"/>
                    </a:cubicBezTo>
                    <a:cubicBezTo>
                      <a:pt x="119" y="31"/>
                      <a:pt x="128" y="89"/>
                      <a:pt x="174" y="82"/>
                    </a:cubicBezTo>
                    <a:cubicBezTo>
                      <a:pt x="202" y="58"/>
                      <a:pt x="215" y="37"/>
                      <a:pt x="255" y="37"/>
                    </a:cubicBezTo>
                    <a:cubicBezTo>
                      <a:pt x="278" y="84"/>
                      <a:pt x="169" y="140"/>
                      <a:pt x="144" y="152"/>
                    </a:cubicBezTo>
                    <a:cubicBezTo>
                      <a:pt x="103" y="184"/>
                      <a:pt x="31" y="229"/>
                      <a:pt x="2" y="275"/>
                    </a:cubicBezTo>
                    <a:cubicBezTo>
                      <a:pt x="0" y="301"/>
                      <a:pt x="3" y="322"/>
                      <a:pt x="35" y="329"/>
                    </a:cubicBezTo>
                    <a:cubicBezTo>
                      <a:pt x="71" y="318"/>
                      <a:pt x="61" y="287"/>
                      <a:pt x="61" y="275"/>
                    </a:cubicBezTo>
                    <a:cubicBezTo>
                      <a:pt x="97" y="254"/>
                      <a:pt x="109" y="225"/>
                      <a:pt x="154" y="214"/>
                    </a:cubicBezTo>
                    <a:cubicBezTo>
                      <a:pt x="201" y="171"/>
                      <a:pt x="213" y="169"/>
                      <a:pt x="272" y="209"/>
                    </a:cubicBezTo>
                    <a:cubicBezTo>
                      <a:pt x="276" y="236"/>
                      <a:pt x="258" y="258"/>
                      <a:pt x="236" y="277"/>
                    </a:cubicBezTo>
                    <a:cubicBezTo>
                      <a:pt x="193" y="290"/>
                      <a:pt x="158" y="279"/>
                      <a:pt x="122" y="296"/>
                    </a:cubicBezTo>
                    <a:cubicBezTo>
                      <a:pt x="106" y="341"/>
                      <a:pt x="127" y="326"/>
                      <a:pt x="161" y="326"/>
                    </a:cubicBezTo>
                    <a:cubicBezTo>
                      <a:pt x="164" y="338"/>
                      <a:pt x="139" y="380"/>
                      <a:pt x="132" y="394"/>
                    </a:cubicBezTo>
                    <a:cubicBezTo>
                      <a:pt x="104" y="412"/>
                      <a:pt x="73" y="414"/>
                      <a:pt x="46" y="418"/>
                    </a:cubicBezTo>
                    <a:cubicBezTo>
                      <a:pt x="19" y="454"/>
                      <a:pt x="112" y="518"/>
                      <a:pt x="154" y="526"/>
                    </a:cubicBezTo>
                    <a:cubicBezTo>
                      <a:pt x="208" y="537"/>
                      <a:pt x="240" y="510"/>
                      <a:pt x="244" y="446"/>
                    </a:cubicBezTo>
                    <a:cubicBezTo>
                      <a:pt x="269" y="444"/>
                      <a:pt x="341" y="447"/>
                      <a:pt x="334" y="402"/>
                    </a:cubicBezTo>
                    <a:close/>
                    <a:moveTo>
                      <a:pt x="165" y="481"/>
                    </a:moveTo>
                    <a:cubicBezTo>
                      <a:pt x="149" y="480"/>
                      <a:pt x="138" y="466"/>
                      <a:pt x="124" y="459"/>
                    </a:cubicBezTo>
                    <a:cubicBezTo>
                      <a:pt x="123" y="456"/>
                      <a:pt x="123" y="453"/>
                      <a:pt x="123" y="450"/>
                    </a:cubicBezTo>
                    <a:cubicBezTo>
                      <a:pt x="142" y="437"/>
                      <a:pt x="169" y="443"/>
                      <a:pt x="197" y="445"/>
                    </a:cubicBezTo>
                    <a:cubicBezTo>
                      <a:pt x="194" y="464"/>
                      <a:pt x="184" y="482"/>
                      <a:pt x="165" y="48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229" name="íş1íḓe">
              <a:extLst>
                <a:ext uri="{FF2B5EF4-FFF2-40B4-BE49-F238E27FC236}">
                  <a16:creationId xmlns="" xmlns:a16="http://schemas.microsoft.com/office/drawing/2014/main" id="{A5E31E5D-3540-40A9-9956-C78AF32B9EE1}"/>
                </a:ext>
              </a:extLst>
            </p:cNvPr>
            <p:cNvGrpSpPr/>
            <p:nvPr/>
          </p:nvGrpSpPr>
          <p:grpSpPr>
            <a:xfrm>
              <a:off x="3044921" y="2611575"/>
              <a:ext cx="1710272" cy="1710272"/>
              <a:chOff x="3155951" y="1027113"/>
              <a:chExt cx="1527175" cy="1527175"/>
            </a:xfrm>
          </p:grpSpPr>
          <p:sp>
            <p:nvSpPr>
              <p:cNvPr id="246" name="íṥḻíḓê">
                <a:extLst>
                  <a:ext uri="{FF2B5EF4-FFF2-40B4-BE49-F238E27FC236}">
                    <a16:creationId xmlns="" xmlns:a16="http://schemas.microsoft.com/office/drawing/2014/main" id="{FD5A513E-B512-4E22-8CC6-547A96015204}"/>
                  </a:ext>
                </a:extLst>
              </p:cNvPr>
              <p:cNvSpPr/>
              <p:nvPr/>
            </p:nvSpPr>
            <p:spPr bwMode="auto">
              <a:xfrm>
                <a:off x="3155951" y="1027113"/>
                <a:ext cx="1527175" cy="1527175"/>
              </a:xfrm>
              <a:custGeom>
                <a:avLst/>
                <a:gdLst>
                  <a:gd name="T0" fmla="*/ 317 w 635"/>
                  <a:gd name="T1" fmla="*/ 0 h 635"/>
                  <a:gd name="T2" fmla="*/ 0 w 635"/>
                  <a:gd name="T3" fmla="*/ 317 h 635"/>
                  <a:gd name="T4" fmla="*/ 317 w 635"/>
                  <a:gd name="T5" fmla="*/ 635 h 635"/>
                  <a:gd name="T6" fmla="*/ 635 w 635"/>
                  <a:gd name="T7" fmla="*/ 317 h 635"/>
                  <a:gd name="T8" fmla="*/ 317 w 635"/>
                  <a:gd name="T9" fmla="*/ 0 h 635"/>
                  <a:gd name="T10" fmla="*/ 317 w 635"/>
                  <a:gd name="T11" fmla="*/ 624 h 635"/>
                  <a:gd name="T12" fmla="*/ 11 w 635"/>
                  <a:gd name="T13" fmla="*/ 316 h 635"/>
                  <a:gd name="T14" fmla="*/ 318 w 635"/>
                  <a:gd name="T15" fmla="*/ 10 h 635"/>
                  <a:gd name="T16" fmla="*/ 624 w 635"/>
                  <a:gd name="T17" fmla="*/ 318 h 635"/>
                  <a:gd name="T18" fmla="*/ 317 w 635"/>
                  <a:gd name="T19" fmla="*/ 624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35" h="635">
                    <a:moveTo>
                      <a:pt x="317" y="0"/>
                    </a:moveTo>
                    <a:cubicBezTo>
                      <a:pt x="143" y="0"/>
                      <a:pt x="0" y="142"/>
                      <a:pt x="0" y="317"/>
                    </a:cubicBezTo>
                    <a:cubicBezTo>
                      <a:pt x="0" y="492"/>
                      <a:pt x="143" y="635"/>
                      <a:pt x="317" y="635"/>
                    </a:cubicBezTo>
                    <a:cubicBezTo>
                      <a:pt x="492" y="635"/>
                      <a:pt x="635" y="492"/>
                      <a:pt x="635" y="317"/>
                    </a:cubicBezTo>
                    <a:cubicBezTo>
                      <a:pt x="635" y="142"/>
                      <a:pt x="492" y="0"/>
                      <a:pt x="317" y="0"/>
                    </a:cubicBezTo>
                    <a:close/>
                    <a:moveTo>
                      <a:pt x="317" y="624"/>
                    </a:moveTo>
                    <a:cubicBezTo>
                      <a:pt x="148" y="624"/>
                      <a:pt x="10" y="486"/>
                      <a:pt x="11" y="316"/>
                    </a:cubicBezTo>
                    <a:cubicBezTo>
                      <a:pt x="11" y="147"/>
                      <a:pt x="149" y="10"/>
                      <a:pt x="318" y="10"/>
                    </a:cubicBezTo>
                    <a:cubicBezTo>
                      <a:pt x="487" y="11"/>
                      <a:pt x="625" y="149"/>
                      <a:pt x="624" y="318"/>
                    </a:cubicBezTo>
                    <a:cubicBezTo>
                      <a:pt x="624" y="487"/>
                      <a:pt x="486" y="624"/>
                      <a:pt x="317" y="624"/>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7" name="îSḷiďe">
                <a:extLst>
                  <a:ext uri="{FF2B5EF4-FFF2-40B4-BE49-F238E27FC236}">
                    <a16:creationId xmlns="" xmlns:a16="http://schemas.microsoft.com/office/drawing/2014/main" id="{7BEC0874-F4CD-403C-93FB-55CE3D7765D6}"/>
                  </a:ext>
                </a:extLst>
              </p:cNvPr>
              <p:cNvSpPr/>
              <p:nvPr/>
            </p:nvSpPr>
            <p:spPr bwMode="auto">
              <a:xfrm>
                <a:off x="3343276" y="1214438"/>
                <a:ext cx="1149350" cy="1149350"/>
              </a:xfrm>
              <a:custGeom>
                <a:avLst/>
                <a:gdLst>
                  <a:gd name="T0" fmla="*/ 239 w 478"/>
                  <a:gd name="T1" fmla="*/ 0 h 478"/>
                  <a:gd name="T2" fmla="*/ 0 w 478"/>
                  <a:gd name="T3" fmla="*/ 239 h 478"/>
                  <a:gd name="T4" fmla="*/ 239 w 478"/>
                  <a:gd name="T5" fmla="*/ 478 h 478"/>
                  <a:gd name="T6" fmla="*/ 478 w 478"/>
                  <a:gd name="T7" fmla="*/ 239 h 478"/>
                  <a:gd name="T8" fmla="*/ 239 w 478"/>
                  <a:gd name="T9" fmla="*/ 0 h 478"/>
                  <a:gd name="T10" fmla="*/ 239 w 478"/>
                  <a:gd name="T11" fmla="*/ 473 h 478"/>
                  <a:gd name="T12" fmla="*/ 6 w 478"/>
                  <a:gd name="T13" fmla="*/ 239 h 478"/>
                  <a:gd name="T14" fmla="*/ 239 w 478"/>
                  <a:gd name="T15" fmla="*/ 5 h 478"/>
                  <a:gd name="T16" fmla="*/ 473 w 478"/>
                  <a:gd name="T17" fmla="*/ 239 h 478"/>
                  <a:gd name="T18" fmla="*/ 239 w 478"/>
                  <a:gd name="T19" fmla="*/ 473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8" h="478">
                    <a:moveTo>
                      <a:pt x="239" y="0"/>
                    </a:moveTo>
                    <a:cubicBezTo>
                      <a:pt x="108" y="0"/>
                      <a:pt x="0" y="108"/>
                      <a:pt x="0" y="239"/>
                    </a:cubicBezTo>
                    <a:cubicBezTo>
                      <a:pt x="0" y="371"/>
                      <a:pt x="108" y="478"/>
                      <a:pt x="239" y="478"/>
                    </a:cubicBezTo>
                    <a:cubicBezTo>
                      <a:pt x="371" y="478"/>
                      <a:pt x="478" y="371"/>
                      <a:pt x="478" y="239"/>
                    </a:cubicBezTo>
                    <a:cubicBezTo>
                      <a:pt x="478" y="108"/>
                      <a:pt x="371" y="0"/>
                      <a:pt x="239" y="0"/>
                    </a:cubicBezTo>
                    <a:close/>
                    <a:moveTo>
                      <a:pt x="239" y="473"/>
                    </a:moveTo>
                    <a:cubicBezTo>
                      <a:pt x="111" y="473"/>
                      <a:pt x="6" y="368"/>
                      <a:pt x="6" y="239"/>
                    </a:cubicBezTo>
                    <a:cubicBezTo>
                      <a:pt x="6" y="110"/>
                      <a:pt x="111" y="5"/>
                      <a:pt x="239" y="5"/>
                    </a:cubicBezTo>
                    <a:cubicBezTo>
                      <a:pt x="368" y="5"/>
                      <a:pt x="473" y="110"/>
                      <a:pt x="473" y="239"/>
                    </a:cubicBezTo>
                    <a:cubicBezTo>
                      <a:pt x="473" y="368"/>
                      <a:pt x="368" y="473"/>
                      <a:pt x="239" y="47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8" name="ïSlíďe">
                <a:extLst>
                  <a:ext uri="{FF2B5EF4-FFF2-40B4-BE49-F238E27FC236}">
                    <a16:creationId xmlns="" xmlns:a16="http://schemas.microsoft.com/office/drawing/2014/main" id="{5467F96D-7C52-4AD0-8FC8-4B6BD47C08C8}"/>
                  </a:ext>
                </a:extLst>
              </p:cNvPr>
              <p:cNvSpPr/>
              <p:nvPr/>
            </p:nvSpPr>
            <p:spPr bwMode="auto">
              <a:xfrm>
                <a:off x="3376613" y="1244601"/>
                <a:ext cx="1085850" cy="1087438"/>
              </a:xfrm>
              <a:custGeom>
                <a:avLst/>
                <a:gdLst>
                  <a:gd name="T0" fmla="*/ 225 w 451"/>
                  <a:gd name="T1" fmla="*/ 0 h 452"/>
                  <a:gd name="T2" fmla="*/ 0 w 451"/>
                  <a:gd name="T3" fmla="*/ 226 h 452"/>
                  <a:gd name="T4" fmla="*/ 225 w 451"/>
                  <a:gd name="T5" fmla="*/ 452 h 452"/>
                  <a:gd name="T6" fmla="*/ 451 w 451"/>
                  <a:gd name="T7" fmla="*/ 226 h 452"/>
                  <a:gd name="T8" fmla="*/ 225 w 451"/>
                  <a:gd name="T9" fmla="*/ 0 h 452"/>
                  <a:gd name="T10" fmla="*/ 188 w 451"/>
                  <a:gd name="T11" fmla="*/ 96 h 452"/>
                  <a:gd name="T12" fmla="*/ 188 w 451"/>
                  <a:gd name="T13" fmla="*/ 121 h 452"/>
                  <a:gd name="T14" fmla="*/ 69 w 451"/>
                  <a:gd name="T15" fmla="*/ 122 h 452"/>
                  <a:gd name="T16" fmla="*/ 69 w 451"/>
                  <a:gd name="T17" fmla="*/ 96 h 452"/>
                  <a:gd name="T18" fmla="*/ 188 w 451"/>
                  <a:gd name="T19" fmla="*/ 96 h 452"/>
                  <a:gd name="T20" fmla="*/ 70 w 451"/>
                  <a:gd name="T21" fmla="*/ 372 h 452"/>
                  <a:gd name="T22" fmla="*/ 69 w 451"/>
                  <a:gd name="T23" fmla="*/ 183 h 452"/>
                  <a:gd name="T24" fmla="*/ 97 w 451"/>
                  <a:gd name="T25" fmla="*/ 183 h 452"/>
                  <a:gd name="T26" fmla="*/ 98 w 451"/>
                  <a:gd name="T27" fmla="*/ 372 h 452"/>
                  <a:gd name="T28" fmla="*/ 70 w 451"/>
                  <a:gd name="T29" fmla="*/ 372 h 452"/>
                  <a:gd name="T30" fmla="*/ 115 w 451"/>
                  <a:gd name="T31" fmla="*/ 381 h 452"/>
                  <a:gd name="T32" fmla="*/ 115 w 451"/>
                  <a:gd name="T33" fmla="*/ 167 h 452"/>
                  <a:gd name="T34" fmla="*/ 69 w 451"/>
                  <a:gd name="T35" fmla="*/ 167 h 452"/>
                  <a:gd name="T36" fmla="*/ 69 w 451"/>
                  <a:gd name="T37" fmla="*/ 139 h 452"/>
                  <a:gd name="T38" fmla="*/ 190 w 451"/>
                  <a:gd name="T39" fmla="*/ 140 h 452"/>
                  <a:gd name="T40" fmla="*/ 190 w 451"/>
                  <a:gd name="T41" fmla="*/ 167 h 452"/>
                  <a:gd name="T42" fmla="*/ 144 w 451"/>
                  <a:gd name="T43" fmla="*/ 167 h 452"/>
                  <a:gd name="T44" fmla="*/ 144 w 451"/>
                  <a:gd name="T45" fmla="*/ 381 h 452"/>
                  <a:gd name="T46" fmla="*/ 115 w 451"/>
                  <a:gd name="T47" fmla="*/ 381 h 452"/>
                  <a:gd name="T48" fmla="*/ 191 w 451"/>
                  <a:gd name="T49" fmla="*/ 373 h 452"/>
                  <a:gd name="T50" fmla="*/ 163 w 451"/>
                  <a:gd name="T51" fmla="*/ 373 h 452"/>
                  <a:gd name="T52" fmla="*/ 163 w 451"/>
                  <a:gd name="T53" fmla="*/ 184 h 452"/>
                  <a:gd name="T54" fmla="*/ 191 w 451"/>
                  <a:gd name="T55" fmla="*/ 183 h 452"/>
                  <a:gd name="T56" fmla="*/ 191 w 451"/>
                  <a:gd name="T57" fmla="*/ 373 h 452"/>
                  <a:gd name="T58" fmla="*/ 392 w 451"/>
                  <a:gd name="T59" fmla="*/ 330 h 452"/>
                  <a:gd name="T60" fmla="*/ 334 w 451"/>
                  <a:gd name="T61" fmla="*/ 379 h 452"/>
                  <a:gd name="T62" fmla="*/ 300 w 451"/>
                  <a:gd name="T63" fmla="*/ 380 h 452"/>
                  <a:gd name="T64" fmla="*/ 263 w 451"/>
                  <a:gd name="T65" fmla="*/ 381 h 452"/>
                  <a:gd name="T66" fmla="*/ 211 w 451"/>
                  <a:gd name="T67" fmla="*/ 331 h 452"/>
                  <a:gd name="T68" fmla="*/ 211 w 451"/>
                  <a:gd name="T69" fmla="*/ 224 h 452"/>
                  <a:gd name="T70" fmla="*/ 393 w 451"/>
                  <a:gd name="T71" fmla="*/ 223 h 452"/>
                  <a:gd name="T72" fmla="*/ 392 w 451"/>
                  <a:gd name="T73" fmla="*/ 330 h 452"/>
                  <a:gd name="T74" fmla="*/ 350 w 451"/>
                  <a:gd name="T75" fmla="*/ 154 h 452"/>
                  <a:gd name="T76" fmla="*/ 350 w 451"/>
                  <a:gd name="T77" fmla="*/ 137 h 452"/>
                  <a:gd name="T78" fmla="*/ 380 w 451"/>
                  <a:gd name="T79" fmla="*/ 137 h 452"/>
                  <a:gd name="T80" fmla="*/ 380 w 451"/>
                  <a:gd name="T81" fmla="*/ 172 h 452"/>
                  <a:gd name="T82" fmla="*/ 327 w 451"/>
                  <a:gd name="T83" fmla="*/ 206 h 452"/>
                  <a:gd name="T84" fmla="*/ 279 w 451"/>
                  <a:gd name="T85" fmla="*/ 206 h 452"/>
                  <a:gd name="T86" fmla="*/ 216 w 451"/>
                  <a:gd name="T87" fmla="*/ 173 h 452"/>
                  <a:gd name="T88" fmla="*/ 216 w 451"/>
                  <a:gd name="T89" fmla="*/ 137 h 452"/>
                  <a:gd name="T90" fmla="*/ 250 w 451"/>
                  <a:gd name="T91" fmla="*/ 137 h 452"/>
                  <a:gd name="T92" fmla="*/ 250 w 451"/>
                  <a:gd name="T93" fmla="*/ 154 h 452"/>
                  <a:gd name="T94" fmla="*/ 291 w 451"/>
                  <a:gd name="T95" fmla="*/ 177 h 452"/>
                  <a:gd name="T96" fmla="*/ 315 w 451"/>
                  <a:gd name="T97" fmla="*/ 177 h 452"/>
                  <a:gd name="T98" fmla="*/ 350 w 451"/>
                  <a:gd name="T99" fmla="*/ 154 h 452"/>
                  <a:gd name="T100" fmla="*/ 394 w 451"/>
                  <a:gd name="T101" fmla="*/ 146 h 452"/>
                  <a:gd name="T102" fmla="*/ 386 w 451"/>
                  <a:gd name="T103" fmla="*/ 104 h 452"/>
                  <a:gd name="T104" fmla="*/ 386 w 451"/>
                  <a:gd name="T105" fmla="*/ 110 h 452"/>
                  <a:gd name="T106" fmla="*/ 350 w 451"/>
                  <a:gd name="T107" fmla="*/ 110 h 452"/>
                  <a:gd name="T108" fmla="*/ 249 w 451"/>
                  <a:gd name="T109" fmla="*/ 111 h 452"/>
                  <a:gd name="T110" fmla="*/ 210 w 451"/>
                  <a:gd name="T111" fmla="*/ 111 h 452"/>
                  <a:gd name="T112" fmla="*/ 210 w 451"/>
                  <a:gd name="T113" fmla="*/ 90 h 452"/>
                  <a:gd name="T114" fmla="*/ 386 w 451"/>
                  <a:gd name="T115" fmla="*/ 90 h 452"/>
                  <a:gd name="T116" fmla="*/ 386 w 451"/>
                  <a:gd name="T117" fmla="*/ 97 h 452"/>
                  <a:gd name="T118" fmla="*/ 405 w 451"/>
                  <a:gd name="T119" fmla="*/ 127 h 452"/>
                  <a:gd name="T120" fmla="*/ 421 w 451"/>
                  <a:gd name="T121" fmla="*/ 174 h 452"/>
                  <a:gd name="T122" fmla="*/ 394 w 451"/>
                  <a:gd name="T123" fmla="*/ 14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1" h="452">
                    <a:moveTo>
                      <a:pt x="225" y="0"/>
                    </a:moveTo>
                    <a:cubicBezTo>
                      <a:pt x="101" y="0"/>
                      <a:pt x="0" y="101"/>
                      <a:pt x="0" y="226"/>
                    </a:cubicBezTo>
                    <a:cubicBezTo>
                      <a:pt x="0" y="351"/>
                      <a:pt x="101" y="452"/>
                      <a:pt x="225" y="452"/>
                    </a:cubicBezTo>
                    <a:cubicBezTo>
                      <a:pt x="350" y="452"/>
                      <a:pt x="451" y="351"/>
                      <a:pt x="451" y="226"/>
                    </a:cubicBezTo>
                    <a:cubicBezTo>
                      <a:pt x="451" y="101"/>
                      <a:pt x="350" y="0"/>
                      <a:pt x="225" y="0"/>
                    </a:cubicBezTo>
                    <a:close/>
                    <a:moveTo>
                      <a:pt x="188" y="96"/>
                    </a:moveTo>
                    <a:cubicBezTo>
                      <a:pt x="188" y="121"/>
                      <a:pt x="188" y="121"/>
                      <a:pt x="188" y="121"/>
                    </a:cubicBezTo>
                    <a:cubicBezTo>
                      <a:pt x="69" y="122"/>
                      <a:pt x="69" y="122"/>
                      <a:pt x="69" y="122"/>
                    </a:cubicBezTo>
                    <a:cubicBezTo>
                      <a:pt x="69" y="96"/>
                      <a:pt x="69" y="96"/>
                      <a:pt x="69" y="96"/>
                    </a:cubicBezTo>
                    <a:lnTo>
                      <a:pt x="188" y="96"/>
                    </a:lnTo>
                    <a:close/>
                    <a:moveTo>
                      <a:pt x="70" y="372"/>
                    </a:moveTo>
                    <a:cubicBezTo>
                      <a:pt x="69" y="183"/>
                      <a:pt x="69" y="183"/>
                      <a:pt x="69" y="183"/>
                    </a:cubicBezTo>
                    <a:cubicBezTo>
                      <a:pt x="97" y="183"/>
                      <a:pt x="97" y="183"/>
                      <a:pt x="97" y="183"/>
                    </a:cubicBezTo>
                    <a:cubicBezTo>
                      <a:pt x="98" y="372"/>
                      <a:pt x="98" y="372"/>
                      <a:pt x="98" y="372"/>
                    </a:cubicBezTo>
                    <a:lnTo>
                      <a:pt x="70" y="372"/>
                    </a:lnTo>
                    <a:close/>
                    <a:moveTo>
                      <a:pt x="115" y="381"/>
                    </a:moveTo>
                    <a:cubicBezTo>
                      <a:pt x="115" y="167"/>
                      <a:pt x="115" y="167"/>
                      <a:pt x="115" y="167"/>
                    </a:cubicBezTo>
                    <a:cubicBezTo>
                      <a:pt x="69" y="167"/>
                      <a:pt x="69" y="167"/>
                      <a:pt x="69" y="167"/>
                    </a:cubicBezTo>
                    <a:cubicBezTo>
                      <a:pt x="69" y="139"/>
                      <a:pt x="69" y="139"/>
                      <a:pt x="69" y="139"/>
                    </a:cubicBezTo>
                    <a:cubicBezTo>
                      <a:pt x="190" y="140"/>
                      <a:pt x="190" y="140"/>
                      <a:pt x="190" y="140"/>
                    </a:cubicBezTo>
                    <a:cubicBezTo>
                      <a:pt x="190" y="167"/>
                      <a:pt x="190" y="167"/>
                      <a:pt x="190" y="167"/>
                    </a:cubicBezTo>
                    <a:cubicBezTo>
                      <a:pt x="144" y="167"/>
                      <a:pt x="144" y="167"/>
                      <a:pt x="144" y="167"/>
                    </a:cubicBezTo>
                    <a:cubicBezTo>
                      <a:pt x="144" y="381"/>
                      <a:pt x="144" y="381"/>
                      <a:pt x="144" y="381"/>
                    </a:cubicBezTo>
                    <a:lnTo>
                      <a:pt x="115" y="381"/>
                    </a:lnTo>
                    <a:close/>
                    <a:moveTo>
                      <a:pt x="191" y="373"/>
                    </a:moveTo>
                    <a:cubicBezTo>
                      <a:pt x="163" y="373"/>
                      <a:pt x="163" y="373"/>
                      <a:pt x="163" y="373"/>
                    </a:cubicBezTo>
                    <a:cubicBezTo>
                      <a:pt x="163" y="184"/>
                      <a:pt x="163" y="184"/>
                      <a:pt x="163" y="184"/>
                    </a:cubicBezTo>
                    <a:cubicBezTo>
                      <a:pt x="191" y="183"/>
                      <a:pt x="191" y="183"/>
                      <a:pt x="191" y="183"/>
                    </a:cubicBezTo>
                    <a:lnTo>
                      <a:pt x="191" y="373"/>
                    </a:lnTo>
                    <a:close/>
                    <a:moveTo>
                      <a:pt x="392" y="330"/>
                    </a:moveTo>
                    <a:cubicBezTo>
                      <a:pt x="391" y="354"/>
                      <a:pt x="366" y="378"/>
                      <a:pt x="334" y="379"/>
                    </a:cubicBezTo>
                    <a:cubicBezTo>
                      <a:pt x="328" y="380"/>
                      <a:pt x="314" y="380"/>
                      <a:pt x="300" y="380"/>
                    </a:cubicBezTo>
                    <a:cubicBezTo>
                      <a:pt x="293" y="380"/>
                      <a:pt x="271" y="381"/>
                      <a:pt x="263" y="381"/>
                    </a:cubicBezTo>
                    <a:cubicBezTo>
                      <a:pt x="234" y="380"/>
                      <a:pt x="211" y="359"/>
                      <a:pt x="211" y="331"/>
                    </a:cubicBezTo>
                    <a:cubicBezTo>
                      <a:pt x="211" y="224"/>
                      <a:pt x="211" y="224"/>
                      <a:pt x="211" y="224"/>
                    </a:cubicBezTo>
                    <a:cubicBezTo>
                      <a:pt x="393" y="223"/>
                      <a:pt x="393" y="223"/>
                      <a:pt x="393" y="223"/>
                    </a:cubicBezTo>
                    <a:lnTo>
                      <a:pt x="392" y="330"/>
                    </a:lnTo>
                    <a:close/>
                    <a:moveTo>
                      <a:pt x="350" y="154"/>
                    </a:moveTo>
                    <a:cubicBezTo>
                      <a:pt x="350" y="137"/>
                      <a:pt x="350" y="137"/>
                      <a:pt x="350" y="137"/>
                    </a:cubicBezTo>
                    <a:cubicBezTo>
                      <a:pt x="380" y="137"/>
                      <a:pt x="380" y="137"/>
                      <a:pt x="380" y="137"/>
                    </a:cubicBezTo>
                    <a:cubicBezTo>
                      <a:pt x="380" y="172"/>
                      <a:pt x="380" y="172"/>
                      <a:pt x="380" y="172"/>
                    </a:cubicBezTo>
                    <a:cubicBezTo>
                      <a:pt x="380" y="184"/>
                      <a:pt x="365" y="204"/>
                      <a:pt x="327" y="206"/>
                    </a:cubicBezTo>
                    <a:cubicBezTo>
                      <a:pt x="279" y="206"/>
                      <a:pt x="279" y="206"/>
                      <a:pt x="279" y="206"/>
                    </a:cubicBezTo>
                    <a:cubicBezTo>
                      <a:pt x="244" y="206"/>
                      <a:pt x="217" y="193"/>
                      <a:pt x="216" y="173"/>
                    </a:cubicBezTo>
                    <a:cubicBezTo>
                      <a:pt x="216" y="167"/>
                      <a:pt x="216" y="146"/>
                      <a:pt x="216" y="137"/>
                    </a:cubicBezTo>
                    <a:cubicBezTo>
                      <a:pt x="250" y="137"/>
                      <a:pt x="250" y="137"/>
                      <a:pt x="250" y="137"/>
                    </a:cubicBezTo>
                    <a:cubicBezTo>
                      <a:pt x="250" y="154"/>
                      <a:pt x="250" y="154"/>
                      <a:pt x="250" y="154"/>
                    </a:cubicBezTo>
                    <a:cubicBezTo>
                      <a:pt x="250" y="173"/>
                      <a:pt x="263" y="176"/>
                      <a:pt x="291" y="177"/>
                    </a:cubicBezTo>
                    <a:cubicBezTo>
                      <a:pt x="299" y="177"/>
                      <a:pt x="307" y="177"/>
                      <a:pt x="315" y="177"/>
                    </a:cubicBezTo>
                    <a:cubicBezTo>
                      <a:pt x="340" y="176"/>
                      <a:pt x="351" y="168"/>
                      <a:pt x="350" y="154"/>
                    </a:cubicBezTo>
                    <a:close/>
                    <a:moveTo>
                      <a:pt x="394" y="146"/>
                    </a:moveTo>
                    <a:cubicBezTo>
                      <a:pt x="394" y="146"/>
                      <a:pt x="400" y="107"/>
                      <a:pt x="386" y="104"/>
                    </a:cubicBezTo>
                    <a:cubicBezTo>
                      <a:pt x="386" y="110"/>
                      <a:pt x="386" y="110"/>
                      <a:pt x="386" y="110"/>
                    </a:cubicBezTo>
                    <a:cubicBezTo>
                      <a:pt x="350" y="110"/>
                      <a:pt x="350" y="110"/>
                      <a:pt x="350" y="110"/>
                    </a:cubicBezTo>
                    <a:cubicBezTo>
                      <a:pt x="336" y="155"/>
                      <a:pt x="262" y="153"/>
                      <a:pt x="249" y="111"/>
                    </a:cubicBezTo>
                    <a:cubicBezTo>
                      <a:pt x="210" y="111"/>
                      <a:pt x="210" y="111"/>
                      <a:pt x="210" y="111"/>
                    </a:cubicBezTo>
                    <a:cubicBezTo>
                      <a:pt x="210" y="90"/>
                      <a:pt x="210" y="90"/>
                      <a:pt x="210" y="90"/>
                    </a:cubicBezTo>
                    <a:cubicBezTo>
                      <a:pt x="386" y="90"/>
                      <a:pt x="386" y="90"/>
                      <a:pt x="386" y="90"/>
                    </a:cubicBezTo>
                    <a:cubicBezTo>
                      <a:pt x="386" y="97"/>
                      <a:pt x="386" y="97"/>
                      <a:pt x="386" y="97"/>
                    </a:cubicBezTo>
                    <a:cubicBezTo>
                      <a:pt x="388" y="98"/>
                      <a:pt x="407" y="111"/>
                      <a:pt x="405" y="127"/>
                    </a:cubicBezTo>
                    <a:cubicBezTo>
                      <a:pt x="405" y="127"/>
                      <a:pt x="405" y="163"/>
                      <a:pt x="421" y="174"/>
                    </a:cubicBezTo>
                    <a:cubicBezTo>
                      <a:pt x="403" y="175"/>
                      <a:pt x="396" y="169"/>
                      <a:pt x="394" y="14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9" name="iŝlídê">
                <a:extLst>
                  <a:ext uri="{FF2B5EF4-FFF2-40B4-BE49-F238E27FC236}">
                    <a16:creationId xmlns="" xmlns:a16="http://schemas.microsoft.com/office/drawing/2014/main" id="{39D9B37C-635A-429B-A465-8669A005ABC1}"/>
                  </a:ext>
                </a:extLst>
              </p:cNvPr>
              <p:cNvSpPr/>
              <p:nvPr/>
            </p:nvSpPr>
            <p:spPr bwMode="auto">
              <a:xfrm>
                <a:off x="3962401" y="1985963"/>
                <a:ext cx="95250" cy="93663"/>
              </a:xfrm>
              <a:custGeom>
                <a:avLst/>
                <a:gdLst>
                  <a:gd name="T0" fmla="*/ 40 w 40"/>
                  <a:gd name="T1" fmla="*/ 39 h 39"/>
                  <a:gd name="T2" fmla="*/ 40 w 40"/>
                  <a:gd name="T3" fmla="*/ 0 h 39"/>
                  <a:gd name="T4" fmla="*/ 0 w 40"/>
                  <a:gd name="T5" fmla="*/ 0 h 39"/>
                  <a:gd name="T6" fmla="*/ 40 w 40"/>
                  <a:gd name="T7" fmla="*/ 39 h 39"/>
                </a:gdLst>
                <a:ahLst/>
                <a:cxnLst>
                  <a:cxn ang="0">
                    <a:pos x="T0" y="T1"/>
                  </a:cxn>
                  <a:cxn ang="0">
                    <a:pos x="T2" y="T3"/>
                  </a:cxn>
                  <a:cxn ang="0">
                    <a:pos x="T4" y="T5"/>
                  </a:cxn>
                  <a:cxn ang="0">
                    <a:pos x="T6" y="T7"/>
                  </a:cxn>
                </a:cxnLst>
                <a:rect l="0" t="0" r="r" b="b"/>
                <a:pathLst>
                  <a:path w="40" h="39">
                    <a:moveTo>
                      <a:pt x="40" y="39"/>
                    </a:moveTo>
                    <a:cubicBezTo>
                      <a:pt x="40" y="28"/>
                      <a:pt x="40" y="12"/>
                      <a:pt x="40" y="0"/>
                    </a:cubicBezTo>
                    <a:cubicBezTo>
                      <a:pt x="0" y="0"/>
                      <a:pt x="0" y="0"/>
                      <a:pt x="0" y="0"/>
                    </a:cubicBezTo>
                    <a:cubicBezTo>
                      <a:pt x="0" y="34"/>
                      <a:pt x="11" y="39"/>
                      <a:pt x="40" y="3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0" name="iṡľïḍé">
                <a:extLst>
                  <a:ext uri="{FF2B5EF4-FFF2-40B4-BE49-F238E27FC236}">
                    <a16:creationId xmlns="" xmlns:a16="http://schemas.microsoft.com/office/drawing/2014/main" id="{C1693FCD-3E6A-42CE-A9EC-7E46067074E9}"/>
                  </a:ext>
                </a:extLst>
              </p:cNvPr>
              <p:cNvSpPr/>
              <p:nvPr/>
            </p:nvSpPr>
            <p:spPr bwMode="auto">
              <a:xfrm>
                <a:off x="3962401" y="1841501"/>
                <a:ext cx="103187" cy="82550"/>
              </a:xfrm>
              <a:prstGeom prst="rect">
                <a:avLst/>
              </a:prstGeom>
              <a:solidFill>
                <a:srgbClr val="E6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1" name="ïṩlîḑè">
                <a:extLst>
                  <a:ext uri="{FF2B5EF4-FFF2-40B4-BE49-F238E27FC236}">
                    <a16:creationId xmlns="" xmlns:a16="http://schemas.microsoft.com/office/drawing/2014/main" id="{47F6ED78-4B74-45D6-9BB6-73A14F4142A5}"/>
                  </a:ext>
                </a:extLst>
              </p:cNvPr>
              <p:cNvSpPr/>
              <p:nvPr/>
            </p:nvSpPr>
            <p:spPr bwMode="auto">
              <a:xfrm>
                <a:off x="4144963" y="1841501"/>
                <a:ext cx="95250" cy="82550"/>
              </a:xfrm>
              <a:prstGeom prst="rect">
                <a:avLst/>
              </a:prstGeom>
              <a:solidFill>
                <a:srgbClr val="E6001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52" name="îṡḻidè">
                <a:extLst>
                  <a:ext uri="{FF2B5EF4-FFF2-40B4-BE49-F238E27FC236}">
                    <a16:creationId xmlns="" xmlns:a16="http://schemas.microsoft.com/office/drawing/2014/main" id="{907B061D-6A0B-4701-BC4A-710FB4ABE841}"/>
                  </a:ext>
                </a:extLst>
              </p:cNvPr>
              <p:cNvSpPr/>
              <p:nvPr/>
            </p:nvSpPr>
            <p:spPr bwMode="auto">
              <a:xfrm>
                <a:off x="4144963" y="1985963"/>
                <a:ext cx="95250" cy="93663"/>
              </a:xfrm>
              <a:custGeom>
                <a:avLst/>
                <a:gdLst>
                  <a:gd name="T0" fmla="*/ 40 w 40"/>
                  <a:gd name="T1" fmla="*/ 0 h 39"/>
                  <a:gd name="T2" fmla="*/ 0 w 40"/>
                  <a:gd name="T3" fmla="*/ 0 h 39"/>
                  <a:gd name="T4" fmla="*/ 0 w 40"/>
                  <a:gd name="T5" fmla="*/ 39 h 39"/>
                  <a:gd name="T6" fmla="*/ 40 w 40"/>
                  <a:gd name="T7" fmla="*/ 0 h 39"/>
                </a:gdLst>
                <a:ahLst/>
                <a:cxnLst>
                  <a:cxn ang="0">
                    <a:pos x="T0" y="T1"/>
                  </a:cxn>
                  <a:cxn ang="0">
                    <a:pos x="T2" y="T3"/>
                  </a:cxn>
                  <a:cxn ang="0">
                    <a:pos x="T4" y="T5"/>
                  </a:cxn>
                  <a:cxn ang="0">
                    <a:pos x="T6" y="T7"/>
                  </a:cxn>
                </a:cxnLst>
                <a:rect l="0" t="0" r="r" b="b"/>
                <a:pathLst>
                  <a:path w="40" h="39">
                    <a:moveTo>
                      <a:pt x="40" y="0"/>
                    </a:moveTo>
                    <a:cubicBezTo>
                      <a:pt x="0" y="0"/>
                      <a:pt x="0" y="0"/>
                      <a:pt x="0" y="0"/>
                    </a:cubicBezTo>
                    <a:cubicBezTo>
                      <a:pt x="0" y="39"/>
                      <a:pt x="0" y="39"/>
                      <a:pt x="0" y="39"/>
                    </a:cubicBezTo>
                    <a:cubicBezTo>
                      <a:pt x="34" y="39"/>
                      <a:pt x="39" y="31"/>
                      <a:pt x="40"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3" name="ïśḻiďê">
                <a:extLst>
                  <a:ext uri="{FF2B5EF4-FFF2-40B4-BE49-F238E27FC236}">
                    <a16:creationId xmlns="" xmlns:a16="http://schemas.microsoft.com/office/drawing/2014/main" id="{084C6CF1-BB77-4C79-8C07-19F86ED9B052}"/>
                  </a:ext>
                </a:extLst>
              </p:cNvPr>
              <p:cNvSpPr/>
              <p:nvPr/>
            </p:nvSpPr>
            <p:spPr bwMode="auto">
              <a:xfrm>
                <a:off x="4197351" y="2387601"/>
                <a:ext cx="41275" cy="46038"/>
              </a:xfrm>
              <a:custGeom>
                <a:avLst/>
                <a:gdLst>
                  <a:gd name="T0" fmla="*/ 14 w 17"/>
                  <a:gd name="T1" fmla="*/ 6 h 19"/>
                  <a:gd name="T2" fmla="*/ 8 w 17"/>
                  <a:gd name="T3" fmla="*/ 4 h 19"/>
                  <a:gd name="T4" fmla="*/ 3 w 17"/>
                  <a:gd name="T5" fmla="*/ 9 h 19"/>
                  <a:gd name="T6" fmla="*/ 3 w 17"/>
                  <a:gd name="T7" fmla="*/ 14 h 19"/>
                  <a:gd name="T8" fmla="*/ 5 w 17"/>
                  <a:gd name="T9" fmla="*/ 16 h 19"/>
                  <a:gd name="T10" fmla="*/ 10 w 17"/>
                  <a:gd name="T11" fmla="*/ 17 h 19"/>
                  <a:gd name="T12" fmla="*/ 17 w 17"/>
                  <a:gd name="T13" fmla="*/ 13 h 19"/>
                  <a:gd name="T14" fmla="*/ 14 w 17"/>
                  <a:gd name="T15" fmla="*/ 6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9">
                    <a:moveTo>
                      <a:pt x="14" y="6"/>
                    </a:moveTo>
                    <a:cubicBezTo>
                      <a:pt x="13" y="5"/>
                      <a:pt x="8" y="5"/>
                      <a:pt x="8" y="4"/>
                    </a:cubicBezTo>
                    <a:cubicBezTo>
                      <a:pt x="5" y="0"/>
                      <a:pt x="0" y="6"/>
                      <a:pt x="3" y="9"/>
                    </a:cubicBezTo>
                    <a:cubicBezTo>
                      <a:pt x="3" y="9"/>
                      <a:pt x="5" y="11"/>
                      <a:pt x="3" y="14"/>
                    </a:cubicBezTo>
                    <a:cubicBezTo>
                      <a:pt x="3" y="14"/>
                      <a:pt x="1" y="18"/>
                      <a:pt x="5" y="16"/>
                    </a:cubicBezTo>
                    <a:cubicBezTo>
                      <a:pt x="5" y="16"/>
                      <a:pt x="6" y="15"/>
                      <a:pt x="10" y="17"/>
                    </a:cubicBezTo>
                    <a:cubicBezTo>
                      <a:pt x="10" y="17"/>
                      <a:pt x="15" y="19"/>
                      <a:pt x="17" y="13"/>
                    </a:cubicBezTo>
                    <a:cubicBezTo>
                      <a:pt x="17" y="13"/>
                      <a:pt x="17" y="7"/>
                      <a:pt x="14" y="6"/>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4" name="ïṡļíḑé">
                <a:extLst>
                  <a:ext uri="{FF2B5EF4-FFF2-40B4-BE49-F238E27FC236}">
                    <a16:creationId xmlns="" xmlns:a16="http://schemas.microsoft.com/office/drawing/2014/main" id="{B10FED7A-7D08-4755-A941-C6DA62F2E5ED}"/>
                  </a:ext>
                </a:extLst>
              </p:cNvPr>
              <p:cNvSpPr/>
              <p:nvPr/>
            </p:nvSpPr>
            <p:spPr bwMode="auto">
              <a:xfrm>
                <a:off x="4125913" y="2317751"/>
                <a:ext cx="109537" cy="138113"/>
              </a:xfrm>
              <a:custGeom>
                <a:avLst/>
                <a:gdLst>
                  <a:gd name="T0" fmla="*/ 46 w 46"/>
                  <a:gd name="T1" fmla="*/ 15 h 57"/>
                  <a:gd name="T2" fmla="*/ 39 w 46"/>
                  <a:gd name="T3" fmla="*/ 8 h 57"/>
                  <a:gd name="T4" fmla="*/ 32 w 46"/>
                  <a:gd name="T5" fmla="*/ 10 h 57"/>
                  <a:gd name="T6" fmla="*/ 32 w 46"/>
                  <a:gd name="T7" fmla="*/ 15 h 57"/>
                  <a:gd name="T8" fmla="*/ 24 w 46"/>
                  <a:gd name="T9" fmla="*/ 20 h 57"/>
                  <a:gd name="T10" fmla="*/ 21 w 46"/>
                  <a:gd name="T11" fmla="*/ 15 h 57"/>
                  <a:gd name="T12" fmla="*/ 18 w 46"/>
                  <a:gd name="T13" fmla="*/ 7 h 57"/>
                  <a:gd name="T14" fmla="*/ 15 w 46"/>
                  <a:gd name="T15" fmla="*/ 2 h 57"/>
                  <a:gd name="T16" fmla="*/ 10 w 46"/>
                  <a:gd name="T17" fmla="*/ 3 h 57"/>
                  <a:gd name="T18" fmla="*/ 13 w 46"/>
                  <a:gd name="T19" fmla="*/ 14 h 57"/>
                  <a:gd name="T20" fmla="*/ 6 w 46"/>
                  <a:gd name="T21" fmla="*/ 28 h 57"/>
                  <a:gd name="T22" fmla="*/ 3 w 46"/>
                  <a:gd name="T23" fmla="*/ 35 h 57"/>
                  <a:gd name="T24" fmla="*/ 3 w 46"/>
                  <a:gd name="T25" fmla="*/ 37 h 57"/>
                  <a:gd name="T26" fmla="*/ 11 w 46"/>
                  <a:gd name="T27" fmla="*/ 40 h 57"/>
                  <a:gd name="T28" fmla="*/ 14 w 46"/>
                  <a:gd name="T29" fmla="*/ 42 h 57"/>
                  <a:gd name="T30" fmla="*/ 13 w 46"/>
                  <a:gd name="T31" fmla="*/ 50 h 57"/>
                  <a:gd name="T32" fmla="*/ 18 w 46"/>
                  <a:gd name="T33" fmla="*/ 55 h 57"/>
                  <a:gd name="T34" fmla="*/ 22 w 46"/>
                  <a:gd name="T35" fmla="*/ 46 h 57"/>
                  <a:gd name="T36" fmla="*/ 28 w 46"/>
                  <a:gd name="T37" fmla="*/ 27 h 57"/>
                  <a:gd name="T38" fmla="*/ 38 w 46"/>
                  <a:gd name="T39" fmla="*/ 21 h 57"/>
                  <a:gd name="T40" fmla="*/ 46 w 46"/>
                  <a:gd name="T41" fmla="*/ 1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57">
                    <a:moveTo>
                      <a:pt x="46" y="15"/>
                    </a:moveTo>
                    <a:cubicBezTo>
                      <a:pt x="46" y="15"/>
                      <a:pt x="45" y="7"/>
                      <a:pt x="39" y="8"/>
                    </a:cubicBezTo>
                    <a:cubicBezTo>
                      <a:pt x="32" y="10"/>
                      <a:pt x="32" y="10"/>
                      <a:pt x="32" y="10"/>
                    </a:cubicBezTo>
                    <a:cubicBezTo>
                      <a:pt x="32" y="10"/>
                      <a:pt x="34" y="13"/>
                      <a:pt x="32" y="15"/>
                    </a:cubicBezTo>
                    <a:cubicBezTo>
                      <a:pt x="32" y="15"/>
                      <a:pt x="30" y="18"/>
                      <a:pt x="24" y="20"/>
                    </a:cubicBezTo>
                    <a:cubicBezTo>
                      <a:pt x="24" y="20"/>
                      <a:pt x="21" y="21"/>
                      <a:pt x="21" y="15"/>
                    </a:cubicBezTo>
                    <a:cubicBezTo>
                      <a:pt x="21" y="15"/>
                      <a:pt x="21" y="10"/>
                      <a:pt x="18" y="7"/>
                    </a:cubicBezTo>
                    <a:cubicBezTo>
                      <a:pt x="18" y="7"/>
                      <a:pt x="16" y="3"/>
                      <a:pt x="15" y="2"/>
                    </a:cubicBezTo>
                    <a:cubicBezTo>
                      <a:pt x="15" y="2"/>
                      <a:pt x="12" y="0"/>
                      <a:pt x="10" y="3"/>
                    </a:cubicBezTo>
                    <a:cubicBezTo>
                      <a:pt x="10" y="3"/>
                      <a:pt x="13" y="14"/>
                      <a:pt x="13" y="14"/>
                    </a:cubicBezTo>
                    <a:cubicBezTo>
                      <a:pt x="15" y="20"/>
                      <a:pt x="16" y="28"/>
                      <a:pt x="6" y="28"/>
                    </a:cubicBezTo>
                    <a:cubicBezTo>
                      <a:pt x="6" y="28"/>
                      <a:pt x="0" y="27"/>
                      <a:pt x="3" y="35"/>
                    </a:cubicBezTo>
                    <a:cubicBezTo>
                      <a:pt x="3" y="37"/>
                      <a:pt x="3" y="37"/>
                      <a:pt x="3" y="37"/>
                    </a:cubicBezTo>
                    <a:cubicBezTo>
                      <a:pt x="3" y="39"/>
                      <a:pt x="10" y="40"/>
                      <a:pt x="11" y="40"/>
                    </a:cubicBezTo>
                    <a:cubicBezTo>
                      <a:pt x="11" y="40"/>
                      <a:pt x="13" y="39"/>
                      <a:pt x="14" y="42"/>
                    </a:cubicBezTo>
                    <a:cubicBezTo>
                      <a:pt x="14" y="45"/>
                      <a:pt x="14" y="50"/>
                      <a:pt x="13" y="50"/>
                    </a:cubicBezTo>
                    <a:cubicBezTo>
                      <a:pt x="13" y="50"/>
                      <a:pt x="13" y="54"/>
                      <a:pt x="18" y="55"/>
                    </a:cubicBezTo>
                    <a:cubicBezTo>
                      <a:pt x="22" y="57"/>
                      <a:pt x="22" y="48"/>
                      <a:pt x="22" y="46"/>
                    </a:cubicBezTo>
                    <a:cubicBezTo>
                      <a:pt x="23" y="38"/>
                      <a:pt x="20" y="34"/>
                      <a:pt x="28" y="27"/>
                    </a:cubicBezTo>
                    <a:cubicBezTo>
                      <a:pt x="30" y="25"/>
                      <a:pt x="33" y="23"/>
                      <a:pt x="38" y="21"/>
                    </a:cubicBezTo>
                    <a:cubicBezTo>
                      <a:pt x="38" y="21"/>
                      <a:pt x="46" y="19"/>
                      <a:pt x="46" y="1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5" name="işľiḍè">
                <a:extLst>
                  <a:ext uri="{FF2B5EF4-FFF2-40B4-BE49-F238E27FC236}">
                    <a16:creationId xmlns="" xmlns:a16="http://schemas.microsoft.com/office/drawing/2014/main" id="{3788D2C1-DFF9-4ABD-A2BA-6E2ABE6283E1}"/>
                  </a:ext>
                </a:extLst>
              </p:cNvPr>
              <p:cNvSpPr/>
              <p:nvPr/>
            </p:nvSpPr>
            <p:spPr bwMode="auto">
              <a:xfrm>
                <a:off x="4254501" y="2200276"/>
                <a:ext cx="147637" cy="166688"/>
              </a:xfrm>
              <a:custGeom>
                <a:avLst/>
                <a:gdLst>
                  <a:gd name="T0" fmla="*/ 56 w 61"/>
                  <a:gd name="T1" fmla="*/ 42 h 69"/>
                  <a:gd name="T2" fmla="*/ 48 w 61"/>
                  <a:gd name="T3" fmla="*/ 49 h 69"/>
                  <a:gd name="T4" fmla="*/ 45 w 61"/>
                  <a:gd name="T5" fmla="*/ 48 h 69"/>
                  <a:gd name="T6" fmla="*/ 45 w 61"/>
                  <a:gd name="T7" fmla="*/ 43 h 69"/>
                  <a:gd name="T8" fmla="*/ 43 w 61"/>
                  <a:gd name="T9" fmla="*/ 39 h 69"/>
                  <a:gd name="T10" fmla="*/ 48 w 61"/>
                  <a:gd name="T11" fmla="*/ 31 h 69"/>
                  <a:gd name="T12" fmla="*/ 40 w 61"/>
                  <a:gd name="T13" fmla="*/ 21 h 69"/>
                  <a:gd name="T14" fmla="*/ 34 w 61"/>
                  <a:gd name="T15" fmla="*/ 22 h 69"/>
                  <a:gd name="T16" fmla="*/ 32 w 61"/>
                  <a:gd name="T17" fmla="*/ 19 h 69"/>
                  <a:gd name="T18" fmla="*/ 35 w 61"/>
                  <a:gd name="T19" fmla="*/ 7 h 69"/>
                  <a:gd name="T20" fmla="*/ 26 w 61"/>
                  <a:gd name="T21" fmla="*/ 5 h 69"/>
                  <a:gd name="T22" fmla="*/ 21 w 61"/>
                  <a:gd name="T23" fmla="*/ 13 h 69"/>
                  <a:gd name="T24" fmla="*/ 13 w 61"/>
                  <a:gd name="T25" fmla="*/ 18 h 69"/>
                  <a:gd name="T26" fmla="*/ 9 w 61"/>
                  <a:gd name="T27" fmla="*/ 21 h 69"/>
                  <a:gd name="T28" fmla="*/ 6 w 61"/>
                  <a:gd name="T29" fmla="*/ 24 h 69"/>
                  <a:gd name="T30" fmla="*/ 3 w 61"/>
                  <a:gd name="T31" fmla="*/ 31 h 69"/>
                  <a:gd name="T32" fmla="*/ 13 w 61"/>
                  <a:gd name="T33" fmla="*/ 29 h 69"/>
                  <a:gd name="T34" fmla="*/ 14 w 61"/>
                  <a:gd name="T35" fmla="*/ 27 h 69"/>
                  <a:gd name="T36" fmla="*/ 15 w 61"/>
                  <a:gd name="T37" fmla="*/ 26 h 69"/>
                  <a:gd name="T38" fmla="*/ 21 w 61"/>
                  <a:gd name="T39" fmla="*/ 22 h 69"/>
                  <a:gd name="T40" fmla="*/ 25 w 61"/>
                  <a:gd name="T41" fmla="*/ 13 h 69"/>
                  <a:gd name="T42" fmla="*/ 27 w 61"/>
                  <a:gd name="T43" fmla="*/ 16 h 69"/>
                  <a:gd name="T44" fmla="*/ 23 w 61"/>
                  <a:gd name="T45" fmla="*/ 31 h 69"/>
                  <a:gd name="T46" fmla="*/ 14 w 61"/>
                  <a:gd name="T47" fmla="*/ 46 h 69"/>
                  <a:gd name="T48" fmla="*/ 15 w 61"/>
                  <a:gd name="T49" fmla="*/ 57 h 69"/>
                  <a:gd name="T50" fmla="*/ 22 w 61"/>
                  <a:gd name="T51" fmla="*/ 58 h 69"/>
                  <a:gd name="T52" fmla="*/ 24 w 61"/>
                  <a:gd name="T53" fmla="*/ 55 h 69"/>
                  <a:gd name="T54" fmla="*/ 22 w 61"/>
                  <a:gd name="T55" fmla="*/ 51 h 69"/>
                  <a:gd name="T56" fmla="*/ 25 w 61"/>
                  <a:gd name="T57" fmla="*/ 41 h 69"/>
                  <a:gd name="T58" fmla="*/ 36 w 61"/>
                  <a:gd name="T59" fmla="*/ 28 h 69"/>
                  <a:gd name="T60" fmla="*/ 42 w 61"/>
                  <a:gd name="T61" fmla="*/ 31 h 69"/>
                  <a:gd name="T62" fmla="*/ 38 w 61"/>
                  <a:gd name="T63" fmla="*/ 39 h 69"/>
                  <a:gd name="T64" fmla="*/ 29 w 61"/>
                  <a:gd name="T65" fmla="*/ 50 h 69"/>
                  <a:gd name="T66" fmla="*/ 35 w 61"/>
                  <a:gd name="T67" fmla="*/ 49 h 69"/>
                  <a:gd name="T68" fmla="*/ 38 w 61"/>
                  <a:gd name="T69" fmla="*/ 51 h 69"/>
                  <a:gd name="T70" fmla="*/ 39 w 61"/>
                  <a:gd name="T71" fmla="*/ 54 h 69"/>
                  <a:gd name="T72" fmla="*/ 36 w 61"/>
                  <a:gd name="T73" fmla="*/ 58 h 69"/>
                  <a:gd name="T74" fmla="*/ 30 w 61"/>
                  <a:gd name="T75" fmla="*/ 63 h 69"/>
                  <a:gd name="T76" fmla="*/ 34 w 61"/>
                  <a:gd name="T77" fmla="*/ 66 h 69"/>
                  <a:gd name="T78" fmla="*/ 37 w 61"/>
                  <a:gd name="T79" fmla="*/ 66 h 69"/>
                  <a:gd name="T80" fmla="*/ 39 w 61"/>
                  <a:gd name="T81" fmla="*/ 67 h 69"/>
                  <a:gd name="T82" fmla="*/ 55 w 61"/>
                  <a:gd name="T83" fmla="*/ 62 h 69"/>
                  <a:gd name="T84" fmla="*/ 54 w 61"/>
                  <a:gd name="T85" fmla="*/ 53 h 69"/>
                  <a:gd name="T86" fmla="*/ 54 w 61"/>
                  <a:gd name="T87" fmla="*/ 51 h 69"/>
                  <a:gd name="T88" fmla="*/ 60 w 61"/>
                  <a:gd name="T89" fmla="*/ 46 h 69"/>
                  <a:gd name="T90" fmla="*/ 56 w 61"/>
                  <a:gd name="T91" fmla="*/ 42 h 69"/>
                  <a:gd name="T92" fmla="*/ 43 w 61"/>
                  <a:gd name="T93" fmla="*/ 61 h 69"/>
                  <a:gd name="T94" fmla="*/ 46 w 61"/>
                  <a:gd name="T95" fmla="*/ 57 h 69"/>
                  <a:gd name="T96" fmla="*/ 49 w 61"/>
                  <a:gd name="T97" fmla="*/ 57 h 69"/>
                  <a:gd name="T98" fmla="*/ 43 w 61"/>
                  <a:gd name="T99" fmla="*/ 6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1" h="69">
                    <a:moveTo>
                      <a:pt x="56" y="42"/>
                    </a:moveTo>
                    <a:cubicBezTo>
                      <a:pt x="56" y="42"/>
                      <a:pt x="52" y="45"/>
                      <a:pt x="48" y="49"/>
                    </a:cubicBezTo>
                    <a:cubicBezTo>
                      <a:pt x="48" y="49"/>
                      <a:pt x="47" y="50"/>
                      <a:pt x="45" y="48"/>
                    </a:cubicBezTo>
                    <a:cubicBezTo>
                      <a:pt x="45" y="48"/>
                      <a:pt x="44" y="48"/>
                      <a:pt x="45" y="43"/>
                    </a:cubicBezTo>
                    <a:cubicBezTo>
                      <a:pt x="45" y="43"/>
                      <a:pt x="46" y="40"/>
                      <a:pt x="43" y="39"/>
                    </a:cubicBezTo>
                    <a:cubicBezTo>
                      <a:pt x="43" y="39"/>
                      <a:pt x="47" y="32"/>
                      <a:pt x="48" y="31"/>
                    </a:cubicBezTo>
                    <a:cubicBezTo>
                      <a:pt x="48" y="31"/>
                      <a:pt x="52" y="22"/>
                      <a:pt x="40" y="21"/>
                    </a:cubicBezTo>
                    <a:cubicBezTo>
                      <a:pt x="40" y="21"/>
                      <a:pt x="37" y="21"/>
                      <a:pt x="34" y="22"/>
                    </a:cubicBezTo>
                    <a:cubicBezTo>
                      <a:pt x="34" y="22"/>
                      <a:pt x="30" y="23"/>
                      <a:pt x="32" y="19"/>
                    </a:cubicBezTo>
                    <a:cubicBezTo>
                      <a:pt x="32" y="19"/>
                      <a:pt x="35" y="10"/>
                      <a:pt x="35" y="7"/>
                    </a:cubicBezTo>
                    <a:cubicBezTo>
                      <a:pt x="35" y="7"/>
                      <a:pt x="30" y="0"/>
                      <a:pt x="26" y="5"/>
                    </a:cubicBezTo>
                    <a:cubicBezTo>
                      <a:pt x="24" y="7"/>
                      <a:pt x="23" y="9"/>
                      <a:pt x="21" y="13"/>
                    </a:cubicBezTo>
                    <a:cubicBezTo>
                      <a:pt x="21" y="13"/>
                      <a:pt x="19" y="17"/>
                      <a:pt x="13" y="18"/>
                    </a:cubicBezTo>
                    <a:cubicBezTo>
                      <a:pt x="13" y="18"/>
                      <a:pt x="9" y="18"/>
                      <a:pt x="9" y="21"/>
                    </a:cubicBezTo>
                    <a:cubicBezTo>
                      <a:pt x="9" y="21"/>
                      <a:pt x="10" y="26"/>
                      <a:pt x="6" y="24"/>
                    </a:cubicBezTo>
                    <a:cubicBezTo>
                      <a:pt x="6" y="24"/>
                      <a:pt x="0" y="23"/>
                      <a:pt x="3" y="31"/>
                    </a:cubicBezTo>
                    <a:cubicBezTo>
                      <a:pt x="3" y="31"/>
                      <a:pt x="8" y="39"/>
                      <a:pt x="13" y="29"/>
                    </a:cubicBezTo>
                    <a:cubicBezTo>
                      <a:pt x="14" y="27"/>
                      <a:pt x="14" y="27"/>
                      <a:pt x="14" y="27"/>
                    </a:cubicBezTo>
                    <a:cubicBezTo>
                      <a:pt x="14" y="27"/>
                      <a:pt x="14" y="26"/>
                      <a:pt x="15" y="26"/>
                    </a:cubicBezTo>
                    <a:cubicBezTo>
                      <a:pt x="15" y="26"/>
                      <a:pt x="19" y="26"/>
                      <a:pt x="21" y="22"/>
                    </a:cubicBezTo>
                    <a:cubicBezTo>
                      <a:pt x="21" y="22"/>
                      <a:pt x="21" y="15"/>
                      <a:pt x="25" y="13"/>
                    </a:cubicBezTo>
                    <a:cubicBezTo>
                      <a:pt x="25" y="13"/>
                      <a:pt x="27" y="12"/>
                      <a:pt x="27" y="16"/>
                    </a:cubicBezTo>
                    <a:cubicBezTo>
                      <a:pt x="27" y="16"/>
                      <a:pt x="27" y="26"/>
                      <a:pt x="23" y="31"/>
                    </a:cubicBezTo>
                    <a:cubicBezTo>
                      <a:pt x="23" y="31"/>
                      <a:pt x="16" y="42"/>
                      <a:pt x="14" y="46"/>
                    </a:cubicBezTo>
                    <a:cubicBezTo>
                      <a:pt x="14" y="46"/>
                      <a:pt x="10" y="54"/>
                      <a:pt x="15" y="57"/>
                    </a:cubicBezTo>
                    <a:cubicBezTo>
                      <a:pt x="15" y="57"/>
                      <a:pt x="19" y="58"/>
                      <a:pt x="22" y="58"/>
                    </a:cubicBezTo>
                    <a:cubicBezTo>
                      <a:pt x="23" y="57"/>
                      <a:pt x="24" y="56"/>
                      <a:pt x="24" y="55"/>
                    </a:cubicBezTo>
                    <a:cubicBezTo>
                      <a:pt x="24" y="55"/>
                      <a:pt x="25" y="55"/>
                      <a:pt x="22" y="51"/>
                    </a:cubicBezTo>
                    <a:cubicBezTo>
                      <a:pt x="22" y="51"/>
                      <a:pt x="20" y="49"/>
                      <a:pt x="25" y="41"/>
                    </a:cubicBezTo>
                    <a:cubicBezTo>
                      <a:pt x="25" y="41"/>
                      <a:pt x="31" y="29"/>
                      <a:pt x="36" y="28"/>
                    </a:cubicBezTo>
                    <a:cubicBezTo>
                      <a:pt x="36" y="28"/>
                      <a:pt x="45" y="24"/>
                      <a:pt x="42" y="31"/>
                    </a:cubicBezTo>
                    <a:cubicBezTo>
                      <a:pt x="42" y="31"/>
                      <a:pt x="41" y="36"/>
                      <a:pt x="38" y="39"/>
                    </a:cubicBezTo>
                    <a:cubicBezTo>
                      <a:pt x="38" y="39"/>
                      <a:pt x="26" y="46"/>
                      <a:pt x="29" y="50"/>
                    </a:cubicBezTo>
                    <a:cubicBezTo>
                      <a:pt x="29" y="50"/>
                      <a:pt x="30" y="52"/>
                      <a:pt x="35" y="49"/>
                    </a:cubicBezTo>
                    <a:cubicBezTo>
                      <a:pt x="35" y="49"/>
                      <a:pt x="38" y="46"/>
                      <a:pt x="38" y="51"/>
                    </a:cubicBezTo>
                    <a:cubicBezTo>
                      <a:pt x="38" y="51"/>
                      <a:pt x="36" y="54"/>
                      <a:pt x="39" y="54"/>
                    </a:cubicBezTo>
                    <a:cubicBezTo>
                      <a:pt x="39" y="54"/>
                      <a:pt x="41" y="55"/>
                      <a:pt x="36" y="58"/>
                    </a:cubicBezTo>
                    <a:cubicBezTo>
                      <a:pt x="36" y="58"/>
                      <a:pt x="31" y="62"/>
                      <a:pt x="30" y="63"/>
                    </a:cubicBezTo>
                    <a:cubicBezTo>
                      <a:pt x="30" y="63"/>
                      <a:pt x="31" y="68"/>
                      <a:pt x="34" y="66"/>
                    </a:cubicBezTo>
                    <a:cubicBezTo>
                      <a:pt x="37" y="65"/>
                      <a:pt x="36" y="66"/>
                      <a:pt x="37" y="66"/>
                    </a:cubicBezTo>
                    <a:cubicBezTo>
                      <a:pt x="38" y="66"/>
                      <a:pt x="38" y="66"/>
                      <a:pt x="39" y="67"/>
                    </a:cubicBezTo>
                    <a:cubicBezTo>
                      <a:pt x="42" y="68"/>
                      <a:pt x="49" y="69"/>
                      <a:pt x="55" y="62"/>
                    </a:cubicBezTo>
                    <a:cubicBezTo>
                      <a:pt x="55" y="62"/>
                      <a:pt x="59" y="57"/>
                      <a:pt x="54" y="53"/>
                    </a:cubicBezTo>
                    <a:cubicBezTo>
                      <a:pt x="54" y="53"/>
                      <a:pt x="54" y="51"/>
                      <a:pt x="54" y="51"/>
                    </a:cubicBezTo>
                    <a:cubicBezTo>
                      <a:pt x="55" y="50"/>
                      <a:pt x="59" y="48"/>
                      <a:pt x="60" y="46"/>
                    </a:cubicBezTo>
                    <a:cubicBezTo>
                      <a:pt x="60" y="46"/>
                      <a:pt x="61" y="40"/>
                      <a:pt x="56" y="42"/>
                    </a:cubicBezTo>
                    <a:close/>
                    <a:moveTo>
                      <a:pt x="43" y="61"/>
                    </a:moveTo>
                    <a:cubicBezTo>
                      <a:pt x="43" y="61"/>
                      <a:pt x="42" y="60"/>
                      <a:pt x="46" y="57"/>
                    </a:cubicBezTo>
                    <a:cubicBezTo>
                      <a:pt x="46" y="57"/>
                      <a:pt x="48" y="55"/>
                      <a:pt x="49" y="57"/>
                    </a:cubicBezTo>
                    <a:cubicBezTo>
                      <a:pt x="49" y="57"/>
                      <a:pt x="49" y="64"/>
                      <a:pt x="43" y="6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6" name="íṣļïḋé">
                <a:extLst>
                  <a:ext uri="{FF2B5EF4-FFF2-40B4-BE49-F238E27FC236}">
                    <a16:creationId xmlns="" xmlns:a16="http://schemas.microsoft.com/office/drawing/2014/main" id="{9ECDA2F9-E173-4478-BB0F-D10749523DCC}"/>
                  </a:ext>
                </a:extLst>
              </p:cNvPr>
              <p:cNvSpPr/>
              <p:nvPr/>
            </p:nvSpPr>
            <p:spPr bwMode="auto">
              <a:xfrm>
                <a:off x="3703638" y="2371726"/>
                <a:ext cx="31750" cy="34925"/>
              </a:xfrm>
              <a:custGeom>
                <a:avLst/>
                <a:gdLst>
                  <a:gd name="T0" fmla="*/ 10 w 13"/>
                  <a:gd name="T1" fmla="*/ 0 h 15"/>
                  <a:gd name="T2" fmla="*/ 6 w 13"/>
                  <a:gd name="T3" fmla="*/ 6 h 15"/>
                  <a:gd name="T4" fmla="*/ 5 w 13"/>
                  <a:gd name="T5" fmla="*/ 9 h 15"/>
                  <a:gd name="T6" fmla="*/ 2 w 13"/>
                  <a:gd name="T7" fmla="*/ 12 h 15"/>
                  <a:gd name="T8" fmla="*/ 3 w 13"/>
                  <a:gd name="T9" fmla="*/ 14 h 15"/>
                  <a:gd name="T10" fmla="*/ 9 w 13"/>
                  <a:gd name="T11" fmla="*/ 12 h 15"/>
                  <a:gd name="T12" fmla="*/ 13 w 13"/>
                  <a:gd name="T13" fmla="*/ 7 h 15"/>
                  <a:gd name="T14" fmla="*/ 11 w 13"/>
                  <a:gd name="T15" fmla="*/ 1 h 15"/>
                  <a:gd name="T16" fmla="*/ 10 w 13"/>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5">
                    <a:moveTo>
                      <a:pt x="10" y="0"/>
                    </a:moveTo>
                    <a:cubicBezTo>
                      <a:pt x="10" y="0"/>
                      <a:pt x="6" y="0"/>
                      <a:pt x="6" y="6"/>
                    </a:cubicBezTo>
                    <a:cubicBezTo>
                      <a:pt x="6" y="6"/>
                      <a:pt x="7" y="7"/>
                      <a:pt x="5" y="9"/>
                    </a:cubicBezTo>
                    <a:cubicBezTo>
                      <a:pt x="2" y="12"/>
                      <a:pt x="3" y="11"/>
                      <a:pt x="2" y="12"/>
                    </a:cubicBezTo>
                    <a:cubicBezTo>
                      <a:pt x="2" y="12"/>
                      <a:pt x="0" y="15"/>
                      <a:pt x="3" y="14"/>
                    </a:cubicBezTo>
                    <a:cubicBezTo>
                      <a:pt x="6" y="14"/>
                      <a:pt x="6" y="12"/>
                      <a:pt x="9" y="12"/>
                    </a:cubicBezTo>
                    <a:cubicBezTo>
                      <a:pt x="9" y="12"/>
                      <a:pt x="13" y="12"/>
                      <a:pt x="13" y="7"/>
                    </a:cubicBezTo>
                    <a:cubicBezTo>
                      <a:pt x="13" y="7"/>
                      <a:pt x="13" y="3"/>
                      <a:pt x="11" y="1"/>
                    </a:cubicBezTo>
                    <a:cubicBezTo>
                      <a:pt x="11" y="1"/>
                      <a:pt x="10" y="0"/>
                      <a:pt x="10"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7" name="ïśľïḓè">
                <a:extLst>
                  <a:ext uri="{FF2B5EF4-FFF2-40B4-BE49-F238E27FC236}">
                    <a16:creationId xmlns="" xmlns:a16="http://schemas.microsoft.com/office/drawing/2014/main" id="{747BDE89-FFF7-4B15-AA91-AD1D70C4EB06}"/>
                  </a:ext>
                </a:extLst>
              </p:cNvPr>
              <p:cNvSpPr/>
              <p:nvPr/>
            </p:nvSpPr>
            <p:spPr bwMode="auto">
              <a:xfrm>
                <a:off x="3590926" y="2306638"/>
                <a:ext cx="111125" cy="169863"/>
              </a:xfrm>
              <a:custGeom>
                <a:avLst/>
                <a:gdLst>
                  <a:gd name="T0" fmla="*/ 37 w 46"/>
                  <a:gd name="T1" fmla="*/ 28 h 71"/>
                  <a:gd name="T2" fmla="*/ 34 w 46"/>
                  <a:gd name="T3" fmla="*/ 22 h 71"/>
                  <a:gd name="T4" fmla="*/ 34 w 46"/>
                  <a:gd name="T5" fmla="*/ 18 h 71"/>
                  <a:gd name="T6" fmla="*/ 32 w 46"/>
                  <a:gd name="T7" fmla="*/ 14 h 71"/>
                  <a:gd name="T8" fmla="*/ 29 w 46"/>
                  <a:gd name="T9" fmla="*/ 14 h 71"/>
                  <a:gd name="T10" fmla="*/ 29 w 46"/>
                  <a:gd name="T11" fmla="*/ 16 h 71"/>
                  <a:gd name="T12" fmla="*/ 30 w 46"/>
                  <a:gd name="T13" fmla="*/ 16 h 71"/>
                  <a:gd name="T14" fmla="*/ 28 w 46"/>
                  <a:gd name="T15" fmla="*/ 19 h 71"/>
                  <a:gd name="T16" fmla="*/ 27 w 46"/>
                  <a:gd name="T17" fmla="*/ 16 h 71"/>
                  <a:gd name="T18" fmla="*/ 27 w 46"/>
                  <a:gd name="T19" fmla="*/ 16 h 71"/>
                  <a:gd name="T20" fmla="*/ 26 w 46"/>
                  <a:gd name="T21" fmla="*/ 13 h 71"/>
                  <a:gd name="T22" fmla="*/ 28 w 46"/>
                  <a:gd name="T23" fmla="*/ 11 h 71"/>
                  <a:gd name="T24" fmla="*/ 33 w 46"/>
                  <a:gd name="T25" fmla="*/ 6 h 71"/>
                  <a:gd name="T26" fmla="*/ 31 w 46"/>
                  <a:gd name="T27" fmla="*/ 4 h 71"/>
                  <a:gd name="T28" fmla="*/ 28 w 46"/>
                  <a:gd name="T29" fmla="*/ 7 h 71"/>
                  <a:gd name="T30" fmla="*/ 24 w 46"/>
                  <a:gd name="T31" fmla="*/ 10 h 71"/>
                  <a:gd name="T32" fmla="*/ 21 w 46"/>
                  <a:gd name="T33" fmla="*/ 14 h 71"/>
                  <a:gd name="T34" fmla="*/ 18 w 46"/>
                  <a:gd name="T35" fmla="*/ 18 h 71"/>
                  <a:gd name="T36" fmla="*/ 16 w 46"/>
                  <a:gd name="T37" fmla="*/ 19 h 71"/>
                  <a:gd name="T38" fmla="*/ 11 w 46"/>
                  <a:gd name="T39" fmla="*/ 22 h 71"/>
                  <a:gd name="T40" fmla="*/ 1 w 46"/>
                  <a:gd name="T41" fmla="*/ 37 h 71"/>
                  <a:gd name="T42" fmla="*/ 2 w 46"/>
                  <a:gd name="T43" fmla="*/ 43 h 71"/>
                  <a:gd name="T44" fmla="*/ 9 w 46"/>
                  <a:gd name="T45" fmla="*/ 44 h 71"/>
                  <a:gd name="T46" fmla="*/ 16 w 46"/>
                  <a:gd name="T47" fmla="*/ 42 h 71"/>
                  <a:gd name="T48" fmla="*/ 25 w 46"/>
                  <a:gd name="T49" fmla="*/ 35 h 71"/>
                  <a:gd name="T50" fmla="*/ 26 w 46"/>
                  <a:gd name="T51" fmla="*/ 37 h 71"/>
                  <a:gd name="T52" fmla="*/ 26 w 46"/>
                  <a:gd name="T53" fmla="*/ 44 h 71"/>
                  <a:gd name="T54" fmla="*/ 33 w 46"/>
                  <a:gd name="T55" fmla="*/ 45 h 71"/>
                  <a:gd name="T56" fmla="*/ 36 w 46"/>
                  <a:gd name="T57" fmla="*/ 40 h 71"/>
                  <a:gd name="T58" fmla="*/ 38 w 46"/>
                  <a:gd name="T59" fmla="*/ 41 h 71"/>
                  <a:gd name="T60" fmla="*/ 37 w 46"/>
                  <a:gd name="T61" fmla="*/ 56 h 71"/>
                  <a:gd name="T62" fmla="*/ 27 w 46"/>
                  <a:gd name="T63" fmla="*/ 58 h 71"/>
                  <a:gd name="T64" fmla="*/ 26 w 46"/>
                  <a:gd name="T65" fmla="*/ 62 h 71"/>
                  <a:gd name="T66" fmla="*/ 43 w 46"/>
                  <a:gd name="T67" fmla="*/ 37 h 71"/>
                  <a:gd name="T68" fmla="*/ 37 w 46"/>
                  <a:gd name="T69" fmla="*/ 28 h 71"/>
                  <a:gd name="T70" fmla="*/ 25 w 46"/>
                  <a:gd name="T71" fmla="*/ 28 h 71"/>
                  <a:gd name="T72" fmla="*/ 15 w 46"/>
                  <a:gd name="T73" fmla="*/ 38 h 71"/>
                  <a:gd name="T74" fmla="*/ 4 w 46"/>
                  <a:gd name="T75" fmla="*/ 40 h 71"/>
                  <a:gd name="T76" fmla="*/ 4 w 46"/>
                  <a:gd name="T77" fmla="*/ 37 h 71"/>
                  <a:gd name="T78" fmla="*/ 6 w 46"/>
                  <a:gd name="T79" fmla="*/ 31 h 71"/>
                  <a:gd name="T80" fmla="*/ 10 w 46"/>
                  <a:gd name="T81" fmla="*/ 27 h 71"/>
                  <a:gd name="T82" fmla="*/ 11 w 46"/>
                  <a:gd name="T83" fmla="*/ 30 h 71"/>
                  <a:gd name="T84" fmla="*/ 22 w 46"/>
                  <a:gd name="T85" fmla="*/ 22 h 71"/>
                  <a:gd name="T86" fmla="*/ 25 w 46"/>
                  <a:gd name="T87" fmla="*/ 28 h 71"/>
                  <a:gd name="T88" fmla="*/ 34 w 46"/>
                  <a:gd name="T89" fmla="*/ 37 h 71"/>
                  <a:gd name="T90" fmla="*/ 31 w 46"/>
                  <a:gd name="T91" fmla="*/ 39 h 71"/>
                  <a:gd name="T92" fmla="*/ 33 w 46"/>
                  <a:gd name="T93" fmla="*/ 34 h 71"/>
                  <a:gd name="T94" fmla="*/ 34 w 46"/>
                  <a:gd name="T95" fmla="*/ 3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 h="71">
                    <a:moveTo>
                      <a:pt x="37" y="28"/>
                    </a:moveTo>
                    <a:cubicBezTo>
                      <a:pt x="36" y="26"/>
                      <a:pt x="36" y="25"/>
                      <a:pt x="34" y="22"/>
                    </a:cubicBezTo>
                    <a:cubicBezTo>
                      <a:pt x="34" y="22"/>
                      <a:pt x="32" y="21"/>
                      <a:pt x="34" y="18"/>
                    </a:cubicBezTo>
                    <a:cubicBezTo>
                      <a:pt x="34" y="18"/>
                      <a:pt x="36" y="15"/>
                      <a:pt x="32" y="14"/>
                    </a:cubicBezTo>
                    <a:cubicBezTo>
                      <a:pt x="32" y="14"/>
                      <a:pt x="30" y="13"/>
                      <a:pt x="29" y="14"/>
                    </a:cubicBezTo>
                    <a:cubicBezTo>
                      <a:pt x="29" y="14"/>
                      <a:pt x="27" y="16"/>
                      <a:pt x="29" y="16"/>
                    </a:cubicBezTo>
                    <a:cubicBezTo>
                      <a:pt x="29" y="16"/>
                      <a:pt x="29" y="16"/>
                      <a:pt x="30" y="16"/>
                    </a:cubicBezTo>
                    <a:cubicBezTo>
                      <a:pt x="30" y="16"/>
                      <a:pt x="29" y="18"/>
                      <a:pt x="28" y="19"/>
                    </a:cubicBezTo>
                    <a:cubicBezTo>
                      <a:pt x="28" y="19"/>
                      <a:pt x="26" y="20"/>
                      <a:pt x="27" y="16"/>
                    </a:cubicBezTo>
                    <a:cubicBezTo>
                      <a:pt x="27" y="16"/>
                      <a:pt x="27" y="16"/>
                      <a:pt x="27" y="16"/>
                    </a:cubicBezTo>
                    <a:cubicBezTo>
                      <a:pt x="27" y="16"/>
                      <a:pt x="21" y="18"/>
                      <a:pt x="26" y="13"/>
                    </a:cubicBezTo>
                    <a:cubicBezTo>
                      <a:pt x="26" y="13"/>
                      <a:pt x="27" y="12"/>
                      <a:pt x="28" y="11"/>
                    </a:cubicBezTo>
                    <a:cubicBezTo>
                      <a:pt x="30" y="10"/>
                      <a:pt x="30" y="8"/>
                      <a:pt x="33" y="6"/>
                    </a:cubicBezTo>
                    <a:cubicBezTo>
                      <a:pt x="34" y="5"/>
                      <a:pt x="39" y="0"/>
                      <a:pt x="31" y="4"/>
                    </a:cubicBezTo>
                    <a:cubicBezTo>
                      <a:pt x="30" y="5"/>
                      <a:pt x="29" y="6"/>
                      <a:pt x="28" y="7"/>
                    </a:cubicBezTo>
                    <a:cubicBezTo>
                      <a:pt x="27" y="9"/>
                      <a:pt x="26" y="9"/>
                      <a:pt x="24" y="10"/>
                    </a:cubicBezTo>
                    <a:cubicBezTo>
                      <a:pt x="23" y="11"/>
                      <a:pt x="22" y="13"/>
                      <a:pt x="21" y="14"/>
                    </a:cubicBezTo>
                    <a:cubicBezTo>
                      <a:pt x="20" y="15"/>
                      <a:pt x="19" y="17"/>
                      <a:pt x="18" y="18"/>
                    </a:cubicBezTo>
                    <a:cubicBezTo>
                      <a:pt x="16" y="20"/>
                      <a:pt x="18" y="18"/>
                      <a:pt x="16" y="19"/>
                    </a:cubicBezTo>
                    <a:cubicBezTo>
                      <a:pt x="16" y="19"/>
                      <a:pt x="13" y="20"/>
                      <a:pt x="11" y="22"/>
                    </a:cubicBezTo>
                    <a:cubicBezTo>
                      <a:pt x="11" y="22"/>
                      <a:pt x="0" y="27"/>
                      <a:pt x="1" y="37"/>
                    </a:cubicBezTo>
                    <a:cubicBezTo>
                      <a:pt x="2" y="40"/>
                      <a:pt x="0" y="42"/>
                      <a:pt x="2" y="43"/>
                    </a:cubicBezTo>
                    <a:cubicBezTo>
                      <a:pt x="5" y="45"/>
                      <a:pt x="7" y="45"/>
                      <a:pt x="9" y="44"/>
                    </a:cubicBezTo>
                    <a:cubicBezTo>
                      <a:pt x="11" y="44"/>
                      <a:pt x="12" y="44"/>
                      <a:pt x="16" y="42"/>
                    </a:cubicBezTo>
                    <a:cubicBezTo>
                      <a:pt x="16" y="42"/>
                      <a:pt x="22" y="39"/>
                      <a:pt x="25" y="35"/>
                    </a:cubicBezTo>
                    <a:cubicBezTo>
                      <a:pt x="25" y="35"/>
                      <a:pt x="27" y="33"/>
                      <a:pt x="26" y="37"/>
                    </a:cubicBezTo>
                    <a:cubicBezTo>
                      <a:pt x="25" y="41"/>
                      <a:pt x="25" y="42"/>
                      <a:pt x="26" y="44"/>
                    </a:cubicBezTo>
                    <a:cubicBezTo>
                      <a:pt x="26" y="44"/>
                      <a:pt x="28" y="51"/>
                      <a:pt x="33" y="45"/>
                    </a:cubicBezTo>
                    <a:cubicBezTo>
                      <a:pt x="33" y="45"/>
                      <a:pt x="35" y="43"/>
                      <a:pt x="36" y="40"/>
                    </a:cubicBezTo>
                    <a:cubicBezTo>
                      <a:pt x="36" y="40"/>
                      <a:pt x="37" y="37"/>
                      <a:pt x="38" y="41"/>
                    </a:cubicBezTo>
                    <a:cubicBezTo>
                      <a:pt x="40" y="45"/>
                      <a:pt x="41" y="48"/>
                      <a:pt x="37" y="56"/>
                    </a:cubicBezTo>
                    <a:cubicBezTo>
                      <a:pt x="37" y="56"/>
                      <a:pt x="33" y="62"/>
                      <a:pt x="27" y="58"/>
                    </a:cubicBezTo>
                    <a:cubicBezTo>
                      <a:pt x="22" y="55"/>
                      <a:pt x="20" y="57"/>
                      <a:pt x="26" y="62"/>
                    </a:cubicBezTo>
                    <a:cubicBezTo>
                      <a:pt x="39" y="71"/>
                      <a:pt x="46" y="49"/>
                      <a:pt x="43" y="37"/>
                    </a:cubicBezTo>
                    <a:cubicBezTo>
                      <a:pt x="42" y="33"/>
                      <a:pt x="38" y="31"/>
                      <a:pt x="37" y="28"/>
                    </a:cubicBezTo>
                    <a:close/>
                    <a:moveTo>
                      <a:pt x="25" y="28"/>
                    </a:moveTo>
                    <a:cubicBezTo>
                      <a:pt x="20" y="35"/>
                      <a:pt x="15" y="38"/>
                      <a:pt x="15" y="38"/>
                    </a:cubicBezTo>
                    <a:cubicBezTo>
                      <a:pt x="11" y="40"/>
                      <a:pt x="6" y="41"/>
                      <a:pt x="4" y="40"/>
                    </a:cubicBezTo>
                    <a:cubicBezTo>
                      <a:pt x="2" y="39"/>
                      <a:pt x="4" y="37"/>
                      <a:pt x="4" y="37"/>
                    </a:cubicBezTo>
                    <a:cubicBezTo>
                      <a:pt x="5" y="32"/>
                      <a:pt x="6" y="31"/>
                      <a:pt x="6" y="31"/>
                    </a:cubicBezTo>
                    <a:cubicBezTo>
                      <a:pt x="8" y="29"/>
                      <a:pt x="10" y="27"/>
                      <a:pt x="10" y="27"/>
                    </a:cubicBezTo>
                    <a:cubicBezTo>
                      <a:pt x="10" y="31"/>
                      <a:pt x="11" y="30"/>
                      <a:pt x="11" y="30"/>
                    </a:cubicBezTo>
                    <a:cubicBezTo>
                      <a:pt x="14" y="31"/>
                      <a:pt x="20" y="23"/>
                      <a:pt x="22" y="22"/>
                    </a:cubicBezTo>
                    <a:cubicBezTo>
                      <a:pt x="30" y="21"/>
                      <a:pt x="25" y="28"/>
                      <a:pt x="25" y="28"/>
                    </a:cubicBezTo>
                    <a:close/>
                    <a:moveTo>
                      <a:pt x="34" y="37"/>
                    </a:moveTo>
                    <a:cubicBezTo>
                      <a:pt x="32" y="41"/>
                      <a:pt x="31" y="39"/>
                      <a:pt x="31" y="39"/>
                    </a:cubicBezTo>
                    <a:cubicBezTo>
                      <a:pt x="30" y="35"/>
                      <a:pt x="33" y="34"/>
                      <a:pt x="33" y="34"/>
                    </a:cubicBezTo>
                    <a:cubicBezTo>
                      <a:pt x="34" y="33"/>
                      <a:pt x="34" y="37"/>
                      <a:pt x="34" y="3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8" name="íSļïḑê">
                <a:extLst>
                  <a:ext uri="{FF2B5EF4-FFF2-40B4-BE49-F238E27FC236}">
                    <a16:creationId xmlns="" xmlns:a16="http://schemas.microsoft.com/office/drawing/2014/main" id="{9C44A07D-1876-4E83-9064-278305DAC41C}"/>
                  </a:ext>
                </a:extLst>
              </p:cNvPr>
              <p:cNvSpPr/>
              <p:nvPr/>
            </p:nvSpPr>
            <p:spPr bwMode="auto">
              <a:xfrm>
                <a:off x="3416301" y="2208213"/>
                <a:ext cx="165100" cy="179388"/>
              </a:xfrm>
              <a:custGeom>
                <a:avLst/>
                <a:gdLst>
                  <a:gd name="T0" fmla="*/ 52 w 69"/>
                  <a:gd name="T1" fmla="*/ 18 h 75"/>
                  <a:gd name="T2" fmla="*/ 48 w 69"/>
                  <a:gd name="T3" fmla="*/ 13 h 75"/>
                  <a:gd name="T4" fmla="*/ 44 w 69"/>
                  <a:gd name="T5" fmla="*/ 2 h 75"/>
                  <a:gd name="T6" fmla="*/ 41 w 69"/>
                  <a:gd name="T7" fmla="*/ 6 h 75"/>
                  <a:gd name="T8" fmla="*/ 39 w 69"/>
                  <a:gd name="T9" fmla="*/ 11 h 75"/>
                  <a:gd name="T10" fmla="*/ 46 w 69"/>
                  <a:gd name="T11" fmla="*/ 14 h 75"/>
                  <a:gd name="T12" fmla="*/ 41 w 69"/>
                  <a:gd name="T13" fmla="*/ 16 h 75"/>
                  <a:gd name="T14" fmla="*/ 25 w 69"/>
                  <a:gd name="T15" fmla="*/ 11 h 75"/>
                  <a:gd name="T16" fmla="*/ 20 w 69"/>
                  <a:gd name="T17" fmla="*/ 14 h 75"/>
                  <a:gd name="T18" fmla="*/ 23 w 69"/>
                  <a:gd name="T19" fmla="*/ 22 h 75"/>
                  <a:gd name="T20" fmla="*/ 15 w 69"/>
                  <a:gd name="T21" fmla="*/ 26 h 75"/>
                  <a:gd name="T22" fmla="*/ 5 w 69"/>
                  <a:gd name="T23" fmla="*/ 27 h 75"/>
                  <a:gd name="T24" fmla="*/ 7 w 69"/>
                  <a:gd name="T25" fmla="*/ 35 h 75"/>
                  <a:gd name="T26" fmla="*/ 12 w 69"/>
                  <a:gd name="T27" fmla="*/ 35 h 75"/>
                  <a:gd name="T28" fmla="*/ 7 w 69"/>
                  <a:gd name="T29" fmla="*/ 40 h 75"/>
                  <a:gd name="T30" fmla="*/ 14 w 69"/>
                  <a:gd name="T31" fmla="*/ 44 h 75"/>
                  <a:gd name="T32" fmla="*/ 22 w 69"/>
                  <a:gd name="T33" fmla="*/ 37 h 75"/>
                  <a:gd name="T34" fmla="*/ 26 w 69"/>
                  <a:gd name="T35" fmla="*/ 41 h 75"/>
                  <a:gd name="T36" fmla="*/ 23 w 69"/>
                  <a:gd name="T37" fmla="*/ 51 h 75"/>
                  <a:gd name="T38" fmla="*/ 21 w 69"/>
                  <a:gd name="T39" fmla="*/ 61 h 75"/>
                  <a:gd name="T40" fmla="*/ 19 w 69"/>
                  <a:gd name="T41" fmla="*/ 63 h 75"/>
                  <a:gd name="T42" fmla="*/ 43 w 69"/>
                  <a:gd name="T43" fmla="*/ 68 h 75"/>
                  <a:gd name="T44" fmla="*/ 49 w 69"/>
                  <a:gd name="T45" fmla="*/ 46 h 75"/>
                  <a:gd name="T46" fmla="*/ 51 w 69"/>
                  <a:gd name="T47" fmla="*/ 40 h 75"/>
                  <a:gd name="T48" fmla="*/ 57 w 69"/>
                  <a:gd name="T49" fmla="*/ 35 h 75"/>
                  <a:gd name="T50" fmla="*/ 68 w 69"/>
                  <a:gd name="T51" fmla="*/ 23 h 75"/>
                  <a:gd name="T52" fmla="*/ 27 w 69"/>
                  <a:gd name="T53" fmla="*/ 58 h 75"/>
                  <a:gd name="T54" fmla="*/ 27 w 69"/>
                  <a:gd name="T55" fmla="*/ 58 h 75"/>
                  <a:gd name="T56" fmla="*/ 46 w 69"/>
                  <a:gd name="T57" fmla="*/ 39 h 75"/>
                  <a:gd name="T58" fmla="*/ 47 w 69"/>
                  <a:gd name="T59" fmla="*/ 51 h 75"/>
                  <a:gd name="T60" fmla="*/ 34 w 69"/>
                  <a:gd name="T61" fmla="*/ 61 h 75"/>
                  <a:gd name="T62" fmla="*/ 27 w 69"/>
                  <a:gd name="T63" fmla="*/ 50 h 75"/>
                  <a:gd name="T64" fmla="*/ 42 w 69"/>
                  <a:gd name="T65" fmla="*/ 36 h 75"/>
                  <a:gd name="T66" fmla="*/ 47 w 69"/>
                  <a:gd name="T67" fmla="*/ 37 h 75"/>
                  <a:gd name="T68" fmla="*/ 40 w 69"/>
                  <a:gd name="T69" fmla="*/ 32 h 75"/>
                  <a:gd name="T70" fmla="*/ 27 w 69"/>
                  <a:gd name="T71" fmla="*/ 34 h 75"/>
                  <a:gd name="T72" fmla="*/ 31 w 69"/>
                  <a:gd name="T73" fmla="*/ 27 h 75"/>
                  <a:gd name="T74" fmla="*/ 47 w 69"/>
                  <a:gd name="T75" fmla="*/ 21 h 75"/>
                  <a:gd name="T76" fmla="*/ 50 w 69"/>
                  <a:gd name="T77" fmla="*/ 24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9" h="75">
                    <a:moveTo>
                      <a:pt x="64" y="21"/>
                    </a:moveTo>
                    <a:cubicBezTo>
                      <a:pt x="64" y="21"/>
                      <a:pt x="59" y="23"/>
                      <a:pt x="52" y="18"/>
                    </a:cubicBezTo>
                    <a:cubicBezTo>
                      <a:pt x="52" y="18"/>
                      <a:pt x="52" y="14"/>
                      <a:pt x="49" y="15"/>
                    </a:cubicBezTo>
                    <a:cubicBezTo>
                      <a:pt x="49" y="15"/>
                      <a:pt x="47" y="15"/>
                      <a:pt x="48" y="13"/>
                    </a:cubicBezTo>
                    <a:cubicBezTo>
                      <a:pt x="48" y="13"/>
                      <a:pt x="52" y="10"/>
                      <a:pt x="48" y="6"/>
                    </a:cubicBezTo>
                    <a:cubicBezTo>
                      <a:pt x="48" y="6"/>
                      <a:pt x="46" y="3"/>
                      <a:pt x="44" y="2"/>
                    </a:cubicBezTo>
                    <a:cubicBezTo>
                      <a:pt x="43" y="1"/>
                      <a:pt x="41" y="0"/>
                      <a:pt x="40" y="2"/>
                    </a:cubicBezTo>
                    <a:cubicBezTo>
                      <a:pt x="40" y="4"/>
                      <a:pt x="40" y="4"/>
                      <a:pt x="41" y="6"/>
                    </a:cubicBezTo>
                    <a:cubicBezTo>
                      <a:pt x="41" y="7"/>
                      <a:pt x="42" y="8"/>
                      <a:pt x="41" y="9"/>
                    </a:cubicBezTo>
                    <a:cubicBezTo>
                      <a:pt x="40" y="10"/>
                      <a:pt x="40" y="10"/>
                      <a:pt x="39" y="11"/>
                    </a:cubicBezTo>
                    <a:cubicBezTo>
                      <a:pt x="39" y="11"/>
                      <a:pt x="40" y="11"/>
                      <a:pt x="41" y="12"/>
                    </a:cubicBezTo>
                    <a:cubicBezTo>
                      <a:pt x="43" y="13"/>
                      <a:pt x="45" y="13"/>
                      <a:pt x="46" y="14"/>
                    </a:cubicBezTo>
                    <a:cubicBezTo>
                      <a:pt x="46" y="14"/>
                      <a:pt x="47" y="14"/>
                      <a:pt x="46" y="15"/>
                    </a:cubicBezTo>
                    <a:cubicBezTo>
                      <a:pt x="46" y="15"/>
                      <a:pt x="43" y="16"/>
                      <a:pt x="41" y="16"/>
                    </a:cubicBezTo>
                    <a:cubicBezTo>
                      <a:pt x="36" y="16"/>
                      <a:pt x="32" y="18"/>
                      <a:pt x="25" y="12"/>
                    </a:cubicBezTo>
                    <a:cubicBezTo>
                      <a:pt x="25" y="11"/>
                      <a:pt x="25" y="11"/>
                      <a:pt x="25" y="11"/>
                    </a:cubicBezTo>
                    <a:cubicBezTo>
                      <a:pt x="25" y="11"/>
                      <a:pt x="24" y="10"/>
                      <a:pt x="22" y="12"/>
                    </a:cubicBezTo>
                    <a:cubicBezTo>
                      <a:pt x="22" y="12"/>
                      <a:pt x="20" y="13"/>
                      <a:pt x="20" y="14"/>
                    </a:cubicBezTo>
                    <a:cubicBezTo>
                      <a:pt x="20" y="14"/>
                      <a:pt x="19" y="17"/>
                      <a:pt x="20" y="20"/>
                    </a:cubicBezTo>
                    <a:cubicBezTo>
                      <a:pt x="20" y="20"/>
                      <a:pt x="21" y="22"/>
                      <a:pt x="23" y="22"/>
                    </a:cubicBezTo>
                    <a:cubicBezTo>
                      <a:pt x="23" y="22"/>
                      <a:pt x="25" y="24"/>
                      <a:pt x="23" y="25"/>
                    </a:cubicBezTo>
                    <a:cubicBezTo>
                      <a:pt x="23" y="25"/>
                      <a:pt x="18" y="27"/>
                      <a:pt x="15" y="26"/>
                    </a:cubicBezTo>
                    <a:cubicBezTo>
                      <a:pt x="15" y="26"/>
                      <a:pt x="12" y="26"/>
                      <a:pt x="10" y="25"/>
                    </a:cubicBezTo>
                    <a:cubicBezTo>
                      <a:pt x="10" y="25"/>
                      <a:pt x="7" y="25"/>
                      <a:pt x="5" y="27"/>
                    </a:cubicBezTo>
                    <a:cubicBezTo>
                      <a:pt x="5" y="27"/>
                      <a:pt x="0" y="30"/>
                      <a:pt x="2" y="33"/>
                    </a:cubicBezTo>
                    <a:cubicBezTo>
                      <a:pt x="2" y="33"/>
                      <a:pt x="3" y="36"/>
                      <a:pt x="7" y="35"/>
                    </a:cubicBezTo>
                    <a:cubicBezTo>
                      <a:pt x="11" y="34"/>
                      <a:pt x="12" y="34"/>
                      <a:pt x="12" y="34"/>
                    </a:cubicBezTo>
                    <a:cubicBezTo>
                      <a:pt x="12" y="34"/>
                      <a:pt x="13" y="34"/>
                      <a:pt x="12" y="35"/>
                    </a:cubicBezTo>
                    <a:cubicBezTo>
                      <a:pt x="12" y="35"/>
                      <a:pt x="11" y="37"/>
                      <a:pt x="8" y="39"/>
                    </a:cubicBezTo>
                    <a:cubicBezTo>
                      <a:pt x="7" y="40"/>
                      <a:pt x="7" y="40"/>
                      <a:pt x="7" y="40"/>
                    </a:cubicBezTo>
                    <a:cubicBezTo>
                      <a:pt x="7" y="40"/>
                      <a:pt x="4" y="43"/>
                      <a:pt x="6" y="45"/>
                    </a:cubicBezTo>
                    <a:cubicBezTo>
                      <a:pt x="6" y="45"/>
                      <a:pt x="7" y="49"/>
                      <a:pt x="14" y="44"/>
                    </a:cubicBezTo>
                    <a:cubicBezTo>
                      <a:pt x="19" y="39"/>
                      <a:pt x="14" y="43"/>
                      <a:pt x="19" y="39"/>
                    </a:cubicBezTo>
                    <a:cubicBezTo>
                      <a:pt x="19" y="39"/>
                      <a:pt x="21" y="35"/>
                      <a:pt x="22" y="37"/>
                    </a:cubicBezTo>
                    <a:cubicBezTo>
                      <a:pt x="22" y="37"/>
                      <a:pt x="23" y="39"/>
                      <a:pt x="26" y="39"/>
                    </a:cubicBezTo>
                    <a:cubicBezTo>
                      <a:pt x="26" y="39"/>
                      <a:pt x="28" y="39"/>
                      <a:pt x="26" y="41"/>
                    </a:cubicBezTo>
                    <a:cubicBezTo>
                      <a:pt x="23" y="43"/>
                      <a:pt x="19" y="45"/>
                      <a:pt x="17" y="50"/>
                    </a:cubicBezTo>
                    <a:cubicBezTo>
                      <a:pt x="17" y="54"/>
                      <a:pt x="21" y="50"/>
                      <a:pt x="23" y="51"/>
                    </a:cubicBezTo>
                    <a:cubicBezTo>
                      <a:pt x="26" y="52"/>
                      <a:pt x="21" y="53"/>
                      <a:pt x="23" y="59"/>
                    </a:cubicBezTo>
                    <a:cubicBezTo>
                      <a:pt x="23" y="59"/>
                      <a:pt x="24" y="60"/>
                      <a:pt x="21" y="61"/>
                    </a:cubicBezTo>
                    <a:cubicBezTo>
                      <a:pt x="18" y="61"/>
                      <a:pt x="18" y="61"/>
                      <a:pt x="18" y="61"/>
                    </a:cubicBezTo>
                    <a:cubicBezTo>
                      <a:pt x="18" y="61"/>
                      <a:pt x="16" y="62"/>
                      <a:pt x="19" y="63"/>
                    </a:cubicBezTo>
                    <a:cubicBezTo>
                      <a:pt x="19" y="63"/>
                      <a:pt x="24" y="64"/>
                      <a:pt x="25" y="67"/>
                    </a:cubicBezTo>
                    <a:cubicBezTo>
                      <a:pt x="25" y="67"/>
                      <a:pt x="29" y="75"/>
                      <a:pt x="43" y="68"/>
                    </a:cubicBezTo>
                    <a:cubicBezTo>
                      <a:pt x="43" y="68"/>
                      <a:pt x="51" y="63"/>
                      <a:pt x="54" y="54"/>
                    </a:cubicBezTo>
                    <a:cubicBezTo>
                      <a:pt x="56" y="50"/>
                      <a:pt x="55" y="48"/>
                      <a:pt x="49" y="46"/>
                    </a:cubicBezTo>
                    <a:cubicBezTo>
                      <a:pt x="43" y="45"/>
                      <a:pt x="49" y="44"/>
                      <a:pt x="50" y="42"/>
                    </a:cubicBezTo>
                    <a:cubicBezTo>
                      <a:pt x="52" y="41"/>
                      <a:pt x="49" y="41"/>
                      <a:pt x="51" y="40"/>
                    </a:cubicBezTo>
                    <a:cubicBezTo>
                      <a:pt x="54" y="39"/>
                      <a:pt x="53" y="39"/>
                      <a:pt x="55" y="39"/>
                    </a:cubicBezTo>
                    <a:cubicBezTo>
                      <a:pt x="60" y="39"/>
                      <a:pt x="61" y="37"/>
                      <a:pt x="57" y="35"/>
                    </a:cubicBezTo>
                    <a:cubicBezTo>
                      <a:pt x="56" y="34"/>
                      <a:pt x="51" y="32"/>
                      <a:pt x="55" y="30"/>
                    </a:cubicBezTo>
                    <a:cubicBezTo>
                      <a:pt x="58" y="29"/>
                      <a:pt x="69" y="27"/>
                      <a:pt x="68" y="23"/>
                    </a:cubicBezTo>
                    <a:cubicBezTo>
                      <a:pt x="67" y="20"/>
                      <a:pt x="64" y="21"/>
                      <a:pt x="64" y="21"/>
                    </a:cubicBezTo>
                    <a:close/>
                    <a:moveTo>
                      <a:pt x="27" y="58"/>
                    </a:moveTo>
                    <a:cubicBezTo>
                      <a:pt x="25" y="57"/>
                      <a:pt x="27" y="54"/>
                      <a:pt x="30" y="54"/>
                    </a:cubicBezTo>
                    <a:cubicBezTo>
                      <a:pt x="37" y="54"/>
                      <a:pt x="31" y="60"/>
                      <a:pt x="27" y="58"/>
                    </a:cubicBezTo>
                    <a:close/>
                    <a:moveTo>
                      <a:pt x="47" y="37"/>
                    </a:moveTo>
                    <a:cubicBezTo>
                      <a:pt x="46" y="38"/>
                      <a:pt x="46" y="38"/>
                      <a:pt x="46" y="39"/>
                    </a:cubicBezTo>
                    <a:cubicBezTo>
                      <a:pt x="46" y="41"/>
                      <a:pt x="42" y="42"/>
                      <a:pt x="42" y="42"/>
                    </a:cubicBezTo>
                    <a:cubicBezTo>
                      <a:pt x="31" y="47"/>
                      <a:pt x="45" y="50"/>
                      <a:pt x="47" y="51"/>
                    </a:cubicBezTo>
                    <a:cubicBezTo>
                      <a:pt x="52" y="53"/>
                      <a:pt x="43" y="62"/>
                      <a:pt x="43" y="62"/>
                    </a:cubicBezTo>
                    <a:cubicBezTo>
                      <a:pt x="36" y="66"/>
                      <a:pt x="29" y="65"/>
                      <a:pt x="34" y="61"/>
                    </a:cubicBezTo>
                    <a:cubicBezTo>
                      <a:pt x="38" y="57"/>
                      <a:pt x="47" y="52"/>
                      <a:pt x="33" y="50"/>
                    </a:cubicBezTo>
                    <a:cubicBezTo>
                      <a:pt x="31" y="49"/>
                      <a:pt x="27" y="50"/>
                      <a:pt x="27" y="50"/>
                    </a:cubicBezTo>
                    <a:cubicBezTo>
                      <a:pt x="25" y="47"/>
                      <a:pt x="38" y="38"/>
                      <a:pt x="38" y="38"/>
                    </a:cubicBezTo>
                    <a:cubicBezTo>
                      <a:pt x="40" y="37"/>
                      <a:pt x="41" y="36"/>
                      <a:pt x="42" y="36"/>
                    </a:cubicBezTo>
                    <a:cubicBezTo>
                      <a:pt x="44" y="35"/>
                      <a:pt x="45" y="35"/>
                      <a:pt x="46" y="35"/>
                    </a:cubicBezTo>
                    <a:cubicBezTo>
                      <a:pt x="53" y="32"/>
                      <a:pt x="50" y="37"/>
                      <a:pt x="47" y="37"/>
                    </a:cubicBezTo>
                    <a:close/>
                    <a:moveTo>
                      <a:pt x="47" y="29"/>
                    </a:moveTo>
                    <a:cubicBezTo>
                      <a:pt x="45" y="30"/>
                      <a:pt x="40" y="32"/>
                      <a:pt x="40" y="32"/>
                    </a:cubicBezTo>
                    <a:cubicBezTo>
                      <a:pt x="37" y="33"/>
                      <a:pt x="37" y="34"/>
                      <a:pt x="32" y="35"/>
                    </a:cubicBezTo>
                    <a:cubicBezTo>
                      <a:pt x="29" y="37"/>
                      <a:pt x="31" y="34"/>
                      <a:pt x="27" y="34"/>
                    </a:cubicBezTo>
                    <a:cubicBezTo>
                      <a:pt x="24" y="33"/>
                      <a:pt x="24" y="32"/>
                      <a:pt x="26" y="31"/>
                    </a:cubicBezTo>
                    <a:cubicBezTo>
                      <a:pt x="28" y="28"/>
                      <a:pt x="28" y="28"/>
                      <a:pt x="31" y="27"/>
                    </a:cubicBezTo>
                    <a:cubicBezTo>
                      <a:pt x="32" y="27"/>
                      <a:pt x="35" y="26"/>
                      <a:pt x="38" y="25"/>
                    </a:cubicBezTo>
                    <a:cubicBezTo>
                      <a:pt x="44" y="23"/>
                      <a:pt x="47" y="21"/>
                      <a:pt x="47" y="21"/>
                    </a:cubicBezTo>
                    <a:cubicBezTo>
                      <a:pt x="51" y="19"/>
                      <a:pt x="49" y="21"/>
                      <a:pt x="49" y="22"/>
                    </a:cubicBezTo>
                    <a:cubicBezTo>
                      <a:pt x="49" y="23"/>
                      <a:pt x="50" y="24"/>
                      <a:pt x="50" y="24"/>
                    </a:cubicBezTo>
                    <a:cubicBezTo>
                      <a:pt x="54" y="27"/>
                      <a:pt x="47" y="29"/>
                      <a:pt x="47" y="29"/>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9" name="išľîde">
                <a:extLst>
                  <a:ext uri="{FF2B5EF4-FFF2-40B4-BE49-F238E27FC236}">
                    <a16:creationId xmlns="" xmlns:a16="http://schemas.microsoft.com/office/drawing/2014/main" id="{34A203DB-163D-4C33-856F-19E966961307}"/>
                  </a:ext>
                </a:extLst>
              </p:cNvPr>
              <p:cNvSpPr/>
              <p:nvPr/>
            </p:nvSpPr>
            <p:spPr bwMode="auto">
              <a:xfrm>
                <a:off x="4533901" y="1806576"/>
                <a:ext cx="84137" cy="84138"/>
              </a:xfrm>
              <a:custGeom>
                <a:avLst/>
                <a:gdLst>
                  <a:gd name="T0" fmla="*/ 18 w 35"/>
                  <a:gd name="T1" fmla="*/ 0 h 35"/>
                  <a:gd name="T2" fmla="*/ 0 w 35"/>
                  <a:gd name="T3" fmla="*/ 17 h 35"/>
                  <a:gd name="T4" fmla="*/ 17 w 35"/>
                  <a:gd name="T5" fmla="*/ 35 h 35"/>
                  <a:gd name="T6" fmla="*/ 35 w 35"/>
                  <a:gd name="T7" fmla="*/ 18 h 35"/>
                  <a:gd name="T8" fmla="*/ 18 w 35"/>
                  <a:gd name="T9" fmla="*/ 0 h 35"/>
                </a:gdLst>
                <a:ahLst/>
                <a:cxnLst>
                  <a:cxn ang="0">
                    <a:pos x="T0" y="T1"/>
                  </a:cxn>
                  <a:cxn ang="0">
                    <a:pos x="T2" y="T3"/>
                  </a:cxn>
                  <a:cxn ang="0">
                    <a:pos x="T4" y="T5"/>
                  </a:cxn>
                  <a:cxn ang="0">
                    <a:pos x="T6" y="T7"/>
                  </a:cxn>
                  <a:cxn ang="0">
                    <a:pos x="T8" y="T9"/>
                  </a:cxn>
                </a:cxnLst>
                <a:rect l="0" t="0" r="r" b="b"/>
                <a:pathLst>
                  <a:path w="35" h="35">
                    <a:moveTo>
                      <a:pt x="18" y="0"/>
                    </a:moveTo>
                    <a:cubicBezTo>
                      <a:pt x="9" y="0"/>
                      <a:pt x="1" y="8"/>
                      <a:pt x="0" y="17"/>
                    </a:cubicBezTo>
                    <a:cubicBezTo>
                      <a:pt x="0" y="27"/>
                      <a:pt x="8" y="35"/>
                      <a:pt x="17" y="35"/>
                    </a:cubicBezTo>
                    <a:cubicBezTo>
                      <a:pt x="27" y="35"/>
                      <a:pt x="35" y="28"/>
                      <a:pt x="35" y="18"/>
                    </a:cubicBezTo>
                    <a:cubicBezTo>
                      <a:pt x="35" y="8"/>
                      <a:pt x="28" y="0"/>
                      <a:pt x="18" y="0"/>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0" name="iṥḻîḑé">
                <a:extLst>
                  <a:ext uri="{FF2B5EF4-FFF2-40B4-BE49-F238E27FC236}">
                    <a16:creationId xmlns="" xmlns:a16="http://schemas.microsoft.com/office/drawing/2014/main" id="{3DABE9FD-D160-473F-B1D9-C8DAFFE9168A}"/>
                  </a:ext>
                </a:extLst>
              </p:cNvPr>
              <p:cNvSpPr/>
              <p:nvPr/>
            </p:nvSpPr>
            <p:spPr bwMode="auto">
              <a:xfrm>
                <a:off x="3222626" y="1803401"/>
                <a:ext cx="87312" cy="88900"/>
              </a:xfrm>
              <a:custGeom>
                <a:avLst/>
                <a:gdLst>
                  <a:gd name="T0" fmla="*/ 16 w 36"/>
                  <a:gd name="T1" fmla="*/ 1 h 37"/>
                  <a:gd name="T2" fmla="*/ 1 w 36"/>
                  <a:gd name="T3" fmla="*/ 20 h 37"/>
                  <a:gd name="T4" fmla="*/ 20 w 36"/>
                  <a:gd name="T5" fmla="*/ 36 h 37"/>
                  <a:gd name="T6" fmla="*/ 35 w 36"/>
                  <a:gd name="T7" fmla="*/ 17 h 37"/>
                  <a:gd name="T8" fmla="*/ 16 w 36"/>
                  <a:gd name="T9" fmla="*/ 1 h 37"/>
                </a:gdLst>
                <a:ahLst/>
                <a:cxnLst>
                  <a:cxn ang="0">
                    <a:pos x="T0" y="T1"/>
                  </a:cxn>
                  <a:cxn ang="0">
                    <a:pos x="T2" y="T3"/>
                  </a:cxn>
                  <a:cxn ang="0">
                    <a:pos x="T4" y="T5"/>
                  </a:cxn>
                  <a:cxn ang="0">
                    <a:pos x="T6" y="T7"/>
                  </a:cxn>
                  <a:cxn ang="0">
                    <a:pos x="T8" y="T9"/>
                  </a:cxn>
                </a:cxnLst>
                <a:rect l="0" t="0" r="r" b="b"/>
                <a:pathLst>
                  <a:path w="36" h="37">
                    <a:moveTo>
                      <a:pt x="16" y="1"/>
                    </a:moveTo>
                    <a:cubicBezTo>
                      <a:pt x="7" y="2"/>
                      <a:pt x="0" y="11"/>
                      <a:pt x="1" y="20"/>
                    </a:cubicBezTo>
                    <a:cubicBezTo>
                      <a:pt x="2" y="30"/>
                      <a:pt x="10" y="37"/>
                      <a:pt x="20" y="36"/>
                    </a:cubicBezTo>
                    <a:cubicBezTo>
                      <a:pt x="29" y="35"/>
                      <a:pt x="36" y="26"/>
                      <a:pt x="35" y="17"/>
                    </a:cubicBezTo>
                    <a:cubicBezTo>
                      <a:pt x="34" y="7"/>
                      <a:pt x="26" y="0"/>
                      <a:pt x="16" y="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1" name="ïŝ1íḑè">
                <a:extLst>
                  <a:ext uri="{FF2B5EF4-FFF2-40B4-BE49-F238E27FC236}">
                    <a16:creationId xmlns="" xmlns:a16="http://schemas.microsoft.com/office/drawing/2014/main" id="{0412DCDE-E47E-4B33-9C51-58DB1796E74B}"/>
                  </a:ext>
                </a:extLst>
              </p:cNvPr>
              <p:cNvSpPr/>
              <p:nvPr/>
            </p:nvSpPr>
            <p:spPr bwMode="auto">
              <a:xfrm>
                <a:off x="3201988" y="1654176"/>
                <a:ext cx="127000" cy="101600"/>
              </a:xfrm>
              <a:custGeom>
                <a:avLst/>
                <a:gdLst>
                  <a:gd name="T0" fmla="*/ 50 w 80"/>
                  <a:gd name="T1" fmla="*/ 11 h 64"/>
                  <a:gd name="T2" fmla="*/ 41 w 80"/>
                  <a:gd name="T3" fmla="*/ 11 h 64"/>
                  <a:gd name="T4" fmla="*/ 35 w 80"/>
                  <a:gd name="T5" fmla="*/ 47 h 64"/>
                  <a:gd name="T6" fmla="*/ 10 w 80"/>
                  <a:gd name="T7" fmla="*/ 43 h 64"/>
                  <a:gd name="T8" fmla="*/ 16 w 80"/>
                  <a:gd name="T9" fmla="*/ 2 h 64"/>
                  <a:gd name="T10" fmla="*/ 7 w 80"/>
                  <a:gd name="T11" fmla="*/ 0 h 64"/>
                  <a:gd name="T12" fmla="*/ 0 w 80"/>
                  <a:gd name="T13" fmla="*/ 52 h 64"/>
                  <a:gd name="T14" fmla="*/ 79 w 80"/>
                  <a:gd name="T15" fmla="*/ 64 h 64"/>
                  <a:gd name="T16" fmla="*/ 80 w 80"/>
                  <a:gd name="T17" fmla="*/ 53 h 64"/>
                  <a:gd name="T18" fmla="*/ 44 w 80"/>
                  <a:gd name="T19" fmla="*/ 49 h 64"/>
                  <a:gd name="T20" fmla="*/ 50 w 80"/>
                  <a:gd name="T21" fmla="*/ 1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 h="64">
                    <a:moveTo>
                      <a:pt x="50" y="11"/>
                    </a:moveTo>
                    <a:lnTo>
                      <a:pt x="41" y="11"/>
                    </a:lnTo>
                    <a:lnTo>
                      <a:pt x="35" y="47"/>
                    </a:lnTo>
                    <a:lnTo>
                      <a:pt x="10" y="43"/>
                    </a:lnTo>
                    <a:lnTo>
                      <a:pt x="16" y="2"/>
                    </a:lnTo>
                    <a:lnTo>
                      <a:pt x="7" y="0"/>
                    </a:lnTo>
                    <a:lnTo>
                      <a:pt x="0" y="52"/>
                    </a:lnTo>
                    <a:lnTo>
                      <a:pt x="79" y="64"/>
                    </a:lnTo>
                    <a:lnTo>
                      <a:pt x="80" y="53"/>
                    </a:lnTo>
                    <a:lnTo>
                      <a:pt x="44" y="49"/>
                    </a:lnTo>
                    <a:lnTo>
                      <a:pt x="50" y="11"/>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2" name="ïšḻíḋé">
                <a:extLst>
                  <a:ext uri="{FF2B5EF4-FFF2-40B4-BE49-F238E27FC236}">
                    <a16:creationId xmlns="" xmlns:a16="http://schemas.microsoft.com/office/drawing/2014/main" id="{BD42015F-960C-4235-B743-34ED37E71179}"/>
                  </a:ext>
                </a:extLst>
              </p:cNvPr>
              <p:cNvSpPr/>
              <p:nvPr/>
            </p:nvSpPr>
            <p:spPr bwMode="auto">
              <a:xfrm>
                <a:off x="3222626" y="1514476"/>
                <a:ext cx="142875" cy="122238"/>
              </a:xfrm>
              <a:custGeom>
                <a:avLst/>
                <a:gdLst>
                  <a:gd name="T0" fmla="*/ 41 w 59"/>
                  <a:gd name="T1" fmla="*/ 51 h 51"/>
                  <a:gd name="T2" fmla="*/ 51 w 59"/>
                  <a:gd name="T3" fmla="*/ 47 h 51"/>
                  <a:gd name="T4" fmla="*/ 57 w 59"/>
                  <a:gd name="T5" fmla="*/ 37 h 51"/>
                  <a:gd name="T6" fmla="*/ 58 w 59"/>
                  <a:gd name="T7" fmla="*/ 24 h 51"/>
                  <a:gd name="T8" fmla="*/ 53 w 59"/>
                  <a:gd name="T9" fmla="*/ 16 h 51"/>
                  <a:gd name="T10" fmla="*/ 42 w 59"/>
                  <a:gd name="T11" fmla="*/ 10 h 51"/>
                  <a:gd name="T12" fmla="*/ 13 w 59"/>
                  <a:gd name="T13" fmla="*/ 0 h 51"/>
                  <a:gd name="T14" fmla="*/ 11 w 59"/>
                  <a:gd name="T15" fmla="*/ 7 h 51"/>
                  <a:gd name="T16" fmla="*/ 40 w 59"/>
                  <a:gd name="T17" fmla="*/ 16 h 51"/>
                  <a:gd name="T18" fmla="*/ 51 w 59"/>
                  <a:gd name="T19" fmla="*/ 24 h 51"/>
                  <a:gd name="T20" fmla="*/ 51 w 59"/>
                  <a:gd name="T21" fmla="*/ 35 h 51"/>
                  <a:gd name="T22" fmla="*/ 47 w 59"/>
                  <a:gd name="T23" fmla="*/ 42 h 51"/>
                  <a:gd name="T24" fmla="*/ 41 w 59"/>
                  <a:gd name="T25" fmla="*/ 44 h 51"/>
                  <a:gd name="T26" fmla="*/ 31 w 59"/>
                  <a:gd name="T27" fmla="*/ 42 h 51"/>
                  <a:gd name="T28" fmla="*/ 2 w 59"/>
                  <a:gd name="T29" fmla="*/ 32 h 51"/>
                  <a:gd name="T30" fmla="*/ 0 w 59"/>
                  <a:gd name="T31" fmla="*/ 39 h 51"/>
                  <a:gd name="T32" fmla="*/ 29 w 59"/>
                  <a:gd name="T33" fmla="*/ 49 h 51"/>
                  <a:gd name="T34" fmla="*/ 41 w 59"/>
                  <a:gd name="T35"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9" h="51">
                    <a:moveTo>
                      <a:pt x="41" y="51"/>
                    </a:moveTo>
                    <a:cubicBezTo>
                      <a:pt x="45" y="51"/>
                      <a:pt x="48" y="50"/>
                      <a:pt x="51" y="47"/>
                    </a:cubicBezTo>
                    <a:cubicBezTo>
                      <a:pt x="53" y="45"/>
                      <a:pt x="55" y="41"/>
                      <a:pt x="57" y="37"/>
                    </a:cubicBezTo>
                    <a:cubicBezTo>
                      <a:pt x="58" y="32"/>
                      <a:pt x="59" y="28"/>
                      <a:pt x="58" y="24"/>
                    </a:cubicBezTo>
                    <a:cubicBezTo>
                      <a:pt x="57" y="21"/>
                      <a:pt x="56" y="18"/>
                      <a:pt x="53" y="16"/>
                    </a:cubicBezTo>
                    <a:cubicBezTo>
                      <a:pt x="51" y="14"/>
                      <a:pt x="47" y="12"/>
                      <a:pt x="42" y="10"/>
                    </a:cubicBezTo>
                    <a:cubicBezTo>
                      <a:pt x="13" y="0"/>
                      <a:pt x="13" y="0"/>
                      <a:pt x="13" y="0"/>
                    </a:cubicBezTo>
                    <a:cubicBezTo>
                      <a:pt x="11" y="7"/>
                      <a:pt x="11" y="7"/>
                      <a:pt x="11" y="7"/>
                    </a:cubicBezTo>
                    <a:cubicBezTo>
                      <a:pt x="40" y="16"/>
                      <a:pt x="40" y="16"/>
                      <a:pt x="40" y="16"/>
                    </a:cubicBezTo>
                    <a:cubicBezTo>
                      <a:pt x="46" y="19"/>
                      <a:pt x="50" y="21"/>
                      <a:pt x="51" y="24"/>
                    </a:cubicBezTo>
                    <a:cubicBezTo>
                      <a:pt x="52" y="27"/>
                      <a:pt x="52" y="30"/>
                      <a:pt x="51" y="35"/>
                    </a:cubicBezTo>
                    <a:cubicBezTo>
                      <a:pt x="50" y="38"/>
                      <a:pt x="48" y="40"/>
                      <a:pt x="47" y="42"/>
                    </a:cubicBezTo>
                    <a:cubicBezTo>
                      <a:pt x="45" y="43"/>
                      <a:pt x="43" y="44"/>
                      <a:pt x="41" y="44"/>
                    </a:cubicBezTo>
                    <a:cubicBezTo>
                      <a:pt x="38" y="44"/>
                      <a:pt x="35" y="44"/>
                      <a:pt x="31" y="42"/>
                    </a:cubicBezTo>
                    <a:cubicBezTo>
                      <a:pt x="2" y="32"/>
                      <a:pt x="2" y="32"/>
                      <a:pt x="2" y="32"/>
                    </a:cubicBezTo>
                    <a:cubicBezTo>
                      <a:pt x="0" y="39"/>
                      <a:pt x="0" y="39"/>
                      <a:pt x="0" y="39"/>
                    </a:cubicBezTo>
                    <a:cubicBezTo>
                      <a:pt x="29" y="49"/>
                      <a:pt x="29" y="49"/>
                      <a:pt x="29" y="49"/>
                    </a:cubicBezTo>
                    <a:cubicBezTo>
                      <a:pt x="34" y="50"/>
                      <a:pt x="38" y="51"/>
                      <a:pt x="41" y="5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3" name="íšļiďè">
                <a:extLst>
                  <a:ext uri="{FF2B5EF4-FFF2-40B4-BE49-F238E27FC236}">
                    <a16:creationId xmlns="" xmlns:a16="http://schemas.microsoft.com/office/drawing/2014/main" id="{4170A6B8-BA28-43EC-8F0D-C8F338E53AC5}"/>
                  </a:ext>
                </a:extLst>
              </p:cNvPr>
              <p:cNvSpPr/>
              <p:nvPr/>
            </p:nvSpPr>
            <p:spPr bwMode="auto">
              <a:xfrm>
                <a:off x="3276601" y="1392238"/>
                <a:ext cx="153987" cy="146050"/>
              </a:xfrm>
              <a:custGeom>
                <a:avLst/>
                <a:gdLst>
                  <a:gd name="T0" fmla="*/ 20 w 64"/>
                  <a:gd name="T1" fmla="*/ 10 h 61"/>
                  <a:gd name="T2" fmla="*/ 22 w 64"/>
                  <a:gd name="T3" fmla="*/ 18 h 61"/>
                  <a:gd name="T4" fmla="*/ 38 w 64"/>
                  <a:gd name="T5" fmla="*/ 58 h 61"/>
                  <a:gd name="T6" fmla="*/ 43 w 64"/>
                  <a:gd name="T7" fmla="*/ 61 h 61"/>
                  <a:gd name="T8" fmla="*/ 64 w 64"/>
                  <a:gd name="T9" fmla="*/ 25 h 61"/>
                  <a:gd name="T10" fmla="*/ 58 w 64"/>
                  <a:gd name="T11" fmla="*/ 22 h 61"/>
                  <a:gd name="T12" fmla="*/ 42 w 64"/>
                  <a:gd name="T13" fmla="*/ 51 h 61"/>
                  <a:gd name="T14" fmla="*/ 40 w 64"/>
                  <a:gd name="T15" fmla="*/ 46 h 61"/>
                  <a:gd name="T16" fmla="*/ 24 w 64"/>
                  <a:gd name="T17" fmla="*/ 3 h 61"/>
                  <a:gd name="T18" fmla="*/ 18 w 64"/>
                  <a:gd name="T19" fmla="*/ 0 h 61"/>
                  <a:gd name="T20" fmla="*/ 0 w 64"/>
                  <a:gd name="T21" fmla="*/ 32 h 61"/>
                  <a:gd name="T22" fmla="*/ 5 w 64"/>
                  <a:gd name="T23" fmla="*/ 35 h 61"/>
                  <a:gd name="T24" fmla="*/ 20 w 64"/>
                  <a:gd name="T25" fmla="*/ 1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4" h="61">
                    <a:moveTo>
                      <a:pt x="20" y="10"/>
                    </a:moveTo>
                    <a:cubicBezTo>
                      <a:pt x="20" y="12"/>
                      <a:pt x="21" y="15"/>
                      <a:pt x="22" y="18"/>
                    </a:cubicBezTo>
                    <a:cubicBezTo>
                      <a:pt x="38" y="58"/>
                      <a:pt x="38" y="58"/>
                      <a:pt x="38" y="58"/>
                    </a:cubicBezTo>
                    <a:cubicBezTo>
                      <a:pt x="43" y="61"/>
                      <a:pt x="43" y="61"/>
                      <a:pt x="43" y="61"/>
                    </a:cubicBezTo>
                    <a:cubicBezTo>
                      <a:pt x="64" y="25"/>
                      <a:pt x="64" y="25"/>
                      <a:pt x="64" y="25"/>
                    </a:cubicBezTo>
                    <a:cubicBezTo>
                      <a:pt x="58" y="22"/>
                      <a:pt x="58" y="22"/>
                      <a:pt x="58" y="22"/>
                    </a:cubicBezTo>
                    <a:cubicBezTo>
                      <a:pt x="42" y="51"/>
                      <a:pt x="42" y="51"/>
                      <a:pt x="42" y="51"/>
                    </a:cubicBezTo>
                    <a:cubicBezTo>
                      <a:pt x="40" y="46"/>
                      <a:pt x="40" y="46"/>
                      <a:pt x="40" y="46"/>
                    </a:cubicBezTo>
                    <a:cubicBezTo>
                      <a:pt x="24" y="3"/>
                      <a:pt x="24" y="3"/>
                      <a:pt x="24" y="3"/>
                    </a:cubicBezTo>
                    <a:cubicBezTo>
                      <a:pt x="18" y="0"/>
                      <a:pt x="18" y="0"/>
                      <a:pt x="18" y="0"/>
                    </a:cubicBezTo>
                    <a:cubicBezTo>
                      <a:pt x="0" y="32"/>
                      <a:pt x="0" y="32"/>
                      <a:pt x="0" y="32"/>
                    </a:cubicBezTo>
                    <a:cubicBezTo>
                      <a:pt x="5" y="35"/>
                      <a:pt x="5" y="35"/>
                      <a:pt x="5" y="35"/>
                    </a:cubicBezTo>
                    <a:lnTo>
                      <a:pt x="20" y="1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4" name="i$ľîďé">
                <a:extLst>
                  <a:ext uri="{FF2B5EF4-FFF2-40B4-BE49-F238E27FC236}">
                    <a16:creationId xmlns="" xmlns:a16="http://schemas.microsoft.com/office/drawing/2014/main" id="{034B1EB9-7602-45BE-A299-1C9BBF4801FC}"/>
                  </a:ext>
                </a:extLst>
              </p:cNvPr>
              <p:cNvSpPr/>
              <p:nvPr/>
            </p:nvSpPr>
            <p:spPr bwMode="auto">
              <a:xfrm>
                <a:off x="3346451" y="1281113"/>
                <a:ext cx="158750" cy="153988"/>
              </a:xfrm>
              <a:custGeom>
                <a:avLst/>
                <a:gdLst>
                  <a:gd name="T0" fmla="*/ 66 w 100"/>
                  <a:gd name="T1" fmla="*/ 90 h 97"/>
                  <a:gd name="T2" fmla="*/ 38 w 100"/>
                  <a:gd name="T3" fmla="*/ 65 h 97"/>
                  <a:gd name="T4" fmla="*/ 65 w 100"/>
                  <a:gd name="T5" fmla="*/ 35 h 97"/>
                  <a:gd name="T6" fmla="*/ 94 w 100"/>
                  <a:gd name="T7" fmla="*/ 59 h 97"/>
                  <a:gd name="T8" fmla="*/ 100 w 100"/>
                  <a:gd name="T9" fmla="*/ 52 h 97"/>
                  <a:gd name="T10" fmla="*/ 41 w 100"/>
                  <a:gd name="T11" fmla="*/ 0 h 97"/>
                  <a:gd name="T12" fmla="*/ 33 w 100"/>
                  <a:gd name="T13" fmla="*/ 8 h 97"/>
                  <a:gd name="T14" fmla="*/ 57 w 100"/>
                  <a:gd name="T15" fmla="*/ 29 h 97"/>
                  <a:gd name="T16" fmla="*/ 31 w 100"/>
                  <a:gd name="T17" fmla="*/ 59 h 97"/>
                  <a:gd name="T18" fmla="*/ 7 w 100"/>
                  <a:gd name="T19" fmla="*/ 38 h 97"/>
                  <a:gd name="T20" fmla="*/ 0 w 100"/>
                  <a:gd name="T21" fmla="*/ 46 h 97"/>
                  <a:gd name="T22" fmla="*/ 59 w 100"/>
                  <a:gd name="T23" fmla="*/ 97 h 97"/>
                  <a:gd name="T24" fmla="*/ 66 w 100"/>
                  <a:gd name="T25" fmla="*/ 9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97">
                    <a:moveTo>
                      <a:pt x="66" y="90"/>
                    </a:moveTo>
                    <a:lnTo>
                      <a:pt x="38" y="65"/>
                    </a:lnTo>
                    <a:lnTo>
                      <a:pt x="65" y="35"/>
                    </a:lnTo>
                    <a:lnTo>
                      <a:pt x="94" y="59"/>
                    </a:lnTo>
                    <a:lnTo>
                      <a:pt x="100" y="52"/>
                    </a:lnTo>
                    <a:lnTo>
                      <a:pt x="41" y="0"/>
                    </a:lnTo>
                    <a:lnTo>
                      <a:pt x="33" y="8"/>
                    </a:lnTo>
                    <a:lnTo>
                      <a:pt x="57" y="29"/>
                    </a:lnTo>
                    <a:lnTo>
                      <a:pt x="31" y="59"/>
                    </a:lnTo>
                    <a:lnTo>
                      <a:pt x="7" y="38"/>
                    </a:lnTo>
                    <a:lnTo>
                      <a:pt x="0" y="46"/>
                    </a:lnTo>
                    <a:lnTo>
                      <a:pt x="59" y="97"/>
                    </a:lnTo>
                    <a:lnTo>
                      <a:pt x="66" y="9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5" name="išļíďê">
                <a:extLst>
                  <a:ext uri="{FF2B5EF4-FFF2-40B4-BE49-F238E27FC236}">
                    <a16:creationId xmlns="" xmlns:a16="http://schemas.microsoft.com/office/drawing/2014/main" id="{CC8D1A67-7F59-47B7-A0BC-5AFFFDAB9471}"/>
                  </a:ext>
                </a:extLst>
              </p:cNvPr>
              <p:cNvSpPr/>
              <p:nvPr/>
            </p:nvSpPr>
            <p:spPr bwMode="auto">
              <a:xfrm>
                <a:off x="3468688" y="1195388"/>
                <a:ext cx="130175" cy="128588"/>
              </a:xfrm>
              <a:custGeom>
                <a:avLst/>
                <a:gdLst>
                  <a:gd name="T0" fmla="*/ 17 w 54"/>
                  <a:gd name="T1" fmla="*/ 51 h 54"/>
                  <a:gd name="T2" fmla="*/ 30 w 54"/>
                  <a:gd name="T3" fmla="*/ 54 h 54"/>
                  <a:gd name="T4" fmla="*/ 43 w 54"/>
                  <a:gd name="T5" fmla="*/ 49 h 54"/>
                  <a:gd name="T6" fmla="*/ 51 w 54"/>
                  <a:gd name="T7" fmla="*/ 39 h 54"/>
                  <a:gd name="T8" fmla="*/ 53 w 54"/>
                  <a:gd name="T9" fmla="*/ 26 h 54"/>
                  <a:gd name="T10" fmla="*/ 48 w 54"/>
                  <a:gd name="T11" fmla="*/ 13 h 54"/>
                  <a:gd name="T12" fmla="*/ 37 w 54"/>
                  <a:gd name="T13" fmla="*/ 3 h 54"/>
                  <a:gd name="T14" fmla="*/ 25 w 54"/>
                  <a:gd name="T15" fmla="*/ 1 h 54"/>
                  <a:gd name="T16" fmla="*/ 12 w 54"/>
                  <a:gd name="T17" fmla="*/ 5 h 54"/>
                  <a:gd name="T18" fmla="*/ 1 w 54"/>
                  <a:gd name="T19" fmla="*/ 21 h 54"/>
                  <a:gd name="T20" fmla="*/ 7 w 54"/>
                  <a:gd name="T21" fmla="*/ 42 h 54"/>
                  <a:gd name="T22" fmla="*/ 17 w 54"/>
                  <a:gd name="T23" fmla="*/ 51 h 54"/>
                  <a:gd name="T24" fmla="*/ 8 w 54"/>
                  <a:gd name="T25" fmla="*/ 21 h 54"/>
                  <a:gd name="T26" fmla="*/ 15 w 54"/>
                  <a:gd name="T27" fmla="*/ 10 h 54"/>
                  <a:gd name="T28" fmla="*/ 25 w 54"/>
                  <a:gd name="T29" fmla="*/ 7 h 54"/>
                  <a:gd name="T30" fmla="*/ 34 w 54"/>
                  <a:gd name="T31" fmla="*/ 9 h 54"/>
                  <a:gd name="T32" fmla="*/ 42 w 54"/>
                  <a:gd name="T33" fmla="*/ 17 h 54"/>
                  <a:gd name="T34" fmla="*/ 47 w 54"/>
                  <a:gd name="T35" fmla="*/ 33 h 54"/>
                  <a:gd name="T36" fmla="*/ 39 w 54"/>
                  <a:gd name="T37" fmla="*/ 45 h 54"/>
                  <a:gd name="T38" fmla="*/ 26 w 54"/>
                  <a:gd name="T39" fmla="*/ 47 h 54"/>
                  <a:gd name="T40" fmla="*/ 13 w 54"/>
                  <a:gd name="T41" fmla="*/ 38 h 54"/>
                  <a:gd name="T42" fmla="*/ 8 w 54"/>
                  <a:gd name="T43" fmla="*/ 21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4" h="54">
                    <a:moveTo>
                      <a:pt x="17" y="51"/>
                    </a:moveTo>
                    <a:cubicBezTo>
                      <a:pt x="21" y="53"/>
                      <a:pt x="26" y="54"/>
                      <a:pt x="30" y="54"/>
                    </a:cubicBezTo>
                    <a:cubicBezTo>
                      <a:pt x="35" y="54"/>
                      <a:pt x="39" y="52"/>
                      <a:pt x="43" y="49"/>
                    </a:cubicBezTo>
                    <a:cubicBezTo>
                      <a:pt x="47" y="47"/>
                      <a:pt x="49" y="43"/>
                      <a:pt x="51" y="39"/>
                    </a:cubicBezTo>
                    <a:cubicBezTo>
                      <a:pt x="53" y="35"/>
                      <a:pt x="54" y="31"/>
                      <a:pt x="53" y="26"/>
                    </a:cubicBezTo>
                    <a:cubicBezTo>
                      <a:pt x="53" y="22"/>
                      <a:pt x="51" y="17"/>
                      <a:pt x="48" y="13"/>
                    </a:cubicBezTo>
                    <a:cubicBezTo>
                      <a:pt x="45" y="9"/>
                      <a:pt x="41" y="6"/>
                      <a:pt x="37" y="3"/>
                    </a:cubicBezTo>
                    <a:cubicBezTo>
                      <a:pt x="33" y="1"/>
                      <a:pt x="29" y="0"/>
                      <a:pt x="25" y="1"/>
                    </a:cubicBezTo>
                    <a:cubicBezTo>
                      <a:pt x="20" y="1"/>
                      <a:pt x="16" y="2"/>
                      <a:pt x="12" y="5"/>
                    </a:cubicBezTo>
                    <a:cubicBezTo>
                      <a:pt x="6" y="9"/>
                      <a:pt x="2" y="15"/>
                      <a:pt x="1" y="21"/>
                    </a:cubicBezTo>
                    <a:cubicBezTo>
                      <a:pt x="0" y="28"/>
                      <a:pt x="2" y="35"/>
                      <a:pt x="7" y="42"/>
                    </a:cubicBezTo>
                    <a:cubicBezTo>
                      <a:pt x="10" y="46"/>
                      <a:pt x="13" y="49"/>
                      <a:pt x="17" y="51"/>
                    </a:cubicBezTo>
                    <a:close/>
                    <a:moveTo>
                      <a:pt x="8" y="21"/>
                    </a:moveTo>
                    <a:cubicBezTo>
                      <a:pt x="9" y="17"/>
                      <a:pt x="11" y="13"/>
                      <a:pt x="15" y="10"/>
                    </a:cubicBezTo>
                    <a:cubicBezTo>
                      <a:pt x="18" y="8"/>
                      <a:pt x="21" y="7"/>
                      <a:pt x="25" y="7"/>
                    </a:cubicBezTo>
                    <a:cubicBezTo>
                      <a:pt x="28" y="7"/>
                      <a:pt x="31" y="7"/>
                      <a:pt x="34" y="9"/>
                    </a:cubicBezTo>
                    <a:cubicBezTo>
                      <a:pt x="37" y="11"/>
                      <a:pt x="40" y="14"/>
                      <a:pt x="42" y="17"/>
                    </a:cubicBezTo>
                    <a:cubicBezTo>
                      <a:pt x="46" y="23"/>
                      <a:pt x="47" y="28"/>
                      <a:pt x="47" y="33"/>
                    </a:cubicBezTo>
                    <a:cubicBezTo>
                      <a:pt x="46" y="38"/>
                      <a:pt x="44" y="42"/>
                      <a:pt x="39" y="45"/>
                    </a:cubicBezTo>
                    <a:cubicBezTo>
                      <a:pt x="35" y="47"/>
                      <a:pt x="31" y="48"/>
                      <a:pt x="26" y="47"/>
                    </a:cubicBezTo>
                    <a:cubicBezTo>
                      <a:pt x="21" y="46"/>
                      <a:pt x="17" y="43"/>
                      <a:pt x="13" y="38"/>
                    </a:cubicBezTo>
                    <a:cubicBezTo>
                      <a:pt x="9" y="32"/>
                      <a:pt x="7" y="26"/>
                      <a:pt x="8" y="21"/>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6" name="îṡḷîďe">
                <a:extLst>
                  <a:ext uri="{FF2B5EF4-FFF2-40B4-BE49-F238E27FC236}">
                    <a16:creationId xmlns="" xmlns:a16="http://schemas.microsoft.com/office/drawing/2014/main" id="{6B5CBD5B-1426-4D84-81F3-3EF01AE926B9}"/>
                  </a:ext>
                </a:extLst>
              </p:cNvPr>
              <p:cNvSpPr/>
              <p:nvPr/>
            </p:nvSpPr>
            <p:spPr bwMode="auto">
              <a:xfrm>
                <a:off x="3586163" y="1111251"/>
                <a:ext cx="127000" cy="141288"/>
              </a:xfrm>
              <a:custGeom>
                <a:avLst/>
                <a:gdLst>
                  <a:gd name="T0" fmla="*/ 19 w 53"/>
                  <a:gd name="T1" fmla="*/ 55 h 59"/>
                  <a:gd name="T2" fmla="*/ 28 w 53"/>
                  <a:gd name="T3" fmla="*/ 59 h 59"/>
                  <a:gd name="T4" fmla="*/ 40 w 53"/>
                  <a:gd name="T5" fmla="*/ 57 h 59"/>
                  <a:gd name="T6" fmla="*/ 50 w 53"/>
                  <a:gd name="T7" fmla="*/ 49 h 59"/>
                  <a:gd name="T8" fmla="*/ 53 w 53"/>
                  <a:gd name="T9" fmla="*/ 40 h 59"/>
                  <a:gd name="T10" fmla="*/ 50 w 53"/>
                  <a:gd name="T11" fmla="*/ 27 h 59"/>
                  <a:gd name="T12" fmla="*/ 37 w 53"/>
                  <a:gd name="T13" fmla="*/ 0 h 59"/>
                  <a:gd name="T14" fmla="*/ 31 w 53"/>
                  <a:gd name="T15" fmla="*/ 3 h 59"/>
                  <a:gd name="T16" fmla="*/ 43 w 53"/>
                  <a:gd name="T17" fmla="*/ 30 h 59"/>
                  <a:gd name="T18" fmla="*/ 46 w 53"/>
                  <a:gd name="T19" fmla="*/ 44 h 59"/>
                  <a:gd name="T20" fmla="*/ 37 w 53"/>
                  <a:gd name="T21" fmla="*/ 51 h 59"/>
                  <a:gd name="T22" fmla="*/ 30 w 53"/>
                  <a:gd name="T23" fmla="*/ 53 h 59"/>
                  <a:gd name="T24" fmla="*/ 24 w 53"/>
                  <a:gd name="T25" fmla="*/ 50 h 59"/>
                  <a:gd name="T26" fmla="*/ 18 w 53"/>
                  <a:gd name="T27" fmla="*/ 41 h 59"/>
                  <a:gd name="T28" fmla="*/ 6 w 53"/>
                  <a:gd name="T29" fmla="*/ 14 h 59"/>
                  <a:gd name="T30" fmla="*/ 0 w 53"/>
                  <a:gd name="T31" fmla="*/ 17 h 59"/>
                  <a:gd name="T32" fmla="*/ 12 w 53"/>
                  <a:gd name="T33" fmla="*/ 44 h 59"/>
                  <a:gd name="T34" fmla="*/ 19 w 53"/>
                  <a:gd name="T35" fmla="*/ 55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 h="59">
                    <a:moveTo>
                      <a:pt x="19" y="55"/>
                    </a:moveTo>
                    <a:cubicBezTo>
                      <a:pt x="22" y="58"/>
                      <a:pt x="25" y="59"/>
                      <a:pt x="28" y="59"/>
                    </a:cubicBezTo>
                    <a:cubicBezTo>
                      <a:pt x="32" y="59"/>
                      <a:pt x="36" y="59"/>
                      <a:pt x="40" y="57"/>
                    </a:cubicBezTo>
                    <a:cubicBezTo>
                      <a:pt x="45" y="55"/>
                      <a:pt x="48" y="52"/>
                      <a:pt x="50" y="49"/>
                    </a:cubicBezTo>
                    <a:cubicBezTo>
                      <a:pt x="52" y="46"/>
                      <a:pt x="53" y="43"/>
                      <a:pt x="53" y="40"/>
                    </a:cubicBezTo>
                    <a:cubicBezTo>
                      <a:pt x="53" y="36"/>
                      <a:pt x="52" y="32"/>
                      <a:pt x="50" y="27"/>
                    </a:cubicBezTo>
                    <a:cubicBezTo>
                      <a:pt x="37" y="0"/>
                      <a:pt x="37" y="0"/>
                      <a:pt x="37" y="0"/>
                    </a:cubicBezTo>
                    <a:cubicBezTo>
                      <a:pt x="31" y="3"/>
                      <a:pt x="31" y="3"/>
                      <a:pt x="31" y="3"/>
                    </a:cubicBezTo>
                    <a:cubicBezTo>
                      <a:pt x="43" y="30"/>
                      <a:pt x="43" y="30"/>
                      <a:pt x="43" y="30"/>
                    </a:cubicBezTo>
                    <a:cubicBezTo>
                      <a:pt x="46" y="36"/>
                      <a:pt x="47" y="41"/>
                      <a:pt x="46" y="44"/>
                    </a:cubicBezTo>
                    <a:cubicBezTo>
                      <a:pt x="45" y="47"/>
                      <a:pt x="42" y="49"/>
                      <a:pt x="37" y="51"/>
                    </a:cubicBezTo>
                    <a:cubicBezTo>
                      <a:pt x="34" y="52"/>
                      <a:pt x="32" y="53"/>
                      <a:pt x="30" y="53"/>
                    </a:cubicBezTo>
                    <a:cubicBezTo>
                      <a:pt x="27" y="52"/>
                      <a:pt x="25" y="51"/>
                      <a:pt x="24" y="50"/>
                    </a:cubicBezTo>
                    <a:cubicBezTo>
                      <a:pt x="22" y="48"/>
                      <a:pt x="20" y="45"/>
                      <a:pt x="18" y="41"/>
                    </a:cubicBezTo>
                    <a:cubicBezTo>
                      <a:pt x="6" y="14"/>
                      <a:pt x="6" y="14"/>
                      <a:pt x="6" y="14"/>
                    </a:cubicBezTo>
                    <a:cubicBezTo>
                      <a:pt x="0" y="17"/>
                      <a:pt x="0" y="17"/>
                      <a:pt x="0" y="17"/>
                    </a:cubicBezTo>
                    <a:cubicBezTo>
                      <a:pt x="12" y="44"/>
                      <a:pt x="12" y="44"/>
                      <a:pt x="12" y="44"/>
                    </a:cubicBezTo>
                    <a:cubicBezTo>
                      <a:pt x="14" y="49"/>
                      <a:pt x="17" y="53"/>
                      <a:pt x="19" y="55"/>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7" name="íşľidé">
                <a:extLst>
                  <a:ext uri="{FF2B5EF4-FFF2-40B4-BE49-F238E27FC236}">
                    <a16:creationId xmlns="" xmlns:a16="http://schemas.microsoft.com/office/drawing/2014/main" id="{7D7F6A08-49BB-4026-A663-C5B1D164370D}"/>
                  </a:ext>
                </a:extLst>
              </p:cNvPr>
              <p:cNvSpPr/>
              <p:nvPr/>
            </p:nvSpPr>
            <p:spPr bwMode="auto">
              <a:xfrm>
                <a:off x="3778251" y="1071563"/>
                <a:ext cx="109537" cy="133350"/>
              </a:xfrm>
              <a:custGeom>
                <a:avLst/>
                <a:gdLst>
                  <a:gd name="T0" fmla="*/ 7 w 45"/>
                  <a:gd name="T1" fmla="*/ 47 h 55"/>
                  <a:gd name="T2" fmla="*/ 14 w 45"/>
                  <a:gd name="T3" fmla="*/ 54 h 55"/>
                  <a:gd name="T4" fmla="*/ 27 w 45"/>
                  <a:gd name="T5" fmla="*/ 55 h 55"/>
                  <a:gd name="T6" fmla="*/ 38 w 45"/>
                  <a:gd name="T7" fmla="*/ 50 h 55"/>
                  <a:gd name="T8" fmla="*/ 44 w 45"/>
                  <a:gd name="T9" fmla="*/ 42 h 55"/>
                  <a:gd name="T10" fmla="*/ 44 w 45"/>
                  <a:gd name="T11" fmla="*/ 30 h 55"/>
                  <a:gd name="T12" fmla="*/ 40 w 45"/>
                  <a:gd name="T13" fmla="*/ 0 h 55"/>
                  <a:gd name="T14" fmla="*/ 33 w 45"/>
                  <a:gd name="T15" fmla="*/ 1 h 55"/>
                  <a:gd name="T16" fmla="*/ 37 w 45"/>
                  <a:gd name="T17" fmla="*/ 30 h 55"/>
                  <a:gd name="T18" fmla="*/ 36 w 45"/>
                  <a:gd name="T19" fmla="*/ 44 h 55"/>
                  <a:gd name="T20" fmla="*/ 25 w 45"/>
                  <a:gd name="T21" fmla="*/ 49 h 55"/>
                  <a:gd name="T22" fmla="*/ 18 w 45"/>
                  <a:gd name="T23" fmla="*/ 48 h 55"/>
                  <a:gd name="T24" fmla="*/ 13 w 45"/>
                  <a:gd name="T25" fmla="*/ 43 h 55"/>
                  <a:gd name="T26" fmla="*/ 10 w 45"/>
                  <a:gd name="T27" fmla="*/ 34 h 55"/>
                  <a:gd name="T28" fmla="*/ 7 w 45"/>
                  <a:gd name="T29" fmla="*/ 4 h 55"/>
                  <a:gd name="T30" fmla="*/ 0 w 45"/>
                  <a:gd name="T31" fmla="*/ 5 h 55"/>
                  <a:gd name="T32" fmla="*/ 3 w 45"/>
                  <a:gd name="T33" fmla="*/ 35 h 55"/>
                  <a:gd name="T34" fmla="*/ 7 w 45"/>
                  <a:gd name="T35" fmla="*/ 47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55">
                    <a:moveTo>
                      <a:pt x="7" y="47"/>
                    </a:moveTo>
                    <a:cubicBezTo>
                      <a:pt x="9" y="50"/>
                      <a:pt x="11" y="52"/>
                      <a:pt x="14" y="54"/>
                    </a:cubicBezTo>
                    <a:cubicBezTo>
                      <a:pt x="18" y="55"/>
                      <a:pt x="22" y="55"/>
                      <a:pt x="27" y="55"/>
                    </a:cubicBezTo>
                    <a:cubicBezTo>
                      <a:pt x="32" y="54"/>
                      <a:pt x="35" y="53"/>
                      <a:pt x="38" y="50"/>
                    </a:cubicBezTo>
                    <a:cubicBezTo>
                      <a:pt x="41" y="48"/>
                      <a:pt x="43" y="45"/>
                      <a:pt x="44" y="42"/>
                    </a:cubicBezTo>
                    <a:cubicBezTo>
                      <a:pt x="44" y="39"/>
                      <a:pt x="45" y="35"/>
                      <a:pt x="44" y="30"/>
                    </a:cubicBezTo>
                    <a:cubicBezTo>
                      <a:pt x="40" y="0"/>
                      <a:pt x="40" y="0"/>
                      <a:pt x="40" y="0"/>
                    </a:cubicBezTo>
                    <a:cubicBezTo>
                      <a:pt x="33" y="1"/>
                      <a:pt x="33" y="1"/>
                      <a:pt x="33" y="1"/>
                    </a:cubicBezTo>
                    <a:cubicBezTo>
                      <a:pt x="37" y="30"/>
                      <a:pt x="37" y="30"/>
                      <a:pt x="37" y="30"/>
                    </a:cubicBezTo>
                    <a:cubicBezTo>
                      <a:pt x="38" y="37"/>
                      <a:pt x="37" y="41"/>
                      <a:pt x="36" y="44"/>
                    </a:cubicBezTo>
                    <a:cubicBezTo>
                      <a:pt x="34" y="46"/>
                      <a:pt x="30" y="48"/>
                      <a:pt x="25" y="49"/>
                    </a:cubicBezTo>
                    <a:cubicBezTo>
                      <a:pt x="22" y="49"/>
                      <a:pt x="20" y="49"/>
                      <a:pt x="18" y="48"/>
                    </a:cubicBezTo>
                    <a:cubicBezTo>
                      <a:pt x="15" y="47"/>
                      <a:pt x="14" y="45"/>
                      <a:pt x="13" y="43"/>
                    </a:cubicBezTo>
                    <a:cubicBezTo>
                      <a:pt x="12" y="41"/>
                      <a:pt x="11" y="38"/>
                      <a:pt x="10" y="34"/>
                    </a:cubicBezTo>
                    <a:cubicBezTo>
                      <a:pt x="7" y="4"/>
                      <a:pt x="7" y="4"/>
                      <a:pt x="7" y="4"/>
                    </a:cubicBezTo>
                    <a:cubicBezTo>
                      <a:pt x="0" y="5"/>
                      <a:pt x="0" y="5"/>
                      <a:pt x="0" y="5"/>
                    </a:cubicBezTo>
                    <a:cubicBezTo>
                      <a:pt x="3" y="35"/>
                      <a:pt x="3" y="35"/>
                      <a:pt x="3" y="35"/>
                    </a:cubicBezTo>
                    <a:cubicBezTo>
                      <a:pt x="4" y="40"/>
                      <a:pt x="5" y="44"/>
                      <a:pt x="7" y="47"/>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8" name="ïṧļîḋe">
                <a:extLst>
                  <a:ext uri="{FF2B5EF4-FFF2-40B4-BE49-F238E27FC236}">
                    <a16:creationId xmlns="" xmlns:a16="http://schemas.microsoft.com/office/drawing/2014/main" id="{877378B9-E359-4167-BCA3-1A82BF53319B}"/>
                  </a:ext>
                </a:extLst>
              </p:cNvPr>
              <p:cNvSpPr/>
              <p:nvPr/>
            </p:nvSpPr>
            <p:spPr bwMode="auto">
              <a:xfrm>
                <a:off x="3917951" y="1069976"/>
                <a:ext cx="106362" cy="131763"/>
              </a:xfrm>
              <a:custGeom>
                <a:avLst/>
                <a:gdLst>
                  <a:gd name="T0" fmla="*/ 14 w 67"/>
                  <a:gd name="T1" fmla="*/ 18 h 83"/>
                  <a:gd name="T2" fmla="*/ 52 w 67"/>
                  <a:gd name="T3" fmla="*/ 82 h 83"/>
                  <a:gd name="T4" fmla="*/ 62 w 67"/>
                  <a:gd name="T5" fmla="*/ 83 h 83"/>
                  <a:gd name="T6" fmla="*/ 67 w 67"/>
                  <a:gd name="T7" fmla="*/ 4 h 83"/>
                  <a:gd name="T8" fmla="*/ 58 w 67"/>
                  <a:gd name="T9" fmla="*/ 3 h 83"/>
                  <a:gd name="T10" fmla="*/ 53 w 67"/>
                  <a:gd name="T11" fmla="*/ 65 h 83"/>
                  <a:gd name="T12" fmla="*/ 15 w 67"/>
                  <a:gd name="T13" fmla="*/ 0 h 83"/>
                  <a:gd name="T14" fmla="*/ 5 w 67"/>
                  <a:gd name="T15" fmla="*/ 0 h 83"/>
                  <a:gd name="T16" fmla="*/ 0 w 67"/>
                  <a:gd name="T17" fmla="*/ 79 h 83"/>
                  <a:gd name="T18" fmla="*/ 9 w 67"/>
                  <a:gd name="T19" fmla="*/ 79 h 83"/>
                  <a:gd name="T20" fmla="*/ 14 w 67"/>
                  <a:gd name="T21" fmla="*/ 18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83">
                    <a:moveTo>
                      <a:pt x="14" y="18"/>
                    </a:moveTo>
                    <a:lnTo>
                      <a:pt x="52" y="82"/>
                    </a:lnTo>
                    <a:lnTo>
                      <a:pt x="62" y="83"/>
                    </a:lnTo>
                    <a:lnTo>
                      <a:pt x="67" y="4"/>
                    </a:lnTo>
                    <a:lnTo>
                      <a:pt x="58" y="3"/>
                    </a:lnTo>
                    <a:lnTo>
                      <a:pt x="53" y="65"/>
                    </a:lnTo>
                    <a:lnTo>
                      <a:pt x="15" y="0"/>
                    </a:lnTo>
                    <a:lnTo>
                      <a:pt x="5" y="0"/>
                    </a:lnTo>
                    <a:lnTo>
                      <a:pt x="0" y="79"/>
                    </a:lnTo>
                    <a:lnTo>
                      <a:pt x="9" y="79"/>
                    </a:lnTo>
                    <a:lnTo>
                      <a:pt x="14" y="18"/>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9" name="îşļíḑè">
                <a:extLst>
                  <a:ext uri="{FF2B5EF4-FFF2-40B4-BE49-F238E27FC236}">
                    <a16:creationId xmlns="" xmlns:a16="http://schemas.microsoft.com/office/drawing/2014/main" id="{30AFD0AE-2803-443A-9A81-1F2E4999EE83}"/>
                  </a:ext>
                </a:extLst>
              </p:cNvPr>
              <p:cNvSpPr/>
              <p:nvPr/>
            </p:nvSpPr>
            <p:spPr bwMode="auto">
              <a:xfrm>
                <a:off x="4048126" y="1085851"/>
                <a:ext cx="42862" cy="128588"/>
              </a:xfrm>
              <a:custGeom>
                <a:avLst/>
                <a:gdLst>
                  <a:gd name="T0" fmla="*/ 27 w 27"/>
                  <a:gd name="T1" fmla="*/ 3 h 81"/>
                  <a:gd name="T2" fmla="*/ 17 w 27"/>
                  <a:gd name="T3" fmla="*/ 0 h 81"/>
                  <a:gd name="T4" fmla="*/ 0 w 27"/>
                  <a:gd name="T5" fmla="*/ 78 h 81"/>
                  <a:gd name="T6" fmla="*/ 9 w 27"/>
                  <a:gd name="T7" fmla="*/ 81 h 81"/>
                  <a:gd name="T8" fmla="*/ 27 w 27"/>
                  <a:gd name="T9" fmla="*/ 3 h 81"/>
                </a:gdLst>
                <a:ahLst/>
                <a:cxnLst>
                  <a:cxn ang="0">
                    <a:pos x="T0" y="T1"/>
                  </a:cxn>
                  <a:cxn ang="0">
                    <a:pos x="T2" y="T3"/>
                  </a:cxn>
                  <a:cxn ang="0">
                    <a:pos x="T4" y="T5"/>
                  </a:cxn>
                  <a:cxn ang="0">
                    <a:pos x="T6" y="T7"/>
                  </a:cxn>
                  <a:cxn ang="0">
                    <a:pos x="T8" y="T9"/>
                  </a:cxn>
                </a:cxnLst>
                <a:rect l="0" t="0" r="r" b="b"/>
                <a:pathLst>
                  <a:path w="27" h="81">
                    <a:moveTo>
                      <a:pt x="27" y="3"/>
                    </a:moveTo>
                    <a:lnTo>
                      <a:pt x="17" y="0"/>
                    </a:lnTo>
                    <a:lnTo>
                      <a:pt x="0" y="78"/>
                    </a:lnTo>
                    <a:lnTo>
                      <a:pt x="9" y="81"/>
                    </a:lnTo>
                    <a:lnTo>
                      <a:pt x="27" y="3"/>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0" name="íśḷîḍê">
                <a:extLst>
                  <a:ext uri="{FF2B5EF4-FFF2-40B4-BE49-F238E27FC236}">
                    <a16:creationId xmlns="" xmlns:a16="http://schemas.microsoft.com/office/drawing/2014/main" id="{74CF9F98-3B45-4DD4-9E98-E7080392BF9D}"/>
                  </a:ext>
                </a:extLst>
              </p:cNvPr>
              <p:cNvSpPr/>
              <p:nvPr/>
            </p:nvSpPr>
            <p:spPr bwMode="auto">
              <a:xfrm>
                <a:off x="4125913" y="1098551"/>
                <a:ext cx="107950" cy="139700"/>
              </a:xfrm>
              <a:custGeom>
                <a:avLst/>
                <a:gdLst>
                  <a:gd name="T0" fmla="*/ 7 w 45"/>
                  <a:gd name="T1" fmla="*/ 58 h 58"/>
                  <a:gd name="T2" fmla="*/ 45 w 45"/>
                  <a:gd name="T3" fmla="*/ 17 h 58"/>
                  <a:gd name="T4" fmla="*/ 38 w 45"/>
                  <a:gd name="T5" fmla="*/ 14 h 58"/>
                  <a:gd name="T6" fmla="*/ 11 w 45"/>
                  <a:gd name="T7" fmla="*/ 45 h 58"/>
                  <a:gd name="T8" fmla="*/ 6 w 45"/>
                  <a:gd name="T9" fmla="*/ 51 h 58"/>
                  <a:gd name="T10" fmla="*/ 6 w 45"/>
                  <a:gd name="T11" fmla="*/ 43 h 58"/>
                  <a:gd name="T12" fmla="*/ 7 w 45"/>
                  <a:gd name="T13" fmla="*/ 2 h 58"/>
                  <a:gd name="T14" fmla="*/ 0 w 45"/>
                  <a:gd name="T15" fmla="*/ 0 h 58"/>
                  <a:gd name="T16" fmla="*/ 0 w 45"/>
                  <a:gd name="T17" fmla="*/ 56 h 58"/>
                  <a:gd name="T18" fmla="*/ 7 w 45"/>
                  <a:gd name="T19" fmla="*/ 58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58">
                    <a:moveTo>
                      <a:pt x="7" y="58"/>
                    </a:moveTo>
                    <a:cubicBezTo>
                      <a:pt x="45" y="17"/>
                      <a:pt x="45" y="17"/>
                      <a:pt x="45" y="17"/>
                    </a:cubicBezTo>
                    <a:cubicBezTo>
                      <a:pt x="38" y="14"/>
                      <a:pt x="38" y="14"/>
                      <a:pt x="38" y="14"/>
                    </a:cubicBezTo>
                    <a:cubicBezTo>
                      <a:pt x="11" y="45"/>
                      <a:pt x="11" y="45"/>
                      <a:pt x="11" y="45"/>
                    </a:cubicBezTo>
                    <a:cubicBezTo>
                      <a:pt x="9" y="47"/>
                      <a:pt x="8" y="49"/>
                      <a:pt x="6" y="51"/>
                    </a:cubicBezTo>
                    <a:cubicBezTo>
                      <a:pt x="6" y="49"/>
                      <a:pt x="6" y="46"/>
                      <a:pt x="6" y="43"/>
                    </a:cubicBezTo>
                    <a:cubicBezTo>
                      <a:pt x="7" y="2"/>
                      <a:pt x="7" y="2"/>
                      <a:pt x="7" y="2"/>
                    </a:cubicBezTo>
                    <a:cubicBezTo>
                      <a:pt x="0" y="0"/>
                      <a:pt x="0" y="0"/>
                      <a:pt x="0" y="0"/>
                    </a:cubicBezTo>
                    <a:cubicBezTo>
                      <a:pt x="0" y="56"/>
                      <a:pt x="0" y="56"/>
                      <a:pt x="0" y="56"/>
                    </a:cubicBezTo>
                    <a:lnTo>
                      <a:pt x="7" y="58"/>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1" name="ïśḻiḓê">
                <a:extLst>
                  <a:ext uri="{FF2B5EF4-FFF2-40B4-BE49-F238E27FC236}">
                    <a16:creationId xmlns="" xmlns:a16="http://schemas.microsoft.com/office/drawing/2014/main" id="{A22F543D-3C76-490E-B23E-D1FABE059B3A}"/>
                  </a:ext>
                </a:extLst>
              </p:cNvPr>
              <p:cNvSpPr/>
              <p:nvPr/>
            </p:nvSpPr>
            <p:spPr bwMode="auto">
              <a:xfrm>
                <a:off x="4200526" y="1158876"/>
                <a:ext cx="142875" cy="155575"/>
              </a:xfrm>
              <a:custGeom>
                <a:avLst/>
                <a:gdLst>
                  <a:gd name="T0" fmla="*/ 50 w 90"/>
                  <a:gd name="T1" fmla="*/ 98 h 98"/>
                  <a:gd name="T2" fmla="*/ 54 w 90"/>
                  <a:gd name="T3" fmla="*/ 91 h 98"/>
                  <a:gd name="T4" fmla="*/ 13 w 90"/>
                  <a:gd name="T5" fmla="*/ 65 h 98"/>
                  <a:gd name="T6" fmla="*/ 28 w 90"/>
                  <a:gd name="T7" fmla="*/ 42 h 98"/>
                  <a:gd name="T8" fmla="*/ 65 w 90"/>
                  <a:gd name="T9" fmla="*/ 65 h 98"/>
                  <a:gd name="T10" fmla="*/ 69 w 90"/>
                  <a:gd name="T11" fmla="*/ 57 h 98"/>
                  <a:gd name="T12" fmla="*/ 33 w 90"/>
                  <a:gd name="T13" fmla="*/ 35 h 98"/>
                  <a:gd name="T14" fmla="*/ 45 w 90"/>
                  <a:gd name="T15" fmla="*/ 14 h 98"/>
                  <a:gd name="T16" fmla="*/ 84 w 90"/>
                  <a:gd name="T17" fmla="*/ 38 h 98"/>
                  <a:gd name="T18" fmla="*/ 90 w 90"/>
                  <a:gd name="T19" fmla="*/ 30 h 98"/>
                  <a:gd name="T20" fmla="*/ 42 w 90"/>
                  <a:gd name="T21" fmla="*/ 0 h 98"/>
                  <a:gd name="T22" fmla="*/ 0 w 90"/>
                  <a:gd name="T23" fmla="*/ 67 h 98"/>
                  <a:gd name="T24" fmla="*/ 50 w 90"/>
                  <a:gd name="T25" fmla="*/ 9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0" h="98">
                    <a:moveTo>
                      <a:pt x="50" y="98"/>
                    </a:moveTo>
                    <a:lnTo>
                      <a:pt x="54" y="91"/>
                    </a:lnTo>
                    <a:lnTo>
                      <a:pt x="13" y="65"/>
                    </a:lnTo>
                    <a:lnTo>
                      <a:pt x="28" y="42"/>
                    </a:lnTo>
                    <a:lnTo>
                      <a:pt x="65" y="65"/>
                    </a:lnTo>
                    <a:lnTo>
                      <a:pt x="69" y="57"/>
                    </a:lnTo>
                    <a:lnTo>
                      <a:pt x="33" y="35"/>
                    </a:lnTo>
                    <a:lnTo>
                      <a:pt x="45" y="14"/>
                    </a:lnTo>
                    <a:lnTo>
                      <a:pt x="84" y="38"/>
                    </a:lnTo>
                    <a:lnTo>
                      <a:pt x="90" y="30"/>
                    </a:lnTo>
                    <a:lnTo>
                      <a:pt x="42" y="0"/>
                    </a:lnTo>
                    <a:lnTo>
                      <a:pt x="0" y="67"/>
                    </a:lnTo>
                    <a:lnTo>
                      <a:pt x="50" y="98"/>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2" name="ïṣḻîḓe">
                <a:extLst>
                  <a:ext uri="{FF2B5EF4-FFF2-40B4-BE49-F238E27FC236}">
                    <a16:creationId xmlns="" xmlns:a16="http://schemas.microsoft.com/office/drawing/2014/main" id="{C37B527A-EAE9-4958-995F-BBAB0E363163}"/>
                  </a:ext>
                </a:extLst>
              </p:cNvPr>
              <p:cNvSpPr/>
              <p:nvPr/>
            </p:nvSpPr>
            <p:spPr bwMode="auto">
              <a:xfrm>
                <a:off x="4298951" y="1238251"/>
                <a:ext cx="144462" cy="168275"/>
              </a:xfrm>
              <a:custGeom>
                <a:avLst/>
                <a:gdLst>
                  <a:gd name="T0" fmla="*/ 5 w 60"/>
                  <a:gd name="T1" fmla="*/ 43 h 70"/>
                  <a:gd name="T2" fmla="*/ 21 w 60"/>
                  <a:gd name="T3" fmla="*/ 26 h 70"/>
                  <a:gd name="T4" fmla="*/ 27 w 60"/>
                  <a:gd name="T5" fmla="*/ 32 h 70"/>
                  <a:gd name="T6" fmla="*/ 29 w 60"/>
                  <a:gd name="T7" fmla="*/ 34 h 70"/>
                  <a:gd name="T8" fmla="*/ 31 w 60"/>
                  <a:gd name="T9" fmla="*/ 38 h 70"/>
                  <a:gd name="T10" fmla="*/ 31 w 60"/>
                  <a:gd name="T11" fmla="*/ 43 h 70"/>
                  <a:gd name="T12" fmla="*/ 30 w 60"/>
                  <a:gd name="T13" fmla="*/ 51 h 70"/>
                  <a:gd name="T14" fmla="*/ 27 w 60"/>
                  <a:gd name="T15" fmla="*/ 64 h 70"/>
                  <a:gd name="T16" fmla="*/ 33 w 60"/>
                  <a:gd name="T17" fmla="*/ 70 h 70"/>
                  <a:gd name="T18" fmla="*/ 37 w 60"/>
                  <a:gd name="T19" fmla="*/ 53 h 70"/>
                  <a:gd name="T20" fmla="*/ 37 w 60"/>
                  <a:gd name="T21" fmla="*/ 44 h 70"/>
                  <a:gd name="T22" fmla="*/ 36 w 60"/>
                  <a:gd name="T23" fmla="*/ 39 h 70"/>
                  <a:gd name="T24" fmla="*/ 47 w 60"/>
                  <a:gd name="T25" fmla="*/ 43 h 70"/>
                  <a:gd name="T26" fmla="*/ 56 w 60"/>
                  <a:gd name="T27" fmla="*/ 39 h 70"/>
                  <a:gd name="T28" fmla="*/ 60 w 60"/>
                  <a:gd name="T29" fmla="*/ 32 h 70"/>
                  <a:gd name="T30" fmla="*/ 59 w 60"/>
                  <a:gd name="T31" fmla="*/ 24 h 70"/>
                  <a:gd name="T32" fmla="*/ 52 w 60"/>
                  <a:gd name="T33" fmla="*/ 16 h 70"/>
                  <a:gd name="T34" fmla="*/ 35 w 60"/>
                  <a:gd name="T35" fmla="*/ 0 h 70"/>
                  <a:gd name="T36" fmla="*/ 0 w 60"/>
                  <a:gd name="T37" fmla="*/ 38 h 70"/>
                  <a:gd name="T38" fmla="*/ 5 w 60"/>
                  <a:gd name="T39" fmla="*/ 43 h 70"/>
                  <a:gd name="T40" fmla="*/ 37 w 60"/>
                  <a:gd name="T41" fmla="*/ 9 h 70"/>
                  <a:gd name="T42" fmla="*/ 49 w 60"/>
                  <a:gd name="T43" fmla="*/ 20 h 70"/>
                  <a:gd name="T44" fmla="*/ 53 w 60"/>
                  <a:gd name="T45" fmla="*/ 28 h 70"/>
                  <a:gd name="T46" fmla="*/ 51 w 60"/>
                  <a:gd name="T47" fmla="*/ 34 h 70"/>
                  <a:gd name="T48" fmla="*/ 47 w 60"/>
                  <a:gd name="T49" fmla="*/ 37 h 70"/>
                  <a:gd name="T50" fmla="*/ 42 w 60"/>
                  <a:gd name="T51" fmla="*/ 36 h 70"/>
                  <a:gd name="T52" fmla="*/ 36 w 60"/>
                  <a:gd name="T53" fmla="*/ 32 h 70"/>
                  <a:gd name="T54" fmla="*/ 25 w 60"/>
                  <a:gd name="T55" fmla="*/ 22 h 70"/>
                  <a:gd name="T56" fmla="*/ 37 w 60"/>
                  <a:gd name="T57" fmla="*/ 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0" h="70">
                    <a:moveTo>
                      <a:pt x="5" y="43"/>
                    </a:moveTo>
                    <a:cubicBezTo>
                      <a:pt x="21" y="26"/>
                      <a:pt x="21" y="26"/>
                      <a:pt x="21" y="26"/>
                    </a:cubicBezTo>
                    <a:cubicBezTo>
                      <a:pt x="27" y="32"/>
                      <a:pt x="27" y="32"/>
                      <a:pt x="27" y="32"/>
                    </a:cubicBezTo>
                    <a:cubicBezTo>
                      <a:pt x="28" y="33"/>
                      <a:pt x="29" y="34"/>
                      <a:pt x="29" y="34"/>
                    </a:cubicBezTo>
                    <a:cubicBezTo>
                      <a:pt x="30" y="35"/>
                      <a:pt x="30" y="36"/>
                      <a:pt x="31" y="38"/>
                    </a:cubicBezTo>
                    <a:cubicBezTo>
                      <a:pt x="31" y="39"/>
                      <a:pt x="31" y="40"/>
                      <a:pt x="31" y="43"/>
                    </a:cubicBezTo>
                    <a:cubicBezTo>
                      <a:pt x="31" y="45"/>
                      <a:pt x="30" y="48"/>
                      <a:pt x="30" y="51"/>
                    </a:cubicBezTo>
                    <a:cubicBezTo>
                      <a:pt x="27" y="64"/>
                      <a:pt x="27" y="64"/>
                      <a:pt x="27" y="64"/>
                    </a:cubicBezTo>
                    <a:cubicBezTo>
                      <a:pt x="33" y="70"/>
                      <a:pt x="33" y="70"/>
                      <a:pt x="33" y="70"/>
                    </a:cubicBezTo>
                    <a:cubicBezTo>
                      <a:pt x="37" y="53"/>
                      <a:pt x="37" y="53"/>
                      <a:pt x="37" y="53"/>
                    </a:cubicBezTo>
                    <a:cubicBezTo>
                      <a:pt x="37" y="50"/>
                      <a:pt x="37" y="47"/>
                      <a:pt x="37" y="44"/>
                    </a:cubicBezTo>
                    <a:cubicBezTo>
                      <a:pt x="37" y="43"/>
                      <a:pt x="37" y="41"/>
                      <a:pt x="36" y="39"/>
                    </a:cubicBezTo>
                    <a:cubicBezTo>
                      <a:pt x="40" y="42"/>
                      <a:pt x="44" y="44"/>
                      <a:pt x="47" y="43"/>
                    </a:cubicBezTo>
                    <a:cubicBezTo>
                      <a:pt x="51" y="43"/>
                      <a:pt x="54" y="42"/>
                      <a:pt x="56" y="39"/>
                    </a:cubicBezTo>
                    <a:cubicBezTo>
                      <a:pt x="58" y="37"/>
                      <a:pt x="59" y="35"/>
                      <a:pt x="60" y="32"/>
                    </a:cubicBezTo>
                    <a:cubicBezTo>
                      <a:pt x="60" y="29"/>
                      <a:pt x="60" y="27"/>
                      <a:pt x="59" y="24"/>
                    </a:cubicBezTo>
                    <a:cubicBezTo>
                      <a:pt x="58" y="22"/>
                      <a:pt x="56" y="19"/>
                      <a:pt x="52" y="16"/>
                    </a:cubicBezTo>
                    <a:cubicBezTo>
                      <a:pt x="35" y="0"/>
                      <a:pt x="35" y="0"/>
                      <a:pt x="35" y="0"/>
                    </a:cubicBezTo>
                    <a:cubicBezTo>
                      <a:pt x="0" y="38"/>
                      <a:pt x="0" y="38"/>
                      <a:pt x="0" y="38"/>
                    </a:cubicBezTo>
                    <a:lnTo>
                      <a:pt x="5" y="43"/>
                    </a:lnTo>
                    <a:close/>
                    <a:moveTo>
                      <a:pt x="37" y="9"/>
                    </a:moveTo>
                    <a:cubicBezTo>
                      <a:pt x="49" y="20"/>
                      <a:pt x="49" y="20"/>
                      <a:pt x="49" y="20"/>
                    </a:cubicBezTo>
                    <a:cubicBezTo>
                      <a:pt x="51" y="23"/>
                      <a:pt x="53" y="26"/>
                      <a:pt x="53" y="28"/>
                    </a:cubicBezTo>
                    <a:cubicBezTo>
                      <a:pt x="53" y="30"/>
                      <a:pt x="53" y="32"/>
                      <a:pt x="51" y="34"/>
                    </a:cubicBezTo>
                    <a:cubicBezTo>
                      <a:pt x="50" y="35"/>
                      <a:pt x="48" y="36"/>
                      <a:pt x="47" y="37"/>
                    </a:cubicBezTo>
                    <a:cubicBezTo>
                      <a:pt x="45" y="37"/>
                      <a:pt x="43" y="37"/>
                      <a:pt x="42" y="36"/>
                    </a:cubicBezTo>
                    <a:cubicBezTo>
                      <a:pt x="40" y="36"/>
                      <a:pt x="38" y="34"/>
                      <a:pt x="36" y="32"/>
                    </a:cubicBezTo>
                    <a:cubicBezTo>
                      <a:pt x="25" y="22"/>
                      <a:pt x="25" y="22"/>
                      <a:pt x="25" y="22"/>
                    </a:cubicBezTo>
                    <a:lnTo>
                      <a:pt x="37" y="9"/>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3" name="iš1îḓe">
                <a:extLst>
                  <a:ext uri="{FF2B5EF4-FFF2-40B4-BE49-F238E27FC236}">
                    <a16:creationId xmlns="" xmlns:a16="http://schemas.microsoft.com/office/drawing/2014/main" id="{DA6589E1-011D-486D-AC04-3E30A07592D2}"/>
                  </a:ext>
                </a:extLst>
              </p:cNvPr>
              <p:cNvSpPr/>
              <p:nvPr/>
            </p:nvSpPr>
            <p:spPr bwMode="auto">
              <a:xfrm>
                <a:off x="4398963" y="1363663"/>
                <a:ext cx="130175" cy="122238"/>
              </a:xfrm>
              <a:custGeom>
                <a:avLst/>
                <a:gdLst>
                  <a:gd name="T0" fmla="*/ 24 w 54"/>
                  <a:gd name="T1" fmla="*/ 43 h 51"/>
                  <a:gd name="T2" fmla="*/ 20 w 54"/>
                  <a:gd name="T3" fmla="*/ 44 h 51"/>
                  <a:gd name="T4" fmla="*/ 15 w 54"/>
                  <a:gd name="T5" fmla="*/ 42 h 51"/>
                  <a:gd name="T6" fmla="*/ 10 w 54"/>
                  <a:gd name="T7" fmla="*/ 37 h 51"/>
                  <a:gd name="T8" fmla="*/ 7 w 54"/>
                  <a:gd name="T9" fmla="*/ 30 h 51"/>
                  <a:gd name="T10" fmla="*/ 8 w 54"/>
                  <a:gd name="T11" fmla="*/ 23 h 51"/>
                  <a:gd name="T12" fmla="*/ 12 w 54"/>
                  <a:gd name="T13" fmla="*/ 18 h 51"/>
                  <a:gd name="T14" fmla="*/ 8 w 54"/>
                  <a:gd name="T15" fmla="*/ 12 h 51"/>
                  <a:gd name="T16" fmla="*/ 1 w 54"/>
                  <a:gd name="T17" fmla="*/ 20 h 51"/>
                  <a:gd name="T18" fmla="*/ 0 w 54"/>
                  <a:gd name="T19" fmla="*/ 30 h 51"/>
                  <a:gd name="T20" fmla="*/ 5 w 54"/>
                  <a:gd name="T21" fmla="*/ 41 h 51"/>
                  <a:gd name="T22" fmla="*/ 12 w 54"/>
                  <a:gd name="T23" fmla="*/ 48 h 51"/>
                  <a:gd name="T24" fmla="*/ 21 w 54"/>
                  <a:gd name="T25" fmla="*/ 51 h 51"/>
                  <a:gd name="T26" fmla="*/ 29 w 54"/>
                  <a:gd name="T27" fmla="*/ 48 h 51"/>
                  <a:gd name="T28" fmla="*/ 34 w 54"/>
                  <a:gd name="T29" fmla="*/ 42 h 51"/>
                  <a:gd name="T30" fmla="*/ 34 w 54"/>
                  <a:gd name="T31" fmla="*/ 34 h 51"/>
                  <a:gd name="T32" fmla="*/ 31 w 54"/>
                  <a:gd name="T33" fmla="*/ 22 h 51"/>
                  <a:gd name="T34" fmla="*/ 28 w 54"/>
                  <a:gd name="T35" fmla="*/ 12 h 51"/>
                  <a:gd name="T36" fmla="*/ 31 w 54"/>
                  <a:gd name="T37" fmla="*/ 8 h 51"/>
                  <a:gd name="T38" fmla="*/ 37 w 54"/>
                  <a:gd name="T39" fmla="*/ 7 h 51"/>
                  <a:gd name="T40" fmla="*/ 44 w 54"/>
                  <a:gd name="T41" fmla="*/ 13 h 51"/>
                  <a:gd name="T42" fmla="*/ 47 w 54"/>
                  <a:gd name="T43" fmla="*/ 22 h 51"/>
                  <a:gd name="T44" fmla="*/ 43 w 54"/>
                  <a:gd name="T45" fmla="*/ 29 h 51"/>
                  <a:gd name="T46" fmla="*/ 47 w 54"/>
                  <a:gd name="T47" fmla="*/ 35 h 51"/>
                  <a:gd name="T48" fmla="*/ 52 w 54"/>
                  <a:gd name="T49" fmla="*/ 28 h 51"/>
                  <a:gd name="T50" fmla="*/ 53 w 54"/>
                  <a:gd name="T51" fmla="*/ 19 h 51"/>
                  <a:gd name="T52" fmla="*/ 49 w 54"/>
                  <a:gd name="T53" fmla="*/ 10 h 51"/>
                  <a:gd name="T54" fmla="*/ 42 w 54"/>
                  <a:gd name="T55" fmla="*/ 3 h 51"/>
                  <a:gd name="T56" fmla="*/ 35 w 54"/>
                  <a:gd name="T57" fmla="*/ 0 h 51"/>
                  <a:gd name="T58" fmla="*/ 27 w 54"/>
                  <a:gd name="T59" fmla="*/ 2 h 51"/>
                  <a:gd name="T60" fmla="*/ 23 w 54"/>
                  <a:gd name="T61" fmla="*/ 7 h 51"/>
                  <a:gd name="T62" fmla="*/ 22 w 54"/>
                  <a:gd name="T63" fmla="*/ 15 h 51"/>
                  <a:gd name="T64" fmla="*/ 24 w 54"/>
                  <a:gd name="T65" fmla="*/ 25 h 51"/>
                  <a:gd name="T66" fmla="*/ 27 w 54"/>
                  <a:gd name="T67" fmla="*/ 34 h 51"/>
                  <a:gd name="T68" fmla="*/ 27 w 54"/>
                  <a:gd name="T69" fmla="*/ 40 h 51"/>
                  <a:gd name="T70" fmla="*/ 24 w 54"/>
                  <a:gd name="T71" fmla="*/ 43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4" h="51">
                    <a:moveTo>
                      <a:pt x="24" y="43"/>
                    </a:moveTo>
                    <a:cubicBezTo>
                      <a:pt x="23" y="44"/>
                      <a:pt x="22" y="44"/>
                      <a:pt x="20" y="44"/>
                    </a:cubicBezTo>
                    <a:cubicBezTo>
                      <a:pt x="18" y="44"/>
                      <a:pt x="17" y="43"/>
                      <a:pt x="15" y="42"/>
                    </a:cubicBezTo>
                    <a:cubicBezTo>
                      <a:pt x="13" y="41"/>
                      <a:pt x="11" y="39"/>
                      <a:pt x="10" y="37"/>
                    </a:cubicBezTo>
                    <a:cubicBezTo>
                      <a:pt x="8" y="35"/>
                      <a:pt x="7" y="32"/>
                      <a:pt x="7" y="30"/>
                    </a:cubicBezTo>
                    <a:cubicBezTo>
                      <a:pt x="7" y="27"/>
                      <a:pt x="7" y="25"/>
                      <a:pt x="8" y="23"/>
                    </a:cubicBezTo>
                    <a:cubicBezTo>
                      <a:pt x="8" y="21"/>
                      <a:pt x="10" y="19"/>
                      <a:pt x="12" y="18"/>
                    </a:cubicBezTo>
                    <a:cubicBezTo>
                      <a:pt x="8" y="12"/>
                      <a:pt x="8" y="12"/>
                      <a:pt x="8" y="12"/>
                    </a:cubicBezTo>
                    <a:cubicBezTo>
                      <a:pt x="5" y="14"/>
                      <a:pt x="3" y="17"/>
                      <a:pt x="1" y="20"/>
                    </a:cubicBezTo>
                    <a:cubicBezTo>
                      <a:pt x="0" y="23"/>
                      <a:pt x="0" y="26"/>
                      <a:pt x="0" y="30"/>
                    </a:cubicBezTo>
                    <a:cubicBezTo>
                      <a:pt x="1" y="33"/>
                      <a:pt x="2" y="37"/>
                      <a:pt x="5" y="41"/>
                    </a:cubicBezTo>
                    <a:cubicBezTo>
                      <a:pt x="7" y="44"/>
                      <a:pt x="9" y="46"/>
                      <a:pt x="12" y="48"/>
                    </a:cubicBezTo>
                    <a:cubicBezTo>
                      <a:pt x="15" y="50"/>
                      <a:pt x="18" y="51"/>
                      <a:pt x="21" y="51"/>
                    </a:cubicBezTo>
                    <a:cubicBezTo>
                      <a:pt x="24" y="51"/>
                      <a:pt x="26" y="50"/>
                      <a:pt x="29" y="48"/>
                    </a:cubicBezTo>
                    <a:cubicBezTo>
                      <a:pt x="31" y="47"/>
                      <a:pt x="33" y="45"/>
                      <a:pt x="34" y="42"/>
                    </a:cubicBezTo>
                    <a:cubicBezTo>
                      <a:pt x="35" y="40"/>
                      <a:pt x="35" y="37"/>
                      <a:pt x="34" y="34"/>
                    </a:cubicBezTo>
                    <a:cubicBezTo>
                      <a:pt x="34" y="32"/>
                      <a:pt x="33" y="28"/>
                      <a:pt x="31" y="22"/>
                    </a:cubicBezTo>
                    <a:cubicBezTo>
                      <a:pt x="29" y="17"/>
                      <a:pt x="28" y="14"/>
                      <a:pt x="28" y="12"/>
                    </a:cubicBezTo>
                    <a:cubicBezTo>
                      <a:pt x="29" y="10"/>
                      <a:pt x="30" y="9"/>
                      <a:pt x="31" y="8"/>
                    </a:cubicBezTo>
                    <a:cubicBezTo>
                      <a:pt x="33" y="6"/>
                      <a:pt x="35" y="6"/>
                      <a:pt x="37" y="7"/>
                    </a:cubicBezTo>
                    <a:cubicBezTo>
                      <a:pt x="40" y="8"/>
                      <a:pt x="42" y="10"/>
                      <a:pt x="44" y="13"/>
                    </a:cubicBezTo>
                    <a:cubicBezTo>
                      <a:pt x="46" y="17"/>
                      <a:pt x="47" y="20"/>
                      <a:pt x="47" y="22"/>
                    </a:cubicBezTo>
                    <a:cubicBezTo>
                      <a:pt x="47" y="25"/>
                      <a:pt x="45" y="27"/>
                      <a:pt x="43" y="29"/>
                    </a:cubicBezTo>
                    <a:cubicBezTo>
                      <a:pt x="47" y="35"/>
                      <a:pt x="47" y="35"/>
                      <a:pt x="47" y="35"/>
                    </a:cubicBezTo>
                    <a:cubicBezTo>
                      <a:pt x="49" y="33"/>
                      <a:pt x="51" y="31"/>
                      <a:pt x="52" y="28"/>
                    </a:cubicBezTo>
                    <a:cubicBezTo>
                      <a:pt x="53" y="25"/>
                      <a:pt x="54" y="23"/>
                      <a:pt x="53" y="19"/>
                    </a:cubicBezTo>
                    <a:cubicBezTo>
                      <a:pt x="53" y="16"/>
                      <a:pt x="51" y="13"/>
                      <a:pt x="49" y="10"/>
                    </a:cubicBezTo>
                    <a:cubicBezTo>
                      <a:pt x="47" y="7"/>
                      <a:pt x="45" y="5"/>
                      <a:pt x="42" y="3"/>
                    </a:cubicBezTo>
                    <a:cubicBezTo>
                      <a:pt x="40" y="1"/>
                      <a:pt x="37" y="0"/>
                      <a:pt x="35" y="0"/>
                    </a:cubicBezTo>
                    <a:cubicBezTo>
                      <a:pt x="32" y="0"/>
                      <a:pt x="29" y="1"/>
                      <a:pt x="27" y="2"/>
                    </a:cubicBezTo>
                    <a:cubicBezTo>
                      <a:pt x="25" y="4"/>
                      <a:pt x="24" y="5"/>
                      <a:pt x="23" y="7"/>
                    </a:cubicBezTo>
                    <a:cubicBezTo>
                      <a:pt x="22" y="9"/>
                      <a:pt x="21" y="12"/>
                      <a:pt x="22" y="15"/>
                    </a:cubicBezTo>
                    <a:cubicBezTo>
                      <a:pt x="22" y="17"/>
                      <a:pt x="23" y="20"/>
                      <a:pt x="24" y="25"/>
                    </a:cubicBezTo>
                    <a:cubicBezTo>
                      <a:pt x="26" y="29"/>
                      <a:pt x="27" y="32"/>
                      <a:pt x="27" y="34"/>
                    </a:cubicBezTo>
                    <a:cubicBezTo>
                      <a:pt x="28" y="36"/>
                      <a:pt x="28" y="38"/>
                      <a:pt x="27" y="40"/>
                    </a:cubicBezTo>
                    <a:cubicBezTo>
                      <a:pt x="27" y="41"/>
                      <a:pt x="26" y="42"/>
                      <a:pt x="24" y="43"/>
                    </a:cubicBez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4" name="ïṡļíďê">
                <a:extLst>
                  <a:ext uri="{FF2B5EF4-FFF2-40B4-BE49-F238E27FC236}">
                    <a16:creationId xmlns="" xmlns:a16="http://schemas.microsoft.com/office/drawing/2014/main" id="{52E53BA0-89FF-431F-BA2A-66E05817F740}"/>
                  </a:ext>
                </a:extLst>
              </p:cNvPr>
              <p:cNvSpPr/>
              <p:nvPr/>
            </p:nvSpPr>
            <p:spPr bwMode="auto">
              <a:xfrm>
                <a:off x="4449763" y="1466851"/>
                <a:ext cx="120650" cy="69850"/>
              </a:xfrm>
              <a:custGeom>
                <a:avLst/>
                <a:gdLst>
                  <a:gd name="T0" fmla="*/ 5 w 76"/>
                  <a:gd name="T1" fmla="*/ 44 h 44"/>
                  <a:gd name="T2" fmla="*/ 76 w 76"/>
                  <a:gd name="T3" fmla="*/ 9 h 44"/>
                  <a:gd name="T4" fmla="*/ 70 w 76"/>
                  <a:gd name="T5" fmla="*/ 0 h 44"/>
                  <a:gd name="T6" fmla="*/ 0 w 76"/>
                  <a:gd name="T7" fmla="*/ 35 h 44"/>
                  <a:gd name="T8" fmla="*/ 5 w 76"/>
                  <a:gd name="T9" fmla="*/ 44 h 44"/>
                </a:gdLst>
                <a:ahLst/>
                <a:cxnLst>
                  <a:cxn ang="0">
                    <a:pos x="T0" y="T1"/>
                  </a:cxn>
                  <a:cxn ang="0">
                    <a:pos x="T2" y="T3"/>
                  </a:cxn>
                  <a:cxn ang="0">
                    <a:pos x="T4" y="T5"/>
                  </a:cxn>
                  <a:cxn ang="0">
                    <a:pos x="T6" y="T7"/>
                  </a:cxn>
                  <a:cxn ang="0">
                    <a:pos x="T8" y="T9"/>
                  </a:cxn>
                </a:cxnLst>
                <a:rect l="0" t="0" r="r" b="b"/>
                <a:pathLst>
                  <a:path w="76" h="44">
                    <a:moveTo>
                      <a:pt x="5" y="44"/>
                    </a:moveTo>
                    <a:lnTo>
                      <a:pt x="76" y="9"/>
                    </a:lnTo>
                    <a:lnTo>
                      <a:pt x="70" y="0"/>
                    </a:lnTo>
                    <a:lnTo>
                      <a:pt x="0" y="35"/>
                    </a:lnTo>
                    <a:lnTo>
                      <a:pt x="5" y="44"/>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5" name="iSḷíḍé">
                <a:extLst>
                  <a:ext uri="{FF2B5EF4-FFF2-40B4-BE49-F238E27FC236}">
                    <a16:creationId xmlns="" xmlns:a16="http://schemas.microsoft.com/office/drawing/2014/main" id="{93E21324-9E36-4AE9-9204-0A53C7A8B1E8}"/>
                  </a:ext>
                </a:extLst>
              </p:cNvPr>
              <p:cNvSpPr/>
              <p:nvPr/>
            </p:nvSpPr>
            <p:spPr bwMode="auto">
              <a:xfrm>
                <a:off x="4481513" y="1514476"/>
                <a:ext cx="136525" cy="98425"/>
              </a:xfrm>
              <a:custGeom>
                <a:avLst/>
                <a:gdLst>
                  <a:gd name="T0" fmla="*/ 0 w 86"/>
                  <a:gd name="T1" fmla="*/ 50 h 62"/>
                  <a:gd name="T2" fmla="*/ 3 w 86"/>
                  <a:gd name="T3" fmla="*/ 61 h 62"/>
                  <a:gd name="T4" fmla="*/ 68 w 86"/>
                  <a:gd name="T5" fmla="*/ 38 h 62"/>
                  <a:gd name="T6" fmla="*/ 77 w 86"/>
                  <a:gd name="T7" fmla="*/ 62 h 62"/>
                  <a:gd name="T8" fmla="*/ 86 w 86"/>
                  <a:gd name="T9" fmla="*/ 59 h 62"/>
                  <a:gd name="T10" fmla="*/ 65 w 86"/>
                  <a:gd name="T11" fmla="*/ 0 h 62"/>
                  <a:gd name="T12" fmla="*/ 57 w 86"/>
                  <a:gd name="T13" fmla="*/ 3 h 62"/>
                  <a:gd name="T14" fmla="*/ 65 w 86"/>
                  <a:gd name="T15" fmla="*/ 27 h 62"/>
                  <a:gd name="T16" fmla="*/ 0 w 86"/>
                  <a:gd name="T17"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62">
                    <a:moveTo>
                      <a:pt x="0" y="50"/>
                    </a:moveTo>
                    <a:lnTo>
                      <a:pt x="3" y="61"/>
                    </a:lnTo>
                    <a:lnTo>
                      <a:pt x="68" y="38"/>
                    </a:lnTo>
                    <a:lnTo>
                      <a:pt x="77" y="62"/>
                    </a:lnTo>
                    <a:lnTo>
                      <a:pt x="86" y="59"/>
                    </a:lnTo>
                    <a:lnTo>
                      <a:pt x="65" y="0"/>
                    </a:lnTo>
                    <a:lnTo>
                      <a:pt x="57" y="3"/>
                    </a:lnTo>
                    <a:lnTo>
                      <a:pt x="65" y="27"/>
                    </a:lnTo>
                    <a:lnTo>
                      <a:pt x="0" y="50"/>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6" name="íšļîḋê">
                <a:extLst>
                  <a:ext uri="{FF2B5EF4-FFF2-40B4-BE49-F238E27FC236}">
                    <a16:creationId xmlns="" xmlns:a16="http://schemas.microsoft.com/office/drawing/2014/main" id="{57FCD167-D31D-4440-88A9-9B6682C8F865}"/>
                  </a:ext>
                </a:extLst>
              </p:cNvPr>
              <p:cNvSpPr/>
              <p:nvPr/>
            </p:nvSpPr>
            <p:spPr bwMode="auto">
              <a:xfrm>
                <a:off x="4505326" y="1636713"/>
                <a:ext cx="134937" cy="114300"/>
              </a:xfrm>
              <a:custGeom>
                <a:avLst/>
                <a:gdLst>
                  <a:gd name="T0" fmla="*/ 56 w 56"/>
                  <a:gd name="T1" fmla="*/ 47 h 47"/>
                  <a:gd name="T2" fmla="*/ 55 w 56"/>
                  <a:gd name="T3" fmla="*/ 39 h 47"/>
                  <a:gd name="T4" fmla="*/ 38 w 56"/>
                  <a:gd name="T5" fmla="*/ 31 h 47"/>
                  <a:gd name="T6" fmla="*/ 28 w 56"/>
                  <a:gd name="T7" fmla="*/ 27 h 47"/>
                  <a:gd name="T8" fmla="*/ 36 w 56"/>
                  <a:gd name="T9" fmla="*/ 20 h 47"/>
                  <a:gd name="T10" fmla="*/ 50 w 56"/>
                  <a:gd name="T11" fmla="*/ 8 h 47"/>
                  <a:gd name="T12" fmla="*/ 49 w 56"/>
                  <a:gd name="T13" fmla="*/ 0 h 47"/>
                  <a:gd name="T14" fmla="*/ 22 w 56"/>
                  <a:gd name="T15" fmla="*/ 24 h 47"/>
                  <a:gd name="T16" fmla="*/ 0 w 56"/>
                  <a:gd name="T17" fmla="*/ 27 h 47"/>
                  <a:gd name="T18" fmla="*/ 1 w 56"/>
                  <a:gd name="T19" fmla="*/ 33 h 47"/>
                  <a:gd name="T20" fmla="*/ 23 w 56"/>
                  <a:gd name="T21" fmla="*/ 30 h 47"/>
                  <a:gd name="T22" fmla="*/ 56 w 56"/>
                  <a:gd name="T23"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6" h="47">
                    <a:moveTo>
                      <a:pt x="56" y="47"/>
                    </a:moveTo>
                    <a:cubicBezTo>
                      <a:pt x="55" y="39"/>
                      <a:pt x="55" y="39"/>
                      <a:pt x="55" y="39"/>
                    </a:cubicBezTo>
                    <a:cubicBezTo>
                      <a:pt x="38" y="31"/>
                      <a:pt x="38" y="31"/>
                      <a:pt x="38" y="31"/>
                    </a:cubicBezTo>
                    <a:cubicBezTo>
                      <a:pt x="34" y="29"/>
                      <a:pt x="31" y="28"/>
                      <a:pt x="28" y="27"/>
                    </a:cubicBezTo>
                    <a:cubicBezTo>
                      <a:pt x="31" y="25"/>
                      <a:pt x="34" y="22"/>
                      <a:pt x="36" y="20"/>
                    </a:cubicBezTo>
                    <a:cubicBezTo>
                      <a:pt x="50" y="8"/>
                      <a:pt x="50" y="8"/>
                      <a:pt x="50" y="8"/>
                    </a:cubicBezTo>
                    <a:cubicBezTo>
                      <a:pt x="49" y="0"/>
                      <a:pt x="49" y="0"/>
                      <a:pt x="49" y="0"/>
                    </a:cubicBezTo>
                    <a:cubicBezTo>
                      <a:pt x="22" y="24"/>
                      <a:pt x="22" y="24"/>
                      <a:pt x="22" y="24"/>
                    </a:cubicBezTo>
                    <a:cubicBezTo>
                      <a:pt x="0" y="27"/>
                      <a:pt x="0" y="27"/>
                      <a:pt x="0" y="27"/>
                    </a:cubicBezTo>
                    <a:cubicBezTo>
                      <a:pt x="1" y="33"/>
                      <a:pt x="1" y="33"/>
                      <a:pt x="1" y="33"/>
                    </a:cubicBezTo>
                    <a:cubicBezTo>
                      <a:pt x="23" y="30"/>
                      <a:pt x="23" y="30"/>
                      <a:pt x="23" y="30"/>
                    </a:cubicBezTo>
                    <a:lnTo>
                      <a:pt x="56" y="47"/>
                    </a:lnTo>
                    <a:close/>
                  </a:path>
                </a:pathLst>
              </a:custGeom>
              <a:solidFill>
                <a:srgbClr val="E60012"/>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30" name="îŝḻîḓé">
              <a:extLst>
                <a:ext uri="{FF2B5EF4-FFF2-40B4-BE49-F238E27FC236}">
                  <a16:creationId xmlns="" xmlns:a16="http://schemas.microsoft.com/office/drawing/2014/main" id="{E8555AF3-ED17-4FA4-99C5-2FB9C24AFB07}"/>
                </a:ext>
              </a:extLst>
            </p:cNvPr>
            <p:cNvSpPr/>
            <p:nvPr/>
          </p:nvSpPr>
          <p:spPr bwMode="auto">
            <a:xfrm>
              <a:off x="5221418" y="3896931"/>
              <a:ext cx="126507" cy="257052"/>
            </a:xfrm>
            <a:custGeom>
              <a:avLst/>
              <a:gdLst>
                <a:gd name="T0" fmla="*/ 0 w 94"/>
                <a:gd name="T1" fmla="*/ 191 h 191"/>
                <a:gd name="T2" fmla="*/ 21 w 94"/>
                <a:gd name="T3" fmla="*/ 191 h 191"/>
                <a:gd name="T4" fmla="*/ 21 w 94"/>
                <a:gd name="T5" fmla="*/ 108 h 191"/>
                <a:gd name="T6" fmla="*/ 87 w 94"/>
                <a:gd name="T7" fmla="*/ 108 h 191"/>
                <a:gd name="T8" fmla="*/ 87 w 94"/>
                <a:gd name="T9" fmla="*/ 88 h 191"/>
                <a:gd name="T10" fmla="*/ 21 w 94"/>
                <a:gd name="T11" fmla="*/ 88 h 191"/>
                <a:gd name="T12" fmla="*/ 21 w 94"/>
                <a:gd name="T13" fmla="*/ 20 h 191"/>
                <a:gd name="T14" fmla="*/ 94 w 94"/>
                <a:gd name="T15" fmla="*/ 20 h 191"/>
                <a:gd name="T16" fmla="*/ 94 w 94"/>
                <a:gd name="T17" fmla="*/ 0 h 191"/>
                <a:gd name="T18" fmla="*/ 0 w 94"/>
                <a:gd name="T19" fmla="*/ 0 h 191"/>
                <a:gd name="T20" fmla="*/ 0 w 94"/>
                <a:gd name="T21" fmla="*/ 19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191">
                  <a:moveTo>
                    <a:pt x="0" y="191"/>
                  </a:moveTo>
                  <a:lnTo>
                    <a:pt x="21" y="191"/>
                  </a:lnTo>
                  <a:lnTo>
                    <a:pt x="21" y="108"/>
                  </a:lnTo>
                  <a:lnTo>
                    <a:pt x="87" y="108"/>
                  </a:lnTo>
                  <a:lnTo>
                    <a:pt x="87" y="88"/>
                  </a:lnTo>
                  <a:lnTo>
                    <a:pt x="21" y="88"/>
                  </a:lnTo>
                  <a:lnTo>
                    <a:pt x="21" y="20"/>
                  </a:lnTo>
                  <a:lnTo>
                    <a:pt x="94" y="20"/>
                  </a:lnTo>
                  <a:lnTo>
                    <a:pt x="94" y="0"/>
                  </a:lnTo>
                  <a:lnTo>
                    <a:pt x="0" y="0"/>
                  </a:lnTo>
                  <a:lnTo>
                    <a:pt x="0" y="191"/>
                  </a:lnTo>
                  <a:close/>
                </a:path>
              </a:pathLst>
            </a:custGeom>
            <a:solidFill>
              <a:srgbClr val="E60012"/>
            </a:solidFill>
            <a:ln>
              <a:noFill/>
            </a:ln>
          </p:spPr>
          <p:txBody>
            <a:bodyPr anchor="ctr"/>
            <a:lstStyle/>
            <a:p>
              <a:pPr algn="ctr"/>
              <a:endParaRPr/>
            </a:p>
          </p:txBody>
        </p:sp>
        <p:sp>
          <p:nvSpPr>
            <p:cNvPr id="231" name="íşlîḍé">
              <a:extLst>
                <a:ext uri="{FF2B5EF4-FFF2-40B4-BE49-F238E27FC236}">
                  <a16:creationId xmlns="" xmlns:a16="http://schemas.microsoft.com/office/drawing/2014/main" id="{D635794C-B419-4A4A-9181-AEF0397291B5}"/>
                </a:ext>
              </a:extLst>
            </p:cNvPr>
            <p:cNvSpPr/>
            <p:nvPr/>
          </p:nvSpPr>
          <p:spPr bwMode="auto">
            <a:xfrm>
              <a:off x="5412524" y="3896931"/>
              <a:ext cx="187069" cy="262435"/>
            </a:xfrm>
            <a:custGeom>
              <a:avLst/>
              <a:gdLst>
                <a:gd name="T0" fmla="*/ 49 w 59"/>
                <a:gd name="T1" fmla="*/ 48 h 80"/>
                <a:gd name="T2" fmla="*/ 30 w 59"/>
                <a:gd name="T3" fmla="*/ 72 h 80"/>
                <a:gd name="T4" fmla="*/ 10 w 59"/>
                <a:gd name="T5" fmla="*/ 47 h 80"/>
                <a:gd name="T6" fmla="*/ 10 w 59"/>
                <a:gd name="T7" fmla="*/ 0 h 80"/>
                <a:gd name="T8" fmla="*/ 0 w 59"/>
                <a:gd name="T9" fmla="*/ 0 h 80"/>
                <a:gd name="T10" fmla="*/ 0 w 59"/>
                <a:gd name="T11" fmla="*/ 48 h 80"/>
                <a:gd name="T12" fmla="*/ 29 w 59"/>
                <a:gd name="T13" fmla="*/ 80 h 80"/>
                <a:gd name="T14" fmla="*/ 59 w 59"/>
                <a:gd name="T15" fmla="*/ 47 h 80"/>
                <a:gd name="T16" fmla="*/ 59 w 59"/>
                <a:gd name="T17" fmla="*/ 0 h 80"/>
                <a:gd name="T18" fmla="*/ 49 w 59"/>
                <a:gd name="T19" fmla="*/ 0 h 80"/>
                <a:gd name="T20" fmla="*/ 49 w 59"/>
                <a:gd name="T21"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80">
                  <a:moveTo>
                    <a:pt x="49" y="48"/>
                  </a:moveTo>
                  <a:cubicBezTo>
                    <a:pt x="49" y="64"/>
                    <a:pt x="43" y="72"/>
                    <a:pt x="30" y="72"/>
                  </a:cubicBezTo>
                  <a:cubicBezTo>
                    <a:pt x="16" y="72"/>
                    <a:pt x="10" y="63"/>
                    <a:pt x="10" y="47"/>
                  </a:cubicBezTo>
                  <a:cubicBezTo>
                    <a:pt x="10" y="0"/>
                    <a:pt x="10" y="0"/>
                    <a:pt x="10" y="0"/>
                  </a:cubicBezTo>
                  <a:cubicBezTo>
                    <a:pt x="0" y="0"/>
                    <a:pt x="0" y="0"/>
                    <a:pt x="0" y="0"/>
                  </a:cubicBezTo>
                  <a:cubicBezTo>
                    <a:pt x="0" y="48"/>
                    <a:pt x="0" y="48"/>
                    <a:pt x="0" y="48"/>
                  </a:cubicBezTo>
                  <a:cubicBezTo>
                    <a:pt x="0" y="69"/>
                    <a:pt x="10" y="80"/>
                    <a:pt x="29" y="80"/>
                  </a:cubicBezTo>
                  <a:cubicBezTo>
                    <a:pt x="49" y="80"/>
                    <a:pt x="59" y="69"/>
                    <a:pt x="59" y="47"/>
                  </a:cubicBezTo>
                  <a:cubicBezTo>
                    <a:pt x="59" y="0"/>
                    <a:pt x="59" y="0"/>
                    <a:pt x="59" y="0"/>
                  </a:cubicBezTo>
                  <a:cubicBezTo>
                    <a:pt x="49" y="0"/>
                    <a:pt x="49" y="0"/>
                    <a:pt x="49" y="0"/>
                  </a:cubicBezTo>
                  <a:lnTo>
                    <a:pt x="49" y="48"/>
                  </a:lnTo>
                  <a:close/>
                </a:path>
              </a:pathLst>
            </a:custGeom>
            <a:solidFill>
              <a:srgbClr val="E60012"/>
            </a:solidFill>
            <a:ln>
              <a:noFill/>
            </a:ln>
          </p:spPr>
          <p:txBody>
            <a:bodyPr anchor="ctr"/>
            <a:lstStyle/>
            <a:p>
              <a:pPr algn="ctr"/>
              <a:endParaRPr/>
            </a:p>
          </p:txBody>
        </p:sp>
        <p:sp>
          <p:nvSpPr>
            <p:cNvPr id="232" name="íŝļîḑe">
              <a:extLst>
                <a:ext uri="{FF2B5EF4-FFF2-40B4-BE49-F238E27FC236}">
                  <a16:creationId xmlns="" xmlns:a16="http://schemas.microsoft.com/office/drawing/2014/main" id="{DEC6893E-4A67-41CF-A4E3-1903731F8BBA}"/>
                </a:ext>
              </a:extLst>
            </p:cNvPr>
            <p:cNvSpPr/>
            <p:nvPr/>
          </p:nvSpPr>
          <p:spPr bwMode="auto">
            <a:xfrm>
              <a:off x="5654771" y="3896931"/>
              <a:ext cx="191106" cy="257052"/>
            </a:xfrm>
            <a:custGeom>
              <a:avLst/>
              <a:gdLst>
                <a:gd name="T0" fmla="*/ 9 w 142"/>
                <a:gd name="T1" fmla="*/ 20 h 191"/>
                <a:gd name="T2" fmla="*/ 109 w 142"/>
                <a:gd name="T3" fmla="*/ 20 h 191"/>
                <a:gd name="T4" fmla="*/ 0 w 142"/>
                <a:gd name="T5" fmla="*/ 186 h 191"/>
                <a:gd name="T6" fmla="*/ 0 w 142"/>
                <a:gd name="T7" fmla="*/ 191 h 191"/>
                <a:gd name="T8" fmla="*/ 139 w 142"/>
                <a:gd name="T9" fmla="*/ 191 h 191"/>
                <a:gd name="T10" fmla="*/ 139 w 142"/>
                <a:gd name="T11" fmla="*/ 171 h 191"/>
                <a:gd name="T12" fmla="*/ 33 w 142"/>
                <a:gd name="T13" fmla="*/ 171 h 191"/>
                <a:gd name="T14" fmla="*/ 142 w 142"/>
                <a:gd name="T15" fmla="*/ 5 h 191"/>
                <a:gd name="T16" fmla="*/ 142 w 142"/>
                <a:gd name="T17" fmla="*/ 0 h 191"/>
                <a:gd name="T18" fmla="*/ 9 w 142"/>
                <a:gd name="T19" fmla="*/ 0 h 191"/>
                <a:gd name="T20" fmla="*/ 9 w 142"/>
                <a:gd name="T21" fmla="*/ 2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2" h="191">
                  <a:moveTo>
                    <a:pt x="9" y="20"/>
                  </a:moveTo>
                  <a:lnTo>
                    <a:pt x="109" y="20"/>
                  </a:lnTo>
                  <a:lnTo>
                    <a:pt x="0" y="186"/>
                  </a:lnTo>
                  <a:lnTo>
                    <a:pt x="0" y="191"/>
                  </a:lnTo>
                  <a:lnTo>
                    <a:pt x="139" y="191"/>
                  </a:lnTo>
                  <a:lnTo>
                    <a:pt x="139" y="171"/>
                  </a:lnTo>
                  <a:lnTo>
                    <a:pt x="33" y="171"/>
                  </a:lnTo>
                  <a:lnTo>
                    <a:pt x="142" y="5"/>
                  </a:lnTo>
                  <a:lnTo>
                    <a:pt x="142" y="0"/>
                  </a:lnTo>
                  <a:lnTo>
                    <a:pt x="9" y="0"/>
                  </a:lnTo>
                  <a:lnTo>
                    <a:pt x="9" y="20"/>
                  </a:lnTo>
                  <a:close/>
                </a:path>
              </a:pathLst>
            </a:custGeom>
            <a:solidFill>
              <a:srgbClr val="E60012"/>
            </a:solidFill>
            <a:ln>
              <a:noFill/>
            </a:ln>
          </p:spPr>
          <p:txBody>
            <a:bodyPr anchor="ctr"/>
            <a:lstStyle/>
            <a:p>
              <a:pPr algn="ctr"/>
              <a:endParaRPr/>
            </a:p>
          </p:txBody>
        </p:sp>
        <p:sp>
          <p:nvSpPr>
            <p:cNvPr id="233" name="iṣľiďé">
              <a:extLst>
                <a:ext uri="{FF2B5EF4-FFF2-40B4-BE49-F238E27FC236}">
                  <a16:creationId xmlns="" xmlns:a16="http://schemas.microsoft.com/office/drawing/2014/main" id="{ED066EC0-3AFD-44BD-B14C-B34367BF7F64}"/>
                </a:ext>
              </a:extLst>
            </p:cNvPr>
            <p:cNvSpPr/>
            <p:nvPr/>
          </p:nvSpPr>
          <p:spPr bwMode="auto">
            <a:xfrm>
              <a:off x="5906439" y="3896931"/>
              <a:ext cx="188414" cy="257052"/>
            </a:xfrm>
            <a:custGeom>
              <a:avLst/>
              <a:gdLst>
                <a:gd name="T0" fmla="*/ 118 w 140"/>
                <a:gd name="T1" fmla="*/ 83 h 191"/>
                <a:gd name="T2" fmla="*/ 21 w 140"/>
                <a:gd name="T3" fmla="*/ 83 h 191"/>
                <a:gd name="T4" fmla="*/ 21 w 140"/>
                <a:gd name="T5" fmla="*/ 0 h 191"/>
                <a:gd name="T6" fmla="*/ 0 w 140"/>
                <a:gd name="T7" fmla="*/ 0 h 191"/>
                <a:gd name="T8" fmla="*/ 0 w 140"/>
                <a:gd name="T9" fmla="*/ 191 h 191"/>
                <a:gd name="T10" fmla="*/ 21 w 140"/>
                <a:gd name="T11" fmla="*/ 191 h 191"/>
                <a:gd name="T12" fmla="*/ 21 w 140"/>
                <a:gd name="T13" fmla="*/ 105 h 191"/>
                <a:gd name="T14" fmla="*/ 118 w 140"/>
                <a:gd name="T15" fmla="*/ 105 h 191"/>
                <a:gd name="T16" fmla="*/ 118 w 140"/>
                <a:gd name="T17" fmla="*/ 191 h 191"/>
                <a:gd name="T18" fmla="*/ 140 w 140"/>
                <a:gd name="T19" fmla="*/ 191 h 191"/>
                <a:gd name="T20" fmla="*/ 140 w 140"/>
                <a:gd name="T21" fmla="*/ 0 h 191"/>
                <a:gd name="T22" fmla="*/ 118 w 140"/>
                <a:gd name="T23" fmla="*/ 0 h 191"/>
                <a:gd name="T24" fmla="*/ 118 w 140"/>
                <a:gd name="T25" fmla="*/ 83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0" h="191">
                  <a:moveTo>
                    <a:pt x="118" y="83"/>
                  </a:moveTo>
                  <a:lnTo>
                    <a:pt x="21" y="83"/>
                  </a:lnTo>
                  <a:lnTo>
                    <a:pt x="21" y="0"/>
                  </a:lnTo>
                  <a:lnTo>
                    <a:pt x="0" y="0"/>
                  </a:lnTo>
                  <a:lnTo>
                    <a:pt x="0" y="191"/>
                  </a:lnTo>
                  <a:lnTo>
                    <a:pt x="21" y="191"/>
                  </a:lnTo>
                  <a:lnTo>
                    <a:pt x="21" y="105"/>
                  </a:lnTo>
                  <a:lnTo>
                    <a:pt x="118" y="105"/>
                  </a:lnTo>
                  <a:lnTo>
                    <a:pt x="118" y="191"/>
                  </a:lnTo>
                  <a:lnTo>
                    <a:pt x="140" y="191"/>
                  </a:lnTo>
                  <a:lnTo>
                    <a:pt x="140" y="0"/>
                  </a:lnTo>
                  <a:lnTo>
                    <a:pt x="118" y="0"/>
                  </a:lnTo>
                  <a:lnTo>
                    <a:pt x="118" y="83"/>
                  </a:lnTo>
                  <a:close/>
                </a:path>
              </a:pathLst>
            </a:custGeom>
            <a:solidFill>
              <a:srgbClr val="E60012"/>
            </a:solidFill>
            <a:ln>
              <a:noFill/>
            </a:ln>
          </p:spPr>
          <p:txBody>
            <a:bodyPr anchor="ctr"/>
            <a:lstStyle/>
            <a:p>
              <a:pPr algn="ctr"/>
              <a:endParaRPr/>
            </a:p>
          </p:txBody>
        </p:sp>
        <p:sp>
          <p:nvSpPr>
            <p:cNvPr id="234" name="iŝliḋê">
              <a:extLst>
                <a:ext uri="{FF2B5EF4-FFF2-40B4-BE49-F238E27FC236}">
                  <a16:creationId xmlns="" xmlns:a16="http://schemas.microsoft.com/office/drawing/2014/main" id="{B2719B99-A15C-4E50-9C0C-24E013D5F059}"/>
                </a:ext>
              </a:extLst>
            </p:cNvPr>
            <p:cNvSpPr/>
            <p:nvPr/>
          </p:nvSpPr>
          <p:spPr bwMode="auto">
            <a:xfrm>
              <a:off x="6164836" y="3894239"/>
              <a:ext cx="235518" cy="265127"/>
            </a:xfrm>
            <a:custGeom>
              <a:avLst/>
              <a:gdLst>
                <a:gd name="T0" fmla="*/ 38 w 74"/>
                <a:gd name="T1" fmla="*/ 0 h 81"/>
                <a:gd name="T2" fmla="*/ 10 w 74"/>
                <a:gd name="T3" fmla="*/ 11 h 81"/>
                <a:gd name="T4" fmla="*/ 0 w 74"/>
                <a:gd name="T5" fmla="*/ 41 h 81"/>
                <a:gd name="T6" fmla="*/ 10 w 74"/>
                <a:gd name="T7" fmla="*/ 70 h 81"/>
                <a:gd name="T8" fmla="*/ 37 w 74"/>
                <a:gd name="T9" fmla="*/ 81 h 81"/>
                <a:gd name="T10" fmla="*/ 64 w 74"/>
                <a:gd name="T11" fmla="*/ 70 h 81"/>
                <a:gd name="T12" fmla="*/ 74 w 74"/>
                <a:gd name="T13" fmla="*/ 39 h 81"/>
                <a:gd name="T14" fmla="*/ 64 w 74"/>
                <a:gd name="T15" fmla="*/ 11 h 81"/>
                <a:gd name="T16" fmla="*/ 38 w 74"/>
                <a:gd name="T17" fmla="*/ 0 h 81"/>
                <a:gd name="T18" fmla="*/ 57 w 74"/>
                <a:gd name="T19" fmla="*/ 64 h 81"/>
                <a:gd name="T20" fmla="*/ 37 w 74"/>
                <a:gd name="T21" fmla="*/ 73 h 81"/>
                <a:gd name="T22" fmla="*/ 17 w 74"/>
                <a:gd name="T23" fmla="*/ 64 h 81"/>
                <a:gd name="T24" fmla="*/ 10 w 74"/>
                <a:gd name="T25" fmla="*/ 40 h 81"/>
                <a:gd name="T26" fmla="*/ 17 w 74"/>
                <a:gd name="T27" fmla="*/ 17 h 81"/>
                <a:gd name="T28" fmla="*/ 37 w 74"/>
                <a:gd name="T29" fmla="*/ 8 h 81"/>
                <a:gd name="T30" fmla="*/ 57 w 74"/>
                <a:gd name="T31" fmla="*/ 17 h 81"/>
                <a:gd name="T32" fmla="*/ 64 w 74"/>
                <a:gd name="T33" fmla="*/ 41 h 81"/>
                <a:gd name="T34" fmla="*/ 57 w 74"/>
                <a:gd name="T35" fmla="*/ 64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4" h="81">
                  <a:moveTo>
                    <a:pt x="38" y="0"/>
                  </a:moveTo>
                  <a:cubicBezTo>
                    <a:pt x="26" y="0"/>
                    <a:pt x="17" y="4"/>
                    <a:pt x="10" y="11"/>
                  </a:cubicBezTo>
                  <a:cubicBezTo>
                    <a:pt x="3" y="19"/>
                    <a:pt x="0" y="29"/>
                    <a:pt x="0" y="41"/>
                  </a:cubicBezTo>
                  <a:cubicBezTo>
                    <a:pt x="0" y="53"/>
                    <a:pt x="3" y="62"/>
                    <a:pt x="10" y="70"/>
                  </a:cubicBezTo>
                  <a:cubicBezTo>
                    <a:pt x="17" y="77"/>
                    <a:pt x="26" y="81"/>
                    <a:pt x="37" y="81"/>
                  </a:cubicBezTo>
                  <a:cubicBezTo>
                    <a:pt x="48" y="81"/>
                    <a:pt x="57" y="77"/>
                    <a:pt x="64" y="70"/>
                  </a:cubicBezTo>
                  <a:cubicBezTo>
                    <a:pt x="71" y="62"/>
                    <a:pt x="74" y="52"/>
                    <a:pt x="74" y="39"/>
                  </a:cubicBezTo>
                  <a:cubicBezTo>
                    <a:pt x="74" y="28"/>
                    <a:pt x="71" y="18"/>
                    <a:pt x="64" y="11"/>
                  </a:cubicBezTo>
                  <a:cubicBezTo>
                    <a:pt x="58" y="3"/>
                    <a:pt x="49" y="0"/>
                    <a:pt x="38" y="0"/>
                  </a:cubicBezTo>
                  <a:close/>
                  <a:moveTo>
                    <a:pt x="57" y="64"/>
                  </a:moveTo>
                  <a:cubicBezTo>
                    <a:pt x="52" y="70"/>
                    <a:pt x="45" y="73"/>
                    <a:pt x="37" y="73"/>
                  </a:cubicBezTo>
                  <a:cubicBezTo>
                    <a:pt x="29" y="73"/>
                    <a:pt x="22" y="70"/>
                    <a:pt x="17" y="64"/>
                  </a:cubicBezTo>
                  <a:cubicBezTo>
                    <a:pt x="12" y="58"/>
                    <a:pt x="10" y="50"/>
                    <a:pt x="10" y="40"/>
                  </a:cubicBezTo>
                  <a:cubicBezTo>
                    <a:pt x="10" y="31"/>
                    <a:pt x="12" y="23"/>
                    <a:pt x="17" y="17"/>
                  </a:cubicBezTo>
                  <a:cubicBezTo>
                    <a:pt x="22" y="11"/>
                    <a:pt x="29" y="8"/>
                    <a:pt x="37" y="8"/>
                  </a:cubicBezTo>
                  <a:cubicBezTo>
                    <a:pt x="46" y="8"/>
                    <a:pt x="52" y="11"/>
                    <a:pt x="57" y="17"/>
                  </a:cubicBezTo>
                  <a:cubicBezTo>
                    <a:pt x="62" y="22"/>
                    <a:pt x="64" y="30"/>
                    <a:pt x="64" y="41"/>
                  </a:cubicBezTo>
                  <a:cubicBezTo>
                    <a:pt x="64" y="51"/>
                    <a:pt x="62" y="58"/>
                    <a:pt x="57" y="64"/>
                  </a:cubicBezTo>
                  <a:close/>
                </a:path>
              </a:pathLst>
            </a:custGeom>
            <a:solidFill>
              <a:srgbClr val="E60012"/>
            </a:solidFill>
            <a:ln>
              <a:noFill/>
            </a:ln>
          </p:spPr>
          <p:txBody>
            <a:bodyPr anchor="ctr"/>
            <a:lstStyle/>
            <a:p>
              <a:pPr algn="ctr"/>
              <a:endParaRPr/>
            </a:p>
          </p:txBody>
        </p:sp>
        <p:sp>
          <p:nvSpPr>
            <p:cNvPr id="235" name="íṩļíďê">
              <a:extLst>
                <a:ext uri="{FF2B5EF4-FFF2-40B4-BE49-F238E27FC236}">
                  <a16:creationId xmlns="" xmlns:a16="http://schemas.microsoft.com/office/drawing/2014/main" id="{8F8F5C9E-116D-4ECB-8E05-B37C51273650}"/>
                </a:ext>
              </a:extLst>
            </p:cNvPr>
            <p:cNvSpPr/>
            <p:nvPr/>
          </p:nvSpPr>
          <p:spPr bwMode="auto">
            <a:xfrm>
              <a:off x="6467645" y="3896931"/>
              <a:ext cx="187069" cy="262435"/>
            </a:xfrm>
            <a:custGeom>
              <a:avLst/>
              <a:gdLst>
                <a:gd name="T0" fmla="*/ 49 w 59"/>
                <a:gd name="T1" fmla="*/ 48 h 80"/>
                <a:gd name="T2" fmla="*/ 30 w 59"/>
                <a:gd name="T3" fmla="*/ 72 h 80"/>
                <a:gd name="T4" fmla="*/ 9 w 59"/>
                <a:gd name="T5" fmla="*/ 47 h 80"/>
                <a:gd name="T6" fmla="*/ 9 w 59"/>
                <a:gd name="T7" fmla="*/ 0 h 80"/>
                <a:gd name="T8" fmla="*/ 0 w 59"/>
                <a:gd name="T9" fmla="*/ 0 h 80"/>
                <a:gd name="T10" fmla="*/ 0 w 59"/>
                <a:gd name="T11" fmla="*/ 48 h 80"/>
                <a:gd name="T12" fmla="*/ 29 w 59"/>
                <a:gd name="T13" fmla="*/ 80 h 80"/>
                <a:gd name="T14" fmla="*/ 59 w 59"/>
                <a:gd name="T15" fmla="*/ 47 h 80"/>
                <a:gd name="T16" fmla="*/ 59 w 59"/>
                <a:gd name="T17" fmla="*/ 0 h 80"/>
                <a:gd name="T18" fmla="*/ 49 w 59"/>
                <a:gd name="T19" fmla="*/ 0 h 80"/>
                <a:gd name="T20" fmla="*/ 49 w 59"/>
                <a:gd name="T21"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80">
                  <a:moveTo>
                    <a:pt x="49" y="48"/>
                  </a:moveTo>
                  <a:cubicBezTo>
                    <a:pt x="49" y="64"/>
                    <a:pt x="43" y="72"/>
                    <a:pt x="30" y="72"/>
                  </a:cubicBezTo>
                  <a:cubicBezTo>
                    <a:pt x="16" y="72"/>
                    <a:pt x="9" y="63"/>
                    <a:pt x="9" y="47"/>
                  </a:cubicBezTo>
                  <a:cubicBezTo>
                    <a:pt x="9" y="0"/>
                    <a:pt x="9" y="0"/>
                    <a:pt x="9" y="0"/>
                  </a:cubicBezTo>
                  <a:cubicBezTo>
                    <a:pt x="0" y="0"/>
                    <a:pt x="0" y="0"/>
                    <a:pt x="0" y="0"/>
                  </a:cubicBezTo>
                  <a:cubicBezTo>
                    <a:pt x="0" y="48"/>
                    <a:pt x="0" y="48"/>
                    <a:pt x="0" y="48"/>
                  </a:cubicBezTo>
                  <a:cubicBezTo>
                    <a:pt x="0" y="69"/>
                    <a:pt x="10" y="80"/>
                    <a:pt x="29" y="80"/>
                  </a:cubicBezTo>
                  <a:cubicBezTo>
                    <a:pt x="49" y="80"/>
                    <a:pt x="59" y="69"/>
                    <a:pt x="59" y="47"/>
                  </a:cubicBezTo>
                  <a:cubicBezTo>
                    <a:pt x="59" y="0"/>
                    <a:pt x="59" y="0"/>
                    <a:pt x="59" y="0"/>
                  </a:cubicBezTo>
                  <a:cubicBezTo>
                    <a:pt x="49" y="0"/>
                    <a:pt x="49" y="0"/>
                    <a:pt x="49" y="0"/>
                  </a:cubicBezTo>
                  <a:lnTo>
                    <a:pt x="49" y="48"/>
                  </a:lnTo>
                  <a:close/>
                </a:path>
              </a:pathLst>
            </a:custGeom>
            <a:solidFill>
              <a:srgbClr val="E60012"/>
            </a:solidFill>
            <a:ln>
              <a:noFill/>
            </a:ln>
          </p:spPr>
          <p:txBody>
            <a:bodyPr anchor="ctr"/>
            <a:lstStyle/>
            <a:p>
              <a:pPr algn="ctr"/>
              <a:endParaRPr/>
            </a:p>
          </p:txBody>
        </p:sp>
        <p:sp>
          <p:nvSpPr>
            <p:cNvPr id="236" name="iṡļïďê">
              <a:extLst>
                <a:ext uri="{FF2B5EF4-FFF2-40B4-BE49-F238E27FC236}">
                  <a16:creationId xmlns="" xmlns:a16="http://schemas.microsoft.com/office/drawing/2014/main" id="{BACB67A2-2D29-46D9-8400-F2EF87C8F121}"/>
                </a:ext>
              </a:extLst>
            </p:cNvPr>
            <p:cNvSpPr/>
            <p:nvPr/>
          </p:nvSpPr>
          <p:spPr bwMode="auto">
            <a:xfrm>
              <a:off x="6973672" y="3896931"/>
              <a:ext cx="188414" cy="262435"/>
            </a:xfrm>
            <a:custGeom>
              <a:avLst/>
              <a:gdLst>
                <a:gd name="T0" fmla="*/ 50 w 59"/>
                <a:gd name="T1" fmla="*/ 48 h 80"/>
                <a:gd name="T2" fmla="*/ 30 w 59"/>
                <a:gd name="T3" fmla="*/ 72 h 80"/>
                <a:gd name="T4" fmla="*/ 10 w 59"/>
                <a:gd name="T5" fmla="*/ 47 h 80"/>
                <a:gd name="T6" fmla="*/ 10 w 59"/>
                <a:gd name="T7" fmla="*/ 0 h 80"/>
                <a:gd name="T8" fmla="*/ 0 w 59"/>
                <a:gd name="T9" fmla="*/ 0 h 80"/>
                <a:gd name="T10" fmla="*/ 0 w 59"/>
                <a:gd name="T11" fmla="*/ 48 h 80"/>
                <a:gd name="T12" fmla="*/ 29 w 59"/>
                <a:gd name="T13" fmla="*/ 80 h 80"/>
                <a:gd name="T14" fmla="*/ 59 w 59"/>
                <a:gd name="T15" fmla="*/ 47 h 80"/>
                <a:gd name="T16" fmla="*/ 59 w 59"/>
                <a:gd name="T17" fmla="*/ 0 h 80"/>
                <a:gd name="T18" fmla="*/ 50 w 59"/>
                <a:gd name="T19" fmla="*/ 0 h 80"/>
                <a:gd name="T20" fmla="*/ 50 w 59"/>
                <a:gd name="T21" fmla="*/ 4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9" h="80">
                  <a:moveTo>
                    <a:pt x="50" y="48"/>
                  </a:moveTo>
                  <a:cubicBezTo>
                    <a:pt x="50" y="64"/>
                    <a:pt x="43" y="72"/>
                    <a:pt x="30" y="72"/>
                  </a:cubicBezTo>
                  <a:cubicBezTo>
                    <a:pt x="16" y="72"/>
                    <a:pt x="10" y="63"/>
                    <a:pt x="10" y="47"/>
                  </a:cubicBezTo>
                  <a:cubicBezTo>
                    <a:pt x="10" y="0"/>
                    <a:pt x="10" y="0"/>
                    <a:pt x="10" y="0"/>
                  </a:cubicBezTo>
                  <a:cubicBezTo>
                    <a:pt x="0" y="0"/>
                    <a:pt x="0" y="0"/>
                    <a:pt x="0" y="0"/>
                  </a:cubicBezTo>
                  <a:cubicBezTo>
                    <a:pt x="0" y="48"/>
                    <a:pt x="0" y="48"/>
                    <a:pt x="0" y="48"/>
                  </a:cubicBezTo>
                  <a:cubicBezTo>
                    <a:pt x="0" y="69"/>
                    <a:pt x="10" y="80"/>
                    <a:pt x="29" y="80"/>
                  </a:cubicBezTo>
                  <a:cubicBezTo>
                    <a:pt x="49" y="80"/>
                    <a:pt x="59" y="69"/>
                    <a:pt x="59" y="47"/>
                  </a:cubicBezTo>
                  <a:cubicBezTo>
                    <a:pt x="59" y="0"/>
                    <a:pt x="59" y="0"/>
                    <a:pt x="59" y="0"/>
                  </a:cubicBezTo>
                  <a:cubicBezTo>
                    <a:pt x="50" y="0"/>
                    <a:pt x="50" y="0"/>
                    <a:pt x="50" y="0"/>
                  </a:cubicBezTo>
                  <a:lnTo>
                    <a:pt x="50" y="48"/>
                  </a:lnTo>
                  <a:close/>
                </a:path>
              </a:pathLst>
            </a:custGeom>
            <a:solidFill>
              <a:srgbClr val="E60012"/>
            </a:solidFill>
            <a:ln>
              <a:noFill/>
            </a:ln>
          </p:spPr>
          <p:txBody>
            <a:bodyPr anchor="ctr"/>
            <a:lstStyle/>
            <a:p>
              <a:pPr algn="ctr"/>
              <a:endParaRPr/>
            </a:p>
          </p:txBody>
        </p:sp>
        <p:sp>
          <p:nvSpPr>
            <p:cNvPr id="237" name="îŝļiďé">
              <a:extLst>
                <a:ext uri="{FF2B5EF4-FFF2-40B4-BE49-F238E27FC236}">
                  <a16:creationId xmlns="" xmlns:a16="http://schemas.microsoft.com/office/drawing/2014/main" id="{D7497D63-101D-45EC-9E49-7A4C813DC324}"/>
                </a:ext>
              </a:extLst>
            </p:cNvPr>
            <p:cNvSpPr/>
            <p:nvPr/>
          </p:nvSpPr>
          <p:spPr bwMode="auto">
            <a:xfrm>
              <a:off x="7245527" y="3896931"/>
              <a:ext cx="200527" cy="257052"/>
            </a:xfrm>
            <a:custGeom>
              <a:avLst/>
              <a:gdLst>
                <a:gd name="T0" fmla="*/ 54 w 63"/>
                <a:gd name="T1" fmla="*/ 55 h 78"/>
                <a:gd name="T2" fmla="*/ 54 w 63"/>
                <a:gd name="T3" fmla="*/ 67 h 78"/>
                <a:gd name="T4" fmla="*/ 54 w 63"/>
                <a:gd name="T5" fmla="*/ 67 h 78"/>
                <a:gd name="T6" fmla="*/ 51 w 63"/>
                <a:gd name="T7" fmla="*/ 62 h 78"/>
                <a:gd name="T8" fmla="*/ 12 w 63"/>
                <a:gd name="T9" fmla="*/ 0 h 78"/>
                <a:gd name="T10" fmla="*/ 0 w 63"/>
                <a:gd name="T11" fmla="*/ 0 h 78"/>
                <a:gd name="T12" fmla="*/ 0 w 63"/>
                <a:gd name="T13" fmla="*/ 78 h 78"/>
                <a:gd name="T14" fmla="*/ 9 w 63"/>
                <a:gd name="T15" fmla="*/ 78 h 78"/>
                <a:gd name="T16" fmla="*/ 9 w 63"/>
                <a:gd name="T17" fmla="*/ 22 h 78"/>
                <a:gd name="T18" fmla="*/ 9 w 63"/>
                <a:gd name="T19" fmla="*/ 11 h 78"/>
                <a:gd name="T20" fmla="*/ 9 w 63"/>
                <a:gd name="T21" fmla="*/ 11 h 78"/>
                <a:gd name="T22" fmla="*/ 11 w 63"/>
                <a:gd name="T23" fmla="*/ 16 h 78"/>
                <a:gd name="T24" fmla="*/ 52 w 63"/>
                <a:gd name="T25" fmla="*/ 78 h 78"/>
                <a:gd name="T26" fmla="*/ 63 w 63"/>
                <a:gd name="T27" fmla="*/ 78 h 78"/>
                <a:gd name="T28" fmla="*/ 63 w 63"/>
                <a:gd name="T29" fmla="*/ 0 h 78"/>
                <a:gd name="T30" fmla="*/ 54 w 63"/>
                <a:gd name="T31" fmla="*/ 0 h 78"/>
                <a:gd name="T32" fmla="*/ 54 w 63"/>
                <a:gd name="T3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3" h="78">
                  <a:moveTo>
                    <a:pt x="54" y="55"/>
                  </a:moveTo>
                  <a:cubicBezTo>
                    <a:pt x="54" y="61"/>
                    <a:pt x="54" y="65"/>
                    <a:pt x="54" y="67"/>
                  </a:cubicBezTo>
                  <a:cubicBezTo>
                    <a:pt x="54" y="67"/>
                    <a:pt x="54" y="67"/>
                    <a:pt x="54" y="67"/>
                  </a:cubicBezTo>
                  <a:cubicBezTo>
                    <a:pt x="54" y="66"/>
                    <a:pt x="53" y="64"/>
                    <a:pt x="51" y="62"/>
                  </a:cubicBezTo>
                  <a:cubicBezTo>
                    <a:pt x="12" y="0"/>
                    <a:pt x="12" y="0"/>
                    <a:pt x="12" y="0"/>
                  </a:cubicBezTo>
                  <a:cubicBezTo>
                    <a:pt x="0" y="0"/>
                    <a:pt x="0" y="0"/>
                    <a:pt x="0" y="0"/>
                  </a:cubicBezTo>
                  <a:cubicBezTo>
                    <a:pt x="0" y="78"/>
                    <a:pt x="0" y="78"/>
                    <a:pt x="0" y="78"/>
                  </a:cubicBezTo>
                  <a:cubicBezTo>
                    <a:pt x="9" y="78"/>
                    <a:pt x="9" y="78"/>
                    <a:pt x="9" y="78"/>
                  </a:cubicBezTo>
                  <a:cubicBezTo>
                    <a:pt x="9" y="22"/>
                    <a:pt x="9" y="22"/>
                    <a:pt x="9" y="22"/>
                  </a:cubicBezTo>
                  <a:cubicBezTo>
                    <a:pt x="9" y="16"/>
                    <a:pt x="9" y="13"/>
                    <a:pt x="9" y="11"/>
                  </a:cubicBezTo>
                  <a:cubicBezTo>
                    <a:pt x="9" y="11"/>
                    <a:pt x="9" y="11"/>
                    <a:pt x="9" y="11"/>
                  </a:cubicBezTo>
                  <a:cubicBezTo>
                    <a:pt x="10" y="13"/>
                    <a:pt x="10" y="14"/>
                    <a:pt x="11" y="16"/>
                  </a:cubicBezTo>
                  <a:cubicBezTo>
                    <a:pt x="52" y="78"/>
                    <a:pt x="52" y="78"/>
                    <a:pt x="52" y="78"/>
                  </a:cubicBezTo>
                  <a:cubicBezTo>
                    <a:pt x="63" y="78"/>
                    <a:pt x="63" y="78"/>
                    <a:pt x="63" y="78"/>
                  </a:cubicBezTo>
                  <a:cubicBezTo>
                    <a:pt x="63" y="0"/>
                    <a:pt x="63" y="0"/>
                    <a:pt x="63" y="0"/>
                  </a:cubicBezTo>
                  <a:cubicBezTo>
                    <a:pt x="54" y="0"/>
                    <a:pt x="54" y="0"/>
                    <a:pt x="54" y="0"/>
                  </a:cubicBezTo>
                  <a:lnTo>
                    <a:pt x="54" y="55"/>
                  </a:lnTo>
                  <a:close/>
                </a:path>
              </a:pathLst>
            </a:custGeom>
            <a:solidFill>
              <a:srgbClr val="E60012"/>
            </a:solidFill>
            <a:ln>
              <a:noFill/>
            </a:ln>
          </p:spPr>
          <p:txBody>
            <a:bodyPr anchor="ctr"/>
            <a:lstStyle/>
            <a:p>
              <a:pPr algn="ctr"/>
              <a:endParaRPr/>
            </a:p>
          </p:txBody>
        </p:sp>
        <p:sp>
          <p:nvSpPr>
            <p:cNvPr id="238" name="iṧľîḍé">
              <a:extLst>
                <a:ext uri="{FF2B5EF4-FFF2-40B4-BE49-F238E27FC236}">
                  <a16:creationId xmlns="" xmlns:a16="http://schemas.microsoft.com/office/drawing/2014/main" id="{E0409082-F506-4073-B1F5-22397BCEFBCB}"/>
                </a:ext>
              </a:extLst>
            </p:cNvPr>
            <p:cNvSpPr/>
            <p:nvPr/>
          </p:nvSpPr>
          <p:spPr bwMode="auto">
            <a:xfrm>
              <a:off x="7506615" y="3896931"/>
              <a:ext cx="79403" cy="257052"/>
            </a:xfrm>
            <a:custGeom>
              <a:avLst/>
              <a:gdLst>
                <a:gd name="T0" fmla="*/ 0 w 59"/>
                <a:gd name="T1" fmla="*/ 20 h 191"/>
                <a:gd name="T2" fmla="*/ 19 w 59"/>
                <a:gd name="T3" fmla="*/ 20 h 191"/>
                <a:gd name="T4" fmla="*/ 19 w 59"/>
                <a:gd name="T5" fmla="*/ 174 h 191"/>
                <a:gd name="T6" fmla="*/ 0 w 59"/>
                <a:gd name="T7" fmla="*/ 174 h 191"/>
                <a:gd name="T8" fmla="*/ 0 w 59"/>
                <a:gd name="T9" fmla="*/ 191 h 191"/>
                <a:gd name="T10" fmla="*/ 59 w 59"/>
                <a:gd name="T11" fmla="*/ 191 h 191"/>
                <a:gd name="T12" fmla="*/ 59 w 59"/>
                <a:gd name="T13" fmla="*/ 174 h 191"/>
                <a:gd name="T14" fmla="*/ 40 w 59"/>
                <a:gd name="T15" fmla="*/ 174 h 191"/>
                <a:gd name="T16" fmla="*/ 40 w 59"/>
                <a:gd name="T17" fmla="*/ 20 h 191"/>
                <a:gd name="T18" fmla="*/ 59 w 59"/>
                <a:gd name="T19" fmla="*/ 20 h 191"/>
                <a:gd name="T20" fmla="*/ 59 w 59"/>
                <a:gd name="T21" fmla="*/ 0 h 191"/>
                <a:gd name="T22" fmla="*/ 0 w 59"/>
                <a:gd name="T23" fmla="*/ 0 h 191"/>
                <a:gd name="T24" fmla="*/ 0 w 59"/>
                <a:gd name="T25" fmla="*/ 2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91">
                  <a:moveTo>
                    <a:pt x="0" y="20"/>
                  </a:moveTo>
                  <a:lnTo>
                    <a:pt x="19" y="20"/>
                  </a:lnTo>
                  <a:lnTo>
                    <a:pt x="19" y="174"/>
                  </a:lnTo>
                  <a:lnTo>
                    <a:pt x="0" y="174"/>
                  </a:lnTo>
                  <a:lnTo>
                    <a:pt x="0" y="191"/>
                  </a:lnTo>
                  <a:lnTo>
                    <a:pt x="59" y="191"/>
                  </a:lnTo>
                  <a:lnTo>
                    <a:pt x="59" y="174"/>
                  </a:lnTo>
                  <a:lnTo>
                    <a:pt x="40" y="174"/>
                  </a:lnTo>
                  <a:lnTo>
                    <a:pt x="40" y="20"/>
                  </a:lnTo>
                  <a:lnTo>
                    <a:pt x="59" y="20"/>
                  </a:lnTo>
                  <a:lnTo>
                    <a:pt x="59" y="0"/>
                  </a:lnTo>
                  <a:lnTo>
                    <a:pt x="0" y="0"/>
                  </a:lnTo>
                  <a:lnTo>
                    <a:pt x="0" y="20"/>
                  </a:lnTo>
                  <a:close/>
                </a:path>
              </a:pathLst>
            </a:custGeom>
            <a:solidFill>
              <a:srgbClr val="E60012"/>
            </a:solidFill>
            <a:ln>
              <a:noFill/>
            </a:ln>
          </p:spPr>
          <p:txBody>
            <a:bodyPr anchor="ctr"/>
            <a:lstStyle/>
            <a:p>
              <a:pPr algn="ctr"/>
              <a:endParaRPr/>
            </a:p>
          </p:txBody>
        </p:sp>
        <p:sp>
          <p:nvSpPr>
            <p:cNvPr id="239" name="íṣḻíḍe">
              <a:extLst>
                <a:ext uri="{FF2B5EF4-FFF2-40B4-BE49-F238E27FC236}">
                  <a16:creationId xmlns="" xmlns:a16="http://schemas.microsoft.com/office/drawing/2014/main" id="{6451924F-8817-4883-9059-EB89D9B2C608}"/>
                </a:ext>
              </a:extLst>
            </p:cNvPr>
            <p:cNvSpPr/>
            <p:nvPr/>
          </p:nvSpPr>
          <p:spPr bwMode="auto">
            <a:xfrm>
              <a:off x="7618318" y="3896931"/>
              <a:ext cx="216677" cy="257052"/>
            </a:xfrm>
            <a:custGeom>
              <a:avLst/>
              <a:gdLst>
                <a:gd name="T0" fmla="*/ 36 w 68"/>
                <a:gd name="T1" fmla="*/ 62 h 78"/>
                <a:gd name="T2" fmla="*/ 34 w 68"/>
                <a:gd name="T3" fmla="*/ 69 h 78"/>
                <a:gd name="T4" fmla="*/ 34 w 68"/>
                <a:gd name="T5" fmla="*/ 69 h 78"/>
                <a:gd name="T6" fmla="*/ 32 w 68"/>
                <a:gd name="T7" fmla="*/ 62 h 78"/>
                <a:gd name="T8" fmla="*/ 10 w 68"/>
                <a:gd name="T9" fmla="*/ 0 h 78"/>
                <a:gd name="T10" fmla="*/ 0 w 68"/>
                <a:gd name="T11" fmla="*/ 0 h 78"/>
                <a:gd name="T12" fmla="*/ 29 w 68"/>
                <a:gd name="T13" fmla="*/ 78 h 78"/>
                <a:gd name="T14" fmla="*/ 39 w 68"/>
                <a:gd name="T15" fmla="*/ 78 h 78"/>
                <a:gd name="T16" fmla="*/ 68 w 68"/>
                <a:gd name="T17" fmla="*/ 0 h 78"/>
                <a:gd name="T18" fmla="*/ 58 w 68"/>
                <a:gd name="T19" fmla="*/ 0 h 78"/>
                <a:gd name="T20" fmla="*/ 36 w 68"/>
                <a:gd name="T21" fmla="*/ 6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78">
                  <a:moveTo>
                    <a:pt x="36" y="62"/>
                  </a:moveTo>
                  <a:cubicBezTo>
                    <a:pt x="35" y="65"/>
                    <a:pt x="34" y="67"/>
                    <a:pt x="34" y="69"/>
                  </a:cubicBezTo>
                  <a:cubicBezTo>
                    <a:pt x="34" y="69"/>
                    <a:pt x="34" y="69"/>
                    <a:pt x="34" y="69"/>
                  </a:cubicBezTo>
                  <a:cubicBezTo>
                    <a:pt x="33" y="67"/>
                    <a:pt x="33" y="64"/>
                    <a:pt x="32" y="62"/>
                  </a:cubicBezTo>
                  <a:cubicBezTo>
                    <a:pt x="10" y="0"/>
                    <a:pt x="10" y="0"/>
                    <a:pt x="10" y="0"/>
                  </a:cubicBezTo>
                  <a:cubicBezTo>
                    <a:pt x="0" y="0"/>
                    <a:pt x="0" y="0"/>
                    <a:pt x="0" y="0"/>
                  </a:cubicBezTo>
                  <a:cubicBezTo>
                    <a:pt x="29" y="78"/>
                    <a:pt x="29" y="78"/>
                    <a:pt x="29" y="78"/>
                  </a:cubicBezTo>
                  <a:cubicBezTo>
                    <a:pt x="39" y="78"/>
                    <a:pt x="39" y="78"/>
                    <a:pt x="39" y="78"/>
                  </a:cubicBezTo>
                  <a:cubicBezTo>
                    <a:pt x="68" y="0"/>
                    <a:pt x="68" y="0"/>
                    <a:pt x="68" y="0"/>
                  </a:cubicBezTo>
                  <a:cubicBezTo>
                    <a:pt x="58" y="0"/>
                    <a:pt x="58" y="0"/>
                    <a:pt x="58" y="0"/>
                  </a:cubicBezTo>
                  <a:lnTo>
                    <a:pt x="36" y="62"/>
                  </a:lnTo>
                  <a:close/>
                </a:path>
              </a:pathLst>
            </a:custGeom>
            <a:solidFill>
              <a:srgbClr val="E60012"/>
            </a:solidFill>
            <a:ln>
              <a:noFill/>
            </a:ln>
          </p:spPr>
          <p:txBody>
            <a:bodyPr anchor="ctr"/>
            <a:lstStyle/>
            <a:p>
              <a:pPr algn="ctr"/>
              <a:endParaRPr/>
            </a:p>
          </p:txBody>
        </p:sp>
        <p:sp>
          <p:nvSpPr>
            <p:cNvPr id="240" name="ísḷíde">
              <a:extLst>
                <a:ext uri="{FF2B5EF4-FFF2-40B4-BE49-F238E27FC236}">
                  <a16:creationId xmlns="" xmlns:a16="http://schemas.microsoft.com/office/drawing/2014/main" id="{73483C58-10AF-499F-96F7-83CA14597CC0}"/>
                </a:ext>
              </a:extLst>
            </p:cNvPr>
            <p:cNvSpPr/>
            <p:nvPr/>
          </p:nvSpPr>
          <p:spPr bwMode="auto">
            <a:xfrm>
              <a:off x="7891519" y="3896931"/>
              <a:ext cx="131890" cy="257052"/>
            </a:xfrm>
            <a:custGeom>
              <a:avLst/>
              <a:gdLst>
                <a:gd name="T0" fmla="*/ 22 w 98"/>
                <a:gd name="T1" fmla="*/ 105 h 191"/>
                <a:gd name="T2" fmla="*/ 88 w 98"/>
                <a:gd name="T3" fmla="*/ 105 h 191"/>
                <a:gd name="T4" fmla="*/ 88 w 98"/>
                <a:gd name="T5" fmla="*/ 83 h 191"/>
                <a:gd name="T6" fmla="*/ 22 w 98"/>
                <a:gd name="T7" fmla="*/ 83 h 191"/>
                <a:gd name="T8" fmla="*/ 22 w 98"/>
                <a:gd name="T9" fmla="*/ 20 h 191"/>
                <a:gd name="T10" fmla="*/ 95 w 98"/>
                <a:gd name="T11" fmla="*/ 20 h 191"/>
                <a:gd name="T12" fmla="*/ 95 w 98"/>
                <a:gd name="T13" fmla="*/ 0 h 191"/>
                <a:gd name="T14" fmla="*/ 0 w 98"/>
                <a:gd name="T15" fmla="*/ 0 h 191"/>
                <a:gd name="T16" fmla="*/ 0 w 98"/>
                <a:gd name="T17" fmla="*/ 191 h 191"/>
                <a:gd name="T18" fmla="*/ 98 w 98"/>
                <a:gd name="T19" fmla="*/ 191 h 191"/>
                <a:gd name="T20" fmla="*/ 98 w 98"/>
                <a:gd name="T21" fmla="*/ 171 h 191"/>
                <a:gd name="T22" fmla="*/ 22 w 98"/>
                <a:gd name="T23" fmla="*/ 171 h 191"/>
                <a:gd name="T24" fmla="*/ 22 w 98"/>
                <a:gd name="T25" fmla="*/ 10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91">
                  <a:moveTo>
                    <a:pt x="22" y="105"/>
                  </a:moveTo>
                  <a:lnTo>
                    <a:pt x="88" y="105"/>
                  </a:lnTo>
                  <a:lnTo>
                    <a:pt x="88" y="83"/>
                  </a:lnTo>
                  <a:lnTo>
                    <a:pt x="22" y="83"/>
                  </a:lnTo>
                  <a:lnTo>
                    <a:pt x="22" y="20"/>
                  </a:lnTo>
                  <a:lnTo>
                    <a:pt x="95" y="20"/>
                  </a:lnTo>
                  <a:lnTo>
                    <a:pt x="95" y="0"/>
                  </a:lnTo>
                  <a:lnTo>
                    <a:pt x="0" y="0"/>
                  </a:lnTo>
                  <a:lnTo>
                    <a:pt x="0" y="191"/>
                  </a:lnTo>
                  <a:lnTo>
                    <a:pt x="98" y="191"/>
                  </a:lnTo>
                  <a:lnTo>
                    <a:pt x="98" y="171"/>
                  </a:lnTo>
                  <a:lnTo>
                    <a:pt x="22" y="171"/>
                  </a:lnTo>
                  <a:lnTo>
                    <a:pt x="22" y="105"/>
                  </a:lnTo>
                  <a:close/>
                </a:path>
              </a:pathLst>
            </a:custGeom>
            <a:solidFill>
              <a:srgbClr val="E60012"/>
            </a:solidFill>
            <a:ln>
              <a:noFill/>
            </a:ln>
          </p:spPr>
          <p:txBody>
            <a:bodyPr anchor="ctr"/>
            <a:lstStyle/>
            <a:p>
              <a:pPr algn="ctr"/>
              <a:endParaRPr/>
            </a:p>
          </p:txBody>
        </p:sp>
        <p:sp>
          <p:nvSpPr>
            <p:cNvPr id="241" name="iSḷîḍe">
              <a:extLst>
                <a:ext uri="{FF2B5EF4-FFF2-40B4-BE49-F238E27FC236}">
                  <a16:creationId xmlns="" xmlns:a16="http://schemas.microsoft.com/office/drawing/2014/main" id="{7F9FD9B3-4CC5-4ACC-A176-06B2DCA46534}"/>
                </a:ext>
              </a:extLst>
            </p:cNvPr>
            <p:cNvSpPr/>
            <p:nvPr/>
          </p:nvSpPr>
          <p:spPr bwMode="auto">
            <a:xfrm>
              <a:off x="8093391" y="3896931"/>
              <a:ext cx="177648" cy="257052"/>
            </a:xfrm>
            <a:custGeom>
              <a:avLst/>
              <a:gdLst>
                <a:gd name="T0" fmla="*/ 39 w 56"/>
                <a:gd name="T1" fmla="*/ 50 h 78"/>
                <a:gd name="T2" fmla="*/ 36 w 56"/>
                <a:gd name="T3" fmla="*/ 47 h 78"/>
                <a:gd name="T4" fmla="*/ 33 w 56"/>
                <a:gd name="T5" fmla="*/ 44 h 78"/>
                <a:gd name="T6" fmla="*/ 30 w 56"/>
                <a:gd name="T7" fmla="*/ 42 h 78"/>
                <a:gd name="T8" fmla="*/ 30 w 56"/>
                <a:gd name="T9" fmla="*/ 42 h 78"/>
                <a:gd name="T10" fmla="*/ 37 w 56"/>
                <a:gd name="T11" fmla="*/ 39 h 78"/>
                <a:gd name="T12" fmla="*/ 42 w 56"/>
                <a:gd name="T13" fmla="*/ 35 h 78"/>
                <a:gd name="T14" fmla="*/ 46 w 56"/>
                <a:gd name="T15" fmla="*/ 28 h 78"/>
                <a:gd name="T16" fmla="*/ 47 w 56"/>
                <a:gd name="T17" fmla="*/ 21 h 78"/>
                <a:gd name="T18" fmla="*/ 45 w 56"/>
                <a:gd name="T19" fmla="*/ 12 h 78"/>
                <a:gd name="T20" fmla="*/ 40 w 56"/>
                <a:gd name="T21" fmla="*/ 5 h 78"/>
                <a:gd name="T22" fmla="*/ 33 w 56"/>
                <a:gd name="T23" fmla="*/ 1 h 78"/>
                <a:gd name="T24" fmla="*/ 23 w 56"/>
                <a:gd name="T25" fmla="*/ 0 h 78"/>
                <a:gd name="T26" fmla="*/ 0 w 56"/>
                <a:gd name="T27" fmla="*/ 0 h 78"/>
                <a:gd name="T28" fmla="*/ 0 w 56"/>
                <a:gd name="T29" fmla="*/ 78 h 78"/>
                <a:gd name="T30" fmla="*/ 9 w 56"/>
                <a:gd name="T31" fmla="*/ 78 h 78"/>
                <a:gd name="T32" fmla="*/ 9 w 56"/>
                <a:gd name="T33" fmla="*/ 45 h 78"/>
                <a:gd name="T34" fmla="*/ 17 w 56"/>
                <a:gd name="T35" fmla="*/ 45 h 78"/>
                <a:gd name="T36" fmla="*/ 21 w 56"/>
                <a:gd name="T37" fmla="*/ 46 h 78"/>
                <a:gd name="T38" fmla="*/ 25 w 56"/>
                <a:gd name="T39" fmla="*/ 48 h 78"/>
                <a:gd name="T40" fmla="*/ 29 w 56"/>
                <a:gd name="T41" fmla="*/ 51 h 78"/>
                <a:gd name="T42" fmla="*/ 32 w 56"/>
                <a:gd name="T43" fmla="*/ 56 h 78"/>
                <a:gd name="T44" fmla="*/ 45 w 56"/>
                <a:gd name="T45" fmla="*/ 78 h 78"/>
                <a:gd name="T46" fmla="*/ 56 w 56"/>
                <a:gd name="T47" fmla="*/ 78 h 78"/>
                <a:gd name="T48" fmla="*/ 41 w 56"/>
                <a:gd name="T49" fmla="*/ 55 h 78"/>
                <a:gd name="T50" fmla="*/ 39 w 56"/>
                <a:gd name="T51" fmla="*/ 50 h 78"/>
                <a:gd name="T52" fmla="*/ 28 w 56"/>
                <a:gd name="T53" fmla="*/ 36 h 78"/>
                <a:gd name="T54" fmla="*/ 22 w 56"/>
                <a:gd name="T55" fmla="*/ 37 h 78"/>
                <a:gd name="T56" fmla="*/ 9 w 56"/>
                <a:gd name="T57" fmla="*/ 37 h 78"/>
                <a:gd name="T58" fmla="*/ 9 w 56"/>
                <a:gd name="T59" fmla="*/ 8 h 78"/>
                <a:gd name="T60" fmla="*/ 22 w 56"/>
                <a:gd name="T61" fmla="*/ 8 h 78"/>
                <a:gd name="T62" fmla="*/ 34 w 56"/>
                <a:gd name="T63" fmla="*/ 12 h 78"/>
                <a:gd name="T64" fmla="*/ 38 w 56"/>
                <a:gd name="T65" fmla="*/ 22 h 78"/>
                <a:gd name="T66" fmla="*/ 36 w 56"/>
                <a:gd name="T67" fmla="*/ 28 h 78"/>
                <a:gd name="T68" fmla="*/ 33 w 56"/>
                <a:gd name="T69" fmla="*/ 33 h 78"/>
                <a:gd name="T70" fmla="*/ 28 w 56"/>
                <a:gd name="T71" fmla="*/ 3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6" h="78">
                  <a:moveTo>
                    <a:pt x="39" y="50"/>
                  </a:moveTo>
                  <a:cubicBezTo>
                    <a:pt x="38" y="49"/>
                    <a:pt x="37" y="48"/>
                    <a:pt x="36" y="47"/>
                  </a:cubicBezTo>
                  <a:cubicBezTo>
                    <a:pt x="35" y="46"/>
                    <a:pt x="34" y="45"/>
                    <a:pt x="33" y="44"/>
                  </a:cubicBezTo>
                  <a:cubicBezTo>
                    <a:pt x="32" y="44"/>
                    <a:pt x="31" y="43"/>
                    <a:pt x="30" y="42"/>
                  </a:cubicBezTo>
                  <a:cubicBezTo>
                    <a:pt x="30" y="42"/>
                    <a:pt x="30" y="42"/>
                    <a:pt x="30" y="42"/>
                  </a:cubicBezTo>
                  <a:cubicBezTo>
                    <a:pt x="33" y="41"/>
                    <a:pt x="35" y="40"/>
                    <a:pt x="37" y="39"/>
                  </a:cubicBezTo>
                  <a:cubicBezTo>
                    <a:pt x="39" y="38"/>
                    <a:pt x="41" y="36"/>
                    <a:pt x="42" y="35"/>
                  </a:cubicBezTo>
                  <a:cubicBezTo>
                    <a:pt x="44" y="33"/>
                    <a:pt x="45" y="31"/>
                    <a:pt x="46" y="28"/>
                  </a:cubicBezTo>
                  <a:cubicBezTo>
                    <a:pt x="47" y="26"/>
                    <a:pt x="47" y="24"/>
                    <a:pt x="47" y="21"/>
                  </a:cubicBezTo>
                  <a:cubicBezTo>
                    <a:pt x="47" y="17"/>
                    <a:pt x="47" y="14"/>
                    <a:pt x="45" y="12"/>
                  </a:cubicBezTo>
                  <a:cubicBezTo>
                    <a:pt x="44" y="9"/>
                    <a:pt x="43" y="7"/>
                    <a:pt x="40" y="5"/>
                  </a:cubicBezTo>
                  <a:cubicBezTo>
                    <a:pt x="38" y="4"/>
                    <a:pt x="36" y="2"/>
                    <a:pt x="33" y="1"/>
                  </a:cubicBezTo>
                  <a:cubicBezTo>
                    <a:pt x="30" y="1"/>
                    <a:pt x="27" y="0"/>
                    <a:pt x="23" y="0"/>
                  </a:cubicBezTo>
                  <a:cubicBezTo>
                    <a:pt x="0" y="0"/>
                    <a:pt x="0" y="0"/>
                    <a:pt x="0" y="0"/>
                  </a:cubicBezTo>
                  <a:cubicBezTo>
                    <a:pt x="0" y="78"/>
                    <a:pt x="0" y="78"/>
                    <a:pt x="0" y="78"/>
                  </a:cubicBezTo>
                  <a:cubicBezTo>
                    <a:pt x="9" y="78"/>
                    <a:pt x="9" y="78"/>
                    <a:pt x="9" y="78"/>
                  </a:cubicBezTo>
                  <a:cubicBezTo>
                    <a:pt x="9" y="45"/>
                    <a:pt x="9" y="45"/>
                    <a:pt x="9" y="45"/>
                  </a:cubicBezTo>
                  <a:cubicBezTo>
                    <a:pt x="17" y="45"/>
                    <a:pt x="17" y="45"/>
                    <a:pt x="17" y="45"/>
                  </a:cubicBezTo>
                  <a:cubicBezTo>
                    <a:pt x="18" y="45"/>
                    <a:pt x="20" y="45"/>
                    <a:pt x="21" y="46"/>
                  </a:cubicBezTo>
                  <a:cubicBezTo>
                    <a:pt x="23" y="46"/>
                    <a:pt x="24" y="47"/>
                    <a:pt x="25" y="48"/>
                  </a:cubicBezTo>
                  <a:cubicBezTo>
                    <a:pt x="26" y="49"/>
                    <a:pt x="28" y="50"/>
                    <a:pt x="29" y="51"/>
                  </a:cubicBezTo>
                  <a:cubicBezTo>
                    <a:pt x="30" y="53"/>
                    <a:pt x="31" y="54"/>
                    <a:pt x="32" y="56"/>
                  </a:cubicBezTo>
                  <a:cubicBezTo>
                    <a:pt x="45" y="78"/>
                    <a:pt x="45" y="78"/>
                    <a:pt x="45" y="78"/>
                  </a:cubicBezTo>
                  <a:cubicBezTo>
                    <a:pt x="56" y="78"/>
                    <a:pt x="56" y="78"/>
                    <a:pt x="56" y="78"/>
                  </a:cubicBezTo>
                  <a:cubicBezTo>
                    <a:pt x="41" y="55"/>
                    <a:pt x="41" y="55"/>
                    <a:pt x="41" y="55"/>
                  </a:cubicBezTo>
                  <a:cubicBezTo>
                    <a:pt x="40" y="53"/>
                    <a:pt x="39" y="52"/>
                    <a:pt x="39" y="50"/>
                  </a:cubicBezTo>
                  <a:close/>
                  <a:moveTo>
                    <a:pt x="28" y="36"/>
                  </a:moveTo>
                  <a:cubicBezTo>
                    <a:pt x="26" y="36"/>
                    <a:pt x="24" y="37"/>
                    <a:pt x="22" y="37"/>
                  </a:cubicBezTo>
                  <a:cubicBezTo>
                    <a:pt x="9" y="37"/>
                    <a:pt x="9" y="37"/>
                    <a:pt x="9" y="37"/>
                  </a:cubicBezTo>
                  <a:cubicBezTo>
                    <a:pt x="9" y="8"/>
                    <a:pt x="9" y="8"/>
                    <a:pt x="9" y="8"/>
                  </a:cubicBezTo>
                  <a:cubicBezTo>
                    <a:pt x="22" y="8"/>
                    <a:pt x="22" y="8"/>
                    <a:pt x="22" y="8"/>
                  </a:cubicBezTo>
                  <a:cubicBezTo>
                    <a:pt x="27" y="8"/>
                    <a:pt x="31" y="10"/>
                    <a:pt x="34" y="12"/>
                  </a:cubicBezTo>
                  <a:cubicBezTo>
                    <a:pt x="36" y="14"/>
                    <a:pt x="38" y="18"/>
                    <a:pt x="38" y="22"/>
                  </a:cubicBezTo>
                  <a:cubicBezTo>
                    <a:pt x="38" y="24"/>
                    <a:pt x="37" y="26"/>
                    <a:pt x="36" y="28"/>
                  </a:cubicBezTo>
                  <a:cubicBezTo>
                    <a:pt x="36" y="30"/>
                    <a:pt x="34" y="32"/>
                    <a:pt x="33" y="33"/>
                  </a:cubicBezTo>
                  <a:cubicBezTo>
                    <a:pt x="32" y="34"/>
                    <a:pt x="30" y="35"/>
                    <a:pt x="28" y="36"/>
                  </a:cubicBezTo>
                  <a:close/>
                </a:path>
              </a:pathLst>
            </a:custGeom>
            <a:solidFill>
              <a:srgbClr val="E60012"/>
            </a:solidFill>
            <a:ln>
              <a:noFill/>
            </a:ln>
          </p:spPr>
          <p:txBody>
            <a:bodyPr anchor="ctr"/>
            <a:lstStyle/>
            <a:p>
              <a:pPr algn="ctr"/>
              <a:endParaRPr/>
            </a:p>
          </p:txBody>
        </p:sp>
        <p:sp>
          <p:nvSpPr>
            <p:cNvPr id="242" name="í$ḷíḍe">
              <a:extLst>
                <a:ext uri="{FF2B5EF4-FFF2-40B4-BE49-F238E27FC236}">
                  <a16:creationId xmlns="" xmlns:a16="http://schemas.microsoft.com/office/drawing/2014/main" id="{72C70A1E-0B31-42A7-9220-7158E0D12DFF}"/>
                </a:ext>
              </a:extLst>
            </p:cNvPr>
            <p:cNvSpPr/>
            <p:nvPr/>
          </p:nvSpPr>
          <p:spPr bwMode="auto">
            <a:xfrm>
              <a:off x="8316797" y="3894239"/>
              <a:ext cx="149386" cy="265127"/>
            </a:xfrm>
            <a:custGeom>
              <a:avLst/>
              <a:gdLst>
                <a:gd name="T0" fmla="*/ 41 w 47"/>
                <a:gd name="T1" fmla="*/ 46 h 81"/>
                <a:gd name="T2" fmla="*/ 34 w 47"/>
                <a:gd name="T3" fmla="*/ 41 h 81"/>
                <a:gd name="T4" fmla="*/ 26 w 47"/>
                <a:gd name="T5" fmla="*/ 36 h 81"/>
                <a:gd name="T6" fmla="*/ 19 w 47"/>
                <a:gd name="T7" fmla="*/ 33 h 81"/>
                <a:gd name="T8" fmla="*/ 14 w 47"/>
                <a:gd name="T9" fmla="*/ 29 h 81"/>
                <a:gd name="T10" fmla="*/ 11 w 47"/>
                <a:gd name="T11" fmla="*/ 25 h 81"/>
                <a:gd name="T12" fmla="*/ 9 w 47"/>
                <a:gd name="T13" fmla="*/ 20 h 81"/>
                <a:gd name="T14" fmla="*/ 11 w 47"/>
                <a:gd name="T15" fmla="*/ 14 h 81"/>
                <a:gd name="T16" fmla="*/ 15 w 47"/>
                <a:gd name="T17" fmla="*/ 11 h 81"/>
                <a:gd name="T18" fmla="*/ 20 w 47"/>
                <a:gd name="T19" fmla="*/ 9 h 81"/>
                <a:gd name="T20" fmla="*/ 26 w 47"/>
                <a:gd name="T21" fmla="*/ 8 h 81"/>
                <a:gd name="T22" fmla="*/ 44 w 47"/>
                <a:gd name="T23" fmla="*/ 13 h 81"/>
                <a:gd name="T24" fmla="*/ 44 w 47"/>
                <a:gd name="T25" fmla="*/ 3 h 81"/>
                <a:gd name="T26" fmla="*/ 27 w 47"/>
                <a:gd name="T27" fmla="*/ 0 h 81"/>
                <a:gd name="T28" fmla="*/ 17 w 47"/>
                <a:gd name="T29" fmla="*/ 1 h 81"/>
                <a:gd name="T30" fmla="*/ 8 w 47"/>
                <a:gd name="T31" fmla="*/ 5 h 81"/>
                <a:gd name="T32" fmla="*/ 2 w 47"/>
                <a:gd name="T33" fmla="*/ 11 h 81"/>
                <a:gd name="T34" fmla="*/ 0 w 47"/>
                <a:gd name="T35" fmla="*/ 21 h 81"/>
                <a:gd name="T36" fmla="*/ 1 w 47"/>
                <a:gd name="T37" fmla="*/ 28 h 81"/>
                <a:gd name="T38" fmla="*/ 5 w 47"/>
                <a:gd name="T39" fmla="*/ 34 h 81"/>
                <a:gd name="T40" fmla="*/ 12 w 47"/>
                <a:gd name="T41" fmla="*/ 39 h 81"/>
                <a:gd name="T42" fmla="*/ 19 w 47"/>
                <a:gd name="T43" fmla="*/ 43 h 81"/>
                <a:gd name="T44" fmla="*/ 27 w 47"/>
                <a:gd name="T45" fmla="*/ 47 h 81"/>
                <a:gd name="T46" fmla="*/ 32 w 47"/>
                <a:gd name="T47" fmla="*/ 51 h 81"/>
                <a:gd name="T48" fmla="*/ 36 w 47"/>
                <a:gd name="T49" fmla="*/ 55 h 81"/>
                <a:gd name="T50" fmla="*/ 38 w 47"/>
                <a:gd name="T51" fmla="*/ 60 h 81"/>
                <a:gd name="T52" fmla="*/ 33 w 47"/>
                <a:gd name="T53" fmla="*/ 69 h 81"/>
                <a:gd name="T54" fmla="*/ 21 w 47"/>
                <a:gd name="T55" fmla="*/ 73 h 81"/>
                <a:gd name="T56" fmla="*/ 15 w 47"/>
                <a:gd name="T57" fmla="*/ 72 h 81"/>
                <a:gd name="T58" fmla="*/ 10 w 47"/>
                <a:gd name="T59" fmla="*/ 71 h 81"/>
                <a:gd name="T60" fmla="*/ 4 w 47"/>
                <a:gd name="T61" fmla="*/ 68 h 81"/>
                <a:gd name="T62" fmla="*/ 0 w 47"/>
                <a:gd name="T63" fmla="*/ 65 h 81"/>
                <a:gd name="T64" fmla="*/ 0 w 47"/>
                <a:gd name="T65" fmla="*/ 76 h 81"/>
                <a:gd name="T66" fmla="*/ 4 w 47"/>
                <a:gd name="T67" fmla="*/ 78 h 81"/>
                <a:gd name="T68" fmla="*/ 9 w 47"/>
                <a:gd name="T69" fmla="*/ 80 h 81"/>
                <a:gd name="T70" fmla="*/ 15 w 47"/>
                <a:gd name="T71" fmla="*/ 80 h 81"/>
                <a:gd name="T72" fmla="*/ 19 w 47"/>
                <a:gd name="T73" fmla="*/ 81 h 81"/>
                <a:gd name="T74" fmla="*/ 30 w 47"/>
                <a:gd name="T75" fmla="*/ 80 h 81"/>
                <a:gd name="T76" fmla="*/ 39 w 47"/>
                <a:gd name="T77" fmla="*/ 76 h 81"/>
                <a:gd name="T78" fmla="*/ 45 w 47"/>
                <a:gd name="T79" fmla="*/ 69 h 81"/>
                <a:gd name="T80" fmla="*/ 47 w 47"/>
                <a:gd name="T81" fmla="*/ 60 h 81"/>
                <a:gd name="T82" fmla="*/ 46 w 47"/>
                <a:gd name="T83" fmla="*/ 52 h 81"/>
                <a:gd name="T84" fmla="*/ 41 w 47"/>
                <a:gd name="T85" fmla="*/ 46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81">
                  <a:moveTo>
                    <a:pt x="41" y="46"/>
                  </a:moveTo>
                  <a:cubicBezTo>
                    <a:pt x="39" y="44"/>
                    <a:pt x="37" y="42"/>
                    <a:pt x="34" y="41"/>
                  </a:cubicBezTo>
                  <a:cubicBezTo>
                    <a:pt x="32" y="39"/>
                    <a:pt x="29" y="38"/>
                    <a:pt x="26" y="36"/>
                  </a:cubicBezTo>
                  <a:cubicBezTo>
                    <a:pt x="24" y="35"/>
                    <a:pt x="21" y="34"/>
                    <a:pt x="19" y="33"/>
                  </a:cubicBezTo>
                  <a:cubicBezTo>
                    <a:pt x="17" y="31"/>
                    <a:pt x="15" y="30"/>
                    <a:pt x="14" y="29"/>
                  </a:cubicBezTo>
                  <a:cubicBezTo>
                    <a:pt x="12" y="28"/>
                    <a:pt x="11" y="27"/>
                    <a:pt x="11" y="25"/>
                  </a:cubicBezTo>
                  <a:cubicBezTo>
                    <a:pt x="10" y="24"/>
                    <a:pt x="9" y="22"/>
                    <a:pt x="9" y="20"/>
                  </a:cubicBezTo>
                  <a:cubicBezTo>
                    <a:pt x="9" y="18"/>
                    <a:pt x="10" y="16"/>
                    <a:pt x="11" y="14"/>
                  </a:cubicBezTo>
                  <a:cubicBezTo>
                    <a:pt x="12" y="13"/>
                    <a:pt x="13" y="12"/>
                    <a:pt x="15" y="11"/>
                  </a:cubicBezTo>
                  <a:cubicBezTo>
                    <a:pt x="16" y="10"/>
                    <a:pt x="18" y="9"/>
                    <a:pt x="20" y="9"/>
                  </a:cubicBezTo>
                  <a:cubicBezTo>
                    <a:pt x="22" y="8"/>
                    <a:pt x="24" y="8"/>
                    <a:pt x="26" y="8"/>
                  </a:cubicBezTo>
                  <a:cubicBezTo>
                    <a:pt x="33" y="8"/>
                    <a:pt x="39" y="10"/>
                    <a:pt x="44" y="13"/>
                  </a:cubicBezTo>
                  <a:cubicBezTo>
                    <a:pt x="44" y="3"/>
                    <a:pt x="44" y="3"/>
                    <a:pt x="44" y="3"/>
                  </a:cubicBezTo>
                  <a:cubicBezTo>
                    <a:pt x="40" y="1"/>
                    <a:pt x="35" y="0"/>
                    <a:pt x="27" y="0"/>
                  </a:cubicBezTo>
                  <a:cubicBezTo>
                    <a:pt x="24" y="0"/>
                    <a:pt x="20" y="0"/>
                    <a:pt x="17" y="1"/>
                  </a:cubicBezTo>
                  <a:cubicBezTo>
                    <a:pt x="14" y="2"/>
                    <a:pt x="11" y="3"/>
                    <a:pt x="8" y="5"/>
                  </a:cubicBezTo>
                  <a:cubicBezTo>
                    <a:pt x="6" y="7"/>
                    <a:pt x="4" y="9"/>
                    <a:pt x="2" y="11"/>
                  </a:cubicBezTo>
                  <a:cubicBezTo>
                    <a:pt x="1" y="14"/>
                    <a:pt x="0" y="17"/>
                    <a:pt x="0" y="21"/>
                  </a:cubicBezTo>
                  <a:cubicBezTo>
                    <a:pt x="0" y="24"/>
                    <a:pt x="0" y="26"/>
                    <a:pt x="1" y="28"/>
                  </a:cubicBezTo>
                  <a:cubicBezTo>
                    <a:pt x="2" y="31"/>
                    <a:pt x="4" y="32"/>
                    <a:pt x="5" y="34"/>
                  </a:cubicBezTo>
                  <a:cubicBezTo>
                    <a:pt x="7" y="36"/>
                    <a:pt x="9" y="37"/>
                    <a:pt x="12" y="39"/>
                  </a:cubicBezTo>
                  <a:cubicBezTo>
                    <a:pt x="14" y="40"/>
                    <a:pt x="17" y="42"/>
                    <a:pt x="19" y="43"/>
                  </a:cubicBezTo>
                  <a:cubicBezTo>
                    <a:pt x="22" y="44"/>
                    <a:pt x="24" y="46"/>
                    <a:pt x="27" y="47"/>
                  </a:cubicBezTo>
                  <a:cubicBezTo>
                    <a:pt x="29" y="48"/>
                    <a:pt x="31" y="49"/>
                    <a:pt x="32" y="51"/>
                  </a:cubicBezTo>
                  <a:cubicBezTo>
                    <a:pt x="34" y="52"/>
                    <a:pt x="35" y="53"/>
                    <a:pt x="36" y="55"/>
                  </a:cubicBezTo>
                  <a:cubicBezTo>
                    <a:pt x="37" y="56"/>
                    <a:pt x="38" y="58"/>
                    <a:pt x="38" y="60"/>
                  </a:cubicBezTo>
                  <a:cubicBezTo>
                    <a:pt x="38" y="64"/>
                    <a:pt x="36" y="67"/>
                    <a:pt x="33" y="69"/>
                  </a:cubicBezTo>
                  <a:cubicBezTo>
                    <a:pt x="31" y="71"/>
                    <a:pt x="26" y="73"/>
                    <a:pt x="21" y="73"/>
                  </a:cubicBezTo>
                  <a:cubicBezTo>
                    <a:pt x="19" y="73"/>
                    <a:pt x="17" y="72"/>
                    <a:pt x="15" y="72"/>
                  </a:cubicBezTo>
                  <a:cubicBezTo>
                    <a:pt x="14" y="72"/>
                    <a:pt x="12" y="71"/>
                    <a:pt x="10" y="71"/>
                  </a:cubicBezTo>
                  <a:cubicBezTo>
                    <a:pt x="8" y="70"/>
                    <a:pt x="6" y="69"/>
                    <a:pt x="4" y="68"/>
                  </a:cubicBezTo>
                  <a:cubicBezTo>
                    <a:pt x="2" y="68"/>
                    <a:pt x="1" y="67"/>
                    <a:pt x="0" y="65"/>
                  </a:cubicBezTo>
                  <a:cubicBezTo>
                    <a:pt x="0" y="76"/>
                    <a:pt x="0" y="76"/>
                    <a:pt x="0" y="76"/>
                  </a:cubicBezTo>
                  <a:cubicBezTo>
                    <a:pt x="1" y="77"/>
                    <a:pt x="2" y="78"/>
                    <a:pt x="4" y="78"/>
                  </a:cubicBezTo>
                  <a:cubicBezTo>
                    <a:pt x="6" y="79"/>
                    <a:pt x="7" y="79"/>
                    <a:pt x="9" y="80"/>
                  </a:cubicBezTo>
                  <a:cubicBezTo>
                    <a:pt x="11" y="80"/>
                    <a:pt x="13" y="80"/>
                    <a:pt x="15" y="80"/>
                  </a:cubicBezTo>
                  <a:cubicBezTo>
                    <a:pt x="17" y="81"/>
                    <a:pt x="18" y="81"/>
                    <a:pt x="19" y="81"/>
                  </a:cubicBezTo>
                  <a:cubicBezTo>
                    <a:pt x="23" y="81"/>
                    <a:pt x="27" y="80"/>
                    <a:pt x="30" y="80"/>
                  </a:cubicBezTo>
                  <a:cubicBezTo>
                    <a:pt x="33" y="79"/>
                    <a:pt x="36" y="78"/>
                    <a:pt x="39" y="76"/>
                  </a:cubicBezTo>
                  <a:cubicBezTo>
                    <a:pt x="41" y="74"/>
                    <a:pt x="43" y="72"/>
                    <a:pt x="45" y="69"/>
                  </a:cubicBezTo>
                  <a:cubicBezTo>
                    <a:pt x="46" y="67"/>
                    <a:pt x="47" y="64"/>
                    <a:pt x="47" y="60"/>
                  </a:cubicBezTo>
                  <a:cubicBezTo>
                    <a:pt x="47" y="57"/>
                    <a:pt x="47" y="54"/>
                    <a:pt x="46" y="52"/>
                  </a:cubicBezTo>
                  <a:cubicBezTo>
                    <a:pt x="44" y="50"/>
                    <a:pt x="43" y="48"/>
                    <a:pt x="41" y="46"/>
                  </a:cubicBezTo>
                  <a:close/>
                </a:path>
              </a:pathLst>
            </a:custGeom>
            <a:solidFill>
              <a:srgbClr val="E60012"/>
            </a:solidFill>
            <a:ln>
              <a:noFill/>
            </a:ln>
          </p:spPr>
          <p:txBody>
            <a:bodyPr anchor="ctr"/>
            <a:lstStyle/>
            <a:p>
              <a:pPr algn="ctr"/>
              <a:endParaRPr/>
            </a:p>
          </p:txBody>
        </p:sp>
        <p:sp>
          <p:nvSpPr>
            <p:cNvPr id="243" name="iSḷídè">
              <a:extLst>
                <a:ext uri="{FF2B5EF4-FFF2-40B4-BE49-F238E27FC236}">
                  <a16:creationId xmlns="" xmlns:a16="http://schemas.microsoft.com/office/drawing/2014/main" id="{1EF30E72-E918-4A1C-B821-6375C10F43D3}"/>
                </a:ext>
              </a:extLst>
            </p:cNvPr>
            <p:cNvSpPr/>
            <p:nvPr/>
          </p:nvSpPr>
          <p:spPr bwMode="auto">
            <a:xfrm>
              <a:off x="8513286" y="3896931"/>
              <a:ext cx="76712" cy="257052"/>
            </a:xfrm>
            <a:custGeom>
              <a:avLst/>
              <a:gdLst>
                <a:gd name="T0" fmla="*/ 0 w 57"/>
                <a:gd name="T1" fmla="*/ 20 h 191"/>
                <a:gd name="T2" fmla="*/ 19 w 57"/>
                <a:gd name="T3" fmla="*/ 20 h 191"/>
                <a:gd name="T4" fmla="*/ 19 w 57"/>
                <a:gd name="T5" fmla="*/ 174 h 191"/>
                <a:gd name="T6" fmla="*/ 0 w 57"/>
                <a:gd name="T7" fmla="*/ 174 h 191"/>
                <a:gd name="T8" fmla="*/ 0 w 57"/>
                <a:gd name="T9" fmla="*/ 191 h 191"/>
                <a:gd name="T10" fmla="*/ 57 w 57"/>
                <a:gd name="T11" fmla="*/ 191 h 191"/>
                <a:gd name="T12" fmla="*/ 57 w 57"/>
                <a:gd name="T13" fmla="*/ 174 h 191"/>
                <a:gd name="T14" fmla="*/ 41 w 57"/>
                <a:gd name="T15" fmla="*/ 174 h 191"/>
                <a:gd name="T16" fmla="*/ 41 w 57"/>
                <a:gd name="T17" fmla="*/ 20 h 191"/>
                <a:gd name="T18" fmla="*/ 57 w 57"/>
                <a:gd name="T19" fmla="*/ 20 h 191"/>
                <a:gd name="T20" fmla="*/ 57 w 57"/>
                <a:gd name="T21" fmla="*/ 0 h 191"/>
                <a:gd name="T22" fmla="*/ 0 w 57"/>
                <a:gd name="T23" fmla="*/ 0 h 191"/>
                <a:gd name="T24" fmla="*/ 0 w 57"/>
                <a:gd name="T25" fmla="*/ 2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191">
                  <a:moveTo>
                    <a:pt x="0" y="20"/>
                  </a:moveTo>
                  <a:lnTo>
                    <a:pt x="19" y="20"/>
                  </a:lnTo>
                  <a:lnTo>
                    <a:pt x="19" y="174"/>
                  </a:lnTo>
                  <a:lnTo>
                    <a:pt x="0" y="174"/>
                  </a:lnTo>
                  <a:lnTo>
                    <a:pt x="0" y="191"/>
                  </a:lnTo>
                  <a:lnTo>
                    <a:pt x="57" y="191"/>
                  </a:lnTo>
                  <a:lnTo>
                    <a:pt x="57" y="174"/>
                  </a:lnTo>
                  <a:lnTo>
                    <a:pt x="41" y="174"/>
                  </a:lnTo>
                  <a:lnTo>
                    <a:pt x="41" y="20"/>
                  </a:lnTo>
                  <a:lnTo>
                    <a:pt x="57" y="20"/>
                  </a:lnTo>
                  <a:lnTo>
                    <a:pt x="57" y="0"/>
                  </a:lnTo>
                  <a:lnTo>
                    <a:pt x="0" y="0"/>
                  </a:lnTo>
                  <a:lnTo>
                    <a:pt x="0" y="20"/>
                  </a:lnTo>
                  <a:close/>
                </a:path>
              </a:pathLst>
            </a:custGeom>
            <a:solidFill>
              <a:srgbClr val="E60012"/>
            </a:solidFill>
            <a:ln>
              <a:noFill/>
            </a:ln>
          </p:spPr>
          <p:txBody>
            <a:bodyPr anchor="ctr"/>
            <a:lstStyle/>
            <a:p>
              <a:pPr algn="ctr"/>
              <a:endParaRPr/>
            </a:p>
          </p:txBody>
        </p:sp>
        <p:sp>
          <p:nvSpPr>
            <p:cNvPr id="244" name="îşḻiďè">
              <a:extLst>
                <a:ext uri="{FF2B5EF4-FFF2-40B4-BE49-F238E27FC236}">
                  <a16:creationId xmlns="" xmlns:a16="http://schemas.microsoft.com/office/drawing/2014/main" id="{BD852823-C473-495F-9CF2-8E56C6F8B8A6}"/>
                </a:ext>
              </a:extLst>
            </p:cNvPr>
            <p:cNvSpPr/>
            <p:nvPr/>
          </p:nvSpPr>
          <p:spPr bwMode="auto">
            <a:xfrm>
              <a:off x="8629027" y="3896931"/>
              <a:ext cx="172265" cy="257052"/>
            </a:xfrm>
            <a:custGeom>
              <a:avLst/>
              <a:gdLst>
                <a:gd name="T0" fmla="*/ 0 w 128"/>
                <a:gd name="T1" fmla="*/ 20 h 191"/>
                <a:gd name="T2" fmla="*/ 54 w 128"/>
                <a:gd name="T3" fmla="*/ 20 h 191"/>
                <a:gd name="T4" fmla="*/ 54 w 128"/>
                <a:gd name="T5" fmla="*/ 191 h 191"/>
                <a:gd name="T6" fmla="*/ 75 w 128"/>
                <a:gd name="T7" fmla="*/ 191 h 191"/>
                <a:gd name="T8" fmla="*/ 75 w 128"/>
                <a:gd name="T9" fmla="*/ 20 h 191"/>
                <a:gd name="T10" fmla="*/ 128 w 128"/>
                <a:gd name="T11" fmla="*/ 20 h 191"/>
                <a:gd name="T12" fmla="*/ 128 w 128"/>
                <a:gd name="T13" fmla="*/ 0 h 191"/>
                <a:gd name="T14" fmla="*/ 0 w 128"/>
                <a:gd name="T15" fmla="*/ 0 h 191"/>
                <a:gd name="T16" fmla="*/ 0 w 128"/>
                <a:gd name="T17" fmla="*/ 2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191">
                  <a:moveTo>
                    <a:pt x="0" y="20"/>
                  </a:moveTo>
                  <a:lnTo>
                    <a:pt x="54" y="20"/>
                  </a:lnTo>
                  <a:lnTo>
                    <a:pt x="54" y="191"/>
                  </a:lnTo>
                  <a:lnTo>
                    <a:pt x="75" y="191"/>
                  </a:lnTo>
                  <a:lnTo>
                    <a:pt x="75" y="20"/>
                  </a:lnTo>
                  <a:lnTo>
                    <a:pt x="128" y="20"/>
                  </a:lnTo>
                  <a:lnTo>
                    <a:pt x="128" y="0"/>
                  </a:lnTo>
                  <a:lnTo>
                    <a:pt x="0" y="0"/>
                  </a:lnTo>
                  <a:lnTo>
                    <a:pt x="0" y="20"/>
                  </a:lnTo>
                  <a:close/>
                </a:path>
              </a:pathLst>
            </a:custGeom>
            <a:solidFill>
              <a:srgbClr val="E60012"/>
            </a:solidFill>
            <a:ln>
              <a:noFill/>
            </a:ln>
          </p:spPr>
          <p:txBody>
            <a:bodyPr anchor="ctr"/>
            <a:lstStyle/>
            <a:p>
              <a:pPr algn="ctr"/>
              <a:endParaRPr/>
            </a:p>
          </p:txBody>
        </p:sp>
        <p:sp>
          <p:nvSpPr>
            <p:cNvPr id="245" name="işḻîḍê">
              <a:extLst>
                <a:ext uri="{FF2B5EF4-FFF2-40B4-BE49-F238E27FC236}">
                  <a16:creationId xmlns="" xmlns:a16="http://schemas.microsoft.com/office/drawing/2014/main" id="{9AC57589-8B38-410B-B054-2879E8C0A10B}"/>
                </a:ext>
              </a:extLst>
            </p:cNvPr>
            <p:cNvSpPr/>
            <p:nvPr/>
          </p:nvSpPr>
          <p:spPr bwMode="auto">
            <a:xfrm>
              <a:off x="8832245" y="3896931"/>
              <a:ext cx="191106" cy="257052"/>
            </a:xfrm>
            <a:custGeom>
              <a:avLst/>
              <a:gdLst>
                <a:gd name="T0" fmla="*/ 50 w 60"/>
                <a:gd name="T1" fmla="*/ 0 h 78"/>
                <a:gd name="T2" fmla="*/ 32 w 60"/>
                <a:gd name="T3" fmla="*/ 36 h 78"/>
                <a:gd name="T4" fmla="*/ 30 w 60"/>
                <a:gd name="T5" fmla="*/ 40 h 78"/>
                <a:gd name="T6" fmla="*/ 30 w 60"/>
                <a:gd name="T7" fmla="*/ 40 h 78"/>
                <a:gd name="T8" fmla="*/ 28 w 60"/>
                <a:gd name="T9" fmla="*/ 36 h 78"/>
                <a:gd name="T10" fmla="*/ 10 w 60"/>
                <a:gd name="T11" fmla="*/ 0 h 78"/>
                <a:gd name="T12" fmla="*/ 0 w 60"/>
                <a:gd name="T13" fmla="*/ 0 h 78"/>
                <a:gd name="T14" fmla="*/ 25 w 60"/>
                <a:gd name="T15" fmla="*/ 50 h 78"/>
                <a:gd name="T16" fmla="*/ 25 w 60"/>
                <a:gd name="T17" fmla="*/ 78 h 78"/>
                <a:gd name="T18" fmla="*/ 34 w 60"/>
                <a:gd name="T19" fmla="*/ 78 h 78"/>
                <a:gd name="T20" fmla="*/ 34 w 60"/>
                <a:gd name="T21" fmla="*/ 49 h 78"/>
                <a:gd name="T22" fmla="*/ 60 w 60"/>
                <a:gd name="T23" fmla="*/ 0 h 78"/>
                <a:gd name="T24" fmla="*/ 50 w 60"/>
                <a:gd name="T25"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0" h="78">
                  <a:moveTo>
                    <a:pt x="50" y="0"/>
                  </a:moveTo>
                  <a:cubicBezTo>
                    <a:pt x="32" y="36"/>
                    <a:pt x="32" y="36"/>
                    <a:pt x="32" y="36"/>
                  </a:cubicBezTo>
                  <a:cubicBezTo>
                    <a:pt x="31" y="37"/>
                    <a:pt x="30" y="39"/>
                    <a:pt x="30" y="40"/>
                  </a:cubicBezTo>
                  <a:cubicBezTo>
                    <a:pt x="30" y="40"/>
                    <a:pt x="30" y="40"/>
                    <a:pt x="30" y="40"/>
                  </a:cubicBezTo>
                  <a:cubicBezTo>
                    <a:pt x="29" y="38"/>
                    <a:pt x="28" y="36"/>
                    <a:pt x="28" y="36"/>
                  </a:cubicBezTo>
                  <a:cubicBezTo>
                    <a:pt x="10" y="0"/>
                    <a:pt x="10" y="0"/>
                    <a:pt x="10" y="0"/>
                  </a:cubicBezTo>
                  <a:cubicBezTo>
                    <a:pt x="0" y="0"/>
                    <a:pt x="0" y="0"/>
                    <a:pt x="0" y="0"/>
                  </a:cubicBezTo>
                  <a:cubicBezTo>
                    <a:pt x="25" y="50"/>
                    <a:pt x="25" y="50"/>
                    <a:pt x="25" y="50"/>
                  </a:cubicBezTo>
                  <a:cubicBezTo>
                    <a:pt x="25" y="78"/>
                    <a:pt x="25" y="78"/>
                    <a:pt x="25" y="78"/>
                  </a:cubicBezTo>
                  <a:cubicBezTo>
                    <a:pt x="34" y="78"/>
                    <a:pt x="34" y="78"/>
                    <a:pt x="34" y="78"/>
                  </a:cubicBezTo>
                  <a:cubicBezTo>
                    <a:pt x="34" y="49"/>
                    <a:pt x="34" y="49"/>
                    <a:pt x="34" y="49"/>
                  </a:cubicBezTo>
                  <a:cubicBezTo>
                    <a:pt x="60" y="0"/>
                    <a:pt x="60" y="0"/>
                    <a:pt x="60" y="0"/>
                  </a:cubicBezTo>
                  <a:lnTo>
                    <a:pt x="50" y="0"/>
                  </a:lnTo>
                  <a:close/>
                </a:path>
              </a:pathLst>
            </a:custGeom>
            <a:solidFill>
              <a:srgbClr val="E60012"/>
            </a:solidFill>
            <a:ln>
              <a:noFill/>
            </a:ln>
          </p:spPr>
          <p:txBody>
            <a:bodyPr anchor="ctr"/>
            <a:lstStyle/>
            <a:p>
              <a:pPr algn="ctr"/>
              <a:endParaRPr/>
            </a:p>
          </p:txBody>
        </p:sp>
      </p:grpSp>
      <p:grpSp>
        <p:nvGrpSpPr>
          <p:cNvPr id="554" name="组合 55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AA1E44EB-10EC-4C48-AFB2-0E76083A7F9B}"/>
              </a:ext>
            </a:extLst>
          </p:cNvPr>
          <p:cNvGrpSpPr/>
          <p:nvPr/>
        </p:nvGrpSpPr>
        <p:grpSpPr>
          <a:xfrm>
            <a:off x="9587524" y="2075357"/>
            <a:ext cx="1665684" cy="506421"/>
            <a:chOff x="2509157" y="2287268"/>
            <a:chExt cx="6750931" cy="2052500"/>
          </a:xfrm>
        </p:grpSpPr>
        <p:grpSp>
          <p:nvGrpSpPr>
            <p:cNvPr id="555" name="iśľïḍe">
              <a:extLst>
                <a:ext uri="{FF2B5EF4-FFF2-40B4-BE49-F238E27FC236}">
                  <a16:creationId xmlns="" xmlns:a16="http://schemas.microsoft.com/office/drawing/2014/main" id="{D563263D-A306-4C5A-BCB6-ECEBE179783E}"/>
                </a:ext>
              </a:extLst>
            </p:cNvPr>
            <p:cNvGrpSpPr/>
            <p:nvPr/>
          </p:nvGrpSpPr>
          <p:grpSpPr>
            <a:xfrm>
              <a:off x="4792757" y="2287268"/>
              <a:ext cx="1049244" cy="1561779"/>
              <a:chOff x="4792757" y="2287268"/>
              <a:chExt cx="1049244" cy="1561779"/>
            </a:xfrm>
          </p:grpSpPr>
          <p:sp>
            <p:nvSpPr>
              <p:cNvPr id="593" name="îṩlîḋé">
                <a:extLst>
                  <a:ext uri="{FF2B5EF4-FFF2-40B4-BE49-F238E27FC236}">
                    <a16:creationId xmlns="" xmlns:a16="http://schemas.microsoft.com/office/drawing/2014/main" id="{3B2929B6-80CD-4DE2-B983-87979FF9BFA7}"/>
                  </a:ext>
                </a:extLst>
              </p:cNvPr>
              <p:cNvSpPr/>
              <p:nvPr/>
            </p:nvSpPr>
            <p:spPr>
              <a:xfrm rot="18556550">
                <a:off x="4399297" y="2680728"/>
                <a:ext cx="1311534" cy="524614"/>
              </a:xfrm>
              <a:custGeom>
                <a:avLst/>
                <a:gdLst/>
                <a:ahLst/>
                <a:cxnLst/>
                <a:rect l="0" t="0" r="0" b="0"/>
                <a:pathLst>
                  <a:path w="1311534" h="524613">
                    <a:moveTo>
                      <a:pt x="1302738" y="474984"/>
                    </a:moveTo>
                    <a:cubicBezTo>
                      <a:pt x="1293200" y="453522"/>
                      <a:pt x="1278892" y="434446"/>
                      <a:pt x="1257431" y="420138"/>
                    </a:cubicBezTo>
                    <a:cubicBezTo>
                      <a:pt x="1204969" y="381984"/>
                      <a:pt x="1150123" y="341446"/>
                      <a:pt x="1095277" y="296138"/>
                    </a:cubicBezTo>
                    <a:cubicBezTo>
                      <a:pt x="1038047" y="246062"/>
                      <a:pt x="980816" y="186446"/>
                      <a:pt x="921201" y="119677"/>
                    </a:cubicBezTo>
                    <a:cubicBezTo>
                      <a:pt x="918816" y="117293"/>
                      <a:pt x="918816" y="117293"/>
                      <a:pt x="914047" y="117293"/>
                    </a:cubicBezTo>
                    <a:cubicBezTo>
                      <a:pt x="914047" y="100601"/>
                      <a:pt x="914047" y="81524"/>
                      <a:pt x="909278" y="60062"/>
                    </a:cubicBezTo>
                    <a:cubicBezTo>
                      <a:pt x="906893" y="40985"/>
                      <a:pt x="902124" y="29062"/>
                      <a:pt x="890201" y="21909"/>
                    </a:cubicBezTo>
                    <a:cubicBezTo>
                      <a:pt x="883047" y="14755"/>
                      <a:pt x="873509" y="17139"/>
                      <a:pt x="868740" y="29062"/>
                    </a:cubicBezTo>
                    <a:cubicBezTo>
                      <a:pt x="866355" y="38601"/>
                      <a:pt x="859201" y="50524"/>
                      <a:pt x="852047" y="62447"/>
                    </a:cubicBezTo>
                    <a:cubicBezTo>
                      <a:pt x="847278" y="74370"/>
                      <a:pt x="837740" y="83908"/>
                      <a:pt x="823432" y="93447"/>
                    </a:cubicBezTo>
                    <a:cubicBezTo>
                      <a:pt x="801971" y="107754"/>
                      <a:pt x="775740" y="122062"/>
                      <a:pt x="749509" y="138754"/>
                    </a:cubicBezTo>
                    <a:cubicBezTo>
                      <a:pt x="685125" y="179293"/>
                      <a:pt x="623125" y="212677"/>
                      <a:pt x="561125" y="241292"/>
                    </a:cubicBezTo>
                    <a:cubicBezTo>
                      <a:pt x="499125" y="269908"/>
                      <a:pt x="439510" y="293754"/>
                      <a:pt x="384664" y="308061"/>
                    </a:cubicBezTo>
                    <a:cubicBezTo>
                      <a:pt x="308357" y="329523"/>
                      <a:pt x="234434" y="341446"/>
                      <a:pt x="162896" y="343831"/>
                    </a:cubicBezTo>
                    <a:cubicBezTo>
                      <a:pt x="122358" y="348600"/>
                      <a:pt x="84204" y="350984"/>
                      <a:pt x="43665" y="353369"/>
                    </a:cubicBezTo>
                    <a:cubicBezTo>
                      <a:pt x="36512" y="353369"/>
                      <a:pt x="29358" y="353369"/>
                      <a:pt x="24589" y="355754"/>
                    </a:cubicBezTo>
                    <a:cubicBezTo>
                      <a:pt x="17435" y="358138"/>
                      <a:pt x="15050" y="365292"/>
                      <a:pt x="22204" y="370061"/>
                    </a:cubicBezTo>
                    <a:cubicBezTo>
                      <a:pt x="29358" y="377215"/>
                      <a:pt x="41281" y="379600"/>
                      <a:pt x="57973" y="384369"/>
                    </a:cubicBezTo>
                    <a:cubicBezTo>
                      <a:pt x="77050" y="389138"/>
                      <a:pt x="98511" y="389138"/>
                      <a:pt x="117588" y="389138"/>
                    </a:cubicBezTo>
                    <a:cubicBezTo>
                      <a:pt x="181973" y="398677"/>
                      <a:pt x="251126" y="396292"/>
                      <a:pt x="329818" y="381984"/>
                    </a:cubicBezTo>
                    <a:cubicBezTo>
                      <a:pt x="396587" y="370061"/>
                      <a:pt x="465741" y="350984"/>
                      <a:pt x="537279" y="322369"/>
                    </a:cubicBezTo>
                    <a:cubicBezTo>
                      <a:pt x="615971" y="291369"/>
                      <a:pt x="689894" y="255600"/>
                      <a:pt x="761432" y="215062"/>
                    </a:cubicBezTo>
                    <a:cubicBezTo>
                      <a:pt x="787663" y="198370"/>
                      <a:pt x="816278" y="184062"/>
                      <a:pt x="840124" y="169754"/>
                    </a:cubicBezTo>
                    <a:cubicBezTo>
                      <a:pt x="854432" y="162600"/>
                      <a:pt x="868740" y="155447"/>
                      <a:pt x="885432" y="148293"/>
                    </a:cubicBezTo>
                    <a:cubicBezTo>
                      <a:pt x="890201" y="148293"/>
                      <a:pt x="894970" y="145908"/>
                      <a:pt x="899740" y="143524"/>
                    </a:cubicBezTo>
                    <a:cubicBezTo>
                      <a:pt x="902124" y="150677"/>
                      <a:pt x="904509" y="157831"/>
                      <a:pt x="906893" y="167370"/>
                    </a:cubicBezTo>
                    <a:cubicBezTo>
                      <a:pt x="916432" y="186446"/>
                      <a:pt x="930739" y="205523"/>
                      <a:pt x="949816" y="222216"/>
                    </a:cubicBezTo>
                    <a:cubicBezTo>
                      <a:pt x="1035662" y="300908"/>
                      <a:pt x="1123893" y="381984"/>
                      <a:pt x="1212123" y="465446"/>
                    </a:cubicBezTo>
                    <a:cubicBezTo>
                      <a:pt x="1255046" y="501215"/>
                      <a:pt x="1278892" y="522676"/>
                      <a:pt x="1290815" y="525061"/>
                    </a:cubicBezTo>
                    <a:cubicBezTo>
                      <a:pt x="1300354" y="527445"/>
                      <a:pt x="1307507" y="525061"/>
                      <a:pt x="1309892" y="517907"/>
                    </a:cubicBezTo>
                    <a:cubicBezTo>
                      <a:pt x="1314661" y="510753"/>
                      <a:pt x="1312277" y="496445"/>
                      <a:pt x="1302738" y="474984"/>
                    </a:cubicBezTo>
                    <a:close/>
                  </a:path>
                </a:pathLst>
              </a:custGeom>
              <a:solidFill>
                <a:srgbClr val="231815"/>
              </a:solidFill>
              <a:ln w="9525" cap="flat">
                <a:noFill/>
                <a:prstDash val="solid"/>
                <a:miter/>
              </a:ln>
            </p:spPr>
            <p:txBody>
              <a:bodyPr anchor="ctr"/>
              <a:lstStyle/>
              <a:p>
                <a:pPr algn="ctr"/>
                <a:endParaRPr/>
              </a:p>
            </p:txBody>
          </p:sp>
          <p:sp>
            <p:nvSpPr>
              <p:cNvPr id="594" name="ïṣļîďè">
                <a:extLst>
                  <a:ext uri="{FF2B5EF4-FFF2-40B4-BE49-F238E27FC236}">
                    <a16:creationId xmlns="" xmlns:a16="http://schemas.microsoft.com/office/drawing/2014/main" id="{432176A6-A22B-43B3-881C-756FB311C9C6}"/>
                  </a:ext>
                </a:extLst>
              </p:cNvPr>
              <p:cNvSpPr/>
              <p:nvPr/>
            </p:nvSpPr>
            <p:spPr>
              <a:xfrm rot="18556550">
                <a:off x="5039181" y="2620554"/>
                <a:ext cx="667690" cy="619998"/>
              </a:xfrm>
              <a:custGeom>
                <a:avLst/>
                <a:gdLst/>
                <a:ahLst/>
                <a:cxnLst/>
                <a:rect l="0" t="0" r="0" b="0"/>
                <a:pathLst>
                  <a:path w="667690" h="619997">
                    <a:moveTo>
                      <a:pt x="655406" y="334517"/>
                    </a:moveTo>
                    <a:cubicBezTo>
                      <a:pt x="650637" y="320209"/>
                      <a:pt x="643483" y="308286"/>
                      <a:pt x="629175" y="298748"/>
                    </a:cubicBezTo>
                    <a:cubicBezTo>
                      <a:pt x="593406" y="270133"/>
                      <a:pt x="557637" y="241517"/>
                      <a:pt x="519483" y="210518"/>
                    </a:cubicBezTo>
                    <a:cubicBezTo>
                      <a:pt x="476560" y="174748"/>
                      <a:pt x="436022" y="138979"/>
                      <a:pt x="402637" y="105595"/>
                    </a:cubicBezTo>
                    <a:cubicBezTo>
                      <a:pt x="378791" y="81749"/>
                      <a:pt x="352561" y="55518"/>
                      <a:pt x="323945" y="26903"/>
                    </a:cubicBezTo>
                    <a:cubicBezTo>
                      <a:pt x="309638" y="12595"/>
                      <a:pt x="300099" y="14980"/>
                      <a:pt x="300099" y="36441"/>
                    </a:cubicBezTo>
                    <a:cubicBezTo>
                      <a:pt x="300099" y="45980"/>
                      <a:pt x="300099" y="57903"/>
                      <a:pt x="302484" y="72210"/>
                    </a:cubicBezTo>
                    <a:cubicBezTo>
                      <a:pt x="304868" y="84133"/>
                      <a:pt x="312022" y="96056"/>
                      <a:pt x="326330" y="105595"/>
                    </a:cubicBezTo>
                    <a:cubicBezTo>
                      <a:pt x="350176" y="127056"/>
                      <a:pt x="378791" y="150902"/>
                      <a:pt x="407407" y="177133"/>
                    </a:cubicBezTo>
                    <a:cubicBezTo>
                      <a:pt x="388330" y="181902"/>
                      <a:pt x="362099" y="189056"/>
                      <a:pt x="328715" y="193825"/>
                    </a:cubicBezTo>
                    <a:cubicBezTo>
                      <a:pt x="321561" y="193825"/>
                      <a:pt x="314407" y="193825"/>
                      <a:pt x="307253" y="198594"/>
                    </a:cubicBezTo>
                    <a:cubicBezTo>
                      <a:pt x="304868" y="193825"/>
                      <a:pt x="300099" y="191441"/>
                      <a:pt x="297715" y="189056"/>
                    </a:cubicBezTo>
                    <a:cubicBezTo>
                      <a:pt x="297715" y="174748"/>
                      <a:pt x="292945" y="160441"/>
                      <a:pt x="288176" y="146133"/>
                    </a:cubicBezTo>
                    <a:cubicBezTo>
                      <a:pt x="285792" y="141364"/>
                      <a:pt x="281022" y="138979"/>
                      <a:pt x="273869" y="138979"/>
                    </a:cubicBezTo>
                    <a:cubicBezTo>
                      <a:pt x="271484" y="141364"/>
                      <a:pt x="266715" y="143749"/>
                      <a:pt x="264330" y="150902"/>
                    </a:cubicBezTo>
                    <a:cubicBezTo>
                      <a:pt x="259561" y="158056"/>
                      <a:pt x="254792" y="167595"/>
                      <a:pt x="250022" y="174748"/>
                    </a:cubicBezTo>
                    <a:cubicBezTo>
                      <a:pt x="245253" y="181902"/>
                      <a:pt x="238099" y="189056"/>
                      <a:pt x="226176" y="198594"/>
                    </a:cubicBezTo>
                    <a:cubicBezTo>
                      <a:pt x="192792" y="229594"/>
                      <a:pt x="166561" y="251056"/>
                      <a:pt x="142715" y="267748"/>
                    </a:cubicBezTo>
                    <a:cubicBezTo>
                      <a:pt x="123638" y="282056"/>
                      <a:pt x="102177" y="293979"/>
                      <a:pt x="75946" y="303517"/>
                    </a:cubicBezTo>
                    <a:cubicBezTo>
                      <a:pt x="59254" y="310671"/>
                      <a:pt x="47331" y="317825"/>
                      <a:pt x="40177" y="327363"/>
                    </a:cubicBezTo>
                    <a:cubicBezTo>
                      <a:pt x="28254" y="344056"/>
                      <a:pt x="21100" y="358363"/>
                      <a:pt x="18716" y="370286"/>
                    </a:cubicBezTo>
                    <a:cubicBezTo>
                      <a:pt x="16331" y="379825"/>
                      <a:pt x="18716" y="384594"/>
                      <a:pt x="30639" y="384594"/>
                    </a:cubicBezTo>
                    <a:cubicBezTo>
                      <a:pt x="37792" y="384594"/>
                      <a:pt x="42562" y="382209"/>
                      <a:pt x="49715" y="379825"/>
                    </a:cubicBezTo>
                    <a:cubicBezTo>
                      <a:pt x="54485" y="386978"/>
                      <a:pt x="59254" y="394132"/>
                      <a:pt x="68792" y="403671"/>
                    </a:cubicBezTo>
                    <a:cubicBezTo>
                      <a:pt x="133177" y="468055"/>
                      <a:pt x="188023" y="525286"/>
                      <a:pt x="233330" y="577747"/>
                    </a:cubicBezTo>
                    <a:cubicBezTo>
                      <a:pt x="221407" y="596824"/>
                      <a:pt x="219023" y="608747"/>
                      <a:pt x="223792" y="613516"/>
                    </a:cubicBezTo>
                    <a:cubicBezTo>
                      <a:pt x="230946" y="620670"/>
                      <a:pt x="245253" y="623055"/>
                      <a:pt x="271484" y="618285"/>
                    </a:cubicBezTo>
                    <a:cubicBezTo>
                      <a:pt x="292945" y="615901"/>
                      <a:pt x="307253" y="608747"/>
                      <a:pt x="316791" y="599209"/>
                    </a:cubicBezTo>
                    <a:cubicBezTo>
                      <a:pt x="347791" y="570593"/>
                      <a:pt x="388330" y="537209"/>
                      <a:pt x="440791" y="499055"/>
                    </a:cubicBezTo>
                    <a:cubicBezTo>
                      <a:pt x="455099" y="487132"/>
                      <a:pt x="471791" y="479978"/>
                      <a:pt x="493252" y="479978"/>
                    </a:cubicBezTo>
                    <a:cubicBezTo>
                      <a:pt x="507560" y="477594"/>
                      <a:pt x="517099" y="472824"/>
                      <a:pt x="517099" y="463286"/>
                    </a:cubicBezTo>
                    <a:cubicBezTo>
                      <a:pt x="519483" y="434671"/>
                      <a:pt x="514714" y="401286"/>
                      <a:pt x="505175" y="363132"/>
                    </a:cubicBezTo>
                    <a:cubicBezTo>
                      <a:pt x="500406" y="351209"/>
                      <a:pt x="490868" y="341671"/>
                      <a:pt x="476560" y="329748"/>
                    </a:cubicBezTo>
                    <a:cubicBezTo>
                      <a:pt x="443176" y="313056"/>
                      <a:pt x="407407" y="291594"/>
                      <a:pt x="374022" y="265363"/>
                    </a:cubicBezTo>
                    <a:cubicBezTo>
                      <a:pt x="357330" y="251056"/>
                      <a:pt x="343022" y="236748"/>
                      <a:pt x="328715" y="224825"/>
                    </a:cubicBezTo>
                    <a:cubicBezTo>
                      <a:pt x="331099" y="224825"/>
                      <a:pt x="335868" y="224825"/>
                      <a:pt x="340638" y="224825"/>
                    </a:cubicBezTo>
                    <a:cubicBezTo>
                      <a:pt x="354945" y="227210"/>
                      <a:pt x="371637" y="229594"/>
                      <a:pt x="388330" y="229594"/>
                    </a:cubicBezTo>
                    <a:cubicBezTo>
                      <a:pt x="395483" y="229594"/>
                      <a:pt x="407407" y="231979"/>
                      <a:pt x="416945" y="234364"/>
                    </a:cubicBezTo>
                    <a:cubicBezTo>
                      <a:pt x="428868" y="239133"/>
                      <a:pt x="436022" y="236748"/>
                      <a:pt x="438406" y="229594"/>
                    </a:cubicBezTo>
                    <a:cubicBezTo>
                      <a:pt x="440791" y="224825"/>
                      <a:pt x="443176" y="217671"/>
                      <a:pt x="445560" y="210518"/>
                    </a:cubicBezTo>
                    <a:cubicBezTo>
                      <a:pt x="471791" y="234364"/>
                      <a:pt x="500406" y="258210"/>
                      <a:pt x="529022" y="286825"/>
                    </a:cubicBezTo>
                    <a:cubicBezTo>
                      <a:pt x="564791" y="322594"/>
                      <a:pt x="595791" y="353594"/>
                      <a:pt x="624406" y="382209"/>
                    </a:cubicBezTo>
                    <a:cubicBezTo>
                      <a:pt x="629175" y="389363"/>
                      <a:pt x="636329" y="394132"/>
                      <a:pt x="648252" y="391748"/>
                    </a:cubicBezTo>
                    <a:cubicBezTo>
                      <a:pt x="655406" y="386978"/>
                      <a:pt x="657790" y="375055"/>
                      <a:pt x="653021" y="355979"/>
                    </a:cubicBezTo>
                    <a:cubicBezTo>
                      <a:pt x="662560" y="355979"/>
                      <a:pt x="660175" y="346440"/>
                      <a:pt x="655406" y="334517"/>
                    </a:cubicBezTo>
                    <a:close/>
                    <a:moveTo>
                      <a:pt x="378791" y="305902"/>
                    </a:moveTo>
                    <a:cubicBezTo>
                      <a:pt x="428868" y="346440"/>
                      <a:pt x="455099" y="375055"/>
                      <a:pt x="457483" y="391748"/>
                    </a:cubicBezTo>
                    <a:cubicBezTo>
                      <a:pt x="452714" y="403671"/>
                      <a:pt x="436022" y="417978"/>
                      <a:pt x="412176" y="441824"/>
                    </a:cubicBezTo>
                    <a:cubicBezTo>
                      <a:pt x="338253" y="503824"/>
                      <a:pt x="292945" y="537209"/>
                      <a:pt x="273869" y="546747"/>
                    </a:cubicBezTo>
                    <a:cubicBezTo>
                      <a:pt x="273869" y="546747"/>
                      <a:pt x="271484" y="546747"/>
                      <a:pt x="266715" y="549132"/>
                    </a:cubicBezTo>
                    <a:cubicBezTo>
                      <a:pt x="266715" y="546747"/>
                      <a:pt x="266715" y="544363"/>
                      <a:pt x="264330" y="539593"/>
                    </a:cubicBezTo>
                    <a:cubicBezTo>
                      <a:pt x="254792" y="522901"/>
                      <a:pt x="240484" y="503824"/>
                      <a:pt x="214253" y="482363"/>
                    </a:cubicBezTo>
                    <a:cubicBezTo>
                      <a:pt x="168946" y="441824"/>
                      <a:pt x="126023" y="403671"/>
                      <a:pt x="85485" y="367902"/>
                    </a:cubicBezTo>
                    <a:cubicBezTo>
                      <a:pt x="102177" y="358363"/>
                      <a:pt x="116484" y="351209"/>
                      <a:pt x="130792" y="339286"/>
                    </a:cubicBezTo>
                    <a:cubicBezTo>
                      <a:pt x="135561" y="334517"/>
                      <a:pt x="140331" y="332133"/>
                      <a:pt x="142715" y="329748"/>
                    </a:cubicBezTo>
                    <a:cubicBezTo>
                      <a:pt x="145100" y="336902"/>
                      <a:pt x="149869" y="344056"/>
                      <a:pt x="157023" y="353594"/>
                    </a:cubicBezTo>
                    <a:cubicBezTo>
                      <a:pt x="204715" y="396517"/>
                      <a:pt x="245253" y="432286"/>
                      <a:pt x="276253" y="465670"/>
                    </a:cubicBezTo>
                    <a:cubicBezTo>
                      <a:pt x="288176" y="477594"/>
                      <a:pt x="295330" y="477594"/>
                      <a:pt x="300099" y="465670"/>
                    </a:cubicBezTo>
                    <a:cubicBezTo>
                      <a:pt x="302484" y="453747"/>
                      <a:pt x="300099" y="439440"/>
                      <a:pt x="290561" y="422748"/>
                    </a:cubicBezTo>
                    <a:cubicBezTo>
                      <a:pt x="283407" y="408440"/>
                      <a:pt x="266715" y="391748"/>
                      <a:pt x="240484" y="372671"/>
                    </a:cubicBezTo>
                    <a:cubicBezTo>
                      <a:pt x="211869" y="351209"/>
                      <a:pt x="183253" y="332133"/>
                      <a:pt x="157023" y="315440"/>
                    </a:cubicBezTo>
                    <a:cubicBezTo>
                      <a:pt x="166561" y="305902"/>
                      <a:pt x="178484" y="298748"/>
                      <a:pt x="190407" y="289210"/>
                    </a:cubicBezTo>
                    <a:cubicBezTo>
                      <a:pt x="197561" y="284440"/>
                      <a:pt x="204715" y="279671"/>
                      <a:pt x="209484" y="274902"/>
                    </a:cubicBezTo>
                    <a:cubicBezTo>
                      <a:pt x="211869" y="282056"/>
                      <a:pt x="216638" y="289210"/>
                      <a:pt x="223792" y="296363"/>
                    </a:cubicBezTo>
                    <a:cubicBezTo>
                      <a:pt x="269099" y="336902"/>
                      <a:pt x="307253" y="370286"/>
                      <a:pt x="340638" y="398901"/>
                    </a:cubicBezTo>
                    <a:cubicBezTo>
                      <a:pt x="352561" y="410825"/>
                      <a:pt x="362099" y="410825"/>
                      <a:pt x="364484" y="398901"/>
                    </a:cubicBezTo>
                    <a:cubicBezTo>
                      <a:pt x="366868" y="384594"/>
                      <a:pt x="364484" y="372671"/>
                      <a:pt x="354945" y="358363"/>
                    </a:cubicBezTo>
                    <a:cubicBezTo>
                      <a:pt x="345407" y="344056"/>
                      <a:pt x="328715" y="329748"/>
                      <a:pt x="302484" y="310671"/>
                    </a:cubicBezTo>
                    <a:cubicBezTo>
                      <a:pt x="273869" y="291594"/>
                      <a:pt x="247638" y="277287"/>
                      <a:pt x="226176" y="260594"/>
                    </a:cubicBezTo>
                    <a:cubicBezTo>
                      <a:pt x="250022" y="241517"/>
                      <a:pt x="269099" y="229594"/>
                      <a:pt x="281022" y="222441"/>
                    </a:cubicBezTo>
                    <a:cubicBezTo>
                      <a:pt x="283407" y="227210"/>
                      <a:pt x="288176" y="229594"/>
                      <a:pt x="292945" y="234364"/>
                    </a:cubicBezTo>
                    <a:cubicBezTo>
                      <a:pt x="328715" y="262979"/>
                      <a:pt x="354945" y="284440"/>
                      <a:pt x="378791" y="305902"/>
                    </a:cubicBezTo>
                    <a:close/>
                  </a:path>
                </a:pathLst>
              </a:custGeom>
              <a:solidFill>
                <a:srgbClr val="231815"/>
              </a:solidFill>
              <a:ln w="9525" cap="flat">
                <a:noFill/>
                <a:prstDash val="solid"/>
                <a:miter/>
              </a:ln>
            </p:spPr>
            <p:txBody>
              <a:bodyPr anchor="ctr"/>
              <a:lstStyle/>
              <a:p>
                <a:pPr algn="ctr"/>
                <a:endParaRPr/>
              </a:p>
            </p:txBody>
          </p:sp>
          <p:sp>
            <p:nvSpPr>
              <p:cNvPr id="595" name="îśļíďê">
                <a:extLst>
                  <a:ext uri="{FF2B5EF4-FFF2-40B4-BE49-F238E27FC236}">
                    <a16:creationId xmlns="" xmlns:a16="http://schemas.microsoft.com/office/drawing/2014/main" id="{54318434-742A-4F19-BA8E-8FC45D9965D9}"/>
                  </a:ext>
                </a:extLst>
              </p:cNvPr>
              <p:cNvSpPr/>
              <p:nvPr/>
            </p:nvSpPr>
            <p:spPr>
              <a:xfrm rot="18556550">
                <a:off x="5126619" y="3133665"/>
                <a:ext cx="619998" cy="810766"/>
              </a:xfrm>
              <a:custGeom>
                <a:avLst/>
                <a:gdLst/>
                <a:ahLst/>
                <a:cxnLst/>
                <a:rect l="0" t="0" r="0" b="0"/>
                <a:pathLst>
                  <a:path w="619997" h="810766">
                    <a:moveTo>
                      <a:pt x="561575" y="248233"/>
                    </a:moveTo>
                    <a:cubicBezTo>
                      <a:pt x="542498" y="236310"/>
                      <a:pt x="521037" y="222002"/>
                      <a:pt x="497191" y="202925"/>
                    </a:cubicBezTo>
                    <a:cubicBezTo>
                      <a:pt x="482883" y="191002"/>
                      <a:pt x="466191" y="174310"/>
                      <a:pt x="444729" y="152849"/>
                    </a:cubicBezTo>
                    <a:cubicBezTo>
                      <a:pt x="449499" y="148080"/>
                      <a:pt x="451883" y="140926"/>
                      <a:pt x="454268" y="133772"/>
                    </a:cubicBezTo>
                    <a:cubicBezTo>
                      <a:pt x="456652" y="119464"/>
                      <a:pt x="459037" y="107541"/>
                      <a:pt x="456652" y="93234"/>
                    </a:cubicBezTo>
                    <a:cubicBezTo>
                      <a:pt x="454268" y="78926"/>
                      <a:pt x="449499" y="67003"/>
                      <a:pt x="444729" y="59849"/>
                    </a:cubicBezTo>
                    <a:cubicBezTo>
                      <a:pt x="439960" y="55080"/>
                      <a:pt x="435191" y="55080"/>
                      <a:pt x="428037" y="62234"/>
                    </a:cubicBezTo>
                    <a:cubicBezTo>
                      <a:pt x="420883" y="69387"/>
                      <a:pt x="408960" y="74157"/>
                      <a:pt x="394653" y="78926"/>
                    </a:cubicBezTo>
                    <a:cubicBezTo>
                      <a:pt x="358883" y="83695"/>
                      <a:pt x="325499" y="86080"/>
                      <a:pt x="294499" y="83695"/>
                    </a:cubicBezTo>
                    <a:cubicBezTo>
                      <a:pt x="256345" y="81311"/>
                      <a:pt x="222961" y="76541"/>
                      <a:pt x="191961" y="69387"/>
                    </a:cubicBezTo>
                    <a:cubicBezTo>
                      <a:pt x="158576" y="62234"/>
                      <a:pt x="108500" y="45541"/>
                      <a:pt x="39346" y="19311"/>
                    </a:cubicBezTo>
                    <a:cubicBezTo>
                      <a:pt x="34577" y="16926"/>
                      <a:pt x="32192" y="16926"/>
                      <a:pt x="32192" y="24080"/>
                    </a:cubicBezTo>
                    <a:cubicBezTo>
                      <a:pt x="34577" y="28849"/>
                      <a:pt x="44115" y="36003"/>
                      <a:pt x="56038" y="45541"/>
                    </a:cubicBezTo>
                    <a:cubicBezTo>
                      <a:pt x="75115" y="59849"/>
                      <a:pt x="96577" y="74157"/>
                      <a:pt x="122807" y="88464"/>
                    </a:cubicBezTo>
                    <a:cubicBezTo>
                      <a:pt x="153807" y="105157"/>
                      <a:pt x="189576" y="119464"/>
                      <a:pt x="232499" y="131387"/>
                    </a:cubicBezTo>
                    <a:cubicBezTo>
                      <a:pt x="256345" y="136157"/>
                      <a:pt x="287345" y="140926"/>
                      <a:pt x="325499" y="148080"/>
                    </a:cubicBezTo>
                    <a:cubicBezTo>
                      <a:pt x="325499" y="148080"/>
                      <a:pt x="325499" y="150464"/>
                      <a:pt x="325499" y="152849"/>
                    </a:cubicBezTo>
                    <a:cubicBezTo>
                      <a:pt x="323114" y="207695"/>
                      <a:pt x="318345" y="264925"/>
                      <a:pt x="315960" y="319771"/>
                    </a:cubicBezTo>
                    <a:cubicBezTo>
                      <a:pt x="277807" y="312617"/>
                      <a:pt x="239653" y="300694"/>
                      <a:pt x="199115" y="284002"/>
                    </a:cubicBezTo>
                    <a:cubicBezTo>
                      <a:pt x="144269" y="255387"/>
                      <a:pt x="87038" y="219618"/>
                      <a:pt x="32192" y="176695"/>
                    </a:cubicBezTo>
                    <a:cubicBezTo>
                      <a:pt x="25038" y="167156"/>
                      <a:pt x="20269" y="169541"/>
                      <a:pt x="17885" y="181464"/>
                    </a:cubicBezTo>
                    <a:cubicBezTo>
                      <a:pt x="17885" y="188618"/>
                      <a:pt x="29808" y="205310"/>
                      <a:pt x="56038" y="233925"/>
                    </a:cubicBezTo>
                    <a:cubicBezTo>
                      <a:pt x="87038" y="269694"/>
                      <a:pt x="129961" y="300694"/>
                      <a:pt x="182422" y="329310"/>
                    </a:cubicBezTo>
                    <a:cubicBezTo>
                      <a:pt x="222961" y="353156"/>
                      <a:pt x="265884" y="367463"/>
                      <a:pt x="311191" y="374617"/>
                    </a:cubicBezTo>
                    <a:cubicBezTo>
                      <a:pt x="308807" y="448540"/>
                      <a:pt x="308807" y="522463"/>
                      <a:pt x="311191" y="598770"/>
                    </a:cubicBezTo>
                    <a:cubicBezTo>
                      <a:pt x="311191" y="627386"/>
                      <a:pt x="320730" y="653616"/>
                      <a:pt x="342191" y="675078"/>
                    </a:cubicBezTo>
                    <a:cubicBezTo>
                      <a:pt x="380345" y="720385"/>
                      <a:pt x="425652" y="760924"/>
                      <a:pt x="475729" y="796693"/>
                    </a:cubicBezTo>
                    <a:cubicBezTo>
                      <a:pt x="487652" y="806231"/>
                      <a:pt x="497191" y="811000"/>
                      <a:pt x="499575" y="808616"/>
                    </a:cubicBezTo>
                    <a:cubicBezTo>
                      <a:pt x="504344" y="806231"/>
                      <a:pt x="504344" y="796693"/>
                      <a:pt x="499575" y="784770"/>
                    </a:cubicBezTo>
                    <a:cubicBezTo>
                      <a:pt x="480498" y="737078"/>
                      <a:pt x="459037" y="687001"/>
                      <a:pt x="435191" y="634539"/>
                    </a:cubicBezTo>
                    <a:cubicBezTo>
                      <a:pt x="408960" y="572540"/>
                      <a:pt x="392268" y="515309"/>
                      <a:pt x="382730" y="460463"/>
                    </a:cubicBezTo>
                    <a:cubicBezTo>
                      <a:pt x="377960" y="431848"/>
                      <a:pt x="370806" y="403233"/>
                      <a:pt x="368422" y="377002"/>
                    </a:cubicBezTo>
                    <a:cubicBezTo>
                      <a:pt x="408960" y="377002"/>
                      <a:pt x="454268" y="372233"/>
                      <a:pt x="504344" y="362694"/>
                    </a:cubicBezTo>
                    <a:cubicBezTo>
                      <a:pt x="528191" y="357925"/>
                      <a:pt x="549652" y="360310"/>
                      <a:pt x="571114" y="365079"/>
                    </a:cubicBezTo>
                    <a:cubicBezTo>
                      <a:pt x="590190" y="369848"/>
                      <a:pt x="602113" y="367463"/>
                      <a:pt x="604498" y="353156"/>
                    </a:cubicBezTo>
                    <a:cubicBezTo>
                      <a:pt x="606883" y="338848"/>
                      <a:pt x="606883" y="319771"/>
                      <a:pt x="599729" y="291156"/>
                    </a:cubicBezTo>
                    <a:cubicBezTo>
                      <a:pt x="594960" y="276848"/>
                      <a:pt x="580652" y="260156"/>
                      <a:pt x="561575" y="248233"/>
                    </a:cubicBezTo>
                    <a:close/>
                    <a:moveTo>
                      <a:pt x="492421" y="288771"/>
                    </a:moveTo>
                    <a:cubicBezTo>
                      <a:pt x="447114" y="307848"/>
                      <a:pt x="401806" y="317387"/>
                      <a:pt x="358883" y="319771"/>
                    </a:cubicBezTo>
                    <a:cubicBezTo>
                      <a:pt x="356499" y="298310"/>
                      <a:pt x="354114" y="276848"/>
                      <a:pt x="354114" y="255387"/>
                    </a:cubicBezTo>
                    <a:cubicBezTo>
                      <a:pt x="354114" y="210079"/>
                      <a:pt x="351730" y="174310"/>
                      <a:pt x="351730" y="150464"/>
                    </a:cubicBezTo>
                    <a:cubicBezTo>
                      <a:pt x="366037" y="150464"/>
                      <a:pt x="380345" y="152849"/>
                      <a:pt x="399422" y="155233"/>
                    </a:cubicBezTo>
                    <a:cubicBezTo>
                      <a:pt x="408960" y="174310"/>
                      <a:pt x="425652" y="195772"/>
                      <a:pt x="449499" y="214849"/>
                    </a:cubicBezTo>
                    <a:cubicBezTo>
                      <a:pt x="482883" y="238695"/>
                      <a:pt x="504344" y="253002"/>
                      <a:pt x="506729" y="257771"/>
                    </a:cubicBezTo>
                    <a:cubicBezTo>
                      <a:pt x="513883" y="272079"/>
                      <a:pt x="509114" y="284002"/>
                      <a:pt x="492421" y="288771"/>
                    </a:cubicBezTo>
                    <a:close/>
                  </a:path>
                </a:pathLst>
              </a:custGeom>
              <a:solidFill>
                <a:srgbClr val="231815"/>
              </a:solidFill>
              <a:ln w="9525" cap="flat">
                <a:noFill/>
                <a:prstDash val="solid"/>
                <a:miter/>
              </a:ln>
            </p:spPr>
            <p:txBody>
              <a:bodyPr anchor="ctr"/>
              <a:lstStyle/>
              <a:p>
                <a:pPr algn="ctr"/>
                <a:endParaRPr/>
              </a:p>
            </p:txBody>
          </p:sp>
        </p:grpSp>
        <p:grpSp>
          <p:nvGrpSpPr>
            <p:cNvPr id="556" name="ïṥļiďê">
              <a:extLst>
                <a:ext uri="{FF2B5EF4-FFF2-40B4-BE49-F238E27FC236}">
                  <a16:creationId xmlns="" xmlns:a16="http://schemas.microsoft.com/office/drawing/2014/main" id="{83B5F7A1-F78D-497A-99DB-9F079854B38D}"/>
                </a:ext>
              </a:extLst>
            </p:cNvPr>
            <p:cNvGrpSpPr/>
            <p:nvPr/>
          </p:nvGrpSpPr>
          <p:grpSpPr>
            <a:xfrm>
              <a:off x="2509157" y="2483832"/>
              <a:ext cx="1861387" cy="1855936"/>
              <a:chOff x="4740276" y="992188"/>
              <a:chExt cx="2711450" cy="2703513"/>
            </a:xfrm>
          </p:grpSpPr>
          <p:sp>
            <p:nvSpPr>
              <p:cNvPr id="583" name="îṣľîḓê">
                <a:extLst>
                  <a:ext uri="{FF2B5EF4-FFF2-40B4-BE49-F238E27FC236}">
                    <a16:creationId xmlns="" xmlns:a16="http://schemas.microsoft.com/office/drawing/2014/main" id="{0E580491-4E6F-489E-8202-A57FD0729A8D}"/>
                  </a:ext>
                </a:extLst>
              </p:cNvPr>
              <p:cNvSpPr/>
              <p:nvPr/>
            </p:nvSpPr>
            <p:spPr bwMode="auto">
              <a:xfrm>
                <a:off x="4941888" y="2049463"/>
                <a:ext cx="2311400" cy="293688"/>
              </a:xfrm>
              <a:custGeom>
                <a:avLst/>
                <a:gdLst>
                  <a:gd name="T0" fmla="*/ 92 w 1456"/>
                  <a:gd name="T1" fmla="*/ 0 h 185"/>
                  <a:gd name="T2" fmla="*/ 111 w 1456"/>
                  <a:gd name="T3" fmla="*/ 48 h 185"/>
                  <a:gd name="T4" fmla="*/ 158 w 1456"/>
                  <a:gd name="T5" fmla="*/ 27 h 185"/>
                  <a:gd name="T6" fmla="*/ 137 w 1456"/>
                  <a:gd name="T7" fmla="*/ 74 h 185"/>
                  <a:gd name="T8" fmla="*/ 185 w 1456"/>
                  <a:gd name="T9" fmla="*/ 92 h 185"/>
                  <a:gd name="T10" fmla="*/ 137 w 1456"/>
                  <a:gd name="T11" fmla="*/ 111 h 185"/>
                  <a:gd name="T12" fmla="*/ 158 w 1456"/>
                  <a:gd name="T13" fmla="*/ 158 h 185"/>
                  <a:gd name="T14" fmla="*/ 111 w 1456"/>
                  <a:gd name="T15" fmla="*/ 137 h 185"/>
                  <a:gd name="T16" fmla="*/ 92 w 1456"/>
                  <a:gd name="T17" fmla="*/ 185 h 185"/>
                  <a:gd name="T18" fmla="*/ 73 w 1456"/>
                  <a:gd name="T19" fmla="*/ 137 h 185"/>
                  <a:gd name="T20" fmla="*/ 27 w 1456"/>
                  <a:gd name="T21" fmla="*/ 158 h 185"/>
                  <a:gd name="T22" fmla="*/ 47 w 1456"/>
                  <a:gd name="T23" fmla="*/ 111 h 185"/>
                  <a:gd name="T24" fmla="*/ 0 w 1456"/>
                  <a:gd name="T25" fmla="*/ 92 h 185"/>
                  <a:gd name="T26" fmla="*/ 47 w 1456"/>
                  <a:gd name="T27" fmla="*/ 74 h 185"/>
                  <a:gd name="T28" fmla="*/ 27 w 1456"/>
                  <a:gd name="T29" fmla="*/ 27 h 185"/>
                  <a:gd name="T30" fmla="*/ 73 w 1456"/>
                  <a:gd name="T31" fmla="*/ 48 h 185"/>
                  <a:gd name="T32" fmla="*/ 92 w 1456"/>
                  <a:gd name="T33" fmla="*/ 0 h 185"/>
                  <a:gd name="T34" fmla="*/ 92 w 1456"/>
                  <a:gd name="T35" fmla="*/ 0 h 185"/>
                  <a:gd name="T36" fmla="*/ 1364 w 1456"/>
                  <a:gd name="T37" fmla="*/ 0 h 185"/>
                  <a:gd name="T38" fmla="*/ 1383 w 1456"/>
                  <a:gd name="T39" fmla="*/ 48 h 185"/>
                  <a:gd name="T40" fmla="*/ 1429 w 1456"/>
                  <a:gd name="T41" fmla="*/ 27 h 185"/>
                  <a:gd name="T42" fmla="*/ 1410 w 1456"/>
                  <a:gd name="T43" fmla="*/ 74 h 185"/>
                  <a:gd name="T44" fmla="*/ 1456 w 1456"/>
                  <a:gd name="T45" fmla="*/ 92 h 185"/>
                  <a:gd name="T46" fmla="*/ 1410 w 1456"/>
                  <a:gd name="T47" fmla="*/ 111 h 185"/>
                  <a:gd name="T48" fmla="*/ 1429 w 1456"/>
                  <a:gd name="T49" fmla="*/ 158 h 185"/>
                  <a:gd name="T50" fmla="*/ 1383 w 1456"/>
                  <a:gd name="T51" fmla="*/ 137 h 185"/>
                  <a:gd name="T52" fmla="*/ 1364 w 1456"/>
                  <a:gd name="T53" fmla="*/ 185 h 185"/>
                  <a:gd name="T54" fmla="*/ 1346 w 1456"/>
                  <a:gd name="T55" fmla="*/ 137 h 185"/>
                  <a:gd name="T56" fmla="*/ 1299 w 1456"/>
                  <a:gd name="T57" fmla="*/ 158 h 185"/>
                  <a:gd name="T58" fmla="*/ 1319 w 1456"/>
                  <a:gd name="T59" fmla="*/ 111 h 185"/>
                  <a:gd name="T60" fmla="*/ 1272 w 1456"/>
                  <a:gd name="T61" fmla="*/ 92 h 185"/>
                  <a:gd name="T62" fmla="*/ 1319 w 1456"/>
                  <a:gd name="T63" fmla="*/ 74 h 185"/>
                  <a:gd name="T64" fmla="*/ 1299 w 1456"/>
                  <a:gd name="T65" fmla="*/ 27 h 185"/>
                  <a:gd name="T66" fmla="*/ 1346 w 1456"/>
                  <a:gd name="T67" fmla="*/ 48 h 185"/>
                  <a:gd name="T68" fmla="*/ 1364 w 1456"/>
                  <a:gd name="T69"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56" h="185">
                    <a:moveTo>
                      <a:pt x="92" y="0"/>
                    </a:moveTo>
                    <a:lnTo>
                      <a:pt x="111" y="48"/>
                    </a:lnTo>
                    <a:lnTo>
                      <a:pt x="158" y="27"/>
                    </a:lnTo>
                    <a:lnTo>
                      <a:pt x="137" y="74"/>
                    </a:lnTo>
                    <a:lnTo>
                      <a:pt x="185" y="92"/>
                    </a:lnTo>
                    <a:lnTo>
                      <a:pt x="137" y="111"/>
                    </a:lnTo>
                    <a:lnTo>
                      <a:pt x="158" y="158"/>
                    </a:lnTo>
                    <a:lnTo>
                      <a:pt x="111" y="137"/>
                    </a:lnTo>
                    <a:lnTo>
                      <a:pt x="92" y="185"/>
                    </a:lnTo>
                    <a:lnTo>
                      <a:pt x="73" y="137"/>
                    </a:lnTo>
                    <a:lnTo>
                      <a:pt x="27" y="158"/>
                    </a:lnTo>
                    <a:lnTo>
                      <a:pt x="47" y="111"/>
                    </a:lnTo>
                    <a:lnTo>
                      <a:pt x="0" y="92"/>
                    </a:lnTo>
                    <a:lnTo>
                      <a:pt x="47" y="74"/>
                    </a:lnTo>
                    <a:lnTo>
                      <a:pt x="27" y="27"/>
                    </a:lnTo>
                    <a:lnTo>
                      <a:pt x="73" y="48"/>
                    </a:lnTo>
                    <a:lnTo>
                      <a:pt x="92" y="0"/>
                    </a:lnTo>
                    <a:lnTo>
                      <a:pt x="92" y="0"/>
                    </a:lnTo>
                    <a:close/>
                    <a:moveTo>
                      <a:pt x="1364" y="0"/>
                    </a:moveTo>
                    <a:lnTo>
                      <a:pt x="1383" y="48"/>
                    </a:lnTo>
                    <a:lnTo>
                      <a:pt x="1429" y="27"/>
                    </a:lnTo>
                    <a:lnTo>
                      <a:pt x="1410" y="74"/>
                    </a:lnTo>
                    <a:lnTo>
                      <a:pt x="1456" y="92"/>
                    </a:lnTo>
                    <a:lnTo>
                      <a:pt x="1410" y="111"/>
                    </a:lnTo>
                    <a:lnTo>
                      <a:pt x="1429" y="158"/>
                    </a:lnTo>
                    <a:lnTo>
                      <a:pt x="1383" y="137"/>
                    </a:lnTo>
                    <a:lnTo>
                      <a:pt x="1364" y="185"/>
                    </a:lnTo>
                    <a:lnTo>
                      <a:pt x="1346" y="137"/>
                    </a:lnTo>
                    <a:lnTo>
                      <a:pt x="1299" y="158"/>
                    </a:lnTo>
                    <a:lnTo>
                      <a:pt x="1319" y="111"/>
                    </a:lnTo>
                    <a:lnTo>
                      <a:pt x="1272" y="92"/>
                    </a:lnTo>
                    <a:lnTo>
                      <a:pt x="1319" y="74"/>
                    </a:lnTo>
                    <a:lnTo>
                      <a:pt x="1299" y="27"/>
                    </a:lnTo>
                    <a:lnTo>
                      <a:pt x="1346" y="48"/>
                    </a:lnTo>
                    <a:lnTo>
                      <a:pt x="1364" y="0"/>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4" name="iSḻiḑé">
                <a:extLst>
                  <a:ext uri="{FF2B5EF4-FFF2-40B4-BE49-F238E27FC236}">
                    <a16:creationId xmlns="" xmlns:a16="http://schemas.microsoft.com/office/drawing/2014/main" id="{69EC8C8F-95A6-4113-B662-977BCFD7CB2B}"/>
                  </a:ext>
                </a:extLst>
              </p:cNvPr>
              <p:cNvSpPr/>
              <p:nvPr/>
            </p:nvSpPr>
            <p:spPr bwMode="auto">
              <a:xfrm>
                <a:off x="5092701" y="1206500"/>
                <a:ext cx="1993900" cy="735013"/>
              </a:xfrm>
              <a:custGeom>
                <a:avLst/>
                <a:gdLst>
                  <a:gd name="T0" fmla="*/ 1034 w 1161"/>
                  <a:gd name="T1" fmla="*/ 245 h 429"/>
                  <a:gd name="T2" fmla="*/ 995 w 1161"/>
                  <a:gd name="T3" fmla="*/ 269 h 429"/>
                  <a:gd name="T4" fmla="*/ 1144 w 1161"/>
                  <a:gd name="T5" fmla="*/ 283 h 429"/>
                  <a:gd name="T6" fmla="*/ 707 w 1161"/>
                  <a:gd name="T7" fmla="*/ 64 h 429"/>
                  <a:gd name="T8" fmla="*/ 769 w 1161"/>
                  <a:gd name="T9" fmla="*/ 22 h 429"/>
                  <a:gd name="T10" fmla="*/ 709 w 1161"/>
                  <a:gd name="T11" fmla="*/ 20 h 429"/>
                  <a:gd name="T12" fmla="*/ 692 w 1161"/>
                  <a:gd name="T13" fmla="*/ 113 h 429"/>
                  <a:gd name="T14" fmla="*/ 737 w 1161"/>
                  <a:gd name="T15" fmla="*/ 42 h 429"/>
                  <a:gd name="T16" fmla="*/ 750 w 1161"/>
                  <a:gd name="T17" fmla="*/ 29 h 429"/>
                  <a:gd name="T18" fmla="*/ 795 w 1161"/>
                  <a:gd name="T19" fmla="*/ 178 h 429"/>
                  <a:gd name="T20" fmla="*/ 812 w 1161"/>
                  <a:gd name="T21" fmla="*/ 181 h 429"/>
                  <a:gd name="T22" fmla="*/ 794 w 1161"/>
                  <a:gd name="T23" fmla="*/ 13 h 429"/>
                  <a:gd name="T24" fmla="*/ 789 w 1161"/>
                  <a:gd name="T25" fmla="*/ 78 h 429"/>
                  <a:gd name="T26" fmla="*/ 823 w 1161"/>
                  <a:gd name="T27" fmla="*/ 55 h 429"/>
                  <a:gd name="T28" fmla="*/ 834 w 1161"/>
                  <a:gd name="T29" fmla="*/ 48 h 429"/>
                  <a:gd name="T30" fmla="*/ 497 w 1161"/>
                  <a:gd name="T31" fmla="*/ 153 h 429"/>
                  <a:gd name="T32" fmla="*/ 430 w 1161"/>
                  <a:gd name="T33" fmla="*/ 69 h 429"/>
                  <a:gd name="T34" fmla="*/ 356 w 1161"/>
                  <a:gd name="T35" fmla="*/ 34 h 429"/>
                  <a:gd name="T36" fmla="*/ 312 w 1161"/>
                  <a:gd name="T37" fmla="*/ 123 h 429"/>
                  <a:gd name="T38" fmla="*/ 324 w 1161"/>
                  <a:gd name="T39" fmla="*/ 212 h 429"/>
                  <a:gd name="T40" fmla="*/ 50 w 1161"/>
                  <a:gd name="T41" fmla="*/ 275 h 429"/>
                  <a:gd name="T42" fmla="*/ 34 w 1161"/>
                  <a:gd name="T43" fmla="*/ 253 h 429"/>
                  <a:gd name="T44" fmla="*/ 20 w 1161"/>
                  <a:gd name="T45" fmla="*/ 288 h 429"/>
                  <a:gd name="T46" fmla="*/ 67 w 1161"/>
                  <a:gd name="T47" fmla="*/ 295 h 429"/>
                  <a:gd name="T48" fmla="*/ 52 w 1161"/>
                  <a:gd name="T49" fmla="*/ 302 h 429"/>
                  <a:gd name="T50" fmla="*/ 61 w 1161"/>
                  <a:gd name="T51" fmla="*/ 275 h 429"/>
                  <a:gd name="T52" fmla="*/ 78 w 1161"/>
                  <a:gd name="T53" fmla="*/ 291 h 429"/>
                  <a:gd name="T54" fmla="*/ 52 w 1161"/>
                  <a:gd name="T55" fmla="*/ 374 h 429"/>
                  <a:gd name="T56" fmla="*/ 24 w 1161"/>
                  <a:gd name="T57" fmla="*/ 332 h 429"/>
                  <a:gd name="T58" fmla="*/ 0 w 1161"/>
                  <a:gd name="T59" fmla="*/ 297 h 429"/>
                  <a:gd name="T60" fmla="*/ 26 w 1161"/>
                  <a:gd name="T61" fmla="*/ 321 h 429"/>
                  <a:gd name="T62" fmla="*/ 43 w 1161"/>
                  <a:gd name="T63" fmla="*/ 324 h 429"/>
                  <a:gd name="T64" fmla="*/ 91 w 1161"/>
                  <a:gd name="T65" fmla="*/ 280 h 429"/>
                  <a:gd name="T66" fmla="*/ 79 w 1161"/>
                  <a:gd name="T67" fmla="*/ 255 h 429"/>
                  <a:gd name="T68" fmla="*/ 60 w 1161"/>
                  <a:gd name="T69" fmla="*/ 235 h 429"/>
                  <a:gd name="T70" fmla="*/ 51 w 1161"/>
                  <a:gd name="T71" fmla="*/ 223 h 429"/>
                  <a:gd name="T72" fmla="*/ 132 w 1161"/>
                  <a:gd name="T73" fmla="*/ 261 h 429"/>
                  <a:gd name="T74" fmla="*/ 67 w 1161"/>
                  <a:gd name="T75" fmla="*/ 355 h 429"/>
                  <a:gd name="T76" fmla="*/ 151 w 1161"/>
                  <a:gd name="T77" fmla="*/ 277 h 429"/>
                  <a:gd name="T78" fmla="*/ 98 w 1161"/>
                  <a:gd name="T79" fmla="*/ 298 h 429"/>
                  <a:gd name="T80" fmla="*/ 111 w 1161"/>
                  <a:gd name="T81" fmla="*/ 305 h 429"/>
                  <a:gd name="T82" fmla="*/ 106 w 1161"/>
                  <a:gd name="T83" fmla="*/ 400 h 429"/>
                  <a:gd name="T84" fmla="*/ 154 w 1161"/>
                  <a:gd name="T85" fmla="*/ 380 h 429"/>
                  <a:gd name="T86" fmla="*/ 1039 w 1161"/>
                  <a:gd name="T87" fmla="*/ 300 h 429"/>
                  <a:gd name="T88" fmla="*/ 1075 w 1161"/>
                  <a:gd name="T89" fmla="*/ 262 h 429"/>
                  <a:gd name="T90" fmla="*/ 1081 w 1161"/>
                  <a:gd name="T91" fmla="*/ 249 h 429"/>
                  <a:gd name="T92" fmla="*/ 1140 w 1161"/>
                  <a:gd name="T93" fmla="*/ 303 h 429"/>
                  <a:gd name="T94" fmla="*/ 1086 w 1161"/>
                  <a:gd name="T95" fmla="*/ 274 h 429"/>
                  <a:gd name="T96" fmla="*/ 1084 w 1161"/>
                  <a:gd name="T97" fmla="*/ 337 h 429"/>
                  <a:gd name="T98" fmla="*/ 1044 w 1161"/>
                  <a:gd name="T99" fmla="*/ 298 h 429"/>
                  <a:gd name="T100" fmla="*/ 1057 w 1161"/>
                  <a:gd name="T101" fmla="*/ 290 h 429"/>
                  <a:gd name="T102" fmla="*/ 1069 w 1161"/>
                  <a:gd name="T103" fmla="*/ 280 h 429"/>
                  <a:gd name="T104" fmla="*/ 1075 w 1161"/>
                  <a:gd name="T105" fmla="*/ 328 h 429"/>
                  <a:gd name="T106" fmla="*/ 1014 w 1161"/>
                  <a:gd name="T107" fmla="*/ 356 h 429"/>
                  <a:gd name="T108" fmla="*/ 1023 w 1161"/>
                  <a:gd name="T109" fmla="*/ 357 h 429"/>
                  <a:gd name="T110" fmla="*/ 1038 w 1161"/>
                  <a:gd name="T111" fmla="*/ 316 h 429"/>
                  <a:gd name="T112" fmla="*/ 967 w 1161"/>
                  <a:gd name="T113" fmla="*/ 297 h 429"/>
                  <a:gd name="T114" fmla="*/ 1028 w 1161"/>
                  <a:gd name="T115" fmla="*/ 319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61" h="429">
                    <a:moveTo>
                      <a:pt x="1094" y="224"/>
                    </a:moveTo>
                    <a:cubicBezTo>
                      <a:pt x="1094" y="221"/>
                      <a:pt x="1094" y="218"/>
                      <a:pt x="1094" y="214"/>
                    </a:cubicBezTo>
                    <a:cubicBezTo>
                      <a:pt x="1093" y="211"/>
                      <a:pt x="1092" y="209"/>
                      <a:pt x="1090" y="208"/>
                    </a:cubicBezTo>
                    <a:cubicBezTo>
                      <a:pt x="1089" y="207"/>
                      <a:pt x="1087" y="207"/>
                      <a:pt x="1086" y="209"/>
                    </a:cubicBezTo>
                    <a:cubicBezTo>
                      <a:pt x="1085" y="211"/>
                      <a:pt x="1085" y="213"/>
                      <a:pt x="1083" y="215"/>
                    </a:cubicBezTo>
                    <a:cubicBezTo>
                      <a:pt x="1082" y="217"/>
                      <a:pt x="1081" y="218"/>
                      <a:pt x="1078" y="220"/>
                    </a:cubicBezTo>
                    <a:cubicBezTo>
                      <a:pt x="1074" y="223"/>
                      <a:pt x="1070" y="225"/>
                      <a:pt x="1066" y="228"/>
                    </a:cubicBezTo>
                    <a:cubicBezTo>
                      <a:pt x="1055" y="235"/>
                      <a:pt x="1045" y="240"/>
                      <a:pt x="1034" y="245"/>
                    </a:cubicBezTo>
                    <a:cubicBezTo>
                      <a:pt x="1024" y="250"/>
                      <a:pt x="1014" y="254"/>
                      <a:pt x="1005" y="256"/>
                    </a:cubicBezTo>
                    <a:cubicBezTo>
                      <a:pt x="992" y="260"/>
                      <a:pt x="979" y="262"/>
                      <a:pt x="967" y="263"/>
                    </a:cubicBezTo>
                    <a:cubicBezTo>
                      <a:pt x="961" y="263"/>
                      <a:pt x="954" y="264"/>
                      <a:pt x="947" y="264"/>
                    </a:cubicBezTo>
                    <a:cubicBezTo>
                      <a:pt x="946" y="264"/>
                      <a:pt x="945" y="264"/>
                      <a:pt x="944" y="265"/>
                    </a:cubicBezTo>
                    <a:cubicBezTo>
                      <a:pt x="943" y="265"/>
                      <a:pt x="943" y="266"/>
                      <a:pt x="944" y="267"/>
                    </a:cubicBezTo>
                    <a:cubicBezTo>
                      <a:pt x="945" y="268"/>
                      <a:pt x="947" y="269"/>
                      <a:pt x="950" y="269"/>
                    </a:cubicBezTo>
                    <a:cubicBezTo>
                      <a:pt x="953" y="270"/>
                      <a:pt x="957" y="270"/>
                      <a:pt x="960" y="270"/>
                    </a:cubicBezTo>
                    <a:cubicBezTo>
                      <a:pt x="971" y="272"/>
                      <a:pt x="982" y="271"/>
                      <a:pt x="995" y="269"/>
                    </a:cubicBezTo>
                    <a:cubicBezTo>
                      <a:pt x="1007" y="267"/>
                      <a:pt x="1018" y="264"/>
                      <a:pt x="1030" y="259"/>
                    </a:cubicBezTo>
                    <a:cubicBezTo>
                      <a:pt x="1043" y="254"/>
                      <a:pt x="1056" y="248"/>
                      <a:pt x="1068" y="241"/>
                    </a:cubicBezTo>
                    <a:cubicBezTo>
                      <a:pt x="1072" y="238"/>
                      <a:pt x="1077" y="235"/>
                      <a:pt x="1081" y="233"/>
                    </a:cubicBezTo>
                    <a:cubicBezTo>
                      <a:pt x="1084" y="232"/>
                      <a:pt x="1086" y="231"/>
                      <a:pt x="1089" y="230"/>
                    </a:cubicBezTo>
                    <a:cubicBezTo>
                      <a:pt x="1090" y="230"/>
                      <a:pt x="1091" y="229"/>
                      <a:pt x="1091" y="229"/>
                    </a:cubicBezTo>
                    <a:cubicBezTo>
                      <a:pt x="1092" y="230"/>
                      <a:pt x="1092" y="232"/>
                      <a:pt x="1092" y="233"/>
                    </a:cubicBezTo>
                    <a:cubicBezTo>
                      <a:pt x="1094" y="236"/>
                      <a:pt x="1096" y="240"/>
                      <a:pt x="1100" y="242"/>
                    </a:cubicBezTo>
                    <a:cubicBezTo>
                      <a:pt x="1114" y="256"/>
                      <a:pt x="1129" y="269"/>
                      <a:pt x="1144" y="283"/>
                    </a:cubicBezTo>
                    <a:cubicBezTo>
                      <a:pt x="1151" y="289"/>
                      <a:pt x="1155" y="293"/>
                      <a:pt x="1157" y="293"/>
                    </a:cubicBezTo>
                    <a:cubicBezTo>
                      <a:pt x="1159" y="294"/>
                      <a:pt x="1160" y="293"/>
                      <a:pt x="1160" y="292"/>
                    </a:cubicBezTo>
                    <a:cubicBezTo>
                      <a:pt x="1161" y="290"/>
                      <a:pt x="1161" y="288"/>
                      <a:pt x="1159" y="284"/>
                    </a:cubicBezTo>
                    <a:cubicBezTo>
                      <a:pt x="1158" y="280"/>
                      <a:pt x="1155" y="277"/>
                      <a:pt x="1151" y="275"/>
                    </a:cubicBezTo>
                    <a:cubicBezTo>
                      <a:pt x="1143" y="269"/>
                      <a:pt x="1134" y="262"/>
                      <a:pt x="1124" y="254"/>
                    </a:cubicBezTo>
                    <a:cubicBezTo>
                      <a:pt x="1115" y="245"/>
                      <a:pt x="1105" y="236"/>
                      <a:pt x="1095" y="224"/>
                    </a:cubicBezTo>
                    <a:cubicBezTo>
                      <a:pt x="1095" y="224"/>
                      <a:pt x="1095" y="224"/>
                      <a:pt x="1094" y="224"/>
                    </a:cubicBezTo>
                    <a:close/>
                    <a:moveTo>
                      <a:pt x="707" y="64"/>
                    </a:moveTo>
                    <a:cubicBezTo>
                      <a:pt x="707" y="65"/>
                      <a:pt x="708" y="65"/>
                      <a:pt x="709" y="65"/>
                    </a:cubicBezTo>
                    <a:cubicBezTo>
                      <a:pt x="714" y="65"/>
                      <a:pt x="722" y="66"/>
                      <a:pt x="733" y="68"/>
                    </a:cubicBezTo>
                    <a:cubicBezTo>
                      <a:pt x="733" y="69"/>
                      <a:pt x="733" y="70"/>
                      <a:pt x="734" y="72"/>
                    </a:cubicBezTo>
                    <a:cubicBezTo>
                      <a:pt x="736" y="77"/>
                      <a:pt x="738" y="78"/>
                      <a:pt x="742" y="75"/>
                    </a:cubicBezTo>
                    <a:cubicBezTo>
                      <a:pt x="745" y="73"/>
                      <a:pt x="747" y="71"/>
                      <a:pt x="748" y="68"/>
                    </a:cubicBezTo>
                    <a:cubicBezTo>
                      <a:pt x="751" y="60"/>
                      <a:pt x="754" y="53"/>
                      <a:pt x="757" y="45"/>
                    </a:cubicBezTo>
                    <a:cubicBezTo>
                      <a:pt x="759" y="39"/>
                      <a:pt x="763" y="33"/>
                      <a:pt x="767" y="29"/>
                    </a:cubicBezTo>
                    <a:cubicBezTo>
                      <a:pt x="769" y="27"/>
                      <a:pt x="770" y="25"/>
                      <a:pt x="769" y="22"/>
                    </a:cubicBezTo>
                    <a:cubicBezTo>
                      <a:pt x="767" y="20"/>
                      <a:pt x="764" y="16"/>
                      <a:pt x="760" y="13"/>
                    </a:cubicBezTo>
                    <a:cubicBezTo>
                      <a:pt x="758" y="11"/>
                      <a:pt x="756" y="11"/>
                      <a:pt x="754" y="11"/>
                    </a:cubicBezTo>
                    <a:cubicBezTo>
                      <a:pt x="744" y="12"/>
                      <a:pt x="733" y="12"/>
                      <a:pt x="723" y="11"/>
                    </a:cubicBezTo>
                    <a:cubicBezTo>
                      <a:pt x="723" y="11"/>
                      <a:pt x="723" y="10"/>
                      <a:pt x="722" y="10"/>
                    </a:cubicBezTo>
                    <a:cubicBezTo>
                      <a:pt x="720" y="6"/>
                      <a:pt x="716" y="3"/>
                      <a:pt x="713" y="1"/>
                    </a:cubicBezTo>
                    <a:cubicBezTo>
                      <a:pt x="712" y="0"/>
                      <a:pt x="710" y="0"/>
                      <a:pt x="709" y="1"/>
                    </a:cubicBezTo>
                    <a:cubicBezTo>
                      <a:pt x="708" y="2"/>
                      <a:pt x="708" y="3"/>
                      <a:pt x="709" y="5"/>
                    </a:cubicBezTo>
                    <a:cubicBezTo>
                      <a:pt x="709" y="10"/>
                      <a:pt x="709" y="15"/>
                      <a:pt x="709" y="20"/>
                    </a:cubicBezTo>
                    <a:cubicBezTo>
                      <a:pt x="709" y="25"/>
                      <a:pt x="708" y="30"/>
                      <a:pt x="706" y="37"/>
                    </a:cubicBezTo>
                    <a:cubicBezTo>
                      <a:pt x="700" y="61"/>
                      <a:pt x="694" y="79"/>
                      <a:pt x="688" y="91"/>
                    </a:cubicBezTo>
                    <a:cubicBezTo>
                      <a:pt x="684" y="104"/>
                      <a:pt x="678" y="116"/>
                      <a:pt x="670" y="127"/>
                    </a:cubicBezTo>
                    <a:cubicBezTo>
                      <a:pt x="668" y="130"/>
                      <a:pt x="666" y="134"/>
                      <a:pt x="666" y="137"/>
                    </a:cubicBezTo>
                    <a:cubicBezTo>
                      <a:pt x="666" y="143"/>
                      <a:pt x="667" y="147"/>
                      <a:pt x="668" y="149"/>
                    </a:cubicBezTo>
                    <a:cubicBezTo>
                      <a:pt x="669" y="152"/>
                      <a:pt x="670" y="152"/>
                      <a:pt x="672" y="151"/>
                    </a:cubicBezTo>
                    <a:cubicBezTo>
                      <a:pt x="675" y="149"/>
                      <a:pt x="678" y="146"/>
                      <a:pt x="680" y="142"/>
                    </a:cubicBezTo>
                    <a:cubicBezTo>
                      <a:pt x="685" y="133"/>
                      <a:pt x="689" y="123"/>
                      <a:pt x="692" y="113"/>
                    </a:cubicBezTo>
                    <a:cubicBezTo>
                      <a:pt x="696" y="100"/>
                      <a:pt x="700" y="87"/>
                      <a:pt x="704" y="75"/>
                    </a:cubicBezTo>
                    <a:cubicBezTo>
                      <a:pt x="705" y="71"/>
                      <a:pt x="706" y="68"/>
                      <a:pt x="707" y="64"/>
                    </a:cubicBezTo>
                    <a:close/>
                    <a:moveTo>
                      <a:pt x="733" y="60"/>
                    </a:moveTo>
                    <a:cubicBezTo>
                      <a:pt x="731" y="58"/>
                      <a:pt x="728" y="57"/>
                      <a:pt x="724" y="57"/>
                    </a:cubicBezTo>
                    <a:cubicBezTo>
                      <a:pt x="718" y="58"/>
                      <a:pt x="714" y="58"/>
                      <a:pt x="709" y="58"/>
                    </a:cubicBezTo>
                    <a:cubicBezTo>
                      <a:pt x="711" y="52"/>
                      <a:pt x="712" y="47"/>
                      <a:pt x="714" y="43"/>
                    </a:cubicBezTo>
                    <a:cubicBezTo>
                      <a:pt x="721" y="43"/>
                      <a:pt x="728" y="44"/>
                      <a:pt x="733" y="45"/>
                    </a:cubicBezTo>
                    <a:cubicBezTo>
                      <a:pt x="736" y="45"/>
                      <a:pt x="738" y="44"/>
                      <a:pt x="737" y="42"/>
                    </a:cubicBezTo>
                    <a:cubicBezTo>
                      <a:pt x="736" y="40"/>
                      <a:pt x="734" y="38"/>
                      <a:pt x="730" y="36"/>
                    </a:cubicBezTo>
                    <a:cubicBezTo>
                      <a:pt x="727" y="35"/>
                      <a:pt x="723" y="35"/>
                      <a:pt x="717" y="35"/>
                    </a:cubicBezTo>
                    <a:cubicBezTo>
                      <a:pt x="717" y="35"/>
                      <a:pt x="716" y="36"/>
                      <a:pt x="716" y="36"/>
                    </a:cubicBezTo>
                    <a:cubicBezTo>
                      <a:pt x="719" y="27"/>
                      <a:pt x="722" y="21"/>
                      <a:pt x="724" y="17"/>
                    </a:cubicBezTo>
                    <a:cubicBezTo>
                      <a:pt x="724" y="17"/>
                      <a:pt x="725" y="17"/>
                      <a:pt x="726" y="17"/>
                    </a:cubicBezTo>
                    <a:cubicBezTo>
                      <a:pt x="731" y="17"/>
                      <a:pt x="736" y="18"/>
                      <a:pt x="740" y="18"/>
                    </a:cubicBezTo>
                    <a:cubicBezTo>
                      <a:pt x="746" y="18"/>
                      <a:pt x="749" y="19"/>
                      <a:pt x="751" y="21"/>
                    </a:cubicBezTo>
                    <a:cubicBezTo>
                      <a:pt x="752" y="22"/>
                      <a:pt x="752" y="25"/>
                      <a:pt x="750" y="29"/>
                    </a:cubicBezTo>
                    <a:cubicBezTo>
                      <a:pt x="746" y="41"/>
                      <a:pt x="742" y="51"/>
                      <a:pt x="739" y="61"/>
                    </a:cubicBezTo>
                    <a:cubicBezTo>
                      <a:pt x="738" y="62"/>
                      <a:pt x="737" y="64"/>
                      <a:pt x="737" y="64"/>
                    </a:cubicBezTo>
                    <a:cubicBezTo>
                      <a:pt x="736" y="63"/>
                      <a:pt x="735" y="62"/>
                      <a:pt x="733" y="60"/>
                    </a:cubicBezTo>
                    <a:close/>
                    <a:moveTo>
                      <a:pt x="789" y="78"/>
                    </a:moveTo>
                    <a:cubicBezTo>
                      <a:pt x="790" y="78"/>
                      <a:pt x="791" y="79"/>
                      <a:pt x="793" y="79"/>
                    </a:cubicBezTo>
                    <a:cubicBezTo>
                      <a:pt x="800" y="80"/>
                      <a:pt x="811" y="82"/>
                      <a:pt x="825" y="86"/>
                    </a:cubicBezTo>
                    <a:cubicBezTo>
                      <a:pt x="816" y="119"/>
                      <a:pt x="807" y="147"/>
                      <a:pt x="799" y="170"/>
                    </a:cubicBezTo>
                    <a:cubicBezTo>
                      <a:pt x="798" y="174"/>
                      <a:pt x="796" y="176"/>
                      <a:pt x="795" y="178"/>
                    </a:cubicBezTo>
                    <a:cubicBezTo>
                      <a:pt x="794" y="178"/>
                      <a:pt x="792" y="178"/>
                      <a:pt x="790" y="176"/>
                    </a:cubicBezTo>
                    <a:cubicBezTo>
                      <a:pt x="786" y="174"/>
                      <a:pt x="782" y="172"/>
                      <a:pt x="779" y="170"/>
                    </a:cubicBezTo>
                    <a:cubicBezTo>
                      <a:pt x="776" y="168"/>
                      <a:pt x="775" y="168"/>
                      <a:pt x="775" y="170"/>
                    </a:cubicBezTo>
                    <a:cubicBezTo>
                      <a:pt x="780" y="179"/>
                      <a:pt x="785" y="187"/>
                      <a:pt x="788" y="194"/>
                    </a:cubicBezTo>
                    <a:cubicBezTo>
                      <a:pt x="789" y="198"/>
                      <a:pt x="790" y="200"/>
                      <a:pt x="793" y="201"/>
                    </a:cubicBezTo>
                    <a:cubicBezTo>
                      <a:pt x="794" y="202"/>
                      <a:pt x="795" y="202"/>
                      <a:pt x="797" y="201"/>
                    </a:cubicBezTo>
                    <a:cubicBezTo>
                      <a:pt x="799" y="199"/>
                      <a:pt x="802" y="197"/>
                      <a:pt x="806" y="193"/>
                    </a:cubicBezTo>
                    <a:cubicBezTo>
                      <a:pt x="809" y="190"/>
                      <a:pt x="811" y="186"/>
                      <a:pt x="812" y="181"/>
                    </a:cubicBezTo>
                    <a:cubicBezTo>
                      <a:pt x="819" y="150"/>
                      <a:pt x="830" y="109"/>
                      <a:pt x="844" y="60"/>
                    </a:cubicBezTo>
                    <a:cubicBezTo>
                      <a:pt x="846" y="51"/>
                      <a:pt x="849" y="45"/>
                      <a:pt x="852" y="42"/>
                    </a:cubicBezTo>
                    <a:cubicBezTo>
                      <a:pt x="855" y="40"/>
                      <a:pt x="855" y="37"/>
                      <a:pt x="854" y="35"/>
                    </a:cubicBezTo>
                    <a:cubicBezTo>
                      <a:pt x="852" y="32"/>
                      <a:pt x="848" y="28"/>
                      <a:pt x="843" y="24"/>
                    </a:cubicBezTo>
                    <a:cubicBezTo>
                      <a:pt x="841" y="22"/>
                      <a:pt x="838" y="21"/>
                      <a:pt x="836" y="22"/>
                    </a:cubicBezTo>
                    <a:cubicBezTo>
                      <a:pt x="829" y="23"/>
                      <a:pt x="824" y="24"/>
                      <a:pt x="820" y="24"/>
                    </a:cubicBezTo>
                    <a:cubicBezTo>
                      <a:pt x="816" y="24"/>
                      <a:pt x="810" y="23"/>
                      <a:pt x="802" y="22"/>
                    </a:cubicBezTo>
                    <a:cubicBezTo>
                      <a:pt x="800" y="18"/>
                      <a:pt x="797" y="16"/>
                      <a:pt x="794" y="13"/>
                    </a:cubicBezTo>
                    <a:cubicBezTo>
                      <a:pt x="793" y="13"/>
                      <a:pt x="793" y="12"/>
                      <a:pt x="792" y="13"/>
                    </a:cubicBezTo>
                    <a:cubicBezTo>
                      <a:pt x="791" y="13"/>
                      <a:pt x="790" y="14"/>
                      <a:pt x="791" y="16"/>
                    </a:cubicBezTo>
                    <a:cubicBezTo>
                      <a:pt x="792" y="22"/>
                      <a:pt x="791" y="28"/>
                      <a:pt x="790" y="34"/>
                    </a:cubicBezTo>
                    <a:cubicBezTo>
                      <a:pt x="788" y="43"/>
                      <a:pt x="786" y="52"/>
                      <a:pt x="782" y="62"/>
                    </a:cubicBezTo>
                    <a:cubicBezTo>
                      <a:pt x="781" y="66"/>
                      <a:pt x="781" y="71"/>
                      <a:pt x="781" y="75"/>
                    </a:cubicBezTo>
                    <a:cubicBezTo>
                      <a:pt x="781" y="79"/>
                      <a:pt x="782" y="81"/>
                      <a:pt x="783" y="82"/>
                    </a:cubicBezTo>
                    <a:cubicBezTo>
                      <a:pt x="785" y="84"/>
                      <a:pt x="787" y="83"/>
                      <a:pt x="789" y="79"/>
                    </a:cubicBezTo>
                    <a:cubicBezTo>
                      <a:pt x="789" y="79"/>
                      <a:pt x="789" y="78"/>
                      <a:pt x="789" y="78"/>
                    </a:cubicBezTo>
                    <a:close/>
                    <a:moveTo>
                      <a:pt x="824" y="77"/>
                    </a:moveTo>
                    <a:cubicBezTo>
                      <a:pt x="822" y="75"/>
                      <a:pt x="819" y="73"/>
                      <a:pt x="814" y="73"/>
                    </a:cubicBezTo>
                    <a:cubicBezTo>
                      <a:pt x="806" y="73"/>
                      <a:pt x="798" y="72"/>
                      <a:pt x="791" y="71"/>
                    </a:cubicBezTo>
                    <a:cubicBezTo>
                      <a:pt x="792" y="69"/>
                      <a:pt x="792" y="67"/>
                      <a:pt x="792" y="65"/>
                    </a:cubicBezTo>
                    <a:cubicBezTo>
                      <a:pt x="793" y="61"/>
                      <a:pt x="795" y="58"/>
                      <a:pt x="796" y="54"/>
                    </a:cubicBezTo>
                    <a:cubicBezTo>
                      <a:pt x="796" y="54"/>
                      <a:pt x="796" y="54"/>
                      <a:pt x="797" y="54"/>
                    </a:cubicBezTo>
                    <a:cubicBezTo>
                      <a:pt x="806" y="56"/>
                      <a:pt x="813" y="57"/>
                      <a:pt x="819" y="58"/>
                    </a:cubicBezTo>
                    <a:cubicBezTo>
                      <a:pt x="823" y="58"/>
                      <a:pt x="824" y="57"/>
                      <a:pt x="823" y="55"/>
                    </a:cubicBezTo>
                    <a:cubicBezTo>
                      <a:pt x="823" y="53"/>
                      <a:pt x="820" y="51"/>
                      <a:pt x="817" y="49"/>
                    </a:cubicBezTo>
                    <a:cubicBezTo>
                      <a:pt x="814" y="48"/>
                      <a:pt x="810" y="47"/>
                      <a:pt x="804" y="47"/>
                    </a:cubicBezTo>
                    <a:cubicBezTo>
                      <a:pt x="802" y="48"/>
                      <a:pt x="799" y="48"/>
                      <a:pt x="797" y="48"/>
                    </a:cubicBezTo>
                    <a:cubicBezTo>
                      <a:pt x="799" y="41"/>
                      <a:pt x="801" y="35"/>
                      <a:pt x="803" y="30"/>
                    </a:cubicBezTo>
                    <a:cubicBezTo>
                      <a:pt x="804" y="30"/>
                      <a:pt x="805" y="30"/>
                      <a:pt x="807" y="30"/>
                    </a:cubicBezTo>
                    <a:cubicBezTo>
                      <a:pt x="815" y="31"/>
                      <a:pt x="822" y="31"/>
                      <a:pt x="830" y="31"/>
                    </a:cubicBezTo>
                    <a:cubicBezTo>
                      <a:pt x="833" y="32"/>
                      <a:pt x="835" y="33"/>
                      <a:pt x="835" y="34"/>
                    </a:cubicBezTo>
                    <a:cubicBezTo>
                      <a:pt x="836" y="38"/>
                      <a:pt x="835" y="43"/>
                      <a:pt x="834" y="48"/>
                    </a:cubicBezTo>
                    <a:cubicBezTo>
                      <a:pt x="832" y="59"/>
                      <a:pt x="829" y="69"/>
                      <a:pt x="826" y="80"/>
                    </a:cubicBezTo>
                    <a:cubicBezTo>
                      <a:pt x="826" y="79"/>
                      <a:pt x="825" y="78"/>
                      <a:pt x="824" y="77"/>
                    </a:cubicBezTo>
                    <a:close/>
                    <a:moveTo>
                      <a:pt x="372" y="114"/>
                    </a:moveTo>
                    <a:cubicBezTo>
                      <a:pt x="377" y="118"/>
                      <a:pt x="387" y="126"/>
                      <a:pt x="402" y="138"/>
                    </a:cubicBezTo>
                    <a:cubicBezTo>
                      <a:pt x="420" y="151"/>
                      <a:pt x="434" y="161"/>
                      <a:pt x="446" y="168"/>
                    </a:cubicBezTo>
                    <a:cubicBezTo>
                      <a:pt x="451" y="171"/>
                      <a:pt x="456" y="172"/>
                      <a:pt x="460" y="171"/>
                    </a:cubicBezTo>
                    <a:cubicBezTo>
                      <a:pt x="471" y="166"/>
                      <a:pt x="481" y="161"/>
                      <a:pt x="491" y="157"/>
                    </a:cubicBezTo>
                    <a:cubicBezTo>
                      <a:pt x="496" y="156"/>
                      <a:pt x="497" y="155"/>
                      <a:pt x="497" y="153"/>
                    </a:cubicBezTo>
                    <a:cubicBezTo>
                      <a:pt x="497" y="152"/>
                      <a:pt x="494" y="151"/>
                      <a:pt x="489" y="150"/>
                    </a:cubicBezTo>
                    <a:cubicBezTo>
                      <a:pt x="482" y="150"/>
                      <a:pt x="475" y="149"/>
                      <a:pt x="467" y="149"/>
                    </a:cubicBezTo>
                    <a:cubicBezTo>
                      <a:pt x="458" y="149"/>
                      <a:pt x="450" y="147"/>
                      <a:pt x="444" y="145"/>
                    </a:cubicBezTo>
                    <a:cubicBezTo>
                      <a:pt x="437" y="143"/>
                      <a:pt x="425" y="138"/>
                      <a:pt x="410" y="129"/>
                    </a:cubicBezTo>
                    <a:cubicBezTo>
                      <a:pt x="393" y="120"/>
                      <a:pt x="380" y="112"/>
                      <a:pt x="370" y="105"/>
                    </a:cubicBezTo>
                    <a:cubicBezTo>
                      <a:pt x="370" y="102"/>
                      <a:pt x="370" y="99"/>
                      <a:pt x="369" y="96"/>
                    </a:cubicBezTo>
                    <a:cubicBezTo>
                      <a:pt x="382" y="89"/>
                      <a:pt x="399" y="81"/>
                      <a:pt x="420" y="73"/>
                    </a:cubicBezTo>
                    <a:cubicBezTo>
                      <a:pt x="424" y="72"/>
                      <a:pt x="427" y="71"/>
                      <a:pt x="430" y="69"/>
                    </a:cubicBezTo>
                    <a:cubicBezTo>
                      <a:pt x="433" y="68"/>
                      <a:pt x="435" y="67"/>
                      <a:pt x="435" y="65"/>
                    </a:cubicBezTo>
                    <a:cubicBezTo>
                      <a:pt x="435" y="63"/>
                      <a:pt x="433" y="61"/>
                      <a:pt x="430" y="60"/>
                    </a:cubicBezTo>
                    <a:cubicBezTo>
                      <a:pt x="424" y="59"/>
                      <a:pt x="419" y="58"/>
                      <a:pt x="416" y="58"/>
                    </a:cubicBezTo>
                    <a:cubicBezTo>
                      <a:pt x="412" y="59"/>
                      <a:pt x="409" y="60"/>
                      <a:pt x="407" y="61"/>
                    </a:cubicBezTo>
                    <a:cubicBezTo>
                      <a:pt x="397" y="68"/>
                      <a:pt x="384" y="76"/>
                      <a:pt x="367" y="86"/>
                    </a:cubicBezTo>
                    <a:cubicBezTo>
                      <a:pt x="365" y="80"/>
                      <a:pt x="364" y="75"/>
                      <a:pt x="362" y="69"/>
                    </a:cubicBezTo>
                    <a:cubicBezTo>
                      <a:pt x="361" y="65"/>
                      <a:pt x="360" y="60"/>
                      <a:pt x="359" y="56"/>
                    </a:cubicBezTo>
                    <a:cubicBezTo>
                      <a:pt x="357" y="50"/>
                      <a:pt x="356" y="42"/>
                      <a:pt x="356" y="34"/>
                    </a:cubicBezTo>
                    <a:cubicBezTo>
                      <a:pt x="356" y="32"/>
                      <a:pt x="355" y="30"/>
                      <a:pt x="353" y="29"/>
                    </a:cubicBezTo>
                    <a:cubicBezTo>
                      <a:pt x="349" y="28"/>
                      <a:pt x="344" y="27"/>
                      <a:pt x="337" y="27"/>
                    </a:cubicBezTo>
                    <a:cubicBezTo>
                      <a:pt x="333" y="26"/>
                      <a:pt x="330" y="27"/>
                      <a:pt x="327" y="29"/>
                    </a:cubicBezTo>
                    <a:cubicBezTo>
                      <a:pt x="324" y="32"/>
                      <a:pt x="325" y="34"/>
                      <a:pt x="329" y="36"/>
                    </a:cubicBezTo>
                    <a:cubicBezTo>
                      <a:pt x="335" y="39"/>
                      <a:pt x="339" y="43"/>
                      <a:pt x="341" y="48"/>
                    </a:cubicBezTo>
                    <a:cubicBezTo>
                      <a:pt x="347" y="65"/>
                      <a:pt x="351" y="80"/>
                      <a:pt x="355" y="93"/>
                    </a:cubicBezTo>
                    <a:cubicBezTo>
                      <a:pt x="341" y="101"/>
                      <a:pt x="326" y="109"/>
                      <a:pt x="311" y="118"/>
                    </a:cubicBezTo>
                    <a:cubicBezTo>
                      <a:pt x="308" y="119"/>
                      <a:pt x="308" y="121"/>
                      <a:pt x="312" y="123"/>
                    </a:cubicBezTo>
                    <a:cubicBezTo>
                      <a:pt x="314" y="124"/>
                      <a:pt x="317" y="124"/>
                      <a:pt x="320" y="124"/>
                    </a:cubicBezTo>
                    <a:cubicBezTo>
                      <a:pt x="324" y="123"/>
                      <a:pt x="327" y="122"/>
                      <a:pt x="329" y="121"/>
                    </a:cubicBezTo>
                    <a:cubicBezTo>
                      <a:pt x="337" y="115"/>
                      <a:pt x="346" y="109"/>
                      <a:pt x="357" y="103"/>
                    </a:cubicBezTo>
                    <a:cubicBezTo>
                      <a:pt x="357" y="104"/>
                      <a:pt x="357" y="106"/>
                      <a:pt x="357" y="107"/>
                    </a:cubicBezTo>
                    <a:cubicBezTo>
                      <a:pt x="361" y="122"/>
                      <a:pt x="361" y="136"/>
                      <a:pt x="359" y="148"/>
                    </a:cubicBezTo>
                    <a:cubicBezTo>
                      <a:pt x="358" y="157"/>
                      <a:pt x="355" y="166"/>
                      <a:pt x="350" y="175"/>
                    </a:cubicBezTo>
                    <a:cubicBezTo>
                      <a:pt x="346" y="184"/>
                      <a:pt x="338" y="195"/>
                      <a:pt x="327" y="209"/>
                    </a:cubicBezTo>
                    <a:cubicBezTo>
                      <a:pt x="325" y="210"/>
                      <a:pt x="324" y="212"/>
                      <a:pt x="324" y="212"/>
                    </a:cubicBezTo>
                    <a:cubicBezTo>
                      <a:pt x="324" y="214"/>
                      <a:pt x="325" y="214"/>
                      <a:pt x="328" y="213"/>
                    </a:cubicBezTo>
                    <a:cubicBezTo>
                      <a:pt x="330" y="213"/>
                      <a:pt x="335" y="209"/>
                      <a:pt x="342" y="202"/>
                    </a:cubicBezTo>
                    <a:cubicBezTo>
                      <a:pt x="348" y="198"/>
                      <a:pt x="354" y="190"/>
                      <a:pt x="360" y="180"/>
                    </a:cubicBezTo>
                    <a:cubicBezTo>
                      <a:pt x="365" y="172"/>
                      <a:pt x="369" y="164"/>
                      <a:pt x="371" y="156"/>
                    </a:cubicBezTo>
                    <a:cubicBezTo>
                      <a:pt x="373" y="146"/>
                      <a:pt x="374" y="134"/>
                      <a:pt x="373" y="121"/>
                    </a:cubicBezTo>
                    <a:cubicBezTo>
                      <a:pt x="372" y="119"/>
                      <a:pt x="372" y="116"/>
                      <a:pt x="372" y="114"/>
                    </a:cubicBezTo>
                    <a:close/>
                    <a:moveTo>
                      <a:pt x="40" y="279"/>
                    </a:moveTo>
                    <a:cubicBezTo>
                      <a:pt x="43" y="278"/>
                      <a:pt x="46" y="276"/>
                      <a:pt x="50" y="275"/>
                    </a:cubicBezTo>
                    <a:cubicBezTo>
                      <a:pt x="51" y="274"/>
                      <a:pt x="53" y="273"/>
                      <a:pt x="54" y="272"/>
                    </a:cubicBezTo>
                    <a:cubicBezTo>
                      <a:pt x="54" y="271"/>
                      <a:pt x="54" y="271"/>
                      <a:pt x="53" y="270"/>
                    </a:cubicBezTo>
                    <a:cubicBezTo>
                      <a:pt x="53" y="269"/>
                      <a:pt x="50" y="268"/>
                      <a:pt x="47" y="268"/>
                    </a:cubicBezTo>
                    <a:cubicBezTo>
                      <a:pt x="45" y="267"/>
                      <a:pt x="43" y="268"/>
                      <a:pt x="41" y="269"/>
                    </a:cubicBezTo>
                    <a:cubicBezTo>
                      <a:pt x="40" y="269"/>
                      <a:pt x="39" y="270"/>
                      <a:pt x="39" y="270"/>
                    </a:cubicBezTo>
                    <a:cubicBezTo>
                      <a:pt x="38" y="268"/>
                      <a:pt x="38" y="265"/>
                      <a:pt x="37" y="263"/>
                    </a:cubicBezTo>
                    <a:cubicBezTo>
                      <a:pt x="36" y="260"/>
                      <a:pt x="36" y="258"/>
                      <a:pt x="36" y="256"/>
                    </a:cubicBezTo>
                    <a:cubicBezTo>
                      <a:pt x="36" y="255"/>
                      <a:pt x="35" y="254"/>
                      <a:pt x="34" y="253"/>
                    </a:cubicBezTo>
                    <a:cubicBezTo>
                      <a:pt x="33" y="253"/>
                      <a:pt x="30" y="253"/>
                      <a:pt x="27" y="253"/>
                    </a:cubicBezTo>
                    <a:cubicBezTo>
                      <a:pt x="24" y="254"/>
                      <a:pt x="22" y="255"/>
                      <a:pt x="21" y="256"/>
                    </a:cubicBezTo>
                    <a:cubicBezTo>
                      <a:pt x="20" y="258"/>
                      <a:pt x="21" y="259"/>
                      <a:pt x="23" y="260"/>
                    </a:cubicBezTo>
                    <a:cubicBezTo>
                      <a:pt x="24" y="260"/>
                      <a:pt x="26" y="261"/>
                      <a:pt x="26" y="262"/>
                    </a:cubicBezTo>
                    <a:cubicBezTo>
                      <a:pt x="29" y="266"/>
                      <a:pt x="30" y="271"/>
                      <a:pt x="32" y="275"/>
                    </a:cubicBezTo>
                    <a:cubicBezTo>
                      <a:pt x="32" y="276"/>
                      <a:pt x="31" y="276"/>
                      <a:pt x="31" y="276"/>
                    </a:cubicBezTo>
                    <a:cubicBezTo>
                      <a:pt x="26" y="281"/>
                      <a:pt x="22" y="284"/>
                      <a:pt x="19" y="287"/>
                    </a:cubicBezTo>
                    <a:cubicBezTo>
                      <a:pt x="19" y="287"/>
                      <a:pt x="19" y="288"/>
                      <a:pt x="20" y="288"/>
                    </a:cubicBezTo>
                    <a:cubicBezTo>
                      <a:pt x="21" y="289"/>
                      <a:pt x="22" y="289"/>
                      <a:pt x="23" y="288"/>
                    </a:cubicBezTo>
                    <a:cubicBezTo>
                      <a:pt x="26" y="286"/>
                      <a:pt x="30" y="284"/>
                      <a:pt x="34" y="282"/>
                    </a:cubicBezTo>
                    <a:cubicBezTo>
                      <a:pt x="35" y="285"/>
                      <a:pt x="36" y="289"/>
                      <a:pt x="37" y="293"/>
                    </a:cubicBezTo>
                    <a:cubicBezTo>
                      <a:pt x="37" y="294"/>
                      <a:pt x="37" y="295"/>
                      <a:pt x="37" y="296"/>
                    </a:cubicBezTo>
                    <a:cubicBezTo>
                      <a:pt x="38" y="297"/>
                      <a:pt x="38" y="297"/>
                      <a:pt x="39" y="296"/>
                    </a:cubicBezTo>
                    <a:cubicBezTo>
                      <a:pt x="40" y="295"/>
                      <a:pt x="40" y="293"/>
                      <a:pt x="40" y="290"/>
                    </a:cubicBezTo>
                    <a:cubicBezTo>
                      <a:pt x="40" y="287"/>
                      <a:pt x="40" y="283"/>
                      <a:pt x="40" y="279"/>
                    </a:cubicBezTo>
                    <a:close/>
                    <a:moveTo>
                      <a:pt x="67" y="295"/>
                    </a:moveTo>
                    <a:cubicBezTo>
                      <a:pt x="68" y="297"/>
                      <a:pt x="68" y="299"/>
                      <a:pt x="68" y="300"/>
                    </a:cubicBezTo>
                    <a:cubicBezTo>
                      <a:pt x="69" y="305"/>
                      <a:pt x="69" y="308"/>
                      <a:pt x="69" y="311"/>
                    </a:cubicBezTo>
                    <a:cubicBezTo>
                      <a:pt x="70" y="314"/>
                      <a:pt x="69" y="316"/>
                      <a:pt x="69" y="317"/>
                    </a:cubicBezTo>
                    <a:cubicBezTo>
                      <a:pt x="68" y="318"/>
                      <a:pt x="68" y="318"/>
                      <a:pt x="67" y="317"/>
                    </a:cubicBezTo>
                    <a:cubicBezTo>
                      <a:pt x="67" y="317"/>
                      <a:pt x="66" y="316"/>
                      <a:pt x="66" y="315"/>
                    </a:cubicBezTo>
                    <a:cubicBezTo>
                      <a:pt x="65" y="309"/>
                      <a:pt x="64" y="303"/>
                      <a:pt x="62" y="298"/>
                    </a:cubicBezTo>
                    <a:cubicBezTo>
                      <a:pt x="62" y="298"/>
                      <a:pt x="62" y="298"/>
                      <a:pt x="62" y="298"/>
                    </a:cubicBezTo>
                    <a:cubicBezTo>
                      <a:pt x="58" y="299"/>
                      <a:pt x="55" y="300"/>
                      <a:pt x="52" y="302"/>
                    </a:cubicBezTo>
                    <a:cubicBezTo>
                      <a:pt x="51" y="302"/>
                      <a:pt x="50" y="302"/>
                      <a:pt x="49" y="302"/>
                    </a:cubicBezTo>
                    <a:cubicBezTo>
                      <a:pt x="48" y="301"/>
                      <a:pt x="48" y="301"/>
                      <a:pt x="48" y="300"/>
                    </a:cubicBezTo>
                    <a:cubicBezTo>
                      <a:pt x="51" y="298"/>
                      <a:pt x="54" y="295"/>
                      <a:pt x="59" y="292"/>
                    </a:cubicBezTo>
                    <a:cubicBezTo>
                      <a:pt x="58" y="289"/>
                      <a:pt x="56" y="287"/>
                      <a:pt x="55" y="284"/>
                    </a:cubicBezTo>
                    <a:cubicBezTo>
                      <a:pt x="54" y="283"/>
                      <a:pt x="53" y="282"/>
                      <a:pt x="51" y="281"/>
                    </a:cubicBezTo>
                    <a:cubicBezTo>
                      <a:pt x="49" y="281"/>
                      <a:pt x="49" y="280"/>
                      <a:pt x="50" y="279"/>
                    </a:cubicBezTo>
                    <a:cubicBezTo>
                      <a:pt x="51" y="277"/>
                      <a:pt x="53" y="276"/>
                      <a:pt x="55" y="275"/>
                    </a:cubicBezTo>
                    <a:cubicBezTo>
                      <a:pt x="58" y="275"/>
                      <a:pt x="60" y="275"/>
                      <a:pt x="61" y="275"/>
                    </a:cubicBezTo>
                    <a:cubicBezTo>
                      <a:pt x="62" y="276"/>
                      <a:pt x="63" y="276"/>
                      <a:pt x="63" y="278"/>
                    </a:cubicBezTo>
                    <a:cubicBezTo>
                      <a:pt x="63" y="279"/>
                      <a:pt x="64" y="281"/>
                      <a:pt x="65" y="284"/>
                    </a:cubicBezTo>
                    <a:cubicBezTo>
                      <a:pt x="65" y="285"/>
                      <a:pt x="65" y="286"/>
                      <a:pt x="66" y="287"/>
                    </a:cubicBezTo>
                    <a:cubicBezTo>
                      <a:pt x="67" y="286"/>
                      <a:pt x="69" y="285"/>
                      <a:pt x="71" y="284"/>
                    </a:cubicBezTo>
                    <a:cubicBezTo>
                      <a:pt x="72" y="284"/>
                      <a:pt x="74" y="283"/>
                      <a:pt x="76" y="284"/>
                    </a:cubicBezTo>
                    <a:cubicBezTo>
                      <a:pt x="80" y="284"/>
                      <a:pt x="82" y="285"/>
                      <a:pt x="82" y="286"/>
                    </a:cubicBezTo>
                    <a:cubicBezTo>
                      <a:pt x="83" y="287"/>
                      <a:pt x="83" y="288"/>
                      <a:pt x="83" y="289"/>
                    </a:cubicBezTo>
                    <a:cubicBezTo>
                      <a:pt x="82" y="290"/>
                      <a:pt x="80" y="290"/>
                      <a:pt x="78" y="291"/>
                    </a:cubicBezTo>
                    <a:cubicBezTo>
                      <a:pt x="74" y="293"/>
                      <a:pt x="71" y="294"/>
                      <a:pt x="67" y="295"/>
                    </a:cubicBezTo>
                    <a:close/>
                    <a:moveTo>
                      <a:pt x="57" y="364"/>
                    </a:moveTo>
                    <a:cubicBezTo>
                      <a:pt x="60" y="368"/>
                      <a:pt x="63" y="372"/>
                      <a:pt x="67" y="376"/>
                    </a:cubicBezTo>
                    <a:cubicBezTo>
                      <a:pt x="71" y="381"/>
                      <a:pt x="73" y="384"/>
                      <a:pt x="75" y="388"/>
                    </a:cubicBezTo>
                    <a:cubicBezTo>
                      <a:pt x="77" y="392"/>
                      <a:pt x="76" y="394"/>
                      <a:pt x="71" y="394"/>
                    </a:cubicBezTo>
                    <a:cubicBezTo>
                      <a:pt x="69" y="394"/>
                      <a:pt x="66" y="393"/>
                      <a:pt x="62" y="392"/>
                    </a:cubicBezTo>
                    <a:cubicBezTo>
                      <a:pt x="59" y="391"/>
                      <a:pt x="58" y="389"/>
                      <a:pt x="57" y="387"/>
                    </a:cubicBezTo>
                    <a:cubicBezTo>
                      <a:pt x="55" y="382"/>
                      <a:pt x="54" y="378"/>
                      <a:pt x="52" y="374"/>
                    </a:cubicBezTo>
                    <a:cubicBezTo>
                      <a:pt x="51" y="372"/>
                      <a:pt x="49" y="370"/>
                      <a:pt x="47" y="368"/>
                    </a:cubicBezTo>
                    <a:cubicBezTo>
                      <a:pt x="46" y="368"/>
                      <a:pt x="45" y="367"/>
                      <a:pt x="44" y="367"/>
                    </a:cubicBezTo>
                    <a:cubicBezTo>
                      <a:pt x="41" y="365"/>
                      <a:pt x="41" y="363"/>
                      <a:pt x="44" y="362"/>
                    </a:cubicBezTo>
                    <a:cubicBezTo>
                      <a:pt x="46" y="361"/>
                      <a:pt x="49" y="361"/>
                      <a:pt x="53" y="361"/>
                    </a:cubicBezTo>
                    <a:cubicBezTo>
                      <a:pt x="53" y="362"/>
                      <a:pt x="53" y="362"/>
                      <a:pt x="53" y="362"/>
                    </a:cubicBezTo>
                    <a:cubicBezTo>
                      <a:pt x="53" y="361"/>
                      <a:pt x="53" y="361"/>
                      <a:pt x="54" y="360"/>
                    </a:cubicBezTo>
                    <a:cubicBezTo>
                      <a:pt x="56" y="355"/>
                      <a:pt x="59" y="349"/>
                      <a:pt x="62" y="344"/>
                    </a:cubicBezTo>
                    <a:cubicBezTo>
                      <a:pt x="42" y="337"/>
                      <a:pt x="29" y="333"/>
                      <a:pt x="24" y="332"/>
                    </a:cubicBezTo>
                    <a:cubicBezTo>
                      <a:pt x="18" y="331"/>
                      <a:pt x="12" y="331"/>
                      <a:pt x="7" y="331"/>
                    </a:cubicBezTo>
                    <a:cubicBezTo>
                      <a:pt x="5" y="331"/>
                      <a:pt x="3" y="331"/>
                      <a:pt x="3" y="329"/>
                    </a:cubicBezTo>
                    <a:cubicBezTo>
                      <a:pt x="3" y="328"/>
                      <a:pt x="3" y="327"/>
                      <a:pt x="5" y="325"/>
                    </a:cubicBezTo>
                    <a:cubicBezTo>
                      <a:pt x="7" y="322"/>
                      <a:pt x="10" y="320"/>
                      <a:pt x="13" y="318"/>
                    </a:cubicBezTo>
                    <a:cubicBezTo>
                      <a:pt x="12" y="316"/>
                      <a:pt x="11" y="314"/>
                      <a:pt x="10" y="311"/>
                    </a:cubicBezTo>
                    <a:cubicBezTo>
                      <a:pt x="9" y="309"/>
                      <a:pt x="8" y="307"/>
                      <a:pt x="6" y="304"/>
                    </a:cubicBezTo>
                    <a:cubicBezTo>
                      <a:pt x="5" y="302"/>
                      <a:pt x="4" y="300"/>
                      <a:pt x="2" y="300"/>
                    </a:cubicBezTo>
                    <a:cubicBezTo>
                      <a:pt x="0" y="299"/>
                      <a:pt x="0" y="298"/>
                      <a:pt x="0" y="297"/>
                    </a:cubicBezTo>
                    <a:cubicBezTo>
                      <a:pt x="1" y="296"/>
                      <a:pt x="2" y="294"/>
                      <a:pt x="5" y="293"/>
                    </a:cubicBezTo>
                    <a:cubicBezTo>
                      <a:pt x="8" y="291"/>
                      <a:pt x="10" y="290"/>
                      <a:pt x="13" y="289"/>
                    </a:cubicBezTo>
                    <a:cubicBezTo>
                      <a:pt x="15" y="290"/>
                      <a:pt x="16" y="291"/>
                      <a:pt x="16" y="293"/>
                    </a:cubicBezTo>
                    <a:cubicBezTo>
                      <a:pt x="16" y="296"/>
                      <a:pt x="16" y="299"/>
                      <a:pt x="16" y="302"/>
                    </a:cubicBezTo>
                    <a:cubicBezTo>
                      <a:pt x="16" y="304"/>
                      <a:pt x="16" y="307"/>
                      <a:pt x="17" y="309"/>
                    </a:cubicBezTo>
                    <a:cubicBezTo>
                      <a:pt x="17" y="311"/>
                      <a:pt x="17" y="314"/>
                      <a:pt x="17" y="317"/>
                    </a:cubicBezTo>
                    <a:cubicBezTo>
                      <a:pt x="18" y="317"/>
                      <a:pt x="19" y="318"/>
                      <a:pt x="21" y="318"/>
                    </a:cubicBezTo>
                    <a:cubicBezTo>
                      <a:pt x="22" y="319"/>
                      <a:pt x="24" y="320"/>
                      <a:pt x="26" y="321"/>
                    </a:cubicBezTo>
                    <a:cubicBezTo>
                      <a:pt x="26" y="319"/>
                      <a:pt x="26" y="317"/>
                      <a:pt x="27" y="315"/>
                    </a:cubicBezTo>
                    <a:cubicBezTo>
                      <a:pt x="27" y="310"/>
                      <a:pt x="28" y="307"/>
                      <a:pt x="30" y="304"/>
                    </a:cubicBezTo>
                    <a:cubicBezTo>
                      <a:pt x="32" y="302"/>
                      <a:pt x="34" y="301"/>
                      <a:pt x="36" y="300"/>
                    </a:cubicBezTo>
                    <a:cubicBezTo>
                      <a:pt x="38" y="300"/>
                      <a:pt x="38" y="301"/>
                      <a:pt x="37" y="304"/>
                    </a:cubicBezTo>
                    <a:cubicBezTo>
                      <a:pt x="35" y="309"/>
                      <a:pt x="33" y="316"/>
                      <a:pt x="31" y="323"/>
                    </a:cubicBezTo>
                    <a:cubicBezTo>
                      <a:pt x="32" y="324"/>
                      <a:pt x="34" y="325"/>
                      <a:pt x="36" y="325"/>
                    </a:cubicBezTo>
                    <a:cubicBezTo>
                      <a:pt x="38" y="326"/>
                      <a:pt x="40" y="327"/>
                      <a:pt x="43" y="328"/>
                    </a:cubicBezTo>
                    <a:cubicBezTo>
                      <a:pt x="43" y="327"/>
                      <a:pt x="43" y="326"/>
                      <a:pt x="43" y="324"/>
                    </a:cubicBezTo>
                    <a:cubicBezTo>
                      <a:pt x="44" y="319"/>
                      <a:pt x="45" y="315"/>
                      <a:pt x="47" y="313"/>
                    </a:cubicBezTo>
                    <a:cubicBezTo>
                      <a:pt x="49" y="311"/>
                      <a:pt x="51" y="309"/>
                      <a:pt x="53" y="309"/>
                    </a:cubicBezTo>
                    <a:cubicBezTo>
                      <a:pt x="55" y="309"/>
                      <a:pt x="56" y="310"/>
                      <a:pt x="55" y="313"/>
                    </a:cubicBezTo>
                    <a:cubicBezTo>
                      <a:pt x="53" y="318"/>
                      <a:pt x="50" y="323"/>
                      <a:pt x="48" y="330"/>
                    </a:cubicBezTo>
                    <a:cubicBezTo>
                      <a:pt x="48" y="330"/>
                      <a:pt x="48" y="330"/>
                      <a:pt x="48" y="330"/>
                    </a:cubicBezTo>
                    <a:cubicBezTo>
                      <a:pt x="53" y="332"/>
                      <a:pt x="59" y="334"/>
                      <a:pt x="65" y="336"/>
                    </a:cubicBezTo>
                    <a:cubicBezTo>
                      <a:pt x="65" y="336"/>
                      <a:pt x="66" y="335"/>
                      <a:pt x="66" y="335"/>
                    </a:cubicBezTo>
                    <a:cubicBezTo>
                      <a:pt x="76" y="312"/>
                      <a:pt x="84" y="294"/>
                      <a:pt x="91" y="280"/>
                    </a:cubicBezTo>
                    <a:cubicBezTo>
                      <a:pt x="92" y="277"/>
                      <a:pt x="94" y="274"/>
                      <a:pt x="95" y="271"/>
                    </a:cubicBezTo>
                    <a:cubicBezTo>
                      <a:pt x="91" y="267"/>
                      <a:pt x="87" y="263"/>
                      <a:pt x="83" y="259"/>
                    </a:cubicBezTo>
                    <a:cubicBezTo>
                      <a:pt x="81" y="264"/>
                      <a:pt x="78" y="269"/>
                      <a:pt x="75" y="275"/>
                    </a:cubicBezTo>
                    <a:cubicBezTo>
                      <a:pt x="74" y="277"/>
                      <a:pt x="73" y="278"/>
                      <a:pt x="73" y="278"/>
                    </a:cubicBezTo>
                    <a:cubicBezTo>
                      <a:pt x="70" y="279"/>
                      <a:pt x="69" y="279"/>
                      <a:pt x="69" y="277"/>
                    </a:cubicBezTo>
                    <a:cubicBezTo>
                      <a:pt x="70" y="274"/>
                      <a:pt x="71" y="271"/>
                      <a:pt x="71" y="268"/>
                    </a:cubicBezTo>
                    <a:cubicBezTo>
                      <a:pt x="73" y="263"/>
                      <a:pt x="75" y="259"/>
                      <a:pt x="76" y="257"/>
                    </a:cubicBezTo>
                    <a:cubicBezTo>
                      <a:pt x="77" y="256"/>
                      <a:pt x="78" y="255"/>
                      <a:pt x="79" y="255"/>
                    </a:cubicBezTo>
                    <a:cubicBezTo>
                      <a:pt x="76" y="251"/>
                      <a:pt x="73" y="248"/>
                      <a:pt x="71" y="245"/>
                    </a:cubicBezTo>
                    <a:cubicBezTo>
                      <a:pt x="68" y="250"/>
                      <a:pt x="64" y="256"/>
                      <a:pt x="60" y="263"/>
                    </a:cubicBezTo>
                    <a:cubicBezTo>
                      <a:pt x="60" y="264"/>
                      <a:pt x="59" y="265"/>
                      <a:pt x="58" y="265"/>
                    </a:cubicBezTo>
                    <a:cubicBezTo>
                      <a:pt x="55" y="266"/>
                      <a:pt x="54" y="265"/>
                      <a:pt x="55" y="264"/>
                    </a:cubicBezTo>
                    <a:cubicBezTo>
                      <a:pt x="56" y="261"/>
                      <a:pt x="56" y="258"/>
                      <a:pt x="57" y="255"/>
                    </a:cubicBezTo>
                    <a:cubicBezTo>
                      <a:pt x="59" y="250"/>
                      <a:pt x="61" y="247"/>
                      <a:pt x="63" y="244"/>
                    </a:cubicBezTo>
                    <a:cubicBezTo>
                      <a:pt x="64" y="243"/>
                      <a:pt x="66" y="242"/>
                      <a:pt x="67" y="242"/>
                    </a:cubicBezTo>
                    <a:cubicBezTo>
                      <a:pt x="64" y="239"/>
                      <a:pt x="62" y="237"/>
                      <a:pt x="60" y="235"/>
                    </a:cubicBezTo>
                    <a:cubicBezTo>
                      <a:pt x="57" y="233"/>
                      <a:pt x="55" y="232"/>
                      <a:pt x="53" y="233"/>
                    </a:cubicBezTo>
                    <a:cubicBezTo>
                      <a:pt x="53" y="233"/>
                      <a:pt x="53" y="234"/>
                      <a:pt x="52" y="234"/>
                    </a:cubicBezTo>
                    <a:cubicBezTo>
                      <a:pt x="51" y="238"/>
                      <a:pt x="50" y="241"/>
                      <a:pt x="49" y="244"/>
                    </a:cubicBezTo>
                    <a:cubicBezTo>
                      <a:pt x="48" y="247"/>
                      <a:pt x="47" y="249"/>
                      <a:pt x="45" y="251"/>
                    </a:cubicBezTo>
                    <a:cubicBezTo>
                      <a:pt x="42" y="252"/>
                      <a:pt x="40" y="253"/>
                      <a:pt x="38" y="254"/>
                    </a:cubicBezTo>
                    <a:cubicBezTo>
                      <a:pt x="36" y="254"/>
                      <a:pt x="36" y="252"/>
                      <a:pt x="37" y="250"/>
                    </a:cubicBezTo>
                    <a:cubicBezTo>
                      <a:pt x="41" y="242"/>
                      <a:pt x="44" y="235"/>
                      <a:pt x="47" y="228"/>
                    </a:cubicBezTo>
                    <a:cubicBezTo>
                      <a:pt x="47" y="226"/>
                      <a:pt x="48" y="224"/>
                      <a:pt x="51" y="223"/>
                    </a:cubicBezTo>
                    <a:cubicBezTo>
                      <a:pt x="58" y="219"/>
                      <a:pt x="63" y="217"/>
                      <a:pt x="65" y="217"/>
                    </a:cubicBezTo>
                    <a:cubicBezTo>
                      <a:pt x="67" y="218"/>
                      <a:pt x="68" y="219"/>
                      <a:pt x="68" y="221"/>
                    </a:cubicBezTo>
                    <a:cubicBezTo>
                      <a:pt x="73" y="230"/>
                      <a:pt x="83" y="243"/>
                      <a:pt x="100" y="260"/>
                    </a:cubicBezTo>
                    <a:cubicBezTo>
                      <a:pt x="102" y="254"/>
                      <a:pt x="105" y="248"/>
                      <a:pt x="108" y="242"/>
                    </a:cubicBezTo>
                    <a:cubicBezTo>
                      <a:pt x="110" y="239"/>
                      <a:pt x="112" y="236"/>
                      <a:pt x="116" y="235"/>
                    </a:cubicBezTo>
                    <a:cubicBezTo>
                      <a:pt x="128" y="231"/>
                      <a:pt x="135" y="229"/>
                      <a:pt x="136" y="229"/>
                    </a:cubicBezTo>
                    <a:cubicBezTo>
                      <a:pt x="137" y="230"/>
                      <a:pt x="137" y="233"/>
                      <a:pt x="135" y="238"/>
                    </a:cubicBezTo>
                    <a:cubicBezTo>
                      <a:pt x="133" y="244"/>
                      <a:pt x="132" y="252"/>
                      <a:pt x="132" y="261"/>
                    </a:cubicBezTo>
                    <a:cubicBezTo>
                      <a:pt x="132" y="264"/>
                      <a:pt x="131" y="266"/>
                      <a:pt x="130" y="266"/>
                    </a:cubicBezTo>
                    <a:cubicBezTo>
                      <a:pt x="129" y="267"/>
                      <a:pt x="128" y="266"/>
                      <a:pt x="127" y="264"/>
                    </a:cubicBezTo>
                    <a:cubicBezTo>
                      <a:pt x="125" y="261"/>
                      <a:pt x="122" y="257"/>
                      <a:pt x="120" y="254"/>
                    </a:cubicBezTo>
                    <a:cubicBezTo>
                      <a:pt x="119" y="252"/>
                      <a:pt x="118" y="251"/>
                      <a:pt x="118" y="251"/>
                    </a:cubicBezTo>
                    <a:cubicBezTo>
                      <a:pt x="117" y="250"/>
                      <a:pt x="115" y="251"/>
                      <a:pt x="113" y="252"/>
                    </a:cubicBezTo>
                    <a:cubicBezTo>
                      <a:pt x="111" y="254"/>
                      <a:pt x="107" y="261"/>
                      <a:pt x="101" y="273"/>
                    </a:cubicBezTo>
                    <a:cubicBezTo>
                      <a:pt x="92" y="292"/>
                      <a:pt x="84" y="308"/>
                      <a:pt x="79" y="321"/>
                    </a:cubicBezTo>
                    <a:cubicBezTo>
                      <a:pt x="75" y="332"/>
                      <a:pt x="71" y="343"/>
                      <a:pt x="67" y="355"/>
                    </a:cubicBezTo>
                    <a:cubicBezTo>
                      <a:pt x="66" y="359"/>
                      <a:pt x="62" y="362"/>
                      <a:pt x="57" y="364"/>
                    </a:cubicBezTo>
                    <a:close/>
                    <a:moveTo>
                      <a:pt x="141" y="325"/>
                    </a:moveTo>
                    <a:cubicBezTo>
                      <a:pt x="147" y="312"/>
                      <a:pt x="156" y="297"/>
                      <a:pt x="167" y="280"/>
                    </a:cubicBezTo>
                    <a:cubicBezTo>
                      <a:pt x="170" y="276"/>
                      <a:pt x="172" y="273"/>
                      <a:pt x="174" y="270"/>
                    </a:cubicBezTo>
                    <a:cubicBezTo>
                      <a:pt x="176" y="267"/>
                      <a:pt x="176" y="265"/>
                      <a:pt x="175" y="264"/>
                    </a:cubicBezTo>
                    <a:cubicBezTo>
                      <a:pt x="174" y="262"/>
                      <a:pt x="172" y="261"/>
                      <a:pt x="169" y="263"/>
                    </a:cubicBezTo>
                    <a:cubicBezTo>
                      <a:pt x="164" y="265"/>
                      <a:pt x="160" y="267"/>
                      <a:pt x="157" y="269"/>
                    </a:cubicBezTo>
                    <a:cubicBezTo>
                      <a:pt x="154" y="271"/>
                      <a:pt x="152" y="274"/>
                      <a:pt x="151" y="277"/>
                    </a:cubicBezTo>
                    <a:cubicBezTo>
                      <a:pt x="147" y="289"/>
                      <a:pt x="140" y="304"/>
                      <a:pt x="132" y="323"/>
                    </a:cubicBezTo>
                    <a:cubicBezTo>
                      <a:pt x="131" y="323"/>
                      <a:pt x="131" y="323"/>
                      <a:pt x="130" y="323"/>
                    </a:cubicBezTo>
                    <a:cubicBezTo>
                      <a:pt x="128" y="322"/>
                      <a:pt x="125" y="323"/>
                      <a:pt x="123" y="323"/>
                    </a:cubicBezTo>
                    <a:cubicBezTo>
                      <a:pt x="123" y="318"/>
                      <a:pt x="122" y="312"/>
                      <a:pt x="122" y="306"/>
                    </a:cubicBezTo>
                    <a:cubicBezTo>
                      <a:pt x="121" y="299"/>
                      <a:pt x="122" y="294"/>
                      <a:pt x="123" y="290"/>
                    </a:cubicBezTo>
                    <a:cubicBezTo>
                      <a:pt x="124" y="287"/>
                      <a:pt x="123" y="285"/>
                      <a:pt x="120" y="285"/>
                    </a:cubicBezTo>
                    <a:cubicBezTo>
                      <a:pt x="118" y="284"/>
                      <a:pt x="112" y="286"/>
                      <a:pt x="103" y="291"/>
                    </a:cubicBezTo>
                    <a:cubicBezTo>
                      <a:pt x="100" y="292"/>
                      <a:pt x="99" y="295"/>
                      <a:pt x="98" y="298"/>
                    </a:cubicBezTo>
                    <a:cubicBezTo>
                      <a:pt x="96" y="307"/>
                      <a:pt x="92" y="318"/>
                      <a:pt x="88" y="332"/>
                    </a:cubicBezTo>
                    <a:cubicBezTo>
                      <a:pt x="87" y="336"/>
                      <a:pt x="84" y="341"/>
                      <a:pt x="79" y="348"/>
                    </a:cubicBezTo>
                    <a:cubicBezTo>
                      <a:pt x="77" y="350"/>
                      <a:pt x="78" y="352"/>
                      <a:pt x="81" y="353"/>
                    </a:cubicBezTo>
                    <a:cubicBezTo>
                      <a:pt x="83" y="353"/>
                      <a:pt x="86" y="352"/>
                      <a:pt x="88" y="351"/>
                    </a:cubicBezTo>
                    <a:cubicBezTo>
                      <a:pt x="93" y="349"/>
                      <a:pt x="95" y="345"/>
                      <a:pt x="95" y="339"/>
                    </a:cubicBezTo>
                    <a:cubicBezTo>
                      <a:pt x="96" y="336"/>
                      <a:pt x="99" y="325"/>
                      <a:pt x="103" y="308"/>
                    </a:cubicBezTo>
                    <a:cubicBezTo>
                      <a:pt x="104" y="306"/>
                      <a:pt x="105" y="304"/>
                      <a:pt x="106" y="304"/>
                    </a:cubicBezTo>
                    <a:cubicBezTo>
                      <a:pt x="108" y="303"/>
                      <a:pt x="110" y="303"/>
                      <a:pt x="111" y="305"/>
                    </a:cubicBezTo>
                    <a:cubicBezTo>
                      <a:pt x="113" y="311"/>
                      <a:pt x="116" y="318"/>
                      <a:pt x="119" y="325"/>
                    </a:cubicBezTo>
                    <a:cubicBezTo>
                      <a:pt x="118" y="326"/>
                      <a:pt x="116" y="327"/>
                      <a:pt x="115" y="328"/>
                    </a:cubicBezTo>
                    <a:cubicBezTo>
                      <a:pt x="112" y="330"/>
                      <a:pt x="111" y="332"/>
                      <a:pt x="111" y="334"/>
                    </a:cubicBezTo>
                    <a:cubicBezTo>
                      <a:pt x="111" y="336"/>
                      <a:pt x="112" y="337"/>
                      <a:pt x="115" y="336"/>
                    </a:cubicBezTo>
                    <a:cubicBezTo>
                      <a:pt x="119" y="334"/>
                      <a:pt x="123" y="334"/>
                      <a:pt x="127" y="334"/>
                    </a:cubicBezTo>
                    <a:cubicBezTo>
                      <a:pt x="117" y="355"/>
                      <a:pt x="107" y="377"/>
                      <a:pt x="95" y="401"/>
                    </a:cubicBezTo>
                    <a:cubicBezTo>
                      <a:pt x="94" y="404"/>
                      <a:pt x="95" y="405"/>
                      <a:pt x="99" y="404"/>
                    </a:cubicBezTo>
                    <a:cubicBezTo>
                      <a:pt x="102" y="403"/>
                      <a:pt x="104" y="402"/>
                      <a:pt x="106" y="400"/>
                    </a:cubicBezTo>
                    <a:cubicBezTo>
                      <a:pt x="109" y="398"/>
                      <a:pt x="111" y="396"/>
                      <a:pt x="111" y="393"/>
                    </a:cubicBezTo>
                    <a:cubicBezTo>
                      <a:pt x="116" y="378"/>
                      <a:pt x="122" y="362"/>
                      <a:pt x="130" y="346"/>
                    </a:cubicBezTo>
                    <a:cubicBezTo>
                      <a:pt x="132" y="343"/>
                      <a:pt x="133" y="340"/>
                      <a:pt x="135" y="336"/>
                    </a:cubicBezTo>
                    <a:cubicBezTo>
                      <a:pt x="141" y="339"/>
                      <a:pt x="147" y="342"/>
                      <a:pt x="152" y="345"/>
                    </a:cubicBezTo>
                    <a:cubicBezTo>
                      <a:pt x="157" y="349"/>
                      <a:pt x="161" y="353"/>
                      <a:pt x="164" y="357"/>
                    </a:cubicBezTo>
                    <a:cubicBezTo>
                      <a:pt x="166" y="360"/>
                      <a:pt x="165" y="364"/>
                      <a:pt x="162" y="368"/>
                    </a:cubicBezTo>
                    <a:cubicBezTo>
                      <a:pt x="159" y="372"/>
                      <a:pt x="156" y="375"/>
                      <a:pt x="153" y="378"/>
                    </a:cubicBezTo>
                    <a:cubicBezTo>
                      <a:pt x="152" y="379"/>
                      <a:pt x="152" y="380"/>
                      <a:pt x="154" y="380"/>
                    </a:cubicBezTo>
                    <a:cubicBezTo>
                      <a:pt x="155" y="380"/>
                      <a:pt x="157" y="380"/>
                      <a:pt x="160" y="378"/>
                    </a:cubicBezTo>
                    <a:cubicBezTo>
                      <a:pt x="167" y="375"/>
                      <a:pt x="173" y="374"/>
                      <a:pt x="177" y="374"/>
                    </a:cubicBezTo>
                    <a:cubicBezTo>
                      <a:pt x="181" y="374"/>
                      <a:pt x="183" y="373"/>
                      <a:pt x="183" y="371"/>
                    </a:cubicBezTo>
                    <a:cubicBezTo>
                      <a:pt x="184" y="369"/>
                      <a:pt x="184" y="366"/>
                      <a:pt x="182" y="360"/>
                    </a:cubicBezTo>
                    <a:cubicBezTo>
                      <a:pt x="181" y="355"/>
                      <a:pt x="178" y="350"/>
                      <a:pt x="174" y="346"/>
                    </a:cubicBezTo>
                    <a:cubicBezTo>
                      <a:pt x="169" y="340"/>
                      <a:pt x="162" y="335"/>
                      <a:pt x="153" y="331"/>
                    </a:cubicBezTo>
                    <a:cubicBezTo>
                      <a:pt x="148" y="329"/>
                      <a:pt x="144" y="327"/>
                      <a:pt x="141" y="325"/>
                    </a:cubicBezTo>
                    <a:close/>
                    <a:moveTo>
                      <a:pt x="1039" y="300"/>
                    </a:moveTo>
                    <a:cubicBezTo>
                      <a:pt x="1038" y="301"/>
                      <a:pt x="1037" y="301"/>
                      <a:pt x="1036" y="301"/>
                    </a:cubicBezTo>
                    <a:cubicBezTo>
                      <a:pt x="1034" y="301"/>
                      <a:pt x="1034" y="300"/>
                      <a:pt x="1034" y="298"/>
                    </a:cubicBezTo>
                    <a:cubicBezTo>
                      <a:pt x="1034" y="297"/>
                      <a:pt x="1036" y="294"/>
                      <a:pt x="1038" y="291"/>
                    </a:cubicBezTo>
                    <a:cubicBezTo>
                      <a:pt x="1039" y="290"/>
                      <a:pt x="1041" y="288"/>
                      <a:pt x="1043" y="287"/>
                    </a:cubicBezTo>
                    <a:cubicBezTo>
                      <a:pt x="1048" y="285"/>
                      <a:pt x="1051" y="283"/>
                      <a:pt x="1055" y="281"/>
                    </a:cubicBezTo>
                    <a:cubicBezTo>
                      <a:pt x="1058" y="278"/>
                      <a:pt x="1063" y="275"/>
                      <a:pt x="1068" y="270"/>
                    </a:cubicBezTo>
                    <a:cubicBezTo>
                      <a:pt x="1070" y="268"/>
                      <a:pt x="1072" y="267"/>
                      <a:pt x="1072" y="266"/>
                    </a:cubicBezTo>
                    <a:cubicBezTo>
                      <a:pt x="1073" y="264"/>
                      <a:pt x="1074" y="263"/>
                      <a:pt x="1075" y="262"/>
                    </a:cubicBezTo>
                    <a:cubicBezTo>
                      <a:pt x="1075" y="260"/>
                      <a:pt x="1076" y="260"/>
                      <a:pt x="1076" y="260"/>
                    </a:cubicBezTo>
                    <a:cubicBezTo>
                      <a:pt x="1078" y="259"/>
                      <a:pt x="1078" y="260"/>
                      <a:pt x="1079" y="261"/>
                    </a:cubicBezTo>
                    <a:cubicBezTo>
                      <a:pt x="1080" y="263"/>
                      <a:pt x="1080" y="265"/>
                      <a:pt x="1080" y="268"/>
                    </a:cubicBezTo>
                    <a:cubicBezTo>
                      <a:pt x="1081" y="268"/>
                      <a:pt x="1081" y="269"/>
                      <a:pt x="1082" y="270"/>
                    </a:cubicBezTo>
                    <a:cubicBezTo>
                      <a:pt x="1083" y="269"/>
                      <a:pt x="1084" y="269"/>
                      <a:pt x="1086" y="269"/>
                    </a:cubicBezTo>
                    <a:cubicBezTo>
                      <a:pt x="1091" y="268"/>
                      <a:pt x="1095" y="267"/>
                      <a:pt x="1099" y="266"/>
                    </a:cubicBezTo>
                    <a:cubicBezTo>
                      <a:pt x="1094" y="262"/>
                      <a:pt x="1089" y="258"/>
                      <a:pt x="1085" y="254"/>
                    </a:cubicBezTo>
                    <a:cubicBezTo>
                      <a:pt x="1083" y="253"/>
                      <a:pt x="1081" y="251"/>
                      <a:pt x="1081" y="249"/>
                    </a:cubicBezTo>
                    <a:cubicBezTo>
                      <a:pt x="1081" y="246"/>
                      <a:pt x="1081" y="244"/>
                      <a:pt x="1081" y="243"/>
                    </a:cubicBezTo>
                    <a:cubicBezTo>
                      <a:pt x="1081" y="239"/>
                      <a:pt x="1082" y="239"/>
                      <a:pt x="1085" y="241"/>
                    </a:cubicBezTo>
                    <a:cubicBezTo>
                      <a:pt x="1089" y="246"/>
                      <a:pt x="1094" y="250"/>
                      <a:pt x="1098" y="254"/>
                    </a:cubicBezTo>
                    <a:cubicBezTo>
                      <a:pt x="1103" y="260"/>
                      <a:pt x="1110" y="266"/>
                      <a:pt x="1117" y="272"/>
                    </a:cubicBezTo>
                    <a:cubicBezTo>
                      <a:pt x="1123" y="277"/>
                      <a:pt x="1129" y="282"/>
                      <a:pt x="1135" y="287"/>
                    </a:cubicBezTo>
                    <a:cubicBezTo>
                      <a:pt x="1138" y="288"/>
                      <a:pt x="1139" y="290"/>
                      <a:pt x="1140" y="293"/>
                    </a:cubicBezTo>
                    <a:cubicBezTo>
                      <a:pt x="1141" y="295"/>
                      <a:pt x="1141" y="296"/>
                      <a:pt x="1141" y="297"/>
                    </a:cubicBezTo>
                    <a:cubicBezTo>
                      <a:pt x="1142" y="300"/>
                      <a:pt x="1141" y="302"/>
                      <a:pt x="1140" y="303"/>
                    </a:cubicBezTo>
                    <a:cubicBezTo>
                      <a:pt x="1138" y="303"/>
                      <a:pt x="1137" y="303"/>
                      <a:pt x="1136" y="301"/>
                    </a:cubicBezTo>
                    <a:cubicBezTo>
                      <a:pt x="1131" y="297"/>
                      <a:pt x="1126" y="291"/>
                      <a:pt x="1120" y="285"/>
                    </a:cubicBezTo>
                    <a:cubicBezTo>
                      <a:pt x="1115" y="281"/>
                      <a:pt x="1110" y="276"/>
                      <a:pt x="1106" y="272"/>
                    </a:cubicBezTo>
                    <a:cubicBezTo>
                      <a:pt x="1105" y="274"/>
                      <a:pt x="1105" y="275"/>
                      <a:pt x="1105" y="276"/>
                    </a:cubicBezTo>
                    <a:cubicBezTo>
                      <a:pt x="1104" y="277"/>
                      <a:pt x="1103" y="277"/>
                      <a:pt x="1101" y="276"/>
                    </a:cubicBezTo>
                    <a:cubicBezTo>
                      <a:pt x="1099" y="276"/>
                      <a:pt x="1098" y="275"/>
                      <a:pt x="1096" y="275"/>
                    </a:cubicBezTo>
                    <a:cubicBezTo>
                      <a:pt x="1093" y="275"/>
                      <a:pt x="1091" y="275"/>
                      <a:pt x="1088" y="274"/>
                    </a:cubicBezTo>
                    <a:cubicBezTo>
                      <a:pt x="1087" y="274"/>
                      <a:pt x="1087" y="274"/>
                      <a:pt x="1086" y="274"/>
                    </a:cubicBezTo>
                    <a:cubicBezTo>
                      <a:pt x="1089" y="276"/>
                      <a:pt x="1091" y="278"/>
                      <a:pt x="1094" y="281"/>
                    </a:cubicBezTo>
                    <a:cubicBezTo>
                      <a:pt x="1100" y="285"/>
                      <a:pt x="1105" y="289"/>
                      <a:pt x="1111" y="292"/>
                    </a:cubicBezTo>
                    <a:cubicBezTo>
                      <a:pt x="1114" y="294"/>
                      <a:pt x="1115" y="296"/>
                      <a:pt x="1116" y="297"/>
                    </a:cubicBezTo>
                    <a:cubicBezTo>
                      <a:pt x="1118" y="304"/>
                      <a:pt x="1118" y="309"/>
                      <a:pt x="1118" y="314"/>
                    </a:cubicBezTo>
                    <a:cubicBezTo>
                      <a:pt x="1118" y="316"/>
                      <a:pt x="1116" y="317"/>
                      <a:pt x="1114" y="317"/>
                    </a:cubicBezTo>
                    <a:cubicBezTo>
                      <a:pt x="1111" y="317"/>
                      <a:pt x="1108" y="318"/>
                      <a:pt x="1105" y="320"/>
                    </a:cubicBezTo>
                    <a:cubicBezTo>
                      <a:pt x="1097" y="327"/>
                      <a:pt x="1090" y="332"/>
                      <a:pt x="1084" y="337"/>
                    </a:cubicBezTo>
                    <a:cubicBezTo>
                      <a:pt x="1084" y="337"/>
                      <a:pt x="1084" y="337"/>
                      <a:pt x="1084" y="337"/>
                    </a:cubicBezTo>
                    <a:cubicBezTo>
                      <a:pt x="1083" y="339"/>
                      <a:pt x="1080" y="340"/>
                      <a:pt x="1077" y="340"/>
                    </a:cubicBezTo>
                    <a:cubicBezTo>
                      <a:pt x="1073" y="341"/>
                      <a:pt x="1070" y="341"/>
                      <a:pt x="1069" y="339"/>
                    </a:cubicBezTo>
                    <a:cubicBezTo>
                      <a:pt x="1068" y="339"/>
                      <a:pt x="1068" y="337"/>
                      <a:pt x="1070" y="333"/>
                    </a:cubicBezTo>
                    <a:cubicBezTo>
                      <a:pt x="1063" y="325"/>
                      <a:pt x="1053" y="315"/>
                      <a:pt x="1042" y="304"/>
                    </a:cubicBezTo>
                    <a:cubicBezTo>
                      <a:pt x="1041" y="303"/>
                      <a:pt x="1040" y="301"/>
                      <a:pt x="1039" y="300"/>
                    </a:cubicBezTo>
                    <a:close/>
                    <a:moveTo>
                      <a:pt x="1074" y="326"/>
                    </a:moveTo>
                    <a:cubicBezTo>
                      <a:pt x="1073" y="324"/>
                      <a:pt x="1070" y="321"/>
                      <a:pt x="1066" y="317"/>
                    </a:cubicBezTo>
                    <a:cubicBezTo>
                      <a:pt x="1058" y="310"/>
                      <a:pt x="1051" y="304"/>
                      <a:pt x="1044" y="298"/>
                    </a:cubicBezTo>
                    <a:cubicBezTo>
                      <a:pt x="1047" y="297"/>
                      <a:pt x="1050" y="295"/>
                      <a:pt x="1052" y="293"/>
                    </a:cubicBezTo>
                    <a:cubicBezTo>
                      <a:pt x="1053" y="293"/>
                      <a:pt x="1054" y="292"/>
                      <a:pt x="1054" y="292"/>
                    </a:cubicBezTo>
                    <a:cubicBezTo>
                      <a:pt x="1054" y="293"/>
                      <a:pt x="1055" y="294"/>
                      <a:pt x="1057" y="296"/>
                    </a:cubicBezTo>
                    <a:cubicBezTo>
                      <a:pt x="1064" y="303"/>
                      <a:pt x="1071" y="309"/>
                      <a:pt x="1077" y="314"/>
                    </a:cubicBezTo>
                    <a:cubicBezTo>
                      <a:pt x="1079" y="316"/>
                      <a:pt x="1080" y="316"/>
                      <a:pt x="1081" y="315"/>
                    </a:cubicBezTo>
                    <a:cubicBezTo>
                      <a:pt x="1081" y="312"/>
                      <a:pt x="1081" y="310"/>
                      <a:pt x="1079" y="307"/>
                    </a:cubicBezTo>
                    <a:cubicBezTo>
                      <a:pt x="1078" y="305"/>
                      <a:pt x="1075" y="302"/>
                      <a:pt x="1071" y="299"/>
                    </a:cubicBezTo>
                    <a:cubicBezTo>
                      <a:pt x="1066" y="296"/>
                      <a:pt x="1061" y="293"/>
                      <a:pt x="1057" y="290"/>
                    </a:cubicBezTo>
                    <a:cubicBezTo>
                      <a:pt x="1059" y="288"/>
                      <a:pt x="1061" y="287"/>
                      <a:pt x="1062" y="285"/>
                    </a:cubicBezTo>
                    <a:cubicBezTo>
                      <a:pt x="1064" y="284"/>
                      <a:pt x="1065" y="284"/>
                      <a:pt x="1066" y="283"/>
                    </a:cubicBezTo>
                    <a:cubicBezTo>
                      <a:pt x="1066" y="284"/>
                      <a:pt x="1067" y="285"/>
                      <a:pt x="1068" y="286"/>
                    </a:cubicBezTo>
                    <a:cubicBezTo>
                      <a:pt x="1076" y="293"/>
                      <a:pt x="1082" y="299"/>
                      <a:pt x="1088" y="304"/>
                    </a:cubicBezTo>
                    <a:cubicBezTo>
                      <a:pt x="1090" y="305"/>
                      <a:pt x="1091" y="305"/>
                      <a:pt x="1092" y="304"/>
                    </a:cubicBezTo>
                    <a:cubicBezTo>
                      <a:pt x="1092" y="301"/>
                      <a:pt x="1092" y="299"/>
                      <a:pt x="1090" y="297"/>
                    </a:cubicBezTo>
                    <a:cubicBezTo>
                      <a:pt x="1089" y="294"/>
                      <a:pt x="1086" y="292"/>
                      <a:pt x="1082" y="289"/>
                    </a:cubicBezTo>
                    <a:cubicBezTo>
                      <a:pt x="1077" y="286"/>
                      <a:pt x="1073" y="283"/>
                      <a:pt x="1069" y="280"/>
                    </a:cubicBezTo>
                    <a:cubicBezTo>
                      <a:pt x="1073" y="277"/>
                      <a:pt x="1076" y="275"/>
                      <a:pt x="1078" y="274"/>
                    </a:cubicBezTo>
                    <a:cubicBezTo>
                      <a:pt x="1078" y="275"/>
                      <a:pt x="1079" y="275"/>
                      <a:pt x="1080" y="276"/>
                    </a:cubicBezTo>
                    <a:cubicBezTo>
                      <a:pt x="1085" y="280"/>
                      <a:pt x="1089" y="284"/>
                      <a:pt x="1093" y="288"/>
                    </a:cubicBezTo>
                    <a:cubicBezTo>
                      <a:pt x="1102" y="294"/>
                      <a:pt x="1106" y="299"/>
                      <a:pt x="1106" y="302"/>
                    </a:cubicBezTo>
                    <a:cubicBezTo>
                      <a:pt x="1106" y="302"/>
                      <a:pt x="1106" y="302"/>
                      <a:pt x="1106" y="302"/>
                    </a:cubicBezTo>
                    <a:cubicBezTo>
                      <a:pt x="1105" y="304"/>
                      <a:pt x="1103" y="307"/>
                      <a:pt x="1099" y="310"/>
                    </a:cubicBezTo>
                    <a:cubicBezTo>
                      <a:pt x="1087" y="321"/>
                      <a:pt x="1079" y="326"/>
                      <a:pt x="1076" y="328"/>
                    </a:cubicBezTo>
                    <a:cubicBezTo>
                      <a:pt x="1075" y="328"/>
                      <a:pt x="1075" y="328"/>
                      <a:pt x="1075" y="328"/>
                    </a:cubicBezTo>
                    <a:cubicBezTo>
                      <a:pt x="1075" y="328"/>
                      <a:pt x="1074" y="327"/>
                      <a:pt x="1074" y="326"/>
                    </a:cubicBezTo>
                    <a:close/>
                    <a:moveTo>
                      <a:pt x="1014" y="347"/>
                    </a:moveTo>
                    <a:cubicBezTo>
                      <a:pt x="1007" y="346"/>
                      <a:pt x="1001" y="344"/>
                      <a:pt x="995" y="341"/>
                    </a:cubicBezTo>
                    <a:cubicBezTo>
                      <a:pt x="985" y="336"/>
                      <a:pt x="976" y="330"/>
                      <a:pt x="967" y="323"/>
                    </a:cubicBezTo>
                    <a:cubicBezTo>
                      <a:pt x="965" y="321"/>
                      <a:pt x="965" y="322"/>
                      <a:pt x="964" y="324"/>
                    </a:cubicBezTo>
                    <a:cubicBezTo>
                      <a:pt x="964" y="325"/>
                      <a:pt x="967" y="328"/>
                      <a:pt x="971" y="332"/>
                    </a:cubicBezTo>
                    <a:cubicBezTo>
                      <a:pt x="976" y="338"/>
                      <a:pt x="983" y="344"/>
                      <a:pt x="992" y="349"/>
                    </a:cubicBezTo>
                    <a:cubicBezTo>
                      <a:pt x="999" y="352"/>
                      <a:pt x="1006" y="355"/>
                      <a:pt x="1014" y="356"/>
                    </a:cubicBezTo>
                    <a:cubicBezTo>
                      <a:pt x="1013" y="369"/>
                      <a:pt x="1013" y="381"/>
                      <a:pt x="1014" y="394"/>
                    </a:cubicBezTo>
                    <a:cubicBezTo>
                      <a:pt x="1013" y="399"/>
                      <a:pt x="1015" y="403"/>
                      <a:pt x="1019" y="407"/>
                    </a:cubicBezTo>
                    <a:cubicBezTo>
                      <a:pt x="1025" y="414"/>
                      <a:pt x="1033" y="421"/>
                      <a:pt x="1041" y="427"/>
                    </a:cubicBezTo>
                    <a:cubicBezTo>
                      <a:pt x="1043" y="429"/>
                      <a:pt x="1045" y="429"/>
                      <a:pt x="1045" y="429"/>
                    </a:cubicBezTo>
                    <a:cubicBezTo>
                      <a:pt x="1046" y="428"/>
                      <a:pt x="1046" y="427"/>
                      <a:pt x="1045" y="425"/>
                    </a:cubicBezTo>
                    <a:cubicBezTo>
                      <a:pt x="1042" y="417"/>
                      <a:pt x="1038" y="409"/>
                      <a:pt x="1034" y="400"/>
                    </a:cubicBezTo>
                    <a:cubicBezTo>
                      <a:pt x="1030" y="390"/>
                      <a:pt x="1027" y="380"/>
                      <a:pt x="1025" y="371"/>
                    </a:cubicBezTo>
                    <a:cubicBezTo>
                      <a:pt x="1024" y="366"/>
                      <a:pt x="1024" y="361"/>
                      <a:pt x="1023" y="357"/>
                    </a:cubicBezTo>
                    <a:cubicBezTo>
                      <a:pt x="1030" y="357"/>
                      <a:pt x="1037" y="356"/>
                      <a:pt x="1046" y="354"/>
                    </a:cubicBezTo>
                    <a:cubicBezTo>
                      <a:pt x="1050" y="354"/>
                      <a:pt x="1053" y="354"/>
                      <a:pt x="1057" y="355"/>
                    </a:cubicBezTo>
                    <a:cubicBezTo>
                      <a:pt x="1060" y="356"/>
                      <a:pt x="1062" y="355"/>
                      <a:pt x="1063" y="353"/>
                    </a:cubicBezTo>
                    <a:cubicBezTo>
                      <a:pt x="1063" y="351"/>
                      <a:pt x="1063" y="347"/>
                      <a:pt x="1062" y="343"/>
                    </a:cubicBezTo>
                    <a:cubicBezTo>
                      <a:pt x="1061" y="340"/>
                      <a:pt x="1059" y="337"/>
                      <a:pt x="1056" y="335"/>
                    </a:cubicBezTo>
                    <a:cubicBezTo>
                      <a:pt x="1052" y="333"/>
                      <a:pt x="1049" y="330"/>
                      <a:pt x="1045" y="327"/>
                    </a:cubicBezTo>
                    <a:cubicBezTo>
                      <a:pt x="1043" y="325"/>
                      <a:pt x="1040" y="322"/>
                      <a:pt x="1036" y="319"/>
                    </a:cubicBezTo>
                    <a:cubicBezTo>
                      <a:pt x="1037" y="318"/>
                      <a:pt x="1037" y="317"/>
                      <a:pt x="1038" y="316"/>
                    </a:cubicBezTo>
                    <a:cubicBezTo>
                      <a:pt x="1038" y="314"/>
                      <a:pt x="1038" y="311"/>
                      <a:pt x="1038" y="309"/>
                    </a:cubicBezTo>
                    <a:cubicBezTo>
                      <a:pt x="1038" y="306"/>
                      <a:pt x="1037" y="305"/>
                      <a:pt x="1036" y="303"/>
                    </a:cubicBezTo>
                    <a:cubicBezTo>
                      <a:pt x="1035" y="303"/>
                      <a:pt x="1035" y="303"/>
                      <a:pt x="1033" y="304"/>
                    </a:cubicBezTo>
                    <a:cubicBezTo>
                      <a:pt x="1032" y="305"/>
                      <a:pt x="1030" y="306"/>
                      <a:pt x="1028" y="307"/>
                    </a:cubicBezTo>
                    <a:cubicBezTo>
                      <a:pt x="1022" y="307"/>
                      <a:pt x="1016" y="308"/>
                      <a:pt x="1011" y="307"/>
                    </a:cubicBezTo>
                    <a:cubicBezTo>
                      <a:pt x="1004" y="307"/>
                      <a:pt x="999" y="306"/>
                      <a:pt x="993" y="305"/>
                    </a:cubicBezTo>
                    <a:cubicBezTo>
                      <a:pt x="988" y="303"/>
                      <a:pt x="979" y="301"/>
                      <a:pt x="968" y="296"/>
                    </a:cubicBezTo>
                    <a:cubicBezTo>
                      <a:pt x="967" y="296"/>
                      <a:pt x="966" y="296"/>
                      <a:pt x="967" y="297"/>
                    </a:cubicBezTo>
                    <a:cubicBezTo>
                      <a:pt x="967" y="298"/>
                      <a:pt x="968" y="299"/>
                      <a:pt x="971" y="301"/>
                    </a:cubicBezTo>
                    <a:cubicBezTo>
                      <a:pt x="974" y="303"/>
                      <a:pt x="978" y="306"/>
                      <a:pt x="982" y="308"/>
                    </a:cubicBezTo>
                    <a:cubicBezTo>
                      <a:pt x="987" y="311"/>
                      <a:pt x="993" y="313"/>
                      <a:pt x="1000" y="315"/>
                    </a:cubicBezTo>
                    <a:cubicBezTo>
                      <a:pt x="1004" y="316"/>
                      <a:pt x="1009" y="317"/>
                      <a:pt x="1016" y="318"/>
                    </a:cubicBezTo>
                    <a:cubicBezTo>
                      <a:pt x="1016" y="318"/>
                      <a:pt x="1016" y="318"/>
                      <a:pt x="1016" y="319"/>
                    </a:cubicBezTo>
                    <a:cubicBezTo>
                      <a:pt x="1015" y="328"/>
                      <a:pt x="1015" y="337"/>
                      <a:pt x="1014" y="347"/>
                    </a:cubicBezTo>
                    <a:close/>
                    <a:moveTo>
                      <a:pt x="1037" y="329"/>
                    </a:moveTo>
                    <a:cubicBezTo>
                      <a:pt x="1033" y="326"/>
                      <a:pt x="1030" y="323"/>
                      <a:pt x="1028" y="319"/>
                    </a:cubicBezTo>
                    <a:cubicBezTo>
                      <a:pt x="1025" y="319"/>
                      <a:pt x="1023" y="318"/>
                      <a:pt x="1020" y="318"/>
                    </a:cubicBezTo>
                    <a:cubicBezTo>
                      <a:pt x="1021" y="322"/>
                      <a:pt x="1021" y="328"/>
                      <a:pt x="1021" y="336"/>
                    </a:cubicBezTo>
                    <a:cubicBezTo>
                      <a:pt x="1021" y="339"/>
                      <a:pt x="1021" y="343"/>
                      <a:pt x="1022" y="347"/>
                    </a:cubicBezTo>
                    <a:cubicBezTo>
                      <a:pt x="1029" y="346"/>
                      <a:pt x="1037" y="345"/>
                      <a:pt x="1044" y="342"/>
                    </a:cubicBezTo>
                    <a:cubicBezTo>
                      <a:pt x="1047" y="341"/>
                      <a:pt x="1048" y="339"/>
                      <a:pt x="1046" y="337"/>
                    </a:cubicBezTo>
                    <a:cubicBezTo>
                      <a:pt x="1046" y="336"/>
                      <a:pt x="1043" y="333"/>
                      <a:pt x="1037" y="329"/>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5" name="ïšļîdé">
                <a:extLst>
                  <a:ext uri="{FF2B5EF4-FFF2-40B4-BE49-F238E27FC236}">
                    <a16:creationId xmlns="" xmlns:a16="http://schemas.microsoft.com/office/drawing/2014/main" id="{3D799A4E-A69C-408E-AC16-5C20867CDEEA}"/>
                  </a:ext>
                </a:extLst>
              </p:cNvPr>
              <p:cNvSpPr/>
              <p:nvPr/>
            </p:nvSpPr>
            <p:spPr bwMode="auto">
              <a:xfrm>
                <a:off x="4970463" y="2471738"/>
                <a:ext cx="2252663" cy="1011238"/>
              </a:xfrm>
              <a:custGeom>
                <a:avLst/>
                <a:gdLst>
                  <a:gd name="T0" fmla="*/ 1188 w 1311"/>
                  <a:gd name="T1" fmla="*/ 263 h 590"/>
                  <a:gd name="T2" fmla="*/ 1212 w 1311"/>
                  <a:gd name="T3" fmla="*/ 287 h 590"/>
                  <a:gd name="T4" fmla="*/ 1201 w 1311"/>
                  <a:gd name="T5" fmla="*/ 303 h 590"/>
                  <a:gd name="T6" fmla="*/ 1290 w 1311"/>
                  <a:gd name="T7" fmla="*/ 44 h 590"/>
                  <a:gd name="T8" fmla="*/ 1246 w 1311"/>
                  <a:gd name="T9" fmla="*/ 59 h 590"/>
                  <a:gd name="T10" fmla="*/ 1231 w 1311"/>
                  <a:gd name="T11" fmla="*/ 1 h 590"/>
                  <a:gd name="T12" fmla="*/ 1218 w 1311"/>
                  <a:gd name="T13" fmla="*/ 36 h 590"/>
                  <a:gd name="T14" fmla="*/ 1277 w 1311"/>
                  <a:gd name="T15" fmla="*/ 9 h 590"/>
                  <a:gd name="T16" fmla="*/ 1265 w 1311"/>
                  <a:gd name="T17" fmla="*/ 73 h 590"/>
                  <a:gd name="T18" fmla="*/ 1212 w 1311"/>
                  <a:gd name="T19" fmla="*/ 215 h 590"/>
                  <a:gd name="T20" fmla="*/ 1239 w 1311"/>
                  <a:gd name="T21" fmla="*/ 156 h 590"/>
                  <a:gd name="T22" fmla="*/ 1176 w 1311"/>
                  <a:gd name="T23" fmla="*/ 168 h 590"/>
                  <a:gd name="T24" fmla="*/ 1197 w 1311"/>
                  <a:gd name="T25" fmla="*/ 137 h 590"/>
                  <a:gd name="T26" fmla="*/ 1197 w 1311"/>
                  <a:gd name="T27" fmla="*/ 197 h 590"/>
                  <a:gd name="T28" fmla="*/ 1244 w 1311"/>
                  <a:gd name="T29" fmla="*/ 193 h 590"/>
                  <a:gd name="T30" fmla="*/ 1166 w 1311"/>
                  <a:gd name="T31" fmla="*/ 352 h 590"/>
                  <a:gd name="T32" fmla="*/ 1095 w 1311"/>
                  <a:gd name="T33" fmla="*/ 328 h 590"/>
                  <a:gd name="T34" fmla="*/ 1079 w 1311"/>
                  <a:gd name="T35" fmla="*/ 435 h 590"/>
                  <a:gd name="T36" fmla="*/ 997 w 1311"/>
                  <a:gd name="T37" fmla="*/ 460 h 590"/>
                  <a:gd name="T38" fmla="*/ 974 w 1311"/>
                  <a:gd name="T39" fmla="*/ 401 h 590"/>
                  <a:gd name="T40" fmla="*/ 995 w 1311"/>
                  <a:gd name="T41" fmla="*/ 487 h 590"/>
                  <a:gd name="T42" fmla="*/ 957 w 1311"/>
                  <a:gd name="T43" fmla="*/ 386 h 590"/>
                  <a:gd name="T44" fmla="*/ 880 w 1311"/>
                  <a:gd name="T45" fmla="*/ 468 h 590"/>
                  <a:gd name="T46" fmla="*/ 912 w 1311"/>
                  <a:gd name="T47" fmla="*/ 417 h 590"/>
                  <a:gd name="T48" fmla="*/ 903 w 1311"/>
                  <a:gd name="T49" fmla="*/ 464 h 590"/>
                  <a:gd name="T50" fmla="*/ 854 w 1311"/>
                  <a:gd name="T51" fmla="*/ 458 h 590"/>
                  <a:gd name="T52" fmla="*/ 785 w 1311"/>
                  <a:gd name="T53" fmla="*/ 574 h 590"/>
                  <a:gd name="T54" fmla="*/ 764 w 1311"/>
                  <a:gd name="T55" fmla="*/ 465 h 590"/>
                  <a:gd name="T56" fmla="*/ 786 w 1311"/>
                  <a:gd name="T57" fmla="*/ 492 h 590"/>
                  <a:gd name="T58" fmla="*/ 657 w 1311"/>
                  <a:gd name="T59" fmla="*/ 558 h 590"/>
                  <a:gd name="T60" fmla="*/ 666 w 1311"/>
                  <a:gd name="T61" fmla="*/ 547 h 590"/>
                  <a:gd name="T62" fmla="*/ 671 w 1311"/>
                  <a:gd name="T63" fmla="*/ 476 h 590"/>
                  <a:gd name="T64" fmla="*/ 675 w 1311"/>
                  <a:gd name="T65" fmla="*/ 498 h 590"/>
                  <a:gd name="T66" fmla="*/ 679 w 1311"/>
                  <a:gd name="T67" fmla="*/ 526 h 590"/>
                  <a:gd name="T68" fmla="*/ 640 w 1311"/>
                  <a:gd name="T69" fmla="*/ 580 h 590"/>
                  <a:gd name="T70" fmla="*/ 606 w 1311"/>
                  <a:gd name="T71" fmla="*/ 584 h 590"/>
                  <a:gd name="T72" fmla="*/ 567 w 1311"/>
                  <a:gd name="T73" fmla="*/ 541 h 590"/>
                  <a:gd name="T74" fmla="*/ 574 w 1311"/>
                  <a:gd name="T75" fmla="*/ 508 h 590"/>
                  <a:gd name="T76" fmla="*/ 531 w 1311"/>
                  <a:gd name="T77" fmla="*/ 463 h 590"/>
                  <a:gd name="T78" fmla="*/ 435 w 1311"/>
                  <a:gd name="T79" fmla="*/ 433 h 590"/>
                  <a:gd name="T80" fmla="*/ 313 w 1311"/>
                  <a:gd name="T81" fmla="*/ 486 h 590"/>
                  <a:gd name="T82" fmla="*/ 374 w 1311"/>
                  <a:gd name="T83" fmla="*/ 457 h 590"/>
                  <a:gd name="T84" fmla="*/ 383 w 1311"/>
                  <a:gd name="T85" fmla="*/ 431 h 590"/>
                  <a:gd name="T86" fmla="*/ 390 w 1311"/>
                  <a:gd name="T87" fmla="*/ 410 h 590"/>
                  <a:gd name="T88" fmla="*/ 352 w 1311"/>
                  <a:gd name="T89" fmla="*/ 469 h 590"/>
                  <a:gd name="T90" fmla="*/ 339 w 1311"/>
                  <a:gd name="T91" fmla="*/ 475 h 590"/>
                  <a:gd name="T92" fmla="*/ 302 w 1311"/>
                  <a:gd name="T93" fmla="*/ 389 h 590"/>
                  <a:gd name="T94" fmla="*/ 290 w 1311"/>
                  <a:gd name="T95" fmla="*/ 342 h 590"/>
                  <a:gd name="T96" fmla="*/ 309 w 1311"/>
                  <a:gd name="T97" fmla="*/ 415 h 590"/>
                  <a:gd name="T98" fmla="*/ 271 w 1311"/>
                  <a:gd name="T99" fmla="*/ 469 h 590"/>
                  <a:gd name="T100" fmla="*/ 270 w 1311"/>
                  <a:gd name="T101" fmla="*/ 406 h 590"/>
                  <a:gd name="T102" fmla="*/ 186 w 1311"/>
                  <a:gd name="T103" fmla="*/ 365 h 590"/>
                  <a:gd name="T104" fmla="*/ 257 w 1311"/>
                  <a:gd name="T105" fmla="*/ 340 h 590"/>
                  <a:gd name="T106" fmla="*/ 198 w 1311"/>
                  <a:gd name="T107" fmla="*/ 235 h 590"/>
                  <a:gd name="T108" fmla="*/ 206 w 1311"/>
                  <a:gd name="T109" fmla="*/ 247 h 590"/>
                  <a:gd name="T110" fmla="*/ 171 w 1311"/>
                  <a:gd name="T111" fmla="*/ 193 h 590"/>
                  <a:gd name="T112" fmla="*/ 96 w 1311"/>
                  <a:gd name="T113" fmla="*/ 136 h 590"/>
                  <a:gd name="T114" fmla="*/ 148 w 1311"/>
                  <a:gd name="T115" fmla="*/ 150 h 590"/>
                  <a:gd name="T116" fmla="*/ 82 w 1311"/>
                  <a:gd name="T117" fmla="*/ 123 h 590"/>
                  <a:gd name="T118" fmla="*/ 23 w 1311"/>
                  <a:gd name="T119" fmla="*/ 37 h 590"/>
                  <a:gd name="T120" fmla="*/ 39 w 1311"/>
                  <a:gd name="T121" fmla="*/ 74 h 590"/>
                  <a:gd name="T122" fmla="*/ 112 w 1311"/>
                  <a:gd name="T123" fmla="*/ 25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11" h="590">
                    <a:moveTo>
                      <a:pt x="1187" y="322"/>
                    </a:moveTo>
                    <a:cubicBezTo>
                      <a:pt x="1097" y="258"/>
                      <a:pt x="1097" y="258"/>
                      <a:pt x="1097" y="258"/>
                    </a:cubicBezTo>
                    <a:cubicBezTo>
                      <a:pt x="1114" y="235"/>
                      <a:pt x="1114" y="235"/>
                      <a:pt x="1114" y="235"/>
                    </a:cubicBezTo>
                    <a:cubicBezTo>
                      <a:pt x="1157" y="251"/>
                      <a:pt x="1157" y="251"/>
                      <a:pt x="1157" y="251"/>
                    </a:cubicBezTo>
                    <a:cubicBezTo>
                      <a:pt x="1162" y="252"/>
                      <a:pt x="1167" y="254"/>
                      <a:pt x="1172" y="256"/>
                    </a:cubicBezTo>
                    <a:cubicBezTo>
                      <a:pt x="1177" y="258"/>
                      <a:pt x="1183" y="261"/>
                      <a:pt x="1188" y="263"/>
                    </a:cubicBezTo>
                    <a:cubicBezTo>
                      <a:pt x="1183" y="260"/>
                      <a:pt x="1178" y="258"/>
                      <a:pt x="1174" y="255"/>
                    </a:cubicBezTo>
                    <a:cubicBezTo>
                      <a:pt x="1169" y="252"/>
                      <a:pt x="1164" y="248"/>
                      <a:pt x="1158" y="244"/>
                    </a:cubicBezTo>
                    <a:cubicBezTo>
                      <a:pt x="1125" y="220"/>
                      <a:pt x="1125" y="220"/>
                      <a:pt x="1125" y="220"/>
                    </a:cubicBezTo>
                    <a:cubicBezTo>
                      <a:pt x="1139" y="200"/>
                      <a:pt x="1139" y="200"/>
                      <a:pt x="1139" y="200"/>
                    </a:cubicBezTo>
                    <a:cubicBezTo>
                      <a:pt x="1228" y="265"/>
                      <a:pt x="1228" y="265"/>
                      <a:pt x="1228" y="265"/>
                    </a:cubicBezTo>
                    <a:cubicBezTo>
                      <a:pt x="1212" y="287"/>
                      <a:pt x="1212" y="287"/>
                      <a:pt x="1212" y="287"/>
                    </a:cubicBezTo>
                    <a:cubicBezTo>
                      <a:pt x="1166" y="270"/>
                      <a:pt x="1166" y="270"/>
                      <a:pt x="1166" y="270"/>
                    </a:cubicBezTo>
                    <a:cubicBezTo>
                      <a:pt x="1161" y="269"/>
                      <a:pt x="1156" y="267"/>
                      <a:pt x="1151" y="265"/>
                    </a:cubicBezTo>
                    <a:cubicBezTo>
                      <a:pt x="1146" y="263"/>
                      <a:pt x="1141" y="260"/>
                      <a:pt x="1135" y="258"/>
                    </a:cubicBezTo>
                    <a:cubicBezTo>
                      <a:pt x="1142" y="262"/>
                      <a:pt x="1149" y="266"/>
                      <a:pt x="1155" y="270"/>
                    </a:cubicBezTo>
                    <a:cubicBezTo>
                      <a:pt x="1161" y="274"/>
                      <a:pt x="1167" y="278"/>
                      <a:pt x="1172" y="282"/>
                    </a:cubicBezTo>
                    <a:cubicBezTo>
                      <a:pt x="1201" y="303"/>
                      <a:pt x="1201" y="303"/>
                      <a:pt x="1201" y="303"/>
                    </a:cubicBezTo>
                    <a:cubicBezTo>
                      <a:pt x="1187" y="322"/>
                      <a:pt x="1187" y="322"/>
                      <a:pt x="1187" y="322"/>
                    </a:cubicBezTo>
                    <a:close/>
                    <a:moveTo>
                      <a:pt x="1265" y="73"/>
                    </a:moveTo>
                    <a:cubicBezTo>
                      <a:pt x="1269" y="48"/>
                      <a:pt x="1269" y="48"/>
                      <a:pt x="1269" y="48"/>
                    </a:cubicBezTo>
                    <a:cubicBezTo>
                      <a:pt x="1278" y="50"/>
                      <a:pt x="1278" y="50"/>
                      <a:pt x="1278" y="50"/>
                    </a:cubicBezTo>
                    <a:cubicBezTo>
                      <a:pt x="1282" y="51"/>
                      <a:pt x="1284" y="50"/>
                      <a:pt x="1286" y="49"/>
                    </a:cubicBezTo>
                    <a:cubicBezTo>
                      <a:pt x="1288" y="48"/>
                      <a:pt x="1290" y="47"/>
                      <a:pt x="1290" y="44"/>
                    </a:cubicBezTo>
                    <a:cubicBezTo>
                      <a:pt x="1291" y="41"/>
                      <a:pt x="1290" y="39"/>
                      <a:pt x="1289" y="38"/>
                    </a:cubicBezTo>
                    <a:cubicBezTo>
                      <a:pt x="1287" y="36"/>
                      <a:pt x="1285" y="35"/>
                      <a:pt x="1283" y="34"/>
                    </a:cubicBezTo>
                    <a:cubicBezTo>
                      <a:pt x="1281" y="34"/>
                      <a:pt x="1278" y="34"/>
                      <a:pt x="1276" y="35"/>
                    </a:cubicBezTo>
                    <a:cubicBezTo>
                      <a:pt x="1273" y="36"/>
                      <a:pt x="1270" y="38"/>
                      <a:pt x="1268" y="40"/>
                    </a:cubicBezTo>
                    <a:cubicBezTo>
                      <a:pt x="1267" y="41"/>
                      <a:pt x="1265" y="43"/>
                      <a:pt x="1262" y="45"/>
                    </a:cubicBezTo>
                    <a:cubicBezTo>
                      <a:pt x="1255" y="52"/>
                      <a:pt x="1249" y="57"/>
                      <a:pt x="1246" y="59"/>
                    </a:cubicBezTo>
                    <a:cubicBezTo>
                      <a:pt x="1242" y="61"/>
                      <a:pt x="1238" y="63"/>
                      <a:pt x="1234" y="64"/>
                    </a:cubicBezTo>
                    <a:cubicBezTo>
                      <a:pt x="1230" y="64"/>
                      <a:pt x="1226" y="64"/>
                      <a:pt x="1221" y="64"/>
                    </a:cubicBezTo>
                    <a:cubicBezTo>
                      <a:pt x="1212" y="62"/>
                      <a:pt x="1206" y="58"/>
                      <a:pt x="1202" y="51"/>
                    </a:cubicBezTo>
                    <a:cubicBezTo>
                      <a:pt x="1197" y="45"/>
                      <a:pt x="1196" y="37"/>
                      <a:pt x="1198" y="27"/>
                    </a:cubicBezTo>
                    <a:cubicBezTo>
                      <a:pt x="1200" y="17"/>
                      <a:pt x="1204" y="9"/>
                      <a:pt x="1209" y="5"/>
                    </a:cubicBezTo>
                    <a:cubicBezTo>
                      <a:pt x="1215" y="1"/>
                      <a:pt x="1222" y="0"/>
                      <a:pt x="1231" y="1"/>
                    </a:cubicBezTo>
                    <a:cubicBezTo>
                      <a:pt x="1240" y="3"/>
                      <a:pt x="1240" y="3"/>
                      <a:pt x="1240" y="3"/>
                    </a:cubicBezTo>
                    <a:cubicBezTo>
                      <a:pt x="1236" y="26"/>
                      <a:pt x="1236" y="26"/>
                      <a:pt x="1236" y="26"/>
                    </a:cubicBezTo>
                    <a:cubicBezTo>
                      <a:pt x="1228" y="25"/>
                      <a:pt x="1228" y="25"/>
                      <a:pt x="1228" y="25"/>
                    </a:cubicBezTo>
                    <a:cubicBezTo>
                      <a:pt x="1225" y="24"/>
                      <a:pt x="1222" y="24"/>
                      <a:pt x="1220" y="25"/>
                    </a:cubicBezTo>
                    <a:cubicBezTo>
                      <a:pt x="1219" y="26"/>
                      <a:pt x="1217" y="28"/>
                      <a:pt x="1217" y="31"/>
                    </a:cubicBezTo>
                    <a:cubicBezTo>
                      <a:pt x="1217" y="33"/>
                      <a:pt x="1217" y="35"/>
                      <a:pt x="1218" y="36"/>
                    </a:cubicBezTo>
                    <a:cubicBezTo>
                      <a:pt x="1219" y="38"/>
                      <a:pt x="1221" y="39"/>
                      <a:pt x="1224" y="39"/>
                    </a:cubicBezTo>
                    <a:cubicBezTo>
                      <a:pt x="1228" y="40"/>
                      <a:pt x="1235" y="36"/>
                      <a:pt x="1246" y="26"/>
                    </a:cubicBezTo>
                    <a:cubicBezTo>
                      <a:pt x="1247" y="26"/>
                      <a:pt x="1247" y="26"/>
                      <a:pt x="1247" y="26"/>
                    </a:cubicBezTo>
                    <a:cubicBezTo>
                      <a:pt x="1248" y="24"/>
                      <a:pt x="1248" y="24"/>
                      <a:pt x="1248" y="24"/>
                    </a:cubicBezTo>
                    <a:cubicBezTo>
                      <a:pt x="1258" y="16"/>
                      <a:pt x="1265" y="12"/>
                      <a:pt x="1268" y="10"/>
                    </a:cubicBezTo>
                    <a:cubicBezTo>
                      <a:pt x="1271" y="9"/>
                      <a:pt x="1274" y="9"/>
                      <a:pt x="1277" y="9"/>
                    </a:cubicBezTo>
                    <a:cubicBezTo>
                      <a:pt x="1279" y="9"/>
                      <a:pt x="1282" y="9"/>
                      <a:pt x="1286" y="9"/>
                    </a:cubicBezTo>
                    <a:cubicBezTo>
                      <a:pt x="1295" y="11"/>
                      <a:pt x="1302" y="15"/>
                      <a:pt x="1306" y="22"/>
                    </a:cubicBezTo>
                    <a:cubicBezTo>
                      <a:pt x="1310" y="29"/>
                      <a:pt x="1311" y="37"/>
                      <a:pt x="1309" y="48"/>
                    </a:cubicBezTo>
                    <a:cubicBezTo>
                      <a:pt x="1308" y="58"/>
                      <a:pt x="1304" y="66"/>
                      <a:pt x="1297" y="70"/>
                    </a:cubicBezTo>
                    <a:cubicBezTo>
                      <a:pt x="1291" y="75"/>
                      <a:pt x="1283" y="76"/>
                      <a:pt x="1273" y="74"/>
                    </a:cubicBezTo>
                    <a:cubicBezTo>
                      <a:pt x="1265" y="73"/>
                      <a:pt x="1265" y="73"/>
                      <a:pt x="1265" y="73"/>
                    </a:cubicBezTo>
                    <a:close/>
                    <a:moveTo>
                      <a:pt x="1285" y="139"/>
                    </a:moveTo>
                    <a:cubicBezTo>
                      <a:pt x="1180" y="105"/>
                      <a:pt x="1180" y="105"/>
                      <a:pt x="1180" y="105"/>
                    </a:cubicBezTo>
                    <a:cubicBezTo>
                      <a:pt x="1188" y="81"/>
                      <a:pt x="1188" y="81"/>
                      <a:pt x="1188" y="81"/>
                    </a:cubicBezTo>
                    <a:cubicBezTo>
                      <a:pt x="1293" y="115"/>
                      <a:pt x="1293" y="115"/>
                      <a:pt x="1293" y="115"/>
                    </a:cubicBezTo>
                    <a:cubicBezTo>
                      <a:pt x="1285" y="139"/>
                      <a:pt x="1285" y="139"/>
                      <a:pt x="1285" y="139"/>
                    </a:cubicBezTo>
                    <a:close/>
                    <a:moveTo>
                      <a:pt x="1212" y="215"/>
                    </a:moveTo>
                    <a:cubicBezTo>
                      <a:pt x="1220" y="218"/>
                      <a:pt x="1220" y="218"/>
                      <a:pt x="1220" y="218"/>
                    </a:cubicBezTo>
                    <a:cubicBezTo>
                      <a:pt x="1229" y="223"/>
                      <a:pt x="1237" y="223"/>
                      <a:pt x="1244" y="220"/>
                    </a:cubicBezTo>
                    <a:cubicBezTo>
                      <a:pt x="1252" y="218"/>
                      <a:pt x="1257" y="211"/>
                      <a:pt x="1262" y="202"/>
                    </a:cubicBezTo>
                    <a:cubicBezTo>
                      <a:pt x="1266" y="192"/>
                      <a:pt x="1267" y="183"/>
                      <a:pt x="1264" y="176"/>
                    </a:cubicBezTo>
                    <a:cubicBezTo>
                      <a:pt x="1262" y="168"/>
                      <a:pt x="1256" y="162"/>
                      <a:pt x="1248" y="159"/>
                    </a:cubicBezTo>
                    <a:cubicBezTo>
                      <a:pt x="1245" y="157"/>
                      <a:pt x="1242" y="156"/>
                      <a:pt x="1239" y="156"/>
                    </a:cubicBezTo>
                    <a:cubicBezTo>
                      <a:pt x="1236" y="155"/>
                      <a:pt x="1234" y="155"/>
                      <a:pt x="1231" y="155"/>
                    </a:cubicBezTo>
                    <a:cubicBezTo>
                      <a:pt x="1227" y="156"/>
                      <a:pt x="1219" y="159"/>
                      <a:pt x="1208" y="164"/>
                    </a:cubicBezTo>
                    <a:cubicBezTo>
                      <a:pt x="1206" y="165"/>
                      <a:pt x="1206" y="165"/>
                      <a:pt x="1206" y="165"/>
                    </a:cubicBezTo>
                    <a:cubicBezTo>
                      <a:pt x="1205" y="166"/>
                      <a:pt x="1205" y="166"/>
                      <a:pt x="1205" y="166"/>
                    </a:cubicBezTo>
                    <a:cubicBezTo>
                      <a:pt x="1192" y="172"/>
                      <a:pt x="1184" y="174"/>
                      <a:pt x="1180" y="173"/>
                    </a:cubicBezTo>
                    <a:cubicBezTo>
                      <a:pt x="1178" y="172"/>
                      <a:pt x="1177" y="170"/>
                      <a:pt x="1176" y="168"/>
                    </a:cubicBezTo>
                    <a:cubicBezTo>
                      <a:pt x="1175" y="166"/>
                      <a:pt x="1175" y="165"/>
                      <a:pt x="1176" y="163"/>
                    </a:cubicBezTo>
                    <a:cubicBezTo>
                      <a:pt x="1177" y="160"/>
                      <a:pt x="1179" y="159"/>
                      <a:pt x="1181" y="158"/>
                    </a:cubicBezTo>
                    <a:cubicBezTo>
                      <a:pt x="1183" y="158"/>
                      <a:pt x="1185" y="158"/>
                      <a:pt x="1189" y="160"/>
                    </a:cubicBezTo>
                    <a:cubicBezTo>
                      <a:pt x="1196" y="163"/>
                      <a:pt x="1196" y="163"/>
                      <a:pt x="1196" y="163"/>
                    </a:cubicBezTo>
                    <a:cubicBezTo>
                      <a:pt x="1205" y="141"/>
                      <a:pt x="1205" y="141"/>
                      <a:pt x="1205" y="141"/>
                    </a:cubicBezTo>
                    <a:cubicBezTo>
                      <a:pt x="1197" y="137"/>
                      <a:pt x="1197" y="137"/>
                      <a:pt x="1197" y="137"/>
                    </a:cubicBezTo>
                    <a:cubicBezTo>
                      <a:pt x="1188" y="134"/>
                      <a:pt x="1181" y="133"/>
                      <a:pt x="1174" y="136"/>
                    </a:cubicBezTo>
                    <a:cubicBezTo>
                      <a:pt x="1168" y="139"/>
                      <a:pt x="1163" y="145"/>
                      <a:pt x="1159" y="154"/>
                    </a:cubicBezTo>
                    <a:cubicBezTo>
                      <a:pt x="1155" y="163"/>
                      <a:pt x="1154" y="172"/>
                      <a:pt x="1156" y="179"/>
                    </a:cubicBezTo>
                    <a:cubicBezTo>
                      <a:pt x="1158" y="186"/>
                      <a:pt x="1164" y="192"/>
                      <a:pt x="1172" y="196"/>
                    </a:cubicBezTo>
                    <a:cubicBezTo>
                      <a:pt x="1177" y="198"/>
                      <a:pt x="1181" y="199"/>
                      <a:pt x="1185" y="199"/>
                    </a:cubicBezTo>
                    <a:cubicBezTo>
                      <a:pt x="1189" y="199"/>
                      <a:pt x="1193" y="198"/>
                      <a:pt x="1197" y="197"/>
                    </a:cubicBezTo>
                    <a:cubicBezTo>
                      <a:pt x="1201" y="196"/>
                      <a:pt x="1208" y="192"/>
                      <a:pt x="1217" y="188"/>
                    </a:cubicBezTo>
                    <a:cubicBezTo>
                      <a:pt x="1219" y="186"/>
                      <a:pt x="1222" y="185"/>
                      <a:pt x="1223" y="184"/>
                    </a:cubicBezTo>
                    <a:cubicBezTo>
                      <a:pt x="1226" y="182"/>
                      <a:pt x="1229" y="181"/>
                      <a:pt x="1232" y="181"/>
                    </a:cubicBezTo>
                    <a:cubicBezTo>
                      <a:pt x="1234" y="181"/>
                      <a:pt x="1237" y="181"/>
                      <a:pt x="1239" y="182"/>
                    </a:cubicBezTo>
                    <a:cubicBezTo>
                      <a:pt x="1241" y="183"/>
                      <a:pt x="1243" y="185"/>
                      <a:pt x="1244" y="187"/>
                    </a:cubicBezTo>
                    <a:cubicBezTo>
                      <a:pt x="1245" y="189"/>
                      <a:pt x="1245" y="191"/>
                      <a:pt x="1244" y="193"/>
                    </a:cubicBezTo>
                    <a:cubicBezTo>
                      <a:pt x="1243" y="196"/>
                      <a:pt x="1241" y="197"/>
                      <a:pt x="1239" y="198"/>
                    </a:cubicBezTo>
                    <a:cubicBezTo>
                      <a:pt x="1237" y="198"/>
                      <a:pt x="1234" y="198"/>
                      <a:pt x="1230" y="196"/>
                    </a:cubicBezTo>
                    <a:cubicBezTo>
                      <a:pt x="1222" y="192"/>
                      <a:pt x="1222" y="192"/>
                      <a:pt x="1222" y="192"/>
                    </a:cubicBezTo>
                    <a:cubicBezTo>
                      <a:pt x="1212" y="215"/>
                      <a:pt x="1212" y="215"/>
                      <a:pt x="1212" y="215"/>
                    </a:cubicBezTo>
                    <a:close/>
                    <a:moveTo>
                      <a:pt x="1126" y="393"/>
                    </a:moveTo>
                    <a:cubicBezTo>
                      <a:pt x="1166" y="352"/>
                      <a:pt x="1166" y="352"/>
                      <a:pt x="1166" y="352"/>
                    </a:cubicBezTo>
                    <a:cubicBezTo>
                      <a:pt x="1150" y="337"/>
                      <a:pt x="1150" y="337"/>
                      <a:pt x="1150" y="337"/>
                    </a:cubicBezTo>
                    <a:cubicBezTo>
                      <a:pt x="1128" y="360"/>
                      <a:pt x="1128" y="360"/>
                      <a:pt x="1128" y="360"/>
                    </a:cubicBezTo>
                    <a:cubicBezTo>
                      <a:pt x="1110" y="343"/>
                      <a:pt x="1110" y="343"/>
                      <a:pt x="1110" y="343"/>
                    </a:cubicBezTo>
                    <a:cubicBezTo>
                      <a:pt x="1129" y="323"/>
                      <a:pt x="1129" y="323"/>
                      <a:pt x="1129" y="323"/>
                    </a:cubicBezTo>
                    <a:cubicBezTo>
                      <a:pt x="1114" y="309"/>
                      <a:pt x="1114" y="309"/>
                      <a:pt x="1114" y="309"/>
                    </a:cubicBezTo>
                    <a:cubicBezTo>
                      <a:pt x="1095" y="328"/>
                      <a:pt x="1095" y="328"/>
                      <a:pt x="1095" y="328"/>
                    </a:cubicBezTo>
                    <a:cubicBezTo>
                      <a:pt x="1079" y="313"/>
                      <a:pt x="1079" y="313"/>
                      <a:pt x="1079" y="313"/>
                    </a:cubicBezTo>
                    <a:cubicBezTo>
                      <a:pt x="1101" y="291"/>
                      <a:pt x="1101" y="291"/>
                      <a:pt x="1101" y="291"/>
                    </a:cubicBezTo>
                    <a:cubicBezTo>
                      <a:pt x="1086" y="276"/>
                      <a:pt x="1086" y="276"/>
                      <a:pt x="1086" y="276"/>
                    </a:cubicBezTo>
                    <a:cubicBezTo>
                      <a:pt x="1047" y="316"/>
                      <a:pt x="1047" y="316"/>
                      <a:pt x="1047" y="316"/>
                    </a:cubicBezTo>
                    <a:cubicBezTo>
                      <a:pt x="1126" y="393"/>
                      <a:pt x="1126" y="393"/>
                      <a:pt x="1126" y="393"/>
                    </a:cubicBezTo>
                    <a:close/>
                    <a:moveTo>
                      <a:pt x="1079" y="435"/>
                    </a:moveTo>
                    <a:cubicBezTo>
                      <a:pt x="1005" y="353"/>
                      <a:pt x="1005" y="353"/>
                      <a:pt x="1005" y="353"/>
                    </a:cubicBezTo>
                    <a:cubicBezTo>
                      <a:pt x="1024" y="336"/>
                      <a:pt x="1024" y="336"/>
                      <a:pt x="1024" y="336"/>
                    </a:cubicBezTo>
                    <a:cubicBezTo>
                      <a:pt x="1098" y="419"/>
                      <a:pt x="1098" y="419"/>
                      <a:pt x="1098" y="419"/>
                    </a:cubicBezTo>
                    <a:cubicBezTo>
                      <a:pt x="1079" y="435"/>
                      <a:pt x="1079" y="435"/>
                      <a:pt x="1079" y="435"/>
                    </a:cubicBezTo>
                    <a:close/>
                    <a:moveTo>
                      <a:pt x="967" y="416"/>
                    </a:moveTo>
                    <a:cubicBezTo>
                      <a:pt x="997" y="460"/>
                      <a:pt x="997" y="460"/>
                      <a:pt x="997" y="460"/>
                    </a:cubicBezTo>
                    <a:cubicBezTo>
                      <a:pt x="999" y="463"/>
                      <a:pt x="1001" y="465"/>
                      <a:pt x="1003" y="465"/>
                    </a:cubicBezTo>
                    <a:cubicBezTo>
                      <a:pt x="1005" y="466"/>
                      <a:pt x="1007" y="466"/>
                      <a:pt x="1009" y="464"/>
                    </a:cubicBezTo>
                    <a:cubicBezTo>
                      <a:pt x="1011" y="463"/>
                      <a:pt x="1012" y="461"/>
                      <a:pt x="1012" y="459"/>
                    </a:cubicBezTo>
                    <a:cubicBezTo>
                      <a:pt x="1013" y="457"/>
                      <a:pt x="1012" y="454"/>
                      <a:pt x="1010" y="451"/>
                    </a:cubicBezTo>
                    <a:cubicBezTo>
                      <a:pt x="980" y="407"/>
                      <a:pt x="980" y="407"/>
                      <a:pt x="980" y="407"/>
                    </a:cubicBezTo>
                    <a:cubicBezTo>
                      <a:pt x="978" y="404"/>
                      <a:pt x="976" y="402"/>
                      <a:pt x="974" y="401"/>
                    </a:cubicBezTo>
                    <a:cubicBezTo>
                      <a:pt x="972" y="401"/>
                      <a:pt x="970" y="401"/>
                      <a:pt x="968" y="403"/>
                    </a:cubicBezTo>
                    <a:cubicBezTo>
                      <a:pt x="965" y="404"/>
                      <a:pt x="964" y="406"/>
                      <a:pt x="964" y="408"/>
                    </a:cubicBezTo>
                    <a:cubicBezTo>
                      <a:pt x="964" y="410"/>
                      <a:pt x="965" y="413"/>
                      <a:pt x="967" y="416"/>
                    </a:cubicBezTo>
                    <a:close/>
                    <a:moveTo>
                      <a:pt x="948" y="433"/>
                    </a:moveTo>
                    <a:cubicBezTo>
                      <a:pt x="974" y="471"/>
                      <a:pt x="974" y="471"/>
                      <a:pt x="974" y="471"/>
                    </a:cubicBezTo>
                    <a:cubicBezTo>
                      <a:pt x="980" y="480"/>
                      <a:pt x="987" y="486"/>
                      <a:pt x="995" y="487"/>
                    </a:cubicBezTo>
                    <a:cubicBezTo>
                      <a:pt x="1003" y="489"/>
                      <a:pt x="1011" y="487"/>
                      <a:pt x="1020" y="481"/>
                    </a:cubicBezTo>
                    <a:cubicBezTo>
                      <a:pt x="1029" y="474"/>
                      <a:pt x="1034" y="468"/>
                      <a:pt x="1036" y="460"/>
                    </a:cubicBezTo>
                    <a:cubicBezTo>
                      <a:pt x="1037" y="452"/>
                      <a:pt x="1035" y="443"/>
                      <a:pt x="1028" y="434"/>
                    </a:cubicBezTo>
                    <a:cubicBezTo>
                      <a:pt x="1003" y="396"/>
                      <a:pt x="1003" y="396"/>
                      <a:pt x="1003" y="396"/>
                    </a:cubicBezTo>
                    <a:cubicBezTo>
                      <a:pt x="996" y="387"/>
                      <a:pt x="989" y="381"/>
                      <a:pt x="982" y="380"/>
                    </a:cubicBezTo>
                    <a:cubicBezTo>
                      <a:pt x="974" y="378"/>
                      <a:pt x="966" y="380"/>
                      <a:pt x="957" y="386"/>
                    </a:cubicBezTo>
                    <a:cubicBezTo>
                      <a:pt x="948" y="392"/>
                      <a:pt x="942" y="399"/>
                      <a:pt x="941" y="407"/>
                    </a:cubicBezTo>
                    <a:cubicBezTo>
                      <a:pt x="940" y="415"/>
                      <a:pt x="942" y="424"/>
                      <a:pt x="948" y="433"/>
                    </a:cubicBezTo>
                    <a:close/>
                    <a:moveTo>
                      <a:pt x="869" y="554"/>
                    </a:moveTo>
                    <a:cubicBezTo>
                      <a:pt x="827" y="452"/>
                      <a:pt x="827" y="452"/>
                      <a:pt x="827" y="452"/>
                    </a:cubicBezTo>
                    <a:cubicBezTo>
                      <a:pt x="862" y="437"/>
                      <a:pt x="862" y="437"/>
                      <a:pt x="862" y="437"/>
                    </a:cubicBezTo>
                    <a:cubicBezTo>
                      <a:pt x="880" y="468"/>
                      <a:pt x="880" y="468"/>
                      <a:pt x="880" y="468"/>
                    </a:cubicBezTo>
                    <a:cubicBezTo>
                      <a:pt x="883" y="472"/>
                      <a:pt x="885" y="476"/>
                      <a:pt x="887" y="480"/>
                    </a:cubicBezTo>
                    <a:cubicBezTo>
                      <a:pt x="889" y="484"/>
                      <a:pt x="892" y="489"/>
                      <a:pt x="894" y="494"/>
                    </a:cubicBezTo>
                    <a:cubicBezTo>
                      <a:pt x="892" y="488"/>
                      <a:pt x="890" y="482"/>
                      <a:pt x="889" y="478"/>
                    </a:cubicBezTo>
                    <a:cubicBezTo>
                      <a:pt x="887" y="473"/>
                      <a:pt x="886" y="469"/>
                      <a:pt x="886" y="467"/>
                    </a:cubicBezTo>
                    <a:cubicBezTo>
                      <a:pt x="877" y="431"/>
                      <a:pt x="877" y="431"/>
                      <a:pt x="877" y="431"/>
                    </a:cubicBezTo>
                    <a:cubicBezTo>
                      <a:pt x="912" y="417"/>
                      <a:pt x="912" y="417"/>
                      <a:pt x="912" y="417"/>
                    </a:cubicBezTo>
                    <a:cubicBezTo>
                      <a:pt x="955" y="519"/>
                      <a:pt x="955" y="519"/>
                      <a:pt x="955" y="519"/>
                    </a:cubicBezTo>
                    <a:cubicBezTo>
                      <a:pt x="932" y="528"/>
                      <a:pt x="932" y="528"/>
                      <a:pt x="932" y="528"/>
                    </a:cubicBezTo>
                    <a:cubicBezTo>
                      <a:pt x="917" y="490"/>
                      <a:pt x="917" y="490"/>
                      <a:pt x="917" y="490"/>
                    </a:cubicBezTo>
                    <a:cubicBezTo>
                      <a:pt x="914" y="483"/>
                      <a:pt x="910" y="475"/>
                      <a:pt x="907" y="466"/>
                    </a:cubicBezTo>
                    <a:cubicBezTo>
                      <a:pt x="904" y="458"/>
                      <a:pt x="900" y="449"/>
                      <a:pt x="897" y="441"/>
                    </a:cubicBezTo>
                    <a:cubicBezTo>
                      <a:pt x="899" y="450"/>
                      <a:pt x="901" y="458"/>
                      <a:pt x="903" y="464"/>
                    </a:cubicBezTo>
                    <a:cubicBezTo>
                      <a:pt x="904" y="471"/>
                      <a:pt x="905" y="475"/>
                      <a:pt x="906" y="476"/>
                    </a:cubicBezTo>
                    <a:cubicBezTo>
                      <a:pt x="919" y="533"/>
                      <a:pt x="919" y="533"/>
                      <a:pt x="919" y="533"/>
                    </a:cubicBezTo>
                    <a:cubicBezTo>
                      <a:pt x="904" y="539"/>
                      <a:pt x="904" y="539"/>
                      <a:pt x="904" y="539"/>
                    </a:cubicBezTo>
                    <a:cubicBezTo>
                      <a:pt x="875" y="492"/>
                      <a:pt x="875" y="492"/>
                      <a:pt x="875" y="492"/>
                    </a:cubicBezTo>
                    <a:cubicBezTo>
                      <a:pt x="870" y="485"/>
                      <a:pt x="867" y="479"/>
                      <a:pt x="863" y="474"/>
                    </a:cubicBezTo>
                    <a:cubicBezTo>
                      <a:pt x="860" y="468"/>
                      <a:pt x="857" y="463"/>
                      <a:pt x="854" y="458"/>
                    </a:cubicBezTo>
                    <a:cubicBezTo>
                      <a:pt x="858" y="466"/>
                      <a:pt x="861" y="474"/>
                      <a:pt x="865" y="481"/>
                    </a:cubicBezTo>
                    <a:cubicBezTo>
                      <a:pt x="868" y="489"/>
                      <a:pt x="872" y="498"/>
                      <a:pt x="876" y="507"/>
                    </a:cubicBezTo>
                    <a:cubicBezTo>
                      <a:pt x="891" y="545"/>
                      <a:pt x="891" y="545"/>
                      <a:pt x="891" y="545"/>
                    </a:cubicBezTo>
                    <a:cubicBezTo>
                      <a:pt x="869" y="554"/>
                      <a:pt x="869" y="554"/>
                      <a:pt x="869" y="554"/>
                    </a:cubicBezTo>
                    <a:close/>
                    <a:moveTo>
                      <a:pt x="760" y="577"/>
                    </a:moveTo>
                    <a:cubicBezTo>
                      <a:pt x="785" y="574"/>
                      <a:pt x="785" y="574"/>
                      <a:pt x="785" y="574"/>
                    </a:cubicBezTo>
                    <a:cubicBezTo>
                      <a:pt x="785" y="554"/>
                      <a:pt x="785" y="554"/>
                      <a:pt x="785" y="554"/>
                    </a:cubicBezTo>
                    <a:cubicBezTo>
                      <a:pt x="802" y="551"/>
                      <a:pt x="802" y="551"/>
                      <a:pt x="802" y="551"/>
                    </a:cubicBezTo>
                    <a:cubicBezTo>
                      <a:pt x="807" y="570"/>
                      <a:pt x="807" y="570"/>
                      <a:pt x="807" y="570"/>
                    </a:cubicBezTo>
                    <a:cubicBezTo>
                      <a:pt x="834" y="566"/>
                      <a:pt x="834" y="566"/>
                      <a:pt x="834" y="566"/>
                    </a:cubicBezTo>
                    <a:cubicBezTo>
                      <a:pt x="797" y="460"/>
                      <a:pt x="797" y="460"/>
                      <a:pt x="797" y="460"/>
                    </a:cubicBezTo>
                    <a:cubicBezTo>
                      <a:pt x="764" y="465"/>
                      <a:pt x="764" y="465"/>
                      <a:pt x="764" y="465"/>
                    </a:cubicBezTo>
                    <a:cubicBezTo>
                      <a:pt x="760" y="577"/>
                      <a:pt x="760" y="577"/>
                      <a:pt x="760" y="577"/>
                    </a:cubicBezTo>
                    <a:close/>
                    <a:moveTo>
                      <a:pt x="785" y="533"/>
                    </a:moveTo>
                    <a:cubicBezTo>
                      <a:pt x="784" y="499"/>
                      <a:pt x="784" y="499"/>
                      <a:pt x="784" y="499"/>
                    </a:cubicBezTo>
                    <a:cubicBezTo>
                      <a:pt x="784" y="496"/>
                      <a:pt x="783" y="493"/>
                      <a:pt x="783" y="490"/>
                    </a:cubicBezTo>
                    <a:cubicBezTo>
                      <a:pt x="783" y="486"/>
                      <a:pt x="783" y="483"/>
                      <a:pt x="783" y="480"/>
                    </a:cubicBezTo>
                    <a:cubicBezTo>
                      <a:pt x="784" y="485"/>
                      <a:pt x="785" y="489"/>
                      <a:pt x="786" y="492"/>
                    </a:cubicBezTo>
                    <a:cubicBezTo>
                      <a:pt x="786" y="494"/>
                      <a:pt x="787" y="497"/>
                      <a:pt x="787" y="499"/>
                    </a:cubicBezTo>
                    <a:cubicBezTo>
                      <a:pt x="796" y="531"/>
                      <a:pt x="796" y="531"/>
                      <a:pt x="796" y="531"/>
                    </a:cubicBezTo>
                    <a:cubicBezTo>
                      <a:pt x="785" y="533"/>
                      <a:pt x="785" y="533"/>
                      <a:pt x="785" y="533"/>
                    </a:cubicBezTo>
                    <a:close/>
                    <a:moveTo>
                      <a:pt x="633" y="548"/>
                    </a:moveTo>
                    <a:cubicBezTo>
                      <a:pt x="658" y="550"/>
                      <a:pt x="658" y="550"/>
                      <a:pt x="658" y="550"/>
                    </a:cubicBezTo>
                    <a:cubicBezTo>
                      <a:pt x="657" y="558"/>
                      <a:pt x="657" y="558"/>
                      <a:pt x="657" y="558"/>
                    </a:cubicBezTo>
                    <a:cubicBezTo>
                      <a:pt x="657" y="562"/>
                      <a:pt x="658" y="565"/>
                      <a:pt x="659" y="567"/>
                    </a:cubicBezTo>
                    <a:cubicBezTo>
                      <a:pt x="660" y="569"/>
                      <a:pt x="662" y="570"/>
                      <a:pt x="665" y="570"/>
                    </a:cubicBezTo>
                    <a:cubicBezTo>
                      <a:pt x="667" y="570"/>
                      <a:pt x="669" y="569"/>
                      <a:pt x="671" y="568"/>
                    </a:cubicBezTo>
                    <a:cubicBezTo>
                      <a:pt x="672" y="566"/>
                      <a:pt x="673" y="564"/>
                      <a:pt x="673" y="561"/>
                    </a:cubicBezTo>
                    <a:cubicBezTo>
                      <a:pt x="674" y="559"/>
                      <a:pt x="673" y="557"/>
                      <a:pt x="672" y="554"/>
                    </a:cubicBezTo>
                    <a:cubicBezTo>
                      <a:pt x="670" y="552"/>
                      <a:pt x="668" y="550"/>
                      <a:pt x="666" y="547"/>
                    </a:cubicBezTo>
                    <a:cubicBezTo>
                      <a:pt x="664" y="546"/>
                      <a:pt x="663" y="544"/>
                      <a:pt x="660" y="542"/>
                    </a:cubicBezTo>
                    <a:cubicBezTo>
                      <a:pt x="652" y="536"/>
                      <a:pt x="647" y="531"/>
                      <a:pt x="644" y="527"/>
                    </a:cubicBezTo>
                    <a:cubicBezTo>
                      <a:pt x="642" y="524"/>
                      <a:pt x="640" y="521"/>
                      <a:pt x="638" y="517"/>
                    </a:cubicBezTo>
                    <a:cubicBezTo>
                      <a:pt x="637" y="513"/>
                      <a:pt x="637" y="509"/>
                      <a:pt x="637" y="504"/>
                    </a:cubicBezTo>
                    <a:cubicBezTo>
                      <a:pt x="637" y="495"/>
                      <a:pt x="640" y="488"/>
                      <a:pt x="646" y="483"/>
                    </a:cubicBezTo>
                    <a:cubicBezTo>
                      <a:pt x="652" y="478"/>
                      <a:pt x="660" y="476"/>
                      <a:pt x="671" y="476"/>
                    </a:cubicBezTo>
                    <a:cubicBezTo>
                      <a:pt x="681" y="477"/>
                      <a:pt x="688" y="480"/>
                      <a:pt x="693" y="484"/>
                    </a:cubicBezTo>
                    <a:cubicBezTo>
                      <a:pt x="698" y="489"/>
                      <a:pt x="700" y="497"/>
                      <a:pt x="700" y="506"/>
                    </a:cubicBezTo>
                    <a:cubicBezTo>
                      <a:pt x="699" y="515"/>
                      <a:pt x="699" y="515"/>
                      <a:pt x="699" y="515"/>
                    </a:cubicBezTo>
                    <a:cubicBezTo>
                      <a:pt x="676" y="514"/>
                      <a:pt x="676" y="514"/>
                      <a:pt x="676" y="514"/>
                    </a:cubicBezTo>
                    <a:cubicBezTo>
                      <a:pt x="676" y="506"/>
                      <a:pt x="676" y="506"/>
                      <a:pt x="676" y="506"/>
                    </a:cubicBezTo>
                    <a:cubicBezTo>
                      <a:pt x="676" y="503"/>
                      <a:pt x="676" y="500"/>
                      <a:pt x="675" y="498"/>
                    </a:cubicBezTo>
                    <a:cubicBezTo>
                      <a:pt x="674" y="497"/>
                      <a:pt x="672" y="496"/>
                      <a:pt x="669" y="496"/>
                    </a:cubicBezTo>
                    <a:cubicBezTo>
                      <a:pt x="667" y="495"/>
                      <a:pt x="665" y="496"/>
                      <a:pt x="664" y="497"/>
                    </a:cubicBezTo>
                    <a:cubicBezTo>
                      <a:pt x="662" y="499"/>
                      <a:pt x="661" y="501"/>
                      <a:pt x="661" y="503"/>
                    </a:cubicBezTo>
                    <a:cubicBezTo>
                      <a:pt x="661" y="507"/>
                      <a:pt x="666" y="514"/>
                      <a:pt x="677" y="524"/>
                    </a:cubicBezTo>
                    <a:cubicBezTo>
                      <a:pt x="677" y="524"/>
                      <a:pt x="677" y="524"/>
                      <a:pt x="677" y="524"/>
                    </a:cubicBezTo>
                    <a:cubicBezTo>
                      <a:pt x="679" y="526"/>
                      <a:pt x="679" y="526"/>
                      <a:pt x="679" y="526"/>
                    </a:cubicBezTo>
                    <a:cubicBezTo>
                      <a:pt x="688" y="535"/>
                      <a:pt x="694" y="541"/>
                      <a:pt x="695" y="544"/>
                    </a:cubicBezTo>
                    <a:cubicBezTo>
                      <a:pt x="696" y="547"/>
                      <a:pt x="697" y="549"/>
                      <a:pt x="698" y="552"/>
                    </a:cubicBezTo>
                    <a:cubicBezTo>
                      <a:pt x="698" y="555"/>
                      <a:pt x="698" y="558"/>
                      <a:pt x="698" y="561"/>
                    </a:cubicBezTo>
                    <a:cubicBezTo>
                      <a:pt x="698" y="571"/>
                      <a:pt x="694" y="578"/>
                      <a:pt x="688" y="583"/>
                    </a:cubicBezTo>
                    <a:cubicBezTo>
                      <a:pt x="682" y="588"/>
                      <a:pt x="674" y="590"/>
                      <a:pt x="663" y="590"/>
                    </a:cubicBezTo>
                    <a:cubicBezTo>
                      <a:pt x="653" y="589"/>
                      <a:pt x="645" y="586"/>
                      <a:pt x="640" y="580"/>
                    </a:cubicBezTo>
                    <a:cubicBezTo>
                      <a:pt x="634" y="575"/>
                      <a:pt x="632" y="567"/>
                      <a:pt x="633" y="556"/>
                    </a:cubicBezTo>
                    <a:cubicBezTo>
                      <a:pt x="633" y="548"/>
                      <a:pt x="633" y="548"/>
                      <a:pt x="633" y="548"/>
                    </a:cubicBezTo>
                    <a:close/>
                    <a:moveTo>
                      <a:pt x="533" y="578"/>
                    </a:moveTo>
                    <a:cubicBezTo>
                      <a:pt x="562" y="470"/>
                      <a:pt x="562" y="470"/>
                      <a:pt x="562" y="470"/>
                    </a:cubicBezTo>
                    <a:cubicBezTo>
                      <a:pt x="596" y="473"/>
                      <a:pt x="596" y="473"/>
                      <a:pt x="596" y="473"/>
                    </a:cubicBezTo>
                    <a:cubicBezTo>
                      <a:pt x="606" y="584"/>
                      <a:pt x="606" y="584"/>
                      <a:pt x="606" y="584"/>
                    </a:cubicBezTo>
                    <a:cubicBezTo>
                      <a:pt x="580" y="582"/>
                      <a:pt x="580" y="582"/>
                      <a:pt x="580" y="582"/>
                    </a:cubicBezTo>
                    <a:cubicBezTo>
                      <a:pt x="579" y="562"/>
                      <a:pt x="579" y="562"/>
                      <a:pt x="579" y="562"/>
                    </a:cubicBezTo>
                    <a:cubicBezTo>
                      <a:pt x="562" y="561"/>
                      <a:pt x="562" y="561"/>
                      <a:pt x="562" y="561"/>
                    </a:cubicBezTo>
                    <a:cubicBezTo>
                      <a:pt x="558" y="580"/>
                      <a:pt x="558" y="580"/>
                      <a:pt x="558" y="580"/>
                    </a:cubicBezTo>
                    <a:cubicBezTo>
                      <a:pt x="533" y="578"/>
                      <a:pt x="533" y="578"/>
                      <a:pt x="533" y="578"/>
                    </a:cubicBezTo>
                    <a:close/>
                    <a:moveTo>
                      <a:pt x="567" y="541"/>
                    </a:moveTo>
                    <a:cubicBezTo>
                      <a:pt x="578" y="542"/>
                      <a:pt x="578" y="542"/>
                      <a:pt x="578" y="542"/>
                    </a:cubicBezTo>
                    <a:cubicBezTo>
                      <a:pt x="577" y="508"/>
                      <a:pt x="577" y="508"/>
                      <a:pt x="577" y="508"/>
                    </a:cubicBezTo>
                    <a:cubicBezTo>
                      <a:pt x="577" y="506"/>
                      <a:pt x="577" y="503"/>
                      <a:pt x="577" y="501"/>
                    </a:cubicBezTo>
                    <a:cubicBezTo>
                      <a:pt x="577" y="498"/>
                      <a:pt x="577" y="494"/>
                      <a:pt x="577" y="489"/>
                    </a:cubicBezTo>
                    <a:cubicBezTo>
                      <a:pt x="577" y="492"/>
                      <a:pt x="576" y="495"/>
                      <a:pt x="576" y="498"/>
                    </a:cubicBezTo>
                    <a:cubicBezTo>
                      <a:pt x="575" y="501"/>
                      <a:pt x="574" y="505"/>
                      <a:pt x="574" y="508"/>
                    </a:cubicBezTo>
                    <a:cubicBezTo>
                      <a:pt x="567" y="541"/>
                      <a:pt x="567" y="541"/>
                      <a:pt x="567" y="541"/>
                    </a:cubicBezTo>
                    <a:close/>
                    <a:moveTo>
                      <a:pt x="468" y="562"/>
                    </a:moveTo>
                    <a:cubicBezTo>
                      <a:pt x="487" y="475"/>
                      <a:pt x="487" y="475"/>
                      <a:pt x="487" y="475"/>
                    </a:cubicBezTo>
                    <a:cubicBezTo>
                      <a:pt x="471" y="471"/>
                      <a:pt x="471" y="471"/>
                      <a:pt x="471" y="471"/>
                    </a:cubicBezTo>
                    <a:cubicBezTo>
                      <a:pt x="475" y="451"/>
                      <a:pt x="475" y="451"/>
                      <a:pt x="475" y="451"/>
                    </a:cubicBezTo>
                    <a:cubicBezTo>
                      <a:pt x="531" y="463"/>
                      <a:pt x="531" y="463"/>
                      <a:pt x="531" y="463"/>
                    </a:cubicBezTo>
                    <a:cubicBezTo>
                      <a:pt x="527" y="483"/>
                      <a:pt x="527" y="483"/>
                      <a:pt x="527" y="483"/>
                    </a:cubicBezTo>
                    <a:cubicBezTo>
                      <a:pt x="511" y="480"/>
                      <a:pt x="511" y="480"/>
                      <a:pt x="511" y="480"/>
                    </a:cubicBezTo>
                    <a:cubicBezTo>
                      <a:pt x="493" y="567"/>
                      <a:pt x="493" y="567"/>
                      <a:pt x="493" y="567"/>
                    </a:cubicBezTo>
                    <a:cubicBezTo>
                      <a:pt x="468" y="562"/>
                      <a:pt x="468" y="562"/>
                      <a:pt x="468" y="562"/>
                    </a:cubicBezTo>
                    <a:close/>
                    <a:moveTo>
                      <a:pt x="393" y="535"/>
                    </a:moveTo>
                    <a:cubicBezTo>
                      <a:pt x="435" y="433"/>
                      <a:pt x="435" y="433"/>
                      <a:pt x="435" y="433"/>
                    </a:cubicBezTo>
                    <a:cubicBezTo>
                      <a:pt x="458" y="442"/>
                      <a:pt x="458" y="442"/>
                      <a:pt x="458" y="442"/>
                    </a:cubicBezTo>
                    <a:cubicBezTo>
                      <a:pt x="416" y="545"/>
                      <a:pt x="416" y="545"/>
                      <a:pt x="416" y="545"/>
                    </a:cubicBezTo>
                    <a:cubicBezTo>
                      <a:pt x="393" y="535"/>
                      <a:pt x="393" y="535"/>
                      <a:pt x="393" y="535"/>
                    </a:cubicBezTo>
                    <a:close/>
                    <a:moveTo>
                      <a:pt x="323" y="454"/>
                    </a:moveTo>
                    <a:cubicBezTo>
                      <a:pt x="318" y="461"/>
                      <a:pt x="318" y="461"/>
                      <a:pt x="318" y="461"/>
                    </a:cubicBezTo>
                    <a:cubicBezTo>
                      <a:pt x="313" y="470"/>
                      <a:pt x="311" y="478"/>
                      <a:pt x="313" y="486"/>
                    </a:cubicBezTo>
                    <a:cubicBezTo>
                      <a:pt x="315" y="493"/>
                      <a:pt x="320" y="500"/>
                      <a:pt x="329" y="505"/>
                    </a:cubicBezTo>
                    <a:cubicBezTo>
                      <a:pt x="338" y="511"/>
                      <a:pt x="346" y="513"/>
                      <a:pt x="354" y="511"/>
                    </a:cubicBezTo>
                    <a:cubicBezTo>
                      <a:pt x="362" y="510"/>
                      <a:pt x="368" y="505"/>
                      <a:pt x="373" y="497"/>
                    </a:cubicBezTo>
                    <a:cubicBezTo>
                      <a:pt x="375" y="495"/>
                      <a:pt x="376" y="492"/>
                      <a:pt x="377" y="489"/>
                    </a:cubicBezTo>
                    <a:cubicBezTo>
                      <a:pt x="378" y="486"/>
                      <a:pt x="379" y="484"/>
                      <a:pt x="379" y="481"/>
                    </a:cubicBezTo>
                    <a:cubicBezTo>
                      <a:pt x="379" y="477"/>
                      <a:pt x="377" y="469"/>
                      <a:pt x="374" y="457"/>
                    </a:cubicBezTo>
                    <a:cubicBezTo>
                      <a:pt x="373" y="455"/>
                      <a:pt x="373" y="455"/>
                      <a:pt x="373" y="455"/>
                    </a:cubicBezTo>
                    <a:cubicBezTo>
                      <a:pt x="372" y="454"/>
                      <a:pt x="372" y="454"/>
                      <a:pt x="372" y="454"/>
                    </a:cubicBezTo>
                    <a:cubicBezTo>
                      <a:pt x="368" y="441"/>
                      <a:pt x="367" y="432"/>
                      <a:pt x="369" y="429"/>
                    </a:cubicBezTo>
                    <a:cubicBezTo>
                      <a:pt x="370" y="427"/>
                      <a:pt x="372" y="425"/>
                      <a:pt x="374" y="425"/>
                    </a:cubicBezTo>
                    <a:cubicBezTo>
                      <a:pt x="376" y="424"/>
                      <a:pt x="378" y="424"/>
                      <a:pt x="380" y="426"/>
                    </a:cubicBezTo>
                    <a:cubicBezTo>
                      <a:pt x="382" y="427"/>
                      <a:pt x="383" y="429"/>
                      <a:pt x="383" y="431"/>
                    </a:cubicBezTo>
                    <a:cubicBezTo>
                      <a:pt x="383" y="433"/>
                      <a:pt x="383" y="436"/>
                      <a:pt x="381" y="439"/>
                    </a:cubicBezTo>
                    <a:cubicBezTo>
                      <a:pt x="377" y="445"/>
                      <a:pt x="377" y="445"/>
                      <a:pt x="377" y="445"/>
                    </a:cubicBezTo>
                    <a:cubicBezTo>
                      <a:pt x="397" y="458"/>
                      <a:pt x="397" y="458"/>
                      <a:pt x="397" y="458"/>
                    </a:cubicBezTo>
                    <a:cubicBezTo>
                      <a:pt x="401" y="450"/>
                      <a:pt x="401" y="450"/>
                      <a:pt x="401" y="450"/>
                    </a:cubicBezTo>
                    <a:cubicBezTo>
                      <a:pt x="406" y="442"/>
                      <a:pt x="408" y="434"/>
                      <a:pt x="406" y="428"/>
                    </a:cubicBezTo>
                    <a:cubicBezTo>
                      <a:pt x="404" y="421"/>
                      <a:pt x="399" y="415"/>
                      <a:pt x="390" y="410"/>
                    </a:cubicBezTo>
                    <a:cubicBezTo>
                      <a:pt x="382" y="404"/>
                      <a:pt x="374" y="402"/>
                      <a:pt x="366" y="404"/>
                    </a:cubicBezTo>
                    <a:cubicBezTo>
                      <a:pt x="358" y="405"/>
                      <a:pt x="352" y="409"/>
                      <a:pt x="347" y="417"/>
                    </a:cubicBezTo>
                    <a:cubicBezTo>
                      <a:pt x="345" y="421"/>
                      <a:pt x="343" y="425"/>
                      <a:pt x="342" y="429"/>
                    </a:cubicBezTo>
                    <a:cubicBezTo>
                      <a:pt x="342" y="433"/>
                      <a:pt x="342" y="437"/>
                      <a:pt x="343" y="441"/>
                    </a:cubicBezTo>
                    <a:cubicBezTo>
                      <a:pt x="343" y="446"/>
                      <a:pt x="346" y="453"/>
                      <a:pt x="349" y="462"/>
                    </a:cubicBezTo>
                    <a:cubicBezTo>
                      <a:pt x="350" y="465"/>
                      <a:pt x="351" y="468"/>
                      <a:pt x="352" y="469"/>
                    </a:cubicBezTo>
                    <a:cubicBezTo>
                      <a:pt x="353" y="473"/>
                      <a:pt x="353" y="476"/>
                      <a:pt x="353" y="478"/>
                    </a:cubicBezTo>
                    <a:cubicBezTo>
                      <a:pt x="353" y="481"/>
                      <a:pt x="353" y="483"/>
                      <a:pt x="352" y="485"/>
                    </a:cubicBezTo>
                    <a:cubicBezTo>
                      <a:pt x="350" y="488"/>
                      <a:pt x="348" y="489"/>
                      <a:pt x="346" y="490"/>
                    </a:cubicBezTo>
                    <a:cubicBezTo>
                      <a:pt x="344" y="490"/>
                      <a:pt x="342" y="490"/>
                      <a:pt x="340" y="489"/>
                    </a:cubicBezTo>
                    <a:cubicBezTo>
                      <a:pt x="337" y="487"/>
                      <a:pt x="336" y="485"/>
                      <a:pt x="336" y="483"/>
                    </a:cubicBezTo>
                    <a:cubicBezTo>
                      <a:pt x="336" y="481"/>
                      <a:pt x="337" y="478"/>
                      <a:pt x="339" y="475"/>
                    </a:cubicBezTo>
                    <a:cubicBezTo>
                      <a:pt x="344" y="467"/>
                      <a:pt x="344" y="467"/>
                      <a:pt x="344" y="467"/>
                    </a:cubicBezTo>
                    <a:cubicBezTo>
                      <a:pt x="323" y="454"/>
                      <a:pt x="323" y="454"/>
                      <a:pt x="323" y="454"/>
                    </a:cubicBezTo>
                    <a:close/>
                    <a:moveTo>
                      <a:pt x="281" y="392"/>
                    </a:moveTo>
                    <a:cubicBezTo>
                      <a:pt x="285" y="396"/>
                      <a:pt x="289" y="397"/>
                      <a:pt x="291" y="397"/>
                    </a:cubicBezTo>
                    <a:cubicBezTo>
                      <a:pt x="293" y="398"/>
                      <a:pt x="296" y="396"/>
                      <a:pt x="298" y="394"/>
                    </a:cubicBezTo>
                    <a:cubicBezTo>
                      <a:pt x="302" y="389"/>
                      <a:pt x="302" y="389"/>
                      <a:pt x="302" y="389"/>
                    </a:cubicBezTo>
                    <a:cubicBezTo>
                      <a:pt x="304" y="386"/>
                      <a:pt x="305" y="383"/>
                      <a:pt x="305" y="381"/>
                    </a:cubicBezTo>
                    <a:cubicBezTo>
                      <a:pt x="304" y="379"/>
                      <a:pt x="302" y="376"/>
                      <a:pt x="298" y="373"/>
                    </a:cubicBezTo>
                    <a:cubicBezTo>
                      <a:pt x="297" y="372"/>
                      <a:pt x="297" y="372"/>
                      <a:pt x="297" y="372"/>
                    </a:cubicBezTo>
                    <a:cubicBezTo>
                      <a:pt x="281" y="392"/>
                      <a:pt x="281" y="392"/>
                      <a:pt x="281" y="392"/>
                    </a:cubicBezTo>
                    <a:close/>
                    <a:moveTo>
                      <a:pt x="220" y="428"/>
                    </a:moveTo>
                    <a:cubicBezTo>
                      <a:pt x="290" y="342"/>
                      <a:pt x="290" y="342"/>
                      <a:pt x="290" y="342"/>
                    </a:cubicBezTo>
                    <a:cubicBezTo>
                      <a:pt x="317" y="365"/>
                      <a:pt x="317" y="365"/>
                      <a:pt x="317" y="365"/>
                    </a:cubicBezTo>
                    <a:cubicBezTo>
                      <a:pt x="325" y="370"/>
                      <a:pt x="329" y="376"/>
                      <a:pt x="330" y="382"/>
                    </a:cubicBezTo>
                    <a:cubicBezTo>
                      <a:pt x="331" y="388"/>
                      <a:pt x="329" y="394"/>
                      <a:pt x="324" y="400"/>
                    </a:cubicBezTo>
                    <a:cubicBezTo>
                      <a:pt x="324" y="401"/>
                      <a:pt x="324" y="401"/>
                      <a:pt x="324" y="401"/>
                    </a:cubicBezTo>
                    <a:cubicBezTo>
                      <a:pt x="320" y="406"/>
                      <a:pt x="320" y="406"/>
                      <a:pt x="320" y="406"/>
                    </a:cubicBezTo>
                    <a:cubicBezTo>
                      <a:pt x="316" y="411"/>
                      <a:pt x="312" y="413"/>
                      <a:pt x="309" y="415"/>
                    </a:cubicBezTo>
                    <a:cubicBezTo>
                      <a:pt x="305" y="416"/>
                      <a:pt x="300" y="416"/>
                      <a:pt x="296" y="414"/>
                    </a:cubicBezTo>
                    <a:cubicBezTo>
                      <a:pt x="298" y="418"/>
                      <a:pt x="300" y="422"/>
                      <a:pt x="299" y="426"/>
                    </a:cubicBezTo>
                    <a:cubicBezTo>
                      <a:pt x="299" y="430"/>
                      <a:pt x="297" y="434"/>
                      <a:pt x="293" y="439"/>
                    </a:cubicBezTo>
                    <a:cubicBezTo>
                      <a:pt x="277" y="459"/>
                      <a:pt x="277" y="459"/>
                      <a:pt x="277" y="459"/>
                    </a:cubicBezTo>
                    <a:cubicBezTo>
                      <a:pt x="275" y="461"/>
                      <a:pt x="274" y="463"/>
                      <a:pt x="273" y="465"/>
                    </a:cubicBezTo>
                    <a:cubicBezTo>
                      <a:pt x="272" y="466"/>
                      <a:pt x="272" y="468"/>
                      <a:pt x="271" y="469"/>
                    </a:cubicBezTo>
                    <a:cubicBezTo>
                      <a:pt x="252" y="454"/>
                      <a:pt x="252" y="454"/>
                      <a:pt x="252" y="454"/>
                    </a:cubicBezTo>
                    <a:cubicBezTo>
                      <a:pt x="252" y="452"/>
                      <a:pt x="253" y="451"/>
                      <a:pt x="254" y="449"/>
                    </a:cubicBezTo>
                    <a:cubicBezTo>
                      <a:pt x="255" y="448"/>
                      <a:pt x="256" y="445"/>
                      <a:pt x="258" y="443"/>
                    </a:cubicBezTo>
                    <a:cubicBezTo>
                      <a:pt x="272" y="426"/>
                      <a:pt x="272" y="426"/>
                      <a:pt x="272" y="426"/>
                    </a:cubicBezTo>
                    <a:cubicBezTo>
                      <a:pt x="276" y="421"/>
                      <a:pt x="277" y="418"/>
                      <a:pt x="277" y="415"/>
                    </a:cubicBezTo>
                    <a:cubicBezTo>
                      <a:pt x="277" y="413"/>
                      <a:pt x="274" y="409"/>
                      <a:pt x="270" y="406"/>
                    </a:cubicBezTo>
                    <a:cubicBezTo>
                      <a:pt x="239" y="443"/>
                      <a:pt x="239" y="443"/>
                      <a:pt x="239" y="443"/>
                    </a:cubicBezTo>
                    <a:cubicBezTo>
                      <a:pt x="220" y="428"/>
                      <a:pt x="220" y="428"/>
                      <a:pt x="220" y="428"/>
                    </a:cubicBezTo>
                    <a:close/>
                    <a:moveTo>
                      <a:pt x="154" y="361"/>
                    </a:moveTo>
                    <a:cubicBezTo>
                      <a:pt x="193" y="402"/>
                      <a:pt x="193" y="402"/>
                      <a:pt x="193" y="402"/>
                    </a:cubicBezTo>
                    <a:cubicBezTo>
                      <a:pt x="208" y="388"/>
                      <a:pt x="208" y="388"/>
                      <a:pt x="208" y="388"/>
                    </a:cubicBezTo>
                    <a:cubicBezTo>
                      <a:pt x="186" y="365"/>
                      <a:pt x="186" y="365"/>
                      <a:pt x="186" y="365"/>
                    </a:cubicBezTo>
                    <a:cubicBezTo>
                      <a:pt x="204" y="347"/>
                      <a:pt x="204" y="347"/>
                      <a:pt x="204" y="347"/>
                    </a:cubicBezTo>
                    <a:cubicBezTo>
                      <a:pt x="223" y="367"/>
                      <a:pt x="223" y="367"/>
                      <a:pt x="223" y="367"/>
                    </a:cubicBezTo>
                    <a:cubicBezTo>
                      <a:pt x="238" y="353"/>
                      <a:pt x="238" y="353"/>
                      <a:pt x="238" y="353"/>
                    </a:cubicBezTo>
                    <a:cubicBezTo>
                      <a:pt x="219" y="333"/>
                      <a:pt x="219" y="333"/>
                      <a:pt x="219" y="333"/>
                    </a:cubicBezTo>
                    <a:cubicBezTo>
                      <a:pt x="235" y="318"/>
                      <a:pt x="235" y="318"/>
                      <a:pt x="235" y="318"/>
                    </a:cubicBezTo>
                    <a:cubicBezTo>
                      <a:pt x="257" y="340"/>
                      <a:pt x="257" y="340"/>
                      <a:pt x="257" y="340"/>
                    </a:cubicBezTo>
                    <a:cubicBezTo>
                      <a:pt x="272" y="326"/>
                      <a:pt x="272" y="326"/>
                      <a:pt x="272" y="326"/>
                    </a:cubicBezTo>
                    <a:cubicBezTo>
                      <a:pt x="234" y="285"/>
                      <a:pt x="234" y="285"/>
                      <a:pt x="234" y="285"/>
                    </a:cubicBezTo>
                    <a:cubicBezTo>
                      <a:pt x="154" y="361"/>
                      <a:pt x="154" y="361"/>
                      <a:pt x="154" y="361"/>
                    </a:cubicBezTo>
                    <a:close/>
                    <a:moveTo>
                      <a:pt x="101" y="290"/>
                    </a:moveTo>
                    <a:cubicBezTo>
                      <a:pt x="183" y="213"/>
                      <a:pt x="183" y="213"/>
                      <a:pt x="183" y="213"/>
                    </a:cubicBezTo>
                    <a:cubicBezTo>
                      <a:pt x="198" y="235"/>
                      <a:pt x="198" y="235"/>
                      <a:pt x="198" y="235"/>
                    </a:cubicBezTo>
                    <a:cubicBezTo>
                      <a:pt x="163" y="264"/>
                      <a:pt x="163" y="264"/>
                      <a:pt x="163" y="264"/>
                    </a:cubicBezTo>
                    <a:cubicBezTo>
                      <a:pt x="161" y="265"/>
                      <a:pt x="157" y="268"/>
                      <a:pt x="152" y="272"/>
                    </a:cubicBezTo>
                    <a:cubicBezTo>
                      <a:pt x="146" y="277"/>
                      <a:pt x="140" y="281"/>
                      <a:pt x="133" y="287"/>
                    </a:cubicBezTo>
                    <a:cubicBezTo>
                      <a:pt x="141" y="282"/>
                      <a:pt x="151" y="277"/>
                      <a:pt x="162" y="271"/>
                    </a:cubicBezTo>
                    <a:cubicBezTo>
                      <a:pt x="164" y="270"/>
                      <a:pt x="165" y="269"/>
                      <a:pt x="166" y="269"/>
                    </a:cubicBezTo>
                    <a:cubicBezTo>
                      <a:pt x="206" y="247"/>
                      <a:pt x="206" y="247"/>
                      <a:pt x="206" y="247"/>
                    </a:cubicBezTo>
                    <a:cubicBezTo>
                      <a:pt x="220" y="269"/>
                      <a:pt x="220" y="269"/>
                      <a:pt x="220" y="269"/>
                    </a:cubicBezTo>
                    <a:cubicBezTo>
                      <a:pt x="119" y="316"/>
                      <a:pt x="119" y="316"/>
                      <a:pt x="119" y="316"/>
                    </a:cubicBezTo>
                    <a:cubicBezTo>
                      <a:pt x="101" y="290"/>
                      <a:pt x="101" y="290"/>
                      <a:pt x="101" y="290"/>
                    </a:cubicBezTo>
                    <a:close/>
                    <a:moveTo>
                      <a:pt x="61" y="219"/>
                    </a:moveTo>
                    <a:cubicBezTo>
                      <a:pt x="72" y="242"/>
                      <a:pt x="72" y="242"/>
                      <a:pt x="72" y="242"/>
                    </a:cubicBezTo>
                    <a:cubicBezTo>
                      <a:pt x="171" y="193"/>
                      <a:pt x="171" y="193"/>
                      <a:pt x="171" y="193"/>
                    </a:cubicBezTo>
                    <a:cubicBezTo>
                      <a:pt x="160" y="171"/>
                      <a:pt x="160" y="171"/>
                      <a:pt x="160" y="171"/>
                    </a:cubicBezTo>
                    <a:cubicBezTo>
                      <a:pt x="61" y="219"/>
                      <a:pt x="61" y="219"/>
                      <a:pt x="61" y="219"/>
                    </a:cubicBezTo>
                    <a:close/>
                    <a:moveTo>
                      <a:pt x="21" y="119"/>
                    </a:moveTo>
                    <a:cubicBezTo>
                      <a:pt x="125" y="83"/>
                      <a:pt x="125" y="83"/>
                      <a:pt x="125" y="83"/>
                    </a:cubicBezTo>
                    <a:cubicBezTo>
                      <a:pt x="134" y="109"/>
                      <a:pt x="134" y="109"/>
                      <a:pt x="134" y="109"/>
                    </a:cubicBezTo>
                    <a:cubicBezTo>
                      <a:pt x="96" y="136"/>
                      <a:pt x="96" y="136"/>
                      <a:pt x="96" y="136"/>
                    </a:cubicBezTo>
                    <a:cubicBezTo>
                      <a:pt x="92" y="139"/>
                      <a:pt x="88" y="142"/>
                      <a:pt x="83" y="145"/>
                    </a:cubicBezTo>
                    <a:cubicBezTo>
                      <a:pt x="79" y="148"/>
                      <a:pt x="74" y="151"/>
                      <a:pt x="69" y="154"/>
                    </a:cubicBezTo>
                    <a:cubicBezTo>
                      <a:pt x="74" y="152"/>
                      <a:pt x="79" y="150"/>
                      <a:pt x="84" y="147"/>
                    </a:cubicBezTo>
                    <a:cubicBezTo>
                      <a:pt x="89" y="145"/>
                      <a:pt x="95" y="143"/>
                      <a:pt x="102" y="141"/>
                    </a:cubicBezTo>
                    <a:cubicBezTo>
                      <a:pt x="141" y="127"/>
                      <a:pt x="141" y="127"/>
                      <a:pt x="141" y="127"/>
                    </a:cubicBezTo>
                    <a:cubicBezTo>
                      <a:pt x="148" y="150"/>
                      <a:pt x="148" y="150"/>
                      <a:pt x="148" y="150"/>
                    </a:cubicBezTo>
                    <a:cubicBezTo>
                      <a:pt x="44" y="186"/>
                      <a:pt x="44" y="186"/>
                      <a:pt x="44" y="186"/>
                    </a:cubicBezTo>
                    <a:cubicBezTo>
                      <a:pt x="35" y="161"/>
                      <a:pt x="35" y="161"/>
                      <a:pt x="35" y="161"/>
                    </a:cubicBezTo>
                    <a:cubicBezTo>
                      <a:pt x="76" y="132"/>
                      <a:pt x="76" y="132"/>
                      <a:pt x="76" y="132"/>
                    </a:cubicBezTo>
                    <a:cubicBezTo>
                      <a:pt x="80" y="129"/>
                      <a:pt x="84" y="126"/>
                      <a:pt x="89" y="123"/>
                    </a:cubicBezTo>
                    <a:cubicBezTo>
                      <a:pt x="93" y="120"/>
                      <a:pt x="98" y="117"/>
                      <a:pt x="103" y="114"/>
                    </a:cubicBezTo>
                    <a:cubicBezTo>
                      <a:pt x="96" y="117"/>
                      <a:pt x="89" y="120"/>
                      <a:pt x="82" y="123"/>
                    </a:cubicBezTo>
                    <a:cubicBezTo>
                      <a:pt x="75" y="126"/>
                      <a:pt x="69" y="128"/>
                      <a:pt x="63" y="130"/>
                    </a:cubicBezTo>
                    <a:cubicBezTo>
                      <a:pt x="29" y="142"/>
                      <a:pt x="29" y="142"/>
                      <a:pt x="29" y="142"/>
                    </a:cubicBezTo>
                    <a:cubicBezTo>
                      <a:pt x="21" y="119"/>
                      <a:pt x="21" y="119"/>
                      <a:pt x="21" y="119"/>
                    </a:cubicBezTo>
                    <a:close/>
                    <a:moveTo>
                      <a:pt x="112" y="25"/>
                    </a:moveTo>
                    <a:cubicBezTo>
                      <a:pt x="30" y="35"/>
                      <a:pt x="30" y="35"/>
                      <a:pt x="30" y="35"/>
                    </a:cubicBezTo>
                    <a:cubicBezTo>
                      <a:pt x="27" y="35"/>
                      <a:pt x="24" y="36"/>
                      <a:pt x="23" y="37"/>
                    </a:cubicBezTo>
                    <a:cubicBezTo>
                      <a:pt x="21" y="39"/>
                      <a:pt x="21" y="41"/>
                      <a:pt x="21" y="43"/>
                    </a:cubicBezTo>
                    <a:cubicBezTo>
                      <a:pt x="21" y="46"/>
                      <a:pt x="22" y="48"/>
                      <a:pt x="24" y="49"/>
                    </a:cubicBezTo>
                    <a:cubicBezTo>
                      <a:pt x="26" y="50"/>
                      <a:pt x="28" y="50"/>
                      <a:pt x="32" y="50"/>
                    </a:cubicBezTo>
                    <a:cubicBezTo>
                      <a:pt x="113" y="40"/>
                      <a:pt x="113" y="40"/>
                      <a:pt x="113" y="40"/>
                    </a:cubicBezTo>
                    <a:cubicBezTo>
                      <a:pt x="116" y="65"/>
                      <a:pt x="116" y="65"/>
                      <a:pt x="116" y="65"/>
                    </a:cubicBezTo>
                    <a:cubicBezTo>
                      <a:pt x="39" y="74"/>
                      <a:pt x="39" y="74"/>
                      <a:pt x="39" y="74"/>
                    </a:cubicBezTo>
                    <a:cubicBezTo>
                      <a:pt x="28" y="75"/>
                      <a:pt x="19" y="73"/>
                      <a:pt x="13" y="69"/>
                    </a:cubicBezTo>
                    <a:cubicBezTo>
                      <a:pt x="6" y="64"/>
                      <a:pt x="3" y="56"/>
                      <a:pt x="1" y="45"/>
                    </a:cubicBezTo>
                    <a:cubicBezTo>
                      <a:pt x="0" y="35"/>
                      <a:pt x="2" y="26"/>
                      <a:pt x="7" y="20"/>
                    </a:cubicBezTo>
                    <a:cubicBezTo>
                      <a:pt x="12" y="14"/>
                      <a:pt x="20" y="11"/>
                      <a:pt x="32" y="9"/>
                    </a:cubicBezTo>
                    <a:cubicBezTo>
                      <a:pt x="109" y="1"/>
                      <a:pt x="109" y="1"/>
                      <a:pt x="109" y="1"/>
                    </a:cubicBezTo>
                    <a:lnTo>
                      <a:pt x="112" y="25"/>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6" name="iṩľïḍê">
                <a:extLst>
                  <a:ext uri="{FF2B5EF4-FFF2-40B4-BE49-F238E27FC236}">
                    <a16:creationId xmlns="" xmlns:a16="http://schemas.microsoft.com/office/drawing/2014/main" id="{B7A8D0CD-0D6E-42AA-B95E-7E83B4CBD29A}"/>
                  </a:ext>
                </a:extLst>
              </p:cNvPr>
              <p:cNvSpPr/>
              <p:nvPr/>
            </p:nvSpPr>
            <p:spPr bwMode="auto">
              <a:xfrm>
                <a:off x="4740276" y="992188"/>
                <a:ext cx="2711450" cy="2703513"/>
              </a:xfrm>
              <a:custGeom>
                <a:avLst/>
                <a:gdLst>
                  <a:gd name="T0" fmla="*/ 789 w 1578"/>
                  <a:gd name="T1" fmla="*/ 0 h 1577"/>
                  <a:gd name="T2" fmla="*/ 1578 w 1578"/>
                  <a:gd name="T3" fmla="*/ 789 h 1577"/>
                  <a:gd name="T4" fmla="*/ 789 w 1578"/>
                  <a:gd name="T5" fmla="*/ 1577 h 1577"/>
                  <a:gd name="T6" fmla="*/ 0 w 1578"/>
                  <a:gd name="T7" fmla="*/ 789 h 1577"/>
                  <a:gd name="T8" fmla="*/ 789 w 1578"/>
                  <a:gd name="T9" fmla="*/ 0 h 1577"/>
                  <a:gd name="T10" fmla="*/ 789 w 1578"/>
                  <a:gd name="T11" fmla="*/ 68 h 1577"/>
                  <a:gd name="T12" fmla="*/ 68 w 1578"/>
                  <a:gd name="T13" fmla="*/ 789 h 1577"/>
                  <a:gd name="T14" fmla="*/ 789 w 1578"/>
                  <a:gd name="T15" fmla="*/ 1509 h 1577"/>
                  <a:gd name="T16" fmla="*/ 1510 w 1578"/>
                  <a:gd name="T17" fmla="*/ 789 h 1577"/>
                  <a:gd name="T18" fmla="*/ 789 w 1578"/>
                  <a:gd name="T19" fmla="*/ 68 h 1577"/>
                  <a:gd name="T20" fmla="*/ 789 w 1578"/>
                  <a:gd name="T21" fmla="*/ 84 h 1577"/>
                  <a:gd name="T22" fmla="*/ 84 w 1578"/>
                  <a:gd name="T23" fmla="*/ 789 h 1577"/>
                  <a:gd name="T24" fmla="*/ 789 w 1578"/>
                  <a:gd name="T25" fmla="*/ 1493 h 1577"/>
                  <a:gd name="T26" fmla="*/ 1494 w 1578"/>
                  <a:gd name="T27" fmla="*/ 789 h 1577"/>
                  <a:gd name="T28" fmla="*/ 789 w 1578"/>
                  <a:gd name="T29" fmla="*/ 84 h 1577"/>
                  <a:gd name="T30" fmla="*/ 789 w 1578"/>
                  <a:gd name="T31" fmla="*/ 300 h 1577"/>
                  <a:gd name="T32" fmla="*/ 300 w 1578"/>
                  <a:gd name="T33" fmla="*/ 789 h 1577"/>
                  <a:gd name="T34" fmla="*/ 789 w 1578"/>
                  <a:gd name="T35" fmla="*/ 1277 h 1577"/>
                  <a:gd name="T36" fmla="*/ 1278 w 1578"/>
                  <a:gd name="T37" fmla="*/ 789 h 1577"/>
                  <a:gd name="T38" fmla="*/ 789 w 1578"/>
                  <a:gd name="T39" fmla="*/ 300 h 1577"/>
                  <a:gd name="T40" fmla="*/ 789 w 1578"/>
                  <a:gd name="T41" fmla="*/ 314 h 1577"/>
                  <a:gd name="T42" fmla="*/ 314 w 1578"/>
                  <a:gd name="T43" fmla="*/ 789 h 1577"/>
                  <a:gd name="T44" fmla="*/ 789 w 1578"/>
                  <a:gd name="T45" fmla="*/ 1263 h 1577"/>
                  <a:gd name="T46" fmla="*/ 1264 w 1578"/>
                  <a:gd name="T47" fmla="*/ 789 h 1577"/>
                  <a:gd name="T48" fmla="*/ 789 w 1578"/>
                  <a:gd name="T49" fmla="*/ 314 h 1577"/>
                  <a:gd name="T50" fmla="*/ 789 w 1578"/>
                  <a:gd name="T51" fmla="*/ 36 h 1577"/>
                  <a:gd name="T52" fmla="*/ 36 w 1578"/>
                  <a:gd name="T53" fmla="*/ 789 h 1577"/>
                  <a:gd name="T54" fmla="*/ 789 w 1578"/>
                  <a:gd name="T55" fmla="*/ 1541 h 1577"/>
                  <a:gd name="T56" fmla="*/ 1542 w 1578"/>
                  <a:gd name="T57" fmla="*/ 789 h 1577"/>
                  <a:gd name="T58" fmla="*/ 789 w 1578"/>
                  <a:gd name="T59" fmla="*/ 36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78" h="1577">
                    <a:moveTo>
                      <a:pt x="789" y="0"/>
                    </a:moveTo>
                    <a:cubicBezTo>
                      <a:pt x="1223" y="0"/>
                      <a:pt x="1578" y="354"/>
                      <a:pt x="1578" y="789"/>
                    </a:cubicBezTo>
                    <a:cubicBezTo>
                      <a:pt x="1578" y="1223"/>
                      <a:pt x="1223" y="1577"/>
                      <a:pt x="789" y="1577"/>
                    </a:cubicBezTo>
                    <a:cubicBezTo>
                      <a:pt x="355" y="1577"/>
                      <a:pt x="0" y="1223"/>
                      <a:pt x="0" y="789"/>
                    </a:cubicBezTo>
                    <a:cubicBezTo>
                      <a:pt x="0" y="354"/>
                      <a:pt x="355" y="0"/>
                      <a:pt x="789" y="0"/>
                    </a:cubicBezTo>
                    <a:close/>
                    <a:moveTo>
                      <a:pt x="789" y="68"/>
                    </a:moveTo>
                    <a:cubicBezTo>
                      <a:pt x="392" y="68"/>
                      <a:pt x="68" y="392"/>
                      <a:pt x="68" y="789"/>
                    </a:cubicBezTo>
                    <a:cubicBezTo>
                      <a:pt x="68" y="1185"/>
                      <a:pt x="392" y="1509"/>
                      <a:pt x="789" y="1509"/>
                    </a:cubicBezTo>
                    <a:cubicBezTo>
                      <a:pt x="1186" y="1509"/>
                      <a:pt x="1510" y="1185"/>
                      <a:pt x="1510" y="789"/>
                    </a:cubicBezTo>
                    <a:cubicBezTo>
                      <a:pt x="1510" y="392"/>
                      <a:pt x="1186" y="68"/>
                      <a:pt x="789" y="68"/>
                    </a:cubicBezTo>
                    <a:close/>
                    <a:moveTo>
                      <a:pt x="789" y="84"/>
                    </a:moveTo>
                    <a:cubicBezTo>
                      <a:pt x="401" y="84"/>
                      <a:pt x="84" y="400"/>
                      <a:pt x="84" y="789"/>
                    </a:cubicBezTo>
                    <a:cubicBezTo>
                      <a:pt x="84" y="1177"/>
                      <a:pt x="401" y="1493"/>
                      <a:pt x="789" y="1493"/>
                    </a:cubicBezTo>
                    <a:cubicBezTo>
                      <a:pt x="1177" y="1493"/>
                      <a:pt x="1494" y="1177"/>
                      <a:pt x="1494" y="789"/>
                    </a:cubicBezTo>
                    <a:cubicBezTo>
                      <a:pt x="1494" y="400"/>
                      <a:pt x="1177" y="84"/>
                      <a:pt x="789" y="84"/>
                    </a:cubicBezTo>
                    <a:close/>
                    <a:moveTo>
                      <a:pt x="789" y="300"/>
                    </a:moveTo>
                    <a:cubicBezTo>
                      <a:pt x="520" y="300"/>
                      <a:pt x="300" y="519"/>
                      <a:pt x="300" y="789"/>
                    </a:cubicBezTo>
                    <a:cubicBezTo>
                      <a:pt x="300" y="1058"/>
                      <a:pt x="520" y="1277"/>
                      <a:pt x="789" y="1277"/>
                    </a:cubicBezTo>
                    <a:cubicBezTo>
                      <a:pt x="1058" y="1277"/>
                      <a:pt x="1278" y="1058"/>
                      <a:pt x="1278" y="789"/>
                    </a:cubicBezTo>
                    <a:cubicBezTo>
                      <a:pt x="1278" y="519"/>
                      <a:pt x="1058" y="300"/>
                      <a:pt x="789" y="300"/>
                    </a:cubicBezTo>
                    <a:close/>
                    <a:moveTo>
                      <a:pt x="789" y="314"/>
                    </a:moveTo>
                    <a:cubicBezTo>
                      <a:pt x="527" y="314"/>
                      <a:pt x="314" y="527"/>
                      <a:pt x="314" y="789"/>
                    </a:cubicBezTo>
                    <a:cubicBezTo>
                      <a:pt x="314" y="1050"/>
                      <a:pt x="527" y="1263"/>
                      <a:pt x="789" y="1263"/>
                    </a:cubicBezTo>
                    <a:cubicBezTo>
                      <a:pt x="1051" y="1263"/>
                      <a:pt x="1264" y="1050"/>
                      <a:pt x="1264" y="789"/>
                    </a:cubicBezTo>
                    <a:cubicBezTo>
                      <a:pt x="1264" y="527"/>
                      <a:pt x="1051" y="314"/>
                      <a:pt x="789" y="314"/>
                    </a:cubicBezTo>
                    <a:close/>
                    <a:moveTo>
                      <a:pt x="789" y="36"/>
                    </a:moveTo>
                    <a:cubicBezTo>
                      <a:pt x="375" y="36"/>
                      <a:pt x="36" y="374"/>
                      <a:pt x="36" y="789"/>
                    </a:cubicBezTo>
                    <a:cubicBezTo>
                      <a:pt x="36" y="1203"/>
                      <a:pt x="375" y="1541"/>
                      <a:pt x="789" y="1541"/>
                    </a:cubicBezTo>
                    <a:cubicBezTo>
                      <a:pt x="1204" y="1541"/>
                      <a:pt x="1542" y="1203"/>
                      <a:pt x="1542" y="789"/>
                    </a:cubicBezTo>
                    <a:cubicBezTo>
                      <a:pt x="1542" y="374"/>
                      <a:pt x="1204" y="36"/>
                      <a:pt x="789" y="36"/>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7" name="îŝľíḍé">
                <a:extLst>
                  <a:ext uri="{FF2B5EF4-FFF2-40B4-BE49-F238E27FC236}">
                    <a16:creationId xmlns="" xmlns:a16="http://schemas.microsoft.com/office/drawing/2014/main" id="{1D8B711A-6C51-46D8-96B0-B967F4BFF562}"/>
                  </a:ext>
                </a:extLst>
              </p:cNvPr>
              <p:cNvSpPr/>
              <p:nvPr/>
            </p:nvSpPr>
            <p:spPr bwMode="auto">
              <a:xfrm>
                <a:off x="5808663" y="1905000"/>
                <a:ext cx="573088" cy="428625"/>
              </a:xfrm>
              <a:custGeom>
                <a:avLst/>
                <a:gdLst>
                  <a:gd name="T0" fmla="*/ 290 w 333"/>
                  <a:gd name="T1" fmla="*/ 80 h 250"/>
                  <a:gd name="T2" fmla="*/ 327 w 333"/>
                  <a:gd name="T3" fmla="*/ 57 h 250"/>
                  <a:gd name="T4" fmla="*/ 253 w 333"/>
                  <a:gd name="T5" fmla="*/ 80 h 250"/>
                  <a:gd name="T6" fmla="*/ 188 w 333"/>
                  <a:gd name="T7" fmla="*/ 140 h 250"/>
                  <a:gd name="T8" fmla="*/ 202 w 333"/>
                  <a:gd name="T9" fmla="*/ 151 h 250"/>
                  <a:gd name="T10" fmla="*/ 209 w 333"/>
                  <a:gd name="T11" fmla="*/ 244 h 250"/>
                  <a:gd name="T12" fmla="*/ 205 w 333"/>
                  <a:gd name="T13" fmla="*/ 165 h 250"/>
                  <a:gd name="T14" fmla="*/ 104 w 333"/>
                  <a:gd name="T15" fmla="*/ 169 h 250"/>
                  <a:gd name="T16" fmla="*/ 134 w 333"/>
                  <a:gd name="T17" fmla="*/ 147 h 250"/>
                  <a:gd name="T18" fmla="*/ 145 w 333"/>
                  <a:gd name="T19" fmla="*/ 124 h 250"/>
                  <a:gd name="T20" fmla="*/ 225 w 333"/>
                  <a:gd name="T21" fmla="*/ 146 h 250"/>
                  <a:gd name="T22" fmla="*/ 105 w 333"/>
                  <a:gd name="T23" fmla="*/ 150 h 250"/>
                  <a:gd name="T24" fmla="*/ 110 w 333"/>
                  <a:gd name="T25" fmla="*/ 142 h 250"/>
                  <a:gd name="T26" fmla="*/ 229 w 333"/>
                  <a:gd name="T27" fmla="*/ 209 h 250"/>
                  <a:gd name="T28" fmla="*/ 215 w 333"/>
                  <a:gd name="T29" fmla="*/ 244 h 250"/>
                  <a:gd name="T30" fmla="*/ 117 w 333"/>
                  <a:gd name="T31" fmla="*/ 179 h 250"/>
                  <a:gd name="T32" fmla="*/ 104 w 333"/>
                  <a:gd name="T33" fmla="*/ 220 h 250"/>
                  <a:gd name="T34" fmla="*/ 81 w 333"/>
                  <a:gd name="T35" fmla="*/ 192 h 250"/>
                  <a:gd name="T36" fmla="*/ 75 w 333"/>
                  <a:gd name="T37" fmla="*/ 214 h 250"/>
                  <a:gd name="T38" fmla="*/ 52 w 333"/>
                  <a:gd name="T39" fmla="*/ 244 h 250"/>
                  <a:gd name="T40" fmla="*/ 52 w 333"/>
                  <a:gd name="T41" fmla="*/ 169 h 250"/>
                  <a:gd name="T42" fmla="*/ 104 w 333"/>
                  <a:gd name="T43" fmla="*/ 121 h 250"/>
                  <a:gd name="T44" fmla="*/ 25 w 333"/>
                  <a:gd name="T45" fmla="*/ 144 h 250"/>
                  <a:gd name="T46" fmla="*/ 327 w 333"/>
                  <a:gd name="T47" fmla="*/ 121 h 250"/>
                  <a:gd name="T48" fmla="*/ 263 w 333"/>
                  <a:gd name="T49" fmla="*/ 144 h 250"/>
                  <a:gd name="T50" fmla="*/ 49 w 333"/>
                  <a:gd name="T51" fmla="*/ 98 h 250"/>
                  <a:gd name="T52" fmla="*/ 122 w 333"/>
                  <a:gd name="T53" fmla="*/ 115 h 250"/>
                  <a:gd name="T54" fmla="*/ 169 w 333"/>
                  <a:gd name="T55" fmla="*/ 115 h 250"/>
                  <a:gd name="T56" fmla="*/ 210 w 333"/>
                  <a:gd name="T57" fmla="*/ 115 h 250"/>
                  <a:gd name="T58" fmla="*/ 284 w 333"/>
                  <a:gd name="T59" fmla="*/ 98 h 250"/>
                  <a:gd name="T60" fmla="*/ 333 w 333"/>
                  <a:gd name="T61" fmla="*/ 144 h 250"/>
                  <a:gd name="T62" fmla="*/ 308 w 333"/>
                  <a:gd name="T63" fmla="*/ 74 h 250"/>
                  <a:gd name="T64" fmla="*/ 272 w 333"/>
                  <a:gd name="T65" fmla="*/ 51 h 250"/>
                  <a:gd name="T66" fmla="*/ 240 w 333"/>
                  <a:gd name="T67" fmla="*/ 0 h 250"/>
                  <a:gd name="T68" fmla="*/ 200 w 333"/>
                  <a:gd name="T69" fmla="*/ 23 h 250"/>
                  <a:gd name="T70" fmla="*/ 173 w 333"/>
                  <a:gd name="T71" fmla="*/ 23 h 250"/>
                  <a:gd name="T72" fmla="*/ 133 w 333"/>
                  <a:gd name="T73" fmla="*/ 0 h 250"/>
                  <a:gd name="T74" fmla="*/ 99 w 333"/>
                  <a:gd name="T75" fmla="*/ 0 h 250"/>
                  <a:gd name="T76" fmla="*/ 62 w 333"/>
                  <a:gd name="T77" fmla="*/ 74 h 250"/>
                  <a:gd name="T78" fmla="*/ 38 w 333"/>
                  <a:gd name="T79" fmla="*/ 74 h 250"/>
                  <a:gd name="T80" fmla="*/ 0 w 333"/>
                  <a:gd name="T81" fmla="*/ 57 h 250"/>
                  <a:gd name="T82" fmla="*/ 98 w 333"/>
                  <a:gd name="T83" fmla="*/ 250 h 250"/>
                  <a:gd name="T84" fmla="*/ 215 w 333"/>
                  <a:gd name="T85" fmla="*/ 250 h 250"/>
                  <a:gd name="T86" fmla="*/ 287 w 333"/>
                  <a:gd name="T87" fmla="*/ 250 h 250"/>
                  <a:gd name="T88" fmla="*/ 93 w 333"/>
                  <a:gd name="T89" fmla="*/ 57 h 250"/>
                  <a:gd name="T90" fmla="*/ 19 w 333"/>
                  <a:gd name="T91" fmla="*/ 74 h 250"/>
                  <a:gd name="T92" fmla="*/ 56 w 333"/>
                  <a:gd name="T93" fmla="*/ 57 h 250"/>
                  <a:gd name="T94" fmla="*/ 81 w 333"/>
                  <a:gd name="T95" fmla="*/ 57 h 250"/>
                  <a:gd name="T96" fmla="*/ 149 w 333"/>
                  <a:gd name="T97" fmla="*/ 92 h 250"/>
                  <a:gd name="T98" fmla="*/ 203 w 333"/>
                  <a:gd name="T99" fmla="*/ 73 h 250"/>
                  <a:gd name="T100" fmla="*/ 235 w 333"/>
                  <a:gd name="T101" fmla="*/ 244 h 250"/>
                  <a:gd name="T102" fmla="*/ 99 w 333"/>
                  <a:gd name="T103" fmla="*/ 6 h 250"/>
                  <a:gd name="T104" fmla="*/ 153 w 333"/>
                  <a:gd name="T105" fmla="*/ 6 h 250"/>
                  <a:gd name="T106" fmla="*/ 193 w 333"/>
                  <a:gd name="T107" fmla="*/ 23 h 250"/>
                  <a:gd name="T108" fmla="*/ 99 w 333"/>
                  <a:gd name="T109" fmla="*/ 43 h 250"/>
                  <a:gd name="T110" fmla="*/ 170 w 333"/>
                  <a:gd name="T111" fmla="*/ 67 h 250"/>
                  <a:gd name="T112" fmla="*/ 209 w 333"/>
                  <a:gd name="T113" fmla="*/ 67 h 250"/>
                  <a:gd name="T114" fmla="*/ 281 w 333"/>
                  <a:gd name="T115" fmla="*/ 169 h 250"/>
                  <a:gd name="T116" fmla="*/ 235 w 333"/>
                  <a:gd name="T117" fmla="*/ 18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3" h="250">
                    <a:moveTo>
                      <a:pt x="259" y="80"/>
                    </a:moveTo>
                    <a:cubicBezTo>
                      <a:pt x="272" y="80"/>
                      <a:pt x="272" y="80"/>
                      <a:pt x="272" y="80"/>
                    </a:cubicBezTo>
                    <a:cubicBezTo>
                      <a:pt x="272" y="80"/>
                      <a:pt x="272" y="80"/>
                      <a:pt x="272" y="80"/>
                    </a:cubicBezTo>
                    <a:cubicBezTo>
                      <a:pt x="278" y="80"/>
                      <a:pt x="278" y="80"/>
                      <a:pt x="278" y="80"/>
                    </a:cubicBezTo>
                    <a:cubicBezTo>
                      <a:pt x="278" y="80"/>
                      <a:pt x="278" y="80"/>
                      <a:pt x="278" y="80"/>
                    </a:cubicBezTo>
                    <a:cubicBezTo>
                      <a:pt x="278" y="74"/>
                      <a:pt x="278" y="74"/>
                      <a:pt x="278" y="74"/>
                    </a:cubicBezTo>
                    <a:cubicBezTo>
                      <a:pt x="278" y="57"/>
                      <a:pt x="278" y="57"/>
                      <a:pt x="278" y="57"/>
                    </a:cubicBezTo>
                    <a:cubicBezTo>
                      <a:pt x="290" y="57"/>
                      <a:pt x="290" y="57"/>
                      <a:pt x="290" y="57"/>
                    </a:cubicBezTo>
                    <a:cubicBezTo>
                      <a:pt x="290" y="80"/>
                      <a:pt x="290" y="80"/>
                      <a:pt x="290" y="80"/>
                    </a:cubicBezTo>
                    <a:cubicBezTo>
                      <a:pt x="296" y="80"/>
                      <a:pt x="296" y="80"/>
                      <a:pt x="296" y="80"/>
                    </a:cubicBezTo>
                    <a:cubicBezTo>
                      <a:pt x="296" y="80"/>
                      <a:pt x="296" y="80"/>
                      <a:pt x="296" y="80"/>
                    </a:cubicBezTo>
                    <a:cubicBezTo>
                      <a:pt x="308" y="80"/>
                      <a:pt x="308" y="80"/>
                      <a:pt x="308" y="80"/>
                    </a:cubicBezTo>
                    <a:cubicBezTo>
                      <a:pt x="308" y="80"/>
                      <a:pt x="308" y="80"/>
                      <a:pt x="308" y="80"/>
                    </a:cubicBezTo>
                    <a:cubicBezTo>
                      <a:pt x="314" y="80"/>
                      <a:pt x="314" y="80"/>
                      <a:pt x="314" y="80"/>
                    </a:cubicBezTo>
                    <a:cubicBezTo>
                      <a:pt x="314" y="80"/>
                      <a:pt x="314" y="80"/>
                      <a:pt x="314" y="80"/>
                    </a:cubicBezTo>
                    <a:cubicBezTo>
                      <a:pt x="314" y="74"/>
                      <a:pt x="314" y="74"/>
                      <a:pt x="314" y="74"/>
                    </a:cubicBezTo>
                    <a:cubicBezTo>
                      <a:pt x="314" y="57"/>
                      <a:pt x="314" y="57"/>
                      <a:pt x="314" y="57"/>
                    </a:cubicBezTo>
                    <a:cubicBezTo>
                      <a:pt x="327" y="57"/>
                      <a:pt x="327" y="57"/>
                      <a:pt x="327" y="57"/>
                    </a:cubicBezTo>
                    <a:cubicBezTo>
                      <a:pt x="327" y="92"/>
                      <a:pt x="327" y="92"/>
                      <a:pt x="327" y="92"/>
                    </a:cubicBezTo>
                    <a:cubicBezTo>
                      <a:pt x="231" y="92"/>
                      <a:pt x="231" y="92"/>
                      <a:pt x="231" y="92"/>
                    </a:cubicBezTo>
                    <a:cubicBezTo>
                      <a:pt x="231" y="73"/>
                      <a:pt x="231" y="73"/>
                      <a:pt x="231" y="73"/>
                    </a:cubicBezTo>
                    <a:cubicBezTo>
                      <a:pt x="234" y="73"/>
                      <a:pt x="234" y="73"/>
                      <a:pt x="234" y="73"/>
                    </a:cubicBezTo>
                    <a:cubicBezTo>
                      <a:pt x="234" y="73"/>
                      <a:pt x="234" y="73"/>
                      <a:pt x="234" y="73"/>
                    </a:cubicBezTo>
                    <a:cubicBezTo>
                      <a:pt x="240" y="73"/>
                      <a:pt x="240" y="73"/>
                      <a:pt x="240" y="73"/>
                    </a:cubicBezTo>
                    <a:cubicBezTo>
                      <a:pt x="240" y="57"/>
                      <a:pt x="240" y="57"/>
                      <a:pt x="240" y="57"/>
                    </a:cubicBezTo>
                    <a:cubicBezTo>
                      <a:pt x="253" y="57"/>
                      <a:pt x="253" y="57"/>
                      <a:pt x="253" y="57"/>
                    </a:cubicBezTo>
                    <a:cubicBezTo>
                      <a:pt x="253" y="80"/>
                      <a:pt x="253" y="80"/>
                      <a:pt x="253" y="80"/>
                    </a:cubicBezTo>
                    <a:cubicBezTo>
                      <a:pt x="259" y="80"/>
                      <a:pt x="259" y="80"/>
                      <a:pt x="259" y="80"/>
                    </a:cubicBezTo>
                    <a:cubicBezTo>
                      <a:pt x="259" y="80"/>
                      <a:pt x="259" y="80"/>
                      <a:pt x="259" y="80"/>
                    </a:cubicBezTo>
                    <a:close/>
                    <a:moveTo>
                      <a:pt x="169" y="135"/>
                    </a:moveTo>
                    <a:cubicBezTo>
                      <a:pt x="174" y="136"/>
                      <a:pt x="178" y="137"/>
                      <a:pt x="182" y="138"/>
                    </a:cubicBezTo>
                    <a:cubicBezTo>
                      <a:pt x="187" y="124"/>
                      <a:pt x="187" y="124"/>
                      <a:pt x="187" y="124"/>
                    </a:cubicBezTo>
                    <a:cubicBezTo>
                      <a:pt x="182" y="122"/>
                      <a:pt x="176" y="121"/>
                      <a:pt x="171" y="121"/>
                    </a:cubicBezTo>
                    <a:cubicBezTo>
                      <a:pt x="169" y="121"/>
                      <a:pt x="169" y="121"/>
                      <a:pt x="169" y="121"/>
                    </a:cubicBezTo>
                    <a:cubicBezTo>
                      <a:pt x="169" y="135"/>
                      <a:pt x="169" y="135"/>
                      <a:pt x="169" y="135"/>
                    </a:cubicBezTo>
                    <a:close/>
                    <a:moveTo>
                      <a:pt x="188" y="140"/>
                    </a:moveTo>
                    <a:cubicBezTo>
                      <a:pt x="191" y="142"/>
                      <a:pt x="195" y="145"/>
                      <a:pt x="198" y="147"/>
                    </a:cubicBezTo>
                    <a:cubicBezTo>
                      <a:pt x="209" y="136"/>
                      <a:pt x="209" y="136"/>
                      <a:pt x="209" y="136"/>
                    </a:cubicBezTo>
                    <a:cubicBezTo>
                      <a:pt x="204" y="132"/>
                      <a:pt x="199" y="129"/>
                      <a:pt x="193" y="126"/>
                    </a:cubicBezTo>
                    <a:cubicBezTo>
                      <a:pt x="188" y="140"/>
                      <a:pt x="188" y="140"/>
                      <a:pt x="188" y="140"/>
                    </a:cubicBezTo>
                    <a:close/>
                    <a:moveTo>
                      <a:pt x="202" y="151"/>
                    </a:moveTo>
                    <a:cubicBezTo>
                      <a:pt x="213" y="141"/>
                      <a:pt x="213" y="141"/>
                      <a:pt x="213" y="141"/>
                    </a:cubicBezTo>
                    <a:cubicBezTo>
                      <a:pt x="217" y="145"/>
                      <a:pt x="220" y="149"/>
                      <a:pt x="223" y="154"/>
                    </a:cubicBezTo>
                    <a:cubicBezTo>
                      <a:pt x="207" y="158"/>
                      <a:pt x="207" y="158"/>
                      <a:pt x="207" y="158"/>
                    </a:cubicBezTo>
                    <a:cubicBezTo>
                      <a:pt x="206" y="156"/>
                      <a:pt x="204" y="153"/>
                      <a:pt x="202" y="151"/>
                    </a:cubicBezTo>
                    <a:close/>
                    <a:moveTo>
                      <a:pt x="210" y="163"/>
                    </a:moveTo>
                    <a:cubicBezTo>
                      <a:pt x="212" y="167"/>
                      <a:pt x="213" y="170"/>
                      <a:pt x="214" y="173"/>
                    </a:cubicBezTo>
                    <a:cubicBezTo>
                      <a:pt x="229" y="173"/>
                      <a:pt x="229" y="173"/>
                      <a:pt x="229" y="173"/>
                    </a:cubicBezTo>
                    <a:cubicBezTo>
                      <a:pt x="229" y="166"/>
                      <a:pt x="229" y="166"/>
                      <a:pt x="229" y="166"/>
                    </a:cubicBezTo>
                    <a:cubicBezTo>
                      <a:pt x="228" y="166"/>
                      <a:pt x="228" y="166"/>
                      <a:pt x="228" y="166"/>
                    </a:cubicBezTo>
                    <a:cubicBezTo>
                      <a:pt x="228" y="164"/>
                      <a:pt x="227" y="161"/>
                      <a:pt x="226" y="159"/>
                    </a:cubicBezTo>
                    <a:cubicBezTo>
                      <a:pt x="210" y="163"/>
                      <a:pt x="210" y="163"/>
                      <a:pt x="210" y="163"/>
                    </a:cubicBezTo>
                    <a:close/>
                    <a:moveTo>
                      <a:pt x="209" y="177"/>
                    </a:moveTo>
                    <a:cubicBezTo>
                      <a:pt x="209" y="244"/>
                      <a:pt x="209" y="244"/>
                      <a:pt x="209" y="244"/>
                    </a:cubicBezTo>
                    <a:cubicBezTo>
                      <a:pt x="123" y="244"/>
                      <a:pt x="123" y="244"/>
                      <a:pt x="123" y="244"/>
                    </a:cubicBezTo>
                    <a:cubicBezTo>
                      <a:pt x="123" y="177"/>
                      <a:pt x="123" y="177"/>
                      <a:pt x="123" y="177"/>
                    </a:cubicBezTo>
                    <a:cubicBezTo>
                      <a:pt x="124" y="177"/>
                      <a:pt x="124" y="177"/>
                      <a:pt x="124" y="177"/>
                    </a:cubicBezTo>
                    <a:cubicBezTo>
                      <a:pt x="127" y="156"/>
                      <a:pt x="145" y="141"/>
                      <a:pt x="166" y="141"/>
                    </a:cubicBezTo>
                    <a:cubicBezTo>
                      <a:pt x="177" y="141"/>
                      <a:pt x="186" y="145"/>
                      <a:pt x="194" y="151"/>
                    </a:cubicBezTo>
                    <a:cubicBezTo>
                      <a:pt x="194" y="151"/>
                      <a:pt x="194" y="151"/>
                      <a:pt x="194" y="151"/>
                    </a:cubicBezTo>
                    <a:cubicBezTo>
                      <a:pt x="195" y="152"/>
                      <a:pt x="195" y="152"/>
                      <a:pt x="195" y="152"/>
                    </a:cubicBezTo>
                    <a:cubicBezTo>
                      <a:pt x="199" y="155"/>
                      <a:pt x="202" y="159"/>
                      <a:pt x="204" y="164"/>
                    </a:cubicBezTo>
                    <a:cubicBezTo>
                      <a:pt x="205" y="165"/>
                      <a:pt x="205" y="165"/>
                      <a:pt x="205" y="165"/>
                    </a:cubicBezTo>
                    <a:cubicBezTo>
                      <a:pt x="205" y="165"/>
                      <a:pt x="205" y="165"/>
                      <a:pt x="205" y="165"/>
                    </a:cubicBezTo>
                    <a:cubicBezTo>
                      <a:pt x="207" y="169"/>
                      <a:pt x="208" y="173"/>
                      <a:pt x="209" y="177"/>
                    </a:cubicBezTo>
                    <a:cubicBezTo>
                      <a:pt x="209" y="177"/>
                      <a:pt x="209" y="177"/>
                      <a:pt x="209" y="177"/>
                    </a:cubicBezTo>
                    <a:close/>
                    <a:moveTo>
                      <a:pt x="119" y="173"/>
                    </a:moveTo>
                    <a:cubicBezTo>
                      <a:pt x="119" y="170"/>
                      <a:pt x="120" y="167"/>
                      <a:pt x="122" y="164"/>
                    </a:cubicBezTo>
                    <a:cubicBezTo>
                      <a:pt x="106" y="159"/>
                      <a:pt x="106" y="159"/>
                      <a:pt x="106" y="159"/>
                    </a:cubicBezTo>
                    <a:cubicBezTo>
                      <a:pt x="106" y="162"/>
                      <a:pt x="105" y="164"/>
                      <a:pt x="104" y="166"/>
                    </a:cubicBezTo>
                    <a:cubicBezTo>
                      <a:pt x="104" y="166"/>
                      <a:pt x="104" y="166"/>
                      <a:pt x="104" y="166"/>
                    </a:cubicBezTo>
                    <a:cubicBezTo>
                      <a:pt x="104" y="169"/>
                      <a:pt x="104" y="169"/>
                      <a:pt x="104" y="169"/>
                    </a:cubicBezTo>
                    <a:cubicBezTo>
                      <a:pt x="104" y="169"/>
                      <a:pt x="104" y="169"/>
                      <a:pt x="104" y="169"/>
                    </a:cubicBezTo>
                    <a:cubicBezTo>
                      <a:pt x="104" y="173"/>
                      <a:pt x="104" y="173"/>
                      <a:pt x="104" y="173"/>
                    </a:cubicBezTo>
                    <a:cubicBezTo>
                      <a:pt x="119" y="173"/>
                      <a:pt x="119" y="173"/>
                      <a:pt x="119" y="173"/>
                    </a:cubicBezTo>
                    <a:close/>
                    <a:moveTo>
                      <a:pt x="125" y="158"/>
                    </a:moveTo>
                    <a:cubicBezTo>
                      <a:pt x="126" y="156"/>
                      <a:pt x="128" y="154"/>
                      <a:pt x="130" y="152"/>
                    </a:cubicBezTo>
                    <a:cubicBezTo>
                      <a:pt x="119" y="141"/>
                      <a:pt x="119" y="141"/>
                      <a:pt x="119" y="141"/>
                    </a:cubicBezTo>
                    <a:cubicBezTo>
                      <a:pt x="115" y="145"/>
                      <a:pt x="112" y="149"/>
                      <a:pt x="109" y="154"/>
                    </a:cubicBezTo>
                    <a:cubicBezTo>
                      <a:pt x="125" y="158"/>
                      <a:pt x="125" y="158"/>
                      <a:pt x="125" y="158"/>
                    </a:cubicBezTo>
                    <a:close/>
                    <a:moveTo>
                      <a:pt x="134" y="147"/>
                    </a:moveTo>
                    <a:cubicBezTo>
                      <a:pt x="137" y="145"/>
                      <a:pt x="140" y="143"/>
                      <a:pt x="144" y="141"/>
                    </a:cubicBezTo>
                    <a:cubicBezTo>
                      <a:pt x="139" y="127"/>
                      <a:pt x="139" y="127"/>
                      <a:pt x="139" y="127"/>
                    </a:cubicBezTo>
                    <a:cubicBezTo>
                      <a:pt x="133" y="129"/>
                      <a:pt x="128" y="133"/>
                      <a:pt x="123" y="137"/>
                    </a:cubicBezTo>
                    <a:cubicBezTo>
                      <a:pt x="134" y="147"/>
                      <a:pt x="134" y="147"/>
                      <a:pt x="134" y="147"/>
                    </a:cubicBezTo>
                    <a:close/>
                    <a:moveTo>
                      <a:pt x="150" y="138"/>
                    </a:moveTo>
                    <a:cubicBezTo>
                      <a:pt x="154" y="137"/>
                      <a:pt x="159" y="136"/>
                      <a:pt x="163" y="135"/>
                    </a:cubicBezTo>
                    <a:cubicBezTo>
                      <a:pt x="163" y="121"/>
                      <a:pt x="163" y="121"/>
                      <a:pt x="163" y="121"/>
                    </a:cubicBezTo>
                    <a:cubicBezTo>
                      <a:pt x="162" y="121"/>
                      <a:pt x="162" y="121"/>
                      <a:pt x="162" y="121"/>
                    </a:cubicBezTo>
                    <a:cubicBezTo>
                      <a:pt x="156" y="121"/>
                      <a:pt x="150" y="123"/>
                      <a:pt x="145" y="124"/>
                    </a:cubicBezTo>
                    <a:cubicBezTo>
                      <a:pt x="150" y="138"/>
                      <a:pt x="150" y="138"/>
                      <a:pt x="150" y="138"/>
                    </a:cubicBezTo>
                    <a:close/>
                    <a:moveTo>
                      <a:pt x="195" y="121"/>
                    </a:moveTo>
                    <a:cubicBezTo>
                      <a:pt x="222" y="121"/>
                      <a:pt x="222" y="121"/>
                      <a:pt x="222" y="121"/>
                    </a:cubicBezTo>
                    <a:cubicBezTo>
                      <a:pt x="222" y="142"/>
                      <a:pt x="222" y="142"/>
                      <a:pt x="222" y="142"/>
                    </a:cubicBezTo>
                    <a:cubicBezTo>
                      <a:pt x="215" y="133"/>
                      <a:pt x="205" y="126"/>
                      <a:pt x="195" y="121"/>
                    </a:cubicBezTo>
                    <a:close/>
                    <a:moveTo>
                      <a:pt x="225" y="146"/>
                    </a:moveTo>
                    <a:cubicBezTo>
                      <a:pt x="226" y="147"/>
                      <a:pt x="226" y="148"/>
                      <a:pt x="227" y="149"/>
                    </a:cubicBezTo>
                    <a:cubicBezTo>
                      <a:pt x="227" y="146"/>
                      <a:pt x="227" y="146"/>
                      <a:pt x="227" y="146"/>
                    </a:cubicBezTo>
                    <a:cubicBezTo>
                      <a:pt x="225" y="146"/>
                      <a:pt x="225" y="146"/>
                      <a:pt x="225" y="146"/>
                    </a:cubicBezTo>
                    <a:close/>
                    <a:moveTo>
                      <a:pt x="228" y="150"/>
                    </a:moveTo>
                    <a:cubicBezTo>
                      <a:pt x="247" y="150"/>
                      <a:pt x="247" y="150"/>
                      <a:pt x="247" y="150"/>
                    </a:cubicBezTo>
                    <a:cubicBezTo>
                      <a:pt x="247" y="163"/>
                      <a:pt x="247" y="163"/>
                      <a:pt x="247" y="163"/>
                    </a:cubicBezTo>
                    <a:cubicBezTo>
                      <a:pt x="233" y="163"/>
                      <a:pt x="233" y="163"/>
                      <a:pt x="233" y="163"/>
                    </a:cubicBezTo>
                    <a:cubicBezTo>
                      <a:pt x="232" y="158"/>
                      <a:pt x="230" y="154"/>
                      <a:pt x="228" y="150"/>
                    </a:cubicBezTo>
                    <a:close/>
                    <a:moveTo>
                      <a:pt x="99" y="163"/>
                    </a:moveTo>
                    <a:cubicBezTo>
                      <a:pt x="85" y="163"/>
                      <a:pt x="85" y="163"/>
                      <a:pt x="85" y="163"/>
                    </a:cubicBezTo>
                    <a:cubicBezTo>
                      <a:pt x="85" y="150"/>
                      <a:pt x="85" y="150"/>
                      <a:pt x="85" y="150"/>
                    </a:cubicBezTo>
                    <a:cubicBezTo>
                      <a:pt x="105" y="150"/>
                      <a:pt x="105" y="150"/>
                      <a:pt x="105" y="150"/>
                    </a:cubicBezTo>
                    <a:cubicBezTo>
                      <a:pt x="102" y="154"/>
                      <a:pt x="100" y="158"/>
                      <a:pt x="99" y="163"/>
                    </a:cubicBezTo>
                    <a:close/>
                    <a:moveTo>
                      <a:pt x="107" y="146"/>
                    </a:moveTo>
                    <a:cubicBezTo>
                      <a:pt x="107" y="146"/>
                      <a:pt x="107" y="146"/>
                      <a:pt x="107" y="146"/>
                    </a:cubicBezTo>
                    <a:cubicBezTo>
                      <a:pt x="107" y="146"/>
                      <a:pt x="107" y="146"/>
                      <a:pt x="107" y="146"/>
                    </a:cubicBezTo>
                    <a:cubicBezTo>
                      <a:pt x="107" y="146"/>
                      <a:pt x="107" y="146"/>
                      <a:pt x="107" y="146"/>
                    </a:cubicBezTo>
                    <a:close/>
                    <a:moveTo>
                      <a:pt x="110" y="142"/>
                    </a:moveTo>
                    <a:cubicBezTo>
                      <a:pt x="117" y="133"/>
                      <a:pt x="127" y="126"/>
                      <a:pt x="138" y="121"/>
                    </a:cubicBezTo>
                    <a:cubicBezTo>
                      <a:pt x="110" y="121"/>
                      <a:pt x="110" y="121"/>
                      <a:pt x="110" y="121"/>
                    </a:cubicBezTo>
                    <a:cubicBezTo>
                      <a:pt x="110" y="142"/>
                      <a:pt x="110" y="142"/>
                      <a:pt x="110" y="142"/>
                    </a:cubicBezTo>
                    <a:close/>
                    <a:moveTo>
                      <a:pt x="229" y="179"/>
                    </a:moveTo>
                    <a:cubicBezTo>
                      <a:pt x="215" y="179"/>
                      <a:pt x="215" y="179"/>
                      <a:pt x="215" y="179"/>
                    </a:cubicBezTo>
                    <a:cubicBezTo>
                      <a:pt x="215" y="191"/>
                      <a:pt x="215" y="191"/>
                      <a:pt x="215" y="191"/>
                    </a:cubicBezTo>
                    <a:cubicBezTo>
                      <a:pt x="229" y="191"/>
                      <a:pt x="229" y="191"/>
                      <a:pt x="229" y="191"/>
                    </a:cubicBezTo>
                    <a:cubicBezTo>
                      <a:pt x="229" y="179"/>
                      <a:pt x="229" y="179"/>
                      <a:pt x="229" y="179"/>
                    </a:cubicBezTo>
                    <a:close/>
                    <a:moveTo>
                      <a:pt x="229" y="197"/>
                    </a:moveTo>
                    <a:cubicBezTo>
                      <a:pt x="215" y="197"/>
                      <a:pt x="215" y="197"/>
                      <a:pt x="215" y="197"/>
                    </a:cubicBezTo>
                    <a:cubicBezTo>
                      <a:pt x="215" y="209"/>
                      <a:pt x="215" y="209"/>
                      <a:pt x="215" y="209"/>
                    </a:cubicBezTo>
                    <a:cubicBezTo>
                      <a:pt x="229" y="209"/>
                      <a:pt x="229" y="209"/>
                      <a:pt x="229" y="209"/>
                    </a:cubicBezTo>
                    <a:cubicBezTo>
                      <a:pt x="229" y="197"/>
                      <a:pt x="229" y="197"/>
                      <a:pt x="229" y="197"/>
                    </a:cubicBezTo>
                    <a:close/>
                    <a:moveTo>
                      <a:pt x="229" y="215"/>
                    </a:moveTo>
                    <a:cubicBezTo>
                      <a:pt x="215" y="215"/>
                      <a:pt x="215" y="215"/>
                      <a:pt x="215" y="215"/>
                    </a:cubicBezTo>
                    <a:cubicBezTo>
                      <a:pt x="215" y="226"/>
                      <a:pt x="215" y="226"/>
                      <a:pt x="215" y="226"/>
                    </a:cubicBezTo>
                    <a:cubicBezTo>
                      <a:pt x="229" y="226"/>
                      <a:pt x="229" y="226"/>
                      <a:pt x="229" y="226"/>
                    </a:cubicBezTo>
                    <a:cubicBezTo>
                      <a:pt x="229" y="215"/>
                      <a:pt x="229" y="215"/>
                      <a:pt x="229" y="215"/>
                    </a:cubicBezTo>
                    <a:close/>
                    <a:moveTo>
                      <a:pt x="229" y="232"/>
                    </a:moveTo>
                    <a:cubicBezTo>
                      <a:pt x="215" y="232"/>
                      <a:pt x="215" y="232"/>
                      <a:pt x="215" y="232"/>
                    </a:cubicBezTo>
                    <a:cubicBezTo>
                      <a:pt x="215" y="244"/>
                      <a:pt x="215" y="244"/>
                      <a:pt x="215" y="244"/>
                    </a:cubicBezTo>
                    <a:cubicBezTo>
                      <a:pt x="229" y="244"/>
                      <a:pt x="229" y="244"/>
                      <a:pt x="229" y="244"/>
                    </a:cubicBezTo>
                    <a:cubicBezTo>
                      <a:pt x="229" y="232"/>
                      <a:pt x="229" y="232"/>
                      <a:pt x="229" y="232"/>
                    </a:cubicBezTo>
                    <a:close/>
                    <a:moveTo>
                      <a:pt x="117" y="179"/>
                    </a:moveTo>
                    <a:cubicBezTo>
                      <a:pt x="104" y="179"/>
                      <a:pt x="104" y="179"/>
                      <a:pt x="104" y="179"/>
                    </a:cubicBezTo>
                    <a:cubicBezTo>
                      <a:pt x="104" y="186"/>
                      <a:pt x="104" y="186"/>
                      <a:pt x="104" y="186"/>
                    </a:cubicBezTo>
                    <a:cubicBezTo>
                      <a:pt x="104" y="186"/>
                      <a:pt x="104" y="186"/>
                      <a:pt x="104" y="186"/>
                    </a:cubicBezTo>
                    <a:cubicBezTo>
                      <a:pt x="104" y="191"/>
                      <a:pt x="104" y="191"/>
                      <a:pt x="104" y="191"/>
                    </a:cubicBezTo>
                    <a:cubicBezTo>
                      <a:pt x="117" y="191"/>
                      <a:pt x="117" y="191"/>
                      <a:pt x="117" y="191"/>
                    </a:cubicBezTo>
                    <a:cubicBezTo>
                      <a:pt x="117" y="179"/>
                      <a:pt x="117" y="179"/>
                      <a:pt x="117" y="179"/>
                    </a:cubicBezTo>
                    <a:close/>
                    <a:moveTo>
                      <a:pt x="117" y="197"/>
                    </a:moveTo>
                    <a:cubicBezTo>
                      <a:pt x="104" y="197"/>
                      <a:pt x="104" y="197"/>
                      <a:pt x="104" y="197"/>
                    </a:cubicBezTo>
                    <a:cubicBezTo>
                      <a:pt x="104" y="209"/>
                      <a:pt x="104" y="209"/>
                      <a:pt x="104" y="209"/>
                    </a:cubicBezTo>
                    <a:cubicBezTo>
                      <a:pt x="117" y="209"/>
                      <a:pt x="117" y="209"/>
                      <a:pt x="117" y="209"/>
                    </a:cubicBezTo>
                    <a:cubicBezTo>
                      <a:pt x="117" y="197"/>
                      <a:pt x="117" y="197"/>
                      <a:pt x="117" y="197"/>
                    </a:cubicBezTo>
                    <a:close/>
                    <a:moveTo>
                      <a:pt x="117" y="215"/>
                    </a:moveTo>
                    <a:cubicBezTo>
                      <a:pt x="104" y="215"/>
                      <a:pt x="104" y="215"/>
                      <a:pt x="104" y="215"/>
                    </a:cubicBezTo>
                    <a:cubicBezTo>
                      <a:pt x="104" y="220"/>
                      <a:pt x="104" y="220"/>
                      <a:pt x="104" y="220"/>
                    </a:cubicBezTo>
                    <a:cubicBezTo>
                      <a:pt x="104" y="220"/>
                      <a:pt x="104" y="220"/>
                      <a:pt x="104" y="220"/>
                    </a:cubicBezTo>
                    <a:cubicBezTo>
                      <a:pt x="104" y="226"/>
                      <a:pt x="104" y="226"/>
                      <a:pt x="104" y="226"/>
                    </a:cubicBezTo>
                    <a:cubicBezTo>
                      <a:pt x="117" y="226"/>
                      <a:pt x="117" y="226"/>
                      <a:pt x="117" y="226"/>
                    </a:cubicBezTo>
                    <a:cubicBezTo>
                      <a:pt x="117" y="215"/>
                      <a:pt x="117" y="215"/>
                      <a:pt x="117" y="215"/>
                    </a:cubicBezTo>
                    <a:close/>
                    <a:moveTo>
                      <a:pt x="117" y="232"/>
                    </a:moveTo>
                    <a:cubicBezTo>
                      <a:pt x="104" y="232"/>
                      <a:pt x="104" y="232"/>
                      <a:pt x="104" y="232"/>
                    </a:cubicBezTo>
                    <a:cubicBezTo>
                      <a:pt x="104" y="244"/>
                      <a:pt x="104" y="244"/>
                      <a:pt x="104" y="244"/>
                    </a:cubicBezTo>
                    <a:cubicBezTo>
                      <a:pt x="117" y="244"/>
                      <a:pt x="117" y="244"/>
                      <a:pt x="117" y="244"/>
                    </a:cubicBezTo>
                    <a:cubicBezTo>
                      <a:pt x="117" y="232"/>
                      <a:pt x="117" y="232"/>
                      <a:pt x="117" y="232"/>
                    </a:cubicBezTo>
                    <a:close/>
                    <a:moveTo>
                      <a:pt x="81" y="192"/>
                    </a:moveTo>
                    <a:cubicBezTo>
                      <a:pt x="81" y="214"/>
                      <a:pt x="81" y="214"/>
                      <a:pt x="81" y="214"/>
                    </a:cubicBezTo>
                    <a:cubicBezTo>
                      <a:pt x="98" y="214"/>
                      <a:pt x="98" y="214"/>
                      <a:pt x="98" y="214"/>
                    </a:cubicBezTo>
                    <a:cubicBezTo>
                      <a:pt x="98" y="192"/>
                      <a:pt x="98" y="192"/>
                      <a:pt x="98" y="192"/>
                    </a:cubicBezTo>
                    <a:cubicBezTo>
                      <a:pt x="81" y="192"/>
                      <a:pt x="81" y="192"/>
                      <a:pt x="81" y="192"/>
                    </a:cubicBezTo>
                    <a:close/>
                    <a:moveTo>
                      <a:pt x="75" y="214"/>
                    </a:moveTo>
                    <a:cubicBezTo>
                      <a:pt x="75" y="192"/>
                      <a:pt x="75" y="192"/>
                      <a:pt x="75" y="192"/>
                    </a:cubicBezTo>
                    <a:cubicBezTo>
                      <a:pt x="52" y="192"/>
                      <a:pt x="52" y="192"/>
                      <a:pt x="52" y="192"/>
                    </a:cubicBezTo>
                    <a:cubicBezTo>
                      <a:pt x="52" y="214"/>
                      <a:pt x="52" y="214"/>
                      <a:pt x="52" y="214"/>
                    </a:cubicBezTo>
                    <a:cubicBezTo>
                      <a:pt x="75" y="214"/>
                      <a:pt x="75" y="214"/>
                      <a:pt x="75" y="214"/>
                    </a:cubicBezTo>
                    <a:close/>
                    <a:moveTo>
                      <a:pt x="69" y="220"/>
                    </a:moveTo>
                    <a:cubicBezTo>
                      <a:pt x="69" y="244"/>
                      <a:pt x="69" y="244"/>
                      <a:pt x="69" y="244"/>
                    </a:cubicBezTo>
                    <a:cubicBezTo>
                      <a:pt x="98" y="244"/>
                      <a:pt x="98" y="244"/>
                      <a:pt x="98" y="244"/>
                    </a:cubicBezTo>
                    <a:cubicBezTo>
                      <a:pt x="98" y="220"/>
                      <a:pt x="98" y="220"/>
                      <a:pt x="98" y="220"/>
                    </a:cubicBezTo>
                    <a:cubicBezTo>
                      <a:pt x="69" y="220"/>
                      <a:pt x="69" y="220"/>
                      <a:pt x="69" y="220"/>
                    </a:cubicBezTo>
                    <a:close/>
                    <a:moveTo>
                      <a:pt x="63" y="244"/>
                    </a:moveTo>
                    <a:cubicBezTo>
                      <a:pt x="63" y="220"/>
                      <a:pt x="63" y="220"/>
                      <a:pt x="63" y="220"/>
                    </a:cubicBezTo>
                    <a:cubicBezTo>
                      <a:pt x="52" y="220"/>
                      <a:pt x="52" y="220"/>
                      <a:pt x="52" y="220"/>
                    </a:cubicBezTo>
                    <a:cubicBezTo>
                      <a:pt x="52" y="244"/>
                      <a:pt x="52" y="244"/>
                      <a:pt x="52" y="244"/>
                    </a:cubicBezTo>
                    <a:cubicBezTo>
                      <a:pt x="63" y="244"/>
                      <a:pt x="63" y="244"/>
                      <a:pt x="63" y="244"/>
                    </a:cubicBezTo>
                    <a:close/>
                    <a:moveTo>
                      <a:pt x="69" y="169"/>
                    </a:moveTo>
                    <a:cubicBezTo>
                      <a:pt x="69" y="186"/>
                      <a:pt x="69" y="186"/>
                      <a:pt x="69" y="186"/>
                    </a:cubicBezTo>
                    <a:cubicBezTo>
                      <a:pt x="98" y="186"/>
                      <a:pt x="98" y="186"/>
                      <a:pt x="98" y="186"/>
                    </a:cubicBezTo>
                    <a:cubicBezTo>
                      <a:pt x="98" y="169"/>
                      <a:pt x="98" y="169"/>
                      <a:pt x="98" y="169"/>
                    </a:cubicBezTo>
                    <a:cubicBezTo>
                      <a:pt x="69" y="169"/>
                      <a:pt x="69" y="169"/>
                      <a:pt x="69" y="169"/>
                    </a:cubicBezTo>
                    <a:close/>
                    <a:moveTo>
                      <a:pt x="63" y="186"/>
                    </a:moveTo>
                    <a:cubicBezTo>
                      <a:pt x="63" y="169"/>
                      <a:pt x="63" y="169"/>
                      <a:pt x="63" y="169"/>
                    </a:cubicBezTo>
                    <a:cubicBezTo>
                      <a:pt x="52" y="169"/>
                      <a:pt x="52" y="169"/>
                      <a:pt x="52" y="169"/>
                    </a:cubicBezTo>
                    <a:cubicBezTo>
                      <a:pt x="52" y="186"/>
                      <a:pt x="52" y="186"/>
                      <a:pt x="52" y="186"/>
                    </a:cubicBezTo>
                    <a:cubicBezTo>
                      <a:pt x="63" y="186"/>
                      <a:pt x="63" y="186"/>
                      <a:pt x="63" y="186"/>
                    </a:cubicBezTo>
                    <a:close/>
                    <a:moveTo>
                      <a:pt x="79" y="163"/>
                    </a:moveTo>
                    <a:cubicBezTo>
                      <a:pt x="79" y="150"/>
                      <a:pt x="79" y="150"/>
                      <a:pt x="79" y="150"/>
                    </a:cubicBezTo>
                    <a:cubicBezTo>
                      <a:pt x="52" y="150"/>
                      <a:pt x="52" y="150"/>
                      <a:pt x="52" y="150"/>
                    </a:cubicBezTo>
                    <a:cubicBezTo>
                      <a:pt x="52" y="163"/>
                      <a:pt x="52" y="163"/>
                      <a:pt x="52" y="163"/>
                    </a:cubicBezTo>
                    <a:cubicBezTo>
                      <a:pt x="79" y="163"/>
                      <a:pt x="79" y="163"/>
                      <a:pt x="79" y="163"/>
                    </a:cubicBezTo>
                    <a:close/>
                    <a:moveTo>
                      <a:pt x="104" y="144"/>
                    </a:moveTo>
                    <a:cubicBezTo>
                      <a:pt x="104" y="121"/>
                      <a:pt x="104" y="121"/>
                      <a:pt x="104" y="121"/>
                    </a:cubicBezTo>
                    <a:cubicBezTo>
                      <a:pt x="69" y="121"/>
                      <a:pt x="69" y="121"/>
                      <a:pt x="69" y="121"/>
                    </a:cubicBezTo>
                    <a:cubicBezTo>
                      <a:pt x="69" y="144"/>
                      <a:pt x="69" y="144"/>
                      <a:pt x="69" y="144"/>
                    </a:cubicBezTo>
                    <a:cubicBezTo>
                      <a:pt x="104" y="144"/>
                      <a:pt x="104" y="144"/>
                      <a:pt x="104" y="144"/>
                    </a:cubicBezTo>
                    <a:close/>
                    <a:moveTo>
                      <a:pt x="63" y="144"/>
                    </a:moveTo>
                    <a:cubicBezTo>
                      <a:pt x="63" y="121"/>
                      <a:pt x="63" y="121"/>
                      <a:pt x="63" y="121"/>
                    </a:cubicBezTo>
                    <a:cubicBezTo>
                      <a:pt x="31" y="121"/>
                      <a:pt x="31" y="121"/>
                      <a:pt x="31" y="121"/>
                    </a:cubicBezTo>
                    <a:cubicBezTo>
                      <a:pt x="31" y="144"/>
                      <a:pt x="31" y="144"/>
                      <a:pt x="31" y="144"/>
                    </a:cubicBezTo>
                    <a:cubicBezTo>
                      <a:pt x="63" y="144"/>
                      <a:pt x="63" y="144"/>
                      <a:pt x="63" y="144"/>
                    </a:cubicBezTo>
                    <a:close/>
                    <a:moveTo>
                      <a:pt x="25" y="144"/>
                    </a:moveTo>
                    <a:cubicBezTo>
                      <a:pt x="25" y="121"/>
                      <a:pt x="25" y="121"/>
                      <a:pt x="25" y="121"/>
                    </a:cubicBezTo>
                    <a:cubicBezTo>
                      <a:pt x="7" y="121"/>
                      <a:pt x="7" y="121"/>
                      <a:pt x="7" y="121"/>
                    </a:cubicBezTo>
                    <a:cubicBezTo>
                      <a:pt x="7" y="144"/>
                      <a:pt x="7" y="144"/>
                      <a:pt x="7" y="144"/>
                    </a:cubicBezTo>
                    <a:cubicBezTo>
                      <a:pt x="25" y="144"/>
                      <a:pt x="25" y="144"/>
                      <a:pt x="25" y="144"/>
                    </a:cubicBezTo>
                    <a:close/>
                    <a:moveTo>
                      <a:pt x="327" y="121"/>
                    </a:moveTo>
                    <a:cubicBezTo>
                      <a:pt x="307" y="121"/>
                      <a:pt x="307" y="121"/>
                      <a:pt x="307" y="121"/>
                    </a:cubicBezTo>
                    <a:cubicBezTo>
                      <a:pt x="307" y="144"/>
                      <a:pt x="307" y="144"/>
                      <a:pt x="307" y="144"/>
                    </a:cubicBezTo>
                    <a:cubicBezTo>
                      <a:pt x="327" y="144"/>
                      <a:pt x="327" y="144"/>
                      <a:pt x="327" y="144"/>
                    </a:cubicBezTo>
                    <a:cubicBezTo>
                      <a:pt x="327" y="121"/>
                      <a:pt x="327" y="121"/>
                      <a:pt x="327" y="121"/>
                    </a:cubicBezTo>
                    <a:close/>
                    <a:moveTo>
                      <a:pt x="301" y="121"/>
                    </a:moveTo>
                    <a:cubicBezTo>
                      <a:pt x="269" y="121"/>
                      <a:pt x="269" y="121"/>
                      <a:pt x="269" y="121"/>
                    </a:cubicBezTo>
                    <a:cubicBezTo>
                      <a:pt x="269" y="144"/>
                      <a:pt x="269" y="144"/>
                      <a:pt x="269" y="144"/>
                    </a:cubicBezTo>
                    <a:cubicBezTo>
                      <a:pt x="301" y="144"/>
                      <a:pt x="301" y="144"/>
                      <a:pt x="301" y="144"/>
                    </a:cubicBezTo>
                    <a:cubicBezTo>
                      <a:pt x="301" y="121"/>
                      <a:pt x="301" y="121"/>
                      <a:pt x="301" y="121"/>
                    </a:cubicBezTo>
                    <a:close/>
                    <a:moveTo>
                      <a:pt x="263" y="121"/>
                    </a:moveTo>
                    <a:cubicBezTo>
                      <a:pt x="228" y="121"/>
                      <a:pt x="228" y="121"/>
                      <a:pt x="228" y="121"/>
                    </a:cubicBezTo>
                    <a:cubicBezTo>
                      <a:pt x="228" y="144"/>
                      <a:pt x="228" y="144"/>
                      <a:pt x="228" y="144"/>
                    </a:cubicBezTo>
                    <a:cubicBezTo>
                      <a:pt x="263" y="144"/>
                      <a:pt x="263" y="144"/>
                      <a:pt x="263" y="144"/>
                    </a:cubicBezTo>
                    <a:cubicBezTo>
                      <a:pt x="263" y="121"/>
                      <a:pt x="263" y="121"/>
                      <a:pt x="263" y="121"/>
                    </a:cubicBezTo>
                    <a:close/>
                    <a:moveTo>
                      <a:pt x="7" y="115"/>
                    </a:moveTo>
                    <a:cubicBezTo>
                      <a:pt x="19" y="115"/>
                      <a:pt x="19" y="115"/>
                      <a:pt x="19" y="115"/>
                    </a:cubicBezTo>
                    <a:cubicBezTo>
                      <a:pt x="19" y="98"/>
                      <a:pt x="19" y="98"/>
                      <a:pt x="19" y="98"/>
                    </a:cubicBezTo>
                    <a:cubicBezTo>
                      <a:pt x="7" y="98"/>
                      <a:pt x="7" y="98"/>
                      <a:pt x="7" y="98"/>
                    </a:cubicBezTo>
                    <a:cubicBezTo>
                      <a:pt x="7" y="115"/>
                      <a:pt x="7" y="115"/>
                      <a:pt x="7" y="115"/>
                    </a:cubicBezTo>
                    <a:close/>
                    <a:moveTo>
                      <a:pt x="26" y="115"/>
                    </a:moveTo>
                    <a:cubicBezTo>
                      <a:pt x="49" y="115"/>
                      <a:pt x="49" y="115"/>
                      <a:pt x="49" y="115"/>
                    </a:cubicBezTo>
                    <a:cubicBezTo>
                      <a:pt x="49" y="98"/>
                      <a:pt x="49" y="98"/>
                      <a:pt x="49" y="98"/>
                    </a:cubicBezTo>
                    <a:cubicBezTo>
                      <a:pt x="26" y="98"/>
                      <a:pt x="26" y="98"/>
                      <a:pt x="26" y="98"/>
                    </a:cubicBezTo>
                    <a:cubicBezTo>
                      <a:pt x="26" y="115"/>
                      <a:pt x="26" y="115"/>
                      <a:pt x="26" y="115"/>
                    </a:cubicBezTo>
                    <a:close/>
                    <a:moveTo>
                      <a:pt x="55" y="115"/>
                    </a:moveTo>
                    <a:cubicBezTo>
                      <a:pt x="74" y="115"/>
                      <a:pt x="74" y="115"/>
                      <a:pt x="74" y="115"/>
                    </a:cubicBezTo>
                    <a:cubicBezTo>
                      <a:pt x="74" y="98"/>
                      <a:pt x="74" y="98"/>
                      <a:pt x="74" y="98"/>
                    </a:cubicBezTo>
                    <a:cubicBezTo>
                      <a:pt x="55" y="98"/>
                      <a:pt x="55" y="98"/>
                      <a:pt x="55" y="98"/>
                    </a:cubicBezTo>
                    <a:cubicBezTo>
                      <a:pt x="55" y="115"/>
                      <a:pt x="55" y="115"/>
                      <a:pt x="55" y="115"/>
                    </a:cubicBezTo>
                    <a:close/>
                    <a:moveTo>
                      <a:pt x="81" y="115"/>
                    </a:moveTo>
                    <a:cubicBezTo>
                      <a:pt x="122" y="115"/>
                      <a:pt x="122" y="115"/>
                      <a:pt x="122" y="115"/>
                    </a:cubicBezTo>
                    <a:cubicBezTo>
                      <a:pt x="122" y="98"/>
                      <a:pt x="122" y="98"/>
                      <a:pt x="122" y="98"/>
                    </a:cubicBezTo>
                    <a:cubicBezTo>
                      <a:pt x="81" y="98"/>
                      <a:pt x="81" y="98"/>
                      <a:pt x="81" y="98"/>
                    </a:cubicBezTo>
                    <a:cubicBezTo>
                      <a:pt x="81" y="115"/>
                      <a:pt x="81" y="115"/>
                      <a:pt x="81" y="115"/>
                    </a:cubicBezTo>
                    <a:close/>
                    <a:moveTo>
                      <a:pt x="128" y="115"/>
                    </a:moveTo>
                    <a:cubicBezTo>
                      <a:pt x="163" y="115"/>
                      <a:pt x="163" y="115"/>
                      <a:pt x="163" y="115"/>
                    </a:cubicBezTo>
                    <a:cubicBezTo>
                      <a:pt x="163" y="98"/>
                      <a:pt x="163" y="98"/>
                      <a:pt x="163" y="98"/>
                    </a:cubicBezTo>
                    <a:cubicBezTo>
                      <a:pt x="128" y="98"/>
                      <a:pt x="128" y="98"/>
                      <a:pt x="128" y="98"/>
                    </a:cubicBezTo>
                    <a:cubicBezTo>
                      <a:pt x="128" y="115"/>
                      <a:pt x="128" y="115"/>
                      <a:pt x="128" y="115"/>
                    </a:cubicBezTo>
                    <a:close/>
                    <a:moveTo>
                      <a:pt x="169" y="115"/>
                    </a:moveTo>
                    <a:cubicBezTo>
                      <a:pt x="204" y="115"/>
                      <a:pt x="204" y="115"/>
                      <a:pt x="204" y="115"/>
                    </a:cubicBezTo>
                    <a:cubicBezTo>
                      <a:pt x="204" y="98"/>
                      <a:pt x="204" y="98"/>
                      <a:pt x="204" y="98"/>
                    </a:cubicBezTo>
                    <a:cubicBezTo>
                      <a:pt x="169" y="98"/>
                      <a:pt x="169" y="98"/>
                      <a:pt x="169" y="98"/>
                    </a:cubicBezTo>
                    <a:cubicBezTo>
                      <a:pt x="169" y="115"/>
                      <a:pt x="169" y="115"/>
                      <a:pt x="169" y="115"/>
                    </a:cubicBezTo>
                    <a:close/>
                    <a:moveTo>
                      <a:pt x="210" y="115"/>
                    </a:moveTo>
                    <a:cubicBezTo>
                      <a:pt x="252" y="115"/>
                      <a:pt x="252" y="115"/>
                      <a:pt x="252" y="115"/>
                    </a:cubicBezTo>
                    <a:cubicBezTo>
                      <a:pt x="252" y="98"/>
                      <a:pt x="252" y="98"/>
                      <a:pt x="252" y="98"/>
                    </a:cubicBezTo>
                    <a:cubicBezTo>
                      <a:pt x="210" y="98"/>
                      <a:pt x="210" y="98"/>
                      <a:pt x="210" y="98"/>
                    </a:cubicBezTo>
                    <a:cubicBezTo>
                      <a:pt x="210" y="115"/>
                      <a:pt x="210" y="115"/>
                      <a:pt x="210" y="115"/>
                    </a:cubicBezTo>
                    <a:close/>
                    <a:moveTo>
                      <a:pt x="258" y="115"/>
                    </a:moveTo>
                    <a:cubicBezTo>
                      <a:pt x="277" y="115"/>
                      <a:pt x="277" y="115"/>
                      <a:pt x="277" y="115"/>
                    </a:cubicBezTo>
                    <a:cubicBezTo>
                      <a:pt x="277" y="98"/>
                      <a:pt x="277" y="98"/>
                      <a:pt x="277" y="98"/>
                    </a:cubicBezTo>
                    <a:cubicBezTo>
                      <a:pt x="258" y="98"/>
                      <a:pt x="258" y="98"/>
                      <a:pt x="258" y="98"/>
                    </a:cubicBezTo>
                    <a:cubicBezTo>
                      <a:pt x="258" y="115"/>
                      <a:pt x="258" y="115"/>
                      <a:pt x="258" y="115"/>
                    </a:cubicBezTo>
                    <a:close/>
                    <a:moveTo>
                      <a:pt x="284" y="115"/>
                    </a:moveTo>
                    <a:cubicBezTo>
                      <a:pt x="307" y="115"/>
                      <a:pt x="307" y="115"/>
                      <a:pt x="307" y="115"/>
                    </a:cubicBezTo>
                    <a:cubicBezTo>
                      <a:pt x="307" y="98"/>
                      <a:pt x="307" y="98"/>
                      <a:pt x="307" y="98"/>
                    </a:cubicBezTo>
                    <a:cubicBezTo>
                      <a:pt x="284" y="98"/>
                      <a:pt x="284" y="98"/>
                      <a:pt x="284" y="98"/>
                    </a:cubicBezTo>
                    <a:cubicBezTo>
                      <a:pt x="284" y="115"/>
                      <a:pt x="284" y="115"/>
                      <a:pt x="284" y="115"/>
                    </a:cubicBezTo>
                    <a:close/>
                    <a:moveTo>
                      <a:pt x="313" y="115"/>
                    </a:moveTo>
                    <a:cubicBezTo>
                      <a:pt x="327" y="115"/>
                      <a:pt x="327" y="115"/>
                      <a:pt x="327" y="115"/>
                    </a:cubicBezTo>
                    <a:cubicBezTo>
                      <a:pt x="327" y="98"/>
                      <a:pt x="327" y="98"/>
                      <a:pt x="327" y="98"/>
                    </a:cubicBezTo>
                    <a:cubicBezTo>
                      <a:pt x="313" y="98"/>
                      <a:pt x="313" y="98"/>
                      <a:pt x="313" y="98"/>
                    </a:cubicBezTo>
                    <a:cubicBezTo>
                      <a:pt x="313" y="115"/>
                      <a:pt x="313" y="115"/>
                      <a:pt x="313" y="115"/>
                    </a:cubicBezTo>
                    <a:close/>
                    <a:moveTo>
                      <a:pt x="327" y="150"/>
                    </a:moveTo>
                    <a:cubicBezTo>
                      <a:pt x="333" y="150"/>
                      <a:pt x="333" y="150"/>
                      <a:pt x="333" y="150"/>
                    </a:cubicBezTo>
                    <a:cubicBezTo>
                      <a:pt x="333" y="144"/>
                      <a:pt x="333" y="144"/>
                      <a:pt x="333" y="144"/>
                    </a:cubicBezTo>
                    <a:cubicBezTo>
                      <a:pt x="333" y="57"/>
                      <a:pt x="333" y="57"/>
                      <a:pt x="333" y="57"/>
                    </a:cubicBezTo>
                    <a:cubicBezTo>
                      <a:pt x="333" y="51"/>
                      <a:pt x="333" y="51"/>
                      <a:pt x="333" y="51"/>
                    </a:cubicBezTo>
                    <a:cubicBezTo>
                      <a:pt x="333" y="51"/>
                      <a:pt x="333" y="51"/>
                      <a:pt x="333" y="51"/>
                    </a:cubicBezTo>
                    <a:cubicBezTo>
                      <a:pt x="327" y="51"/>
                      <a:pt x="327" y="51"/>
                      <a:pt x="327" y="51"/>
                    </a:cubicBezTo>
                    <a:cubicBezTo>
                      <a:pt x="327" y="51"/>
                      <a:pt x="327" y="51"/>
                      <a:pt x="327" y="51"/>
                    </a:cubicBezTo>
                    <a:cubicBezTo>
                      <a:pt x="314" y="51"/>
                      <a:pt x="314" y="51"/>
                      <a:pt x="314" y="51"/>
                    </a:cubicBezTo>
                    <a:cubicBezTo>
                      <a:pt x="314" y="51"/>
                      <a:pt x="314" y="51"/>
                      <a:pt x="314" y="51"/>
                    </a:cubicBezTo>
                    <a:cubicBezTo>
                      <a:pt x="308" y="51"/>
                      <a:pt x="308" y="51"/>
                      <a:pt x="308" y="51"/>
                    </a:cubicBezTo>
                    <a:cubicBezTo>
                      <a:pt x="308" y="74"/>
                      <a:pt x="308" y="74"/>
                      <a:pt x="308" y="74"/>
                    </a:cubicBezTo>
                    <a:cubicBezTo>
                      <a:pt x="296" y="74"/>
                      <a:pt x="296" y="74"/>
                      <a:pt x="296" y="74"/>
                    </a:cubicBezTo>
                    <a:cubicBezTo>
                      <a:pt x="296" y="57"/>
                      <a:pt x="296" y="57"/>
                      <a:pt x="296" y="57"/>
                    </a:cubicBezTo>
                    <a:cubicBezTo>
                      <a:pt x="296" y="51"/>
                      <a:pt x="296" y="51"/>
                      <a:pt x="296" y="51"/>
                    </a:cubicBezTo>
                    <a:cubicBezTo>
                      <a:pt x="296" y="51"/>
                      <a:pt x="296" y="51"/>
                      <a:pt x="296" y="51"/>
                    </a:cubicBezTo>
                    <a:cubicBezTo>
                      <a:pt x="290" y="51"/>
                      <a:pt x="290" y="51"/>
                      <a:pt x="290" y="51"/>
                    </a:cubicBezTo>
                    <a:cubicBezTo>
                      <a:pt x="290" y="51"/>
                      <a:pt x="290" y="51"/>
                      <a:pt x="290" y="51"/>
                    </a:cubicBezTo>
                    <a:cubicBezTo>
                      <a:pt x="278" y="51"/>
                      <a:pt x="278" y="51"/>
                      <a:pt x="278" y="51"/>
                    </a:cubicBezTo>
                    <a:cubicBezTo>
                      <a:pt x="278" y="51"/>
                      <a:pt x="278" y="51"/>
                      <a:pt x="278" y="51"/>
                    </a:cubicBezTo>
                    <a:cubicBezTo>
                      <a:pt x="272" y="51"/>
                      <a:pt x="272" y="51"/>
                      <a:pt x="272" y="51"/>
                    </a:cubicBezTo>
                    <a:cubicBezTo>
                      <a:pt x="272" y="74"/>
                      <a:pt x="272" y="74"/>
                      <a:pt x="272" y="74"/>
                    </a:cubicBezTo>
                    <a:cubicBezTo>
                      <a:pt x="259" y="74"/>
                      <a:pt x="259" y="74"/>
                      <a:pt x="259" y="74"/>
                    </a:cubicBezTo>
                    <a:cubicBezTo>
                      <a:pt x="259" y="57"/>
                      <a:pt x="259" y="57"/>
                      <a:pt x="259" y="57"/>
                    </a:cubicBezTo>
                    <a:cubicBezTo>
                      <a:pt x="259" y="51"/>
                      <a:pt x="259" y="51"/>
                      <a:pt x="259" y="51"/>
                    </a:cubicBezTo>
                    <a:cubicBezTo>
                      <a:pt x="259" y="51"/>
                      <a:pt x="259" y="51"/>
                      <a:pt x="259" y="51"/>
                    </a:cubicBezTo>
                    <a:cubicBezTo>
                      <a:pt x="253" y="51"/>
                      <a:pt x="253" y="51"/>
                      <a:pt x="253" y="51"/>
                    </a:cubicBezTo>
                    <a:cubicBezTo>
                      <a:pt x="253" y="51"/>
                      <a:pt x="253" y="51"/>
                      <a:pt x="253" y="51"/>
                    </a:cubicBezTo>
                    <a:cubicBezTo>
                      <a:pt x="240" y="51"/>
                      <a:pt x="240" y="51"/>
                      <a:pt x="240" y="51"/>
                    </a:cubicBezTo>
                    <a:cubicBezTo>
                      <a:pt x="240" y="0"/>
                      <a:pt x="240" y="0"/>
                      <a:pt x="240" y="0"/>
                    </a:cubicBezTo>
                    <a:cubicBezTo>
                      <a:pt x="239" y="0"/>
                      <a:pt x="239" y="0"/>
                      <a:pt x="239" y="0"/>
                    </a:cubicBezTo>
                    <a:cubicBezTo>
                      <a:pt x="239" y="0"/>
                      <a:pt x="239" y="0"/>
                      <a:pt x="239" y="0"/>
                    </a:cubicBezTo>
                    <a:cubicBezTo>
                      <a:pt x="220" y="0"/>
                      <a:pt x="220" y="0"/>
                      <a:pt x="220" y="0"/>
                    </a:cubicBezTo>
                    <a:cubicBezTo>
                      <a:pt x="220" y="0"/>
                      <a:pt x="220" y="0"/>
                      <a:pt x="220" y="0"/>
                    </a:cubicBezTo>
                    <a:cubicBezTo>
                      <a:pt x="214" y="0"/>
                      <a:pt x="214" y="0"/>
                      <a:pt x="214" y="0"/>
                    </a:cubicBezTo>
                    <a:cubicBezTo>
                      <a:pt x="214" y="0"/>
                      <a:pt x="214" y="0"/>
                      <a:pt x="214" y="0"/>
                    </a:cubicBezTo>
                    <a:cubicBezTo>
                      <a:pt x="214" y="6"/>
                      <a:pt x="214" y="6"/>
                      <a:pt x="214" y="6"/>
                    </a:cubicBezTo>
                    <a:cubicBezTo>
                      <a:pt x="214" y="23"/>
                      <a:pt x="214" y="23"/>
                      <a:pt x="214" y="23"/>
                    </a:cubicBezTo>
                    <a:cubicBezTo>
                      <a:pt x="200" y="23"/>
                      <a:pt x="200" y="23"/>
                      <a:pt x="200" y="23"/>
                    </a:cubicBezTo>
                    <a:cubicBezTo>
                      <a:pt x="200" y="6"/>
                      <a:pt x="200" y="6"/>
                      <a:pt x="200" y="6"/>
                    </a:cubicBezTo>
                    <a:cubicBezTo>
                      <a:pt x="200" y="0"/>
                      <a:pt x="200" y="0"/>
                      <a:pt x="200" y="0"/>
                    </a:cubicBezTo>
                    <a:cubicBezTo>
                      <a:pt x="200" y="0"/>
                      <a:pt x="200" y="0"/>
                      <a:pt x="200" y="0"/>
                    </a:cubicBezTo>
                    <a:cubicBezTo>
                      <a:pt x="193" y="0"/>
                      <a:pt x="193" y="0"/>
                      <a:pt x="193" y="0"/>
                    </a:cubicBezTo>
                    <a:cubicBezTo>
                      <a:pt x="193" y="0"/>
                      <a:pt x="193" y="0"/>
                      <a:pt x="193" y="0"/>
                    </a:cubicBezTo>
                    <a:cubicBezTo>
                      <a:pt x="179" y="0"/>
                      <a:pt x="179" y="0"/>
                      <a:pt x="179" y="0"/>
                    </a:cubicBezTo>
                    <a:cubicBezTo>
                      <a:pt x="179" y="0"/>
                      <a:pt x="179" y="0"/>
                      <a:pt x="179" y="0"/>
                    </a:cubicBezTo>
                    <a:cubicBezTo>
                      <a:pt x="173" y="0"/>
                      <a:pt x="173" y="0"/>
                      <a:pt x="173" y="0"/>
                    </a:cubicBezTo>
                    <a:cubicBezTo>
                      <a:pt x="173" y="23"/>
                      <a:pt x="173" y="23"/>
                      <a:pt x="173" y="23"/>
                    </a:cubicBezTo>
                    <a:cubicBezTo>
                      <a:pt x="159" y="23"/>
                      <a:pt x="159" y="23"/>
                      <a:pt x="159" y="23"/>
                    </a:cubicBezTo>
                    <a:cubicBezTo>
                      <a:pt x="159" y="6"/>
                      <a:pt x="159" y="6"/>
                      <a:pt x="159" y="6"/>
                    </a:cubicBezTo>
                    <a:cubicBezTo>
                      <a:pt x="159" y="0"/>
                      <a:pt x="159" y="0"/>
                      <a:pt x="159" y="0"/>
                    </a:cubicBezTo>
                    <a:cubicBezTo>
                      <a:pt x="159" y="0"/>
                      <a:pt x="159" y="0"/>
                      <a:pt x="159" y="0"/>
                    </a:cubicBezTo>
                    <a:cubicBezTo>
                      <a:pt x="153" y="0"/>
                      <a:pt x="153" y="0"/>
                      <a:pt x="153" y="0"/>
                    </a:cubicBezTo>
                    <a:cubicBezTo>
                      <a:pt x="153" y="0"/>
                      <a:pt x="153" y="0"/>
                      <a:pt x="153" y="0"/>
                    </a:cubicBezTo>
                    <a:cubicBezTo>
                      <a:pt x="139" y="0"/>
                      <a:pt x="139" y="0"/>
                      <a:pt x="139" y="0"/>
                    </a:cubicBezTo>
                    <a:cubicBezTo>
                      <a:pt x="139" y="0"/>
                      <a:pt x="139" y="0"/>
                      <a:pt x="139" y="0"/>
                    </a:cubicBezTo>
                    <a:cubicBezTo>
                      <a:pt x="133" y="0"/>
                      <a:pt x="133" y="0"/>
                      <a:pt x="133" y="0"/>
                    </a:cubicBezTo>
                    <a:cubicBezTo>
                      <a:pt x="133" y="23"/>
                      <a:pt x="133" y="23"/>
                      <a:pt x="133" y="23"/>
                    </a:cubicBezTo>
                    <a:cubicBezTo>
                      <a:pt x="119" y="23"/>
                      <a:pt x="119" y="23"/>
                      <a:pt x="119" y="23"/>
                    </a:cubicBezTo>
                    <a:cubicBezTo>
                      <a:pt x="119" y="6"/>
                      <a:pt x="119" y="6"/>
                      <a:pt x="119" y="6"/>
                    </a:cubicBezTo>
                    <a:cubicBezTo>
                      <a:pt x="119" y="0"/>
                      <a:pt x="119" y="0"/>
                      <a:pt x="119" y="0"/>
                    </a:cubicBezTo>
                    <a:cubicBezTo>
                      <a:pt x="119" y="0"/>
                      <a:pt x="119" y="0"/>
                      <a:pt x="119" y="0"/>
                    </a:cubicBezTo>
                    <a:cubicBezTo>
                      <a:pt x="113" y="0"/>
                      <a:pt x="113" y="0"/>
                      <a:pt x="113" y="0"/>
                    </a:cubicBezTo>
                    <a:cubicBezTo>
                      <a:pt x="113" y="0"/>
                      <a:pt x="113" y="0"/>
                      <a:pt x="113" y="0"/>
                    </a:cubicBezTo>
                    <a:cubicBezTo>
                      <a:pt x="99" y="0"/>
                      <a:pt x="99" y="0"/>
                      <a:pt x="99" y="0"/>
                    </a:cubicBezTo>
                    <a:cubicBezTo>
                      <a:pt x="99" y="0"/>
                      <a:pt x="99" y="0"/>
                      <a:pt x="99" y="0"/>
                    </a:cubicBezTo>
                    <a:cubicBezTo>
                      <a:pt x="93" y="0"/>
                      <a:pt x="93" y="0"/>
                      <a:pt x="93" y="0"/>
                    </a:cubicBezTo>
                    <a:cubicBezTo>
                      <a:pt x="93" y="51"/>
                      <a:pt x="93" y="51"/>
                      <a:pt x="93" y="51"/>
                    </a:cubicBezTo>
                    <a:cubicBezTo>
                      <a:pt x="81" y="51"/>
                      <a:pt x="81" y="51"/>
                      <a:pt x="81" y="51"/>
                    </a:cubicBezTo>
                    <a:cubicBezTo>
                      <a:pt x="81" y="51"/>
                      <a:pt x="81" y="51"/>
                      <a:pt x="81" y="51"/>
                    </a:cubicBezTo>
                    <a:cubicBezTo>
                      <a:pt x="74" y="51"/>
                      <a:pt x="74" y="51"/>
                      <a:pt x="74" y="51"/>
                    </a:cubicBezTo>
                    <a:cubicBezTo>
                      <a:pt x="74" y="51"/>
                      <a:pt x="74" y="51"/>
                      <a:pt x="74" y="51"/>
                    </a:cubicBezTo>
                    <a:cubicBezTo>
                      <a:pt x="74" y="57"/>
                      <a:pt x="74" y="57"/>
                      <a:pt x="74" y="57"/>
                    </a:cubicBezTo>
                    <a:cubicBezTo>
                      <a:pt x="74" y="74"/>
                      <a:pt x="74" y="74"/>
                      <a:pt x="74" y="74"/>
                    </a:cubicBezTo>
                    <a:cubicBezTo>
                      <a:pt x="62" y="74"/>
                      <a:pt x="62" y="74"/>
                      <a:pt x="62" y="74"/>
                    </a:cubicBezTo>
                    <a:cubicBezTo>
                      <a:pt x="62" y="51"/>
                      <a:pt x="62" y="51"/>
                      <a:pt x="62" y="51"/>
                    </a:cubicBezTo>
                    <a:cubicBezTo>
                      <a:pt x="56" y="51"/>
                      <a:pt x="56" y="51"/>
                      <a:pt x="56" y="51"/>
                    </a:cubicBezTo>
                    <a:cubicBezTo>
                      <a:pt x="56" y="51"/>
                      <a:pt x="56" y="51"/>
                      <a:pt x="56" y="51"/>
                    </a:cubicBezTo>
                    <a:cubicBezTo>
                      <a:pt x="44" y="51"/>
                      <a:pt x="44" y="51"/>
                      <a:pt x="44" y="51"/>
                    </a:cubicBezTo>
                    <a:cubicBezTo>
                      <a:pt x="44" y="51"/>
                      <a:pt x="44" y="51"/>
                      <a:pt x="44" y="51"/>
                    </a:cubicBezTo>
                    <a:cubicBezTo>
                      <a:pt x="38" y="51"/>
                      <a:pt x="38" y="51"/>
                      <a:pt x="38" y="51"/>
                    </a:cubicBezTo>
                    <a:cubicBezTo>
                      <a:pt x="38" y="51"/>
                      <a:pt x="38" y="51"/>
                      <a:pt x="38" y="51"/>
                    </a:cubicBezTo>
                    <a:cubicBezTo>
                      <a:pt x="38" y="57"/>
                      <a:pt x="38" y="57"/>
                      <a:pt x="38" y="57"/>
                    </a:cubicBezTo>
                    <a:cubicBezTo>
                      <a:pt x="38" y="74"/>
                      <a:pt x="38" y="74"/>
                      <a:pt x="38" y="74"/>
                    </a:cubicBezTo>
                    <a:cubicBezTo>
                      <a:pt x="26" y="74"/>
                      <a:pt x="26" y="74"/>
                      <a:pt x="26" y="74"/>
                    </a:cubicBezTo>
                    <a:cubicBezTo>
                      <a:pt x="26" y="51"/>
                      <a:pt x="26" y="51"/>
                      <a:pt x="26" y="51"/>
                    </a:cubicBezTo>
                    <a:cubicBezTo>
                      <a:pt x="19" y="51"/>
                      <a:pt x="19" y="51"/>
                      <a:pt x="19" y="51"/>
                    </a:cubicBezTo>
                    <a:cubicBezTo>
                      <a:pt x="19" y="51"/>
                      <a:pt x="19" y="51"/>
                      <a:pt x="19" y="51"/>
                    </a:cubicBezTo>
                    <a:cubicBezTo>
                      <a:pt x="7" y="51"/>
                      <a:pt x="7" y="51"/>
                      <a:pt x="7" y="51"/>
                    </a:cubicBezTo>
                    <a:cubicBezTo>
                      <a:pt x="7" y="51"/>
                      <a:pt x="7" y="51"/>
                      <a:pt x="7" y="51"/>
                    </a:cubicBezTo>
                    <a:cubicBezTo>
                      <a:pt x="0" y="51"/>
                      <a:pt x="0" y="51"/>
                      <a:pt x="0" y="51"/>
                    </a:cubicBezTo>
                    <a:cubicBezTo>
                      <a:pt x="0" y="51"/>
                      <a:pt x="0" y="51"/>
                      <a:pt x="0" y="51"/>
                    </a:cubicBezTo>
                    <a:cubicBezTo>
                      <a:pt x="0" y="57"/>
                      <a:pt x="0" y="57"/>
                      <a:pt x="0" y="57"/>
                    </a:cubicBezTo>
                    <a:cubicBezTo>
                      <a:pt x="0" y="144"/>
                      <a:pt x="0" y="144"/>
                      <a:pt x="0" y="144"/>
                    </a:cubicBezTo>
                    <a:cubicBezTo>
                      <a:pt x="0" y="150"/>
                      <a:pt x="0" y="150"/>
                      <a:pt x="0" y="150"/>
                    </a:cubicBezTo>
                    <a:cubicBezTo>
                      <a:pt x="7" y="150"/>
                      <a:pt x="7" y="150"/>
                      <a:pt x="7" y="150"/>
                    </a:cubicBezTo>
                    <a:cubicBezTo>
                      <a:pt x="46" y="150"/>
                      <a:pt x="46" y="150"/>
                      <a:pt x="46" y="150"/>
                    </a:cubicBezTo>
                    <a:cubicBezTo>
                      <a:pt x="46" y="250"/>
                      <a:pt x="46" y="250"/>
                      <a:pt x="46" y="250"/>
                    </a:cubicBezTo>
                    <a:cubicBezTo>
                      <a:pt x="52" y="250"/>
                      <a:pt x="52" y="250"/>
                      <a:pt x="52" y="250"/>
                    </a:cubicBezTo>
                    <a:cubicBezTo>
                      <a:pt x="52" y="250"/>
                      <a:pt x="52" y="250"/>
                      <a:pt x="52" y="250"/>
                    </a:cubicBezTo>
                    <a:cubicBezTo>
                      <a:pt x="98" y="250"/>
                      <a:pt x="98" y="250"/>
                      <a:pt x="98" y="250"/>
                    </a:cubicBezTo>
                    <a:cubicBezTo>
                      <a:pt x="98" y="250"/>
                      <a:pt x="98" y="250"/>
                      <a:pt x="98" y="250"/>
                    </a:cubicBezTo>
                    <a:cubicBezTo>
                      <a:pt x="104" y="250"/>
                      <a:pt x="104" y="250"/>
                      <a:pt x="104" y="250"/>
                    </a:cubicBezTo>
                    <a:cubicBezTo>
                      <a:pt x="104" y="250"/>
                      <a:pt x="104" y="250"/>
                      <a:pt x="104" y="250"/>
                    </a:cubicBezTo>
                    <a:cubicBezTo>
                      <a:pt x="117" y="250"/>
                      <a:pt x="117" y="250"/>
                      <a:pt x="117" y="250"/>
                    </a:cubicBezTo>
                    <a:cubicBezTo>
                      <a:pt x="117" y="250"/>
                      <a:pt x="117" y="250"/>
                      <a:pt x="117" y="250"/>
                    </a:cubicBezTo>
                    <a:cubicBezTo>
                      <a:pt x="123" y="250"/>
                      <a:pt x="123" y="250"/>
                      <a:pt x="123" y="250"/>
                    </a:cubicBezTo>
                    <a:cubicBezTo>
                      <a:pt x="123" y="250"/>
                      <a:pt x="123" y="250"/>
                      <a:pt x="123" y="250"/>
                    </a:cubicBezTo>
                    <a:cubicBezTo>
                      <a:pt x="209" y="250"/>
                      <a:pt x="209" y="250"/>
                      <a:pt x="209" y="250"/>
                    </a:cubicBezTo>
                    <a:cubicBezTo>
                      <a:pt x="209" y="250"/>
                      <a:pt x="209" y="250"/>
                      <a:pt x="209" y="250"/>
                    </a:cubicBezTo>
                    <a:cubicBezTo>
                      <a:pt x="215" y="250"/>
                      <a:pt x="215" y="250"/>
                      <a:pt x="215" y="250"/>
                    </a:cubicBezTo>
                    <a:cubicBezTo>
                      <a:pt x="215" y="250"/>
                      <a:pt x="215" y="250"/>
                      <a:pt x="215" y="250"/>
                    </a:cubicBezTo>
                    <a:cubicBezTo>
                      <a:pt x="229" y="250"/>
                      <a:pt x="229" y="250"/>
                      <a:pt x="229" y="250"/>
                    </a:cubicBezTo>
                    <a:cubicBezTo>
                      <a:pt x="229" y="250"/>
                      <a:pt x="229" y="250"/>
                      <a:pt x="229" y="250"/>
                    </a:cubicBezTo>
                    <a:cubicBezTo>
                      <a:pt x="235" y="250"/>
                      <a:pt x="235" y="250"/>
                      <a:pt x="235" y="250"/>
                    </a:cubicBezTo>
                    <a:cubicBezTo>
                      <a:pt x="235" y="250"/>
                      <a:pt x="235" y="250"/>
                      <a:pt x="235" y="250"/>
                    </a:cubicBezTo>
                    <a:cubicBezTo>
                      <a:pt x="281" y="250"/>
                      <a:pt x="281" y="250"/>
                      <a:pt x="281" y="250"/>
                    </a:cubicBezTo>
                    <a:cubicBezTo>
                      <a:pt x="281" y="250"/>
                      <a:pt x="281" y="250"/>
                      <a:pt x="281" y="250"/>
                    </a:cubicBezTo>
                    <a:cubicBezTo>
                      <a:pt x="287" y="250"/>
                      <a:pt x="287" y="250"/>
                      <a:pt x="287" y="250"/>
                    </a:cubicBezTo>
                    <a:cubicBezTo>
                      <a:pt x="287" y="250"/>
                      <a:pt x="287" y="250"/>
                      <a:pt x="287" y="250"/>
                    </a:cubicBezTo>
                    <a:cubicBezTo>
                      <a:pt x="287" y="244"/>
                      <a:pt x="287" y="244"/>
                      <a:pt x="287" y="244"/>
                    </a:cubicBezTo>
                    <a:cubicBezTo>
                      <a:pt x="287" y="150"/>
                      <a:pt x="287" y="150"/>
                      <a:pt x="287" y="150"/>
                    </a:cubicBezTo>
                    <a:cubicBezTo>
                      <a:pt x="327" y="150"/>
                      <a:pt x="327" y="150"/>
                      <a:pt x="327" y="150"/>
                    </a:cubicBezTo>
                    <a:close/>
                    <a:moveTo>
                      <a:pt x="281" y="150"/>
                    </a:moveTo>
                    <a:cubicBezTo>
                      <a:pt x="281" y="163"/>
                      <a:pt x="281" y="163"/>
                      <a:pt x="281" y="163"/>
                    </a:cubicBezTo>
                    <a:cubicBezTo>
                      <a:pt x="253" y="163"/>
                      <a:pt x="253" y="163"/>
                      <a:pt x="253" y="163"/>
                    </a:cubicBezTo>
                    <a:cubicBezTo>
                      <a:pt x="253" y="150"/>
                      <a:pt x="253" y="150"/>
                      <a:pt x="253" y="150"/>
                    </a:cubicBezTo>
                    <a:cubicBezTo>
                      <a:pt x="281" y="150"/>
                      <a:pt x="281" y="150"/>
                      <a:pt x="281" y="150"/>
                    </a:cubicBezTo>
                    <a:close/>
                    <a:moveTo>
                      <a:pt x="93" y="57"/>
                    </a:moveTo>
                    <a:cubicBezTo>
                      <a:pt x="93" y="73"/>
                      <a:pt x="93" y="73"/>
                      <a:pt x="93" y="73"/>
                    </a:cubicBezTo>
                    <a:cubicBezTo>
                      <a:pt x="94" y="73"/>
                      <a:pt x="94" y="73"/>
                      <a:pt x="94" y="73"/>
                    </a:cubicBezTo>
                    <a:cubicBezTo>
                      <a:pt x="99" y="73"/>
                      <a:pt x="99" y="73"/>
                      <a:pt x="99" y="73"/>
                    </a:cubicBezTo>
                    <a:cubicBezTo>
                      <a:pt x="102" y="73"/>
                      <a:pt x="102" y="73"/>
                      <a:pt x="102" y="73"/>
                    </a:cubicBezTo>
                    <a:cubicBezTo>
                      <a:pt x="102" y="92"/>
                      <a:pt x="102" y="92"/>
                      <a:pt x="102" y="92"/>
                    </a:cubicBezTo>
                    <a:cubicBezTo>
                      <a:pt x="7" y="92"/>
                      <a:pt x="7" y="92"/>
                      <a:pt x="7" y="92"/>
                    </a:cubicBezTo>
                    <a:cubicBezTo>
                      <a:pt x="7" y="57"/>
                      <a:pt x="7" y="57"/>
                      <a:pt x="7" y="57"/>
                    </a:cubicBezTo>
                    <a:cubicBezTo>
                      <a:pt x="19" y="57"/>
                      <a:pt x="19" y="57"/>
                      <a:pt x="19" y="57"/>
                    </a:cubicBezTo>
                    <a:cubicBezTo>
                      <a:pt x="19" y="74"/>
                      <a:pt x="19" y="74"/>
                      <a:pt x="19" y="74"/>
                    </a:cubicBezTo>
                    <a:cubicBezTo>
                      <a:pt x="19" y="80"/>
                      <a:pt x="19" y="80"/>
                      <a:pt x="19" y="80"/>
                    </a:cubicBezTo>
                    <a:cubicBezTo>
                      <a:pt x="19" y="80"/>
                      <a:pt x="19" y="80"/>
                      <a:pt x="19" y="80"/>
                    </a:cubicBezTo>
                    <a:cubicBezTo>
                      <a:pt x="26" y="80"/>
                      <a:pt x="26" y="80"/>
                      <a:pt x="26" y="80"/>
                    </a:cubicBezTo>
                    <a:cubicBezTo>
                      <a:pt x="26" y="80"/>
                      <a:pt x="26" y="80"/>
                      <a:pt x="26" y="80"/>
                    </a:cubicBezTo>
                    <a:cubicBezTo>
                      <a:pt x="38" y="80"/>
                      <a:pt x="38" y="80"/>
                      <a:pt x="38" y="80"/>
                    </a:cubicBezTo>
                    <a:cubicBezTo>
                      <a:pt x="38" y="80"/>
                      <a:pt x="38" y="80"/>
                      <a:pt x="38" y="80"/>
                    </a:cubicBezTo>
                    <a:cubicBezTo>
                      <a:pt x="44" y="80"/>
                      <a:pt x="44" y="80"/>
                      <a:pt x="44" y="80"/>
                    </a:cubicBezTo>
                    <a:cubicBezTo>
                      <a:pt x="44" y="57"/>
                      <a:pt x="44" y="57"/>
                      <a:pt x="44" y="57"/>
                    </a:cubicBezTo>
                    <a:cubicBezTo>
                      <a:pt x="56" y="57"/>
                      <a:pt x="56" y="57"/>
                      <a:pt x="56" y="57"/>
                    </a:cubicBezTo>
                    <a:cubicBezTo>
                      <a:pt x="56" y="74"/>
                      <a:pt x="56" y="74"/>
                      <a:pt x="56" y="74"/>
                    </a:cubicBezTo>
                    <a:cubicBezTo>
                      <a:pt x="56" y="80"/>
                      <a:pt x="56" y="80"/>
                      <a:pt x="56" y="80"/>
                    </a:cubicBezTo>
                    <a:cubicBezTo>
                      <a:pt x="56" y="80"/>
                      <a:pt x="56" y="80"/>
                      <a:pt x="56" y="80"/>
                    </a:cubicBezTo>
                    <a:cubicBezTo>
                      <a:pt x="62" y="80"/>
                      <a:pt x="62" y="80"/>
                      <a:pt x="62" y="80"/>
                    </a:cubicBezTo>
                    <a:cubicBezTo>
                      <a:pt x="62" y="80"/>
                      <a:pt x="62" y="80"/>
                      <a:pt x="62" y="80"/>
                    </a:cubicBezTo>
                    <a:cubicBezTo>
                      <a:pt x="74" y="80"/>
                      <a:pt x="74" y="80"/>
                      <a:pt x="74" y="80"/>
                    </a:cubicBezTo>
                    <a:cubicBezTo>
                      <a:pt x="74" y="80"/>
                      <a:pt x="74" y="80"/>
                      <a:pt x="74" y="80"/>
                    </a:cubicBezTo>
                    <a:cubicBezTo>
                      <a:pt x="81" y="80"/>
                      <a:pt x="81" y="80"/>
                      <a:pt x="81" y="80"/>
                    </a:cubicBezTo>
                    <a:cubicBezTo>
                      <a:pt x="81" y="57"/>
                      <a:pt x="81" y="57"/>
                      <a:pt x="81" y="57"/>
                    </a:cubicBezTo>
                    <a:cubicBezTo>
                      <a:pt x="93" y="57"/>
                      <a:pt x="93" y="57"/>
                      <a:pt x="93" y="57"/>
                    </a:cubicBezTo>
                    <a:close/>
                    <a:moveTo>
                      <a:pt x="108" y="92"/>
                    </a:moveTo>
                    <a:cubicBezTo>
                      <a:pt x="108" y="73"/>
                      <a:pt x="108" y="73"/>
                      <a:pt x="108" y="73"/>
                    </a:cubicBezTo>
                    <a:cubicBezTo>
                      <a:pt x="126" y="73"/>
                      <a:pt x="126" y="73"/>
                      <a:pt x="126" y="73"/>
                    </a:cubicBezTo>
                    <a:cubicBezTo>
                      <a:pt x="132" y="73"/>
                      <a:pt x="132" y="73"/>
                      <a:pt x="132" y="73"/>
                    </a:cubicBezTo>
                    <a:cubicBezTo>
                      <a:pt x="143" y="73"/>
                      <a:pt x="143" y="73"/>
                      <a:pt x="143" y="73"/>
                    </a:cubicBezTo>
                    <a:cubicBezTo>
                      <a:pt x="143" y="92"/>
                      <a:pt x="143" y="92"/>
                      <a:pt x="143" y="92"/>
                    </a:cubicBezTo>
                    <a:cubicBezTo>
                      <a:pt x="108" y="92"/>
                      <a:pt x="108" y="92"/>
                      <a:pt x="108" y="92"/>
                    </a:cubicBezTo>
                    <a:close/>
                    <a:moveTo>
                      <a:pt x="149" y="92"/>
                    </a:moveTo>
                    <a:cubicBezTo>
                      <a:pt x="149" y="73"/>
                      <a:pt x="149" y="73"/>
                      <a:pt x="149" y="73"/>
                    </a:cubicBezTo>
                    <a:cubicBezTo>
                      <a:pt x="164" y="73"/>
                      <a:pt x="164" y="73"/>
                      <a:pt x="164" y="73"/>
                    </a:cubicBezTo>
                    <a:cubicBezTo>
                      <a:pt x="170" y="73"/>
                      <a:pt x="170" y="73"/>
                      <a:pt x="170" y="73"/>
                    </a:cubicBezTo>
                    <a:cubicBezTo>
                      <a:pt x="184" y="73"/>
                      <a:pt x="184" y="73"/>
                      <a:pt x="184" y="73"/>
                    </a:cubicBezTo>
                    <a:cubicBezTo>
                      <a:pt x="184" y="92"/>
                      <a:pt x="184" y="92"/>
                      <a:pt x="184" y="92"/>
                    </a:cubicBezTo>
                    <a:cubicBezTo>
                      <a:pt x="149" y="92"/>
                      <a:pt x="149" y="92"/>
                      <a:pt x="149" y="92"/>
                    </a:cubicBezTo>
                    <a:close/>
                    <a:moveTo>
                      <a:pt x="190" y="92"/>
                    </a:moveTo>
                    <a:cubicBezTo>
                      <a:pt x="190" y="73"/>
                      <a:pt x="190" y="73"/>
                      <a:pt x="190" y="73"/>
                    </a:cubicBezTo>
                    <a:cubicBezTo>
                      <a:pt x="203" y="73"/>
                      <a:pt x="203" y="73"/>
                      <a:pt x="203" y="73"/>
                    </a:cubicBezTo>
                    <a:cubicBezTo>
                      <a:pt x="209" y="73"/>
                      <a:pt x="209" y="73"/>
                      <a:pt x="209" y="73"/>
                    </a:cubicBezTo>
                    <a:cubicBezTo>
                      <a:pt x="225" y="73"/>
                      <a:pt x="225" y="73"/>
                      <a:pt x="225" y="73"/>
                    </a:cubicBezTo>
                    <a:cubicBezTo>
                      <a:pt x="225" y="92"/>
                      <a:pt x="225" y="92"/>
                      <a:pt x="225" y="92"/>
                    </a:cubicBezTo>
                    <a:cubicBezTo>
                      <a:pt x="190" y="92"/>
                      <a:pt x="190" y="92"/>
                      <a:pt x="190" y="92"/>
                    </a:cubicBezTo>
                    <a:close/>
                    <a:moveTo>
                      <a:pt x="235" y="244"/>
                    </a:moveTo>
                    <a:cubicBezTo>
                      <a:pt x="235" y="220"/>
                      <a:pt x="235" y="220"/>
                      <a:pt x="235" y="220"/>
                    </a:cubicBezTo>
                    <a:cubicBezTo>
                      <a:pt x="263" y="220"/>
                      <a:pt x="263" y="220"/>
                      <a:pt x="263" y="220"/>
                    </a:cubicBezTo>
                    <a:cubicBezTo>
                      <a:pt x="263" y="244"/>
                      <a:pt x="263" y="244"/>
                      <a:pt x="263" y="244"/>
                    </a:cubicBezTo>
                    <a:cubicBezTo>
                      <a:pt x="235" y="244"/>
                      <a:pt x="235" y="244"/>
                      <a:pt x="235" y="244"/>
                    </a:cubicBezTo>
                    <a:close/>
                    <a:moveTo>
                      <a:pt x="269" y="244"/>
                    </a:moveTo>
                    <a:cubicBezTo>
                      <a:pt x="269" y="220"/>
                      <a:pt x="269" y="220"/>
                      <a:pt x="269" y="220"/>
                    </a:cubicBezTo>
                    <a:cubicBezTo>
                      <a:pt x="281" y="220"/>
                      <a:pt x="281" y="220"/>
                      <a:pt x="281" y="220"/>
                    </a:cubicBezTo>
                    <a:cubicBezTo>
                      <a:pt x="281" y="244"/>
                      <a:pt x="281" y="244"/>
                      <a:pt x="281" y="244"/>
                    </a:cubicBezTo>
                    <a:cubicBezTo>
                      <a:pt x="269" y="244"/>
                      <a:pt x="269" y="244"/>
                      <a:pt x="269" y="244"/>
                    </a:cubicBezTo>
                    <a:close/>
                    <a:moveTo>
                      <a:pt x="234" y="6"/>
                    </a:moveTo>
                    <a:cubicBezTo>
                      <a:pt x="234" y="37"/>
                      <a:pt x="234" y="37"/>
                      <a:pt x="234" y="37"/>
                    </a:cubicBezTo>
                    <a:cubicBezTo>
                      <a:pt x="99" y="37"/>
                      <a:pt x="99" y="37"/>
                      <a:pt x="99" y="37"/>
                    </a:cubicBezTo>
                    <a:cubicBezTo>
                      <a:pt x="99" y="6"/>
                      <a:pt x="99" y="6"/>
                      <a:pt x="99" y="6"/>
                    </a:cubicBezTo>
                    <a:cubicBezTo>
                      <a:pt x="113" y="6"/>
                      <a:pt x="113" y="6"/>
                      <a:pt x="113" y="6"/>
                    </a:cubicBezTo>
                    <a:cubicBezTo>
                      <a:pt x="113" y="29"/>
                      <a:pt x="113" y="29"/>
                      <a:pt x="113" y="29"/>
                    </a:cubicBezTo>
                    <a:cubicBezTo>
                      <a:pt x="113" y="29"/>
                      <a:pt x="113" y="29"/>
                      <a:pt x="113" y="29"/>
                    </a:cubicBezTo>
                    <a:cubicBezTo>
                      <a:pt x="113" y="29"/>
                      <a:pt x="113" y="29"/>
                      <a:pt x="113" y="29"/>
                    </a:cubicBezTo>
                    <a:cubicBezTo>
                      <a:pt x="139" y="29"/>
                      <a:pt x="139" y="29"/>
                      <a:pt x="139" y="29"/>
                    </a:cubicBezTo>
                    <a:cubicBezTo>
                      <a:pt x="139" y="29"/>
                      <a:pt x="139" y="29"/>
                      <a:pt x="139" y="29"/>
                    </a:cubicBezTo>
                    <a:cubicBezTo>
                      <a:pt x="139" y="29"/>
                      <a:pt x="139" y="29"/>
                      <a:pt x="139" y="29"/>
                    </a:cubicBezTo>
                    <a:cubicBezTo>
                      <a:pt x="139" y="6"/>
                      <a:pt x="139" y="6"/>
                      <a:pt x="139" y="6"/>
                    </a:cubicBezTo>
                    <a:cubicBezTo>
                      <a:pt x="153" y="6"/>
                      <a:pt x="153" y="6"/>
                      <a:pt x="153" y="6"/>
                    </a:cubicBezTo>
                    <a:cubicBezTo>
                      <a:pt x="153" y="23"/>
                      <a:pt x="153" y="23"/>
                      <a:pt x="153" y="23"/>
                    </a:cubicBezTo>
                    <a:cubicBezTo>
                      <a:pt x="153" y="29"/>
                      <a:pt x="153" y="29"/>
                      <a:pt x="153" y="29"/>
                    </a:cubicBezTo>
                    <a:cubicBezTo>
                      <a:pt x="153" y="29"/>
                      <a:pt x="153" y="29"/>
                      <a:pt x="153" y="29"/>
                    </a:cubicBezTo>
                    <a:cubicBezTo>
                      <a:pt x="179" y="29"/>
                      <a:pt x="179" y="29"/>
                      <a:pt x="179" y="29"/>
                    </a:cubicBezTo>
                    <a:cubicBezTo>
                      <a:pt x="179" y="29"/>
                      <a:pt x="179" y="29"/>
                      <a:pt x="179" y="29"/>
                    </a:cubicBezTo>
                    <a:cubicBezTo>
                      <a:pt x="179" y="29"/>
                      <a:pt x="179" y="29"/>
                      <a:pt x="179" y="29"/>
                    </a:cubicBezTo>
                    <a:cubicBezTo>
                      <a:pt x="179" y="6"/>
                      <a:pt x="179" y="6"/>
                      <a:pt x="179" y="6"/>
                    </a:cubicBezTo>
                    <a:cubicBezTo>
                      <a:pt x="193" y="6"/>
                      <a:pt x="193" y="6"/>
                      <a:pt x="193" y="6"/>
                    </a:cubicBezTo>
                    <a:cubicBezTo>
                      <a:pt x="193" y="23"/>
                      <a:pt x="193" y="23"/>
                      <a:pt x="193" y="23"/>
                    </a:cubicBezTo>
                    <a:cubicBezTo>
                      <a:pt x="193" y="29"/>
                      <a:pt x="193" y="29"/>
                      <a:pt x="193" y="29"/>
                    </a:cubicBezTo>
                    <a:cubicBezTo>
                      <a:pt x="193" y="29"/>
                      <a:pt x="193" y="29"/>
                      <a:pt x="193" y="29"/>
                    </a:cubicBezTo>
                    <a:cubicBezTo>
                      <a:pt x="219" y="29"/>
                      <a:pt x="219" y="29"/>
                      <a:pt x="219" y="29"/>
                    </a:cubicBezTo>
                    <a:cubicBezTo>
                      <a:pt x="219" y="29"/>
                      <a:pt x="219" y="29"/>
                      <a:pt x="219" y="29"/>
                    </a:cubicBezTo>
                    <a:cubicBezTo>
                      <a:pt x="220" y="29"/>
                      <a:pt x="220" y="29"/>
                      <a:pt x="220" y="29"/>
                    </a:cubicBezTo>
                    <a:cubicBezTo>
                      <a:pt x="220" y="6"/>
                      <a:pt x="220" y="6"/>
                      <a:pt x="220" y="6"/>
                    </a:cubicBezTo>
                    <a:cubicBezTo>
                      <a:pt x="234" y="6"/>
                      <a:pt x="234" y="6"/>
                      <a:pt x="234" y="6"/>
                    </a:cubicBezTo>
                    <a:close/>
                    <a:moveTo>
                      <a:pt x="99" y="67"/>
                    </a:moveTo>
                    <a:cubicBezTo>
                      <a:pt x="99" y="43"/>
                      <a:pt x="99" y="43"/>
                      <a:pt x="99" y="43"/>
                    </a:cubicBezTo>
                    <a:cubicBezTo>
                      <a:pt x="126" y="43"/>
                      <a:pt x="126" y="43"/>
                      <a:pt x="126" y="43"/>
                    </a:cubicBezTo>
                    <a:cubicBezTo>
                      <a:pt x="126" y="67"/>
                      <a:pt x="126" y="67"/>
                      <a:pt x="126" y="67"/>
                    </a:cubicBezTo>
                    <a:cubicBezTo>
                      <a:pt x="99" y="67"/>
                      <a:pt x="99" y="67"/>
                      <a:pt x="99" y="67"/>
                    </a:cubicBezTo>
                    <a:close/>
                    <a:moveTo>
                      <a:pt x="132" y="67"/>
                    </a:moveTo>
                    <a:cubicBezTo>
                      <a:pt x="132" y="43"/>
                      <a:pt x="132" y="43"/>
                      <a:pt x="132" y="43"/>
                    </a:cubicBezTo>
                    <a:cubicBezTo>
                      <a:pt x="164" y="43"/>
                      <a:pt x="164" y="43"/>
                      <a:pt x="164" y="43"/>
                    </a:cubicBezTo>
                    <a:cubicBezTo>
                      <a:pt x="164" y="67"/>
                      <a:pt x="164" y="67"/>
                      <a:pt x="164" y="67"/>
                    </a:cubicBezTo>
                    <a:cubicBezTo>
                      <a:pt x="132" y="67"/>
                      <a:pt x="132" y="67"/>
                      <a:pt x="132" y="67"/>
                    </a:cubicBezTo>
                    <a:close/>
                    <a:moveTo>
                      <a:pt x="170" y="67"/>
                    </a:moveTo>
                    <a:cubicBezTo>
                      <a:pt x="170" y="43"/>
                      <a:pt x="170" y="43"/>
                      <a:pt x="170" y="43"/>
                    </a:cubicBezTo>
                    <a:cubicBezTo>
                      <a:pt x="203" y="43"/>
                      <a:pt x="203" y="43"/>
                      <a:pt x="203" y="43"/>
                    </a:cubicBezTo>
                    <a:cubicBezTo>
                      <a:pt x="203" y="67"/>
                      <a:pt x="203" y="67"/>
                      <a:pt x="203" y="67"/>
                    </a:cubicBezTo>
                    <a:cubicBezTo>
                      <a:pt x="170" y="67"/>
                      <a:pt x="170" y="67"/>
                      <a:pt x="170" y="67"/>
                    </a:cubicBezTo>
                    <a:close/>
                    <a:moveTo>
                      <a:pt x="209" y="67"/>
                    </a:moveTo>
                    <a:cubicBezTo>
                      <a:pt x="234" y="67"/>
                      <a:pt x="234" y="67"/>
                      <a:pt x="234" y="67"/>
                    </a:cubicBezTo>
                    <a:cubicBezTo>
                      <a:pt x="234" y="43"/>
                      <a:pt x="234" y="43"/>
                      <a:pt x="234" y="43"/>
                    </a:cubicBezTo>
                    <a:cubicBezTo>
                      <a:pt x="209" y="43"/>
                      <a:pt x="209" y="43"/>
                      <a:pt x="209" y="43"/>
                    </a:cubicBezTo>
                    <a:cubicBezTo>
                      <a:pt x="209" y="67"/>
                      <a:pt x="209" y="67"/>
                      <a:pt x="209" y="67"/>
                    </a:cubicBezTo>
                    <a:close/>
                    <a:moveTo>
                      <a:pt x="281" y="214"/>
                    </a:moveTo>
                    <a:cubicBezTo>
                      <a:pt x="258" y="214"/>
                      <a:pt x="258" y="214"/>
                      <a:pt x="258" y="214"/>
                    </a:cubicBezTo>
                    <a:cubicBezTo>
                      <a:pt x="258" y="192"/>
                      <a:pt x="258" y="192"/>
                      <a:pt x="258" y="192"/>
                    </a:cubicBezTo>
                    <a:cubicBezTo>
                      <a:pt x="281" y="192"/>
                      <a:pt x="281" y="192"/>
                      <a:pt x="281" y="192"/>
                    </a:cubicBezTo>
                    <a:cubicBezTo>
                      <a:pt x="281" y="214"/>
                      <a:pt x="281" y="214"/>
                      <a:pt x="281" y="214"/>
                    </a:cubicBezTo>
                    <a:close/>
                    <a:moveTo>
                      <a:pt x="281" y="186"/>
                    </a:moveTo>
                    <a:cubicBezTo>
                      <a:pt x="269" y="186"/>
                      <a:pt x="269" y="186"/>
                      <a:pt x="269" y="186"/>
                    </a:cubicBezTo>
                    <a:cubicBezTo>
                      <a:pt x="269" y="169"/>
                      <a:pt x="269" y="169"/>
                      <a:pt x="269" y="169"/>
                    </a:cubicBezTo>
                    <a:cubicBezTo>
                      <a:pt x="281" y="169"/>
                      <a:pt x="281" y="169"/>
                      <a:pt x="281" y="169"/>
                    </a:cubicBezTo>
                    <a:cubicBezTo>
                      <a:pt x="281" y="186"/>
                      <a:pt x="281" y="186"/>
                      <a:pt x="281" y="186"/>
                    </a:cubicBezTo>
                    <a:close/>
                    <a:moveTo>
                      <a:pt x="252" y="192"/>
                    </a:moveTo>
                    <a:cubicBezTo>
                      <a:pt x="252" y="214"/>
                      <a:pt x="252" y="214"/>
                      <a:pt x="252" y="214"/>
                    </a:cubicBezTo>
                    <a:cubicBezTo>
                      <a:pt x="235" y="214"/>
                      <a:pt x="235" y="214"/>
                      <a:pt x="235" y="214"/>
                    </a:cubicBezTo>
                    <a:cubicBezTo>
                      <a:pt x="235" y="192"/>
                      <a:pt x="235" y="192"/>
                      <a:pt x="235" y="192"/>
                    </a:cubicBezTo>
                    <a:cubicBezTo>
                      <a:pt x="252" y="192"/>
                      <a:pt x="252" y="192"/>
                      <a:pt x="252" y="192"/>
                    </a:cubicBezTo>
                    <a:close/>
                    <a:moveTo>
                      <a:pt x="263" y="169"/>
                    </a:moveTo>
                    <a:cubicBezTo>
                      <a:pt x="263" y="186"/>
                      <a:pt x="263" y="186"/>
                      <a:pt x="263" y="186"/>
                    </a:cubicBezTo>
                    <a:cubicBezTo>
                      <a:pt x="235" y="186"/>
                      <a:pt x="235" y="186"/>
                      <a:pt x="235" y="186"/>
                    </a:cubicBezTo>
                    <a:cubicBezTo>
                      <a:pt x="235" y="169"/>
                      <a:pt x="235" y="169"/>
                      <a:pt x="235" y="169"/>
                    </a:cubicBezTo>
                    <a:lnTo>
                      <a:pt x="263" y="169"/>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8" name="iṣ1ídê">
                <a:extLst>
                  <a:ext uri="{FF2B5EF4-FFF2-40B4-BE49-F238E27FC236}">
                    <a16:creationId xmlns="" xmlns:a16="http://schemas.microsoft.com/office/drawing/2014/main" id="{ACF9AD4C-4CD9-4877-A8F6-792CECE58912}"/>
                  </a:ext>
                </a:extLst>
              </p:cNvPr>
              <p:cNvSpPr/>
              <p:nvPr/>
            </p:nvSpPr>
            <p:spPr bwMode="auto">
              <a:xfrm>
                <a:off x="5676901" y="1935163"/>
                <a:ext cx="836613" cy="487363"/>
              </a:xfrm>
              <a:custGeom>
                <a:avLst/>
                <a:gdLst>
                  <a:gd name="T0" fmla="*/ 184 w 527"/>
                  <a:gd name="T1" fmla="*/ 0 h 307"/>
                  <a:gd name="T2" fmla="*/ 0 w 527"/>
                  <a:gd name="T3" fmla="*/ 11 h 307"/>
                  <a:gd name="T4" fmla="*/ 0 w 527"/>
                  <a:gd name="T5" fmla="*/ 0 h 307"/>
                  <a:gd name="T6" fmla="*/ 527 w 527"/>
                  <a:gd name="T7" fmla="*/ 0 h 307"/>
                  <a:gd name="T8" fmla="*/ 343 w 527"/>
                  <a:gd name="T9" fmla="*/ 11 h 307"/>
                  <a:gd name="T10" fmla="*/ 343 w 527"/>
                  <a:gd name="T11" fmla="*/ 0 h 307"/>
                  <a:gd name="T12" fmla="*/ 85 w 527"/>
                  <a:gd name="T13" fmla="*/ 109 h 307"/>
                  <a:gd name="T14" fmla="*/ 8 w 527"/>
                  <a:gd name="T15" fmla="*/ 119 h 307"/>
                  <a:gd name="T16" fmla="*/ 8 w 527"/>
                  <a:gd name="T17" fmla="*/ 109 h 307"/>
                  <a:gd name="T18" fmla="*/ 519 w 527"/>
                  <a:gd name="T19" fmla="*/ 109 h 307"/>
                  <a:gd name="T20" fmla="*/ 442 w 527"/>
                  <a:gd name="T21" fmla="*/ 119 h 307"/>
                  <a:gd name="T22" fmla="*/ 442 w 527"/>
                  <a:gd name="T23" fmla="*/ 109 h 307"/>
                  <a:gd name="T24" fmla="*/ 133 w 527"/>
                  <a:gd name="T25" fmla="*/ 193 h 307"/>
                  <a:gd name="T26" fmla="*/ 13 w 527"/>
                  <a:gd name="T27" fmla="*/ 204 h 307"/>
                  <a:gd name="T28" fmla="*/ 13 w 527"/>
                  <a:gd name="T29" fmla="*/ 193 h 307"/>
                  <a:gd name="T30" fmla="*/ 309 w 527"/>
                  <a:gd name="T31" fmla="*/ 193 h 307"/>
                  <a:gd name="T32" fmla="*/ 216 w 527"/>
                  <a:gd name="T33" fmla="*/ 204 h 307"/>
                  <a:gd name="T34" fmla="*/ 216 w 527"/>
                  <a:gd name="T35" fmla="*/ 193 h 307"/>
                  <a:gd name="T36" fmla="*/ 514 w 527"/>
                  <a:gd name="T37" fmla="*/ 193 h 307"/>
                  <a:gd name="T38" fmla="*/ 394 w 527"/>
                  <a:gd name="T39" fmla="*/ 204 h 307"/>
                  <a:gd name="T40" fmla="*/ 394 w 527"/>
                  <a:gd name="T41" fmla="*/ 193 h 307"/>
                  <a:gd name="T42" fmla="*/ 155 w 527"/>
                  <a:gd name="T43" fmla="*/ 297 h 307"/>
                  <a:gd name="T44" fmla="*/ 210 w 527"/>
                  <a:gd name="T45" fmla="*/ 249 h 307"/>
                  <a:gd name="T46" fmla="*/ 216 w 527"/>
                  <a:gd name="T47" fmla="*/ 249 h 307"/>
                  <a:gd name="T48" fmla="*/ 353 w 527"/>
                  <a:gd name="T49" fmla="*/ 297 h 307"/>
                  <a:gd name="T50" fmla="*/ 309 w 527"/>
                  <a:gd name="T51" fmla="*/ 247 h 307"/>
                  <a:gd name="T52" fmla="*/ 309 w 527"/>
                  <a:gd name="T53" fmla="*/ 249 h 307"/>
                  <a:gd name="T54" fmla="*/ 316 w 527"/>
                  <a:gd name="T55" fmla="*/ 249 h 307"/>
                  <a:gd name="T56" fmla="*/ 367 w 527"/>
                  <a:gd name="T57" fmla="*/ 297 h 307"/>
                  <a:gd name="T58" fmla="*/ 493 w 527"/>
                  <a:gd name="T59" fmla="*/ 307 h 307"/>
                  <a:gd name="T60" fmla="*/ 35 w 527"/>
                  <a:gd name="T61" fmla="*/ 297 h 307"/>
                  <a:gd name="T62" fmla="*/ 216 w 527"/>
                  <a:gd name="T63" fmla="*/ 247 h 307"/>
                  <a:gd name="T64" fmla="*/ 220 w 527"/>
                  <a:gd name="T65" fmla="*/ 247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7" h="307">
                    <a:moveTo>
                      <a:pt x="0" y="0"/>
                    </a:moveTo>
                    <a:lnTo>
                      <a:pt x="184" y="0"/>
                    </a:lnTo>
                    <a:lnTo>
                      <a:pt x="184" y="11"/>
                    </a:lnTo>
                    <a:lnTo>
                      <a:pt x="0" y="11"/>
                    </a:lnTo>
                    <a:lnTo>
                      <a:pt x="0" y="0"/>
                    </a:lnTo>
                    <a:lnTo>
                      <a:pt x="0" y="0"/>
                    </a:lnTo>
                    <a:close/>
                    <a:moveTo>
                      <a:pt x="343" y="0"/>
                    </a:moveTo>
                    <a:lnTo>
                      <a:pt x="527" y="0"/>
                    </a:lnTo>
                    <a:lnTo>
                      <a:pt x="527" y="11"/>
                    </a:lnTo>
                    <a:lnTo>
                      <a:pt x="343" y="11"/>
                    </a:lnTo>
                    <a:lnTo>
                      <a:pt x="343" y="0"/>
                    </a:lnTo>
                    <a:lnTo>
                      <a:pt x="343" y="0"/>
                    </a:lnTo>
                    <a:close/>
                    <a:moveTo>
                      <a:pt x="8" y="109"/>
                    </a:moveTo>
                    <a:lnTo>
                      <a:pt x="85" y="109"/>
                    </a:lnTo>
                    <a:lnTo>
                      <a:pt x="85" y="119"/>
                    </a:lnTo>
                    <a:lnTo>
                      <a:pt x="8" y="119"/>
                    </a:lnTo>
                    <a:lnTo>
                      <a:pt x="8" y="109"/>
                    </a:lnTo>
                    <a:lnTo>
                      <a:pt x="8" y="109"/>
                    </a:lnTo>
                    <a:close/>
                    <a:moveTo>
                      <a:pt x="442" y="109"/>
                    </a:moveTo>
                    <a:lnTo>
                      <a:pt x="519" y="109"/>
                    </a:lnTo>
                    <a:lnTo>
                      <a:pt x="519" y="119"/>
                    </a:lnTo>
                    <a:lnTo>
                      <a:pt x="442" y="119"/>
                    </a:lnTo>
                    <a:lnTo>
                      <a:pt x="442" y="109"/>
                    </a:lnTo>
                    <a:lnTo>
                      <a:pt x="442" y="109"/>
                    </a:lnTo>
                    <a:close/>
                    <a:moveTo>
                      <a:pt x="13" y="193"/>
                    </a:moveTo>
                    <a:lnTo>
                      <a:pt x="133" y="193"/>
                    </a:lnTo>
                    <a:lnTo>
                      <a:pt x="133" y="204"/>
                    </a:lnTo>
                    <a:lnTo>
                      <a:pt x="13" y="204"/>
                    </a:lnTo>
                    <a:lnTo>
                      <a:pt x="13" y="193"/>
                    </a:lnTo>
                    <a:lnTo>
                      <a:pt x="13" y="193"/>
                    </a:lnTo>
                    <a:close/>
                    <a:moveTo>
                      <a:pt x="216" y="193"/>
                    </a:moveTo>
                    <a:lnTo>
                      <a:pt x="309" y="193"/>
                    </a:lnTo>
                    <a:lnTo>
                      <a:pt x="309" y="204"/>
                    </a:lnTo>
                    <a:lnTo>
                      <a:pt x="216" y="204"/>
                    </a:lnTo>
                    <a:lnTo>
                      <a:pt x="216" y="193"/>
                    </a:lnTo>
                    <a:lnTo>
                      <a:pt x="216" y="193"/>
                    </a:lnTo>
                    <a:close/>
                    <a:moveTo>
                      <a:pt x="394" y="193"/>
                    </a:moveTo>
                    <a:lnTo>
                      <a:pt x="514" y="193"/>
                    </a:lnTo>
                    <a:lnTo>
                      <a:pt x="514" y="204"/>
                    </a:lnTo>
                    <a:lnTo>
                      <a:pt x="394" y="204"/>
                    </a:lnTo>
                    <a:lnTo>
                      <a:pt x="394" y="193"/>
                    </a:lnTo>
                    <a:lnTo>
                      <a:pt x="394" y="193"/>
                    </a:lnTo>
                    <a:close/>
                    <a:moveTo>
                      <a:pt x="35" y="297"/>
                    </a:moveTo>
                    <a:lnTo>
                      <a:pt x="155" y="297"/>
                    </a:lnTo>
                    <a:lnTo>
                      <a:pt x="202" y="249"/>
                    </a:lnTo>
                    <a:lnTo>
                      <a:pt x="210" y="249"/>
                    </a:lnTo>
                    <a:lnTo>
                      <a:pt x="210" y="249"/>
                    </a:lnTo>
                    <a:lnTo>
                      <a:pt x="216" y="249"/>
                    </a:lnTo>
                    <a:lnTo>
                      <a:pt x="170" y="297"/>
                    </a:lnTo>
                    <a:lnTo>
                      <a:pt x="353" y="297"/>
                    </a:lnTo>
                    <a:lnTo>
                      <a:pt x="303" y="247"/>
                    </a:lnTo>
                    <a:lnTo>
                      <a:pt x="309" y="247"/>
                    </a:lnTo>
                    <a:lnTo>
                      <a:pt x="309" y="249"/>
                    </a:lnTo>
                    <a:lnTo>
                      <a:pt x="309" y="249"/>
                    </a:lnTo>
                    <a:lnTo>
                      <a:pt x="316" y="249"/>
                    </a:lnTo>
                    <a:lnTo>
                      <a:pt x="316" y="249"/>
                    </a:lnTo>
                    <a:lnTo>
                      <a:pt x="320" y="249"/>
                    </a:lnTo>
                    <a:lnTo>
                      <a:pt x="367" y="297"/>
                    </a:lnTo>
                    <a:lnTo>
                      <a:pt x="493" y="297"/>
                    </a:lnTo>
                    <a:lnTo>
                      <a:pt x="493" y="307"/>
                    </a:lnTo>
                    <a:lnTo>
                      <a:pt x="35" y="307"/>
                    </a:lnTo>
                    <a:lnTo>
                      <a:pt x="35" y="297"/>
                    </a:lnTo>
                    <a:lnTo>
                      <a:pt x="35" y="297"/>
                    </a:lnTo>
                    <a:close/>
                    <a:moveTo>
                      <a:pt x="216" y="247"/>
                    </a:moveTo>
                    <a:lnTo>
                      <a:pt x="216" y="249"/>
                    </a:lnTo>
                    <a:lnTo>
                      <a:pt x="220" y="247"/>
                    </a:lnTo>
                    <a:lnTo>
                      <a:pt x="216" y="247"/>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9" name="išḷîḍe">
                <a:extLst>
                  <a:ext uri="{FF2B5EF4-FFF2-40B4-BE49-F238E27FC236}">
                    <a16:creationId xmlns="" xmlns:a16="http://schemas.microsoft.com/office/drawing/2014/main" id="{499D74EB-F521-4CE5-918D-CB84A3FAABBC}"/>
                  </a:ext>
                </a:extLst>
              </p:cNvPr>
              <p:cNvSpPr/>
              <p:nvPr/>
            </p:nvSpPr>
            <p:spPr bwMode="auto">
              <a:xfrm>
                <a:off x="5580063" y="1687513"/>
                <a:ext cx="1031875" cy="957263"/>
              </a:xfrm>
              <a:custGeom>
                <a:avLst/>
                <a:gdLst>
                  <a:gd name="T0" fmla="*/ 126 w 600"/>
                  <a:gd name="T1" fmla="*/ 0 h 558"/>
                  <a:gd name="T2" fmla="*/ 0 w 600"/>
                  <a:gd name="T3" fmla="*/ 110 h 558"/>
                  <a:gd name="T4" fmla="*/ 59 w 600"/>
                  <a:gd name="T5" fmla="*/ 185 h 558"/>
                  <a:gd name="T6" fmla="*/ 59 w 600"/>
                  <a:gd name="T7" fmla="*/ 261 h 558"/>
                  <a:gd name="T8" fmla="*/ 135 w 600"/>
                  <a:gd name="T9" fmla="*/ 479 h 558"/>
                  <a:gd name="T10" fmla="*/ 251 w 600"/>
                  <a:gd name="T11" fmla="*/ 517 h 558"/>
                  <a:gd name="T12" fmla="*/ 300 w 600"/>
                  <a:gd name="T13" fmla="*/ 558 h 558"/>
                  <a:gd name="T14" fmla="*/ 344 w 600"/>
                  <a:gd name="T15" fmla="*/ 520 h 558"/>
                  <a:gd name="T16" fmla="*/ 465 w 600"/>
                  <a:gd name="T17" fmla="*/ 479 h 558"/>
                  <a:gd name="T18" fmla="*/ 541 w 600"/>
                  <a:gd name="T19" fmla="*/ 261 h 558"/>
                  <a:gd name="T20" fmla="*/ 542 w 600"/>
                  <a:gd name="T21" fmla="*/ 189 h 558"/>
                  <a:gd name="T22" fmla="*/ 600 w 600"/>
                  <a:gd name="T23" fmla="*/ 110 h 558"/>
                  <a:gd name="T24" fmla="*/ 474 w 600"/>
                  <a:gd name="T25" fmla="*/ 0 h 558"/>
                  <a:gd name="T26" fmla="*/ 301 w 600"/>
                  <a:gd name="T27" fmla="*/ 54 h 558"/>
                  <a:gd name="T28" fmla="*/ 126 w 600"/>
                  <a:gd name="T29" fmla="*/ 0 h 558"/>
                  <a:gd name="T30" fmla="*/ 128 w 600"/>
                  <a:gd name="T31" fmla="*/ 17 h 558"/>
                  <a:gd name="T32" fmla="*/ 301 w 600"/>
                  <a:gd name="T33" fmla="*/ 66 h 558"/>
                  <a:gd name="T34" fmla="*/ 472 w 600"/>
                  <a:gd name="T35" fmla="*/ 15 h 558"/>
                  <a:gd name="T36" fmla="*/ 576 w 600"/>
                  <a:gd name="T37" fmla="*/ 105 h 558"/>
                  <a:gd name="T38" fmla="*/ 534 w 600"/>
                  <a:gd name="T39" fmla="*/ 156 h 558"/>
                  <a:gd name="T40" fmla="*/ 529 w 600"/>
                  <a:gd name="T41" fmla="*/ 213 h 558"/>
                  <a:gd name="T42" fmla="*/ 529 w 600"/>
                  <a:gd name="T43" fmla="*/ 261 h 558"/>
                  <a:gd name="T44" fmla="*/ 459 w 600"/>
                  <a:gd name="T45" fmla="*/ 467 h 558"/>
                  <a:gd name="T46" fmla="*/ 342 w 600"/>
                  <a:gd name="T47" fmla="*/ 507 h 558"/>
                  <a:gd name="T48" fmla="*/ 300 w 600"/>
                  <a:gd name="T49" fmla="*/ 537 h 558"/>
                  <a:gd name="T50" fmla="*/ 250 w 600"/>
                  <a:gd name="T51" fmla="*/ 503 h 558"/>
                  <a:gd name="T52" fmla="*/ 140 w 600"/>
                  <a:gd name="T53" fmla="*/ 468 h 558"/>
                  <a:gd name="T54" fmla="*/ 71 w 600"/>
                  <a:gd name="T55" fmla="*/ 262 h 558"/>
                  <a:gd name="T56" fmla="*/ 71 w 600"/>
                  <a:gd name="T57" fmla="*/ 210 h 558"/>
                  <a:gd name="T58" fmla="*/ 66 w 600"/>
                  <a:gd name="T59" fmla="*/ 156 h 558"/>
                  <a:gd name="T60" fmla="*/ 24 w 600"/>
                  <a:gd name="T61" fmla="*/ 105 h 558"/>
                  <a:gd name="T62" fmla="*/ 128 w 600"/>
                  <a:gd name="T63" fmla="*/ 1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0" h="558">
                    <a:moveTo>
                      <a:pt x="126" y="0"/>
                    </a:moveTo>
                    <a:cubicBezTo>
                      <a:pt x="0" y="110"/>
                      <a:pt x="0" y="110"/>
                      <a:pt x="0" y="110"/>
                    </a:cubicBezTo>
                    <a:cubicBezTo>
                      <a:pt x="35" y="114"/>
                      <a:pt x="58" y="152"/>
                      <a:pt x="59" y="185"/>
                    </a:cubicBezTo>
                    <a:cubicBezTo>
                      <a:pt x="59" y="261"/>
                      <a:pt x="59" y="261"/>
                      <a:pt x="59" y="261"/>
                    </a:cubicBezTo>
                    <a:cubicBezTo>
                      <a:pt x="59" y="329"/>
                      <a:pt x="61" y="449"/>
                      <a:pt x="135" y="479"/>
                    </a:cubicBezTo>
                    <a:cubicBezTo>
                      <a:pt x="149" y="485"/>
                      <a:pt x="217" y="501"/>
                      <a:pt x="251" y="517"/>
                    </a:cubicBezTo>
                    <a:cubicBezTo>
                      <a:pt x="291" y="537"/>
                      <a:pt x="295" y="557"/>
                      <a:pt x="300" y="558"/>
                    </a:cubicBezTo>
                    <a:cubicBezTo>
                      <a:pt x="308" y="551"/>
                      <a:pt x="315" y="535"/>
                      <a:pt x="344" y="520"/>
                    </a:cubicBezTo>
                    <a:cubicBezTo>
                      <a:pt x="380" y="502"/>
                      <a:pt x="444" y="488"/>
                      <a:pt x="465" y="479"/>
                    </a:cubicBezTo>
                    <a:cubicBezTo>
                      <a:pt x="539" y="449"/>
                      <a:pt x="541" y="329"/>
                      <a:pt x="541" y="261"/>
                    </a:cubicBezTo>
                    <a:cubicBezTo>
                      <a:pt x="542" y="189"/>
                      <a:pt x="542" y="189"/>
                      <a:pt x="542" y="189"/>
                    </a:cubicBezTo>
                    <a:cubicBezTo>
                      <a:pt x="542" y="154"/>
                      <a:pt x="562" y="114"/>
                      <a:pt x="600" y="110"/>
                    </a:cubicBezTo>
                    <a:cubicBezTo>
                      <a:pt x="474" y="0"/>
                      <a:pt x="474" y="0"/>
                      <a:pt x="474" y="0"/>
                    </a:cubicBezTo>
                    <a:cubicBezTo>
                      <a:pt x="414" y="37"/>
                      <a:pt x="374" y="54"/>
                      <a:pt x="301" y="54"/>
                    </a:cubicBezTo>
                    <a:cubicBezTo>
                      <a:pt x="228" y="55"/>
                      <a:pt x="187" y="38"/>
                      <a:pt x="126" y="0"/>
                    </a:cubicBezTo>
                    <a:close/>
                    <a:moveTo>
                      <a:pt x="128" y="17"/>
                    </a:moveTo>
                    <a:cubicBezTo>
                      <a:pt x="185" y="52"/>
                      <a:pt x="233" y="67"/>
                      <a:pt x="301" y="66"/>
                    </a:cubicBezTo>
                    <a:cubicBezTo>
                      <a:pt x="371" y="66"/>
                      <a:pt x="415" y="51"/>
                      <a:pt x="472" y="15"/>
                    </a:cubicBezTo>
                    <a:cubicBezTo>
                      <a:pt x="576" y="105"/>
                      <a:pt x="576" y="105"/>
                      <a:pt x="576" y="105"/>
                    </a:cubicBezTo>
                    <a:cubicBezTo>
                      <a:pt x="555" y="115"/>
                      <a:pt x="541" y="135"/>
                      <a:pt x="534" y="156"/>
                    </a:cubicBezTo>
                    <a:cubicBezTo>
                      <a:pt x="527" y="176"/>
                      <a:pt x="529" y="192"/>
                      <a:pt x="529" y="213"/>
                    </a:cubicBezTo>
                    <a:cubicBezTo>
                      <a:pt x="529" y="261"/>
                      <a:pt x="529" y="261"/>
                      <a:pt x="529" y="261"/>
                    </a:cubicBezTo>
                    <a:cubicBezTo>
                      <a:pt x="527" y="325"/>
                      <a:pt x="526" y="439"/>
                      <a:pt x="459" y="467"/>
                    </a:cubicBezTo>
                    <a:cubicBezTo>
                      <a:pt x="439" y="475"/>
                      <a:pt x="376" y="490"/>
                      <a:pt x="342" y="507"/>
                    </a:cubicBezTo>
                    <a:cubicBezTo>
                      <a:pt x="315" y="521"/>
                      <a:pt x="307" y="531"/>
                      <a:pt x="300" y="537"/>
                    </a:cubicBezTo>
                    <a:cubicBezTo>
                      <a:pt x="296" y="535"/>
                      <a:pt x="287" y="522"/>
                      <a:pt x="250" y="503"/>
                    </a:cubicBezTo>
                    <a:cubicBezTo>
                      <a:pt x="218" y="488"/>
                      <a:pt x="153" y="473"/>
                      <a:pt x="140" y="468"/>
                    </a:cubicBezTo>
                    <a:cubicBezTo>
                      <a:pt x="72" y="438"/>
                      <a:pt x="72" y="325"/>
                      <a:pt x="71" y="262"/>
                    </a:cubicBezTo>
                    <a:cubicBezTo>
                      <a:pt x="71" y="247"/>
                      <a:pt x="71" y="228"/>
                      <a:pt x="71" y="210"/>
                    </a:cubicBezTo>
                    <a:cubicBezTo>
                      <a:pt x="71" y="191"/>
                      <a:pt x="71" y="172"/>
                      <a:pt x="66" y="156"/>
                    </a:cubicBezTo>
                    <a:cubicBezTo>
                      <a:pt x="53" y="118"/>
                      <a:pt x="27" y="104"/>
                      <a:pt x="24" y="105"/>
                    </a:cubicBezTo>
                    <a:lnTo>
                      <a:pt x="128" y="17"/>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0" name="ïṣ1ïḑe">
                <a:extLst>
                  <a:ext uri="{FF2B5EF4-FFF2-40B4-BE49-F238E27FC236}">
                    <a16:creationId xmlns="" xmlns:a16="http://schemas.microsoft.com/office/drawing/2014/main" id="{00C7FB11-E96E-40B6-948D-DF06B5C03E33}"/>
                  </a:ext>
                </a:extLst>
              </p:cNvPr>
              <p:cNvSpPr/>
              <p:nvPr/>
            </p:nvSpPr>
            <p:spPr bwMode="auto">
              <a:xfrm>
                <a:off x="5730876" y="1763713"/>
                <a:ext cx="730250" cy="811213"/>
              </a:xfrm>
              <a:custGeom>
                <a:avLst/>
                <a:gdLst>
                  <a:gd name="T0" fmla="*/ 427 w 460"/>
                  <a:gd name="T1" fmla="*/ 30 h 511"/>
                  <a:gd name="T2" fmla="*/ 436 w 460"/>
                  <a:gd name="T3" fmla="*/ 58 h 511"/>
                  <a:gd name="T4" fmla="*/ 412 w 460"/>
                  <a:gd name="T5" fmla="*/ 75 h 511"/>
                  <a:gd name="T6" fmla="*/ 388 w 460"/>
                  <a:gd name="T7" fmla="*/ 58 h 511"/>
                  <a:gd name="T8" fmla="*/ 398 w 460"/>
                  <a:gd name="T9" fmla="*/ 30 h 511"/>
                  <a:gd name="T10" fmla="*/ 412 w 460"/>
                  <a:gd name="T11" fmla="*/ 0 h 511"/>
                  <a:gd name="T12" fmla="*/ 243 w 460"/>
                  <a:gd name="T13" fmla="*/ 449 h 511"/>
                  <a:gd name="T14" fmla="*/ 253 w 460"/>
                  <a:gd name="T15" fmla="*/ 477 h 511"/>
                  <a:gd name="T16" fmla="*/ 229 w 460"/>
                  <a:gd name="T17" fmla="*/ 494 h 511"/>
                  <a:gd name="T18" fmla="*/ 205 w 460"/>
                  <a:gd name="T19" fmla="*/ 477 h 511"/>
                  <a:gd name="T20" fmla="*/ 214 w 460"/>
                  <a:gd name="T21" fmla="*/ 449 h 511"/>
                  <a:gd name="T22" fmla="*/ 229 w 460"/>
                  <a:gd name="T23" fmla="*/ 419 h 511"/>
                  <a:gd name="T24" fmla="*/ 220 w 460"/>
                  <a:gd name="T25" fmla="*/ 458 h 511"/>
                  <a:gd name="T26" fmla="*/ 215 w 460"/>
                  <a:gd name="T27" fmla="*/ 474 h 511"/>
                  <a:gd name="T28" fmla="*/ 229 w 460"/>
                  <a:gd name="T29" fmla="*/ 484 h 511"/>
                  <a:gd name="T30" fmla="*/ 242 w 460"/>
                  <a:gd name="T31" fmla="*/ 474 h 511"/>
                  <a:gd name="T32" fmla="*/ 236 w 460"/>
                  <a:gd name="T33" fmla="*/ 458 h 511"/>
                  <a:gd name="T34" fmla="*/ 229 w 460"/>
                  <a:gd name="T35" fmla="*/ 440 h 511"/>
                  <a:gd name="T36" fmla="*/ 62 w 460"/>
                  <a:gd name="T37" fmla="*/ 30 h 511"/>
                  <a:gd name="T38" fmla="*/ 71 w 460"/>
                  <a:gd name="T39" fmla="*/ 58 h 511"/>
                  <a:gd name="T40" fmla="*/ 47 w 460"/>
                  <a:gd name="T41" fmla="*/ 75 h 511"/>
                  <a:gd name="T42" fmla="*/ 23 w 460"/>
                  <a:gd name="T43" fmla="*/ 58 h 511"/>
                  <a:gd name="T44" fmla="*/ 33 w 460"/>
                  <a:gd name="T45" fmla="*/ 30 h 511"/>
                  <a:gd name="T46" fmla="*/ 47 w 460"/>
                  <a:gd name="T47" fmla="*/ 0 h 511"/>
                  <a:gd name="T48" fmla="*/ 40 w 460"/>
                  <a:gd name="T49" fmla="*/ 39 h 511"/>
                  <a:gd name="T50" fmla="*/ 34 w 460"/>
                  <a:gd name="T51" fmla="*/ 54 h 511"/>
                  <a:gd name="T52" fmla="*/ 47 w 460"/>
                  <a:gd name="T53" fmla="*/ 65 h 511"/>
                  <a:gd name="T54" fmla="*/ 61 w 460"/>
                  <a:gd name="T55" fmla="*/ 54 h 511"/>
                  <a:gd name="T56" fmla="*/ 56 w 460"/>
                  <a:gd name="T57" fmla="*/ 39 h 511"/>
                  <a:gd name="T58" fmla="*/ 47 w 460"/>
                  <a:gd name="T59" fmla="*/ 20 h 511"/>
                  <a:gd name="T60" fmla="*/ 403 w 460"/>
                  <a:gd name="T61" fmla="*/ 39 h 511"/>
                  <a:gd name="T62" fmla="*/ 399 w 460"/>
                  <a:gd name="T63" fmla="*/ 54 h 511"/>
                  <a:gd name="T64" fmla="*/ 412 w 460"/>
                  <a:gd name="T65" fmla="*/ 65 h 511"/>
                  <a:gd name="T66" fmla="*/ 426 w 460"/>
                  <a:gd name="T67" fmla="*/ 54 h 511"/>
                  <a:gd name="T68" fmla="*/ 420 w 460"/>
                  <a:gd name="T69" fmla="*/ 39 h 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60" h="511">
                    <a:moveTo>
                      <a:pt x="412" y="0"/>
                    </a:moveTo>
                    <a:lnTo>
                      <a:pt x="427" y="30"/>
                    </a:lnTo>
                    <a:lnTo>
                      <a:pt x="460" y="34"/>
                    </a:lnTo>
                    <a:lnTo>
                      <a:pt x="436" y="58"/>
                    </a:lnTo>
                    <a:lnTo>
                      <a:pt x="442" y="91"/>
                    </a:lnTo>
                    <a:lnTo>
                      <a:pt x="412" y="75"/>
                    </a:lnTo>
                    <a:lnTo>
                      <a:pt x="383" y="91"/>
                    </a:lnTo>
                    <a:lnTo>
                      <a:pt x="388" y="58"/>
                    </a:lnTo>
                    <a:lnTo>
                      <a:pt x="364" y="34"/>
                    </a:lnTo>
                    <a:lnTo>
                      <a:pt x="398" y="30"/>
                    </a:lnTo>
                    <a:lnTo>
                      <a:pt x="412" y="0"/>
                    </a:lnTo>
                    <a:lnTo>
                      <a:pt x="412" y="0"/>
                    </a:lnTo>
                    <a:close/>
                    <a:moveTo>
                      <a:pt x="229" y="419"/>
                    </a:moveTo>
                    <a:lnTo>
                      <a:pt x="243" y="449"/>
                    </a:lnTo>
                    <a:lnTo>
                      <a:pt x="276" y="454"/>
                    </a:lnTo>
                    <a:lnTo>
                      <a:pt x="253" y="477"/>
                    </a:lnTo>
                    <a:lnTo>
                      <a:pt x="258" y="511"/>
                    </a:lnTo>
                    <a:lnTo>
                      <a:pt x="229" y="494"/>
                    </a:lnTo>
                    <a:lnTo>
                      <a:pt x="199" y="511"/>
                    </a:lnTo>
                    <a:lnTo>
                      <a:pt x="205" y="477"/>
                    </a:lnTo>
                    <a:lnTo>
                      <a:pt x="180" y="454"/>
                    </a:lnTo>
                    <a:lnTo>
                      <a:pt x="214" y="449"/>
                    </a:lnTo>
                    <a:lnTo>
                      <a:pt x="229" y="419"/>
                    </a:lnTo>
                    <a:lnTo>
                      <a:pt x="229" y="419"/>
                    </a:lnTo>
                    <a:close/>
                    <a:moveTo>
                      <a:pt x="229" y="440"/>
                    </a:moveTo>
                    <a:lnTo>
                      <a:pt x="220" y="458"/>
                    </a:lnTo>
                    <a:lnTo>
                      <a:pt x="201" y="460"/>
                    </a:lnTo>
                    <a:lnTo>
                      <a:pt x="215" y="474"/>
                    </a:lnTo>
                    <a:lnTo>
                      <a:pt x="212" y="492"/>
                    </a:lnTo>
                    <a:lnTo>
                      <a:pt x="229" y="484"/>
                    </a:lnTo>
                    <a:lnTo>
                      <a:pt x="245" y="492"/>
                    </a:lnTo>
                    <a:lnTo>
                      <a:pt x="242" y="474"/>
                    </a:lnTo>
                    <a:lnTo>
                      <a:pt x="256" y="460"/>
                    </a:lnTo>
                    <a:lnTo>
                      <a:pt x="236" y="458"/>
                    </a:lnTo>
                    <a:lnTo>
                      <a:pt x="229" y="440"/>
                    </a:lnTo>
                    <a:lnTo>
                      <a:pt x="229" y="440"/>
                    </a:lnTo>
                    <a:close/>
                    <a:moveTo>
                      <a:pt x="47" y="0"/>
                    </a:moveTo>
                    <a:lnTo>
                      <a:pt x="62" y="30"/>
                    </a:lnTo>
                    <a:lnTo>
                      <a:pt x="96" y="34"/>
                    </a:lnTo>
                    <a:lnTo>
                      <a:pt x="71" y="58"/>
                    </a:lnTo>
                    <a:lnTo>
                      <a:pt x="77" y="91"/>
                    </a:lnTo>
                    <a:lnTo>
                      <a:pt x="47" y="75"/>
                    </a:lnTo>
                    <a:lnTo>
                      <a:pt x="18" y="91"/>
                    </a:lnTo>
                    <a:lnTo>
                      <a:pt x="23" y="58"/>
                    </a:lnTo>
                    <a:lnTo>
                      <a:pt x="0" y="34"/>
                    </a:lnTo>
                    <a:lnTo>
                      <a:pt x="33" y="30"/>
                    </a:lnTo>
                    <a:lnTo>
                      <a:pt x="47" y="0"/>
                    </a:lnTo>
                    <a:lnTo>
                      <a:pt x="47" y="0"/>
                    </a:lnTo>
                    <a:close/>
                    <a:moveTo>
                      <a:pt x="47" y="20"/>
                    </a:moveTo>
                    <a:lnTo>
                      <a:pt x="40" y="39"/>
                    </a:lnTo>
                    <a:lnTo>
                      <a:pt x="20" y="41"/>
                    </a:lnTo>
                    <a:lnTo>
                      <a:pt x="34" y="54"/>
                    </a:lnTo>
                    <a:lnTo>
                      <a:pt x="31" y="73"/>
                    </a:lnTo>
                    <a:lnTo>
                      <a:pt x="47" y="65"/>
                    </a:lnTo>
                    <a:lnTo>
                      <a:pt x="64" y="73"/>
                    </a:lnTo>
                    <a:lnTo>
                      <a:pt x="61" y="54"/>
                    </a:lnTo>
                    <a:lnTo>
                      <a:pt x="75" y="41"/>
                    </a:lnTo>
                    <a:lnTo>
                      <a:pt x="56" y="39"/>
                    </a:lnTo>
                    <a:lnTo>
                      <a:pt x="47" y="20"/>
                    </a:lnTo>
                    <a:lnTo>
                      <a:pt x="47" y="20"/>
                    </a:lnTo>
                    <a:close/>
                    <a:moveTo>
                      <a:pt x="412" y="20"/>
                    </a:moveTo>
                    <a:lnTo>
                      <a:pt x="403" y="39"/>
                    </a:lnTo>
                    <a:lnTo>
                      <a:pt x="385" y="41"/>
                    </a:lnTo>
                    <a:lnTo>
                      <a:pt x="399" y="54"/>
                    </a:lnTo>
                    <a:lnTo>
                      <a:pt x="394" y="73"/>
                    </a:lnTo>
                    <a:lnTo>
                      <a:pt x="412" y="65"/>
                    </a:lnTo>
                    <a:lnTo>
                      <a:pt x="429" y="73"/>
                    </a:lnTo>
                    <a:lnTo>
                      <a:pt x="426" y="54"/>
                    </a:lnTo>
                    <a:lnTo>
                      <a:pt x="440" y="41"/>
                    </a:lnTo>
                    <a:lnTo>
                      <a:pt x="420" y="39"/>
                    </a:lnTo>
                    <a:lnTo>
                      <a:pt x="412" y="20"/>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1" name="ïṧ1ïḍè">
                <a:extLst>
                  <a:ext uri="{FF2B5EF4-FFF2-40B4-BE49-F238E27FC236}">
                    <a16:creationId xmlns="" xmlns:a16="http://schemas.microsoft.com/office/drawing/2014/main" id="{0D6BD53A-6A3F-4DF5-BE8E-5F75FF26625A}"/>
                  </a:ext>
                </a:extLst>
              </p:cNvPr>
              <p:cNvSpPr/>
              <p:nvPr/>
            </p:nvSpPr>
            <p:spPr bwMode="auto">
              <a:xfrm>
                <a:off x="5764213" y="2746375"/>
                <a:ext cx="663575" cy="149225"/>
              </a:xfrm>
              <a:custGeom>
                <a:avLst/>
                <a:gdLst>
                  <a:gd name="T0" fmla="*/ 44 w 386"/>
                  <a:gd name="T1" fmla="*/ 14 h 87"/>
                  <a:gd name="T2" fmla="*/ 47 w 386"/>
                  <a:gd name="T3" fmla="*/ 16 h 87"/>
                  <a:gd name="T4" fmla="*/ 48 w 386"/>
                  <a:gd name="T5" fmla="*/ 7 h 87"/>
                  <a:gd name="T6" fmla="*/ 121 w 386"/>
                  <a:gd name="T7" fmla="*/ 10 h 87"/>
                  <a:gd name="T8" fmla="*/ 118 w 386"/>
                  <a:gd name="T9" fmla="*/ 31 h 87"/>
                  <a:gd name="T10" fmla="*/ 156 w 386"/>
                  <a:gd name="T11" fmla="*/ 28 h 87"/>
                  <a:gd name="T12" fmla="*/ 152 w 386"/>
                  <a:gd name="T13" fmla="*/ 18 h 87"/>
                  <a:gd name="T14" fmla="*/ 139 w 386"/>
                  <a:gd name="T15" fmla="*/ 17 h 87"/>
                  <a:gd name="T16" fmla="*/ 163 w 386"/>
                  <a:gd name="T17" fmla="*/ 2 h 87"/>
                  <a:gd name="T18" fmla="*/ 260 w 386"/>
                  <a:gd name="T19" fmla="*/ 10 h 87"/>
                  <a:gd name="T20" fmla="*/ 271 w 386"/>
                  <a:gd name="T21" fmla="*/ 31 h 87"/>
                  <a:gd name="T22" fmla="*/ 293 w 386"/>
                  <a:gd name="T23" fmla="*/ 41 h 87"/>
                  <a:gd name="T24" fmla="*/ 268 w 386"/>
                  <a:gd name="T25" fmla="*/ 6 h 87"/>
                  <a:gd name="T26" fmla="*/ 364 w 386"/>
                  <a:gd name="T27" fmla="*/ 47 h 87"/>
                  <a:gd name="T28" fmla="*/ 362 w 386"/>
                  <a:gd name="T29" fmla="*/ 42 h 87"/>
                  <a:gd name="T30" fmla="*/ 358 w 386"/>
                  <a:gd name="T31" fmla="*/ 19 h 87"/>
                  <a:gd name="T32" fmla="*/ 344 w 386"/>
                  <a:gd name="T33" fmla="*/ 74 h 87"/>
                  <a:gd name="T34" fmla="*/ 332 w 386"/>
                  <a:gd name="T35" fmla="*/ 44 h 87"/>
                  <a:gd name="T36" fmla="*/ 325 w 386"/>
                  <a:gd name="T37" fmla="*/ 45 h 87"/>
                  <a:gd name="T38" fmla="*/ 312 w 386"/>
                  <a:gd name="T39" fmla="*/ 76 h 87"/>
                  <a:gd name="T40" fmla="*/ 385 w 386"/>
                  <a:gd name="T41" fmla="*/ 79 h 87"/>
                  <a:gd name="T42" fmla="*/ 353 w 386"/>
                  <a:gd name="T43" fmla="*/ 46 h 87"/>
                  <a:gd name="T44" fmla="*/ 230 w 386"/>
                  <a:gd name="T45" fmla="*/ 4 h 87"/>
                  <a:gd name="T46" fmla="*/ 229 w 386"/>
                  <a:gd name="T47" fmla="*/ 26 h 87"/>
                  <a:gd name="T48" fmla="*/ 236 w 386"/>
                  <a:gd name="T49" fmla="*/ 35 h 87"/>
                  <a:gd name="T50" fmla="*/ 237 w 386"/>
                  <a:gd name="T51" fmla="*/ 54 h 87"/>
                  <a:gd name="T52" fmla="*/ 221 w 386"/>
                  <a:gd name="T53" fmla="*/ 58 h 87"/>
                  <a:gd name="T54" fmla="*/ 235 w 386"/>
                  <a:gd name="T55" fmla="*/ 41 h 87"/>
                  <a:gd name="T56" fmla="*/ 206 w 386"/>
                  <a:gd name="T57" fmla="*/ 61 h 87"/>
                  <a:gd name="T58" fmla="*/ 208 w 386"/>
                  <a:gd name="T59" fmla="*/ 26 h 87"/>
                  <a:gd name="T60" fmla="*/ 256 w 386"/>
                  <a:gd name="T61" fmla="*/ 43 h 87"/>
                  <a:gd name="T62" fmla="*/ 256 w 386"/>
                  <a:gd name="T63" fmla="*/ 43 h 87"/>
                  <a:gd name="T64" fmla="*/ 257 w 386"/>
                  <a:gd name="T65" fmla="*/ 58 h 87"/>
                  <a:gd name="T66" fmla="*/ 169 w 386"/>
                  <a:gd name="T67" fmla="*/ 58 h 87"/>
                  <a:gd name="T68" fmla="*/ 117 w 386"/>
                  <a:gd name="T69" fmla="*/ 69 h 87"/>
                  <a:gd name="T70" fmla="*/ 114 w 386"/>
                  <a:gd name="T71" fmla="*/ 66 h 87"/>
                  <a:gd name="T72" fmla="*/ 125 w 386"/>
                  <a:gd name="T73" fmla="*/ 49 h 87"/>
                  <a:gd name="T74" fmla="*/ 138 w 386"/>
                  <a:gd name="T75" fmla="*/ 34 h 87"/>
                  <a:gd name="T76" fmla="*/ 154 w 386"/>
                  <a:gd name="T77" fmla="*/ 44 h 87"/>
                  <a:gd name="T78" fmla="*/ 146 w 386"/>
                  <a:gd name="T79" fmla="*/ 49 h 87"/>
                  <a:gd name="T80" fmla="*/ 28 w 386"/>
                  <a:gd name="T81" fmla="*/ 21 h 87"/>
                  <a:gd name="T82" fmla="*/ 40 w 386"/>
                  <a:gd name="T83" fmla="*/ 41 h 87"/>
                  <a:gd name="T84" fmla="*/ 59 w 386"/>
                  <a:gd name="T85" fmla="*/ 41 h 87"/>
                  <a:gd name="T86" fmla="*/ 48 w 386"/>
                  <a:gd name="T87" fmla="*/ 56 h 87"/>
                  <a:gd name="T88" fmla="*/ 58 w 386"/>
                  <a:gd name="T89" fmla="*/ 46 h 87"/>
                  <a:gd name="T90" fmla="*/ 69 w 386"/>
                  <a:gd name="T91" fmla="*/ 51 h 87"/>
                  <a:gd name="T92" fmla="*/ 54 w 386"/>
                  <a:gd name="T93" fmla="*/ 58 h 87"/>
                  <a:gd name="T94" fmla="*/ 2 w 386"/>
                  <a:gd name="T95" fmla="*/ 62 h 87"/>
                  <a:gd name="T96" fmla="*/ 33 w 386"/>
                  <a:gd name="T97" fmla="*/ 46 h 87"/>
                  <a:gd name="T98" fmla="*/ 35 w 386"/>
                  <a:gd name="T99" fmla="*/ 42 h 87"/>
                  <a:gd name="T100" fmla="*/ 34 w 386"/>
                  <a:gd name="T101" fmla="*/ 34 h 87"/>
                  <a:gd name="T102" fmla="*/ 20 w 386"/>
                  <a:gd name="T103" fmla="*/ 26 h 87"/>
                  <a:gd name="T104" fmla="*/ 55 w 386"/>
                  <a:gd name="T105" fmla="*/ 23 h 87"/>
                  <a:gd name="T106" fmla="*/ 40 w 386"/>
                  <a:gd name="T107" fmla="*/ 32 h 87"/>
                  <a:gd name="T108" fmla="*/ 40 w 386"/>
                  <a:gd name="T109" fmla="*/ 35 h 87"/>
                  <a:gd name="T110" fmla="*/ 27 w 386"/>
                  <a:gd name="T111" fmla="*/ 57 h 87"/>
                  <a:gd name="T112" fmla="*/ 27 w 386"/>
                  <a:gd name="T113" fmla="*/ 69 h 87"/>
                  <a:gd name="T114" fmla="*/ 27 w 386"/>
                  <a:gd name="T115" fmla="*/ 84 h 87"/>
                  <a:gd name="T116" fmla="*/ 59 w 386"/>
                  <a:gd name="T117" fmla="*/ 80 h 87"/>
                  <a:gd name="T118" fmla="*/ 61 w 386"/>
                  <a:gd name="T119" fmla="*/ 66 h 87"/>
                  <a:gd name="T120" fmla="*/ 51 w 386"/>
                  <a:gd name="T121" fmla="*/ 68 h 87"/>
                  <a:gd name="T122" fmla="*/ 28 w 386"/>
                  <a:gd name="T123" fmla="*/ 71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6" h="87">
                    <a:moveTo>
                      <a:pt x="48" y="7"/>
                    </a:moveTo>
                    <a:cubicBezTo>
                      <a:pt x="46" y="7"/>
                      <a:pt x="46" y="7"/>
                      <a:pt x="46" y="9"/>
                    </a:cubicBezTo>
                    <a:cubicBezTo>
                      <a:pt x="46" y="10"/>
                      <a:pt x="46" y="11"/>
                      <a:pt x="46" y="12"/>
                    </a:cubicBezTo>
                    <a:cubicBezTo>
                      <a:pt x="45" y="12"/>
                      <a:pt x="45" y="13"/>
                      <a:pt x="44" y="14"/>
                    </a:cubicBezTo>
                    <a:cubicBezTo>
                      <a:pt x="42" y="16"/>
                      <a:pt x="41" y="18"/>
                      <a:pt x="40" y="19"/>
                    </a:cubicBezTo>
                    <a:cubicBezTo>
                      <a:pt x="39" y="20"/>
                      <a:pt x="39" y="20"/>
                      <a:pt x="39" y="20"/>
                    </a:cubicBezTo>
                    <a:cubicBezTo>
                      <a:pt x="39" y="21"/>
                      <a:pt x="40" y="20"/>
                      <a:pt x="42" y="19"/>
                    </a:cubicBezTo>
                    <a:cubicBezTo>
                      <a:pt x="42" y="19"/>
                      <a:pt x="44" y="18"/>
                      <a:pt x="47" y="16"/>
                    </a:cubicBezTo>
                    <a:cubicBezTo>
                      <a:pt x="49" y="15"/>
                      <a:pt x="51" y="14"/>
                      <a:pt x="51" y="13"/>
                    </a:cubicBezTo>
                    <a:cubicBezTo>
                      <a:pt x="52" y="13"/>
                      <a:pt x="53" y="13"/>
                      <a:pt x="54" y="12"/>
                    </a:cubicBezTo>
                    <a:cubicBezTo>
                      <a:pt x="56" y="11"/>
                      <a:pt x="56" y="11"/>
                      <a:pt x="56" y="10"/>
                    </a:cubicBezTo>
                    <a:cubicBezTo>
                      <a:pt x="53" y="8"/>
                      <a:pt x="50" y="7"/>
                      <a:pt x="48" y="7"/>
                    </a:cubicBezTo>
                    <a:close/>
                    <a:moveTo>
                      <a:pt x="156" y="1"/>
                    </a:moveTo>
                    <a:cubicBezTo>
                      <a:pt x="156" y="1"/>
                      <a:pt x="156" y="1"/>
                      <a:pt x="155" y="1"/>
                    </a:cubicBezTo>
                    <a:cubicBezTo>
                      <a:pt x="149" y="4"/>
                      <a:pt x="138" y="6"/>
                      <a:pt x="122" y="8"/>
                    </a:cubicBezTo>
                    <a:cubicBezTo>
                      <a:pt x="118" y="8"/>
                      <a:pt x="118" y="9"/>
                      <a:pt x="121" y="10"/>
                    </a:cubicBezTo>
                    <a:cubicBezTo>
                      <a:pt x="125" y="10"/>
                      <a:pt x="129" y="10"/>
                      <a:pt x="133" y="10"/>
                    </a:cubicBezTo>
                    <a:cubicBezTo>
                      <a:pt x="134" y="11"/>
                      <a:pt x="134" y="14"/>
                      <a:pt x="132" y="18"/>
                    </a:cubicBezTo>
                    <a:cubicBezTo>
                      <a:pt x="128" y="24"/>
                      <a:pt x="124" y="28"/>
                      <a:pt x="119" y="30"/>
                    </a:cubicBezTo>
                    <a:cubicBezTo>
                      <a:pt x="119" y="30"/>
                      <a:pt x="118" y="31"/>
                      <a:pt x="118" y="31"/>
                    </a:cubicBezTo>
                    <a:cubicBezTo>
                      <a:pt x="117" y="32"/>
                      <a:pt x="117" y="34"/>
                      <a:pt x="118" y="36"/>
                    </a:cubicBezTo>
                    <a:cubicBezTo>
                      <a:pt x="118" y="37"/>
                      <a:pt x="119" y="38"/>
                      <a:pt x="119" y="38"/>
                    </a:cubicBezTo>
                    <a:cubicBezTo>
                      <a:pt x="119" y="38"/>
                      <a:pt x="121" y="38"/>
                      <a:pt x="123" y="37"/>
                    </a:cubicBezTo>
                    <a:cubicBezTo>
                      <a:pt x="126" y="36"/>
                      <a:pt x="137" y="33"/>
                      <a:pt x="156" y="28"/>
                    </a:cubicBezTo>
                    <a:cubicBezTo>
                      <a:pt x="156" y="28"/>
                      <a:pt x="156" y="28"/>
                      <a:pt x="156" y="28"/>
                    </a:cubicBezTo>
                    <a:cubicBezTo>
                      <a:pt x="159" y="32"/>
                      <a:pt x="162" y="33"/>
                      <a:pt x="163" y="32"/>
                    </a:cubicBezTo>
                    <a:cubicBezTo>
                      <a:pt x="165" y="30"/>
                      <a:pt x="165" y="27"/>
                      <a:pt x="162" y="23"/>
                    </a:cubicBezTo>
                    <a:cubicBezTo>
                      <a:pt x="160" y="21"/>
                      <a:pt x="156" y="19"/>
                      <a:pt x="152" y="18"/>
                    </a:cubicBezTo>
                    <a:cubicBezTo>
                      <a:pt x="147" y="16"/>
                      <a:pt x="145" y="17"/>
                      <a:pt x="147" y="18"/>
                    </a:cubicBezTo>
                    <a:cubicBezTo>
                      <a:pt x="149" y="20"/>
                      <a:pt x="151" y="23"/>
                      <a:pt x="154" y="26"/>
                    </a:cubicBezTo>
                    <a:cubicBezTo>
                      <a:pt x="142" y="28"/>
                      <a:pt x="132" y="30"/>
                      <a:pt x="125" y="31"/>
                    </a:cubicBezTo>
                    <a:cubicBezTo>
                      <a:pt x="129" y="28"/>
                      <a:pt x="133" y="23"/>
                      <a:pt x="139" y="17"/>
                    </a:cubicBezTo>
                    <a:cubicBezTo>
                      <a:pt x="139" y="16"/>
                      <a:pt x="140" y="16"/>
                      <a:pt x="141" y="15"/>
                    </a:cubicBezTo>
                    <a:cubicBezTo>
                      <a:pt x="144" y="13"/>
                      <a:pt x="143" y="11"/>
                      <a:pt x="139" y="9"/>
                    </a:cubicBezTo>
                    <a:cubicBezTo>
                      <a:pt x="149" y="7"/>
                      <a:pt x="156" y="6"/>
                      <a:pt x="161" y="5"/>
                    </a:cubicBezTo>
                    <a:cubicBezTo>
                      <a:pt x="163" y="5"/>
                      <a:pt x="164" y="4"/>
                      <a:pt x="163" y="2"/>
                    </a:cubicBezTo>
                    <a:cubicBezTo>
                      <a:pt x="162" y="1"/>
                      <a:pt x="160" y="1"/>
                      <a:pt x="156" y="1"/>
                    </a:cubicBezTo>
                    <a:close/>
                    <a:moveTo>
                      <a:pt x="261" y="0"/>
                    </a:moveTo>
                    <a:cubicBezTo>
                      <a:pt x="259" y="0"/>
                      <a:pt x="259" y="1"/>
                      <a:pt x="260" y="2"/>
                    </a:cubicBezTo>
                    <a:cubicBezTo>
                      <a:pt x="261" y="3"/>
                      <a:pt x="261" y="6"/>
                      <a:pt x="260" y="10"/>
                    </a:cubicBezTo>
                    <a:cubicBezTo>
                      <a:pt x="256" y="26"/>
                      <a:pt x="251" y="36"/>
                      <a:pt x="245" y="42"/>
                    </a:cubicBezTo>
                    <a:cubicBezTo>
                      <a:pt x="243" y="45"/>
                      <a:pt x="243" y="45"/>
                      <a:pt x="246" y="43"/>
                    </a:cubicBezTo>
                    <a:cubicBezTo>
                      <a:pt x="253" y="38"/>
                      <a:pt x="259" y="30"/>
                      <a:pt x="263" y="17"/>
                    </a:cubicBezTo>
                    <a:cubicBezTo>
                      <a:pt x="265" y="20"/>
                      <a:pt x="267" y="24"/>
                      <a:pt x="271" y="31"/>
                    </a:cubicBezTo>
                    <a:cubicBezTo>
                      <a:pt x="273" y="34"/>
                      <a:pt x="274" y="37"/>
                      <a:pt x="275" y="38"/>
                    </a:cubicBezTo>
                    <a:cubicBezTo>
                      <a:pt x="275" y="41"/>
                      <a:pt x="279" y="43"/>
                      <a:pt x="287" y="42"/>
                    </a:cubicBezTo>
                    <a:cubicBezTo>
                      <a:pt x="287" y="42"/>
                      <a:pt x="288" y="42"/>
                      <a:pt x="288" y="42"/>
                    </a:cubicBezTo>
                    <a:cubicBezTo>
                      <a:pt x="291" y="42"/>
                      <a:pt x="292" y="42"/>
                      <a:pt x="293" y="41"/>
                    </a:cubicBezTo>
                    <a:cubicBezTo>
                      <a:pt x="294" y="41"/>
                      <a:pt x="293" y="40"/>
                      <a:pt x="292" y="40"/>
                    </a:cubicBezTo>
                    <a:cubicBezTo>
                      <a:pt x="281" y="33"/>
                      <a:pt x="273" y="27"/>
                      <a:pt x="270" y="21"/>
                    </a:cubicBezTo>
                    <a:cubicBezTo>
                      <a:pt x="267" y="18"/>
                      <a:pt x="265" y="16"/>
                      <a:pt x="264" y="15"/>
                    </a:cubicBezTo>
                    <a:cubicBezTo>
                      <a:pt x="265" y="11"/>
                      <a:pt x="266" y="8"/>
                      <a:pt x="268" y="6"/>
                    </a:cubicBezTo>
                    <a:cubicBezTo>
                      <a:pt x="268" y="5"/>
                      <a:pt x="268" y="5"/>
                      <a:pt x="268" y="4"/>
                    </a:cubicBezTo>
                    <a:cubicBezTo>
                      <a:pt x="267" y="3"/>
                      <a:pt x="265" y="1"/>
                      <a:pt x="261" y="0"/>
                    </a:cubicBezTo>
                    <a:close/>
                    <a:moveTo>
                      <a:pt x="353" y="46"/>
                    </a:moveTo>
                    <a:cubicBezTo>
                      <a:pt x="355" y="47"/>
                      <a:pt x="359" y="47"/>
                      <a:pt x="364" y="47"/>
                    </a:cubicBezTo>
                    <a:cubicBezTo>
                      <a:pt x="367" y="47"/>
                      <a:pt x="369" y="47"/>
                      <a:pt x="370" y="47"/>
                    </a:cubicBezTo>
                    <a:cubicBezTo>
                      <a:pt x="373" y="47"/>
                      <a:pt x="375" y="47"/>
                      <a:pt x="375" y="45"/>
                    </a:cubicBezTo>
                    <a:cubicBezTo>
                      <a:pt x="375" y="44"/>
                      <a:pt x="373" y="42"/>
                      <a:pt x="371" y="42"/>
                    </a:cubicBezTo>
                    <a:cubicBezTo>
                      <a:pt x="369" y="42"/>
                      <a:pt x="366" y="42"/>
                      <a:pt x="362" y="42"/>
                    </a:cubicBezTo>
                    <a:cubicBezTo>
                      <a:pt x="358" y="43"/>
                      <a:pt x="355" y="43"/>
                      <a:pt x="353" y="43"/>
                    </a:cubicBezTo>
                    <a:cubicBezTo>
                      <a:pt x="354" y="35"/>
                      <a:pt x="355" y="29"/>
                      <a:pt x="357" y="25"/>
                    </a:cubicBezTo>
                    <a:cubicBezTo>
                      <a:pt x="357" y="24"/>
                      <a:pt x="357" y="23"/>
                      <a:pt x="358" y="21"/>
                    </a:cubicBezTo>
                    <a:cubicBezTo>
                      <a:pt x="358" y="20"/>
                      <a:pt x="358" y="20"/>
                      <a:pt x="358" y="19"/>
                    </a:cubicBezTo>
                    <a:cubicBezTo>
                      <a:pt x="357" y="17"/>
                      <a:pt x="354" y="15"/>
                      <a:pt x="348" y="14"/>
                    </a:cubicBezTo>
                    <a:cubicBezTo>
                      <a:pt x="347" y="14"/>
                      <a:pt x="346" y="15"/>
                      <a:pt x="348" y="18"/>
                    </a:cubicBezTo>
                    <a:cubicBezTo>
                      <a:pt x="348" y="19"/>
                      <a:pt x="349" y="21"/>
                      <a:pt x="349" y="22"/>
                    </a:cubicBezTo>
                    <a:cubicBezTo>
                      <a:pt x="350" y="30"/>
                      <a:pt x="348" y="47"/>
                      <a:pt x="344" y="74"/>
                    </a:cubicBezTo>
                    <a:cubicBezTo>
                      <a:pt x="330" y="74"/>
                      <a:pt x="330" y="74"/>
                      <a:pt x="330" y="74"/>
                    </a:cubicBezTo>
                    <a:cubicBezTo>
                      <a:pt x="330" y="71"/>
                      <a:pt x="330" y="68"/>
                      <a:pt x="330" y="65"/>
                    </a:cubicBezTo>
                    <a:cubicBezTo>
                      <a:pt x="331" y="56"/>
                      <a:pt x="331" y="50"/>
                      <a:pt x="332" y="48"/>
                    </a:cubicBezTo>
                    <a:cubicBezTo>
                      <a:pt x="332" y="47"/>
                      <a:pt x="332" y="46"/>
                      <a:pt x="332" y="44"/>
                    </a:cubicBezTo>
                    <a:cubicBezTo>
                      <a:pt x="333" y="43"/>
                      <a:pt x="333" y="42"/>
                      <a:pt x="333" y="42"/>
                    </a:cubicBezTo>
                    <a:cubicBezTo>
                      <a:pt x="331" y="40"/>
                      <a:pt x="328" y="38"/>
                      <a:pt x="324" y="37"/>
                    </a:cubicBezTo>
                    <a:cubicBezTo>
                      <a:pt x="322" y="37"/>
                      <a:pt x="322" y="38"/>
                      <a:pt x="323" y="41"/>
                    </a:cubicBezTo>
                    <a:cubicBezTo>
                      <a:pt x="324" y="42"/>
                      <a:pt x="325" y="44"/>
                      <a:pt x="325" y="45"/>
                    </a:cubicBezTo>
                    <a:cubicBezTo>
                      <a:pt x="326" y="50"/>
                      <a:pt x="325" y="59"/>
                      <a:pt x="325" y="73"/>
                    </a:cubicBezTo>
                    <a:cubicBezTo>
                      <a:pt x="319" y="74"/>
                      <a:pt x="313" y="73"/>
                      <a:pt x="308" y="73"/>
                    </a:cubicBezTo>
                    <a:cubicBezTo>
                      <a:pt x="305" y="73"/>
                      <a:pt x="304" y="73"/>
                      <a:pt x="305" y="74"/>
                    </a:cubicBezTo>
                    <a:cubicBezTo>
                      <a:pt x="306" y="75"/>
                      <a:pt x="308" y="76"/>
                      <a:pt x="312" y="76"/>
                    </a:cubicBezTo>
                    <a:cubicBezTo>
                      <a:pt x="323" y="76"/>
                      <a:pt x="335" y="76"/>
                      <a:pt x="348" y="77"/>
                    </a:cubicBezTo>
                    <a:cubicBezTo>
                      <a:pt x="353" y="77"/>
                      <a:pt x="359" y="78"/>
                      <a:pt x="365" y="79"/>
                    </a:cubicBezTo>
                    <a:cubicBezTo>
                      <a:pt x="370" y="80"/>
                      <a:pt x="375" y="80"/>
                      <a:pt x="380" y="82"/>
                    </a:cubicBezTo>
                    <a:cubicBezTo>
                      <a:pt x="384" y="82"/>
                      <a:pt x="386" y="81"/>
                      <a:pt x="385" y="79"/>
                    </a:cubicBezTo>
                    <a:cubicBezTo>
                      <a:pt x="384" y="76"/>
                      <a:pt x="381" y="74"/>
                      <a:pt x="377" y="74"/>
                    </a:cubicBezTo>
                    <a:cubicBezTo>
                      <a:pt x="376" y="73"/>
                      <a:pt x="373" y="74"/>
                      <a:pt x="367" y="74"/>
                    </a:cubicBezTo>
                    <a:cubicBezTo>
                      <a:pt x="359" y="74"/>
                      <a:pt x="353" y="74"/>
                      <a:pt x="349" y="74"/>
                    </a:cubicBezTo>
                    <a:cubicBezTo>
                      <a:pt x="353" y="46"/>
                      <a:pt x="353" y="46"/>
                      <a:pt x="353" y="46"/>
                    </a:cubicBezTo>
                    <a:close/>
                    <a:moveTo>
                      <a:pt x="230" y="4"/>
                    </a:moveTo>
                    <a:cubicBezTo>
                      <a:pt x="229" y="2"/>
                      <a:pt x="233" y="2"/>
                      <a:pt x="241" y="7"/>
                    </a:cubicBezTo>
                    <a:cubicBezTo>
                      <a:pt x="244" y="10"/>
                      <a:pt x="243" y="12"/>
                      <a:pt x="240" y="13"/>
                    </a:cubicBezTo>
                    <a:cubicBezTo>
                      <a:pt x="237" y="13"/>
                      <a:pt x="234" y="10"/>
                      <a:pt x="230" y="4"/>
                    </a:cubicBezTo>
                    <a:close/>
                    <a:moveTo>
                      <a:pt x="243" y="20"/>
                    </a:moveTo>
                    <a:cubicBezTo>
                      <a:pt x="246" y="20"/>
                      <a:pt x="247" y="21"/>
                      <a:pt x="248" y="22"/>
                    </a:cubicBezTo>
                    <a:cubicBezTo>
                      <a:pt x="249" y="24"/>
                      <a:pt x="248" y="24"/>
                      <a:pt x="245" y="24"/>
                    </a:cubicBezTo>
                    <a:cubicBezTo>
                      <a:pt x="241" y="24"/>
                      <a:pt x="235" y="25"/>
                      <a:pt x="229" y="26"/>
                    </a:cubicBezTo>
                    <a:cubicBezTo>
                      <a:pt x="232" y="28"/>
                      <a:pt x="234" y="29"/>
                      <a:pt x="234" y="30"/>
                    </a:cubicBezTo>
                    <a:cubicBezTo>
                      <a:pt x="234" y="30"/>
                      <a:pt x="233" y="31"/>
                      <a:pt x="233" y="32"/>
                    </a:cubicBezTo>
                    <a:cubicBezTo>
                      <a:pt x="232" y="33"/>
                      <a:pt x="231" y="34"/>
                      <a:pt x="231" y="35"/>
                    </a:cubicBezTo>
                    <a:cubicBezTo>
                      <a:pt x="233" y="35"/>
                      <a:pt x="235" y="35"/>
                      <a:pt x="236" y="35"/>
                    </a:cubicBezTo>
                    <a:cubicBezTo>
                      <a:pt x="237" y="36"/>
                      <a:pt x="238" y="36"/>
                      <a:pt x="238" y="36"/>
                    </a:cubicBezTo>
                    <a:cubicBezTo>
                      <a:pt x="240" y="37"/>
                      <a:pt x="242" y="38"/>
                      <a:pt x="243" y="40"/>
                    </a:cubicBezTo>
                    <a:cubicBezTo>
                      <a:pt x="243" y="41"/>
                      <a:pt x="243" y="41"/>
                      <a:pt x="242" y="42"/>
                    </a:cubicBezTo>
                    <a:cubicBezTo>
                      <a:pt x="241" y="44"/>
                      <a:pt x="239" y="48"/>
                      <a:pt x="237" y="54"/>
                    </a:cubicBezTo>
                    <a:cubicBezTo>
                      <a:pt x="236" y="59"/>
                      <a:pt x="234" y="62"/>
                      <a:pt x="232" y="64"/>
                    </a:cubicBezTo>
                    <a:cubicBezTo>
                      <a:pt x="230" y="67"/>
                      <a:pt x="227" y="67"/>
                      <a:pt x="226" y="66"/>
                    </a:cubicBezTo>
                    <a:cubicBezTo>
                      <a:pt x="225" y="66"/>
                      <a:pt x="225" y="66"/>
                      <a:pt x="225" y="66"/>
                    </a:cubicBezTo>
                    <a:cubicBezTo>
                      <a:pt x="225" y="63"/>
                      <a:pt x="223" y="60"/>
                      <a:pt x="221" y="58"/>
                    </a:cubicBezTo>
                    <a:cubicBezTo>
                      <a:pt x="220" y="57"/>
                      <a:pt x="222" y="57"/>
                      <a:pt x="225" y="59"/>
                    </a:cubicBezTo>
                    <a:cubicBezTo>
                      <a:pt x="227" y="59"/>
                      <a:pt x="228" y="59"/>
                      <a:pt x="228" y="59"/>
                    </a:cubicBezTo>
                    <a:cubicBezTo>
                      <a:pt x="230" y="59"/>
                      <a:pt x="231" y="56"/>
                      <a:pt x="233" y="51"/>
                    </a:cubicBezTo>
                    <a:cubicBezTo>
                      <a:pt x="235" y="46"/>
                      <a:pt x="236" y="42"/>
                      <a:pt x="235" y="41"/>
                    </a:cubicBezTo>
                    <a:cubicBezTo>
                      <a:pt x="235" y="40"/>
                      <a:pt x="234" y="39"/>
                      <a:pt x="231" y="38"/>
                    </a:cubicBezTo>
                    <a:cubicBezTo>
                      <a:pt x="230" y="38"/>
                      <a:pt x="229" y="38"/>
                      <a:pt x="229" y="38"/>
                    </a:cubicBezTo>
                    <a:cubicBezTo>
                      <a:pt x="226" y="46"/>
                      <a:pt x="220" y="53"/>
                      <a:pt x="212" y="58"/>
                    </a:cubicBezTo>
                    <a:cubicBezTo>
                      <a:pt x="209" y="60"/>
                      <a:pt x="207" y="61"/>
                      <a:pt x="206" y="61"/>
                    </a:cubicBezTo>
                    <a:cubicBezTo>
                      <a:pt x="204" y="62"/>
                      <a:pt x="204" y="61"/>
                      <a:pt x="206" y="60"/>
                    </a:cubicBezTo>
                    <a:cubicBezTo>
                      <a:pt x="220" y="47"/>
                      <a:pt x="227" y="36"/>
                      <a:pt x="227" y="26"/>
                    </a:cubicBezTo>
                    <a:cubicBezTo>
                      <a:pt x="219" y="28"/>
                      <a:pt x="215" y="29"/>
                      <a:pt x="214" y="29"/>
                    </a:cubicBezTo>
                    <a:cubicBezTo>
                      <a:pt x="212" y="29"/>
                      <a:pt x="210" y="27"/>
                      <a:pt x="208" y="26"/>
                    </a:cubicBezTo>
                    <a:cubicBezTo>
                      <a:pt x="206" y="25"/>
                      <a:pt x="207" y="24"/>
                      <a:pt x="208" y="24"/>
                    </a:cubicBezTo>
                    <a:cubicBezTo>
                      <a:pt x="217" y="24"/>
                      <a:pt x="227" y="23"/>
                      <a:pt x="238" y="21"/>
                    </a:cubicBezTo>
                    <a:cubicBezTo>
                      <a:pt x="241" y="20"/>
                      <a:pt x="243" y="20"/>
                      <a:pt x="243" y="20"/>
                    </a:cubicBezTo>
                    <a:close/>
                    <a:moveTo>
                      <a:pt x="256" y="43"/>
                    </a:moveTo>
                    <a:cubicBezTo>
                      <a:pt x="256" y="41"/>
                      <a:pt x="259" y="42"/>
                      <a:pt x="267" y="45"/>
                    </a:cubicBezTo>
                    <a:cubicBezTo>
                      <a:pt x="269" y="48"/>
                      <a:pt x="269" y="51"/>
                      <a:pt x="265" y="52"/>
                    </a:cubicBezTo>
                    <a:cubicBezTo>
                      <a:pt x="264" y="52"/>
                      <a:pt x="261" y="50"/>
                      <a:pt x="257" y="45"/>
                    </a:cubicBezTo>
                    <a:cubicBezTo>
                      <a:pt x="257" y="44"/>
                      <a:pt x="256" y="44"/>
                      <a:pt x="256" y="43"/>
                    </a:cubicBezTo>
                    <a:close/>
                    <a:moveTo>
                      <a:pt x="253" y="59"/>
                    </a:moveTo>
                    <a:cubicBezTo>
                      <a:pt x="258" y="66"/>
                      <a:pt x="263" y="70"/>
                      <a:pt x="266" y="72"/>
                    </a:cubicBezTo>
                    <a:cubicBezTo>
                      <a:pt x="270" y="70"/>
                      <a:pt x="270" y="68"/>
                      <a:pt x="267" y="63"/>
                    </a:cubicBezTo>
                    <a:cubicBezTo>
                      <a:pt x="265" y="62"/>
                      <a:pt x="262" y="60"/>
                      <a:pt x="257" y="58"/>
                    </a:cubicBezTo>
                    <a:cubicBezTo>
                      <a:pt x="254" y="57"/>
                      <a:pt x="252" y="57"/>
                      <a:pt x="253" y="59"/>
                    </a:cubicBezTo>
                    <a:close/>
                    <a:moveTo>
                      <a:pt x="146" y="49"/>
                    </a:moveTo>
                    <a:cubicBezTo>
                      <a:pt x="147" y="62"/>
                      <a:pt x="147" y="62"/>
                      <a:pt x="147" y="62"/>
                    </a:cubicBezTo>
                    <a:cubicBezTo>
                      <a:pt x="156" y="60"/>
                      <a:pt x="163" y="59"/>
                      <a:pt x="169" y="58"/>
                    </a:cubicBezTo>
                    <a:cubicBezTo>
                      <a:pt x="171" y="57"/>
                      <a:pt x="172" y="57"/>
                      <a:pt x="173" y="57"/>
                    </a:cubicBezTo>
                    <a:cubicBezTo>
                      <a:pt x="178" y="57"/>
                      <a:pt x="181" y="59"/>
                      <a:pt x="183" y="61"/>
                    </a:cubicBezTo>
                    <a:cubicBezTo>
                      <a:pt x="184" y="63"/>
                      <a:pt x="182" y="64"/>
                      <a:pt x="178" y="64"/>
                    </a:cubicBezTo>
                    <a:cubicBezTo>
                      <a:pt x="157" y="64"/>
                      <a:pt x="137" y="65"/>
                      <a:pt x="117" y="69"/>
                    </a:cubicBezTo>
                    <a:cubicBezTo>
                      <a:pt x="115" y="70"/>
                      <a:pt x="115" y="70"/>
                      <a:pt x="114" y="70"/>
                    </a:cubicBezTo>
                    <a:cubicBezTo>
                      <a:pt x="110" y="69"/>
                      <a:pt x="108" y="69"/>
                      <a:pt x="107" y="68"/>
                    </a:cubicBezTo>
                    <a:cubicBezTo>
                      <a:pt x="106" y="68"/>
                      <a:pt x="107" y="67"/>
                      <a:pt x="111" y="67"/>
                    </a:cubicBezTo>
                    <a:cubicBezTo>
                      <a:pt x="111" y="67"/>
                      <a:pt x="112" y="67"/>
                      <a:pt x="114" y="66"/>
                    </a:cubicBezTo>
                    <a:cubicBezTo>
                      <a:pt x="123" y="65"/>
                      <a:pt x="132" y="64"/>
                      <a:pt x="142" y="63"/>
                    </a:cubicBezTo>
                    <a:cubicBezTo>
                      <a:pt x="141" y="50"/>
                      <a:pt x="141" y="50"/>
                      <a:pt x="141" y="50"/>
                    </a:cubicBezTo>
                    <a:cubicBezTo>
                      <a:pt x="136" y="51"/>
                      <a:pt x="131" y="52"/>
                      <a:pt x="127" y="52"/>
                    </a:cubicBezTo>
                    <a:cubicBezTo>
                      <a:pt x="123" y="51"/>
                      <a:pt x="122" y="50"/>
                      <a:pt x="125" y="49"/>
                    </a:cubicBezTo>
                    <a:cubicBezTo>
                      <a:pt x="126" y="49"/>
                      <a:pt x="128" y="49"/>
                      <a:pt x="132" y="48"/>
                    </a:cubicBezTo>
                    <a:cubicBezTo>
                      <a:pt x="135" y="47"/>
                      <a:pt x="138" y="47"/>
                      <a:pt x="140" y="47"/>
                    </a:cubicBezTo>
                    <a:cubicBezTo>
                      <a:pt x="140" y="43"/>
                      <a:pt x="139" y="40"/>
                      <a:pt x="138" y="37"/>
                    </a:cubicBezTo>
                    <a:cubicBezTo>
                      <a:pt x="137" y="35"/>
                      <a:pt x="137" y="35"/>
                      <a:pt x="138" y="34"/>
                    </a:cubicBezTo>
                    <a:cubicBezTo>
                      <a:pt x="140" y="34"/>
                      <a:pt x="143" y="35"/>
                      <a:pt x="147" y="38"/>
                    </a:cubicBezTo>
                    <a:cubicBezTo>
                      <a:pt x="147" y="38"/>
                      <a:pt x="147" y="39"/>
                      <a:pt x="147" y="39"/>
                    </a:cubicBezTo>
                    <a:cubicBezTo>
                      <a:pt x="147" y="41"/>
                      <a:pt x="146" y="43"/>
                      <a:pt x="146" y="45"/>
                    </a:cubicBezTo>
                    <a:cubicBezTo>
                      <a:pt x="150" y="44"/>
                      <a:pt x="153" y="44"/>
                      <a:pt x="154" y="44"/>
                    </a:cubicBezTo>
                    <a:cubicBezTo>
                      <a:pt x="156" y="43"/>
                      <a:pt x="157" y="43"/>
                      <a:pt x="158" y="43"/>
                    </a:cubicBezTo>
                    <a:cubicBezTo>
                      <a:pt x="161" y="43"/>
                      <a:pt x="163" y="44"/>
                      <a:pt x="163" y="45"/>
                    </a:cubicBezTo>
                    <a:cubicBezTo>
                      <a:pt x="163" y="46"/>
                      <a:pt x="161" y="47"/>
                      <a:pt x="158" y="47"/>
                    </a:cubicBezTo>
                    <a:cubicBezTo>
                      <a:pt x="154" y="48"/>
                      <a:pt x="150" y="49"/>
                      <a:pt x="146" y="49"/>
                    </a:cubicBezTo>
                    <a:close/>
                    <a:moveTo>
                      <a:pt x="21" y="13"/>
                    </a:moveTo>
                    <a:cubicBezTo>
                      <a:pt x="20" y="13"/>
                      <a:pt x="20" y="14"/>
                      <a:pt x="20" y="15"/>
                    </a:cubicBezTo>
                    <a:cubicBezTo>
                      <a:pt x="21" y="17"/>
                      <a:pt x="23" y="18"/>
                      <a:pt x="25" y="20"/>
                    </a:cubicBezTo>
                    <a:cubicBezTo>
                      <a:pt x="26" y="21"/>
                      <a:pt x="27" y="22"/>
                      <a:pt x="28" y="21"/>
                    </a:cubicBezTo>
                    <a:cubicBezTo>
                      <a:pt x="29" y="20"/>
                      <a:pt x="30" y="19"/>
                      <a:pt x="30" y="18"/>
                    </a:cubicBezTo>
                    <a:cubicBezTo>
                      <a:pt x="29" y="15"/>
                      <a:pt x="26" y="13"/>
                      <a:pt x="21" y="13"/>
                    </a:cubicBezTo>
                    <a:close/>
                    <a:moveTo>
                      <a:pt x="40" y="35"/>
                    </a:moveTo>
                    <a:cubicBezTo>
                      <a:pt x="40" y="41"/>
                      <a:pt x="40" y="41"/>
                      <a:pt x="40" y="41"/>
                    </a:cubicBezTo>
                    <a:cubicBezTo>
                      <a:pt x="43" y="41"/>
                      <a:pt x="46" y="40"/>
                      <a:pt x="50" y="39"/>
                    </a:cubicBezTo>
                    <a:cubicBezTo>
                      <a:pt x="52" y="39"/>
                      <a:pt x="54" y="39"/>
                      <a:pt x="54" y="39"/>
                    </a:cubicBezTo>
                    <a:cubicBezTo>
                      <a:pt x="57" y="39"/>
                      <a:pt x="59" y="39"/>
                      <a:pt x="60" y="39"/>
                    </a:cubicBezTo>
                    <a:cubicBezTo>
                      <a:pt x="61" y="40"/>
                      <a:pt x="61" y="41"/>
                      <a:pt x="59" y="41"/>
                    </a:cubicBezTo>
                    <a:cubicBezTo>
                      <a:pt x="57" y="42"/>
                      <a:pt x="54" y="42"/>
                      <a:pt x="49" y="43"/>
                    </a:cubicBezTo>
                    <a:cubicBezTo>
                      <a:pt x="45" y="44"/>
                      <a:pt x="42" y="44"/>
                      <a:pt x="40" y="45"/>
                    </a:cubicBezTo>
                    <a:cubicBezTo>
                      <a:pt x="41" y="57"/>
                      <a:pt x="41" y="57"/>
                      <a:pt x="41" y="57"/>
                    </a:cubicBezTo>
                    <a:cubicBezTo>
                      <a:pt x="48" y="56"/>
                      <a:pt x="48" y="56"/>
                      <a:pt x="48" y="56"/>
                    </a:cubicBezTo>
                    <a:cubicBezTo>
                      <a:pt x="50" y="54"/>
                      <a:pt x="51" y="52"/>
                      <a:pt x="52" y="50"/>
                    </a:cubicBezTo>
                    <a:cubicBezTo>
                      <a:pt x="52" y="49"/>
                      <a:pt x="52" y="48"/>
                      <a:pt x="51" y="47"/>
                    </a:cubicBezTo>
                    <a:cubicBezTo>
                      <a:pt x="50" y="46"/>
                      <a:pt x="51" y="45"/>
                      <a:pt x="52" y="45"/>
                    </a:cubicBezTo>
                    <a:cubicBezTo>
                      <a:pt x="54" y="44"/>
                      <a:pt x="56" y="45"/>
                      <a:pt x="58" y="46"/>
                    </a:cubicBezTo>
                    <a:cubicBezTo>
                      <a:pt x="59" y="46"/>
                      <a:pt x="60" y="47"/>
                      <a:pt x="59" y="48"/>
                    </a:cubicBezTo>
                    <a:cubicBezTo>
                      <a:pt x="57" y="50"/>
                      <a:pt x="55" y="52"/>
                      <a:pt x="52" y="55"/>
                    </a:cubicBezTo>
                    <a:cubicBezTo>
                      <a:pt x="53" y="55"/>
                      <a:pt x="56" y="54"/>
                      <a:pt x="60" y="53"/>
                    </a:cubicBezTo>
                    <a:cubicBezTo>
                      <a:pt x="65" y="52"/>
                      <a:pt x="68" y="51"/>
                      <a:pt x="69" y="51"/>
                    </a:cubicBezTo>
                    <a:cubicBezTo>
                      <a:pt x="72" y="51"/>
                      <a:pt x="75" y="52"/>
                      <a:pt x="77" y="53"/>
                    </a:cubicBezTo>
                    <a:cubicBezTo>
                      <a:pt x="79" y="55"/>
                      <a:pt x="79" y="57"/>
                      <a:pt x="77" y="57"/>
                    </a:cubicBezTo>
                    <a:cubicBezTo>
                      <a:pt x="77" y="57"/>
                      <a:pt x="76" y="57"/>
                      <a:pt x="76" y="57"/>
                    </a:cubicBezTo>
                    <a:cubicBezTo>
                      <a:pt x="67" y="57"/>
                      <a:pt x="60" y="57"/>
                      <a:pt x="54" y="58"/>
                    </a:cubicBezTo>
                    <a:cubicBezTo>
                      <a:pt x="31" y="61"/>
                      <a:pt x="16" y="63"/>
                      <a:pt x="10" y="66"/>
                    </a:cubicBezTo>
                    <a:cubicBezTo>
                      <a:pt x="8" y="66"/>
                      <a:pt x="7" y="67"/>
                      <a:pt x="7" y="67"/>
                    </a:cubicBezTo>
                    <a:cubicBezTo>
                      <a:pt x="5" y="66"/>
                      <a:pt x="3" y="65"/>
                      <a:pt x="1" y="64"/>
                    </a:cubicBezTo>
                    <a:cubicBezTo>
                      <a:pt x="0" y="63"/>
                      <a:pt x="0" y="62"/>
                      <a:pt x="2" y="62"/>
                    </a:cubicBezTo>
                    <a:cubicBezTo>
                      <a:pt x="5" y="62"/>
                      <a:pt x="16" y="61"/>
                      <a:pt x="33" y="58"/>
                    </a:cubicBezTo>
                    <a:cubicBezTo>
                      <a:pt x="34" y="58"/>
                      <a:pt x="35" y="58"/>
                      <a:pt x="36" y="58"/>
                    </a:cubicBezTo>
                    <a:cubicBezTo>
                      <a:pt x="35" y="45"/>
                      <a:pt x="35" y="45"/>
                      <a:pt x="35" y="45"/>
                    </a:cubicBezTo>
                    <a:cubicBezTo>
                      <a:pt x="35" y="45"/>
                      <a:pt x="34" y="45"/>
                      <a:pt x="33" y="46"/>
                    </a:cubicBezTo>
                    <a:cubicBezTo>
                      <a:pt x="31" y="46"/>
                      <a:pt x="28" y="46"/>
                      <a:pt x="25" y="47"/>
                    </a:cubicBezTo>
                    <a:cubicBezTo>
                      <a:pt x="22" y="47"/>
                      <a:pt x="20" y="47"/>
                      <a:pt x="18" y="47"/>
                    </a:cubicBezTo>
                    <a:cubicBezTo>
                      <a:pt x="16" y="46"/>
                      <a:pt x="16" y="45"/>
                      <a:pt x="18" y="45"/>
                    </a:cubicBezTo>
                    <a:cubicBezTo>
                      <a:pt x="22" y="44"/>
                      <a:pt x="27" y="43"/>
                      <a:pt x="35" y="42"/>
                    </a:cubicBezTo>
                    <a:cubicBezTo>
                      <a:pt x="35" y="36"/>
                      <a:pt x="35" y="36"/>
                      <a:pt x="35" y="36"/>
                    </a:cubicBezTo>
                    <a:cubicBezTo>
                      <a:pt x="31" y="37"/>
                      <a:pt x="28" y="37"/>
                      <a:pt x="26" y="37"/>
                    </a:cubicBezTo>
                    <a:cubicBezTo>
                      <a:pt x="23" y="37"/>
                      <a:pt x="23" y="36"/>
                      <a:pt x="24" y="35"/>
                    </a:cubicBezTo>
                    <a:cubicBezTo>
                      <a:pt x="27" y="35"/>
                      <a:pt x="31" y="34"/>
                      <a:pt x="34" y="34"/>
                    </a:cubicBezTo>
                    <a:cubicBezTo>
                      <a:pt x="33" y="31"/>
                      <a:pt x="32" y="29"/>
                      <a:pt x="31" y="28"/>
                    </a:cubicBezTo>
                    <a:cubicBezTo>
                      <a:pt x="29" y="28"/>
                      <a:pt x="27" y="28"/>
                      <a:pt x="25" y="28"/>
                    </a:cubicBezTo>
                    <a:cubicBezTo>
                      <a:pt x="23" y="29"/>
                      <a:pt x="20" y="29"/>
                      <a:pt x="19" y="28"/>
                    </a:cubicBezTo>
                    <a:cubicBezTo>
                      <a:pt x="17" y="27"/>
                      <a:pt x="18" y="27"/>
                      <a:pt x="20" y="26"/>
                    </a:cubicBezTo>
                    <a:cubicBezTo>
                      <a:pt x="31" y="25"/>
                      <a:pt x="40" y="23"/>
                      <a:pt x="49" y="20"/>
                    </a:cubicBezTo>
                    <a:cubicBezTo>
                      <a:pt x="50" y="20"/>
                      <a:pt x="51" y="20"/>
                      <a:pt x="51" y="20"/>
                    </a:cubicBezTo>
                    <a:cubicBezTo>
                      <a:pt x="53" y="20"/>
                      <a:pt x="55" y="20"/>
                      <a:pt x="56" y="20"/>
                    </a:cubicBezTo>
                    <a:cubicBezTo>
                      <a:pt x="56" y="21"/>
                      <a:pt x="56" y="22"/>
                      <a:pt x="55" y="23"/>
                    </a:cubicBezTo>
                    <a:cubicBezTo>
                      <a:pt x="52" y="24"/>
                      <a:pt x="47" y="25"/>
                      <a:pt x="39" y="26"/>
                    </a:cubicBezTo>
                    <a:cubicBezTo>
                      <a:pt x="40" y="27"/>
                      <a:pt x="41" y="28"/>
                      <a:pt x="41" y="29"/>
                    </a:cubicBezTo>
                    <a:cubicBezTo>
                      <a:pt x="41" y="29"/>
                      <a:pt x="41" y="30"/>
                      <a:pt x="41" y="30"/>
                    </a:cubicBezTo>
                    <a:cubicBezTo>
                      <a:pt x="40" y="31"/>
                      <a:pt x="40" y="32"/>
                      <a:pt x="40" y="32"/>
                    </a:cubicBezTo>
                    <a:cubicBezTo>
                      <a:pt x="41" y="32"/>
                      <a:pt x="42" y="32"/>
                      <a:pt x="44" y="31"/>
                    </a:cubicBezTo>
                    <a:cubicBezTo>
                      <a:pt x="46" y="31"/>
                      <a:pt x="47" y="31"/>
                      <a:pt x="48" y="31"/>
                    </a:cubicBezTo>
                    <a:cubicBezTo>
                      <a:pt x="52" y="31"/>
                      <a:pt x="54" y="31"/>
                      <a:pt x="52" y="33"/>
                    </a:cubicBezTo>
                    <a:cubicBezTo>
                      <a:pt x="50" y="34"/>
                      <a:pt x="46" y="34"/>
                      <a:pt x="40" y="35"/>
                    </a:cubicBezTo>
                    <a:close/>
                    <a:moveTo>
                      <a:pt x="29" y="52"/>
                    </a:moveTo>
                    <a:cubicBezTo>
                      <a:pt x="27" y="50"/>
                      <a:pt x="25" y="50"/>
                      <a:pt x="22" y="49"/>
                    </a:cubicBezTo>
                    <a:cubicBezTo>
                      <a:pt x="21" y="50"/>
                      <a:pt x="21" y="51"/>
                      <a:pt x="22" y="53"/>
                    </a:cubicBezTo>
                    <a:cubicBezTo>
                      <a:pt x="24" y="56"/>
                      <a:pt x="26" y="57"/>
                      <a:pt x="27" y="57"/>
                    </a:cubicBezTo>
                    <a:cubicBezTo>
                      <a:pt x="29" y="56"/>
                      <a:pt x="30" y="54"/>
                      <a:pt x="29" y="52"/>
                    </a:cubicBezTo>
                    <a:close/>
                    <a:moveTo>
                      <a:pt x="53" y="63"/>
                    </a:moveTo>
                    <a:cubicBezTo>
                      <a:pt x="52" y="63"/>
                      <a:pt x="50" y="64"/>
                      <a:pt x="45" y="65"/>
                    </a:cubicBezTo>
                    <a:cubicBezTo>
                      <a:pt x="38" y="67"/>
                      <a:pt x="32" y="68"/>
                      <a:pt x="27" y="69"/>
                    </a:cubicBezTo>
                    <a:cubicBezTo>
                      <a:pt x="26" y="68"/>
                      <a:pt x="24" y="68"/>
                      <a:pt x="22" y="68"/>
                    </a:cubicBezTo>
                    <a:cubicBezTo>
                      <a:pt x="21" y="68"/>
                      <a:pt x="21" y="69"/>
                      <a:pt x="23" y="70"/>
                    </a:cubicBezTo>
                    <a:cubicBezTo>
                      <a:pt x="23" y="71"/>
                      <a:pt x="24" y="74"/>
                      <a:pt x="25" y="77"/>
                    </a:cubicBezTo>
                    <a:cubicBezTo>
                      <a:pt x="26" y="80"/>
                      <a:pt x="27" y="82"/>
                      <a:pt x="27" y="84"/>
                    </a:cubicBezTo>
                    <a:cubicBezTo>
                      <a:pt x="28" y="86"/>
                      <a:pt x="29" y="87"/>
                      <a:pt x="30" y="87"/>
                    </a:cubicBezTo>
                    <a:cubicBezTo>
                      <a:pt x="31" y="87"/>
                      <a:pt x="31" y="86"/>
                      <a:pt x="31" y="83"/>
                    </a:cubicBezTo>
                    <a:cubicBezTo>
                      <a:pt x="32" y="83"/>
                      <a:pt x="34" y="83"/>
                      <a:pt x="39" y="82"/>
                    </a:cubicBezTo>
                    <a:cubicBezTo>
                      <a:pt x="49" y="81"/>
                      <a:pt x="56" y="80"/>
                      <a:pt x="59" y="80"/>
                    </a:cubicBezTo>
                    <a:cubicBezTo>
                      <a:pt x="60" y="79"/>
                      <a:pt x="60" y="79"/>
                      <a:pt x="60" y="78"/>
                    </a:cubicBezTo>
                    <a:cubicBezTo>
                      <a:pt x="59" y="77"/>
                      <a:pt x="58" y="77"/>
                      <a:pt x="56" y="76"/>
                    </a:cubicBezTo>
                    <a:cubicBezTo>
                      <a:pt x="58" y="73"/>
                      <a:pt x="60" y="70"/>
                      <a:pt x="62" y="69"/>
                    </a:cubicBezTo>
                    <a:cubicBezTo>
                      <a:pt x="63" y="68"/>
                      <a:pt x="63" y="67"/>
                      <a:pt x="61" y="66"/>
                    </a:cubicBezTo>
                    <a:cubicBezTo>
                      <a:pt x="58" y="64"/>
                      <a:pt x="55" y="63"/>
                      <a:pt x="53" y="63"/>
                    </a:cubicBezTo>
                    <a:close/>
                    <a:moveTo>
                      <a:pt x="28" y="71"/>
                    </a:moveTo>
                    <a:cubicBezTo>
                      <a:pt x="29" y="71"/>
                      <a:pt x="30" y="71"/>
                      <a:pt x="33" y="71"/>
                    </a:cubicBezTo>
                    <a:cubicBezTo>
                      <a:pt x="39" y="69"/>
                      <a:pt x="45" y="68"/>
                      <a:pt x="51" y="68"/>
                    </a:cubicBezTo>
                    <a:cubicBezTo>
                      <a:pt x="52" y="68"/>
                      <a:pt x="52" y="69"/>
                      <a:pt x="52" y="71"/>
                    </a:cubicBezTo>
                    <a:cubicBezTo>
                      <a:pt x="52" y="74"/>
                      <a:pt x="52" y="76"/>
                      <a:pt x="51" y="77"/>
                    </a:cubicBezTo>
                    <a:cubicBezTo>
                      <a:pt x="31" y="81"/>
                      <a:pt x="31" y="81"/>
                      <a:pt x="31" y="81"/>
                    </a:cubicBezTo>
                    <a:lnTo>
                      <a:pt x="28" y="71"/>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2" name="íṧ1íďê">
                <a:extLst>
                  <a:ext uri="{FF2B5EF4-FFF2-40B4-BE49-F238E27FC236}">
                    <a16:creationId xmlns="" xmlns:a16="http://schemas.microsoft.com/office/drawing/2014/main" id="{A47AC8C9-F85C-4AD7-906F-88823C72E542}"/>
                  </a:ext>
                </a:extLst>
              </p:cNvPr>
              <p:cNvSpPr/>
              <p:nvPr/>
            </p:nvSpPr>
            <p:spPr bwMode="auto">
              <a:xfrm>
                <a:off x="5405438" y="2228850"/>
                <a:ext cx="1381125" cy="730250"/>
              </a:xfrm>
              <a:custGeom>
                <a:avLst/>
                <a:gdLst>
                  <a:gd name="T0" fmla="*/ 627 w 804"/>
                  <a:gd name="T1" fmla="*/ 243 h 426"/>
                  <a:gd name="T2" fmla="*/ 660 w 804"/>
                  <a:gd name="T3" fmla="*/ 158 h 426"/>
                  <a:gd name="T4" fmla="*/ 695 w 804"/>
                  <a:gd name="T5" fmla="*/ 92 h 426"/>
                  <a:gd name="T6" fmla="*/ 690 w 804"/>
                  <a:gd name="T7" fmla="*/ 0 h 426"/>
                  <a:gd name="T8" fmla="*/ 798 w 804"/>
                  <a:gd name="T9" fmla="*/ 36 h 426"/>
                  <a:gd name="T10" fmla="*/ 781 w 804"/>
                  <a:gd name="T11" fmla="*/ 122 h 426"/>
                  <a:gd name="T12" fmla="*/ 734 w 804"/>
                  <a:gd name="T13" fmla="*/ 284 h 426"/>
                  <a:gd name="T14" fmla="*/ 718 w 804"/>
                  <a:gd name="T15" fmla="*/ 341 h 426"/>
                  <a:gd name="T16" fmla="*/ 653 w 804"/>
                  <a:gd name="T17" fmla="*/ 387 h 426"/>
                  <a:gd name="T18" fmla="*/ 606 w 804"/>
                  <a:gd name="T19" fmla="*/ 424 h 426"/>
                  <a:gd name="T20" fmla="*/ 170 w 804"/>
                  <a:gd name="T21" fmla="*/ 416 h 426"/>
                  <a:gd name="T22" fmla="*/ 125 w 804"/>
                  <a:gd name="T23" fmla="*/ 325 h 426"/>
                  <a:gd name="T24" fmla="*/ 70 w 804"/>
                  <a:gd name="T25" fmla="*/ 322 h 426"/>
                  <a:gd name="T26" fmla="*/ 11 w 804"/>
                  <a:gd name="T27" fmla="*/ 137 h 426"/>
                  <a:gd name="T28" fmla="*/ 23 w 804"/>
                  <a:gd name="T29" fmla="*/ 59 h 426"/>
                  <a:gd name="T30" fmla="*/ 98 w 804"/>
                  <a:gd name="T31" fmla="*/ 26 h 426"/>
                  <a:gd name="T32" fmla="*/ 116 w 804"/>
                  <a:gd name="T33" fmla="*/ 60 h 426"/>
                  <a:gd name="T34" fmla="*/ 96 w 804"/>
                  <a:gd name="T35" fmla="*/ 158 h 426"/>
                  <a:gd name="T36" fmla="*/ 192 w 804"/>
                  <a:gd name="T37" fmla="*/ 220 h 426"/>
                  <a:gd name="T38" fmla="*/ 180 w 804"/>
                  <a:gd name="T39" fmla="*/ 296 h 426"/>
                  <a:gd name="T40" fmla="*/ 616 w 804"/>
                  <a:gd name="T41" fmla="*/ 408 h 426"/>
                  <a:gd name="T42" fmla="*/ 185 w 804"/>
                  <a:gd name="T43" fmla="*/ 306 h 426"/>
                  <a:gd name="T44" fmla="*/ 200 w 804"/>
                  <a:gd name="T45" fmla="*/ 414 h 426"/>
                  <a:gd name="T46" fmla="*/ 176 w 804"/>
                  <a:gd name="T47" fmla="*/ 365 h 426"/>
                  <a:gd name="T48" fmla="*/ 163 w 804"/>
                  <a:gd name="T49" fmla="*/ 244 h 426"/>
                  <a:gd name="T50" fmla="*/ 92 w 804"/>
                  <a:gd name="T51" fmla="*/ 169 h 426"/>
                  <a:gd name="T52" fmla="*/ 116 w 804"/>
                  <a:gd name="T53" fmla="*/ 317 h 426"/>
                  <a:gd name="T54" fmla="*/ 153 w 804"/>
                  <a:gd name="T55" fmla="*/ 367 h 426"/>
                  <a:gd name="T56" fmla="*/ 86 w 804"/>
                  <a:gd name="T57" fmla="*/ 167 h 426"/>
                  <a:gd name="T58" fmla="*/ 106 w 804"/>
                  <a:gd name="T59" fmla="*/ 64 h 426"/>
                  <a:gd name="T60" fmla="*/ 20 w 804"/>
                  <a:gd name="T61" fmla="*/ 140 h 426"/>
                  <a:gd name="T62" fmla="*/ 24 w 804"/>
                  <a:gd name="T63" fmla="*/ 199 h 426"/>
                  <a:gd name="T64" fmla="*/ 79 w 804"/>
                  <a:gd name="T65" fmla="*/ 285 h 426"/>
                  <a:gd name="T66" fmla="*/ 107 w 804"/>
                  <a:gd name="T67" fmla="*/ 321 h 426"/>
                  <a:gd name="T68" fmla="*/ 81 w 804"/>
                  <a:gd name="T69" fmla="*/ 187 h 426"/>
                  <a:gd name="T70" fmla="*/ 62 w 804"/>
                  <a:gd name="T71" fmla="*/ 78 h 426"/>
                  <a:gd name="T72" fmla="*/ 33 w 804"/>
                  <a:gd name="T73" fmla="*/ 110 h 426"/>
                  <a:gd name="T74" fmla="*/ 54 w 804"/>
                  <a:gd name="T75" fmla="*/ 15 h 426"/>
                  <a:gd name="T76" fmla="*/ 33 w 804"/>
                  <a:gd name="T77" fmla="*/ 53 h 426"/>
                  <a:gd name="T78" fmla="*/ 623 w 804"/>
                  <a:gd name="T79" fmla="*/ 412 h 426"/>
                  <a:gd name="T80" fmla="*/ 661 w 804"/>
                  <a:gd name="T81" fmla="*/ 327 h 426"/>
                  <a:gd name="T82" fmla="*/ 689 w 804"/>
                  <a:gd name="T83" fmla="*/ 274 h 426"/>
                  <a:gd name="T84" fmla="*/ 652 w 804"/>
                  <a:gd name="T85" fmla="*/ 169 h 426"/>
                  <a:gd name="T86" fmla="*/ 636 w 804"/>
                  <a:gd name="T87" fmla="*/ 299 h 426"/>
                  <a:gd name="T88" fmla="*/ 623 w 804"/>
                  <a:gd name="T89" fmla="*/ 412 h 426"/>
                  <a:gd name="T90" fmla="*/ 780 w 804"/>
                  <a:gd name="T91" fmla="*/ 199 h 426"/>
                  <a:gd name="T92" fmla="*/ 740 w 804"/>
                  <a:gd name="T93" fmla="*/ 89 h 426"/>
                  <a:gd name="T94" fmla="*/ 704 w 804"/>
                  <a:gd name="T95" fmla="*/ 91 h 426"/>
                  <a:gd name="T96" fmla="*/ 773 w 804"/>
                  <a:gd name="T97" fmla="*/ 208 h 426"/>
                  <a:gd name="T98" fmla="*/ 698 w 804"/>
                  <a:gd name="T99" fmla="*/ 276 h 426"/>
                  <a:gd name="T100" fmla="*/ 723 w 804"/>
                  <a:gd name="T101" fmla="*/ 330 h 426"/>
                  <a:gd name="T102" fmla="*/ 771 w 804"/>
                  <a:gd name="T103" fmla="*/ 110 h 426"/>
                  <a:gd name="T104" fmla="*/ 742 w 804"/>
                  <a:gd name="T105" fmla="*/ 78 h 426"/>
                  <a:gd name="T106" fmla="*/ 726 w 804"/>
                  <a:gd name="T107" fmla="*/ 53 h 426"/>
                  <a:gd name="T108" fmla="*/ 789 w 804"/>
                  <a:gd name="T109" fmla="*/ 36 h 426"/>
                  <a:gd name="T110" fmla="*/ 723 w 804"/>
                  <a:gd name="T111" fmla="*/ 5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04" h="426">
                    <a:moveTo>
                      <a:pt x="624" y="296"/>
                    </a:moveTo>
                    <a:cubicBezTo>
                      <a:pt x="634" y="285"/>
                      <a:pt x="637" y="275"/>
                      <a:pt x="637" y="266"/>
                    </a:cubicBezTo>
                    <a:cubicBezTo>
                      <a:pt x="638" y="255"/>
                      <a:pt x="632" y="249"/>
                      <a:pt x="627" y="243"/>
                    </a:cubicBezTo>
                    <a:cubicBezTo>
                      <a:pt x="621" y="236"/>
                      <a:pt x="615" y="229"/>
                      <a:pt x="612" y="220"/>
                    </a:cubicBezTo>
                    <a:cubicBezTo>
                      <a:pt x="610" y="214"/>
                      <a:pt x="611" y="204"/>
                      <a:pt x="614" y="193"/>
                    </a:cubicBezTo>
                    <a:cubicBezTo>
                      <a:pt x="620" y="172"/>
                      <a:pt x="641" y="158"/>
                      <a:pt x="660" y="158"/>
                    </a:cubicBezTo>
                    <a:cubicBezTo>
                      <a:pt x="708" y="158"/>
                      <a:pt x="708" y="158"/>
                      <a:pt x="708" y="158"/>
                    </a:cubicBezTo>
                    <a:cubicBezTo>
                      <a:pt x="708" y="134"/>
                      <a:pt x="708" y="134"/>
                      <a:pt x="708" y="134"/>
                    </a:cubicBezTo>
                    <a:cubicBezTo>
                      <a:pt x="708" y="118"/>
                      <a:pt x="700" y="106"/>
                      <a:pt x="695" y="92"/>
                    </a:cubicBezTo>
                    <a:cubicBezTo>
                      <a:pt x="690" y="82"/>
                      <a:pt x="688" y="71"/>
                      <a:pt x="688" y="60"/>
                    </a:cubicBezTo>
                    <a:cubicBezTo>
                      <a:pt x="689" y="0"/>
                      <a:pt x="689" y="0"/>
                      <a:pt x="689" y="0"/>
                    </a:cubicBezTo>
                    <a:cubicBezTo>
                      <a:pt x="690" y="0"/>
                      <a:pt x="690" y="0"/>
                      <a:pt x="690" y="0"/>
                    </a:cubicBezTo>
                    <a:cubicBezTo>
                      <a:pt x="695" y="9"/>
                      <a:pt x="701" y="17"/>
                      <a:pt x="706" y="26"/>
                    </a:cubicBezTo>
                    <a:cubicBezTo>
                      <a:pt x="713" y="15"/>
                      <a:pt x="730" y="7"/>
                      <a:pt x="750" y="7"/>
                    </a:cubicBezTo>
                    <a:cubicBezTo>
                      <a:pt x="777" y="7"/>
                      <a:pt x="798" y="20"/>
                      <a:pt x="798" y="36"/>
                    </a:cubicBezTo>
                    <a:cubicBezTo>
                      <a:pt x="798" y="46"/>
                      <a:pt x="791" y="54"/>
                      <a:pt x="781" y="59"/>
                    </a:cubicBezTo>
                    <a:cubicBezTo>
                      <a:pt x="781" y="121"/>
                      <a:pt x="781" y="121"/>
                      <a:pt x="781" y="121"/>
                    </a:cubicBezTo>
                    <a:cubicBezTo>
                      <a:pt x="781" y="122"/>
                      <a:pt x="781" y="122"/>
                      <a:pt x="781" y="122"/>
                    </a:cubicBezTo>
                    <a:cubicBezTo>
                      <a:pt x="785" y="127"/>
                      <a:pt x="789" y="132"/>
                      <a:pt x="793" y="137"/>
                    </a:cubicBezTo>
                    <a:cubicBezTo>
                      <a:pt x="800" y="149"/>
                      <a:pt x="804" y="163"/>
                      <a:pt x="801" y="177"/>
                    </a:cubicBezTo>
                    <a:cubicBezTo>
                      <a:pt x="795" y="213"/>
                      <a:pt x="735" y="248"/>
                      <a:pt x="734" y="284"/>
                    </a:cubicBezTo>
                    <a:cubicBezTo>
                      <a:pt x="734" y="292"/>
                      <a:pt x="734" y="309"/>
                      <a:pt x="734" y="322"/>
                    </a:cubicBezTo>
                    <a:cubicBezTo>
                      <a:pt x="733" y="328"/>
                      <a:pt x="733" y="333"/>
                      <a:pt x="732" y="336"/>
                    </a:cubicBezTo>
                    <a:cubicBezTo>
                      <a:pt x="729" y="341"/>
                      <a:pt x="723" y="343"/>
                      <a:pt x="718" y="341"/>
                    </a:cubicBezTo>
                    <a:cubicBezTo>
                      <a:pt x="706" y="339"/>
                      <a:pt x="690" y="322"/>
                      <a:pt x="679" y="325"/>
                    </a:cubicBezTo>
                    <a:cubicBezTo>
                      <a:pt x="670" y="328"/>
                      <a:pt x="667" y="337"/>
                      <a:pt x="665" y="346"/>
                    </a:cubicBezTo>
                    <a:cubicBezTo>
                      <a:pt x="663" y="360"/>
                      <a:pt x="659" y="374"/>
                      <a:pt x="653" y="387"/>
                    </a:cubicBezTo>
                    <a:cubicBezTo>
                      <a:pt x="646" y="400"/>
                      <a:pt x="639" y="409"/>
                      <a:pt x="634" y="416"/>
                    </a:cubicBezTo>
                    <a:cubicBezTo>
                      <a:pt x="630" y="420"/>
                      <a:pt x="626" y="423"/>
                      <a:pt x="621" y="424"/>
                    </a:cubicBezTo>
                    <a:cubicBezTo>
                      <a:pt x="617" y="426"/>
                      <a:pt x="612" y="426"/>
                      <a:pt x="606" y="424"/>
                    </a:cubicBezTo>
                    <a:cubicBezTo>
                      <a:pt x="477" y="387"/>
                      <a:pt x="327" y="387"/>
                      <a:pt x="198" y="424"/>
                    </a:cubicBezTo>
                    <a:cubicBezTo>
                      <a:pt x="192" y="426"/>
                      <a:pt x="187" y="426"/>
                      <a:pt x="183" y="424"/>
                    </a:cubicBezTo>
                    <a:cubicBezTo>
                      <a:pt x="178" y="423"/>
                      <a:pt x="175" y="420"/>
                      <a:pt x="170" y="416"/>
                    </a:cubicBezTo>
                    <a:cubicBezTo>
                      <a:pt x="165" y="409"/>
                      <a:pt x="158" y="400"/>
                      <a:pt x="152" y="387"/>
                    </a:cubicBezTo>
                    <a:cubicBezTo>
                      <a:pt x="145" y="374"/>
                      <a:pt x="141" y="360"/>
                      <a:pt x="139" y="346"/>
                    </a:cubicBezTo>
                    <a:cubicBezTo>
                      <a:pt x="137" y="337"/>
                      <a:pt x="134" y="328"/>
                      <a:pt x="125" y="325"/>
                    </a:cubicBezTo>
                    <a:cubicBezTo>
                      <a:pt x="114" y="322"/>
                      <a:pt x="98" y="339"/>
                      <a:pt x="86" y="341"/>
                    </a:cubicBezTo>
                    <a:cubicBezTo>
                      <a:pt x="81" y="343"/>
                      <a:pt x="75" y="341"/>
                      <a:pt x="72" y="336"/>
                    </a:cubicBezTo>
                    <a:cubicBezTo>
                      <a:pt x="71" y="333"/>
                      <a:pt x="71" y="328"/>
                      <a:pt x="70" y="322"/>
                    </a:cubicBezTo>
                    <a:cubicBezTo>
                      <a:pt x="70" y="309"/>
                      <a:pt x="70" y="292"/>
                      <a:pt x="70" y="284"/>
                    </a:cubicBezTo>
                    <a:cubicBezTo>
                      <a:pt x="69" y="248"/>
                      <a:pt x="9" y="213"/>
                      <a:pt x="3" y="177"/>
                    </a:cubicBezTo>
                    <a:cubicBezTo>
                      <a:pt x="0" y="163"/>
                      <a:pt x="4" y="149"/>
                      <a:pt x="11" y="137"/>
                    </a:cubicBezTo>
                    <a:cubicBezTo>
                      <a:pt x="15" y="132"/>
                      <a:pt x="19" y="127"/>
                      <a:pt x="23" y="122"/>
                    </a:cubicBezTo>
                    <a:cubicBezTo>
                      <a:pt x="23" y="121"/>
                      <a:pt x="23" y="121"/>
                      <a:pt x="23" y="121"/>
                    </a:cubicBezTo>
                    <a:cubicBezTo>
                      <a:pt x="23" y="59"/>
                      <a:pt x="23" y="59"/>
                      <a:pt x="23" y="59"/>
                    </a:cubicBezTo>
                    <a:cubicBezTo>
                      <a:pt x="13" y="54"/>
                      <a:pt x="6" y="46"/>
                      <a:pt x="6" y="36"/>
                    </a:cubicBezTo>
                    <a:cubicBezTo>
                      <a:pt x="6" y="20"/>
                      <a:pt x="28" y="7"/>
                      <a:pt x="54" y="7"/>
                    </a:cubicBezTo>
                    <a:cubicBezTo>
                      <a:pt x="74" y="7"/>
                      <a:pt x="91" y="15"/>
                      <a:pt x="98" y="26"/>
                    </a:cubicBezTo>
                    <a:cubicBezTo>
                      <a:pt x="104" y="17"/>
                      <a:pt x="109" y="9"/>
                      <a:pt x="114" y="0"/>
                    </a:cubicBezTo>
                    <a:cubicBezTo>
                      <a:pt x="115" y="0"/>
                      <a:pt x="115" y="0"/>
                      <a:pt x="115" y="0"/>
                    </a:cubicBezTo>
                    <a:cubicBezTo>
                      <a:pt x="116" y="60"/>
                      <a:pt x="116" y="60"/>
                      <a:pt x="116" y="60"/>
                    </a:cubicBezTo>
                    <a:cubicBezTo>
                      <a:pt x="116" y="71"/>
                      <a:pt x="114" y="82"/>
                      <a:pt x="109" y="92"/>
                    </a:cubicBezTo>
                    <a:cubicBezTo>
                      <a:pt x="104" y="106"/>
                      <a:pt x="96" y="118"/>
                      <a:pt x="96" y="134"/>
                    </a:cubicBezTo>
                    <a:cubicBezTo>
                      <a:pt x="96" y="158"/>
                      <a:pt x="96" y="158"/>
                      <a:pt x="96" y="158"/>
                    </a:cubicBezTo>
                    <a:cubicBezTo>
                      <a:pt x="144" y="158"/>
                      <a:pt x="144" y="158"/>
                      <a:pt x="144" y="158"/>
                    </a:cubicBezTo>
                    <a:cubicBezTo>
                      <a:pt x="164" y="158"/>
                      <a:pt x="184" y="172"/>
                      <a:pt x="190" y="193"/>
                    </a:cubicBezTo>
                    <a:cubicBezTo>
                      <a:pt x="193" y="204"/>
                      <a:pt x="195" y="214"/>
                      <a:pt x="192" y="220"/>
                    </a:cubicBezTo>
                    <a:cubicBezTo>
                      <a:pt x="189" y="229"/>
                      <a:pt x="183" y="236"/>
                      <a:pt x="177" y="243"/>
                    </a:cubicBezTo>
                    <a:cubicBezTo>
                      <a:pt x="172" y="249"/>
                      <a:pt x="167" y="255"/>
                      <a:pt x="167" y="266"/>
                    </a:cubicBezTo>
                    <a:cubicBezTo>
                      <a:pt x="167" y="275"/>
                      <a:pt x="170" y="285"/>
                      <a:pt x="180" y="296"/>
                    </a:cubicBezTo>
                    <a:cubicBezTo>
                      <a:pt x="339" y="262"/>
                      <a:pt x="463" y="262"/>
                      <a:pt x="624" y="296"/>
                    </a:cubicBezTo>
                    <a:close/>
                    <a:moveTo>
                      <a:pt x="604" y="414"/>
                    </a:moveTo>
                    <a:cubicBezTo>
                      <a:pt x="609" y="415"/>
                      <a:pt x="614" y="415"/>
                      <a:pt x="616" y="408"/>
                    </a:cubicBezTo>
                    <a:cubicBezTo>
                      <a:pt x="625" y="383"/>
                      <a:pt x="614" y="350"/>
                      <a:pt x="615" y="325"/>
                    </a:cubicBezTo>
                    <a:cubicBezTo>
                      <a:pt x="615" y="318"/>
                      <a:pt x="616" y="312"/>
                      <a:pt x="619" y="306"/>
                    </a:cubicBezTo>
                    <a:cubicBezTo>
                      <a:pt x="470" y="272"/>
                      <a:pt x="334" y="272"/>
                      <a:pt x="185" y="306"/>
                    </a:cubicBezTo>
                    <a:cubicBezTo>
                      <a:pt x="188" y="312"/>
                      <a:pt x="189" y="318"/>
                      <a:pt x="189" y="325"/>
                    </a:cubicBezTo>
                    <a:cubicBezTo>
                      <a:pt x="190" y="350"/>
                      <a:pt x="179" y="383"/>
                      <a:pt x="189" y="408"/>
                    </a:cubicBezTo>
                    <a:cubicBezTo>
                      <a:pt x="191" y="415"/>
                      <a:pt x="195" y="415"/>
                      <a:pt x="200" y="414"/>
                    </a:cubicBezTo>
                    <a:cubicBezTo>
                      <a:pt x="329" y="378"/>
                      <a:pt x="476" y="378"/>
                      <a:pt x="604" y="414"/>
                    </a:cubicBezTo>
                    <a:close/>
                    <a:moveTo>
                      <a:pt x="181" y="412"/>
                    </a:moveTo>
                    <a:cubicBezTo>
                      <a:pt x="174" y="400"/>
                      <a:pt x="175" y="383"/>
                      <a:pt x="176" y="365"/>
                    </a:cubicBezTo>
                    <a:cubicBezTo>
                      <a:pt x="178" y="347"/>
                      <a:pt x="181" y="330"/>
                      <a:pt x="178" y="317"/>
                    </a:cubicBezTo>
                    <a:cubicBezTo>
                      <a:pt x="177" y="309"/>
                      <a:pt x="173" y="305"/>
                      <a:pt x="168" y="299"/>
                    </a:cubicBezTo>
                    <a:cubicBezTo>
                      <a:pt x="157" y="282"/>
                      <a:pt x="150" y="261"/>
                      <a:pt x="163" y="244"/>
                    </a:cubicBezTo>
                    <a:cubicBezTo>
                      <a:pt x="171" y="234"/>
                      <a:pt x="183" y="224"/>
                      <a:pt x="183" y="213"/>
                    </a:cubicBezTo>
                    <a:cubicBezTo>
                      <a:pt x="183" y="201"/>
                      <a:pt x="180" y="175"/>
                      <a:pt x="152" y="169"/>
                    </a:cubicBezTo>
                    <a:cubicBezTo>
                      <a:pt x="92" y="169"/>
                      <a:pt x="92" y="169"/>
                      <a:pt x="92" y="169"/>
                    </a:cubicBezTo>
                    <a:cubicBezTo>
                      <a:pt x="90" y="180"/>
                      <a:pt x="87" y="207"/>
                      <a:pt x="93" y="216"/>
                    </a:cubicBezTo>
                    <a:cubicBezTo>
                      <a:pt x="102" y="232"/>
                      <a:pt x="113" y="251"/>
                      <a:pt x="115" y="274"/>
                    </a:cubicBezTo>
                    <a:cubicBezTo>
                      <a:pt x="116" y="317"/>
                      <a:pt x="116" y="317"/>
                      <a:pt x="116" y="317"/>
                    </a:cubicBezTo>
                    <a:cubicBezTo>
                      <a:pt x="116" y="317"/>
                      <a:pt x="117" y="316"/>
                      <a:pt x="118" y="316"/>
                    </a:cubicBezTo>
                    <a:cubicBezTo>
                      <a:pt x="118" y="316"/>
                      <a:pt x="134" y="310"/>
                      <a:pt x="143" y="327"/>
                    </a:cubicBezTo>
                    <a:cubicBezTo>
                      <a:pt x="149" y="339"/>
                      <a:pt x="149" y="354"/>
                      <a:pt x="153" y="367"/>
                    </a:cubicBezTo>
                    <a:cubicBezTo>
                      <a:pt x="156" y="378"/>
                      <a:pt x="162" y="390"/>
                      <a:pt x="170" y="399"/>
                    </a:cubicBezTo>
                    <a:cubicBezTo>
                      <a:pt x="172" y="403"/>
                      <a:pt x="178" y="411"/>
                      <a:pt x="181" y="412"/>
                    </a:cubicBezTo>
                    <a:close/>
                    <a:moveTo>
                      <a:pt x="86" y="167"/>
                    </a:moveTo>
                    <a:cubicBezTo>
                      <a:pt x="86" y="162"/>
                      <a:pt x="86" y="139"/>
                      <a:pt x="87" y="127"/>
                    </a:cubicBezTo>
                    <a:cubicBezTo>
                      <a:pt x="87" y="115"/>
                      <a:pt x="95" y="103"/>
                      <a:pt x="100" y="91"/>
                    </a:cubicBezTo>
                    <a:cubicBezTo>
                      <a:pt x="104" y="83"/>
                      <a:pt x="105" y="74"/>
                      <a:pt x="106" y="64"/>
                    </a:cubicBezTo>
                    <a:cubicBezTo>
                      <a:pt x="107" y="53"/>
                      <a:pt x="107" y="40"/>
                      <a:pt x="107" y="27"/>
                    </a:cubicBezTo>
                    <a:cubicBezTo>
                      <a:pt x="107" y="27"/>
                      <a:pt x="89" y="56"/>
                      <a:pt x="64" y="89"/>
                    </a:cubicBezTo>
                    <a:cubicBezTo>
                      <a:pt x="51" y="105"/>
                      <a:pt x="30" y="123"/>
                      <a:pt x="20" y="140"/>
                    </a:cubicBezTo>
                    <a:cubicBezTo>
                      <a:pt x="13" y="151"/>
                      <a:pt x="6" y="170"/>
                      <a:pt x="15" y="186"/>
                    </a:cubicBezTo>
                    <a:cubicBezTo>
                      <a:pt x="17" y="190"/>
                      <a:pt x="20" y="195"/>
                      <a:pt x="24" y="199"/>
                    </a:cubicBezTo>
                    <a:cubicBezTo>
                      <a:pt x="24" y="199"/>
                      <a:pt x="24" y="199"/>
                      <a:pt x="24" y="199"/>
                    </a:cubicBezTo>
                    <a:cubicBezTo>
                      <a:pt x="24" y="199"/>
                      <a:pt x="61" y="199"/>
                      <a:pt x="86" y="167"/>
                    </a:cubicBezTo>
                    <a:close/>
                    <a:moveTo>
                      <a:pt x="31" y="208"/>
                    </a:moveTo>
                    <a:cubicBezTo>
                      <a:pt x="51" y="231"/>
                      <a:pt x="77" y="253"/>
                      <a:pt x="79" y="285"/>
                    </a:cubicBezTo>
                    <a:cubicBezTo>
                      <a:pt x="79" y="290"/>
                      <a:pt x="78" y="327"/>
                      <a:pt x="81" y="330"/>
                    </a:cubicBezTo>
                    <a:cubicBezTo>
                      <a:pt x="82" y="332"/>
                      <a:pt x="85" y="334"/>
                      <a:pt x="90" y="331"/>
                    </a:cubicBezTo>
                    <a:cubicBezTo>
                      <a:pt x="90" y="331"/>
                      <a:pt x="98" y="325"/>
                      <a:pt x="107" y="321"/>
                    </a:cubicBezTo>
                    <a:cubicBezTo>
                      <a:pt x="107" y="313"/>
                      <a:pt x="107" y="295"/>
                      <a:pt x="106" y="276"/>
                    </a:cubicBezTo>
                    <a:cubicBezTo>
                      <a:pt x="105" y="261"/>
                      <a:pt x="99" y="243"/>
                      <a:pt x="90" y="230"/>
                    </a:cubicBezTo>
                    <a:cubicBezTo>
                      <a:pt x="82" y="218"/>
                      <a:pt x="79" y="201"/>
                      <a:pt x="81" y="187"/>
                    </a:cubicBezTo>
                    <a:cubicBezTo>
                      <a:pt x="81" y="187"/>
                      <a:pt x="56" y="204"/>
                      <a:pt x="31" y="208"/>
                    </a:cubicBezTo>
                    <a:close/>
                    <a:moveTo>
                      <a:pt x="33" y="110"/>
                    </a:moveTo>
                    <a:cubicBezTo>
                      <a:pt x="43" y="99"/>
                      <a:pt x="53" y="89"/>
                      <a:pt x="62" y="78"/>
                    </a:cubicBezTo>
                    <a:cubicBezTo>
                      <a:pt x="66" y="73"/>
                      <a:pt x="70" y="67"/>
                      <a:pt x="74" y="62"/>
                    </a:cubicBezTo>
                    <a:cubicBezTo>
                      <a:pt x="33" y="62"/>
                      <a:pt x="33" y="62"/>
                      <a:pt x="33" y="62"/>
                    </a:cubicBezTo>
                    <a:cubicBezTo>
                      <a:pt x="33" y="110"/>
                      <a:pt x="33" y="110"/>
                      <a:pt x="33" y="110"/>
                    </a:cubicBezTo>
                    <a:close/>
                    <a:moveTo>
                      <a:pt x="81" y="51"/>
                    </a:moveTo>
                    <a:cubicBezTo>
                      <a:pt x="85" y="46"/>
                      <a:pt x="89" y="41"/>
                      <a:pt x="92" y="35"/>
                    </a:cubicBezTo>
                    <a:cubicBezTo>
                      <a:pt x="91" y="24"/>
                      <a:pt x="73" y="15"/>
                      <a:pt x="54" y="15"/>
                    </a:cubicBezTo>
                    <a:cubicBezTo>
                      <a:pt x="33" y="15"/>
                      <a:pt x="15" y="25"/>
                      <a:pt x="15" y="36"/>
                    </a:cubicBezTo>
                    <a:cubicBezTo>
                      <a:pt x="15" y="42"/>
                      <a:pt x="19" y="47"/>
                      <a:pt x="26" y="51"/>
                    </a:cubicBezTo>
                    <a:cubicBezTo>
                      <a:pt x="28" y="52"/>
                      <a:pt x="30" y="53"/>
                      <a:pt x="33" y="53"/>
                    </a:cubicBezTo>
                    <a:cubicBezTo>
                      <a:pt x="78" y="53"/>
                      <a:pt x="78" y="53"/>
                      <a:pt x="78" y="53"/>
                    </a:cubicBezTo>
                    <a:cubicBezTo>
                      <a:pt x="79" y="53"/>
                      <a:pt x="80" y="52"/>
                      <a:pt x="81" y="51"/>
                    </a:cubicBezTo>
                    <a:close/>
                    <a:moveTo>
                      <a:pt x="623" y="412"/>
                    </a:moveTo>
                    <a:cubicBezTo>
                      <a:pt x="626" y="411"/>
                      <a:pt x="632" y="403"/>
                      <a:pt x="635" y="399"/>
                    </a:cubicBezTo>
                    <a:cubicBezTo>
                      <a:pt x="642" y="390"/>
                      <a:pt x="648" y="378"/>
                      <a:pt x="651" y="367"/>
                    </a:cubicBezTo>
                    <a:cubicBezTo>
                      <a:pt x="655" y="354"/>
                      <a:pt x="656" y="339"/>
                      <a:pt x="661" y="327"/>
                    </a:cubicBezTo>
                    <a:cubicBezTo>
                      <a:pt x="670" y="310"/>
                      <a:pt x="687" y="316"/>
                      <a:pt x="687" y="316"/>
                    </a:cubicBezTo>
                    <a:cubicBezTo>
                      <a:pt x="687" y="316"/>
                      <a:pt x="688" y="317"/>
                      <a:pt x="688" y="317"/>
                    </a:cubicBezTo>
                    <a:cubicBezTo>
                      <a:pt x="689" y="274"/>
                      <a:pt x="689" y="274"/>
                      <a:pt x="689" y="274"/>
                    </a:cubicBezTo>
                    <a:cubicBezTo>
                      <a:pt x="691" y="251"/>
                      <a:pt x="702" y="232"/>
                      <a:pt x="711" y="216"/>
                    </a:cubicBezTo>
                    <a:cubicBezTo>
                      <a:pt x="717" y="207"/>
                      <a:pt x="714" y="180"/>
                      <a:pt x="712" y="169"/>
                    </a:cubicBezTo>
                    <a:cubicBezTo>
                      <a:pt x="652" y="169"/>
                      <a:pt x="652" y="169"/>
                      <a:pt x="652" y="169"/>
                    </a:cubicBezTo>
                    <a:cubicBezTo>
                      <a:pt x="624" y="175"/>
                      <a:pt x="621" y="201"/>
                      <a:pt x="621" y="213"/>
                    </a:cubicBezTo>
                    <a:cubicBezTo>
                      <a:pt x="621" y="224"/>
                      <a:pt x="633" y="234"/>
                      <a:pt x="641" y="244"/>
                    </a:cubicBezTo>
                    <a:cubicBezTo>
                      <a:pt x="654" y="261"/>
                      <a:pt x="647" y="282"/>
                      <a:pt x="636" y="299"/>
                    </a:cubicBezTo>
                    <a:cubicBezTo>
                      <a:pt x="631" y="305"/>
                      <a:pt x="627" y="309"/>
                      <a:pt x="626" y="317"/>
                    </a:cubicBezTo>
                    <a:cubicBezTo>
                      <a:pt x="623" y="330"/>
                      <a:pt x="626" y="347"/>
                      <a:pt x="628" y="365"/>
                    </a:cubicBezTo>
                    <a:cubicBezTo>
                      <a:pt x="629" y="383"/>
                      <a:pt x="630" y="400"/>
                      <a:pt x="623" y="412"/>
                    </a:cubicBezTo>
                    <a:close/>
                    <a:moveTo>
                      <a:pt x="718" y="167"/>
                    </a:moveTo>
                    <a:cubicBezTo>
                      <a:pt x="743" y="199"/>
                      <a:pt x="781" y="199"/>
                      <a:pt x="781" y="199"/>
                    </a:cubicBezTo>
                    <a:cubicBezTo>
                      <a:pt x="780" y="199"/>
                      <a:pt x="780" y="199"/>
                      <a:pt x="780" y="199"/>
                    </a:cubicBezTo>
                    <a:cubicBezTo>
                      <a:pt x="784" y="195"/>
                      <a:pt x="787" y="190"/>
                      <a:pt x="789" y="186"/>
                    </a:cubicBezTo>
                    <a:cubicBezTo>
                      <a:pt x="798" y="170"/>
                      <a:pt x="791" y="151"/>
                      <a:pt x="785" y="140"/>
                    </a:cubicBezTo>
                    <a:cubicBezTo>
                      <a:pt x="774" y="123"/>
                      <a:pt x="754" y="105"/>
                      <a:pt x="740" y="89"/>
                    </a:cubicBezTo>
                    <a:cubicBezTo>
                      <a:pt x="715" y="56"/>
                      <a:pt x="697" y="27"/>
                      <a:pt x="697" y="27"/>
                    </a:cubicBezTo>
                    <a:cubicBezTo>
                      <a:pt x="697" y="40"/>
                      <a:pt x="697" y="53"/>
                      <a:pt x="698" y="64"/>
                    </a:cubicBezTo>
                    <a:cubicBezTo>
                      <a:pt x="699" y="74"/>
                      <a:pt x="700" y="83"/>
                      <a:pt x="704" y="91"/>
                    </a:cubicBezTo>
                    <a:cubicBezTo>
                      <a:pt x="709" y="103"/>
                      <a:pt x="717" y="115"/>
                      <a:pt x="717" y="127"/>
                    </a:cubicBezTo>
                    <a:cubicBezTo>
                      <a:pt x="718" y="139"/>
                      <a:pt x="718" y="162"/>
                      <a:pt x="718" y="167"/>
                    </a:cubicBezTo>
                    <a:close/>
                    <a:moveTo>
                      <a:pt x="773" y="208"/>
                    </a:moveTo>
                    <a:cubicBezTo>
                      <a:pt x="748" y="204"/>
                      <a:pt x="723" y="187"/>
                      <a:pt x="723" y="187"/>
                    </a:cubicBezTo>
                    <a:cubicBezTo>
                      <a:pt x="725" y="201"/>
                      <a:pt x="723" y="218"/>
                      <a:pt x="714" y="230"/>
                    </a:cubicBezTo>
                    <a:cubicBezTo>
                      <a:pt x="705" y="243"/>
                      <a:pt x="699" y="261"/>
                      <a:pt x="698" y="276"/>
                    </a:cubicBezTo>
                    <a:cubicBezTo>
                      <a:pt x="697" y="295"/>
                      <a:pt x="697" y="313"/>
                      <a:pt x="697" y="321"/>
                    </a:cubicBezTo>
                    <a:cubicBezTo>
                      <a:pt x="706" y="325"/>
                      <a:pt x="714" y="331"/>
                      <a:pt x="714" y="331"/>
                    </a:cubicBezTo>
                    <a:cubicBezTo>
                      <a:pt x="719" y="334"/>
                      <a:pt x="722" y="332"/>
                      <a:pt x="723" y="330"/>
                    </a:cubicBezTo>
                    <a:cubicBezTo>
                      <a:pt x="726" y="327"/>
                      <a:pt x="725" y="290"/>
                      <a:pt x="725" y="285"/>
                    </a:cubicBezTo>
                    <a:cubicBezTo>
                      <a:pt x="727" y="253"/>
                      <a:pt x="753" y="231"/>
                      <a:pt x="773" y="208"/>
                    </a:cubicBezTo>
                    <a:close/>
                    <a:moveTo>
                      <a:pt x="771" y="110"/>
                    </a:moveTo>
                    <a:cubicBezTo>
                      <a:pt x="771" y="62"/>
                      <a:pt x="771" y="62"/>
                      <a:pt x="771" y="62"/>
                    </a:cubicBezTo>
                    <a:cubicBezTo>
                      <a:pt x="730" y="62"/>
                      <a:pt x="730" y="62"/>
                      <a:pt x="730" y="62"/>
                    </a:cubicBezTo>
                    <a:cubicBezTo>
                      <a:pt x="734" y="67"/>
                      <a:pt x="738" y="73"/>
                      <a:pt x="742" y="78"/>
                    </a:cubicBezTo>
                    <a:cubicBezTo>
                      <a:pt x="751" y="89"/>
                      <a:pt x="761" y="99"/>
                      <a:pt x="771" y="110"/>
                    </a:cubicBezTo>
                    <a:close/>
                    <a:moveTo>
                      <a:pt x="723" y="51"/>
                    </a:moveTo>
                    <a:cubicBezTo>
                      <a:pt x="724" y="52"/>
                      <a:pt x="725" y="53"/>
                      <a:pt x="726" y="53"/>
                    </a:cubicBezTo>
                    <a:cubicBezTo>
                      <a:pt x="771" y="53"/>
                      <a:pt x="771" y="53"/>
                      <a:pt x="771" y="53"/>
                    </a:cubicBezTo>
                    <a:cubicBezTo>
                      <a:pt x="774" y="53"/>
                      <a:pt x="776" y="52"/>
                      <a:pt x="778" y="51"/>
                    </a:cubicBezTo>
                    <a:cubicBezTo>
                      <a:pt x="785" y="47"/>
                      <a:pt x="789" y="42"/>
                      <a:pt x="789" y="36"/>
                    </a:cubicBezTo>
                    <a:cubicBezTo>
                      <a:pt x="789" y="25"/>
                      <a:pt x="771" y="15"/>
                      <a:pt x="750" y="15"/>
                    </a:cubicBezTo>
                    <a:cubicBezTo>
                      <a:pt x="731" y="15"/>
                      <a:pt x="713" y="24"/>
                      <a:pt x="712" y="35"/>
                    </a:cubicBezTo>
                    <a:cubicBezTo>
                      <a:pt x="716" y="41"/>
                      <a:pt x="719" y="46"/>
                      <a:pt x="723" y="51"/>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57" name="îṡľïde">
              <a:extLst>
                <a:ext uri="{FF2B5EF4-FFF2-40B4-BE49-F238E27FC236}">
                  <a16:creationId xmlns="" xmlns:a16="http://schemas.microsoft.com/office/drawing/2014/main" id="{95A398B2-2D45-4985-8E1A-795D7EC8D2ED}"/>
                </a:ext>
              </a:extLst>
            </p:cNvPr>
            <p:cNvGrpSpPr/>
            <p:nvPr/>
          </p:nvGrpSpPr>
          <p:grpSpPr>
            <a:xfrm>
              <a:off x="4756492" y="4057212"/>
              <a:ext cx="4445000" cy="273050"/>
              <a:chOff x="3873501" y="5589588"/>
              <a:chExt cx="4445000" cy="273050"/>
            </a:xfrm>
          </p:grpSpPr>
          <p:sp>
            <p:nvSpPr>
              <p:cNvPr id="567" name="íşļíde">
                <a:extLst>
                  <a:ext uri="{FF2B5EF4-FFF2-40B4-BE49-F238E27FC236}">
                    <a16:creationId xmlns="" xmlns:a16="http://schemas.microsoft.com/office/drawing/2014/main" id="{1CADF259-D968-4DC9-9BA3-840D8DC77758}"/>
                  </a:ext>
                </a:extLst>
              </p:cNvPr>
              <p:cNvSpPr/>
              <p:nvPr/>
            </p:nvSpPr>
            <p:spPr bwMode="auto">
              <a:xfrm>
                <a:off x="3873501" y="5594350"/>
                <a:ext cx="276225" cy="265113"/>
              </a:xfrm>
              <a:custGeom>
                <a:avLst/>
                <a:gdLst>
                  <a:gd name="T0" fmla="*/ 135 w 161"/>
                  <a:gd name="T1" fmla="*/ 132 h 154"/>
                  <a:gd name="T2" fmla="*/ 91 w 161"/>
                  <a:gd name="T3" fmla="*/ 68 h 154"/>
                  <a:gd name="T4" fmla="*/ 125 w 161"/>
                  <a:gd name="T5" fmla="*/ 26 h 154"/>
                  <a:gd name="T6" fmla="*/ 142 w 161"/>
                  <a:gd name="T7" fmla="*/ 8 h 154"/>
                  <a:gd name="T8" fmla="*/ 159 w 161"/>
                  <a:gd name="T9" fmla="*/ 4 h 154"/>
                  <a:gd name="T10" fmla="*/ 159 w 161"/>
                  <a:gd name="T11" fmla="*/ 0 h 154"/>
                  <a:gd name="T12" fmla="*/ 104 w 161"/>
                  <a:gd name="T13" fmla="*/ 0 h 154"/>
                  <a:gd name="T14" fmla="*/ 104 w 161"/>
                  <a:gd name="T15" fmla="*/ 4 h 154"/>
                  <a:gd name="T16" fmla="*/ 106 w 161"/>
                  <a:gd name="T17" fmla="*/ 4 h 154"/>
                  <a:gd name="T18" fmla="*/ 120 w 161"/>
                  <a:gd name="T19" fmla="*/ 12 h 154"/>
                  <a:gd name="T20" fmla="*/ 111 w 161"/>
                  <a:gd name="T21" fmla="*/ 28 h 154"/>
                  <a:gd name="T22" fmla="*/ 85 w 161"/>
                  <a:gd name="T23" fmla="*/ 60 h 154"/>
                  <a:gd name="T24" fmla="*/ 75 w 161"/>
                  <a:gd name="T25" fmla="*/ 46 h 154"/>
                  <a:gd name="T26" fmla="*/ 55 w 161"/>
                  <a:gd name="T27" fmla="*/ 12 h 154"/>
                  <a:gd name="T28" fmla="*/ 71 w 161"/>
                  <a:gd name="T29" fmla="*/ 4 h 154"/>
                  <a:gd name="T30" fmla="*/ 73 w 161"/>
                  <a:gd name="T31" fmla="*/ 4 h 154"/>
                  <a:gd name="T32" fmla="*/ 73 w 161"/>
                  <a:gd name="T33" fmla="*/ 0 h 154"/>
                  <a:gd name="T34" fmla="*/ 3 w 161"/>
                  <a:gd name="T35" fmla="*/ 0 h 154"/>
                  <a:gd name="T36" fmla="*/ 3 w 161"/>
                  <a:gd name="T37" fmla="*/ 4 h 154"/>
                  <a:gd name="T38" fmla="*/ 21 w 161"/>
                  <a:gd name="T39" fmla="*/ 11 h 154"/>
                  <a:gd name="T40" fmla="*/ 45 w 161"/>
                  <a:gd name="T41" fmla="*/ 41 h 154"/>
                  <a:gd name="T42" fmla="*/ 70 w 161"/>
                  <a:gd name="T43" fmla="*/ 78 h 154"/>
                  <a:gd name="T44" fmla="*/ 34 w 161"/>
                  <a:gd name="T45" fmla="*/ 123 h 154"/>
                  <a:gd name="T46" fmla="*/ 14 w 161"/>
                  <a:gd name="T47" fmla="*/ 145 h 154"/>
                  <a:gd name="T48" fmla="*/ 0 w 161"/>
                  <a:gd name="T49" fmla="*/ 149 h 154"/>
                  <a:gd name="T50" fmla="*/ 0 w 161"/>
                  <a:gd name="T51" fmla="*/ 154 h 154"/>
                  <a:gd name="T52" fmla="*/ 54 w 161"/>
                  <a:gd name="T53" fmla="*/ 154 h 154"/>
                  <a:gd name="T54" fmla="*/ 54 w 161"/>
                  <a:gd name="T55" fmla="*/ 149 h 154"/>
                  <a:gd name="T56" fmla="*/ 36 w 161"/>
                  <a:gd name="T57" fmla="*/ 141 h 154"/>
                  <a:gd name="T58" fmla="*/ 46 w 161"/>
                  <a:gd name="T59" fmla="*/ 124 h 154"/>
                  <a:gd name="T60" fmla="*/ 48 w 161"/>
                  <a:gd name="T61" fmla="*/ 121 h 154"/>
                  <a:gd name="T62" fmla="*/ 76 w 161"/>
                  <a:gd name="T63" fmla="*/ 87 h 154"/>
                  <a:gd name="T64" fmla="*/ 98 w 161"/>
                  <a:gd name="T65" fmla="*/ 119 h 154"/>
                  <a:gd name="T66" fmla="*/ 110 w 161"/>
                  <a:gd name="T67" fmla="*/ 141 h 154"/>
                  <a:gd name="T68" fmla="*/ 94 w 161"/>
                  <a:gd name="T69" fmla="*/ 149 h 154"/>
                  <a:gd name="T70" fmla="*/ 92 w 161"/>
                  <a:gd name="T71" fmla="*/ 149 h 154"/>
                  <a:gd name="T72" fmla="*/ 92 w 161"/>
                  <a:gd name="T73" fmla="*/ 154 h 154"/>
                  <a:gd name="T74" fmla="*/ 161 w 161"/>
                  <a:gd name="T75" fmla="*/ 154 h 154"/>
                  <a:gd name="T76" fmla="*/ 161 w 161"/>
                  <a:gd name="T77" fmla="*/ 149 h 154"/>
                  <a:gd name="T78" fmla="*/ 135 w 161"/>
                  <a:gd name="T79" fmla="*/ 132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61" h="154">
                    <a:moveTo>
                      <a:pt x="135" y="132"/>
                    </a:moveTo>
                    <a:cubicBezTo>
                      <a:pt x="91" y="68"/>
                      <a:pt x="91" y="68"/>
                      <a:pt x="91" y="68"/>
                    </a:cubicBezTo>
                    <a:cubicBezTo>
                      <a:pt x="125" y="26"/>
                      <a:pt x="125" y="26"/>
                      <a:pt x="125" y="26"/>
                    </a:cubicBezTo>
                    <a:cubicBezTo>
                      <a:pt x="132" y="17"/>
                      <a:pt x="138" y="11"/>
                      <a:pt x="142" y="8"/>
                    </a:cubicBezTo>
                    <a:cubicBezTo>
                      <a:pt x="146" y="5"/>
                      <a:pt x="152" y="4"/>
                      <a:pt x="159" y="4"/>
                    </a:cubicBezTo>
                    <a:cubicBezTo>
                      <a:pt x="159" y="0"/>
                      <a:pt x="159" y="0"/>
                      <a:pt x="159" y="0"/>
                    </a:cubicBezTo>
                    <a:cubicBezTo>
                      <a:pt x="104" y="0"/>
                      <a:pt x="104" y="0"/>
                      <a:pt x="104" y="0"/>
                    </a:cubicBezTo>
                    <a:cubicBezTo>
                      <a:pt x="104" y="4"/>
                      <a:pt x="104" y="4"/>
                      <a:pt x="104" y="4"/>
                    </a:cubicBezTo>
                    <a:cubicBezTo>
                      <a:pt x="104" y="4"/>
                      <a:pt x="105" y="4"/>
                      <a:pt x="106" y="4"/>
                    </a:cubicBezTo>
                    <a:cubicBezTo>
                      <a:pt x="115" y="5"/>
                      <a:pt x="120" y="8"/>
                      <a:pt x="120" y="12"/>
                    </a:cubicBezTo>
                    <a:cubicBezTo>
                      <a:pt x="120" y="16"/>
                      <a:pt x="117" y="21"/>
                      <a:pt x="111" y="28"/>
                    </a:cubicBezTo>
                    <a:cubicBezTo>
                      <a:pt x="85" y="60"/>
                      <a:pt x="85" y="60"/>
                      <a:pt x="85" y="60"/>
                    </a:cubicBezTo>
                    <a:cubicBezTo>
                      <a:pt x="75" y="46"/>
                      <a:pt x="75" y="46"/>
                      <a:pt x="75" y="46"/>
                    </a:cubicBezTo>
                    <a:cubicBezTo>
                      <a:pt x="60" y="26"/>
                      <a:pt x="53" y="15"/>
                      <a:pt x="55" y="12"/>
                    </a:cubicBezTo>
                    <a:cubicBezTo>
                      <a:pt x="53" y="7"/>
                      <a:pt x="59" y="4"/>
                      <a:pt x="71" y="4"/>
                    </a:cubicBezTo>
                    <a:cubicBezTo>
                      <a:pt x="72" y="4"/>
                      <a:pt x="72" y="4"/>
                      <a:pt x="73" y="4"/>
                    </a:cubicBezTo>
                    <a:cubicBezTo>
                      <a:pt x="73" y="0"/>
                      <a:pt x="73" y="0"/>
                      <a:pt x="73" y="0"/>
                    </a:cubicBezTo>
                    <a:cubicBezTo>
                      <a:pt x="3" y="0"/>
                      <a:pt x="3" y="0"/>
                      <a:pt x="3" y="0"/>
                    </a:cubicBezTo>
                    <a:cubicBezTo>
                      <a:pt x="3" y="4"/>
                      <a:pt x="3" y="4"/>
                      <a:pt x="3" y="4"/>
                    </a:cubicBezTo>
                    <a:cubicBezTo>
                      <a:pt x="11" y="5"/>
                      <a:pt x="17" y="7"/>
                      <a:pt x="21" y="11"/>
                    </a:cubicBezTo>
                    <a:cubicBezTo>
                      <a:pt x="26" y="16"/>
                      <a:pt x="34" y="26"/>
                      <a:pt x="45" y="41"/>
                    </a:cubicBezTo>
                    <a:cubicBezTo>
                      <a:pt x="70" y="78"/>
                      <a:pt x="70" y="78"/>
                      <a:pt x="70" y="78"/>
                    </a:cubicBezTo>
                    <a:cubicBezTo>
                      <a:pt x="34" y="123"/>
                      <a:pt x="34" y="123"/>
                      <a:pt x="34" y="123"/>
                    </a:cubicBezTo>
                    <a:cubicBezTo>
                      <a:pt x="23" y="136"/>
                      <a:pt x="16" y="143"/>
                      <a:pt x="14" y="145"/>
                    </a:cubicBezTo>
                    <a:cubicBezTo>
                      <a:pt x="11" y="148"/>
                      <a:pt x="6" y="149"/>
                      <a:pt x="0" y="149"/>
                    </a:cubicBezTo>
                    <a:cubicBezTo>
                      <a:pt x="0" y="154"/>
                      <a:pt x="0" y="154"/>
                      <a:pt x="0" y="154"/>
                    </a:cubicBezTo>
                    <a:cubicBezTo>
                      <a:pt x="54" y="154"/>
                      <a:pt x="54" y="154"/>
                      <a:pt x="54" y="154"/>
                    </a:cubicBezTo>
                    <a:cubicBezTo>
                      <a:pt x="54" y="149"/>
                      <a:pt x="54" y="149"/>
                      <a:pt x="54" y="149"/>
                    </a:cubicBezTo>
                    <a:cubicBezTo>
                      <a:pt x="42" y="149"/>
                      <a:pt x="36" y="146"/>
                      <a:pt x="36" y="141"/>
                    </a:cubicBezTo>
                    <a:cubicBezTo>
                      <a:pt x="36" y="139"/>
                      <a:pt x="39" y="133"/>
                      <a:pt x="46" y="124"/>
                    </a:cubicBezTo>
                    <a:cubicBezTo>
                      <a:pt x="47" y="123"/>
                      <a:pt x="48" y="122"/>
                      <a:pt x="48" y="121"/>
                    </a:cubicBezTo>
                    <a:cubicBezTo>
                      <a:pt x="76" y="87"/>
                      <a:pt x="76" y="87"/>
                      <a:pt x="76" y="87"/>
                    </a:cubicBezTo>
                    <a:cubicBezTo>
                      <a:pt x="98" y="119"/>
                      <a:pt x="98" y="119"/>
                      <a:pt x="98" y="119"/>
                    </a:cubicBezTo>
                    <a:cubicBezTo>
                      <a:pt x="106" y="131"/>
                      <a:pt x="110" y="138"/>
                      <a:pt x="110" y="141"/>
                    </a:cubicBezTo>
                    <a:cubicBezTo>
                      <a:pt x="111" y="146"/>
                      <a:pt x="106" y="149"/>
                      <a:pt x="94" y="149"/>
                    </a:cubicBezTo>
                    <a:cubicBezTo>
                      <a:pt x="93" y="149"/>
                      <a:pt x="92" y="149"/>
                      <a:pt x="92" y="149"/>
                    </a:cubicBezTo>
                    <a:cubicBezTo>
                      <a:pt x="92" y="154"/>
                      <a:pt x="92" y="154"/>
                      <a:pt x="92" y="154"/>
                    </a:cubicBezTo>
                    <a:cubicBezTo>
                      <a:pt x="161" y="154"/>
                      <a:pt x="161" y="154"/>
                      <a:pt x="161" y="154"/>
                    </a:cubicBezTo>
                    <a:cubicBezTo>
                      <a:pt x="161" y="149"/>
                      <a:pt x="161" y="149"/>
                      <a:pt x="161" y="149"/>
                    </a:cubicBezTo>
                    <a:cubicBezTo>
                      <a:pt x="151" y="150"/>
                      <a:pt x="143" y="144"/>
                      <a:pt x="135" y="132"/>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8" name="îṥḻîḑè">
                <a:extLst>
                  <a:ext uri="{FF2B5EF4-FFF2-40B4-BE49-F238E27FC236}">
                    <a16:creationId xmlns="" xmlns:a16="http://schemas.microsoft.com/office/drawing/2014/main" id="{CB1A4C13-A4E5-4892-992F-73988824E8B3}"/>
                  </a:ext>
                </a:extLst>
              </p:cNvPr>
              <p:cNvSpPr/>
              <p:nvPr/>
            </p:nvSpPr>
            <p:spPr bwMode="auto">
              <a:xfrm>
                <a:off x="4184651" y="5594350"/>
                <a:ext cx="117475" cy="265113"/>
              </a:xfrm>
              <a:custGeom>
                <a:avLst/>
                <a:gdLst>
                  <a:gd name="T0" fmla="*/ 0 w 69"/>
                  <a:gd name="T1" fmla="*/ 4 h 154"/>
                  <a:gd name="T2" fmla="*/ 18 w 69"/>
                  <a:gd name="T3" fmla="*/ 8 h 154"/>
                  <a:gd name="T4" fmla="*/ 21 w 69"/>
                  <a:gd name="T5" fmla="*/ 25 h 154"/>
                  <a:gd name="T6" fmla="*/ 21 w 69"/>
                  <a:gd name="T7" fmla="*/ 128 h 154"/>
                  <a:gd name="T8" fmla="*/ 18 w 69"/>
                  <a:gd name="T9" fmla="*/ 146 h 154"/>
                  <a:gd name="T10" fmla="*/ 0 w 69"/>
                  <a:gd name="T11" fmla="*/ 149 h 154"/>
                  <a:gd name="T12" fmla="*/ 0 w 69"/>
                  <a:gd name="T13" fmla="*/ 154 h 154"/>
                  <a:gd name="T14" fmla="*/ 69 w 69"/>
                  <a:gd name="T15" fmla="*/ 154 h 154"/>
                  <a:gd name="T16" fmla="*/ 69 w 69"/>
                  <a:gd name="T17" fmla="*/ 149 h 154"/>
                  <a:gd name="T18" fmla="*/ 51 w 69"/>
                  <a:gd name="T19" fmla="*/ 146 h 154"/>
                  <a:gd name="T20" fmla="*/ 46 w 69"/>
                  <a:gd name="T21" fmla="*/ 128 h 154"/>
                  <a:gd name="T22" fmla="*/ 46 w 69"/>
                  <a:gd name="T23" fmla="*/ 25 h 154"/>
                  <a:gd name="T24" fmla="*/ 51 w 69"/>
                  <a:gd name="T25" fmla="*/ 8 h 154"/>
                  <a:gd name="T26" fmla="*/ 69 w 69"/>
                  <a:gd name="T27" fmla="*/ 4 h 154"/>
                  <a:gd name="T28" fmla="*/ 69 w 69"/>
                  <a:gd name="T29" fmla="*/ 0 h 154"/>
                  <a:gd name="T30" fmla="*/ 0 w 69"/>
                  <a:gd name="T31" fmla="*/ 0 h 154"/>
                  <a:gd name="T32" fmla="*/ 0 w 69"/>
                  <a:gd name="T3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54">
                    <a:moveTo>
                      <a:pt x="0" y="4"/>
                    </a:moveTo>
                    <a:cubicBezTo>
                      <a:pt x="9" y="5"/>
                      <a:pt x="15" y="6"/>
                      <a:pt x="18" y="8"/>
                    </a:cubicBezTo>
                    <a:cubicBezTo>
                      <a:pt x="20" y="10"/>
                      <a:pt x="21" y="16"/>
                      <a:pt x="21" y="25"/>
                    </a:cubicBezTo>
                    <a:cubicBezTo>
                      <a:pt x="21" y="128"/>
                      <a:pt x="21" y="128"/>
                      <a:pt x="21" y="128"/>
                    </a:cubicBezTo>
                    <a:cubicBezTo>
                      <a:pt x="21" y="137"/>
                      <a:pt x="20" y="143"/>
                      <a:pt x="18" y="146"/>
                    </a:cubicBezTo>
                    <a:cubicBezTo>
                      <a:pt x="15" y="148"/>
                      <a:pt x="9" y="149"/>
                      <a:pt x="0" y="149"/>
                    </a:cubicBezTo>
                    <a:cubicBezTo>
                      <a:pt x="0" y="154"/>
                      <a:pt x="0" y="154"/>
                      <a:pt x="0" y="154"/>
                    </a:cubicBezTo>
                    <a:cubicBezTo>
                      <a:pt x="69" y="154"/>
                      <a:pt x="69" y="154"/>
                      <a:pt x="69" y="154"/>
                    </a:cubicBezTo>
                    <a:cubicBezTo>
                      <a:pt x="69" y="149"/>
                      <a:pt x="69" y="149"/>
                      <a:pt x="69" y="149"/>
                    </a:cubicBezTo>
                    <a:cubicBezTo>
                      <a:pt x="59" y="149"/>
                      <a:pt x="53" y="148"/>
                      <a:pt x="51" y="146"/>
                    </a:cubicBezTo>
                    <a:cubicBezTo>
                      <a:pt x="47" y="143"/>
                      <a:pt x="46" y="137"/>
                      <a:pt x="46" y="128"/>
                    </a:cubicBezTo>
                    <a:cubicBezTo>
                      <a:pt x="46" y="25"/>
                      <a:pt x="46" y="25"/>
                      <a:pt x="46" y="25"/>
                    </a:cubicBezTo>
                    <a:cubicBezTo>
                      <a:pt x="46" y="16"/>
                      <a:pt x="47" y="11"/>
                      <a:pt x="51" y="8"/>
                    </a:cubicBezTo>
                    <a:cubicBezTo>
                      <a:pt x="53" y="6"/>
                      <a:pt x="59" y="5"/>
                      <a:pt x="69" y="4"/>
                    </a:cubicBezTo>
                    <a:cubicBezTo>
                      <a:pt x="69" y="0"/>
                      <a:pt x="69" y="0"/>
                      <a:pt x="69" y="0"/>
                    </a:cubicBezTo>
                    <a:cubicBezTo>
                      <a:pt x="0" y="0"/>
                      <a:pt x="0" y="0"/>
                      <a:pt x="0" y="0"/>
                    </a:cubicBezTo>
                    <a:lnTo>
                      <a:pt x="0"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9" name="ïṥ1idê">
                <a:extLst>
                  <a:ext uri="{FF2B5EF4-FFF2-40B4-BE49-F238E27FC236}">
                    <a16:creationId xmlns="" xmlns:a16="http://schemas.microsoft.com/office/drawing/2014/main" id="{0504B574-BA7E-4DA8-A67E-3749E011234F}"/>
                  </a:ext>
                </a:extLst>
              </p:cNvPr>
              <p:cNvSpPr/>
              <p:nvPr/>
            </p:nvSpPr>
            <p:spPr bwMode="auto">
              <a:xfrm>
                <a:off x="4335463" y="5589588"/>
                <a:ext cx="274638" cy="269875"/>
              </a:xfrm>
              <a:custGeom>
                <a:avLst/>
                <a:gdLst>
                  <a:gd name="T0" fmla="*/ 139 w 160"/>
                  <a:gd name="T1" fmla="*/ 132 h 157"/>
                  <a:gd name="T2" fmla="*/ 81 w 160"/>
                  <a:gd name="T3" fmla="*/ 0 h 157"/>
                  <a:gd name="T4" fmla="*/ 77 w 160"/>
                  <a:gd name="T5" fmla="*/ 0 h 157"/>
                  <a:gd name="T6" fmla="*/ 29 w 160"/>
                  <a:gd name="T7" fmla="*/ 114 h 157"/>
                  <a:gd name="T8" fmla="*/ 27 w 160"/>
                  <a:gd name="T9" fmla="*/ 119 h 157"/>
                  <a:gd name="T10" fmla="*/ 11 w 160"/>
                  <a:gd name="T11" fmla="*/ 148 h 157"/>
                  <a:gd name="T12" fmla="*/ 0 w 160"/>
                  <a:gd name="T13" fmla="*/ 152 h 157"/>
                  <a:gd name="T14" fmla="*/ 0 w 160"/>
                  <a:gd name="T15" fmla="*/ 157 h 157"/>
                  <a:gd name="T16" fmla="*/ 46 w 160"/>
                  <a:gd name="T17" fmla="*/ 157 h 157"/>
                  <a:gd name="T18" fmla="*/ 46 w 160"/>
                  <a:gd name="T19" fmla="*/ 152 h 157"/>
                  <a:gd name="T20" fmla="*/ 29 w 160"/>
                  <a:gd name="T21" fmla="*/ 142 h 157"/>
                  <a:gd name="T22" fmla="*/ 31 w 160"/>
                  <a:gd name="T23" fmla="*/ 134 h 157"/>
                  <a:gd name="T24" fmla="*/ 42 w 160"/>
                  <a:gd name="T25" fmla="*/ 107 h 157"/>
                  <a:gd name="T26" fmla="*/ 103 w 160"/>
                  <a:gd name="T27" fmla="*/ 107 h 157"/>
                  <a:gd name="T28" fmla="*/ 113 w 160"/>
                  <a:gd name="T29" fmla="*/ 129 h 157"/>
                  <a:gd name="T30" fmla="*/ 114 w 160"/>
                  <a:gd name="T31" fmla="*/ 133 h 157"/>
                  <a:gd name="T32" fmla="*/ 117 w 160"/>
                  <a:gd name="T33" fmla="*/ 143 h 157"/>
                  <a:gd name="T34" fmla="*/ 100 w 160"/>
                  <a:gd name="T35" fmla="*/ 152 h 157"/>
                  <a:gd name="T36" fmla="*/ 100 w 160"/>
                  <a:gd name="T37" fmla="*/ 157 h 157"/>
                  <a:gd name="T38" fmla="*/ 160 w 160"/>
                  <a:gd name="T39" fmla="*/ 157 h 157"/>
                  <a:gd name="T40" fmla="*/ 160 w 160"/>
                  <a:gd name="T41" fmla="*/ 152 h 157"/>
                  <a:gd name="T42" fmla="*/ 148 w 160"/>
                  <a:gd name="T43" fmla="*/ 149 h 157"/>
                  <a:gd name="T44" fmla="*/ 139 w 160"/>
                  <a:gd name="T45" fmla="*/ 132 h 157"/>
                  <a:gd name="T46" fmla="*/ 46 w 160"/>
                  <a:gd name="T47" fmla="*/ 97 h 157"/>
                  <a:gd name="T48" fmla="*/ 73 w 160"/>
                  <a:gd name="T49" fmla="*/ 33 h 157"/>
                  <a:gd name="T50" fmla="*/ 99 w 160"/>
                  <a:gd name="T51" fmla="*/ 97 h 157"/>
                  <a:gd name="T52" fmla="*/ 46 w 160"/>
                  <a:gd name="T53" fmla="*/ 97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0" h="157">
                    <a:moveTo>
                      <a:pt x="139" y="132"/>
                    </a:moveTo>
                    <a:cubicBezTo>
                      <a:pt x="81" y="0"/>
                      <a:pt x="81" y="0"/>
                      <a:pt x="81" y="0"/>
                    </a:cubicBezTo>
                    <a:cubicBezTo>
                      <a:pt x="77" y="0"/>
                      <a:pt x="77" y="0"/>
                      <a:pt x="77" y="0"/>
                    </a:cubicBezTo>
                    <a:cubicBezTo>
                      <a:pt x="29" y="114"/>
                      <a:pt x="29" y="114"/>
                      <a:pt x="29" y="114"/>
                    </a:cubicBezTo>
                    <a:cubicBezTo>
                      <a:pt x="28" y="115"/>
                      <a:pt x="27" y="117"/>
                      <a:pt x="27" y="119"/>
                    </a:cubicBezTo>
                    <a:cubicBezTo>
                      <a:pt x="19" y="134"/>
                      <a:pt x="14" y="144"/>
                      <a:pt x="11" y="148"/>
                    </a:cubicBezTo>
                    <a:cubicBezTo>
                      <a:pt x="7" y="151"/>
                      <a:pt x="3" y="152"/>
                      <a:pt x="0" y="152"/>
                    </a:cubicBezTo>
                    <a:cubicBezTo>
                      <a:pt x="0" y="157"/>
                      <a:pt x="0" y="157"/>
                      <a:pt x="0" y="157"/>
                    </a:cubicBezTo>
                    <a:cubicBezTo>
                      <a:pt x="46" y="157"/>
                      <a:pt x="46" y="157"/>
                      <a:pt x="46" y="157"/>
                    </a:cubicBezTo>
                    <a:cubicBezTo>
                      <a:pt x="46" y="152"/>
                      <a:pt x="46" y="152"/>
                      <a:pt x="46" y="152"/>
                    </a:cubicBezTo>
                    <a:cubicBezTo>
                      <a:pt x="35" y="153"/>
                      <a:pt x="29" y="149"/>
                      <a:pt x="29" y="142"/>
                    </a:cubicBezTo>
                    <a:cubicBezTo>
                      <a:pt x="29" y="140"/>
                      <a:pt x="30" y="138"/>
                      <a:pt x="31" y="134"/>
                    </a:cubicBezTo>
                    <a:cubicBezTo>
                      <a:pt x="42" y="107"/>
                      <a:pt x="42" y="107"/>
                      <a:pt x="42" y="107"/>
                    </a:cubicBezTo>
                    <a:cubicBezTo>
                      <a:pt x="103" y="107"/>
                      <a:pt x="103" y="107"/>
                      <a:pt x="103" y="107"/>
                    </a:cubicBezTo>
                    <a:cubicBezTo>
                      <a:pt x="113" y="129"/>
                      <a:pt x="113" y="129"/>
                      <a:pt x="113" y="129"/>
                    </a:cubicBezTo>
                    <a:cubicBezTo>
                      <a:pt x="113" y="129"/>
                      <a:pt x="113" y="131"/>
                      <a:pt x="114" y="133"/>
                    </a:cubicBezTo>
                    <a:cubicBezTo>
                      <a:pt x="116" y="138"/>
                      <a:pt x="117" y="141"/>
                      <a:pt x="117" y="143"/>
                    </a:cubicBezTo>
                    <a:cubicBezTo>
                      <a:pt x="117" y="150"/>
                      <a:pt x="112" y="153"/>
                      <a:pt x="100" y="152"/>
                    </a:cubicBezTo>
                    <a:cubicBezTo>
                      <a:pt x="100" y="157"/>
                      <a:pt x="100" y="157"/>
                      <a:pt x="100" y="157"/>
                    </a:cubicBezTo>
                    <a:cubicBezTo>
                      <a:pt x="160" y="157"/>
                      <a:pt x="160" y="157"/>
                      <a:pt x="160" y="157"/>
                    </a:cubicBezTo>
                    <a:cubicBezTo>
                      <a:pt x="160" y="152"/>
                      <a:pt x="160" y="152"/>
                      <a:pt x="160" y="152"/>
                    </a:cubicBezTo>
                    <a:cubicBezTo>
                      <a:pt x="154" y="152"/>
                      <a:pt x="150" y="150"/>
                      <a:pt x="148" y="149"/>
                    </a:cubicBezTo>
                    <a:cubicBezTo>
                      <a:pt x="146" y="146"/>
                      <a:pt x="143" y="141"/>
                      <a:pt x="139" y="132"/>
                    </a:cubicBezTo>
                    <a:close/>
                    <a:moveTo>
                      <a:pt x="46" y="97"/>
                    </a:moveTo>
                    <a:cubicBezTo>
                      <a:pt x="73" y="33"/>
                      <a:pt x="73" y="33"/>
                      <a:pt x="73" y="33"/>
                    </a:cubicBezTo>
                    <a:cubicBezTo>
                      <a:pt x="99" y="97"/>
                      <a:pt x="99" y="97"/>
                      <a:pt x="99" y="97"/>
                    </a:cubicBezTo>
                    <a:lnTo>
                      <a:pt x="46" y="97"/>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0" name="ïš1íḍé">
                <a:extLst>
                  <a:ext uri="{FF2B5EF4-FFF2-40B4-BE49-F238E27FC236}">
                    <a16:creationId xmlns="" xmlns:a16="http://schemas.microsoft.com/office/drawing/2014/main" id="{FBE1E7C2-39DC-4908-8290-A35671C35D32}"/>
                  </a:ext>
                </a:extLst>
              </p:cNvPr>
              <p:cNvSpPr/>
              <p:nvPr/>
            </p:nvSpPr>
            <p:spPr bwMode="auto">
              <a:xfrm>
                <a:off x="4638676" y="5594350"/>
                <a:ext cx="341313" cy="265113"/>
              </a:xfrm>
              <a:custGeom>
                <a:avLst/>
                <a:gdLst>
                  <a:gd name="T0" fmla="*/ 100 w 198"/>
                  <a:gd name="T1" fmla="*/ 117 h 154"/>
                  <a:gd name="T2" fmla="*/ 47 w 198"/>
                  <a:gd name="T3" fmla="*/ 0 h 154"/>
                  <a:gd name="T4" fmla="*/ 1 w 198"/>
                  <a:gd name="T5" fmla="*/ 0 h 154"/>
                  <a:gd name="T6" fmla="*/ 1 w 198"/>
                  <a:gd name="T7" fmla="*/ 4 h 154"/>
                  <a:gd name="T8" fmla="*/ 19 w 198"/>
                  <a:gd name="T9" fmla="*/ 8 h 154"/>
                  <a:gd name="T10" fmla="*/ 23 w 198"/>
                  <a:gd name="T11" fmla="*/ 25 h 154"/>
                  <a:gd name="T12" fmla="*/ 23 w 198"/>
                  <a:gd name="T13" fmla="*/ 119 h 154"/>
                  <a:gd name="T14" fmla="*/ 18 w 198"/>
                  <a:gd name="T15" fmla="*/ 143 h 154"/>
                  <a:gd name="T16" fmla="*/ 0 w 198"/>
                  <a:gd name="T17" fmla="*/ 149 h 154"/>
                  <a:gd name="T18" fmla="*/ 0 w 198"/>
                  <a:gd name="T19" fmla="*/ 154 h 154"/>
                  <a:gd name="T20" fmla="*/ 55 w 198"/>
                  <a:gd name="T21" fmla="*/ 154 h 154"/>
                  <a:gd name="T22" fmla="*/ 55 w 198"/>
                  <a:gd name="T23" fmla="*/ 149 h 154"/>
                  <a:gd name="T24" fmla="*/ 38 w 198"/>
                  <a:gd name="T25" fmla="*/ 143 h 154"/>
                  <a:gd name="T26" fmla="*/ 33 w 198"/>
                  <a:gd name="T27" fmla="*/ 119 h 154"/>
                  <a:gd name="T28" fmla="*/ 33 w 198"/>
                  <a:gd name="T29" fmla="*/ 27 h 154"/>
                  <a:gd name="T30" fmla="*/ 34 w 198"/>
                  <a:gd name="T31" fmla="*/ 27 h 154"/>
                  <a:gd name="T32" fmla="*/ 91 w 198"/>
                  <a:gd name="T33" fmla="*/ 154 h 154"/>
                  <a:gd name="T34" fmla="*/ 95 w 198"/>
                  <a:gd name="T35" fmla="*/ 154 h 154"/>
                  <a:gd name="T36" fmla="*/ 154 w 198"/>
                  <a:gd name="T37" fmla="*/ 21 h 154"/>
                  <a:gd name="T38" fmla="*/ 155 w 198"/>
                  <a:gd name="T39" fmla="*/ 21 h 154"/>
                  <a:gd name="T40" fmla="*/ 155 w 198"/>
                  <a:gd name="T41" fmla="*/ 126 h 154"/>
                  <a:gd name="T42" fmla="*/ 151 w 198"/>
                  <a:gd name="T43" fmla="*/ 144 h 154"/>
                  <a:gd name="T44" fmla="*/ 133 w 198"/>
                  <a:gd name="T45" fmla="*/ 149 h 154"/>
                  <a:gd name="T46" fmla="*/ 133 w 198"/>
                  <a:gd name="T47" fmla="*/ 154 h 154"/>
                  <a:gd name="T48" fmla="*/ 198 w 198"/>
                  <a:gd name="T49" fmla="*/ 154 h 154"/>
                  <a:gd name="T50" fmla="*/ 198 w 198"/>
                  <a:gd name="T51" fmla="*/ 149 h 154"/>
                  <a:gd name="T52" fmla="*/ 182 w 198"/>
                  <a:gd name="T53" fmla="*/ 145 h 154"/>
                  <a:gd name="T54" fmla="*/ 178 w 198"/>
                  <a:gd name="T55" fmla="*/ 128 h 154"/>
                  <a:gd name="T56" fmla="*/ 178 w 198"/>
                  <a:gd name="T57" fmla="*/ 25 h 154"/>
                  <a:gd name="T58" fmla="*/ 182 w 198"/>
                  <a:gd name="T59" fmla="*/ 8 h 154"/>
                  <a:gd name="T60" fmla="*/ 198 w 198"/>
                  <a:gd name="T61" fmla="*/ 4 h 154"/>
                  <a:gd name="T62" fmla="*/ 198 w 198"/>
                  <a:gd name="T63" fmla="*/ 0 h 154"/>
                  <a:gd name="T64" fmla="*/ 152 w 198"/>
                  <a:gd name="T65" fmla="*/ 0 h 154"/>
                  <a:gd name="T66" fmla="*/ 100 w 198"/>
                  <a:gd name="T67" fmla="*/ 117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8" h="154">
                    <a:moveTo>
                      <a:pt x="100" y="117"/>
                    </a:moveTo>
                    <a:cubicBezTo>
                      <a:pt x="47" y="0"/>
                      <a:pt x="47" y="0"/>
                      <a:pt x="47" y="0"/>
                    </a:cubicBezTo>
                    <a:cubicBezTo>
                      <a:pt x="1" y="0"/>
                      <a:pt x="1" y="0"/>
                      <a:pt x="1" y="0"/>
                    </a:cubicBezTo>
                    <a:cubicBezTo>
                      <a:pt x="1" y="4"/>
                      <a:pt x="1" y="4"/>
                      <a:pt x="1" y="4"/>
                    </a:cubicBezTo>
                    <a:cubicBezTo>
                      <a:pt x="11" y="5"/>
                      <a:pt x="17" y="6"/>
                      <a:pt x="19" y="8"/>
                    </a:cubicBezTo>
                    <a:cubicBezTo>
                      <a:pt x="22" y="11"/>
                      <a:pt x="23" y="16"/>
                      <a:pt x="23" y="25"/>
                    </a:cubicBezTo>
                    <a:cubicBezTo>
                      <a:pt x="23" y="119"/>
                      <a:pt x="23" y="119"/>
                      <a:pt x="23" y="119"/>
                    </a:cubicBezTo>
                    <a:cubicBezTo>
                      <a:pt x="23" y="131"/>
                      <a:pt x="22" y="139"/>
                      <a:pt x="18" y="143"/>
                    </a:cubicBezTo>
                    <a:cubicBezTo>
                      <a:pt x="16" y="147"/>
                      <a:pt x="10" y="149"/>
                      <a:pt x="0" y="149"/>
                    </a:cubicBezTo>
                    <a:cubicBezTo>
                      <a:pt x="0" y="154"/>
                      <a:pt x="0" y="154"/>
                      <a:pt x="0" y="154"/>
                    </a:cubicBezTo>
                    <a:cubicBezTo>
                      <a:pt x="55" y="154"/>
                      <a:pt x="55" y="154"/>
                      <a:pt x="55" y="154"/>
                    </a:cubicBezTo>
                    <a:cubicBezTo>
                      <a:pt x="55" y="149"/>
                      <a:pt x="55" y="149"/>
                      <a:pt x="55" y="149"/>
                    </a:cubicBezTo>
                    <a:cubicBezTo>
                      <a:pt x="46" y="149"/>
                      <a:pt x="40" y="146"/>
                      <a:pt x="38" y="143"/>
                    </a:cubicBezTo>
                    <a:cubicBezTo>
                      <a:pt x="35" y="139"/>
                      <a:pt x="33" y="131"/>
                      <a:pt x="33" y="119"/>
                    </a:cubicBezTo>
                    <a:cubicBezTo>
                      <a:pt x="33" y="27"/>
                      <a:pt x="33" y="27"/>
                      <a:pt x="33" y="27"/>
                    </a:cubicBezTo>
                    <a:cubicBezTo>
                      <a:pt x="34" y="27"/>
                      <a:pt x="34" y="27"/>
                      <a:pt x="34" y="27"/>
                    </a:cubicBezTo>
                    <a:cubicBezTo>
                      <a:pt x="91" y="154"/>
                      <a:pt x="91" y="154"/>
                      <a:pt x="91" y="154"/>
                    </a:cubicBezTo>
                    <a:cubicBezTo>
                      <a:pt x="95" y="154"/>
                      <a:pt x="95" y="154"/>
                      <a:pt x="95" y="154"/>
                    </a:cubicBezTo>
                    <a:cubicBezTo>
                      <a:pt x="154" y="21"/>
                      <a:pt x="154" y="21"/>
                      <a:pt x="154" y="21"/>
                    </a:cubicBezTo>
                    <a:cubicBezTo>
                      <a:pt x="155" y="21"/>
                      <a:pt x="155" y="21"/>
                      <a:pt x="155" y="21"/>
                    </a:cubicBezTo>
                    <a:cubicBezTo>
                      <a:pt x="155" y="126"/>
                      <a:pt x="155" y="126"/>
                      <a:pt x="155" y="126"/>
                    </a:cubicBezTo>
                    <a:cubicBezTo>
                      <a:pt x="155" y="135"/>
                      <a:pt x="153" y="141"/>
                      <a:pt x="151" y="144"/>
                    </a:cubicBezTo>
                    <a:cubicBezTo>
                      <a:pt x="148" y="147"/>
                      <a:pt x="142" y="149"/>
                      <a:pt x="133" y="149"/>
                    </a:cubicBezTo>
                    <a:cubicBezTo>
                      <a:pt x="133" y="154"/>
                      <a:pt x="133" y="154"/>
                      <a:pt x="133" y="154"/>
                    </a:cubicBezTo>
                    <a:cubicBezTo>
                      <a:pt x="198" y="154"/>
                      <a:pt x="198" y="154"/>
                      <a:pt x="198" y="154"/>
                    </a:cubicBezTo>
                    <a:cubicBezTo>
                      <a:pt x="198" y="149"/>
                      <a:pt x="198" y="149"/>
                      <a:pt x="198" y="149"/>
                    </a:cubicBezTo>
                    <a:cubicBezTo>
                      <a:pt x="190" y="149"/>
                      <a:pt x="184" y="147"/>
                      <a:pt x="182" y="145"/>
                    </a:cubicBezTo>
                    <a:cubicBezTo>
                      <a:pt x="179" y="142"/>
                      <a:pt x="178" y="137"/>
                      <a:pt x="178" y="128"/>
                    </a:cubicBezTo>
                    <a:cubicBezTo>
                      <a:pt x="178" y="25"/>
                      <a:pt x="178" y="25"/>
                      <a:pt x="178" y="25"/>
                    </a:cubicBezTo>
                    <a:cubicBezTo>
                      <a:pt x="178" y="17"/>
                      <a:pt x="179" y="11"/>
                      <a:pt x="182" y="8"/>
                    </a:cubicBezTo>
                    <a:cubicBezTo>
                      <a:pt x="184" y="6"/>
                      <a:pt x="189" y="5"/>
                      <a:pt x="198" y="4"/>
                    </a:cubicBezTo>
                    <a:cubicBezTo>
                      <a:pt x="198" y="0"/>
                      <a:pt x="198" y="0"/>
                      <a:pt x="198" y="0"/>
                    </a:cubicBezTo>
                    <a:cubicBezTo>
                      <a:pt x="152" y="0"/>
                      <a:pt x="152" y="0"/>
                      <a:pt x="152" y="0"/>
                    </a:cubicBezTo>
                    <a:lnTo>
                      <a:pt x="100" y="117"/>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1" name="í$lîďe">
                <a:extLst>
                  <a:ext uri="{FF2B5EF4-FFF2-40B4-BE49-F238E27FC236}">
                    <a16:creationId xmlns="" xmlns:a16="http://schemas.microsoft.com/office/drawing/2014/main" id="{973BDA05-8464-4E25-A007-916626F6FAD7}"/>
                  </a:ext>
                </a:extLst>
              </p:cNvPr>
              <p:cNvSpPr/>
              <p:nvPr/>
            </p:nvSpPr>
            <p:spPr bwMode="auto">
              <a:xfrm>
                <a:off x="5013326" y="5594350"/>
                <a:ext cx="233363" cy="265113"/>
              </a:xfrm>
              <a:custGeom>
                <a:avLst/>
                <a:gdLst>
                  <a:gd name="T0" fmla="*/ 112 w 136"/>
                  <a:gd name="T1" fmla="*/ 138 h 154"/>
                  <a:gd name="T2" fmla="*/ 79 w 136"/>
                  <a:gd name="T3" fmla="*/ 145 h 154"/>
                  <a:gd name="T4" fmla="*/ 48 w 136"/>
                  <a:gd name="T5" fmla="*/ 144 h 154"/>
                  <a:gd name="T6" fmla="*/ 44 w 136"/>
                  <a:gd name="T7" fmla="*/ 136 h 154"/>
                  <a:gd name="T8" fmla="*/ 44 w 136"/>
                  <a:gd name="T9" fmla="*/ 77 h 154"/>
                  <a:gd name="T10" fmla="*/ 80 w 136"/>
                  <a:gd name="T11" fmla="*/ 78 h 154"/>
                  <a:gd name="T12" fmla="*/ 99 w 136"/>
                  <a:gd name="T13" fmla="*/ 82 h 154"/>
                  <a:gd name="T14" fmla="*/ 105 w 136"/>
                  <a:gd name="T15" fmla="*/ 100 h 154"/>
                  <a:gd name="T16" fmla="*/ 111 w 136"/>
                  <a:gd name="T17" fmla="*/ 100 h 154"/>
                  <a:gd name="T18" fmla="*/ 111 w 136"/>
                  <a:gd name="T19" fmla="*/ 46 h 154"/>
                  <a:gd name="T20" fmla="*/ 105 w 136"/>
                  <a:gd name="T21" fmla="*/ 46 h 154"/>
                  <a:gd name="T22" fmla="*/ 99 w 136"/>
                  <a:gd name="T23" fmla="*/ 64 h 154"/>
                  <a:gd name="T24" fmla="*/ 80 w 136"/>
                  <a:gd name="T25" fmla="*/ 68 h 154"/>
                  <a:gd name="T26" fmla="*/ 44 w 136"/>
                  <a:gd name="T27" fmla="*/ 68 h 154"/>
                  <a:gd name="T28" fmla="*/ 44 w 136"/>
                  <a:gd name="T29" fmla="*/ 17 h 154"/>
                  <a:gd name="T30" fmla="*/ 52 w 136"/>
                  <a:gd name="T31" fmla="*/ 8 h 154"/>
                  <a:gd name="T32" fmla="*/ 83 w 136"/>
                  <a:gd name="T33" fmla="*/ 8 h 154"/>
                  <a:gd name="T34" fmla="*/ 109 w 136"/>
                  <a:gd name="T35" fmla="*/ 13 h 154"/>
                  <a:gd name="T36" fmla="*/ 118 w 136"/>
                  <a:gd name="T37" fmla="*/ 33 h 154"/>
                  <a:gd name="T38" fmla="*/ 124 w 136"/>
                  <a:gd name="T39" fmla="*/ 33 h 154"/>
                  <a:gd name="T40" fmla="*/ 124 w 136"/>
                  <a:gd name="T41" fmla="*/ 0 h 154"/>
                  <a:gd name="T42" fmla="*/ 0 w 136"/>
                  <a:gd name="T43" fmla="*/ 0 h 154"/>
                  <a:gd name="T44" fmla="*/ 0 w 136"/>
                  <a:gd name="T45" fmla="*/ 4 h 154"/>
                  <a:gd name="T46" fmla="*/ 16 w 136"/>
                  <a:gd name="T47" fmla="*/ 8 h 154"/>
                  <a:gd name="T48" fmla="*/ 20 w 136"/>
                  <a:gd name="T49" fmla="*/ 25 h 154"/>
                  <a:gd name="T50" fmla="*/ 20 w 136"/>
                  <a:gd name="T51" fmla="*/ 128 h 154"/>
                  <a:gd name="T52" fmla="*/ 16 w 136"/>
                  <a:gd name="T53" fmla="*/ 145 h 154"/>
                  <a:gd name="T54" fmla="*/ 0 w 136"/>
                  <a:gd name="T55" fmla="*/ 149 h 154"/>
                  <a:gd name="T56" fmla="*/ 0 w 136"/>
                  <a:gd name="T57" fmla="*/ 154 h 154"/>
                  <a:gd name="T58" fmla="*/ 125 w 136"/>
                  <a:gd name="T59" fmla="*/ 154 h 154"/>
                  <a:gd name="T60" fmla="*/ 136 w 136"/>
                  <a:gd name="T61" fmla="*/ 115 h 154"/>
                  <a:gd name="T62" fmla="*/ 130 w 136"/>
                  <a:gd name="T63" fmla="*/ 115 h 154"/>
                  <a:gd name="T64" fmla="*/ 112 w 136"/>
                  <a:gd name="T65" fmla="*/ 1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6" h="154">
                    <a:moveTo>
                      <a:pt x="112" y="138"/>
                    </a:moveTo>
                    <a:cubicBezTo>
                      <a:pt x="104" y="143"/>
                      <a:pt x="94" y="145"/>
                      <a:pt x="79" y="145"/>
                    </a:cubicBezTo>
                    <a:cubicBezTo>
                      <a:pt x="60" y="145"/>
                      <a:pt x="50" y="144"/>
                      <a:pt x="48" y="144"/>
                    </a:cubicBezTo>
                    <a:cubicBezTo>
                      <a:pt x="45" y="143"/>
                      <a:pt x="43" y="140"/>
                      <a:pt x="44" y="136"/>
                    </a:cubicBezTo>
                    <a:cubicBezTo>
                      <a:pt x="44" y="77"/>
                      <a:pt x="44" y="77"/>
                      <a:pt x="44" y="77"/>
                    </a:cubicBezTo>
                    <a:cubicBezTo>
                      <a:pt x="80" y="78"/>
                      <a:pt x="80" y="78"/>
                      <a:pt x="80" y="78"/>
                    </a:cubicBezTo>
                    <a:cubicBezTo>
                      <a:pt x="90" y="78"/>
                      <a:pt x="96" y="80"/>
                      <a:pt x="99" y="82"/>
                    </a:cubicBezTo>
                    <a:cubicBezTo>
                      <a:pt x="102" y="84"/>
                      <a:pt x="104" y="90"/>
                      <a:pt x="105" y="100"/>
                    </a:cubicBezTo>
                    <a:cubicBezTo>
                      <a:pt x="111" y="100"/>
                      <a:pt x="111" y="100"/>
                      <a:pt x="111" y="100"/>
                    </a:cubicBezTo>
                    <a:cubicBezTo>
                      <a:pt x="111" y="46"/>
                      <a:pt x="111" y="46"/>
                      <a:pt x="111" y="46"/>
                    </a:cubicBezTo>
                    <a:cubicBezTo>
                      <a:pt x="105" y="46"/>
                      <a:pt x="105" y="46"/>
                      <a:pt x="105" y="46"/>
                    </a:cubicBezTo>
                    <a:cubicBezTo>
                      <a:pt x="104" y="56"/>
                      <a:pt x="102" y="62"/>
                      <a:pt x="99" y="64"/>
                    </a:cubicBezTo>
                    <a:cubicBezTo>
                      <a:pt x="96" y="67"/>
                      <a:pt x="90" y="68"/>
                      <a:pt x="80" y="68"/>
                    </a:cubicBezTo>
                    <a:cubicBezTo>
                      <a:pt x="44" y="68"/>
                      <a:pt x="44" y="68"/>
                      <a:pt x="44" y="68"/>
                    </a:cubicBezTo>
                    <a:cubicBezTo>
                      <a:pt x="44" y="17"/>
                      <a:pt x="44" y="17"/>
                      <a:pt x="44" y="17"/>
                    </a:cubicBezTo>
                    <a:cubicBezTo>
                      <a:pt x="44" y="11"/>
                      <a:pt x="46" y="8"/>
                      <a:pt x="52" y="8"/>
                    </a:cubicBezTo>
                    <a:cubicBezTo>
                      <a:pt x="83" y="8"/>
                      <a:pt x="83" y="8"/>
                      <a:pt x="83" y="8"/>
                    </a:cubicBezTo>
                    <a:cubicBezTo>
                      <a:pt x="97" y="8"/>
                      <a:pt x="105" y="10"/>
                      <a:pt x="109" y="13"/>
                    </a:cubicBezTo>
                    <a:cubicBezTo>
                      <a:pt x="114" y="16"/>
                      <a:pt x="117" y="23"/>
                      <a:pt x="118" y="33"/>
                    </a:cubicBezTo>
                    <a:cubicBezTo>
                      <a:pt x="124" y="33"/>
                      <a:pt x="124" y="33"/>
                      <a:pt x="124" y="33"/>
                    </a:cubicBezTo>
                    <a:cubicBezTo>
                      <a:pt x="124" y="0"/>
                      <a:pt x="124" y="0"/>
                      <a:pt x="124" y="0"/>
                    </a:cubicBezTo>
                    <a:cubicBezTo>
                      <a:pt x="0" y="0"/>
                      <a:pt x="0" y="0"/>
                      <a:pt x="0" y="0"/>
                    </a:cubicBezTo>
                    <a:cubicBezTo>
                      <a:pt x="0" y="4"/>
                      <a:pt x="0" y="4"/>
                      <a:pt x="0" y="4"/>
                    </a:cubicBezTo>
                    <a:cubicBezTo>
                      <a:pt x="9" y="5"/>
                      <a:pt x="15" y="6"/>
                      <a:pt x="16" y="8"/>
                    </a:cubicBezTo>
                    <a:cubicBezTo>
                      <a:pt x="19" y="11"/>
                      <a:pt x="20" y="17"/>
                      <a:pt x="20" y="25"/>
                    </a:cubicBezTo>
                    <a:cubicBezTo>
                      <a:pt x="20" y="128"/>
                      <a:pt x="20" y="128"/>
                      <a:pt x="20" y="128"/>
                    </a:cubicBezTo>
                    <a:cubicBezTo>
                      <a:pt x="20" y="137"/>
                      <a:pt x="19" y="142"/>
                      <a:pt x="16" y="145"/>
                    </a:cubicBezTo>
                    <a:cubicBezTo>
                      <a:pt x="14" y="147"/>
                      <a:pt x="9" y="149"/>
                      <a:pt x="0" y="149"/>
                    </a:cubicBezTo>
                    <a:cubicBezTo>
                      <a:pt x="0" y="154"/>
                      <a:pt x="0" y="154"/>
                      <a:pt x="0" y="154"/>
                    </a:cubicBezTo>
                    <a:cubicBezTo>
                      <a:pt x="125" y="154"/>
                      <a:pt x="125" y="154"/>
                      <a:pt x="125" y="154"/>
                    </a:cubicBezTo>
                    <a:cubicBezTo>
                      <a:pt x="136" y="115"/>
                      <a:pt x="136" y="115"/>
                      <a:pt x="136" y="115"/>
                    </a:cubicBezTo>
                    <a:cubicBezTo>
                      <a:pt x="130" y="115"/>
                      <a:pt x="130" y="115"/>
                      <a:pt x="130" y="115"/>
                    </a:cubicBezTo>
                    <a:cubicBezTo>
                      <a:pt x="124" y="127"/>
                      <a:pt x="118" y="135"/>
                      <a:pt x="112" y="138"/>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2" name="ïṧḻïdè">
                <a:extLst>
                  <a:ext uri="{FF2B5EF4-FFF2-40B4-BE49-F238E27FC236}">
                    <a16:creationId xmlns="" xmlns:a16="http://schemas.microsoft.com/office/drawing/2014/main" id="{4884F78E-F512-4B89-BE56-C84842A62FDD}"/>
                  </a:ext>
                </a:extLst>
              </p:cNvPr>
              <p:cNvSpPr/>
              <p:nvPr/>
            </p:nvSpPr>
            <p:spPr bwMode="auto">
              <a:xfrm>
                <a:off x="5276851" y="5594350"/>
                <a:ext cx="277813" cy="266700"/>
              </a:xfrm>
              <a:custGeom>
                <a:avLst/>
                <a:gdLst>
                  <a:gd name="T0" fmla="*/ 107 w 162"/>
                  <a:gd name="T1" fmla="*/ 4 h 155"/>
                  <a:gd name="T2" fmla="*/ 125 w 162"/>
                  <a:gd name="T3" fmla="*/ 10 h 155"/>
                  <a:gd name="T4" fmla="*/ 129 w 162"/>
                  <a:gd name="T5" fmla="*/ 34 h 155"/>
                  <a:gd name="T6" fmla="*/ 129 w 162"/>
                  <a:gd name="T7" fmla="*/ 112 h 155"/>
                  <a:gd name="T8" fmla="*/ 40 w 162"/>
                  <a:gd name="T9" fmla="*/ 0 h 155"/>
                  <a:gd name="T10" fmla="*/ 0 w 162"/>
                  <a:gd name="T11" fmla="*/ 0 h 155"/>
                  <a:gd name="T12" fmla="*/ 0 w 162"/>
                  <a:gd name="T13" fmla="*/ 4 h 155"/>
                  <a:gd name="T14" fmla="*/ 23 w 162"/>
                  <a:gd name="T15" fmla="*/ 17 h 155"/>
                  <a:gd name="T16" fmla="*/ 23 w 162"/>
                  <a:gd name="T17" fmla="*/ 119 h 155"/>
                  <a:gd name="T18" fmla="*/ 18 w 162"/>
                  <a:gd name="T19" fmla="*/ 143 h 155"/>
                  <a:gd name="T20" fmla="*/ 0 w 162"/>
                  <a:gd name="T21" fmla="*/ 149 h 155"/>
                  <a:gd name="T22" fmla="*/ 0 w 162"/>
                  <a:gd name="T23" fmla="*/ 154 h 155"/>
                  <a:gd name="T24" fmla="*/ 55 w 162"/>
                  <a:gd name="T25" fmla="*/ 154 h 155"/>
                  <a:gd name="T26" fmla="*/ 55 w 162"/>
                  <a:gd name="T27" fmla="*/ 149 h 155"/>
                  <a:gd name="T28" fmla="*/ 37 w 162"/>
                  <a:gd name="T29" fmla="*/ 143 h 155"/>
                  <a:gd name="T30" fmla="*/ 33 w 162"/>
                  <a:gd name="T31" fmla="*/ 119 h 155"/>
                  <a:gd name="T32" fmla="*/ 33 w 162"/>
                  <a:gd name="T33" fmla="*/ 29 h 155"/>
                  <a:gd name="T34" fmla="*/ 34 w 162"/>
                  <a:gd name="T35" fmla="*/ 29 h 155"/>
                  <a:gd name="T36" fmla="*/ 136 w 162"/>
                  <a:gd name="T37" fmla="*/ 155 h 155"/>
                  <a:gd name="T38" fmla="*/ 140 w 162"/>
                  <a:gd name="T39" fmla="*/ 155 h 155"/>
                  <a:gd name="T40" fmla="*/ 140 w 162"/>
                  <a:gd name="T41" fmla="*/ 34 h 155"/>
                  <a:gd name="T42" fmla="*/ 145 w 162"/>
                  <a:gd name="T43" fmla="*/ 10 h 155"/>
                  <a:gd name="T44" fmla="*/ 162 w 162"/>
                  <a:gd name="T45" fmla="*/ 4 h 155"/>
                  <a:gd name="T46" fmla="*/ 162 w 162"/>
                  <a:gd name="T47" fmla="*/ 0 h 155"/>
                  <a:gd name="T48" fmla="*/ 107 w 162"/>
                  <a:gd name="T49" fmla="*/ 0 h 155"/>
                  <a:gd name="T50" fmla="*/ 107 w 162"/>
                  <a:gd name="T51"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55">
                    <a:moveTo>
                      <a:pt x="107" y="4"/>
                    </a:moveTo>
                    <a:cubicBezTo>
                      <a:pt x="117" y="5"/>
                      <a:pt x="123" y="7"/>
                      <a:pt x="125" y="10"/>
                    </a:cubicBezTo>
                    <a:cubicBezTo>
                      <a:pt x="128" y="15"/>
                      <a:pt x="129" y="22"/>
                      <a:pt x="129" y="34"/>
                    </a:cubicBezTo>
                    <a:cubicBezTo>
                      <a:pt x="129" y="112"/>
                      <a:pt x="129" y="112"/>
                      <a:pt x="129" y="112"/>
                    </a:cubicBezTo>
                    <a:cubicBezTo>
                      <a:pt x="40" y="0"/>
                      <a:pt x="40" y="0"/>
                      <a:pt x="40" y="0"/>
                    </a:cubicBezTo>
                    <a:cubicBezTo>
                      <a:pt x="0" y="0"/>
                      <a:pt x="0" y="0"/>
                      <a:pt x="0" y="0"/>
                    </a:cubicBezTo>
                    <a:cubicBezTo>
                      <a:pt x="0" y="4"/>
                      <a:pt x="0" y="4"/>
                      <a:pt x="0" y="4"/>
                    </a:cubicBezTo>
                    <a:cubicBezTo>
                      <a:pt x="8" y="3"/>
                      <a:pt x="15" y="7"/>
                      <a:pt x="23" y="17"/>
                    </a:cubicBezTo>
                    <a:cubicBezTo>
                      <a:pt x="23" y="119"/>
                      <a:pt x="23" y="119"/>
                      <a:pt x="23" y="119"/>
                    </a:cubicBezTo>
                    <a:cubicBezTo>
                      <a:pt x="23" y="131"/>
                      <a:pt x="21" y="139"/>
                      <a:pt x="18" y="143"/>
                    </a:cubicBezTo>
                    <a:cubicBezTo>
                      <a:pt x="16" y="147"/>
                      <a:pt x="10" y="149"/>
                      <a:pt x="0" y="149"/>
                    </a:cubicBezTo>
                    <a:cubicBezTo>
                      <a:pt x="0" y="154"/>
                      <a:pt x="0" y="154"/>
                      <a:pt x="0" y="154"/>
                    </a:cubicBezTo>
                    <a:cubicBezTo>
                      <a:pt x="55" y="154"/>
                      <a:pt x="55" y="154"/>
                      <a:pt x="55" y="154"/>
                    </a:cubicBezTo>
                    <a:cubicBezTo>
                      <a:pt x="55" y="149"/>
                      <a:pt x="55" y="149"/>
                      <a:pt x="55" y="149"/>
                    </a:cubicBezTo>
                    <a:cubicBezTo>
                      <a:pt x="46" y="149"/>
                      <a:pt x="40" y="146"/>
                      <a:pt x="37" y="143"/>
                    </a:cubicBezTo>
                    <a:cubicBezTo>
                      <a:pt x="34" y="139"/>
                      <a:pt x="33" y="131"/>
                      <a:pt x="33" y="119"/>
                    </a:cubicBezTo>
                    <a:cubicBezTo>
                      <a:pt x="33" y="29"/>
                      <a:pt x="33" y="29"/>
                      <a:pt x="33" y="29"/>
                    </a:cubicBezTo>
                    <a:cubicBezTo>
                      <a:pt x="34" y="29"/>
                      <a:pt x="34" y="29"/>
                      <a:pt x="34" y="29"/>
                    </a:cubicBezTo>
                    <a:cubicBezTo>
                      <a:pt x="136" y="155"/>
                      <a:pt x="136" y="155"/>
                      <a:pt x="136" y="155"/>
                    </a:cubicBezTo>
                    <a:cubicBezTo>
                      <a:pt x="140" y="155"/>
                      <a:pt x="140" y="155"/>
                      <a:pt x="140" y="155"/>
                    </a:cubicBezTo>
                    <a:cubicBezTo>
                      <a:pt x="140" y="34"/>
                      <a:pt x="140" y="34"/>
                      <a:pt x="140" y="34"/>
                    </a:cubicBezTo>
                    <a:cubicBezTo>
                      <a:pt x="140" y="22"/>
                      <a:pt x="142" y="15"/>
                      <a:pt x="145" y="10"/>
                    </a:cubicBezTo>
                    <a:cubicBezTo>
                      <a:pt x="146" y="7"/>
                      <a:pt x="152" y="5"/>
                      <a:pt x="162" y="4"/>
                    </a:cubicBezTo>
                    <a:cubicBezTo>
                      <a:pt x="162" y="0"/>
                      <a:pt x="162" y="0"/>
                      <a:pt x="162" y="0"/>
                    </a:cubicBezTo>
                    <a:cubicBezTo>
                      <a:pt x="107" y="0"/>
                      <a:pt x="107" y="0"/>
                      <a:pt x="107" y="0"/>
                    </a:cubicBezTo>
                    <a:lnTo>
                      <a:pt x="107"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3" name="îṥļiḋe">
                <a:extLst>
                  <a:ext uri="{FF2B5EF4-FFF2-40B4-BE49-F238E27FC236}">
                    <a16:creationId xmlns="" xmlns:a16="http://schemas.microsoft.com/office/drawing/2014/main" id="{51127B76-1BAC-402C-ACB8-AB4C5BE0BAC5}"/>
                  </a:ext>
                </a:extLst>
              </p:cNvPr>
              <p:cNvSpPr/>
              <p:nvPr/>
            </p:nvSpPr>
            <p:spPr bwMode="auto">
              <a:xfrm>
                <a:off x="5764213" y="5594350"/>
                <a:ext cx="274638" cy="268288"/>
              </a:xfrm>
              <a:custGeom>
                <a:avLst/>
                <a:gdLst>
                  <a:gd name="T0" fmla="*/ 107 w 160"/>
                  <a:gd name="T1" fmla="*/ 4 h 156"/>
                  <a:gd name="T2" fmla="*/ 124 w 160"/>
                  <a:gd name="T3" fmla="*/ 10 h 156"/>
                  <a:gd name="T4" fmla="*/ 128 w 160"/>
                  <a:gd name="T5" fmla="*/ 34 h 156"/>
                  <a:gd name="T6" fmla="*/ 128 w 160"/>
                  <a:gd name="T7" fmla="*/ 97 h 156"/>
                  <a:gd name="T8" fmla="*/ 123 w 160"/>
                  <a:gd name="T9" fmla="*/ 128 h 156"/>
                  <a:gd name="T10" fmla="*/ 85 w 160"/>
                  <a:gd name="T11" fmla="*/ 146 h 156"/>
                  <a:gd name="T12" fmla="*/ 45 w 160"/>
                  <a:gd name="T13" fmla="*/ 99 h 156"/>
                  <a:gd name="T14" fmla="*/ 45 w 160"/>
                  <a:gd name="T15" fmla="*/ 25 h 156"/>
                  <a:gd name="T16" fmla="*/ 49 w 160"/>
                  <a:gd name="T17" fmla="*/ 8 h 156"/>
                  <a:gd name="T18" fmla="*/ 66 w 160"/>
                  <a:gd name="T19" fmla="*/ 4 h 156"/>
                  <a:gd name="T20" fmla="*/ 66 w 160"/>
                  <a:gd name="T21" fmla="*/ 0 h 156"/>
                  <a:gd name="T22" fmla="*/ 0 w 160"/>
                  <a:gd name="T23" fmla="*/ 0 h 156"/>
                  <a:gd name="T24" fmla="*/ 0 w 160"/>
                  <a:gd name="T25" fmla="*/ 4 h 156"/>
                  <a:gd name="T26" fmla="*/ 18 w 160"/>
                  <a:gd name="T27" fmla="*/ 8 h 156"/>
                  <a:gd name="T28" fmla="*/ 21 w 160"/>
                  <a:gd name="T29" fmla="*/ 25 h 156"/>
                  <a:gd name="T30" fmla="*/ 21 w 160"/>
                  <a:gd name="T31" fmla="*/ 97 h 156"/>
                  <a:gd name="T32" fmla="*/ 79 w 160"/>
                  <a:gd name="T33" fmla="*/ 156 h 156"/>
                  <a:gd name="T34" fmla="*/ 138 w 160"/>
                  <a:gd name="T35" fmla="*/ 95 h 156"/>
                  <a:gd name="T36" fmla="*/ 138 w 160"/>
                  <a:gd name="T37" fmla="*/ 34 h 156"/>
                  <a:gd name="T38" fmla="*/ 143 w 160"/>
                  <a:gd name="T39" fmla="*/ 11 h 156"/>
                  <a:gd name="T40" fmla="*/ 160 w 160"/>
                  <a:gd name="T41" fmla="*/ 4 h 156"/>
                  <a:gd name="T42" fmla="*/ 160 w 160"/>
                  <a:gd name="T43" fmla="*/ 0 h 156"/>
                  <a:gd name="T44" fmla="*/ 107 w 160"/>
                  <a:gd name="T45" fmla="*/ 0 h 156"/>
                  <a:gd name="T46" fmla="*/ 107 w 160"/>
                  <a:gd name="T47" fmla="*/ 4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0" h="156">
                    <a:moveTo>
                      <a:pt x="107" y="4"/>
                    </a:moveTo>
                    <a:cubicBezTo>
                      <a:pt x="116" y="5"/>
                      <a:pt x="122" y="7"/>
                      <a:pt x="124" y="10"/>
                    </a:cubicBezTo>
                    <a:cubicBezTo>
                      <a:pt x="127" y="15"/>
                      <a:pt x="128" y="22"/>
                      <a:pt x="128" y="34"/>
                    </a:cubicBezTo>
                    <a:cubicBezTo>
                      <a:pt x="128" y="97"/>
                      <a:pt x="128" y="97"/>
                      <a:pt x="128" y="97"/>
                    </a:cubicBezTo>
                    <a:cubicBezTo>
                      <a:pt x="128" y="113"/>
                      <a:pt x="127" y="123"/>
                      <a:pt x="123" y="128"/>
                    </a:cubicBezTo>
                    <a:cubicBezTo>
                      <a:pt x="116" y="140"/>
                      <a:pt x="103" y="146"/>
                      <a:pt x="85" y="146"/>
                    </a:cubicBezTo>
                    <a:cubicBezTo>
                      <a:pt x="57" y="146"/>
                      <a:pt x="44" y="131"/>
                      <a:pt x="45" y="99"/>
                    </a:cubicBezTo>
                    <a:cubicBezTo>
                      <a:pt x="45" y="25"/>
                      <a:pt x="45" y="25"/>
                      <a:pt x="45" y="25"/>
                    </a:cubicBezTo>
                    <a:cubicBezTo>
                      <a:pt x="45" y="16"/>
                      <a:pt x="46" y="11"/>
                      <a:pt x="49" y="8"/>
                    </a:cubicBezTo>
                    <a:cubicBezTo>
                      <a:pt x="51" y="6"/>
                      <a:pt x="57" y="5"/>
                      <a:pt x="66" y="4"/>
                    </a:cubicBezTo>
                    <a:cubicBezTo>
                      <a:pt x="66" y="0"/>
                      <a:pt x="66" y="0"/>
                      <a:pt x="66" y="0"/>
                    </a:cubicBezTo>
                    <a:cubicBezTo>
                      <a:pt x="0" y="0"/>
                      <a:pt x="0" y="0"/>
                      <a:pt x="0" y="0"/>
                    </a:cubicBezTo>
                    <a:cubicBezTo>
                      <a:pt x="0" y="4"/>
                      <a:pt x="0" y="4"/>
                      <a:pt x="0" y="4"/>
                    </a:cubicBezTo>
                    <a:cubicBezTo>
                      <a:pt x="10" y="5"/>
                      <a:pt x="16" y="6"/>
                      <a:pt x="18" y="8"/>
                    </a:cubicBezTo>
                    <a:cubicBezTo>
                      <a:pt x="20" y="11"/>
                      <a:pt x="21" y="16"/>
                      <a:pt x="21" y="25"/>
                    </a:cubicBezTo>
                    <a:cubicBezTo>
                      <a:pt x="21" y="97"/>
                      <a:pt x="21" y="97"/>
                      <a:pt x="21" y="97"/>
                    </a:cubicBezTo>
                    <a:cubicBezTo>
                      <a:pt x="21" y="136"/>
                      <a:pt x="40" y="156"/>
                      <a:pt x="79" y="156"/>
                    </a:cubicBezTo>
                    <a:cubicBezTo>
                      <a:pt x="120" y="156"/>
                      <a:pt x="140" y="135"/>
                      <a:pt x="138" y="95"/>
                    </a:cubicBezTo>
                    <a:cubicBezTo>
                      <a:pt x="138" y="34"/>
                      <a:pt x="138" y="34"/>
                      <a:pt x="138" y="34"/>
                    </a:cubicBezTo>
                    <a:cubicBezTo>
                      <a:pt x="138" y="22"/>
                      <a:pt x="140" y="14"/>
                      <a:pt x="143" y="11"/>
                    </a:cubicBezTo>
                    <a:cubicBezTo>
                      <a:pt x="145" y="7"/>
                      <a:pt x="151" y="5"/>
                      <a:pt x="160" y="4"/>
                    </a:cubicBezTo>
                    <a:cubicBezTo>
                      <a:pt x="160" y="0"/>
                      <a:pt x="160" y="0"/>
                      <a:pt x="160" y="0"/>
                    </a:cubicBezTo>
                    <a:cubicBezTo>
                      <a:pt x="107" y="0"/>
                      <a:pt x="107" y="0"/>
                      <a:pt x="107" y="0"/>
                    </a:cubicBezTo>
                    <a:lnTo>
                      <a:pt x="107"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4" name="i$lïḋê">
                <a:extLst>
                  <a:ext uri="{FF2B5EF4-FFF2-40B4-BE49-F238E27FC236}">
                    <a16:creationId xmlns="" xmlns:a16="http://schemas.microsoft.com/office/drawing/2014/main" id="{E415836C-00EE-4659-AFAE-28EDC9038538}"/>
                  </a:ext>
                </a:extLst>
              </p:cNvPr>
              <p:cNvSpPr/>
              <p:nvPr/>
            </p:nvSpPr>
            <p:spPr bwMode="auto">
              <a:xfrm>
                <a:off x="6070601" y="5594350"/>
                <a:ext cx="277813" cy="266700"/>
              </a:xfrm>
              <a:custGeom>
                <a:avLst/>
                <a:gdLst>
                  <a:gd name="T0" fmla="*/ 107 w 162"/>
                  <a:gd name="T1" fmla="*/ 4 h 155"/>
                  <a:gd name="T2" fmla="*/ 125 w 162"/>
                  <a:gd name="T3" fmla="*/ 10 h 155"/>
                  <a:gd name="T4" fmla="*/ 129 w 162"/>
                  <a:gd name="T5" fmla="*/ 34 h 155"/>
                  <a:gd name="T6" fmla="*/ 129 w 162"/>
                  <a:gd name="T7" fmla="*/ 112 h 155"/>
                  <a:gd name="T8" fmla="*/ 40 w 162"/>
                  <a:gd name="T9" fmla="*/ 0 h 155"/>
                  <a:gd name="T10" fmla="*/ 0 w 162"/>
                  <a:gd name="T11" fmla="*/ 0 h 155"/>
                  <a:gd name="T12" fmla="*/ 0 w 162"/>
                  <a:gd name="T13" fmla="*/ 4 h 155"/>
                  <a:gd name="T14" fmla="*/ 23 w 162"/>
                  <a:gd name="T15" fmla="*/ 17 h 155"/>
                  <a:gd name="T16" fmla="*/ 23 w 162"/>
                  <a:gd name="T17" fmla="*/ 119 h 155"/>
                  <a:gd name="T18" fmla="*/ 18 w 162"/>
                  <a:gd name="T19" fmla="*/ 143 h 155"/>
                  <a:gd name="T20" fmla="*/ 0 w 162"/>
                  <a:gd name="T21" fmla="*/ 149 h 155"/>
                  <a:gd name="T22" fmla="*/ 0 w 162"/>
                  <a:gd name="T23" fmla="*/ 154 h 155"/>
                  <a:gd name="T24" fmla="*/ 55 w 162"/>
                  <a:gd name="T25" fmla="*/ 154 h 155"/>
                  <a:gd name="T26" fmla="*/ 55 w 162"/>
                  <a:gd name="T27" fmla="*/ 149 h 155"/>
                  <a:gd name="T28" fmla="*/ 37 w 162"/>
                  <a:gd name="T29" fmla="*/ 143 h 155"/>
                  <a:gd name="T30" fmla="*/ 33 w 162"/>
                  <a:gd name="T31" fmla="*/ 119 h 155"/>
                  <a:gd name="T32" fmla="*/ 33 w 162"/>
                  <a:gd name="T33" fmla="*/ 29 h 155"/>
                  <a:gd name="T34" fmla="*/ 34 w 162"/>
                  <a:gd name="T35" fmla="*/ 29 h 155"/>
                  <a:gd name="T36" fmla="*/ 136 w 162"/>
                  <a:gd name="T37" fmla="*/ 155 h 155"/>
                  <a:gd name="T38" fmla="*/ 140 w 162"/>
                  <a:gd name="T39" fmla="*/ 155 h 155"/>
                  <a:gd name="T40" fmla="*/ 140 w 162"/>
                  <a:gd name="T41" fmla="*/ 34 h 155"/>
                  <a:gd name="T42" fmla="*/ 145 w 162"/>
                  <a:gd name="T43" fmla="*/ 10 h 155"/>
                  <a:gd name="T44" fmla="*/ 162 w 162"/>
                  <a:gd name="T45" fmla="*/ 4 h 155"/>
                  <a:gd name="T46" fmla="*/ 162 w 162"/>
                  <a:gd name="T47" fmla="*/ 0 h 155"/>
                  <a:gd name="T48" fmla="*/ 107 w 162"/>
                  <a:gd name="T49" fmla="*/ 0 h 155"/>
                  <a:gd name="T50" fmla="*/ 107 w 162"/>
                  <a:gd name="T51"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2" h="155">
                    <a:moveTo>
                      <a:pt x="107" y="4"/>
                    </a:moveTo>
                    <a:cubicBezTo>
                      <a:pt x="117" y="5"/>
                      <a:pt x="123" y="7"/>
                      <a:pt x="125" y="10"/>
                    </a:cubicBezTo>
                    <a:cubicBezTo>
                      <a:pt x="128" y="15"/>
                      <a:pt x="129" y="22"/>
                      <a:pt x="129" y="34"/>
                    </a:cubicBezTo>
                    <a:cubicBezTo>
                      <a:pt x="129" y="112"/>
                      <a:pt x="129" y="112"/>
                      <a:pt x="129" y="112"/>
                    </a:cubicBezTo>
                    <a:cubicBezTo>
                      <a:pt x="40" y="0"/>
                      <a:pt x="40" y="0"/>
                      <a:pt x="40" y="0"/>
                    </a:cubicBezTo>
                    <a:cubicBezTo>
                      <a:pt x="0" y="0"/>
                      <a:pt x="0" y="0"/>
                      <a:pt x="0" y="0"/>
                    </a:cubicBezTo>
                    <a:cubicBezTo>
                      <a:pt x="0" y="4"/>
                      <a:pt x="0" y="4"/>
                      <a:pt x="0" y="4"/>
                    </a:cubicBezTo>
                    <a:cubicBezTo>
                      <a:pt x="8" y="3"/>
                      <a:pt x="15" y="7"/>
                      <a:pt x="23" y="17"/>
                    </a:cubicBezTo>
                    <a:cubicBezTo>
                      <a:pt x="23" y="119"/>
                      <a:pt x="23" y="119"/>
                      <a:pt x="23" y="119"/>
                    </a:cubicBezTo>
                    <a:cubicBezTo>
                      <a:pt x="23" y="131"/>
                      <a:pt x="21" y="139"/>
                      <a:pt x="18" y="143"/>
                    </a:cubicBezTo>
                    <a:cubicBezTo>
                      <a:pt x="16" y="147"/>
                      <a:pt x="10" y="149"/>
                      <a:pt x="0" y="149"/>
                    </a:cubicBezTo>
                    <a:cubicBezTo>
                      <a:pt x="0" y="154"/>
                      <a:pt x="0" y="154"/>
                      <a:pt x="0" y="154"/>
                    </a:cubicBezTo>
                    <a:cubicBezTo>
                      <a:pt x="55" y="154"/>
                      <a:pt x="55" y="154"/>
                      <a:pt x="55" y="154"/>
                    </a:cubicBezTo>
                    <a:cubicBezTo>
                      <a:pt x="55" y="149"/>
                      <a:pt x="55" y="149"/>
                      <a:pt x="55" y="149"/>
                    </a:cubicBezTo>
                    <a:cubicBezTo>
                      <a:pt x="46" y="149"/>
                      <a:pt x="40" y="146"/>
                      <a:pt x="37" y="143"/>
                    </a:cubicBezTo>
                    <a:cubicBezTo>
                      <a:pt x="34" y="139"/>
                      <a:pt x="33" y="131"/>
                      <a:pt x="33" y="119"/>
                    </a:cubicBezTo>
                    <a:cubicBezTo>
                      <a:pt x="33" y="29"/>
                      <a:pt x="33" y="29"/>
                      <a:pt x="33" y="29"/>
                    </a:cubicBezTo>
                    <a:cubicBezTo>
                      <a:pt x="34" y="29"/>
                      <a:pt x="34" y="29"/>
                      <a:pt x="34" y="29"/>
                    </a:cubicBezTo>
                    <a:cubicBezTo>
                      <a:pt x="136" y="155"/>
                      <a:pt x="136" y="155"/>
                      <a:pt x="136" y="155"/>
                    </a:cubicBezTo>
                    <a:cubicBezTo>
                      <a:pt x="140" y="155"/>
                      <a:pt x="140" y="155"/>
                      <a:pt x="140" y="155"/>
                    </a:cubicBezTo>
                    <a:cubicBezTo>
                      <a:pt x="140" y="34"/>
                      <a:pt x="140" y="34"/>
                      <a:pt x="140" y="34"/>
                    </a:cubicBezTo>
                    <a:cubicBezTo>
                      <a:pt x="140" y="22"/>
                      <a:pt x="142" y="15"/>
                      <a:pt x="145" y="10"/>
                    </a:cubicBezTo>
                    <a:cubicBezTo>
                      <a:pt x="146" y="7"/>
                      <a:pt x="152" y="5"/>
                      <a:pt x="162" y="4"/>
                    </a:cubicBezTo>
                    <a:cubicBezTo>
                      <a:pt x="162" y="0"/>
                      <a:pt x="162" y="0"/>
                      <a:pt x="162" y="0"/>
                    </a:cubicBezTo>
                    <a:cubicBezTo>
                      <a:pt x="107" y="0"/>
                      <a:pt x="107" y="0"/>
                      <a:pt x="107" y="0"/>
                    </a:cubicBezTo>
                    <a:lnTo>
                      <a:pt x="107"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5" name="í$ḷíḍe">
                <a:extLst>
                  <a:ext uri="{FF2B5EF4-FFF2-40B4-BE49-F238E27FC236}">
                    <a16:creationId xmlns="" xmlns:a16="http://schemas.microsoft.com/office/drawing/2014/main" id="{DE2F9507-6022-4165-B870-784291C85311}"/>
                  </a:ext>
                </a:extLst>
              </p:cNvPr>
              <p:cNvSpPr/>
              <p:nvPr/>
            </p:nvSpPr>
            <p:spPr bwMode="auto">
              <a:xfrm>
                <a:off x="6381751" y="5594350"/>
                <a:ext cx="117475" cy="265113"/>
              </a:xfrm>
              <a:custGeom>
                <a:avLst/>
                <a:gdLst>
                  <a:gd name="T0" fmla="*/ 0 w 69"/>
                  <a:gd name="T1" fmla="*/ 4 h 154"/>
                  <a:gd name="T2" fmla="*/ 18 w 69"/>
                  <a:gd name="T3" fmla="*/ 8 h 154"/>
                  <a:gd name="T4" fmla="*/ 22 w 69"/>
                  <a:gd name="T5" fmla="*/ 25 h 154"/>
                  <a:gd name="T6" fmla="*/ 22 w 69"/>
                  <a:gd name="T7" fmla="*/ 128 h 154"/>
                  <a:gd name="T8" fmla="*/ 18 w 69"/>
                  <a:gd name="T9" fmla="*/ 146 h 154"/>
                  <a:gd name="T10" fmla="*/ 0 w 69"/>
                  <a:gd name="T11" fmla="*/ 149 h 154"/>
                  <a:gd name="T12" fmla="*/ 0 w 69"/>
                  <a:gd name="T13" fmla="*/ 154 h 154"/>
                  <a:gd name="T14" fmla="*/ 69 w 69"/>
                  <a:gd name="T15" fmla="*/ 154 h 154"/>
                  <a:gd name="T16" fmla="*/ 69 w 69"/>
                  <a:gd name="T17" fmla="*/ 149 h 154"/>
                  <a:gd name="T18" fmla="*/ 51 w 69"/>
                  <a:gd name="T19" fmla="*/ 146 h 154"/>
                  <a:gd name="T20" fmla="*/ 46 w 69"/>
                  <a:gd name="T21" fmla="*/ 128 h 154"/>
                  <a:gd name="T22" fmla="*/ 46 w 69"/>
                  <a:gd name="T23" fmla="*/ 25 h 154"/>
                  <a:gd name="T24" fmla="*/ 51 w 69"/>
                  <a:gd name="T25" fmla="*/ 8 h 154"/>
                  <a:gd name="T26" fmla="*/ 69 w 69"/>
                  <a:gd name="T27" fmla="*/ 4 h 154"/>
                  <a:gd name="T28" fmla="*/ 69 w 69"/>
                  <a:gd name="T29" fmla="*/ 0 h 154"/>
                  <a:gd name="T30" fmla="*/ 0 w 69"/>
                  <a:gd name="T31" fmla="*/ 0 h 154"/>
                  <a:gd name="T32" fmla="*/ 0 w 69"/>
                  <a:gd name="T3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54">
                    <a:moveTo>
                      <a:pt x="0" y="4"/>
                    </a:moveTo>
                    <a:cubicBezTo>
                      <a:pt x="9" y="5"/>
                      <a:pt x="16" y="6"/>
                      <a:pt x="18" y="8"/>
                    </a:cubicBezTo>
                    <a:cubicBezTo>
                      <a:pt x="20" y="10"/>
                      <a:pt x="22" y="16"/>
                      <a:pt x="22" y="25"/>
                    </a:cubicBezTo>
                    <a:cubicBezTo>
                      <a:pt x="22" y="128"/>
                      <a:pt x="22" y="128"/>
                      <a:pt x="22" y="128"/>
                    </a:cubicBezTo>
                    <a:cubicBezTo>
                      <a:pt x="22" y="137"/>
                      <a:pt x="20" y="143"/>
                      <a:pt x="18" y="146"/>
                    </a:cubicBezTo>
                    <a:cubicBezTo>
                      <a:pt x="15" y="148"/>
                      <a:pt x="9" y="149"/>
                      <a:pt x="0" y="149"/>
                    </a:cubicBezTo>
                    <a:cubicBezTo>
                      <a:pt x="0" y="154"/>
                      <a:pt x="0" y="154"/>
                      <a:pt x="0" y="154"/>
                    </a:cubicBezTo>
                    <a:cubicBezTo>
                      <a:pt x="69" y="154"/>
                      <a:pt x="69" y="154"/>
                      <a:pt x="69" y="154"/>
                    </a:cubicBezTo>
                    <a:cubicBezTo>
                      <a:pt x="69" y="149"/>
                      <a:pt x="69" y="149"/>
                      <a:pt x="69" y="149"/>
                    </a:cubicBezTo>
                    <a:cubicBezTo>
                      <a:pt x="59" y="149"/>
                      <a:pt x="53" y="148"/>
                      <a:pt x="51" y="146"/>
                    </a:cubicBezTo>
                    <a:cubicBezTo>
                      <a:pt x="48" y="143"/>
                      <a:pt x="46" y="137"/>
                      <a:pt x="46" y="128"/>
                    </a:cubicBezTo>
                    <a:cubicBezTo>
                      <a:pt x="46" y="25"/>
                      <a:pt x="46" y="25"/>
                      <a:pt x="46" y="25"/>
                    </a:cubicBezTo>
                    <a:cubicBezTo>
                      <a:pt x="46" y="16"/>
                      <a:pt x="48" y="11"/>
                      <a:pt x="51" y="8"/>
                    </a:cubicBezTo>
                    <a:cubicBezTo>
                      <a:pt x="53" y="6"/>
                      <a:pt x="59" y="5"/>
                      <a:pt x="69" y="4"/>
                    </a:cubicBezTo>
                    <a:cubicBezTo>
                      <a:pt x="69" y="0"/>
                      <a:pt x="69" y="0"/>
                      <a:pt x="69" y="0"/>
                    </a:cubicBezTo>
                    <a:cubicBezTo>
                      <a:pt x="0" y="0"/>
                      <a:pt x="0" y="0"/>
                      <a:pt x="0" y="0"/>
                    </a:cubicBezTo>
                    <a:lnTo>
                      <a:pt x="0"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6" name="ïsļiďê">
                <a:extLst>
                  <a:ext uri="{FF2B5EF4-FFF2-40B4-BE49-F238E27FC236}">
                    <a16:creationId xmlns="" xmlns:a16="http://schemas.microsoft.com/office/drawing/2014/main" id="{5B6ACAF3-BE45-4C4D-9EA0-0E0AAB7727CD}"/>
                  </a:ext>
                </a:extLst>
              </p:cNvPr>
              <p:cNvSpPr/>
              <p:nvPr/>
            </p:nvSpPr>
            <p:spPr bwMode="auto">
              <a:xfrm>
                <a:off x="6532563" y="5594350"/>
                <a:ext cx="271463" cy="266700"/>
              </a:xfrm>
              <a:custGeom>
                <a:avLst/>
                <a:gdLst>
                  <a:gd name="T0" fmla="*/ 110 w 158"/>
                  <a:gd name="T1" fmla="*/ 4 h 155"/>
                  <a:gd name="T2" fmla="*/ 128 w 158"/>
                  <a:gd name="T3" fmla="*/ 15 h 155"/>
                  <a:gd name="T4" fmla="*/ 125 w 158"/>
                  <a:gd name="T5" fmla="*/ 27 h 155"/>
                  <a:gd name="T6" fmla="*/ 123 w 158"/>
                  <a:gd name="T7" fmla="*/ 31 h 155"/>
                  <a:gd name="T8" fmla="*/ 89 w 158"/>
                  <a:gd name="T9" fmla="*/ 117 h 155"/>
                  <a:gd name="T10" fmla="*/ 53 w 158"/>
                  <a:gd name="T11" fmla="*/ 38 h 155"/>
                  <a:gd name="T12" fmla="*/ 49 w 158"/>
                  <a:gd name="T13" fmla="*/ 27 h 155"/>
                  <a:gd name="T14" fmla="*/ 44 w 158"/>
                  <a:gd name="T15" fmla="*/ 13 h 155"/>
                  <a:gd name="T16" fmla="*/ 61 w 158"/>
                  <a:gd name="T17" fmla="*/ 4 h 155"/>
                  <a:gd name="T18" fmla="*/ 61 w 158"/>
                  <a:gd name="T19" fmla="*/ 0 h 155"/>
                  <a:gd name="T20" fmla="*/ 0 w 158"/>
                  <a:gd name="T21" fmla="*/ 0 h 155"/>
                  <a:gd name="T22" fmla="*/ 0 w 158"/>
                  <a:gd name="T23" fmla="*/ 4 h 155"/>
                  <a:gd name="T24" fmla="*/ 13 w 158"/>
                  <a:gd name="T25" fmla="*/ 9 h 155"/>
                  <a:gd name="T26" fmla="*/ 24 w 158"/>
                  <a:gd name="T27" fmla="*/ 28 h 155"/>
                  <a:gd name="T28" fmla="*/ 81 w 158"/>
                  <a:gd name="T29" fmla="*/ 155 h 155"/>
                  <a:gd name="T30" fmla="*/ 85 w 158"/>
                  <a:gd name="T31" fmla="*/ 155 h 155"/>
                  <a:gd name="T32" fmla="*/ 137 w 158"/>
                  <a:gd name="T33" fmla="*/ 26 h 155"/>
                  <a:gd name="T34" fmla="*/ 146 w 158"/>
                  <a:gd name="T35" fmla="*/ 8 h 155"/>
                  <a:gd name="T36" fmla="*/ 158 w 158"/>
                  <a:gd name="T37" fmla="*/ 4 h 155"/>
                  <a:gd name="T38" fmla="*/ 158 w 158"/>
                  <a:gd name="T39" fmla="*/ 0 h 155"/>
                  <a:gd name="T40" fmla="*/ 110 w 158"/>
                  <a:gd name="T41" fmla="*/ 0 h 155"/>
                  <a:gd name="T42" fmla="*/ 110 w 158"/>
                  <a:gd name="T43" fmla="*/ 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8" h="155">
                    <a:moveTo>
                      <a:pt x="110" y="4"/>
                    </a:moveTo>
                    <a:cubicBezTo>
                      <a:pt x="123" y="5"/>
                      <a:pt x="128" y="8"/>
                      <a:pt x="128" y="15"/>
                    </a:cubicBezTo>
                    <a:cubicBezTo>
                      <a:pt x="128" y="17"/>
                      <a:pt x="127" y="21"/>
                      <a:pt x="125" y="27"/>
                    </a:cubicBezTo>
                    <a:cubicBezTo>
                      <a:pt x="124" y="29"/>
                      <a:pt x="123" y="31"/>
                      <a:pt x="123" y="31"/>
                    </a:cubicBezTo>
                    <a:cubicBezTo>
                      <a:pt x="89" y="117"/>
                      <a:pt x="89" y="117"/>
                      <a:pt x="89" y="117"/>
                    </a:cubicBezTo>
                    <a:cubicBezTo>
                      <a:pt x="53" y="38"/>
                      <a:pt x="53" y="38"/>
                      <a:pt x="53" y="38"/>
                    </a:cubicBezTo>
                    <a:cubicBezTo>
                      <a:pt x="52" y="35"/>
                      <a:pt x="50" y="31"/>
                      <a:pt x="49" y="27"/>
                    </a:cubicBezTo>
                    <a:cubicBezTo>
                      <a:pt x="46" y="19"/>
                      <a:pt x="44" y="15"/>
                      <a:pt x="44" y="13"/>
                    </a:cubicBezTo>
                    <a:cubicBezTo>
                      <a:pt x="43" y="7"/>
                      <a:pt x="49" y="4"/>
                      <a:pt x="61" y="4"/>
                    </a:cubicBezTo>
                    <a:cubicBezTo>
                      <a:pt x="61" y="0"/>
                      <a:pt x="61" y="0"/>
                      <a:pt x="61" y="0"/>
                    </a:cubicBezTo>
                    <a:cubicBezTo>
                      <a:pt x="0" y="0"/>
                      <a:pt x="0" y="0"/>
                      <a:pt x="0" y="0"/>
                    </a:cubicBezTo>
                    <a:cubicBezTo>
                      <a:pt x="0" y="4"/>
                      <a:pt x="0" y="4"/>
                      <a:pt x="0" y="4"/>
                    </a:cubicBezTo>
                    <a:cubicBezTo>
                      <a:pt x="6" y="5"/>
                      <a:pt x="10" y="6"/>
                      <a:pt x="13" y="9"/>
                    </a:cubicBezTo>
                    <a:cubicBezTo>
                      <a:pt x="16" y="12"/>
                      <a:pt x="20" y="19"/>
                      <a:pt x="24" y="28"/>
                    </a:cubicBezTo>
                    <a:cubicBezTo>
                      <a:pt x="81" y="155"/>
                      <a:pt x="81" y="155"/>
                      <a:pt x="81" y="155"/>
                    </a:cubicBezTo>
                    <a:cubicBezTo>
                      <a:pt x="85" y="155"/>
                      <a:pt x="85" y="155"/>
                      <a:pt x="85" y="155"/>
                    </a:cubicBezTo>
                    <a:cubicBezTo>
                      <a:pt x="137" y="26"/>
                      <a:pt x="137" y="26"/>
                      <a:pt x="137" y="26"/>
                    </a:cubicBezTo>
                    <a:cubicBezTo>
                      <a:pt x="140" y="17"/>
                      <a:pt x="143" y="11"/>
                      <a:pt x="146" y="8"/>
                    </a:cubicBezTo>
                    <a:cubicBezTo>
                      <a:pt x="148" y="6"/>
                      <a:pt x="152" y="5"/>
                      <a:pt x="158" y="4"/>
                    </a:cubicBezTo>
                    <a:cubicBezTo>
                      <a:pt x="158" y="0"/>
                      <a:pt x="158" y="0"/>
                      <a:pt x="158" y="0"/>
                    </a:cubicBezTo>
                    <a:cubicBezTo>
                      <a:pt x="110" y="0"/>
                      <a:pt x="110" y="0"/>
                      <a:pt x="110" y="0"/>
                    </a:cubicBezTo>
                    <a:lnTo>
                      <a:pt x="110"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7" name="îşḷîďé">
                <a:extLst>
                  <a:ext uri="{FF2B5EF4-FFF2-40B4-BE49-F238E27FC236}">
                    <a16:creationId xmlns="" xmlns:a16="http://schemas.microsoft.com/office/drawing/2014/main" id="{B5E4C0D9-1081-499E-A108-28453B2911AA}"/>
                  </a:ext>
                </a:extLst>
              </p:cNvPr>
              <p:cNvSpPr/>
              <p:nvPr/>
            </p:nvSpPr>
            <p:spPr bwMode="auto">
              <a:xfrm>
                <a:off x="6835776" y="5594350"/>
                <a:ext cx="236538" cy="265113"/>
              </a:xfrm>
              <a:custGeom>
                <a:avLst/>
                <a:gdLst>
                  <a:gd name="T0" fmla="*/ 112 w 137"/>
                  <a:gd name="T1" fmla="*/ 138 h 154"/>
                  <a:gd name="T2" fmla="*/ 79 w 137"/>
                  <a:gd name="T3" fmla="*/ 145 h 154"/>
                  <a:gd name="T4" fmla="*/ 49 w 137"/>
                  <a:gd name="T5" fmla="*/ 144 h 154"/>
                  <a:gd name="T6" fmla="*/ 44 w 137"/>
                  <a:gd name="T7" fmla="*/ 136 h 154"/>
                  <a:gd name="T8" fmla="*/ 44 w 137"/>
                  <a:gd name="T9" fmla="*/ 77 h 154"/>
                  <a:gd name="T10" fmla="*/ 80 w 137"/>
                  <a:gd name="T11" fmla="*/ 78 h 154"/>
                  <a:gd name="T12" fmla="*/ 99 w 137"/>
                  <a:gd name="T13" fmla="*/ 82 h 154"/>
                  <a:gd name="T14" fmla="*/ 106 w 137"/>
                  <a:gd name="T15" fmla="*/ 100 h 154"/>
                  <a:gd name="T16" fmla="*/ 111 w 137"/>
                  <a:gd name="T17" fmla="*/ 100 h 154"/>
                  <a:gd name="T18" fmla="*/ 111 w 137"/>
                  <a:gd name="T19" fmla="*/ 46 h 154"/>
                  <a:gd name="T20" fmla="*/ 106 w 137"/>
                  <a:gd name="T21" fmla="*/ 46 h 154"/>
                  <a:gd name="T22" fmla="*/ 99 w 137"/>
                  <a:gd name="T23" fmla="*/ 64 h 154"/>
                  <a:gd name="T24" fmla="*/ 80 w 137"/>
                  <a:gd name="T25" fmla="*/ 68 h 154"/>
                  <a:gd name="T26" fmla="*/ 44 w 137"/>
                  <a:gd name="T27" fmla="*/ 68 h 154"/>
                  <a:gd name="T28" fmla="*/ 44 w 137"/>
                  <a:gd name="T29" fmla="*/ 17 h 154"/>
                  <a:gd name="T30" fmla="*/ 52 w 137"/>
                  <a:gd name="T31" fmla="*/ 8 h 154"/>
                  <a:gd name="T32" fmla="*/ 83 w 137"/>
                  <a:gd name="T33" fmla="*/ 8 h 154"/>
                  <a:gd name="T34" fmla="*/ 109 w 137"/>
                  <a:gd name="T35" fmla="*/ 13 h 154"/>
                  <a:gd name="T36" fmla="*/ 118 w 137"/>
                  <a:gd name="T37" fmla="*/ 33 h 154"/>
                  <a:gd name="T38" fmla="*/ 125 w 137"/>
                  <a:gd name="T39" fmla="*/ 33 h 154"/>
                  <a:gd name="T40" fmla="*/ 124 w 137"/>
                  <a:gd name="T41" fmla="*/ 0 h 154"/>
                  <a:gd name="T42" fmla="*/ 0 w 137"/>
                  <a:gd name="T43" fmla="*/ 0 h 154"/>
                  <a:gd name="T44" fmla="*/ 0 w 137"/>
                  <a:gd name="T45" fmla="*/ 4 h 154"/>
                  <a:gd name="T46" fmla="*/ 17 w 137"/>
                  <a:gd name="T47" fmla="*/ 8 h 154"/>
                  <a:gd name="T48" fmla="*/ 20 w 137"/>
                  <a:gd name="T49" fmla="*/ 25 h 154"/>
                  <a:gd name="T50" fmla="*/ 20 w 137"/>
                  <a:gd name="T51" fmla="*/ 128 h 154"/>
                  <a:gd name="T52" fmla="*/ 17 w 137"/>
                  <a:gd name="T53" fmla="*/ 145 h 154"/>
                  <a:gd name="T54" fmla="*/ 0 w 137"/>
                  <a:gd name="T55" fmla="*/ 149 h 154"/>
                  <a:gd name="T56" fmla="*/ 0 w 137"/>
                  <a:gd name="T57" fmla="*/ 154 h 154"/>
                  <a:gd name="T58" fmla="*/ 126 w 137"/>
                  <a:gd name="T59" fmla="*/ 154 h 154"/>
                  <a:gd name="T60" fmla="*/ 137 w 137"/>
                  <a:gd name="T61" fmla="*/ 115 h 154"/>
                  <a:gd name="T62" fmla="*/ 130 w 137"/>
                  <a:gd name="T63" fmla="*/ 115 h 154"/>
                  <a:gd name="T64" fmla="*/ 112 w 137"/>
                  <a:gd name="T65" fmla="*/ 1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7" h="154">
                    <a:moveTo>
                      <a:pt x="112" y="138"/>
                    </a:moveTo>
                    <a:cubicBezTo>
                      <a:pt x="105" y="143"/>
                      <a:pt x="94" y="145"/>
                      <a:pt x="79" y="145"/>
                    </a:cubicBezTo>
                    <a:cubicBezTo>
                      <a:pt x="61" y="145"/>
                      <a:pt x="50" y="144"/>
                      <a:pt x="49" y="144"/>
                    </a:cubicBezTo>
                    <a:cubicBezTo>
                      <a:pt x="45" y="143"/>
                      <a:pt x="43" y="140"/>
                      <a:pt x="44" y="136"/>
                    </a:cubicBezTo>
                    <a:cubicBezTo>
                      <a:pt x="44" y="77"/>
                      <a:pt x="44" y="77"/>
                      <a:pt x="44" y="77"/>
                    </a:cubicBezTo>
                    <a:cubicBezTo>
                      <a:pt x="80" y="78"/>
                      <a:pt x="80" y="78"/>
                      <a:pt x="80" y="78"/>
                    </a:cubicBezTo>
                    <a:cubicBezTo>
                      <a:pt x="90" y="78"/>
                      <a:pt x="96" y="80"/>
                      <a:pt x="99" y="82"/>
                    </a:cubicBezTo>
                    <a:cubicBezTo>
                      <a:pt x="102" y="84"/>
                      <a:pt x="105" y="90"/>
                      <a:pt x="106" y="100"/>
                    </a:cubicBezTo>
                    <a:cubicBezTo>
                      <a:pt x="111" y="100"/>
                      <a:pt x="111" y="100"/>
                      <a:pt x="111" y="100"/>
                    </a:cubicBezTo>
                    <a:cubicBezTo>
                      <a:pt x="111" y="46"/>
                      <a:pt x="111" y="46"/>
                      <a:pt x="111" y="46"/>
                    </a:cubicBezTo>
                    <a:cubicBezTo>
                      <a:pt x="106" y="46"/>
                      <a:pt x="106" y="46"/>
                      <a:pt x="106" y="46"/>
                    </a:cubicBezTo>
                    <a:cubicBezTo>
                      <a:pt x="105" y="56"/>
                      <a:pt x="102" y="62"/>
                      <a:pt x="99" y="64"/>
                    </a:cubicBezTo>
                    <a:cubicBezTo>
                      <a:pt x="96" y="67"/>
                      <a:pt x="90" y="68"/>
                      <a:pt x="80" y="68"/>
                    </a:cubicBezTo>
                    <a:cubicBezTo>
                      <a:pt x="44" y="68"/>
                      <a:pt x="44" y="68"/>
                      <a:pt x="44" y="68"/>
                    </a:cubicBezTo>
                    <a:cubicBezTo>
                      <a:pt x="44" y="17"/>
                      <a:pt x="44" y="17"/>
                      <a:pt x="44" y="17"/>
                    </a:cubicBezTo>
                    <a:cubicBezTo>
                      <a:pt x="44" y="11"/>
                      <a:pt x="47" y="8"/>
                      <a:pt x="52" y="8"/>
                    </a:cubicBezTo>
                    <a:cubicBezTo>
                      <a:pt x="83" y="8"/>
                      <a:pt x="83" y="8"/>
                      <a:pt x="83" y="8"/>
                    </a:cubicBezTo>
                    <a:cubicBezTo>
                      <a:pt x="97" y="8"/>
                      <a:pt x="106" y="10"/>
                      <a:pt x="109" y="13"/>
                    </a:cubicBezTo>
                    <a:cubicBezTo>
                      <a:pt x="114" y="16"/>
                      <a:pt x="117" y="23"/>
                      <a:pt x="118" y="33"/>
                    </a:cubicBezTo>
                    <a:cubicBezTo>
                      <a:pt x="125" y="33"/>
                      <a:pt x="125" y="33"/>
                      <a:pt x="125" y="33"/>
                    </a:cubicBezTo>
                    <a:cubicBezTo>
                      <a:pt x="124" y="0"/>
                      <a:pt x="124" y="0"/>
                      <a:pt x="124" y="0"/>
                    </a:cubicBezTo>
                    <a:cubicBezTo>
                      <a:pt x="0" y="0"/>
                      <a:pt x="0" y="0"/>
                      <a:pt x="0" y="0"/>
                    </a:cubicBezTo>
                    <a:cubicBezTo>
                      <a:pt x="0" y="4"/>
                      <a:pt x="0" y="4"/>
                      <a:pt x="0" y="4"/>
                    </a:cubicBezTo>
                    <a:cubicBezTo>
                      <a:pt x="10" y="5"/>
                      <a:pt x="15" y="6"/>
                      <a:pt x="17" y="8"/>
                    </a:cubicBezTo>
                    <a:cubicBezTo>
                      <a:pt x="19" y="11"/>
                      <a:pt x="20" y="17"/>
                      <a:pt x="20" y="25"/>
                    </a:cubicBezTo>
                    <a:cubicBezTo>
                      <a:pt x="20" y="128"/>
                      <a:pt x="20" y="128"/>
                      <a:pt x="20" y="128"/>
                    </a:cubicBezTo>
                    <a:cubicBezTo>
                      <a:pt x="20" y="137"/>
                      <a:pt x="19" y="142"/>
                      <a:pt x="17" y="145"/>
                    </a:cubicBezTo>
                    <a:cubicBezTo>
                      <a:pt x="14" y="147"/>
                      <a:pt x="9" y="149"/>
                      <a:pt x="0" y="149"/>
                    </a:cubicBezTo>
                    <a:cubicBezTo>
                      <a:pt x="0" y="154"/>
                      <a:pt x="0" y="154"/>
                      <a:pt x="0" y="154"/>
                    </a:cubicBezTo>
                    <a:cubicBezTo>
                      <a:pt x="126" y="154"/>
                      <a:pt x="126" y="154"/>
                      <a:pt x="126" y="154"/>
                    </a:cubicBezTo>
                    <a:cubicBezTo>
                      <a:pt x="137" y="115"/>
                      <a:pt x="137" y="115"/>
                      <a:pt x="137" y="115"/>
                    </a:cubicBezTo>
                    <a:cubicBezTo>
                      <a:pt x="130" y="115"/>
                      <a:pt x="130" y="115"/>
                      <a:pt x="130" y="115"/>
                    </a:cubicBezTo>
                    <a:cubicBezTo>
                      <a:pt x="125" y="127"/>
                      <a:pt x="119" y="135"/>
                      <a:pt x="112" y="138"/>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8" name="íşľîḓé">
                <a:extLst>
                  <a:ext uri="{FF2B5EF4-FFF2-40B4-BE49-F238E27FC236}">
                    <a16:creationId xmlns="" xmlns:a16="http://schemas.microsoft.com/office/drawing/2014/main" id="{E3597AD2-A5F4-4DC5-8DDC-42CF62778B75}"/>
                  </a:ext>
                </a:extLst>
              </p:cNvPr>
              <p:cNvSpPr/>
              <p:nvPr/>
            </p:nvSpPr>
            <p:spPr bwMode="auto">
              <a:xfrm>
                <a:off x="7102476" y="5594350"/>
                <a:ext cx="255588" cy="265113"/>
              </a:xfrm>
              <a:custGeom>
                <a:avLst/>
                <a:gdLst>
                  <a:gd name="T0" fmla="*/ 129 w 149"/>
                  <a:gd name="T1" fmla="*/ 138 h 154"/>
                  <a:gd name="T2" fmla="*/ 81 w 149"/>
                  <a:gd name="T3" fmla="*/ 79 h 154"/>
                  <a:gd name="T4" fmla="*/ 123 w 149"/>
                  <a:gd name="T5" fmla="*/ 40 h 154"/>
                  <a:gd name="T6" fmla="*/ 64 w 149"/>
                  <a:gd name="T7" fmla="*/ 0 h 154"/>
                  <a:gd name="T8" fmla="*/ 0 w 149"/>
                  <a:gd name="T9" fmla="*/ 0 h 154"/>
                  <a:gd name="T10" fmla="*/ 0 w 149"/>
                  <a:gd name="T11" fmla="*/ 4 h 154"/>
                  <a:gd name="T12" fmla="*/ 16 w 149"/>
                  <a:gd name="T13" fmla="*/ 8 h 154"/>
                  <a:gd name="T14" fmla="*/ 20 w 149"/>
                  <a:gd name="T15" fmla="*/ 25 h 154"/>
                  <a:gd name="T16" fmla="*/ 20 w 149"/>
                  <a:gd name="T17" fmla="*/ 126 h 154"/>
                  <a:gd name="T18" fmla="*/ 16 w 149"/>
                  <a:gd name="T19" fmla="*/ 144 h 154"/>
                  <a:gd name="T20" fmla="*/ 0 w 149"/>
                  <a:gd name="T21" fmla="*/ 149 h 154"/>
                  <a:gd name="T22" fmla="*/ 0 w 149"/>
                  <a:gd name="T23" fmla="*/ 154 h 154"/>
                  <a:gd name="T24" fmla="*/ 64 w 149"/>
                  <a:gd name="T25" fmla="*/ 154 h 154"/>
                  <a:gd name="T26" fmla="*/ 64 w 149"/>
                  <a:gd name="T27" fmla="*/ 149 h 154"/>
                  <a:gd name="T28" fmla="*/ 47 w 149"/>
                  <a:gd name="T29" fmla="*/ 145 h 154"/>
                  <a:gd name="T30" fmla="*/ 43 w 149"/>
                  <a:gd name="T31" fmla="*/ 128 h 154"/>
                  <a:gd name="T32" fmla="*/ 43 w 149"/>
                  <a:gd name="T33" fmla="*/ 83 h 154"/>
                  <a:gd name="T34" fmla="*/ 57 w 149"/>
                  <a:gd name="T35" fmla="*/ 82 h 154"/>
                  <a:gd name="T36" fmla="*/ 111 w 149"/>
                  <a:gd name="T37" fmla="*/ 154 h 154"/>
                  <a:gd name="T38" fmla="*/ 149 w 149"/>
                  <a:gd name="T39" fmla="*/ 154 h 154"/>
                  <a:gd name="T40" fmla="*/ 149 w 149"/>
                  <a:gd name="T41" fmla="*/ 149 h 154"/>
                  <a:gd name="T42" fmla="*/ 129 w 149"/>
                  <a:gd name="T43" fmla="*/ 138 h 154"/>
                  <a:gd name="T44" fmla="*/ 43 w 149"/>
                  <a:gd name="T45" fmla="*/ 74 h 154"/>
                  <a:gd name="T46" fmla="*/ 43 w 149"/>
                  <a:gd name="T47" fmla="*/ 17 h 154"/>
                  <a:gd name="T48" fmla="*/ 58 w 149"/>
                  <a:gd name="T49" fmla="*/ 8 h 154"/>
                  <a:gd name="T50" fmla="*/ 98 w 149"/>
                  <a:gd name="T51" fmla="*/ 40 h 154"/>
                  <a:gd name="T52" fmla="*/ 43 w 149"/>
                  <a:gd name="T53" fmla="*/ 7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49" h="154">
                    <a:moveTo>
                      <a:pt x="129" y="138"/>
                    </a:moveTo>
                    <a:cubicBezTo>
                      <a:pt x="81" y="79"/>
                      <a:pt x="81" y="79"/>
                      <a:pt x="81" y="79"/>
                    </a:cubicBezTo>
                    <a:cubicBezTo>
                      <a:pt x="109" y="75"/>
                      <a:pt x="123" y="62"/>
                      <a:pt x="123" y="40"/>
                    </a:cubicBezTo>
                    <a:cubicBezTo>
                      <a:pt x="122" y="14"/>
                      <a:pt x="103" y="1"/>
                      <a:pt x="64" y="0"/>
                    </a:cubicBezTo>
                    <a:cubicBezTo>
                      <a:pt x="0" y="0"/>
                      <a:pt x="0" y="0"/>
                      <a:pt x="0" y="0"/>
                    </a:cubicBezTo>
                    <a:cubicBezTo>
                      <a:pt x="0" y="4"/>
                      <a:pt x="0" y="4"/>
                      <a:pt x="0" y="4"/>
                    </a:cubicBezTo>
                    <a:cubicBezTo>
                      <a:pt x="9" y="5"/>
                      <a:pt x="14" y="6"/>
                      <a:pt x="16" y="8"/>
                    </a:cubicBezTo>
                    <a:cubicBezTo>
                      <a:pt x="18" y="11"/>
                      <a:pt x="20" y="16"/>
                      <a:pt x="20" y="25"/>
                    </a:cubicBezTo>
                    <a:cubicBezTo>
                      <a:pt x="20" y="126"/>
                      <a:pt x="20" y="126"/>
                      <a:pt x="20" y="126"/>
                    </a:cubicBezTo>
                    <a:cubicBezTo>
                      <a:pt x="20" y="136"/>
                      <a:pt x="18" y="142"/>
                      <a:pt x="16" y="144"/>
                    </a:cubicBezTo>
                    <a:cubicBezTo>
                      <a:pt x="14" y="147"/>
                      <a:pt x="9" y="149"/>
                      <a:pt x="0" y="149"/>
                    </a:cubicBezTo>
                    <a:cubicBezTo>
                      <a:pt x="0" y="154"/>
                      <a:pt x="0" y="154"/>
                      <a:pt x="0" y="154"/>
                    </a:cubicBezTo>
                    <a:cubicBezTo>
                      <a:pt x="64" y="154"/>
                      <a:pt x="64" y="154"/>
                      <a:pt x="64" y="154"/>
                    </a:cubicBezTo>
                    <a:cubicBezTo>
                      <a:pt x="64" y="149"/>
                      <a:pt x="64" y="149"/>
                      <a:pt x="64" y="149"/>
                    </a:cubicBezTo>
                    <a:cubicBezTo>
                      <a:pt x="56" y="149"/>
                      <a:pt x="50" y="147"/>
                      <a:pt x="47" y="145"/>
                    </a:cubicBezTo>
                    <a:cubicBezTo>
                      <a:pt x="44" y="142"/>
                      <a:pt x="43" y="137"/>
                      <a:pt x="43" y="128"/>
                    </a:cubicBezTo>
                    <a:cubicBezTo>
                      <a:pt x="43" y="83"/>
                      <a:pt x="43" y="83"/>
                      <a:pt x="43" y="83"/>
                    </a:cubicBezTo>
                    <a:cubicBezTo>
                      <a:pt x="57" y="82"/>
                      <a:pt x="57" y="82"/>
                      <a:pt x="57" y="82"/>
                    </a:cubicBezTo>
                    <a:cubicBezTo>
                      <a:pt x="111" y="154"/>
                      <a:pt x="111" y="154"/>
                      <a:pt x="111" y="154"/>
                    </a:cubicBezTo>
                    <a:cubicBezTo>
                      <a:pt x="149" y="154"/>
                      <a:pt x="149" y="154"/>
                      <a:pt x="149" y="154"/>
                    </a:cubicBezTo>
                    <a:cubicBezTo>
                      <a:pt x="149" y="149"/>
                      <a:pt x="149" y="149"/>
                      <a:pt x="149" y="149"/>
                    </a:cubicBezTo>
                    <a:cubicBezTo>
                      <a:pt x="142" y="149"/>
                      <a:pt x="135" y="146"/>
                      <a:pt x="129" y="138"/>
                    </a:cubicBezTo>
                    <a:close/>
                    <a:moveTo>
                      <a:pt x="43" y="74"/>
                    </a:moveTo>
                    <a:cubicBezTo>
                      <a:pt x="43" y="17"/>
                      <a:pt x="43" y="17"/>
                      <a:pt x="43" y="17"/>
                    </a:cubicBezTo>
                    <a:cubicBezTo>
                      <a:pt x="42" y="11"/>
                      <a:pt x="47" y="8"/>
                      <a:pt x="58" y="8"/>
                    </a:cubicBezTo>
                    <a:cubicBezTo>
                      <a:pt x="84" y="8"/>
                      <a:pt x="98" y="19"/>
                      <a:pt x="98" y="40"/>
                    </a:cubicBezTo>
                    <a:cubicBezTo>
                      <a:pt x="98" y="64"/>
                      <a:pt x="79" y="75"/>
                      <a:pt x="43" y="74"/>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9" name="íşļïde">
                <a:extLst>
                  <a:ext uri="{FF2B5EF4-FFF2-40B4-BE49-F238E27FC236}">
                    <a16:creationId xmlns="" xmlns:a16="http://schemas.microsoft.com/office/drawing/2014/main" id="{69945E41-B2E4-40B6-821C-FB378403B5DE}"/>
                  </a:ext>
                </a:extLst>
              </p:cNvPr>
              <p:cNvSpPr/>
              <p:nvPr/>
            </p:nvSpPr>
            <p:spPr bwMode="auto">
              <a:xfrm>
                <a:off x="7397751" y="5589588"/>
                <a:ext cx="179388" cy="273050"/>
              </a:xfrm>
              <a:custGeom>
                <a:avLst/>
                <a:gdLst>
                  <a:gd name="T0" fmla="*/ 61 w 104"/>
                  <a:gd name="T1" fmla="*/ 67 h 159"/>
                  <a:gd name="T2" fmla="*/ 26 w 104"/>
                  <a:gd name="T3" fmla="*/ 31 h 159"/>
                  <a:gd name="T4" fmla="*/ 50 w 104"/>
                  <a:gd name="T5" fmla="*/ 9 h 159"/>
                  <a:gd name="T6" fmla="*/ 93 w 104"/>
                  <a:gd name="T7" fmla="*/ 49 h 159"/>
                  <a:gd name="T8" fmla="*/ 99 w 104"/>
                  <a:gd name="T9" fmla="*/ 49 h 159"/>
                  <a:gd name="T10" fmla="*/ 93 w 104"/>
                  <a:gd name="T11" fmla="*/ 0 h 159"/>
                  <a:gd name="T12" fmla="*/ 89 w 104"/>
                  <a:gd name="T13" fmla="*/ 0 h 159"/>
                  <a:gd name="T14" fmla="*/ 81 w 104"/>
                  <a:gd name="T15" fmla="*/ 8 h 159"/>
                  <a:gd name="T16" fmla="*/ 72 w 104"/>
                  <a:gd name="T17" fmla="*/ 5 h 159"/>
                  <a:gd name="T18" fmla="*/ 49 w 104"/>
                  <a:gd name="T19" fmla="*/ 0 h 159"/>
                  <a:gd name="T20" fmla="*/ 6 w 104"/>
                  <a:gd name="T21" fmla="*/ 39 h 159"/>
                  <a:gd name="T22" fmla="*/ 43 w 104"/>
                  <a:gd name="T23" fmla="*/ 85 h 159"/>
                  <a:gd name="T24" fmla="*/ 73 w 104"/>
                  <a:gd name="T25" fmla="*/ 107 h 159"/>
                  <a:gd name="T26" fmla="*/ 81 w 104"/>
                  <a:gd name="T27" fmla="*/ 126 h 159"/>
                  <a:gd name="T28" fmla="*/ 53 w 104"/>
                  <a:gd name="T29" fmla="*/ 151 h 159"/>
                  <a:gd name="T30" fmla="*/ 5 w 104"/>
                  <a:gd name="T31" fmla="*/ 110 h 159"/>
                  <a:gd name="T32" fmla="*/ 0 w 104"/>
                  <a:gd name="T33" fmla="*/ 110 h 159"/>
                  <a:gd name="T34" fmla="*/ 6 w 104"/>
                  <a:gd name="T35" fmla="*/ 158 h 159"/>
                  <a:gd name="T36" fmla="*/ 12 w 104"/>
                  <a:gd name="T37" fmla="*/ 158 h 159"/>
                  <a:gd name="T38" fmla="*/ 19 w 104"/>
                  <a:gd name="T39" fmla="*/ 152 h 159"/>
                  <a:gd name="T40" fmla="*/ 29 w 104"/>
                  <a:gd name="T41" fmla="*/ 155 h 159"/>
                  <a:gd name="T42" fmla="*/ 55 w 104"/>
                  <a:gd name="T43" fmla="*/ 159 h 159"/>
                  <a:gd name="T44" fmla="*/ 104 w 104"/>
                  <a:gd name="T45" fmla="*/ 118 h 159"/>
                  <a:gd name="T46" fmla="*/ 61 w 104"/>
                  <a:gd name="T47" fmla="*/ 67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4" h="159">
                    <a:moveTo>
                      <a:pt x="61" y="67"/>
                    </a:moveTo>
                    <a:cubicBezTo>
                      <a:pt x="40" y="58"/>
                      <a:pt x="29" y="46"/>
                      <a:pt x="26" y="31"/>
                    </a:cubicBezTo>
                    <a:cubicBezTo>
                      <a:pt x="27" y="17"/>
                      <a:pt x="35" y="10"/>
                      <a:pt x="50" y="9"/>
                    </a:cubicBezTo>
                    <a:cubicBezTo>
                      <a:pt x="72" y="9"/>
                      <a:pt x="86" y="23"/>
                      <a:pt x="93" y="49"/>
                    </a:cubicBezTo>
                    <a:cubicBezTo>
                      <a:pt x="99" y="49"/>
                      <a:pt x="99" y="49"/>
                      <a:pt x="99" y="49"/>
                    </a:cubicBezTo>
                    <a:cubicBezTo>
                      <a:pt x="93" y="0"/>
                      <a:pt x="93" y="0"/>
                      <a:pt x="93" y="0"/>
                    </a:cubicBezTo>
                    <a:cubicBezTo>
                      <a:pt x="89" y="0"/>
                      <a:pt x="89" y="0"/>
                      <a:pt x="89" y="0"/>
                    </a:cubicBezTo>
                    <a:cubicBezTo>
                      <a:pt x="88" y="5"/>
                      <a:pt x="86" y="8"/>
                      <a:pt x="81" y="8"/>
                    </a:cubicBezTo>
                    <a:cubicBezTo>
                      <a:pt x="80" y="8"/>
                      <a:pt x="76" y="7"/>
                      <a:pt x="72" y="5"/>
                    </a:cubicBezTo>
                    <a:cubicBezTo>
                      <a:pt x="62" y="1"/>
                      <a:pt x="54" y="0"/>
                      <a:pt x="49" y="0"/>
                    </a:cubicBezTo>
                    <a:cubicBezTo>
                      <a:pt x="22" y="1"/>
                      <a:pt x="7" y="14"/>
                      <a:pt x="6" y="39"/>
                    </a:cubicBezTo>
                    <a:cubicBezTo>
                      <a:pt x="5" y="56"/>
                      <a:pt x="17" y="72"/>
                      <a:pt x="43" y="85"/>
                    </a:cubicBezTo>
                    <a:cubicBezTo>
                      <a:pt x="58" y="94"/>
                      <a:pt x="69" y="101"/>
                      <a:pt x="73" y="107"/>
                    </a:cubicBezTo>
                    <a:cubicBezTo>
                      <a:pt x="79" y="112"/>
                      <a:pt x="81" y="118"/>
                      <a:pt x="81" y="126"/>
                    </a:cubicBezTo>
                    <a:cubicBezTo>
                      <a:pt x="80" y="142"/>
                      <a:pt x="70" y="151"/>
                      <a:pt x="53" y="151"/>
                    </a:cubicBezTo>
                    <a:cubicBezTo>
                      <a:pt x="31" y="151"/>
                      <a:pt x="16" y="138"/>
                      <a:pt x="5" y="110"/>
                    </a:cubicBezTo>
                    <a:cubicBezTo>
                      <a:pt x="0" y="110"/>
                      <a:pt x="0" y="110"/>
                      <a:pt x="0" y="110"/>
                    </a:cubicBezTo>
                    <a:cubicBezTo>
                      <a:pt x="6" y="158"/>
                      <a:pt x="6" y="158"/>
                      <a:pt x="6" y="158"/>
                    </a:cubicBezTo>
                    <a:cubicBezTo>
                      <a:pt x="12" y="158"/>
                      <a:pt x="12" y="158"/>
                      <a:pt x="12" y="158"/>
                    </a:cubicBezTo>
                    <a:cubicBezTo>
                      <a:pt x="12" y="155"/>
                      <a:pt x="15" y="153"/>
                      <a:pt x="19" y="152"/>
                    </a:cubicBezTo>
                    <a:cubicBezTo>
                      <a:pt x="21" y="152"/>
                      <a:pt x="24" y="153"/>
                      <a:pt x="29" y="155"/>
                    </a:cubicBezTo>
                    <a:cubicBezTo>
                      <a:pt x="39" y="157"/>
                      <a:pt x="48" y="159"/>
                      <a:pt x="55" y="159"/>
                    </a:cubicBezTo>
                    <a:cubicBezTo>
                      <a:pt x="85" y="157"/>
                      <a:pt x="101" y="144"/>
                      <a:pt x="104" y="118"/>
                    </a:cubicBezTo>
                    <a:cubicBezTo>
                      <a:pt x="100" y="94"/>
                      <a:pt x="86" y="77"/>
                      <a:pt x="61" y="67"/>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0" name="íṣ1íḍé">
                <a:extLst>
                  <a:ext uri="{FF2B5EF4-FFF2-40B4-BE49-F238E27FC236}">
                    <a16:creationId xmlns="" xmlns:a16="http://schemas.microsoft.com/office/drawing/2014/main" id="{B11575C8-C0D6-44D8-B999-80D26580CD9B}"/>
                  </a:ext>
                </a:extLst>
              </p:cNvPr>
              <p:cNvSpPr/>
              <p:nvPr/>
            </p:nvSpPr>
            <p:spPr bwMode="auto">
              <a:xfrm>
                <a:off x="7629526" y="5594350"/>
                <a:ext cx="119063" cy="265113"/>
              </a:xfrm>
              <a:custGeom>
                <a:avLst/>
                <a:gdLst>
                  <a:gd name="T0" fmla="*/ 0 w 69"/>
                  <a:gd name="T1" fmla="*/ 4 h 154"/>
                  <a:gd name="T2" fmla="*/ 18 w 69"/>
                  <a:gd name="T3" fmla="*/ 8 h 154"/>
                  <a:gd name="T4" fmla="*/ 22 w 69"/>
                  <a:gd name="T5" fmla="*/ 25 h 154"/>
                  <a:gd name="T6" fmla="*/ 22 w 69"/>
                  <a:gd name="T7" fmla="*/ 128 h 154"/>
                  <a:gd name="T8" fmla="*/ 18 w 69"/>
                  <a:gd name="T9" fmla="*/ 146 h 154"/>
                  <a:gd name="T10" fmla="*/ 0 w 69"/>
                  <a:gd name="T11" fmla="*/ 149 h 154"/>
                  <a:gd name="T12" fmla="*/ 0 w 69"/>
                  <a:gd name="T13" fmla="*/ 154 h 154"/>
                  <a:gd name="T14" fmla="*/ 69 w 69"/>
                  <a:gd name="T15" fmla="*/ 154 h 154"/>
                  <a:gd name="T16" fmla="*/ 69 w 69"/>
                  <a:gd name="T17" fmla="*/ 149 h 154"/>
                  <a:gd name="T18" fmla="*/ 51 w 69"/>
                  <a:gd name="T19" fmla="*/ 146 h 154"/>
                  <a:gd name="T20" fmla="*/ 46 w 69"/>
                  <a:gd name="T21" fmla="*/ 128 h 154"/>
                  <a:gd name="T22" fmla="*/ 46 w 69"/>
                  <a:gd name="T23" fmla="*/ 25 h 154"/>
                  <a:gd name="T24" fmla="*/ 51 w 69"/>
                  <a:gd name="T25" fmla="*/ 8 h 154"/>
                  <a:gd name="T26" fmla="*/ 69 w 69"/>
                  <a:gd name="T27" fmla="*/ 4 h 154"/>
                  <a:gd name="T28" fmla="*/ 69 w 69"/>
                  <a:gd name="T29" fmla="*/ 0 h 154"/>
                  <a:gd name="T30" fmla="*/ 0 w 69"/>
                  <a:gd name="T31" fmla="*/ 0 h 154"/>
                  <a:gd name="T32" fmla="*/ 0 w 69"/>
                  <a:gd name="T33" fmla="*/ 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9" h="154">
                    <a:moveTo>
                      <a:pt x="0" y="4"/>
                    </a:moveTo>
                    <a:cubicBezTo>
                      <a:pt x="10" y="5"/>
                      <a:pt x="16" y="6"/>
                      <a:pt x="18" y="8"/>
                    </a:cubicBezTo>
                    <a:cubicBezTo>
                      <a:pt x="21" y="10"/>
                      <a:pt x="22" y="16"/>
                      <a:pt x="22" y="25"/>
                    </a:cubicBezTo>
                    <a:cubicBezTo>
                      <a:pt x="22" y="128"/>
                      <a:pt x="22" y="128"/>
                      <a:pt x="22" y="128"/>
                    </a:cubicBezTo>
                    <a:cubicBezTo>
                      <a:pt x="22" y="137"/>
                      <a:pt x="21" y="143"/>
                      <a:pt x="18" y="146"/>
                    </a:cubicBezTo>
                    <a:cubicBezTo>
                      <a:pt x="15" y="148"/>
                      <a:pt x="9" y="149"/>
                      <a:pt x="0" y="149"/>
                    </a:cubicBezTo>
                    <a:cubicBezTo>
                      <a:pt x="0" y="154"/>
                      <a:pt x="0" y="154"/>
                      <a:pt x="0" y="154"/>
                    </a:cubicBezTo>
                    <a:cubicBezTo>
                      <a:pt x="69" y="154"/>
                      <a:pt x="69" y="154"/>
                      <a:pt x="69" y="154"/>
                    </a:cubicBezTo>
                    <a:cubicBezTo>
                      <a:pt x="69" y="149"/>
                      <a:pt x="69" y="149"/>
                      <a:pt x="69" y="149"/>
                    </a:cubicBezTo>
                    <a:cubicBezTo>
                      <a:pt x="59" y="149"/>
                      <a:pt x="53" y="148"/>
                      <a:pt x="51" y="146"/>
                    </a:cubicBezTo>
                    <a:cubicBezTo>
                      <a:pt x="48" y="143"/>
                      <a:pt x="46" y="137"/>
                      <a:pt x="46" y="128"/>
                    </a:cubicBezTo>
                    <a:cubicBezTo>
                      <a:pt x="46" y="25"/>
                      <a:pt x="46" y="25"/>
                      <a:pt x="46" y="25"/>
                    </a:cubicBezTo>
                    <a:cubicBezTo>
                      <a:pt x="46" y="16"/>
                      <a:pt x="48" y="11"/>
                      <a:pt x="51" y="8"/>
                    </a:cubicBezTo>
                    <a:cubicBezTo>
                      <a:pt x="53" y="6"/>
                      <a:pt x="59" y="5"/>
                      <a:pt x="69" y="4"/>
                    </a:cubicBezTo>
                    <a:cubicBezTo>
                      <a:pt x="69" y="0"/>
                      <a:pt x="69" y="0"/>
                      <a:pt x="69" y="0"/>
                    </a:cubicBezTo>
                    <a:cubicBezTo>
                      <a:pt x="0" y="0"/>
                      <a:pt x="0" y="0"/>
                      <a:pt x="0" y="0"/>
                    </a:cubicBezTo>
                    <a:lnTo>
                      <a:pt x="0" y="4"/>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1" name="íṩlïďê">
                <a:extLst>
                  <a:ext uri="{FF2B5EF4-FFF2-40B4-BE49-F238E27FC236}">
                    <a16:creationId xmlns="" xmlns:a16="http://schemas.microsoft.com/office/drawing/2014/main" id="{408BBF35-6ABD-4F57-850F-204F425A9C6A}"/>
                  </a:ext>
                </a:extLst>
              </p:cNvPr>
              <p:cNvSpPr/>
              <p:nvPr/>
            </p:nvSpPr>
            <p:spPr bwMode="auto">
              <a:xfrm>
                <a:off x="7780338" y="5594350"/>
                <a:ext cx="230188" cy="265113"/>
              </a:xfrm>
              <a:custGeom>
                <a:avLst/>
                <a:gdLst>
                  <a:gd name="T0" fmla="*/ 2 w 134"/>
                  <a:gd name="T1" fmla="*/ 0 h 154"/>
                  <a:gd name="T2" fmla="*/ 0 w 134"/>
                  <a:gd name="T3" fmla="*/ 39 h 154"/>
                  <a:gd name="T4" fmla="*/ 5 w 134"/>
                  <a:gd name="T5" fmla="*/ 39 h 154"/>
                  <a:gd name="T6" fmla="*/ 16 w 134"/>
                  <a:gd name="T7" fmla="*/ 15 h 154"/>
                  <a:gd name="T8" fmla="*/ 43 w 134"/>
                  <a:gd name="T9" fmla="*/ 9 h 154"/>
                  <a:gd name="T10" fmla="*/ 55 w 134"/>
                  <a:gd name="T11" fmla="*/ 9 h 154"/>
                  <a:gd name="T12" fmla="*/ 55 w 134"/>
                  <a:gd name="T13" fmla="*/ 126 h 154"/>
                  <a:gd name="T14" fmla="*/ 52 w 134"/>
                  <a:gd name="T15" fmla="*/ 144 h 154"/>
                  <a:gd name="T16" fmla="*/ 33 w 134"/>
                  <a:gd name="T17" fmla="*/ 149 h 154"/>
                  <a:gd name="T18" fmla="*/ 33 w 134"/>
                  <a:gd name="T19" fmla="*/ 154 h 154"/>
                  <a:gd name="T20" fmla="*/ 102 w 134"/>
                  <a:gd name="T21" fmla="*/ 154 h 154"/>
                  <a:gd name="T22" fmla="*/ 102 w 134"/>
                  <a:gd name="T23" fmla="*/ 149 h 154"/>
                  <a:gd name="T24" fmla="*/ 83 w 134"/>
                  <a:gd name="T25" fmla="*/ 145 h 154"/>
                  <a:gd name="T26" fmla="*/ 79 w 134"/>
                  <a:gd name="T27" fmla="*/ 128 h 154"/>
                  <a:gd name="T28" fmla="*/ 79 w 134"/>
                  <a:gd name="T29" fmla="*/ 9 h 154"/>
                  <a:gd name="T30" fmla="*/ 92 w 134"/>
                  <a:gd name="T31" fmla="*/ 9 h 154"/>
                  <a:gd name="T32" fmla="*/ 118 w 134"/>
                  <a:gd name="T33" fmla="*/ 15 h 154"/>
                  <a:gd name="T34" fmla="*/ 129 w 134"/>
                  <a:gd name="T35" fmla="*/ 39 h 154"/>
                  <a:gd name="T36" fmla="*/ 134 w 134"/>
                  <a:gd name="T37" fmla="*/ 39 h 154"/>
                  <a:gd name="T38" fmla="*/ 132 w 134"/>
                  <a:gd name="T39" fmla="*/ 0 h 154"/>
                  <a:gd name="T40" fmla="*/ 2 w 134"/>
                  <a:gd name="T41"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4" h="154">
                    <a:moveTo>
                      <a:pt x="2" y="0"/>
                    </a:moveTo>
                    <a:cubicBezTo>
                      <a:pt x="0" y="39"/>
                      <a:pt x="0" y="39"/>
                      <a:pt x="0" y="39"/>
                    </a:cubicBezTo>
                    <a:cubicBezTo>
                      <a:pt x="5" y="39"/>
                      <a:pt x="5" y="39"/>
                      <a:pt x="5" y="39"/>
                    </a:cubicBezTo>
                    <a:cubicBezTo>
                      <a:pt x="8" y="27"/>
                      <a:pt x="11" y="18"/>
                      <a:pt x="16" y="15"/>
                    </a:cubicBezTo>
                    <a:cubicBezTo>
                      <a:pt x="20" y="11"/>
                      <a:pt x="29" y="9"/>
                      <a:pt x="43" y="9"/>
                    </a:cubicBezTo>
                    <a:cubicBezTo>
                      <a:pt x="55" y="9"/>
                      <a:pt x="55" y="9"/>
                      <a:pt x="55" y="9"/>
                    </a:cubicBezTo>
                    <a:cubicBezTo>
                      <a:pt x="55" y="126"/>
                      <a:pt x="55" y="126"/>
                      <a:pt x="55" y="126"/>
                    </a:cubicBezTo>
                    <a:cubicBezTo>
                      <a:pt x="55" y="136"/>
                      <a:pt x="54" y="142"/>
                      <a:pt x="52" y="144"/>
                    </a:cubicBezTo>
                    <a:cubicBezTo>
                      <a:pt x="49" y="147"/>
                      <a:pt x="43" y="149"/>
                      <a:pt x="33" y="149"/>
                    </a:cubicBezTo>
                    <a:cubicBezTo>
                      <a:pt x="33" y="154"/>
                      <a:pt x="33" y="154"/>
                      <a:pt x="33" y="154"/>
                    </a:cubicBezTo>
                    <a:cubicBezTo>
                      <a:pt x="102" y="154"/>
                      <a:pt x="102" y="154"/>
                      <a:pt x="102" y="154"/>
                    </a:cubicBezTo>
                    <a:cubicBezTo>
                      <a:pt x="102" y="149"/>
                      <a:pt x="102" y="149"/>
                      <a:pt x="102" y="149"/>
                    </a:cubicBezTo>
                    <a:cubicBezTo>
                      <a:pt x="92" y="149"/>
                      <a:pt x="86" y="147"/>
                      <a:pt x="83" y="145"/>
                    </a:cubicBezTo>
                    <a:cubicBezTo>
                      <a:pt x="80" y="142"/>
                      <a:pt x="79" y="137"/>
                      <a:pt x="79" y="128"/>
                    </a:cubicBezTo>
                    <a:cubicBezTo>
                      <a:pt x="79" y="9"/>
                      <a:pt x="79" y="9"/>
                      <a:pt x="79" y="9"/>
                    </a:cubicBezTo>
                    <a:cubicBezTo>
                      <a:pt x="92" y="9"/>
                      <a:pt x="92" y="9"/>
                      <a:pt x="92" y="9"/>
                    </a:cubicBezTo>
                    <a:cubicBezTo>
                      <a:pt x="105" y="9"/>
                      <a:pt x="114" y="11"/>
                      <a:pt x="118" y="15"/>
                    </a:cubicBezTo>
                    <a:cubicBezTo>
                      <a:pt x="123" y="18"/>
                      <a:pt x="126" y="27"/>
                      <a:pt x="129" y="39"/>
                    </a:cubicBezTo>
                    <a:cubicBezTo>
                      <a:pt x="134" y="39"/>
                      <a:pt x="134" y="39"/>
                      <a:pt x="134" y="39"/>
                    </a:cubicBezTo>
                    <a:cubicBezTo>
                      <a:pt x="132" y="0"/>
                      <a:pt x="132" y="0"/>
                      <a:pt x="132" y="0"/>
                    </a:cubicBezTo>
                    <a:lnTo>
                      <a:pt x="2" y="0"/>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2" name="ïṩļîḋè">
                <a:extLst>
                  <a:ext uri="{FF2B5EF4-FFF2-40B4-BE49-F238E27FC236}">
                    <a16:creationId xmlns="" xmlns:a16="http://schemas.microsoft.com/office/drawing/2014/main" id="{A64E65A3-C579-49FC-90F4-59595236626F}"/>
                  </a:ext>
                </a:extLst>
              </p:cNvPr>
              <p:cNvSpPr/>
              <p:nvPr/>
            </p:nvSpPr>
            <p:spPr bwMode="auto">
              <a:xfrm>
                <a:off x="8047038" y="5594350"/>
                <a:ext cx="271463" cy="265113"/>
              </a:xfrm>
              <a:custGeom>
                <a:avLst/>
                <a:gdLst>
                  <a:gd name="T0" fmla="*/ 107 w 158"/>
                  <a:gd name="T1" fmla="*/ 0 h 154"/>
                  <a:gd name="T2" fmla="*/ 107 w 158"/>
                  <a:gd name="T3" fmla="*/ 4 h 154"/>
                  <a:gd name="T4" fmla="*/ 123 w 158"/>
                  <a:gd name="T5" fmla="*/ 12 h 154"/>
                  <a:gd name="T6" fmla="*/ 120 w 158"/>
                  <a:gd name="T7" fmla="*/ 20 h 154"/>
                  <a:gd name="T8" fmla="*/ 86 w 158"/>
                  <a:gd name="T9" fmla="*/ 73 h 154"/>
                  <a:gd name="T10" fmla="*/ 52 w 158"/>
                  <a:gd name="T11" fmla="*/ 21 h 154"/>
                  <a:gd name="T12" fmla="*/ 48 w 158"/>
                  <a:gd name="T13" fmla="*/ 11 h 154"/>
                  <a:gd name="T14" fmla="*/ 62 w 158"/>
                  <a:gd name="T15" fmla="*/ 4 h 154"/>
                  <a:gd name="T16" fmla="*/ 64 w 158"/>
                  <a:gd name="T17" fmla="*/ 4 h 154"/>
                  <a:gd name="T18" fmla="*/ 64 w 158"/>
                  <a:gd name="T19" fmla="*/ 0 h 154"/>
                  <a:gd name="T20" fmla="*/ 0 w 158"/>
                  <a:gd name="T21" fmla="*/ 0 h 154"/>
                  <a:gd name="T22" fmla="*/ 0 w 158"/>
                  <a:gd name="T23" fmla="*/ 4 h 154"/>
                  <a:gd name="T24" fmla="*/ 14 w 158"/>
                  <a:gd name="T25" fmla="*/ 10 h 154"/>
                  <a:gd name="T26" fmla="*/ 37 w 158"/>
                  <a:gd name="T27" fmla="*/ 41 h 154"/>
                  <a:gd name="T28" fmla="*/ 68 w 158"/>
                  <a:gd name="T29" fmla="*/ 86 h 154"/>
                  <a:gd name="T30" fmla="*/ 68 w 158"/>
                  <a:gd name="T31" fmla="*/ 126 h 154"/>
                  <a:gd name="T32" fmla="*/ 64 w 158"/>
                  <a:gd name="T33" fmla="*/ 145 h 154"/>
                  <a:gd name="T34" fmla="*/ 44 w 158"/>
                  <a:gd name="T35" fmla="*/ 149 h 154"/>
                  <a:gd name="T36" fmla="*/ 44 w 158"/>
                  <a:gd name="T37" fmla="*/ 154 h 154"/>
                  <a:gd name="T38" fmla="*/ 115 w 158"/>
                  <a:gd name="T39" fmla="*/ 154 h 154"/>
                  <a:gd name="T40" fmla="*/ 115 w 158"/>
                  <a:gd name="T41" fmla="*/ 149 h 154"/>
                  <a:gd name="T42" fmla="*/ 96 w 158"/>
                  <a:gd name="T43" fmla="*/ 146 h 154"/>
                  <a:gd name="T44" fmla="*/ 92 w 158"/>
                  <a:gd name="T45" fmla="*/ 128 h 154"/>
                  <a:gd name="T46" fmla="*/ 92 w 158"/>
                  <a:gd name="T47" fmla="*/ 83 h 154"/>
                  <a:gd name="T48" fmla="*/ 126 w 158"/>
                  <a:gd name="T49" fmla="*/ 31 h 154"/>
                  <a:gd name="T50" fmla="*/ 158 w 158"/>
                  <a:gd name="T51" fmla="*/ 4 h 154"/>
                  <a:gd name="T52" fmla="*/ 158 w 158"/>
                  <a:gd name="T53" fmla="*/ 0 h 154"/>
                  <a:gd name="T54" fmla="*/ 107 w 158"/>
                  <a:gd name="T55" fmla="*/ 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58" h="154">
                    <a:moveTo>
                      <a:pt x="107" y="0"/>
                    </a:moveTo>
                    <a:cubicBezTo>
                      <a:pt x="107" y="4"/>
                      <a:pt x="107" y="4"/>
                      <a:pt x="107" y="4"/>
                    </a:cubicBezTo>
                    <a:cubicBezTo>
                      <a:pt x="118" y="4"/>
                      <a:pt x="123" y="7"/>
                      <a:pt x="123" y="12"/>
                    </a:cubicBezTo>
                    <a:cubicBezTo>
                      <a:pt x="123" y="15"/>
                      <a:pt x="122" y="17"/>
                      <a:pt x="120" y="20"/>
                    </a:cubicBezTo>
                    <a:cubicBezTo>
                      <a:pt x="86" y="73"/>
                      <a:pt x="86" y="73"/>
                      <a:pt x="86" y="73"/>
                    </a:cubicBezTo>
                    <a:cubicBezTo>
                      <a:pt x="52" y="21"/>
                      <a:pt x="52" y="21"/>
                      <a:pt x="52" y="21"/>
                    </a:cubicBezTo>
                    <a:cubicBezTo>
                      <a:pt x="49" y="18"/>
                      <a:pt x="48" y="14"/>
                      <a:pt x="48" y="11"/>
                    </a:cubicBezTo>
                    <a:cubicBezTo>
                      <a:pt x="47" y="7"/>
                      <a:pt x="52" y="5"/>
                      <a:pt x="62" y="4"/>
                    </a:cubicBezTo>
                    <a:cubicBezTo>
                      <a:pt x="63" y="4"/>
                      <a:pt x="64" y="4"/>
                      <a:pt x="64" y="4"/>
                    </a:cubicBezTo>
                    <a:cubicBezTo>
                      <a:pt x="64" y="0"/>
                      <a:pt x="64" y="0"/>
                      <a:pt x="64" y="0"/>
                    </a:cubicBezTo>
                    <a:cubicBezTo>
                      <a:pt x="0" y="0"/>
                      <a:pt x="0" y="0"/>
                      <a:pt x="0" y="0"/>
                    </a:cubicBezTo>
                    <a:cubicBezTo>
                      <a:pt x="0" y="4"/>
                      <a:pt x="0" y="4"/>
                      <a:pt x="0" y="4"/>
                    </a:cubicBezTo>
                    <a:cubicBezTo>
                      <a:pt x="5" y="4"/>
                      <a:pt x="10" y="6"/>
                      <a:pt x="14" y="10"/>
                    </a:cubicBezTo>
                    <a:cubicBezTo>
                      <a:pt x="19" y="15"/>
                      <a:pt x="26" y="25"/>
                      <a:pt x="37" y="41"/>
                    </a:cubicBezTo>
                    <a:cubicBezTo>
                      <a:pt x="68" y="86"/>
                      <a:pt x="68" y="86"/>
                      <a:pt x="68" y="86"/>
                    </a:cubicBezTo>
                    <a:cubicBezTo>
                      <a:pt x="68" y="126"/>
                      <a:pt x="68" y="126"/>
                      <a:pt x="68" y="126"/>
                    </a:cubicBezTo>
                    <a:cubicBezTo>
                      <a:pt x="68" y="136"/>
                      <a:pt x="67" y="143"/>
                      <a:pt x="64" y="145"/>
                    </a:cubicBezTo>
                    <a:cubicBezTo>
                      <a:pt x="61" y="148"/>
                      <a:pt x="55" y="149"/>
                      <a:pt x="44" y="149"/>
                    </a:cubicBezTo>
                    <a:cubicBezTo>
                      <a:pt x="44" y="154"/>
                      <a:pt x="44" y="154"/>
                      <a:pt x="44" y="154"/>
                    </a:cubicBezTo>
                    <a:cubicBezTo>
                      <a:pt x="115" y="154"/>
                      <a:pt x="115" y="154"/>
                      <a:pt x="115" y="154"/>
                    </a:cubicBezTo>
                    <a:cubicBezTo>
                      <a:pt x="115" y="149"/>
                      <a:pt x="115" y="149"/>
                      <a:pt x="115" y="149"/>
                    </a:cubicBezTo>
                    <a:cubicBezTo>
                      <a:pt x="105" y="149"/>
                      <a:pt x="99" y="148"/>
                      <a:pt x="96" y="146"/>
                    </a:cubicBezTo>
                    <a:cubicBezTo>
                      <a:pt x="93" y="143"/>
                      <a:pt x="92" y="137"/>
                      <a:pt x="92" y="128"/>
                    </a:cubicBezTo>
                    <a:cubicBezTo>
                      <a:pt x="92" y="83"/>
                      <a:pt x="92" y="83"/>
                      <a:pt x="92" y="83"/>
                    </a:cubicBezTo>
                    <a:cubicBezTo>
                      <a:pt x="126" y="31"/>
                      <a:pt x="126" y="31"/>
                      <a:pt x="126" y="31"/>
                    </a:cubicBezTo>
                    <a:cubicBezTo>
                      <a:pt x="137" y="12"/>
                      <a:pt x="148" y="3"/>
                      <a:pt x="158" y="4"/>
                    </a:cubicBezTo>
                    <a:cubicBezTo>
                      <a:pt x="158" y="0"/>
                      <a:pt x="158" y="0"/>
                      <a:pt x="158" y="0"/>
                    </a:cubicBezTo>
                    <a:lnTo>
                      <a:pt x="107" y="0"/>
                    </a:ln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58" name="iş1iḋé">
              <a:extLst>
                <a:ext uri="{FF2B5EF4-FFF2-40B4-BE49-F238E27FC236}">
                  <a16:creationId xmlns="" xmlns:a16="http://schemas.microsoft.com/office/drawing/2014/main" id="{0B94EBC3-DC00-409F-B181-0D5B6FC80C64}"/>
                </a:ext>
              </a:extLst>
            </p:cNvPr>
            <p:cNvGrpSpPr/>
            <p:nvPr/>
          </p:nvGrpSpPr>
          <p:grpSpPr>
            <a:xfrm>
              <a:off x="5897820" y="2582468"/>
              <a:ext cx="1049687" cy="1026274"/>
              <a:chOff x="5897820" y="2582468"/>
              <a:chExt cx="1049687" cy="1026274"/>
            </a:xfrm>
          </p:grpSpPr>
          <p:sp>
            <p:nvSpPr>
              <p:cNvPr id="565" name="íṥlîḍe">
                <a:extLst>
                  <a:ext uri="{FF2B5EF4-FFF2-40B4-BE49-F238E27FC236}">
                    <a16:creationId xmlns="" xmlns:a16="http://schemas.microsoft.com/office/drawing/2014/main" id="{17859CBC-3AC5-4140-A942-4910606E6469}"/>
                  </a:ext>
                </a:extLst>
              </p:cNvPr>
              <p:cNvSpPr/>
              <p:nvPr/>
            </p:nvSpPr>
            <p:spPr bwMode="auto">
              <a:xfrm rot="20555447">
                <a:off x="5897820" y="2682814"/>
                <a:ext cx="563293" cy="820505"/>
              </a:xfrm>
              <a:custGeom>
                <a:avLst/>
                <a:gdLst>
                  <a:gd name="T0" fmla="*/ 94 w 104"/>
                  <a:gd name="T1" fmla="*/ 13 h 152"/>
                  <a:gd name="T2" fmla="*/ 88 w 104"/>
                  <a:gd name="T3" fmla="*/ 11 h 152"/>
                  <a:gd name="T4" fmla="*/ 57 w 104"/>
                  <a:gd name="T5" fmla="*/ 11 h 152"/>
                  <a:gd name="T6" fmla="*/ 56 w 104"/>
                  <a:gd name="T7" fmla="*/ 10 h 152"/>
                  <a:gd name="T8" fmla="*/ 47 w 104"/>
                  <a:gd name="T9" fmla="*/ 1 h 152"/>
                  <a:gd name="T10" fmla="*/ 43 w 104"/>
                  <a:gd name="T11" fmla="*/ 1 h 152"/>
                  <a:gd name="T12" fmla="*/ 43 w 104"/>
                  <a:gd name="T13" fmla="*/ 5 h 152"/>
                  <a:gd name="T14" fmla="*/ 43 w 104"/>
                  <a:gd name="T15" fmla="*/ 20 h 152"/>
                  <a:gd name="T16" fmla="*/ 40 w 104"/>
                  <a:gd name="T17" fmla="*/ 37 h 152"/>
                  <a:gd name="T18" fmla="*/ 22 w 104"/>
                  <a:gd name="T19" fmla="*/ 91 h 152"/>
                  <a:gd name="T20" fmla="*/ 4 w 104"/>
                  <a:gd name="T21" fmla="*/ 127 h 152"/>
                  <a:gd name="T22" fmla="*/ 0 w 104"/>
                  <a:gd name="T23" fmla="*/ 137 h 152"/>
                  <a:gd name="T24" fmla="*/ 2 w 104"/>
                  <a:gd name="T25" fmla="*/ 149 h 152"/>
                  <a:gd name="T26" fmla="*/ 6 w 104"/>
                  <a:gd name="T27" fmla="*/ 151 h 152"/>
                  <a:gd name="T28" fmla="*/ 14 w 104"/>
                  <a:gd name="T29" fmla="*/ 142 h 152"/>
                  <a:gd name="T30" fmla="*/ 26 w 104"/>
                  <a:gd name="T31" fmla="*/ 113 h 152"/>
                  <a:gd name="T32" fmla="*/ 38 w 104"/>
                  <a:gd name="T33" fmla="*/ 75 h 152"/>
                  <a:gd name="T34" fmla="*/ 41 w 104"/>
                  <a:gd name="T35" fmla="*/ 64 h 152"/>
                  <a:gd name="T36" fmla="*/ 43 w 104"/>
                  <a:gd name="T37" fmla="*/ 65 h 152"/>
                  <a:gd name="T38" fmla="*/ 67 w 104"/>
                  <a:gd name="T39" fmla="*/ 68 h 152"/>
                  <a:gd name="T40" fmla="*/ 68 w 104"/>
                  <a:gd name="T41" fmla="*/ 72 h 152"/>
                  <a:gd name="T42" fmla="*/ 76 w 104"/>
                  <a:gd name="T43" fmla="*/ 75 h 152"/>
                  <a:gd name="T44" fmla="*/ 82 w 104"/>
                  <a:gd name="T45" fmla="*/ 68 h 152"/>
                  <a:gd name="T46" fmla="*/ 91 w 104"/>
                  <a:gd name="T47" fmla="*/ 45 h 152"/>
                  <a:gd name="T48" fmla="*/ 101 w 104"/>
                  <a:gd name="T49" fmla="*/ 29 h 152"/>
                  <a:gd name="T50" fmla="*/ 103 w 104"/>
                  <a:gd name="T51" fmla="*/ 22 h 152"/>
                  <a:gd name="T52" fmla="*/ 94 w 104"/>
                  <a:gd name="T53" fmla="*/ 13 h 152"/>
                  <a:gd name="T54" fmla="*/ 84 w 104"/>
                  <a:gd name="T55" fmla="*/ 29 h 152"/>
                  <a:gd name="T56" fmla="*/ 73 w 104"/>
                  <a:gd name="T57" fmla="*/ 61 h 152"/>
                  <a:gd name="T58" fmla="*/ 71 w 104"/>
                  <a:gd name="T59" fmla="*/ 64 h 152"/>
                  <a:gd name="T60" fmla="*/ 67 w 104"/>
                  <a:gd name="T61" fmla="*/ 60 h 152"/>
                  <a:gd name="T62" fmla="*/ 58 w 104"/>
                  <a:gd name="T63" fmla="*/ 57 h 152"/>
                  <a:gd name="T64" fmla="*/ 43 w 104"/>
                  <a:gd name="T65" fmla="*/ 58 h 152"/>
                  <a:gd name="T66" fmla="*/ 48 w 104"/>
                  <a:gd name="T67" fmla="*/ 43 h 152"/>
                  <a:gd name="T68" fmla="*/ 67 w 104"/>
                  <a:gd name="T69" fmla="*/ 45 h 152"/>
                  <a:gd name="T70" fmla="*/ 71 w 104"/>
                  <a:gd name="T71" fmla="*/ 42 h 152"/>
                  <a:gd name="T72" fmla="*/ 64 w 104"/>
                  <a:gd name="T73" fmla="*/ 36 h 152"/>
                  <a:gd name="T74" fmla="*/ 51 w 104"/>
                  <a:gd name="T75" fmla="*/ 35 h 152"/>
                  <a:gd name="T76" fmla="*/ 50 w 104"/>
                  <a:gd name="T77" fmla="*/ 36 h 152"/>
                  <a:gd name="T78" fmla="*/ 58 w 104"/>
                  <a:gd name="T79" fmla="*/ 17 h 152"/>
                  <a:gd name="T80" fmla="*/ 60 w 104"/>
                  <a:gd name="T81" fmla="*/ 17 h 152"/>
                  <a:gd name="T82" fmla="*/ 74 w 104"/>
                  <a:gd name="T83" fmla="*/ 18 h 152"/>
                  <a:gd name="T84" fmla="*/ 85 w 104"/>
                  <a:gd name="T85" fmla="*/ 21 h 152"/>
                  <a:gd name="T86" fmla="*/ 84 w 104"/>
                  <a:gd name="T87" fmla="*/ 2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4" h="152">
                    <a:moveTo>
                      <a:pt x="94" y="13"/>
                    </a:moveTo>
                    <a:cubicBezTo>
                      <a:pt x="92" y="11"/>
                      <a:pt x="90" y="11"/>
                      <a:pt x="88" y="11"/>
                    </a:cubicBezTo>
                    <a:cubicBezTo>
                      <a:pt x="78" y="12"/>
                      <a:pt x="67" y="12"/>
                      <a:pt x="57" y="11"/>
                    </a:cubicBezTo>
                    <a:cubicBezTo>
                      <a:pt x="57" y="11"/>
                      <a:pt x="57" y="10"/>
                      <a:pt x="56" y="10"/>
                    </a:cubicBezTo>
                    <a:cubicBezTo>
                      <a:pt x="54" y="6"/>
                      <a:pt x="50" y="3"/>
                      <a:pt x="47" y="1"/>
                    </a:cubicBezTo>
                    <a:cubicBezTo>
                      <a:pt x="46" y="0"/>
                      <a:pt x="44" y="0"/>
                      <a:pt x="43" y="1"/>
                    </a:cubicBezTo>
                    <a:cubicBezTo>
                      <a:pt x="42" y="2"/>
                      <a:pt x="42" y="3"/>
                      <a:pt x="43" y="5"/>
                    </a:cubicBezTo>
                    <a:cubicBezTo>
                      <a:pt x="43" y="10"/>
                      <a:pt x="43" y="15"/>
                      <a:pt x="43" y="20"/>
                    </a:cubicBezTo>
                    <a:cubicBezTo>
                      <a:pt x="43" y="25"/>
                      <a:pt x="42" y="30"/>
                      <a:pt x="40" y="37"/>
                    </a:cubicBezTo>
                    <a:cubicBezTo>
                      <a:pt x="34" y="61"/>
                      <a:pt x="28" y="79"/>
                      <a:pt x="22" y="91"/>
                    </a:cubicBezTo>
                    <a:cubicBezTo>
                      <a:pt x="18" y="104"/>
                      <a:pt x="12" y="116"/>
                      <a:pt x="4" y="127"/>
                    </a:cubicBezTo>
                    <a:cubicBezTo>
                      <a:pt x="2" y="130"/>
                      <a:pt x="0" y="134"/>
                      <a:pt x="0" y="137"/>
                    </a:cubicBezTo>
                    <a:cubicBezTo>
                      <a:pt x="0" y="143"/>
                      <a:pt x="1" y="147"/>
                      <a:pt x="2" y="149"/>
                    </a:cubicBezTo>
                    <a:cubicBezTo>
                      <a:pt x="3" y="152"/>
                      <a:pt x="4" y="152"/>
                      <a:pt x="6" y="151"/>
                    </a:cubicBezTo>
                    <a:cubicBezTo>
                      <a:pt x="9" y="149"/>
                      <a:pt x="12" y="146"/>
                      <a:pt x="14" y="142"/>
                    </a:cubicBezTo>
                    <a:cubicBezTo>
                      <a:pt x="19" y="133"/>
                      <a:pt x="23" y="123"/>
                      <a:pt x="26" y="113"/>
                    </a:cubicBezTo>
                    <a:cubicBezTo>
                      <a:pt x="30" y="100"/>
                      <a:pt x="34" y="87"/>
                      <a:pt x="38" y="75"/>
                    </a:cubicBezTo>
                    <a:cubicBezTo>
                      <a:pt x="39" y="71"/>
                      <a:pt x="40" y="68"/>
                      <a:pt x="41" y="64"/>
                    </a:cubicBezTo>
                    <a:cubicBezTo>
                      <a:pt x="41" y="65"/>
                      <a:pt x="42" y="65"/>
                      <a:pt x="43" y="65"/>
                    </a:cubicBezTo>
                    <a:cubicBezTo>
                      <a:pt x="48" y="65"/>
                      <a:pt x="56" y="66"/>
                      <a:pt x="67" y="68"/>
                    </a:cubicBezTo>
                    <a:cubicBezTo>
                      <a:pt x="67" y="69"/>
                      <a:pt x="67" y="70"/>
                      <a:pt x="68" y="72"/>
                    </a:cubicBezTo>
                    <a:cubicBezTo>
                      <a:pt x="70" y="77"/>
                      <a:pt x="72" y="78"/>
                      <a:pt x="76" y="75"/>
                    </a:cubicBezTo>
                    <a:cubicBezTo>
                      <a:pt x="79" y="73"/>
                      <a:pt x="81" y="71"/>
                      <a:pt x="82" y="68"/>
                    </a:cubicBezTo>
                    <a:cubicBezTo>
                      <a:pt x="85" y="60"/>
                      <a:pt x="88" y="53"/>
                      <a:pt x="91" y="45"/>
                    </a:cubicBezTo>
                    <a:cubicBezTo>
                      <a:pt x="93" y="39"/>
                      <a:pt x="97" y="33"/>
                      <a:pt x="101" y="29"/>
                    </a:cubicBezTo>
                    <a:cubicBezTo>
                      <a:pt x="103" y="27"/>
                      <a:pt x="104" y="25"/>
                      <a:pt x="103" y="22"/>
                    </a:cubicBezTo>
                    <a:cubicBezTo>
                      <a:pt x="101" y="20"/>
                      <a:pt x="98" y="16"/>
                      <a:pt x="94" y="13"/>
                    </a:cubicBezTo>
                    <a:close/>
                    <a:moveTo>
                      <a:pt x="84" y="29"/>
                    </a:moveTo>
                    <a:cubicBezTo>
                      <a:pt x="80" y="41"/>
                      <a:pt x="76" y="51"/>
                      <a:pt x="73" y="61"/>
                    </a:cubicBezTo>
                    <a:cubicBezTo>
                      <a:pt x="72" y="62"/>
                      <a:pt x="71" y="64"/>
                      <a:pt x="71" y="64"/>
                    </a:cubicBezTo>
                    <a:cubicBezTo>
                      <a:pt x="70" y="63"/>
                      <a:pt x="69" y="62"/>
                      <a:pt x="67" y="60"/>
                    </a:cubicBezTo>
                    <a:cubicBezTo>
                      <a:pt x="65" y="58"/>
                      <a:pt x="62" y="57"/>
                      <a:pt x="58" y="57"/>
                    </a:cubicBezTo>
                    <a:cubicBezTo>
                      <a:pt x="52" y="58"/>
                      <a:pt x="48" y="58"/>
                      <a:pt x="43" y="58"/>
                    </a:cubicBezTo>
                    <a:cubicBezTo>
                      <a:pt x="45" y="52"/>
                      <a:pt x="46" y="47"/>
                      <a:pt x="48" y="43"/>
                    </a:cubicBezTo>
                    <a:cubicBezTo>
                      <a:pt x="55" y="43"/>
                      <a:pt x="62" y="44"/>
                      <a:pt x="67" y="45"/>
                    </a:cubicBezTo>
                    <a:cubicBezTo>
                      <a:pt x="70" y="45"/>
                      <a:pt x="72" y="44"/>
                      <a:pt x="71" y="42"/>
                    </a:cubicBezTo>
                    <a:cubicBezTo>
                      <a:pt x="70" y="40"/>
                      <a:pt x="68" y="38"/>
                      <a:pt x="64" y="36"/>
                    </a:cubicBezTo>
                    <a:cubicBezTo>
                      <a:pt x="61" y="35"/>
                      <a:pt x="57" y="35"/>
                      <a:pt x="51" y="35"/>
                    </a:cubicBezTo>
                    <a:cubicBezTo>
                      <a:pt x="51" y="35"/>
                      <a:pt x="50" y="36"/>
                      <a:pt x="50" y="36"/>
                    </a:cubicBezTo>
                    <a:cubicBezTo>
                      <a:pt x="53" y="27"/>
                      <a:pt x="56" y="21"/>
                      <a:pt x="58" y="17"/>
                    </a:cubicBezTo>
                    <a:cubicBezTo>
                      <a:pt x="58" y="17"/>
                      <a:pt x="59" y="17"/>
                      <a:pt x="60" y="17"/>
                    </a:cubicBezTo>
                    <a:cubicBezTo>
                      <a:pt x="65" y="17"/>
                      <a:pt x="70" y="18"/>
                      <a:pt x="74" y="18"/>
                    </a:cubicBezTo>
                    <a:cubicBezTo>
                      <a:pt x="80" y="18"/>
                      <a:pt x="83" y="19"/>
                      <a:pt x="85" y="21"/>
                    </a:cubicBezTo>
                    <a:cubicBezTo>
                      <a:pt x="86" y="22"/>
                      <a:pt x="86" y="25"/>
                      <a:pt x="84" y="29"/>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6" name="íṧľidé">
                <a:extLst>
                  <a:ext uri="{FF2B5EF4-FFF2-40B4-BE49-F238E27FC236}">
                    <a16:creationId xmlns="" xmlns:a16="http://schemas.microsoft.com/office/drawing/2014/main" id="{0A69071E-B5B6-45D5-AE20-9E61D35720AE}"/>
                  </a:ext>
                </a:extLst>
              </p:cNvPr>
              <p:cNvSpPr/>
              <p:nvPr/>
            </p:nvSpPr>
            <p:spPr bwMode="auto">
              <a:xfrm rot="20555447">
                <a:off x="6512820" y="2582468"/>
                <a:ext cx="434687" cy="1026274"/>
              </a:xfrm>
              <a:custGeom>
                <a:avLst/>
                <a:gdLst>
                  <a:gd name="T0" fmla="*/ 79 w 80"/>
                  <a:gd name="T1" fmla="*/ 23 h 190"/>
                  <a:gd name="T2" fmla="*/ 68 w 80"/>
                  <a:gd name="T3" fmla="*/ 12 h 190"/>
                  <a:gd name="T4" fmla="*/ 61 w 80"/>
                  <a:gd name="T5" fmla="*/ 10 h 190"/>
                  <a:gd name="T6" fmla="*/ 45 w 80"/>
                  <a:gd name="T7" fmla="*/ 12 h 190"/>
                  <a:gd name="T8" fmla="*/ 27 w 80"/>
                  <a:gd name="T9" fmla="*/ 10 h 190"/>
                  <a:gd name="T10" fmla="*/ 19 w 80"/>
                  <a:gd name="T11" fmla="*/ 1 h 190"/>
                  <a:gd name="T12" fmla="*/ 17 w 80"/>
                  <a:gd name="T13" fmla="*/ 1 h 190"/>
                  <a:gd name="T14" fmla="*/ 16 w 80"/>
                  <a:gd name="T15" fmla="*/ 4 h 190"/>
                  <a:gd name="T16" fmla="*/ 15 w 80"/>
                  <a:gd name="T17" fmla="*/ 22 h 190"/>
                  <a:gd name="T18" fmla="*/ 7 w 80"/>
                  <a:gd name="T19" fmla="*/ 50 h 190"/>
                  <a:gd name="T20" fmla="*/ 6 w 80"/>
                  <a:gd name="T21" fmla="*/ 63 h 190"/>
                  <a:gd name="T22" fmla="*/ 8 w 80"/>
                  <a:gd name="T23" fmla="*/ 70 h 190"/>
                  <a:gd name="T24" fmla="*/ 14 w 80"/>
                  <a:gd name="T25" fmla="*/ 67 h 190"/>
                  <a:gd name="T26" fmla="*/ 14 w 80"/>
                  <a:gd name="T27" fmla="*/ 66 h 190"/>
                  <a:gd name="T28" fmla="*/ 18 w 80"/>
                  <a:gd name="T29" fmla="*/ 67 h 190"/>
                  <a:gd name="T30" fmla="*/ 50 w 80"/>
                  <a:gd name="T31" fmla="*/ 74 h 190"/>
                  <a:gd name="T32" fmla="*/ 24 w 80"/>
                  <a:gd name="T33" fmla="*/ 158 h 190"/>
                  <a:gd name="T34" fmla="*/ 20 w 80"/>
                  <a:gd name="T35" fmla="*/ 166 h 190"/>
                  <a:gd name="T36" fmla="*/ 15 w 80"/>
                  <a:gd name="T37" fmla="*/ 164 h 190"/>
                  <a:gd name="T38" fmla="*/ 4 w 80"/>
                  <a:gd name="T39" fmla="*/ 158 h 190"/>
                  <a:gd name="T40" fmla="*/ 0 w 80"/>
                  <a:gd name="T41" fmla="*/ 158 h 190"/>
                  <a:gd name="T42" fmla="*/ 13 w 80"/>
                  <a:gd name="T43" fmla="*/ 182 h 190"/>
                  <a:gd name="T44" fmla="*/ 18 w 80"/>
                  <a:gd name="T45" fmla="*/ 189 h 190"/>
                  <a:gd name="T46" fmla="*/ 22 w 80"/>
                  <a:gd name="T47" fmla="*/ 189 h 190"/>
                  <a:gd name="T48" fmla="*/ 31 w 80"/>
                  <a:gd name="T49" fmla="*/ 181 h 190"/>
                  <a:gd name="T50" fmla="*/ 37 w 80"/>
                  <a:gd name="T51" fmla="*/ 169 h 190"/>
                  <a:gd name="T52" fmla="*/ 69 w 80"/>
                  <a:gd name="T53" fmla="*/ 48 h 190"/>
                  <a:gd name="T54" fmla="*/ 77 w 80"/>
                  <a:gd name="T55" fmla="*/ 30 h 190"/>
                  <a:gd name="T56" fmla="*/ 79 w 80"/>
                  <a:gd name="T57" fmla="*/ 23 h 190"/>
                  <a:gd name="T58" fmla="*/ 59 w 80"/>
                  <a:gd name="T59" fmla="*/ 36 h 190"/>
                  <a:gd name="T60" fmla="*/ 51 w 80"/>
                  <a:gd name="T61" fmla="*/ 68 h 190"/>
                  <a:gd name="T62" fmla="*/ 49 w 80"/>
                  <a:gd name="T63" fmla="*/ 65 h 190"/>
                  <a:gd name="T64" fmla="*/ 39 w 80"/>
                  <a:gd name="T65" fmla="*/ 61 h 190"/>
                  <a:gd name="T66" fmla="*/ 16 w 80"/>
                  <a:gd name="T67" fmla="*/ 59 h 190"/>
                  <a:gd name="T68" fmla="*/ 17 w 80"/>
                  <a:gd name="T69" fmla="*/ 53 h 190"/>
                  <a:gd name="T70" fmla="*/ 21 w 80"/>
                  <a:gd name="T71" fmla="*/ 42 h 190"/>
                  <a:gd name="T72" fmla="*/ 22 w 80"/>
                  <a:gd name="T73" fmla="*/ 42 h 190"/>
                  <a:gd name="T74" fmla="*/ 44 w 80"/>
                  <a:gd name="T75" fmla="*/ 46 h 190"/>
                  <a:gd name="T76" fmla="*/ 48 w 80"/>
                  <a:gd name="T77" fmla="*/ 43 h 190"/>
                  <a:gd name="T78" fmla="*/ 42 w 80"/>
                  <a:gd name="T79" fmla="*/ 37 h 190"/>
                  <a:gd name="T80" fmla="*/ 29 w 80"/>
                  <a:gd name="T81" fmla="*/ 35 h 190"/>
                  <a:gd name="T82" fmla="*/ 22 w 80"/>
                  <a:gd name="T83" fmla="*/ 36 h 190"/>
                  <a:gd name="T84" fmla="*/ 28 w 80"/>
                  <a:gd name="T85" fmla="*/ 18 h 190"/>
                  <a:gd name="T86" fmla="*/ 32 w 80"/>
                  <a:gd name="T87" fmla="*/ 18 h 190"/>
                  <a:gd name="T88" fmla="*/ 55 w 80"/>
                  <a:gd name="T89" fmla="*/ 19 h 190"/>
                  <a:gd name="T90" fmla="*/ 60 w 80"/>
                  <a:gd name="T91" fmla="*/ 22 h 190"/>
                  <a:gd name="T92" fmla="*/ 59 w 80"/>
                  <a:gd name="T93" fmla="*/ 3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0" h="190">
                    <a:moveTo>
                      <a:pt x="79" y="23"/>
                    </a:moveTo>
                    <a:cubicBezTo>
                      <a:pt x="77" y="20"/>
                      <a:pt x="73" y="16"/>
                      <a:pt x="68" y="12"/>
                    </a:cubicBezTo>
                    <a:cubicBezTo>
                      <a:pt x="66" y="10"/>
                      <a:pt x="63" y="9"/>
                      <a:pt x="61" y="10"/>
                    </a:cubicBezTo>
                    <a:cubicBezTo>
                      <a:pt x="54" y="11"/>
                      <a:pt x="49" y="12"/>
                      <a:pt x="45" y="12"/>
                    </a:cubicBezTo>
                    <a:cubicBezTo>
                      <a:pt x="41" y="12"/>
                      <a:pt x="35" y="11"/>
                      <a:pt x="27" y="10"/>
                    </a:cubicBezTo>
                    <a:cubicBezTo>
                      <a:pt x="25" y="6"/>
                      <a:pt x="22" y="4"/>
                      <a:pt x="19" y="1"/>
                    </a:cubicBezTo>
                    <a:cubicBezTo>
                      <a:pt x="18" y="1"/>
                      <a:pt x="18" y="0"/>
                      <a:pt x="17" y="1"/>
                    </a:cubicBezTo>
                    <a:cubicBezTo>
                      <a:pt x="16" y="1"/>
                      <a:pt x="15" y="2"/>
                      <a:pt x="16" y="4"/>
                    </a:cubicBezTo>
                    <a:cubicBezTo>
                      <a:pt x="17" y="10"/>
                      <a:pt x="16" y="16"/>
                      <a:pt x="15" y="22"/>
                    </a:cubicBezTo>
                    <a:cubicBezTo>
                      <a:pt x="13" y="31"/>
                      <a:pt x="11" y="40"/>
                      <a:pt x="7" y="50"/>
                    </a:cubicBezTo>
                    <a:cubicBezTo>
                      <a:pt x="6" y="54"/>
                      <a:pt x="6" y="59"/>
                      <a:pt x="6" y="63"/>
                    </a:cubicBezTo>
                    <a:cubicBezTo>
                      <a:pt x="6" y="67"/>
                      <a:pt x="7" y="69"/>
                      <a:pt x="8" y="70"/>
                    </a:cubicBezTo>
                    <a:cubicBezTo>
                      <a:pt x="10" y="72"/>
                      <a:pt x="12" y="71"/>
                      <a:pt x="14" y="67"/>
                    </a:cubicBezTo>
                    <a:cubicBezTo>
                      <a:pt x="14" y="67"/>
                      <a:pt x="14" y="66"/>
                      <a:pt x="14" y="66"/>
                    </a:cubicBezTo>
                    <a:cubicBezTo>
                      <a:pt x="15" y="66"/>
                      <a:pt x="16" y="67"/>
                      <a:pt x="18" y="67"/>
                    </a:cubicBezTo>
                    <a:cubicBezTo>
                      <a:pt x="25" y="68"/>
                      <a:pt x="36" y="70"/>
                      <a:pt x="50" y="74"/>
                    </a:cubicBezTo>
                    <a:cubicBezTo>
                      <a:pt x="41" y="107"/>
                      <a:pt x="32" y="135"/>
                      <a:pt x="24" y="158"/>
                    </a:cubicBezTo>
                    <a:cubicBezTo>
                      <a:pt x="23" y="162"/>
                      <a:pt x="21" y="164"/>
                      <a:pt x="20" y="166"/>
                    </a:cubicBezTo>
                    <a:cubicBezTo>
                      <a:pt x="19" y="166"/>
                      <a:pt x="17" y="166"/>
                      <a:pt x="15" y="164"/>
                    </a:cubicBezTo>
                    <a:cubicBezTo>
                      <a:pt x="11" y="162"/>
                      <a:pt x="7" y="160"/>
                      <a:pt x="4" y="158"/>
                    </a:cubicBezTo>
                    <a:cubicBezTo>
                      <a:pt x="1" y="156"/>
                      <a:pt x="0" y="156"/>
                      <a:pt x="0" y="158"/>
                    </a:cubicBezTo>
                    <a:cubicBezTo>
                      <a:pt x="5" y="167"/>
                      <a:pt x="10" y="175"/>
                      <a:pt x="13" y="182"/>
                    </a:cubicBezTo>
                    <a:cubicBezTo>
                      <a:pt x="14" y="186"/>
                      <a:pt x="15" y="188"/>
                      <a:pt x="18" y="189"/>
                    </a:cubicBezTo>
                    <a:cubicBezTo>
                      <a:pt x="19" y="190"/>
                      <a:pt x="20" y="190"/>
                      <a:pt x="22" y="189"/>
                    </a:cubicBezTo>
                    <a:cubicBezTo>
                      <a:pt x="24" y="187"/>
                      <a:pt x="27" y="185"/>
                      <a:pt x="31" y="181"/>
                    </a:cubicBezTo>
                    <a:cubicBezTo>
                      <a:pt x="34" y="178"/>
                      <a:pt x="36" y="174"/>
                      <a:pt x="37" y="169"/>
                    </a:cubicBezTo>
                    <a:cubicBezTo>
                      <a:pt x="44" y="138"/>
                      <a:pt x="55" y="97"/>
                      <a:pt x="69" y="48"/>
                    </a:cubicBezTo>
                    <a:cubicBezTo>
                      <a:pt x="71" y="39"/>
                      <a:pt x="74" y="33"/>
                      <a:pt x="77" y="30"/>
                    </a:cubicBezTo>
                    <a:cubicBezTo>
                      <a:pt x="80" y="28"/>
                      <a:pt x="80" y="25"/>
                      <a:pt x="79" y="23"/>
                    </a:cubicBezTo>
                    <a:close/>
                    <a:moveTo>
                      <a:pt x="59" y="36"/>
                    </a:moveTo>
                    <a:cubicBezTo>
                      <a:pt x="57" y="47"/>
                      <a:pt x="54" y="57"/>
                      <a:pt x="51" y="68"/>
                    </a:cubicBezTo>
                    <a:cubicBezTo>
                      <a:pt x="51" y="67"/>
                      <a:pt x="50" y="66"/>
                      <a:pt x="49" y="65"/>
                    </a:cubicBezTo>
                    <a:cubicBezTo>
                      <a:pt x="47" y="63"/>
                      <a:pt x="44" y="61"/>
                      <a:pt x="39" y="61"/>
                    </a:cubicBezTo>
                    <a:cubicBezTo>
                      <a:pt x="31" y="61"/>
                      <a:pt x="23" y="60"/>
                      <a:pt x="16" y="59"/>
                    </a:cubicBezTo>
                    <a:cubicBezTo>
                      <a:pt x="17" y="57"/>
                      <a:pt x="17" y="55"/>
                      <a:pt x="17" y="53"/>
                    </a:cubicBezTo>
                    <a:cubicBezTo>
                      <a:pt x="18" y="49"/>
                      <a:pt x="20" y="46"/>
                      <a:pt x="21" y="42"/>
                    </a:cubicBezTo>
                    <a:cubicBezTo>
                      <a:pt x="21" y="42"/>
                      <a:pt x="21" y="42"/>
                      <a:pt x="22" y="42"/>
                    </a:cubicBezTo>
                    <a:cubicBezTo>
                      <a:pt x="31" y="44"/>
                      <a:pt x="38" y="45"/>
                      <a:pt x="44" y="46"/>
                    </a:cubicBezTo>
                    <a:cubicBezTo>
                      <a:pt x="48" y="46"/>
                      <a:pt x="49" y="45"/>
                      <a:pt x="48" y="43"/>
                    </a:cubicBezTo>
                    <a:cubicBezTo>
                      <a:pt x="48" y="41"/>
                      <a:pt x="45" y="39"/>
                      <a:pt x="42" y="37"/>
                    </a:cubicBezTo>
                    <a:cubicBezTo>
                      <a:pt x="39" y="36"/>
                      <a:pt x="35" y="35"/>
                      <a:pt x="29" y="35"/>
                    </a:cubicBezTo>
                    <a:cubicBezTo>
                      <a:pt x="27" y="36"/>
                      <a:pt x="24" y="36"/>
                      <a:pt x="22" y="36"/>
                    </a:cubicBezTo>
                    <a:cubicBezTo>
                      <a:pt x="24" y="29"/>
                      <a:pt x="26" y="23"/>
                      <a:pt x="28" y="18"/>
                    </a:cubicBezTo>
                    <a:cubicBezTo>
                      <a:pt x="29" y="18"/>
                      <a:pt x="30" y="18"/>
                      <a:pt x="32" y="18"/>
                    </a:cubicBezTo>
                    <a:cubicBezTo>
                      <a:pt x="40" y="19"/>
                      <a:pt x="47" y="19"/>
                      <a:pt x="55" y="19"/>
                    </a:cubicBezTo>
                    <a:cubicBezTo>
                      <a:pt x="58" y="20"/>
                      <a:pt x="60" y="21"/>
                      <a:pt x="60" y="22"/>
                    </a:cubicBezTo>
                    <a:cubicBezTo>
                      <a:pt x="61" y="26"/>
                      <a:pt x="60" y="31"/>
                      <a:pt x="59" y="36"/>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59" name="ïslîḍe">
              <a:extLst>
                <a:ext uri="{FF2B5EF4-FFF2-40B4-BE49-F238E27FC236}">
                  <a16:creationId xmlns="" xmlns:a16="http://schemas.microsoft.com/office/drawing/2014/main" id="{33E5AF8F-DBE8-4510-B24C-D0D4D69FDD07}"/>
                </a:ext>
              </a:extLst>
            </p:cNvPr>
            <p:cNvGrpSpPr/>
            <p:nvPr/>
          </p:nvGrpSpPr>
          <p:grpSpPr>
            <a:xfrm rot="21436130">
              <a:off x="8153201" y="2481943"/>
              <a:ext cx="1106887" cy="1186767"/>
              <a:chOff x="7285422" y="1016701"/>
              <a:chExt cx="592138" cy="634870"/>
            </a:xfrm>
          </p:grpSpPr>
          <p:sp>
            <p:nvSpPr>
              <p:cNvPr id="561" name="íš1íḓè">
                <a:extLst>
                  <a:ext uri="{FF2B5EF4-FFF2-40B4-BE49-F238E27FC236}">
                    <a16:creationId xmlns="" xmlns:a16="http://schemas.microsoft.com/office/drawing/2014/main" id="{2761B084-DE49-4BA4-918E-7AE3737A1384}"/>
                  </a:ext>
                </a:extLst>
              </p:cNvPr>
              <p:cNvSpPr/>
              <p:nvPr/>
            </p:nvSpPr>
            <p:spPr bwMode="auto">
              <a:xfrm rot="3707872">
                <a:off x="7561652" y="1029826"/>
                <a:ext cx="117475" cy="147638"/>
              </a:xfrm>
              <a:custGeom>
                <a:avLst/>
                <a:gdLst>
                  <a:gd name="T0" fmla="*/ 21 w 35"/>
                  <a:gd name="T1" fmla="*/ 26 h 44"/>
                  <a:gd name="T2" fmla="*/ 31 w 35"/>
                  <a:gd name="T3" fmla="*/ 22 h 44"/>
                  <a:gd name="T4" fmla="*/ 35 w 35"/>
                  <a:gd name="T5" fmla="*/ 19 h 44"/>
                  <a:gd name="T6" fmla="*/ 34 w 35"/>
                  <a:gd name="T7" fmla="*/ 17 h 44"/>
                  <a:gd name="T8" fmla="*/ 28 w 35"/>
                  <a:gd name="T9" fmla="*/ 15 h 44"/>
                  <a:gd name="T10" fmla="*/ 22 w 35"/>
                  <a:gd name="T11" fmla="*/ 16 h 44"/>
                  <a:gd name="T12" fmla="*/ 20 w 35"/>
                  <a:gd name="T13" fmla="*/ 17 h 44"/>
                  <a:gd name="T14" fmla="*/ 18 w 35"/>
                  <a:gd name="T15" fmla="*/ 10 h 44"/>
                  <a:gd name="T16" fmla="*/ 17 w 35"/>
                  <a:gd name="T17" fmla="*/ 3 h 44"/>
                  <a:gd name="T18" fmla="*/ 15 w 35"/>
                  <a:gd name="T19" fmla="*/ 0 h 44"/>
                  <a:gd name="T20" fmla="*/ 8 w 35"/>
                  <a:gd name="T21" fmla="*/ 0 h 44"/>
                  <a:gd name="T22" fmla="*/ 2 w 35"/>
                  <a:gd name="T23" fmla="*/ 3 h 44"/>
                  <a:gd name="T24" fmla="*/ 4 w 35"/>
                  <a:gd name="T25" fmla="*/ 7 h 44"/>
                  <a:gd name="T26" fmla="*/ 7 w 35"/>
                  <a:gd name="T27" fmla="*/ 9 h 44"/>
                  <a:gd name="T28" fmla="*/ 13 w 35"/>
                  <a:gd name="T29" fmla="*/ 22 h 44"/>
                  <a:gd name="T30" fmla="*/ 12 w 35"/>
                  <a:gd name="T31" fmla="*/ 23 h 44"/>
                  <a:gd name="T32" fmla="*/ 0 w 35"/>
                  <a:gd name="T33" fmla="*/ 34 h 44"/>
                  <a:gd name="T34" fmla="*/ 1 w 35"/>
                  <a:gd name="T35" fmla="*/ 35 h 44"/>
                  <a:gd name="T36" fmla="*/ 4 w 35"/>
                  <a:gd name="T37" fmla="*/ 35 h 44"/>
                  <a:gd name="T38" fmla="*/ 15 w 35"/>
                  <a:gd name="T39" fmla="*/ 29 h 44"/>
                  <a:gd name="T40" fmla="*/ 18 w 35"/>
                  <a:gd name="T41" fmla="*/ 40 h 44"/>
                  <a:gd name="T42" fmla="*/ 18 w 35"/>
                  <a:gd name="T43" fmla="*/ 43 h 44"/>
                  <a:gd name="T44" fmla="*/ 20 w 35"/>
                  <a:gd name="T45" fmla="*/ 43 h 44"/>
                  <a:gd name="T46" fmla="*/ 21 w 35"/>
                  <a:gd name="T47" fmla="*/ 37 h 44"/>
                  <a:gd name="T48" fmla="*/ 21 w 35"/>
                  <a:gd name="T4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44">
                    <a:moveTo>
                      <a:pt x="21" y="26"/>
                    </a:moveTo>
                    <a:cubicBezTo>
                      <a:pt x="24" y="25"/>
                      <a:pt x="27" y="23"/>
                      <a:pt x="31" y="22"/>
                    </a:cubicBezTo>
                    <a:cubicBezTo>
                      <a:pt x="32" y="21"/>
                      <a:pt x="34" y="20"/>
                      <a:pt x="35" y="19"/>
                    </a:cubicBezTo>
                    <a:cubicBezTo>
                      <a:pt x="35" y="18"/>
                      <a:pt x="35" y="18"/>
                      <a:pt x="34" y="17"/>
                    </a:cubicBezTo>
                    <a:cubicBezTo>
                      <a:pt x="34" y="16"/>
                      <a:pt x="31" y="15"/>
                      <a:pt x="28" y="15"/>
                    </a:cubicBezTo>
                    <a:cubicBezTo>
                      <a:pt x="26" y="14"/>
                      <a:pt x="24" y="15"/>
                      <a:pt x="22" y="16"/>
                    </a:cubicBezTo>
                    <a:cubicBezTo>
                      <a:pt x="21" y="16"/>
                      <a:pt x="20" y="17"/>
                      <a:pt x="20" y="17"/>
                    </a:cubicBezTo>
                    <a:cubicBezTo>
                      <a:pt x="19" y="15"/>
                      <a:pt x="19" y="12"/>
                      <a:pt x="18" y="10"/>
                    </a:cubicBezTo>
                    <a:cubicBezTo>
                      <a:pt x="17" y="7"/>
                      <a:pt x="17" y="5"/>
                      <a:pt x="17" y="3"/>
                    </a:cubicBezTo>
                    <a:cubicBezTo>
                      <a:pt x="17" y="2"/>
                      <a:pt x="16" y="1"/>
                      <a:pt x="15" y="0"/>
                    </a:cubicBezTo>
                    <a:cubicBezTo>
                      <a:pt x="14" y="0"/>
                      <a:pt x="11" y="0"/>
                      <a:pt x="8" y="0"/>
                    </a:cubicBezTo>
                    <a:cubicBezTo>
                      <a:pt x="5" y="1"/>
                      <a:pt x="3" y="2"/>
                      <a:pt x="2" y="3"/>
                    </a:cubicBezTo>
                    <a:cubicBezTo>
                      <a:pt x="1" y="5"/>
                      <a:pt x="2" y="6"/>
                      <a:pt x="4" y="7"/>
                    </a:cubicBezTo>
                    <a:cubicBezTo>
                      <a:pt x="5" y="7"/>
                      <a:pt x="7" y="8"/>
                      <a:pt x="7" y="9"/>
                    </a:cubicBezTo>
                    <a:cubicBezTo>
                      <a:pt x="10" y="13"/>
                      <a:pt x="11" y="18"/>
                      <a:pt x="13" y="22"/>
                    </a:cubicBezTo>
                    <a:cubicBezTo>
                      <a:pt x="13" y="23"/>
                      <a:pt x="12" y="23"/>
                      <a:pt x="12" y="23"/>
                    </a:cubicBezTo>
                    <a:cubicBezTo>
                      <a:pt x="7" y="28"/>
                      <a:pt x="3" y="31"/>
                      <a:pt x="0" y="34"/>
                    </a:cubicBezTo>
                    <a:cubicBezTo>
                      <a:pt x="0" y="34"/>
                      <a:pt x="0" y="35"/>
                      <a:pt x="1" y="35"/>
                    </a:cubicBezTo>
                    <a:cubicBezTo>
                      <a:pt x="2" y="36"/>
                      <a:pt x="3" y="36"/>
                      <a:pt x="4" y="35"/>
                    </a:cubicBezTo>
                    <a:cubicBezTo>
                      <a:pt x="7" y="33"/>
                      <a:pt x="11" y="31"/>
                      <a:pt x="15" y="29"/>
                    </a:cubicBezTo>
                    <a:cubicBezTo>
                      <a:pt x="16" y="32"/>
                      <a:pt x="17" y="36"/>
                      <a:pt x="18" y="40"/>
                    </a:cubicBezTo>
                    <a:cubicBezTo>
                      <a:pt x="18" y="41"/>
                      <a:pt x="18" y="42"/>
                      <a:pt x="18" y="43"/>
                    </a:cubicBezTo>
                    <a:cubicBezTo>
                      <a:pt x="19" y="44"/>
                      <a:pt x="19" y="44"/>
                      <a:pt x="20" y="43"/>
                    </a:cubicBezTo>
                    <a:cubicBezTo>
                      <a:pt x="21" y="42"/>
                      <a:pt x="21" y="40"/>
                      <a:pt x="21" y="37"/>
                    </a:cubicBezTo>
                    <a:cubicBezTo>
                      <a:pt x="21" y="34"/>
                      <a:pt x="21" y="30"/>
                      <a:pt x="21" y="26"/>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2" name="ïśļiḋè">
                <a:extLst>
                  <a:ext uri="{FF2B5EF4-FFF2-40B4-BE49-F238E27FC236}">
                    <a16:creationId xmlns="" xmlns:a16="http://schemas.microsoft.com/office/drawing/2014/main" id="{DF58DCA8-43A0-4B31-8B4E-148C2311582A}"/>
                  </a:ext>
                </a:extLst>
              </p:cNvPr>
              <p:cNvSpPr/>
              <p:nvPr/>
            </p:nvSpPr>
            <p:spPr bwMode="auto">
              <a:xfrm rot="3707872">
                <a:off x="7544459" y="1150516"/>
                <a:ext cx="117475" cy="144463"/>
              </a:xfrm>
              <a:custGeom>
                <a:avLst/>
                <a:gdLst>
                  <a:gd name="T0" fmla="*/ 19 w 35"/>
                  <a:gd name="T1" fmla="*/ 20 h 43"/>
                  <a:gd name="T2" fmla="*/ 20 w 35"/>
                  <a:gd name="T3" fmla="*/ 25 h 43"/>
                  <a:gd name="T4" fmla="*/ 21 w 35"/>
                  <a:gd name="T5" fmla="*/ 36 h 43"/>
                  <a:gd name="T6" fmla="*/ 21 w 35"/>
                  <a:gd name="T7" fmla="*/ 42 h 43"/>
                  <a:gd name="T8" fmla="*/ 19 w 35"/>
                  <a:gd name="T9" fmla="*/ 42 h 43"/>
                  <a:gd name="T10" fmla="*/ 18 w 35"/>
                  <a:gd name="T11" fmla="*/ 40 h 43"/>
                  <a:gd name="T12" fmla="*/ 14 w 35"/>
                  <a:gd name="T13" fmla="*/ 23 h 43"/>
                  <a:gd name="T14" fmla="*/ 14 w 35"/>
                  <a:gd name="T15" fmla="*/ 23 h 43"/>
                  <a:gd name="T16" fmla="*/ 4 w 35"/>
                  <a:gd name="T17" fmla="*/ 27 h 43"/>
                  <a:gd name="T18" fmla="*/ 1 w 35"/>
                  <a:gd name="T19" fmla="*/ 27 h 43"/>
                  <a:gd name="T20" fmla="*/ 0 w 35"/>
                  <a:gd name="T21" fmla="*/ 25 h 43"/>
                  <a:gd name="T22" fmla="*/ 11 w 35"/>
                  <a:gd name="T23" fmla="*/ 17 h 43"/>
                  <a:gd name="T24" fmla="*/ 7 w 35"/>
                  <a:gd name="T25" fmla="*/ 9 h 43"/>
                  <a:gd name="T26" fmla="*/ 3 w 35"/>
                  <a:gd name="T27" fmla="*/ 6 h 43"/>
                  <a:gd name="T28" fmla="*/ 2 w 35"/>
                  <a:gd name="T29" fmla="*/ 4 h 43"/>
                  <a:gd name="T30" fmla="*/ 7 w 35"/>
                  <a:gd name="T31" fmla="*/ 0 h 43"/>
                  <a:gd name="T32" fmla="*/ 13 w 35"/>
                  <a:gd name="T33" fmla="*/ 0 h 43"/>
                  <a:gd name="T34" fmla="*/ 15 w 35"/>
                  <a:gd name="T35" fmla="*/ 3 h 43"/>
                  <a:gd name="T36" fmla="*/ 17 w 35"/>
                  <a:gd name="T37" fmla="*/ 9 h 43"/>
                  <a:gd name="T38" fmla="*/ 18 w 35"/>
                  <a:gd name="T39" fmla="*/ 12 h 43"/>
                  <a:gd name="T40" fmla="*/ 23 w 35"/>
                  <a:gd name="T41" fmla="*/ 9 h 43"/>
                  <a:gd name="T42" fmla="*/ 28 w 35"/>
                  <a:gd name="T43" fmla="*/ 9 h 43"/>
                  <a:gd name="T44" fmla="*/ 34 w 35"/>
                  <a:gd name="T45" fmla="*/ 11 h 43"/>
                  <a:gd name="T46" fmla="*/ 35 w 35"/>
                  <a:gd name="T47" fmla="*/ 14 h 43"/>
                  <a:gd name="T48" fmla="*/ 30 w 35"/>
                  <a:gd name="T49" fmla="*/ 16 h 43"/>
                  <a:gd name="T50" fmla="*/ 19 w 35"/>
                  <a:gd name="T51" fmla="*/ 2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 h="43">
                    <a:moveTo>
                      <a:pt x="19" y="20"/>
                    </a:moveTo>
                    <a:cubicBezTo>
                      <a:pt x="20" y="22"/>
                      <a:pt x="20" y="24"/>
                      <a:pt x="20" y="25"/>
                    </a:cubicBezTo>
                    <a:cubicBezTo>
                      <a:pt x="21" y="30"/>
                      <a:pt x="21" y="33"/>
                      <a:pt x="21" y="36"/>
                    </a:cubicBezTo>
                    <a:cubicBezTo>
                      <a:pt x="22" y="39"/>
                      <a:pt x="21" y="41"/>
                      <a:pt x="21" y="42"/>
                    </a:cubicBezTo>
                    <a:cubicBezTo>
                      <a:pt x="20" y="43"/>
                      <a:pt x="20" y="43"/>
                      <a:pt x="19" y="42"/>
                    </a:cubicBezTo>
                    <a:cubicBezTo>
                      <a:pt x="19" y="42"/>
                      <a:pt x="18" y="41"/>
                      <a:pt x="18" y="40"/>
                    </a:cubicBezTo>
                    <a:cubicBezTo>
                      <a:pt x="17" y="34"/>
                      <a:pt x="16" y="28"/>
                      <a:pt x="14" y="23"/>
                    </a:cubicBezTo>
                    <a:cubicBezTo>
                      <a:pt x="14" y="23"/>
                      <a:pt x="14" y="23"/>
                      <a:pt x="14" y="23"/>
                    </a:cubicBezTo>
                    <a:cubicBezTo>
                      <a:pt x="10" y="24"/>
                      <a:pt x="7" y="25"/>
                      <a:pt x="4" y="27"/>
                    </a:cubicBezTo>
                    <a:cubicBezTo>
                      <a:pt x="3" y="27"/>
                      <a:pt x="2" y="27"/>
                      <a:pt x="1" y="27"/>
                    </a:cubicBezTo>
                    <a:cubicBezTo>
                      <a:pt x="0" y="26"/>
                      <a:pt x="0" y="26"/>
                      <a:pt x="0" y="25"/>
                    </a:cubicBezTo>
                    <a:cubicBezTo>
                      <a:pt x="3" y="23"/>
                      <a:pt x="6" y="20"/>
                      <a:pt x="11" y="17"/>
                    </a:cubicBezTo>
                    <a:cubicBezTo>
                      <a:pt x="10" y="14"/>
                      <a:pt x="8" y="12"/>
                      <a:pt x="7" y="9"/>
                    </a:cubicBezTo>
                    <a:cubicBezTo>
                      <a:pt x="6" y="8"/>
                      <a:pt x="5" y="7"/>
                      <a:pt x="3" y="6"/>
                    </a:cubicBezTo>
                    <a:cubicBezTo>
                      <a:pt x="1" y="6"/>
                      <a:pt x="1" y="5"/>
                      <a:pt x="2" y="4"/>
                    </a:cubicBezTo>
                    <a:cubicBezTo>
                      <a:pt x="3" y="2"/>
                      <a:pt x="5" y="1"/>
                      <a:pt x="7" y="0"/>
                    </a:cubicBezTo>
                    <a:cubicBezTo>
                      <a:pt x="10" y="0"/>
                      <a:pt x="12" y="0"/>
                      <a:pt x="13" y="0"/>
                    </a:cubicBezTo>
                    <a:cubicBezTo>
                      <a:pt x="14" y="1"/>
                      <a:pt x="15" y="1"/>
                      <a:pt x="15" y="3"/>
                    </a:cubicBezTo>
                    <a:cubicBezTo>
                      <a:pt x="15" y="4"/>
                      <a:pt x="16" y="6"/>
                      <a:pt x="17" y="9"/>
                    </a:cubicBezTo>
                    <a:cubicBezTo>
                      <a:pt x="17" y="10"/>
                      <a:pt x="17" y="11"/>
                      <a:pt x="18" y="12"/>
                    </a:cubicBezTo>
                    <a:cubicBezTo>
                      <a:pt x="19" y="11"/>
                      <a:pt x="21" y="10"/>
                      <a:pt x="23" y="9"/>
                    </a:cubicBezTo>
                    <a:cubicBezTo>
                      <a:pt x="24" y="9"/>
                      <a:pt x="26" y="8"/>
                      <a:pt x="28" y="9"/>
                    </a:cubicBezTo>
                    <a:cubicBezTo>
                      <a:pt x="32" y="9"/>
                      <a:pt x="34" y="10"/>
                      <a:pt x="34" y="11"/>
                    </a:cubicBezTo>
                    <a:cubicBezTo>
                      <a:pt x="35" y="12"/>
                      <a:pt x="35" y="13"/>
                      <a:pt x="35" y="14"/>
                    </a:cubicBezTo>
                    <a:cubicBezTo>
                      <a:pt x="34" y="15"/>
                      <a:pt x="32" y="15"/>
                      <a:pt x="30" y="16"/>
                    </a:cubicBezTo>
                    <a:cubicBezTo>
                      <a:pt x="26" y="18"/>
                      <a:pt x="23" y="19"/>
                      <a:pt x="19" y="20"/>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3" name="íṩ1íḑè">
                <a:extLst>
                  <a:ext uri="{FF2B5EF4-FFF2-40B4-BE49-F238E27FC236}">
                    <a16:creationId xmlns="" xmlns:a16="http://schemas.microsoft.com/office/drawing/2014/main" id="{DC0BB6EB-9C46-400D-B117-B3DAE4E9621F}"/>
                  </a:ext>
                </a:extLst>
              </p:cNvPr>
              <p:cNvSpPr/>
              <p:nvPr/>
            </p:nvSpPr>
            <p:spPr bwMode="auto">
              <a:xfrm rot="3707872">
                <a:off x="7352097" y="950026"/>
                <a:ext cx="458788" cy="592138"/>
              </a:xfrm>
              <a:custGeom>
                <a:avLst/>
                <a:gdLst>
                  <a:gd name="T0" fmla="*/ 67 w 137"/>
                  <a:gd name="T1" fmla="*/ 159 h 177"/>
                  <a:gd name="T2" fmla="*/ 71 w 137"/>
                  <a:gd name="T3" fmla="*/ 177 h 177"/>
                  <a:gd name="T4" fmla="*/ 57 w 137"/>
                  <a:gd name="T5" fmla="*/ 170 h 177"/>
                  <a:gd name="T6" fmla="*/ 47 w 137"/>
                  <a:gd name="T7" fmla="*/ 151 h 177"/>
                  <a:gd name="T8" fmla="*/ 44 w 137"/>
                  <a:gd name="T9" fmla="*/ 145 h 177"/>
                  <a:gd name="T10" fmla="*/ 53 w 137"/>
                  <a:gd name="T11" fmla="*/ 145 h 177"/>
                  <a:gd name="T12" fmla="*/ 62 w 137"/>
                  <a:gd name="T13" fmla="*/ 127 h 177"/>
                  <a:gd name="T14" fmla="*/ 7 w 137"/>
                  <a:gd name="T15" fmla="*/ 114 h 177"/>
                  <a:gd name="T16" fmla="*/ 5 w 137"/>
                  <a:gd name="T17" fmla="*/ 108 h 177"/>
                  <a:gd name="T18" fmla="*/ 10 w 137"/>
                  <a:gd name="T19" fmla="*/ 94 h 177"/>
                  <a:gd name="T20" fmla="*/ 2 w 137"/>
                  <a:gd name="T21" fmla="*/ 83 h 177"/>
                  <a:gd name="T22" fmla="*/ 5 w 137"/>
                  <a:gd name="T23" fmla="*/ 76 h 177"/>
                  <a:gd name="T24" fmla="*/ 16 w 137"/>
                  <a:gd name="T25" fmla="*/ 76 h 177"/>
                  <a:gd name="T26" fmla="*/ 17 w 137"/>
                  <a:gd name="T27" fmla="*/ 92 h 177"/>
                  <a:gd name="T28" fmla="*/ 21 w 137"/>
                  <a:gd name="T29" fmla="*/ 101 h 177"/>
                  <a:gd name="T30" fmla="*/ 27 w 137"/>
                  <a:gd name="T31" fmla="*/ 98 h 177"/>
                  <a:gd name="T32" fmla="*/ 36 w 137"/>
                  <a:gd name="T33" fmla="*/ 83 h 177"/>
                  <a:gd name="T34" fmla="*/ 31 w 137"/>
                  <a:gd name="T35" fmla="*/ 106 h 177"/>
                  <a:gd name="T36" fmla="*/ 43 w 137"/>
                  <a:gd name="T37" fmla="*/ 111 h 177"/>
                  <a:gd name="T38" fmla="*/ 47 w 137"/>
                  <a:gd name="T39" fmla="*/ 96 h 177"/>
                  <a:gd name="T40" fmla="*/ 55 w 137"/>
                  <a:gd name="T41" fmla="*/ 96 h 177"/>
                  <a:gd name="T42" fmla="*/ 48 w 137"/>
                  <a:gd name="T43" fmla="*/ 113 h 177"/>
                  <a:gd name="T44" fmla="*/ 66 w 137"/>
                  <a:gd name="T45" fmla="*/ 118 h 177"/>
                  <a:gd name="T46" fmla="*/ 95 w 137"/>
                  <a:gd name="T47" fmla="*/ 54 h 177"/>
                  <a:gd name="T48" fmla="*/ 75 w 137"/>
                  <a:gd name="T49" fmla="*/ 58 h 177"/>
                  <a:gd name="T50" fmla="*/ 69 w 137"/>
                  <a:gd name="T51" fmla="*/ 60 h 177"/>
                  <a:gd name="T52" fmla="*/ 76 w 137"/>
                  <a:gd name="T53" fmla="*/ 40 h 177"/>
                  <a:gd name="T54" fmla="*/ 71 w 137"/>
                  <a:gd name="T55" fmla="*/ 28 h 177"/>
                  <a:gd name="T56" fmla="*/ 58 w 137"/>
                  <a:gd name="T57" fmla="*/ 48 h 177"/>
                  <a:gd name="T58" fmla="*/ 57 w 137"/>
                  <a:gd name="T59" fmla="*/ 38 h 177"/>
                  <a:gd name="T60" fmla="*/ 67 w 137"/>
                  <a:gd name="T61" fmla="*/ 25 h 177"/>
                  <a:gd name="T62" fmla="*/ 53 w 137"/>
                  <a:gd name="T63" fmla="*/ 16 h 177"/>
                  <a:gd name="T64" fmla="*/ 49 w 137"/>
                  <a:gd name="T65" fmla="*/ 27 h 177"/>
                  <a:gd name="T66" fmla="*/ 38 w 137"/>
                  <a:gd name="T67" fmla="*/ 37 h 177"/>
                  <a:gd name="T68" fmla="*/ 47 w 137"/>
                  <a:gd name="T69" fmla="*/ 11 h 177"/>
                  <a:gd name="T70" fmla="*/ 65 w 137"/>
                  <a:gd name="T71" fmla="*/ 0 h 177"/>
                  <a:gd name="T72" fmla="*/ 100 w 137"/>
                  <a:gd name="T73" fmla="*/ 43 h 177"/>
                  <a:gd name="T74" fmla="*/ 116 w 137"/>
                  <a:gd name="T75" fmla="*/ 18 h 177"/>
                  <a:gd name="T76" fmla="*/ 135 w 137"/>
                  <a:gd name="T77" fmla="*/ 21 h 177"/>
                  <a:gd name="T78" fmla="*/ 130 w 137"/>
                  <a:gd name="T79" fmla="*/ 49 h 177"/>
                  <a:gd name="T80" fmla="*/ 120 w 137"/>
                  <a:gd name="T81" fmla="*/ 37 h 177"/>
                  <a:gd name="T82" fmla="*/ 113 w 137"/>
                  <a:gd name="T83" fmla="*/ 35 h 177"/>
                  <a:gd name="T84" fmla="*/ 79 w 137"/>
                  <a:gd name="T85" fmla="*/ 104 h 177"/>
                  <a:gd name="T86" fmla="*/ 57 w 137"/>
                  <a:gd name="T87" fmla="*/ 147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37" h="177">
                    <a:moveTo>
                      <a:pt x="57" y="147"/>
                    </a:moveTo>
                    <a:cubicBezTo>
                      <a:pt x="60" y="151"/>
                      <a:pt x="63" y="155"/>
                      <a:pt x="67" y="159"/>
                    </a:cubicBezTo>
                    <a:cubicBezTo>
                      <a:pt x="71" y="164"/>
                      <a:pt x="73" y="167"/>
                      <a:pt x="75" y="171"/>
                    </a:cubicBezTo>
                    <a:cubicBezTo>
                      <a:pt x="77" y="175"/>
                      <a:pt x="76" y="177"/>
                      <a:pt x="71" y="177"/>
                    </a:cubicBezTo>
                    <a:cubicBezTo>
                      <a:pt x="69" y="177"/>
                      <a:pt x="66" y="176"/>
                      <a:pt x="62" y="175"/>
                    </a:cubicBezTo>
                    <a:cubicBezTo>
                      <a:pt x="59" y="174"/>
                      <a:pt x="58" y="172"/>
                      <a:pt x="57" y="170"/>
                    </a:cubicBezTo>
                    <a:cubicBezTo>
                      <a:pt x="55" y="165"/>
                      <a:pt x="54" y="161"/>
                      <a:pt x="52" y="157"/>
                    </a:cubicBezTo>
                    <a:cubicBezTo>
                      <a:pt x="51" y="155"/>
                      <a:pt x="49" y="153"/>
                      <a:pt x="47" y="151"/>
                    </a:cubicBezTo>
                    <a:cubicBezTo>
                      <a:pt x="46" y="151"/>
                      <a:pt x="45" y="150"/>
                      <a:pt x="44" y="150"/>
                    </a:cubicBezTo>
                    <a:cubicBezTo>
                      <a:pt x="41" y="148"/>
                      <a:pt x="41" y="146"/>
                      <a:pt x="44" y="145"/>
                    </a:cubicBezTo>
                    <a:cubicBezTo>
                      <a:pt x="46" y="144"/>
                      <a:pt x="49" y="144"/>
                      <a:pt x="53" y="144"/>
                    </a:cubicBezTo>
                    <a:cubicBezTo>
                      <a:pt x="53" y="145"/>
                      <a:pt x="53" y="145"/>
                      <a:pt x="53" y="145"/>
                    </a:cubicBezTo>
                    <a:cubicBezTo>
                      <a:pt x="53" y="144"/>
                      <a:pt x="53" y="144"/>
                      <a:pt x="54" y="143"/>
                    </a:cubicBezTo>
                    <a:cubicBezTo>
                      <a:pt x="56" y="138"/>
                      <a:pt x="59" y="132"/>
                      <a:pt x="62" y="127"/>
                    </a:cubicBezTo>
                    <a:cubicBezTo>
                      <a:pt x="42" y="120"/>
                      <a:pt x="29" y="116"/>
                      <a:pt x="24" y="115"/>
                    </a:cubicBezTo>
                    <a:cubicBezTo>
                      <a:pt x="18" y="114"/>
                      <a:pt x="12" y="114"/>
                      <a:pt x="7" y="114"/>
                    </a:cubicBezTo>
                    <a:cubicBezTo>
                      <a:pt x="5" y="114"/>
                      <a:pt x="3" y="114"/>
                      <a:pt x="3" y="112"/>
                    </a:cubicBezTo>
                    <a:cubicBezTo>
                      <a:pt x="3" y="111"/>
                      <a:pt x="3" y="110"/>
                      <a:pt x="5" y="108"/>
                    </a:cubicBezTo>
                    <a:cubicBezTo>
                      <a:pt x="7" y="105"/>
                      <a:pt x="10" y="103"/>
                      <a:pt x="13" y="101"/>
                    </a:cubicBezTo>
                    <a:cubicBezTo>
                      <a:pt x="12" y="99"/>
                      <a:pt x="11" y="97"/>
                      <a:pt x="10" y="94"/>
                    </a:cubicBezTo>
                    <a:cubicBezTo>
                      <a:pt x="9" y="92"/>
                      <a:pt x="8" y="90"/>
                      <a:pt x="6" y="87"/>
                    </a:cubicBezTo>
                    <a:cubicBezTo>
                      <a:pt x="5" y="85"/>
                      <a:pt x="4" y="83"/>
                      <a:pt x="2" y="83"/>
                    </a:cubicBezTo>
                    <a:cubicBezTo>
                      <a:pt x="0" y="82"/>
                      <a:pt x="0" y="81"/>
                      <a:pt x="0" y="80"/>
                    </a:cubicBezTo>
                    <a:cubicBezTo>
                      <a:pt x="1" y="79"/>
                      <a:pt x="2" y="77"/>
                      <a:pt x="5" y="76"/>
                    </a:cubicBezTo>
                    <a:cubicBezTo>
                      <a:pt x="8" y="74"/>
                      <a:pt x="10" y="73"/>
                      <a:pt x="13" y="72"/>
                    </a:cubicBezTo>
                    <a:cubicBezTo>
                      <a:pt x="15" y="73"/>
                      <a:pt x="16" y="74"/>
                      <a:pt x="16" y="76"/>
                    </a:cubicBezTo>
                    <a:cubicBezTo>
                      <a:pt x="16" y="79"/>
                      <a:pt x="16" y="82"/>
                      <a:pt x="16" y="85"/>
                    </a:cubicBezTo>
                    <a:cubicBezTo>
                      <a:pt x="16" y="87"/>
                      <a:pt x="16" y="90"/>
                      <a:pt x="17" y="92"/>
                    </a:cubicBezTo>
                    <a:cubicBezTo>
                      <a:pt x="17" y="94"/>
                      <a:pt x="17" y="97"/>
                      <a:pt x="17" y="100"/>
                    </a:cubicBezTo>
                    <a:cubicBezTo>
                      <a:pt x="18" y="100"/>
                      <a:pt x="19" y="101"/>
                      <a:pt x="21" y="101"/>
                    </a:cubicBezTo>
                    <a:cubicBezTo>
                      <a:pt x="22" y="102"/>
                      <a:pt x="24" y="103"/>
                      <a:pt x="26" y="104"/>
                    </a:cubicBezTo>
                    <a:cubicBezTo>
                      <a:pt x="26" y="102"/>
                      <a:pt x="26" y="100"/>
                      <a:pt x="27" y="98"/>
                    </a:cubicBezTo>
                    <a:cubicBezTo>
                      <a:pt x="27" y="93"/>
                      <a:pt x="28" y="90"/>
                      <a:pt x="30" y="87"/>
                    </a:cubicBezTo>
                    <a:cubicBezTo>
                      <a:pt x="32" y="85"/>
                      <a:pt x="34" y="84"/>
                      <a:pt x="36" y="83"/>
                    </a:cubicBezTo>
                    <a:cubicBezTo>
                      <a:pt x="38" y="83"/>
                      <a:pt x="38" y="84"/>
                      <a:pt x="37" y="87"/>
                    </a:cubicBezTo>
                    <a:cubicBezTo>
                      <a:pt x="35" y="92"/>
                      <a:pt x="33" y="99"/>
                      <a:pt x="31" y="106"/>
                    </a:cubicBezTo>
                    <a:cubicBezTo>
                      <a:pt x="32" y="107"/>
                      <a:pt x="34" y="108"/>
                      <a:pt x="36" y="108"/>
                    </a:cubicBezTo>
                    <a:cubicBezTo>
                      <a:pt x="38" y="109"/>
                      <a:pt x="40" y="110"/>
                      <a:pt x="43" y="111"/>
                    </a:cubicBezTo>
                    <a:cubicBezTo>
                      <a:pt x="43" y="110"/>
                      <a:pt x="43" y="109"/>
                      <a:pt x="43" y="107"/>
                    </a:cubicBezTo>
                    <a:cubicBezTo>
                      <a:pt x="44" y="102"/>
                      <a:pt x="45" y="98"/>
                      <a:pt x="47" y="96"/>
                    </a:cubicBezTo>
                    <a:cubicBezTo>
                      <a:pt x="49" y="94"/>
                      <a:pt x="51" y="92"/>
                      <a:pt x="53" y="92"/>
                    </a:cubicBezTo>
                    <a:cubicBezTo>
                      <a:pt x="55" y="92"/>
                      <a:pt x="56" y="93"/>
                      <a:pt x="55" y="96"/>
                    </a:cubicBezTo>
                    <a:cubicBezTo>
                      <a:pt x="53" y="101"/>
                      <a:pt x="50" y="106"/>
                      <a:pt x="48" y="113"/>
                    </a:cubicBezTo>
                    <a:cubicBezTo>
                      <a:pt x="48" y="113"/>
                      <a:pt x="48" y="113"/>
                      <a:pt x="48" y="113"/>
                    </a:cubicBezTo>
                    <a:cubicBezTo>
                      <a:pt x="53" y="115"/>
                      <a:pt x="59" y="117"/>
                      <a:pt x="65" y="119"/>
                    </a:cubicBezTo>
                    <a:cubicBezTo>
                      <a:pt x="65" y="119"/>
                      <a:pt x="66" y="118"/>
                      <a:pt x="66" y="118"/>
                    </a:cubicBezTo>
                    <a:cubicBezTo>
                      <a:pt x="76" y="95"/>
                      <a:pt x="84" y="77"/>
                      <a:pt x="91" y="63"/>
                    </a:cubicBezTo>
                    <a:cubicBezTo>
                      <a:pt x="92" y="60"/>
                      <a:pt x="94" y="57"/>
                      <a:pt x="95" y="54"/>
                    </a:cubicBezTo>
                    <a:cubicBezTo>
                      <a:pt x="91" y="50"/>
                      <a:pt x="87" y="46"/>
                      <a:pt x="83" y="42"/>
                    </a:cubicBezTo>
                    <a:cubicBezTo>
                      <a:pt x="81" y="47"/>
                      <a:pt x="78" y="52"/>
                      <a:pt x="75" y="58"/>
                    </a:cubicBezTo>
                    <a:cubicBezTo>
                      <a:pt x="74" y="60"/>
                      <a:pt x="73" y="61"/>
                      <a:pt x="73" y="61"/>
                    </a:cubicBezTo>
                    <a:cubicBezTo>
                      <a:pt x="70" y="62"/>
                      <a:pt x="69" y="62"/>
                      <a:pt x="69" y="60"/>
                    </a:cubicBezTo>
                    <a:cubicBezTo>
                      <a:pt x="70" y="57"/>
                      <a:pt x="71" y="54"/>
                      <a:pt x="71" y="51"/>
                    </a:cubicBezTo>
                    <a:cubicBezTo>
                      <a:pt x="73" y="46"/>
                      <a:pt x="75" y="42"/>
                      <a:pt x="76" y="40"/>
                    </a:cubicBezTo>
                    <a:cubicBezTo>
                      <a:pt x="77" y="39"/>
                      <a:pt x="78" y="38"/>
                      <a:pt x="79" y="38"/>
                    </a:cubicBezTo>
                    <a:cubicBezTo>
                      <a:pt x="76" y="34"/>
                      <a:pt x="73" y="31"/>
                      <a:pt x="71" y="28"/>
                    </a:cubicBezTo>
                    <a:cubicBezTo>
                      <a:pt x="68" y="33"/>
                      <a:pt x="64" y="39"/>
                      <a:pt x="60" y="46"/>
                    </a:cubicBezTo>
                    <a:cubicBezTo>
                      <a:pt x="60" y="47"/>
                      <a:pt x="59" y="48"/>
                      <a:pt x="58" y="48"/>
                    </a:cubicBezTo>
                    <a:cubicBezTo>
                      <a:pt x="55" y="49"/>
                      <a:pt x="54" y="48"/>
                      <a:pt x="55" y="47"/>
                    </a:cubicBezTo>
                    <a:cubicBezTo>
                      <a:pt x="56" y="44"/>
                      <a:pt x="56" y="41"/>
                      <a:pt x="57" y="38"/>
                    </a:cubicBezTo>
                    <a:cubicBezTo>
                      <a:pt x="59" y="33"/>
                      <a:pt x="61" y="30"/>
                      <a:pt x="63" y="27"/>
                    </a:cubicBezTo>
                    <a:cubicBezTo>
                      <a:pt x="64" y="26"/>
                      <a:pt x="66" y="25"/>
                      <a:pt x="67" y="25"/>
                    </a:cubicBezTo>
                    <a:cubicBezTo>
                      <a:pt x="64" y="22"/>
                      <a:pt x="62" y="20"/>
                      <a:pt x="60" y="18"/>
                    </a:cubicBezTo>
                    <a:cubicBezTo>
                      <a:pt x="57" y="16"/>
                      <a:pt x="55" y="15"/>
                      <a:pt x="53" y="16"/>
                    </a:cubicBezTo>
                    <a:cubicBezTo>
                      <a:pt x="53" y="16"/>
                      <a:pt x="53" y="17"/>
                      <a:pt x="52" y="17"/>
                    </a:cubicBezTo>
                    <a:cubicBezTo>
                      <a:pt x="51" y="21"/>
                      <a:pt x="50" y="24"/>
                      <a:pt x="49" y="27"/>
                    </a:cubicBezTo>
                    <a:cubicBezTo>
                      <a:pt x="48" y="30"/>
                      <a:pt x="47" y="32"/>
                      <a:pt x="45" y="34"/>
                    </a:cubicBezTo>
                    <a:cubicBezTo>
                      <a:pt x="42" y="35"/>
                      <a:pt x="40" y="36"/>
                      <a:pt x="38" y="37"/>
                    </a:cubicBezTo>
                    <a:cubicBezTo>
                      <a:pt x="36" y="37"/>
                      <a:pt x="36" y="35"/>
                      <a:pt x="37" y="33"/>
                    </a:cubicBezTo>
                    <a:cubicBezTo>
                      <a:pt x="41" y="25"/>
                      <a:pt x="44" y="18"/>
                      <a:pt x="47" y="11"/>
                    </a:cubicBezTo>
                    <a:cubicBezTo>
                      <a:pt x="47" y="9"/>
                      <a:pt x="48" y="7"/>
                      <a:pt x="51" y="6"/>
                    </a:cubicBezTo>
                    <a:cubicBezTo>
                      <a:pt x="58" y="2"/>
                      <a:pt x="63" y="0"/>
                      <a:pt x="65" y="0"/>
                    </a:cubicBezTo>
                    <a:cubicBezTo>
                      <a:pt x="67" y="1"/>
                      <a:pt x="68" y="2"/>
                      <a:pt x="68" y="4"/>
                    </a:cubicBezTo>
                    <a:cubicBezTo>
                      <a:pt x="73" y="13"/>
                      <a:pt x="83" y="26"/>
                      <a:pt x="100" y="43"/>
                    </a:cubicBezTo>
                    <a:cubicBezTo>
                      <a:pt x="102" y="37"/>
                      <a:pt x="105" y="31"/>
                      <a:pt x="108" y="25"/>
                    </a:cubicBezTo>
                    <a:cubicBezTo>
                      <a:pt x="110" y="22"/>
                      <a:pt x="112" y="19"/>
                      <a:pt x="116" y="18"/>
                    </a:cubicBezTo>
                    <a:cubicBezTo>
                      <a:pt x="128" y="14"/>
                      <a:pt x="135" y="12"/>
                      <a:pt x="136" y="12"/>
                    </a:cubicBezTo>
                    <a:cubicBezTo>
                      <a:pt x="137" y="13"/>
                      <a:pt x="137" y="16"/>
                      <a:pt x="135" y="21"/>
                    </a:cubicBezTo>
                    <a:cubicBezTo>
                      <a:pt x="133" y="27"/>
                      <a:pt x="132" y="35"/>
                      <a:pt x="132" y="44"/>
                    </a:cubicBezTo>
                    <a:cubicBezTo>
                      <a:pt x="132" y="47"/>
                      <a:pt x="131" y="49"/>
                      <a:pt x="130" y="49"/>
                    </a:cubicBezTo>
                    <a:cubicBezTo>
                      <a:pt x="129" y="50"/>
                      <a:pt x="128" y="49"/>
                      <a:pt x="127" y="47"/>
                    </a:cubicBezTo>
                    <a:cubicBezTo>
                      <a:pt x="125" y="44"/>
                      <a:pt x="122" y="40"/>
                      <a:pt x="120" y="37"/>
                    </a:cubicBezTo>
                    <a:cubicBezTo>
                      <a:pt x="119" y="35"/>
                      <a:pt x="118" y="34"/>
                      <a:pt x="118" y="34"/>
                    </a:cubicBezTo>
                    <a:cubicBezTo>
                      <a:pt x="117" y="33"/>
                      <a:pt x="115" y="34"/>
                      <a:pt x="113" y="35"/>
                    </a:cubicBezTo>
                    <a:cubicBezTo>
                      <a:pt x="111" y="37"/>
                      <a:pt x="107" y="44"/>
                      <a:pt x="101" y="56"/>
                    </a:cubicBezTo>
                    <a:cubicBezTo>
                      <a:pt x="92" y="75"/>
                      <a:pt x="84" y="91"/>
                      <a:pt x="79" y="104"/>
                    </a:cubicBezTo>
                    <a:cubicBezTo>
                      <a:pt x="75" y="115"/>
                      <a:pt x="71" y="126"/>
                      <a:pt x="67" y="138"/>
                    </a:cubicBezTo>
                    <a:cubicBezTo>
                      <a:pt x="66" y="142"/>
                      <a:pt x="62" y="145"/>
                      <a:pt x="57" y="147"/>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4" name="ïṥļíḑè">
                <a:extLst>
                  <a:ext uri="{FF2B5EF4-FFF2-40B4-BE49-F238E27FC236}">
                    <a16:creationId xmlns="" xmlns:a16="http://schemas.microsoft.com/office/drawing/2014/main" id="{FC294EAF-7F68-42BF-AAF5-2F4921A7AF40}"/>
                  </a:ext>
                </a:extLst>
              </p:cNvPr>
              <p:cNvSpPr/>
              <p:nvPr/>
            </p:nvSpPr>
            <p:spPr bwMode="auto">
              <a:xfrm rot="3707872">
                <a:off x="7418863" y="1231677"/>
                <a:ext cx="358775" cy="481013"/>
              </a:xfrm>
              <a:custGeom>
                <a:avLst/>
                <a:gdLst>
                  <a:gd name="T0" fmla="*/ 64 w 107"/>
                  <a:gd name="T1" fmla="*/ 64 h 144"/>
                  <a:gd name="T2" fmla="*/ 90 w 107"/>
                  <a:gd name="T3" fmla="*/ 19 h 144"/>
                  <a:gd name="T4" fmla="*/ 97 w 107"/>
                  <a:gd name="T5" fmla="*/ 9 h 144"/>
                  <a:gd name="T6" fmla="*/ 98 w 107"/>
                  <a:gd name="T7" fmla="*/ 3 h 144"/>
                  <a:gd name="T8" fmla="*/ 92 w 107"/>
                  <a:gd name="T9" fmla="*/ 2 h 144"/>
                  <a:gd name="T10" fmla="*/ 80 w 107"/>
                  <a:gd name="T11" fmla="*/ 8 h 144"/>
                  <a:gd name="T12" fmla="*/ 74 w 107"/>
                  <a:gd name="T13" fmla="*/ 16 h 144"/>
                  <a:gd name="T14" fmla="*/ 55 w 107"/>
                  <a:gd name="T15" fmla="*/ 62 h 144"/>
                  <a:gd name="T16" fmla="*/ 53 w 107"/>
                  <a:gd name="T17" fmla="*/ 62 h 144"/>
                  <a:gd name="T18" fmla="*/ 46 w 107"/>
                  <a:gd name="T19" fmla="*/ 62 h 144"/>
                  <a:gd name="T20" fmla="*/ 45 w 107"/>
                  <a:gd name="T21" fmla="*/ 45 h 144"/>
                  <a:gd name="T22" fmla="*/ 46 w 107"/>
                  <a:gd name="T23" fmla="*/ 29 h 144"/>
                  <a:gd name="T24" fmla="*/ 43 w 107"/>
                  <a:gd name="T25" fmla="*/ 24 h 144"/>
                  <a:gd name="T26" fmla="*/ 26 w 107"/>
                  <a:gd name="T27" fmla="*/ 30 h 144"/>
                  <a:gd name="T28" fmla="*/ 21 w 107"/>
                  <a:gd name="T29" fmla="*/ 37 h 144"/>
                  <a:gd name="T30" fmla="*/ 11 w 107"/>
                  <a:gd name="T31" fmla="*/ 71 h 144"/>
                  <a:gd name="T32" fmla="*/ 2 w 107"/>
                  <a:gd name="T33" fmla="*/ 87 h 144"/>
                  <a:gd name="T34" fmla="*/ 4 w 107"/>
                  <a:gd name="T35" fmla="*/ 92 h 144"/>
                  <a:gd name="T36" fmla="*/ 11 w 107"/>
                  <a:gd name="T37" fmla="*/ 90 h 144"/>
                  <a:gd name="T38" fmla="*/ 18 w 107"/>
                  <a:gd name="T39" fmla="*/ 78 h 144"/>
                  <a:gd name="T40" fmla="*/ 26 w 107"/>
                  <a:gd name="T41" fmla="*/ 47 h 144"/>
                  <a:gd name="T42" fmla="*/ 29 w 107"/>
                  <a:gd name="T43" fmla="*/ 43 h 144"/>
                  <a:gd name="T44" fmla="*/ 34 w 107"/>
                  <a:gd name="T45" fmla="*/ 44 h 144"/>
                  <a:gd name="T46" fmla="*/ 42 w 107"/>
                  <a:gd name="T47" fmla="*/ 64 h 144"/>
                  <a:gd name="T48" fmla="*/ 38 w 107"/>
                  <a:gd name="T49" fmla="*/ 67 h 144"/>
                  <a:gd name="T50" fmla="*/ 34 w 107"/>
                  <a:gd name="T51" fmla="*/ 73 h 144"/>
                  <a:gd name="T52" fmla="*/ 38 w 107"/>
                  <a:gd name="T53" fmla="*/ 75 h 144"/>
                  <a:gd name="T54" fmla="*/ 50 w 107"/>
                  <a:gd name="T55" fmla="*/ 73 h 144"/>
                  <a:gd name="T56" fmla="*/ 18 w 107"/>
                  <a:gd name="T57" fmla="*/ 140 h 144"/>
                  <a:gd name="T58" fmla="*/ 22 w 107"/>
                  <a:gd name="T59" fmla="*/ 143 h 144"/>
                  <a:gd name="T60" fmla="*/ 29 w 107"/>
                  <a:gd name="T61" fmla="*/ 139 h 144"/>
                  <a:gd name="T62" fmla="*/ 34 w 107"/>
                  <a:gd name="T63" fmla="*/ 132 h 144"/>
                  <a:gd name="T64" fmla="*/ 53 w 107"/>
                  <a:gd name="T65" fmla="*/ 85 h 144"/>
                  <a:gd name="T66" fmla="*/ 58 w 107"/>
                  <a:gd name="T67" fmla="*/ 75 h 144"/>
                  <a:gd name="T68" fmla="*/ 75 w 107"/>
                  <a:gd name="T69" fmla="*/ 84 h 144"/>
                  <a:gd name="T70" fmla="*/ 87 w 107"/>
                  <a:gd name="T71" fmla="*/ 96 h 144"/>
                  <a:gd name="T72" fmla="*/ 85 w 107"/>
                  <a:gd name="T73" fmla="*/ 107 h 144"/>
                  <a:gd name="T74" fmla="*/ 76 w 107"/>
                  <a:gd name="T75" fmla="*/ 117 h 144"/>
                  <a:gd name="T76" fmla="*/ 77 w 107"/>
                  <a:gd name="T77" fmla="*/ 119 h 144"/>
                  <a:gd name="T78" fmla="*/ 83 w 107"/>
                  <a:gd name="T79" fmla="*/ 117 h 144"/>
                  <a:gd name="T80" fmla="*/ 100 w 107"/>
                  <a:gd name="T81" fmla="*/ 113 h 144"/>
                  <a:gd name="T82" fmla="*/ 106 w 107"/>
                  <a:gd name="T83" fmla="*/ 110 h 144"/>
                  <a:gd name="T84" fmla="*/ 105 w 107"/>
                  <a:gd name="T85" fmla="*/ 99 h 144"/>
                  <a:gd name="T86" fmla="*/ 97 w 107"/>
                  <a:gd name="T87" fmla="*/ 85 h 144"/>
                  <a:gd name="T88" fmla="*/ 76 w 107"/>
                  <a:gd name="T89" fmla="*/ 70 h 144"/>
                  <a:gd name="T90" fmla="*/ 64 w 107"/>
                  <a:gd name="T91" fmla="*/ 6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7" h="144">
                    <a:moveTo>
                      <a:pt x="64" y="64"/>
                    </a:moveTo>
                    <a:cubicBezTo>
                      <a:pt x="70" y="51"/>
                      <a:pt x="79" y="36"/>
                      <a:pt x="90" y="19"/>
                    </a:cubicBezTo>
                    <a:cubicBezTo>
                      <a:pt x="93" y="15"/>
                      <a:pt x="95" y="12"/>
                      <a:pt x="97" y="9"/>
                    </a:cubicBezTo>
                    <a:cubicBezTo>
                      <a:pt x="99" y="6"/>
                      <a:pt x="99" y="4"/>
                      <a:pt x="98" y="3"/>
                    </a:cubicBezTo>
                    <a:cubicBezTo>
                      <a:pt x="97" y="1"/>
                      <a:pt x="95" y="0"/>
                      <a:pt x="92" y="2"/>
                    </a:cubicBezTo>
                    <a:cubicBezTo>
                      <a:pt x="87" y="4"/>
                      <a:pt x="83" y="6"/>
                      <a:pt x="80" y="8"/>
                    </a:cubicBezTo>
                    <a:cubicBezTo>
                      <a:pt x="77" y="10"/>
                      <a:pt x="75" y="13"/>
                      <a:pt x="74" y="16"/>
                    </a:cubicBezTo>
                    <a:cubicBezTo>
                      <a:pt x="70" y="28"/>
                      <a:pt x="63" y="43"/>
                      <a:pt x="55" y="62"/>
                    </a:cubicBezTo>
                    <a:cubicBezTo>
                      <a:pt x="54" y="62"/>
                      <a:pt x="54" y="62"/>
                      <a:pt x="53" y="62"/>
                    </a:cubicBezTo>
                    <a:cubicBezTo>
                      <a:pt x="51" y="61"/>
                      <a:pt x="48" y="62"/>
                      <a:pt x="46" y="62"/>
                    </a:cubicBezTo>
                    <a:cubicBezTo>
                      <a:pt x="46" y="57"/>
                      <a:pt x="45" y="51"/>
                      <a:pt x="45" y="45"/>
                    </a:cubicBezTo>
                    <a:cubicBezTo>
                      <a:pt x="44" y="38"/>
                      <a:pt x="45" y="33"/>
                      <a:pt x="46" y="29"/>
                    </a:cubicBezTo>
                    <a:cubicBezTo>
                      <a:pt x="47" y="26"/>
                      <a:pt x="46" y="24"/>
                      <a:pt x="43" y="24"/>
                    </a:cubicBezTo>
                    <a:cubicBezTo>
                      <a:pt x="41" y="23"/>
                      <a:pt x="35" y="25"/>
                      <a:pt x="26" y="30"/>
                    </a:cubicBezTo>
                    <a:cubicBezTo>
                      <a:pt x="23" y="31"/>
                      <a:pt x="22" y="34"/>
                      <a:pt x="21" y="37"/>
                    </a:cubicBezTo>
                    <a:cubicBezTo>
                      <a:pt x="19" y="46"/>
                      <a:pt x="15" y="57"/>
                      <a:pt x="11" y="71"/>
                    </a:cubicBezTo>
                    <a:cubicBezTo>
                      <a:pt x="10" y="75"/>
                      <a:pt x="7" y="80"/>
                      <a:pt x="2" y="87"/>
                    </a:cubicBezTo>
                    <a:cubicBezTo>
                      <a:pt x="0" y="89"/>
                      <a:pt x="1" y="91"/>
                      <a:pt x="4" y="92"/>
                    </a:cubicBezTo>
                    <a:cubicBezTo>
                      <a:pt x="6" y="92"/>
                      <a:pt x="9" y="91"/>
                      <a:pt x="11" y="90"/>
                    </a:cubicBezTo>
                    <a:cubicBezTo>
                      <a:pt x="16" y="88"/>
                      <a:pt x="18" y="84"/>
                      <a:pt x="18" y="78"/>
                    </a:cubicBezTo>
                    <a:cubicBezTo>
                      <a:pt x="19" y="75"/>
                      <a:pt x="22" y="64"/>
                      <a:pt x="26" y="47"/>
                    </a:cubicBezTo>
                    <a:cubicBezTo>
                      <a:pt x="27" y="45"/>
                      <a:pt x="28" y="43"/>
                      <a:pt x="29" y="43"/>
                    </a:cubicBezTo>
                    <a:cubicBezTo>
                      <a:pt x="31" y="42"/>
                      <a:pt x="33" y="42"/>
                      <a:pt x="34" y="44"/>
                    </a:cubicBezTo>
                    <a:cubicBezTo>
                      <a:pt x="36" y="50"/>
                      <a:pt x="39" y="57"/>
                      <a:pt x="42" y="64"/>
                    </a:cubicBezTo>
                    <a:cubicBezTo>
                      <a:pt x="41" y="65"/>
                      <a:pt x="39" y="66"/>
                      <a:pt x="38" y="67"/>
                    </a:cubicBezTo>
                    <a:cubicBezTo>
                      <a:pt x="35" y="69"/>
                      <a:pt x="34" y="71"/>
                      <a:pt x="34" y="73"/>
                    </a:cubicBezTo>
                    <a:cubicBezTo>
                      <a:pt x="34" y="75"/>
                      <a:pt x="35" y="76"/>
                      <a:pt x="38" y="75"/>
                    </a:cubicBezTo>
                    <a:cubicBezTo>
                      <a:pt x="42" y="73"/>
                      <a:pt x="46" y="73"/>
                      <a:pt x="50" y="73"/>
                    </a:cubicBezTo>
                    <a:cubicBezTo>
                      <a:pt x="40" y="94"/>
                      <a:pt x="30" y="116"/>
                      <a:pt x="18" y="140"/>
                    </a:cubicBezTo>
                    <a:cubicBezTo>
                      <a:pt x="17" y="143"/>
                      <a:pt x="18" y="144"/>
                      <a:pt x="22" y="143"/>
                    </a:cubicBezTo>
                    <a:cubicBezTo>
                      <a:pt x="25" y="142"/>
                      <a:pt x="27" y="141"/>
                      <a:pt x="29" y="139"/>
                    </a:cubicBezTo>
                    <a:cubicBezTo>
                      <a:pt x="32" y="137"/>
                      <a:pt x="34" y="135"/>
                      <a:pt x="34" y="132"/>
                    </a:cubicBezTo>
                    <a:cubicBezTo>
                      <a:pt x="39" y="117"/>
                      <a:pt x="45" y="101"/>
                      <a:pt x="53" y="85"/>
                    </a:cubicBezTo>
                    <a:cubicBezTo>
                      <a:pt x="55" y="82"/>
                      <a:pt x="56" y="79"/>
                      <a:pt x="58" y="75"/>
                    </a:cubicBezTo>
                    <a:cubicBezTo>
                      <a:pt x="64" y="78"/>
                      <a:pt x="70" y="81"/>
                      <a:pt x="75" y="84"/>
                    </a:cubicBezTo>
                    <a:cubicBezTo>
                      <a:pt x="80" y="88"/>
                      <a:pt x="84" y="92"/>
                      <a:pt x="87" y="96"/>
                    </a:cubicBezTo>
                    <a:cubicBezTo>
                      <a:pt x="89" y="99"/>
                      <a:pt x="88" y="103"/>
                      <a:pt x="85" y="107"/>
                    </a:cubicBezTo>
                    <a:cubicBezTo>
                      <a:pt x="82" y="111"/>
                      <a:pt x="79" y="114"/>
                      <a:pt x="76" y="117"/>
                    </a:cubicBezTo>
                    <a:cubicBezTo>
                      <a:pt x="75" y="118"/>
                      <a:pt x="75" y="119"/>
                      <a:pt x="77" y="119"/>
                    </a:cubicBezTo>
                    <a:cubicBezTo>
                      <a:pt x="78" y="119"/>
                      <a:pt x="80" y="119"/>
                      <a:pt x="83" y="117"/>
                    </a:cubicBezTo>
                    <a:cubicBezTo>
                      <a:pt x="90" y="114"/>
                      <a:pt x="96" y="113"/>
                      <a:pt x="100" y="113"/>
                    </a:cubicBezTo>
                    <a:cubicBezTo>
                      <a:pt x="104" y="113"/>
                      <a:pt x="106" y="112"/>
                      <a:pt x="106" y="110"/>
                    </a:cubicBezTo>
                    <a:cubicBezTo>
                      <a:pt x="107" y="108"/>
                      <a:pt x="107" y="105"/>
                      <a:pt x="105" y="99"/>
                    </a:cubicBezTo>
                    <a:cubicBezTo>
                      <a:pt x="104" y="94"/>
                      <a:pt x="101" y="89"/>
                      <a:pt x="97" y="85"/>
                    </a:cubicBezTo>
                    <a:cubicBezTo>
                      <a:pt x="92" y="79"/>
                      <a:pt x="85" y="74"/>
                      <a:pt x="76" y="70"/>
                    </a:cubicBezTo>
                    <a:cubicBezTo>
                      <a:pt x="71" y="68"/>
                      <a:pt x="67" y="66"/>
                      <a:pt x="64" y="64"/>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60" name="ïŝ1ïdé">
              <a:extLst>
                <a:ext uri="{FF2B5EF4-FFF2-40B4-BE49-F238E27FC236}">
                  <a16:creationId xmlns="" xmlns:a16="http://schemas.microsoft.com/office/drawing/2014/main" id="{2F3135BF-D3EA-4594-9E1E-B6E341DB0984}"/>
                </a:ext>
              </a:extLst>
            </p:cNvPr>
            <p:cNvSpPr/>
            <p:nvPr/>
          </p:nvSpPr>
          <p:spPr bwMode="auto">
            <a:xfrm rot="1277560">
              <a:off x="7167240" y="2770511"/>
              <a:ext cx="924135" cy="917170"/>
            </a:xfrm>
            <a:custGeom>
              <a:avLst/>
              <a:gdLst>
                <a:gd name="T0" fmla="*/ 64 w 189"/>
                <a:gd name="T1" fmla="*/ 88 h 188"/>
                <a:gd name="T2" fmla="*/ 94 w 189"/>
                <a:gd name="T3" fmla="*/ 112 h 188"/>
                <a:gd name="T4" fmla="*/ 138 w 189"/>
                <a:gd name="T5" fmla="*/ 142 h 188"/>
                <a:gd name="T6" fmla="*/ 152 w 189"/>
                <a:gd name="T7" fmla="*/ 145 h 188"/>
                <a:gd name="T8" fmla="*/ 183 w 189"/>
                <a:gd name="T9" fmla="*/ 131 h 188"/>
                <a:gd name="T10" fmla="*/ 189 w 189"/>
                <a:gd name="T11" fmla="*/ 127 h 188"/>
                <a:gd name="T12" fmla="*/ 181 w 189"/>
                <a:gd name="T13" fmla="*/ 124 h 188"/>
                <a:gd name="T14" fmla="*/ 159 w 189"/>
                <a:gd name="T15" fmla="*/ 123 h 188"/>
                <a:gd name="T16" fmla="*/ 136 w 189"/>
                <a:gd name="T17" fmla="*/ 119 h 188"/>
                <a:gd name="T18" fmla="*/ 102 w 189"/>
                <a:gd name="T19" fmla="*/ 103 h 188"/>
                <a:gd name="T20" fmla="*/ 62 w 189"/>
                <a:gd name="T21" fmla="*/ 79 h 188"/>
                <a:gd name="T22" fmla="*/ 61 w 189"/>
                <a:gd name="T23" fmla="*/ 70 h 188"/>
                <a:gd name="T24" fmla="*/ 112 w 189"/>
                <a:gd name="T25" fmla="*/ 47 h 188"/>
                <a:gd name="T26" fmla="*/ 122 w 189"/>
                <a:gd name="T27" fmla="*/ 43 h 188"/>
                <a:gd name="T28" fmla="*/ 127 w 189"/>
                <a:gd name="T29" fmla="*/ 39 h 188"/>
                <a:gd name="T30" fmla="*/ 122 w 189"/>
                <a:gd name="T31" fmla="*/ 34 h 188"/>
                <a:gd name="T32" fmla="*/ 108 w 189"/>
                <a:gd name="T33" fmla="*/ 32 h 188"/>
                <a:gd name="T34" fmla="*/ 99 w 189"/>
                <a:gd name="T35" fmla="*/ 35 h 188"/>
                <a:gd name="T36" fmla="*/ 59 w 189"/>
                <a:gd name="T37" fmla="*/ 60 h 188"/>
                <a:gd name="T38" fmla="*/ 54 w 189"/>
                <a:gd name="T39" fmla="*/ 43 h 188"/>
                <a:gd name="T40" fmla="*/ 51 w 189"/>
                <a:gd name="T41" fmla="*/ 30 h 188"/>
                <a:gd name="T42" fmla="*/ 48 w 189"/>
                <a:gd name="T43" fmla="*/ 8 h 188"/>
                <a:gd name="T44" fmla="*/ 45 w 189"/>
                <a:gd name="T45" fmla="*/ 3 h 188"/>
                <a:gd name="T46" fmla="*/ 29 w 189"/>
                <a:gd name="T47" fmla="*/ 1 h 188"/>
                <a:gd name="T48" fmla="*/ 19 w 189"/>
                <a:gd name="T49" fmla="*/ 3 h 188"/>
                <a:gd name="T50" fmla="*/ 21 w 189"/>
                <a:gd name="T51" fmla="*/ 10 h 188"/>
                <a:gd name="T52" fmla="*/ 33 w 189"/>
                <a:gd name="T53" fmla="*/ 22 h 188"/>
                <a:gd name="T54" fmla="*/ 47 w 189"/>
                <a:gd name="T55" fmla="*/ 67 h 188"/>
                <a:gd name="T56" fmla="*/ 3 w 189"/>
                <a:gd name="T57" fmla="*/ 92 h 188"/>
                <a:gd name="T58" fmla="*/ 4 w 189"/>
                <a:gd name="T59" fmla="*/ 97 h 188"/>
                <a:gd name="T60" fmla="*/ 12 w 189"/>
                <a:gd name="T61" fmla="*/ 98 h 188"/>
                <a:gd name="T62" fmla="*/ 21 w 189"/>
                <a:gd name="T63" fmla="*/ 95 h 188"/>
                <a:gd name="T64" fmla="*/ 49 w 189"/>
                <a:gd name="T65" fmla="*/ 77 h 188"/>
                <a:gd name="T66" fmla="*/ 49 w 189"/>
                <a:gd name="T67" fmla="*/ 81 h 188"/>
                <a:gd name="T68" fmla="*/ 51 w 189"/>
                <a:gd name="T69" fmla="*/ 122 h 188"/>
                <a:gd name="T70" fmla="*/ 42 w 189"/>
                <a:gd name="T71" fmla="*/ 149 h 188"/>
                <a:gd name="T72" fmla="*/ 19 w 189"/>
                <a:gd name="T73" fmla="*/ 183 h 188"/>
                <a:gd name="T74" fmla="*/ 16 w 189"/>
                <a:gd name="T75" fmla="*/ 186 h 188"/>
                <a:gd name="T76" fmla="*/ 20 w 189"/>
                <a:gd name="T77" fmla="*/ 187 h 188"/>
                <a:gd name="T78" fmla="*/ 34 w 189"/>
                <a:gd name="T79" fmla="*/ 176 h 188"/>
                <a:gd name="T80" fmla="*/ 52 w 189"/>
                <a:gd name="T81" fmla="*/ 154 h 188"/>
                <a:gd name="T82" fmla="*/ 63 w 189"/>
                <a:gd name="T83" fmla="*/ 130 h 188"/>
                <a:gd name="T84" fmla="*/ 65 w 189"/>
                <a:gd name="T85" fmla="*/ 95 h 188"/>
                <a:gd name="T86" fmla="*/ 64 w 189"/>
                <a:gd name="T87" fmla="*/ 88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9" h="188">
                  <a:moveTo>
                    <a:pt x="64" y="88"/>
                  </a:moveTo>
                  <a:cubicBezTo>
                    <a:pt x="69" y="92"/>
                    <a:pt x="79" y="100"/>
                    <a:pt x="94" y="112"/>
                  </a:cubicBezTo>
                  <a:cubicBezTo>
                    <a:pt x="112" y="125"/>
                    <a:pt x="126" y="135"/>
                    <a:pt x="138" y="142"/>
                  </a:cubicBezTo>
                  <a:cubicBezTo>
                    <a:pt x="143" y="145"/>
                    <a:pt x="148" y="146"/>
                    <a:pt x="152" y="145"/>
                  </a:cubicBezTo>
                  <a:cubicBezTo>
                    <a:pt x="163" y="140"/>
                    <a:pt x="173" y="135"/>
                    <a:pt x="183" y="131"/>
                  </a:cubicBezTo>
                  <a:cubicBezTo>
                    <a:pt x="188" y="130"/>
                    <a:pt x="189" y="129"/>
                    <a:pt x="189" y="127"/>
                  </a:cubicBezTo>
                  <a:cubicBezTo>
                    <a:pt x="189" y="126"/>
                    <a:pt x="186" y="125"/>
                    <a:pt x="181" y="124"/>
                  </a:cubicBezTo>
                  <a:cubicBezTo>
                    <a:pt x="174" y="124"/>
                    <a:pt x="167" y="123"/>
                    <a:pt x="159" y="123"/>
                  </a:cubicBezTo>
                  <a:cubicBezTo>
                    <a:pt x="150" y="123"/>
                    <a:pt x="142" y="121"/>
                    <a:pt x="136" y="119"/>
                  </a:cubicBezTo>
                  <a:cubicBezTo>
                    <a:pt x="129" y="117"/>
                    <a:pt x="117" y="112"/>
                    <a:pt x="102" y="103"/>
                  </a:cubicBezTo>
                  <a:cubicBezTo>
                    <a:pt x="85" y="94"/>
                    <a:pt x="72" y="86"/>
                    <a:pt x="62" y="79"/>
                  </a:cubicBezTo>
                  <a:cubicBezTo>
                    <a:pt x="62" y="76"/>
                    <a:pt x="62" y="73"/>
                    <a:pt x="61" y="70"/>
                  </a:cubicBezTo>
                  <a:cubicBezTo>
                    <a:pt x="74" y="63"/>
                    <a:pt x="91" y="55"/>
                    <a:pt x="112" y="47"/>
                  </a:cubicBezTo>
                  <a:cubicBezTo>
                    <a:pt x="116" y="46"/>
                    <a:pt x="119" y="45"/>
                    <a:pt x="122" y="43"/>
                  </a:cubicBezTo>
                  <a:cubicBezTo>
                    <a:pt x="125" y="42"/>
                    <a:pt x="127" y="41"/>
                    <a:pt x="127" y="39"/>
                  </a:cubicBezTo>
                  <a:cubicBezTo>
                    <a:pt x="127" y="37"/>
                    <a:pt x="125" y="35"/>
                    <a:pt x="122" y="34"/>
                  </a:cubicBezTo>
                  <a:cubicBezTo>
                    <a:pt x="116" y="33"/>
                    <a:pt x="111" y="32"/>
                    <a:pt x="108" y="32"/>
                  </a:cubicBezTo>
                  <a:cubicBezTo>
                    <a:pt x="104" y="33"/>
                    <a:pt x="101" y="34"/>
                    <a:pt x="99" y="35"/>
                  </a:cubicBezTo>
                  <a:cubicBezTo>
                    <a:pt x="89" y="42"/>
                    <a:pt x="76" y="50"/>
                    <a:pt x="59" y="60"/>
                  </a:cubicBezTo>
                  <a:cubicBezTo>
                    <a:pt x="57" y="54"/>
                    <a:pt x="56" y="49"/>
                    <a:pt x="54" y="43"/>
                  </a:cubicBezTo>
                  <a:cubicBezTo>
                    <a:pt x="53" y="39"/>
                    <a:pt x="52" y="34"/>
                    <a:pt x="51" y="30"/>
                  </a:cubicBezTo>
                  <a:cubicBezTo>
                    <a:pt x="49" y="24"/>
                    <a:pt x="48" y="16"/>
                    <a:pt x="48" y="8"/>
                  </a:cubicBezTo>
                  <a:cubicBezTo>
                    <a:pt x="48" y="6"/>
                    <a:pt x="47" y="4"/>
                    <a:pt x="45" y="3"/>
                  </a:cubicBezTo>
                  <a:cubicBezTo>
                    <a:pt x="41" y="2"/>
                    <a:pt x="36" y="1"/>
                    <a:pt x="29" y="1"/>
                  </a:cubicBezTo>
                  <a:cubicBezTo>
                    <a:pt x="25" y="0"/>
                    <a:pt x="22" y="1"/>
                    <a:pt x="19" y="3"/>
                  </a:cubicBezTo>
                  <a:cubicBezTo>
                    <a:pt x="16" y="6"/>
                    <a:pt x="17" y="8"/>
                    <a:pt x="21" y="10"/>
                  </a:cubicBezTo>
                  <a:cubicBezTo>
                    <a:pt x="27" y="13"/>
                    <a:pt x="31" y="17"/>
                    <a:pt x="33" y="22"/>
                  </a:cubicBezTo>
                  <a:cubicBezTo>
                    <a:pt x="39" y="39"/>
                    <a:pt x="43" y="54"/>
                    <a:pt x="47" y="67"/>
                  </a:cubicBezTo>
                  <a:cubicBezTo>
                    <a:pt x="33" y="75"/>
                    <a:pt x="18" y="83"/>
                    <a:pt x="3" y="92"/>
                  </a:cubicBezTo>
                  <a:cubicBezTo>
                    <a:pt x="0" y="93"/>
                    <a:pt x="0" y="95"/>
                    <a:pt x="4" y="97"/>
                  </a:cubicBezTo>
                  <a:cubicBezTo>
                    <a:pt x="6" y="98"/>
                    <a:pt x="9" y="98"/>
                    <a:pt x="12" y="98"/>
                  </a:cubicBezTo>
                  <a:cubicBezTo>
                    <a:pt x="16" y="97"/>
                    <a:pt x="19" y="96"/>
                    <a:pt x="21" y="95"/>
                  </a:cubicBezTo>
                  <a:cubicBezTo>
                    <a:pt x="29" y="89"/>
                    <a:pt x="38" y="83"/>
                    <a:pt x="49" y="77"/>
                  </a:cubicBezTo>
                  <a:cubicBezTo>
                    <a:pt x="49" y="78"/>
                    <a:pt x="49" y="80"/>
                    <a:pt x="49" y="81"/>
                  </a:cubicBezTo>
                  <a:cubicBezTo>
                    <a:pt x="53" y="96"/>
                    <a:pt x="53" y="110"/>
                    <a:pt x="51" y="122"/>
                  </a:cubicBezTo>
                  <a:cubicBezTo>
                    <a:pt x="50" y="131"/>
                    <a:pt x="47" y="140"/>
                    <a:pt x="42" y="149"/>
                  </a:cubicBezTo>
                  <a:cubicBezTo>
                    <a:pt x="38" y="158"/>
                    <a:pt x="30" y="169"/>
                    <a:pt x="19" y="183"/>
                  </a:cubicBezTo>
                  <a:cubicBezTo>
                    <a:pt x="17" y="184"/>
                    <a:pt x="16" y="186"/>
                    <a:pt x="16" y="186"/>
                  </a:cubicBezTo>
                  <a:cubicBezTo>
                    <a:pt x="16" y="188"/>
                    <a:pt x="17" y="188"/>
                    <a:pt x="20" y="187"/>
                  </a:cubicBezTo>
                  <a:cubicBezTo>
                    <a:pt x="22" y="187"/>
                    <a:pt x="27" y="183"/>
                    <a:pt x="34" y="176"/>
                  </a:cubicBezTo>
                  <a:cubicBezTo>
                    <a:pt x="40" y="172"/>
                    <a:pt x="46" y="164"/>
                    <a:pt x="52" y="154"/>
                  </a:cubicBezTo>
                  <a:cubicBezTo>
                    <a:pt x="57" y="146"/>
                    <a:pt x="61" y="138"/>
                    <a:pt x="63" y="130"/>
                  </a:cubicBezTo>
                  <a:cubicBezTo>
                    <a:pt x="65" y="120"/>
                    <a:pt x="66" y="108"/>
                    <a:pt x="65" y="95"/>
                  </a:cubicBezTo>
                  <a:cubicBezTo>
                    <a:pt x="64" y="93"/>
                    <a:pt x="64" y="90"/>
                    <a:pt x="64" y="88"/>
                  </a:cubicBezTo>
                  <a:close/>
                </a:path>
              </a:pathLst>
            </a:custGeom>
            <a:solidFill>
              <a:srgbClr val="231815"/>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597" name="d7f4448b-3673-4d0f-89ff-08ead12315ff"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3489C190-86AF-4AD7-958C-B568D7FF2497}"/>
              </a:ext>
            </a:extLst>
          </p:cNvPr>
          <p:cNvGrpSpPr>
            <a:grpSpLocks noChangeAspect="1"/>
          </p:cNvGrpSpPr>
          <p:nvPr>
            <p:custDataLst>
              <p:tags r:id="rId2"/>
            </p:custDataLst>
          </p:nvPr>
        </p:nvGrpSpPr>
        <p:grpSpPr>
          <a:xfrm>
            <a:off x="5228013" y="2052419"/>
            <a:ext cx="1763313" cy="573693"/>
            <a:chOff x="3312319" y="2532064"/>
            <a:chExt cx="5567363" cy="1811338"/>
          </a:xfrm>
        </p:grpSpPr>
        <p:sp>
          <p:nvSpPr>
            <p:cNvPr id="598" name="iSliďê">
              <a:extLst>
                <a:ext uri="{FF2B5EF4-FFF2-40B4-BE49-F238E27FC236}">
                  <a16:creationId xmlns="" xmlns:a16="http://schemas.microsoft.com/office/drawing/2014/main" id="{301AD8E7-A7A1-410B-8789-19E909299FE7}"/>
                </a:ext>
              </a:extLst>
            </p:cNvPr>
            <p:cNvSpPr/>
            <p:nvPr/>
          </p:nvSpPr>
          <p:spPr bwMode="auto">
            <a:xfrm>
              <a:off x="3801269" y="3105152"/>
              <a:ext cx="825500" cy="762000"/>
            </a:xfrm>
            <a:custGeom>
              <a:avLst/>
              <a:gdLst>
                <a:gd name="T0" fmla="*/ 154 w 159"/>
                <a:gd name="T1" fmla="*/ 43 h 146"/>
                <a:gd name="T2" fmla="*/ 133 w 159"/>
                <a:gd name="T3" fmla="*/ 41 h 146"/>
                <a:gd name="T4" fmla="*/ 159 w 159"/>
                <a:gd name="T5" fmla="*/ 25 h 146"/>
                <a:gd name="T6" fmla="*/ 133 w 159"/>
                <a:gd name="T7" fmla="*/ 24 h 146"/>
                <a:gd name="T8" fmla="*/ 97 w 159"/>
                <a:gd name="T9" fmla="*/ 38 h 146"/>
                <a:gd name="T10" fmla="*/ 106 w 159"/>
                <a:gd name="T11" fmla="*/ 24 h 146"/>
                <a:gd name="T12" fmla="*/ 72 w 159"/>
                <a:gd name="T13" fmla="*/ 34 h 146"/>
                <a:gd name="T14" fmla="*/ 66 w 159"/>
                <a:gd name="T15" fmla="*/ 36 h 146"/>
                <a:gd name="T16" fmla="*/ 0 w 159"/>
                <a:gd name="T17" fmla="*/ 23 h 146"/>
                <a:gd name="T18" fmla="*/ 28 w 159"/>
                <a:gd name="T19" fmla="*/ 34 h 146"/>
                <a:gd name="T20" fmla="*/ 30 w 159"/>
                <a:gd name="T21" fmla="*/ 41 h 146"/>
                <a:gd name="T22" fmla="*/ 11 w 159"/>
                <a:gd name="T23" fmla="*/ 40 h 146"/>
                <a:gd name="T24" fmla="*/ 41 w 159"/>
                <a:gd name="T25" fmla="*/ 60 h 146"/>
                <a:gd name="T26" fmla="*/ 24 w 159"/>
                <a:gd name="T27" fmla="*/ 60 h 146"/>
                <a:gd name="T28" fmla="*/ 46 w 159"/>
                <a:gd name="T29" fmla="*/ 79 h 146"/>
                <a:gd name="T30" fmla="*/ 35 w 159"/>
                <a:gd name="T31" fmla="*/ 78 h 146"/>
                <a:gd name="T32" fmla="*/ 54 w 159"/>
                <a:gd name="T33" fmla="*/ 92 h 146"/>
                <a:gd name="T34" fmla="*/ 54 w 159"/>
                <a:gd name="T35" fmla="*/ 96 h 146"/>
                <a:gd name="T36" fmla="*/ 46 w 159"/>
                <a:gd name="T37" fmla="*/ 96 h 146"/>
                <a:gd name="T38" fmla="*/ 64 w 159"/>
                <a:gd name="T39" fmla="*/ 108 h 146"/>
                <a:gd name="T40" fmla="*/ 64 w 159"/>
                <a:gd name="T41" fmla="*/ 114 h 146"/>
                <a:gd name="T42" fmla="*/ 60 w 159"/>
                <a:gd name="T43" fmla="*/ 115 h 146"/>
                <a:gd name="T44" fmla="*/ 81 w 159"/>
                <a:gd name="T45" fmla="*/ 146 h 146"/>
                <a:gd name="T46" fmla="*/ 103 w 159"/>
                <a:gd name="T47" fmla="*/ 117 h 146"/>
                <a:gd name="T48" fmla="*/ 98 w 159"/>
                <a:gd name="T49" fmla="*/ 114 h 146"/>
                <a:gd name="T50" fmla="*/ 99 w 159"/>
                <a:gd name="T51" fmla="*/ 107 h 146"/>
                <a:gd name="T52" fmla="*/ 115 w 159"/>
                <a:gd name="T53" fmla="*/ 97 h 146"/>
                <a:gd name="T54" fmla="*/ 112 w 159"/>
                <a:gd name="T55" fmla="*/ 92 h 146"/>
                <a:gd name="T56" fmla="*/ 131 w 159"/>
                <a:gd name="T57" fmla="*/ 79 h 146"/>
                <a:gd name="T58" fmla="*/ 119 w 159"/>
                <a:gd name="T59" fmla="*/ 79 h 146"/>
                <a:gd name="T60" fmla="*/ 117 w 159"/>
                <a:gd name="T61" fmla="*/ 75 h 146"/>
                <a:gd name="T62" fmla="*/ 141 w 159"/>
                <a:gd name="T63" fmla="*/ 59 h 146"/>
                <a:gd name="T64" fmla="*/ 125 w 159"/>
                <a:gd name="T65" fmla="*/ 58 h 146"/>
                <a:gd name="T66" fmla="*/ 124 w 159"/>
                <a:gd name="T67" fmla="*/ 54 h 146"/>
                <a:gd name="T68" fmla="*/ 154 w 159"/>
                <a:gd name="T69" fmla="*/ 43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59" h="146">
                  <a:moveTo>
                    <a:pt x="154" y="43"/>
                  </a:moveTo>
                  <a:cubicBezTo>
                    <a:pt x="133" y="41"/>
                    <a:pt x="133" y="41"/>
                    <a:pt x="133" y="41"/>
                  </a:cubicBezTo>
                  <a:cubicBezTo>
                    <a:pt x="137" y="34"/>
                    <a:pt x="155" y="37"/>
                    <a:pt x="159" y="25"/>
                  </a:cubicBezTo>
                  <a:cubicBezTo>
                    <a:pt x="133" y="24"/>
                    <a:pt x="133" y="24"/>
                    <a:pt x="133" y="24"/>
                  </a:cubicBezTo>
                  <a:cubicBezTo>
                    <a:pt x="114" y="21"/>
                    <a:pt x="107" y="39"/>
                    <a:pt x="97" y="38"/>
                  </a:cubicBezTo>
                  <a:cubicBezTo>
                    <a:pt x="88" y="29"/>
                    <a:pt x="100" y="28"/>
                    <a:pt x="106" y="24"/>
                  </a:cubicBezTo>
                  <a:cubicBezTo>
                    <a:pt x="80" y="0"/>
                    <a:pt x="72" y="32"/>
                    <a:pt x="72" y="34"/>
                  </a:cubicBezTo>
                  <a:cubicBezTo>
                    <a:pt x="71" y="37"/>
                    <a:pt x="68" y="38"/>
                    <a:pt x="66" y="36"/>
                  </a:cubicBezTo>
                  <a:cubicBezTo>
                    <a:pt x="58" y="12"/>
                    <a:pt x="33" y="22"/>
                    <a:pt x="0" y="23"/>
                  </a:cubicBezTo>
                  <a:cubicBezTo>
                    <a:pt x="8" y="31"/>
                    <a:pt x="17" y="32"/>
                    <a:pt x="28" y="34"/>
                  </a:cubicBezTo>
                  <a:cubicBezTo>
                    <a:pt x="30" y="36"/>
                    <a:pt x="32" y="38"/>
                    <a:pt x="30" y="41"/>
                  </a:cubicBezTo>
                  <a:cubicBezTo>
                    <a:pt x="11" y="40"/>
                    <a:pt x="11" y="40"/>
                    <a:pt x="11" y="40"/>
                  </a:cubicBezTo>
                  <a:cubicBezTo>
                    <a:pt x="19" y="58"/>
                    <a:pt x="35" y="49"/>
                    <a:pt x="41" y="60"/>
                  </a:cubicBezTo>
                  <a:cubicBezTo>
                    <a:pt x="24" y="60"/>
                    <a:pt x="24" y="60"/>
                    <a:pt x="24" y="60"/>
                  </a:cubicBezTo>
                  <a:cubicBezTo>
                    <a:pt x="25" y="75"/>
                    <a:pt x="41" y="68"/>
                    <a:pt x="46" y="79"/>
                  </a:cubicBezTo>
                  <a:cubicBezTo>
                    <a:pt x="35" y="78"/>
                    <a:pt x="35" y="78"/>
                    <a:pt x="35" y="78"/>
                  </a:cubicBezTo>
                  <a:cubicBezTo>
                    <a:pt x="40" y="90"/>
                    <a:pt x="48" y="91"/>
                    <a:pt x="54" y="92"/>
                  </a:cubicBezTo>
                  <a:cubicBezTo>
                    <a:pt x="54" y="96"/>
                    <a:pt x="54" y="96"/>
                    <a:pt x="54" y="96"/>
                  </a:cubicBezTo>
                  <a:cubicBezTo>
                    <a:pt x="46" y="96"/>
                    <a:pt x="46" y="96"/>
                    <a:pt x="46" y="96"/>
                  </a:cubicBezTo>
                  <a:cubicBezTo>
                    <a:pt x="46" y="104"/>
                    <a:pt x="57" y="109"/>
                    <a:pt x="64" y="108"/>
                  </a:cubicBezTo>
                  <a:cubicBezTo>
                    <a:pt x="64" y="114"/>
                    <a:pt x="64" y="114"/>
                    <a:pt x="64" y="114"/>
                  </a:cubicBezTo>
                  <a:cubicBezTo>
                    <a:pt x="60" y="115"/>
                    <a:pt x="60" y="115"/>
                    <a:pt x="60" y="115"/>
                  </a:cubicBezTo>
                  <a:cubicBezTo>
                    <a:pt x="81" y="146"/>
                    <a:pt x="81" y="146"/>
                    <a:pt x="81" y="146"/>
                  </a:cubicBezTo>
                  <a:cubicBezTo>
                    <a:pt x="103" y="117"/>
                    <a:pt x="103" y="117"/>
                    <a:pt x="103" y="117"/>
                  </a:cubicBezTo>
                  <a:cubicBezTo>
                    <a:pt x="98" y="114"/>
                    <a:pt x="98" y="114"/>
                    <a:pt x="98" y="114"/>
                  </a:cubicBezTo>
                  <a:cubicBezTo>
                    <a:pt x="99" y="107"/>
                    <a:pt x="99" y="107"/>
                    <a:pt x="99" y="107"/>
                  </a:cubicBezTo>
                  <a:cubicBezTo>
                    <a:pt x="105" y="108"/>
                    <a:pt x="111" y="106"/>
                    <a:pt x="115" y="97"/>
                  </a:cubicBezTo>
                  <a:cubicBezTo>
                    <a:pt x="114" y="95"/>
                    <a:pt x="99" y="99"/>
                    <a:pt x="112" y="92"/>
                  </a:cubicBezTo>
                  <a:cubicBezTo>
                    <a:pt x="120" y="91"/>
                    <a:pt x="125" y="85"/>
                    <a:pt x="131" y="79"/>
                  </a:cubicBezTo>
                  <a:cubicBezTo>
                    <a:pt x="119" y="79"/>
                    <a:pt x="119" y="79"/>
                    <a:pt x="119" y="79"/>
                  </a:cubicBezTo>
                  <a:cubicBezTo>
                    <a:pt x="117" y="78"/>
                    <a:pt x="116" y="76"/>
                    <a:pt x="117" y="75"/>
                  </a:cubicBezTo>
                  <a:cubicBezTo>
                    <a:pt x="125" y="74"/>
                    <a:pt x="137" y="70"/>
                    <a:pt x="141" y="59"/>
                  </a:cubicBezTo>
                  <a:cubicBezTo>
                    <a:pt x="125" y="58"/>
                    <a:pt x="125" y="58"/>
                    <a:pt x="125" y="58"/>
                  </a:cubicBezTo>
                  <a:cubicBezTo>
                    <a:pt x="122" y="57"/>
                    <a:pt x="123" y="55"/>
                    <a:pt x="124" y="54"/>
                  </a:cubicBezTo>
                  <a:cubicBezTo>
                    <a:pt x="134" y="54"/>
                    <a:pt x="145" y="50"/>
                    <a:pt x="154" y="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9" name="iṣḻïḑe">
              <a:extLst>
                <a:ext uri="{FF2B5EF4-FFF2-40B4-BE49-F238E27FC236}">
                  <a16:creationId xmlns="" xmlns:a16="http://schemas.microsoft.com/office/drawing/2014/main" id="{288FC4EE-819F-4B25-A415-70927AEAA43B}"/>
                </a:ext>
              </a:extLst>
            </p:cNvPr>
            <p:cNvSpPr/>
            <p:nvPr/>
          </p:nvSpPr>
          <p:spPr bwMode="auto">
            <a:xfrm>
              <a:off x="3405982" y="3595689"/>
              <a:ext cx="212725" cy="168275"/>
            </a:xfrm>
            <a:custGeom>
              <a:avLst/>
              <a:gdLst>
                <a:gd name="T0" fmla="*/ 6 w 41"/>
                <a:gd name="T1" fmla="*/ 15 h 32"/>
                <a:gd name="T2" fmla="*/ 9 w 41"/>
                <a:gd name="T3" fmla="*/ 16 h 32"/>
                <a:gd name="T4" fmla="*/ 37 w 41"/>
                <a:gd name="T5" fmla="*/ 18 h 32"/>
                <a:gd name="T6" fmla="*/ 41 w 41"/>
                <a:gd name="T7" fmla="*/ 16 h 32"/>
                <a:gd name="T8" fmla="*/ 32 w 41"/>
                <a:gd name="T9" fmla="*/ 0 h 32"/>
                <a:gd name="T10" fmla="*/ 28 w 41"/>
                <a:gd name="T11" fmla="*/ 1 h 32"/>
                <a:gd name="T12" fmla="*/ 35 w 41"/>
                <a:gd name="T13" fmla="*/ 14 h 32"/>
                <a:gd name="T14" fmla="*/ 30 w 41"/>
                <a:gd name="T15" fmla="*/ 13 h 32"/>
                <a:gd name="T16" fmla="*/ 4 w 41"/>
                <a:gd name="T17" fmla="*/ 12 h 32"/>
                <a:gd name="T18" fmla="*/ 0 w 41"/>
                <a:gd name="T19" fmla="*/ 14 h 32"/>
                <a:gd name="T20" fmla="*/ 10 w 41"/>
                <a:gd name="T21" fmla="*/ 32 h 32"/>
                <a:gd name="T22" fmla="*/ 14 w 41"/>
                <a:gd name="T23" fmla="*/ 30 h 32"/>
                <a:gd name="T24" fmla="*/ 6 w 41"/>
                <a:gd name="T25" fmla="*/ 15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 h="32">
                  <a:moveTo>
                    <a:pt x="6" y="15"/>
                  </a:moveTo>
                  <a:cubicBezTo>
                    <a:pt x="9" y="16"/>
                    <a:pt x="9" y="16"/>
                    <a:pt x="9" y="16"/>
                  </a:cubicBezTo>
                  <a:cubicBezTo>
                    <a:pt x="37" y="18"/>
                    <a:pt x="37" y="18"/>
                    <a:pt x="37" y="18"/>
                  </a:cubicBezTo>
                  <a:cubicBezTo>
                    <a:pt x="41" y="16"/>
                    <a:pt x="41" y="16"/>
                    <a:pt x="41" y="16"/>
                  </a:cubicBezTo>
                  <a:cubicBezTo>
                    <a:pt x="32" y="0"/>
                    <a:pt x="32" y="0"/>
                    <a:pt x="32" y="0"/>
                  </a:cubicBezTo>
                  <a:cubicBezTo>
                    <a:pt x="28" y="1"/>
                    <a:pt x="28" y="1"/>
                    <a:pt x="28" y="1"/>
                  </a:cubicBezTo>
                  <a:cubicBezTo>
                    <a:pt x="35" y="14"/>
                    <a:pt x="35" y="14"/>
                    <a:pt x="35" y="14"/>
                  </a:cubicBezTo>
                  <a:cubicBezTo>
                    <a:pt x="34" y="14"/>
                    <a:pt x="32" y="14"/>
                    <a:pt x="30" y="13"/>
                  </a:cubicBezTo>
                  <a:cubicBezTo>
                    <a:pt x="4" y="12"/>
                    <a:pt x="4" y="12"/>
                    <a:pt x="4" y="12"/>
                  </a:cubicBezTo>
                  <a:cubicBezTo>
                    <a:pt x="0" y="14"/>
                    <a:pt x="0" y="14"/>
                    <a:pt x="0" y="14"/>
                  </a:cubicBezTo>
                  <a:cubicBezTo>
                    <a:pt x="10" y="32"/>
                    <a:pt x="10" y="32"/>
                    <a:pt x="10" y="32"/>
                  </a:cubicBezTo>
                  <a:cubicBezTo>
                    <a:pt x="14" y="30"/>
                    <a:pt x="14" y="30"/>
                    <a:pt x="14" y="30"/>
                  </a:cubicBezTo>
                  <a:lnTo>
                    <a:pt x="6" y="15"/>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0" name="îŝļîḑè">
              <a:extLst>
                <a:ext uri="{FF2B5EF4-FFF2-40B4-BE49-F238E27FC236}">
                  <a16:creationId xmlns="" xmlns:a16="http://schemas.microsoft.com/office/drawing/2014/main" id="{ABC092F6-1BA8-4AA8-8CCD-F4BDF98CB764}"/>
                </a:ext>
              </a:extLst>
            </p:cNvPr>
            <p:cNvSpPr/>
            <p:nvPr/>
          </p:nvSpPr>
          <p:spPr bwMode="auto">
            <a:xfrm>
              <a:off x="3463132" y="3700464"/>
              <a:ext cx="207963" cy="161925"/>
            </a:xfrm>
            <a:custGeom>
              <a:avLst/>
              <a:gdLst>
                <a:gd name="T0" fmla="*/ 128 w 131"/>
                <a:gd name="T1" fmla="*/ 46 h 102"/>
                <a:gd name="T2" fmla="*/ 85 w 131"/>
                <a:gd name="T3" fmla="*/ 66 h 102"/>
                <a:gd name="T4" fmla="*/ 66 w 131"/>
                <a:gd name="T5" fmla="*/ 30 h 102"/>
                <a:gd name="T6" fmla="*/ 108 w 131"/>
                <a:gd name="T7" fmla="*/ 10 h 102"/>
                <a:gd name="T8" fmla="*/ 105 w 131"/>
                <a:gd name="T9" fmla="*/ 0 h 102"/>
                <a:gd name="T10" fmla="*/ 0 w 131"/>
                <a:gd name="T11" fmla="*/ 46 h 102"/>
                <a:gd name="T12" fmla="*/ 7 w 131"/>
                <a:gd name="T13" fmla="*/ 56 h 102"/>
                <a:gd name="T14" fmla="*/ 56 w 131"/>
                <a:gd name="T15" fmla="*/ 33 h 102"/>
                <a:gd name="T16" fmla="*/ 72 w 131"/>
                <a:gd name="T17" fmla="*/ 73 h 102"/>
                <a:gd name="T18" fmla="*/ 23 w 131"/>
                <a:gd name="T19" fmla="*/ 92 h 102"/>
                <a:gd name="T20" fmla="*/ 30 w 131"/>
                <a:gd name="T21" fmla="*/ 102 h 102"/>
                <a:gd name="T22" fmla="*/ 131 w 131"/>
                <a:gd name="T23" fmla="*/ 56 h 102"/>
                <a:gd name="T24" fmla="*/ 128 w 131"/>
                <a:gd name="T25" fmla="*/ 4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128" y="46"/>
                  </a:moveTo>
                  <a:lnTo>
                    <a:pt x="85" y="66"/>
                  </a:lnTo>
                  <a:lnTo>
                    <a:pt x="66" y="30"/>
                  </a:lnTo>
                  <a:lnTo>
                    <a:pt x="108" y="10"/>
                  </a:lnTo>
                  <a:lnTo>
                    <a:pt x="105" y="0"/>
                  </a:lnTo>
                  <a:lnTo>
                    <a:pt x="0" y="46"/>
                  </a:lnTo>
                  <a:lnTo>
                    <a:pt x="7" y="56"/>
                  </a:lnTo>
                  <a:lnTo>
                    <a:pt x="56" y="33"/>
                  </a:lnTo>
                  <a:lnTo>
                    <a:pt x="72" y="73"/>
                  </a:lnTo>
                  <a:lnTo>
                    <a:pt x="23" y="92"/>
                  </a:lnTo>
                  <a:lnTo>
                    <a:pt x="30" y="102"/>
                  </a:lnTo>
                  <a:lnTo>
                    <a:pt x="131" y="56"/>
                  </a:lnTo>
                  <a:lnTo>
                    <a:pt x="128" y="4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1" name="isļiḑe">
              <a:extLst>
                <a:ext uri="{FF2B5EF4-FFF2-40B4-BE49-F238E27FC236}">
                  <a16:creationId xmlns="" xmlns:a16="http://schemas.microsoft.com/office/drawing/2014/main" id="{6F67E4B0-A9DF-4EA3-9FC5-CD89AC6D0037}"/>
                </a:ext>
              </a:extLst>
            </p:cNvPr>
            <p:cNvSpPr/>
            <p:nvPr/>
          </p:nvSpPr>
          <p:spPr bwMode="auto">
            <a:xfrm>
              <a:off x="3520282" y="3810002"/>
              <a:ext cx="207963" cy="161925"/>
            </a:xfrm>
            <a:custGeom>
              <a:avLst/>
              <a:gdLst>
                <a:gd name="T0" fmla="*/ 72 w 131"/>
                <a:gd name="T1" fmla="*/ 76 h 102"/>
                <a:gd name="T2" fmla="*/ 85 w 131"/>
                <a:gd name="T3" fmla="*/ 69 h 102"/>
                <a:gd name="T4" fmla="*/ 66 w 131"/>
                <a:gd name="T5" fmla="*/ 30 h 102"/>
                <a:gd name="T6" fmla="*/ 98 w 131"/>
                <a:gd name="T7" fmla="*/ 17 h 102"/>
                <a:gd name="T8" fmla="*/ 118 w 131"/>
                <a:gd name="T9" fmla="*/ 56 h 102"/>
                <a:gd name="T10" fmla="*/ 131 w 131"/>
                <a:gd name="T11" fmla="*/ 53 h 102"/>
                <a:gd name="T12" fmla="*/ 105 w 131"/>
                <a:gd name="T13" fmla="*/ 0 h 102"/>
                <a:gd name="T14" fmla="*/ 0 w 131"/>
                <a:gd name="T15" fmla="*/ 50 h 102"/>
                <a:gd name="T16" fmla="*/ 30 w 131"/>
                <a:gd name="T17" fmla="*/ 102 h 102"/>
                <a:gd name="T18" fmla="*/ 39 w 131"/>
                <a:gd name="T19" fmla="*/ 96 h 102"/>
                <a:gd name="T20" fmla="*/ 20 w 131"/>
                <a:gd name="T21" fmla="*/ 53 h 102"/>
                <a:gd name="T22" fmla="*/ 52 w 131"/>
                <a:gd name="T23" fmla="*/ 36 h 102"/>
                <a:gd name="T24" fmla="*/ 72 w 131"/>
                <a:gd name="T25" fmla="*/ 76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102">
                  <a:moveTo>
                    <a:pt x="72" y="76"/>
                  </a:moveTo>
                  <a:lnTo>
                    <a:pt x="85" y="69"/>
                  </a:lnTo>
                  <a:lnTo>
                    <a:pt x="66" y="30"/>
                  </a:lnTo>
                  <a:lnTo>
                    <a:pt x="98" y="17"/>
                  </a:lnTo>
                  <a:lnTo>
                    <a:pt x="118" y="56"/>
                  </a:lnTo>
                  <a:lnTo>
                    <a:pt x="131" y="53"/>
                  </a:lnTo>
                  <a:lnTo>
                    <a:pt x="105" y="0"/>
                  </a:lnTo>
                  <a:lnTo>
                    <a:pt x="0" y="50"/>
                  </a:lnTo>
                  <a:lnTo>
                    <a:pt x="30" y="102"/>
                  </a:lnTo>
                  <a:lnTo>
                    <a:pt x="39" y="96"/>
                  </a:lnTo>
                  <a:lnTo>
                    <a:pt x="20" y="53"/>
                  </a:lnTo>
                  <a:lnTo>
                    <a:pt x="52" y="36"/>
                  </a:lnTo>
                  <a:lnTo>
                    <a:pt x="72" y="7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2" name="íş1ïďè">
              <a:extLst>
                <a:ext uri="{FF2B5EF4-FFF2-40B4-BE49-F238E27FC236}">
                  <a16:creationId xmlns="" xmlns:a16="http://schemas.microsoft.com/office/drawing/2014/main" id="{02FC466B-6F71-484C-AB47-A70E409D75DF}"/>
                </a:ext>
              </a:extLst>
            </p:cNvPr>
            <p:cNvSpPr/>
            <p:nvPr/>
          </p:nvSpPr>
          <p:spPr bwMode="auto">
            <a:xfrm>
              <a:off x="3602832" y="3919539"/>
              <a:ext cx="166688" cy="120650"/>
            </a:xfrm>
            <a:custGeom>
              <a:avLst/>
              <a:gdLst>
                <a:gd name="T0" fmla="*/ 32 w 32"/>
                <a:gd name="T1" fmla="*/ 3 h 23"/>
                <a:gd name="T2" fmla="*/ 30 w 32"/>
                <a:gd name="T3" fmla="*/ 0 h 23"/>
                <a:gd name="T4" fmla="*/ 13 w 32"/>
                <a:gd name="T5" fmla="*/ 16 h 23"/>
                <a:gd name="T6" fmla="*/ 10 w 32"/>
                <a:gd name="T7" fmla="*/ 19 h 23"/>
                <a:gd name="T8" fmla="*/ 7 w 32"/>
                <a:gd name="T9" fmla="*/ 20 h 23"/>
                <a:gd name="T10" fmla="*/ 5 w 32"/>
                <a:gd name="T11" fmla="*/ 19 h 23"/>
                <a:gd name="T12" fmla="*/ 4 w 32"/>
                <a:gd name="T13" fmla="*/ 16 h 23"/>
                <a:gd name="T14" fmla="*/ 7 w 32"/>
                <a:gd name="T15" fmla="*/ 11 h 23"/>
                <a:gd name="T16" fmla="*/ 5 w 32"/>
                <a:gd name="T17" fmla="*/ 10 h 23"/>
                <a:gd name="T18" fmla="*/ 0 w 32"/>
                <a:gd name="T19" fmla="*/ 16 h 23"/>
                <a:gd name="T20" fmla="*/ 2 w 32"/>
                <a:gd name="T21" fmla="*/ 21 h 23"/>
                <a:gd name="T22" fmla="*/ 6 w 32"/>
                <a:gd name="T23" fmla="*/ 23 h 23"/>
                <a:gd name="T24" fmla="*/ 10 w 32"/>
                <a:gd name="T25" fmla="*/ 22 h 23"/>
                <a:gd name="T26" fmla="*/ 15 w 32"/>
                <a:gd name="T27" fmla="*/ 18 h 23"/>
                <a:gd name="T28" fmla="*/ 32 w 32"/>
                <a:gd name="T29"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23">
                  <a:moveTo>
                    <a:pt x="32" y="3"/>
                  </a:moveTo>
                  <a:cubicBezTo>
                    <a:pt x="30" y="0"/>
                    <a:pt x="30" y="0"/>
                    <a:pt x="30" y="0"/>
                  </a:cubicBezTo>
                  <a:cubicBezTo>
                    <a:pt x="13" y="16"/>
                    <a:pt x="13" y="16"/>
                    <a:pt x="13" y="16"/>
                  </a:cubicBezTo>
                  <a:cubicBezTo>
                    <a:pt x="11" y="18"/>
                    <a:pt x="10" y="19"/>
                    <a:pt x="10" y="19"/>
                  </a:cubicBezTo>
                  <a:cubicBezTo>
                    <a:pt x="9" y="19"/>
                    <a:pt x="8" y="20"/>
                    <a:pt x="7" y="20"/>
                  </a:cubicBezTo>
                  <a:cubicBezTo>
                    <a:pt x="6" y="20"/>
                    <a:pt x="6" y="19"/>
                    <a:pt x="5" y="19"/>
                  </a:cubicBezTo>
                  <a:cubicBezTo>
                    <a:pt x="4" y="18"/>
                    <a:pt x="4" y="17"/>
                    <a:pt x="4" y="16"/>
                  </a:cubicBezTo>
                  <a:cubicBezTo>
                    <a:pt x="4" y="15"/>
                    <a:pt x="6" y="13"/>
                    <a:pt x="7" y="11"/>
                  </a:cubicBezTo>
                  <a:cubicBezTo>
                    <a:pt x="5" y="10"/>
                    <a:pt x="5" y="10"/>
                    <a:pt x="5" y="10"/>
                  </a:cubicBezTo>
                  <a:cubicBezTo>
                    <a:pt x="2" y="12"/>
                    <a:pt x="1" y="14"/>
                    <a:pt x="0" y="16"/>
                  </a:cubicBezTo>
                  <a:cubicBezTo>
                    <a:pt x="0" y="18"/>
                    <a:pt x="1" y="20"/>
                    <a:pt x="2" y="21"/>
                  </a:cubicBezTo>
                  <a:cubicBezTo>
                    <a:pt x="3" y="22"/>
                    <a:pt x="4" y="23"/>
                    <a:pt x="6" y="23"/>
                  </a:cubicBezTo>
                  <a:cubicBezTo>
                    <a:pt x="7" y="23"/>
                    <a:pt x="9" y="23"/>
                    <a:pt x="10" y="22"/>
                  </a:cubicBezTo>
                  <a:cubicBezTo>
                    <a:pt x="12" y="22"/>
                    <a:pt x="13" y="20"/>
                    <a:pt x="15" y="18"/>
                  </a:cubicBezTo>
                  <a:lnTo>
                    <a:pt x="32" y="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3" name="îś1îdê">
              <a:extLst>
                <a:ext uri="{FF2B5EF4-FFF2-40B4-BE49-F238E27FC236}">
                  <a16:creationId xmlns="" xmlns:a16="http://schemas.microsoft.com/office/drawing/2014/main" id="{DB9C9C32-9DA7-4E1C-B34D-8D3184019FD3}"/>
                </a:ext>
              </a:extLst>
            </p:cNvPr>
            <p:cNvSpPr/>
            <p:nvPr/>
          </p:nvSpPr>
          <p:spPr bwMode="auto">
            <a:xfrm>
              <a:off x="3680619" y="3946527"/>
              <a:ext cx="136525" cy="134938"/>
            </a:xfrm>
            <a:custGeom>
              <a:avLst/>
              <a:gdLst>
                <a:gd name="T0" fmla="*/ 79 w 86"/>
                <a:gd name="T1" fmla="*/ 0 h 85"/>
                <a:gd name="T2" fmla="*/ 0 w 86"/>
                <a:gd name="T3" fmla="*/ 79 h 85"/>
                <a:gd name="T4" fmla="*/ 7 w 86"/>
                <a:gd name="T5" fmla="*/ 85 h 85"/>
                <a:gd name="T6" fmla="*/ 86 w 86"/>
                <a:gd name="T7" fmla="*/ 6 h 85"/>
                <a:gd name="T8" fmla="*/ 79 w 86"/>
                <a:gd name="T9" fmla="*/ 0 h 85"/>
              </a:gdLst>
              <a:ahLst/>
              <a:cxnLst>
                <a:cxn ang="0">
                  <a:pos x="T0" y="T1"/>
                </a:cxn>
                <a:cxn ang="0">
                  <a:pos x="T2" y="T3"/>
                </a:cxn>
                <a:cxn ang="0">
                  <a:pos x="T4" y="T5"/>
                </a:cxn>
                <a:cxn ang="0">
                  <a:pos x="T6" y="T7"/>
                </a:cxn>
                <a:cxn ang="0">
                  <a:pos x="T8" y="T9"/>
                </a:cxn>
              </a:cxnLst>
              <a:rect l="0" t="0" r="r" b="b"/>
              <a:pathLst>
                <a:path w="86" h="85">
                  <a:moveTo>
                    <a:pt x="79" y="0"/>
                  </a:moveTo>
                  <a:lnTo>
                    <a:pt x="0" y="79"/>
                  </a:lnTo>
                  <a:lnTo>
                    <a:pt x="7" y="85"/>
                  </a:lnTo>
                  <a:lnTo>
                    <a:pt x="86" y="6"/>
                  </a:lnTo>
                  <a:lnTo>
                    <a:pt x="79"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4" name="îŝľíḓé">
              <a:extLst>
                <a:ext uri="{FF2B5EF4-FFF2-40B4-BE49-F238E27FC236}">
                  <a16:creationId xmlns="" xmlns:a16="http://schemas.microsoft.com/office/drawing/2014/main" id="{DF88633F-5FBE-4838-A703-DAB203019C4B}"/>
                </a:ext>
              </a:extLst>
            </p:cNvPr>
            <p:cNvSpPr/>
            <p:nvPr/>
          </p:nvSpPr>
          <p:spPr bwMode="auto">
            <a:xfrm>
              <a:off x="3707607" y="3983039"/>
              <a:ext cx="166688" cy="182563"/>
            </a:xfrm>
            <a:custGeom>
              <a:avLst/>
              <a:gdLst>
                <a:gd name="T0" fmla="*/ 29 w 32"/>
                <a:gd name="T1" fmla="*/ 0 h 35"/>
                <a:gd name="T2" fmla="*/ 0 w 32"/>
                <a:gd name="T3" fmla="*/ 21 h 35"/>
                <a:gd name="T4" fmla="*/ 3 w 32"/>
                <a:gd name="T5" fmla="*/ 23 h 35"/>
                <a:gd name="T6" fmla="*/ 12 w 32"/>
                <a:gd name="T7" fmla="*/ 17 h 35"/>
                <a:gd name="T8" fmla="*/ 20 w 32"/>
                <a:gd name="T9" fmla="*/ 23 h 35"/>
                <a:gd name="T10" fmla="*/ 16 w 32"/>
                <a:gd name="T11" fmla="*/ 33 h 35"/>
                <a:gd name="T12" fmla="*/ 19 w 32"/>
                <a:gd name="T13" fmla="*/ 35 h 35"/>
                <a:gd name="T14" fmla="*/ 32 w 32"/>
                <a:gd name="T15" fmla="*/ 3 h 35"/>
                <a:gd name="T16" fmla="*/ 29 w 32"/>
                <a:gd name="T17" fmla="*/ 0 h 35"/>
                <a:gd name="T18" fmla="*/ 25 w 32"/>
                <a:gd name="T19" fmla="*/ 11 h 35"/>
                <a:gd name="T20" fmla="*/ 22 w 32"/>
                <a:gd name="T21" fmla="*/ 20 h 35"/>
                <a:gd name="T22" fmla="*/ 15 w 32"/>
                <a:gd name="T23" fmla="*/ 15 h 35"/>
                <a:gd name="T24" fmla="*/ 23 w 32"/>
                <a:gd name="T25" fmla="*/ 8 h 35"/>
                <a:gd name="T26" fmla="*/ 28 w 32"/>
                <a:gd name="T27" fmla="*/ 4 h 35"/>
                <a:gd name="T28" fmla="*/ 25 w 32"/>
                <a:gd name="T29" fmla="*/ 11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 h="35">
                  <a:moveTo>
                    <a:pt x="29" y="0"/>
                  </a:moveTo>
                  <a:cubicBezTo>
                    <a:pt x="0" y="21"/>
                    <a:pt x="0" y="21"/>
                    <a:pt x="0" y="21"/>
                  </a:cubicBezTo>
                  <a:cubicBezTo>
                    <a:pt x="3" y="23"/>
                    <a:pt x="3" y="23"/>
                    <a:pt x="3" y="23"/>
                  </a:cubicBezTo>
                  <a:cubicBezTo>
                    <a:pt x="12" y="17"/>
                    <a:pt x="12" y="17"/>
                    <a:pt x="12" y="17"/>
                  </a:cubicBezTo>
                  <a:cubicBezTo>
                    <a:pt x="20" y="23"/>
                    <a:pt x="20" y="23"/>
                    <a:pt x="20" y="23"/>
                  </a:cubicBezTo>
                  <a:cubicBezTo>
                    <a:pt x="16" y="33"/>
                    <a:pt x="16" y="33"/>
                    <a:pt x="16" y="33"/>
                  </a:cubicBezTo>
                  <a:cubicBezTo>
                    <a:pt x="19" y="35"/>
                    <a:pt x="19" y="35"/>
                    <a:pt x="19" y="35"/>
                  </a:cubicBezTo>
                  <a:cubicBezTo>
                    <a:pt x="32" y="3"/>
                    <a:pt x="32" y="3"/>
                    <a:pt x="32" y="3"/>
                  </a:cubicBezTo>
                  <a:lnTo>
                    <a:pt x="29" y="0"/>
                  </a:lnTo>
                  <a:close/>
                  <a:moveTo>
                    <a:pt x="25" y="11"/>
                  </a:moveTo>
                  <a:cubicBezTo>
                    <a:pt x="22" y="20"/>
                    <a:pt x="22" y="20"/>
                    <a:pt x="22" y="20"/>
                  </a:cubicBezTo>
                  <a:cubicBezTo>
                    <a:pt x="15" y="15"/>
                    <a:pt x="15" y="15"/>
                    <a:pt x="15" y="15"/>
                  </a:cubicBezTo>
                  <a:cubicBezTo>
                    <a:pt x="23" y="8"/>
                    <a:pt x="23" y="8"/>
                    <a:pt x="23" y="8"/>
                  </a:cubicBezTo>
                  <a:cubicBezTo>
                    <a:pt x="25" y="7"/>
                    <a:pt x="27" y="6"/>
                    <a:pt x="28" y="4"/>
                  </a:cubicBezTo>
                  <a:cubicBezTo>
                    <a:pt x="28" y="6"/>
                    <a:pt x="27" y="8"/>
                    <a:pt x="2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5" name="isľiḑè">
              <a:extLst>
                <a:ext uri="{FF2B5EF4-FFF2-40B4-BE49-F238E27FC236}">
                  <a16:creationId xmlns="" xmlns:a16="http://schemas.microsoft.com/office/drawing/2014/main" id="{A96E4748-69BB-4439-B5E1-6B57DDC498D1}"/>
                </a:ext>
              </a:extLst>
            </p:cNvPr>
            <p:cNvSpPr/>
            <p:nvPr/>
          </p:nvSpPr>
          <p:spPr bwMode="auto">
            <a:xfrm>
              <a:off x="3826669" y="4013202"/>
              <a:ext cx="182563" cy="198438"/>
            </a:xfrm>
            <a:custGeom>
              <a:avLst/>
              <a:gdLst>
                <a:gd name="T0" fmla="*/ 108 w 115"/>
                <a:gd name="T1" fmla="*/ 27 h 125"/>
                <a:gd name="T2" fmla="*/ 62 w 115"/>
                <a:gd name="T3" fmla="*/ 102 h 125"/>
                <a:gd name="T4" fmla="*/ 69 w 115"/>
                <a:gd name="T5" fmla="*/ 7 h 125"/>
                <a:gd name="T6" fmla="*/ 59 w 115"/>
                <a:gd name="T7" fmla="*/ 0 h 125"/>
                <a:gd name="T8" fmla="*/ 0 w 115"/>
                <a:gd name="T9" fmla="*/ 96 h 125"/>
                <a:gd name="T10" fmla="*/ 10 w 115"/>
                <a:gd name="T11" fmla="*/ 99 h 125"/>
                <a:gd name="T12" fmla="*/ 56 w 115"/>
                <a:gd name="T13" fmla="*/ 27 h 125"/>
                <a:gd name="T14" fmla="*/ 49 w 115"/>
                <a:gd name="T15" fmla="*/ 122 h 125"/>
                <a:gd name="T16" fmla="*/ 59 w 115"/>
                <a:gd name="T17" fmla="*/ 125 h 125"/>
                <a:gd name="T18" fmla="*/ 115 w 115"/>
                <a:gd name="T19" fmla="*/ 33 h 125"/>
                <a:gd name="T20" fmla="*/ 108 w 115"/>
                <a:gd name="T21" fmla="*/ 2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5" h="125">
                  <a:moveTo>
                    <a:pt x="108" y="27"/>
                  </a:moveTo>
                  <a:lnTo>
                    <a:pt x="62" y="102"/>
                  </a:lnTo>
                  <a:lnTo>
                    <a:pt x="69" y="7"/>
                  </a:lnTo>
                  <a:lnTo>
                    <a:pt x="59" y="0"/>
                  </a:lnTo>
                  <a:lnTo>
                    <a:pt x="0" y="96"/>
                  </a:lnTo>
                  <a:lnTo>
                    <a:pt x="10" y="99"/>
                  </a:lnTo>
                  <a:lnTo>
                    <a:pt x="56" y="27"/>
                  </a:lnTo>
                  <a:lnTo>
                    <a:pt x="49" y="122"/>
                  </a:lnTo>
                  <a:lnTo>
                    <a:pt x="59" y="125"/>
                  </a:lnTo>
                  <a:lnTo>
                    <a:pt x="115" y="33"/>
                  </a:lnTo>
                  <a:lnTo>
                    <a:pt x="108" y="2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6" name="ï$ļiḍè">
              <a:extLst>
                <a:ext uri="{FF2B5EF4-FFF2-40B4-BE49-F238E27FC236}">
                  <a16:creationId xmlns="" xmlns:a16="http://schemas.microsoft.com/office/drawing/2014/main" id="{15586EA6-84EE-49CA-825B-9C988A5496D4}"/>
                </a:ext>
              </a:extLst>
            </p:cNvPr>
            <p:cNvSpPr/>
            <p:nvPr/>
          </p:nvSpPr>
          <p:spPr bwMode="auto">
            <a:xfrm>
              <a:off x="3972719" y="4071939"/>
              <a:ext cx="128588" cy="176213"/>
            </a:xfrm>
            <a:custGeom>
              <a:avLst/>
              <a:gdLst>
                <a:gd name="T0" fmla="*/ 19 w 25"/>
                <a:gd name="T1" fmla="*/ 1 h 34"/>
                <a:gd name="T2" fmla="*/ 13 w 25"/>
                <a:gd name="T3" fmla="*/ 1 h 34"/>
                <a:gd name="T4" fmla="*/ 8 w 25"/>
                <a:gd name="T5" fmla="*/ 5 h 34"/>
                <a:gd name="T6" fmla="*/ 3 w 25"/>
                <a:gd name="T7" fmla="*/ 13 h 34"/>
                <a:gd name="T8" fmla="*/ 1 w 25"/>
                <a:gd name="T9" fmla="*/ 22 h 34"/>
                <a:gd name="T10" fmla="*/ 2 w 25"/>
                <a:gd name="T11" fmla="*/ 29 h 34"/>
                <a:gd name="T12" fmla="*/ 6 w 25"/>
                <a:gd name="T13" fmla="*/ 33 h 34"/>
                <a:gd name="T14" fmla="*/ 11 w 25"/>
                <a:gd name="T15" fmla="*/ 33 h 34"/>
                <a:gd name="T16" fmla="*/ 17 w 25"/>
                <a:gd name="T17" fmla="*/ 31 h 34"/>
                <a:gd name="T18" fmla="*/ 21 w 25"/>
                <a:gd name="T19" fmla="*/ 20 h 34"/>
                <a:gd name="T20" fmla="*/ 13 w 25"/>
                <a:gd name="T21" fmla="*/ 17 h 34"/>
                <a:gd name="T22" fmla="*/ 11 w 25"/>
                <a:gd name="T23" fmla="*/ 20 h 34"/>
                <a:gd name="T24" fmla="*/ 17 w 25"/>
                <a:gd name="T25" fmla="*/ 22 h 34"/>
                <a:gd name="T26" fmla="*/ 15 w 25"/>
                <a:gd name="T27" fmla="*/ 28 h 34"/>
                <a:gd name="T28" fmla="*/ 12 w 25"/>
                <a:gd name="T29" fmla="*/ 29 h 34"/>
                <a:gd name="T30" fmla="*/ 8 w 25"/>
                <a:gd name="T31" fmla="*/ 29 h 34"/>
                <a:gd name="T32" fmla="*/ 5 w 25"/>
                <a:gd name="T33" fmla="*/ 26 h 34"/>
                <a:gd name="T34" fmla="*/ 4 w 25"/>
                <a:gd name="T35" fmla="*/ 21 h 34"/>
                <a:gd name="T36" fmla="*/ 6 w 25"/>
                <a:gd name="T37" fmla="*/ 14 h 34"/>
                <a:gd name="T38" fmla="*/ 9 w 25"/>
                <a:gd name="T39" fmla="*/ 8 h 34"/>
                <a:gd name="T40" fmla="*/ 11 w 25"/>
                <a:gd name="T41" fmla="*/ 5 h 34"/>
                <a:gd name="T42" fmla="*/ 15 w 25"/>
                <a:gd name="T43" fmla="*/ 4 h 34"/>
                <a:gd name="T44" fmla="*/ 18 w 25"/>
                <a:gd name="T45" fmla="*/ 4 h 34"/>
                <a:gd name="T46" fmla="*/ 20 w 25"/>
                <a:gd name="T47" fmla="*/ 6 h 34"/>
                <a:gd name="T48" fmla="*/ 21 w 25"/>
                <a:gd name="T49" fmla="*/ 9 h 34"/>
                <a:gd name="T50" fmla="*/ 21 w 25"/>
                <a:gd name="T51" fmla="*/ 13 h 34"/>
                <a:gd name="T52" fmla="*/ 24 w 25"/>
                <a:gd name="T53" fmla="*/ 13 h 34"/>
                <a:gd name="T54" fmla="*/ 24 w 25"/>
                <a:gd name="T55" fmla="*/ 7 h 34"/>
                <a:gd name="T56" fmla="*/ 23 w 25"/>
                <a:gd name="T57" fmla="*/ 3 h 34"/>
                <a:gd name="T58" fmla="*/ 19 w 25"/>
                <a:gd name="T59" fmla="*/ 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 h="34">
                  <a:moveTo>
                    <a:pt x="19" y="1"/>
                  </a:moveTo>
                  <a:cubicBezTo>
                    <a:pt x="18" y="0"/>
                    <a:pt x="15" y="0"/>
                    <a:pt x="13" y="1"/>
                  </a:cubicBezTo>
                  <a:cubicBezTo>
                    <a:pt x="11" y="1"/>
                    <a:pt x="9" y="3"/>
                    <a:pt x="8" y="5"/>
                  </a:cubicBezTo>
                  <a:cubicBezTo>
                    <a:pt x="6" y="7"/>
                    <a:pt x="4" y="10"/>
                    <a:pt x="3" y="13"/>
                  </a:cubicBezTo>
                  <a:cubicBezTo>
                    <a:pt x="2" y="16"/>
                    <a:pt x="1" y="19"/>
                    <a:pt x="1" y="22"/>
                  </a:cubicBezTo>
                  <a:cubicBezTo>
                    <a:pt x="0" y="25"/>
                    <a:pt x="1" y="27"/>
                    <a:pt x="2" y="29"/>
                  </a:cubicBezTo>
                  <a:cubicBezTo>
                    <a:pt x="3" y="31"/>
                    <a:pt x="4" y="32"/>
                    <a:pt x="6" y="33"/>
                  </a:cubicBezTo>
                  <a:cubicBezTo>
                    <a:pt x="8" y="34"/>
                    <a:pt x="9" y="34"/>
                    <a:pt x="11" y="33"/>
                  </a:cubicBezTo>
                  <a:cubicBezTo>
                    <a:pt x="13" y="33"/>
                    <a:pt x="15" y="32"/>
                    <a:pt x="17" y="31"/>
                  </a:cubicBezTo>
                  <a:cubicBezTo>
                    <a:pt x="21" y="20"/>
                    <a:pt x="21" y="20"/>
                    <a:pt x="21" y="20"/>
                  </a:cubicBezTo>
                  <a:cubicBezTo>
                    <a:pt x="13" y="17"/>
                    <a:pt x="13" y="17"/>
                    <a:pt x="13" y="17"/>
                  </a:cubicBezTo>
                  <a:cubicBezTo>
                    <a:pt x="11" y="20"/>
                    <a:pt x="11" y="20"/>
                    <a:pt x="11" y="20"/>
                  </a:cubicBezTo>
                  <a:cubicBezTo>
                    <a:pt x="17" y="22"/>
                    <a:pt x="17" y="22"/>
                    <a:pt x="17" y="22"/>
                  </a:cubicBezTo>
                  <a:cubicBezTo>
                    <a:pt x="15" y="28"/>
                    <a:pt x="15" y="28"/>
                    <a:pt x="15" y="28"/>
                  </a:cubicBezTo>
                  <a:cubicBezTo>
                    <a:pt x="14" y="29"/>
                    <a:pt x="13" y="29"/>
                    <a:pt x="12" y="29"/>
                  </a:cubicBezTo>
                  <a:cubicBezTo>
                    <a:pt x="10" y="30"/>
                    <a:pt x="9" y="30"/>
                    <a:pt x="8" y="29"/>
                  </a:cubicBezTo>
                  <a:cubicBezTo>
                    <a:pt x="6" y="29"/>
                    <a:pt x="5" y="28"/>
                    <a:pt x="5" y="26"/>
                  </a:cubicBezTo>
                  <a:cubicBezTo>
                    <a:pt x="4" y="25"/>
                    <a:pt x="3" y="23"/>
                    <a:pt x="4" y="21"/>
                  </a:cubicBezTo>
                  <a:cubicBezTo>
                    <a:pt x="4" y="19"/>
                    <a:pt x="4" y="17"/>
                    <a:pt x="6" y="14"/>
                  </a:cubicBezTo>
                  <a:cubicBezTo>
                    <a:pt x="7" y="12"/>
                    <a:pt x="8" y="10"/>
                    <a:pt x="9" y="8"/>
                  </a:cubicBezTo>
                  <a:cubicBezTo>
                    <a:pt x="10" y="7"/>
                    <a:pt x="11" y="6"/>
                    <a:pt x="11" y="5"/>
                  </a:cubicBezTo>
                  <a:cubicBezTo>
                    <a:pt x="12" y="5"/>
                    <a:pt x="13" y="4"/>
                    <a:pt x="15" y="4"/>
                  </a:cubicBezTo>
                  <a:cubicBezTo>
                    <a:pt x="16" y="4"/>
                    <a:pt x="17" y="4"/>
                    <a:pt x="18" y="4"/>
                  </a:cubicBezTo>
                  <a:cubicBezTo>
                    <a:pt x="19" y="5"/>
                    <a:pt x="20" y="5"/>
                    <a:pt x="20" y="6"/>
                  </a:cubicBezTo>
                  <a:cubicBezTo>
                    <a:pt x="21" y="7"/>
                    <a:pt x="21" y="8"/>
                    <a:pt x="21" y="9"/>
                  </a:cubicBezTo>
                  <a:cubicBezTo>
                    <a:pt x="22" y="10"/>
                    <a:pt x="21" y="11"/>
                    <a:pt x="21" y="13"/>
                  </a:cubicBezTo>
                  <a:cubicBezTo>
                    <a:pt x="24" y="13"/>
                    <a:pt x="24" y="13"/>
                    <a:pt x="24" y="13"/>
                  </a:cubicBezTo>
                  <a:cubicBezTo>
                    <a:pt x="24" y="11"/>
                    <a:pt x="25" y="9"/>
                    <a:pt x="24" y="7"/>
                  </a:cubicBezTo>
                  <a:cubicBezTo>
                    <a:pt x="24" y="6"/>
                    <a:pt x="24" y="4"/>
                    <a:pt x="23" y="3"/>
                  </a:cubicBezTo>
                  <a:cubicBezTo>
                    <a:pt x="22" y="2"/>
                    <a:pt x="21" y="1"/>
                    <a:pt x="19" y="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7" name="ísľiḑê">
              <a:extLst>
                <a:ext uri="{FF2B5EF4-FFF2-40B4-BE49-F238E27FC236}">
                  <a16:creationId xmlns="" xmlns:a16="http://schemas.microsoft.com/office/drawing/2014/main" id="{8E8909E1-1D27-47EE-AD85-6A2865C4DD09}"/>
                </a:ext>
              </a:extLst>
            </p:cNvPr>
            <p:cNvSpPr/>
            <p:nvPr/>
          </p:nvSpPr>
          <p:spPr bwMode="auto">
            <a:xfrm>
              <a:off x="4169569" y="4076702"/>
              <a:ext cx="103188" cy="177800"/>
            </a:xfrm>
            <a:custGeom>
              <a:avLst/>
              <a:gdLst>
                <a:gd name="T0" fmla="*/ 17 w 20"/>
                <a:gd name="T1" fmla="*/ 19 h 34"/>
                <a:gd name="T2" fmla="*/ 15 w 20"/>
                <a:gd name="T3" fmla="*/ 27 h 34"/>
                <a:gd name="T4" fmla="*/ 10 w 20"/>
                <a:gd name="T5" fmla="*/ 30 h 34"/>
                <a:gd name="T6" fmla="*/ 7 w 20"/>
                <a:gd name="T7" fmla="*/ 29 h 34"/>
                <a:gd name="T8" fmla="*/ 4 w 20"/>
                <a:gd name="T9" fmla="*/ 25 h 34"/>
                <a:gd name="T10" fmla="*/ 4 w 20"/>
                <a:gd name="T11" fmla="*/ 19 h 34"/>
                <a:gd name="T12" fmla="*/ 4 w 20"/>
                <a:gd name="T13" fmla="*/ 0 h 34"/>
                <a:gd name="T14" fmla="*/ 0 w 20"/>
                <a:gd name="T15" fmla="*/ 0 h 34"/>
                <a:gd name="T16" fmla="*/ 0 w 20"/>
                <a:gd name="T17" fmla="*/ 19 h 34"/>
                <a:gd name="T18" fmla="*/ 1 w 20"/>
                <a:gd name="T19" fmla="*/ 27 h 34"/>
                <a:gd name="T20" fmla="*/ 5 w 20"/>
                <a:gd name="T21" fmla="*/ 32 h 34"/>
                <a:gd name="T22" fmla="*/ 10 w 20"/>
                <a:gd name="T23" fmla="*/ 34 h 34"/>
                <a:gd name="T24" fmla="*/ 16 w 20"/>
                <a:gd name="T25" fmla="*/ 32 h 34"/>
                <a:gd name="T26" fmla="*/ 19 w 20"/>
                <a:gd name="T27" fmla="*/ 27 h 34"/>
                <a:gd name="T28" fmla="*/ 20 w 20"/>
                <a:gd name="T29" fmla="*/ 19 h 34"/>
                <a:gd name="T30" fmla="*/ 20 w 20"/>
                <a:gd name="T31" fmla="*/ 0 h 34"/>
                <a:gd name="T32" fmla="*/ 17 w 20"/>
                <a:gd name="T33" fmla="*/ 0 h 34"/>
                <a:gd name="T34" fmla="*/ 17 w 20"/>
                <a:gd name="T35"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 h="34">
                  <a:moveTo>
                    <a:pt x="17" y="19"/>
                  </a:moveTo>
                  <a:cubicBezTo>
                    <a:pt x="17" y="23"/>
                    <a:pt x="16" y="26"/>
                    <a:pt x="15" y="27"/>
                  </a:cubicBezTo>
                  <a:cubicBezTo>
                    <a:pt x="14" y="29"/>
                    <a:pt x="13" y="30"/>
                    <a:pt x="10" y="30"/>
                  </a:cubicBezTo>
                  <a:cubicBezTo>
                    <a:pt x="9" y="30"/>
                    <a:pt x="8" y="29"/>
                    <a:pt x="7" y="29"/>
                  </a:cubicBezTo>
                  <a:cubicBezTo>
                    <a:pt x="6" y="28"/>
                    <a:pt x="5" y="27"/>
                    <a:pt x="4" y="25"/>
                  </a:cubicBezTo>
                  <a:cubicBezTo>
                    <a:pt x="4" y="24"/>
                    <a:pt x="4" y="22"/>
                    <a:pt x="4" y="19"/>
                  </a:cubicBezTo>
                  <a:cubicBezTo>
                    <a:pt x="4" y="0"/>
                    <a:pt x="4" y="0"/>
                    <a:pt x="4" y="0"/>
                  </a:cubicBezTo>
                  <a:cubicBezTo>
                    <a:pt x="0" y="0"/>
                    <a:pt x="0" y="0"/>
                    <a:pt x="0" y="0"/>
                  </a:cubicBezTo>
                  <a:cubicBezTo>
                    <a:pt x="0" y="19"/>
                    <a:pt x="0" y="19"/>
                    <a:pt x="0" y="19"/>
                  </a:cubicBezTo>
                  <a:cubicBezTo>
                    <a:pt x="0" y="23"/>
                    <a:pt x="1" y="25"/>
                    <a:pt x="1" y="27"/>
                  </a:cubicBezTo>
                  <a:cubicBezTo>
                    <a:pt x="2" y="29"/>
                    <a:pt x="3" y="31"/>
                    <a:pt x="5" y="32"/>
                  </a:cubicBezTo>
                  <a:cubicBezTo>
                    <a:pt x="6" y="33"/>
                    <a:pt x="8" y="34"/>
                    <a:pt x="10" y="34"/>
                  </a:cubicBezTo>
                  <a:cubicBezTo>
                    <a:pt x="13" y="34"/>
                    <a:pt x="15" y="33"/>
                    <a:pt x="16" y="32"/>
                  </a:cubicBezTo>
                  <a:cubicBezTo>
                    <a:pt x="18" y="31"/>
                    <a:pt x="19" y="29"/>
                    <a:pt x="19" y="27"/>
                  </a:cubicBezTo>
                  <a:cubicBezTo>
                    <a:pt x="20" y="25"/>
                    <a:pt x="20" y="22"/>
                    <a:pt x="20" y="19"/>
                  </a:cubicBezTo>
                  <a:cubicBezTo>
                    <a:pt x="20" y="0"/>
                    <a:pt x="20" y="0"/>
                    <a:pt x="20" y="0"/>
                  </a:cubicBezTo>
                  <a:cubicBezTo>
                    <a:pt x="17" y="0"/>
                    <a:pt x="17" y="0"/>
                    <a:pt x="17" y="0"/>
                  </a:cubicBezTo>
                  <a:lnTo>
                    <a:pt x="17" y="1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8" name="ïśḷîḋe">
              <a:extLst>
                <a:ext uri="{FF2B5EF4-FFF2-40B4-BE49-F238E27FC236}">
                  <a16:creationId xmlns="" xmlns:a16="http://schemas.microsoft.com/office/drawing/2014/main" id="{D2A735F6-4B52-420F-8186-566F82B442E9}"/>
                </a:ext>
              </a:extLst>
            </p:cNvPr>
            <p:cNvSpPr/>
            <p:nvPr/>
          </p:nvSpPr>
          <p:spPr bwMode="auto">
            <a:xfrm>
              <a:off x="4288632" y="4060827"/>
              <a:ext cx="125413" cy="182563"/>
            </a:xfrm>
            <a:custGeom>
              <a:avLst/>
              <a:gdLst>
                <a:gd name="T0" fmla="*/ 53 w 79"/>
                <a:gd name="T1" fmla="*/ 0 h 115"/>
                <a:gd name="T2" fmla="*/ 62 w 79"/>
                <a:gd name="T3" fmla="*/ 86 h 115"/>
                <a:gd name="T4" fmla="*/ 10 w 79"/>
                <a:gd name="T5" fmla="*/ 3 h 115"/>
                <a:gd name="T6" fmla="*/ 0 w 79"/>
                <a:gd name="T7" fmla="*/ 7 h 115"/>
                <a:gd name="T8" fmla="*/ 13 w 79"/>
                <a:gd name="T9" fmla="*/ 115 h 115"/>
                <a:gd name="T10" fmla="*/ 23 w 79"/>
                <a:gd name="T11" fmla="*/ 115 h 115"/>
                <a:gd name="T12" fmla="*/ 13 w 79"/>
                <a:gd name="T13" fmla="*/ 30 h 115"/>
                <a:gd name="T14" fmla="*/ 66 w 79"/>
                <a:gd name="T15" fmla="*/ 109 h 115"/>
                <a:gd name="T16" fmla="*/ 79 w 79"/>
                <a:gd name="T17" fmla="*/ 109 h 115"/>
                <a:gd name="T18" fmla="*/ 62 w 79"/>
                <a:gd name="T19" fmla="*/ 0 h 115"/>
                <a:gd name="T20" fmla="*/ 53 w 79"/>
                <a:gd name="T21"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115">
                  <a:moveTo>
                    <a:pt x="53" y="0"/>
                  </a:moveTo>
                  <a:lnTo>
                    <a:pt x="62" y="86"/>
                  </a:lnTo>
                  <a:lnTo>
                    <a:pt x="10" y="3"/>
                  </a:lnTo>
                  <a:lnTo>
                    <a:pt x="0" y="7"/>
                  </a:lnTo>
                  <a:lnTo>
                    <a:pt x="13" y="115"/>
                  </a:lnTo>
                  <a:lnTo>
                    <a:pt x="23" y="115"/>
                  </a:lnTo>
                  <a:lnTo>
                    <a:pt x="13" y="30"/>
                  </a:lnTo>
                  <a:lnTo>
                    <a:pt x="66" y="109"/>
                  </a:lnTo>
                  <a:lnTo>
                    <a:pt x="79" y="109"/>
                  </a:lnTo>
                  <a:lnTo>
                    <a:pt x="62" y="0"/>
                  </a:lnTo>
                  <a:lnTo>
                    <a:pt x="53"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9" name="ïsḷîďê">
              <a:extLst>
                <a:ext uri="{FF2B5EF4-FFF2-40B4-BE49-F238E27FC236}">
                  <a16:creationId xmlns="" xmlns:a16="http://schemas.microsoft.com/office/drawing/2014/main" id="{2DE49292-3E06-46E0-A238-6D4DCBA66017}"/>
                </a:ext>
              </a:extLst>
            </p:cNvPr>
            <p:cNvSpPr/>
            <p:nvPr/>
          </p:nvSpPr>
          <p:spPr bwMode="auto">
            <a:xfrm>
              <a:off x="4398169" y="4029077"/>
              <a:ext cx="73025" cy="173038"/>
            </a:xfrm>
            <a:custGeom>
              <a:avLst/>
              <a:gdLst>
                <a:gd name="T0" fmla="*/ 0 w 46"/>
                <a:gd name="T1" fmla="*/ 4 h 109"/>
                <a:gd name="T2" fmla="*/ 36 w 46"/>
                <a:gd name="T3" fmla="*/ 109 h 109"/>
                <a:gd name="T4" fmla="*/ 46 w 46"/>
                <a:gd name="T5" fmla="*/ 106 h 109"/>
                <a:gd name="T6" fmla="*/ 10 w 46"/>
                <a:gd name="T7" fmla="*/ 0 h 109"/>
                <a:gd name="T8" fmla="*/ 0 w 46"/>
                <a:gd name="T9" fmla="*/ 4 h 109"/>
              </a:gdLst>
              <a:ahLst/>
              <a:cxnLst>
                <a:cxn ang="0">
                  <a:pos x="T0" y="T1"/>
                </a:cxn>
                <a:cxn ang="0">
                  <a:pos x="T2" y="T3"/>
                </a:cxn>
                <a:cxn ang="0">
                  <a:pos x="T4" y="T5"/>
                </a:cxn>
                <a:cxn ang="0">
                  <a:pos x="T6" y="T7"/>
                </a:cxn>
                <a:cxn ang="0">
                  <a:pos x="T8" y="T9"/>
                </a:cxn>
              </a:cxnLst>
              <a:rect l="0" t="0" r="r" b="b"/>
              <a:pathLst>
                <a:path w="46" h="109">
                  <a:moveTo>
                    <a:pt x="0" y="4"/>
                  </a:moveTo>
                  <a:lnTo>
                    <a:pt x="36" y="109"/>
                  </a:lnTo>
                  <a:lnTo>
                    <a:pt x="46" y="106"/>
                  </a:lnTo>
                  <a:lnTo>
                    <a:pt x="10" y="0"/>
                  </a:lnTo>
                  <a:lnTo>
                    <a:pt x="0" y="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0" name="ïṣľidè">
              <a:extLst>
                <a:ext uri="{FF2B5EF4-FFF2-40B4-BE49-F238E27FC236}">
                  <a16:creationId xmlns="" xmlns:a16="http://schemas.microsoft.com/office/drawing/2014/main" id="{84404E9D-C432-48CA-9E14-4E6DEAC2582E}"/>
                </a:ext>
              </a:extLst>
            </p:cNvPr>
            <p:cNvSpPr/>
            <p:nvPr/>
          </p:nvSpPr>
          <p:spPr bwMode="auto">
            <a:xfrm>
              <a:off x="4423569" y="3992564"/>
              <a:ext cx="125413" cy="188913"/>
            </a:xfrm>
            <a:custGeom>
              <a:avLst/>
              <a:gdLst>
                <a:gd name="T0" fmla="*/ 17 w 24"/>
                <a:gd name="T1" fmla="*/ 1 h 36"/>
                <a:gd name="T2" fmla="*/ 20 w 24"/>
                <a:gd name="T3" fmla="*/ 26 h 36"/>
                <a:gd name="T4" fmla="*/ 21 w 24"/>
                <a:gd name="T5" fmla="*/ 32 h 36"/>
                <a:gd name="T6" fmla="*/ 18 w 24"/>
                <a:gd name="T7" fmla="*/ 27 h 36"/>
                <a:gd name="T8" fmla="*/ 3 w 24"/>
                <a:gd name="T9" fmla="*/ 7 h 36"/>
                <a:gd name="T10" fmla="*/ 0 w 24"/>
                <a:gd name="T11" fmla="*/ 8 h 36"/>
                <a:gd name="T12" fmla="*/ 21 w 24"/>
                <a:gd name="T13" fmla="*/ 36 h 36"/>
                <a:gd name="T14" fmla="*/ 24 w 24"/>
                <a:gd name="T15" fmla="*/ 35 h 36"/>
                <a:gd name="T16" fmla="*/ 19 w 24"/>
                <a:gd name="T17" fmla="*/ 0 h 36"/>
                <a:gd name="T18" fmla="*/ 17 w 24"/>
                <a:gd name="T19" fmla="*/ 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6">
                  <a:moveTo>
                    <a:pt x="17" y="1"/>
                  </a:moveTo>
                  <a:cubicBezTo>
                    <a:pt x="20" y="26"/>
                    <a:pt x="20" y="26"/>
                    <a:pt x="20" y="26"/>
                  </a:cubicBezTo>
                  <a:cubicBezTo>
                    <a:pt x="20" y="28"/>
                    <a:pt x="21" y="30"/>
                    <a:pt x="21" y="32"/>
                  </a:cubicBezTo>
                  <a:cubicBezTo>
                    <a:pt x="20" y="30"/>
                    <a:pt x="19" y="29"/>
                    <a:pt x="18" y="27"/>
                  </a:cubicBezTo>
                  <a:cubicBezTo>
                    <a:pt x="3" y="7"/>
                    <a:pt x="3" y="7"/>
                    <a:pt x="3" y="7"/>
                  </a:cubicBezTo>
                  <a:cubicBezTo>
                    <a:pt x="0" y="8"/>
                    <a:pt x="0" y="8"/>
                    <a:pt x="0" y="8"/>
                  </a:cubicBezTo>
                  <a:cubicBezTo>
                    <a:pt x="21" y="36"/>
                    <a:pt x="21" y="36"/>
                    <a:pt x="21" y="36"/>
                  </a:cubicBezTo>
                  <a:cubicBezTo>
                    <a:pt x="24" y="35"/>
                    <a:pt x="24" y="35"/>
                    <a:pt x="24" y="35"/>
                  </a:cubicBezTo>
                  <a:cubicBezTo>
                    <a:pt x="19" y="0"/>
                    <a:pt x="19" y="0"/>
                    <a:pt x="19" y="0"/>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1" name="îśľîďé">
              <a:extLst>
                <a:ext uri="{FF2B5EF4-FFF2-40B4-BE49-F238E27FC236}">
                  <a16:creationId xmlns="" xmlns:a16="http://schemas.microsoft.com/office/drawing/2014/main" id="{492B9673-31D3-4C26-A8A3-5A04F12FB7A2}"/>
                </a:ext>
              </a:extLst>
            </p:cNvPr>
            <p:cNvSpPr/>
            <p:nvPr/>
          </p:nvSpPr>
          <p:spPr bwMode="auto">
            <a:xfrm>
              <a:off x="4537869" y="3951289"/>
              <a:ext cx="155575" cy="177800"/>
            </a:xfrm>
            <a:custGeom>
              <a:avLst/>
              <a:gdLst>
                <a:gd name="T0" fmla="*/ 62 w 98"/>
                <a:gd name="T1" fmla="*/ 99 h 112"/>
                <a:gd name="T2" fmla="*/ 40 w 98"/>
                <a:gd name="T3" fmla="*/ 66 h 112"/>
                <a:gd name="T4" fmla="*/ 66 w 98"/>
                <a:gd name="T5" fmla="*/ 49 h 112"/>
                <a:gd name="T6" fmla="*/ 59 w 98"/>
                <a:gd name="T7" fmla="*/ 39 h 112"/>
                <a:gd name="T8" fmla="*/ 33 w 98"/>
                <a:gd name="T9" fmla="*/ 56 h 112"/>
                <a:gd name="T10" fmla="*/ 13 w 98"/>
                <a:gd name="T11" fmla="*/ 26 h 112"/>
                <a:gd name="T12" fmla="*/ 40 w 98"/>
                <a:gd name="T13" fmla="*/ 10 h 112"/>
                <a:gd name="T14" fmla="*/ 33 w 98"/>
                <a:gd name="T15" fmla="*/ 0 h 112"/>
                <a:gd name="T16" fmla="*/ 0 w 98"/>
                <a:gd name="T17" fmla="*/ 20 h 112"/>
                <a:gd name="T18" fmla="*/ 62 w 98"/>
                <a:gd name="T19" fmla="*/ 112 h 112"/>
                <a:gd name="T20" fmla="*/ 98 w 98"/>
                <a:gd name="T21" fmla="*/ 92 h 112"/>
                <a:gd name="T22" fmla="*/ 89 w 98"/>
                <a:gd name="T23" fmla="*/ 79 h 112"/>
                <a:gd name="T24" fmla="*/ 62 w 98"/>
                <a:gd name="T25" fmla="*/ 99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12">
                  <a:moveTo>
                    <a:pt x="62" y="99"/>
                  </a:moveTo>
                  <a:lnTo>
                    <a:pt x="40" y="66"/>
                  </a:lnTo>
                  <a:lnTo>
                    <a:pt x="66" y="49"/>
                  </a:lnTo>
                  <a:lnTo>
                    <a:pt x="59" y="39"/>
                  </a:lnTo>
                  <a:lnTo>
                    <a:pt x="33" y="56"/>
                  </a:lnTo>
                  <a:lnTo>
                    <a:pt x="13" y="26"/>
                  </a:lnTo>
                  <a:lnTo>
                    <a:pt x="40" y="10"/>
                  </a:lnTo>
                  <a:lnTo>
                    <a:pt x="33" y="0"/>
                  </a:lnTo>
                  <a:lnTo>
                    <a:pt x="0" y="20"/>
                  </a:lnTo>
                  <a:lnTo>
                    <a:pt x="62" y="112"/>
                  </a:lnTo>
                  <a:lnTo>
                    <a:pt x="98" y="92"/>
                  </a:lnTo>
                  <a:lnTo>
                    <a:pt x="89" y="79"/>
                  </a:lnTo>
                  <a:lnTo>
                    <a:pt x="62" y="9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2" name="ïṣḻïdê">
              <a:extLst>
                <a:ext uri="{FF2B5EF4-FFF2-40B4-BE49-F238E27FC236}">
                  <a16:creationId xmlns="" xmlns:a16="http://schemas.microsoft.com/office/drawing/2014/main" id="{9CB3317A-0F04-4A19-9235-AC811C5ACB82}"/>
                </a:ext>
              </a:extLst>
            </p:cNvPr>
            <p:cNvSpPr/>
            <p:nvPr/>
          </p:nvSpPr>
          <p:spPr bwMode="auto">
            <a:xfrm>
              <a:off x="4610894" y="3894139"/>
              <a:ext cx="187325" cy="177800"/>
            </a:xfrm>
            <a:custGeom>
              <a:avLst/>
              <a:gdLst>
                <a:gd name="T0" fmla="*/ 22 w 36"/>
                <a:gd name="T1" fmla="*/ 16 h 34"/>
                <a:gd name="T2" fmla="*/ 20 w 36"/>
                <a:gd name="T3" fmla="*/ 16 h 34"/>
                <a:gd name="T4" fmla="*/ 22 w 36"/>
                <a:gd name="T5" fmla="*/ 11 h 34"/>
                <a:gd name="T6" fmla="*/ 19 w 36"/>
                <a:gd name="T7" fmla="*/ 5 h 34"/>
                <a:gd name="T8" fmla="*/ 15 w 36"/>
                <a:gd name="T9" fmla="*/ 2 h 34"/>
                <a:gd name="T10" fmla="*/ 12 w 36"/>
                <a:gd name="T11" fmla="*/ 0 h 34"/>
                <a:gd name="T12" fmla="*/ 8 w 36"/>
                <a:gd name="T13" fmla="*/ 2 h 34"/>
                <a:gd name="T14" fmla="*/ 0 w 36"/>
                <a:gd name="T15" fmla="*/ 7 h 34"/>
                <a:gd name="T16" fmla="*/ 21 w 36"/>
                <a:gd name="T17" fmla="*/ 34 h 34"/>
                <a:gd name="T18" fmla="*/ 23 w 36"/>
                <a:gd name="T19" fmla="*/ 33 h 34"/>
                <a:gd name="T20" fmla="*/ 14 w 36"/>
                <a:gd name="T21" fmla="*/ 21 h 34"/>
                <a:gd name="T22" fmla="*/ 16 w 36"/>
                <a:gd name="T23" fmla="*/ 19 h 34"/>
                <a:gd name="T24" fmla="*/ 18 w 36"/>
                <a:gd name="T25" fmla="*/ 18 h 34"/>
                <a:gd name="T26" fmla="*/ 19 w 36"/>
                <a:gd name="T27" fmla="*/ 18 h 34"/>
                <a:gd name="T28" fmla="*/ 22 w 36"/>
                <a:gd name="T29" fmla="*/ 19 h 34"/>
                <a:gd name="T30" fmla="*/ 26 w 36"/>
                <a:gd name="T31" fmla="*/ 22 h 34"/>
                <a:gd name="T32" fmla="*/ 33 w 36"/>
                <a:gd name="T33" fmla="*/ 26 h 34"/>
                <a:gd name="T34" fmla="*/ 36 w 36"/>
                <a:gd name="T35" fmla="*/ 24 h 34"/>
                <a:gd name="T36" fmla="*/ 27 w 36"/>
                <a:gd name="T37" fmla="*/ 19 h 34"/>
                <a:gd name="T38" fmla="*/ 22 w 36"/>
                <a:gd name="T39" fmla="*/ 16 h 34"/>
                <a:gd name="T40" fmla="*/ 18 w 36"/>
                <a:gd name="T41" fmla="*/ 12 h 34"/>
                <a:gd name="T42" fmla="*/ 16 w 36"/>
                <a:gd name="T43" fmla="*/ 14 h 34"/>
                <a:gd name="T44" fmla="*/ 12 w 36"/>
                <a:gd name="T45" fmla="*/ 18 h 34"/>
                <a:gd name="T46" fmla="*/ 5 w 36"/>
                <a:gd name="T47" fmla="*/ 9 h 34"/>
                <a:gd name="T48" fmla="*/ 10 w 36"/>
                <a:gd name="T49" fmla="*/ 5 h 34"/>
                <a:gd name="T50" fmla="*/ 14 w 36"/>
                <a:gd name="T51" fmla="*/ 4 h 34"/>
                <a:gd name="T52" fmla="*/ 17 w 36"/>
                <a:gd name="T53" fmla="*/ 7 h 34"/>
                <a:gd name="T54" fmla="*/ 18 w 36"/>
                <a:gd name="T55" fmla="*/ 10 h 34"/>
                <a:gd name="T56" fmla="*/ 18 w 36"/>
                <a:gd name="T57" fmla="*/ 1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6" h="34">
                  <a:moveTo>
                    <a:pt x="22" y="16"/>
                  </a:moveTo>
                  <a:cubicBezTo>
                    <a:pt x="22" y="16"/>
                    <a:pt x="21" y="16"/>
                    <a:pt x="20" y="16"/>
                  </a:cubicBezTo>
                  <a:cubicBezTo>
                    <a:pt x="21" y="14"/>
                    <a:pt x="22" y="13"/>
                    <a:pt x="22" y="11"/>
                  </a:cubicBezTo>
                  <a:cubicBezTo>
                    <a:pt x="22" y="9"/>
                    <a:pt x="21" y="7"/>
                    <a:pt x="19" y="5"/>
                  </a:cubicBezTo>
                  <a:cubicBezTo>
                    <a:pt x="18" y="4"/>
                    <a:pt x="17" y="3"/>
                    <a:pt x="15" y="2"/>
                  </a:cubicBezTo>
                  <a:cubicBezTo>
                    <a:pt x="14" y="1"/>
                    <a:pt x="13" y="0"/>
                    <a:pt x="12" y="0"/>
                  </a:cubicBezTo>
                  <a:cubicBezTo>
                    <a:pt x="11" y="0"/>
                    <a:pt x="9" y="1"/>
                    <a:pt x="8" y="2"/>
                  </a:cubicBezTo>
                  <a:cubicBezTo>
                    <a:pt x="0" y="7"/>
                    <a:pt x="0" y="7"/>
                    <a:pt x="0" y="7"/>
                  </a:cubicBezTo>
                  <a:cubicBezTo>
                    <a:pt x="21" y="34"/>
                    <a:pt x="21" y="34"/>
                    <a:pt x="21" y="34"/>
                  </a:cubicBezTo>
                  <a:cubicBezTo>
                    <a:pt x="23" y="33"/>
                    <a:pt x="23" y="33"/>
                    <a:pt x="23" y="33"/>
                  </a:cubicBezTo>
                  <a:cubicBezTo>
                    <a:pt x="14" y="21"/>
                    <a:pt x="14" y="21"/>
                    <a:pt x="14" y="21"/>
                  </a:cubicBezTo>
                  <a:cubicBezTo>
                    <a:pt x="16" y="19"/>
                    <a:pt x="16" y="19"/>
                    <a:pt x="16" y="19"/>
                  </a:cubicBezTo>
                  <a:cubicBezTo>
                    <a:pt x="17" y="19"/>
                    <a:pt x="17" y="18"/>
                    <a:pt x="18" y="18"/>
                  </a:cubicBezTo>
                  <a:cubicBezTo>
                    <a:pt x="18" y="18"/>
                    <a:pt x="19" y="18"/>
                    <a:pt x="19" y="18"/>
                  </a:cubicBezTo>
                  <a:cubicBezTo>
                    <a:pt x="20" y="18"/>
                    <a:pt x="21" y="19"/>
                    <a:pt x="22" y="19"/>
                  </a:cubicBezTo>
                  <a:cubicBezTo>
                    <a:pt x="23" y="20"/>
                    <a:pt x="24" y="21"/>
                    <a:pt x="26" y="22"/>
                  </a:cubicBezTo>
                  <a:cubicBezTo>
                    <a:pt x="33" y="26"/>
                    <a:pt x="33" y="26"/>
                    <a:pt x="33" y="26"/>
                  </a:cubicBezTo>
                  <a:cubicBezTo>
                    <a:pt x="36" y="24"/>
                    <a:pt x="36" y="24"/>
                    <a:pt x="36" y="24"/>
                  </a:cubicBezTo>
                  <a:cubicBezTo>
                    <a:pt x="27" y="19"/>
                    <a:pt x="27" y="19"/>
                    <a:pt x="27" y="19"/>
                  </a:cubicBezTo>
                  <a:cubicBezTo>
                    <a:pt x="25" y="18"/>
                    <a:pt x="24" y="17"/>
                    <a:pt x="22" y="16"/>
                  </a:cubicBezTo>
                  <a:close/>
                  <a:moveTo>
                    <a:pt x="18" y="12"/>
                  </a:moveTo>
                  <a:cubicBezTo>
                    <a:pt x="18" y="13"/>
                    <a:pt x="17" y="14"/>
                    <a:pt x="16" y="14"/>
                  </a:cubicBezTo>
                  <a:cubicBezTo>
                    <a:pt x="12" y="18"/>
                    <a:pt x="12" y="18"/>
                    <a:pt x="12" y="18"/>
                  </a:cubicBezTo>
                  <a:cubicBezTo>
                    <a:pt x="5" y="9"/>
                    <a:pt x="5" y="9"/>
                    <a:pt x="5" y="9"/>
                  </a:cubicBezTo>
                  <a:cubicBezTo>
                    <a:pt x="10" y="5"/>
                    <a:pt x="10" y="5"/>
                    <a:pt x="10" y="5"/>
                  </a:cubicBezTo>
                  <a:cubicBezTo>
                    <a:pt x="11" y="4"/>
                    <a:pt x="13" y="4"/>
                    <a:pt x="14" y="4"/>
                  </a:cubicBezTo>
                  <a:cubicBezTo>
                    <a:pt x="15" y="5"/>
                    <a:pt x="16" y="6"/>
                    <a:pt x="17" y="7"/>
                  </a:cubicBezTo>
                  <a:cubicBezTo>
                    <a:pt x="18" y="8"/>
                    <a:pt x="18" y="9"/>
                    <a:pt x="18" y="10"/>
                  </a:cubicBezTo>
                  <a:cubicBezTo>
                    <a:pt x="19" y="11"/>
                    <a:pt x="19" y="11"/>
                    <a:pt x="18"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3" name="îṥ1îḑè">
              <a:extLst>
                <a:ext uri="{FF2B5EF4-FFF2-40B4-BE49-F238E27FC236}">
                  <a16:creationId xmlns="" xmlns:a16="http://schemas.microsoft.com/office/drawing/2014/main" id="{C8523CD2-6226-453A-AC8A-4A1961C1AE00}"/>
                </a:ext>
              </a:extLst>
            </p:cNvPr>
            <p:cNvSpPr/>
            <p:nvPr/>
          </p:nvSpPr>
          <p:spPr bwMode="auto">
            <a:xfrm>
              <a:off x="4699794" y="3836989"/>
              <a:ext cx="176213" cy="139700"/>
            </a:xfrm>
            <a:custGeom>
              <a:avLst/>
              <a:gdLst>
                <a:gd name="T0" fmla="*/ 28 w 34"/>
                <a:gd name="T1" fmla="*/ 10 h 27"/>
                <a:gd name="T2" fmla="*/ 24 w 34"/>
                <a:gd name="T3" fmla="*/ 8 h 27"/>
                <a:gd name="T4" fmla="*/ 19 w 34"/>
                <a:gd name="T5" fmla="*/ 9 h 27"/>
                <a:gd name="T6" fmla="*/ 14 w 34"/>
                <a:gd name="T7" fmla="*/ 12 h 27"/>
                <a:gd name="T8" fmla="*/ 10 w 34"/>
                <a:gd name="T9" fmla="*/ 14 h 27"/>
                <a:gd name="T10" fmla="*/ 7 w 34"/>
                <a:gd name="T11" fmla="*/ 13 h 27"/>
                <a:gd name="T12" fmla="*/ 4 w 34"/>
                <a:gd name="T13" fmla="*/ 10 h 27"/>
                <a:gd name="T14" fmla="*/ 5 w 34"/>
                <a:gd name="T15" fmla="*/ 6 h 27"/>
                <a:gd name="T16" fmla="*/ 9 w 34"/>
                <a:gd name="T17" fmla="*/ 4 h 27"/>
                <a:gd name="T18" fmla="*/ 14 w 34"/>
                <a:gd name="T19" fmla="*/ 5 h 27"/>
                <a:gd name="T20" fmla="*/ 15 w 34"/>
                <a:gd name="T21" fmla="*/ 3 h 27"/>
                <a:gd name="T22" fmla="*/ 10 w 34"/>
                <a:gd name="T23" fmla="*/ 1 h 27"/>
                <a:gd name="T24" fmla="*/ 5 w 34"/>
                <a:gd name="T25" fmla="*/ 1 h 27"/>
                <a:gd name="T26" fmla="*/ 2 w 34"/>
                <a:gd name="T27" fmla="*/ 4 h 27"/>
                <a:gd name="T28" fmla="*/ 0 w 34"/>
                <a:gd name="T29" fmla="*/ 8 h 27"/>
                <a:gd name="T30" fmla="*/ 2 w 34"/>
                <a:gd name="T31" fmla="*/ 13 h 27"/>
                <a:gd name="T32" fmla="*/ 5 w 34"/>
                <a:gd name="T33" fmla="*/ 16 h 27"/>
                <a:gd name="T34" fmla="*/ 9 w 34"/>
                <a:gd name="T35" fmla="*/ 18 h 27"/>
                <a:gd name="T36" fmla="*/ 14 w 34"/>
                <a:gd name="T37" fmla="*/ 17 h 27"/>
                <a:gd name="T38" fmla="*/ 18 w 34"/>
                <a:gd name="T39" fmla="*/ 15 h 27"/>
                <a:gd name="T40" fmla="*/ 21 w 34"/>
                <a:gd name="T41" fmla="*/ 12 h 27"/>
                <a:gd name="T42" fmla="*/ 24 w 34"/>
                <a:gd name="T43" fmla="*/ 11 h 27"/>
                <a:gd name="T44" fmla="*/ 27 w 34"/>
                <a:gd name="T45" fmla="*/ 12 h 27"/>
                <a:gd name="T46" fmla="*/ 29 w 34"/>
                <a:gd name="T47" fmla="*/ 14 h 27"/>
                <a:gd name="T48" fmla="*/ 30 w 34"/>
                <a:gd name="T49" fmla="*/ 17 h 27"/>
                <a:gd name="T50" fmla="*/ 29 w 34"/>
                <a:gd name="T51" fmla="*/ 20 h 27"/>
                <a:gd name="T52" fmla="*/ 26 w 34"/>
                <a:gd name="T53" fmla="*/ 22 h 27"/>
                <a:gd name="T54" fmla="*/ 23 w 34"/>
                <a:gd name="T55" fmla="*/ 23 h 27"/>
                <a:gd name="T56" fmla="*/ 19 w 34"/>
                <a:gd name="T57" fmla="*/ 22 h 27"/>
                <a:gd name="T58" fmla="*/ 17 w 34"/>
                <a:gd name="T59" fmla="*/ 24 h 27"/>
                <a:gd name="T60" fmla="*/ 23 w 34"/>
                <a:gd name="T61" fmla="*/ 26 h 27"/>
                <a:gd name="T62" fmla="*/ 29 w 34"/>
                <a:gd name="T63" fmla="*/ 26 h 27"/>
                <a:gd name="T64" fmla="*/ 33 w 34"/>
                <a:gd name="T65" fmla="*/ 22 h 27"/>
                <a:gd name="T66" fmla="*/ 34 w 34"/>
                <a:gd name="T67" fmla="*/ 18 h 27"/>
                <a:gd name="T68" fmla="*/ 32 w 34"/>
                <a:gd name="T69" fmla="*/ 13 h 27"/>
                <a:gd name="T70" fmla="*/ 28 w 34"/>
                <a:gd name="T71"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27">
                  <a:moveTo>
                    <a:pt x="28" y="10"/>
                  </a:moveTo>
                  <a:cubicBezTo>
                    <a:pt x="27" y="9"/>
                    <a:pt x="25" y="8"/>
                    <a:pt x="24" y="8"/>
                  </a:cubicBezTo>
                  <a:cubicBezTo>
                    <a:pt x="22" y="8"/>
                    <a:pt x="20" y="8"/>
                    <a:pt x="19" y="9"/>
                  </a:cubicBezTo>
                  <a:cubicBezTo>
                    <a:pt x="18" y="9"/>
                    <a:pt x="16" y="10"/>
                    <a:pt x="14" y="12"/>
                  </a:cubicBezTo>
                  <a:cubicBezTo>
                    <a:pt x="12" y="13"/>
                    <a:pt x="11" y="14"/>
                    <a:pt x="10" y="14"/>
                  </a:cubicBezTo>
                  <a:cubicBezTo>
                    <a:pt x="9" y="14"/>
                    <a:pt x="8" y="14"/>
                    <a:pt x="7" y="13"/>
                  </a:cubicBezTo>
                  <a:cubicBezTo>
                    <a:pt x="5" y="13"/>
                    <a:pt x="5" y="12"/>
                    <a:pt x="4" y="10"/>
                  </a:cubicBezTo>
                  <a:cubicBezTo>
                    <a:pt x="4" y="9"/>
                    <a:pt x="4" y="8"/>
                    <a:pt x="5" y="6"/>
                  </a:cubicBezTo>
                  <a:cubicBezTo>
                    <a:pt x="6" y="5"/>
                    <a:pt x="7" y="4"/>
                    <a:pt x="9" y="4"/>
                  </a:cubicBezTo>
                  <a:cubicBezTo>
                    <a:pt x="10" y="4"/>
                    <a:pt x="12" y="4"/>
                    <a:pt x="14" y="5"/>
                  </a:cubicBezTo>
                  <a:cubicBezTo>
                    <a:pt x="15" y="3"/>
                    <a:pt x="15" y="3"/>
                    <a:pt x="15" y="3"/>
                  </a:cubicBezTo>
                  <a:cubicBezTo>
                    <a:pt x="13" y="2"/>
                    <a:pt x="12" y="1"/>
                    <a:pt x="10" y="1"/>
                  </a:cubicBezTo>
                  <a:cubicBezTo>
                    <a:pt x="8" y="0"/>
                    <a:pt x="6" y="1"/>
                    <a:pt x="5" y="1"/>
                  </a:cubicBezTo>
                  <a:cubicBezTo>
                    <a:pt x="4" y="2"/>
                    <a:pt x="2" y="3"/>
                    <a:pt x="2" y="4"/>
                  </a:cubicBezTo>
                  <a:cubicBezTo>
                    <a:pt x="1" y="6"/>
                    <a:pt x="0" y="7"/>
                    <a:pt x="0" y="8"/>
                  </a:cubicBezTo>
                  <a:cubicBezTo>
                    <a:pt x="0" y="10"/>
                    <a:pt x="1" y="11"/>
                    <a:pt x="2" y="13"/>
                  </a:cubicBezTo>
                  <a:cubicBezTo>
                    <a:pt x="3" y="14"/>
                    <a:pt x="4" y="15"/>
                    <a:pt x="5" y="16"/>
                  </a:cubicBezTo>
                  <a:cubicBezTo>
                    <a:pt x="7" y="17"/>
                    <a:pt x="8" y="17"/>
                    <a:pt x="9" y="18"/>
                  </a:cubicBezTo>
                  <a:cubicBezTo>
                    <a:pt x="11" y="18"/>
                    <a:pt x="12" y="18"/>
                    <a:pt x="14" y="17"/>
                  </a:cubicBezTo>
                  <a:cubicBezTo>
                    <a:pt x="15" y="17"/>
                    <a:pt x="16" y="16"/>
                    <a:pt x="18" y="15"/>
                  </a:cubicBezTo>
                  <a:cubicBezTo>
                    <a:pt x="20" y="13"/>
                    <a:pt x="21" y="12"/>
                    <a:pt x="21" y="12"/>
                  </a:cubicBezTo>
                  <a:cubicBezTo>
                    <a:pt x="22" y="12"/>
                    <a:pt x="23" y="11"/>
                    <a:pt x="24" y="11"/>
                  </a:cubicBezTo>
                  <a:cubicBezTo>
                    <a:pt x="25" y="11"/>
                    <a:pt x="26" y="12"/>
                    <a:pt x="27" y="12"/>
                  </a:cubicBezTo>
                  <a:cubicBezTo>
                    <a:pt x="28" y="13"/>
                    <a:pt x="29" y="14"/>
                    <a:pt x="29" y="14"/>
                  </a:cubicBezTo>
                  <a:cubicBezTo>
                    <a:pt x="30" y="15"/>
                    <a:pt x="30" y="16"/>
                    <a:pt x="30" y="17"/>
                  </a:cubicBezTo>
                  <a:cubicBezTo>
                    <a:pt x="30" y="18"/>
                    <a:pt x="30" y="19"/>
                    <a:pt x="29" y="20"/>
                  </a:cubicBezTo>
                  <a:cubicBezTo>
                    <a:pt x="28" y="21"/>
                    <a:pt x="27" y="22"/>
                    <a:pt x="26" y="22"/>
                  </a:cubicBezTo>
                  <a:cubicBezTo>
                    <a:pt x="25" y="23"/>
                    <a:pt x="24" y="23"/>
                    <a:pt x="23" y="23"/>
                  </a:cubicBezTo>
                  <a:cubicBezTo>
                    <a:pt x="21" y="23"/>
                    <a:pt x="20" y="22"/>
                    <a:pt x="19" y="22"/>
                  </a:cubicBezTo>
                  <a:cubicBezTo>
                    <a:pt x="17" y="24"/>
                    <a:pt x="17" y="24"/>
                    <a:pt x="17" y="24"/>
                  </a:cubicBezTo>
                  <a:cubicBezTo>
                    <a:pt x="19" y="25"/>
                    <a:pt x="21" y="26"/>
                    <a:pt x="23" y="26"/>
                  </a:cubicBezTo>
                  <a:cubicBezTo>
                    <a:pt x="25" y="27"/>
                    <a:pt x="27" y="26"/>
                    <a:pt x="29" y="26"/>
                  </a:cubicBezTo>
                  <a:cubicBezTo>
                    <a:pt x="30" y="25"/>
                    <a:pt x="31" y="24"/>
                    <a:pt x="33" y="22"/>
                  </a:cubicBezTo>
                  <a:cubicBezTo>
                    <a:pt x="33" y="21"/>
                    <a:pt x="34" y="19"/>
                    <a:pt x="34" y="18"/>
                  </a:cubicBezTo>
                  <a:cubicBezTo>
                    <a:pt x="34" y="16"/>
                    <a:pt x="33" y="15"/>
                    <a:pt x="32" y="13"/>
                  </a:cubicBezTo>
                  <a:cubicBezTo>
                    <a:pt x="31" y="12"/>
                    <a:pt x="30" y="11"/>
                    <a:pt x="28"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4" name="ïṩḻidè">
              <a:extLst>
                <a:ext uri="{FF2B5EF4-FFF2-40B4-BE49-F238E27FC236}">
                  <a16:creationId xmlns="" xmlns:a16="http://schemas.microsoft.com/office/drawing/2014/main" id="{955EA4B9-FC13-4611-B714-398F16614275}"/>
                </a:ext>
              </a:extLst>
            </p:cNvPr>
            <p:cNvSpPr/>
            <p:nvPr/>
          </p:nvSpPr>
          <p:spPr bwMode="auto">
            <a:xfrm>
              <a:off x="4756944" y="3779839"/>
              <a:ext cx="171450" cy="98425"/>
            </a:xfrm>
            <a:custGeom>
              <a:avLst/>
              <a:gdLst>
                <a:gd name="T0" fmla="*/ 0 w 108"/>
                <a:gd name="T1" fmla="*/ 9 h 62"/>
                <a:gd name="T2" fmla="*/ 101 w 108"/>
                <a:gd name="T3" fmla="*/ 62 h 62"/>
                <a:gd name="T4" fmla="*/ 108 w 108"/>
                <a:gd name="T5" fmla="*/ 52 h 62"/>
                <a:gd name="T6" fmla="*/ 6 w 108"/>
                <a:gd name="T7" fmla="*/ 0 h 62"/>
                <a:gd name="T8" fmla="*/ 0 w 108"/>
                <a:gd name="T9" fmla="*/ 9 h 62"/>
              </a:gdLst>
              <a:ahLst/>
              <a:cxnLst>
                <a:cxn ang="0">
                  <a:pos x="T0" y="T1"/>
                </a:cxn>
                <a:cxn ang="0">
                  <a:pos x="T2" y="T3"/>
                </a:cxn>
                <a:cxn ang="0">
                  <a:pos x="T4" y="T5"/>
                </a:cxn>
                <a:cxn ang="0">
                  <a:pos x="T6" y="T7"/>
                </a:cxn>
                <a:cxn ang="0">
                  <a:pos x="T8" y="T9"/>
                </a:cxn>
              </a:cxnLst>
              <a:rect l="0" t="0" r="r" b="b"/>
              <a:pathLst>
                <a:path w="108" h="62">
                  <a:moveTo>
                    <a:pt x="0" y="9"/>
                  </a:moveTo>
                  <a:lnTo>
                    <a:pt x="101" y="62"/>
                  </a:lnTo>
                  <a:lnTo>
                    <a:pt x="108" y="52"/>
                  </a:lnTo>
                  <a:lnTo>
                    <a:pt x="6" y="0"/>
                  </a:lnTo>
                  <a:lnTo>
                    <a:pt x="0" y="9"/>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5" name="ï$lîḋê">
              <a:extLst>
                <a:ext uri="{FF2B5EF4-FFF2-40B4-BE49-F238E27FC236}">
                  <a16:creationId xmlns="" xmlns:a16="http://schemas.microsoft.com/office/drawing/2014/main" id="{9D77DC16-C91A-4DD6-A3FE-3196B46CA279}"/>
                </a:ext>
              </a:extLst>
            </p:cNvPr>
            <p:cNvSpPr/>
            <p:nvPr/>
          </p:nvSpPr>
          <p:spPr bwMode="auto">
            <a:xfrm>
              <a:off x="4782344" y="3675064"/>
              <a:ext cx="187325" cy="125413"/>
            </a:xfrm>
            <a:custGeom>
              <a:avLst/>
              <a:gdLst>
                <a:gd name="T0" fmla="*/ 39 w 118"/>
                <a:gd name="T1" fmla="*/ 6 h 79"/>
                <a:gd name="T2" fmla="*/ 26 w 118"/>
                <a:gd name="T3" fmla="*/ 0 h 79"/>
                <a:gd name="T4" fmla="*/ 0 w 118"/>
                <a:gd name="T5" fmla="*/ 52 h 79"/>
                <a:gd name="T6" fmla="*/ 13 w 118"/>
                <a:gd name="T7" fmla="*/ 59 h 79"/>
                <a:gd name="T8" fmla="*/ 23 w 118"/>
                <a:gd name="T9" fmla="*/ 36 h 79"/>
                <a:gd name="T10" fmla="*/ 115 w 118"/>
                <a:gd name="T11" fmla="*/ 79 h 79"/>
                <a:gd name="T12" fmla="*/ 118 w 118"/>
                <a:gd name="T13" fmla="*/ 69 h 79"/>
                <a:gd name="T14" fmla="*/ 26 w 118"/>
                <a:gd name="T15" fmla="*/ 29 h 79"/>
                <a:gd name="T16" fmla="*/ 39 w 118"/>
                <a:gd name="T17" fmla="*/ 6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8" h="79">
                  <a:moveTo>
                    <a:pt x="39" y="6"/>
                  </a:moveTo>
                  <a:lnTo>
                    <a:pt x="26" y="0"/>
                  </a:lnTo>
                  <a:lnTo>
                    <a:pt x="0" y="52"/>
                  </a:lnTo>
                  <a:lnTo>
                    <a:pt x="13" y="59"/>
                  </a:lnTo>
                  <a:lnTo>
                    <a:pt x="23" y="36"/>
                  </a:lnTo>
                  <a:lnTo>
                    <a:pt x="115" y="79"/>
                  </a:lnTo>
                  <a:lnTo>
                    <a:pt x="118" y="69"/>
                  </a:lnTo>
                  <a:lnTo>
                    <a:pt x="26" y="29"/>
                  </a:lnTo>
                  <a:lnTo>
                    <a:pt x="39" y="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6" name="ïṡ1ïḑè">
              <a:extLst>
                <a:ext uri="{FF2B5EF4-FFF2-40B4-BE49-F238E27FC236}">
                  <a16:creationId xmlns="" xmlns:a16="http://schemas.microsoft.com/office/drawing/2014/main" id="{82836A4F-127A-4296-9579-6751BF027915}"/>
                </a:ext>
              </a:extLst>
            </p:cNvPr>
            <p:cNvSpPr/>
            <p:nvPr/>
          </p:nvSpPr>
          <p:spPr bwMode="auto">
            <a:xfrm>
              <a:off x="3925094" y="3821114"/>
              <a:ext cx="88900" cy="119063"/>
            </a:xfrm>
            <a:custGeom>
              <a:avLst/>
              <a:gdLst>
                <a:gd name="T0" fmla="*/ 17 w 17"/>
                <a:gd name="T1" fmla="*/ 1 h 23"/>
                <a:gd name="T2" fmla="*/ 17 w 17"/>
                <a:gd name="T3" fmla="*/ 0 h 23"/>
                <a:gd name="T4" fmla="*/ 10 w 17"/>
                <a:gd name="T5" fmla="*/ 0 h 23"/>
                <a:gd name="T6" fmla="*/ 10 w 17"/>
                <a:gd name="T7" fmla="*/ 1 h 23"/>
                <a:gd name="T8" fmla="*/ 12 w 17"/>
                <a:gd name="T9" fmla="*/ 1 h 23"/>
                <a:gd name="T10" fmla="*/ 13 w 17"/>
                <a:gd name="T11" fmla="*/ 2 h 23"/>
                <a:gd name="T12" fmla="*/ 13 w 17"/>
                <a:gd name="T13" fmla="*/ 3 h 23"/>
                <a:gd name="T14" fmla="*/ 11 w 17"/>
                <a:gd name="T15" fmla="*/ 5 h 23"/>
                <a:gd name="T16" fmla="*/ 5 w 17"/>
                <a:gd name="T17" fmla="*/ 16 h 23"/>
                <a:gd name="T18" fmla="*/ 3 w 17"/>
                <a:gd name="T19" fmla="*/ 18 h 23"/>
                <a:gd name="T20" fmla="*/ 2 w 17"/>
                <a:gd name="T21" fmla="*/ 19 h 23"/>
                <a:gd name="T22" fmla="*/ 0 w 17"/>
                <a:gd name="T23" fmla="*/ 18 h 23"/>
                <a:gd name="T24" fmla="*/ 0 w 17"/>
                <a:gd name="T25" fmla="*/ 19 h 23"/>
                <a:gd name="T26" fmla="*/ 8 w 17"/>
                <a:gd name="T27" fmla="*/ 23 h 23"/>
                <a:gd name="T28" fmla="*/ 8 w 17"/>
                <a:gd name="T29" fmla="*/ 22 h 23"/>
                <a:gd name="T30" fmla="*/ 6 w 17"/>
                <a:gd name="T31" fmla="*/ 21 h 23"/>
                <a:gd name="T32" fmla="*/ 6 w 17"/>
                <a:gd name="T33" fmla="*/ 20 h 23"/>
                <a:gd name="T34" fmla="*/ 7 w 17"/>
                <a:gd name="T35" fmla="*/ 18 h 23"/>
                <a:gd name="T36" fmla="*/ 17 w 17"/>
                <a:gd name="T3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3">
                  <a:moveTo>
                    <a:pt x="17" y="1"/>
                  </a:moveTo>
                  <a:cubicBezTo>
                    <a:pt x="17" y="0"/>
                    <a:pt x="17" y="0"/>
                    <a:pt x="17" y="0"/>
                  </a:cubicBezTo>
                  <a:cubicBezTo>
                    <a:pt x="10" y="0"/>
                    <a:pt x="10" y="0"/>
                    <a:pt x="10" y="0"/>
                  </a:cubicBezTo>
                  <a:cubicBezTo>
                    <a:pt x="10" y="1"/>
                    <a:pt x="10" y="1"/>
                    <a:pt x="10" y="1"/>
                  </a:cubicBezTo>
                  <a:cubicBezTo>
                    <a:pt x="11" y="1"/>
                    <a:pt x="12" y="1"/>
                    <a:pt x="12" y="1"/>
                  </a:cubicBezTo>
                  <a:cubicBezTo>
                    <a:pt x="12" y="1"/>
                    <a:pt x="13" y="1"/>
                    <a:pt x="13" y="2"/>
                  </a:cubicBezTo>
                  <a:cubicBezTo>
                    <a:pt x="13" y="2"/>
                    <a:pt x="13" y="2"/>
                    <a:pt x="13" y="3"/>
                  </a:cubicBezTo>
                  <a:cubicBezTo>
                    <a:pt x="13" y="3"/>
                    <a:pt x="12" y="4"/>
                    <a:pt x="11" y="5"/>
                  </a:cubicBezTo>
                  <a:cubicBezTo>
                    <a:pt x="5" y="16"/>
                    <a:pt x="5" y="16"/>
                    <a:pt x="5" y="16"/>
                  </a:cubicBezTo>
                  <a:cubicBezTo>
                    <a:pt x="4" y="18"/>
                    <a:pt x="4" y="18"/>
                    <a:pt x="3" y="18"/>
                  </a:cubicBezTo>
                  <a:cubicBezTo>
                    <a:pt x="3" y="19"/>
                    <a:pt x="3" y="19"/>
                    <a:pt x="2" y="19"/>
                  </a:cubicBezTo>
                  <a:cubicBezTo>
                    <a:pt x="2" y="19"/>
                    <a:pt x="1" y="18"/>
                    <a:pt x="0" y="18"/>
                  </a:cubicBezTo>
                  <a:cubicBezTo>
                    <a:pt x="0" y="19"/>
                    <a:pt x="0" y="19"/>
                    <a:pt x="0" y="19"/>
                  </a:cubicBezTo>
                  <a:cubicBezTo>
                    <a:pt x="8" y="23"/>
                    <a:pt x="8" y="23"/>
                    <a:pt x="8" y="23"/>
                  </a:cubicBezTo>
                  <a:cubicBezTo>
                    <a:pt x="8" y="22"/>
                    <a:pt x="8" y="22"/>
                    <a:pt x="8" y="22"/>
                  </a:cubicBezTo>
                  <a:cubicBezTo>
                    <a:pt x="7" y="22"/>
                    <a:pt x="7" y="21"/>
                    <a:pt x="6" y="21"/>
                  </a:cubicBezTo>
                  <a:cubicBezTo>
                    <a:pt x="6" y="21"/>
                    <a:pt x="6" y="20"/>
                    <a:pt x="6" y="20"/>
                  </a:cubicBezTo>
                  <a:cubicBezTo>
                    <a:pt x="6" y="20"/>
                    <a:pt x="7" y="19"/>
                    <a:pt x="7" y="18"/>
                  </a:cubicBezTo>
                  <a:lnTo>
                    <a:pt x="17" y="1"/>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7" name="íśľiḓé">
              <a:extLst>
                <a:ext uri="{FF2B5EF4-FFF2-40B4-BE49-F238E27FC236}">
                  <a16:creationId xmlns="" xmlns:a16="http://schemas.microsoft.com/office/drawing/2014/main" id="{5A3F1163-B5CB-4E78-B703-10D2BC4B3579}"/>
                </a:ext>
              </a:extLst>
            </p:cNvPr>
            <p:cNvSpPr/>
            <p:nvPr/>
          </p:nvSpPr>
          <p:spPr bwMode="auto">
            <a:xfrm>
              <a:off x="4091782" y="3862389"/>
              <a:ext cx="77788" cy="130175"/>
            </a:xfrm>
            <a:custGeom>
              <a:avLst/>
              <a:gdLst>
                <a:gd name="T0" fmla="*/ 9 w 15"/>
                <a:gd name="T1" fmla="*/ 1 h 25"/>
                <a:gd name="T2" fmla="*/ 4 w 15"/>
                <a:gd name="T3" fmla="*/ 2 h 25"/>
                <a:gd name="T4" fmla="*/ 2 w 15"/>
                <a:gd name="T5" fmla="*/ 5 h 25"/>
                <a:gd name="T6" fmla="*/ 2 w 15"/>
                <a:gd name="T7" fmla="*/ 8 h 25"/>
                <a:gd name="T8" fmla="*/ 5 w 15"/>
                <a:gd name="T9" fmla="*/ 12 h 25"/>
                <a:gd name="T10" fmla="*/ 1 w 15"/>
                <a:gd name="T11" fmla="*/ 15 h 25"/>
                <a:gd name="T12" fmla="*/ 0 w 15"/>
                <a:gd name="T13" fmla="*/ 18 h 25"/>
                <a:gd name="T14" fmla="*/ 1 w 15"/>
                <a:gd name="T15" fmla="*/ 22 h 25"/>
                <a:gd name="T16" fmla="*/ 6 w 15"/>
                <a:gd name="T17" fmla="*/ 25 h 25"/>
                <a:gd name="T18" fmla="*/ 11 w 15"/>
                <a:gd name="T19" fmla="*/ 24 h 25"/>
                <a:gd name="T20" fmla="*/ 14 w 15"/>
                <a:gd name="T21" fmla="*/ 20 h 25"/>
                <a:gd name="T22" fmla="*/ 13 w 15"/>
                <a:gd name="T23" fmla="*/ 16 h 25"/>
                <a:gd name="T24" fmla="*/ 9 w 15"/>
                <a:gd name="T25" fmla="*/ 12 h 25"/>
                <a:gd name="T26" fmla="*/ 14 w 15"/>
                <a:gd name="T27" fmla="*/ 9 h 25"/>
                <a:gd name="T28" fmla="*/ 15 w 15"/>
                <a:gd name="T29" fmla="*/ 7 h 25"/>
                <a:gd name="T30" fmla="*/ 14 w 15"/>
                <a:gd name="T31" fmla="*/ 3 h 25"/>
                <a:gd name="T32" fmla="*/ 9 w 15"/>
                <a:gd name="T33" fmla="*/ 1 h 25"/>
                <a:gd name="T34" fmla="*/ 11 w 15"/>
                <a:gd name="T35" fmla="*/ 19 h 25"/>
                <a:gd name="T36" fmla="*/ 11 w 15"/>
                <a:gd name="T37" fmla="*/ 21 h 25"/>
                <a:gd name="T38" fmla="*/ 10 w 15"/>
                <a:gd name="T39" fmla="*/ 23 h 25"/>
                <a:gd name="T40" fmla="*/ 6 w 15"/>
                <a:gd name="T41" fmla="*/ 24 h 25"/>
                <a:gd name="T42" fmla="*/ 3 w 15"/>
                <a:gd name="T43" fmla="*/ 22 h 25"/>
                <a:gd name="T44" fmla="*/ 3 w 15"/>
                <a:gd name="T45" fmla="*/ 18 h 25"/>
                <a:gd name="T46" fmla="*/ 4 w 15"/>
                <a:gd name="T47" fmla="*/ 15 h 25"/>
                <a:gd name="T48" fmla="*/ 6 w 15"/>
                <a:gd name="T49" fmla="*/ 13 h 25"/>
                <a:gd name="T50" fmla="*/ 11 w 15"/>
                <a:gd name="T51" fmla="*/ 19 h 25"/>
                <a:gd name="T52" fmla="*/ 12 w 15"/>
                <a:gd name="T53" fmla="*/ 8 h 25"/>
                <a:gd name="T54" fmla="*/ 8 w 15"/>
                <a:gd name="T55" fmla="*/ 11 h 25"/>
                <a:gd name="T56" fmla="*/ 6 w 15"/>
                <a:gd name="T57" fmla="*/ 8 h 25"/>
                <a:gd name="T58" fmla="*/ 5 w 15"/>
                <a:gd name="T59" fmla="*/ 6 h 25"/>
                <a:gd name="T60" fmla="*/ 5 w 15"/>
                <a:gd name="T61" fmla="*/ 5 h 25"/>
                <a:gd name="T62" fmla="*/ 6 w 15"/>
                <a:gd name="T63" fmla="*/ 2 h 25"/>
                <a:gd name="T64" fmla="*/ 9 w 15"/>
                <a:gd name="T65" fmla="*/ 2 h 25"/>
                <a:gd name="T66" fmla="*/ 12 w 15"/>
                <a:gd name="T67" fmla="*/ 3 h 25"/>
                <a:gd name="T68" fmla="*/ 12 w 15"/>
                <a:gd name="T69" fmla="*/ 6 h 25"/>
                <a:gd name="T70" fmla="*/ 12 w 15"/>
                <a:gd name="T7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 h="25">
                  <a:moveTo>
                    <a:pt x="9" y="1"/>
                  </a:moveTo>
                  <a:cubicBezTo>
                    <a:pt x="7" y="0"/>
                    <a:pt x="6" y="1"/>
                    <a:pt x="4" y="2"/>
                  </a:cubicBezTo>
                  <a:cubicBezTo>
                    <a:pt x="3" y="3"/>
                    <a:pt x="2" y="4"/>
                    <a:pt x="2" y="5"/>
                  </a:cubicBezTo>
                  <a:cubicBezTo>
                    <a:pt x="2" y="6"/>
                    <a:pt x="2" y="7"/>
                    <a:pt x="2" y="8"/>
                  </a:cubicBezTo>
                  <a:cubicBezTo>
                    <a:pt x="3" y="9"/>
                    <a:pt x="4" y="11"/>
                    <a:pt x="5" y="12"/>
                  </a:cubicBezTo>
                  <a:cubicBezTo>
                    <a:pt x="4" y="13"/>
                    <a:pt x="2" y="14"/>
                    <a:pt x="1" y="15"/>
                  </a:cubicBezTo>
                  <a:cubicBezTo>
                    <a:pt x="0" y="16"/>
                    <a:pt x="0" y="17"/>
                    <a:pt x="0" y="18"/>
                  </a:cubicBezTo>
                  <a:cubicBezTo>
                    <a:pt x="0" y="19"/>
                    <a:pt x="0" y="21"/>
                    <a:pt x="1" y="22"/>
                  </a:cubicBezTo>
                  <a:cubicBezTo>
                    <a:pt x="2" y="24"/>
                    <a:pt x="4" y="24"/>
                    <a:pt x="6" y="25"/>
                  </a:cubicBezTo>
                  <a:cubicBezTo>
                    <a:pt x="8" y="25"/>
                    <a:pt x="10" y="25"/>
                    <a:pt x="11" y="24"/>
                  </a:cubicBezTo>
                  <a:cubicBezTo>
                    <a:pt x="13" y="23"/>
                    <a:pt x="14" y="21"/>
                    <a:pt x="14" y="20"/>
                  </a:cubicBezTo>
                  <a:cubicBezTo>
                    <a:pt x="14" y="18"/>
                    <a:pt x="14" y="17"/>
                    <a:pt x="13" y="16"/>
                  </a:cubicBezTo>
                  <a:cubicBezTo>
                    <a:pt x="12" y="15"/>
                    <a:pt x="11" y="14"/>
                    <a:pt x="9" y="12"/>
                  </a:cubicBezTo>
                  <a:cubicBezTo>
                    <a:pt x="11" y="11"/>
                    <a:pt x="13" y="10"/>
                    <a:pt x="14" y="9"/>
                  </a:cubicBezTo>
                  <a:cubicBezTo>
                    <a:pt x="14" y="8"/>
                    <a:pt x="15" y="7"/>
                    <a:pt x="15" y="7"/>
                  </a:cubicBezTo>
                  <a:cubicBezTo>
                    <a:pt x="15" y="5"/>
                    <a:pt x="15" y="4"/>
                    <a:pt x="14" y="3"/>
                  </a:cubicBezTo>
                  <a:cubicBezTo>
                    <a:pt x="13" y="2"/>
                    <a:pt x="11" y="1"/>
                    <a:pt x="9" y="1"/>
                  </a:cubicBezTo>
                  <a:close/>
                  <a:moveTo>
                    <a:pt x="11" y="19"/>
                  </a:moveTo>
                  <a:cubicBezTo>
                    <a:pt x="11" y="19"/>
                    <a:pt x="11" y="20"/>
                    <a:pt x="11" y="21"/>
                  </a:cubicBezTo>
                  <a:cubicBezTo>
                    <a:pt x="11" y="22"/>
                    <a:pt x="10" y="23"/>
                    <a:pt x="10" y="23"/>
                  </a:cubicBezTo>
                  <a:cubicBezTo>
                    <a:pt x="9" y="24"/>
                    <a:pt x="8" y="24"/>
                    <a:pt x="6" y="24"/>
                  </a:cubicBezTo>
                  <a:cubicBezTo>
                    <a:pt x="5" y="24"/>
                    <a:pt x="4" y="23"/>
                    <a:pt x="3" y="22"/>
                  </a:cubicBezTo>
                  <a:cubicBezTo>
                    <a:pt x="3" y="21"/>
                    <a:pt x="2" y="20"/>
                    <a:pt x="3" y="18"/>
                  </a:cubicBezTo>
                  <a:cubicBezTo>
                    <a:pt x="3" y="17"/>
                    <a:pt x="3" y="16"/>
                    <a:pt x="4" y="15"/>
                  </a:cubicBezTo>
                  <a:cubicBezTo>
                    <a:pt x="4" y="15"/>
                    <a:pt x="5" y="14"/>
                    <a:pt x="6" y="13"/>
                  </a:cubicBezTo>
                  <a:cubicBezTo>
                    <a:pt x="9" y="15"/>
                    <a:pt x="10" y="17"/>
                    <a:pt x="11" y="19"/>
                  </a:cubicBezTo>
                  <a:close/>
                  <a:moveTo>
                    <a:pt x="12" y="8"/>
                  </a:moveTo>
                  <a:cubicBezTo>
                    <a:pt x="11" y="9"/>
                    <a:pt x="10" y="10"/>
                    <a:pt x="8" y="11"/>
                  </a:cubicBezTo>
                  <a:cubicBezTo>
                    <a:pt x="6" y="8"/>
                    <a:pt x="6" y="8"/>
                    <a:pt x="6" y="8"/>
                  </a:cubicBezTo>
                  <a:cubicBezTo>
                    <a:pt x="5" y="8"/>
                    <a:pt x="5" y="7"/>
                    <a:pt x="5" y="6"/>
                  </a:cubicBezTo>
                  <a:cubicBezTo>
                    <a:pt x="5" y="6"/>
                    <a:pt x="4" y="5"/>
                    <a:pt x="5" y="5"/>
                  </a:cubicBezTo>
                  <a:cubicBezTo>
                    <a:pt x="5" y="4"/>
                    <a:pt x="5" y="3"/>
                    <a:pt x="6" y="2"/>
                  </a:cubicBezTo>
                  <a:cubicBezTo>
                    <a:pt x="7" y="2"/>
                    <a:pt x="8" y="2"/>
                    <a:pt x="9" y="2"/>
                  </a:cubicBezTo>
                  <a:cubicBezTo>
                    <a:pt x="10" y="2"/>
                    <a:pt x="11" y="2"/>
                    <a:pt x="12" y="3"/>
                  </a:cubicBezTo>
                  <a:cubicBezTo>
                    <a:pt x="12" y="4"/>
                    <a:pt x="13" y="5"/>
                    <a:pt x="12" y="6"/>
                  </a:cubicBezTo>
                  <a:cubicBezTo>
                    <a:pt x="12" y="7"/>
                    <a:pt x="12" y="8"/>
                    <a:pt x="12" y="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8" name="ís1ïḋè">
              <a:extLst>
                <a:ext uri="{FF2B5EF4-FFF2-40B4-BE49-F238E27FC236}">
                  <a16:creationId xmlns="" xmlns:a16="http://schemas.microsoft.com/office/drawing/2014/main" id="{FA73E984-BCF3-41EA-ADF6-93B96416D719}"/>
                </a:ext>
              </a:extLst>
            </p:cNvPr>
            <p:cNvSpPr/>
            <p:nvPr/>
          </p:nvSpPr>
          <p:spPr bwMode="auto">
            <a:xfrm>
              <a:off x="4252119" y="3862389"/>
              <a:ext cx="84138" cy="136525"/>
            </a:xfrm>
            <a:custGeom>
              <a:avLst/>
              <a:gdLst>
                <a:gd name="T0" fmla="*/ 15 w 16"/>
                <a:gd name="T1" fmla="*/ 16 h 26"/>
                <a:gd name="T2" fmla="*/ 15 w 16"/>
                <a:gd name="T3" fmla="*/ 9 h 26"/>
                <a:gd name="T4" fmla="*/ 12 w 16"/>
                <a:gd name="T5" fmla="*/ 2 h 26"/>
                <a:gd name="T6" fmla="*/ 6 w 16"/>
                <a:gd name="T7" fmla="*/ 1 h 26"/>
                <a:gd name="T8" fmla="*/ 1 w 16"/>
                <a:gd name="T9" fmla="*/ 4 h 26"/>
                <a:gd name="T10" fmla="*/ 0 w 16"/>
                <a:gd name="T11" fmla="*/ 10 h 26"/>
                <a:gd name="T12" fmla="*/ 3 w 16"/>
                <a:gd name="T13" fmla="*/ 15 h 26"/>
                <a:gd name="T14" fmla="*/ 8 w 16"/>
                <a:gd name="T15" fmla="*/ 16 h 26"/>
                <a:gd name="T16" fmla="*/ 12 w 16"/>
                <a:gd name="T17" fmla="*/ 13 h 26"/>
                <a:gd name="T18" fmla="*/ 11 w 16"/>
                <a:gd name="T19" fmla="*/ 19 h 26"/>
                <a:gd name="T20" fmla="*/ 8 w 16"/>
                <a:gd name="T21" fmla="*/ 23 h 26"/>
                <a:gd name="T22" fmla="*/ 4 w 16"/>
                <a:gd name="T23" fmla="*/ 25 h 26"/>
                <a:gd name="T24" fmla="*/ 4 w 16"/>
                <a:gd name="T25" fmla="*/ 26 h 26"/>
                <a:gd name="T26" fmla="*/ 5 w 16"/>
                <a:gd name="T27" fmla="*/ 26 h 26"/>
                <a:gd name="T28" fmla="*/ 11 w 16"/>
                <a:gd name="T29" fmla="*/ 23 h 26"/>
                <a:gd name="T30" fmla="*/ 15 w 16"/>
                <a:gd name="T31" fmla="*/ 16 h 26"/>
                <a:gd name="T32" fmla="*/ 11 w 16"/>
                <a:gd name="T33" fmla="*/ 13 h 26"/>
                <a:gd name="T34" fmla="*/ 9 w 16"/>
                <a:gd name="T35" fmla="*/ 14 h 26"/>
                <a:gd name="T36" fmla="*/ 6 w 16"/>
                <a:gd name="T37" fmla="*/ 13 h 26"/>
                <a:gd name="T38" fmla="*/ 3 w 16"/>
                <a:gd name="T39" fmla="*/ 8 h 26"/>
                <a:gd name="T40" fmla="*/ 3 w 16"/>
                <a:gd name="T41" fmla="*/ 4 h 26"/>
                <a:gd name="T42" fmla="*/ 6 w 16"/>
                <a:gd name="T43" fmla="*/ 2 h 26"/>
                <a:gd name="T44" fmla="*/ 8 w 16"/>
                <a:gd name="T45" fmla="*/ 2 h 26"/>
                <a:gd name="T46" fmla="*/ 11 w 16"/>
                <a:gd name="T47" fmla="*/ 5 h 26"/>
                <a:gd name="T48" fmla="*/ 12 w 16"/>
                <a:gd name="T49" fmla="*/ 8 h 26"/>
                <a:gd name="T50" fmla="*/ 12 w 16"/>
                <a:gd name="T51" fmla="*/ 12 h 26"/>
                <a:gd name="T52" fmla="*/ 11 w 16"/>
                <a:gd name="T53"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6" h="26">
                  <a:moveTo>
                    <a:pt x="15" y="16"/>
                  </a:moveTo>
                  <a:cubicBezTo>
                    <a:pt x="16" y="14"/>
                    <a:pt x="16" y="11"/>
                    <a:pt x="15" y="9"/>
                  </a:cubicBezTo>
                  <a:cubicBezTo>
                    <a:pt x="15" y="6"/>
                    <a:pt x="14" y="4"/>
                    <a:pt x="12" y="2"/>
                  </a:cubicBezTo>
                  <a:cubicBezTo>
                    <a:pt x="10" y="1"/>
                    <a:pt x="8" y="0"/>
                    <a:pt x="6" y="1"/>
                  </a:cubicBezTo>
                  <a:cubicBezTo>
                    <a:pt x="4" y="1"/>
                    <a:pt x="2" y="2"/>
                    <a:pt x="1" y="4"/>
                  </a:cubicBezTo>
                  <a:cubicBezTo>
                    <a:pt x="0" y="6"/>
                    <a:pt x="0" y="8"/>
                    <a:pt x="0" y="10"/>
                  </a:cubicBezTo>
                  <a:cubicBezTo>
                    <a:pt x="1" y="12"/>
                    <a:pt x="1" y="14"/>
                    <a:pt x="3" y="15"/>
                  </a:cubicBezTo>
                  <a:cubicBezTo>
                    <a:pt x="4" y="16"/>
                    <a:pt x="6" y="16"/>
                    <a:pt x="8" y="16"/>
                  </a:cubicBezTo>
                  <a:cubicBezTo>
                    <a:pt x="9" y="16"/>
                    <a:pt x="11" y="15"/>
                    <a:pt x="12" y="13"/>
                  </a:cubicBezTo>
                  <a:cubicBezTo>
                    <a:pt x="12" y="15"/>
                    <a:pt x="12" y="17"/>
                    <a:pt x="11" y="19"/>
                  </a:cubicBezTo>
                  <a:cubicBezTo>
                    <a:pt x="10" y="21"/>
                    <a:pt x="9" y="22"/>
                    <a:pt x="8" y="23"/>
                  </a:cubicBezTo>
                  <a:cubicBezTo>
                    <a:pt x="6" y="24"/>
                    <a:pt x="5" y="25"/>
                    <a:pt x="4" y="25"/>
                  </a:cubicBezTo>
                  <a:cubicBezTo>
                    <a:pt x="4" y="26"/>
                    <a:pt x="4" y="26"/>
                    <a:pt x="4" y="26"/>
                  </a:cubicBezTo>
                  <a:cubicBezTo>
                    <a:pt x="5" y="26"/>
                    <a:pt x="5" y="26"/>
                    <a:pt x="5" y="26"/>
                  </a:cubicBezTo>
                  <a:cubicBezTo>
                    <a:pt x="7" y="25"/>
                    <a:pt x="9" y="24"/>
                    <a:pt x="11" y="23"/>
                  </a:cubicBezTo>
                  <a:cubicBezTo>
                    <a:pt x="13" y="21"/>
                    <a:pt x="14" y="19"/>
                    <a:pt x="15" y="16"/>
                  </a:cubicBezTo>
                  <a:close/>
                  <a:moveTo>
                    <a:pt x="11" y="13"/>
                  </a:moveTo>
                  <a:cubicBezTo>
                    <a:pt x="10" y="14"/>
                    <a:pt x="9" y="14"/>
                    <a:pt x="9" y="14"/>
                  </a:cubicBezTo>
                  <a:cubicBezTo>
                    <a:pt x="8" y="14"/>
                    <a:pt x="7" y="14"/>
                    <a:pt x="6" y="13"/>
                  </a:cubicBezTo>
                  <a:cubicBezTo>
                    <a:pt x="4" y="12"/>
                    <a:pt x="3" y="10"/>
                    <a:pt x="3" y="8"/>
                  </a:cubicBezTo>
                  <a:cubicBezTo>
                    <a:pt x="3" y="6"/>
                    <a:pt x="3" y="5"/>
                    <a:pt x="3" y="4"/>
                  </a:cubicBezTo>
                  <a:cubicBezTo>
                    <a:pt x="4" y="3"/>
                    <a:pt x="5" y="2"/>
                    <a:pt x="6" y="2"/>
                  </a:cubicBezTo>
                  <a:cubicBezTo>
                    <a:pt x="7" y="2"/>
                    <a:pt x="8" y="2"/>
                    <a:pt x="8" y="2"/>
                  </a:cubicBezTo>
                  <a:cubicBezTo>
                    <a:pt x="9" y="3"/>
                    <a:pt x="10" y="4"/>
                    <a:pt x="11" y="5"/>
                  </a:cubicBezTo>
                  <a:cubicBezTo>
                    <a:pt x="11" y="6"/>
                    <a:pt x="12" y="7"/>
                    <a:pt x="12" y="8"/>
                  </a:cubicBezTo>
                  <a:cubicBezTo>
                    <a:pt x="12" y="9"/>
                    <a:pt x="12" y="10"/>
                    <a:pt x="12" y="12"/>
                  </a:cubicBezTo>
                  <a:cubicBezTo>
                    <a:pt x="12" y="13"/>
                    <a:pt x="11" y="13"/>
                    <a:pt x="11"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9" name="ï$1iḋé">
              <a:extLst>
                <a:ext uri="{FF2B5EF4-FFF2-40B4-BE49-F238E27FC236}">
                  <a16:creationId xmlns="" xmlns:a16="http://schemas.microsoft.com/office/drawing/2014/main" id="{728EB390-7DAA-47B7-A730-00BA2FDB3E15}"/>
                </a:ext>
              </a:extLst>
            </p:cNvPr>
            <p:cNvSpPr/>
            <p:nvPr/>
          </p:nvSpPr>
          <p:spPr bwMode="auto">
            <a:xfrm>
              <a:off x="4398169" y="3841752"/>
              <a:ext cx="73025" cy="130175"/>
            </a:xfrm>
            <a:custGeom>
              <a:avLst/>
              <a:gdLst>
                <a:gd name="T0" fmla="*/ 11 w 14"/>
                <a:gd name="T1" fmla="*/ 24 h 25"/>
                <a:gd name="T2" fmla="*/ 14 w 14"/>
                <a:gd name="T3" fmla="*/ 0 h 25"/>
                <a:gd name="T4" fmla="*/ 14 w 14"/>
                <a:gd name="T5" fmla="*/ 0 h 25"/>
                <a:gd name="T6" fmla="*/ 1 w 14"/>
                <a:gd name="T7" fmla="*/ 2 h 25"/>
                <a:gd name="T8" fmla="*/ 0 w 14"/>
                <a:gd name="T9" fmla="*/ 8 h 25"/>
                <a:gd name="T10" fmla="*/ 0 w 14"/>
                <a:gd name="T11" fmla="*/ 8 h 25"/>
                <a:gd name="T12" fmla="*/ 2 w 14"/>
                <a:gd name="T13" fmla="*/ 5 h 25"/>
                <a:gd name="T14" fmla="*/ 5 w 14"/>
                <a:gd name="T15" fmla="*/ 4 h 25"/>
                <a:gd name="T16" fmla="*/ 12 w 14"/>
                <a:gd name="T17" fmla="*/ 3 h 25"/>
                <a:gd name="T18" fmla="*/ 9 w 14"/>
                <a:gd name="T19" fmla="*/ 25 h 25"/>
                <a:gd name="T20" fmla="*/ 11 w 14"/>
                <a:gd name="T21"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25">
                  <a:moveTo>
                    <a:pt x="11" y="24"/>
                  </a:moveTo>
                  <a:cubicBezTo>
                    <a:pt x="14" y="0"/>
                    <a:pt x="14" y="0"/>
                    <a:pt x="14" y="0"/>
                  </a:cubicBezTo>
                  <a:cubicBezTo>
                    <a:pt x="14" y="0"/>
                    <a:pt x="14" y="0"/>
                    <a:pt x="14" y="0"/>
                  </a:cubicBezTo>
                  <a:cubicBezTo>
                    <a:pt x="1" y="2"/>
                    <a:pt x="1" y="2"/>
                    <a:pt x="1" y="2"/>
                  </a:cubicBezTo>
                  <a:cubicBezTo>
                    <a:pt x="0" y="8"/>
                    <a:pt x="0" y="8"/>
                    <a:pt x="0" y="8"/>
                  </a:cubicBezTo>
                  <a:cubicBezTo>
                    <a:pt x="0" y="8"/>
                    <a:pt x="0" y="8"/>
                    <a:pt x="0" y="8"/>
                  </a:cubicBezTo>
                  <a:cubicBezTo>
                    <a:pt x="1" y="7"/>
                    <a:pt x="1" y="6"/>
                    <a:pt x="2" y="5"/>
                  </a:cubicBezTo>
                  <a:cubicBezTo>
                    <a:pt x="3" y="5"/>
                    <a:pt x="4" y="4"/>
                    <a:pt x="5" y="4"/>
                  </a:cubicBezTo>
                  <a:cubicBezTo>
                    <a:pt x="12" y="3"/>
                    <a:pt x="12" y="3"/>
                    <a:pt x="12" y="3"/>
                  </a:cubicBezTo>
                  <a:cubicBezTo>
                    <a:pt x="9" y="25"/>
                    <a:pt x="9" y="25"/>
                    <a:pt x="9" y="25"/>
                  </a:cubicBezTo>
                  <a:lnTo>
                    <a:pt x="11" y="24"/>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0" name="îṩ1iḓé">
              <a:extLst>
                <a:ext uri="{FF2B5EF4-FFF2-40B4-BE49-F238E27FC236}">
                  <a16:creationId xmlns="" xmlns:a16="http://schemas.microsoft.com/office/drawing/2014/main" id="{3F031962-EC21-4FE0-9368-804E21779217}"/>
                </a:ext>
              </a:extLst>
            </p:cNvPr>
            <p:cNvSpPr/>
            <p:nvPr/>
          </p:nvSpPr>
          <p:spPr bwMode="auto">
            <a:xfrm>
              <a:off x="3417094" y="3121027"/>
              <a:ext cx="77788" cy="52388"/>
            </a:xfrm>
            <a:custGeom>
              <a:avLst/>
              <a:gdLst>
                <a:gd name="T0" fmla="*/ 8 w 15"/>
                <a:gd name="T1" fmla="*/ 7 h 10"/>
                <a:gd name="T2" fmla="*/ 12 w 15"/>
                <a:gd name="T3" fmla="*/ 10 h 10"/>
                <a:gd name="T4" fmla="*/ 14 w 15"/>
                <a:gd name="T5" fmla="*/ 3 h 10"/>
                <a:gd name="T6" fmla="*/ 10 w 15"/>
                <a:gd name="T7" fmla="*/ 0 h 10"/>
                <a:gd name="T8" fmla="*/ 0 w 15"/>
                <a:gd name="T9" fmla="*/ 2 h 10"/>
                <a:gd name="T10" fmla="*/ 8 w 15"/>
                <a:gd name="T11" fmla="*/ 7 h 10"/>
              </a:gdLst>
              <a:ahLst/>
              <a:cxnLst>
                <a:cxn ang="0">
                  <a:pos x="T0" y="T1"/>
                </a:cxn>
                <a:cxn ang="0">
                  <a:pos x="T2" y="T3"/>
                </a:cxn>
                <a:cxn ang="0">
                  <a:pos x="T4" y="T5"/>
                </a:cxn>
                <a:cxn ang="0">
                  <a:pos x="T6" y="T7"/>
                </a:cxn>
                <a:cxn ang="0">
                  <a:pos x="T8" y="T9"/>
                </a:cxn>
                <a:cxn ang="0">
                  <a:pos x="T10" y="T11"/>
                </a:cxn>
              </a:cxnLst>
              <a:rect l="0" t="0" r="r" b="b"/>
              <a:pathLst>
                <a:path w="15" h="10">
                  <a:moveTo>
                    <a:pt x="8" y="7"/>
                  </a:moveTo>
                  <a:cubicBezTo>
                    <a:pt x="12" y="10"/>
                    <a:pt x="12" y="10"/>
                    <a:pt x="12" y="10"/>
                  </a:cubicBezTo>
                  <a:cubicBezTo>
                    <a:pt x="12" y="7"/>
                    <a:pt x="15" y="5"/>
                    <a:pt x="14" y="3"/>
                  </a:cubicBezTo>
                  <a:cubicBezTo>
                    <a:pt x="10" y="0"/>
                    <a:pt x="10" y="0"/>
                    <a:pt x="10" y="0"/>
                  </a:cubicBezTo>
                  <a:cubicBezTo>
                    <a:pt x="7" y="0"/>
                    <a:pt x="3" y="0"/>
                    <a:pt x="0" y="2"/>
                  </a:cubicBezTo>
                  <a:cubicBezTo>
                    <a:pt x="1" y="4"/>
                    <a:pt x="4" y="8"/>
                    <a:pt x="8"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1" name="í$ľiďé">
              <a:extLst>
                <a:ext uri="{FF2B5EF4-FFF2-40B4-BE49-F238E27FC236}">
                  <a16:creationId xmlns="" xmlns:a16="http://schemas.microsoft.com/office/drawing/2014/main" id="{B5D44C37-21B1-4A52-BB1E-BC1C2737D09B}"/>
                </a:ext>
              </a:extLst>
            </p:cNvPr>
            <p:cNvSpPr/>
            <p:nvPr/>
          </p:nvSpPr>
          <p:spPr bwMode="auto">
            <a:xfrm>
              <a:off x="3483769" y="3194052"/>
              <a:ext cx="61913" cy="42863"/>
            </a:xfrm>
            <a:custGeom>
              <a:avLst/>
              <a:gdLst>
                <a:gd name="T0" fmla="*/ 7 w 12"/>
                <a:gd name="T1" fmla="*/ 7 h 8"/>
                <a:gd name="T2" fmla="*/ 9 w 12"/>
                <a:gd name="T3" fmla="*/ 8 h 8"/>
                <a:gd name="T4" fmla="*/ 12 w 12"/>
                <a:gd name="T5" fmla="*/ 6 h 8"/>
                <a:gd name="T6" fmla="*/ 11 w 12"/>
                <a:gd name="T7" fmla="*/ 2 h 8"/>
                <a:gd name="T8" fmla="*/ 8 w 12"/>
                <a:gd name="T9" fmla="*/ 0 h 8"/>
                <a:gd name="T10" fmla="*/ 0 w 12"/>
                <a:gd name="T11" fmla="*/ 3 h 8"/>
                <a:gd name="T12" fmla="*/ 7 w 12"/>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2" h="8">
                  <a:moveTo>
                    <a:pt x="7" y="7"/>
                  </a:moveTo>
                  <a:cubicBezTo>
                    <a:pt x="9" y="8"/>
                    <a:pt x="9" y="8"/>
                    <a:pt x="9" y="8"/>
                  </a:cubicBezTo>
                  <a:cubicBezTo>
                    <a:pt x="10" y="8"/>
                    <a:pt x="11" y="6"/>
                    <a:pt x="12" y="6"/>
                  </a:cubicBezTo>
                  <a:cubicBezTo>
                    <a:pt x="12" y="4"/>
                    <a:pt x="11" y="2"/>
                    <a:pt x="11" y="2"/>
                  </a:cubicBezTo>
                  <a:cubicBezTo>
                    <a:pt x="11" y="0"/>
                    <a:pt x="9" y="1"/>
                    <a:pt x="8" y="0"/>
                  </a:cubicBezTo>
                  <a:cubicBezTo>
                    <a:pt x="5" y="1"/>
                    <a:pt x="1" y="0"/>
                    <a:pt x="0" y="3"/>
                  </a:cubicBezTo>
                  <a:cubicBezTo>
                    <a:pt x="2" y="5"/>
                    <a:pt x="5" y="6"/>
                    <a:pt x="7" y="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2" name="îŝ1îdè">
              <a:extLst>
                <a:ext uri="{FF2B5EF4-FFF2-40B4-BE49-F238E27FC236}">
                  <a16:creationId xmlns="" xmlns:a16="http://schemas.microsoft.com/office/drawing/2014/main" id="{C5DC8978-A6A4-4A57-9D80-9055D4EECD8C}"/>
                </a:ext>
              </a:extLst>
            </p:cNvPr>
            <p:cNvSpPr/>
            <p:nvPr/>
          </p:nvSpPr>
          <p:spPr bwMode="auto">
            <a:xfrm>
              <a:off x="3520282" y="3006727"/>
              <a:ext cx="228600" cy="376238"/>
            </a:xfrm>
            <a:custGeom>
              <a:avLst/>
              <a:gdLst>
                <a:gd name="T0" fmla="*/ 9 w 44"/>
                <a:gd name="T1" fmla="*/ 32 h 72"/>
                <a:gd name="T2" fmla="*/ 12 w 44"/>
                <a:gd name="T3" fmla="*/ 31 h 72"/>
                <a:gd name="T4" fmla="*/ 15 w 44"/>
                <a:gd name="T5" fmla="*/ 33 h 72"/>
                <a:gd name="T6" fmla="*/ 13 w 44"/>
                <a:gd name="T7" fmla="*/ 44 h 72"/>
                <a:gd name="T8" fmla="*/ 8 w 44"/>
                <a:gd name="T9" fmla="*/ 41 h 72"/>
                <a:gd name="T10" fmla="*/ 14 w 44"/>
                <a:gd name="T11" fmla="*/ 68 h 72"/>
                <a:gd name="T12" fmla="*/ 26 w 44"/>
                <a:gd name="T13" fmla="*/ 72 h 72"/>
                <a:gd name="T14" fmla="*/ 27 w 44"/>
                <a:gd name="T15" fmla="*/ 69 h 72"/>
                <a:gd name="T16" fmla="*/ 15 w 44"/>
                <a:gd name="T17" fmla="*/ 52 h 72"/>
                <a:gd name="T18" fmla="*/ 21 w 44"/>
                <a:gd name="T19" fmla="*/ 49 h 72"/>
                <a:gd name="T20" fmla="*/ 21 w 44"/>
                <a:gd name="T21" fmla="*/ 40 h 72"/>
                <a:gd name="T22" fmla="*/ 26 w 44"/>
                <a:gd name="T23" fmla="*/ 45 h 72"/>
                <a:gd name="T24" fmla="*/ 19 w 44"/>
                <a:gd name="T25" fmla="*/ 31 h 72"/>
                <a:gd name="T26" fmla="*/ 19 w 44"/>
                <a:gd name="T27" fmla="*/ 21 h 72"/>
                <a:gd name="T28" fmla="*/ 30 w 44"/>
                <a:gd name="T29" fmla="*/ 30 h 72"/>
                <a:gd name="T30" fmla="*/ 26 w 44"/>
                <a:gd name="T31" fmla="*/ 19 h 72"/>
                <a:gd name="T32" fmla="*/ 29 w 44"/>
                <a:gd name="T33" fmla="*/ 16 h 72"/>
                <a:gd name="T34" fmla="*/ 43 w 44"/>
                <a:gd name="T35" fmla="*/ 28 h 72"/>
                <a:gd name="T36" fmla="*/ 29 w 44"/>
                <a:gd name="T37" fmla="*/ 8 h 72"/>
                <a:gd name="T38" fmla="*/ 24 w 44"/>
                <a:gd name="T39" fmla="*/ 6 h 72"/>
                <a:gd name="T40" fmla="*/ 24 w 44"/>
                <a:gd name="T41" fmla="*/ 13 h 72"/>
                <a:gd name="T42" fmla="*/ 17 w 44"/>
                <a:gd name="T43" fmla="*/ 11 h 72"/>
                <a:gd name="T44" fmla="*/ 16 w 44"/>
                <a:gd name="T45" fmla="*/ 0 h 72"/>
                <a:gd name="T46" fmla="*/ 14 w 44"/>
                <a:gd name="T47" fmla="*/ 6 h 72"/>
                <a:gd name="T48" fmla="*/ 9 w 44"/>
                <a:gd name="T49" fmla="*/ 8 h 72"/>
                <a:gd name="T50" fmla="*/ 16 w 44"/>
                <a:gd name="T51" fmla="*/ 16 h 72"/>
                <a:gd name="T52" fmla="*/ 16 w 44"/>
                <a:gd name="T53" fmla="*/ 25 h 72"/>
                <a:gd name="T54" fmla="*/ 11 w 44"/>
                <a:gd name="T55" fmla="*/ 20 h 72"/>
                <a:gd name="T56" fmla="*/ 0 w 44"/>
                <a:gd name="T57" fmla="*/ 19 h 72"/>
                <a:gd name="T58" fmla="*/ 9 w 44"/>
                <a:gd name="T59" fmla="*/ 28 h 72"/>
                <a:gd name="T60" fmla="*/ 9 w 44"/>
                <a:gd name="T61" fmla="*/ 3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72">
                  <a:moveTo>
                    <a:pt x="9" y="32"/>
                  </a:moveTo>
                  <a:cubicBezTo>
                    <a:pt x="10" y="33"/>
                    <a:pt x="11" y="32"/>
                    <a:pt x="12" y="31"/>
                  </a:cubicBezTo>
                  <a:cubicBezTo>
                    <a:pt x="15" y="33"/>
                    <a:pt x="15" y="33"/>
                    <a:pt x="15" y="33"/>
                  </a:cubicBezTo>
                  <a:cubicBezTo>
                    <a:pt x="16" y="37"/>
                    <a:pt x="15" y="41"/>
                    <a:pt x="13" y="44"/>
                  </a:cubicBezTo>
                  <a:cubicBezTo>
                    <a:pt x="11" y="46"/>
                    <a:pt x="10" y="42"/>
                    <a:pt x="8" y="41"/>
                  </a:cubicBezTo>
                  <a:cubicBezTo>
                    <a:pt x="10" y="50"/>
                    <a:pt x="15" y="60"/>
                    <a:pt x="14" y="68"/>
                  </a:cubicBezTo>
                  <a:cubicBezTo>
                    <a:pt x="20" y="72"/>
                    <a:pt x="24" y="72"/>
                    <a:pt x="26" y="72"/>
                  </a:cubicBezTo>
                  <a:cubicBezTo>
                    <a:pt x="27" y="69"/>
                    <a:pt x="27" y="69"/>
                    <a:pt x="27" y="69"/>
                  </a:cubicBezTo>
                  <a:cubicBezTo>
                    <a:pt x="19" y="64"/>
                    <a:pt x="16" y="54"/>
                    <a:pt x="15" y="52"/>
                  </a:cubicBezTo>
                  <a:cubicBezTo>
                    <a:pt x="21" y="49"/>
                    <a:pt x="21" y="49"/>
                    <a:pt x="21" y="49"/>
                  </a:cubicBezTo>
                  <a:cubicBezTo>
                    <a:pt x="21" y="46"/>
                    <a:pt x="20" y="41"/>
                    <a:pt x="21" y="40"/>
                  </a:cubicBezTo>
                  <a:cubicBezTo>
                    <a:pt x="24" y="41"/>
                    <a:pt x="25" y="43"/>
                    <a:pt x="26" y="45"/>
                  </a:cubicBezTo>
                  <a:cubicBezTo>
                    <a:pt x="33" y="42"/>
                    <a:pt x="22" y="36"/>
                    <a:pt x="19" y="31"/>
                  </a:cubicBezTo>
                  <a:cubicBezTo>
                    <a:pt x="19" y="27"/>
                    <a:pt x="19" y="24"/>
                    <a:pt x="19" y="21"/>
                  </a:cubicBezTo>
                  <a:cubicBezTo>
                    <a:pt x="23" y="22"/>
                    <a:pt x="27" y="27"/>
                    <a:pt x="30" y="30"/>
                  </a:cubicBezTo>
                  <a:cubicBezTo>
                    <a:pt x="33" y="27"/>
                    <a:pt x="27" y="23"/>
                    <a:pt x="26" y="19"/>
                  </a:cubicBezTo>
                  <a:cubicBezTo>
                    <a:pt x="25" y="17"/>
                    <a:pt x="27" y="17"/>
                    <a:pt x="29" y="16"/>
                  </a:cubicBezTo>
                  <a:cubicBezTo>
                    <a:pt x="43" y="28"/>
                    <a:pt x="43" y="28"/>
                    <a:pt x="43" y="28"/>
                  </a:cubicBezTo>
                  <a:cubicBezTo>
                    <a:pt x="44" y="21"/>
                    <a:pt x="34" y="15"/>
                    <a:pt x="29" y="8"/>
                  </a:cubicBezTo>
                  <a:cubicBezTo>
                    <a:pt x="30" y="6"/>
                    <a:pt x="29" y="4"/>
                    <a:pt x="24" y="6"/>
                  </a:cubicBezTo>
                  <a:cubicBezTo>
                    <a:pt x="22" y="6"/>
                    <a:pt x="19" y="7"/>
                    <a:pt x="24" y="13"/>
                  </a:cubicBezTo>
                  <a:cubicBezTo>
                    <a:pt x="21" y="17"/>
                    <a:pt x="19" y="12"/>
                    <a:pt x="17" y="11"/>
                  </a:cubicBezTo>
                  <a:cubicBezTo>
                    <a:pt x="18" y="6"/>
                    <a:pt x="20" y="1"/>
                    <a:pt x="16" y="0"/>
                  </a:cubicBezTo>
                  <a:cubicBezTo>
                    <a:pt x="16" y="2"/>
                    <a:pt x="16" y="4"/>
                    <a:pt x="14" y="6"/>
                  </a:cubicBezTo>
                  <a:cubicBezTo>
                    <a:pt x="9" y="8"/>
                    <a:pt x="9" y="8"/>
                    <a:pt x="9" y="8"/>
                  </a:cubicBezTo>
                  <a:cubicBezTo>
                    <a:pt x="9" y="10"/>
                    <a:pt x="14" y="13"/>
                    <a:pt x="16" y="16"/>
                  </a:cubicBezTo>
                  <a:cubicBezTo>
                    <a:pt x="17" y="20"/>
                    <a:pt x="16" y="23"/>
                    <a:pt x="16" y="25"/>
                  </a:cubicBezTo>
                  <a:cubicBezTo>
                    <a:pt x="12" y="27"/>
                    <a:pt x="13" y="22"/>
                    <a:pt x="11" y="20"/>
                  </a:cubicBezTo>
                  <a:cubicBezTo>
                    <a:pt x="7" y="17"/>
                    <a:pt x="2" y="18"/>
                    <a:pt x="0" y="19"/>
                  </a:cubicBezTo>
                  <a:cubicBezTo>
                    <a:pt x="9" y="28"/>
                    <a:pt x="9" y="28"/>
                    <a:pt x="9" y="28"/>
                  </a:cubicBezTo>
                  <a:cubicBezTo>
                    <a:pt x="9" y="29"/>
                    <a:pt x="6" y="32"/>
                    <a:pt x="9"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3" name="iṧḷíḓê">
              <a:extLst>
                <a:ext uri="{FF2B5EF4-FFF2-40B4-BE49-F238E27FC236}">
                  <a16:creationId xmlns="" xmlns:a16="http://schemas.microsoft.com/office/drawing/2014/main" id="{347D911D-3E2B-4957-ACF5-8785410DD978}"/>
                </a:ext>
              </a:extLst>
            </p:cNvPr>
            <p:cNvSpPr/>
            <p:nvPr/>
          </p:nvSpPr>
          <p:spPr bwMode="auto">
            <a:xfrm>
              <a:off x="3961607" y="2662239"/>
              <a:ext cx="68263" cy="68263"/>
            </a:xfrm>
            <a:custGeom>
              <a:avLst/>
              <a:gdLst>
                <a:gd name="T0" fmla="*/ 2 w 13"/>
                <a:gd name="T1" fmla="*/ 13 h 13"/>
                <a:gd name="T2" fmla="*/ 9 w 13"/>
                <a:gd name="T3" fmla="*/ 13 h 13"/>
                <a:gd name="T4" fmla="*/ 3 w 13"/>
                <a:gd name="T5" fmla="*/ 0 h 13"/>
                <a:gd name="T6" fmla="*/ 2 w 13"/>
                <a:gd name="T7" fmla="*/ 8 h 13"/>
                <a:gd name="T8" fmla="*/ 2 w 13"/>
                <a:gd name="T9" fmla="*/ 13 h 13"/>
              </a:gdLst>
              <a:ahLst/>
              <a:cxnLst>
                <a:cxn ang="0">
                  <a:pos x="T0" y="T1"/>
                </a:cxn>
                <a:cxn ang="0">
                  <a:pos x="T2" y="T3"/>
                </a:cxn>
                <a:cxn ang="0">
                  <a:pos x="T4" y="T5"/>
                </a:cxn>
                <a:cxn ang="0">
                  <a:pos x="T6" y="T7"/>
                </a:cxn>
                <a:cxn ang="0">
                  <a:pos x="T8" y="T9"/>
                </a:cxn>
              </a:cxnLst>
              <a:rect l="0" t="0" r="r" b="b"/>
              <a:pathLst>
                <a:path w="13" h="13">
                  <a:moveTo>
                    <a:pt x="2" y="13"/>
                  </a:moveTo>
                  <a:cubicBezTo>
                    <a:pt x="4" y="13"/>
                    <a:pt x="6" y="13"/>
                    <a:pt x="9" y="13"/>
                  </a:cubicBezTo>
                  <a:cubicBezTo>
                    <a:pt x="13" y="8"/>
                    <a:pt x="6" y="3"/>
                    <a:pt x="3" y="0"/>
                  </a:cubicBezTo>
                  <a:cubicBezTo>
                    <a:pt x="0" y="1"/>
                    <a:pt x="2" y="6"/>
                    <a:pt x="2" y="8"/>
                  </a:cubicBezTo>
                  <a:cubicBezTo>
                    <a:pt x="2" y="9"/>
                    <a:pt x="1" y="11"/>
                    <a:pt x="2"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4" name="íş1ïḓe">
              <a:extLst>
                <a:ext uri="{FF2B5EF4-FFF2-40B4-BE49-F238E27FC236}">
                  <a16:creationId xmlns="" xmlns:a16="http://schemas.microsoft.com/office/drawing/2014/main" id="{01D39FB8-1FA7-42BB-BD83-2F33AF41ABA3}"/>
                </a:ext>
              </a:extLst>
            </p:cNvPr>
            <p:cNvSpPr/>
            <p:nvPr/>
          </p:nvSpPr>
          <p:spPr bwMode="auto">
            <a:xfrm>
              <a:off x="3936207" y="2767014"/>
              <a:ext cx="41275" cy="57150"/>
            </a:xfrm>
            <a:custGeom>
              <a:avLst/>
              <a:gdLst>
                <a:gd name="T0" fmla="*/ 2 w 8"/>
                <a:gd name="T1" fmla="*/ 11 h 11"/>
                <a:gd name="T2" fmla="*/ 8 w 8"/>
                <a:gd name="T3" fmla="*/ 9 h 11"/>
                <a:gd name="T4" fmla="*/ 7 w 8"/>
                <a:gd name="T5" fmla="*/ 4 h 11"/>
                <a:gd name="T6" fmla="*/ 3 w 8"/>
                <a:gd name="T7" fmla="*/ 0 h 11"/>
                <a:gd name="T8" fmla="*/ 1 w 8"/>
                <a:gd name="T9" fmla="*/ 5 h 11"/>
                <a:gd name="T10" fmla="*/ 2 w 8"/>
                <a:gd name="T11" fmla="*/ 11 h 11"/>
              </a:gdLst>
              <a:ahLst/>
              <a:cxnLst>
                <a:cxn ang="0">
                  <a:pos x="T0" y="T1"/>
                </a:cxn>
                <a:cxn ang="0">
                  <a:pos x="T2" y="T3"/>
                </a:cxn>
                <a:cxn ang="0">
                  <a:pos x="T4" y="T5"/>
                </a:cxn>
                <a:cxn ang="0">
                  <a:pos x="T6" y="T7"/>
                </a:cxn>
                <a:cxn ang="0">
                  <a:pos x="T8" y="T9"/>
                </a:cxn>
                <a:cxn ang="0">
                  <a:pos x="T10" y="T11"/>
                </a:cxn>
              </a:cxnLst>
              <a:rect l="0" t="0" r="r" b="b"/>
              <a:pathLst>
                <a:path w="8" h="11">
                  <a:moveTo>
                    <a:pt x="2" y="11"/>
                  </a:moveTo>
                  <a:cubicBezTo>
                    <a:pt x="4" y="11"/>
                    <a:pt x="6" y="10"/>
                    <a:pt x="8" y="9"/>
                  </a:cubicBezTo>
                  <a:cubicBezTo>
                    <a:pt x="8" y="7"/>
                    <a:pt x="8" y="6"/>
                    <a:pt x="7" y="4"/>
                  </a:cubicBezTo>
                  <a:cubicBezTo>
                    <a:pt x="6" y="3"/>
                    <a:pt x="5" y="1"/>
                    <a:pt x="3" y="0"/>
                  </a:cubicBezTo>
                  <a:cubicBezTo>
                    <a:pt x="3" y="0"/>
                    <a:pt x="0" y="1"/>
                    <a:pt x="1" y="5"/>
                  </a:cubicBezTo>
                  <a:cubicBezTo>
                    <a:pt x="2" y="8"/>
                    <a:pt x="2" y="9"/>
                    <a:pt x="2"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5" name="ïṧ1îḋe">
              <a:extLst>
                <a:ext uri="{FF2B5EF4-FFF2-40B4-BE49-F238E27FC236}">
                  <a16:creationId xmlns="" xmlns:a16="http://schemas.microsoft.com/office/drawing/2014/main" id="{75804E1B-1697-4124-820B-096AD07D8AAE}"/>
                </a:ext>
              </a:extLst>
            </p:cNvPr>
            <p:cNvSpPr/>
            <p:nvPr/>
          </p:nvSpPr>
          <p:spPr bwMode="auto">
            <a:xfrm>
              <a:off x="4050507" y="2719389"/>
              <a:ext cx="93663" cy="88900"/>
            </a:xfrm>
            <a:custGeom>
              <a:avLst/>
              <a:gdLst>
                <a:gd name="T0" fmla="*/ 5 w 18"/>
                <a:gd name="T1" fmla="*/ 11 h 17"/>
                <a:gd name="T2" fmla="*/ 7 w 18"/>
                <a:gd name="T3" fmla="*/ 11 h 17"/>
                <a:gd name="T4" fmla="*/ 7 w 18"/>
                <a:gd name="T5" fmla="*/ 17 h 17"/>
                <a:gd name="T6" fmla="*/ 8 w 18"/>
                <a:gd name="T7" fmla="*/ 17 h 17"/>
                <a:gd name="T8" fmla="*/ 12 w 18"/>
                <a:gd name="T9" fmla="*/ 14 h 17"/>
                <a:gd name="T10" fmla="*/ 13 w 18"/>
                <a:gd name="T11" fmla="*/ 12 h 17"/>
                <a:gd name="T12" fmla="*/ 17 w 18"/>
                <a:gd name="T13" fmla="*/ 7 h 17"/>
                <a:gd name="T14" fmla="*/ 13 w 18"/>
                <a:gd name="T15" fmla="*/ 0 h 17"/>
                <a:gd name="T16" fmla="*/ 2 w 18"/>
                <a:gd name="T17" fmla="*/ 3 h 17"/>
                <a:gd name="T18" fmla="*/ 5 w 18"/>
                <a:gd name="T19" fmla="*/ 1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17">
                  <a:moveTo>
                    <a:pt x="5" y="11"/>
                  </a:moveTo>
                  <a:cubicBezTo>
                    <a:pt x="7" y="11"/>
                    <a:pt x="7" y="11"/>
                    <a:pt x="7" y="11"/>
                  </a:cubicBezTo>
                  <a:cubicBezTo>
                    <a:pt x="7" y="13"/>
                    <a:pt x="7" y="15"/>
                    <a:pt x="7" y="17"/>
                  </a:cubicBezTo>
                  <a:cubicBezTo>
                    <a:pt x="8" y="17"/>
                    <a:pt x="8" y="17"/>
                    <a:pt x="8" y="17"/>
                  </a:cubicBezTo>
                  <a:cubicBezTo>
                    <a:pt x="9" y="15"/>
                    <a:pt x="11" y="15"/>
                    <a:pt x="12" y="14"/>
                  </a:cubicBezTo>
                  <a:cubicBezTo>
                    <a:pt x="13" y="12"/>
                    <a:pt x="13" y="12"/>
                    <a:pt x="13" y="12"/>
                  </a:cubicBezTo>
                  <a:cubicBezTo>
                    <a:pt x="17" y="7"/>
                    <a:pt x="17" y="7"/>
                    <a:pt x="17" y="7"/>
                  </a:cubicBezTo>
                  <a:cubicBezTo>
                    <a:pt x="18" y="5"/>
                    <a:pt x="17" y="2"/>
                    <a:pt x="13" y="0"/>
                  </a:cubicBezTo>
                  <a:cubicBezTo>
                    <a:pt x="10" y="1"/>
                    <a:pt x="7" y="2"/>
                    <a:pt x="2" y="3"/>
                  </a:cubicBezTo>
                  <a:cubicBezTo>
                    <a:pt x="0" y="7"/>
                    <a:pt x="3" y="10"/>
                    <a:pt x="5" y="1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6" name="iśļîḑé">
              <a:extLst>
                <a:ext uri="{FF2B5EF4-FFF2-40B4-BE49-F238E27FC236}">
                  <a16:creationId xmlns="" xmlns:a16="http://schemas.microsoft.com/office/drawing/2014/main" id="{6F5F0E21-2488-4F36-8065-4A807E885D6F}"/>
                </a:ext>
              </a:extLst>
            </p:cNvPr>
            <p:cNvSpPr/>
            <p:nvPr/>
          </p:nvSpPr>
          <p:spPr bwMode="auto">
            <a:xfrm>
              <a:off x="4050507" y="2803527"/>
              <a:ext cx="87313" cy="66675"/>
            </a:xfrm>
            <a:custGeom>
              <a:avLst/>
              <a:gdLst>
                <a:gd name="T0" fmla="*/ 6 w 17"/>
                <a:gd name="T1" fmla="*/ 13 h 13"/>
                <a:gd name="T2" fmla="*/ 15 w 17"/>
                <a:gd name="T3" fmla="*/ 4 h 13"/>
                <a:gd name="T4" fmla="*/ 16 w 17"/>
                <a:gd name="T5" fmla="*/ 0 h 13"/>
                <a:gd name="T6" fmla="*/ 1 w 17"/>
                <a:gd name="T7" fmla="*/ 5 h 13"/>
                <a:gd name="T8" fmla="*/ 6 w 17"/>
                <a:gd name="T9" fmla="*/ 13 h 13"/>
              </a:gdLst>
              <a:ahLst/>
              <a:cxnLst>
                <a:cxn ang="0">
                  <a:pos x="T0" y="T1"/>
                </a:cxn>
                <a:cxn ang="0">
                  <a:pos x="T2" y="T3"/>
                </a:cxn>
                <a:cxn ang="0">
                  <a:pos x="T4" y="T5"/>
                </a:cxn>
                <a:cxn ang="0">
                  <a:pos x="T6" y="T7"/>
                </a:cxn>
                <a:cxn ang="0">
                  <a:pos x="T8" y="T9"/>
                </a:cxn>
              </a:cxnLst>
              <a:rect l="0" t="0" r="r" b="b"/>
              <a:pathLst>
                <a:path w="17" h="13">
                  <a:moveTo>
                    <a:pt x="6" y="13"/>
                  </a:moveTo>
                  <a:cubicBezTo>
                    <a:pt x="9" y="10"/>
                    <a:pt x="13" y="8"/>
                    <a:pt x="15" y="4"/>
                  </a:cubicBezTo>
                  <a:cubicBezTo>
                    <a:pt x="16" y="3"/>
                    <a:pt x="17" y="2"/>
                    <a:pt x="16" y="0"/>
                  </a:cubicBezTo>
                  <a:cubicBezTo>
                    <a:pt x="11" y="0"/>
                    <a:pt x="6" y="5"/>
                    <a:pt x="1" y="5"/>
                  </a:cubicBezTo>
                  <a:cubicBezTo>
                    <a:pt x="0" y="10"/>
                    <a:pt x="4" y="11"/>
                    <a:pt x="6" y="1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7" name="iṡlídè">
              <a:extLst>
                <a:ext uri="{FF2B5EF4-FFF2-40B4-BE49-F238E27FC236}">
                  <a16:creationId xmlns="" xmlns:a16="http://schemas.microsoft.com/office/drawing/2014/main" id="{F2EEC12D-69F3-4237-9F3B-3E96A1D5DFAB}"/>
                </a:ext>
              </a:extLst>
            </p:cNvPr>
            <p:cNvSpPr/>
            <p:nvPr/>
          </p:nvSpPr>
          <p:spPr bwMode="auto">
            <a:xfrm>
              <a:off x="3867944" y="2828927"/>
              <a:ext cx="120650" cy="166688"/>
            </a:xfrm>
            <a:custGeom>
              <a:avLst/>
              <a:gdLst>
                <a:gd name="T0" fmla="*/ 7 w 23"/>
                <a:gd name="T1" fmla="*/ 32 h 32"/>
                <a:gd name="T2" fmla="*/ 23 w 23"/>
                <a:gd name="T3" fmla="*/ 0 h 32"/>
                <a:gd name="T4" fmla="*/ 3 w 23"/>
                <a:gd name="T5" fmla="*/ 23 h 32"/>
                <a:gd name="T6" fmla="*/ 7 w 23"/>
                <a:gd name="T7" fmla="*/ 32 h 32"/>
              </a:gdLst>
              <a:ahLst/>
              <a:cxnLst>
                <a:cxn ang="0">
                  <a:pos x="T0" y="T1"/>
                </a:cxn>
                <a:cxn ang="0">
                  <a:pos x="T2" y="T3"/>
                </a:cxn>
                <a:cxn ang="0">
                  <a:pos x="T4" y="T5"/>
                </a:cxn>
                <a:cxn ang="0">
                  <a:pos x="T6" y="T7"/>
                </a:cxn>
              </a:cxnLst>
              <a:rect l="0" t="0" r="r" b="b"/>
              <a:pathLst>
                <a:path w="23" h="32">
                  <a:moveTo>
                    <a:pt x="7" y="32"/>
                  </a:moveTo>
                  <a:cubicBezTo>
                    <a:pt x="13" y="23"/>
                    <a:pt x="20" y="11"/>
                    <a:pt x="23" y="0"/>
                  </a:cubicBezTo>
                  <a:cubicBezTo>
                    <a:pt x="17" y="9"/>
                    <a:pt x="11" y="18"/>
                    <a:pt x="3" y="23"/>
                  </a:cubicBezTo>
                  <a:cubicBezTo>
                    <a:pt x="0" y="28"/>
                    <a:pt x="6" y="31"/>
                    <a:pt x="7" y="3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8" name="í$1îďé">
              <a:extLst>
                <a:ext uri="{FF2B5EF4-FFF2-40B4-BE49-F238E27FC236}">
                  <a16:creationId xmlns="" xmlns:a16="http://schemas.microsoft.com/office/drawing/2014/main" id="{68C87645-DAA3-43DF-ACBB-71FF26BB44EA}"/>
                </a:ext>
              </a:extLst>
            </p:cNvPr>
            <p:cNvSpPr/>
            <p:nvPr/>
          </p:nvSpPr>
          <p:spPr bwMode="auto">
            <a:xfrm>
              <a:off x="4377532" y="2719389"/>
              <a:ext cx="212725" cy="230188"/>
            </a:xfrm>
            <a:custGeom>
              <a:avLst/>
              <a:gdLst>
                <a:gd name="T0" fmla="*/ 9 w 41"/>
                <a:gd name="T1" fmla="*/ 38 h 44"/>
                <a:gd name="T2" fmla="*/ 22 w 41"/>
                <a:gd name="T3" fmla="*/ 33 h 44"/>
                <a:gd name="T4" fmla="*/ 12 w 41"/>
                <a:gd name="T5" fmla="*/ 44 h 44"/>
                <a:gd name="T6" fmla="*/ 29 w 41"/>
                <a:gd name="T7" fmla="*/ 31 h 44"/>
                <a:gd name="T8" fmla="*/ 39 w 41"/>
                <a:gd name="T9" fmla="*/ 26 h 44"/>
                <a:gd name="T10" fmla="*/ 40 w 41"/>
                <a:gd name="T11" fmla="*/ 22 h 44"/>
                <a:gd name="T12" fmla="*/ 39 w 41"/>
                <a:gd name="T13" fmla="*/ 22 h 44"/>
                <a:gd name="T14" fmla="*/ 36 w 41"/>
                <a:gd name="T15" fmla="*/ 24 h 44"/>
                <a:gd name="T16" fmla="*/ 34 w 41"/>
                <a:gd name="T17" fmla="*/ 23 h 44"/>
                <a:gd name="T18" fmla="*/ 37 w 41"/>
                <a:gd name="T19" fmla="*/ 18 h 44"/>
                <a:gd name="T20" fmla="*/ 40 w 41"/>
                <a:gd name="T21" fmla="*/ 14 h 44"/>
                <a:gd name="T22" fmla="*/ 37 w 41"/>
                <a:gd name="T23" fmla="*/ 0 h 44"/>
                <a:gd name="T24" fmla="*/ 29 w 41"/>
                <a:gd name="T25" fmla="*/ 23 h 44"/>
                <a:gd name="T26" fmla="*/ 23 w 41"/>
                <a:gd name="T27" fmla="*/ 27 h 44"/>
                <a:gd name="T28" fmla="*/ 6 w 41"/>
                <a:gd name="T29" fmla="*/ 29 h 44"/>
                <a:gd name="T30" fmla="*/ 4 w 41"/>
                <a:gd name="T31" fmla="*/ 28 h 44"/>
                <a:gd name="T32" fmla="*/ 6 w 41"/>
                <a:gd name="T33" fmla="*/ 37 h 44"/>
                <a:gd name="T34" fmla="*/ 9 w 41"/>
                <a:gd name="T35"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4">
                  <a:moveTo>
                    <a:pt x="9" y="38"/>
                  </a:moveTo>
                  <a:cubicBezTo>
                    <a:pt x="14" y="36"/>
                    <a:pt x="18" y="33"/>
                    <a:pt x="22" y="33"/>
                  </a:cubicBezTo>
                  <a:cubicBezTo>
                    <a:pt x="22" y="37"/>
                    <a:pt x="15" y="41"/>
                    <a:pt x="12" y="44"/>
                  </a:cubicBezTo>
                  <a:cubicBezTo>
                    <a:pt x="22" y="43"/>
                    <a:pt x="26" y="37"/>
                    <a:pt x="29" y="31"/>
                  </a:cubicBezTo>
                  <a:cubicBezTo>
                    <a:pt x="32" y="28"/>
                    <a:pt x="36" y="27"/>
                    <a:pt x="39" y="26"/>
                  </a:cubicBezTo>
                  <a:cubicBezTo>
                    <a:pt x="40" y="25"/>
                    <a:pt x="41" y="25"/>
                    <a:pt x="40" y="22"/>
                  </a:cubicBezTo>
                  <a:cubicBezTo>
                    <a:pt x="40" y="22"/>
                    <a:pt x="39" y="22"/>
                    <a:pt x="39" y="22"/>
                  </a:cubicBezTo>
                  <a:cubicBezTo>
                    <a:pt x="38" y="23"/>
                    <a:pt x="37" y="24"/>
                    <a:pt x="36" y="24"/>
                  </a:cubicBezTo>
                  <a:cubicBezTo>
                    <a:pt x="35" y="25"/>
                    <a:pt x="33" y="25"/>
                    <a:pt x="34" y="23"/>
                  </a:cubicBezTo>
                  <a:cubicBezTo>
                    <a:pt x="35" y="21"/>
                    <a:pt x="36" y="19"/>
                    <a:pt x="37" y="18"/>
                  </a:cubicBezTo>
                  <a:cubicBezTo>
                    <a:pt x="40" y="14"/>
                    <a:pt x="40" y="14"/>
                    <a:pt x="40" y="14"/>
                  </a:cubicBezTo>
                  <a:cubicBezTo>
                    <a:pt x="40" y="11"/>
                    <a:pt x="40" y="3"/>
                    <a:pt x="37" y="0"/>
                  </a:cubicBezTo>
                  <a:cubicBezTo>
                    <a:pt x="33" y="3"/>
                    <a:pt x="31" y="15"/>
                    <a:pt x="29" y="23"/>
                  </a:cubicBezTo>
                  <a:cubicBezTo>
                    <a:pt x="27" y="27"/>
                    <a:pt x="25" y="27"/>
                    <a:pt x="23" y="27"/>
                  </a:cubicBezTo>
                  <a:cubicBezTo>
                    <a:pt x="18" y="28"/>
                    <a:pt x="10" y="30"/>
                    <a:pt x="6" y="29"/>
                  </a:cubicBezTo>
                  <a:cubicBezTo>
                    <a:pt x="4" y="28"/>
                    <a:pt x="4" y="28"/>
                    <a:pt x="4" y="28"/>
                  </a:cubicBezTo>
                  <a:cubicBezTo>
                    <a:pt x="0" y="32"/>
                    <a:pt x="5" y="35"/>
                    <a:pt x="6" y="37"/>
                  </a:cubicBezTo>
                  <a:lnTo>
                    <a:pt x="9" y="38"/>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9" name="ïśḷiďê">
              <a:extLst>
                <a:ext uri="{FF2B5EF4-FFF2-40B4-BE49-F238E27FC236}">
                  <a16:creationId xmlns="" xmlns:a16="http://schemas.microsoft.com/office/drawing/2014/main" id="{8E417FCD-491A-466E-B03B-DDCB6A00B308}"/>
                </a:ext>
              </a:extLst>
            </p:cNvPr>
            <p:cNvSpPr/>
            <p:nvPr/>
          </p:nvSpPr>
          <p:spPr bwMode="auto">
            <a:xfrm>
              <a:off x="4544219" y="2928939"/>
              <a:ext cx="50800" cy="73025"/>
            </a:xfrm>
            <a:custGeom>
              <a:avLst/>
              <a:gdLst>
                <a:gd name="T0" fmla="*/ 4 w 10"/>
                <a:gd name="T1" fmla="*/ 14 h 14"/>
                <a:gd name="T2" fmla="*/ 9 w 10"/>
                <a:gd name="T3" fmla="*/ 12 h 14"/>
                <a:gd name="T4" fmla="*/ 2 w 10"/>
                <a:gd name="T5" fmla="*/ 0 h 14"/>
                <a:gd name="T6" fmla="*/ 1 w 10"/>
                <a:gd name="T7" fmla="*/ 10 h 14"/>
                <a:gd name="T8" fmla="*/ 4 w 10"/>
                <a:gd name="T9" fmla="*/ 14 h 14"/>
              </a:gdLst>
              <a:ahLst/>
              <a:cxnLst>
                <a:cxn ang="0">
                  <a:pos x="T0" y="T1"/>
                </a:cxn>
                <a:cxn ang="0">
                  <a:pos x="T2" y="T3"/>
                </a:cxn>
                <a:cxn ang="0">
                  <a:pos x="T4" y="T5"/>
                </a:cxn>
                <a:cxn ang="0">
                  <a:pos x="T6" y="T7"/>
                </a:cxn>
                <a:cxn ang="0">
                  <a:pos x="T8" y="T9"/>
                </a:cxn>
              </a:cxnLst>
              <a:rect l="0" t="0" r="r" b="b"/>
              <a:pathLst>
                <a:path w="10" h="14">
                  <a:moveTo>
                    <a:pt x="4" y="14"/>
                  </a:moveTo>
                  <a:cubicBezTo>
                    <a:pt x="6" y="14"/>
                    <a:pt x="7" y="14"/>
                    <a:pt x="9" y="12"/>
                  </a:cubicBezTo>
                  <a:cubicBezTo>
                    <a:pt x="10" y="7"/>
                    <a:pt x="8" y="2"/>
                    <a:pt x="2" y="0"/>
                  </a:cubicBezTo>
                  <a:cubicBezTo>
                    <a:pt x="0" y="3"/>
                    <a:pt x="2" y="6"/>
                    <a:pt x="1" y="10"/>
                  </a:cubicBezTo>
                  <a:cubicBezTo>
                    <a:pt x="0" y="13"/>
                    <a:pt x="3" y="12"/>
                    <a:pt x="4" y="1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0" name="îṡľíḋe">
              <a:extLst>
                <a:ext uri="{FF2B5EF4-FFF2-40B4-BE49-F238E27FC236}">
                  <a16:creationId xmlns="" xmlns:a16="http://schemas.microsoft.com/office/drawing/2014/main" id="{E78C03BF-93D7-4D10-8C63-32B2497856A6}"/>
                </a:ext>
              </a:extLst>
            </p:cNvPr>
            <p:cNvSpPr/>
            <p:nvPr/>
          </p:nvSpPr>
          <p:spPr bwMode="auto">
            <a:xfrm>
              <a:off x="4766469" y="3084514"/>
              <a:ext cx="47625" cy="47625"/>
            </a:xfrm>
            <a:custGeom>
              <a:avLst/>
              <a:gdLst>
                <a:gd name="T0" fmla="*/ 7 w 9"/>
                <a:gd name="T1" fmla="*/ 6 h 9"/>
                <a:gd name="T2" fmla="*/ 8 w 9"/>
                <a:gd name="T3" fmla="*/ 1 h 9"/>
                <a:gd name="T4" fmla="*/ 2 w 9"/>
                <a:gd name="T5" fmla="*/ 2 h 9"/>
                <a:gd name="T6" fmla="*/ 0 w 9"/>
                <a:gd name="T7" fmla="*/ 6 h 9"/>
                <a:gd name="T8" fmla="*/ 7 w 9"/>
                <a:gd name="T9" fmla="*/ 6 h 9"/>
              </a:gdLst>
              <a:ahLst/>
              <a:cxnLst>
                <a:cxn ang="0">
                  <a:pos x="T0" y="T1"/>
                </a:cxn>
                <a:cxn ang="0">
                  <a:pos x="T2" y="T3"/>
                </a:cxn>
                <a:cxn ang="0">
                  <a:pos x="T4" y="T5"/>
                </a:cxn>
                <a:cxn ang="0">
                  <a:pos x="T6" y="T7"/>
                </a:cxn>
                <a:cxn ang="0">
                  <a:pos x="T8" y="T9"/>
                </a:cxn>
              </a:cxnLst>
              <a:rect l="0" t="0" r="r" b="b"/>
              <a:pathLst>
                <a:path w="9" h="9">
                  <a:moveTo>
                    <a:pt x="7" y="6"/>
                  </a:moveTo>
                  <a:cubicBezTo>
                    <a:pt x="8" y="4"/>
                    <a:pt x="9" y="2"/>
                    <a:pt x="8" y="1"/>
                  </a:cubicBezTo>
                  <a:cubicBezTo>
                    <a:pt x="6" y="0"/>
                    <a:pt x="4" y="2"/>
                    <a:pt x="2" y="2"/>
                  </a:cubicBezTo>
                  <a:cubicBezTo>
                    <a:pt x="0" y="3"/>
                    <a:pt x="0" y="5"/>
                    <a:pt x="0" y="6"/>
                  </a:cubicBezTo>
                  <a:cubicBezTo>
                    <a:pt x="1" y="9"/>
                    <a:pt x="4" y="8"/>
                    <a:pt x="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1" name="îSľïḍê">
              <a:extLst>
                <a:ext uri="{FF2B5EF4-FFF2-40B4-BE49-F238E27FC236}">
                  <a16:creationId xmlns="" xmlns:a16="http://schemas.microsoft.com/office/drawing/2014/main" id="{943416E3-A750-47F3-AD46-6D34EF6B8769}"/>
                </a:ext>
              </a:extLst>
            </p:cNvPr>
            <p:cNvSpPr/>
            <p:nvPr/>
          </p:nvSpPr>
          <p:spPr bwMode="auto">
            <a:xfrm>
              <a:off x="4688682" y="3152777"/>
              <a:ext cx="139700" cy="141288"/>
            </a:xfrm>
            <a:custGeom>
              <a:avLst/>
              <a:gdLst>
                <a:gd name="T0" fmla="*/ 6 w 27"/>
                <a:gd name="T1" fmla="*/ 10 h 27"/>
                <a:gd name="T2" fmla="*/ 14 w 27"/>
                <a:gd name="T3" fmla="*/ 14 h 27"/>
                <a:gd name="T4" fmla="*/ 9 w 27"/>
                <a:gd name="T5" fmla="*/ 18 h 27"/>
                <a:gd name="T6" fmla="*/ 4 w 27"/>
                <a:gd name="T7" fmla="*/ 16 h 27"/>
                <a:gd name="T8" fmla="*/ 2 w 27"/>
                <a:gd name="T9" fmla="*/ 17 h 27"/>
                <a:gd name="T10" fmla="*/ 8 w 27"/>
                <a:gd name="T11" fmla="*/ 27 h 27"/>
                <a:gd name="T12" fmla="*/ 22 w 27"/>
                <a:gd name="T13" fmla="*/ 17 h 27"/>
                <a:gd name="T14" fmla="*/ 25 w 27"/>
                <a:gd name="T15" fmla="*/ 18 h 27"/>
                <a:gd name="T16" fmla="*/ 26 w 27"/>
                <a:gd name="T17" fmla="*/ 16 h 27"/>
                <a:gd name="T18" fmla="*/ 24 w 27"/>
                <a:gd name="T19" fmla="*/ 14 h 27"/>
                <a:gd name="T20" fmla="*/ 24 w 27"/>
                <a:gd name="T21" fmla="*/ 11 h 27"/>
                <a:gd name="T22" fmla="*/ 23 w 27"/>
                <a:gd name="T23" fmla="*/ 9 h 27"/>
                <a:gd name="T24" fmla="*/ 19 w 27"/>
                <a:gd name="T25" fmla="*/ 12 h 27"/>
                <a:gd name="T26" fmla="*/ 11 w 27"/>
                <a:gd name="T27" fmla="*/ 7 h 27"/>
                <a:gd name="T28" fmla="*/ 4 w 27"/>
                <a:gd name="T29" fmla="*/ 2 h 27"/>
                <a:gd name="T30" fmla="*/ 0 w 27"/>
                <a:gd name="T31" fmla="*/ 3 h 27"/>
                <a:gd name="T32" fmla="*/ 6 w 27"/>
                <a:gd name="T33"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6" y="10"/>
                  </a:moveTo>
                  <a:cubicBezTo>
                    <a:pt x="9" y="11"/>
                    <a:pt x="12" y="12"/>
                    <a:pt x="14" y="14"/>
                  </a:cubicBezTo>
                  <a:cubicBezTo>
                    <a:pt x="14" y="15"/>
                    <a:pt x="11" y="17"/>
                    <a:pt x="9" y="18"/>
                  </a:cubicBezTo>
                  <a:cubicBezTo>
                    <a:pt x="7" y="19"/>
                    <a:pt x="6" y="16"/>
                    <a:pt x="4" y="16"/>
                  </a:cubicBezTo>
                  <a:cubicBezTo>
                    <a:pt x="3" y="15"/>
                    <a:pt x="2" y="15"/>
                    <a:pt x="2" y="17"/>
                  </a:cubicBezTo>
                  <a:cubicBezTo>
                    <a:pt x="4" y="20"/>
                    <a:pt x="4" y="25"/>
                    <a:pt x="8" y="27"/>
                  </a:cubicBezTo>
                  <a:cubicBezTo>
                    <a:pt x="13" y="23"/>
                    <a:pt x="17" y="20"/>
                    <a:pt x="22" y="17"/>
                  </a:cubicBezTo>
                  <a:cubicBezTo>
                    <a:pt x="25" y="18"/>
                    <a:pt x="25" y="18"/>
                    <a:pt x="25" y="18"/>
                  </a:cubicBezTo>
                  <a:cubicBezTo>
                    <a:pt x="26" y="18"/>
                    <a:pt x="27" y="17"/>
                    <a:pt x="26" y="16"/>
                  </a:cubicBezTo>
                  <a:cubicBezTo>
                    <a:pt x="26" y="16"/>
                    <a:pt x="25" y="14"/>
                    <a:pt x="24" y="14"/>
                  </a:cubicBezTo>
                  <a:cubicBezTo>
                    <a:pt x="24" y="11"/>
                    <a:pt x="24" y="11"/>
                    <a:pt x="24" y="11"/>
                  </a:cubicBezTo>
                  <a:cubicBezTo>
                    <a:pt x="23" y="9"/>
                    <a:pt x="23" y="9"/>
                    <a:pt x="23" y="9"/>
                  </a:cubicBezTo>
                  <a:cubicBezTo>
                    <a:pt x="22" y="10"/>
                    <a:pt x="20" y="11"/>
                    <a:pt x="19" y="12"/>
                  </a:cubicBezTo>
                  <a:cubicBezTo>
                    <a:pt x="16" y="10"/>
                    <a:pt x="13" y="9"/>
                    <a:pt x="11" y="7"/>
                  </a:cubicBezTo>
                  <a:cubicBezTo>
                    <a:pt x="8" y="6"/>
                    <a:pt x="6" y="4"/>
                    <a:pt x="4" y="2"/>
                  </a:cubicBezTo>
                  <a:cubicBezTo>
                    <a:pt x="1" y="0"/>
                    <a:pt x="0" y="1"/>
                    <a:pt x="0" y="3"/>
                  </a:cubicBezTo>
                  <a:cubicBezTo>
                    <a:pt x="0" y="9"/>
                    <a:pt x="3" y="10"/>
                    <a:pt x="6" y="10"/>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2" name="ïṩ1idè">
              <a:extLst>
                <a:ext uri="{FF2B5EF4-FFF2-40B4-BE49-F238E27FC236}">
                  <a16:creationId xmlns="" xmlns:a16="http://schemas.microsoft.com/office/drawing/2014/main" id="{D5258941-965D-4229-A9D6-8F783D1C7D1F}"/>
                </a:ext>
              </a:extLst>
            </p:cNvPr>
            <p:cNvSpPr/>
            <p:nvPr/>
          </p:nvSpPr>
          <p:spPr bwMode="auto">
            <a:xfrm>
              <a:off x="4745832" y="3068639"/>
              <a:ext cx="280988" cy="173038"/>
            </a:xfrm>
            <a:custGeom>
              <a:avLst/>
              <a:gdLst>
                <a:gd name="T0" fmla="*/ 52 w 54"/>
                <a:gd name="T1" fmla="*/ 10 h 33"/>
                <a:gd name="T2" fmla="*/ 41 w 54"/>
                <a:gd name="T3" fmla="*/ 13 h 33"/>
                <a:gd name="T4" fmla="*/ 37 w 54"/>
                <a:gd name="T5" fmla="*/ 11 h 33"/>
                <a:gd name="T6" fmla="*/ 35 w 54"/>
                <a:gd name="T7" fmla="*/ 12 h 33"/>
                <a:gd name="T8" fmla="*/ 29 w 54"/>
                <a:gd name="T9" fmla="*/ 15 h 33"/>
                <a:gd name="T10" fmla="*/ 28 w 54"/>
                <a:gd name="T11" fmla="*/ 13 h 33"/>
                <a:gd name="T12" fmla="*/ 23 w 54"/>
                <a:gd name="T13" fmla="*/ 15 h 33"/>
                <a:gd name="T14" fmla="*/ 19 w 54"/>
                <a:gd name="T15" fmla="*/ 15 h 33"/>
                <a:gd name="T16" fmla="*/ 26 w 54"/>
                <a:gd name="T17" fmla="*/ 0 h 33"/>
                <a:gd name="T18" fmla="*/ 19 w 54"/>
                <a:gd name="T19" fmla="*/ 6 h 33"/>
                <a:gd name="T20" fmla="*/ 14 w 54"/>
                <a:gd name="T21" fmla="*/ 10 h 33"/>
                <a:gd name="T22" fmla="*/ 10 w 54"/>
                <a:gd name="T23" fmla="*/ 15 h 33"/>
                <a:gd name="T24" fmla="*/ 17 w 54"/>
                <a:gd name="T25" fmla="*/ 16 h 33"/>
                <a:gd name="T26" fmla="*/ 24 w 54"/>
                <a:gd name="T27" fmla="*/ 19 h 33"/>
                <a:gd name="T28" fmla="*/ 23 w 54"/>
                <a:gd name="T29" fmla="*/ 23 h 33"/>
                <a:gd name="T30" fmla="*/ 3 w 54"/>
                <a:gd name="T31" fmla="*/ 13 h 33"/>
                <a:gd name="T32" fmla="*/ 0 w 54"/>
                <a:gd name="T33" fmla="*/ 15 h 33"/>
                <a:gd name="T34" fmla="*/ 4 w 54"/>
                <a:gd name="T35" fmla="*/ 21 h 33"/>
                <a:gd name="T36" fmla="*/ 8 w 54"/>
                <a:gd name="T37" fmla="*/ 22 h 33"/>
                <a:gd name="T38" fmla="*/ 24 w 54"/>
                <a:gd name="T39" fmla="*/ 27 h 33"/>
                <a:gd name="T40" fmla="*/ 14 w 54"/>
                <a:gd name="T41" fmla="*/ 26 h 33"/>
                <a:gd name="T42" fmla="*/ 21 w 54"/>
                <a:gd name="T43" fmla="*/ 30 h 33"/>
                <a:gd name="T44" fmla="*/ 29 w 54"/>
                <a:gd name="T45" fmla="*/ 33 h 33"/>
                <a:gd name="T46" fmla="*/ 34 w 54"/>
                <a:gd name="T47" fmla="*/ 28 h 33"/>
                <a:gd name="T48" fmla="*/ 45 w 54"/>
                <a:gd name="T49" fmla="*/ 28 h 33"/>
                <a:gd name="T50" fmla="*/ 46 w 54"/>
                <a:gd name="T51" fmla="*/ 23 h 33"/>
                <a:gd name="T52" fmla="*/ 42 w 54"/>
                <a:gd name="T53" fmla="*/ 19 h 33"/>
                <a:gd name="T54" fmla="*/ 43 w 54"/>
                <a:gd name="T55" fmla="*/ 18 h 33"/>
                <a:gd name="T56" fmla="*/ 50 w 54"/>
                <a:gd name="T57" fmla="*/ 17 h 33"/>
                <a:gd name="T58" fmla="*/ 52 w 54"/>
                <a:gd name="T59" fmla="*/ 10 h 33"/>
                <a:gd name="T60" fmla="*/ 38 w 54"/>
                <a:gd name="T61" fmla="*/ 23 h 33"/>
                <a:gd name="T62" fmla="*/ 30 w 54"/>
                <a:gd name="T63" fmla="*/ 24 h 33"/>
                <a:gd name="T64" fmla="*/ 33 w 54"/>
                <a:gd name="T65" fmla="*/ 23 h 33"/>
                <a:gd name="T66" fmla="*/ 35 w 54"/>
                <a:gd name="T67" fmla="*/ 21 h 33"/>
                <a:gd name="T68" fmla="*/ 31 w 54"/>
                <a:gd name="T69" fmla="*/ 20 h 33"/>
                <a:gd name="T70" fmla="*/ 30 w 54"/>
                <a:gd name="T71" fmla="*/ 19 h 33"/>
                <a:gd name="T72" fmla="*/ 33 w 54"/>
                <a:gd name="T73" fmla="*/ 17 h 33"/>
                <a:gd name="T74" fmla="*/ 37 w 54"/>
                <a:gd name="T75" fmla="*/ 17 h 33"/>
                <a:gd name="T76" fmla="*/ 38 w 54"/>
                <a:gd name="T77"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4" h="33">
                  <a:moveTo>
                    <a:pt x="52" y="10"/>
                  </a:moveTo>
                  <a:cubicBezTo>
                    <a:pt x="49" y="11"/>
                    <a:pt x="45" y="11"/>
                    <a:pt x="41" y="13"/>
                  </a:cubicBezTo>
                  <a:cubicBezTo>
                    <a:pt x="39" y="13"/>
                    <a:pt x="38" y="12"/>
                    <a:pt x="37" y="11"/>
                  </a:cubicBezTo>
                  <a:cubicBezTo>
                    <a:pt x="35" y="11"/>
                    <a:pt x="34" y="11"/>
                    <a:pt x="35" y="12"/>
                  </a:cubicBezTo>
                  <a:cubicBezTo>
                    <a:pt x="33" y="14"/>
                    <a:pt x="31" y="15"/>
                    <a:pt x="29" y="15"/>
                  </a:cubicBezTo>
                  <a:cubicBezTo>
                    <a:pt x="28" y="13"/>
                    <a:pt x="28" y="13"/>
                    <a:pt x="28" y="13"/>
                  </a:cubicBezTo>
                  <a:cubicBezTo>
                    <a:pt x="25" y="12"/>
                    <a:pt x="25" y="14"/>
                    <a:pt x="23" y="15"/>
                  </a:cubicBezTo>
                  <a:cubicBezTo>
                    <a:pt x="23" y="14"/>
                    <a:pt x="19" y="16"/>
                    <a:pt x="19" y="15"/>
                  </a:cubicBezTo>
                  <a:cubicBezTo>
                    <a:pt x="21" y="11"/>
                    <a:pt x="26" y="5"/>
                    <a:pt x="26" y="0"/>
                  </a:cubicBezTo>
                  <a:cubicBezTo>
                    <a:pt x="23" y="0"/>
                    <a:pt x="22" y="3"/>
                    <a:pt x="19" y="6"/>
                  </a:cubicBezTo>
                  <a:cubicBezTo>
                    <a:pt x="14" y="10"/>
                    <a:pt x="14" y="10"/>
                    <a:pt x="14" y="10"/>
                  </a:cubicBezTo>
                  <a:cubicBezTo>
                    <a:pt x="12" y="12"/>
                    <a:pt x="10" y="13"/>
                    <a:pt x="10" y="15"/>
                  </a:cubicBezTo>
                  <a:cubicBezTo>
                    <a:pt x="12" y="15"/>
                    <a:pt x="14" y="16"/>
                    <a:pt x="17" y="16"/>
                  </a:cubicBezTo>
                  <a:cubicBezTo>
                    <a:pt x="20" y="18"/>
                    <a:pt x="21" y="19"/>
                    <a:pt x="24" y="19"/>
                  </a:cubicBezTo>
                  <a:cubicBezTo>
                    <a:pt x="25" y="21"/>
                    <a:pt x="24" y="22"/>
                    <a:pt x="23" y="23"/>
                  </a:cubicBezTo>
                  <a:cubicBezTo>
                    <a:pt x="16" y="20"/>
                    <a:pt x="9" y="16"/>
                    <a:pt x="3" y="13"/>
                  </a:cubicBezTo>
                  <a:cubicBezTo>
                    <a:pt x="1" y="13"/>
                    <a:pt x="1" y="14"/>
                    <a:pt x="0" y="15"/>
                  </a:cubicBezTo>
                  <a:cubicBezTo>
                    <a:pt x="2" y="17"/>
                    <a:pt x="3" y="20"/>
                    <a:pt x="4" y="21"/>
                  </a:cubicBezTo>
                  <a:cubicBezTo>
                    <a:pt x="8" y="22"/>
                    <a:pt x="8" y="22"/>
                    <a:pt x="8" y="22"/>
                  </a:cubicBezTo>
                  <a:cubicBezTo>
                    <a:pt x="9" y="22"/>
                    <a:pt x="20" y="25"/>
                    <a:pt x="24" y="27"/>
                  </a:cubicBezTo>
                  <a:cubicBezTo>
                    <a:pt x="23" y="29"/>
                    <a:pt x="15" y="25"/>
                    <a:pt x="14" y="26"/>
                  </a:cubicBezTo>
                  <a:cubicBezTo>
                    <a:pt x="16" y="29"/>
                    <a:pt x="19" y="28"/>
                    <a:pt x="21" y="30"/>
                  </a:cubicBezTo>
                  <a:cubicBezTo>
                    <a:pt x="24" y="31"/>
                    <a:pt x="27" y="32"/>
                    <a:pt x="29" y="33"/>
                  </a:cubicBezTo>
                  <a:cubicBezTo>
                    <a:pt x="31" y="31"/>
                    <a:pt x="32" y="28"/>
                    <a:pt x="34" y="28"/>
                  </a:cubicBezTo>
                  <a:cubicBezTo>
                    <a:pt x="37" y="28"/>
                    <a:pt x="42" y="30"/>
                    <a:pt x="45" y="28"/>
                  </a:cubicBezTo>
                  <a:cubicBezTo>
                    <a:pt x="45" y="26"/>
                    <a:pt x="46" y="24"/>
                    <a:pt x="46" y="23"/>
                  </a:cubicBezTo>
                  <a:cubicBezTo>
                    <a:pt x="45" y="21"/>
                    <a:pt x="42" y="20"/>
                    <a:pt x="42" y="19"/>
                  </a:cubicBezTo>
                  <a:cubicBezTo>
                    <a:pt x="42" y="19"/>
                    <a:pt x="42" y="18"/>
                    <a:pt x="43" y="18"/>
                  </a:cubicBezTo>
                  <a:cubicBezTo>
                    <a:pt x="46" y="18"/>
                    <a:pt x="48" y="18"/>
                    <a:pt x="50" y="17"/>
                  </a:cubicBezTo>
                  <a:cubicBezTo>
                    <a:pt x="51" y="18"/>
                    <a:pt x="54" y="12"/>
                    <a:pt x="52" y="10"/>
                  </a:cubicBezTo>
                  <a:close/>
                  <a:moveTo>
                    <a:pt x="38" y="23"/>
                  </a:moveTo>
                  <a:cubicBezTo>
                    <a:pt x="36" y="24"/>
                    <a:pt x="33" y="24"/>
                    <a:pt x="30" y="24"/>
                  </a:cubicBezTo>
                  <a:cubicBezTo>
                    <a:pt x="29" y="23"/>
                    <a:pt x="32" y="23"/>
                    <a:pt x="33" y="23"/>
                  </a:cubicBezTo>
                  <a:cubicBezTo>
                    <a:pt x="34" y="22"/>
                    <a:pt x="34" y="22"/>
                    <a:pt x="35" y="21"/>
                  </a:cubicBezTo>
                  <a:cubicBezTo>
                    <a:pt x="34" y="20"/>
                    <a:pt x="33" y="19"/>
                    <a:pt x="31" y="20"/>
                  </a:cubicBezTo>
                  <a:cubicBezTo>
                    <a:pt x="30" y="20"/>
                    <a:pt x="29" y="19"/>
                    <a:pt x="30" y="19"/>
                  </a:cubicBezTo>
                  <a:cubicBezTo>
                    <a:pt x="31" y="19"/>
                    <a:pt x="32" y="18"/>
                    <a:pt x="33" y="17"/>
                  </a:cubicBezTo>
                  <a:cubicBezTo>
                    <a:pt x="34" y="17"/>
                    <a:pt x="35" y="17"/>
                    <a:pt x="37" y="17"/>
                  </a:cubicBezTo>
                  <a:cubicBezTo>
                    <a:pt x="37" y="19"/>
                    <a:pt x="39" y="21"/>
                    <a:pt x="38" y="2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3" name="ïşḷîḑé">
              <a:extLst>
                <a:ext uri="{FF2B5EF4-FFF2-40B4-BE49-F238E27FC236}">
                  <a16:creationId xmlns="" xmlns:a16="http://schemas.microsoft.com/office/drawing/2014/main" id="{E8E56E20-ED5C-49DE-8EEF-E4F71223A178}"/>
                </a:ext>
              </a:extLst>
            </p:cNvPr>
            <p:cNvSpPr/>
            <p:nvPr/>
          </p:nvSpPr>
          <p:spPr bwMode="auto">
            <a:xfrm>
              <a:off x="3312319" y="2532064"/>
              <a:ext cx="1801813" cy="1811338"/>
            </a:xfrm>
            <a:custGeom>
              <a:avLst/>
              <a:gdLst>
                <a:gd name="T0" fmla="*/ 174 w 347"/>
                <a:gd name="T1" fmla="*/ 0 h 347"/>
                <a:gd name="T2" fmla="*/ 0 w 347"/>
                <a:gd name="T3" fmla="*/ 173 h 347"/>
                <a:gd name="T4" fmla="*/ 174 w 347"/>
                <a:gd name="T5" fmla="*/ 347 h 347"/>
                <a:gd name="T6" fmla="*/ 347 w 347"/>
                <a:gd name="T7" fmla="*/ 173 h 347"/>
                <a:gd name="T8" fmla="*/ 174 w 347"/>
                <a:gd name="T9" fmla="*/ 0 h 347"/>
                <a:gd name="T10" fmla="*/ 174 w 347"/>
                <a:gd name="T11" fmla="*/ 343 h 347"/>
                <a:gd name="T12" fmla="*/ 4 w 347"/>
                <a:gd name="T13" fmla="*/ 173 h 347"/>
                <a:gd name="T14" fmla="*/ 174 w 347"/>
                <a:gd name="T15" fmla="*/ 4 h 347"/>
                <a:gd name="T16" fmla="*/ 343 w 347"/>
                <a:gd name="T17" fmla="*/ 173 h 347"/>
                <a:gd name="T18" fmla="*/ 174 w 347"/>
                <a:gd name="T19" fmla="*/ 343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7" h="347">
                  <a:moveTo>
                    <a:pt x="174" y="0"/>
                  </a:moveTo>
                  <a:cubicBezTo>
                    <a:pt x="78" y="0"/>
                    <a:pt x="0" y="78"/>
                    <a:pt x="0" y="173"/>
                  </a:cubicBezTo>
                  <a:cubicBezTo>
                    <a:pt x="0" y="269"/>
                    <a:pt x="78" y="347"/>
                    <a:pt x="174" y="347"/>
                  </a:cubicBezTo>
                  <a:cubicBezTo>
                    <a:pt x="269" y="347"/>
                    <a:pt x="347" y="269"/>
                    <a:pt x="347" y="173"/>
                  </a:cubicBezTo>
                  <a:cubicBezTo>
                    <a:pt x="347" y="78"/>
                    <a:pt x="269" y="0"/>
                    <a:pt x="174" y="0"/>
                  </a:cubicBezTo>
                  <a:close/>
                  <a:moveTo>
                    <a:pt x="174" y="343"/>
                  </a:moveTo>
                  <a:cubicBezTo>
                    <a:pt x="80" y="343"/>
                    <a:pt x="4" y="267"/>
                    <a:pt x="4" y="173"/>
                  </a:cubicBezTo>
                  <a:cubicBezTo>
                    <a:pt x="4" y="80"/>
                    <a:pt x="80" y="4"/>
                    <a:pt x="174" y="4"/>
                  </a:cubicBezTo>
                  <a:cubicBezTo>
                    <a:pt x="267" y="4"/>
                    <a:pt x="343" y="80"/>
                    <a:pt x="343" y="173"/>
                  </a:cubicBezTo>
                  <a:cubicBezTo>
                    <a:pt x="343" y="267"/>
                    <a:pt x="267" y="343"/>
                    <a:pt x="174" y="34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4" name="ïsḻîďê">
              <a:extLst>
                <a:ext uri="{FF2B5EF4-FFF2-40B4-BE49-F238E27FC236}">
                  <a16:creationId xmlns="" xmlns:a16="http://schemas.microsoft.com/office/drawing/2014/main" id="{4B1FB9B8-489D-4109-A2EB-78465D541BDF}"/>
                </a:ext>
              </a:extLst>
            </p:cNvPr>
            <p:cNvSpPr/>
            <p:nvPr/>
          </p:nvSpPr>
          <p:spPr bwMode="auto">
            <a:xfrm>
              <a:off x="3717132" y="2933702"/>
              <a:ext cx="998538" cy="855663"/>
            </a:xfrm>
            <a:custGeom>
              <a:avLst/>
              <a:gdLst>
                <a:gd name="T0" fmla="*/ 28 w 192"/>
                <a:gd name="T1" fmla="*/ 164 h 164"/>
                <a:gd name="T2" fmla="*/ 31 w 192"/>
                <a:gd name="T3" fmla="*/ 164 h 164"/>
                <a:gd name="T4" fmla="*/ 2 w 192"/>
                <a:gd name="T5" fmla="*/ 96 h 164"/>
                <a:gd name="T6" fmla="*/ 96 w 192"/>
                <a:gd name="T7" fmla="*/ 2 h 164"/>
                <a:gd name="T8" fmla="*/ 190 w 192"/>
                <a:gd name="T9" fmla="*/ 96 h 164"/>
                <a:gd name="T10" fmla="*/ 160 w 192"/>
                <a:gd name="T11" fmla="*/ 164 h 164"/>
                <a:gd name="T12" fmla="*/ 163 w 192"/>
                <a:gd name="T13" fmla="*/ 164 h 164"/>
                <a:gd name="T14" fmla="*/ 192 w 192"/>
                <a:gd name="T15" fmla="*/ 96 h 164"/>
                <a:gd name="T16" fmla="*/ 96 w 192"/>
                <a:gd name="T17" fmla="*/ 0 h 164"/>
                <a:gd name="T18" fmla="*/ 0 w 192"/>
                <a:gd name="T19" fmla="*/ 96 h 164"/>
                <a:gd name="T20" fmla="*/ 28 w 192"/>
                <a:gd name="T21"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64">
                  <a:moveTo>
                    <a:pt x="28" y="164"/>
                  </a:moveTo>
                  <a:cubicBezTo>
                    <a:pt x="31" y="164"/>
                    <a:pt x="31" y="164"/>
                    <a:pt x="31" y="164"/>
                  </a:cubicBezTo>
                  <a:cubicBezTo>
                    <a:pt x="13" y="147"/>
                    <a:pt x="2" y="123"/>
                    <a:pt x="2" y="96"/>
                  </a:cubicBezTo>
                  <a:cubicBezTo>
                    <a:pt x="2" y="45"/>
                    <a:pt x="44" y="2"/>
                    <a:pt x="96" y="2"/>
                  </a:cubicBezTo>
                  <a:cubicBezTo>
                    <a:pt x="147" y="2"/>
                    <a:pt x="190" y="45"/>
                    <a:pt x="190" y="96"/>
                  </a:cubicBezTo>
                  <a:cubicBezTo>
                    <a:pt x="190" y="123"/>
                    <a:pt x="178" y="147"/>
                    <a:pt x="160" y="164"/>
                  </a:cubicBezTo>
                  <a:cubicBezTo>
                    <a:pt x="163" y="164"/>
                    <a:pt x="163" y="164"/>
                    <a:pt x="163" y="164"/>
                  </a:cubicBezTo>
                  <a:cubicBezTo>
                    <a:pt x="181" y="147"/>
                    <a:pt x="192" y="123"/>
                    <a:pt x="192" y="96"/>
                  </a:cubicBezTo>
                  <a:cubicBezTo>
                    <a:pt x="192" y="43"/>
                    <a:pt x="148" y="0"/>
                    <a:pt x="96" y="0"/>
                  </a:cubicBezTo>
                  <a:cubicBezTo>
                    <a:pt x="43" y="0"/>
                    <a:pt x="0" y="43"/>
                    <a:pt x="0" y="96"/>
                  </a:cubicBezTo>
                  <a:cubicBezTo>
                    <a:pt x="0" y="123"/>
                    <a:pt x="11" y="147"/>
                    <a:pt x="28" y="16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5" name="íSľîďè">
              <a:extLst>
                <a:ext uri="{FF2B5EF4-FFF2-40B4-BE49-F238E27FC236}">
                  <a16:creationId xmlns="" xmlns:a16="http://schemas.microsoft.com/office/drawing/2014/main" id="{E1C66B92-4C1E-4659-A8AD-A069A621CB2C}"/>
                </a:ext>
              </a:extLst>
            </p:cNvPr>
            <p:cNvSpPr/>
            <p:nvPr/>
          </p:nvSpPr>
          <p:spPr bwMode="auto">
            <a:xfrm>
              <a:off x="4828382" y="3752852"/>
              <a:ext cx="193675" cy="104775"/>
            </a:xfrm>
            <a:custGeom>
              <a:avLst/>
              <a:gdLst>
                <a:gd name="T0" fmla="*/ 36 w 37"/>
                <a:gd name="T1" fmla="*/ 20 h 20"/>
                <a:gd name="T2" fmla="*/ 22 w 37"/>
                <a:gd name="T3" fmla="*/ 16 h 20"/>
                <a:gd name="T4" fmla="*/ 0 w 37"/>
                <a:gd name="T5" fmla="*/ 20 h 20"/>
                <a:gd name="T6" fmla="*/ 1 w 37"/>
                <a:gd name="T7" fmla="*/ 16 h 20"/>
                <a:gd name="T8" fmla="*/ 12 w 37"/>
                <a:gd name="T9" fmla="*/ 14 h 20"/>
                <a:gd name="T10" fmla="*/ 19 w 37"/>
                <a:gd name="T11" fmla="*/ 14 h 20"/>
                <a:gd name="T12" fmla="*/ 13 w 37"/>
                <a:gd name="T13" fmla="*/ 10 h 20"/>
                <a:gd name="T14" fmla="*/ 5 w 37"/>
                <a:gd name="T15" fmla="*/ 3 h 20"/>
                <a:gd name="T16" fmla="*/ 6 w 37"/>
                <a:gd name="T17" fmla="*/ 0 h 20"/>
                <a:gd name="T18" fmla="*/ 23 w 37"/>
                <a:gd name="T19" fmla="*/ 13 h 20"/>
                <a:gd name="T20" fmla="*/ 37 w 37"/>
                <a:gd name="T21" fmla="*/ 17 h 20"/>
                <a:gd name="T22" fmla="*/ 36 w 37"/>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20">
                  <a:moveTo>
                    <a:pt x="36" y="20"/>
                  </a:moveTo>
                  <a:cubicBezTo>
                    <a:pt x="22" y="16"/>
                    <a:pt x="22" y="16"/>
                    <a:pt x="22" y="16"/>
                  </a:cubicBezTo>
                  <a:cubicBezTo>
                    <a:pt x="0" y="20"/>
                    <a:pt x="0" y="20"/>
                    <a:pt x="0" y="20"/>
                  </a:cubicBezTo>
                  <a:cubicBezTo>
                    <a:pt x="1" y="16"/>
                    <a:pt x="1" y="16"/>
                    <a:pt x="1" y="16"/>
                  </a:cubicBezTo>
                  <a:cubicBezTo>
                    <a:pt x="12" y="14"/>
                    <a:pt x="12" y="14"/>
                    <a:pt x="12" y="14"/>
                  </a:cubicBezTo>
                  <a:cubicBezTo>
                    <a:pt x="14" y="14"/>
                    <a:pt x="17" y="14"/>
                    <a:pt x="19" y="14"/>
                  </a:cubicBezTo>
                  <a:cubicBezTo>
                    <a:pt x="17" y="13"/>
                    <a:pt x="15" y="11"/>
                    <a:pt x="13" y="10"/>
                  </a:cubicBezTo>
                  <a:cubicBezTo>
                    <a:pt x="5" y="3"/>
                    <a:pt x="5" y="3"/>
                    <a:pt x="5" y="3"/>
                  </a:cubicBezTo>
                  <a:cubicBezTo>
                    <a:pt x="6" y="0"/>
                    <a:pt x="6" y="0"/>
                    <a:pt x="6" y="0"/>
                  </a:cubicBezTo>
                  <a:cubicBezTo>
                    <a:pt x="23" y="13"/>
                    <a:pt x="23" y="13"/>
                    <a:pt x="23" y="13"/>
                  </a:cubicBezTo>
                  <a:cubicBezTo>
                    <a:pt x="37" y="17"/>
                    <a:pt x="37" y="17"/>
                    <a:pt x="37" y="17"/>
                  </a:cubicBezTo>
                  <a:lnTo>
                    <a:pt x="36" y="2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6" name="išliḓe">
              <a:extLst>
                <a:ext uri="{FF2B5EF4-FFF2-40B4-BE49-F238E27FC236}">
                  <a16:creationId xmlns="" xmlns:a16="http://schemas.microsoft.com/office/drawing/2014/main" id="{64D199DD-C5D9-43D8-819F-CD29BF94720C}"/>
                </a:ext>
              </a:extLst>
            </p:cNvPr>
            <p:cNvSpPr/>
            <p:nvPr/>
          </p:nvSpPr>
          <p:spPr bwMode="auto">
            <a:xfrm>
              <a:off x="5577682" y="2901952"/>
              <a:ext cx="123825" cy="214313"/>
            </a:xfrm>
            <a:custGeom>
              <a:avLst/>
              <a:gdLst>
                <a:gd name="T0" fmla="*/ 20 w 24"/>
                <a:gd name="T1" fmla="*/ 28 h 41"/>
                <a:gd name="T2" fmla="*/ 14 w 24"/>
                <a:gd name="T3" fmla="*/ 9 h 41"/>
                <a:gd name="T4" fmla="*/ 4 w 24"/>
                <a:gd name="T5" fmla="*/ 10 h 41"/>
                <a:gd name="T6" fmla="*/ 5 w 24"/>
                <a:gd name="T7" fmla="*/ 32 h 41"/>
                <a:gd name="T8" fmla="*/ 20 w 24"/>
                <a:gd name="T9" fmla="*/ 28 h 41"/>
              </a:gdLst>
              <a:ahLst/>
              <a:cxnLst>
                <a:cxn ang="0">
                  <a:pos x="T0" y="T1"/>
                </a:cxn>
                <a:cxn ang="0">
                  <a:pos x="T2" y="T3"/>
                </a:cxn>
                <a:cxn ang="0">
                  <a:pos x="T4" y="T5"/>
                </a:cxn>
                <a:cxn ang="0">
                  <a:pos x="T6" y="T7"/>
                </a:cxn>
                <a:cxn ang="0">
                  <a:pos x="T8" y="T9"/>
                </a:cxn>
              </a:cxnLst>
              <a:rect l="0" t="0" r="r" b="b"/>
              <a:pathLst>
                <a:path w="24" h="41">
                  <a:moveTo>
                    <a:pt x="20" y="28"/>
                  </a:moveTo>
                  <a:cubicBezTo>
                    <a:pt x="24" y="20"/>
                    <a:pt x="14" y="9"/>
                    <a:pt x="14" y="9"/>
                  </a:cubicBezTo>
                  <a:cubicBezTo>
                    <a:pt x="14" y="9"/>
                    <a:pt x="8" y="0"/>
                    <a:pt x="4" y="10"/>
                  </a:cubicBezTo>
                  <a:cubicBezTo>
                    <a:pt x="0" y="20"/>
                    <a:pt x="0" y="23"/>
                    <a:pt x="5" y="32"/>
                  </a:cubicBezTo>
                  <a:cubicBezTo>
                    <a:pt x="9" y="41"/>
                    <a:pt x="16" y="35"/>
                    <a:pt x="20" y="28"/>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7" name="ïṡḷiďé">
              <a:extLst>
                <a:ext uri="{FF2B5EF4-FFF2-40B4-BE49-F238E27FC236}">
                  <a16:creationId xmlns="" xmlns:a16="http://schemas.microsoft.com/office/drawing/2014/main" id="{BD38B261-70DD-46FE-8BFB-CDF392F46261}"/>
                </a:ext>
              </a:extLst>
            </p:cNvPr>
            <p:cNvSpPr/>
            <p:nvPr/>
          </p:nvSpPr>
          <p:spPr bwMode="auto">
            <a:xfrm>
              <a:off x="5525294" y="3090864"/>
              <a:ext cx="130175" cy="207963"/>
            </a:xfrm>
            <a:custGeom>
              <a:avLst/>
              <a:gdLst>
                <a:gd name="T0" fmla="*/ 4 w 25"/>
                <a:gd name="T1" fmla="*/ 34 h 40"/>
                <a:gd name="T2" fmla="*/ 13 w 25"/>
                <a:gd name="T3" fmla="*/ 36 h 40"/>
                <a:gd name="T4" fmla="*/ 21 w 25"/>
                <a:gd name="T5" fmla="*/ 17 h 40"/>
                <a:gd name="T6" fmla="*/ 14 w 25"/>
                <a:gd name="T7" fmla="*/ 10 h 40"/>
                <a:gd name="T8" fmla="*/ 10 w 25"/>
                <a:gd name="T9" fmla="*/ 4 h 40"/>
                <a:gd name="T10" fmla="*/ 0 w 25"/>
                <a:gd name="T11" fmla="*/ 13 h 40"/>
                <a:gd name="T12" fmla="*/ 5 w 25"/>
                <a:gd name="T13" fmla="*/ 25 h 40"/>
                <a:gd name="T14" fmla="*/ 4 w 25"/>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40">
                  <a:moveTo>
                    <a:pt x="4" y="34"/>
                  </a:moveTo>
                  <a:cubicBezTo>
                    <a:pt x="4" y="34"/>
                    <a:pt x="2" y="40"/>
                    <a:pt x="13" y="36"/>
                  </a:cubicBezTo>
                  <a:cubicBezTo>
                    <a:pt x="23" y="31"/>
                    <a:pt x="25" y="21"/>
                    <a:pt x="21" y="17"/>
                  </a:cubicBezTo>
                  <a:cubicBezTo>
                    <a:pt x="18" y="12"/>
                    <a:pt x="14" y="10"/>
                    <a:pt x="14" y="10"/>
                  </a:cubicBezTo>
                  <a:cubicBezTo>
                    <a:pt x="14" y="10"/>
                    <a:pt x="11" y="8"/>
                    <a:pt x="10" y="4"/>
                  </a:cubicBezTo>
                  <a:cubicBezTo>
                    <a:pt x="9" y="0"/>
                    <a:pt x="1" y="9"/>
                    <a:pt x="0" y="13"/>
                  </a:cubicBezTo>
                  <a:cubicBezTo>
                    <a:pt x="0" y="18"/>
                    <a:pt x="1" y="20"/>
                    <a:pt x="5" y="25"/>
                  </a:cubicBezTo>
                  <a:cubicBezTo>
                    <a:pt x="8" y="30"/>
                    <a:pt x="4" y="34"/>
                    <a:pt x="4" y="3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8" name="íṥlíḋê">
              <a:extLst>
                <a:ext uri="{FF2B5EF4-FFF2-40B4-BE49-F238E27FC236}">
                  <a16:creationId xmlns="" xmlns:a16="http://schemas.microsoft.com/office/drawing/2014/main" id="{10B157D0-3F57-4A40-9183-0203BC60346A}"/>
                </a:ext>
              </a:extLst>
            </p:cNvPr>
            <p:cNvSpPr/>
            <p:nvPr/>
          </p:nvSpPr>
          <p:spPr bwMode="auto">
            <a:xfrm>
              <a:off x="5415757" y="3016252"/>
              <a:ext cx="747713" cy="668338"/>
            </a:xfrm>
            <a:custGeom>
              <a:avLst/>
              <a:gdLst>
                <a:gd name="T0" fmla="*/ 138 w 144"/>
                <a:gd name="T1" fmla="*/ 24 h 128"/>
                <a:gd name="T2" fmla="*/ 135 w 144"/>
                <a:gd name="T3" fmla="*/ 20 h 128"/>
                <a:gd name="T4" fmla="*/ 126 w 144"/>
                <a:gd name="T5" fmla="*/ 23 h 128"/>
                <a:gd name="T6" fmla="*/ 117 w 144"/>
                <a:gd name="T7" fmla="*/ 29 h 128"/>
                <a:gd name="T8" fmla="*/ 120 w 144"/>
                <a:gd name="T9" fmla="*/ 23 h 128"/>
                <a:gd name="T10" fmla="*/ 131 w 144"/>
                <a:gd name="T11" fmla="*/ 15 h 128"/>
                <a:gd name="T12" fmla="*/ 138 w 144"/>
                <a:gd name="T13" fmla="*/ 9 h 128"/>
                <a:gd name="T14" fmla="*/ 127 w 144"/>
                <a:gd name="T15" fmla="*/ 5 h 128"/>
                <a:gd name="T16" fmla="*/ 112 w 144"/>
                <a:gd name="T17" fmla="*/ 5 h 128"/>
                <a:gd name="T18" fmla="*/ 102 w 144"/>
                <a:gd name="T19" fmla="*/ 8 h 128"/>
                <a:gd name="T20" fmla="*/ 100 w 144"/>
                <a:gd name="T21" fmla="*/ 24 h 128"/>
                <a:gd name="T22" fmla="*/ 88 w 144"/>
                <a:gd name="T23" fmla="*/ 33 h 128"/>
                <a:gd name="T24" fmla="*/ 83 w 144"/>
                <a:gd name="T25" fmla="*/ 31 h 128"/>
                <a:gd name="T26" fmla="*/ 91 w 144"/>
                <a:gd name="T27" fmla="*/ 26 h 128"/>
                <a:gd name="T28" fmla="*/ 91 w 144"/>
                <a:gd name="T29" fmla="*/ 21 h 128"/>
                <a:gd name="T30" fmla="*/ 82 w 144"/>
                <a:gd name="T31" fmla="*/ 10 h 128"/>
                <a:gd name="T32" fmla="*/ 70 w 144"/>
                <a:gd name="T33" fmla="*/ 12 h 128"/>
                <a:gd name="T34" fmla="*/ 63 w 144"/>
                <a:gd name="T35" fmla="*/ 30 h 128"/>
                <a:gd name="T36" fmla="*/ 58 w 144"/>
                <a:gd name="T37" fmla="*/ 42 h 128"/>
                <a:gd name="T38" fmla="*/ 58 w 144"/>
                <a:gd name="T39" fmla="*/ 52 h 128"/>
                <a:gd name="T40" fmla="*/ 39 w 144"/>
                <a:gd name="T41" fmla="*/ 61 h 128"/>
                <a:gd name="T42" fmla="*/ 35 w 144"/>
                <a:gd name="T43" fmla="*/ 58 h 128"/>
                <a:gd name="T44" fmla="*/ 9 w 144"/>
                <a:gd name="T45" fmla="*/ 90 h 128"/>
                <a:gd name="T46" fmla="*/ 3 w 144"/>
                <a:gd name="T47" fmla="*/ 115 h 128"/>
                <a:gd name="T48" fmla="*/ 20 w 144"/>
                <a:gd name="T49" fmla="*/ 114 h 128"/>
                <a:gd name="T50" fmla="*/ 33 w 144"/>
                <a:gd name="T51" fmla="*/ 82 h 128"/>
                <a:gd name="T52" fmla="*/ 42 w 144"/>
                <a:gd name="T53" fmla="*/ 80 h 128"/>
                <a:gd name="T54" fmla="*/ 56 w 144"/>
                <a:gd name="T55" fmla="*/ 73 h 128"/>
                <a:gd name="T56" fmla="*/ 58 w 144"/>
                <a:gd name="T57" fmla="*/ 79 h 128"/>
                <a:gd name="T58" fmla="*/ 58 w 144"/>
                <a:gd name="T59" fmla="*/ 89 h 128"/>
                <a:gd name="T60" fmla="*/ 76 w 144"/>
                <a:gd name="T61" fmla="*/ 70 h 128"/>
                <a:gd name="T62" fmla="*/ 77 w 144"/>
                <a:gd name="T63" fmla="*/ 60 h 128"/>
                <a:gd name="T64" fmla="*/ 95 w 144"/>
                <a:gd name="T65" fmla="*/ 42 h 128"/>
                <a:gd name="T66" fmla="*/ 95 w 144"/>
                <a:gd name="T67" fmla="*/ 53 h 128"/>
                <a:gd name="T68" fmla="*/ 96 w 144"/>
                <a:gd name="T69" fmla="*/ 67 h 128"/>
                <a:gd name="T70" fmla="*/ 113 w 144"/>
                <a:gd name="T71" fmla="*/ 50 h 128"/>
                <a:gd name="T72" fmla="*/ 116 w 144"/>
                <a:gd name="T73" fmla="*/ 50 h 128"/>
                <a:gd name="T74" fmla="*/ 117 w 144"/>
                <a:gd name="T75" fmla="*/ 87 h 128"/>
                <a:gd name="T76" fmla="*/ 135 w 144"/>
                <a:gd name="T77" fmla="*/ 66 h 128"/>
                <a:gd name="T78" fmla="*/ 134 w 144"/>
                <a:gd name="T79" fmla="*/ 40 h 128"/>
                <a:gd name="T80" fmla="*/ 144 w 144"/>
                <a:gd name="T81" fmla="*/ 28 h 128"/>
                <a:gd name="T82" fmla="*/ 138 w 144"/>
                <a:gd name="T83" fmla="*/ 24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4" h="128">
                  <a:moveTo>
                    <a:pt x="138" y="24"/>
                  </a:moveTo>
                  <a:cubicBezTo>
                    <a:pt x="138" y="24"/>
                    <a:pt x="135" y="23"/>
                    <a:pt x="135" y="20"/>
                  </a:cubicBezTo>
                  <a:cubicBezTo>
                    <a:pt x="135" y="20"/>
                    <a:pt x="130" y="17"/>
                    <a:pt x="126" y="23"/>
                  </a:cubicBezTo>
                  <a:cubicBezTo>
                    <a:pt x="122" y="28"/>
                    <a:pt x="120" y="30"/>
                    <a:pt x="117" y="29"/>
                  </a:cubicBezTo>
                  <a:cubicBezTo>
                    <a:pt x="114" y="28"/>
                    <a:pt x="118" y="25"/>
                    <a:pt x="120" y="23"/>
                  </a:cubicBezTo>
                  <a:cubicBezTo>
                    <a:pt x="123" y="22"/>
                    <a:pt x="127" y="16"/>
                    <a:pt x="131" y="15"/>
                  </a:cubicBezTo>
                  <a:cubicBezTo>
                    <a:pt x="136" y="14"/>
                    <a:pt x="138" y="14"/>
                    <a:pt x="138" y="9"/>
                  </a:cubicBezTo>
                  <a:cubicBezTo>
                    <a:pt x="138" y="5"/>
                    <a:pt x="137" y="0"/>
                    <a:pt x="127" y="5"/>
                  </a:cubicBezTo>
                  <a:cubicBezTo>
                    <a:pt x="117" y="10"/>
                    <a:pt x="114" y="9"/>
                    <a:pt x="112" y="5"/>
                  </a:cubicBezTo>
                  <a:cubicBezTo>
                    <a:pt x="109" y="0"/>
                    <a:pt x="103" y="1"/>
                    <a:pt x="102" y="8"/>
                  </a:cubicBezTo>
                  <a:cubicBezTo>
                    <a:pt x="102" y="16"/>
                    <a:pt x="100" y="24"/>
                    <a:pt x="100" y="24"/>
                  </a:cubicBezTo>
                  <a:cubicBezTo>
                    <a:pt x="88" y="33"/>
                    <a:pt x="88" y="33"/>
                    <a:pt x="88" y="33"/>
                  </a:cubicBezTo>
                  <a:cubicBezTo>
                    <a:pt x="88" y="33"/>
                    <a:pt x="79" y="34"/>
                    <a:pt x="83" y="31"/>
                  </a:cubicBezTo>
                  <a:cubicBezTo>
                    <a:pt x="87" y="27"/>
                    <a:pt x="91" y="26"/>
                    <a:pt x="91" y="26"/>
                  </a:cubicBezTo>
                  <a:cubicBezTo>
                    <a:pt x="91" y="21"/>
                    <a:pt x="91" y="21"/>
                    <a:pt x="91" y="21"/>
                  </a:cubicBezTo>
                  <a:cubicBezTo>
                    <a:pt x="91" y="21"/>
                    <a:pt x="84" y="15"/>
                    <a:pt x="82" y="10"/>
                  </a:cubicBezTo>
                  <a:cubicBezTo>
                    <a:pt x="80" y="4"/>
                    <a:pt x="71" y="2"/>
                    <a:pt x="70" y="12"/>
                  </a:cubicBezTo>
                  <a:cubicBezTo>
                    <a:pt x="69" y="22"/>
                    <a:pt x="68" y="27"/>
                    <a:pt x="63" y="30"/>
                  </a:cubicBezTo>
                  <a:cubicBezTo>
                    <a:pt x="58" y="34"/>
                    <a:pt x="48" y="39"/>
                    <a:pt x="58" y="42"/>
                  </a:cubicBezTo>
                  <a:cubicBezTo>
                    <a:pt x="67" y="45"/>
                    <a:pt x="61" y="48"/>
                    <a:pt x="58" y="52"/>
                  </a:cubicBezTo>
                  <a:cubicBezTo>
                    <a:pt x="54" y="56"/>
                    <a:pt x="42" y="65"/>
                    <a:pt x="39" y="61"/>
                  </a:cubicBezTo>
                  <a:cubicBezTo>
                    <a:pt x="35" y="58"/>
                    <a:pt x="35" y="58"/>
                    <a:pt x="35" y="58"/>
                  </a:cubicBezTo>
                  <a:cubicBezTo>
                    <a:pt x="35" y="58"/>
                    <a:pt x="18" y="82"/>
                    <a:pt x="9" y="90"/>
                  </a:cubicBezTo>
                  <a:cubicBezTo>
                    <a:pt x="1" y="97"/>
                    <a:pt x="0" y="105"/>
                    <a:pt x="3" y="115"/>
                  </a:cubicBezTo>
                  <a:cubicBezTo>
                    <a:pt x="5" y="126"/>
                    <a:pt x="17" y="128"/>
                    <a:pt x="20" y="114"/>
                  </a:cubicBezTo>
                  <a:cubicBezTo>
                    <a:pt x="22" y="100"/>
                    <a:pt x="29" y="88"/>
                    <a:pt x="33" y="82"/>
                  </a:cubicBezTo>
                  <a:cubicBezTo>
                    <a:pt x="37" y="75"/>
                    <a:pt x="42" y="80"/>
                    <a:pt x="42" y="80"/>
                  </a:cubicBezTo>
                  <a:cubicBezTo>
                    <a:pt x="42" y="80"/>
                    <a:pt x="51" y="80"/>
                    <a:pt x="56" y="73"/>
                  </a:cubicBezTo>
                  <a:cubicBezTo>
                    <a:pt x="60" y="66"/>
                    <a:pt x="60" y="76"/>
                    <a:pt x="58" y="79"/>
                  </a:cubicBezTo>
                  <a:cubicBezTo>
                    <a:pt x="56" y="82"/>
                    <a:pt x="49" y="89"/>
                    <a:pt x="58" y="89"/>
                  </a:cubicBezTo>
                  <a:cubicBezTo>
                    <a:pt x="66" y="89"/>
                    <a:pt x="73" y="80"/>
                    <a:pt x="76" y="70"/>
                  </a:cubicBezTo>
                  <a:cubicBezTo>
                    <a:pt x="77" y="60"/>
                    <a:pt x="77" y="60"/>
                    <a:pt x="77" y="60"/>
                  </a:cubicBezTo>
                  <a:cubicBezTo>
                    <a:pt x="77" y="60"/>
                    <a:pt x="88" y="47"/>
                    <a:pt x="95" y="42"/>
                  </a:cubicBezTo>
                  <a:cubicBezTo>
                    <a:pt x="95" y="53"/>
                    <a:pt x="95" y="53"/>
                    <a:pt x="95" y="53"/>
                  </a:cubicBezTo>
                  <a:cubicBezTo>
                    <a:pt x="95" y="53"/>
                    <a:pt x="86" y="65"/>
                    <a:pt x="96" y="67"/>
                  </a:cubicBezTo>
                  <a:cubicBezTo>
                    <a:pt x="106" y="69"/>
                    <a:pt x="110" y="61"/>
                    <a:pt x="113" y="50"/>
                  </a:cubicBezTo>
                  <a:cubicBezTo>
                    <a:pt x="116" y="50"/>
                    <a:pt x="116" y="50"/>
                    <a:pt x="116" y="50"/>
                  </a:cubicBezTo>
                  <a:cubicBezTo>
                    <a:pt x="117" y="87"/>
                    <a:pt x="117" y="87"/>
                    <a:pt x="117" y="87"/>
                  </a:cubicBezTo>
                  <a:cubicBezTo>
                    <a:pt x="117" y="87"/>
                    <a:pt x="132" y="87"/>
                    <a:pt x="135" y="66"/>
                  </a:cubicBezTo>
                  <a:cubicBezTo>
                    <a:pt x="134" y="40"/>
                    <a:pt x="134" y="40"/>
                    <a:pt x="134" y="40"/>
                  </a:cubicBezTo>
                  <a:cubicBezTo>
                    <a:pt x="134" y="40"/>
                    <a:pt x="143" y="34"/>
                    <a:pt x="144" y="28"/>
                  </a:cubicBezTo>
                  <a:cubicBezTo>
                    <a:pt x="144" y="23"/>
                    <a:pt x="138" y="24"/>
                    <a:pt x="138" y="2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9" name="isḷïḍe">
              <a:extLst>
                <a:ext uri="{FF2B5EF4-FFF2-40B4-BE49-F238E27FC236}">
                  <a16:creationId xmlns="" xmlns:a16="http://schemas.microsoft.com/office/drawing/2014/main" id="{A9CD80AD-7D49-4271-9EAD-9AEC640FEF8B}"/>
                </a:ext>
              </a:extLst>
            </p:cNvPr>
            <p:cNvSpPr/>
            <p:nvPr/>
          </p:nvSpPr>
          <p:spPr bwMode="auto">
            <a:xfrm>
              <a:off x="6631782" y="2892427"/>
              <a:ext cx="119063" cy="187325"/>
            </a:xfrm>
            <a:custGeom>
              <a:avLst/>
              <a:gdLst>
                <a:gd name="T0" fmla="*/ 10 w 23"/>
                <a:gd name="T1" fmla="*/ 6 h 36"/>
                <a:gd name="T2" fmla="*/ 3 w 23"/>
                <a:gd name="T3" fmla="*/ 10 h 36"/>
                <a:gd name="T4" fmla="*/ 3 w 23"/>
                <a:gd name="T5" fmla="*/ 30 h 36"/>
                <a:gd name="T6" fmla="*/ 19 w 23"/>
                <a:gd name="T7" fmla="*/ 30 h 36"/>
                <a:gd name="T8" fmla="*/ 18 w 23"/>
                <a:gd name="T9" fmla="*/ 14 h 36"/>
                <a:gd name="T10" fmla="*/ 10 w 23"/>
                <a:gd name="T11" fmla="*/ 6 h 36"/>
              </a:gdLst>
              <a:ahLst/>
              <a:cxnLst>
                <a:cxn ang="0">
                  <a:pos x="T0" y="T1"/>
                </a:cxn>
                <a:cxn ang="0">
                  <a:pos x="T2" y="T3"/>
                </a:cxn>
                <a:cxn ang="0">
                  <a:pos x="T4" y="T5"/>
                </a:cxn>
                <a:cxn ang="0">
                  <a:pos x="T6" y="T7"/>
                </a:cxn>
                <a:cxn ang="0">
                  <a:pos x="T8" y="T9"/>
                </a:cxn>
                <a:cxn ang="0">
                  <a:pos x="T10" y="T11"/>
                </a:cxn>
              </a:cxnLst>
              <a:rect l="0" t="0" r="r" b="b"/>
              <a:pathLst>
                <a:path w="23" h="36">
                  <a:moveTo>
                    <a:pt x="10" y="6"/>
                  </a:moveTo>
                  <a:cubicBezTo>
                    <a:pt x="10" y="6"/>
                    <a:pt x="6" y="0"/>
                    <a:pt x="3" y="10"/>
                  </a:cubicBezTo>
                  <a:cubicBezTo>
                    <a:pt x="0" y="19"/>
                    <a:pt x="4" y="24"/>
                    <a:pt x="3" y="30"/>
                  </a:cubicBezTo>
                  <a:cubicBezTo>
                    <a:pt x="2" y="36"/>
                    <a:pt x="15" y="34"/>
                    <a:pt x="19" y="30"/>
                  </a:cubicBezTo>
                  <a:cubicBezTo>
                    <a:pt x="23" y="27"/>
                    <a:pt x="23" y="18"/>
                    <a:pt x="18" y="14"/>
                  </a:cubicBezTo>
                  <a:cubicBezTo>
                    <a:pt x="12" y="9"/>
                    <a:pt x="10" y="6"/>
                    <a:pt x="10"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0" name="íslîḑè">
              <a:extLst>
                <a:ext uri="{FF2B5EF4-FFF2-40B4-BE49-F238E27FC236}">
                  <a16:creationId xmlns="" xmlns:a16="http://schemas.microsoft.com/office/drawing/2014/main" id="{B104F3CF-D0CE-4F09-8DC7-87BC9CA19DCE}"/>
                </a:ext>
              </a:extLst>
            </p:cNvPr>
            <p:cNvSpPr/>
            <p:nvPr/>
          </p:nvSpPr>
          <p:spPr bwMode="auto">
            <a:xfrm>
              <a:off x="6538119" y="3100389"/>
              <a:ext cx="139700" cy="182563"/>
            </a:xfrm>
            <a:custGeom>
              <a:avLst/>
              <a:gdLst>
                <a:gd name="T0" fmla="*/ 8 w 27"/>
                <a:gd name="T1" fmla="*/ 31 h 35"/>
                <a:gd name="T2" fmla="*/ 21 w 27"/>
                <a:gd name="T3" fmla="*/ 25 h 35"/>
                <a:gd name="T4" fmla="*/ 16 w 27"/>
                <a:gd name="T5" fmla="*/ 8 h 35"/>
                <a:gd name="T6" fmla="*/ 8 w 27"/>
                <a:gd name="T7" fmla="*/ 4 h 35"/>
                <a:gd name="T8" fmla="*/ 2 w 27"/>
                <a:gd name="T9" fmla="*/ 19 h 35"/>
                <a:gd name="T10" fmla="*/ 8 w 27"/>
                <a:gd name="T11" fmla="*/ 31 h 35"/>
              </a:gdLst>
              <a:ahLst/>
              <a:cxnLst>
                <a:cxn ang="0">
                  <a:pos x="T0" y="T1"/>
                </a:cxn>
                <a:cxn ang="0">
                  <a:pos x="T2" y="T3"/>
                </a:cxn>
                <a:cxn ang="0">
                  <a:pos x="T4" y="T5"/>
                </a:cxn>
                <a:cxn ang="0">
                  <a:pos x="T6" y="T7"/>
                </a:cxn>
                <a:cxn ang="0">
                  <a:pos x="T8" y="T9"/>
                </a:cxn>
                <a:cxn ang="0">
                  <a:pos x="T10" y="T11"/>
                </a:cxn>
              </a:cxnLst>
              <a:rect l="0" t="0" r="r" b="b"/>
              <a:pathLst>
                <a:path w="27" h="35">
                  <a:moveTo>
                    <a:pt x="8" y="31"/>
                  </a:moveTo>
                  <a:cubicBezTo>
                    <a:pt x="8" y="31"/>
                    <a:pt x="15" y="35"/>
                    <a:pt x="21" y="25"/>
                  </a:cubicBezTo>
                  <a:cubicBezTo>
                    <a:pt x="27" y="14"/>
                    <a:pt x="16" y="8"/>
                    <a:pt x="16" y="8"/>
                  </a:cubicBezTo>
                  <a:cubicBezTo>
                    <a:pt x="16" y="8"/>
                    <a:pt x="13" y="0"/>
                    <a:pt x="8" y="4"/>
                  </a:cubicBezTo>
                  <a:cubicBezTo>
                    <a:pt x="3" y="7"/>
                    <a:pt x="0" y="13"/>
                    <a:pt x="2" y="19"/>
                  </a:cubicBezTo>
                  <a:cubicBezTo>
                    <a:pt x="5" y="25"/>
                    <a:pt x="7" y="23"/>
                    <a:pt x="8" y="31"/>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1" name="ísļïde">
              <a:extLst>
                <a:ext uri="{FF2B5EF4-FFF2-40B4-BE49-F238E27FC236}">
                  <a16:creationId xmlns="" xmlns:a16="http://schemas.microsoft.com/office/drawing/2014/main" id="{45DCA711-3675-4375-98F1-5393A4174AE0}"/>
                </a:ext>
              </a:extLst>
            </p:cNvPr>
            <p:cNvSpPr/>
            <p:nvPr/>
          </p:nvSpPr>
          <p:spPr bwMode="auto">
            <a:xfrm>
              <a:off x="6330157" y="3225802"/>
              <a:ext cx="363538" cy="449263"/>
            </a:xfrm>
            <a:custGeom>
              <a:avLst/>
              <a:gdLst>
                <a:gd name="T0" fmla="*/ 63 w 70"/>
                <a:gd name="T1" fmla="*/ 12 h 86"/>
                <a:gd name="T2" fmla="*/ 15 w 70"/>
                <a:gd name="T3" fmla="*/ 58 h 86"/>
                <a:gd name="T4" fmla="*/ 17 w 70"/>
                <a:gd name="T5" fmla="*/ 76 h 86"/>
                <a:gd name="T6" fmla="*/ 33 w 70"/>
                <a:gd name="T7" fmla="*/ 73 h 86"/>
                <a:gd name="T8" fmla="*/ 70 w 70"/>
                <a:gd name="T9" fmla="*/ 14 h 86"/>
                <a:gd name="T10" fmla="*/ 70 w 70"/>
                <a:gd name="T11" fmla="*/ 10 h 86"/>
                <a:gd name="T12" fmla="*/ 63 w 70"/>
                <a:gd name="T13" fmla="*/ 12 h 86"/>
              </a:gdLst>
              <a:ahLst/>
              <a:cxnLst>
                <a:cxn ang="0">
                  <a:pos x="T0" y="T1"/>
                </a:cxn>
                <a:cxn ang="0">
                  <a:pos x="T2" y="T3"/>
                </a:cxn>
                <a:cxn ang="0">
                  <a:pos x="T4" y="T5"/>
                </a:cxn>
                <a:cxn ang="0">
                  <a:pos x="T6" y="T7"/>
                </a:cxn>
                <a:cxn ang="0">
                  <a:pos x="T8" y="T9"/>
                </a:cxn>
                <a:cxn ang="0">
                  <a:pos x="T10" y="T11"/>
                </a:cxn>
                <a:cxn ang="0">
                  <a:pos x="T12" y="T13"/>
                </a:cxn>
              </a:cxnLst>
              <a:rect l="0" t="0" r="r" b="b"/>
              <a:pathLst>
                <a:path w="70" h="86">
                  <a:moveTo>
                    <a:pt x="63" y="12"/>
                  </a:moveTo>
                  <a:cubicBezTo>
                    <a:pt x="56" y="25"/>
                    <a:pt x="29" y="52"/>
                    <a:pt x="15" y="58"/>
                  </a:cubicBezTo>
                  <a:cubicBezTo>
                    <a:pt x="0" y="64"/>
                    <a:pt x="17" y="76"/>
                    <a:pt x="17" y="76"/>
                  </a:cubicBezTo>
                  <a:cubicBezTo>
                    <a:pt x="17" y="76"/>
                    <a:pt x="24" y="86"/>
                    <a:pt x="33" y="73"/>
                  </a:cubicBezTo>
                  <a:cubicBezTo>
                    <a:pt x="43" y="60"/>
                    <a:pt x="59" y="40"/>
                    <a:pt x="70" y="14"/>
                  </a:cubicBezTo>
                  <a:cubicBezTo>
                    <a:pt x="70" y="12"/>
                    <a:pt x="70" y="10"/>
                    <a:pt x="70" y="10"/>
                  </a:cubicBezTo>
                  <a:cubicBezTo>
                    <a:pt x="70" y="10"/>
                    <a:pt x="70" y="0"/>
                    <a:pt x="63" y="1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2" name="iṧlîḑe">
              <a:extLst>
                <a:ext uri="{FF2B5EF4-FFF2-40B4-BE49-F238E27FC236}">
                  <a16:creationId xmlns="" xmlns:a16="http://schemas.microsoft.com/office/drawing/2014/main" id="{4B0F15A2-C993-4539-A129-2B20425664E2}"/>
                </a:ext>
              </a:extLst>
            </p:cNvPr>
            <p:cNvSpPr/>
            <p:nvPr/>
          </p:nvSpPr>
          <p:spPr bwMode="auto">
            <a:xfrm>
              <a:off x="6817519" y="3032127"/>
              <a:ext cx="271463" cy="246063"/>
            </a:xfrm>
            <a:custGeom>
              <a:avLst/>
              <a:gdLst>
                <a:gd name="T0" fmla="*/ 37 w 52"/>
                <a:gd name="T1" fmla="*/ 2 h 47"/>
                <a:gd name="T2" fmla="*/ 10 w 52"/>
                <a:gd name="T3" fmla="*/ 11 h 47"/>
                <a:gd name="T4" fmla="*/ 6 w 52"/>
                <a:gd name="T5" fmla="*/ 21 h 47"/>
                <a:gd name="T6" fmla="*/ 19 w 52"/>
                <a:gd name="T7" fmla="*/ 29 h 47"/>
                <a:gd name="T8" fmla="*/ 25 w 52"/>
                <a:gd name="T9" fmla="*/ 32 h 47"/>
                <a:gd name="T10" fmla="*/ 20 w 52"/>
                <a:gd name="T11" fmla="*/ 47 h 47"/>
                <a:gd name="T12" fmla="*/ 36 w 52"/>
                <a:gd name="T13" fmla="*/ 41 h 47"/>
                <a:gd name="T14" fmla="*/ 51 w 52"/>
                <a:gd name="T15" fmla="*/ 17 h 47"/>
                <a:gd name="T16" fmla="*/ 37 w 52"/>
                <a:gd name="T1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2" h="47">
                  <a:moveTo>
                    <a:pt x="37" y="2"/>
                  </a:moveTo>
                  <a:cubicBezTo>
                    <a:pt x="27" y="5"/>
                    <a:pt x="10" y="11"/>
                    <a:pt x="10" y="11"/>
                  </a:cubicBezTo>
                  <a:cubicBezTo>
                    <a:pt x="10" y="11"/>
                    <a:pt x="0" y="14"/>
                    <a:pt x="6" y="21"/>
                  </a:cubicBezTo>
                  <a:cubicBezTo>
                    <a:pt x="12" y="28"/>
                    <a:pt x="12" y="33"/>
                    <a:pt x="19" y="29"/>
                  </a:cubicBezTo>
                  <a:cubicBezTo>
                    <a:pt x="27" y="26"/>
                    <a:pt x="27" y="28"/>
                    <a:pt x="25" y="32"/>
                  </a:cubicBezTo>
                  <a:cubicBezTo>
                    <a:pt x="24" y="36"/>
                    <a:pt x="19" y="43"/>
                    <a:pt x="20" y="47"/>
                  </a:cubicBezTo>
                  <a:cubicBezTo>
                    <a:pt x="20" y="47"/>
                    <a:pt x="32" y="46"/>
                    <a:pt x="36" y="41"/>
                  </a:cubicBezTo>
                  <a:cubicBezTo>
                    <a:pt x="39" y="35"/>
                    <a:pt x="50" y="24"/>
                    <a:pt x="51" y="17"/>
                  </a:cubicBezTo>
                  <a:cubicBezTo>
                    <a:pt x="52" y="9"/>
                    <a:pt x="46" y="0"/>
                    <a:pt x="37" y="2"/>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3" name="ïŝ1íḋè">
              <a:extLst>
                <a:ext uri="{FF2B5EF4-FFF2-40B4-BE49-F238E27FC236}">
                  <a16:creationId xmlns="" xmlns:a16="http://schemas.microsoft.com/office/drawing/2014/main" id="{C0393D6E-CB0D-4F17-80B5-1DA9522DA3F4}"/>
                </a:ext>
              </a:extLst>
            </p:cNvPr>
            <p:cNvSpPr/>
            <p:nvPr/>
          </p:nvSpPr>
          <p:spPr bwMode="auto">
            <a:xfrm>
              <a:off x="6792119" y="3273427"/>
              <a:ext cx="228600" cy="150813"/>
            </a:xfrm>
            <a:custGeom>
              <a:avLst/>
              <a:gdLst>
                <a:gd name="T0" fmla="*/ 31 w 44"/>
                <a:gd name="T1" fmla="*/ 3 h 29"/>
                <a:gd name="T2" fmla="*/ 8 w 44"/>
                <a:gd name="T3" fmla="*/ 9 h 29"/>
                <a:gd name="T4" fmla="*/ 7 w 44"/>
                <a:gd name="T5" fmla="*/ 20 h 29"/>
                <a:gd name="T6" fmla="*/ 31 w 44"/>
                <a:gd name="T7" fmla="*/ 23 h 29"/>
                <a:gd name="T8" fmla="*/ 44 w 44"/>
                <a:gd name="T9" fmla="*/ 2 h 29"/>
                <a:gd name="T10" fmla="*/ 31 w 44"/>
                <a:gd name="T11" fmla="*/ 3 h 29"/>
              </a:gdLst>
              <a:ahLst/>
              <a:cxnLst>
                <a:cxn ang="0">
                  <a:pos x="T0" y="T1"/>
                </a:cxn>
                <a:cxn ang="0">
                  <a:pos x="T2" y="T3"/>
                </a:cxn>
                <a:cxn ang="0">
                  <a:pos x="T4" y="T5"/>
                </a:cxn>
                <a:cxn ang="0">
                  <a:pos x="T6" y="T7"/>
                </a:cxn>
                <a:cxn ang="0">
                  <a:pos x="T8" y="T9"/>
                </a:cxn>
                <a:cxn ang="0">
                  <a:pos x="T10" y="T11"/>
                </a:cxn>
              </a:cxnLst>
              <a:rect l="0" t="0" r="r" b="b"/>
              <a:pathLst>
                <a:path w="44" h="29">
                  <a:moveTo>
                    <a:pt x="31" y="3"/>
                  </a:moveTo>
                  <a:cubicBezTo>
                    <a:pt x="24" y="6"/>
                    <a:pt x="8" y="9"/>
                    <a:pt x="8" y="9"/>
                  </a:cubicBezTo>
                  <a:cubicBezTo>
                    <a:pt x="8" y="9"/>
                    <a:pt x="0" y="13"/>
                    <a:pt x="7" y="20"/>
                  </a:cubicBezTo>
                  <a:cubicBezTo>
                    <a:pt x="13" y="27"/>
                    <a:pt x="22" y="29"/>
                    <a:pt x="31" y="23"/>
                  </a:cubicBezTo>
                  <a:cubicBezTo>
                    <a:pt x="41" y="17"/>
                    <a:pt x="43" y="13"/>
                    <a:pt x="44" y="2"/>
                  </a:cubicBezTo>
                  <a:cubicBezTo>
                    <a:pt x="44" y="2"/>
                    <a:pt x="38" y="0"/>
                    <a:pt x="31" y="3"/>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4" name="îsḷíḑê">
              <a:extLst>
                <a:ext uri="{FF2B5EF4-FFF2-40B4-BE49-F238E27FC236}">
                  <a16:creationId xmlns="" xmlns:a16="http://schemas.microsoft.com/office/drawing/2014/main" id="{47B780A0-F31C-4E88-9D21-E0AF7489C94A}"/>
                </a:ext>
              </a:extLst>
            </p:cNvPr>
            <p:cNvSpPr/>
            <p:nvPr/>
          </p:nvSpPr>
          <p:spPr bwMode="auto">
            <a:xfrm>
              <a:off x="7363619" y="2876552"/>
              <a:ext cx="566738" cy="625475"/>
            </a:xfrm>
            <a:custGeom>
              <a:avLst/>
              <a:gdLst>
                <a:gd name="T0" fmla="*/ 108 w 109"/>
                <a:gd name="T1" fmla="*/ 54 h 120"/>
                <a:gd name="T2" fmla="*/ 97 w 109"/>
                <a:gd name="T3" fmla="*/ 52 h 120"/>
                <a:gd name="T4" fmla="*/ 84 w 109"/>
                <a:gd name="T5" fmla="*/ 58 h 120"/>
                <a:gd name="T6" fmla="*/ 89 w 109"/>
                <a:gd name="T7" fmla="*/ 43 h 120"/>
                <a:gd name="T8" fmla="*/ 85 w 109"/>
                <a:gd name="T9" fmla="*/ 10 h 120"/>
                <a:gd name="T10" fmla="*/ 70 w 109"/>
                <a:gd name="T11" fmla="*/ 16 h 120"/>
                <a:gd name="T12" fmla="*/ 68 w 109"/>
                <a:gd name="T13" fmla="*/ 53 h 120"/>
                <a:gd name="T14" fmla="*/ 53 w 109"/>
                <a:gd name="T15" fmla="*/ 72 h 120"/>
                <a:gd name="T16" fmla="*/ 11 w 109"/>
                <a:gd name="T17" fmla="*/ 79 h 120"/>
                <a:gd name="T18" fmla="*/ 2 w 109"/>
                <a:gd name="T19" fmla="*/ 89 h 120"/>
                <a:gd name="T20" fmla="*/ 20 w 109"/>
                <a:gd name="T21" fmla="*/ 100 h 120"/>
                <a:gd name="T22" fmla="*/ 31 w 109"/>
                <a:gd name="T23" fmla="*/ 98 h 120"/>
                <a:gd name="T24" fmla="*/ 41 w 109"/>
                <a:gd name="T25" fmla="*/ 94 h 120"/>
                <a:gd name="T26" fmla="*/ 49 w 109"/>
                <a:gd name="T27" fmla="*/ 90 h 120"/>
                <a:gd name="T28" fmla="*/ 54 w 109"/>
                <a:gd name="T29" fmla="*/ 92 h 120"/>
                <a:gd name="T30" fmla="*/ 32 w 109"/>
                <a:gd name="T31" fmla="*/ 110 h 120"/>
                <a:gd name="T32" fmla="*/ 35 w 109"/>
                <a:gd name="T33" fmla="*/ 119 h 120"/>
                <a:gd name="T34" fmla="*/ 70 w 109"/>
                <a:gd name="T35" fmla="*/ 92 h 120"/>
                <a:gd name="T36" fmla="*/ 89 w 109"/>
                <a:gd name="T37" fmla="*/ 72 h 120"/>
                <a:gd name="T38" fmla="*/ 108 w 109"/>
                <a:gd name="T39" fmla="*/ 54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9" h="120">
                  <a:moveTo>
                    <a:pt x="108" y="54"/>
                  </a:moveTo>
                  <a:cubicBezTo>
                    <a:pt x="109" y="45"/>
                    <a:pt x="101" y="49"/>
                    <a:pt x="97" y="52"/>
                  </a:cubicBezTo>
                  <a:cubicBezTo>
                    <a:pt x="94" y="54"/>
                    <a:pt x="86" y="57"/>
                    <a:pt x="84" y="58"/>
                  </a:cubicBezTo>
                  <a:cubicBezTo>
                    <a:pt x="84" y="58"/>
                    <a:pt x="86" y="48"/>
                    <a:pt x="89" y="43"/>
                  </a:cubicBezTo>
                  <a:cubicBezTo>
                    <a:pt x="92" y="37"/>
                    <a:pt x="96" y="21"/>
                    <a:pt x="85" y="10"/>
                  </a:cubicBezTo>
                  <a:cubicBezTo>
                    <a:pt x="74" y="0"/>
                    <a:pt x="72" y="5"/>
                    <a:pt x="70" y="16"/>
                  </a:cubicBezTo>
                  <a:cubicBezTo>
                    <a:pt x="67" y="26"/>
                    <a:pt x="72" y="36"/>
                    <a:pt x="68" y="53"/>
                  </a:cubicBezTo>
                  <a:cubicBezTo>
                    <a:pt x="64" y="70"/>
                    <a:pt x="64" y="68"/>
                    <a:pt x="53" y="72"/>
                  </a:cubicBezTo>
                  <a:cubicBezTo>
                    <a:pt x="42" y="76"/>
                    <a:pt x="27" y="81"/>
                    <a:pt x="11" y="79"/>
                  </a:cubicBezTo>
                  <a:cubicBezTo>
                    <a:pt x="3" y="78"/>
                    <a:pt x="0" y="75"/>
                    <a:pt x="2" y="89"/>
                  </a:cubicBezTo>
                  <a:cubicBezTo>
                    <a:pt x="2" y="89"/>
                    <a:pt x="4" y="97"/>
                    <a:pt x="20" y="100"/>
                  </a:cubicBezTo>
                  <a:cubicBezTo>
                    <a:pt x="24" y="101"/>
                    <a:pt x="27" y="99"/>
                    <a:pt x="31" y="98"/>
                  </a:cubicBezTo>
                  <a:cubicBezTo>
                    <a:pt x="35" y="98"/>
                    <a:pt x="38" y="96"/>
                    <a:pt x="41" y="94"/>
                  </a:cubicBezTo>
                  <a:cubicBezTo>
                    <a:pt x="46" y="92"/>
                    <a:pt x="49" y="90"/>
                    <a:pt x="49" y="90"/>
                  </a:cubicBezTo>
                  <a:cubicBezTo>
                    <a:pt x="49" y="90"/>
                    <a:pt x="55" y="89"/>
                    <a:pt x="54" y="92"/>
                  </a:cubicBezTo>
                  <a:cubicBezTo>
                    <a:pt x="53" y="95"/>
                    <a:pt x="47" y="104"/>
                    <a:pt x="32" y="110"/>
                  </a:cubicBezTo>
                  <a:cubicBezTo>
                    <a:pt x="17" y="116"/>
                    <a:pt x="29" y="120"/>
                    <a:pt x="35" y="119"/>
                  </a:cubicBezTo>
                  <a:cubicBezTo>
                    <a:pt x="40" y="118"/>
                    <a:pt x="61" y="116"/>
                    <a:pt x="70" y="92"/>
                  </a:cubicBezTo>
                  <a:cubicBezTo>
                    <a:pt x="80" y="69"/>
                    <a:pt x="89" y="72"/>
                    <a:pt x="89" y="72"/>
                  </a:cubicBezTo>
                  <a:cubicBezTo>
                    <a:pt x="89" y="72"/>
                    <a:pt x="107" y="63"/>
                    <a:pt x="108" y="54"/>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5" name="íśľiḓé">
              <a:extLst>
                <a:ext uri="{FF2B5EF4-FFF2-40B4-BE49-F238E27FC236}">
                  <a16:creationId xmlns="" xmlns:a16="http://schemas.microsoft.com/office/drawing/2014/main" id="{6D8D90EE-90DD-4031-9C44-F74BC55E4EB4}"/>
                </a:ext>
              </a:extLst>
            </p:cNvPr>
            <p:cNvSpPr/>
            <p:nvPr/>
          </p:nvSpPr>
          <p:spPr bwMode="auto">
            <a:xfrm>
              <a:off x="7809707" y="3346452"/>
              <a:ext cx="161925" cy="187325"/>
            </a:xfrm>
            <a:custGeom>
              <a:avLst/>
              <a:gdLst>
                <a:gd name="T0" fmla="*/ 17 w 31"/>
                <a:gd name="T1" fmla="*/ 6 h 36"/>
                <a:gd name="T2" fmla="*/ 3 w 31"/>
                <a:gd name="T3" fmla="*/ 7 h 36"/>
                <a:gd name="T4" fmla="*/ 9 w 31"/>
                <a:gd name="T5" fmla="*/ 27 h 36"/>
                <a:gd name="T6" fmla="*/ 12 w 31"/>
                <a:gd name="T7" fmla="*/ 36 h 36"/>
                <a:gd name="T8" fmla="*/ 26 w 31"/>
                <a:gd name="T9" fmla="*/ 17 h 36"/>
                <a:gd name="T10" fmla="*/ 17 w 31"/>
                <a:gd name="T11" fmla="*/ 6 h 36"/>
              </a:gdLst>
              <a:ahLst/>
              <a:cxnLst>
                <a:cxn ang="0">
                  <a:pos x="T0" y="T1"/>
                </a:cxn>
                <a:cxn ang="0">
                  <a:pos x="T2" y="T3"/>
                </a:cxn>
                <a:cxn ang="0">
                  <a:pos x="T4" y="T5"/>
                </a:cxn>
                <a:cxn ang="0">
                  <a:pos x="T6" y="T7"/>
                </a:cxn>
                <a:cxn ang="0">
                  <a:pos x="T8" y="T9"/>
                </a:cxn>
                <a:cxn ang="0">
                  <a:pos x="T10" y="T11"/>
                </a:cxn>
              </a:cxnLst>
              <a:rect l="0" t="0" r="r" b="b"/>
              <a:pathLst>
                <a:path w="31" h="36">
                  <a:moveTo>
                    <a:pt x="17" y="6"/>
                  </a:moveTo>
                  <a:cubicBezTo>
                    <a:pt x="17" y="6"/>
                    <a:pt x="6" y="0"/>
                    <a:pt x="3" y="7"/>
                  </a:cubicBezTo>
                  <a:cubicBezTo>
                    <a:pt x="0" y="14"/>
                    <a:pt x="6" y="23"/>
                    <a:pt x="9" y="27"/>
                  </a:cubicBezTo>
                  <a:cubicBezTo>
                    <a:pt x="12" y="31"/>
                    <a:pt x="5" y="36"/>
                    <a:pt x="12" y="36"/>
                  </a:cubicBezTo>
                  <a:cubicBezTo>
                    <a:pt x="20" y="36"/>
                    <a:pt x="31" y="33"/>
                    <a:pt x="26" y="17"/>
                  </a:cubicBezTo>
                  <a:cubicBezTo>
                    <a:pt x="23" y="10"/>
                    <a:pt x="17" y="6"/>
                    <a:pt x="17" y="6"/>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6" name="ïṡḻíḓê">
              <a:extLst>
                <a:ext uri="{FF2B5EF4-FFF2-40B4-BE49-F238E27FC236}">
                  <a16:creationId xmlns="" xmlns:a16="http://schemas.microsoft.com/office/drawing/2014/main" id="{378BBF50-7B4E-4F12-B486-97BA71DC2AD7}"/>
                </a:ext>
              </a:extLst>
            </p:cNvPr>
            <p:cNvSpPr/>
            <p:nvPr/>
          </p:nvSpPr>
          <p:spPr bwMode="auto">
            <a:xfrm>
              <a:off x="8266907" y="3121027"/>
              <a:ext cx="93663" cy="146050"/>
            </a:xfrm>
            <a:custGeom>
              <a:avLst/>
              <a:gdLst>
                <a:gd name="T0" fmla="*/ 11 w 18"/>
                <a:gd name="T1" fmla="*/ 27 h 28"/>
                <a:gd name="T2" fmla="*/ 17 w 18"/>
                <a:gd name="T3" fmla="*/ 10 h 28"/>
                <a:gd name="T4" fmla="*/ 14 w 18"/>
                <a:gd name="T5" fmla="*/ 4 h 28"/>
                <a:gd name="T6" fmla="*/ 8 w 18"/>
                <a:gd name="T7" fmla="*/ 0 h 28"/>
                <a:gd name="T8" fmla="*/ 1 w 18"/>
                <a:gd name="T9" fmla="*/ 12 h 28"/>
                <a:gd name="T10" fmla="*/ 11 w 18"/>
                <a:gd name="T11" fmla="*/ 27 h 28"/>
              </a:gdLst>
              <a:ahLst/>
              <a:cxnLst>
                <a:cxn ang="0">
                  <a:pos x="T0" y="T1"/>
                </a:cxn>
                <a:cxn ang="0">
                  <a:pos x="T2" y="T3"/>
                </a:cxn>
                <a:cxn ang="0">
                  <a:pos x="T4" y="T5"/>
                </a:cxn>
                <a:cxn ang="0">
                  <a:pos x="T6" y="T7"/>
                </a:cxn>
                <a:cxn ang="0">
                  <a:pos x="T8" y="T9"/>
                </a:cxn>
                <a:cxn ang="0">
                  <a:pos x="T10" y="T11"/>
                </a:cxn>
              </a:cxnLst>
              <a:rect l="0" t="0" r="r" b="b"/>
              <a:pathLst>
                <a:path w="18" h="28">
                  <a:moveTo>
                    <a:pt x="11" y="27"/>
                  </a:moveTo>
                  <a:cubicBezTo>
                    <a:pt x="15" y="25"/>
                    <a:pt x="18" y="21"/>
                    <a:pt x="17" y="10"/>
                  </a:cubicBezTo>
                  <a:cubicBezTo>
                    <a:pt x="16" y="7"/>
                    <a:pt x="15" y="6"/>
                    <a:pt x="14" y="4"/>
                  </a:cubicBezTo>
                  <a:cubicBezTo>
                    <a:pt x="11" y="2"/>
                    <a:pt x="9" y="0"/>
                    <a:pt x="8" y="0"/>
                  </a:cubicBezTo>
                  <a:cubicBezTo>
                    <a:pt x="6" y="0"/>
                    <a:pt x="0" y="2"/>
                    <a:pt x="1" y="12"/>
                  </a:cubicBezTo>
                  <a:cubicBezTo>
                    <a:pt x="2" y="21"/>
                    <a:pt x="7" y="28"/>
                    <a:pt x="11"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7" name="ïṥľidé">
              <a:extLst>
                <a:ext uri="{FF2B5EF4-FFF2-40B4-BE49-F238E27FC236}">
                  <a16:creationId xmlns="" xmlns:a16="http://schemas.microsoft.com/office/drawing/2014/main" id="{4A647411-360C-40A5-B183-8D2EB98DEA10}"/>
                </a:ext>
              </a:extLst>
            </p:cNvPr>
            <p:cNvSpPr/>
            <p:nvPr/>
          </p:nvSpPr>
          <p:spPr bwMode="auto">
            <a:xfrm>
              <a:off x="8209757" y="2776539"/>
              <a:ext cx="623888" cy="846138"/>
            </a:xfrm>
            <a:custGeom>
              <a:avLst/>
              <a:gdLst>
                <a:gd name="T0" fmla="*/ 100 w 120"/>
                <a:gd name="T1" fmla="*/ 60 h 162"/>
                <a:gd name="T2" fmla="*/ 107 w 120"/>
                <a:gd name="T3" fmla="*/ 27 h 162"/>
                <a:gd name="T4" fmla="*/ 95 w 120"/>
                <a:gd name="T5" fmla="*/ 23 h 162"/>
                <a:gd name="T6" fmla="*/ 91 w 120"/>
                <a:gd name="T7" fmla="*/ 3 h 162"/>
                <a:gd name="T8" fmla="*/ 84 w 120"/>
                <a:gd name="T9" fmla="*/ 9 h 162"/>
                <a:gd name="T10" fmla="*/ 77 w 120"/>
                <a:gd name="T11" fmla="*/ 19 h 162"/>
                <a:gd name="T12" fmla="*/ 69 w 120"/>
                <a:gd name="T13" fmla="*/ 19 h 162"/>
                <a:gd name="T14" fmla="*/ 56 w 120"/>
                <a:gd name="T15" fmla="*/ 28 h 162"/>
                <a:gd name="T16" fmla="*/ 60 w 120"/>
                <a:gd name="T17" fmla="*/ 33 h 162"/>
                <a:gd name="T18" fmla="*/ 59 w 120"/>
                <a:gd name="T19" fmla="*/ 43 h 162"/>
                <a:gd name="T20" fmla="*/ 50 w 120"/>
                <a:gd name="T21" fmla="*/ 52 h 162"/>
                <a:gd name="T22" fmla="*/ 52 w 120"/>
                <a:gd name="T23" fmla="*/ 60 h 162"/>
                <a:gd name="T24" fmla="*/ 48 w 120"/>
                <a:gd name="T25" fmla="*/ 56 h 162"/>
                <a:gd name="T26" fmla="*/ 32 w 120"/>
                <a:gd name="T27" fmla="*/ 37 h 162"/>
                <a:gd name="T28" fmla="*/ 26 w 120"/>
                <a:gd name="T29" fmla="*/ 50 h 162"/>
                <a:gd name="T30" fmla="*/ 33 w 120"/>
                <a:gd name="T31" fmla="*/ 76 h 162"/>
                <a:gd name="T32" fmla="*/ 45 w 120"/>
                <a:gd name="T33" fmla="*/ 77 h 162"/>
                <a:gd name="T34" fmla="*/ 58 w 120"/>
                <a:gd name="T35" fmla="*/ 72 h 162"/>
                <a:gd name="T36" fmla="*/ 62 w 120"/>
                <a:gd name="T37" fmla="*/ 75 h 162"/>
                <a:gd name="T38" fmla="*/ 22 w 120"/>
                <a:gd name="T39" fmla="*/ 101 h 162"/>
                <a:gd name="T40" fmla="*/ 25 w 120"/>
                <a:gd name="T41" fmla="*/ 111 h 162"/>
                <a:gd name="T42" fmla="*/ 55 w 120"/>
                <a:gd name="T43" fmla="*/ 100 h 162"/>
                <a:gd name="T44" fmla="*/ 59 w 120"/>
                <a:gd name="T45" fmla="*/ 103 h 162"/>
                <a:gd name="T46" fmla="*/ 39 w 120"/>
                <a:gd name="T47" fmla="*/ 119 h 162"/>
                <a:gd name="T48" fmla="*/ 12 w 120"/>
                <a:gd name="T49" fmla="*/ 128 h 162"/>
                <a:gd name="T50" fmla="*/ 7 w 120"/>
                <a:gd name="T51" fmla="*/ 136 h 162"/>
                <a:gd name="T52" fmla="*/ 30 w 120"/>
                <a:gd name="T53" fmla="*/ 141 h 162"/>
                <a:gd name="T54" fmla="*/ 55 w 120"/>
                <a:gd name="T55" fmla="*/ 136 h 162"/>
                <a:gd name="T56" fmla="*/ 43 w 120"/>
                <a:gd name="T57" fmla="*/ 148 h 162"/>
                <a:gd name="T58" fmla="*/ 50 w 120"/>
                <a:gd name="T59" fmla="*/ 158 h 162"/>
                <a:gd name="T60" fmla="*/ 71 w 120"/>
                <a:gd name="T61" fmla="*/ 149 h 162"/>
                <a:gd name="T62" fmla="*/ 71 w 120"/>
                <a:gd name="T63" fmla="*/ 125 h 162"/>
                <a:gd name="T64" fmla="*/ 79 w 120"/>
                <a:gd name="T65" fmla="*/ 120 h 162"/>
                <a:gd name="T66" fmla="*/ 75 w 120"/>
                <a:gd name="T67" fmla="*/ 102 h 162"/>
                <a:gd name="T68" fmla="*/ 96 w 120"/>
                <a:gd name="T69" fmla="*/ 86 h 162"/>
                <a:gd name="T70" fmla="*/ 102 w 120"/>
                <a:gd name="T71" fmla="*/ 75 h 162"/>
                <a:gd name="T72" fmla="*/ 100 w 120"/>
                <a:gd name="T73" fmla="*/ 60 h 162"/>
                <a:gd name="T74" fmla="*/ 90 w 120"/>
                <a:gd name="T75" fmla="*/ 49 h 162"/>
                <a:gd name="T76" fmla="*/ 86 w 120"/>
                <a:gd name="T77" fmla="*/ 53 h 162"/>
                <a:gd name="T78" fmla="*/ 83 w 120"/>
                <a:gd name="T79" fmla="*/ 53 h 162"/>
                <a:gd name="T80" fmla="*/ 80 w 120"/>
                <a:gd name="T81" fmla="*/ 48 h 162"/>
                <a:gd name="T82" fmla="*/ 89 w 120"/>
                <a:gd name="T83" fmla="*/ 44 h 162"/>
                <a:gd name="T84" fmla="*/ 90 w 120"/>
                <a:gd name="T85" fmla="*/ 49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162">
                  <a:moveTo>
                    <a:pt x="100" y="60"/>
                  </a:moveTo>
                  <a:cubicBezTo>
                    <a:pt x="108" y="50"/>
                    <a:pt x="120" y="40"/>
                    <a:pt x="107" y="27"/>
                  </a:cubicBezTo>
                  <a:cubicBezTo>
                    <a:pt x="107" y="27"/>
                    <a:pt x="105" y="24"/>
                    <a:pt x="95" y="23"/>
                  </a:cubicBezTo>
                  <a:cubicBezTo>
                    <a:pt x="95" y="23"/>
                    <a:pt x="105" y="8"/>
                    <a:pt x="91" y="3"/>
                  </a:cubicBezTo>
                  <a:cubicBezTo>
                    <a:pt x="91" y="3"/>
                    <a:pt x="88" y="0"/>
                    <a:pt x="84" y="9"/>
                  </a:cubicBezTo>
                  <a:cubicBezTo>
                    <a:pt x="80" y="17"/>
                    <a:pt x="77" y="17"/>
                    <a:pt x="77" y="19"/>
                  </a:cubicBezTo>
                  <a:cubicBezTo>
                    <a:pt x="77" y="21"/>
                    <a:pt x="74" y="21"/>
                    <a:pt x="69" y="19"/>
                  </a:cubicBezTo>
                  <a:cubicBezTo>
                    <a:pt x="64" y="17"/>
                    <a:pt x="56" y="19"/>
                    <a:pt x="56" y="28"/>
                  </a:cubicBezTo>
                  <a:cubicBezTo>
                    <a:pt x="56" y="28"/>
                    <a:pt x="56" y="31"/>
                    <a:pt x="60" y="33"/>
                  </a:cubicBezTo>
                  <a:cubicBezTo>
                    <a:pt x="63" y="36"/>
                    <a:pt x="66" y="37"/>
                    <a:pt x="59" y="43"/>
                  </a:cubicBezTo>
                  <a:cubicBezTo>
                    <a:pt x="53" y="49"/>
                    <a:pt x="50" y="40"/>
                    <a:pt x="50" y="52"/>
                  </a:cubicBezTo>
                  <a:cubicBezTo>
                    <a:pt x="50" y="52"/>
                    <a:pt x="57" y="57"/>
                    <a:pt x="52" y="60"/>
                  </a:cubicBezTo>
                  <a:cubicBezTo>
                    <a:pt x="47" y="63"/>
                    <a:pt x="48" y="59"/>
                    <a:pt x="48" y="56"/>
                  </a:cubicBezTo>
                  <a:cubicBezTo>
                    <a:pt x="48" y="59"/>
                    <a:pt x="43" y="42"/>
                    <a:pt x="32" y="37"/>
                  </a:cubicBezTo>
                  <a:cubicBezTo>
                    <a:pt x="30" y="37"/>
                    <a:pt x="24" y="37"/>
                    <a:pt x="26" y="50"/>
                  </a:cubicBezTo>
                  <a:cubicBezTo>
                    <a:pt x="28" y="63"/>
                    <a:pt x="32" y="66"/>
                    <a:pt x="33" y="76"/>
                  </a:cubicBezTo>
                  <a:cubicBezTo>
                    <a:pt x="33" y="87"/>
                    <a:pt x="43" y="82"/>
                    <a:pt x="45" y="77"/>
                  </a:cubicBezTo>
                  <a:cubicBezTo>
                    <a:pt x="46" y="72"/>
                    <a:pt x="58" y="72"/>
                    <a:pt x="58" y="72"/>
                  </a:cubicBezTo>
                  <a:cubicBezTo>
                    <a:pt x="58" y="72"/>
                    <a:pt x="68" y="71"/>
                    <a:pt x="62" y="75"/>
                  </a:cubicBezTo>
                  <a:cubicBezTo>
                    <a:pt x="56" y="80"/>
                    <a:pt x="22" y="101"/>
                    <a:pt x="22" y="101"/>
                  </a:cubicBezTo>
                  <a:cubicBezTo>
                    <a:pt x="22" y="101"/>
                    <a:pt x="9" y="108"/>
                    <a:pt x="25" y="111"/>
                  </a:cubicBezTo>
                  <a:cubicBezTo>
                    <a:pt x="42" y="113"/>
                    <a:pt x="55" y="100"/>
                    <a:pt x="55" y="100"/>
                  </a:cubicBezTo>
                  <a:cubicBezTo>
                    <a:pt x="55" y="100"/>
                    <a:pt x="61" y="95"/>
                    <a:pt x="59" y="103"/>
                  </a:cubicBezTo>
                  <a:cubicBezTo>
                    <a:pt x="56" y="111"/>
                    <a:pt x="39" y="119"/>
                    <a:pt x="39" y="119"/>
                  </a:cubicBezTo>
                  <a:cubicBezTo>
                    <a:pt x="39" y="119"/>
                    <a:pt x="23" y="125"/>
                    <a:pt x="12" y="128"/>
                  </a:cubicBezTo>
                  <a:cubicBezTo>
                    <a:pt x="0" y="130"/>
                    <a:pt x="4" y="130"/>
                    <a:pt x="7" y="136"/>
                  </a:cubicBezTo>
                  <a:cubicBezTo>
                    <a:pt x="10" y="143"/>
                    <a:pt x="21" y="147"/>
                    <a:pt x="30" y="141"/>
                  </a:cubicBezTo>
                  <a:cubicBezTo>
                    <a:pt x="38" y="135"/>
                    <a:pt x="56" y="129"/>
                    <a:pt x="55" y="136"/>
                  </a:cubicBezTo>
                  <a:cubicBezTo>
                    <a:pt x="55" y="143"/>
                    <a:pt x="54" y="145"/>
                    <a:pt x="43" y="148"/>
                  </a:cubicBezTo>
                  <a:cubicBezTo>
                    <a:pt x="32" y="152"/>
                    <a:pt x="37" y="154"/>
                    <a:pt x="50" y="158"/>
                  </a:cubicBezTo>
                  <a:cubicBezTo>
                    <a:pt x="63" y="162"/>
                    <a:pt x="71" y="157"/>
                    <a:pt x="71" y="149"/>
                  </a:cubicBezTo>
                  <a:cubicBezTo>
                    <a:pt x="71" y="140"/>
                    <a:pt x="71" y="125"/>
                    <a:pt x="71" y="125"/>
                  </a:cubicBezTo>
                  <a:cubicBezTo>
                    <a:pt x="71" y="125"/>
                    <a:pt x="76" y="121"/>
                    <a:pt x="79" y="120"/>
                  </a:cubicBezTo>
                  <a:cubicBezTo>
                    <a:pt x="82" y="119"/>
                    <a:pt x="85" y="103"/>
                    <a:pt x="75" y="102"/>
                  </a:cubicBezTo>
                  <a:cubicBezTo>
                    <a:pt x="75" y="102"/>
                    <a:pt x="81" y="90"/>
                    <a:pt x="96" y="86"/>
                  </a:cubicBezTo>
                  <a:cubicBezTo>
                    <a:pt x="96" y="86"/>
                    <a:pt x="102" y="84"/>
                    <a:pt x="102" y="75"/>
                  </a:cubicBezTo>
                  <a:cubicBezTo>
                    <a:pt x="102" y="66"/>
                    <a:pt x="91" y="70"/>
                    <a:pt x="100" y="60"/>
                  </a:cubicBezTo>
                  <a:close/>
                  <a:moveTo>
                    <a:pt x="90" y="49"/>
                  </a:moveTo>
                  <a:cubicBezTo>
                    <a:pt x="88" y="51"/>
                    <a:pt x="86" y="53"/>
                    <a:pt x="86" y="53"/>
                  </a:cubicBezTo>
                  <a:cubicBezTo>
                    <a:pt x="85" y="59"/>
                    <a:pt x="85" y="55"/>
                    <a:pt x="83" y="53"/>
                  </a:cubicBezTo>
                  <a:cubicBezTo>
                    <a:pt x="80" y="51"/>
                    <a:pt x="80" y="48"/>
                    <a:pt x="80" y="48"/>
                  </a:cubicBezTo>
                  <a:cubicBezTo>
                    <a:pt x="81" y="38"/>
                    <a:pt x="89" y="44"/>
                    <a:pt x="89" y="44"/>
                  </a:cubicBezTo>
                  <a:cubicBezTo>
                    <a:pt x="89" y="44"/>
                    <a:pt x="92" y="48"/>
                    <a:pt x="90" y="49"/>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8" name="îṩľîdé">
              <a:extLst>
                <a:ext uri="{FF2B5EF4-FFF2-40B4-BE49-F238E27FC236}">
                  <a16:creationId xmlns="" xmlns:a16="http://schemas.microsoft.com/office/drawing/2014/main" id="{18651C07-D411-4DB7-818F-7ECDB458AE7E}"/>
                </a:ext>
              </a:extLst>
            </p:cNvPr>
            <p:cNvSpPr/>
            <p:nvPr/>
          </p:nvSpPr>
          <p:spPr bwMode="auto">
            <a:xfrm>
              <a:off x="5342732" y="3867152"/>
              <a:ext cx="166688" cy="209550"/>
            </a:xfrm>
            <a:custGeom>
              <a:avLst/>
              <a:gdLst>
                <a:gd name="T0" fmla="*/ 0 w 105"/>
                <a:gd name="T1" fmla="*/ 132 h 132"/>
                <a:gd name="T2" fmla="*/ 0 w 105"/>
                <a:gd name="T3" fmla="*/ 109 h 132"/>
                <a:gd name="T4" fmla="*/ 69 w 105"/>
                <a:gd name="T5" fmla="*/ 23 h 132"/>
                <a:gd name="T6" fmla="*/ 7 w 105"/>
                <a:gd name="T7" fmla="*/ 23 h 132"/>
                <a:gd name="T8" fmla="*/ 7 w 105"/>
                <a:gd name="T9" fmla="*/ 0 h 132"/>
                <a:gd name="T10" fmla="*/ 102 w 105"/>
                <a:gd name="T11" fmla="*/ 0 h 132"/>
                <a:gd name="T12" fmla="*/ 102 w 105"/>
                <a:gd name="T13" fmla="*/ 23 h 132"/>
                <a:gd name="T14" fmla="*/ 33 w 105"/>
                <a:gd name="T15" fmla="*/ 112 h 132"/>
                <a:gd name="T16" fmla="*/ 105 w 105"/>
                <a:gd name="T17" fmla="*/ 112 h 132"/>
                <a:gd name="T18" fmla="*/ 105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109"/>
                  </a:lnTo>
                  <a:lnTo>
                    <a:pt x="69" y="23"/>
                  </a:lnTo>
                  <a:lnTo>
                    <a:pt x="7" y="23"/>
                  </a:lnTo>
                  <a:lnTo>
                    <a:pt x="7" y="0"/>
                  </a:lnTo>
                  <a:lnTo>
                    <a:pt x="102" y="0"/>
                  </a:lnTo>
                  <a:lnTo>
                    <a:pt x="102" y="23"/>
                  </a:lnTo>
                  <a:lnTo>
                    <a:pt x="33" y="112"/>
                  </a:lnTo>
                  <a:lnTo>
                    <a:pt x="105" y="112"/>
                  </a:lnTo>
                  <a:lnTo>
                    <a:pt x="105"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9" name="ïşḻïďè">
              <a:extLst>
                <a:ext uri="{FF2B5EF4-FFF2-40B4-BE49-F238E27FC236}">
                  <a16:creationId xmlns="" xmlns:a16="http://schemas.microsoft.com/office/drawing/2014/main" id="{7B57C5C8-4538-401B-8E49-799E4D776198}"/>
                </a:ext>
              </a:extLst>
            </p:cNvPr>
            <p:cNvSpPr/>
            <p:nvPr/>
          </p:nvSpPr>
          <p:spPr bwMode="auto">
            <a:xfrm>
              <a:off x="5550694" y="3867152"/>
              <a:ext cx="166688" cy="209550"/>
            </a:xfrm>
            <a:custGeom>
              <a:avLst/>
              <a:gdLst>
                <a:gd name="T0" fmla="*/ 0 w 105"/>
                <a:gd name="T1" fmla="*/ 132 h 132"/>
                <a:gd name="T2" fmla="*/ 0 w 105"/>
                <a:gd name="T3" fmla="*/ 0 h 132"/>
                <a:gd name="T4" fmla="*/ 30 w 105"/>
                <a:gd name="T5" fmla="*/ 0 h 132"/>
                <a:gd name="T6" fmla="*/ 30 w 105"/>
                <a:gd name="T7" fmla="*/ 53 h 132"/>
                <a:gd name="T8" fmla="*/ 79 w 105"/>
                <a:gd name="T9" fmla="*/ 53 h 132"/>
                <a:gd name="T10" fmla="*/ 79 w 105"/>
                <a:gd name="T11" fmla="*/ 0 h 132"/>
                <a:gd name="T12" fmla="*/ 105 w 105"/>
                <a:gd name="T13" fmla="*/ 0 h 132"/>
                <a:gd name="T14" fmla="*/ 105 w 105"/>
                <a:gd name="T15" fmla="*/ 132 h 132"/>
                <a:gd name="T16" fmla="*/ 79 w 105"/>
                <a:gd name="T17" fmla="*/ 132 h 132"/>
                <a:gd name="T18" fmla="*/ 79 w 105"/>
                <a:gd name="T19" fmla="*/ 76 h 132"/>
                <a:gd name="T20" fmla="*/ 30 w 105"/>
                <a:gd name="T21" fmla="*/ 76 h 132"/>
                <a:gd name="T22" fmla="*/ 30 w 105"/>
                <a:gd name="T23" fmla="*/ 132 h 132"/>
                <a:gd name="T24" fmla="*/ 0 w 105"/>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2">
                  <a:moveTo>
                    <a:pt x="0" y="132"/>
                  </a:moveTo>
                  <a:lnTo>
                    <a:pt x="0" y="0"/>
                  </a:lnTo>
                  <a:lnTo>
                    <a:pt x="30" y="0"/>
                  </a:lnTo>
                  <a:lnTo>
                    <a:pt x="30" y="53"/>
                  </a:lnTo>
                  <a:lnTo>
                    <a:pt x="79" y="53"/>
                  </a:lnTo>
                  <a:lnTo>
                    <a:pt x="79" y="0"/>
                  </a:lnTo>
                  <a:lnTo>
                    <a:pt x="105" y="0"/>
                  </a:lnTo>
                  <a:lnTo>
                    <a:pt x="105" y="132"/>
                  </a:lnTo>
                  <a:lnTo>
                    <a:pt x="79" y="132"/>
                  </a:lnTo>
                  <a:lnTo>
                    <a:pt x="79" y="76"/>
                  </a:lnTo>
                  <a:lnTo>
                    <a:pt x="30" y="76"/>
                  </a:lnTo>
                  <a:lnTo>
                    <a:pt x="30"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0" name="îşļîḍê">
              <a:extLst>
                <a:ext uri="{FF2B5EF4-FFF2-40B4-BE49-F238E27FC236}">
                  <a16:creationId xmlns="" xmlns:a16="http://schemas.microsoft.com/office/drawing/2014/main" id="{650AB3C8-E9D4-42BD-966E-5832A15F284B}"/>
                </a:ext>
              </a:extLst>
            </p:cNvPr>
            <p:cNvSpPr/>
            <p:nvPr/>
          </p:nvSpPr>
          <p:spPr bwMode="auto">
            <a:xfrm>
              <a:off x="5779294" y="3867152"/>
              <a:ext cx="155575" cy="209550"/>
            </a:xfrm>
            <a:custGeom>
              <a:avLst/>
              <a:gdLst>
                <a:gd name="T0" fmla="*/ 0 w 98"/>
                <a:gd name="T1" fmla="*/ 132 h 132"/>
                <a:gd name="T2" fmla="*/ 0 w 98"/>
                <a:gd name="T3" fmla="*/ 0 h 132"/>
                <a:gd name="T4" fmla="*/ 95 w 98"/>
                <a:gd name="T5" fmla="*/ 0 h 132"/>
                <a:gd name="T6" fmla="*/ 95 w 98"/>
                <a:gd name="T7" fmla="*/ 23 h 132"/>
                <a:gd name="T8" fmla="*/ 26 w 98"/>
                <a:gd name="T9" fmla="*/ 23 h 132"/>
                <a:gd name="T10" fmla="*/ 26 w 98"/>
                <a:gd name="T11" fmla="*/ 53 h 132"/>
                <a:gd name="T12" fmla="*/ 92 w 98"/>
                <a:gd name="T13" fmla="*/ 53 h 132"/>
                <a:gd name="T14" fmla="*/ 92 w 98"/>
                <a:gd name="T15" fmla="*/ 76 h 132"/>
                <a:gd name="T16" fmla="*/ 26 w 98"/>
                <a:gd name="T17" fmla="*/ 76 h 132"/>
                <a:gd name="T18" fmla="*/ 26 w 98"/>
                <a:gd name="T19" fmla="*/ 112 h 132"/>
                <a:gd name="T20" fmla="*/ 98 w 98"/>
                <a:gd name="T21" fmla="*/ 112 h 132"/>
                <a:gd name="T22" fmla="*/ 98 w 98"/>
                <a:gd name="T23" fmla="*/ 132 h 132"/>
                <a:gd name="T24" fmla="*/ 0 w 98"/>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8" h="132">
                  <a:moveTo>
                    <a:pt x="0" y="132"/>
                  </a:moveTo>
                  <a:lnTo>
                    <a:pt x="0" y="0"/>
                  </a:lnTo>
                  <a:lnTo>
                    <a:pt x="95" y="0"/>
                  </a:lnTo>
                  <a:lnTo>
                    <a:pt x="95" y="23"/>
                  </a:lnTo>
                  <a:lnTo>
                    <a:pt x="26" y="23"/>
                  </a:lnTo>
                  <a:lnTo>
                    <a:pt x="26" y="53"/>
                  </a:lnTo>
                  <a:lnTo>
                    <a:pt x="92" y="53"/>
                  </a:lnTo>
                  <a:lnTo>
                    <a:pt x="92" y="76"/>
                  </a:lnTo>
                  <a:lnTo>
                    <a:pt x="26" y="76"/>
                  </a:lnTo>
                  <a:lnTo>
                    <a:pt x="26" y="112"/>
                  </a:lnTo>
                  <a:lnTo>
                    <a:pt x="98" y="112"/>
                  </a:lnTo>
                  <a:lnTo>
                    <a:pt x="98"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1" name="ïs1îḓe">
              <a:extLst>
                <a:ext uri="{FF2B5EF4-FFF2-40B4-BE49-F238E27FC236}">
                  <a16:creationId xmlns="" xmlns:a16="http://schemas.microsoft.com/office/drawing/2014/main" id="{A7D2482C-A533-4392-923A-EB9F65ABD165}"/>
                </a:ext>
              </a:extLst>
            </p:cNvPr>
            <p:cNvSpPr/>
            <p:nvPr/>
          </p:nvSpPr>
          <p:spPr bwMode="auto">
            <a:xfrm>
              <a:off x="5971382" y="3867152"/>
              <a:ext cx="134938" cy="214313"/>
            </a:xfrm>
            <a:custGeom>
              <a:avLst/>
              <a:gdLst>
                <a:gd name="T0" fmla="*/ 18 w 26"/>
                <a:gd name="T1" fmla="*/ 0 h 41"/>
                <a:gd name="T2" fmla="*/ 26 w 26"/>
                <a:gd name="T3" fmla="*/ 0 h 41"/>
                <a:gd name="T4" fmla="*/ 26 w 26"/>
                <a:gd name="T5" fmla="*/ 26 h 41"/>
                <a:gd name="T6" fmla="*/ 25 w 26"/>
                <a:gd name="T7" fmla="*/ 33 h 41"/>
                <a:gd name="T8" fmla="*/ 20 w 26"/>
                <a:gd name="T9" fmla="*/ 39 h 41"/>
                <a:gd name="T10" fmla="*/ 12 w 26"/>
                <a:gd name="T11" fmla="*/ 41 h 41"/>
                <a:gd name="T12" fmla="*/ 3 w 26"/>
                <a:gd name="T13" fmla="*/ 38 h 41"/>
                <a:gd name="T14" fmla="*/ 0 w 26"/>
                <a:gd name="T15" fmla="*/ 28 h 41"/>
                <a:gd name="T16" fmla="*/ 8 w 26"/>
                <a:gd name="T17" fmla="*/ 27 h 41"/>
                <a:gd name="T18" fmla="*/ 9 w 26"/>
                <a:gd name="T19" fmla="*/ 32 h 41"/>
                <a:gd name="T20" fmla="*/ 13 w 26"/>
                <a:gd name="T21" fmla="*/ 34 h 41"/>
                <a:gd name="T22" fmla="*/ 16 w 26"/>
                <a:gd name="T23" fmla="*/ 33 h 41"/>
                <a:gd name="T24" fmla="*/ 18 w 26"/>
                <a:gd name="T25" fmla="*/ 26 h 41"/>
                <a:gd name="T26" fmla="*/ 18 w 26"/>
                <a:gd name="T2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41">
                  <a:moveTo>
                    <a:pt x="18" y="0"/>
                  </a:moveTo>
                  <a:cubicBezTo>
                    <a:pt x="26" y="0"/>
                    <a:pt x="26" y="0"/>
                    <a:pt x="26" y="0"/>
                  </a:cubicBezTo>
                  <a:cubicBezTo>
                    <a:pt x="26" y="26"/>
                    <a:pt x="26" y="26"/>
                    <a:pt x="26" y="26"/>
                  </a:cubicBezTo>
                  <a:cubicBezTo>
                    <a:pt x="26" y="29"/>
                    <a:pt x="25" y="32"/>
                    <a:pt x="25" y="33"/>
                  </a:cubicBezTo>
                  <a:cubicBezTo>
                    <a:pt x="24" y="36"/>
                    <a:pt x="23" y="37"/>
                    <a:pt x="20" y="39"/>
                  </a:cubicBezTo>
                  <a:cubicBezTo>
                    <a:pt x="18" y="40"/>
                    <a:pt x="16" y="41"/>
                    <a:pt x="12" y="41"/>
                  </a:cubicBezTo>
                  <a:cubicBezTo>
                    <a:pt x="8" y="41"/>
                    <a:pt x="5" y="40"/>
                    <a:pt x="3" y="38"/>
                  </a:cubicBezTo>
                  <a:cubicBezTo>
                    <a:pt x="1" y="35"/>
                    <a:pt x="0" y="32"/>
                    <a:pt x="0" y="28"/>
                  </a:cubicBezTo>
                  <a:cubicBezTo>
                    <a:pt x="8" y="27"/>
                    <a:pt x="8" y="27"/>
                    <a:pt x="8" y="27"/>
                  </a:cubicBezTo>
                  <a:cubicBezTo>
                    <a:pt x="8" y="29"/>
                    <a:pt x="8" y="31"/>
                    <a:pt x="9" y="32"/>
                  </a:cubicBezTo>
                  <a:cubicBezTo>
                    <a:pt x="10" y="33"/>
                    <a:pt x="11" y="34"/>
                    <a:pt x="13" y="34"/>
                  </a:cubicBezTo>
                  <a:cubicBezTo>
                    <a:pt x="14" y="34"/>
                    <a:pt x="16" y="34"/>
                    <a:pt x="16" y="33"/>
                  </a:cubicBezTo>
                  <a:cubicBezTo>
                    <a:pt x="17" y="32"/>
                    <a:pt x="18" y="29"/>
                    <a:pt x="18" y="26"/>
                  </a:cubicBezTo>
                  <a:lnTo>
                    <a:pt x="18"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2" name="íśḻíḍé">
              <a:extLst>
                <a:ext uri="{FF2B5EF4-FFF2-40B4-BE49-F238E27FC236}">
                  <a16:creationId xmlns="" xmlns:a16="http://schemas.microsoft.com/office/drawing/2014/main" id="{6CEC6DCE-289A-482D-A18C-7E33786B4D37}"/>
                </a:ext>
              </a:extLst>
            </p:cNvPr>
            <p:cNvSpPr/>
            <p:nvPr/>
          </p:nvSpPr>
          <p:spPr bwMode="auto">
            <a:xfrm>
              <a:off x="6163469" y="3867152"/>
              <a:ext cx="41275" cy="209550"/>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3" name="ïṣ1iḓe">
              <a:extLst>
                <a:ext uri="{FF2B5EF4-FFF2-40B4-BE49-F238E27FC236}">
                  <a16:creationId xmlns="" xmlns:a16="http://schemas.microsoft.com/office/drawing/2014/main" id="{AAFAE36D-9486-4907-BA0B-771603BA2B75}"/>
                </a:ext>
              </a:extLst>
            </p:cNvPr>
            <p:cNvSpPr/>
            <p:nvPr/>
          </p:nvSpPr>
          <p:spPr bwMode="auto">
            <a:xfrm>
              <a:off x="6241257" y="3867152"/>
              <a:ext cx="207963" cy="209550"/>
            </a:xfrm>
            <a:custGeom>
              <a:avLst/>
              <a:gdLst>
                <a:gd name="T0" fmla="*/ 131 w 131"/>
                <a:gd name="T1" fmla="*/ 132 h 132"/>
                <a:gd name="T2" fmla="*/ 102 w 131"/>
                <a:gd name="T3" fmla="*/ 132 h 132"/>
                <a:gd name="T4" fmla="*/ 92 w 131"/>
                <a:gd name="T5" fmla="*/ 102 h 132"/>
                <a:gd name="T6" fmla="*/ 40 w 131"/>
                <a:gd name="T7" fmla="*/ 102 h 132"/>
                <a:gd name="T8" fmla="*/ 26 w 131"/>
                <a:gd name="T9" fmla="*/ 132 h 132"/>
                <a:gd name="T10" fmla="*/ 0 w 131"/>
                <a:gd name="T11" fmla="*/ 132 h 132"/>
                <a:gd name="T12" fmla="*/ 49 w 131"/>
                <a:gd name="T13" fmla="*/ 0 h 132"/>
                <a:gd name="T14" fmla="*/ 79 w 131"/>
                <a:gd name="T15" fmla="*/ 0 h 132"/>
                <a:gd name="T16" fmla="*/ 131 w 131"/>
                <a:gd name="T17" fmla="*/ 132 h 132"/>
                <a:gd name="T18" fmla="*/ 131 w 131"/>
                <a:gd name="T19" fmla="*/ 132 h 132"/>
                <a:gd name="T20" fmla="*/ 82 w 131"/>
                <a:gd name="T21" fmla="*/ 83 h 132"/>
                <a:gd name="T22" fmla="*/ 66 w 131"/>
                <a:gd name="T23" fmla="*/ 33 h 132"/>
                <a:gd name="T24" fmla="*/ 46 w 131"/>
                <a:gd name="T25" fmla="*/ 83 h 132"/>
                <a:gd name="T26" fmla="*/ 82 w 131"/>
                <a:gd name="T27" fmla="*/ 8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32">
                  <a:moveTo>
                    <a:pt x="131" y="132"/>
                  </a:moveTo>
                  <a:lnTo>
                    <a:pt x="102" y="132"/>
                  </a:lnTo>
                  <a:lnTo>
                    <a:pt x="92" y="102"/>
                  </a:lnTo>
                  <a:lnTo>
                    <a:pt x="40" y="102"/>
                  </a:lnTo>
                  <a:lnTo>
                    <a:pt x="26" y="132"/>
                  </a:lnTo>
                  <a:lnTo>
                    <a:pt x="0" y="132"/>
                  </a:lnTo>
                  <a:lnTo>
                    <a:pt x="49" y="0"/>
                  </a:lnTo>
                  <a:lnTo>
                    <a:pt x="79" y="0"/>
                  </a:lnTo>
                  <a:lnTo>
                    <a:pt x="131" y="132"/>
                  </a:lnTo>
                  <a:lnTo>
                    <a:pt x="131" y="132"/>
                  </a:lnTo>
                  <a:close/>
                  <a:moveTo>
                    <a:pt x="82" y="83"/>
                  </a:moveTo>
                  <a:lnTo>
                    <a:pt x="66" y="33"/>
                  </a:lnTo>
                  <a:lnTo>
                    <a:pt x="46" y="83"/>
                  </a:lnTo>
                  <a:lnTo>
                    <a:pt x="82" y="83"/>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4" name="íṧlîdé">
              <a:extLst>
                <a:ext uri="{FF2B5EF4-FFF2-40B4-BE49-F238E27FC236}">
                  <a16:creationId xmlns="" xmlns:a16="http://schemas.microsoft.com/office/drawing/2014/main" id="{8773AB8B-E791-443C-B070-A6724D778271}"/>
                </a:ext>
              </a:extLst>
            </p:cNvPr>
            <p:cNvSpPr/>
            <p:nvPr/>
          </p:nvSpPr>
          <p:spPr bwMode="auto">
            <a:xfrm>
              <a:off x="6485732" y="3867152"/>
              <a:ext cx="166688" cy="209550"/>
            </a:xfrm>
            <a:custGeom>
              <a:avLst/>
              <a:gdLst>
                <a:gd name="T0" fmla="*/ 0 w 105"/>
                <a:gd name="T1" fmla="*/ 132 h 132"/>
                <a:gd name="T2" fmla="*/ 0 w 105"/>
                <a:gd name="T3" fmla="*/ 0 h 132"/>
                <a:gd name="T4" fmla="*/ 26 w 105"/>
                <a:gd name="T5" fmla="*/ 0 h 132"/>
                <a:gd name="T6" fmla="*/ 82 w 105"/>
                <a:gd name="T7" fmla="*/ 89 h 132"/>
                <a:gd name="T8" fmla="*/ 82 w 105"/>
                <a:gd name="T9" fmla="*/ 0 h 132"/>
                <a:gd name="T10" fmla="*/ 105 w 105"/>
                <a:gd name="T11" fmla="*/ 0 h 132"/>
                <a:gd name="T12" fmla="*/ 105 w 105"/>
                <a:gd name="T13" fmla="*/ 132 h 132"/>
                <a:gd name="T14" fmla="*/ 79 w 105"/>
                <a:gd name="T15" fmla="*/ 132 h 132"/>
                <a:gd name="T16" fmla="*/ 26 w 105"/>
                <a:gd name="T17" fmla="*/ 46 h 132"/>
                <a:gd name="T18" fmla="*/ 26 w 105"/>
                <a:gd name="T19" fmla="*/ 132 h 132"/>
                <a:gd name="T20" fmla="*/ 0 w 105"/>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5" h="132">
                  <a:moveTo>
                    <a:pt x="0" y="132"/>
                  </a:moveTo>
                  <a:lnTo>
                    <a:pt x="0" y="0"/>
                  </a:lnTo>
                  <a:lnTo>
                    <a:pt x="26" y="0"/>
                  </a:lnTo>
                  <a:lnTo>
                    <a:pt x="82" y="89"/>
                  </a:lnTo>
                  <a:lnTo>
                    <a:pt x="82" y="0"/>
                  </a:lnTo>
                  <a:lnTo>
                    <a:pt x="105" y="0"/>
                  </a:lnTo>
                  <a:lnTo>
                    <a:pt x="105" y="132"/>
                  </a:lnTo>
                  <a:lnTo>
                    <a:pt x="79" y="132"/>
                  </a:lnTo>
                  <a:lnTo>
                    <a:pt x="26" y="46"/>
                  </a:lnTo>
                  <a:lnTo>
                    <a:pt x="26"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5" name="îşľíďê">
              <a:extLst>
                <a:ext uri="{FF2B5EF4-FFF2-40B4-BE49-F238E27FC236}">
                  <a16:creationId xmlns="" xmlns:a16="http://schemas.microsoft.com/office/drawing/2014/main" id="{1BD67410-21E8-45BD-A8E0-C1C9A55DE75B}"/>
                </a:ext>
              </a:extLst>
            </p:cNvPr>
            <p:cNvSpPr/>
            <p:nvPr/>
          </p:nvSpPr>
          <p:spPr bwMode="auto">
            <a:xfrm>
              <a:off x="6703219" y="3867152"/>
              <a:ext cx="198438" cy="214313"/>
            </a:xfrm>
            <a:custGeom>
              <a:avLst/>
              <a:gdLst>
                <a:gd name="T0" fmla="*/ 20 w 38"/>
                <a:gd name="T1" fmla="*/ 26 h 41"/>
                <a:gd name="T2" fmla="*/ 20 w 38"/>
                <a:gd name="T3" fmla="*/ 19 h 41"/>
                <a:gd name="T4" fmla="*/ 38 w 38"/>
                <a:gd name="T5" fmla="*/ 19 h 41"/>
                <a:gd name="T6" fmla="*/ 38 w 38"/>
                <a:gd name="T7" fmla="*/ 35 h 41"/>
                <a:gd name="T8" fmla="*/ 30 w 38"/>
                <a:gd name="T9" fmla="*/ 39 h 41"/>
                <a:gd name="T10" fmla="*/ 21 w 38"/>
                <a:gd name="T11" fmla="*/ 41 h 41"/>
                <a:gd name="T12" fmla="*/ 10 w 38"/>
                <a:gd name="T13" fmla="*/ 38 h 41"/>
                <a:gd name="T14" fmla="*/ 3 w 38"/>
                <a:gd name="T15" fmla="*/ 31 h 41"/>
                <a:gd name="T16" fmla="*/ 0 w 38"/>
                <a:gd name="T17" fmla="*/ 20 h 41"/>
                <a:gd name="T18" fmla="*/ 3 w 38"/>
                <a:gd name="T19" fmla="*/ 9 h 41"/>
                <a:gd name="T20" fmla="*/ 11 w 38"/>
                <a:gd name="T21" fmla="*/ 2 h 41"/>
                <a:gd name="T22" fmla="*/ 20 w 38"/>
                <a:gd name="T23" fmla="*/ 0 h 41"/>
                <a:gd name="T24" fmla="*/ 32 w 38"/>
                <a:gd name="T25" fmla="*/ 3 h 41"/>
                <a:gd name="T26" fmla="*/ 37 w 38"/>
                <a:gd name="T27" fmla="*/ 11 h 41"/>
                <a:gd name="T28" fmla="*/ 29 w 38"/>
                <a:gd name="T29" fmla="*/ 13 h 41"/>
                <a:gd name="T30" fmla="*/ 26 w 38"/>
                <a:gd name="T31" fmla="*/ 8 h 41"/>
                <a:gd name="T32" fmla="*/ 20 w 38"/>
                <a:gd name="T33" fmla="*/ 7 h 41"/>
                <a:gd name="T34" fmla="*/ 12 w 38"/>
                <a:gd name="T35" fmla="*/ 10 h 41"/>
                <a:gd name="T36" fmla="*/ 9 w 38"/>
                <a:gd name="T37" fmla="*/ 20 h 41"/>
                <a:gd name="T38" fmla="*/ 12 w 38"/>
                <a:gd name="T39" fmla="*/ 31 h 41"/>
                <a:gd name="T40" fmla="*/ 20 w 38"/>
                <a:gd name="T41" fmla="*/ 34 h 41"/>
                <a:gd name="T42" fmla="*/ 25 w 38"/>
                <a:gd name="T43" fmla="*/ 33 h 41"/>
                <a:gd name="T44" fmla="*/ 29 w 38"/>
                <a:gd name="T45" fmla="*/ 31 h 41"/>
                <a:gd name="T46" fmla="*/ 29 w 38"/>
                <a:gd name="T47" fmla="*/ 26 h 41"/>
                <a:gd name="T48" fmla="*/ 20 w 38"/>
                <a:gd name="T49"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 h="41">
                  <a:moveTo>
                    <a:pt x="20" y="26"/>
                  </a:moveTo>
                  <a:cubicBezTo>
                    <a:pt x="20" y="19"/>
                    <a:pt x="20" y="19"/>
                    <a:pt x="20" y="19"/>
                  </a:cubicBezTo>
                  <a:cubicBezTo>
                    <a:pt x="38" y="19"/>
                    <a:pt x="38" y="19"/>
                    <a:pt x="38" y="19"/>
                  </a:cubicBezTo>
                  <a:cubicBezTo>
                    <a:pt x="38" y="35"/>
                    <a:pt x="38" y="35"/>
                    <a:pt x="38" y="35"/>
                  </a:cubicBezTo>
                  <a:cubicBezTo>
                    <a:pt x="36" y="36"/>
                    <a:pt x="33" y="38"/>
                    <a:pt x="30" y="39"/>
                  </a:cubicBezTo>
                  <a:cubicBezTo>
                    <a:pt x="27" y="40"/>
                    <a:pt x="24" y="41"/>
                    <a:pt x="21" y="41"/>
                  </a:cubicBezTo>
                  <a:cubicBezTo>
                    <a:pt x="16" y="41"/>
                    <a:pt x="13" y="40"/>
                    <a:pt x="10" y="38"/>
                  </a:cubicBezTo>
                  <a:cubicBezTo>
                    <a:pt x="6" y="37"/>
                    <a:pt x="4" y="34"/>
                    <a:pt x="3" y="31"/>
                  </a:cubicBezTo>
                  <a:cubicBezTo>
                    <a:pt x="1" y="28"/>
                    <a:pt x="0" y="24"/>
                    <a:pt x="0" y="20"/>
                  </a:cubicBezTo>
                  <a:cubicBezTo>
                    <a:pt x="0" y="16"/>
                    <a:pt x="1" y="12"/>
                    <a:pt x="3" y="9"/>
                  </a:cubicBezTo>
                  <a:cubicBezTo>
                    <a:pt x="5" y="6"/>
                    <a:pt x="7" y="3"/>
                    <a:pt x="11" y="2"/>
                  </a:cubicBezTo>
                  <a:cubicBezTo>
                    <a:pt x="13" y="0"/>
                    <a:pt x="16" y="0"/>
                    <a:pt x="20" y="0"/>
                  </a:cubicBezTo>
                  <a:cubicBezTo>
                    <a:pt x="25" y="0"/>
                    <a:pt x="29" y="1"/>
                    <a:pt x="32" y="3"/>
                  </a:cubicBezTo>
                  <a:cubicBezTo>
                    <a:pt x="34" y="5"/>
                    <a:pt x="36" y="8"/>
                    <a:pt x="37" y="11"/>
                  </a:cubicBezTo>
                  <a:cubicBezTo>
                    <a:pt x="29" y="13"/>
                    <a:pt x="29" y="13"/>
                    <a:pt x="29" y="13"/>
                  </a:cubicBezTo>
                  <a:cubicBezTo>
                    <a:pt x="29" y="11"/>
                    <a:pt x="27" y="9"/>
                    <a:pt x="26" y="8"/>
                  </a:cubicBezTo>
                  <a:cubicBezTo>
                    <a:pt x="24" y="7"/>
                    <a:pt x="22" y="7"/>
                    <a:pt x="20" y="7"/>
                  </a:cubicBezTo>
                  <a:cubicBezTo>
                    <a:pt x="17" y="7"/>
                    <a:pt x="14" y="8"/>
                    <a:pt x="12" y="10"/>
                  </a:cubicBezTo>
                  <a:cubicBezTo>
                    <a:pt x="10" y="12"/>
                    <a:pt x="9" y="16"/>
                    <a:pt x="9" y="20"/>
                  </a:cubicBezTo>
                  <a:cubicBezTo>
                    <a:pt x="9" y="25"/>
                    <a:pt x="10" y="28"/>
                    <a:pt x="12" y="31"/>
                  </a:cubicBezTo>
                  <a:cubicBezTo>
                    <a:pt x="14" y="33"/>
                    <a:pt x="17" y="34"/>
                    <a:pt x="20" y="34"/>
                  </a:cubicBezTo>
                  <a:cubicBezTo>
                    <a:pt x="22" y="34"/>
                    <a:pt x="23" y="34"/>
                    <a:pt x="25" y="33"/>
                  </a:cubicBezTo>
                  <a:cubicBezTo>
                    <a:pt x="27" y="32"/>
                    <a:pt x="28" y="32"/>
                    <a:pt x="29" y="31"/>
                  </a:cubicBezTo>
                  <a:cubicBezTo>
                    <a:pt x="29" y="26"/>
                    <a:pt x="29" y="26"/>
                    <a:pt x="29" y="26"/>
                  </a:cubicBezTo>
                  <a:lnTo>
                    <a:pt x="20" y="26"/>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6" name="í$1îḋê">
              <a:extLst>
                <a:ext uri="{FF2B5EF4-FFF2-40B4-BE49-F238E27FC236}">
                  <a16:creationId xmlns="" xmlns:a16="http://schemas.microsoft.com/office/drawing/2014/main" id="{1297A6D3-27BB-489B-A36B-9AC1089BF620}"/>
                </a:ext>
              </a:extLst>
            </p:cNvPr>
            <p:cNvSpPr/>
            <p:nvPr/>
          </p:nvSpPr>
          <p:spPr bwMode="auto">
            <a:xfrm>
              <a:off x="7015957" y="3867152"/>
              <a:ext cx="165100" cy="214313"/>
            </a:xfrm>
            <a:custGeom>
              <a:avLst/>
              <a:gdLst>
                <a:gd name="T0" fmla="*/ 0 w 32"/>
                <a:gd name="T1" fmla="*/ 0 h 41"/>
                <a:gd name="T2" fmla="*/ 9 w 32"/>
                <a:gd name="T3" fmla="*/ 0 h 41"/>
                <a:gd name="T4" fmla="*/ 9 w 32"/>
                <a:gd name="T5" fmla="*/ 22 h 41"/>
                <a:gd name="T6" fmla="*/ 9 w 32"/>
                <a:gd name="T7" fmla="*/ 29 h 41"/>
                <a:gd name="T8" fmla="*/ 11 w 32"/>
                <a:gd name="T9" fmla="*/ 33 h 41"/>
                <a:gd name="T10" fmla="*/ 17 w 32"/>
                <a:gd name="T11" fmla="*/ 34 h 41"/>
                <a:gd name="T12" fmla="*/ 22 w 32"/>
                <a:gd name="T13" fmla="*/ 33 h 41"/>
                <a:gd name="T14" fmla="*/ 24 w 32"/>
                <a:gd name="T15" fmla="*/ 29 h 41"/>
                <a:gd name="T16" fmla="*/ 24 w 32"/>
                <a:gd name="T17" fmla="*/ 22 h 41"/>
                <a:gd name="T18" fmla="*/ 24 w 32"/>
                <a:gd name="T19" fmla="*/ 0 h 41"/>
                <a:gd name="T20" fmla="*/ 32 w 32"/>
                <a:gd name="T21" fmla="*/ 0 h 41"/>
                <a:gd name="T22" fmla="*/ 32 w 32"/>
                <a:gd name="T23" fmla="*/ 21 h 41"/>
                <a:gd name="T24" fmla="*/ 32 w 32"/>
                <a:gd name="T25" fmla="*/ 32 h 41"/>
                <a:gd name="T26" fmla="*/ 29 w 32"/>
                <a:gd name="T27" fmla="*/ 37 h 41"/>
                <a:gd name="T28" fmla="*/ 25 w 32"/>
                <a:gd name="T29" fmla="*/ 40 h 41"/>
                <a:gd name="T30" fmla="*/ 17 w 32"/>
                <a:gd name="T31" fmla="*/ 41 h 41"/>
                <a:gd name="T32" fmla="*/ 8 w 32"/>
                <a:gd name="T33" fmla="*/ 40 h 41"/>
                <a:gd name="T34" fmla="*/ 4 w 32"/>
                <a:gd name="T35" fmla="*/ 36 h 41"/>
                <a:gd name="T36" fmla="*/ 1 w 32"/>
                <a:gd name="T37" fmla="*/ 32 h 41"/>
                <a:gd name="T38" fmla="*/ 0 w 32"/>
                <a:gd name="T39" fmla="*/ 22 h 41"/>
                <a:gd name="T40" fmla="*/ 0 w 32"/>
                <a:gd name="T41"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 h="41">
                  <a:moveTo>
                    <a:pt x="0" y="0"/>
                  </a:moveTo>
                  <a:cubicBezTo>
                    <a:pt x="9" y="0"/>
                    <a:pt x="9" y="0"/>
                    <a:pt x="9" y="0"/>
                  </a:cubicBezTo>
                  <a:cubicBezTo>
                    <a:pt x="9" y="22"/>
                    <a:pt x="9" y="22"/>
                    <a:pt x="9" y="22"/>
                  </a:cubicBezTo>
                  <a:cubicBezTo>
                    <a:pt x="9" y="25"/>
                    <a:pt x="9" y="28"/>
                    <a:pt x="9" y="29"/>
                  </a:cubicBezTo>
                  <a:cubicBezTo>
                    <a:pt x="9" y="30"/>
                    <a:pt x="10" y="32"/>
                    <a:pt x="11" y="33"/>
                  </a:cubicBezTo>
                  <a:cubicBezTo>
                    <a:pt x="13" y="34"/>
                    <a:pt x="14" y="34"/>
                    <a:pt x="17" y="34"/>
                  </a:cubicBezTo>
                  <a:cubicBezTo>
                    <a:pt x="19" y="34"/>
                    <a:pt x="21" y="34"/>
                    <a:pt x="22" y="33"/>
                  </a:cubicBezTo>
                  <a:cubicBezTo>
                    <a:pt x="23" y="32"/>
                    <a:pt x="24" y="31"/>
                    <a:pt x="24" y="29"/>
                  </a:cubicBezTo>
                  <a:cubicBezTo>
                    <a:pt x="24" y="28"/>
                    <a:pt x="24" y="26"/>
                    <a:pt x="24" y="22"/>
                  </a:cubicBezTo>
                  <a:cubicBezTo>
                    <a:pt x="24" y="0"/>
                    <a:pt x="24" y="0"/>
                    <a:pt x="24" y="0"/>
                  </a:cubicBezTo>
                  <a:cubicBezTo>
                    <a:pt x="32" y="0"/>
                    <a:pt x="32" y="0"/>
                    <a:pt x="32" y="0"/>
                  </a:cubicBezTo>
                  <a:cubicBezTo>
                    <a:pt x="32" y="21"/>
                    <a:pt x="32" y="21"/>
                    <a:pt x="32" y="21"/>
                  </a:cubicBezTo>
                  <a:cubicBezTo>
                    <a:pt x="32" y="26"/>
                    <a:pt x="32" y="30"/>
                    <a:pt x="32" y="32"/>
                  </a:cubicBezTo>
                  <a:cubicBezTo>
                    <a:pt x="31" y="34"/>
                    <a:pt x="30" y="35"/>
                    <a:pt x="29" y="37"/>
                  </a:cubicBezTo>
                  <a:cubicBezTo>
                    <a:pt x="28" y="38"/>
                    <a:pt x="27" y="39"/>
                    <a:pt x="25" y="40"/>
                  </a:cubicBezTo>
                  <a:cubicBezTo>
                    <a:pt x="23" y="41"/>
                    <a:pt x="20" y="41"/>
                    <a:pt x="17" y="41"/>
                  </a:cubicBezTo>
                  <a:cubicBezTo>
                    <a:pt x="13" y="41"/>
                    <a:pt x="10" y="41"/>
                    <a:pt x="8" y="40"/>
                  </a:cubicBezTo>
                  <a:cubicBezTo>
                    <a:pt x="6" y="39"/>
                    <a:pt x="5" y="38"/>
                    <a:pt x="4" y="36"/>
                  </a:cubicBezTo>
                  <a:cubicBezTo>
                    <a:pt x="2" y="35"/>
                    <a:pt x="2" y="33"/>
                    <a:pt x="1" y="32"/>
                  </a:cubicBezTo>
                  <a:cubicBezTo>
                    <a:pt x="1" y="30"/>
                    <a:pt x="0" y="26"/>
                    <a:pt x="0" y="22"/>
                  </a:cubicBezTo>
                  <a:lnTo>
                    <a:pt x="0" y="0"/>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7" name="íşļíḋé">
              <a:extLst>
                <a:ext uri="{FF2B5EF4-FFF2-40B4-BE49-F238E27FC236}">
                  <a16:creationId xmlns="" xmlns:a16="http://schemas.microsoft.com/office/drawing/2014/main" id="{A71A2C78-B8D0-415D-8C0D-98600CD27557}"/>
                </a:ext>
              </a:extLst>
            </p:cNvPr>
            <p:cNvSpPr/>
            <p:nvPr/>
          </p:nvSpPr>
          <p:spPr bwMode="auto">
            <a:xfrm>
              <a:off x="7244557" y="3867152"/>
              <a:ext cx="165100" cy="209550"/>
            </a:xfrm>
            <a:custGeom>
              <a:avLst/>
              <a:gdLst>
                <a:gd name="T0" fmla="*/ 0 w 104"/>
                <a:gd name="T1" fmla="*/ 132 h 132"/>
                <a:gd name="T2" fmla="*/ 0 w 104"/>
                <a:gd name="T3" fmla="*/ 0 h 132"/>
                <a:gd name="T4" fmla="*/ 26 w 104"/>
                <a:gd name="T5" fmla="*/ 0 h 132"/>
                <a:gd name="T6" fmla="*/ 78 w 104"/>
                <a:gd name="T7" fmla="*/ 89 h 132"/>
                <a:gd name="T8" fmla="*/ 78 w 104"/>
                <a:gd name="T9" fmla="*/ 0 h 132"/>
                <a:gd name="T10" fmla="*/ 104 w 104"/>
                <a:gd name="T11" fmla="*/ 0 h 132"/>
                <a:gd name="T12" fmla="*/ 104 w 104"/>
                <a:gd name="T13" fmla="*/ 132 h 132"/>
                <a:gd name="T14" fmla="*/ 78 w 104"/>
                <a:gd name="T15" fmla="*/ 132 h 132"/>
                <a:gd name="T16" fmla="*/ 23 w 104"/>
                <a:gd name="T17" fmla="*/ 46 h 132"/>
                <a:gd name="T18" fmla="*/ 23 w 104"/>
                <a:gd name="T19" fmla="*/ 132 h 132"/>
                <a:gd name="T20" fmla="*/ 0 w 104"/>
                <a:gd name="T21"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4" h="132">
                  <a:moveTo>
                    <a:pt x="0" y="132"/>
                  </a:moveTo>
                  <a:lnTo>
                    <a:pt x="0" y="0"/>
                  </a:lnTo>
                  <a:lnTo>
                    <a:pt x="26" y="0"/>
                  </a:lnTo>
                  <a:lnTo>
                    <a:pt x="78" y="89"/>
                  </a:lnTo>
                  <a:lnTo>
                    <a:pt x="78" y="0"/>
                  </a:lnTo>
                  <a:lnTo>
                    <a:pt x="104" y="0"/>
                  </a:lnTo>
                  <a:lnTo>
                    <a:pt x="104" y="132"/>
                  </a:lnTo>
                  <a:lnTo>
                    <a:pt x="78" y="132"/>
                  </a:lnTo>
                  <a:lnTo>
                    <a:pt x="23" y="46"/>
                  </a:lnTo>
                  <a:lnTo>
                    <a:pt x="23"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8" name="ïṣļíḋè">
              <a:extLst>
                <a:ext uri="{FF2B5EF4-FFF2-40B4-BE49-F238E27FC236}">
                  <a16:creationId xmlns="" xmlns:a16="http://schemas.microsoft.com/office/drawing/2014/main" id="{23113FA5-E358-4BA1-876B-D4C0D775C292}"/>
                </a:ext>
              </a:extLst>
            </p:cNvPr>
            <p:cNvSpPr/>
            <p:nvPr/>
          </p:nvSpPr>
          <p:spPr bwMode="auto">
            <a:xfrm>
              <a:off x="7466807" y="3867152"/>
              <a:ext cx="42863" cy="209550"/>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59" name="íṡ1íḍé">
              <a:extLst>
                <a:ext uri="{FF2B5EF4-FFF2-40B4-BE49-F238E27FC236}">
                  <a16:creationId xmlns="" xmlns:a16="http://schemas.microsoft.com/office/drawing/2014/main" id="{55DDD084-7235-40E1-B846-5E75ED145808}"/>
                </a:ext>
              </a:extLst>
            </p:cNvPr>
            <p:cNvSpPr/>
            <p:nvPr/>
          </p:nvSpPr>
          <p:spPr bwMode="auto">
            <a:xfrm>
              <a:off x="7544594" y="3867152"/>
              <a:ext cx="192088" cy="209550"/>
            </a:xfrm>
            <a:custGeom>
              <a:avLst/>
              <a:gdLst>
                <a:gd name="T0" fmla="*/ 46 w 121"/>
                <a:gd name="T1" fmla="*/ 132 h 132"/>
                <a:gd name="T2" fmla="*/ 0 w 121"/>
                <a:gd name="T3" fmla="*/ 0 h 132"/>
                <a:gd name="T4" fmla="*/ 30 w 121"/>
                <a:gd name="T5" fmla="*/ 0 h 132"/>
                <a:gd name="T6" fmla="*/ 63 w 121"/>
                <a:gd name="T7" fmla="*/ 99 h 132"/>
                <a:gd name="T8" fmla="*/ 92 w 121"/>
                <a:gd name="T9" fmla="*/ 0 h 132"/>
                <a:gd name="T10" fmla="*/ 121 w 121"/>
                <a:gd name="T11" fmla="*/ 0 h 132"/>
                <a:gd name="T12" fmla="*/ 76 w 121"/>
                <a:gd name="T13" fmla="*/ 132 h 132"/>
                <a:gd name="T14" fmla="*/ 46 w 121"/>
                <a:gd name="T15" fmla="*/ 132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1" h="132">
                  <a:moveTo>
                    <a:pt x="46" y="132"/>
                  </a:moveTo>
                  <a:lnTo>
                    <a:pt x="0" y="0"/>
                  </a:lnTo>
                  <a:lnTo>
                    <a:pt x="30" y="0"/>
                  </a:lnTo>
                  <a:lnTo>
                    <a:pt x="63" y="99"/>
                  </a:lnTo>
                  <a:lnTo>
                    <a:pt x="92" y="0"/>
                  </a:lnTo>
                  <a:lnTo>
                    <a:pt x="121" y="0"/>
                  </a:lnTo>
                  <a:lnTo>
                    <a:pt x="76"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0" name="îsḻídê">
              <a:extLst>
                <a:ext uri="{FF2B5EF4-FFF2-40B4-BE49-F238E27FC236}">
                  <a16:creationId xmlns="" xmlns:a16="http://schemas.microsoft.com/office/drawing/2014/main" id="{2C911B43-0776-4376-A52D-4D7F432AE274}"/>
                </a:ext>
              </a:extLst>
            </p:cNvPr>
            <p:cNvSpPr/>
            <p:nvPr/>
          </p:nvSpPr>
          <p:spPr bwMode="auto">
            <a:xfrm>
              <a:off x="7773194" y="3867152"/>
              <a:ext cx="161925" cy="209550"/>
            </a:xfrm>
            <a:custGeom>
              <a:avLst/>
              <a:gdLst>
                <a:gd name="T0" fmla="*/ 0 w 102"/>
                <a:gd name="T1" fmla="*/ 132 h 132"/>
                <a:gd name="T2" fmla="*/ 0 w 102"/>
                <a:gd name="T3" fmla="*/ 0 h 132"/>
                <a:gd name="T4" fmla="*/ 99 w 102"/>
                <a:gd name="T5" fmla="*/ 0 h 132"/>
                <a:gd name="T6" fmla="*/ 99 w 102"/>
                <a:gd name="T7" fmla="*/ 23 h 132"/>
                <a:gd name="T8" fmla="*/ 27 w 102"/>
                <a:gd name="T9" fmla="*/ 23 h 132"/>
                <a:gd name="T10" fmla="*/ 27 w 102"/>
                <a:gd name="T11" fmla="*/ 53 h 132"/>
                <a:gd name="T12" fmla="*/ 92 w 102"/>
                <a:gd name="T13" fmla="*/ 53 h 132"/>
                <a:gd name="T14" fmla="*/ 92 w 102"/>
                <a:gd name="T15" fmla="*/ 76 h 132"/>
                <a:gd name="T16" fmla="*/ 27 w 102"/>
                <a:gd name="T17" fmla="*/ 76 h 132"/>
                <a:gd name="T18" fmla="*/ 27 w 102"/>
                <a:gd name="T19" fmla="*/ 112 h 132"/>
                <a:gd name="T20" fmla="*/ 102 w 102"/>
                <a:gd name="T21" fmla="*/ 112 h 132"/>
                <a:gd name="T22" fmla="*/ 102 w 102"/>
                <a:gd name="T23" fmla="*/ 132 h 132"/>
                <a:gd name="T24" fmla="*/ 0 w 102"/>
                <a:gd name="T25"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2" h="132">
                  <a:moveTo>
                    <a:pt x="0" y="132"/>
                  </a:moveTo>
                  <a:lnTo>
                    <a:pt x="0" y="0"/>
                  </a:lnTo>
                  <a:lnTo>
                    <a:pt x="99" y="0"/>
                  </a:lnTo>
                  <a:lnTo>
                    <a:pt x="99" y="23"/>
                  </a:lnTo>
                  <a:lnTo>
                    <a:pt x="27" y="23"/>
                  </a:lnTo>
                  <a:lnTo>
                    <a:pt x="27" y="53"/>
                  </a:lnTo>
                  <a:lnTo>
                    <a:pt x="92" y="53"/>
                  </a:lnTo>
                  <a:lnTo>
                    <a:pt x="92" y="76"/>
                  </a:lnTo>
                  <a:lnTo>
                    <a:pt x="27" y="76"/>
                  </a:lnTo>
                  <a:lnTo>
                    <a:pt x="27" y="112"/>
                  </a:lnTo>
                  <a:lnTo>
                    <a:pt x="102" y="112"/>
                  </a:lnTo>
                  <a:lnTo>
                    <a:pt x="102" y="132"/>
                  </a:lnTo>
                  <a:lnTo>
                    <a:pt x="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1" name="ïšľide">
              <a:extLst>
                <a:ext uri="{FF2B5EF4-FFF2-40B4-BE49-F238E27FC236}">
                  <a16:creationId xmlns="" xmlns:a16="http://schemas.microsoft.com/office/drawing/2014/main" id="{40B1EF34-2583-4F0E-AE76-A47B16A4A8EC}"/>
                </a:ext>
              </a:extLst>
            </p:cNvPr>
            <p:cNvSpPr/>
            <p:nvPr/>
          </p:nvSpPr>
          <p:spPr bwMode="auto">
            <a:xfrm>
              <a:off x="7987507" y="3867152"/>
              <a:ext cx="180975" cy="209550"/>
            </a:xfrm>
            <a:custGeom>
              <a:avLst/>
              <a:gdLst>
                <a:gd name="T0" fmla="*/ 0 w 35"/>
                <a:gd name="T1" fmla="*/ 40 h 40"/>
                <a:gd name="T2" fmla="*/ 0 w 35"/>
                <a:gd name="T3" fmla="*/ 0 h 40"/>
                <a:gd name="T4" fmla="*/ 17 w 35"/>
                <a:gd name="T5" fmla="*/ 0 h 40"/>
                <a:gd name="T6" fmla="*/ 26 w 35"/>
                <a:gd name="T7" fmla="*/ 1 h 40"/>
                <a:gd name="T8" fmla="*/ 30 w 35"/>
                <a:gd name="T9" fmla="*/ 5 h 40"/>
                <a:gd name="T10" fmla="*/ 32 w 35"/>
                <a:gd name="T11" fmla="*/ 12 h 40"/>
                <a:gd name="T12" fmla="*/ 30 w 35"/>
                <a:gd name="T13" fmla="*/ 19 h 40"/>
                <a:gd name="T14" fmla="*/ 22 w 35"/>
                <a:gd name="T15" fmla="*/ 23 h 40"/>
                <a:gd name="T16" fmla="*/ 26 w 35"/>
                <a:gd name="T17" fmla="*/ 26 h 40"/>
                <a:gd name="T18" fmla="*/ 31 w 35"/>
                <a:gd name="T19" fmla="*/ 33 h 40"/>
                <a:gd name="T20" fmla="*/ 35 w 35"/>
                <a:gd name="T21" fmla="*/ 40 h 40"/>
                <a:gd name="T22" fmla="*/ 26 w 35"/>
                <a:gd name="T23" fmla="*/ 40 h 40"/>
                <a:gd name="T24" fmla="*/ 20 w 35"/>
                <a:gd name="T25" fmla="*/ 32 h 40"/>
                <a:gd name="T26" fmla="*/ 16 w 35"/>
                <a:gd name="T27" fmla="*/ 26 h 40"/>
                <a:gd name="T28" fmla="*/ 13 w 35"/>
                <a:gd name="T29" fmla="*/ 24 h 40"/>
                <a:gd name="T30" fmla="*/ 9 w 35"/>
                <a:gd name="T31" fmla="*/ 24 h 40"/>
                <a:gd name="T32" fmla="*/ 8 w 35"/>
                <a:gd name="T33" fmla="*/ 24 h 40"/>
                <a:gd name="T34" fmla="*/ 8 w 35"/>
                <a:gd name="T35" fmla="*/ 40 h 40"/>
                <a:gd name="T36" fmla="*/ 0 w 35"/>
                <a:gd name="T37" fmla="*/ 40 h 40"/>
                <a:gd name="T38" fmla="*/ 8 w 35"/>
                <a:gd name="T39" fmla="*/ 17 h 40"/>
                <a:gd name="T40" fmla="*/ 14 w 35"/>
                <a:gd name="T41" fmla="*/ 17 h 40"/>
                <a:gd name="T42" fmla="*/ 21 w 35"/>
                <a:gd name="T43" fmla="*/ 17 h 40"/>
                <a:gd name="T44" fmla="*/ 23 w 35"/>
                <a:gd name="T45" fmla="*/ 15 h 40"/>
                <a:gd name="T46" fmla="*/ 24 w 35"/>
                <a:gd name="T47" fmla="*/ 12 h 40"/>
                <a:gd name="T48" fmla="*/ 23 w 35"/>
                <a:gd name="T49" fmla="*/ 9 h 40"/>
                <a:gd name="T50" fmla="*/ 20 w 35"/>
                <a:gd name="T51" fmla="*/ 7 h 40"/>
                <a:gd name="T52" fmla="*/ 14 w 35"/>
                <a:gd name="T53" fmla="*/ 7 h 40"/>
                <a:gd name="T54" fmla="*/ 8 w 35"/>
                <a:gd name="T55" fmla="*/ 7 h 40"/>
                <a:gd name="T56" fmla="*/ 8 w 35"/>
                <a:gd name="T57" fmla="*/ 1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0">
                  <a:moveTo>
                    <a:pt x="0" y="40"/>
                  </a:moveTo>
                  <a:cubicBezTo>
                    <a:pt x="0" y="0"/>
                    <a:pt x="0" y="0"/>
                    <a:pt x="0" y="0"/>
                  </a:cubicBezTo>
                  <a:cubicBezTo>
                    <a:pt x="17" y="0"/>
                    <a:pt x="17" y="0"/>
                    <a:pt x="17" y="0"/>
                  </a:cubicBezTo>
                  <a:cubicBezTo>
                    <a:pt x="21" y="0"/>
                    <a:pt x="24" y="1"/>
                    <a:pt x="26" y="1"/>
                  </a:cubicBezTo>
                  <a:cubicBezTo>
                    <a:pt x="28" y="2"/>
                    <a:pt x="29" y="3"/>
                    <a:pt x="30" y="5"/>
                  </a:cubicBezTo>
                  <a:cubicBezTo>
                    <a:pt x="32" y="7"/>
                    <a:pt x="32" y="9"/>
                    <a:pt x="32" y="12"/>
                  </a:cubicBezTo>
                  <a:cubicBezTo>
                    <a:pt x="32" y="15"/>
                    <a:pt x="31" y="17"/>
                    <a:pt x="30" y="19"/>
                  </a:cubicBezTo>
                  <a:cubicBezTo>
                    <a:pt x="28" y="21"/>
                    <a:pt x="25" y="22"/>
                    <a:pt x="22" y="23"/>
                  </a:cubicBezTo>
                  <a:cubicBezTo>
                    <a:pt x="23" y="24"/>
                    <a:pt x="25" y="25"/>
                    <a:pt x="26" y="26"/>
                  </a:cubicBezTo>
                  <a:cubicBezTo>
                    <a:pt x="27" y="27"/>
                    <a:pt x="29" y="29"/>
                    <a:pt x="31" y="33"/>
                  </a:cubicBezTo>
                  <a:cubicBezTo>
                    <a:pt x="35" y="40"/>
                    <a:pt x="35" y="40"/>
                    <a:pt x="35" y="40"/>
                  </a:cubicBezTo>
                  <a:cubicBezTo>
                    <a:pt x="26" y="40"/>
                    <a:pt x="26" y="40"/>
                    <a:pt x="26" y="40"/>
                  </a:cubicBezTo>
                  <a:cubicBezTo>
                    <a:pt x="20" y="32"/>
                    <a:pt x="20" y="32"/>
                    <a:pt x="20" y="32"/>
                  </a:cubicBezTo>
                  <a:cubicBezTo>
                    <a:pt x="18" y="29"/>
                    <a:pt x="17" y="27"/>
                    <a:pt x="16" y="26"/>
                  </a:cubicBezTo>
                  <a:cubicBezTo>
                    <a:pt x="15" y="25"/>
                    <a:pt x="14" y="24"/>
                    <a:pt x="13" y="24"/>
                  </a:cubicBezTo>
                  <a:cubicBezTo>
                    <a:pt x="12" y="24"/>
                    <a:pt x="11" y="24"/>
                    <a:pt x="9" y="24"/>
                  </a:cubicBezTo>
                  <a:cubicBezTo>
                    <a:pt x="8" y="24"/>
                    <a:pt x="8" y="24"/>
                    <a:pt x="8" y="24"/>
                  </a:cubicBezTo>
                  <a:cubicBezTo>
                    <a:pt x="8" y="40"/>
                    <a:pt x="8" y="40"/>
                    <a:pt x="8" y="40"/>
                  </a:cubicBezTo>
                  <a:cubicBezTo>
                    <a:pt x="0" y="40"/>
                    <a:pt x="0" y="40"/>
                    <a:pt x="0" y="40"/>
                  </a:cubicBezTo>
                  <a:close/>
                  <a:moveTo>
                    <a:pt x="8" y="17"/>
                  </a:moveTo>
                  <a:cubicBezTo>
                    <a:pt x="14" y="17"/>
                    <a:pt x="14" y="17"/>
                    <a:pt x="14" y="17"/>
                  </a:cubicBezTo>
                  <a:cubicBezTo>
                    <a:pt x="17" y="17"/>
                    <a:pt x="20" y="17"/>
                    <a:pt x="21" y="17"/>
                  </a:cubicBezTo>
                  <a:cubicBezTo>
                    <a:pt x="22" y="16"/>
                    <a:pt x="23" y="16"/>
                    <a:pt x="23" y="15"/>
                  </a:cubicBezTo>
                  <a:cubicBezTo>
                    <a:pt x="24" y="14"/>
                    <a:pt x="24" y="13"/>
                    <a:pt x="24" y="12"/>
                  </a:cubicBezTo>
                  <a:cubicBezTo>
                    <a:pt x="24" y="11"/>
                    <a:pt x="24" y="10"/>
                    <a:pt x="23" y="9"/>
                  </a:cubicBezTo>
                  <a:cubicBezTo>
                    <a:pt x="22" y="8"/>
                    <a:pt x="21" y="8"/>
                    <a:pt x="20" y="7"/>
                  </a:cubicBezTo>
                  <a:cubicBezTo>
                    <a:pt x="19" y="7"/>
                    <a:pt x="17" y="7"/>
                    <a:pt x="14" y="7"/>
                  </a:cubicBezTo>
                  <a:cubicBezTo>
                    <a:pt x="8" y="7"/>
                    <a:pt x="8" y="7"/>
                    <a:pt x="8" y="7"/>
                  </a:cubicBezTo>
                  <a:lnTo>
                    <a:pt x="8" y="17"/>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2" name="îsľiḓê">
              <a:extLst>
                <a:ext uri="{FF2B5EF4-FFF2-40B4-BE49-F238E27FC236}">
                  <a16:creationId xmlns="" xmlns:a16="http://schemas.microsoft.com/office/drawing/2014/main" id="{D64714C7-7478-4708-8A09-2119E9AC88FB}"/>
                </a:ext>
              </a:extLst>
            </p:cNvPr>
            <p:cNvSpPr/>
            <p:nvPr/>
          </p:nvSpPr>
          <p:spPr bwMode="auto">
            <a:xfrm>
              <a:off x="8200232" y="3867152"/>
              <a:ext cx="165100" cy="214313"/>
            </a:xfrm>
            <a:custGeom>
              <a:avLst/>
              <a:gdLst>
                <a:gd name="T0" fmla="*/ 0 w 32"/>
                <a:gd name="T1" fmla="*/ 27 h 41"/>
                <a:gd name="T2" fmla="*/ 8 w 32"/>
                <a:gd name="T3" fmla="*/ 27 h 41"/>
                <a:gd name="T4" fmla="*/ 11 w 32"/>
                <a:gd name="T5" fmla="*/ 32 h 41"/>
                <a:gd name="T6" fmla="*/ 16 w 32"/>
                <a:gd name="T7" fmla="*/ 34 h 41"/>
                <a:gd name="T8" fmla="*/ 22 w 32"/>
                <a:gd name="T9" fmla="*/ 33 h 41"/>
                <a:gd name="T10" fmla="*/ 24 w 32"/>
                <a:gd name="T11" fmla="*/ 29 h 41"/>
                <a:gd name="T12" fmla="*/ 23 w 32"/>
                <a:gd name="T13" fmla="*/ 26 h 41"/>
                <a:gd name="T14" fmla="*/ 21 w 32"/>
                <a:gd name="T15" fmla="*/ 25 h 41"/>
                <a:gd name="T16" fmla="*/ 14 w 32"/>
                <a:gd name="T17" fmla="*/ 23 h 41"/>
                <a:gd name="T18" fmla="*/ 5 w 32"/>
                <a:gd name="T19" fmla="*/ 19 h 41"/>
                <a:gd name="T20" fmla="*/ 1 w 32"/>
                <a:gd name="T21" fmla="*/ 11 h 41"/>
                <a:gd name="T22" fmla="*/ 3 w 32"/>
                <a:gd name="T23" fmla="*/ 5 h 41"/>
                <a:gd name="T24" fmla="*/ 8 w 32"/>
                <a:gd name="T25" fmla="*/ 1 h 41"/>
                <a:gd name="T26" fmla="*/ 16 w 32"/>
                <a:gd name="T27" fmla="*/ 0 h 41"/>
                <a:gd name="T28" fmla="*/ 27 w 32"/>
                <a:gd name="T29" fmla="*/ 3 h 41"/>
                <a:gd name="T30" fmla="*/ 31 w 32"/>
                <a:gd name="T31" fmla="*/ 12 h 41"/>
                <a:gd name="T32" fmla="*/ 23 w 32"/>
                <a:gd name="T33" fmla="*/ 12 h 41"/>
                <a:gd name="T34" fmla="*/ 21 w 32"/>
                <a:gd name="T35" fmla="*/ 8 h 41"/>
                <a:gd name="T36" fmla="*/ 16 w 32"/>
                <a:gd name="T37" fmla="*/ 6 h 41"/>
                <a:gd name="T38" fmla="*/ 10 w 32"/>
                <a:gd name="T39" fmla="*/ 8 h 41"/>
                <a:gd name="T40" fmla="*/ 9 w 32"/>
                <a:gd name="T41" fmla="*/ 10 h 41"/>
                <a:gd name="T42" fmla="*/ 10 w 32"/>
                <a:gd name="T43" fmla="*/ 13 h 41"/>
                <a:gd name="T44" fmla="*/ 18 w 32"/>
                <a:gd name="T45" fmla="*/ 15 h 41"/>
                <a:gd name="T46" fmla="*/ 26 w 32"/>
                <a:gd name="T47" fmla="*/ 18 h 41"/>
                <a:gd name="T48" fmla="*/ 31 w 32"/>
                <a:gd name="T49" fmla="*/ 22 h 41"/>
                <a:gd name="T50" fmla="*/ 32 w 32"/>
                <a:gd name="T51" fmla="*/ 29 h 41"/>
                <a:gd name="T52" fmla="*/ 30 w 32"/>
                <a:gd name="T53" fmla="*/ 35 h 41"/>
                <a:gd name="T54" fmla="*/ 25 w 32"/>
                <a:gd name="T55" fmla="*/ 40 h 41"/>
                <a:gd name="T56" fmla="*/ 16 w 32"/>
                <a:gd name="T57" fmla="*/ 41 h 41"/>
                <a:gd name="T58" fmla="*/ 5 w 32"/>
                <a:gd name="T59" fmla="*/ 38 h 41"/>
                <a:gd name="T60" fmla="*/ 0 w 32"/>
                <a:gd name="T6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2" h="41">
                  <a:moveTo>
                    <a:pt x="0" y="27"/>
                  </a:moveTo>
                  <a:cubicBezTo>
                    <a:pt x="8" y="27"/>
                    <a:pt x="8" y="27"/>
                    <a:pt x="8" y="27"/>
                  </a:cubicBezTo>
                  <a:cubicBezTo>
                    <a:pt x="8" y="29"/>
                    <a:pt x="9" y="31"/>
                    <a:pt x="11" y="32"/>
                  </a:cubicBezTo>
                  <a:cubicBezTo>
                    <a:pt x="12" y="34"/>
                    <a:pt x="14" y="34"/>
                    <a:pt x="16" y="34"/>
                  </a:cubicBezTo>
                  <a:cubicBezTo>
                    <a:pt x="19" y="34"/>
                    <a:pt x="21" y="34"/>
                    <a:pt x="22" y="33"/>
                  </a:cubicBezTo>
                  <a:cubicBezTo>
                    <a:pt x="24" y="31"/>
                    <a:pt x="24" y="30"/>
                    <a:pt x="24" y="29"/>
                  </a:cubicBezTo>
                  <a:cubicBezTo>
                    <a:pt x="24" y="28"/>
                    <a:pt x="24" y="27"/>
                    <a:pt x="23" y="26"/>
                  </a:cubicBezTo>
                  <a:cubicBezTo>
                    <a:pt x="23" y="26"/>
                    <a:pt x="22" y="25"/>
                    <a:pt x="21" y="25"/>
                  </a:cubicBezTo>
                  <a:cubicBezTo>
                    <a:pt x="20" y="24"/>
                    <a:pt x="17" y="24"/>
                    <a:pt x="14" y="23"/>
                  </a:cubicBezTo>
                  <a:cubicBezTo>
                    <a:pt x="10" y="22"/>
                    <a:pt x="7" y="20"/>
                    <a:pt x="5" y="19"/>
                  </a:cubicBezTo>
                  <a:cubicBezTo>
                    <a:pt x="3" y="17"/>
                    <a:pt x="1" y="14"/>
                    <a:pt x="1" y="11"/>
                  </a:cubicBezTo>
                  <a:cubicBezTo>
                    <a:pt x="1" y="9"/>
                    <a:pt x="2" y="7"/>
                    <a:pt x="3" y="5"/>
                  </a:cubicBezTo>
                  <a:cubicBezTo>
                    <a:pt x="4" y="3"/>
                    <a:pt x="6" y="2"/>
                    <a:pt x="8" y="1"/>
                  </a:cubicBezTo>
                  <a:cubicBezTo>
                    <a:pt x="10" y="0"/>
                    <a:pt x="13" y="0"/>
                    <a:pt x="16" y="0"/>
                  </a:cubicBezTo>
                  <a:cubicBezTo>
                    <a:pt x="21" y="0"/>
                    <a:pt x="25" y="1"/>
                    <a:pt x="27" y="3"/>
                  </a:cubicBezTo>
                  <a:cubicBezTo>
                    <a:pt x="30" y="5"/>
                    <a:pt x="31" y="8"/>
                    <a:pt x="31" y="12"/>
                  </a:cubicBezTo>
                  <a:cubicBezTo>
                    <a:pt x="23" y="12"/>
                    <a:pt x="23" y="12"/>
                    <a:pt x="23" y="12"/>
                  </a:cubicBezTo>
                  <a:cubicBezTo>
                    <a:pt x="23" y="10"/>
                    <a:pt x="22" y="9"/>
                    <a:pt x="21" y="8"/>
                  </a:cubicBezTo>
                  <a:cubicBezTo>
                    <a:pt x="20" y="7"/>
                    <a:pt x="18" y="6"/>
                    <a:pt x="16" y="6"/>
                  </a:cubicBezTo>
                  <a:cubicBezTo>
                    <a:pt x="13" y="6"/>
                    <a:pt x="12" y="7"/>
                    <a:pt x="10" y="8"/>
                  </a:cubicBezTo>
                  <a:cubicBezTo>
                    <a:pt x="9" y="8"/>
                    <a:pt x="9" y="9"/>
                    <a:pt x="9" y="10"/>
                  </a:cubicBezTo>
                  <a:cubicBezTo>
                    <a:pt x="9" y="11"/>
                    <a:pt x="9" y="12"/>
                    <a:pt x="10" y="13"/>
                  </a:cubicBezTo>
                  <a:cubicBezTo>
                    <a:pt x="11" y="14"/>
                    <a:pt x="14" y="14"/>
                    <a:pt x="18" y="15"/>
                  </a:cubicBezTo>
                  <a:cubicBezTo>
                    <a:pt x="22" y="16"/>
                    <a:pt x="24" y="17"/>
                    <a:pt x="26" y="18"/>
                  </a:cubicBezTo>
                  <a:cubicBezTo>
                    <a:pt x="28" y="19"/>
                    <a:pt x="30" y="21"/>
                    <a:pt x="31" y="22"/>
                  </a:cubicBezTo>
                  <a:cubicBezTo>
                    <a:pt x="32" y="24"/>
                    <a:pt x="32" y="26"/>
                    <a:pt x="32" y="29"/>
                  </a:cubicBezTo>
                  <a:cubicBezTo>
                    <a:pt x="32" y="31"/>
                    <a:pt x="32" y="33"/>
                    <a:pt x="30" y="35"/>
                  </a:cubicBezTo>
                  <a:cubicBezTo>
                    <a:pt x="29" y="37"/>
                    <a:pt x="27" y="39"/>
                    <a:pt x="25" y="40"/>
                  </a:cubicBezTo>
                  <a:cubicBezTo>
                    <a:pt x="23" y="41"/>
                    <a:pt x="20" y="41"/>
                    <a:pt x="16" y="41"/>
                  </a:cubicBezTo>
                  <a:cubicBezTo>
                    <a:pt x="11" y="41"/>
                    <a:pt x="7" y="40"/>
                    <a:pt x="5" y="38"/>
                  </a:cubicBezTo>
                  <a:cubicBezTo>
                    <a:pt x="2" y="35"/>
                    <a:pt x="0" y="32"/>
                    <a:pt x="0" y="27"/>
                  </a:cubicBez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3" name="îSļíďè">
              <a:extLst>
                <a:ext uri="{FF2B5EF4-FFF2-40B4-BE49-F238E27FC236}">
                  <a16:creationId xmlns="" xmlns:a16="http://schemas.microsoft.com/office/drawing/2014/main" id="{C53FBD82-29D5-408C-AE07-C3B44B07819E}"/>
                </a:ext>
              </a:extLst>
            </p:cNvPr>
            <p:cNvSpPr/>
            <p:nvPr/>
          </p:nvSpPr>
          <p:spPr bwMode="auto">
            <a:xfrm>
              <a:off x="8417719" y="3867152"/>
              <a:ext cx="41275" cy="209550"/>
            </a:xfrm>
            <a:prstGeom prst="rect">
              <a:avLst/>
            </a:prstGeom>
            <a:solidFill>
              <a:srgbClr val="01164B"/>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64" name="iśḷidè">
              <a:extLst>
                <a:ext uri="{FF2B5EF4-FFF2-40B4-BE49-F238E27FC236}">
                  <a16:creationId xmlns="" xmlns:a16="http://schemas.microsoft.com/office/drawing/2014/main" id="{DE8A8692-77AE-4B92-B32E-04FA1BB5EBCA}"/>
                </a:ext>
              </a:extLst>
            </p:cNvPr>
            <p:cNvSpPr/>
            <p:nvPr/>
          </p:nvSpPr>
          <p:spPr bwMode="auto">
            <a:xfrm>
              <a:off x="8500269" y="3867152"/>
              <a:ext cx="166688" cy="209550"/>
            </a:xfrm>
            <a:custGeom>
              <a:avLst/>
              <a:gdLst>
                <a:gd name="T0" fmla="*/ 40 w 105"/>
                <a:gd name="T1" fmla="*/ 132 h 132"/>
                <a:gd name="T2" fmla="*/ 40 w 105"/>
                <a:gd name="T3" fmla="*/ 23 h 132"/>
                <a:gd name="T4" fmla="*/ 0 w 105"/>
                <a:gd name="T5" fmla="*/ 23 h 132"/>
                <a:gd name="T6" fmla="*/ 0 w 105"/>
                <a:gd name="T7" fmla="*/ 0 h 132"/>
                <a:gd name="T8" fmla="*/ 105 w 105"/>
                <a:gd name="T9" fmla="*/ 0 h 132"/>
                <a:gd name="T10" fmla="*/ 105 w 105"/>
                <a:gd name="T11" fmla="*/ 23 h 132"/>
                <a:gd name="T12" fmla="*/ 66 w 105"/>
                <a:gd name="T13" fmla="*/ 23 h 132"/>
                <a:gd name="T14" fmla="*/ 66 w 105"/>
                <a:gd name="T15" fmla="*/ 132 h 132"/>
                <a:gd name="T16" fmla="*/ 40 w 105"/>
                <a:gd name="T17"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5" h="132">
                  <a:moveTo>
                    <a:pt x="40" y="132"/>
                  </a:moveTo>
                  <a:lnTo>
                    <a:pt x="40" y="23"/>
                  </a:lnTo>
                  <a:lnTo>
                    <a:pt x="0" y="23"/>
                  </a:lnTo>
                  <a:lnTo>
                    <a:pt x="0" y="0"/>
                  </a:lnTo>
                  <a:lnTo>
                    <a:pt x="105" y="0"/>
                  </a:lnTo>
                  <a:lnTo>
                    <a:pt x="105" y="23"/>
                  </a:lnTo>
                  <a:lnTo>
                    <a:pt x="66" y="23"/>
                  </a:lnTo>
                  <a:lnTo>
                    <a:pt x="66" y="132"/>
                  </a:lnTo>
                  <a:lnTo>
                    <a:pt x="40"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5" name="îšḻîde">
              <a:extLst>
                <a:ext uri="{FF2B5EF4-FFF2-40B4-BE49-F238E27FC236}">
                  <a16:creationId xmlns="" xmlns:a16="http://schemas.microsoft.com/office/drawing/2014/main" id="{71A50305-E77E-41D1-BD91-5C94896543B9}"/>
                </a:ext>
              </a:extLst>
            </p:cNvPr>
            <p:cNvSpPr/>
            <p:nvPr/>
          </p:nvSpPr>
          <p:spPr bwMode="auto">
            <a:xfrm>
              <a:off x="8687594" y="3867152"/>
              <a:ext cx="192088" cy="209550"/>
            </a:xfrm>
            <a:custGeom>
              <a:avLst/>
              <a:gdLst>
                <a:gd name="T0" fmla="*/ 46 w 121"/>
                <a:gd name="T1" fmla="*/ 132 h 132"/>
                <a:gd name="T2" fmla="*/ 46 w 121"/>
                <a:gd name="T3" fmla="*/ 79 h 132"/>
                <a:gd name="T4" fmla="*/ 0 w 121"/>
                <a:gd name="T5" fmla="*/ 0 h 132"/>
                <a:gd name="T6" fmla="*/ 30 w 121"/>
                <a:gd name="T7" fmla="*/ 0 h 132"/>
                <a:gd name="T8" fmla="*/ 62 w 121"/>
                <a:gd name="T9" fmla="*/ 53 h 132"/>
                <a:gd name="T10" fmla="*/ 92 w 121"/>
                <a:gd name="T11" fmla="*/ 0 h 132"/>
                <a:gd name="T12" fmla="*/ 121 w 121"/>
                <a:gd name="T13" fmla="*/ 0 h 132"/>
                <a:gd name="T14" fmla="*/ 75 w 121"/>
                <a:gd name="T15" fmla="*/ 79 h 132"/>
                <a:gd name="T16" fmla="*/ 75 w 121"/>
                <a:gd name="T17" fmla="*/ 132 h 132"/>
                <a:gd name="T18" fmla="*/ 46 w 121"/>
                <a:gd name="T19" fmla="*/ 13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1" h="132">
                  <a:moveTo>
                    <a:pt x="46" y="132"/>
                  </a:moveTo>
                  <a:lnTo>
                    <a:pt x="46" y="79"/>
                  </a:lnTo>
                  <a:lnTo>
                    <a:pt x="0" y="0"/>
                  </a:lnTo>
                  <a:lnTo>
                    <a:pt x="30" y="0"/>
                  </a:lnTo>
                  <a:lnTo>
                    <a:pt x="62" y="53"/>
                  </a:lnTo>
                  <a:lnTo>
                    <a:pt x="92" y="0"/>
                  </a:lnTo>
                  <a:lnTo>
                    <a:pt x="121" y="0"/>
                  </a:lnTo>
                  <a:lnTo>
                    <a:pt x="75" y="79"/>
                  </a:lnTo>
                  <a:lnTo>
                    <a:pt x="75" y="132"/>
                  </a:lnTo>
                  <a:lnTo>
                    <a:pt x="46" y="132"/>
                  </a:lnTo>
                  <a:close/>
                </a:path>
              </a:pathLst>
            </a:custGeom>
            <a:solidFill>
              <a:srgbClr val="01164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666" name="7bb74465-32be-4fae-83c7-3580873fbbdd"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E420A23D-F6C8-451A-B8F1-B18F6D3B0109}"/>
              </a:ext>
            </a:extLst>
          </p:cNvPr>
          <p:cNvGrpSpPr>
            <a:grpSpLocks noChangeAspect="1"/>
          </p:cNvGrpSpPr>
          <p:nvPr>
            <p:custDataLst>
              <p:tags r:id="rId3"/>
            </p:custDataLst>
          </p:nvPr>
        </p:nvGrpSpPr>
        <p:grpSpPr>
          <a:xfrm>
            <a:off x="2978027" y="4803249"/>
            <a:ext cx="1894925" cy="444977"/>
            <a:chOff x="2107406" y="2490788"/>
            <a:chExt cx="7977188" cy="1873250"/>
          </a:xfrm>
        </p:grpSpPr>
        <p:sp>
          <p:nvSpPr>
            <p:cNvPr id="667" name="ïsḻîḍè">
              <a:extLst>
                <a:ext uri="{FF2B5EF4-FFF2-40B4-BE49-F238E27FC236}">
                  <a16:creationId xmlns="" xmlns:a16="http://schemas.microsoft.com/office/drawing/2014/main" id="{48B14514-0B5F-4420-A67C-229BFBBFFCAB}"/>
                </a:ext>
              </a:extLst>
            </p:cNvPr>
            <p:cNvSpPr/>
            <p:nvPr/>
          </p:nvSpPr>
          <p:spPr bwMode="auto">
            <a:xfrm>
              <a:off x="4410869" y="2689226"/>
              <a:ext cx="5673725" cy="1157288"/>
            </a:xfrm>
            <a:custGeom>
              <a:avLst/>
              <a:gdLst>
                <a:gd name="T0" fmla="*/ 1275 w 1345"/>
                <a:gd name="T1" fmla="*/ 108 h 273"/>
                <a:gd name="T2" fmla="*/ 1267 w 1345"/>
                <a:gd name="T3" fmla="*/ 89 h 273"/>
                <a:gd name="T4" fmla="*/ 940 w 1345"/>
                <a:gd name="T5" fmla="*/ 161 h 273"/>
                <a:gd name="T6" fmla="*/ 994 w 1345"/>
                <a:gd name="T7" fmla="*/ 58 h 273"/>
                <a:gd name="T8" fmla="*/ 1022 w 1345"/>
                <a:gd name="T9" fmla="*/ 91 h 273"/>
                <a:gd name="T10" fmla="*/ 1058 w 1345"/>
                <a:gd name="T11" fmla="*/ 99 h 273"/>
                <a:gd name="T12" fmla="*/ 1020 w 1345"/>
                <a:gd name="T13" fmla="*/ 151 h 273"/>
                <a:gd name="T14" fmla="*/ 1096 w 1345"/>
                <a:gd name="T15" fmla="*/ 201 h 273"/>
                <a:gd name="T16" fmla="*/ 1010 w 1345"/>
                <a:gd name="T17" fmla="*/ 172 h 273"/>
                <a:gd name="T18" fmla="*/ 920 w 1345"/>
                <a:gd name="T19" fmla="*/ 219 h 273"/>
                <a:gd name="T20" fmla="*/ 949 w 1345"/>
                <a:gd name="T21" fmla="*/ 186 h 273"/>
                <a:gd name="T22" fmla="*/ 810 w 1345"/>
                <a:gd name="T23" fmla="*/ 64 h 273"/>
                <a:gd name="T24" fmla="*/ 858 w 1345"/>
                <a:gd name="T25" fmla="*/ 202 h 273"/>
                <a:gd name="T26" fmla="*/ 770 w 1345"/>
                <a:gd name="T27" fmla="*/ 63 h 273"/>
                <a:gd name="T28" fmla="*/ 840 w 1345"/>
                <a:gd name="T29" fmla="*/ 29 h 273"/>
                <a:gd name="T30" fmla="*/ 874 w 1345"/>
                <a:gd name="T31" fmla="*/ 81 h 273"/>
                <a:gd name="T32" fmla="*/ 795 w 1345"/>
                <a:gd name="T33" fmla="*/ 118 h 273"/>
                <a:gd name="T34" fmla="*/ 810 w 1345"/>
                <a:gd name="T35" fmla="*/ 133 h 273"/>
                <a:gd name="T36" fmla="*/ 815 w 1345"/>
                <a:gd name="T37" fmla="*/ 184 h 273"/>
                <a:gd name="T38" fmla="*/ 763 w 1345"/>
                <a:gd name="T39" fmla="*/ 237 h 273"/>
                <a:gd name="T40" fmla="*/ 764 w 1345"/>
                <a:gd name="T41" fmla="*/ 191 h 273"/>
                <a:gd name="T42" fmla="*/ 775 w 1345"/>
                <a:gd name="T43" fmla="*/ 143 h 273"/>
                <a:gd name="T44" fmla="*/ 694 w 1345"/>
                <a:gd name="T45" fmla="*/ 139 h 273"/>
                <a:gd name="T46" fmla="*/ 741 w 1345"/>
                <a:gd name="T47" fmla="*/ 102 h 273"/>
                <a:gd name="T48" fmla="*/ 626 w 1345"/>
                <a:gd name="T49" fmla="*/ 92 h 273"/>
                <a:gd name="T50" fmla="*/ 622 w 1345"/>
                <a:gd name="T51" fmla="*/ 154 h 273"/>
                <a:gd name="T52" fmla="*/ 532 w 1345"/>
                <a:gd name="T53" fmla="*/ 222 h 273"/>
                <a:gd name="T54" fmla="*/ 589 w 1345"/>
                <a:gd name="T55" fmla="*/ 137 h 273"/>
                <a:gd name="T56" fmla="*/ 403 w 1345"/>
                <a:gd name="T57" fmla="*/ 57 h 273"/>
                <a:gd name="T58" fmla="*/ 313 w 1345"/>
                <a:gd name="T59" fmla="*/ 72 h 273"/>
                <a:gd name="T60" fmla="*/ 360 w 1345"/>
                <a:gd name="T61" fmla="*/ 33 h 273"/>
                <a:gd name="T62" fmla="*/ 403 w 1345"/>
                <a:gd name="T63" fmla="*/ 75 h 273"/>
                <a:gd name="T64" fmla="*/ 392 w 1345"/>
                <a:gd name="T65" fmla="*/ 104 h 273"/>
                <a:gd name="T66" fmla="*/ 383 w 1345"/>
                <a:gd name="T67" fmla="*/ 166 h 273"/>
                <a:gd name="T68" fmla="*/ 437 w 1345"/>
                <a:gd name="T69" fmla="*/ 170 h 273"/>
                <a:gd name="T70" fmla="*/ 358 w 1345"/>
                <a:gd name="T71" fmla="*/ 221 h 273"/>
                <a:gd name="T72" fmla="*/ 350 w 1345"/>
                <a:gd name="T73" fmla="*/ 122 h 273"/>
                <a:gd name="T74" fmla="*/ 278 w 1345"/>
                <a:gd name="T75" fmla="*/ 202 h 273"/>
                <a:gd name="T76" fmla="*/ 143 w 1345"/>
                <a:gd name="T77" fmla="*/ 87 h 273"/>
                <a:gd name="T78" fmla="*/ 128 w 1345"/>
                <a:gd name="T79" fmla="*/ 78 h 273"/>
                <a:gd name="T80" fmla="*/ 196 w 1345"/>
                <a:gd name="T81" fmla="*/ 4 h 273"/>
                <a:gd name="T82" fmla="*/ 155 w 1345"/>
                <a:gd name="T83" fmla="*/ 73 h 273"/>
                <a:gd name="T84" fmla="*/ 132 w 1345"/>
                <a:gd name="T85" fmla="*/ 128 h 273"/>
                <a:gd name="T86" fmla="*/ 211 w 1345"/>
                <a:gd name="T87" fmla="*/ 212 h 273"/>
                <a:gd name="T88" fmla="*/ 134 w 1345"/>
                <a:gd name="T89" fmla="*/ 191 h 273"/>
                <a:gd name="T90" fmla="*/ 63 w 1345"/>
                <a:gd name="T91" fmla="*/ 237 h 273"/>
                <a:gd name="T92" fmla="*/ 69 w 1345"/>
                <a:gd name="T93" fmla="*/ 203 h 273"/>
                <a:gd name="T94" fmla="*/ 66 w 1345"/>
                <a:gd name="T95" fmla="*/ 128 h 273"/>
                <a:gd name="T96" fmla="*/ 788 w 1345"/>
                <a:gd name="T97" fmla="*/ 205 h 273"/>
                <a:gd name="T98" fmla="*/ 1208 w 1345"/>
                <a:gd name="T99" fmla="*/ 57 h 273"/>
                <a:gd name="T100" fmla="*/ 1226 w 1345"/>
                <a:gd name="T101" fmla="*/ 74 h 273"/>
                <a:gd name="T102" fmla="*/ 1287 w 1345"/>
                <a:gd name="T103" fmla="*/ 4 h 273"/>
                <a:gd name="T104" fmla="*/ 1285 w 1345"/>
                <a:gd name="T105" fmla="*/ 63 h 273"/>
                <a:gd name="T106" fmla="*/ 1312 w 1345"/>
                <a:gd name="T107" fmla="*/ 86 h 273"/>
                <a:gd name="T108" fmla="*/ 1315 w 1345"/>
                <a:gd name="T109" fmla="*/ 132 h 273"/>
                <a:gd name="T110" fmla="*/ 1316 w 1345"/>
                <a:gd name="T111" fmla="*/ 185 h 273"/>
                <a:gd name="T112" fmla="*/ 1220 w 1345"/>
                <a:gd name="T113" fmla="*/ 241 h 273"/>
                <a:gd name="T114" fmla="*/ 1203 w 1345"/>
                <a:gd name="T115" fmla="*/ 199 h 273"/>
                <a:gd name="T116" fmla="*/ 1263 w 1345"/>
                <a:gd name="T117" fmla="*/ 154 h 273"/>
                <a:gd name="T118" fmla="*/ 1216 w 1345"/>
                <a:gd name="T119" fmla="*/ 148 h 273"/>
                <a:gd name="T120" fmla="*/ 1230 w 1345"/>
                <a:gd name="T121" fmla="*/ 95 h 273"/>
                <a:gd name="T122" fmla="*/ 1191 w 1345"/>
                <a:gd name="T123" fmla="*/ 88 h 273"/>
                <a:gd name="T124" fmla="*/ 1160 w 1345"/>
                <a:gd name="T125" fmla="*/ 19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45" h="273">
                  <a:moveTo>
                    <a:pt x="1289" y="73"/>
                  </a:moveTo>
                  <a:cubicBezTo>
                    <a:pt x="1288" y="73"/>
                    <a:pt x="1288" y="70"/>
                    <a:pt x="1289" y="69"/>
                  </a:cubicBezTo>
                  <a:cubicBezTo>
                    <a:pt x="1290" y="68"/>
                    <a:pt x="1289" y="68"/>
                    <a:pt x="1291" y="68"/>
                  </a:cubicBezTo>
                  <a:cubicBezTo>
                    <a:pt x="1294" y="68"/>
                    <a:pt x="1293" y="69"/>
                    <a:pt x="1295" y="67"/>
                  </a:cubicBezTo>
                  <a:cubicBezTo>
                    <a:pt x="1298" y="66"/>
                    <a:pt x="1300" y="65"/>
                    <a:pt x="1301" y="64"/>
                  </a:cubicBezTo>
                  <a:cubicBezTo>
                    <a:pt x="1303" y="64"/>
                    <a:pt x="1303" y="62"/>
                    <a:pt x="1304" y="64"/>
                  </a:cubicBezTo>
                  <a:cubicBezTo>
                    <a:pt x="1305" y="66"/>
                    <a:pt x="1305" y="65"/>
                    <a:pt x="1306" y="68"/>
                  </a:cubicBezTo>
                  <a:cubicBezTo>
                    <a:pt x="1306" y="70"/>
                    <a:pt x="1306" y="70"/>
                    <a:pt x="1306" y="72"/>
                  </a:cubicBezTo>
                  <a:cubicBezTo>
                    <a:pt x="1306" y="73"/>
                    <a:pt x="1306" y="74"/>
                    <a:pt x="1305" y="77"/>
                  </a:cubicBezTo>
                  <a:cubicBezTo>
                    <a:pt x="1303" y="79"/>
                    <a:pt x="1301" y="83"/>
                    <a:pt x="1300" y="85"/>
                  </a:cubicBezTo>
                  <a:cubicBezTo>
                    <a:pt x="1300" y="86"/>
                    <a:pt x="1298" y="89"/>
                    <a:pt x="1296" y="91"/>
                  </a:cubicBezTo>
                  <a:cubicBezTo>
                    <a:pt x="1295" y="92"/>
                    <a:pt x="1293" y="94"/>
                    <a:pt x="1292" y="95"/>
                  </a:cubicBezTo>
                  <a:cubicBezTo>
                    <a:pt x="1290" y="97"/>
                    <a:pt x="1291" y="97"/>
                    <a:pt x="1290" y="97"/>
                  </a:cubicBezTo>
                  <a:cubicBezTo>
                    <a:pt x="1289" y="97"/>
                    <a:pt x="1287" y="96"/>
                    <a:pt x="1288" y="95"/>
                  </a:cubicBezTo>
                  <a:cubicBezTo>
                    <a:pt x="1289" y="93"/>
                    <a:pt x="1289" y="92"/>
                    <a:pt x="1290" y="89"/>
                  </a:cubicBezTo>
                  <a:cubicBezTo>
                    <a:pt x="1290" y="87"/>
                    <a:pt x="1291" y="87"/>
                    <a:pt x="1291" y="85"/>
                  </a:cubicBezTo>
                  <a:cubicBezTo>
                    <a:pt x="1291" y="82"/>
                    <a:pt x="1291" y="80"/>
                    <a:pt x="1291" y="78"/>
                  </a:cubicBezTo>
                  <a:cubicBezTo>
                    <a:pt x="1291" y="76"/>
                    <a:pt x="1289" y="74"/>
                    <a:pt x="1289" y="73"/>
                  </a:cubicBezTo>
                  <a:moveTo>
                    <a:pt x="1268" y="114"/>
                  </a:moveTo>
                  <a:cubicBezTo>
                    <a:pt x="1269" y="113"/>
                    <a:pt x="1270" y="112"/>
                    <a:pt x="1271" y="111"/>
                  </a:cubicBezTo>
                  <a:cubicBezTo>
                    <a:pt x="1272" y="111"/>
                    <a:pt x="1273" y="110"/>
                    <a:pt x="1273" y="109"/>
                  </a:cubicBezTo>
                  <a:cubicBezTo>
                    <a:pt x="1274" y="109"/>
                    <a:pt x="1273" y="109"/>
                    <a:pt x="1275" y="108"/>
                  </a:cubicBezTo>
                  <a:cubicBezTo>
                    <a:pt x="1276" y="107"/>
                    <a:pt x="1277" y="107"/>
                    <a:pt x="1279" y="107"/>
                  </a:cubicBezTo>
                  <a:cubicBezTo>
                    <a:pt x="1280" y="107"/>
                    <a:pt x="1280" y="106"/>
                    <a:pt x="1281" y="106"/>
                  </a:cubicBezTo>
                  <a:cubicBezTo>
                    <a:pt x="1282" y="106"/>
                    <a:pt x="1282" y="108"/>
                    <a:pt x="1282" y="108"/>
                  </a:cubicBezTo>
                  <a:cubicBezTo>
                    <a:pt x="1282" y="109"/>
                    <a:pt x="1282" y="110"/>
                    <a:pt x="1280" y="111"/>
                  </a:cubicBezTo>
                  <a:cubicBezTo>
                    <a:pt x="1279" y="113"/>
                    <a:pt x="1278" y="112"/>
                    <a:pt x="1276" y="114"/>
                  </a:cubicBezTo>
                  <a:cubicBezTo>
                    <a:pt x="1275" y="117"/>
                    <a:pt x="1273" y="118"/>
                    <a:pt x="1273" y="118"/>
                  </a:cubicBezTo>
                  <a:cubicBezTo>
                    <a:pt x="1272" y="118"/>
                    <a:pt x="1270" y="120"/>
                    <a:pt x="1269" y="120"/>
                  </a:cubicBezTo>
                  <a:cubicBezTo>
                    <a:pt x="1267" y="119"/>
                    <a:pt x="1267" y="118"/>
                    <a:pt x="1267" y="117"/>
                  </a:cubicBezTo>
                  <a:cubicBezTo>
                    <a:pt x="1267" y="115"/>
                    <a:pt x="1266" y="115"/>
                    <a:pt x="1268" y="114"/>
                  </a:cubicBezTo>
                  <a:close/>
                  <a:moveTo>
                    <a:pt x="1275" y="74"/>
                  </a:moveTo>
                  <a:cubicBezTo>
                    <a:pt x="1277" y="74"/>
                    <a:pt x="1278" y="75"/>
                    <a:pt x="1278" y="77"/>
                  </a:cubicBezTo>
                  <a:cubicBezTo>
                    <a:pt x="1278" y="78"/>
                    <a:pt x="1279" y="78"/>
                    <a:pt x="1279" y="80"/>
                  </a:cubicBezTo>
                  <a:cubicBezTo>
                    <a:pt x="1279" y="82"/>
                    <a:pt x="1279" y="83"/>
                    <a:pt x="1279" y="85"/>
                  </a:cubicBezTo>
                  <a:cubicBezTo>
                    <a:pt x="1279" y="88"/>
                    <a:pt x="1279" y="89"/>
                    <a:pt x="1279" y="91"/>
                  </a:cubicBezTo>
                  <a:cubicBezTo>
                    <a:pt x="1279" y="93"/>
                    <a:pt x="1277" y="94"/>
                    <a:pt x="1276" y="96"/>
                  </a:cubicBezTo>
                  <a:cubicBezTo>
                    <a:pt x="1275" y="97"/>
                    <a:pt x="1274" y="97"/>
                    <a:pt x="1273" y="99"/>
                  </a:cubicBezTo>
                  <a:cubicBezTo>
                    <a:pt x="1272" y="101"/>
                    <a:pt x="1272" y="102"/>
                    <a:pt x="1271" y="102"/>
                  </a:cubicBezTo>
                  <a:cubicBezTo>
                    <a:pt x="1270" y="102"/>
                    <a:pt x="1267" y="104"/>
                    <a:pt x="1266" y="102"/>
                  </a:cubicBezTo>
                  <a:cubicBezTo>
                    <a:pt x="1265" y="100"/>
                    <a:pt x="1264" y="101"/>
                    <a:pt x="1264" y="99"/>
                  </a:cubicBezTo>
                  <a:cubicBezTo>
                    <a:pt x="1264" y="98"/>
                    <a:pt x="1264" y="97"/>
                    <a:pt x="1263" y="94"/>
                  </a:cubicBezTo>
                  <a:cubicBezTo>
                    <a:pt x="1263" y="92"/>
                    <a:pt x="1261" y="91"/>
                    <a:pt x="1263" y="90"/>
                  </a:cubicBezTo>
                  <a:cubicBezTo>
                    <a:pt x="1264" y="89"/>
                    <a:pt x="1265" y="89"/>
                    <a:pt x="1267" y="89"/>
                  </a:cubicBezTo>
                  <a:cubicBezTo>
                    <a:pt x="1270" y="89"/>
                    <a:pt x="1272" y="90"/>
                    <a:pt x="1272" y="88"/>
                  </a:cubicBezTo>
                  <a:cubicBezTo>
                    <a:pt x="1273" y="86"/>
                    <a:pt x="1273" y="83"/>
                    <a:pt x="1273" y="81"/>
                  </a:cubicBezTo>
                  <a:cubicBezTo>
                    <a:pt x="1273" y="80"/>
                    <a:pt x="1273" y="78"/>
                    <a:pt x="1274" y="77"/>
                  </a:cubicBezTo>
                  <a:cubicBezTo>
                    <a:pt x="1274" y="76"/>
                    <a:pt x="1274" y="74"/>
                    <a:pt x="1275" y="74"/>
                  </a:cubicBezTo>
                  <a:close/>
                  <a:moveTo>
                    <a:pt x="1232" y="88"/>
                  </a:moveTo>
                  <a:cubicBezTo>
                    <a:pt x="1233" y="86"/>
                    <a:pt x="1235" y="85"/>
                    <a:pt x="1236" y="83"/>
                  </a:cubicBezTo>
                  <a:cubicBezTo>
                    <a:pt x="1238" y="82"/>
                    <a:pt x="1236" y="82"/>
                    <a:pt x="1240" y="80"/>
                  </a:cubicBezTo>
                  <a:cubicBezTo>
                    <a:pt x="1244" y="79"/>
                    <a:pt x="1246" y="79"/>
                    <a:pt x="1247" y="79"/>
                  </a:cubicBezTo>
                  <a:cubicBezTo>
                    <a:pt x="1249" y="78"/>
                    <a:pt x="1250" y="78"/>
                    <a:pt x="1251" y="80"/>
                  </a:cubicBezTo>
                  <a:cubicBezTo>
                    <a:pt x="1252" y="82"/>
                    <a:pt x="1252" y="83"/>
                    <a:pt x="1253" y="84"/>
                  </a:cubicBezTo>
                  <a:cubicBezTo>
                    <a:pt x="1253" y="86"/>
                    <a:pt x="1254" y="87"/>
                    <a:pt x="1253" y="90"/>
                  </a:cubicBezTo>
                  <a:cubicBezTo>
                    <a:pt x="1253" y="92"/>
                    <a:pt x="1254" y="92"/>
                    <a:pt x="1249" y="92"/>
                  </a:cubicBezTo>
                  <a:cubicBezTo>
                    <a:pt x="1245" y="93"/>
                    <a:pt x="1248" y="93"/>
                    <a:pt x="1243" y="93"/>
                  </a:cubicBezTo>
                  <a:cubicBezTo>
                    <a:pt x="1238" y="93"/>
                    <a:pt x="1237" y="93"/>
                    <a:pt x="1235" y="93"/>
                  </a:cubicBezTo>
                  <a:cubicBezTo>
                    <a:pt x="1233" y="92"/>
                    <a:pt x="1232" y="91"/>
                    <a:pt x="1232" y="90"/>
                  </a:cubicBezTo>
                  <a:cubicBezTo>
                    <a:pt x="1232" y="90"/>
                    <a:pt x="1231" y="89"/>
                    <a:pt x="1232" y="88"/>
                  </a:cubicBezTo>
                  <a:close/>
                  <a:moveTo>
                    <a:pt x="923" y="175"/>
                  </a:moveTo>
                  <a:cubicBezTo>
                    <a:pt x="925" y="173"/>
                    <a:pt x="925" y="170"/>
                    <a:pt x="926" y="168"/>
                  </a:cubicBezTo>
                  <a:cubicBezTo>
                    <a:pt x="927" y="166"/>
                    <a:pt x="928" y="164"/>
                    <a:pt x="928" y="163"/>
                  </a:cubicBezTo>
                  <a:cubicBezTo>
                    <a:pt x="929" y="163"/>
                    <a:pt x="931" y="163"/>
                    <a:pt x="932" y="162"/>
                  </a:cubicBezTo>
                  <a:cubicBezTo>
                    <a:pt x="933" y="161"/>
                    <a:pt x="932" y="161"/>
                    <a:pt x="935" y="161"/>
                  </a:cubicBezTo>
                  <a:cubicBezTo>
                    <a:pt x="938" y="161"/>
                    <a:pt x="939" y="161"/>
                    <a:pt x="940" y="161"/>
                  </a:cubicBezTo>
                  <a:cubicBezTo>
                    <a:pt x="941" y="161"/>
                    <a:pt x="946" y="161"/>
                    <a:pt x="947" y="160"/>
                  </a:cubicBezTo>
                  <a:cubicBezTo>
                    <a:pt x="948" y="159"/>
                    <a:pt x="949" y="159"/>
                    <a:pt x="952" y="158"/>
                  </a:cubicBezTo>
                  <a:cubicBezTo>
                    <a:pt x="955" y="157"/>
                    <a:pt x="953" y="158"/>
                    <a:pt x="956" y="157"/>
                  </a:cubicBezTo>
                  <a:cubicBezTo>
                    <a:pt x="958" y="155"/>
                    <a:pt x="957" y="156"/>
                    <a:pt x="961" y="154"/>
                  </a:cubicBezTo>
                  <a:cubicBezTo>
                    <a:pt x="966" y="152"/>
                    <a:pt x="966" y="153"/>
                    <a:pt x="969" y="151"/>
                  </a:cubicBezTo>
                  <a:cubicBezTo>
                    <a:pt x="973" y="148"/>
                    <a:pt x="972" y="150"/>
                    <a:pt x="975" y="148"/>
                  </a:cubicBezTo>
                  <a:cubicBezTo>
                    <a:pt x="977" y="147"/>
                    <a:pt x="979" y="147"/>
                    <a:pt x="981" y="146"/>
                  </a:cubicBezTo>
                  <a:cubicBezTo>
                    <a:pt x="983" y="145"/>
                    <a:pt x="983" y="144"/>
                    <a:pt x="987" y="143"/>
                  </a:cubicBezTo>
                  <a:cubicBezTo>
                    <a:pt x="990" y="142"/>
                    <a:pt x="990" y="144"/>
                    <a:pt x="991" y="142"/>
                  </a:cubicBezTo>
                  <a:cubicBezTo>
                    <a:pt x="991" y="140"/>
                    <a:pt x="991" y="141"/>
                    <a:pt x="992" y="139"/>
                  </a:cubicBezTo>
                  <a:cubicBezTo>
                    <a:pt x="992" y="137"/>
                    <a:pt x="992" y="136"/>
                    <a:pt x="992" y="133"/>
                  </a:cubicBezTo>
                  <a:cubicBezTo>
                    <a:pt x="992" y="129"/>
                    <a:pt x="992" y="129"/>
                    <a:pt x="993" y="127"/>
                  </a:cubicBezTo>
                  <a:cubicBezTo>
                    <a:pt x="993" y="125"/>
                    <a:pt x="994" y="124"/>
                    <a:pt x="994" y="120"/>
                  </a:cubicBezTo>
                  <a:cubicBezTo>
                    <a:pt x="994" y="117"/>
                    <a:pt x="994" y="115"/>
                    <a:pt x="994" y="113"/>
                  </a:cubicBezTo>
                  <a:cubicBezTo>
                    <a:pt x="994" y="111"/>
                    <a:pt x="995" y="108"/>
                    <a:pt x="994" y="106"/>
                  </a:cubicBezTo>
                  <a:cubicBezTo>
                    <a:pt x="994" y="104"/>
                    <a:pt x="994" y="104"/>
                    <a:pt x="994" y="102"/>
                  </a:cubicBezTo>
                  <a:cubicBezTo>
                    <a:pt x="994" y="100"/>
                    <a:pt x="994" y="94"/>
                    <a:pt x="994" y="91"/>
                  </a:cubicBezTo>
                  <a:cubicBezTo>
                    <a:pt x="995" y="88"/>
                    <a:pt x="995" y="85"/>
                    <a:pt x="995" y="82"/>
                  </a:cubicBezTo>
                  <a:cubicBezTo>
                    <a:pt x="995" y="80"/>
                    <a:pt x="995" y="76"/>
                    <a:pt x="995" y="74"/>
                  </a:cubicBezTo>
                  <a:cubicBezTo>
                    <a:pt x="995" y="72"/>
                    <a:pt x="995" y="68"/>
                    <a:pt x="994" y="68"/>
                  </a:cubicBezTo>
                  <a:cubicBezTo>
                    <a:pt x="994" y="67"/>
                    <a:pt x="994" y="65"/>
                    <a:pt x="993" y="62"/>
                  </a:cubicBezTo>
                  <a:cubicBezTo>
                    <a:pt x="993" y="60"/>
                    <a:pt x="994" y="60"/>
                    <a:pt x="994" y="58"/>
                  </a:cubicBezTo>
                  <a:cubicBezTo>
                    <a:pt x="994" y="57"/>
                    <a:pt x="995" y="55"/>
                    <a:pt x="994" y="52"/>
                  </a:cubicBezTo>
                  <a:cubicBezTo>
                    <a:pt x="994" y="50"/>
                    <a:pt x="993" y="50"/>
                    <a:pt x="993" y="48"/>
                  </a:cubicBezTo>
                  <a:cubicBezTo>
                    <a:pt x="993" y="46"/>
                    <a:pt x="993" y="44"/>
                    <a:pt x="993" y="43"/>
                  </a:cubicBezTo>
                  <a:cubicBezTo>
                    <a:pt x="993" y="42"/>
                    <a:pt x="993" y="38"/>
                    <a:pt x="996" y="36"/>
                  </a:cubicBezTo>
                  <a:cubicBezTo>
                    <a:pt x="999" y="34"/>
                    <a:pt x="999" y="34"/>
                    <a:pt x="1000" y="33"/>
                  </a:cubicBezTo>
                  <a:cubicBezTo>
                    <a:pt x="1001" y="33"/>
                    <a:pt x="1002" y="31"/>
                    <a:pt x="1006" y="33"/>
                  </a:cubicBezTo>
                  <a:cubicBezTo>
                    <a:pt x="1009" y="35"/>
                    <a:pt x="1009" y="34"/>
                    <a:pt x="1010" y="35"/>
                  </a:cubicBezTo>
                  <a:cubicBezTo>
                    <a:pt x="1011" y="36"/>
                    <a:pt x="1013" y="37"/>
                    <a:pt x="1014" y="39"/>
                  </a:cubicBezTo>
                  <a:cubicBezTo>
                    <a:pt x="1016" y="40"/>
                    <a:pt x="1016" y="41"/>
                    <a:pt x="1017" y="42"/>
                  </a:cubicBezTo>
                  <a:cubicBezTo>
                    <a:pt x="1018" y="43"/>
                    <a:pt x="1018" y="43"/>
                    <a:pt x="1020" y="44"/>
                  </a:cubicBezTo>
                  <a:cubicBezTo>
                    <a:pt x="1022" y="45"/>
                    <a:pt x="1023" y="47"/>
                    <a:pt x="1024" y="49"/>
                  </a:cubicBezTo>
                  <a:cubicBezTo>
                    <a:pt x="1025" y="52"/>
                    <a:pt x="1025" y="50"/>
                    <a:pt x="1026" y="53"/>
                  </a:cubicBezTo>
                  <a:cubicBezTo>
                    <a:pt x="1028" y="56"/>
                    <a:pt x="1027" y="54"/>
                    <a:pt x="1027" y="57"/>
                  </a:cubicBezTo>
                  <a:cubicBezTo>
                    <a:pt x="1027" y="59"/>
                    <a:pt x="1027" y="59"/>
                    <a:pt x="1027" y="61"/>
                  </a:cubicBezTo>
                  <a:cubicBezTo>
                    <a:pt x="1027" y="62"/>
                    <a:pt x="1028" y="63"/>
                    <a:pt x="1027" y="64"/>
                  </a:cubicBezTo>
                  <a:cubicBezTo>
                    <a:pt x="1026" y="65"/>
                    <a:pt x="1026" y="66"/>
                    <a:pt x="1026" y="68"/>
                  </a:cubicBezTo>
                  <a:cubicBezTo>
                    <a:pt x="1026" y="70"/>
                    <a:pt x="1026" y="72"/>
                    <a:pt x="1026" y="74"/>
                  </a:cubicBezTo>
                  <a:cubicBezTo>
                    <a:pt x="1026" y="76"/>
                    <a:pt x="1025" y="76"/>
                    <a:pt x="1025" y="78"/>
                  </a:cubicBezTo>
                  <a:cubicBezTo>
                    <a:pt x="1025" y="80"/>
                    <a:pt x="1026" y="81"/>
                    <a:pt x="1026" y="81"/>
                  </a:cubicBezTo>
                  <a:cubicBezTo>
                    <a:pt x="1026" y="82"/>
                    <a:pt x="1026" y="82"/>
                    <a:pt x="1026" y="83"/>
                  </a:cubicBezTo>
                  <a:cubicBezTo>
                    <a:pt x="1026" y="84"/>
                    <a:pt x="1025" y="86"/>
                    <a:pt x="1023" y="87"/>
                  </a:cubicBezTo>
                  <a:cubicBezTo>
                    <a:pt x="1021" y="88"/>
                    <a:pt x="1022" y="90"/>
                    <a:pt x="1022" y="91"/>
                  </a:cubicBezTo>
                  <a:cubicBezTo>
                    <a:pt x="1021" y="93"/>
                    <a:pt x="1021" y="93"/>
                    <a:pt x="1020" y="94"/>
                  </a:cubicBezTo>
                  <a:cubicBezTo>
                    <a:pt x="1020" y="96"/>
                    <a:pt x="1020" y="98"/>
                    <a:pt x="1019" y="99"/>
                  </a:cubicBezTo>
                  <a:cubicBezTo>
                    <a:pt x="1019" y="100"/>
                    <a:pt x="1019" y="101"/>
                    <a:pt x="1019" y="104"/>
                  </a:cubicBezTo>
                  <a:cubicBezTo>
                    <a:pt x="1019" y="107"/>
                    <a:pt x="1019" y="110"/>
                    <a:pt x="1019" y="110"/>
                  </a:cubicBezTo>
                  <a:cubicBezTo>
                    <a:pt x="1019" y="111"/>
                    <a:pt x="1019" y="112"/>
                    <a:pt x="1018" y="114"/>
                  </a:cubicBezTo>
                  <a:cubicBezTo>
                    <a:pt x="1018" y="116"/>
                    <a:pt x="1018" y="118"/>
                    <a:pt x="1018" y="119"/>
                  </a:cubicBezTo>
                  <a:cubicBezTo>
                    <a:pt x="1018" y="121"/>
                    <a:pt x="1017" y="122"/>
                    <a:pt x="1017" y="123"/>
                  </a:cubicBezTo>
                  <a:cubicBezTo>
                    <a:pt x="1016" y="124"/>
                    <a:pt x="1016" y="123"/>
                    <a:pt x="1016" y="124"/>
                  </a:cubicBezTo>
                  <a:cubicBezTo>
                    <a:pt x="1015" y="125"/>
                    <a:pt x="1015" y="125"/>
                    <a:pt x="1015" y="127"/>
                  </a:cubicBezTo>
                  <a:cubicBezTo>
                    <a:pt x="1015" y="129"/>
                    <a:pt x="1014" y="130"/>
                    <a:pt x="1016" y="130"/>
                  </a:cubicBezTo>
                  <a:cubicBezTo>
                    <a:pt x="1018" y="130"/>
                    <a:pt x="1016" y="130"/>
                    <a:pt x="1020" y="130"/>
                  </a:cubicBezTo>
                  <a:cubicBezTo>
                    <a:pt x="1023" y="130"/>
                    <a:pt x="1024" y="131"/>
                    <a:pt x="1026" y="130"/>
                  </a:cubicBezTo>
                  <a:cubicBezTo>
                    <a:pt x="1028" y="129"/>
                    <a:pt x="1027" y="128"/>
                    <a:pt x="1030" y="128"/>
                  </a:cubicBezTo>
                  <a:cubicBezTo>
                    <a:pt x="1034" y="127"/>
                    <a:pt x="1033" y="128"/>
                    <a:pt x="1036" y="126"/>
                  </a:cubicBezTo>
                  <a:cubicBezTo>
                    <a:pt x="1039" y="123"/>
                    <a:pt x="1040" y="123"/>
                    <a:pt x="1043" y="123"/>
                  </a:cubicBezTo>
                  <a:cubicBezTo>
                    <a:pt x="1046" y="122"/>
                    <a:pt x="1047" y="122"/>
                    <a:pt x="1049" y="120"/>
                  </a:cubicBezTo>
                  <a:cubicBezTo>
                    <a:pt x="1052" y="119"/>
                    <a:pt x="1050" y="119"/>
                    <a:pt x="1053" y="118"/>
                  </a:cubicBezTo>
                  <a:cubicBezTo>
                    <a:pt x="1056" y="117"/>
                    <a:pt x="1057" y="118"/>
                    <a:pt x="1057" y="115"/>
                  </a:cubicBezTo>
                  <a:cubicBezTo>
                    <a:pt x="1057" y="113"/>
                    <a:pt x="1058" y="111"/>
                    <a:pt x="1058" y="109"/>
                  </a:cubicBezTo>
                  <a:cubicBezTo>
                    <a:pt x="1058" y="106"/>
                    <a:pt x="1057" y="106"/>
                    <a:pt x="1057" y="105"/>
                  </a:cubicBezTo>
                  <a:cubicBezTo>
                    <a:pt x="1057" y="104"/>
                    <a:pt x="1057" y="103"/>
                    <a:pt x="1057" y="101"/>
                  </a:cubicBezTo>
                  <a:cubicBezTo>
                    <a:pt x="1057" y="100"/>
                    <a:pt x="1057" y="99"/>
                    <a:pt x="1058" y="99"/>
                  </a:cubicBezTo>
                  <a:cubicBezTo>
                    <a:pt x="1059" y="99"/>
                    <a:pt x="1059" y="100"/>
                    <a:pt x="1062" y="102"/>
                  </a:cubicBezTo>
                  <a:cubicBezTo>
                    <a:pt x="1064" y="104"/>
                    <a:pt x="1063" y="102"/>
                    <a:pt x="1066" y="104"/>
                  </a:cubicBezTo>
                  <a:cubicBezTo>
                    <a:pt x="1069" y="107"/>
                    <a:pt x="1068" y="107"/>
                    <a:pt x="1071" y="107"/>
                  </a:cubicBezTo>
                  <a:cubicBezTo>
                    <a:pt x="1074" y="107"/>
                    <a:pt x="1074" y="108"/>
                    <a:pt x="1075" y="109"/>
                  </a:cubicBezTo>
                  <a:cubicBezTo>
                    <a:pt x="1077" y="110"/>
                    <a:pt x="1077" y="110"/>
                    <a:pt x="1078" y="110"/>
                  </a:cubicBezTo>
                  <a:cubicBezTo>
                    <a:pt x="1080" y="111"/>
                    <a:pt x="1080" y="113"/>
                    <a:pt x="1081" y="115"/>
                  </a:cubicBezTo>
                  <a:cubicBezTo>
                    <a:pt x="1082" y="118"/>
                    <a:pt x="1082" y="119"/>
                    <a:pt x="1082" y="120"/>
                  </a:cubicBezTo>
                  <a:cubicBezTo>
                    <a:pt x="1083" y="121"/>
                    <a:pt x="1083" y="123"/>
                    <a:pt x="1083" y="124"/>
                  </a:cubicBezTo>
                  <a:cubicBezTo>
                    <a:pt x="1083" y="125"/>
                    <a:pt x="1082" y="125"/>
                    <a:pt x="1082" y="127"/>
                  </a:cubicBezTo>
                  <a:cubicBezTo>
                    <a:pt x="1082" y="129"/>
                    <a:pt x="1083" y="128"/>
                    <a:pt x="1082" y="130"/>
                  </a:cubicBezTo>
                  <a:cubicBezTo>
                    <a:pt x="1081" y="131"/>
                    <a:pt x="1080" y="131"/>
                    <a:pt x="1078" y="132"/>
                  </a:cubicBezTo>
                  <a:cubicBezTo>
                    <a:pt x="1076" y="132"/>
                    <a:pt x="1076" y="133"/>
                    <a:pt x="1074" y="133"/>
                  </a:cubicBezTo>
                  <a:cubicBezTo>
                    <a:pt x="1072" y="134"/>
                    <a:pt x="1073" y="134"/>
                    <a:pt x="1071" y="135"/>
                  </a:cubicBezTo>
                  <a:cubicBezTo>
                    <a:pt x="1068" y="136"/>
                    <a:pt x="1063" y="136"/>
                    <a:pt x="1062" y="137"/>
                  </a:cubicBezTo>
                  <a:cubicBezTo>
                    <a:pt x="1060" y="138"/>
                    <a:pt x="1059" y="138"/>
                    <a:pt x="1056" y="139"/>
                  </a:cubicBezTo>
                  <a:cubicBezTo>
                    <a:pt x="1054" y="139"/>
                    <a:pt x="1054" y="139"/>
                    <a:pt x="1052" y="140"/>
                  </a:cubicBezTo>
                  <a:cubicBezTo>
                    <a:pt x="1049" y="141"/>
                    <a:pt x="1048" y="141"/>
                    <a:pt x="1046" y="141"/>
                  </a:cubicBezTo>
                  <a:cubicBezTo>
                    <a:pt x="1044" y="142"/>
                    <a:pt x="1043" y="143"/>
                    <a:pt x="1041" y="144"/>
                  </a:cubicBezTo>
                  <a:cubicBezTo>
                    <a:pt x="1039" y="145"/>
                    <a:pt x="1040" y="144"/>
                    <a:pt x="1038" y="146"/>
                  </a:cubicBezTo>
                  <a:cubicBezTo>
                    <a:pt x="1035" y="148"/>
                    <a:pt x="1034" y="147"/>
                    <a:pt x="1031" y="149"/>
                  </a:cubicBezTo>
                  <a:cubicBezTo>
                    <a:pt x="1028" y="150"/>
                    <a:pt x="1027" y="151"/>
                    <a:pt x="1026" y="151"/>
                  </a:cubicBezTo>
                  <a:cubicBezTo>
                    <a:pt x="1024" y="152"/>
                    <a:pt x="1023" y="151"/>
                    <a:pt x="1020" y="151"/>
                  </a:cubicBezTo>
                  <a:cubicBezTo>
                    <a:pt x="1018" y="152"/>
                    <a:pt x="1017" y="151"/>
                    <a:pt x="1015" y="153"/>
                  </a:cubicBezTo>
                  <a:cubicBezTo>
                    <a:pt x="1013" y="154"/>
                    <a:pt x="1011" y="154"/>
                    <a:pt x="1010" y="157"/>
                  </a:cubicBezTo>
                  <a:cubicBezTo>
                    <a:pt x="1009" y="159"/>
                    <a:pt x="1009" y="161"/>
                    <a:pt x="1009" y="162"/>
                  </a:cubicBezTo>
                  <a:cubicBezTo>
                    <a:pt x="1009" y="164"/>
                    <a:pt x="1008" y="164"/>
                    <a:pt x="1010" y="165"/>
                  </a:cubicBezTo>
                  <a:cubicBezTo>
                    <a:pt x="1012" y="166"/>
                    <a:pt x="1012" y="166"/>
                    <a:pt x="1015" y="167"/>
                  </a:cubicBezTo>
                  <a:cubicBezTo>
                    <a:pt x="1017" y="167"/>
                    <a:pt x="1020" y="168"/>
                    <a:pt x="1022" y="169"/>
                  </a:cubicBezTo>
                  <a:cubicBezTo>
                    <a:pt x="1024" y="170"/>
                    <a:pt x="1025" y="170"/>
                    <a:pt x="1026" y="172"/>
                  </a:cubicBezTo>
                  <a:cubicBezTo>
                    <a:pt x="1028" y="173"/>
                    <a:pt x="1029" y="171"/>
                    <a:pt x="1031" y="174"/>
                  </a:cubicBezTo>
                  <a:cubicBezTo>
                    <a:pt x="1033" y="177"/>
                    <a:pt x="1033" y="177"/>
                    <a:pt x="1034" y="178"/>
                  </a:cubicBezTo>
                  <a:cubicBezTo>
                    <a:pt x="1034" y="179"/>
                    <a:pt x="1035" y="179"/>
                    <a:pt x="1036" y="180"/>
                  </a:cubicBezTo>
                  <a:cubicBezTo>
                    <a:pt x="1037" y="181"/>
                    <a:pt x="1039" y="182"/>
                    <a:pt x="1041" y="184"/>
                  </a:cubicBezTo>
                  <a:cubicBezTo>
                    <a:pt x="1043" y="187"/>
                    <a:pt x="1043" y="187"/>
                    <a:pt x="1046" y="189"/>
                  </a:cubicBezTo>
                  <a:cubicBezTo>
                    <a:pt x="1048" y="191"/>
                    <a:pt x="1048" y="193"/>
                    <a:pt x="1049" y="193"/>
                  </a:cubicBezTo>
                  <a:cubicBezTo>
                    <a:pt x="1050" y="193"/>
                    <a:pt x="1049" y="194"/>
                    <a:pt x="1052" y="195"/>
                  </a:cubicBezTo>
                  <a:cubicBezTo>
                    <a:pt x="1055" y="196"/>
                    <a:pt x="1056" y="196"/>
                    <a:pt x="1058" y="197"/>
                  </a:cubicBezTo>
                  <a:cubicBezTo>
                    <a:pt x="1060" y="197"/>
                    <a:pt x="1060" y="198"/>
                    <a:pt x="1061" y="198"/>
                  </a:cubicBezTo>
                  <a:cubicBezTo>
                    <a:pt x="1063" y="198"/>
                    <a:pt x="1065" y="201"/>
                    <a:pt x="1068" y="202"/>
                  </a:cubicBezTo>
                  <a:cubicBezTo>
                    <a:pt x="1070" y="203"/>
                    <a:pt x="1070" y="203"/>
                    <a:pt x="1073" y="203"/>
                  </a:cubicBezTo>
                  <a:cubicBezTo>
                    <a:pt x="1076" y="203"/>
                    <a:pt x="1078" y="203"/>
                    <a:pt x="1079" y="203"/>
                  </a:cubicBezTo>
                  <a:cubicBezTo>
                    <a:pt x="1081" y="203"/>
                    <a:pt x="1085" y="203"/>
                    <a:pt x="1086" y="202"/>
                  </a:cubicBezTo>
                  <a:cubicBezTo>
                    <a:pt x="1086" y="202"/>
                    <a:pt x="1085" y="202"/>
                    <a:pt x="1089" y="201"/>
                  </a:cubicBezTo>
                  <a:cubicBezTo>
                    <a:pt x="1093" y="201"/>
                    <a:pt x="1094" y="201"/>
                    <a:pt x="1096" y="201"/>
                  </a:cubicBezTo>
                  <a:cubicBezTo>
                    <a:pt x="1098" y="202"/>
                    <a:pt x="1100" y="201"/>
                    <a:pt x="1100" y="203"/>
                  </a:cubicBezTo>
                  <a:cubicBezTo>
                    <a:pt x="1101" y="205"/>
                    <a:pt x="1101" y="205"/>
                    <a:pt x="1100" y="207"/>
                  </a:cubicBezTo>
                  <a:cubicBezTo>
                    <a:pt x="1099" y="210"/>
                    <a:pt x="1096" y="210"/>
                    <a:pt x="1095" y="212"/>
                  </a:cubicBezTo>
                  <a:cubicBezTo>
                    <a:pt x="1093" y="215"/>
                    <a:pt x="1091" y="216"/>
                    <a:pt x="1089" y="218"/>
                  </a:cubicBezTo>
                  <a:cubicBezTo>
                    <a:pt x="1088" y="219"/>
                    <a:pt x="1087" y="220"/>
                    <a:pt x="1086" y="222"/>
                  </a:cubicBezTo>
                  <a:cubicBezTo>
                    <a:pt x="1084" y="224"/>
                    <a:pt x="1083" y="224"/>
                    <a:pt x="1081" y="225"/>
                  </a:cubicBezTo>
                  <a:cubicBezTo>
                    <a:pt x="1080" y="227"/>
                    <a:pt x="1080" y="228"/>
                    <a:pt x="1078" y="229"/>
                  </a:cubicBezTo>
                  <a:cubicBezTo>
                    <a:pt x="1077" y="229"/>
                    <a:pt x="1075" y="230"/>
                    <a:pt x="1073" y="232"/>
                  </a:cubicBezTo>
                  <a:cubicBezTo>
                    <a:pt x="1071" y="233"/>
                    <a:pt x="1072" y="233"/>
                    <a:pt x="1070" y="234"/>
                  </a:cubicBezTo>
                  <a:cubicBezTo>
                    <a:pt x="1069" y="235"/>
                    <a:pt x="1063" y="238"/>
                    <a:pt x="1059" y="235"/>
                  </a:cubicBezTo>
                  <a:cubicBezTo>
                    <a:pt x="1056" y="232"/>
                    <a:pt x="1052" y="231"/>
                    <a:pt x="1051" y="230"/>
                  </a:cubicBezTo>
                  <a:cubicBezTo>
                    <a:pt x="1050" y="228"/>
                    <a:pt x="1046" y="226"/>
                    <a:pt x="1045" y="225"/>
                  </a:cubicBezTo>
                  <a:cubicBezTo>
                    <a:pt x="1043" y="223"/>
                    <a:pt x="1041" y="222"/>
                    <a:pt x="1040" y="219"/>
                  </a:cubicBezTo>
                  <a:cubicBezTo>
                    <a:pt x="1039" y="217"/>
                    <a:pt x="1038" y="216"/>
                    <a:pt x="1037" y="215"/>
                  </a:cubicBezTo>
                  <a:cubicBezTo>
                    <a:pt x="1036" y="213"/>
                    <a:pt x="1033" y="210"/>
                    <a:pt x="1033" y="209"/>
                  </a:cubicBezTo>
                  <a:cubicBezTo>
                    <a:pt x="1032" y="209"/>
                    <a:pt x="1030" y="204"/>
                    <a:pt x="1029" y="202"/>
                  </a:cubicBezTo>
                  <a:cubicBezTo>
                    <a:pt x="1029" y="200"/>
                    <a:pt x="1027" y="196"/>
                    <a:pt x="1026" y="195"/>
                  </a:cubicBezTo>
                  <a:cubicBezTo>
                    <a:pt x="1025" y="194"/>
                    <a:pt x="1024" y="191"/>
                    <a:pt x="1023" y="190"/>
                  </a:cubicBezTo>
                  <a:cubicBezTo>
                    <a:pt x="1022" y="189"/>
                    <a:pt x="1018" y="184"/>
                    <a:pt x="1018" y="182"/>
                  </a:cubicBezTo>
                  <a:cubicBezTo>
                    <a:pt x="1018" y="180"/>
                    <a:pt x="1016" y="177"/>
                    <a:pt x="1015" y="176"/>
                  </a:cubicBezTo>
                  <a:cubicBezTo>
                    <a:pt x="1015" y="175"/>
                    <a:pt x="1014" y="173"/>
                    <a:pt x="1013" y="172"/>
                  </a:cubicBezTo>
                  <a:cubicBezTo>
                    <a:pt x="1012" y="172"/>
                    <a:pt x="1012" y="171"/>
                    <a:pt x="1010" y="172"/>
                  </a:cubicBezTo>
                  <a:cubicBezTo>
                    <a:pt x="1008" y="172"/>
                    <a:pt x="1008" y="175"/>
                    <a:pt x="1007" y="176"/>
                  </a:cubicBezTo>
                  <a:cubicBezTo>
                    <a:pt x="1007" y="178"/>
                    <a:pt x="1007" y="178"/>
                    <a:pt x="1006" y="181"/>
                  </a:cubicBezTo>
                  <a:cubicBezTo>
                    <a:pt x="1004" y="184"/>
                    <a:pt x="1005" y="184"/>
                    <a:pt x="1004" y="185"/>
                  </a:cubicBezTo>
                  <a:cubicBezTo>
                    <a:pt x="1003" y="187"/>
                    <a:pt x="1003" y="187"/>
                    <a:pt x="1002" y="188"/>
                  </a:cubicBezTo>
                  <a:cubicBezTo>
                    <a:pt x="1002" y="190"/>
                    <a:pt x="1000" y="193"/>
                    <a:pt x="999" y="195"/>
                  </a:cubicBezTo>
                  <a:cubicBezTo>
                    <a:pt x="998" y="197"/>
                    <a:pt x="997" y="200"/>
                    <a:pt x="996" y="201"/>
                  </a:cubicBezTo>
                  <a:cubicBezTo>
                    <a:pt x="995" y="202"/>
                    <a:pt x="995" y="202"/>
                    <a:pt x="993" y="204"/>
                  </a:cubicBezTo>
                  <a:cubicBezTo>
                    <a:pt x="992" y="206"/>
                    <a:pt x="990" y="209"/>
                    <a:pt x="987" y="211"/>
                  </a:cubicBezTo>
                  <a:cubicBezTo>
                    <a:pt x="985" y="213"/>
                    <a:pt x="985" y="216"/>
                    <a:pt x="983" y="217"/>
                  </a:cubicBezTo>
                  <a:cubicBezTo>
                    <a:pt x="981" y="217"/>
                    <a:pt x="978" y="221"/>
                    <a:pt x="975" y="223"/>
                  </a:cubicBezTo>
                  <a:cubicBezTo>
                    <a:pt x="972" y="225"/>
                    <a:pt x="971" y="226"/>
                    <a:pt x="969" y="227"/>
                  </a:cubicBezTo>
                  <a:cubicBezTo>
                    <a:pt x="967" y="228"/>
                    <a:pt x="968" y="229"/>
                    <a:pt x="965" y="230"/>
                  </a:cubicBezTo>
                  <a:cubicBezTo>
                    <a:pt x="961" y="230"/>
                    <a:pt x="960" y="232"/>
                    <a:pt x="958" y="232"/>
                  </a:cubicBezTo>
                  <a:cubicBezTo>
                    <a:pt x="956" y="233"/>
                    <a:pt x="957" y="234"/>
                    <a:pt x="955" y="235"/>
                  </a:cubicBezTo>
                  <a:cubicBezTo>
                    <a:pt x="953" y="235"/>
                    <a:pt x="951" y="235"/>
                    <a:pt x="950" y="234"/>
                  </a:cubicBezTo>
                  <a:cubicBezTo>
                    <a:pt x="949" y="234"/>
                    <a:pt x="949" y="235"/>
                    <a:pt x="945" y="235"/>
                  </a:cubicBezTo>
                  <a:cubicBezTo>
                    <a:pt x="942" y="236"/>
                    <a:pt x="942" y="235"/>
                    <a:pt x="938" y="235"/>
                  </a:cubicBezTo>
                  <a:cubicBezTo>
                    <a:pt x="934" y="235"/>
                    <a:pt x="935" y="235"/>
                    <a:pt x="932" y="233"/>
                  </a:cubicBezTo>
                  <a:cubicBezTo>
                    <a:pt x="929" y="231"/>
                    <a:pt x="929" y="232"/>
                    <a:pt x="927" y="231"/>
                  </a:cubicBezTo>
                  <a:cubicBezTo>
                    <a:pt x="925" y="229"/>
                    <a:pt x="924" y="228"/>
                    <a:pt x="923" y="227"/>
                  </a:cubicBezTo>
                  <a:cubicBezTo>
                    <a:pt x="922" y="225"/>
                    <a:pt x="921" y="224"/>
                    <a:pt x="920" y="223"/>
                  </a:cubicBezTo>
                  <a:cubicBezTo>
                    <a:pt x="920" y="222"/>
                    <a:pt x="920" y="220"/>
                    <a:pt x="920" y="219"/>
                  </a:cubicBezTo>
                  <a:cubicBezTo>
                    <a:pt x="921" y="218"/>
                    <a:pt x="920" y="219"/>
                    <a:pt x="923" y="219"/>
                  </a:cubicBezTo>
                  <a:cubicBezTo>
                    <a:pt x="926" y="218"/>
                    <a:pt x="927" y="218"/>
                    <a:pt x="929" y="218"/>
                  </a:cubicBezTo>
                  <a:cubicBezTo>
                    <a:pt x="932" y="217"/>
                    <a:pt x="936" y="218"/>
                    <a:pt x="939" y="217"/>
                  </a:cubicBezTo>
                  <a:cubicBezTo>
                    <a:pt x="942" y="217"/>
                    <a:pt x="945" y="217"/>
                    <a:pt x="947" y="216"/>
                  </a:cubicBezTo>
                  <a:cubicBezTo>
                    <a:pt x="949" y="216"/>
                    <a:pt x="949" y="216"/>
                    <a:pt x="951" y="216"/>
                  </a:cubicBezTo>
                  <a:cubicBezTo>
                    <a:pt x="953" y="215"/>
                    <a:pt x="957" y="212"/>
                    <a:pt x="959" y="211"/>
                  </a:cubicBezTo>
                  <a:cubicBezTo>
                    <a:pt x="961" y="209"/>
                    <a:pt x="965" y="206"/>
                    <a:pt x="966" y="205"/>
                  </a:cubicBezTo>
                  <a:cubicBezTo>
                    <a:pt x="968" y="205"/>
                    <a:pt x="972" y="202"/>
                    <a:pt x="973" y="201"/>
                  </a:cubicBezTo>
                  <a:cubicBezTo>
                    <a:pt x="973" y="200"/>
                    <a:pt x="976" y="197"/>
                    <a:pt x="977" y="195"/>
                  </a:cubicBezTo>
                  <a:cubicBezTo>
                    <a:pt x="977" y="193"/>
                    <a:pt x="980" y="193"/>
                    <a:pt x="981" y="191"/>
                  </a:cubicBezTo>
                  <a:cubicBezTo>
                    <a:pt x="981" y="189"/>
                    <a:pt x="983" y="184"/>
                    <a:pt x="983" y="182"/>
                  </a:cubicBezTo>
                  <a:cubicBezTo>
                    <a:pt x="983" y="181"/>
                    <a:pt x="985" y="180"/>
                    <a:pt x="985" y="179"/>
                  </a:cubicBezTo>
                  <a:cubicBezTo>
                    <a:pt x="985" y="178"/>
                    <a:pt x="986" y="176"/>
                    <a:pt x="986" y="174"/>
                  </a:cubicBezTo>
                  <a:cubicBezTo>
                    <a:pt x="986" y="172"/>
                    <a:pt x="986" y="168"/>
                    <a:pt x="986" y="167"/>
                  </a:cubicBezTo>
                  <a:cubicBezTo>
                    <a:pt x="985" y="167"/>
                    <a:pt x="985" y="164"/>
                    <a:pt x="983" y="165"/>
                  </a:cubicBezTo>
                  <a:cubicBezTo>
                    <a:pt x="981" y="165"/>
                    <a:pt x="980" y="165"/>
                    <a:pt x="979" y="167"/>
                  </a:cubicBezTo>
                  <a:cubicBezTo>
                    <a:pt x="977" y="168"/>
                    <a:pt x="978" y="169"/>
                    <a:pt x="975" y="170"/>
                  </a:cubicBezTo>
                  <a:cubicBezTo>
                    <a:pt x="972" y="172"/>
                    <a:pt x="971" y="173"/>
                    <a:pt x="969" y="174"/>
                  </a:cubicBezTo>
                  <a:cubicBezTo>
                    <a:pt x="966" y="175"/>
                    <a:pt x="966" y="175"/>
                    <a:pt x="963" y="177"/>
                  </a:cubicBezTo>
                  <a:cubicBezTo>
                    <a:pt x="959" y="178"/>
                    <a:pt x="959" y="177"/>
                    <a:pt x="958" y="180"/>
                  </a:cubicBezTo>
                  <a:cubicBezTo>
                    <a:pt x="956" y="182"/>
                    <a:pt x="957" y="182"/>
                    <a:pt x="954" y="183"/>
                  </a:cubicBezTo>
                  <a:cubicBezTo>
                    <a:pt x="952" y="184"/>
                    <a:pt x="950" y="185"/>
                    <a:pt x="949" y="186"/>
                  </a:cubicBezTo>
                  <a:cubicBezTo>
                    <a:pt x="948" y="188"/>
                    <a:pt x="946" y="190"/>
                    <a:pt x="943" y="192"/>
                  </a:cubicBezTo>
                  <a:cubicBezTo>
                    <a:pt x="939" y="193"/>
                    <a:pt x="938" y="194"/>
                    <a:pt x="935" y="194"/>
                  </a:cubicBezTo>
                  <a:cubicBezTo>
                    <a:pt x="933" y="194"/>
                    <a:pt x="933" y="193"/>
                    <a:pt x="930" y="191"/>
                  </a:cubicBezTo>
                  <a:cubicBezTo>
                    <a:pt x="927" y="190"/>
                    <a:pt x="927" y="190"/>
                    <a:pt x="924" y="188"/>
                  </a:cubicBezTo>
                  <a:cubicBezTo>
                    <a:pt x="921" y="186"/>
                    <a:pt x="920" y="187"/>
                    <a:pt x="921" y="184"/>
                  </a:cubicBezTo>
                  <a:cubicBezTo>
                    <a:pt x="921" y="181"/>
                    <a:pt x="921" y="178"/>
                    <a:pt x="923" y="175"/>
                  </a:cubicBezTo>
                  <a:close/>
                  <a:moveTo>
                    <a:pt x="810" y="64"/>
                  </a:moveTo>
                  <a:cubicBezTo>
                    <a:pt x="811" y="63"/>
                    <a:pt x="812" y="62"/>
                    <a:pt x="813" y="61"/>
                  </a:cubicBezTo>
                  <a:cubicBezTo>
                    <a:pt x="813" y="60"/>
                    <a:pt x="813" y="60"/>
                    <a:pt x="814" y="58"/>
                  </a:cubicBezTo>
                  <a:cubicBezTo>
                    <a:pt x="815" y="56"/>
                    <a:pt x="816" y="57"/>
                    <a:pt x="817" y="55"/>
                  </a:cubicBezTo>
                  <a:cubicBezTo>
                    <a:pt x="818" y="53"/>
                    <a:pt x="819" y="53"/>
                    <a:pt x="820" y="52"/>
                  </a:cubicBezTo>
                  <a:cubicBezTo>
                    <a:pt x="821" y="51"/>
                    <a:pt x="821" y="50"/>
                    <a:pt x="822" y="49"/>
                  </a:cubicBezTo>
                  <a:cubicBezTo>
                    <a:pt x="824" y="49"/>
                    <a:pt x="824" y="48"/>
                    <a:pt x="824" y="49"/>
                  </a:cubicBezTo>
                  <a:cubicBezTo>
                    <a:pt x="825" y="50"/>
                    <a:pt x="825" y="50"/>
                    <a:pt x="825" y="52"/>
                  </a:cubicBezTo>
                  <a:cubicBezTo>
                    <a:pt x="825" y="53"/>
                    <a:pt x="826" y="53"/>
                    <a:pt x="825" y="55"/>
                  </a:cubicBezTo>
                  <a:cubicBezTo>
                    <a:pt x="824" y="57"/>
                    <a:pt x="824" y="56"/>
                    <a:pt x="823" y="58"/>
                  </a:cubicBezTo>
                  <a:cubicBezTo>
                    <a:pt x="823" y="60"/>
                    <a:pt x="822" y="60"/>
                    <a:pt x="821" y="62"/>
                  </a:cubicBezTo>
                  <a:cubicBezTo>
                    <a:pt x="820" y="63"/>
                    <a:pt x="818" y="64"/>
                    <a:pt x="818" y="65"/>
                  </a:cubicBezTo>
                  <a:cubicBezTo>
                    <a:pt x="817" y="66"/>
                    <a:pt x="817" y="67"/>
                    <a:pt x="816" y="67"/>
                  </a:cubicBezTo>
                  <a:cubicBezTo>
                    <a:pt x="815" y="68"/>
                    <a:pt x="815" y="69"/>
                    <a:pt x="814" y="69"/>
                  </a:cubicBezTo>
                  <a:cubicBezTo>
                    <a:pt x="812" y="69"/>
                    <a:pt x="811" y="69"/>
                    <a:pt x="811" y="68"/>
                  </a:cubicBezTo>
                  <a:cubicBezTo>
                    <a:pt x="811" y="67"/>
                    <a:pt x="810" y="66"/>
                    <a:pt x="810" y="64"/>
                  </a:cubicBezTo>
                  <a:close/>
                  <a:moveTo>
                    <a:pt x="790" y="70"/>
                  </a:moveTo>
                  <a:cubicBezTo>
                    <a:pt x="791" y="70"/>
                    <a:pt x="791" y="71"/>
                    <a:pt x="792" y="72"/>
                  </a:cubicBezTo>
                  <a:cubicBezTo>
                    <a:pt x="794" y="73"/>
                    <a:pt x="794" y="74"/>
                    <a:pt x="796" y="74"/>
                  </a:cubicBezTo>
                  <a:cubicBezTo>
                    <a:pt x="798" y="75"/>
                    <a:pt x="798" y="74"/>
                    <a:pt x="800" y="75"/>
                  </a:cubicBezTo>
                  <a:cubicBezTo>
                    <a:pt x="802" y="76"/>
                    <a:pt x="802" y="77"/>
                    <a:pt x="802" y="78"/>
                  </a:cubicBezTo>
                  <a:cubicBezTo>
                    <a:pt x="803" y="79"/>
                    <a:pt x="804" y="77"/>
                    <a:pt x="804" y="79"/>
                  </a:cubicBezTo>
                  <a:cubicBezTo>
                    <a:pt x="805" y="81"/>
                    <a:pt x="803" y="82"/>
                    <a:pt x="803" y="83"/>
                  </a:cubicBezTo>
                  <a:cubicBezTo>
                    <a:pt x="803" y="84"/>
                    <a:pt x="802" y="85"/>
                    <a:pt x="800" y="86"/>
                  </a:cubicBezTo>
                  <a:cubicBezTo>
                    <a:pt x="798" y="87"/>
                    <a:pt x="797" y="86"/>
                    <a:pt x="795" y="88"/>
                  </a:cubicBezTo>
                  <a:cubicBezTo>
                    <a:pt x="793" y="89"/>
                    <a:pt x="792" y="89"/>
                    <a:pt x="791" y="90"/>
                  </a:cubicBezTo>
                  <a:cubicBezTo>
                    <a:pt x="791" y="91"/>
                    <a:pt x="789" y="91"/>
                    <a:pt x="788" y="91"/>
                  </a:cubicBezTo>
                  <a:cubicBezTo>
                    <a:pt x="787" y="91"/>
                    <a:pt x="786" y="91"/>
                    <a:pt x="786" y="90"/>
                  </a:cubicBezTo>
                  <a:cubicBezTo>
                    <a:pt x="786" y="89"/>
                    <a:pt x="786" y="88"/>
                    <a:pt x="786" y="85"/>
                  </a:cubicBezTo>
                  <a:cubicBezTo>
                    <a:pt x="786" y="83"/>
                    <a:pt x="785" y="82"/>
                    <a:pt x="786" y="80"/>
                  </a:cubicBezTo>
                  <a:cubicBezTo>
                    <a:pt x="787" y="78"/>
                    <a:pt x="787" y="79"/>
                    <a:pt x="788" y="76"/>
                  </a:cubicBezTo>
                  <a:cubicBezTo>
                    <a:pt x="789" y="73"/>
                    <a:pt x="790" y="72"/>
                    <a:pt x="790" y="71"/>
                  </a:cubicBezTo>
                  <a:cubicBezTo>
                    <a:pt x="790" y="70"/>
                    <a:pt x="789" y="71"/>
                    <a:pt x="790" y="70"/>
                  </a:cubicBezTo>
                  <a:close/>
                  <a:moveTo>
                    <a:pt x="819" y="187"/>
                  </a:moveTo>
                  <a:cubicBezTo>
                    <a:pt x="822" y="187"/>
                    <a:pt x="827" y="187"/>
                    <a:pt x="833" y="186"/>
                  </a:cubicBezTo>
                  <a:cubicBezTo>
                    <a:pt x="839" y="186"/>
                    <a:pt x="838" y="184"/>
                    <a:pt x="843" y="185"/>
                  </a:cubicBezTo>
                  <a:cubicBezTo>
                    <a:pt x="848" y="186"/>
                    <a:pt x="851" y="187"/>
                    <a:pt x="853" y="190"/>
                  </a:cubicBezTo>
                  <a:cubicBezTo>
                    <a:pt x="855" y="194"/>
                    <a:pt x="857" y="195"/>
                    <a:pt x="858" y="202"/>
                  </a:cubicBezTo>
                  <a:cubicBezTo>
                    <a:pt x="858" y="209"/>
                    <a:pt x="859" y="211"/>
                    <a:pt x="858" y="214"/>
                  </a:cubicBezTo>
                  <a:cubicBezTo>
                    <a:pt x="858" y="217"/>
                    <a:pt x="857" y="220"/>
                    <a:pt x="855" y="221"/>
                  </a:cubicBezTo>
                  <a:cubicBezTo>
                    <a:pt x="853" y="222"/>
                    <a:pt x="854" y="222"/>
                    <a:pt x="851" y="223"/>
                  </a:cubicBezTo>
                  <a:cubicBezTo>
                    <a:pt x="848" y="224"/>
                    <a:pt x="851" y="224"/>
                    <a:pt x="844" y="224"/>
                  </a:cubicBezTo>
                  <a:cubicBezTo>
                    <a:pt x="837" y="225"/>
                    <a:pt x="838" y="225"/>
                    <a:pt x="836" y="226"/>
                  </a:cubicBezTo>
                  <a:cubicBezTo>
                    <a:pt x="835" y="227"/>
                    <a:pt x="836" y="229"/>
                    <a:pt x="833" y="226"/>
                  </a:cubicBezTo>
                  <a:cubicBezTo>
                    <a:pt x="830" y="223"/>
                    <a:pt x="829" y="222"/>
                    <a:pt x="830" y="221"/>
                  </a:cubicBezTo>
                  <a:cubicBezTo>
                    <a:pt x="830" y="220"/>
                    <a:pt x="831" y="219"/>
                    <a:pt x="831" y="216"/>
                  </a:cubicBezTo>
                  <a:cubicBezTo>
                    <a:pt x="831" y="213"/>
                    <a:pt x="830" y="208"/>
                    <a:pt x="829" y="204"/>
                  </a:cubicBezTo>
                  <a:cubicBezTo>
                    <a:pt x="829" y="201"/>
                    <a:pt x="825" y="197"/>
                    <a:pt x="824" y="195"/>
                  </a:cubicBezTo>
                  <a:cubicBezTo>
                    <a:pt x="822" y="193"/>
                    <a:pt x="819" y="192"/>
                    <a:pt x="818" y="190"/>
                  </a:cubicBezTo>
                  <a:cubicBezTo>
                    <a:pt x="818" y="189"/>
                    <a:pt x="816" y="188"/>
                    <a:pt x="819" y="187"/>
                  </a:cubicBezTo>
                  <a:close/>
                  <a:moveTo>
                    <a:pt x="741" y="74"/>
                  </a:moveTo>
                  <a:cubicBezTo>
                    <a:pt x="743" y="73"/>
                    <a:pt x="744" y="73"/>
                    <a:pt x="746" y="74"/>
                  </a:cubicBezTo>
                  <a:cubicBezTo>
                    <a:pt x="747" y="75"/>
                    <a:pt x="748" y="76"/>
                    <a:pt x="749" y="77"/>
                  </a:cubicBezTo>
                  <a:cubicBezTo>
                    <a:pt x="750" y="77"/>
                    <a:pt x="750" y="77"/>
                    <a:pt x="753" y="78"/>
                  </a:cubicBezTo>
                  <a:cubicBezTo>
                    <a:pt x="756" y="78"/>
                    <a:pt x="756" y="79"/>
                    <a:pt x="756" y="79"/>
                  </a:cubicBezTo>
                  <a:cubicBezTo>
                    <a:pt x="756" y="79"/>
                    <a:pt x="756" y="78"/>
                    <a:pt x="758" y="77"/>
                  </a:cubicBezTo>
                  <a:cubicBezTo>
                    <a:pt x="759" y="77"/>
                    <a:pt x="761" y="76"/>
                    <a:pt x="761" y="76"/>
                  </a:cubicBezTo>
                  <a:cubicBezTo>
                    <a:pt x="761" y="76"/>
                    <a:pt x="765" y="73"/>
                    <a:pt x="765" y="73"/>
                  </a:cubicBezTo>
                  <a:cubicBezTo>
                    <a:pt x="766" y="72"/>
                    <a:pt x="768" y="73"/>
                    <a:pt x="768" y="71"/>
                  </a:cubicBezTo>
                  <a:cubicBezTo>
                    <a:pt x="769" y="69"/>
                    <a:pt x="770" y="64"/>
                    <a:pt x="770" y="63"/>
                  </a:cubicBezTo>
                  <a:cubicBezTo>
                    <a:pt x="770" y="61"/>
                    <a:pt x="770" y="58"/>
                    <a:pt x="771" y="55"/>
                  </a:cubicBezTo>
                  <a:cubicBezTo>
                    <a:pt x="771" y="51"/>
                    <a:pt x="771" y="46"/>
                    <a:pt x="770" y="45"/>
                  </a:cubicBezTo>
                  <a:cubicBezTo>
                    <a:pt x="770" y="44"/>
                    <a:pt x="769" y="40"/>
                    <a:pt x="769" y="36"/>
                  </a:cubicBezTo>
                  <a:cubicBezTo>
                    <a:pt x="768" y="32"/>
                    <a:pt x="768" y="30"/>
                    <a:pt x="768" y="28"/>
                  </a:cubicBezTo>
                  <a:cubicBezTo>
                    <a:pt x="768" y="25"/>
                    <a:pt x="768" y="22"/>
                    <a:pt x="768" y="22"/>
                  </a:cubicBezTo>
                  <a:cubicBezTo>
                    <a:pt x="769" y="21"/>
                    <a:pt x="775" y="20"/>
                    <a:pt x="776" y="19"/>
                  </a:cubicBezTo>
                  <a:cubicBezTo>
                    <a:pt x="778" y="19"/>
                    <a:pt x="776" y="17"/>
                    <a:pt x="780" y="18"/>
                  </a:cubicBezTo>
                  <a:cubicBezTo>
                    <a:pt x="785" y="19"/>
                    <a:pt x="786" y="21"/>
                    <a:pt x="788" y="23"/>
                  </a:cubicBezTo>
                  <a:cubicBezTo>
                    <a:pt x="790" y="24"/>
                    <a:pt x="790" y="25"/>
                    <a:pt x="794" y="27"/>
                  </a:cubicBezTo>
                  <a:cubicBezTo>
                    <a:pt x="799" y="29"/>
                    <a:pt x="800" y="33"/>
                    <a:pt x="800" y="36"/>
                  </a:cubicBezTo>
                  <a:cubicBezTo>
                    <a:pt x="800" y="39"/>
                    <a:pt x="799" y="42"/>
                    <a:pt x="798" y="44"/>
                  </a:cubicBezTo>
                  <a:cubicBezTo>
                    <a:pt x="797" y="47"/>
                    <a:pt x="795" y="49"/>
                    <a:pt x="794" y="51"/>
                  </a:cubicBezTo>
                  <a:cubicBezTo>
                    <a:pt x="793" y="53"/>
                    <a:pt x="793" y="54"/>
                    <a:pt x="793" y="55"/>
                  </a:cubicBezTo>
                  <a:cubicBezTo>
                    <a:pt x="794" y="56"/>
                    <a:pt x="795" y="59"/>
                    <a:pt x="796" y="59"/>
                  </a:cubicBezTo>
                  <a:cubicBezTo>
                    <a:pt x="797" y="60"/>
                    <a:pt x="797" y="60"/>
                    <a:pt x="799" y="60"/>
                  </a:cubicBezTo>
                  <a:cubicBezTo>
                    <a:pt x="802" y="59"/>
                    <a:pt x="804" y="59"/>
                    <a:pt x="805" y="58"/>
                  </a:cubicBezTo>
                  <a:cubicBezTo>
                    <a:pt x="807" y="56"/>
                    <a:pt x="809" y="55"/>
                    <a:pt x="810" y="54"/>
                  </a:cubicBezTo>
                  <a:cubicBezTo>
                    <a:pt x="810" y="53"/>
                    <a:pt x="812" y="49"/>
                    <a:pt x="815" y="47"/>
                  </a:cubicBezTo>
                  <a:cubicBezTo>
                    <a:pt x="819" y="45"/>
                    <a:pt x="819" y="44"/>
                    <a:pt x="820" y="43"/>
                  </a:cubicBezTo>
                  <a:cubicBezTo>
                    <a:pt x="821" y="41"/>
                    <a:pt x="822" y="40"/>
                    <a:pt x="823" y="38"/>
                  </a:cubicBezTo>
                  <a:cubicBezTo>
                    <a:pt x="824" y="37"/>
                    <a:pt x="828" y="30"/>
                    <a:pt x="832" y="30"/>
                  </a:cubicBezTo>
                  <a:cubicBezTo>
                    <a:pt x="837" y="30"/>
                    <a:pt x="835" y="29"/>
                    <a:pt x="840" y="29"/>
                  </a:cubicBezTo>
                  <a:cubicBezTo>
                    <a:pt x="846" y="30"/>
                    <a:pt x="845" y="31"/>
                    <a:pt x="848" y="33"/>
                  </a:cubicBezTo>
                  <a:cubicBezTo>
                    <a:pt x="851" y="35"/>
                    <a:pt x="853" y="34"/>
                    <a:pt x="854" y="39"/>
                  </a:cubicBezTo>
                  <a:cubicBezTo>
                    <a:pt x="855" y="44"/>
                    <a:pt x="855" y="45"/>
                    <a:pt x="854" y="48"/>
                  </a:cubicBezTo>
                  <a:cubicBezTo>
                    <a:pt x="854" y="52"/>
                    <a:pt x="854" y="53"/>
                    <a:pt x="852" y="54"/>
                  </a:cubicBezTo>
                  <a:cubicBezTo>
                    <a:pt x="850" y="56"/>
                    <a:pt x="847" y="60"/>
                    <a:pt x="844" y="61"/>
                  </a:cubicBezTo>
                  <a:cubicBezTo>
                    <a:pt x="841" y="62"/>
                    <a:pt x="841" y="61"/>
                    <a:pt x="839" y="63"/>
                  </a:cubicBezTo>
                  <a:cubicBezTo>
                    <a:pt x="837" y="65"/>
                    <a:pt x="835" y="66"/>
                    <a:pt x="834" y="67"/>
                  </a:cubicBezTo>
                  <a:cubicBezTo>
                    <a:pt x="833" y="69"/>
                    <a:pt x="831" y="70"/>
                    <a:pt x="831" y="72"/>
                  </a:cubicBezTo>
                  <a:cubicBezTo>
                    <a:pt x="831" y="74"/>
                    <a:pt x="830" y="75"/>
                    <a:pt x="832" y="75"/>
                  </a:cubicBezTo>
                  <a:cubicBezTo>
                    <a:pt x="834" y="76"/>
                    <a:pt x="834" y="75"/>
                    <a:pt x="836" y="74"/>
                  </a:cubicBezTo>
                  <a:cubicBezTo>
                    <a:pt x="839" y="74"/>
                    <a:pt x="840" y="74"/>
                    <a:pt x="842" y="72"/>
                  </a:cubicBezTo>
                  <a:cubicBezTo>
                    <a:pt x="844" y="70"/>
                    <a:pt x="846" y="70"/>
                    <a:pt x="847" y="69"/>
                  </a:cubicBezTo>
                  <a:cubicBezTo>
                    <a:pt x="849" y="69"/>
                    <a:pt x="851" y="67"/>
                    <a:pt x="852" y="67"/>
                  </a:cubicBezTo>
                  <a:cubicBezTo>
                    <a:pt x="854" y="66"/>
                    <a:pt x="857" y="63"/>
                    <a:pt x="859" y="63"/>
                  </a:cubicBezTo>
                  <a:cubicBezTo>
                    <a:pt x="862" y="62"/>
                    <a:pt x="862" y="61"/>
                    <a:pt x="866" y="60"/>
                  </a:cubicBezTo>
                  <a:cubicBezTo>
                    <a:pt x="870" y="59"/>
                    <a:pt x="871" y="59"/>
                    <a:pt x="873" y="59"/>
                  </a:cubicBezTo>
                  <a:cubicBezTo>
                    <a:pt x="875" y="59"/>
                    <a:pt x="877" y="59"/>
                    <a:pt x="879" y="61"/>
                  </a:cubicBezTo>
                  <a:cubicBezTo>
                    <a:pt x="880" y="63"/>
                    <a:pt x="880" y="63"/>
                    <a:pt x="881" y="65"/>
                  </a:cubicBezTo>
                  <a:cubicBezTo>
                    <a:pt x="882" y="66"/>
                    <a:pt x="883" y="66"/>
                    <a:pt x="883" y="68"/>
                  </a:cubicBezTo>
                  <a:cubicBezTo>
                    <a:pt x="883" y="71"/>
                    <a:pt x="882" y="72"/>
                    <a:pt x="881" y="74"/>
                  </a:cubicBezTo>
                  <a:cubicBezTo>
                    <a:pt x="881" y="75"/>
                    <a:pt x="880" y="76"/>
                    <a:pt x="879" y="78"/>
                  </a:cubicBezTo>
                  <a:cubicBezTo>
                    <a:pt x="878" y="81"/>
                    <a:pt x="877" y="81"/>
                    <a:pt x="874" y="81"/>
                  </a:cubicBezTo>
                  <a:cubicBezTo>
                    <a:pt x="871" y="82"/>
                    <a:pt x="867" y="84"/>
                    <a:pt x="864" y="84"/>
                  </a:cubicBezTo>
                  <a:cubicBezTo>
                    <a:pt x="862" y="84"/>
                    <a:pt x="862" y="85"/>
                    <a:pt x="857" y="85"/>
                  </a:cubicBezTo>
                  <a:cubicBezTo>
                    <a:pt x="852" y="86"/>
                    <a:pt x="850" y="86"/>
                    <a:pt x="848" y="86"/>
                  </a:cubicBezTo>
                  <a:cubicBezTo>
                    <a:pt x="846" y="86"/>
                    <a:pt x="847" y="86"/>
                    <a:pt x="843" y="86"/>
                  </a:cubicBezTo>
                  <a:cubicBezTo>
                    <a:pt x="839" y="87"/>
                    <a:pt x="839" y="87"/>
                    <a:pt x="837" y="87"/>
                  </a:cubicBezTo>
                  <a:cubicBezTo>
                    <a:pt x="835" y="87"/>
                    <a:pt x="831" y="87"/>
                    <a:pt x="830" y="87"/>
                  </a:cubicBezTo>
                  <a:cubicBezTo>
                    <a:pt x="828" y="88"/>
                    <a:pt x="824" y="89"/>
                    <a:pt x="821" y="89"/>
                  </a:cubicBezTo>
                  <a:cubicBezTo>
                    <a:pt x="817" y="89"/>
                    <a:pt x="815" y="92"/>
                    <a:pt x="812" y="92"/>
                  </a:cubicBezTo>
                  <a:cubicBezTo>
                    <a:pt x="809" y="93"/>
                    <a:pt x="810" y="94"/>
                    <a:pt x="807" y="95"/>
                  </a:cubicBezTo>
                  <a:cubicBezTo>
                    <a:pt x="804" y="96"/>
                    <a:pt x="801" y="97"/>
                    <a:pt x="799" y="98"/>
                  </a:cubicBezTo>
                  <a:cubicBezTo>
                    <a:pt x="796" y="99"/>
                    <a:pt x="795" y="101"/>
                    <a:pt x="792" y="102"/>
                  </a:cubicBezTo>
                  <a:cubicBezTo>
                    <a:pt x="789" y="103"/>
                    <a:pt x="787" y="105"/>
                    <a:pt x="786" y="105"/>
                  </a:cubicBezTo>
                  <a:cubicBezTo>
                    <a:pt x="785" y="106"/>
                    <a:pt x="783" y="107"/>
                    <a:pt x="782" y="109"/>
                  </a:cubicBezTo>
                  <a:cubicBezTo>
                    <a:pt x="782" y="110"/>
                    <a:pt x="782" y="112"/>
                    <a:pt x="783" y="114"/>
                  </a:cubicBezTo>
                  <a:cubicBezTo>
                    <a:pt x="784" y="115"/>
                    <a:pt x="784" y="116"/>
                    <a:pt x="786" y="115"/>
                  </a:cubicBezTo>
                  <a:cubicBezTo>
                    <a:pt x="789" y="114"/>
                    <a:pt x="791" y="115"/>
                    <a:pt x="792" y="113"/>
                  </a:cubicBezTo>
                  <a:cubicBezTo>
                    <a:pt x="793" y="112"/>
                    <a:pt x="793" y="111"/>
                    <a:pt x="795" y="110"/>
                  </a:cubicBezTo>
                  <a:cubicBezTo>
                    <a:pt x="796" y="109"/>
                    <a:pt x="795" y="107"/>
                    <a:pt x="799" y="107"/>
                  </a:cubicBezTo>
                  <a:cubicBezTo>
                    <a:pt x="802" y="107"/>
                    <a:pt x="801" y="105"/>
                    <a:pt x="801" y="107"/>
                  </a:cubicBezTo>
                  <a:cubicBezTo>
                    <a:pt x="801" y="109"/>
                    <a:pt x="800" y="110"/>
                    <a:pt x="800" y="111"/>
                  </a:cubicBezTo>
                  <a:cubicBezTo>
                    <a:pt x="799" y="112"/>
                    <a:pt x="798" y="114"/>
                    <a:pt x="797" y="115"/>
                  </a:cubicBezTo>
                  <a:cubicBezTo>
                    <a:pt x="796" y="116"/>
                    <a:pt x="796" y="116"/>
                    <a:pt x="795" y="118"/>
                  </a:cubicBezTo>
                  <a:cubicBezTo>
                    <a:pt x="793" y="120"/>
                    <a:pt x="793" y="122"/>
                    <a:pt x="792" y="123"/>
                  </a:cubicBezTo>
                  <a:cubicBezTo>
                    <a:pt x="791" y="124"/>
                    <a:pt x="790" y="124"/>
                    <a:pt x="790" y="126"/>
                  </a:cubicBezTo>
                  <a:cubicBezTo>
                    <a:pt x="790" y="127"/>
                    <a:pt x="790" y="130"/>
                    <a:pt x="790" y="131"/>
                  </a:cubicBezTo>
                  <a:cubicBezTo>
                    <a:pt x="790" y="132"/>
                    <a:pt x="791" y="132"/>
                    <a:pt x="794" y="130"/>
                  </a:cubicBezTo>
                  <a:cubicBezTo>
                    <a:pt x="797" y="127"/>
                    <a:pt x="799" y="127"/>
                    <a:pt x="800" y="125"/>
                  </a:cubicBezTo>
                  <a:cubicBezTo>
                    <a:pt x="801" y="123"/>
                    <a:pt x="803" y="120"/>
                    <a:pt x="804" y="119"/>
                  </a:cubicBezTo>
                  <a:cubicBezTo>
                    <a:pt x="804" y="119"/>
                    <a:pt x="806" y="115"/>
                    <a:pt x="806" y="113"/>
                  </a:cubicBezTo>
                  <a:cubicBezTo>
                    <a:pt x="806" y="112"/>
                    <a:pt x="807" y="110"/>
                    <a:pt x="808" y="108"/>
                  </a:cubicBezTo>
                  <a:cubicBezTo>
                    <a:pt x="808" y="106"/>
                    <a:pt x="809" y="104"/>
                    <a:pt x="810" y="102"/>
                  </a:cubicBezTo>
                  <a:cubicBezTo>
                    <a:pt x="810" y="100"/>
                    <a:pt x="809" y="99"/>
                    <a:pt x="814" y="98"/>
                  </a:cubicBezTo>
                  <a:cubicBezTo>
                    <a:pt x="819" y="97"/>
                    <a:pt x="819" y="97"/>
                    <a:pt x="822" y="96"/>
                  </a:cubicBezTo>
                  <a:cubicBezTo>
                    <a:pt x="826" y="95"/>
                    <a:pt x="830" y="93"/>
                    <a:pt x="832" y="94"/>
                  </a:cubicBezTo>
                  <a:cubicBezTo>
                    <a:pt x="834" y="95"/>
                    <a:pt x="835" y="97"/>
                    <a:pt x="836" y="98"/>
                  </a:cubicBezTo>
                  <a:cubicBezTo>
                    <a:pt x="837" y="99"/>
                    <a:pt x="837" y="100"/>
                    <a:pt x="837" y="102"/>
                  </a:cubicBezTo>
                  <a:cubicBezTo>
                    <a:pt x="838" y="104"/>
                    <a:pt x="839" y="107"/>
                    <a:pt x="838" y="109"/>
                  </a:cubicBezTo>
                  <a:cubicBezTo>
                    <a:pt x="837" y="111"/>
                    <a:pt x="835" y="109"/>
                    <a:pt x="833" y="113"/>
                  </a:cubicBezTo>
                  <a:cubicBezTo>
                    <a:pt x="831" y="117"/>
                    <a:pt x="830" y="116"/>
                    <a:pt x="827" y="117"/>
                  </a:cubicBezTo>
                  <a:cubicBezTo>
                    <a:pt x="824" y="117"/>
                    <a:pt x="821" y="117"/>
                    <a:pt x="819" y="119"/>
                  </a:cubicBezTo>
                  <a:cubicBezTo>
                    <a:pt x="816" y="120"/>
                    <a:pt x="812" y="122"/>
                    <a:pt x="812" y="123"/>
                  </a:cubicBezTo>
                  <a:cubicBezTo>
                    <a:pt x="811" y="124"/>
                    <a:pt x="809" y="128"/>
                    <a:pt x="808" y="128"/>
                  </a:cubicBezTo>
                  <a:cubicBezTo>
                    <a:pt x="808" y="129"/>
                    <a:pt x="807" y="131"/>
                    <a:pt x="808" y="132"/>
                  </a:cubicBezTo>
                  <a:cubicBezTo>
                    <a:pt x="809" y="133"/>
                    <a:pt x="808" y="134"/>
                    <a:pt x="810" y="133"/>
                  </a:cubicBezTo>
                  <a:cubicBezTo>
                    <a:pt x="811" y="133"/>
                    <a:pt x="812" y="135"/>
                    <a:pt x="813" y="132"/>
                  </a:cubicBezTo>
                  <a:cubicBezTo>
                    <a:pt x="814" y="129"/>
                    <a:pt x="814" y="128"/>
                    <a:pt x="816" y="127"/>
                  </a:cubicBezTo>
                  <a:cubicBezTo>
                    <a:pt x="817" y="127"/>
                    <a:pt x="819" y="126"/>
                    <a:pt x="820" y="128"/>
                  </a:cubicBezTo>
                  <a:cubicBezTo>
                    <a:pt x="821" y="130"/>
                    <a:pt x="822" y="131"/>
                    <a:pt x="822" y="132"/>
                  </a:cubicBezTo>
                  <a:cubicBezTo>
                    <a:pt x="822" y="133"/>
                    <a:pt x="822" y="134"/>
                    <a:pt x="821" y="136"/>
                  </a:cubicBezTo>
                  <a:cubicBezTo>
                    <a:pt x="821" y="137"/>
                    <a:pt x="820" y="138"/>
                    <a:pt x="819" y="139"/>
                  </a:cubicBezTo>
                  <a:cubicBezTo>
                    <a:pt x="817" y="140"/>
                    <a:pt x="816" y="141"/>
                    <a:pt x="816" y="142"/>
                  </a:cubicBezTo>
                  <a:cubicBezTo>
                    <a:pt x="815" y="143"/>
                    <a:pt x="815" y="145"/>
                    <a:pt x="815" y="146"/>
                  </a:cubicBezTo>
                  <a:cubicBezTo>
                    <a:pt x="816" y="148"/>
                    <a:pt x="815" y="149"/>
                    <a:pt x="818" y="150"/>
                  </a:cubicBezTo>
                  <a:cubicBezTo>
                    <a:pt x="820" y="152"/>
                    <a:pt x="819" y="151"/>
                    <a:pt x="819" y="153"/>
                  </a:cubicBezTo>
                  <a:cubicBezTo>
                    <a:pt x="819" y="156"/>
                    <a:pt x="818" y="156"/>
                    <a:pt x="818" y="157"/>
                  </a:cubicBezTo>
                  <a:cubicBezTo>
                    <a:pt x="817" y="157"/>
                    <a:pt x="817" y="158"/>
                    <a:pt x="815" y="159"/>
                  </a:cubicBezTo>
                  <a:cubicBezTo>
                    <a:pt x="813" y="161"/>
                    <a:pt x="814" y="160"/>
                    <a:pt x="812" y="162"/>
                  </a:cubicBezTo>
                  <a:cubicBezTo>
                    <a:pt x="810" y="164"/>
                    <a:pt x="808" y="162"/>
                    <a:pt x="809" y="166"/>
                  </a:cubicBezTo>
                  <a:cubicBezTo>
                    <a:pt x="809" y="169"/>
                    <a:pt x="809" y="169"/>
                    <a:pt x="811" y="169"/>
                  </a:cubicBezTo>
                  <a:cubicBezTo>
                    <a:pt x="813" y="170"/>
                    <a:pt x="811" y="170"/>
                    <a:pt x="814" y="170"/>
                  </a:cubicBezTo>
                  <a:cubicBezTo>
                    <a:pt x="817" y="169"/>
                    <a:pt x="817" y="169"/>
                    <a:pt x="818" y="169"/>
                  </a:cubicBezTo>
                  <a:cubicBezTo>
                    <a:pt x="819" y="168"/>
                    <a:pt x="819" y="167"/>
                    <a:pt x="821" y="168"/>
                  </a:cubicBezTo>
                  <a:cubicBezTo>
                    <a:pt x="822" y="168"/>
                    <a:pt x="822" y="168"/>
                    <a:pt x="822" y="170"/>
                  </a:cubicBezTo>
                  <a:cubicBezTo>
                    <a:pt x="821" y="172"/>
                    <a:pt x="822" y="172"/>
                    <a:pt x="821" y="174"/>
                  </a:cubicBezTo>
                  <a:cubicBezTo>
                    <a:pt x="820" y="176"/>
                    <a:pt x="820" y="177"/>
                    <a:pt x="818" y="181"/>
                  </a:cubicBezTo>
                  <a:cubicBezTo>
                    <a:pt x="816" y="184"/>
                    <a:pt x="816" y="182"/>
                    <a:pt x="815" y="184"/>
                  </a:cubicBezTo>
                  <a:cubicBezTo>
                    <a:pt x="813" y="186"/>
                    <a:pt x="813" y="186"/>
                    <a:pt x="812" y="187"/>
                  </a:cubicBezTo>
                  <a:cubicBezTo>
                    <a:pt x="811" y="189"/>
                    <a:pt x="810" y="189"/>
                    <a:pt x="810" y="192"/>
                  </a:cubicBezTo>
                  <a:cubicBezTo>
                    <a:pt x="810" y="195"/>
                    <a:pt x="810" y="197"/>
                    <a:pt x="810" y="200"/>
                  </a:cubicBezTo>
                  <a:cubicBezTo>
                    <a:pt x="810" y="203"/>
                    <a:pt x="811" y="205"/>
                    <a:pt x="811" y="208"/>
                  </a:cubicBezTo>
                  <a:cubicBezTo>
                    <a:pt x="811" y="211"/>
                    <a:pt x="812" y="212"/>
                    <a:pt x="812" y="214"/>
                  </a:cubicBezTo>
                  <a:cubicBezTo>
                    <a:pt x="812" y="217"/>
                    <a:pt x="812" y="224"/>
                    <a:pt x="812" y="225"/>
                  </a:cubicBezTo>
                  <a:cubicBezTo>
                    <a:pt x="812" y="226"/>
                    <a:pt x="812" y="231"/>
                    <a:pt x="811" y="232"/>
                  </a:cubicBezTo>
                  <a:cubicBezTo>
                    <a:pt x="811" y="233"/>
                    <a:pt x="807" y="237"/>
                    <a:pt x="806" y="239"/>
                  </a:cubicBezTo>
                  <a:cubicBezTo>
                    <a:pt x="804" y="240"/>
                    <a:pt x="803" y="241"/>
                    <a:pt x="801" y="241"/>
                  </a:cubicBezTo>
                  <a:cubicBezTo>
                    <a:pt x="800" y="242"/>
                    <a:pt x="799" y="243"/>
                    <a:pt x="798" y="244"/>
                  </a:cubicBezTo>
                  <a:cubicBezTo>
                    <a:pt x="797" y="245"/>
                    <a:pt x="797" y="247"/>
                    <a:pt x="795" y="247"/>
                  </a:cubicBezTo>
                  <a:cubicBezTo>
                    <a:pt x="793" y="247"/>
                    <a:pt x="791" y="247"/>
                    <a:pt x="789" y="246"/>
                  </a:cubicBezTo>
                  <a:cubicBezTo>
                    <a:pt x="788" y="246"/>
                    <a:pt x="786" y="244"/>
                    <a:pt x="786" y="242"/>
                  </a:cubicBezTo>
                  <a:cubicBezTo>
                    <a:pt x="786" y="240"/>
                    <a:pt x="784" y="240"/>
                    <a:pt x="784" y="237"/>
                  </a:cubicBezTo>
                  <a:cubicBezTo>
                    <a:pt x="783" y="234"/>
                    <a:pt x="782" y="233"/>
                    <a:pt x="781" y="232"/>
                  </a:cubicBezTo>
                  <a:cubicBezTo>
                    <a:pt x="781" y="231"/>
                    <a:pt x="778" y="228"/>
                    <a:pt x="778" y="228"/>
                  </a:cubicBezTo>
                  <a:cubicBezTo>
                    <a:pt x="778" y="228"/>
                    <a:pt x="777" y="226"/>
                    <a:pt x="777" y="225"/>
                  </a:cubicBezTo>
                  <a:cubicBezTo>
                    <a:pt x="776" y="225"/>
                    <a:pt x="774" y="224"/>
                    <a:pt x="774" y="224"/>
                  </a:cubicBezTo>
                  <a:cubicBezTo>
                    <a:pt x="773" y="223"/>
                    <a:pt x="774" y="222"/>
                    <a:pt x="772" y="223"/>
                  </a:cubicBezTo>
                  <a:cubicBezTo>
                    <a:pt x="770" y="223"/>
                    <a:pt x="769" y="226"/>
                    <a:pt x="768" y="228"/>
                  </a:cubicBezTo>
                  <a:cubicBezTo>
                    <a:pt x="768" y="229"/>
                    <a:pt x="768" y="230"/>
                    <a:pt x="766" y="232"/>
                  </a:cubicBezTo>
                  <a:cubicBezTo>
                    <a:pt x="765" y="234"/>
                    <a:pt x="765" y="236"/>
                    <a:pt x="763" y="237"/>
                  </a:cubicBezTo>
                  <a:cubicBezTo>
                    <a:pt x="762" y="238"/>
                    <a:pt x="760" y="240"/>
                    <a:pt x="759" y="241"/>
                  </a:cubicBezTo>
                  <a:cubicBezTo>
                    <a:pt x="758" y="241"/>
                    <a:pt x="755" y="243"/>
                    <a:pt x="754" y="244"/>
                  </a:cubicBezTo>
                  <a:cubicBezTo>
                    <a:pt x="754" y="244"/>
                    <a:pt x="752" y="245"/>
                    <a:pt x="751" y="246"/>
                  </a:cubicBezTo>
                  <a:cubicBezTo>
                    <a:pt x="750" y="247"/>
                    <a:pt x="746" y="247"/>
                    <a:pt x="745" y="247"/>
                  </a:cubicBezTo>
                  <a:cubicBezTo>
                    <a:pt x="744" y="247"/>
                    <a:pt x="742" y="247"/>
                    <a:pt x="740" y="243"/>
                  </a:cubicBezTo>
                  <a:cubicBezTo>
                    <a:pt x="739" y="240"/>
                    <a:pt x="736" y="239"/>
                    <a:pt x="736" y="239"/>
                  </a:cubicBezTo>
                  <a:cubicBezTo>
                    <a:pt x="734" y="238"/>
                    <a:pt x="734" y="238"/>
                    <a:pt x="734" y="238"/>
                  </a:cubicBezTo>
                  <a:cubicBezTo>
                    <a:pt x="734" y="238"/>
                    <a:pt x="733" y="236"/>
                    <a:pt x="732" y="234"/>
                  </a:cubicBezTo>
                  <a:cubicBezTo>
                    <a:pt x="731" y="232"/>
                    <a:pt x="730" y="231"/>
                    <a:pt x="729" y="229"/>
                  </a:cubicBezTo>
                  <a:cubicBezTo>
                    <a:pt x="729" y="226"/>
                    <a:pt x="730" y="224"/>
                    <a:pt x="730" y="224"/>
                  </a:cubicBezTo>
                  <a:cubicBezTo>
                    <a:pt x="730" y="223"/>
                    <a:pt x="730" y="222"/>
                    <a:pt x="731" y="221"/>
                  </a:cubicBezTo>
                  <a:cubicBezTo>
                    <a:pt x="731" y="219"/>
                    <a:pt x="731" y="218"/>
                    <a:pt x="733" y="218"/>
                  </a:cubicBezTo>
                  <a:cubicBezTo>
                    <a:pt x="735" y="218"/>
                    <a:pt x="735" y="217"/>
                    <a:pt x="738" y="218"/>
                  </a:cubicBezTo>
                  <a:cubicBezTo>
                    <a:pt x="742" y="220"/>
                    <a:pt x="742" y="220"/>
                    <a:pt x="744" y="221"/>
                  </a:cubicBezTo>
                  <a:cubicBezTo>
                    <a:pt x="745" y="222"/>
                    <a:pt x="745" y="222"/>
                    <a:pt x="747" y="222"/>
                  </a:cubicBezTo>
                  <a:cubicBezTo>
                    <a:pt x="748" y="221"/>
                    <a:pt x="752" y="221"/>
                    <a:pt x="754" y="220"/>
                  </a:cubicBezTo>
                  <a:cubicBezTo>
                    <a:pt x="755" y="219"/>
                    <a:pt x="760" y="218"/>
                    <a:pt x="762" y="217"/>
                  </a:cubicBezTo>
                  <a:cubicBezTo>
                    <a:pt x="764" y="215"/>
                    <a:pt x="769" y="212"/>
                    <a:pt x="770" y="210"/>
                  </a:cubicBezTo>
                  <a:cubicBezTo>
                    <a:pt x="771" y="209"/>
                    <a:pt x="772" y="206"/>
                    <a:pt x="772" y="204"/>
                  </a:cubicBezTo>
                  <a:cubicBezTo>
                    <a:pt x="772" y="202"/>
                    <a:pt x="772" y="202"/>
                    <a:pt x="769" y="202"/>
                  </a:cubicBezTo>
                  <a:cubicBezTo>
                    <a:pt x="767" y="201"/>
                    <a:pt x="765" y="200"/>
                    <a:pt x="764" y="199"/>
                  </a:cubicBezTo>
                  <a:cubicBezTo>
                    <a:pt x="763" y="197"/>
                    <a:pt x="764" y="193"/>
                    <a:pt x="764" y="191"/>
                  </a:cubicBezTo>
                  <a:cubicBezTo>
                    <a:pt x="764" y="189"/>
                    <a:pt x="766" y="187"/>
                    <a:pt x="766" y="187"/>
                  </a:cubicBezTo>
                  <a:cubicBezTo>
                    <a:pt x="766" y="187"/>
                    <a:pt x="767" y="185"/>
                    <a:pt x="768" y="185"/>
                  </a:cubicBezTo>
                  <a:cubicBezTo>
                    <a:pt x="769" y="185"/>
                    <a:pt x="772" y="185"/>
                    <a:pt x="774" y="185"/>
                  </a:cubicBezTo>
                  <a:cubicBezTo>
                    <a:pt x="776" y="184"/>
                    <a:pt x="780" y="184"/>
                    <a:pt x="781" y="183"/>
                  </a:cubicBezTo>
                  <a:cubicBezTo>
                    <a:pt x="782" y="182"/>
                    <a:pt x="782" y="182"/>
                    <a:pt x="783" y="181"/>
                  </a:cubicBezTo>
                  <a:cubicBezTo>
                    <a:pt x="784" y="180"/>
                    <a:pt x="784" y="180"/>
                    <a:pt x="785" y="179"/>
                  </a:cubicBezTo>
                  <a:cubicBezTo>
                    <a:pt x="786" y="178"/>
                    <a:pt x="787" y="179"/>
                    <a:pt x="786" y="176"/>
                  </a:cubicBezTo>
                  <a:cubicBezTo>
                    <a:pt x="786" y="174"/>
                    <a:pt x="784" y="173"/>
                    <a:pt x="783" y="173"/>
                  </a:cubicBezTo>
                  <a:cubicBezTo>
                    <a:pt x="781" y="172"/>
                    <a:pt x="780" y="173"/>
                    <a:pt x="778" y="173"/>
                  </a:cubicBezTo>
                  <a:cubicBezTo>
                    <a:pt x="776" y="173"/>
                    <a:pt x="775" y="173"/>
                    <a:pt x="775" y="171"/>
                  </a:cubicBezTo>
                  <a:cubicBezTo>
                    <a:pt x="775" y="169"/>
                    <a:pt x="776" y="168"/>
                    <a:pt x="778" y="167"/>
                  </a:cubicBezTo>
                  <a:cubicBezTo>
                    <a:pt x="780" y="167"/>
                    <a:pt x="782" y="166"/>
                    <a:pt x="782" y="165"/>
                  </a:cubicBezTo>
                  <a:cubicBezTo>
                    <a:pt x="782" y="164"/>
                    <a:pt x="783" y="162"/>
                    <a:pt x="783" y="162"/>
                  </a:cubicBezTo>
                  <a:cubicBezTo>
                    <a:pt x="784" y="161"/>
                    <a:pt x="783" y="158"/>
                    <a:pt x="781" y="159"/>
                  </a:cubicBezTo>
                  <a:cubicBezTo>
                    <a:pt x="779" y="160"/>
                    <a:pt x="779" y="160"/>
                    <a:pt x="776" y="161"/>
                  </a:cubicBezTo>
                  <a:cubicBezTo>
                    <a:pt x="774" y="161"/>
                    <a:pt x="772" y="161"/>
                    <a:pt x="771" y="162"/>
                  </a:cubicBezTo>
                  <a:cubicBezTo>
                    <a:pt x="769" y="162"/>
                    <a:pt x="768" y="162"/>
                    <a:pt x="766" y="161"/>
                  </a:cubicBezTo>
                  <a:cubicBezTo>
                    <a:pt x="764" y="160"/>
                    <a:pt x="763" y="158"/>
                    <a:pt x="763" y="157"/>
                  </a:cubicBezTo>
                  <a:cubicBezTo>
                    <a:pt x="762" y="156"/>
                    <a:pt x="761" y="154"/>
                    <a:pt x="762" y="152"/>
                  </a:cubicBezTo>
                  <a:cubicBezTo>
                    <a:pt x="763" y="151"/>
                    <a:pt x="763" y="151"/>
                    <a:pt x="765" y="149"/>
                  </a:cubicBezTo>
                  <a:cubicBezTo>
                    <a:pt x="768" y="148"/>
                    <a:pt x="770" y="147"/>
                    <a:pt x="771" y="146"/>
                  </a:cubicBezTo>
                  <a:cubicBezTo>
                    <a:pt x="772" y="144"/>
                    <a:pt x="774" y="144"/>
                    <a:pt x="775" y="143"/>
                  </a:cubicBezTo>
                  <a:cubicBezTo>
                    <a:pt x="776" y="143"/>
                    <a:pt x="778" y="142"/>
                    <a:pt x="779" y="141"/>
                  </a:cubicBezTo>
                  <a:cubicBezTo>
                    <a:pt x="781" y="141"/>
                    <a:pt x="781" y="141"/>
                    <a:pt x="782" y="140"/>
                  </a:cubicBezTo>
                  <a:cubicBezTo>
                    <a:pt x="783" y="139"/>
                    <a:pt x="783" y="140"/>
                    <a:pt x="783" y="138"/>
                  </a:cubicBezTo>
                  <a:cubicBezTo>
                    <a:pt x="784" y="137"/>
                    <a:pt x="785" y="135"/>
                    <a:pt x="785" y="135"/>
                  </a:cubicBezTo>
                  <a:cubicBezTo>
                    <a:pt x="785" y="135"/>
                    <a:pt x="787" y="133"/>
                    <a:pt x="784" y="133"/>
                  </a:cubicBezTo>
                  <a:cubicBezTo>
                    <a:pt x="782" y="132"/>
                    <a:pt x="783" y="131"/>
                    <a:pt x="781" y="132"/>
                  </a:cubicBezTo>
                  <a:cubicBezTo>
                    <a:pt x="779" y="134"/>
                    <a:pt x="780" y="134"/>
                    <a:pt x="777" y="135"/>
                  </a:cubicBezTo>
                  <a:cubicBezTo>
                    <a:pt x="774" y="136"/>
                    <a:pt x="774" y="137"/>
                    <a:pt x="772" y="137"/>
                  </a:cubicBezTo>
                  <a:cubicBezTo>
                    <a:pt x="771" y="136"/>
                    <a:pt x="769" y="135"/>
                    <a:pt x="768" y="135"/>
                  </a:cubicBezTo>
                  <a:cubicBezTo>
                    <a:pt x="767" y="134"/>
                    <a:pt x="767" y="132"/>
                    <a:pt x="765" y="132"/>
                  </a:cubicBezTo>
                  <a:cubicBezTo>
                    <a:pt x="764" y="131"/>
                    <a:pt x="764" y="129"/>
                    <a:pt x="762" y="129"/>
                  </a:cubicBezTo>
                  <a:cubicBezTo>
                    <a:pt x="760" y="128"/>
                    <a:pt x="761" y="127"/>
                    <a:pt x="758" y="129"/>
                  </a:cubicBezTo>
                  <a:cubicBezTo>
                    <a:pt x="756" y="130"/>
                    <a:pt x="755" y="131"/>
                    <a:pt x="753" y="133"/>
                  </a:cubicBezTo>
                  <a:cubicBezTo>
                    <a:pt x="751" y="134"/>
                    <a:pt x="751" y="136"/>
                    <a:pt x="748" y="137"/>
                  </a:cubicBezTo>
                  <a:cubicBezTo>
                    <a:pt x="745" y="139"/>
                    <a:pt x="742" y="143"/>
                    <a:pt x="738" y="146"/>
                  </a:cubicBezTo>
                  <a:cubicBezTo>
                    <a:pt x="735" y="150"/>
                    <a:pt x="734" y="155"/>
                    <a:pt x="729" y="156"/>
                  </a:cubicBezTo>
                  <a:cubicBezTo>
                    <a:pt x="724" y="157"/>
                    <a:pt x="722" y="162"/>
                    <a:pt x="718" y="160"/>
                  </a:cubicBezTo>
                  <a:cubicBezTo>
                    <a:pt x="713" y="159"/>
                    <a:pt x="711" y="159"/>
                    <a:pt x="709" y="158"/>
                  </a:cubicBezTo>
                  <a:cubicBezTo>
                    <a:pt x="706" y="157"/>
                    <a:pt x="704" y="157"/>
                    <a:pt x="701" y="154"/>
                  </a:cubicBezTo>
                  <a:cubicBezTo>
                    <a:pt x="699" y="150"/>
                    <a:pt x="698" y="149"/>
                    <a:pt x="696" y="148"/>
                  </a:cubicBezTo>
                  <a:cubicBezTo>
                    <a:pt x="693" y="147"/>
                    <a:pt x="692" y="147"/>
                    <a:pt x="692" y="144"/>
                  </a:cubicBezTo>
                  <a:cubicBezTo>
                    <a:pt x="692" y="142"/>
                    <a:pt x="693" y="141"/>
                    <a:pt x="694" y="139"/>
                  </a:cubicBezTo>
                  <a:cubicBezTo>
                    <a:pt x="694" y="137"/>
                    <a:pt x="694" y="136"/>
                    <a:pt x="695" y="135"/>
                  </a:cubicBezTo>
                  <a:cubicBezTo>
                    <a:pt x="696" y="133"/>
                    <a:pt x="693" y="132"/>
                    <a:pt x="697" y="132"/>
                  </a:cubicBezTo>
                  <a:cubicBezTo>
                    <a:pt x="702" y="131"/>
                    <a:pt x="704" y="131"/>
                    <a:pt x="707" y="131"/>
                  </a:cubicBezTo>
                  <a:cubicBezTo>
                    <a:pt x="710" y="130"/>
                    <a:pt x="712" y="131"/>
                    <a:pt x="715" y="130"/>
                  </a:cubicBezTo>
                  <a:cubicBezTo>
                    <a:pt x="718" y="129"/>
                    <a:pt x="723" y="129"/>
                    <a:pt x="724" y="128"/>
                  </a:cubicBezTo>
                  <a:cubicBezTo>
                    <a:pt x="726" y="127"/>
                    <a:pt x="730" y="126"/>
                    <a:pt x="730" y="126"/>
                  </a:cubicBezTo>
                  <a:cubicBezTo>
                    <a:pt x="731" y="125"/>
                    <a:pt x="735" y="124"/>
                    <a:pt x="736" y="123"/>
                  </a:cubicBezTo>
                  <a:cubicBezTo>
                    <a:pt x="737" y="122"/>
                    <a:pt x="745" y="117"/>
                    <a:pt x="748" y="116"/>
                  </a:cubicBezTo>
                  <a:cubicBezTo>
                    <a:pt x="751" y="115"/>
                    <a:pt x="754" y="114"/>
                    <a:pt x="755" y="113"/>
                  </a:cubicBezTo>
                  <a:cubicBezTo>
                    <a:pt x="756" y="112"/>
                    <a:pt x="761" y="109"/>
                    <a:pt x="762" y="108"/>
                  </a:cubicBezTo>
                  <a:cubicBezTo>
                    <a:pt x="763" y="108"/>
                    <a:pt x="767" y="106"/>
                    <a:pt x="769" y="104"/>
                  </a:cubicBezTo>
                  <a:cubicBezTo>
                    <a:pt x="772" y="101"/>
                    <a:pt x="772" y="101"/>
                    <a:pt x="772" y="100"/>
                  </a:cubicBezTo>
                  <a:cubicBezTo>
                    <a:pt x="772" y="98"/>
                    <a:pt x="771" y="94"/>
                    <a:pt x="771" y="91"/>
                  </a:cubicBezTo>
                  <a:cubicBezTo>
                    <a:pt x="771" y="89"/>
                    <a:pt x="771" y="89"/>
                    <a:pt x="771" y="87"/>
                  </a:cubicBezTo>
                  <a:cubicBezTo>
                    <a:pt x="770" y="84"/>
                    <a:pt x="770" y="84"/>
                    <a:pt x="769" y="83"/>
                  </a:cubicBezTo>
                  <a:cubicBezTo>
                    <a:pt x="768" y="81"/>
                    <a:pt x="768" y="80"/>
                    <a:pt x="768" y="80"/>
                  </a:cubicBezTo>
                  <a:cubicBezTo>
                    <a:pt x="768" y="80"/>
                    <a:pt x="766" y="82"/>
                    <a:pt x="765" y="83"/>
                  </a:cubicBezTo>
                  <a:cubicBezTo>
                    <a:pt x="763" y="84"/>
                    <a:pt x="761" y="83"/>
                    <a:pt x="760" y="87"/>
                  </a:cubicBezTo>
                  <a:cubicBezTo>
                    <a:pt x="759" y="91"/>
                    <a:pt x="758" y="93"/>
                    <a:pt x="757" y="94"/>
                  </a:cubicBezTo>
                  <a:cubicBezTo>
                    <a:pt x="755" y="96"/>
                    <a:pt x="754" y="100"/>
                    <a:pt x="753" y="102"/>
                  </a:cubicBezTo>
                  <a:cubicBezTo>
                    <a:pt x="751" y="104"/>
                    <a:pt x="747" y="104"/>
                    <a:pt x="745" y="104"/>
                  </a:cubicBezTo>
                  <a:cubicBezTo>
                    <a:pt x="743" y="104"/>
                    <a:pt x="743" y="105"/>
                    <a:pt x="741" y="102"/>
                  </a:cubicBezTo>
                  <a:cubicBezTo>
                    <a:pt x="739" y="99"/>
                    <a:pt x="737" y="98"/>
                    <a:pt x="737" y="95"/>
                  </a:cubicBezTo>
                  <a:cubicBezTo>
                    <a:pt x="737" y="92"/>
                    <a:pt x="737" y="91"/>
                    <a:pt x="737" y="88"/>
                  </a:cubicBezTo>
                  <a:cubicBezTo>
                    <a:pt x="737" y="85"/>
                    <a:pt x="738" y="84"/>
                    <a:pt x="739" y="82"/>
                  </a:cubicBezTo>
                  <a:cubicBezTo>
                    <a:pt x="739" y="80"/>
                    <a:pt x="739" y="79"/>
                    <a:pt x="739" y="77"/>
                  </a:cubicBezTo>
                  <a:cubicBezTo>
                    <a:pt x="740" y="75"/>
                    <a:pt x="740" y="74"/>
                    <a:pt x="741" y="74"/>
                  </a:cubicBezTo>
                  <a:close/>
                  <a:moveTo>
                    <a:pt x="539" y="116"/>
                  </a:moveTo>
                  <a:cubicBezTo>
                    <a:pt x="541" y="114"/>
                    <a:pt x="544" y="110"/>
                    <a:pt x="545" y="110"/>
                  </a:cubicBezTo>
                  <a:cubicBezTo>
                    <a:pt x="547" y="109"/>
                    <a:pt x="547" y="109"/>
                    <a:pt x="551" y="109"/>
                  </a:cubicBezTo>
                  <a:cubicBezTo>
                    <a:pt x="555" y="110"/>
                    <a:pt x="555" y="109"/>
                    <a:pt x="561" y="110"/>
                  </a:cubicBezTo>
                  <a:cubicBezTo>
                    <a:pt x="566" y="112"/>
                    <a:pt x="567" y="112"/>
                    <a:pt x="568" y="112"/>
                  </a:cubicBezTo>
                  <a:cubicBezTo>
                    <a:pt x="570" y="113"/>
                    <a:pt x="572" y="114"/>
                    <a:pt x="573" y="112"/>
                  </a:cubicBezTo>
                  <a:cubicBezTo>
                    <a:pt x="575" y="111"/>
                    <a:pt x="578" y="110"/>
                    <a:pt x="580" y="109"/>
                  </a:cubicBezTo>
                  <a:cubicBezTo>
                    <a:pt x="583" y="109"/>
                    <a:pt x="584" y="107"/>
                    <a:pt x="585" y="107"/>
                  </a:cubicBezTo>
                  <a:cubicBezTo>
                    <a:pt x="587" y="107"/>
                    <a:pt x="590" y="106"/>
                    <a:pt x="591" y="106"/>
                  </a:cubicBezTo>
                  <a:cubicBezTo>
                    <a:pt x="591" y="106"/>
                    <a:pt x="588" y="106"/>
                    <a:pt x="593" y="104"/>
                  </a:cubicBezTo>
                  <a:cubicBezTo>
                    <a:pt x="598" y="103"/>
                    <a:pt x="598" y="102"/>
                    <a:pt x="599" y="101"/>
                  </a:cubicBezTo>
                  <a:cubicBezTo>
                    <a:pt x="600" y="100"/>
                    <a:pt x="603" y="100"/>
                    <a:pt x="605" y="100"/>
                  </a:cubicBezTo>
                  <a:cubicBezTo>
                    <a:pt x="606" y="100"/>
                    <a:pt x="608" y="99"/>
                    <a:pt x="609" y="98"/>
                  </a:cubicBezTo>
                  <a:cubicBezTo>
                    <a:pt x="610" y="97"/>
                    <a:pt x="611" y="96"/>
                    <a:pt x="612" y="96"/>
                  </a:cubicBezTo>
                  <a:cubicBezTo>
                    <a:pt x="612" y="95"/>
                    <a:pt x="613" y="95"/>
                    <a:pt x="615" y="94"/>
                  </a:cubicBezTo>
                  <a:cubicBezTo>
                    <a:pt x="616" y="93"/>
                    <a:pt x="616" y="93"/>
                    <a:pt x="618" y="93"/>
                  </a:cubicBezTo>
                  <a:cubicBezTo>
                    <a:pt x="619" y="92"/>
                    <a:pt x="623" y="92"/>
                    <a:pt x="626" y="92"/>
                  </a:cubicBezTo>
                  <a:cubicBezTo>
                    <a:pt x="628" y="92"/>
                    <a:pt x="631" y="93"/>
                    <a:pt x="631" y="93"/>
                  </a:cubicBezTo>
                  <a:cubicBezTo>
                    <a:pt x="631" y="93"/>
                    <a:pt x="633" y="97"/>
                    <a:pt x="634" y="98"/>
                  </a:cubicBezTo>
                  <a:cubicBezTo>
                    <a:pt x="634" y="100"/>
                    <a:pt x="635" y="100"/>
                    <a:pt x="636" y="102"/>
                  </a:cubicBezTo>
                  <a:cubicBezTo>
                    <a:pt x="636" y="104"/>
                    <a:pt x="637" y="102"/>
                    <a:pt x="638" y="106"/>
                  </a:cubicBezTo>
                  <a:cubicBezTo>
                    <a:pt x="639" y="110"/>
                    <a:pt x="640" y="111"/>
                    <a:pt x="641" y="114"/>
                  </a:cubicBezTo>
                  <a:cubicBezTo>
                    <a:pt x="641" y="116"/>
                    <a:pt x="642" y="118"/>
                    <a:pt x="639" y="121"/>
                  </a:cubicBezTo>
                  <a:cubicBezTo>
                    <a:pt x="636" y="124"/>
                    <a:pt x="634" y="125"/>
                    <a:pt x="632" y="126"/>
                  </a:cubicBezTo>
                  <a:cubicBezTo>
                    <a:pt x="630" y="127"/>
                    <a:pt x="628" y="130"/>
                    <a:pt x="625" y="132"/>
                  </a:cubicBezTo>
                  <a:cubicBezTo>
                    <a:pt x="622" y="134"/>
                    <a:pt x="622" y="136"/>
                    <a:pt x="619" y="136"/>
                  </a:cubicBezTo>
                  <a:cubicBezTo>
                    <a:pt x="616" y="137"/>
                    <a:pt x="613" y="142"/>
                    <a:pt x="611" y="143"/>
                  </a:cubicBezTo>
                  <a:cubicBezTo>
                    <a:pt x="610" y="144"/>
                    <a:pt x="609" y="144"/>
                    <a:pt x="607" y="147"/>
                  </a:cubicBezTo>
                  <a:cubicBezTo>
                    <a:pt x="605" y="149"/>
                    <a:pt x="604" y="152"/>
                    <a:pt x="602" y="152"/>
                  </a:cubicBezTo>
                  <a:cubicBezTo>
                    <a:pt x="600" y="153"/>
                    <a:pt x="599" y="152"/>
                    <a:pt x="598" y="156"/>
                  </a:cubicBezTo>
                  <a:cubicBezTo>
                    <a:pt x="597" y="159"/>
                    <a:pt x="596" y="160"/>
                    <a:pt x="595" y="160"/>
                  </a:cubicBezTo>
                  <a:cubicBezTo>
                    <a:pt x="595" y="161"/>
                    <a:pt x="593" y="161"/>
                    <a:pt x="593" y="163"/>
                  </a:cubicBezTo>
                  <a:cubicBezTo>
                    <a:pt x="592" y="164"/>
                    <a:pt x="591" y="164"/>
                    <a:pt x="593" y="165"/>
                  </a:cubicBezTo>
                  <a:cubicBezTo>
                    <a:pt x="595" y="166"/>
                    <a:pt x="594" y="166"/>
                    <a:pt x="597" y="166"/>
                  </a:cubicBezTo>
                  <a:cubicBezTo>
                    <a:pt x="600" y="166"/>
                    <a:pt x="603" y="165"/>
                    <a:pt x="604" y="165"/>
                  </a:cubicBezTo>
                  <a:cubicBezTo>
                    <a:pt x="606" y="164"/>
                    <a:pt x="609" y="163"/>
                    <a:pt x="610" y="163"/>
                  </a:cubicBezTo>
                  <a:cubicBezTo>
                    <a:pt x="612" y="162"/>
                    <a:pt x="613" y="159"/>
                    <a:pt x="614" y="158"/>
                  </a:cubicBezTo>
                  <a:cubicBezTo>
                    <a:pt x="615" y="157"/>
                    <a:pt x="617" y="157"/>
                    <a:pt x="618" y="156"/>
                  </a:cubicBezTo>
                  <a:cubicBezTo>
                    <a:pt x="618" y="155"/>
                    <a:pt x="619" y="154"/>
                    <a:pt x="622" y="154"/>
                  </a:cubicBezTo>
                  <a:cubicBezTo>
                    <a:pt x="624" y="155"/>
                    <a:pt x="625" y="156"/>
                    <a:pt x="628" y="156"/>
                  </a:cubicBezTo>
                  <a:cubicBezTo>
                    <a:pt x="631" y="157"/>
                    <a:pt x="629" y="157"/>
                    <a:pt x="631" y="158"/>
                  </a:cubicBezTo>
                  <a:cubicBezTo>
                    <a:pt x="633" y="159"/>
                    <a:pt x="634" y="160"/>
                    <a:pt x="635" y="161"/>
                  </a:cubicBezTo>
                  <a:cubicBezTo>
                    <a:pt x="635" y="161"/>
                    <a:pt x="636" y="162"/>
                    <a:pt x="636" y="163"/>
                  </a:cubicBezTo>
                  <a:cubicBezTo>
                    <a:pt x="636" y="165"/>
                    <a:pt x="636" y="168"/>
                    <a:pt x="636" y="169"/>
                  </a:cubicBezTo>
                  <a:cubicBezTo>
                    <a:pt x="636" y="171"/>
                    <a:pt x="634" y="172"/>
                    <a:pt x="633" y="174"/>
                  </a:cubicBezTo>
                  <a:cubicBezTo>
                    <a:pt x="632" y="175"/>
                    <a:pt x="634" y="177"/>
                    <a:pt x="630" y="177"/>
                  </a:cubicBezTo>
                  <a:cubicBezTo>
                    <a:pt x="627" y="177"/>
                    <a:pt x="624" y="178"/>
                    <a:pt x="622" y="179"/>
                  </a:cubicBezTo>
                  <a:cubicBezTo>
                    <a:pt x="619" y="179"/>
                    <a:pt x="616" y="179"/>
                    <a:pt x="613" y="179"/>
                  </a:cubicBezTo>
                  <a:cubicBezTo>
                    <a:pt x="609" y="180"/>
                    <a:pt x="606" y="180"/>
                    <a:pt x="603" y="181"/>
                  </a:cubicBezTo>
                  <a:cubicBezTo>
                    <a:pt x="601" y="181"/>
                    <a:pt x="599" y="183"/>
                    <a:pt x="596" y="184"/>
                  </a:cubicBezTo>
                  <a:cubicBezTo>
                    <a:pt x="594" y="185"/>
                    <a:pt x="590" y="186"/>
                    <a:pt x="588" y="187"/>
                  </a:cubicBezTo>
                  <a:cubicBezTo>
                    <a:pt x="586" y="188"/>
                    <a:pt x="585" y="188"/>
                    <a:pt x="582" y="190"/>
                  </a:cubicBezTo>
                  <a:cubicBezTo>
                    <a:pt x="579" y="191"/>
                    <a:pt x="578" y="192"/>
                    <a:pt x="576" y="193"/>
                  </a:cubicBezTo>
                  <a:cubicBezTo>
                    <a:pt x="574" y="195"/>
                    <a:pt x="569" y="198"/>
                    <a:pt x="567" y="199"/>
                  </a:cubicBezTo>
                  <a:cubicBezTo>
                    <a:pt x="565" y="200"/>
                    <a:pt x="564" y="203"/>
                    <a:pt x="561" y="204"/>
                  </a:cubicBezTo>
                  <a:cubicBezTo>
                    <a:pt x="558" y="205"/>
                    <a:pt x="559" y="208"/>
                    <a:pt x="558" y="209"/>
                  </a:cubicBezTo>
                  <a:cubicBezTo>
                    <a:pt x="556" y="209"/>
                    <a:pt x="555" y="210"/>
                    <a:pt x="553" y="213"/>
                  </a:cubicBezTo>
                  <a:cubicBezTo>
                    <a:pt x="551" y="215"/>
                    <a:pt x="549" y="217"/>
                    <a:pt x="548" y="218"/>
                  </a:cubicBezTo>
                  <a:cubicBezTo>
                    <a:pt x="547" y="219"/>
                    <a:pt x="547" y="220"/>
                    <a:pt x="545" y="220"/>
                  </a:cubicBezTo>
                  <a:cubicBezTo>
                    <a:pt x="543" y="221"/>
                    <a:pt x="540" y="222"/>
                    <a:pt x="538" y="222"/>
                  </a:cubicBezTo>
                  <a:cubicBezTo>
                    <a:pt x="537" y="222"/>
                    <a:pt x="534" y="222"/>
                    <a:pt x="532" y="222"/>
                  </a:cubicBezTo>
                  <a:cubicBezTo>
                    <a:pt x="531" y="222"/>
                    <a:pt x="529" y="221"/>
                    <a:pt x="528" y="221"/>
                  </a:cubicBezTo>
                  <a:cubicBezTo>
                    <a:pt x="527" y="221"/>
                    <a:pt x="522" y="220"/>
                    <a:pt x="520" y="220"/>
                  </a:cubicBezTo>
                  <a:cubicBezTo>
                    <a:pt x="517" y="220"/>
                    <a:pt x="515" y="218"/>
                    <a:pt x="512" y="218"/>
                  </a:cubicBezTo>
                  <a:cubicBezTo>
                    <a:pt x="509" y="217"/>
                    <a:pt x="508" y="216"/>
                    <a:pt x="505" y="216"/>
                  </a:cubicBezTo>
                  <a:cubicBezTo>
                    <a:pt x="503" y="215"/>
                    <a:pt x="500" y="215"/>
                    <a:pt x="500" y="213"/>
                  </a:cubicBezTo>
                  <a:cubicBezTo>
                    <a:pt x="500" y="212"/>
                    <a:pt x="499" y="208"/>
                    <a:pt x="499" y="207"/>
                  </a:cubicBezTo>
                  <a:cubicBezTo>
                    <a:pt x="499" y="206"/>
                    <a:pt x="499" y="205"/>
                    <a:pt x="499" y="203"/>
                  </a:cubicBezTo>
                  <a:cubicBezTo>
                    <a:pt x="498" y="202"/>
                    <a:pt x="497" y="200"/>
                    <a:pt x="497" y="199"/>
                  </a:cubicBezTo>
                  <a:cubicBezTo>
                    <a:pt x="496" y="198"/>
                    <a:pt x="495" y="199"/>
                    <a:pt x="495" y="197"/>
                  </a:cubicBezTo>
                  <a:cubicBezTo>
                    <a:pt x="495" y="194"/>
                    <a:pt x="496" y="191"/>
                    <a:pt x="500" y="190"/>
                  </a:cubicBezTo>
                  <a:cubicBezTo>
                    <a:pt x="504" y="189"/>
                    <a:pt x="507" y="189"/>
                    <a:pt x="508" y="188"/>
                  </a:cubicBezTo>
                  <a:cubicBezTo>
                    <a:pt x="510" y="188"/>
                    <a:pt x="512" y="187"/>
                    <a:pt x="515" y="187"/>
                  </a:cubicBezTo>
                  <a:cubicBezTo>
                    <a:pt x="517" y="187"/>
                    <a:pt x="518" y="187"/>
                    <a:pt x="522" y="186"/>
                  </a:cubicBezTo>
                  <a:cubicBezTo>
                    <a:pt x="526" y="185"/>
                    <a:pt x="530" y="185"/>
                    <a:pt x="534" y="185"/>
                  </a:cubicBezTo>
                  <a:cubicBezTo>
                    <a:pt x="537" y="185"/>
                    <a:pt x="539" y="185"/>
                    <a:pt x="542" y="184"/>
                  </a:cubicBezTo>
                  <a:cubicBezTo>
                    <a:pt x="544" y="183"/>
                    <a:pt x="550" y="180"/>
                    <a:pt x="551" y="178"/>
                  </a:cubicBezTo>
                  <a:cubicBezTo>
                    <a:pt x="551" y="176"/>
                    <a:pt x="557" y="172"/>
                    <a:pt x="559" y="169"/>
                  </a:cubicBezTo>
                  <a:cubicBezTo>
                    <a:pt x="561" y="167"/>
                    <a:pt x="564" y="167"/>
                    <a:pt x="565" y="164"/>
                  </a:cubicBezTo>
                  <a:cubicBezTo>
                    <a:pt x="567" y="162"/>
                    <a:pt x="572" y="159"/>
                    <a:pt x="573" y="157"/>
                  </a:cubicBezTo>
                  <a:cubicBezTo>
                    <a:pt x="574" y="156"/>
                    <a:pt x="577" y="153"/>
                    <a:pt x="577" y="151"/>
                  </a:cubicBezTo>
                  <a:cubicBezTo>
                    <a:pt x="578" y="149"/>
                    <a:pt x="579" y="148"/>
                    <a:pt x="582" y="146"/>
                  </a:cubicBezTo>
                  <a:cubicBezTo>
                    <a:pt x="584" y="143"/>
                    <a:pt x="586" y="140"/>
                    <a:pt x="589" y="137"/>
                  </a:cubicBezTo>
                  <a:cubicBezTo>
                    <a:pt x="591" y="135"/>
                    <a:pt x="593" y="134"/>
                    <a:pt x="594" y="133"/>
                  </a:cubicBezTo>
                  <a:cubicBezTo>
                    <a:pt x="595" y="132"/>
                    <a:pt x="596" y="131"/>
                    <a:pt x="596" y="130"/>
                  </a:cubicBezTo>
                  <a:cubicBezTo>
                    <a:pt x="597" y="129"/>
                    <a:pt x="598" y="127"/>
                    <a:pt x="599" y="125"/>
                  </a:cubicBezTo>
                  <a:cubicBezTo>
                    <a:pt x="599" y="124"/>
                    <a:pt x="601" y="120"/>
                    <a:pt x="599" y="121"/>
                  </a:cubicBezTo>
                  <a:cubicBezTo>
                    <a:pt x="596" y="121"/>
                    <a:pt x="595" y="124"/>
                    <a:pt x="593" y="125"/>
                  </a:cubicBezTo>
                  <a:cubicBezTo>
                    <a:pt x="592" y="125"/>
                    <a:pt x="592" y="124"/>
                    <a:pt x="588" y="128"/>
                  </a:cubicBezTo>
                  <a:cubicBezTo>
                    <a:pt x="584" y="131"/>
                    <a:pt x="584" y="132"/>
                    <a:pt x="581" y="134"/>
                  </a:cubicBezTo>
                  <a:cubicBezTo>
                    <a:pt x="579" y="136"/>
                    <a:pt x="578" y="137"/>
                    <a:pt x="573" y="138"/>
                  </a:cubicBezTo>
                  <a:cubicBezTo>
                    <a:pt x="568" y="139"/>
                    <a:pt x="565" y="140"/>
                    <a:pt x="562" y="140"/>
                  </a:cubicBezTo>
                  <a:cubicBezTo>
                    <a:pt x="558" y="141"/>
                    <a:pt x="556" y="140"/>
                    <a:pt x="555" y="138"/>
                  </a:cubicBezTo>
                  <a:cubicBezTo>
                    <a:pt x="553" y="136"/>
                    <a:pt x="552" y="135"/>
                    <a:pt x="550" y="134"/>
                  </a:cubicBezTo>
                  <a:cubicBezTo>
                    <a:pt x="548" y="132"/>
                    <a:pt x="546" y="130"/>
                    <a:pt x="544" y="129"/>
                  </a:cubicBezTo>
                  <a:cubicBezTo>
                    <a:pt x="542" y="128"/>
                    <a:pt x="538" y="125"/>
                    <a:pt x="538" y="123"/>
                  </a:cubicBezTo>
                  <a:cubicBezTo>
                    <a:pt x="538" y="120"/>
                    <a:pt x="537" y="118"/>
                    <a:pt x="539" y="116"/>
                  </a:cubicBezTo>
                  <a:close/>
                  <a:moveTo>
                    <a:pt x="388" y="55"/>
                  </a:moveTo>
                  <a:cubicBezTo>
                    <a:pt x="389" y="55"/>
                    <a:pt x="389" y="54"/>
                    <a:pt x="390" y="54"/>
                  </a:cubicBezTo>
                  <a:cubicBezTo>
                    <a:pt x="391" y="53"/>
                    <a:pt x="391" y="52"/>
                    <a:pt x="392" y="52"/>
                  </a:cubicBezTo>
                  <a:cubicBezTo>
                    <a:pt x="392" y="52"/>
                    <a:pt x="392" y="52"/>
                    <a:pt x="393" y="51"/>
                  </a:cubicBezTo>
                  <a:cubicBezTo>
                    <a:pt x="395" y="51"/>
                    <a:pt x="396" y="51"/>
                    <a:pt x="397" y="51"/>
                  </a:cubicBezTo>
                  <a:cubicBezTo>
                    <a:pt x="398" y="51"/>
                    <a:pt x="399" y="51"/>
                    <a:pt x="400" y="52"/>
                  </a:cubicBezTo>
                  <a:cubicBezTo>
                    <a:pt x="401" y="52"/>
                    <a:pt x="402" y="53"/>
                    <a:pt x="402" y="54"/>
                  </a:cubicBezTo>
                  <a:cubicBezTo>
                    <a:pt x="403" y="55"/>
                    <a:pt x="403" y="56"/>
                    <a:pt x="403" y="57"/>
                  </a:cubicBezTo>
                  <a:cubicBezTo>
                    <a:pt x="403" y="58"/>
                    <a:pt x="404" y="59"/>
                    <a:pt x="403" y="60"/>
                  </a:cubicBezTo>
                  <a:cubicBezTo>
                    <a:pt x="402" y="61"/>
                    <a:pt x="399" y="61"/>
                    <a:pt x="398" y="62"/>
                  </a:cubicBezTo>
                  <a:cubicBezTo>
                    <a:pt x="397" y="63"/>
                    <a:pt x="397" y="64"/>
                    <a:pt x="396" y="64"/>
                  </a:cubicBezTo>
                  <a:cubicBezTo>
                    <a:pt x="396" y="65"/>
                    <a:pt x="396" y="67"/>
                    <a:pt x="393" y="67"/>
                  </a:cubicBezTo>
                  <a:cubicBezTo>
                    <a:pt x="391" y="68"/>
                    <a:pt x="390" y="68"/>
                    <a:pt x="390" y="68"/>
                  </a:cubicBezTo>
                  <a:cubicBezTo>
                    <a:pt x="389" y="68"/>
                    <a:pt x="387" y="67"/>
                    <a:pt x="387" y="65"/>
                  </a:cubicBezTo>
                  <a:cubicBezTo>
                    <a:pt x="387" y="64"/>
                    <a:pt x="387" y="61"/>
                    <a:pt x="387" y="61"/>
                  </a:cubicBezTo>
                  <a:cubicBezTo>
                    <a:pt x="387" y="61"/>
                    <a:pt x="388" y="60"/>
                    <a:pt x="388" y="59"/>
                  </a:cubicBezTo>
                  <a:cubicBezTo>
                    <a:pt x="388" y="58"/>
                    <a:pt x="388" y="57"/>
                    <a:pt x="388" y="57"/>
                  </a:cubicBezTo>
                  <a:cubicBezTo>
                    <a:pt x="388" y="56"/>
                    <a:pt x="388" y="55"/>
                    <a:pt x="388" y="55"/>
                  </a:cubicBezTo>
                  <a:close/>
                  <a:moveTo>
                    <a:pt x="306" y="29"/>
                  </a:moveTo>
                  <a:cubicBezTo>
                    <a:pt x="307" y="29"/>
                    <a:pt x="317" y="31"/>
                    <a:pt x="321" y="34"/>
                  </a:cubicBezTo>
                  <a:cubicBezTo>
                    <a:pt x="324" y="36"/>
                    <a:pt x="327" y="37"/>
                    <a:pt x="330" y="38"/>
                  </a:cubicBezTo>
                  <a:cubicBezTo>
                    <a:pt x="333" y="40"/>
                    <a:pt x="333" y="40"/>
                    <a:pt x="336" y="43"/>
                  </a:cubicBezTo>
                  <a:cubicBezTo>
                    <a:pt x="339" y="45"/>
                    <a:pt x="341" y="44"/>
                    <a:pt x="341" y="48"/>
                  </a:cubicBezTo>
                  <a:cubicBezTo>
                    <a:pt x="342" y="51"/>
                    <a:pt x="342" y="52"/>
                    <a:pt x="342" y="55"/>
                  </a:cubicBezTo>
                  <a:cubicBezTo>
                    <a:pt x="343" y="58"/>
                    <a:pt x="342" y="62"/>
                    <a:pt x="341" y="64"/>
                  </a:cubicBezTo>
                  <a:cubicBezTo>
                    <a:pt x="340" y="65"/>
                    <a:pt x="331" y="69"/>
                    <a:pt x="328" y="70"/>
                  </a:cubicBezTo>
                  <a:cubicBezTo>
                    <a:pt x="325" y="71"/>
                    <a:pt x="322" y="72"/>
                    <a:pt x="321" y="73"/>
                  </a:cubicBezTo>
                  <a:cubicBezTo>
                    <a:pt x="320" y="74"/>
                    <a:pt x="318" y="76"/>
                    <a:pt x="317" y="77"/>
                  </a:cubicBezTo>
                  <a:cubicBezTo>
                    <a:pt x="315" y="78"/>
                    <a:pt x="314" y="78"/>
                    <a:pt x="314" y="78"/>
                  </a:cubicBezTo>
                  <a:cubicBezTo>
                    <a:pt x="314" y="78"/>
                    <a:pt x="313" y="74"/>
                    <a:pt x="313" y="72"/>
                  </a:cubicBezTo>
                  <a:cubicBezTo>
                    <a:pt x="313" y="70"/>
                    <a:pt x="314" y="62"/>
                    <a:pt x="314" y="58"/>
                  </a:cubicBezTo>
                  <a:cubicBezTo>
                    <a:pt x="314" y="54"/>
                    <a:pt x="313" y="50"/>
                    <a:pt x="312" y="45"/>
                  </a:cubicBezTo>
                  <a:cubicBezTo>
                    <a:pt x="310" y="41"/>
                    <a:pt x="308" y="37"/>
                    <a:pt x="305" y="33"/>
                  </a:cubicBezTo>
                  <a:cubicBezTo>
                    <a:pt x="303" y="30"/>
                    <a:pt x="305" y="29"/>
                    <a:pt x="306" y="29"/>
                  </a:cubicBezTo>
                  <a:close/>
                  <a:moveTo>
                    <a:pt x="311" y="81"/>
                  </a:moveTo>
                  <a:cubicBezTo>
                    <a:pt x="313" y="82"/>
                    <a:pt x="312" y="86"/>
                    <a:pt x="314" y="88"/>
                  </a:cubicBezTo>
                  <a:cubicBezTo>
                    <a:pt x="315" y="90"/>
                    <a:pt x="321" y="95"/>
                    <a:pt x="326" y="96"/>
                  </a:cubicBezTo>
                  <a:cubicBezTo>
                    <a:pt x="331" y="96"/>
                    <a:pt x="331" y="96"/>
                    <a:pt x="334" y="97"/>
                  </a:cubicBezTo>
                  <a:cubicBezTo>
                    <a:pt x="336" y="99"/>
                    <a:pt x="338" y="101"/>
                    <a:pt x="338" y="103"/>
                  </a:cubicBezTo>
                  <a:cubicBezTo>
                    <a:pt x="339" y="106"/>
                    <a:pt x="338" y="107"/>
                    <a:pt x="341" y="109"/>
                  </a:cubicBezTo>
                  <a:cubicBezTo>
                    <a:pt x="345" y="110"/>
                    <a:pt x="348" y="109"/>
                    <a:pt x="349" y="107"/>
                  </a:cubicBezTo>
                  <a:cubicBezTo>
                    <a:pt x="351" y="105"/>
                    <a:pt x="352" y="93"/>
                    <a:pt x="352" y="90"/>
                  </a:cubicBezTo>
                  <a:cubicBezTo>
                    <a:pt x="352" y="87"/>
                    <a:pt x="351" y="84"/>
                    <a:pt x="351" y="83"/>
                  </a:cubicBezTo>
                  <a:cubicBezTo>
                    <a:pt x="350" y="82"/>
                    <a:pt x="350" y="80"/>
                    <a:pt x="349" y="79"/>
                  </a:cubicBezTo>
                  <a:cubicBezTo>
                    <a:pt x="347" y="78"/>
                    <a:pt x="347" y="77"/>
                    <a:pt x="344" y="77"/>
                  </a:cubicBezTo>
                  <a:cubicBezTo>
                    <a:pt x="340" y="77"/>
                    <a:pt x="339" y="77"/>
                    <a:pt x="339" y="76"/>
                  </a:cubicBezTo>
                  <a:cubicBezTo>
                    <a:pt x="339" y="75"/>
                    <a:pt x="341" y="74"/>
                    <a:pt x="342" y="73"/>
                  </a:cubicBezTo>
                  <a:cubicBezTo>
                    <a:pt x="343" y="73"/>
                    <a:pt x="345" y="73"/>
                    <a:pt x="348" y="70"/>
                  </a:cubicBezTo>
                  <a:cubicBezTo>
                    <a:pt x="352" y="67"/>
                    <a:pt x="352" y="68"/>
                    <a:pt x="355" y="66"/>
                  </a:cubicBezTo>
                  <a:cubicBezTo>
                    <a:pt x="357" y="64"/>
                    <a:pt x="356" y="65"/>
                    <a:pt x="358" y="62"/>
                  </a:cubicBezTo>
                  <a:cubicBezTo>
                    <a:pt x="360" y="59"/>
                    <a:pt x="359" y="45"/>
                    <a:pt x="359" y="44"/>
                  </a:cubicBezTo>
                  <a:cubicBezTo>
                    <a:pt x="359" y="42"/>
                    <a:pt x="359" y="36"/>
                    <a:pt x="360" y="33"/>
                  </a:cubicBezTo>
                  <a:cubicBezTo>
                    <a:pt x="360" y="29"/>
                    <a:pt x="361" y="26"/>
                    <a:pt x="361" y="23"/>
                  </a:cubicBezTo>
                  <a:cubicBezTo>
                    <a:pt x="361" y="21"/>
                    <a:pt x="362" y="17"/>
                    <a:pt x="362" y="16"/>
                  </a:cubicBezTo>
                  <a:cubicBezTo>
                    <a:pt x="363" y="14"/>
                    <a:pt x="361" y="12"/>
                    <a:pt x="367" y="11"/>
                  </a:cubicBezTo>
                  <a:cubicBezTo>
                    <a:pt x="374" y="10"/>
                    <a:pt x="380" y="12"/>
                    <a:pt x="381" y="14"/>
                  </a:cubicBezTo>
                  <a:cubicBezTo>
                    <a:pt x="383" y="15"/>
                    <a:pt x="388" y="18"/>
                    <a:pt x="388" y="19"/>
                  </a:cubicBezTo>
                  <a:cubicBezTo>
                    <a:pt x="389" y="21"/>
                    <a:pt x="391" y="27"/>
                    <a:pt x="392" y="29"/>
                  </a:cubicBezTo>
                  <a:cubicBezTo>
                    <a:pt x="393" y="30"/>
                    <a:pt x="393" y="34"/>
                    <a:pt x="394" y="37"/>
                  </a:cubicBezTo>
                  <a:cubicBezTo>
                    <a:pt x="395" y="39"/>
                    <a:pt x="394" y="40"/>
                    <a:pt x="396" y="41"/>
                  </a:cubicBezTo>
                  <a:cubicBezTo>
                    <a:pt x="397" y="41"/>
                    <a:pt x="398" y="42"/>
                    <a:pt x="402" y="41"/>
                  </a:cubicBezTo>
                  <a:cubicBezTo>
                    <a:pt x="405" y="41"/>
                    <a:pt x="406" y="41"/>
                    <a:pt x="409" y="40"/>
                  </a:cubicBezTo>
                  <a:cubicBezTo>
                    <a:pt x="412" y="39"/>
                    <a:pt x="407" y="38"/>
                    <a:pt x="414" y="38"/>
                  </a:cubicBezTo>
                  <a:cubicBezTo>
                    <a:pt x="420" y="37"/>
                    <a:pt x="419" y="37"/>
                    <a:pt x="421" y="37"/>
                  </a:cubicBezTo>
                  <a:cubicBezTo>
                    <a:pt x="422" y="37"/>
                    <a:pt x="424" y="37"/>
                    <a:pt x="426" y="37"/>
                  </a:cubicBezTo>
                  <a:cubicBezTo>
                    <a:pt x="428" y="37"/>
                    <a:pt x="430" y="35"/>
                    <a:pt x="430" y="38"/>
                  </a:cubicBezTo>
                  <a:cubicBezTo>
                    <a:pt x="430" y="42"/>
                    <a:pt x="429" y="45"/>
                    <a:pt x="427" y="47"/>
                  </a:cubicBezTo>
                  <a:cubicBezTo>
                    <a:pt x="426" y="48"/>
                    <a:pt x="426" y="50"/>
                    <a:pt x="425" y="51"/>
                  </a:cubicBezTo>
                  <a:cubicBezTo>
                    <a:pt x="424" y="52"/>
                    <a:pt x="421" y="57"/>
                    <a:pt x="421" y="57"/>
                  </a:cubicBezTo>
                  <a:cubicBezTo>
                    <a:pt x="418" y="60"/>
                    <a:pt x="418" y="60"/>
                    <a:pt x="418" y="60"/>
                  </a:cubicBezTo>
                  <a:cubicBezTo>
                    <a:pt x="418" y="60"/>
                    <a:pt x="419" y="60"/>
                    <a:pt x="416" y="62"/>
                  </a:cubicBezTo>
                  <a:cubicBezTo>
                    <a:pt x="413" y="64"/>
                    <a:pt x="413" y="65"/>
                    <a:pt x="411" y="67"/>
                  </a:cubicBezTo>
                  <a:cubicBezTo>
                    <a:pt x="409" y="68"/>
                    <a:pt x="409" y="69"/>
                    <a:pt x="407" y="70"/>
                  </a:cubicBezTo>
                  <a:cubicBezTo>
                    <a:pt x="406" y="71"/>
                    <a:pt x="404" y="74"/>
                    <a:pt x="403" y="75"/>
                  </a:cubicBezTo>
                  <a:cubicBezTo>
                    <a:pt x="401" y="76"/>
                    <a:pt x="400" y="78"/>
                    <a:pt x="399" y="79"/>
                  </a:cubicBezTo>
                  <a:cubicBezTo>
                    <a:pt x="399" y="80"/>
                    <a:pt x="397" y="82"/>
                    <a:pt x="396" y="83"/>
                  </a:cubicBezTo>
                  <a:cubicBezTo>
                    <a:pt x="396" y="84"/>
                    <a:pt x="395" y="84"/>
                    <a:pt x="394" y="87"/>
                  </a:cubicBezTo>
                  <a:cubicBezTo>
                    <a:pt x="393" y="89"/>
                    <a:pt x="394" y="90"/>
                    <a:pt x="394" y="90"/>
                  </a:cubicBezTo>
                  <a:cubicBezTo>
                    <a:pt x="394" y="90"/>
                    <a:pt x="395" y="91"/>
                    <a:pt x="396" y="91"/>
                  </a:cubicBezTo>
                  <a:cubicBezTo>
                    <a:pt x="397" y="90"/>
                    <a:pt x="397" y="90"/>
                    <a:pt x="401" y="89"/>
                  </a:cubicBezTo>
                  <a:cubicBezTo>
                    <a:pt x="405" y="89"/>
                    <a:pt x="409" y="88"/>
                    <a:pt x="409" y="88"/>
                  </a:cubicBezTo>
                  <a:cubicBezTo>
                    <a:pt x="409" y="88"/>
                    <a:pt x="412" y="87"/>
                    <a:pt x="415" y="86"/>
                  </a:cubicBezTo>
                  <a:cubicBezTo>
                    <a:pt x="418" y="84"/>
                    <a:pt x="420" y="84"/>
                    <a:pt x="422" y="83"/>
                  </a:cubicBezTo>
                  <a:cubicBezTo>
                    <a:pt x="424" y="82"/>
                    <a:pt x="427" y="81"/>
                    <a:pt x="427" y="81"/>
                  </a:cubicBezTo>
                  <a:cubicBezTo>
                    <a:pt x="427" y="81"/>
                    <a:pt x="432" y="81"/>
                    <a:pt x="433" y="81"/>
                  </a:cubicBezTo>
                  <a:cubicBezTo>
                    <a:pt x="434" y="81"/>
                    <a:pt x="438" y="81"/>
                    <a:pt x="438" y="83"/>
                  </a:cubicBezTo>
                  <a:cubicBezTo>
                    <a:pt x="439" y="85"/>
                    <a:pt x="436" y="87"/>
                    <a:pt x="435" y="88"/>
                  </a:cubicBezTo>
                  <a:cubicBezTo>
                    <a:pt x="433" y="90"/>
                    <a:pt x="430" y="91"/>
                    <a:pt x="428" y="91"/>
                  </a:cubicBezTo>
                  <a:cubicBezTo>
                    <a:pt x="426" y="91"/>
                    <a:pt x="424" y="92"/>
                    <a:pt x="422" y="92"/>
                  </a:cubicBezTo>
                  <a:cubicBezTo>
                    <a:pt x="421" y="93"/>
                    <a:pt x="420" y="94"/>
                    <a:pt x="418" y="94"/>
                  </a:cubicBezTo>
                  <a:cubicBezTo>
                    <a:pt x="415" y="94"/>
                    <a:pt x="413" y="95"/>
                    <a:pt x="411" y="95"/>
                  </a:cubicBezTo>
                  <a:cubicBezTo>
                    <a:pt x="410" y="96"/>
                    <a:pt x="410" y="96"/>
                    <a:pt x="408" y="96"/>
                  </a:cubicBezTo>
                  <a:cubicBezTo>
                    <a:pt x="406" y="97"/>
                    <a:pt x="404" y="98"/>
                    <a:pt x="404" y="98"/>
                  </a:cubicBezTo>
                  <a:cubicBezTo>
                    <a:pt x="403" y="98"/>
                    <a:pt x="401" y="98"/>
                    <a:pt x="400" y="98"/>
                  </a:cubicBezTo>
                  <a:cubicBezTo>
                    <a:pt x="398" y="99"/>
                    <a:pt x="397" y="99"/>
                    <a:pt x="396" y="101"/>
                  </a:cubicBezTo>
                  <a:cubicBezTo>
                    <a:pt x="395" y="103"/>
                    <a:pt x="393" y="103"/>
                    <a:pt x="392" y="104"/>
                  </a:cubicBezTo>
                  <a:cubicBezTo>
                    <a:pt x="391" y="106"/>
                    <a:pt x="390" y="106"/>
                    <a:pt x="387" y="109"/>
                  </a:cubicBezTo>
                  <a:cubicBezTo>
                    <a:pt x="385" y="111"/>
                    <a:pt x="384" y="112"/>
                    <a:pt x="384" y="115"/>
                  </a:cubicBezTo>
                  <a:cubicBezTo>
                    <a:pt x="383" y="118"/>
                    <a:pt x="383" y="119"/>
                    <a:pt x="382" y="121"/>
                  </a:cubicBezTo>
                  <a:cubicBezTo>
                    <a:pt x="382" y="123"/>
                    <a:pt x="381" y="122"/>
                    <a:pt x="381" y="125"/>
                  </a:cubicBezTo>
                  <a:cubicBezTo>
                    <a:pt x="381" y="127"/>
                    <a:pt x="381" y="127"/>
                    <a:pt x="382" y="127"/>
                  </a:cubicBezTo>
                  <a:cubicBezTo>
                    <a:pt x="383" y="128"/>
                    <a:pt x="384" y="129"/>
                    <a:pt x="386" y="128"/>
                  </a:cubicBezTo>
                  <a:cubicBezTo>
                    <a:pt x="387" y="126"/>
                    <a:pt x="388" y="126"/>
                    <a:pt x="391" y="126"/>
                  </a:cubicBezTo>
                  <a:cubicBezTo>
                    <a:pt x="394" y="125"/>
                    <a:pt x="394" y="125"/>
                    <a:pt x="395" y="124"/>
                  </a:cubicBezTo>
                  <a:cubicBezTo>
                    <a:pt x="396" y="124"/>
                    <a:pt x="397" y="123"/>
                    <a:pt x="397" y="124"/>
                  </a:cubicBezTo>
                  <a:cubicBezTo>
                    <a:pt x="398" y="125"/>
                    <a:pt x="398" y="126"/>
                    <a:pt x="397" y="128"/>
                  </a:cubicBezTo>
                  <a:cubicBezTo>
                    <a:pt x="395" y="129"/>
                    <a:pt x="395" y="129"/>
                    <a:pt x="393" y="132"/>
                  </a:cubicBezTo>
                  <a:cubicBezTo>
                    <a:pt x="390" y="135"/>
                    <a:pt x="390" y="135"/>
                    <a:pt x="389" y="136"/>
                  </a:cubicBezTo>
                  <a:cubicBezTo>
                    <a:pt x="388" y="138"/>
                    <a:pt x="388" y="138"/>
                    <a:pt x="386" y="140"/>
                  </a:cubicBezTo>
                  <a:cubicBezTo>
                    <a:pt x="384" y="143"/>
                    <a:pt x="383" y="139"/>
                    <a:pt x="383" y="145"/>
                  </a:cubicBezTo>
                  <a:cubicBezTo>
                    <a:pt x="383" y="152"/>
                    <a:pt x="383" y="152"/>
                    <a:pt x="383" y="153"/>
                  </a:cubicBezTo>
                  <a:cubicBezTo>
                    <a:pt x="382" y="154"/>
                    <a:pt x="382" y="155"/>
                    <a:pt x="382" y="158"/>
                  </a:cubicBezTo>
                  <a:cubicBezTo>
                    <a:pt x="382" y="160"/>
                    <a:pt x="380" y="159"/>
                    <a:pt x="379" y="164"/>
                  </a:cubicBezTo>
                  <a:cubicBezTo>
                    <a:pt x="378" y="168"/>
                    <a:pt x="376" y="168"/>
                    <a:pt x="375" y="170"/>
                  </a:cubicBezTo>
                  <a:cubicBezTo>
                    <a:pt x="375" y="172"/>
                    <a:pt x="373" y="176"/>
                    <a:pt x="374" y="177"/>
                  </a:cubicBezTo>
                  <a:cubicBezTo>
                    <a:pt x="374" y="178"/>
                    <a:pt x="375" y="181"/>
                    <a:pt x="377" y="178"/>
                  </a:cubicBezTo>
                  <a:cubicBezTo>
                    <a:pt x="378" y="174"/>
                    <a:pt x="379" y="170"/>
                    <a:pt x="380" y="169"/>
                  </a:cubicBezTo>
                  <a:cubicBezTo>
                    <a:pt x="381" y="168"/>
                    <a:pt x="383" y="166"/>
                    <a:pt x="383" y="166"/>
                  </a:cubicBezTo>
                  <a:cubicBezTo>
                    <a:pt x="383" y="166"/>
                    <a:pt x="385" y="167"/>
                    <a:pt x="385" y="168"/>
                  </a:cubicBezTo>
                  <a:cubicBezTo>
                    <a:pt x="386" y="169"/>
                    <a:pt x="385" y="172"/>
                    <a:pt x="385" y="174"/>
                  </a:cubicBezTo>
                  <a:cubicBezTo>
                    <a:pt x="386" y="176"/>
                    <a:pt x="387" y="178"/>
                    <a:pt x="387" y="178"/>
                  </a:cubicBezTo>
                  <a:cubicBezTo>
                    <a:pt x="387" y="178"/>
                    <a:pt x="385" y="179"/>
                    <a:pt x="389" y="179"/>
                  </a:cubicBezTo>
                  <a:cubicBezTo>
                    <a:pt x="393" y="179"/>
                    <a:pt x="393" y="177"/>
                    <a:pt x="396" y="176"/>
                  </a:cubicBezTo>
                  <a:cubicBezTo>
                    <a:pt x="400" y="175"/>
                    <a:pt x="404" y="173"/>
                    <a:pt x="405" y="173"/>
                  </a:cubicBezTo>
                  <a:cubicBezTo>
                    <a:pt x="407" y="172"/>
                    <a:pt x="413" y="171"/>
                    <a:pt x="414" y="166"/>
                  </a:cubicBezTo>
                  <a:cubicBezTo>
                    <a:pt x="415" y="161"/>
                    <a:pt x="415" y="163"/>
                    <a:pt x="415" y="161"/>
                  </a:cubicBezTo>
                  <a:cubicBezTo>
                    <a:pt x="415" y="158"/>
                    <a:pt x="413" y="157"/>
                    <a:pt x="413" y="155"/>
                  </a:cubicBezTo>
                  <a:cubicBezTo>
                    <a:pt x="412" y="154"/>
                    <a:pt x="408" y="148"/>
                    <a:pt x="408" y="148"/>
                  </a:cubicBezTo>
                  <a:cubicBezTo>
                    <a:pt x="408" y="148"/>
                    <a:pt x="405" y="144"/>
                    <a:pt x="405" y="143"/>
                  </a:cubicBezTo>
                  <a:cubicBezTo>
                    <a:pt x="405" y="142"/>
                    <a:pt x="402" y="140"/>
                    <a:pt x="405" y="140"/>
                  </a:cubicBezTo>
                  <a:cubicBezTo>
                    <a:pt x="408" y="139"/>
                    <a:pt x="408" y="140"/>
                    <a:pt x="410" y="141"/>
                  </a:cubicBezTo>
                  <a:cubicBezTo>
                    <a:pt x="412" y="142"/>
                    <a:pt x="413" y="142"/>
                    <a:pt x="415" y="143"/>
                  </a:cubicBezTo>
                  <a:cubicBezTo>
                    <a:pt x="418" y="144"/>
                    <a:pt x="419" y="145"/>
                    <a:pt x="421" y="147"/>
                  </a:cubicBezTo>
                  <a:cubicBezTo>
                    <a:pt x="422" y="149"/>
                    <a:pt x="423" y="150"/>
                    <a:pt x="424" y="151"/>
                  </a:cubicBezTo>
                  <a:cubicBezTo>
                    <a:pt x="425" y="151"/>
                    <a:pt x="427" y="151"/>
                    <a:pt x="430" y="152"/>
                  </a:cubicBezTo>
                  <a:cubicBezTo>
                    <a:pt x="433" y="153"/>
                    <a:pt x="434" y="154"/>
                    <a:pt x="436" y="154"/>
                  </a:cubicBezTo>
                  <a:cubicBezTo>
                    <a:pt x="437" y="155"/>
                    <a:pt x="435" y="155"/>
                    <a:pt x="440" y="156"/>
                  </a:cubicBezTo>
                  <a:cubicBezTo>
                    <a:pt x="446" y="156"/>
                    <a:pt x="448" y="155"/>
                    <a:pt x="448" y="159"/>
                  </a:cubicBezTo>
                  <a:cubicBezTo>
                    <a:pt x="448" y="163"/>
                    <a:pt x="449" y="164"/>
                    <a:pt x="446" y="166"/>
                  </a:cubicBezTo>
                  <a:cubicBezTo>
                    <a:pt x="444" y="168"/>
                    <a:pt x="439" y="169"/>
                    <a:pt x="437" y="170"/>
                  </a:cubicBezTo>
                  <a:cubicBezTo>
                    <a:pt x="435" y="171"/>
                    <a:pt x="429" y="174"/>
                    <a:pt x="428" y="175"/>
                  </a:cubicBezTo>
                  <a:cubicBezTo>
                    <a:pt x="426" y="176"/>
                    <a:pt x="424" y="177"/>
                    <a:pt x="419" y="178"/>
                  </a:cubicBezTo>
                  <a:cubicBezTo>
                    <a:pt x="414" y="179"/>
                    <a:pt x="411" y="180"/>
                    <a:pt x="407" y="181"/>
                  </a:cubicBezTo>
                  <a:cubicBezTo>
                    <a:pt x="404" y="182"/>
                    <a:pt x="404" y="183"/>
                    <a:pt x="400" y="184"/>
                  </a:cubicBezTo>
                  <a:cubicBezTo>
                    <a:pt x="397" y="186"/>
                    <a:pt x="393" y="186"/>
                    <a:pt x="390" y="189"/>
                  </a:cubicBezTo>
                  <a:cubicBezTo>
                    <a:pt x="388" y="193"/>
                    <a:pt x="385" y="193"/>
                    <a:pt x="384" y="196"/>
                  </a:cubicBezTo>
                  <a:cubicBezTo>
                    <a:pt x="383" y="199"/>
                    <a:pt x="381" y="200"/>
                    <a:pt x="380" y="204"/>
                  </a:cubicBezTo>
                  <a:cubicBezTo>
                    <a:pt x="380" y="207"/>
                    <a:pt x="380" y="209"/>
                    <a:pt x="380" y="211"/>
                  </a:cubicBezTo>
                  <a:cubicBezTo>
                    <a:pt x="380" y="214"/>
                    <a:pt x="380" y="213"/>
                    <a:pt x="380" y="216"/>
                  </a:cubicBezTo>
                  <a:cubicBezTo>
                    <a:pt x="380" y="219"/>
                    <a:pt x="380" y="219"/>
                    <a:pt x="380" y="223"/>
                  </a:cubicBezTo>
                  <a:cubicBezTo>
                    <a:pt x="380" y="226"/>
                    <a:pt x="380" y="228"/>
                    <a:pt x="380" y="230"/>
                  </a:cubicBezTo>
                  <a:cubicBezTo>
                    <a:pt x="380" y="231"/>
                    <a:pt x="381" y="234"/>
                    <a:pt x="381" y="236"/>
                  </a:cubicBezTo>
                  <a:cubicBezTo>
                    <a:pt x="381" y="238"/>
                    <a:pt x="381" y="245"/>
                    <a:pt x="381" y="246"/>
                  </a:cubicBezTo>
                  <a:cubicBezTo>
                    <a:pt x="381" y="248"/>
                    <a:pt x="379" y="253"/>
                    <a:pt x="378" y="255"/>
                  </a:cubicBezTo>
                  <a:cubicBezTo>
                    <a:pt x="377" y="257"/>
                    <a:pt x="375" y="261"/>
                    <a:pt x="372" y="261"/>
                  </a:cubicBezTo>
                  <a:cubicBezTo>
                    <a:pt x="369" y="262"/>
                    <a:pt x="365" y="263"/>
                    <a:pt x="361" y="262"/>
                  </a:cubicBezTo>
                  <a:cubicBezTo>
                    <a:pt x="357" y="261"/>
                    <a:pt x="354" y="259"/>
                    <a:pt x="353" y="256"/>
                  </a:cubicBezTo>
                  <a:cubicBezTo>
                    <a:pt x="352" y="253"/>
                    <a:pt x="350" y="249"/>
                    <a:pt x="349" y="248"/>
                  </a:cubicBezTo>
                  <a:cubicBezTo>
                    <a:pt x="349" y="247"/>
                    <a:pt x="348" y="246"/>
                    <a:pt x="349" y="244"/>
                  </a:cubicBezTo>
                  <a:cubicBezTo>
                    <a:pt x="350" y="243"/>
                    <a:pt x="353" y="236"/>
                    <a:pt x="354" y="235"/>
                  </a:cubicBezTo>
                  <a:cubicBezTo>
                    <a:pt x="354" y="233"/>
                    <a:pt x="355" y="229"/>
                    <a:pt x="356" y="227"/>
                  </a:cubicBezTo>
                  <a:cubicBezTo>
                    <a:pt x="357" y="224"/>
                    <a:pt x="358" y="223"/>
                    <a:pt x="358" y="221"/>
                  </a:cubicBezTo>
                  <a:cubicBezTo>
                    <a:pt x="358" y="218"/>
                    <a:pt x="358" y="213"/>
                    <a:pt x="355" y="212"/>
                  </a:cubicBezTo>
                  <a:cubicBezTo>
                    <a:pt x="352" y="211"/>
                    <a:pt x="351" y="211"/>
                    <a:pt x="350" y="212"/>
                  </a:cubicBezTo>
                  <a:cubicBezTo>
                    <a:pt x="349" y="213"/>
                    <a:pt x="345" y="214"/>
                    <a:pt x="343" y="215"/>
                  </a:cubicBezTo>
                  <a:cubicBezTo>
                    <a:pt x="342" y="216"/>
                    <a:pt x="339" y="216"/>
                    <a:pt x="337" y="216"/>
                  </a:cubicBezTo>
                  <a:cubicBezTo>
                    <a:pt x="335" y="216"/>
                    <a:pt x="333" y="215"/>
                    <a:pt x="331" y="213"/>
                  </a:cubicBezTo>
                  <a:cubicBezTo>
                    <a:pt x="329" y="211"/>
                    <a:pt x="325" y="208"/>
                    <a:pt x="323" y="207"/>
                  </a:cubicBezTo>
                  <a:cubicBezTo>
                    <a:pt x="322" y="206"/>
                    <a:pt x="321" y="204"/>
                    <a:pt x="321" y="204"/>
                  </a:cubicBezTo>
                  <a:cubicBezTo>
                    <a:pt x="321" y="204"/>
                    <a:pt x="320" y="203"/>
                    <a:pt x="324" y="202"/>
                  </a:cubicBezTo>
                  <a:cubicBezTo>
                    <a:pt x="327" y="200"/>
                    <a:pt x="332" y="200"/>
                    <a:pt x="335" y="199"/>
                  </a:cubicBezTo>
                  <a:cubicBezTo>
                    <a:pt x="337" y="198"/>
                    <a:pt x="338" y="197"/>
                    <a:pt x="341" y="196"/>
                  </a:cubicBezTo>
                  <a:cubicBezTo>
                    <a:pt x="345" y="195"/>
                    <a:pt x="345" y="196"/>
                    <a:pt x="346" y="194"/>
                  </a:cubicBezTo>
                  <a:cubicBezTo>
                    <a:pt x="348" y="192"/>
                    <a:pt x="349" y="192"/>
                    <a:pt x="350" y="190"/>
                  </a:cubicBezTo>
                  <a:cubicBezTo>
                    <a:pt x="352" y="188"/>
                    <a:pt x="351" y="188"/>
                    <a:pt x="351" y="186"/>
                  </a:cubicBezTo>
                  <a:cubicBezTo>
                    <a:pt x="350" y="183"/>
                    <a:pt x="349" y="176"/>
                    <a:pt x="350" y="173"/>
                  </a:cubicBezTo>
                  <a:cubicBezTo>
                    <a:pt x="350" y="170"/>
                    <a:pt x="350" y="167"/>
                    <a:pt x="351" y="163"/>
                  </a:cubicBezTo>
                  <a:cubicBezTo>
                    <a:pt x="351" y="159"/>
                    <a:pt x="350" y="154"/>
                    <a:pt x="350" y="152"/>
                  </a:cubicBezTo>
                  <a:cubicBezTo>
                    <a:pt x="350" y="150"/>
                    <a:pt x="349" y="148"/>
                    <a:pt x="348" y="147"/>
                  </a:cubicBezTo>
                  <a:cubicBezTo>
                    <a:pt x="347" y="145"/>
                    <a:pt x="345" y="144"/>
                    <a:pt x="345" y="142"/>
                  </a:cubicBezTo>
                  <a:cubicBezTo>
                    <a:pt x="345" y="140"/>
                    <a:pt x="348" y="137"/>
                    <a:pt x="349" y="136"/>
                  </a:cubicBezTo>
                  <a:cubicBezTo>
                    <a:pt x="349" y="135"/>
                    <a:pt x="350" y="136"/>
                    <a:pt x="351" y="134"/>
                  </a:cubicBezTo>
                  <a:cubicBezTo>
                    <a:pt x="352" y="131"/>
                    <a:pt x="352" y="130"/>
                    <a:pt x="352" y="128"/>
                  </a:cubicBezTo>
                  <a:cubicBezTo>
                    <a:pt x="352" y="127"/>
                    <a:pt x="354" y="125"/>
                    <a:pt x="350" y="122"/>
                  </a:cubicBezTo>
                  <a:cubicBezTo>
                    <a:pt x="347" y="119"/>
                    <a:pt x="347" y="118"/>
                    <a:pt x="344" y="117"/>
                  </a:cubicBezTo>
                  <a:cubicBezTo>
                    <a:pt x="341" y="117"/>
                    <a:pt x="343" y="115"/>
                    <a:pt x="336" y="116"/>
                  </a:cubicBezTo>
                  <a:cubicBezTo>
                    <a:pt x="329" y="118"/>
                    <a:pt x="328" y="116"/>
                    <a:pt x="326" y="120"/>
                  </a:cubicBezTo>
                  <a:cubicBezTo>
                    <a:pt x="324" y="124"/>
                    <a:pt x="322" y="128"/>
                    <a:pt x="321" y="131"/>
                  </a:cubicBezTo>
                  <a:cubicBezTo>
                    <a:pt x="320" y="135"/>
                    <a:pt x="320" y="135"/>
                    <a:pt x="320" y="142"/>
                  </a:cubicBezTo>
                  <a:cubicBezTo>
                    <a:pt x="320" y="148"/>
                    <a:pt x="320" y="147"/>
                    <a:pt x="319" y="153"/>
                  </a:cubicBezTo>
                  <a:cubicBezTo>
                    <a:pt x="319" y="158"/>
                    <a:pt x="318" y="160"/>
                    <a:pt x="318" y="161"/>
                  </a:cubicBezTo>
                  <a:cubicBezTo>
                    <a:pt x="318" y="162"/>
                    <a:pt x="318" y="165"/>
                    <a:pt x="318" y="168"/>
                  </a:cubicBezTo>
                  <a:cubicBezTo>
                    <a:pt x="317" y="172"/>
                    <a:pt x="315" y="174"/>
                    <a:pt x="315" y="177"/>
                  </a:cubicBezTo>
                  <a:cubicBezTo>
                    <a:pt x="315" y="179"/>
                    <a:pt x="315" y="180"/>
                    <a:pt x="314" y="184"/>
                  </a:cubicBezTo>
                  <a:cubicBezTo>
                    <a:pt x="313" y="187"/>
                    <a:pt x="312" y="192"/>
                    <a:pt x="312" y="193"/>
                  </a:cubicBezTo>
                  <a:cubicBezTo>
                    <a:pt x="312" y="194"/>
                    <a:pt x="312" y="196"/>
                    <a:pt x="311" y="199"/>
                  </a:cubicBezTo>
                  <a:cubicBezTo>
                    <a:pt x="310" y="201"/>
                    <a:pt x="307" y="208"/>
                    <a:pt x="306" y="209"/>
                  </a:cubicBezTo>
                  <a:cubicBezTo>
                    <a:pt x="305" y="211"/>
                    <a:pt x="303" y="214"/>
                    <a:pt x="301" y="217"/>
                  </a:cubicBezTo>
                  <a:cubicBezTo>
                    <a:pt x="299" y="219"/>
                    <a:pt x="297" y="224"/>
                    <a:pt x="293" y="226"/>
                  </a:cubicBezTo>
                  <a:cubicBezTo>
                    <a:pt x="289" y="228"/>
                    <a:pt x="285" y="228"/>
                    <a:pt x="284" y="227"/>
                  </a:cubicBezTo>
                  <a:cubicBezTo>
                    <a:pt x="283" y="226"/>
                    <a:pt x="279" y="223"/>
                    <a:pt x="279" y="223"/>
                  </a:cubicBezTo>
                  <a:cubicBezTo>
                    <a:pt x="279" y="223"/>
                    <a:pt x="277" y="223"/>
                    <a:pt x="277" y="220"/>
                  </a:cubicBezTo>
                  <a:cubicBezTo>
                    <a:pt x="277" y="218"/>
                    <a:pt x="279" y="218"/>
                    <a:pt x="279" y="216"/>
                  </a:cubicBezTo>
                  <a:cubicBezTo>
                    <a:pt x="279" y="214"/>
                    <a:pt x="277" y="212"/>
                    <a:pt x="277" y="210"/>
                  </a:cubicBezTo>
                  <a:cubicBezTo>
                    <a:pt x="277" y="209"/>
                    <a:pt x="276" y="205"/>
                    <a:pt x="276" y="204"/>
                  </a:cubicBezTo>
                  <a:cubicBezTo>
                    <a:pt x="276" y="203"/>
                    <a:pt x="278" y="202"/>
                    <a:pt x="278" y="202"/>
                  </a:cubicBezTo>
                  <a:cubicBezTo>
                    <a:pt x="278" y="202"/>
                    <a:pt x="286" y="196"/>
                    <a:pt x="287" y="193"/>
                  </a:cubicBezTo>
                  <a:cubicBezTo>
                    <a:pt x="288" y="190"/>
                    <a:pt x="291" y="189"/>
                    <a:pt x="292" y="186"/>
                  </a:cubicBezTo>
                  <a:cubicBezTo>
                    <a:pt x="293" y="182"/>
                    <a:pt x="297" y="179"/>
                    <a:pt x="297" y="176"/>
                  </a:cubicBezTo>
                  <a:cubicBezTo>
                    <a:pt x="298" y="173"/>
                    <a:pt x="301" y="166"/>
                    <a:pt x="301" y="162"/>
                  </a:cubicBezTo>
                  <a:cubicBezTo>
                    <a:pt x="302" y="157"/>
                    <a:pt x="304" y="149"/>
                    <a:pt x="304" y="145"/>
                  </a:cubicBezTo>
                  <a:cubicBezTo>
                    <a:pt x="305" y="141"/>
                    <a:pt x="304" y="129"/>
                    <a:pt x="304" y="123"/>
                  </a:cubicBezTo>
                  <a:cubicBezTo>
                    <a:pt x="304" y="117"/>
                    <a:pt x="303" y="111"/>
                    <a:pt x="303" y="109"/>
                  </a:cubicBezTo>
                  <a:cubicBezTo>
                    <a:pt x="303" y="107"/>
                    <a:pt x="303" y="107"/>
                    <a:pt x="303" y="103"/>
                  </a:cubicBezTo>
                  <a:cubicBezTo>
                    <a:pt x="302" y="100"/>
                    <a:pt x="301" y="99"/>
                    <a:pt x="301" y="97"/>
                  </a:cubicBezTo>
                  <a:cubicBezTo>
                    <a:pt x="300" y="94"/>
                    <a:pt x="300" y="95"/>
                    <a:pt x="301" y="92"/>
                  </a:cubicBezTo>
                  <a:cubicBezTo>
                    <a:pt x="302" y="90"/>
                    <a:pt x="301" y="89"/>
                    <a:pt x="303" y="89"/>
                  </a:cubicBezTo>
                  <a:cubicBezTo>
                    <a:pt x="304" y="88"/>
                    <a:pt x="304" y="88"/>
                    <a:pt x="305" y="86"/>
                  </a:cubicBezTo>
                  <a:cubicBezTo>
                    <a:pt x="307" y="85"/>
                    <a:pt x="306" y="87"/>
                    <a:pt x="307" y="85"/>
                  </a:cubicBezTo>
                  <a:cubicBezTo>
                    <a:pt x="309" y="82"/>
                    <a:pt x="310" y="80"/>
                    <a:pt x="311" y="81"/>
                  </a:cubicBezTo>
                  <a:close/>
                  <a:moveTo>
                    <a:pt x="129" y="76"/>
                  </a:moveTo>
                  <a:cubicBezTo>
                    <a:pt x="129" y="76"/>
                    <a:pt x="132" y="76"/>
                    <a:pt x="133" y="76"/>
                  </a:cubicBezTo>
                  <a:cubicBezTo>
                    <a:pt x="134" y="76"/>
                    <a:pt x="134" y="76"/>
                    <a:pt x="135" y="77"/>
                  </a:cubicBezTo>
                  <a:cubicBezTo>
                    <a:pt x="136" y="78"/>
                    <a:pt x="136" y="78"/>
                    <a:pt x="137" y="79"/>
                  </a:cubicBezTo>
                  <a:cubicBezTo>
                    <a:pt x="139" y="79"/>
                    <a:pt x="139" y="79"/>
                    <a:pt x="139" y="80"/>
                  </a:cubicBezTo>
                  <a:cubicBezTo>
                    <a:pt x="140" y="81"/>
                    <a:pt x="140" y="81"/>
                    <a:pt x="141" y="83"/>
                  </a:cubicBezTo>
                  <a:cubicBezTo>
                    <a:pt x="142" y="84"/>
                    <a:pt x="142" y="84"/>
                    <a:pt x="143" y="85"/>
                  </a:cubicBezTo>
                  <a:cubicBezTo>
                    <a:pt x="143" y="85"/>
                    <a:pt x="143" y="86"/>
                    <a:pt x="143" y="87"/>
                  </a:cubicBezTo>
                  <a:cubicBezTo>
                    <a:pt x="143" y="88"/>
                    <a:pt x="142" y="89"/>
                    <a:pt x="142" y="90"/>
                  </a:cubicBezTo>
                  <a:cubicBezTo>
                    <a:pt x="141" y="90"/>
                    <a:pt x="141" y="90"/>
                    <a:pt x="140" y="91"/>
                  </a:cubicBezTo>
                  <a:cubicBezTo>
                    <a:pt x="139" y="91"/>
                    <a:pt x="139" y="91"/>
                    <a:pt x="139" y="91"/>
                  </a:cubicBezTo>
                  <a:cubicBezTo>
                    <a:pt x="138" y="91"/>
                    <a:pt x="139" y="91"/>
                    <a:pt x="138" y="91"/>
                  </a:cubicBezTo>
                  <a:cubicBezTo>
                    <a:pt x="136" y="91"/>
                    <a:pt x="136" y="91"/>
                    <a:pt x="136" y="91"/>
                  </a:cubicBezTo>
                  <a:cubicBezTo>
                    <a:pt x="135" y="92"/>
                    <a:pt x="135" y="92"/>
                    <a:pt x="135" y="92"/>
                  </a:cubicBezTo>
                  <a:cubicBezTo>
                    <a:pt x="134" y="92"/>
                    <a:pt x="133" y="92"/>
                    <a:pt x="133" y="92"/>
                  </a:cubicBezTo>
                  <a:cubicBezTo>
                    <a:pt x="133" y="92"/>
                    <a:pt x="133" y="92"/>
                    <a:pt x="132" y="92"/>
                  </a:cubicBezTo>
                  <a:cubicBezTo>
                    <a:pt x="131" y="92"/>
                    <a:pt x="131" y="92"/>
                    <a:pt x="130" y="91"/>
                  </a:cubicBezTo>
                  <a:cubicBezTo>
                    <a:pt x="130" y="91"/>
                    <a:pt x="129" y="91"/>
                    <a:pt x="129" y="90"/>
                  </a:cubicBezTo>
                  <a:cubicBezTo>
                    <a:pt x="129" y="90"/>
                    <a:pt x="129" y="89"/>
                    <a:pt x="128" y="89"/>
                  </a:cubicBezTo>
                  <a:cubicBezTo>
                    <a:pt x="128" y="89"/>
                    <a:pt x="128" y="90"/>
                    <a:pt x="128" y="88"/>
                  </a:cubicBezTo>
                  <a:cubicBezTo>
                    <a:pt x="128" y="87"/>
                    <a:pt x="128" y="87"/>
                    <a:pt x="128" y="86"/>
                  </a:cubicBezTo>
                  <a:cubicBezTo>
                    <a:pt x="128" y="86"/>
                    <a:pt x="128" y="87"/>
                    <a:pt x="128" y="85"/>
                  </a:cubicBezTo>
                  <a:cubicBezTo>
                    <a:pt x="127" y="84"/>
                    <a:pt x="127" y="85"/>
                    <a:pt x="127" y="84"/>
                  </a:cubicBezTo>
                  <a:cubicBezTo>
                    <a:pt x="127" y="83"/>
                    <a:pt x="127" y="83"/>
                    <a:pt x="127" y="82"/>
                  </a:cubicBezTo>
                  <a:cubicBezTo>
                    <a:pt x="127" y="82"/>
                    <a:pt x="128" y="82"/>
                    <a:pt x="127" y="82"/>
                  </a:cubicBezTo>
                  <a:cubicBezTo>
                    <a:pt x="127" y="81"/>
                    <a:pt x="127" y="82"/>
                    <a:pt x="127" y="81"/>
                  </a:cubicBezTo>
                  <a:cubicBezTo>
                    <a:pt x="127" y="81"/>
                    <a:pt x="127" y="81"/>
                    <a:pt x="127" y="81"/>
                  </a:cubicBezTo>
                  <a:cubicBezTo>
                    <a:pt x="127" y="80"/>
                    <a:pt x="127" y="80"/>
                    <a:pt x="127" y="80"/>
                  </a:cubicBezTo>
                  <a:cubicBezTo>
                    <a:pt x="127" y="79"/>
                    <a:pt x="127" y="80"/>
                    <a:pt x="127" y="79"/>
                  </a:cubicBezTo>
                  <a:cubicBezTo>
                    <a:pt x="127" y="78"/>
                    <a:pt x="127" y="79"/>
                    <a:pt x="128" y="78"/>
                  </a:cubicBezTo>
                  <a:cubicBezTo>
                    <a:pt x="128" y="77"/>
                    <a:pt x="129" y="76"/>
                    <a:pt x="129" y="76"/>
                  </a:cubicBezTo>
                  <a:close/>
                  <a:moveTo>
                    <a:pt x="82" y="26"/>
                  </a:moveTo>
                  <a:cubicBezTo>
                    <a:pt x="83" y="24"/>
                    <a:pt x="87" y="24"/>
                    <a:pt x="89" y="23"/>
                  </a:cubicBezTo>
                  <a:cubicBezTo>
                    <a:pt x="92" y="23"/>
                    <a:pt x="97" y="24"/>
                    <a:pt x="100" y="24"/>
                  </a:cubicBezTo>
                  <a:cubicBezTo>
                    <a:pt x="103" y="23"/>
                    <a:pt x="102" y="22"/>
                    <a:pt x="107" y="22"/>
                  </a:cubicBezTo>
                  <a:cubicBezTo>
                    <a:pt x="112" y="22"/>
                    <a:pt x="113" y="23"/>
                    <a:pt x="115" y="22"/>
                  </a:cubicBezTo>
                  <a:cubicBezTo>
                    <a:pt x="117" y="21"/>
                    <a:pt x="118" y="20"/>
                    <a:pt x="121" y="19"/>
                  </a:cubicBezTo>
                  <a:cubicBezTo>
                    <a:pt x="124" y="18"/>
                    <a:pt x="126" y="18"/>
                    <a:pt x="129" y="17"/>
                  </a:cubicBezTo>
                  <a:cubicBezTo>
                    <a:pt x="132" y="15"/>
                    <a:pt x="134" y="14"/>
                    <a:pt x="136" y="14"/>
                  </a:cubicBezTo>
                  <a:cubicBezTo>
                    <a:pt x="138" y="13"/>
                    <a:pt x="142" y="11"/>
                    <a:pt x="143" y="11"/>
                  </a:cubicBezTo>
                  <a:cubicBezTo>
                    <a:pt x="145" y="10"/>
                    <a:pt x="147" y="9"/>
                    <a:pt x="149" y="8"/>
                  </a:cubicBezTo>
                  <a:cubicBezTo>
                    <a:pt x="152" y="8"/>
                    <a:pt x="153" y="8"/>
                    <a:pt x="154" y="7"/>
                  </a:cubicBezTo>
                  <a:cubicBezTo>
                    <a:pt x="155" y="6"/>
                    <a:pt x="157" y="4"/>
                    <a:pt x="160" y="4"/>
                  </a:cubicBezTo>
                  <a:cubicBezTo>
                    <a:pt x="162" y="4"/>
                    <a:pt x="162" y="4"/>
                    <a:pt x="165" y="3"/>
                  </a:cubicBezTo>
                  <a:cubicBezTo>
                    <a:pt x="167" y="3"/>
                    <a:pt x="168" y="2"/>
                    <a:pt x="169" y="2"/>
                  </a:cubicBezTo>
                  <a:cubicBezTo>
                    <a:pt x="171" y="2"/>
                    <a:pt x="173" y="2"/>
                    <a:pt x="174" y="2"/>
                  </a:cubicBezTo>
                  <a:cubicBezTo>
                    <a:pt x="176" y="2"/>
                    <a:pt x="176" y="2"/>
                    <a:pt x="178" y="2"/>
                  </a:cubicBezTo>
                  <a:cubicBezTo>
                    <a:pt x="179" y="1"/>
                    <a:pt x="182" y="1"/>
                    <a:pt x="184" y="1"/>
                  </a:cubicBezTo>
                  <a:cubicBezTo>
                    <a:pt x="185" y="1"/>
                    <a:pt x="186" y="1"/>
                    <a:pt x="187" y="1"/>
                  </a:cubicBezTo>
                  <a:cubicBezTo>
                    <a:pt x="187" y="2"/>
                    <a:pt x="191" y="2"/>
                    <a:pt x="191" y="2"/>
                  </a:cubicBezTo>
                  <a:cubicBezTo>
                    <a:pt x="191" y="2"/>
                    <a:pt x="194" y="1"/>
                    <a:pt x="195" y="2"/>
                  </a:cubicBezTo>
                  <a:cubicBezTo>
                    <a:pt x="196" y="2"/>
                    <a:pt x="196" y="4"/>
                    <a:pt x="196" y="4"/>
                  </a:cubicBezTo>
                  <a:cubicBezTo>
                    <a:pt x="196" y="5"/>
                    <a:pt x="195" y="8"/>
                    <a:pt x="194" y="8"/>
                  </a:cubicBezTo>
                  <a:cubicBezTo>
                    <a:pt x="193" y="9"/>
                    <a:pt x="188" y="14"/>
                    <a:pt x="187" y="15"/>
                  </a:cubicBezTo>
                  <a:cubicBezTo>
                    <a:pt x="187" y="16"/>
                    <a:pt x="177" y="25"/>
                    <a:pt x="177" y="25"/>
                  </a:cubicBezTo>
                  <a:cubicBezTo>
                    <a:pt x="176" y="26"/>
                    <a:pt x="169" y="28"/>
                    <a:pt x="168" y="30"/>
                  </a:cubicBezTo>
                  <a:cubicBezTo>
                    <a:pt x="166" y="33"/>
                    <a:pt x="162" y="35"/>
                    <a:pt x="162" y="35"/>
                  </a:cubicBezTo>
                  <a:cubicBezTo>
                    <a:pt x="162" y="35"/>
                    <a:pt x="162" y="35"/>
                    <a:pt x="161" y="35"/>
                  </a:cubicBezTo>
                  <a:cubicBezTo>
                    <a:pt x="160" y="36"/>
                    <a:pt x="155" y="39"/>
                    <a:pt x="153" y="40"/>
                  </a:cubicBezTo>
                  <a:cubicBezTo>
                    <a:pt x="150" y="41"/>
                    <a:pt x="148" y="42"/>
                    <a:pt x="147" y="43"/>
                  </a:cubicBezTo>
                  <a:cubicBezTo>
                    <a:pt x="145" y="44"/>
                    <a:pt x="143" y="47"/>
                    <a:pt x="141" y="47"/>
                  </a:cubicBezTo>
                  <a:cubicBezTo>
                    <a:pt x="140" y="47"/>
                    <a:pt x="137" y="49"/>
                    <a:pt x="136" y="50"/>
                  </a:cubicBezTo>
                  <a:cubicBezTo>
                    <a:pt x="135" y="51"/>
                    <a:pt x="133" y="52"/>
                    <a:pt x="132" y="53"/>
                  </a:cubicBezTo>
                  <a:cubicBezTo>
                    <a:pt x="132" y="53"/>
                    <a:pt x="130" y="55"/>
                    <a:pt x="130" y="55"/>
                  </a:cubicBezTo>
                  <a:cubicBezTo>
                    <a:pt x="130" y="55"/>
                    <a:pt x="129" y="55"/>
                    <a:pt x="128" y="56"/>
                  </a:cubicBezTo>
                  <a:cubicBezTo>
                    <a:pt x="127" y="57"/>
                    <a:pt x="127" y="57"/>
                    <a:pt x="127" y="58"/>
                  </a:cubicBezTo>
                  <a:cubicBezTo>
                    <a:pt x="127" y="59"/>
                    <a:pt x="127" y="59"/>
                    <a:pt x="127" y="60"/>
                  </a:cubicBezTo>
                  <a:cubicBezTo>
                    <a:pt x="127" y="60"/>
                    <a:pt x="129" y="64"/>
                    <a:pt x="130" y="65"/>
                  </a:cubicBezTo>
                  <a:cubicBezTo>
                    <a:pt x="132" y="66"/>
                    <a:pt x="132" y="68"/>
                    <a:pt x="133" y="68"/>
                  </a:cubicBezTo>
                  <a:cubicBezTo>
                    <a:pt x="133" y="69"/>
                    <a:pt x="134" y="70"/>
                    <a:pt x="135" y="71"/>
                  </a:cubicBezTo>
                  <a:cubicBezTo>
                    <a:pt x="136" y="71"/>
                    <a:pt x="137" y="72"/>
                    <a:pt x="137" y="72"/>
                  </a:cubicBezTo>
                  <a:cubicBezTo>
                    <a:pt x="138" y="72"/>
                    <a:pt x="139" y="72"/>
                    <a:pt x="141" y="72"/>
                  </a:cubicBezTo>
                  <a:cubicBezTo>
                    <a:pt x="143" y="72"/>
                    <a:pt x="146" y="72"/>
                    <a:pt x="148" y="72"/>
                  </a:cubicBezTo>
                  <a:cubicBezTo>
                    <a:pt x="150" y="73"/>
                    <a:pt x="153" y="73"/>
                    <a:pt x="155" y="73"/>
                  </a:cubicBezTo>
                  <a:cubicBezTo>
                    <a:pt x="157" y="73"/>
                    <a:pt x="159" y="74"/>
                    <a:pt x="160" y="74"/>
                  </a:cubicBezTo>
                  <a:cubicBezTo>
                    <a:pt x="162" y="74"/>
                    <a:pt x="166" y="73"/>
                    <a:pt x="167" y="73"/>
                  </a:cubicBezTo>
                  <a:cubicBezTo>
                    <a:pt x="168" y="73"/>
                    <a:pt x="171" y="72"/>
                    <a:pt x="172" y="72"/>
                  </a:cubicBezTo>
                  <a:cubicBezTo>
                    <a:pt x="173" y="72"/>
                    <a:pt x="175" y="72"/>
                    <a:pt x="176" y="71"/>
                  </a:cubicBezTo>
                  <a:cubicBezTo>
                    <a:pt x="177" y="71"/>
                    <a:pt x="177" y="70"/>
                    <a:pt x="178" y="70"/>
                  </a:cubicBezTo>
                  <a:cubicBezTo>
                    <a:pt x="180" y="71"/>
                    <a:pt x="181" y="71"/>
                    <a:pt x="181" y="72"/>
                  </a:cubicBezTo>
                  <a:cubicBezTo>
                    <a:pt x="182" y="74"/>
                    <a:pt x="182" y="75"/>
                    <a:pt x="182" y="76"/>
                  </a:cubicBezTo>
                  <a:cubicBezTo>
                    <a:pt x="182" y="77"/>
                    <a:pt x="183" y="78"/>
                    <a:pt x="183" y="79"/>
                  </a:cubicBezTo>
                  <a:cubicBezTo>
                    <a:pt x="183" y="79"/>
                    <a:pt x="183" y="80"/>
                    <a:pt x="182" y="81"/>
                  </a:cubicBezTo>
                  <a:cubicBezTo>
                    <a:pt x="180" y="82"/>
                    <a:pt x="181" y="82"/>
                    <a:pt x="179" y="82"/>
                  </a:cubicBezTo>
                  <a:cubicBezTo>
                    <a:pt x="176" y="83"/>
                    <a:pt x="175" y="83"/>
                    <a:pt x="174" y="84"/>
                  </a:cubicBezTo>
                  <a:cubicBezTo>
                    <a:pt x="173" y="84"/>
                    <a:pt x="173" y="85"/>
                    <a:pt x="171" y="86"/>
                  </a:cubicBezTo>
                  <a:cubicBezTo>
                    <a:pt x="170" y="86"/>
                    <a:pt x="168" y="87"/>
                    <a:pt x="167" y="87"/>
                  </a:cubicBezTo>
                  <a:cubicBezTo>
                    <a:pt x="165" y="88"/>
                    <a:pt x="165" y="88"/>
                    <a:pt x="161" y="90"/>
                  </a:cubicBezTo>
                  <a:cubicBezTo>
                    <a:pt x="158" y="92"/>
                    <a:pt x="154" y="93"/>
                    <a:pt x="153" y="94"/>
                  </a:cubicBezTo>
                  <a:cubicBezTo>
                    <a:pt x="152" y="94"/>
                    <a:pt x="151" y="95"/>
                    <a:pt x="149" y="96"/>
                  </a:cubicBezTo>
                  <a:cubicBezTo>
                    <a:pt x="146" y="97"/>
                    <a:pt x="144" y="99"/>
                    <a:pt x="141" y="100"/>
                  </a:cubicBezTo>
                  <a:cubicBezTo>
                    <a:pt x="139" y="101"/>
                    <a:pt x="131" y="106"/>
                    <a:pt x="130" y="108"/>
                  </a:cubicBezTo>
                  <a:cubicBezTo>
                    <a:pt x="129" y="109"/>
                    <a:pt x="128" y="109"/>
                    <a:pt x="128" y="111"/>
                  </a:cubicBezTo>
                  <a:cubicBezTo>
                    <a:pt x="127" y="113"/>
                    <a:pt x="128" y="117"/>
                    <a:pt x="128" y="118"/>
                  </a:cubicBezTo>
                  <a:cubicBezTo>
                    <a:pt x="129" y="119"/>
                    <a:pt x="129" y="120"/>
                    <a:pt x="130" y="122"/>
                  </a:cubicBezTo>
                  <a:cubicBezTo>
                    <a:pt x="131" y="124"/>
                    <a:pt x="132" y="127"/>
                    <a:pt x="132" y="128"/>
                  </a:cubicBezTo>
                  <a:cubicBezTo>
                    <a:pt x="132" y="129"/>
                    <a:pt x="133" y="130"/>
                    <a:pt x="133" y="131"/>
                  </a:cubicBezTo>
                  <a:cubicBezTo>
                    <a:pt x="133" y="131"/>
                    <a:pt x="135" y="134"/>
                    <a:pt x="135" y="134"/>
                  </a:cubicBezTo>
                  <a:cubicBezTo>
                    <a:pt x="135" y="134"/>
                    <a:pt x="134" y="138"/>
                    <a:pt x="134" y="139"/>
                  </a:cubicBezTo>
                  <a:cubicBezTo>
                    <a:pt x="135" y="140"/>
                    <a:pt x="135" y="140"/>
                    <a:pt x="136" y="142"/>
                  </a:cubicBezTo>
                  <a:cubicBezTo>
                    <a:pt x="137" y="144"/>
                    <a:pt x="138" y="148"/>
                    <a:pt x="139" y="148"/>
                  </a:cubicBezTo>
                  <a:cubicBezTo>
                    <a:pt x="139" y="149"/>
                    <a:pt x="141" y="153"/>
                    <a:pt x="141" y="153"/>
                  </a:cubicBezTo>
                  <a:cubicBezTo>
                    <a:pt x="142" y="154"/>
                    <a:pt x="142" y="156"/>
                    <a:pt x="144" y="157"/>
                  </a:cubicBezTo>
                  <a:cubicBezTo>
                    <a:pt x="145" y="158"/>
                    <a:pt x="148" y="161"/>
                    <a:pt x="148" y="161"/>
                  </a:cubicBezTo>
                  <a:cubicBezTo>
                    <a:pt x="148" y="161"/>
                    <a:pt x="149" y="164"/>
                    <a:pt x="150" y="165"/>
                  </a:cubicBezTo>
                  <a:cubicBezTo>
                    <a:pt x="150" y="166"/>
                    <a:pt x="153" y="168"/>
                    <a:pt x="154" y="168"/>
                  </a:cubicBezTo>
                  <a:cubicBezTo>
                    <a:pt x="155" y="169"/>
                    <a:pt x="156" y="171"/>
                    <a:pt x="156" y="171"/>
                  </a:cubicBezTo>
                  <a:cubicBezTo>
                    <a:pt x="156" y="171"/>
                    <a:pt x="159" y="174"/>
                    <a:pt x="160" y="175"/>
                  </a:cubicBezTo>
                  <a:cubicBezTo>
                    <a:pt x="161" y="177"/>
                    <a:pt x="163" y="177"/>
                    <a:pt x="164" y="179"/>
                  </a:cubicBezTo>
                  <a:cubicBezTo>
                    <a:pt x="165" y="181"/>
                    <a:pt x="166" y="181"/>
                    <a:pt x="167" y="182"/>
                  </a:cubicBezTo>
                  <a:cubicBezTo>
                    <a:pt x="168" y="183"/>
                    <a:pt x="171" y="187"/>
                    <a:pt x="172" y="188"/>
                  </a:cubicBezTo>
                  <a:cubicBezTo>
                    <a:pt x="172" y="189"/>
                    <a:pt x="173" y="188"/>
                    <a:pt x="176" y="190"/>
                  </a:cubicBezTo>
                  <a:cubicBezTo>
                    <a:pt x="178" y="192"/>
                    <a:pt x="178" y="191"/>
                    <a:pt x="181" y="195"/>
                  </a:cubicBezTo>
                  <a:cubicBezTo>
                    <a:pt x="184" y="198"/>
                    <a:pt x="186" y="201"/>
                    <a:pt x="187" y="201"/>
                  </a:cubicBezTo>
                  <a:cubicBezTo>
                    <a:pt x="188" y="202"/>
                    <a:pt x="194" y="206"/>
                    <a:pt x="195" y="206"/>
                  </a:cubicBezTo>
                  <a:cubicBezTo>
                    <a:pt x="196" y="207"/>
                    <a:pt x="199" y="209"/>
                    <a:pt x="200" y="209"/>
                  </a:cubicBezTo>
                  <a:cubicBezTo>
                    <a:pt x="201" y="209"/>
                    <a:pt x="205" y="211"/>
                    <a:pt x="206" y="211"/>
                  </a:cubicBezTo>
                  <a:cubicBezTo>
                    <a:pt x="207" y="211"/>
                    <a:pt x="210" y="212"/>
                    <a:pt x="211" y="212"/>
                  </a:cubicBezTo>
                  <a:cubicBezTo>
                    <a:pt x="213" y="213"/>
                    <a:pt x="214" y="213"/>
                    <a:pt x="216" y="213"/>
                  </a:cubicBezTo>
                  <a:cubicBezTo>
                    <a:pt x="218" y="214"/>
                    <a:pt x="220" y="214"/>
                    <a:pt x="223" y="214"/>
                  </a:cubicBezTo>
                  <a:cubicBezTo>
                    <a:pt x="225" y="214"/>
                    <a:pt x="228" y="215"/>
                    <a:pt x="229" y="215"/>
                  </a:cubicBezTo>
                  <a:cubicBezTo>
                    <a:pt x="230" y="215"/>
                    <a:pt x="237" y="214"/>
                    <a:pt x="240" y="214"/>
                  </a:cubicBezTo>
                  <a:cubicBezTo>
                    <a:pt x="243" y="214"/>
                    <a:pt x="244" y="214"/>
                    <a:pt x="246" y="214"/>
                  </a:cubicBezTo>
                  <a:cubicBezTo>
                    <a:pt x="247" y="214"/>
                    <a:pt x="248" y="214"/>
                    <a:pt x="248" y="214"/>
                  </a:cubicBezTo>
                  <a:cubicBezTo>
                    <a:pt x="248" y="214"/>
                    <a:pt x="249" y="216"/>
                    <a:pt x="247" y="217"/>
                  </a:cubicBezTo>
                  <a:cubicBezTo>
                    <a:pt x="246" y="217"/>
                    <a:pt x="247" y="217"/>
                    <a:pt x="245" y="218"/>
                  </a:cubicBezTo>
                  <a:cubicBezTo>
                    <a:pt x="243" y="218"/>
                    <a:pt x="235" y="220"/>
                    <a:pt x="234" y="220"/>
                  </a:cubicBezTo>
                  <a:cubicBezTo>
                    <a:pt x="232" y="221"/>
                    <a:pt x="229" y="223"/>
                    <a:pt x="225" y="224"/>
                  </a:cubicBezTo>
                  <a:cubicBezTo>
                    <a:pt x="221" y="225"/>
                    <a:pt x="220" y="226"/>
                    <a:pt x="217" y="227"/>
                  </a:cubicBezTo>
                  <a:cubicBezTo>
                    <a:pt x="214" y="228"/>
                    <a:pt x="212" y="229"/>
                    <a:pt x="210" y="229"/>
                  </a:cubicBezTo>
                  <a:cubicBezTo>
                    <a:pt x="208" y="229"/>
                    <a:pt x="201" y="233"/>
                    <a:pt x="197" y="234"/>
                  </a:cubicBezTo>
                  <a:cubicBezTo>
                    <a:pt x="193" y="234"/>
                    <a:pt x="188" y="237"/>
                    <a:pt x="185" y="238"/>
                  </a:cubicBezTo>
                  <a:cubicBezTo>
                    <a:pt x="182" y="240"/>
                    <a:pt x="178" y="241"/>
                    <a:pt x="175" y="241"/>
                  </a:cubicBezTo>
                  <a:cubicBezTo>
                    <a:pt x="172" y="241"/>
                    <a:pt x="165" y="238"/>
                    <a:pt x="163" y="237"/>
                  </a:cubicBezTo>
                  <a:cubicBezTo>
                    <a:pt x="161" y="236"/>
                    <a:pt x="156" y="232"/>
                    <a:pt x="155" y="231"/>
                  </a:cubicBezTo>
                  <a:cubicBezTo>
                    <a:pt x="155" y="230"/>
                    <a:pt x="151" y="227"/>
                    <a:pt x="149" y="226"/>
                  </a:cubicBezTo>
                  <a:cubicBezTo>
                    <a:pt x="147" y="224"/>
                    <a:pt x="145" y="220"/>
                    <a:pt x="144" y="220"/>
                  </a:cubicBezTo>
                  <a:cubicBezTo>
                    <a:pt x="144" y="219"/>
                    <a:pt x="139" y="211"/>
                    <a:pt x="139" y="210"/>
                  </a:cubicBezTo>
                  <a:cubicBezTo>
                    <a:pt x="139" y="209"/>
                    <a:pt x="137" y="201"/>
                    <a:pt x="137" y="200"/>
                  </a:cubicBezTo>
                  <a:cubicBezTo>
                    <a:pt x="137" y="199"/>
                    <a:pt x="135" y="192"/>
                    <a:pt x="134" y="191"/>
                  </a:cubicBezTo>
                  <a:cubicBezTo>
                    <a:pt x="134" y="190"/>
                    <a:pt x="131" y="184"/>
                    <a:pt x="130" y="182"/>
                  </a:cubicBezTo>
                  <a:cubicBezTo>
                    <a:pt x="130" y="180"/>
                    <a:pt x="127" y="173"/>
                    <a:pt x="127" y="171"/>
                  </a:cubicBezTo>
                  <a:cubicBezTo>
                    <a:pt x="126" y="169"/>
                    <a:pt x="124" y="164"/>
                    <a:pt x="124" y="162"/>
                  </a:cubicBezTo>
                  <a:cubicBezTo>
                    <a:pt x="124" y="161"/>
                    <a:pt x="122" y="152"/>
                    <a:pt x="122" y="151"/>
                  </a:cubicBezTo>
                  <a:cubicBezTo>
                    <a:pt x="122" y="150"/>
                    <a:pt x="120" y="144"/>
                    <a:pt x="119" y="144"/>
                  </a:cubicBezTo>
                  <a:cubicBezTo>
                    <a:pt x="118" y="143"/>
                    <a:pt x="118" y="142"/>
                    <a:pt x="117" y="143"/>
                  </a:cubicBezTo>
                  <a:cubicBezTo>
                    <a:pt x="116" y="143"/>
                    <a:pt x="113" y="146"/>
                    <a:pt x="113" y="147"/>
                  </a:cubicBezTo>
                  <a:cubicBezTo>
                    <a:pt x="113" y="148"/>
                    <a:pt x="111" y="154"/>
                    <a:pt x="110" y="155"/>
                  </a:cubicBezTo>
                  <a:cubicBezTo>
                    <a:pt x="110" y="156"/>
                    <a:pt x="108" y="159"/>
                    <a:pt x="108" y="161"/>
                  </a:cubicBezTo>
                  <a:cubicBezTo>
                    <a:pt x="107" y="164"/>
                    <a:pt x="106" y="168"/>
                    <a:pt x="106" y="168"/>
                  </a:cubicBezTo>
                  <a:cubicBezTo>
                    <a:pt x="106" y="169"/>
                    <a:pt x="104" y="171"/>
                    <a:pt x="104" y="173"/>
                  </a:cubicBezTo>
                  <a:cubicBezTo>
                    <a:pt x="104" y="174"/>
                    <a:pt x="104" y="176"/>
                    <a:pt x="103" y="178"/>
                  </a:cubicBezTo>
                  <a:cubicBezTo>
                    <a:pt x="103" y="180"/>
                    <a:pt x="102" y="179"/>
                    <a:pt x="101" y="183"/>
                  </a:cubicBezTo>
                  <a:cubicBezTo>
                    <a:pt x="101" y="186"/>
                    <a:pt x="100" y="191"/>
                    <a:pt x="100" y="192"/>
                  </a:cubicBezTo>
                  <a:cubicBezTo>
                    <a:pt x="99" y="193"/>
                    <a:pt x="98" y="197"/>
                    <a:pt x="98" y="198"/>
                  </a:cubicBezTo>
                  <a:cubicBezTo>
                    <a:pt x="97" y="200"/>
                    <a:pt x="96" y="201"/>
                    <a:pt x="95" y="204"/>
                  </a:cubicBezTo>
                  <a:cubicBezTo>
                    <a:pt x="94" y="206"/>
                    <a:pt x="93" y="209"/>
                    <a:pt x="93" y="209"/>
                  </a:cubicBezTo>
                  <a:cubicBezTo>
                    <a:pt x="93" y="209"/>
                    <a:pt x="93" y="210"/>
                    <a:pt x="93" y="211"/>
                  </a:cubicBezTo>
                  <a:cubicBezTo>
                    <a:pt x="92" y="213"/>
                    <a:pt x="88" y="218"/>
                    <a:pt x="87" y="219"/>
                  </a:cubicBezTo>
                  <a:cubicBezTo>
                    <a:pt x="85" y="219"/>
                    <a:pt x="81" y="222"/>
                    <a:pt x="80" y="224"/>
                  </a:cubicBezTo>
                  <a:cubicBezTo>
                    <a:pt x="78" y="225"/>
                    <a:pt x="72" y="230"/>
                    <a:pt x="71" y="231"/>
                  </a:cubicBezTo>
                  <a:cubicBezTo>
                    <a:pt x="69" y="232"/>
                    <a:pt x="64" y="236"/>
                    <a:pt x="63" y="237"/>
                  </a:cubicBezTo>
                  <a:cubicBezTo>
                    <a:pt x="63" y="237"/>
                    <a:pt x="58" y="240"/>
                    <a:pt x="55" y="241"/>
                  </a:cubicBezTo>
                  <a:cubicBezTo>
                    <a:pt x="52" y="241"/>
                    <a:pt x="47" y="244"/>
                    <a:pt x="45" y="245"/>
                  </a:cubicBezTo>
                  <a:cubicBezTo>
                    <a:pt x="42" y="246"/>
                    <a:pt x="33" y="247"/>
                    <a:pt x="31" y="247"/>
                  </a:cubicBezTo>
                  <a:cubicBezTo>
                    <a:pt x="29" y="247"/>
                    <a:pt x="22" y="247"/>
                    <a:pt x="21" y="246"/>
                  </a:cubicBezTo>
                  <a:cubicBezTo>
                    <a:pt x="20" y="246"/>
                    <a:pt x="18" y="246"/>
                    <a:pt x="15" y="246"/>
                  </a:cubicBezTo>
                  <a:cubicBezTo>
                    <a:pt x="11" y="245"/>
                    <a:pt x="9" y="244"/>
                    <a:pt x="7" y="244"/>
                  </a:cubicBezTo>
                  <a:cubicBezTo>
                    <a:pt x="4" y="244"/>
                    <a:pt x="1" y="243"/>
                    <a:pt x="1" y="242"/>
                  </a:cubicBezTo>
                  <a:cubicBezTo>
                    <a:pt x="0" y="242"/>
                    <a:pt x="0" y="240"/>
                    <a:pt x="1" y="240"/>
                  </a:cubicBezTo>
                  <a:cubicBezTo>
                    <a:pt x="2" y="239"/>
                    <a:pt x="3" y="238"/>
                    <a:pt x="4" y="239"/>
                  </a:cubicBezTo>
                  <a:cubicBezTo>
                    <a:pt x="4" y="240"/>
                    <a:pt x="4" y="240"/>
                    <a:pt x="5" y="240"/>
                  </a:cubicBezTo>
                  <a:cubicBezTo>
                    <a:pt x="7" y="240"/>
                    <a:pt x="10" y="240"/>
                    <a:pt x="12" y="240"/>
                  </a:cubicBezTo>
                  <a:cubicBezTo>
                    <a:pt x="13" y="240"/>
                    <a:pt x="14" y="241"/>
                    <a:pt x="15" y="240"/>
                  </a:cubicBezTo>
                  <a:cubicBezTo>
                    <a:pt x="15" y="240"/>
                    <a:pt x="15" y="239"/>
                    <a:pt x="20" y="239"/>
                  </a:cubicBezTo>
                  <a:cubicBezTo>
                    <a:pt x="25" y="239"/>
                    <a:pt x="30" y="237"/>
                    <a:pt x="31" y="237"/>
                  </a:cubicBezTo>
                  <a:cubicBezTo>
                    <a:pt x="31" y="236"/>
                    <a:pt x="38" y="232"/>
                    <a:pt x="40" y="232"/>
                  </a:cubicBezTo>
                  <a:cubicBezTo>
                    <a:pt x="42" y="231"/>
                    <a:pt x="48" y="225"/>
                    <a:pt x="50" y="224"/>
                  </a:cubicBezTo>
                  <a:cubicBezTo>
                    <a:pt x="51" y="223"/>
                    <a:pt x="57" y="219"/>
                    <a:pt x="58" y="217"/>
                  </a:cubicBezTo>
                  <a:cubicBezTo>
                    <a:pt x="59" y="216"/>
                    <a:pt x="62" y="212"/>
                    <a:pt x="63" y="212"/>
                  </a:cubicBezTo>
                  <a:cubicBezTo>
                    <a:pt x="64" y="212"/>
                    <a:pt x="65" y="210"/>
                    <a:pt x="65" y="210"/>
                  </a:cubicBezTo>
                  <a:cubicBezTo>
                    <a:pt x="65" y="210"/>
                    <a:pt x="66" y="209"/>
                    <a:pt x="67" y="209"/>
                  </a:cubicBezTo>
                  <a:cubicBezTo>
                    <a:pt x="67" y="209"/>
                    <a:pt x="68" y="209"/>
                    <a:pt x="68" y="207"/>
                  </a:cubicBezTo>
                  <a:cubicBezTo>
                    <a:pt x="68" y="205"/>
                    <a:pt x="69" y="204"/>
                    <a:pt x="69" y="203"/>
                  </a:cubicBezTo>
                  <a:cubicBezTo>
                    <a:pt x="69" y="202"/>
                    <a:pt x="71" y="200"/>
                    <a:pt x="71" y="200"/>
                  </a:cubicBezTo>
                  <a:cubicBezTo>
                    <a:pt x="71" y="200"/>
                    <a:pt x="73" y="197"/>
                    <a:pt x="73" y="195"/>
                  </a:cubicBezTo>
                  <a:cubicBezTo>
                    <a:pt x="74" y="193"/>
                    <a:pt x="76" y="186"/>
                    <a:pt x="77" y="183"/>
                  </a:cubicBezTo>
                  <a:cubicBezTo>
                    <a:pt x="78" y="181"/>
                    <a:pt x="80" y="177"/>
                    <a:pt x="80" y="176"/>
                  </a:cubicBezTo>
                  <a:cubicBezTo>
                    <a:pt x="80" y="175"/>
                    <a:pt x="82" y="166"/>
                    <a:pt x="82" y="164"/>
                  </a:cubicBezTo>
                  <a:cubicBezTo>
                    <a:pt x="82" y="162"/>
                    <a:pt x="83" y="155"/>
                    <a:pt x="83" y="154"/>
                  </a:cubicBezTo>
                  <a:cubicBezTo>
                    <a:pt x="82" y="153"/>
                    <a:pt x="80" y="154"/>
                    <a:pt x="76" y="155"/>
                  </a:cubicBezTo>
                  <a:cubicBezTo>
                    <a:pt x="72" y="156"/>
                    <a:pt x="66" y="162"/>
                    <a:pt x="65" y="163"/>
                  </a:cubicBezTo>
                  <a:cubicBezTo>
                    <a:pt x="65" y="164"/>
                    <a:pt x="60" y="169"/>
                    <a:pt x="57" y="171"/>
                  </a:cubicBezTo>
                  <a:cubicBezTo>
                    <a:pt x="55" y="172"/>
                    <a:pt x="50" y="176"/>
                    <a:pt x="49" y="178"/>
                  </a:cubicBezTo>
                  <a:cubicBezTo>
                    <a:pt x="47" y="180"/>
                    <a:pt x="45" y="182"/>
                    <a:pt x="41" y="182"/>
                  </a:cubicBezTo>
                  <a:cubicBezTo>
                    <a:pt x="37" y="183"/>
                    <a:pt x="34" y="183"/>
                    <a:pt x="33" y="183"/>
                  </a:cubicBezTo>
                  <a:cubicBezTo>
                    <a:pt x="32" y="183"/>
                    <a:pt x="24" y="182"/>
                    <a:pt x="22" y="181"/>
                  </a:cubicBezTo>
                  <a:cubicBezTo>
                    <a:pt x="21" y="180"/>
                    <a:pt x="17" y="175"/>
                    <a:pt x="16" y="174"/>
                  </a:cubicBezTo>
                  <a:cubicBezTo>
                    <a:pt x="15" y="173"/>
                    <a:pt x="8" y="167"/>
                    <a:pt x="7" y="165"/>
                  </a:cubicBezTo>
                  <a:cubicBezTo>
                    <a:pt x="6" y="164"/>
                    <a:pt x="3" y="158"/>
                    <a:pt x="3" y="156"/>
                  </a:cubicBezTo>
                  <a:cubicBezTo>
                    <a:pt x="3" y="153"/>
                    <a:pt x="4" y="150"/>
                    <a:pt x="8" y="150"/>
                  </a:cubicBezTo>
                  <a:cubicBezTo>
                    <a:pt x="11" y="149"/>
                    <a:pt x="17" y="146"/>
                    <a:pt x="19" y="146"/>
                  </a:cubicBezTo>
                  <a:cubicBezTo>
                    <a:pt x="21" y="146"/>
                    <a:pt x="29" y="144"/>
                    <a:pt x="32" y="143"/>
                  </a:cubicBezTo>
                  <a:cubicBezTo>
                    <a:pt x="35" y="142"/>
                    <a:pt x="42" y="140"/>
                    <a:pt x="44" y="139"/>
                  </a:cubicBezTo>
                  <a:cubicBezTo>
                    <a:pt x="47" y="139"/>
                    <a:pt x="57" y="132"/>
                    <a:pt x="60" y="132"/>
                  </a:cubicBezTo>
                  <a:cubicBezTo>
                    <a:pt x="63" y="132"/>
                    <a:pt x="65" y="128"/>
                    <a:pt x="66" y="128"/>
                  </a:cubicBezTo>
                  <a:cubicBezTo>
                    <a:pt x="67" y="127"/>
                    <a:pt x="79" y="122"/>
                    <a:pt x="80" y="121"/>
                  </a:cubicBezTo>
                  <a:cubicBezTo>
                    <a:pt x="80" y="121"/>
                    <a:pt x="84" y="118"/>
                    <a:pt x="85" y="116"/>
                  </a:cubicBezTo>
                  <a:cubicBezTo>
                    <a:pt x="86" y="114"/>
                    <a:pt x="87" y="114"/>
                    <a:pt x="87" y="113"/>
                  </a:cubicBezTo>
                  <a:cubicBezTo>
                    <a:pt x="87" y="112"/>
                    <a:pt x="89" y="102"/>
                    <a:pt x="89" y="99"/>
                  </a:cubicBezTo>
                  <a:cubicBezTo>
                    <a:pt x="89" y="95"/>
                    <a:pt x="90" y="90"/>
                    <a:pt x="90" y="88"/>
                  </a:cubicBezTo>
                  <a:cubicBezTo>
                    <a:pt x="90" y="87"/>
                    <a:pt x="91" y="80"/>
                    <a:pt x="91" y="78"/>
                  </a:cubicBezTo>
                  <a:cubicBezTo>
                    <a:pt x="90" y="77"/>
                    <a:pt x="92" y="74"/>
                    <a:pt x="92" y="71"/>
                  </a:cubicBezTo>
                  <a:cubicBezTo>
                    <a:pt x="92" y="69"/>
                    <a:pt x="92" y="69"/>
                    <a:pt x="92" y="67"/>
                  </a:cubicBezTo>
                  <a:cubicBezTo>
                    <a:pt x="92" y="66"/>
                    <a:pt x="91" y="64"/>
                    <a:pt x="91" y="64"/>
                  </a:cubicBezTo>
                  <a:cubicBezTo>
                    <a:pt x="91" y="64"/>
                    <a:pt x="90" y="61"/>
                    <a:pt x="89" y="58"/>
                  </a:cubicBezTo>
                  <a:cubicBezTo>
                    <a:pt x="89" y="55"/>
                    <a:pt x="89" y="53"/>
                    <a:pt x="89" y="51"/>
                  </a:cubicBezTo>
                  <a:cubicBezTo>
                    <a:pt x="90" y="49"/>
                    <a:pt x="92" y="49"/>
                    <a:pt x="92" y="47"/>
                  </a:cubicBezTo>
                  <a:cubicBezTo>
                    <a:pt x="93" y="45"/>
                    <a:pt x="94" y="46"/>
                    <a:pt x="93" y="43"/>
                  </a:cubicBezTo>
                  <a:cubicBezTo>
                    <a:pt x="91" y="40"/>
                    <a:pt x="89" y="37"/>
                    <a:pt x="87" y="36"/>
                  </a:cubicBezTo>
                  <a:cubicBezTo>
                    <a:pt x="85" y="35"/>
                    <a:pt x="85" y="34"/>
                    <a:pt x="84" y="32"/>
                  </a:cubicBezTo>
                  <a:cubicBezTo>
                    <a:pt x="83" y="30"/>
                    <a:pt x="81" y="28"/>
                    <a:pt x="82" y="26"/>
                  </a:cubicBezTo>
                  <a:close/>
                  <a:moveTo>
                    <a:pt x="774" y="218"/>
                  </a:moveTo>
                  <a:cubicBezTo>
                    <a:pt x="774" y="213"/>
                    <a:pt x="776" y="214"/>
                    <a:pt x="776" y="211"/>
                  </a:cubicBezTo>
                  <a:cubicBezTo>
                    <a:pt x="777" y="208"/>
                    <a:pt x="777" y="205"/>
                    <a:pt x="778" y="203"/>
                  </a:cubicBezTo>
                  <a:cubicBezTo>
                    <a:pt x="780" y="200"/>
                    <a:pt x="777" y="199"/>
                    <a:pt x="782" y="199"/>
                  </a:cubicBezTo>
                  <a:cubicBezTo>
                    <a:pt x="786" y="198"/>
                    <a:pt x="786" y="196"/>
                    <a:pt x="787" y="198"/>
                  </a:cubicBezTo>
                  <a:cubicBezTo>
                    <a:pt x="789" y="200"/>
                    <a:pt x="788" y="202"/>
                    <a:pt x="788" y="205"/>
                  </a:cubicBezTo>
                  <a:cubicBezTo>
                    <a:pt x="788" y="208"/>
                    <a:pt x="789" y="212"/>
                    <a:pt x="789" y="214"/>
                  </a:cubicBezTo>
                  <a:cubicBezTo>
                    <a:pt x="789" y="216"/>
                    <a:pt x="791" y="220"/>
                    <a:pt x="786" y="220"/>
                  </a:cubicBezTo>
                  <a:cubicBezTo>
                    <a:pt x="781" y="221"/>
                    <a:pt x="781" y="222"/>
                    <a:pt x="778" y="221"/>
                  </a:cubicBezTo>
                  <a:cubicBezTo>
                    <a:pt x="775" y="219"/>
                    <a:pt x="774" y="223"/>
                    <a:pt x="774" y="218"/>
                  </a:cubicBezTo>
                  <a:close/>
                  <a:moveTo>
                    <a:pt x="1188" y="68"/>
                  </a:moveTo>
                  <a:cubicBezTo>
                    <a:pt x="1192" y="67"/>
                    <a:pt x="1195" y="69"/>
                    <a:pt x="1197" y="71"/>
                  </a:cubicBezTo>
                  <a:cubicBezTo>
                    <a:pt x="1198" y="73"/>
                    <a:pt x="1200" y="73"/>
                    <a:pt x="1201" y="75"/>
                  </a:cubicBezTo>
                  <a:cubicBezTo>
                    <a:pt x="1202" y="77"/>
                    <a:pt x="1203" y="80"/>
                    <a:pt x="1203" y="81"/>
                  </a:cubicBezTo>
                  <a:cubicBezTo>
                    <a:pt x="1203" y="82"/>
                    <a:pt x="1203" y="84"/>
                    <a:pt x="1202" y="87"/>
                  </a:cubicBezTo>
                  <a:cubicBezTo>
                    <a:pt x="1202" y="89"/>
                    <a:pt x="1202" y="91"/>
                    <a:pt x="1202" y="94"/>
                  </a:cubicBezTo>
                  <a:cubicBezTo>
                    <a:pt x="1201" y="97"/>
                    <a:pt x="1200" y="98"/>
                    <a:pt x="1200" y="99"/>
                  </a:cubicBezTo>
                  <a:cubicBezTo>
                    <a:pt x="1199" y="101"/>
                    <a:pt x="1199" y="102"/>
                    <a:pt x="1199" y="103"/>
                  </a:cubicBezTo>
                  <a:cubicBezTo>
                    <a:pt x="1200" y="105"/>
                    <a:pt x="1200" y="105"/>
                    <a:pt x="1202" y="106"/>
                  </a:cubicBezTo>
                  <a:cubicBezTo>
                    <a:pt x="1203" y="106"/>
                    <a:pt x="1202" y="107"/>
                    <a:pt x="1204" y="107"/>
                  </a:cubicBezTo>
                  <a:cubicBezTo>
                    <a:pt x="1207" y="106"/>
                    <a:pt x="1207" y="106"/>
                    <a:pt x="1208" y="103"/>
                  </a:cubicBezTo>
                  <a:cubicBezTo>
                    <a:pt x="1208" y="101"/>
                    <a:pt x="1208" y="100"/>
                    <a:pt x="1208" y="97"/>
                  </a:cubicBezTo>
                  <a:cubicBezTo>
                    <a:pt x="1208" y="93"/>
                    <a:pt x="1209" y="92"/>
                    <a:pt x="1209" y="90"/>
                  </a:cubicBezTo>
                  <a:cubicBezTo>
                    <a:pt x="1209" y="89"/>
                    <a:pt x="1210" y="86"/>
                    <a:pt x="1210" y="82"/>
                  </a:cubicBezTo>
                  <a:cubicBezTo>
                    <a:pt x="1210" y="79"/>
                    <a:pt x="1209" y="77"/>
                    <a:pt x="1209" y="75"/>
                  </a:cubicBezTo>
                  <a:cubicBezTo>
                    <a:pt x="1209" y="73"/>
                    <a:pt x="1208" y="70"/>
                    <a:pt x="1208" y="69"/>
                  </a:cubicBezTo>
                  <a:cubicBezTo>
                    <a:pt x="1208" y="67"/>
                    <a:pt x="1208" y="65"/>
                    <a:pt x="1208" y="64"/>
                  </a:cubicBezTo>
                  <a:cubicBezTo>
                    <a:pt x="1208" y="62"/>
                    <a:pt x="1208" y="59"/>
                    <a:pt x="1208" y="57"/>
                  </a:cubicBezTo>
                  <a:cubicBezTo>
                    <a:pt x="1207" y="55"/>
                    <a:pt x="1206" y="55"/>
                    <a:pt x="1205" y="53"/>
                  </a:cubicBezTo>
                  <a:cubicBezTo>
                    <a:pt x="1205" y="51"/>
                    <a:pt x="1204" y="49"/>
                    <a:pt x="1204" y="48"/>
                  </a:cubicBezTo>
                  <a:cubicBezTo>
                    <a:pt x="1204" y="47"/>
                    <a:pt x="1204" y="46"/>
                    <a:pt x="1203" y="44"/>
                  </a:cubicBezTo>
                  <a:cubicBezTo>
                    <a:pt x="1203" y="42"/>
                    <a:pt x="1203" y="41"/>
                    <a:pt x="1202" y="41"/>
                  </a:cubicBezTo>
                  <a:cubicBezTo>
                    <a:pt x="1202" y="40"/>
                    <a:pt x="1202" y="39"/>
                    <a:pt x="1201" y="36"/>
                  </a:cubicBezTo>
                  <a:cubicBezTo>
                    <a:pt x="1200" y="34"/>
                    <a:pt x="1201" y="34"/>
                    <a:pt x="1200" y="33"/>
                  </a:cubicBezTo>
                  <a:cubicBezTo>
                    <a:pt x="1198" y="33"/>
                    <a:pt x="1197" y="33"/>
                    <a:pt x="1197" y="32"/>
                  </a:cubicBezTo>
                  <a:cubicBezTo>
                    <a:pt x="1197" y="31"/>
                    <a:pt x="1198" y="30"/>
                    <a:pt x="1199" y="30"/>
                  </a:cubicBezTo>
                  <a:cubicBezTo>
                    <a:pt x="1200" y="29"/>
                    <a:pt x="1199" y="27"/>
                    <a:pt x="1204" y="27"/>
                  </a:cubicBezTo>
                  <a:cubicBezTo>
                    <a:pt x="1209" y="27"/>
                    <a:pt x="1210" y="26"/>
                    <a:pt x="1212" y="27"/>
                  </a:cubicBezTo>
                  <a:cubicBezTo>
                    <a:pt x="1214" y="28"/>
                    <a:pt x="1216" y="30"/>
                    <a:pt x="1217" y="31"/>
                  </a:cubicBezTo>
                  <a:cubicBezTo>
                    <a:pt x="1219" y="31"/>
                    <a:pt x="1221" y="33"/>
                    <a:pt x="1222" y="33"/>
                  </a:cubicBezTo>
                  <a:cubicBezTo>
                    <a:pt x="1223" y="34"/>
                    <a:pt x="1224" y="34"/>
                    <a:pt x="1225" y="35"/>
                  </a:cubicBezTo>
                  <a:cubicBezTo>
                    <a:pt x="1226" y="36"/>
                    <a:pt x="1226" y="36"/>
                    <a:pt x="1228" y="37"/>
                  </a:cubicBezTo>
                  <a:cubicBezTo>
                    <a:pt x="1229" y="39"/>
                    <a:pt x="1230" y="40"/>
                    <a:pt x="1232" y="41"/>
                  </a:cubicBezTo>
                  <a:cubicBezTo>
                    <a:pt x="1233" y="43"/>
                    <a:pt x="1233" y="43"/>
                    <a:pt x="1233" y="45"/>
                  </a:cubicBezTo>
                  <a:cubicBezTo>
                    <a:pt x="1233" y="48"/>
                    <a:pt x="1233" y="46"/>
                    <a:pt x="1232" y="49"/>
                  </a:cubicBezTo>
                  <a:cubicBezTo>
                    <a:pt x="1232" y="52"/>
                    <a:pt x="1231" y="52"/>
                    <a:pt x="1231" y="54"/>
                  </a:cubicBezTo>
                  <a:cubicBezTo>
                    <a:pt x="1231" y="56"/>
                    <a:pt x="1231" y="56"/>
                    <a:pt x="1230" y="58"/>
                  </a:cubicBezTo>
                  <a:cubicBezTo>
                    <a:pt x="1230" y="61"/>
                    <a:pt x="1229" y="62"/>
                    <a:pt x="1229" y="63"/>
                  </a:cubicBezTo>
                  <a:cubicBezTo>
                    <a:pt x="1228" y="64"/>
                    <a:pt x="1228" y="65"/>
                    <a:pt x="1228" y="68"/>
                  </a:cubicBezTo>
                  <a:cubicBezTo>
                    <a:pt x="1227" y="71"/>
                    <a:pt x="1227" y="72"/>
                    <a:pt x="1226" y="74"/>
                  </a:cubicBezTo>
                  <a:cubicBezTo>
                    <a:pt x="1225" y="76"/>
                    <a:pt x="1225" y="79"/>
                    <a:pt x="1225" y="81"/>
                  </a:cubicBezTo>
                  <a:cubicBezTo>
                    <a:pt x="1225" y="82"/>
                    <a:pt x="1227" y="86"/>
                    <a:pt x="1231" y="83"/>
                  </a:cubicBezTo>
                  <a:cubicBezTo>
                    <a:pt x="1234" y="81"/>
                    <a:pt x="1233" y="80"/>
                    <a:pt x="1235" y="78"/>
                  </a:cubicBezTo>
                  <a:cubicBezTo>
                    <a:pt x="1237" y="76"/>
                    <a:pt x="1238" y="74"/>
                    <a:pt x="1239" y="74"/>
                  </a:cubicBezTo>
                  <a:cubicBezTo>
                    <a:pt x="1241" y="73"/>
                    <a:pt x="1240" y="72"/>
                    <a:pt x="1242" y="71"/>
                  </a:cubicBezTo>
                  <a:cubicBezTo>
                    <a:pt x="1243" y="70"/>
                    <a:pt x="1244" y="69"/>
                    <a:pt x="1242" y="68"/>
                  </a:cubicBezTo>
                  <a:cubicBezTo>
                    <a:pt x="1240" y="66"/>
                    <a:pt x="1238" y="65"/>
                    <a:pt x="1237" y="64"/>
                  </a:cubicBezTo>
                  <a:cubicBezTo>
                    <a:pt x="1237" y="62"/>
                    <a:pt x="1236" y="61"/>
                    <a:pt x="1236" y="60"/>
                  </a:cubicBezTo>
                  <a:cubicBezTo>
                    <a:pt x="1235" y="59"/>
                    <a:pt x="1234" y="56"/>
                    <a:pt x="1236" y="56"/>
                  </a:cubicBezTo>
                  <a:cubicBezTo>
                    <a:pt x="1238" y="55"/>
                    <a:pt x="1239" y="55"/>
                    <a:pt x="1242" y="55"/>
                  </a:cubicBezTo>
                  <a:cubicBezTo>
                    <a:pt x="1245" y="55"/>
                    <a:pt x="1248" y="55"/>
                    <a:pt x="1250" y="56"/>
                  </a:cubicBezTo>
                  <a:cubicBezTo>
                    <a:pt x="1251" y="56"/>
                    <a:pt x="1253" y="57"/>
                    <a:pt x="1255" y="57"/>
                  </a:cubicBezTo>
                  <a:cubicBezTo>
                    <a:pt x="1257" y="57"/>
                    <a:pt x="1257" y="56"/>
                    <a:pt x="1260" y="56"/>
                  </a:cubicBezTo>
                  <a:cubicBezTo>
                    <a:pt x="1263" y="55"/>
                    <a:pt x="1262" y="55"/>
                    <a:pt x="1264" y="52"/>
                  </a:cubicBezTo>
                  <a:cubicBezTo>
                    <a:pt x="1266" y="50"/>
                    <a:pt x="1269" y="46"/>
                    <a:pt x="1269" y="44"/>
                  </a:cubicBezTo>
                  <a:cubicBezTo>
                    <a:pt x="1269" y="41"/>
                    <a:pt x="1270" y="40"/>
                    <a:pt x="1272" y="37"/>
                  </a:cubicBezTo>
                  <a:cubicBezTo>
                    <a:pt x="1273" y="35"/>
                    <a:pt x="1275" y="32"/>
                    <a:pt x="1276" y="30"/>
                  </a:cubicBezTo>
                  <a:cubicBezTo>
                    <a:pt x="1277" y="29"/>
                    <a:pt x="1280" y="27"/>
                    <a:pt x="1281" y="25"/>
                  </a:cubicBezTo>
                  <a:cubicBezTo>
                    <a:pt x="1282" y="23"/>
                    <a:pt x="1281" y="21"/>
                    <a:pt x="1281" y="19"/>
                  </a:cubicBezTo>
                  <a:cubicBezTo>
                    <a:pt x="1281" y="18"/>
                    <a:pt x="1284" y="12"/>
                    <a:pt x="1284" y="10"/>
                  </a:cubicBezTo>
                  <a:cubicBezTo>
                    <a:pt x="1284" y="8"/>
                    <a:pt x="1284" y="8"/>
                    <a:pt x="1285" y="6"/>
                  </a:cubicBezTo>
                  <a:cubicBezTo>
                    <a:pt x="1286" y="5"/>
                    <a:pt x="1286" y="6"/>
                    <a:pt x="1287" y="4"/>
                  </a:cubicBezTo>
                  <a:cubicBezTo>
                    <a:pt x="1287" y="3"/>
                    <a:pt x="1286" y="3"/>
                    <a:pt x="1287" y="2"/>
                  </a:cubicBezTo>
                  <a:cubicBezTo>
                    <a:pt x="1288" y="1"/>
                    <a:pt x="1289" y="0"/>
                    <a:pt x="1292" y="1"/>
                  </a:cubicBezTo>
                  <a:cubicBezTo>
                    <a:pt x="1294" y="1"/>
                    <a:pt x="1295" y="1"/>
                    <a:pt x="1296" y="3"/>
                  </a:cubicBezTo>
                  <a:cubicBezTo>
                    <a:pt x="1296" y="5"/>
                    <a:pt x="1297" y="5"/>
                    <a:pt x="1298" y="6"/>
                  </a:cubicBezTo>
                  <a:cubicBezTo>
                    <a:pt x="1299" y="7"/>
                    <a:pt x="1299" y="10"/>
                    <a:pt x="1299" y="11"/>
                  </a:cubicBezTo>
                  <a:cubicBezTo>
                    <a:pt x="1300" y="12"/>
                    <a:pt x="1300" y="13"/>
                    <a:pt x="1301" y="15"/>
                  </a:cubicBezTo>
                  <a:cubicBezTo>
                    <a:pt x="1302" y="17"/>
                    <a:pt x="1304" y="17"/>
                    <a:pt x="1304" y="18"/>
                  </a:cubicBezTo>
                  <a:cubicBezTo>
                    <a:pt x="1304" y="19"/>
                    <a:pt x="1305" y="19"/>
                    <a:pt x="1305" y="21"/>
                  </a:cubicBezTo>
                  <a:cubicBezTo>
                    <a:pt x="1306" y="23"/>
                    <a:pt x="1306" y="26"/>
                    <a:pt x="1306" y="29"/>
                  </a:cubicBezTo>
                  <a:cubicBezTo>
                    <a:pt x="1306" y="32"/>
                    <a:pt x="1306" y="33"/>
                    <a:pt x="1305" y="35"/>
                  </a:cubicBezTo>
                  <a:cubicBezTo>
                    <a:pt x="1305" y="37"/>
                    <a:pt x="1302" y="37"/>
                    <a:pt x="1301" y="38"/>
                  </a:cubicBezTo>
                  <a:cubicBezTo>
                    <a:pt x="1300" y="39"/>
                    <a:pt x="1296" y="40"/>
                    <a:pt x="1295" y="41"/>
                  </a:cubicBezTo>
                  <a:cubicBezTo>
                    <a:pt x="1295" y="42"/>
                    <a:pt x="1292" y="43"/>
                    <a:pt x="1292" y="45"/>
                  </a:cubicBezTo>
                  <a:cubicBezTo>
                    <a:pt x="1291" y="47"/>
                    <a:pt x="1291" y="46"/>
                    <a:pt x="1290" y="47"/>
                  </a:cubicBezTo>
                  <a:cubicBezTo>
                    <a:pt x="1288" y="49"/>
                    <a:pt x="1287" y="50"/>
                    <a:pt x="1286" y="51"/>
                  </a:cubicBezTo>
                  <a:cubicBezTo>
                    <a:pt x="1285" y="51"/>
                    <a:pt x="1285" y="52"/>
                    <a:pt x="1283" y="52"/>
                  </a:cubicBezTo>
                  <a:cubicBezTo>
                    <a:pt x="1281" y="53"/>
                    <a:pt x="1278" y="53"/>
                    <a:pt x="1278" y="54"/>
                  </a:cubicBezTo>
                  <a:cubicBezTo>
                    <a:pt x="1277" y="54"/>
                    <a:pt x="1275" y="57"/>
                    <a:pt x="1274" y="58"/>
                  </a:cubicBezTo>
                  <a:cubicBezTo>
                    <a:pt x="1274" y="59"/>
                    <a:pt x="1274" y="60"/>
                    <a:pt x="1274" y="62"/>
                  </a:cubicBezTo>
                  <a:cubicBezTo>
                    <a:pt x="1274" y="64"/>
                    <a:pt x="1276" y="66"/>
                    <a:pt x="1278" y="66"/>
                  </a:cubicBezTo>
                  <a:cubicBezTo>
                    <a:pt x="1280" y="67"/>
                    <a:pt x="1281" y="67"/>
                    <a:pt x="1283" y="67"/>
                  </a:cubicBezTo>
                  <a:cubicBezTo>
                    <a:pt x="1286" y="66"/>
                    <a:pt x="1285" y="66"/>
                    <a:pt x="1285" y="63"/>
                  </a:cubicBezTo>
                  <a:cubicBezTo>
                    <a:pt x="1284" y="61"/>
                    <a:pt x="1284" y="61"/>
                    <a:pt x="1284" y="59"/>
                  </a:cubicBezTo>
                  <a:cubicBezTo>
                    <a:pt x="1284" y="58"/>
                    <a:pt x="1285" y="57"/>
                    <a:pt x="1285" y="57"/>
                  </a:cubicBezTo>
                  <a:cubicBezTo>
                    <a:pt x="1285" y="57"/>
                    <a:pt x="1285" y="54"/>
                    <a:pt x="1289" y="54"/>
                  </a:cubicBezTo>
                  <a:cubicBezTo>
                    <a:pt x="1293" y="54"/>
                    <a:pt x="1295" y="55"/>
                    <a:pt x="1296" y="54"/>
                  </a:cubicBezTo>
                  <a:cubicBezTo>
                    <a:pt x="1298" y="53"/>
                    <a:pt x="1299" y="53"/>
                    <a:pt x="1301" y="51"/>
                  </a:cubicBezTo>
                  <a:cubicBezTo>
                    <a:pt x="1303" y="49"/>
                    <a:pt x="1305" y="48"/>
                    <a:pt x="1307" y="47"/>
                  </a:cubicBezTo>
                  <a:cubicBezTo>
                    <a:pt x="1308" y="46"/>
                    <a:pt x="1308" y="45"/>
                    <a:pt x="1311" y="43"/>
                  </a:cubicBezTo>
                  <a:cubicBezTo>
                    <a:pt x="1313" y="42"/>
                    <a:pt x="1316" y="39"/>
                    <a:pt x="1320" y="39"/>
                  </a:cubicBezTo>
                  <a:cubicBezTo>
                    <a:pt x="1324" y="39"/>
                    <a:pt x="1323" y="39"/>
                    <a:pt x="1327" y="38"/>
                  </a:cubicBezTo>
                  <a:cubicBezTo>
                    <a:pt x="1331" y="37"/>
                    <a:pt x="1328" y="37"/>
                    <a:pt x="1331" y="37"/>
                  </a:cubicBezTo>
                  <a:cubicBezTo>
                    <a:pt x="1335" y="37"/>
                    <a:pt x="1334" y="36"/>
                    <a:pt x="1337" y="37"/>
                  </a:cubicBezTo>
                  <a:cubicBezTo>
                    <a:pt x="1341" y="37"/>
                    <a:pt x="1340" y="37"/>
                    <a:pt x="1342" y="40"/>
                  </a:cubicBezTo>
                  <a:cubicBezTo>
                    <a:pt x="1344" y="42"/>
                    <a:pt x="1344" y="41"/>
                    <a:pt x="1344" y="44"/>
                  </a:cubicBezTo>
                  <a:cubicBezTo>
                    <a:pt x="1344" y="46"/>
                    <a:pt x="1345" y="46"/>
                    <a:pt x="1344" y="48"/>
                  </a:cubicBezTo>
                  <a:cubicBezTo>
                    <a:pt x="1342" y="49"/>
                    <a:pt x="1343" y="49"/>
                    <a:pt x="1341" y="51"/>
                  </a:cubicBezTo>
                  <a:cubicBezTo>
                    <a:pt x="1339" y="53"/>
                    <a:pt x="1340" y="53"/>
                    <a:pt x="1337" y="57"/>
                  </a:cubicBezTo>
                  <a:cubicBezTo>
                    <a:pt x="1335" y="60"/>
                    <a:pt x="1335" y="59"/>
                    <a:pt x="1333" y="62"/>
                  </a:cubicBezTo>
                  <a:cubicBezTo>
                    <a:pt x="1331" y="64"/>
                    <a:pt x="1329" y="65"/>
                    <a:pt x="1328" y="67"/>
                  </a:cubicBezTo>
                  <a:cubicBezTo>
                    <a:pt x="1326" y="69"/>
                    <a:pt x="1325" y="70"/>
                    <a:pt x="1324" y="72"/>
                  </a:cubicBezTo>
                  <a:cubicBezTo>
                    <a:pt x="1322" y="74"/>
                    <a:pt x="1323" y="75"/>
                    <a:pt x="1321" y="77"/>
                  </a:cubicBezTo>
                  <a:cubicBezTo>
                    <a:pt x="1318" y="80"/>
                    <a:pt x="1317" y="79"/>
                    <a:pt x="1315" y="81"/>
                  </a:cubicBezTo>
                  <a:cubicBezTo>
                    <a:pt x="1314" y="83"/>
                    <a:pt x="1312" y="85"/>
                    <a:pt x="1312" y="86"/>
                  </a:cubicBezTo>
                  <a:cubicBezTo>
                    <a:pt x="1312" y="86"/>
                    <a:pt x="1310" y="88"/>
                    <a:pt x="1309" y="91"/>
                  </a:cubicBezTo>
                  <a:cubicBezTo>
                    <a:pt x="1308" y="94"/>
                    <a:pt x="1307" y="95"/>
                    <a:pt x="1306" y="95"/>
                  </a:cubicBezTo>
                  <a:cubicBezTo>
                    <a:pt x="1305" y="96"/>
                    <a:pt x="1302" y="96"/>
                    <a:pt x="1302" y="99"/>
                  </a:cubicBezTo>
                  <a:cubicBezTo>
                    <a:pt x="1301" y="101"/>
                    <a:pt x="1300" y="102"/>
                    <a:pt x="1299" y="103"/>
                  </a:cubicBezTo>
                  <a:cubicBezTo>
                    <a:pt x="1299" y="104"/>
                    <a:pt x="1298" y="105"/>
                    <a:pt x="1298" y="106"/>
                  </a:cubicBezTo>
                  <a:cubicBezTo>
                    <a:pt x="1298" y="107"/>
                    <a:pt x="1298" y="108"/>
                    <a:pt x="1298" y="109"/>
                  </a:cubicBezTo>
                  <a:cubicBezTo>
                    <a:pt x="1298" y="109"/>
                    <a:pt x="1298" y="110"/>
                    <a:pt x="1300" y="110"/>
                  </a:cubicBezTo>
                  <a:cubicBezTo>
                    <a:pt x="1302" y="110"/>
                    <a:pt x="1303" y="110"/>
                    <a:pt x="1305" y="110"/>
                  </a:cubicBezTo>
                  <a:cubicBezTo>
                    <a:pt x="1307" y="109"/>
                    <a:pt x="1306" y="110"/>
                    <a:pt x="1309" y="108"/>
                  </a:cubicBezTo>
                  <a:cubicBezTo>
                    <a:pt x="1312" y="107"/>
                    <a:pt x="1314" y="105"/>
                    <a:pt x="1316" y="105"/>
                  </a:cubicBezTo>
                  <a:cubicBezTo>
                    <a:pt x="1317" y="104"/>
                    <a:pt x="1318" y="102"/>
                    <a:pt x="1323" y="102"/>
                  </a:cubicBezTo>
                  <a:cubicBezTo>
                    <a:pt x="1327" y="102"/>
                    <a:pt x="1327" y="99"/>
                    <a:pt x="1331" y="102"/>
                  </a:cubicBezTo>
                  <a:cubicBezTo>
                    <a:pt x="1335" y="104"/>
                    <a:pt x="1334" y="104"/>
                    <a:pt x="1336" y="106"/>
                  </a:cubicBezTo>
                  <a:cubicBezTo>
                    <a:pt x="1337" y="107"/>
                    <a:pt x="1338" y="107"/>
                    <a:pt x="1339" y="109"/>
                  </a:cubicBezTo>
                  <a:cubicBezTo>
                    <a:pt x="1339" y="110"/>
                    <a:pt x="1339" y="112"/>
                    <a:pt x="1339" y="113"/>
                  </a:cubicBezTo>
                  <a:cubicBezTo>
                    <a:pt x="1339" y="114"/>
                    <a:pt x="1340" y="115"/>
                    <a:pt x="1339" y="116"/>
                  </a:cubicBezTo>
                  <a:cubicBezTo>
                    <a:pt x="1337" y="117"/>
                    <a:pt x="1336" y="117"/>
                    <a:pt x="1335" y="119"/>
                  </a:cubicBezTo>
                  <a:cubicBezTo>
                    <a:pt x="1334" y="121"/>
                    <a:pt x="1334" y="121"/>
                    <a:pt x="1332" y="122"/>
                  </a:cubicBezTo>
                  <a:cubicBezTo>
                    <a:pt x="1329" y="122"/>
                    <a:pt x="1330" y="123"/>
                    <a:pt x="1328" y="124"/>
                  </a:cubicBezTo>
                  <a:cubicBezTo>
                    <a:pt x="1326" y="125"/>
                    <a:pt x="1326" y="125"/>
                    <a:pt x="1323" y="127"/>
                  </a:cubicBezTo>
                  <a:cubicBezTo>
                    <a:pt x="1321" y="129"/>
                    <a:pt x="1321" y="129"/>
                    <a:pt x="1319" y="130"/>
                  </a:cubicBezTo>
                  <a:cubicBezTo>
                    <a:pt x="1318" y="131"/>
                    <a:pt x="1317" y="130"/>
                    <a:pt x="1315" y="132"/>
                  </a:cubicBezTo>
                  <a:cubicBezTo>
                    <a:pt x="1314" y="134"/>
                    <a:pt x="1312" y="135"/>
                    <a:pt x="1311" y="136"/>
                  </a:cubicBezTo>
                  <a:cubicBezTo>
                    <a:pt x="1310" y="137"/>
                    <a:pt x="1308" y="138"/>
                    <a:pt x="1307" y="139"/>
                  </a:cubicBezTo>
                  <a:cubicBezTo>
                    <a:pt x="1306" y="140"/>
                    <a:pt x="1307" y="140"/>
                    <a:pt x="1305" y="141"/>
                  </a:cubicBezTo>
                  <a:cubicBezTo>
                    <a:pt x="1303" y="142"/>
                    <a:pt x="1301" y="142"/>
                    <a:pt x="1299" y="143"/>
                  </a:cubicBezTo>
                  <a:cubicBezTo>
                    <a:pt x="1298" y="143"/>
                    <a:pt x="1297" y="145"/>
                    <a:pt x="1295" y="145"/>
                  </a:cubicBezTo>
                  <a:cubicBezTo>
                    <a:pt x="1293" y="145"/>
                    <a:pt x="1292" y="145"/>
                    <a:pt x="1291" y="145"/>
                  </a:cubicBezTo>
                  <a:cubicBezTo>
                    <a:pt x="1290" y="146"/>
                    <a:pt x="1289" y="146"/>
                    <a:pt x="1288" y="148"/>
                  </a:cubicBezTo>
                  <a:cubicBezTo>
                    <a:pt x="1288" y="149"/>
                    <a:pt x="1287" y="149"/>
                    <a:pt x="1287" y="152"/>
                  </a:cubicBezTo>
                  <a:cubicBezTo>
                    <a:pt x="1287" y="154"/>
                    <a:pt x="1288" y="154"/>
                    <a:pt x="1289" y="156"/>
                  </a:cubicBezTo>
                  <a:cubicBezTo>
                    <a:pt x="1289" y="158"/>
                    <a:pt x="1291" y="160"/>
                    <a:pt x="1289" y="162"/>
                  </a:cubicBezTo>
                  <a:cubicBezTo>
                    <a:pt x="1288" y="164"/>
                    <a:pt x="1288" y="166"/>
                    <a:pt x="1286" y="168"/>
                  </a:cubicBezTo>
                  <a:cubicBezTo>
                    <a:pt x="1284" y="170"/>
                    <a:pt x="1284" y="170"/>
                    <a:pt x="1282" y="171"/>
                  </a:cubicBezTo>
                  <a:cubicBezTo>
                    <a:pt x="1281" y="172"/>
                    <a:pt x="1280" y="172"/>
                    <a:pt x="1278" y="175"/>
                  </a:cubicBezTo>
                  <a:cubicBezTo>
                    <a:pt x="1275" y="177"/>
                    <a:pt x="1274" y="177"/>
                    <a:pt x="1273" y="179"/>
                  </a:cubicBezTo>
                  <a:cubicBezTo>
                    <a:pt x="1272" y="182"/>
                    <a:pt x="1270" y="184"/>
                    <a:pt x="1272" y="186"/>
                  </a:cubicBezTo>
                  <a:cubicBezTo>
                    <a:pt x="1274" y="187"/>
                    <a:pt x="1272" y="187"/>
                    <a:pt x="1278" y="187"/>
                  </a:cubicBezTo>
                  <a:cubicBezTo>
                    <a:pt x="1283" y="186"/>
                    <a:pt x="1283" y="186"/>
                    <a:pt x="1287" y="185"/>
                  </a:cubicBezTo>
                  <a:cubicBezTo>
                    <a:pt x="1290" y="184"/>
                    <a:pt x="1290" y="183"/>
                    <a:pt x="1293" y="183"/>
                  </a:cubicBezTo>
                  <a:cubicBezTo>
                    <a:pt x="1295" y="182"/>
                    <a:pt x="1299" y="182"/>
                    <a:pt x="1301" y="180"/>
                  </a:cubicBezTo>
                  <a:cubicBezTo>
                    <a:pt x="1304" y="179"/>
                    <a:pt x="1303" y="178"/>
                    <a:pt x="1306" y="178"/>
                  </a:cubicBezTo>
                  <a:cubicBezTo>
                    <a:pt x="1310" y="178"/>
                    <a:pt x="1311" y="177"/>
                    <a:pt x="1313" y="180"/>
                  </a:cubicBezTo>
                  <a:cubicBezTo>
                    <a:pt x="1314" y="182"/>
                    <a:pt x="1316" y="182"/>
                    <a:pt x="1316" y="185"/>
                  </a:cubicBezTo>
                  <a:cubicBezTo>
                    <a:pt x="1317" y="188"/>
                    <a:pt x="1317" y="189"/>
                    <a:pt x="1316" y="190"/>
                  </a:cubicBezTo>
                  <a:cubicBezTo>
                    <a:pt x="1315" y="191"/>
                    <a:pt x="1318" y="194"/>
                    <a:pt x="1314" y="194"/>
                  </a:cubicBezTo>
                  <a:cubicBezTo>
                    <a:pt x="1310" y="195"/>
                    <a:pt x="1313" y="197"/>
                    <a:pt x="1309" y="197"/>
                  </a:cubicBezTo>
                  <a:cubicBezTo>
                    <a:pt x="1305" y="197"/>
                    <a:pt x="1304" y="197"/>
                    <a:pt x="1303" y="198"/>
                  </a:cubicBezTo>
                  <a:cubicBezTo>
                    <a:pt x="1302" y="199"/>
                    <a:pt x="1300" y="199"/>
                    <a:pt x="1299" y="201"/>
                  </a:cubicBezTo>
                  <a:cubicBezTo>
                    <a:pt x="1298" y="202"/>
                    <a:pt x="1300" y="203"/>
                    <a:pt x="1295" y="203"/>
                  </a:cubicBezTo>
                  <a:cubicBezTo>
                    <a:pt x="1290" y="202"/>
                    <a:pt x="1292" y="204"/>
                    <a:pt x="1290" y="201"/>
                  </a:cubicBezTo>
                  <a:cubicBezTo>
                    <a:pt x="1287" y="198"/>
                    <a:pt x="1287" y="200"/>
                    <a:pt x="1284" y="200"/>
                  </a:cubicBezTo>
                  <a:cubicBezTo>
                    <a:pt x="1282" y="200"/>
                    <a:pt x="1278" y="201"/>
                    <a:pt x="1277" y="202"/>
                  </a:cubicBezTo>
                  <a:cubicBezTo>
                    <a:pt x="1276" y="204"/>
                    <a:pt x="1275" y="205"/>
                    <a:pt x="1275" y="207"/>
                  </a:cubicBezTo>
                  <a:cubicBezTo>
                    <a:pt x="1275" y="209"/>
                    <a:pt x="1275" y="209"/>
                    <a:pt x="1275" y="213"/>
                  </a:cubicBezTo>
                  <a:cubicBezTo>
                    <a:pt x="1275" y="216"/>
                    <a:pt x="1275" y="215"/>
                    <a:pt x="1276" y="219"/>
                  </a:cubicBezTo>
                  <a:cubicBezTo>
                    <a:pt x="1276" y="222"/>
                    <a:pt x="1276" y="228"/>
                    <a:pt x="1277" y="233"/>
                  </a:cubicBezTo>
                  <a:cubicBezTo>
                    <a:pt x="1278" y="238"/>
                    <a:pt x="1278" y="240"/>
                    <a:pt x="1277" y="242"/>
                  </a:cubicBezTo>
                  <a:cubicBezTo>
                    <a:pt x="1277" y="245"/>
                    <a:pt x="1277" y="244"/>
                    <a:pt x="1277" y="248"/>
                  </a:cubicBezTo>
                  <a:cubicBezTo>
                    <a:pt x="1276" y="252"/>
                    <a:pt x="1274" y="252"/>
                    <a:pt x="1271" y="256"/>
                  </a:cubicBezTo>
                  <a:cubicBezTo>
                    <a:pt x="1269" y="260"/>
                    <a:pt x="1265" y="265"/>
                    <a:pt x="1262" y="266"/>
                  </a:cubicBezTo>
                  <a:cubicBezTo>
                    <a:pt x="1260" y="267"/>
                    <a:pt x="1259" y="273"/>
                    <a:pt x="1253" y="270"/>
                  </a:cubicBezTo>
                  <a:cubicBezTo>
                    <a:pt x="1246" y="266"/>
                    <a:pt x="1244" y="263"/>
                    <a:pt x="1241" y="260"/>
                  </a:cubicBezTo>
                  <a:cubicBezTo>
                    <a:pt x="1239" y="257"/>
                    <a:pt x="1235" y="255"/>
                    <a:pt x="1233" y="253"/>
                  </a:cubicBezTo>
                  <a:cubicBezTo>
                    <a:pt x="1231" y="251"/>
                    <a:pt x="1229" y="248"/>
                    <a:pt x="1227" y="246"/>
                  </a:cubicBezTo>
                  <a:cubicBezTo>
                    <a:pt x="1225" y="245"/>
                    <a:pt x="1222" y="243"/>
                    <a:pt x="1220" y="241"/>
                  </a:cubicBezTo>
                  <a:cubicBezTo>
                    <a:pt x="1218" y="240"/>
                    <a:pt x="1218" y="240"/>
                    <a:pt x="1218" y="239"/>
                  </a:cubicBezTo>
                  <a:cubicBezTo>
                    <a:pt x="1218" y="238"/>
                    <a:pt x="1220" y="238"/>
                    <a:pt x="1222" y="238"/>
                  </a:cubicBezTo>
                  <a:cubicBezTo>
                    <a:pt x="1225" y="239"/>
                    <a:pt x="1225" y="240"/>
                    <a:pt x="1229" y="240"/>
                  </a:cubicBezTo>
                  <a:cubicBezTo>
                    <a:pt x="1232" y="241"/>
                    <a:pt x="1237" y="242"/>
                    <a:pt x="1239" y="242"/>
                  </a:cubicBezTo>
                  <a:cubicBezTo>
                    <a:pt x="1240" y="242"/>
                    <a:pt x="1241" y="243"/>
                    <a:pt x="1245" y="241"/>
                  </a:cubicBezTo>
                  <a:cubicBezTo>
                    <a:pt x="1249" y="239"/>
                    <a:pt x="1250" y="240"/>
                    <a:pt x="1251" y="238"/>
                  </a:cubicBezTo>
                  <a:cubicBezTo>
                    <a:pt x="1252" y="236"/>
                    <a:pt x="1253" y="237"/>
                    <a:pt x="1253" y="235"/>
                  </a:cubicBezTo>
                  <a:cubicBezTo>
                    <a:pt x="1253" y="233"/>
                    <a:pt x="1253" y="230"/>
                    <a:pt x="1253" y="229"/>
                  </a:cubicBezTo>
                  <a:cubicBezTo>
                    <a:pt x="1253" y="228"/>
                    <a:pt x="1253" y="227"/>
                    <a:pt x="1252" y="223"/>
                  </a:cubicBezTo>
                  <a:cubicBezTo>
                    <a:pt x="1251" y="220"/>
                    <a:pt x="1250" y="217"/>
                    <a:pt x="1250" y="216"/>
                  </a:cubicBezTo>
                  <a:cubicBezTo>
                    <a:pt x="1250" y="214"/>
                    <a:pt x="1249" y="212"/>
                    <a:pt x="1248" y="211"/>
                  </a:cubicBezTo>
                  <a:cubicBezTo>
                    <a:pt x="1247" y="209"/>
                    <a:pt x="1248" y="208"/>
                    <a:pt x="1244" y="208"/>
                  </a:cubicBezTo>
                  <a:cubicBezTo>
                    <a:pt x="1239" y="209"/>
                    <a:pt x="1237" y="210"/>
                    <a:pt x="1233" y="212"/>
                  </a:cubicBezTo>
                  <a:cubicBezTo>
                    <a:pt x="1229" y="213"/>
                    <a:pt x="1227" y="215"/>
                    <a:pt x="1225" y="216"/>
                  </a:cubicBezTo>
                  <a:cubicBezTo>
                    <a:pt x="1223" y="217"/>
                    <a:pt x="1220" y="217"/>
                    <a:pt x="1218" y="220"/>
                  </a:cubicBezTo>
                  <a:cubicBezTo>
                    <a:pt x="1216" y="222"/>
                    <a:pt x="1213" y="221"/>
                    <a:pt x="1209" y="221"/>
                  </a:cubicBezTo>
                  <a:cubicBezTo>
                    <a:pt x="1206" y="220"/>
                    <a:pt x="1205" y="219"/>
                    <a:pt x="1203" y="218"/>
                  </a:cubicBezTo>
                  <a:cubicBezTo>
                    <a:pt x="1202" y="218"/>
                    <a:pt x="1200" y="217"/>
                    <a:pt x="1197" y="215"/>
                  </a:cubicBezTo>
                  <a:cubicBezTo>
                    <a:pt x="1194" y="212"/>
                    <a:pt x="1193" y="211"/>
                    <a:pt x="1193" y="209"/>
                  </a:cubicBezTo>
                  <a:cubicBezTo>
                    <a:pt x="1193" y="207"/>
                    <a:pt x="1191" y="203"/>
                    <a:pt x="1192" y="202"/>
                  </a:cubicBezTo>
                  <a:cubicBezTo>
                    <a:pt x="1194" y="201"/>
                    <a:pt x="1195" y="201"/>
                    <a:pt x="1197" y="200"/>
                  </a:cubicBezTo>
                  <a:cubicBezTo>
                    <a:pt x="1199" y="200"/>
                    <a:pt x="1201" y="200"/>
                    <a:pt x="1203" y="199"/>
                  </a:cubicBezTo>
                  <a:cubicBezTo>
                    <a:pt x="1205" y="199"/>
                    <a:pt x="1205" y="198"/>
                    <a:pt x="1209" y="198"/>
                  </a:cubicBezTo>
                  <a:cubicBezTo>
                    <a:pt x="1212" y="199"/>
                    <a:pt x="1212" y="198"/>
                    <a:pt x="1214" y="198"/>
                  </a:cubicBezTo>
                  <a:cubicBezTo>
                    <a:pt x="1216" y="198"/>
                    <a:pt x="1216" y="197"/>
                    <a:pt x="1220" y="197"/>
                  </a:cubicBezTo>
                  <a:cubicBezTo>
                    <a:pt x="1224" y="196"/>
                    <a:pt x="1222" y="196"/>
                    <a:pt x="1226" y="195"/>
                  </a:cubicBezTo>
                  <a:cubicBezTo>
                    <a:pt x="1229" y="195"/>
                    <a:pt x="1229" y="194"/>
                    <a:pt x="1232" y="194"/>
                  </a:cubicBezTo>
                  <a:cubicBezTo>
                    <a:pt x="1236" y="194"/>
                    <a:pt x="1241" y="194"/>
                    <a:pt x="1242" y="193"/>
                  </a:cubicBezTo>
                  <a:cubicBezTo>
                    <a:pt x="1243" y="193"/>
                    <a:pt x="1244" y="193"/>
                    <a:pt x="1246" y="193"/>
                  </a:cubicBezTo>
                  <a:cubicBezTo>
                    <a:pt x="1247" y="192"/>
                    <a:pt x="1247" y="192"/>
                    <a:pt x="1248" y="192"/>
                  </a:cubicBezTo>
                  <a:cubicBezTo>
                    <a:pt x="1249" y="191"/>
                    <a:pt x="1250" y="192"/>
                    <a:pt x="1250" y="189"/>
                  </a:cubicBezTo>
                  <a:cubicBezTo>
                    <a:pt x="1250" y="186"/>
                    <a:pt x="1249" y="188"/>
                    <a:pt x="1249" y="186"/>
                  </a:cubicBezTo>
                  <a:cubicBezTo>
                    <a:pt x="1248" y="184"/>
                    <a:pt x="1248" y="184"/>
                    <a:pt x="1248" y="182"/>
                  </a:cubicBezTo>
                  <a:cubicBezTo>
                    <a:pt x="1249" y="179"/>
                    <a:pt x="1252" y="180"/>
                    <a:pt x="1252" y="180"/>
                  </a:cubicBezTo>
                  <a:cubicBezTo>
                    <a:pt x="1252" y="180"/>
                    <a:pt x="1256" y="177"/>
                    <a:pt x="1257" y="175"/>
                  </a:cubicBezTo>
                  <a:cubicBezTo>
                    <a:pt x="1258" y="174"/>
                    <a:pt x="1258" y="176"/>
                    <a:pt x="1258" y="173"/>
                  </a:cubicBezTo>
                  <a:cubicBezTo>
                    <a:pt x="1259" y="170"/>
                    <a:pt x="1260" y="169"/>
                    <a:pt x="1258" y="167"/>
                  </a:cubicBezTo>
                  <a:cubicBezTo>
                    <a:pt x="1256" y="166"/>
                    <a:pt x="1255" y="166"/>
                    <a:pt x="1252" y="166"/>
                  </a:cubicBezTo>
                  <a:cubicBezTo>
                    <a:pt x="1248" y="166"/>
                    <a:pt x="1244" y="167"/>
                    <a:pt x="1244" y="165"/>
                  </a:cubicBezTo>
                  <a:cubicBezTo>
                    <a:pt x="1243" y="164"/>
                    <a:pt x="1241" y="161"/>
                    <a:pt x="1242" y="160"/>
                  </a:cubicBezTo>
                  <a:cubicBezTo>
                    <a:pt x="1243" y="160"/>
                    <a:pt x="1243" y="159"/>
                    <a:pt x="1247" y="159"/>
                  </a:cubicBezTo>
                  <a:cubicBezTo>
                    <a:pt x="1250" y="158"/>
                    <a:pt x="1247" y="157"/>
                    <a:pt x="1252" y="157"/>
                  </a:cubicBezTo>
                  <a:cubicBezTo>
                    <a:pt x="1256" y="157"/>
                    <a:pt x="1256" y="157"/>
                    <a:pt x="1258" y="156"/>
                  </a:cubicBezTo>
                  <a:cubicBezTo>
                    <a:pt x="1261" y="156"/>
                    <a:pt x="1260" y="156"/>
                    <a:pt x="1263" y="154"/>
                  </a:cubicBezTo>
                  <a:cubicBezTo>
                    <a:pt x="1265" y="152"/>
                    <a:pt x="1264" y="152"/>
                    <a:pt x="1266" y="151"/>
                  </a:cubicBezTo>
                  <a:cubicBezTo>
                    <a:pt x="1268" y="149"/>
                    <a:pt x="1266" y="148"/>
                    <a:pt x="1270" y="148"/>
                  </a:cubicBezTo>
                  <a:cubicBezTo>
                    <a:pt x="1273" y="148"/>
                    <a:pt x="1271" y="147"/>
                    <a:pt x="1275" y="146"/>
                  </a:cubicBezTo>
                  <a:cubicBezTo>
                    <a:pt x="1279" y="146"/>
                    <a:pt x="1281" y="143"/>
                    <a:pt x="1285" y="143"/>
                  </a:cubicBezTo>
                  <a:cubicBezTo>
                    <a:pt x="1289" y="142"/>
                    <a:pt x="1289" y="141"/>
                    <a:pt x="1291" y="140"/>
                  </a:cubicBezTo>
                  <a:cubicBezTo>
                    <a:pt x="1294" y="139"/>
                    <a:pt x="1299" y="137"/>
                    <a:pt x="1301" y="134"/>
                  </a:cubicBezTo>
                  <a:cubicBezTo>
                    <a:pt x="1302" y="131"/>
                    <a:pt x="1301" y="131"/>
                    <a:pt x="1303" y="129"/>
                  </a:cubicBezTo>
                  <a:cubicBezTo>
                    <a:pt x="1305" y="128"/>
                    <a:pt x="1305" y="128"/>
                    <a:pt x="1305" y="126"/>
                  </a:cubicBezTo>
                  <a:cubicBezTo>
                    <a:pt x="1305" y="125"/>
                    <a:pt x="1305" y="123"/>
                    <a:pt x="1303" y="122"/>
                  </a:cubicBezTo>
                  <a:cubicBezTo>
                    <a:pt x="1302" y="122"/>
                    <a:pt x="1302" y="121"/>
                    <a:pt x="1300" y="121"/>
                  </a:cubicBezTo>
                  <a:cubicBezTo>
                    <a:pt x="1297" y="121"/>
                    <a:pt x="1295" y="121"/>
                    <a:pt x="1295" y="122"/>
                  </a:cubicBezTo>
                  <a:cubicBezTo>
                    <a:pt x="1294" y="122"/>
                    <a:pt x="1291" y="123"/>
                    <a:pt x="1289" y="126"/>
                  </a:cubicBezTo>
                  <a:cubicBezTo>
                    <a:pt x="1288" y="129"/>
                    <a:pt x="1285" y="131"/>
                    <a:pt x="1284" y="132"/>
                  </a:cubicBezTo>
                  <a:cubicBezTo>
                    <a:pt x="1283" y="133"/>
                    <a:pt x="1279" y="134"/>
                    <a:pt x="1276" y="134"/>
                  </a:cubicBezTo>
                  <a:cubicBezTo>
                    <a:pt x="1274" y="133"/>
                    <a:pt x="1273" y="132"/>
                    <a:pt x="1271" y="132"/>
                  </a:cubicBezTo>
                  <a:cubicBezTo>
                    <a:pt x="1270" y="131"/>
                    <a:pt x="1272" y="132"/>
                    <a:pt x="1266" y="132"/>
                  </a:cubicBezTo>
                  <a:cubicBezTo>
                    <a:pt x="1261" y="133"/>
                    <a:pt x="1263" y="134"/>
                    <a:pt x="1260" y="136"/>
                  </a:cubicBezTo>
                  <a:cubicBezTo>
                    <a:pt x="1258" y="137"/>
                    <a:pt x="1255" y="138"/>
                    <a:pt x="1254" y="139"/>
                  </a:cubicBezTo>
                  <a:cubicBezTo>
                    <a:pt x="1253" y="140"/>
                    <a:pt x="1251" y="142"/>
                    <a:pt x="1248" y="142"/>
                  </a:cubicBezTo>
                  <a:cubicBezTo>
                    <a:pt x="1246" y="142"/>
                    <a:pt x="1243" y="144"/>
                    <a:pt x="1238" y="147"/>
                  </a:cubicBezTo>
                  <a:cubicBezTo>
                    <a:pt x="1233" y="149"/>
                    <a:pt x="1231" y="149"/>
                    <a:pt x="1225" y="149"/>
                  </a:cubicBezTo>
                  <a:cubicBezTo>
                    <a:pt x="1220" y="150"/>
                    <a:pt x="1218" y="150"/>
                    <a:pt x="1216" y="148"/>
                  </a:cubicBezTo>
                  <a:cubicBezTo>
                    <a:pt x="1214" y="147"/>
                    <a:pt x="1211" y="144"/>
                    <a:pt x="1209" y="142"/>
                  </a:cubicBezTo>
                  <a:cubicBezTo>
                    <a:pt x="1208" y="140"/>
                    <a:pt x="1208" y="139"/>
                    <a:pt x="1209" y="137"/>
                  </a:cubicBezTo>
                  <a:cubicBezTo>
                    <a:pt x="1210" y="135"/>
                    <a:pt x="1211" y="135"/>
                    <a:pt x="1214" y="133"/>
                  </a:cubicBezTo>
                  <a:cubicBezTo>
                    <a:pt x="1217" y="132"/>
                    <a:pt x="1214" y="131"/>
                    <a:pt x="1218" y="131"/>
                  </a:cubicBezTo>
                  <a:cubicBezTo>
                    <a:pt x="1222" y="131"/>
                    <a:pt x="1222" y="130"/>
                    <a:pt x="1226" y="130"/>
                  </a:cubicBezTo>
                  <a:cubicBezTo>
                    <a:pt x="1230" y="130"/>
                    <a:pt x="1232" y="130"/>
                    <a:pt x="1236" y="130"/>
                  </a:cubicBezTo>
                  <a:cubicBezTo>
                    <a:pt x="1240" y="130"/>
                    <a:pt x="1241" y="131"/>
                    <a:pt x="1245" y="130"/>
                  </a:cubicBezTo>
                  <a:cubicBezTo>
                    <a:pt x="1249" y="129"/>
                    <a:pt x="1250" y="129"/>
                    <a:pt x="1252" y="128"/>
                  </a:cubicBezTo>
                  <a:cubicBezTo>
                    <a:pt x="1253" y="127"/>
                    <a:pt x="1253" y="127"/>
                    <a:pt x="1255" y="126"/>
                  </a:cubicBezTo>
                  <a:cubicBezTo>
                    <a:pt x="1257" y="125"/>
                    <a:pt x="1258" y="123"/>
                    <a:pt x="1257" y="121"/>
                  </a:cubicBezTo>
                  <a:cubicBezTo>
                    <a:pt x="1255" y="120"/>
                    <a:pt x="1254" y="120"/>
                    <a:pt x="1252" y="117"/>
                  </a:cubicBezTo>
                  <a:cubicBezTo>
                    <a:pt x="1250" y="114"/>
                    <a:pt x="1251" y="114"/>
                    <a:pt x="1249" y="113"/>
                  </a:cubicBezTo>
                  <a:cubicBezTo>
                    <a:pt x="1246" y="113"/>
                    <a:pt x="1246" y="112"/>
                    <a:pt x="1243" y="113"/>
                  </a:cubicBezTo>
                  <a:cubicBezTo>
                    <a:pt x="1240" y="114"/>
                    <a:pt x="1238" y="117"/>
                    <a:pt x="1237" y="118"/>
                  </a:cubicBezTo>
                  <a:cubicBezTo>
                    <a:pt x="1236" y="118"/>
                    <a:pt x="1232" y="120"/>
                    <a:pt x="1230" y="120"/>
                  </a:cubicBezTo>
                  <a:cubicBezTo>
                    <a:pt x="1228" y="121"/>
                    <a:pt x="1224" y="121"/>
                    <a:pt x="1224" y="119"/>
                  </a:cubicBezTo>
                  <a:cubicBezTo>
                    <a:pt x="1223" y="117"/>
                    <a:pt x="1223" y="114"/>
                    <a:pt x="1223" y="113"/>
                  </a:cubicBezTo>
                  <a:cubicBezTo>
                    <a:pt x="1223" y="111"/>
                    <a:pt x="1224" y="109"/>
                    <a:pt x="1226" y="107"/>
                  </a:cubicBezTo>
                  <a:cubicBezTo>
                    <a:pt x="1229" y="106"/>
                    <a:pt x="1229" y="106"/>
                    <a:pt x="1231" y="105"/>
                  </a:cubicBezTo>
                  <a:cubicBezTo>
                    <a:pt x="1233" y="104"/>
                    <a:pt x="1234" y="105"/>
                    <a:pt x="1234" y="102"/>
                  </a:cubicBezTo>
                  <a:cubicBezTo>
                    <a:pt x="1234" y="98"/>
                    <a:pt x="1232" y="98"/>
                    <a:pt x="1232" y="98"/>
                  </a:cubicBezTo>
                  <a:cubicBezTo>
                    <a:pt x="1232" y="98"/>
                    <a:pt x="1231" y="97"/>
                    <a:pt x="1230" y="95"/>
                  </a:cubicBezTo>
                  <a:cubicBezTo>
                    <a:pt x="1229" y="94"/>
                    <a:pt x="1229" y="94"/>
                    <a:pt x="1227" y="94"/>
                  </a:cubicBezTo>
                  <a:cubicBezTo>
                    <a:pt x="1226" y="94"/>
                    <a:pt x="1224" y="94"/>
                    <a:pt x="1224" y="94"/>
                  </a:cubicBezTo>
                  <a:cubicBezTo>
                    <a:pt x="1224" y="94"/>
                    <a:pt x="1224" y="93"/>
                    <a:pt x="1223" y="92"/>
                  </a:cubicBezTo>
                  <a:cubicBezTo>
                    <a:pt x="1223" y="92"/>
                    <a:pt x="1223" y="90"/>
                    <a:pt x="1221" y="91"/>
                  </a:cubicBezTo>
                  <a:cubicBezTo>
                    <a:pt x="1218" y="93"/>
                    <a:pt x="1218" y="93"/>
                    <a:pt x="1218" y="93"/>
                  </a:cubicBezTo>
                  <a:cubicBezTo>
                    <a:pt x="1219" y="94"/>
                    <a:pt x="1220" y="94"/>
                    <a:pt x="1221" y="95"/>
                  </a:cubicBezTo>
                  <a:cubicBezTo>
                    <a:pt x="1222" y="96"/>
                    <a:pt x="1222" y="96"/>
                    <a:pt x="1221" y="97"/>
                  </a:cubicBezTo>
                  <a:cubicBezTo>
                    <a:pt x="1220" y="97"/>
                    <a:pt x="1220" y="96"/>
                    <a:pt x="1217" y="99"/>
                  </a:cubicBezTo>
                  <a:cubicBezTo>
                    <a:pt x="1214" y="102"/>
                    <a:pt x="1213" y="103"/>
                    <a:pt x="1212" y="104"/>
                  </a:cubicBezTo>
                  <a:cubicBezTo>
                    <a:pt x="1211" y="105"/>
                    <a:pt x="1210" y="109"/>
                    <a:pt x="1209" y="109"/>
                  </a:cubicBezTo>
                  <a:cubicBezTo>
                    <a:pt x="1209" y="110"/>
                    <a:pt x="1208" y="113"/>
                    <a:pt x="1207" y="115"/>
                  </a:cubicBezTo>
                  <a:cubicBezTo>
                    <a:pt x="1206" y="117"/>
                    <a:pt x="1207" y="118"/>
                    <a:pt x="1205" y="120"/>
                  </a:cubicBezTo>
                  <a:cubicBezTo>
                    <a:pt x="1203" y="122"/>
                    <a:pt x="1199" y="124"/>
                    <a:pt x="1198" y="125"/>
                  </a:cubicBezTo>
                  <a:cubicBezTo>
                    <a:pt x="1197" y="125"/>
                    <a:pt x="1194" y="126"/>
                    <a:pt x="1191" y="126"/>
                  </a:cubicBezTo>
                  <a:cubicBezTo>
                    <a:pt x="1188" y="126"/>
                    <a:pt x="1184" y="128"/>
                    <a:pt x="1182" y="126"/>
                  </a:cubicBezTo>
                  <a:cubicBezTo>
                    <a:pt x="1181" y="123"/>
                    <a:pt x="1179" y="123"/>
                    <a:pt x="1178" y="121"/>
                  </a:cubicBezTo>
                  <a:cubicBezTo>
                    <a:pt x="1176" y="119"/>
                    <a:pt x="1175" y="117"/>
                    <a:pt x="1177" y="115"/>
                  </a:cubicBezTo>
                  <a:cubicBezTo>
                    <a:pt x="1179" y="114"/>
                    <a:pt x="1181" y="112"/>
                    <a:pt x="1183" y="109"/>
                  </a:cubicBezTo>
                  <a:cubicBezTo>
                    <a:pt x="1186" y="107"/>
                    <a:pt x="1186" y="106"/>
                    <a:pt x="1188" y="105"/>
                  </a:cubicBezTo>
                  <a:cubicBezTo>
                    <a:pt x="1190" y="103"/>
                    <a:pt x="1191" y="102"/>
                    <a:pt x="1191" y="99"/>
                  </a:cubicBezTo>
                  <a:cubicBezTo>
                    <a:pt x="1192" y="97"/>
                    <a:pt x="1192" y="94"/>
                    <a:pt x="1192" y="93"/>
                  </a:cubicBezTo>
                  <a:cubicBezTo>
                    <a:pt x="1192" y="92"/>
                    <a:pt x="1192" y="91"/>
                    <a:pt x="1191" y="88"/>
                  </a:cubicBezTo>
                  <a:cubicBezTo>
                    <a:pt x="1189" y="86"/>
                    <a:pt x="1188" y="84"/>
                    <a:pt x="1187" y="82"/>
                  </a:cubicBezTo>
                  <a:cubicBezTo>
                    <a:pt x="1187" y="81"/>
                    <a:pt x="1184" y="78"/>
                    <a:pt x="1184" y="74"/>
                  </a:cubicBezTo>
                  <a:cubicBezTo>
                    <a:pt x="1184" y="71"/>
                    <a:pt x="1184" y="68"/>
                    <a:pt x="1188" y="68"/>
                  </a:cubicBezTo>
                  <a:close/>
                  <a:moveTo>
                    <a:pt x="1171" y="130"/>
                  </a:moveTo>
                  <a:cubicBezTo>
                    <a:pt x="1172" y="130"/>
                    <a:pt x="1174" y="130"/>
                    <a:pt x="1175" y="134"/>
                  </a:cubicBezTo>
                  <a:cubicBezTo>
                    <a:pt x="1176" y="138"/>
                    <a:pt x="1177" y="137"/>
                    <a:pt x="1176" y="140"/>
                  </a:cubicBezTo>
                  <a:cubicBezTo>
                    <a:pt x="1176" y="143"/>
                    <a:pt x="1174" y="144"/>
                    <a:pt x="1173" y="147"/>
                  </a:cubicBezTo>
                  <a:cubicBezTo>
                    <a:pt x="1171" y="149"/>
                    <a:pt x="1170" y="149"/>
                    <a:pt x="1169" y="152"/>
                  </a:cubicBezTo>
                  <a:cubicBezTo>
                    <a:pt x="1168" y="155"/>
                    <a:pt x="1168" y="154"/>
                    <a:pt x="1168" y="157"/>
                  </a:cubicBezTo>
                  <a:cubicBezTo>
                    <a:pt x="1168" y="160"/>
                    <a:pt x="1169" y="161"/>
                    <a:pt x="1171" y="161"/>
                  </a:cubicBezTo>
                  <a:cubicBezTo>
                    <a:pt x="1173" y="160"/>
                    <a:pt x="1174" y="160"/>
                    <a:pt x="1175" y="160"/>
                  </a:cubicBezTo>
                  <a:cubicBezTo>
                    <a:pt x="1176" y="159"/>
                    <a:pt x="1178" y="158"/>
                    <a:pt x="1179" y="157"/>
                  </a:cubicBezTo>
                  <a:cubicBezTo>
                    <a:pt x="1181" y="156"/>
                    <a:pt x="1180" y="156"/>
                    <a:pt x="1182" y="156"/>
                  </a:cubicBezTo>
                  <a:cubicBezTo>
                    <a:pt x="1183" y="156"/>
                    <a:pt x="1184" y="155"/>
                    <a:pt x="1184" y="155"/>
                  </a:cubicBezTo>
                  <a:cubicBezTo>
                    <a:pt x="1184" y="155"/>
                    <a:pt x="1185" y="157"/>
                    <a:pt x="1185" y="159"/>
                  </a:cubicBezTo>
                  <a:cubicBezTo>
                    <a:pt x="1184" y="161"/>
                    <a:pt x="1185" y="161"/>
                    <a:pt x="1184" y="163"/>
                  </a:cubicBezTo>
                  <a:cubicBezTo>
                    <a:pt x="1183" y="164"/>
                    <a:pt x="1184" y="165"/>
                    <a:pt x="1182" y="166"/>
                  </a:cubicBezTo>
                  <a:cubicBezTo>
                    <a:pt x="1181" y="167"/>
                    <a:pt x="1179" y="168"/>
                    <a:pt x="1178" y="170"/>
                  </a:cubicBezTo>
                  <a:cubicBezTo>
                    <a:pt x="1177" y="172"/>
                    <a:pt x="1175" y="172"/>
                    <a:pt x="1174" y="175"/>
                  </a:cubicBezTo>
                  <a:cubicBezTo>
                    <a:pt x="1173" y="177"/>
                    <a:pt x="1173" y="176"/>
                    <a:pt x="1172" y="181"/>
                  </a:cubicBezTo>
                  <a:cubicBezTo>
                    <a:pt x="1172" y="187"/>
                    <a:pt x="1172" y="187"/>
                    <a:pt x="1168" y="190"/>
                  </a:cubicBezTo>
                  <a:cubicBezTo>
                    <a:pt x="1164" y="193"/>
                    <a:pt x="1166" y="195"/>
                    <a:pt x="1160" y="195"/>
                  </a:cubicBezTo>
                  <a:cubicBezTo>
                    <a:pt x="1154" y="196"/>
                    <a:pt x="1156" y="197"/>
                    <a:pt x="1151" y="193"/>
                  </a:cubicBezTo>
                  <a:cubicBezTo>
                    <a:pt x="1146" y="189"/>
                    <a:pt x="1146" y="190"/>
                    <a:pt x="1146" y="188"/>
                  </a:cubicBezTo>
                  <a:cubicBezTo>
                    <a:pt x="1145" y="185"/>
                    <a:pt x="1146" y="183"/>
                    <a:pt x="1143" y="180"/>
                  </a:cubicBezTo>
                  <a:cubicBezTo>
                    <a:pt x="1139" y="178"/>
                    <a:pt x="1139" y="176"/>
                    <a:pt x="1139" y="174"/>
                  </a:cubicBezTo>
                  <a:cubicBezTo>
                    <a:pt x="1138" y="172"/>
                    <a:pt x="1137" y="168"/>
                    <a:pt x="1140" y="165"/>
                  </a:cubicBezTo>
                  <a:cubicBezTo>
                    <a:pt x="1144" y="162"/>
                    <a:pt x="1146" y="160"/>
                    <a:pt x="1148" y="156"/>
                  </a:cubicBezTo>
                  <a:cubicBezTo>
                    <a:pt x="1150" y="153"/>
                    <a:pt x="1149" y="154"/>
                    <a:pt x="1153" y="150"/>
                  </a:cubicBezTo>
                  <a:cubicBezTo>
                    <a:pt x="1157" y="146"/>
                    <a:pt x="1159" y="144"/>
                    <a:pt x="1161" y="140"/>
                  </a:cubicBezTo>
                  <a:cubicBezTo>
                    <a:pt x="1163" y="136"/>
                    <a:pt x="1166" y="135"/>
                    <a:pt x="1167" y="133"/>
                  </a:cubicBezTo>
                  <a:cubicBezTo>
                    <a:pt x="1169" y="131"/>
                    <a:pt x="1170" y="130"/>
                    <a:pt x="1171" y="13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8" name="íŝļíḓe">
              <a:extLst>
                <a:ext uri="{FF2B5EF4-FFF2-40B4-BE49-F238E27FC236}">
                  <a16:creationId xmlns="" xmlns:a16="http://schemas.microsoft.com/office/drawing/2014/main" id="{C4BF8AC1-43D9-4748-9F60-2E160E67C91D}"/>
                </a:ext>
              </a:extLst>
            </p:cNvPr>
            <p:cNvSpPr/>
            <p:nvPr/>
          </p:nvSpPr>
          <p:spPr bwMode="auto">
            <a:xfrm>
              <a:off x="9789319" y="4003676"/>
              <a:ext cx="193675" cy="203200"/>
            </a:xfrm>
            <a:custGeom>
              <a:avLst/>
              <a:gdLst>
                <a:gd name="T0" fmla="*/ 38 w 46"/>
                <a:gd name="T1" fmla="*/ 1 h 48"/>
                <a:gd name="T2" fmla="*/ 30 w 46"/>
                <a:gd name="T3" fmla="*/ 14 h 48"/>
                <a:gd name="T4" fmla="*/ 26 w 46"/>
                <a:gd name="T5" fmla="*/ 22 h 48"/>
                <a:gd name="T6" fmla="*/ 11 w 46"/>
                <a:gd name="T7" fmla="*/ 0 h 48"/>
                <a:gd name="T8" fmla="*/ 5 w 46"/>
                <a:gd name="T9" fmla="*/ 1 h 48"/>
                <a:gd name="T10" fmla="*/ 0 w 46"/>
                <a:gd name="T11" fmla="*/ 2 h 48"/>
                <a:gd name="T12" fmla="*/ 0 w 46"/>
                <a:gd name="T13" fmla="*/ 4 h 48"/>
                <a:gd name="T14" fmla="*/ 3 w 46"/>
                <a:gd name="T15" fmla="*/ 5 h 48"/>
                <a:gd name="T16" fmla="*/ 5 w 46"/>
                <a:gd name="T17" fmla="*/ 7 h 48"/>
                <a:gd name="T18" fmla="*/ 11 w 46"/>
                <a:gd name="T19" fmla="*/ 15 h 48"/>
                <a:gd name="T20" fmla="*/ 19 w 46"/>
                <a:gd name="T21" fmla="*/ 29 h 48"/>
                <a:gd name="T22" fmla="*/ 19 w 46"/>
                <a:gd name="T23" fmla="*/ 34 h 48"/>
                <a:gd name="T24" fmla="*/ 19 w 46"/>
                <a:gd name="T25" fmla="*/ 45 h 48"/>
                <a:gd name="T26" fmla="*/ 16 w 46"/>
                <a:gd name="T27" fmla="*/ 46 h 48"/>
                <a:gd name="T28" fmla="*/ 13 w 46"/>
                <a:gd name="T29" fmla="*/ 46 h 48"/>
                <a:gd name="T30" fmla="*/ 13 w 46"/>
                <a:gd name="T31" fmla="*/ 48 h 48"/>
                <a:gd name="T32" fmla="*/ 36 w 46"/>
                <a:gd name="T33" fmla="*/ 48 h 48"/>
                <a:gd name="T34" fmla="*/ 36 w 46"/>
                <a:gd name="T35" fmla="*/ 46 h 48"/>
                <a:gd name="T36" fmla="*/ 33 w 46"/>
                <a:gd name="T37" fmla="*/ 46 h 48"/>
                <a:gd name="T38" fmla="*/ 30 w 46"/>
                <a:gd name="T39" fmla="*/ 45 h 48"/>
                <a:gd name="T40" fmla="*/ 29 w 46"/>
                <a:gd name="T41" fmla="*/ 43 h 48"/>
                <a:gd name="T42" fmla="*/ 29 w 46"/>
                <a:gd name="T43" fmla="*/ 33 h 48"/>
                <a:gd name="T44" fmla="*/ 29 w 46"/>
                <a:gd name="T45" fmla="*/ 28 h 48"/>
                <a:gd name="T46" fmla="*/ 36 w 46"/>
                <a:gd name="T47" fmla="*/ 16 h 48"/>
                <a:gd name="T48" fmla="*/ 46 w 46"/>
                <a:gd name="T49" fmla="*/ 2 h 48"/>
                <a:gd name="T50" fmla="*/ 46 w 46"/>
                <a:gd name="T51" fmla="*/ 1 h 48"/>
                <a:gd name="T52" fmla="*/ 38 w 46"/>
                <a:gd name="T5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38" y="1"/>
                  </a:moveTo>
                  <a:cubicBezTo>
                    <a:pt x="30" y="14"/>
                    <a:pt x="30" y="14"/>
                    <a:pt x="30" y="14"/>
                  </a:cubicBezTo>
                  <a:cubicBezTo>
                    <a:pt x="28" y="17"/>
                    <a:pt x="27" y="20"/>
                    <a:pt x="26" y="22"/>
                  </a:cubicBezTo>
                  <a:cubicBezTo>
                    <a:pt x="22" y="15"/>
                    <a:pt x="16" y="6"/>
                    <a:pt x="11" y="0"/>
                  </a:cubicBezTo>
                  <a:cubicBezTo>
                    <a:pt x="8" y="1"/>
                    <a:pt x="8" y="1"/>
                    <a:pt x="5" y="1"/>
                  </a:cubicBezTo>
                  <a:cubicBezTo>
                    <a:pt x="2" y="2"/>
                    <a:pt x="1" y="2"/>
                    <a:pt x="0" y="2"/>
                  </a:cubicBezTo>
                  <a:cubicBezTo>
                    <a:pt x="0" y="4"/>
                    <a:pt x="0" y="4"/>
                    <a:pt x="0" y="4"/>
                  </a:cubicBezTo>
                  <a:cubicBezTo>
                    <a:pt x="1" y="4"/>
                    <a:pt x="2" y="5"/>
                    <a:pt x="3" y="5"/>
                  </a:cubicBezTo>
                  <a:cubicBezTo>
                    <a:pt x="4" y="5"/>
                    <a:pt x="4" y="6"/>
                    <a:pt x="5" y="7"/>
                  </a:cubicBezTo>
                  <a:cubicBezTo>
                    <a:pt x="7" y="9"/>
                    <a:pt x="9" y="11"/>
                    <a:pt x="11" y="15"/>
                  </a:cubicBezTo>
                  <a:cubicBezTo>
                    <a:pt x="14" y="19"/>
                    <a:pt x="16" y="23"/>
                    <a:pt x="19" y="29"/>
                  </a:cubicBezTo>
                  <a:cubicBezTo>
                    <a:pt x="19" y="31"/>
                    <a:pt x="19" y="33"/>
                    <a:pt x="19" y="34"/>
                  </a:cubicBezTo>
                  <a:cubicBezTo>
                    <a:pt x="19" y="41"/>
                    <a:pt x="19" y="44"/>
                    <a:pt x="19" y="45"/>
                  </a:cubicBezTo>
                  <a:cubicBezTo>
                    <a:pt x="18" y="46"/>
                    <a:pt x="17" y="46"/>
                    <a:pt x="16" y="46"/>
                  </a:cubicBezTo>
                  <a:cubicBezTo>
                    <a:pt x="13" y="46"/>
                    <a:pt x="13" y="46"/>
                    <a:pt x="13" y="46"/>
                  </a:cubicBezTo>
                  <a:cubicBezTo>
                    <a:pt x="13" y="48"/>
                    <a:pt x="13" y="48"/>
                    <a:pt x="13" y="48"/>
                  </a:cubicBezTo>
                  <a:cubicBezTo>
                    <a:pt x="20" y="48"/>
                    <a:pt x="28" y="48"/>
                    <a:pt x="36" y="48"/>
                  </a:cubicBezTo>
                  <a:cubicBezTo>
                    <a:pt x="36" y="46"/>
                    <a:pt x="36" y="46"/>
                    <a:pt x="36" y="46"/>
                  </a:cubicBezTo>
                  <a:cubicBezTo>
                    <a:pt x="33" y="46"/>
                    <a:pt x="33" y="46"/>
                    <a:pt x="33" y="46"/>
                  </a:cubicBezTo>
                  <a:cubicBezTo>
                    <a:pt x="32" y="46"/>
                    <a:pt x="30" y="45"/>
                    <a:pt x="30" y="45"/>
                  </a:cubicBezTo>
                  <a:cubicBezTo>
                    <a:pt x="30" y="45"/>
                    <a:pt x="30" y="44"/>
                    <a:pt x="29" y="43"/>
                  </a:cubicBezTo>
                  <a:cubicBezTo>
                    <a:pt x="29" y="41"/>
                    <a:pt x="29" y="37"/>
                    <a:pt x="29" y="33"/>
                  </a:cubicBezTo>
                  <a:cubicBezTo>
                    <a:pt x="29" y="30"/>
                    <a:pt x="29" y="29"/>
                    <a:pt x="29" y="28"/>
                  </a:cubicBezTo>
                  <a:cubicBezTo>
                    <a:pt x="30" y="26"/>
                    <a:pt x="33" y="22"/>
                    <a:pt x="36" y="16"/>
                  </a:cubicBezTo>
                  <a:cubicBezTo>
                    <a:pt x="40" y="10"/>
                    <a:pt x="44" y="5"/>
                    <a:pt x="46" y="2"/>
                  </a:cubicBezTo>
                  <a:cubicBezTo>
                    <a:pt x="46" y="1"/>
                    <a:pt x="46" y="1"/>
                    <a:pt x="46" y="1"/>
                  </a:cubicBezTo>
                  <a:lnTo>
                    <a:pt x="38" y="1"/>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9" name="i$ļíďè">
              <a:extLst>
                <a:ext uri="{FF2B5EF4-FFF2-40B4-BE49-F238E27FC236}">
                  <a16:creationId xmlns="" xmlns:a16="http://schemas.microsoft.com/office/drawing/2014/main" id="{EA738F4B-182A-47A8-90B9-8D42EC85208C}"/>
                </a:ext>
              </a:extLst>
            </p:cNvPr>
            <p:cNvSpPr/>
            <p:nvPr/>
          </p:nvSpPr>
          <p:spPr bwMode="auto">
            <a:xfrm>
              <a:off x="9603581" y="4008438"/>
              <a:ext cx="177800" cy="198438"/>
            </a:xfrm>
            <a:custGeom>
              <a:avLst/>
              <a:gdLst>
                <a:gd name="T0" fmla="*/ 0 w 42"/>
                <a:gd name="T1" fmla="*/ 0 h 47"/>
                <a:gd name="T2" fmla="*/ 0 w 42"/>
                <a:gd name="T3" fmla="*/ 7 h 47"/>
                <a:gd name="T4" fmla="*/ 0 w 42"/>
                <a:gd name="T5" fmla="*/ 11 h 47"/>
                <a:gd name="T6" fmla="*/ 2 w 42"/>
                <a:gd name="T7" fmla="*/ 11 h 47"/>
                <a:gd name="T8" fmla="*/ 3 w 42"/>
                <a:gd name="T9" fmla="*/ 7 h 47"/>
                <a:gd name="T10" fmla="*/ 16 w 42"/>
                <a:gd name="T11" fmla="*/ 3 h 47"/>
                <a:gd name="T12" fmla="*/ 16 w 42"/>
                <a:gd name="T13" fmla="*/ 13 h 47"/>
                <a:gd name="T14" fmla="*/ 16 w 42"/>
                <a:gd name="T15" fmla="*/ 32 h 47"/>
                <a:gd name="T16" fmla="*/ 16 w 42"/>
                <a:gd name="T17" fmla="*/ 42 h 47"/>
                <a:gd name="T18" fmla="*/ 15 w 42"/>
                <a:gd name="T19" fmla="*/ 44 h 47"/>
                <a:gd name="T20" fmla="*/ 12 w 42"/>
                <a:gd name="T21" fmla="*/ 45 h 47"/>
                <a:gd name="T22" fmla="*/ 9 w 42"/>
                <a:gd name="T23" fmla="*/ 45 h 47"/>
                <a:gd name="T24" fmla="*/ 9 w 42"/>
                <a:gd name="T25" fmla="*/ 47 h 47"/>
                <a:gd name="T26" fmla="*/ 13 w 42"/>
                <a:gd name="T27" fmla="*/ 47 h 47"/>
                <a:gd name="T28" fmla="*/ 13 w 42"/>
                <a:gd name="T29" fmla="*/ 47 h 47"/>
                <a:gd name="T30" fmla="*/ 21 w 42"/>
                <a:gd name="T31" fmla="*/ 47 h 47"/>
                <a:gd name="T32" fmla="*/ 21 w 42"/>
                <a:gd name="T33" fmla="*/ 47 h 47"/>
                <a:gd name="T34" fmla="*/ 29 w 42"/>
                <a:gd name="T35" fmla="*/ 47 h 47"/>
                <a:gd name="T36" fmla="*/ 29 w 42"/>
                <a:gd name="T37" fmla="*/ 47 h 47"/>
                <a:gd name="T38" fmla="*/ 33 w 42"/>
                <a:gd name="T39" fmla="*/ 47 h 47"/>
                <a:gd name="T40" fmla="*/ 33 w 42"/>
                <a:gd name="T41" fmla="*/ 45 h 47"/>
                <a:gd name="T42" fmla="*/ 30 w 42"/>
                <a:gd name="T43" fmla="*/ 45 h 47"/>
                <a:gd name="T44" fmla="*/ 27 w 42"/>
                <a:gd name="T45" fmla="*/ 44 h 47"/>
                <a:gd name="T46" fmla="*/ 26 w 42"/>
                <a:gd name="T47" fmla="*/ 32 h 47"/>
                <a:gd name="T48" fmla="*/ 26 w 42"/>
                <a:gd name="T49" fmla="*/ 14 h 47"/>
                <a:gd name="T50" fmla="*/ 26 w 42"/>
                <a:gd name="T51" fmla="*/ 3 h 47"/>
                <a:gd name="T52" fmla="*/ 39 w 42"/>
                <a:gd name="T53" fmla="*/ 7 h 47"/>
                <a:gd name="T54" fmla="*/ 40 w 42"/>
                <a:gd name="T55" fmla="*/ 11 h 47"/>
                <a:gd name="T56" fmla="*/ 42 w 42"/>
                <a:gd name="T57" fmla="*/ 11 h 47"/>
                <a:gd name="T58" fmla="*/ 42 w 42"/>
                <a:gd name="T59" fmla="*/ 0 h 47"/>
                <a:gd name="T60" fmla="*/ 22 w 42"/>
                <a:gd name="T61" fmla="*/ 0 h 47"/>
                <a:gd name="T62" fmla="*/ 0 w 4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47">
                  <a:moveTo>
                    <a:pt x="0" y="0"/>
                  </a:moveTo>
                  <a:cubicBezTo>
                    <a:pt x="0" y="3"/>
                    <a:pt x="0" y="5"/>
                    <a:pt x="0" y="7"/>
                  </a:cubicBezTo>
                  <a:cubicBezTo>
                    <a:pt x="0" y="11"/>
                    <a:pt x="0" y="11"/>
                    <a:pt x="0" y="11"/>
                  </a:cubicBezTo>
                  <a:cubicBezTo>
                    <a:pt x="2" y="11"/>
                    <a:pt x="2" y="11"/>
                    <a:pt x="2" y="11"/>
                  </a:cubicBezTo>
                  <a:cubicBezTo>
                    <a:pt x="3" y="7"/>
                    <a:pt x="3" y="7"/>
                    <a:pt x="3" y="7"/>
                  </a:cubicBezTo>
                  <a:cubicBezTo>
                    <a:pt x="3" y="6"/>
                    <a:pt x="6" y="3"/>
                    <a:pt x="16" y="3"/>
                  </a:cubicBezTo>
                  <a:cubicBezTo>
                    <a:pt x="16" y="6"/>
                    <a:pt x="16" y="10"/>
                    <a:pt x="16" y="13"/>
                  </a:cubicBezTo>
                  <a:cubicBezTo>
                    <a:pt x="16" y="32"/>
                    <a:pt x="16" y="32"/>
                    <a:pt x="16" y="32"/>
                  </a:cubicBezTo>
                  <a:cubicBezTo>
                    <a:pt x="16" y="36"/>
                    <a:pt x="16" y="40"/>
                    <a:pt x="16" y="42"/>
                  </a:cubicBezTo>
                  <a:cubicBezTo>
                    <a:pt x="16" y="43"/>
                    <a:pt x="15" y="44"/>
                    <a:pt x="15" y="44"/>
                  </a:cubicBezTo>
                  <a:cubicBezTo>
                    <a:pt x="15" y="45"/>
                    <a:pt x="14" y="45"/>
                    <a:pt x="12" y="45"/>
                  </a:cubicBezTo>
                  <a:cubicBezTo>
                    <a:pt x="9" y="45"/>
                    <a:pt x="9" y="45"/>
                    <a:pt x="9" y="45"/>
                  </a:cubicBezTo>
                  <a:cubicBezTo>
                    <a:pt x="9" y="47"/>
                    <a:pt x="9" y="47"/>
                    <a:pt x="9" y="47"/>
                  </a:cubicBezTo>
                  <a:cubicBezTo>
                    <a:pt x="11" y="47"/>
                    <a:pt x="12" y="47"/>
                    <a:pt x="13" y="47"/>
                  </a:cubicBezTo>
                  <a:cubicBezTo>
                    <a:pt x="13" y="47"/>
                    <a:pt x="13" y="47"/>
                    <a:pt x="13" y="47"/>
                  </a:cubicBezTo>
                  <a:cubicBezTo>
                    <a:pt x="16" y="47"/>
                    <a:pt x="19" y="47"/>
                    <a:pt x="21" y="47"/>
                  </a:cubicBezTo>
                  <a:cubicBezTo>
                    <a:pt x="21" y="47"/>
                    <a:pt x="21" y="47"/>
                    <a:pt x="21" y="47"/>
                  </a:cubicBezTo>
                  <a:cubicBezTo>
                    <a:pt x="23" y="47"/>
                    <a:pt x="26" y="47"/>
                    <a:pt x="29" y="47"/>
                  </a:cubicBezTo>
                  <a:cubicBezTo>
                    <a:pt x="29" y="47"/>
                    <a:pt x="29" y="47"/>
                    <a:pt x="29" y="47"/>
                  </a:cubicBezTo>
                  <a:cubicBezTo>
                    <a:pt x="30" y="47"/>
                    <a:pt x="31" y="47"/>
                    <a:pt x="33" y="47"/>
                  </a:cubicBezTo>
                  <a:cubicBezTo>
                    <a:pt x="33" y="45"/>
                    <a:pt x="33" y="45"/>
                    <a:pt x="33" y="45"/>
                  </a:cubicBezTo>
                  <a:cubicBezTo>
                    <a:pt x="30" y="45"/>
                    <a:pt x="30" y="45"/>
                    <a:pt x="30" y="45"/>
                  </a:cubicBezTo>
                  <a:cubicBezTo>
                    <a:pt x="28" y="45"/>
                    <a:pt x="27" y="45"/>
                    <a:pt x="27" y="44"/>
                  </a:cubicBezTo>
                  <a:cubicBezTo>
                    <a:pt x="26" y="43"/>
                    <a:pt x="26" y="39"/>
                    <a:pt x="26" y="32"/>
                  </a:cubicBezTo>
                  <a:cubicBezTo>
                    <a:pt x="26" y="14"/>
                    <a:pt x="26" y="14"/>
                    <a:pt x="26" y="14"/>
                  </a:cubicBezTo>
                  <a:cubicBezTo>
                    <a:pt x="26" y="10"/>
                    <a:pt x="26" y="7"/>
                    <a:pt x="26" y="3"/>
                  </a:cubicBezTo>
                  <a:cubicBezTo>
                    <a:pt x="36" y="3"/>
                    <a:pt x="39" y="5"/>
                    <a:pt x="39" y="7"/>
                  </a:cubicBezTo>
                  <a:cubicBezTo>
                    <a:pt x="40" y="11"/>
                    <a:pt x="40" y="11"/>
                    <a:pt x="40" y="11"/>
                  </a:cubicBezTo>
                  <a:cubicBezTo>
                    <a:pt x="42" y="11"/>
                    <a:pt x="42" y="11"/>
                    <a:pt x="42" y="11"/>
                  </a:cubicBezTo>
                  <a:cubicBezTo>
                    <a:pt x="42" y="8"/>
                    <a:pt x="42" y="4"/>
                    <a:pt x="42" y="0"/>
                  </a:cubicBezTo>
                  <a:cubicBezTo>
                    <a:pt x="36" y="0"/>
                    <a:pt x="29" y="0"/>
                    <a:pt x="22" y="0"/>
                  </a:cubicBezTo>
                  <a:cubicBezTo>
                    <a:pt x="14" y="0"/>
                    <a:pt x="7" y="0"/>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0" name="i$lîḋê">
              <a:extLst>
                <a:ext uri="{FF2B5EF4-FFF2-40B4-BE49-F238E27FC236}">
                  <a16:creationId xmlns="" xmlns:a16="http://schemas.microsoft.com/office/drawing/2014/main" id="{796DDA27-97AB-459F-85FF-2210FB8EC889}"/>
                </a:ext>
              </a:extLst>
            </p:cNvPr>
            <p:cNvSpPr/>
            <p:nvPr/>
          </p:nvSpPr>
          <p:spPr bwMode="auto">
            <a:xfrm>
              <a:off x="9494044" y="4008438"/>
              <a:ext cx="96838" cy="198438"/>
            </a:xfrm>
            <a:custGeom>
              <a:avLst/>
              <a:gdLst>
                <a:gd name="T0" fmla="*/ 0 w 23"/>
                <a:gd name="T1" fmla="*/ 0 h 47"/>
                <a:gd name="T2" fmla="*/ 0 w 23"/>
                <a:gd name="T3" fmla="*/ 2 h 47"/>
                <a:gd name="T4" fmla="*/ 3 w 23"/>
                <a:gd name="T5" fmla="*/ 2 h 47"/>
                <a:gd name="T6" fmla="*/ 6 w 23"/>
                <a:gd name="T7" fmla="*/ 4 h 47"/>
                <a:gd name="T8" fmla="*/ 7 w 23"/>
                <a:gd name="T9" fmla="*/ 18 h 47"/>
                <a:gd name="T10" fmla="*/ 7 w 23"/>
                <a:gd name="T11" fmla="*/ 29 h 47"/>
                <a:gd name="T12" fmla="*/ 6 w 23"/>
                <a:gd name="T13" fmla="*/ 44 h 47"/>
                <a:gd name="T14" fmla="*/ 3 w 23"/>
                <a:gd name="T15" fmla="*/ 45 h 47"/>
                <a:gd name="T16" fmla="*/ 0 w 23"/>
                <a:gd name="T17" fmla="*/ 45 h 47"/>
                <a:gd name="T18" fmla="*/ 0 w 23"/>
                <a:gd name="T19" fmla="*/ 47 h 47"/>
                <a:gd name="T20" fmla="*/ 23 w 23"/>
                <a:gd name="T21" fmla="*/ 47 h 47"/>
                <a:gd name="T22" fmla="*/ 23 w 23"/>
                <a:gd name="T23" fmla="*/ 45 h 47"/>
                <a:gd name="T24" fmla="*/ 21 w 23"/>
                <a:gd name="T25" fmla="*/ 45 h 47"/>
                <a:gd name="T26" fmla="*/ 17 w 23"/>
                <a:gd name="T27" fmla="*/ 44 h 47"/>
                <a:gd name="T28" fmla="*/ 17 w 23"/>
                <a:gd name="T29" fmla="*/ 30 h 47"/>
                <a:gd name="T30" fmla="*/ 17 w 23"/>
                <a:gd name="T31" fmla="*/ 18 h 47"/>
                <a:gd name="T32" fmla="*/ 17 w 23"/>
                <a:gd name="T33" fmla="*/ 6 h 47"/>
                <a:gd name="T34" fmla="*/ 18 w 23"/>
                <a:gd name="T35" fmla="*/ 3 h 47"/>
                <a:gd name="T36" fmla="*/ 20 w 23"/>
                <a:gd name="T37" fmla="*/ 2 h 47"/>
                <a:gd name="T38" fmla="*/ 23 w 23"/>
                <a:gd name="T39" fmla="*/ 2 h 47"/>
                <a:gd name="T40" fmla="*/ 23 w 23"/>
                <a:gd name="T41" fmla="*/ 0 h 47"/>
                <a:gd name="T42" fmla="*/ 0 w 23"/>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 h="47">
                  <a:moveTo>
                    <a:pt x="0" y="0"/>
                  </a:moveTo>
                  <a:cubicBezTo>
                    <a:pt x="0" y="2"/>
                    <a:pt x="0" y="2"/>
                    <a:pt x="0" y="2"/>
                  </a:cubicBezTo>
                  <a:cubicBezTo>
                    <a:pt x="3" y="2"/>
                    <a:pt x="3" y="2"/>
                    <a:pt x="3" y="2"/>
                  </a:cubicBezTo>
                  <a:cubicBezTo>
                    <a:pt x="5" y="2"/>
                    <a:pt x="6" y="3"/>
                    <a:pt x="6" y="4"/>
                  </a:cubicBezTo>
                  <a:cubicBezTo>
                    <a:pt x="7" y="5"/>
                    <a:pt x="7" y="9"/>
                    <a:pt x="7" y="18"/>
                  </a:cubicBezTo>
                  <a:cubicBezTo>
                    <a:pt x="7" y="29"/>
                    <a:pt x="7" y="29"/>
                    <a:pt x="7" y="29"/>
                  </a:cubicBezTo>
                  <a:cubicBezTo>
                    <a:pt x="7" y="38"/>
                    <a:pt x="7" y="43"/>
                    <a:pt x="6" y="44"/>
                  </a:cubicBezTo>
                  <a:cubicBezTo>
                    <a:pt x="6" y="45"/>
                    <a:pt x="5" y="45"/>
                    <a:pt x="3" y="45"/>
                  </a:cubicBezTo>
                  <a:cubicBezTo>
                    <a:pt x="0" y="45"/>
                    <a:pt x="0" y="45"/>
                    <a:pt x="0" y="45"/>
                  </a:cubicBezTo>
                  <a:cubicBezTo>
                    <a:pt x="0" y="47"/>
                    <a:pt x="0" y="47"/>
                    <a:pt x="0" y="47"/>
                  </a:cubicBezTo>
                  <a:cubicBezTo>
                    <a:pt x="8" y="47"/>
                    <a:pt x="16" y="47"/>
                    <a:pt x="23" y="47"/>
                  </a:cubicBezTo>
                  <a:cubicBezTo>
                    <a:pt x="23" y="45"/>
                    <a:pt x="23" y="45"/>
                    <a:pt x="23" y="45"/>
                  </a:cubicBezTo>
                  <a:cubicBezTo>
                    <a:pt x="21" y="45"/>
                    <a:pt x="21" y="45"/>
                    <a:pt x="21" y="45"/>
                  </a:cubicBezTo>
                  <a:cubicBezTo>
                    <a:pt x="19" y="45"/>
                    <a:pt x="18" y="45"/>
                    <a:pt x="17" y="44"/>
                  </a:cubicBezTo>
                  <a:cubicBezTo>
                    <a:pt x="17" y="43"/>
                    <a:pt x="17" y="38"/>
                    <a:pt x="17" y="30"/>
                  </a:cubicBezTo>
                  <a:cubicBezTo>
                    <a:pt x="17" y="18"/>
                    <a:pt x="17" y="18"/>
                    <a:pt x="17" y="18"/>
                  </a:cubicBezTo>
                  <a:cubicBezTo>
                    <a:pt x="17" y="12"/>
                    <a:pt x="17" y="8"/>
                    <a:pt x="17" y="6"/>
                  </a:cubicBezTo>
                  <a:cubicBezTo>
                    <a:pt x="17" y="4"/>
                    <a:pt x="17" y="3"/>
                    <a:pt x="18" y="3"/>
                  </a:cubicBezTo>
                  <a:cubicBezTo>
                    <a:pt x="18" y="2"/>
                    <a:pt x="19" y="2"/>
                    <a:pt x="20" y="2"/>
                  </a:cubicBezTo>
                  <a:cubicBezTo>
                    <a:pt x="23" y="2"/>
                    <a:pt x="23" y="2"/>
                    <a:pt x="23" y="2"/>
                  </a:cubicBezTo>
                  <a:cubicBezTo>
                    <a:pt x="23" y="0"/>
                    <a:pt x="23" y="0"/>
                    <a:pt x="23" y="0"/>
                  </a:cubicBezTo>
                  <a:cubicBezTo>
                    <a:pt x="16" y="1"/>
                    <a:pt x="8" y="1"/>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1" name="iṧḻïḍe">
              <a:extLst>
                <a:ext uri="{FF2B5EF4-FFF2-40B4-BE49-F238E27FC236}">
                  <a16:creationId xmlns="" xmlns:a16="http://schemas.microsoft.com/office/drawing/2014/main" id="{ADC0EF6D-8161-4C02-9F39-E1FD8BC8A79B}"/>
                </a:ext>
              </a:extLst>
            </p:cNvPr>
            <p:cNvSpPr/>
            <p:nvPr/>
          </p:nvSpPr>
          <p:spPr bwMode="auto">
            <a:xfrm>
              <a:off x="9328944" y="4008438"/>
              <a:ext cx="157163" cy="203200"/>
            </a:xfrm>
            <a:custGeom>
              <a:avLst/>
              <a:gdLst>
                <a:gd name="T0" fmla="*/ 32 w 37"/>
                <a:gd name="T1" fmla="*/ 22 h 48"/>
                <a:gd name="T2" fmla="*/ 22 w 37"/>
                <a:gd name="T3" fmla="*/ 21 h 48"/>
                <a:gd name="T4" fmla="*/ 14 w 37"/>
                <a:gd name="T5" fmla="*/ 19 h 48"/>
                <a:gd name="T6" fmla="*/ 10 w 37"/>
                <a:gd name="T7" fmla="*/ 16 h 48"/>
                <a:gd name="T8" fmla="*/ 9 w 37"/>
                <a:gd name="T9" fmla="*/ 12 h 48"/>
                <a:gd name="T10" fmla="*/ 12 w 37"/>
                <a:gd name="T11" fmla="*/ 5 h 48"/>
                <a:gd name="T12" fmla="*/ 31 w 37"/>
                <a:gd name="T13" fmla="*/ 9 h 48"/>
                <a:gd name="T14" fmla="*/ 31 w 37"/>
                <a:gd name="T15" fmla="*/ 12 h 48"/>
                <a:gd name="T16" fmla="*/ 33 w 37"/>
                <a:gd name="T17" fmla="*/ 12 h 48"/>
                <a:gd name="T18" fmla="*/ 34 w 37"/>
                <a:gd name="T19" fmla="*/ 2 h 48"/>
                <a:gd name="T20" fmla="*/ 27 w 37"/>
                <a:gd name="T21" fmla="*/ 0 h 48"/>
                <a:gd name="T22" fmla="*/ 21 w 37"/>
                <a:gd name="T23" fmla="*/ 0 h 48"/>
                <a:gd name="T24" fmla="*/ 19 w 37"/>
                <a:gd name="T25" fmla="*/ 0 h 48"/>
                <a:gd name="T26" fmla="*/ 17 w 37"/>
                <a:gd name="T27" fmla="*/ 0 h 48"/>
                <a:gd name="T28" fmla="*/ 4 w 37"/>
                <a:gd name="T29" fmla="*/ 4 h 48"/>
                <a:gd name="T30" fmla="*/ 0 w 37"/>
                <a:gd name="T31" fmla="*/ 14 h 48"/>
                <a:gd name="T32" fmla="*/ 1 w 37"/>
                <a:gd name="T33" fmla="*/ 20 h 48"/>
                <a:gd name="T34" fmla="*/ 5 w 37"/>
                <a:gd name="T35" fmla="*/ 24 h 48"/>
                <a:gd name="T36" fmla="*/ 15 w 37"/>
                <a:gd name="T37" fmla="*/ 26 h 48"/>
                <a:gd name="T38" fmla="*/ 23 w 37"/>
                <a:gd name="T39" fmla="*/ 27 h 48"/>
                <a:gd name="T40" fmla="*/ 26 w 37"/>
                <a:gd name="T41" fmla="*/ 30 h 48"/>
                <a:gd name="T42" fmla="*/ 27 w 37"/>
                <a:gd name="T43" fmla="*/ 35 h 48"/>
                <a:gd name="T44" fmla="*/ 24 w 37"/>
                <a:gd name="T45" fmla="*/ 42 h 48"/>
                <a:gd name="T46" fmla="*/ 3 w 37"/>
                <a:gd name="T47" fmla="*/ 41 h 48"/>
                <a:gd name="T48" fmla="*/ 3 w 37"/>
                <a:gd name="T49" fmla="*/ 37 h 48"/>
                <a:gd name="T50" fmla="*/ 3 w 37"/>
                <a:gd name="T51" fmla="*/ 35 h 48"/>
                <a:gd name="T52" fmla="*/ 1 w 37"/>
                <a:gd name="T53" fmla="*/ 35 h 48"/>
                <a:gd name="T54" fmla="*/ 0 w 37"/>
                <a:gd name="T55" fmla="*/ 45 h 48"/>
                <a:gd name="T56" fmla="*/ 7 w 37"/>
                <a:gd name="T57" fmla="*/ 47 h 48"/>
                <a:gd name="T58" fmla="*/ 13 w 37"/>
                <a:gd name="T59" fmla="*/ 48 h 48"/>
                <a:gd name="T60" fmla="*/ 15 w 37"/>
                <a:gd name="T61" fmla="*/ 48 h 48"/>
                <a:gd name="T62" fmla="*/ 17 w 37"/>
                <a:gd name="T63" fmla="*/ 48 h 48"/>
                <a:gd name="T64" fmla="*/ 31 w 37"/>
                <a:gd name="T65" fmla="*/ 43 h 48"/>
                <a:gd name="T66" fmla="*/ 37 w 37"/>
                <a:gd name="T67" fmla="*/ 32 h 48"/>
                <a:gd name="T68" fmla="*/ 35 w 37"/>
                <a:gd name="T69" fmla="*/ 26 h 48"/>
                <a:gd name="T70" fmla="*/ 32 w 37"/>
                <a:gd name="T71" fmla="*/ 2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48">
                  <a:moveTo>
                    <a:pt x="32" y="22"/>
                  </a:moveTo>
                  <a:cubicBezTo>
                    <a:pt x="30" y="22"/>
                    <a:pt x="27" y="21"/>
                    <a:pt x="22" y="21"/>
                  </a:cubicBezTo>
                  <a:cubicBezTo>
                    <a:pt x="18" y="20"/>
                    <a:pt x="15" y="20"/>
                    <a:pt x="14" y="19"/>
                  </a:cubicBezTo>
                  <a:cubicBezTo>
                    <a:pt x="12" y="19"/>
                    <a:pt x="11" y="18"/>
                    <a:pt x="10" y="16"/>
                  </a:cubicBezTo>
                  <a:cubicBezTo>
                    <a:pt x="9" y="15"/>
                    <a:pt x="9" y="14"/>
                    <a:pt x="9" y="12"/>
                  </a:cubicBezTo>
                  <a:cubicBezTo>
                    <a:pt x="9" y="9"/>
                    <a:pt x="10" y="7"/>
                    <a:pt x="12" y="5"/>
                  </a:cubicBezTo>
                  <a:cubicBezTo>
                    <a:pt x="15" y="2"/>
                    <a:pt x="31" y="1"/>
                    <a:pt x="31" y="9"/>
                  </a:cubicBezTo>
                  <a:cubicBezTo>
                    <a:pt x="31" y="12"/>
                    <a:pt x="31" y="12"/>
                    <a:pt x="31" y="12"/>
                  </a:cubicBezTo>
                  <a:cubicBezTo>
                    <a:pt x="33" y="12"/>
                    <a:pt x="33" y="12"/>
                    <a:pt x="33" y="12"/>
                  </a:cubicBezTo>
                  <a:cubicBezTo>
                    <a:pt x="33" y="8"/>
                    <a:pt x="33" y="5"/>
                    <a:pt x="34" y="2"/>
                  </a:cubicBezTo>
                  <a:cubicBezTo>
                    <a:pt x="32" y="1"/>
                    <a:pt x="30" y="1"/>
                    <a:pt x="27" y="0"/>
                  </a:cubicBezTo>
                  <a:cubicBezTo>
                    <a:pt x="25" y="0"/>
                    <a:pt x="23" y="0"/>
                    <a:pt x="21" y="0"/>
                  </a:cubicBezTo>
                  <a:cubicBezTo>
                    <a:pt x="20" y="0"/>
                    <a:pt x="19" y="0"/>
                    <a:pt x="19" y="0"/>
                  </a:cubicBezTo>
                  <a:cubicBezTo>
                    <a:pt x="18" y="0"/>
                    <a:pt x="18" y="0"/>
                    <a:pt x="17" y="0"/>
                  </a:cubicBezTo>
                  <a:cubicBezTo>
                    <a:pt x="12" y="0"/>
                    <a:pt x="7" y="1"/>
                    <a:pt x="4" y="4"/>
                  </a:cubicBezTo>
                  <a:cubicBezTo>
                    <a:pt x="1" y="6"/>
                    <a:pt x="0" y="10"/>
                    <a:pt x="0" y="14"/>
                  </a:cubicBezTo>
                  <a:cubicBezTo>
                    <a:pt x="0" y="17"/>
                    <a:pt x="0" y="19"/>
                    <a:pt x="1" y="20"/>
                  </a:cubicBezTo>
                  <a:cubicBezTo>
                    <a:pt x="2" y="22"/>
                    <a:pt x="4" y="23"/>
                    <a:pt x="5" y="24"/>
                  </a:cubicBezTo>
                  <a:cubicBezTo>
                    <a:pt x="7" y="25"/>
                    <a:pt x="10" y="26"/>
                    <a:pt x="15" y="26"/>
                  </a:cubicBezTo>
                  <a:cubicBezTo>
                    <a:pt x="19" y="26"/>
                    <a:pt x="22" y="27"/>
                    <a:pt x="23" y="27"/>
                  </a:cubicBezTo>
                  <a:cubicBezTo>
                    <a:pt x="24" y="28"/>
                    <a:pt x="26" y="29"/>
                    <a:pt x="26" y="30"/>
                  </a:cubicBezTo>
                  <a:cubicBezTo>
                    <a:pt x="27" y="31"/>
                    <a:pt x="27" y="33"/>
                    <a:pt x="27" y="35"/>
                  </a:cubicBezTo>
                  <a:cubicBezTo>
                    <a:pt x="27" y="38"/>
                    <a:pt x="26" y="40"/>
                    <a:pt x="24" y="42"/>
                  </a:cubicBezTo>
                  <a:cubicBezTo>
                    <a:pt x="17" y="48"/>
                    <a:pt x="3" y="41"/>
                    <a:pt x="3" y="41"/>
                  </a:cubicBezTo>
                  <a:cubicBezTo>
                    <a:pt x="3" y="40"/>
                    <a:pt x="3" y="39"/>
                    <a:pt x="3" y="37"/>
                  </a:cubicBezTo>
                  <a:cubicBezTo>
                    <a:pt x="3" y="35"/>
                    <a:pt x="3" y="35"/>
                    <a:pt x="3" y="35"/>
                  </a:cubicBezTo>
                  <a:cubicBezTo>
                    <a:pt x="1" y="35"/>
                    <a:pt x="1" y="35"/>
                    <a:pt x="1" y="35"/>
                  </a:cubicBezTo>
                  <a:cubicBezTo>
                    <a:pt x="1" y="39"/>
                    <a:pt x="0" y="43"/>
                    <a:pt x="0" y="45"/>
                  </a:cubicBezTo>
                  <a:cubicBezTo>
                    <a:pt x="2" y="46"/>
                    <a:pt x="4" y="47"/>
                    <a:pt x="7" y="47"/>
                  </a:cubicBezTo>
                  <a:cubicBezTo>
                    <a:pt x="9" y="48"/>
                    <a:pt x="11" y="48"/>
                    <a:pt x="13" y="48"/>
                  </a:cubicBezTo>
                  <a:cubicBezTo>
                    <a:pt x="14" y="48"/>
                    <a:pt x="14" y="48"/>
                    <a:pt x="15" y="48"/>
                  </a:cubicBezTo>
                  <a:cubicBezTo>
                    <a:pt x="15" y="48"/>
                    <a:pt x="16" y="48"/>
                    <a:pt x="17" y="48"/>
                  </a:cubicBezTo>
                  <a:cubicBezTo>
                    <a:pt x="23" y="48"/>
                    <a:pt x="28" y="46"/>
                    <a:pt x="31" y="43"/>
                  </a:cubicBezTo>
                  <a:cubicBezTo>
                    <a:pt x="35" y="40"/>
                    <a:pt x="37" y="36"/>
                    <a:pt x="37" y="32"/>
                  </a:cubicBezTo>
                  <a:cubicBezTo>
                    <a:pt x="37" y="29"/>
                    <a:pt x="36" y="27"/>
                    <a:pt x="35" y="26"/>
                  </a:cubicBezTo>
                  <a:cubicBezTo>
                    <a:pt x="34" y="24"/>
                    <a:pt x="33" y="23"/>
                    <a:pt x="32" y="22"/>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2" name="íS1íḋé">
              <a:extLst>
                <a:ext uri="{FF2B5EF4-FFF2-40B4-BE49-F238E27FC236}">
                  <a16:creationId xmlns="" xmlns:a16="http://schemas.microsoft.com/office/drawing/2014/main" id="{E6E2F143-4339-4A64-874C-2F6A6DBB164D}"/>
                </a:ext>
              </a:extLst>
            </p:cNvPr>
            <p:cNvSpPr/>
            <p:nvPr/>
          </p:nvSpPr>
          <p:spPr bwMode="auto">
            <a:xfrm>
              <a:off x="9127331" y="4003676"/>
              <a:ext cx="198438" cy="203200"/>
            </a:xfrm>
            <a:custGeom>
              <a:avLst/>
              <a:gdLst>
                <a:gd name="T0" fmla="*/ 45 w 47"/>
                <a:gd name="T1" fmla="*/ 46 h 48"/>
                <a:gd name="T2" fmla="*/ 42 w 47"/>
                <a:gd name="T3" fmla="*/ 43 h 48"/>
                <a:gd name="T4" fmla="*/ 36 w 47"/>
                <a:gd name="T5" fmla="*/ 35 h 48"/>
                <a:gd name="T6" fmla="*/ 28 w 47"/>
                <a:gd name="T7" fmla="*/ 24 h 48"/>
                <a:gd name="T8" fmla="*/ 38 w 47"/>
                <a:gd name="T9" fmla="*/ 19 h 48"/>
                <a:gd name="T10" fmla="*/ 41 w 47"/>
                <a:gd name="T11" fmla="*/ 11 h 48"/>
                <a:gd name="T12" fmla="*/ 39 w 47"/>
                <a:gd name="T13" fmla="*/ 6 h 48"/>
                <a:gd name="T14" fmla="*/ 35 w 47"/>
                <a:gd name="T15" fmla="*/ 2 h 48"/>
                <a:gd name="T16" fmla="*/ 16 w 47"/>
                <a:gd name="T17" fmla="*/ 1 h 48"/>
                <a:gd name="T18" fmla="*/ 11 w 47"/>
                <a:gd name="T19" fmla="*/ 1 h 48"/>
                <a:gd name="T20" fmla="*/ 0 w 47"/>
                <a:gd name="T21" fmla="*/ 1 h 48"/>
                <a:gd name="T22" fmla="*/ 0 w 47"/>
                <a:gd name="T23" fmla="*/ 3 h 48"/>
                <a:gd name="T24" fmla="*/ 2 w 47"/>
                <a:gd name="T25" fmla="*/ 3 h 48"/>
                <a:gd name="T26" fmla="*/ 6 w 47"/>
                <a:gd name="T27" fmla="*/ 5 h 48"/>
                <a:gd name="T28" fmla="*/ 7 w 47"/>
                <a:gd name="T29" fmla="*/ 16 h 48"/>
                <a:gd name="T30" fmla="*/ 7 w 47"/>
                <a:gd name="T31" fmla="*/ 32 h 48"/>
                <a:gd name="T32" fmla="*/ 6 w 47"/>
                <a:gd name="T33" fmla="*/ 45 h 48"/>
                <a:gd name="T34" fmla="*/ 3 w 47"/>
                <a:gd name="T35" fmla="*/ 46 h 48"/>
                <a:gd name="T36" fmla="*/ 0 w 47"/>
                <a:gd name="T37" fmla="*/ 46 h 48"/>
                <a:gd name="T38" fmla="*/ 0 w 47"/>
                <a:gd name="T39" fmla="*/ 48 h 48"/>
                <a:gd name="T40" fmla="*/ 4 w 47"/>
                <a:gd name="T41" fmla="*/ 48 h 48"/>
                <a:gd name="T42" fmla="*/ 4 w 47"/>
                <a:gd name="T43" fmla="*/ 48 h 48"/>
                <a:gd name="T44" fmla="*/ 23 w 47"/>
                <a:gd name="T45" fmla="*/ 48 h 48"/>
                <a:gd name="T46" fmla="*/ 23 w 47"/>
                <a:gd name="T47" fmla="*/ 46 h 48"/>
                <a:gd name="T48" fmla="*/ 21 w 47"/>
                <a:gd name="T49" fmla="*/ 46 h 48"/>
                <a:gd name="T50" fmla="*/ 17 w 47"/>
                <a:gd name="T51" fmla="*/ 45 h 48"/>
                <a:gd name="T52" fmla="*/ 16 w 47"/>
                <a:gd name="T53" fmla="*/ 32 h 48"/>
                <a:gd name="T54" fmla="*/ 16 w 47"/>
                <a:gd name="T55" fmla="*/ 25 h 48"/>
                <a:gd name="T56" fmla="*/ 22 w 47"/>
                <a:gd name="T57" fmla="*/ 32 h 48"/>
                <a:gd name="T58" fmla="*/ 34 w 47"/>
                <a:gd name="T59" fmla="*/ 48 h 48"/>
                <a:gd name="T60" fmla="*/ 47 w 47"/>
                <a:gd name="T61" fmla="*/ 48 h 48"/>
                <a:gd name="T62" fmla="*/ 47 w 47"/>
                <a:gd name="T63" fmla="*/ 46 h 48"/>
                <a:gd name="T64" fmla="*/ 46 w 47"/>
                <a:gd name="T65" fmla="*/ 46 h 48"/>
                <a:gd name="T66" fmla="*/ 45 w 47"/>
                <a:gd name="T67" fmla="*/ 46 h 48"/>
                <a:gd name="T68" fmla="*/ 16 w 47"/>
                <a:gd name="T69" fmla="*/ 23 h 48"/>
                <a:gd name="T70" fmla="*/ 16 w 47"/>
                <a:gd name="T71" fmla="*/ 16 h 48"/>
                <a:gd name="T72" fmla="*/ 17 w 47"/>
                <a:gd name="T73" fmla="*/ 5 h 48"/>
                <a:gd name="T74" fmla="*/ 22 w 47"/>
                <a:gd name="T75" fmla="*/ 4 h 48"/>
                <a:gd name="T76" fmla="*/ 28 w 47"/>
                <a:gd name="T77" fmla="*/ 6 h 48"/>
                <a:gd name="T78" fmla="*/ 30 w 47"/>
                <a:gd name="T79" fmla="*/ 12 h 48"/>
                <a:gd name="T80" fmla="*/ 27 w 47"/>
                <a:gd name="T81" fmla="*/ 20 h 48"/>
                <a:gd name="T82" fmla="*/ 16 w 47"/>
                <a:gd name="T83" fmla="*/ 2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 h="48">
                  <a:moveTo>
                    <a:pt x="45" y="46"/>
                  </a:moveTo>
                  <a:cubicBezTo>
                    <a:pt x="44" y="46"/>
                    <a:pt x="43" y="45"/>
                    <a:pt x="42" y="43"/>
                  </a:cubicBezTo>
                  <a:cubicBezTo>
                    <a:pt x="36" y="35"/>
                    <a:pt x="36" y="35"/>
                    <a:pt x="36" y="35"/>
                  </a:cubicBezTo>
                  <a:cubicBezTo>
                    <a:pt x="33" y="31"/>
                    <a:pt x="30" y="27"/>
                    <a:pt x="28" y="24"/>
                  </a:cubicBezTo>
                  <a:cubicBezTo>
                    <a:pt x="32" y="23"/>
                    <a:pt x="35" y="22"/>
                    <a:pt x="38" y="19"/>
                  </a:cubicBezTo>
                  <a:cubicBezTo>
                    <a:pt x="40" y="17"/>
                    <a:pt x="41" y="14"/>
                    <a:pt x="41" y="11"/>
                  </a:cubicBezTo>
                  <a:cubicBezTo>
                    <a:pt x="41" y="9"/>
                    <a:pt x="40" y="7"/>
                    <a:pt x="39" y="6"/>
                  </a:cubicBezTo>
                  <a:cubicBezTo>
                    <a:pt x="38" y="4"/>
                    <a:pt x="37" y="3"/>
                    <a:pt x="35" y="2"/>
                  </a:cubicBezTo>
                  <a:cubicBezTo>
                    <a:pt x="30" y="0"/>
                    <a:pt x="21" y="1"/>
                    <a:pt x="16" y="1"/>
                  </a:cubicBezTo>
                  <a:cubicBezTo>
                    <a:pt x="14" y="1"/>
                    <a:pt x="13" y="1"/>
                    <a:pt x="11" y="1"/>
                  </a:cubicBezTo>
                  <a:cubicBezTo>
                    <a:pt x="8" y="1"/>
                    <a:pt x="4" y="1"/>
                    <a:pt x="0" y="1"/>
                  </a:cubicBezTo>
                  <a:cubicBezTo>
                    <a:pt x="0" y="3"/>
                    <a:pt x="0" y="3"/>
                    <a:pt x="0" y="3"/>
                  </a:cubicBezTo>
                  <a:cubicBezTo>
                    <a:pt x="2" y="3"/>
                    <a:pt x="2" y="3"/>
                    <a:pt x="2" y="3"/>
                  </a:cubicBezTo>
                  <a:cubicBezTo>
                    <a:pt x="4" y="3"/>
                    <a:pt x="6" y="4"/>
                    <a:pt x="6" y="5"/>
                  </a:cubicBezTo>
                  <a:cubicBezTo>
                    <a:pt x="6" y="5"/>
                    <a:pt x="7" y="9"/>
                    <a:pt x="7" y="16"/>
                  </a:cubicBezTo>
                  <a:cubicBezTo>
                    <a:pt x="7" y="32"/>
                    <a:pt x="7" y="32"/>
                    <a:pt x="7" y="32"/>
                  </a:cubicBezTo>
                  <a:cubicBezTo>
                    <a:pt x="7" y="40"/>
                    <a:pt x="6" y="44"/>
                    <a:pt x="6" y="45"/>
                  </a:cubicBezTo>
                  <a:cubicBezTo>
                    <a:pt x="6" y="46"/>
                    <a:pt x="5" y="46"/>
                    <a:pt x="3" y="46"/>
                  </a:cubicBezTo>
                  <a:cubicBezTo>
                    <a:pt x="0" y="46"/>
                    <a:pt x="0" y="46"/>
                    <a:pt x="0" y="46"/>
                  </a:cubicBezTo>
                  <a:cubicBezTo>
                    <a:pt x="0" y="48"/>
                    <a:pt x="0" y="48"/>
                    <a:pt x="0" y="48"/>
                  </a:cubicBezTo>
                  <a:cubicBezTo>
                    <a:pt x="2" y="48"/>
                    <a:pt x="3" y="48"/>
                    <a:pt x="4" y="48"/>
                  </a:cubicBezTo>
                  <a:cubicBezTo>
                    <a:pt x="4" y="48"/>
                    <a:pt x="4" y="48"/>
                    <a:pt x="4" y="48"/>
                  </a:cubicBezTo>
                  <a:cubicBezTo>
                    <a:pt x="10" y="48"/>
                    <a:pt x="17" y="48"/>
                    <a:pt x="23" y="48"/>
                  </a:cubicBezTo>
                  <a:cubicBezTo>
                    <a:pt x="23" y="46"/>
                    <a:pt x="23" y="46"/>
                    <a:pt x="23" y="46"/>
                  </a:cubicBezTo>
                  <a:cubicBezTo>
                    <a:pt x="21" y="46"/>
                    <a:pt x="21" y="46"/>
                    <a:pt x="21" y="46"/>
                  </a:cubicBezTo>
                  <a:cubicBezTo>
                    <a:pt x="19" y="46"/>
                    <a:pt x="17" y="46"/>
                    <a:pt x="17" y="45"/>
                  </a:cubicBezTo>
                  <a:cubicBezTo>
                    <a:pt x="17" y="44"/>
                    <a:pt x="16" y="40"/>
                    <a:pt x="16" y="32"/>
                  </a:cubicBezTo>
                  <a:cubicBezTo>
                    <a:pt x="16" y="25"/>
                    <a:pt x="16" y="25"/>
                    <a:pt x="16" y="25"/>
                  </a:cubicBezTo>
                  <a:cubicBezTo>
                    <a:pt x="19" y="27"/>
                    <a:pt x="21" y="30"/>
                    <a:pt x="22" y="32"/>
                  </a:cubicBezTo>
                  <a:cubicBezTo>
                    <a:pt x="34" y="48"/>
                    <a:pt x="34" y="48"/>
                    <a:pt x="34" y="48"/>
                  </a:cubicBezTo>
                  <a:cubicBezTo>
                    <a:pt x="38" y="48"/>
                    <a:pt x="43" y="48"/>
                    <a:pt x="47" y="48"/>
                  </a:cubicBezTo>
                  <a:cubicBezTo>
                    <a:pt x="47" y="46"/>
                    <a:pt x="47" y="46"/>
                    <a:pt x="47" y="46"/>
                  </a:cubicBezTo>
                  <a:cubicBezTo>
                    <a:pt x="46" y="46"/>
                    <a:pt x="46" y="46"/>
                    <a:pt x="46" y="46"/>
                  </a:cubicBezTo>
                  <a:cubicBezTo>
                    <a:pt x="45" y="46"/>
                    <a:pt x="45" y="46"/>
                    <a:pt x="45" y="46"/>
                  </a:cubicBezTo>
                  <a:close/>
                  <a:moveTo>
                    <a:pt x="16" y="23"/>
                  </a:moveTo>
                  <a:cubicBezTo>
                    <a:pt x="16" y="16"/>
                    <a:pt x="16" y="16"/>
                    <a:pt x="16" y="16"/>
                  </a:cubicBezTo>
                  <a:cubicBezTo>
                    <a:pt x="16" y="12"/>
                    <a:pt x="17" y="8"/>
                    <a:pt x="17" y="5"/>
                  </a:cubicBezTo>
                  <a:cubicBezTo>
                    <a:pt x="19" y="4"/>
                    <a:pt x="20" y="4"/>
                    <a:pt x="22" y="4"/>
                  </a:cubicBezTo>
                  <a:cubicBezTo>
                    <a:pt x="24" y="4"/>
                    <a:pt x="26" y="5"/>
                    <a:pt x="28" y="6"/>
                  </a:cubicBezTo>
                  <a:cubicBezTo>
                    <a:pt x="29" y="7"/>
                    <a:pt x="30" y="10"/>
                    <a:pt x="30" y="12"/>
                  </a:cubicBezTo>
                  <a:cubicBezTo>
                    <a:pt x="30" y="16"/>
                    <a:pt x="29" y="18"/>
                    <a:pt x="27" y="20"/>
                  </a:cubicBezTo>
                  <a:cubicBezTo>
                    <a:pt x="24" y="23"/>
                    <a:pt x="20" y="23"/>
                    <a:pt x="16" y="23"/>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3" name="ïṧļide">
              <a:extLst>
                <a:ext uri="{FF2B5EF4-FFF2-40B4-BE49-F238E27FC236}">
                  <a16:creationId xmlns="" xmlns:a16="http://schemas.microsoft.com/office/drawing/2014/main" id="{AA437DEC-155D-44BF-AE10-B9A880CC7858}"/>
                </a:ext>
              </a:extLst>
            </p:cNvPr>
            <p:cNvSpPr/>
            <p:nvPr/>
          </p:nvSpPr>
          <p:spPr bwMode="auto">
            <a:xfrm>
              <a:off x="8941594" y="4008438"/>
              <a:ext cx="168275" cy="198438"/>
            </a:xfrm>
            <a:custGeom>
              <a:avLst/>
              <a:gdLst>
                <a:gd name="T0" fmla="*/ 38 w 40"/>
                <a:gd name="T1" fmla="*/ 36 h 47"/>
                <a:gd name="T2" fmla="*/ 29 w 40"/>
                <a:gd name="T3" fmla="*/ 44 h 47"/>
                <a:gd name="T4" fmla="*/ 25 w 40"/>
                <a:gd name="T5" fmla="*/ 44 h 47"/>
                <a:gd name="T6" fmla="*/ 17 w 40"/>
                <a:gd name="T7" fmla="*/ 44 h 47"/>
                <a:gd name="T8" fmla="*/ 16 w 40"/>
                <a:gd name="T9" fmla="*/ 37 h 47"/>
                <a:gd name="T10" fmla="*/ 16 w 40"/>
                <a:gd name="T11" fmla="*/ 33 h 47"/>
                <a:gd name="T12" fmla="*/ 16 w 40"/>
                <a:gd name="T13" fmla="*/ 25 h 47"/>
                <a:gd name="T14" fmla="*/ 21 w 40"/>
                <a:gd name="T15" fmla="*/ 24 h 47"/>
                <a:gd name="T16" fmla="*/ 31 w 40"/>
                <a:gd name="T17" fmla="*/ 25 h 47"/>
                <a:gd name="T18" fmla="*/ 32 w 40"/>
                <a:gd name="T19" fmla="*/ 29 h 47"/>
                <a:gd name="T20" fmla="*/ 32 w 40"/>
                <a:gd name="T21" fmla="*/ 31 h 47"/>
                <a:gd name="T22" fmla="*/ 34 w 40"/>
                <a:gd name="T23" fmla="*/ 31 h 47"/>
                <a:gd name="T24" fmla="*/ 34 w 40"/>
                <a:gd name="T25" fmla="*/ 24 h 47"/>
                <a:gd name="T26" fmla="*/ 34 w 40"/>
                <a:gd name="T27" fmla="*/ 16 h 47"/>
                <a:gd name="T28" fmla="*/ 32 w 40"/>
                <a:gd name="T29" fmla="*/ 16 h 47"/>
                <a:gd name="T30" fmla="*/ 32 w 40"/>
                <a:gd name="T31" fmla="*/ 18 h 47"/>
                <a:gd name="T32" fmla="*/ 31 w 40"/>
                <a:gd name="T33" fmla="*/ 21 h 47"/>
                <a:gd name="T34" fmla="*/ 21 w 40"/>
                <a:gd name="T35" fmla="*/ 22 h 47"/>
                <a:gd name="T36" fmla="*/ 16 w 40"/>
                <a:gd name="T37" fmla="*/ 21 h 47"/>
                <a:gd name="T38" fmla="*/ 16 w 40"/>
                <a:gd name="T39" fmla="*/ 15 h 47"/>
                <a:gd name="T40" fmla="*/ 16 w 40"/>
                <a:gd name="T41" fmla="*/ 10 h 47"/>
                <a:gd name="T42" fmla="*/ 17 w 40"/>
                <a:gd name="T43" fmla="*/ 4 h 47"/>
                <a:gd name="T44" fmla="*/ 36 w 40"/>
                <a:gd name="T45" fmla="*/ 5 h 47"/>
                <a:gd name="T46" fmla="*/ 36 w 40"/>
                <a:gd name="T47" fmla="*/ 11 h 47"/>
                <a:gd name="T48" fmla="*/ 38 w 40"/>
                <a:gd name="T49" fmla="*/ 11 h 47"/>
                <a:gd name="T50" fmla="*/ 39 w 40"/>
                <a:gd name="T51" fmla="*/ 1 h 47"/>
                <a:gd name="T52" fmla="*/ 24 w 40"/>
                <a:gd name="T53" fmla="*/ 0 h 47"/>
                <a:gd name="T54" fmla="*/ 13 w 40"/>
                <a:gd name="T55" fmla="*/ 0 h 47"/>
                <a:gd name="T56" fmla="*/ 10 w 40"/>
                <a:gd name="T57" fmla="*/ 0 h 47"/>
                <a:gd name="T58" fmla="*/ 0 w 40"/>
                <a:gd name="T59" fmla="*/ 0 h 47"/>
                <a:gd name="T60" fmla="*/ 0 w 40"/>
                <a:gd name="T61" fmla="*/ 2 h 47"/>
                <a:gd name="T62" fmla="*/ 2 w 40"/>
                <a:gd name="T63" fmla="*/ 3 h 47"/>
                <a:gd name="T64" fmla="*/ 5 w 40"/>
                <a:gd name="T65" fmla="*/ 3 h 47"/>
                <a:gd name="T66" fmla="*/ 6 w 40"/>
                <a:gd name="T67" fmla="*/ 4 h 47"/>
                <a:gd name="T68" fmla="*/ 6 w 40"/>
                <a:gd name="T69" fmla="*/ 7 h 47"/>
                <a:gd name="T70" fmla="*/ 6 w 40"/>
                <a:gd name="T71" fmla="*/ 15 h 47"/>
                <a:gd name="T72" fmla="*/ 6 w 40"/>
                <a:gd name="T73" fmla="*/ 33 h 47"/>
                <a:gd name="T74" fmla="*/ 6 w 40"/>
                <a:gd name="T75" fmla="*/ 42 h 47"/>
                <a:gd name="T76" fmla="*/ 5 w 40"/>
                <a:gd name="T77" fmla="*/ 44 h 47"/>
                <a:gd name="T78" fmla="*/ 1 w 40"/>
                <a:gd name="T79" fmla="*/ 45 h 47"/>
                <a:gd name="T80" fmla="*/ 0 w 40"/>
                <a:gd name="T81" fmla="*/ 45 h 47"/>
                <a:gd name="T82" fmla="*/ 0 w 40"/>
                <a:gd name="T83" fmla="*/ 47 h 47"/>
                <a:gd name="T84" fmla="*/ 4 w 40"/>
                <a:gd name="T85" fmla="*/ 47 h 47"/>
                <a:gd name="T86" fmla="*/ 4 w 40"/>
                <a:gd name="T87" fmla="*/ 47 h 47"/>
                <a:gd name="T88" fmla="*/ 13 w 40"/>
                <a:gd name="T89" fmla="*/ 47 h 47"/>
                <a:gd name="T90" fmla="*/ 23 w 40"/>
                <a:gd name="T91" fmla="*/ 47 h 47"/>
                <a:gd name="T92" fmla="*/ 28 w 40"/>
                <a:gd name="T93" fmla="*/ 47 h 47"/>
                <a:gd name="T94" fmla="*/ 30 w 40"/>
                <a:gd name="T95" fmla="*/ 47 h 47"/>
                <a:gd name="T96" fmla="*/ 32 w 40"/>
                <a:gd name="T97" fmla="*/ 47 h 47"/>
                <a:gd name="T98" fmla="*/ 39 w 40"/>
                <a:gd name="T99" fmla="*/ 47 h 47"/>
                <a:gd name="T100" fmla="*/ 39 w 40"/>
                <a:gd name="T101" fmla="*/ 45 h 47"/>
                <a:gd name="T102" fmla="*/ 40 w 40"/>
                <a:gd name="T103" fmla="*/ 36 h 47"/>
                <a:gd name="T104" fmla="*/ 38 w 40"/>
                <a:gd name="T105"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 h="47">
                  <a:moveTo>
                    <a:pt x="38" y="36"/>
                  </a:moveTo>
                  <a:cubicBezTo>
                    <a:pt x="37" y="40"/>
                    <a:pt x="37" y="43"/>
                    <a:pt x="29" y="44"/>
                  </a:cubicBezTo>
                  <a:cubicBezTo>
                    <a:pt x="28" y="44"/>
                    <a:pt x="26" y="44"/>
                    <a:pt x="25" y="44"/>
                  </a:cubicBezTo>
                  <a:cubicBezTo>
                    <a:pt x="22" y="44"/>
                    <a:pt x="19" y="44"/>
                    <a:pt x="17" y="44"/>
                  </a:cubicBezTo>
                  <a:cubicBezTo>
                    <a:pt x="16" y="42"/>
                    <a:pt x="16" y="40"/>
                    <a:pt x="16" y="37"/>
                  </a:cubicBezTo>
                  <a:cubicBezTo>
                    <a:pt x="16" y="33"/>
                    <a:pt x="16" y="33"/>
                    <a:pt x="16" y="33"/>
                  </a:cubicBezTo>
                  <a:cubicBezTo>
                    <a:pt x="16" y="25"/>
                    <a:pt x="16" y="25"/>
                    <a:pt x="16" y="25"/>
                  </a:cubicBezTo>
                  <a:cubicBezTo>
                    <a:pt x="18" y="25"/>
                    <a:pt x="19" y="25"/>
                    <a:pt x="21" y="24"/>
                  </a:cubicBezTo>
                  <a:cubicBezTo>
                    <a:pt x="24" y="25"/>
                    <a:pt x="31" y="25"/>
                    <a:pt x="31" y="25"/>
                  </a:cubicBezTo>
                  <a:cubicBezTo>
                    <a:pt x="32" y="26"/>
                    <a:pt x="32" y="27"/>
                    <a:pt x="32" y="29"/>
                  </a:cubicBezTo>
                  <a:cubicBezTo>
                    <a:pt x="32" y="31"/>
                    <a:pt x="32" y="31"/>
                    <a:pt x="32" y="31"/>
                  </a:cubicBezTo>
                  <a:cubicBezTo>
                    <a:pt x="34" y="31"/>
                    <a:pt x="34" y="31"/>
                    <a:pt x="34" y="31"/>
                  </a:cubicBezTo>
                  <a:cubicBezTo>
                    <a:pt x="34" y="28"/>
                    <a:pt x="34" y="26"/>
                    <a:pt x="34" y="24"/>
                  </a:cubicBezTo>
                  <a:cubicBezTo>
                    <a:pt x="34" y="22"/>
                    <a:pt x="34" y="19"/>
                    <a:pt x="34" y="16"/>
                  </a:cubicBezTo>
                  <a:cubicBezTo>
                    <a:pt x="32" y="16"/>
                    <a:pt x="32" y="16"/>
                    <a:pt x="32" y="16"/>
                  </a:cubicBezTo>
                  <a:cubicBezTo>
                    <a:pt x="32" y="18"/>
                    <a:pt x="32" y="18"/>
                    <a:pt x="32" y="18"/>
                  </a:cubicBezTo>
                  <a:cubicBezTo>
                    <a:pt x="32" y="20"/>
                    <a:pt x="32" y="21"/>
                    <a:pt x="31" y="21"/>
                  </a:cubicBezTo>
                  <a:cubicBezTo>
                    <a:pt x="31" y="21"/>
                    <a:pt x="28" y="22"/>
                    <a:pt x="21" y="22"/>
                  </a:cubicBezTo>
                  <a:cubicBezTo>
                    <a:pt x="19" y="22"/>
                    <a:pt x="18" y="22"/>
                    <a:pt x="16" y="21"/>
                  </a:cubicBezTo>
                  <a:cubicBezTo>
                    <a:pt x="16" y="15"/>
                    <a:pt x="16" y="15"/>
                    <a:pt x="16" y="15"/>
                  </a:cubicBezTo>
                  <a:cubicBezTo>
                    <a:pt x="16" y="10"/>
                    <a:pt x="16" y="10"/>
                    <a:pt x="16" y="10"/>
                  </a:cubicBezTo>
                  <a:cubicBezTo>
                    <a:pt x="17" y="8"/>
                    <a:pt x="17" y="6"/>
                    <a:pt x="17" y="4"/>
                  </a:cubicBezTo>
                  <a:cubicBezTo>
                    <a:pt x="22" y="3"/>
                    <a:pt x="31" y="3"/>
                    <a:pt x="36" y="5"/>
                  </a:cubicBezTo>
                  <a:cubicBezTo>
                    <a:pt x="36" y="6"/>
                    <a:pt x="36" y="8"/>
                    <a:pt x="36" y="11"/>
                  </a:cubicBezTo>
                  <a:cubicBezTo>
                    <a:pt x="38" y="11"/>
                    <a:pt x="38" y="11"/>
                    <a:pt x="38" y="11"/>
                  </a:cubicBezTo>
                  <a:cubicBezTo>
                    <a:pt x="38" y="6"/>
                    <a:pt x="39" y="3"/>
                    <a:pt x="39" y="1"/>
                  </a:cubicBezTo>
                  <a:cubicBezTo>
                    <a:pt x="34" y="0"/>
                    <a:pt x="29" y="0"/>
                    <a:pt x="24" y="0"/>
                  </a:cubicBezTo>
                  <a:cubicBezTo>
                    <a:pt x="13" y="0"/>
                    <a:pt x="13" y="0"/>
                    <a:pt x="13" y="0"/>
                  </a:cubicBezTo>
                  <a:cubicBezTo>
                    <a:pt x="12" y="0"/>
                    <a:pt x="11" y="0"/>
                    <a:pt x="10" y="0"/>
                  </a:cubicBezTo>
                  <a:cubicBezTo>
                    <a:pt x="7" y="0"/>
                    <a:pt x="3" y="0"/>
                    <a:pt x="0" y="0"/>
                  </a:cubicBezTo>
                  <a:cubicBezTo>
                    <a:pt x="0" y="2"/>
                    <a:pt x="0" y="2"/>
                    <a:pt x="0" y="2"/>
                  </a:cubicBezTo>
                  <a:cubicBezTo>
                    <a:pt x="2" y="3"/>
                    <a:pt x="2" y="3"/>
                    <a:pt x="2" y="3"/>
                  </a:cubicBezTo>
                  <a:cubicBezTo>
                    <a:pt x="4" y="3"/>
                    <a:pt x="5" y="3"/>
                    <a:pt x="5" y="3"/>
                  </a:cubicBezTo>
                  <a:cubicBezTo>
                    <a:pt x="5" y="3"/>
                    <a:pt x="5" y="4"/>
                    <a:pt x="6" y="4"/>
                  </a:cubicBezTo>
                  <a:cubicBezTo>
                    <a:pt x="6" y="4"/>
                    <a:pt x="6" y="5"/>
                    <a:pt x="6" y="7"/>
                  </a:cubicBezTo>
                  <a:cubicBezTo>
                    <a:pt x="6" y="9"/>
                    <a:pt x="6" y="12"/>
                    <a:pt x="6" y="15"/>
                  </a:cubicBezTo>
                  <a:cubicBezTo>
                    <a:pt x="6" y="33"/>
                    <a:pt x="6" y="33"/>
                    <a:pt x="6" y="33"/>
                  </a:cubicBezTo>
                  <a:cubicBezTo>
                    <a:pt x="6" y="37"/>
                    <a:pt x="6" y="40"/>
                    <a:pt x="6" y="42"/>
                  </a:cubicBezTo>
                  <a:cubicBezTo>
                    <a:pt x="6" y="43"/>
                    <a:pt x="6" y="44"/>
                    <a:pt x="5" y="44"/>
                  </a:cubicBezTo>
                  <a:cubicBezTo>
                    <a:pt x="5" y="45"/>
                    <a:pt x="3" y="45"/>
                    <a:pt x="1" y="45"/>
                  </a:cubicBezTo>
                  <a:cubicBezTo>
                    <a:pt x="0" y="45"/>
                    <a:pt x="0" y="45"/>
                    <a:pt x="0" y="45"/>
                  </a:cubicBezTo>
                  <a:cubicBezTo>
                    <a:pt x="0" y="47"/>
                    <a:pt x="0" y="47"/>
                    <a:pt x="0" y="47"/>
                  </a:cubicBezTo>
                  <a:cubicBezTo>
                    <a:pt x="2" y="47"/>
                    <a:pt x="3" y="47"/>
                    <a:pt x="4" y="47"/>
                  </a:cubicBezTo>
                  <a:cubicBezTo>
                    <a:pt x="4" y="47"/>
                    <a:pt x="4" y="47"/>
                    <a:pt x="4" y="47"/>
                  </a:cubicBezTo>
                  <a:cubicBezTo>
                    <a:pt x="7" y="47"/>
                    <a:pt x="10" y="47"/>
                    <a:pt x="13" y="47"/>
                  </a:cubicBezTo>
                  <a:cubicBezTo>
                    <a:pt x="15" y="47"/>
                    <a:pt x="19" y="47"/>
                    <a:pt x="23" y="47"/>
                  </a:cubicBezTo>
                  <a:cubicBezTo>
                    <a:pt x="28" y="47"/>
                    <a:pt x="28" y="47"/>
                    <a:pt x="28" y="47"/>
                  </a:cubicBezTo>
                  <a:cubicBezTo>
                    <a:pt x="29" y="47"/>
                    <a:pt x="30" y="47"/>
                    <a:pt x="30" y="47"/>
                  </a:cubicBezTo>
                  <a:cubicBezTo>
                    <a:pt x="32" y="47"/>
                    <a:pt x="32" y="47"/>
                    <a:pt x="32" y="47"/>
                  </a:cubicBezTo>
                  <a:cubicBezTo>
                    <a:pt x="34" y="47"/>
                    <a:pt x="37" y="47"/>
                    <a:pt x="39" y="47"/>
                  </a:cubicBezTo>
                  <a:cubicBezTo>
                    <a:pt x="39" y="45"/>
                    <a:pt x="39" y="45"/>
                    <a:pt x="39" y="45"/>
                  </a:cubicBezTo>
                  <a:cubicBezTo>
                    <a:pt x="39" y="44"/>
                    <a:pt x="40" y="41"/>
                    <a:pt x="40" y="36"/>
                  </a:cubicBezTo>
                  <a:lnTo>
                    <a:pt x="38" y="36"/>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4" name="ïṣļîdê">
              <a:extLst>
                <a:ext uri="{FF2B5EF4-FFF2-40B4-BE49-F238E27FC236}">
                  <a16:creationId xmlns="" xmlns:a16="http://schemas.microsoft.com/office/drawing/2014/main" id="{D2EBAAFA-5B52-4630-A2EE-9517958946D6}"/>
                </a:ext>
              </a:extLst>
            </p:cNvPr>
            <p:cNvSpPr/>
            <p:nvPr/>
          </p:nvSpPr>
          <p:spPr bwMode="auto">
            <a:xfrm>
              <a:off x="8717756" y="4008438"/>
              <a:ext cx="211138" cy="203200"/>
            </a:xfrm>
            <a:custGeom>
              <a:avLst/>
              <a:gdLst>
                <a:gd name="T0" fmla="*/ 32 w 50"/>
                <a:gd name="T1" fmla="*/ 0 h 48"/>
                <a:gd name="T2" fmla="*/ 32 w 50"/>
                <a:gd name="T3" fmla="*/ 2 h 48"/>
                <a:gd name="T4" fmla="*/ 35 w 50"/>
                <a:gd name="T5" fmla="*/ 3 h 48"/>
                <a:gd name="T6" fmla="*/ 36 w 50"/>
                <a:gd name="T7" fmla="*/ 3 h 48"/>
                <a:gd name="T8" fmla="*/ 38 w 50"/>
                <a:gd name="T9" fmla="*/ 4 h 48"/>
                <a:gd name="T10" fmla="*/ 34 w 50"/>
                <a:gd name="T11" fmla="*/ 17 h 48"/>
                <a:gd name="T12" fmla="*/ 27 w 50"/>
                <a:gd name="T13" fmla="*/ 34 h 48"/>
                <a:gd name="T14" fmla="*/ 20 w 50"/>
                <a:gd name="T15" fmla="*/ 16 h 48"/>
                <a:gd name="T16" fmla="*/ 15 w 50"/>
                <a:gd name="T17" fmla="*/ 5 h 48"/>
                <a:gd name="T18" fmla="*/ 15 w 50"/>
                <a:gd name="T19" fmla="*/ 4 h 48"/>
                <a:gd name="T20" fmla="*/ 16 w 50"/>
                <a:gd name="T21" fmla="*/ 3 h 48"/>
                <a:gd name="T22" fmla="*/ 18 w 50"/>
                <a:gd name="T23" fmla="*/ 3 h 48"/>
                <a:gd name="T24" fmla="*/ 21 w 50"/>
                <a:gd name="T25" fmla="*/ 3 h 48"/>
                <a:gd name="T26" fmla="*/ 21 w 50"/>
                <a:gd name="T27" fmla="*/ 0 h 48"/>
                <a:gd name="T28" fmla="*/ 0 w 50"/>
                <a:gd name="T29" fmla="*/ 0 h 48"/>
                <a:gd name="T30" fmla="*/ 0 w 50"/>
                <a:gd name="T31" fmla="*/ 2 h 48"/>
                <a:gd name="T32" fmla="*/ 1 w 50"/>
                <a:gd name="T33" fmla="*/ 2 h 48"/>
                <a:gd name="T34" fmla="*/ 4 w 50"/>
                <a:gd name="T35" fmla="*/ 3 h 48"/>
                <a:gd name="T36" fmla="*/ 7 w 50"/>
                <a:gd name="T37" fmla="*/ 10 h 48"/>
                <a:gd name="T38" fmla="*/ 18 w 50"/>
                <a:gd name="T39" fmla="*/ 39 h 48"/>
                <a:gd name="T40" fmla="*/ 21 w 50"/>
                <a:gd name="T41" fmla="*/ 48 h 48"/>
                <a:gd name="T42" fmla="*/ 29 w 50"/>
                <a:gd name="T43" fmla="*/ 48 h 48"/>
                <a:gd name="T44" fmla="*/ 33 w 50"/>
                <a:gd name="T45" fmla="*/ 35 h 48"/>
                <a:gd name="T46" fmla="*/ 44 w 50"/>
                <a:gd name="T47" fmla="*/ 8 h 48"/>
                <a:gd name="T48" fmla="*/ 47 w 50"/>
                <a:gd name="T49" fmla="*/ 3 h 48"/>
                <a:gd name="T50" fmla="*/ 49 w 50"/>
                <a:gd name="T51" fmla="*/ 2 h 48"/>
                <a:gd name="T52" fmla="*/ 50 w 50"/>
                <a:gd name="T53" fmla="*/ 2 h 48"/>
                <a:gd name="T54" fmla="*/ 50 w 50"/>
                <a:gd name="T55" fmla="*/ 0 h 48"/>
                <a:gd name="T56" fmla="*/ 32 w 50"/>
                <a:gd name="T57"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8">
                  <a:moveTo>
                    <a:pt x="32" y="0"/>
                  </a:moveTo>
                  <a:cubicBezTo>
                    <a:pt x="32" y="2"/>
                    <a:pt x="32" y="2"/>
                    <a:pt x="32" y="2"/>
                  </a:cubicBezTo>
                  <a:cubicBezTo>
                    <a:pt x="35" y="3"/>
                    <a:pt x="35" y="3"/>
                    <a:pt x="35" y="3"/>
                  </a:cubicBezTo>
                  <a:cubicBezTo>
                    <a:pt x="36" y="3"/>
                    <a:pt x="36" y="3"/>
                    <a:pt x="36" y="3"/>
                  </a:cubicBezTo>
                  <a:cubicBezTo>
                    <a:pt x="37" y="3"/>
                    <a:pt x="38" y="3"/>
                    <a:pt x="38" y="4"/>
                  </a:cubicBezTo>
                  <a:cubicBezTo>
                    <a:pt x="38" y="6"/>
                    <a:pt x="36" y="10"/>
                    <a:pt x="34" y="17"/>
                  </a:cubicBezTo>
                  <a:cubicBezTo>
                    <a:pt x="27" y="34"/>
                    <a:pt x="27" y="34"/>
                    <a:pt x="27" y="34"/>
                  </a:cubicBezTo>
                  <a:cubicBezTo>
                    <a:pt x="20" y="16"/>
                    <a:pt x="20" y="16"/>
                    <a:pt x="20" y="16"/>
                  </a:cubicBezTo>
                  <a:cubicBezTo>
                    <a:pt x="15" y="5"/>
                    <a:pt x="15" y="5"/>
                    <a:pt x="15" y="5"/>
                  </a:cubicBezTo>
                  <a:cubicBezTo>
                    <a:pt x="15" y="4"/>
                    <a:pt x="15" y="4"/>
                    <a:pt x="15" y="4"/>
                  </a:cubicBezTo>
                  <a:cubicBezTo>
                    <a:pt x="15" y="3"/>
                    <a:pt x="15" y="3"/>
                    <a:pt x="16" y="3"/>
                  </a:cubicBezTo>
                  <a:cubicBezTo>
                    <a:pt x="16" y="3"/>
                    <a:pt x="17" y="3"/>
                    <a:pt x="18" y="3"/>
                  </a:cubicBezTo>
                  <a:cubicBezTo>
                    <a:pt x="21" y="3"/>
                    <a:pt x="21" y="3"/>
                    <a:pt x="21" y="3"/>
                  </a:cubicBezTo>
                  <a:cubicBezTo>
                    <a:pt x="21" y="0"/>
                    <a:pt x="21" y="0"/>
                    <a:pt x="21" y="0"/>
                  </a:cubicBezTo>
                  <a:cubicBezTo>
                    <a:pt x="14" y="1"/>
                    <a:pt x="7" y="1"/>
                    <a:pt x="0" y="0"/>
                  </a:cubicBezTo>
                  <a:cubicBezTo>
                    <a:pt x="0" y="2"/>
                    <a:pt x="0" y="2"/>
                    <a:pt x="0" y="2"/>
                  </a:cubicBezTo>
                  <a:cubicBezTo>
                    <a:pt x="1" y="2"/>
                    <a:pt x="1" y="2"/>
                    <a:pt x="1" y="2"/>
                  </a:cubicBezTo>
                  <a:cubicBezTo>
                    <a:pt x="2" y="2"/>
                    <a:pt x="3" y="2"/>
                    <a:pt x="4" y="3"/>
                  </a:cubicBezTo>
                  <a:cubicBezTo>
                    <a:pt x="4" y="3"/>
                    <a:pt x="5" y="6"/>
                    <a:pt x="7" y="10"/>
                  </a:cubicBezTo>
                  <a:cubicBezTo>
                    <a:pt x="18" y="39"/>
                    <a:pt x="18" y="39"/>
                    <a:pt x="18" y="39"/>
                  </a:cubicBezTo>
                  <a:cubicBezTo>
                    <a:pt x="19" y="42"/>
                    <a:pt x="21" y="45"/>
                    <a:pt x="21" y="48"/>
                  </a:cubicBezTo>
                  <a:cubicBezTo>
                    <a:pt x="25" y="48"/>
                    <a:pt x="25" y="48"/>
                    <a:pt x="29" y="48"/>
                  </a:cubicBezTo>
                  <a:cubicBezTo>
                    <a:pt x="29" y="45"/>
                    <a:pt x="31" y="40"/>
                    <a:pt x="33" y="35"/>
                  </a:cubicBezTo>
                  <a:cubicBezTo>
                    <a:pt x="44" y="8"/>
                    <a:pt x="44" y="8"/>
                    <a:pt x="44" y="8"/>
                  </a:cubicBezTo>
                  <a:cubicBezTo>
                    <a:pt x="45" y="5"/>
                    <a:pt x="46" y="4"/>
                    <a:pt x="47" y="3"/>
                  </a:cubicBezTo>
                  <a:cubicBezTo>
                    <a:pt x="47" y="3"/>
                    <a:pt x="48" y="2"/>
                    <a:pt x="49" y="2"/>
                  </a:cubicBezTo>
                  <a:cubicBezTo>
                    <a:pt x="50" y="2"/>
                    <a:pt x="50" y="2"/>
                    <a:pt x="50" y="2"/>
                  </a:cubicBezTo>
                  <a:cubicBezTo>
                    <a:pt x="50" y="0"/>
                    <a:pt x="50" y="0"/>
                    <a:pt x="50" y="0"/>
                  </a:cubicBezTo>
                  <a:cubicBezTo>
                    <a:pt x="44" y="1"/>
                    <a:pt x="38" y="1"/>
                    <a:pt x="32"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5" name="ïṡ1íḍê">
              <a:extLst>
                <a:ext uri="{FF2B5EF4-FFF2-40B4-BE49-F238E27FC236}">
                  <a16:creationId xmlns="" xmlns:a16="http://schemas.microsoft.com/office/drawing/2014/main" id="{AB38286C-B86B-4E23-9568-C95A278EEF49}"/>
                </a:ext>
              </a:extLst>
            </p:cNvPr>
            <p:cNvSpPr/>
            <p:nvPr/>
          </p:nvSpPr>
          <p:spPr bwMode="auto">
            <a:xfrm>
              <a:off x="8612981" y="4008438"/>
              <a:ext cx="92075" cy="198438"/>
            </a:xfrm>
            <a:custGeom>
              <a:avLst/>
              <a:gdLst>
                <a:gd name="T0" fmla="*/ 12 w 22"/>
                <a:gd name="T1" fmla="*/ 0 h 47"/>
                <a:gd name="T2" fmla="*/ 0 w 22"/>
                <a:gd name="T3" fmla="*/ 0 h 47"/>
                <a:gd name="T4" fmla="*/ 0 w 22"/>
                <a:gd name="T5" fmla="*/ 2 h 47"/>
                <a:gd name="T6" fmla="*/ 2 w 22"/>
                <a:gd name="T7" fmla="*/ 2 h 47"/>
                <a:gd name="T8" fmla="*/ 5 w 22"/>
                <a:gd name="T9" fmla="*/ 4 h 47"/>
                <a:gd name="T10" fmla="*/ 6 w 22"/>
                <a:gd name="T11" fmla="*/ 18 h 47"/>
                <a:gd name="T12" fmla="*/ 6 w 22"/>
                <a:gd name="T13" fmla="*/ 29 h 47"/>
                <a:gd name="T14" fmla="*/ 5 w 22"/>
                <a:gd name="T15" fmla="*/ 44 h 47"/>
                <a:gd name="T16" fmla="*/ 2 w 22"/>
                <a:gd name="T17" fmla="*/ 45 h 47"/>
                <a:gd name="T18" fmla="*/ 0 w 22"/>
                <a:gd name="T19" fmla="*/ 45 h 47"/>
                <a:gd name="T20" fmla="*/ 0 w 22"/>
                <a:gd name="T21" fmla="*/ 47 h 47"/>
                <a:gd name="T22" fmla="*/ 11 w 22"/>
                <a:gd name="T23" fmla="*/ 47 h 47"/>
                <a:gd name="T24" fmla="*/ 22 w 22"/>
                <a:gd name="T25" fmla="*/ 47 h 47"/>
                <a:gd name="T26" fmla="*/ 22 w 22"/>
                <a:gd name="T27" fmla="*/ 45 h 47"/>
                <a:gd name="T28" fmla="*/ 20 w 22"/>
                <a:gd name="T29" fmla="*/ 45 h 47"/>
                <a:gd name="T30" fmla="*/ 16 w 22"/>
                <a:gd name="T31" fmla="*/ 44 h 47"/>
                <a:gd name="T32" fmla="*/ 16 w 22"/>
                <a:gd name="T33" fmla="*/ 30 h 47"/>
                <a:gd name="T34" fmla="*/ 16 w 22"/>
                <a:gd name="T35" fmla="*/ 18 h 47"/>
                <a:gd name="T36" fmla="*/ 16 w 22"/>
                <a:gd name="T37" fmla="*/ 6 h 47"/>
                <a:gd name="T38" fmla="*/ 17 w 22"/>
                <a:gd name="T39" fmla="*/ 3 h 47"/>
                <a:gd name="T40" fmla="*/ 20 w 22"/>
                <a:gd name="T41" fmla="*/ 2 h 47"/>
                <a:gd name="T42" fmla="*/ 22 w 22"/>
                <a:gd name="T43" fmla="*/ 2 h 47"/>
                <a:gd name="T44" fmla="*/ 22 w 22"/>
                <a:gd name="T45" fmla="*/ 0 h 47"/>
                <a:gd name="T46" fmla="*/ 12 w 22"/>
                <a:gd name="T47" fmla="*/ 0 h 47"/>
                <a:gd name="T48" fmla="*/ 12 w 22"/>
                <a:gd name="T4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 h="47">
                  <a:moveTo>
                    <a:pt x="12" y="0"/>
                  </a:moveTo>
                  <a:cubicBezTo>
                    <a:pt x="8" y="0"/>
                    <a:pt x="4" y="0"/>
                    <a:pt x="0" y="0"/>
                  </a:cubicBezTo>
                  <a:cubicBezTo>
                    <a:pt x="0" y="2"/>
                    <a:pt x="0" y="2"/>
                    <a:pt x="0" y="2"/>
                  </a:cubicBezTo>
                  <a:cubicBezTo>
                    <a:pt x="2" y="2"/>
                    <a:pt x="2" y="2"/>
                    <a:pt x="2" y="2"/>
                  </a:cubicBezTo>
                  <a:cubicBezTo>
                    <a:pt x="4" y="2"/>
                    <a:pt x="5" y="3"/>
                    <a:pt x="5" y="4"/>
                  </a:cubicBezTo>
                  <a:cubicBezTo>
                    <a:pt x="6" y="5"/>
                    <a:pt x="6" y="9"/>
                    <a:pt x="6" y="18"/>
                  </a:cubicBezTo>
                  <a:cubicBezTo>
                    <a:pt x="6" y="29"/>
                    <a:pt x="6" y="29"/>
                    <a:pt x="6" y="29"/>
                  </a:cubicBezTo>
                  <a:cubicBezTo>
                    <a:pt x="6" y="38"/>
                    <a:pt x="6" y="43"/>
                    <a:pt x="5" y="44"/>
                  </a:cubicBezTo>
                  <a:cubicBezTo>
                    <a:pt x="5" y="45"/>
                    <a:pt x="4" y="45"/>
                    <a:pt x="2" y="45"/>
                  </a:cubicBezTo>
                  <a:cubicBezTo>
                    <a:pt x="0" y="45"/>
                    <a:pt x="0" y="45"/>
                    <a:pt x="0" y="45"/>
                  </a:cubicBezTo>
                  <a:cubicBezTo>
                    <a:pt x="0" y="47"/>
                    <a:pt x="0" y="47"/>
                    <a:pt x="0" y="47"/>
                  </a:cubicBezTo>
                  <a:cubicBezTo>
                    <a:pt x="4" y="47"/>
                    <a:pt x="7" y="47"/>
                    <a:pt x="11" y="47"/>
                  </a:cubicBezTo>
                  <a:cubicBezTo>
                    <a:pt x="15" y="47"/>
                    <a:pt x="19" y="47"/>
                    <a:pt x="22" y="47"/>
                  </a:cubicBezTo>
                  <a:cubicBezTo>
                    <a:pt x="22" y="45"/>
                    <a:pt x="22" y="45"/>
                    <a:pt x="22" y="45"/>
                  </a:cubicBezTo>
                  <a:cubicBezTo>
                    <a:pt x="20" y="45"/>
                    <a:pt x="20" y="45"/>
                    <a:pt x="20" y="45"/>
                  </a:cubicBezTo>
                  <a:cubicBezTo>
                    <a:pt x="18" y="45"/>
                    <a:pt x="17" y="45"/>
                    <a:pt x="16" y="44"/>
                  </a:cubicBezTo>
                  <a:cubicBezTo>
                    <a:pt x="16" y="43"/>
                    <a:pt x="16" y="38"/>
                    <a:pt x="16" y="30"/>
                  </a:cubicBezTo>
                  <a:cubicBezTo>
                    <a:pt x="16" y="18"/>
                    <a:pt x="16" y="18"/>
                    <a:pt x="16" y="18"/>
                  </a:cubicBezTo>
                  <a:cubicBezTo>
                    <a:pt x="16" y="12"/>
                    <a:pt x="16" y="8"/>
                    <a:pt x="16" y="6"/>
                  </a:cubicBezTo>
                  <a:cubicBezTo>
                    <a:pt x="16" y="4"/>
                    <a:pt x="16" y="3"/>
                    <a:pt x="17" y="3"/>
                  </a:cubicBezTo>
                  <a:cubicBezTo>
                    <a:pt x="17" y="2"/>
                    <a:pt x="18" y="2"/>
                    <a:pt x="20" y="2"/>
                  </a:cubicBezTo>
                  <a:cubicBezTo>
                    <a:pt x="22" y="2"/>
                    <a:pt x="22" y="2"/>
                    <a:pt x="22" y="2"/>
                  </a:cubicBezTo>
                  <a:cubicBezTo>
                    <a:pt x="22" y="0"/>
                    <a:pt x="22" y="0"/>
                    <a:pt x="22" y="0"/>
                  </a:cubicBezTo>
                  <a:cubicBezTo>
                    <a:pt x="19" y="0"/>
                    <a:pt x="16" y="0"/>
                    <a:pt x="12" y="0"/>
                  </a:cubicBezTo>
                  <a:cubicBezTo>
                    <a:pt x="12" y="0"/>
                    <a:pt x="12" y="0"/>
                    <a:pt x="12"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6" name="ïṩḻiḑé">
              <a:extLst>
                <a:ext uri="{FF2B5EF4-FFF2-40B4-BE49-F238E27FC236}">
                  <a16:creationId xmlns="" xmlns:a16="http://schemas.microsoft.com/office/drawing/2014/main" id="{1C293DA7-77F3-45FF-A1E5-E82C316D4206}"/>
                </a:ext>
              </a:extLst>
            </p:cNvPr>
            <p:cNvSpPr/>
            <p:nvPr/>
          </p:nvSpPr>
          <p:spPr bwMode="auto">
            <a:xfrm>
              <a:off x="8358981" y="4008438"/>
              <a:ext cx="241300" cy="203200"/>
            </a:xfrm>
            <a:custGeom>
              <a:avLst/>
              <a:gdLst>
                <a:gd name="T0" fmla="*/ 37 w 57"/>
                <a:gd name="T1" fmla="*/ 0 h 48"/>
                <a:gd name="T2" fmla="*/ 37 w 57"/>
                <a:gd name="T3" fmla="*/ 2 h 48"/>
                <a:gd name="T4" fmla="*/ 39 w 57"/>
                <a:gd name="T5" fmla="*/ 3 h 48"/>
                <a:gd name="T6" fmla="*/ 43 w 57"/>
                <a:gd name="T7" fmla="*/ 4 h 48"/>
                <a:gd name="T8" fmla="*/ 43 w 57"/>
                <a:gd name="T9" fmla="*/ 19 h 48"/>
                <a:gd name="T10" fmla="*/ 43 w 57"/>
                <a:gd name="T11" fmla="*/ 36 h 48"/>
                <a:gd name="T12" fmla="*/ 38 w 57"/>
                <a:gd name="T13" fmla="*/ 29 h 48"/>
                <a:gd name="T14" fmla="*/ 27 w 57"/>
                <a:gd name="T15" fmla="*/ 16 h 48"/>
                <a:gd name="T16" fmla="*/ 21 w 57"/>
                <a:gd name="T17" fmla="*/ 8 h 48"/>
                <a:gd name="T18" fmla="*/ 15 w 57"/>
                <a:gd name="T19" fmla="*/ 0 h 48"/>
                <a:gd name="T20" fmla="*/ 8 w 57"/>
                <a:gd name="T21" fmla="*/ 0 h 48"/>
                <a:gd name="T22" fmla="*/ 0 w 57"/>
                <a:gd name="T23" fmla="*/ 0 h 48"/>
                <a:gd name="T24" fmla="*/ 0 w 57"/>
                <a:gd name="T25" fmla="*/ 2 h 48"/>
                <a:gd name="T26" fmla="*/ 2 w 57"/>
                <a:gd name="T27" fmla="*/ 2 h 48"/>
                <a:gd name="T28" fmla="*/ 4 w 57"/>
                <a:gd name="T29" fmla="*/ 3 h 48"/>
                <a:gd name="T30" fmla="*/ 5 w 57"/>
                <a:gd name="T31" fmla="*/ 4 h 48"/>
                <a:gd name="T32" fmla="*/ 6 w 57"/>
                <a:gd name="T33" fmla="*/ 7 h 48"/>
                <a:gd name="T34" fmla="*/ 6 w 57"/>
                <a:gd name="T35" fmla="*/ 16 h 48"/>
                <a:gd name="T36" fmla="*/ 6 w 57"/>
                <a:gd name="T37" fmla="*/ 32 h 48"/>
                <a:gd name="T38" fmla="*/ 6 w 57"/>
                <a:gd name="T39" fmla="*/ 42 h 48"/>
                <a:gd name="T40" fmla="*/ 5 w 57"/>
                <a:gd name="T41" fmla="*/ 44 h 48"/>
                <a:gd name="T42" fmla="*/ 2 w 57"/>
                <a:gd name="T43" fmla="*/ 45 h 48"/>
                <a:gd name="T44" fmla="*/ 0 w 57"/>
                <a:gd name="T45" fmla="*/ 45 h 48"/>
                <a:gd name="T46" fmla="*/ 0 w 57"/>
                <a:gd name="T47" fmla="*/ 47 h 48"/>
                <a:gd name="T48" fmla="*/ 19 w 57"/>
                <a:gd name="T49" fmla="*/ 47 h 48"/>
                <a:gd name="T50" fmla="*/ 19 w 57"/>
                <a:gd name="T51" fmla="*/ 45 h 48"/>
                <a:gd name="T52" fmla="*/ 17 w 57"/>
                <a:gd name="T53" fmla="*/ 45 h 48"/>
                <a:gd name="T54" fmla="*/ 14 w 57"/>
                <a:gd name="T55" fmla="*/ 44 h 48"/>
                <a:gd name="T56" fmla="*/ 13 w 57"/>
                <a:gd name="T57" fmla="*/ 41 h 48"/>
                <a:gd name="T58" fmla="*/ 13 w 57"/>
                <a:gd name="T59" fmla="*/ 30 h 48"/>
                <a:gd name="T60" fmla="*/ 13 w 57"/>
                <a:gd name="T61" fmla="*/ 12 h 48"/>
                <a:gd name="T62" fmla="*/ 33 w 57"/>
                <a:gd name="T63" fmla="*/ 37 h 48"/>
                <a:gd name="T64" fmla="*/ 40 w 57"/>
                <a:gd name="T65" fmla="*/ 46 h 48"/>
                <a:gd name="T66" fmla="*/ 51 w 57"/>
                <a:gd name="T67" fmla="*/ 48 h 48"/>
                <a:gd name="T68" fmla="*/ 50 w 57"/>
                <a:gd name="T69" fmla="*/ 34 h 48"/>
                <a:gd name="T70" fmla="*/ 50 w 57"/>
                <a:gd name="T71" fmla="*/ 19 h 48"/>
                <a:gd name="T72" fmla="*/ 50 w 57"/>
                <a:gd name="T73" fmla="*/ 4 h 48"/>
                <a:gd name="T74" fmla="*/ 54 w 57"/>
                <a:gd name="T75" fmla="*/ 2 h 48"/>
                <a:gd name="T76" fmla="*/ 57 w 57"/>
                <a:gd name="T77" fmla="*/ 2 h 48"/>
                <a:gd name="T78" fmla="*/ 57 w 57"/>
                <a:gd name="T79" fmla="*/ 0 h 48"/>
                <a:gd name="T80" fmla="*/ 37 w 57"/>
                <a:gd name="T8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48">
                  <a:moveTo>
                    <a:pt x="37" y="0"/>
                  </a:moveTo>
                  <a:cubicBezTo>
                    <a:pt x="37" y="2"/>
                    <a:pt x="37" y="2"/>
                    <a:pt x="37" y="2"/>
                  </a:cubicBezTo>
                  <a:cubicBezTo>
                    <a:pt x="39" y="3"/>
                    <a:pt x="39" y="3"/>
                    <a:pt x="39" y="3"/>
                  </a:cubicBezTo>
                  <a:cubicBezTo>
                    <a:pt x="41" y="3"/>
                    <a:pt x="43" y="3"/>
                    <a:pt x="43" y="4"/>
                  </a:cubicBezTo>
                  <a:cubicBezTo>
                    <a:pt x="43" y="5"/>
                    <a:pt x="43" y="10"/>
                    <a:pt x="43" y="19"/>
                  </a:cubicBezTo>
                  <a:cubicBezTo>
                    <a:pt x="43" y="36"/>
                    <a:pt x="43" y="36"/>
                    <a:pt x="43" y="36"/>
                  </a:cubicBezTo>
                  <a:cubicBezTo>
                    <a:pt x="42" y="34"/>
                    <a:pt x="40" y="32"/>
                    <a:pt x="38" y="29"/>
                  </a:cubicBezTo>
                  <a:cubicBezTo>
                    <a:pt x="27" y="16"/>
                    <a:pt x="27" y="16"/>
                    <a:pt x="27" y="16"/>
                  </a:cubicBezTo>
                  <a:cubicBezTo>
                    <a:pt x="25" y="13"/>
                    <a:pt x="23" y="10"/>
                    <a:pt x="21" y="8"/>
                  </a:cubicBezTo>
                  <a:cubicBezTo>
                    <a:pt x="19" y="5"/>
                    <a:pt x="17" y="3"/>
                    <a:pt x="15" y="0"/>
                  </a:cubicBezTo>
                  <a:cubicBezTo>
                    <a:pt x="13" y="0"/>
                    <a:pt x="10" y="0"/>
                    <a:pt x="8" y="0"/>
                  </a:cubicBezTo>
                  <a:cubicBezTo>
                    <a:pt x="5" y="0"/>
                    <a:pt x="3" y="0"/>
                    <a:pt x="0" y="0"/>
                  </a:cubicBezTo>
                  <a:cubicBezTo>
                    <a:pt x="0" y="2"/>
                    <a:pt x="0" y="2"/>
                    <a:pt x="0" y="2"/>
                  </a:cubicBezTo>
                  <a:cubicBezTo>
                    <a:pt x="2" y="2"/>
                    <a:pt x="2" y="2"/>
                    <a:pt x="2" y="2"/>
                  </a:cubicBezTo>
                  <a:cubicBezTo>
                    <a:pt x="3" y="2"/>
                    <a:pt x="4" y="2"/>
                    <a:pt x="4" y="3"/>
                  </a:cubicBezTo>
                  <a:cubicBezTo>
                    <a:pt x="5" y="3"/>
                    <a:pt x="5" y="4"/>
                    <a:pt x="5" y="4"/>
                  </a:cubicBezTo>
                  <a:cubicBezTo>
                    <a:pt x="6" y="5"/>
                    <a:pt x="6" y="5"/>
                    <a:pt x="6" y="7"/>
                  </a:cubicBezTo>
                  <a:cubicBezTo>
                    <a:pt x="6" y="10"/>
                    <a:pt x="6" y="13"/>
                    <a:pt x="6" y="16"/>
                  </a:cubicBezTo>
                  <a:cubicBezTo>
                    <a:pt x="6" y="32"/>
                    <a:pt x="6" y="32"/>
                    <a:pt x="6" y="32"/>
                  </a:cubicBezTo>
                  <a:cubicBezTo>
                    <a:pt x="6" y="36"/>
                    <a:pt x="6" y="40"/>
                    <a:pt x="6" y="42"/>
                  </a:cubicBezTo>
                  <a:cubicBezTo>
                    <a:pt x="6" y="43"/>
                    <a:pt x="5" y="44"/>
                    <a:pt x="5" y="44"/>
                  </a:cubicBezTo>
                  <a:cubicBezTo>
                    <a:pt x="4" y="45"/>
                    <a:pt x="4" y="45"/>
                    <a:pt x="2" y="45"/>
                  </a:cubicBezTo>
                  <a:cubicBezTo>
                    <a:pt x="0" y="45"/>
                    <a:pt x="0" y="45"/>
                    <a:pt x="0" y="45"/>
                  </a:cubicBezTo>
                  <a:cubicBezTo>
                    <a:pt x="0" y="47"/>
                    <a:pt x="0" y="47"/>
                    <a:pt x="0" y="47"/>
                  </a:cubicBezTo>
                  <a:cubicBezTo>
                    <a:pt x="6" y="47"/>
                    <a:pt x="13" y="47"/>
                    <a:pt x="19" y="47"/>
                  </a:cubicBezTo>
                  <a:cubicBezTo>
                    <a:pt x="19" y="45"/>
                    <a:pt x="19" y="45"/>
                    <a:pt x="19" y="45"/>
                  </a:cubicBezTo>
                  <a:cubicBezTo>
                    <a:pt x="17" y="45"/>
                    <a:pt x="17" y="45"/>
                    <a:pt x="17" y="45"/>
                  </a:cubicBezTo>
                  <a:cubicBezTo>
                    <a:pt x="15" y="45"/>
                    <a:pt x="14" y="44"/>
                    <a:pt x="14" y="44"/>
                  </a:cubicBezTo>
                  <a:cubicBezTo>
                    <a:pt x="14" y="44"/>
                    <a:pt x="13" y="43"/>
                    <a:pt x="13" y="41"/>
                  </a:cubicBezTo>
                  <a:cubicBezTo>
                    <a:pt x="13" y="39"/>
                    <a:pt x="13" y="36"/>
                    <a:pt x="13" y="30"/>
                  </a:cubicBezTo>
                  <a:cubicBezTo>
                    <a:pt x="13" y="12"/>
                    <a:pt x="13" y="12"/>
                    <a:pt x="13" y="12"/>
                  </a:cubicBezTo>
                  <a:cubicBezTo>
                    <a:pt x="33" y="37"/>
                    <a:pt x="33" y="37"/>
                    <a:pt x="33" y="37"/>
                  </a:cubicBezTo>
                  <a:cubicBezTo>
                    <a:pt x="35" y="40"/>
                    <a:pt x="38" y="43"/>
                    <a:pt x="40" y="46"/>
                  </a:cubicBezTo>
                  <a:cubicBezTo>
                    <a:pt x="43" y="48"/>
                    <a:pt x="48" y="47"/>
                    <a:pt x="51" y="48"/>
                  </a:cubicBezTo>
                  <a:cubicBezTo>
                    <a:pt x="50" y="42"/>
                    <a:pt x="50" y="38"/>
                    <a:pt x="50" y="34"/>
                  </a:cubicBezTo>
                  <a:cubicBezTo>
                    <a:pt x="50" y="19"/>
                    <a:pt x="50" y="19"/>
                    <a:pt x="50" y="19"/>
                  </a:cubicBezTo>
                  <a:cubicBezTo>
                    <a:pt x="50" y="10"/>
                    <a:pt x="50" y="5"/>
                    <a:pt x="50" y="4"/>
                  </a:cubicBezTo>
                  <a:cubicBezTo>
                    <a:pt x="51" y="3"/>
                    <a:pt x="52" y="2"/>
                    <a:pt x="54" y="2"/>
                  </a:cubicBezTo>
                  <a:cubicBezTo>
                    <a:pt x="57" y="2"/>
                    <a:pt x="57" y="2"/>
                    <a:pt x="57" y="2"/>
                  </a:cubicBezTo>
                  <a:cubicBezTo>
                    <a:pt x="57" y="0"/>
                    <a:pt x="57" y="0"/>
                    <a:pt x="57" y="0"/>
                  </a:cubicBezTo>
                  <a:cubicBezTo>
                    <a:pt x="50" y="1"/>
                    <a:pt x="43" y="0"/>
                    <a:pt x="37"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7" name="îślîḋé">
              <a:extLst>
                <a:ext uri="{FF2B5EF4-FFF2-40B4-BE49-F238E27FC236}">
                  <a16:creationId xmlns="" xmlns:a16="http://schemas.microsoft.com/office/drawing/2014/main" id="{7955880D-98F6-4001-AB2E-EB2E517A1D28}"/>
                </a:ext>
              </a:extLst>
            </p:cNvPr>
            <p:cNvSpPr/>
            <p:nvPr/>
          </p:nvSpPr>
          <p:spPr bwMode="auto">
            <a:xfrm>
              <a:off x="8122444" y="4008438"/>
              <a:ext cx="223838" cy="203200"/>
            </a:xfrm>
            <a:custGeom>
              <a:avLst/>
              <a:gdLst>
                <a:gd name="T0" fmla="*/ 44 w 53"/>
                <a:gd name="T1" fmla="*/ 0 h 48"/>
                <a:gd name="T2" fmla="*/ 33 w 53"/>
                <a:gd name="T3" fmla="*/ 0 h 48"/>
                <a:gd name="T4" fmla="*/ 33 w 53"/>
                <a:gd name="T5" fmla="*/ 2 h 48"/>
                <a:gd name="T6" fmla="*/ 35 w 53"/>
                <a:gd name="T7" fmla="*/ 2 h 48"/>
                <a:gd name="T8" fmla="*/ 39 w 53"/>
                <a:gd name="T9" fmla="*/ 4 h 48"/>
                <a:gd name="T10" fmla="*/ 40 w 53"/>
                <a:gd name="T11" fmla="*/ 13 h 48"/>
                <a:gd name="T12" fmla="*/ 40 w 53"/>
                <a:gd name="T13" fmla="*/ 26 h 48"/>
                <a:gd name="T14" fmla="*/ 39 w 53"/>
                <a:gd name="T15" fmla="*/ 37 h 48"/>
                <a:gd name="T16" fmla="*/ 35 w 53"/>
                <a:gd name="T17" fmla="*/ 41 h 48"/>
                <a:gd name="T18" fmla="*/ 28 w 53"/>
                <a:gd name="T19" fmla="*/ 43 h 48"/>
                <a:gd name="T20" fmla="*/ 21 w 53"/>
                <a:gd name="T21" fmla="*/ 42 h 48"/>
                <a:gd name="T22" fmla="*/ 17 w 53"/>
                <a:gd name="T23" fmla="*/ 37 h 48"/>
                <a:gd name="T24" fmla="*/ 16 w 53"/>
                <a:gd name="T25" fmla="*/ 27 h 48"/>
                <a:gd name="T26" fmla="*/ 16 w 53"/>
                <a:gd name="T27" fmla="*/ 14 h 48"/>
                <a:gd name="T28" fmla="*/ 17 w 53"/>
                <a:gd name="T29" fmla="*/ 4 h 48"/>
                <a:gd name="T30" fmla="*/ 20 w 53"/>
                <a:gd name="T31" fmla="*/ 2 h 48"/>
                <a:gd name="T32" fmla="*/ 23 w 53"/>
                <a:gd name="T33" fmla="*/ 2 h 48"/>
                <a:gd name="T34" fmla="*/ 23 w 53"/>
                <a:gd name="T35" fmla="*/ 0 h 48"/>
                <a:gd name="T36" fmla="*/ 11 w 53"/>
                <a:gd name="T37" fmla="*/ 0 h 48"/>
                <a:gd name="T38" fmla="*/ 0 w 53"/>
                <a:gd name="T39" fmla="*/ 0 h 48"/>
                <a:gd name="T40" fmla="*/ 0 w 53"/>
                <a:gd name="T41" fmla="*/ 2 h 48"/>
                <a:gd name="T42" fmla="*/ 2 w 53"/>
                <a:gd name="T43" fmla="*/ 2 h 48"/>
                <a:gd name="T44" fmla="*/ 6 w 53"/>
                <a:gd name="T45" fmla="*/ 3 h 48"/>
                <a:gd name="T46" fmla="*/ 6 w 53"/>
                <a:gd name="T47" fmla="*/ 14 h 48"/>
                <a:gd name="T48" fmla="*/ 6 w 53"/>
                <a:gd name="T49" fmla="*/ 24 h 48"/>
                <a:gd name="T50" fmla="*/ 6 w 53"/>
                <a:gd name="T51" fmla="*/ 30 h 48"/>
                <a:gd name="T52" fmla="*/ 7 w 53"/>
                <a:gd name="T53" fmla="*/ 39 h 48"/>
                <a:gd name="T54" fmla="*/ 10 w 53"/>
                <a:gd name="T55" fmla="*/ 43 h 48"/>
                <a:gd name="T56" fmla="*/ 16 w 53"/>
                <a:gd name="T57" fmla="*/ 46 h 48"/>
                <a:gd name="T58" fmla="*/ 37 w 53"/>
                <a:gd name="T59" fmla="*/ 46 h 48"/>
                <a:gd name="T60" fmla="*/ 43 w 53"/>
                <a:gd name="T61" fmla="*/ 43 h 48"/>
                <a:gd name="T62" fmla="*/ 46 w 53"/>
                <a:gd name="T63" fmla="*/ 37 h 48"/>
                <a:gd name="T64" fmla="*/ 47 w 53"/>
                <a:gd name="T65" fmla="*/ 26 h 48"/>
                <a:gd name="T66" fmla="*/ 47 w 53"/>
                <a:gd name="T67" fmla="*/ 14 h 48"/>
                <a:gd name="T68" fmla="*/ 48 w 53"/>
                <a:gd name="T69" fmla="*/ 4 h 48"/>
                <a:gd name="T70" fmla="*/ 51 w 53"/>
                <a:gd name="T71" fmla="*/ 2 h 48"/>
                <a:gd name="T72" fmla="*/ 53 w 53"/>
                <a:gd name="T73" fmla="*/ 2 h 48"/>
                <a:gd name="T74" fmla="*/ 53 w 53"/>
                <a:gd name="T75" fmla="*/ 0 h 48"/>
                <a:gd name="T76" fmla="*/ 44 w 53"/>
                <a:gd name="T77" fmla="*/ 0 h 48"/>
                <a:gd name="T78" fmla="*/ 44 w 53"/>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3" h="48">
                  <a:moveTo>
                    <a:pt x="44" y="0"/>
                  </a:moveTo>
                  <a:cubicBezTo>
                    <a:pt x="40" y="0"/>
                    <a:pt x="37" y="0"/>
                    <a:pt x="33" y="0"/>
                  </a:cubicBezTo>
                  <a:cubicBezTo>
                    <a:pt x="33" y="2"/>
                    <a:pt x="33" y="2"/>
                    <a:pt x="33" y="2"/>
                  </a:cubicBezTo>
                  <a:cubicBezTo>
                    <a:pt x="35" y="2"/>
                    <a:pt x="35" y="2"/>
                    <a:pt x="35" y="2"/>
                  </a:cubicBezTo>
                  <a:cubicBezTo>
                    <a:pt x="37" y="2"/>
                    <a:pt x="39" y="3"/>
                    <a:pt x="39" y="4"/>
                  </a:cubicBezTo>
                  <a:cubicBezTo>
                    <a:pt x="40" y="4"/>
                    <a:pt x="40" y="8"/>
                    <a:pt x="40" y="13"/>
                  </a:cubicBezTo>
                  <a:cubicBezTo>
                    <a:pt x="40" y="26"/>
                    <a:pt x="40" y="26"/>
                    <a:pt x="40" y="26"/>
                  </a:cubicBezTo>
                  <a:cubicBezTo>
                    <a:pt x="40" y="31"/>
                    <a:pt x="40" y="35"/>
                    <a:pt x="39" y="37"/>
                  </a:cubicBezTo>
                  <a:cubicBezTo>
                    <a:pt x="38" y="39"/>
                    <a:pt x="37" y="41"/>
                    <a:pt x="35" y="41"/>
                  </a:cubicBezTo>
                  <a:cubicBezTo>
                    <a:pt x="33" y="43"/>
                    <a:pt x="30" y="43"/>
                    <a:pt x="28" y="43"/>
                  </a:cubicBezTo>
                  <a:cubicBezTo>
                    <a:pt x="25" y="43"/>
                    <a:pt x="23" y="43"/>
                    <a:pt x="21" y="42"/>
                  </a:cubicBezTo>
                  <a:cubicBezTo>
                    <a:pt x="19" y="40"/>
                    <a:pt x="17" y="39"/>
                    <a:pt x="17" y="37"/>
                  </a:cubicBezTo>
                  <a:cubicBezTo>
                    <a:pt x="16" y="35"/>
                    <a:pt x="16" y="32"/>
                    <a:pt x="16" y="27"/>
                  </a:cubicBezTo>
                  <a:cubicBezTo>
                    <a:pt x="16" y="14"/>
                    <a:pt x="16" y="14"/>
                    <a:pt x="16" y="14"/>
                  </a:cubicBezTo>
                  <a:cubicBezTo>
                    <a:pt x="16" y="8"/>
                    <a:pt x="16" y="4"/>
                    <a:pt x="17" y="4"/>
                  </a:cubicBezTo>
                  <a:cubicBezTo>
                    <a:pt x="17" y="3"/>
                    <a:pt x="18" y="2"/>
                    <a:pt x="20" y="2"/>
                  </a:cubicBezTo>
                  <a:cubicBezTo>
                    <a:pt x="23" y="2"/>
                    <a:pt x="23" y="2"/>
                    <a:pt x="23" y="2"/>
                  </a:cubicBezTo>
                  <a:cubicBezTo>
                    <a:pt x="23" y="0"/>
                    <a:pt x="23" y="0"/>
                    <a:pt x="23" y="0"/>
                  </a:cubicBezTo>
                  <a:cubicBezTo>
                    <a:pt x="19" y="0"/>
                    <a:pt x="15" y="0"/>
                    <a:pt x="11" y="0"/>
                  </a:cubicBezTo>
                  <a:cubicBezTo>
                    <a:pt x="7" y="0"/>
                    <a:pt x="4" y="0"/>
                    <a:pt x="0" y="0"/>
                  </a:cubicBezTo>
                  <a:cubicBezTo>
                    <a:pt x="0" y="2"/>
                    <a:pt x="0" y="2"/>
                    <a:pt x="0" y="2"/>
                  </a:cubicBezTo>
                  <a:cubicBezTo>
                    <a:pt x="2" y="2"/>
                    <a:pt x="2" y="2"/>
                    <a:pt x="2" y="2"/>
                  </a:cubicBezTo>
                  <a:cubicBezTo>
                    <a:pt x="4" y="2"/>
                    <a:pt x="5" y="3"/>
                    <a:pt x="6" y="3"/>
                  </a:cubicBezTo>
                  <a:cubicBezTo>
                    <a:pt x="6" y="4"/>
                    <a:pt x="6" y="8"/>
                    <a:pt x="6" y="14"/>
                  </a:cubicBezTo>
                  <a:cubicBezTo>
                    <a:pt x="6" y="24"/>
                    <a:pt x="6" y="24"/>
                    <a:pt x="6" y="24"/>
                  </a:cubicBezTo>
                  <a:cubicBezTo>
                    <a:pt x="6" y="30"/>
                    <a:pt x="6" y="30"/>
                    <a:pt x="6" y="30"/>
                  </a:cubicBezTo>
                  <a:cubicBezTo>
                    <a:pt x="6" y="34"/>
                    <a:pt x="6" y="37"/>
                    <a:pt x="7" y="39"/>
                  </a:cubicBezTo>
                  <a:cubicBezTo>
                    <a:pt x="7" y="41"/>
                    <a:pt x="8" y="42"/>
                    <a:pt x="10" y="43"/>
                  </a:cubicBezTo>
                  <a:cubicBezTo>
                    <a:pt x="11" y="45"/>
                    <a:pt x="13" y="46"/>
                    <a:pt x="16" y="46"/>
                  </a:cubicBezTo>
                  <a:cubicBezTo>
                    <a:pt x="21" y="48"/>
                    <a:pt x="32" y="48"/>
                    <a:pt x="37" y="46"/>
                  </a:cubicBezTo>
                  <a:cubicBezTo>
                    <a:pt x="40" y="45"/>
                    <a:pt x="41" y="44"/>
                    <a:pt x="43" y="43"/>
                  </a:cubicBezTo>
                  <a:cubicBezTo>
                    <a:pt x="44" y="41"/>
                    <a:pt x="45" y="39"/>
                    <a:pt x="46" y="37"/>
                  </a:cubicBezTo>
                  <a:cubicBezTo>
                    <a:pt x="47" y="35"/>
                    <a:pt x="47" y="32"/>
                    <a:pt x="47" y="26"/>
                  </a:cubicBezTo>
                  <a:cubicBezTo>
                    <a:pt x="47" y="14"/>
                    <a:pt x="47" y="14"/>
                    <a:pt x="47" y="14"/>
                  </a:cubicBezTo>
                  <a:cubicBezTo>
                    <a:pt x="47" y="8"/>
                    <a:pt x="47" y="5"/>
                    <a:pt x="48" y="4"/>
                  </a:cubicBezTo>
                  <a:cubicBezTo>
                    <a:pt x="48" y="3"/>
                    <a:pt x="49" y="2"/>
                    <a:pt x="51" y="2"/>
                  </a:cubicBezTo>
                  <a:cubicBezTo>
                    <a:pt x="53" y="2"/>
                    <a:pt x="53" y="2"/>
                    <a:pt x="53" y="2"/>
                  </a:cubicBezTo>
                  <a:cubicBezTo>
                    <a:pt x="53" y="0"/>
                    <a:pt x="53" y="0"/>
                    <a:pt x="53" y="0"/>
                  </a:cubicBezTo>
                  <a:cubicBezTo>
                    <a:pt x="50" y="0"/>
                    <a:pt x="47" y="0"/>
                    <a:pt x="44" y="0"/>
                  </a:cubicBezTo>
                  <a:cubicBezTo>
                    <a:pt x="44" y="0"/>
                    <a:pt x="44" y="0"/>
                    <a:pt x="44"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8" name="ïŝḻiḍe">
              <a:extLst>
                <a:ext uri="{FF2B5EF4-FFF2-40B4-BE49-F238E27FC236}">
                  <a16:creationId xmlns="" xmlns:a16="http://schemas.microsoft.com/office/drawing/2014/main" id="{F9A13610-CA48-47F5-8F29-A88621D12BD2}"/>
                </a:ext>
              </a:extLst>
            </p:cNvPr>
            <p:cNvSpPr/>
            <p:nvPr/>
          </p:nvSpPr>
          <p:spPr bwMode="auto">
            <a:xfrm>
              <a:off x="7785894" y="4003676"/>
              <a:ext cx="198438" cy="212725"/>
            </a:xfrm>
            <a:custGeom>
              <a:avLst/>
              <a:gdLst>
                <a:gd name="T0" fmla="*/ 21 w 47"/>
                <a:gd name="T1" fmla="*/ 42 h 50"/>
                <a:gd name="T2" fmla="*/ 13 w 47"/>
                <a:gd name="T3" fmla="*/ 35 h 50"/>
                <a:gd name="T4" fmla="*/ 10 w 47"/>
                <a:gd name="T5" fmla="*/ 23 h 50"/>
                <a:gd name="T6" fmla="*/ 16 w 47"/>
                <a:gd name="T7" fmla="*/ 9 h 50"/>
                <a:gd name="T8" fmla="*/ 43 w 47"/>
                <a:gd name="T9" fmla="*/ 7 h 50"/>
                <a:gd name="T10" fmla="*/ 43 w 47"/>
                <a:gd name="T11" fmla="*/ 13 h 50"/>
                <a:gd name="T12" fmla="*/ 45 w 47"/>
                <a:gd name="T13" fmla="*/ 13 h 50"/>
                <a:gd name="T14" fmla="*/ 47 w 47"/>
                <a:gd name="T15" fmla="*/ 3 h 50"/>
                <a:gd name="T16" fmla="*/ 42 w 47"/>
                <a:gd name="T17" fmla="*/ 2 h 50"/>
                <a:gd name="T18" fmla="*/ 12 w 47"/>
                <a:gd name="T19" fmla="*/ 4 h 50"/>
                <a:gd name="T20" fmla="*/ 3 w 47"/>
                <a:gd name="T21" fmla="*/ 12 h 50"/>
                <a:gd name="T22" fmla="*/ 0 w 47"/>
                <a:gd name="T23" fmla="*/ 25 h 50"/>
                <a:gd name="T24" fmla="*/ 3 w 47"/>
                <a:gd name="T25" fmla="*/ 37 h 50"/>
                <a:gd name="T26" fmla="*/ 12 w 47"/>
                <a:gd name="T27" fmla="*/ 46 h 50"/>
                <a:gd name="T28" fmla="*/ 38 w 47"/>
                <a:gd name="T29" fmla="*/ 48 h 50"/>
                <a:gd name="T30" fmla="*/ 46 w 47"/>
                <a:gd name="T31" fmla="*/ 45 h 50"/>
                <a:gd name="T32" fmla="*/ 47 w 47"/>
                <a:gd name="T33" fmla="*/ 42 h 50"/>
                <a:gd name="T34" fmla="*/ 47 w 47"/>
                <a:gd name="T35" fmla="*/ 41 h 50"/>
                <a:gd name="T36" fmla="*/ 21 w 47"/>
                <a:gd name="T37"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50">
                  <a:moveTo>
                    <a:pt x="21" y="42"/>
                  </a:moveTo>
                  <a:cubicBezTo>
                    <a:pt x="17" y="41"/>
                    <a:pt x="15" y="38"/>
                    <a:pt x="13" y="35"/>
                  </a:cubicBezTo>
                  <a:cubicBezTo>
                    <a:pt x="11" y="31"/>
                    <a:pt x="10" y="27"/>
                    <a:pt x="10" y="23"/>
                  </a:cubicBezTo>
                  <a:cubicBezTo>
                    <a:pt x="10" y="17"/>
                    <a:pt x="12" y="12"/>
                    <a:pt x="16" y="9"/>
                  </a:cubicBezTo>
                  <a:cubicBezTo>
                    <a:pt x="22" y="2"/>
                    <a:pt x="35" y="2"/>
                    <a:pt x="43" y="7"/>
                  </a:cubicBezTo>
                  <a:cubicBezTo>
                    <a:pt x="43" y="13"/>
                    <a:pt x="43" y="13"/>
                    <a:pt x="43" y="13"/>
                  </a:cubicBezTo>
                  <a:cubicBezTo>
                    <a:pt x="45" y="13"/>
                    <a:pt x="45" y="13"/>
                    <a:pt x="45" y="13"/>
                  </a:cubicBezTo>
                  <a:cubicBezTo>
                    <a:pt x="45" y="9"/>
                    <a:pt x="46" y="6"/>
                    <a:pt x="47" y="3"/>
                  </a:cubicBezTo>
                  <a:cubicBezTo>
                    <a:pt x="46" y="3"/>
                    <a:pt x="44" y="3"/>
                    <a:pt x="42" y="2"/>
                  </a:cubicBezTo>
                  <a:cubicBezTo>
                    <a:pt x="33" y="0"/>
                    <a:pt x="20" y="0"/>
                    <a:pt x="12" y="4"/>
                  </a:cubicBezTo>
                  <a:cubicBezTo>
                    <a:pt x="8" y="6"/>
                    <a:pt x="5" y="8"/>
                    <a:pt x="3" y="12"/>
                  </a:cubicBezTo>
                  <a:cubicBezTo>
                    <a:pt x="1" y="16"/>
                    <a:pt x="0" y="20"/>
                    <a:pt x="0" y="25"/>
                  </a:cubicBezTo>
                  <a:cubicBezTo>
                    <a:pt x="0" y="29"/>
                    <a:pt x="1" y="33"/>
                    <a:pt x="3" y="37"/>
                  </a:cubicBezTo>
                  <a:cubicBezTo>
                    <a:pt x="5" y="41"/>
                    <a:pt x="8" y="43"/>
                    <a:pt x="12" y="46"/>
                  </a:cubicBezTo>
                  <a:cubicBezTo>
                    <a:pt x="19" y="49"/>
                    <a:pt x="31" y="50"/>
                    <a:pt x="38" y="48"/>
                  </a:cubicBezTo>
                  <a:cubicBezTo>
                    <a:pt x="41" y="47"/>
                    <a:pt x="43" y="46"/>
                    <a:pt x="46" y="45"/>
                  </a:cubicBezTo>
                  <a:cubicBezTo>
                    <a:pt x="46" y="44"/>
                    <a:pt x="47" y="43"/>
                    <a:pt x="47" y="42"/>
                  </a:cubicBezTo>
                  <a:cubicBezTo>
                    <a:pt x="47" y="41"/>
                    <a:pt x="47" y="41"/>
                    <a:pt x="47" y="41"/>
                  </a:cubicBezTo>
                  <a:cubicBezTo>
                    <a:pt x="39" y="47"/>
                    <a:pt x="27" y="46"/>
                    <a:pt x="21" y="42"/>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9" name="îş1iḑé">
              <a:extLst>
                <a:ext uri="{FF2B5EF4-FFF2-40B4-BE49-F238E27FC236}">
                  <a16:creationId xmlns="" xmlns:a16="http://schemas.microsoft.com/office/drawing/2014/main" id="{B3DF870B-49DC-425C-9409-0ABEE877840F}"/>
                </a:ext>
              </a:extLst>
            </p:cNvPr>
            <p:cNvSpPr/>
            <p:nvPr/>
          </p:nvSpPr>
          <p:spPr bwMode="auto">
            <a:xfrm>
              <a:off x="7671594" y="4008438"/>
              <a:ext cx="93663" cy="198438"/>
            </a:xfrm>
            <a:custGeom>
              <a:avLst/>
              <a:gdLst>
                <a:gd name="T0" fmla="*/ 0 w 22"/>
                <a:gd name="T1" fmla="*/ 0 h 47"/>
                <a:gd name="T2" fmla="*/ 0 w 22"/>
                <a:gd name="T3" fmla="*/ 2 h 47"/>
                <a:gd name="T4" fmla="*/ 3 w 22"/>
                <a:gd name="T5" fmla="*/ 2 h 47"/>
                <a:gd name="T6" fmla="*/ 6 w 22"/>
                <a:gd name="T7" fmla="*/ 4 h 47"/>
                <a:gd name="T8" fmla="*/ 6 w 22"/>
                <a:gd name="T9" fmla="*/ 18 h 47"/>
                <a:gd name="T10" fmla="*/ 6 w 22"/>
                <a:gd name="T11" fmla="*/ 29 h 47"/>
                <a:gd name="T12" fmla="*/ 6 w 22"/>
                <a:gd name="T13" fmla="*/ 44 h 47"/>
                <a:gd name="T14" fmla="*/ 2 w 22"/>
                <a:gd name="T15" fmla="*/ 45 h 47"/>
                <a:gd name="T16" fmla="*/ 0 w 22"/>
                <a:gd name="T17" fmla="*/ 45 h 47"/>
                <a:gd name="T18" fmla="*/ 0 w 22"/>
                <a:gd name="T19" fmla="*/ 47 h 47"/>
                <a:gd name="T20" fmla="*/ 22 w 22"/>
                <a:gd name="T21" fmla="*/ 47 h 47"/>
                <a:gd name="T22" fmla="*/ 22 w 22"/>
                <a:gd name="T23" fmla="*/ 45 h 47"/>
                <a:gd name="T24" fmla="*/ 20 w 22"/>
                <a:gd name="T25" fmla="*/ 45 h 47"/>
                <a:gd name="T26" fmla="*/ 17 w 22"/>
                <a:gd name="T27" fmla="*/ 44 h 47"/>
                <a:gd name="T28" fmla="*/ 16 w 22"/>
                <a:gd name="T29" fmla="*/ 30 h 47"/>
                <a:gd name="T30" fmla="*/ 16 w 22"/>
                <a:gd name="T31" fmla="*/ 18 h 47"/>
                <a:gd name="T32" fmla="*/ 16 w 22"/>
                <a:gd name="T33" fmla="*/ 6 h 47"/>
                <a:gd name="T34" fmla="*/ 17 w 22"/>
                <a:gd name="T35" fmla="*/ 3 h 47"/>
                <a:gd name="T36" fmla="*/ 20 w 22"/>
                <a:gd name="T37" fmla="*/ 2 h 47"/>
                <a:gd name="T38" fmla="*/ 22 w 22"/>
                <a:gd name="T39" fmla="*/ 2 h 47"/>
                <a:gd name="T40" fmla="*/ 22 w 22"/>
                <a:gd name="T41" fmla="*/ 0 h 47"/>
                <a:gd name="T42" fmla="*/ 0 w 22"/>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47">
                  <a:moveTo>
                    <a:pt x="0" y="0"/>
                  </a:moveTo>
                  <a:cubicBezTo>
                    <a:pt x="0" y="2"/>
                    <a:pt x="0" y="2"/>
                    <a:pt x="0" y="2"/>
                  </a:cubicBezTo>
                  <a:cubicBezTo>
                    <a:pt x="3" y="2"/>
                    <a:pt x="3" y="2"/>
                    <a:pt x="3" y="2"/>
                  </a:cubicBezTo>
                  <a:cubicBezTo>
                    <a:pt x="4" y="2"/>
                    <a:pt x="5" y="3"/>
                    <a:pt x="6" y="4"/>
                  </a:cubicBezTo>
                  <a:cubicBezTo>
                    <a:pt x="6" y="5"/>
                    <a:pt x="6" y="9"/>
                    <a:pt x="6" y="18"/>
                  </a:cubicBezTo>
                  <a:cubicBezTo>
                    <a:pt x="6" y="29"/>
                    <a:pt x="6" y="29"/>
                    <a:pt x="6" y="29"/>
                  </a:cubicBezTo>
                  <a:cubicBezTo>
                    <a:pt x="6" y="38"/>
                    <a:pt x="6" y="43"/>
                    <a:pt x="6" y="44"/>
                  </a:cubicBezTo>
                  <a:cubicBezTo>
                    <a:pt x="5" y="45"/>
                    <a:pt x="4" y="45"/>
                    <a:pt x="2" y="45"/>
                  </a:cubicBezTo>
                  <a:cubicBezTo>
                    <a:pt x="0" y="45"/>
                    <a:pt x="0" y="45"/>
                    <a:pt x="0" y="45"/>
                  </a:cubicBezTo>
                  <a:cubicBezTo>
                    <a:pt x="0" y="47"/>
                    <a:pt x="0" y="47"/>
                    <a:pt x="0" y="47"/>
                  </a:cubicBezTo>
                  <a:cubicBezTo>
                    <a:pt x="7" y="47"/>
                    <a:pt x="15" y="47"/>
                    <a:pt x="22" y="47"/>
                  </a:cubicBezTo>
                  <a:cubicBezTo>
                    <a:pt x="22" y="45"/>
                    <a:pt x="22" y="45"/>
                    <a:pt x="22" y="45"/>
                  </a:cubicBezTo>
                  <a:cubicBezTo>
                    <a:pt x="20" y="45"/>
                    <a:pt x="20" y="45"/>
                    <a:pt x="20" y="45"/>
                  </a:cubicBezTo>
                  <a:cubicBezTo>
                    <a:pt x="18" y="45"/>
                    <a:pt x="17" y="45"/>
                    <a:pt x="17" y="44"/>
                  </a:cubicBezTo>
                  <a:cubicBezTo>
                    <a:pt x="16" y="43"/>
                    <a:pt x="16" y="38"/>
                    <a:pt x="16" y="30"/>
                  </a:cubicBezTo>
                  <a:cubicBezTo>
                    <a:pt x="16" y="18"/>
                    <a:pt x="16" y="18"/>
                    <a:pt x="16" y="18"/>
                  </a:cubicBezTo>
                  <a:cubicBezTo>
                    <a:pt x="16" y="12"/>
                    <a:pt x="16" y="8"/>
                    <a:pt x="16" y="6"/>
                  </a:cubicBezTo>
                  <a:cubicBezTo>
                    <a:pt x="16" y="4"/>
                    <a:pt x="17" y="3"/>
                    <a:pt x="17" y="3"/>
                  </a:cubicBezTo>
                  <a:cubicBezTo>
                    <a:pt x="17" y="2"/>
                    <a:pt x="18" y="2"/>
                    <a:pt x="20" y="2"/>
                  </a:cubicBezTo>
                  <a:cubicBezTo>
                    <a:pt x="22" y="2"/>
                    <a:pt x="22" y="2"/>
                    <a:pt x="22" y="2"/>
                  </a:cubicBezTo>
                  <a:cubicBezTo>
                    <a:pt x="22" y="0"/>
                    <a:pt x="22" y="0"/>
                    <a:pt x="22" y="0"/>
                  </a:cubicBezTo>
                  <a:cubicBezTo>
                    <a:pt x="15" y="1"/>
                    <a:pt x="7" y="1"/>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0" name="íṩḷïde">
              <a:extLst>
                <a:ext uri="{FF2B5EF4-FFF2-40B4-BE49-F238E27FC236}">
                  <a16:creationId xmlns="" xmlns:a16="http://schemas.microsoft.com/office/drawing/2014/main" id="{6E780E4E-E4D9-426C-999C-A47F45550A44}"/>
                </a:ext>
              </a:extLst>
            </p:cNvPr>
            <p:cNvSpPr/>
            <p:nvPr/>
          </p:nvSpPr>
          <p:spPr bwMode="auto">
            <a:xfrm>
              <a:off x="7419181" y="4008438"/>
              <a:ext cx="239713" cy="203200"/>
            </a:xfrm>
            <a:custGeom>
              <a:avLst/>
              <a:gdLst>
                <a:gd name="T0" fmla="*/ 37 w 57"/>
                <a:gd name="T1" fmla="*/ 0 h 48"/>
                <a:gd name="T2" fmla="*/ 37 w 57"/>
                <a:gd name="T3" fmla="*/ 2 h 48"/>
                <a:gd name="T4" fmla="*/ 39 w 57"/>
                <a:gd name="T5" fmla="*/ 3 h 48"/>
                <a:gd name="T6" fmla="*/ 43 w 57"/>
                <a:gd name="T7" fmla="*/ 4 h 48"/>
                <a:gd name="T8" fmla="*/ 44 w 57"/>
                <a:gd name="T9" fmla="*/ 19 h 48"/>
                <a:gd name="T10" fmla="*/ 44 w 57"/>
                <a:gd name="T11" fmla="*/ 36 h 48"/>
                <a:gd name="T12" fmla="*/ 39 w 57"/>
                <a:gd name="T13" fmla="*/ 29 h 48"/>
                <a:gd name="T14" fmla="*/ 27 w 57"/>
                <a:gd name="T15" fmla="*/ 16 h 48"/>
                <a:gd name="T16" fmla="*/ 21 w 57"/>
                <a:gd name="T17" fmla="*/ 8 h 48"/>
                <a:gd name="T18" fmla="*/ 15 w 57"/>
                <a:gd name="T19" fmla="*/ 0 h 48"/>
                <a:gd name="T20" fmla="*/ 8 w 57"/>
                <a:gd name="T21" fmla="*/ 0 h 48"/>
                <a:gd name="T22" fmla="*/ 0 w 57"/>
                <a:gd name="T23" fmla="*/ 0 h 48"/>
                <a:gd name="T24" fmla="*/ 0 w 57"/>
                <a:gd name="T25" fmla="*/ 2 h 48"/>
                <a:gd name="T26" fmla="*/ 2 w 57"/>
                <a:gd name="T27" fmla="*/ 2 h 48"/>
                <a:gd name="T28" fmla="*/ 4 w 57"/>
                <a:gd name="T29" fmla="*/ 3 h 48"/>
                <a:gd name="T30" fmla="*/ 6 w 57"/>
                <a:gd name="T31" fmla="*/ 4 h 48"/>
                <a:gd name="T32" fmla="*/ 6 w 57"/>
                <a:gd name="T33" fmla="*/ 7 h 48"/>
                <a:gd name="T34" fmla="*/ 6 w 57"/>
                <a:gd name="T35" fmla="*/ 16 h 48"/>
                <a:gd name="T36" fmla="*/ 6 w 57"/>
                <a:gd name="T37" fmla="*/ 32 h 48"/>
                <a:gd name="T38" fmla="*/ 6 w 57"/>
                <a:gd name="T39" fmla="*/ 42 h 48"/>
                <a:gd name="T40" fmla="*/ 5 w 57"/>
                <a:gd name="T41" fmla="*/ 44 h 48"/>
                <a:gd name="T42" fmla="*/ 2 w 57"/>
                <a:gd name="T43" fmla="*/ 45 h 48"/>
                <a:gd name="T44" fmla="*/ 0 w 57"/>
                <a:gd name="T45" fmla="*/ 45 h 48"/>
                <a:gd name="T46" fmla="*/ 0 w 57"/>
                <a:gd name="T47" fmla="*/ 47 h 48"/>
                <a:gd name="T48" fmla="*/ 11 w 57"/>
                <a:gd name="T49" fmla="*/ 47 h 48"/>
                <a:gd name="T50" fmla="*/ 19 w 57"/>
                <a:gd name="T51" fmla="*/ 47 h 48"/>
                <a:gd name="T52" fmla="*/ 19 w 57"/>
                <a:gd name="T53" fmla="*/ 45 h 48"/>
                <a:gd name="T54" fmla="*/ 17 w 57"/>
                <a:gd name="T55" fmla="*/ 45 h 48"/>
                <a:gd name="T56" fmla="*/ 14 w 57"/>
                <a:gd name="T57" fmla="*/ 44 h 48"/>
                <a:gd name="T58" fmla="*/ 13 w 57"/>
                <a:gd name="T59" fmla="*/ 41 h 48"/>
                <a:gd name="T60" fmla="*/ 13 w 57"/>
                <a:gd name="T61" fmla="*/ 30 h 48"/>
                <a:gd name="T62" fmla="*/ 13 w 57"/>
                <a:gd name="T63" fmla="*/ 12 h 48"/>
                <a:gd name="T64" fmla="*/ 33 w 57"/>
                <a:gd name="T65" fmla="*/ 37 h 48"/>
                <a:gd name="T66" fmla="*/ 41 w 57"/>
                <a:gd name="T67" fmla="*/ 46 h 48"/>
                <a:gd name="T68" fmla="*/ 51 w 57"/>
                <a:gd name="T69" fmla="*/ 48 h 48"/>
                <a:gd name="T70" fmla="*/ 50 w 57"/>
                <a:gd name="T71" fmla="*/ 34 h 48"/>
                <a:gd name="T72" fmla="*/ 50 w 57"/>
                <a:gd name="T73" fmla="*/ 19 h 48"/>
                <a:gd name="T74" fmla="*/ 51 w 57"/>
                <a:gd name="T75" fmla="*/ 4 h 48"/>
                <a:gd name="T76" fmla="*/ 54 w 57"/>
                <a:gd name="T77" fmla="*/ 2 h 48"/>
                <a:gd name="T78" fmla="*/ 57 w 57"/>
                <a:gd name="T79" fmla="*/ 2 h 48"/>
                <a:gd name="T80" fmla="*/ 57 w 57"/>
                <a:gd name="T81" fmla="*/ 0 h 48"/>
                <a:gd name="T82" fmla="*/ 37 w 57"/>
                <a:gd name="T83"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48">
                  <a:moveTo>
                    <a:pt x="37" y="0"/>
                  </a:moveTo>
                  <a:cubicBezTo>
                    <a:pt x="37" y="2"/>
                    <a:pt x="37" y="2"/>
                    <a:pt x="37" y="2"/>
                  </a:cubicBezTo>
                  <a:cubicBezTo>
                    <a:pt x="39" y="3"/>
                    <a:pt x="39" y="3"/>
                    <a:pt x="39" y="3"/>
                  </a:cubicBezTo>
                  <a:cubicBezTo>
                    <a:pt x="42" y="3"/>
                    <a:pt x="43" y="3"/>
                    <a:pt x="43" y="4"/>
                  </a:cubicBezTo>
                  <a:cubicBezTo>
                    <a:pt x="44" y="5"/>
                    <a:pt x="44" y="10"/>
                    <a:pt x="44" y="19"/>
                  </a:cubicBezTo>
                  <a:cubicBezTo>
                    <a:pt x="44" y="36"/>
                    <a:pt x="44" y="36"/>
                    <a:pt x="44" y="36"/>
                  </a:cubicBezTo>
                  <a:cubicBezTo>
                    <a:pt x="42" y="34"/>
                    <a:pt x="41" y="32"/>
                    <a:pt x="39" y="29"/>
                  </a:cubicBezTo>
                  <a:cubicBezTo>
                    <a:pt x="27" y="16"/>
                    <a:pt x="27" y="16"/>
                    <a:pt x="27" y="16"/>
                  </a:cubicBezTo>
                  <a:cubicBezTo>
                    <a:pt x="25" y="13"/>
                    <a:pt x="23" y="10"/>
                    <a:pt x="21" y="8"/>
                  </a:cubicBezTo>
                  <a:cubicBezTo>
                    <a:pt x="20" y="5"/>
                    <a:pt x="17" y="3"/>
                    <a:pt x="15" y="0"/>
                  </a:cubicBezTo>
                  <a:cubicBezTo>
                    <a:pt x="13" y="0"/>
                    <a:pt x="11" y="0"/>
                    <a:pt x="8" y="0"/>
                  </a:cubicBezTo>
                  <a:cubicBezTo>
                    <a:pt x="5" y="0"/>
                    <a:pt x="3" y="0"/>
                    <a:pt x="0" y="0"/>
                  </a:cubicBezTo>
                  <a:cubicBezTo>
                    <a:pt x="0" y="2"/>
                    <a:pt x="0" y="2"/>
                    <a:pt x="0" y="2"/>
                  </a:cubicBezTo>
                  <a:cubicBezTo>
                    <a:pt x="2" y="2"/>
                    <a:pt x="2" y="2"/>
                    <a:pt x="2" y="2"/>
                  </a:cubicBezTo>
                  <a:cubicBezTo>
                    <a:pt x="3" y="2"/>
                    <a:pt x="4" y="2"/>
                    <a:pt x="4" y="3"/>
                  </a:cubicBezTo>
                  <a:cubicBezTo>
                    <a:pt x="5" y="3"/>
                    <a:pt x="5" y="4"/>
                    <a:pt x="6" y="4"/>
                  </a:cubicBezTo>
                  <a:cubicBezTo>
                    <a:pt x="6" y="5"/>
                    <a:pt x="6" y="5"/>
                    <a:pt x="6" y="7"/>
                  </a:cubicBezTo>
                  <a:cubicBezTo>
                    <a:pt x="6" y="10"/>
                    <a:pt x="6" y="13"/>
                    <a:pt x="6" y="16"/>
                  </a:cubicBezTo>
                  <a:cubicBezTo>
                    <a:pt x="6" y="32"/>
                    <a:pt x="6" y="32"/>
                    <a:pt x="6" y="32"/>
                  </a:cubicBezTo>
                  <a:cubicBezTo>
                    <a:pt x="6" y="36"/>
                    <a:pt x="6" y="40"/>
                    <a:pt x="6" y="42"/>
                  </a:cubicBezTo>
                  <a:cubicBezTo>
                    <a:pt x="6" y="43"/>
                    <a:pt x="6" y="44"/>
                    <a:pt x="5" y="44"/>
                  </a:cubicBezTo>
                  <a:cubicBezTo>
                    <a:pt x="5" y="45"/>
                    <a:pt x="4" y="45"/>
                    <a:pt x="2" y="45"/>
                  </a:cubicBezTo>
                  <a:cubicBezTo>
                    <a:pt x="0" y="45"/>
                    <a:pt x="0" y="45"/>
                    <a:pt x="0" y="45"/>
                  </a:cubicBezTo>
                  <a:cubicBezTo>
                    <a:pt x="0" y="47"/>
                    <a:pt x="0" y="47"/>
                    <a:pt x="0" y="47"/>
                  </a:cubicBezTo>
                  <a:cubicBezTo>
                    <a:pt x="4" y="47"/>
                    <a:pt x="7" y="47"/>
                    <a:pt x="11" y="47"/>
                  </a:cubicBezTo>
                  <a:cubicBezTo>
                    <a:pt x="14" y="47"/>
                    <a:pt x="17" y="47"/>
                    <a:pt x="19" y="47"/>
                  </a:cubicBezTo>
                  <a:cubicBezTo>
                    <a:pt x="19" y="45"/>
                    <a:pt x="19" y="45"/>
                    <a:pt x="19" y="45"/>
                  </a:cubicBezTo>
                  <a:cubicBezTo>
                    <a:pt x="17" y="45"/>
                    <a:pt x="17" y="45"/>
                    <a:pt x="17" y="45"/>
                  </a:cubicBezTo>
                  <a:cubicBezTo>
                    <a:pt x="16" y="45"/>
                    <a:pt x="15" y="44"/>
                    <a:pt x="14" y="44"/>
                  </a:cubicBezTo>
                  <a:cubicBezTo>
                    <a:pt x="14" y="44"/>
                    <a:pt x="14" y="43"/>
                    <a:pt x="13" y="41"/>
                  </a:cubicBezTo>
                  <a:cubicBezTo>
                    <a:pt x="13" y="39"/>
                    <a:pt x="13" y="36"/>
                    <a:pt x="13" y="30"/>
                  </a:cubicBezTo>
                  <a:cubicBezTo>
                    <a:pt x="13" y="12"/>
                    <a:pt x="13" y="12"/>
                    <a:pt x="13" y="12"/>
                  </a:cubicBezTo>
                  <a:cubicBezTo>
                    <a:pt x="33" y="37"/>
                    <a:pt x="33" y="37"/>
                    <a:pt x="33" y="37"/>
                  </a:cubicBezTo>
                  <a:cubicBezTo>
                    <a:pt x="36" y="40"/>
                    <a:pt x="38" y="43"/>
                    <a:pt x="41" y="46"/>
                  </a:cubicBezTo>
                  <a:cubicBezTo>
                    <a:pt x="43" y="48"/>
                    <a:pt x="48" y="47"/>
                    <a:pt x="51" y="48"/>
                  </a:cubicBezTo>
                  <a:cubicBezTo>
                    <a:pt x="51" y="42"/>
                    <a:pt x="50" y="38"/>
                    <a:pt x="50" y="34"/>
                  </a:cubicBezTo>
                  <a:cubicBezTo>
                    <a:pt x="50" y="19"/>
                    <a:pt x="50" y="19"/>
                    <a:pt x="50" y="19"/>
                  </a:cubicBezTo>
                  <a:cubicBezTo>
                    <a:pt x="50" y="10"/>
                    <a:pt x="51" y="5"/>
                    <a:pt x="51" y="4"/>
                  </a:cubicBezTo>
                  <a:cubicBezTo>
                    <a:pt x="51" y="3"/>
                    <a:pt x="52" y="2"/>
                    <a:pt x="54" y="2"/>
                  </a:cubicBezTo>
                  <a:cubicBezTo>
                    <a:pt x="57" y="2"/>
                    <a:pt x="57" y="2"/>
                    <a:pt x="57" y="2"/>
                  </a:cubicBezTo>
                  <a:cubicBezTo>
                    <a:pt x="57" y="0"/>
                    <a:pt x="57" y="0"/>
                    <a:pt x="57" y="0"/>
                  </a:cubicBezTo>
                  <a:cubicBezTo>
                    <a:pt x="50" y="1"/>
                    <a:pt x="44" y="0"/>
                    <a:pt x="37"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1" name="iṧļíḍê">
              <a:extLst>
                <a:ext uri="{FF2B5EF4-FFF2-40B4-BE49-F238E27FC236}">
                  <a16:creationId xmlns="" xmlns:a16="http://schemas.microsoft.com/office/drawing/2014/main" id="{A0C4933F-DA98-4EF6-9B01-CF93402F136D}"/>
                </a:ext>
              </a:extLst>
            </p:cNvPr>
            <p:cNvSpPr/>
            <p:nvPr/>
          </p:nvSpPr>
          <p:spPr bwMode="auto">
            <a:xfrm>
              <a:off x="7169944" y="4008438"/>
              <a:ext cx="236538" cy="198438"/>
            </a:xfrm>
            <a:custGeom>
              <a:avLst/>
              <a:gdLst>
                <a:gd name="T0" fmla="*/ 33 w 56"/>
                <a:gd name="T1" fmla="*/ 0 h 47"/>
                <a:gd name="T2" fmla="*/ 33 w 56"/>
                <a:gd name="T3" fmla="*/ 2 h 47"/>
                <a:gd name="T4" fmla="*/ 36 w 56"/>
                <a:gd name="T5" fmla="*/ 2 h 47"/>
                <a:gd name="T6" fmla="*/ 39 w 56"/>
                <a:gd name="T7" fmla="*/ 3 h 47"/>
                <a:gd name="T8" fmla="*/ 40 w 56"/>
                <a:gd name="T9" fmla="*/ 5 h 47"/>
                <a:gd name="T10" fmla="*/ 40 w 56"/>
                <a:gd name="T11" fmla="*/ 14 h 47"/>
                <a:gd name="T12" fmla="*/ 40 w 56"/>
                <a:gd name="T13" fmla="*/ 21 h 47"/>
                <a:gd name="T14" fmla="*/ 16 w 56"/>
                <a:gd name="T15" fmla="*/ 21 h 47"/>
                <a:gd name="T16" fmla="*/ 16 w 56"/>
                <a:gd name="T17" fmla="*/ 13 h 47"/>
                <a:gd name="T18" fmla="*/ 16 w 56"/>
                <a:gd name="T19" fmla="*/ 4 h 47"/>
                <a:gd name="T20" fmla="*/ 17 w 56"/>
                <a:gd name="T21" fmla="*/ 3 h 47"/>
                <a:gd name="T22" fmla="*/ 21 w 56"/>
                <a:gd name="T23" fmla="*/ 2 h 47"/>
                <a:gd name="T24" fmla="*/ 23 w 56"/>
                <a:gd name="T25" fmla="*/ 2 h 47"/>
                <a:gd name="T26" fmla="*/ 23 w 56"/>
                <a:gd name="T27" fmla="*/ 0 h 47"/>
                <a:gd name="T28" fmla="*/ 12 w 56"/>
                <a:gd name="T29" fmla="*/ 0 h 47"/>
                <a:gd name="T30" fmla="*/ 0 w 56"/>
                <a:gd name="T31" fmla="*/ 0 h 47"/>
                <a:gd name="T32" fmla="*/ 0 w 56"/>
                <a:gd name="T33" fmla="*/ 2 h 47"/>
                <a:gd name="T34" fmla="*/ 2 w 56"/>
                <a:gd name="T35" fmla="*/ 2 h 47"/>
                <a:gd name="T36" fmla="*/ 6 w 56"/>
                <a:gd name="T37" fmla="*/ 3 h 47"/>
                <a:gd name="T38" fmla="*/ 6 w 56"/>
                <a:gd name="T39" fmla="*/ 13 h 47"/>
                <a:gd name="T40" fmla="*/ 6 w 56"/>
                <a:gd name="T41" fmla="*/ 33 h 47"/>
                <a:gd name="T42" fmla="*/ 6 w 56"/>
                <a:gd name="T43" fmla="*/ 44 h 47"/>
                <a:gd name="T44" fmla="*/ 2 w 56"/>
                <a:gd name="T45" fmla="*/ 45 h 47"/>
                <a:gd name="T46" fmla="*/ 0 w 56"/>
                <a:gd name="T47" fmla="*/ 45 h 47"/>
                <a:gd name="T48" fmla="*/ 0 w 56"/>
                <a:gd name="T49" fmla="*/ 47 h 47"/>
                <a:gd name="T50" fmla="*/ 12 w 56"/>
                <a:gd name="T51" fmla="*/ 47 h 47"/>
                <a:gd name="T52" fmla="*/ 23 w 56"/>
                <a:gd name="T53" fmla="*/ 47 h 47"/>
                <a:gd name="T54" fmla="*/ 23 w 56"/>
                <a:gd name="T55" fmla="*/ 45 h 47"/>
                <a:gd name="T56" fmla="*/ 20 w 56"/>
                <a:gd name="T57" fmla="*/ 45 h 47"/>
                <a:gd name="T58" fmla="*/ 18 w 56"/>
                <a:gd name="T59" fmla="*/ 45 h 47"/>
                <a:gd name="T60" fmla="*/ 17 w 56"/>
                <a:gd name="T61" fmla="*/ 44 h 47"/>
                <a:gd name="T62" fmla="*/ 16 w 56"/>
                <a:gd name="T63" fmla="*/ 39 h 47"/>
                <a:gd name="T64" fmla="*/ 16 w 56"/>
                <a:gd name="T65" fmla="*/ 33 h 47"/>
                <a:gd name="T66" fmla="*/ 16 w 56"/>
                <a:gd name="T67" fmla="*/ 24 h 47"/>
                <a:gd name="T68" fmla="*/ 40 w 56"/>
                <a:gd name="T69" fmla="*/ 24 h 47"/>
                <a:gd name="T70" fmla="*/ 40 w 56"/>
                <a:gd name="T71" fmla="*/ 32 h 47"/>
                <a:gd name="T72" fmla="*/ 40 w 56"/>
                <a:gd name="T73" fmla="*/ 42 h 47"/>
                <a:gd name="T74" fmla="*/ 39 w 56"/>
                <a:gd name="T75" fmla="*/ 44 h 47"/>
                <a:gd name="T76" fmla="*/ 35 w 56"/>
                <a:gd name="T77" fmla="*/ 45 h 47"/>
                <a:gd name="T78" fmla="*/ 33 w 56"/>
                <a:gd name="T79" fmla="*/ 45 h 47"/>
                <a:gd name="T80" fmla="*/ 33 w 56"/>
                <a:gd name="T81" fmla="*/ 47 h 47"/>
                <a:gd name="T82" fmla="*/ 45 w 56"/>
                <a:gd name="T83" fmla="*/ 47 h 47"/>
                <a:gd name="T84" fmla="*/ 56 w 56"/>
                <a:gd name="T85" fmla="*/ 47 h 47"/>
                <a:gd name="T86" fmla="*/ 56 w 56"/>
                <a:gd name="T87" fmla="*/ 45 h 47"/>
                <a:gd name="T88" fmla="*/ 54 w 56"/>
                <a:gd name="T89" fmla="*/ 45 h 47"/>
                <a:gd name="T90" fmla="*/ 50 w 56"/>
                <a:gd name="T91" fmla="*/ 44 h 47"/>
                <a:gd name="T92" fmla="*/ 50 w 56"/>
                <a:gd name="T93" fmla="*/ 33 h 47"/>
                <a:gd name="T94" fmla="*/ 50 w 56"/>
                <a:gd name="T95" fmla="*/ 14 h 47"/>
                <a:gd name="T96" fmla="*/ 50 w 56"/>
                <a:gd name="T97" fmla="*/ 5 h 47"/>
                <a:gd name="T98" fmla="*/ 51 w 56"/>
                <a:gd name="T99" fmla="*/ 3 h 47"/>
                <a:gd name="T100" fmla="*/ 54 w 56"/>
                <a:gd name="T101" fmla="*/ 2 h 47"/>
                <a:gd name="T102" fmla="*/ 56 w 56"/>
                <a:gd name="T103" fmla="*/ 2 h 47"/>
                <a:gd name="T104" fmla="*/ 56 w 56"/>
                <a:gd name="T105" fmla="*/ 0 h 47"/>
                <a:gd name="T106" fmla="*/ 45 w 56"/>
                <a:gd name="T107" fmla="*/ 0 h 47"/>
                <a:gd name="T108" fmla="*/ 33 w 56"/>
                <a:gd name="T10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56" h="47">
                  <a:moveTo>
                    <a:pt x="33" y="0"/>
                  </a:moveTo>
                  <a:cubicBezTo>
                    <a:pt x="33" y="2"/>
                    <a:pt x="33" y="2"/>
                    <a:pt x="33" y="2"/>
                  </a:cubicBezTo>
                  <a:cubicBezTo>
                    <a:pt x="36" y="2"/>
                    <a:pt x="36" y="2"/>
                    <a:pt x="36" y="2"/>
                  </a:cubicBezTo>
                  <a:cubicBezTo>
                    <a:pt x="37" y="2"/>
                    <a:pt x="38" y="2"/>
                    <a:pt x="39" y="3"/>
                  </a:cubicBezTo>
                  <a:cubicBezTo>
                    <a:pt x="39" y="3"/>
                    <a:pt x="39" y="4"/>
                    <a:pt x="40" y="5"/>
                  </a:cubicBezTo>
                  <a:cubicBezTo>
                    <a:pt x="40" y="7"/>
                    <a:pt x="40" y="11"/>
                    <a:pt x="40" y="14"/>
                  </a:cubicBezTo>
                  <a:cubicBezTo>
                    <a:pt x="40" y="21"/>
                    <a:pt x="40" y="21"/>
                    <a:pt x="40" y="21"/>
                  </a:cubicBezTo>
                  <a:cubicBezTo>
                    <a:pt x="32" y="21"/>
                    <a:pt x="24" y="21"/>
                    <a:pt x="16" y="21"/>
                  </a:cubicBezTo>
                  <a:cubicBezTo>
                    <a:pt x="16" y="13"/>
                    <a:pt x="16" y="13"/>
                    <a:pt x="16" y="13"/>
                  </a:cubicBezTo>
                  <a:cubicBezTo>
                    <a:pt x="16" y="9"/>
                    <a:pt x="16" y="6"/>
                    <a:pt x="16" y="4"/>
                  </a:cubicBezTo>
                  <a:cubicBezTo>
                    <a:pt x="17" y="4"/>
                    <a:pt x="17" y="3"/>
                    <a:pt x="17" y="3"/>
                  </a:cubicBezTo>
                  <a:cubicBezTo>
                    <a:pt x="18" y="2"/>
                    <a:pt x="19" y="2"/>
                    <a:pt x="21" y="2"/>
                  </a:cubicBezTo>
                  <a:cubicBezTo>
                    <a:pt x="23" y="2"/>
                    <a:pt x="23" y="2"/>
                    <a:pt x="23" y="2"/>
                  </a:cubicBezTo>
                  <a:cubicBezTo>
                    <a:pt x="23" y="0"/>
                    <a:pt x="23" y="0"/>
                    <a:pt x="23" y="0"/>
                  </a:cubicBezTo>
                  <a:cubicBezTo>
                    <a:pt x="19" y="0"/>
                    <a:pt x="15" y="0"/>
                    <a:pt x="12" y="0"/>
                  </a:cubicBezTo>
                  <a:cubicBezTo>
                    <a:pt x="7" y="0"/>
                    <a:pt x="4" y="0"/>
                    <a:pt x="0" y="0"/>
                  </a:cubicBezTo>
                  <a:cubicBezTo>
                    <a:pt x="0" y="2"/>
                    <a:pt x="0" y="2"/>
                    <a:pt x="0" y="2"/>
                  </a:cubicBezTo>
                  <a:cubicBezTo>
                    <a:pt x="2" y="2"/>
                    <a:pt x="2" y="2"/>
                    <a:pt x="2" y="2"/>
                  </a:cubicBezTo>
                  <a:cubicBezTo>
                    <a:pt x="4" y="2"/>
                    <a:pt x="5" y="3"/>
                    <a:pt x="6" y="3"/>
                  </a:cubicBezTo>
                  <a:cubicBezTo>
                    <a:pt x="6" y="4"/>
                    <a:pt x="6" y="8"/>
                    <a:pt x="6" y="13"/>
                  </a:cubicBezTo>
                  <a:cubicBezTo>
                    <a:pt x="6" y="33"/>
                    <a:pt x="6" y="33"/>
                    <a:pt x="6" y="33"/>
                  </a:cubicBezTo>
                  <a:cubicBezTo>
                    <a:pt x="6" y="39"/>
                    <a:pt x="6" y="43"/>
                    <a:pt x="6" y="44"/>
                  </a:cubicBezTo>
                  <a:cubicBezTo>
                    <a:pt x="5" y="45"/>
                    <a:pt x="4" y="45"/>
                    <a:pt x="2" y="45"/>
                  </a:cubicBezTo>
                  <a:cubicBezTo>
                    <a:pt x="0" y="45"/>
                    <a:pt x="0" y="45"/>
                    <a:pt x="0" y="45"/>
                  </a:cubicBezTo>
                  <a:cubicBezTo>
                    <a:pt x="0" y="47"/>
                    <a:pt x="0" y="47"/>
                    <a:pt x="0" y="47"/>
                  </a:cubicBezTo>
                  <a:cubicBezTo>
                    <a:pt x="4" y="47"/>
                    <a:pt x="8" y="47"/>
                    <a:pt x="12" y="47"/>
                  </a:cubicBezTo>
                  <a:cubicBezTo>
                    <a:pt x="16" y="47"/>
                    <a:pt x="19" y="47"/>
                    <a:pt x="23" y="47"/>
                  </a:cubicBezTo>
                  <a:cubicBezTo>
                    <a:pt x="23" y="45"/>
                    <a:pt x="23" y="45"/>
                    <a:pt x="23" y="45"/>
                  </a:cubicBezTo>
                  <a:cubicBezTo>
                    <a:pt x="20" y="45"/>
                    <a:pt x="20" y="45"/>
                    <a:pt x="20" y="45"/>
                  </a:cubicBezTo>
                  <a:cubicBezTo>
                    <a:pt x="19" y="45"/>
                    <a:pt x="18" y="45"/>
                    <a:pt x="18" y="45"/>
                  </a:cubicBezTo>
                  <a:cubicBezTo>
                    <a:pt x="17" y="44"/>
                    <a:pt x="17" y="44"/>
                    <a:pt x="17" y="44"/>
                  </a:cubicBezTo>
                  <a:cubicBezTo>
                    <a:pt x="17" y="43"/>
                    <a:pt x="17" y="42"/>
                    <a:pt x="16" y="39"/>
                  </a:cubicBezTo>
                  <a:cubicBezTo>
                    <a:pt x="16" y="36"/>
                    <a:pt x="16" y="35"/>
                    <a:pt x="16" y="33"/>
                  </a:cubicBezTo>
                  <a:cubicBezTo>
                    <a:pt x="16" y="24"/>
                    <a:pt x="16" y="24"/>
                    <a:pt x="16" y="24"/>
                  </a:cubicBezTo>
                  <a:cubicBezTo>
                    <a:pt x="24" y="23"/>
                    <a:pt x="32" y="23"/>
                    <a:pt x="40" y="24"/>
                  </a:cubicBezTo>
                  <a:cubicBezTo>
                    <a:pt x="40" y="32"/>
                    <a:pt x="40" y="32"/>
                    <a:pt x="40" y="32"/>
                  </a:cubicBezTo>
                  <a:cubicBezTo>
                    <a:pt x="40" y="37"/>
                    <a:pt x="40" y="40"/>
                    <a:pt x="40" y="42"/>
                  </a:cubicBezTo>
                  <a:cubicBezTo>
                    <a:pt x="39" y="43"/>
                    <a:pt x="39" y="44"/>
                    <a:pt x="39" y="44"/>
                  </a:cubicBezTo>
                  <a:cubicBezTo>
                    <a:pt x="38" y="45"/>
                    <a:pt x="37" y="45"/>
                    <a:pt x="35" y="45"/>
                  </a:cubicBezTo>
                  <a:cubicBezTo>
                    <a:pt x="33" y="45"/>
                    <a:pt x="33" y="45"/>
                    <a:pt x="33" y="45"/>
                  </a:cubicBezTo>
                  <a:cubicBezTo>
                    <a:pt x="33" y="47"/>
                    <a:pt x="33" y="47"/>
                    <a:pt x="33" y="47"/>
                  </a:cubicBezTo>
                  <a:cubicBezTo>
                    <a:pt x="37" y="47"/>
                    <a:pt x="41" y="47"/>
                    <a:pt x="45" y="47"/>
                  </a:cubicBezTo>
                  <a:cubicBezTo>
                    <a:pt x="49" y="47"/>
                    <a:pt x="53" y="47"/>
                    <a:pt x="56" y="47"/>
                  </a:cubicBezTo>
                  <a:cubicBezTo>
                    <a:pt x="56" y="45"/>
                    <a:pt x="56" y="45"/>
                    <a:pt x="56" y="45"/>
                  </a:cubicBezTo>
                  <a:cubicBezTo>
                    <a:pt x="54" y="45"/>
                    <a:pt x="54" y="45"/>
                    <a:pt x="54" y="45"/>
                  </a:cubicBezTo>
                  <a:cubicBezTo>
                    <a:pt x="52" y="45"/>
                    <a:pt x="51" y="45"/>
                    <a:pt x="50" y="44"/>
                  </a:cubicBezTo>
                  <a:cubicBezTo>
                    <a:pt x="50" y="43"/>
                    <a:pt x="50" y="39"/>
                    <a:pt x="50" y="33"/>
                  </a:cubicBezTo>
                  <a:cubicBezTo>
                    <a:pt x="50" y="14"/>
                    <a:pt x="50" y="14"/>
                    <a:pt x="50" y="14"/>
                  </a:cubicBezTo>
                  <a:cubicBezTo>
                    <a:pt x="50" y="9"/>
                    <a:pt x="50" y="6"/>
                    <a:pt x="50" y="5"/>
                  </a:cubicBezTo>
                  <a:cubicBezTo>
                    <a:pt x="50" y="4"/>
                    <a:pt x="50" y="3"/>
                    <a:pt x="51" y="3"/>
                  </a:cubicBezTo>
                  <a:cubicBezTo>
                    <a:pt x="51" y="2"/>
                    <a:pt x="52" y="2"/>
                    <a:pt x="54" y="2"/>
                  </a:cubicBezTo>
                  <a:cubicBezTo>
                    <a:pt x="56" y="2"/>
                    <a:pt x="56" y="2"/>
                    <a:pt x="56" y="2"/>
                  </a:cubicBezTo>
                  <a:cubicBezTo>
                    <a:pt x="56" y="0"/>
                    <a:pt x="56" y="0"/>
                    <a:pt x="56" y="0"/>
                  </a:cubicBezTo>
                  <a:cubicBezTo>
                    <a:pt x="53" y="0"/>
                    <a:pt x="49" y="0"/>
                    <a:pt x="45" y="0"/>
                  </a:cubicBezTo>
                  <a:cubicBezTo>
                    <a:pt x="41" y="0"/>
                    <a:pt x="37" y="0"/>
                    <a:pt x="33"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2" name="îṧ1ïḑê">
              <a:extLst>
                <a:ext uri="{FF2B5EF4-FFF2-40B4-BE49-F238E27FC236}">
                  <a16:creationId xmlns="" xmlns:a16="http://schemas.microsoft.com/office/drawing/2014/main" id="{90F097C2-AF50-4968-BA86-57A1B865F5D7}"/>
                </a:ext>
              </a:extLst>
            </p:cNvPr>
            <p:cNvSpPr/>
            <p:nvPr/>
          </p:nvSpPr>
          <p:spPr bwMode="auto">
            <a:xfrm>
              <a:off x="6958806" y="4003676"/>
              <a:ext cx="198438" cy="215900"/>
            </a:xfrm>
            <a:custGeom>
              <a:avLst/>
              <a:gdLst>
                <a:gd name="T0" fmla="*/ 21 w 47"/>
                <a:gd name="T1" fmla="*/ 42 h 51"/>
                <a:gd name="T2" fmla="*/ 13 w 47"/>
                <a:gd name="T3" fmla="*/ 35 h 51"/>
                <a:gd name="T4" fmla="*/ 10 w 47"/>
                <a:gd name="T5" fmla="*/ 23 h 51"/>
                <a:gd name="T6" fmla="*/ 16 w 47"/>
                <a:gd name="T7" fmla="*/ 9 h 51"/>
                <a:gd name="T8" fmla="*/ 43 w 47"/>
                <a:gd name="T9" fmla="*/ 7 h 51"/>
                <a:gd name="T10" fmla="*/ 43 w 47"/>
                <a:gd name="T11" fmla="*/ 13 h 51"/>
                <a:gd name="T12" fmla="*/ 45 w 47"/>
                <a:gd name="T13" fmla="*/ 13 h 51"/>
                <a:gd name="T14" fmla="*/ 47 w 47"/>
                <a:gd name="T15" fmla="*/ 3 h 51"/>
                <a:gd name="T16" fmla="*/ 42 w 47"/>
                <a:gd name="T17" fmla="*/ 2 h 51"/>
                <a:gd name="T18" fmla="*/ 12 w 47"/>
                <a:gd name="T19" fmla="*/ 4 h 51"/>
                <a:gd name="T20" fmla="*/ 3 w 47"/>
                <a:gd name="T21" fmla="*/ 12 h 51"/>
                <a:gd name="T22" fmla="*/ 0 w 47"/>
                <a:gd name="T23" fmla="*/ 25 h 51"/>
                <a:gd name="T24" fmla="*/ 3 w 47"/>
                <a:gd name="T25" fmla="*/ 37 h 51"/>
                <a:gd name="T26" fmla="*/ 12 w 47"/>
                <a:gd name="T27" fmla="*/ 46 h 51"/>
                <a:gd name="T28" fmla="*/ 46 w 47"/>
                <a:gd name="T29" fmla="*/ 45 h 51"/>
                <a:gd name="T30" fmla="*/ 47 w 47"/>
                <a:gd name="T31" fmla="*/ 42 h 51"/>
                <a:gd name="T32" fmla="*/ 46 w 47"/>
                <a:gd name="T33" fmla="*/ 41 h 51"/>
                <a:gd name="T34" fmla="*/ 21 w 47"/>
                <a:gd name="T35"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51">
                  <a:moveTo>
                    <a:pt x="21" y="42"/>
                  </a:moveTo>
                  <a:cubicBezTo>
                    <a:pt x="17" y="41"/>
                    <a:pt x="15" y="38"/>
                    <a:pt x="13" y="35"/>
                  </a:cubicBezTo>
                  <a:cubicBezTo>
                    <a:pt x="11" y="31"/>
                    <a:pt x="10" y="27"/>
                    <a:pt x="10" y="23"/>
                  </a:cubicBezTo>
                  <a:cubicBezTo>
                    <a:pt x="10" y="17"/>
                    <a:pt x="12" y="12"/>
                    <a:pt x="16" y="9"/>
                  </a:cubicBezTo>
                  <a:cubicBezTo>
                    <a:pt x="22" y="2"/>
                    <a:pt x="35" y="2"/>
                    <a:pt x="43" y="7"/>
                  </a:cubicBezTo>
                  <a:cubicBezTo>
                    <a:pt x="43" y="13"/>
                    <a:pt x="43" y="13"/>
                    <a:pt x="43" y="13"/>
                  </a:cubicBezTo>
                  <a:cubicBezTo>
                    <a:pt x="45" y="13"/>
                    <a:pt x="45" y="13"/>
                    <a:pt x="45" y="13"/>
                  </a:cubicBezTo>
                  <a:cubicBezTo>
                    <a:pt x="45" y="9"/>
                    <a:pt x="46" y="6"/>
                    <a:pt x="47" y="3"/>
                  </a:cubicBezTo>
                  <a:cubicBezTo>
                    <a:pt x="46" y="3"/>
                    <a:pt x="44" y="3"/>
                    <a:pt x="42" y="2"/>
                  </a:cubicBezTo>
                  <a:cubicBezTo>
                    <a:pt x="33" y="0"/>
                    <a:pt x="20" y="0"/>
                    <a:pt x="12" y="4"/>
                  </a:cubicBezTo>
                  <a:cubicBezTo>
                    <a:pt x="8" y="6"/>
                    <a:pt x="5" y="8"/>
                    <a:pt x="3" y="12"/>
                  </a:cubicBezTo>
                  <a:cubicBezTo>
                    <a:pt x="1" y="16"/>
                    <a:pt x="0" y="20"/>
                    <a:pt x="0" y="25"/>
                  </a:cubicBezTo>
                  <a:cubicBezTo>
                    <a:pt x="0" y="29"/>
                    <a:pt x="1" y="33"/>
                    <a:pt x="3" y="37"/>
                  </a:cubicBezTo>
                  <a:cubicBezTo>
                    <a:pt x="5" y="41"/>
                    <a:pt x="8" y="43"/>
                    <a:pt x="12" y="46"/>
                  </a:cubicBezTo>
                  <a:cubicBezTo>
                    <a:pt x="22" y="51"/>
                    <a:pt x="36" y="50"/>
                    <a:pt x="46" y="45"/>
                  </a:cubicBezTo>
                  <a:cubicBezTo>
                    <a:pt x="46" y="44"/>
                    <a:pt x="47" y="43"/>
                    <a:pt x="47" y="42"/>
                  </a:cubicBezTo>
                  <a:cubicBezTo>
                    <a:pt x="46" y="41"/>
                    <a:pt x="46" y="41"/>
                    <a:pt x="46" y="41"/>
                  </a:cubicBezTo>
                  <a:cubicBezTo>
                    <a:pt x="40" y="46"/>
                    <a:pt x="28" y="47"/>
                    <a:pt x="21" y="42"/>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3" name="ïṡľïḓè">
              <a:extLst>
                <a:ext uri="{FF2B5EF4-FFF2-40B4-BE49-F238E27FC236}">
                  <a16:creationId xmlns="" xmlns:a16="http://schemas.microsoft.com/office/drawing/2014/main" id="{D8821AC7-A162-4E91-AC4B-3305FD6F872B}"/>
                </a:ext>
              </a:extLst>
            </p:cNvPr>
            <p:cNvSpPr/>
            <p:nvPr/>
          </p:nvSpPr>
          <p:spPr bwMode="auto">
            <a:xfrm>
              <a:off x="6765131" y="4008438"/>
              <a:ext cx="173038" cy="198438"/>
            </a:xfrm>
            <a:custGeom>
              <a:avLst/>
              <a:gdLst>
                <a:gd name="T0" fmla="*/ 39 w 41"/>
                <a:gd name="T1" fmla="*/ 36 h 47"/>
                <a:gd name="T2" fmla="*/ 30 w 41"/>
                <a:gd name="T3" fmla="*/ 44 h 47"/>
                <a:gd name="T4" fmla="*/ 25 w 41"/>
                <a:gd name="T5" fmla="*/ 44 h 47"/>
                <a:gd name="T6" fmla="*/ 17 w 41"/>
                <a:gd name="T7" fmla="*/ 44 h 47"/>
                <a:gd name="T8" fmla="*/ 17 w 41"/>
                <a:gd name="T9" fmla="*/ 37 h 47"/>
                <a:gd name="T10" fmla="*/ 17 w 41"/>
                <a:gd name="T11" fmla="*/ 33 h 47"/>
                <a:gd name="T12" fmla="*/ 17 w 41"/>
                <a:gd name="T13" fmla="*/ 25 h 47"/>
                <a:gd name="T14" fmla="*/ 21 w 41"/>
                <a:gd name="T15" fmla="*/ 24 h 47"/>
                <a:gd name="T16" fmla="*/ 33 w 41"/>
                <a:gd name="T17" fmla="*/ 29 h 47"/>
                <a:gd name="T18" fmla="*/ 33 w 41"/>
                <a:gd name="T19" fmla="*/ 31 h 47"/>
                <a:gd name="T20" fmla="*/ 35 w 41"/>
                <a:gd name="T21" fmla="*/ 31 h 47"/>
                <a:gd name="T22" fmla="*/ 35 w 41"/>
                <a:gd name="T23" fmla="*/ 24 h 47"/>
                <a:gd name="T24" fmla="*/ 35 w 41"/>
                <a:gd name="T25" fmla="*/ 16 h 47"/>
                <a:gd name="T26" fmla="*/ 33 w 41"/>
                <a:gd name="T27" fmla="*/ 16 h 47"/>
                <a:gd name="T28" fmla="*/ 33 w 41"/>
                <a:gd name="T29" fmla="*/ 18 h 47"/>
                <a:gd name="T30" fmla="*/ 32 w 41"/>
                <a:gd name="T31" fmla="*/ 21 h 47"/>
                <a:gd name="T32" fmla="*/ 21 w 41"/>
                <a:gd name="T33" fmla="*/ 22 h 47"/>
                <a:gd name="T34" fmla="*/ 17 w 41"/>
                <a:gd name="T35" fmla="*/ 21 h 47"/>
                <a:gd name="T36" fmla="*/ 17 w 41"/>
                <a:gd name="T37" fmla="*/ 15 h 47"/>
                <a:gd name="T38" fmla="*/ 17 w 41"/>
                <a:gd name="T39" fmla="*/ 10 h 47"/>
                <a:gd name="T40" fmla="*/ 17 w 41"/>
                <a:gd name="T41" fmla="*/ 4 h 47"/>
                <a:gd name="T42" fmla="*/ 24 w 41"/>
                <a:gd name="T43" fmla="*/ 3 h 47"/>
                <a:gd name="T44" fmla="*/ 36 w 41"/>
                <a:gd name="T45" fmla="*/ 11 h 47"/>
                <a:gd name="T46" fmla="*/ 39 w 41"/>
                <a:gd name="T47" fmla="*/ 11 h 47"/>
                <a:gd name="T48" fmla="*/ 40 w 41"/>
                <a:gd name="T49" fmla="*/ 1 h 47"/>
                <a:gd name="T50" fmla="*/ 24 w 41"/>
                <a:gd name="T51" fmla="*/ 0 h 47"/>
                <a:gd name="T52" fmla="*/ 0 w 41"/>
                <a:gd name="T53" fmla="*/ 0 h 47"/>
                <a:gd name="T54" fmla="*/ 0 w 41"/>
                <a:gd name="T55" fmla="*/ 2 h 47"/>
                <a:gd name="T56" fmla="*/ 3 w 41"/>
                <a:gd name="T57" fmla="*/ 3 h 47"/>
                <a:gd name="T58" fmla="*/ 6 w 41"/>
                <a:gd name="T59" fmla="*/ 3 h 47"/>
                <a:gd name="T60" fmla="*/ 6 w 41"/>
                <a:gd name="T61" fmla="*/ 4 h 47"/>
                <a:gd name="T62" fmla="*/ 7 w 41"/>
                <a:gd name="T63" fmla="*/ 7 h 47"/>
                <a:gd name="T64" fmla="*/ 7 w 41"/>
                <a:gd name="T65" fmla="*/ 15 h 47"/>
                <a:gd name="T66" fmla="*/ 7 w 41"/>
                <a:gd name="T67" fmla="*/ 33 h 47"/>
                <a:gd name="T68" fmla="*/ 7 w 41"/>
                <a:gd name="T69" fmla="*/ 42 h 47"/>
                <a:gd name="T70" fmla="*/ 6 w 41"/>
                <a:gd name="T71" fmla="*/ 44 h 47"/>
                <a:gd name="T72" fmla="*/ 2 w 41"/>
                <a:gd name="T73" fmla="*/ 45 h 47"/>
                <a:gd name="T74" fmla="*/ 1 w 41"/>
                <a:gd name="T75" fmla="*/ 45 h 47"/>
                <a:gd name="T76" fmla="*/ 1 w 41"/>
                <a:gd name="T77" fmla="*/ 47 h 47"/>
                <a:gd name="T78" fmla="*/ 24 w 41"/>
                <a:gd name="T79" fmla="*/ 47 h 47"/>
                <a:gd name="T80" fmla="*/ 40 w 41"/>
                <a:gd name="T81" fmla="*/ 47 h 47"/>
                <a:gd name="T82" fmla="*/ 40 w 41"/>
                <a:gd name="T83" fmla="*/ 45 h 47"/>
                <a:gd name="T84" fmla="*/ 41 w 41"/>
                <a:gd name="T85" fmla="*/ 36 h 47"/>
                <a:gd name="T86" fmla="*/ 39 w 41"/>
                <a:gd name="T8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7">
                  <a:moveTo>
                    <a:pt x="39" y="36"/>
                  </a:moveTo>
                  <a:cubicBezTo>
                    <a:pt x="38" y="40"/>
                    <a:pt x="38" y="43"/>
                    <a:pt x="30" y="44"/>
                  </a:cubicBezTo>
                  <a:cubicBezTo>
                    <a:pt x="29" y="44"/>
                    <a:pt x="27" y="44"/>
                    <a:pt x="25" y="44"/>
                  </a:cubicBezTo>
                  <a:cubicBezTo>
                    <a:pt x="22" y="44"/>
                    <a:pt x="20" y="44"/>
                    <a:pt x="17" y="44"/>
                  </a:cubicBezTo>
                  <a:cubicBezTo>
                    <a:pt x="17" y="42"/>
                    <a:pt x="17" y="40"/>
                    <a:pt x="17" y="37"/>
                  </a:cubicBezTo>
                  <a:cubicBezTo>
                    <a:pt x="17" y="33"/>
                    <a:pt x="17" y="33"/>
                    <a:pt x="17" y="33"/>
                  </a:cubicBezTo>
                  <a:cubicBezTo>
                    <a:pt x="17" y="25"/>
                    <a:pt x="17" y="25"/>
                    <a:pt x="17" y="25"/>
                  </a:cubicBezTo>
                  <a:cubicBezTo>
                    <a:pt x="18" y="25"/>
                    <a:pt x="20" y="25"/>
                    <a:pt x="21" y="24"/>
                  </a:cubicBezTo>
                  <a:cubicBezTo>
                    <a:pt x="29" y="25"/>
                    <a:pt x="33" y="27"/>
                    <a:pt x="33" y="29"/>
                  </a:cubicBezTo>
                  <a:cubicBezTo>
                    <a:pt x="33" y="31"/>
                    <a:pt x="33" y="31"/>
                    <a:pt x="33" y="31"/>
                  </a:cubicBezTo>
                  <a:cubicBezTo>
                    <a:pt x="35" y="31"/>
                    <a:pt x="35" y="31"/>
                    <a:pt x="35" y="31"/>
                  </a:cubicBezTo>
                  <a:cubicBezTo>
                    <a:pt x="35" y="28"/>
                    <a:pt x="35" y="26"/>
                    <a:pt x="35" y="24"/>
                  </a:cubicBezTo>
                  <a:cubicBezTo>
                    <a:pt x="35" y="22"/>
                    <a:pt x="35" y="19"/>
                    <a:pt x="35" y="16"/>
                  </a:cubicBezTo>
                  <a:cubicBezTo>
                    <a:pt x="33" y="16"/>
                    <a:pt x="33" y="16"/>
                    <a:pt x="33" y="16"/>
                  </a:cubicBezTo>
                  <a:cubicBezTo>
                    <a:pt x="33" y="18"/>
                    <a:pt x="33" y="18"/>
                    <a:pt x="33" y="18"/>
                  </a:cubicBezTo>
                  <a:cubicBezTo>
                    <a:pt x="33" y="20"/>
                    <a:pt x="32" y="21"/>
                    <a:pt x="32" y="21"/>
                  </a:cubicBezTo>
                  <a:cubicBezTo>
                    <a:pt x="32" y="21"/>
                    <a:pt x="28" y="22"/>
                    <a:pt x="21" y="22"/>
                  </a:cubicBezTo>
                  <a:cubicBezTo>
                    <a:pt x="20" y="22"/>
                    <a:pt x="19" y="22"/>
                    <a:pt x="17" y="21"/>
                  </a:cubicBezTo>
                  <a:cubicBezTo>
                    <a:pt x="17" y="15"/>
                    <a:pt x="17" y="15"/>
                    <a:pt x="17" y="15"/>
                  </a:cubicBezTo>
                  <a:cubicBezTo>
                    <a:pt x="17" y="10"/>
                    <a:pt x="17" y="10"/>
                    <a:pt x="17" y="10"/>
                  </a:cubicBezTo>
                  <a:cubicBezTo>
                    <a:pt x="17" y="8"/>
                    <a:pt x="17" y="6"/>
                    <a:pt x="17" y="4"/>
                  </a:cubicBezTo>
                  <a:cubicBezTo>
                    <a:pt x="20" y="3"/>
                    <a:pt x="22" y="3"/>
                    <a:pt x="24" y="3"/>
                  </a:cubicBezTo>
                  <a:cubicBezTo>
                    <a:pt x="33" y="3"/>
                    <a:pt x="36" y="2"/>
                    <a:pt x="36" y="11"/>
                  </a:cubicBezTo>
                  <a:cubicBezTo>
                    <a:pt x="39" y="11"/>
                    <a:pt x="39" y="11"/>
                    <a:pt x="39" y="11"/>
                  </a:cubicBezTo>
                  <a:cubicBezTo>
                    <a:pt x="39" y="6"/>
                    <a:pt x="39" y="3"/>
                    <a:pt x="40" y="1"/>
                  </a:cubicBezTo>
                  <a:cubicBezTo>
                    <a:pt x="35" y="0"/>
                    <a:pt x="29" y="0"/>
                    <a:pt x="24" y="0"/>
                  </a:cubicBezTo>
                  <a:cubicBezTo>
                    <a:pt x="16" y="0"/>
                    <a:pt x="8" y="0"/>
                    <a:pt x="0" y="0"/>
                  </a:cubicBezTo>
                  <a:cubicBezTo>
                    <a:pt x="0" y="2"/>
                    <a:pt x="0" y="2"/>
                    <a:pt x="0" y="2"/>
                  </a:cubicBezTo>
                  <a:cubicBezTo>
                    <a:pt x="3" y="3"/>
                    <a:pt x="3" y="3"/>
                    <a:pt x="3" y="3"/>
                  </a:cubicBezTo>
                  <a:cubicBezTo>
                    <a:pt x="4" y="3"/>
                    <a:pt x="5" y="3"/>
                    <a:pt x="6" y="3"/>
                  </a:cubicBezTo>
                  <a:cubicBezTo>
                    <a:pt x="6" y="3"/>
                    <a:pt x="6" y="4"/>
                    <a:pt x="6" y="4"/>
                  </a:cubicBezTo>
                  <a:cubicBezTo>
                    <a:pt x="6" y="4"/>
                    <a:pt x="7" y="5"/>
                    <a:pt x="7" y="7"/>
                  </a:cubicBezTo>
                  <a:cubicBezTo>
                    <a:pt x="7" y="9"/>
                    <a:pt x="7" y="12"/>
                    <a:pt x="7" y="15"/>
                  </a:cubicBezTo>
                  <a:cubicBezTo>
                    <a:pt x="7" y="33"/>
                    <a:pt x="7" y="33"/>
                    <a:pt x="7" y="33"/>
                  </a:cubicBezTo>
                  <a:cubicBezTo>
                    <a:pt x="7" y="37"/>
                    <a:pt x="7" y="40"/>
                    <a:pt x="7" y="42"/>
                  </a:cubicBezTo>
                  <a:cubicBezTo>
                    <a:pt x="6" y="43"/>
                    <a:pt x="6" y="44"/>
                    <a:pt x="6" y="44"/>
                  </a:cubicBezTo>
                  <a:cubicBezTo>
                    <a:pt x="5" y="45"/>
                    <a:pt x="4" y="45"/>
                    <a:pt x="2" y="45"/>
                  </a:cubicBezTo>
                  <a:cubicBezTo>
                    <a:pt x="1" y="45"/>
                    <a:pt x="1" y="45"/>
                    <a:pt x="1" y="45"/>
                  </a:cubicBezTo>
                  <a:cubicBezTo>
                    <a:pt x="1" y="47"/>
                    <a:pt x="1" y="47"/>
                    <a:pt x="1" y="47"/>
                  </a:cubicBezTo>
                  <a:cubicBezTo>
                    <a:pt x="9" y="47"/>
                    <a:pt x="16" y="47"/>
                    <a:pt x="24" y="47"/>
                  </a:cubicBezTo>
                  <a:cubicBezTo>
                    <a:pt x="29" y="47"/>
                    <a:pt x="35" y="47"/>
                    <a:pt x="40" y="47"/>
                  </a:cubicBezTo>
                  <a:cubicBezTo>
                    <a:pt x="40" y="45"/>
                    <a:pt x="40" y="45"/>
                    <a:pt x="40" y="45"/>
                  </a:cubicBezTo>
                  <a:cubicBezTo>
                    <a:pt x="40" y="44"/>
                    <a:pt x="40" y="41"/>
                    <a:pt x="41" y="36"/>
                  </a:cubicBezTo>
                  <a:lnTo>
                    <a:pt x="39" y="36"/>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4" name="ïṧ1ïḓè">
              <a:extLst>
                <a:ext uri="{FF2B5EF4-FFF2-40B4-BE49-F238E27FC236}">
                  <a16:creationId xmlns="" xmlns:a16="http://schemas.microsoft.com/office/drawing/2014/main" id="{C8297786-48ED-4D2A-AD9A-C58FD75167AE}"/>
                </a:ext>
              </a:extLst>
            </p:cNvPr>
            <p:cNvSpPr/>
            <p:nvPr/>
          </p:nvSpPr>
          <p:spPr bwMode="auto">
            <a:xfrm>
              <a:off x="6574631" y="4008438"/>
              <a:ext cx="182563" cy="198438"/>
            </a:xfrm>
            <a:custGeom>
              <a:avLst/>
              <a:gdLst>
                <a:gd name="T0" fmla="*/ 0 w 43"/>
                <a:gd name="T1" fmla="*/ 0 h 47"/>
                <a:gd name="T2" fmla="*/ 0 w 43"/>
                <a:gd name="T3" fmla="*/ 7 h 47"/>
                <a:gd name="T4" fmla="*/ 0 w 43"/>
                <a:gd name="T5" fmla="*/ 11 h 47"/>
                <a:gd name="T6" fmla="*/ 2 w 43"/>
                <a:gd name="T7" fmla="*/ 11 h 47"/>
                <a:gd name="T8" fmla="*/ 3 w 43"/>
                <a:gd name="T9" fmla="*/ 7 h 47"/>
                <a:gd name="T10" fmla="*/ 16 w 43"/>
                <a:gd name="T11" fmla="*/ 3 h 47"/>
                <a:gd name="T12" fmla="*/ 16 w 43"/>
                <a:gd name="T13" fmla="*/ 3 h 47"/>
                <a:gd name="T14" fmla="*/ 16 w 43"/>
                <a:gd name="T15" fmla="*/ 3 h 47"/>
                <a:gd name="T16" fmla="*/ 16 w 43"/>
                <a:gd name="T17" fmla="*/ 13 h 47"/>
                <a:gd name="T18" fmla="*/ 16 w 43"/>
                <a:gd name="T19" fmla="*/ 32 h 47"/>
                <a:gd name="T20" fmla="*/ 16 w 43"/>
                <a:gd name="T21" fmla="*/ 42 h 47"/>
                <a:gd name="T22" fmla="*/ 15 w 43"/>
                <a:gd name="T23" fmla="*/ 44 h 47"/>
                <a:gd name="T24" fmla="*/ 12 w 43"/>
                <a:gd name="T25" fmla="*/ 45 h 47"/>
                <a:gd name="T26" fmla="*/ 10 w 43"/>
                <a:gd name="T27" fmla="*/ 45 h 47"/>
                <a:gd name="T28" fmla="*/ 10 w 43"/>
                <a:gd name="T29" fmla="*/ 47 h 47"/>
                <a:gd name="T30" fmla="*/ 33 w 43"/>
                <a:gd name="T31" fmla="*/ 47 h 47"/>
                <a:gd name="T32" fmla="*/ 33 w 43"/>
                <a:gd name="T33" fmla="*/ 45 h 47"/>
                <a:gd name="T34" fmla="*/ 30 w 43"/>
                <a:gd name="T35" fmla="*/ 45 h 47"/>
                <a:gd name="T36" fmla="*/ 27 w 43"/>
                <a:gd name="T37" fmla="*/ 44 h 47"/>
                <a:gd name="T38" fmla="*/ 26 w 43"/>
                <a:gd name="T39" fmla="*/ 32 h 47"/>
                <a:gd name="T40" fmla="*/ 26 w 43"/>
                <a:gd name="T41" fmla="*/ 14 h 47"/>
                <a:gd name="T42" fmla="*/ 27 w 43"/>
                <a:gd name="T43" fmla="*/ 3 h 47"/>
                <a:gd name="T44" fmla="*/ 40 w 43"/>
                <a:gd name="T45" fmla="*/ 7 h 47"/>
                <a:gd name="T46" fmla="*/ 40 w 43"/>
                <a:gd name="T47" fmla="*/ 11 h 47"/>
                <a:gd name="T48" fmla="*/ 42 w 43"/>
                <a:gd name="T49" fmla="*/ 11 h 47"/>
                <a:gd name="T50" fmla="*/ 43 w 43"/>
                <a:gd name="T51" fmla="*/ 0 h 47"/>
                <a:gd name="T52" fmla="*/ 22 w 43"/>
                <a:gd name="T53" fmla="*/ 0 h 47"/>
                <a:gd name="T54" fmla="*/ 0 w 43"/>
                <a:gd name="T5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 h="47">
                  <a:moveTo>
                    <a:pt x="0" y="0"/>
                  </a:moveTo>
                  <a:cubicBezTo>
                    <a:pt x="0" y="3"/>
                    <a:pt x="0" y="5"/>
                    <a:pt x="0" y="7"/>
                  </a:cubicBezTo>
                  <a:cubicBezTo>
                    <a:pt x="0" y="11"/>
                    <a:pt x="0" y="11"/>
                    <a:pt x="0" y="11"/>
                  </a:cubicBezTo>
                  <a:cubicBezTo>
                    <a:pt x="2" y="11"/>
                    <a:pt x="2" y="11"/>
                    <a:pt x="2" y="11"/>
                  </a:cubicBezTo>
                  <a:cubicBezTo>
                    <a:pt x="3" y="7"/>
                    <a:pt x="3" y="7"/>
                    <a:pt x="3" y="7"/>
                  </a:cubicBezTo>
                  <a:cubicBezTo>
                    <a:pt x="3" y="6"/>
                    <a:pt x="6" y="3"/>
                    <a:pt x="16" y="3"/>
                  </a:cubicBezTo>
                  <a:cubicBezTo>
                    <a:pt x="16" y="3"/>
                    <a:pt x="16" y="3"/>
                    <a:pt x="16" y="3"/>
                  </a:cubicBezTo>
                  <a:cubicBezTo>
                    <a:pt x="16" y="3"/>
                    <a:pt x="16" y="3"/>
                    <a:pt x="16" y="3"/>
                  </a:cubicBezTo>
                  <a:cubicBezTo>
                    <a:pt x="16" y="6"/>
                    <a:pt x="16" y="10"/>
                    <a:pt x="16" y="13"/>
                  </a:cubicBezTo>
                  <a:cubicBezTo>
                    <a:pt x="16" y="32"/>
                    <a:pt x="16" y="32"/>
                    <a:pt x="16" y="32"/>
                  </a:cubicBezTo>
                  <a:cubicBezTo>
                    <a:pt x="16" y="36"/>
                    <a:pt x="16" y="40"/>
                    <a:pt x="16" y="42"/>
                  </a:cubicBezTo>
                  <a:cubicBezTo>
                    <a:pt x="16" y="43"/>
                    <a:pt x="16" y="44"/>
                    <a:pt x="15" y="44"/>
                  </a:cubicBezTo>
                  <a:cubicBezTo>
                    <a:pt x="15" y="45"/>
                    <a:pt x="14" y="45"/>
                    <a:pt x="12" y="45"/>
                  </a:cubicBezTo>
                  <a:cubicBezTo>
                    <a:pt x="10" y="45"/>
                    <a:pt x="10" y="45"/>
                    <a:pt x="10" y="45"/>
                  </a:cubicBezTo>
                  <a:cubicBezTo>
                    <a:pt x="10" y="47"/>
                    <a:pt x="10" y="47"/>
                    <a:pt x="10" y="47"/>
                  </a:cubicBezTo>
                  <a:cubicBezTo>
                    <a:pt x="17" y="47"/>
                    <a:pt x="25" y="47"/>
                    <a:pt x="33" y="47"/>
                  </a:cubicBezTo>
                  <a:cubicBezTo>
                    <a:pt x="33" y="45"/>
                    <a:pt x="33" y="45"/>
                    <a:pt x="33" y="45"/>
                  </a:cubicBezTo>
                  <a:cubicBezTo>
                    <a:pt x="30" y="45"/>
                    <a:pt x="30" y="45"/>
                    <a:pt x="30" y="45"/>
                  </a:cubicBezTo>
                  <a:cubicBezTo>
                    <a:pt x="28" y="45"/>
                    <a:pt x="27" y="45"/>
                    <a:pt x="27" y="44"/>
                  </a:cubicBezTo>
                  <a:cubicBezTo>
                    <a:pt x="26" y="43"/>
                    <a:pt x="26" y="39"/>
                    <a:pt x="26" y="32"/>
                  </a:cubicBezTo>
                  <a:cubicBezTo>
                    <a:pt x="26" y="14"/>
                    <a:pt x="26" y="14"/>
                    <a:pt x="26" y="14"/>
                  </a:cubicBezTo>
                  <a:cubicBezTo>
                    <a:pt x="26" y="10"/>
                    <a:pt x="26" y="7"/>
                    <a:pt x="27" y="3"/>
                  </a:cubicBezTo>
                  <a:cubicBezTo>
                    <a:pt x="31" y="3"/>
                    <a:pt x="39" y="1"/>
                    <a:pt x="40" y="7"/>
                  </a:cubicBezTo>
                  <a:cubicBezTo>
                    <a:pt x="40" y="11"/>
                    <a:pt x="40" y="11"/>
                    <a:pt x="40" y="11"/>
                  </a:cubicBezTo>
                  <a:cubicBezTo>
                    <a:pt x="42" y="11"/>
                    <a:pt x="42" y="11"/>
                    <a:pt x="42" y="11"/>
                  </a:cubicBezTo>
                  <a:cubicBezTo>
                    <a:pt x="42" y="8"/>
                    <a:pt x="42" y="4"/>
                    <a:pt x="43" y="0"/>
                  </a:cubicBezTo>
                  <a:cubicBezTo>
                    <a:pt x="36" y="0"/>
                    <a:pt x="29" y="0"/>
                    <a:pt x="22" y="0"/>
                  </a:cubicBezTo>
                  <a:cubicBezTo>
                    <a:pt x="15" y="0"/>
                    <a:pt x="7" y="0"/>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5" name="îṧḷíďe">
              <a:extLst>
                <a:ext uri="{FF2B5EF4-FFF2-40B4-BE49-F238E27FC236}">
                  <a16:creationId xmlns="" xmlns:a16="http://schemas.microsoft.com/office/drawing/2014/main" id="{8E2596C0-7578-4943-8E12-F866E31F5E62}"/>
                </a:ext>
              </a:extLst>
            </p:cNvPr>
            <p:cNvSpPr/>
            <p:nvPr/>
          </p:nvSpPr>
          <p:spPr bwMode="auto">
            <a:xfrm>
              <a:off x="6368256" y="4003676"/>
              <a:ext cx="198438" cy="203200"/>
            </a:xfrm>
            <a:custGeom>
              <a:avLst/>
              <a:gdLst>
                <a:gd name="T0" fmla="*/ 30 w 47"/>
                <a:gd name="T1" fmla="*/ 14 h 48"/>
                <a:gd name="T2" fmla="*/ 26 w 47"/>
                <a:gd name="T3" fmla="*/ 22 h 48"/>
                <a:gd name="T4" fmla="*/ 11 w 47"/>
                <a:gd name="T5" fmla="*/ 0 h 48"/>
                <a:gd name="T6" fmla="*/ 0 w 47"/>
                <a:gd name="T7" fmla="*/ 2 h 48"/>
                <a:gd name="T8" fmla="*/ 0 w 47"/>
                <a:gd name="T9" fmla="*/ 4 h 48"/>
                <a:gd name="T10" fmla="*/ 3 w 47"/>
                <a:gd name="T11" fmla="*/ 5 h 48"/>
                <a:gd name="T12" fmla="*/ 6 w 47"/>
                <a:gd name="T13" fmla="*/ 7 h 48"/>
                <a:gd name="T14" fmla="*/ 12 w 47"/>
                <a:gd name="T15" fmla="*/ 15 h 48"/>
                <a:gd name="T16" fmla="*/ 19 w 47"/>
                <a:gd name="T17" fmla="*/ 29 h 48"/>
                <a:gd name="T18" fmla="*/ 20 w 47"/>
                <a:gd name="T19" fmla="*/ 34 h 48"/>
                <a:gd name="T20" fmla="*/ 19 w 47"/>
                <a:gd name="T21" fmla="*/ 45 h 48"/>
                <a:gd name="T22" fmla="*/ 16 w 47"/>
                <a:gd name="T23" fmla="*/ 46 h 48"/>
                <a:gd name="T24" fmla="*/ 13 w 47"/>
                <a:gd name="T25" fmla="*/ 46 h 48"/>
                <a:gd name="T26" fmla="*/ 13 w 47"/>
                <a:gd name="T27" fmla="*/ 48 h 48"/>
                <a:gd name="T28" fmla="*/ 36 w 47"/>
                <a:gd name="T29" fmla="*/ 48 h 48"/>
                <a:gd name="T30" fmla="*/ 36 w 47"/>
                <a:gd name="T31" fmla="*/ 46 h 48"/>
                <a:gd name="T32" fmla="*/ 34 w 47"/>
                <a:gd name="T33" fmla="*/ 46 h 48"/>
                <a:gd name="T34" fmla="*/ 30 w 47"/>
                <a:gd name="T35" fmla="*/ 45 h 48"/>
                <a:gd name="T36" fmla="*/ 30 w 47"/>
                <a:gd name="T37" fmla="*/ 43 h 48"/>
                <a:gd name="T38" fmla="*/ 29 w 47"/>
                <a:gd name="T39" fmla="*/ 33 h 48"/>
                <a:gd name="T40" fmla="*/ 30 w 47"/>
                <a:gd name="T41" fmla="*/ 28 h 48"/>
                <a:gd name="T42" fmla="*/ 37 w 47"/>
                <a:gd name="T43" fmla="*/ 16 h 48"/>
                <a:gd name="T44" fmla="*/ 47 w 47"/>
                <a:gd name="T45" fmla="*/ 2 h 48"/>
                <a:gd name="T46" fmla="*/ 47 w 47"/>
                <a:gd name="T47" fmla="*/ 1 h 48"/>
                <a:gd name="T48" fmla="*/ 38 w 47"/>
                <a:gd name="T49" fmla="*/ 1 h 48"/>
                <a:gd name="T50" fmla="*/ 30 w 47"/>
                <a:gd name="T51"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8">
                  <a:moveTo>
                    <a:pt x="30" y="14"/>
                  </a:moveTo>
                  <a:cubicBezTo>
                    <a:pt x="28" y="17"/>
                    <a:pt x="27" y="20"/>
                    <a:pt x="26" y="22"/>
                  </a:cubicBezTo>
                  <a:cubicBezTo>
                    <a:pt x="24" y="18"/>
                    <a:pt x="14" y="2"/>
                    <a:pt x="11" y="0"/>
                  </a:cubicBezTo>
                  <a:cubicBezTo>
                    <a:pt x="7" y="1"/>
                    <a:pt x="4" y="2"/>
                    <a:pt x="0" y="2"/>
                  </a:cubicBezTo>
                  <a:cubicBezTo>
                    <a:pt x="0" y="4"/>
                    <a:pt x="0" y="4"/>
                    <a:pt x="0" y="4"/>
                  </a:cubicBezTo>
                  <a:cubicBezTo>
                    <a:pt x="1" y="4"/>
                    <a:pt x="3" y="5"/>
                    <a:pt x="3" y="5"/>
                  </a:cubicBezTo>
                  <a:cubicBezTo>
                    <a:pt x="4" y="5"/>
                    <a:pt x="5" y="6"/>
                    <a:pt x="6" y="7"/>
                  </a:cubicBezTo>
                  <a:cubicBezTo>
                    <a:pt x="7" y="9"/>
                    <a:pt x="9" y="11"/>
                    <a:pt x="12" y="15"/>
                  </a:cubicBezTo>
                  <a:cubicBezTo>
                    <a:pt x="14" y="19"/>
                    <a:pt x="17" y="23"/>
                    <a:pt x="19" y="29"/>
                  </a:cubicBezTo>
                  <a:cubicBezTo>
                    <a:pt x="20" y="31"/>
                    <a:pt x="20" y="33"/>
                    <a:pt x="20" y="34"/>
                  </a:cubicBezTo>
                  <a:cubicBezTo>
                    <a:pt x="20" y="41"/>
                    <a:pt x="19" y="44"/>
                    <a:pt x="19" y="45"/>
                  </a:cubicBezTo>
                  <a:cubicBezTo>
                    <a:pt x="19" y="46"/>
                    <a:pt x="18" y="46"/>
                    <a:pt x="16" y="46"/>
                  </a:cubicBezTo>
                  <a:cubicBezTo>
                    <a:pt x="13" y="46"/>
                    <a:pt x="13" y="46"/>
                    <a:pt x="13" y="46"/>
                  </a:cubicBezTo>
                  <a:cubicBezTo>
                    <a:pt x="13" y="48"/>
                    <a:pt x="13" y="48"/>
                    <a:pt x="13" y="48"/>
                  </a:cubicBezTo>
                  <a:cubicBezTo>
                    <a:pt x="21" y="48"/>
                    <a:pt x="29" y="48"/>
                    <a:pt x="36" y="48"/>
                  </a:cubicBezTo>
                  <a:cubicBezTo>
                    <a:pt x="36" y="46"/>
                    <a:pt x="36" y="46"/>
                    <a:pt x="36" y="46"/>
                  </a:cubicBezTo>
                  <a:cubicBezTo>
                    <a:pt x="34" y="46"/>
                    <a:pt x="34" y="46"/>
                    <a:pt x="34" y="46"/>
                  </a:cubicBezTo>
                  <a:cubicBezTo>
                    <a:pt x="32" y="46"/>
                    <a:pt x="31" y="45"/>
                    <a:pt x="30" y="45"/>
                  </a:cubicBezTo>
                  <a:cubicBezTo>
                    <a:pt x="30" y="45"/>
                    <a:pt x="30" y="44"/>
                    <a:pt x="30" y="43"/>
                  </a:cubicBezTo>
                  <a:cubicBezTo>
                    <a:pt x="29" y="41"/>
                    <a:pt x="29" y="37"/>
                    <a:pt x="29" y="33"/>
                  </a:cubicBezTo>
                  <a:cubicBezTo>
                    <a:pt x="29" y="30"/>
                    <a:pt x="29" y="29"/>
                    <a:pt x="30" y="28"/>
                  </a:cubicBezTo>
                  <a:cubicBezTo>
                    <a:pt x="30" y="26"/>
                    <a:pt x="33" y="22"/>
                    <a:pt x="37" y="16"/>
                  </a:cubicBezTo>
                  <a:cubicBezTo>
                    <a:pt x="41" y="10"/>
                    <a:pt x="44" y="5"/>
                    <a:pt x="47" y="2"/>
                  </a:cubicBezTo>
                  <a:cubicBezTo>
                    <a:pt x="47" y="1"/>
                    <a:pt x="47" y="1"/>
                    <a:pt x="47" y="1"/>
                  </a:cubicBezTo>
                  <a:cubicBezTo>
                    <a:pt x="44" y="1"/>
                    <a:pt x="41" y="1"/>
                    <a:pt x="38" y="1"/>
                  </a:cubicBezTo>
                  <a:lnTo>
                    <a:pt x="30" y="14"/>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6" name="ïṣlíḍè">
              <a:extLst>
                <a:ext uri="{FF2B5EF4-FFF2-40B4-BE49-F238E27FC236}">
                  <a16:creationId xmlns="" xmlns:a16="http://schemas.microsoft.com/office/drawing/2014/main" id="{CE3B7C44-39E4-400A-B993-1ED872157C1C}"/>
                </a:ext>
              </a:extLst>
            </p:cNvPr>
            <p:cNvSpPr/>
            <p:nvPr/>
          </p:nvSpPr>
          <p:spPr bwMode="auto">
            <a:xfrm>
              <a:off x="6187281" y="4008438"/>
              <a:ext cx="173038" cy="198438"/>
            </a:xfrm>
            <a:custGeom>
              <a:avLst/>
              <a:gdLst>
                <a:gd name="T0" fmla="*/ 37 w 41"/>
                <a:gd name="T1" fmla="*/ 43 h 47"/>
                <a:gd name="T2" fmla="*/ 28 w 41"/>
                <a:gd name="T3" fmla="*/ 44 h 47"/>
                <a:gd name="T4" fmla="*/ 21 w 41"/>
                <a:gd name="T5" fmla="*/ 44 h 47"/>
                <a:gd name="T6" fmla="*/ 16 w 41"/>
                <a:gd name="T7" fmla="*/ 44 h 47"/>
                <a:gd name="T8" fmla="*/ 16 w 41"/>
                <a:gd name="T9" fmla="*/ 42 h 47"/>
                <a:gd name="T10" fmla="*/ 16 w 41"/>
                <a:gd name="T11" fmla="*/ 33 h 47"/>
                <a:gd name="T12" fmla="*/ 16 w 41"/>
                <a:gd name="T13" fmla="*/ 12 h 47"/>
                <a:gd name="T14" fmla="*/ 17 w 41"/>
                <a:gd name="T15" fmla="*/ 3 h 47"/>
                <a:gd name="T16" fmla="*/ 19 w 41"/>
                <a:gd name="T17" fmla="*/ 2 h 47"/>
                <a:gd name="T18" fmla="*/ 19 w 41"/>
                <a:gd name="T19" fmla="*/ 2 h 47"/>
                <a:gd name="T20" fmla="*/ 23 w 41"/>
                <a:gd name="T21" fmla="*/ 2 h 47"/>
                <a:gd name="T22" fmla="*/ 23 w 41"/>
                <a:gd name="T23" fmla="*/ 0 h 47"/>
                <a:gd name="T24" fmla="*/ 0 w 41"/>
                <a:gd name="T25" fmla="*/ 0 h 47"/>
                <a:gd name="T26" fmla="*/ 0 w 41"/>
                <a:gd name="T27" fmla="*/ 2 h 47"/>
                <a:gd name="T28" fmla="*/ 3 w 41"/>
                <a:gd name="T29" fmla="*/ 2 h 47"/>
                <a:gd name="T30" fmla="*/ 6 w 41"/>
                <a:gd name="T31" fmla="*/ 3 h 47"/>
                <a:gd name="T32" fmla="*/ 6 w 41"/>
                <a:gd name="T33" fmla="*/ 14 h 47"/>
                <a:gd name="T34" fmla="*/ 6 w 41"/>
                <a:gd name="T35" fmla="*/ 33 h 47"/>
                <a:gd name="T36" fmla="*/ 6 w 41"/>
                <a:gd name="T37" fmla="*/ 43 h 47"/>
                <a:gd name="T38" fmla="*/ 3 w 41"/>
                <a:gd name="T39" fmla="*/ 45 h 47"/>
                <a:gd name="T40" fmla="*/ 3 w 41"/>
                <a:gd name="T41" fmla="*/ 47 h 47"/>
                <a:gd name="T42" fmla="*/ 32 w 41"/>
                <a:gd name="T43" fmla="*/ 47 h 47"/>
                <a:gd name="T44" fmla="*/ 40 w 41"/>
                <a:gd name="T45" fmla="*/ 47 h 47"/>
                <a:gd name="T46" fmla="*/ 41 w 41"/>
                <a:gd name="T47" fmla="*/ 35 h 47"/>
                <a:gd name="T48" fmla="*/ 39 w 41"/>
                <a:gd name="T49" fmla="*/ 35 h 47"/>
                <a:gd name="T50" fmla="*/ 37 w 41"/>
                <a:gd name="T51"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7">
                  <a:moveTo>
                    <a:pt x="37" y="43"/>
                  </a:moveTo>
                  <a:cubicBezTo>
                    <a:pt x="37" y="43"/>
                    <a:pt x="37" y="43"/>
                    <a:pt x="28" y="44"/>
                  </a:cubicBezTo>
                  <a:cubicBezTo>
                    <a:pt x="27" y="44"/>
                    <a:pt x="24" y="44"/>
                    <a:pt x="21" y="44"/>
                  </a:cubicBezTo>
                  <a:cubicBezTo>
                    <a:pt x="19" y="44"/>
                    <a:pt x="18" y="44"/>
                    <a:pt x="16" y="44"/>
                  </a:cubicBezTo>
                  <a:cubicBezTo>
                    <a:pt x="16" y="42"/>
                    <a:pt x="16" y="42"/>
                    <a:pt x="16" y="42"/>
                  </a:cubicBezTo>
                  <a:cubicBezTo>
                    <a:pt x="16" y="33"/>
                    <a:pt x="16" y="33"/>
                    <a:pt x="16" y="33"/>
                  </a:cubicBezTo>
                  <a:cubicBezTo>
                    <a:pt x="16" y="12"/>
                    <a:pt x="16" y="12"/>
                    <a:pt x="16" y="12"/>
                  </a:cubicBezTo>
                  <a:cubicBezTo>
                    <a:pt x="16" y="7"/>
                    <a:pt x="16" y="4"/>
                    <a:pt x="17" y="3"/>
                  </a:cubicBezTo>
                  <a:cubicBezTo>
                    <a:pt x="17" y="3"/>
                    <a:pt x="18" y="2"/>
                    <a:pt x="19" y="2"/>
                  </a:cubicBezTo>
                  <a:cubicBezTo>
                    <a:pt x="19" y="2"/>
                    <a:pt x="19" y="2"/>
                    <a:pt x="19" y="2"/>
                  </a:cubicBezTo>
                  <a:cubicBezTo>
                    <a:pt x="23" y="2"/>
                    <a:pt x="23" y="2"/>
                    <a:pt x="23" y="2"/>
                  </a:cubicBezTo>
                  <a:cubicBezTo>
                    <a:pt x="23" y="0"/>
                    <a:pt x="23" y="0"/>
                    <a:pt x="23" y="0"/>
                  </a:cubicBezTo>
                  <a:cubicBezTo>
                    <a:pt x="15" y="1"/>
                    <a:pt x="7" y="0"/>
                    <a:pt x="0" y="0"/>
                  </a:cubicBezTo>
                  <a:cubicBezTo>
                    <a:pt x="0" y="2"/>
                    <a:pt x="0" y="2"/>
                    <a:pt x="0" y="2"/>
                  </a:cubicBezTo>
                  <a:cubicBezTo>
                    <a:pt x="3" y="2"/>
                    <a:pt x="3" y="2"/>
                    <a:pt x="3" y="2"/>
                  </a:cubicBezTo>
                  <a:cubicBezTo>
                    <a:pt x="5" y="2"/>
                    <a:pt x="5" y="3"/>
                    <a:pt x="6" y="3"/>
                  </a:cubicBezTo>
                  <a:cubicBezTo>
                    <a:pt x="6" y="4"/>
                    <a:pt x="6" y="8"/>
                    <a:pt x="6" y="14"/>
                  </a:cubicBezTo>
                  <a:cubicBezTo>
                    <a:pt x="6" y="33"/>
                    <a:pt x="6" y="33"/>
                    <a:pt x="6" y="33"/>
                  </a:cubicBezTo>
                  <a:cubicBezTo>
                    <a:pt x="6" y="39"/>
                    <a:pt x="6" y="42"/>
                    <a:pt x="6" y="43"/>
                  </a:cubicBezTo>
                  <a:cubicBezTo>
                    <a:pt x="5" y="44"/>
                    <a:pt x="4" y="45"/>
                    <a:pt x="3" y="45"/>
                  </a:cubicBezTo>
                  <a:cubicBezTo>
                    <a:pt x="3" y="47"/>
                    <a:pt x="3" y="47"/>
                    <a:pt x="3" y="47"/>
                  </a:cubicBezTo>
                  <a:cubicBezTo>
                    <a:pt x="12" y="47"/>
                    <a:pt x="22" y="47"/>
                    <a:pt x="32" y="47"/>
                  </a:cubicBezTo>
                  <a:cubicBezTo>
                    <a:pt x="35" y="47"/>
                    <a:pt x="38" y="47"/>
                    <a:pt x="40" y="47"/>
                  </a:cubicBezTo>
                  <a:cubicBezTo>
                    <a:pt x="40" y="43"/>
                    <a:pt x="41" y="39"/>
                    <a:pt x="41" y="35"/>
                  </a:cubicBezTo>
                  <a:cubicBezTo>
                    <a:pt x="39" y="35"/>
                    <a:pt x="39" y="35"/>
                    <a:pt x="39" y="35"/>
                  </a:cubicBezTo>
                  <a:lnTo>
                    <a:pt x="37" y="43"/>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7" name="iṣliḍé">
              <a:extLst>
                <a:ext uri="{FF2B5EF4-FFF2-40B4-BE49-F238E27FC236}">
                  <a16:creationId xmlns="" xmlns:a16="http://schemas.microsoft.com/office/drawing/2014/main" id="{B760F5EA-FA80-4EC6-AD55-0E2BEA69D901}"/>
                </a:ext>
              </a:extLst>
            </p:cNvPr>
            <p:cNvSpPr/>
            <p:nvPr/>
          </p:nvSpPr>
          <p:spPr bwMode="auto">
            <a:xfrm>
              <a:off x="5945981" y="3995738"/>
              <a:ext cx="228600" cy="223838"/>
            </a:xfrm>
            <a:custGeom>
              <a:avLst/>
              <a:gdLst>
                <a:gd name="T0" fmla="*/ 7 w 54"/>
                <a:gd name="T1" fmla="*/ 9 h 53"/>
                <a:gd name="T2" fmla="*/ 0 w 54"/>
                <a:gd name="T3" fmla="*/ 27 h 53"/>
                <a:gd name="T4" fmla="*/ 3 w 54"/>
                <a:gd name="T5" fmla="*/ 39 h 53"/>
                <a:gd name="T6" fmla="*/ 11 w 54"/>
                <a:gd name="T7" fmla="*/ 48 h 53"/>
                <a:gd name="T8" fmla="*/ 46 w 54"/>
                <a:gd name="T9" fmla="*/ 43 h 53"/>
                <a:gd name="T10" fmla="*/ 54 w 54"/>
                <a:gd name="T11" fmla="*/ 25 h 53"/>
                <a:gd name="T12" fmla="*/ 47 w 54"/>
                <a:gd name="T13" fmla="*/ 9 h 53"/>
                <a:gd name="T14" fmla="*/ 7 w 54"/>
                <a:gd name="T15" fmla="*/ 9 h 53"/>
                <a:gd name="T16" fmla="*/ 40 w 54"/>
                <a:gd name="T17" fmla="*/ 41 h 53"/>
                <a:gd name="T18" fmla="*/ 35 w 54"/>
                <a:gd name="T19" fmla="*/ 46 h 53"/>
                <a:gd name="T20" fmla="*/ 34 w 54"/>
                <a:gd name="T21" fmla="*/ 46 h 53"/>
                <a:gd name="T22" fmla="*/ 26 w 54"/>
                <a:gd name="T23" fmla="*/ 48 h 53"/>
                <a:gd name="T24" fmla="*/ 9 w 54"/>
                <a:gd name="T25" fmla="*/ 27 h 53"/>
                <a:gd name="T26" fmla="*/ 14 w 54"/>
                <a:gd name="T27" fmla="*/ 11 h 53"/>
                <a:gd name="T28" fmla="*/ 17 w 54"/>
                <a:gd name="T29" fmla="*/ 9 h 53"/>
                <a:gd name="T30" fmla="*/ 26 w 54"/>
                <a:gd name="T31" fmla="*/ 5 h 53"/>
                <a:gd name="T32" fmla="*/ 44 w 54"/>
                <a:gd name="T33" fmla="*/ 27 h 53"/>
                <a:gd name="T34" fmla="*/ 40 w 54"/>
                <a:gd name="T35" fmla="*/ 41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4" h="53">
                  <a:moveTo>
                    <a:pt x="7" y="9"/>
                  </a:moveTo>
                  <a:cubicBezTo>
                    <a:pt x="2" y="14"/>
                    <a:pt x="0" y="19"/>
                    <a:pt x="0" y="27"/>
                  </a:cubicBezTo>
                  <a:cubicBezTo>
                    <a:pt x="0" y="31"/>
                    <a:pt x="1" y="36"/>
                    <a:pt x="3" y="39"/>
                  </a:cubicBezTo>
                  <a:cubicBezTo>
                    <a:pt x="5" y="43"/>
                    <a:pt x="8" y="46"/>
                    <a:pt x="11" y="48"/>
                  </a:cubicBezTo>
                  <a:cubicBezTo>
                    <a:pt x="21" y="53"/>
                    <a:pt x="37" y="53"/>
                    <a:pt x="46" y="43"/>
                  </a:cubicBezTo>
                  <a:cubicBezTo>
                    <a:pt x="51" y="38"/>
                    <a:pt x="54" y="32"/>
                    <a:pt x="54" y="25"/>
                  </a:cubicBezTo>
                  <a:cubicBezTo>
                    <a:pt x="54" y="18"/>
                    <a:pt x="51" y="13"/>
                    <a:pt x="47" y="9"/>
                  </a:cubicBezTo>
                  <a:cubicBezTo>
                    <a:pt x="38" y="0"/>
                    <a:pt x="16" y="1"/>
                    <a:pt x="7" y="9"/>
                  </a:cubicBezTo>
                  <a:close/>
                  <a:moveTo>
                    <a:pt x="40" y="41"/>
                  </a:moveTo>
                  <a:cubicBezTo>
                    <a:pt x="38" y="43"/>
                    <a:pt x="36" y="45"/>
                    <a:pt x="35" y="46"/>
                  </a:cubicBezTo>
                  <a:cubicBezTo>
                    <a:pt x="35" y="46"/>
                    <a:pt x="34" y="46"/>
                    <a:pt x="34" y="46"/>
                  </a:cubicBezTo>
                  <a:cubicBezTo>
                    <a:pt x="32" y="48"/>
                    <a:pt x="29" y="48"/>
                    <a:pt x="26" y="48"/>
                  </a:cubicBezTo>
                  <a:cubicBezTo>
                    <a:pt x="17" y="48"/>
                    <a:pt x="9" y="39"/>
                    <a:pt x="9" y="27"/>
                  </a:cubicBezTo>
                  <a:cubicBezTo>
                    <a:pt x="9" y="21"/>
                    <a:pt x="11" y="15"/>
                    <a:pt x="14" y="11"/>
                  </a:cubicBezTo>
                  <a:cubicBezTo>
                    <a:pt x="15" y="11"/>
                    <a:pt x="16" y="10"/>
                    <a:pt x="17" y="9"/>
                  </a:cubicBezTo>
                  <a:cubicBezTo>
                    <a:pt x="19" y="7"/>
                    <a:pt x="23" y="5"/>
                    <a:pt x="26" y="5"/>
                  </a:cubicBezTo>
                  <a:cubicBezTo>
                    <a:pt x="36" y="5"/>
                    <a:pt x="44" y="15"/>
                    <a:pt x="44" y="27"/>
                  </a:cubicBezTo>
                  <a:cubicBezTo>
                    <a:pt x="44" y="32"/>
                    <a:pt x="42" y="37"/>
                    <a:pt x="40" y="41"/>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8" name="ïṧľidè">
              <a:extLst>
                <a:ext uri="{FF2B5EF4-FFF2-40B4-BE49-F238E27FC236}">
                  <a16:creationId xmlns="" xmlns:a16="http://schemas.microsoft.com/office/drawing/2014/main" id="{DE6143DF-E26C-445E-B402-0A013F8AD334}"/>
                </a:ext>
              </a:extLst>
            </p:cNvPr>
            <p:cNvSpPr/>
            <p:nvPr/>
          </p:nvSpPr>
          <p:spPr bwMode="auto">
            <a:xfrm>
              <a:off x="5760244" y="4008438"/>
              <a:ext cx="177800" cy="198438"/>
            </a:xfrm>
            <a:custGeom>
              <a:avLst/>
              <a:gdLst>
                <a:gd name="T0" fmla="*/ 27 w 42"/>
                <a:gd name="T1" fmla="*/ 0 h 47"/>
                <a:gd name="T2" fmla="*/ 25 w 42"/>
                <a:gd name="T3" fmla="*/ 0 h 47"/>
                <a:gd name="T4" fmla="*/ 23 w 42"/>
                <a:gd name="T5" fmla="*/ 0 h 47"/>
                <a:gd name="T6" fmla="*/ 19 w 42"/>
                <a:gd name="T7" fmla="*/ 0 h 47"/>
                <a:gd name="T8" fmla="*/ 0 w 42"/>
                <a:gd name="T9" fmla="*/ 0 h 47"/>
                <a:gd name="T10" fmla="*/ 0 w 42"/>
                <a:gd name="T11" fmla="*/ 2 h 47"/>
                <a:gd name="T12" fmla="*/ 2 w 42"/>
                <a:gd name="T13" fmla="*/ 2 h 47"/>
                <a:gd name="T14" fmla="*/ 6 w 42"/>
                <a:gd name="T15" fmla="*/ 3 h 47"/>
                <a:gd name="T16" fmla="*/ 7 w 42"/>
                <a:gd name="T17" fmla="*/ 8 h 47"/>
                <a:gd name="T18" fmla="*/ 7 w 42"/>
                <a:gd name="T19" fmla="*/ 15 h 47"/>
                <a:gd name="T20" fmla="*/ 7 w 42"/>
                <a:gd name="T21" fmla="*/ 33 h 47"/>
                <a:gd name="T22" fmla="*/ 6 w 42"/>
                <a:gd name="T23" fmla="*/ 42 h 47"/>
                <a:gd name="T24" fmla="*/ 6 w 42"/>
                <a:gd name="T25" fmla="*/ 44 h 47"/>
                <a:gd name="T26" fmla="*/ 3 w 42"/>
                <a:gd name="T27" fmla="*/ 45 h 47"/>
                <a:gd name="T28" fmla="*/ 0 w 42"/>
                <a:gd name="T29" fmla="*/ 45 h 47"/>
                <a:gd name="T30" fmla="*/ 0 w 42"/>
                <a:gd name="T31" fmla="*/ 47 h 47"/>
                <a:gd name="T32" fmla="*/ 23 w 42"/>
                <a:gd name="T33" fmla="*/ 47 h 47"/>
                <a:gd name="T34" fmla="*/ 23 w 42"/>
                <a:gd name="T35" fmla="*/ 45 h 47"/>
                <a:gd name="T36" fmla="*/ 21 w 42"/>
                <a:gd name="T37" fmla="*/ 45 h 47"/>
                <a:gd name="T38" fmla="*/ 17 w 42"/>
                <a:gd name="T39" fmla="*/ 44 h 47"/>
                <a:gd name="T40" fmla="*/ 17 w 42"/>
                <a:gd name="T41" fmla="*/ 33 h 47"/>
                <a:gd name="T42" fmla="*/ 17 w 42"/>
                <a:gd name="T43" fmla="*/ 14 h 47"/>
                <a:gd name="T44" fmla="*/ 17 w 42"/>
                <a:gd name="T45" fmla="*/ 4 h 47"/>
                <a:gd name="T46" fmla="*/ 22 w 42"/>
                <a:gd name="T47" fmla="*/ 3 h 47"/>
                <a:gd name="T48" fmla="*/ 29 w 42"/>
                <a:gd name="T49" fmla="*/ 5 h 47"/>
                <a:gd name="T50" fmla="*/ 31 w 42"/>
                <a:gd name="T51" fmla="*/ 12 h 47"/>
                <a:gd name="T52" fmla="*/ 29 w 42"/>
                <a:gd name="T53" fmla="*/ 20 h 47"/>
                <a:gd name="T54" fmla="*/ 17 w 42"/>
                <a:gd name="T55" fmla="*/ 22 h 47"/>
                <a:gd name="T56" fmla="*/ 17 w 42"/>
                <a:gd name="T57" fmla="*/ 24 h 47"/>
                <a:gd name="T58" fmla="*/ 34 w 42"/>
                <a:gd name="T59" fmla="*/ 23 h 47"/>
                <a:gd name="T60" fmla="*/ 40 w 42"/>
                <a:gd name="T61" fmla="*/ 18 h 47"/>
                <a:gd name="T62" fmla="*/ 42 w 42"/>
                <a:gd name="T63" fmla="*/ 11 h 47"/>
                <a:gd name="T64" fmla="*/ 38 w 42"/>
                <a:gd name="T65" fmla="*/ 3 h 47"/>
                <a:gd name="T66" fmla="*/ 27 w 42"/>
                <a:gd name="T67"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7">
                  <a:moveTo>
                    <a:pt x="27" y="0"/>
                  </a:moveTo>
                  <a:cubicBezTo>
                    <a:pt x="26" y="0"/>
                    <a:pt x="26" y="0"/>
                    <a:pt x="25" y="0"/>
                  </a:cubicBezTo>
                  <a:cubicBezTo>
                    <a:pt x="24" y="0"/>
                    <a:pt x="24" y="0"/>
                    <a:pt x="23" y="0"/>
                  </a:cubicBezTo>
                  <a:cubicBezTo>
                    <a:pt x="22" y="0"/>
                    <a:pt x="21" y="0"/>
                    <a:pt x="19" y="0"/>
                  </a:cubicBezTo>
                  <a:cubicBezTo>
                    <a:pt x="12" y="0"/>
                    <a:pt x="6" y="0"/>
                    <a:pt x="0" y="0"/>
                  </a:cubicBezTo>
                  <a:cubicBezTo>
                    <a:pt x="0" y="2"/>
                    <a:pt x="0" y="2"/>
                    <a:pt x="0" y="2"/>
                  </a:cubicBezTo>
                  <a:cubicBezTo>
                    <a:pt x="2" y="2"/>
                    <a:pt x="2" y="2"/>
                    <a:pt x="2" y="2"/>
                  </a:cubicBezTo>
                  <a:cubicBezTo>
                    <a:pt x="4" y="2"/>
                    <a:pt x="5" y="3"/>
                    <a:pt x="6" y="3"/>
                  </a:cubicBezTo>
                  <a:cubicBezTo>
                    <a:pt x="6" y="4"/>
                    <a:pt x="7" y="6"/>
                    <a:pt x="7" y="8"/>
                  </a:cubicBezTo>
                  <a:cubicBezTo>
                    <a:pt x="7" y="15"/>
                    <a:pt x="7" y="15"/>
                    <a:pt x="7" y="15"/>
                  </a:cubicBezTo>
                  <a:cubicBezTo>
                    <a:pt x="7" y="33"/>
                    <a:pt x="7" y="33"/>
                    <a:pt x="7" y="33"/>
                  </a:cubicBezTo>
                  <a:cubicBezTo>
                    <a:pt x="7" y="38"/>
                    <a:pt x="6" y="41"/>
                    <a:pt x="6" y="42"/>
                  </a:cubicBezTo>
                  <a:cubicBezTo>
                    <a:pt x="6" y="43"/>
                    <a:pt x="6" y="44"/>
                    <a:pt x="6" y="44"/>
                  </a:cubicBezTo>
                  <a:cubicBezTo>
                    <a:pt x="5" y="45"/>
                    <a:pt x="4" y="45"/>
                    <a:pt x="3" y="45"/>
                  </a:cubicBezTo>
                  <a:cubicBezTo>
                    <a:pt x="0" y="45"/>
                    <a:pt x="0" y="45"/>
                    <a:pt x="0" y="45"/>
                  </a:cubicBezTo>
                  <a:cubicBezTo>
                    <a:pt x="0" y="47"/>
                    <a:pt x="0" y="47"/>
                    <a:pt x="0" y="47"/>
                  </a:cubicBezTo>
                  <a:cubicBezTo>
                    <a:pt x="8" y="47"/>
                    <a:pt x="16" y="47"/>
                    <a:pt x="23" y="47"/>
                  </a:cubicBezTo>
                  <a:cubicBezTo>
                    <a:pt x="23" y="45"/>
                    <a:pt x="23" y="45"/>
                    <a:pt x="23" y="45"/>
                  </a:cubicBezTo>
                  <a:cubicBezTo>
                    <a:pt x="21" y="45"/>
                    <a:pt x="21" y="45"/>
                    <a:pt x="21" y="45"/>
                  </a:cubicBezTo>
                  <a:cubicBezTo>
                    <a:pt x="19" y="45"/>
                    <a:pt x="18" y="45"/>
                    <a:pt x="17" y="44"/>
                  </a:cubicBezTo>
                  <a:cubicBezTo>
                    <a:pt x="17" y="43"/>
                    <a:pt x="17" y="39"/>
                    <a:pt x="17" y="33"/>
                  </a:cubicBezTo>
                  <a:cubicBezTo>
                    <a:pt x="17" y="14"/>
                    <a:pt x="17" y="14"/>
                    <a:pt x="17" y="14"/>
                  </a:cubicBezTo>
                  <a:cubicBezTo>
                    <a:pt x="17" y="10"/>
                    <a:pt x="17" y="7"/>
                    <a:pt x="17" y="4"/>
                  </a:cubicBezTo>
                  <a:cubicBezTo>
                    <a:pt x="19" y="3"/>
                    <a:pt x="20" y="3"/>
                    <a:pt x="22" y="3"/>
                  </a:cubicBezTo>
                  <a:cubicBezTo>
                    <a:pt x="25" y="3"/>
                    <a:pt x="27" y="4"/>
                    <a:pt x="29" y="5"/>
                  </a:cubicBezTo>
                  <a:cubicBezTo>
                    <a:pt x="30" y="7"/>
                    <a:pt x="31" y="9"/>
                    <a:pt x="31" y="12"/>
                  </a:cubicBezTo>
                  <a:cubicBezTo>
                    <a:pt x="31" y="16"/>
                    <a:pt x="30" y="18"/>
                    <a:pt x="29" y="20"/>
                  </a:cubicBezTo>
                  <a:cubicBezTo>
                    <a:pt x="26" y="23"/>
                    <a:pt x="20" y="23"/>
                    <a:pt x="17" y="22"/>
                  </a:cubicBezTo>
                  <a:cubicBezTo>
                    <a:pt x="17" y="24"/>
                    <a:pt x="17" y="24"/>
                    <a:pt x="17" y="24"/>
                  </a:cubicBezTo>
                  <a:cubicBezTo>
                    <a:pt x="22" y="25"/>
                    <a:pt x="30" y="25"/>
                    <a:pt x="34" y="23"/>
                  </a:cubicBezTo>
                  <a:cubicBezTo>
                    <a:pt x="37" y="22"/>
                    <a:pt x="39" y="20"/>
                    <a:pt x="40" y="18"/>
                  </a:cubicBezTo>
                  <a:cubicBezTo>
                    <a:pt x="41" y="15"/>
                    <a:pt x="42" y="13"/>
                    <a:pt x="42" y="11"/>
                  </a:cubicBezTo>
                  <a:cubicBezTo>
                    <a:pt x="42" y="8"/>
                    <a:pt x="41" y="5"/>
                    <a:pt x="38" y="3"/>
                  </a:cubicBezTo>
                  <a:cubicBezTo>
                    <a:pt x="36" y="1"/>
                    <a:pt x="32" y="0"/>
                    <a:pt x="27"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9" name="iṩļídè">
              <a:extLst>
                <a:ext uri="{FF2B5EF4-FFF2-40B4-BE49-F238E27FC236}">
                  <a16:creationId xmlns="" xmlns:a16="http://schemas.microsoft.com/office/drawing/2014/main" id="{89937B18-3CB0-450E-ADFF-7363B2D0DE71}"/>
                </a:ext>
              </a:extLst>
            </p:cNvPr>
            <p:cNvSpPr/>
            <p:nvPr/>
          </p:nvSpPr>
          <p:spPr bwMode="auto">
            <a:xfrm>
              <a:off x="5380831" y="4008438"/>
              <a:ext cx="241300" cy="203200"/>
            </a:xfrm>
            <a:custGeom>
              <a:avLst/>
              <a:gdLst>
                <a:gd name="T0" fmla="*/ 37 w 57"/>
                <a:gd name="T1" fmla="*/ 0 h 48"/>
                <a:gd name="T2" fmla="*/ 37 w 57"/>
                <a:gd name="T3" fmla="*/ 2 h 48"/>
                <a:gd name="T4" fmla="*/ 40 w 57"/>
                <a:gd name="T5" fmla="*/ 3 h 48"/>
                <a:gd name="T6" fmla="*/ 43 w 57"/>
                <a:gd name="T7" fmla="*/ 4 h 48"/>
                <a:gd name="T8" fmla="*/ 44 w 57"/>
                <a:gd name="T9" fmla="*/ 19 h 48"/>
                <a:gd name="T10" fmla="*/ 44 w 57"/>
                <a:gd name="T11" fmla="*/ 36 h 48"/>
                <a:gd name="T12" fmla="*/ 39 w 57"/>
                <a:gd name="T13" fmla="*/ 29 h 48"/>
                <a:gd name="T14" fmla="*/ 28 w 57"/>
                <a:gd name="T15" fmla="*/ 16 h 48"/>
                <a:gd name="T16" fmla="*/ 22 w 57"/>
                <a:gd name="T17" fmla="*/ 8 h 48"/>
                <a:gd name="T18" fmla="*/ 15 w 57"/>
                <a:gd name="T19" fmla="*/ 0 h 48"/>
                <a:gd name="T20" fmla="*/ 0 w 57"/>
                <a:gd name="T21" fmla="*/ 0 h 48"/>
                <a:gd name="T22" fmla="*/ 0 w 57"/>
                <a:gd name="T23" fmla="*/ 2 h 48"/>
                <a:gd name="T24" fmla="*/ 2 w 57"/>
                <a:gd name="T25" fmla="*/ 2 h 48"/>
                <a:gd name="T26" fmla="*/ 5 w 57"/>
                <a:gd name="T27" fmla="*/ 3 h 48"/>
                <a:gd name="T28" fmla="*/ 6 w 57"/>
                <a:gd name="T29" fmla="*/ 4 h 48"/>
                <a:gd name="T30" fmla="*/ 6 w 57"/>
                <a:gd name="T31" fmla="*/ 7 h 48"/>
                <a:gd name="T32" fmla="*/ 7 w 57"/>
                <a:gd name="T33" fmla="*/ 16 h 48"/>
                <a:gd name="T34" fmla="*/ 7 w 57"/>
                <a:gd name="T35" fmla="*/ 32 h 48"/>
                <a:gd name="T36" fmla="*/ 6 w 57"/>
                <a:gd name="T37" fmla="*/ 42 h 48"/>
                <a:gd name="T38" fmla="*/ 5 w 57"/>
                <a:gd name="T39" fmla="*/ 44 h 48"/>
                <a:gd name="T40" fmla="*/ 3 w 57"/>
                <a:gd name="T41" fmla="*/ 45 h 48"/>
                <a:gd name="T42" fmla="*/ 0 w 57"/>
                <a:gd name="T43" fmla="*/ 45 h 48"/>
                <a:gd name="T44" fmla="*/ 0 w 57"/>
                <a:gd name="T45" fmla="*/ 47 h 48"/>
                <a:gd name="T46" fmla="*/ 20 w 57"/>
                <a:gd name="T47" fmla="*/ 47 h 48"/>
                <a:gd name="T48" fmla="*/ 20 w 57"/>
                <a:gd name="T49" fmla="*/ 45 h 48"/>
                <a:gd name="T50" fmla="*/ 17 w 57"/>
                <a:gd name="T51" fmla="*/ 45 h 48"/>
                <a:gd name="T52" fmla="*/ 14 w 57"/>
                <a:gd name="T53" fmla="*/ 44 h 48"/>
                <a:gd name="T54" fmla="*/ 14 w 57"/>
                <a:gd name="T55" fmla="*/ 41 h 48"/>
                <a:gd name="T56" fmla="*/ 13 w 57"/>
                <a:gd name="T57" fmla="*/ 30 h 48"/>
                <a:gd name="T58" fmla="*/ 13 w 57"/>
                <a:gd name="T59" fmla="*/ 12 h 48"/>
                <a:gd name="T60" fmla="*/ 33 w 57"/>
                <a:gd name="T61" fmla="*/ 37 h 48"/>
                <a:gd name="T62" fmla="*/ 41 w 57"/>
                <a:gd name="T63" fmla="*/ 46 h 48"/>
                <a:gd name="T64" fmla="*/ 51 w 57"/>
                <a:gd name="T65" fmla="*/ 48 h 48"/>
                <a:gd name="T66" fmla="*/ 51 w 57"/>
                <a:gd name="T67" fmla="*/ 34 h 48"/>
                <a:gd name="T68" fmla="*/ 51 w 57"/>
                <a:gd name="T69" fmla="*/ 19 h 48"/>
                <a:gd name="T70" fmla="*/ 51 w 57"/>
                <a:gd name="T71" fmla="*/ 4 h 48"/>
                <a:gd name="T72" fmla="*/ 54 w 57"/>
                <a:gd name="T73" fmla="*/ 2 h 48"/>
                <a:gd name="T74" fmla="*/ 57 w 57"/>
                <a:gd name="T75" fmla="*/ 2 h 48"/>
                <a:gd name="T76" fmla="*/ 57 w 57"/>
                <a:gd name="T77" fmla="*/ 0 h 48"/>
                <a:gd name="T78" fmla="*/ 37 w 57"/>
                <a:gd name="T7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7" h="48">
                  <a:moveTo>
                    <a:pt x="37" y="0"/>
                  </a:moveTo>
                  <a:cubicBezTo>
                    <a:pt x="37" y="2"/>
                    <a:pt x="37" y="2"/>
                    <a:pt x="37" y="2"/>
                  </a:cubicBezTo>
                  <a:cubicBezTo>
                    <a:pt x="40" y="3"/>
                    <a:pt x="40" y="3"/>
                    <a:pt x="40" y="3"/>
                  </a:cubicBezTo>
                  <a:cubicBezTo>
                    <a:pt x="42" y="3"/>
                    <a:pt x="43" y="3"/>
                    <a:pt x="43" y="4"/>
                  </a:cubicBezTo>
                  <a:cubicBezTo>
                    <a:pt x="44" y="5"/>
                    <a:pt x="44" y="10"/>
                    <a:pt x="44" y="19"/>
                  </a:cubicBezTo>
                  <a:cubicBezTo>
                    <a:pt x="44" y="36"/>
                    <a:pt x="44" y="36"/>
                    <a:pt x="44" y="36"/>
                  </a:cubicBezTo>
                  <a:cubicBezTo>
                    <a:pt x="42" y="34"/>
                    <a:pt x="41" y="32"/>
                    <a:pt x="39" y="29"/>
                  </a:cubicBezTo>
                  <a:cubicBezTo>
                    <a:pt x="28" y="16"/>
                    <a:pt x="28" y="16"/>
                    <a:pt x="28" y="16"/>
                  </a:cubicBezTo>
                  <a:cubicBezTo>
                    <a:pt x="26" y="13"/>
                    <a:pt x="24" y="10"/>
                    <a:pt x="22" y="8"/>
                  </a:cubicBezTo>
                  <a:cubicBezTo>
                    <a:pt x="20" y="5"/>
                    <a:pt x="18" y="3"/>
                    <a:pt x="15" y="0"/>
                  </a:cubicBezTo>
                  <a:cubicBezTo>
                    <a:pt x="10" y="1"/>
                    <a:pt x="5" y="0"/>
                    <a:pt x="0" y="0"/>
                  </a:cubicBezTo>
                  <a:cubicBezTo>
                    <a:pt x="0" y="2"/>
                    <a:pt x="0" y="2"/>
                    <a:pt x="0" y="2"/>
                  </a:cubicBezTo>
                  <a:cubicBezTo>
                    <a:pt x="2" y="2"/>
                    <a:pt x="2" y="2"/>
                    <a:pt x="2" y="2"/>
                  </a:cubicBezTo>
                  <a:cubicBezTo>
                    <a:pt x="3" y="2"/>
                    <a:pt x="4" y="2"/>
                    <a:pt x="5" y="3"/>
                  </a:cubicBezTo>
                  <a:cubicBezTo>
                    <a:pt x="5" y="3"/>
                    <a:pt x="6" y="4"/>
                    <a:pt x="6" y="4"/>
                  </a:cubicBezTo>
                  <a:cubicBezTo>
                    <a:pt x="6" y="5"/>
                    <a:pt x="6" y="5"/>
                    <a:pt x="6" y="7"/>
                  </a:cubicBezTo>
                  <a:cubicBezTo>
                    <a:pt x="7" y="10"/>
                    <a:pt x="7" y="13"/>
                    <a:pt x="7" y="16"/>
                  </a:cubicBezTo>
                  <a:cubicBezTo>
                    <a:pt x="7" y="32"/>
                    <a:pt x="7" y="32"/>
                    <a:pt x="7" y="32"/>
                  </a:cubicBezTo>
                  <a:cubicBezTo>
                    <a:pt x="7" y="36"/>
                    <a:pt x="6" y="40"/>
                    <a:pt x="6" y="42"/>
                  </a:cubicBezTo>
                  <a:cubicBezTo>
                    <a:pt x="6" y="43"/>
                    <a:pt x="6" y="44"/>
                    <a:pt x="5" y="44"/>
                  </a:cubicBezTo>
                  <a:cubicBezTo>
                    <a:pt x="5" y="45"/>
                    <a:pt x="4" y="45"/>
                    <a:pt x="3" y="45"/>
                  </a:cubicBezTo>
                  <a:cubicBezTo>
                    <a:pt x="0" y="45"/>
                    <a:pt x="0" y="45"/>
                    <a:pt x="0" y="45"/>
                  </a:cubicBezTo>
                  <a:cubicBezTo>
                    <a:pt x="0" y="47"/>
                    <a:pt x="0" y="47"/>
                    <a:pt x="0" y="47"/>
                  </a:cubicBezTo>
                  <a:cubicBezTo>
                    <a:pt x="7" y="47"/>
                    <a:pt x="13" y="47"/>
                    <a:pt x="20" y="47"/>
                  </a:cubicBezTo>
                  <a:cubicBezTo>
                    <a:pt x="20" y="45"/>
                    <a:pt x="20" y="45"/>
                    <a:pt x="20" y="45"/>
                  </a:cubicBezTo>
                  <a:cubicBezTo>
                    <a:pt x="17" y="45"/>
                    <a:pt x="17" y="45"/>
                    <a:pt x="17" y="45"/>
                  </a:cubicBezTo>
                  <a:cubicBezTo>
                    <a:pt x="16" y="45"/>
                    <a:pt x="15" y="44"/>
                    <a:pt x="14" y="44"/>
                  </a:cubicBezTo>
                  <a:cubicBezTo>
                    <a:pt x="14" y="44"/>
                    <a:pt x="14" y="43"/>
                    <a:pt x="14" y="41"/>
                  </a:cubicBezTo>
                  <a:cubicBezTo>
                    <a:pt x="13" y="39"/>
                    <a:pt x="13" y="36"/>
                    <a:pt x="13" y="30"/>
                  </a:cubicBezTo>
                  <a:cubicBezTo>
                    <a:pt x="13" y="12"/>
                    <a:pt x="13" y="12"/>
                    <a:pt x="13" y="12"/>
                  </a:cubicBezTo>
                  <a:cubicBezTo>
                    <a:pt x="33" y="37"/>
                    <a:pt x="33" y="37"/>
                    <a:pt x="33" y="37"/>
                  </a:cubicBezTo>
                  <a:cubicBezTo>
                    <a:pt x="36" y="40"/>
                    <a:pt x="38" y="43"/>
                    <a:pt x="41" y="46"/>
                  </a:cubicBezTo>
                  <a:cubicBezTo>
                    <a:pt x="43" y="48"/>
                    <a:pt x="48" y="47"/>
                    <a:pt x="51" y="48"/>
                  </a:cubicBezTo>
                  <a:cubicBezTo>
                    <a:pt x="51" y="42"/>
                    <a:pt x="51" y="38"/>
                    <a:pt x="51" y="34"/>
                  </a:cubicBezTo>
                  <a:cubicBezTo>
                    <a:pt x="51" y="19"/>
                    <a:pt x="51" y="19"/>
                    <a:pt x="51" y="19"/>
                  </a:cubicBezTo>
                  <a:cubicBezTo>
                    <a:pt x="51" y="10"/>
                    <a:pt x="51" y="5"/>
                    <a:pt x="51" y="4"/>
                  </a:cubicBezTo>
                  <a:cubicBezTo>
                    <a:pt x="51" y="3"/>
                    <a:pt x="52" y="2"/>
                    <a:pt x="54" y="2"/>
                  </a:cubicBezTo>
                  <a:cubicBezTo>
                    <a:pt x="57" y="2"/>
                    <a:pt x="57" y="2"/>
                    <a:pt x="57" y="2"/>
                  </a:cubicBezTo>
                  <a:cubicBezTo>
                    <a:pt x="57" y="0"/>
                    <a:pt x="57" y="0"/>
                    <a:pt x="57" y="0"/>
                  </a:cubicBezTo>
                  <a:cubicBezTo>
                    <a:pt x="50" y="1"/>
                    <a:pt x="44" y="0"/>
                    <a:pt x="37"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0" name="ï$1iḑé">
              <a:extLst>
                <a:ext uri="{FF2B5EF4-FFF2-40B4-BE49-F238E27FC236}">
                  <a16:creationId xmlns="" xmlns:a16="http://schemas.microsoft.com/office/drawing/2014/main" id="{74653149-079B-4BBB-B4E9-B6F5ABA7D4C9}"/>
                </a:ext>
              </a:extLst>
            </p:cNvPr>
            <p:cNvSpPr/>
            <p:nvPr/>
          </p:nvSpPr>
          <p:spPr bwMode="auto">
            <a:xfrm>
              <a:off x="5276056" y="4008438"/>
              <a:ext cx="92075" cy="198438"/>
            </a:xfrm>
            <a:custGeom>
              <a:avLst/>
              <a:gdLst>
                <a:gd name="T0" fmla="*/ 0 w 22"/>
                <a:gd name="T1" fmla="*/ 0 h 47"/>
                <a:gd name="T2" fmla="*/ 0 w 22"/>
                <a:gd name="T3" fmla="*/ 2 h 47"/>
                <a:gd name="T4" fmla="*/ 2 w 22"/>
                <a:gd name="T5" fmla="*/ 2 h 47"/>
                <a:gd name="T6" fmla="*/ 5 w 22"/>
                <a:gd name="T7" fmla="*/ 4 h 47"/>
                <a:gd name="T8" fmla="*/ 6 w 22"/>
                <a:gd name="T9" fmla="*/ 18 h 47"/>
                <a:gd name="T10" fmla="*/ 6 w 22"/>
                <a:gd name="T11" fmla="*/ 29 h 47"/>
                <a:gd name="T12" fmla="*/ 5 w 22"/>
                <a:gd name="T13" fmla="*/ 44 h 47"/>
                <a:gd name="T14" fmla="*/ 2 w 22"/>
                <a:gd name="T15" fmla="*/ 45 h 47"/>
                <a:gd name="T16" fmla="*/ 0 w 22"/>
                <a:gd name="T17" fmla="*/ 45 h 47"/>
                <a:gd name="T18" fmla="*/ 0 w 22"/>
                <a:gd name="T19" fmla="*/ 47 h 47"/>
                <a:gd name="T20" fmla="*/ 22 w 22"/>
                <a:gd name="T21" fmla="*/ 47 h 47"/>
                <a:gd name="T22" fmla="*/ 22 w 22"/>
                <a:gd name="T23" fmla="*/ 45 h 47"/>
                <a:gd name="T24" fmla="*/ 20 w 22"/>
                <a:gd name="T25" fmla="*/ 45 h 47"/>
                <a:gd name="T26" fmla="*/ 16 w 22"/>
                <a:gd name="T27" fmla="*/ 44 h 47"/>
                <a:gd name="T28" fmla="*/ 16 w 22"/>
                <a:gd name="T29" fmla="*/ 30 h 47"/>
                <a:gd name="T30" fmla="*/ 16 w 22"/>
                <a:gd name="T31" fmla="*/ 18 h 47"/>
                <a:gd name="T32" fmla="*/ 16 w 22"/>
                <a:gd name="T33" fmla="*/ 6 h 47"/>
                <a:gd name="T34" fmla="*/ 17 w 22"/>
                <a:gd name="T35" fmla="*/ 3 h 47"/>
                <a:gd name="T36" fmla="*/ 20 w 22"/>
                <a:gd name="T37" fmla="*/ 2 h 47"/>
                <a:gd name="T38" fmla="*/ 22 w 22"/>
                <a:gd name="T39" fmla="*/ 2 h 47"/>
                <a:gd name="T40" fmla="*/ 22 w 22"/>
                <a:gd name="T41" fmla="*/ 0 h 47"/>
                <a:gd name="T42" fmla="*/ 0 w 22"/>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47">
                  <a:moveTo>
                    <a:pt x="0" y="0"/>
                  </a:moveTo>
                  <a:cubicBezTo>
                    <a:pt x="0" y="2"/>
                    <a:pt x="0" y="2"/>
                    <a:pt x="0" y="2"/>
                  </a:cubicBezTo>
                  <a:cubicBezTo>
                    <a:pt x="2" y="2"/>
                    <a:pt x="2" y="2"/>
                    <a:pt x="2" y="2"/>
                  </a:cubicBezTo>
                  <a:cubicBezTo>
                    <a:pt x="4" y="2"/>
                    <a:pt x="5" y="3"/>
                    <a:pt x="5" y="4"/>
                  </a:cubicBezTo>
                  <a:cubicBezTo>
                    <a:pt x="6" y="5"/>
                    <a:pt x="6" y="9"/>
                    <a:pt x="6" y="18"/>
                  </a:cubicBezTo>
                  <a:cubicBezTo>
                    <a:pt x="6" y="29"/>
                    <a:pt x="6" y="29"/>
                    <a:pt x="6" y="29"/>
                  </a:cubicBezTo>
                  <a:cubicBezTo>
                    <a:pt x="6" y="38"/>
                    <a:pt x="6" y="43"/>
                    <a:pt x="5" y="44"/>
                  </a:cubicBezTo>
                  <a:cubicBezTo>
                    <a:pt x="5" y="45"/>
                    <a:pt x="4" y="45"/>
                    <a:pt x="2" y="45"/>
                  </a:cubicBezTo>
                  <a:cubicBezTo>
                    <a:pt x="0" y="45"/>
                    <a:pt x="0" y="45"/>
                    <a:pt x="0" y="45"/>
                  </a:cubicBezTo>
                  <a:cubicBezTo>
                    <a:pt x="0" y="47"/>
                    <a:pt x="0" y="47"/>
                    <a:pt x="0" y="47"/>
                  </a:cubicBezTo>
                  <a:cubicBezTo>
                    <a:pt x="7" y="47"/>
                    <a:pt x="15" y="47"/>
                    <a:pt x="22" y="47"/>
                  </a:cubicBezTo>
                  <a:cubicBezTo>
                    <a:pt x="22" y="45"/>
                    <a:pt x="22" y="45"/>
                    <a:pt x="22" y="45"/>
                  </a:cubicBezTo>
                  <a:cubicBezTo>
                    <a:pt x="20" y="45"/>
                    <a:pt x="20" y="45"/>
                    <a:pt x="20" y="45"/>
                  </a:cubicBezTo>
                  <a:cubicBezTo>
                    <a:pt x="18" y="45"/>
                    <a:pt x="17" y="45"/>
                    <a:pt x="16" y="44"/>
                  </a:cubicBezTo>
                  <a:cubicBezTo>
                    <a:pt x="16" y="43"/>
                    <a:pt x="16" y="38"/>
                    <a:pt x="16" y="30"/>
                  </a:cubicBezTo>
                  <a:cubicBezTo>
                    <a:pt x="16" y="18"/>
                    <a:pt x="16" y="18"/>
                    <a:pt x="16" y="18"/>
                  </a:cubicBezTo>
                  <a:cubicBezTo>
                    <a:pt x="16" y="12"/>
                    <a:pt x="16" y="8"/>
                    <a:pt x="16" y="6"/>
                  </a:cubicBezTo>
                  <a:cubicBezTo>
                    <a:pt x="16" y="4"/>
                    <a:pt x="16" y="3"/>
                    <a:pt x="17" y="3"/>
                  </a:cubicBezTo>
                  <a:cubicBezTo>
                    <a:pt x="17" y="2"/>
                    <a:pt x="18" y="2"/>
                    <a:pt x="20" y="2"/>
                  </a:cubicBezTo>
                  <a:cubicBezTo>
                    <a:pt x="22" y="2"/>
                    <a:pt x="22" y="2"/>
                    <a:pt x="22" y="2"/>
                  </a:cubicBezTo>
                  <a:cubicBezTo>
                    <a:pt x="22" y="0"/>
                    <a:pt x="22" y="0"/>
                    <a:pt x="22" y="0"/>
                  </a:cubicBezTo>
                  <a:cubicBezTo>
                    <a:pt x="15" y="1"/>
                    <a:pt x="7" y="1"/>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1" name="iśḻïďê">
              <a:extLst>
                <a:ext uri="{FF2B5EF4-FFF2-40B4-BE49-F238E27FC236}">
                  <a16:creationId xmlns="" xmlns:a16="http://schemas.microsoft.com/office/drawing/2014/main" id="{126188A4-B6EC-4E15-BDFE-AC7EF86BD9B1}"/>
                </a:ext>
              </a:extLst>
            </p:cNvPr>
            <p:cNvSpPr/>
            <p:nvPr/>
          </p:nvSpPr>
          <p:spPr bwMode="auto">
            <a:xfrm>
              <a:off x="5153819" y="4008438"/>
              <a:ext cx="104775" cy="258763"/>
            </a:xfrm>
            <a:custGeom>
              <a:avLst/>
              <a:gdLst>
                <a:gd name="T0" fmla="*/ 2 w 25"/>
                <a:gd name="T1" fmla="*/ 0 h 61"/>
                <a:gd name="T2" fmla="*/ 2 w 25"/>
                <a:gd name="T3" fmla="*/ 2 h 61"/>
                <a:gd name="T4" fmla="*/ 5 w 25"/>
                <a:gd name="T5" fmla="*/ 2 h 61"/>
                <a:gd name="T6" fmla="*/ 9 w 25"/>
                <a:gd name="T7" fmla="*/ 4 h 61"/>
                <a:gd name="T8" fmla="*/ 9 w 25"/>
                <a:gd name="T9" fmla="*/ 16 h 61"/>
                <a:gd name="T10" fmla="*/ 9 w 25"/>
                <a:gd name="T11" fmla="*/ 44 h 61"/>
                <a:gd name="T12" fmla="*/ 8 w 25"/>
                <a:gd name="T13" fmla="*/ 54 h 61"/>
                <a:gd name="T14" fmla="*/ 1 w 25"/>
                <a:gd name="T15" fmla="*/ 54 h 61"/>
                <a:gd name="T16" fmla="*/ 0 w 25"/>
                <a:gd name="T17" fmla="*/ 55 h 61"/>
                <a:gd name="T18" fmla="*/ 0 w 25"/>
                <a:gd name="T19" fmla="*/ 57 h 61"/>
                <a:gd name="T20" fmla="*/ 0 w 25"/>
                <a:gd name="T21" fmla="*/ 60 h 61"/>
                <a:gd name="T22" fmla="*/ 13 w 25"/>
                <a:gd name="T23" fmla="*/ 57 h 61"/>
                <a:gd name="T24" fmla="*/ 18 w 25"/>
                <a:gd name="T25" fmla="*/ 48 h 61"/>
                <a:gd name="T26" fmla="*/ 19 w 25"/>
                <a:gd name="T27" fmla="*/ 38 h 61"/>
                <a:gd name="T28" fmla="*/ 19 w 25"/>
                <a:gd name="T29" fmla="*/ 10 h 61"/>
                <a:gd name="T30" fmla="*/ 19 w 25"/>
                <a:gd name="T31" fmla="*/ 4 h 61"/>
                <a:gd name="T32" fmla="*/ 20 w 25"/>
                <a:gd name="T33" fmla="*/ 3 h 61"/>
                <a:gd name="T34" fmla="*/ 23 w 25"/>
                <a:gd name="T35" fmla="*/ 2 h 61"/>
                <a:gd name="T36" fmla="*/ 25 w 25"/>
                <a:gd name="T37" fmla="*/ 2 h 61"/>
                <a:gd name="T38" fmla="*/ 25 w 25"/>
                <a:gd name="T39" fmla="*/ 0 h 61"/>
                <a:gd name="T40" fmla="*/ 2 w 25"/>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 h="61">
                  <a:moveTo>
                    <a:pt x="2" y="0"/>
                  </a:moveTo>
                  <a:cubicBezTo>
                    <a:pt x="2" y="2"/>
                    <a:pt x="2" y="2"/>
                    <a:pt x="2" y="2"/>
                  </a:cubicBezTo>
                  <a:cubicBezTo>
                    <a:pt x="5" y="2"/>
                    <a:pt x="5" y="2"/>
                    <a:pt x="5" y="2"/>
                  </a:cubicBezTo>
                  <a:cubicBezTo>
                    <a:pt x="7" y="2"/>
                    <a:pt x="8" y="3"/>
                    <a:pt x="9" y="4"/>
                  </a:cubicBezTo>
                  <a:cubicBezTo>
                    <a:pt x="9" y="4"/>
                    <a:pt x="9" y="8"/>
                    <a:pt x="9" y="16"/>
                  </a:cubicBezTo>
                  <a:cubicBezTo>
                    <a:pt x="9" y="44"/>
                    <a:pt x="9" y="44"/>
                    <a:pt x="9" y="44"/>
                  </a:cubicBezTo>
                  <a:cubicBezTo>
                    <a:pt x="9" y="49"/>
                    <a:pt x="9" y="52"/>
                    <a:pt x="8" y="54"/>
                  </a:cubicBezTo>
                  <a:cubicBezTo>
                    <a:pt x="7" y="55"/>
                    <a:pt x="2" y="55"/>
                    <a:pt x="1" y="54"/>
                  </a:cubicBezTo>
                  <a:cubicBezTo>
                    <a:pt x="0" y="55"/>
                    <a:pt x="0" y="55"/>
                    <a:pt x="0" y="55"/>
                  </a:cubicBezTo>
                  <a:cubicBezTo>
                    <a:pt x="0" y="57"/>
                    <a:pt x="0" y="57"/>
                    <a:pt x="0" y="57"/>
                  </a:cubicBezTo>
                  <a:cubicBezTo>
                    <a:pt x="0" y="58"/>
                    <a:pt x="0" y="59"/>
                    <a:pt x="0" y="60"/>
                  </a:cubicBezTo>
                  <a:cubicBezTo>
                    <a:pt x="5" y="61"/>
                    <a:pt x="9" y="60"/>
                    <a:pt x="13" y="57"/>
                  </a:cubicBezTo>
                  <a:cubicBezTo>
                    <a:pt x="15" y="54"/>
                    <a:pt x="17" y="52"/>
                    <a:pt x="18" y="48"/>
                  </a:cubicBezTo>
                  <a:cubicBezTo>
                    <a:pt x="19" y="46"/>
                    <a:pt x="19" y="43"/>
                    <a:pt x="19" y="38"/>
                  </a:cubicBezTo>
                  <a:cubicBezTo>
                    <a:pt x="19" y="10"/>
                    <a:pt x="19" y="10"/>
                    <a:pt x="19" y="10"/>
                  </a:cubicBezTo>
                  <a:cubicBezTo>
                    <a:pt x="19" y="7"/>
                    <a:pt x="19" y="5"/>
                    <a:pt x="19" y="4"/>
                  </a:cubicBezTo>
                  <a:cubicBezTo>
                    <a:pt x="19" y="4"/>
                    <a:pt x="20" y="3"/>
                    <a:pt x="20" y="3"/>
                  </a:cubicBezTo>
                  <a:cubicBezTo>
                    <a:pt x="20" y="3"/>
                    <a:pt x="21" y="3"/>
                    <a:pt x="23" y="2"/>
                  </a:cubicBezTo>
                  <a:cubicBezTo>
                    <a:pt x="25" y="2"/>
                    <a:pt x="25" y="2"/>
                    <a:pt x="25" y="2"/>
                  </a:cubicBezTo>
                  <a:cubicBezTo>
                    <a:pt x="25" y="0"/>
                    <a:pt x="25" y="0"/>
                    <a:pt x="25" y="0"/>
                  </a:cubicBezTo>
                  <a:cubicBezTo>
                    <a:pt x="18" y="1"/>
                    <a:pt x="10" y="1"/>
                    <a:pt x="2"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2" name="îṣḻiḑe">
              <a:extLst>
                <a:ext uri="{FF2B5EF4-FFF2-40B4-BE49-F238E27FC236}">
                  <a16:creationId xmlns="" xmlns:a16="http://schemas.microsoft.com/office/drawing/2014/main" id="{C1B597D6-C14C-40D9-AB72-34190DB99F30}"/>
                </a:ext>
              </a:extLst>
            </p:cNvPr>
            <p:cNvSpPr/>
            <p:nvPr/>
          </p:nvSpPr>
          <p:spPr bwMode="auto">
            <a:xfrm>
              <a:off x="4912519" y="4008438"/>
              <a:ext cx="241300" cy="203200"/>
            </a:xfrm>
            <a:custGeom>
              <a:avLst/>
              <a:gdLst>
                <a:gd name="T0" fmla="*/ 37 w 57"/>
                <a:gd name="T1" fmla="*/ 0 h 48"/>
                <a:gd name="T2" fmla="*/ 37 w 57"/>
                <a:gd name="T3" fmla="*/ 2 h 48"/>
                <a:gd name="T4" fmla="*/ 39 w 57"/>
                <a:gd name="T5" fmla="*/ 3 h 48"/>
                <a:gd name="T6" fmla="*/ 43 w 57"/>
                <a:gd name="T7" fmla="*/ 4 h 48"/>
                <a:gd name="T8" fmla="*/ 44 w 57"/>
                <a:gd name="T9" fmla="*/ 19 h 48"/>
                <a:gd name="T10" fmla="*/ 44 w 57"/>
                <a:gd name="T11" fmla="*/ 36 h 48"/>
                <a:gd name="T12" fmla="*/ 39 w 57"/>
                <a:gd name="T13" fmla="*/ 29 h 48"/>
                <a:gd name="T14" fmla="*/ 27 w 57"/>
                <a:gd name="T15" fmla="*/ 16 h 48"/>
                <a:gd name="T16" fmla="*/ 21 w 57"/>
                <a:gd name="T17" fmla="*/ 8 h 48"/>
                <a:gd name="T18" fmla="*/ 15 w 57"/>
                <a:gd name="T19" fmla="*/ 0 h 48"/>
                <a:gd name="T20" fmla="*/ 0 w 57"/>
                <a:gd name="T21" fmla="*/ 0 h 48"/>
                <a:gd name="T22" fmla="*/ 0 w 57"/>
                <a:gd name="T23" fmla="*/ 2 h 48"/>
                <a:gd name="T24" fmla="*/ 2 w 57"/>
                <a:gd name="T25" fmla="*/ 2 h 48"/>
                <a:gd name="T26" fmla="*/ 4 w 57"/>
                <a:gd name="T27" fmla="*/ 3 h 48"/>
                <a:gd name="T28" fmla="*/ 6 w 57"/>
                <a:gd name="T29" fmla="*/ 4 h 48"/>
                <a:gd name="T30" fmla="*/ 6 w 57"/>
                <a:gd name="T31" fmla="*/ 7 h 48"/>
                <a:gd name="T32" fmla="*/ 6 w 57"/>
                <a:gd name="T33" fmla="*/ 16 h 48"/>
                <a:gd name="T34" fmla="*/ 6 w 57"/>
                <a:gd name="T35" fmla="*/ 32 h 48"/>
                <a:gd name="T36" fmla="*/ 6 w 57"/>
                <a:gd name="T37" fmla="*/ 42 h 48"/>
                <a:gd name="T38" fmla="*/ 5 w 57"/>
                <a:gd name="T39" fmla="*/ 44 h 48"/>
                <a:gd name="T40" fmla="*/ 2 w 57"/>
                <a:gd name="T41" fmla="*/ 45 h 48"/>
                <a:gd name="T42" fmla="*/ 0 w 57"/>
                <a:gd name="T43" fmla="*/ 45 h 48"/>
                <a:gd name="T44" fmla="*/ 0 w 57"/>
                <a:gd name="T45" fmla="*/ 47 h 48"/>
                <a:gd name="T46" fmla="*/ 19 w 57"/>
                <a:gd name="T47" fmla="*/ 47 h 48"/>
                <a:gd name="T48" fmla="*/ 19 w 57"/>
                <a:gd name="T49" fmla="*/ 45 h 48"/>
                <a:gd name="T50" fmla="*/ 17 w 57"/>
                <a:gd name="T51" fmla="*/ 45 h 48"/>
                <a:gd name="T52" fmla="*/ 14 w 57"/>
                <a:gd name="T53" fmla="*/ 44 h 48"/>
                <a:gd name="T54" fmla="*/ 13 w 57"/>
                <a:gd name="T55" fmla="*/ 41 h 48"/>
                <a:gd name="T56" fmla="*/ 13 w 57"/>
                <a:gd name="T57" fmla="*/ 30 h 48"/>
                <a:gd name="T58" fmla="*/ 13 w 57"/>
                <a:gd name="T59" fmla="*/ 12 h 48"/>
                <a:gd name="T60" fmla="*/ 33 w 57"/>
                <a:gd name="T61" fmla="*/ 37 h 48"/>
                <a:gd name="T62" fmla="*/ 41 w 57"/>
                <a:gd name="T63" fmla="*/ 46 h 48"/>
                <a:gd name="T64" fmla="*/ 42 w 57"/>
                <a:gd name="T65" fmla="*/ 47 h 48"/>
                <a:gd name="T66" fmla="*/ 51 w 57"/>
                <a:gd name="T67" fmla="*/ 48 h 48"/>
                <a:gd name="T68" fmla="*/ 50 w 57"/>
                <a:gd name="T69" fmla="*/ 34 h 48"/>
                <a:gd name="T70" fmla="*/ 50 w 57"/>
                <a:gd name="T71" fmla="*/ 19 h 48"/>
                <a:gd name="T72" fmla="*/ 51 w 57"/>
                <a:gd name="T73" fmla="*/ 4 h 48"/>
                <a:gd name="T74" fmla="*/ 54 w 57"/>
                <a:gd name="T75" fmla="*/ 2 h 48"/>
                <a:gd name="T76" fmla="*/ 57 w 57"/>
                <a:gd name="T77" fmla="*/ 2 h 48"/>
                <a:gd name="T78" fmla="*/ 57 w 57"/>
                <a:gd name="T79" fmla="*/ 0 h 48"/>
                <a:gd name="T80" fmla="*/ 37 w 57"/>
                <a:gd name="T8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7" h="48">
                  <a:moveTo>
                    <a:pt x="37" y="0"/>
                  </a:moveTo>
                  <a:cubicBezTo>
                    <a:pt x="37" y="2"/>
                    <a:pt x="37" y="2"/>
                    <a:pt x="37" y="2"/>
                  </a:cubicBezTo>
                  <a:cubicBezTo>
                    <a:pt x="39" y="3"/>
                    <a:pt x="39" y="3"/>
                    <a:pt x="39" y="3"/>
                  </a:cubicBezTo>
                  <a:cubicBezTo>
                    <a:pt x="42" y="3"/>
                    <a:pt x="43" y="3"/>
                    <a:pt x="43" y="4"/>
                  </a:cubicBezTo>
                  <a:cubicBezTo>
                    <a:pt x="44" y="5"/>
                    <a:pt x="44" y="10"/>
                    <a:pt x="44" y="19"/>
                  </a:cubicBezTo>
                  <a:cubicBezTo>
                    <a:pt x="44" y="36"/>
                    <a:pt x="44" y="36"/>
                    <a:pt x="44" y="36"/>
                  </a:cubicBezTo>
                  <a:cubicBezTo>
                    <a:pt x="42" y="34"/>
                    <a:pt x="41" y="32"/>
                    <a:pt x="39" y="29"/>
                  </a:cubicBezTo>
                  <a:cubicBezTo>
                    <a:pt x="27" y="16"/>
                    <a:pt x="27" y="16"/>
                    <a:pt x="27" y="16"/>
                  </a:cubicBezTo>
                  <a:cubicBezTo>
                    <a:pt x="25" y="13"/>
                    <a:pt x="23" y="10"/>
                    <a:pt x="21" y="8"/>
                  </a:cubicBezTo>
                  <a:cubicBezTo>
                    <a:pt x="19" y="5"/>
                    <a:pt x="17" y="3"/>
                    <a:pt x="15" y="0"/>
                  </a:cubicBezTo>
                  <a:cubicBezTo>
                    <a:pt x="10" y="1"/>
                    <a:pt x="5" y="0"/>
                    <a:pt x="0" y="0"/>
                  </a:cubicBezTo>
                  <a:cubicBezTo>
                    <a:pt x="0" y="2"/>
                    <a:pt x="0" y="2"/>
                    <a:pt x="0" y="2"/>
                  </a:cubicBezTo>
                  <a:cubicBezTo>
                    <a:pt x="2" y="2"/>
                    <a:pt x="2" y="2"/>
                    <a:pt x="2" y="2"/>
                  </a:cubicBezTo>
                  <a:cubicBezTo>
                    <a:pt x="3" y="2"/>
                    <a:pt x="4" y="2"/>
                    <a:pt x="4" y="3"/>
                  </a:cubicBezTo>
                  <a:cubicBezTo>
                    <a:pt x="5" y="3"/>
                    <a:pt x="5" y="4"/>
                    <a:pt x="6" y="4"/>
                  </a:cubicBezTo>
                  <a:cubicBezTo>
                    <a:pt x="6" y="5"/>
                    <a:pt x="6" y="5"/>
                    <a:pt x="6" y="7"/>
                  </a:cubicBezTo>
                  <a:cubicBezTo>
                    <a:pt x="6" y="10"/>
                    <a:pt x="6" y="13"/>
                    <a:pt x="6" y="16"/>
                  </a:cubicBezTo>
                  <a:cubicBezTo>
                    <a:pt x="6" y="32"/>
                    <a:pt x="6" y="32"/>
                    <a:pt x="6" y="32"/>
                  </a:cubicBezTo>
                  <a:cubicBezTo>
                    <a:pt x="6" y="36"/>
                    <a:pt x="6" y="40"/>
                    <a:pt x="6" y="42"/>
                  </a:cubicBezTo>
                  <a:cubicBezTo>
                    <a:pt x="6" y="43"/>
                    <a:pt x="6" y="44"/>
                    <a:pt x="5" y="44"/>
                  </a:cubicBezTo>
                  <a:cubicBezTo>
                    <a:pt x="5" y="45"/>
                    <a:pt x="4" y="45"/>
                    <a:pt x="2" y="45"/>
                  </a:cubicBezTo>
                  <a:cubicBezTo>
                    <a:pt x="0" y="45"/>
                    <a:pt x="0" y="45"/>
                    <a:pt x="0" y="45"/>
                  </a:cubicBezTo>
                  <a:cubicBezTo>
                    <a:pt x="0" y="47"/>
                    <a:pt x="0" y="47"/>
                    <a:pt x="0" y="47"/>
                  </a:cubicBezTo>
                  <a:cubicBezTo>
                    <a:pt x="6" y="47"/>
                    <a:pt x="13" y="47"/>
                    <a:pt x="19" y="47"/>
                  </a:cubicBezTo>
                  <a:cubicBezTo>
                    <a:pt x="19" y="45"/>
                    <a:pt x="19" y="45"/>
                    <a:pt x="19" y="45"/>
                  </a:cubicBezTo>
                  <a:cubicBezTo>
                    <a:pt x="17" y="45"/>
                    <a:pt x="17" y="45"/>
                    <a:pt x="17" y="45"/>
                  </a:cubicBezTo>
                  <a:cubicBezTo>
                    <a:pt x="15" y="45"/>
                    <a:pt x="14" y="44"/>
                    <a:pt x="14" y="44"/>
                  </a:cubicBezTo>
                  <a:cubicBezTo>
                    <a:pt x="14" y="44"/>
                    <a:pt x="13" y="43"/>
                    <a:pt x="13" y="41"/>
                  </a:cubicBezTo>
                  <a:cubicBezTo>
                    <a:pt x="13" y="39"/>
                    <a:pt x="13" y="36"/>
                    <a:pt x="13" y="30"/>
                  </a:cubicBezTo>
                  <a:cubicBezTo>
                    <a:pt x="13" y="12"/>
                    <a:pt x="13" y="12"/>
                    <a:pt x="13" y="12"/>
                  </a:cubicBezTo>
                  <a:cubicBezTo>
                    <a:pt x="33" y="37"/>
                    <a:pt x="33" y="37"/>
                    <a:pt x="33" y="37"/>
                  </a:cubicBezTo>
                  <a:cubicBezTo>
                    <a:pt x="36" y="40"/>
                    <a:pt x="38" y="43"/>
                    <a:pt x="41" y="46"/>
                  </a:cubicBezTo>
                  <a:cubicBezTo>
                    <a:pt x="41" y="46"/>
                    <a:pt x="42" y="47"/>
                    <a:pt x="42" y="47"/>
                  </a:cubicBezTo>
                  <a:cubicBezTo>
                    <a:pt x="45" y="48"/>
                    <a:pt x="48" y="47"/>
                    <a:pt x="51" y="48"/>
                  </a:cubicBezTo>
                  <a:cubicBezTo>
                    <a:pt x="51" y="42"/>
                    <a:pt x="50" y="38"/>
                    <a:pt x="50" y="34"/>
                  </a:cubicBezTo>
                  <a:cubicBezTo>
                    <a:pt x="50" y="19"/>
                    <a:pt x="50" y="19"/>
                    <a:pt x="50" y="19"/>
                  </a:cubicBezTo>
                  <a:cubicBezTo>
                    <a:pt x="50" y="10"/>
                    <a:pt x="50" y="5"/>
                    <a:pt x="51" y="4"/>
                  </a:cubicBezTo>
                  <a:cubicBezTo>
                    <a:pt x="51" y="3"/>
                    <a:pt x="52" y="2"/>
                    <a:pt x="54" y="2"/>
                  </a:cubicBezTo>
                  <a:cubicBezTo>
                    <a:pt x="57" y="2"/>
                    <a:pt x="57" y="2"/>
                    <a:pt x="57" y="2"/>
                  </a:cubicBezTo>
                  <a:cubicBezTo>
                    <a:pt x="57" y="0"/>
                    <a:pt x="57" y="0"/>
                    <a:pt x="57" y="0"/>
                  </a:cubicBezTo>
                  <a:cubicBezTo>
                    <a:pt x="50" y="1"/>
                    <a:pt x="43" y="0"/>
                    <a:pt x="37"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3" name="išľíďê">
              <a:extLst>
                <a:ext uri="{FF2B5EF4-FFF2-40B4-BE49-F238E27FC236}">
                  <a16:creationId xmlns="" xmlns:a16="http://schemas.microsoft.com/office/drawing/2014/main" id="{8485C0DD-CAFF-44DE-AD35-2134238B7DE8}"/>
                </a:ext>
              </a:extLst>
            </p:cNvPr>
            <p:cNvSpPr/>
            <p:nvPr/>
          </p:nvSpPr>
          <p:spPr bwMode="auto">
            <a:xfrm>
              <a:off x="4677569" y="4008438"/>
              <a:ext cx="222250" cy="198438"/>
            </a:xfrm>
            <a:custGeom>
              <a:avLst/>
              <a:gdLst>
                <a:gd name="T0" fmla="*/ 49 w 53"/>
                <a:gd name="T1" fmla="*/ 43 h 47"/>
                <a:gd name="T2" fmla="*/ 47 w 53"/>
                <a:gd name="T3" fmla="*/ 39 h 47"/>
                <a:gd name="T4" fmla="*/ 30 w 53"/>
                <a:gd name="T5" fmla="*/ 0 h 47"/>
                <a:gd name="T6" fmla="*/ 24 w 53"/>
                <a:gd name="T7" fmla="*/ 0 h 47"/>
                <a:gd name="T8" fmla="*/ 19 w 53"/>
                <a:gd name="T9" fmla="*/ 12 h 47"/>
                <a:gd name="T10" fmla="*/ 10 w 53"/>
                <a:gd name="T11" fmla="*/ 32 h 47"/>
                <a:gd name="T12" fmla="*/ 5 w 53"/>
                <a:gd name="T13" fmla="*/ 42 h 47"/>
                <a:gd name="T14" fmla="*/ 4 w 53"/>
                <a:gd name="T15" fmla="*/ 44 h 47"/>
                <a:gd name="T16" fmla="*/ 1 w 53"/>
                <a:gd name="T17" fmla="*/ 45 h 47"/>
                <a:gd name="T18" fmla="*/ 0 w 53"/>
                <a:gd name="T19" fmla="*/ 45 h 47"/>
                <a:gd name="T20" fmla="*/ 0 w 53"/>
                <a:gd name="T21" fmla="*/ 47 h 47"/>
                <a:gd name="T22" fmla="*/ 19 w 53"/>
                <a:gd name="T23" fmla="*/ 47 h 47"/>
                <a:gd name="T24" fmla="*/ 19 w 53"/>
                <a:gd name="T25" fmla="*/ 45 h 47"/>
                <a:gd name="T26" fmla="*/ 16 w 53"/>
                <a:gd name="T27" fmla="*/ 45 h 47"/>
                <a:gd name="T28" fmla="*/ 14 w 53"/>
                <a:gd name="T29" fmla="*/ 44 h 47"/>
                <a:gd name="T30" fmla="*/ 13 w 53"/>
                <a:gd name="T31" fmla="*/ 43 h 47"/>
                <a:gd name="T32" fmla="*/ 16 w 53"/>
                <a:gd name="T33" fmla="*/ 37 h 47"/>
                <a:gd name="T34" fmla="*/ 18 w 53"/>
                <a:gd name="T35" fmla="*/ 31 h 47"/>
                <a:gd name="T36" fmla="*/ 33 w 53"/>
                <a:gd name="T37" fmla="*/ 31 h 47"/>
                <a:gd name="T38" fmla="*/ 37 w 53"/>
                <a:gd name="T39" fmla="*/ 40 h 47"/>
                <a:gd name="T40" fmla="*/ 38 w 53"/>
                <a:gd name="T41" fmla="*/ 44 h 47"/>
                <a:gd name="T42" fmla="*/ 37 w 53"/>
                <a:gd name="T43" fmla="*/ 44 h 47"/>
                <a:gd name="T44" fmla="*/ 35 w 53"/>
                <a:gd name="T45" fmla="*/ 45 h 47"/>
                <a:gd name="T46" fmla="*/ 32 w 53"/>
                <a:gd name="T47" fmla="*/ 45 h 47"/>
                <a:gd name="T48" fmla="*/ 32 w 53"/>
                <a:gd name="T49" fmla="*/ 47 h 47"/>
                <a:gd name="T50" fmla="*/ 53 w 53"/>
                <a:gd name="T51" fmla="*/ 47 h 47"/>
                <a:gd name="T52" fmla="*/ 53 w 53"/>
                <a:gd name="T53" fmla="*/ 45 h 47"/>
                <a:gd name="T54" fmla="*/ 50 w 53"/>
                <a:gd name="T55" fmla="*/ 45 h 47"/>
                <a:gd name="T56" fmla="*/ 49 w 53"/>
                <a:gd name="T57" fmla="*/ 43 h 47"/>
                <a:gd name="T58" fmla="*/ 19 w 53"/>
                <a:gd name="T59" fmla="*/ 29 h 47"/>
                <a:gd name="T60" fmla="*/ 26 w 53"/>
                <a:gd name="T61" fmla="*/ 13 h 47"/>
                <a:gd name="T62" fmla="*/ 32 w 53"/>
                <a:gd name="T63" fmla="*/ 29 h 47"/>
                <a:gd name="T64" fmla="*/ 19 w 53"/>
                <a:gd name="T65"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3" h="47">
                  <a:moveTo>
                    <a:pt x="49" y="43"/>
                  </a:moveTo>
                  <a:cubicBezTo>
                    <a:pt x="49" y="43"/>
                    <a:pt x="48" y="41"/>
                    <a:pt x="47" y="39"/>
                  </a:cubicBezTo>
                  <a:cubicBezTo>
                    <a:pt x="30" y="0"/>
                    <a:pt x="30" y="0"/>
                    <a:pt x="30" y="0"/>
                  </a:cubicBezTo>
                  <a:cubicBezTo>
                    <a:pt x="26" y="0"/>
                    <a:pt x="28" y="0"/>
                    <a:pt x="24" y="0"/>
                  </a:cubicBezTo>
                  <a:cubicBezTo>
                    <a:pt x="23" y="2"/>
                    <a:pt x="22" y="6"/>
                    <a:pt x="19" y="12"/>
                  </a:cubicBezTo>
                  <a:cubicBezTo>
                    <a:pt x="10" y="32"/>
                    <a:pt x="10" y="32"/>
                    <a:pt x="10" y="32"/>
                  </a:cubicBezTo>
                  <a:cubicBezTo>
                    <a:pt x="8" y="36"/>
                    <a:pt x="7" y="39"/>
                    <a:pt x="5" y="42"/>
                  </a:cubicBezTo>
                  <a:cubicBezTo>
                    <a:pt x="5" y="44"/>
                    <a:pt x="4" y="44"/>
                    <a:pt x="4" y="44"/>
                  </a:cubicBezTo>
                  <a:cubicBezTo>
                    <a:pt x="3" y="45"/>
                    <a:pt x="2" y="45"/>
                    <a:pt x="1" y="45"/>
                  </a:cubicBezTo>
                  <a:cubicBezTo>
                    <a:pt x="0" y="45"/>
                    <a:pt x="0" y="45"/>
                    <a:pt x="0" y="45"/>
                  </a:cubicBezTo>
                  <a:cubicBezTo>
                    <a:pt x="0" y="47"/>
                    <a:pt x="0" y="47"/>
                    <a:pt x="0" y="47"/>
                  </a:cubicBezTo>
                  <a:cubicBezTo>
                    <a:pt x="6" y="47"/>
                    <a:pt x="13" y="47"/>
                    <a:pt x="19" y="47"/>
                  </a:cubicBezTo>
                  <a:cubicBezTo>
                    <a:pt x="19" y="45"/>
                    <a:pt x="19" y="45"/>
                    <a:pt x="19" y="45"/>
                  </a:cubicBezTo>
                  <a:cubicBezTo>
                    <a:pt x="16" y="45"/>
                    <a:pt x="16" y="45"/>
                    <a:pt x="16" y="45"/>
                  </a:cubicBezTo>
                  <a:cubicBezTo>
                    <a:pt x="15" y="45"/>
                    <a:pt x="14" y="44"/>
                    <a:pt x="14" y="44"/>
                  </a:cubicBezTo>
                  <a:cubicBezTo>
                    <a:pt x="14" y="44"/>
                    <a:pt x="13" y="44"/>
                    <a:pt x="13" y="43"/>
                  </a:cubicBezTo>
                  <a:cubicBezTo>
                    <a:pt x="13" y="42"/>
                    <a:pt x="14" y="40"/>
                    <a:pt x="16" y="37"/>
                  </a:cubicBezTo>
                  <a:cubicBezTo>
                    <a:pt x="18" y="31"/>
                    <a:pt x="18" y="31"/>
                    <a:pt x="18" y="31"/>
                  </a:cubicBezTo>
                  <a:cubicBezTo>
                    <a:pt x="33" y="31"/>
                    <a:pt x="33" y="31"/>
                    <a:pt x="33" y="31"/>
                  </a:cubicBezTo>
                  <a:cubicBezTo>
                    <a:pt x="37" y="40"/>
                    <a:pt x="37" y="40"/>
                    <a:pt x="37" y="40"/>
                  </a:cubicBezTo>
                  <a:cubicBezTo>
                    <a:pt x="37" y="42"/>
                    <a:pt x="38" y="43"/>
                    <a:pt x="38" y="44"/>
                  </a:cubicBezTo>
                  <a:cubicBezTo>
                    <a:pt x="38" y="44"/>
                    <a:pt x="38" y="44"/>
                    <a:pt x="37" y="44"/>
                  </a:cubicBezTo>
                  <a:cubicBezTo>
                    <a:pt x="37" y="45"/>
                    <a:pt x="36" y="45"/>
                    <a:pt x="35" y="45"/>
                  </a:cubicBezTo>
                  <a:cubicBezTo>
                    <a:pt x="32" y="45"/>
                    <a:pt x="32" y="45"/>
                    <a:pt x="32" y="45"/>
                  </a:cubicBezTo>
                  <a:cubicBezTo>
                    <a:pt x="32" y="47"/>
                    <a:pt x="32" y="47"/>
                    <a:pt x="32" y="47"/>
                  </a:cubicBezTo>
                  <a:cubicBezTo>
                    <a:pt x="39" y="47"/>
                    <a:pt x="46" y="47"/>
                    <a:pt x="53" y="47"/>
                  </a:cubicBezTo>
                  <a:cubicBezTo>
                    <a:pt x="53" y="45"/>
                    <a:pt x="53" y="45"/>
                    <a:pt x="53" y="45"/>
                  </a:cubicBezTo>
                  <a:cubicBezTo>
                    <a:pt x="52" y="45"/>
                    <a:pt x="51" y="45"/>
                    <a:pt x="50" y="45"/>
                  </a:cubicBezTo>
                  <a:cubicBezTo>
                    <a:pt x="50" y="44"/>
                    <a:pt x="49" y="44"/>
                    <a:pt x="49" y="43"/>
                  </a:cubicBezTo>
                  <a:close/>
                  <a:moveTo>
                    <a:pt x="19" y="29"/>
                  </a:moveTo>
                  <a:cubicBezTo>
                    <a:pt x="26" y="13"/>
                    <a:pt x="26" y="13"/>
                    <a:pt x="26" y="13"/>
                  </a:cubicBezTo>
                  <a:cubicBezTo>
                    <a:pt x="32" y="29"/>
                    <a:pt x="32" y="29"/>
                    <a:pt x="32" y="29"/>
                  </a:cubicBezTo>
                  <a:lnTo>
                    <a:pt x="19" y="29"/>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4" name="iṥļîḋè">
              <a:extLst>
                <a:ext uri="{FF2B5EF4-FFF2-40B4-BE49-F238E27FC236}">
                  <a16:creationId xmlns="" xmlns:a16="http://schemas.microsoft.com/office/drawing/2014/main" id="{F944D68F-65A6-43EA-B5CE-D3CEEAB71A1C}"/>
                </a:ext>
              </a:extLst>
            </p:cNvPr>
            <p:cNvSpPr/>
            <p:nvPr/>
          </p:nvSpPr>
          <p:spPr bwMode="auto">
            <a:xfrm>
              <a:off x="4571206" y="4008438"/>
              <a:ext cx="93663" cy="198438"/>
            </a:xfrm>
            <a:custGeom>
              <a:avLst/>
              <a:gdLst>
                <a:gd name="T0" fmla="*/ 0 w 22"/>
                <a:gd name="T1" fmla="*/ 0 h 47"/>
                <a:gd name="T2" fmla="*/ 0 w 22"/>
                <a:gd name="T3" fmla="*/ 2 h 47"/>
                <a:gd name="T4" fmla="*/ 2 w 22"/>
                <a:gd name="T5" fmla="*/ 2 h 47"/>
                <a:gd name="T6" fmla="*/ 5 w 22"/>
                <a:gd name="T7" fmla="*/ 4 h 47"/>
                <a:gd name="T8" fmla="*/ 6 w 22"/>
                <a:gd name="T9" fmla="*/ 18 h 47"/>
                <a:gd name="T10" fmla="*/ 6 w 22"/>
                <a:gd name="T11" fmla="*/ 29 h 47"/>
                <a:gd name="T12" fmla="*/ 5 w 22"/>
                <a:gd name="T13" fmla="*/ 44 h 47"/>
                <a:gd name="T14" fmla="*/ 2 w 22"/>
                <a:gd name="T15" fmla="*/ 45 h 47"/>
                <a:gd name="T16" fmla="*/ 0 w 22"/>
                <a:gd name="T17" fmla="*/ 45 h 47"/>
                <a:gd name="T18" fmla="*/ 0 w 22"/>
                <a:gd name="T19" fmla="*/ 47 h 47"/>
                <a:gd name="T20" fmla="*/ 22 w 22"/>
                <a:gd name="T21" fmla="*/ 47 h 47"/>
                <a:gd name="T22" fmla="*/ 22 w 22"/>
                <a:gd name="T23" fmla="*/ 45 h 47"/>
                <a:gd name="T24" fmla="*/ 20 w 22"/>
                <a:gd name="T25" fmla="*/ 45 h 47"/>
                <a:gd name="T26" fmla="*/ 16 w 22"/>
                <a:gd name="T27" fmla="*/ 44 h 47"/>
                <a:gd name="T28" fmla="*/ 16 w 22"/>
                <a:gd name="T29" fmla="*/ 30 h 47"/>
                <a:gd name="T30" fmla="*/ 16 w 22"/>
                <a:gd name="T31" fmla="*/ 18 h 47"/>
                <a:gd name="T32" fmla="*/ 16 w 22"/>
                <a:gd name="T33" fmla="*/ 6 h 47"/>
                <a:gd name="T34" fmla="*/ 17 w 22"/>
                <a:gd name="T35" fmla="*/ 3 h 47"/>
                <a:gd name="T36" fmla="*/ 20 w 22"/>
                <a:gd name="T37" fmla="*/ 2 h 47"/>
                <a:gd name="T38" fmla="*/ 22 w 22"/>
                <a:gd name="T39" fmla="*/ 2 h 47"/>
                <a:gd name="T40" fmla="*/ 22 w 22"/>
                <a:gd name="T41" fmla="*/ 0 h 47"/>
                <a:gd name="T42" fmla="*/ 0 w 22"/>
                <a:gd name="T4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2" h="47">
                  <a:moveTo>
                    <a:pt x="0" y="0"/>
                  </a:moveTo>
                  <a:cubicBezTo>
                    <a:pt x="0" y="2"/>
                    <a:pt x="0" y="2"/>
                    <a:pt x="0" y="2"/>
                  </a:cubicBezTo>
                  <a:cubicBezTo>
                    <a:pt x="2" y="2"/>
                    <a:pt x="2" y="2"/>
                    <a:pt x="2" y="2"/>
                  </a:cubicBezTo>
                  <a:cubicBezTo>
                    <a:pt x="4" y="2"/>
                    <a:pt x="5" y="3"/>
                    <a:pt x="5" y="4"/>
                  </a:cubicBezTo>
                  <a:cubicBezTo>
                    <a:pt x="6" y="5"/>
                    <a:pt x="6" y="9"/>
                    <a:pt x="6" y="18"/>
                  </a:cubicBezTo>
                  <a:cubicBezTo>
                    <a:pt x="6" y="29"/>
                    <a:pt x="6" y="29"/>
                    <a:pt x="6" y="29"/>
                  </a:cubicBezTo>
                  <a:cubicBezTo>
                    <a:pt x="6" y="38"/>
                    <a:pt x="6" y="43"/>
                    <a:pt x="5" y="44"/>
                  </a:cubicBezTo>
                  <a:cubicBezTo>
                    <a:pt x="5" y="45"/>
                    <a:pt x="4" y="45"/>
                    <a:pt x="2" y="45"/>
                  </a:cubicBezTo>
                  <a:cubicBezTo>
                    <a:pt x="0" y="45"/>
                    <a:pt x="0" y="45"/>
                    <a:pt x="0" y="45"/>
                  </a:cubicBezTo>
                  <a:cubicBezTo>
                    <a:pt x="0" y="47"/>
                    <a:pt x="0" y="47"/>
                    <a:pt x="0" y="47"/>
                  </a:cubicBezTo>
                  <a:cubicBezTo>
                    <a:pt x="7" y="47"/>
                    <a:pt x="15" y="47"/>
                    <a:pt x="22" y="47"/>
                  </a:cubicBezTo>
                  <a:cubicBezTo>
                    <a:pt x="22" y="45"/>
                    <a:pt x="22" y="45"/>
                    <a:pt x="22" y="45"/>
                  </a:cubicBezTo>
                  <a:cubicBezTo>
                    <a:pt x="20" y="45"/>
                    <a:pt x="20" y="45"/>
                    <a:pt x="20" y="45"/>
                  </a:cubicBezTo>
                  <a:cubicBezTo>
                    <a:pt x="18" y="45"/>
                    <a:pt x="17" y="45"/>
                    <a:pt x="16" y="44"/>
                  </a:cubicBezTo>
                  <a:cubicBezTo>
                    <a:pt x="16" y="43"/>
                    <a:pt x="16" y="38"/>
                    <a:pt x="16" y="30"/>
                  </a:cubicBezTo>
                  <a:cubicBezTo>
                    <a:pt x="16" y="18"/>
                    <a:pt x="16" y="18"/>
                    <a:pt x="16" y="18"/>
                  </a:cubicBezTo>
                  <a:cubicBezTo>
                    <a:pt x="16" y="12"/>
                    <a:pt x="16" y="8"/>
                    <a:pt x="16" y="6"/>
                  </a:cubicBezTo>
                  <a:cubicBezTo>
                    <a:pt x="16" y="4"/>
                    <a:pt x="16" y="3"/>
                    <a:pt x="17" y="3"/>
                  </a:cubicBezTo>
                  <a:cubicBezTo>
                    <a:pt x="17" y="2"/>
                    <a:pt x="18" y="2"/>
                    <a:pt x="20" y="2"/>
                  </a:cubicBezTo>
                  <a:cubicBezTo>
                    <a:pt x="22" y="2"/>
                    <a:pt x="22" y="2"/>
                    <a:pt x="22" y="2"/>
                  </a:cubicBezTo>
                  <a:cubicBezTo>
                    <a:pt x="22" y="0"/>
                    <a:pt x="22" y="0"/>
                    <a:pt x="22" y="0"/>
                  </a:cubicBezTo>
                  <a:cubicBezTo>
                    <a:pt x="15" y="1"/>
                    <a:pt x="7" y="1"/>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5" name="îṣļïḋe">
              <a:extLst>
                <a:ext uri="{FF2B5EF4-FFF2-40B4-BE49-F238E27FC236}">
                  <a16:creationId xmlns="" xmlns:a16="http://schemas.microsoft.com/office/drawing/2014/main" id="{9C76666B-1B17-478E-B340-C39CD3F9B6D7}"/>
                </a:ext>
              </a:extLst>
            </p:cNvPr>
            <p:cNvSpPr/>
            <p:nvPr/>
          </p:nvSpPr>
          <p:spPr bwMode="auto">
            <a:xfrm>
              <a:off x="4377531" y="4008438"/>
              <a:ext cx="180975" cy="198438"/>
            </a:xfrm>
            <a:custGeom>
              <a:avLst/>
              <a:gdLst>
                <a:gd name="T0" fmla="*/ 0 w 43"/>
                <a:gd name="T1" fmla="*/ 0 h 47"/>
                <a:gd name="T2" fmla="*/ 0 w 43"/>
                <a:gd name="T3" fmla="*/ 7 h 47"/>
                <a:gd name="T4" fmla="*/ 0 w 43"/>
                <a:gd name="T5" fmla="*/ 11 h 47"/>
                <a:gd name="T6" fmla="*/ 2 w 43"/>
                <a:gd name="T7" fmla="*/ 11 h 47"/>
                <a:gd name="T8" fmla="*/ 3 w 43"/>
                <a:gd name="T9" fmla="*/ 7 h 47"/>
                <a:gd name="T10" fmla="*/ 4 w 43"/>
                <a:gd name="T11" fmla="*/ 4 h 47"/>
                <a:gd name="T12" fmla="*/ 16 w 43"/>
                <a:gd name="T13" fmla="*/ 3 h 47"/>
                <a:gd name="T14" fmla="*/ 16 w 43"/>
                <a:gd name="T15" fmla="*/ 3 h 47"/>
                <a:gd name="T16" fmla="*/ 16 w 43"/>
                <a:gd name="T17" fmla="*/ 3 h 47"/>
                <a:gd name="T18" fmla="*/ 17 w 43"/>
                <a:gd name="T19" fmla="*/ 13 h 47"/>
                <a:gd name="T20" fmla="*/ 17 w 43"/>
                <a:gd name="T21" fmla="*/ 32 h 47"/>
                <a:gd name="T22" fmla="*/ 16 w 43"/>
                <a:gd name="T23" fmla="*/ 42 h 47"/>
                <a:gd name="T24" fmla="*/ 15 w 43"/>
                <a:gd name="T25" fmla="*/ 44 h 47"/>
                <a:gd name="T26" fmla="*/ 13 w 43"/>
                <a:gd name="T27" fmla="*/ 45 h 47"/>
                <a:gd name="T28" fmla="*/ 10 w 43"/>
                <a:gd name="T29" fmla="*/ 45 h 47"/>
                <a:gd name="T30" fmla="*/ 10 w 43"/>
                <a:gd name="T31" fmla="*/ 47 h 47"/>
                <a:gd name="T32" fmla="*/ 33 w 43"/>
                <a:gd name="T33" fmla="*/ 47 h 47"/>
                <a:gd name="T34" fmla="*/ 33 w 43"/>
                <a:gd name="T35" fmla="*/ 45 h 47"/>
                <a:gd name="T36" fmla="*/ 31 w 43"/>
                <a:gd name="T37" fmla="*/ 45 h 47"/>
                <a:gd name="T38" fmla="*/ 27 w 43"/>
                <a:gd name="T39" fmla="*/ 44 h 47"/>
                <a:gd name="T40" fmla="*/ 26 w 43"/>
                <a:gd name="T41" fmla="*/ 32 h 47"/>
                <a:gd name="T42" fmla="*/ 26 w 43"/>
                <a:gd name="T43" fmla="*/ 14 h 47"/>
                <a:gd name="T44" fmla="*/ 27 w 43"/>
                <a:gd name="T45" fmla="*/ 3 h 47"/>
                <a:gd name="T46" fmla="*/ 34 w 43"/>
                <a:gd name="T47" fmla="*/ 4 h 47"/>
                <a:gd name="T48" fmla="*/ 39 w 43"/>
                <a:gd name="T49" fmla="*/ 4 h 47"/>
                <a:gd name="T50" fmla="*/ 39 w 43"/>
                <a:gd name="T51" fmla="*/ 4 h 47"/>
                <a:gd name="T52" fmla="*/ 40 w 43"/>
                <a:gd name="T53" fmla="*/ 7 h 47"/>
                <a:gd name="T54" fmla="*/ 40 w 43"/>
                <a:gd name="T55" fmla="*/ 11 h 47"/>
                <a:gd name="T56" fmla="*/ 42 w 43"/>
                <a:gd name="T57" fmla="*/ 11 h 47"/>
                <a:gd name="T58" fmla="*/ 43 w 43"/>
                <a:gd name="T59" fmla="*/ 0 h 47"/>
                <a:gd name="T60" fmla="*/ 22 w 43"/>
                <a:gd name="T61" fmla="*/ 0 h 47"/>
                <a:gd name="T62" fmla="*/ 0 w 43"/>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47">
                  <a:moveTo>
                    <a:pt x="0" y="0"/>
                  </a:moveTo>
                  <a:cubicBezTo>
                    <a:pt x="0" y="3"/>
                    <a:pt x="0" y="5"/>
                    <a:pt x="0" y="7"/>
                  </a:cubicBezTo>
                  <a:cubicBezTo>
                    <a:pt x="0" y="11"/>
                    <a:pt x="0" y="11"/>
                    <a:pt x="0" y="11"/>
                  </a:cubicBezTo>
                  <a:cubicBezTo>
                    <a:pt x="2" y="11"/>
                    <a:pt x="2" y="11"/>
                    <a:pt x="2" y="11"/>
                  </a:cubicBezTo>
                  <a:cubicBezTo>
                    <a:pt x="3" y="7"/>
                    <a:pt x="3" y="7"/>
                    <a:pt x="3" y="7"/>
                  </a:cubicBezTo>
                  <a:cubicBezTo>
                    <a:pt x="3" y="5"/>
                    <a:pt x="3" y="4"/>
                    <a:pt x="4" y="4"/>
                  </a:cubicBezTo>
                  <a:cubicBezTo>
                    <a:pt x="16" y="3"/>
                    <a:pt x="16" y="3"/>
                    <a:pt x="16" y="3"/>
                  </a:cubicBezTo>
                  <a:cubicBezTo>
                    <a:pt x="16" y="3"/>
                    <a:pt x="16" y="3"/>
                    <a:pt x="16" y="3"/>
                  </a:cubicBezTo>
                  <a:cubicBezTo>
                    <a:pt x="16" y="3"/>
                    <a:pt x="16" y="3"/>
                    <a:pt x="16" y="3"/>
                  </a:cubicBezTo>
                  <a:cubicBezTo>
                    <a:pt x="16" y="6"/>
                    <a:pt x="17" y="10"/>
                    <a:pt x="17" y="13"/>
                  </a:cubicBezTo>
                  <a:cubicBezTo>
                    <a:pt x="17" y="32"/>
                    <a:pt x="17" y="32"/>
                    <a:pt x="17" y="32"/>
                  </a:cubicBezTo>
                  <a:cubicBezTo>
                    <a:pt x="17" y="36"/>
                    <a:pt x="16" y="40"/>
                    <a:pt x="16" y="42"/>
                  </a:cubicBezTo>
                  <a:cubicBezTo>
                    <a:pt x="16" y="43"/>
                    <a:pt x="16" y="44"/>
                    <a:pt x="15" y="44"/>
                  </a:cubicBezTo>
                  <a:cubicBezTo>
                    <a:pt x="15" y="45"/>
                    <a:pt x="14" y="45"/>
                    <a:pt x="13" y="45"/>
                  </a:cubicBezTo>
                  <a:cubicBezTo>
                    <a:pt x="10" y="45"/>
                    <a:pt x="10" y="45"/>
                    <a:pt x="10" y="45"/>
                  </a:cubicBezTo>
                  <a:cubicBezTo>
                    <a:pt x="10" y="47"/>
                    <a:pt x="10" y="47"/>
                    <a:pt x="10" y="47"/>
                  </a:cubicBezTo>
                  <a:cubicBezTo>
                    <a:pt x="17" y="47"/>
                    <a:pt x="25" y="47"/>
                    <a:pt x="33" y="47"/>
                  </a:cubicBezTo>
                  <a:cubicBezTo>
                    <a:pt x="33" y="45"/>
                    <a:pt x="33" y="45"/>
                    <a:pt x="33" y="45"/>
                  </a:cubicBezTo>
                  <a:cubicBezTo>
                    <a:pt x="31" y="45"/>
                    <a:pt x="31" y="45"/>
                    <a:pt x="31" y="45"/>
                  </a:cubicBezTo>
                  <a:cubicBezTo>
                    <a:pt x="29" y="45"/>
                    <a:pt x="27" y="45"/>
                    <a:pt x="27" y="44"/>
                  </a:cubicBezTo>
                  <a:cubicBezTo>
                    <a:pt x="27" y="43"/>
                    <a:pt x="26" y="39"/>
                    <a:pt x="26" y="32"/>
                  </a:cubicBezTo>
                  <a:cubicBezTo>
                    <a:pt x="26" y="14"/>
                    <a:pt x="26" y="14"/>
                    <a:pt x="26" y="14"/>
                  </a:cubicBezTo>
                  <a:cubicBezTo>
                    <a:pt x="26" y="10"/>
                    <a:pt x="27" y="7"/>
                    <a:pt x="27" y="3"/>
                  </a:cubicBezTo>
                  <a:cubicBezTo>
                    <a:pt x="29" y="3"/>
                    <a:pt x="32" y="3"/>
                    <a:pt x="34" y="4"/>
                  </a:cubicBezTo>
                  <a:cubicBezTo>
                    <a:pt x="39" y="4"/>
                    <a:pt x="39" y="4"/>
                    <a:pt x="39" y="4"/>
                  </a:cubicBezTo>
                  <a:cubicBezTo>
                    <a:pt x="39" y="4"/>
                    <a:pt x="39" y="4"/>
                    <a:pt x="39" y="4"/>
                  </a:cubicBezTo>
                  <a:cubicBezTo>
                    <a:pt x="39" y="4"/>
                    <a:pt x="40" y="5"/>
                    <a:pt x="40" y="7"/>
                  </a:cubicBezTo>
                  <a:cubicBezTo>
                    <a:pt x="40" y="11"/>
                    <a:pt x="40" y="11"/>
                    <a:pt x="40" y="11"/>
                  </a:cubicBezTo>
                  <a:cubicBezTo>
                    <a:pt x="42" y="11"/>
                    <a:pt x="42" y="11"/>
                    <a:pt x="42" y="11"/>
                  </a:cubicBezTo>
                  <a:cubicBezTo>
                    <a:pt x="42" y="8"/>
                    <a:pt x="42" y="4"/>
                    <a:pt x="43" y="0"/>
                  </a:cubicBezTo>
                  <a:cubicBezTo>
                    <a:pt x="36" y="0"/>
                    <a:pt x="29" y="0"/>
                    <a:pt x="22" y="0"/>
                  </a:cubicBezTo>
                  <a:cubicBezTo>
                    <a:pt x="15" y="0"/>
                    <a:pt x="7" y="0"/>
                    <a:pt x="0"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6" name="ís1îde">
              <a:extLst>
                <a:ext uri="{FF2B5EF4-FFF2-40B4-BE49-F238E27FC236}">
                  <a16:creationId xmlns="" xmlns:a16="http://schemas.microsoft.com/office/drawing/2014/main" id="{2522D96B-BB76-48BC-BF2A-4EFAC304A49F}"/>
                </a:ext>
              </a:extLst>
            </p:cNvPr>
            <p:cNvSpPr/>
            <p:nvPr/>
          </p:nvSpPr>
          <p:spPr bwMode="auto">
            <a:xfrm>
              <a:off x="2107406" y="2490788"/>
              <a:ext cx="1868488" cy="1873250"/>
            </a:xfrm>
            <a:custGeom>
              <a:avLst/>
              <a:gdLst>
                <a:gd name="T0" fmla="*/ 221 w 443"/>
                <a:gd name="T1" fmla="*/ 8 h 442"/>
                <a:gd name="T2" fmla="*/ 434 w 443"/>
                <a:gd name="T3" fmla="*/ 221 h 442"/>
                <a:gd name="T4" fmla="*/ 221 w 443"/>
                <a:gd name="T5" fmla="*/ 434 h 442"/>
                <a:gd name="T6" fmla="*/ 9 w 443"/>
                <a:gd name="T7" fmla="*/ 221 h 442"/>
                <a:gd name="T8" fmla="*/ 221 w 443"/>
                <a:gd name="T9" fmla="*/ 8 h 442"/>
                <a:gd name="T10" fmla="*/ 221 w 443"/>
                <a:gd name="T11" fmla="*/ 0 h 442"/>
                <a:gd name="T12" fmla="*/ 443 w 443"/>
                <a:gd name="T13" fmla="*/ 221 h 442"/>
                <a:gd name="T14" fmla="*/ 221 w 443"/>
                <a:gd name="T15" fmla="*/ 442 h 442"/>
                <a:gd name="T16" fmla="*/ 0 w 443"/>
                <a:gd name="T17" fmla="*/ 221 h 442"/>
                <a:gd name="T18" fmla="*/ 221 w 443"/>
                <a:gd name="T19" fmla="*/ 0 h 4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3" h="442">
                  <a:moveTo>
                    <a:pt x="221" y="8"/>
                  </a:moveTo>
                  <a:cubicBezTo>
                    <a:pt x="339" y="8"/>
                    <a:pt x="434" y="104"/>
                    <a:pt x="434" y="221"/>
                  </a:cubicBezTo>
                  <a:cubicBezTo>
                    <a:pt x="434" y="338"/>
                    <a:pt x="339" y="434"/>
                    <a:pt x="221" y="434"/>
                  </a:cubicBezTo>
                  <a:cubicBezTo>
                    <a:pt x="104" y="434"/>
                    <a:pt x="9" y="338"/>
                    <a:pt x="9" y="221"/>
                  </a:cubicBezTo>
                  <a:cubicBezTo>
                    <a:pt x="9" y="104"/>
                    <a:pt x="104" y="8"/>
                    <a:pt x="221" y="8"/>
                  </a:cubicBezTo>
                  <a:moveTo>
                    <a:pt x="221" y="0"/>
                  </a:moveTo>
                  <a:cubicBezTo>
                    <a:pt x="343" y="0"/>
                    <a:pt x="443" y="99"/>
                    <a:pt x="443" y="221"/>
                  </a:cubicBezTo>
                  <a:cubicBezTo>
                    <a:pt x="443" y="343"/>
                    <a:pt x="343" y="442"/>
                    <a:pt x="221" y="442"/>
                  </a:cubicBezTo>
                  <a:cubicBezTo>
                    <a:pt x="100" y="442"/>
                    <a:pt x="0" y="343"/>
                    <a:pt x="0" y="221"/>
                  </a:cubicBezTo>
                  <a:cubicBezTo>
                    <a:pt x="0" y="99"/>
                    <a:pt x="100" y="0"/>
                    <a:pt x="221" y="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7" name="îSḷíḑé">
              <a:extLst>
                <a:ext uri="{FF2B5EF4-FFF2-40B4-BE49-F238E27FC236}">
                  <a16:creationId xmlns="" xmlns:a16="http://schemas.microsoft.com/office/drawing/2014/main" id="{567E7E68-5521-4986-AF30-57BD7AFF0E98}"/>
                </a:ext>
              </a:extLst>
            </p:cNvPr>
            <p:cNvSpPr/>
            <p:nvPr/>
          </p:nvSpPr>
          <p:spPr bwMode="auto">
            <a:xfrm>
              <a:off x="2209006" y="2592388"/>
              <a:ext cx="1666875" cy="1177925"/>
            </a:xfrm>
            <a:custGeom>
              <a:avLst/>
              <a:gdLst>
                <a:gd name="T0" fmla="*/ 359 w 395"/>
                <a:gd name="T1" fmla="*/ 255 h 278"/>
                <a:gd name="T2" fmla="*/ 377 w 395"/>
                <a:gd name="T3" fmla="*/ 278 h 278"/>
                <a:gd name="T4" fmla="*/ 362 w 395"/>
                <a:gd name="T5" fmla="*/ 239 h 278"/>
                <a:gd name="T6" fmla="*/ 386 w 395"/>
                <a:gd name="T7" fmla="*/ 226 h 278"/>
                <a:gd name="T8" fmla="*/ 385 w 395"/>
                <a:gd name="T9" fmla="*/ 212 h 278"/>
                <a:gd name="T10" fmla="*/ 367 w 395"/>
                <a:gd name="T11" fmla="*/ 220 h 278"/>
                <a:gd name="T12" fmla="*/ 374 w 395"/>
                <a:gd name="T13" fmla="*/ 201 h 278"/>
                <a:gd name="T14" fmla="*/ 384 w 395"/>
                <a:gd name="T15" fmla="*/ 192 h 278"/>
                <a:gd name="T16" fmla="*/ 382 w 395"/>
                <a:gd name="T17" fmla="*/ 134 h 278"/>
                <a:gd name="T18" fmla="*/ 383 w 395"/>
                <a:gd name="T19" fmla="*/ 140 h 278"/>
                <a:gd name="T20" fmla="*/ 372 w 395"/>
                <a:gd name="T21" fmla="*/ 143 h 278"/>
                <a:gd name="T22" fmla="*/ 352 w 395"/>
                <a:gd name="T23" fmla="*/ 127 h 278"/>
                <a:gd name="T24" fmla="*/ 369 w 395"/>
                <a:gd name="T25" fmla="*/ 123 h 278"/>
                <a:gd name="T26" fmla="*/ 339 w 395"/>
                <a:gd name="T27" fmla="*/ 100 h 278"/>
                <a:gd name="T28" fmla="*/ 358 w 395"/>
                <a:gd name="T29" fmla="*/ 98 h 278"/>
                <a:gd name="T30" fmla="*/ 324 w 395"/>
                <a:gd name="T31" fmla="*/ 80 h 278"/>
                <a:gd name="T32" fmla="*/ 337 w 395"/>
                <a:gd name="T33" fmla="*/ 60 h 278"/>
                <a:gd name="T34" fmla="*/ 334 w 395"/>
                <a:gd name="T35" fmla="*/ 57 h 278"/>
                <a:gd name="T36" fmla="*/ 322 w 395"/>
                <a:gd name="T37" fmla="*/ 45 h 278"/>
                <a:gd name="T38" fmla="*/ 327 w 395"/>
                <a:gd name="T39" fmla="*/ 51 h 278"/>
                <a:gd name="T40" fmla="*/ 296 w 395"/>
                <a:gd name="T41" fmla="*/ 36 h 278"/>
                <a:gd name="T42" fmla="*/ 257 w 395"/>
                <a:gd name="T43" fmla="*/ 35 h 278"/>
                <a:gd name="T44" fmla="*/ 262 w 395"/>
                <a:gd name="T45" fmla="*/ 38 h 278"/>
                <a:gd name="T46" fmla="*/ 232 w 395"/>
                <a:gd name="T47" fmla="*/ 29 h 278"/>
                <a:gd name="T48" fmla="*/ 230 w 395"/>
                <a:gd name="T49" fmla="*/ 3 h 278"/>
                <a:gd name="T50" fmla="*/ 210 w 395"/>
                <a:gd name="T51" fmla="*/ 28 h 278"/>
                <a:gd name="T52" fmla="*/ 192 w 395"/>
                <a:gd name="T53" fmla="*/ 27 h 278"/>
                <a:gd name="T54" fmla="*/ 206 w 395"/>
                <a:gd name="T55" fmla="*/ 2 h 278"/>
                <a:gd name="T56" fmla="*/ 224 w 395"/>
                <a:gd name="T57" fmla="*/ 4 h 278"/>
                <a:gd name="T58" fmla="*/ 188 w 395"/>
                <a:gd name="T59" fmla="*/ 2 h 278"/>
                <a:gd name="T60" fmla="*/ 145 w 395"/>
                <a:gd name="T61" fmla="*/ 35 h 278"/>
                <a:gd name="T62" fmla="*/ 157 w 395"/>
                <a:gd name="T63" fmla="*/ 10 h 278"/>
                <a:gd name="T64" fmla="*/ 159 w 395"/>
                <a:gd name="T65" fmla="*/ 22 h 278"/>
                <a:gd name="T66" fmla="*/ 135 w 395"/>
                <a:gd name="T67" fmla="*/ 14 h 278"/>
                <a:gd name="T68" fmla="*/ 127 w 395"/>
                <a:gd name="T69" fmla="*/ 43 h 278"/>
                <a:gd name="T70" fmla="*/ 111 w 395"/>
                <a:gd name="T71" fmla="*/ 20 h 278"/>
                <a:gd name="T72" fmla="*/ 106 w 395"/>
                <a:gd name="T73" fmla="*/ 54 h 278"/>
                <a:gd name="T74" fmla="*/ 106 w 395"/>
                <a:gd name="T75" fmla="*/ 30 h 278"/>
                <a:gd name="T76" fmla="*/ 73 w 395"/>
                <a:gd name="T77" fmla="*/ 48 h 278"/>
                <a:gd name="T78" fmla="*/ 99 w 395"/>
                <a:gd name="T79" fmla="*/ 55 h 278"/>
                <a:gd name="T80" fmla="*/ 65 w 395"/>
                <a:gd name="T81" fmla="*/ 86 h 278"/>
                <a:gd name="T82" fmla="*/ 50 w 395"/>
                <a:gd name="T83" fmla="*/ 98 h 278"/>
                <a:gd name="T84" fmla="*/ 31 w 395"/>
                <a:gd name="T85" fmla="*/ 95 h 278"/>
                <a:gd name="T86" fmla="*/ 19 w 395"/>
                <a:gd name="T87" fmla="*/ 130 h 278"/>
                <a:gd name="T88" fmla="*/ 13 w 395"/>
                <a:gd name="T89" fmla="*/ 132 h 278"/>
                <a:gd name="T90" fmla="*/ 25 w 395"/>
                <a:gd name="T91" fmla="*/ 107 h 278"/>
                <a:gd name="T92" fmla="*/ 8 w 395"/>
                <a:gd name="T93" fmla="*/ 145 h 278"/>
                <a:gd name="T94" fmla="*/ 13 w 395"/>
                <a:gd name="T95" fmla="*/ 159 h 278"/>
                <a:gd name="T96" fmla="*/ 5 w 395"/>
                <a:gd name="T97" fmla="*/ 160 h 278"/>
                <a:gd name="T98" fmla="*/ 26 w 395"/>
                <a:gd name="T99" fmla="*/ 193 h 278"/>
                <a:gd name="T100" fmla="*/ 0 w 395"/>
                <a:gd name="T101" fmla="*/ 196 h 278"/>
                <a:gd name="T102" fmla="*/ 19 w 395"/>
                <a:gd name="T103" fmla="*/ 216 h 278"/>
                <a:gd name="T104" fmla="*/ 29 w 395"/>
                <a:gd name="T105" fmla="*/ 223 h 278"/>
                <a:gd name="T106" fmla="*/ 31 w 395"/>
                <a:gd name="T107" fmla="*/ 232 h 278"/>
                <a:gd name="T108" fmla="*/ 5 w 395"/>
                <a:gd name="T109" fmla="*/ 238 h 278"/>
                <a:gd name="T110" fmla="*/ 16 w 395"/>
                <a:gd name="T111" fmla="*/ 254 h 278"/>
                <a:gd name="T112" fmla="*/ 38 w 395"/>
                <a:gd name="T113" fmla="*/ 260 h 278"/>
                <a:gd name="T114" fmla="*/ 9 w 395"/>
                <a:gd name="T115" fmla="*/ 254 h 278"/>
                <a:gd name="T116" fmla="*/ 383 w 395"/>
                <a:gd name="T117" fmla="*/ 165 h 278"/>
                <a:gd name="T118" fmla="*/ 389 w 395"/>
                <a:gd name="T119" fmla="*/ 158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95" h="278">
                  <a:moveTo>
                    <a:pt x="376" y="277"/>
                  </a:moveTo>
                  <a:cubicBezTo>
                    <a:pt x="374" y="275"/>
                    <a:pt x="372" y="271"/>
                    <a:pt x="369" y="268"/>
                  </a:cubicBezTo>
                  <a:cubicBezTo>
                    <a:pt x="368" y="266"/>
                    <a:pt x="367" y="264"/>
                    <a:pt x="366" y="264"/>
                  </a:cubicBezTo>
                  <a:cubicBezTo>
                    <a:pt x="366" y="264"/>
                    <a:pt x="365" y="264"/>
                    <a:pt x="365" y="263"/>
                  </a:cubicBezTo>
                  <a:cubicBezTo>
                    <a:pt x="363" y="263"/>
                    <a:pt x="363" y="263"/>
                    <a:pt x="363" y="263"/>
                  </a:cubicBezTo>
                  <a:cubicBezTo>
                    <a:pt x="360" y="261"/>
                    <a:pt x="358" y="261"/>
                    <a:pt x="357" y="261"/>
                  </a:cubicBezTo>
                  <a:cubicBezTo>
                    <a:pt x="357" y="261"/>
                    <a:pt x="357" y="261"/>
                    <a:pt x="357" y="261"/>
                  </a:cubicBezTo>
                  <a:cubicBezTo>
                    <a:pt x="356" y="261"/>
                    <a:pt x="356" y="262"/>
                    <a:pt x="355" y="263"/>
                  </a:cubicBezTo>
                  <a:cubicBezTo>
                    <a:pt x="355" y="263"/>
                    <a:pt x="355" y="263"/>
                    <a:pt x="355" y="263"/>
                  </a:cubicBezTo>
                  <a:cubicBezTo>
                    <a:pt x="354" y="263"/>
                    <a:pt x="354" y="263"/>
                    <a:pt x="354" y="263"/>
                  </a:cubicBezTo>
                  <a:cubicBezTo>
                    <a:pt x="354" y="263"/>
                    <a:pt x="354" y="263"/>
                    <a:pt x="354" y="263"/>
                  </a:cubicBezTo>
                  <a:cubicBezTo>
                    <a:pt x="354" y="261"/>
                    <a:pt x="355" y="260"/>
                    <a:pt x="356" y="257"/>
                  </a:cubicBezTo>
                  <a:cubicBezTo>
                    <a:pt x="357" y="255"/>
                    <a:pt x="358" y="253"/>
                    <a:pt x="358" y="252"/>
                  </a:cubicBezTo>
                  <a:cubicBezTo>
                    <a:pt x="358" y="251"/>
                    <a:pt x="358" y="251"/>
                    <a:pt x="358" y="251"/>
                  </a:cubicBezTo>
                  <a:cubicBezTo>
                    <a:pt x="360" y="252"/>
                    <a:pt x="360" y="252"/>
                    <a:pt x="360" y="252"/>
                  </a:cubicBezTo>
                  <a:cubicBezTo>
                    <a:pt x="360" y="252"/>
                    <a:pt x="360" y="252"/>
                    <a:pt x="360" y="252"/>
                  </a:cubicBezTo>
                  <a:cubicBezTo>
                    <a:pt x="359" y="253"/>
                    <a:pt x="359" y="254"/>
                    <a:pt x="359" y="254"/>
                  </a:cubicBezTo>
                  <a:cubicBezTo>
                    <a:pt x="359" y="255"/>
                    <a:pt x="359" y="255"/>
                    <a:pt x="359" y="255"/>
                  </a:cubicBezTo>
                  <a:cubicBezTo>
                    <a:pt x="360" y="255"/>
                    <a:pt x="361" y="256"/>
                    <a:pt x="365" y="258"/>
                  </a:cubicBezTo>
                  <a:cubicBezTo>
                    <a:pt x="367" y="258"/>
                    <a:pt x="367" y="258"/>
                    <a:pt x="367" y="258"/>
                  </a:cubicBezTo>
                  <a:cubicBezTo>
                    <a:pt x="368" y="258"/>
                    <a:pt x="370" y="258"/>
                    <a:pt x="374" y="258"/>
                  </a:cubicBezTo>
                  <a:cubicBezTo>
                    <a:pt x="378" y="257"/>
                    <a:pt x="380" y="256"/>
                    <a:pt x="382" y="256"/>
                  </a:cubicBezTo>
                  <a:cubicBezTo>
                    <a:pt x="383" y="255"/>
                    <a:pt x="383" y="255"/>
                    <a:pt x="383" y="255"/>
                  </a:cubicBezTo>
                  <a:cubicBezTo>
                    <a:pt x="383" y="255"/>
                    <a:pt x="384" y="254"/>
                    <a:pt x="384" y="254"/>
                  </a:cubicBezTo>
                  <a:cubicBezTo>
                    <a:pt x="384" y="253"/>
                    <a:pt x="384" y="253"/>
                    <a:pt x="384" y="253"/>
                  </a:cubicBezTo>
                  <a:cubicBezTo>
                    <a:pt x="385" y="254"/>
                    <a:pt x="385" y="254"/>
                    <a:pt x="385" y="254"/>
                  </a:cubicBezTo>
                  <a:cubicBezTo>
                    <a:pt x="385" y="254"/>
                    <a:pt x="385" y="254"/>
                    <a:pt x="385" y="254"/>
                  </a:cubicBezTo>
                  <a:cubicBezTo>
                    <a:pt x="385" y="257"/>
                    <a:pt x="384" y="259"/>
                    <a:pt x="384" y="260"/>
                  </a:cubicBezTo>
                  <a:cubicBezTo>
                    <a:pt x="384" y="261"/>
                    <a:pt x="383" y="261"/>
                    <a:pt x="383" y="261"/>
                  </a:cubicBezTo>
                  <a:cubicBezTo>
                    <a:pt x="381" y="262"/>
                    <a:pt x="378" y="262"/>
                    <a:pt x="374" y="263"/>
                  </a:cubicBezTo>
                  <a:cubicBezTo>
                    <a:pt x="369" y="263"/>
                    <a:pt x="369" y="263"/>
                    <a:pt x="369" y="263"/>
                  </a:cubicBezTo>
                  <a:cubicBezTo>
                    <a:pt x="370" y="265"/>
                    <a:pt x="371" y="267"/>
                    <a:pt x="374" y="270"/>
                  </a:cubicBezTo>
                  <a:cubicBezTo>
                    <a:pt x="377" y="273"/>
                    <a:pt x="377" y="273"/>
                    <a:pt x="377" y="273"/>
                  </a:cubicBezTo>
                  <a:cubicBezTo>
                    <a:pt x="377" y="274"/>
                    <a:pt x="378" y="274"/>
                    <a:pt x="378" y="275"/>
                  </a:cubicBezTo>
                  <a:cubicBezTo>
                    <a:pt x="377" y="278"/>
                    <a:pt x="377" y="278"/>
                    <a:pt x="377" y="278"/>
                  </a:cubicBezTo>
                  <a:cubicBezTo>
                    <a:pt x="377" y="278"/>
                    <a:pt x="377" y="278"/>
                    <a:pt x="377" y="278"/>
                  </a:cubicBezTo>
                  <a:lnTo>
                    <a:pt x="376" y="277"/>
                  </a:lnTo>
                  <a:close/>
                  <a:moveTo>
                    <a:pt x="387" y="251"/>
                  </a:moveTo>
                  <a:cubicBezTo>
                    <a:pt x="386" y="250"/>
                    <a:pt x="385" y="250"/>
                    <a:pt x="384" y="250"/>
                  </a:cubicBezTo>
                  <a:cubicBezTo>
                    <a:pt x="381" y="249"/>
                    <a:pt x="381" y="249"/>
                    <a:pt x="381" y="249"/>
                  </a:cubicBezTo>
                  <a:cubicBezTo>
                    <a:pt x="381" y="249"/>
                    <a:pt x="381" y="249"/>
                    <a:pt x="381" y="249"/>
                  </a:cubicBezTo>
                  <a:cubicBezTo>
                    <a:pt x="381" y="248"/>
                    <a:pt x="381" y="248"/>
                    <a:pt x="381" y="248"/>
                  </a:cubicBezTo>
                  <a:cubicBezTo>
                    <a:pt x="381" y="248"/>
                    <a:pt x="381" y="248"/>
                    <a:pt x="381" y="248"/>
                  </a:cubicBezTo>
                  <a:cubicBezTo>
                    <a:pt x="383" y="248"/>
                    <a:pt x="384" y="248"/>
                    <a:pt x="384" y="248"/>
                  </a:cubicBezTo>
                  <a:cubicBezTo>
                    <a:pt x="384" y="248"/>
                    <a:pt x="385" y="248"/>
                    <a:pt x="385" y="247"/>
                  </a:cubicBezTo>
                  <a:cubicBezTo>
                    <a:pt x="385" y="247"/>
                    <a:pt x="385" y="246"/>
                    <a:pt x="386" y="243"/>
                  </a:cubicBezTo>
                  <a:cubicBezTo>
                    <a:pt x="387" y="241"/>
                    <a:pt x="387" y="241"/>
                    <a:pt x="387" y="241"/>
                  </a:cubicBezTo>
                  <a:cubicBezTo>
                    <a:pt x="386" y="241"/>
                    <a:pt x="384" y="240"/>
                    <a:pt x="381" y="240"/>
                  </a:cubicBezTo>
                  <a:cubicBezTo>
                    <a:pt x="371" y="237"/>
                    <a:pt x="371" y="237"/>
                    <a:pt x="371" y="237"/>
                  </a:cubicBezTo>
                  <a:cubicBezTo>
                    <a:pt x="368" y="237"/>
                    <a:pt x="366" y="236"/>
                    <a:pt x="365" y="236"/>
                  </a:cubicBezTo>
                  <a:cubicBezTo>
                    <a:pt x="365" y="236"/>
                    <a:pt x="364" y="236"/>
                    <a:pt x="364" y="237"/>
                  </a:cubicBezTo>
                  <a:cubicBezTo>
                    <a:pt x="364" y="237"/>
                    <a:pt x="364" y="238"/>
                    <a:pt x="363" y="239"/>
                  </a:cubicBezTo>
                  <a:cubicBezTo>
                    <a:pt x="363" y="239"/>
                    <a:pt x="363" y="239"/>
                    <a:pt x="363" y="239"/>
                  </a:cubicBezTo>
                  <a:cubicBezTo>
                    <a:pt x="362" y="239"/>
                    <a:pt x="362" y="239"/>
                    <a:pt x="362" y="239"/>
                  </a:cubicBezTo>
                  <a:cubicBezTo>
                    <a:pt x="362" y="238"/>
                    <a:pt x="362" y="238"/>
                    <a:pt x="362" y="238"/>
                  </a:cubicBezTo>
                  <a:cubicBezTo>
                    <a:pt x="362" y="237"/>
                    <a:pt x="363" y="235"/>
                    <a:pt x="363" y="233"/>
                  </a:cubicBezTo>
                  <a:cubicBezTo>
                    <a:pt x="364" y="230"/>
                    <a:pt x="364" y="228"/>
                    <a:pt x="364" y="227"/>
                  </a:cubicBezTo>
                  <a:cubicBezTo>
                    <a:pt x="365" y="227"/>
                    <a:pt x="365" y="227"/>
                    <a:pt x="365" y="227"/>
                  </a:cubicBezTo>
                  <a:cubicBezTo>
                    <a:pt x="366" y="227"/>
                    <a:pt x="366" y="227"/>
                    <a:pt x="366" y="227"/>
                  </a:cubicBezTo>
                  <a:cubicBezTo>
                    <a:pt x="366" y="227"/>
                    <a:pt x="366" y="227"/>
                    <a:pt x="366" y="227"/>
                  </a:cubicBezTo>
                  <a:cubicBezTo>
                    <a:pt x="366" y="229"/>
                    <a:pt x="366" y="229"/>
                    <a:pt x="366" y="230"/>
                  </a:cubicBezTo>
                  <a:cubicBezTo>
                    <a:pt x="366" y="230"/>
                    <a:pt x="366" y="230"/>
                    <a:pt x="366" y="230"/>
                  </a:cubicBezTo>
                  <a:cubicBezTo>
                    <a:pt x="367" y="231"/>
                    <a:pt x="369" y="231"/>
                    <a:pt x="372" y="232"/>
                  </a:cubicBezTo>
                  <a:cubicBezTo>
                    <a:pt x="383" y="234"/>
                    <a:pt x="383" y="234"/>
                    <a:pt x="383" y="234"/>
                  </a:cubicBezTo>
                  <a:cubicBezTo>
                    <a:pt x="386" y="235"/>
                    <a:pt x="387" y="235"/>
                    <a:pt x="388" y="236"/>
                  </a:cubicBezTo>
                  <a:cubicBezTo>
                    <a:pt x="388" y="233"/>
                    <a:pt x="388" y="233"/>
                    <a:pt x="388" y="233"/>
                  </a:cubicBezTo>
                  <a:cubicBezTo>
                    <a:pt x="389" y="231"/>
                    <a:pt x="389" y="229"/>
                    <a:pt x="389" y="229"/>
                  </a:cubicBezTo>
                  <a:cubicBezTo>
                    <a:pt x="389" y="229"/>
                    <a:pt x="389" y="229"/>
                    <a:pt x="389" y="228"/>
                  </a:cubicBezTo>
                  <a:cubicBezTo>
                    <a:pt x="389" y="228"/>
                    <a:pt x="388" y="228"/>
                    <a:pt x="388" y="228"/>
                  </a:cubicBezTo>
                  <a:cubicBezTo>
                    <a:pt x="387" y="228"/>
                    <a:pt x="386" y="227"/>
                    <a:pt x="386" y="227"/>
                  </a:cubicBezTo>
                  <a:cubicBezTo>
                    <a:pt x="386" y="227"/>
                    <a:pt x="386" y="227"/>
                    <a:pt x="386" y="227"/>
                  </a:cubicBezTo>
                  <a:cubicBezTo>
                    <a:pt x="386" y="226"/>
                    <a:pt x="386" y="226"/>
                    <a:pt x="386" y="226"/>
                  </a:cubicBezTo>
                  <a:cubicBezTo>
                    <a:pt x="386" y="226"/>
                    <a:pt x="386" y="226"/>
                    <a:pt x="386" y="226"/>
                  </a:cubicBezTo>
                  <a:cubicBezTo>
                    <a:pt x="389" y="226"/>
                    <a:pt x="389" y="226"/>
                    <a:pt x="389" y="226"/>
                  </a:cubicBezTo>
                  <a:cubicBezTo>
                    <a:pt x="390" y="227"/>
                    <a:pt x="391" y="227"/>
                    <a:pt x="392" y="227"/>
                  </a:cubicBezTo>
                  <a:cubicBezTo>
                    <a:pt x="392" y="227"/>
                    <a:pt x="392" y="227"/>
                    <a:pt x="392" y="227"/>
                  </a:cubicBezTo>
                  <a:cubicBezTo>
                    <a:pt x="392" y="228"/>
                    <a:pt x="391" y="230"/>
                    <a:pt x="390" y="235"/>
                  </a:cubicBezTo>
                  <a:cubicBezTo>
                    <a:pt x="389" y="243"/>
                    <a:pt x="389" y="243"/>
                    <a:pt x="389" y="243"/>
                  </a:cubicBezTo>
                  <a:cubicBezTo>
                    <a:pt x="388" y="247"/>
                    <a:pt x="387" y="250"/>
                    <a:pt x="387" y="251"/>
                  </a:cubicBezTo>
                  <a:close/>
                  <a:moveTo>
                    <a:pt x="366" y="220"/>
                  </a:moveTo>
                  <a:cubicBezTo>
                    <a:pt x="366" y="220"/>
                    <a:pt x="366" y="220"/>
                    <a:pt x="366" y="220"/>
                  </a:cubicBezTo>
                  <a:cubicBezTo>
                    <a:pt x="366" y="218"/>
                    <a:pt x="366" y="217"/>
                    <a:pt x="366" y="214"/>
                  </a:cubicBezTo>
                  <a:cubicBezTo>
                    <a:pt x="366" y="211"/>
                    <a:pt x="366" y="209"/>
                    <a:pt x="366" y="208"/>
                  </a:cubicBezTo>
                  <a:cubicBezTo>
                    <a:pt x="367" y="208"/>
                    <a:pt x="367" y="208"/>
                    <a:pt x="367" y="208"/>
                  </a:cubicBezTo>
                  <a:cubicBezTo>
                    <a:pt x="368" y="208"/>
                    <a:pt x="368" y="208"/>
                    <a:pt x="368" y="208"/>
                  </a:cubicBezTo>
                  <a:cubicBezTo>
                    <a:pt x="368" y="208"/>
                    <a:pt x="368" y="208"/>
                    <a:pt x="368" y="208"/>
                  </a:cubicBezTo>
                  <a:cubicBezTo>
                    <a:pt x="368" y="209"/>
                    <a:pt x="368" y="210"/>
                    <a:pt x="368" y="210"/>
                  </a:cubicBezTo>
                  <a:cubicBezTo>
                    <a:pt x="368" y="211"/>
                    <a:pt x="368" y="211"/>
                    <a:pt x="369" y="211"/>
                  </a:cubicBezTo>
                  <a:cubicBezTo>
                    <a:pt x="370" y="211"/>
                    <a:pt x="372" y="212"/>
                    <a:pt x="375" y="212"/>
                  </a:cubicBezTo>
                  <a:cubicBezTo>
                    <a:pt x="385" y="212"/>
                    <a:pt x="385" y="212"/>
                    <a:pt x="385" y="212"/>
                  </a:cubicBezTo>
                  <a:cubicBezTo>
                    <a:pt x="388" y="213"/>
                    <a:pt x="390" y="213"/>
                    <a:pt x="391" y="213"/>
                  </a:cubicBezTo>
                  <a:cubicBezTo>
                    <a:pt x="391" y="213"/>
                    <a:pt x="391" y="212"/>
                    <a:pt x="392" y="212"/>
                  </a:cubicBezTo>
                  <a:cubicBezTo>
                    <a:pt x="392" y="212"/>
                    <a:pt x="392" y="211"/>
                    <a:pt x="392" y="210"/>
                  </a:cubicBezTo>
                  <a:cubicBezTo>
                    <a:pt x="392" y="210"/>
                    <a:pt x="392" y="210"/>
                    <a:pt x="392" y="210"/>
                  </a:cubicBezTo>
                  <a:cubicBezTo>
                    <a:pt x="393" y="210"/>
                    <a:pt x="393" y="210"/>
                    <a:pt x="393" y="210"/>
                  </a:cubicBezTo>
                  <a:cubicBezTo>
                    <a:pt x="394" y="210"/>
                    <a:pt x="394" y="210"/>
                    <a:pt x="394" y="210"/>
                  </a:cubicBezTo>
                  <a:cubicBezTo>
                    <a:pt x="393" y="211"/>
                    <a:pt x="393" y="213"/>
                    <a:pt x="393" y="216"/>
                  </a:cubicBezTo>
                  <a:cubicBezTo>
                    <a:pt x="393" y="218"/>
                    <a:pt x="393" y="220"/>
                    <a:pt x="393" y="222"/>
                  </a:cubicBezTo>
                  <a:cubicBezTo>
                    <a:pt x="393" y="222"/>
                    <a:pt x="393" y="222"/>
                    <a:pt x="393" y="222"/>
                  </a:cubicBezTo>
                  <a:cubicBezTo>
                    <a:pt x="391" y="222"/>
                    <a:pt x="391" y="222"/>
                    <a:pt x="391" y="222"/>
                  </a:cubicBezTo>
                  <a:cubicBezTo>
                    <a:pt x="391" y="222"/>
                    <a:pt x="391" y="222"/>
                    <a:pt x="391" y="222"/>
                  </a:cubicBezTo>
                  <a:cubicBezTo>
                    <a:pt x="391" y="220"/>
                    <a:pt x="391" y="219"/>
                    <a:pt x="391" y="219"/>
                  </a:cubicBezTo>
                  <a:cubicBezTo>
                    <a:pt x="391" y="219"/>
                    <a:pt x="391" y="219"/>
                    <a:pt x="390" y="219"/>
                  </a:cubicBezTo>
                  <a:cubicBezTo>
                    <a:pt x="389" y="218"/>
                    <a:pt x="388" y="218"/>
                    <a:pt x="384" y="218"/>
                  </a:cubicBezTo>
                  <a:cubicBezTo>
                    <a:pt x="374" y="217"/>
                    <a:pt x="374" y="217"/>
                    <a:pt x="374" y="217"/>
                  </a:cubicBezTo>
                  <a:cubicBezTo>
                    <a:pt x="371" y="217"/>
                    <a:pt x="369" y="217"/>
                    <a:pt x="368" y="217"/>
                  </a:cubicBezTo>
                  <a:cubicBezTo>
                    <a:pt x="368" y="217"/>
                    <a:pt x="368" y="217"/>
                    <a:pt x="368" y="218"/>
                  </a:cubicBezTo>
                  <a:cubicBezTo>
                    <a:pt x="368" y="218"/>
                    <a:pt x="367" y="219"/>
                    <a:pt x="367" y="220"/>
                  </a:cubicBezTo>
                  <a:cubicBezTo>
                    <a:pt x="367" y="220"/>
                    <a:pt x="367" y="220"/>
                    <a:pt x="367" y="220"/>
                  </a:cubicBezTo>
                  <a:lnTo>
                    <a:pt x="366" y="220"/>
                  </a:lnTo>
                  <a:close/>
                  <a:moveTo>
                    <a:pt x="376" y="206"/>
                  </a:moveTo>
                  <a:cubicBezTo>
                    <a:pt x="374" y="206"/>
                    <a:pt x="372" y="205"/>
                    <a:pt x="371" y="204"/>
                  </a:cubicBezTo>
                  <a:cubicBezTo>
                    <a:pt x="369" y="203"/>
                    <a:pt x="368" y="202"/>
                    <a:pt x="367" y="200"/>
                  </a:cubicBezTo>
                  <a:cubicBezTo>
                    <a:pt x="367" y="198"/>
                    <a:pt x="366" y="197"/>
                    <a:pt x="366" y="194"/>
                  </a:cubicBezTo>
                  <a:cubicBezTo>
                    <a:pt x="366" y="192"/>
                    <a:pt x="367" y="189"/>
                    <a:pt x="368" y="186"/>
                  </a:cubicBezTo>
                  <a:cubicBezTo>
                    <a:pt x="368" y="186"/>
                    <a:pt x="368" y="186"/>
                    <a:pt x="368" y="186"/>
                  </a:cubicBezTo>
                  <a:cubicBezTo>
                    <a:pt x="370" y="186"/>
                    <a:pt x="372" y="187"/>
                    <a:pt x="375" y="186"/>
                  </a:cubicBezTo>
                  <a:cubicBezTo>
                    <a:pt x="375" y="187"/>
                    <a:pt x="375" y="187"/>
                    <a:pt x="375" y="187"/>
                  </a:cubicBezTo>
                  <a:cubicBezTo>
                    <a:pt x="375" y="188"/>
                    <a:pt x="375" y="188"/>
                    <a:pt x="375" y="188"/>
                  </a:cubicBezTo>
                  <a:cubicBezTo>
                    <a:pt x="375" y="188"/>
                    <a:pt x="375" y="188"/>
                    <a:pt x="375" y="188"/>
                  </a:cubicBezTo>
                  <a:cubicBezTo>
                    <a:pt x="374" y="188"/>
                    <a:pt x="374" y="188"/>
                    <a:pt x="374" y="188"/>
                  </a:cubicBezTo>
                  <a:cubicBezTo>
                    <a:pt x="374" y="188"/>
                    <a:pt x="373" y="188"/>
                    <a:pt x="371" y="188"/>
                  </a:cubicBezTo>
                  <a:cubicBezTo>
                    <a:pt x="371" y="189"/>
                    <a:pt x="370" y="190"/>
                    <a:pt x="369" y="191"/>
                  </a:cubicBezTo>
                  <a:cubicBezTo>
                    <a:pt x="369" y="192"/>
                    <a:pt x="369" y="194"/>
                    <a:pt x="369" y="195"/>
                  </a:cubicBezTo>
                  <a:cubicBezTo>
                    <a:pt x="369" y="197"/>
                    <a:pt x="370" y="199"/>
                    <a:pt x="371" y="200"/>
                  </a:cubicBezTo>
                  <a:cubicBezTo>
                    <a:pt x="372" y="200"/>
                    <a:pt x="373" y="201"/>
                    <a:pt x="374" y="201"/>
                  </a:cubicBezTo>
                  <a:cubicBezTo>
                    <a:pt x="376" y="201"/>
                    <a:pt x="377" y="200"/>
                    <a:pt x="378" y="198"/>
                  </a:cubicBezTo>
                  <a:cubicBezTo>
                    <a:pt x="378" y="198"/>
                    <a:pt x="378" y="197"/>
                    <a:pt x="378" y="195"/>
                  </a:cubicBezTo>
                  <a:cubicBezTo>
                    <a:pt x="379" y="192"/>
                    <a:pt x="379" y="189"/>
                    <a:pt x="380" y="188"/>
                  </a:cubicBezTo>
                  <a:cubicBezTo>
                    <a:pt x="381" y="187"/>
                    <a:pt x="383" y="186"/>
                    <a:pt x="386" y="186"/>
                  </a:cubicBezTo>
                  <a:cubicBezTo>
                    <a:pt x="388" y="186"/>
                    <a:pt x="390" y="186"/>
                    <a:pt x="392" y="188"/>
                  </a:cubicBezTo>
                  <a:cubicBezTo>
                    <a:pt x="394" y="190"/>
                    <a:pt x="395" y="193"/>
                    <a:pt x="395" y="196"/>
                  </a:cubicBezTo>
                  <a:cubicBezTo>
                    <a:pt x="395" y="199"/>
                    <a:pt x="394" y="201"/>
                    <a:pt x="394" y="203"/>
                  </a:cubicBezTo>
                  <a:cubicBezTo>
                    <a:pt x="393" y="203"/>
                    <a:pt x="393" y="203"/>
                    <a:pt x="393" y="203"/>
                  </a:cubicBezTo>
                  <a:cubicBezTo>
                    <a:pt x="392" y="203"/>
                    <a:pt x="390" y="203"/>
                    <a:pt x="388" y="203"/>
                  </a:cubicBezTo>
                  <a:cubicBezTo>
                    <a:pt x="387" y="203"/>
                    <a:pt x="387" y="203"/>
                    <a:pt x="387" y="203"/>
                  </a:cubicBezTo>
                  <a:cubicBezTo>
                    <a:pt x="387" y="202"/>
                    <a:pt x="387" y="202"/>
                    <a:pt x="387" y="202"/>
                  </a:cubicBezTo>
                  <a:cubicBezTo>
                    <a:pt x="388" y="201"/>
                    <a:pt x="388" y="201"/>
                    <a:pt x="388" y="201"/>
                  </a:cubicBezTo>
                  <a:cubicBezTo>
                    <a:pt x="389" y="201"/>
                    <a:pt x="390" y="201"/>
                    <a:pt x="391" y="201"/>
                  </a:cubicBezTo>
                  <a:cubicBezTo>
                    <a:pt x="391" y="201"/>
                    <a:pt x="392" y="200"/>
                    <a:pt x="392" y="199"/>
                  </a:cubicBezTo>
                  <a:cubicBezTo>
                    <a:pt x="392" y="198"/>
                    <a:pt x="393" y="197"/>
                    <a:pt x="392" y="196"/>
                  </a:cubicBezTo>
                  <a:cubicBezTo>
                    <a:pt x="392" y="194"/>
                    <a:pt x="392" y="193"/>
                    <a:pt x="391" y="192"/>
                  </a:cubicBezTo>
                  <a:cubicBezTo>
                    <a:pt x="390" y="191"/>
                    <a:pt x="389" y="190"/>
                    <a:pt x="388" y="190"/>
                  </a:cubicBezTo>
                  <a:cubicBezTo>
                    <a:pt x="386" y="190"/>
                    <a:pt x="385" y="191"/>
                    <a:pt x="384" y="192"/>
                  </a:cubicBezTo>
                  <a:cubicBezTo>
                    <a:pt x="384" y="193"/>
                    <a:pt x="384" y="194"/>
                    <a:pt x="383" y="197"/>
                  </a:cubicBezTo>
                  <a:cubicBezTo>
                    <a:pt x="383" y="197"/>
                    <a:pt x="383" y="198"/>
                    <a:pt x="383" y="199"/>
                  </a:cubicBezTo>
                  <a:cubicBezTo>
                    <a:pt x="383" y="200"/>
                    <a:pt x="383" y="201"/>
                    <a:pt x="383" y="201"/>
                  </a:cubicBezTo>
                  <a:cubicBezTo>
                    <a:pt x="382" y="203"/>
                    <a:pt x="381" y="204"/>
                    <a:pt x="380" y="204"/>
                  </a:cubicBezTo>
                  <a:cubicBezTo>
                    <a:pt x="379" y="205"/>
                    <a:pt x="378" y="205"/>
                    <a:pt x="376" y="206"/>
                  </a:cubicBezTo>
                  <a:close/>
                  <a:moveTo>
                    <a:pt x="369" y="157"/>
                  </a:moveTo>
                  <a:cubicBezTo>
                    <a:pt x="367" y="157"/>
                    <a:pt x="365" y="157"/>
                    <a:pt x="363" y="158"/>
                  </a:cubicBezTo>
                  <a:cubicBezTo>
                    <a:pt x="363" y="158"/>
                    <a:pt x="363" y="158"/>
                    <a:pt x="363" y="158"/>
                  </a:cubicBezTo>
                  <a:cubicBezTo>
                    <a:pt x="359" y="144"/>
                    <a:pt x="359" y="144"/>
                    <a:pt x="359" y="144"/>
                  </a:cubicBezTo>
                  <a:cubicBezTo>
                    <a:pt x="358" y="142"/>
                    <a:pt x="358" y="141"/>
                    <a:pt x="358" y="140"/>
                  </a:cubicBezTo>
                  <a:cubicBezTo>
                    <a:pt x="358" y="139"/>
                    <a:pt x="358" y="139"/>
                    <a:pt x="358" y="139"/>
                  </a:cubicBezTo>
                  <a:cubicBezTo>
                    <a:pt x="358" y="139"/>
                    <a:pt x="358" y="139"/>
                    <a:pt x="358" y="139"/>
                  </a:cubicBezTo>
                  <a:cubicBezTo>
                    <a:pt x="358" y="139"/>
                    <a:pt x="358" y="139"/>
                    <a:pt x="358" y="139"/>
                  </a:cubicBezTo>
                  <a:cubicBezTo>
                    <a:pt x="359" y="140"/>
                    <a:pt x="360" y="140"/>
                    <a:pt x="360" y="140"/>
                  </a:cubicBezTo>
                  <a:cubicBezTo>
                    <a:pt x="360" y="140"/>
                    <a:pt x="361" y="140"/>
                    <a:pt x="362" y="140"/>
                  </a:cubicBezTo>
                  <a:cubicBezTo>
                    <a:pt x="367" y="139"/>
                    <a:pt x="367" y="139"/>
                    <a:pt x="367" y="139"/>
                  </a:cubicBezTo>
                  <a:cubicBezTo>
                    <a:pt x="376" y="136"/>
                    <a:pt x="376" y="136"/>
                    <a:pt x="376" y="136"/>
                  </a:cubicBezTo>
                  <a:cubicBezTo>
                    <a:pt x="379" y="135"/>
                    <a:pt x="381" y="135"/>
                    <a:pt x="382" y="134"/>
                  </a:cubicBezTo>
                  <a:cubicBezTo>
                    <a:pt x="382" y="134"/>
                    <a:pt x="382" y="134"/>
                    <a:pt x="382" y="133"/>
                  </a:cubicBezTo>
                  <a:cubicBezTo>
                    <a:pt x="382" y="133"/>
                    <a:pt x="382" y="133"/>
                    <a:pt x="382" y="131"/>
                  </a:cubicBezTo>
                  <a:cubicBezTo>
                    <a:pt x="382" y="131"/>
                    <a:pt x="382" y="131"/>
                    <a:pt x="382" y="131"/>
                  </a:cubicBezTo>
                  <a:cubicBezTo>
                    <a:pt x="383" y="131"/>
                    <a:pt x="383" y="131"/>
                    <a:pt x="383" y="131"/>
                  </a:cubicBezTo>
                  <a:cubicBezTo>
                    <a:pt x="383" y="131"/>
                    <a:pt x="383" y="131"/>
                    <a:pt x="383" y="131"/>
                  </a:cubicBezTo>
                  <a:cubicBezTo>
                    <a:pt x="384" y="132"/>
                    <a:pt x="384" y="134"/>
                    <a:pt x="385" y="137"/>
                  </a:cubicBezTo>
                  <a:cubicBezTo>
                    <a:pt x="385" y="139"/>
                    <a:pt x="387" y="143"/>
                    <a:pt x="389" y="150"/>
                  </a:cubicBezTo>
                  <a:cubicBezTo>
                    <a:pt x="389" y="150"/>
                    <a:pt x="389" y="150"/>
                    <a:pt x="389" y="150"/>
                  </a:cubicBezTo>
                  <a:cubicBezTo>
                    <a:pt x="386" y="150"/>
                    <a:pt x="386" y="150"/>
                    <a:pt x="386" y="150"/>
                  </a:cubicBezTo>
                  <a:cubicBezTo>
                    <a:pt x="386" y="150"/>
                    <a:pt x="385" y="150"/>
                    <a:pt x="385" y="151"/>
                  </a:cubicBezTo>
                  <a:cubicBezTo>
                    <a:pt x="383" y="151"/>
                    <a:pt x="383" y="151"/>
                    <a:pt x="383" y="151"/>
                  </a:cubicBezTo>
                  <a:cubicBezTo>
                    <a:pt x="383" y="151"/>
                    <a:pt x="383" y="151"/>
                    <a:pt x="383" y="151"/>
                  </a:cubicBezTo>
                  <a:cubicBezTo>
                    <a:pt x="382" y="150"/>
                    <a:pt x="382" y="150"/>
                    <a:pt x="382" y="150"/>
                  </a:cubicBezTo>
                  <a:cubicBezTo>
                    <a:pt x="383" y="150"/>
                    <a:pt x="383" y="150"/>
                    <a:pt x="383" y="150"/>
                  </a:cubicBezTo>
                  <a:cubicBezTo>
                    <a:pt x="384" y="149"/>
                    <a:pt x="385" y="149"/>
                    <a:pt x="385" y="148"/>
                  </a:cubicBezTo>
                  <a:cubicBezTo>
                    <a:pt x="386" y="148"/>
                    <a:pt x="385" y="148"/>
                    <a:pt x="385" y="146"/>
                  </a:cubicBezTo>
                  <a:cubicBezTo>
                    <a:pt x="385" y="145"/>
                    <a:pt x="385" y="144"/>
                    <a:pt x="384" y="143"/>
                  </a:cubicBezTo>
                  <a:cubicBezTo>
                    <a:pt x="384" y="142"/>
                    <a:pt x="384" y="141"/>
                    <a:pt x="383" y="140"/>
                  </a:cubicBezTo>
                  <a:cubicBezTo>
                    <a:pt x="382" y="140"/>
                    <a:pt x="380" y="141"/>
                    <a:pt x="378" y="141"/>
                  </a:cubicBezTo>
                  <a:cubicBezTo>
                    <a:pt x="374" y="142"/>
                    <a:pt x="374" y="142"/>
                    <a:pt x="374" y="142"/>
                  </a:cubicBezTo>
                  <a:cubicBezTo>
                    <a:pt x="374" y="143"/>
                    <a:pt x="375" y="144"/>
                    <a:pt x="375" y="145"/>
                  </a:cubicBezTo>
                  <a:cubicBezTo>
                    <a:pt x="375" y="147"/>
                    <a:pt x="375" y="147"/>
                    <a:pt x="375" y="147"/>
                  </a:cubicBezTo>
                  <a:cubicBezTo>
                    <a:pt x="376" y="148"/>
                    <a:pt x="376" y="149"/>
                    <a:pt x="376" y="149"/>
                  </a:cubicBezTo>
                  <a:cubicBezTo>
                    <a:pt x="377" y="149"/>
                    <a:pt x="377" y="149"/>
                    <a:pt x="379" y="149"/>
                  </a:cubicBezTo>
                  <a:cubicBezTo>
                    <a:pt x="379" y="149"/>
                    <a:pt x="379" y="149"/>
                    <a:pt x="379" y="149"/>
                  </a:cubicBezTo>
                  <a:cubicBezTo>
                    <a:pt x="379" y="150"/>
                    <a:pt x="379" y="150"/>
                    <a:pt x="379" y="150"/>
                  </a:cubicBezTo>
                  <a:cubicBezTo>
                    <a:pt x="379" y="150"/>
                    <a:pt x="379" y="150"/>
                    <a:pt x="379" y="150"/>
                  </a:cubicBezTo>
                  <a:cubicBezTo>
                    <a:pt x="378" y="151"/>
                    <a:pt x="377" y="151"/>
                    <a:pt x="376" y="151"/>
                  </a:cubicBezTo>
                  <a:cubicBezTo>
                    <a:pt x="374" y="152"/>
                    <a:pt x="373" y="152"/>
                    <a:pt x="371" y="152"/>
                  </a:cubicBezTo>
                  <a:cubicBezTo>
                    <a:pt x="371" y="152"/>
                    <a:pt x="371" y="152"/>
                    <a:pt x="371" y="152"/>
                  </a:cubicBezTo>
                  <a:cubicBezTo>
                    <a:pt x="371" y="151"/>
                    <a:pt x="371" y="151"/>
                    <a:pt x="371" y="151"/>
                  </a:cubicBezTo>
                  <a:cubicBezTo>
                    <a:pt x="371" y="151"/>
                    <a:pt x="371" y="151"/>
                    <a:pt x="371" y="151"/>
                  </a:cubicBezTo>
                  <a:cubicBezTo>
                    <a:pt x="372" y="150"/>
                    <a:pt x="373" y="150"/>
                    <a:pt x="373" y="150"/>
                  </a:cubicBezTo>
                  <a:cubicBezTo>
                    <a:pt x="374" y="150"/>
                    <a:pt x="374" y="149"/>
                    <a:pt x="373" y="148"/>
                  </a:cubicBezTo>
                  <a:cubicBezTo>
                    <a:pt x="373" y="147"/>
                    <a:pt x="373" y="146"/>
                    <a:pt x="373" y="145"/>
                  </a:cubicBezTo>
                  <a:cubicBezTo>
                    <a:pt x="373" y="145"/>
                    <a:pt x="372" y="144"/>
                    <a:pt x="372" y="143"/>
                  </a:cubicBezTo>
                  <a:cubicBezTo>
                    <a:pt x="366" y="145"/>
                    <a:pt x="366" y="145"/>
                    <a:pt x="366" y="145"/>
                  </a:cubicBezTo>
                  <a:cubicBezTo>
                    <a:pt x="365" y="145"/>
                    <a:pt x="363" y="146"/>
                    <a:pt x="362" y="146"/>
                  </a:cubicBezTo>
                  <a:cubicBezTo>
                    <a:pt x="363" y="149"/>
                    <a:pt x="363" y="149"/>
                    <a:pt x="363" y="149"/>
                  </a:cubicBezTo>
                  <a:cubicBezTo>
                    <a:pt x="364" y="152"/>
                    <a:pt x="364" y="154"/>
                    <a:pt x="365" y="155"/>
                  </a:cubicBezTo>
                  <a:cubicBezTo>
                    <a:pt x="365" y="155"/>
                    <a:pt x="365" y="155"/>
                    <a:pt x="365" y="155"/>
                  </a:cubicBezTo>
                  <a:cubicBezTo>
                    <a:pt x="365" y="155"/>
                    <a:pt x="366" y="155"/>
                    <a:pt x="366" y="155"/>
                  </a:cubicBezTo>
                  <a:cubicBezTo>
                    <a:pt x="369" y="155"/>
                    <a:pt x="369" y="155"/>
                    <a:pt x="369" y="155"/>
                  </a:cubicBezTo>
                  <a:cubicBezTo>
                    <a:pt x="369" y="155"/>
                    <a:pt x="369" y="155"/>
                    <a:pt x="369" y="155"/>
                  </a:cubicBezTo>
                  <a:cubicBezTo>
                    <a:pt x="369" y="156"/>
                    <a:pt x="369" y="156"/>
                    <a:pt x="369" y="156"/>
                  </a:cubicBezTo>
                  <a:lnTo>
                    <a:pt x="369" y="157"/>
                  </a:lnTo>
                  <a:close/>
                  <a:moveTo>
                    <a:pt x="380" y="127"/>
                  </a:moveTo>
                  <a:cubicBezTo>
                    <a:pt x="380" y="127"/>
                    <a:pt x="380" y="127"/>
                    <a:pt x="380" y="127"/>
                  </a:cubicBezTo>
                  <a:cubicBezTo>
                    <a:pt x="380" y="126"/>
                    <a:pt x="379" y="126"/>
                    <a:pt x="379" y="126"/>
                  </a:cubicBezTo>
                  <a:cubicBezTo>
                    <a:pt x="379" y="126"/>
                    <a:pt x="378" y="125"/>
                    <a:pt x="378" y="125"/>
                  </a:cubicBezTo>
                  <a:cubicBezTo>
                    <a:pt x="377" y="125"/>
                    <a:pt x="376" y="125"/>
                    <a:pt x="374" y="125"/>
                  </a:cubicBezTo>
                  <a:cubicBezTo>
                    <a:pt x="370" y="126"/>
                    <a:pt x="370" y="126"/>
                    <a:pt x="370" y="126"/>
                  </a:cubicBezTo>
                  <a:cubicBezTo>
                    <a:pt x="364" y="126"/>
                    <a:pt x="364" y="126"/>
                    <a:pt x="364" y="126"/>
                  </a:cubicBezTo>
                  <a:cubicBezTo>
                    <a:pt x="358" y="126"/>
                    <a:pt x="354" y="126"/>
                    <a:pt x="352" y="127"/>
                  </a:cubicBezTo>
                  <a:cubicBezTo>
                    <a:pt x="350" y="124"/>
                    <a:pt x="350" y="124"/>
                    <a:pt x="350" y="124"/>
                  </a:cubicBezTo>
                  <a:cubicBezTo>
                    <a:pt x="366" y="107"/>
                    <a:pt x="366" y="107"/>
                    <a:pt x="366" y="107"/>
                  </a:cubicBezTo>
                  <a:cubicBezTo>
                    <a:pt x="368" y="105"/>
                    <a:pt x="368" y="104"/>
                    <a:pt x="369" y="104"/>
                  </a:cubicBezTo>
                  <a:cubicBezTo>
                    <a:pt x="369" y="103"/>
                    <a:pt x="369" y="103"/>
                    <a:pt x="368" y="101"/>
                  </a:cubicBezTo>
                  <a:cubicBezTo>
                    <a:pt x="368" y="101"/>
                    <a:pt x="368" y="101"/>
                    <a:pt x="368" y="101"/>
                  </a:cubicBezTo>
                  <a:cubicBezTo>
                    <a:pt x="369" y="101"/>
                    <a:pt x="369" y="101"/>
                    <a:pt x="369" y="101"/>
                  </a:cubicBezTo>
                  <a:cubicBezTo>
                    <a:pt x="370" y="101"/>
                    <a:pt x="370" y="101"/>
                    <a:pt x="370" y="101"/>
                  </a:cubicBezTo>
                  <a:cubicBezTo>
                    <a:pt x="370" y="102"/>
                    <a:pt x="371" y="103"/>
                    <a:pt x="372" y="105"/>
                  </a:cubicBezTo>
                  <a:cubicBezTo>
                    <a:pt x="373" y="108"/>
                    <a:pt x="374" y="110"/>
                    <a:pt x="375" y="112"/>
                  </a:cubicBezTo>
                  <a:cubicBezTo>
                    <a:pt x="375" y="112"/>
                    <a:pt x="375" y="112"/>
                    <a:pt x="375" y="112"/>
                  </a:cubicBezTo>
                  <a:cubicBezTo>
                    <a:pt x="373" y="112"/>
                    <a:pt x="373" y="112"/>
                    <a:pt x="373" y="112"/>
                  </a:cubicBezTo>
                  <a:cubicBezTo>
                    <a:pt x="373" y="112"/>
                    <a:pt x="373" y="112"/>
                    <a:pt x="373" y="112"/>
                  </a:cubicBezTo>
                  <a:cubicBezTo>
                    <a:pt x="373" y="111"/>
                    <a:pt x="372" y="110"/>
                    <a:pt x="372" y="110"/>
                  </a:cubicBezTo>
                  <a:cubicBezTo>
                    <a:pt x="372" y="110"/>
                    <a:pt x="371" y="110"/>
                    <a:pt x="371" y="110"/>
                  </a:cubicBezTo>
                  <a:cubicBezTo>
                    <a:pt x="371" y="110"/>
                    <a:pt x="370" y="111"/>
                    <a:pt x="368" y="113"/>
                  </a:cubicBezTo>
                  <a:cubicBezTo>
                    <a:pt x="367" y="115"/>
                    <a:pt x="367" y="115"/>
                    <a:pt x="367" y="115"/>
                  </a:cubicBezTo>
                  <a:cubicBezTo>
                    <a:pt x="358" y="124"/>
                    <a:pt x="358" y="124"/>
                    <a:pt x="358" y="124"/>
                  </a:cubicBezTo>
                  <a:cubicBezTo>
                    <a:pt x="369" y="123"/>
                    <a:pt x="369" y="123"/>
                    <a:pt x="369" y="123"/>
                  </a:cubicBezTo>
                  <a:cubicBezTo>
                    <a:pt x="370" y="123"/>
                    <a:pt x="371" y="123"/>
                    <a:pt x="373" y="123"/>
                  </a:cubicBezTo>
                  <a:cubicBezTo>
                    <a:pt x="375" y="123"/>
                    <a:pt x="376" y="123"/>
                    <a:pt x="377" y="123"/>
                  </a:cubicBezTo>
                  <a:cubicBezTo>
                    <a:pt x="377" y="122"/>
                    <a:pt x="377" y="122"/>
                    <a:pt x="377" y="122"/>
                  </a:cubicBezTo>
                  <a:cubicBezTo>
                    <a:pt x="377" y="122"/>
                    <a:pt x="377" y="121"/>
                    <a:pt x="376" y="119"/>
                  </a:cubicBezTo>
                  <a:cubicBezTo>
                    <a:pt x="377" y="119"/>
                    <a:pt x="377" y="119"/>
                    <a:pt x="377" y="119"/>
                  </a:cubicBezTo>
                  <a:cubicBezTo>
                    <a:pt x="378" y="119"/>
                    <a:pt x="378" y="119"/>
                    <a:pt x="378" y="119"/>
                  </a:cubicBezTo>
                  <a:cubicBezTo>
                    <a:pt x="378" y="119"/>
                    <a:pt x="378" y="119"/>
                    <a:pt x="378" y="119"/>
                  </a:cubicBezTo>
                  <a:cubicBezTo>
                    <a:pt x="379" y="120"/>
                    <a:pt x="379" y="121"/>
                    <a:pt x="380" y="123"/>
                  </a:cubicBezTo>
                  <a:cubicBezTo>
                    <a:pt x="380" y="124"/>
                    <a:pt x="381" y="125"/>
                    <a:pt x="382" y="126"/>
                  </a:cubicBezTo>
                  <a:cubicBezTo>
                    <a:pt x="382" y="127"/>
                    <a:pt x="382" y="127"/>
                    <a:pt x="382" y="127"/>
                  </a:cubicBezTo>
                  <a:lnTo>
                    <a:pt x="380" y="127"/>
                  </a:lnTo>
                  <a:close/>
                  <a:moveTo>
                    <a:pt x="344" y="111"/>
                  </a:moveTo>
                  <a:cubicBezTo>
                    <a:pt x="344" y="111"/>
                    <a:pt x="344" y="111"/>
                    <a:pt x="344" y="111"/>
                  </a:cubicBezTo>
                  <a:cubicBezTo>
                    <a:pt x="343" y="110"/>
                    <a:pt x="342" y="108"/>
                    <a:pt x="341" y="106"/>
                  </a:cubicBezTo>
                  <a:cubicBezTo>
                    <a:pt x="339" y="104"/>
                    <a:pt x="338" y="102"/>
                    <a:pt x="337" y="101"/>
                  </a:cubicBezTo>
                  <a:cubicBezTo>
                    <a:pt x="337" y="101"/>
                    <a:pt x="337" y="101"/>
                    <a:pt x="337" y="101"/>
                  </a:cubicBezTo>
                  <a:cubicBezTo>
                    <a:pt x="339" y="100"/>
                    <a:pt x="339" y="100"/>
                    <a:pt x="339" y="100"/>
                  </a:cubicBezTo>
                  <a:cubicBezTo>
                    <a:pt x="339" y="100"/>
                    <a:pt x="339" y="100"/>
                    <a:pt x="339" y="100"/>
                  </a:cubicBezTo>
                  <a:cubicBezTo>
                    <a:pt x="340" y="101"/>
                    <a:pt x="340" y="102"/>
                    <a:pt x="340" y="102"/>
                  </a:cubicBezTo>
                  <a:cubicBezTo>
                    <a:pt x="340" y="102"/>
                    <a:pt x="341" y="102"/>
                    <a:pt x="341" y="102"/>
                  </a:cubicBezTo>
                  <a:cubicBezTo>
                    <a:pt x="342" y="102"/>
                    <a:pt x="344" y="101"/>
                    <a:pt x="346" y="99"/>
                  </a:cubicBezTo>
                  <a:cubicBezTo>
                    <a:pt x="355" y="94"/>
                    <a:pt x="355" y="94"/>
                    <a:pt x="355" y="94"/>
                  </a:cubicBezTo>
                  <a:cubicBezTo>
                    <a:pt x="357" y="92"/>
                    <a:pt x="359" y="91"/>
                    <a:pt x="360" y="90"/>
                  </a:cubicBezTo>
                  <a:cubicBezTo>
                    <a:pt x="360" y="90"/>
                    <a:pt x="360" y="90"/>
                    <a:pt x="360" y="89"/>
                  </a:cubicBezTo>
                  <a:cubicBezTo>
                    <a:pt x="360" y="89"/>
                    <a:pt x="359" y="88"/>
                    <a:pt x="359" y="87"/>
                  </a:cubicBezTo>
                  <a:cubicBezTo>
                    <a:pt x="359" y="87"/>
                    <a:pt x="359" y="87"/>
                    <a:pt x="359" y="87"/>
                  </a:cubicBezTo>
                  <a:cubicBezTo>
                    <a:pt x="360" y="86"/>
                    <a:pt x="360" y="86"/>
                    <a:pt x="360" y="86"/>
                  </a:cubicBezTo>
                  <a:cubicBezTo>
                    <a:pt x="360" y="86"/>
                    <a:pt x="360" y="86"/>
                    <a:pt x="360" y="86"/>
                  </a:cubicBezTo>
                  <a:cubicBezTo>
                    <a:pt x="361" y="87"/>
                    <a:pt x="362" y="89"/>
                    <a:pt x="363" y="91"/>
                  </a:cubicBezTo>
                  <a:cubicBezTo>
                    <a:pt x="365" y="94"/>
                    <a:pt x="366" y="95"/>
                    <a:pt x="367" y="96"/>
                  </a:cubicBezTo>
                  <a:cubicBezTo>
                    <a:pt x="366" y="97"/>
                    <a:pt x="366" y="97"/>
                    <a:pt x="366" y="97"/>
                  </a:cubicBezTo>
                  <a:cubicBezTo>
                    <a:pt x="365" y="97"/>
                    <a:pt x="365" y="97"/>
                    <a:pt x="365" y="97"/>
                  </a:cubicBezTo>
                  <a:cubicBezTo>
                    <a:pt x="365" y="97"/>
                    <a:pt x="365" y="97"/>
                    <a:pt x="365" y="97"/>
                  </a:cubicBezTo>
                  <a:cubicBezTo>
                    <a:pt x="364" y="96"/>
                    <a:pt x="364" y="96"/>
                    <a:pt x="364" y="95"/>
                  </a:cubicBezTo>
                  <a:cubicBezTo>
                    <a:pt x="363" y="95"/>
                    <a:pt x="363" y="95"/>
                    <a:pt x="363" y="95"/>
                  </a:cubicBezTo>
                  <a:cubicBezTo>
                    <a:pt x="362" y="96"/>
                    <a:pt x="360" y="97"/>
                    <a:pt x="358" y="98"/>
                  </a:cubicBezTo>
                  <a:cubicBezTo>
                    <a:pt x="349" y="104"/>
                    <a:pt x="349" y="104"/>
                    <a:pt x="349" y="104"/>
                  </a:cubicBezTo>
                  <a:cubicBezTo>
                    <a:pt x="347" y="105"/>
                    <a:pt x="345" y="107"/>
                    <a:pt x="344" y="107"/>
                  </a:cubicBezTo>
                  <a:cubicBezTo>
                    <a:pt x="344" y="107"/>
                    <a:pt x="344" y="108"/>
                    <a:pt x="344" y="108"/>
                  </a:cubicBezTo>
                  <a:cubicBezTo>
                    <a:pt x="344" y="108"/>
                    <a:pt x="345" y="109"/>
                    <a:pt x="345" y="110"/>
                  </a:cubicBezTo>
                  <a:cubicBezTo>
                    <a:pt x="345" y="110"/>
                    <a:pt x="345" y="110"/>
                    <a:pt x="345" y="110"/>
                  </a:cubicBezTo>
                  <a:lnTo>
                    <a:pt x="344" y="111"/>
                  </a:lnTo>
                  <a:close/>
                  <a:moveTo>
                    <a:pt x="357" y="83"/>
                  </a:moveTo>
                  <a:cubicBezTo>
                    <a:pt x="357" y="83"/>
                    <a:pt x="357" y="83"/>
                    <a:pt x="357" y="83"/>
                  </a:cubicBezTo>
                  <a:cubicBezTo>
                    <a:pt x="356" y="82"/>
                    <a:pt x="355" y="81"/>
                    <a:pt x="355" y="81"/>
                  </a:cubicBezTo>
                  <a:cubicBezTo>
                    <a:pt x="355" y="81"/>
                    <a:pt x="354" y="81"/>
                    <a:pt x="354" y="81"/>
                  </a:cubicBezTo>
                  <a:cubicBezTo>
                    <a:pt x="353" y="82"/>
                    <a:pt x="352" y="83"/>
                    <a:pt x="349" y="85"/>
                  </a:cubicBezTo>
                  <a:cubicBezTo>
                    <a:pt x="343" y="90"/>
                    <a:pt x="343" y="90"/>
                    <a:pt x="343" y="90"/>
                  </a:cubicBezTo>
                  <a:cubicBezTo>
                    <a:pt x="339" y="94"/>
                    <a:pt x="336" y="96"/>
                    <a:pt x="335" y="97"/>
                  </a:cubicBezTo>
                  <a:cubicBezTo>
                    <a:pt x="335" y="97"/>
                    <a:pt x="335" y="97"/>
                    <a:pt x="335" y="97"/>
                  </a:cubicBezTo>
                  <a:cubicBezTo>
                    <a:pt x="334" y="96"/>
                    <a:pt x="334" y="95"/>
                    <a:pt x="333" y="94"/>
                  </a:cubicBezTo>
                  <a:cubicBezTo>
                    <a:pt x="334" y="89"/>
                    <a:pt x="335" y="80"/>
                    <a:pt x="337" y="67"/>
                  </a:cubicBezTo>
                  <a:cubicBezTo>
                    <a:pt x="328" y="76"/>
                    <a:pt x="328" y="76"/>
                    <a:pt x="328" y="76"/>
                  </a:cubicBezTo>
                  <a:cubicBezTo>
                    <a:pt x="326" y="78"/>
                    <a:pt x="324" y="79"/>
                    <a:pt x="324" y="80"/>
                  </a:cubicBezTo>
                  <a:cubicBezTo>
                    <a:pt x="323" y="80"/>
                    <a:pt x="323" y="80"/>
                    <a:pt x="324" y="81"/>
                  </a:cubicBezTo>
                  <a:cubicBezTo>
                    <a:pt x="324" y="81"/>
                    <a:pt x="324" y="82"/>
                    <a:pt x="325" y="83"/>
                  </a:cubicBezTo>
                  <a:cubicBezTo>
                    <a:pt x="325" y="83"/>
                    <a:pt x="325" y="83"/>
                    <a:pt x="325" y="83"/>
                  </a:cubicBezTo>
                  <a:cubicBezTo>
                    <a:pt x="324" y="84"/>
                    <a:pt x="324" y="84"/>
                    <a:pt x="324" y="84"/>
                  </a:cubicBezTo>
                  <a:cubicBezTo>
                    <a:pt x="324" y="84"/>
                    <a:pt x="324" y="84"/>
                    <a:pt x="324" y="84"/>
                  </a:cubicBezTo>
                  <a:cubicBezTo>
                    <a:pt x="323" y="82"/>
                    <a:pt x="322" y="81"/>
                    <a:pt x="321" y="80"/>
                  </a:cubicBezTo>
                  <a:cubicBezTo>
                    <a:pt x="320" y="79"/>
                    <a:pt x="319" y="78"/>
                    <a:pt x="318" y="77"/>
                  </a:cubicBezTo>
                  <a:cubicBezTo>
                    <a:pt x="318" y="77"/>
                    <a:pt x="318" y="77"/>
                    <a:pt x="318" y="77"/>
                  </a:cubicBezTo>
                  <a:cubicBezTo>
                    <a:pt x="319" y="76"/>
                    <a:pt x="319" y="76"/>
                    <a:pt x="319" y="76"/>
                  </a:cubicBezTo>
                  <a:cubicBezTo>
                    <a:pt x="319" y="76"/>
                    <a:pt x="319" y="76"/>
                    <a:pt x="319" y="76"/>
                  </a:cubicBezTo>
                  <a:cubicBezTo>
                    <a:pt x="320" y="77"/>
                    <a:pt x="321" y="78"/>
                    <a:pt x="321" y="78"/>
                  </a:cubicBezTo>
                  <a:cubicBezTo>
                    <a:pt x="321" y="78"/>
                    <a:pt x="322" y="78"/>
                    <a:pt x="322" y="78"/>
                  </a:cubicBezTo>
                  <a:cubicBezTo>
                    <a:pt x="323" y="77"/>
                    <a:pt x="324" y="76"/>
                    <a:pt x="327" y="74"/>
                  </a:cubicBezTo>
                  <a:cubicBezTo>
                    <a:pt x="334" y="67"/>
                    <a:pt x="334" y="67"/>
                    <a:pt x="334" y="67"/>
                  </a:cubicBezTo>
                  <a:cubicBezTo>
                    <a:pt x="337" y="65"/>
                    <a:pt x="338" y="64"/>
                    <a:pt x="339" y="63"/>
                  </a:cubicBezTo>
                  <a:cubicBezTo>
                    <a:pt x="339" y="63"/>
                    <a:pt x="339" y="63"/>
                    <a:pt x="339" y="62"/>
                  </a:cubicBezTo>
                  <a:cubicBezTo>
                    <a:pt x="339" y="62"/>
                    <a:pt x="338" y="62"/>
                    <a:pt x="337" y="61"/>
                  </a:cubicBezTo>
                  <a:cubicBezTo>
                    <a:pt x="337" y="60"/>
                    <a:pt x="337" y="60"/>
                    <a:pt x="337" y="60"/>
                  </a:cubicBezTo>
                  <a:cubicBezTo>
                    <a:pt x="338" y="59"/>
                    <a:pt x="338" y="59"/>
                    <a:pt x="338" y="59"/>
                  </a:cubicBezTo>
                  <a:cubicBezTo>
                    <a:pt x="339" y="59"/>
                    <a:pt x="339" y="59"/>
                    <a:pt x="339" y="59"/>
                  </a:cubicBezTo>
                  <a:cubicBezTo>
                    <a:pt x="339" y="60"/>
                    <a:pt x="340" y="61"/>
                    <a:pt x="341" y="62"/>
                  </a:cubicBezTo>
                  <a:cubicBezTo>
                    <a:pt x="342" y="63"/>
                    <a:pt x="343" y="64"/>
                    <a:pt x="344" y="65"/>
                  </a:cubicBezTo>
                  <a:cubicBezTo>
                    <a:pt x="342" y="73"/>
                    <a:pt x="341" y="81"/>
                    <a:pt x="339" y="90"/>
                  </a:cubicBezTo>
                  <a:cubicBezTo>
                    <a:pt x="348" y="83"/>
                    <a:pt x="348" y="83"/>
                    <a:pt x="348" y="83"/>
                  </a:cubicBezTo>
                  <a:cubicBezTo>
                    <a:pt x="350" y="81"/>
                    <a:pt x="352" y="80"/>
                    <a:pt x="352" y="79"/>
                  </a:cubicBezTo>
                  <a:cubicBezTo>
                    <a:pt x="352" y="79"/>
                    <a:pt x="352" y="78"/>
                    <a:pt x="352" y="78"/>
                  </a:cubicBezTo>
                  <a:cubicBezTo>
                    <a:pt x="352" y="78"/>
                    <a:pt x="352" y="77"/>
                    <a:pt x="351" y="76"/>
                  </a:cubicBezTo>
                  <a:cubicBezTo>
                    <a:pt x="351" y="76"/>
                    <a:pt x="351" y="76"/>
                    <a:pt x="351" y="76"/>
                  </a:cubicBezTo>
                  <a:cubicBezTo>
                    <a:pt x="352" y="75"/>
                    <a:pt x="352" y="75"/>
                    <a:pt x="352" y="75"/>
                  </a:cubicBezTo>
                  <a:cubicBezTo>
                    <a:pt x="352" y="75"/>
                    <a:pt x="352" y="75"/>
                    <a:pt x="352" y="75"/>
                  </a:cubicBezTo>
                  <a:cubicBezTo>
                    <a:pt x="353" y="76"/>
                    <a:pt x="354" y="77"/>
                    <a:pt x="355" y="78"/>
                  </a:cubicBezTo>
                  <a:cubicBezTo>
                    <a:pt x="356" y="80"/>
                    <a:pt x="357" y="81"/>
                    <a:pt x="358" y="82"/>
                  </a:cubicBezTo>
                  <a:cubicBezTo>
                    <a:pt x="358" y="82"/>
                    <a:pt x="358" y="82"/>
                    <a:pt x="358" y="82"/>
                  </a:cubicBezTo>
                  <a:lnTo>
                    <a:pt x="357" y="83"/>
                  </a:lnTo>
                  <a:close/>
                  <a:moveTo>
                    <a:pt x="334" y="57"/>
                  </a:moveTo>
                  <a:cubicBezTo>
                    <a:pt x="334" y="57"/>
                    <a:pt x="334" y="57"/>
                    <a:pt x="334" y="57"/>
                  </a:cubicBezTo>
                  <a:cubicBezTo>
                    <a:pt x="332" y="56"/>
                    <a:pt x="331" y="55"/>
                    <a:pt x="331" y="56"/>
                  </a:cubicBezTo>
                  <a:cubicBezTo>
                    <a:pt x="330" y="56"/>
                    <a:pt x="330" y="57"/>
                    <a:pt x="329" y="58"/>
                  </a:cubicBezTo>
                  <a:cubicBezTo>
                    <a:pt x="328" y="59"/>
                    <a:pt x="327" y="60"/>
                    <a:pt x="326" y="62"/>
                  </a:cubicBezTo>
                  <a:cubicBezTo>
                    <a:pt x="322" y="66"/>
                    <a:pt x="322" y="66"/>
                    <a:pt x="322" y="66"/>
                  </a:cubicBezTo>
                  <a:cubicBezTo>
                    <a:pt x="319" y="69"/>
                    <a:pt x="317" y="71"/>
                    <a:pt x="315" y="71"/>
                  </a:cubicBezTo>
                  <a:cubicBezTo>
                    <a:pt x="312" y="71"/>
                    <a:pt x="309" y="70"/>
                    <a:pt x="306" y="68"/>
                  </a:cubicBezTo>
                  <a:cubicBezTo>
                    <a:pt x="304" y="66"/>
                    <a:pt x="302" y="64"/>
                    <a:pt x="301" y="62"/>
                  </a:cubicBezTo>
                  <a:cubicBezTo>
                    <a:pt x="301" y="60"/>
                    <a:pt x="301" y="58"/>
                    <a:pt x="302" y="57"/>
                  </a:cubicBezTo>
                  <a:cubicBezTo>
                    <a:pt x="302" y="56"/>
                    <a:pt x="304" y="53"/>
                    <a:pt x="307" y="50"/>
                  </a:cubicBezTo>
                  <a:cubicBezTo>
                    <a:pt x="310" y="46"/>
                    <a:pt x="310" y="46"/>
                    <a:pt x="310" y="46"/>
                  </a:cubicBezTo>
                  <a:cubicBezTo>
                    <a:pt x="312" y="44"/>
                    <a:pt x="313" y="42"/>
                    <a:pt x="314" y="41"/>
                  </a:cubicBezTo>
                  <a:cubicBezTo>
                    <a:pt x="314" y="41"/>
                    <a:pt x="314" y="41"/>
                    <a:pt x="314" y="40"/>
                  </a:cubicBezTo>
                  <a:cubicBezTo>
                    <a:pt x="314" y="40"/>
                    <a:pt x="313" y="40"/>
                    <a:pt x="312" y="39"/>
                  </a:cubicBezTo>
                  <a:cubicBezTo>
                    <a:pt x="312" y="38"/>
                    <a:pt x="312" y="38"/>
                    <a:pt x="312" y="38"/>
                  </a:cubicBezTo>
                  <a:cubicBezTo>
                    <a:pt x="313" y="37"/>
                    <a:pt x="313" y="37"/>
                    <a:pt x="313" y="37"/>
                  </a:cubicBezTo>
                  <a:cubicBezTo>
                    <a:pt x="313" y="37"/>
                    <a:pt x="313" y="37"/>
                    <a:pt x="313" y="37"/>
                  </a:cubicBezTo>
                  <a:cubicBezTo>
                    <a:pt x="314" y="38"/>
                    <a:pt x="315" y="40"/>
                    <a:pt x="318" y="41"/>
                  </a:cubicBezTo>
                  <a:cubicBezTo>
                    <a:pt x="320" y="43"/>
                    <a:pt x="321" y="44"/>
                    <a:pt x="322" y="45"/>
                  </a:cubicBezTo>
                  <a:cubicBezTo>
                    <a:pt x="322" y="45"/>
                    <a:pt x="322" y="45"/>
                    <a:pt x="322" y="45"/>
                  </a:cubicBezTo>
                  <a:cubicBezTo>
                    <a:pt x="321" y="46"/>
                    <a:pt x="321" y="46"/>
                    <a:pt x="321" y="46"/>
                  </a:cubicBezTo>
                  <a:cubicBezTo>
                    <a:pt x="321" y="46"/>
                    <a:pt x="321" y="46"/>
                    <a:pt x="321" y="46"/>
                  </a:cubicBezTo>
                  <a:cubicBezTo>
                    <a:pt x="320" y="45"/>
                    <a:pt x="319" y="45"/>
                    <a:pt x="319" y="45"/>
                  </a:cubicBezTo>
                  <a:cubicBezTo>
                    <a:pt x="319" y="45"/>
                    <a:pt x="319" y="45"/>
                    <a:pt x="318" y="45"/>
                  </a:cubicBezTo>
                  <a:cubicBezTo>
                    <a:pt x="318" y="46"/>
                    <a:pt x="316" y="47"/>
                    <a:pt x="314" y="49"/>
                  </a:cubicBezTo>
                  <a:cubicBezTo>
                    <a:pt x="312" y="52"/>
                    <a:pt x="312" y="52"/>
                    <a:pt x="312" y="52"/>
                  </a:cubicBezTo>
                  <a:cubicBezTo>
                    <a:pt x="309" y="56"/>
                    <a:pt x="307" y="59"/>
                    <a:pt x="307" y="60"/>
                  </a:cubicBezTo>
                  <a:cubicBezTo>
                    <a:pt x="306" y="62"/>
                    <a:pt x="307" y="64"/>
                    <a:pt x="309" y="66"/>
                  </a:cubicBezTo>
                  <a:cubicBezTo>
                    <a:pt x="311" y="68"/>
                    <a:pt x="313" y="68"/>
                    <a:pt x="314" y="68"/>
                  </a:cubicBezTo>
                  <a:cubicBezTo>
                    <a:pt x="315" y="68"/>
                    <a:pt x="316" y="68"/>
                    <a:pt x="316" y="68"/>
                  </a:cubicBezTo>
                  <a:cubicBezTo>
                    <a:pt x="317" y="68"/>
                    <a:pt x="318" y="67"/>
                    <a:pt x="318" y="66"/>
                  </a:cubicBezTo>
                  <a:cubicBezTo>
                    <a:pt x="319" y="66"/>
                    <a:pt x="320" y="65"/>
                    <a:pt x="321" y="64"/>
                  </a:cubicBezTo>
                  <a:cubicBezTo>
                    <a:pt x="323" y="61"/>
                    <a:pt x="323" y="61"/>
                    <a:pt x="323" y="61"/>
                  </a:cubicBezTo>
                  <a:cubicBezTo>
                    <a:pt x="325" y="58"/>
                    <a:pt x="327" y="57"/>
                    <a:pt x="328" y="56"/>
                  </a:cubicBezTo>
                  <a:cubicBezTo>
                    <a:pt x="328" y="55"/>
                    <a:pt x="329" y="54"/>
                    <a:pt x="329" y="54"/>
                  </a:cubicBezTo>
                  <a:cubicBezTo>
                    <a:pt x="329" y="54"/>
                    <a:pt x="329" y="53"/>
                    <a:pt x="329" y="53"/>
                  </a:cubicBezTo>
                  <a:cubicBezTo>
                    <a:pt x="329" y="53"/>
                    <a:pt x="328" y="52"/>
                    <a:pt x="327" y="51"/>
                  </a:cubicBezTo>
                  <a:cubicBezTo>
                    <a:pt x="327" y="51"/>
                    <a:pt x="327" y="51"/>
                    <a:pt x="327" y="51"/>
                  </a:cubicBezTo>
                  <a:cubicBezTo>
                    <a:pt x="328" y="50"/>
                    <a:pt x="328" y="50"/>
                    <a:pt x="328" y="50"/>
                  </a:cubicBezTo>
                  <a:cubicBezTo>
                    <a:pt x="328" y="50"/>
                    <a:pt x="328" y="50"/>
                    <a:pt x="328" y="50"/>
                  </a:cubicBezTo>
                  <a:cubicBezTo>
                    <a:pt x="329" y="51"/>
                    <a:pt x="330" y="51"/>
                    <a:pt x="331" y="52"/>
                  </a:cubicBezTo>
                  <a:cubicBezTo>
                    <a:pt x="331" y="53"/>
                    <a:pt x="333" y="54"/>
                    <a:pt x="335" y="55"/>
                  </a:cubicBezTo>
                  <a:cubicBezTo>
                    <a:pt x="335" y="56"/>
                    <a:pt x="335" y="56"/>
                    <a:pt x="335" y="56"/>
                  </a:cubicBezTo>
                  <a:lnTo>
                    <a:pt x="334" y="57"/>
                  </a:lnTo>
                  <a:close/>
                  <a:moveTo>
                    <a:pt x="290" y="50"/>
                  </a:moveTo>
                  <a:cubicBezTo>
                    <a:pt x="288" y="51"/>
                    <a:pt x="288" y="51"/>
                    <a:pt x="288" y="51"/>
                  </a:cubicBezTo>
                  <a:cubicBezTo>
                    <a:pt x="285" y="52"/>
                    <a:pt x="282" y="51"/>
                    <a:pt x="279" y="49"/>
                  </a:cubicBezTo>
                  <a:cubicBezTo>
                    <a:pt x="273" y="46"/>
                    <a:pt x="270" y="42"/>
                    <a:pt x="270" y="37"/>
                  </a:cubicBezTo>
                  <a:cubicBezTo>
                    <a:pt x="270" y="34"/>
                    <a:pt x="271" y="32"/>
                    <a:pt x="272" y="30"/>
                  </a:cubicBezTo>
                  <a:cubicBezTo>
                    <a:pt x="274" y="26"/>
                    <a:pt x="277" y="23"/>
                    <a:pt x="280" y="23"/>
                  </a:cubicBezTo>
                  <a:cubicBezTo>
                    <a:pt x="284" y="22"/>
                    <a:pt x="288" y="22"/>
                    <a:pt x="292" y="24"/>
                  </a:cubicBezTo>
                  <a:cubicBezTo>
                    <a:pt x="295" y="26"/>
                    <a:pt x="298" y="28"/>
                    <a:pt x="300" y="30"/>
                  </a:cubicBezTo>
                  <a:cubicBezTo>
                    <a:pt x="300" y="30"/>
                    <a:pt x="300" y="30"/>
                    <a:pt x="300" y="30"/>
                  </a:cubicBezTo>
                  <a:cubicBezTo>
                    <a:pt x="299" y="32"/>
                    <a:pt x="298" y="33"/>
                    <a:pt x="296" y="36"/>
                  </a:cubicBezTo>
                  <a:cubicBezTo>
                    <a:pt x="296" y="36"/>
                    <a:pt x="296" y="36"/>
                    <a:pt x="296" y="36"/>
                  </a:cubicBezTo>
                  <a:cubicBezTo>
                    <a:pt x="295" y="35"/>
                    <a:pt x="295" y="35"/>
                    <a:pt x="295" y="35"/>
                  </a:cubicBezTo>
                  <a:cubicBezTo>
                    <a:pt x="295" y="35"/>
                    <a:pt x="295" y="35"/>
                    <a:pt x="295" y="35"/>
                  </a:cubicBezTo>
                  <a:cubicBezTo>
                    <a:pt x="296" y="33"/>
                    <a:pt x="296" y="32"/>
                    <a:pt x="296" y="32"/>
                  </a:cubicBezTo>
                  <a:cubicBezTo>
                    <a:pt x="296" y="30"/>
                    <a:pt x="294" y="28"/>
                    <a:pt x="291" y="26"/>
                  </a:cubicBezTo>
                  <a:cubicBezTo>
                    <a:pt x="289" y="25"/>
                    <a:pt x="286" y="25"/>
                    <a:pt x="284" y="26"/>
                  </a:cubicBezTo>
                  <a:cubicBezTo>
                    <a:pt x="281" y="27"/>
                    <a:pt x="279" y="29"/>
                    <a:pt x="278" y="32"/>
                  </a:cubicBezTo>
                  <a:cubicBezTo>
                    <a:pt x="276" y="36"/>
                    <a:pt x="275" y="39"/>
                    <a:pt x="277" y="43"/>
                  </a:cubicBezTo>
                  <a:cubicBezTo>
                    <a:pt x="278" y="45"/>
                    <a:pt x="280" y="47"/>
                    <a:pt x="282" y="48"/>
                  </a:cubicBezTo>
                  <a:cubicBezTo>
                    <a:pt x="284" y="49"/>
                    <a:pt x="287" y="50"/>
                    <a:pt x="290" y="50"/>
                  </a:cubicBezTo>
                  <a:close/>
                  <a:moveTo>
                    <a:pt x="264" y="41"/>
                  </a:moveTo>
                  <a:cubicBezTo>
                    <a:pt x="264" y="41"/>
                    <a:pt x="264" y="41"/>
                    <a:pt x="264" y="41"/>
                  </a:cubicBezTo>
                  <a:cubicBezTo>
                    <a:pt x="263" y="41"/>
                    <a:pt x="261" y="40"/>
                    <a:pt x="259" y="39"/>
                  </a:cubicBezTo>
                  <a:cubicBezTo>
                    <a:pt x="256" y="38"/>
                    <a:pt x="254" y="37"/>
                    <a:pt x="253" y="37"/>
                  </a:cubicBezTo>
                  <a:cubicBezTo>
                    <a:pt x="253" y="37"/>
                    <a:pt x="253" y="37"/>
                    <a:pt x="253" y="37"/>
                  </a:cubicBezTo>
                  <a:cubicBezTo>
                    <a:pt x="253" y="35"/>
                    <a:pt x="253" y="35"/>
                    <a:pt x="253" y="35"/>
                  </a:cubicBezTo>
                  <a:cubicBezTo>
                    <a:pt x="254" y="35"/>
                    <a:pt x="254" y="35"/>
                    <a:pt x="254" y="35"/>
                  </a:cubicBezTo>
                  <a:cubicBezTo>
                    <a:pt x="255" y="36"/>
                    <a:pt x="256" y="36"/>
                    <a:pt x="256" y="36"/>
                  </a:cubicBezTo>
                  <a:cubicBezTo>
                    <a:pt x="256" y="36"/>
                    <a:pt x="257" y="36"/>
                    <a:pt x="257" y="35"/>
                  </a:cubicBezTo>
                  <a:cubicBezTo>
                    <a:pt x="257" y="35"/>
                    <a:pt x="258" y="33"/>
                    <a:pt x="259" y="30"/>
                  </a:cubicBezTo>
                  <a:cubicBezTo>
                    <a:pt x="263" y="21"/>
                    <a:pt x="263" y="21"/>
                    <a:pt x="263" y="21"/>
                  </a:cubicBezTo>
                  <a:cubicBezTo>
                    <a:pt x="264" y="18"/>
                    <a:pt x="264" y="16"/>
                    <a:pt x="265" y="15"/>
                  </a:cubicBezTo>
                  <a:cubicBezTo>
                    <a:pt x="265" y="15"/>
                    <a:pt x="265" y="14"/>
                    <a:pt x="264" y="14"/>
                  </a:cubicBezTo>
                  <a:cubicBezTo>
                    <a:pt x="264" y="14"/>
                    <a:pt x="263" y="14"/>
                    <a:pt x="262" y="13"/>
                  </a:cubicBezTo>
                  <a:cubicBezTo>
                    <a:pt x="262" y="13"/>
                    <a:pt x="262" y="13"/>
                    <a:pt x="262" y="13"/>
                  </a:cubicBezTo>
                  <a:cubicBezTo>
                    <a:pt x="263" y="12"/>
                    <a:pt x="263" y="12"/>
                    <a:pt x="263" y="12"/>
                  </a:cubicBezTo>
                  <a:cubicBezTo>
                    <a:pt x="263" y="12"/>
                    <a:pt x="263" y="12"/>
                    <a:pt x="263" y="12"/>
                  </a:cubicBezTo>
                  <a:cubicBezTo>
                    <a:pt x="264" y="12"/>
                    <a:pt x="266" y="13"/>
                    <a:pt x="268" y="14"/>
                  </a:cubicBezTo>
                  <a:cubicBezTo>
                    <a:pt x="271" y="15"/>
                    <a:pt x="273" y="15"/>
                    <a:pt x="274" y="16"/>
                  </a:cubicBezTo>
                  <a:cubicBezTo>
                    <a:pt x="274" y="16"/>
                    <a:pt x="274" y="16"/>
                    <a:pt x="274" y="16"/>
                  </a:cubicBezTo>
                  <a:cubicBezTo>
                    <a:pt x="273" y="17"/>
                    <a:pt x="273" y="17"/>
                    <a:pt x="273" y="17"/>
                  </a:cubicBezTo>
                  <a:cubicBezTo>
                    <a:pt x="273" y="17"/>
                    <a:pt x="273" y="17"/>
                    <a:pt x="273" y="17"/>
                  </a:cubicBezTo>
                  <a:cubicBezTo>
                    <a:pt x="272" y="17"/>
                    <a:pt x="271" y="17"/>
                    <a:pt x="271" y="17"/>
                  </a:cubicBezTo>
                  <a:cubicBezTo>
                    <a:pt x="271" y="17"/>
                    <a:pt x="270" y="17"/>
                    <a:pt x="270" y="17"/>
                  </a:cubicBezTo>
                  <a:cubicBezTo>
                    <a:pt x="270" y="18"/>
                    <a:pt x="269" y="20"/>
                    <a:pt x="268" y="23"/>
                  </a:cubicBezTo>
                  <a:cubicBezTo>
                    <a:pt x="264" y="32"/>
                    <a:pt x="264" y="32"/>
                    <a:pt x="264" y="32"/>
                  </a:cubicBezTo>
                  <a:cubicBezTo>
                    <a:pt x="263" y="35"/>
                    <a:pt x="262" y="37"/>
                    <a:pt x="262" y="38"/>
                  </a:cubicBezTo>
                  <a:cubicBezTo>
                    <a:pt x="262" y="38"/>
                    <a:pt x="262" y="38"/>
                    <a:pt x="263" y="39"/>
                  </a:cubicBezTo>
                  <a:cubicBezTo>
                    <a:pt x="263" y="39"/>
                    <a:pt x="264" y="39"/>
                    <a:pt x="265" y="40"/>
                  </a:cubicBezTo>
                  <a:cubicBezTo>
                    <a:pt x="265" y="40"/>
                    <a:pt x="265" y="40"/>
                    <a:pt x="265" y="40"/>
                  </a:cubicBezTo>
                  <a:lnTo>
                    <a:pt x="264" y="41"/>
                  </a:lnTo>
                  <a:close/>
                  <a:moveTo>
                    <a:pt x="258" y="11"/>
                  </a:moveTo>
                  <a:cubicBezTo>
                    <a:pt x="258" y="11"/>
                    <a:pt x="258" y="11"/>
                    <a:pt x="258" y="11"/>
                  </a:cubicBezTo>
                  <a:cubicBezTo>
                    <a:pt x="257" y="11"/>
                    <a:pt x="256" y="11"/>
                    <a:pt x="256" y="11"/>
                  </a:cubicBezTo>
                  <a:cubicBezTo>
                    <a:pt x="255" y="11"/>
                    <a:pt x="255" y="11"/>
                    <a:pt x="255" y="11"/>
                  </a:cubicBezTo>
                  <a:cubicBezTo>
                    <a:pt x="254" y="12"/>
                    <a:pt x="254" y="14"/>
                    <a:pt x="253" y="17"/>
                  </a:cubicBezTo>
                  <a:cubicBezTo>
                    <a:pt x="251" y="25"/>
                    <a:pt x="251" y="25"/>
                    <a:pt x="251" y="25"/>
                  </a:cubicBezTo>
                  <a:cubicBezTo>
                    <a:pt x="250" y="30"/>
                    <a:pt x="249" y="34"/>
                    <a:pt x="249" y="35"/>
                  </a:cubicBezTo>
                  <a:cubicBezTo>
                    <a:pt x="249" y="36"/>
                    <a:pt x="249" y="36"/>
                    <a:pt x="249" y="36"/>
                  </a:cubicBezTo>
                  <a:cubicBezTo>
                    <a:pt x="248" y="35"/>
                    <a:pt x="247" y="35"/>
                    <a:pt x="246" y="34"/>
                  </a:cubicBezTo>
                  <a:cubicBezTo>
                    <a:pt x="243" y="30"/>
                    <a:pt x="239" y="22"/>
                    <a:pt x="234" y="10"/>
                  </a:cubicBezTo>
                  <a:cubicBezTo>
                    <a:pt x="231" y="22"/>
                    <a:pt x="231" y="22"/>
                    <a:pt x="231" y="22"/>
                  </a:cubicBezTo>
                  <a:cubicBezTo>
                    <a:pt x="230" y="25"/>
                    <a:pt x="230" y="27"/>
                    <a:pt x="230" y="28"/>
                  </a:cubicBezTo>
                  <a:cubicBezTo>
                    <a:pt x="230" y="28"/>
                    <a:pt x="230" y="29"/>
                    <a:pt x="230" y="29"/>
                  </a:cubicBezTo>
                  <a:cubicBezTo>
                    <a:pt x="230" y="29"/>
                    <a:pt x="231" y="29"/>
                    <a:pt x="232" y="29"/>
                  </a:cubicBezTo>
                  <a:cubicBezTo>
                    <a:pt x="232" y="30"/>
                    <a:pt x="232" y="30"/>
                    <a:pt x="232" y="30"/>
                  </a:cubicBezTo>
                  <a:cubicBezTo>
                    <a:pt x="232" y="31"/>
                    <a:pt x="232" y="31"/>
                    <a:pt x="232" y="31"/>
                  </a:cubicBezTo>
                  <a:cubicBezTo>
                    <a:pt x="232" y="31"/>
                    <a:pt x="232" y="31"/>
                    <a:pt x="232" y="31"/>
                  </a:cubicBezTo>
                  <a:cubicBezTo>
                    <a:pt x="230" y="31"/>
                    <a:pt x="229" y="30"/>
                    <a:pt x="228" y="30"/>
                  </a:cubicBezTo>
                  <a:cubicBezTo>
                    <a:pt x="226" y="30"/>
                    <a:pt x="225" y="29"/>
                    <a:pt x="224" y="29"/>
                  </a:cubicBezTo>
                  <a:cubicBezTo>
                    <a:pt x="223" y="29"/>
                    <a:pt x="223" y="29"/>
                    <a:pt x="223" y="29"/>
                  </a:cubicBezTo>
                  <a:cubicBezTo>
                    <a:pt x="224" y="28"/>
                    <a:pt x="224" y="28"/>
                    <a:pt x="224" y="28"/>
                  </a:cubicBezTo>
                  <a:cubicBezTo>
                    <a:pt x="224" y="28"/>
                    <a:pt x="224" y="28"/>
                    <a:pt x="224" y="28"/>
                  </a:cubicBezTo>
                  <a:cubicBezTo>
                    <a:pt x="225" y="28"/>
                    <a:pt x="226" y="28"/>
                    <a:pt x="226" y="28"/>
                  </a:cubicBezTo>
                  <a:cubicBezTo>
                    <a:pt x="227" y="28"/>
                    <a:pt x="227" y="28"/>
                    <a:pt x="227" y="27"/>
                  </a:cubicBezTo>
                  <a:cubicBezTo>
                    <a:pt x="227" y="26"/>
                    <a:pt x="228" y="25"/>
                    <a:pt x="229" y="22"/>
                  </a:cubicBezTo>
                  <a:cubicBezTo>
                    <a:pt x="231" y="12"/>
                    <a:pt x="231" y="12"/>
                    <a:pt x="231" y="12"/>
                  </a:cubicBezTo>
                  <a:cubicBezTo>
                    <a:pt x="231" y="9"/>
                    <a:pt x="232" y="7"/>
                    <a:pt x="232" y="6"/>
                  </a:cubicBezTo>
                  <a:cubicBezTo>
                    <a:pt x="232" y="6"/>
                    <a:pt x="232" y="5"/>
                    <a:pt x="231" y="5"/>
                  </a:cubicBezTo>
                  <a:cubicBezTo>
                    <a:pt x="231" y="5"/>
                    <a:pt x="231" y="5"/>
                    <a:pt x="229" y="4"/>
                  </a:cubicBezTo>
                  <a:cubicBezTo>
                    <a:pt x="229" y="4"/>
                    <a:pt x="229" y="4"/>
                    <a:pt x="229" y="4"/>
                  </a:cubicBezTo>
                  <a:cubicBezTo>
                    <a:pt x="229" y="3"/>
                    <a:pt x="229" y="3"/>
                    <a:pt x="229" y="3"/>
                  </a:cubicBezTo>
                  <a:cubicBezTo>
                    <a:pt x="230" y="3"/>
                    <a:pt x="230" y="3"/>
                    <a:pt x="230" y="3"/>
                  </a:cubicBezTo>
                  <a:cubicBezTo>
                    <a:pt x="231" y="3"/>
                    <a:pt x="232" y="3"/>
                    <a:pt x="233" y="4"/>
                  </a:cubicBezTo>
                  <a:cubicBezTo>
                    <a:pt x="235" y="4"/>
                    <a:pt x="236" y="4"/>
                    <a:pt x="237" y="5"/>
                  </a:cubicBezTo>
                  <a:cubicBezTo>
                    <a:pt x="240" y="12"/>
                    <a:pt x="244" y="19"/>
                    <a:pt x="249" y="27"/>
                  </a:cubicBezTo>
                  <a:cubicBezTo>
                    <a:pt x="251" y="16"/>
                    <a:pt x="251" y="16"/>
                    <a:pt x="251" y="16"/>
                  </a:cubicBezTo>
                  <a:cubicBezTo>
                    <a:pt x="252" y="13"/>
                    <a:pt x="252" y="12"/>
                    <a:pt x="252" y="11"/>
                  </a:cubicBezTo>
                  <a:cubicBezTo>
                    <a:pt x="252" y="10"/>
                    <a:pt x="252" y="10"/>
                    <a:pt x="252" y="10"/>
                  </a:cubicBezTo>
                  <a:cubicBezTo>
                    <a:pt x="252" y="10"/>
                    <a:pt x="251" y="9"/>
                    <a:pt x="250" y="9"/>
                  </a:cubicBezTo>
                  <a:cubicBezTo>
                    <a:pt x="249" y="9"/>
                    <a:pt x="249" y="9"/>
                    <a:pt x="249" y="9"/>
                  </a:cubicBezTo>
                  <a:cubicBezTo>
                    <a:pt x="250" y="8"/>
                    <a:pt x="250" y="8"/>
                    <a:pt x="250" y="8"/>
                  </a:cubicBezTo>
                  <a:cubicBezTo>
                    <a:pt x="250" y="7"/>
                    <a:pt x="250" y="7"/>
                    <a:pt x="250" y="7"/>
                  </a:cubicBezTo>
                  <a:cubicBezTo>
                    <a:pt x="251" y="8"/>
                    <a:pt x="253" y="8"/>
                    <a:pt x="254" y="8"/>
                  </a:cubicBezTo>
                  <a:cubicBezTo>
                    <a:pt x="255" y="9"/>
                    <a:pt x="257" y="9"/>
                    <a:pt x="258" y="9"/>
                  </a:cubicBezTo>
                  <a:cubicBezTo>
                    <a:pt x="258" y="10"/>
                    <a:pt x="258" y="10"/>
                    <a:pt x="258" y="10"/>
                  </a:cubicBezTo>
                  <a:lnTo>
                    <a:pt x="258" y="11"/>
                  </a:lnTo>
                  <a:close/>
                  <a:moveTo>
                    <a:pt x="222" y="29"/>
                  </a:moveTo>
                  <a:cubicBezTo>
                    <a:pt x="222" y="29"/>
                    <a:pt x="222" y="29"/>
                    <a:pt x="222" y="29"/>
                  </a:cubicBezTo>
                  <a:cubicBezTo>
                    <a:pt x="221" y="29"/>
                    <a:pt x="219" y="29"/>
                    <a:pt x="216" y="28"/>
                  </a:cubicBezTo>
                  <a:cubicBezTo>
                    <a:pt x="213" y="28"/>
                    <a:pt x="211" y="28"/>
                    <a:pt x="210" y="28"/>
                  </a:cubicBezTo>
                  <a:cubicBezTo>
                    <a:pt x="210" y="28"/>
                    <a:pt x="210" y="28"/>
                    <a:pt x="210" y="28"/>
                  </a:cubicBezTo>
                  <a:cubicBezTo>
                    <a:pt x="210" y="27"/>
                    <a:pt x="210" y="27"/>
                    <a:pt x="210" y="27"/>
                  </a:cubicBezTo>
                  <a:cubicBezTo>
                    <a:pt x="210" y="27"/>
                    <a:pt x="210" y="27"/>
                    <a:pt x="210" y="27"/>
                  </a:cubicBezTo>
                  <a:cubicBezTo>
                    <a:pt x="212" y="27"/>
                    <a:pt x="212" y="27"/>
                    <a:pt x="213" y="26"/>
                  </a:cubicBezTo>
                  <a:cubicBezTo>
                    <a:pt x="213" y="26"/>
                    <a:pt x="213" y="26"/>
                    <a:pt x="213" y="26"/>
                  </a:cubicBezTo>
                  <a:cubicBezTo>
                    <a:pt x="213" y="25"/>
                    <a:pt x="214" y="23"/>
                    <a:pt x="214" y="20"/>
                  </a:cubicBezTo>
                  <a:cubicBezTo>
                    <a:pt x="214" y="15"/>
                    <a:pt x="214" y="15"/>
                    <a:pt x="214" y="15"/>
                  </a:cubicBezTo>
                  <a:cubicBezTo>
                    <a:pt x="214" y="15"/>
                    <a:pt x="212" y="15"/>
                    <a:pt x="208" y="15"/>
                  </a:cubicBezTo>
                  <a:cubicBezTo>
                    <a:pt x="205" y="15"/>
                    <a:pt x="203" y="14"/>
                    <a:pt x="202" y="14"/>
                  </a:cubicBezTo>
                  <a:cubicBezTo>
                    <a:pt x="201" y="19"/>
                    <a:pt x="201" y="19"/>
                    <a:pt x="201" y="19"/>
                  </a:cubicBezTo>
                  <a:cubicBezTo>
                    <a:pt x="201" y="22"/>
                    <a:pt x="201" y="24"/>
                    <a:pt x="201" y="25"/>
                  </a:cubicBezTo>
                  <a:cubicBezTo>
                    <a:pt x="201" y="25"/>
                    <a:pt x="201" y="26"/>
                    <a:pt x="202" y="26"/>
                  </a:cubicBezTo>
                  <a:cubicBezTo>
                    <a:pt x="202" y="26"/>
                    <a:pt x="203" y="26"/>
                    <a:pt x="204" y="26"/>
                  </a:cubicBezTo>
                  <a:cubicBezTo>
                    <a:pt x="204" y="26"/>
                    <a:pt x="204" y="26"/>
                    <a:pt x="204" y="26"/>
                  </a:cubicBezTo>
                  <a:cubicBezTo>
                    <a:pt x="204" y="28"/>
                    <a:pt x="204" y="28"/>
                    <a:pt x="204" y="28"/>
                  </a:cubicBezTo>
                  <a:cubicBezTo>
                    <a:pt x="204" y="28"/>
                    <a:pt x="204" y="28"/>
                    <a:pt x="204" y="28"/>
                  </a:cubicBezTo>
                  <a:cubicBezTo>
                    <a:pt x="203" y="28"/>
                    <a:pt x="201" y="27"/>
                    <a:pt x="198" y="27"/>
                  </a:cubicBezTo>
                  <a:cubicBezTo>
                    <a:pt x="195" y="27"/>
                    <a:pt x="193" y="27"/>
                    <a:pt x="192" y="27"/>
                  </a:cubicBezTo>
                  <a:cubicBezTo>
                    <a:pt x="192" y="27"/>
                    <a:pt x="192" y="27"/>
                    <a:pt x="192" y="27"/>
                  </a:cubicBezTo>
                  <a:cubicBezTo>
                    <a:pt x="192" y="25"/>
                    <a:pt x="192" y="25"/>
                    <a:pt x="192" y="25"/>
                  </a:cubicBezTo>
                  <a:cubicBezTo>
                    <a:pt x="192" y="25"/>
                    <a:pt x="192" y="25"/>
                    <a:pt x="192" y="25"/>
                  </a:cubicBezTo>
                  <a:cubicBezTo>
                    <a:pt x="194" y="25"/>
                    <a:pt x="194" y="25"/>
                    <a:pt x="195" y="25"/>
                  </a:cubicBezTo>
                  <a:cubicBezTo>
                    <a:pt x="195" y="25"/>
                    <a:pt x="195" y="25"/>
                    <a:pt x="195" y="25"/>
                  </a:cubicBezTo>
                  <a:cubicBezTo>
                    <a:pt x="195" y="24"/>
                    <a:pt x="196" y="22"/>
                    <a:pt x="196" y="19"/>
                  </a:cubicBezTo>
                  <a:cubicBezTo>
                    <a:pt x="197" y="9"/>
                    <a:pt x="197" y="9"/>
                    <a:pt x="197" y="9"/>
                  </a:cubicBezTo>
                  <a:cubicBezTo>
                    <a:pt x="197" y="6"/>
                    <a:pt x="197" y="4"/>
                    <a:pt x="197" y="3"/>
                  </a:cubicBezTo>
                  <a:cubicBezTo>
                    <a:pt x="197" y="2"/>
                    <a:pt x="197" y="2"/>
                    <a:pt x="196" y="2"/>
                  </a:cubicBezTo>
                  <a:cubicBezTo>
                    <a:pt x="196" y="2"/>
                    <a:pt x="195" y="2"/>
                    <a:pt x="194" y="2"/>
                  </a:cubicBezTo>
                  <a:cubicBezTo>
                    <a:pt x="194" y="1"/>
                    <a:pt x="194" y="1"/>
                    <a:pt x="194" y="1"/>
                  </a:cubicBezTo>
                  <a:cubicBezTo>
                    <a:pt x="194" y="0"/>
                    <a:pt x="194" y="0"/>
                    <a:pt x="194" y="0"/>
                  </a:cubicBezTo>
                  <a:cubicBezTo>
                    <a:pt x="194" y="0"/>
                    <a:pt x="194" y="0"/>
                    <a:pt x="194" y="0"/>
                  </a:cubicBezTo>
                  <a:cubicBezTo>
                    <a:pt x="195" y="0"/>
                    <a:pt x="197" y="0"/>
                    <a:pt x="200" y="0"/>
                  </a:cubicBezTo>
                  <a:cubicBezTo>
                    <a:pt x="203" y="1"/>
                    <a:pt x="205" y="1"/>
                    <a:pt x="206" y="1"/>
                  </a:cubicBezTo>
                  <a:cubicBezTo>
                    <a:pt x="206" y="1"/>
                    <a:pt x="206" y="1"/>
                    <a:pt x="206" y="1"/>
                  </a:cubicBezTo>
                  <a:cubicBezTo>
                    <a:pt x="206" y="2"/>
                    <a:pt x="206" y="2"/>
                    <a:pt x="206" y="2"/>
                  </a:cubicBezTo>
                  <a:cubicBezTo>
                    <a:pt x="206" y="2"/>
                    <a:pt x="206" y="2"/>
                    <a:pt x="206" y="2"/>
                  </a:cubicBezTo>
                  <a:cubicBezTo>
                    <a:pt x="204" y="2"/>
                    <a:pt x="204" y="2"/>
                    <a:pt x="203" y="2"/>
                  </a:cubicBezTo>
                  <a:cubicBezTo>
                    <a:pt x="203" y="2"/>
                    <a:pt x="203" y="3"/>
                    <a:pt x="203" y="3"/>
                  </a:cubicBezTo>
                  <a:cubicBezTo>
                    <a:pt x="203" y="4"/>
                    <a:pt x="202" y="6"/>
                    <a:pt x="202" y="9"/>
                  </a:cubicBezTo>
                  <a:cubicBezTo>
                    <a:pt x="202" y="12"/>
                    <a:pt x="202" y="12"/>
                    <a:pt x="202" y="12"/>
                  </a:cubicBezTo>
                  <a:cubicBezTo>
                    <a:pt x="203" y="12"/>
                    <a:pt x="205" y="12"/>
                    <a:pt x="207" y="13"/>
                  </a:cubicBezTo>
                  <a:cubicBezTo>
                    <a:pt x="211" y="13"/>
                    <a:pt x="213" y="13"/>
                    <a:pt x="214" y="13"/>
                  </a:cubicBezTo>
                  <a:cubicBezTo>
                    <a:pt x="215" y="10"/>
                    <a:pt x="215" y="10"/>
                    <a:pt x="215" y="10"/>
                  </a:cubicBezTo>
                  <a:cubicBezTo>
                    <a:pt x="215" y="7"/>
                    <a:pt x="215" y="5"/>
                    <a:pt x="215" y="4"/>
                  </a:cubicBezTo>
                  <a:cubicBezTo>
                    <a:pt x="215" y="4"/>
                    <a:pt x="215" y="3"/>
                    <a:pt x="214" y="3"/>
                  </a:cubicBezTo>
                  <a:cubicBezTo>
                    <a:pt x="214" y="3"/>
                    <a:pt x="213" y="3"/>
                    <a:pt x="212" y="3"/>
                  </a:cubicBezTo>
                  <a:cubicBezTo>
                    <a:pt x="212" y="3"/>
                    <a:pt x="212" y="3"/>
                    <a:pt x="212" y="3"/>
                  </a:cubicBezTo>
                  <a:cubicBezTo>
                    <a:pt x="212" y="1"/>
                    <a:pt x="212" y="1"/>
                    <a:pt x="212" y="1"/>
                  </a:cubicBezTo>
                  <a:cubicBezTo>
                    <a:pt x="212" y="1"/>
                    <a:pt x="212" y="1"/>
                    <a:pt x="212" y="1"/>
                  </a:cubicBezTo>
                  <a:cubicBezTo>
                    <a:pt x="213" y="1"/>
                    <a:pt x="215" y="1"/>
                    <a:pt x="218" y="2"/>
                  </a:cubicBezTo>
                  <a:cubicBezTo>
                    <a:pt x="221" y="2"/>
                    <a:pt x="223" y="2"/>
                    <a:pt x="224" y="2"/>
                  </a:cubicBezTo>
                  <a:cubicBezTo>
                    <a:pt x="224" y="2"/>
                    <a:pt x="224" y="2"/>
                    <a:pt x="224" y="2"/>
                  </a:cubicBezTo>
                  <a:cubicBezTo>
                    <a:pt x="224" y="3"/>
                    <a:pt x="224" y="3"/>
                    <a:pt x="224" y="3"/>
                  </a:cubicBezTo>
                  <a:cubicBezTo>
                    <a:pt x="224" y="4"/>
                    <a:pt x="224" y="4"/>
                    <a:pt x="224" y="4"/>
                  </a:cubicBezTo>
                  <a:cubicBezTo>
                    <a:pt x="222" y="4"/>
                    <a:pt x="222" y="4"/>
                    <a:pt x="221" y="4"/>
                  </a:cubicBezTo>
                  <a:cubicBezTo>
                    <a:pt x="221" y="4"/>
                    <a:pt x="221" y="4"/>
                    <a:pt x="221" y="4"/>
                  </a:cubicBezTo>
                  <a:cubicBezTo>
                    <a:pt x="221" y="5"/>
                    <a:pt x="220" y="7"/>
                    <a:pt x="220" y="10"/>
                  </a:cubicBezTo>
                  <a:cubicBezTo>
                    <a:pt x="219" y="20"/>
                    <a:pt x="219" y="20"/>
                    <a:pt x="219" y="20"/>
                  </a:cubicBezTo>
                  <a:cubicBezTo>
                    <a:pt x="219" y="23"/>
                    <a:pt x="219" y="25"/>
                    <a:pt x="219" y="26"/>
                  </a:cubicBezTo>
                  <a:cubicBezTo>
                    <a:pt x="219" y="27"/>
                    <a:pt x="219" y="27"/>
                    <a:pt x="220" y="27"/>
                  </a:cubicBezTo>
                  <a:cubicBezTo>
                    <a:pt x="220" y="27"/>
                    <a:pt x="221" y="27"/>
                    <a:pt x="222" y="27"/>
                  </a:cubicBezTo>
                  <a:cubicBezTo>
                    <a:pt x="222" y="28"/>
                    <a:pt x="222" y="28"/>
                    <a:pt x="222" y="28"/>
                  </a:cubicBezTo>
                  <a:lnTo>
                    <a:pt x="222" y="29"/>
                  </a:lnTo>
                  <a:close/>
                  <a:moveTo>
                    <a:pt x="191" y="24"/>
                  </a:moveTo>
                  <a:cubicBezTo>
                    <a:pt x="190" y="26"/>
                    <a:pt x="190" y="26"/>
                    <a:pt x="190" y="26"/>
                  </a:cubicBezTo>
                  <a:cubicBezTo>
                    <a:pt x="188" y="27"/>
                    <a:pt x="185" y="29"/>
                    <a:pt x="181" y="29"/>
                  </a:cubicBezTo>
                  <a:cubicBezTo>
                    <a:pt x="175" y="30"/>
                    <a:pt x="170" y="28"/>
                    <a:pt x="167" y="23"/>
                  </a:cubicBezTo>
                  <a:cubicBezTo>
                    <a:pt x="165" y="21"/>
                    <a:pt x="165" y="19"/>
                    <a:pt x="164" y="17"/>
                  </a:cubicBezTo>
                  <a:cubicBezTo>
                    <a:pt x="164" y="12"/>
                    <a:pt x="165" y="9"/>
                    <a:pt x="167" y="6"/>
                  </a:cubicBezTo>
                  <a:cubicBezTo>
                    <a:pt x="170" y="3"/>
                    <a:pt x="173" y="1"/>
                    <a:pt x="178" y="1"/>
                  </a:cubicBezTo>
                  <a:cubicBezTo>
                    <a:pt x="181" y="0"/>
                    <a:pt x="185" y="1"/>
                    <a:pt x="188" y="1"/>
                  </a:cubicBezTo>
                  <a:cubicBezTo>
                    <a:pt x="188" y="2"/>
                    <a:pt x="188" y="2"/>
                    <a:pt x="188" y="2"/>
                  </a:cubicBezTo>
                  <a:cubicBezTo>
                    <a:pt x="188" y="3"/>
                    <a:pt x="188" y="6"/>
                    <a:pt x="188" y="8"/>
                  </a:cubicBezTo>
                  <a:cubicBezTo>
                    <a:pt x="188" y="8"/>
                    <a:pt x="188" y="8"/>
                    <a:pt x="188" y="8"/>
                  </a:cubicBezTo>
                  <a:cubicBezTo>
                    <a:pt x="187" y="8"/>
                    <a:pt x="187" y="8"/>
                    <a:pt x="187" y="8"/>
                  </a:cubicBezTo>
                  <a:cubicBezTo>
                    <a:pt x="186" y="8"/>
                    <a:pt x="186" y="8"/>
                    <a:pt x="186" y="8"/>
                  </a:cubicBezTo>
                  <a:cubicBezTo>
                    <a:pt x="186" y="7"/>
                    <a:pt x="186" y="5"/>
                    <a:pt x="186" y="5"/>
                  </a:cubicBezTo>
                  <a:cubicBezTo>
                    <a:pt x="184" y="3"/>
                    <a:pt x="182" y="3"/>
                    <a:pt x="179" y="3"/>
                  </a:cubicBezTo>
                  <a:cubicBezTo>
                    <a:pt x="176" y="3"/>
                    <a:pt x="173" y="5"/>
                    <a:pt x="172" y="7"/>
                  </a:cubicBezTo>
                  <a:cubicBezTo>
                    <a:pt x="170" y="9"/>
                    <a:pt x="170" y="12"/>
                    <a:pt x="170" y="15"/>
                  </a:cubicBezTo>
                  <a:cubicBezTo>
                    <a:pt x="171" y="20"/>
                    <a:pt x="173" y="23"/>
                    <a:pt x="176" y="25"/>
                  </a:cubicBezTo>
                  <a:cubicBezTo>
                    <a:pt x="178" y="26"/>
                    <a:pt x="180" y="26"/>
                    <a:pt x="183" y="26"/>
                  </a:cubicBezTo>
                  <a:cubicBezTo>
                    <a:pt x="185" y="26"/>
                    <a:pt x="188" y="25"/>
                    <a:pt x="190" y="23"/>
                  </a:cubicBezTo>
                  <a:lnTo>
                    <a:pt x="191" y="24"/>
                  </a:lnTo>
                  <a:close/>
                  <a:moveTo>
                    <a:pt x="163" y="24"/>
                  </a:moveTo>
                  <a:cubicBezTo>
                    <a:pt x="163" y="26"/>
                    <a:pt x="163" y="28"/>
                    <a:pt x="164" y="30"/>
                  </a:cubicBezTo>
                  <a:cubicBezTo>
                    <a:pt x="164" y="31"/>
                    <a:pt x="164" y="31"/>
                    <a:pt x="164" y="31"/>
                  </a:cubicBezTo>
                  <a:cubicBezTo>
                    <a:pt x="150" y="34"/>
                    <a:pt x="150" y="34"/>
                    <a:pt x="150" y="34"/>
                  </a:cubicBezTo>
                  <a:cubicBezTo>
                    <a:pt x="148" y="35"/>
                    <a:pt x="147" y="35"/>
                    <a:pt x="146" y="35"/>
                  </a:cubicBezTo>
                  <a:cubicBezTo>
                    <a:pt x="145" y="35"/>
                    <a:pt x="145" y="35"/>
                    <a:pt x="145" y="35"/>
                  </a:cubicBezTo>
                  <a:cubicBezTo>
                    <a:pt x="145" y="35"/>
                    <a:pt x="145" y="35"/>
                    <a:pt x="145" y="35"/>
                  </a:cubicBezTo>
                  <a:cubicBezTo>
                    <a:pt x="145" y="35"/>
                    <a:pt x="145" y="35"/>
                    <a:pt x="145" y="35"/>
                  </a:cubicBezTo>
                  <a:cubicBezTo>
                    <a:pt x="146" y="34"/>
                    <a:pt x="146" y="33"/>
                    <a:pt x="147" y="33"/>
                  </a:cubicBezTo>
                  <a:cubicBezTo>
                    <a:pt x="147" y="33"/>
                    <a:pt x="146" y="32"/>
                    <a:pt x="146" y="31"/>
                  </a:cubicBezTo>
                  <a:cubicBezTo>
                    <a:pt x="145" y="26"/>
                    <a:pt x="145" y="26"/>
                    <a:pt x="145" y="26"/>
                  </a:cubicBezTo>
                  <a:cubicBezTo>
                    <a:pt x="143" y="17"/>
                    <a:pt x="143" y="17"/>
                    <a:pt x="143" y="17"/>
                  </a:cubicBezTo>
                  <a:cubicBezTo>
                    <a:pt x="142" y="14"/>
                    <a:pt x="141" y="12"/>
                    <a:pt x="141" y="11"/>
                  </a:cubicBezTo>
                  <a:cubicBezTo>
                    <a:pt x="141" y="11"/>
                    <a:pt x="140" y="11"/>
                    <a:pt x="140" y="11"/>
                  </a:cubicBezTo>
                  <a:cubicBezTo>
                    <a:pt x="140" y="11"/>
                    <a:pt x="139" y="11"/>
                    <a:pt x="138" y="11"/>
                  </a:cubicBezTo>
                  <a:cubicBezTo>
                    <a:pt x="137" y="11"/>
                    <a:pt x="137" y="11"/>
                    <a:pt x="137" y="11"/>
                  </a:cubicBezTo>
                  <a:cubicBezTo>
                    <a:pt x="137" y="10"/>
                    <a:pt x="137" y="10"/>
                    <a:pt x="137" y="10"/>
                  </a:cubicBezTo>
                  <a:cubicBezTo>
                    <a:pt x="137" y="10"/>
                    <a:pt x="137" y="10"/>
                    <a:pt x="137" y="10"/>
                  </a:cubicBezTo>
                  <a:cubicBezTo>
                    <a:pt x="139" y="9"/>
                    <a:pt x="140" y="9"/>
                    <a:pt x="143" y="8"/>
                  </a:cubicBezTo>
                  <a:cubicBezTo>
                    <a:pt x="145" y="8"/>
                    <a:pt x="150" y="6"/>
                    <a:pt x="156" y="5"/>
                  </a:cubicBezTo>
                  <a:cubicBezTo>
                    <a:pt x="157" y="5"/>
                    <a:pt x="157" y="5"/>
                    <a:pt x="157" y="5"/>
                  </a:cubicBezTo>
                  <a:cubicBezTo>
                    <a:pt x="157" y="7"/>
                    <a:pt x="157" y="7"/>
                    <a:pt x="157" y="7"/>
                  </a:cubicBezTo>
                  <a:cubicBezTo>
                    <a:pt x="157" y="7"/>
                    <a:pt x="157" y="8"/>
                    <a:pt x="157" y="8"/>
                  </a:cubicBezTo>
                  <a:cubicBezTo>
                    <a:pt x="157" y="10"/>
                    <a:pt x="157" y="10"/>
                    <a:pt x="157" y="10"/>
                  </a:cubicBezTo>
                  <a:cubicBezTo>
                    <a:pt x="157" y="10"/>
                    <a:pt x="157" y="10"/>
                    <a:pt x="157" y="10"/>
                  </a:cubicBezTo>
                  <a:cubicBezTo>
                    <a:pt x="156" y="11"/>
                    <a:pt x="156" y="11"/>
                    <a:pt x="156" y="11"/>
                  </a:cubicBezTo>
                  <a:cubicBezTo>
                    <a:pt x="156" y="11"/>
                    <a:pt x="156" y="11"/>
                    <a:pt x="156" y="11"/>
                  </a:cubicBezTo>
                  <a:cubicBezTo>
                    <a:pt x="156" y="9"/>
                    <a:pt x="155" y="8"/>
                    <a:pt x="155" y="8"/>
                  </a:cubicBezTo>
                  <a:cubicBezTo>
                    <a:pt x="155" y="8"/>
                    <a:pt x="154" y="8"/>
                    <a:pt x="153" y="8"/>
                  </a:cubicBezTo>
                  <a:cubicBezTo>
                    <a:pt x="152" y="8"/>
                    <a:pt x="151" y="8"/>
                    <a:pt x="150" y="9"/>
                  </a:cubicBezTo>
                  <a:cubicBezTo>
                    <a:pt x="149" y="9"/>
                    <a:pt x="148" y="9"/>
                    <a:pt x="146" y="10"/>
                  </a:cubicBezTo>
                  <a:cubicBezTo>
                    <a:pt x="147" y="11"/>
                    <a:pt x="147" y="13"/>
                    <a:pt x="148" y="15"/>
                  </a:cubicBezTo>
                  <a:cubicBezTo>
                    <a:pt x="149" y="19"/>
                    <a:pt x="149" y="19"/>
                    <a:pt x="149" y="19"/>
                  </a:cubicBezTo>
                  <a:cubicBezTo>
                    <a:pt x="150" y="19"/>
                    <a:pt x="150" y="19"/>
                    <a:pt x="151" y="18"/>
                  </a:cubicBezTo>
                  <a:cubicBezTo>
                    <a:pt x="154" y="18"/>
                    <a:pt x="154" y="18"/>
                    <a:pt x="154" y="18"/>
                  </a:cubicBezTo>
                  <a:cubicBezTo>
                    <a:pt x="155" y="17"/>
                    <a:pt x="155" y="17"/>
                    <a:pt x="155" y="17"/>
                  </a:cubicBezTo>
                  <a:cubicBezTo>
                    <a:pt x="156" y="17"/>
                    <a:pt x="155" y="16"/>
                    <a:pt x="155" y="14"/>
                  </a:cubicBezTo>
                  <a:cubicBezTo>
                    <a:pt x="155" y="14"/>
                    <a:pt x="155" y="14"/>
                    <a:pt x="155" y="14"/>
                  </a:cubicBezTo>
                  <a:cubicBezTo>
                    <a:pt x="156" y="14"/>
                    <a:pt x="156" y="14"/>
                    <a:pt x="156" y="14"/>
                  </a:cubicBezTo>
                  <a:cubicBezTo>
                    <a:pt x="157" y="14"/>
                    <a:pt x="157" y="14"/>
                    <a:pt x="157" y="14"/>
                  </a:cubicBezTo>
                  <a:cubicBezTo>
                    <a:pt x="157" y="15"/>
                    <a:pt x="157" y="17"/>
                    <a:pt x="158" y="18"/>
                  </a:cubicBezTo>
                  <a:cubicBezTo>
                    <a:pt x="158" y="19"/>
                    <a:pt x="158" y="20"/>
                    <a:pt x="159" y="22"/>
                  </a:cubicBezTo>
                  <a:cubicBezTo>
                    <a:pt x="159" y="22"/>
                    <a:pt x="159" y="22"/>
                    <a:pt x="159" y="22"/>
                  </a:cubicBezTo>
                  <a:cubicBezTo>
                    <a:pt x="157" y="22"/>
                    <a:pt x="157" y="22"/>
                    <a:pt x="157" y="22"/>
                  </a:cubicBezTo>
                  <a:cubicBezTo>
                    <a:pt x="157" y="22"/>
                    <a:pt x="157" y="22"/>
                    <a:pt x="157" y="22"/>
                  </a:cubicBezTo>
                  <a:cubicBezTo>
                    <a:pt x="157" y="21"/>
                    <a:pt x="156" y="20"/>
                    <a:pt x="156" y="20"/>
                  </a:cubicBezTo>
                  <a:cubicBezTo>
                    <a:pt x="156" y="20"/>
                    <a:pt x="155" y="20"/>
                    <a:pt x="154" y="20"/>
                  </a:cubicBezTo>
                  <a:cubicBezTo>
                    <a:pt x="153" y="20"/>
                    <a:pt x="153" y="20"/>
                    <a:pt x="152" y="20"/>
                  </a:cubicBezTo>
                  <a:cubicBezTo>
                    <a:pt x="151" y="21"/>
                    <a:pt x="150" y="21"/>
                    <a:pt x="149" y="21"/>
                  </a:cubicBezTo>
                  <a:cubicBezTo>
                    <a:pt x="151" y="27"/>
                    <a:pt x="151" y="27"/>
                    <a:pt x="151" y="27"/>
                  </a:cubicBezTo>
                  <a:cubicBezTo>
                    <a:pt x="151" y="28"/>
                    <a:pt x="152" y="30"/>
                    <a:pt x="152" y="31"/>
                  </a:cubicBezTo>
                  <a:cubicBezTo>
                    <a:pt x="155" y="31"/>
                    <a:pt x="155" y="31"/>
                    <a:pt x="155" y="31"/>
                  </a:cubicBezTo>
                  <a:cubicBezTo>
                    <a:pt x="158" y="30"/>
                    <a:pt x="160" y="29"/>
                    <a:pt x="161" y="28"/>
                  </a:cubicBezTo>
                  <a:cubicBezTo>
                    <a:pt x="161" y="28"/>
                    <a:pt x="161" y="28"/>
                    <a:pt x="161" y="28"/>
                  </a:cubicBezTo>
                  <a:cubicBezTo>
                    <a:pt x="161" y="28"/>
                    <a:pt x="161" y="28"/>
                    <a:pt x="161" y="27"/>
                  </a:cubicBezTo>
                  <a:cubicBezTo>
                    <a:pt x="161" y="25"/>
                    <a:pt x="161" y="25"/>
                    <a:pt x="161" y="25"/>
                  </a:cubicBezTo>
                  <a:cubicBezTo>
                    <a:pt x="161" y="24"/>
                    <a:pt x="161" y="24"/>
                    <a:pt x="161" y="24"/>
                  </a:cubicBezTo>
                  <a:cubicBezTo>
                    <a:pt x="163" y="24"/>
                    <a:pt x="163" y="24"/>
                    <a:pt x="163" y="24"/>
                  </a:cubicBezTo>
                  <a:close/>
                  <a:moveTo>
                    <a:pt x="134" y="11"/>
                  </a:moveTo>
                  <a:cubicBezTo>
                    <a:pt x="134" y="12"/>
                    <a:pt x="135" y="13"/>
                    <a:pt x="135" y="14"/>
                  </a:cubicBezTo>
                  <a:cubicBezTo>
                    <a:pt x="136" y="17"/>
                    <a:pt x="136" y="17"/>
                    <a:pt x="136" y="17"/>
                  </a:cubicBezTo>
                  <a:cubicBezTo>
                    <a:pt x="136" y="17"/>
                    <a:pt x="136" y="17"/>
                    <a:pt x="136" y="17"/>
                  </a:cubicBezTo>
                  <a:cubicBezTo>
                    <a:pt x="135" y="17"/>
                    <a:pt x="135" y="17"/>
                    <a:pt x="135" y="17"/>
                  </a:cubicBezTo>
                  <a:cubicBezTo>
                    <a:pt x="135" y="17"/>
                    <a:pt x="135" y="17"/>
                    <a:pt x="135" y="17"/>
                  </a:cubicBezTo>
                  <a:cubicBezTo>
                    <a:pt x="134" y="16"/>
                    <a:pt x="133" y="15"/>
                    <a:pt x="133" y="15"/>
                  </a:cubicBezTo>
                  <a:cubicBezTo>
                    <a:pt x="133" y="14"/>
                    <a:pt x="132" y="14"/>
                    <a:pt x="132" y="14"/>
                  </a:cubicBezTo>
                  <a:cubicBezTo>
                    <a:pt x="132" y="14"/>
                    <a:pt x="130" y="15"/>
                    <a:pt x="128" y="16"/>
                  </a:cubicBezTo>
                  <a:cubicBezTo>
                    <a:pt x="126" y="17"/>
                    <a:pt x="126" y="17"/>
                    <a:pt x="126" y="17"/>
                  </a:cubicBezTo>
                  <a:cubicBezTo>
                    <a:pt x="126" y="17"/>
                    <a:pt x="127" y="19"/>
                    <a:pt x="128" y="21"/>
                  </a:cubicBezTo>
                  <a:cubicBezTo>
                    <a:pt x="132" y="32"/>
                    <a:pt x="132" y="32"/>
                    <a:pt x="132" y="32"/>
                  </a:cubicBezTo>
                  <a:cubicBezTo>
                    <a:pt x="133" y="34"/>
                    <a:pt x="134" y="36"/>
                    <a:pt x="134" y="37"/>
                  </a:cubicBezTo>
                  <a:cubicBezTo>
                    <a:pt x="134" y="37"/>
                    <a:pt x="135" y="38"/>
                    <a:pt x="135" y="38"/>
                  </a:cubicBezTo>
                  <a:cubicBezTo>
                    <a:pt x="135" y="37"/>
                    <a:pt x="136" y="37"/>
                    <a:pt x="137" y="37"/>
                  </a:cubicBezTo>
                  <a:cubicBezTo>
                    <a:pt x="137" y="37"/>
                    <a:pt x="137" y="37"/>
                    <a:pt x="137" y="37"/>
                  </a:cubicBezTo>
                  <a:cubicBezTo>
                    <a:pt x="138" y="38"/>
                    <a:pt x="138" y="38"/>
                    <a:pt x="138" y="38"/>
                  </a:cubicBezTo>
                  <a:cubicBezTo>
                    <a:pt x="138" y="38"/>
                    <a:pt x="138" y="38"/>
                    <a:pt x="138" y="38"/>
                  </a:cubicBezTo>
                  <a:cubicBezTo>
                    <a:pt x="137" y="39"/>
                    <a:pt x="135" y="39"/>
                    <a:pt x="132" y="40"/>
                  </a:cubicBezTo>
                  <a:cubicBezTo>
                    <a:pt x="130" y="41"/>
                    <a:pt x="128" y="42"/>
                    <a:pt x="127" y="43"/>
                  </a:cubicBezTo>
                  <a:cubicBezTo>
                    <a:pt x="127" y="43"/>
                    <a:pt x="127" y="43"/>
                    <a:pt x="127" y="43"/>
                  </a:cubicBezTo>
                  <a:cubicBezTo>
                    <a:pt x="126" y="41"/>
                    <a:pt x="126" y="41"/>
                    <a:pt x="126" y="41"/>
                  </a:cubicBezTo>
                  <a:cubicBezTo>
                    <a:pt x="126" y="41"/>
                    <a:pt x="126" y="41"/>
                    <a:pt x="126" y="41"/>
                  </a:cubicBezTo>
                  <a:cubicBezTo>
                    <a:pt x="127" y="41"/>
                    <a:pt x="128" y="40"/>
                    <a:pt x="128" y="40"/>
                  </a:cubicBezTo>
                  <a:cubicBezTo>
                    <a:pt x="129" y="40"/>
                    <a:pt x="129" y="40"/>
                    <a:pt x="129" y="39"/>
                  </a:cubicBezTo>
                  <a:cubicBezTo>
                    <a:pt x="128" y="38"/>
                    <a:pt x="128" y="36"/>
                    <a:pt x="127" y="34"/>
                  </a:cubicBezTo>
                  <a:cubicBezTo>
                    <a:pt x="123" y="23"/>
                    <a:pt x="123" y="23"/>
                    <a:pt x="123" y="23"/>
                  </a:cubicBezTo>
                  <a:cubicBezTo>
                    <a:pt x="122" y="21"/>
                    <a:pt x="121" y="19"/>
                    <a:pt x="121" y="19"/>
                  </a:cubicBezTo>
                  <a:cubicBezTo>
                    <a:pt x="118" y="19"/>
                    <a:pt x="118" y="19"/>
                    <a:pt x="118" y="19"/>
                  </a:cubicBezTo>
                  <a:cubicBezTo>
                    <a:pt x="116" y="20"/>
                    <a:pt x="115" y="21"/>
                    <a:pt x="115" y="21"/>
                  </a:cubicBezTo>
                  <a:cubicBezTo>
                    <a:pt x="114" y="21"/>
                    <a:pt x="114" y="21"/>
                    <a:pt x="114" y="22"/>
                  </a:cubicBezTo>
                  <a:cubicBezTo>
                    <a:pt x="114" y="22"/>
                    <a:pt x="114" y="22"/>
                    <a:pt x="114" y="23"/>
                  </a:cubicBezTo>
                  <a:cubicBezTo>
                    <a:pt x="115" y="23"/>
                    <a:pt x="115" y="24"/>
                    <a:pt x="115" y="25"/>
                  </a:cubicBezTo>
                  <a:cubicBezTo>
                    <a:pt x="115" y="25"/>
                    <a:pt x="115" y="25"/>
                    <a:pt x="115" y="25"/>
                  </a:cubicBezTo>
                  <a:cubicBezTo>
                    <a:pt x="114" y="25"/>
                    <a:pt x="114" y="25"/>
                    <a:pt x="114" y="25"/>
                  </a:cubicBezTo>
                  <a:cubicBezTo>
                    <a:pt x="114" y="25"/>
                    <a:pt x="114" y="25"/>
                    <a:pt x="114" y="25"/>
                  </a:cubicBezTo>
                  <a:cubicBezTo>
                    <a:pt x="112" y="22"/>
                    <a:pt x="112" y="22"/>
                    <a:pt x="112" y="22"/>
                  </a:cubicBezTo>
                  <a:cubicBezTo>
                    <a:pt x="112" y="21"/>
                    <a:pt x="112" y="21"/>
                    <a:pt x="111" y="20"/>
                  </a:cubicBezTo>
                  <a:cubicBezTo>
                    <a:pt x="111" y="19"/>
                    <a:pt x="111" y="19"/>
                    <a:pt x="111" y="19"/>
                  </a:cubicBezTo>
                  <a:cubicBezTo>
                    <a:pt x="112" y="19"/>
                    <a:pt x="115" y="18"/>
                    <a:pt x="119" y="17"/>
                  </a:cubicBezTo>
                  <a:cubicBezTo>
                    <a:pt x="126" y="14"/>
                    <a:pt x="126" y="14"/>
                    <a:pt x="126" y="14"/>
                  </a:cubicBezTo>
                  <a:cubicBezTo>
                    <a:pt x="130" y="12"/>
                    <a:pt x="133" y="11"/>
                    <a:pt x="134" y="11"/>
                  </a:cubicBezTo>
                  <a:close/>
                  <a:moveTo>
                    <a:pt x="109" y="23"/>
                  </a:moveTo>
                  <a:cubicBezTo>
                    <a:pt x="109" y="26"/>
                    <a:pt x="108" y="30"/>
                    <a:pt x="108" y="35"/>
                  </a:cubicBezTo>
                  <a:cubicBezTo>
                    <a:pt x="108" y="37"/>
                    <a:pt x="108" y="39"/>
                    <a:pt x="108" y="40"/>
                  </a:cubicBezTo>
                  <a:cubicBezTo>
                    <a:pt x="108" y="40"/>
                    <a:pt x="109" y="40"/>
                    <a:pt x="109" y="41"/>
                  </a:cubicBezTo>
                  <a:cubicBezTo>
                    <a:pt x="110" y="43"/>
                    <a:pt x="110" y="43"/>
                    <a:pt x="110" y="43"/>
                  </a:cubicBezTo>
                  <a:cubicBezTo>
                    <a:pt x="112" y="46"/>
                    <a:pt x="113" y="48"/>
                    <a:pt x="113" y="48"/>
                  </a:cubicBezTo>
                  <a:cubicBezTo>
                    <a:pt x="113" y="48"/>
                    <a:pt x="113" y="48"/>
                    <a:pt x="114" y="48"/>
                  </a:cubicBezTo>
                  <a:cubicBezTo>
                    <a:pt x="114" y="48"/>
                    <a:pt x="115" y="48"/>
                    <a:pt x="116" y="47"/>
                  </a:cubicBezTo>
                  <a:cubicBezTo>
                    <a:pt x="116" y="47"/>
                    <a:pt x="116" y="47"/>
                    <a:pt x="116" y="47"/>
                  </a:cubicBezTo>
                  <a:cubicBezTo>
                    <a:pt x="117" y="48"/>
                    <a:pt x="117" y="48"/>
                    <a:pt x="117" y="48"/>
                  </a:cubicBezTo>
                  <a:cubicBezTo>
                    <a:pt x="117" y="49"/>
                    <a:pt x="117" y="49"/>
                    <a:pt x="117" y="49"/>
                  </a:cubicBezTo>
                  <a:cubicBezTo>
                    <a:pt x="116" y="49"/>
                    <a:pt x="114" y="50"/>
                    <a:pt x="111" y="51"/>
                  </a:cubicBezTo>
                  <a:cubicBezTo>
                    <a:pt x="109" y="53"/>
                    <a:pt x="107" y="54"/>
                    <a:pt x="106" y="54"/>
                  </a:cubicBezTo>
                  <a:cubicBezTo>
                    <a:pt x="106" y="54"/>
                    <a:pt x="106" y="54"/>
                    <a:pt x="106" y="54"/>
                  </a:cubicBezTo>
                  <a:cubicBezTo>
                    <a:pt x="105" y="53"/>
                    <a:pt x="105" y="53"/>
                    <a:pt x="105" y="53"/>
                  </a:cubicBezTo>
                  <a:cubicBezTo>
                    <a:pt x="106" y="53"/>
                    <a:pt x="106" y="53"/>
                    <a:pt x="106" y="53"/>
                  </a:cubicBezTo>
                  <a:cubicBezTo>
                    <a:pt x="107" y="52"/>
                    <a:pt x="107" y="52"/>
                    <a:pt x="107" y="51"/>
                  </a:cubicBezTo>
                  <a:cubicBezTo>
                    <a:pt x="108" y="51"/>
                    <a:pt x="108" y="51"/>
                    <a:pt x="108" y="51"/>
                  </a:cubicBezTo>
                  <a:cubicBezTo>
                    <a:pt x="108" y="50"/>
                    <a:pt x="107" y="49"/>
                    <a:pt x="105" y="45"/>
                  </a:cubicBezTo>
                  <a:cubicBezTo>
                    <a:pt x="104" y="43"/>
                    <a:pt x="104" y="43"/>
                    <a:pt x="104" y="43"/>
                  </a:cubicBezTo>
                  <a:cubicBezTo>
                    <a:pt x="104" y="43"/>
                    <a:pt x="102" y="42"/>
                    <a:pt x="98" y="40"/>
                  </a:cubicBezTo>
                  <a:cubicBezTo>
                    <a:pt x="95" y="38"/>
                    <a:pt x="92" y="36"/>
                    <a:pt x="91" y="36"/>
                  </a:cubicBezTo>
                  <a:cubicBezTo>
                    <a:pt x="90" y="36"/>
                    <a:pt x="89" y="35"/>
                    <a:pt x="89" y="36"/>
                  </a:cubicBezTo>
                  <a:cubicBezTo>
                    <a:pt x="89" y="36"/>
                    <a:pt x="89" y="36"/>
                    <a:pt x="88" y="36"/>
                  </a:cubicBezTo>
                  <a:cubicBezTo>
                    <a:pt x="88" y="36"/>
                    <a:pt x="88" y="36"/>
                    <a:pt x="88" y="36"/>
                  </a:cubicBezTo>
                  <a:cubicBezTo>
                    <a:pt x="87" y="35"/>
                    <a:pt x="87" y="35"/>
                    <a:pt x="87" y="35"/>
                  </a:cubicBezTo>
                  <a:cubicBezTo>
                    <a:pt x="87" y="35"/>
                    <a:pt x="87" y="35"/>
                    <a:pt x="87" y="35"/>
                  </a:cubicBezTo>
                  <a:cubicBezTo>
                    <a:pt x="90" y="33"/>
                    <a:pt x="91" y="31"/>
                    <a:pt x="92" y="31"/>
                  </a:cubicBezTo>
                  <a:cubicBezTo>
                    <a:pt x="93" y="31"/>
                    <a:pt x="93" y="31"/>
                    <a:pt x="94" y="31"/>
                  </a:cubicBezTo>
                  <a:cubicBezTo>
                    <a:pt x="95" y="31"/>
                    <a:pt x="98" y="33"/>
                    <a:pt x="101" y="35"/>
                  </a:cubicBezTo>
                  <a:cubicBezTo>
                    <a:pt x="106" y="38"/>
                    <a:pt x="106" y="38"/>
                    <a:pt x="106" y="38"/>
                  </a:cubicBezTo>
                  <a:cubicBezTo>
                    <a:pt x="106" y="37"/>
                    <a:pt x="106" y="34"/>
                    <a:pt x="106" y="30"/>
                  </a:cubicBezTo>
                  <a:cubicBezTo>
                    <a:pt x="106" y="25"/>
                    <a:pt x="106" y="25"/>
                    <a:pt x="106" y="25"/>
                  </a:cubicBezTo>
                  <a:cubicBezTo>
                    <a:pt x="106" y="25"/>
                    <a:pt x="106" y="24"/>
                    <a:pt x="106" y="23"/>
                  </a:cubicBezTo>
                  <a:cubicBezTo>
                    <a:pt x="108" y="22"/>
                    <a:pt x="108" y="22"/>
                    <a:pt x="108" y="22"/>
                  </a:cubicBezTo>
                  <a:cubicBezTo>
                    <a:pt x="109" y="22"/>
                    <a:pt x="109" y="22"/>
                    <a:pt x="109" y="22"/>
                  </a:cubicBezTo>
                  <a:lnTo>
                    <a:pt x="109" y="23"/>
                  </a:lnTo>
                  <a:close/>
                  <a:moveTo>
                    <a:pt x="99" y="51"/>
                  </a:moveTo>
                  <a:cubicBezTo>
                    <a:pt x="100" y="53"/>
                    <a:pt x="101" y="54"/>
                    <a:pt x="102" y="56"/>
                  </a:cubicBezTo>
                  <a:cubicBezTo>
                    <a:pt x="102" y="57"/>
                    <a:pt x="102" y="57"/>
                    <a:pt x="102" y="57"/>
                  </a:cubicBezTo>
                  <a:cubicBezTo>
                    <a:pt x="91" y="65"/>
                    <a:pt x="91" y="65"/>
                    <a:pt x="91" y="65"/>
                  </a:cubicBezTo>
                  <a:cubicBezTo>
                    <a:pt x="89" y="66"/>
                    <a:pt x="88" y="68"/>
                    <a:pt x="87" y="68"/>
                  </a:cubicBezTo>
                  <a:cubicBezTo>
                    <a:pt x="87" y="68"/>
                    <a:pt x="87" y="68"/>
                    <a:pt x="87" y="68"/>
                  </a:cubicBezTo>
                  <a:cubicBezTo>
                    <a:pt x="87" y="68"/>
                    <a:pt x="87" y="68"/>
                    <a:pt x="87" y="68"/>
                  </a:cubicBezTo>
                  <a:cubicBezTo>
                    <a:pt x="87" y="67"/>
                    <a:pt x="87" y="67"/>
                    <a:pt x="87" y="67"/>
                  </a:cubicBezTo>
                  <a:cubicBezTo>
                    <a:pt x="87" y="66"/>
                    <a:pt x="87" y="66"/>
                    <a:pt x="87" y="66"/>
                  </a:cubicBezTo>
                  <a:cubicBezTo>
                    <a:pt x="87" y="65"/>
                    <a:pt x="87" y="65"/>
                    <a:pt x="86" y="64"/>
                  </a:cubicBezTo>
                  <a:cubicBezTo>
                    <a:pt x="83" y="60"/>
                    <a:pt x="83" y="60"/>
                    <a:pt x="83" y="60"/>
                  </a:cubicBezTo>
                  <a:cubicBezTo>
                    <a:pt x="77" y="52"/>
                    <a:pt x="77" y="52"/>
                    <a:pt x="77" y="52"/>
                  </a:cubicBezTo>
                  <a:cubicBezTo>
                    <a:pt x="75" y="50"/>
                    <a:pt x="74" y="49"/>
                    <a:pt x="73" y="48"/>
                  </a:cubicBezTo>
                  <a:cubicBezTo>
                    <a:pt x="73" y="48"/>
                    <a:pt x="73" y="48"/>
                    <a:pt x="72" y="48"/>
                  </a:cubicBezTo>
                  <a:cubicBezTo>
                    <a:pt x="72" y="48"/>
                    <a:pt x="72" y="48"/>
                    <a:pt x="70" y="49"/>
                  </a:cubicBezTo>
                  <a:cubicBezTo>
                    <a:pt x="70" y="49"/>
                    <a:pt x="70" y="49"/>
                    <a:pt x="70" y="49"/>
                  </a:cubicBezTo>
                  <a:cubicBezTo>
                    <a:pt x="69" y="48"/>
                    <a:pt x="69" y="48"/>
                    <a:pt x="69" y="48"/>
                  </a:cubicBezTo>
                  <a:cubicBezTo>
                    <a:pt x="69" y="48"/>
                    <a:pt x="69" y="48"/>
                    <a:pt x="69" y="48"/>
                  </a:cubicBezTo>
                  <a:cubicBezTo>
                    <a:pt x="71" y="47"/>
                    <a:pt x="72" y="46"/>
                    <a:pt x="74" y="44"/>
                  </a:cubicBezTo>
                  <a:cubicBezTo>
                    <a:pt x="76" y="43"/>
                    <a:pt x="78" y="41"/>
                    <a:pt x="79" y="40"/>
                  </a:cubicBezTo>
                  <a:cubicBezTo>
                    <a:pt x="79" y="40"/>
                    <a:pt x="79" y="40"/>
                    <a:pt x="79" y="40"/>
                  </a:cubicBezTo>
                  <a:cubicBezTo>
                    <a:pt x="80" y="41"/>
                    <a:pt x="80" y="41"/>
                    <a:pt x="80" y="41"/>
                  </a:cubicBezTo>
                  <a:cubicBezTo>
                    <a:pt x="80" y="42"/>
                    <a:pt x="80" y="42"/>
                    <a:pt x="80" y="42"/>
                  </a:cubicBezTo>
                  <a:cubicBezTo>
                    <a:pt x="79" y="43"/>
                    <a:pt x="78" y="43"/>
                    <a:pt x="78" y="43"/>
                  </a:cubicBezTo>
                  <a:cubicBezTo>
                    <a:pt x="78" y="44"/>
                    <a:pt x="78" y="44"/>
                    <a:pt x="78" y="44"/>
                  </a:cubicBezTo>
                  <a:cubicBezTo>
                    <a:pt x="78" y="45"/>
                    <a:pt x="80" y="47"/>
                    <a:pt x="81" y="49"/>
                  </a:cubicBezTo>
                  <a:cubicBezTo>
                    <a:pt x="89" y="58"/>
                    <a:pt x="89" y="58"/>
                    <a:pt x="89" y="58"/>
                  </a:cubicBezTo>
                  <a:cubicBezTo>
                    <a:pt x="90" y="59"/>
                    <a:pt x="91" y="61"/>
                    <a:pt x="92" y="62"/>
                  </a:cubicBezTo>
                  <a:cubicBezTo>
                    <a:pt x="94" y="60"/>
                    <a:pt x="94" y="60"/>
                    <a:pt x="94" y="60"/>
                  </a:cubicBezTo>
                  <a:cubicBezTo>
                    <a:pt x="97" y="58"/>
                    <a:pt x="98" y="56"/>
                    <a:pt x="99" y="56"/>
                  </a:cubicBezTo>
                  <a:cubicBezTo>
                    <a:pt x="99" y="56"/>
                    <a:pt x="99" y="55"/>
                    <a:pt x="99" y="55"/>
                  </a:cubicBezTo>
                  <a:cubicBezTo>
                    <a:pt x="99" y="55"/>
                    <a:pt x="99" y="55"/>
                    <a:pt x="98" y="54"/>
                  </a:cubicBezTo>
                  <a:cubicBezTo>
                    <a:pt x="97" y="52"/>
                    <a:pt x="97" y="52"/>
                    <a:pt x="97" y="52"/>
                  </a:cubicBezTo>
                  <a:cubicBezTo>
                    <a:pt x="97" y="52"/>
                    <a:pt x="97" y="52"/>
                    <a:pt x="97" y="52"/>
                  </a:cubicBezTo>
                  <a:cubicBezTo>
                    <a:pt x="98" y="51"/>
                    <a:pt x="98" y="51"/>
                    <a:pt x="98" y="51"/>
                  </a:cubicBezTo>
                  <a:lnTo>
                    <a:pt x="99" y="51"/>
                  </a:lnTo>
                  <a:close/>
                  <a:moveTo>
                    <a:pt x="71" y="65"/>
                  </a:moveTo>
                  <a:cubicBezTo>
                    <a:pt x="69" y="63"/>
                    <a:pt x="66" y="61"/>
                    <a:pt x="63" y="61"/>
                  </a:cubicBezTo>
                  <a:cubicBezTo>
                    <a:pt x="61" y="60"/>
                    <a:pt x="59" y="61"/>
                    <a:pt x="57" y="63"/>
                  </a:cubicBezTo>
                  <a:cubicBezTo>
                    <a:pt x="54" y="66"/>
                    <a:pt x="53" y="69"/>
                    <a:pt x="55" y="72"/>
                  </a:cubicBezTo>
                  <a:cubicBezTo>
                    <a:pt x="56" y="74"/>
                    <a:pt x="57" y="75"/>
                    <a:pt x="59" y="77"/>
                  </a:cubicBezTo>
                  <a:cubicBezTo>
                    <a:pt x="61" y="79"/>
                    <a:pt x="64" y="81"/>
                    <a:pt x="67" y="82"/>
                  </a:cubicBezTo>
                  <a:cubicBezTo>
                    <a:pt x="70" y="82"/>
                    <a:pt x="72" y="81"/>
                    <a:pt x="74" y="79"/>
                  </a:cubicBezTo>
                  <a:cubicBezTo>
                    <a:pt x="77" y="77"/>
                    <a:pt x="77" y="74"/>
                    <a:pt x="75" y="70"/>
                  </a:cubicBezTo>
                  <a:cubicBezTo>
                    <a:pt x="74" y="68"/>
                    <a:pt x="73" y="67"/>
                    <a:pt x="71" y="65"/>
                  </a:cubicBezTo>
                  <a:close/>
                  <a:moveTo>
                    <a:pt x="75" y="60"/>
                  </a:moveTo>
                  <a:cubicBezTo>
                    <a:pt x="78" y="63"/>
                    <a:pt x="80" y="67"/>
                    <a:pt x="80" y="71"/>
                  </a:cubicBezTo>
                  <a:cubicBezTo>
                    <a:pt x="80" y="75"/>
                    <a:pt x="78" y="78"/>
                    <a:pt x="75" y="81"/>
                  </a:cubicBezTo>
                  <a:cubicBezTo>
                    <a:pt x="72" y="85"/>
                    <a:pt x="69" y="86"/>
                    <a:pt x="65" y="86"/>
                  </a:cubicBezTo>
                  <a:cubicBezTo>
                    <a:pt x="62" y="86"/>
                    <a:pt x="58" y="85"/>
                    <a:pt x="55" y="82"/>
                  </a:cubicBezTo>
                  <a:cubicBezTo>
                    <a:pt x="51" y="78"/>
                    <a:pt x="49" y="73"/>
                    <a:pt x="51" y="68"/>
                  </a:cubicBezTo>
                  <a:cubicBezTo>
                    <a:pt x="52" y="66"/>
                    <a:pt x="53" y="63"/>
                    <a:pt x="55" y="61"/>
                  </a:cubicBezTo>
                  <a:cubicBezTo>
                    <a:pt x="58" y="58"/>
                    <a:pt x="62" y="56"/>
                    <a:pt x="65" y="56"/>
                  </a:cubicBezTo>
                  <a:cubicBezTo>
                    <a:pt x="68" y="56"/>
                    <a:pt x="72" y="57"/>
                    <a:pt x="75" y="60"/>
                  </a:cubicBezTo>
                  <a:close/>
                  <a:moveTo>
                    <a:pt x="47" y="80"/>
                  </a:moveTo>
                  <a:cubicBezTo>
                    <a:pt x="50" y="81"/>
                    <a:pt x="51" y="83"/>
                    <a:pt x="51" y="85"/>
                  </a:cubicBezTo>
                  <a:cubicBezTo>
                    <a:pt x="51" y="88"/>
                    <a:pt x="50" y="90"/>
                    <a:pt x="49" y="92"/>
                  </a:cubicBezTo>
                  <a:cubicBezTo>
                    <a:pt x="49" y="92"/>
                    <a:pt x="48" y="93"/>
                    <a:pt x="48" y="93"/>
                  </a:cubicBezTo>
                  <a:cubicBezTo>
                    <a:pt x="47" y="93"/>
                    <a:pt x="47" y="93"/>
                    <a:pt x="46" y="93"/>
                  </a:cubicBezTo>
                  <a:cubicBezTo>
                    <a:pt x="46" y="93"/>
                    <a:pt x="46" y="93"/>
                    <a:pt x="46" y="93"/>
                  </a:cubicBezTo>
                  <a:cubicBezTo>
                    <a:pt x="46" y="92"/>
                    <a:pt x="47" y="92"/>
                    <a:pt x="47" y="92"/>
                  </a:cubicBezTo>
                  <a:cubicBezTo>
                    <a:pt x="48" y="91"/>
                    <a:pt x="48" y="89"/>
                    <a:pt x="48" y="88"/>
                  </a:cubicBezTo>
                  <a:cubicBezTo>
                    <a:pt x="47" y="87"/>
                    <a:pt x="47" y="86"/>
                    <a:pt x="45" y="85"/>
                  </a:cubicBezTo>
                  <a:cubicBezTo>
                    <a:pt x="42" y="83"/>
                    <a:pt x="40" y="83"/>
                    <a:pt x="38" y="86"/>
                  </a:cubicBezTo>
                  <a:cubicBezTo>
                    <a:pt x="38" y="86"/>
                    <a:pt x="38" y="87"/>
                    <a:pt x="37" y="88"/>
                  </a:cubicBezTo>
                  <a:cubicBezTo>
                    <a:pt x="37" y="88"/>
                    <a:pt x="39" y="89"/>
                    <a:pt x="42" y="92"/>
                  </a:cubicBezTo>
                  <a:cubicBezTo>
                    <a:pt x="50" y="98"/>
                    <a:pt x="50" y="98"/>
                    <a:pt x="50" y="98"/>
                  </a:cubicBezTo>
                  <a:cubicBezTo>
                    <a:pt x="53" y="99"/>
                    <a:pt x="54" y="100"/>
                    <a:pt x="55" y="101"/>
                  </a:cubicBezTo>
                  <a:cubicBezTo>
                    <a:pt x="55" y="101"/>
                    <a:pt x="56" y="101"/>
                    <a:pt x="56" y="101"/>
                  </a:cubicBezTo>
                  <a:cubicBezTo>
                    <a:pt x="56" y="101"/>
                    <a:pt x="57" y="100"/>
                    <a:pt x="58" y="99"/>
                  </a:cubicBezTo>
                  <a:cubicBezTo>
                    <a:pt x="58" y="99"/>
                    <a:pt x="58" y="99"/>
                    <a:pt x="58" y="99"/>
                  </a:cubicBezTo>
                  <a:cubicBezTo>
                    <a:pt x="59" y="99"/>
                    <a:pt x="59" y="99"/>
                    <a:pt x="59" y="99"/>
                  </a:cubicBezTo>
                  <a:cubicBezTo>
                    <a:pt x="59" y="100"/>
                    <a:pt x="59" y="100"/>
                    <a:pt x="59" y="100"/>
                  </a:cubicBezTo>
                  <a:cubicBezTo>
                    <a:pt x="58" y="101"/>
                    <a:pt x="57" y="103"/>
                    <a:pt x="55" y="105"/>
                  </a:cubicBezTo>
                  <a:cubicBezTo>
                    <a:pt x="54" y="107"/>
                    <a:pt x="53" y="109"/>
                    <a:pt x="52" y="110"/>
                  </a:cubicBezTo>
                  <a:cubicBezTo>
                    <a:pt x="52" y="110"/>
                    <a:pt x="52" y="110"/>
                    <a:pt x="52" y="110"/>
                  </a:cubicBezTo>
                  <a:cubicBezTo>
                    <a:pt x="51" y="109"/>
                    <a:pt x="51" y="109"/>
                    <a:pt x="51" y="109"/>
                  </a:cubicBezTo>
                  <a:cubicBezTo>
                    <a:pt x="51" y="109"/>
                    <a:pt x="51" y="109"/>
                    <a:pt x="51" y="109"/>
                  </a:cubicBezTo>
                  <a:cubicBezTo>
                    <a:pt x="51" y="107"/>
                    <a:pt x="52" y="107"/>
                    <a:pt x="52" y="107"/>
                  </a:cubicBezTo>
                  <a:cubicBezTo>
                    <a:pt x="52" y="106"/>
                    <a:pt x="52" y="106"/>
                    <a:pt x="52" y="106"/>
                  </a:cubicBezTo>
                  <a:cubicBezTo>
                    <a:pt x="51" y="105"/>
                    <a:pt x="49" y="104"/>
                    <a:pt x="47" y="102"/>
                  </a:cubicBezTo>
                  <a:cubicBezTo>
                    <a:pt x="39" y="96"/>
                    <a:pt x="39" y="96"/>
                    <a:pt x="39" y="96"/>
                  </a:cubicBezTo>
                  <a:cubicBezTo>
                    <a:pt x="36" y="94"/>
                    <a:pt x="35" y="93"/>
                    <a:pt x="34" y="93"/>
                  </a:cubicBezTo>
                  <a:cubicBezTo>
                    <a:pt x="33" y="93"/>
                    <a:pt x="33" y="93"/>
                    <a:pt x="33" y="93"/>
                  </a:cubicBezTo>
                  <a:cubicBezTo>
                    <a:pt x="33" y="93"/>
                    <a:pt x="32" y="94"/>
                    <a:pt x="31" y="95"/>
                  </a:cubicBezTo>
                  <a:cubicBezTo>
                    <a:pt x="31" y="95"/>
                    <a:pt x="31" y="95"/>
                    <a:pt x="31" y="95"/>
                  </a:cubicBezTo>
                  <a:cubicBezTo>
                    <a:pt x="30" y="94"/>
                    <a:pt x="30" y="94"/>
                    <a:pt x="30" y="94"/>
                  </a:cubicBezTo>
                  <a:cubicBezTo>
                    <a:pt x="30" y="94"/>
                    <a:pt x="30" y="94"/>
                    <a:pt x="30" y="94"/>
                  </a:cubicBezTo>
                  <a:cubicBezTo>
                    <a:pt x="31" y="93"/>
                    <a:pt x="32" y="91"/>
                    <a:pt x="33" y="89"/>
                  </a:cubicBezTo>
                  <a:cubicBezTo>
                    <a:pt x="34" y="88"/>
                    <a:pt x="35" y="87"/>
                    <a:pt x="36" y="85"/>
                  </a:cubicBezTo>
                  <a:cubicBezTo>
                    <a:pt x="37" y="84"/>
                    <a:pt x="38" y="83"/>
                    <a:pt x="38" y="82"/>
                  </a:cubicBezTo>
                  <a:cubicBezTo>
                    <a:pt x="40" y="80"/>
                    <a:pt x="42" y="78"/>
                    <a:pt x="44" y="78"/>
                  </a:cubicBezTo>
                  <a:cubicBezTo>
                    <a:pt x="45" y="78"/>
                    <a:pt x="46" y="79"/>
                    <a:pt x="47" y="80"/>
                  </a:cubicBezTo>
                  <a:close/>
                  <a:moveTo>
                    <a:pt x="25" y="107"/>
                  </a:moveTo>
                  <a:cubicBezTo>
                    <a:pt x="25" y="107"/>
                    <a:pt x="25" y="107"/>
                    <a:pt x="25" y="107"/>
                  </a:cubicBezTo>
                  <a:cubicBezTo>
                    <a:pt x="24" y="108"/>
                    <a:pt x="24" y="109"/>
                    <a:pt x="24" y="109"/>
                  </a:cubicBezTo>
                  <a:cubicBezTo>
                    <a:pt x="24" y="109"/>
                    <a:pt x="24" y="110"/>
                    <a:pt x="24" y="110"/>
                  </a:cubicBezTo>
                  <a:cubicBezTo>
                    <a:pt x="25" y="110"/>
                    <a:pt x="27" y="111"/>
                    <a:pt x="30" y="113"/>
                  </a:cubicBezTo>
                  <a:cubicBezTo>
                    <a:pt x="37" y="116"/>
                    <a:pt x="37" y="116"/>
                    <a:pt x="37" y="116"/>
                  </a:cubicBezTo>
                  <a:cubicBezTo>
                    <a:pt x="42" y="118"/>
                    <a:pt x="45" y="120"/>
                    <a:pt x="47" y="120"/>
                  </a:cubicBezTo>
                  <a:cubicBezTo>
                    <a:pt x="47" y="121"/>
                    <a:pt x="47" y="121"/>
                    <a:pt x="47" y="121"/>
                  </a:cubicBezTo>
                  <a:cubicBezTo>
                    <a:pt x="46" y="122"/>
                    <a:pt x="46" y="123"/>
                    <a:pt x="45" y="124"/>
                  </a:cubicBezTo>
                  <a:cubicBezTo>
                    <a:pt x="40" y="125"/>
                    <a:pt x="31" y="127"/>
                    <a:pt x="19" y="130"/>
                  </a:cubicBezTo>
                  <a:cubicBezTo>
                    <a:pt x="30" y="136"/>
                    <a:pt x="30" y="136"/>
                    <a:pt x="30" y="136"/>
                  </a:cubicBezTo>
                  <a:cubicBezTo>
                    <a:pt x="33" y="137"/>
                    <a:pt x="35" y="138"/>
                    <a:pt x="35" y="138"/>
                  </a:cubicBezTo>
                  <a:cubicBezTo>
                    <a:pt x="36" y="138"/>
                    <a:pt x="36" y="138"/>
                    <a:pt x="36" y="138"/>
                  </a:cubicBezTo>
                  <a:cubicBezTo>
                    <a:pt x="37" y="138"/>
                    <a:pt x="37" y="137"/>
                    <a:pt x="38" y="136"/>
                  </a:cubicBezTo>
                  <a:cubicBezTo>
                    <a:pt x="38" y="136"/>
                    <a:pt x="38" y="136"/>
                    <a:pt x="38" y="136"/>
                  </a:cubicBezTo>
                  <a:cubicBezTo>
                    <a:pt x="39" y="136"/>
                    <a:pt x="39" y="136"/>
                    <a:pt x="39" y="136"/>
                  </a:cubicBezTo>
                  <a:cubicBezTo>
                    <a:pt x="39" y="137"/>
                    <a:pt x="39" y="137"/>
                    <a:pt x="39" y="137"/>
                  </a:cubicBezTo>
                  <a:cubicBezTo>
                    <a:pt x="38" y="138"/>
                    <a:pt x="38" y="139"/>
                    <a:pt x="37" y="140"/>
                  </a:cubicBezTo>
                  <a:cubicBezTo>
                    <a:pt x="37" y="142"/>
                    <a:pt x="36" y="143"/>
                    <a:pt x="35" y="144"/>
                  </a:cubicBezTo>
                  <a:cubicBezTo>
                    <a:pt x="35" y="144"/>
                    <a:pt x="35" y="144"/>
                    <a:pt x="35" y="144"/>
                  </a:cubicBezTo>
                  <a:cubicBezTo>
                    <a:pt x="34" y="144"/>
                    <a:pt x="34" y="144"/>
                    <a:pt x="34" y="144"/>
                  </a:cubicBezTo>
                  <a:cubicBezTo>
                    <a:pt x="34" y="144"/>
                    <a:pt x="34" y="144"/>
                    <a:pt x="34" y="144"/>
                  </a:cubicBezTo>
                  <a:cubicBezTo>
                    <a:pt x="34" y="142"/>
                    <a:pt x="35" y="142"/>
                    <a:pt x="35" y="141"/>
                  </a:cubicBezTo>
                  <a:cubicBezTo>
                    <a:pt x="35" y="141"/>
                    <a:pt x="35" y="141"/>
                    <a:pt x="34" y="141"/>
                  </a:cubicBezTo>
                  <a:cubicBezTo>
                    <a:pt x="34" y="140"/>
                    <a:pt x="32" y="139"/>
                    <a:pt x="29" y="138"/>
                  </a:cubicBezTo>
                  <a:cubicBezTo>
                    <a:pt x="20" y="134"/>
                    <a:pt x="20" y="134"/>
                    <a:pt x="20" y="134"/>
                  </a:cubicBezTo>
                  <a:cubicBezTo>
                    <a:pt x="17" y="132"/>
                    <a:pt x="15" y="131"/>
                    <a:pt x="14" y="131"/>
                  </a:cubicBezTo>
                  <a:cubicBezTo>
                    <a:pt x="14" y="131"/>
                    <a:pt x="14" y="131"/>
                    <a:pt x="13" y="132"/>
                  </a:cubicBezTo>
                  <a:cubicBezTo>
                    <a:pt x="13" y="132"/>
                    <a:pt x="13" y="132"/>
                    <a:pt x="12" y="133"/>
                  </a:cubicBezTo>
                  <a:cubicBezTo>
                    <a:pt x="12" y="134"/>
                    <a:pt x="12" y="134"/>
                    <a:pt x="12" y="134"/>
                  </a:cubicBezTo>
                  <a:cubicBezTo>
                    <a:pt x="11" y="133"/>
                    <a:pt x="11" y="133"/>
                    <a:pt x="11" y="133"/>
                  </a:cubicBezTo>
                  <a:cubicBezTo>
                    <a:pt x="11" y="133"/>
                    <a:pt x="11" y="133"/>
                    <a:pt x="11" y="133"/>
                  </a:cubicBezTo>
                  <a:cubicBezTo>
                    <a:pt x="11" y="132"/>
                    <a:pt x="12" y="131"/>
                    <a:pt x="12" y="130"/>
                  </a:cubicBezTo>
                  <a:cubicBezTo>
                    <a:pt x="13" y="128"/>
                    <a:pt x="14" y="127"/>
                    <a:pt x="14" y="126"/>
                  </a:cubicBezTo>
                  <a:cubicBezTo>
                    <a:pt x="22" y="124"/>
                    <a:pt x="30" y="122"/>
                    <a:pt x="39" y="119"/>
                  </a:cubicBezTo>
                  <a:cubicBezTo>
                    <a:pt x="29" y="115"/>
                    <a:pt x="29" y="115"/>
                    <a:pt x="29" y="115"/>
                  </a:cubicBezTo>
                  <a:cubicBezTo>
                    <a:pt x="26" y="113"/>
                    <a:pt x="24" y="113"/>
                    <a:pt x="23" y="112"/>
                  </a:cubicBezTo>
                  <a:cubicBezTo>
                    <a:pt x="23" y="112"/>
                    <a:pt x="23" y="112"/>
                    <a:pt x="22" y="113"/>
                  </a:cubicBezTo>
                  <a:cubicBezTo>
                    <a:pt x="22" y="113"/>
                    <a:pt x="22" y="113"/>
                    <a:pt x="21" y="115"/>
                  </a:cubicBezTo>
                  <a:cubicBezTo>
                    <a:pt x="21" y="115"/>
                    <a:pt x="21" y="115"/>
                    <a:pt x="21" y="115"/>
                  </a:cubicBezTo>
                  <a:cubicBezTo>
                    <a:pt x="20" y="114"/>
                    <a:pt x="20" y="114"/>
                    <a:pt x="20" y="114"/>
                  </a:cubicBezTo>
                  <a:cubicBezTo>
                    <a:pt x="20" y="114"/>
                    <a:pt x="20" y="114"/>
                    <a:pt x="20" y="114"/>
                  </a:cubicBezTo>
                  <a:cubicBezTo>
                    <a:pt x="20" y="113"/>
                    <a:pt x="21" y="111"/>
                    <a:pt x="21" y="110"/>
                  </a:cubicBezTo>
                  <a:cubicBezTo>
                    <a:pt x="22" y="109"/>
                    <a:pt x="23" y="107"/>
                    <a:pt x="23" y="106"/>
                  </a:cubicBezTo>
                  <a:cubicBezTo>
                    <a:pt x="24" y="106"/>
                    <a:pt x="24" y="106"/>
                    <a:pt x="24" y="106"/>
                  </a:cubicBezTo>
                  <a:lnTo>
                    <a:pt x="25" y="107"/>
                  </a:lnTo>
                  <a:close/>
                  <a:moveTo>
                    <a:pt x="36" y="146"/>
                  </a:moveTo>
                  <a:cubicBezTo>
                    <a:pt x="36" y="147"/>
                    <a:pt x="36" y="147"/>
                    <a:pt x="36" y="147"/>
                  </a:cubicBezTo>
                  <a:cubicBezTo>
                    <a:pt x="35" y="148"/>
                    <a:pt x="35" y="150"/>
                    <a:pt x="34" y="152"/>
                  </a:cubicBezTo>
                  <a:cubicBezTo>
                    <a:pt x="33" y="155"/>
                    <a:pt x="33" y="157"/>
                    <a:pt x="33" y="158"/>
                  </a:cubicBezTo>
                  <a:cubicBezTo>
                    <a:pt x="32" y="158"/>
                    <a:pt x="32" y="158"/>
                    <a:pt x="32" y="158"/>
                  </a:cubicBezTo>
                  <a:cubicBezTo>
                    <a:pt x="31" y="158"/>
                    <a:pt x="31" y="158"/>
                    <a:pt x="31" y="158"/>
                  </a:cubicBezTo>
                  <a:cubicBezTo>
                    <a:pt x="31" y="158"/>
                    <a:pt x="31" y="158"/>
                    <a:pt x="31" y="158"/>
                  </a:cubicBezTo>
                  <a:cubicBezTo>
                    <a:pt x="31" y="156"/>
                    <a:pt x="31" y="156"/>
                    <a:pt x="31" y="155"/>
                  </a:cubicBezTo>
                  <a:cubicBezTo>
                    <a:pt x="31" y="155"/>
                    <a:pt x="31" y="155"/>
                    <a:pt x="31" y="154"/>
                  </a:cubicBezTo>
                  <a:cubicBezTo>
                    <a:pt x="30" y="154"/>
                    <a:pt x="28" y="153"/>
                    <a:pt x="25" y="153"/>
                  </a:cubicBezTo>
                  <a:cubicBezTo>
                    <a:pt x="16" y="150"/>
                    <a:pt x="16" y="150"/>
                    <a:pt x="16" y="150"/>
                  </a:cubicBezTo>
                  <a:cubicBezTo>
                    <a:pt x="13" y="149"/>
                    <a:pt x="11" y="149"/>
                    <a:pt x="10" y="148"/>
                  </a:cubicBezTo>
                  <a:cubicBezTo>
                    <a:pt x="9" y="148"/>
                    <a:pt x="9" y="149"/>
                    <a:pt x="9" y="149"/>
                  </a:cubicBezTo>
                  <a:cubicBezTo>
                    <a:pt x="9" y="149"/>
                    <a:pt x="9" y="150"/>
                    <a:pt x="8" y="151"/>
                  </a:cubicBezTo>
                  <a:cubicBezTo>
                    <a:pt x="8" y="151"/>
                    <a:pt x="8" y="151"/>
                    <a:pt x="8" y="151"/>
                  </a:cubicBezTo>
                  <a:cubicBezTo>
                    <a:pt x="7" y="151"/>
                    <a:pt x="7" y="151"/>
                    <a:pt x="7" y="151"/>
                  </a:cubicBezTo>
                  <a:cubicBezTo>
                    <a:pt x="6" y="150"/>
                    <a:pt x="6" y="150"/>
                    <a:pt x="6" y="150"/>
                  </a:cubicBezTo>
                  <a:cubicBezTo>
                    <a:pt x="7" y="149"/>
                    <a:pt x="7" y="147"/>
                    <a:pt x="8" y="145"/>
                  </a:cubicBezTo>
                  <a:cubicBezTo>
                    <a:pt x="9" y="142"/>
                    <a:pt x="9" y="140"/>
                    <a:pt x="10" y="139"/>
                  </a:cubicBezTo>
                  <a:cubicBezTo>
                    <a:pt x="10" y="139"/>
                    <a:pt x="10" y="139"/>
                    <a:pt x="10" y="139"/>
                  </a:cubicBezTo>
                  <a:cubicBezTo>
                    <a:pt x="11" y="139"/>
                    <a:pt x="11" y="139"/>
                    <a:pt x="11" y="139"/>
                  </a:cubicBezTo>
                  <a:cubicBezTo>
                    <a:pt x="11" y="140"/>
                    <a:pt x="11" y="140"/>
                    <a:pt x="11" y="140"/>
                  </a:cubicBezTo>
                  <a:cubicBezTo>
                    <a:pt x="11" y="141"/>
                    <a:pt x="11" y="142"/>
                    <a:pt x="11" y="142"/>
                  </a:cubicBezTo>
                  <a:cubicBezTo>
                    <a:pt x="11" y="142"/>
                    <a:pt x="11" y="142"/>
                    <a:pt x="11" y="143"/>
                  </a:cubicBezTo>
                  <a:cubicBezTo>
                    <a:pt x="12" y="143"/>
                    <a:pt x="14" y="144"/>
                    <a:pt x="17" y="145"/>
                  </a:cubicBezTo>
                  <a:cubicBezTo>
                    <a:pt x="27" y="147"/>
                    <a:pt x="27" y="147"/>
                    <a:pt x="27" y="147"/>
                  </a:cubicBezTo>
                  <a:cubicBezTo>
                    <a:pt x="30" y="148"/>
                    <a:pt x="32" y="149"/>
                    <a:pt x="33" y="149"/>
                  </a:cubicBezTo>
                  <a:cubicBezTo>
                    <a:pt x="33" y="149"/>
                    <a:pt x="33" y="149"/>
                    <a:pt x="33" y="148"/>
                  </a:cubicBezTo>
                  <a:cubicBezTo>
                    <a:pt x="34" y="148"/>
                    <a:pt x="34" y="147"/>
                    <a:pt x="34" y="146"/>
                  </a:cubicBezTo>
                  <a:cubicBezTo>
                    <a:pt x="34" y="146"/>
                    <a:pt x="34" y="146"/>
                    <a:pt x="34" y="146"/>
                  </a:cubicBezTo>
                  <a:lnTo>
                    <a:pt x="36" y="146"/>
                  </a:lnTo>
                  <a:close/>
                  <a:moveTo>
                    <a:pt x="7" y="154"/>
                  </a:moveTo>
                  <a:cubicBezTo>
                    <a:pt x="7" y="154"/>
                    <a:pt x="7" y="154"/>
                    <a:pt x="7" y="154"/>
                  </a:cubicBezTo>
                  <a:cubicBezTo>
                    <a:pt x="7" y="156"/>
                    <a:pt x="7" y="156"/>
                    <a:pt x="7" y="157"/>
                  </a:cubicBezTo>
                  <a:cubicBezTo>
                    <a:pt x="7" y="157"/>
                    <a:pt x="7" y="157"/>
                    <a:pt x="8" y="157"/>
                  </a:cubicBezTo>
                  <a:cubicBezTo>
                    <a:pt x="8" y="158"/>
                    <a:pt x="10" y="158"/>
                    <a:pt x="13" y="159"/>
                  </a:cubicBezTo>
                  <a:cubicBezTo>
                    <a:pt x="27" y="161"/>
                    <a:pt x="27" y="161"/>
                    <a:pt x="27" y="161"/>
                  </a:cubicBezTo>
                  <a:cubicBezTo>
                    <a:pt x="30" y="162"/>
                    <a:pt x="32" y="163"/>
                    <a:pt x="33" y="163"/>
                  </a:cubicBezTo>
                  <a:cubicBezTo>
                    <a:pt x="34" y="164"/>
                    <a:pt x="36" y="166"/>
                    <a:pt x="37" y="168"/>
                  </a:cubicBezTo>
                  <a:cubicBezTo>
                    <a:pt x="38" y="170"/>
                    <a:pt x="38" y="171"/>
                    <a:pt x="38" y="173"/>
                  </a:cubicBezTo>
                  <a:cubicBezTo>
                    <a:pt x="38" y="174"/>
                    <a:pt x="38" y="174"/>
                    <a:pt x="38" y="175"/>
                  </a:cubicBezTo>
                  <a:cubicBezTo>
                    <a:pt x="37" y="174"/>
                    <a:pt x="36" y="174"/>
                    <a:pt x="34" y="174"/>
                  </a:cubicBezTo>
                  <a:cubicBezTo>
                    <a:pt x="34" y="173"/>
                    <a:pt x="34" y="173"/>
                    <a:pt x="34" y="173"/>
                  </a:cubicBezTo>
                  <a:cubicBezTo>
                    <a:pt x="35" y="172"/>
                    <a:pt x="36" y="172"/>
                    <a:pt x="36" y="171"/>
                  </a:cubicBezTo>
                  <a:cubicBezTo>
                    <a:pt x="36" y="170"/>
                    <a:pt x="36" y="169"/>
                    <a:pt x="34" y="169"/>
                  </a:cubicBezTo>
                  <a:cubicBezTo>
                    <a:pt x="33" y="168"/>
                    <a:pt x="31" y="168"/>
                    <a:pt x="28" y="167"/>
                  </a:cubicBezTo>
                  <a:cubicBezTo>
                    <a:pt x="12" y="164"/>
                    <a:pt x="12" y="164"/>
                    <a:pt x="12" y="164"/>
                  </a:cubicBezTo>
                  <a:cubicBezTo>
                    <a:pt x="9" y="164"/>
                    <a:pt x="7" y="163"/>
                    <a:pt x="6" y="163"/>
                  </a:cubicBezTo>
                  <a:cubicBezTo>
                    <a:pt x="6" y="163"/>
                    <a:pt x="6" y="163"/>
                    <a:pt x="6" y="164"/>
                  </a:cubicBezTo>
                  <a:cubicBezTo>
                    <a:pt x="6" y="164"/>
                    <a:pt x="5" y="165"/>
                    <a:pt x="5" y="166"/>
                  </a:cubicBezTo>
                  <a:cubicBezTo>
                    <a:pt x="5" y="167"/>
                    <a:pt x="5" y="167"/>
                    <a:pt x="5" y="167"/>
                  </a:cubicBezTo>
                  <a:cubicBezTo>
                    <a:pt x="3" y="166"/>
                    <a:pt x="3" y="166"/>
                    <a:pt x="3" y="166"/>
                  </a:cubicBezTo>
                  <a:cubicBezTo>
                    <a:pt x="3" y="166"/>
                    <a:pt x="3" y="166"/>
                    <a:pt x="3" y="166"/>
                  </a:cubicBezTo>
                  <a:cubicBezTo>
                    <a:pt x="4" y="164"/>
                    <a:pt x="4" y="162"/>
                    <a:pt x="5" y="160"/>
                  </a:cubicBezTo>
                  <a:cubicBezTo>
                    <a:pt x="5" y="157"/>
                    <a:pt x="5" y="155"/>
                    <a:pt x="6" y="154"/>
                  </a:cubicBezTo>
                  <a:cubicBezTo>
                    <a:pt x="6" y="154"/>
                    <a:pt x="6" y="154"/>
                    <a:pt x="6" y="154"/>
                  </a:cubicBezTo>
                  <a:lnTo>
                    <a:pt x="7" y="154"/>
                  </a:lnTo>
                  <a:close/>
                  <a:moveTo>
                    <a:pt x="4" y="170"/>
                  </a:moveTo>
                  <a:cubicBezTo>
                    <a:pt x="4" y="170"/>
                    <a:pt x="4" y="170"/>
                    <a:pt x="4" y="170"/>
                  </a:cubicBezTo>
                  <a:cubicBezTo>
                    <a:pt x="4" y="172"/>
                    <a:pt x="4" y="172"/>
                    <a:pt x="4" y="172"/>
                  </a:cubicBezTo>
                  <a:cubicBezTo>
                    <a:pt x="4" y="173"/>
                    <a:pt x="4" y="173"/>
                    <a:pt x="5" y="173"/>
                  </a:cubicBezTo>
                  <a:cubicBezTo>
                    <a:pt x="6" y="173"/>
                    <a:pt x="8" y="174"/>
                    <a:pt x="11" y="174"/>
                  </a:cubicBezTo>
                  <a:cubicBezTo>
                    <a:pt x="18" y="175"/>
                    <a:pt x="18" y="175"/>
                    <a:pt x="18" y="175"/>
                  </a:cubicBezTo>
                  <a:cubicBezTo>
                    <a:pt x="24" y="175"/>
                    <a:pt x="28" y="175"/>
                    <a:pt x="30" y="175"/>
                  </a:cubicBezTo>
                  <a:cubicBezTo>
                    <a:pt x="30" y="176"/>
                    <a:pt x="30" y="176"/>
                    <a:pt x="30" y="176"/>
                  </a:cubicBezTo>
                  <a:cubicBezTo>
                    <a:pt x="29" y="177"/>
                    <a:pt x="29" y="178"/>
                    <a:pt x="29" y="179"/>
                  </a:cubicBezTo>
                  <a:cubicBezTo>
                    <a:pt x="25" y="182"/>
                    <a:pt x="17" y="187"/>
                    <a:pt x="6" y="194"/>
                  </a:cubicBezTo>
                  <a:cubicBezTo>
                    <a:pt x="19" y="196"/>
                    <a:pt x="19" y="196"/>
                    <a:pt x="19" y="196"/>
                  </a:cubicBezTo>
                  <a:cubicBezTo>
                    <a:pt x="22" y="196"/>
                    <a:pt x="24" y="196"/>
                    <a:pt x="25" y="196"/>
                  </a:cubicBezTo>
                  <a:cubicBezTo>
                    <a:pt x="25" y="196"/>
                    <a:pt x="26" y="196"/>
                    <a:pt x="26" y="195"/>
                  </a:cubicBezTo>
                  <a:cubicBezTo>
                    <a:pt x="26" y="195"/>
                    <a:pt x="26" y="194"/>
                    <a:pt x="26" y="193"/>
                  </a:cubicBezTo>
                  <a:cubicBezTo>
                    <a:pt x="26" y="193"/>
                    <a:pt x="26" y="193"/>
                    <a:pt x="26" y="193"/>
                  </a:cubicBezTo>
                  <a:cubicBezTo>
                    <a:pt x="28" y="193"/>
                    <a:pt x="28" y="193"/>
                    <a:pt x="28" y="193"/>
                  </a:cubicBezTo>
                  <a:cubicBezTo>
                    <a:pt x="28" y="193"/>
                    <a:pt x="28" y="193"/>
                    <a:pt x="28" y="193"/>
                  </a:cubicBezTo>
                  <a:cubicBezTo>
                    <a:pt x="27" y="195"/>
                    <a:pt x="27" y="196"/>
                    <a:pt x="27" y="197"/>
                  </a:cubicBezTo>
                  <a:cubicBezTo>
                    <a:pt x="27" y="199"/>
                    <a:pt x="27" y="200"/>
                    <a:pt x="27" y="202"/>
                  </a:cubicBezTo>
                  <a:cubicBezTo>
                    <a:pt x="27" y="202"/>
                    <a:pt x="27" y="202"/>
                    <a:pt x="27" y="202"/>
                  </a:cubicBezTo>
                  <a:cubicBezTo>
                    <a:pt x="25" y="202"/>
                    <a:pt x="25" y="202"/>
                    <a:pt x="25" y="202"/>
                  </a:cubicBezTo>
                  <a:cubicBezTo>
                    <a:pt x="25" y="202"/>
                    <a:pt x="25" y="202"/>
                    <a:pt x="25" y="202"/>
                  </a:cubicBezTo>
                  <a:cubicBezTo>
                    <a:pt x="25" y="200"/>
                    <a:pt x="25" y="199"/>
                    <a:pt x="25" y="199"/>
                  </a:cubicBezTo>
                  <a:cubicBezTo>
                    <a:pt x="25" y="199"/>
                    <a:pt x="25" y="199"/>
                    <a:pt x="25" y="199"/>
                  </a:cubicBezTo>
                  <a:cubicBezTo>
                    <a:pt x="24" y="198"/>
                    <a:pt x="22" y="198"/>
                    <a:pt x="19" y="198"/>
                  </a:cubicBezTo>
                  <a:cubicBezTo>
                    <a:pt x="9" y="197"/>
                    <a:pt x="9" y="197"/>
                    <a:pt x="9" y="197"/>
                  </a:cubicBezTo>
                  <a:cubicBezTo>
                    <a:pt x="6" y="197"/>
                    <a:pt x="4" y="197"/>
                    <a:pt x="3" y="197"/>
                  </a:cubicBezTo>
                  <a:cubicBezTo>
                    <a:pt x="2" y="197"/>
                    <a:pt x="2" y="197"/>
                    <a:pt x="2" y="197"/>
                  </a:cubicBezTo>
                  <a:cubicBezTo>
                    <a:pt x="2" y="197"/>
                    <a:pt x="2" y="198"/>
                    <a:pt x="2" y="199"/>
                  </a:cubicBezTo>
                  <a:cubicBezTo>
                    <a:pt x="1" y="200"/>
                    <a:pt x="1" y="200"/>
                    <a:pt x="1" y="200"/>
                  </a:cubicBezTo>
                  <a:cubicBezTo>
                    <a:pt x="0" y="200"/>
                    <a:pt x="0" y="200"/>
                    <a:pt x="0" y="200"/>
                  </a:cubicBezTo>
                  <a:cubicBezTo>
                    <a:pt x="0" y="199"/>
                    <a:pt x="0" y="199"/>
                    <a:pt x="0" y="199"/>
                  </a:cubicBezTo>
                  <a:cubicBezTo>
                    <a:pt x="0" y="198"/>
                    <a:pt x="0" y="197"/>
                    <a:pt x="0" y="196"/>
                  </a:cubicBezTo>
                  <a:cubicBezTo>
                    <a:pt x="1" y="194"/>
                    <a:pt x="1" y="193"/>
                    <a:pt x="1" y="192"/>
                  </a:cubicBezTo>
                  <a:cubicBezTo>
                    <a:pt x="7" y="188"/>
                    <a:pt x="14" y="183"/>
                    <a:pt x="22" y="177"/>
                  </a:cubicBezTo>
                  <a:cubicBezTo>
                    <a:pt x="10" y="176"/>
                    <a:pt x="10" y="176"/>
                    <a:pt x="10" y="176"/>
                  </a:cubicBezTo>
                  <a:cubicBezTo>
                    <a:pt x="7" y="176"/>
                    <a:pt x="5" y="176"/>
                    <a:pt x="5" y="176"/>
                  </a:cubicBezTo>
                  <a:cubicBezTo>
                    <a:pt x="4" y="176"/>
                    <a:pt x="4" y="176"/>
                    <a:pt x="4" y="177"/>
                  </a:cubicBezTo>
                  <a:cubicBezTo>
                    <a:pt x="4" y="177"/>
                    <a:pt x="4" y="177"/>
                    <a:pt x="3" y="179"/>
                  </a:cubicBezTo>
                  <a:cubicBezTo>
                    <a:pt x="3" y="179"/>
                    <a:pt x="3" y="179"/>
                    <a:pt x="3" y="179"/>
                  </a:cubicBezTo>
                  <a:cubicBezTo>
                    <a:pt x="2" y="179"/>
                    <a:pt x="2" y="179"/>
                    <a:pt x="2" y="179"/>
                  </a:cubicBezTo>
                  <a:cubicBezTo>
                    <a:pt x="2" y="179"/>
                    <a:pt x="2" y="179"/>
                    <a:pt x="2" y="179"/>
                  </a:cubicBezTo>
                  <a:cubicBezTo>
                    <a:pt x="2" y="177"/>
                    <a:pt x="2" y="176"/>
                    <a:pt x="2" y="175"/>
                  </a:cubicBezTo>
                  <a:cubicBezTo>
                    <a:pt x="2" y="173"/>
                    <a:pt x="2" y="171"/>
                    <a:pt x="2" y="170"/>
                  </a:cubicBezTo>
                  <a:cubicBezTo>
                    <a:pt x="3" y="170"/>
                    <a:pt x="3" y="170"/>
                    <a:pt x="3" y="170"/>
                  </a:cubicBezTo>
                  <a:lnTo>
                    <a:pt x="4" y="170"/>
                  </a:lnTo>
                  <a:close/>
                  <a:moveTo>
                    <a:pt x="19" y="216"/>
                  </a:moveTo>
                  <a:cubicBezTo>
                    <a:pt x="9" y="221"/>
                    <a:pt x="9" y="221"/>
                    <a:pt x="9" y="221"/>
                  </a:cubicBezTo>
                  <a:cubicBezTo>
                    <a:pt x="20" y="224"/>
                    <a:pt x="20" y="224"/>
                    <a:pt x="20" y="224"/>
                  </a:cubicBezTo>
                  <a:cubicBezTo>
                    <a:pt x="20" y="223"/>
                    <a:pt x="20" y="222"/>
                    <a:pt x="19" y="220"/>
                  </a:cubicBezTo>
                  <a:cubicBezTo>
                    <a:pt x="19" y="218"/>
                    <a:pt x="19" y="217"/>
                    <a:pt x="19" y="216"/>
                  </a:cubicBezTo>
                  <a:close/>
                  <a:moveTo>
                    <a:pt x="28" y="203"/>
                  </a:moveTo>
                  <a:cubicBezTo>
                    <a:pt x="28" y="203"/>
                    <a:pt x="28" y="203"/>
                    <a:pt x="28" y="203"/>
                  </a:cubicBezTo>
                  <a:cubicBezTo>
                    <a:pt x="28" y="206"/>
                    <a:pt x="28" y="207"/>
                    <a:pt x="28" y="208"/>
                  </a:cubicBezTo>
                  <a:cubicBezTo>
                    <a:pt x="29" y="210"/>
                    <a:pt x="29" y="213"/>
                    <a:pt x="29" y="215"/>
                  </a:cubicBezTo>
                  <a:cubicBezTo>
                    <a:pt x="29" y="215"/>
                    <a:pt x="29" y="215"/>
                    <a:pt x="29" y="215"/>
                  </a:cubicBezTo>
                  <a:cubicBezTo>
                    <a:pt x="28" y="215"/>
                    <a:pt x="28" y="215"/>
                    <a:pt x="28" y="215"/>
                  </a:cubicBezTo>
                  <a:cubicBezTo>
                    <a:pt x="28" y="215"/>
                    <a:pt x="28" y="215"/>
                    <a:pt x="28" y="215"/>
                  </a:cubicBezTo>
                  <a:cubicBezTo>
                    <a:pt x="27" y="213"/>
                    <a:pt x="27" y="213"/>
                    <a:pt x="27" y="213"/>
                  </a:cubicBezTo>
                  <a:cubicBezTo>
                    <a:pt x="27" y="212"/>
                    <a:pt x="27" y="212"/>
                    <a:pt x="26" y="212"/>
                  </a:cubicBezTo>
                  <a:cubicBezTo>
                    <a:pt x="26" y="212"/>
                    <a:pt x="26" y="212"/>
                    <a:pt x="25" y="213"/>
                  </a:cubicBezTo>
                  <a:cubicBezTo>
                    <a:pt x="21" y="215"/>
                    <a:pt x="21" y="215"/>
                    <a:pt x="21" y="215"/>
                  </a:cubicBezTo>
                  <a:cubicBezTo>
                    <a:pt x="21" y="217"/>
                    <a:pt x="21" y="218"/>
                    <a:pt x="21" y="220"/>
                  </a:cubicBezTo>
                  <a:cubicBezTo>
                    <a:pt x="22" y="221"/>
                    <a:pt x="22" y="223"/>
                    <a:pt x="22" y="225"/>
                  </a:cubicBezTo>
                  <a:cubicBezTo>
                    <a:pt x="24" y="225"/>
                    <a:pt x="24" y="225"/>
                    <a:pt x="24" y="225"/>
                  </a:cubicBezTo>
                  <a:cubicBezTo>
                    <a:pt x="26" y="226"/>
                    <a:pt x="27" y="226"/>
                    <a:pt x="28" y="226"/>
                  </a:cubicBezTo>
                  <a:cubicBezTo>
                    <a:pt x="28" y="226"/>
                    <a:pt x="29" y="225"/>
                    <a:pt x="29" y="225"/>
                  </a:cubicBezTo>
                  <a:cubicBezTo>
                    <a:pt x="29" y="224"/>
                    <a:pt x="29" y="224"/>
                    <a:pt x="29" y="223"/>
                  </a:cubicBezTo>
                  <a:cubicBezTo>
                    <a:pt x="29" y="223"/>
                    <a:pt x="29" y="223"/>
                    <a:pt x="29" y="223"/>
                  </a:cubicBezTo>
                  <a:cubicBezTo>
                    <a:pt x="30" y="222"/>
                    <a:pt x="30" y="222"/>
                    <a:pt x="30" y="222"/>
                  </a:cubicBezTo>
                  <a:cubicBezTo>
                    <a:pt x="30" y="223"/>
                    <a:pt x="30" y="223"/>
                    <a:pt x="30" y="223"/>
                  </a:cubicBezTo>
                  <a:cubicBezTo>
                    <a:pt x="30" y="225"/>
                    <a:pt x="31" y="226"/>
                    <a:pt x="31" y="227"/>
                  </a:cubicBezTo>
                  <a:cubicBezTo>
                    <a:pt x="31" y="228"/>
                    <a:pt x="31" y="229"/>
                    <a:pt x="31" y="231"/>
                  </a:cubicBezTo>
                  <a:cubicBezTo>
                    <a:pt x="31" y="231"/>
                    <a:pt x="31" y="231"/>
                    <a:pt x="31" y="231"/>
                  </a:cubicBezTo>
                  <a:cubicBezTo>
                    <a:pt x="30" y="231"/>
                    <a:pt x="30" y="231"/>
                    <a:pt x="30" y="231"/>
                  </a:cubicBezTo>
                  <a:cubicBezTo>
                    <a:pt x="30" y="231"/>
                    <a:pt x="30" y="231"/>
                    <a:pt x="30" y="231"/>
                  </a:cubicBezTo>
                  <a:cubicBezTo>
                    <a:pt x="29" y="230"/>
                    <a:pt x="29" y="229"/>
                    <a:pt x="29" y="229"/>
                  </a:cubicBezTo>
                  <a:cubicBezTo>
                    <a:pt x="28" y="229"/>
                    <a:pt x="25" y="228"/>
                    <a:pt x="20" y="226"/>
                  </a:cubicBezTo>
                  <a:cubicBezTo>
                    <a:pt x="7" y="223"/>
                    <a:pt x="7" y="223"/>
                    <a:pt x="7" y="223"/>
                  </a:cubicBezTo>
                  <a:cubicBezTo>
                    <a:pt x="6" y="223"/>
                    <a:pt x="5" y="222"/>
                    <a:pt x="3" y="222"/>
                  </a:cubicBezTo>
                  <a:cubicBezTo>
                    <a:pt x="2" y="219"/>
                    <a:pt x="2" y="219"/>
                    <a:pt x="2" y="219"/>
                  </a:cubicBezTo>
                  <a:cubicBezTo>
                    <a:pt x="25" y="206"/>
                    <a:pt x="25" y="206"/>
                    <a:pt x="25" y="206"/>
                  </a:cubicBezTo>
                  <a:cubicBezTo>
                    <a:pt x="26" y="206"/>
                    <a:pt x="26" y="205"/>
                    <a:pt x="26" y="205"/>
                  </a:cubicBezTo>
                  <a:cubicBezTo>
                    <a:pt x="26" y="205"/>
                    <a:pt x="26" y="204"/>
                    <a:pt x="26" y="203"/>
                  </a:cubicBezTo>
                  <a:cubicBezTo>
                    <a:pt x="26" y="203"/>
                    <a:pt x="26" y="203"/>
                    <a:pt x="26" y="203"/>
                  </a:cubicBezTo>
                  <a:lnTo>
                    <a:pt x="28" y="203"/>
                  </a:lnTo>
                  <a:close/>
                  <a:moveTo>
                    <a:pt x="31" y="232"/>
                  </a:moveTo>
                  <a:cubicBezTo>
                    <a:pt x="32" y="232"/>
                    <a:pt x="32" y="232"/>
                    <a:pt x="32" y="232"/>
                  </a:cubicBezTo>
                  <a:cubicBezTo>
                    <a:pt x="32" y="234"/>
                    <a:pt x="32" y="235"/>
                    <a:pt x="33" y="238"/>
                  </a:cubicBezTo>
                  <a:cubicBezTo>
                    <a:pt x="33" y="241"/>
                    <a:pt x="34" y="243"/>
                    <a:pt x="34" y="244"/>
                  </a:cubicBezTo>
                  <a:cubicBezTo>
                    <a:pt x="34" y="244"/>
                    <a:pt x="34" y="244"/>
                    <a:pt x="34" y="244"/>
                  </a:cubicBezTo>
                  <a:cubicBezTo>
                    <a:pt x="33" y="244"/>
                    <a:pt x="33" y="244"/>
                    <a:pt x="33" y="244"/>
                  </a:cubicBezTo>
                  <a:cubicBezTo>
                    <a:pt x="33" y="244"/>
                    <a:pt x="33" y="244"/>
                    <a:pt x="33" y="244"/>
                  </a:cubicBezTo>
                  <a:cubicBezTo>
                    <a:pt x="32" y="243"/>
                    <a:pt x="32" y="242"/>
                    <a:pt x="32" y="242"/>
                  </a:cubicBezTo>
                  <a:cubicBezTo>
                    <a:pt x="32" y="242"/>
                    <a:pt x="31" y="241"/>
                    <a:pt x="31" y="242"/>
                  </a:cubicBezTo>
                  <a:cubicBezTo>
                    <a:pt x="30" y="242"/>
                    <a:pt x="28" y="242"/>
                    <a:pt x="25" y="243"/>
                  </a:cubicBezTo>
                  <a:cubicBezTo>
                    <a:pt x="15" y="245"/>
                    <a:pt x="15" y="245"/>
                    <a:pt x="15" y="245"/>
                  </a:cubicBezTo>
                  <a:cubicBezTo>
                    <a:pt x="12" y="246"/>
                    <a:pt x="11" y="246"/>
                    <a:pt x="10" y="246"/>
                  </a:cubicBezTo>
                  <a:cubicBezTo>
                    <a:pt x="9" y="247"/>
                    <a:pt x="9" y="247"/>
                    <a:pt x="9" y="247"/>
                  </a:cubicBezTo>
                  <a:cubicBezTo>
                    <a:pt x="9" y="247"/>
                    <a:pt x="9" y="248"/>
                    <a:pt x="9" y="249"/>
                  </a:cubicBezTo>
                  <a:cubicBezTo>
                    <a:pt x="9" y="250"/>
                    <a:pt x="9" y="250"/>
                    <a:pt x="9" y="250"/>
                  </a:cubicBezTo>
                  <a:cubicBezTo>
                    <a:pt x="8" y="250"/>
                    <a:pt x="8" y="250"/>
                    <a:pt x="8" y="250"/>
                  </a:cubicBezTo>
                  <a:cubicBezTo>
                    <a:pt x="8" y="250"/>
                    <a:pt x="8" y="250"/>
                    <a:pt x="8" y="250"/>
                  </a:cubicBezTo>
                  <a:cubicBezTo>
                    <a:pt x="8" y="249"/>
                    <a:pt x="7" y="247"/>
                    <a:pt x="7" y="244"/>
                  </a:cubicBezTo>
                  <a:cubicBezTo>
                    <a:pt x="6" y="241"/>
                    <a:pt x="6" y="240"/>
                    <a:pt x="5" y="238"/>
                  </a:cubicBezTo>
                  <a:cubicBezTo>
                    <a:pt x="5" y="238"/>
                    <a:pt x="5" y="238"/>
                    <a:pt x="5" y="238"/>
                  </a:cubicBezTo>
                  <a:cubicBezTo>
                    <a:pt x="7" y="238"/>
                    <a:pt x="7" y="238"/>
                    <a:pt x="7" y="238"/>
                  </a:cubicBezTo>
                  <a:cubicBezTo>
                    <a:pt x="7" y="238"/>
                    <a:pt x="7" y="238"/>
                    <a:pt x="7" y="238"/>
                  </a:cubicBezTo>
                  <a:cubicBezTo>
                    <a:pt x="7" y="239"/>
                    <a:pt x="7" y="240"/>
                    <a:pt x="7" y="240"/>
                  </a:cubicBezTo>
                  <a:cubicBezTo>
                    <a:pt x="8" y="240"/>
                    <a:pt x="8" y="241"/>
                    <a:pt x="8" y="241"/>
                  </a:cubicBezTo>
                  <a:cubicBezTo>
                    <a:pt x="9" y="241"/>
                    <a:pt x="11" y="240"/>
                    <a:pt x="14" y="240"/>
                  </a:cubicBezTo>
                  <a:cubicBezTo>
                    <a:pt x="24" y="237"/>
                    <a:pt x="24" y="237"/>
                    <a:pt x="24" y="237"/>
                  </a:cubicBezTo>
                  <a:cubicBezTo>
                    <a:pt x="27" y="237"/>
                    <a:pt x="29" y="236"/>
                    <a:pt x="30" y="236"/>
                  </a:cubicBezTo>
                  <a:cubicBezTo>
                    <a:pt x="30" y="236"/>
                    <a:pt x="30" y="235"/>
                    <a:pt x="30" y="235"/>
                  </a:cubicBezTo>
                  <a:cubicBezTo>
                    <a:pt x="30" y="235"/>
                    <a:pt x="30" y="234"/>
                    <a:pt x="30" y="233"/>
                  </a:cubicBezTo>
                  <a:cubicBezTo>
                    <a:pt x="30" y="232"/>
                    <a:pt x="30" y="232"/>
                    <a:pt x="30" y="232"/>
                  </a:cubicBezTo>
                  <a:lnTo>
                    <a:pt x="31" y="232"/>
                  </a:lnTo>
                  <a:close/>
                  <a:moveTo>
                    <a:pt x="9" y="254"/>
                  </a:moveTo>
                  <a:cubicBezTo>
                    <a:pt x="10" y="254"/>
                    <a:pt x="11" y="254"/>
                    <a:pt x="12" y="253"/>
                  </a:cubicBezTo>
                  <a:cubicBezTo>
                    <a:pt x="15" y="252"/>
                    <a:pt x="15" y="252"/>
                    <a:pt x="15" y="252"/>
                  </a:cubicBezTo>
                  <a:cubicBezTo>
                    <a:pt x="15" y="252"/>
                    <a:pt x="15" y="252"/>
                    <a:pt x="15" y="252"/>
                  </a:cubicBezTo>
                  <a:cubicBezTo>
                    <a:pt x="16" y="253"/>
                    <a:pt x="16" y="253"/>
                    <a:pt x="16" y="253"/>
                  </a:cubicBezTo>
                  <a:cubicBezTo>
                    <a:pt x="16" y="254"/>
                    <a:pt x="16" y="254"/>
                    <a:pt x="16" y="254"/>
                  </a:cubicBezTo>
                  <a:cubicBezTo>
                    <a:pt x="14" y="254"/>
                    <a:pt x="13" y="255"/>
                    <a:pt x="13" y="255"/>
                  </a:cubicBezTo>
                  <a:cubicBezTo>
                    <a:pt x="13" y="255"/>
                    <a:pt x="12" y="256"/>
                    <a:pt x="13" y="256"/>
                  </a:cubicBezTo>
                  <a:cubicBezTo>
                    <a:pt x="13" y="257"/>
                    <a:pt x="13" y="258"/>
                    <a:pt x="14" y="260"/>
                  </a:cubicBezTo>
                  <a:cubicBezTo>
                    <a:pt x="15" y="262"/>
                    <a:pt x="15" y="262"/>
                    <a:pt x="15" y="262"/>
                  </a:cubicBezTo>
                  <a:cubicBezTo>
                    <a:pt x="15" y="262"/>
                    <a:pt x="17" y="261"/>
                    <a:pt x="20" y="260"/>
                  </a:cubicBezTo>
                  <a:cubicBezTo>
                    <a:pt x="30" y="256"/>
                    <a:pt x="30" y="256"/>
                    <a:pt x="30" y="256"/>
                  </a:cubicBezTo>
                  <a:cubicBezTo>
                    <a:pt x="33" y="255"/>
                    <a:pt x="35" y="255"/>
                    <a:pt x="35" y="254"/>
                  </a:cubicBezTo>
                  <a:cubicBezTo>
                    <a:pt x="36" y="254"/>
                    <a:pt x="36" y="254"/>
                    <a:pt x="36" y="253"/>
                  </a:cubicBezTo>
                  <a:cubicBezTo>
                    <a:pt x="36" y="253"/>
                    <a:pt x="36" y="252"/>
                    <a:pt x="35" y="251"/>
                  </a:cubicBezTo>
                  <a:cubicBezTo>
                    <a:pt x="35" y="251"/>
                    <a:pt x="35" y="251"/>
                    <a:pt x="35" y="251"/>
                  </a:cubicBezTo>
                  <a:cubicBezTo>
                    <a:pt x="36" y="250"/>
                    <a:pt x="36" y="250"/>
                    <a:pt x="36" y="250"/>
                  </a:cubicBezTo>
                  <a:cubicBezTo>
                    <a:pt x="37" y="250"/>
                    <a:pt x="37" y="250"/>
                    <a:pt x="37" y="250"/>
                  </a:cubicBezTo>
                  <a:cubicBezTo>
                    <a:pt x="37" y="252"/>
                    <a:pt x="38" y="254"/>
                    <a:pt x="39" y="256"/>
                  </a:cubicBezTo>
                  <a:cubicBezTo>
                    <a:pt x="40" y="259"/>
                    <a:pt x="40" y="260"/>
                    <a:pt x="41" y="261"/>
                  </a:cubicBezTo>
                  <a:cubicBezTo>
                    <a:pt x="41" y="262"/>
                    <a:pt x="41" y="262"/>
                    <a:pt x="41" y="262"/>
                  </a:cubicBezTo>
                  <a:cubicBezTo>
                    <a:pt x="40" y="262"/>
                    <a:pt x="40" y="262"/>
                    <a:pt x="40" y="262"/>
                  </a:cubicBezTo>
                  <a:cubicBezTo>
                    <a:pt x="39" y="262"/>
                    <a:pt x="39" y="262"/>
                    <a:pt x="39" y="262"/>
                  </a:cubicBezTo>
                  <a:cubicBezTo>
                    <a:pt x="39" y="261"/>
                    <a:pt x="39" y="260"/>
                    <a:pt x="38" y="260"/>
                  </a:cubicBezTo>
                  <a:cubicBezTo>
                    <a:pt x="38" y="260"/>
                    <a:pt x="38" y="260"/>
                    <a:pt x="37" y="260"/>
                  </a:cubicBezTo>
                  <a:cubicBezTo>
                    <a:pt x="37" y="260"/>
                    <a:pt x="35" y="260"/>
                    <a:pt x="32" y="262"/>
                  </a:cubicBezTo>
                  <a:cubicBezTo>
                    <a:pt x="22" y="265"/>
                    <a:pt x="22" y="265"/>
                    <a:pt x="22" y="265"/>
                  </a:cubicBezTo>
                  <a:cubicBezTo>
                    <a:pt x="19" y="267"/>
                    <a:pt x="17" y="267"/>
                    <a:pt x="17" y="267"/>
                  </a:cubicBezTo>
                  <a:cubicBezTo>
                    <a:pt x="18" y="270"/>
                    <a:pt x="18" y="270"/>
                    <a:pt x="18" y="270"/>
                  </a:cubicBezTo>
                  <a:cubicBezTo>
                    <a:pt x="19" y="272"/>
                    <a:pt x="19" y="273"/>
                    <a:pt x="19" y="274"/>
                  </a:cubicBezTo>
                  <a:cubicBezTo>
                    <a:pt x="20" y="274"/>
                    <a:pt x="20" y="274"/>
                    <a:pt x="20" y="274"/>
                  </a:cubicBezTo>
                  <a:cubicBezTo>
                    <a:pt x="20" y="274"/>
                    <a:pt x="20" y="274"/>
                    <a:pt x="21" y="274"/>
                  </a:cubicBezTo>
                  <a:cubicBezTo>
                    <a:pt x="22" y="274"/>
                    <a:pt x="22" y="273"/>
                    <a:pt x="23" y="273"/>
                  </a:cubicBezTo>
                  <a:cubicBezTo>
                    <a:pt x="23" y="273"/>
                    <a:pt x="23" y="273"/>
                    <a:pt x="23" y="273"/>
                  </a:cubicBezTo>
                  <a:cubicBezTo>
                    <a:pt x="24" y="274"/>
                    <a:pt x="24" y="274"/>
                    <a:pt x="24" y="274"/>
                  </a:cubicBezTo>
                  <a:cubicBezTo>
                    <a:pt x="24" y="275"/>
                    <a:pt x="24" y="275"/>
                    <a:pt x="24" y="275"/>
                  </a:cubicBezTo>
                  <a:cubicBezTo>
                    <a:pt x="21" y="276"/>
                    <a:pt x="21" y="276"/>
                    <a:pt x="21" y="276"/>
                  </a:cubicBezTo>
                  <a:cubicBezTo>
                    <a:pt x="20" y="276"/>
                    <a:pt x="19" y="277"/>
                    <a:pt x="18" y="277"/>
                  </a:cubicBezTo>
                  <a:cubicBezTo>
                    <a:pt x="18" y="277"/>
                    <a:pt x="18" y="277"/>
                    <a:pt x="18" y="277"/>
                  </a:cubicBezTo>
                  <a:cubicBezTo>
                    <a:pt x="18" y="276"/>
                    <a:pt x="17" y="274"/>
                    <a:pt x="15" y="269"/>
                  </a:cubicBezTo>
                  <a:cubicBezTo>
                    <a:pt x="12" y="262"/>
                    <a:pt x="12" y="262"/>
                    <a:pt x="12" y="262"/>
                  </a:cubicBezTo>
                  <a:cubicBezTo>
                    <a:pt x="11" y="258"/>
                    <a:pt x="10" y="255"/>
                    <a:pt x="9" y="254"/>
                  </a:cubicBezTo>
                  <a:close/>
                  <a:moveTo>
                    <a:pt x="367" y="185"/>
                  </a:moveTo>
                  <a:cubicBezTo>
                    <a:pt x="367" y="185"/>
                    <a:pt x="367" y="185"/>
                    <a:pt x="367" y="185"/>
                  </a:cubicBezTo>
                  <a:cubicBezTo>
                    <a:pt x="367" y="185"/>
                    <a:pt x="367" y="185"/>
                    <a:pt x="367" y="184"/>
                  </a:cubicBezTo>
                  <a:cubicBezTo>
                    <a:pt x="367" y="183"/>
                    <a:pt x="367" y="181"/>
                    <a:pt x="367" y="181"/>
                  </a:cubicBezTo>
                  <a:cubicBezTo>
                    <a:pt x="366" y="180"/>
                    <a:pt x="366" y="179"/>
                    <a:pt x="366" y="178"/>
                  </a:cubicBezTo>
                  <a:cubicBezTo>
                    <a:pt x="366" y="178"/>
                    <a:pt x="367" y="178"/>
                    <a:pt x="367" y="177"/>
                  </a:cubicBezTo>
                  <a:cubicBezTo>
                    <a:pt x="375" y="171"/>
                    <a:pt x="375" y="171"/>
                    <a:pt x="375" y="171"/>
                  </a:cubicBezTo>
                  <a:cubicBezTo>
                    <a:pt x="377" y="169"/>
                    <a:pt x="377" y="169"/>
                    <a:pt x="377" y="169"/>
                  </a:cubicBezTo>
                  <a:cubicBezTo>
                    <a:pt x="378" y="168"/>
                    <a:pt x="378" y="168"/>
                    <a:pt x="378" y="167"/>
                  </a:cubicBezTo>
                  <a:cubicBezTo>
                    <a:pt x="379" y="168"/>
                    <a:pt x="379" y="168"/>
                    <a:pt x="379" y="168"/>
                  </a:cubicBezTo>
                  <a:cubicBezTo>
                    <a:pt x="379" y="168"/>
                    <a:pt x="379" y="168"/>
                    <a:pt x="379" y="168"/>
                  </a:cubicBezTo>
                  <a:cubicBezTo>
                    <a:pt x="379" y="169"/>
                    <a:pt x="380" y="170"/>
                    <a:pt x="380" y="171"/>
                  </a:cubicBezTo>
                  <a:cubicBezTo>
                    <a:pt x="381" y="172"/>
                    <a:pt x="381" y="172"/>
                    <a:pt x="382" y="173"/>
                  </a:cubicBezTo>
                  <a:cubicBezTo>
                    <a:pt x="383" y="173"/>
                    <a:pt x="384" y="173"/>
                    <a:pt x="386" y="173"/>
                  </a:cubicBezTo>
                  <a:cubicBezTo>
                    <a:pt x="388" y="173"/>
                    <a:pt x="389" y="172"/>
                    <a:pt x="390" y="170"/>
                  </a:cubicBezTo>
                  <a:cubicBezTo>
                    <a:pt x="390" y="169"/>
                    <a:pt x="390" y="168"/>
                    <a:pt x="390" y="167"/>
                  </a:cubicBezTo>
                  <a:cubicBezTo>
                    <a:pt x="390" y="166"/>
                    <a:pt x="389" y="165"/>
                    <a:pt x="389" y="165"/>
                  </a:cubicBezTo>
                  <a:cubicBezTo>
                    <a:pt x="388" y="165"/>
                    <a:pt x="386" y="165"/>
                    <a:pt x="383" y="165"/>
                  </a:cubicBezTo>
                  <a:cubicBezTo>
                    <a:pt x="373" y="167"/>
                    <a:pt x="373" y="167"/>
                    <a:pt x="373" y="167"/>
                  </a:cubicBezTo>
                  <a:cubicBezTo>
                    <a:pt x="370" y="167"/>
                    <a:pt x="368" y="168"/>
                    <a:pt x="367" y="168"/>
                  </a:cubicBezTo>
                  <a:cubicBezTo>
                    <a:pt x="367" y="168"/>
                    <a:pt x="367" y="168"/>
                    <a:pt x="367" y="169"/>
                  </a:cubicBezTo>
                  <a:cubicBezTo>
                    <a:pt x="367" y="169"/>
                    <a:pt x="367" y="170"/>
                    <a:pt x="367" y="171"/>
                  </a:cubicBezTo>
                  <a:cubicBezTo>
                    <a:pt x="366" y="171"/>
                    <a:pt x="366" y="171"/>
                    <a:pt x="366" y="171"/>
                  </a:cubicBezTo>
                  <a:cubicBezTo>
                    <a:pt x="365" y="171"/>
                    <a:pt x="365" y="171"/>
                    <a:pt x="365" y="171"/>
                  </a:cubicBezTo>
                  <a:cubicBezTo>
                    <a:pt x="365" y="171"/>
                    <a:pt x="365" y="171"/>
                    <a:pt x="365" y="171"/>
                  </a:cubicBezTo>
                  <a:cubicBezTo>
                    <a:pt x="365" y="170"/>
                    <a:pt x="365" y="168"/>
                    <a:pt x="364" y="165"/>
                  </a:cubicBezTo>
                  <a:cubicBezTo>
                    <a:pt x="364" y="163"/>
                    <a:pt x="364" y="161"/>
                    <a:pt x="363" y="159"/>
                  </a:cubicBezTo>
                  <a:cubicBezTo>
                    <a:pt x="364" y="159"/>
                    <a:pt x="364" y="159"/>
                    <a:pt x="364" y="159"/>
                  </a:cubicBezTo>
                  <a:cubicBezTo>
                    <a:pt x="365" y="159"/>
                    <a:pt x="365" y="159"/>
                    <a:pt x="365" y="159"/>
                  </a:cubicBezTo>
                  <a:cubicBezTo>
                    <a:pt x="365" y="159"/>
                    <a:pt x="365" y="159"/>
                    <a:pt x="365" y="159"/>
                  </a:cubicBezTo>
                  <a:cubicBezTo>
                    <a:pt x="365" y="161"/>
                    <a:pt x="365" y="161"/>
                    <a:pt x="366" y="161"/>
                  </a:cubicBezTo>
                  <a:cubicBezTo>
                    <a:pt x="366" y="162"/>
                    <a:pt x="366" y="162"/>
                    <a:pt x="366" y="162"/>
                  </a:cubicBezTo>
                  <a:cubicBezTo>
                    <a:pt x="367" y="162"/>
                    <a:pt x="369" y="162"/>
                    <a:pt x="372" y="161"/>
                  </a:cubicBezTo>
                  <a:cubicBezTo>
                    <a:pt x="382" y="160"/>
                    <a:pt x="382" y="160"/>
                    <a:pt x="382" y="160"/>
                  </a:cubicBezTo>
                  <a:cubicBezTo>
                    <a:pt x="385" y="160"/>
                    <a:pt x="387" y="159"/>
                    <a:pt x="388" y="159"/>
                  </a:cubicBezTo>
                  <a:cubicBezTo>
                    <a:pt x="388" y="159"/>
                    <a:pt x="389" y="159"/>
                    <a:pt x="389" y="158"/>
                  </a:cubicBezTo>
                  <a:cubicBezTo>
                    <a:pt x="389" y="158"/>
                    <a:pt x="389" y="157"/>
                    <a:pt x="389" y="156"/>
                  </a:cubicBezTo>
                  <a:cubicBezTo>
                    <a:pt x="389" y="156"/>
                    <a:pt x="389" y="156"/>
                    <a:pt x="389" y="156"/>
                  </a:cubicBezTo>
                  <a:cubicBezTo>
                    <a:pt x="390" y="156"/>
                    <a:pt x="390" y="156"/>
                    <a:pt x="390" y="156"/>
                  </a:cubicBezTo>
                  <a:cubicBezTo>
                    <a:pt x="390" y="156"/>
                    <a:pt x="390" y="156"/>
                    <a:pt x="390" y="156"/>
                  </a:cubicBezTo>
                  <a:cubicBezTo>
                    <a:pt x="390" y="157"/>
                    <a:pt x="391" y="159"/>
                    <a:pt x="391" y="162"/>
                  </a:cubicBezTo>
                  <a:cubicBezTo>
                    <a:pt x="391" y="163"/>
                    <a:pt x="391" y="164"/>
                    <a:pt x="392" y="165"/>
                  </a:cubicBezTo>
                  <a:cubicBezTo>
                    <a:pt x="392" y="167"/>
                    <a:pt x="392" y="169"/>
                    <a:pt x="392" y="170"/>
                  </a:cubicBezTo>
                  <a:cubicBezTo>
                    <a:pt x="393" y="172"/>
                    <a:pt x="393" y="173"/>
                    <a:pt x="392" y="174"/>
                  </a:cubicBezTo>
                  <a:cubicBezTo>
                    <a:pt x="392" y="176"/>
                    <a:pt x="391" y="177"/>
                    <a:pt x="390" y="178"/>
                  </a:cubicBezTo>
                  <a:cubicBezTo>
                    <a:pt x="389" y="178"/>
                    <a:pt x="389" y="178"/>
                    <a:pt x="388" y="178"/>
                  </a:cubicBezTo>
                  <a:cubicBezTo>
                    <a:pt x="384" y="179"/>
                    <a:pt x="382" y="177"/>
                    <a:pt x="380" y="173"/>
                  </a:cubicBezTo>
                  <a:cubicBezTo>
                    <a:pt x="379" y="174"/>
                    <a:pt x="378" y="175"/>
                    <a:pt x="377" y="176"/>
                  </a:cubicBezTo>
                  <a:cubicBezTo>
                    <a:pt x="373" y="179"/>
                    <a:pt x="373" y="179"/>
                    <a:pt x="373" y="179"/>
                  </a:cubicBezTo>
                  <a:cubicBezTo>
                    <a:pt x="370" y="182"/>
                    <a:pt x="369" y="183"/>
                    <a:pt x="369" y="184"/>
                  </a:cubicBezTo>
                  <a:cubicBezTo>
                    <a:pt x="369" y="184"/>
                    <a:pt x="368" y="184"/>
                    <a:pt x="369" y="185"/>
                  </a:cubicBezTo>
                  <a:cubicBezTo>
                    <a:pt x="368" y="185"/>
                    <a:pt x="368" y="185"/>
                    <a:pt x="368" y="185"/>
                  </a:cubicBezTo>
                  <a:lnTo>
                    <a:pt x="367" y="185"/>
                  </a:ln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8" name="íSḷíḋe">
              <a:extLst>
                <a:ext uri="{FF2B5EF4-FFF2-40B4-BE49-F238E27FC236}">
                  <a16:creationId xmlns="" xmlns:a16="http://schemas.microsoft.com/office/drawing/2014/main" id="{C64F3787-3C15-43EA-8D0D-02CF8FA76ACD}"/>
                </a:ext>
              </a:extLst>
            </p:cNvPr>
            <p:cNvSpPr/>
            <p:nvPr/>
          </p:nvSpPr>
          <p:spPr bwMode="auto">
            <a:xfrm>
              <a:off x="2537619" y="2790826"/>
              <a:ext cx="1004888" cy="1233488"/>
            </a:xfrm>
            <a:custGeom>
              <a:avLst/>
              <a:gdLst>
                <a:gd name="T0" fmla="*/ 43 w 238"/>
                <a:gd name="T1" fmla="*/ 113 h 291"/>
                <a:gd name="T2" fmla="*/ 119 w 238"/>
                <a:gd name="T3" fmla="*/ 16 h 291"/>
                <a:gd name="T4" fmla="*/ 196 w 238"/>
                <a:gd name="T5" fmla="*/ 113 h 291"/>
                <a:gd name="T6" fmla="*/ 36 w 238"/>
                <a:gd name="T7" fmla="*/ 26 h 291"/>
                <a:gd name="T8" fmla="*/ 11 w 238"/>
                <a:gd name="T9" fmla="*/ 131 h 291"/>
                <a:gd name="T10" fmla="*/ 238 w 238"/>
                <a:gd name="T11" fmla="*/ 131 h 291"/>
                <a:gd name="T12" fmla="*/ 207 w 238"/>
                <a:gd name="T13" fmla="*/ 114 h 291"/>
                <a:gd name="T14" fmla="*/ 119 w 238"/>
                <a:gd name="T15" fmla="*/ 0 h 291"/>
                <a:gd name="T16" fmla="*/ 175 w 238"/>
                <a:gd name="T17" fmla="*/ 61 h 291"/>
                <a:gd name="T18" fmla="*/ 143 w 238"/>
                <a:gd name="T19" fmla="*/ 94 h 291"/>
                <a:gd name="T20" fmla="*/ 175 w 238"/>
                <a:gd name="T21" fmla="*/ 155 h 291"/>
                <a:gd name="T22" fmla="*/ 143 w 238"/>
                <a:gd name="T23" fmla="*/ 174 h 291"/>
                <a:gd name="T24" fmla="*/ 127 w 238"/>
                <a:gd name="T25" fmla="*/ 110 h 291"/>
                <a:gd name="T26" fmla="*/ 64 w 238"/>
                <a:gd name="T27" fmla="*/ 174 h 291"/>
                <a:gd name="T28" fmla="*/ 80 w 238"/>
                <a:gd name="T29" fmla="*/ 155 h 291"/>
                <a:gd name="T30" fmla="*/ 80 w 238"/>
                <a:gd name="T31" fmla="*/ 94 h 291"/>
                <a:gd name="T32" fmla="*/ 64 w 238"/>
                <a:gd name="T33" fmla="*/ 78 h 291"/>
                <a:gd name="T34" fmla="*/ 171 w 238"/>
                <a:gd name="T35" fmla="*/ 219 h 291"/>
                <a:gd name="T36" fmla="*/ 163 w 238"/>
                <a:gd name="T37" fmla="*/ 220 h 291"/>
                <a:gd name="T38" fmla="*/ 157 w 238"/>
                <a:gd name="T39" fmla="*/ 221 h 291"/>
                <a:gd name="T40" fmla="*/ 160 w 238"/>
                <a:gd name="T41" fmla="*/ 217 h 291"/>
                <a:gd name="T42" fmla="*/ 167 w 238"/>
                <a:gd name="T43" fmla="*/ 218 h 291"/>
                <a:gd name="T44" fmla="*/ 173 w 238"/>
                <a:gd name="T45" fmla="*/ 216 h 291"/>
                <a:gd name="T46" fmla="*/ 137 w 238"/>
                <a:gd name="T47" fmla="*/ 224 h 291"/>
                <a:gd name="T48" fmla="*/ 145 w 238"/>
                <a:gd name="T49" fmla="*/ 220 h 291"/>
                <a:gd name="T50" fmla="*/ 148 w 238"/>
                <a:gd name="T51" fmla="*/ 212 h 291"/>
                <a:gd name="T52" fmla="*/ 142 w 238"/>
                <a:gd name="T53" fmla="*/ 214 h 291"/>
                <a:gd name="T54" fmla="*/ 138 w 238"/>
                <a:gd name="T55" fmla="*/ 216 h 291"/>
                <a:gd name="T56" fmla="*/ 143 w 238"/>
                <a:gd name="T57" fmla="*/ 211 h 291"/>
                <a:gd name="T58" fmla="*/ 150 w 238"/>
                <a:gd name="T59" fmla="*/ 217 h 291"/>
                <a:gd name="T60" fmla="*/ 140 w 238"/>
                <a:gd name="T61" fmla="*/ 223 h 291"/>
                <a:gd name="T62" fmla="*/ 131 w 238"/>
                <a:gd name="T63" fmla="*/ 227 h 291"/>
                <a:gd name="T64" fmla="*/ 123 w 238"/>
                <a:gd name="T65" fmla="*/ 226 h 291"/>
                <a:gd name="T66" fmla="*/ 124 w 238"/>
                <a:gd name="T67" fmla="*/ 213 h 291"/>
                <a:gd name="T68" fmla="*/ 130 w 238"/>
                <a:gd name="T69" fmla="*/ 210 h 291"/>
                <a:gd name="T70" fmla="*/ 128 w 238"/>
                <a:gd name="T71" fmla="*/ 224 h 291"/>
                <a:gd name="T72" fmla="*/ 131 w 238"/>
                <a:gd name="T73" fmla="*/ 226 h 291"/>
                <a:gd name="T74" fmla="*/ 111 w 238"/>
                <a:gd name="T75" fmla="*/ 211 h 291"/>
                <a:gd name="T76" fmla="*/ 109 w 238"/>
                <a:gd name="T77" fmla="*/ 223 h 291"/>
                <a:gd name="T78" fmla="*/ 113 w 238"/>
                <a:gd name="T79" fmla="*/ 220 h 291"/>
                <a:gd name="T80" fmla="*/ 115 w 238"/>
                <a:gd name="T81" fmla="*/ 224 h 291"/>
                <a:gd name="T82" fmla="*/ 102 w 238"/>
                <a:gd name="T83" fmla="*/ 231 h 291"/>
                <a:gd name="T84" fmla="*/ 110 w 238"/>
                <a:gd name="T85" fmla="*/ 224 h 291"/>
                <a:gd name="T86" fmla="*/ 106 w 238"/>
                <a:gd name="T87" fmla="*/ 212 h 291"/>
                <a:gd name="T88" fmla="*/ 96 w 238"/>
                <a:gd name="T89" fmla="*/ 227 h 291"/>
                <a:gd name="T90" fmla="*/ 89 w 238"/>
                <a:gd name="T91" fmla="*/ 226 h 291"/>
                <a:gd name="T92" fmla="*/ 89 w 238"/>
                <a:gd name="T93" fmla="*/ 213 h 291"/>
                <a:gd name="T94" fmla="*/ 96 w 238"/>
                <a:gd name="T95" fmla="*/ 210 h 291"/>
                <a:gd name="T96" fmla="*/ 93 w 238"/>
                <a:gd name="T97" fmla="*/ 224 h 291"/>
                <a:gd name="T98" fmla="*/ 97 w 238"/>
                <a:gd name="T99" fmla="*/ 226 h 291"/>
                <a:gd name="T100" fmla="*/ 81 w 238"/>
                <a:gd name="T101" fmla="*/ 219 h 291"/>
                <a:gd name="T102" fmla="*/ 73 w 238"/>
                <a:gd name="T103" fmla="*/ 220 h 291"/>
                <a:gd name="T104" fmla="*/ 67 w 238"/>
                <a:gd name="T105" fmla="*/ 221 h 291"/>
                <a:gd name="T106" fmla="*/ 70 w 238"/>
                <a:gd name="T107" fmla="*/ 217 h 291"/>
                <a:gd name="T108" fmla="*/ 77 w 238"/>
                <a:gd name="T109" fmla="*/ 218 h 291"/>
                <a:gd name="T110" fmla="*/ 83 w 238"/>
                <a:gd name="T111" fmla="*/ 216 h 291"/>
                <a:gd name="T112" fmla="*/ 22 w 238"/>
                <a:gd name="T113" fmla="*/ 151 h 291"/>
                <a:gd name="T114" fmla="*/ 185 w 238"/>
                <a:gd name="T115" fmla="*/ 114 h 291"/>
                <a:gd name="T116" fmla="*/ 119 w 238"/>
                <a:gd name="T117" fmla="*/ 28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8" h="291">
                  <a:moveTo>
                    <a:pt x="119" y="279"/>
                  </a:moveTo>
                  <a:cubicBezTo>
                    <a:pt x="59" y="256"/>
                    <a:pt x="16" y="206"/>
                    <a:pt x="11" y="142"/>
                  </a:cubicBezTo>
                  <a:cubicBezTo>
                    <a:pt x="12" y="142"/>
                    <a:pt x="13" y="142"/>
                    <a:pt x="14" y="142"/>
                  </a:cubicBezTo>
                  <a:cubicBezTo>
                    <a:pt x="30" y="142"/>
                    <a:pt x="43" y="129"/>
                    <a:pt x="43" y="113"/>
                  </a:cubicBezTo>
                  <a:cubicBezTo>
                    <a:pt x="43" y="99"/>
                    <a:pt x="31" y="87"/>
                    <a:pt x="17" y="85"/>
                  </a:cubicBezTo>
                  <a:cubicBezTo>
                    <a:pt x="23" y="65"/>
                    <a:pt x="33" y="47"/>
                    <a:pt x="45" y="29"/>
                  </a:cubicBezTo>
                  <a:cubicBezTo>
                    <a:pt x="58" y="36"/>
                    <a:pt x="79" y="38"/>
                    <a:pt x="97" y="30"/>
                  </a:cubicBezTo>
                  <a:cubicBezTo>
                    <a:pt x="106" y="27"/>
                    <a:pt x="113" y="22"/>
                    <a:pt x="119" y="16"/>
                  </a:cubicBezTo>
                  <a:cubicBezTo>
                    <a:pt x="125" y="22"/>
                    <a:pt x="133" y="27"/>
                    <a:pt x="141" y="30"/>
                  </a:cubicBezTo>
                  <a:cubicBezTo>
                    <a:pt x="160" y="38"/>
                    <a:pt x="181" y="36"/>
                    <a:pt x="194" y="29"/>
                  </a:cubicBezTo>
                  <a:cubicBezTo>
                    <a:pt x="205" y="47"/>
                    <a:pt x="215" y="65"/>
                    <a:pt x="221" y="85"/>
                  </a:cubicBezTo>
                  <a:cubicBezTo>
                    <a:pt x="208" y="87"/>
                    <a:pt x="196" y="99"/>
                    <a:pt x="196" y="113"/>
                  </a:cubicBezTo>
                  <a:cubicBezTo>
                    <a:pt x="196" y="129"/>
                    <a:pt x="209" y="142"/>
                    <a:pt x="225" y="142"/>
                  </a:cubicBezTo>
                  <a:cubicBezTo>
                    <a:pt x="226" y="142"/>
                    <a:pt x="227" y="142"/>
                    <a:pt x="228" y="142"/>
                  </a:cubicBezTo>
                  <a:cubicBezTo>
                    <a:pt x="223" y="206"/>
                    <a:pt x="180" y="256"/>
                    <a:pt x="119" y="279"/>
                  </a:cubicBezTo>
                  <a:moveTo>
                    <a:pt x="36" y="26"/>
                  </a:moveTo>
                  <a:cubicBezTo>
                    <a:pt x="22" y="46"/>
                    <a:pt x="11" y="73"/>
                    <a:pt x="5" y="98"/>
                  </a:cubicBezTo>
                  <a:cubicBezTo>
                    <a:pt x="17" y="93"/>
                    <a:pt x="32" y="101"/>
                    <a:pt x="32" y="114"/>
                  </a:cubicBezTo>
                  <a:cubicBezTo>
                    <a:pt x="32" y="124"/>
                    <a:pt x="24" y="132"/>
                    <a:pt x="13" y="132"/>
                  </a:cubicBezTo>
                  <a:cubicBezTo>
                    <a:pt x="12" y="132"/>
                    <a:pt x="11" y="131"/>
                    <a:pt x="11" y="131"/>
                  </a:cubicBezTo>
                  <a:cubicBezTo>
                    <a:pt x="7" y="131"/>
                    <a:pt x="3" y="129"/>
                    <a:pt x="1" y="127"/>
                  </a:cubicBezTo>
                  <a:cubicBezTo>
                    <a:pt x="1" y="128"/>
                    <a:pt x="0" y="129"/>
                    <a:pt x="0" y="131"/>
                  </a:cubicBezTo>
                  <a:cubicBezTo>
                    <a:pt x="1" y="204"/>
                    <a:pt x="52" y="266"/>
                    <a:pt x="119" y="291"/>
                  </a:cubicBezTo>
                  <a:cubicBezTo>
                    <a:pt x="187" y="267"/>
                    <a:pt x="238" y="203"/>
                    <a:pt x="238" y="131"/>
                  </a:cubicBezTo>
                  <a:cubicBezTo>
                    <a:pt x="238" y="129"/>
                    <a:pt x="238" y="128"/>
                    <a:pt x="238" y="127"/>
                  </a:cubicBezTo>
                  <a:cubicBezTo>
                    <a:pt x="235" y="129"/>
                    <a:pt x="232" y="131"/>
                    <a:pt x="228" y="131"/>
                  </a:cubicBezTo>
                  <a:cubicBezTo>
                    <a:pt x="227" y="131"/>
                    <a:pt x="227" y="132"/>
                    <a:pt x="226" y="132"/>
                  </a:cubicBezTo>
                  <a:cubicBezTo>
                    <a:pt x="215" y="132"/>
                    <a:pt x="207" y="124"/>
                    <a:pt x="207" y="114"/>
                  </a:cubicBezTo>
                  <a:cubicBezTo>
                    <a:pt x="207" y="101"/>
                    <a:pt x="222" y="93"/>
                    <a:pt x="234" y="98"/>
                  </a:cubicBezTo>
                  <a:cubicBezTo>
                    <a:pt x="228" y="73"/>
                    <a:pt x="217" y="46"/>
                    <a:pt x="203" y="26"/>
                  </a:cubicBezTo>
                  <a:cubicBezTo>
                    <a:pt x="200" y="23"/>
                    <a:pt x="198" y="19"/>
                    <a:pt x="196" y="16"/>
                  </a:cubicBezTo>
                  <a:cubicBezTo>
                    <a:pt x="175" y="40"/>
                    <a:pt x="134" y="22"/>
                    <a:pt x="119" y="0"/>
                  </a:cubicBezTo>
                  <a:cubicBezTo>
                    <a:pt x="104" y="21"/>
                    <a:pt x="65" y="41"/>
                    <a:pt x="43" y="16"/>
                  </a:cubicBezTo>
                  <a:cubicBezTo>
                    <a:pt x="41" y="19"/>
                    <a:pt x="38" y="23"/>
                    <a:pt x="36" y="26"/>
                  </a:cubicBezTo>
                  <a:close/>
                  <a:moveTo>
                    <a:pt x="64" y="61"/>
                  </a:moveTo>
                  <a:cubicBezTo>
                    <a:pt x="175" y="61"/>
                    <a:pt x="175" y="61"/>
                    <a:pt x="175" y="61"/>
                  </a:cubicBezTo>
                  <a:cubicBezTo>
                    <a:pt x="175" y="78"/>
                    <a:pt x="175" y="78"/>
                    <a:pt x="175" y="78"/>
                  </a:cubicBezTo>
                  <a:cubicBezTo>
                    <a:pt x="127" y="78"/>
                    <a:pt x="127" y="78"/>
                    <a:pt x="127" y="78"/>
                  </a:cubicBezTo>
                  <a:cubicBezTo>
                    <a:pt x="127" y="94"/>
                    <a:pt x="127" y="94"/>
                    <a:pt x="127" y="94"/>
                  </a:cubicBezTo>
                  <a:cubicBezTo>
                    <a:pt x="143" y="94"/>
                    <a:pt x="143" y="94"/>
                    <a:pt x="143" y="94"/>
                  </a:cubicBezTo>
                  <a:cubicBezTo>
                    <a:pt x="159" y="94"/>
                    <a:pt x="159" y="94"/>
                    <a:pt x="159" y="94"/>
                  </a:cubicBezTo>
                  <a:cubicBezTo>
                    <a:pt x="175" y="94"/>
                    <a:pt x="175" y="94"/>
                    <a:pt x="175" y="94"/>
                  </a:cubicBezTo>
                  <a:cubicBezTo>
                    <a:pt x="175" y="110"/>
                    <a:pt x="175" y="110"/>
                    <a:pt x="175" y="110"/>
                  </a:cubicBezTo>
                  <a:cubicBezTo>
                    <a:pt x="175" y="155"/>
                    <a:pt x="175" y="155"/>
                    <a:pt x="175" y="155"/>
                  </a:cubicBezTo>
                  <a:cubicBezTo>
                    <a:pt x="159" y="155"/>
                    <a:pt x="159" y="155"/>
                    <a:pt x="159" y="155"/>
                  </a:cubicBezTo>
                  <a:cubicBezTo>
                    <a:pt x="159" y="110"/>
                    <a:pt x="159" y="110"/>
                    <a:pt x="159" y="110"/>
                  </a:cubicBezTo>
                  <a:cubicBezTo>
                    <a:pt x="143" y="110"/>
                    <a:pt x="143" y="110"/>
                    <a:pt x="143" y="110"/>
                  </a:cubicBezTo>
                  <a:cubicBezTo>
                    <a:pt x="143" y="174"/>
                    <a:pt x="143" y="174"/>
                    <a:pt x="143" y="174"/>
                  </a:cubicBezTo>
                  <a:cubicBezTo>
                    <a:pt x="175" y="174"/>
                    <a:pt x="175" y="174"/>
                    <a:pt x="175" y="174"/>
                  </a:cubicBezTo>
                  <a:cubicBezTo>
                    <a:pt x="175" y="190"/>
                    <a:pt x="175" y="190"/>
                    <a:pt x="175" y="190"/>
                  </a:cubicBezTo>
                  <a:cubicBezTo>
                    <a:pt x="127" y="190"/>
                    <a:pt x="127" y="190"/>
                    <a:pt x="127" y="190"/>
                  </a:cubicBezTo>
                  <a:cubicBezTo>
                    <a:pt x="127" y="110"/>
                    <a:pt x="127" y="110"/>
                    <a:pt x="127" y="110"/>
                  </a:cubicBezTo>
                  <a:cubicBezTo>
                    <a:pt x="111" y="110"/>
                    <a:pt x="111" y="110"/>
                    <a:pt x="111" y="110"/>
                  </a:cubicBezTo>
                  <a:cubicBezTo>
                    <a:pt x="111" y="190"/>
                    <a:pt x="111" y="190"/>
                    <a:pt x="111" y="190"/>
                  </a:cubicBezTo>
                  <a:cubicBezTo>
                    <a:pt x="64" y="190"/>
                    <a:pt x="64" y="190"/>
                    <a:pt x="64" y="190"/>
                  </a:cubicBezTo>
                  <a:cubicBezTo>
                    <a:pt x="64" y="174"/>
                    <a:pt x="64" y="174"/>
                    <a:pt x="64" y="174"/>
                  </a:cubicBezTo>
                  <a:cubicBezTo>
                    <a:pt x="96" y="174"/>
                    <a:pt x="96" y="174"/>
                    <a:pt x="96" y="174"/>
                  </a:cubicBezTo>
                  <a:cubicBezTo>
                    <a:pt x="96" y="110"/>
                    <a:pt x="96" y="110"/>
                    <a:pt x="96" y="110"/>
                  </a:cubicBezTo>
                  <a:cubicBezTo>
                    <a:pt x="80" y="110"/>
                    <a:pt x="80" y="110"/>
                    <a:pt x="80" y="110"/>
                  </a:cubicBezTo>
                  <a:cubicBezTo>
                    <a:pt x="80" y="155"/>
                    <a:pt x="80" y="155"/>
                    <a:pt x="80" y="155"/>
                  </a:cubicBezTo>
                  <a:cubicBezTo>
                    <a:pt x="64" y="155"/>
                    <a:pt x="64" y="155"/>
                    <a:pt x="64" y="155"/>
                  </a:cubicBezTo>
                  <a:cubicBezTo>
                    <a:pt x="64" y="110"/>
                    <a:pt x="64" y="110"/>
                    <a:pt x="64" y="110"/>
                  </a:cubicBezTo>
                  <a:cubicBezTo>
                    <a:pt x="64" y="94"/>
                    <a:pt x="64" y="94"/>
                    <a:pt x="64" y="94"/>
                  </a:cubicBezTo>
                  <a:cubicBezTo>
                    <a:pt x="80" y="94"/>
                    <a:pt x="80" y="94"/>
                    <a:pt x="80" y="94"/>
                  </a:cubicBezTo>
                  <a:cubicBezTo>
                    <a:pt x="96" y="94"/>
                    <a:pt x="96" y="94"/>
                    <a:pt x="96" y="94"/>
                  </a:cubicBezTo>
                  <a:cubicBezTo>
                    <a:pt x="111" y="94"/>
                    <a:pt x="111" y="94"/>
                    <a:pt x="111" y="94"/>
                  </a:cubicBezTo>
                  <a:cubicBezTo>
                    <a:pt x="111" y="78"/>
                    <a:pt x="111" y="78"/>
                    <a:pt x="111" y="78"/>
                  </a:cubicBezTo>
                  <a:cubicBezTo>
                    <a:pt x="64" y="78"/>
                    <a:pt x="64" y="78"/>
                    <a:pt x="64" y="78"/>
                  </a:cubicBezTo>
                  <a:lnTo>
                    <a:pt x="64" y="61"/>
                  </a:lnTo>
                  <a:close/>
                  <a:moveTo>
                    <a:pt x="173" y="216"/>
                  </a:moveTo>
                  <a:cubicBezTo>
                    <a:pt x="173" y="217"/>
                    <a:pt x="172" y="217"/>
                    <a:pt x="172" y="218"/>
                  </a:cubicBezTo>
                  <a:cubicBezTo>
                    <a:pt x="172" y="218"/>
                    <a:pt x="171" y="219"/>
                    <a:pt x="171" y="219"/>
                  </a:cubicBezTo>
                  <a:cubicBezTo>
                    <a:pt x="170" y="220"/>
                    <a:pt x="169" y="220"/>
                    <a:pt x="169" y="220"/>
                  </a:cubicBezTo>
                  <a:cubicBezTo>
                    <a:pt x="168" y="221"/>
                    <a:pt x="167" y="221"/>
                    <a:pt x="167" y="221"/>
                  </a:cubicBezTo>
                  <a:cubicBezTo>
                    <a:pt x="166" y="221"/>
                    <a:pt x="165" y="221"/>
                    <a:pt x="165" y="220"/>
                  </a:cubicBezTo>
                  <a:cubicBezTo>
                    <a:pt x="164" y="220"/>
                    <a:pt x="164" y="220"/>
                    <a:pt x="163" y="220"/>
                  </a:cubicBezTo>
                  <a:cubicBezTo>
                    <a:pt x="163" y="219"/>
                    <a:pt x="162" y="219"/>
                    <a:pt x="162" y="219"/>
                  </a:cubicBezTo>
                  <a:cubicBezTo>
                    <a:pt x="161" y="219"/>
                    <a:pt x="161" y="219"/>
                    <a:pt x="160" y="219"/>
                  </a:cubicBezTo>
                  <a:cubicBezTo>
                    <a:pt x="160" y="219"/>
                    <a:pt x="159" y="219"/>
                    <a:pt x="159" y="219"/>
                  </a:cubicBezTo>
                  <a:cubicBezTo>
                    <a:pt x="158" y="220"/>
                    <a:pt x="157" y="221"/>
                    <a:pt x="157" y="221"/>
                  </a:cubicBezTo>
                  <a:cubicBezTo>
                    <a:pt x="156" y="221"/>
                    <a:pt x="156" y="221"/>
                    <a:pt x="156" y="221"/>
                  </a:cubicBezTo>
                  <a:cubicBezTo>
                    <a:pt x="156" y="220"/>
                    <a:pt x="156" y="220"/>
                    <a:pt x="157" y="219"/>
                  </a:cubicBezTo>
                  <a:cubicBezTo>
                    <a:pt x="157" y="219"/>
                    <a:pt x="158" y="218"/>
                    <a:pt x="158" y="218"/>
                  </a:cubicBezTo>
                  <a:cubicBezTo>
                    <a:pt x="159" y="218"/>
                    <a:pt x="159" y="217"/>
                    <a:pt x="160" y="217"/>
                  </a:cubicBezTo>
                  <a:cubicBezTo>
                    <a:pt x="161" y="217"/>
                    <a:pt x="161" y="216"/>
                    <a:pt x="162" y="216"/>
                  </a:cubicBezTo>
                  <a:cubicBezTo>
                    <a:pt x="163" y="216"/>
                    <a:pt x="163" y="216"/>
                    <a:pt x="164" y="217"/>
                  </a:cubicBezTo>
                  <a:cubicBezTo>
                    <a:pt x="165" y="217"/>
                    <a:pt x="165" y="217"/>
                    <a:pt x="166" y="217"/>
                  </a:cubicBezTo>
                  <a:cubicBezTo>
                    <a:pt x="166" y="218"/>
                    <a:pt x="166" y="218"/>
                    <a:pt x="167" y="218"/>
                  </a:cubicBezTo>
                  <a:cubicBezTo>
                    <a:pt x="167" y="218"/>
                    <a:pt x="168" y="218"/>
                    <a:pt x="168" y="218"/>
                  </a:cubicBezTo>
                  <a:cubicBezTo>
                    <a:pt x="169" y="218"/>
                    <a:pt x="170" y="218"/>
                    <a:pt x="170" y="218"/>
                  </a:cubicBezTo>
                  <a:cubicBezTo>
                    <a:pt x="171" y="217"/>
                    <a:pt x="171" y="217"/>
                    <a:pt x="172" y="216"/>
                  </a:cubicBezTo>
                  <a:lnTo>
                    <a:pt x="173" y="216"/>
                  </a:lnTo>
                  <a:close/>
                  <a:moveTo>
                    <a:pt x="149" y="227"/>
                  </a:moveTo>
                  <a:cubicBezTo>
                    <a:pt x="135" y="227"/>
                    <a:pt x="135" y="227"/>
                    <a:pt x="135" y="227"/>
                  </a:cubicBezTo>
                  <a:cubicBezTo>
                    <a:pt x="135" y="225"/>
                    <a:pt x="135" y="225"/>
                    <a:pt x="135" y="225"/>
                  </a:cubicBezTo>
                  <a:cubicBezTo>
                    <a:pt x="136" y="225"/>
                    <a:pt x="136" y="224"/>
                    <a:pt x="137" y="224"/>
                  </a:cubicBezTo>
                  <a:cubicBezTo>
                    <a:pt x="137" y="224"/>
                    <a:pt x="138" y="223"/>
                    <a:pt x="139" y="223"/>
                  </a:cubicBezTo>
                  <a:cubicBezTo>
                    <a:pt x="139" y="222"/>
                    <a:pt x="140" y="222"/>
                    <a:pt x="140" y="222"/>
                  </a:cubicBezTo>
                  <a:cubicBezTo>
                    <a:pt x="141" y="222"/>
                    <a:pt x="142" y="221"/>
                    <a:pt x="143" y="221"/>
                  </a:cubicBezTo>
                  <a:cubicBezTo>
                    <a:pt x="144" y="220"/>
                    <a:pt x="144" y="220"/>
                    <a:pt x="145" y="220"/>
                  </a:cubicBezTo>
                  <a:cubicBezTo>
                    <a:pt x="145" y="219"/>
                    <a:pt x="146" y="219"/>
                    <a:pt x="146" y="218"/>
                  </a:cubicBezTo>
                  <a:cubicBezTo>
                    <a:pt x="147" y="218"/>
                    <a:pt x="147" y="218"/>
                    <a:pt x="147" y="217"/>
                  </a:cubicBezTo>
                  <a:cubicBezTo>
                    <a:pt x="147" y="217"/>
                    <a:pt x="148" y="216"/>
                    <a:pt x="148" y="215"/>
                  </a:cubicBezTo>
                  <a:cubicBezTo>
                    <a:pt x="148" y="214"/>
                    <a:pt x="148" y="213"/>
                    <a:pt x="148" y="212"/>
                  </a:cubicBezTo>
                  <a:cubicBezTo>
                    <a:pt x="147" y="212"/>
                    <a:pt x="146" y="211"/>
                    <a:pt x="145" y="211"/>
                  </a:cubicBezTo>
                  <a:cubicBezTo>
                    <a:pt x="145" y="211"/>
                    <a:pt x="144" y="212"/>
                    <a:pt x="143" y="212"/>
                  </a:cubicBezTo>
                  <a:cubicBezTo>
                    <a:pt x="143" y="212"/>
                    <a:pt x="142" y="213"/>
                    <a:pt x="142" y="213"/>
                  </a:cubicBezTo>
                  <a:cubicBezTo>
                    <a:pt x="142" y="213"/>
                    <a:pt x="142" y="214"/>
                    <a:pt x="142" y="214"/>
                  </a:cubicBezTo>
                  <a:cubicBezTo>
                    <a:pt x="142" y="215"/>
                    <a:pt x="141" y="215"/>
                    <a:pt x="141" y="215"/>
                  </a:cubicBezTo>
                  <a:cubicBezTo>
                    <a:pt x="141" y="216"/>
                    <a:pt x="141" y="216"/>
                    <a:pt x="141" y="216"/>
                  </a:cubicBezTo>
                  <a:cubicBezTo>
                    <a:pt x="140" y="217"/>
                    <a:pt x="140" y="217"/>
                    <a:pt x="139" y="217"/>
                  </a:cubicBezTo>
                  <a:cubicBezTo>
                    <a:pt x="139" y="217"/>
                    <a:pt x="138" y="217"/>
                    <a:pt x="138" y="216"/>
                  </a:cubicBezTo>
                  <a:cubicBezTo>
                    <a:pt x="138" y="216"/>
                    <a:pt x="138" y="216"/>
                    <a:pt x="138" y="215"/>
                  </a:cubicBezTo>
                  <a:cubicBezTo>
                    <a:pt x="138" y="214"/>
                    <a:pt x="138" y="214"/>
                    <a:pt x="139" y="213"/>
                  </a:cubicBezTo>
                  <a:cubicBezTo>
                    <a:pt x="139" y="213"/>
                    <a:pt x="140" y="212"/>
                    <a:pt x="141" y="212"/>
                  </a:cubicBezTo>
                  <a:cubicBezTo>
                    <a:pt x="141" y="211"/>
                    <a:pt x="142" y="211"/>
                    <a:pt x="143" y="211"/>
                  </a:cubicBezTo>
                  <a:cubicBezTo>
                    <a:pt x="144" y="210"/>
                    <a:pt x="145" y="210"/>
                    <a:pt x="146" y="210"/>
                  </a:cubicBezTo>
                  <a:cubicBezTo>
                    <a:pt x="148" y="210"/>
                    <a:pt x="149" y="211"/>
                    <a:pt x="150" y="212"/>
                  </a:cubicBezTo>
                  <a:cubicBezTo>
                    <a:pt x="151" y="213"/>
                    <a:pt x="152" y="214"/>
                    <a:pt x="151" y="215"/>
                  </a:cubicBezTo>
                  <a:cubicBezTo>
                    <a:pt x="151" y="216"/>
                    <a:pt x="151" y="217"/>
                    <a:pt x="150" y="217"/>
                  </a:cubicBezTo>
                  <a:cubicBezTo>
                    <a:pt x="150" y="218"/>
                    <a:pt x="150" y="219"/>
                    <a:pt x="149" y="219"/>
                  </a:cubicBezTo>
                  <a:cubicBezTo>
                    <a:pt x="148" y="220"/>
                    <a:pt x="148" y="220"/>
                    <a:pt x="147" y="220"/>
                  </a:cubicBezTo>
                  <a:cubicBezTo>
                    <a:pt x="146" y="221"/>
                    <a:pt x="145" y="221"/>
                    <a:pt x="143" y="222"/>
                  </a:cubicBezTo>
                  <a:cubicBezTo>
                    <a:pt x="142" y="222"/>
                    <a:pt x="141" y="223"/>
                    <a:pt x="140" y="223"/>
                  </a:cubicBezTo>
                  <a:cubicBezTo>
                    <a:pt x="139" y="224"/>
                    <a:pt x="139" y="224"/>
                    <a:pt x="138" y="224"/>
                  </a:cubicBezTo>
                  <a:cubicBezTo>
                    <a:pt x="150" y="224"/>
                    <a:pt x="150" y="224"/>
                    <a:pt x="150" y="224"/>
                  </a:cubicBezTo>
                  <a:lnTo>
                    <a:pt x="149" y="227"/>
                  </a:lnTo>
                  <a:close/>
                  <a:moveTo>
                    <a:pt x="131" y="227"/>
                  </a:moveTo>
                  <a:cubicBezTo>
                    <a:pt x="120" y="227"/>
                    <a:pt x="120" y="227"/>
                    <a:pt x="120" y="227"/>
                  </a:cubicBezTo>
                  <a:cubicBezTo>
                    <a:pt x="120" y="226"/>
                    <a:pt x="120" y="226"/>
                    <a:pt x="120" y="226"/>
                  </a:cubicBezTo>
                  <a:cubicBezTo>
                    <a:pt x="121" y="226"/>
                    <a:pt x="121" y="226"/>
                    <a:pt x="122" y="226"/>
                  </a:cubicBezTo>
                  <a:cubicBezTo>
                    <a:pt x="123" y="226"/>
                    <a:pt x="123" y="226"/>
                    <a:pt x="123" y="226"/>
                  </a:cubicBezTo>
                  <a:cubicBezTo>
                    <a:pt x="124" y="226"/>
                    <a:pt x="124" y="225"/>
                    <a:pt x="124" y="225"/>
                  </a:cubicBezTo>
                  <a:cubicBezTo>
                    <a:pt x="124" y="225"/>
                    <a:pt x="125" y="225"/>
                    <a:pt x="125" y="224"/>
                  </a:cubicBezTo>
                  <a:cubicBezTo>
                    <a:pt x="127" y="213"/>
                    <a:pt x="127" y="213"/>
                    <a:pt x="127" y="213"/>
                  </a:cubicBezTo>
                  <a:cubicBezTo>
                    <a:pt x="124" y="213"/>
                    <a:pt x="124" y="213"/>
                    <a:pt x="124" y="213"/>
                  </a:cubicBezTo>
                  <a:cubicBezTo>
                    <a:pt x="124" y="212"/>
                    <a:pt x="124" y="212"/>
                    <a:pt x="124" y="212"/>
                  </a:cubicBezTo>
                  <a:cubicBezTo>
                    <a:pt x="125" y="212"/>
                    <a:pt x="125" y="212"/>
                    <a:pt x="125" y="212"/>
                  </a:cubicBezTo>
                  <a:cubicBezTo>
                    <a:pt x="126" y="212"/>
                    <a:pt x="127" y="212"/>
                    <a:pt x="128" y="212"/>
                  </a:cubicBezTo>
                  <a:cubicBezTo>
                    <a:pt x="129" y="211"/>
                    <a:pt x="130" y="211"/>
                    <a:pt x="130" y="210"/>
                  </a:cubicBezTo>
                  <a:cubicBezTo>
                    <a:pt x="131" y="210"/>
                    <a:pt x="131" y="210"/>
                    <a:pt x="131" y="210"/>
                  </a:cubicBezTo>
                  <a:cubicBezTo>
                    <a:pt x="131" y="211"/>
                    <a:pt x="131" y="212"/>
                    <a:pt x="131" y="213"/>
                  </a:cubicBezTo>
                  <a:cubicBezTo>
                    <a:pt x="130" y="213"/>
                    <a:pt x="130" y="214"/>
                    <a:pt x="130" y="215"/>
                  </a:cubicBezTo>
                  <a:cubicBezTo>
                    <a:pt x="128" y="224"/>
                    <a:pt x="128" y="224"/>
                    <a:pt x="128" y="224"/>
                  </a:cubicBezTo>
                  <a:cubicBezTo>
                    <a:pt x="128" y="224"/>
                    <a:pt x="128" y="225"/>
                    <a:pt x="128" y="225"/>
                  </a:cubicBezTo>
                  <a:cubicBezTo>
                    <a:pt x="128" y="225"/>
                    <a:pt x="128" y="225"/>
                    <a:pt x="128" y="226"/>
                  </a:cubicBezTo>
                  <a:cubicBezTo>
                    <a:pt x="128" y="226"/>
                    <a:pt x="129" y="226"/>
                    <a:pt x="129" y="226"/>
                  </a:cubicBezTo>
                  <a:cubicBezTo>
                    <a:pt x="130" y="226"/>
                    <a:pt x="130" y="226"/>
                    <a:pt x="131" y="226"/>
                  </a:cubicBezTo>
                  <a:lnTo>
                    <a:pt x="131" y="227"/>
                  </a:lnTo>
                  <a:close/>
                  <a:moveTo>
                    <a:pt x="114" y="219"/>
                  </a:moveTo>
                  <a:cubicBezTo>
                    <a:pt x="114" y="217"/>
                    <a:pt x="114" y="215"/>
                    <a:pt x="114" y="213"/>
                  </a:cubicBezTo>
                  <a:cubicBezTo>
                    <a:pt x="114" y="212"/>
                    <a:pt x="113" y="211"/>
                    <a:pt x="111" y="211"/>
                  </a:cubicBezTo>
                  <a:cubicBezTo>
                    <a:pt x="110" y="211"/>
                    <a:pt x="109" y="212"/>
                    <a:pt x="108" y="213"/>
                  </a:cubicBezTo>
                  <a:cubicBezTo>
                    <a:pt x="107" y="214"/>
                    <a:pt x="106" y="215"/>
                    <a:pt x="106" y="217"/>
                  </a:cubicBezTo>
                  <a:cubicBezTo>
                    <a:pt x="105" y="219"/>
                    <a:pt x="106" y="220"/>
                    <a:pt x="106" y="221"/>
                  </a:cubicBezTo>
                  <a:cubicBezTo>
                    <a:pt x="107" y="222"/>
                    <a:pt x="107" y="223"/>
                    <a:pt x="109" y="223"/>
                  </a:cubicBezTo>
                  <a:cubicBezTo>
                    <a:pt x="110" y="223"/>
                    <a:pt x="110" y="223"/>
                    <a:pt x="111" y="222"/>
                  </a:cubicBezTo>
                  <a:cubicBezTo>
                    <a:pt x="112" y="222"/>
                    <a:pt x="112" y="222"/>
                    <a:pt x="113" y="221"/>
                  </a:cubicBezTo>
                  <a:cubicBezTo>
                    <a:pt x="113" y="221"/>
                    <a:pt x="113" y="221"/>
                    <a:pt x="113" y="221"/>
                  </a:cubicBezTo>
                  <a:cubicBezTo>
                    <a:pt x="113" y="221"/>
                    <a:pt x="113" y="220"/>
                    <a:pt x="113" y="220"/>
                  </a:cubicBezTo>
                  <a:cubicBezTo>
                    <a:pt x="114" y="220"/>
                    <a:pt x="114" y="220"/>
                    <a:pt x="114" y="220"/>
                  </a:cubicBezTo>
                  <a:cubicBezTo>
                    <a:pt x="114" y="219"/>
                    <a:pt x="114" y="219"/>
                    <a:pt x="114" y="219"/>
                  </a:cubicBezTo>
                  <a:close/>
                  <a:moveTo>
                    <a:pt x="117" y="219"/>
                  </a:moveTo>
                  <a:cubicBezTo>
                    <a:pt x="117" y="221"/>
                    <a:pt x="116" y="223"/>
                    <a:pt x="115" y="224"/>
                  </a:cubicBezTo>
                  <a:cubicBezTo>
                    <a:pt x="114" y="226"/>
                    <a:pt x="113" y="227"/>
                    <a:pt x="111" y="228"/>
                  </a:cubicBezTo>
                  <a:cubicBezTo>
                    <a:pt x="110" y="230"/>
                    <a:pt x="109" y="231"/>
                    <a:pt x="107" y="231"/>
                  </a:cubicBezTo>
                  <a:cubicBezTo>
                    <a:pt x="105" y="232"/>
                    <a:pt x="103" y="233"/>
                    <a:pt x="102" y="233"/>
                  </a:cubicBezTo>
                  <a:cubicBezTo>
                    <a:pt x="102" y="231"/>
                    <a:pt x="102" y="231"/>
                    <a:pt x="102" y="231"/>
                  </a:cubicBezTo>
                  <a:cubicBezTo>
                    <a:pt x="103" y="231"/>
                    <a:pt x="103" y="231"/>
                    <a:pt x="103" y="231"/>
                  </a:cubicBezTo>
                  <a:cubicBezTo>
                    <a:pt x="105" y="231"/>
                    <a:pt x="107" y="229"/>
                    <a:pt x="109" y="228"/>
                  </a:cubicBezTo>
                  <a:cubicBezTo>
                    <a:pt x="111" y="227"/>
                    <a:pt x="112" y="225"/>
                    <a:pt x="113" y="223"/>
                  </a:cubicBezTo>
                  <a:cubicBezTo>
                    <a:pt x="112" y="223"/>
                    <a:pt x="111" y="224"/>
                    <a:pt x="110" y="224"/>
                  </a:cubicBezTo>
                  <a:cubicBezTo>
                    <a:pt x="109" y="224"/>
                    <a:pt x="108" y="225"/>
                    <a:pt x="107" y="225"/>
                  </a:cubicBezTo>
                  <a:cubicBezTo>
                    <a:pt x="105" y="225"/>
                    <a:pt x="104" y="224"/>
                    <a:pt x="103" y="223"/>
                  </a:cubicBezTo>
                  <a:cubicBezTo>
                    <a:pt x="102" y="221"/>
                    <a:pt x="102" y="220"/>
                    <a:pt x="102" y="218"/>
                  </a:cubicBezTo>
                  <a:cubicBezTo>
                    <a:pt x="103" y="216"/>
                    <a:pt x="104" y="214"/>
                    <a:pt x="106" y="212"/>
                  </a:cubicBezTo>
                  <a:cubicBezTo>
                    <a:pt x="108" y="211"/>
                    <a:pt x="110" y="210"/>
                    <a:pt x="112" y="210"/>
                  </a:cubicBezTo>
                  <a:cubicBezTo>
                    <a:pt x="114" y="210"/>
                    <a:pt x="116" y="211"/>
                    <a:pt x="117" y="213"/>
                  </a:cubicBezTo>
                  <a:cubicBezTo>
                    <a:pt x="118" y="214"/>
                    <a:pt x="118" y="216"/>
                    <a:pt x="117" y="219"/>
                  </a:cubicBezTo>
                  <a:close/>
                  <a:moveTo>
                    <a:pt x="96" y="227"/>
                  </a:moveTo>
                  <a:cubicBezTo>
                    <a:pt x="86" y="227"/>
                    <a:pt x="86" y="227"/>
                    <a:pt x="86" y="227"/>
                  </a:cubicBezTo>
                  <a:cubicBezTo>
                    <a:pt x="86" y="226"/>
                    <a:pt x="86" y="226"/>
                    <a:pt x="86" y="226"/>
                  </a:cubicBezTo>
                  <a:cubicBezTo>
                    <a:pt x="87" y="226"/>
                    <a:pt x="87" y="226"/>
                    <a:pt x="88" y="226"/>
                  </a:cubicBezTo>
                  <a:cubicBezTo>
                    <a:pt x="88" y="226"/>
                    <a:pt x="89" y="226"/>
                    <a:pt x="89" y="226"/>
                  </a:cubicBezTo>
                  <a:cubicBezTo>
                    <a:pt x="89" y="226"/>
                    <a:pt x="90" y="225"/>
                    <a:pt x="90" y="225"/>
                  </a:cubicBezTo>
                  <a:cubicBezTo>
                    <a:pt x="90" y="225"/>
                    <a:pt x="90" y="225"/>
                    <a:pt x="90" y="224"/>
                  </a:cubicBezTo>
                  <a:cubicBezTo>
                    <a:pt x="93" y="213"/>
                    <a:pt x="93" y="213"/>
                    <a:pt x="93" y="213"/>
                  </a:cubicBezTo>
                  <a:cubicBezTo>
                    <a:pt x="89" y="213"/>
                    <a:pt x="89" y="213"/>
                    <a:pt x="89" y="213"/>
                  </a:cubicBezTo>
                  <a:cubicBezTo>
                    <a:pt x="90" y="212"/>
                    <a:pt x="90" y="212"/>
                    <a:pt x="90" y="212"/>
                  </a:cubicBezTo>
                  <a:cubicBezTo>
                    <a:pt x="90" y="212"/>
                    <a:pt x="90" y="212"/>
                    <a:pt x="90" y="212"/>
                  </a:cubicBezTo>
                  <a:cubicBezTo>
                    <a:pt x="92" y="212"/>
                    <a:pt x="93" y="212"/>
                    <a:pt x="94" y="212"/>
                  </a:cubicBezTo>
                  <a:cubicBezTo>
                    <a:pt x="95" y="211"/>
                    <a:pt x="95" y="211"/>
                    <a:pt x="96" y="210"/>
                  </a:cubicBezTo>
                  <a:cubicBezTo>
                    <a:pt x="97" y="210"/>
                    <a:pt x="97" y="210"/>
                    <a:pt x="97" y="210"/>
                  </a:cubicBezTo>
                  <a:cubicBezTo>
                    <a:pt x="97" y="211"/>
                    <a:pt x="97" y="212"/>
                    <a:pt x="96" y="213"/>
                  </a:cubicBezTo>
                  <a:cubicBezTo>
                    <a:pt x="96" y="213"/>
                    <a:pt x="96" y="214"/>
                    <a:pt x="96" y="215"/>
                  </a:cubicBezTo>
                  <a:cubicBezTo>
                    <a:pt x="93" y="224"/>
                    <a:pt x="93" y="224"/>
                    <a:pt x="93" y="224"/>
                  </a:cubicBezTo>
                  <a:cubicBezTo>
                    <a:pt x="93" y="224"/>
                    <a:pt x="93" y="225"/>
                    <a:pt x="93" y="225"/>
                  </a:cubicBezTo>
                  <a:cubicBezTo>
                    <a:pt x="94" y="225"/>
                    <a:pt x="94" y="225"/>
                    <a:pt x="94" y="226"/>
                  </a:cubicBezTo>
                  <a:cubicBezTo>
                    <a:pt x="94" y="226"/>
                    <a:pt x="95" y="226"/>
                    <a:pt x="95" y="226"/>
                  </a:cubicBezTo>
                  <a:cubicBezTo>
                    <a:pt x="96" y="226"/>
                    <a:pt x="96" y="226"/>
                    <a:pt x="97" y="226"/>
                  </a:cubicBezTo>
                  <a:lnTo>
                    <a:pt x="96" y="227"/>
                  </a:lnTo>
                  <a:close/>
                  <a:moveTo>
                    <a:pt x="83" y="216"/>
                  </a:moveTo>
                  <a:cubicBezTo>
                    <a:pt x="83" y="217"/>
                    <a:pt x="82" y="217"/>
                    <a:pt x="82" y="218"/>
                  </a:cubicBezTo>
                  <a:cubicBezTo>
                    <a:pt x="82" y="218"/>
                    <a:pt x="81" y="219"/>
                    <a:pt x="81" y="219"/>
                  </a:cubicBezTo>
                  <a:cubicBezTo>
                    <a:pt x="80" y="220"/>
                    <a:pt x="79" y="220"/>
                    <a:pt x="79" y="220"/>
                  </a:cubicBezTo>
                  <a:cubicBezTo>
                    <a:pt x="78" y="221"/>
                    <a:pt x="77" y="221"/>
                    <a:pt x="77" y="221"/>
                  </a:cubicBezTo>
                  <a:cubicBezTo>
                    <a:pt x="76" y="221"/>
                    <a:pt x="75" y="221"/>
                    <a:pt x="75" y="220"/>
                  </a:cubicBezTo>
                  <a:cubicBezTo>
                    <a:pt x="74" y="220"/>
                    <a:pt x="74" y="220"/>
                    <a:pt x="73" y="220"/>
                  </a:cubicBezTo>
                  <a:cubicBezTo>
                    <a:pt x="73" y="219"/>
                    <a:pt x="72" y="219"/>
                    <a:pt x="72" y="219"/>
                  </a:cubicBezTo>
                  <a:cubicBezTo>
                    <a:pt x="71" y="219"/>
                    <a:pt x="71" y="219"/>
                    <a:pt x="70" y="219"/>
                  </a:cubicBezTo>
                  <a:cubicBezTo>
                    <a:pt x="70" y="219"/>
                    <a:pt x="69" y="219"/>
                    <a:pt x="69" y="219"/>
                  </a:cubicBezTo>
                  <a:cubicBezTo>
                    <a:pt x="68" y="220"/>
                    <a:pt x="67" y="221"/>
                    <a:pt x="67" y="221"/>
                  </a:cubicBezTo>
                  <a:cubicBezTo>
                    <a:pt x="66" y="221"/>
                    <a:pt x="66" y="221"/>
                    <a:pt x="66" y="221"/>
                  </a:cubicBezTo>
                  <a:cubicBezTo>
                    <a:pt x="66" y="220"/>
                    <a:pt x="66" y="220"/>
                    <a:pt x="67" y="219"/>
                  </a:cubicBezTo>
                  <a:cubicBezTo>
                    <a:pt x="67" y="219"/>
                    <a:pt x="68" y="218"/>
                    <a:pt x="68" y="218"/>
                  </a:cubicBezTo>
                  <a:cubicBezTo>
                    <a:pt x="69" y="218"/>
                    <a:pt x="69" y="217"/>
                    <a:pt x="70" y="217"/>
                  </a:cubicBezTo>
                  <a:cubicBezTo>
                    <a:pt x="71" y="217"/>
                    <a:pt x="71" y="216"/>
                    <a:pt x="72" y="216"/>
                  </a:cubicBezTo>
                  <a:cubicBezTo>
                    <a:pt x="73" y="216"/>
                    <a:pt x="73" y="216"/>
                    <a:pt x="74" y="217"/>
                  </a:cubicBezTo>
                  <a:cubicBezTo>
                    <a:pt x="75" y="217"/>
                    <a:pt x="75" y="217"/>
                    <a:pt x="76" y="217"/>
                  </a:cubicBezTo>
                  <a:cubicBezTo>
                    <a:pt x="76" y="218"/>
                    <a:pt x="76" y="218"/>
                    <a:pt x="77" y="218"/>
                  </a:cubicBezTo>
                  <a:cubicBezTo>
                    <a:pt x="77" y="218"/>
                    <a:pt x="78" y="218"/>
                    <a:pt x="78" y="218"/>
                  </a:cubicBezTo>
                  <a:cubicBezTo>
                    <a:pt x="79" y="218"/>
                    <a:pt x="80" y="218"/>
                    <a:pt x="80" y="218"/>
                  </a:cubicBezTo>
                  <a:cubicBezTo>
                    <a:pt x="81" y="217"/>
                    <a:pt x="81" y="217"/>
                    <a:pt x="82" y="216"/>
                  </a:cubicBezTo>
                  <a:lnTo>
                    <a:pt x="83" y="216"/>
                  </a:lnTo>
                  <a:close/>
                  <a:moveTo>
                    <a:pt x="49" y="40"/>
                  </a:moveTo>
                  <a:cubicBezTo>
                    <a:pt x="42" y="51"/>
                    <a:pt x="36" y="64"/>
                    <a:pt x="31" y="77"/>
                  </a:cubicBezTo>
                  <a:cubicBezTo>
                    <a:pt x="44" y="84"/>
                    <a:pt x="54" y="98"/>
                    <a:pt x="54" y="114"/>
                  </a:cubicBezTo>
                  <a:cubicBezTo>
                    <a:pt x="54" y="133"/>
                    <a:pt x="40" y="147"/>
                    <a:pt x="22" y="151"/>
                  </a:cubicBezTo>
                  <a:cubicBezTo>
                    <a:pt x="31" y="203"/>
                    <a:pt x="71" y="250"/>
                    <a:pt x="118" y="269"/>
                  </a:cubicBezTo>
                  <a:cubicBezTo>
                    <a:pt x="118" y="269"/>
                    <a:pt x="119" y="269"/>
                    <a:pt x="119" y="269"/>
                  </a:cubicBezTo>
                  <a:cubicBezTo>
                    <a:pt x="167" y="253"/>
                    <a:pt x="208" y="201"/>
                    <a:pt x="217" y="151"/>
                  </a:cubicBezTo>
                  <a:cubicBezTo>
                    <a:pt x="199" y="147"/>
                    <a:pt x="185" y="133"/>
                    <a:pt x="185" y="114"/>
                  </a:cubicBezTo>
                  <a:cubicBezTo>
                    <a:pt x="185" y="98"/>
                    <a:pt x="195" y="84"/>
                    <a:pt x="208" y="77"/>
                  </a:cubicBezTo>
                  <a:cubicBezTo>
                    <a:pt x="203" y="64"/>
                    <a:pt x="197" y="51"/>
                    <a:pt x="189" y="40"/>
                  </a:cubicBezTo>
                  <a:cubicBezTo>
                    <a:pt x="178" y="47"/>
                    <a:pt x="157" y="47"/>
                    <a:pt x="137" y="38"/>
                  </a:cubicBezTo>
                  <a:cubicBezTo>
                    <a:pt x="131" y="35"/>
                    <a:pt x="125" y="32"/>
                    <a:pt x="119" y="28"/>
                  </a:cubicBezTo>
                  <a:cubicBezTo>
                    <a:pt x="113" y="32"/>
                    <a:pt x="108" y="35"/>
                    <a:pt x="102" y="38"/>
                  </a:cubicBezTo>
                  <a:cubicBezTo>
                    <a:pt x="81" y="47"/>
                    <a:pt x="61" y="47"/>
                    <a:pt x="49" y="4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9" name="ïṥlide">
              <a:extLst>
                <a:ext uri="{FF2B5EF4-FFF2-40B4-BE49-F238E27FC236}">
                  <a16:creationId xmlns="" xmlns:a16="http://schemas.microsoft.com/office/drawing/2014/main" id="{05946B9B-80D1-4EE2-A69D-DF69705B92F3}"/>
                </a:ext>
              </a:extLst>
            </p:cNvPr>
            <p:cNvSpPr/>
            <p:nvPr/>
          </p:nvSpPr>
          <p:spPr bwMode="auto">
            <a:xfrm>
              <a:off x="2399506" y="3821113"/>
              <a:ext cx="1235075" cy="449263"/>
            </a:xfrm>
            <a:custGeom>
              <a:avLst/>
              <a:gdLst>
                <a:gd name="T0" fmla="*/ 44 w 293"/>
                <a:gd name="T1" fmla="*/ 26 h 106"/>
                <a:gd name="T2" fmla="*/ 91 w 293"/>
                <a:gd name="T3" fmla="*/ 53 h 106"/>
                <a:gd name="T4" fmla="*/ 75 w 293"/>
                <a:gd name="T5" fmla="*/ 47 h 106"/>
                <a:gd name="T6" fmla="*/ 97 w 293"/>
                <a:gd name="T7" fmla="*/ 44 h 106"/>
                <a:gd name="T8" fmla="*/ 90 w 293"/>
                <a:gd name="T9" fmla="*/ 58 h 106"/>
                <a:gd name="T10" fmla="*/ 83 w 293"/>
                <a:gd name="T11" fmla="*/ 64 h 106"/>
                <a:gd name="T12" fmla="*/ 79 w 293"/>
                <a:gd name="T13" fmla="*/ 74 h 106"/>
                <a:gd name="T14" fmla="*/ 77 w 293"/>
                <a:gd name="T15" fmla="*/ 76 h 106"/>
                <a:gd name="T16" fmla="*/ 63 w 293"/>
                <a:gd name="T17" fmla="*/ 74 h 106"/>
                <a:gd name="T18" fmla="*/ 70 w 293"/>
                <a:gd name="T19" fmla="*/ 59 h 106"/>
                <a:gd name="T20" fmla="*/ 66 w 293"/>
                <a:gd name="T21" fmla="*/ 58 h 106"/>
                <a:gd name="T22" fmla="*/ 134 w 293"/>
                <a:gd name="T23" fmla="*/ 71 h 106"/>
                <a:gd name="T24" fmla="*/ 129 w 293"/>
                <a:gd name="T25" fmla="*/ 87 h 106"/>
                <a:gd name="T26" fmla="*/ 115 w 293"/>
                <a:gd name="T27" fmla="*/ 95 h 106"/>
                <a:gd name="T28" fmla="*/ 120 w 293"/>
                <a:gd name="T29" fmla="*/ 84 h 106"/>
                <a:gd name="T30" fmla="*/ 186 w 293"/>
                <a:gd name="T31" fmla="*/ 62 h 106"/>
                <a:gd name="T32" fmla="*/ 181 w 293"/>
                <a:gd name="T33" fmla="*/ 70 h 106"/>
                <a:gd name="T34" fmla="*/ 191 w 293"/>
                <a:gd name="T35" fmla="*/ 93 h 106"/>
                <a:gd name="T36" fmla="*/ 181 w 293"/>
                <a:gd name="T37" fmla="*/ 58 h 106"/>
                <a:gd name="T38" fmla="*/ 190 w 293"/>
                <a:gd name="T39" fmla="*/ 66 h 106"/>
                <a:gd name="T40" fmla="*/ 183 w 293"/>
                <a:gd name="T41" fmla="*/ 72 h 106"/>
                <a:gd name="T42" fmla="*/ 186 w 293"/>
                <a:gd name="T43" fmla="*/ 71 h 106"/>
                <a:gd name="T44" fmla="*/ 189 w 293"/>
                <a:gd name="T45" fmla="*/ 83 h 106"/>
                <a:gd name="T46" fmla="*/ 187 w 293"/>
                <a:gd name="T47" fmla="*/ 104 h 106"/>
                <a:gd name="T48" fmla="*/ 172 w 293"/>
                <a:gd name="T49" fmla="*/ 102 h 106"/>
                <a:gd name="T50" fmla="*/ 180 w 293"/>
                <a:gd name="T51" fmla="*/ 89 h 106"/>
                <a:gd name="T52" fmla="*/ 177 w 293"/>
                <a:gd name="T53" fmla="*/ 80 h 106"/>
                <a:gd name="T54" fmla="*/ 175 w 293"/>
                <a:gd name="T55" fmla="*/ 75 h 106"/>
                <a:gd name="T56" fmla="*/ 184 w 293"/>
                <a:gd name="T57" fmla="*/ 94 h 106"/>
                <a:gd name="T58" fmla="*/ 226 w 293"/>
                <a:gd name="T59" fmla="*/ 62 h 106"/>
                <a:gd name="T60" fmla="*/ 222 w 293"/>
                <a:gd name="T61" fmla="*/ 42 h 106"/>
                <a:gd name="T62" fmla="*/ 231 w 293"/>
                <a:gd name="T63" fmla="*/ 59 h 106"/>
                <a:gd name="T64" fmla="*/ 242 w 293"/>
                <a:gd name="T65" fmla="*/ 52 h 106"/>
                <a:gd name="T66" fmla="*/ 241 w 293"/>
                <a:gd name="T67" fmla="*/ 67 h 106"/>
                <a:gd name="T68" fmla="*/ 248 w 293"/>
                <a:gd name="T69" fmla="*/ 74 h 106"/>
                <a:gd name="T70" fmla="*/ 232 w 293"/>
                <a:gd name="T71" fmla="*/ 83 h 106"/>
                <a:gd name="T72" fmla="*/ 230 w 293"/>
                <a:gd name="T73" fmla="*/ 73 h 106"/>
                <a:gd name="T74" fmla="*/ 270 w 293"/>
                <a:gd name="T75" fmla="*/ 10 h 106"/>
                <a:gd name="T76" fmla="*/ 273 w 293"/>
                <a:gd name="T77" fmla="*/ 21 h 106"/>
                <a:gd name="T78" fmla="*/ 263 w 293"/>
                <a:gd name="T79" fmla="*/ 23 h 106"/>
                <a:gd name="T80" fmla="*/ 261 w 293"/>
                <a:gd name="T81" fmla="*/ 29 h 106"/>
                <a:gd name="T82" fmla="*/ 256 w 293"/>
                <a:gd name="T83" fmla="*/ 16 h 106"/>
                <a:gd name="T84" fmla="*/ 262 w 293"/>
                <a:gd name="T85" fmla="*/ 11 h 106"/>
                <a:gd name="T86" fmla="*/ 265 w 293"/>
                <a:gd name="T87" fmla="*/ 10 h 106"/>
                <a:gd name="T88" fmla="*/ 274 w 293"/>
                <a:gd name="T89" fmla="*/ 2 h 106"/>
                <a:gd name="T90" fmla="*/ 282 w 293"/>
                <a:gd name="T91" fmla="*/ 12 h 106"/>
                <a:gd name="T92" fmla="*/ 283 w 293"/>
                <a:gd name="T93" fmla="*/ 33 h 106"/>
                <a:gd name="T94" fmla="*/ 292 w 293"/>
                <a:gd name="T95" fmla="*/ 42 h 106"/>
                <a:gd name="T96" fmla="*/ 279 w 293"/>
                <a:gd name="T97" fmla="*/ 45 h 106"/>
                <a:gd name="T98" fmla="*/ 278 w 293"/>
                <a:gd name="T99" fmla="*/ 32 h 106"/>
                <a:gd name="T100" fmla="*/ 275 w 293"/>
                <a:gd name="T101" fmla="*/ 24 h 106"/>
                <a:gd name="T102" fmla="*/ 267 w 293"/>
                <a:gd name="T103" fmla="*/ 28 h 106"/>
                <a:gd name="T104" fmla="*/ 260 w 293"/>
                <a:gd name="T105" fmla="*/ 36 h 106"/>
                <a:gd name="T106" fmla="*/ 266 w 293"/>
                <a:gd name="T107" fmla="*/ 41 h 106"/>
                <a:gd name="T108" fmla="*/ 52 w 293"/>
                <a:gd name="T109" fmla="*/ 14 h 106"/>
                <a:gd name="T110" fmla="*/ 57 w 293"/>
                <a:gd name="T111" fmla="*/ 23 h 106"/>
                <a:gd name="T112" fmla="*/ 54 w 293"/>
                <a:gd name="T113" fmla="*/ 32 h 106"/>
                <a:gd name="T114" fmla="*/ 35 w 293"/>
                <a:gd name="T115" fmla="*/ 39 h 106"/>
                <a:gd name="T116" fmla="*/ 42 w 293"/>
                <a:gd name="T117" fmla="*/ 65 h 106"/>
                <a:gd name="T118" fmla="*/ 33 w 293"/>
                <a:gd name="T119" fmla="*/ 33 h 106"/>
                <a:gd name="T120" fmla="*/ 0 w 293"/>
                <a:gd name="T121" fmla="*/ 32 h 106"/>
                <a:gd name="T122" fmla="*/ 26 w 293"/>
                <a:gd name="T123" fmla="*/ 30 h 106"/>
                <a:gd name="T124" fmla="*/ 39 w 293"/>
                <a:gd name="T125" fmla="*/ 19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106">
                  <a:moveTo>
                    <a:pt x="45" y="25"/>
                  </a:moveTo>
                  <a:cubicBezTo>
                    <a:pt x="45" y="25"/>
                    <a:pt x="46" y="25"/>
                    <a:pt x="46" y="25"/>
                  </a:cubicBezTo>
                  <a:cubicBezTo>
                    <a:pt x="46" y="26"/>
                    <a:pt x="46" y="26"/>
                    <a:pt x="46" y="26"/>
                  </a:cubicBezTo>
                  <a:cubicBezTo>
                    <a:pt x="46" y="26"/>
                    <a:pt x="46" y="26"/>
                    <a:pt x="46" y="27"/>
                  </a:cubicBezTo>
                  <a:cubicBezTo>
                    <a:pt x="46" y="27"/>
                    <a:pt x="46" y="27"/>
                    <a:pt x="46" y="27"/>
                  </a:cubicBezTo>
                  <a:cubicBezTo>
                    <a:pt x="46" y="27"/>
                    <a:pt x="46" y="27"/>
                    <a:pt x="46" y="28"/>
                  </a:cubicBezTo>
                  <a:cubicBezTo>
                    <a:pt x="46" y="28"/>
                    <a:pt x="46" y="28"/>
                    <a:pt x="46" y="28"/>
                  </a:cubicBezTo>
                  <a:cubicBezTo>
                    <a:pt x="46" y="28"/>
                    <a:pt x="46" y="29"/>
                    <a:pt x="46" y="29"/>
                  </a:cubicBezTo>
                  <a:cubicBezTo>
                    <a:pt x="46" y="29"/>
                    <a:pt x="45" y="29"/>
                    <a:pt x="45" y="29"/>
                  </a:cubicBezTo>
                  <a:cubicBezTo>
                    <a:pt x="45" y="29"/>
                    <a:pt x="45" y="29"/>
                    <a:pt x="45" y="29"/>
                  </a:cubicBezTo>
                  <a:cubicBezTo>
                    <a:pt x="45" y="29"/>
                    <a:pt x="45" y="29"/>
                    <a:pt x="45" y="29"/>
                  </a:cubicBezTo>
                  <a:cubicBezTo>
                    <a:pt x="44" y="29"/>
                    <a:pt x="45" y="29"/>
                    <a:pt x="44" y="29"/>
                  </a:cubicBezTo>
                  <a:cubicBezTo>
                    <a:pt x="44" y="28"/>
                    <a:pt x="44" y="28"/>
                    <a:pt x="44" y="28"/>
                  </a:cubicBezTo>
                  <a:cubicBezTo>
                    <a:pt x="44" y="28"/>
                    <a:pt x="44" y="28"/>
                    <a:pt x="44" y="28"/>
                  </a:cubicBezTo>
                  <a:cubicBezTo>
                    <a:pt x="44" y="28"/>
                    <a:pt x="44" y="28"/>
                    <a:pt x="43" y="28"/>
                  </a:cubicBezTo>
                  <a:cubicBezTo>
                    <a:pt x="43" y="28"/>
                    <a:pt x="43" y="28"/>
                    <a:pt x="43" y="28"/>
                  </a:cubicBezTo>
                  <a:cubicBezTo>
                    <a:pt x="43" y="28"/>
                    <a:pt x="43" y="28"/>
                    <a:pt x="43" y="28"/>
                  </a:cubicBezTo>
                  <a:cubicBezTo>
                    <a:pt x="43" y="27"/>
                    <a:pt x="43" y="27"/>
                    <a:pt x="43" y="27"/>
                  </a:cubicBezTo>
                  <a:cubicBezTo>
                    <a:pt x="43" y="27"/>
                    <a:pt x="43" y="27"/>
                    <a:pt x="43" y="27"/>
                  </a:cubicBezTo>
                  <a:cubicBezTo>
                    <a:pt x="43" y="27"/>
                    <a:pt x="43" y="27"/>
                    <a:pt x="43" y="27"/>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6"/>
                  </a:cubicBezTo>
                  <a:cubicBezTo>
                    <a:pt x="44" y="26"/>
                    <a:pt x="44" y="26"/>
                    <a:pt x="44" y="25"/>
                  </a:cubicBezTo>
                  <a:cubicBezTo>
                    <a:pt x="44" y="25"/>
                    <a:pt x="44" y="25"/>
                    <a:pt x="44" y="25"/>
                  </a:cubicBezTo>
                  <a:cubicBezTo>
                    <a:pt x="45" y="25"/>
                    <a:pt x="45" y="25"/>
                    <a:pt x="45" y="25"/>
                  </a:cubicBezTo>
                  <a:cubicBezTo>
                    <a:pt x="45" y="25"/>
                    <a:pt x="45" y="25"/>
                    <a:pt x="45" y="25"/>
                  </a:cubicBezTo>
                  <a:cubicBezTo>
                    <a:pt x="45" y="25"/>
                    <a:pt x="45" y="25"/>
                    <a:pt x="45" y="25"/>
                  </a:cubicBezTo>
                  <a:cubicBezTo>
                    <a:pt x="45" y="25"/>
                    <a:pt x="45" y="25"/>
                    <a:pt x="45" y="25"/>
                  </a:cubicBezTo>
                  <a:moveTo>
                    <a:pt x="93" y="51"/>
                  </a:moveTo>
                  <a:cubicBezTo>
                    <a:pt x="93" y="51"/>
                    <a:pt x="93" y="51"/>
                    <a:pt x="93" y="51"/>
                  </a:cubicBezTo>
                  <a:cubicBezTo>
                    <a:pt x="93" y="51"/>
                    <a:pt x="93" y="51"/>
                    <a:pt x="94" y="51"/>
                  </a:cubicBezTo>
                  <a:cubicBezTo>
                    <a:pt x="94" y="51"/>
                    <a:pt x="94" y="51"/>
                    <a:pt x="94" y="51"/>
                  </a:cubicBezTo>
                  <a:cubicBezTo>
                    <a:pt x="94" y="51"/>
                    <a:pt x="95" y="51"/>
                    <a:pt x="95" y="51"/>
                  </a:cubicBezTo>
                  <a:cubicBezTo>
                    <a:pt x="95" y="51"/>
                    <a:pt x="95" y="51"/>
                    <a:pt x="95" y="52"/>
                  </a:cubicBezTo>
                  <a:cubicBezTo>
                    <a:pt x="95" y="52"/>
                    <a:pt x="95" y="52"/>
                    <a:pt x="95" y="52"/>
                  </a:cubicBezTo>
                  <a:cubicBezTo>
                    <a:pt x="95" y="53"/>
                    <a:pt x="95" y="53"/>
                    <a:pt x="95" y="53"/>
                  </a:cubicBezTo>
                  <a:cubicBezTo>
                    <a:pt x="95" y="53"/>
                    <a:pt x="95" y="53"/>
                    <a:pt x="95" y="53"/>
                  </a:cubicBezTo>
                  <a:cubicBezTo>
                    <a:pt x="94" y="54"/>
                    <a:pt x="94" y="53"/>
                    <a:pt x="94" y="53"/>
                  </a:cubicBezTo>
                  <a:cubicBezTo>
                    <a:pt x="93" y="53"/>
                    <a:pt x="93" y="54"/>
                    <a:pt x="93" y="54"/>
                  </a:cubicBezTo>
                  <a:cubicBezTo>
                    <a:pt x="93" y="54"/>
                    <a:pt x="93" y="54"/>
                    <a:pt x="92" y="54"/>
                  </a:cubicBezTo>
                  <a:cubicBezTo>
                    <a:pt x="92" y="54"/>
                    <a:pt x="91" y="54"/>
                    <a:pt x="91" y="53"/>
                  </a:cubicBezTo>
                  <a:cubicBezTo>
                    <a:pt x="91" y="53"/>
                    <a:pt x="91" y="53"/>
                    <a:pt x="91" y="53"/>
                  </a:cubicBezTo>
                  <a:cubicBezTo>
                    <a:pt x="91" y="52"/>
                    <a:pt x="92" y="52"/>
                    <a:pt x="92" y="52"/>
                  </a:cubicBezTo>
                  <a:cubicBezTo>
                    <a:pt x="92" y="52"/>
                    <a:pt x="92" y="52"/>
                    <a:pt x="92" y="52"/>
                  </a:cubicBezTo>
                  <a:cubicBezTo>
                    <a:pt x="92" y="51"/>
                    <a:pt x="92" y="51"/>
                    <a:pt x="92" y="51"/>
                  </a:cubicBezTo>
                  <a:cubicBezTo>
                    <a:pt x="92" y="51"/>
                    <a:pt x="93" y="51"/>
                    <a:pt x="93" y="51"/>
                  </a:cubicBezTo>
                  <a:close/>
                  <a:moveTo>
                    <a:pt x="81" y="36"/>
                  </a:moveTo>
                  <a:cubicBezTo>
                    <a:pt x="81" y="37"/>
                    <a:pt x="82" y="38"/>
                    <a:pt x="83" y="39"/>
                  </a:cubicBezTo>
                  <a:cubicBezTo>
                    <a:pt x="83" y="40"/>
                    <a:pt x="84" y="40"/>
                    <a:pt x="84" y="41"/>
                  </a:cubicBezTo>
                  <a:cubicBezTo>
                    <a:pt x="84" y="41"/>
                    <a:pt x="84" y="42"/>
                    <a:pt x="85" y="42"/>
                  </a:cubicBezTo>
                  <a:cubicBezTo>
                    <a:pt x="85" y="43"/>
                    <a:pt x="85" y="43"/>
                    <a:pt x="85" y="44"/>
                  </a:cubicBezTo>
                  <a:cubicBezTo>
                    <a:pt x="85" y="45"/>
                    <a:pt x="84" y="45"/>
                    <a:pt x="84" y="45"/>
                  </a:cubicBezTo>
                  <a:cubicBezTo>
                    <a:pt x="84" y="46"/>
                    <a:pt x="83" y="47"/>
                    <a:pt x="83" y="47"/>
                  </a:cubicBezTo>
                  <a:cubicBezTo>
                    <a:pt x="83" y="47"/>
                    <a:pt x="80" y="47"/>
                    <a:pt x="80" y="47"/>
                  </a:cubicBezTo>
                  <a:cubicBezTo>
                    <a:pt x="79" y="46"/>
                    <a:pt x="78" y="46"/>
                    <a:pt x="78" y="46"/>
                  </a:cubicBezTo>
                  <a:cubicBezTo>
                    <a:pt x="78" y="46"/>
                    <a:pt x="77" y="46"/>
                    <a:pt x="77" y="46"/>
                  </a:cubicBezTo>
                  <a:cubicBezTo>
                    <a:pt x="77" y="46"/>
                    <a:pt x="76" y="46"/>
                    <a:pt x="76" y="46"/>
                  </a:cubicBezTo>
                  <a:cubicBezTo>
                    <a:pt x="76" y="46"/>
                    <a:pt x="77" y="45"/>
                    <a:pt x="77" y="45"/>
                  </a:cubicBezTo>
                  <a:cubicBezTo>
                    <a:pt x="77" y="45"/>
                    <a:pt x="78" y="43"/>
                    <a:pt x="79" y="43"/>
                  </a:cubicBezTo>
                  <a:cubicBezTo>
                    <a:pt x="79" y="42"/>
                    <a:pt x="79" y="41"/>
                    <a:pt x="80" y="40"/>
                  </a:cubicBezTo>
                  <a:cubicBezTo>
                    <a:pt x="80" y="39"/>
                    <a:pt x="80" y="38"/>
                    <a:pt x="80" y="37"/>
                  </a:cubicBezTo>
                  <a:cubicBezTo>
                    <a:pt x="80" y="36"/>
                    <a:pt x="81" y="36"/>
                    <a:pt x="81" y="36"/>
                  </a:cubicBezTo>
                  <a:close/>
                  <a:moveTo>
                    <a:pt x="75" y="47"/>
                  </a:moveTo>
                  <a:cubicBezTo>
                    <a:pt x="76" y="47"/>
                    <a:pt x="75" y="48"/>
                    <a:pt x="75" y="48"/>
                  </a:cubicBezTo>
                  <a:cubicBezTo>
                    <a:pt x="75" y="49"/>
                    <a:pt x="75" y="50"/>
                    <a:pt x="76" y="51"/>
                  </a:cubicBezTo>
                  <a:cubicBezTo>
                    <a:pt x="77" y="52"/>
                    <a:pt x="77" y="52"/>
                    <a:pt x="78" y="52"/>
                  </a:cubicBezTo>
                  <a:cubicBezTo>
                    <a:pt x="78" y="53"/>
                    <a:pt x="78" y="53"/>
                    <a:pt x="78" y="54"/>
                  </a:cubicBezTo>
                  <a:cubicBezTo>
                    <a:pt x="77" y="55"/>
                    <a:pt x="77" y="55"/>
                    <a:pt x="78" y="55"/>
                  </a:cubicBezTo>
                  <a:cubicBezTo>
                    <a:pt x="78" y="56"/>
                    <a:pt x="79" y="56"/>
                    <a:pt x="79" y="56"/>
                  </a:cubicBezTo>
                  <a:cubicBezTo>
                    <a:pt x="80" y="56"/>
                    <a:pt x="81" y="54"/>
                    <a:pt x="82" y="53"/>
                  </a:cubicBezTo>
                  <a:cubicBezTo>
                    <a:pt x="82" y="53"/>
                    <a:pt x="82" y="52"/>
                    <a:pt x="82" y="52"/>
                  </a:cubicBezTo>
                  <a:cubicBezTo>
                    <a:pt x="82" y="51"/>
                    <a:pt x="83" y="51"/>
                    <a:pt x="83" y="51"/>
                  </a:cubicBezTo>
                  <a:cubicBezTo>
                    <a:pt x="82" y="50"/>
                    <a:pt x="82" y="50"/>
                    <a:pt x="82" y="50"/>
                  </a:cubicBezTo>
                  <a:cubicBezTo>
                    <a:pt x="81" y="49"/>
                    <a:pt x="81" y="49"/>
                    <a:pt x="81" y="49"/>
                  </a:cubicBezTo>
                  <a:cubicBezTo>
                    <a:pt x="81" y="49"/>
                    <a:pt x="82" y="49"/>
                    <a:pt x="82" y="49"/>
                  </a:cubicBezTo>
                  <a:cubicBezTo>
                    <a:pt x="82" y="49"/>
                    <a:pt x="83" y="49"/>
                    <a:pt x="84" y="49"/>
                  </a:cubicBezTo>
                  <a:cubicBezTo>
                    <a:pt x="84" y="49"/>
                    <a:pt x="85" y="49"/>
                    <a:pt x="85" y="49"/>
                  </a:cubicBezTo>
                  <a:cubicBezTo>
                    <a:pt x="86" y="49"/>
                    <a:pt x="85" y="49"/>
                    <a:pt x="86" y="49"/>
                  </a:cubicBezTo>
                  <a:cubicBezTo>
                    <a:pt x="87" y="48"/>
                    <a:pt x="88" y="46"/>
                    <a:pt x="89" y="45"/>
                  </a:cubicBezTo>
                  <a:cubicBezTo>
                    <a:pt x="89" y="45"/>
                    <a:pt x="90" y="44"/>
                    <a:pt x="90" y="43"/>
                  </a:cubicBezTo>
                  <a:cubicBezTo>
                    <a:pt x="91" y="43"/>
                    <a:pt x="91" y="42"/>
                    <a:pt x="92" y="42"/>
                  </a:cubicBezTo>
                  <a:cubicBezTo>
                    <a:pt x="92" y="41"/>
                    <a:pt x="92" y="41"/>
                    <a:pt x="93" y="40"/>
                  </a:cubicBezTo>
                  <a:cubicBezTo>
                    <a:pt x="93" y="40"/>
                    <a:pt x="93" y="40"/>
                    <a:pt x="94" y="40"/>
                  </a:cubicBezTo>
                  <a:cubicBezTo>
                    <a:pt x="95" y="41"/>
                    <a:pt x="96" y="42"/>
                    <a:pt x="96" y="42"/>
                  </a:cubicBezTo>
                  <a:cubicBezTo>
                    <a:pt x="96" y="43"/>
                    <a:pt x="97" y="44"/>
                    <a:pt x="97" y="44"/>
                  </a:cubicBezTo>
                  <a:cubicBezTo>
                    <a:pt x="97" y="45"/>
                    <a:pt x="97" y="46"/>
                    <a:pt x="96" y="46"/>
                  </a:cubicBezTo>
                  <a:cubicBezTo>
                    <a:pt x="96" y="47"/>
                    <a:pt x="96" y="48"/>
                    <a:pt x="96" y="48"/>
                  </a:cubicBezTo>
                  <a:cubicBezTo>
                    <a:pt x="96" y="49"/>
                    <a:pt x="96" y="49"/>
                    <a:pt x="96" y="49"/>
                  </a:cubicBezTo>
                  <a:cubicBezTo>
                    <a:pt x="96" y="49"/>
                    <a:pt x="96" y="50"/>
                    <a:pt x="97" y="50"/>
                  </a:cubicBezTo>
                  <a:cubicBezTo>
                    <a:pt x="97" y="50"/>
                    <a:pt x="98" y="50"/>
                    <a:pt x="98" y="50"/>
                  </a:cubicBezTo>
                  <a:cubicBezTo>
                    <a:pt x="99" y="51"/>
                    <a:pt x="98" y="50"/>
                    <a:pt x="99" y="51"/>
                  </a:cubicBezTo>
                  <a:cubicBezTo>
                    <a:pt x="101" y="51"/>
                    <a:pt x="100" y="51"/>
                    <a:pt x="101" y="51"/>
                  </a:cubicBezTo>
                  <a:cubicBezTo>
                    <a:pt x="101" y="51"/>
                    <a:pt x="101" y="52"/>
                    <a:pt x="102" y="52"/>
                  </a:cubicBezTo>
                  <a:cubicBezTo>
                    <a:pt x="102" y="52"/>
                    <a:pt x="103" y="52"/>
                    <a:pt x="102" y="53"/>
                  </a:cubicBezTo>
                  <a:cubicBezTo>
                    <a:pt x="102" y="53"/>
                    <a:pt x="101" y="54"/>
                    <a:pt x="101" y="54"/>
                  </a:cubicBezTo>
                  <a:cubicBezTo>
                    <a:pt x="100" y="54"/>
                    <a:pt x="100" y="54"/>
                    <a:pt x="100" y="54"/>
                  </a:cubicBezTo>
                  <a:cubicBezTo>
                    <a:pt x="99" y="55"/>
                    <a:pt x="98" y="55"/>
                    <a:pt x="98" y="55"/>
                  </a:cubicBezTo>
                  <a:cubicBezTo>
                    <a:pt x="98" y="55"/>
                    <a:pt x="98" y="55"/>
                    <a:pt x="98" y="55"/>
                  </a:cubicBezTo>
                  <a:cubicBezTo>
                    <a:pt x="98" y="55"/>
                    <a:pt x="98" y="56"/>
                    <a:pt x="97" y="56"/>
                  </a:cubicBezTo>
                  <a:cubicBezTo>
                    <a:pt x="96" y="55"/>
                    <a:pt x="96" y="56"/>
                    <a:pt x="95" y="56"/>
                  </a:cubicBezTo>
                  <a:cubicBezTo>
                    <a:pt x="95" y="56"/>
                    <a:pt x="95" y="56"/>
                    <a:pt x="94" y="56"/>
                  </a:cubicBezTo>
                  <a:cubicBezTo>
                    <a:pt x="94" y="56"/>
                    <a:pt x="93" y="56"/>
                    <a:pt x="93" y="56"/>
                  </a:cubicBezTo>
                  <a:cubicBezTo>
                    <a:pt x="92" y="56"/>
                    <a:pt x="92" y="57"/>
                    <a:pt x="92" y="57"/>
                  </a:cubicBezTo>
                  <a:cubicBezTo>
                    <a:pt x="91" y="57"/>
                    <a:pt x="91" y="57"/>
                    <a:pt x="91" y="57"/>
                  </a:cubicBezTo>
                  <a:cubicBezTo>
                    <a:pt x="90" y="57"/>
                    <a:pt x="90" y="57"/>
                    <a:pt x="90" y="57"/>
                  </a:cubicBezTo>
                  <a:cubicBezTo>
                    <a:pt x="89" y="58"/>
                    <a:pt x="89" y="58"/>
                    <a:pt x="89" y="58"/>
                  </a:cubicBezTo>
                  <a:cubicBezTo>
                    <a:pt x="89" y="58"/>
                    <a:pt x="90" y="58"/>
                    <a:pt x="90" y="58"/>
                  </a:cubicBezTo>
                  <a:cubicBezTo>
                    <a:pt x="90" y="59"/>
                    <a:pt x="90" y="58"/>
                    <a:pt x="91" y="59"/>
                  </a:cubicBezTo>
                  <a:cubicBezTo>
                    <a:pt x="92" y="59"/>
                    <a:pt x="92" y="59"/>
                    <a:pt x="92" y="59"/>
                  </a:cubicBezTo>
                  <a:cubicBezTo>
                    <a:pt x="92" y="59"/>
                    <a:pt x="93" y="60"/>
                    <a:pt x="94" y="60"/>
                  </a:cubicBezTo>
                  <a:cubicBezTo>
                    <a:pt x="94" y="60"/>
                    <a:pt x="95" y="60"/>
                    <a:pt x="95" y="60"/>
                  </a:cubicBezTo>
                  <a:cubicBezTo>
                    <a:pt x="96" y="60"/>
                    <a:pt x="96" y="60"/>
                    <a:pt x="96" y="60"/>
                  </a:cubicBezTo>
                  <a:cubicBezTo>
                    <a:pt x="96" y="60"/>
                    <a:pt x="97" y="61"/>
                    <a:pt x="98" y="61"/>
                  </a:cubicBezTo>
                  <a:cubicBezTo>
                    <a:pt x="98" y="61"/>
                    <a:pt x="98" y="62"/>
                    <a:pt x="98" y="62"/>
                  </a:cubicBezTo>
                  <a:cubicBezTo>
                    <a:pt x="98" y="62"/>
                    <a:pt x="97" y="62"/>
                    <a:pt x="97" y="63"/>
                  </a:cubicBezTo>
                  <a:cubicBezTo>
                    <a:pt x="97" y="63"/>
                    <a:pt x="96" y="62"/>
                    <a:pt x="96" y="62"/>
                  </a:cubicBezTo>
                  <a:cubicBezTo>
                    <a:pt x="95" y="62"/>
                    <a:pt x="95" y="62"/>
                    <a:pt x="94" y="62"/>
                  </a:cubicBezTo>
                  <a:cubicBezTo>
                    <a:pt x="94" y="62"/>
                    <a:pt x="94" y="62"/>
                    <a:pt x="93" y="62"/>
                  </a:cubicBezTo>
                  <a:cubicBezTo>
                    <a:pt x="93" y="61"/>
                    <a:pt x="92" y="61"/>
                    <a:pt x="92" y="61"/>
                  </a:cubicBezTo>
                  <a:cubicBezTo>
                    <a:pt x="92" y="61"/>
                    <a:pt x="92" y="61"/>
                    <a:pt x="91" y="61"/>
                  </a:cubicBezTo>
                  <a:cubicBezTo>
                    <a:pt x="91" y="61"/>
                    <a:pt x="90" y="61"/>
                    <a:pt x="90" y="61"/>
                  </a:cubicBezTo>
                  <a:cubicBezTo>
                    <a:pt x="90" y="61"/>
                    <a:pt x="90" y="60"/>
                    <a:pt x="89" y="60"/>
                  </a:cubicBezTo>
                  <a:cubicBezTo>
                    <a:pt x="89" y="60"/>
                    <a:pt x="89" y="60"/>
                    <a:pt x="88" y="60"/>
                  </a:cubicBezTo>
                  <a:cubicBezTo>
                    <a:pt x="88" y="61"/>
                    <a:pt x="88" y="60"/>
                    <a:pt x="87" y="61"/>
                  </a:cubicBezTo>
                  <a:cubicBezTo>
                    <a:pt x="87" y="61"/>
                    <a:pt x="87" y="61"/>
                    <a:pt x="86" y="61"/>
                  </a:cubicBezTo>
                  <a:cubicBezTo>
                    <a:pt x="85" y="61"/>
                    <a:pt x="85" y="61"/>
                    <a:pt x="85" y="62"/>
                  </a:cubicBezTo>
                  <a:cubicBezTo>
                    <a:pt x="84" y="62"/>
                    <a:pt x="84" y="62"/>
                    <a:pt x="83" y="63"/>
                  </a:cubicBezTo>
                  <a:cubicBezTo>
                    <a:pt x="83" y="63"/>
                    <a:pt x="83" y="63"/>
                    <a:pt x="83" y="63"/>
                  </a:cubicBezTo>
                  <a:cubicBezTo>
                    <a:pt x="83" y="63"/>
                    <a:pt x="83" y="63"/>
                    <a:pt x="83" y="64"/>
                  </a:cubicBezTo>
                  <a:cubicBezTo>
                    <a:pt x="83" y="64"/>
                    <a:pt x="83" y="64"/>
                    <a:pt x="83" y="64"/>
                  </a:cubicBezTo>
                  <a:cubicBezTo>
                    <a:pt x="84" y="64"/>
                    <a:pt x="84" y="64"/>
                    <a:pt x="85" y="64"/>
                  </a:cubicBezTo>
                  <a:cubicBezTo>
                    <a:pt x="85" y="65"/>
                    <a:pt x="85" y="65"/>
                    <a:pt x="85" y="65"/>
                  </a:cubicBezTo>
                  <a:cubicBezTo>
                    <a:pt x="86" y="65"/>
                    <a:pt x="86" y="65"/>
                    <a:pt x="86" y="65"/>
                  </a:cubicBezTo>
                  <a:cubicBezTo>
                    <a:pt x="86" y="65"/>
                    <a:pt x="86" y="65"/>
                    <a:pt x="85" y="65"/>
                  </a:cubicBezTo>
                  <a:cubicBezTo>
                    <a:pt x="85" y="66"/>
                    <a:pt x="85" y="66"/>
                    <a:pt x="84" y="66"/>
                  </a:cubicBezTo>
                  <a:cubicBezTo>
                    <a:pt x="83" y="66"/>
                    <a:pt x="83" y="66"/>
                    <a:pt x="83" y="66"/>
                  </a:cubicBezTo>
                  <a:cubicBezTo>
                    <a:pt x="83" y="66"/>
                    <a:pt x="83" y="66"/>
                    <a:pt x="82" y="67"/>
                  </a:cubicBezTo>
                  <a:cubicBezTo>
                    <a:pt x="81" y="67"/>
                    <a:pt x="81" y="66"/>
                    <a:pt x="81" y="67"/>
                  </a:cubicBezTo>
                  <a:cubicBezTo>
                    <a:pt x="80" y="68"/>
                    <a:pt x="80" y="68"/>
                    <a:pt x="80" y="69"/>
                  </a:cubicBezTo>
                  <a:cubicBezTo>
                    <a:pt x="80" y="69"/>
                    <a:pt x="79" y="69"/>
                    <a:pt x="79" y="69"/>
                  </a:cubicBezTo>
                  <a:cubicBezTo>
                    <a:pt x="79" y="70"/>
                    <a:pt x="79" y="69"/>
                    <a:pt x="78" y="70"/>
                  </a:cubicBezTo>
                  <a:cubicBezTo>
                    <a:pt x="77" y="71"/>
                    <a:pt x="77" y="71"/>
                    <a:pt x="76" y="71"/>
                  </a:cubicBezTo>
                  <a:cubicBezTo>
                    <a:pt x="76" y="71"/>
                    <a:pt x="75" y="72"/>
                    <a:pt x="75" y="72"/>
                  </a:cubicBezTo>
                  <a:cubicBezTo>
                    <a:pt x="75" y="72"/>
                    <a:pt x="75" y="73"/>
                    <a:pt x="76" y="72"/>
                  </a:cubicBezTo>
                  <a:cubicBezTo>
                    <a:pt x="76" y="72"/>
                    <a:pt x="77" y="71"/>
                    <a:pt x="77" y="71"/>
                  </a:cubicBezTo>
                  <a:cubicBezTo>
                    <a:pt x="78" y="71"/>
                    <a:pt x="78" y="71"/>
                    <a:pt x="78" y="71"/>
                  </a:cubicBezTo>
                  <a:cubicBezTo>
                    <a:pt x="78" y="71"/>
                    <a:pt x="79" y="71"/>
                    <a:pt x="78" y="72"/>
                  </a:cubicBezTo>
                  <a:cubicBezTo>
                    <a:pt x="78" y="72"/>
                    <a:pt x="78" y="72"/>
                    <a:pt x="78" y="73"/>
                  </a:cubicBezTo>
                  <a:cubicBezTo>
                    <a:pt x="78" y="73"/>
                    <a:pt x="78" y="74"/>
                    <a:pt x="78" y="74"/>
                  </a:cubicBezTo>
                  <a:cubicBezTo>
                    <a:pt x="78" y="74"/>
                    <a:pt x="77" y="74"/>
                    <a:pt x="78" y="74"/>
                  </a:cubicBezTo>
                  <a:cubicBezTo>
                    <a:pt x="78" y="75"/>
                    <a:pt x="79" y="74"/>
                    <a:pt x="79" y="74"/>
                  </a:cubicBezTo>
                  <a:cubicBezTo>
                    <a:pt x="80" y="75"/>
                    <a:pt x="81" y="75"/>
                    <a:pt x="81" y="75"/>
                  </a:cubicBezTo>
                  <a:cubicBezTo>
                    <a:pt x="82" y="75"/>
                    <a:pt x="83" y="75"/>
                    <a:pt x="84" y="75"/>
                  </a:cubicBezTo>
                  <a:cubicBezTo>
                    <a:pt x="85" y="74"/>
                    <a:pt x="85" y="74"/>
                    <a:pt x="85" y="74"/>
                  </a:cubicBezTo>
                  <a:cubicBezTo>
                    <a:pt x="85" y="73"/>
                    <a:pt x="85" y="73"/>
                    <a:pt x="85" y="73"/>
                  </a:cubicBezTo>
                  <a:cubicBezTo>
                    <a:pt x="85" y="72"/>
                    <a:pt x="85" y="71"/>
                    <a:pt x="85" y="71"/>
                  </a:cubicBezTo>
                  <a:cubicBezTo>
                    <a:pt x="85" y="71"/>
                    <a:pt x="85" y="70"/>
                    <a:pt x="85" y="69"/>
                  </a:cubicBezTo>
                  <a:cubicBezTo>
                    <a:pt x="85" y="69"/>
                    <a:pt x="85" y="68"/>
                    <a:pt x="85" y="69"/>
                  </a:cubicBezTo>
                  <a:cubicBezTo>
                    <a:pt x="86" y="69"/>
                    <a:pt x="86" y="69"/>
                    <a:pt x="86" y="69"/>
                  </a:cubicBezTo>
                  <a:cubicBezTo>
                    <a:pt x="86" y="70"/>
                    <a:pt x="87" y="70"/>
                    <a:pt x="87" y="70"/>
                  </a:cubicBezTo>
                  <a:cubicBezTo>
                    <a:pt x="87" y="71"/>
                    <a:pt x="87" y="71"/>
                    <a:pt x="87" y="72"/>
                  </a:cubicBezTo>
                  <a:cubicBezTo>
                    <a:pt x="87" y="72"/>
                    <a:pt x="87" y="73"/>
                    <a:pt x="88" y="73"/>
                  </a:cubicBezTo>
                  <a:cubicBezTo>
                    <a:pt x="88" y="73"/>
                    <a:pt x="88" y="73"/>
                    <a:pt x="88" y="74"/>
                  </a:cubicBezTo>
                  <a:cubicBezTo>
                    <a:pt x="89" y="74"/>
                    <a:pt x="89" y="75"/>
                    <a:pt x="89" y="75"/>
                  </a:cubicBezTo>
                  <a:cubicBezTo>
                    <a:pt x="89" y="75"/>
                    <a:pt x="89" y="75"/>
                    <a:pt x="90" y="76"/>
                  </a:cubicBezTo>
                  <a:cubicBezTo>
                    <a:pt x="91" y="77"/>
                    <a:pt x="91" y="77"/>
                    <a:pt x="91" y="77"/>
                  </a:cubicBezTo>
                  <a:cubicBezTo>
                    <a:pt x="90" y="78"/>
                    <a:pt x="90" y="78"/>
                    <a:pt x="90" y="78"/>
                  </a:cubicBezTo>
                  <a:cubicBezTo>
                    <a:pt x="89" y="78"/>
                    <a:pt x="88" y="78"/>
                    <a:pt x="88" y="78"/>
                  </a:cubicBezTo>
                  <a:cubicBezTo>
                    <a:pt x="87" y="78"/>
                    <a:pt x="86" y="78"/>
                    <a:pt x="85" y="78"/>
                  </a:cubicBezTo>
                  <a:cubicBezTo>
                    <a:pt x="85" y="78"/>
                    <a:pt x="84" y="78"/>
                    <a:pt x="83" y="78"/>
                  </a:cubicBezTo>
                  <a:cubicBezTo>
                    <a:pt x="82" y="77"/>
                    <a:pt x="82" y="77"/>
                    <a:pt x="81" y="77"/>
                  </a:cubicBezTo>
                  <a:cubicBezTo>
                    <a:pt x="80" y="76"/>
                    <a:pt x="80" y="77"/>
                    <a:pt x="79" y="76"/>
                  </a:cubicBezTo>
                  <a:cubicBezTo>
                    <a:pt x="78" y="76"/>
                    <a:pt x="78" y="76"/>
                    <a:pt x="77" y="76"/>
                  </a:cubicBezTo>
                  <a:cubicBezTo>
                    <a:pt x="76" y="77"/>
                    <a:pt x="75" y="76"/>
                    <a:pt x="75" y="77"/>
                  </a:cubicBezTo>
                  <a:cubicBezTo>
                    <a:pt x="74" y="77"/>
                    <a:pt x="74" y="77"/>
                    <a:pt x="73" y="78"/>
                  </a:cubicBezTo>
                  <a:cubicBezTo>
                    <a:pt x="73" y="78"/>
                    <a:pt x="72" y="79"/>
                    <a:pt x="72" y="79"/>
                  </a:cubicBezTo>
                  <a:cubicBezTo>
                    <a:pt x="72" y="80"/>
                    <a:pt x="72" y="79"/>
                    <a:pt x="72" y="80"/>
                  </a:cubicBezTo>
                  <a:cubicBezTo>
                    <a:pt x="71" y="81"/>
                    <a:pt x="71" y="80"/>
                    <a:pt x="71" y="81"/>
                  </a:cubicBezTo>
                  <a:cubicBezTo>
                    <a:pt x="70" y="82"/>
                    <a:pt x="70" y="82"/>
                    <a:pt x="70" y="82"/>
                  </a:cubicBezTo>
                  <a:cubicBezTo>
                    <a:pt x="70" y="83"/>
                    <a:pt x="70" y="83"/>
                    <a:pt x="69" y="84"/>
                  </a:cubicBezTo>
                  <a:cubicBezTo>
                    <a:pt x="69" y="84"/>
                    <a:pt x="68" y="85"/>
                    <a:pt x="68" y="86"/>
                  </a:cubicBezTo>
                  <a:cubicBezTo>
                    <a:pt x="68" y="86"/>
                    <a:pt x="67" y="87"/>
                    <a:pt x="67" y="87"/>
                  </a:cubicBezTo>
                  <a:cubicBezTo>
                    <a:pt x="66" y="87"/>
                    <a:pt x="65" y="88"/>
                    <a:pt x="65" y="88"/>
                  </a:cubicBezTo>
                  <a:cubicBezTo>
                    <a:pt x="64" y="87"/>
                    <a:pt x="63" y="87"/>
                    <a:pt x="63" y="86"/>
                  </a:cubicBezTo>
                  <a:cubicBezTo>
                    <a:pt x="62" y="86"/>
                    <a:pt x="62" y="85"/>
                    <a:pt x="62" y="84"/>
                  </a:cubicBezTo>
                  <a:cubicBezTo>
                    <a:pt x="62" y="84"/>
                    <a:pt x="62" y="83"/>
                    <a:pt x="62" y="82"/>
                  </a:cubicBezTo>
                  <a:cubicBezTo>
                    <a:pt x="62" y="82"/>
                    <a:pt x="62" y="82"/>
                    <a:pt x="63" y="82"/>
                  </a:cubicBezTo>
                  <a:cubicBezTo>
                    <a:pt x="63" y="81"/>
                    <a:pt x="64" y="81"/>
                    <a:pt x="65" y="80"/>
                  </a:cubicBezTo>
                  <a:cubicBezTo>
                    <a:pt x="65" y="80"/>
                    <a:pt x="65" y="79"/>
                    <a:pt x="66" y="79"/>
                  </a:cubicBezTo>
                  <a:cubicBezTo>
                    <a:pt x="66" y="79"/>
                    <a:pt x="67" y="79"/>
                    <a:pt x="67" y="78"/>
                  </a:cubicBezTo>
                  <a:cubicBezTo>
                    <a:pt x="67" y="78"/>
                    <a:pt x="68" y="77"/>
                    <a:pt x="67" y="76"/>
                  </a:cubicBezTo>
                  <a:cubicBezTo>
                    <a:pt x="67" y="76"/>
                    <a:pt x="67" y="76"/>
                    <a:pt x="67" y="76"/>
                  </a:cubicBezTo>
                  <a:cubicBezTo>
                    <a:pt x="66" y="76"/>
                    <a:pt x="66" y="75"/>
                    <a:pt x="65" y="75"/>
                  </a:cubicBezTo>
                  <a:cubicBezTo>
                    <a:pt x="65" y="75"/>
                    <a:pt x="64" y="75"/>
                    <a:pt x="64" y="75"/>
                  </a:cubicBezTo>
                  <a:cubicBezTo>
                    <a:pt x="64" y="75"/>
                    <a:pt x="63" y="74"/>
                    <a:pt x="63" y="74"/>
                  </a:cubicBezTo>
                  <a:cubicBezTo>
                    <a:pt x="63" y="73"/>
                    <a:pt x="63" y="72"/>
                    <a:pt x="62" y="72"/>
                  </a:cubicBezTo>
                  <a:cubicBezTo>
                    <a:pt x="62" y="71"/>
                    <a:pt x="62" y="71"/>
                    <a:pt x="62" y="71"/>
                  </a:cubicBezTo>
                  <a:cubicBezTo>
                    <a:pt x="62" y="71"/>
                    <a:pt x="62" y="70"/>
                    <a:pt x="63" y="71"/>
                  </a:cubicBezTo>
                  <a:cubicBezTo>
                    <a:pt x="64" y="71"/>
                    <a:pt x="65" y="71"/>
                    <a:pt x="65" y="71"/>
                  </a:cubicBezTo>
                  <a:cubicBezTo>
                    <a:pt x="66" y="72"/>
                    <a:pt x="66" y="71"/>
                    <a:pt x="67" y="72"/>
                  </a:cubicBezTo>
                  <a:cubicBezTo>
                    <a:pt x="68" y="72"/>
                    <a:pt x="68" y="72"/>
                    <a:pt x="68" y="72"/>
                  </a:cubicBezTo>
                  <a:cubicBezTo>
                    <a:pt x="69" y="72"/>
                    <a:pt x="69" y="72"/>
                    <a:pt x="69" y="72"/>
                  </a:cubicBezTo>
                  <a:cubicBezTo>
                    <a:pt x="70" y="71"/>
                    <a:pt x="70" y="71"/>
                    <a:pt x="70" y="71"/>
                  </a:cubicBezTo>
                  <a:cubicBezTo>
                    <a:pt x="70" y="70"/>
                    <a:pt x="71" y="69"/>
                    <a:pt x="71" y="68"/>
                  </a:cubicBezTo>
                  <a:cubicBezTo>
                    <a:pt x="72" y="68"/>
                    <a:pt x="72" y="67"/>
                    <a:pt x="73" y="67"/>
                  </a:cubicBezTo>
                  <a:cubicBezTo>
                    <a:pt x="73" y="66"/>
                    <a:pt x="74" y="65"/>
                    <a:pt x="74" y="65"/>
                  </a:cubicBezTo>
                  <a:cubicBezTo>
                    <a:pt x="74" y="64"/>
                    <a:pt x="74" y="64"/>
                    <a:pt x="74" y="63"/>
                  </a:cubicBezTo>
                  <a:cubicBezTo>
                    <a:pt x="74" y="63"/>
                    <a:pt x="74" y="62"/>
                    <a:pt x="74" y="62"/>
                  </a:cubicBezTo>
                  <a:cubicBezTo>
                    <a:pt x="74" y="62"/>
                    <a:pt x="75" y="62"/>
                    <a:pt x="76" y="61"/>
                  </a:cubicBezTo>
                  <a:cubicBezTo>
                    <a:pt x="76" y="61"/>
                    <a:pt x="76" y="62"/>
                    <a:pt x="76" y="61"/>
                  </a:cubicBezTo>
                  <a:cubicBezTo>
                    <a:pt x="77" y="61"/>
                    <a:pt x="77" y="61"/>
                    <a:pt x="77" y="60"/>
                  </a:cubicBezTo>
                  <a:cubicBezTo>
                    <a:pt x="77" y="60"/>
                    <a:pt x="78" y="60"/>
                    <a:pt x="78" y="59"/>
                  </a:cubicBezTo>
                  <a:cubicBezTo>
                    <a:pt x="77" y="58"/>
                    <a:pt x="78" y="58"/>
                    <a:pt x="77" y="57"/>
                  </a:cubicBezTo>
                  <a:cubicBezTo>
                    <a:pt x="77" y="57"/>
                    <a:pt x="77" y="57"/>
                    <a:pt x="76" y="56"/>
                  </a:cubicBezTo>
                  <a:cubicBezTo>
                    <a:pt x="74" y="56"/>
                    <a:pt x="74" y="55"/>
                    <a:pt x="73" y="56"/>
                  </a:cubicBezTo>
                  <a:cubicBezTo>
                    <a:pt x="73" y="56"/>
                    <a:pt x="72" y="57"/>
                    <a:pt x="71" y="57"/>
                  </a:cubicBezTo>
                  <a:cubicBezTo>
                    <a:pt x="71" y="58"/>
                    <a:pt x="70" y="58"/>
                    <a:pt x="70" y="59"/>
                  </a:cubicBezTo>
                  <a:cubicBezTo>
                    <a:pt x="69" y="60"/>
                    <a:pt x="69" y="60"/>
                    <a:pt x="68" y="61"/>
                  </a:cubicBezTo>
                  <a:cubicBezTo>
                    <a:pt x="68" y="62"/>
                    <a:pt x="67" y="62"/>
                    <a:pt x="67" y="62"/>
                  </a:cubicBezTo>
                  <a:cubicBezTo>
                    <a:pt x="67" y="63"/>
                    <a:pt x="67" y="63"/>
                    <a:pt x="66" y="64"/>
                  </a:cubicBezTo>
                  <a:cubicBezTo>
                    <a:pt x="65" y="64"/>
                    <a:pt x="65" y="65"/>
                    <a:pt x="65" y="65"/>
                  </a:cubicBezTo>
                  <a:cubicBezTo>
                    <a:pt x="64" y="65"/>
                    <a:pt x="64" y="66"/>
                    <a:pt x="64" y="66"/>
                  </a:cubicBezTo>
                  <a:cubicBezTo>
                    <a:pt x="63" y="67"/>
                    <a:pt x="62" y="68"/>
                    <a:pt x="62" y="68"/>
                  </a:cubicBezTo>
                  <a:cubicBezTo>
                    <a:pt x="62" y="68"/>
                    <a:pt x="62" y="68"/>
                    <a:pt x="61" y="69"/>
                  </a:cubicBezTo>
                  <a:cubicBezTo>
                    <a:pt x="61" y="69"/>
                    <a:pt x="59" y="70"/>
                    <a:pt x="59" y="70"/>
                  </a:cubicBezTo>
                  <a:cubicBezTo>
                    <a:pt x="59" y="70"/>
                    <a:pt x="58" y="70"/>
                    <a:pt x="57" y="71"/>
                  </a:cubicBezTo>
                  <a:cubicBezTo>
                    <a:pt x="57" y="71"/>
                    <a:pt x="55" y="72"/>
                    <a:pt x="54" y="72"/>
                  </a:cubicBezTo>
                  <a:cubicBezTo>
                    <a:pt x="54" y="72"/>
                    <a:pt x="53" y="71"/>
                    <a:pt x="53" y="71"/>
                  </a:cubicBezTo>
                  <a:cubicBezTo>
                    <a:pt x="53" y="70"/>
                    <a:pt x="52" y="69"/>
                    <a:pt x="52" y="69"/>
                  </a:cubicBezTo>
                  <a:cubicBezTo>
                    <a:pt x="52" y="69"/>
                    <a:pt x="52" y="69"/>
                    <a:pt x="52" y="69"/>
                  </a:cubicBezTo>
                  <a:cubicBezTo>
                    <a:pt x="53" y="68"/>
                    <a:pt x="53" y="68"/>
                    <a:pt x="53" y="68"/>
                  </a:cubicBezTo>
                  <a:cubicBezTo>
                    <a:pt x="53" y="68"/>
                    <a:pt x="53" y="67"/>
                    <a:pt x="54" y="67"/>
                  </a:cubicBezTo>
                  <a:cubicBezTo>
                    <a:pt x="54" y="66"/>
                    <a:pt x="54" y="66"/>
                    <a:pt x="54" y="66"/>
                  </a:cubicBezTo>
                  <a:cubicBezTo>
                    <a:pt x="54" y="65"/>
                    <a:pt x="55" y="65"/>
                    <a:pt x="55" y="65"/>
                  </a:cubicBezTo>
                  <a:cubicBezTo>
                    <a:pt x="55" y="65"/>
                    <a:pt x="57" y="65"/>
                    <a:pt x="58" y="65"/>
                  </a:cubicBezTo>
                  <a:cubicBezTo>
                    <a:pt x="58" y="64"/>
                    <a:pt x="59" y="64"/>
                    <a:pt x="59" y="64"/>
                  </a:cubicBezTo>
                  <a:cubicBezTo>
                    <a:pt x="60" y="63"/>
                    <a:pt x="61" y="63"/>
                    <a:pt x="61" y="63"/>
                  </a:cubicBezTo>
                  <a:cubicBezTo>
                    <a:pt x="62" y="62"/>
                    <a:pt x="63" y="61"/>
                    <a:pt x="64" y="61"/>
                  </a:cubicBezTo>
                  <a:cubicBezTo>
                    <a:pt x="65" y="60"/>
                    <a:pt x="66" y="58"/>
                    <a:pt x="66" y="58"/>
                  </a:cubicBezTo>
                  <a:cubicBezTo>
                    <a:pt x="67" y="57"/>
                    <a:pt x="68" y="55"/>
                    <a:pt x="69" y="54"/>
                  </a:cubicBezTo>
                  <a:cubicBezTo>
                    <a:pt x="70" y="52"/>
                    <a:pt x="70" y="51"/>
                    <a:pt x="71" y="51"/>
                  </a:cubicBezTo>
                  <a:cubicBezTo>
                    <a:pt x="71" y="51"/>
                    <a:pt x="71" y="50"/>
                    <a:pt x="71" y="50"/>
                  </a:cubicBezTo>
                  <a:cubicBezTo>
                    <a:pt x="72" y="49"/>
                    <a:pt x="71" y="49"/>
                    <a:pt x="72" y="48"/>
                  </a:cubicBezTo>
                  <a:cubicBezTo>
                    <a:pt x="72" y="48"/>
                    <a:pt x="72" y="48"/>
                    <a:pt x="72" y="47"/>
                  </a:cubicBezTo>
                  <a:cubicBezTo>
                    <a:pt x="73" y="47"/>
                    <a:pt x="73" y="47"/>
                    <a:pt x="73" y="47"/>
                  </a:cubicBezTo>
                  <a:cubicBezTo>
                    <a:pt x="73" y="47"/>
                    <a:pt x="73" y="47"/>
                    <a:pt x="74" y="47"/>
                  </a:cubicBezTo>
                  <a:cubicBezTo>
                    <a:pt x="74" y="47"/>
                    <a:pt x="74" y="47"/>
                    <a:pt x="74" y="47"/>
                  </a:cubicBezTo>
                  <a:cubicBezTo>
                    <a:pt x="75" y="47"/>
                    <a:pt x="75" y="46"/>
                    <a:pt x="75" y="47"/>
                  </a:cubicBezTo>
                  <a:close/>
                  <a:moveTo>
                    <a:pt x="117" y="72"/>
                  </a:moveTo>
                  <a:cubicBezTo>
                    <a:pt x="118" y="71"/>
                    <a:pt x="119" y="70"/>
                    <a:pt x="119" y="70"/>
                  </a:cubicBezTo>
                  <a:cubicBezTo>
                    <a:pt x="120" y="70"/>
                    <a:pt x="120" y="70"/>
                    <a:pt x="121" y="71"/>
                  </a:cubicBezTo>
                  <a:cubicBezTo>
                    <a:pt x="122" y="71"/>
                    <a:pt x="122" y="71"/>
                    <a:pt x="123" y="71"/>
                  </a:cubicBezTo>
                  <a:cubicBezTo>
                    <a:pt x="124" y="72"/>
                    <a:pt x="124" y="72"/>
                    <a:pt x="124" y="72"/>
                  </a:cubicBezTo>
                  <a:cubicBezTo>
                    <a:pt x="125" y="73"/>
                    <a:pt x="125" y="73"/>
                    <a:pt x="125" y="73"/>
                  </a:cubicBezTo>
                  <a:cubicBezTo>
                    <a:pt x="126" y="72"/>
                    <a:pt x="127" y="72"/>
                    <a:pt x="127" y="72"/>
                  </a:cubicBezTo>
                  <a:cubicBezTo>
                    <a:pt x="128" y="72"/>
                    <a:pt x="128" y="72"/>
                    <a:pt x="128" y="72"/>
                  </a:cubicBezTo>
                  <a:cubicBezTo>
                    <a:pt x="129" y="72"/>
                    <a:pt x="129" y="72"/>
                    <a:pt x="130" y="72"/>
                  </a:cubicBezTo>
                  <a:cubicBezTo>
                    <a:pt x="130" y="72"/>
                    <a:pt x="129" y="72"/>
                    <a:pt x="130" y="72"/>
                  </a:cubicBezTo>
                  <a:cubicBezTo>
                    <a:pt x="131" y="72"/>
                    <a:pt x="131" y="72"/>
                    <a:pt x="132" y="72"/>
                  </a:cubicBezTo>
                  <a:cubicBezTo>
                    <a:pt x="132" y="71"/>
                    <a:pt x="133" y="71"/>
                    <a:pt x="133" y="72"/>
                  </a:cubicBezTo>
                  <a:cubicBezTo>
                    <a:pt x="134" y="72"/>
                    <a:pt x="134" y="72"/>
                    <a:pt x="134" y="71"/>
                  </a:cubicBezTo>
                  <a:cubicBezTo>
                    <a:pt x="134" y="71"/>
                    <a:pt x="135" y="71"/>
                    <a:pt x="135" y="71"/>
                  </a:cubicBezTo>
                  <a:cubicBezTo>
                    <a:pt x="135" y="71"/>
                    <a:pt x="135" y="71"/>
                    <a:pt x="136" y="71"/>
                  </a:cubicBezTo>
                  <a:cubicBezTo>
                    <a:pt x="136" y="71"/>
                    <a:pt x="136" y="71"/>
                    <a:pt x="137" y="71"/>
                  </a:cubicBezTo>
                  <a:cubicBezTo>
                    <a:pt x="137" y="71"/>
                    <a:pt x="138" y="71"/>
                    <a:pt x="138" y="71"/>
                  </a:cubicBezTo>
                  <a:cubicBezTo>
                    <a:pt x="139" y="71"/>
                    <a:pt x="139" y="72"/>
                    <a:pt x="139" y="72"/>
                  </a:cubicBezTo>
                  <a:cubicBezTo>
                    <a:pt x="139" y="72"/>
                    <a:pt x="140" y="72"/>
                    <a:pt x="140" y="73"/>
                  </a:cubicBezTo>
                  <a:cubicBezTo>
                    <a:pt x="140" y="73"/>
                    <a:pt x="140" y="73"/>
                    <a:pt x="140" y="74"/>
                  </a:cubicBezTo>
                  <a:cubicBezTo>
                    <a:pt x="140" y="74"/>
                    <a:pt x="140" y="74"/>
                    <a:pt x="140" y="75"/>
                  </a:cubicBezTo>
                  <a:cubicBezTo>
                    <a:pt x="140" y="76"/>
                    <a:pt x="141" y="76"/>
                    <a:pt x="140" y="77"/>
                  </a:cubicBezTo>
                  <a:cubicBezTo>
                    <a:pt x="140" y="77"/>
                    <a:pt x="140" y="78"/>
                    <a:pt x="140" y="79"/>
                  </a:cubicBezTo>
                  <a:cubicBezTo>
                    <a:pt x="139" y="79"/>
                    <a:pt x="138" y="79"/>
                    <a:pt x="138" y="79"/>
                  </a:cubicBezTo>
                  <a:cubicBezTo>
                    <a:pt x="137" y="79"/>
                    <a:pt x="137" y="80"/>
                    <a:pt x="136" y="80"/>
                  </a:cubicBezTo>
                  <a:cubicBezTo>
                    <a:pt x="135" y="80"/>
                    <a:pt x="135" y="81"/>
                    <a:pt x="134" y="81"/>
                  </a:cubicBezTo>
                  <a:cubicBezTo>
                    <a:pt x="134" y="81"/>
                    <a:pt x="133" y="82"/>
                    <a:pt x="132" y="82"/>
                  </a:cubicBezTo>
                  <a:cubicBezTo>
                    <a:pt x="132" y="82"/>
                    <a:pt x="132" y="82"/>
                    <a:pt x="131" y="83"/>
                  </a:cubicBezTo>
                  <a:cubicBezTo>
                    <a:pt x="130" y="83"/>
                    <a:pt x="130" y="84"/>
                    <a:pt x="129" y="84"/>
                  </a:cubicBezTo>
                  <a:cubicBezTo>
                    <a:pt x="129" y="84"/>
                    <a:pt x="129" y="83"/>
                    <a:pt x="128" y="84"/>
                  </a:cubicBezTo>
                  <a:cubicBezTo>
                    <a:pt x="128" y="85"/>
                    <a:pt x="128" y="85"/>
                    <a:pt x="127" y="85"/>
                  </a:cubicBezTo>
                  <a:cubicBezTo>
                    <a:pt x="127" y="85"/>
                    <a:pt x="127" y="85"/>
                    <a:pt x="127" y="85"/>
                  </a:cubicBezTo>
                  <a:cubicBezTo>
                    <a:pt x="127" y="86"/>
                    <a:pt x="126" y="86"/>
                    <a:pt x="127" y="86"/>
                  </a:cubicBezTo>
                  <a:cubicBezTo>
                    <a:pt x="127" y="86"/>
                    <a:pt x="127" y="86"/>
                    <a:pt x="128" y="86"/>
                  </a:cubicBezTo>
                  <a:cubicBezTo>
                    <a:pt x="128" y="87"/>
                    <a:pt x="129" y="87"/>
                    <a:pt x="129" y="87"/>
                  </a:cubicBezTo>
                  <a:cubicBezTo>
                    <a:pt x="130" y="87"/>
                    <a:pt x="130" y="86"/>
                    <a:pt x="131" y="86"/>
                  </a:cubicBezTo>
                  <a:cubicBezTo>
                    <a:pt x="131" y="86"/>
                    <a:pt x="132" y="86"/>
                    <a:pt x="132" y="86"/>
                  </a:cubicBezTo>
                  <a:cubicBezTo>
                    <a:pt x="132" y="85"/>
                    <a:pt x="133" y="85"/>
                    <a:pt x="133" y="85"/>
                  </a:cubicBezTo>
                  <a:cubicBezTo>
                    <a:pt x="133" y="85"/>
                    <a:pt x="133" y="85"/>
                    <a:pt x="134" y="85"/>
                  </a:cubicBezTo>
                  <a:cubicBezTo>
                    <a:pt x="134" y="85"/>
                    <a:pt x="134" y="86"/>
                    <a:pt x="135" y="86"/>
                  </a:cubicBezTo>
                  <a:cubicBezTo>
                    <a:pt x="136" y="86"/>
                    <a:pt x="135" y="86"/>
                    <a:pt x="136" y="87"/>
                  </a:cubicBezTo>
                  <a:cubicBezTo>
                    <a:pt x="136" y="87"/>
                    <a:pt x="136" y="87"/>
                    <a:pt x="136" y="87"/>
                  </a:cubicBezTo>
                  <a:cubicBezTo>
                    <a:pt x="136" y="88"/>
                    <a:pt x="137" y="88"/>
                    <a:pt x="136" y="88"/>
                  </a:cubicBezTo>
                  <a:cubicBezTo>
                    <a:pt x="136" y="88"/>
                    <a:pt x="136" y="89"/>
                    <a:pt x="136" y="89"/>
                  </a:cubicBezTo>
                  <a:cubicBezTo>
                    <a:pt x="136" y="90"/>
                    <a:pt x="135" y="90"/>
                    <a:pt x="135" y="90"/>
                  </a:cubicBezTo>
                  <a:cubicBezTo>
                    <a:pt x="135" y="91"/>
                    <a:pt x="135" y="91"/>
                    <a:pt x="134" y="91"/>
                  </a:cubicBezTo>
                  <a:cubicBezTo>
                    <a:pt x="134" y="91"/>
                    <a:pt x="133" y="91"/>
                    <a:pt x="132" y="91"/>
                  </a:cubicBezTo>
                  <a:cubicBezTo>
                    <a:pt x="132" y="91"/>
                    <a:pt x="131" y="90"/>
                    <a:pt x="130" y="90"/>
                  </a:cubicBezTo>
                  <a:cubicBezTo>
                    <a:pt x="129" y="90"/>
                    <a:pt x="129" y="90"/>
                    <a:pt x="128" y="90"/>
                  </a:cubicBezTo>
                  <a:cubicBezTo>
                    <a:pt x="128" y="90"/>
                    <a:pt x="127" y="90"/>
                    <a:pt x="126" y="91"/>
                  </a:cubicBezTo>
                  <a:cubicBezTo>
                    <a:pt x="126" y="91"/>
                    <a:pt x="125" y="91"/>
                    <a:pt x="124" y="91"/>
                  </a:cubicBezTo>
                  <a:cubicBezTo>
                    <a:pt x="124" y="91"/>
                    <a:pt x="124" y="91"/>
                    <a:pt x="123" y="91"/>
                  </a:cubicBezTo>
                  <a:cubicBezTo>
                    <a:pt x="122" y="91"/>
                    <a:pt x="122" y="91"/>
                    <a:pt x="121" y="92"/>
                  </a:cubicBezTo>
                  <a:cubicBezTo>
                    <a:pt x="121" y="92"/>
                    <a:pt x="119" y="92"/>
                    <a:pt x="119" y="92"/>
                  </a:cubicBezTo>
                  <a:cubicBezTo>
                    <a:pt x="118" y="93"/>
                    <a:pt x="118" y="93"/>
                    <a:pt x="117" y="93"/>
                  </a:cubicBezTo>
                  <a:cubicBezTo>
                    <a:pt x="116" y="93"/>
                    <a:pt x="116" y="94"/>
                    <a:pt x="116" y="94"/>
                  </a:cubicBezTo>
                  <a:cubicBezTo>
                    <a:pt x="116" y="94"/>
                    <a:pt x="115" y="94"/>
                    <a:pt x="115" y="95"/>
                  </a:cubicBezTo>
                  <a:cubicBezTo>
                    <a:pt x="114" y="95"/>
                    <a:pt x="114" y="96"/>
                    <a:pt x="113" y="96"/>
                  </a:cubicBezTo>
                  <a:cubicBezTo>
                    <a:pt x="113" y="96"/>
                    <a:pt x="113" y="96"/>
                    <a:pt x="113" y="96"/>
                  </a:cubicBezTo>
                  <a:cubicBezTo>
                    <a:pt x="112" y="96"/>
                    <a:pt x="111" y="96"/>
                    <a:pt x="111" y="96"/>
                  </a:cubicBezTo>
                  <a:cubicBezTo>
                    <a:pt x="111" y="96"/>
                    <a:pt x="110" y="96"/>
                    <a:pt x="110" y="96"/>
                  </a:cubicBezTo>
                  <a:cubicBezTo>
                    <a:pt x="109" y="96"/>
                    <a:pt x="109" y="95"/>
                    <a:pt x="109" y="95"/>
                  </a:cubicBezTo>
                  <a:cubicBezTo>
                    <a:pt x="108" y="95"/>
                    <a:pt x="107" y="95"/>
                    <a:pt x="107" y="95"/>
                  </a:cubicBezTo>
                  <a:cubicBezTo>
                    <a:pt x="106" y="94"/>
                    <a:pt x="106" y="94"/>
                    <a:pt x="105" y="93"/>
                  </a:cubicBezTo>
                  <a:cubicBezTo>
                    <a:pt x="105" y="93"/>
                    <a:pt x="104" y="93"/>
                    <a:pt x="104" y="93"/>
                  </a:cubicBezTo>
                  <a:cubicBezTo>
                    <a:pt x="104" y="92"/>
                    <a:pt x="103" y="92"/>
                    <a:pt x="103" y="92"/>
                  </a:cubicBezTo>
                  <a:cubicBezTo>
                    <a:pt x="103" y="91"/>
                    <a:pt x="103" y="91"/>
                    <a:pt x="103" y="90"/>
                  </a:cubicBezTo>
                  <a:cubicBezTo>
                    <a:pt x="103" y="90"/>
                    <a:pt x="103" y="90"/>
                    <a:pt x="103" y="89"/>
                  </a:cubicBezTo>
                  <a:cubicBezTo>
                    <a:pt x="103" y="89"/>
                    <a:pt x="103" y="89"/>
                    <a:pt x="103" y="88"/>
                  </a:cubicBezTo>
                  <a:cubicBezTo>
                    <a:pt x="103" y="88"/>
                    <a:pt x="103" y="88"/>
                    <a:pt x="103" y="88"/>
                  </a:cubicBezTo>
                  <a:cubicBezTo>
                    <a:pt x="103" y="87"/>
                    <a:pt x="103" y="86"/>
                    <a:pt x="104" y="86"/>
                  </a:cubicBezTo>
                  <a:cubicBezTo>
                    <a:pt x="105" y="86"/>
                    <a:pt x="106" y="86"/>
                    <a:pt x="106" y="86"/>
                  </a:cubicBezTo>
                  <a:cubicBezTo>
                    <a:pt x="107" y="87"/>
                    <a:pt x="107" y="86"/>
                    <a:pt x="108" y="87"/>
                  </a:cubicBezTo>
                  <a:cubicBezTo>
                    <a:pt x="108" y="87"/>
                    <a:pt x="108" y="87"/>
                    <a:pt x="109" y="87"/>
                  </a:cubicBezTo>
                  <a:cubicBezTo>
                    <a:pt x="110" y="87"/>
                    <a:pt x="111" y="87"/>
                    <a:pt x="112" y="87"/>
                  </a:cubicBezTo>
                  <a:cubicBezTo>
                    <a:pt x="113" y="87"/>
                    <a:pt x="113" y="87"/>
                    <a:pt x="114" y="87"/>
                  </a:cubicBezTo>
                  <a:cubicBezTo>
                    <a:pt x="115" y="87"/>
                    <a:pt x="116" y="87"/>
                    <a:pt x="116" y="87"/>
                  </a:cubicBezTo>
                  <a:cubicBezTo>
                    <a:pt x="117" y="86"/>
                    <a:pt x="118" y="85"/>
                    <a:pt x="119" y="85"/>
                  </a:cubicBezTo>
                  <a:cubicBezTo>
                    <a:pt x="119" y="85"/>
                    <a:pt x="120" y="85"/>
                    <a:pt x="120" y="84"/>
                  </a:cubicBezTo>
                  <a:cubicBezTo>
                    <a:pt x="121" y="84"/>
                    <a:pt x="122" y="83"/>
                    <a:pt x="123" y="83"/>
                  </a:cubicBezTo>
                  <a:cubicBezTo>
                    <a:pt x="123" y="83"/>
                    <a:pt x="124" y="82"/>
                    <a:pt x="124" y="82"/>
                  </a:cubicBezTo>
                  <a:cubicBezTo>
                    <a:pt x="124" y="81"/>
                    <a:pt x="125" y="81"/>
                    <a:pt x="125" y="81"/>
                  </a:cubicBezTo>
                  <a:cubicBezTo>
                    <a:pt x="126" y="80"/>
                    <a:pt x="127" y="80"/>
                    <a:pt x="127" y="79"/>
                  </a:cubicBezTo>
                  <a:cubicBezTo>
                    <a:pt x="128" y="79"/>
                    <a:pt x="128" y="79"/>
                    <a:pt x="129" y="79"/>
                  </a:cubicBezTo>
                  <a:cubicBezTo>
                    <a:pt x="129" y="78"/>
                    <a:pt x="129" y="78"/>
                    <a:pt x="130" y="78"/>
                  </a:cubicBezTo>
                  <a:cubicBezTo>
                    <a:pt x="130" y="78"/>
                    <a:pt x="130" y="77"/>
                    <a:pt x="130" y="77"/>
                  </a:cubicBezTo>
                  <a:cubicBezTo>
                    <a:pt x="131" y="77"/>
                    <a:pt x="131" y="76"/>
                    <a:pt x="131" y="76"/>
                  </a:cubicBezTo>
                  <a:cubicBezTo>
                    <a:pt x="130" y="76"/>
                    <a:pt x="130" y="77"/>
                    <a:pt x="129" y="77"/>
                  </a:cubicBezTo>
                  <a:cubicBezTo>
                    <a:pt x="129" y="77"/>
                    <a:pt x="129" y="76"/>
                    <a:pt x="128" y="77"/>
                  </a:cubicBezTo>
                  <a:cubicBezTo>
                    <a:pt x="127" y="78"/>
                    <a:pt x="127" y="78"/>
                    <a:pt x="126" y="78"/>
                  </a:cubicBezTo>
                  <a:cubicBezTo>
                    <a:pt x="125" y="78"/>
                    <a:pt x="125" y="79"/>
                    <a:pt x="124" y="79"/>
                  </a:cubicBezTo>
                  <a:cubicBezTo>
                    <a:pt x="123" y="79"/>
                    <a:pt x="122" y="79"/>
                    <a:pt x="121" y="78"/>
                  </a:cubicBezTo>
                  <a:cubicBezTo>
                    <a:pt x="120" y="78"/>
                    <a:pt x="120" y="78"/>
                    <a:pt x="120" y="77"/>
                  </a:cubicBezTo>
                  <a:cubicBezTo>
                    <a:pt x="119" y="77"/>
                    <a:pt x="119" y="77"/>
                    <a:pt x="119" y="76"/>
                  </a:cubicBezTo>
                  <a:cubicBezTo>
                    <a:pt x="118" y="76"/>
                    <a:pt x="118" y="75"/>
                    <a:pt x="118" y="75"/>
                  </a:cubicBezTo>
                  <a:cubicBezTo>
                    <a:pt x="117" y="74"/>
                    <a:pt x="117" y="74"/>
                    <a:pt x="117" y="73"/>
                  </a:cubicBezTo>
                  <a:cubicBezTo>
                    <a:pt x="117" y="72"/>
                    <a:pt x="117" y="72"/>
                    <a:pt x="117" y="72"/>
                  </a:cubicBezTo>
                  <a:close/>
                  <a:moveTo>
                    <a:pt x="184" y="64"/>
                  </a:moveTo>
                  <a:cubicBezTo>
                    <a:pt x="185" y="64"/>
                    <a:pt x="185" y="64"/>
                    <a:pt x="185" y="63"/>
                  </a:cubicBezTo>
                  <a:cubicBezTo>
                    <a:pt x="185" y="63"/>
                    <a:pt x="185" y="63"/>
                    <a:pt x="185" y="63"/>
                  </a:cubicBezTo>
                  <a:cubicBezTo>
                    <a:pt x="185" y="62"/>
                    <a:pt x="185" y="62"/>
                    <a:pt x="186" y="62"/>
                  </a:cubicBezTo>
                  <a:cubicBezTo>
                    <a:pt x="186" y="61"/>
                    <a:pt x="186" y="61"/>
                    <a:pt x="186" y="61"/>
                  </a:cubicBezTo>
                  <a:cubicBezTo>
                    <a:pt x="186" y="61"/>
                    <a:pt x="186" y="61"/>
                    <a:pt x="187" y="60"/>
                  </a:cubicBezTo>
                  <a:cubicBezTo>
                    <a:pt x="187" y="60"/>
                    <a:pt x="187" y="60"/>
                    <a:pt x="187" y="60"/>
                  </a:cubicBezTo>
                  <a:cubicBezTo>
                    <a:pt x="187" y="61"/>
                    <a:pt x="187" y="61"/>
                    <a:pt x="187" y="61"/>
                  </a:cubicBezTo>
                  <a:cubicBezTo>
                    <a:pt x="187" y="61"/>
                    <a:pt x="187" y="61"/>
                    <a:pt x="187" y="62"/>
                  </a:cubicBezTo>
                  <a:cubicBezTo>
                    <a:pt x="187" y="62"/>
                    <a:pt x="187" y="62"/>
                    <a:pt x="187" y="62"/>
                  </a:cubicBezTo>
                  <a:cubicBezTo>
                    <a:pt x="187" y="63"/>
                    <a:pt x="187" y="63"/>
                    <a:pt x="187" y="63"/>
                  </a:cubicBezTo>
                  <a:cubicBezTo>
                    <a:pt x="187" y="64"/>
                    <a:pt x="186" y="64"/>
                    <a:pt x="186" y="64"/>
                  </a:cubicBezTo>
                  <a:cubicBezTo>
                    <a:pt x="186" y="64"/>
                    <a:pt x="186" y="64"/>
                    <a:pt x="186" y="65"/>
                  </a:cubicBezTo>
                  <a:cubicBezTo>
                    <a:pt x="186" y="65"/>
                    <a:pt x="186" y="65"/>
                    <a:pt x="185" y="65"/>
                  </a:cubicBezTo>
                  <a:cubicBezTo>
                    <a:pt x="185" y="65"/>
                    <a:pt x="185" y="65"/>
                    <a:pt x="185" y="65"/>
                  </a:cubicBezTo>
                  <a:cubicBezTo>
                    <a:pt x="185" y="65"/>
                    <a:pt x="184" y="64"/>
                    <a:pt x="184" y="64"/>
                  </a:cubicBezTo>
                  <a:close/>
                  <a:moveTo>
                    <a:pt x="180" y="66"/>
                  </a:moveTo>
                  <a:cubicBezTo>
                    <a:pt x="181" y="66"/>
                    <a:pt x="180" y="66"/>
                    <a:pt x="181" y="66"/>
                  </a:cubicBezTo>
                  <a:cubicBezTo>
                    <a:pt x="181" y="66"/>
                    <a:pt x="181" y="67"/>
                    <a:pt x="182" y="67"/>
                  </a:cubicBezTo>
                  <a:cubicBezTo>
                    <a:pt x="182" y="67"/>
                    <a:pt x="182" y="67"/>
                    <a:pt x="182" y="67"/>
                  </a:cubicBezTo>
                  <a:cubicBezTo>
                    <a:pt x="183" y="67"/>
                    <a:pt x="183" y="67"/>
                    <a:pt x="183" y="67"/>
                  </a:cubicBezTo>
                  <a:cubicBezTo>
                    <a:pt x="183" y="67"/>
                    <a:pt x="184" y="67"/>
                    <a:pt x="184" y="67"/>
                  </a:cubicBezTo>
                  <a:cubicBezTo>
                    <a:pt x="184" y="68"/>
                    <a:pt x="184" y="68"/>
                    <a:pt x="183" y="68"/>
                  </a:cubicBezTo>
                  <a:cubicBezTo>
                    <a:pt x="183" y="69"/>
                    <a:pt x="183" y="69"/>
                    <a:pt x="183" y="69"/>
                  </a:cubicBezTo>
                  <a:cubicBezTo>
                    <a:pt x="182" y="69"/>
                    <a:pt x="182" y="69"/>
                    <a:pt x="182" y="70"/>
                  </a:cubicBezTo>
                  <a:cubicBezTo>
                    <a:pt x="181" y="70"/>
                    <a:pt x="181" y="70"/>
                    <a:pt x="181" y="70"/>
                  </a:cubicBezTo>
                  <a:cubicBezTo>
                    <a:pt x="181" y="71"/>
                    <a:pt x="181" y="71"/>
                    <a:pt x="181" y="71"/>
                  </a:cubicBezTo>
                  <a:cubicBezTo>
                    <a:pt x="180" y="71"/>
                    <a:pt x="180" y="71"/>
                    <a:pt x="180" y="70"/>
                  </a:cubicBezTo>
                  <a:cubicBezTo>
                    <a:pt x="180" y="70"/>
                    <a:pt x="180" y="70"/>
                    <a:pt x="180" y="69"/>
                  </a:cubicBezTo>
                  <a:cubicBezTo>
                    <a:pt x="180" y="69"/>
                    <a:pt x="180" y="69"/>
                    <a:pt x="180" y="68"/>
                  </a:cubicBezTo>
                  <a:cubicBezTo>
                    <a:pt x="180" y="68"/>
                    <a:pt x="180" y="68"/>
                    <a:pt x="180" y="67"/>
                  </a:cubicBezTo>
                  <a:cubicBezTo>
                    <a:pt x="180" y="67"/>
                    <a:pt x="180" y="67"/>
                    <a:pt x="180" y="66"/>
                  </a:cubicBezTo>
                  <a:cubicBezTo>
                    <a:pt x="180" y="66"/>
                    <a:pt x="180" y="66"/>
                    <a:pt x="180" y="66"/>
                  </a:cubicBezTo>
                  <a:close/>
                  <a:moveTo>
                    <a:pt x="190" y="91"/>
                  </a:moveTo>
                  <a:cubicBezTo>
                    <a:pt x="191" y="91"/>
                    <a:pt x="192" y="91"/>
                    <a:pt x="193" y="90"/>
                  </a:cubicBezTo>
                  <a:cubicBezTo>
                    <a:pt x="194" y="90"/>
                    <a:pt x="194" y="90"/>
                    <a:pt x="195" y="90"/>
                  </a:cubicBezTo>
                  <a:cubicBezTo>
                    <a:pt x="196" y="90"/>
                    <a:pt x="197" y="90"/>
                    <a:pt x="197" y="91"/>
                  </a:cubicBezTo>
                  <a:cubicBezTo>
                    <a:pt x="198" y="91"/>
                    <a:pt x="198" y="92"/>
                    <a:pt x="199" y="93"/>
                  </a:cubicBezTo>
                  <a:cubicBezTo>
                    <a:pt x="199" y="95"/>
                    <a:pt x="199" y="95"/>
                    <a:pt x="199" y="96"/>
                  </a:cubicBezTo>
                  <a:cubicBezTo>
                    <a:pt x="199" y="96"/>
                    <a:pt x="199" y="97"/>
                    <a:pt x="199" y="97"/>
                  </a:cubicBezTo>
                  <a:cubicBezTo>
                    <a:pt x="198" y="98"/>
                    <a:pt x="199" y="98"/>
                    <a:pt x="198" y="98"/>
                  </a:cubicBezTo>
                  <a:cubicBezTo>
                    <a:pt x="197" y="98"/>
                    <a:pt x="198" y="98"/>
                    <a:pt x="197" y="98"/>
                  </a:cubicBezTo>
                  <a:cubicBezTo>
                    <a:pt x="195" y="99"/>
                    <a:pt x="195" y="99"/>
                    <a:pt x="195" y="99"/>
                  </a:cubicBezTo>
                  <a:cubicBezTo>
                    <a:pt x="195" y="99"/>
                    <a:pt x="195" y="100"/>
                    <a:pt x="194" y="99"/>
                  </a:cubicBezTo>
                  <a:cubicBezTo>
                    <a:pt x="193" y="99"/>
                    <a:pt x="193" y="98"/>
                    <a:pt x="193" y="98"/>
                  </a:cubicBezTo>
                  <a:cubicBezTo>
                    <a:pt x="193" y="98"/>
                    <a:pt x="194" y="98"/>
                    <a:pt x="194" y="97"/>
                  </a:cubicBezTo>
                  <a:cubicBezTo>
                    <a:pt x="193" y="96"/>
                    <a:pt x="193" y="95"/>
                    <a:pt x="193" y="94"/>
                  </a:cubicBezTo>
                  <a:cubicBezTo>
                    <a:pt x="193" y="94"/>
                    <a:pt x="192" y="93"/>
                    <a:pt x="191" y="93"/>
                  </a:cubicBezTo>
                  <a:cubicBezTo>
                    <a:pt x="191" y="92"/>
                    <a:pt x="190" y="92"/>
                    <a:pt x="190" y="92"/>
                  </a:cubicBezTo>
                  <a:cubicBezTo>
                    <a:pt x="190" y="91"/>
                    <a:pt x="190" y="91"/>
                    <a:pt x="190" y="91"/>
                  </a:cubicBezTo>
                  <a:close/>
                  <a:moveTo>
                    <a:pt x="170" y="68"/>
                  </a:moveTo>
                  <a:cubicBezTo>
                    <a:pt x="170" y="68"/>
                    <a:pt x="171" y="68"/>
                    <a:pt x="171" y="68"/>
                  </a:cubicBezTo>
                  <a:cubicBezTo>
                    <a:pt x="171" y="68"/>
                    <a:pt x="171" y="69"/>
                    <a:pt x="172" y="69"/>
                  </a:cubicBezTo>
                  <a:cubicBezTo>
                    <a:pt x="172" y="69"/>
                    <a:pt x="172" y="69"/>
                    <a:pt x="173" y="69"/>
                  </a:cubicBezTo>
                  <a:cubicBezTo>
                    <a:pt x="173" y="69"/>
                    <a:pt x="173" y="69"/>
                    <a:pt x="173" y="69"/>
                  </a:cubicBezTo>
                  <a:cubicBezTo>
                    <a:pt x="173" y="69"/>
                    <a:pt x="173" y="69"/>
                    <a:pt x="174" y="68"/>
                  </a:cubicBezTo>
                  <a:cubicBezTo>
                    <a:pt x="174" y="68"/>
                    <a:pt x="174" y="68"/>
                    <a:pt x="174" y="68"/>
                  </a:cubicBezTo>
                  <a:cubicBezTo>
                    <a:pt x="174" y="68"/>
                    <a:pt x="175" y="67"/>
                    <a:pt x="175" y="67"/>
                  </a:cubicBezTo>
                  <a:cubicBezTo>
                    <a:pt x="175" y="67"/>
                    <a:pt x="176" y="67"/>
                    <a:pt x="176" y="67"/>
                  </a:cubicBezTo>
                  <a:cubicBezTo>
                    <a:pt x="176" y="66"/>
                    <a:pt x="176" y="65"/>
                    <a:pt x="176" y="65"/>
                  </a:cubicBezTo>
                  <a:cubicBezTo>
                    <a:pt x="176" y="65"/>
                    <a:pt x="176" y="64"/>
                    <a:pt x="176" y="63"/>
                  </a:cubicBezTo>
                  <a:cubicBezTo>
                    <a:pt x="176" y="62"/>
                    <a:pt x="175" y="61"/>
                    <a:pt x="175" y="61"/>
                  </a:cubicBezTo>
                  <a:cubicBezTo>
                    <a:pt x="175" y="61"/>
                    <a:pt x="175" y="60"/>
                    <a:pt x="175" y="59"/>
                  </a:cubicBezTo>
                  <a:cubicBezTo>
                    <a:pt x="174" y="58"/>
                    <a:pt x="174" y="58"/>
                    <a:pt x="174" y="57"/>
                  </a:cubicBezTo>
                  <a:cubicBezTo>
                    <a:pt x="174" y="57"/>
                    <a:pt x="174" y="56"/>
                    <a:pt x="174" y="56"/>
                  </a:cubicBezTo>
                  <a:cubicBezTo>
                    <a:pt x="174" y="56"/>
                    <a:pt x="175" y="55"/>
                    <a:pt x="176" y="55"/>
                  </a:cubicBezTo>
                  <a:cubicBezTo>
                    <a:pt x="176" y="55"/>
                    <a:pt x="176" y="55"/>
                    <a:pt x="177" y="55"/>
                  </a:cubicBezTo>
                  <a:cubicBezTo>
                    <a:pt x="178" y="55"/>
                    <a:pt x="178" y="55"/>
                    <a:pt x="178" y="56"/>
                  </a:cubicBezTo>
                  <a:cubicBezTo>
                    <a:pt x="179" y="56"/>
                    <a:pt x="179" y="56"/>
                    <a:pt x="180" y="56"/>
                  </a:cubicBezTo>
                  <a:cubicBezTo>
                    <a:pt x="181" y="57"/>
                    <a:pt x="181" y="58"/>
                    <a:pt x="181" y="58"/>
                  </a:cubicBezTo>
                  <a:cubicBezTo>
                    <a:pt x="181" y="59"/>
                    <a:pt x="181" y="60"/>
                    <a:pt x="181" y="60"/>
                  </a:cubicBezTo>
                  <a:cubicBezTo>
                    <a:pt x="181" y="61"/>
                    <a:pt x="181" y="61"/>
                    <a:pt x="181" y="62"/>
                  </a:cubicBezTo>
                  <a:cubicBezTo>
                    <a:pt x="180" y="62"/>
                    <a:pt x="181" y="62"/>
                    <a:pt x="181" y="63"/>
                  </a:cubicBezTo>
                  <a:cubicBezTo>
                    <a:pt x="181" y="63"/>
                    <a:pt x="181" y="63"/>
                    <a:pt x="181" y="63"/>
                  </a:cubicBezTo>
                  <a:cubicBezTo>
                    <a:pt x="181" y="63"/>
                    <a:pt x="181" y="64"/>
                    <a:pt x="182" y="63"/>
                  </a:cubicBezTo>
                  <a:cubicBezTo>
                    <a:pt x="183" y="63"/>
                    <a:pt x="183" y="63"/>
                    <a:pt x="183" y="63"/>
                  </a:cubicBezTo>
                  <a:cubicBezTo>
                    <a:pt x="183" y="62"/>
                    <a:pt x="184" y="62"/>
                    <a:pt x="184" y="62"/>
                  </a:cubicBezTo>
                  <a:cubicBezTo>
                    <a:pt x="184" y="62"/>
                    <a:pt x="184" y="61"/>
                    <a:pt x="185" y="60"/>
                  </a:cubicBezTo>
                  <a:cubicBezTo>
                    <a:pt x="186" y="60"/>
                    <a:pt x="186" y="59"/>
                    <a:pt x="186" y="59"/>
                  </a:cubicBezTo>
                  <a:cubicBezTo>
                    <a:pt x="186" y="59"/>
                    <a:pt x="186" y="58"/>
                    <a:pt x="186" y="58"/>
                  </a:cubicBezTo>
                  <a:cubicBezTo>
                    <a:pt x="187" y="58"/>
                    <a:pt x="187" y="56"/>
                    <a:pt x="188" y="56"/>
                  </a:cubicBezTo>
                  <a:cubicBezTo>
                    <a:pt x="189" y="56"/>
                    <a:pt x="189" y="56"/>
                    <a:pt x="190" y="55"/>
                  </a:cubicBezTo>
                  <a:cubicBezTo>
                    <a:pt x="191" y="55"/>
                    <a:pt x="191" y="56"/>
                    <a:pt x="192" y="56"/>
                  </a:cubicBezTo>
                  <a:cubicBezTo>
                    <a:pt x="192" y="56"/>
                    <a:pt x="193" y="56"/>
                    <a:pt x="193" y="57"/>
                  </a:cubicBezTo>
                  <a:cubicBezTo>
                    <a:pt x="193" y="58"/>
                    <a:pt x="193" y="59"/>
                    <a:pt x="193" y="59"/>
                  </a:cubicBezTo>
                  <a:cubicBezTo>
                    <a:pt x="193" y="60"/>
                    <a:pt x="194" y="60"/>
                    <a:pt x="193" y="61"/>
                  </a:cubicBezTo>
                  <a:cubicBezTo>
                    <a:pt x="193" y="61"/>
                    <a:pt x="192" y="62"/>
                    <a:pt x="192" y="62"/>
                  </a:cubicBezTo>
                  <a:cubicBezTo>
                    <a:pt x="191" y="63"/>
                    <a:pt x="191" y="62"/>
                    <a:pt x="191" y="63"/>
                  </a:cubicBezTo>
                  <a:cubicBezTo>
                    <a:pt x="190" y="63"/>
                    <a:pt x="190" y="64"/>
                    <a:pt x="190" y="64"/>
                  </a:cubicBezTo>
                  <a:cubicBezTo>
                    <a:pt x="189" y="64"/>
                    <a:pt x="189" y="65"/>
                    <a:pt x="189" y="65"/>
                  </a:cubicBezTo>
                  <a:cubicBezTo>
                    <a:pt x="189" y="66"/>
                    <a:pt x="189" y="66"/>
                    <a:pt x="189" y="66"/>
                  </a:cubicBezTo>
                  <a:cubicBezTo>
                    <a:pt x="190" y="66"/>
                    <a:pt x="190" y="66"/>
                    <a:pt x="190" y="66"/>
                  </a:cubicBezTo>
                  <a:cubicBezTo>
                    <a:pt x="191" y="65"/>
                    <a:pt x="191" y="65"/>
                    <a:pt x="191" y="65"/>
                  </a:cubicBezTo>
                  <a:cubicBezTo>
                    <a:pt x="192" y="64"/>
                    <a:pt x="192" y="64"/>
                    <a:pt x="193" y="64"/>
                  </a:cubicBezTo>
                  <a:cubicBezTo>
                    <a:pt x="193" y="64"/>
                    <a:pt x="193" y="64"/>
                    <a:pt x="194" y="63"/>
                  </a:cubicBezTo>
                  <a:cubicBezTo>
                    <a:pt x="194" y="63"/>
                    <a:pt x="194" y="62"/>
                    <a:pt x="195" y="62"/>
                  </a:cubicBezTo>
                  <a:cubicBezTo>
                    <a:pt x="196" y="62"/>
                    <a:pt x="195" y="62"/>
                    <a:pt x="196" y="61"/>
                  </a:cubicBezTo>
                  <a:cubicBezTo>
                    <a:pt x="197" y="61"/>
                    <a:pt x="197" y="61"/>
                    <a:pt x="198" y="61"/>
                  </a:cubicBezTo>
                  <a:cubicBezTo>
                    <a:pt x="198" y="61"/>
                    <a:pt x="199" y="61"/>
                    <a:pt x="199" y="61"/>
                  </a:cubicBezTo>
                  <a:cubicBezTo>
                    <a:pt x="199" y="62"/>
                    <a:pt x="199" y="62"/>
                    <a:pt x="200" y="62"/>
                  </a:cubicBezTo>
                  <a:cubicBezTo>
                    <a:pt x="200" y="62"/>
                    <a:pt x="200" y="62"/>
                    <a:pt x="200" y="63"/>
                  </a:cubicBezTo>
                  <a:cubicBezTo>
                    <a:pt x="200" y="63"/>
                    <a:pt x="200" y="64"/>
                    <a:pt x="200" y="64"/>
                  </a:cubicBezTo>
                  <a:cubicBezTo>
                    <a:pt x="200" y="64"/>
                    <a:pt x="200" y="65"/>
                    <a:pt x="200" y="65"/>
                  </a:cubicBezTo>
                  <a:cubicBezTo>
                    <a:pt x="200" y="66"/>
                    <a:pt x="199" y="66"/>
                    <a:pt x="199" y="66"/>
                  </a:cubicBezTo>
                  <a:cubicBezTo>
                    <a:pt x="198" y="66"/>
                    <a:pt x="197" y="67"/>
                    <a:pt x="197" y="67"/>
                  </a:cubicBezTo>
                  <a:cubicBezTo>
                    <a:pt x="196" y="67"/>
                    <a:pt x="196" y="67"/>
                    <a:pt x="195" y="67"/>
                  </a:cubicBezTo>
                  <a:cubicBezTo>
                    <a:pt x="194" y="68"/>
                    <a:pt x="194" y="68"/>
                    <a:pt x="193" y="68"/>
                  </a:cubicBezTo>
                  <a:cubicBezTo>
                    <a:pt x="193" y="68"/>
                    <a:pt x="193" y="68"/>
                    <a:pt x="192" y="68"/>
                  </a:cubicBezTo>
                  <a:cubicBezTo>
                    <a:pt x="191" y="68"/>
                    <a:pt x="191" y="68"/>
                    <a:pt x="191" y="68"/>
                  </a:cubicBezTo>
                  <a:cubicBezTo>
                    <a:pt x="190" y="68"/>
                    <a:pt x="190" y="68"/>
                    <a:pt x="189" y="69"/>
                  </a:cubicBezTo>
                  <a:cubicBezTo>
                    <a:pt x="189" y="69"/>
                    <a:pt x="188" y="69"/>
                    <a:pt x="187" y="69"/>
                  </a:cubicBezTo>
                  <a:cubicBezTo>
                    <a:pt x="187" y="69"/>
                    <a:pt x="186" y="70"/>
                    <a:pt x="186" y="70"/>
                  </a:cubicBezTo>
                  <a:cubicBezTo>
                    <a:pt x="185" y="70"/>
                    <a:pt x="185" y="71"/>
                    <a:pt x="185" y="71"/>
                  </a:cubicBezTo>
                  <a:cubicBezTo>
                    <a:pt x="184" y="71"/>
                    <a:pt x="183" y="72"/>
                    <a:pt x="183" y="72"/>
                  </a:cubicBezTo>
                  <a:cubicBezTo>
                    <a:pt x="183" y="72"/>
                    <a:pt x="182" y="73"/>
                    <a:pt x="182" y="73"/>
                  </a:cubicBezTo>
                  <a:cubicBezTo>
                    <a:pt x="181" y="73"/>
                    <a:pt x="181" y="74"/>
                    <a:pt x="180" y="74"/>
                  </a:cubicBezTo>
                  <a:cubicBezTo>
                    <a:pt x="180" y="74"/>
                    <a:pt x="180" y="74"/>
                    <a:pt x="180" y="75"/>
                  </a:cubicBezTo>
                  <a:cubicBezTo>
                    <a:pt x="180" y="75"/>
                    <a:pt x="180" y="75"/>
                    <a:pt x="180" y="76"/>
                  </a:cubicBezTo>
                  <a:cubicBezTo>
                    <a:pt x="180" y="76"/>
                    <a:pt x="180" y="76"/>
                    <a:pt x="181" y="76"/>
                  </a:cubicBezTo>
                  <a:cubicBezTo>
                    <a:pt x="181" y="76"/>
                    <a:pt x="182" y="76"/>
                    <a:pt x="182" y="75"/>
                  </a:cubicBezTo>
                  <a:cubicBezTo>
                    <a:pt x="182" y="75"/>
                    <a:pt x="182" y="75"/>
                    <a:pt x="182" y="75"/>
                  </a:cubicBezTo>
                  <a:cubicBezTo>
                    <a:pt x="183" y="74"/>
                    <a:pt x="183" y="74"/>
                    <a:pt x="183" y="74"/>
                  </a:cubicBezTo>
                  <a:cubicBezTo>
                    <a:pt x="184" y="74"/>
                    <a:pt x="184" y="73"/>
                    <a:pt x="184" y="74"/>
                  </a:cubicBezTo>
                  <a:cubicBezTo>
                    <a:pt x="184" y="74"/>
                    <a:pt x="184" y="75"/>
                    <a:pt x="184" y="75"/>
                  </a:cubicBezTo>
                  <a:cubicBezTo>
                    <a:pt x="184" y="75"/>
                    <a:pt x="183" y="75"/>
                    <a:pt x="183" y="76"/>
                  </a:cubicBezTo>
                  <a:cubicBezTo>
                    <a:pt x="183" y="76"/>
                    <a:pt x="183" y="76"/>
                    <a:pt x="183" y="76"/>
                  </a:cubicBezTo>
                  <a:cubicBezTo>
                    <a:pt x="183" y="77"/>
                    <a:pt x="183" y="77"/>
                    <a:pt x="182" y="78"/>
                  </a:cubicBezTo>
                  <a:cubicBezTo>
                    <a:pt x="182" y="78"/>
                    <a:pt x="182" y="78"/>
                    <a:pt x="182" y="78"/>
                  </a:cubicBezTo>
                  <a:cubicBezTo>
                    <a:pt x="182" y="79"/>
                    <a:pt x="182" y="79"/>
                    <a:pt x="182" y="79"/>
                  </a:cubicBezTo>
                  <a:cubicBezTo>
                    <a:pt x="182" y="80"/>
                    <a:pt x="182" y="80"/>
                    <a:pt x="183" y="79"/>
                  </a:cubicBezTo>
                  <a:cubicBezTo>
                    <a:pt x="183" y="78"/>
                    <a:pt x="184" y="78"/>
                    <a:pt x="184" y="78"/>
                  </a:cubicBezTo>
                  <a:cubicBezTo>
                    <a:pt x="184" y="77"/>
                    <a:pt x="185" y="77"/>
                    <a:pt x="185" y="76"/>
                  </a:cubicBezTo>
                  <a:cubicBezTo>
                    <a:pt x="185" y="76"/>
                    <a:pt x="185" y="75"/>
                    <a:pt x="185" y="75"/>
                  </a:cubicBezTo>
                  <a:cubicBezTo>
                    <a:pt x="185" y="75"/>
                    <a:pt x="185" y="74"/>
                    <a:pt x="185" y="74"/>
                  </a:cubicBezTo>
                  <a:cubicBezTo>
                    <a:pt x="185" y="73"/>
                    <a:pt x="185" y="73"/>
                    <a:pt x="186" y="72"/>
                  </a:cubicBezTo>
                  <a:cubicBezTo>
                    <a:pt x="186" y="72"/>
                    <a:pt x="185" y="72"/>
                    <a:pt x="186" y="71"/>
                  </a:cubicBezTo>
                  <a:cubicBezTo>
                    <a:pt x="187" y="71"/>
                    <a:pt x="187" y="71"/>
                    <a:pt x="188" y="71"/>
                  </a:cubicBezTo>
                  <a:cubicBezTo>
                    <a:pt x="189" y="70"/>
                    <a:pt x="190" y="70"/>
                    <a:pt x="190" y="70"/>
                  </a:cubicBezTo>
                  <a:cubicBezTo>
                    <a:pt x="191" y="70"/>
                    <a:pt x="191" y="70"/>
                    <a:pt x="191" y="71"/>
                  </a:cubicBezTo>
                  <a:cubicBezTo>
                    <a:pt x="191" y="71"/>
                    <a:pt x="191" y="71"/>
                    <a:pt x="191" y="72"/>
                  </a:cubicBezTo>
                  <a:cubicBezTo>
                    <a:pt x="192" y="72"/>
                    <a:pt x="192" y="73"/>
                    <a:pt x="192" y="73"/>
                  </a:cubicBezTo>
                  <a:cubicBezTo>
                    <a:pt x="192" y="74"/>
                    <a:pt x="191" y="73"/>
                    <a:pt x="191" y="74"/>
                  </a:cubicBezTo>
                  <a:cubicBezTo>
                    <a:pt x="190" y="75"/>
                    <a:pt x="190" y="75"/>
                    <a:pt x="190" y="75"/>
                  </a:cubicBezTo>
                  <a:cubicBezTo>
                    <a:pt x="189" y="75"/>
                    <a:pt x="188" y="75"/>
                    <a:pt x="188" y="76"/>
                  </a:cubicBezTo>
                  <a:cubicBezTo>
                    <a:pt x="187" y="76"/>
                    <a:pt x="187" y="77"/>
                    <a:pt x="187" y="77"/>
                  </a:cubicBezTo>
                  <a:cubicBezTo>
                    <a:pt x="186" y="77"/>
                    <a:pt x="186" y="78"/>
                    <a:pt x="186" y="78"/>
                  </a:cubicBezTo>
                  <a:cubicBezTo>
                    <a:pt x="186" y="78"/>
                    <a:pt x="186" y="79"/>
                    <a:pt x="186" y="79"/>
                  </a:cubicBezTo>
                  <a:cubicBezTo>
                    <a:pt x="186" y="79"/>
                    <a:pt x="186" y="79"/>
                    <a:pt x="186" y="79"/>
                  </a:cubicBezTo>
                  <a:cubicBezTo>
                    <a:pt x="187" y="79"/>
                    <a:pt x="187" y="80"/>
                    <a:pt x="187" y="79"/>
                  </a:cubicBezTo>
                  <a:cubicBezTo>
                    <a:pt x="187" y="78"/>
                    <a:pt x="187" y="78"/>
                    <a:pt x="188" y="78"/>
                  </a:cubicBezTo>
                  <a:cubicBezTo>
                    <a:pt x="188" y="78"/>
                    <a:pt x="188" y="77"/>
                    <a:pt x="188" y="78"/>
                  </a:cubicBezTo>
                  <a:cubicBezTo>
                    <a:pt x="189" y="78"/>
                    <a:pt x="189" y="78"/>
                    <a:pt x="189" y="79"/>
                  </a:cubicBezTo>
                  <a:cubicBezTo>
                    <a:pt x="189" y="79"/>
                    <a:pt x="189" y="79"/>
                    <a:pt x="189" y="79"/>
                  </a:cubicBezTo>
                  <a:cubicBezTo>
                    <a:pt x="189" y="80"/>
                    <a:pt x="189" y="80"/>
                    <a:pt x="189" y="80"/>
                  </a:cubicBezTo>
                  <a:cubicBezTo>
                    <a:pt x="188" y="81"/>
                    <a:pt x="188" y="81"/>
                    <a:pt x="188" y="81"/>
                  </a:cubicBezTo>
                  <a:cubicBezTo>
                    <a:pt x="188" y="81"/>
                    <a:pt x="188" y="82"/>
                    <a:pt x="188" y="82"/>
                  </a:cubicBezTo>
                  <a:cubicBezTo>
                    <a:pt x="188" y="82"/>
                    <a:pt x="188" y="83"/>
                    <a:pt x="189" y="83"/>
                  </a:cubicBezTo>
                  <a:cubicBezTo>
                    <a:pt x="189" y="83"/>
                    <a:pt x="189" y="83"/>
                    <a:pt x="189" y="83"/>
                  </a:cubicBezTo>
                  <a:cubicBezTo>
                    <a:pt x="189" y="84"/>
                    <a:pt x="189" y="84"/>
                    <a:pt x="189" y="84"/>
                  </a:cubicBezTo>
                  <a:cubicBezTo>
                    <a:pt x="189" y="84"/>
                    <a:pt x="189" y="84"/>
                    <a:pt x="188" y="85"/>
                  </a:cubicBezTo>
                  <a:cubicBezTo>
                    <a:pt x="188" y="85"/>
                    <a:pt x="188" y="85"/>
                    <a:pt x="188" y="86"/>
                  </a:cubicBezTo>
                  <a:cubicBezTo>
                    <a:pt x="187" y="86"/>
                    <a:pt x="187" y="86"/>
                    <a:pt x="187" y="86"/>
                  </a:cubicBezTo>
                  <a:cubicBezTo>
                    <a:pt x="187" y="87"/>
                    <a:pt x="187" y="87"/>
                    <a:pt x="188" y="87"/>
                  </a:cubicBezTo>
                  <a:cubicBezTo>
                    <a:pt x="188" y="87"/>
                    <a:pt x="188" y="87"/>
                    <a:pt x="188" y="87"/>
                  </a:cubicBezTo>
                  <a:cubicBezTo>
                    <a:pt x="189" y="87"/>
                    <a:pt x="189" y="87"/>
                    <a:pt x="189" y="87"/>
                  </a:cubicBezTo>
                  <a:cubicBezTo>
                    <a:pt x="190" y="87"/>
                    <a:pt x="190" y="87"/>
                    <a:pt x="190" y="87"/>
                  </a:cubicBezTo>
                  <a:cubicBezTo>
                    <a:pt x="190" y="87"/>
                    <a:pt x="190" y="87"/>
                    <a:pt x="190" y="87"/>
                  </a:cubicBezTo>
                  <a:cubicBezTo>
                    <a:pt x="190" y="87"/>
                    <a:pt x="190" y="87"/>
                    <a:pt x="190" y="88"/>
                  </a:cubicBezTo>
                  <a:cubicBezTo>
                    <a:pt x="190" y="89"/>
                    <a:pt x="190" y="89"/>
                    <a:pt x="190" y="90"/>
                  </a:cubicBezTo>
                  <a:cubicBezTo>
                    <a:pt x="189" y="90"/>
                    <a:pt x="189" y="90"/>
                    <a:pt x="189" y="90"/>
                  </a:cubicBezTo>
                  <a:cubicBezTo>
                    <a:pt x="189" y="91"/>
                    <a:pt x="189" y="91"/>
                    <a:pt x="189" y="91"/>
                  </a:cubicBezTo>
                  <a:cubicBezTo>
                    <a:pt x="189" y="91"/>
                    <a:pt x="188" y="92"/>
                    <a:pt x="188" y="92"/>
                  </a:cubicBezTo>
                  <a:cubicBezTo>
                    <a:pt x="188" y="93"/>
                    <a:pt x="188" y="93"/>
                    <a:pt x="189" y="94"/>
                  </a:cubicBezTo>
                  <a:cubicBezTo>
                    <a:pt x="189" y="95"/>
                    <a:pt x="189" y="95"/>
                    <a:pt x="189" y="96"/>
                  </a:cubicBezTo>
                  <a:cubicBezTo>
                    <a:pt x="189" y="96"/>
                    <a:pt x="189" y="97"/>
                    <a:pt x="189" y="97"/>
                  </a:cubicBezTo>
                  <a:cubicBezTo>
                    <a:pt x="189" y="98"/>
                    <a:pt x="190" y="99"/>
                    <a:pt x="190" y="99"/>
                  </a:cubicBezTo>
                  <a:cubicBezTo>
                    <a:pt x="190" y="100"/>
                    <a:pt x="190" y="101"/>
                    <a:pt x="190" y="101"/>
                  </a:cubicBezTo>
                  <a:cubicBezTo>
                    <a:pt x="190" y="101"/>
                    <a:pt x="189" y="102"/>
                    <a:pt x="189" y="103"/>
                  </a:cubicBezTo>
                  <a:cubicBezTo>
                    <a:pt x="189" y="103"/>
                    <a:pt x="188" y="103"/>
                    <a:pt x="188" y="103"/>
                  </a:cubicBezTo>
                  <a:cubicBezTo>
                    <a:pt x="188" y="104"/>
                    <a:pt x="188" y="104"/>
                    <a:pt x="187" y="104"/>
                  </a:cubicBezTo>
                  <a:cubicBezTo>
                    <a:pt x="187" y="104"/>
                    <a:pt x="187" y="105"/>
                    <a:pt x="187" y="105"/>
                  </a:cubicBezTo>
                  <a:cubicBezTo>
                    <a:pt x="186" y="105"/>
                    <a:pt x="186" y="105"/>
                    <a:pt x="186" y="105"/>
                  </a:cubicBezTo>
                  <a:cubicBezTo>
                    <a:pt x="185" y="105"/>
                    <a:pt x="185" y="104"/>
                    <a:pt x="185" y="104"/>
                  </a:cubicBezTo>
                  <a:cubicBezTo>
                    <a:pt x="185" y="104"/>
                    <a:pt x="184" y="104"/>
                    <a:pt x="184" y="103"/>
                  </a:cubicBezTo>
                  <a:cubicBezTo>
                    <a:pt x="184" y="102"/>
                    <a:pt x="184" y="102"/>
                    <a:pt x="183" y="102"/>
                  </a:cubicBezTo>
                  <a:cubicBezTo>
                    <a:pt x="183" y="102"/>
                    <a:pt x="183" y="101"/>
                    <a:pt x="183" y="101"/>
                  </a:cubicBezTo>
                  <a:cubicBezTo>
                    <a:pt x="183" y="101"/>
                    <a:pt x="182" y="101"/>
                    <a:pt x="182" y="101"/>
                  </a:cubicBezTo>
                  <a:cubicBezTo>
                    <a:pt x="182" y="100"/>
                    <a:pt x="182" y="100"/>
                    <a:pt x="181" y="100"/>
                  </a:cubicBezTo>
                  <a:cubicBezTo>
                    <a:pt x="181" y="100"/>
                    <a:pt x="182" y="100"/>
                    <a:pt x="181" y="100"/>
                  </a:cubicBezTo>
                  <a:cubicBezTo>
                    <a:pt x="181" y="100"/>
                    <a:pt x="180" y="101"/>
                    <a:pt x="180" y="101"/>
                  </a:cubicBezTo>
                  <a:cubicBezTo>
                    <a:pt x="180" y="102"/>
                    <a:pt x="180" y="102"/>
                    <a:pt x="180" y="102"/>
                  </a:cubicBezTo>
                  <a:cubicBezTo>
                    <a:pt x="180" y="103"/>
                    <a:pt x="180" y="103"/>
                    <a:pt x="180" y="104"/>
                  </a:cubicBezTo>
                  <a:cubicBezTo>
                    <a:pt x="179" y="104"/>
                    <a:pt x="179" y="104"/>
                    <a:pt x="179" y="104"/>
                  </a:cubicBezTo>
                  <a:cubicBezTo>
                    <a:pt x="179" y="105"/>
                    <a:pt x="178" y="105"/>
                    <a:pt x="178" y="105"/>
                  </a:cubicBezTo>
                  <a:cubicBezTo>
                    <a:pt x="178" y="105"/>
                    <a:pt x="177" y="106"/>
                    <a:pt x="177" y="106"/>
                  </a:cubicBezTo>
                  <a:cubicBezTo>
                    <a:pt x="177" y="106"/>
                    <a:pt x="176" y="106"/>
                    <a:pt x="176" y="106"/>
                  </a:cubicBezTo>
                  <a:cubicBezTo>
                    <a:pt x="176" y="106"/>
                    <a:pt x="175" y="106"/>
                    <a:pt x="175" y="106"/>
                  </a:cubicBezTo>
                  <a:cubicBezTo>
                    <a:pt x="175" y="105"/>
                    <a:pt x="174" y="105"/>
                    <a:pt x="174" y="105"/>
                  </a:cubicBezTo>
                  <a:cubicBezTo>
                    <a:pt x="173" y="105"/>
                    <a:pt x="173" y="105"/>
                    <a:pt x="173" y="105"/>
                  </a:cubicBezTo>
                  <a:cubicBezTo>
                    <a:pt x="173" y="105"/>
                    <a:pt x="173" y="104"/>
                    <a:pt x="173" y="104"/>
                  </a:cubicBezTo>
                  <a:cubicBezTo>
                    <a:pt x="172" y="103"/>
                    <a:pt x="172" y="103"/>
                    <a:pt x="172" y="103"/>
                  </a:cubicBezTo>
                  <a:cubicBezTo>
                    <a:pt x="172" y="102"/>
                    <a:pt x="172" y="102"/>
                    <a:pt x="172" y="102"/>
                  </a:cubicBezTo>
                  <a:cubicBezTo>
                    <a:pt x="172" y="101"/>
                    <a:pt x="172" y="101"/>
                    <a:pt x="172" y="101"/>
                  </a:cubicBezTo>
                  <a:cubicBezTo>
                    <a:pt x="172" y="101"/>
                    <a:pt x="172" y="100"/>
                    <a:pt x="173" y="100"/>
                  </a:cubicBezTo>
                  <a:cubicBezTo>
                    <a:pt x="173" y="100"/>
                    <a:pt x="173" y="100"/>
                    <a:pt x="174" y="100"/>
                  </a:cubicBezTo>
                  <a:cubicBezTo>
                    <a:pt x="175" y="100"/>
                    <a:pt x="175" y="101"/>
                    <a:pt x="175" y="101"/>
                  </a:cubicBezTo>
                  <a:cubicBezTo>
                    <a:pt x="175" y="101"/>
                    <a:pt x="175" y="101"/>
                    <a:pt x="176" y="101"/>
                  </a:cubicBezTo>
                  <a:cubicBezTo>
                    <a:pt x="176" y="101"/>
                    <a:pt x="177" y="100"/>
                    <a:pt x="177" y="100"/>
                  </a:cubicBezTo>
                  <a:cubicBezTo>
                    <a:pt x="177" y="100"/>
                    <a:pt x="178" y="99"/>
                    <a:pt x="179" y="99"/>
                  </a:cubicBezTo>
                  <a:cubicBezTo>
                    <a:pt x="179" y="99"/>
                    <a:pt x="180" y="98"/>
                    <a:pt x="180" y="97"/>
                  </a:cubicBezTo>
                  <a:cubicBezTo>
                    <a:pt x="180" y="97"/>
                    <a:pt x="181" y="96"/>
                    <a:pt x="180" y="96"/>
                  </a:cubicBezTo>
                  <a:cubicBezTo>
                    <a:pt x="180" y="96"/>
                    <a:pt x="180" y="96"/>
                    <a:pt x="180" y="96"/>
                  </a:cubicBezTo>
                  <a:cubicBezTo>
                    <a:pt x="179" y="95"/>
                    <a:pt x="179" y="95"/>
                    <a:pt x="179" y="95"/>
                  </a:cubicBezTo>
                  <a:cubicBezTo>
                    <a:pt x="178" y="95"/>
                    <a:pt x="178" y="94"/>
                    <a:pt x="178" y="93"/>
                  </a:cubicBezTo>
                  <a:cubicBezTo>
                    <a:pt x="178" y="93"/>
                    <a:pt x="179" y="92"/>
                    <a:pt x="179" y="92"/>
                  </a:cubicBezTo>
                  <a:cubicBezTo>
                    <a:pt x="179" y="92"/>
                    <a:pt x="179" y="92"/>
                    <a:pt x="179" y="92"/>
                  </a:cubicBezTo>
                  <a:cubicBezTo>
                    <a:pt x="179" y="92"/>
                    <a:pt x="180" y="92"/>
                    <a:pt x="180" y="92"/>
                  </a:cubicBezTo>
                  <a:cubicBezTo>
                    <a:pt x="181" y="92"/>
                    <a:pt x="182" y="91"/>
                    <a:pt x="182" y="91"/>
                  </a:cubicBezTo>
                  <a:cubicBezTo>
                    <a:pt x="182" y="91"/>
                    <a:pt x="182" y="91"/>
                    <a:pt x="182" y="91"/>
                  </a:cubicBezTo>
                  <a:cubicBezTo>
                    <a:pt x="182" y="90"/>
                    <a:pt x="182" y="90"/>
                    <a:pt x="183" y="90"/>
                  </a:cubicBezTo>
                  <a:cubicBezTo>
                    <a:pt x="183" y="90"/>
                    <a:pt x="183" y="90"/>
                    <a:pt x="183" y="89"/>
                  </a:cubicBezTo>
                  <a:cubicBezTo>
                    <a:pt x="183" y="89"/>
                    <a:pt x="182" y="89"/>
                    <a:pt x="182" y="89"/>
                  </a:cubicBezTo>
                  <a:cubicBezTo>
                    <a:pt x="181" y="89"/>
                    <a:pt x="181" y="89"/>
                    <a:pt x="181" y="89"/>
                  </a:cubicBezTo>
                  <a:cubicBezTo>
                    <a:pt x="180" y="89"/>
                    <a:pt x="180" y="89"/>
                    <a:pt x="180" y="89"/>
                  </a:cubicBezTo>
                  <a:cubicBezTo>
                    <a:pt x="180" y="88"/>
                    <a:pt x="180" y="88"/>
                    <a:pt x="181" y="88"/>
                  </a:cubicBezTo>
                  <a:cubicBezTo>
                    <a:pt x="181" y="88"/>
                    <a:pt x="181" y="87"/>
                    <a:pt x="181" y="87"/>
                  </a:cubicBezTo>
                  <a:cubicBezTo>
                    <a:pt x="181" y="87"/>
                    <a:pt x="182" y="87"/>
                    <a:pt x="182" y="86"/>
                  </a:cubicBezTo>
                  <a:cubicBezTo>
                    <a:pt x="182" y="86"/>
                    <a:pt x="182" y="86"/>
                    <a:pt x="181" y="86"/>
                  </a:cubicBezTo>
                  <a:cubicBezTo>
                    <a:pt x="181" y="86"/>
                    <a:pt x="181" y="86"/>
                    <a:pt x="180" y="86"/>
                  </a:cubicBezTo>
                  <a:cubicBezTo>
                    <a:pt x="180" y="87"/>
                    <a:pt x="179" y="87"/>
                    <a:pt x="179" y="87"/>
                  </a:cubicBezTo>
                  <a:cubicBezTo>
                    <a:pt x="179" y="87"/>
                    <a:pt x="178" y="87"/>
                    <a:pt x="178" y="87"/>
                  </a:cubicBezTo>
                  <a:cubicBezTo>
                    <a:pt x="177" y="86"/>
                    <a:pt x="177" y="86"/>
                    <a:pt x="177" y="86"/>
                  </a:cubicBezTo>
                  <a:cubicBezTo>
                    <a:pt x="177" y="86"/>
                    <a:pt x="177" y="85"/>
                    <a:pt x="177" y="85"/>
                  </a:cubicBezTo>
                  <a:cubicBezTo>
                    <a:pt x="177" y="85"/>
                    <a:pt x="177" y="85"/>
                    <a:pt x="177" y="84"/>
                  </a:cubicBezTo>
                  <a:cubicBezTo>
                    <a:pt x="178" y="84"/>
                    <a:pt x="178" y="83"/>
                    <a:pt x="178" y="83"/>
                  </a:cubicBezTo>
                  <a:cubicBezTo>
                    <a:pt x="179" y="83"/>
                    <a:pt x="179" y="83"/>
                    <a:pt x="179" y="83"/>
                  </a:cubicBezTo>
                  <a:cubicBezTo>
                    <a:pt x="179" y="82"/>
                    <a:pt x="180" y="82"/>
                    <a:pt x="180" y="82"/>
                  </a:cubicBezTo>
                  <a:cubicBezTo>
                    <a:pt x="180" y="82"/>
                    <a:pt x="180" y="82"/>
                    <a:pt x="181" y="82"/>
                  </a:cubicBezTo>
                  <a:cubicBezTo>
                    <a:pt x="181" y="81"/>
                    <a:pt x="181" y="82"/>
                    <a:pt x="181" y="81"/>
                  </a:cubicBezTo>
                  <a:cubicBezTo>
                    <a:pt x="181" y="81"/>
                    <a:pt x="181" y="80"/>
                    <a:pt x="181" y="80"/>
                  </a:cubicBezTo>
                  <a:cubicBezTo>
                    <a:pt x="181" y="80"/>
                    <a:pt x="181" y="80"/>
                    <a:pt x="181" y="80"/>
                  </a:cubicBezTo>
                  <a:cubicBezTo>
                    <a:pt x="180" y="80"/>
                    <a:pt x="181" y="80"/>
                    <a:pt x="180" y="80"/>
                  </a:cubicBezTo>
                  <a:cubicBezTo>
                    <a:pt x="180" y="80"/>
                    <a:pt x="180" y="80"/>
                    <a:pt x="179" y="81"/>
                  </a:cubicBezTo>
                  <a:cubicBezTo>
                    <a:pt x="179" y="81"/>
                    <a:pt x="179" y="81"/>
                    <a:pt x="178" y="81"/>
                  </a:cubicBezTo>
                  <a:cubicBezTo>
                    <a:pt x="178" y="81"/>
                    <a:pt x="178" y="81"/>
                    <a:pt x="178" y="81"/>
                  </a:cubicBezTo>
                  <a:cubicBezTo>
                    <a:pt x="177" y="81"/>
                    <a:pt x="177" y="80"/>
                    <a:pt x="177" y="80"/>
                  </a:cubicBezTo>
                  <a:cubicBezTo>
                    <a:pt x="177" y="80"/>
                    <a:pt x="176" y="80"/>
                    <a:pt x="176" y="80"/>
                  </a:cubicBezTo>
                  <a:cubicBezTo>
                    <a:pt x="176" y="80"/>
                    <a:pt x="176" y="79"/>
                    <a:pt x="175" y="80"/>
                  </a:cubicBezTo>
                  <a:cubicBezTo>
                    <a:pt x="175" y="80"/>
                    <a:pt x="175" y="80"/>
                    <a:pt x="174" y="81"/>
                  </a:cubicBezTo>
                  <a:cubicBezTo>
                    <a:pt x="174" y="81"/>
                    <a:pt x="174" y="82"/>
                    <a:pt x="173" y="82"/>
                  </a:cubicBezTo>
                  <a:cubicBezTo>
                    <a:pt x="173" y="82"/>
                    <a:pt x="172" y="83"/>
                    <a:pt x="172" y="84"/>
                  </a:cubicBezTo>
                  <a:cubicBezTo>
                    <a:pt x="171" y="85"/>
                    <a:pt x="171" y="86"/>
                    <a:pt x="170" y="87"/>
                  </a:cubicBezTo>
                  <a:cubicBezTo>
                    <a:pt x="169" y="87"/>
                    <a:pt x="168" y="88"/>
                    <a:pt x="167" y="88"/>
                  </a:cubicBezTo>
                  <a:cubicBezTo>
                    <a:pt x="166" y="88"/>
                    <a:pt x="166" y="88"/>
                    <a:pt x="165" y="88"/>
                  </a:cubicBezTo>
                  <a:cubicBezTo>
                    <a:pt x="165" y="88"/>
                    <a:pt x="164" y="88"/>
                    <a:pt x="164" y="87"/>
                  </a:cubicBezTo>
                  <a:cubicBezTo>
                    <a:pt x="163" y="86"/>
                    <a:pt x="163" y="86"/>
                    <a:pt x="162" y="86"/>
                  </a:cubicBezTo>
                  <a:cubicBezTo>
                    <a:pt x="162" y="86"/>
                    <a:pt x="162" y="86"/>
                    <a:pt x="162" y="85"/>
                  </a:cubicBezTo>
                  <a:cubicBezTo>
                    <a:pt x="162" y="85"/>
                    <a:pt x="162" y="85"/>
                    <a:pt x="162" y="84"/>
                  </a:cubicBezTo>
                  <a:cubicBezTo>
                    <a:pt x="162" y="84"/>
                    <a:pt x="162" y="83"/>
                    <a:pt x="162" y="83"/>
                  </a:cubicBezTo>
                  <a:cubicBezTo>
                    <a:pt x="162" y="83"/>
                    <a:pt x="161" y="83"/>
                    <a:pt x="162" y="82"/>
                  </a:cubicBezTo>
                  <a:cubicBezTo>
                    <a:pt x="163" y="82"/>
                    <a:pt x="164" y="82"/>
                    <a:pt x="164" y="82"/>
                  </a:cubicBezTo>
                  <a:cubicBezTo>
                    <a:pt x="165" y="82"/>
                    <a:pt x="165" y="82"/>
                    <a:pt x="166" y="81"/>
                  </a:cubicBezTo>
                  <a:cubicBezTo>
                    <a:pt x="167" y="81"/>
                    <a:pt x="168" y="81"/>
                    <a:pt x="168" y="81"/>
                  </a:cubicBezTo>
                  <a:cubicBezTo>
                    <a:pt x="168" y="80"/>
                    <a:pt x="169" y="80"/>
                    <a:pt x="169" y="80"/>
                  </a:cubicBezTo>
                  <a:cubicBezTo>
                    <a:pt x="169" y="80"/>
                    <a:pt x="170" y="79"/>
                    <a:pt x="170" y="79"/>
                  </a:cubicBezTo>
                  <a:cubicBezTo>
                    <a:pt x="170" y="79"/>
                    <a:pt x="172" y="78"/>
                    <a:pt x="173" y="77"/>
                  </a:cubicBezTo>
                  <a:cubicBezTo>
                    <a:pt x="173" y="77"/>
                    <a:pt x="174" y="77"/>
                    <a:pt x="174" y="76"/>
                  </a:cubicBezTo>
                  <a:cubicBezTo>
                    <a:pt x="174" y="76"/>
                    <a:pt x="175" y="75"/>
                    <a:pt x="175" y="75"/>
                  </a:cubicBezTo>
                  <a:cubicBezTo>
                    <a:pt x="176" y="75"/>
                    <a:pt x="176" y="75"/>
                    <a:pt x="177" y="74"/>
                  </a:cubicBezTo>
                  <a:cubicBezTo>
                    <a:pt x="177" y="73"/>
                    <a:pt x="177" y="73"/>
                    <a:pt x="177" y="73"/>
                  </a:cubicBezTo>
                  <a:cubicBezTo>
                    <a:pt x="177" y="73"/>
                    <a:pt x="177" y="72"/>
                    <a:pt x="177" y="71"/>
                  </a:cubicBezTo>
                  <a:cubicBezTo>
                    <a:pt x="177" y="71"/>
                    <a:pt x="177" y="71"/>
                    <a:pt x="177" y="70"/>
                  </a:cubicBezTo>
                  <a:cubicBezTo>
                    <a:pt x="177" y="70"/>
                    <a:pt x="176" y="70"/>
                    <a:pt x="176" y="69"/>
                  </a:cubicBezTo>
                  <a:cubicBezTo>
                    <a:pt x="176" y="69"/>
                    <a:pt x="176" y="69"/>
                    <a:pt x="176" y="69"/>
                  </a:cubicBezTo>
                  <a:cubicBezTo>
                    <a:pt x="176" y="69"/>
                    <a:pt x="175" y="69"/>
                    <a:pt x="175" y="70"/>
                  </a:cubicBezTo>
                  <a:cubicBezTo>
                    <a:pt x="175" y="70"/>
                    <a:pt x="175" y="70"/>
                    <a:pt x="174" y="71"/>
                  </a:cubicBezTo>
                  <a:cubicBezTo>
                    <a:pt x="174" y="72"/>
                    <a:pt x="174" y="72"/>
                    <a:pt x="174" y="72"/>
                  </a:cubicBezTo>
                  <a:cubicBezTo>
                    <a:pt x="174" y="73"/>
                    <a:pt x="173" y="74"/>
                    <a:pt x="173" y="74"/>
                  </a:cubicBezTo>
                  <a:cubicBezTo>
                    <a:pt x="173" y="75"/>
                    <a:pt x="172" y="75"/>
                    <a:pt x="172" y="75"/>
                  </a:cubicBezTo>
                  <a:cubicBezTo>
                    <a:pt x="171" y="75"/>
                    <a:pt x="171" y="75"/>
                    <a:pt x="171" y="74"/>
                  </a:cubicBezTo>
                  <a:cubicBezTo>
                    <a:pt x="170" y="74"/>
                    <a:pt x="170" y="74"/>
                    <a:pt x="170" y="73"/>
                  </a:cubicBezTo>
                  <a:cubicBezTo>
                    <a:pt x="169" y="72"/>
                    <a:pt x="169" y="72"/>
                    <a:pt x="169" y="71"/>
                  </a:cubicBezTo>
                  <a:cubicBezTo>
                    <a:pt x="169" y="71"/>
                    <a:pt x="170" y="71"/>
                    <a:pt x="170" y="70"/>
                  </a:cubicBezTo>
                  <a:cubicBezTo>
                    <a:pt x="170" y="70"/>
                    <a:pt x="170" y="69"/>
                    <a:pt x="170" y="69"/>
                  </a:cubicBezTo>
                  <a:cubicBezTo>
                    <a:pt x="170" y="69"/>
                    <a:pt x="170" y="68"/>
                    <a:pt x="170" y="68"/>
                  </a:cubicBezTo>
                  <a:close/>
                  <a:moveTo>
                    <a:pt x="181" y="99"/>
                  </a:moveTo>
                  <a:cubicBezTo>
                    <a:pt x="181" y="98"/>
                    <a:pt x="182" y="98"/>
                    <a:pt x="182" y="97"/>
                  </a:cubicBezTo>
                  <a:cubicBezTo>
                    <a:pt x="182" y="97"/>
                    <a:pt x="182" y="96"/>
                    <a:pt x="182" y="95"/>
                  </a:cubicBezTo>
                  <a:cubicBezTo>
                    <a:pt x="182" y="95"/>
                    <a:pt x="182" y="95"/>
                    <a:pt x="182" y="95"/>
                  </a:cubicBezTo>
                  <a:cubicBezTo>
                    <a:pt x="183" y="94"/>
                    <a:pt x="183" y="94"/>
                    <a:pt x="184" y="94"/>
                  </a:cubicBezTo>
                  <a:cubicBezTo>
                    <a:pt x="184" y="95"/>
                    <a:pt x="184" y="95"/>
                    <a:pt x="184" y="96"/>
                  </a:cubicBezTo>
                  <a:cubicBezTo>
                    <a:pt x="184" y="96"/>
                    <a:pt x="184" y="97"/>
                    <a:pt x="184" y="98"/>
                  </a:cubicBezTo>
                  <a:cubicBezTo>
                    <a:pt x="185" y="98"/>
                    <a:pt x="185" y="99"/>
                    <a:pt x="184" y="99"/>
                  </a:cubicBezTo>
                  <a:cubicBezTo>
                    <a:pt x="183" y="99"/>
                    <a:pt x="183" y="100"/>
                    <a:pt x="182" y="99"/>
                  </a:cubicBezTo>
                  <a:cubicBezTo>
                    <a:pt x="182" y="99"/>
                    <a:pt x="182" y="100"/>
                    <a:pt x="181" y="99"/>
                  </a:cubicBezTo>
                  <a:close/>
                  <a:moveTo>
                    <a:pt x="218" y="78"/>
                  </a:moveTo>
                  <a:cubicBezTo>
                    <a:pt x="218" y="77"/>
                    <a:pt x="218" y="76"/>
                    <a:pt x="217" y="76"/>
                  </a:cubicBezTo>
                  <a:cubicBezTo>
                    <a:pt x="217" y="75"/>
                    <a:pt x="217" y="75"/>
                    <a:pt x="217" y="75"/>
                  </a:cubicBezTo>
                  <a:cubicBezTo>
                    <a:pt x="217" y="75"/>
                    <a:pt x="218" y="74"/>
                    <a:pt x="218" y="74"/>
                  </a:cubicBezTo>
                  <a:cubicBezTo>
                    <a:pt x="218" y="74"/>
                    <a:pt x="218" y="74"/>
                    <a:pt x="218" y="74"/>
                  </a:cubicBezTo>
                  <a:cubicBezTo>
                    <a:pt x="219" y="73"/>
                    <a:pt x="219" y="73"/>
                    <a:pt x="219" y="73"/>
                  </a:cubicBezTo>
                  <a:cubicBezTo>
                    <a:pt x="220" y="73"/>
                    <a:pt x="220" y="72"/>
                    <a:pt x="220" y="72"/>
                  </a:cubicBezTo>
                  <a:cubicBezTo>
                    <a:pt x="221" y="72"/>
                    <a:pt x="221" y="72"/>
                    <a:pt x="221" y="71"/>
                  </a:cubicBezTo>
                  <a:cubicBezTo>
                    <a:pt x="222" y="71"/>
                    <a:pt x="221" y="71"/>
                    <a:pt x="222" y="71"/>
                  </a:cubicBezTo>
                  <a:cubicBezTo>
                    <a:pt x="222" y="70"/>
                    <a:pt x="222" y="70"/>
                    <a:pt x="223" y="69"/>
                  </a:cubicBezTo>
                  <a:cubicBezTo>
                    <a:pt x="223" y="69"/>
                    <a:pt x="223" y="69"/>
                    <a:pt x="224" y="68"/>
                  </a:cubicBezTo>
                  <a:cubicBezTo>
                    <a:pt x="224" y="67"/>
                    <a:pt x="224" y="67"/>
                    <a:pt x="224" y="67"/>
                  </a:cubicBezTo>
                  <a:cubicBezTo>
                    <a:pt x="225" y="66"/>
                    <a:pt x="225" y="66"/>
                    <a:pt x="225" y="66"/>
                  </a:cubicBezTo>
                  <a:cubicBezTo>
                    <a:pt x="226" y="65"/>
                    <a:pt x="226" y="65"/>
                    <a:pt x="226" y="65"/>
                  </a:cubicBezTo>
                  <a:cubicBezTo>
                    <a:pt x="227" y="64"/>
                    <a:pt x="227" y="64"/>
                    <a:pt x="227" y="64"/>
                  </a:cubicBezTo>
                  <a:cubicBezTo>
                    <a:pt x="227" y="64"/>
                    <a:pt x="227" y="64"/>
                    <a:pt x="227" y="63"/>
                  </a:cubicBezTo>
                  <a:cubicBezTo>
                    <a:pt x="226" y="63"/>
                    <a:pt x="226" y="63"/>
                    <a:pt x="226" y="62"/>
                  </a:cubicBezTo>
                  <a:cubicBezTo>
                    <a:pt x="226" y="61"/>
                    <a:pt x="225" y="61"/>
                    <a:pt x="225" y="61"/>
                  </a:cubicBezTo>
                  <a:cubicBezTo>
                    <a:pt x="225" y="60"/>
                    <a:pt x="225" y="60"/>
                    <a:pt x="225" y="59"/>
                  </a:cubicBezTo>
                  <a:cubicBezTo>
                    <a:pt x="224" y="59"/>
                    <a:pt x="224" y="58"/>
                    <a:pt x="224" y="58"/>
                  </a:cubicBezTo>
                  <a:cubicBezTo>
                    <a:pt x="224" y="58"/>
                    <a:pt x="224" y="57"/>
                    <a:pt x="223" y="57"/>
                  </a:cubicBezTo>
                  <a:cubicBezTo>
                    <a:pt x="223" y="56"/>
                    <a:pt x="223" y="56"/>
                    <a:pt x="223" y="56"/>
                  </a:cubicBezTo>
                  <a:cubicBezTo>
                    <a:pt x="223" y="55"/>
                    <a:pt x="222" y="54"/>
                    <a:pt x="222" y="54"/>
                  </a:cubicBezTo>
                  <a:cubicBezTo>
                    <a:pt x="221" y="53"/>
                    <a:pt x="221" y="52"/>
                    <a:pt x="221" y="52"/>
                  </a:cubicBezTo>
                  <a:cubicBezTo>
                    <a:pt x="221" y="52"/>
                    <a:pt x="220" y="51"/>
                    <a:pt x="220" y="50"/>
                  </a:cubicBezTo>
                  <a:cubicBezTo>
                    <a:pt x="220" y="50"/>
                    <a:pt x="219" y="49"/>
                    <a:pt x="219" y="49"/>
                  </a:cubicBezTo>
                  <a:cubicBezTo>
                    <a:pt x="219" y="49"/>
                    <a:pt x="219" y="49"/>
                    <a:pt x="218" y="48"/>
                  </a:cubicBezTo>
                  <a:cubicBezTo>
                    <a:pt x="218" y="48"/>
                    <a:pt x="218" y="48"/>
                    <a:pt x="218" y="48"/>
                  </a:cubicBezTo>
                  <a:cubicBezTo>
                    <a:pt x="218" y="47"/>
                    <a:pt x="218" y="47"/>
                    <a:pt x="217" y="46"/>
                  </a:cubicBezTo>
                  <a:cubicBezTo>
                    <a:pt x="217" y="46"/>
                    <a:pt x="217" y="46"/>
                    <a:pt x="217" y="46"/>
                  </a:cubicBezTo>
                  <a:cubicBezTo>
                    <a:pt x="216" y="45"/>
                    <a:pt x="216" y="45"/>
                    <a:pt x="216" y="45"/>
                  </a:cubicBezTo>
                  <a:cubicBezTo>
                    <a:pt x="216" y="44"/>
                    <a:pt x="215" y="44"/>
                    <a:pt x="216" y="43"/>
                  </a:cubicBezTo>
                  <a:cubicBezTo>
                    <a:pt x="216" y="42"/>
                    <a:pt x="216" y="42"/>
                    <a:pt x="216" y="42"/>
                  </a:cubicBezTo>
                  <a:cubicBezTo>
                    <a:pt x="216" y="42"/>
                    <a:pt x="216" y="41"/>
                    <a:pt x="217" y="41"/>
                  </a:cubicBezTo>
                  <a:cubicBezTo>
                    <a:pt x="218" y="41"/>
                    <a:pt x="218" y="41"/>
                    <a:pt x="218" y="41"/>
                  </a:cubicBezTo>
                  <a:cubicBezTo>
                    <a:pt x="219" y="41"/>
                    <a:pt x="219" y="41"/>
                    <a:pt x="219" y="41"/>
                  </a:cubicBezTo>
                  <a:cubicBezTo>
                    <a:pt x="220" y="42"/>
                    <a:pt x="220" y="42"/>
                    <a:pt x="220" y="42"/>
                  </a:cubicBezTo>
                  <a:cubicBezTo>
                    <a:pt x="221" y="42"/>
                    <a:pt x="221" y="42"/>
                    <a:pt x="221" y="42"/>
                  </a:cubicBezTo>
                  <a:cubicBezTo>
                    <a:pt x="222" y="42"/>
                    <a:pt x="222" y="42"/>
                    <a:pt x="222" y="42"/>
                  </a:cubicBezTo>
                  <a:cubicBezTo>
                    <a:pt x="223" y="43"/>
                    <a:pt x="223" y="42"/>
                    <a:pt x="223" y="43"/>
                  </a:cubicBezTo>
                  <a:cubicBezTo>
                    <a:pt x="224" y="43"/>
                    <a:pt x="224" y="43"/>
                    <a:pt x="224" y="44"/>
                  </a:cubicBezTo>
                  <a:cubicBezTo>
                    <a:pt x="224" y="44"/>
                    <a:pt x="224" y="44"/>
                    <a:pt x="224" y="44"/>
                  </a:cubicBezTo>
                  <a:cubicBezTo>
                    <a:pt x="224" y="45"/>
                    <a:pt x="225" y="45"/>
                    <a:pt x="225" y="45"/>
                  </a:cubicBezTo>
                  <a:cubicBezTo>
                    <a:pt x="225" y="45"/>
                    <a:pt x="225" y="46"/>
                    <a:pt x="225" y="46"/>
                  </a:cubicBezTo>
                  <a:cubicBezTo>
                    <a:pt x="225" y="46"/>
                    <a:pt x="225" y="47"/>
                    <a:pt x="226" y="47"/>
                  </a:cubicBezTo>
                  <a:cubicBezTo>
                    <a:pt x="226" y="47"/>
                    <a:pt x="226" y="48"/>
                    <a:pt x="226" y="48"/>
                  </a:cubicBezTo>
                  <a:cubicBezTo>
                    <a:pt x="226" y="48"/>
                    <a:pt x="226" y="48"/>
                    <a:pt x="226" y="48"/>
                  </a:cubicBezTo>
                  <a:cubicBezTo>
                    <a:pt x="227" y="49"/>
                    <a:pt x="227" y="49"/>
                    <a:pt x="227" y="49"/>
                  </a:cubicBezTo>
                  <a:cubicBezTo>
                    <a:pt x="227" y="49"/>
                    <a:pt x="227" y="49"/>
                    <a:pt x="227" y="50"/>
                  </a:cubicBezTo>
                  <a:cubicBezTo>
                    <a:pt x="226" y="50"/>
                    <a:pt x="227" y="50"/>
                    <a:pt x="227" y="51"/>
                  </a:cubicBezTo>
                  <a:cubicBezTo>
                    <a:pt x="227" y="51"/>
                    <a:pt x="227" y="51"/>
                    <a:pt x="227" y="52"/>
                  </a:cubicBezTo>
                  <a:cubicBezTo>
                    <a:pt x="227" y="52"/>
                    <a:pt x="227" y="52"/>
                    <a:pt x="227" y="53"/>
                  </a:cubicBezTo>
                  <a:cubicBezTo>
                    <a:pt x="227" y="53"/>
                    <a:pt x="227" y="53"/>
                    <a:pt x="228" y="54"/>
                  </a:cubicBezTo>
                  <a:cubicBezTo>
                    <a:pt x="228" y="54"/>
                    <a:pt x="228" y="55"/>
                    <a:pt x="228" y="55"/>
                  </a:cubicBezTo>
                  <a:cubicBezTo>
                    <a:pt x="228" y="55"/>
                    <a:pt x="229" y="55"/>
                    <a:pt x="229" y="56"/>
                  </a:cubicBezTo>
                  <a:cubicBezTo>
                    <a:pt x="229" y="56"/>
                    <a:pt x="229" y="56"/>
                    <a:pt x="229" y="57"/>
                  </a:cubicBezTo>
                  <a:cubicBezTo>
                    <a:pt x="229" y="57"/>
                    <a:pt x="229" y="57"/>
                    <a:pt x="229" y="57"/>
                  </a:cubicBezTo>
                  <a:cubicBezTo>
                    <a:pt x="229" y="58"/>
                    <a:pt x="229" y="58"/>
                    <a:pt x="229" y="58"/>
                  </a:cubicBezTo>
                  <a:cubicBezTo>
                    <a:pt x="229" y="58"/>
                    <a:pt x="229" y="58"/>
                    <a:pt x="230" y="58"/>
                  </a:cubicBezTo>
                  <a:cubicBezTo>
                    <a:pt x="230" y="59"/>
                    <a:pt x="230" y="59"/>
                    <a:pt x="230" y="59"/>
                  </a:cubicBezTo>
                  <a:cubicBezTo>
                    <a:pt x="231" y="59"/>
                    <a:pt x="230" y="59"/>
                    <a:pt x="231" y="59"/>
                  </a:cubicBezTo>
                  <a:cubicBezTo>
                    <a:pt x="231" y="58"/>
                    <a:pt x="232" y="58"/>
                    <a:pt x="232" y="58"/>
                  </a:cubicBezTo>
                  <a:cubicBezTo>
                    <a:pt x="232" y="57"/>
                    <a:pt x="232" y="57"/>
                    <a:pt x="233" y="57"/>
                  </a:cubicBezTo>
                  <a:cubicBezTo>
                    <a:pt x="233" y="56"/>
                    <a:pt x="233" y="57"/>
                    <a:pt x="233" y="56"/>
                  </a:cubicBezTo>
                  <a:cubicBezTo>
                    <a:pt x="234" y="55"/>
                    <a:pt x="234" y="55"/>
                    <a:pt x="234" y="54"/>
                  </a:cubicBezTo>
                  <a:cubicBezTo>
                    <a:pt x="235" y="54"/>
                    <a:pt x="235" y="54"/>
                    <a:pt x="235" y="53"/>
                  </a:cubicBezTo>
                  <a:cubicBezTo>
                    <a:pt x="235" y="53"/>
                    <a:pt x="235" y="53"/>
                    <a:pt x="236" y="53"/>
                  </a:cubicBezTo>
                  <a:cubicBezTo>
                    <a:pt x="236" y="52"/>
                    <a:pt x="236" y="52"/>
                    <a:pt x="236" y="52"/>
                  </a:cubicBezTo>
                  <a:cubicBezTo>
                    <a:pt x="236" y="51"/>
                    <a:pt x="236" y="51"/>
                    <a:pt x="235" y="50"/>
                  </a:cubicBezTo>
                  <a:cubicBezTo>
                    <a:pt x="235" y="50"/>
                    <a:pt x="235" y="50"/>
                    <a:pt x="235" y="50"/>
                  </a:cubicBezTo>
                  <a:cubicBezTo>
                    <a:pt x="235" y="49"/>
                    <a:pt x="235" y="49"/>
                    <a:pt x="235" y="49"/>
                  </a:cubicBezTo>
                  <a:cubicBezTo>
                    <a:pt x="234" y="49"/>
                    <a:pt x="234" y="48"/>
                    <a:pt x="234" y="48"/>
                  </a:cubicBezTo>
                  <a:cubicBezTo>
                    <a:pt x="235" y="48"/>
                    <a:pt x="235" y="48"/>
                    <a:pt x="235" y="48"/>
                  </a:cubicBezTo>
                  <a:cubicBezTo>
                    <a:pt x="236" y="49"/>
                    <a:pt x="236" y="48"/>
                    <a:pt x="237" y="48"/>
                  </a:cubicBezTo>
                  <a:cubicBezTo>
                    <a:pt x="237" y="49"/>
                    <a:pt x="237" y="49"/>
                    <a:pt x="238" y="48"/>
                  </a:cubicBezTo>
                  <a:cubicBezTo>
                    <a:pt x="238" y="48"/>
                    <a:pt x="238" y="48"/>
                    <a:pt x="239" y="48"/>
                  </a:cubicBezTo>
                  <a:cubicBezTo>
                    <a:pt x="239" y="48"/>
                    <a:pt x="239" y="48"/>
                    <a:pt x="240" y="48"/>
                  </a:cubicBezTo>
                  <a:cubicBezTo>
                    <a:pt x="240" y="48"/>
                    <a:pt x="240" y="49"/>
                    <a:pt x="241" y="49"/>
                  </a:cubicBezTo>
                  <a:cubicBezTo>
                    <a:pt x="241" y="49"/>
                    <a:pt x="241" y="49"/>
                    <a:pt x="241" y="50"/>
                  </a:cubicBezTo>
                  <a:cubicBezTo>
                    <a:pt x="242" y="50"/>
                    <a:pt x="242" y="50"/>
                    <a:pt x="242" y="50"/>
                  </a:cubicBezTo>
                  <a:cubicBezTo>
                    <a:pt x="242" y="51"/>
                    <a:pt x="242" y="51"/>
                    <a:pt x="242" y="51"/>
                  </a:cubicBezTo>
                  <a:cubicBezTo>
                    <a:pt x="242" y="51"/>
                    <a:pt x="242" y="51"/>
                    <a:pt x="242" y="52"/>
                  </a:cubicBezTo>
                  <a:cubicBezTo>
                    <a:pt x="242" y="52"/>
                    <a:pt x="242" y="52"/>
                    <a:pt x="242" y="52"/>
                  </a:cubicBezTo>
                  <a:cubicBezTo>
                    <a:pt x="242" y="53"/>
                    <a:pt x="241" y="53"/>
                    <a:pt x="241" y="53"/>
                  </a:cubicBezTo>
                  <a:cubicBezTo>
                    <a:pt x="241" y="53"/>
                    <a:pt x="241" y="53"/>
                    <a:pt x="241" y="54"/>
                  </a:cubicBezTo>
                  <a:cubicBezTo>
                    <a:pt x="240" y="54"/>
                    <a:pt x="240" y="55"/>
                    <a:pt x="239" y="55"/>
                  </a:cubicBezTo>
                  <a:cubicBezTo>
                    <a:pt x="239" y="56"/>
                    <a:pt x="239" y="56"/>
                    <a:pt x="239" y="56"/>
                  </a:cubicBezTo>
                  <a:cubicBezTo>
                    <a:pt x="238" y="56"/>
                    <a:pt x="238" y="56"/>
                    <a:pt x="238" y="57"/>
                  </a:cubicBezTo>
                  <a:cubicBezTo>
                    <a:pt x="238" y="57"/>
                    <a:pt x="237" y="57"/>
                    <a:pt x="237" y="58"/>
                  </a:cubicBezTo>
                  <a:cubicBezTo>
                    <a:pt x="237" y="58"/>
                    <a:pt x="237" y="58"/>
                    <a:pt x="236" y="59"/>
                  </a:cubicBezTo>
                  <a:cubicBezTo>
                    <a:pt x="236" y="59"/>
                    <a:pt x="236" y="59"/>
                    <a:pt x="236" y="60"/>
                  </a:cubicBezTo>
                  <a:cubicBezTo>
                    <a:pt x="236" y="60"/>
                    <a:pt x="235" y="60"/>
                    <a:pt x="235" y="61"/>
                  </a:cubicBezTo>
                  <a:cubicBezTo>
                    <a:pt x="235" y="61"/>
                    <a:pt x="234" y="62"/>
                    <a:pt x="234" y="62"/>
                  </a:cubicBezTo>
                  <a:cubicBezTo>
                    <a:pt x="234" y="62"/>
                    <a:pt x="234" y="62"/>
                    <a:pt x="233" y="63"/>
                  </a:cubicBezTo>
                  <a:cubicBezTo>
                    <a:pt x="233" y="63"/>
                    <a:pt x="233" y="63"/>
                    <a:pt x="232" y="63"/>
                  </a:cubicBezTo>
                  <a:cubicBezTo>
                    <a:pt x="232" y="64"/>
                    <a:pt x="232" y="64"/>
                    <a:pt x="232" y="65"/>
                  </a:cubicBezTo>
                  <a:cubicBezTo>
                    <a:pt x="232" y="65"/>
                    <a:pt x="232" y="66"/>
                    <a:pt x="232" y="66"/>
                  </a:cubicBezTo>
                  <a:cubicBezTo>
                    <a:pt x="233" y="66"/>
                    <a:pt x="232" y="66"/>
                    <a:pt x="233" y="66"/>
                  </a:cubicBezTo>
                  <a:cubicBezTo>
                    <a:pt x="233" y="66"/>
                    <a:pt x="233" y="66"/>
                    <a:pt x="234" y="66"/>
                  </a:cubicBezTo>
                  <a:cubicBezTo>
                    <a:pt x="234" y="66"/>
                    <a:pt x="235" y="66"/>
                    <a:pt x="236" y="66"/>
                  </a:cubicBezTo>
                  <a:cubicBezTo>
                    <a:pt x="236" y="66"/>
                    <a:pt x="236" y="66"/>
                    <a:pt x="237" y="66"/>
                  </a:cubicBezTo>
                  <a:cubicBezTo>
                    <a:pt x="237" y="66"/>
                    <a:pt x="237" y="65"/>
                    <a:pt x="238" y="66"/>
                  </a:cubicBezTo>
                  <a:cubicBezTo>
                    <a:pt x="239" y="66"/>
                    <a:pt x="239" y="66"/>
                    <a:pt x="239" y="66"/>
                  </a:cubicBezTo>
                  <a:cubicBezTo>
                    <a:pt x="239" y="66"/>
                    <a:pt x="239" y="66"/>
                    <a:pt x="239" y="66"/>
                  </a:cubicBezTo>
                  <a:cubicBezTo>
                    <a:pt x="240" y="66"/>
                    <a:pt x="240" y="66"/>
                    <a:pt x="241" y="67"/>
                  </a:cubicBezTo>
                  <a:cubicBezTo>
                    <a:pt x="242" y="67"/>
                    <a:pt x="241" y="67"/>
                    <a:pt x="242" y="67"/>
                  </a:cubicBezTo>
                  <a:cubicBezTo>
                    <a:pt x="243" y="67"/>
                    <a:pt x="243" y="67"/>
                    <a:pt x="243" y="67"/>
                  </a:cubicBezTo>
                  <a:cubicBezTo>
                    <a:pt x="244" y="67"/>
                    <a:pt x="243" y="67"/>
                    <a:pt x="244" y="67"/>
                  </a:cubicBezTo>
                  <a:cubicBezTo>
                    <a:pt x="245" y="67"/>
                    <a:pt x="245" y="67"/>
                    <a:pt x="245" y="67"/>
                  </a:cubicBezTo>
                  <a:cubicBezTo>
                    <a:pt x="246" y="67"/>
                    <a:pt x="246" y="67"/>
                    <a:pt x="246" y="67"/>
                  </a:cubicBezTo>
                  <a:cubicBezTo>
                    <a:pt x="246" y="67"/>
                    <a:pt x="247" y="67"/>
                    <a:pt x="248" y="67"/>
                  </a:cubicBezTo>
                  <a:cubicBezTo>
                    <a:pt x="248" y="67"/>
                    <a:pt x="248" y="67"/>
                    <a:pt x="249" y="67"/>
                  </a:cubicBezTo>
                  <a:cubicBezTo>
                    <a:pt x="250" y="66"/>
                    <a:pt x="250" y="66"/>
                    <a:pt x="250" y="66"/>
                  </a:cubicBezTo>
                  <a:cubicBezTo>
                    <a:pt x="250" y="66"/>
                    <a:pt x="251" y="65"/>
                    <a:pt x="251" y="65"/>
                  </a:cubicBezTo>
                  <a:cubicBezTo>
                    <a:pt x="251" y="65"/>
                    <a:pt x="251" y="65"/>
                    <a:pt x="252" y="65"/>
                  </a:cubicBezTo>
                  <a:cubicBezTo>
                    <a:pt x="252" y="64"/>
                    <a:pt x="253" y="64"/>
                    <a:pt x="253" y="64"/>
                  </a:cubicBezTo>
                  <a:cubicBezTo>
                    <a:pt x="253" y="64"/>
                    <a:pt x="254" y="63"/>
                    <a:pt x="254" y="64"/>
                  </a:cubicBezTo>
                  <a:cubicBezTo>
                    <a:pt x="254" y="64"/>
                    <a:pt x="254" y="64"/>
                    <a:pt x="254" y="65"/>
                  </a:cubicBezTo>
                  <a:cubicBezTo>
                    <a:pt x="255" y="65"/>
                    <a:pt x="254" y="66"/>
                    <a:pt x="254" y="66"/>
                  </a:cubicBezTo>
                  <a:cubicBezTo>
                    <a:pt x="254" y="67"/>
                    <a:pt x="254" y="67"/>
                    <a:pt x="254" y="68"/>
                  </a:cubicBezTo>
                  <a:cubicBezTo>
                    <a:pt x="253" y="68"/>
                    <a:pt x="253" y="69"/>
                    <a:pt x="253" y="69"/>
                  </a:cubicBezTo>
                  <a:cubicBezTo>
                    <a:pt x="253" y="70"/>
                    <a:pt x="253" y="70"/>
                    <a:pt x="253" y="70"/>
                  </a:cubicBezTo>
                  <a:cubicBezTo>
                    <a:pt x="253" y="70"/>
                    <a:pt x="253" y="71"/>
                    <a:pt x="253" y="71"/>
                  </a:cubicBezTo>
                  <a:cubicBezTo>
                    <a:pt x="253" y="71"/>
                    <a:pt x="252" y="72"/>
                    <a:pt x="252" y="72"/>
                  </a:cubicBezTo>
                  <a:cubicBezTo>
                    <a:pt x="252" y="73"/>
                    <a:pt x="252" y="73"/>
                    <a:pt x="252" y="73"/>
                  </a:cubicBezTo>
                  <a:cubicBezTo>
                    <a:pt x="252" y="73"/>
                    <a:pt x="251" y="74"/>
                    <a:pt x="250" y="74"/>
                  </a:cubicBezTo>
                  <a:cubicBezTo>
                    <a:pt x="249" y="74"/>
                    <a:pt x="248" y="74"/>
                    <a:pt x="248" y="74"/>
                  </a:cubicBezTo>
                  <a:cubicBezTo>
                    <a:pt x="247" y="74"/>
                    <a:pt x="246" y="74"/>
                    <a:pt x="246" y="74"/>
                  </a:cubicBezTo>
                  <a:cubicBezTo>
                    <a:pt x="246" y="74"/>
                    <a:pt x="245" y="74"/>
                    <a:pt x="245" y="73"/>
                  </a:cubicBezTo>
                  <a:cubicBezTo>
                    <a:pt x="244" y="73"/>
                    <a:pt x="244" y="73"/>
                    <a:pt x="243" y="73"/>
                  </a:cubicBezTo>
                  <a:cubicBezTo>
                    <a:pt x="243" y="73"/>
                    <a:pt x="242" y="72"/>
                    <a:pt x="242" y="72"/>
                  </a:cubicBezTo>
                  <a:cubicBezTo>
                    <a:pt x="242" y="72"/>
                    <a:pt x="241" y="72"/>
                    <a:pt x="241" y="71"/>
                  </a:cubicBezTo>
                  <a:cubicBezTo>
                    <a:pt x="240" y="71"/>
                    <a:pt x="240" y="70"/>
                    <a:pt x="239" y="70"/>
                  </a:cubicBezTo>
                  <a:cubicBezTo>
                    <a:pt x="239" y="70"/>
                    <a:pt x="238" y="70"/>
                    <a:pt x="238" y="70"/>
                  </a:cubicBezTo>
                  <a:cubicBezTo>
                    <a:pt x="238" y="70"/>
                    <a:pt x="236" y="69"/>
                    <a:pt x="236" y="69"/>
                  </a:cubicBezTo>
                  <a:cubicBezTo>
                    <a:pt x="236" y="68"/>
                    <a:pt x="235" y="68"/>
                    <a:pt x="235" y="68"/>
                  </a:cubicBezTo>
                  <a:cubicBezTo>
                    <a:pt x="235" y="68"/>
                    <a:pt x="235" y="67"/>
                    <a:pt x="234" y="67"/>
                  </a:cubicBezTo>
                  <a:cubicBezTo>
                    <a:pt x="234" y="67"/>
                    <a:pt x="234" y="67"/>
                    <a:pt x="234" y="67"/>
                  </a:cubicBezTo>
                  <a:cubicBezTo>
                    <a:pt x="233" y="68"/>
                    <a:pt x="234" y="68"/>
                    <a:pt x="234" y="69"/>
                  </a:cubicBezTo>
                  <a:cubicBezTo>
                    <a:pt x="234" y="69"/>
                    <a:pt x="234" y="69"/>
                    <a:pt x="234" y="70"/>
                  </a:cubicBezTo>
                  <a:cubicBezTo>
                    <a:pt x="234" y="70"/>
                    <a:pt x="234" y="70"/>
                    <a:pt x="234" y="71"/>
                  </a:cubicBezTo>
                  <a:cubicBezTo>
                    <a:pt x="234" y="71"/>
                    <a:pt x="234" y="71"/>
                    <a:pt x="234" y="72"/>
                  </a:cubicBezTo>
                  <a:cubicBezTo>
                    <a:pt x="234" y="72"/>
                    <a:pt x="234" y="73"/>
                    <a:pt x="234" y="73"/>
                  </a:cubicBezTo>
                  <a:cubicBezTo>
                    <a:pt x="234" y="74"/>
                    <a:pt x="234" y="74"/>
                    <a:pt x="234" y="75"/>
                  </a:cubicBezTo>
                  <a:cubicBezTo>
                    <a:pt x="234" y="75"/>
                    <a:pt x="234" y="75"/>
                    <a:pt x="234" y="76"/>
                  </a:cubicBezTo>
                  <a:cubicBezTo>
                    <a:pt x="234" y="76"/>
                    <a:pt x="234" y="77"/>
                    <a:pt x="234" y="77"/>
                  </a:cubicBezTo>
                  <a:cubicBezTo>
                    <a:pt x="234" y="78"/>
                    <a:pt x="234" y="79"/>
                    <a:pt x="234" y="79"/>
                  </a:cubicBezTo>
                  <a:cubicBezTo>
                    <a:pt x="233" y="79"/>
                    <a:pt x="233" y="81"/>
                    <a:pt x="233" y="81"/>
                  </a:cubicBezTo>
                  <a:cubicBezTo>
                    <a:pt x="232" y="82"/>
                    <a:pt x="232" y="82"/>
                    <a:pt x="232" y="83"/>
                  </a:cubicBezTo>
                  <a:cubicBezTo>
                    <a:pt x="232" y="83"/>
                    <a:pt x="232" y="83"/>
                    <a:pt x="232" y="84"/>
                  </a:cubicBezTo>
                  <a:cubicBezTo>
                    <a:pt x="231" y="84"/>
                    <a:pt x="231" y="84"/>
                    <a:pt x="231" y="85"/>
                  </a:cubicBezTo>
                  <a:cubicBezTo>
                    <a:pt x="230" y="85"/>
                    <a:pt x="231" y="85"/>
                    <a:pt x="230" y="86"/>
                  </a:cubicBezTo>
                  <a:cubicBezTo>
                    <a:pt x="230" y="86"/>
                    <a:pt x="230" y="86"/>
                    <a:pt x="229" y="86"/>
                  </a:cubicBezTo>
                  <a:cubicBezTo>
                    <a:pt x="229" y="86"/>
                    <a:pt x="229" y="86"/>
                    <a:pt x="229" y="87"/>
                  </a:cubicBezTo>
                  <a:cubicBezTo>
                    <a:pt x="228" y="87"/>
                    <a:pt x="228" y="87"/>
                    <a:pt x="227" y="88"/>
                  </a:cubicBezTo>
                  <a:cubicBezTo>
                    <a:pt x="226" y="88"/>
                    <a:pt x="227" y="88"/>
                    <a:pt x="226" y="88"/>
                  </a:cubicBezTo>
                  <a:cubicBezTo>
                    <a:pt x="225" y="88"/>
                    <a:pt x="225" y="88"/>
                    <a:pt x="225" y="88"/>
                  </a:cubicBezTo>
                  <a:cubicBezTo>
                    <a:pt x="224" y="88"/>
                    <a:pt x="224" y="88"/>
                    <a:pt x="223" y="88"/>
                  </a:cubicBezTo>
                  <a:cubicBezTo>
                    <a:pt x="223" y="87"/>
                    <a:pt x="223" y="87"/>
                    <a:pt x="223" y="87"/>
                  </a:cubicBezTo>
                  <a:cubicBezTo>
                    <a:pt x="222" y="87"/>
                    <a:pt x="222" y="87"/>
                    <a:pt x="222" y="86"/>
                  </a:cubicBezTo>
                  <a:cubicBezTo>
                    <a:pt x="222" y="86"/>
                    <a:pt x="222" y="86"/>
                    <a:pt x="223" y="86"/>
                  </a:cubicBezTo>
                  <a:cubicBezTo>
                    <a:pt x="223" y="86"/>
                    <a:pt x="223" y="86"/>
                    <a:pt x="224" y="85"/>
                  </a:cubicBezTo>
                  <a:cubicBezTo>
                    <a:pt x="224" y="85"/>
                    <a:pt x="225" y="84"/>
                    <a:pt x="225" y="84"/>
                  </a:cubicBezTo>
                  <a:cubicBezTo>
                    <a:pt x="226" y="84"/>
                    <a:pt x="226" y="83"/>
                    <a:pt x="227" y="83"/>
                  </a:cubicBezTo>
                  <a:cubicBezTo>
                    <a:pt x="227" y="83"/>
                    <a:pt x="227" y="83"/>
                    <a:pt x="228" y="82"/>
                  </a:cubicBezTo>
                  <a:cubicBezTo>
                    <a:pt x="228" y="82"/>
                    <a:pt x="228" y="81"/>
                    <a:pt x="228" y="81"/>
                  </a:cubicBezTo>
                  <a:cubicBezTo>
                    <a:pt x="229" y="80"/>
                    <a:pt x="229" y="79"/>
                    <a:pt x="229" y="79"/>
                  </a:cubicBezTo>
                  <a:cubicBezTo>
                    <a:pt x="229" y="79"/>
                    <a:pt x="230" y="77"/>
                    <a:pt x="230" y="77"/>
                  </a:cubicBezTo>
                  <a:cubicBezTo>
                    <a:pt x="230" y="77"/>
                    <a:pt x="230" y="76"/>
                    <a:pt x="230" y="76"/>
                  </a:cubicBezTo>
                  <a:cubicBezTo>
                    <a:pt x="230" y="75"/>
                    <a:pt x="230" y="75"/>
                    <a:pt x="230" y="74"/>
                  </a:cubicBezTo>
                  <a:cubicBezTo>
                    <a:pt x="230" y="74"/>
                    <a:pt x="230" y="73"/>
                    <a:pt x="230" y="73"/>
                  </a:cubicBezTo>
                  <a:cubicBezTo>
                    <a:pt x="230" y="72"/>
                    <a:pt x="230" y="72"/>
                    <a:pt x="230" y="72"/>
                  </a:cubicBezTo>
                  <a:cubicBezTo>
                    <a:pt x="230" y="72"/>
                    <a:pt x="230" y="71"/>
                    <a:pt x="229" y="70"/>
                  </a:cubicBezTo>
                  <a:cubicBezTo>
                    <a:pt x="229" y="70"/>
                    <a:pt x="229" y="69"/>
                    <a:pt x="229" y="69"/>
                  </a:cubicBezTo>
                  <a:cubicBezTo>
                    <a:pt x="228" y="69"/>
                    <a:pt x="228" y="69"/>
                    <a:pt x="228" y="69"/>
                  </a:cubicBezTo>
                  <a:cubicBezTo>
                    <a:pt x="227" y="69"/>
                    <a:pt x="227" y="70"/>
                    <a:pt x="227" y="70"/>
                  </a:cubicBezTo>
                  <a:cubicBezTo>
                    <a:pt x="227" y="70"/>
                    <a:pt x="227" y="70"/>
                    <a:pt x="227" y="71"/>
                  </a:cubicBezTo>
                  <a:cubicBezTo>
                    <a:pt x="227" y="72"/>
                    <a:pt x="227" y="72"/>
                    <a:pt x="226" y="73"/>
                  </a:cubicBezTo>
                  <a:cubicBezTo>
                    <a:pt x="226" y="73"/>
                    <a:pt x="226" y="73"/>
                    <a:pt x="225" y="74"/>
                  </a:cubicBezTo>
                  <a:cubicBezTo>
                    <a:pt x="225" y="74"/>
                    <a:pt x="225" y="74"/>
                    <a:pt x="225" y="75"/>
                  </a:cubicBezTo>
                  <a:cubicBezTo>
                    <a:pt x="225" y="75"/>
                    <a:pt x="225" y="75"/>
                    <a:pt x="225" y="76"/>
                  </a:cubicBezTo>
                  <a:cubicBezTo>
                    <a:pt x="224" y="76"/>
                    <a:pt x="224" y="77"/>
                    <a:pt x="224" y="77"/>
                  </a:cubicBezTo>
                  <a:cubicBezTo>
                    <a:pt x="224" y="77"/>
                    <a:pt x="224" y="78"/>
                    <a:pt x="223" y="79"/>
                  </a:cubicBezTo>
                  <a:cubicBezTo>
                    <a:pt x="223" y="79"/>
                    <a:pt x="223" y="80"/>
                    <a:pt x="222" y="80"/>
                  </a:cubicBezTo>
                  <a:cubicBezTo>
                    <a:pt x="222" y="80"/>
                    <a:pt x="222" y="80"/>
                    <a:pt x="221" y="80"/>
                  </a:cubicBezTo>
                  <a:cubicBezTo>
                    <a:pt x="220" y="80"/>
                    <a:pt x="220" y="80"/>
                    <a:pt x="219" y="80"/>
                  </a:cubicBezTo>
                  <a:cubicBezTo>
                    <a:pt x="219" y="80"/>
                    <a:pt x="219" y="80"/>
                    <a:pt x="218" y="80"/>
                  </a:cubicBezTo>
                  <a:cubicBezTo>
                    <a:pt x="218" y="79"/>
                    <a:pt x="218" y="78"/>
                    <a:pt x="218" y="78"/>
                  </a:cubicBezTo>
                  <a:close/>
                  <a:moveTo>
                    <a:pt x="269" y="13"/>
                  </a:moveTo>
                  <a:cubicBezTo>
                    <a:pt x="269" y="13"/>
                    <a:pt x="268" y="13"/>
                    <a:pt x="268" y="12"/>
                  </a:cubicBezTo>
                  <a:cubicBezTo>
                    <a:pt x="268" y="12"/>
                    <a:pt x="268" y="12"/>
                    <a:pt x="269" y="12"/>
                  </a:cubicBezTo>
                  <a:cubicBezTo>
                    <a:pt x="269" y="11"/>
                    <a:pt x="269" y="12"/>
                    <a:pt x="269" y="11"/>
                  </a:cubicBezTo>
                  <a:cubicBezTo>
                    <a:pt x="269" y="10"/>
                    <a:pt x="269" y="10"/>
                    <a:pt x="270" y="10"/>
                  </a:cubicBezTo>
                  <a:cubicBezTo>
                    <a:pt x="270" y="9"/>
                    <a:pt x="270" y="9"/>
                    <a:pt x="270" y="9"/>
                  </a:cubicBezTo>
                  <a:cubicBezTo>
                    <a:pt x="270" y="10"/>
                    <a:pt x="270" y="9"/>
                    <a:pt x="271" y="10"/>
                  </a:cubicBezTo>
                  <a:cubicBezTo>
                    <a:pt x="271" y="10"/>
                    <a:pt x="271" y="10"/>
                    <a:pt x="271" y="10"/>
                  </a:cubicBezTo>
                  <a:cubicBezTo>
                    <a:pt x="272" y="11"/>
                    <a:pt x="272" y="11"/>
                    <a:pt x="272" y="11"/>
                  </a:cubicBezTo>
                  <a:cubicBezTo>
                    <a:pt x="272" y="12"/>
                    <a:pt x="272" y="13"/>
                    <a:pt x="272" y="13"/>
                  </a:cubicBezTo>
                  <a:cubicBezTo>
                    <a:pt x="273" y="13"/>
                    <a:pt x="273" y="14"/>
                    <a:pt x="273" y="14"/>
                  </a:cubicBezTo>
                  <a:cubicBezTo>
                    <a:pt x="273" y="15"/>
                    <a:pt x="273" y="15"/>
                    <a:pt x="273" y="16"/>
                  </a:cubicBezTo>
                  <a:cubicBezTo>
                    <a:pt x="273" y="16"/>
                    <a:pt x="273" y="16"/>
                    <a:pt x="273" y="16"/>
                  </a:cubicBezTo>
                  <a:cubicBezTo>
                    <a:pt x="272" y="16"/>
                    <a:pt x="272" y="17"/>
                    <a:pt x="272" y="16"/>
                  </a:cubicBezTo>
                  <a:cubicBezTo>
                    <a:pt x="272" y="16"/>
                    <a:pt x="272" y="16"/>
                    <a:pt x="271" y="15"/>
                  </a:cubicBezTo>
                  <a:cubicBezTo>
                    <a:pt x="271" y="15"/>
                    <a:pt x="271" y="15"/>
                    <a:pt x="271" y="14"/>
                  </a:cubicBezTo>
                  <a:cubicBezTo>
                    <a:pt x="271" y="14"/>
                    <a:pt x="270" y="14"/>
                    <a:pt x="270" y="13"/>
                  </a:cubicBezTo>
                  <a:cubicBezTo>
                    <a:pt x="270" y="13"/>
                    <a:pt x="269" y="13"/>
                    <a:pt x="269" y="13"/>
                  </a:cubicBezTo>
                  <a:close/>
                  <a:moveTo>
                    <a:pt x="272" y="22"/>
                  </a:moveTo>
                  <a:cubicBezTo>
                    <a:pt x="272" y="22"/>
                    <a:pt x="272" y="21"/>
                    <a:pt x="272" y="21"/>
                  </a:cubicBezTo>
                  <a:cubicBezTo>
                    <a:pt x="272" y="21"/>
                    <a:pt x="272" y="21"/>
                    <a:pt x="272" y="21"/>
                  </a:cubicBezTo>
                  <a:cubicBezTo>
                    <a:pt x="272" y="20"/>
                    <a:pt x="272" y="20"/>
                    <a:pt x="272" y="20"/>
                  </a:cubicBezTo>
                  <a:cubicBezTo>
                    <a:pt x="272" y="20"/>
                    <a:pt x="272" y="20"/>
                    <a:pt x="272" y="19"/>
                  </a:cubicBezTo>
                  <a:cubicBezTo>
                    <a:pt x="273" y="19"/>
                    <a:pt x="272" y="19"/>
                    <a:pt x="273" y="19"/>
                  </a:cubicBezTo>
                  <a:cubicBezTo>
                    <a:pt x="273" y="19"/>
                    <a:pt x="273" y="19"/>
                    <a:pt x="273" y="19"/>
                  </a:cubicBezTo>
                  <a:cubicBezTo>
                    <a:pt x="273" y="19"/>
                    <a:pt x="273" y="20"/>
                    <a:pt x="273" y="20"/>
                  </a:cubicBezTo>
                  <a:cubicBezTo>
                    <a:pt x="273" y="20"/>
                    <a:pt x="273" y="20"/>
                    <a:pt x="273" y="21"/>
                  </a:cubicBezTo>
                  <a:cubicBezTo>
                    <a:pt x="273" y="21"/>
                    <a:pt x="273" y="22"/>
                    <a:pt x="273" y="22"/>
                  </a:cubicBezTo>
                  <a:cubicBezTo>
                    <a:pt x="273" y="22"/>
                    <a:pt x="273" y="23"/>
                    <a:pt x="273" y="23"/>
                  </a:cubicBezTo>
                  <a:cubicBezTo>
                    <a:pt x="272" y="23"/>
                    <a:pt x="272" y="23"/>
                    <a:pt x="272" y="23"/>
                  </a:cubicBezTo>
                  <a:cubicBezTo>
                    <a:pt x="272" y="22"/>
                    <a:pt x="272" y="22"/>
                    <a:pt x="272" y="22"/>
                  </a:cubicBezTo>
                  <a:close/>
                  <a:moveTo>
                    <a:pt x="267" y="15"/>
                  </a:moveTo>
                  <a:cubicBezTo>
                    <a:pt x="267" y="15"/>
                    <a:pt x="268" y="15"/>
                    <a:pt x="268" y="15"/>
                  </a:cubicBezTo>
                  <a:cubicBezTo>
                    <a:pt x="268" y="15"/>
                    <a:pt x="268" y="15"/>
                    <a:pt x="269" y="15"/>
                  </a:cubicBezTo>
                  <a:cubicBezTo>
                    <a:pt x="269" y="16"/>
                    <a:pt x="269" y="16"/>
                    <a:pt x="269" y="16"/>
                  </a:cubicBezTo>
                  <a:cubicBezTo>
                    <a:pt x="270" y="16"/>
                    <a:pt x="270" y="17"/>
                    <a:pt x="270" y="17"/>
                  </a:cubicBezTo>
                  <a:cubicBezTo>
                    <a:pt x="270" y="17"/>
                    <a:pt x="270" y="18"/>
                    <a:pt x="270" y="18"/>
                  </a:cubicBezTo>
                  <a:cubicBezTo>
                    <a:pt x="270" y="19"/>
                    <a:pt x="270" y="19"/>
                    <a:pt x="270" y="19"/>
                  </a:cubicBezTo>
                  <a:cubicBezTo>
                    <a:pt x="270" y="19"/>
                    <a:pt x="271" y="20"/>
                    <a:pt x="270" y="20"/>
                  </a:cubicBezTo>
                  <a:cubicBezTo>
                    <a:pt x="270" y="20"/>
                    <a:pt x="270" y="21"/>
                    <a:pt x="270" y="21"/>
                  </a:cubicBezTo>
                  <a:cubicBezTo>
                    <a:pt x="269" y="20"/>
                    <a:pt x="269" y="21"/>
                    <a:pt x="269" y="20"/>
                  </a:cubicBezTo>
                  <a:cubicBezTo>
                    <a:pt x="269" y="20"/>
                    <a:pt x="269" y="20"/>
                    <a:pt x="268" y="20"/>
                  </a:cubicBezTo>
                  <a:cubicBezTo>
                    <a:pt x="268" y="19"/>
                    <a:pt x="267" y="19"/>
                    <a:pt x="267" y="19"/>
                  </a:cubicBezTo>
                  <a:cubicBezTo>
                    <a:pt x="267" y="19"/>
                    <a:pt x="268" y="19"/>
                    <a:pt x="268" y="18"/>
                  </a:cubicBezTo>
                  <a:cubicBezTo>
                    <a:pt x="268" y="18"/>
                    <a:pt x="269" y="18"/>
                    <a:pt x="269" y="17"/>
                  </a:cubicBezTo>
                  <a:cubicBezTo>
                    <a:pt x="268" y="17"/>
                    <a:pt x="268" y="16"/>
                    <a:pt x="268" y="16"/>
                  </a:cubicBezTo>
                  <a:cubicBezTo>
                    <a:pt x="268" y="16"/>
                    <a:pt x="267" y="16"/>
                    <a:pt x="267" y="15"/>
                  </a:cubicBezTo>
                  <a:cubicBezTo>
                    <a:pt x="267" y="15"/>
                    <a:pt x="267" y="15"/>
                    <a:pt x="267" y="15"/>
                  </a:cubicBezTo>
                  <a:close/>
                  <a:moveTo>
                    <a:pt x="263" y="23"/>
                  </a:moveTo>
                  <a:cubicBezTo>
                    <a:pt x="262" y="23"/>
                    <a:pt x="263" y="22"/>
                    <a:pt x="263" y="22"/>
                  </a:cubicBezTo>
                  <a:cubicBezTo>
                    <a:pt x="263" y="21"/>
                    <a:pt x="262" y="21"/>
                    <a:pt x="263" y="21"/>
                  </a:cubicBezTo>
                  <a:cubicBezTo>
                    <a:pt x="263" y="20"/>
                    <a:pt x="263" y="20"/>
                    <a:pt x="264" y="19"/>
                  </a:cubicBezTo>
                  <a:cubicBezTo>
                    <a:pt x="264" y="19"/>
                    <a:pt x="264" y="19"/>
                    <a:pt x="264" y="19"/>
                  </a:cubicBezTo>
                  <a:cubicBezTo>
                    <a:pt x="265" y="19"/>
                    <a:pt x="265" y="19"/>
                    <a:pt x="265" y="20"/>
                  </a:cubicBezTo>
                  <a:cubicBezTo>
                    <a:pt x="265" y="20"/>
                    <a:pt x="266" y="20"/>
                    <a:pt x="266" y="20"/>
                  </a:cubicBezTo>
                  <a:cubicBezTo>
                    <a:pt x="266" y="21"/>
                    <a:pt x="266" y="21"/>
                    <a:pt x="266" y="21"/>
                  </a:cubicBezTo>
                  <a:cubicBezTo>
                    <a:pt x="265" y="22"/>
                    <a:pt x="266" y="22"/>
                    <a:pt x="265" y="22"/>
                  </a:cubicBezTo>
                  <a:cubicBezTo>
                    <a:pt x="264" y="23"/>
                    <a:pt x="264" y="23"/>
                    <a:pt x="264" y="23"/>
                  </a:cubicBezTo>
                  <a:cubicBezTo>
                    <a:pt x="263" y="24"/>
                    <a:pt x="263" y="23"/>
                    <a:pt x="263" y="23"/>
                  </a:cubicBezTo>
                  <a:cubicBezTo>
                    <a:pt x="263" y="23"/>
                    <a:pt x="263" y="23"/>
                    <a:pt x="263" y="23"/>
                  </a:cubicBezTo>
                  <a:close/>
                  <a:moveTo>
                    <a:pt x="253" y="26"/>
                  </a:moveTo>
                  <a:cubicBezTo>
                    <a:pt x="254" y="25"/>
                    <a:pt x="254" y="25"/>
                    <a:pt x="255" y="25"/>
                  </a:cubicBezTo>
                  <a:cubicBezTo>
                    <a:pt x="255" y="25"/>
                    <a:pt x="256" y="25"/>
                    <a:pt x="256" y="25"/>
                  </a:cubicBezTo>
                  <a:cubicBezTo>
                    <a:pt x="257" y="26"/>
                    <a:pt x="257" y="26"/>
                    <a:pt x="257" y="26"/>
                  </a:cubicBezTo>
                  <a:cubicBezTo>
                    <a:pt x="257" y="26"/>
                    <a:pt x="258" y="27"/>
                    <a:pt x="258" y="27"/>
                  </a:cubicBezTo>
                  <a:cubicBezTo>
                    <a:pt x="258" y="27"/>
                    <a:pt x="258" y="28"/>
                    <a:pt x="259" y="28"/>
                  </a:cubicBezTo>
                  <a:cubicBezTo>
                    <a:pt x="259" y="29"/>
                    <a:pt x="259" y="29"/>
                    <a:pt x="259" y="29"/>
                  </a:cubicBezTo>
                  <a:cubicBezTo>
                    <a:pt x="259" y="29"/>
                    <a:pt x="260" y="30"/>
                    <a:pt x="260" y="30"/>
                  </a:cubicBezTo>
                  <a:cubicBezTo>
                    <a:pt x="260" y="30"/>
                    <a:pt x="260" y="30"/>
                    <a:pt x="261" y="30"/>
                  </a:cubicBezTo>
                  <a:cubicBezTo>
                    <a:pt x="261" y="30"/>
                    <a:pt x="261" y="30"/>
                    <a:pt x="261" y="30"/>
                  </a:cubicBezTo>
                  <a:cubicBezTo>
                    <a:pt x="261" y="29"/>
                    <a:pt x="261" y="29"/>
                    <a:pt x="261" y="29"/>
                  </a:cubicBezTo>
                  <a:cubicBezTo>
                    <a:pt x="261" y="28"/>
                    <a:pt x="261" y="28"/>
                    <a:pt x="260" y="28"/>
                  </a:cubicBezTo>
                  <a:cubicBezTo>
                    <a:pt x="260" y="27"/>
                    <a:pt x="260" y="27"/>
                    <a:pt x="259" y="27"/>
                  </a:cubicBezTo>
                  <a:cubicBezTo>
                    <a:pt x="259" y="26"/>
                    <a:pt x="259" y="26"/>
                    <a:pt x="258" y="25"/>
                  </a:cubicBezTo>
                  <a:cubicBezTo>
                    <a:pt x="258" y="25"/>
                    <a:pt x="258" y="25"/>
                    <a:pt x="257" y="24"/>
                  </a:cubicBezTo>
                  <a:cubicBezTo>
                    <a:pt x="257" y="24"/>
                    <a:pt x="256" y="24"/>
                    <a:pt x="256" y="23"/>
                  </a:cubicBezTo>
                  <a:cubicBezTo>
                    <a:pt x="256" y="23"/>
                    <a:pt x="256" y="23"/>
                    <a:pt x="256" y="23"/>
                  </a:cubicBezTo>
                  <a:cubicBezTo>
                    <a:pt x="255" y="22"/>
                    <a:pt x="255" y="22"/>
                    <a:pt x="255" y="22"/>
                  </a:cubicBezTo>
                  <a:cubicBezTo>
                    <a:pt x="254" y="21"/>
                    <a:pt x="254" y="22"/>
                    <a:pt x="254" y="21"/>
                  </a:cubicBezTo>
                  <a:cubicBezTo>
                    <a:pt x="253" y="21"/>
                    <a:pt x="253" y="21"/>
                    <a:pt x="253" y="21"/>
                  </a:cubicBezTo>
                  <a:cubicBezTo>
                    <a:pt x="253" y="21"/>
                    <a:pt x="252" y="21"/>
                    <a:pt x="252" y="20"/>
                  </a:cubicBezTo>
                  <a:cubicBezTo>
                    <a:pt x="252" y="20"/>
                    <a:pt x="251" y="20"/>
                    <a:pt x="251" y="20"/>
                  </a:cubicBezTo>
                  <a:cubicBezTo>
                    <a:pt x="251" y="20"/>
                    <a:pt x="251" y="20"/>
                    <a:pt x="251" y="19"/>
                  </a:cubicBezTo>
                  <a:cubicBezTo>
                    <a:pt x="250" y="19"/>
                    <a:pt x="250" y="19"/>
                    <a:pt x="250" y="19"/>
                  </a:cubicBezTo>
                  <a:cubicBezTo>
                    <a:pt x="250" y="19"/>
                    <a:pt x="249" y="19"/>
                    <a:pt x="249" y="19"/>
                  </a:cubicBezTo>
                  <a:cubicBezTo>
                    <a:pt x="249" y="19"/>
                    <a:pt x="249" y="19"/>
                    <a:pt x="249" y="19"/>
                  </a:cubicBezTo>
                  <a:cubicBezTo>
                    <a:pt x="249" y="18"/>
                    <a:pt x="249" y="18"/>
                    <a:pt x="250" y="17"/>
                  </a:cubicBezTo>
                  <a:cubicBezTo>
                    <a:pt x="250" y="17"/>
                    <a:pt x="250" y="17"/>
                    <a:pt x="251" y="16"/>
                  </a:cubicBezTo>
                  <a:cubicBezTo>
                    <a:pt x="251" y="16"/>
                    <a:pt x="252" y="16"/>
                    <a:pt x="252" y="16"/>
                  </a:cubicBezTo>
                  <a:cubicBezTo>
                    <a:pt x="253" y="16"/>
                    <a:pt x="253" y="16"/>
                    <a:pt x="253" y="16"/>
                  </a:cubicBezTo>
                  <a:cubicBezTo>
                    <a:pt x="253" y="16"/>
                    <a:pt x="254" y="16"/>
                    <a:pt x="254" y="16"/>
                  </a:cubicBezTo>
                  <a:cubicBezTo>
                    <a:pt x="254" y="16"/>
                    <a:pt x="254" y="16"/>
                    <a:pt x="255" y="16"/>
                  </a:cubicBezTo>
                  <a:cubicBezTo>
                    <a:pt x="255" y="16"/>
                    <a:pt x="255" y="16"/>
                    <a:pt x="256" y="16"/>
                  </a:cubicBezTo>
                  <a:cubicBezTo>
                    <a:pt x="256" y="16"/>
                    <a:pt x="256" y="16"/>
                    <a:pt x="257" y="16"/>
                  </a:cubicBezTo>
                  <a:cubicBezTo>
                    <a:pt x="257" y="17"/>
                    <a:pt x="257" y="16"/>
                    <a:pt x="257" y="17"/>
                  </a:cubicBezTo>
                  <a:cubicBezTo>
                    <a:pt x="257" y="18"/>
                    <a:pt x="257" y="18"/>
                    <a:pt x="258" y="18"/>
                  </a:cubicBezTo>
                  <a:cubicBezTo>
                    <a:pt x="258" y="18"/>
                    <a:pt x="258" y="18"/>
                    <a:pt x="258" y="19"/>
                  </a:cubicBezTo>
                  <a:cubicBezTo>
                    <a:pt x="258" y="19"/>
                    <a:pt x="258" y="19"/>
                    <a:pt x="259" y="20"/>
                  </a:cubicBezTo>
                  <a:cubicBezTo>
                    <a:pt x="259" y="20"/>
                    <a:pt x="259" y="20"/>
                    <a:pt x="259" y="21"/>
                  </a:cubicBezTo>
                  <a:cubicBezTo>
                    <a:pt x="259" y="21"/>
                    <a:pt x="260" y="21"/>
                    <a:pt x="260" y="22"/>
                  </a:cubicBezTo>
                  <a:cubicBezTo>
                    <a:pt x="260" y="22"/>
                    <a:pt x="260" y="23"/>
                    <a:pt x="260" y="23"/>
                  </a:cubicBezTo>
                  <a:cubicBezTo>
                    <a:pt x="261" y="23"/>
                    <a:pt x="262" y="23"/>
                    <a:pt x="262" y="22"/>
                  </a:cubicBezTo>
                  <a:cubicBezTo>
                    <a:pt x="262" y="22"/>
                    <a:pt x="262" y="22"/>
                    <a:pt x="262" y="21"/>
                  </a:cubicBezTo>
                  <a:cubicBezTo>
                    <a:pt x="262" y="21"/>
                    <a:pt x="262" y="20"/>
                    <a:pt x="262" y="20"/>
                  </a:cubicBezTo>
                  <a:cubicBezTo>
                    <a:pt x="262" y="20"/>
                    <a:pt x="262" y="19"/>
                    <a:pt x="262" y="19"/>
                  </a:cubicBezTo>
                  <a:cubicBezTo>
                    <a:pt x="262" y="19"/>
                    <a:pt x="262" y="18"/>
                    <a:pt x="261" y="19"/>
                  </a:cubicBezTo>
                  <a:cubicBezTo>
                    <a:pt x="261" y="19"/>
                    <a:pt x="260" y="19"/>
                    <a:pt x="260" y="19"/>
                  </a:cubicBezTo>
                  <a:cubicBezTo>
                    <a:pt x="260" y="18"/>
                    <a:pt x="259" y="18"/>
                    <a:pt x="259" y="18"/>
                  </a:cubicBezTo>
                  <a:cubicBezTo>
                    <a:pt x="259" y="18"/>
                    <a:pt x="258" y="18"/>
                    <a:pt x="259" y="17"/>
                  </a:cubicBezTo>
                  <a:cubicBezTo>
                    <a:pt x="259" y="17"/>
                    <a:pt x="259" y="17"/>
                    <a:pt x="259" y="17"/>
                  </a:cubicBezTo>
                  <a:cubicBezTo>
                    <a:pt x="260" y="16"/>
                    <a:pt x="260" y="16"/>
                    <a:pt x="261" y="16"/>
                  </a:cubicBezTo>
                  <a:cubicBezTo>
                    <a:pt x="261" y="15"/>
                    <a:pt x="261" y="15"/>
                    <a:pt x="262" y="15"/>
                  </a:cubicBezTo>
                  <a:cubicBezTo>
                    <a:pt x="262" y="15"/>
                    <a:pt x="262" y="15"/>
                    <a:pt x="262" y="14"/>
                  </a:cubicBezTo>
                  <a:cubicBezTo>
                    <a:pt x="262" y="14"/>
                    <a:pt x="262" y="14"/>
                    <a:pt x="262" y="13"/>
                  </a:cubicBezTo>
                  <a:cubicBezTo>
                    <a:pt x="262" y="12"/>
                    <a:pt x="262" y="11"/>
                    <a:pt x="262" y="11"/>
                  </a:cubicBezTo>
                  <a:cubicBezTo>
                    <a:pt x="261" y="11"/>
                    <a:pt x="261" y="10"/>
                    <a:pt x="261" y="10"/>
                  </a:cubicBezTo>
                  <a:cubicBezTo>
                    <a:pt x="261" y="9"/>
                    <a:pt x="261" y="8"/>
                    <a:pt x="261" y="8"/>
                  </a:cubicBezTo>
                  <a:cubicBezTo>
                    <a:pt x="261" y="8"/>
                    <a:pt x="261" y="7"/>
                    <a:pt x="261" y="7"/>
                  </a:cubicBezTo>
                  <a:cubicBezTo>
                    <a:pt x="261" y="6"/>
                    <a:pt x="260" y="6"/>
                    <a:pt x="260" y="6"/>
                  </a:cubicBezTo>
                  <a:cubicBezTo>
                    <a:pt x="260" y="5"/>
                    <a:pt x="259" y="4"/>
                    <a:pt x="259" y="4"/>
                  </a:cubicBezTo>
                  <a:cubicBezTo>
                    <a:pt x="259" y="4"/>
                    <a:pt x="259" y="3"/>
                    <a:pt x="259" y="3"/>
                  </a:cubicBezTo>
                  <a:cubicBezTo>
                    <a:pt x="259" y="3"/>
                    <a:pt x="259" y="3"/>
                    <a:pt x="259" y="3"/>
                  </a:cubicBezTo>
                  <a:cubicBezTo>
                    <a:pt x="259" y="2"/>
                    <a:pt x="259" y="2"/>
                    <a:pt x="259" y="2"/>
                  </a:cubicBezTo>
                  <a:cubicBezTo>
                    <a:pt x="259" y="2"/>
                    <a:pt x="259" y="2"/>
                    <a:pt x="259" y="1"/>
                  </a:cubicBezTo>
                  <a:cubicBezTo>
                    <a:pt x="260" y="1"/>
                    <a:pt x="260" y="1"/>
                    <a:pt x="260" y="1"/>
                  </a:cubicBezTo>
                  <a:cubicBezTo>
                    <a:pt x="260" y="1"/>
                    <a:pt x="260" y="1"/>
                    <a:pt x="261" y="1"/>
                  </a:cubicBezTo>
                  <a:cubicBezTo>
                    <a:pt x="261" y="1"/>
                    <a:pt x="262" y="2"/>
                    <a:pt x="262" y="2"/>
                  </a:cubicBezTo>
                  <a:cubicBezTo>
                    <a:pt x="262" y="2"/>
                    <a:pt x="262" y="2"/>
                    <a:pt x="263" y="2"/>
                  </a:cubicBezTo>
                  <a:cubicBezTo>
                    <a:pt x="263" y="2"/>
                    <a:pt x="263" y="2"/>
                    <a:pt x="263" y="2"/>
                  </a:cubicBezTo>
                  <a:cubicBezTo>
                    <a:pt x="264" y="2"/>
                    <a:pt x="264" y="2"/>
                    <a:pt x="264" y="3"/>
                  </a:cubicBezTo>
                  <a:cubicBezTo>
                    <a:pt x="264" y="3"/>
                    <a:pt x="265" y="3"/>
                    <a:pt x="265" y="4"/>
                  </a:cubicBezTo>
                  <a:cubicBezTo>
                    <a:pt x="266" y="4"/>
                    <a:pt x="266" y="4"/>
                    <a:pt x="266" y="5"/>
                  </a:cubicBezTo>
                  <a:cubicBezTo>
                    <a:pt x="266" y="5"/>
                    <a:pt x="266" y="5"/>
                    <a:pt x="266" y="6"/>
                  </a:cubicBezTo>
                  <a:cubicBezTo>
                    <a:pt x="266" y="6"/>
                    <a:pt x="265" y="7"/>
                    <a:pt x="265" y="7"/>
                  </a:cubicBezTo>
                  <a:cubicBezTo>
                    <a:pt x="266" y="7"/>
                    <a:pt x="265" y="8"/>
                    <a:pt x="265" y="8"/>
                  </a:cubicBezTo>
                  <a:cubicBezTo>
                    <a:pt x="266" y="8"/>
                    <a:pt x="266" y="8"/>
                    <a:pt x="265" y="9"/>
                  </a:cubicBezTo>
                  <a:cubicBezTo>
                    <a:pt x="265" y="9"/>
                    <a:pt x="265" y="10"/>
                    <a:pt x="265" y="10"/>
                  </a:cubicBezTo>
                  <a:cubicBezTo>
                    <a:pt x="265" y="10"/>
                    <a:pt x="265" y="10"/>
                    <a:pt x="265" y="10"/>
                  </a:cubicBezTo>
                  <a:cubicBezTo>
                    <a:pt x="265" y="11"/>
                    <a:pt x="265" y="11"/>
                    <a:pt x="265" y="11"/>
                  </a:cubicBezTo>
                  <a:cubicBezTo>
                    <a:pt x="265" y="12"/>
                    <a:pt x="265" y="12"/>
                    <a:pt x="265" y="12"/>
                  </a:cubicBezTo>
                  <a:cubicBezTo>
                    <a:pt x="265" y="13"/>
                    <a:pt x="265" y="13"/>
                    <a:pt x="265" y="13"/>
                  </a:cubicBezTo>
                  <a:cubicBezTo>
                    <a:pt x="266" y="13"/>
                    <a:pt x="266" y="14"/>
                    <a:pt x="266" y="13"/>
                  </a:cubicBezTo>
                  <a:cubicBezTo>
                    <a:pt x="267" y="13"/>
                    <a:pt x="267" y="13"/>
                    <a:pt x="267" y="13"/>
                  </a:cubicBezTo>
                  <a:cubicBezTo>
                    <a:pt x="268" y="12"/>
                    <a:pt x="267" y="12"/>
                    <a:pt x="267" y="12"/>
                  </a:cubicBezTo>
                  <a:cubicBezTo>
                    <a:pt x="267" y="12"/>
                    <a:pt x="267" y="12"/>
                    <a:pt x="266" y="11"/>
                  </a:cubicBezTo>
                  <a:cubicBezTo>
                    <a:pt x="266" y="11"/>
                    <a:pt x="266" y="11"/>
                    <a:pt x="266" y="11"/>
                  </a:cubicBezTo>
                  <a:cubicBezTo>
                    <a:pt x="266" y="11"/>
                    <a:pt x="266" y="11"/>
                    <a:pt x="266" y="10"/>
                  </a:cubicBezTo>
                  <a:cubicBezTo>
                    <a:pt x="267" y="9"/>
                    <a:pt x="267" y="9"/>
                    <a:pt x="267" y="9"/>
                  </a:cubicBezTo>
                  <a:cubicBezTo>
                    <a:pt x="267" y="8"/>
                    <a:pt x="268" y="8"/>
                    <a:pt x="268" y="8"/>
                  </a:cubicBezTo>
                  <a:cubicBezTo>
                    <a:pt x="268" y="7"/>
                    <a:pt x="268" y="7"/>
                    <a:pt x="268" y="6"/>
                  </a:cubicBezTo>
                  <a:cubicBezTo>
                    <a:pt x="268" y="6"/>
                    <a:pt x="268" y="6"/>
                    <a:pt x="268" y="5"/>
                  </a:cubicBezTo>
                  <a:cubicBezTo>
                    <a:pt x="268" y="5"/>
                    <a:pt x="268" y="4"/>
                    <a:pt x="269" y="3"/>
                  </a:cubicBezTo>
                  <a:cubicBezTo>
                    <a:pt x="269" y="3"/>
                    <a:pt x="269" y="3"/>
                    <a:pt x="270" y="2"/>
                  </a:cubicBezTo>
                  <a:cubicBezTo>
                    <a:pt x="270" y="1"/>
                    <a:pt x="270" y="2"/>
                    <a:pt x="270" y="1"/>
                  </a:cubicBezTo>
                  <a:cubicBezTo>
                    <a:pt x="271" y="1"/>
                    <a:pt x="270" y="1"/>
                    <a:pt x="271" y="0"/>
                  </a:cubicBezTo>
                  <a:cubicBezTo>
                    <a:pt x="272" y="0"/>
                    <a:pt x="272" y="0"/>
                    <a:pt x="272" y="0"/>
                  </a:cubicBezTo>
                  <a:cubicBezTo>
                    <a:pt x="273" y="0"/>
                    <a:pt x="273" y="0"/>
                    <a:pt x="273" y="1"/>
                  </a:cubicBezTo>
                  <a:cubicBezTo>
                    <a:pt x="274" y="1"/>
                    <a:pt x="274" y="1"/>
                    <a:pt x="274" y="1"/>
                  </a:cubicBezTo>
                  <a:cubicBezTo>
                    <a:pt x="274" y="2"/>
                    <a:pt x="274" y="2"/>
                    <a:pt x="274" y="2"/>
                  </a:cubicBezTo>
                  <a:cubicBezTo>
                    <a:pt x="274" y="3"/>
                    <a:pt x="274" y="3"/>
                    <a:pt x="274" y="4"/>
                  </a:cubicBezTo>
                  <a:cubicBezTo>
                    <a:pt x="274" y="4"/>
                    <a:pt x="274" y="4"/>
                    <a:pt x="274" y="5"/>
                  </a:cubicBezTo>
                  <a:cubicBezTo>
                    <a:pt x="274" y="6"/>
                    <a:pt x="274" y="6"/>
                    <a:pt x="274" y="7"/>
                  </a:cubicBezTo>
                  <a:cubicBezTo>
                    <a:pt x="274" y="7"/>
                    <a:pt x="274" y="7"/>
                    <a:pt x="274" y="8"/>
                  </a:cubicBezTo>
                  <a:cubicBezTo>
                    <a:pt x="274" y="8"/>
                    <a:pt x="274" y="8"/>
                    <a:pt x="274" y="9"/>
                  </a:cubicBezTo>
                  <a:cubicBezTo>
                    <a:pt x="274" y="10"/>
                    <a:pt x="274" y="10"/>
                    <a:pt x="274" y="10"/>
                  </a:cubicBezTo>
                  <a:cubicBezTo>
                    <a:pt x="274" y="11"/>
                    <a:pt x="274" y="11"/>
                    <a:pt x="274" y="12"/>
                  </a:cubicBezTo>
                  <a:cubicBezTo>
                    <a:pt x="274" y="12"/>
                    <a:pt x="274" y="12"/>
                    <a:pt x="275" y="13"/>
                  </a:cubicBezTo>
                  <a:cubicBezTo>
                    <a:pt x="275" y="13"/>
                    <a:pt x="275" y="14"/>
                    <a:pt x="275" y="14"/>
                  </a:cubicBezTo>
                  <a:cubicBezTo>
                    <a:pt x="275" y="14"/>
                    <a:pt x="274" y="15"/>
                    <a:pt x="275" y="15"/>
                  </a:cubicBezTo>
                  <a:cubicBezTo>
                    <a:pt x="275" y="16"/>
                    <a:pt x="275" y="16"/>
                    <a:pt x="275" y="16"/>
                  </a:cubicBezTo>
                  <a:cubicBezTo>
                    <a:pt x="275" y="16"/>
                    <a:pt x="275" y="16"/>
                    <a:pt x="275" y="17"/>
                  </a:cubicBezTo>
                  <a:cubicBezTo>
                    <a:pt x="275" y="17"/>
                    <a:pt x="275" y="17"/>
                    <a:pt x="275" y="17"/>
                  </a:cubicBezTo>
                  <a:cubicBezTo>
                    <a:pt x="276" y="17"/>
                    <a:pt x="276" y="17"/>
                    <a:pt x="276" y="17"/>
                  </a:cubicBezTo>
                  <a:cubicBezTo>
                    <a:pt x="276" y="17"/>
                    <a:pt x="276" y="17"/>
                    <a:pt x="277" y="16"/>
                  </a:cubicBezTo>
                  <a:cubicBezTo>
                    <a:pt x="277" y="16"/>
                    <a:pt x="277" y="16"/>
                    <a:pt x="277" y="15"/>
                  </a:cubicBezTo>
                  <a:cubicBezTo>
                    <a:pt x="277" y="15"/>
                    <a:pt x="277" y="14"/>
                    <a:pt x="278" y="14"/>
                  </a:cubicBezTo>
                  <a:cubicBezTo>
                    <a:pt x="278" y="14"/>
                    <a:pt x="277" y="13"/>
                    <a:pt x="278" y="13"/>
                  </a:cubicBezTo>
                  <a:cubicBezTo>
                    <a:pt x="279" y="12"/>
                    <a:pt x="279" y="12"/>
                    <a:pt x="279" y="11"/>
                  </a:cubicBezTo>
                  <a:cubicBezTo>
                    <a:pt x="280" y="11"/>
                    <a:pt x="280" y="11"/>
                    <a:pt x="281" y="11"/>
                  </a:cubicBezTo>
                  <a:cubicBezTo>
                    <a:pt x="281" y="11"/>
                    <a:pt x="281" y="11"/>
                    <a:pt x="282" y="11"/>
                  </a:cubicBezTo>
                  <a:cubicBezTo>
                    <a:pt x="282" y="12"/>
                    <a:pt x="282" y="12"/>
                    <a:pt x="282" y="12"/>
                  </a:cubicBezTo>
                  <a:cubicBezTo>
                    <a:pt x="282" y="12"/>
                    <a:pt x="283" y="12"/>
                    <a:pt x="283" y="12"/>
                  </a:cubicBezTo>
                  <a:cubicBezTo>
                    <a:pt x="282" y="13"/>
                    <a:pt x="282" y="13"/>
                    <a:pt x="283" y="13"/>
                  </a:cubicBezTo>
                  <a:cubicBezTo>
                    <a:pt x="283" y="14"/>
                    <a:pt x="283" y="14"/>
                    <a:pt x="282" y="14"/>
                  </a:cubicBezTo>
                  <a:cubicBezTo>
                    <a:pt x="282" y="15"/>
                    <a:pt x="282" y="15"/>
                    <a:pt x="282" y="15"/>
                  </a:cubicBezTo>
                  <a:cubicBezTo>
                    <a:pt x="282" y="16"/>
                    <a:pt x="282" y="16"/>
                    <a:pt x="282" y="16"/>
                  </a:cubicBezTo>
                  <a:cubicBezTo>
                    <a:pt x="282" y="17"/>
                    <a:pt x="282" y="17"/>
                    <a:pt x="282" y="17"/>
                  </a:cubicBezTo>
                  <a:cubicBezTo>
                    <a:pt x="282" y="18"/>
                    <a:pt x="281" y="18"/>
                    <a:pt x="281" y="18"/>
                  </a:cubicBezTo>
                  <a:cubicBezTo>
                    <a:pt x="281" y="19"/>
                    <a:pt x="281" y="19"/>
                    <a:pt x="281" y="19"/>
                  </a:cubicBezTo>
                  <a:cubicBezTo>
                    <a:pt x="281" y="20"/>
                    <a:pt x="281" y="20"/>
                    <a:pt x="281" y="20"/>
                  </a:cubicBezTo>
                  <a:cubicBezTo>
                    <a:pt x="281" y="21"/>
                    <a:pt x="281" y="21"/>
                    <a:pt x="281" y="21"/>
                  </a:cubicBezTo>
                  <a:cubicBezTo>
                    <a:pt x="281" y="21"/>
                    <a:pt x="281" y="22"/>
                    <a:pt x="281" y="22"/>
                  </a:cubicBezTo>
                  <a:cubicBezTo>
                    <a:pt x="280" y="22"/>
                    <a:pt x="281" y="23"/>
                    <a:pt x="280" y="23"/>
                  </a:cubicBezTo>
                  <a:cubicBezTo>
                    <a:pt x="280" y="23"/>
                    <a:pt x="280" y="24"/>
                    <a:pt x="280" y="24"/>
                  </a:cubicBezTo>
                  <a:cubicBezTo>
                    <a:pt x="280" y="24"/>
                    <a:pt x="279" y="24"/>
                    <a:pt x="280" y="24"/>
                  </a:cubicBezTo>
                  <a:cubicBezTo>
                    <a:pt x="280" y="25"/>
                    <a:pt x="280" y="25"/>
                    <a:pt x="280" y="25"/>
                  </a:cubicBezTo>
                  <a:cubicBezTo>
                    <a:pt x="280" y="26"/>
                    <a:pt x="281" y="25"/>
                    <a:pt x="281" y="26"/>
                  </a:cubicBezTo>
                  <a:cubicBezTo>
                    <a:pt x="281" y="26"/>
                    <a:pt x="282" y="26"/>
                    <a:pt x="282" y="26"/>
                  </a:cubicBezTo>
                  <a:cubicBezTo>
                    <a:pt x="282" y="27"/>
                    <a:pt x="282" y="27"/>
                    <a:pt x="282" y="28"/>
                  </a:cubicBezTo>
                  <a:cubicBezTo>
                    <a:pt x="282" y="28"/>
                    <a:pt x="282" y="29"/>
                    <a:pt x="282" y="29"/>
                  </a:cubicBezTo>
                  <a:cubicBezTo>
                    <a:pt x="282" y="29"/>
                    <a:pt x="282" y="29"/>
                    <a:pt x="282" y="30"/>
                  </a:cubicBezTo>
                  <a:cubicBezTo>
                    <a:pt x="282" y="31"/>
                    <a:pt x="282" y="31"/>
                    <a:pt x="282" y="31"/>
                  </a:cubicBezTo>
                  <a:cubicBezTo>
                    <a:pt x="282" y="32"/>
                    <a:pt x="282" y="33"/>
                    <a:pt x="283" y="33"/>
                  </a:cubicBezTo>
                  <a:cubicBezTo>
                    <a:pt x="283" y="33"/>
                    <a:pt x="283" y="33"/>
                    <a:pt x="284" y="32"/>
                  </a:cubicBezTo>
                  <a:cubicBezTo>
                    <a:pt x="284" y="31"/>
                    <a:pt x="284" y="31"/>
                    <a:pt x="285" y="30"/>
                  </a:cubicBezTo>
                  <a:cubicBezTo>
                    <a:pt x="285" y="30"/>
                    <a:pt x="285" y="30"/>
                    <a:pt x="285" y="29"/>
                  </a:cubicBezTo>
                  <a:cubicBezTo>
                    <a:pt x="286" y="29"/>
                    <a:pt x="286" y="28"/>
                    <a:pt x="286" y="28"/>
                  </a:cubicBezTo>
                  <a:cubicBezTo>
                    <a:pt x="286" y="27"/>
                    <a:pt x="286" y="27"/>
                    <a:pt x="287" y="27"/>
                  </a:cubicBezTo>
                  <a:cubicBezTo>
                    <a:pt x="287" y="26"/>
                    <a:pt x="287" y="26"/>
                    <a:pt x="288" y="26"/>
                  </a:cubicBezTo>
                  <a:cubicBezTo>
                    <a:pt x="288" y="26"/>
                    <a:pt x="289" y="26"/>
                    <a:pt x="289" y="26"/>
                  </a:cubicBezTo>
                  <a:cubicBezTo>
                    <a:pt x="290" y="27"/>
                    <a:pt x="290" y="27"/>
                    <a:pt x="290" y="27"/>
                  </a:cubicBezTo>
                  <a:cubicBezTo>
                    <a:pt x="290" y="27"/>
                    <a:pt x="291" y="27"/>
                    <a:pt x="290" y="28"/>
                  </a:cubicBezTo>
                  <a:cubicBezTo>
                    <a:pt x="290" y="29"/>
                    <a:pt x="290" y="29"/>
                    <a:pt x="290" y="29"/>
                  </a:cubicBezTo>
                  <a:cubicBezTo>
                    <a:pt x="289" y="30"/>
                    <a:pt x="289" y="30"/>
                    <a:pt x="289" y="30"/>
                  </a:cubicBezTo>
                  <a:cubicBezTo>
                    <a:pt x="289" y="30"/>
                    <a:pt x="289" y="31"/>
                    <a:pt x="289" y="31"/>
                  </a:cubicBezTo>
                  <a:cubicBezTo>
                    <a:pt x="289" y="31"/>
                    <a:pt x="289" y="31"/>
                    <a:pt x="289" y="32"/>
                  </a:cubicBezTo>
                  <a:cubicBezTo>
                    <a:pt x="288" y="33"/>
                    <a:pt x="288" y="32"/>
                    <a:pt x="287" y="32"/>
                  </a:cubicBezTo>
                  <a:cubicBezTo>
                    <a:pt x="287" y="32"/>
                    <a:pt x="287" y="33"/>
                    <a:pt x="286" y="33"/>
                  </a:cubicBezTo>
                  <a:cubicBezTo>
                    <a:pt x="286" y="33"/>
                    <a:pt x="286" y="34"/>
                    <a:pt x="286" y="34"/>
                  </a:cubicBezTo>
                  <a:cubicBezTo>
                    <a:pt x="286" y="35"/>
                    <a:pt x="286" y="35"/>
                    <a:pt x="286" y="35"/>
                  </a:cubicBezTo>
                  <a:cubicBezTo>
                    <a:pt x="286" y="36"/>
                    <a:pt x="286" y="36"/>
                    <a:pt x="287" y="36"/>
                  </a:cubicBezTo>
                  <a:cubicBezTo>
                    <a:pt x="287" y="37"/>
                    <a:pt x="287" y="37"/>
                    <a:pt x="288" y="37"/>
                  </a:cubicBezTo>
                  <a:cubicBezTo>
                    <a:pt x="288" y="38"/>
                    <a:pt x="289" y="39"/>
                    <a:pt x="290" y="39"/>
                  </a:cubicBezTo>
                  <a:cubicBezTo>
                    <a:pt x="291" y="40"/>
                    <a:pt x="291" y="40"/>
                    <a:pt x="292" y="41"/>
                  </a:cubicBezTo>
                  <a:cubicBezTo>
                    <a:pt x="292" y="41"/>
                    <a:pt x="292" y="41"/>
                    <a:pt x="292" y="42"/>
                  </a:cubicBezTo>
                  <a:cubicBezTo>
                    <a:pt x="293" y="42"/>
                    <a:pt x="292" y="43"/>
                    <a:pt x="293" y="44"/>
                  </a:cubicBezTo>
                  <a:cubicBezTo>
                    <a:pt x="293" y="44"/>
                    <a:pt x="293" y="46"/>
                    <a:pt x="293" y="46"/>
                  </a:cubicBezTo>
                  <a:cubicBezTo>
                    <a:pt x="292" y="47"/>
                    <a:pt x="293" y="48"/>
                    <a:pt x="292" y="48"/>
                  </a:cubicBezTo>
                  <a:cubicBezTo>
                    <a:pt x="290" y="49"/>
                    <a:pt x="290" y="48"/>
                    <a:pt x="289" y="48"/>
                  </a:cubicBezTo>
                  <a:cubicBezTo>
                    <a:pt x="288" y="48"/>
                    <a:pt x="287" y="48"/>
                    <a:pt x="286" y="48"/>
                  </a:cubicBezTo>
                  <a:cubicBezTo>
                    <a:pt x="286" y="48"/>
                    <a:pt x="285" y="48"/>
                    <a:pt x="284" y="48"/>
                  </a:cubicBezTo>
                  <a:cubicBezTo>
                    <a:pt x="284" y="48"/>
                    <a:pt x="283" y="48"/>
                    <a:pt x="283" y="48"/>
                  </a:cubicBezTo>
                  <a:cubicBezTo>
                    <a:pt x="282" y="48"/>
                    <a:pt x="282" y="48"/>
                    <a:pt x="282" y="48"/>
                  </a:cubicBezTo>
                  <a:cubicBezTo>
                    <a:pt x="282" y="48"/>
                    <a:pt x="282" y="48"/>
                    <a:pt x="283" y="48"/>
                  </a:cubicBezTo>
                  <a:cubicBezTo>
                    <a:pt x="283" y="47"/>
                    <a:pt x="283" y="47"/>
                    <a:pt x="284" y="47"/>
                  </a:cubicBezTo>
                  <a:cubicBezTo>
                    <a:pt x="285" y="47"/>
                    <a:pt x="285" y="46"/>
                    <a:pt x="286" y="46"/>
                  </a:cubicBezTo>
                  <a:cubicBezTo>
                    <a:pt x="286" y="46"/>
                    <a:pt x="286" y="46"/>
                    <a:pt x="286" y="45"/>
                  </a:cubicBezTo>
                  <a:cubicBezTo>
                    <a:pt x="287" y="44"/>
                    <a:pt x="287" y="44"/>
                    <a:pt x="287" y="44"/>
                  </a:cubicBezTo>
                  <a:cubicBezTo>
                    <a:pt x="287" y="43"/>
                    <a:pt x="287" y="43"/>
                    <a:pt x="287" y="43"/>
                  </a:cubicBezTo>
                  <a:cubicBezTo>
                    <a:pt x="286" y="42"/>
                    <a:pt x="286" y="42"/>
                    <a:pt x="286" y="42"/>
                  </a:cubicBezTo>
                  <a:cubicBezTo>
                    <a:pt x="286" y="42"/>
                    <a:pt x="286" y="42"/>
                    <a:pt x="285" y="41"/>
                  </a:cubicBezTo>
                  <a:cubicBezTo>
                    <a:pt x="284" y="41"/>
                    <a:pt x="284" y="41"/>
                    <a:pt x="283" y="40"/>
                  </a:cubicBezTo>
                  <a:cubicBezTo>
                    <a:pt x="283" y="40"/>
                    <a:pt x="283" y="40"/>
                    <a:pt x="283" y="40"/>
                  </a:cubicBezTo>
                  <a:cubicBezTo>
                    <a:pt x="282" y="40"/>
                    <a:pt x="282" y="39"/>
                    <a:pt x="282" y="40"/>
                  </a:cubicBezTo>
                  <a:cubicBezTo>
                    <a:pt x="281" y="41"/>
                    <a:pt x="281" y="41"/>
                    <a:pt x="280" y="42"/>
                  </a:cubicBezTo>
                  <a:cubicBezTo>
                    <a:pt x="280" y="43"/>
                    <a:pt x="280" y="43"/>
                    <a:pt x="280" y="44"/>
                  </a:cubicBezTo>
                  <a:cubicBezTo>
                    <a:pt x="280" y="44"/>
                    <a:pt x="279" y="45"/>
                    <a:pt x="279" y="45"/>
                  </a:cubicBezTo>
                  <a:cubicBezTo>
                    <a:pt x="279" y="46"/>
                    <a:pt x="279" y="46"/>
                    <a:pt x="278" y="47"/>
                  </a:cubicBezTo>
                  <a:cubicBezTo>
                    <a:pt x="278" y="47"/>
                    <a:pt x="277" y="47"/>
                    <a:pt x="277" y="47"/>
                  </a:cubicBezTo>
                  <a:cubicBezTo>
                    <a:pt x="277" y="47"/>
                    <a:pt x="276" y="47"/>
                    <a:pt x="275" y="47"/>
                  </a:cubicBezTo>
                  <a:cubicBezTo>
                    <a:pt x="275" y="48"/>
                    <a:pt x="274" y="48"/>
                    <a:pt x="274" y="47"/>
                  </a:cubicBezTo>
                  <a:cubicBezTo>
                    <a:pt x="274" y="47"/>
                    <a:pt x="273" y="46"/>
                    <a:pt x="273" y="46"/>
                  </a:cubicBezTo>
                  <a:cubicBezTo>
                    <a:pt x="273" y="46"/>
                    <a:pt x="273" y="46"/>
                    <a:pt x="273" y="45"/>
                  </a:cubicBezTo>
                  <a:cubicBezTo>
                    <a:pt x="274" y="45"/>
                    <a:pt x="274" y="45"/>
                    <a:pt x="274" y="44"/>
                  </a:cubicBezTo>
                  <a:cubicBezTo>
                    <a:pt x="274" y="44"/>
                    <a:pt x="274" y="44"/>
                    <a:pt x="275" y="43"/>
                  </a:cubicBezTo>
                  <a:cubicBezTo>
                    <a:pt x="275" y="43"/>
                    <a:pt x="275" y="43"/>
                    <a:pt x="276" y="43"/>
                  </a:cubicBezTo>
                  <a:cubicBezTo>
                    <a:pt x="276" y="42"/>
                    <a:pt x="276" y="42"/>
                    <a:pt x="276" y="42"/>
                  </a:cubicBezTo>
                  <a:cubicBezTo>
                    <a:pt x="277" y="41"/>
                    <a:pt x="276" y="41"/>
                    <a:pt x="277" y="41"/>
                  </a:cubicBezTo>
                  <a:cubicBezTo>
                    <a:pt x="278" y="40"/>
                    <a:pt x="277" y="40"/>
                    <a:pt x="278" y="39"/>
                  </a:cubicBezTo>
                  <a:cubicBezTo>
                    <a:pt x="278" y="39"/>
                    <a:pt x="279" y="38"/>
                    <a:pt x="279" y="38"/>
                  </a:cubicBezTo>
                  <a:cubicBezTo>
                    <a:pt x="279" y="38"/>
                    <a:pt x="279" y="38"/>
                    <a:pt x="280" y="37"/>
                  </a:cubicBezTo>
                  <a:cubicBezTo>
                    <a:pt x="280" y="37"/>
                    <a:pt x="280" y="37"/>
                    <a:pt x="280" y="37"/>
                  </a:cubicBezTo>
                  <a:cubicBezTo>
                    <a:pt x="280" y="37"/>
                    <a:pt x="280" y="37"/>
                    <a:pt x="280" y="36"/>
                  </a:cubicBezTo>
                  <a:cubicBezTo>
                    <a:pt x="279" y="36"/>
                    <a:pt x="279" y="36"/>
                    <a:pt x="279" y="36"/>
                  </a:cubicBezTo>
                  <a:cubicBezTo>
                    <a:pt x="279" y="36"/>
                    <a:pt x="279" y="36"/>
                    <a:pt x="278" y="35"/>
                  </a:cubicBezTo>
                  <a:cubicBezTo>
                    <a:pt x="278" y="35"/>
                    <a:pt x="279" y="35"/>
                    <a:pt x="279" y="35"/>
                  </a:cubicBezTo>
                  <a:cubicBezTo>
                    <a:pt x="279" y="35"/>
                    <a:pt x="279" y="33"/>
                    <a:pt x="279" y="33"/>
                  </a:cubicBezTo>
                  <a:cubicBezTo>
                    <a:pt x="279" y="33"/>
                    <a:pt x="279" y="33"/>
                    <a:pt x="279" y="33"/>
                  </a:cubicBezTo>
                  <a:cubicBezTo>
                    <a:pt x="278" y="32"/>
                    <a:pt x="278" y="32"/>
                    <a:pt x="278" y="32"/>
                  </a:cubicBezTo>
                  <a:cubicBezTo>
                    <a:pt x="277" y="32"/>
                    <a:pt x="277" y="32"/>
                    <a:pt x="277" y="32"/>
                  </a:cubicBezTo>
                  <a:cubicBezTo>
                    <a:pt x="276" y="33"/>
                    <a:pt x="276" y="33"/>
                    <a:pt x="275" y="33"/>
                  </a:cubicBezTo>
                  <a:cubicBezTo>
                    <a:pt x="275" y="33"/>
                    <a:pt x="274" y="33"/>
                    <a:pt x="274" y="33"/>
                  </a:cubicBezTo>
                  <a:cubicBezTo>
                    <a:pt x="275" y="33"/>
                    <a:pt x="275" y="32"/>
                    <a:pt x="275" y="32"/>
                  </a:cubicBezTo>
                  <a:cubicBezTo>
                    <a:pt x="275" y="31"/>
                    <a:pt x="275" y="32"/>
                    <a:pt x="275" y="31"/>
                  </a:cubicBezTo>
                  <a:cubicBezTo>
                    <a:pt x="276" y="30"/>
                    <a:pt x="276" y="30"/>
                    <a:pt x="276" y="30"/>
                  </a:cubicBezTo>
                  <a:cubicBezTo>
                    <a:pt x="277" y="30"/>
                    <a:pt x="277" y="30"/>
                    <a:pt x="277" y="29"/>
                  </a:cubicBezTo>
                  <a:cubicBezTo>
                    <a:pt x="277" y="28"/>
                    <a:pt x="277" y="28"/>
                    <a:pt x="277" y="28"/>
                  </a:cubicBezTo>
                  <a:cubicBezTo>
                    <a:pt x="277" y="27"/>
                    <a:pt x="276" y="28"/>
                    <a:pt x="277" y="27"/>
                  </a:cubicBezTo>
                  <a:cubicBezTo>
                    <a:pt x="277" y="27"/>
                    <a:pt x="277" y="27"/>
                    <a:pt x="277" y="26"/>
                  </a:cubicBezTo>
                  <a:cubicBezTo>
                    <a:pt x="278" y="25"/>
                    <a:pt x="278" y="25"/>
                    <a:pt x="278" y="24"/>
                  </a:cubicBezTo>
                  <a:cubicBezTo>
                    <a:pt x="279" y="23"/>
                    <a:pt x="279" y="23"/>
                    <a:pt x="279" y="23"/>
                  </a:cubicBezTo>
                  <a:cubicBezTo>
                    <a:pt x="279" y="22"/>
                    <a:pt x="280" y="21"/>
                    <a:pt x="279" y="21"/>
                  </a:cubicBezTo>
                  <a:cubicBezTo>
                    <a:pt x="279" y="20"/>
                    <a:pt x="279" y="20"/>
                    <a:pt x="279" y="20"/>
                  </a:cubicBezTo>
                  <a:cubicBezTo>
                    <a:pt x="279" y="19"/>
                    <a:pt x="279" y="19"/>
                    <a:pt x="279" y="19"/>
                  </a:cubicBezTo>
                  <a:cubicBezTo>
                    <a:pt x="279" y="19"/>
                    <a:pt x="279" y="18"/>
                    <a:pt x="278" y="18"/>
                  </a:cubicBezTo>
                  <a:cubicBezTo>
                    <a:pt x="278" y="19"/>
                    <a:pt x="278" y="18"/>
                    <a:pt x="278" y="19"/>
                  </a:cubicBezTo>
                  <a:cubicBezTo>
                    <a:pt x="277" y="19"/>
                    <a:pt x="277" y="19"/>
                    <a:pt x="277" y="20"/>
                  </a:cubicBezTo>
                  <a:cubicBezTo>
                    <a:pt x="277" y="20"/>
                    <a:pt x="277" y="20"/>
                    <a:pt x="277" y="21"/>
                  </a:cubicBezTo>
                  <a:cubicBezTo>
                    <a:pt x="277" y="22"/>
                    <a:pt x="277" y="22"/>
                    <a:pt x="277" y="23"/>
                  </a:cubicBezTo>
                  <a:cubicBezTo>
                    <a:pt x="277" y="23"/>
                    <a:pt x="276" y="24"/>
                    <a:pt x="276" y="24"/>
                  </a:cubicBezTo>
                  <a:cubicBezTo>
                    <a:pt x="275" y="24"/>
                    <a:pt x="275" y="24"/>
                    <a:pt x="275" y="24"/>
                  </a:cubicBezTo>
                  <a:cubicBezTo>
                    <a:pt x="275" y="24"/>
                    <a:pt x="275" y="24"/>
                    <a:pt x="274" y="25"/>
                  </a:cubicBezTo>
                  <a:cubicBezTo>
                    <a:pt x="273" y="26"/>
                    <a:pt x="274" y="26"/>
                    <a:pt x="274" y="26"/>
                  </a:cubicBezTo>
                  <a:cubicBezTo>
                    <a:pt x="273" y="27"/>
                    <a:pt x="273" y="28"/>
                    <a:pt x="273" y="28"/>
                  </a:cubicBezTo>
                  <a:cubicBezTo>
                    <a:pt x="273" y="28"/>
                    <a:pt x="273" y="29"/>
                    <a:pt x="273" y="29"/>
                  </a:cubicBezTo>
                  <a:cubicBezTo>
                    <a:pt x="272" y="30"/>
                    <a:pt x="272" y="30"/>
                    <a:pt x="272" y="31"/>
                  </a:cubicBezTo>
                  <a:cubicBezTo>
                    <a:pt x="271" y="32"/>
                    <a:pt x="271" y="33"/>
                    <a:pt x="270" y="33"/>
                  </a:cubicBezTo>
                  <a:cubicBezTo>
                    <a:pt x="270" y="34"/>
                    <a:pt x="269" y="35"/>
                    <a:pt x="269" y="35"/>
                  </a:cubicBezTo>
                  <a:cubicBezTo>
                    <a:pt x="268" y="35"/>
                    <a:pt x="267" y="35"/>
                    <a:pt x="267" y="35"/>
                  </a:cubicBezTo>
                  <a:cubicBezTo>
                    <a:pt x="266" y="34"/>
                    <a:pt x="266" y="34"/>
                    <a:pt x="266" y="34"/>
                  </a:cubicBezTo>
                  <a:cubicBezTo>
                    <a:pt x="266" y="33"/>
                    <a:pt x="266" y="33"/>
                    <a:pt x="266" y="33"/>
                  </a:cubicBezTo>
                  <a:cubicBezTo>
                    <a:pt x="267" y="32"/>
                    <a:pt x="266" y="32"/>
                    <a:pt x="267" y="32"/>
                  </a:cubicBezTo>
                  <a:cubicBezTo>
                    <a:pt x="267" y="31"/>
                    <a:pt x="267" y="31"/>
                    <a:pt x="268" y="30"/>
                  </a:cubicBezTo>
                  <a:cubicBezTo>
                    <a:pt x="268" y="30"/>
                    <a:pt x="269" y="30"/>
                    <a:pt x="269" y="29"/>
                  </a:cubicBezTo>
                  <a:cubicBezTo>
                    <a:pt x="270" y="28"/>
                    <a:pt x="270" y="28"/>
                    <a:pt x="271" y="28"/>
                  </a:cubicBezTo>
                  <a:cubicBezTo>
                    <a:pt x="271" y="27"/>
                    <a:pt x="271" y="27"/>
                    <a:pt x="271" y="26"/>
                  </a:cubicBezTo>
                  <a:cubicBezTo>
                    <a:pt x="271" y="26"/>
                    <a:pt x="271" y="26"/>
                    <a:pt x="271" y="26"/>
                  </a:cubicBezTo>
                  <a:cubicBezTo>
                    <a:pt x="272" y="25"/>
                    <a:pt x="272" y="25"/>
                    <a:pt x="271" y="25"/>
                  </a:cubicBezTo>
                  <a:cubicBezTo>
                    <a:pt x="271" y="25"/>
                    <a:pt x="270" y="25"/>
                    <a:pt x="270" y="25"/>
                  </a:cubicBezTo>
                  <a:cubicBezTo>
                    <a:pt x="269" y="25"/>
                    <a:pt x="269" y="24"/>
                    <a:pt x="269" y="25"/>
                  </a:cubicBezTo>
                  <a:cubicBezTo>
                    <a:pt x="268" y="25"/>
                    <a:pt x="268" y="25"/>
                    <a:pt x="268" y="25"/>
                  </a:cubicBezTo>
                  <a:cubicBezTo>
                    <a:pt x="268" y="26"/>
                    <a:pt x="268" y="27"/>
                    <a:pt x="268" y="27"/>
                  </a:cubicBezTo>
                  <a:cubicBezTo>
                    <a:pt x="267" y="27"/>
                    <a:pt x="267" y="28"/>
                    <a:pt x="267" y="28"/>
                  </a:cubicBezTo>
                  <a:cubicBezTo>
                    <a:pt x="267" y="29"/>
                    <a:pt x="266" y="29"/>
                    <a:pt x="266" y="29"/>
                  </a:cubicBezTo>
                  <a:cubicBezTo>
                    <a:pt x="265" y="29"/>
                    <a:pt x="265" y="28"/>
                    <a:pt x="265" y="28"/>
                  </a:cubicBezTo>
                  <a:cubicBezTo>
                    <a:pt x="265" y="28"/>
                    <a:pt x="264" y="27"/>
                    <a:pt x="264" y="27"/>
                  </a:cubicBezTo>
                  <a:cubicBezTo>
                    <a:pt x="265" y="26"/>
                    <a:pt x="265" y="26"/>
                    <a:pt x="265" y="26"/>
                  </a:cubicBezTo>
                  <a:cubicBezTo>
                    <a:pt x="265" y="25"/>
                    <a:pt x="265" y="25"/>
                    <a:pt x="265" y="25"/>
                  </a:cubicBezTo>
                  <a:cubicBezTo>
                    <a:pt x="264" y="24"/>
                    <a:pt x="264" y="25"/>
                    <a:pt x="264" y="25"/>
                  </a:cubicBezTo>
                  <a:cubicBezTo>
                    <a:pt x="264" y="25"/>
                    <a:pt x="264" y="25"/>
                    <a:pt x="263" y="25"/>
                  </a:cubicBezTo>
                  <a:cubicBezTo>
                    <a:pt x="263" y="24"/>
                    <a:pt x="263" y="24"/>
                    <a:pt x="263" y="25"/>
                  </a:cubicBezTo>
                  <a:cubicBezTo>
                    <a:pt x="263" y="25"/>
                    <a:pt x="262" y="25"/>
                    <a:pt x="262" y="25"/>
                  </a:cubicBezTo>
                  <a:cubicBezTo>
                    <a:pt x="262" y="25"/>
                    <a:pt x="262" y="25"/>
                    <a:pt x="262" y="25"/>
                  </a:cubicBezTo>
                  <a:cubicBezTo>
                    <a:pt x="262" y="25"/>
                    <a:pt x="262" y="25"/>
                    <a:pt x="261" y="25"/>
                  </a:cubicBezTo>
                  <a:cubicBezTo>
                    <a:pt x="261" y="26"/>
                    <a:pt x="261" y="26"/>
                    <a:pt x="261" y="26"/>
                  </a:cubicBezTo>
                  <a:cubicBezTo>
                    <a:pt x="261" y="26"/>
                    <a:pt x="262" y="26"/>
                    <a:pt x="262" y="26"/>
                  </a:cubicBezTo>
                  <a:cubicBezTo>
                    <a:pt x="262" y="26"/>
                    <a:pt x="262" y="26"/>
                    <a:pt x="262" y="26"/>
                  </a:cubicBezTo>
                  <a:cubicBezTo>
                    <a:pt x="262" y="26"/>
                    <a:pt x="262" y="26"/>
                    <a:pt x="262" y="27"/>
                  </a:cubicBezTo>
                  <a:cubicBezTo>
                    <a:pt x="262" y="28"/>
                    <a:pt x="262" y="28"/>
                    <a:pt x="262" y="28"/>
                  </a:cubicBezTo>
                  <a:cubicBezTo>
                    <a:pt x="262" y="29"/>
                    <a:pt x="262" y="29"/>
                    <a:pt x="262" y="29"/>
                  </a:cubicBezTo>
                  <a:cubicBezTo>
                    <a:pt x="262" y="30"/>
                    <a:pt x="263" y="30"/>
                    <a:pt x="263" y="31"/>
                  </a:cubicBezTo>
                  <a:cubicBezTo>
                    <a:pt x="263" y="31"/>
                    <a:pt x="263" y="31"/>
                    <a:pt x="263" y="32"/>
                  </a:cubicBezTo>
                  <a:cubicBezTo>
                    <a:pt x="263" y="32"/>
                    <a:pt x="263" y="33"/>
                    <a:pt x="263" y="34"/>
                  </a:cubicBezTo>
                  <a:cubicBezTo>
                    <a:pt x="263" y="34"/>
                    <a:pt x="262" y="34"/>
                    <a:pt x="262" y="35"/>
                  </a:cubicBezTo>
                  <a:cubicBezTo>
                    <a:pt x="261" y="35"/>
                    <a:pt x="261" y="36"/>
                    <a:pt x="260" y="36"/>
                  </a:cubicBezTo>
                  <a:cubicBezTo>
                    <a:pt x="260" y="36"/>
                    <a:pt x="260" y="36"/>
                    <a:pt x="259" y="36"/>
                  </a:cubicBezTo>
                  <a:cubicBezTo>
                    <a:pt x="259" y="36"/>
                    <a:pt x="258" y="36"/>
                    <a:pt x="258" y="35"/>
                  </a:cubicBezTo>
                  <a:cubicBezTo>
                    <a:pt x="258" y="34"/>
                    <a:pt x="258" y="34"/>
                    <a:pt x="258" y="33"/>
                  </a:cubicBezTo>
                  <a:cubicBezTo>
                    <a:pt x="258" y="32"/>
                    <a:pt x="258" y="32"/>
                    <a:pt x="258" y="32"/>
                  </a:cubicBezTo>
                  <a:cubicBezTo>
                    <a:pt x="258" y="31"/>
                    <a:pt x="258" y="31"/>
                    <a:pt x="258" y="30"/>
                  </a:cubicBezTo>
                  <a:cubicBezTo>
                    <a:pt x="258" y="30"/>
                    <a:pt x="257" y="30"/>
                    <a:pt x="257" y="29"/>
                  </a:cubicBezTo>
                  <a:cubicBezTo>
                    <a:pt x="257" y="29"/>
                    <a:pt x="257" y="29"/>
                    <a:pt x="256" y="29"/>
                  </a:cubicBezTo>
                  <a:cubicBezTo>
                    <a:pt x="256" y="29"/>
                    <a:pt x="255" y="28"/>
                    <a:pt x="255" y="28"/>
                  </a:cubicBezTo>
                  <a:cubicBezTo>
                    <a:pt x="255" y="28"/>
                    <a:pt x="254" y="28"/>
                    <a:pt x="253" y="28"/>
                  </a:cubicBezTo>
                  <a:cubicBezTo>
                    <a:pt x="253" y="27"/>
                    <a:pt x="253" y="27"/>
                    <a:pt x="253" y="26"/>
                  </a:cubicBezTo>
                  <a:close/>
                  <a:moveTo>
                    <a:pt x="259" y="38"/>
                  </a:moveTo>
                  <a:cubicBezTo>
                    <a:pt x="260" y="38"/>
                    <a:pt x="260" y="38"/>
                    <a:pt x="261" y="38"/>
                  </a:cubicBezTo>
                  <a:cubicBezTo>
                    <a:pt x="261" y="39"/>
                    <a:pt x="261" y="38"/>
                    <a:pt x="262" y="39"/>
                  </a:cubicBezTo>
                  <a:cubicBezTo>
                    <a:pt x="262" y="39"/>
                    <a:pt x="262" y="40"/>
                    <a:pt x="262" y="40"/>
                  </a:cubicBezTo>
                  <a:cubicBezTo>
                    <a:pt x="262" y="41"/>
                    <a:pt x="262" y="41"/>
                    <a:pt x="262" y="42"/>
                  </a:cubicBezTo>
                  <a:cubicBezTo>
                    <a:pt x="263" y="42"/>
                    <a:pt x="262" y="42"/>
                    <a:pt x="263" y="43"/>
                  </a:cubicBezTo>
                  <a:cubicBezTo>
                    <a:pt x="263" y="43"/>
                    <a:pt x="264" y="43"/>
                    <a:pt x="264" y="43"/>
                  </a:cubicBezTo>
                  <a:cubicBezTo>
                    <a:pt x="264" y="42"/>
                    <a:pt x="264" y="42"/>
                    <a:pt x="264" y="42"/>
                  </a:cubicBezTo>
                  <a:cubicBezTo>
                    <a:pt x="264" y="42"/>
                    <a:pt x="264" y="41"/>
                    <a:pt x="265" y="41"/>
                  </a:cubicBezTo>
                  <a:cubicBezTo>
                    <a:pt x="265" y="41"/>
                    <a:pt x="264" y="41"/>
                    <a:pt x="265" y="41"/>
                  </a:cubicBezTo>
                  <a:cubicBezTo>
                    <a:pt x="265" y="40"/>
                    <a:pt x="265" y="40"/>
                    <a:pt x="265" y="40"/>
                  </a:cubicBezTo>
                  <a:cubicBezTo>
                    <a:pt x="265" y="40"/>
                    <a:pt x="265" y="40"/>
                    <a:pt x="266" y="41"/>
                  </a:cubicBezTo>
                  <a:cubicBezTo>
                    <a:pt x="266" y="41"/>
                    <a:pt x="266" y="41"/>
                    <a:pt x="266" y="41"/>
                  </a:cubicBezTo>
                  <a:cubicBezTo>
                    <a:pt x="266" y="42"/>
                    <a:pt x="266" y="42"/>
                    <a:pt x="266" y="42"/>
                  </a:cubicBezTo>
                  <a:cubicBezTo>
                    <a:pt x="266" y="42"/>
                    <a:pt x="266" y="43"/>
                    <a:pt x="266" y="43"/>
                  </a:cubicBezTo>
                  <a:cubicBezTo>
                    <a:pt x="266" y="44"/>
                    <a:pt x="266" y="44"/>
                    <a:pt x="266" y="44"/>
                  </a:cubicBezTo>
                  <a:cubicBezTo>
                    <a:pt x="266" y="45"/>
                    <a:pt x="266" y="45"/>
                    <a:pt x="267" y="46"/>
                  </a:cubicBezTo>
                  <a:cubicBezTo>
                    <a:pt x="268" y="47"/>
                    <a:pt x="268" y="47"/>
                    <a:pt x="268" y="48"/>
                  </a:cubicBezTo>
                  <a:cubicBezTo>
                    <a:pt x="267" y="49"/>
                    <a:pt x="268" y="49"/>
                    <a:pt x="267" y="50"/>
                  </a:cubicBezTo>
                  <a:cubicBezTo>
                    <a:pt x="266" y="51"/>
                    <a:pt x="267" y="50"/>
                    <a:pt x="265" y="50"/>
                  </a:cubicBezTo>
                  <a:cubicBezTo>
                    <a:pt x="264" y="51"/>
                    <a:pt x="264" y="51"/>
                    <a:pt x="264" y="50"/>
                  </a:cubicBezTo>
                  <a:cubicBezTo>
                    <a:pt x="264" y="50"/>
                    <a:pt x="263" y="50"/>
                    <a:pt x="262" y="50"/>
                  </a:cubicBezTo>
                  <a:cubicBezTo>
                    <a:pt x="262" y="50"/>
                    <a:pt x="261" y="50"/>
                    <a:pt x="261" y="49"/>
                  </a:cubicBezTo>
                  <a:cubicBezTo>
                    <a:pt x="260" y="49"/>
                    <a:pt x="260" y="49"/>
                    <a:pt x="260" y="48"/>
                  </a:cubicBezTo>
                  <a:cubicBezTo>
                    <a:pt x="260" y="47"/>
                    <a:pt x="260" y="46"/>
                    <a:pt x="260" y="45"/>
                  </a:cubicBezTo>
                  <a:cubicBezTo>
                    <a:pt x="260" y="44"/>
                    <a:pt x="260" y="45"/>
                    <a:pt x="260" y="44"/>
                  </a:cubicBezTo>
                  <a:cubicBezTo>
                    <a:pt x="260" y="42"/>
                    <a:pt x="260" y="42"/>
                    <a:pt x="259" y="41"/>
                  </a:cubicBezTo>
                  <a:cubicBezTo>
                    <a:pt x="259" y="40"/>
                    <a:pt x="259" y="40"/>
                    <a:pt x="259" y="39"/>
                  </a:cubicBezTo>
                  <a:cubicBezTo>
                    <a:pt x="259" y="39"/>
                    <a:pt x="259" y="38"/>
                    <a:pt x="259" y="38"/>
                  </a:cubicBezTo>
                  <a:close/>
                  <a:moveTo>
                    <a:pt x="46" y="10"/>
                  </a:moveTo>
                  <a:cubicBezTo>
                    <a:pt x="47" y="10"/>
                    <a:pt x="47" y="10"/>
                    <a:pt x="48" y="11"/>
                  </a:cubicBezTo>
                  <a:cubicBezTo>
                    <a:pt x="48" y="11"/>
                    <a:pt x="49" y="12"/>
                    <a:pt x="49" y="12"/>
                  </a:cubicBezTo>
                  <a:cubicBezTo>
                    <a:pt x="50" y="13"/>
                    <a:pt x="50" y="12"/>
                    <a:pt x="51" y="13"/>
                  </a:cubicBezTo>
                  <a:cubicBezTo>
                    <a:pt x="51" y="14"/>
                    <a:pt x="51" y="14"/>
                    <a:pt x="52" y="14"/>
                  </a:cubicBezTo>
                  <a:cubicBezTo>
                    <a:pt x="52" y="14"/>
                    <a:pt x="53" y="14"/>
                    <a:pt x="53" y="15"/>
                  </a:cubicBezTo>
                  <a:cubicBezTo>
                    <a:pt x="54" y="15"/>
                    <a:pt x="54" y="15"/>
                    <a:pt x="55" y="16"/>
                  </a:cubicBezTo>
                  <a:cubicBezTo>
                    <a:pt x="56" y="16"/>
                    <a:pt x="56" y="16"/>
                    <a:pt x="56" y="16"/>
                  </a:cubicBezTo>
                  <a:cubicBezTo>
                    <a:pt x="57" y="16"/>
                    <a:pt x="58" y="17"/>
                    <a:pt x="58" y="17"/>
                  </a:cubicBezTo>
                  <a:cubicBezTo>
                    <a:pt x="58" y="17"/>
                    <a:pt x="59" y="17"/>
                    <a:pt x="59" y="17"/>
                  </a:cubicBezTo>
                  <a:cubicBezTo>
                    <a:pt x="60" y="18"/>
                    <a:pt x="60" y="18"/>
                    <a:pt x="60" y="18"/>
                  </a:cubicBezTo>
                  <a:cubicBezTo>
                    <a:pt x="61" y="18"/>
                    <a:pt x="61" y="18"/>
                    <a:pt x="62" y="18"/>
                  </a:cubicBezTo>
                  <a:cubicBezTo>
                    <a:pt x="62" y="19"/>
                    <a:pt x="62" y="19"/>
                    <a:pt x="62" y="19"/>
                  </a:cubicBezTo>
                  <a:cubicBezTo>
                    <a:pt x="63" y="19"/>
                    <a:pt x="63" y="19"/>
                    <a:pt x="63" y="20"/>
                  </a:cubicBezTo>
                  <a:cubicBezTo>
                    <a:pt x="63" y="20"/>
                    <a:pt x="64" y="20"/>
                    <a:pt x="64" y="20"/>
                  </a:cubicBezTo>
                  <a:cubicBezTo>
                    <a:pt x="64" y="21"/>
                    <a:pt x="64" y="21"/>
                    <a:pt x="65" y="21"/>
                  </a:cubicBezTo>
                  <a:cubicBezTo>
                    <a:pt x="65" y="21"/>
                    <a:pt x="65" y="21"/>
                    <a:pt x="66" y="22"/>
                  </a:cubicBezTo>
                  <a:cubicBezTo>
                    <a:pt x="66" y="22"/>
                    <a:pt x="66" y="22"/>
                    <a:pt x="66" y="22"/>
                  </a:cubicBezTo>
                  <a:cubicBezTo>
                    <a:pt x="66" y="22"/>
                    <a:pt x="67" y="23"/>
                    <a:pt x="67" y="23"/>
                  </a:cubicBezTo>
                  <a:cubicBezTo>
                    <a:pt x="67" y="23"/>
                    <a:pt x="67" y="23"/>
                    <a:pt x="67" y="24"/>
                  </a:cubicBezTo>
                  <a:cubicBezTo>
                    <a:pt x="67" y="24"/>
                    <a:pt x="67" y="24"/>
                    <a:pt x="67" y="24"/>
                  </a:cubicBezTo>
                  <a:cubicBezTo>
                    <a:pt x="67" y="24"/>
                    <a:pt x="66" y="24"/>
                    <a:pt x="66" y="24"/>
                  </a:cubicBezTo>
                  <a:cubicBezTo>
                    <a:pt x="66" y="24"/>
                    <a:pt x="64" y="24"/>
                    <a:pt x="64" y="24"/>
                  </a:cubicBezTo>
                  <a:cubicBezTo>
                    <a:pt x="64" y="24"/>
                    <a:pt x="61" y="24"/>
                    <a:pt x="61" y="24"/>
                  </a:cubicBezTo>
                  <a:cubicBezTo>
                    <a:pt x="61" y="24"/>
                    <a:pt x="59" y="24"/>
                    <a:pt x="59" y="24"/>
                  </a:cubicBezTo>
                  <a:cubicBezTo>
                    <a:pt x="58" y="24"/>
                    <a:pt x="57" y="24"/>
                    <a:pt x="57" y="24"/>
                  </a:cubicBezTo>
                  <a:cubicBezTo>
                    <a:pt x="57" y="24"/>
                    <a:pt x="57" y="24"/>
                    <a:pt x="57" y="23"/>
                  </a:cubicBezTo>
                  <a:cubicBezTo>
                    <a:pt x="56" y="23"/>
                    <a:pt x="55" y="23"/>
                    <a:pt x="55" y="23"/>
                  </a:cubicBezTo>
                  <a:cubicBezTo>
                    <a:pt x="54" y="23"/>
                    <a:pt x="54" y="23"/>
                    <a:pt x="53" y="22"/>
                  </a:cubicBezTo>
                  <a:cubicBezTo>
                    <a:pt x="53" y="22"/>
                    <a:pt x="52" y="22"/>
                    <a:pt x="52" y="22"/>
                  </a:cubicBezTo>
                  <a:cubicBezTo>
                    <a:pt x="52" y="22"/>
                    <a:pt x="51" y="22"/>
                    <a:pt x="51" y="22"/>
                  </a:cubicBezTo>
                  <a:cubicBezTo>
                    <a:pt x="50" y="22"/>
                    <a:pt x="50" y="22"/>
                    <a:pt x="50" y="22"/>
                  </a:cubicBezTo>
                  <a:cubicBezTo>
                    <a:pt x="49" y="22"/>
                    <a:pt x="49" y="22"/>
                    <a:pt x="49" y="22"/>
                  </a:cubicBezTo>
                  <a:cubicBezTo>
                    <a:pt x="49" y="22"/>
                    <a:pt x="49" y="22"/>
                    <a:pt x="49" y="22"/>
                  </a:cubicBezTo>
                  <a:cubicBezTo>
                    <a:pt x="48" y="22"/>
                    <a:pt x="48" y="22"/>
                    <a:pt x="48" y="22"/>
                  </a:cubicBezTo>
                  <a:cubicBezTo>
                    <a:pt x="48" y="22"/>
                    <a:pt x="48" y="22"/>
                    <a:pt x="48" y="22"/>
                  </a:cubicBezTo>
                  <a:cubicBezTo>
                    <a:pt x="48" y="22"/>
                    <a:pt x="47" y="23"/>
                    <a:pt x="47" y="23"/>
                  </a:cubicBezTo>
                  <a:cubicBezTo>
                    <a:pt x="47" y="24"/>
                    <a:pt x="47" y="24"/>
                    <a:pt x="47" y="24"/>
                  </a:cubicBezTo>
                  <a:cubicBezTo>
                    <a:pt x="47" y="25"/>
                    <a:pt x="47" y="25"/>
                    <a:pt x="47" y="25"/>
                  </a:cubicBezTo>
                  <a:cubicBezTo>
                    <a:pt x="47" y="25"/>
                    <a:pt x="47" y="25"/>
                    <a:pt x="47" y="26"/>
                  </a:cubicBezTo>
                  <a:cubicBezTo>
                    <a:pt x="47" y="26"/>
                    <a:pt x="48" y="26"/>
                    <a:pt x="48" y="26"/>
                  </a:cubicBezTo>
                  <a:cubicBezTo>
                    <a:pt x="48" y="26"/>
                    <a:pt x="49" y="27"/>
                    <a:pt x="49" y="27"/>
                  </a:cubicBezTo>
                  <a:cubicBezTo>
                    <a:pt x="49" y="28"/>
                    <a:pt x="50" y="28"/>
                    <a:pt x="50" y="28"/>
                  </a:cubicBezTo>
                  <a:cubicBezTo>
                    <a:pt x="50" y="29"/>
                    <a:pt x="50" y="29"/>
                    <a:pt x="51" y="29"/>
                  </a:cubicBezTo>
                  <a:cubicBezTo>
                    <a:pt x="51" y="30"/>
                    <a:pt x="52" y="30"/>
                    <a:pt x="52" y="30"/>
                  </a:cubicBezTo>
                  <a:cubicBezTo>
                    <a:pt x="52" y="31"/>
                    <a:pt x="52" y="31"/>
                    <a:pt x="53" y="31"/>
                  </a:cubicBezTo>
                  <a:cubicBezTo>
                    <a:pt x="53" y="31"/>
                    <a:pt x="53" y="31"/>
                    <a:pt x="53" y="31"/>
                  </a:cubicBezTo>
                  <a:cubicBezTo>
                    <a:pt x="54" y="31"/>
                    <a:pt x="54" y="31"/>
                    <a:pt x="54" y="32"/>
                  </a:cubicBezTo>
                  <a:cubicBezTo>
                    <a:pt x="54" y="32"/>
                    <a:pt x="54" y="32"/>
                    <a:pt x="54" y="32"/>
                  </a:cubicBezTo>
                  <a:cubicBezTo>
                    <a:pt x="54" y="33"/>
                    <a:pt x="54" y="33"/>
                    <a:pt x="54" y="33"/>
                  </a:cubicBezTo>
                  <a:cubicBezTo>
                    <a:pt x="53" y="33"/>
                    <a:pt x="53" y="33"/>
                    <a:pt x="53" y="34"/>
                  </a:cubicBezTo>
                  <a:cubicBezTo>
                    <a:pt x="53" y="34"/>
                    <a:pt x="53" y="34"/>
                    <a:pt x="53" y="34"/>
                  </a:cubicBezTo>
                  <a:cubicBezTo>
                    <a:pt x="52" y="34"/>
                    <a:pt x="52" y="34"/>
                    <a:pt x="52" y="34"/>
                  </a:cubicBezTo>
                  <a:cubicBezTo>
                    <a:pt x="52" y="33"/>
                    <a:pt x="51" y="33"/>
                    <a:pt x="51" y="33"/>
                  </a:cubicBezTo>
                  <a:cubicBezTo>
                    <a:pt x="51" y="33"/>
                    <a:pt x="51" y="33"/>
                    <a:pt x="50" y="33"/>
                  </a:cubicBezTo>
                  <a:cubicBezTo>
                    <a:pt x="50" y="33"/>
                    <a:pt x="50" y="33"/>
                    <a:pt x="49" y="33"/>
                  </a:cubicBezTo>
                  <a:cubicBezTo>
                    <a:pt x="49" y="32"/>
                    <a:pt x="49" y="32"/>
                    <a:pt x="48" y="32"/>
                  </a:cubicBezTo>
                  <a:cubicBezTo>
                    <a:pt x="47" y="32"/>
                    <a:pt x="47" y="32"/>
                    <a:pt x="46" y="31"/>
                  </a:cubicBezTo>
                  <a:cubicBezTo>
                    <a:pt x="46" y="31"/>
                    <a:pt x="46" y="31"/>
                    <a:pt x="45" y="31"/>
                  </a:cubicBezTo>
                  <a:cubicBezTo>
                    <a:pt x="45" y="31"/>
                    <a:pt x="44" y="31"/>
                    <a:pt x="44" y="31"/>
                  </a:cubicBezTo>
                  <a:cubicBezTo>
                    <a:pt x="43" y="30"/>
                    <a:pt x="41" y="30"/>
                    <a:pt x="41" y="30"/>
                  </a:cubicBezTo>
                  <a:cubicBezTo>
                    <a:pt x="40" y="30"/>
                    <a:pt x="40" y="30"/>
                    <a:pt x="40" y="30"/>
                  </a:cubicBezTo>
                  <a:cubicBezTo>
                    <a:pt x="39" y="30"/>
                    <a:pt x="39" y="31"/>
                    <a:pt x="39" y="31"/>
                  </a:cubicBezTo>
                  <a:cubicBezTo>
                    <a:pt x="39" y="32"/>
                    <a:pt x="38" y="32"/>
                    <a:pt x="38" y="32"/>
                  </a:cubicBezTo>
                  <a:cubicBezTo>
                    <a:pt x="38" y="33"/>
                    <a:pt x="38" y="33"/>
                    <a:pt x="38" y="33"/>
                  </a:cubicBezTo>
                  <a:cubicBezTo>
                    <a:pt x="38" y="34"/>
                    <a:pt x="37" y="34"/>
                    <a:pt x="37" y="34"/>
                  </a:cubicBezTo>
                  <a:cubicBezTo>
                    <a:pt x="37" y="34"/>
                    <a:pt x="37" y="35"/>
                    <a:pt x="37" y="35"/>
                  </a:cubicBezTo>
                  <a:cubicBezTo>
                    <a:pt x="37" y="35"/>
                    <a:pt x="36" y="35"/>
                    <a:pt x="36" y="36"/>
                  </a:cubicBezTo>
                  <a:cubicBezTo>
                    <a:pt x="36" y="36"/>
                    <a:pt x="36" y="36"/>
                    <a:pt x="36" y="36"/>
                  </a:cubicBezTo>
                  <a:cubicBezTo>
                    <a:pt x="36" y="37"/>
                    <a:pt x="35" y="38"/>
                    <a:pt x="35" y="38"/>
                  </a:cubicBezTo>
                  <a:cubicBezTo>
                    <a:pt x="35" y="38"/>
                    <a:pt x="35" y="39"/>
                    <a:pt x="35" y="39"/>
                  </a:cubicBezTo>
                  <a:cubicBezTo>
                    <a:pt x="35" y="39"/>
                    <a:pt x="35" y="39"/>
                    <a:pt x="35" y="40"/>
                  </a:cubicBezTo>
                  <a:cubicBezTo>
                    <a:pt x="35" y="40"/>
                    <a:pt x="35" y="41"/>
                    <a:pt x="35" y="41"/>
                  </a:cubicBezTo>
                  <a:cubicBezTo>
                    <a:pt x="35" y="41"/>
                    <a:pt x="35" y="42"/>
                    <a:pt x="35" y="42"/>
                  </a:cubicBezTo>
                  <a:cubicBezTo>
                    <a:pt x="34" y="42"/>
                    <a:pt x="34" y="43"/>
                    <a:pt x="35" y="43"/>
                  </a:cubicBezTo>
                  <a:cubicBezTo>
                    <a:pt x="35" y="43"/>
                    <a:pt x="35" y="44"/>
                    <a:pt x="35" y="44"/>
                  </a:cubicBezTo>
                  <a:cubicBezTo>
                    <a:pt x="35" y="44"/>
                    <a:pt x="34" y="45"/>
                    <a:pt x="34" y="45"/>
                  </a:cubicBezTo>
                  <a:cubicBezTo>
                    <a:pt x="34" y="46"/>
                    <a:pt x="35" y="46"/>
                    <a:pt x="34" y="46"/>
                  </a:cubicBezTo>
                  <a:cubicBezTo>
                    <a:pt x="34" y="47"/>
                    <a:pt x="34" y="47"/>
                    <a:pt x="34" y="47"/>
                  </a:cubicBezTo>
                  <a:cubicBezTo>
                    <a:pt x="34" y="48"/>
                    <a:pt x="34" y="49"/>
                    <a:pt x="34" y="49"/>
                  </a:cubicBezTo>
                  <a:cubicBezTo>
                    <a:pt x="34" y="49"/>
                    <a:pt x="34" y="49"/>
                    <a:pt x="35" y="50"/>
                  </a:cubicBezTo>
                  <a:cubicBezTo>
                    <a:pt x="35" y="51"/>
                    <a:pt x="35" y="50"/>
                    <a:pt x="35" y="51"/>
                  </a:cubicBezTo>
                  <a:cubicBezTo>
                    <a:pt x="34" y="52"/>
                    <a:pt x="34" y="53"/>
                    <a:pt x="34" y="53"/>
                  </a:cubicBezTo>
                  <a:cubicBezTo>
                    <a:pt x="34" y="54"/>
                    <a:pt x="35" y="55"/>
                    <a:pt x="35" y="55"/>
                  </a:cubicBezTo>
                  <a:cubicBezTo>
                    <a:pt x="35" y="56"/>
                    <a:pt x="35" y="56"/>
                    <a:pt x="35" y="57"/>
                  </a:cubicBezTo>
                  <a:cubicBezTo>
                    <a:pt x="35" y="57"/>
                    <a:pt x="36" y="58"/>
                    <a:pt x="36" y="58"/>
                  </a:cubicBezTo>
                  <a:cubicBezTo>
                    <a:pt x="36" y="58"/>
                    <a:pt x="36" y="59"/>
                    <a:pt x="36" y="59"/>
                  </a:cubicBezTo>
                  <a:cubicBezTo>
                    <a:pt x="37" y="59"/>
                    <a:pt x="37" y="59"/>
                    <a:pt x="37" y="60"/>
                  </a:cubicBezTo>
                  <a:cubicBezTo>
                    <a:pt x="37" y="60"/>
                    <a:pt x="37" y="61"/>
                    <a:pt x="38" y="61"/>
                  </a:cubicBezTo>
                  <a:cubicBezTo>
                    <a:pt x="38" y="61"/>
                    <a:pt x="39" y="62"/>
                    <a:pt x="39" y="62"/>
                  </a:cubicBezTo>
                  <a:cubicBezTo>
                    <a:pt x="39" y="62"/>
                    <a:pt x="40" y="63"/>
                    <a:pt x="40" y="64"/>
                  </a:cubicBezTo>
                  <a:cubicBezTo>
                    <a:pt x="41" y="64"/>
                    <a:pt x="41" y="64"/>
                    <a:pt x="41" y="65"/>
                  </a:cubicBezTo>
                  <a:cubicBezTo>
                    <a:pt x="41" y="65"/>
                    <a:pt x="42" y="65"/>
                    <a:pt x="42" y="65"/>
                  </a:cubicBezTo>
                  <a:cubicBezTo>
                    <a:pt x="42" y="65"/>
                    <a:pt x="41" y="65"/>
                    <a:pt x="41" y="65"/>
                  </a:cubicBezTo>
                  <a:cubicBezTo>
                    <a:pt x="41" y="65"/>
                    <a:pt x="41" y="65"/>
                    <a:pt x="41" y="65"/>
                  </a:cubicBezTo>
                  <a:cubicBezTo>
                    <a:pt x="40" y="65"/>
                    <a:pt x="39" y="64"/>
                    <a:pt x="39" y="64"/>
                  </a:cubicBezTo>
                  <a:cubicBezTo>
                    <a:pt x="38" y="64"/>
                    <a:pt x="37" y="63"/>
                    <a:pt x="37" y="63"/>
                  </a:cubicBezTo>
                  <a:cubicBezTo>
                    <a:pt x="36" y="62"/>
                    <a:pt x="36" y="62"/>
                    <a:pt x="35" y="62"/>
                  </a:cubicBezTo>
                  <a:cubicBezTo>
                    <a:pt x="34" y="62"/>
                    <a:pt x="34" y="62"/>
                    <a:pt x="34" y="61"/>
                  </a:cubicBezTo>
                  <a:cubicBezTo>
                    <a:pt x="33" y="61"/>
                    <a:pt x="32" y="61"/>
                    <a:pt x="31" y="60"/>
                  </a:cubicBezTo>
                  <a:cubicBezTo>
                    <a:pt x="30" y="59"/>
                    <a:pt x="29" y="59"/>
                    <a:pt x="28" y="59"/>
                  </a:cubicBezTo>
                  <a:cubicBezTo>
                    <a:pt x="27" y="59"/>
                    <a:pt x="27" y="58"/>
                    <a:pt x="26" y="58"/>
                  </a:cubicBezTo>
                  <a:cubicBezTo>
                    <a:pt x="26" y="57"/>
                    <a:pt x="25" y="56"/>
                    <a:pt x="25" y="55"/>
                  </a:cubicBezTo>
                  <a:cubicBezTo>
                    <a:pt x="25" y="55"/>
                    <a:pt x="25" y="53"/>
                    <a:pt x="25" y="53"/>
                  </a:cubicBezTo>
                  <a:cubicBezTo>
                    <a:pt x="25" y="53"/>
                    <a:pt x="25" y="52"/>
                    <a:pt x="25" y="51"/>
                  </a:cubicBezTo>
                  <a:cubicBezTo>
                    <a:pt x="25" y="51"/>
                    <a:pt x="25" y="50"/>
                    <a:pt x="25" y="50"/>
                  </a:cubicBezTo>
                  <a:cubicBezTo>
                    <a:pt x="25" y="49"/>
                    <a:pt x="26" y="48"/>
                    <a:pt x="26" y="47"/>
                  </a:cubicBezTo>
                  <a:cubicBezTo>
                    <a:pt x="26" y="47"/>
                    <a:pt x="27" y="46"/>
                    <a:pt x="27" y="46"/>
                  </a:cubicBezTo>
                  <a:cubicBezTo>
                    <a:pt x="27" y="45"/>
                    <a:pt x="28" y="44"/>
                    <a:pt x="28" y="44"/>
                  </a:cubicBezTo>
                  <a:cubicBezTo>
                    <a:pt x="28" y="44"/>
                    <a:pt x="29" y="42"/>
                    <a:pt x="29" y="42"/>
                  </a:cubicBezTo>
                  <a:cubicBezTo>
                    <a:pt x="29" y="41"/>
                    <a:pt x="30" y="40"/>
                    <a:pt x="30" y="39"/>
                  </a:cubicBezTo>
                  <a:cubicBezTo>
                    <a:pt x="30" y="39"/>
                    <a:pt x="31" y="38"/>
                    <a:pt x="31" y="38"/>
                  </a:cubicBezTo>
                  <a:cubicBezTo>
                    <a:pt x="31" y="37"/>
                    <a:pt x="32" y="36"/>
                    <a:pt x="33" y="36"/>
                  </a:cubicBezTo>
                  <a:cubicBezTo>
                    <a:pt x="33" y="35"/>
                    <a:pt x="33" y="34"/>
                    <a:pt x="33" y="34"/>
                  </a:cubicBezTo>
                  <a:cubicBezTo>
                    <a:pt x="33" y="34"/>
                    <a:pt x="33" y="34"/>
                    <a:pt x="33" y="33"/>
                  </a:cubicBezTo>
                  <a:cubicBezTo>
                    <a:pt x="33" y="33"/>
                    <a:pt x="32" y="33"/>
                    <a:pt x="32" y="34"/>
                  </a:cubicBezTo>
                  <a:cubicBezTo>
                    <a:pt x="32" y="34"/>
                    <a:pt x="30" y="34"/>
                    <a:pt x="30" y="34"/>
                  </a:cubicBezTo>
                  <a:cubicBezTo>
                    <a:pt x="30" y="34"/>
                    <a:pt x="29" y="35"/>
                    <a:pt x="29" y="35"/>
                  </a:cubicBezTo>
                  <a:cubicBezTo>
                    <a:pt x="28" y="35"/>
                    <a:pt x="27" y="36"/>
                    <a:pt x="27" y="36"/>
                  </a:cubicBezTo>
                  <a:cubicBezTo>
                    <a:pt x="27" y="36"/>
                    <a:pt x="27" y="36"/>
                    <a:pt x="26" y="36"/>
                  </a:cubicBezTo>
                  <a:cubicBezTo>
                    <a:pt x="26" y="36"/>
                    <a:pt x="26" y="37"/>
                    <a:pt x="25" y="37"/>
                  </a:cubicBezTo>
                  <a:cubicBezTo>
                    <a:pt x="25" y="37"/>
                    <a:pt x="25" y="37"/>
                    <a:pt x="24" y="37"/>
                  </a:cubicBezTo>
                  <a:cubicBezTo>
                    <a:pt x="24" y="38"/>
                    <a:pt x="23" y="38"/>
                    <a:pt x="23" y="38"/>
                  </a:cubicBezTo>
                  <a:cubicBezTo>
                    <a:pt x="22" y="39"/>
                    <a:pt x="22" y="39"/>
                    <a:pt x="21" y="39"/>
                  </a:cubicBezTo>
                  <a:cubicBezTo>
                    <a:pt x="21" y="39"/>
                    <a:pt x="21" y="39"/>
                    <a:pt x="20" y="40"/>
                  </a:cubicBezTo>
                  <a:cubicBezTo>
                    <a:pt x="20" y="40"/>
                    <a:pt x="19" y="40"/>
                    <a:pt x="19" y="40"/>
                  </a:cubicBezTo>
                  <a:cubicBezTo>
                    <a:pt x="19" y="40"/>
                    <a:pt x="19" y="40"/>
                    <a:pt x="18" y="40"/>
                  </a:cubicBezTo>
                  <a:cubicBezTo>
                    <a:pt x="18" y="41"/>
                    <a:pt x="17" y="41"/>
                    <a:pt x="16" y="41"/>
                  </a:cubicBezTo>
                  <a:cubicBezTo>
                    <a:pt x="16" y="40"/>
                    <a:pt x="15" y="40"/>
                    <a:pt x="15" y="40"/>
                  </a:cubicBezTo>
                  <a:cubicBezTo>
                    <a:pt x="14" y="40"/>
                    <a:pt x="12" y="40"/>
                    <a:pt x="12" y="40"/>
                  </a:cubicBezTo>
                  <a:cubicBezTo>
                    <a:pt x="12" y="40"/>
                    <a:pt x="10" y="40"/>
                    <a:pt x="10" y="40"/>
                  </a:cubicBezTo>
                  <a:cubicBezTo>
                    <a:pt x="10" y="40"/>
                    <a:pt x="9" y="40"/>
                    <a:pt x="8" y="39"/>
                  </a:cubicBezTo>
                  <a:cubicBezTo>
                    <a:pt x="8" y="39"/>
                    <a:pt x="6" y="38"/>
                    <a:pt x="6" y="38"/>
                  </a:cubicBezTo>
                  <a:cubicBezTo>
                    <a:pt x="5" y="38"/>
                    <a:pt x="4" y="37"/>
                    <a:pt x="3" y="37"/>
                  </a:cubicBezTo>
                  <a:cubicBezTo>
                    <a:pt x="3" y="36"/>
                    <a:pt x="2" y="35"/>
                    <a:pt x="2" y="35"/>
                  </a:cubicBezTo>
                  <a:cubicBezTo>
                    <a:pt x="2" y="35"/>
                    <a:pt x="2" y="34"/>
                    <a:pt x="1" y="34"/>
                  </a:cubicBezTo>
                  <a:cubicBezTo>
                    <a:pt x="1" y="33"/>
                    <a:pt x="1" y="33"/>
                    <a:pt x="0" y="32"/>
                  </a:cubicBezTo>
                  <a:cubicBezTo>
                    <a:pt x="0" y="32"/>
                    <a:pt x="0" y="31"/>
                    <a:pt x="0" y="31"/>
                  </a:cubicBezTo>
                  <a:cubicBezTo>
                    <a:pt x="0" y="31"/>
                    <a:pt x="0" y="31"/>
                    <a:pt x="0" y="31"/>
                  </a:cubicBezTo>
                  <a:cubicBezTo>
                    <a:pt x="0" y="31"/>
                    <a:pt x="1" y="31"/>
                    <a:pt x="1" y="31"/>
                  </a:cubicBezTo>
                  <a:cubicBezTo>
                    <a:pt x="1" y="31"/>
                    <a:pt x="0" y="31"/>
                    <a:pt x="1" y="31"/>
                  </a:cubicBezTo>
                  <a:cubicBezTo>
                    <a:pt x="1" y="32"/>
                    <a:pt x="1" y="32"/>
                    <a:pt x="2" y="32"/>
                  </a:cubicBezTo>
                  <a:cubicBezTo>
                    <a:pt x="2" y="33"/>
                    <a:pt x="2" y="33"/>
                    <a:pt x="2" y="33"/>
                  </a:cubicBezTo>
                  <a:cubicBezTo>
                    <a:pt x="2" y="33"/>
                    <a:pt x="2" y="33"/>
                    <a:pt x="3" y="34"/>
                  </a:cubicBezTo>
                  <a:cubicBezTo>
                    <a:pt x="4" y="34"/>
                    <a:pt x="5" y="35"/>
                    <a:pt x="5" y="35"/>
                  </a:cubicBezTo>
                  <a:cubicBezTo>
                    <a:pt x="5" y="35"/>
                    <a:pt x="7" y="35"/>
                    <a:pt x="7" y="35"/>
                  </a:cubicBezTo>
                  <a:cubicBezTo>
                    <a:pt x="8" y="36"/>
                    <a:pt x="10" y="36"/>
                    <a:pt x="10" y="36"/>
                  </a:cubicBezTo>
                  <a:cubicBezTo>
                    <a:pt x="10" y="36"/>
                    <a:pt x="12" y="36"/>
                    <a:pt x="12" y="36"/>
                  </a:cubicBezTo>
                  <a:cubicBezTo>
                    <a:pt x="13" y="36"/>
                    <a:pt x="14" y="36"/>
                    <a:pt x="14" y="36"/>
                  </a:cubicBezTo>
                  <a:cubicBezTo>
                    <a:pt x="14" y="36"/>
                    <a:pt x="15" y="36"/>
                    <a:pt x="15" y="36"/>
                  </a:cubicBezTo>
                  <a:cubicBezTo>
                    <a:pt x="15" y="36"/>
                    <a:pt x="15" y="36"/>
                    <a:pt x="15" y="36"/>
                  </a:cubicBezTo>
                  <a:cubicBezTo>
                    <a:pt x="15" y="36"/>
                    <a:pt x="15" y="36"/>
                    <a:pt x="15" y="36"/>
                  </a:cubicBezTo>
                  <a:cubicBezTo>
                    <a:pt x="16" y="36"/>
                    <a:pt x="16" y="36"/>
                    <a:pt x="16" y="35"/>
                  </a:cubicBezTo>
                  <a:cubicBezTo>
                    <a:pt x="16" y="35"/>
                    <a:pt x="17" y="35"/>
                    <a:pt x="17" y="35"/>
                  </a:cubicBezTo>
                  <a:cubicBezTo>
                    <a:pt x="17" y="35"/>
                    <a:pt x="18" y="35"/>
                    <a:pt x="18" y="35"/>
                  </a:cubicBezTo>
                  <a:cubicBezTo>
                    <a:pt x="18" y="35"/>
                    <a:pt x="20" y="34"/>
                    <a:pt x="21" y="34"/>
                  </a:cubicBezTo>
                  <a:cubicBezTo>
                    <a:pt x="21" y="33"/>
                    <a:pt x="22" y="33"/>
                    <a:pt x="22" y="33"/>
                  </a:cubicBezTo>
                  <a:cubicBezTo>
                    <a:pt x="22" y="33"/>
                    <a:pt x="24" y="32"/>
                    <a:pt x="24" y="31"/>
                  </a:cubicBezTo>
                  <a:cubicBezTo>
                    <a:pt x="25" y="31"/>
                    <a:pt x="26" y="30"/>
                    <a:pt x="26" y="30"/>
                  </a:cubicBezTo>
                  <a:cubicBezTo>
                    <a:pt x="26" y="30"/>
                    <a:pt x="26" y="29"/>
                    <a:pt x="25" y="29"/>
                  </a:cubicBezTo>
                  <a:cubicBezTo>
                    <a:pt x="24" y="29"/>
                    <a:pt x="22" y="29"/>
                    <a:pt x="22" y="29"/>
                  </a:cubicBezTo>
                  <a:cubicBezTo>
                    <a:pt x="22" y="29"/>
                    <a:pt x="20" y="29"/>
                    <a:pt x="20" y="29"/>
                  </a:cubicBezTo>
                  <a:cubicBezTo>
                    <a:pt x="19" y="28"/>
                    <a:pt x="18" y="28"/>
                    <a:pt x="17" y="28"/>
                  </a:cubicBezTo>
                  <a:cubicBezTo>
                    <a:pt x="17" y="28"/>
                    <a:pt x="16" y="29"/>
                    <a:pt x="15" y="28"/>
                  </a:cubicBezTo>
                  <a:cubicBezTo>
                    <a:pt x="15" y="27"/>
                    <a:pt x="14" y="27"/>
                    <a:pt x="14" y="27"/>
                  </a:cubicBezTo>
                  <a:cubicBezTo>
                    <a:pt x="14" y="27"/>
                    <a:pt x="13" y="25"/>
                    <a:pt x="13" y="25"/>
                  </a:cubicBezTo>
                  <a:cubicBezTo>
                    <a:pt x="13" y="24"/>
                    <a:pt x="13" y="23"/>
                    <a:pt x="13" y="23"/>
                  </a:cubicBezTo>
                  <a:cubicBezTo>
                    <a:pt x="13" y="22"/>
                    <a:pt x="13" y="21"/>
                    <a:pt x="13" y="20"/>
                  </a:cubicBezTo>
                  <a:cubicBezTo>
                    <a:pt x="13" y="20"/>
                    <a:pt x="13" y="18"/>
                    <a:pt x="14" y="18"/>
                  </a:cubicBezTo>
                  <a:cubicBezTo>
                    <a:pt x="14" y="17"/>
                    <a:pt x="15" y="17"/>
                    <a:pt x="15" y="18"/>
                  </a:cubicBezTo>
                  <a:cubicBezTo>
                    <a:pt x="16" y="18"/>
                    <a:pt x="17" y="18"/>
                    <a:pt x="18" y="19"/>
                  </a:cubicBezTo>
                  <a:cubicBezTo>
                    <a:pt x="18" y="19"/>
                    <a:pt x="20" y="20"/>
                    <a:pt x="20" y="20"/>
                  </a:cubicBezTo>
                  <a:cubicBezTo>
                    <a:pt x="21" y="21"/>
                    <a:pt x="22" y="21"/>
                    <a:pt x="23" y="22"/>
                  </a:cubicBezTo>
                  <a:cubicBezTo>
                    <a:pt x="23" y="22"/>
                    <a:pt x="26" y="23"/>
                    <a:pt x="26" y="23"/>
                  </a:cubicBezTo>
                  <a:cubicBezTo>
                    <a:pt x="27" y="23"/>
                    <a:pt x="27" y="23"/>
                    <a:pt x="28" y="23"/>
                  </a:cubicBezTo>
                  <a:cubicBezTo>
                    <a:pt x="28" y="23"/>
                    <a:pt x="31" y="24"/>
                    <a:pt x="31" y="24"/>
                  </a:cubicBezTo>
                  <a:cubicBezTo>
                    <a:pt x="31" y="24"/>
                    <a:pt x="32" y="25"/>
                    <a:pt x="32" y="24"/>
                  </a:cubicBezTo>
                  <a:cubicBezTo>
                    <a:pt x="33" y="24"/>
                    <a:pt x="33" y="24"/>
                    <a:pt x="33" y="24"/>
                  </a:cubicBezTo>
                  <a:cubicBezTo>
                    <a:pt x="33" y="24"/>
                    <a:pt x="35" y="23"/>
                    <a:pt x="36" y="22"/>
                  </a:cubicBezTo>
                  <a:cubicBezTo>
                    <a:pt x="36" y="22"/>
                    <a:pt x="37" y="21"/>
                    <a:pt x="38" y="21"/>
                  </a:cubicBezTo>
                  <a:cubicBezTo>
                    <a:pt x="38" y="21"/>
                    <a:pt x="39" y="20"/>
                    <a:pt x="39" y="19"/>
                  </a:cubicBezTo>
                  <a:cubicBezTo>
                    <a:pt x="39" y="19"/>
                    <a:pt x="40" y="19"/>
                    <a:pt x="41" y="18"/>
                  </a:cubicBezTo>
                  <a:cubicBezTo>
                    <a:pt x="41" y="18"/>
                    <a:pt x="41" y="18"/>
                    <a:pt x="41" y="18"/>
                  </a:cubicBezTo>
                  <a:cubicBezTo>
                    <a:pt x="41" y="18"/>
                    <a:pt x="42" y="17"/>
                    <a:pt x="42" y="17"/>
                  </a:cubicBezTo>
                  <a:cubicBezTo>
                    <a:pt x="42" y="17"/>
                    <a:pt x="42" y="17"/>
                    <a:pt x="42" y="16"/>
                  </a:cubicBezTo>
                  <a:cubicBezTo>
                    <a:pt x="43" y="16"/>
                    <a:pt x="43" y="15"/>
                    <a:pt x="43" y="15"/>
                  </a:cubicBezTo>
                  <a:cubicBezTo>
                    <a:pt x="44" y="15"/>
                    <a:pt x="44" y="15"/>
                    <a:pt x="44" y="15"/>
                  </a:cubicBezTo>
                  <a:cubicBezTo>
                    <a:pt x="45" y="15"/>
                    <a:pt x="45" y="15"/>
                    <a:pt x="45" y="14"/>
                  </a:cubicBezTo>
                  <a:cubicBezTo>
                    <a:pt x="45" y="13"/>
                    <a:pt x="46" y="13"/>
                    <a:pt x="45" y="12"/>
                  </a:cubicBezTo>
                  <a:cubicBezTo>
                    <a:pt x="45" y="12"/>
                    <a:pt x="45" y="12"/>
                    <a:pt x="46" y="11"/>
                  </a:cubicBezTo>
                  <a:cubicBezTo>
                    <a:pt x="46" y="11"/>
                    <a:pt x="46" y="10"/>
                    <a:pt x="46" y="10"/>
                  </a:cubicBezTo>
                  <a:close/>
                </a:path>
              </a:pathLst>
            </a:custGeom>
            <a:solidFill>
              <a:srgbClr val="23519D"/>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04" name="f4be4315-7ff1-4548-9a0b-a9d47bede5a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4E2F8ABB-FF52-47AA-BDA3-025CBB99324A}"/>
              </a:ext>
            </a:extLst>
          </p:cNvPr>
          <p:cNvGrpSpPr>
            <a:grpSpLocks noChangeAspect="1"/>
          </p:cNvGrpSpPr>
          <p:nvPr>
            <p:custDataLst>
              <p:tags r:id="rId4"/>
            </p:custDataLst>
          </p:nvPr>
        </p:nvGrpSpPr>
        <p:grpSpPr>
          <a:xfrm>
            <a:off x="852101" y="2048043"/>
            <a:ext cx="1786853" cy="561049"/>
            <a:chOff x="3117381" y="2492324"/>
            <a:chExt cx="5954015" cy="1869485"/>
          </a:xfrm>
        </p:grpSpPr>
        <p:sp>
          <p:nvSpPr>
            <p:cNvPr id="705" name="iṣ1iḋe">
              <a:extLst>
                <a:ext uri="{FF2B5EF4-FFF2-40B4-BE49-F238E27FC236}">
                  <a16:creationId xmlns="" xmlns:a16="http://schemas.microsoft.com/office/drawing/2014/main" id="{AB64C479-D15F-48CB-BFDB-5E163FAF5F3C}"/>
                </a:ext>
              </a:extLst>
            </p:cNvPr>
            <p:cNvSpPr/>
            <p:nvPr/>
          </p:nvSpPr>
          <p:spPr>
            <a:xfrm>
              <a:off x="3117381" y="2493737"/>
              <a:ext cx="1842380" cy="1847705"/>
            </a:xfrm>
            <a:custGeom>
              <a:avLst/>
              <a:gdLst>
                <a:gd name="connsiteX0" fmla="*/ 1765631 w 1842380"/>
                <a:gd name="connsiteY0" fmla="*/ 1294694 h 1847704"/>
                <a:gd name="connsiteX1" fmla="*/ 1765631 w 1842380"/>
                <a:gd name="connsiteY1" fmla="*/ 1252096 h 1847704"/>
                <a:gd name="connsiteX2" fmla="*/ 1780008 w 1842380"/>
                <a:gd name="connsiteY2" fmla="*/ 1211627 h 1847704"/>
                <a:gd name="connsiteX3" fmla="*/ 1780008 w 1842380"/>
                <a:gd name="connsiteY3" fmla="*/ 1212692 h 1847704"/>
                <a:gd name="connsiteX4" fmla="*/ 1780008 w 1842380"/>
                <a:gd name="connsiteY4" fmla="*/ 1210562 h 1847704"/>
                <a:gd name="connsiteX5" fmla="*/ 1765631 w 1842380"/>
                <a:gd name="connsiteY5" fmla="*/ 1214822 h 1847704"/>
                <a:gd name="connsiteX6" fmla="*/ 1765631 w 1842380"/>
                <a:gd name="connsiteY6" fmla="*/ 1196718 h 1847704"/>
                <a:gd name="connsiteX7" fmla="*/ 1802905 w 1842380"/>
                <a:gd name="connsiteY7" fmla="*/ 1136015 h 1847704"/>
                <a:gd name="connsiteX8" fmla="*/ 1801840 w 1842380"/>
                <a:gd name="connsiteY8" fmla="*/ 1136015 h 1847704"/>
                <a:gd name="connsiteX9" fmla="*/ 1801840 w 1842380"/>
                <a:gd name="connsiteY9" fmla="*/ 1133885 h 1847704"/>
                <a:gd name="connsiteX10" fmla="*/ 1765631 w 1842380"/>
                <a:gd name="connsiteY10" fmla="*/ 1146132 h 1847704"/>
                <a:gd name="connsiteX11" fmla="*/ 1765631 w 1842380"/>
                <a:gd name="connsiteY11" fmla="*/ 1128028 h 1847704"/>
                <a:gd name="connsiteX12" fmla="*/ 1817281 w 1842380"/>
                <a:gd name="connsiteY12" fmla="*/ 1058273 h 1847704"/>
                <a:gd name="connsiteX13" fmla="*/ 1817281 w 1842380"/>
                <a:gd name="connsiteY13" fmla="*/ 1059338 h 1847704"/>
                <a:gd name="connsiteX14" fmla="*/ 1816217 w 1842380"/>
                <a:gd name="connsiteY14" fmla="*/ 1057208 h 1847704"/>
                <a:gd name="connsiteX15" fmla="*/ 1765631 w 1842380"/>
                <a:gd name="connsiteY15" fmla="*/ 1078507 h 1847704"/>
                <a:gd name="connsiteX16" fmla="*/ 1765631 w 1842380"/>
                <a:gd name="connsiteY16" fmla="*/ 1058273 h 1847704"/>
                <a:gd name="connsiteX17" fmla="*/ 1825269 w 1842380"/>
                <a:gd name="connsiteY17" fmla="*/ 980531 h 1847704"/>
                <a:gd name="connsiteX18" fmla="*/ 1825269 w 1842380"/>
                <a:gd name="connsiteY18" fmla="*/ 980531 h 1847704"/>
                <a:gd name="connsiteX19" fmla="*/ 1825269 w 1842380"/>
                <a:gd name="connsiteY19" fmla="*/ 978401 h 1847704"/>
                <a:gd name="connsiteX20" fmla="*/ 1765631 w 1842380"/>
                <a:gd name="connsiteY20" fmla="*/ 1009817 h 1847704"/>
                <a:gd name="connsiteX21" fmla="*/ 1765631 w 1842380"/>
                <a:gd name="connsiteY21" fmla="*/ 988518 h 1847704"/>
                <a:gd name="connsiteX22" fmla="*/ 1827398 w 1842380"/>
                <a:gd name="connsiteY22" fmla="*/ 901724 h 1847704"/>
                <a:gd name="connsiteX23" fmla="*/ 1826334 w 1842380"/>
                <a:gd name="connsiteY23" fmla="*/ 901724 h 1847704"/>
                <a:gd name="connsiteX24" fmla="*/ 1826334 w 1842380"/>
                <a:gd name="connsiteY24" fmla="*/ 899594 h 1847704"/>
                <a:gd name="connsiteX25" fmla="*/ 1765631 w 1842380"/>
                <a:gd name="connsiteY25" fmla="*/ 940063 h 1847704"/>
                <a:gd name="connsiteX26" fmla="*/ 1765631 w 1842380"/>
                <a:gd name="connsiteY26" fmla="*/ 916633 h 1847704"/>
                <a:gd name="connsiteX27" fmla="*/ 1822074 w 1842380"/>
                <a:gd name="connsiteY27" fmla="*/ 822917 h 1847704"/>
                <a:gd name="connsiteX28" fmla="*/ 1821009 w 1842380"/>
                <a:gd name="connsiteY28" fmla="*/ 822917 h 1847704"/>
                <a:gd name="connsiteX29" fmla="*/ 1821009 w 1842380"/>
                <a:gd name="connsiteY29" fmla="*/ 820787 h 1847704"/>
                <a:gd name="connsiteX30" fmla="*/ 1765631 w 1842380"/>
                <a:gd name="connsiteY30" fmla="*/ 864450 h 1847704"/>
                <a:gd name="connsiteX31" fmla="*/ 1765631 w 1842380"/>
                <a:gd name="connsiteY31" fmla="*/ 839424 h 1847704"/>
                <a:gd name="connsiteX32" fmla="*/ 1809294 w 1842380"/>
                <a:gd name="connsiteY32" fmla="*/ 744643 h 1847704"/>
                <a:gd name="connsiteX33" fmla="*/ 1809294 w 1842380"/>
                <a:gd name="connsiteY33" fmla="*/ 744643 h 1847704"/>
                <a:gd name="connsiteX34" fmla="*/ 1808229 w 1842380"/>
                <a:gd name="connsiteY34" fmla="*/ 742513 h 1847704"/>
                <a:gd name="connsiteX35" fmla="*/ 1765631 w 1842380"/>
                <a:gd name="connsiteY35" fmla="*/ 781916 h 1847704"/>
                <a:gd name="connsiteX36" fmla="*/ 1765631 w 1842380"/>
                <a:gd name="connsiteY36" fmla="*/ 756890 h 1847704"/>
                <a:gd name="connsiteX37" fmla="*/ 1790657 w 1842380"/>
                <a:gd name="connsiteY37" fmla="*/ 667965 h 1847704"/>
                <a:gd name="connsiteX38" fmla="*/ 1790657 w 1842380"/>
                <a:gd name="connsiteY38" fmla="*/ 667965 h 1847704"/>
                <a:gd name="connsiteX39" fmla="*/ 1789593 w 1842380"/>
                <a:gd name="connsiteY39" fmla="*/ 665836 h 1847704"/>
                <a:gd name="connsiteX40" fmla="*/ 1766163 w 1842380"/>
                <a:gd name="connsiteY40" fmla="*/ 694057 h 1847704"/>
                <a:gd name="connsiteX41" fmla="*/ 1766163 w 1842380"/>
                <a:gd name="connsiteY41" fmla="*/ 667965 h 1847704"/>
                <a:gd name="connsiteX42" fmla="*/ 1766163 w 1842380"/>
                <a:gd name="connsiteY42" fmla="*/ 595016 h 1847704"/>
                <a:gd name="connsiteX43" fmla="*/ 1766163 w 1842380"/>
                <a:gd name="connsiteY43" fmla="*/ 552417 h 1847704"/>
                <a:gd name="connsiteX44" fmla="*/ 1768293 w 1842380"/>
                <a:gd name="connsiteY44" fmla="*/ 570522 h 1847704"/>
                <a:gd name="connsiteX45" fmla="*/ 1774150 w 1842380"/>
                <a:gd name="connsiteY45" fmla="*/ 578509 h 1847704"/>
                <a:gd name="connsiteX46" fmla="*/ 1796515 w 1842380"/>
                <a:gd name="connsiteY46" fmla="*/ 646134 h 1847704"/>
                <a:gd name="connsiteX47" fmla="*/ 1800774 w 1842380"/>
                <a:gd name="connsiteY47" fmla="*/ 654121 h 1847704"/>
                <a:gd name="connsiteX48" fmla="*/ 1817814 w 1842380"/>
                <a:gd name="connsiteY48" fmla="*/ 722811 h 1847704"/>
                <a:gd name="connsiteX49" fmla="*/ 1821009 w 1842380"/>
                <a:gd name="connsiteY49" fmla="*/ 731863 h 1847704"/>
                <a:gd name="connsiteX50" fmla="*/ 1831126 w 1842380"/>
                <a:gd name="connsiteY50" fmla="*/ 801618 h 1847704"/>
                <a:gd name="connsiteX51" fmla="*/ 1834321 w 1842380"/>
                <a:gd name="connsiteY51" fmla="*/ 810670 h 1847704"/>
                <a:gd name="connsiteX52" fmla="*/ 1838581 w 1842380"/>
                <a:gd name="connsiteY52" fmla="*/ 881490 h 1847704"/>
                <a:gd name="connsiteX53" fmla="*/ 1840710 w 1842380"/>
                <a:gd name="connsiteY53" fmla="*/ 890542 h 1847704"/>
                <a:gd name="connsiteX54" fmla="*/ 1838581 w 1842380"/>
                <a:gd name="connsiteY54" fmla="*/ 960297 h 1847704"/>
                <a:gd name="connsiteX55" fmla="*/ 1839646 w 1842380"/>
                <a:gd name="connsiteY55" fmla="*/ 970414 h 1847704"/>
                <a:gd name="connsiteX56" fmla="*/ 1831658 w 1842380"/>
                <a:gd name="connsiteY56" fmla="*/ 1040169 h 1847704"/>
                <a:gd name="connsiteX57" fmla="*/ 1832723 w 1842380"/>
                <a:gd name="connsiteY57" fmla="*/ 1050286 h 1847704"/>
                <a:gd name="connsiteX58" fmla="*/ 1818346 w 1842380"/>
                <a:gd name="connsiteY58" fmla="*/ 1118976 h 1847704"/>
                <a:gd name="connsiteX59" fmla="*/ 1818346 w 1842380"/>
                <a:gd name="connsiteY59" fmla="*/ 1129093 h 1847704"/>
                <a:gd name="connsiteX60" fmla="*/ 1798112 w 1842380"/>
                <a:gd name="connsiteY60" fmla="*/ 1196718 h 1847704"/>
                <a:gd name="connsiteX61" fmla="*/ 1797047 w 1842380"/>
                <a:gd name="connsiteY61" fmla="*/ 1206835 h 1847704"/>
                <a:gd name="connsiteX62" fmla="*/ 1770956 w 1842380"/>
                <a:gd name="connsiteY62" fmla="*/ 1272330 h 1847704"/>
                <a:gd name="connsiteX63" fmla="*/ 1768826 w 1842380"/>
                <a:gd name="connsiteY63" fmla="*/ 1281382 h 1847704"/>
                <a:gd name="connsiteX64" fmla="*/ 1765631 w 1842380"/>
                <a:gd name="connsiteY64" fmla="*/ 1294694 h 1847704"/>
                <a:gd name="connsiteX65" fmla="*/ 1765631 w 1842380"/>
                <a:gd name="connsiteY65" fmla="*/ 552417 h 1847704"/>
                <a:gd name="connsiteX66" fmla="*/ 1765631 w 1842380"/>
                <a:gd name="connsiteY66" fmla="*/ 595016 h 1847704"/>
                <a:gd name="connsiteX67" fmla="*/ 1764566 w 1842380"/>
                <a:gd name="connsiteY67" fmla="*/ 593951 h 1847704"/>
                <a:gd name="connsiteX68" fmla="*/ 1764566 w 1842380"/>
                <a:gd name="connsiteY68" fmla="*/ 593951 h 1847704"/>
                <a:gd name="connsiteX69" fmla="*/ 1763501 w 1842380"/>
                <a:gd name="connsiteY69" fmla="*/ 591821 h 1847704"/>
                <a:gd name="connsiteX70" fmla="*/ 1745397 w 1842380"/>
                <a:gd name="connsiteY70" fmla="*/ 617912 h 1847704"/>
                <a:gd name="connsiteX71" fmla="*/ 1745397 w 1842380"/>
                <a:gd name="connsiteY71" fmla="*/ 588626 h 1847704"/>
                <a:gd name="connsiteX72" fmla="*/ 1745397 w 1842380"/>
                <a:gd name="connsiteY72" fmla="*/ 542300 h 1847704"/>
                <a:gd name="connsiteX73" fmla="*/ 1745397 w 1842380"/>
                <a:gd name="connsiteY73" fmla="*/ 511949 h 1847704"/>
                <a:gd name="connsiteX74" fmla="*/ 1765631 w 1842380"/>
                <a:gd name="connsiteY74" fmla="*/ 552417 h 1847704"/>
                <a:gd name="connsiteX75" fmla="*/ 1765631 w 1842380"/>
                <a:gd name="connsiteY75" fmla="*/ 552417 h 1847704"/>
                <a:gd name="connsiteX76" fmla="*/ 1765631 w 1842380"/>
                <a:gd name="connsiteY76" fmla="*/ 668498 h 1847704"/>
                <a:gd name="connsiteX77" fmla="*/ 1765631 w 1842380"/>
                <a:gd name="connsiteY77" fmla="*/ 694589 h 1847704"/>
                <a:gd name="connsiteX78" fmla="*/ 1745397 w 1842380"/>
                <a:gd name="connsiteY78" fmla="*/ 715889 h 1847704"/>
                <a:gd name="connsiteX79" fmla="*/ 1745397 w 1842380"/>
                <a:gd name="connsiteY79" fmla="*/ 687667 h 1847704"/>
                <a:gd name="connsiteX80" fmla="*/ 1765631 w 1842380"/>
                <a:gd name="connsiteY80" fmla="*/ 668498 h 1847704"/>
                <a:gd name="connsiteX81" fmla="*/ 1765631 w 1842380"/>
                <a:gd name="connsiteY81" fmla="*/ 668498 h 1847704"/>
                <a:gd name="connsiteX82" fmla="*/ 1765631 w 1842380"/>
                <a:gd name="connsiteY82" fmla="*/ 757422 h 1847704"/>
                <a:gd name="connsiteX83" fmla="*/ 1765631 w 1842380"/>
                <a:gd name="connsiteY83" fmla="*/ 782449 h 1847704"/>
                <a:gd name="connsiteX84" fmla="*/ 1751254 w 1842380"/>
                <a:gd name="connsiteY84" fmla="*/ 799488 h 1847704"/>
                <a:gd name="connsiteX85" fmla="*/ 1754449 w 1842380"/>
                <a:gd name="connsiteY85" fmla="*/ 850073 h 1847704"/>
                <a:gd name="connsiteX86" fmla="*/ 1765631 w 1842380"/>
                <a:gd name="connsiteY86" fmla="*/ 839956 h 1847704"/>
                <a:gd name="connsiteX87" fmla="*/ 1765631 w 1842380"/>
                <a:gd name="connsiteY87" fmla="*/ 864983 h 1847704"/>
                <a:gd name="connsiteX88" fmla="*/ 1758709 w 1842380"/>
                <a:gd name="connsiteY88" fmla="*/ 872970 h 1847704"/>
                <a:gd name="connsiteX89" fmla="*/ 1757644 w 1842380"/>
                <a:gd name="connsiteY89" fmla="*/ 923556 h 1847704"/>
                <a:gd name="connsiteX90" fmla="*/ 1765631 w 1842380"/>
                <a:gd name="connsiteY90" fmla="*/ 916633 h 1847704"/>
                <a:gd name="connsiteX91" fmla="*/ 1765631 w 1842380"/>
                <a:gd name="connsiteY91" fmla="*/ 940063 h 1847704"/>
                <a:gd name="connsiteX92" fmla="*/ 1759774 w 1842380"/>
                <a:gd name="connsiteY92" fmla="*/ 945920 h 1847704"/>
                <a:gd name="connsiteX93" fmla="*/ 1753916 w 1842380"/>
                <a:gd name="connsiteY93" fmla="*/ 995440 h 1847704"/>
                <a:gd name="connsiteX94" fmla="*/ 1765098 w 1842380"/>
                <a:gd name="connsiteY94" fmla="*/ 988518 h 1847704"/>
                <a:gd name="connsiteX95" fmla="*/ 1765098 w 1842380"/>
                <a:gd name="connsiteY95" fmla="*/ 1009817 h 1847704"/>
                <a:gd name="connsiteX96" fmla="*/ 1754981 w 1842380"/>
                <a:gd name="connsiteY96" fmla="*/ 1017805 h 1847704"/>
                <a:gd name="connsiteX97" fmla="*/ 1744864 w 1842380"/>
                <a:gd name="connsiteY97" fmla="*/ 1048156 h 1847704"/>
                <a:gd name="connsiteX98" fmla="*/ 1744864 w 1842380"/>
                <a:gd name="connsiteY98" fmla="*/ 937933 h 1847704"/>
                <a:gd name="connsiteX99" fmla="*/ 1744864 w 1842380"/>
                <a:gd name="connsiteY99" fmla="*/ 936868 h 1847704"/>
                <a:gd name="connsiteX100" fmla="*/ 1744864 w 1842380"/>
                <a:gd name="connsiteY100" fmla="*/ 935803 h 1847704"/>
                <a:gd name="connsiteX101" fmla="*/ 1744864 w 1842380"/>
                <a:gd name="connsiteY101" fmla="*/ 777124 h 1847704"/>
                <a:gd name="connsiteX102" fmla="*/ 1765631 w 1842380"/>
                <a:gd name="connsiteY102" fmla="*/ 757422 h 1847704"/>
                <a:gd name="connsiteX103" fmla="*/ 1765631 w 1842380"/>
                <a:gd name="connsiteY103" fmla="*/ 757422 h 1847704"/>
                <a:gd name="connsiteX104" fmla="*/ 1765631 w 1842380"/>
                <a:gd name="connsiteY104" fmla="*/ 1058273 h 1847704"/>
                <a:gd name="connsiteX105" fmla="*/ 1765631 w 1842380"/>
                <a:gd name="connsiteY105" fmla="*/ 1078507 h 1847704"/>
                <a:gd name="connsiteX106" fmla="*/ 1745397 w 1842380"/>
                <a:gd name="connsiteY106" fmla="*/ 1089689 h 1847704"/>
                <a:gd name="connsiteX107" fmla="*/ 1745397 w 1842380"/>
                <a:gd name="connsiteY107" fmla="*/ 1067325 h 1847704"/>
                <a:gd name="connsiteX108" fmla="*/ 1765631 w 1842380"/>
                <a:gd name="connsiteY108" fmla="*/ 1058273 h 1847704"/>
                <a:gd name="connsiteX109" fmla="*/ 1765631 w 1842380"/>
                <a:gd name="connsiteY109" fmla="*/ 1058273 h 1847704"/>
                <a:gd name="connsiteX110" fmla="*/ 1765631 w 1842380"/>
                <a:gd name="connsiteY110" fmla="*/ 1128028 h 1847704"/>
                <a:gd name="connsiteX111" fmla="*/ 1765631 w 1842380"/>
                <a:gd name="connsiteY111" fmla="*/ 1146132 h 1847704"/>
                <a:gd name="connsiteX112" fmla="*/ 1745397 w 1842380"/>
                <a:gd name="connsiteY112" fmla="*/ 1153055 h 1847704"/>
                <a:gd name="connsiteX113" fmla="*/ 1745397 w 1842380"/>
                <a:gd name="connsiteY113" fmla="*/ 1132820 h 1847704"/>
                <a:gd name="connsiteX114" fmla="*/ 1765631 w 1842380"/>
                <a:gd name="connsiteY114" fmla="*/ 1128028 h 1847704"/>
                <a:gd name="connsiteX115" fmla="*/ 1765631 w 1842380"/>
                <a:gd name="connsiteY115" fmla="*/ 1128028 h 1847704"/>
                <a:gd name="connsiteX116" fmla="*/ 1765631 w 1842380"/>
                <a:gd name="connsiteY116" fmla="*/ 1196718 h 1847704"/>
                <a:gd name="connsiteX117" fmla="*/ 1765631 w 1842380"/>
                <a:gd name="connsiteY117" fmla="*/ 1214822 h 1847704"/>
                <a:gd name="connsiteX118" fmla="*/ 1745397 w 1842380"/>
                <a:gd name="connsiteY118" fmla="*/ 1219082 h 1847704"/>
                <a:gd name="connsiteX119" fmla="*/ 1745397 w 1842380"/>
                <a:gd name="connsiteY119" fmla="*/ 1199913 h 1847704"/>
                <a:gd name="connsiteX120" fmla="*/ 1765631 w 1842380"/>
                <a:gd name="connsiteY120" fmla="*/ 1196718 h 1847704"/>
                <a:gd name="connsiteX121" fmla="*/ 1765631 w 1842380"/>
                <a:gd name="connsiteY121" fmla="*/ 1196718 h 1847704"/>
                <a:gd name="connsiteX122" fmla="*/ 1765631 w 1842380"/>
                <a:gd name="connsiteY122" fmla="*/ 1251563 h 1847704"/>
                <a:gd name="connsiteX123" fmla="*/ 1765631 w 1842380"/>
                <a:gd name="connsiteY123" fmla="*/ 1294162 h 1847704"/>
                <a:gd name="connsiteX124" fmla="*/ 1745397 w 1842380"/>
                <a:gd name="connsiteY124" fmla="*/ 1335695 h 1847704"/>
                <a:gd name="connsiteX125" fmla="*/ 1745397 w 1842380"/>
                <a:gd name="connsiteY125" fmla="*/ 1305344 h 1847704"/>
                <a:gd name="connsiteX126" fmla="*/ 1752319 w 1842380"/>
                <a:gd name="connsiteY126" fmla="*/ 1285110 h 1847704"/>
                <a:gd name="connsiteX127" fmla="*/ 1752319 w 1842380"/>
                <a:gd name="connsiteY127" fmla="*/ 1285110 h 1847704"/>
                <a:gd name="connsiteX128" fmla="*/ 1752319 w 1842380"/>
                <a:gd name="connsiteY128" fmla="*/ 1282980 h 1847704"/>
                <a:gd name="connsiteX129" fmla="*/ 1745397 w 1842380"/>
                <a:gd name="connsiteY129" fmla="*/ 1285110 h 1847704"/>
                <a:gd name="connsiteX130" fmla="*/ 1745397 w 1842380"/>
                <a:gd name="connsiteY130" fmla="*/ 1265940 h 1847704"/>
                <a:gd name="connsiteX131" fmla="*/ 1765631 w 1842380"/>
                <a:gd name="connsiteY131" fmla="*/ 1251563 h 1847704"/>
                <a:gd name="connsiteX132" fmla="*/ 1745397 w 1842380"/>
                <a:gd name="connsiteY132" fmla="*/ 511949 h 1847704"/>
                <a:gd name="connsiteX133" fmla="*/ 1745397 w 1842380"/>
                <a:gd name="connsiteY133" fmla="*/ 542300 h 1847704"/>
                <a:gd name="connsiteX134" fmla="*/ 1733150 w 1842380"/>
                <a:gd name="connsiteY134" fmla="*/ 522066 h 1847704"/>
                <a:gd name="connsiteX135" fmla="*/ 1733150 w 1842380"/>
                <a:gd name="connsiteY135" fmla="*/ 490650 h 1847704"/>
                <a:gd name="connsiteX136" fmla="*/ 1734214 w 1842380"/>
                <a:gd name="connsiteY136" fmla="*/ 498637 h 1847704"/>
                <a:gd name="connsiteX137" fmla="*/ 1741137 w 1842380"/>
                <a:gd name="connsiteY137" fmla="*/ 506624 h 1847704"/>
                <a:gd name="connsiteX138" fmla="*/ 1745397 w 1842380"/>
                <a:gd name="connsiteY138" fmla="*/ 511949 h 1847704"/>
                <a:gd name="connsiteX139" fmla="*/ 1745397 w 1842380"/>
                <a:gd name="connsiteY139" fmla="*/ 511949 h 1847704"/>
                <a:gd name="connsiteX140" fmla="*/ 1745397 w 1842380"/>
                <a:gd name="connsiteY140" fmla="*/ 588626 h 1847704"/>
                <a:gd name="connsiteX141" fmla="*/ 1745397 w 1842380"/>
                <a:gd name="connsiteY141" fmla="*/ 617912 h 1847704"/>
                <a:gd name="connsiteX142" fmla="*/ 1733150 w 1842380"/>
                <a:gd name="connsiteY142" fmla="*/ 632289 h 1847704"/>
                <a:gd name="connsiteX143" fmla="*/ 1733150 w 1842380"/>
                <a:gd name="connsiteY143" fmla="*/ 604068 h 1847704"/>
                <a:gd name="connsiteX144" fmla="*/ 1745397 w 1842380"/>
                <a:gd name="connsiteY144" fmla="*/ 588626 h 1847704"/>
                <a:gd name="connsiteX145" fmla="*/ 1745397 w 1842380"/>
                <a:gd name="connsiteY145" fmla="*/ 588626 h 1847704"/>
                <a:gd name="connsiteX146" fmla="*/ 1745397 w 1842380"/>
                <a:gd name="connsiteY146" fmla="*/ 687667 h 1847704"/>
                <a:gd name="connsiteX147" fmla="*/ 1745397 w 1842380"/>
                <a:gd name="connsiteY147" fmla="*/ 715889 h 1847704"/>
                <a:gd name="connsiteX148" fmla="*/ 1737409 w 1842380"/>
                <a:gd name="connsiteY148" fmla="*/ 728136 h 1847704"/>
                <a:gd name="connsiteX149" fmla="*/ 1744332 w 1842380"/>
                <a:gd name="connsiteY149" fmla="*/ 777656 h 1847704"/>
                <a:gd name="connsiteX150" fmla="*/ 1745397 w 1842380"/>
                <a:gd name="connsiteY150" fmla="*/ 776591 h 1847704"/>
                <a:gd name="connsiteX151" fmla="*/ 1745397 w 1842380"/>
                <a:gd name="connsiteY151" fmla="*/ 935270 h 1847704"/>
                <a:gd name="connsiteX152" fmla="*/ 1744332 w 1842380"/>
                <a:gd name="connsiteY152" fmla="*/ 865515 h 1847704"/>
                <a:gd name="connsiteX153" fmla="*/ 1733150 w 1842380"/>
                <a:gd name="connsiteY153" fmla="*/ 831969 h 1847704"/>
                <a:gd name="connsiteX154" fmla="*/ 1733150 w 1842380"/>
                <a:gd name="connsiteY154" fmla="*/ 801618 h 1847704"/>
                <a:gd name="connsiteX155" fmla="*/ 1735280 w 1842380"/>
                <a:gd name="connsiteY155" fmla="*/ 793631 h 1847704"/>
                <a:gd name="connsiteX156" fmla="*/ 1733150 w 1842380"/>
                <a:gd name="connsiteY156" fmla="*/ 790436 h 1847704"/>
                <a:gd name="connsiteX157" fmla="*/ 1733150 w 1842380"/>
                <a:gd name="connsiteY157" fmla="*/ 700447 h 1847704"/>
                <a:gd name="connsiteX158" fmla="*/ 1745397 w 1842380"/>
                <a:gd name="connsiteY158" fmla="*/ 687667 h 1847704"/>
                <a:gd name="connsiteX159" fmla="*/ 1745397 w 1842380"/>
                <a:gd name="connsiteY159" fmla="*/ 687667 h 1847704"/>
                <a:gd name="connsiteX160" fmla="*/ 1745397 w 1842380"/>
                <a:gd name="connsiteY160" fmla="*/ 937400 h 1847704"/>
                <a:gd name="connsiteX161" fmla="*/ 1745397 w 1842380"/>
                <a:gd name="connsiteY161" fmla="*/ 1047624 h 1847704"/>
                <a:gd name="connsiteX162" fmla="*/ 1745397 w 1842380"/>
                <a:gd name="connsiteY162" fmla="*/ 1066793 h 1847704"/>
                <a:gd name="connsiteX163" fmla="*/ 1745397 w 1842380"/>
                <a:gd name="connsiteY163" fmla="*/ 1066793 h 1847704"/>
                <a:gd name="connsiteX164" fmla="*/ 1745397 w 1842380"/>
                <a:gd name="connsiteY164" fmla="*/ 1089157 h 1847704"/>
                <a:gd name="connsiteX165" fmla="*/ 1744332 w 1842380"/>
                <a:gd name="connsiteY165" fmla="*/ 1090222 h 1847704"/>
                <a:gd name="connsiteX166" fmla="*/ 1733150 w 1842380"/>
                <a:gd name="connsiteY166" fmla="*/ 1109391 h 1847704"/>
                <a:gd name="connsiteX167" fmla="*/ 1733150 w 1842380"/>
                <a:gd name="connsiteY167" fmla="*/ 1024727 h 1847704"/>
                <a:gd name="connsiteX168" fmla="*/ 1742202 w 1842380"/>
                <a:gd name="connsiteY168" fmla="*/ 1007688 h 1847704"/>
                <a:gd name="connsiteX169" fmla="*/ 1745397 w 1842380"/>
                <a:gd name="connsiteY169" fmla="*/ 937400 h 1847704"/>
                <a:gd name="connsiteX170" fmla="*/ 1745397 w 1842380"/>
                <a:gd name="connsiteY170" fmla="*/ 937400 h 1847704"/>
                <a:gd name="connsiteX171" fmla="*/ 1745397 w 1842380"/>
                <a:gd name="connsiteY171" fmla="*/ 1132288 h 1847704"/>
                <a:gd name="connsiteX172" fmla="*/ 1745397 w 1842380"/>
                <a:gd name="connsiteY172" fmla="*/ 1152522 h 1847704"/>
                <a:gd name="connsiteX173" fmla="*/ 1733150 w 1842380"/>
                <a:gd name="connsiteY173" fmla="*/ 1156782 h 1847704"/>
                <a:gd name="connsiteX174" fmla="*/ 1733150 w 1842380"/>
                <a:gd name="connsiteY174" fmla="*/ 1136548 h 1847704"/>
                <a:gd name="connsiteX175" fmla="*/ 1745397 w 1842380"/>
                <a:gd name="connsiteY175" fmla="*/ 1132288 h 1847704"/>
                <a:gd name="connsiteX176" fmla="*/ 1745397 w 1842380"/>
                <a:gd name="connsiteY176" fmla="*/ 1132288 h 1847704"/>
                <a:gd name="connsiteX177" fmla="*/ 1745397 w 1842380"/>
                <a:gd name="connsiteY177" fmla="*/ 1199913 h 1847704"/>
                <a:gd name="connsiteX178" fmla="*/ 1745397 w 1842380"/>
                <a:gd name="connsiteY178" fmla="*/ 1219082 h 1847704"/>
                <a:gd name="connsiteX179" fmla="*/ 1733150 w 1842380"/>
                <a:gd name="connsiteY179" fmla="*/ 1220147 h 1847704"/>
                <a:gd name="connsiteX180" fmla="*/ 1733150 w 1842380"/>
                <a:gd name="connsiteY180" fmla="*/ 1202043 h 1847704"/>
                <a:gd name="connsiteX181" fmla="*/ 1745397 w 1842380"/>
                <a:gd name="connsiteY181" fmla="*/ 1199913 h 1847704"/>
                <a:gd name="connsiteX182" fmla="*/ 1745397 w 1842380"/>
                <a:gd name="connsiteY182" fmla="*/ 1199913 h 1847704"/>
                <a:gd name="connsiteX183" fmla="*/ 1745397 w 1842380"/>
                <a:gd name="connsiteY183" fmla="*/ 1266473 h 1847704"/>
                <a:gd name="connsiteX184" fmla="*/ 1745397 w 1842380"/>
                <a:gd name="connsiteY184" fmla="*/ 1285642 h 1847704"/>
                <a:gd name="connsiteX185" fmla="*/ 1733150 w 1842380"/>
                <a:gd name="connsiteY185" fmla="*/ 1287772 h 1847704"/>
                <a:gd name="connsiteX186" fmla="*/ 1733150 w 1842380"/>
                <a:gd name="connsiteY186" fmla="*/ 1269668 h 1847704"/>
                <a:gd name="connsiteX187" fmla="*/ 1745397 w 1842380"/>
                <a:gd name="connsiteY187" fmla="*/ 1266473 h 1847704"/>
                <a:gd name="connsiteX188" fmla="*/ 1745397 w 1842380"/>
                <a:gd name="connsiteY188" fmla="*/ 1266473 h 1847704"/>
                <a:gd name="connsiteX189" fmla="*/ 1745397 w 1842380"/>
                <a:gd name="connsiteY189" fmla="*/ 1305876 h 1847704"/>
                <a:gd name="connsiteX190" fmla="*/ 1745397 w 1842380"/>
                <a:gd name="connsiteY190" fmla="*/ 1336228 h 1847704"/>
                <a:gd name="connsiteX191" fmla="*/ 1737409 w 1842380"/>
                <a:gd name="connsiteY191" fmla="*/ 1344215 h 1847704"/>
                <a:gd name="connsiteX192" fmla="*/ 1735280 w 1842380"/>
                <a:gd name="connsiteY192" fmla="*/ 1354332 h 1847704"/>
                <a:gd name="connsiteX193" fmla="*/ 1733150 w 1842380"/>
                <a:gd name="connsiteY193" fmla="*/ 1357527 h 1847704"/>
                <a:gd name="connsiteX194" fmla="*/ 1733150 w 1842380"/>
                <a:gd name="connsiteY194" fmla="*/ 1323981 h 1847704"/>
                <a:gd name="connsiteX195" fmla="*/ 1745397 w 1842380"/>
                <a:gd name="connsiteY195" fmla="*/ 1305876 h 1847704"/>
                <a:gd name="connsiteX196" fmla="*/ 1733150 w 1842380"/>
                <a:gd name="connsiteY196" fmla="*/ 490650 h 1847704"/>
                <a:gd name="connsiteX197" fmla="*/ 1733150 w 1842380"/>
                <a:gd name="connsiteY197" fmla="*/ 522066 h 1847704"/>
                <a:gd name="connsiteX198" fmla="*/ 1733150 w 1842380"/>
                <a:gd name="connsiteY198" fmla="*/ 522066 h 1847704"/>
                <a:gd name="connsiteX199" fmla="*/ 1733150 w 1842380"/>
                <a:gd name="connsiteY199" fmla="*/ 522066 h 1847704"/>
                <a:gd name="connsiteX200" fmla="*/ 1731020 w 1842380"/>
                <a:gd name="connsiteY200" fmla="*/ 519936 h 1847704"/>
                <a:gd name="connsiteX201" fmla="*/ 1703863 w 1842380"/>
                <a:gd name="connsiteY201" fmla="*/ 565197 h 1847704"/>
                <a:gd name="connsiteX202" fmla="*/ 1703863 w 1842380"/>
                <a:gd name="connsiteY202" fmla="*/ 533781 h 1847704"/>
                <a:gd name="connsiteX203" fmla="*/ 1703863 w 1842380"/>
                <a:gd name="connsiteY203" fmla="*/ 464026 h 1847704"/>
                <a:gd name="connsiteX204" fmla="*/ 1703863 w 1842380"/>
                <a:gd name="connsiteY204" fmla="*/ 438999 h 1847704"/>
                <a:gd name="connsiteX205" fmla="*/ 1733150 w 1842380"/>
                <a:gd name="connsiteY205" fmla="*/ 490650 h 1847704"/>
                <a:gd name="connsiteX206" fmla="*/ 1733150 w 1842380"/>
                <a:gd name="connsiteY206" fmla="*/ 490650 h 1847704"/>
                <a:gd name="connsiteX207" fmla="*/ 1733150 w 1842380"/>
                <a:gd name="connsiteY207" fmla="*/ 604600 h 1847704"/>
                <a:gd name="connsiteX208" fmla="*/ 1733150 w 1842380"/>
                <a:gd name="connsiteY208" fmla="*/ 632822 h 1847704"/>
                <a:gd name="connsiteX209" fmla="*/ 1717175 w 1842380"/>
                <a:gd name="connsiteY209" fmla="*/ 657848 h 1847704"/>
                <a:gd name="connsiteX210" fmla="*/ 1728357 w 1842380"/>
                <a:gd name="connsiteY210" fmla="*/ 707369 h 1847704"/>
                <a:gd name="connsiteX211" fmla="*/ 1732617 w 1842380"/>
                <a:gd name="connsiteY211" fmla="*/ 700447 h 1847704"/>
                <a:gd name="connsiteX212" fmla="*/ 1732617 w 1842380"/>
                <a:gd name="connsiteY212" fmla="*/ 790436 h 1847704"/>
                <a:gd name="connsiteX213" fmla="*/ 1720370 w 1842380"/>
                <a:gd name="connsiteY213" fmla="*/ 723876 h 1847704"/>
                <a:gd name="connsiteX214" fmla="*/ 1703331 w 1842380"/>
                <a:gd name="connsiteY214" fmla="*/ 687667 h 1847704"/>
                <a:gd name="connsiteX215" fmla="*/ 1703331 w 1842380"/>
                <a:gd name="connsiteY215" fmla="*/ 632289 h 1847704"/>
                <a:gd name="connsiteX216" fmla="*/ 1705461 w 1842380"/>
                <a:gd name="connsiteY216" fmla="*/ 638147 h 1847704"/>
                <a:gd name="connsiteX217" fmla="*/ 1733150 w 1842380"/>
                <a:gd name="connsiteY217" fmla="*/ 604600 h 1847704"/>
                <a:gd name="connsiteX218" fmla="*/ 1733150 w 1842380"/>
                <a:gd name="connsiteY218" fmla="*/ 604600 h 1847704"/>
                <a:gd name="connsiteX219" fmla="*/ 1733150 w 1842380"/>
                <a:gd name="connsiteY219" fmla="*/ 801618 h 1847704"/>
                <a:gd name="connsiteX220" fmla="*/ 1733150 w 1842380"/>
                <a:gd name="connsiteY220" fmla="*/ 831969 h 1847704"/>
                <a:gd name="connsiteX221" fmla="*/ 1733150 w 1842380"/>
                <a:gd name="connsiteY221" fmla="*/ 801618 h 1847704"/>
                <a:gd name="connsiteX222" fmla="*/ 1733150 w 1842380"/>
                <a:gd name="connsiteY222" fmla="*/ 801618 h 1847704"/>
                <a:gd name="connsiteX223" fmla="*/ 1733150 w 1842380"/>
                <a:gd name="connsiteY223" fmla="*/ 1025259 h 1847704"/>
                <a:gd name="connsiteX224" fmla="*/ 1733150 w 1842380"/>
                <a:gd name="connsiteY224" fmla="*/ 1109924 h 1847704"/>
                <a:gd name="connsiteX225" fmla="*/ 1729955 w 1842380"/>
                <a:gd name="connsiteY225" fmla="*/ 1138145 h 1847704"/>
                <a:gd name="connsiteX226" fmla="*/ 1733150 w 1842380"/>
                <a:gd name="connsiteY226" fmla="*/ 1137080 h 1847704"/>
                <a:gd name="connsiteX227" fmla="*/ 1733150 w 1842380"/>
                <a:gd name="connsiteY227" fmla="*/ 1157314 h 1847704"/>
                <a:gd name="connsiteX228" fmla="*/ 1726227 w 1842380"/>
                <a:gd name="connsiteY228" fmla="*/ 1161574 h 1847704"/>
                <a:gd name="connsiteX229" fmla="*/ 1707058 w 1842380"/>
                <a:gd name="connsiteY229" fmla="*/ 1207900 h 1847704"/>
                <a:gd name="connsiteX230" fmla="*/ 1733150 w 1842380"/>
                <a:gd name="connsiteY230" fmla="*/ 1202043 h 1847704"/>
                <a:gd name="connsiteX231" fmla="*/ 1733150 w 1842380"/>
                <a:gd name="connsiteY231" fmla="*/ 1220147 h 1847704"/>
                <a:gd name="connsiteX232" fmla="*/ 1703863 w 1842380"/>
                <a:gd name="connsiteY232" fmla="*/ 1230264 h 1847704"/>
                <a:gd name="connsiteX233" fmla="*/ 1703863 w 1842380"/>
                <a:gd name="connsiteY233" fmla="*/ 1164769 h 1847704"/>
                <a:gd name="connsiteX234" fmla="*/ 1715045 w 1842380"/>
                <a:gd name="connsiteY234" fmla="*/ 1148795 h 1847704"/>
                <a:gd name="connsiteX235" fmla="*/ 1731020 w 1842380"/>
                <a:gd name="connsiteY235" fmla="*/ 1079040 h 1847704"/>
                <a:gd name="connsiteX236" fmla="*/ 1733150 w 1842380"/>
                <a:gd name="connsiteY236" fmla="*/ 1025259 h 1847704"/>
                <a:gd name="connsiteX237" fmla="*/ 1733150 w 1842380"/>
                <a:gd name="connsiteY237" fmla="*/ 1025259 h 1847704"/>
                <a:gd name="connsiteX238" fmla="*/ 1733150 w 1842380"/>
                <a:gd name="connsiteY238" fmla="*/ 1269668 h 1847704"/>
                <a:gd name="connsiteX239" fmla="*/ 1733150 w 1842380"/>
                <a:gd name="connsiteY239" fmla="*/ 1287772 h 1847704"/>
                <a:gd name="connsiteX240" fmla="*/ 1703863 w 1842380"/>
                <a:gd name="connsiteY240" fmla="*/ 1289902 h 1847704"/>
                <a:gd name="connsiteX241" fmla="*/ 1703863 w 1842380"/>
                <a:gd name="connsiteY241" fmla="*/ 1270733 h 1847704"/>
                <a:gd name="connsiteX242" fmla="*/ 1733150 w 1842380"/>
                <a:gd name="connsiteY242" fmla="*/ 1269668 h 1847704"/>
                <a:gd name="connsiteX243" fmla="*/ 1733150 w 1842380"/>
                <a:gd name="connsiteY243" fmla="*/ 1269668 h 1847704"/>
                <a:gd name="connsiteX244" fmla="*/ 1733150 w 1842380"/>
                <a:gd name="connsiteY244" fmla="*/ 1323981 h 1847704"/>
                <a:gd name="connsiteX245" fmla="*/ 1733150 w 1842380"/>
                <a:gd name="connsiteY245" fmla="*/ 1357527 h 1847704"/>
                <a:gd name="connsiteX246" fmla="*/ 1703863 w 1842380"/>
                <a:gd name="connsiteY246" fmla="*/ 1409177 h 1847704"/>
                <a:gd name="connsiteX247" fmla="*/ 1703863 w 1842380"/>
                <a:gd name="connsiteY247" fmla="*/ 1384151 h 1847704"/>
                <a:gd name="connsiteX248" fmla="*/ 1717175 w 1842380"/>
                <a:gd name="connsiteY248" fmla="*/ 1355929 h 1847704"/>
                <a:gd name="connsiteX249" fmla="*/ 1717175 w 1842380"/>
                <a:gd name="connsiteY249" fmla="*/ 1355929 h 1847704"/>
                <a:gd name="connsiteX250" fmla="*/ 1717175 w 1842380"/>
                <a:gd name="connsiteY250" fmla="*/ 1353799 h 1847704"/>
                <a:gd name="connsiteX251" fmla="*/ 1703863 w 1842380"/>
                <a:gd name="connsiteY251" fmla="*/ 1355929 h 1847704"/>
                <a:gd name="connsiteX252" fmla="*/ 1703863 w 1842380"/>
                <a:gd name="connsiteY252" fmla="*/ 1337825 h 1847704"/>
                <a:gd name="connsiteX253" fmla="*/ 1733150 w 1842380"/>
                <a:gd name="connsiteY253" fmla="*/ 1323981 h 1847704"/>
                <a:gd name="connsiteX254" fmla="*/ 1703863 w 1842380"/>
                <a:gd name="connsiteY254" fmla="*/ 438999 h 1847704"/>
                <a:gd name="connsiteX255" fmla="*/ 1703863 w 1842380"/>
                <a:gd name="connsiteY255" fmla="*/ 464026 h 1847704"/>
                <a:gd name="connsiteX256" fmla="*/ 1694811 w 1842380"/>
                <a:gd name="connsiteY256" fmla="*/ 452844 h 1847704"/>
                <a:gd name="connsiteX257" fmla="*/ 1694811 w 1842380"/>
                <a:gd name="connsiteY257" fmla="*/ 453909 h 1847704"/>
                <a:gd name="connsiteX258" fmla="*/ 1692681 w 1842380"/>
                <a:gd name="connsiteY258" fmla="*/ 451779 h 1847704"/>
                <a:gd name="connsiteX259" fmla="*/ 1667655 w 1842380"/>
                <a:gd name="connsiteY259" fmla="*/ 501299 h 1847704"/>
                <a:gd name="connsiteX260" fmla="*/ 1667655 w 1842380"/>
                <a:gd name="connsiteY260" fmla="*/ 465091 h 1847704"/>
                <a:gd name="connsiteX261" fmla="*/ 1667655 w 1842380"/>
                <a:gd name="connsiteY261" fmla="*/ 407583 h 1847704"/>
                <a:gd name="connsiteX262" fmla="*/ 1667655 w 1842380"/>
                <a:gd name="connsiteY262" fmla="*/ 382556 h 1847704"/>
                <a:gd name="connsiteX263" fmla="*/ 1693746 w 1842380"/>
                <a:gd name="connsiteY263" fmla="*/ 428882 h 1847704"/>
                <a:gd name="connsiteX264" fmla="*/ 1701733 w 1842380"/>
                <a:gd name="connsiteY264" fmla="*/ 436869 h 1847704"/>
                <a:gd name="connsiteX265" fmla="*/ 1703863 w 1842380"/>
                <a:gd name="connsiteY265" fmla="*/ 438999 h 1847704"/>
                <a:gd name="connsiteX266" fmla="*/ 1703863 w 1842380"/>
                <a:gd name="connsiteY266" fmla="*/ 438999 h 1847704"/>
                <a:gd name="connsiteX267" fmla="*/ 1703863 w 1842380"/>
                <a:gd name="connsiteY267" fmla="*/ 533248 h 1847704"/>
                <a:gd name="connsiteX268" fmla="*/ 1703863 w 1842380"/>
                <a:gd name="connsiteY268" fmla="*/ 564664 h 1847704"/>
                <a:gd name="connsiteX269" fmla="*/ 1691616 w 1842380"/>
                <a:gd name="connsiteY269" fmla="*/ 589691 h 1847704"/>
                <a:gd name="connsiteX270" fmla="*/ 1703863 w 1842380"/>
                <a:gd name="connsiteY270" fmla="*/ 632289 h 1847704"/>
                <a:gd name="connsiteX271" fmla="*/ 1703863 w 1842380"/>
                <a:gd name="connsiteY271" fmla="*/ 687667 h 1847704"/>
                <a:gd name="connsiteX272" fmla="*/ 1700668 w 1842380"/>
                <a:gd name="connsiteY272" fmla="*/ 655186 h 1847704"/>
                <a:gd name="connsiteX273" fmla="*/ 1674577 w 1842380"/>
                <a:gd name="connsiteY273" fmla="*/ 588626 h 1847704"/>
                <a:gd name="connsiteX274" fmla="*/ 1667655 w 1842380"/>
                <a:gd name="connsiteY274" fmla="*/ 580639 h 1847704"/>
                <a:gd name="connsiteX275" fmla="*/ 1667655 w 1842380"/>
                <a:gd name="connsiteY275" fmla="*/ 554547 h 1847704"/>
                <a:gd name="connsiteX276" fmla="*/ 1678837 w 1842380"/>
                <a:gd name="connsiteY276" fmla="*/ 570522 h 1847704"/>
                <a:gd name="connsiteX277" fmla="*/ 1703863 w 1842380"/>
                <a:gd name="connsiteY277" fmla="*/ 533248 h 1847704"/>
                <a:gd name="connsiteX278" fmla="*/ 1703863 w 1842380"/>
                <a:gd name="connsiteY278" fmla="*/ 533248 h 1847704"/>
                <a:gd name="connsiteX279" fmla="*/ 1703863 w 1842380"/>
                <a:gd name="connsiteY279" fmla="*/ 1164769 h 1847704"/>
                <a:gd name="connsiteX280" fmla="*/ 1703863 w 1842380"/>
                <a:gd name="connsiteY280" fmla="*/ 1230264 h 1847704"/>
                <a:gd name="connsiteX281" fmla="*/ 1702798 w 1842380"/>
                <a:gd name="connsiteY281" fmla="*/ 1230264 h 1847704"/>
                <a:gd name="connsiteX282" fmla="*/ 1680434 w 1842380"/>
                <a:gd name="connsiteY282" fmla="*/ 1275525 h 1847704"/>
                <a:gd name="connsiteX283" fmla="*/ 1703863 w 1842380"/>
                <a:gd name="connsiteY283" fmla="*/ 1271265 h 1847704"/>
                <a:gd name="connsiteX284" fmla="*/ 1703863 w 1842380"/>
                <a:gd name="connsiteY284" fmla="*/ 1290434 h 1847704"/>
                <a:gd name="connsiteX285" fmla="*/ 1673512 w 1842380"/>
                <a:gd name="connsiteY285" fmla="*/ 1297357 h 1847704"/>
                <a:gd name="connsiteX286" fmla="*/ 1667655 w 1842380"/>
                <a:gd name="connsiteY286" fmla="*/ 1301616 h 1847704"/>
                <a:gd name="connsiteX287" fmla="*/ 1667655 w 1842380"/>
                <a:gd name="connsiteY287" fmla="*/ 1260615 h 1847704"/>
                <a:gd name="connsiteX288" fmla="*/ 1691084 w 1842380"/>
                <a:gd name="connsiteY288" fmla="*/ 1216952 h 1847704"/>
                <a:gd name="connsiteX289" fmla="*/ 1703863 w 1842380"/>
                <a:gd name="connsiteY289" fmla="*/ 1164769 h 1847704"/>
                <a:gd name="connsiteX290" fmla="*/ 1703863 w 1842380"/>
                <a:gd name="connsiteY290" fmla="*/ 1164769 h 1847704"/>
                <a:gd name="connsiteX291" fmla="*/ 1703863 w 1842380"/>
                <a:gd name="connsiteY291" fmla="*/ 1338358 h 1847704"/>
                <a:gd name="connsiteX292" fmla="*/ 1703863 w 1842380"/>
                <a:gd name="connsiteY292" fmla="*/ 1356462 h 1847704"/>
                <a:gd name="connsiteX293" fmla="*/ 1667655 w 1842380"/>
                <a:gd name="connsiteY293" fmla="*/ 1356462 h 1847704"/>
                <a:gd name="connsiteX294" fmla="*/ 1667655 w 1842380"/>
                <a:gd name="connsiteY294" fmla="*/ 1338358 h 1847704"/>
                <a:gd name="connsiteX295" fmla="*/ 1703863 w 1842380"/>
                <a:gd name="connsiteY295" fmla="*/ 1338358 h 1847704"/>
                <a:gd name="connsiteX296" fmla="*/ 1703863 w 1842380"/>
                <a:gd name="connsiteY296" fmla="*/ 1338358 h 1847704"/>
                <a:gd name="connsiteX297" fmla="*/ 1703863 w 1842380"/>
                <a:gd name="connsiteY297" fmla="*/ 1384683 h 1847704"/>
                <a:gd name="connsiteX298" fmla="*/ 1703863 w 1842380"/>
                <a:gd name="connsiteY298" fmla="*/ 1409710 h 1847704"/>
                <a:gd name="connsiteX299" fmla="*/ 1698006 w 1842380"/>
                <a:gd name="connsiteY299" fmla="*/ 1413970 h 1847704"/>
                <a:gd name="connsiteX300" fmla="*/ 1694811 w 1842380"/>
                <a:gd name="connsiteY300" fmla="*/ 1423022 h 1847704"/>
                <a:gd name="connsiteX301" fmla="*/ 1667655 w 1842380"/>
                <a:gd name="connsiteY301" fmla="*/ 1466685 h 1847704"/>
                <a:gd name="connsiteX302" fmla="*/ 1667655 w 1842380"/>
                <a:gd name="connsiteY302" fmla="*/ 1440594 h 1847704"/>
                <a:gd name="connsiteX303" fmla="*/ 1676707 w 1842380"/>
                <a:gd name="connsiteY303" fmla="*/ 1423554 h 1847704"/>
                <a:gd name="connsiteX304" fmla="*/ 1676707 w 1842380"/>
                <a:gd name="connsiteY304" fmla="*/ 1423554 h 1847704"/>
                <a:gd name="connsiteX305" fmla="*/ 1676707 w 1842380"/>
                <a:gd name="connsiteY305" fmla="*/ 1421424 h 1847704"/>
                <a:gd name="connsiteX306" fmla="*/ 1667655 w 1842380"/>
                <a:gd name="connsiteY306" fmla="*/ 1422489 h 1847704"/>
                <a:gd name="connsiteX307" fmla="*/ 1667655 w 1842380"/>
                <a:gd name="connsiteY307" fmla="*/ 1404385 h 1847704"/>
                <a:gd name="connsiteX308" fmla="*/ 1703863 w 1842380"/>
                <a:gd name="connsiteY308" fmla="*/ 1384683 h 1847704"/>
                <a:gd name="connsiteX309" fmla="*/ 1667655 w 1842380"/>
                <a:gd name="connsiteY309" fmla="*/ 382556 h 1847704"/>
                <a:gd name="connsiteX310" fmla="*/ 1667655 w 1842380"/>
                <a:gd name="connsiteY310" fmla="*/ 407583 h 1847704"/>
                <a:gd name="connsiteX311" fmla="*/ 1650615 w 1842380"/>
                <a:gd name="connsiteY311" fmla="*/ 387349 h 1847704"/>
                <a:gd name="connsiteX312" fmla="*/ 1650615 w 1842380"/>
                <a:gd name="connsiteY312" fmla="*/ 388414 h 1847704"/>
                <a:gd name="connsiteX313" fmla="*/ 1648485 w 1842380"/>
                <a:gd name="connsiteY313" fmla="*/ 386284 h 1847704"/>
                <a:gd name="connsiteX314" fmla="*/ 1626121 w 1842380"/>
                <a:gd name="connsiteY314" fmla="*/ 442726 h 1847704"/>
                <a:gd name="connsiteX315" fmla="*/ 1626121 w 1842380"/>
                <a:gd name="connsiteY315" fmla="*/ 399063 h 1847704"/>
                <a:gd name="connsiteX316" fmla="*/ 1626121 w 1842380"/>
                <a:gd name="connsiteY316" fmla="*/ 355400 h 1847704"/>
                <a:gd name="connsiteX317" fmla="*/ 1626121 w 1842380"/>
                <a:gd name="connsiteY317" fmla="*/ 328776 h 1847704"/>
                <a:gd name="connsiteX318" fmla="*/ 1648485 w 1842380"/>
                <a:gd name="connsiteY318" fmla="*/ 363919 h 1847704"/>
                <a:gd name="connsiteX319" fmla="*/ 1655408 w 1842380"/>
                <a:gd name="connsiteY319" fmla="*/ 370842 h 1847704"/>
                <a:gd name="connsiteX320" fmla="*/ 1667655 w 1842380"/>
                <a:gd name="connsiteY320" fmla="*/ 382556 h 1847704"/>
                <a:gd name="connsiteX321" fmla="*/ 1667655 w 1842380"/>
                <a:gd name="connsiteY321" fmla="*/ 382556 h 1847704"/>
                <a:gd name="connsiteX322" fmla="*/ 1667655 w 1842380"/>
                <a:gd name="connsiteY322" fmla="*/ 464558 h 1847704"/>
                <a:gd name="connsiteX323" fmla="*/ 1667655 w 1842380"/>
                <a:gd name="connsiteY323" fmla="*/ 500767 h 1847704"/>
                <a:gd name="connsiteX324" fmla="*/ 1658602 w 1842380"/>
                <a:gd name="connsiteY324" fmla="*/ 524196 h 1847704"/>
                <a:gd name="connsiteX325" fmla="*/ 1667655 w 1842380"/>
                <a:gd name="connsiteY325" fmla="*/ 554547 h 1847704"/>
                <a:gd name="connsiteX326" fmla="*/ 1667655 w 1842380"/>
                <a:gd name="connsiteY326" fmla="*/ 580639 h 1847704"/>
                <a:gd name="connsiteX327" fmla="*/ 1641563 w 1842380"/>
                <a:gd name="connsiteY327" fmla="*/ 524196 h 1847704"/>
                <a:gd name="connsiteX328" fmla="*/ 1625589 w 1842380"/>
                <a:gd name="connsiteY328" fmla="*/ 508221 h 1847704"/>
                <a:gd name="connsiteX329" fmla="*/ 1625589 w 1842380"/>
                <a:gd name="connsiteY329" fmla="*/ 480000 h 1847704"/>
                <a:gd name="connsiteX330" fmla="*/ 1644758 w 1842380"/>
                <a:gd name="connsiteY330" fmla="*/ 506092 h 1847704"/>
                <a:gd name="connsiteX331" fmla="*/ 1667655 w 1842380"/>
                <a:gd name="connsiteY331" fmla="*/ 464558 h 1847704"/>
                <a:gd name="connsiteX332" fmla="*/ 1667655 w 1842380"/>
                <a:gd name="connsiteY332" fmla="*/ 464558 h 1847704"/>
                <a:gd name="connsiteX333" fmla="*/ 1667655 w 1842380"/>
                <a:gd name="connsiteY333" fmla="*/ 1260615 h 1847704"/>
                <a:gd name="connsiteX334" fmla="*/ 1667655 w 1842380"/>
                <a:gd name="connsiteY334" fmla="*/ 1301084 h 1847704"/>
                <a:gd name="connsiteX335" fmla="*/ 1646355 w 1842380"/>
                <a:gd name="connsiteY335" fmla="*/ 1339422 h 1847704"/>
                <a:gd name="connsiteX336" fmla="*/ 1667655 w 1842380"/>
                <a:gd name="connsiteY336" fmla="*/ 1338358 h 1847704"/>
                <a:gd name="connsiteX337" fmla="*/ 1667655 w 1842380"/>
                <a:gd name="connsiteY337" fmla="*/ 1356462 h 1847704"/>
                <a:gd name="connsiteX338" fmla="*/ 1637303 w 1842380"/>
                <a:gd name="connsiteY338" fmla="*/ 1360722 h 1847704"/>
                <a:gd name="connsiteX339" fmla="*/ 1626121 w 1842380"/>
                <a:gd name="connsiteY339" fmla="*/ 1368709 h 1847704"/>
                <a:gd name="connsiteX340" fmla="*/ 1626121 w 1842380"/>
                <a:gd name="connsiteY340" fmla="*/ 1348475 h 1847704"/>
                <a:gd name="connsiteX341" fmla="*/ 1629316 w 1842380"/>
                <a:gd name="connsiteY341" fmla="*/ 1346345 h 1847704"/>
                <a:gd name="connsiteX342" fmla="*/ 1662862 w 1842380"/>
                <a:gd name="connsiteY342" fmla="*/ 1283512 h 1847704"/>
                <a:gd name="connsiteX343" fmla="*/ 1667655 w 1842380"/>
                <a:gd name="connsiteY343" fmla="*/ 1260615 h 1847704"/>
                <a:gd name="connsiteX344" fmla="*/ 1667655 w 1842380"/>
                <a:gd name="connsiteY344" fmla="*/ 1260615 h 1847704"/>
                <a:gd name="connsiteX345" fmla="*/ 1667655 w 1842380"/>
                <a:gd name="connsiteY345" fmla="*/ 1404917 h 1847704"/>
                <a:gd name="connsiteX346" fmla="*/ 1667655 w 1842380"/>
                <a:gd name="connsiteY346" fmla="*/ 1423022 h 1847704"/>
                <a:gd name="connsiteX347" fmla="*/ 1626121 w 1842380"/>
                <a:gd name="connsiteY347" fmla="*/ 1420892 h 1847704"/>
                <a:gd name="connsiteX348" fmla="*/ 1626121 w 1842380"/>
                <a:gd name="connsiteY348" fmla="*/ 1401723 h 1847704"/>
                <a:gd name="connsiteX349" fmla="*/ 1667655 w 1842380"/>
                <a:gd name="connsiteY349" fmla="*/ 1404917 h 1847704"/>
                <a:gd name="connsiteX350" fmla="*/ 1667655 w 1842380"/>
                <a:gd name="connsiteY350" fmla="*/ 1404917 h 1847704"/>
                <a:gd name="connsiteX351" fmla="*/ 1667655 w 1842380"/>
                <a:gd name="connsiteY351" fmla="*/ 1440594 h 1847704"/>
                <a:gd name="connsiteX352" fmla="*/ 1667655 w 1842380"/>
                <a:gd name="connsiteY352" fmla="*/ 1466685 h 1847704"/>
                <a:gd name="connsiteX353" fmla="*/ 1651680 w 1842380"/>
                <a:gd name="connsiteY353" fmla="*/ 1478932 h 1847704"/>
                <a:gd name="connsiteX354" fmla="*/ 1647420 w 1842380"/>
                <a:gd name="connsiteY354" fmla="*/ 1487984 h 1847704"/>
                <a:gd name="connsiteX355" fmla="*/ 1626121 w 1842380"/>
                <a:gd name="connsiteY355" fmla="*/ 1520466 h 1847704"/>
                <a:gd name="connsiteX356" fmla="*/ 1626121 w 1842380"/>
                <a:gd name="connsiteY356" fmla="*/ 1494907 h 1847704"/>
                <a:gd name="connsiteX357" fmla="*/ 1630381 w 1842380"/>
                <a:gd name="connsiteY357" fmla="*/ 1486919 h 1847704"/>
                <a:gd name="connsiteX358" fmla="*/ 1629316 w 1842380"/>
                <a:gd name="connsiteY358" fmla="*/ 1486919 h 1847704"/>
                <a:gd name="connsiteX359" fmla="*/ 1630381 w 1842380"/>
                <a:gd name="connsiteY359" fmla="*/ 1485854 h 1847704"/>
                <a:gd name="connsiteX360" fmla="*/ 1626121 w 1842380"/>
                <a:gd name="connsiteY360" fmla="*/ 1485854 h 1847704"/>
                <a:gd name="connsiteX361" fmla="*/ 1626121 w 1842380"/>
                <a:gd name="connsiteY361" fmla="*/ 1467750 h 1847704"/>
                <a:gd name="connsiteX362" fmla="*/ 1667655 w 1842380"/>
                <a:gd name="connsiteY362" fmla="*/ 1440594 h 1847704"/>
                <a:gd name="connsiteX363" fmla="*/ 1667655 w 1842380"/>
                <a:gd name="connsiteY363" fmla="*/ 1440594 h 1847704"/>
                <a:gd name="connsiteX364" fmla="*/ 1626121 w 1842380"/>
                <a:gd name="connsiteY364" fmla="*/ 1116846 h 1847704"/>
                <a:gd name="connsiteX365" fmla="*/ 1626121 w 1842380"/>
                <a:gd name="connsiteY365" fmla="*/ 1091819 h 1847704"/>
                <a:gd name="connsiteX366" fmla="*/ 1636238 w 1842380"/>
                <a:gd name="connsiteY366" fmla="*/ 1093949 h 1847704"/>
                <a:gd name="connsiteX367" fmla="*/ 1630381 w 1842380"/>
                <a:gd name="connsiteY367" fmla="*/ 1117378 h 1847704"/>
                <a:gd name="connsiteX368" fmla="*/ 1626121 w 1842380"/>
                <a:gd name="connsiteY368" fmla="*/ 1116846 h 1847704"/>
                <a:gd name="connsiteX369" fmla="*/ 1626121 w 1842380"/>
                <a:gd name="connsiteY369" fmla="*/ 1116846 h 1847704"/>
                <a:gd name="connsiteX370" fmla="*/ 1626121 w 1842380"/>
                <a:gd name="connsiteY370" fmla="*/ 1068390 h 1847704"/>
                <a:gd name="connsiteX371" fmla="*/ 1626121 w 1842380"/>
                <a:gd name="connsiteY371" fmla="*/ 1043364 h 1847704"/>
                <a:gd name="connsiteX372" fmla="*/ 1648485 w 1842380"/>
                <a:gd name="connsiteY372" fmla="*/ 1041234 h 1847704"/>
                <a:gd name="connsiteX373" fmla="*/ 1642628 w 1842380"/>
                <a:gd name="connsiteY373" fmla="*/ 1066260 h 1847704"/>
                <a:gd name="connsiteX374" fmla="*/ 1626121 w 1842380"/>
                <a:gd name="connsiteY374" fmla="*/ 1068390 h 1847704"/>
                <a:gd name="connsiteX375" fmla="*/ 1626121 w 1842380"/>
                <a:gd name="connsiteY375" fmla="*/ 1068390 h 1847704"/>
                <a:gd name="connsiteX376" fmla="*/ 1626121 w 1842380"/>
                <a:gd name="connsiteY376" fmla="*/ 971479 h 1847704"/>
                <a:gd name="connsiteX377" fmla="*/ 1626121 w 1842380"/>
                <a:gd name="connsiteY377" fmla="*/ 944322 h 1847704"/>
                <a:gd name="connsiteX378" fmla="*/ 1648485 w 1842380"/>
                <a:gd name="connsiteY378" fmla="*/ 954440 h 1847704"/>
                <a:gd name="connsiteX379" fmla="*/ 1657537 w 1842380"/>
                <a:gd name="connsiteY379" fmla="*/ 984791 h 1847704"/>
                <a:gd name="connsiteX380" fmla="*/ 1657537 w 1842380"/>
                <a:gd name="connsiteY380" fmla="*/ 998103 h 1847704"/>
                <a:gd name="connsiteX381" fmla="*/ 1654343 w 1842380"/>
                <a:gd name="connsiteY381" fmla="*/ 1012480 h 1847704"/>
                <a:gd name="connsiteX382" fmla="*/ 1634108 w 1842380"/>
                <a:gd name="connsiteY382" fmla="*/ 1011415 h 1847704"/>
                <a:gd name="connsiteX383" fmla="*/ 1637303 w 1842380"/>
                <a:gd name="connsiteY383" fmla="*/ 998103 h 1847704"/>
                <a:gd name="connsiteX384" fmla="*/ 1638368 w 1842380"/>
                <a:gd name="connsiteY384" fmla="*/ 985856 h 1847704"/>
                <a:gd name="connsiteX385" fmla="*/ 1636238 w 1842380"/>
                <a:gd name="connsiteY385" fmla="*/ 974674 h 1847704"/>
                <a:gd name="connsiteX386" fmla="*/ 1628251 w 1842380"/>
                <a:gd name="connsiteY386" fmla="*/ 970414 h 1847704"/>
                <a:gd name="connsiteX387" fmla="*/ 1626121 w 1842380"/>
                <a:gd name="connsiteY387" fmla="*/ 971479 h 1847704"/>
                <a:gd name="connsiteX388" fmla="*/ 1626121 w 1842380"/>
                <a:gd name="connsiteY388" fmla="*/ 971479 h 1847704"/>
                <a:gd name="connsiteX389" fmla="*/ 1626121 w 1842380"/>
                <a:gd name="connsiteY389" fmla="*/ 929945 h 1847704"/>
                <a:gd name="connsiteX390" fmla="*/ 1626121 w 1842380"/>
                <a:gd name="connsiteY390" fmla="*/ 903854 h 1847704"/>
                <a:gd name="connsiteX391" fmla="*/ 1655408 w 1842380"/>
                <a:gd name="connsiteY391" fmla="*/ 903854 h 1847704"/>
                <a:gd name="connsiteX392" fmla="*/ 1655408 w 1842380"/>
                <a:gd name="connsiteY392" fmla="*/ 929945 h 1847704"/>
                <a:gd name="connsiteX393" fmla="*/ 1626121 w 1842380"/>
                <a:gd name="connsiteY393" fmla="*/ 929945 h 1847704"/>
                <a:gd name="connsiteX394" fmla="*/ 1626121 w 1842380"/>
                <a:gd name="connsiteY394" fmla="*/ 929945 h 1847704"/>
                <a:gd name="connsiteX395" fmla="*/ 1626121 w 1842380"/>
                <a:gd name="connsiteY395" fmla="*/ 858593 h 1847704"/>
                <a:gd name="connsiteX396" fmla="*/ 1626121 w 1842380"/>
                <a:gd name="connsiteY396" fmla="*/ 832502 h 1847704"/>
                <a:gd name="connsiteX397" fmla="*/ 1651148 w 1842380"/>
                <a:gd name="connsiteY397" fmla="*/ 830372 h 1847704"/>
                <a:gd name="connsiteX398" fmla="*/ 1653278 w 1842380"/>
                <a:gd name="connsiteY398" fmla="*/ 855398 h 1847704"/>
                <a:gd name="connsiteX399" fmla="*/ 1626121 w 1842380"/>
                <a:gd name="connsiteY399" fmla="*/ 858593 h 1847704"/>
                <a:gd name="connsiteX400" fmla="*/ 1626121 w 1842380"/>
                <a:gd name="connsiteY400" fmla="*/ 858593 h 1847704"/>
                <a:gd name="connsiteX401" fmla="*/ 1626121 w 1842380"/>
                <a:gd name="connsiteY401" fmla="*/ 755292 h 1847704"/>
                <a:gd name="connsiteX402" fmla="*/ 1626121 w 1842380"/>
                <a:gd name="connsiteY402" fmla="*/ 729201 h 1847704"/>
                <a:gd name="connsiteX403" fmla="*/ 1629316 w 1842380"/>
                <a:gd name="connsiteY403" fmla="*/ 728136 h 1847704"/>
                <a:gd name="connsiteX404" fmla="*/ 1636238 w 1842380"/>
                <a:gd name="connsiteY404" fmla="*/ 753162 h 1847704"/>
                <a:gd name="connsiteX405" fmla="*/ 1626121 w 1842380"/>
                <a:gd name="connsiteY405" fmla="*/ 755292 h 1847704"/>
                <a:gd name="connsiteX406" fmla="*/ 1626121 w 1842380"/>
                <a:gd name="connsiteY406" fmla="*/ 328776 h 1847704"/>
                <a:gd name="connsiteX407" fmla="*/ 1626121 w 1842380"/>
                <a:gd name="connsiteY407" fmla="*/ 354867 h 1847704"/>
                <a:gd name="connsiteX408" fmla="*/ 1601095 w 1842380"/>
                <a:gd name="connsiteY408" fmla="*/ 326646 h 1847704"/>
                <a:gd name="connsiteX409" fmla="*/ 1601095 w 1842380"/>
                <a:gd name="connsiteY409" fmla="*/ 326646 h 1847704"/>
                <a:gd name="connsiteX410" fmla="*/ 1598965 w 1842380"/>
                <a:gd name="connsiteY410" fmla="*/ 325581 h 1847704"/>
                <a:gd name="connsiteX411" fmla="*/ 1579795 w 1842380"/>
                <a:gd name="connsiteY411" fmla="*/ 391076 h 1847704"/>
                <a:gd name="connsiteX412" fmla="*/ 1579795 w 1842380"/>
                <a:gd name="connsiteY412" fmla="*/ 333036 h 1847704"/>
                <a:gd name="connsiteX413" fmla="*/ 1579795 w 1842380"/>
                <a:gd name="connsiteY413" fmla="*/ 308009 h 1847704"/>
                <a:gd name="connsiteX414" fmla="*/ 1579795 w 1842380"/>
                <a:gd name="connsiteY414" fmla="*/ 276593 h 1847704"/>
                <a:gd name="connsiteX415" fmla="*/ 1596835 w 1842380"/>
                <a:gd name="connsiteY415" fmla="*/ 302684 h 1847704"/>
                <a:gd name="connsiteX416" fmla="*/ 1604822 w 1842380"/>
                <a:gd name="connsiteY416" fmla="*/ 308542 h 1847704"/>
                <a:gd name="connsiteX417" fmla="*/ 1626121 w 1842380"/>
                <a:gd name="connsiteY417" fmla="*/ 328776 h 1847704"/>
                <a:gd name="connsiteX418" fmla="*/ 1626121 w 1842380"/>
                <a:gd name="connsiteY418" fmla="*/ 328776 h 1847704"/>
                <a:gd name="connsiteX419" fmla="*/ 1626121 w 1842380"/>
                <a:gd name="connsiteY419" fmla="*/ 398531 h 1847704"/>
                <a:gd name="connsiteX420" fmla="*/ 1626121 w 1842380"/>
                <a:gd name="connsiteY420" fmla="*/ 442194 h 1847704"/>
                <a:gd name="connsiteX421" fmla="*/ 1621861 w 1842380"/>
                <a:gd name="connsiteY421" fmla="*/ 461363 h 1847704"/>
                <a:gd name="connsiteX422" fmla="*/ 1626121 w 1842380"/>
                <a:gd name="connsiteY422" fmla="*/ 480533 h 1847704"/>
                <a:gd name="connsiteX423" fmla="*/ 1626121 w 1842380"/>
                <a:gd name="connsiteY423" fmla="*/ 508754 h 1847704"/>
                <a:gd name="connsiteX424" fmla="*/ 1604822 w 1842380"/>
                <a:gd name="connsiteY424" fmla="*/ 462428 h 1847704"/>
                <a:gd name="connsiteX425" fmla="*/ 1579795 w 1842380"/>
                <a:gd name="connsiteY425" fmla="*/ 440064 h 1847704"/>
                <a:gd name="connsiteX426" fmla="*/ 1579795 w 1842380"/>
                <a:gd name="connsiteY426" fmla="*/ 409713 h 1847704"/>
                <a:gd name="connsiteX427" fmla="*/ 1605887 w 1842380"/>
                <a:gd name="connsiteY427" fmla="*/ 444856 h 1847704"/>
                <a:gd name="connsiteX428" fmla="*/ 1626121 w 1842380"/>
                <a:gd name="connsiteY428" fmla="*/ 398531 h 1847704"/>
                <a:gd name="connsiteX429" fmla="*/ 1626121 w 1842380"/>
                <a:gd name="connsiteY429" fmla="*/ 398531 h 1847704"/>
                <a:gd name="connsiteX430" fmla="*/ 1626121 w 1842380"/>
                <a:gd name="connsiteY430" fmla="*/ 729201 h 1847704"/>
                <a:gd name="connsiteX431" fmla="*/ 1626121 w 1842380"/>
                <a:gd name="connsiteY431" fmla="*/ 755292 h 1847704"/>
                <a:gd name="connsiteX432" fmla="*/ 1601095 w 1842380"/>
                <a:gd name="connsiteY432" fmla="*/ 762214 h 1847704"/>
                <a:gd name="connsiteX433" fmla="*/ 1579795 w 1842380"/>
                <a:gd name="connsiteY433" fmla="*/ 783514 h 1847704"/>
                <a:gd name="connsiteX434" fmla="*/ 1579795 w 1842380"/>
                <a:gd name="connsiteY434" fmla="*/ 732928 h 1847704"/>
                <a:gd name="connsiteX435" fmla="*/ 1594172 w 1842380"/>
                <a:gd name="connsiteY435" fmla="*/ 737188 h 1847704"/>
                <a:gd name="connsiteX436" fmla="*/ 1626121 w 1842380"/>
                <a:gd name="connsiteY436" fmla="*/ 729201 h 1847704"/>
                <a:gd name="connsiteX437" fmla="*/ 1626121 w 1842380"/>
                <a:gd name="connsiteY437" fmla="*/ 729201 h 1847704"/>
                <a:gd name="connsiteX438" fmla="*/ 1626121 w 1842380"/>
                <a:gd name="connsiteY438" fmla="*/ 833034 h 1847704"/>
                <a:gd name="connsiteX439" fmla="*/ 1626121 w 1842380"/>
                <a:gd name="connsiteY439" fmla="*/ 859126 h 1847704"/>
                <a:gd name="connsiteX440" fmla="*/ 1579795 w 1842380"/>
                <a:gd name="connsiteY440" fmla="*/ 863385 h 1847704"/>
                <a:gd name="connsiteX441" fmla="*/ 1579795 w 1842380"/>
                <a:gd name="connsiteY441" fmla="*/ 838359 h 1847704"/>
                <a:gd name="connsiteX442" fmla="*/ 1626121 w 1842380"/>
                <a:gd name="connsiteY442" fmla="*/ 833034 h 1847704"/>
                <a:gd name="connsiteX443" fmla="*/ 1626121 w 1842380"/>
                <a:gd name="connsiteY443" fmla="*/ 833034 h 1847704"/>
                <a:gd name="connsiteX444" fmla="*/ 1626121 w 1842380"/>
                <a:gd name="connsiteY444" fmla="*/ 903854 h 1847704"/>
                <a:gd name="connsiteX445" fmla="*/ 1626121 w 1842380"/>
                <a:gd name="connsiteY445" fmla="*/ 929945 h 1847704"/>
                <a:gd name="connsiteX446" fmla="*/ 1579795 w 1842380"/>
                <a:gd name="connsiteY446" fmla="*/ 929945 h 1847704"/>
                <a:gd name="connsiteX447" fmla="*/ 1579795 w 1842380"/>
                <a:gd name="connsiteY447" fmla="*/ 903854 h 1847704"/>
                <a:gd name="connsiteX448" fmla="*/ 1626121 w 1842380"/>
                <a:gd name="connsiteY448" fmla="*/ 903854 h 1847704"/>
                <a:gd name="connsiteX449" fmla="*/ 1626121 w 1842380"/>
                <a:gd name="connsiteY449" fmla="*/ 903854 h 1847704"/>
                <a:gd name="connsiteX450" fmla="*/ 1626121 w 1842380"/>
                <a:gd name="connsiteY450" fmla="*/ 944322 h 1847704"/>
                <a:gd name="connsiteX451" fmla="*/ 1626121 w 1842380"/>
                <a:gd name="connsiteY451" fmla="*/ 971479 h 1847704"/>
                <a:gd name="connsiteX452" fmla="*/ 1618134 w 1842380"/>
                <a:gd name="connsiteY452" fmla="*/ 984791 h 1847704"/>
                <a:gd name="connsiteX453" fmla="*/ 1616004 w 1842380"/>
                <a:gd name="connsiteY453" fmla="*/ 989051 h 1847704"/>
                <a:gd name="connsiteX454" fmla="*/ 1605887 w 1842380"/>
                <a:gd name="connsiteY454" fmla="*/ 1009285 h 1847704"/>
                <a:gd name="connsiteX455" fmla="*/ 1588848 w 1842380"/>
                <a:gd name="connsiteY455" fmla="*/ 1016207 h 1847704"/>
                <a:gd name="connsiteX456" fmla="*/ 1579795 w 1842380"/>
                <a:gd name="connsiteY456" fmla="*/ 1015142 h 1847704"/>
                <a:gd name="connsiteX457" fmla="*/ 1579795 w 1842380"/>
                <a:gd name="connsiteY457" fmla="*/ 986921 h 1847704"/>
                <a:gd name="connsiteX458" fmla="*/ 1585653 w 1842380"/>
                <a:gd name="connsiteY458" fmla="*/ 990116 h 1847704"/>
                <a:gd name="connsiteX459" fmla="*/ 1591510 w 1842380"/>
                <a:gd name="connsiteY459" fmla="*/ 987986 h 1847704"/>
                <a:gd name="connsiteX460" fmla="*/ 1594705 w 1842380"/>
                <a:gd name="connsiteY460" fmla="*/ 981064 h 1847704"/>
                <a:gd name="connsiteX461" fmla="*/ 1595770 w 1842380"/>
                <a:gd name="connsiteY461" fmla="*/ 976804 h 1847704"/>
                <a:gd name="connsiteX462" fmla="*/ 1604822 w 1842380"/>
                <a:gd name="connsiteY462" fmla="*/ 954440 h 1847704"/>
                <a:gd name="connsiteX463" fmla="*/ 1612809 w 1842380"/>
                <a:gd name="connsiteY463" fmla="*/ 947517 h 1847704"/>
                <a:gd name="connsiteX464" fmla="*/ 1625056 w 1842380"/>
                <a:gd name="connsiteY464" fmla="*/ 944322 h 1847704"/>
                <a:gd name="connsiteX465" fmla="*/ 1626121 w 1842380"/>
                <a:gd name="connsiteY465" fmla="*/ 944322 h 1847704"/>
                <a:gd name="connsiteX466" fmla="*/ 1626121 w 1842380"/>
                <a:gd name="connsiteY466" fmla="*/ 944322 h 1847704"/>
                <a:gd name="connsiteX467" fmla="*/ 1626121 w 1842380"/>
                <a:gd name="connsiteY467" fmla="*/ 1043364 h 1847704"/>
                <a:gd name="connsiteX468" fmla="*/ 1626121 w 1842380"/>
                <a:gd name="connsiteY468" fmla="*/ 1068390 h 1847704"/>
                <a:gd name="connsiteX469" fmla="*/ 1616004 w 1842380"/>
                <a:gd name="connsiteY469" fmla="*/ 1068390 h 1847704"/>
                <a:gd name="connsiteX470" fmla="*/ 1605887 w 1842380"/>
                <a:gd name="connsiteY470" fmla="*/ 1071585 h 1847704"/>
                <a:gd name="connsiteX471" fmla="*/ 1601627 w 1842380"/>
                <a:gd name="connsiteY471" fmla="*/ 1081702 h 1847704"/>
                <a:gd name="connsiteX472" fmla="*/ 1600562 w 1842380"/>
                <a:gd name="connsiteY472" fmla="*/ 1084897 h 1847704"/>
                <a:gd name="connsiteX473" fmla="*/ 1626654 w 1842380"/>
                <a:gd name="connsiteY473" fmla="*/ 1091819 h 1847704"/>
                <a:gd name="connsiteX474" fmla="*/ 1626654 w 1842380"/>
                <a:gd name="connsiteY474" fmla="*/ 1116846 h 1847704"/>
                <a:gd name="connsiteX475" fmla="*/ 1580328 w 1842380"/>
                <a:gd name="connsiteY475" fmla="*/ 1106729 h 1847704"/>
                <a:gd name="connsiteX476" fmla="*/ 1580328 w 1842380"/>
                <a:gd name="connsiteY476" fmla="*/ 1079572 h 1847704"/>
                <a:gd name="connsiteX477" fmla="*/ 1584588 w 1842380"/>
                <a:gd name="connsiteY477" fmla="*/ 1080637 h 1847704"/>
                <a:gd name="connsiteX478" fmla="*/ 1586718 w 1842380"/>
                <a:gd name="connsiteY478" fmla="*/ 1072650 h 1847704"/>
                <a:gd name="connsiteX479" fmla="*/ 1586718 w 1842380"/>
                <a:gd name="connsiteY479" fmla="*/ 1059338 h 1847704"/>
                <a:gd name="connsiteX480" fmla="*/ 1579795 w 1842380"/>
                <a:gd name="connsiteY480" fmla="*/ 1053481 h 1847704"/>
                <a:gd name="connsiteX481" fmla="*/ 1579795 w 1842380"/>
                <a:gd name="connsiteY481" fmla="*/ 1028454 h 1847704"/>
                <a:gd name="connsiteX482" fmla="*/ 1579795 w 1842380"/>
                <a:gd name="connsiteY482" fmla="*/ 1028454 h 1847704"/>
                <a:gd name="connsiteX483" fmla="*/ 1593107 w 1842380"/>
                <a:gd name="connsiteY483" fmla="*/ 1037506 h 1847704"/>
                <a:gd name="connsiteX484" fmla="*/ 1597367 w 1842380"/>
                <a:gd name="connsiteY484" fmla="*/ 1051883 h 1847704"/>
                <a:gd name="connsiteX485" fmla="*/ 1615472 w 1842380"/>
                <a:gd name="connsiteY485" fmla="*/ 1043896 h 1847704"/>
                <a:gd name="connsiteX486" fmla="*/ 1615472 w 1842380"/>
                <a:gd name="connsiteY486" fmla="*/ 1043896 h 1847704"/>
                <a:gd name="connsiteX487" fmla="*/ 1626121 w 1842380"/>
                <a:gd name="connsiteY487" fmla="*/ 1043364 h 1847704"/>
                <a:gd name="connsiteX488" fmla="*/ 1626121 w 1842380"/>
                <a:gd name="connsiteY488" fmla="*/ 1043364 h 1847704"/>
                <a:gd name="connsiteX489" fmla="*/ 1626121 w 1842380"/>
                <a:gd name="connsiteY489" fmla="*/ 1348475 h 1847704"/>
                <a:gd name="connsiteX490" fmla="*/ 1626121 w 1842380"/>
                <a:gd name="connsiteY490" fmla="*/ 1368709 h 1847704"/>
                <a:gd name="connsiteX491" fmla="*/ 1606952 w 1842380"/>
                <a:gd name="connsiteY491" fmla="*/ 1401190 h 1847704"/>
                <a:gd name="connsiteX492" fmla="*/ 1626121 w 1842380"/>
                <a:gd name="connsiteY492" fmla="*/ 1401190 h 1847704"/>
                <a:gd name="connsiteX493" fmla="*/ 1626121 w 1842380"/>
                <a:gd name="connsiteY493" fmla="*/ 1420359 h 1847704"/>
                <a:gd name="connsiteX494" fmla="*/ 1596835 w 1842380"/>
                <a:gd name="connsiteY494" fmla="*/ 1421424 h 1847704"/>
                <a:gd name="connsiteX495" fmla="*/ 1579795 w 1842380"/>
                <a:gd name="connsiteY495" fmla="*/ 1433671 h 1847704"/>
                <a:gd name="connsiteX496" fmla="*/ 1579795 w 1842380"/>
                <a:gd name="connsiteY496" fmla="*/ 1412372 h 1847704"/>
                <a:gd name="connsiteX497" fmla="*/ 1589913 w 1842380"/>
                <a:gd name="connsiteY497" fmla="*/ 1405450 h 1847704"/>
                <a:gd name="connsiteX498" fmla="*/ 1626121 w 1842380"/>
                <a:gd name="connsiteY498" fmla="*/ 1348475 h 1847704"/>
                <a:gd name="connsiteX499" fmla="*/ 1626121 w 1842380"/>
                <a:gd name="connsiteY499" fmla="*/ 1348475 h 1847704"/>
                <a:gd name="connsiteX500" fmla="*/ 1626121 w 1842380"/>
                <a:gd name="connsiteY500" fmla="*/ 1467750 h 1847704"/>
                <a:gd name="connsiteX501" fmla="*/ 1626121 w 1842380"/>
                <a:gd name="connsiteY501" fmla="*/ 1485854 h 1847704"/>
                <a:gd name="connsiteX502" fmla="*/ 1579795 w 1842380"/>
                <a:gd name="connsiteY502" fmla="*/ 1478932 h 1847704"/>
                <a:gd name="connsiteX503" fmla="*/ 1579795 w 1842380"/>
                <a:gd name="connsiteY503" fmla="*/ 1459763 h 1847704"/>
                <a:gd name="connsiteX504" fmla="*/ 1626121 w 1842380"/>
                <a:gd name="connsiteY504" fmla="*/ 1467750 h 1847704"/>
                <a:gd name="connsiteX505" fmla="*/ 1626121 w 1842380"/>
                <a:gd name="connsiteY505" fmla="*/ 1467750 h 1847704"/>
                <a:gd name="connsiteX506" fmla="*/ 1626121 w 1842380"/>
                <a:gd name="connsiteY506" fmla="*/ 1494907 h 1847704"/>
                <a:gd name="connsiteX507" fmla="*/ 1626121 w 1842380"/>
                <a:gd name="connsiteY507" fmla="*/ 1520998 h 1847704"/>
                <a:gd name="connsiteX508" fmla="*/ 1601095 w 1842380"/>
                <a:gd name="connsiteY508" fmla="*/ 1540167 h 1847704"/>
                <a:gd name="connsiteX509" fmla="*/ 1595237 w 1842380"/>
                <a:gd name="connsiteY509" fmla="*/ 1549220 h 1847704"/>
                <a:gd name="connsiteX510" fmla="*/ 1579263 w 1842380"/>
                <a:gd name="connsiteY510" fmla="*/ 1571584 h 1847704"/>
                <a:gd name="connsiteX511" fmla="*/ 1579263 w 1842380"/>
                <a:gd name="connsiteY511" fmla="*/ 1527920 h 1847704"/>
                <a:gd name="connsiteX512" fmla="*/ 1626121 w 1842380"/>
                <a:gd name="connsiteY512" fmla="*/ 1494907 h 1847704"/>
                <a:gd name="connsiteX513" fmla="*/ 1626121 w 1842380"/>
                <a:gd name="connsiteY513" fmla="*/ 1494907 h 1847704"/>
                <a:gd name="connsiteX514" fmla="*/ 1579795 w 1842380"/>
                <a:gd name="connsiteY514" fmla="*/ 1200978 h 1847704"/>
                <a:gd name="connsiteX515" fmla="*/ 1579795 w 1842380"/>
                <a:gd name="connsiteY515" fmla="*/ 1173821 h 1847704"/>
                <a:gd name="connsiteX516" fmla="*/ 1590977 w 1842380"/>
                <a:gd name="connsiteY516" fmla="*/ 1178081 h 1847704"/>
                <a:gd name="connsiteX517" fmla="*/ 1606952 w 1842380"/>
                <a:gd name="connsiteY517" fmla="*/ 1138678 h 1847704"/>
                <a:gd name="connsiteX518" fmla="*/ 1623991 w 1842380"/>
                <a:gd name="connsiteY518" fmla="*/ 1145600 h 1847704"/>
                <a:gd name="connsiteX519" fmla="*/ 1598965 w 1842380"/>
                <a:gd name="connsiteY519" fmla="*/ 1208432 h 1847704"/>
                <a:gd name="connsiteX520" fmla="*/ 1579795 w 1842380"/>
                <a:gd name="connsiteY520" fmla="*/ 1200978 h 1847704"/>
                <a:gd name="connsiteX521" fmla="*/ 1579795 w 1842380"/>
                <a:gd name="connsiteY521" fmla="*/ 1200978 h 1847704"/>
                <a:gd name="connsiteX522" fmla="*/ 1579795 w 1842380"/>
                <a:gd name="connsiteY522" fmla="*/ 1149327 h 1847704"/>
                <a:gd name="connsiteX523" fmla="*/ 1584055 w 1842380"/>
                <a:gd name="connsiteY523" fmla="*/ 1134418 h 1847704"/>
                <a:gd name="connsiteX524" fmla="*/ 1579795 w 1842380"/>
                <a:gd name="connsiteY524" fmla="*/ 1133353 h 1847704"/>
                <a:gd name="connsiteX525" fmla="*/ 1579795 w 1842380"/>
                <a:gd name="connsiteY525" fmla="*/ 1149327 h 1847704"/>
                <a:gd name="connsiteX526" fmla="*/ 1579795 w 1842380"/>
                <a:gd name="connsiteY526" fmla="*/ 1149327 h 1847704"/>
                <a:gd name="connsiteX527" fmla="*/ 1579795 w 1842380"/>
                <a:gd name="connsiteY527" fmla="*/ 954440 h 1847704"/>
                <a:gd name="connsiteX528" fmla="*/ 1580860 w 1842380"/>
                <a:gd name="connsiteY528" fmla="*/ 952310 h 1847704"/>
                <a:gd name="connsiteX529" fmla="*/ 1579795 w 1842380"/>
                <a:gd name="connsiteY529" fmla="*/ 952310 h 1847704"/>
                <a:gd name="connsiteX530" fmla="*/ 1579795 w 1842380"/>
                <a:gd name="connsiteY530" fmla="*/ 954440 h 1847704"/>
                <a:gd name="connsiteX531" fmla="*/ 1579795 w 1842380"/>
                <a:gd name="connsiteY531" fmla="*/ 954440 h 1847704"/>
                <a:gd name="connsiteX532" fmla="*/ 1579795 w 1842380"/>
                <a:gd name="connsiteY532" fmla="*/ 886815 h 1847704"/>
                <a:gd name="connsiteX533" fmla="*/ 1579795 w 1842380"/>
                <a:gd name="connsiteY533" fmla="*/ 879892 h 1847704"/>
                <a:gd name="connsiteX534" fmla="*/ 1579795 w 1842380"/>
                <a:gd name="connsiteY534" fmla="*/ 886815 h 1847704"/>
                <a:gd name="connsiteX535" fmla="*/ 1579795 w 1842380"/>
                <a:gd name="connsiteY535" fmla="*/ 886815 h 1847704"/>
                <a:gd name="connsiteX536" fmla="*/ 1579795 w 1842380"/>
                <a:gd name="connsiteY536" fmla="*/ 276593 h 1847704"/>
                <a:gd name="connsiteX537" fmla="*/ 1579795 w 1842380"/>
                <a:gd name="connsiteY537" fmla="*/ 308009 h 1847704"/>
                <a:gd name="connsiteX538" fmla="*/ 1546249 w 1842380"/>
                <a:gd name="connsiteY538" fmla="*/ 268606 h 1847704"/>
                <a:gd name="connsiteX539" fmla="*/ 1546249 w 1842380"/>
                <a:gd name="connsiteY539" fmla="*/ 269671 h 1847704"/>
                <a:gd name="connsiteX540" fmla="*/ 1544119 w 1842380"/>
                <a:gd name="connsiteY540" fmla="*/ 268606 h 1847704"/>
                <a:gd name="connsiteX541" fmla="*/ 1537197 w 1842380"/>
                <a:gd name="connsiteY541" fmla="*/ 305879 h 1847704"/>
                <a:gd name="connsiteX542" fmla="*/ 1537197 w 1842380"/>
                <a:gd name="connsiteY542" fmla="*/ 240917 h 1847704"/>
                <a:gd name="connsiteX543" fmla="*/ 1539327 w 1842380"/>
                <a:gd name="connsiteY543" fmla="*/ 246774 h 1847704"/>
                <a:gd name="connsiteX544" fmla="*/ 1548379 w 1842380"/>
                <a:gd name="connsiteY544" fmla="*/ 252631 h 1847704"/>
                <a:gd name="connsiteX545" fmla="*/ 1579795 w 1842380"/>
                <a:gd name="connsiteY545" fmla="*/ 276593 h 1847704"/>
                <a:gd name="connsiteX546" fmla="*/ 1579795 w 1842380"/>
                <a:gd name="connsiteY546" fmla="*/ 276593 h 1847704"/>
                <a:gd name="connsiteX547" fmla="*/ 1579795 w 1842380"/>
                <a:gd name="connsiteY547" fmla="*/ 333036 h 1847704"/>
                <a:gd name="connsiteX548" fmla="*/ 1579795 w 1842380"/>
                <a:gd name="connsiteY548" fmla="*/ 390543 h 1847704"/>
                <a:gd name="connsiteX549" fmla="*/ 1577665 w 1842380"/>
                <a:gd name="connsiteY549" fmla="*/ 402790 h 1847704"/>
                <a:gd name="connsiteX550" fmla="*/ 1579795 w 1842380"/>
                <a:gd name="connsiteY550" fmla="*/ 409713 h 1847704"/>
                <a:gd name="connsiteX551" fmla="*/ 1579795 w 1842380"/>
                <a:gd name="connsiteY551" fmla="*/ 440064 h 1847704"/>
                <a:gd name="connsiteX552" fmla="*/ 1561691 w 1842380"/>
                <a:gd name="connsiteY552" fmla="*/ 404920 h 1847704"/>
                <a:gd name="connsiteX553" fmla="*/ 1536665 w 1842380"/>
                <a:gd name="connsiteY553" fmla="*/ 386816 h 1847704"/>
                <a:gd name="connsiteX554" fmla="*/ 1536665 w 1842380"/>
                <a:gd name="connsiteY554" fmla="*/ 363387 h 1847704"/>
                <a:gd name="connsiteX555" fmla="*/ 1560094 w 1842380"/>
                <a:gd name="connsiteY555" fmla="*/ 386816 h 1847704"/>
                <a:gd name="connsiteX556" fmla="*/ 1579795 w 1842380"/>
                <a:gd name="connsiteY556" fmla="*/ 333036 h 1847704"/>
                <a:gd name="connsiteX557" fmla="*/ 1579795 w 1842380"/>
                <a:gd name="connsiteY557" fmla="*/ 333036 h 1847704"/>
                <a:gd name="connsiteX558" fmla="*/ 1579795 w 1842380"/>
                <a:gd name="connsiteY558" fmla="*/ 732928 h 1847704"/>
                <a:gd name="connsiteX559" fmla="*/ 1579795 w 1842380"/>
                <a:gd name="connsiteY559" fmla="*/ 783514 h 1847704"/>
                <a:gd name="connsiteX560" fmla="*/ 1552639 w 1842380"/>
                <a:gd name="connsiteY560" fmla="*/ 809605 h 1847704"/>
                <a:gd name="connsiteX561" fmla="*/ 1544652 w 1842380"/>
                <a:gd name="connsiteY561" fmla="*/ 781384 h 1847704"/>
                <a:gd name="connsiteX562" fmla="*/ 1579795 w 1842380"/>
                <a:gd name="connsiteY562" fmla="*/ 753162 h 1847704"/>
                <a:gd name="connsiteX563" fmla="*/ 1537197 w 1842380"/>
                <a:gd name="connsiteY563" fmla="*/ 745175 h 1847704"/>
                <a:gd name="connsiteX564" fmla="*/ 1537197 w 1842380"/>
                <a:gd name="connsiteY564" fmla="*/ 720148 h 1847704"/>
                <a:gd name="connsiteX565" fmla="*/ 1579795 w 1842380"/>
                <a:gd name="connsiteY565" fmla="*/ 732928 h 1847704"/>
                <a:gd name="connsiteX566" fmla="*/ 1579795 w 1842380"/>
                <a:gd name="connsiteY566" fmla="*/ 732928 h 1847704"/>
                <a:gd name="connsiteX567" fmla="*/ 1579795 w 1842380"/>
                <a:gd name="connsiteY567" fmla="*/ 838359 h 1847704"/>
                <a:gd name="connsiteX568" fmla="*/ 1579795 w 1842380"/>
                <a:gd name="connsiteY568" fmla="*/ 863385 h 1847704"/>
                <a:gd name="connsiteX569" fmla="*/ 1577665 w 1842380"/>
                <a:gd name="connsiteY569" fmla="*/ 864450 h 1847704"/>
                <a:gd name="connsiteX570" fmla="*/ 1579795 w 1842380"/>
                <a:gd name="connsiteY570" fmla="*/ 880425 h 1847704"/>
                <a:gd name="connsiteX571" fmla="*/ 1579795 w 1842380"/>
                <a:gd name="connsiteY571" fmla="*/ 887347 h 1847704"/>
                <a:gd name="connsiteX572" fmla="*/ 1561691 w 1842380"/>
                <a:gd name="connsiteY572" fmla="*/ 889477 h 1847704"/>
                <a:gd name="connsiteX573" fmla="*/ 1553704 w 1842380"/>
                <a:gd name="connsiteY573" fmla="*/ 817592 h 1847704"/>
                <a:gd name="connsiteX574" fmla="*/ 1572873 w 1842380"/>
                <a:gd name="connsiteY574" fmla="*/ 816527 h 1847704"/>
                <a:gd name="connsiteX575" fmla="*/ 1575003 w 1842380"/>
                <a:gd name="connsiteY575" fmla="*/ 838891 h 1847704"/>
                <a:gd name="connsiteX576" fmla="*/ 1579795 w 1842380"/>
                <a:gd name="connsiteY576" fmla="*/ 838891 h 1847704"/>
                <a:gd name="connsiteX577" fmla="*/ 1579795 w 1842380"/>
                <a:gd name="connsiteY577" fmla="*/ 838359 h 1847704"/>
                <a:gd name="connsiteX578" fmla="*/ 1579795 w 1842380"/>
                <a:gd name="connsiteY578" fmla="*/ 903854 h 1847704"/>
                <a:gd name="connsiteX579" fmla="*/ 1579795 w 1842380"/>
                <a:gd name="connsiteY579" fmla="*/ 929945 h 1847704"/>
                <a:gd name="connsiteX580" fmla="*/ 1560626 w 1842380"/>
                <a:gd name="connsiteY580" fmla="*/ 929945 h 1847704"/>
                <a:gd name="connsiteX581" fmla="*/ 1560626 w 1842380"/>
                <a:gd name="connsiteY581" fmla="*/ 903854 h 1847704"/>
                <a:gd name="connsiteX582" fmla="*/ 1579795 w 1842380"/>
                <a:gd name="connsiteY582" fmla="*/ 903854 h 1847704"/>
                <a:gd name="connsiteX583" fmla="*/ 1579795 w 1842380"/>
                <a:gd name="connsiteY583" fmla="*/ 903854 h 1847704"/>
                <a:gd name="connsiteX584" fmla="*/ 1579795 w 1842380"/>
                <a:gd name="connsiteY584" fmla="*/ 952310 h 1847704"/>
                <a:gd name="connsiteX585" fmla="*/ 1579795 w 1842380"/>
                <a:gd name="connsiteY585" fmla="*/ 954440 h 1847704"/>
                <a:gd name="connsiteX586" fmla="*/ 1577665 w 1842380"/>
                <a:gd name="connsiteY586" fmla="*/ 963492 h 1847704"/>
                <a:gd name="connsiteX587" fmla="*/ 1576601 w 1842380"/>
                <a:gd name="connsiteY587" fmla="*/ 973609 h 1847704"/>
                <a:gd name="connsiteX588" fmla="*/ 1578730 w 1842380"/>
                <a:gd name="connsiteY588" fmla="*/ 985856 h 1847704"/>
                <a:gd name="connsiteX589" fmla="*/ 1579795 w 1842380"/>
                <a:gd name="connsiteY589" fmla="*/ 986921 h 1847704"/>
                <a:gd name="connsiteX590" fmla="*/ 1579795 w 1842380"/>
                <a:gd name="connsiteY590" fmla="*/ 1015142 h 1847704"/>
                <a:gd name="connsiteX591" fmla="*/ 1566483 w 1842380"/>
                <a:gd name="connsiteY591" fmla="*/ 1006090 h 1847704"/>
                <a:gd name="connsiteX592" fmla="*/ 1558496 w 1842380"/>
                <a:gd name="connsiteY592" fmla="*/ 976804 h 1847704"/>
                <a:gd name="connsiteX593" fmla="*/ 1558496 w 1842380"/>
                <a:gd name="connsiteY593" fmla="*/ 963492 h 1847704"/>
                <a:gd name="connsiteX594" fmla="*/ 1560626 w 1842380"/>
                <a:gd name="connsiteY594" fmla="*/ 951245 h 1847704"/>
                <a:gd name="connsiteX595" fmla="*/ 1579795 w 1842380"/>
                <a:gd name="connsiteY595" fmla="*/ 952310 h 1847704"/>
                <a:gd name="connsiteX596" fmla="*/ 1579795 w 1842380"/>
                <a:gd name="connsiteY596" fmla="*/ 952310 h 1847704"/>
                <a:gd name="connsiteX597" fmla="*/ 1579795 w 1842380"/>
                <a:gd name="connsiteY597" fmla="*/ 1028987 h 1847704"/>
                <a:gd name="connsiteX598" fmla="*/ 1579795 w 1842380"/>
                <a:gd name="connsiteY598" fmla="*/ 1054013 h 1847704"/>
                <a:gd name="connsiteX599" fmla="*/ 1578730 w 1842380"/>
                <a:gd name="connsiteY599" fmla="*/ 1054013 h 1847704"/>
                <a:gd name="connsiteX600" fmla="*/ 1568613 w 1842380"/>
                <a:gd name="connsiteY600" fmla="*/ 1056143 h 1847704"/>
                <a:gd name="connsiteX601" fmla="*/ 1562756 w 1842380"/>
                <a:gd name="connsiteY601" fmla="*/ 1069455 h 1847704"/>
                <a:gd name="connsiteX602" fmla="*/ 1560626 w 1842380"/>
                <a:gd name="connsiteY602" fmla="*/ 1075312 h 1847704"/>
                <a:gd name="connsiteX603" fmla="*/ 1579795 w 1842380"/>
                <a:gd name="connsiteY603" fmla="*/ 1079572 h 1847704"/>
                <a:gd name="connsiteX604" fmla="*/ 1579795 w 1842380"/>
                <a:gd name="connsiteY604" fmla="*/ 1106729 h 1847704"/>
                <a:gd name="connsiteX605" fmla="*/ 1538262 w 1842380"/>
                <a:gd name="connsiteY605" fmla="*/ 1096612 h 1847704"/>
                <a:gd name="connsiteX606" fmla="*/ 1547314 w 1842380"/>
                <a:gd name="connsiteY606" fmla="*/ 1059338 h 1847704"/>
                <a:gd name="connsiteX607" fmla="*/ 1559561 w 1842380"/>
                <a:gd name="connsiteY607" fmla="*/ 1034312 h 1847704"/>
                <a:gd name="connsiteX608" fmla="*/ 1579795 w 1842380"/>
                <a:gd name="connsiteY608" fmla="*/ 1028987 h 1847704"/>
                <a:gd name="connsiteX609" fmla="*/ 1579795 w 1842380"/>
                <a:gd name="connsiteY609" fmla="*/ 1028987 h 1847704"/>
                <a:gd name="connsiteX610" fmla="*/ 1579795 w 1842380"/>
                <a:gd name="connsiteY610" fmla="*/ 1133353 h 1847704"/>
                <a:gd name="connsiteX611" fmla="*/ 1579795 w 1842380"/>
                <a:gd name="connsiteY611" fmla="*/ 1149327 h 1847704"/>
                <a:gd name="connsiteX612" fmla="*/ 1570743 w 1842380"/>
                <a:gd name="connsiteY612" fmla="*/ 1170626 h 1847704"/>
                <a:gd name="connsiteX613" fmla="*/ 1579795 w 1842380"/>
                <a:gd name="connsiteY613" fmla="*/ 1173821 h 1847704"/>
                <a:gd name="connsiteX614" fmla="*/ 1579795 w 1842380"/>
                <a:gd name="connsiteY614" fmla="*/ 1200978 h 1847704"/>
                <a:gd name="connsiteX615" fmla="*/ 1537197 w 1842380"/>
                <a:gd name="connsiteY615" fmla="*/ 1185003 h 1847704"/>
                <a:gd name="connsiteX616" fmla="*/ 1537197 w 1842380"/>
                <a:gd name="connsiteY616" fmla="*/ 1157847 h 1847704"/>
                <a:gd name="connsiteX617" fmla="*/ 1554236 w 1842380"/>
                <a:gd name="connsiteY617" fmla="*/ 1164769 h 1847704"/>
                <a:gd name="connsiteX618" fmla="*/ 1567548 w 1842380"/>
                <a:gd name="connsiteY618" fmla="*/ 1128560 h 1847704"/>
                <a:gd name="connsiteX619" fmla="*/ 1579795 w 1842380"/>
                <a:gd name="connsiteY619" fmla="*/ 1133353 h 1847704"/>
                <a:gd name="connsiteX620" fmla="*/ 1579795 w 1842380"/>
                <a:gd name="connsiteY620" fmla="*/ 1133353 h 1847704"/>
                <a:gd name="connsiteX621" fmla="*/ 1579795 w 1842380"/>
                <a:gd name="connsiteY621" fmla="*/ 1412905 h 1847704"/>
                <a:gd name="connsiteX622" fmla="*/ 1579795 w 1842380"/>
                <a:gd name="connsiteY622" fmla="*/ 1434204 h 1847704"/>
                <a:gd name="connsiteX623" fmla="*/ 1562756 w 1842380"/>
                <a:gd name="connsiteY623" fmla="*/ 1459230 h 1847704"/>
                <a:gd name="connsiteX624" fmla="*/ 1579795 w 1842380"/>
                <a:gd name="connsiteY624" fmla="*/ 1460295 h 1847704"/>
                <a:gd name="connsiteX625" fmla="*/ 1579795 w 1842380"/>
                <a:gd name="connsiteY625" fmla="*/ 1479465 h 1847704"/>
                <a:gd name="connsiteX626" fmla="*/ 1550509 w 1842380"/>
                <a:gd name="connsiteY626" fmla="*/ 1478400 h 1847704"/>
                <a:gd name="connsiteX627" fmla="*/ 1537197 w 1842380"/>
                <a:gd name="connsiteY627" fmla="*/ 1486387 h 1847704"/>
                <a:gd name="connsiteX628" fmla="*/ 1537197 w 1842380"/>
                <a:gd name="connsiteY628" fmla="*/ 1467218 h 1847704"/>
                <a:gd name="connsiteX629" fmla="*/ 1545184 w 1842380"/>
                <a:gd name="connsiteY629" fmla="*/ 1462958 h 1847704"/>
                <a:gd name="connsiteX630" fmla="*/ 1579795 w 1842380"/>
                <a:gd name="connsiteY630" fmla="*/ 1412905 h 1847704"/>
                <a:gd name="connsiteX631" fmla="*/ 1579795 w 1842380"/>
                <a:gd name="connsiteY631" fmla="*/ 1412905 h 1847704"/>
                <a:gd name="connsiteX632" fmla="*/ 1579795 w 1842380"/>
                <a:gd name="connsiteY632" fmla="*/ 1527388 h 1847704"/>
                <a:gd name="connsiteX633" fmla="*/ 1579795 w 1842380"/>
                <a:gd name="connsiteY633" fmla="*/ 1571051 h 1847704"/>
                <a:gd name="connsiteX634" fmla="*/ 1544652 w 1842380"/>
                <a:gd name="connsiteY634" fmla="*/ 1597143 h 1847704"/>
                <a:gd name="connsiteX635" fmla="*/ 1538794 w 1842380"/>
                <a:gd name="connsiteY635" fmla="*/ 1605130 h 1847704"/>
                <a:gd name="connsiteX636" fmla="*/ 1536665 w 1842380"/>
                <a:gd name="connsiteY636" fmla="*/ 1607260 h 1847704"/>
                <a:gd name="connsiteX637" fmla="*/ 1536665 w 1842380"/>
                <a:gd name="connsiteY637" fmla="*/ 1581168 h 1847704"/>
                <a:gd name="connsiteX638" fmla="*/ 1578198 w 1842380"/>
                <a:gd name="connsiteY638" fmla="*/ 1546025 h 1847704"/>
                <a:gd name="connsiteX639" fmla="*/ 1577133 w 1842380"/>
                <a:gd name="connsiteY639" fmla="*/ 1546025 h 1847704"/>
                <a:gd name="connsiteX640" fmla="*/ 1579263 w 1842380"/>
                <a:gd name="connsiteY640" fmla="*/ 1544960 h 1847704"/>
                <a:gd name="connsiteX641" fmla="*/ 1536665 w 1842380"/>
                <a:gd name="connsiteY641" fmla="*/ 1535908 h 1847704"/>
                <a:gd name="connsiteX642" fmla="*/ 1536665 w 1842380"/>
                <a:gd name="connsiteY642" fmla="*/ 1516738 h 1847704"/>
                <a:gd name="connsiteX643" fmla="*/ 1579795 w 1842380"/>
                <a:gd name="connsiteY643" fmla="*/ 1527388 h 1847704"/>
                <a:gd name="connsiteX644" fmla="*/ 1579795 w 1842380"/>
                <a:gd name="connsiteY644" fmla="*/ 1527388 h 1847704"/>
                <a:gd name="connsiteX645" fmla="*/ 1537197 w 1842380"/>
                <a:gd name="connsiteY645" fmla="*/ 1281915 h 1847704"/>
                <a:gd name="connsiteX646" fmla="*/ 1537197 w 1842380"/>
                <a:gd name="connsiteY646" fmla="*/ 1258486 h 1847704"/>
                <a:gd name="connsiteX647" fmla="*/ 1549444 w 1842380"/>
                <a:gd name="connsiteY647" fmla="*/ 1260615 h 1847704"/>
                <a:gd name="connsiteX648" fmla="*/ 1537197 w 1842380"/>
                <a:gd name="connsiteY648" fmla="*/ 1248368 h 1847704"/>
                <a:gd name="connsiteX649" fmla="*/ 1537197 w 1842380"/>
                <a:gd name="connsiteY649" fmla="*/ 1216952 h 1847704"/>
                <a:gd name="connsiteX650" fmla="*/ 1575536 w 1842380"/>
                <a:gd name="connsiteY650" fmla="*/ 1257421 h 1847704"/>
                <a:gd name="connsiteX651" fmla="*/ 1561159 w 1842380"/>
                <a:gd name="connsiteY651" fmla="*/ 1285642 h 1847704"/>
                <a:gd name="connsiteX652" fmla="*/ 1537197 w 1842380"/>
                <a:gd name="connsiteY652" fmla="*/ 1281915 h 1847704"/>
                <a:gd name="connsiteX653" fmla="*/ 1537197 w 1842380"/>
                <a:gd name="connsiteY653" fmla="*/ 1281915 h 1847704"/>
                <a:gd name="connsiteX654" fmla="*/ 1537197 w 1842380"/>
                <a:gd name="connsiteY654" fmla="*/ 1156249 h 1847704"/>
                <a:gd name="connsiteX655" fmla="*/ 1550509 w 1842380"/>
                <a:gd name="connsiteY655" fmla="*/ 1120041 h 1847704"/>
                <a:gd name="connsiteX656" fmla="*/ 1537197 w 1842380"/>
                <a:gd name="connsiteY656" fmla="*/ 1114184 h 1847704"/>
                <a:gd name="connsiteX657" fmla="*/ 1537197 w 1842380"/>
                <a:gd name="connsiteY657" fmla="*/ 1156249 h 1847704"/>
                <a:gd name="connsiteX658" fmla="*/ 1537197 w 1842380"/>
                <a:gd name="connsiteY658" fmla="*/ 1156249 h 1847704"/>
                <a:gd name="connsiteX659" fmla="*/ 1537197 w 1842380"/>
                <a:gd name="connsiteY659" fmla="*/ 636017 h 1847704"/>
                <a:gd name="connsiteX660" fmla="*/ 1537197 w 1842380"/>
                <a:gd name="connsiteY660" fmla="*/ 599808 h 1847704"/>
                <a:gd name="connsiteX661" fmla="*/ 1555301 w 1842380"/>
                <a:gd name="connsiteY661" fmla="*/ 617912 h 1847704"/>
                <a:gd name="connsiteX662" fmla="*/ 1537197 w 1842380"/>
                <a:gd name="connsiteY662" fmla="*/ 636017 h 1847704"/>
                <a:gd name="connsiteX663" fmla="*/ 1537197 w 1842380"/>
                <a:gd name="connsiteY663" fmla="*/ 240917 h 1847704"/>
                <a:gd name="connsiteX664" fmla="*/ 1537197 w 1842380"/>
                <a:gd name="connsiteY664" fmla="*/ 306412 h 1847704"/>
                <a:gd name="connsiteX665" fmla="*/ 1530275 w 1842380"/>
                <a:gd name="connsiteY665" fmla="*/ 347945 h 1847704"/>
                <a:gd name="connsiteX666" fmla="*/ 1537197 w 1842380"/>
                <a:gd name="connsiteY666" fmla="*/ 363919 h 1847704"/>
                <a:gd name="connsiteX667" fmla="*/ 1537197 w 1842380"/>
                <a:gd name="connsiteY667" fmla="*/ 387349 h 1847704"/>
                <a:gd name="connsiteX668" fmla="*/ 1513768 w 1842380"/>
                <a:gd name="connsiteY668" fmla="*/ 352205 h 1847704"/>
                <a:gd name="connsiteX669" fmla="*/ 1492469 w 1842380"/>
                <a:gd name="connsiteY669" fmla="*/ 338893 h 1847704"/>
                <a:gd name="connsiteX670" fmla="*/ 1492469 w 1842380"/>
                <a:gd name="connsiteY670" fmla="*/ 318659 h 1847704"/>
                <a:gd name="connsiteX671" fmla="*/ 1512703 w 1842380"/>
                <a:gd name="connsiteY671" fmla="*/ 333568 h 1847704"/>
                <a:gd name="connsiteX672" fmla="*/ 1492469 w 1842380"/>
                <a:gd name="connsiteY672" fmla="*/ 221215 h 1847704"/>
                <a:gd name="connsiteX673" fmla="*/ 1492469 w 1842380"/>
                <a:gd name="connsiteY673" fmla="*/ 203111 h 1847704"/>
                <a:gd name="connsiteX674" fmla="*/ 1537197 w 1842380"/>
                <a:gd name="connsiteY674" fmla="*/ 240917 h 1847704"/>
                <a:gd name="connsiteX675" fmla="*/ 1537197 w 1842380"/>
                <a:gd name="connsiteY675" fmla="*/ 240917 h 1847704"/>
                <a:gd name="connsiteX676" fmla="*/ 1537197 w 1842380"/>
                <a:gd name="connsiteY676" fmla="*/ 599808 h 1847704"/>
                <a:gd name="connsiteX677" fmla="*/ 1537197 w 1842380"/>
                <a:gd name="connsiteY677" fmla="*/ 636017 h 1847704"/>
                <a:gd name="connsiteX678" fmla="*/ 1537197 w 1842380"/>
                <a:gd name="connsiteY678" fmla="*/ 636017 h 1847704"/>
                <a:gd name="connsiteX679" fmla="*/ 1519093 w 1842380"/>
                <a:gd name="connsiteY679" fmla="*/ 617912 h 1847704"/>
                <a:gd name="connsiteX680" fmla="*/ 1537197 w 1842380"/>
                <a:gd name="connsiteY680" fmla="*/ 599808 h 1847704"/>
                <a:gd name="connsiteX681" fmla="*/ 1537197 w 1842380"/>
                <a:gd name="connsiteY681" fmla="*/ 599808 h 1847704"/>
                <a:gd name="connsiteX682" fmla="*/ 1537197 w 1842380"/>
                <a:gd name="connsiteY682" fmla="*/ 599808 h 1847704"/>
                <a:gd name="connsiteX683" fmla="*/ 1537197 w 1842380"/>
                <a:gd name="connsiteY683" fmla="*/ 720148 h 1847704"/>
                <a:gd name="connsiteX684" fmla="*/ 1537197 w 1842380"/>
                <a:gd name="connsiteY684" fmla="*/ 745175 h 1847704"/>
                <a:gd name="connsiteX685" fmla="*/ 1536132 w 1842380"/>
                <a:gd name="connsiteY685" fmla="*/ 745175 h 1847704"/>
                <a:gd name="connsiteX686" fmla="*/ 1529210 w 1842380"/>
                <a:gd name="connsiteY686" fmla="*/ 718019 h 1847704"/>
                <a:gd name="connsiteX687" fmla="*/ 1537197 w 1842380"/>
                <a:gd name="connsiteY687" fmla="*/ 720148 h 1847704"/>
                <a:gd name="connsiteX688" fmla="*/ 1537197 w 1842380"/>
                <a:gd name="connsiteY688" fmla="*/ 720148 h 1847704"/>
                <a:gd name="connsiteX689" fmla="*/ 1537197 w 1842380"/>
                <a:gd name="connsiteY689" fmla="*/ 1114184 h 1847704"/>
                <a:gd name="connsiteX690" fmla="*/ 1537197 w 1842380"/>
                <a:gd name="connsiteY690" fmla="*/ 1155717 h 1847704"/>
                <a:gd name="connsiteX691" fmla="*/ 1536132 w 1842380"/>
                <a:gd name="connsiteY691" fmla="*/ 1157847 h 1847704"/>
                <a:gd name="connsiteX692" fmla="*/ 1537197 w 1842380"/>
                <a:gd name="connsiteY692" fmla="*/ 1157847 h 1847704"/>
                <a:gd name="connsiteX693" fmla="*/ 1537197 w 1842380"/>
                <a:gd name="connsiteY693" fmla="*/ 1185003 h 1847704"/>
                <a:gd name="connsiteX694" fmla="*/ 1511105 w 1842380"/>
                <a:gd name="connsiteY694" fmla="*/ 1174886 h 1847704"/>
                <a:gd name="connsiteX695" fmla="*/ 1533470 w 1842380"/>
                <a:gd name="connsiteY695" fmla="*/ 1113119 h 1847704"/>
                <a:gd name="connsiteX696" fmla="*/ 1537197 w 1842380"/>
                <a:gd name="connsiteY696" fmla="*/ 1114184 h 1847704"/>
                <a:gd name="connsiteX697" fmla="*/ 1537197 w 1842380"/>
                <a:gd name="connsiteY697" fmla="*/ 1114184 h 1847704"/>
                <a:gd name="connsiteX698" fmla="*/ 1537197 w 1842380"/>
                <a:gd name="connsiteY698" fmla="*/ 1216952 h 1847704"/>
                <a:gd name="connsiteX699" fmla="*/ 1506846 w 1842380"/>
                <a:gd name="connsiteY699" fmla="*/ 1185536 h 1847704"/>
                <a:gd name="connsiteX700" fmla="*/ 1494599 w 1842380"/>
                <a:gd name="connsiteY700" fmla="*/ 1207900 h 1847704"/>
                <a:gd name="connsiteX701" fmla="*/ 1537197 w 1842380"/>
                <a:gd name="connsiteY701" fmla="*/ 1248368 h 1847704"/>
                <a:gd name="connsiteX702" fmla="*/ 1537197 w 1842380"/>
                <a:gd name="connsiteY702" fmla="*/ 1216952 h 1847704"/>
                <a:gd name="connsiteX703" fmla="*/ 1537197 w 1842380"/>
                <a:gd name="connsiteY703" fmla="*/ 1216952 h 1847704"/>
                <a:gd name="connsiteX704" fmla="*/ 1537197 w 1842380"/>
                <a:gd name="connsiteY704" fmla="*/ 1258486 h 1847704"/>
                <a:gd name="connsiteX705" fmla="*/ 1537197 w 1842380"/>
                <a:gd name="connsiteY705" fmla="*/ 1281915 h 1847704"/>
                <a:gd name="connsiteX706" fmla="*/ 1491936 w 1842380"/>
                <a:gd name="connsiteY706" fmla="*/ 1272862 h 1847704"/>
                <a:gd name="connsiteX707" fmla="*/ 1491936 w 1842380"/>
                <a:gd name="connsiteY707" fmla="*/ 1247836 h 1847704"/>
                <a:gd name="connsiteX708" fmla="*/ 1537197 w 1842380"/>
                <a:gd name="connsiteY708" fmla="*/ 1258486 h 1847704"/>
                <a:gd name="connsiteX709" fmla="*/ 1537197 w 1842380"/>
                <a:gd name="connsiteY709" fmla="*/ 1258486 h 1847704"/>
                <a:gd name="connsiteX710" fmla="*/ 1537197 w 1842380"/>
                <a:gd name="connsiteY710" fmla="*/ 1466685 h 1847704"/>
                <a:gd name="connsiteX711" fmla="*/ 1537197 w 1842380"/>
                <a:gd name="connsiteY711" fmla="*/ 1485854 h 1847704"/>
                <a:gd name="connsiteX712" fmla="*/ 1514833 w 1842380"/>
                <a:gd name="connsiteY712" fmla="*/ 1513011 h 1847704"/>
                <a:gd name="connsiteX713" fmla="*/ 1537197 w 1842380"/>
                <a:gd name="connsiteY713" fmla="*/ 1517271 h 1847704"/>
                <a:gd name="connsiteX714" fmla="*/ 1537197 w 1842380"/>
                <a:gd name="connsiteY714" fmla="*/ 1536440 h 1847704"/>
                <a:gd name="connsiteX715" fmla="*/ 1499923 w 1842380"/>
                <a:gd name="connsiteY715" fmla="*/ 1530583 h 1847704"/>
                <a:gd name="connsiteX716" fmla="*/ 1491936 w 1842380"/>
                <a:gd name="connsiteY716" fmla="*/ 1532713 h 1847704"/>
                <a:gd name="connsiteX717" fmla="*/ 1491936 w 1842380"/>
                <a:gd name="connsiteY717" fmla="*/ 1516206 h 1847704"/>
                <a:gd name="connsiteX718" fmla="*/ 1495131 w 1842380"/>
                <a:gd name="connsiteY718" fmla="*/ 1515141 h 1847704"/>
                <a:gd name="connsiteX719" fmla="*/ 1537197 w 1842380"/>
                <a:gd name="connsiteY719" fmla="*/ 1466685 h 1847704"/>
                <a:gd name="connsiteX720" fmla="*/ 1537197 w 1842380"/>
                <a:gd name="connsiteY720" fmla="*/ 1466685 h 1847704"/>
                <a:gd name="connsiteX721" fmla="*/ 1537197 w 1842380"/>
                <a:gd name="connsiteY721" fmla="*/ 1581701 h 1847704"/>
                <a:gd name="connsiteX722" fmla="*/ 1537197 w 1842380"/>
                <a:gd name="connsiteY722" fmla="*/ 1607792 h 1847704"/>
                <a:gd name="connsiteX723" fmla="*/ 1491936 w 1842380"/>
                <a:gd name="connsiteY723" fmla="*/ 1646131 h 1847704"/>
                <a:gd name="connsiteX724" fmla="*/ 1491936 w 1842380"/>
                <a:gd name="connsiteY724" fmla="*/ 1628026 h 1847704"/>
                <a:gd name="connsiteX725" fmla="*/ 1521223 w 1842380"/>
                <a:gd name="connsiteY725" fmla="*/ 1601935 h 1847704"/>
                <a:gd name="connsiteX726" fmla="*/ 1521223 w 1842380"/>
                <a:gd name="connsiteY726" fmla="*/ 1601935 h 1847704"/>
                <a:gd name="connsiteX727" fmla="*/ 1522288 w 1842380"/>
                <a:gd name="connsiteY727" fmla="*/ 1599805 h 1847704"/>
                <a:gd name="connsiteX728" fmla="*/ 1491936 w 1842380"/>
                <a:gd name="connsiteY728" fmla="*/ 1591818 h 1847704"/>
                <a:gd name="connsiteX729" fmla="*/ 1491936 w 1842380"/>
                <a:gd name="connsiteY729" fmla="*/ 1571584 h 1847704"/>
                <a:gd name="connsiteX730" fmla="*/ 1537197 w 1842380"/>
                <a:gd name="connsiteY730" fmla="*/ 1581701 h 1847704"/>
                <a:gd name="connsiteX731" fmla="*/ 1537197 w 1842380"/>
                <a:gd name="connsiteY731" fmla="*/ 1581701 h 1847704"/>
                <a:gd name="connsiteX732" fmla="*/ 1492469 w 1842380"/>
                <a:gd name="connsiteY732" fmla="*/ 1386813 h 1847704"/>
                <a:gd name="connsiteX733" fmla="*/ 1492469 w 1842380"/>
                <a:gd name="connsiteY733" fmla="*/ 1364449 h 1847704"/>
                <a:gd name="connsiteX734" fmla="*/ 1503651 w 1842380"/>
                <a:gd name="connsiteY734" fmla="*/ 1374566 h 1847704"/>
                <a:gd name="connsiteX735" fmla="*/ 1492469 w 1842380"/>
                <a:gd name="connsiteY735" fmla="*/ 1386813 h 1847704"/>
                <a:gd name="connsiteX736" fmla="*/ 1492469 w 1842380"/>
                <a:gd name="connsiteY736" fmla="*/ 1386813 h 1847704"/>
                <a:gd name="connsiteX737" fmla="*/ 1492469 w 1842380"/>
                <a:gd name="connsiteY737" fmla="*/ 1331435 h 1847704"/>
                <a:gd name="connsiteX738" fmla="*/ 1492469 w 1842380"/>
                <a:gd name="connsiteY738" fmla="*/ 1301084 h 1847704"/>
                <a:gd name="connsiteX739" fmla="*/ 1534002 w 1842380"/>
                <a:gd name="connsiteY739" fmla="*/ 1330370 h 1847704"/>
                <a:gd name="connsiteX740" fmla="*/ 1519625 w 1842380"/>
                <a:gd name="connsiteY740" fmla="*/ 1350604 h 1847704"/>
                <a:gd name="connsiteX741" fmla="*/ 1492469 w 1842380"/>
                <a:gd name="connsiteY741" fmla="*/ 1331435 h 1847704"/>
                <a:gd name="connsiteX742" fmla="*/ 1492469 w 1842380"/>
                <a:gd name="connsiteY742" fmla="*/ 1331435 h 1847704"/>
                <a:gd name="connsiteX743" fmla="*/ 1492469 w 1842380"/>
                <a:gd name="connsiteY743" fmla="*/ 521001 h 1847704"/>
                <a:gd name="connsiteX744" fmla="*/ 1492469 w 1842380"/>
                <a:gd name="connsiteY744" fmla="*/ 489585 h 1847704"/>
                <a:gd name="connsiteX745" fmla="*/ 1496729 w 1842380"/>
                <a:gd name="connsiteY745" fmla="*/ 493845 h 1847704"/>
                <a:gd name="connsiteX746" fmla="*/ 1506846 w 1842380"/>
                <a:gd name="connsiteY746" fmla="*/ 500767 h 1847704"/>
                <a:gd name="connsiteX747" fmla="*/ 1499923 w 1842380"/>
                <a:gd name="connsiteY747" fmla="*/ 523131 h 1847704"/>
                <a:gd name="connsiteX748" fmla="*/ 1492469 w 1842380"/>
                <a:gd name="connsiteY748" fmla="*/ 521001 h 1847704"/>
                <a:gd name="connsiteX749" fmla="*/ 1492469 w 1842380"/>
                <a:gd name="connsiteY749" fmla="*/ 521001 h 1847704"/>
                <a:gd name="connsiteX750" fmla="*/ 1492469 w 1842380"/>
                <a:gd name="connsiteY750" fmla="*/ 444324 h 1847704"/>
                <a:gd name="connsiteX751" fmla="*/ 1492469 w 1842380"/>
                <a:gd name="connsiteY751" fmla="*/ 412908 h 1847704"/>
                <a:gd name="connsiteX752" fmla="*/ 1503651 w 1842380"/>
                <a:gd name="connsiteY752" fmla="*/ 425155 h 1847704"/>
                <a:gd name="connsiteX753" fmla="*/ 1513768 w 1842380"/>
                <a:gd name="connsiteY753" fmla="*/ 432077 h 1847704"/>
                <a:gd name="connsiteX754" fmla="*/ 1495664 w 1842380"/>
                <a:gd name="connsiteY754" fmla="*/ 446454 h 1847704"/>
                <a:gd name="connsiteX755" fmla="*/ 1492469 w 1842380"/>
                <a:gd name="connsiteY755" fmla="*/ 444324 h 1847704"/>
                <a:gd name="connsiteX756" fmla="*/ 1492469 w 1842380"/>
                <a:gd name="connsiteY756" fmla="*/ 202578 h 1847704"/>
                <a:gd name="connsiteX757" fmla="*/ 1492469 w 1842380"/>
                <a:gd name="connsiteY757" fmla="*/ 220682 h 1847704"/>
                <a:gd name="connsiteX758" fmla="*/ 1486611 w 1842380"/>
                <a:gd name="connsiteY758" fmla="*/ 217488 h 1847704"/>
                <a:gd name="connsiteX759" fmla="*/ 1486611 w 1842380"/>
                <a:gd name="connsiteY759" fmla="*/ 218552 h 1847704"/>
                <a:gd name="connsiteX760" fmla="*/ 1484481 w 1842380"/>
                <a:gd name="connsiteY760" fmla="*/ 217488 h 1847704"/>
                <a:gd name="connsiteX761" fmla="*/ 1477559 w 1842380"/>
                <a:gd name="connsiteY761" fmla="*/ 297359 h 1847704"/>
                <a:gd name="connsiteX762" fmla="*/ 1491936 w 1842380"/>
                <a:gd name="connsiteY762" fmla="*/ 318659 h 1847704"/>
                <a:gd name="connsiteX763" fmla="*/ 1491936 w 1842380"/>
                <a:gd name="connsiteY763" fmla="*/ 338893 h 1847704"/>
                <a:gd name="connsiteX764" fmla="*/ 1468507 w 1842380"/>
                <a:gd name="connsiteY764" fmla="*/ 315464 h 1847704"/>
                <a:gd name="connsiteX765" fmla="*/ 1468507 w 1842380"/>
                <a:gd name="connsiteY765" fmla="*/ 182344 h 1847704"/>
                <a:gd name="connsiteX766" fmla="*/ 1478624 w 1842380"/>
                <a:gd name="connsiteY766" fmla="*/ 195656 h 1847704"/>
                <a:gd name="connsiteX767" fmla="*/ 1487676 w 1842380"/>
                <a:gd name="connsiteY767" fmla="*/ 199916 h 1847704"/>
                <a:gd name="connsiteX768" fmla="*/ 1492469 w 1842380"/>
                <a:gd name="connsiteY768" fmla="*/ 202578 h 1847704"/>
                <a:gd name="connsiteX769" fmla="*/ 1492469 w 1842380"/>
                <a:gd name="connsiteY769" fmla="*/ 202578 h 1847704"/>
                <a:gd name="connsiteX770" fmla="*/ 1492469 w 1842380"/>
                <a:gd name="connsiteY770" fmla="*/ 412908 h 1847704"/>
                <a:gd name="connsiteX771" fmla="*/ 1492469 w 1842380"/>
                <a:gd name="connsiteY771" fmla="*/ 444324 h 1847704"/>
                <a:gd name="connsiteX772" fmla="*/ 1485546 w 1842380"/>
                <a:gd name="connsiteY772" fmla="*/ 440064 h 1847704"/>
                <a:gd name="connsiteX773" fmla="*/ 1468507 w 1842380"/>
                <a:gd name="connsiteY773" fmla="*/ 417700 h 1847704"/>
                <a:gd name="connsiteX774" fmla="*/ 1468507 w 1842380"/>
                <a:gd name="connsiteY774" fmla="*/ 378296 h 1847704"/>
                <a:gd name="connsiteX775" fmla="*/ 1472767 w 1842380"/>
                <a:gd name="connsiteY775" fmla="*/ 378296 h 1847704"/>
                <a:gd name="connsiteX776" fmla="*/ 1480754 w 1842380"/>
                <a:gd name="connsiteY776" fmla="*/ 384154 h 1847704"/>
                <a:gd name="connsiteX777" fmla="*/ 1479689 w 1842380"/>
                <a:gd name="connsiteY777" fmla="*/ 395336 h 1847704"/>
                <a:gd name="connsiteX778" fmla="*/ 1492469 w 1842380"/>
                <a:gd name="connsiteY778" fmla="*/ 412908 h 1847704"/>
                <a:gd name="connsiteX779" fmla="*/ 1492469 w 1842380"/>
                <a:gd name="connsiteY779" fmla="*/ 412908 h 1847704"/>
                <a:gd name="connsiteX780" fmla="*/ 1492469 w 1842380"/>
                <a:gd name="connsiteY780" fmla="*/ 489585 h 1847704"/>
                <a:gd name="connsiteX781" fmla="*/ 1492469 w 1842380"/>
                <a:gd name="connsiteY781" fmla="*/ 521001 h 1847704"/>
                <a:gd name="connsiteX782" fmla="*/ 1478092 w 1842380"/>
                <a:gd name="connsiteY782" fmla="*/ 516741 h 1847704"/>
                <a:gd name="connsiteX783" fmla="*/ 1469040 w 1842380"/>
                <a:gd name="connsiteY783" fmla="*/ 503429 h 1847704"/>
                <a:gd name="connsiteX784" fmla="*/ 1469040 w 1842380"/>
                <a:gd name="connsiteY784" fmla="*/ 466156 h 1847704"/>
                <a:gd name="connsiteX785" fmla="*/ 1492469 w 1842380"/>
                <a:gd name="connsiteY785" fmla="*/ 489585 h 1847704"/>
                <a:gd name="connsiteX786" fmla="*/ 1492469 w 1842380"/>
                <a:gd name="connsiteY786" fmla="*/ 489585 h 1847704"/>
                <a:gd name="connsiteX787" fmla="*/ 1492469 w 1842380"/>
                <a:gd name="connsiteY787" fmla="*/ 1248368 h 1847704"/>
                <a:gd name="connsiteX788" fmla="*/ 1492469 w 1842380"/>
                <a:gd name="connsiteY788" fmla="*/ 1273395 h 1847704"/>
                <a:gd name="connsiteX789" fmla="*/ 1469040 w 1842380"/>
                <a:gd name="connsiteY789" fmla="*/ 1270200 h 1847704"/>
                <a:gd name="connsiteX790" fmla="*/ 1469040 w 1842380"/>
                <a:gd name="connsiteY790" fmla="*/ 1256888 h 1847704"/>
                <a:gd name="connsiteX791" fmla="*/ 1474897 w 1842380"/>
                <a:gd name="connsiteY791" fmla="*/ 1245706 h 1847704"/>
                <a:gd name="connsiteX792" fmla="*/ 1492469 w 1842380"/>
                <a:gd name="connsiteY792" fmla="*/ 1248368 h 1847704"/>
                <a:gd name="connsiteX793" fmla="*/ 1492469 w 1842380"/>
                <a:gd name="connsiteY793" fmla="*/ 1248368 h 1847704"/>
                <a:gd name="connsiteX794" fmla="*/ 1492469 w 1842380"/>
                <a:gd name="connsiteY794" fmla="*/ 1301084 h 1847704"/>
                <a:gd name="connsiteX795" fmla="*/ 1492469 w 1842380"/>
                <a:gd name="connsiteY795" fmla="*/ 1331435 h 1847704"/>
                <a:gd name="connsiteX796" fmla="*/ 1469040 w 1842380"/>
                <a:gd name="connsiteY796" fmla="*/ 1315461 h 1847704"/>
                <a:gd name="connsiteX797" fmla="*/ 1469040 w 1842380"/>
                <a:gd name="connsiteY797" fmla="*/ 1284045 h 1847704"/>
                <a:gd name="connsiteX798" fmla="*/ 1492469 w 1842380"/>
                <a:gd name="connsiteY798" fmla="*/ 1301084 h 1847704"/>
                <a:gd name="connsiteX799" fmla="*/ 1492469 w 1842380"/>
                <a:gd name="connsiteY799" fmla="*/ 1301084 h 1847704"/>
                <a:gd name="connsiteX800" fmla="*/ 1492469 w 1842380"/>
                <a:gd name="connsiteY800" fmla="*/ 1364449 h 1847704"/>
                <a:gd name="connsiteX801" fmla="*/ 1492469 w 1842380"/>
                <a:gd name="connsiteY801" fmla="*/ 1386813 h 1847704"/>
                <a:gd name="connsiteX802" fmla="*/ 1482352 w 1842380"/>
                <a:gd name="connsiteY802" fmla="*/ 1397995 h 1847704"/>
                <a:gd name="connsiteX803" fmla="*/ 1469040 w 1842380"/>
                <a:gd name="connsiteY803" fmla="*/ 1394800 h 1847704"/>
                <a:gd name="connsiteX804" fmla="*/ 1469040 w 1842380"/>
                <a:gd name="connsiteY804" fmla="*/ 1374566 h 1847704"/>
                <a:gd name="connsiteX805" fmla="*/ 1478092 w 1842380"/>
                <a:gd name="connsiteY805" fmla="*/ 1378826 h 1847704"/>
                <a:gd name="connsiteX806" fmla="*/ 1469040 w 1842380"/>
                <a:gd name="connsiteY806" fmla="*/ 1372969 h 1847704"/>
                <a:gd name="connsiteX807" fmla="*/ 1469040 w 1842380"/>
                <a:gd name="connsiteY807" fmla="*/ 1343682 h 1847704"/>
                <a:gd name="connsiteX808" fmla="*/ 1492469 w 1842380"/>
                <a:gd name="connsiteY808" fmla="*/ 1364449 h 1847704"/>
                <a:gd name="connsiteX809" fmla="*/ 1492469 w 1842380"/>
                <a:gd name="connsiteY809" fmla="*/ 1364449 h 1847704"/>
                <a:gd name="connsiteX810" fmla="*/ 1492469 w 1842380"/>
                <a:gd name="connsiteY810" fmla="*/ 1516206 h 1847704"/>
                <a:gd name="connsiteX811" fmla="*/ 1492469 w 1842380"/>
                <a:gd name="connsiteY811" fmla="*/ 1533245 h 1847704"/>
                <a:gd name="connsiteX812" fmla="*/ 1469040 w 1842380"/>
                <a:gd name="connsiteY812" fmla="*/ 1552414 h 1847704"/>
                <a:gd name="connsiteX813" fmla="*/ 1469040 w 1842380"/>
                <a:gd name="connsiteY813" fmla="*/ 1530050 h 1847704"/>
                <a:gd name="connsiteX814" fmla="*/ 1492469 w 1842380"/>
                <a:gd name="connsiteY814" fmla="*/ 1516206 h 1847704"/>
                <a:gd name="connsiteX815" fmla="*/ 1492469 w 1842380"/>
                <a:gd name="connsiteY815" fmla="*/ 1516206 h 1847704"/>
                <a:gd name="connsiteX816" fmla="*/ 1492469 w 1842380"/>
                <a:gd name="connsiteY816" fmla="*/ 1571584 h 1847704"/>
                <a:gd name="connsiteX817" fmla="*/ 1492469 w 1842380"/>
                <a:gd name="connsiteY817" fmla="*/ 1591818 h 1847704"/>
                <a:gd name="connsiteX818" fmla="*/ 1469040 w 1842380"/>
                <a:gd name="connsiteY818" fmla="*/ 1582766 h 1847704"/>
                <a:gd name="connsiteX819" fmla="*/ 1469040 w 1842380"/>
                <a:gd name="connsiteY819" fmla="*/ 1563596 h 1847704"/>
                <a:gd name="connsiteX820" fmla="*/ 1492469 w 1842380"/>
                <a:gd name="connsiteY820" fmla="*/ 1571584 h 1847704"/>
                <a:gd name="connsiteX821" fmla="*/ 1492469 w 1842380"/>
                <a:gd name="connsiteY821" fmla="*/ 1571584 h 1847704"/>
                <a:gd name="connsiteX822" fmla="*/ 1492469 w 1842380"/>
                <a:gd name="connsiteY822" fmla="*/ 1627494 h 1847704"/>
                <a:gd name="connsiteX823" fmla="*/ 1492469 w 1842380"/>
                <a:gd name="connsiteY823" fmla="*/ 1645598 h 1847704"/>
                <a:gd name="connsiteX824" fmla="*/ 1484481 w 1842380"/>
                <a:gd name="connsiteY824" fmla="*/ 1648793 h 1847704"/>
                <a:gd name="connsiteX825" fmla="*/ 1477559 w 1842380"/>
                <a:gd name="connsiteY825" fmla="*/ 1655715 h 1847704"/>
                <a:gd name="connsiteX826" fmla="*/ 1468507 w 1842380"/>
                <a:gd name="connsiteY826" fmla="*/ 1665833 h 1847704"/>
                <a:gd name="connsiteX827" fmla="*/ 1468507 w 1842380"/>
                <a:gd name="connsiteY827" fmla="*/ 1632286 h 1847704"/>
                <a:gd name="connsiteX828" fmla="*/ 1492469 w 1842380"/>
                <a:gd name="connsiteY828" fmla="*/ 1627494 h 1847704"/>
                <a:gd name="connsiteX829" fmla="*/ 1492469 w 1842380"/>
                <a:gd name="connsiteY829" fmla="*/ 1627494 h 1847704"/>
                <a:gd name="connsiteX830" fmla="*/ 1468507 w 1842380"/>
                <a:gd name="connsiteY830" fmla="*/ 1000765 h 1847704"/>
                <a:gd name="connsiteX831" fmla="*/ 1468507 w 1842380"/>
                <a:gd name="connsiteY831" fmla="*/ 868178 h 1847704"/>
                <a:gd name="connsiteX832" fmla="*/ 1470637 w 1842380"/>
                <a:gd name="connsiteY832" fmla="*/ 908646 h 1847704"/>
                <a:gd name="connsiteX833" fmla="*/ 1471702 w 1842380"/>
                <a:gd name="connsiteY833" fmla="*/ 914504 h 1847704"/>
                <a:gd name="connsiteX834" fmla="*/ 1470637 w 1842380"/>
                <a:gd name="connsiteY834" fmla="*/ 956037 h 1847704"/>
                <a:gd name="connsiteX835" fmla="*/ 1471702 w 1842380"/>
                <a:gd name="connsiteY835" fmla="*/ 962959 h 1847704"/>
                <a:gd name="connsiteX836" fmla="*/ 1468507 w 1842380"/>
                <a:gd name="connsiteY836" fmla="*/ 1000765 h 1847704"/>
                <a:gd name="connsiteX837" fmla="*/ 1468507 w 1842380"/>
                <a:gd name="connsiteY837" fmla="*/ 1000765 h 1847704"/>
                <a:gd name="connsiteX838" fmla="*/ 1468507 w 1842380"/>
                <a:gd name="connsiteY838" fmla="*/ 459233 h 1847704"/>
                <a:gd name="connsiteX839" fmla="*/ 1468507 w 1842380"/>
                <a:gd name="connsiteY839" fmla="*/ 460298 h 1847704"/>
                <a:gd name="connsiteX840" fmla="*/ 1482884 w 1842380"/>
                <a:gd name="connsiteY840" fmla="*/ 460298 h 1847704"/>
                <a:gd name="connsiteX841" fmla="*/ 1478624 w 1842380"/>
                <a:gd name="connsiteY841" fmla="*/ 436869 h 1847704"/>
                <a:gd name="connsiteX842" fmla="*/ 1468507 w 1842380"/>
                <a:gd name="connsiteY842" fmla="*/ 429947 h 1847704"/>
                <a:gd name="connsiteX843" fmla="*/ 1468507 w 1842380"/>
                <a:gd name="connsiteY843" fmla="*/ 459233 h 1847704"/>
                <a:gd name="connsiteX844" fmla="*/ 1468507 w 1842380"/>
                <a:gd name="connsiteY844" fmla="*/ 182344 h 1847704"/>
                <a:gd name="connsiteX845" fmla="*/ 1468507 w 1842380"/>
                <a:gd name="connsiteY845" fmla="*/ 314931 h 1847704"/>
                <a:gd name="connsiteX846" fmla="*/ 1461585 w 1842380"/>
                <a:gd name="connsiteY846" fmla="*/ 302684 h 1847704"/>
                <a:gd name="connsiteX847" fmla="*/ 1458390 w 1842380"/>
                <a:gd name="connsiteY847" fmla="*/ 300554 h 1847704"/>
                <a:gd name="connsiteX848" fmla="*/ 1458390 w 1842380"/>
                <a:gd name="connsiteY848" fmla="*/ 284580 h 1847704"/>
                <a:gd name="connsiteX849" fmla="*/ 1458390 w 1842380"/>
                <a:gd name="connsiteY849" fmla="*/ 284580 h 1847704"/>
                <a:gd name="connsiteX850" fmla="*/ 1458390 w 1842380"/>
                <a:gd name="connsiteY850" fmla="*/ 195656 h 1847704"/>
                <a:gd name="connsiteX851" fmla="*/ 1458390 w 1842380"/>
                <a:gd name="connsiteY851" fmla="*/ 173292 h 1847704"/>
                <a:gd name="connsiteX852" fmla="*/ 1468507 w 1842380"/>
                <a:gd name="connsiteY852" fmla="*/ 182344 h 1847704"/>
                <a:gd name="connsiteX853" fmla="*/ 1468507 w 1842380"/>
                <a:gd name="connsiteY853" fmla="*/ 182344 h 1847704"/>
                <a:gd name="connsiteX854" fmla="*/ 1468507 w 1842380"/>
                <a:gd name="connsiteY854" fmla="*/ 378296 h 1847704"/>
                <a:gd name="connsiteX855" fmla="*/ 1468507 w 1842380"/>
                <a:gd name="connsiteY855" fmla="*/ 417700 h 1847704"/>
                <a:gd name="connsiteX856" fmla="*/ 1466377 w 1842380"/>
                <a:gd name="connsiteY856" fmla="*/ 415570 h 1847704"/>
                <a:gd name="connsiteX857" fmla="*/ 1458390 w 1842380"/>
                <a:gd name="connsiteY857" fmla="*/ 418765 h 1847704"/>
                <a:gd name="connsiteX858" fmla="*/ 1468507 w 1842380"/>
                <a:gd name="connsiteY858" fmla="*/ 429947 h 1847704"/>
                <a:gd name="connsiteX859" fmla="*/ 1468507 w 1842380"/>
                <a:gd name="connsiteY859" fmla="*/ 459233 h 1847704"/>
                <a:gd name="connsiteX860" fmla="*/ 1460520 w 1842380"/>
                <a:gd name="connsiteY860" fmla="*/ 448051 h 1847704"/>
                <a:gd name="connsiteX861" fmla="*/ 1458390 w 1842380"/>
                <a:gd name="connsiteY861" fmla="*/ 445921 h 1847704"/>
                <a:gd name="connsiteX862" fmla="*/ 1458390 w 1842380"/>
                <a:gd name="connsiteY862" fmla="*/ 379361 h 1847704"/>
                <a:gd name="connsiteX863" fmla="*/ 1459455 w 1842380"/>
                <a:gd name="connsiteY863" fmla="*/ 381491 h 1847704"/>
                <a:gd name="connsiteX864" fmla="*/ 1468507 w 1842380"/>
                <a:gd name="connsiteY864" fmla="*/ 378296 h 1847704"/>
                <a:gd name="connsiteX865" fmla="*/ 1468507 w 1842380"/>
                <a:gd name="connsiteY865" fmla="*/ 378296 h 1847704"/>
                <a:gd name="connsiteX866" fmla="*/ 1468507 w 1842380"/>
                <a:gd name="connsiteY866" fmla="*/ 466156 h 1847704"/>
                <a:gd name="connsiteX867" fmla="*/ 1458390 w 1842380"/>
                <a:gd name="connsiteY867" fmla="*/ 454973 h 1847704"/>
                <a:gd name="connsiteX868" fmla="*/ 1458390 w 1842380"/>
                <a:gd name="connsiteY868" fmla="*/ 491182 h 1847704"/>
                <a:gd name="connsiteX869" fmla="*/ 1468507 w 1842380"/>
                <a:gd name="connsiteY869" fmla="*/ 503429 h 1847704"/>
                <a:gd name="connsiteX870" fmla="*/ 1468507 w 1842380"/>
                <a:gd name="connsiteY870" fmla="*/ 466156 h 1847704"/>
                <a:gd name="connsiteX871" fmla="*/ 1468507 w 1842380"/>
                <a:gd name="connsiteY871" fmla="*/ 466156 h 1847704"/>
                <a:gd name="connsiteX872" fmla="*/ 1468507 w 1842380"/>
                <a:gd name="connsiteY872" fmla="*/ 867645 h 1847704"/>
                <a:gd name="connsiteX873" fmla="*/ 1468507 w 1842380"/>
                <a:gd name="connsiteY873" fmla="*/ 1000233 h 1847704"/>
                <a:gd name="connsiteX874" fmla="*/ 1466377 w 1842380"/>
                <a:gd name="connsiteY874" fmla="*/ 1003428 h 1847704"/>
                <a:gd name="connsiteX875" fmla="*/ 1467442 w 1842380"/>
                <a:gd name="connsiteY875" fmla="*/ 1009285 h 1847704"/>
                <a:gd name="connsiteX876" fmla="*/ 1458390 w 1842380"/>
                <a:gd name="connsiteY876" fmla="*/ 1049753 h 1847704"/>
                <a:gd name="connsiteX877" fmla="*/ 1458390 w 1842380"/>
                <a:gd name="connsiteY877" fmla="*/ 1056676 h 1847704"/>
                <a:gd name="connsiteX878" fmla="*/ 1458390 w 1842380"/>
                <a:gd name="connsiteY878" fmla="*/ 1063598 h 1847704"/>
                <a:gd name="connsiteX879" fmla="*/ 1458390 w 1842380"/>
                <a:gd name="connsiteY879" fmla="*/ 997038 h 1847704"/>
                <a:gd name="connsiteX880" fmla="*/ 1462650 w 1842380"/>
                <a:gd name="connsiteY880" fmla="*/ 967752 h 1847704"/>
                <a:gd name="connsiteX881" fmla="*/ 1462650 w 1842380"/>
                <a:gd name="connsiteY881" fmla="*/ 967752 h 1847704"/>
                <a:gd name="connsiteX882" fmla="*/ 1462650 w 1842380"/>
                <a:gd name="connsiteY882" fmla="*/ 966687 h 1847704"/>
                <a:gd name="connsiteX883" fmla="*/ 1458390 w 1842380"/>
                <a:gd name="connsiteY883" fmla="*/ 969881 h 1847704"/>
                <a:gd name="connsiteX884" fmla="*/ 1458390 w 1842380"/>
                <a:gd name="connsiteY884" fmla="*/ 954972 h 1847704"/>
                <a:gd name="connsiteX885" fmla="*/ 1464247 w 1842380"/>
                <a:gd name="connsiteY885" fmla="*/ 919828 h 1847704"/>
                <a:gd name="connsiteX886" fmla="*/ 1464247 w 1842380"/>
                <a:gd name="connsiteY886" fmla="*/ 919828 h 1847704"/>
                <a:gd name="connsiteX887" fmla="*/ 1463182 w 1842380"/>
                <a:gd name="connsiteY887" fmla="*/ 918763 h 1847704"/>
                <a:gd name="connsiteX888" fmla="*/ 1458922 w 1842380"/>
                <a:gd name="connsiteY888" fmla="*/ 923023 h 1847704"/>
                <a:gd name="connsiteX889" fmla="*/ 1458922 w 1842380"/>
                <a:gd name="connsiteY889" fmla="*/ 908646 h 1847704"/>
                <a:gd name="connsiteX890" fmla="*/ 1461052 w 1842380"/>
                <a:gd name="connsiteY890" fmla="*/ 872438 h 1847704"/>
                <a:gd name="connsiteX891" fmla="*/ 1461052 w 1842380"/>
                <a:gd name="connsiteY891" fmla="*/ 872438 h 1847704"/>
                <a:gd name="connsiteX892" fmla="*/ 1459987 w 1842380"/>
                <a:gd name="connsiteY892" fmla="*/ 871373 h 1847704"/>
                <a:gd name="connsiteX893" fmla="*/ 1458922 w 1842380"/>
                <a:gd name="connsiteY893" fmla="*/ 873503 h 1847704"/>
                <a:gd name="connsiteX894" fmla="*/ 1458922 w 1842380"/>
                <a:gd name="connsiteY894" fmla="*/ 813865 h 1847704"/>
                <a:gd name="connsiteX895" fmla="*/ 1459987 w 1842380"/>
                <a:gd name="connsiteY895" fmla="*/ 818125 h 1847704"/>
                <a:gd name="connsiteX896" fmla="*/ 1466910 w 1842380"/>
                <a:gd name="connsiteY896" fmla="*/ 859658 h 1847704"/>
                <a:gd name="connsiteX897" fmla="*/ 1469040 w 1842380"/>
                <a:gd name="connsiteY897" fmla="*/ 865515 h 1847704"/>
                <a:gd name="connsiteX898" fmla="*/ 1468507 w 1842380"/>
                <a:gd name="connsiteY898" fmla="*/ 867645 h 1847704"/>
                <a:gd name="connsiteX899" fmla="*/ 1468507 w 1842380"/>
                <a:gd name="connsiteY899" fmla="*/ 867645 h 1847704"/>
                <a:gd name="connsiteX900" fmla="*/ 1468507 w 1842380"/>
                <a:gd name="connsiteY900" fmla="*/ 1256356 h 1847704"/>
                <a:gd name="connsiteX901" fmla="*/ 1468507 w 1842380"/>
                <a:gd name="connsiteY901" fmla="*/ 1269668 h 1847704"/>
                <a:gd name="connsiteX902" fmla="*/ 1461585 w 1842380"/>
                <a:gd name="connsiteY902" fmla="*/ 1268603 h 1847704"/>
                <a:gd name="connsiteX903" fmla="*/ 1468507 w 1842380"/>
                <a:gd name="connsiteY903" fmla="*/ 1256356 h 1847704"/>
                <a:gd name="connsiteX904" fmla="*/ 1468507 w 1842380"/>
                <a:gd name="connsiteY904" fmla="*/ 1256356 h 1847704"/>
                <a:gd name="connsiteX905" fmla="*/ 1468507 w 1842380"/>
                <a:gd name="connsiteY905" fmla="*/ 1284577 h 1847704"/>
                <a:gd name="connsiteX906" fmla="*/ 1468507 w 1842380"/>
                <a:gd name="connsiteY906" fmla="*/ 1315993 h 1847704"/>
                <a:gd name="connsiteX907" fmla="*/ 1458390 w 1842380"/>
                <a:gd name="connsiteY907" fmla="*/ 1308006 h 1847704"/>
                <a:gd name="connsiteX908" fmla="*/ 1458390 w 1842380"/>
                <a:gd name="connsiteY908" fmla="*/ 1277655 h 1847704"/>
                <a:gd name="connsiteX909" fmla="*/ 1468507 w 1842380"/>
                <a:gd name="connsiteY909" fmla="*/ 1284577 h 1847704"/>
                <a:gd name="connsiteX910" fmla="*/ 1468507 w 1842380"/>
                <a:gd name="connsiteY910" fmla="*/ 1284577 h 1847704"/>
                <a:gd name="connsiteX911" fmla="*/ 1468507 w 1842380"/>
                <a:gd name="connsiteY911" fmla="*/ 1344215 h 1847704"/>
                <a:gd name="connsiteX912" fmla="*/ 1468507 w 1842380"/>
                <a:gd name="connsiteY912" fmla="*/ 1373501 h 1847704"/>
                <a:gd name="connsiteX913" fmla="*/ 1464247 w 1842380"/>
                <a:gd name="connsiteY913" fmla="*/ 1370306 h 1847704"/>
                <a:gd name="connsiteX914" fmla="*/ 1458390 w 1842380"/>
                <a:gd name="connsiteY914" fmla="*/ 1366046 h 1847704"/>
                <a:gd name="connsiteX915" fmla="*/ 1458390 w 1842380"/>
                <a:gd name="connsiteY915" fmla="*/ 1335163 h 1847704"/>
                <a:gd name="connsiteX916" fmla="*/ 1468507 w 1842380"/>
                <a:gd name="connsiteY916" fmla="*/ 1344215 h 1847704"/>
                <a:gd name="connsiteX917" fmla="*/ 1468507 w 1842380"/>
                <a:gd name="connsiteY917" fmla="*/ 1344215 h 1847704"/>
                <a:gd name="connsiteX918" fmla="*/ 1468507 w 1842380"/>
                <a:gd name="connsiteY918" fmla="*/ 1374566 h 1847704"/>
                <a:gd name="connsiteX919" fmla="*/ 1467442 w 1842380"/>
                <a:gd name="connsiteY919" fmla="*/ 1374566 h 1847704"/>
                <a:gd name="connsiteX920" fmla="*/ 1458390 w 1842380"/>
                <a:gd name="connsiteY920" fmla="*/ 1371371 h 1847704"/>
                <a:gd name="connsiteX921" fmla="*/ 1458390 w 1842380"/>
                <a:gd name="connsiteY921" fmla="*/ 1371371 h 1847704"/>
                <a:gd name="connsiteX922" fmla="*/ 1458390 w 1842380"/>
                <a:gd name="connsiteY922" fmla="*/ 1391605 h 1847704"/>
                <a:gd name="connsiteX923" fmla="*/ 1468507 w 1842380"/>
                <a:gd name="connsiteY923" fmla="*/ 1394800 h 1847704"/>
                <a:gd name="connsiteX924" fmla="*/ 1468507 w 1842380"/>
                <a:gd name="connsiteY924" fmla="*/ 1374566 h 1847704"/>
                <a:gd name="connsiteX925" fmla="*/ 1468507 w 1842380"/>
                <a:gd name="connsiteY925" fmla="*/ 1374566 h 1847704"/>
                <a:gd name="connsiteX926" fmla="*/ 1468507 w 1842380"/>
                <a:gd name="connsiteY926" fmla="*/ 1530050 h 1847704"/>
                <a:gd name="connsiteX927" fmla="*/ 1468507 w 1842380"/>
                <a:gd name="connsiteY927" fmla="*/ 1552414 h 1847704"/>
                <a:gd name="connsiteX928" fmla="*/ 1460520 w 1842380"/>
                <a:gd name="connsiteY928" fmla="*/ 1562532 h 1847704"/>
                <a:gd name="connsiteX929" fmla="*/ 1468507 w 1842380"/>
                <a:gd name="connsiteY929" fmla="*/ 1563596 h 1847704"/>
                <a:gd name="connsiteX930" fmla="*/ 1468507 w 1842380"/>
                <a:gd name="connsiteY930" fmla="*/ 1582766 h 1847704"/>
                <a:gd name="connsiteX931" fmla="*/ 1458390 w 1842380"/>
                <a:gd name="connsiteY931" fmla="*/ 1580636 h 1847704"/>
                <a:gd name="connsiteX932" fmla="*/ 1458390 w 1842380"/>
                <a:gd name="connsiteY932" fmla="*/ 1541232 h 1847704"/>
                <a:gd name="connsiteX933" fmla="*/ 1468507 w 1842380"/>
                <a:gd name="connsiteY933" fmla="*/ 1530050 h 1847704"/>
                <a:gd name="connsiteX934" fmla="*/ 1468507 w 1842380"/>
                <a:gd name="connsiteY934" fmla="*/ 1530050 h 1847704"/>
                <a:gd name="connsiteX935" fmla="*/ 1468507 w 1842380"/>
                <a:gd name="connsiteY935" fmla="*/ 1632286 h 1847704"/>
                <a:gd name="connsiteX936" fmla="*/ 1468507 w 1842380"/>
                <a:gd name="connsiteY936" fmla="*/ 1665833 h 1847704"/>
                <a:gd name="connsiteX937" fmla="*/ 1458390 w 1842380"/>
                <a:gd name="connsiteY937" fmla="*/ 1674885 h 1847704"/>
                <a:gd name="connsiteX938" fmla="*/ 1458390 w 1842380"/>
                <a:gd name="connsiteY938" fmla="*/ 1653585 h 1847704"/>
                <a:gd name="connsiteX939" fmla="*/ 1460520 w 1842380"/>
                <a:gd name="connsiteY939" fmla="*/ 1651456 h 1847704"/>
                <a:gd name="connsiteX940" fmla="*/ 1460520 w 1842380"/>
                <a:gd name="connsiteY940" fmla="*/ 1651456 h 1847704"/>
                <a:gd name="connsiteX941" fmla="*/ 1461585 w 1842380"/>
                <a:gd name="connsiteY941" fmla="*/ 1649326 h 1847704"/>
                <a:gd name="connsiteX942" fmla="*/ 1458390 w 1842380"/>
                <a:gd name="connsiteY942" fmla="*/ 1649326 h 1847704"/>
                <a:gd name="connsiteX943" fmla="*/ 1458390 w 1842380"/>
                <a:gd name="connsiteY943" fmla="*/ 1630156 h 1847704"/>
                <a:gd name="connsiteX944" fmla="*/ 1468507 w 1842380"/>
                <a:gd name="connsiteY944" fmla="*/ 1632286 h 1847704"/>
                <a:gd name="connsiteX945" fmla="*/ 1468507 w 1842380"/>
                <a:gd name="connsiteY945" fmla="*/ 1632286 h 1847704"/>
                <a:gd name="connsiteX946" fmla="*/ 1458390 w 1842380"/>
                <a:gd name="connsiteY946" fmla="*/ 1425152 h 1847704"/>
                <a:gd name="connsiteX947" fmla="*/ 1458390 w 1842380"/>
                <a:gd name="connsiteY947" fmla="*/ 1420359 h 1847704"/>
                <a:gd name="connsiteX948" fmla="*/ 1460520 w 1842380"/>
                <a:gd name="connsiteY948" fmla="*/ 1422489 h 1847704"/>
                <a:gd name="connsiteX949" fmla="*/ 1458390 w 1842380"/>
                <a:gd name="connsiteY949" fmla="*/ 1425152 h 1847704"/>
                <a:gd name="connsiteX950" fmla="*/ 1458390 w 1842380"/>
                <a:gd name="connsiteY950" fmla="*/ 1425152 h 1847704"/>
                <a:gd name="connsiteX951" fmla="*/ 1458390 w 1842380"/>
                <a:gd name="connsiteY951" fmla="*/ 812800 h 1847704"/>
                <a:gd name="connsiteX952" fmla="*/ 1458390 w 1842380"/>
                <a:gd name="connsiteY952" fmla="*/ 802683 h 1847704"/>
                <a:gd name="connsiteX953" fmla="*/ 1458390 w 1842380"/>
                <a:gd name="connsiteY953" fmla="*/ 812800 h 1847704"/>
                <a:gd name="connsiteX954" fmla="*/ 1458390 w 1842380"/>
                <a:gd name="connsiteY954" fmla="*/ 173292 h 1847704"/>
                <a:gd name="connsiteX955" fmla="*/ 1458390 w 1842380"/>
                <a:gd name="connsiteY955" fmla="*/ 195656 h 1847704"/>
                <a:gd name="connsiteX956" fmla="*/ 1432299 w 1842380"/>
                <a:gd name="connsiteY956" fmla="*/ 175422 h 1847704"/>
                <a:gd name="connsiteX957" fmla="*/ 1432299 w 1842380"/>
                <a:gd name="connsiteY957" fmla="*/ 158382 h 1847704"/>
                <a:gd name="connsiteX958" fmla="*/ 1458390 w 1842380"/>
                <a:gd name="connsiteY958" fmla="*/ 173292 h 1847704"/>
                <a:gd name="connsiteX959" fmla="*/ 1458390 w 1842380"/>
                <a:gd name="connsiteY959" fmla="*/ 173292 h 1847704"/>
                <a:gd name="connsiteX960" fmla="*/ 1458390 w 1842380"/>
                <a:gd name="connsiteY960" fmla="*/ 284580 h 1847704"/>
                <a:gd name="connsiteX961" fmla="*/ 1458390 w 1842380"/>
                <a:gd name="connsiteY961" fmla="*/ 300554 h 1847704"/>
                <a:gd name="connsiteX962" fmla="*/ 1432299 w 1842380"/>
                <a:gd name="connsiteY962" fmla="*/ 287242 h 1847704"/>
                <a:gd name="connsiteX963" fmla="*/ 1432299 w 1842380"/>
                <a:gd name="connsiteY963" fmla="*/ 267008 h 1847704"/>
                <a:gd name="connsiteX964" fmla="*/ 1458390 w 1842380"/>
                <a:gd name="connsiteY964" fmla="*/ 284580 h 1847704"/>
                <a:gd name="connsiteX965" fmla="*/ 1458390 w 1842380"/>
                <a:gd name="connsiteY965" fmla="*/ 284580 h 1847704"/>
                <a:gd name="connsiteX966" fmla="*/ 1458390 w 1842380"/>
                <a:gd name="connsiteY966" fmla="*/ 379361 h 1847704"/>
                <a:gd name="connsiteX967" fmla="*/ 1458390 w 1842380"/>
                <a:gd name="connsiteY967" fmla="*/ 445921 h 1847704"/>
                <a:gd name="connsiteX968" fmla="*/ 1449338 w 1842380"/>
                <a:gd name="connsiteY968" fmla="*/ 438999 h 1847704"/>
                <a:gd name="connsiteX969" fmla="*/ 1445078 w 1842380"/>
                <a:gd name="connsiteY969" fmla="*/ 440064 h 1847704"/>
                <a:gd name="connsiteX970" fmla="*/ 1458390 w 1842380"/>
                <a:gd name="connsiteY970" fmla="*/ 454441 h 1847704"/>
                <a:gd name="connsiteX971" fmla="*/ 1458390 w 1842380"/>
                <a:gd name="connsiteY971" fmla="*/ 490650 h 1847704"/>
                <a:gd name="connsiteX972" fmla="*/ 1451468 w 1842380"/>
                <a:gd name="connsiteY972" fmla="*/ 484792 h 1847704"/>
                <a:gd name="connsiteX973" fmla="*/ 1437091 w 1842380"/>
                <a:gd name="connsiteY973" fmla="*/ 493845 h 1847704"/>
                <a:gd name="connsiteX974" fmla="*/ 1432831 w 1842380"/>
                <a:gd name="connsiteY974" fmla="*/ 498104 h 1847704"/>
                <a:gd name="connsiteX975" fmla="*/ 1432831 w 1842380"/>
                <a:gd name="connsiteY975" fmla="*/ 464558 h 1847704"/>
                <a:gd name="connsiteX976" fmla="*/ 1436026 w 1842380"/>
                <a:gd name="connsiteY976" fmla="*/ 457636 h 1847704"/>
                <a:gd name="connsiteX977" fmla="*/ 1432831 w 1842380"/>
                <a:gd name="connsiteY977" fmla="*/ 453376 h 1847704"/>
                <a:gd name="connsiteX978" fmla="*/ 1432831 w 1842380"/>
                <a:gd name="connsiteY978" fmla="*/ 401726 h 1847704"/>
                <a:gd name="connsiteX979" fmla="*/ 1447208 w 1842380"/>
                <a:gd name="connsiteY979" fmla="*/ 400661 h 1847704"/>
                <a:gd name="connsiteX980" fmla="*/ 1432831 w 1842380"/>
                <a:gd name="connsiteY980" fmla="*/ 388414 h 1847704"/>
                <a:gd name="connsiteX981" fmla="*/ 1432831 w 1842380"/>
                <a:gd name="connsiteY981" fmla="*/ 358062 h 1847704"/>
                <a:gd name="connsiteX982" fmla="*/ 1442948 w 1842380"/>
                <a:gd name="connsiteY982" fmla="*/ 362322 h 1847704"/>
                <a:gd name="connsiteX983" fmla="*/ 1448805 w 1842380"/>
                <a:gd name="connsiteY983" fmla="*/ 373504 h 1847704"/>
                <a:gd name="connsiteX984" fmla="*/ 1458390 w 1842380"/>
                <a:gd name="connsiteY984" fmla="*/ 379361 h 1847704"/>
                <a:gd name="connsiteX985" fmla="*/ 1458390 w 1842380"/>
                <a:gd name="connsiteY985" fmla="*/ 379361 h 1847704"/>
                <a:gd name="connsiteX986" fmla="*/ 1458390 w 1842380"/>
                <a:gd name="connsiteY986" fmla="*/ 802683 h 1847704"/>
                <a:gd name="connsiteX987" fmla="*/ 1458390 w 1842380"/>
                <a:gd name="connsiteY987" fmla="*/ 812800 h 1847704"/>
                <a:gd name="connsiteX988" fmla="*/ 1457325 w 1842380"/>
                <a:gd name="connsiteY988" fmla="*/ 813865 h 1847704"/>
                <a:gd name="connsiteX989" fmla="*/ 1458390 w 1842380"/>
                <a:gd name="connsiteY989" fmla="*/ 814930 h 1847704"/>
                <a:gd name="connsiteX990" fmla="*/ 1458390 w 1842380"/>
                <a:gd name="connsiteY990" fmla="*/ 874568 h 1847704"/>
                <a:gd name="connsiteX991" fmla="*/ 1432299 w 1842380"/>
                <a:gd name="connsiteY991" fmla="*/ 893737 h 1847704"/>
                <a:gd name="connsiteX992" fmla="*/ 1432299 w 1842380"/>
                <a:gd name="connsiteY992" fmla="*/ 880425 h 1847704"/>
                <a:gd name="connsiteX993" fmla="*/ 1452533 w 1842380"/>
                <a:gd name="connsiteY993" fmla="*/ 827709 h 1847704"/>
                <a:gd name="connsiteX994" fmla="*/ 1452533 w 1842380"/>
                <a:gd name="connsiteY994" fmla="*/ 827709 h 1847704"/>
                <a:gd name="connsiteX995" fmla="*/ 1452533 w 1842380"/>
                <a:gd name="connsiteY995" fmla="*/ 826644 h 1847704"/>
                <a:gd name="connsiteX996" fmla="*/ 1432299 w 1842380"/>
                <a:gd name="connsiteY996" fmla="*/ 845814 h 1847704"/>
                <a:gd name="connsiteX997" fmla="*/ 1432299 w 1842380"/>
                <a:gd name="connsiteY997" fmla="*/ 831437 h 1847704"/>
                <a:gd name="connsiteX998" fmla="*/ 1441351 w 1842380"/>
                <a:gd name="connsiteY998" fmla="*/ 781916 h 1847704"/>
                <a:gd name="connsiteX999" fmla="*/ 1441351 w 1842380"/>
                <a:gd name="connsiteY999" fmla="*/ 781916 h 1847704"/>
                <a:gd name="connsiteX1000" fmla="*/ 1440286 w 1842380"/>
                <a:gd name="connsiteY1000" fmla="*/ 780851 h 1847704"/>
                <a:gd name="connsiteX1001" fmla="*/ 1432299 w 1842380"/>
                <a:gd name="connsiteY1001" fmla="*/ 792033 h 1847704"/>
                <a:gd name="connsiteX1002" fmla="*/ 1432299 w 1842380"/>
                <a:gd name="connsiteY1002" fmla="*/ 773929 h 1847704"/>
                <a:gd name="connsiteX1003" fmla="*/ 1432299 w 1842380"/>
                <a:gd name="connsiteY1003" fmla="*/ 748902 h 1847704"/>
                <a:gd name="connsiteX1004" fmla="*/ 1432299 w 1842380"/>
                <a:gd name="connsiteY1004" fmla="*/ 728136 h 1847704"/>
                <a:gd name="connsiteX1005" fmla="*/ 1444545 w 1842380"/>
                <a:gd name="connsiteY1005" fmla="*/ 767539 h 1847704"/>
                <a:gd name="connsiteX1006" fmla="*/ 1447740 w 1842380"/>
                <a:gd name="connsiteY1006" fmla="*/ 773396 h 1847704"/>
                <a:gd name="connsiteX1007" fmla="*/ 1458390 w 1842380"/>
                <a:gd name="connsiteY1007" fmla="*/ 802683 h 1847704"/>
                <a:gd name="connsiteX1008" fmla="*/ 1458390 w 1842380"/>
                <a:gd name="connsiteY1008" fmla="*/ 802683 h 1847704"/>
                <a:gd name="connsiteX1009" fmla="*/ 1458390 w 1842380"/>
                <a:gd name="connsiteY1009" fmla="*/ 909711 h 1847704"/>
                <a:gd name="connsiteX1010" fmla="*/ 1458390 w 1842380"/>
                <a:gd name="connsiteY1010" fmla="*/ 924088 h 1847704"/>
                <a:gd name="connsiteX1011" fmla="*/ 1432299 w 1842380"/>
                <a:gd name="connsiteY1011" fmla="*/ 940063 h 1847704"/>
                <a:gd name="connsiteX1012" fmla="*/ 1432299 w 1842380"/>
                <a:gd name="connsiteY1012" fmla="*/ 926751 h 1847704"/>
                <a:gd name="connsiteX1013" fmla="*/ 1458390 w 1842380"/>
                <a:gd name="connsiteY1013" fmla="*/ 909711 h 1847704"/>
                <a:gd name="connsiteX1014" fmla="*/ 1458390 w 1842380"/>
                <a:gd name="connsiteY1014" fmla="*/ 909711 h 1847704"/>
                <a:gd name="connsiteX1015" fmla="*/ 1458390 w 1842380"/>
                <a:gd name="connsiteY1015" fmla="*/ 955504 h 1847704"/>
                <a:gd name="connsiteX1016" fmla="*/ 1458390 w 1842380"/>
                <a:gd name="connsiteY1016" fmla="*/ 970414 h 1847704"/>
                <a:gd name="connsiteX1017" fmla="*/ 1432299 w 1842380"/>
                <a:gd name="connsiteY1017" fmla="*/ 982661 h 1847704"/>
                <a:gd name="connsiteX1018" fmla="*/ 1432299 w 1842380"/>
                <a:gd name="connsiteY1018" fmla="*/ 970414 h 1847704"/>
                <a:gd name="connsiteX1019" fmla="*/ 1458390 w 1842380"/>
                <a:gd name="connsiteY1019" fmla="*/ 955504 h 1847704"/>
                <a:gd name="connsiteX1020" fmla="*/ 1458390 w 1842380"/>
                <a:gd name="connsiteY1020" fmla="*/ 955504 h 1847704"/>
                <a:gd name="connsiteX1021" fmla="*/ 1458390 w 1842380"/>
                <a:gd name="connsiteY1021" fmla="*/ 997038 h 1847704"/>
                <a:gd name="connsiteX1022" fmla="*/ 1458390 w 1842380"/>
                <a:gd name="connsiteY1022" fmla="*/ 1063598 h 1847704"/>
                <a:gd name="connsiteX1023" fmla="*/ 1446143 w 1842380"/>
                <a:gd name="connsiteY1023" fmla="*/ 1097144 h 1847704"/>
                <a:gd name="connsiteX1024" fmla="*/ 1446143 w 1842380"/>
                <a:gd name="connsiteY1024" fmla="*/ 1103001 h 1847704"/>
                <a:gd name="connsiteX1025" fmla="*/ 1432831 w 1842380"/>
                <a:gd name="connsiteY1025" fmla="*/ 1139210 h 1847704"/>
                <a:gd name="connsiteX1026" fmla="*/ 1432831 w 1842380"/>
                <a:gd name="connsiteY1026" fmla="*/ 1120041 h 1847704"/>
                <a:gd name="connsiteX1027" fmla="*/ 1436026 w 1842380"/>
                <a:gd name="connsiteY1027" fmla="*/ 1106729 h 1847704"/>
                <a:gd name="connsiteX1028" fmla="*/ 1436026 w 1842380"/>
                <a:gd name="connsiteY1028" fmla="*/ 1106729 h 1847704"/>
                <a:gd name="connsiteX1029" fmla="*/ 1436026 w 1842380"/>
                <a:gd name="connsiteY1029" fmla="*/ 1105664 h 1847704"/>
                <a:gd name="connsiteX1030" fmla="*/ 1432831 w 1842380"/>
                <a:gd name="connsiteY1030" fmla="*/ 1106729 h 1847704"/>
                <a:gd name="connsiteX1031" fmla="*/ 1432831 w 1842380"/>
                <a:gd name="connsiteY1031" fmla="*/ 1094482 h 1847704"/>
                <a:gd name="connsiteX1032" fmla="*/ 1448805 w 1842380"/>
                <a:gd name="connsiteY1032" fmla="*/ 1060936 h 1847704"/>
                <a:gd name="connsiteX1033" fmla="*/ 1448805 w 1842380"/>
                <a:gd name="connsiteY1033" fmla="*/ 1062000 h 1847704"/>
                <a:gd name="connsiteX1034" fmla="*/ 1448805 w 1842380"/>
                <a:gd name="connsiteY1034" fmla="*/ 1059871 h 1847704"/>
                <a:gd name="connsiteX1035" fmla="*/ 1432831 w 1842380"/>
                <a:gd name="connsiteY1035" fmla="*/ 1066793 h 1847704"/>
                <a:gd name="connsiteX1036" fmla="*/ 1432831 w 1842380"/>
                <a:gd name="connsiteY1036" fmla="*/ 1055611 h 1847704"/>
                <a:gd name="connsiteX1037" fmla="*/ 1458922 w 1842380"/>
                <a:gd name="connsiteY1037" fmla="*/ 1015142 h 1847704"/>
                <a:gd name="connsiteX1038" fmla="*/ 1457857 w 1842380"/>
                <a:gd name="connsiteY1038" fmla="*/ 1016207 h 1847704"/>
                <a:gd name="connsiteX1039" fmla="*/ 1457857 w 1842380"/>
                <a:gd name="connsiteY1039" fmla="*/ 1014077 h 1847704"/>
                <a:gd name="connsiteX1040" fmla="*/ 1432831 w 1842380"/>
                <a:gd name="connsiteY1040" fmla="*/ 1025259 h 1847704"/>
                <a:gd name="connsiteX1041" fmla="*/ 1432831 w 1842380"/>
                <a:gd name="connsiteY1041" fmla="*/ 1014077 h 1847704"/>
                <a:gd name="connsiteX1042" fmla="*/ 1458390 w 1842380"/>
                <a:gd name="connsiteY1042" fmla="*/ 997038 h 1847704"/>
                <a:gd name="connsiteX1043" fmla="*/ 1458390 w 1842380"/>
                <a:gd name="connsiteY1043" fmla="*/ 997038 h 1847704"/>
                <a:gd name="connsiteX1044" fmla="*/ 1458390 w 1842380"/>
                <a:gd name="connsiteY1044" fmla="*/ 1277655 h 1847704"/>
                <a:gd name="connsiteX1045" fmla="*/ 1458390 w 1842380"/>
                <a:gd name="connsiteY1045" fmla="*/ 1308006 h 1847704"/>
                <a:gd name="connsiteX1046" fmla="*/ 1441351 w 1842380"/>
                <a:gd name="connsiteY1046" fmla="*/ 1296824 h 1847704"/>
                <a:gd name="connsiteX1047" fmla="*/ 1455728 w 1842380"/>
                <a:gd name="connsiteY1047" fmla="*/ 1275525 h 1847704"/>
                <a:gd name="connsiteX1048" fmla="*/ 1458390 w 1842380"/>
                <a:gd name="connsiteY1048" fmla="*/ 1277655 h 1847704"/>
                <a:gd name="connsiteX1049" fmla="*/ 1458390 w 1842380"/>
                <a:gd name="connsiteY1049" fmla="*/ 1277655 h 1847704"/>
                <a:gd name="connsiteX1050" fmla="*/ 1458390 w 1842380"/>
                <a:gd name="connsiteY1050" fmla="*/ 1335163 h 1847704"/>
                <a:gd name="connsiteX1051" fmla="*/ 1458390 w 1842380"/>
                <a:gd name="connsiteY1051" fmla="*/ 1365514 h 1847704"/>
                <a:gd name="connsiteX1052" fmla="*/ 1454130 w 1842380"/>
                <a:gd name="connsiteY1052" fmla="*/ 1362319 h 1847704"/>
                <a:gd name="connsiteX1053" fmla="*/ 1432831 w 1842380"/>
                <a:gd name="connsiteY1053" fmla="*/ 1343150 h 1847704"/>
                <a:gd name="connsiteX1054" fmla="*/ 1432831 w 1842380"/>
                <a:gd name="connsiteY1054" fmla="*/ 1312798 h 1847704"/>
                <a:gd name="connsiteX1055" fmla="*/ 1458390 w 1842380"/>
                <a:gd name="connsiteY1055" fmla="*/ 1335163 h 1847704"/>
                <a:gd name="connsiteX1056" fmla="*/ 1458390 w 1842380"/>
                <a:gd name="connsiteY1056" fmla="*/ 1335163 h 1847704"/>
                <a:gd name="connsiteX1057" fmla="*/ 1458390 w 1842380"/>
                <a:gd name="connsiteY1057" fmla="*/ 1370839 h 1847704"/>
                <a:gd name="connsiteX1058" fmla="*/ 1432299 w 1842380"/>
                <a:gd name="connsiteY1058" fmla="*/ 1363916 h 1847704"/>
                <a:gd name="connsiteX1059" fmla="*/ 1432299 w 1842380"/>
                <a:gd name="connsiteY1059" fmla="*/ 1384151 h 1847704"/>
                <a:gd name="connsiteX1060" fmla="*/ 1458390 w 1842380"/>
                <a:gd name="connsiteY1060" fmla="*/ 1391073 h 1847704"/>
                <a:gd name="connsiteX1061" fmla="*/ 1458390 w 1842380"/>
                <a:gd name="connsiteY1061" fmla="*/ 1370839 h 1847704"/>
                <a:gd name="connsiteX1062" fmla="*/ 1458390 w 1842380"/>
                <a:gd name="connsiteY1062" fmla="*/ 1370839 h 1847704"/>
                <a:gd name="connsiteX1063" fmla="*/ 1458390 w 1842380"/>
                <a:gd name="connsiteY1063" fmla="*/ 1420359 h 1847704"/>
                <a:gd name="connsiteX1064" fmla="*/ 1458390 w 1842380"/>
                <a:gd name="connsiteY1064" fmla="*/ 1424619 h 1847704"/>
                <a:gd name="connsiteX1065" fmla="*/ 1445078 w 1842380"/>
                <a:gd name="connsiteY1065" fmla="*/ 1438996 h 1847704"/>
                <a:gd name="connsiteX1066" fmla="*/ 1432831 w 1842380"/>
                <a:gd name="connsiteY1066" fmla="*/ 1427814 h 1847704"/>
                <a:gd name="connsiteX1067" fmla="*/ 1432831 w 1842380"/>
                <a:gd name="connsiteY1067" fmla="*/ 1397463 h 1847704"/>
                <a:gd name="connsiteX1068" fmla="*/ 1458390 w 1842380"/>
                <a:gd name="connsiteY1068" fmla="*/ 1420359 h 1847704"/>
                <a:gd name="connsiteX1069" fmla="*/ 1458390 w 1842380"/>
                <a:gd name="connsiteY1069" fmla="*/ 1420359 h 1847704"/>
                <a:gd name="connsiteX1070" fmla="*/ 1458390 w 1842380"/>
                <a:gd name="connsiteY1070" fmla="*/ 1541232 h 1847704"/>
                <a:gd name="connsiteX1071" fmla="*/ 1458390 w 1842380"/>
                <a:gd name="connsiteY1071" fmla="*/ 1580636 h 1847704"/>
                <a:gd name="connsiteX1072" fmla="*/ 1445078 w 1842380"/>
                <a:gd name="connsiteY1072" fmla="*/ 1579571 h 1847704"/>
                <a:gd name="connsiteX1073" fmla="*/ 1432831 w 1842380"/>
                <a:gd name="connsiteY1073" fmla="*/ 1582766 h 1847704"/>
                <a:gd name="connsiteX1074" fmla="*/ 1432831 w 1842380"/>
                <a:gd name="connsiteY1074" fmla="*/ 1564661 h 1847704"/>
                <a:gd name="connsiteX1075" fmla="*/ 1442948 w 1842380"/>
                <a:gd name="connsiteY1075" fmla="*/ 1562532 h 1847704"/>
                <a:gd name="connsiteX1076" fmla="*/ 1458390 w 1842380"/>
                <a:gd name="connsiteY1076" fmla="*/ 1541232 h 1847704"/>
                <a:gd name="connsiteX1077" fmla="*/ 1458390 w 1842380"/>
                <a:gd name="connsiteY1077" fmla="*/ 1541232 h 1847704"/>
                <a:gd name="connsiteX1078" fmla="*/ 1458390 w 1842380"/>
                <a:gd name="connsiteY1078" fmla="*/ 1630156 h 1847704"/>
                <a:gd name="connsiteX1079" fmla="*/ 1458390 w 1842380"/>
                <a:gd name="connsiteY1079" fmla="*/ 1649326 h 1847704"/>
                <a:gd name="connsiteX1080" fmla="*/ 1432299 w 1842380"/>
                <a:gd name="connsiteY1080" fmla="*/ 1639209 h 1847704"/>
                <a:gd name="connsiteX1081" fmla="*/ 1432299 w 1842380"/>
                <a:gd name="connsiteY1081" fmla="*/ 1618974 h 1847704"/>
                <a:gd name="connsiteX1082" fmla="*/ 1458390 w 1842380"/>
                <a:gd name="connsiteY1082" fmla="*/ 1630156 h 1847704"/>
                <a:gd name="connsiteX1083" fmla="*/ 1458390 w 1842380"/>
                <a:gd name="connsiteY1083" fmla="*/ 1630156 h 1847704"/>
                <a:gd name="connsiteX1084" fmla="*/ 1458390 w 1842380"/>
                <a:gd name="connsiteY1084" fmla="*/ 1653585 h 1847704"/>
                <a:gd name="connsiteX1085" fmla="*/ 1458390 w 1842380"/>
                <a:gd name="connsiteY1085" fmla="*/ 1674885 h 1847704"/>
                <a:gd name="connsiteX1086" fmla="*/ 1432299 w 1842380"/>
                <a:gd name="connsiteY1086" fmla="*/ 1690859 h 1847704"/>
                <a:gd name="connsiteX1087" fmla="*/ 1432299 w 1842380"/>
                <a:gd name="connsiteY1087" fmla="*/ 1672755 h 1847704"/>
                <a:gd name="connsiteX1088" fmla="*/ 1458390 w 1842380"/>
                <a:gd name="connsiteY1088" fmla="*/ 1653585 h 1847704"/>
                <a:gd name="connsiteX1089" fmla="*/ 1432299 w 1842380"/>
                <a:gd name="connsiteY1089" fmla="*/ 158382 h 1847704"/>
                <a:gd name="connsiteX1090" fmla="*/ 1432299 w 1842380"/>
                <a:gd name="connsiteY1090" fmla="*/ 175422 h 1847704"/>
                <a:gd name="connsiteX1091" fmla="*/ 1423246 w 1842380"/>
                <a:gd name="connsiteY1091" fmla="*/ 171162 h 1847704"/>
                <a:gd name="connsiteX1092" fmla="*/ 1423246 w 1842380"/>
                <a:gd name="connsiteY1092" fmla="*/ 171162 h 1847704"/>
                <a:gd name="connsiteX1093" fmla="*/ 1421116 w 1842380"/>
                <a:gd name="connsiteY1093" fmla="*/ 171162 h 1847704"/>
                <a:gd name="connsiteX1094" fmla="*/ 1421116 w 1842380"/>
                <a:gd name="connsiteY1094" fmla="*/ 251034 h 1847704"/>
                <a:gd name="connsiteX1095" fmla="*/ 1432299 w 1842380"/>
                <a:gd name="connsiteY1095" fmla="*/ 267008 h 1847704"/>
                <a:gd name="connsiteX1096" fmla="*/ 1432299 w 1842380"/>
                <a:gd name="connsiteY1096" fmla="*/ 287242 h 1847704"/>
                <a:gd name="connsiteX1097" fmla="*/ 1410999 w 1842380"/>
                <a:gd name="connsiteY1097" fmla="*/ 268073 h 1847704"/>
                <a:gd name="connsiteX1098" fmla="*/ 1410999 w 1842380"/>
                <a:gd name="connsiteY1098" fmla="*/ 147200 h 1847704"/>
                <a:gd name="connsiteX1099" fmla="*/ 1412064 w 1842380"/>
                <a:gd name="connsiteY1099" fmla="*/ 149330 h 1847704"/>
                <a:gd name="connsiteX1100" fmla="*/ 1422181 w 1842380"/>
                <a:gd name="connsiteY1100" fmla="*/ 152525 h 1847704"/>
                <a:gd name="connsiteX1101" fmla="*/ 1432299 w 1842380"/>
                <a:gd name="connsiteY1101" fmla="*/ 158382 h 1847704"/>
                <a:gd name="connsiteX1102" fmla="*/ 1432299 w 1842380"/>
                <a:gd name="connsiteY1102" fmla="*/ 158382 h 1847704"/>
                <a:gd name="connsiteX1103" fmla="*/ 1432299 w 1842380"/>
                <a:gd name="connsiteY1103" fmla="*/ 358062 h 1847704"/>
                <a:gd name="connsiteX1104" fmla="*/ 1432299 w 1842380"/>
                <a:gd name="connsiteY1104" fmla="*/ 388414 h 1847704"/>
                <a:gd name="connsiteX1105" fmla="*/ 1425376 w 1842380"/>
                <a:gd name="connsiteY1105" fmla="*/ 387349 h 1847704"/>
                <a:gd name="connsiteX1106" fmla="*/ 1421116 w 1842380"/>
                <a:gd name="connsiteY1106" fmla="*/ 359127 h 1847704"/>
                <a:gd name="connsiteX1107" fmla="*/ 1432299 w 1842380"/>
                <a:gd name="connsiteY1107" fmla="*/ 358062 h 1847704"/>
                <a:gd name="connsiteX1108" fmla="*/ 1432299 w 1842380"/>
                <a:gd name="connsiteY1108" fmla="*/ 358062 h 1847704"/>
                <a:gd name="connsiteX1109" fmla="*/ 1432299 w 1842380"/>
                <a:gd name="connsiteY1109" fmla="*/ 401726 h 1847704"/>
                <a:gd name="connsiteX1110" fmla="*/ 1432299 w 1842380"/>
                <a:gd name="connsiteY1110" fmla="*/ 401726 h 1847704"/>
                <a:gd name="connsiteX1111" fmla="*/ 1418987 w 1842380"/>
                <a:gd name="connsiteY1111" fmla="*/ 382556 h 1847704"/>
                <a:gd name="connsiteX1112" fmla="*/ 1410999 w 1842380"/>
                <a:gd name="connsiteY1112" fmla="*/ 381491 h 1847704"/>
                <a:gd name="connsiteX1113" fmla="*/ 1410999 w 1842380"/>
                <a:gd name="connsiteY1113" fmla="*/ 403855 h 1847704"/>
                <a:gd name="connsiteX1114" fmla="*/ 1430169 w 1842380"/>
                <a:gd name="connsiteY1114" fmla="*/ 420895 h 1847704"/>
                <a:gd name="connsiteX1115" fmla="*/ 1418987 w 1842380"/>
                <a:gd name="connsiteY1115" fmla="*/ 418765 h 1847704"/>
                <a:gd name="connsiteX1116" fmla="*/ 1410999 w 1842380"/>
                <a:gd name="connsiteY1116" fmla="*/ 411843 h 1847704"/>
                <a:gd name="connsiteX1117" fmla="*/ 1410999 w 1842380"/>
                <a:gd name="connsiteY1117" fmla="*/ 432077 h 1847704"/>
                <a:gd name="connsiteX1118" fmla="*/ 1432299 w 1842380"/>
                <a:gd name="connsiteY1118" fmla="*/ 453376 h 1847704"/>
                <a:gd name="connsiteX1119" fmla="*/ 1432299 w 1842380"/>
                <a:gd name="connsiteY1119" fmla="*/ 401726 h 1847704"/>
                <a:gd name="connsiteX1120" fmla="*/ 1432299 w 1842380"/>
                <a:gd name="connsiteY1120" fmla="*/ 401726 h 1847704"/>
                <a:gd name="connsiteX1121" fmla="*/ 1432299 w 1842380"/>
                <a:gd name="connsiteY1121" fmla="*/ 464558 h 1847704"/>
                <a:gd name="connsiteX1122" fmla="*/ 1432299 w 1842380"/>
                <a:gd name="connsiteY1122" fmla="*/ 498104 h 1847704"/>
                <a:gd name="connsiteX1123" fmla="*/ 1410999 w 1842380"/>
                <a:gd name="connsiteY1123" fmla="*/ 525261 h 1847704"/>
                <a:gd name="connsiteX1124" fmla="*/ 1410999 w 1842380"/>
                <a:gd name="connsiteY1124" fmla="*/ 495974 h 1847704"/>
                <a:gd name="connsiteX1125" fmla="*/ 1417921 w 1842380"/>
                <a:gd name="connsiteY1125" fmla="*/ 489052 h 1847704"/>
                <a:gd name="connsiteX1126" fmla="*/ 1410999 w 1842380"/>
                <a:gd name="connsiteY1126" fmla="*/ 474675 h 1847704"/>
                <a:gd name="connsiteX1127" fmla="*/ 1410999 w 1842380"/>
                <a:gd name="connsiteY1127" fmla="*/ 448584 h 1847704"/>
                <a:gd name="connsiteX1128" fmla="*/ 1418987 w 1842380"/>
                <a:gd name="connsiteY1128" fmla="*/ 452844 h 1847704"/>
                <a:gd name="connsiteX1129" fmla="*/ 1425909 w 1842380"/>
                <a:gd name="connsiteY1129" fmla="*/ 462961 h 1847704"/>
                <a:gd name="connsiteX1130" fmla="*/ 1432299 w 1842380"/>
                <a:gd name="connsiteY1130" fmla="*/ 464558 h 1847704"/>
                <a:gd name="connsiteX1131" fmla="*/ 1432299 w 1842380"/>
                <a:gd name="connsiteY1131" fmla="*/ 464558 h 1847704"/>
                <a:gd name="connsiteX1132" fmla="*/ 1432299 w 1842380"/>
                <a:gd name="connsiteY1132" fmla="*/ 728136 h 1847704"/>
                <a:gd name="connsiteX1133" fmla="*/ 1432299 w 1842380"/>
                <a:gd name="connsiteY1133" fmla="*/ 748370 h 1847704"/>
                <a:gd name="connsiteX1134" fmla="*/ 1426441 w 1842380"/>
                <a:gd name="connsiteY1134" fmla="*/ 737188 h 1847704"/>
                <a:gd name="connsiteX1135" fmla="*/ 1425376 w 1842380"/>
                <a:gd name="connsiteY1135" fmla="*/ 737188 h 1847704"/>
                <a:gd name="connsiteX1136" fmla="*/ 1425376 w 1842380"/>
                <a:gd name="connsiteY1136" fmla="*/ 736123 h 1847704"/>
                <a:gd name="connsiteX1137" fmla="*/ 1410999 w 1842380"/>
                <a:gd name="connsiteY1137" fmla="*/ 755292 h 1847704"/>
                <a:gd name="connsiteX1138" fmla="*/ 1410999 w 1842380"/>
                <a:gd name="connsiteY1138" fmla="*/ 738253 h 1847704"/>
                <a:gd name="connsiteX1139" fmla="*/ 1410999 w 1842380"/>
                <a:gd name="connsiteY1139" fmla="*/ 699914 h 1847704"/>
                <a:gd name="connsiteX1140" fmla="*/ 1410999 w 1842380"/>
                <a:gd name="connsiteY1140" fmla="*/ 682875 h 1847704"/>
                <a:gd name="connsiteX1141" fmla="*/ 1412064 w 1842380"/>
                <a:gd name="connsiteY1141" fmla="*/ 683940 h 1847704"/>
                <a:gd name="connsiteX1142" fmla="*/ 1429104 w 1842380"/>
                <a:gd name="connsiteY1142" fmla="*/ 722278 h 1847704"/>
                <a:gd name="connsiteX1143" fmla="*/ 1432299 w 1842380"/>
                <a:gd name="connsiteY1143" fmla="*/ 728136 h 1847704"/>
                <a:gd name="connsiteX1144" fmla="*/ 1432299 w 1842380"/>
                <a:gd name="connsiteY1144" fmla="*/ 728136 h 1847704"/>
                <a:gd name="connsiteX1145" fmla="*/ 1432299 w 1842380"/>
                <a:gd name="connsiteY1145" fmla="*/ 728136 h 1847704"/>
                <a:gd name="connsiteX1146" fmla="*/ 1432299 w 1842380"/>
                <a:gd name="connsiteY1146" fmla="*/ 773396 h 1847704"/>
                <a:gd name="connsiteX1147" fmla="*/ 1432299 w 1842380"/>
                <a:gd name="connsiteY1147" fmla="*/ 791501 h 1847704"/>
                <a:gd name="connsiteX1148" fmla="*/ 1410999 w 1842380"/>
                <a:gd name="connsiteY1148" fmla="*/ 814930 h 1847704"/>
                <a:gd name="connsiteX1149" fmla="*/ 1410999 w 1842380"/>
                <a:gd name="connsiteY1149" fmla="*/ 795761 h 1847704"/>
                <a:gd name="connsiteX1150" fmla="*/ 1432299 w 1842380"/>
                <a:gd name="connsiteY1150" fmla="*/ 773396 h 1847704"/>
                <a:gd name="connsiteX1151" fmla="*/ 1432299 w 1842380"/>
                <a:gd name="connsiteY1151" fmla="*/ 773396 h 1847704"/>
                <a:gd name="connsiteX1152" fmla="*/ 1432299 w 1842380"/>
                <a:gd name="connsiteY1152" fmla="*/ 830904 h 1847704"/>
                <a:gd name="connsiteX1153" fmla="*/ 1432299 w 1842380"/>
                <a:gd name="connsiteY1153" fmla="*/ 845281 h 1847704"/>
                <a:gd name="connsiteX1154" fmla="*/ 1417921 w 1842380"/>
                <a:gd name="connsiteY1154" fmla="*/ 860191 h 1847704"/>
                <a:gd name="connsiteX1155" fmla="*/ 1420051 w 1842380"/>
                <a:gd name="connsiteY1155" fmla="*/ 890542 h 1847704"/>
                <a:gd name="connsiteX1156" fmla="*/ 1432299 w 1842380"/>
                <a:gd name="connsiteY1156" fmla="*/ 880425 h 1847704"/>
                <a:gd name="connsiteX1157" fmla="*/ 1432299 w 1842380"/>
                <a:gd name="connsiteY1157" fmla="*/ 893737 h 1847704"/>
                <a:gd name="connsiteX1158" fmla="*/ 1423246 w 1842380"/>
                <a:gd name="connsiteY1158" fmla="*/ 903854 h 1847704"/>
                <a:gd name="connsiteX1159" fmla="*/ 1422181 w 1842380"/>
                <a:gd name="connsiteY1159" fmla="*/ 933140 h 1847704"/>
                <a:gd name="connsiteX1160" fmla="*/ 1432299 w 1842380"/>
                <a:gd name="connsiteY1160" fmla="*/ 926218 h 1847704"/>
                <a:gd name="connsiteX1161" fmla="*/ 1432299 w 1842380"/>
                <a:gd name="connsiteY1161" fmla="*/ 939530 h 1847704"/>
                <a:gd name="connsiteX1162" fmla="*/ 1423246 w 1842380"/>
                <a:gd name="connsiteY1162" fmla="*/ 947517 h 1847704"/>
                <a:gd name="connsiteX1163" fmla="*/ 1420051 w 1842380"/>
                <a:gd name="connsiteY1163" fmla="*/ 976804 h 1847704"/>
                <a:gd name="connsiteX1164" fmla="*/ 1432299 w 1842380"/>
                <a:gd name="connsiteY1164" fmla="*/ 969881 h 1847704"/>
                <a:gd name="connsiteX1165" fmla="*/ 1432299 w 1842380"/>
                <a:gd name="connsiteY1165" fmla="*/ 982128 h 1847704"/>
                <a:gd name="connsiteX1166" fmla="*/ 1421116 w 1842380"/>
                <a:gd name="connsiteY1166" fmla="*/ 990116 h 1847704"/>
                <a:gd name="connsiteX1167" fmla="*/ 1414194 w 1842380"/>
                <a:gd name="connsiteY1167" fmla="*/ 1019402 h 1847704"/>
                <a:gd name="connsiteX1168" fmla="*/ 1432299 w 1842380"/>
                <a:gd name="connsiteY1168" fmla="*/ 1012480 h 1847704"/>
                <a:gd name="connsiteX1169" fmla="*/ 1432299 w 1842380"/>
                <a:gd name="connsiteY1169" fmla="*/ 1023662 h 1847704"/>
                <a:gd name="connsiteX1170" fmla="*/ 1414194 w 1842380"/>
                <a:gd name="connsiteY1170" fmla="*/ 1032714 h 1847704"/>
                <a:gd name="connsiteX1171" fmla="*/ 1410999 w 1842380"/>
                <a:gd name="connsiteY1171" fmla="*/ 1035909 h 1847704"/>
                <a:gd name="connsiteX1172" fmla="*/ 1410999 w 1842380"/>
                <a:gd name="connsiteY1172" fmla="*/ 985323 h 1847704"/>
                <a:gd name="connsiteX1173" fmla="*/ 1412064 w 1842380"/>
                <a:gd name="connsiteY1173" fmla="*/ 984258 h 1847704"/>
                <a:gd name="connsiteX1174" fmla="*/ 1410999 w 1842380"/>
                <a:gd name="connsiteY1174" fmla="*/ 977336 h 1847704"/>
                <a:gd name="connsiteX1175" fmla="*/ 1410999 w 1842380"/>
                <a:gd name="connsiteY1175" fmla="*/ 950180 h 1847704"/>
                <a:gd name="connsiteX1176" fmla="*/ 1414194 w 1842380"/>
                <a:gd name="connsiteY1176" fmla="*/ 941128 h 1847704"/>
                <a:gd name="connsiteX1177" fmla="*/ 1410999 w 1842380"/>
                <a:gd name="connsiteY1177" fmla="*/ 925153 h 1847704"/>
                <a:gd name="connsiteX1178" fmla="*/ 1410999 w 1842380"/>
                <a:gd name="connsiteY1178" fmla="*/ 905984 h 1847704"/>
                <a:gd name="connsiteX1179" fmla="*/ 1413129 w 1842380"/>
                <a:gd name="connsiteY1179" fmla="*/ 897997 h 1847704"/>
                <a:gd name="connsiteX1180" fmla="*/ 1410999 w 1842380"/>
                <a:gd name="connsiteY1180" fmla="*/ 891074 h 1847704"/>
                <a:gd name="connsiteX1181" fmla="*/ 1410999 w 1842380"/>
                <a:gd name="connsiteY1181" fmla="*/ 837294 h 1847704"/>
                <a:gd name="connsiteX1182" fmla="*/ 1414194 w 1842380"/>
                <a:gd name="connsiteY1182" fmla="*/ 845281 h 1847704"/>
                <a:gd name="connsiteX1183" fmla="*/ 1432299 w 1842380"/>
                <a:gd name="connsiteY1183" fmla="*/ 830904 h 1847704"/>
                <a:gd name="connsiteX1184" fmla="*/ 1432299 w 1842380"/>
                <a:gd name="connsiteY1184" fmla="*/ 830904 h 1847704"/>
                <a:gd name="connsiteX1185" fmla="*/ 1432299 w 1842380"/>
                <a:gd name="connsiteY1185" fmla="*/ 1054546 h 1847704"/>
                <a:gd name="connsiteX1186" fmla="*/ 1432299 w 1842380"/>
                <a:gd name="connsiteY1186" fmla="*/ 1065728 h 1847704"/>
                <a:gd name="connsiteX1187" fmla="*/ 1410999 w 1842380"/>
                <a:gd name="connsiteY1187" fmla="*/ 1071585 h 1847704"/>
                <a:gd name="connsiteX1188" fmla="*/ 1410999 w 1842380"/>
                <a:gd name="connsiteY1188" fmla="*/ 1059338 h 1847704"/>
                <a:gd name="connsiteX1189" fmla="*/ 1432299 w 1842380"/>
                <a:gd name="connsiteY1189" fmla="*/ 1054546 h 1847704"/>
                <a:gd name="connsiteX1190" fmla="*/ 1432299 w 1842380"/>
                <a:gd name="connsiteY1190" fmla="*/ 1054546 h 1847704"/>
                <a:gd name="connsiteX1191" fmla="*/ 1432299 w 1842380"/>
                <a:gd name="connsiteY1191" fmla="*/ 1093949 h 1847704"/>
                <a:gd name="connsiteX1192" fmla="*/ 1432299 w 1842380"/>
                <a:gd name="connsiteY1192" fmla="*/ 1106196 h 1847704"/>
                <a:gd name="connsiteX1193" fmla="*/ 1410999 w 1842380"/>
                <a:gd name="connsiteY1193" fmla="*/ 1110456 h 1847704"/>
                <a:gd name="connsiteX1194" fmla="*/ 1410999 w 1842380"/>
                <a:gd name="connsiteY1194" fmla="*/ 1099274 h 1847704"/>
                <a:gd name="connsiteX1195" fmla="*/ 1432299 w 1842380"/>
                <a:gd name="connsiteY1195" fmla="*/ 1093949 h 1847704"/>
                <a:gd name="connsiteX1196" fmla="*/ 1432299 w 1842380"/>
                <a:gd name="connsiteY1196" fmla="*/ 1093949 h 1847704"/>
                <a:gd name="connsiteX1197" fmla="*/ 1432299 w 1842380"/>
                <a:gd name="connsiteY1197" fmla="*/ 1120041 h 1847704"/>
                <a:gd name="connsiteX1198" fmla="*/ 1432299 w 1842380"/>
                <a:gd name="connsiteY1198" fmla="*/ 1139210 h 1847704"/>
                <a:gd name="connsiteX1199" fmla="*/ 1430169 w 1842380"/>
                <a:gd name="connsiteY1199" fmla="*/ 1141340 h 1847704"/>
                <a:gd name="connsiteX1200" fmla="*/ 1429104 w 1842380"/>
                <a:gd name="connsiteY1200" fmla="*/ 1148262 h 1847704"/>
                <a:gd name="connsiteX1201" fmla="*/ 1410999 w 1842380"/>
                <a:gd name="connsiteY1201" fmla="*/ 1184471 h 1847704"/>
                <a:gd name="connsiteX1202" fmla="*/ 1410999 w 1842380"/>
                <a:gd name="connsiteY1202" fmla="*/ 1168496 h 1847704"/>
                <a:gd name="connsiteX1203" fmla="*/ 1418987 w 1842380"/>
                <a:gd name="connsiteY1203" fmla="*/ 1150392 h 1847704"/>
                <a:gd name="connsiteX1204" fmla="*/ 1418987 w 1842380"/>
                <a:gd name="connsiteY1204" fmla="*/ 1150392 h 1847704"/>
                <a:gd name="connsiteX1205" fmla="*/ 1418987 w 1842380"/>
                <a:gd name="connsiteY1205" fmla="*/ 1149327 h 1847704"/>
                <a:gd name="connsiteX1206" fmla="*/ 1410999 w 1842380"/>
                <a:gd name="connsiteY1206" fmla="*/ 1150392 h 1847704"/>
                <a:gd name="connsiteX1207" fmla="*/ 1410999 w 1842380"/>
                <a:gd name="connsiteY1207" fmla="*/ 1140275 h 1847704"/>
                <a:gd name="connsiteX1208" fmla="*/ 1432299 w 1842380"/>
                <a:gd name="connsiteY1208" fmla="*/ 1120041 h 1847704"/>
                <a:gd name="connsiteX1209" fmla="*/ 1432299 w 1842380"/>
                <a:gd name="connsiteY1209" fmla="*/ 1120041 h 1847704"/>
                <a:gd name="connsiteX1210" fmla="*/ 1432299 w 1842380"/>
                <a:gd name="connsiteY1210" fmla="*/ 1312266 h 1847704"/>
                <a:gd name="connsiteX1211" fmla="*/ 1432299 w 1842380"/>
                <a:gd name="connsiteY1211" fmla="*/ 1342617 h 1847704"/>
                <a:gd name="connsiteX1212" fmla="*/ 1416324 w 1842380"/>
                <a:gd name="connsiteY1212" fmla="*/ 1329305 h 1847704"/>
                <a:gd name="connsiteX1213" fmla="*/ 1430701 w 1842380"/>
                <a:gd name="connsiteY1213" fmla="*/ 1311201 h 1847704"/>
                <a:gd name="connsiteX1214" fmla="*/ 1432299 w 1842380"/>
                <a:gd name="connsiteY1214" fmla="*/ 1312266 h 1847704"/>
                <a:gd name="connsiteX1215" fmla="*/ 1432299 w 1842380"/>
                <a:gd name="connsiteY1215" fmla="*/ 1312266 h 1847704"/>
                <a:gd name="connsiteX1216" fmla="*/ 1432299 w 1842380"/>
                <a:gd name="connsiteY1216" fmla="*/ 1364449 h 1847704"/>
                <a:gd name="connsiteX1217" fmla="*/ 1432299 w 1842380"/>
                <a:gd name="connsiteY1217" fmla="*/ 1384683 h 1847704"/>
                <a:gd name="connsiteX1218" fmla="*/ 1421116 w 1842380"/>
                <a:gd name="connsiteY1218" fmla="*/ 1381488 h 1847704"/>
                <a:gd name="connsiteX1219" fmla="*/ 1413129 w 1842380"/>
                <a:gd name="connsiteY1219" fmla="*/ 1378294 h 1847704"/>
                <a:gd name="connsiteX1220" fmla="*/ 1410999 w 1842380"/>
                <a:gd name="connsiteY1220" fmla="*/ 1378294 h 1847704"/>
                <a:gd name="connsiteX1221" fmla="*/ 1410999 w 1842380"/>
                <a:gd name="connsiteY1221" fmla="*/ 1358059 h 1847704"/>
                <a:gd name="connsiteX1222" fmla="*/ 1432299 w 1842380"/>
                <a:gd name="connsiteY1222" fmla="*/ 1364449 h 1847704"/>
                <a:gd name="connsiteX1223" fmla="*/ 1432299 w 1842380"/>
                <a:gd name="connsiteY1223" fmla="*/ 1364449 h 1847704"/>
                <a:gd name="connsiteX1224" fmla="*/ 1432299 w 1842380"/>
                <a:gd name="connsiteY1224" fmla="*/ 1397995 h 1847704"/>
                <a:gd name="connsiteX1225" fmla="*/ 1420051 w 1842380"/>
                <a:gd name="connsiteY1225" fmla="*/ 1386813 h 1847704"/>
                <a:gd name="connsiteX1226" fmla="*/ 1412064 w 1842380"/>
                <a:gd name="connsiteY1226" fmla="*/ 1379891 h 1847704"/>
                <a:gd name="connsiteX1227" fmla="*/ 1410999 w 1842380"/>
                <a:gd name="connsiteY1227" fmla="*/ 1379891 h 1847704"/>
                <a:gd name="connsiteX1228" fmla="*/ 1410999 w 1842380"/>
                <a:gd name="connsiteY1228" fmla="*/ 1409177 h 1847704"/>
                <a:gd name="connsiteX1229" fmla="*/ 1432299 w 1842380"/>
                <a:gd name="connsiteY1229" fmla="*/ 1428347 h 1847704"/>
                <a:gd name="connsiteX1230" fmla="*/ 1432299 w 1842380"/>
                <a:gd name="connsiteY1230" fmla="*/ 1397995 h 1847704"/>
                <a:gd name="connsiteX1231" fmla="*/ 1432299 w 1842380"/>
                <a:gd name="connsiteY1231" fmla="*/ 1397995 h 1847704"/>
                <a:gd name="connsiteX1232" fmla="*/ 1432299 w 1842380"/>
                <a:gd name="connsiteY1232" fmla="*/ 1564661 h 1847704"/>
                <a:gd name="connsiteX1233" fmla="*/ 1432299 w 1842380"/>
                <a:gd name="connsiteY1233" fmla="*/ 1582766 h 1847704"/>
                <a:gd name="connsiteX1234" fmla="*/ 1410999 w 1842380"/>
                <a:gd name="connsiteY1234" fmla="*/ 1598740 h 1847704"/>
                <a:gd name="connsiteX1235" fmla="*/ 1410999 w 1842380"/>
                <a:gd name="connsiteY1235" fmla="*/ 1577441 h 1847704"/>
                <a:gd name="connsiteX1236" fmla="*/ 1432299 w 1842380"/>
                <a:gd name="connsiteY1236" fmla="*/ 1564661 h 1847704"/>
                <a:gd name="connsiteX1237" fmla="*/ 1432299 w 1842380"/>
                <a:gd name="connsiteY1237" fmla="*/ 1564661 h 1847704"/>
                <a:gd name="connsiteX1238" fmla="*/ 1432299 w 1842380"/>
                <a:gd name="connsiteY1238" fmla="*/ 1618974 h 1847704"/>
                <a:gd name="connsiteX1239" fmla="*/ 1432299 w 1842380"/>
                <a:gd name="connsiteY1239" fmla="*/ 1639209 h 1847704"/>
                <a:gd name="connsiteX1240" fmla="*/ 1410999 w 1842380"/>
                <a:gd name="connsiteY1240" fmla="*/ 1629092 h 1847704"/>
                <a:gd name="connsiteX1241" fmla="*/ 1410999 w 1842380"/>
                <a:gd name="connsiteY1241" fmla="*/ 1608857 h 1847704"/>
                <a:gd name="connsiteX1242" fmla="*/ 1432299 w 1842380"/>
                <a:gd name="connsiteY1242" fmla="*/ 1618974 h 1847704"/>
                <a:gd name="connsiteX1243" fmla="*/ 1432299 w 1842380"/>
                <a:gd name="connsiteY1243" fmla="*/ 1618974 h 1847704"/>
                <a:gd name="connsiteX1244" fmla="*/ 1432299 w 1842380"/>
                <a:gd name="connsiteY1244" fmla="*/ 1672755 h 1847704"/>
                <a:gd name="connsiteX1245" fmla="*/ 1432299 w 1842380"/>
                <a:gd name="connsiteY1245" fmla="*/ 1690859 h 1847704"/>
                <a:gd name="connsiteX1246" fmla="*/ 1418987 w 1842380"/>
                <a:gd name="connsiteY1246" fmla="*/ 1695119 h 1847704"/>
                <a:gd name="connsiteX1247" fmla="*/ 1410999 w 1842380"/>
                <a:gd name="connsiteY1247" fmla="*/ 1702041 h 1847704"/>
                <a:gd name="connsiteX1248" fmla="*/ 1410999 w 1842380"/>
                <a:gd name="connsiteY1248" fmla="*/ 1702041 h 1847704"/>
                <a:gd name="connsiteX1249" fmla="*/ 1410999 w 1842380"/>
                <a:gd name="connsiteY1249" fmla="*/ 1677015 h 1847704"/>
                <a:gd name="connsiteX1250" fmla="*/ 1432299 w 1842380"/>
                <a:gd name="connsiteY1250" fmla="*/ 1672755 h 1847704"/>
                <a:gd name="connsiteX1251" fmla="*/ 1410999 w 1842380"/>
                <a:gd name="connsiteY1251" fmla="*/ 147200 h 1847704"/>
                <a:gd name="connsiteX1252" fmla="*/ 1410999 w 1842380"/>
                <a:gd name="connsiteY1252" fmla="*/ 267541 h 1847704"/>
                <a:gd name="connsiteX1253" fmla="*/ 1405142 w 1842380"/>
                <a:gd name="connsiteY1253" fmla="*/ 257423 h 1847704"/>
                <a:gd name="connsiteX1254" fmla="*/ 1399285 w 1842380"/>
                <a:gd name="connsiteY1254" fmla="*/ 256359 h 1847704"/>
                <a:gd name="connsiteX1255" fmla="*/ 1399285 w 1842380"/>
                <a:gd name="connsiteY1255" fmla="*/ 239319 h 1847704"/>
                <a:gd name="connsiteX1256" fmla="*/ 1400350 w 1842380"/>
                <a:gd name="connsiteY1256" fmla="*/ 240384 h 1847704"/>
                <a:gd name="connsiteX1257" fmla="*/ 1399285 w 1842380"/>
                <a:gd name="connsiteY1257" fmla="*/ 236124 h 1847704"/>
                <a:gd name="connsiteX1258" fmla="*/ 1399285 w 1842380"/>
                <a:gd name="connsiteY1258" fmla="*/ 223877 h 1847704"/>
                <a:gd name="connsiteX1259" fmla="*/ 1399285 w 1842380"/>
                <a:gd name="connsiteY1259" fmla="*/ 163175 h 1847704"/>
                <a:gd name="connsiteX1260" fmla="*/ 1399285 w 1842380"/>
                <a:gd name="connsiteY1260" fmla="*/ 136018 h 1847704"/>
                <a:gd name="connsiteX1261" fmla="*/ 1410999 w 1842380"/>
                <a:gd name="connsiteY1261" fmla="*/ 147200 h 1847704"/>
                <a:gd name="connsiteX1262" fmla="*/ 1410999 w 1842380"/>
                <a:gd name="connsiteY1262" fmla="*/ 147200 h 1847704"/>
                <a:gd name="connsiteX1263" fmla="*/ 1410999 w 1842380"/>
                <a:gd name="connsiteY1263" fmla="*/ 381491 h 1847704"/>
                <a:gd name="connsiteX1264" fmla="*/ 1410999 w 1842380"/>
                <a:gd name="connsiteY1264" fmla="*/ 403855 h 1847704"/>
                <a:gd name="connsiteX1265" fmla="*/ 1407804 w 1842380"/>
                <a:gd name="connsiteY1265" fmla="*/ 403855 h 1847704"/>
                <a:gd name="connsiteX1266" fmla="*/ 1400882 w 1842380"/>
                <a:gd name="connsiteY1266" fmla="*/ 391608 h 1847704"/>
                <a:gd name="connsiteX1267" fmla="*/ 1406739 w 1842380"/>
                <a:gd name="connsiteY1267" fmla="*/ 382556 h 1847704"/>
                <a:gd name="connsiteX1268" fmla="*/ 1410999 w 1842380"/>
                <a:gd name="connsiteY1268" fmla="*/ 381491 h 1847704"/>
                <a:gd name="connsiteX1269" fmla="*/ 1410999 w 1842380"/>
                <a:gd name="connsiteY1269" fmla="*/ 381491 h 1847704"/>
                <a:gd name="connsiteX1270" fmla="*/ 1410999 w 1842380"/>
                <a:gd name="connsiteY1270" fmla="*/ 411843 h 1847704"/>
                <a:gd name="connsiteX1271" fmla="*/ 1410999 w 1842380"/>
                <a:gd name="connsiteY1271" fmla="*/ 432077 h 1847704"/>
                <a:gd name="connsiteX1272" fmla="*/ 1408869 w 1842380"/>
                <a:gd name="connsiteY1272" fmla="*/ 429947 h 1847704"/>
                <a:gd name="connsiteX1273" fmla="*/ 1399817 w 1842380"/>
                <a:gd name="connsiteY1273" fmla="*/ 429947 h 1847704"/>
                <a:gd name="connsiteX1274" fmla="*/ 1399817 w 1842380"/>
                <a:gd name="connsiteY1274" fmla="*/ 404920 h 1847704"/>
                <a:gd name="connsiteX1275" fmla="*/ 1410999 w 1842380"/>
                <a:gd name="connsiteY1275" fmla="*/ 411843 h 1847704"/>
                <a:gd name="connsiteX1276" fmla="*/ 1410999 w 1842380"/>
                <a:gd name="connsiteY1276" fmla="*/ 411843 h 1847704"/>
                <a:gd name="connsiteX1277" fmla="*/ 1410999 w 1842380"/>
                <a:gd name="connsiteY1277" fmla="*/ 449116 h 1847704"/>
                <a:gd name="connsiteX1278" fmla="*/ 1410999 w 1842380"/>
                <a:gd name="connsiteY1278" fmla="*/ 475208 h 1847704"/>
                <a:gd name="connsiteX1279" fmla="*/ 1404077 w 1842380"/>
                <a:gd name="connsiteY1279" fmla="*/ 473078 h 1847704"/>
                <a:gd name="connsiteX1280" fmla="*/ 1399817 w 1842380"/>
                <a:gd name="connsiteY1280" fmla="*/ 475208 h 1847704"/>
                <a:gd name="connsiteX1281" fmla="*/ 1399817 w 1842380"/>
                <a:gd name="connsiteY1281" fmla="*/ 442726 h 1847704"/>
                <a:gd name="connsiteX1282" fmla="*/ 1404077 w 1842380"/>
                <a:gd name="connsiteY1282" fmla="*/ 446986 h 1847704"/>
                <a:gd name="connsiteX1283" fmla="*/ 1410999 w 1842380"/>
                <a:gd name="connsiteY1283" fmla="*/ 449116 h 1847704"/>
                <a:gd name="connsiteX1284" fmla="*/ 1410999 w 1842380"/>
                <a:gd name="connsiteY1284" fmla="*/ 449116 h 1847704"/>
                <a:gd name="connsiteX1285" fmla="*/ 1410999 w 1842380"/>
                <a:gd name="connsiteY1285" fmla="*/ 496507 h 1847704"/>
                <a:gd name="connsiteX1286" fmla="*/ 1410999 w 1842380"/>
                <a:gd name="connsiteY1286" fmla="*/ 525793 h 1847704"/>
                <a:gd name="connsiteX1287" fmla="*/ 1399817 w 1842380"/>
                <a:gd name="connsiteY1287" fmla="*/ 544963 h 1847704"/>
                <a:gd name="connsiteX1288" fmla="*/ 1399817 w 1842380"/>
                <a:gd name="connsiteY1288" fmla="*/ 546028 h 1847704"/>
                <a:gd name="connsiteX1289" fmla="*/ 1399817 w 1842380"/>
                <a:gd name="connsiteY1289" fmla="*/ 490650 h 1847704"/>
                <a:gd name="connsiteX1290" fmla="*/ 1406739 w 1842380"/>
                <a:gd name="connsiteY1290" fmla="*/ 498637 h 1847704"/>
                <a:gd name="connsiteX1291" fmla="*/ 1410999 w 1842380"/>
                <a:gd name="connsiteY1291" fmla="*/ 496507 h 1847704"/>
                <a:gd name="connsiteX1292" fmla="*/ 1410999 w 1842380"/>
                <a:gd name="connsiteY1292" fmla="*/ 496507 h 1847704"/>
                <a:gd name="connsiteX1293" fmla="*/ 1410999 w 1842380"/>
                <a:gd name="connsiteY1293" fmla="*/ 683407 h 1847704"/>
                <a:gd name="connsiteX1294" fmla="*/ 1410999 w 1842380"/>
                <a:gd name="connsiteY1294" fmla="*/ 700447 h 1847704"/>
                <a:gd name="connsiteX1295" fmla="*/ 1407804 w 1842380"/>
                <a:gd name="connsiteY1295" fmla="*/ 693524 h 1847704"/>
                <a:gd name="connsiteX1296" fmla="*/ 1407804 w 1842380"/>
                <a:gd name="connsiteY1296" fmla="*/ 694589 h 1847704"/>
                <a:gd name="connsiteX1297" fmla="*/ 1406739 w 1842380"/>
                <a:gd name="connsiteY1297" fmla="*/ 693524 h 1847704"/>
                <a:gd name="connsiteX1298" fmla="*/ 1399817 w 1842380"/>
                <a:gd name="connsiteY1298" fmla="*/ 704707 h 1847704"/>
                <a:gd name="connsiteX1299" fmla="*/ 1399817 w 1842380"/>
                <a:gd name="connsiteY1299" fmla="*/ 657316 h 1847704"/>
                <a:gd name="connsiteX1300" fmla="*/ 1407804 w 1842380"/>
                <a:gd name="connsiteY1300" fmla="*/ 679680 h 1847704"/>
                <a:gd name="connsiteX1301" fmla="*/ 1410999 w 1842380"/>
                <a:gd name="connsiteY1301" fmla="*/ 683407 h 1847704"/>
                <a:gd name="connsiteX1302" fmla="*/ 1410999 w 1842380"/>
                <a:gd name="connsiteY1302" fmla="*/ 683407 h 1847704"/>
                <a:gd name="connsiteX1303" fmla="*/ 1410999 w 1842380"/>
                <a:gd name="connsiteY1303" fmla="*/ 738253 h 1847704"/>
                <a:gd name="connsiteX1304" fmla="*/ 1410999 w 1842380"/>
                <a:gd name="connsiteY1304" fmla="*/ 755292 h 1847704"/>
                <a:gd name="connsiteX1305" fmla="*/ 1399817 w 1842380"/>
                <a:gd name="connsiteY1305" fmla="*/ 771267 h 1847704"/>
                <a:gd name="connsiteX1306" fmla="*/ 1399817 w 1842380"/>
                <a:gd name="connsiteY1306" fmla="*/ 752097 h 1847704"/>
                <a:gd name="connsiteX1307" fmla="*/ 1410999 w 1842380"/>
                <a:gd name="connsiteY1307" fmla="*/ 738253 h 1847704"/>
                <a:gd name="connsiteX1308" fmla="*/ 1410999 w 1842380"/>
                <a:gd name="connsiteY1308" fmla="*/ 738253 h 1847704"/>
                <a:gd name="connsiteX1309" fmla="*/ 1410999 w 1842380"/>
                <a:gd name="connsiteY1309" fmla="*/ 795761 h 1847704"/>
                <a:gd name="connsiteX1310" fmla="*/ 1410999 w 1842380"/>
                <a:gd name="connsiteY1310" fmla="*/ 814930 h 1847704"/>
                <a:gd name="connsiteX1311" fmla="*/ 1409934 w 1842380"/>
                <a:gd name="connsiteY1311" fmla="*/ 817060 h 1847704"/>
                <a:gd name="connsiteX1312" fmla="*/ 1410999 w 1842380"/>
                <a:gd name="connsiteY1312" fmla="*/ 838359 h 1847704"/>
                <a:gd name="connsiteX1313" fmla="*/ 1410999 w 1842380"/>
                <a:gd name="connsiteY1313" fmla="*/ 892139 h 1847704"/>
                <a:gd name="connsiteX1314" fmla="*/ 1408869 w 1842380"/>
                <a:gd name="connsiteY1314" fmla="*/ 855931 h 1847704"/>
                <a:gd name="connsiteX1315" fmla="*/ 1399817 w 1842380"/>
                <a:gd name="connsiteY1315" fmla="*/ 832502 h 1847704"/>
                <a:gd name="connsiteX1316" fmla="*/ 1399817 w 1842380"/>
                <a:gd name="connsiteY1316" fmla="*/ 815462 h 1847704"/>
                <a:gd name="connsiteX1317" fmla="*/ 1399817 w 1842380"/>
                <a:gd name="connsiteY1317" fmla="*/ 814397 h 1847704"/>
                <a:gd name="connsiteX1318" fmla="*/ 1399817 w 1842380"/>
                <a:gd name="connsiteY1318" fmla="*/ 813332 h 1847704"/>
                <a:gd name="connsiteX1319" fmla="*/ 1399817 w 1842380"/>
                <a:gd name="connsiteY1319" fmla="*/ 793098 h 1847704"/>
                <a:gd name="connsiteX1320" fmla="*/ 1404077 w 1842380"/>
                <a:gd name="connsiteY1320" fmla="*/ 804280 h 1847704"/>
                <a:gd name="connsiteX1321" fmla="*/ 1410999 w 1842380"/>
                <a:gd name="connsiteY1321" fmla="*/ 795761 h 1847704"/>
                <a:gd name="connsiteX1322" fmla="*/ 1410999 w 1842380"/>
                <a:gd name="connsiteY1322" fmla="*/ 795761 h 1847704"/>
                <a:gd name="connsiteX1323" fmla="*/ 1410999 w 1842380"/>
                <a:gd name="connsiteY1323" fmla="*/ 907049 h 1847704"/>
                <a:gd name="connsiteX1324" fmla="*/ 1410999 w 1842380"/>
                <a:gd name="connsiteY1324" fmla="*/ 926218 h 1847704"/>
                <a:gd name="connsiteX1325" fmla="*/ 1409934 w 1842380"/>
                <a:gd name="connsiteY1325" fmla="*/ 913971 h 1847704"/>
                <a:gd name="connsiteX1326" fmla="*/ 1399817 w 1842380"/>
                <a:gd name="connsiteY1326" fmla="*/ 911841 h 1847704"/>
                <a:gd name="connsiteX1327" fmla="*/ 1399817 w 1842380"/>
                <a:gd name="connsiteY1327" fmla="*/ 905984 h 1847704"/>
                <a:gd name="connsiteX1328" fmla="*/ 1410999 w 1842380"/>
                <a:gd name="connsiteY1328" fmla="*/ 907049 h 1847704"/>
                <a:gd name="connsiteX1329" fmla="*/ 1410999 w 1842380"/>
                <a:gd name="connsiteY1329" fmla="*/ 907049 h 1847704"/>
                <a:gd name="connsiteX1330" fmla="*/ 1410999 w 1842380"/>
                <a:gd name="connsiteY1330" fmla="*/ 907049 h 1847704"/>
                <a:gd name="connsiteX1331" fmla="*/ 1410999 w 1842380"/>
                <a:gd name="connsiteY1331" fmla="*/ 951245 h 1847704"/>
                <a:gd name="connsiteX1332" fmla="*/ 1410999 w 1842380"/>
                <a:gd name="connsiteY1332" fmla="*/ 978401 h 1847704"/>
                <a:gd name="connsiteX1333" fmla="*/ 1409934 w 1842380"/>
                <a:gd name="connsiteY1333" fmla="*/ 962427 h 1847704"/>
                <a:gd name="connsiteX1334" fmla="*/ 1403012 w 1842380"/>
                <a:gd name="connsiteY1334" fmla="*/ 961362 h 1847704"/>
                <a:gd name="connsiteX1335" fmla="*/ 1399817 w 1842380"/>
                <a:gd name="connsiteY1335" fmla="*/ 961362 h 1847704"/>
                <a:gd name="connsiteX1336" fmla="*/ 1399817 w 1842380"/>
                <a:gd name="connsiteY1336" fmla="*/ 948050 h 1847704"/>
                <a:gd name="connsiteX1337" fmla="*/ 1400882 w 1842380"/>
                <a:gd name="connsiteY1337" fmla="*/ 951245 h 1847704"/>
                <a:gd name="connsiteX1338" fmla="*/ 1409934 w 1842380"/>
                <a:gd name="connsiteY1338" fmla="*/ 955504 h 1847704"/>
                <a:gd name="connsiteX1339" fmla="*/ 1410999 w 1842380"/>
                <a:gd name="connsiteY1339" fmla="*/ 951245 h 1847704"/>
                <a:gd name="connsiteX1340" fmla="*/ 1410999 w 1842380"/>
                <a:gd name="connsiteY1340" fmla="*/ 951245 h 1847704"/>
                <a:gd name="connsiteX1341" fmla="*/ 1410999 w 1842380"/>
                <a:gd name="connsiteY1341" fmla="*/ 985856 h 1847704"/>
                <a:gd name="connsiteX1342" fmla="*/ 1410999 w 1842380"/>
                <a:gd name="connsiteY1342" fmla="*/ 1036441 h 1847704"/>
                <a:gd name="connsiteX1343" fmla="*/ 1405142 w 1842380"/>
                <a:gd name="connsiteY1343" fmla="*/ 1062533 h 1847704"/>
                <a:gd name="connsiteX1344" fmla="*/ 1410999 w 1842380"/>
                <a:gd name="connsiteY1344" fmla="*/ 1059338 h 1847704"/>
                <a:gd name="connsiteX1345" fmla="*/ 1410999 w 1842380"/>
                <a:gd name="connsiteY1345" fmla="*/ 1071585 h 1847704"/>
                <a:gd name="connsiteX1346" fmla="*/ 1403012 w 1842380"/>
                <a:gd name="connsiteY1346" fmla="*/ 1075845 h 1847704"/>
                <a:gd name="connsiteX1347" fmla="*/ 1399817 w 1842380"/>
                <a:gd name="connsiteY1347" fmla="*/ 1079040 h 1847704"/>
                <a:gd name="connsiteX1348" fmla="*/ 1399817 w 1842380"/>
                <a:gd name="connsiteY1348" fmla="*/ 1037506 h 1847704"/>
                <a:gd name="connsiteX1349" fmla="*/ 1406739 w 1842380"/>
                <a:gd name="connsiteY1349" fmla="*/ 1027389 h 1847704"/>
                <a:gd name="connsiteX1350" fmla="*/ 1410999 w 1842380"/>
                <a:gd name="connsiteY1350" fmla="*/ 985856 h 1847704"/>
                <a:gd name="connsiteX1351" fmla="*/ 1410999 w 1842380"/>
                <a:gd name="connsiteY1351" fmla="*/ 985856 h 1847704"/>
                <a:gd name="connsiteX1352" fmla="*/ 1410999 w 1842380"/>
                <a:gd name="connsiteY1352" fmla="*/ 1099807 h 1847704"/>
                <a:gd name="connsiteX1353" fmla="*/ 1410999 w 1842380"/>
                <a:gd name="connsiteY1353" fmla="*/ 1110989 h 1847704"/>
                <a:gd name="connsiteX1354" fmla="*/ 1399817 w 1842380"/>
                <a:gd name="connsiteY1354" fmla="*/ 1113119 h 1847704"/>
                <a:gd name="connsiteX1355" fmla="*/ 1399817 w 1842380"/>
                <a:gd name="connsiteY1355" fmla="*/ 1100872 h 1847704"/>
                <a:gd name="connsiteX1356" fmla="*/ 1410999 w 1842380"/>
                <a:gd name="connsiteY1356" fmla="*/ 1099807 h 1847704"/>
                <a:gd name="connsiteX1357" fmla="*/ 1410999 w 1842380"/>
                <a:gd name="connsiteY1357" fmla="*/ 1099807 h 1847704"/>
                <a:gd name="connsiteX1358" fmla="*/ 1410999 w 1842380"/>
                <a:gd name="connsiteY1358" fmla="*/ 1140275 h 1847704"/>
                <a:gd name="connsiteX1359" fmla="*/ 1410999 w 1842380"/>
                <a:gd name="connsiteY1359" fmla="*/ 1150392 h 1847704"/>
                <a:gd name="connsiteX1360" fmla="*/ 1399817 w 1842380"/>
                <a:gd name="connsiteY1360" fmla="*/ 1152522 h 1847704"/>
                <a:gd name="connsiteX1361" fmla="*/ 1399817 w 1842380"/>
                <a:gd name="connsiteY1361" fmla="*/ 1141340 h 1847704"/>
                <a:gd name="connsiteX1362" fmla="*/ 1410999 w 1842380"/>
                <a:gd name="connsiteY1362" fmla="*/ 1140275 h 1847704"/>
                <a:gd name="connsiteX1363" fmla="*/ 1410999 w 1842380"/>
                <a:gd name="connsiteY1363" fmla="*/ 1140275 h 1847704"/>
                <a:gd name="connsiteX1364" fmla="*/ 1410999 w 1842380"/>
                <a:gd name="connsiteY1364" fmla="*/ 1168496 h 1847704"/>
                <a:gd name="connsiteX1365" fmla="*/ 1410999 w 1842380"/>
                <a:gd name="connsiteY1365" fmla="*/ 1184471 h 1847704"/>
                <a:gd name="connsiteX1366" fmla="*/ 1409934 w 1842380"/>
                <a:gd name="connsiteY1366" fmla="*/ 1185536 h 1847704"/>
                <a:gd name="connsiteX1367" fmla="*/ 1408869 w 1842380"/>
                <a:gd name="connsiteY1367" fmla="*/ 1191393 h 1847704"/>
                <a:gd name="connsiteX1368" fmla="*/ 1399817 w 1842380"/>
                <a:gd name="connsiteY1368" fmla="*/ 1211627 h 1847704"/>
                <a:gd name="connsiteX1369" fmla="*/ 1399817 w 1842380"/>
                <a:gd name="connsiteY1369" fmla="*/ 1180211 h 1847704"/>
                <a:gd name="connsiteX1370" fmla="*/ 1410999 w 1842380"/>
                <a:gd name="connsiteY1370" fmla="*/ 1168496 h 1847704"/>
                <a:gd name="connsiteX1371" fmla="*/ 1410999 w 1842380"/>
                <a:gd name="connsiteY1371" fmla="*/ 1168496 h 1847704"/>
                <a:gd name="connsiteX1372" fmla="*/ 1410999 w 1842380"/>
                <a:gd name="connsiteY1372" fmla="*/ 1357527 h 1847704"/>
                <a:gd name="connsiteX1373" fmla="*/ 1410999 w 1842380"/>
                <a:gd name="connsiteY1373" fmla="*/ 1377761 h 1847704"/>
                <a:gd name="connsiteX1374" fmla="*/ 1400882 w 1842380"/>
                <a:gd name="connsiteY1374" fmla="*/ 1373501 h 1847704"/>
                <a:gd name="connsiteX1375" fmla="*/ 1410999 w 1842380"/>
                <a:gd name="connsiteY1375" fmla="*/ 1380423 h 1847704"/>
                <a:gd name="connsiteX1376" fmla="*/ 1410999 w 1842380"/>
                <a:gd name="connsiteY1376" fmla="*/ 1409710 h 1847704"/>
                <a:gd name="connsiteX1377" fmla="*/ 1399817 w 1842380"/>
                <a:gd name="connsiteY1377" fmla="*/ 1400658 h 1847704"/>
                <a:gd name="connsiteX1378" fmla="*/ 1399817 w 1842380"/>
                <a:gd name="connsiteY1378" fmla="*/ 1355397 h 1847704"/>
                <a:gd name="connsiteX1379" fmla="*/ 1410999 w 1842380"/>
                <a:gd name="connsiteY1379" fmla="*/ 1357527 h 1847704"/>
                <a:gd name="connsiteX1380" fmla="*/ 1410999 w 1842380"/>
                <a:gd name="connsiteY1380" fmla="*/ 1357527 h 1847704"/>
                <a:gd name="connsiteX1381" fmla="*/ 1410999 w 1842380"/>
                <a:gd name="connsiteY1381" fmla="*/ 1576908 h 1847704"/>
                <a:gd name="connsiteX1382" fmla="*/ 1410999 w 1842380"/>
                <a:gd name="connsiteY1382" fmla="*/ 1598208 h 1847704"/>
                <a:gd name="connsiteX1383" fmla="*/ 1403012 w 1842380"/>
                <a:gd name="connsiteY1383" fmla="*/ 1606195 h 1847704"/>
                <a:gd name="connsiteX1384" fmla="*/ 1410999 w 1842380"/>
                <a:gd name="connsiteY1384" fmla="*/ 1608325 h 1847704"/>
                <a:gd name="connsiteX1385" fmla="*/ 1410999 w 1842380"/>
                <a:gd name="connsiteY1385" fmla="*/ 1628559 h 1847704"/>
                <a:gd name="connsiteX1386" fmla="*/ 1399817 w 1842380"/>
                <a:gd name="connsiteY1386" fmla="*/ 1625364 h 1847704"/>
                <a:gd name="connsiteX1387" fmla="*/ 1399817 w 1842380"/>
                <a:gd name="connsiteY1387" fmla="*/ 1587025 h 1847704"/>
                <a:gd name="connsiteX1388" fmla="*/ 1410999 w 1842380"/>
                <a:gd name="connsiteY1388" fmla="*/ 1576908 h 1847704"/>
                <a:gd name="connsiteX1389" fmla="*/ 1410999 w 1842380"/>
                <a:gd name="connsiteY1389" fmla="*/ 1576908 h 1847704"/>
                <a:gd name="connsiteX1390" fmla="*/ 1410999 w 1842380"/>
                <a:gd name="connsiteY1390" fmla="*/ 1677015 h 1847704"/>
                <a:gd name="connsiteX1391" fmla="*/ 1410999 w 1842380"/>
                <a:gd name="connsiteY1391" fmla="*/ 1702041 h 1847704"/>
                <a:gd name="connsiteX1392" fmla="*/ 1399817 w 1842380"/>
                <a:gd name="connsiteY1392" fmla="*/ 1711093 h 1847704"/>
                <a:gd name="connsiteX1393" fmla="*/ 1399817 w 1842380"/>
                <a:gd name="connsiteY1393" fmla="*/ 1675950 h 1847704"/>
                <a:gd name="connsiteX1394" fmla="*/ 1410999 w 1842380"/>
                <a:gd name="connsiteY1394" fmla="*/ 1677015 h 1847704"/>
                <a:gd name="connsiteX1395" fmla="*/ 1410999 w 1842380"/>
                <a:gd name="connsiteY1395" fmla="*/ 1677015 h 1847704"/>
                <a:gd name="connsiteX1396" fmla="*/ 1399817 w 1842380"/>
                <a:gd name="connsiteY1396" fmla="*/ 1482660 h 1847704"/>
                <a:gd name="connsiteX1397" fmla="*/ 1399817 w 1842380"/>
                <a:gd name="connsiteY1397" fmla="*/ 1433139 h 1847704"/>
                <a:gd name="connsiteX1398" fmla="*/ 1409934 w 1842380"/>
                <a:gd name="connsiteY1398" fmla="*/ 1461360 h 1847704"/>
                <a:gd name="connsiteX1399" fmla="*/ 1399817 w 1842380"/>
                <a:gd name="connsiteY1399" fmla="*/ 1482660 h 1847704"/>
                <a:gd name="connsiteX1400" fmla="*/ 1399817 w 1842380"/>
                <a:gd name="connsiteY1400" fmla="*/ 136018 h 1847704"/>
                <a:gd name="connsiteX1401" fmla="*/ 1399817 w 1842380"/>
                <a:gd name="connsiteY1401" fmla="*/ 163175 h 1847704"/>
                <a:gd name="connsiteX1402" fmla="*/ 1393960 w 1842380"/>
                <a:gd name="connsiteY1402" fmla="*/ 153057 h 1847704"/>
                <a:gd name="connsiteX1403" fmla="*/ 1393960 w 1842380"/>
                <a:gd name="connsiteY1403" fmla="*/ 131758 h 1847704"/>
                <a:gd name="connsiteX1404" fmla="*/ 1399817 w 1842380"/>
                <a:gd name="connsiteY1404" fmla="*/ 136018 h 1847704"/>
                <a:gd name="connsiteX1405" fmla="*/ 1399817 w 1842380"/>
                <a:gd name="connsiteY1405" fmla="*/ 136018 h 1847704"/>
                <a:gd name="connsiteX1406" fmla="*/ 1399817 w 1842380"/>
                <a:gd name="connsiteY1406" fmla="*/ 223877 h 1847704"/>
                <a:gd name="connsiteX1407" fmla="*/ 1399817 w 1842380"/>
                <a:gd name="connsiteY1407" fmla="*/ 236124 h 1847704"/>
                <a:gd name="connsiteX1408" fmla="*/ 1399817 w 1842380"/>
                <a:gd name="connsiteY1408" fmla="*/ 223877 h 1847704"/>
                <a:gd name="connsiteX1409" fmla="*/ 1399817 w 1842380"/>
                <a:gd name="connsiteY1409" fmla="*/ 223877 h 1847704"/>
                <a:gd name="connsiteX1410" fmla="*/ 1399817 w 1842380"/>
                <a:gd name="connsiteY1410" fmla="*/ 239852 h 1847704"/>
                <a:gd name="connsiteX1411" fmla="*/ 1399817 w 1842380"/>
                <a:gd name="connsiteY1411" fmla="*/ 256891 h 1847704"/>
                <a:gd name="connsiteX1412" fmla="*/ 1393960 w 1842380"/>
                <a:gd name="connsiteY1412" fmla="*/ 254761 h 1847704"/>
                <a:gd name="connsiteX1413" fmla="*/ 1393960 w 1842380"/>
                <a:gd name="connsiteY1413" fmla="*/ 237722 h 1847704"/>
                <a:gd name="connsiteX1414" fmla="*/ 1399817 w 1842380"/>
                <a:gd name="connsiteY1414" fmla="*/ 239852 h 1847704"/>
                <a:gd name="connsiteX1415" fmla="*/ 1399817 w 1842380"/>
                <a:gd name="connsiteY1415" fmla="*/ 239852 h 1847704"/>
                <a:gd name="connsiteX1416" fmla="*/ 1399817 w 1842380"/>
                <a:gd name="connsiteY1416" fmla="*/ 404920 h 1847704"/>
                <a:gd name="connsiteX1417" fmla="*/ 1399817 w 1842380"/>
                <a:gd name="connsiteY1417" fmla="*/ 429947 h 1847704"/>
                <a:gd name="connsiteX1418" fmla="*/ 1397687 w 1842380"/>
                <a:gd name="connsiteY1418" fmla="*/ 434207 h 1847704"/>
                <a:gd name="connsiteX1419" fmla="*/ 1399817 w 1842380"/>
                <a:gd name="connsiteY1419" fmla="*/ 442194 h 1847704"/>
                <a:gd name="connsiteX1420" fmla="*/ 1399817 w 1842380"/>
                <a:gd name="connsiteY1420" fmla="*/ 474675 h 1847704"/>
                <a:gd name="connsiteX1421" fmla="*/ 1395557 w 1842380"/>
                <a:gd name="connsiteY1421" fmla="*/ 486922 h 1847704"/>
                <a:gd name="connsiteX1422" fmla="*/ 1399817 w 1842380"/>
                <a:gd name="connsiteY1422" fmla="*/ 490117 h 1847704"/>
                <a:gd name="connsiteX1423" fmla="*/ 1399817 w 1842380"/>
                <a:gd name="connsiteY1423" fmla="*/ 545495 h 1847704"/>
                <a:gd name="connsiteX1424" fmla="*/ 1393960 w 1842380"/>
                <a:gd name="connsiteY1424" fmla="*/ 548690 h 1847704"/>
                <a:gd name="connsiteX1425" fmla="*/ 1393960 w 1842380"/>
                <a:gd name="connsiteY1425" fmla="*/ 400661 h 1847704"/>
                <a:gd name="connsiteX1426" fmla="*/ 1399817 w 1842380"/>
                <a:gd name="connsiteY1426" fmla="*/ 404920 h 1847704"/>
                <a:gd name="connsiteX1427" fmla="*/ 1399817 w 1842380"/>
                <a:gd name="connsiteY1427" fmla="*/ 404920 h 1847704"/>
                <a:gd name="connsiteX1428" fmla="*/ 1399817 w 1842380"/>
                <a:gd name="connsiteY1428" fmla="*/ 657316 h 1847704"/>
                <a:gd name="connsiteX1429" fmla="*/ 1399817 w 1842380"/>
                <a:gd name="connsiteY1429" fmla="*/ 704707 h 1847704"/>
                <a:gd name="connsiteX1430" fmla="*/ 1393960 w 1842380"/>
                <a:gd name="connsiteY1430" fmla="*/ 713759 h 1847704"/>
                <a:gd name="connsiteX1431" fmla="*/ 1393960 w 1842380"/>
                <a:gd name="connsiteY1431" fmla="*/ 694589 h 1847704"/>
                <a:gd name="connsiteX1432" fmla="*/ 1393960 w 1842380"/>
                <a:gd name="connsiteY1432" fmla="*/ 665303 h 1847704"/>
                <a:gd name="connsiteX1433" fmla="*/ 1393960 w 1842380"/>
                <a:gd name="connsiteY1433" fmla="*/ 649329 h 1847704"/>
                <a:gd name="connsiteX1434" fmla="*/ 1399817 w 1842380"/>
                <a:gd name="connsiteY1434" fmla="*/ 657316 h 1847704"/>
                <a:gd name="connsiteX1435" fmla="*/ 1399817 w 1842380"/>
                <a:gd name="connsiteY1435" fmla="*/ 657316 h 1847704"/>
                <a:gd name="connsiteX1436" fmla="*/ 1399817 w 1842380"/>
                <a:gd name="connsiteY1436" fmla="*/ 752097 h 1847704"/>
                <a:gd name="connsiteX1437" fmla="*/ 1399817 w 1842380"/>
                <a:gd name="connsiteY1437" fmla="*/ 771267 h 1847704"/>
                <a:gd name="connsiteX1438" fmla="*/ 1397687 w 1842380"/>
                <a:gd name="connsiteY1438" fmla="*/ 775526 h 1847704"/>
                <a:gd name="connsiteX1439" fmla="*/ 1399817 w 1842380"/>
                <a:gd name="connsiteY1439" fmla="*/ 793631 h 1847704"/>
                <a:gd name="connsiteX1440" fmla="*/ 1399817 w 1842380"/>
                <a:gd name="connsiteY1440" fmla="*/ 813865 h 1847704"/>
                <a:gd name="connsiteX1441" fmla="*/ 1393960 w 1842380"/>
                <a:gd name="connsiteY1441" fmla="*/ 802683 h 1847704"/>
                <a:gd name="connsiteX1442" fmla="*/ 1393960 w 1842380"/>
                <a:gd name="connsiteY1442" fmla="*/ 760084 h 1847704"/>
                <a:gd name="connsiteX1443" fmla="*/ 1399817 w 1842380"/>
                <a:gd name="connsiteY1443" fmla="*/ 752097 h 1847704"/>
                <a:gd name="connsiteX1444" fmla="*/ 1399817 w 1842380"/>
                <a:gd name="connsiteY1444" fmla="*/ 752097 h 1847704"/>
                <a:gd name="connsiteX1445" fmla="*/ 1399817 w 1842380"/>
                <a:gd name="connsiteY1445" fmla="*/ 815995 h 1847704"/>
                <a:gd name="connsiteX1446" fmla="*/ 1399817 w 1842380"/>
                <a:gd name="connsiteY1446" fmla="*/ 833034 h 1847704"/>
                <a:gd name="connsiteX1447" fmla="*/ 1399817 w 1842380"/>
                <a:gd name="connsiteY1447" fmla="*/ 815995 h 1847704"/>
                <a:gd name="connsiteX1448" fmla="*/ 1399817 w 1842380"/>
                <a:gd name="connsiteY1448" fmla="*/ 815995 h 1847704"/>
                <a:gd name="connsiteX1449" fmla="*/ 1399817 w 1842380"/>
                <a:gd name="connsiteY1449" fmla="*/ 905984 h 1847704"/>
                <a:gd name="connsiteX1450" fmla="*/ 1399817 w 1842380"/>
                <a:gd name="connsiteY1450" fmla="*/ 911841 h 1847704"/>
                <a:gd name="connsiteX1451" fmla="*/ 1393960 w 1842380"/>
                <a:gd name="connsiteY1451" fmla="*/ 912906 h 1847704"/>
                <a:gd name="connsiteX1452" fmla="*/ 1393960 w 1842380"/>
                <a:gd name="connsiteY1452" fmla="*/ 905984 h 1847704"/>
                <a:gd name="connsiteX1453" fmla="*/ 1399817 w 1842380"/>
                <a:gd name="connsiteY1453" fmla="*/ 905984 h 1847704"/>
                <a:gd name="connsiteX1454" fmla="*/ 1399817 w 1842380"/>
                <a:gd name="connsiteY1454" fmla="*/ 905984 h 1847704"/>
                <a:gd name="connsiteX1455" fmla="*/ 1399817 w 1842380"/>
                <a:gd name="connsiteY1455" fmla="*/ 947517 h 1847704"/>
                <a:gd name="connsiteX1456" fmla="*/ 1399817 w 1842380"/>
                <a:gd name="connsiteY1456" fmla="*/ 960829 h 1847704"/>
                <a:gd name="connsiteX1457" fmla="*/ 1393960 w 1842380"/>
                <a:gd name="connsiteY1457" fmla="*/ 961894 h 1847704"/>
                <a:gd name="connsiteX1458" fmla="*/ 1393960 w 1842380"/>
                <a:gd name="connsiteY1458" fmla="*/ 954972 h 1847704"/>
                <a:gd name="connsiteX1459" fmla="*/ 1396090 w 1842380"/>
                <a:gd name="connsiteY1459" fmla="*/ 954972 h 1847704"/>
                <a:gd name="connsiteX1460" fmla="*/ 1393960 w 1842380"/>
                <a:gd name="connsiteY1460" fmla="*/ 949115 h 1847704"/>
                <a:gd name="connsiteX1461" fmla="*/ 1393960 w 1842380"/>
                <a:gd name="connsiteY1461" fmla="*/ 916633 h 1847704"/>
                <a:gd name="connsiteX1462" fmla="*/ 1397155 w 1842380"/>
                <a:gd name="connsiteY1462" fmla="*/ 933673 h 1847704"/>
                <a:gd name="connsiteX1463" fmla="*/ 1397155 w 1842380"/>
                <a:gd name="connsiteY1463" fmla="*/ 933673 h 1847704"/>
                <a:gd name="connsiteX1464" fmla="*/ 1399817 w 1842380"/>
                <a:gd name="connsiteY1464" fmla="*/ 947517 h 1847704"/>
                <a:gd name="connsiteX1465" fmla="*/ 1399817 w 1842380"/>
                <a:gd name="connsiteY1465" fmla="*/ 947517 h 1847704"/>
                <a:gd name="connsiteX1466" fmla="*/ 1399817 w 1842380"/>
                <a:gd name="connsiteY1466" fmla="*/ 947517 h 1847704"/>
                <a:gd name="connsiteX1467" fmla="*/ 1399817 w 1842380"/>
                <a:gd name="connsiteY1467" fmla="*/ 1038039 h 1847704"/>
                <a:gd name="connsiteX1468" fmla="*/ 1399817 w 1842380"/>
                <a:gd name="connsiteY1468" fmla="*/ 1079572 h 1847704"/>
                <a:gd name="connsiteX1469" fmla="*/ 1393960 w 1842380"/>
                <a:gd name="connsiteY1469" fmla="*/ 1095547 h 1847704"/>
                <a:gd name="connsiteX1470" fmla="*/ 1393960 w 1842380"/>
                <a:gd name="connsiteY1470" fmla="*/ 1072118 h 1847704"/>
                <a:gd name="connsiteX1471" fmla="*/ 1396090 w 1842380"/>
                <a:gd name="connsiteY1471" fmla="*/ 1069988 h 1847704"/>
                <a:gd name="connsiteX1472" fmla="*/ 1399817 w 1842380"/>
                <a:gd name="connsiteY1472" fmla="*/ 1038039 h 1847704"/>
                <a:gd name="connsiteX1473" fmla="*/ 1399817 w 1842380"/>
                <a:gd name="connsiteY1473" fmla="*/ 1038039 h 1847704"/>
                <a:gd name="connsiteX1474" fmla="*/ 1399817 w 1842380"/>
                <a:gd name="connsiteY1474" fmla="*/ 1100872 h 1847704"/>
                <a:gd name="connsiteX1475" fmla="*/ 1399817 w 1842380"/>
                <a:gd name="connsiteY1475" fmla="*/ 1113119 h 1847704"/>
                <a:gd name="connsiteX1476" fmla="*/ 1393960 w 1842380"/>
                <a:gd name="connsiteY1476" fmla="*/ 1115248 h 1847704"/>
                <a:gd name="connsiteX1477" fmla="*/ 1393960 w 1842380"/>
                <a:gd name="connsiteY1477" fmla="*/ 1103001 h 1847704"/>
                <a:gd name="connsiteX1478" fmla="*/ 1399817 w 1842380"/>
                <a:gd name="connsiteY1478" fmla="*/ 1100872 h 1847704"/>
                <a:gd name="connsiteX1479" fmla="*/ 1399817 w 1842380"/>
                <a:gd name="connsiteY1479" fmla="*/ 1100872 h 1847704"/>
                <a:gd name="connsiteX1480" fmla="*/ 1399817 w 1842380"/>
                <a:gd name="connsiteY1480" fmla="*/ 1141340 h 1847704"/>
                <a:gd name="connsiteX1481" fmla="*/ 1399817 w 1842380"/>
                <a:gd name="connsiteY1481" fmla="*/ 1152522 h 1847704"/>
                <a:gd name="connsiteX1482" fmla="*/ 1393960 w 1842380"/>
                <a:gd name="connsiteY1482" fmla="*/ 1152522 h 1847704"/>
                <a:gd name="connsiteX1483" fmla="*/ 1393960 w 1842380"/>
                <a:gd name="connsiteY1483" fmla="*/ 1141340 h 1847704"/>
                <a:gd name="connsiteX1484" fmla="*/ 1399817 w 1842380"/>
                <a:gd name="connsiteY1484" fmla="*/ 1141340 h 1847704"/>
                <a:gd name="connsiteX1485" fmla="*/ 1399817 w 1842380"/>
                <a:gd name="connsiteY1485" fmla="*/ 1141340 h 1847704"/>
                <a:gd name="connsiteX1486" fmla="*/ 1399817 w 1842380"/>
                <a:gd name="connsiteY1486" fmla="*/ 1179679 h 1847704"/>
                <a:gd name="connsiteX1487" fmla="*/ 1399817 w 1842380"/>
                <a:gd name="connsiteY1487" fmla="*/ 1211095 h 1847704"/>
                <a:gd name="connsiteX1488" fmla="*/ 1393960 w 1842380"/>
                <a:gd name="connsiteY1488" fmla="*/ 1220147 h 1847704"/>
                <a:gd name="connsiteX1489" fmla="*/ 1393960 w 1842380"/>
                <a:gd name="connsiteY1489" fmla="*/ 1203108 h 1847704"/>
                <a:gd name="connsiteX1490" fmla="*/ 1397155 w 1842380"/>
                <a:gd name="connsiteY1490" fmla="*/ 1191926 h 1847704"/>
                <a:gd name="connsiteX1491" fmla="*/ 1397155 w 1842380"/>
                <a:gd name="connsiteY1491" fmla="*/ 1191926 h 1847704"/>
                <a:gd name="connsiteX1492" fmla="*/ 1398220 w 1842380"/>
                <a:gd name="connsiteY1492" fmla="*/ 1190861 h 1847704"/>
                <a:gd name="connsiteX1493" fmla="*/ 1393960 w 1842380"/>
                <a:gd name="connsiteY1493" fmla="*/ 1191926 h 1847704"/>
                <a:gd name="connsiteX1494" fmla="*/ 1393960 w 1842380"/>
                <a:gd name="connsiteY1494" fmla="*/ 1180743 h 1847704"/>
                <a:gd name="connsiteX1495" fmla="*/ 1399817 w 1842380"/>
                <a:gd name="connsiteY1495" fmla="*/ 1179679 h 1847704"/>
                <a:gd name="connsiteX1496" fmla="*/ 1399817 w 1842380"/>
                <a:gd name="connsiteY1496" fmla="*/ 1179679 h 1847704"/>
                <a:gd name="connsiteX1497" fmla="*/ 1399817 w 1842380"/>
                <a:gd name="connsiteY1497" fmla="*/ 1355397 h 1847704"/>
                <a:gd name="connsiteX1498" fmla="*/ 1399817 w 1842380"/>
                <a:gd name="connsiteY1498" fmla="*/ 1400658 h 1847704"/>
                <a:gd name="connsiteX1499" fmla="*/ 1393960 w 1842380"/>
                <a:gd name="connsiteY1499" fmla="*/ 1394800 h 1847704"/>
                <a:gd name="connsiteX1500" fmla="*/ 1393960 w 1842380"/>
                <a:gd name="connsiteY1500" fmla="*/ 1355397 h 1847704"/>
                <a:gd name="connsiteX1501" fmla="*/ 1395025 w 1842380"/>
                <a:gd name="connsiteY1501" fmla="*/ 1353267 h 1847704"/>
                <a:gd name="connsiteX1502" fmla="*/ 1399817 w 1842380"/>
                <a:gd name="connsiteY1502" fmla="*/ 1355397 h 1847704"/>
                <a:gd name="connsiteX1503" fmla="*/ 1399817 w 1842380"/>
                <a:gd name="connsiteY1503" fmla="*/ 1355397 h 1847704"/>
                <a:gd name="connsiteX1504" fmla="*/ 1399817 w 1842380"/>
                <a:gd name="connsiteY1504" fmla="*/ 1433139 h 1847704"/>
                <a:gd name="connsiteX1505" fmla="*/ 1399817 w 1842380"/>
                <a:gd name="connsiteY1505" fmla="*/ 1482660 h 1847704"/>
                <a:gd name="connsiteX1506" fmla="*/ 1393960 w 1842380"/>
                <a:gd name="connsiteY1506" fmla="*/ 1488517 h 1847704"/>
                <a:gd name="connsiteX1507" fmla="*/ 1393960 w 1842380"/>
                <a:gd name="connsiteY1507" fmla="*/ 1425684 h 1847704"/>
                <a:gd name="connsiteX1508" fmla="*/ 1397155 w 1842380"/>
                <a:gd name="connsiteY1508" fmla="*/ 1429944 h 1847704"/>
                <a:gd name="connsiteX1509" fmla="*/ 1399817 w 1842380"/>
                <a:gd name="connsiteY1509" fmla="*/ 1433139 h 1847704"/>
                <a:gd name="connsiteX1510" fmla="*/ 1399817 w 1842380"/>
                <a:gd name="connsiteY1510" fmla="*/ 1433139 h 1847704"/>
                <a:gd name="connsiteX1511" fmla="*/ 1399817 w 1842380"/>
                <a:gd name="connsiteY1511" fmla="*/ 1587025 h 1847704"/>
                <a:gd name="connsiteX1512" fmla="*/ 1399817 w 1842380"/>
                <a:gd name="connsiteY1512" fmla="*/ 1625364 h 1847704"/>
                <a:gd name="connsiteX1513" fmla="*/ 1393960 w 1842380"/>
                <a:gd name="connsiteY1513" fmla="*/ 1623234 h 1847704"/>
                <a:gd name="connsiteX1514" fmla="*/ 1393960 w 1842380"/>
                <a:gd name="connsiteY1514" fmla="*/ 1593948 h 1847704"/>
                <a:gd name="connsiteX1515" fmla="*/ 1399817 w 1842380"/>
                <a:gd name="connsiteY1515" fmla="*/ 1587025 h 1847704"/>
                <a:gd name="connsiteX1516" fmla="*/ 1399817 w 1842380"/>
                <a:gd name="connsiteY1516" fmla="*/ 1587025 h 1847704"/>
                <a:gd name="connsiteX1517" fmla="*/ 1399817 w 1842380"/>
                <a:gd name="connsiteY1517" fmla="*/ 1675950 h 1847704"/>
                <a:gd name="connsiteX1518" fmla="*/ 1399817 w 1842380"/>
                <a:gd name="connsiteY1518" fmla="*/ 1711093 h 1847704"/>
                <a:gd name="connsiteX1519" fmla="*/ 1393960 w 1842380"/>
                <a:gd name="connsiteY1519" fmla="*/ 1716951 h 1847704"/>
                <a:gd name="connsiteX1520" fmla="*/ 1393960 w 1842380"/>
                <a:gd name="connsiteY1520" fmla="*/ 1696716 h 1847704"/>
                <a:gd name="connsiteX1521" fmla="*/ 1395025 w 1842380"/>
                <a:gd name="connsiteY1521" fmla="*/ 1695651 h 1847704"/>
                <a:gd name="connsiteX1522" fmla="*/ 1393960 w 1842380"/>
                <a:gd name="connsiteY1522" fmla="*/ 1695651 h 1847704"/>
                <a:gd name="connsiteX1523" fmla="*/ 1396090 w 1842380"/>
                <a:gd name="connsiteY1523" fmla="*/ 1694586 h 1847704"/>
                <a:gd name="connsiteX1524" fmla="*/ 1393960 w 1842380"/>
                <a:gd name="connsiteY1524" fmla="*/ 1693521 h 1847704"/>
                <a:gd name="connsiteX1525" fmla="*/ 1393960 w 1842380"/>
                <a:gd name="connsiteY1525" fmla="*/ 1674352 h 1847704"/>
                <a:gd name="connsiteX1526" fmla="*/ 1399817 w 1842380"/>
                <a:gd name="connsiteY1526" fmla="*/ 1675950 h 1847704"/>
                <a:gd name="connsiteX1527" fmla="*/ 1394492 w 1842380"/>
                <a:gd name="connsiteY1527" fmla="*/ 131758 h 1847704"/>
                <a:gd name="connsiteX1528" fmla="*/ 1394492 w 1842380"/>
                <a:gd name="connsiteY1528" fmla="*/ 153057 h 1847704"/>
                <a:gd name="connsiteX1529" fmla="*/ 1390233 w 1842380"/>
                <a:gd name="connsiteY1529" fmla="*/ 149863 h 1847704"/>
                <a:gd name="connsiteX1530" fmla="*/ 1390233 w 1842380"/>
                <a:gd name="connsiteY1530" fmla="*/ 129628 h 1847704"/>
                <a:gd name="connsiteX1531" fmla="*/ 1394492 w 1842380"/>
                <a:gd name="connsiteY1531" fmla="*/ 131758 h 1847704"/>
                <a:gd name="connsiteX1532" fmla="*/ 1394492 w 1842380"/>
                <a:gd name="connsiteY1532" fmla="*/ 131758 h 1847704"/>
                <a:gd name="connsiteX1533" fmla="*/ 1394492 w 1842380"/>
                <a:gd name="connsiteY1533" fmla="*/ 237189 h 1847704"/>
                <a:gd name="connsiteX1534" fmla="*/ 1394492 w 1842380"/>
                <a:gd name="connsiteY1534" fmla="*/ 254229 h 1847704"/>
                <a:gd name="connsiteX1535" fmla="*/ 1390233 w 1842380"/>
                <a:gd name="connsiteY1535" fmla="*/ 252099 h 1847704"/>
                <a:gd name="connsiteX1536" fmla="*/ 1390233 w 1842380"/>
                <a:gd name="connsiteY1536" fmla="*/ 235059 h 1847704"/>
                <a:gd name="connsiteX1537" fmla="*/ 1394492 w 1842380"/>
                <a:gd name="connsiteY1537" fmla="*/ 237189 h 1847704"/>
                <a:gd name="connsiteX1538" fmla="*/ 1394492 w 1842380"/>
                <a:gd name="connsiteY1538" fmla="*/ 237189 h 1847704"/>
                <a:gd name="connsiteX1539" fmla="*/ 1394492 w 1842380"/>
                <a:gd name="connsiteY1539" fmla="*/ 400661 h 1847704"/>
                <a:gd name="connsiteX1540" fmla="*/ 1394492 w 1842380"/>
                <a:gd name="connsiteY1540" fmla="*/ 549222 h 1847704"/>
                <a:gd name="connsiteX1541" fmla="*/ 1390233 w 1842380"/>
                <a:gd name="connsiteY1541" fmla="*/ 549222 h 1847704"/>
                <a:gd name="connsiteX1542" fmla="*/ 1390233 w 1842380"/>
                <a:gd name="connsiteY1542" fmla="*/ 398531 h 1847704"/>
                <a:gd name="connsiteX1543" fmla="*/ 1394492 w 1842380"/>
                <a:gd name="connsiteY1543" fmla="*/ 400661 h 1847704"/>
                <a:gd name="connsiteX1544" fmla="*/ 1394492 w 1842380"/>
                <a:gd name="connsiteY1544" fmla="*/ 400661 h 1847704"/>
                <a:gd name="connsiteX1545" fmla="*/ 1394492 w 1842380"/>
                <a:gd name="connsiteY1545" fmla="*/ 649329 h 1847704"/>
                <a:gd name="connsiteX1546" fmla="*/ 1394492 w 1842380"/>
                <a:gd name="connsiteY1546" fmla="*/ 665303 h 1847704"/>
                <a:gd name="connsiteX1547" fmla="*/ 1390233 w 1842380"/>
                <a:gd name="connsiteY1547" fmla="*/ 659446 h 1847704"/>
                <a:gd name="connsiteX1548" fmla="*/ 1390233 w 1842380"/>
                <a:gd name="connsiteY1548" fmla="*/ 643471 h 1847704"/>
                <a:gd name="connsiteX1549" fmla="*/ 1394492 w 1842380"/>
                <a:gd name="connsiteY1549" fmla="*/ 649329 h 1847704"/>
                <a:gd name="connsiteX1550" fmla="*/ 1394492 w 1842380"/>
                <a:gd name="connsiteY1550" fmla="*/ 649329 h 1847704"/>
                <a:gd name="connsiteX1551" fmla="*/ 1394492 w 1842380"/>
                <a:gd name="connsiteY1551" fmla="*/ 694589 h 1847704"/>
                <a:gd name="connsiteX1552" fmla="*/ 1394492 w 1842380"/>
                <a:gd name="connsiteY1552" fmla="*/ 713759 h 1847704"/>
                <a:gd name="connsiteX1553" fmla="*/ 1390233 w 1842380"/>
                <a:gd name="connsiteY1553" fmla="*/ 719616 h 1847704"/>
                <a:gd name="connsiteX1554" fmla="*/ 1390233 w 1842380"/>
                <a:gd name="connsiteY1554" fmla="*/ 701512 h 1847704"/>
                <a:gd name="connsiteX1555" fmla="*/ 1394492 w 1842380"/>
                <a:gd name="connsiteY1555" fmla="*/ 694589 h 1847704"/>
                <a:gd name="connsiteX1556" fmla="*/ 1394492 w 1842380"/>
                <a:gd name="connsiteY1556" fmla="*/ 694589 h 1847704"/>
                <a:gd name="connsiteX1557" fmla="*/ 1394492 w 1842380"/>
                <a:gd name="connsiteY1557" fmla="*/ 759552 h 1847704"/>
                <a:gd name="connsiteX1558" fmla="*/ 1394492 w 1842380"/>
                <a:gd name="connsiteY1558" fmla="*/ 802150 h 1847704"/>
                <a:gd name="connsiteX1559" fmla="*/ 1390233 w 1842380"/>
                <a:gd name="connsiteY1559" fmla="*/ 792033 h 1847704"/>
                <a:gd name="connsiteX1560" fmla="*/ 1390233 w 1842380"/>
                <a:gd name="connsiteY1560" fmla="*/ 759552 h 1847704"/>
                <a:gd name="connsiteX1561" fmla="*/ 1392363 w 1842380"/>
                <a:gd name="connsiteY1561" fmla="*/ 762747 h 1847704"/>
                <a:gd name="connsiteX1562" fmla="*/ 1394492 w 1842380"/>
                <a:gd name="connsiteY1562" fmla="*/ 759552 h 1847704"/>
                <a:gd name="connsiteX1563" fmla="*/ 1394492 w 1842380"/>
                <a:gd name="connsiteY1563" fmla="*/ 759552 h 1847704"/>
                <a:gd name="connsiteX1564" fmla="*/ 1394492 w 1842380"/>
                <a:gd name="connsiteY1564" fmla="*/ 905984 h 1847704"/>
                <a:gd name="connsiteX1565" fmla="*/ 1394492 w 1842380"/>
                <a:gd name="connsiteY1565" fmla="*/ 912906 h 1847704"/>
                <a:gd name="connsiteX1566" fmla="*/ 1391297 w 1842380"/>
                <a:gd name="connsiteY1566" fmla="*/ 912906 h 1847704"/>
                <a:gd name="connsiteX1567" fmla="*/ 1394492 w 1842380"/>
                <a:gd name="connsiteY1567" fmla="*/ 917166 h 1847704"/>
                <a:gd name="connsiteX1568" fmla="*/ 1394492 w 1842380"/>
                <a:gd name="connsiteY1568" fmla="*/ 949647 h 1847704"/>
                <a:gd name="connsiteX1569" fmla="*/ 1393427 w 1842380"/>
                <a:gd name="connsiteY1569" fmla="*/ 949647 h 1847704"/>
                <a:gd name="connsiteX1570" fmla="*/ 1390233 w 1842380"/>
                <a:gd name="connsiteY1570" fmla="*/ 927283 h 1847704"/>
                <a:gd name="connsiteX1571" fmla="*/ 1390233 w 1842380"/>
                <a:gd name="connsiteY1571" fmla="*/ 905984 h 1847704"/>
                <a:gd name="connsiteX1572" fmla="*/ 1394492 w 1842380"/>
                <a:gd name="connsiteY1572" fmla="*/ 905984 h 1847704"/>
                <a:gd name="connsiteX1573" fmla="*/ 1394492 w 1842380"/>
                <a:gd name="connsiteY1573" fmla="*/ 905984 h 1847704"/>
                <a:gd name="connsiteX1574" fmla="*/ 1394492 w 1842380"/>
                <a:gd name="connsiteY1574" fmla="*/ 955504 h 1847704"/>
                <a:gd name="connsiteX1575" fmla="*/ 1394492 w 1842380"/>
                <a:gd name="connsiteY1575" fmla="*/ 962427 h 1847704"/>
                <a:gd name="connsiteX1576" fmla="*/ 1390233 w 1842380"/>
                <a:gd name="connsiteY1576" fmla="*/ 962427 h 1847704"/>
                <a:gd name="connsiteX1577" fmla="*/ 1390233 w 1842380"/>
                <a:gd name="connsiteY1577" fmla="*/ 955504 h 1847704"/>
                <a:gd name="connsiteX1578" fmla="*/ 1394492 w 1842380"/>
                <a:gd name="connsiteY1578" fmla="*/ 955504 h 1847704"/>
                <a:gd name="connsiteX1579" fmla="*/ 1394492 w 1842380"/>
                <a:gd name="connsiteY1579" fmla="*/ 955504 h 1847704"/>
                <a:gd name="connsiteX1580" fmla="*/ 1394492 w 1842380"/>
                <a:gd name="connsiteY1580" fmla="*/ 1071585 h 1847704"/>
                <a:gd name="connsiteX1581" fmla="*/ 1394492 w 1842380"/>
                <a:gd name="connsiteY1581" fmla="*/ 1095014 h 1847704"/>
                <a:gd name="connsiteX1582" fmla="*/ 1392363 w 1842380"/>
                <a:gd name="connsiteY1582" fmla="*/ 1104066 h 1847704"/>
                <a:gd name="connsiteX1583" fmla="*/ 1394492 w 1842380"/>
                <a:gd name="connsiteY1583" fmla="*/ 1103001 h 1847704"/>
                <a:gd name="connsiteX1584" fmla="*/ 1394492 w 1842380"/>
                <a:gd name="connsiteY1584" fmla="*/ 1115248 h 1847704"/>
                <a:gd name="connsiteX1585" fmla="*/ 1390233 w 1842380"/>
                <a:gd name="connsiteY1585" fmla="*/ 1116313 h 1847704"/>
                <a:gd name="connsiteX1586" fmla="*/ 1390233 w 1842380"/>
                <a:gd name="connsiteY1586" fmla="*/ 1077975 h 1847704"/>
                <a:gd name="connsiteX1587" fmla="*/ 1394492 w 1842380"/>
                <a:gd name="connsiteY1587" fmla="*/ 1071585 h 1847704"/>
                <a:gd name="connsiteX1588" fmla="*/ 1394492 w 1842380"/>
                <a:gd name="connsiteY1588" fmla="*/ 1071585 h 1847704"/>
                <a:gd name="connsiteX1589" fmla="*/ 1394492 w 1842380"/>
                <a:gd name="connsiteY1589" fmla="*/ 1141340 h 1847704"/>
                <a:gd name="connsiteX1590" fmla="*/ 1394492 w 1842380"/>
                <a:gd name="connsiteY1590" fmla="*/ 1152522 h 1847704"/>
                <a:gd name="connsiteX1591" fmla="*/ 1390233 w 1842380"/>
                <a:gd name="connsiteY1591" fmla="*/ 1152522 h 1847704"/>
                <a:gd name="connsiteX1592" fmla="*/ 1390233 w 1842380"/>
                <a:gd name="connsiteY1592" fmla="*/ 1141340 h 1847704"/>
                <a:gd name="connsiteX1593" fmla="*/ 1394492 w 1842380"/>
                <a:gd name="connsiteY1593" fmla="*/ 1141340 h 1847704"/>
                <a:gd name="connsiteX1594" fmla="*/ 1394492 w 1842380"/>
                <a:gd name="connsiteY1594" fmla="*/ 1141340 h 1847704"/>
                <a:gd name="connsiteX1595" fmla="*/ 1394492 w 1842380"/>
                <a:gd name="connsiteY1595" fmla="*/ 1180743 h 1847704"/>
                <a:gd name="connsiteX1596" fmla="*/ 1394492 w 1842380"/>
                <a:gd name="connsiteY1596" fmla="*/ 1191926 h 1847704"/>
                <a:gd name="connsiteX1597" fmla="*/ 1390233 w 1842380"/>
                <a:gd name="connsiteY1597" fmla="*/ 1192991 h 1847704"/>
                <a:gd name="connsiteX1598" fmla="*/ 1390233 w 1842380"/>
                <a:gd name="connsiteY1598" fmla="*/ 1181808 h 1847704"/>
                <a:gd name="connsiteX1599" fmla="*/ 1394492 w 1842380"/>
                <a:gd name="connsiteY1599" fmla="*/ 1180743 h 1847704"/>
                <a:gd name="connsiteX1600" fmla="*/ 1394492 w 1842380"/>
                <a:gd name="connsiteY1600" fmla="*/ 1180743 h 1847704"/>
                <a:gd name="connsiteX1601" fmla="*/ 1394492 w 1842380"/>
                <a:gd name="connsiteY1601" fmla="*/ 1203108 h 1847704"/>
                <a:gd name="connsiteX1602" fmla="*/ 1394492 w 1842380"/>
                <a:gd name="connsiteY1602" fmla="*/ 1220147 h 1847704"/>
                <a:gd name="connsiteX1603" fmla="*/ 1390233 w 1842380"/>
                <a:gd name="connsiteY1603" fmla="*/ 1224407 h 1847704"/>
                <a:gd name="connsiteX1604" fmla="*/ 1390233 w 1842380"/>
                <a:gd name="connsiteY1604" fmla="*/ 1210030 h 1847704"/>
                <a:gd name="connsiteX1605" fmla="*/ 1394492 w 1842380"/>
                <a:gd name="connsiteY1605" fmla="*/ 1203108 h 1847704"/>
                <a:gd name="connsiteX1606" fmla="*/ 1394492 w 1842380"/>
                <a:gd name="connsiteY1606" fmla="*/ 1203108 h 1847704"/>
                <a:gd name="connsiteX1607" fmla="*/ 1394492 w 1842380"/>
                <a:gd name="connsiteY1607" fmla="*/ 1355397 h 1847704"/>
                <a:gd name="connsiteX1608" fmla="*/ 1394492 w 1842380"/>
                <a:gd name="connsiteY1608" fmla="*/ 1394800 h 1847704"/>
                <a:gd name="connsiteX1609" fmla="*/ 1390233 w 1842380"/>
                <a:gd name="connsiteY1609" fmla="*/ 1390540 h 1847704"/>
                <a:gd name="connsiteX1610" fmla="*/ 1390233 w 1842380"/>
                <a:gd name="connsiteY1610" fmla="*/ 1360189 h 1847704"/>
                <a:gd name="connsiteX1611" fmla="*/ 1394492 w 1842380"/>
                <a:gd name="connsiteY1611" fmla="*/ 1355397 h 1847704"/>
                <a:gd name="connsiteX1612" fmla="*/ 1394492 w 1842380"/>
                <a:gd name="connsiteY1612" fmla="*/ 1355397 h 1847704"/>
                <a:gd name="connsiteX1613" fmla="*/ 1394492 w 1842380"/>
                <a:gd name="connsiteY1613" fmla="*/ 1425152 h 1847704"/>
                <a:gd name="connsiteX1614" fmla="*/ 1394492 w 1842380"/>
                <a:gd name="connsiteY1614" fmla="*/ 1487984 h 1847704"/>
                <a:gd name="connsiteX1615" fmla="*/ 1393427 w 1842380"/>
                <a:gd name="connsiteY1615" fmla="*/ 1487984 h 1847704"/>
                <a:gd name="connsiteX1616" fmla="*/ 1390233 w 1842380"/>
                <a:gd name="connsiteY1616" fmla="*/ 1491179 h 1847704"/>
                <a:gd name="connsiteX1617" fmla="*/ 1390233 w 1842380"/>
                <a:gd name="connsiteY1617" fmla="*/ 1420359 h 1847704"/>
                <a:gd name="connsiteX1618" fmla="*/ 1394492 w 1842380"/>
                <a:gd name="connsiteY1618" fmla="*/ 1425152 h 1847704"/>
                <a:gd name="connsiteX1619" fmla="*/ 1394492 w 1842380"/>
                <a:gd name="connsiteY1619" fmla="*/ 1425152 h 1847704"/>
                <a:gd name="connsiteX1620" fmla="*/ 1394492 w 1842380"/>
                <a:gd name="connsiteY1620" fmla="*/ 1593948 h 1847704"/>
                <a:gd name="connsiteX1621" fmla="*/ 1394492 w 1842380"/>
                <a:gd name="connsiteY1621" fmla="*/ 1623234 h 1847704"/>
                <a:gd name="connsiteX1622" fmla="*/ 1390233 w 1842380"/>
                <a:gd name="connsiteY1622" fmla="*/ 1622169 h 1847704"/>
                <a:gd name="connsiteX1623" fmla="*/ 1390233 w 1842380"/>
                <a:gd name="connsiteY1623" fmla="*/ 1598740 h 1847704"/>
                <a:gd name="connsiteX1624" fmla="*/ 1394492 w 1842380"/>
                <a:gd name="connsiteY1624" fmla="*/ 1593948 h 1847704"/>
                <a:gd name="connsiteX1625" fmla="*/ 1394492 w 1842380"/>
                <a:gd name="connsiteY1625" fmla="*/ 1593948 h 1847704"/>
                <a:gd name="connsiteX1626" fmla="*/ 1394492 w 1842380"/>
                <a:gd name="connsiteY1626" fmla="*/ 1673820 h 1847704"/>
                <a:gd name="connsiteX1627" fmla="*/ 1394492 w 1842380"/>
                <a:gd name="connsiteY1627" fmla="*/ 1692989 h 1847704"/>
                <a:gd name="connsiteX1628" fmla="*/ 1390233 w 1842380"/>
                <a:gd name="connsiteY1628" fmla="*/ 1691924 h 1847704"/>
                <a:gd name="connsiteX1629" fmla="*/ 1390233 w 1842380"/>
                <a:gd name="connsiteY1629" fmla="*/ 1671690 h 1847704"/>
                <a:gd name="connsiteX1630" fmla="*/ 1394492 w 1842380"/>
                <a:gd name="connsiteY1630" fmla="*/ 1673820 h 1847704"/>
                <a:gd name="connsiteX1631" fmla="*/ 1394492 w 1842380"/>
                <a:gd name="connsiteY1631" fmla="*/ 1673820 h 1847704"/>
                <a:gd name="connsiteX1632" fmla="*/ 1394492 w 1842380"/>
                <a:gd name="connsiteY1632" fmla="*/ 1696184 h 1847704"/>
                <a:gd name="connsiteX1633" fmla="*/ 1394492 w 1842380"/>
                <a:gd name="connsiteY1633" fmla="*/ 1716418 h 1847704"/>
                <a:gd name="connsiteX1634" fmla="*/ 1390233 w 1842380"/>
                <a:gd name="connsiteY1634" fmla="*/ 1718548 h 1847704"/>
                <a:gd name="connsiteX1635" fmla="*/ 1390233 w 1842380"/>
                <a:gd name="connsiteY1635" fmla="*/ 1699379 h 1847704"/>
                <a:gd name="connsiteX1636" fmla="*/ 1394492 w 1842380"/>
                <a:gd name="connsiteY1636" fmla="*/ 1696184 h 1847704"/>
                <a:gd name="connsiteX1637" fmla="*/ 1389700 w 1842380"/>
                <a:gd name="connsiteY1637" fmla="*/ 129096 h 1847704"/>
                <a:gd name="connsiteX1638" fmla="*/ 1389700 w 1842380"/>
                <a:gd name="connsiteY1638" fmla="*/ 149330 h 1847704"/>
                <a:gd name="connsiteX1639" fmla="*/ 1369466 w 1842380"/>
                <a:gd name="connsiteY1639" fmla="*/ 136018 h 1847704"/>
                <a:gd name="connsiteX1640" fmla="*/ 1369466 w 1842380"/>
                <a:gd name="connsiteY1640" fmla="*/ 118979 h 1847704"/>
                <a:gd name="connsiteX1641" fmla="*/ 1389700 w 1842380"/>
                <a:gd name="connsiteY1641" fmla="*/ 129096 h 1847704"/>
                <a:gd name="connsiteX1642" fmla="*/ 1389700 w 1842380"/>
                <a:gd name="connsiteY1642" fmla="*/ 129096 h 1847704"/>
                <a:gd name="connsiteX1643" fmla="*/ 1389700 w 1842380"/>
                <a:gd name="connsiteY1643" fmla="*/ 235059 h 1847704"/>
                <a:gd name="connsiteX1644" fmla="*/ 1389700 w 1842380"/>
                <a:gd name="connsiteY1644" fmla="*/ 252099 h 1847704"/>
                <a:gd name="connsiteX1645" fmla="*/ 1369466 w 1842380"/>
                <a:gd name="connsiteY1645" fmla="*/ 241982 h 1847704"/>
                <a:gd name="connsiteX1646" fmla="*/ 1369466 w 1842380"/>
                <a:gd name="connsiteY1646" fmla="*/ 221747 h 1847704"/>
                <a:gd name="connsiteX1647" fmla="*/ 1389700 w 1842380"/>
                <a:gd name="connsiteY1647" fmla="*/ 235059 h 1847704"/>
                <a:gd name="connsiteX1648" fmla="*/ 1389700 w 1842380"/>
                <a:gd name="connsiteY1648" fmla="*/ 235059 h 1847704"/>
                <a:gd name="connsiteX1649" fmla="*/ 1389700 w 1842380"/>
                <a:gd name="connsiteY1649" fmla="*/ 398531 h 1847704"/>
                <a:gd name="connsiteX1650" fmla="*/ 1389700 w 1842380"/>
                <a:gd name="connsiteY1650" fmla="*/ 549222 h 1847704"/>
                <a:gd name="connsiteX1651" fmla="*/ 1386505 w 1842380"/>
                <a:gd name="connsiteY1651" fmla="*/ 549222 h 1847704"/>
                <a:gd name="connsiteX1652" fmla="*/ 1389700 w 1842380"/>
                <a:gd name="connsiteY1652" fmla="*/ 516741 h 1847704"/>
                <a:gd name="connsiteX1653" fmla="*/ 1369466 w 1842380"/>
                <a:gd name="connsiteY1653" fmla="*/ 488520 h 1847704"/>
                <a:gd name="connsiteX1654" fmla="*/ 1369466 w 1842380"/>
                <a:gd name="connsiteY1654" fmla="*/ 467221 h 1847704"/>
                <a:gd name="connsiteX1655" fmla="*/ 1377453 w 1842380"/>
                <a:gd name="connsiteY1655" fmla="*/ 467221 h 1847704"/>
                <a:gd name="connsiteX1656" fmla="*/ 1387570 w 1842380"/>
                <a:gd name="connsiteY1656" fmla="*/ 457103 h 1847704"/>
                <a:gd name="connsiteX1657" fmla="*/ 1369466 w 1842380"/>
                <a:gd name="connsiteY1657" fmla="*/ 457103 h 1847704"/>
                <a:gd name="connsiteX1658" fmla="*/ 1369466 w 1842380"/>
                <a:gd name="connsiteY1658" fmla="*/ 433674 h 1847704"/>
                <a:gd name="connsiteX1659" fmla="*/ 1380648 w 1842380"/>
                <a:gd name="connsiteY1659" fmla="*/ 425687 h 1847704"/>
                <a:gd name="connsiteX1660" fmla="*/ 1369466 w 1842380"/>
                <a:gd name="connsiteY1660" fmla="*/ 414505 h 1847704"/>
                <a:gd name="connsiteX1661" fmla="*/ 1369466 w 1842380"/>
                <a:gd name="connsiteY1661" fmla="*/ 386284 h 1847704"/>
                <a:gd name="connsiteX1662" fmla="*/ 1386505 w 1842380"/>
                <a:gd name="connsiteY1662" fmla="*/ 396401 h 1847704"/>
                <a:gd name="connsiteX1663" fmla="*/ 1389700 w 1842380"/>
                <a:gd name="connsiteY1663" fmla="*/ 398531 h 1847704"/>
                <a:gd name="connsiteX1664" fmla="*/ 1389700 w 1842380"/>
                <a:gd name="connsiteY1664" fmla="*/ 398531 h 1847704"/>
                <a:gd name="connsiteX1665" fmla="*/ 1389700 w 1842380"/>
                <a:gd name="connsiteY1665" fmla="*/ 644004 h 1847704"/>
                <a:gd name="connsiteX1666" fmla="*/ 1389700 w 1842380"/>
                <a:gd name="connsiteY1666" fmla="*/ 659978 h 1847704"/>
                <a:gd name="connsiteX1667" fmla="*/ 1383843 w 1842380"/>
                <a:gd name="connsiteY1667" fmla="*/ 653056 h 1847704"/>
                <a:gd name="connsiteX1668" fmla="*/ 1383843 w 1842380"/>
                <a:gd name="connsiteY1668" fmla="*/ 653056 h 1847704"/>
                <a:gd name="connsiteX1669" fmla="*/ 1382778 w 1842380"/>
                <a:gd name="connsiteY1669" fmla="*/ 651991 h 1847704"/>
                <a:gd name="connsiteX1670" fmla="*/ 1369466 w 1842380"/>
                <a:gd name="connsiteY1670" fmla="*/ 680212 h 1847704"/>
                <a:gd name="connsiteX1671" fmla="*/ 1369466 w 1842380"/>
                <a:gd name="connsiteY1671" fmla="*/ 658913 h 1847704"/>
                <a:gd name="connsiteX1672" fmla="*/ 1369466 w 1842380"/>
                <a:gd name="connsiteY1672" fmla="*/ 627497 h 1847704"/>
                <a:gd name="connsiteX1673" fmla="*/ 1369466 w 1842380"/>
                <a:gd name="connsiteY1673" fmla="*/ 611523 h 1847704"/>
                <a:gd name="connsiteX1674" fmla="*/ 1383843 w 1842380"/>
                <a:gd name="connsiteY1674" fmla="*/ 638679 h 1847704"/>
                <a:gd name="connsiteX1675" fmla="*/ 1388103 w 1842380"/>
                <a:gd name="connsiteY1675" fmla="*/ 642939 h 1847704"/>
                <a:gd name="connsiteX1676" fmla="*/ 1389700 w 1842380"/>
                <a:gd name="connsiteY1676" fmla="*/ 644004 h 1847704"/>
                <a:gd name="connsiteX1677" fmla="*/ 1389700 w 1842380"/>
                <a:gd name="connsiteY1677" fmla="*/ 644004 h 1847704"/>
                <a:gd name="connsiteX1678" fmla="*/ 1389700 w 1842380"/>
                <a:gd name="connsiteY1678" fmla="*/ 700979 h 1847704"/>
                <a:gd name="connsiteX1679" fmla="*/ 1389700 w 1842380"/>
                <a:gd name="connsiteY1679" fmla="*/ 719083 h 1847704"/>
                <a:gd name="connsiteX1680" fmla="*/ 1381713 w 1842380"/>
                <a:gd name="connsiteY1680" fmla="*/ 733460 h 1847704"/>
                <a:gd name="connsiteX1681" fmla="*/ 1389700 w 1842380"/>
                <a:gd name="connsiteY1681" fmla="*/ 759552 h 1847704"/>
                <a:gd name="connsiteX1682" fmla="*/ 1389700 w 1842380"/>
                <a:gd name="connsiteY1682" fmla="*/ 792033 h 1847704"/>
                <a:gd name="connsiteX1683" fmla="*/ 1387570 w 1842380"/>
                <a:gd name="connsiteY1683" fmla="*/ 772864 h 1847704"/>
                <a:gd name="connsiteX1684" fmla="*/ 1371596 w 1842380"/>
                <a:gd name="connsiteY1684" fmla="*/ 733460 h 1847704"/>
                <a:gd name="connsiteX1685" fmla="*/ 1369466 w 1842380"/>
                <a:gd name="connsiteY1685" fmla="*/ 730266 h 1847704"/>
                <a:gd name="connsiteX1686" fmla="*/ 1369466 w 1842380"/>
                <a:gd name="connsiteY1686" fmla="*/ 714291 h 1847704"/>
                <a:gd name="connsiteX1687" fmla="*/ 1375323 w 1842380"/>
                <a:gd name="connsiteY1687" fmla="*/ 722278 h 1847704"/>
                <a:gd name="connsiteX1688" fmla="*/ 1389700 w 1842380"/>
                <a:gd name="connsiteY1688" fmla="*/ 700979 h 1847704"/>
                <a:gd name="connsiteX1689" fmla="*/ 1389700 w 1842380"/>
                <a:gd name="connsiteY1689" fmla="*/ 700979 h 1847704"/>
                <a:gd name="connsiteX1690" fmla="*/ 1389700 w 1842380"/>
                <a:gd name="connsiteY1690" fmla="*/ 905984 h 1847704"/>
                <a:gd name="connsiteX1691" fmla="*/ 1389700 w 1842380"/>
                <a:gd name="connsiteY1691" fmla="*/ 927283 h 1847704"/>
                <a:gd name="connsiteX1692" fmla="*/ 1369466 w 1842380"/>
                <a:gd name="connsiteY1692" fmla="*/ 911309 h 1847704"/>
                <a:gd name="connsiteX1693" fmla="*/ 1369466 w 1842380"/>
                <a:gd name="connsiteY1693" fmla="*/ 905451 h 1847704"/>
                <a:gd name="connsiteX1694" fmla="*/ 1382778 w 1842380"/>
                <a:gd name="connsiteY1694" fmla="*/ 906516 h 1847704"/>
                <a:gd name="connsiteX1695" fmla="*/ 1389700 w 1842380"/>
                <a:gd name="connsiteY1695" fmla="*/ 905984 h 1847704"/>
                <a:gd name="connsiteX1696" fmla="*/ 1389700 w 1842380"/>
                <a:gd name="connsiteY1696" fmla="*/ 905984 h 1847704"/>
                <a:gd name="connsiteX1697" fmla="*/ 1389700 w 1842380"/>
                <a:gd name="connsiteY1697" fmla="*/ 955504 h 1847704"/>
                <a:gd name="connsiteX1698" fmla="*/ 1389700 w 1842380"/>
                <a:gd name="connsiteY1698" fmla="*/ 962427 h 1847704"/>
                <a:gd name="connsiteX1699" fmla="*/ 1373726 w 1842380"/>
                <a:gd name="connsiteY1699" fmla="*/ 961362 h 1847704"/>
                <a:gd name="connsiteX1700" fmla="*/ 1369466 w 1842380"/>
                <a:gd name="connsiteY1700" fmla="*/ 962427 h 1847704"/>
                <a:gd name="connsiteX1701" fmla="*/ 1369466 w 1842380"/>
                <a:gd name="connsiteY1701" fmla="*/ 937400 h 1847704"/>
                <a:gd name="connsiteX1702" fmla="*/ 1370531 w 1842380"/>
                <a:gd name="connsiteY1702" fmla="*/ 947517 h 1847704"/>
                <a:gd name="connsiteX1703" fmla="*/ 1372661 w 1842380"/>
                <a:gd name="connsiteY1703" fmla="*/ 950712 h 1847704"/>
                <a:gd name="connsiteX1704" fmla="*/ 1389700 w 1842380"/>
                <a:gd name="connsiteY1704" fmla="*/ 955504 h 1847704"/>
                <a:gd name="connsiteX1705" fmla="*/ 1389700 w 1842380"/>
                <a:gd name="connsiteY1705" fmla="*/ 955504 h 1847704"/>
                <a:gd name="connsiteX1706" fmla="*/ 1389700 w 1842380"/>
                <a:gd name="connsiteY1706" fmla="*/ 1078507 h 1847704"/>
                <a:gd name="connsiteX1707" fmla="*/ 1389700 w 1842380"/>
                <a:gd name="connsiteY1707" fmla="*/ 1116846 h 1847704"/>
                <a:gd name="connsiteX1708" fmla="*/ 1389700 w 1842380"/>
                <a:gd name="connsiteY1708" fmla="*/ 1117911 h 1847704"/>
                <a:gd name="connsiteX1709" fmla="*/ 1376388 w 1842380"/>
                <a:gd name="connsiteY1709" fmla="*/ 1144002 h 1847704"/>
                <a:gd name="connsiteX1710" fmla="*/ 1389700 w 1842380"/>
                <a:gd name="connsiteY1710" fmla="*/ 1141872 h 1847704"/>
                <a:gd name="connsiteX1711" fmla="*/ 1389700 w 1842380"/>
                <a:gd name="connsiteY1711" fmla="*/ 1153055 h 1847704"/>
                <a:gd name="connsiteX1712" fmla="*/ 1371596 w 1842380"/>
                <a:gd name="connsiteY1712" fmla="*/ 1157314 h 1847704"/>
                <a:gd name="connsiteX1713" fmla="*/ 1369466 w 1842380"/>
                <a:gd name="connsiteY1713" fmla="*/ 1159444 h 1847704"/>
                <a:gd name="connsiteX1714" fmla="*/ 1369466 w 1842380"/>
                <a:gd name="connsiteY1714" fmla="*/ 1132288 h 1847704"/>
                <a:gd name="connsiteX1715" fmla="*/ 1382778 w 1842380"/>
                <a:gd name="connsiteY1715" fmla="*/ 1109924 h 1847704"/>
                <a:gd name="connsiteX1716" fmla="*/ 1389700 w 1842380"/>
                <a:gd name="connsiteY1716" fmla="*/ 1078507 h 1847704"/>
                <a:gd name="connsiteX1717" fmla="*/ 1389700 w 1842380"/>
                <a:gd name="connsiteY1717" fmla="*/ 1078507 h 1847704"/>
                <a:gd name="connsiteX1718" fmla="*/ 1389700 w 1842380"/>
                <a:gd name="connsiteY1718" fmla="*/ 1181808 h 1847704"/>
                <a:gd name="connsiteX1719" fmla="*/ 1389700 w 1842380"/>
                <a:gd name="connsiteY1719" fmla="*/ 1192991 h 1847704"/>
                <a:gd name="connsiteX1720" fmla="*/ 1369466 w 1842380"/>
                <a:gd name="connsiteY1720" fmla="*/ 1192991 h 1847704"/>
                <a:gd name="connsiteX1721" fmla="*/ 1369466 w 1842380"/>
                <a:gd name="connsiteY1721" fmla="*/ 1181808 h 1847704"/>
                <a:gd name="connsiteX1722" fmla="*/ 1389700 w 1842380"/>
                <a:gd name="connsiteY1722" fmla="*/ 1181808 h 1847704"/>
                <a:gd name="connsiteX1723" fmla="*/ 1389700 w 1842380"/>
                <a:gd name="connsiteY1723" fmla="*/ 1181808 h 1847704"/>
                <a:gd name="connsiteX1724" fmla="*/ 1389700 w 1842380"/>
                <a:gd name="connsiteY1724" fmla="*/ 1210030 h 1847704"/>
                <a:gd name="connsiteX1725" fmla="*/ 1389700 w 1842380"/>
                <a:gd name="connsiteY1725" fmla="*/ 1224407 h 1847704"/>
                <a:gd name="connsiteX1726" fmla="*/ 1386505 w 1842380"/>
                <a:gd name="connsiteY1726" fmla="*/ 1226537 h 1847704"/>
                <a:gd name="connsiteX1727" fmla="*/ 1384375 w 1842380"/>
                <a:gd name="connsiteY1727" fmla="*/ 1232394 h 1847704"/>
                <a:gd name="connsiteX1728" fmla="*/ 1369998 w 1842380"/>
                <a:gd name="connsiteY1728" fmla="*/ 1257421 h 1847704"/>
                <a:gd name="connsiteX1729" fmla="*/ 1369998 w 1842380"/>
                <a:gd name="connsiteY1729" fmla="*/ 1241446 h 1847704"/>
                <a:gd name="connsiteX1730" fmla="*/ 1374258 w 1842380"/>
                <a:gd name="connsiteY1730" fmla="*/ 1232394 h 1847704"/>
                <a:gd name="connsiteX1731" fmla="*/ 1374258 w 1842380"/>
                <a:gd name="connsiteY1731" fmla="*/ 1232394 h 1847704"/>
                <a:gd name="connsiteX1732" fmla="*/ 1374258 w 1842380"/>
                <a:gd name="connsiteY1732" fmla="*/ 1231329 h 1847704"/>
                <a:gd name="connsiteX1733" fmla="*/ 1369998 w 1842380"/>
                <a:gd name="connsiteY1733" fmla="*/ 1232394 h 1847704"/>
                <a:gd name="connsiteX1734" fmla="*/ 1369998 w 1842380"/>
                <a:gd name="connsiteY1734" fmla="*/ 1221212 h 1847704"/>
                <a:gd name="connsiteX1735" fmla="*/ 1389700 w 1842380"/>
                <a:gd name="connsiteY1735" fmla="*/ 1210030 h 1847704"/>
                <a:gd name="connsiteX1736" fmla="*/ 1389700 w 1842380"/>
                <a:gd name="connsiteY1736" fmla="*/ 1210030 h 1847704"/>
                <a:gd name="connsiteX1737" fmla="*/ 1389700 w 1842380"/>
                <a:gd name="connsiteY1737" fmla="*/ 1359657 h 1847704"/>
                <a:gd name="connsiteX1738" fmla="*/ 1389700 w 1842380"/>
                <a:gd name="connsiteY1738" fmla="*/ 1390008 h 1847704"/>
                <a:gd name="connsiteX1739" fmla="*/ 1373726 w 1842380"/>
                <a:gd name="connsiteY1739" fmla="*/ 1376696 h 1847704"/>
                <a:gd name="connsiteX1740" fmla="*/ 1389700 w 1842380"/>
                <a:gd name="connsiteY1740" fmla="*/ 1359657 h 1847704"/>
                <a:gd name="connsiteX1741" fmla="*/ 1389700 w 1842380"/>
                <a:gd name="connsiteY1741" fmla="*/ 1359657 h 1847704"/>
                <a:gd name="connsiteX1742" fmla="*/ 1389700 w 1842380"/>
                <a:gd name="connsiteY1742" fmla="*/ 1420359 h 1847704"/>
                <a:gd name="connsiteX1743" fmla="*/ 1389700 w 1842380"/>
                <a:gd name="connsiteY1743" fmla="*/ 1491179 h 1847704"/>
                <a:gd name="connsiteX1744" fmla="*/ 1369466 w 1842380"/>
                <a:gd name="connsiteY1744" fmla="*/ 1499166 h 1847704"/>
                <a:gd name="connsiteX1745" fmla="*/ 1369466 w 1842380"/>
                <a:gd name="connsiteY1745" fmla="*/ 1476802 h 1847704"/>
                <a:gd name="connsiteX1746" fmla="*/ 1369466 w 1842380"/>
                <a:gd name="connsiteY1746" fmla="*/ 1476802 h 1847704"/>
                <a:gd name="connsiteX1747" fmla="*/ 1381713 w 1842380"/>
                <a:gd name="connsiteY1747" fmla="*/ 1473607 h 1847704"/>
                <a:gd name="connsiteX1748" fmla="*/ 1387570 w 1842380"/>
                <a:gd name="connsiteY1748" fmla="*/ 1461360 h 1847704"/>
                <a:gd name="connsiteX1749" fmla="*/ 1379583 w 1842380"/>
                <a:gd name="connsiteY1749" fmla="*/ 1445386 h 1847704"/>
                <a:gd name="connsiteX1750" fmla="*/ 1369466 w 1842380"/>
                <a:gd name="connsiteY1750" fmla="*/ 1433139 h 1847704"/>
                <a:gd name="connsiteX1751" fmla="*/ 1369466 w 1842380"/>
                <a:gd name="connsiteY1751" fmla="*/ 1395865 h 1847704"/>
                <a:gd name="connsiteX1752" fmla="*/ 1389700 w 1842380"/>
                <a:gd name="connsiteY1752" fmla="*/ 1420359 h 1847704"/>
                <a:gd name="connsiteX1753" fmla="*/ 1389700 w 1842380"/>
                <a:gd name="connsiteY1753" fmla="*/ 1420359 h 1847704"/>
                <a:gd name="connsiteX1754" fmla="*/ 1389700 w 1842380"/>
                <a:gd name="connsiteY1754" fmla="*/ 1598208 h 1847704"/>
                <a:gd name="connsiteX1755" fmla="*/ 1389700 w 1842380"/>
                <a:gd name="connsiteY1755" fmla="*/ 1621637 h 1847704"/>
                <a:gd name="connsiteX1756" fmla="*/ 1386505 w 1842380"/>
                <a:gd name="connsiteY1756" fmla="*/ 1621637 h 1847704"/>
                <a:gd name="connsiteX1757" fmla="*/ 1369466 w 1842380"/>
                <a:gd name="connsiteY1757" fmla="*/ 1625897 h 1847704"/>
                <a:gd name="connsiteX1758" fmla="*/ 1369466 w 1842380"/>
                <a:gd name="connsiteY1758" fmla="*/ 1607792 h 1847704"/>
                <a:gd name="connsiteX1759" fmla="*/ 1385440 w 1842380"/>
                <a:gd name="connsiteY1759" fmla="*/ 1604597 h 1847704"/>
                <a:gd name="connsiteX1760" fmla="*/ 1389700 w 1842380"/>
                <a:gd name="connsiteY1760" fmla="*/ 1598208 h 1847704"/>
                <a:gd name="connsiteX1761" fmla="*/ 1389700 w 1842380"/>
                <a:gd name="connsiteY1761" fmla="*/ 1598208 h 1847704"/>
                <a:gd name="connsiteX1762" fmla="*/ 1389700 w 1842380"/>
                <a:gd name="connsiteY1762" fmla="*/ 1671690 h 1847704"/>
                <a:gd name="connsiteX1763" fmla="*/ 1389700 w 1842380"/>
                <a:gd name="connsiteY1763" fmla="*/ 1691924 h 1847704"/>
                <a:gd name="connsiteX1764" fmla="*/ 1369466 w 1842380"/>
                <a:gd name="connsiteY1764" fmla="*/ 1680742 h 1847704"/>
                <a:gd name="connsiteX1765" fmla="*/ 1369466 w 1842380"/>
                <a:gd name="connsiteY1765" fmla="*/ 1659443 h 1847704"/>
                <a:gd name="connsiteX1766" fmla="*/ 1389700 w 1842380"/>
                <a:gd name="connsiteY1766" fmla="*/ 1671690 h 1847704"/>
                <a:gd name="connsiteX1767" fmla="*/ 1389700 w 1842380"/>
                <a:gd name="connsiteY1767" fmla="*/ 1671690 h 1847704"/>
                <a:gd name="connsiteX1768" fmla="*/ 1389700 w 1842380"/>
                <a:gd name="connsiteY1768" fmla="*/ 1699911 h 1847704"/>
                <a:gd name="connsiteX1769" fmla="*/ 1389700 w 1842380"/>
                <a:gd name="connsiteY1769" fmla="*/ 1719081 h 1847704"/>
                <a:gd name="connsiteX1770" fmla="*/ 1369466 w 1842380"/>
                <a:gd name="connsiteY1770" fmla="*/ 1730263 h 1847704"/>
                <a:gd name="connsiteX1771" fmla="*/ 1369466 w 1842380"/>
                <a:gd name="connsiteY1771" fmla="*/ 1712158 h 1847704"/>
                <a:gd name="connsiteX1772" fmla="*/ 1389700 w 1842380"/>
                <a:gd name="connsiteY1772" fmla="*/ 1699911 h 1847704"/>
                <a:gd name="connsiteX1773" fmla="*/ 1389700 w 1842380"/>
                <a:gd name="connsiteY1773" fmla="*/ 1699911 h 1847704"/>
                <a:gd name="connsiteX1774" fmla="*/ 1369466 w 1842380"/>
                <a:gd name="connsiteY1774" fmla="*/ 342088 h 1847704"/>
                <a:gd name="connsiteX1775" fmla="*/ 1369466 w 1842380"/>
                <a:gd name="connsiteY1775" fmla="*/ 311736 h 1847704"/>
                <a:gd name="connsiteX1776" fmla="*/ 1380648 w 1842380"/>
                <a:gd name="connsiteY1776" fmla="*/ 317594 h 1847704"/>
                <a:gd name="connsiteX1777" fmla="*/ 1387570 w 1842380"/>
                <a:gd name="connsiteY1777" fmla="*/ 333568 h 1847704"/>
                <a:gd name="connsiteX1778" fmla="*/ 1377453 w 1842380"/>
                <a:gd name="connsiteY1778" fmla="*/ 343685 h 1847704"/>
                <a:gd name="connsiteX1779" fmla="*/ 1369466 w 1842380"/>
                <a:gd name="connsiteY1779" fmla="*/ 342088 h 1847704"/>
                <a:gd name="connsiteX1780" fmla="*/ 1369466 w 1842380"/>
                <a:gd name="connsiteY1780" fmla="*/ 118979 h 1847704"/>
                <a:gd name="connsiteX1781" fmla="*/ 1369466 w 1842380"/>
                <a:gd name="connsiteY1781" fmla="*/ 136018 h 1847704"/>
                <a:gd name="connsiteX1782" fmla="*/ 1365206 w 1842380"/>
                <a:gd name="connsiteY1782" fmla="*/ 133888 h 1847704"/>
                <a:gd name="connsiteX1783" fmla="*/ 1365206 w 1842380"/>
                <a:gd name="connsiteY1783" fmla="*/ 116849 h 1847704"/>
                <a:gd name="connsiteX1784" fmla="*/ 1369466 w 1842380"/>
                <a:gd name="connsiteY1784" fmla="*/ 118979 h 1847704"/>
                <a:gd name="connsiteX1785" fmla="*/ 1369466 w 1842380"/>
                <a:gd name="connsiteY1785" fmla="*/ 118979 h 1847704"/>
                <a:gd name="connsiteX1786" fmla="*/ 1369466 w 1842380"/>
                <a:gd name="connsiteY1786" fmla="*/ 221747 h 1847704"/>
                <a:gd name="connsiteX1787" fmla="*/ 1369466 w 1842380"/>
                <a:gd name="connsiteY1787" fmla="*/ 241982 h 1847704"/>
                <a:gd name="connsiteX1788" fmla="*/ 1365206 w 1842380"/>
                <a:gd name="connsiteY1788" fmla="*/ 238787 h 1847704"/>
                <a:gd name="connsiteX1789" fmla="*/ 1365206 w 1842380"/>
                <a:gd name="connsiteY1789" fmla="*/ 217488 h 1847704"/>
                <a:gd name="connsiteX1790" fmla="*/ 1369466 w 1842380"/>
                <a:gd name="connsiteY1790" fmla="*/ 221747 h 1847704"/>
                <a:gd name="connsiteX1791" fmla="*/ 1369466 w 1842380"/>
                <a:gd name="connsiteY1791" fmla="*/ 221747 h 1847704"/>
                <a:gd name="connsiteX1792" fmla="*/ 1369466 w 1842380"/>
                <a:gd name="connsiteY1792" fmla="*/ 311736 h 1847704"/>
                <a:gd name="connsiteX1793" fmla="*/ 1369466 w 1842380"/>
                <a:gd name="connsiteY1793" fmla="*/ 342088 h 1847704"/>
                <a:gd name="connsiteX1794" fmla="*/ 1365206 w 1842380"/>
                <a:gd name="connsiteY1794" fmla="*/ 342088 h 1847704"/>
                <a:gd name="connsiteX1795" fmla="*/ 1365206 w 1842380"/>
                <a:gd name="connsiteY1795" fmla="*/ 341023 h 1847704"/>
                <a:gd name="connsiteX1796" fmla="*/ 1365206 w 1842380"/>
                <a:gd name="connsiteY1796" fmla="*/ 309607 h 1847704"/>
                <a:gd name="connsiteX1797" fmla="*/ 1369466 w 1842380"/>
                <a:gd name="connsiteY1797" fmla="*/ 311736 h 1847704"/>
                <a:gd name="connsiteX1798" fmla="*/ 1369466 w 1842380"/>
                <a:gd name="connsiteY1798" fmla="*/ 311736 h 1847704"/>
                <a:gd name="connsiteX1799" fmla="*/ 1369466 w 1842380"/>
                <a:gd name="connsiteY1799" fmla="*/ 385751 h 1847704"/>
                <a:gd name="connsiteX1800" fmla="*/ 1369466 w 1842380"/>
                <a:gd name="connsiteY1800" fmla="*/ 413973 h 1847704"/>
                <a:gd name="connsiteX1801" fmla="*/ 1365206 w 1842380"/>
                <a:gd name="connsiteY1801" fmla="*/ 411843 h 1847704"/>
                <a:gd name="connsiteX1802" fmla="*/ 1365206 w 1842380"/>
                <a:gd name="connsiteY1802" fmla="*/ 387349 h 1847704"/>
                <a:gd name="connsiteX1803" fmla="*/ 1366271 w 1842380"/>
                <a:gd name="connsiteY1803" fmla="*/ 386284 h 1847704"/>
                <a:gd name="connsiteX1804" fmla="*/ 1369466 w 1842380"/>
                <a:gd name="connsiteY1804" fmla="*/ 385751 h 1847704"/>
                <a:gd name="connsiteX1805" fmla="*/ 1369466 w 1842380"/>
                <a:gd name="connsiteY1805" fmla="*/ 385751 h 1847704"/>
                <a:gd name="connsiteX1806" fmla="*/ 1369466 w 1842380"/>
                <a:gd name="connsiteY1806" fmla="*/ 433142 h 1847704"/>
                <a:gd name="connsiteX1807" fmla="*/ 1369466 w 1842380"/>
                <a:gd name="connsiteY1807" fmla="*/ 456571 h 1847704"/>
                <a:gd name="connsiteX1808" fmla="*/ 1367336 w 1842380"/>
                <a:gd name="connsiteY1808" fmla="*/ 457636 h 1847704"/>
                <a:gd name="connsiteX1809" fmla="*/ 1369466 w 1842380"/>
                <a:gd name="connsiteY1809" fmla="*/ 466688 h 1847704"/>
                <a:gd name="connsiteX1810" fmla="*/ 1369466 w 1842380"/>
                <a:gd name="connsiteY1810" fmla="*/ 487987 h 1847704"/>
                <a:gd name="connsiteX1811" fmla="*/ 1365206 w 1842380"/>
                <a:gd name="connsiteY1811" fmla="*/ 484792 h 1847704"/>
                <a:gd name="connsiteX1812" fmla="*/ 1365206 w 1842380"/>
                <a:gd name="connsiteY1812" fmla="*/ 435272 h 1847704"/>
                <a:gd name="connsiteX1813" fmla="*/ 1367336 w 1842380"/>
                <a:gd name="connsiteY1813" fmla="*/ 434207 h 1847704"/>
                <a:gd name="connsiteX1814" fmla="*/ 1369466 w 1842380"/>
                <a:gd name="connsiteY1814" fmla="*/ 433142 h 1847704"/>
                <a:gd name="connsiteX1815" fmla="*/ 1369466 w 1842380"/>
                <a:gd name="connsiteY1815" fmla="*/ 433142 h 1847704"/>
                <a:gd name="connsiteX1816" fmla="*/ 1369466 w 1842380"/>
                <a:gd name="connsiteY1816" fmla="*/ 610990 h 1847704"/>
                <a:gd name="connsiteX1817" fmla="*/ 1369466 w 1842380"/>
                <a:gd name="connsiteY1817" fmla="*/ 626964 h 1847704"/>
                <a:gd name="connsiteX1818" fmla="*/ 1365206 w 1842380"/>
                <a:gd name="connsiteY1818" fmla="*/ 620042 h 1847704"/>
                <a:gd name="connsiteX1819" fmla="*/ 1365206 w 1842380"/>
                <a:gd name="connsiteY1819" fmla="*/ 606730 h 1847704"/>
                <a:gd name="connsiteX1820" fmla="*/ 1369466 w 1842380"/>
                <a:gd name="connsiteY1820" fmla="*/ 610990 h 1847704"/>
                <a:gd name="connsiteX1821" fmla="*/ 1369466 w 1842380"/>
                <a:gd name="connsiteY1821" fmla="*/ 610990 h 1847704"/>
                <a:gd name="connsiteX1822" fmla="*/ 1369466 w 1842380"/>
                <a:gd name="connsiteY1822" fmla="*/ 658381 h 1847704"/>
                <a:gd name="connsiteX1823" fmla="*/ 1369466 w 1842380"/>
                <a:gd name="connsiteY1823" fmla="*/ 679680 h 1847704"/>
                <a:gd name="connsiteX1824" fmla="*/ 1365206 w 1842380"/>
                <a:gd name="connsiteY1824" fmla="*/ 689797 h 1847704"/>
                <a:gd name="connsiteX1825" fmla="*/ 1365206 w 1842380"/>
                <a:gd name="connsiteY1825" fmla="*/ 664771 h 1847704"/>
                <a:gd name="connsiteX1826" fmla="*/ 1369466 w 1842380"/>
                <a:gd name="connsiteY1826" fmla="*/ 658381 h 1847704"/>
                <a:gd name="connsiteX1827" fmla="*/ 1369466 w 1842380"/>
                <a:gd name="connsiteY1827" fmla="*/ 658381 h 1847704"/>
                <a:gd name="connsiteX1828" fmla="*/ 1369466 w 1842380"/>
                <a:gd name="connsiteY1828" fmla="*/ 714824 h 1847704"/>
                <a:gd name="connsiteX1829" fmla="*/ 1369466 w 1842380"/>
                <a:gd name="connsiteY1829" fmla="*/ 730798 h 1847704"/>
                <a:gd name="connsiteX1830" fmla="*/ 1365206 w 1842380"/>
                <a:gd name="connsiteY1830" fmla="*/ 724941 h 1847704"/>
                <a:gd name="connsiteX1831" fmla="*/ 1365206 w 1842380"/>
                <a:gd name="connsiteY1831" fmla="*/ 705772 h 1847704"/>
                <a:gd name="connsiteX1832" fmla="*/ 1369466 w 1842380"/>
                <a:gd name="connsiteY1832" fmla="*/ 714824 h 1847704"/>
                <a:gd name="connsiteX1833" fmla="*/ 1369466 w 1842380"/>
                <a:gd name="connsiteY1833" fmla="*/ 714824 h 1847704"/>
                <a:gd name="connsiteX1834" fmla="*/ 1369466 w 1842380"/>
                <a:gd name="connsiteY1834" fmla="*/ 905984 h 1847704"/>
                <a:gd name="connsiteX1835" fmla="*/ 1369466 w 1842380"/>
                <a:gd name="connsiteY1835" fmla="*/ 911841 h 1847704"/>
                <a:gd name="connsiteX1836" fmla="*/ 1365206 w 1842380"/>
                <a:gd name="connsiteY1836" fmla="*/ 912906 h 1847704"/>
                <a:gd name="connsiteX1837" fmla="*/ 1365206 w 1842380"/>
                <a:gd name="connsiteY1837" fmla="*/ 905984 h 1847704"/>
                <a:gd name="connsiteX1838" fmla="*/ 1369466 w 1842380"/>
                <a:gd name="connsiteY1838" fmla="*/ 905984 h 1847704"/>
                <a:gd name="connsiteX1839" fmla="*/ 1369466 w 1842380"/>
                <a:gd name="connsiteY1839" fmla="*/ 905984 h 1847704"/>
                <a:gd name="connsiteX1840" fmla="*/ 1369466 w 1842380"/>
                <a:gd name="connsiteY1840" fmla="*/ 937400 h 1847704"/>
                <a:gd name="connsiteX1841" fmla="*/ 1369466 w 1842380"/>
                <a:gd name="connsiteY1841" fmla="*/ 962427 h 1847704"/>
                <a:gd name="connsiteX1842" fmla="*/ 1365206 w 1842380"/>
                <a:gd name="connsiteY1842" fmla="*/ 962427 h 1847704"/>
                <a:gd name="connsiteX1843" fmla="*/ 1365206 w 1842380"/>
                <a:gd name="connsiteY1843" fmla="*/ 955504 h 1847704"/>
                <a:gd name="connsiteX1844" fmla="*/ 1367336 w 1842380"/>
                <a:gd name="connsiteY1844" fmla="*/ 955504 h 1847704"/>
                <a:gd name="connsiteX1845" fmla="*/ 1365206 w 1842380"/>
                <a:gd name="connsiteY1845" fmla="*/ 949647 h 1847704"/>
                <a:gd name="connsiteX1846" fmla="*/ 1365206 w 1842380"/>
                <a:gd name="connsiteY1846" fmla="*/ 917166 h 1847704"/>
                <a:gd name="connsiteX1847" fmla="*/ 1368401 w 1842380"/>
                <a:gd name="connsiteY1847" fmla="*/ 934205 h 1847704"/>
                <a:gd name="connsiteX1848" fmla="*/ 1368401 w 1842380"/>
                <a:gd name="connsiteY1848" fmla="*/ 934205 h 1847704"/>
                <a:gd name="connsiteX1849" fmla="*/ 1369466 w 1842380"/>
                <a:gd name="connsiteY1849" fmla="*/ 937400 h 1847704"/>
                <a:gd name="connsiteX1850" fmla="*/ 1369466 w 1842380"/>
                <a:gd name="connsiteY1850" fmla="*/ 937400 h 1847704"/>
                <a:gd name="connsiteX1851" fmla="*/ 1369466 w 1842380"/>
                <a:gd name="connsiteY1851" fmla="*/ 1132288 h 1847704"/>
                <a:gd name="connsiteX1852" fmla="*/ 1369466 w 1842380"/>
                <a:gd name="connsiteY1852" fmla="*/ 1159444 h 1847704"/>
                <a:gd name="connsiteX1853" fmla="*/ 1365206 w 1842380"/>
                <a:gd name="connsiteY1853" fmla="*/ 1162639 h 1847704"/>
                <a:gd name="connsiteX1854" fmla="*/ 1365206 w 1842380"/>
                <a:gd name="connsiteY1854" fmla="*/ 1149327 h 1847704"/>
                <a:gd name="connsiteX1855" fmla="*/ 1366271 w 1842380"/>
                <a:gd name="connsiteY1855" fmla="*/ 1149327 h 1847704"/>
                <a:gd name="connsiteX1856" fmla="*/ 1369466 w 1842380"/>
                <a:gd name="connsiteY1856" fmla="*/ 1132288 h 1847704"/>
                <a:gd name="connsiteX1857" fmla="*/ 1369466 w 1842380"/>
                <a:gd name="connsiteY1857" fmla="*/ 1132288 h 1847704"/>
                <a:gd name="connsiteX1858" fmla="*/ 1369466 w 1842380"/>
                <a:gd name="connsiteY1858" fmla="*/ 1181808 h 1847704"/>
                <a:gd name="connsiteX1859" fmla="*/ 1369466 w 1842380"/>
                <a:gd name="connsiteY1859" fmla="*/ 1192991 h 1847704"/>
                <a:gd name="connsiteX1860" fmla="*/ 1365206 w 1842380"/>
                <a:gd name="connsiteY1860" fmla="*/ 1192991 h 1847704"/>
                <a:gd name="connsiteX1861" fmla="*/ 1365206 w 1842380"/>
                <a:gd name="connsiteY1861" fmla="*/ 1181808 h 1847704"/>
                <a:gd name="connsiteX1862" fmla="*/ 1369466 w 1842380"/>
                <a:gd name="connsiteY1862" fmla="*/ 1181808 h 1847704"/>
                <a:gd name="connsiteX1863" fmla="*/ 1369466 w 1842380"/>
                <a:gd name="connsiteY1863" fmla="*/ 1181808 h 1847704"/>
                <a:gd name="connsiteX1864" fmla="*/ 1369466 w 1842380"/>
                <a:gd name="connsiteY1864" fmla="*/ 1221212 h 1847704"/>
                <a:gd name="connsiteX1865" fmla="*/ 1369466 w 1842380"/>
                <a:gd name="connsiteY1865" fmla="*/ 1232394 h 1847704"/>
                <a:gd name="connsiteX1866" fmla="*/ 1365206 w 1842380"/>
                <a:gd name="connsiteY1866" fmla="*/ 1232394 h 1847704"/>
                <a:gd name="connsiteX1867" fmla="*/ 1365206 w 1842380"/>
                <a:gd name="connsiteY1867" fmla="*/ 1221212 h 1847704"/>
                <a:gd name="connsiteX1868" fmla="*/ 1369466 w 1842380"/>
                <a:gd name="connsiteY1868" fmla="*/ 1221212 h 1847704"/>
                <a:gd name="connsiteX1869" fmla="*/ 1369466 w 1842380"/>
                <a:gd name="connsiteY1869" fmla="*/ 1221212 h 1847704"/>
                <a:gd name="connsiteX1870" fmla="*/ 1369466 w 1842380"/>
                <a:gd name="connsiteY1870" fmla="*/ 1241446 h 1847704"/>
                <a:gd name="connsiteX1871" fmla="*/ 1369466 w 1842380"/>
                <a:gd name="connsiteY1871" fmla="*/ 1257421 h 1847704"/>
                <a:gd name="connsiteX1872" fmla="*/ 1365206 w 1842380"/>
                <a:gd name="connsiteY1872" fmla="*/ 1261680 h 1847704"/>
                <a:gd name="connsiteX1873" fmla="*/ 1365206 w 1842380"/>
                <a:gd name="connsiteY1873" fmla="*/ 1248368 h 1847704"/>
                <a:gd name="connsiteX1874" fmla="*/ 1369466 w 1842380"/>
                <a:gd name="connsiteY1874" fmla="*/ 1241446 h 1847704"/>
                <a:gd name="connsiteX1875" fmla="*/ 1369466 w 1842380"/>
                <a:gd name="connsiteY1875" fmla="*/ 1241446 h 1847704"/>
                <a:gd name="connsiteX1876" fmla="*/ 1369466 w 1842380"/>
                <a:gd name="connsiteY1876" fmla="*/ 1395865 h 1847704"/>
                <a:gd name="connsiteX1877" fmla="*/ 1369466 w 1842380"/>
                <a:gd name="connsiteY1877" fmla="*/ 1433139 h 1847704"/>
                <a:gd name="connsiteX1878" fmla="*/ 1365206 w 1842380"/>
                <a:gd name="connsiteY1878" fmla="*/ 1428879 h 1847704"/>
                <a:gd name="connsiteX1879" fmla="*/ 1365206 w 1842380"/>
                <a:gd name="connsiteY1879" fmla="*/ 1390540 h 1847704"/>
                <a:gd name="connsiteX1880" fmla="*/ 1369466 w 1842380"/>
                <a:gd name="connsiteY1880" fmla="*/ 1395865 h 1847704"/>
                <a:gd name="connsiteX1881" fmla="*/ 1369466 w 1842380"/>
                <a:gd name="connsiteY1881" fmla="*/ 1395865 h 1847704"/>
                <a:gd name="connsiteX1882" fmla="*/ 1369466 w 1842380"/>
                <a:gd name="connsiteY1882" fmla="*/ 1476802 h 1847704"/>
                <a:gd name="connsiteX1883" fmla="*/ 1369466 w 1842380"/>
                <a:gd name="connsiteY1883" fmla="*/ 1499166 h 1847704"/>
                <a:gd name="connsiteX1884" fmla="*/ 1365206 w 1842380"/>
                <a:gd name="connsiteY1884" fmla="*/ 1499166 h 1847704"/>
                <a:gd name="connsiteX1885" fmla="*/ 1365206 w 1842380"/>
                <a:gd name="connsiteY1885" fmla="*/ 1474140 h 1847704"/>
                <a:gd name="connsiteX1886" fmla="*/ 1369466 w 1842380"/>
                <a:gd name="connsiteY1886" fmla="*/ 1476802 h 1847704"/>
                <a:gd name="connsiteX1887" fmla="*/ 1369466 w 1842380"/>
                <a:gd name="connsiteY1887" fmla="*/ 1476802 h 1847704"/>
                <a:gd name="connsiteX1888" fmla="*/ 1369466 w 1842380"/>
                <a:gd name="connsiteY1888" fmla="*/ 1608857 h 1847704"/>
                <a:gd name="connsiteX1889" fmla="*/ 1369466 w 1842380"/>
                <a:gd name="connsiteY1889" fmla="*/ 1626961 h 1847704"/>
                <a:gd name="connsiteX1890" fmla="*/ 1365206 w 1842380"/>
                <a:gd name="connsiteY1890" fmla="*/ 1628026 h 1847704"/>
                <a:gd name="connsiteX1891" fmla="*/ 1365206 w 1842380"/>
                <a:gd name="connsiteY1891" fmla="*/ 1610987 h 1847704"/>
                <a:gd name="connsiteX1892" fmla="*/ 1369466 w 1842380"/>
                <a:gd name="connsiteY1892" fmla="*/ 1608857 h 1847704"/>
                <a:gd name="connsiteX1893" fmla="*/ 1369466 w 1842380"/>
                <a:gd name="connsiteY1893" fmla="*/ 1608857 h 1847704"/>
                <a:gd name="connsiteX1894" fmla="*/ 1369466 w 1842380"/>
                <a:gd name="connsiteY1894" fmla="*/ 1659443 h 1847704"/>
                <a:gd name="connsiteX1895" fmla="*/ 1369466 w 1842380"/>
                <a:gd name="connsiteY1895" fmla="*/ 1680742 h 1847704"/>
                <a:gd name="connsiteX1896" fmla="*/ 1365206 w 1842380"/>
                <a:gd name="connsiteY1896" fmla="*/ 1678612 h 1847704"/>
                <a:gd name="connsiteX1897" fmla="*/ 1365206 w 1842380"/>
                <a:gd name="connsiteY1897" fmla="*/ 1657313 h 1847704"/>
                <a:gd name="connsiteX1898" fmla="*/ 1369466 w 1842380"/>
                <a:gd name="connsiteY1898" fmla="*/ 1659443 h 1847704"/>
                <a:gd name="connsiteX1899" fmla="*/ 1369466 w 1842380"/>
                <a:gd name="connsiteY1899" fmla="*/ 1659443 h 1847704"/>
                <a:gd name="connsiteX1900" fmla="*/ 1369466 w 1842380"/>
                <a:gd name="connsiteY1900" fmla="*/ 1712158 h 1847704"/>
                <a:gd name="connsiteX1901" fmla="*/ 1369466 w 1842380"/>
                <a:gd name="connsiteY1901" fmla="*/ 1730263 h 1847704"/>
                <a:gd name="connsiteX1902" fmla="*/ 1365206 w 1842380"/>
                <a:gd name="connsiteY1902" fmla="*/ 1732393 h 1847704"/>
                <a:gd name="connsiteX1903" fmla="*/ 1365206 w 1842380"/>
                <a:gd name="connsiteY1903" fmla="*/ 1714288 h 1847704"/>
                <a:gd name="connsiteX1904" fmla="*/ 1369466 w 1842380"/>
                <a:gd name="connsiteY1904" fmla="*/ 1712158 h 1847704"/>
                <a:gd name="connsiteX1905" fmla="*/ 1369466 w 1842380"/>
                <a:gd name="connsiteY1905" fmla="*/ 1712158 h 1847704"/>
                <a:gd name="connsiteX1906" fmla="*/ 1365206 w 1842380"/>
                <a:gd name="connsiteY1906" fmla="*/ 827177 h 1847704"/>
                <a:gd name="connsiteX1907" fmla="*/ 1365206 w 1842380"/>
                <a:gd name="connsiteY1907" fmla="*/ 811203 h 1847704"/>
                <a:gd name="connsiteX1908" fmla="*/ 1365206 w 1842380"/>
                <a:gd name="connsiteY1908" fmla="*/ 811203 h 1847704"/>
                <a:gd name="connsiteX1909" fmla="*/ 1365206 w 1842380"/>
                <a:gd name="connsiteY1909" fmla="*/ 813332 h 1847704"/>
                <a:gd name="connsiteX1910" fmla="*/ 1366271 w 1842380"/>
                <a:gd name="connsiteY1910" fmla="*/ 816527 h 1847704"/>
                <a:gd name="connsiteX1911" fmla="*/ 1368401 w 1842380"/>
                <a:gd name="connsiteY1911" fmla="*/ 818657 h 1847704"/>
                <a:gd name="connsiteX1912" fmla="*/ 1369466 w 1842380"/>
                <a:gd name="connsiteY1912" fmla="*/ 820787 h 1847704"/>
                <a:gd name="connsiteX1913" fmla="*/ 1369466 w 1842380"/>
                <a:gd name="connsiteY1913" fmla="*/ 822917 h 1847704"/>
                <a:gd name="connsiteX1914" fmla="*/ 1367336 w 1842380"/>
                <a:gd name="connsiteY1914" fmla="*/ 825047 h 1847704"/>
                <a:gd name="connsiteX1915" fmla="*/ 1366271 w 1842380"/>
                <a:gd name="connsiteY1915" fmla="*/ 826112 h 1847704"/>
                <a:gd name="connsiteX1916" fmla="*/ 1365206 w 1842380"/>
                <a:gd name="connsiteY1916" fmla="*/ 826112 h 1847704"/>
                <a:gd name="connsiteX1917" fmla="*/ 1365206 w 1842380"/>
                <a:gd name="connsiteY1917" fmla="*/ 116849 h 1847704"/>
                <a:gd name="connsiteX1918" fmla="*/ 1365206 w 1842380"/>
                <a:gd name="connsiteY1918" fmla="*/ 133888 h 1847704"/>
                <a:gd name="connsiteX1919" fmla="*/ 1358284 w 1842380"/>
                <a:gd name="connsiteY1919" fmla="*/ 131758 h 1847704"/>
                <a:gd name="connsiteX1920" fmla="*/ 1358284 w 1842380"/>
                <a:gd name="connsiteY1920" fmla="*/ 114719 h 1847704"/>
                <a:gd name="connsiteX1921" fmla="*/ 1365206 w 1842380"/>
                <a:gd name="connsiteY1921" fmla="*/ 116849 h 1847704"/>
                <a:gd name="connsiteX1922" fmla="*/ 1365206 w 1842380"/>
                <a:gd name="connsiteY1922" fmla="*/ 116849 h 1847704"/>
                <a:gd name="connsiteX1923" fmla="*/ 1365206 w 1842380"/>
                <a:gd name="connsiteY1923" fmla="*/ 216955 h 1847704"/>
                <a:gd name="connsiteX1924" fmla="*/ 1365206 w 1842380"/>
                <a:gd name="connsiteY1924" fmla="*/ 238254 h 1847704"/>
                <a:gd name="connsiteX1925" fmla="*/ 1358284 w 1842380"/>
                <a:gd name="connsiteY1925" fmla="*/ 232397 h 1847704"/>
                <a:gd name="connsiteX1926" fmla="*/ 1358284 w 1842380"/>
                <a:gd name="connsiteY1926" fmla="*/ 198851 h 1847704"/>
                <a:gd name="connsiteX1927" fmla="*/ 1360414 w 1842380"/>
                <a:gd name="connsiteY1927" fmla="*/ 210033 h 1847704"/>
                <a:gd name="connsiteX1928" fmla="*/ 1365206 w 1842380"/>
                <a:gd name="connsiteY1928" fmla="*/ 216955 h 1847704"/>
                <a:gd name="connsiteX1929" fmla="*/ 1365206 w 1842380"/>
                <a:gd name="connsiteY1929" fmla="*/ 216955 h 1847704"/>
                <a:gd name="connsiteX1930" fmla="*/ 1365206 w 1842380"/>
                <a:gd name="connsiteY1930" fmla="*/ 309607 h 1847704"/>
                <a:gd name="connsiteX1931" fmla="*/ 1365206 w 1842380"/>
                <a:gd name="connsiteY1931" fmla="*/ 341023 h 1847704"/>
                <a:gd name="connsiteX1932" fmla="*/ 1358284 w 1842380"/>
                <a:gd name="connsiteY1932" fmla="*/ 336763 h 1847704"/>
                <a:gd name="connsiteX1933" fmla="*/ 1358284 w 1842380"/>
                <a:gd name="connsiteY1933" fmla="*/ 306412 h 1847704"/>
                <a:gd name="connsiteX1934" fmla="*/ 1365206 w 1842380"/>
                <a:gd name="connsiteY1934" fmla="*/ 309607 h 1847704"/>
                <a:gd name="connsiteX1935" fmla="*/ 1365206 w 1842380"/>
                <a:gd name="connsiteY1935" fmla="*/ 309607 h 1847704"/>
                <a:gd name="connsiteX1936" fmla="*/ 1365206 w 1842380"/>
                <a:gd name="connsiteY1936" fmla="*/ 387349 h 1847704"/>
                <a:gd name="connsiteX1937" fmla="*/ 1365206 w 1842380"/>
                <a:gd name="connsiteY1937" fmla="*/ 412375 h 1847704"/>
                <a:gd name="connsiteX1938" fmla="*/ 1365206 w 1842380"/>
                <a:gd name="connsiteY1938" fmla="*/ 412375 h 1847704"/>
                <a:gd name="connsiteX1939" fmla="*/ 1360946 w 1842380"/>
                <a:gd name="connsiteY1939" fmla="*/ 400128 h 1847704"/>
                <a:gd name="connsiteX1940" fmla="*/ 1365206 w 1842380"/>
                <a:gd name="connsiteY1940" fmla="*/ 387349 h 1847704"/>
                <a:gd name="connsiteX1941" fmla="*/ 1365206 w 1842380"/>
                <a:gd name="connsiteY1941" fmla="*/ 387349 h 1847704"/>
                <a:gd name="connsiteX1942" fmla="*/ 1365206 w 1842380"/>
                <a:gd name="connsiteY1942" fmla="*/ 435272 h 1847704"/>
                <a:gd name="connsiteX1943" fmla="*/ 1365206 w 1842380"/>
                <a:gd name="connsiteY1943" fmla="*/ 484792 h 1847704"/>
                <a:gd name="connsiteX1944" fmla="*/ 1358284 w 1842380"/>
                <a:gd name="connsiteY1944" fmla="*/ 477870 h 1847704"/>
                <a:gd name="connsiteX1945" fmla="*/ 1358284 w 1842380"/>
                <a:gd name="connsiteY1945" fmla="*/ 436337 h 1847704"/>
                <a:gd name="connsiteX1946" fmla="*/ 1365206 w 1842380"/>
                <a:gd name="connsiteY1946" fmla="*/ 435272 h 1847704"/>
                <a:gd name="connsiteX1947" fmla="*/ 1365206 w 1842380"/>
                <a:gd name="connsiteY1947" fmla="*/ 435272 h 1847704"/>
                <a:gd name="connsiteX1948" fmla="*/ 1365206 w 1842380"/>
                <a:gd name="connsiteY1948" fmla="*/ 606730 h 1847704"/>
                <a:gd name="connsiteX1949" fmla="*/ 1365206 w 1842380"/>
                <a:gd name="connsiteY1949" fmla="*/ 620042 h 1847704"/>
                <a:gd name="connsiteX1950" fmla="*/ 1358284 w 1842380"/>
                <a:gd name="connsiteY1950" fmla="*/ 613120 h 1847704"/>
                <a:gd name="connsiteX1951" fmla="*/ 1358284 w 1842380"/>
                <a:gd name="connsiteY1951" fmla="*/ 613120 h 1847704"/>
                <a:gd name="connsiteX1952" fmla="*/ 1358284 w 1842380"/>
                <a:gd name="connsiteY1952" fmla="*/ 613120 h 1847704"/>
                <a:gd name="connsiteX1953" fmla="*/ 1358284 w 1842380"/>
                <a:gd name="connsiteY1953" fmla="*/ 599808 h 1847704"/>
                <a:gd name="connsiteX1954" fmla="*/ 1361479 w 1842380"/>
                <a:gd name="connsiteY1954" fmla="*/ 603003 h 1847704"/>
                <a:gd name="connsiteX1955" fmla="*/ 1365206 w 1842380"/>
                <a:gd name="connsiteY1955" fmla="*/ 606730 h 1847704"/>
                <a:gd name="connsiteX1956" fmla="*/ 1365206 w 1842380"/>
                <a:gd name="connsiteY1956" fmla="*/ 606730 h 1847704"/>
                <a:gd name="connsiteX1957" fmla="*/ 1365206 w 1842380"/>
                <a:gd name="connsiteY1957" fmla="*/ 665303 h 1847704"/>
                <a:gd name="connsiteX1958" fmla="*/ 1365206 w 1842380"/>
                <a:gd name="connsiteY1958" fmla="*/ 690330 h 1847704"/>
                <a:gd name="connsiteX1959" fmla="*/ 1363076 w 1842380"/>
                <a:gd name="connsiteY1959" fmla="*/ 696187 h 1847704"/>
                <a:gd name="connsiteX1960" fmla="*/ 1365206 w 1842380"/>
                <a:gd name="connsiteY1960" fmla="*/ 706304 h 1847704"/>
                <a:gd name="connsiteX1961" fmla="*/ 1365206 w 1842380"/>
                <a:gd name="connsiteY1961" fmla="*/ 725473 h 1847704"/>
                <a:gd name="connsiteX1962" fmla="*/ 1358284 w 1842380"/>
                <a:gd name="connsiteY1962" fmla="*/ 714291 h 1847704"/>
                <a:gd name="connsiteX1963" fmla="*/ 1358284 w 1842380"/>
                <a:gd name="connsiteY1963" fmla="*/ 677018 h 1847704"/>
                <a:gd name="connsiteX1964" fmla="*/ 1365206 w 1842380"/>
                <a:gd name="connsiteY1964" fmla="*/ 665303 h 1847704"/>
                <a:gd name="connsiteX1965" fmla="*/ 1365206 w 1842380"/>
                <a:gd name="connsiteY1965" fmla="*/ 665303 h 1847704"/>
                <a:gd name="connsiteX1966" fmla="*/ 1365206 w 1842380"/>
                <a:gd name="connsiteY1966" fmla="*/ 811735 h 1847704"/>
                <a:gd name="connsiteX1967" fmla="*/ 1365206 w 1842380"/>
                <a:gd name="connsiteY1967" fmla="*/ 827709 h 1847704"/>
                <a:gd name="connsiteX1968" fmla="*/ 1364141 w 1842380"/>
                <a:gd name="connsiteY1968" fmla="*/ 828774 h 1847704"/>
                <a:gd name="connsiteX1969" fmla="*/ 1362011 w 1842380"/>
                <a:gd name="connsiteY1969" fmla="*/ 830904 h 1847704"/>
                <a:gd name="connsiteX1970" fmla="*/ 1358816 w 1842380"/>
                <a:gd name="connsiteY1970" fmla="*/ 831969 h 1847704"/>
                <a:gd name="connsiteX1971" fmla="*/ 1358816 w 1842380"/>
                <a:gd name="connsiteY1971" fmla="*/ 790436 h 1847704"/>
                <a:gd name="connsiteX1972" fmla="*/ 1358816 w 1842380"/>
                <a:gd name="connsiteY1972" fmla="*/ 791501 h 1847704"/>
                <a:gd name="connsiteX1973" fmla="*/ 1359881 w 1842380"/>
                <a:gd name="connsiteY1973" fmla="*/ 794696 h 1847704"/>
                <a:gd name="connsiteX1974" fmla="*/ 1359881 w 1842380"/>
                <a:gd name="connsiteY1974" fmla="*/ 800553 h 1847704"/>
                <a:gd name="connsiteX1975" fmla="*/ 1359881 w 1842380"/>
                <a:gd name="connsiteY1975" fmla="*/ 803748 h 1847704"/>
                <a:gd name="connsiteX1976" fmla="*/ 1362011 w 1842380"/>
                <a:gd name="connsiteY1976" fmla="*/ 804813 h 1847704"/>
                <a:gd name="connsiteX1977" fmla="*/ 1363076 w 1842380"/>
                <a:gd name="connsiteY1977" fmla="*/ 809073 h 1847704"/>
                <a:gd name="connsiteX1978" fmla="*/ 1365206 w 1842380"/>
                <a:gd name="connsiteY1978" fmla="*/ 811735 h 1847704"/>
                <a:gd name="connsiteX1979" fmla="*/ 1365206 w 1842380"/>
                <a:gd name="connsiteY1979" fmla="*/ 811735 h 1847704"/>
                <a:gd name="connsiteX1980" fmla="*/ 1365206 w 1842380"/>
                <a:gd name="connsiteY1980" fmla="*/ 905984 h 1847704"/>
                <a:gd name="connsiteX1981" fmla="*/ 1365206 w 1842380"/>
                <a:gd name="connsiteY1981" fmla="*/ 912906 h 1847704"/>
                <a:gd name="connsiteX1982" fmla="*/ 1363076 w 1842380"/>
                <a:gd name="connsiteY1982" fmla="*/ 912906 h 1847704"/>
                <a:gd name="connsiteX1983" fmla="*/ 1365206 w 1842380"/>
                <a:gd name="connsiteY1983" fmla="*/ 917166 h 1847704"/>
                <a:gd name="connsiteX1984" fmla="*/ 1365206 w 1842380"/>
                <a:gd name="connsiteY1984" fmla="*/ 949647 h 1847704"/>
                <a:gd name="connsiteX1985" fmla="*/ 1365206 w 1842380"/>
                <a:gd name="connsiteY1985" fmla="*/ 949647 h 1847704"/>
                <a:gd name="connsiteX1986" fmla="*/ 1358284 w 1842380"/>
                <a:gd name="connsiteY1986" fmla="*/ 919296 h 1847704"/>
                <a:gd name="connsiteX1987" fmla="*/ 1358284 w 1842380"/>
                <a:gd name="connsiteY1987" fmla="*/ 907049 h 1847704"/>
                <a:gd name="connsiteX1988" fmla="*/ 1365206 w 1842380"/>
                <a:gd name="connsiteY1988" fmla="*/ 905984 h 1847704"/>
                <a:gd name="connsiteX1989" fmla="*/ 1365206 w 1842380"/>
                <a:gd name="connsiteY1989" fmla="*/ 905984 h 1847704"/>
                <a:gd name="connsiteX1990" fmla="*/ 1365206 w 1842380"/>
                <a:gd name="connsiteY1990" fmla="*/ 955504 h 1847704"/>
                <a:gd name="connsiteX1991" fmla="*/ 1365206 w 1842380"/>
                <a:gd name="connsiteY1991" fmla="*/ 962427 h 1847704"/>
                <a:gd name="connsiteX1992" fmla="*/ 1358284 w 1842380"/>
                <a:gd name="connsiteY1992" fmla="*/ 963492 h 1847704"/>
                <a:gd name="connsiteX1993" fmla="*/ 1358284 w 1842380"/>
                <a:gd name="connsiteY1993" fmla="*/ 956569 h 1847704"/>
                <a:gd name="connsiteX1994" fmla="*/ 1365206 w 1842380"/>
                <a:gd name="connsiteY1994" fmla="*/ 955504 h 1847704"/>
                <a:gd name="connsiteX1995" fmla="*/ 1365206 w 1842380"/>
                <a:gd name="connsiteY1995" fmla="*/ 955504 h 1847704"/>
                <a:gd name="connsiteX1996" fmla="*/ 1365206 w 1842380"/>
                <a:gd name="connsiteY1996" fmla="*/ 1149327 h 1847704"/>
                <a:gd name="connsiteX1997" fmla="*/ 1365206 w 1842380"/>
                <a:gd name="connsiteY1997" fmla="*/ 1162639 h 1847704"/>
                <a:gd name="connsiteX1998" fmla="*/ 1358284 w 1842380"/>
                <a:gd name="connsiteY1998" fmla="*/ 1175951 h 1847704"/>
                <a:gd name="connsiteX1999" fmla="*/ 1358284 w 1842380"/>
                <a:gd name="connsiteY1999" fmla="*/ 1156782 h 1847704"/>
                <a:gd name="connsiteX2000" fmla="*/ 1365206 w 1842380"/>
                <a:gd name="connsiteY2000" fmla="*/ 1149327 h 1847704"/>
                <a:gd name="connsiteX2001" fmla="*/ 1365206 w 1842380"/>
                <a:gd name="connsiteY2001" fmla="*/ 1149327 h 1847704"/>
                <a:gd name="connsiteX2002" fmla="*/ 1365206 w 1842380"/>
                <a:gd name="connsiteY2002" fmla="*/ 1181808 h 1847704"/>
                <a:gd name="connsiteX2003" fmla="*/ 1365206 w 1842380"/>
                <a:gd name="connsiteY2003" fmla="*/ 1192991 h 1847704"/>
                <a:gd name="connsiteX2004" fmla="*/ 1358284 w 1842380"/>
                <a:gd name="connsiteY2004" fmla="*/ 1192991 h 1847704"/>
                <a:gd name="connsiteX2005" fmla="*/ 1358284 w 1842380"/>
                <a:gd name="connsiteY2005" fmla="*/ 1181808 h 1847704"/>
                <a:gd name="connsiteX2006" fmla="*/ 1365206 w 1842380"/>
                <a:gd name="connsiteY2006" fmla="*/ 1181808 h 1847704"/>
                <a:gd name="connsiteX2007" fmla="*/ 1365206 w 1842380"/>
                <a:gd name="connsiteY2007" fmla="*/ 1181808 h 1847704"/>
                <a:gd name="connsiteX2008" fmla="*/ 1365206 w 1842380"/>
                <a:gd name="connsiteY2008" fmla="*/ 1221212 h 1847704"/>
                <a:gd name="connsiteX2009" fmla="*/ 1365206 w 1842380"/>
                <a:gd name="connsiteY2009" fmla="*/ 1232394 h 1847704"/>
                <a:gd name="connsiteX2010" fmla="*/ 1358284 w 1842380"/>
                <a:gd name="connsiteY2010" fmla="*/ 1231329 h 1847704"/>
                <a:gd name="connsiteX2011" fmla="*/ 1358284 w 1842380"/>
                <a:gd name="connsiteY2011" fmla="*/ 1221212 h 1847704"/>
                <a:gd name="connsiteX2012" fmla="*/ 1365206 w 1842380"/>
                <a:gd name="connsiteY2012" fmla="*/ 1221212 h 1847704"/>
                <a:gd name="connsiteX2013" fmla="*/ 1365206 w 1842380"/>
                <a:gd name="connsiteY2013" fmla="*/ 1221212 h 1847704"/>
                <a:gd name="connsiteX2014" fmla="*/ 1365206 w 1842380"/>
                <a:gd name="connsiteY2014" fmla="*/ 1248368 h 1847704"/>
                <a:gd name="connsiteX2015" fmla="*/ 1365206 w 1842380"/>
                <a:gd name="connsiteY2015" fmla="*/ 1261680 h 1847704"/>
                <a:gd name="connsiteX2016" fmla="*/ 1359349 w 1842380"/>
                <a:gd name="connsiteY2016" fmla="*/ 1265940 h 1847704"/>
                <a:gd name="connsiteX2017" fmla="*/ 1358284 w 1842380"/>
                <a:gd name="connsiteY2017" fmla="*/ 1268070 h 1847704"/>
                <a:gd name="connsiteX2018" fmla="*/ 1358284 w 1842380"/>
                <a:gd name="connsiteY2018" fmla="*/ 1255291 h 1847704"/>
                <a:gd name="connsiteX2019" fmla="*/ 1365206 w 1842380"/>
                <a:gd name="connsiteY2019" fmla="*/ 1248368 h 1847704"/>
                <a:gd name="connsiteX2020" fmla="*/ 1365206 w 1842380"/>
                <a:gd name="connsiteY2020" fmla="*/ 1248368 h 1847704"/>
                <a:gd name="connsiteX2021" fmla="*/ 1365206 w 1842380"/>
                <a:gd name="connsiteY2021" fmla="*/ 1390008 h 1847704"/>
                <a:gd name="connsiteX2022" fmla="*/ 1365206 w 1842380"/>
                <a:gd name="connsiteY2022" fmla="*/ 1428347 h 1847704"/>
                <a:gd name="connsiteX2023" fmla="*/ 1358284 w 1842380"/>
                <a:gd name="connsiteY2023" fmla="*/ 1419294 h 1847704"/>
                <a:gd name="connsiteX2024" fmla="*/ 1358284 w 1842380"/>
                <a:gd name="connsiteY2024" fmla="*/ 1391073 h 1847704"/>
                <a:gd name="connsiteX2025" fmla="*/ 1362544 w 1842380"/>
                <a:gd name="connsiteY2025" fmla="*/ 1387878 h 1847704"/>
                <a:gd name="connsiteX2026" fmla="*/ 1365206 w 1842380"/>
                <a:gd name="connsiteY2026" fmla="*/ 1390008 h 1847704"/>
                <a:gd name="connsiteX2027" fmla="*/ 1365206 w 1842380"/>
                <a:gd name="connsiteY2027" fmla="*/ 1390008 h 1847704"/>
                <a:gd name="connsiteX2028" fmla="*/ 1365206 w 1842380"/>
                <a:gd name="connsiteY2028" fmla="*/ 1474672 h 1847704"/>
                <a:gd name="connsiteX2029" fmla="*/ 1365206 w 1842380"/>
                <a:gd name="connsiteY2029" fmla="*/ 1499699 h 1847704"/>
                <a:gd name="connsiteX2030" fmla="*/ 1364141 w 1842380"/>
                <a:gd name="connsiteY2030" fmla="*/ 1499699 h 1847704"/>
                <a:gd name="connsiteX2031" fmla="*/ 1358284 w 1842380"/>
                <a:gd name="connsiteY2031" fmla="*/ 1498634 h 1847704"/>
                <a:gd name="connsiteX2032" fmla="*/ 1358284 w 1842380"/>
                <a:gd name="connsiteY2032" fmla="*/ 1469348 h 1847704"/>
                <a:gd name="connsiteX2033" fmla="*/ 1365206 w 1842380"/>
                <a:gd name="connsiteY2033" fmla="*/ 1474672 h 1847704"/>
                <a:gd name="connsiteX2034" fmla="*/ 1365206 w 1842380"/>
                <a:gd name="connsiteY2034" fmla="*/ 1474672 h 1847704"/>
                <a:gd name="connsiteX2035" fmla="*/ 1365206 w 1842380"/>
                <a:gd name="connsiteY2035" fmla="*/ 1610987 h 1847704"/>
                <a:gd name="connsiteX2036" fmla="*/ 1365206 w 1842380"/>
                <a:gd name="connsiteY2036" fmla="*/ 1628026 h 1847704"/>
                <a:gd name="connsiteX2037" fmla="*/ 1358284 w 1842380"/>
                <a:gd name="connsiteY2037" fmla="*/ 1632286 h 1847704"/>
                <a:gd name="connsiteX2038" fmla="*/ 1358284 w 1842380"/>
                <a:gd name="connsiteY2038" fmla="*/ 1614182 h 1847704"/>
                <a:gd name="connsiteX2039" fmla="*/ 1365206 w 1842380"/>
                <a:gd name="connsiteY2039" fmla="*/ 1610987 h 1847704"/>
                <a:gd name="connsiteX2040" fmla="*/ 1365206 w 1842380"/>
                <a:gd name="connsiteY2040" fmla="*/ 1610987 h 1847704"/>
                <a:gd name="connsiteX2041" fmla="*/ 1365206 w 1842380"/>
                <a:gd name="connsiteY2041" fmla="*/ 1656780 h 1847704"/>
                <a:gd name="connsiteX2042" fmla="*/ 1365206 w 1842380"/>
                <a:gd name="connsiteY2042" fmla="*/ 1678080 h 1847704"/>
                <a:gd name="connsiteX2043" fmla="*/ 1358284 w 1842380"/>
                <a:gd name="connsiteY2043" fmla="*/ 1674885 h 1847704"/>
                <a:gd name="connsiteX2044" fmla="*/ 1358284 w 1842380"/>
                <a:gd name="connsiteY2044" fmla="*/ 1652521 h 1847704"/>
                <a:gd name="connsiteX2045" fmla="*/ 1365206 w 1842380"/>
                <a:gd name="connsiteY2045" fmla="*/ 1656780 h 1847704"/>
                <a:gd name="connsiteX2046" fmla="*/ 1365206 w 1842380"/>
                <a:gd name="connsiteY2046" fmla="*/ 1656780 h 1847704"/>
                <a:gd name="connsiteX2047" fmla="*/ 1365206 w 1842380"/>
                <a:gd name="connsiteY2047" fmla="*/ 1714288 h 1847704"/>
                <a:gd name="connsiteX2048" fmla="*/ 1365206 w 1842380"/>
                <a:gd name="connsiteY2048" fmla="*/ 1732393 h 1847704"/>
                <a:gd name="connsiteX2049" fmla="*/ 1358284 w 1842380"/>
                <a:gd name="connsiteY2049" fmla="*/ 1733457 h 1847704"/>
                <a:gd name="connsiteX2050" fmla="*/ 1358284 w 1842380"/>
                <a:gd name="connsiteY2050" fmla="*/ 1716418 h 1847704"/>
                <a:gd name="connsiteX2051" fmla="*/ 1365206 w 1842380"/>
                <a:gd name="connsiteY2051" fmla="*/ 1714288 h 1847704"/>
                <a:gd name="connsiteX2052" fmla="*/ 1365206 w 1842380"/>
                <a:gd name="connsiteY2052" fmla="*/ 1714288 h 1847704"/>
                <a:gd name="connsiteX2053" fmla="*/ 1358284 w 1842380"/>
                <a:gd name="connsiteY2053" fmla="*/ 1048156 h 1847704"/>
                <a:gd name="connsiteX2054" fmla="*/ 1358284 w 1842380"/>
                <a:gd name="connsiteY2054" fmla="*/ 1026857 h 1847704"/>
                <a:gd name="connsiteX2055" fmla="*/ 1359349 w 1842380"/>
                <a:gd name="connsiteY2055" fmla="*/ 1032714 h 1847704"/>
                <a:gd name="connsiteX2056" fmla="*/ 1360414 w 1842380"/>
                <a:gd name="connsiteY2056" fmla="*/ 1038571 h 1847704"/>
                <a:gd name="connsiteX2057" fmla="*/ 1359349 w 1842380"/>
                <a:gd name="connsiteY2057" fmla="*/ 1044429 h 1847704"/>
                <a:gd name="connsiteX2058" fmla="*/ 1358284 w 1842380"/>
                <a:gd name="connsiteY2058" fmla="*/ 1048156 h 1847704"/>
                <a:gd name="connsiteX2059" fmla="*/ 1358284 w 1842380"/>
                <a:gd name="connsiteY2059" fmla="*/ 1048156 h 1847704"/>
                <a:gd name="connsiteX2060" fmla="*/ 1358284 w 1842380"/>
                <a:gd name="connsiteY2060" fmla="*/ 362322 h 1847704"/>
                <a:gd name="connsiteX2061" fmla="*/ 1358284 w 1842380"/>
                <a:gd name="connsiteY2061" fmla="*/ 352205 h 1847704"/>
                <a:gd name="connsiteX2062" fmla="*/ 1358284 w 1842380"/>
                <a:gd name="connsiteY2062" fmla="*/ 362322 h 1847704"/>
                <a:gd name="connsiteX2063" fmla="*/ 1358284 w 1842380"/>
                <a:gd name="connsiteY2063" fmla="*/ 114719 h 1847704"/>
                <a:gd name="connsiteX2064" fmla="*/ 1358284 w 1842380"/>
                <a:gd name="connsiteY2064" fmla="*/ 131758 h 1847704"/>
                <a:gd name="connsiteX2065" fmla="*/ 1356154 w 1842380"/>
                <a:gd name="connsiteY2065" fmla="*/ 130693 h 1847704"/>
                <a:gd name="connsiteX2066" fmla="*/ 1356154 w 1842380"/>
                <a:gd name="connsiteY2066" fmla="*/ 130693 h 1847704"/>
                <a:gd name="connsiteX2067" fmla="*/ 1354024 w 1842380"/>
                <a:gd name="connsiteY2067" fmla="*/ 130693 h 1847704"/>
                <a:gd name="connsiteX2068" fmla="*/ 1358284 w 1842380"/>
                <a:gd name="connsiteY2068" fmla="*/ 199383 h 1847704"/>
                <a:gd name="connsiteX2069" fmla="*/ 1358284 w 1842380"/>
                <a:gd name="connsiteY2069" fmla="*/ 232929 h 1847704"/>
                <a:gd name="connsiteX2070" fmla="*/ 1346037 w 1842380"/>
                <a:gd name="connsiteY2070" fmla="*/ 218552 h 1847704"/>
                <a:gd name="connsiteX2071" fmla="*/ 1343907 w 1842380"/>
                <a:gd name="connsiteY2071" fmla="*/ 218552 h 1847704"/>
                <a:gd name="connsiteX2072" fmla="*/ 1343907 w 1842380"/>
                <a:gd name="connsiteY2072" fmla="*/ 109927 h 1847704"/>
                <a:gd name="connsiteX2073" fmla="*/ 1352959 w 1842380"/>
                <a:gd name="connsiteY2073" fmla="*/ 112057 h 1847704"/>
                <a:gd name="connsiteX2074" fmla="*/ 1358284 w 1842380"/>
                <a:gd name="connsiteY2074" fmla="*/ 114719 h 1847704"/>
                <a:gd name="connsiteX2075" fmla="*/ 1358284 w 1842380"/>
                <a:gd name="connsiteY2075" fmla="*/ 114719 h 1847704"/>
                <a:gd name="connsiteX2076" fmla="*/ 1358284 w 1842380"/>
                <a:gd name="connsiteY2076" fmla="*/ 305879 h 1847704"/>
                <a:gd name="connsiteX2077" fmla="*/ 1358284 w 1842380"/>
                <a:gd name="connsiteY2077" fmla="*/ 336231 h 1847704"/>
                <a:gd name="connsiteX2078" fmla="*/ 1344972 w 1842380"/>
                <a:gd name="connsiteY2078" fmla="*/ 333036 h 1847704"/>
                <a:gd name="connsiteX2079" fmla="*/ 1343907 w 1842380"/>
                <a:gd name="connsiteY2079" fmla="*/ 333036 h 1847704"/>
                <a:gd name="connsiteX2080" fmla="*/ 1343907 w 1842380"/>
                <a:gd name="connsiteY2080" fmla="*/ 304814 h 1847704"/>
                <a:gd name="connsiteX2081" fmla="*/ 1354024 w 1842380"/>
                <a:gd name="connsiteY2081" fmla="*/ 302684 h 1847704"/>
                <a:gd name="connsiteX2082" fmla="*/ 1358284 w 1842380"/>
                <a:gd name="connsiteY2082" fmla="*/ 305879 h 1847704"/>
                <a:gd name="connsiteX2083" fmla="*/ 1358284 w 1842380"/>
                <a:gd name="connsiteY2083" fmla="*/ 305879 h 1847704"/>
                <a:gd name="connsiteX2084" fmla="*/ 1358284 w 1842380"/>
                <a:gd name="connsiteY2084" fmla="*/ 352205 h 1847704"/>
                <a:gd name="connsiteX2085" fmla="*/ 1358284 w 1842380"/>
                <a:gd name="connsiteY2085" fmla="*/ 362322 h 1847704"/>
                <a:gd name="connsiteX2086" fmla="*/ 1354024 w 1842380"/>
                <a:gd name="connsiteY2086" fmla="*/ 365517 h 1847704"/>
                <a:gd name="connsiteX2087" fmla="*/ 1343907 w 1842380"/>
                <a:gd name="connsiteY2087" fmla="*/ 371374 h 1847704"/>
                <a:gd name="connsiteX2088" fmla="*/ 1343907 w 1842380"/>
                <a:gd name="connsiteY2088" fmla="*/ 347945 h 1847704"/>
                <a:gd name="connsiteX2089" fmla="*/ 1356154 w 1842380"/>
                <a:gd name="connsiteY2089" fmla="*/ 350075 h 1847704"/>
                <a:gd name="connsiteX2090" fmla="*/ 1358284 w 1842380"/>
                <a:gd name="connsiteY2090" fmla="*/ 352205 h 1847704"/>
                <a:gd name="connsiteX2091" fmla="*/ 1358284 w 1842380"/>
                <a:gd name="connsiteY2091" fmla="*/ 352205 h 1847704"/>
                <a:gd name="connsiteX2092" fmla="*/ 1358284 w 1842380"/>
                <a:gd name="connsiteY2092" fmla="*/ 436869 h 1847704"/>
                <a:gd name="connsiteX2093" fmla="*/ 1358284 w 1842380"/>
                <a:gd name="connsiteY2093" fmla="*/ 478403 h 1847704"/>
                <a:gd name="connsiteX2094" fmla="*/ 1355089 w 1842380"/>
                <a:gd name="connsiteY2094" fmla="*/ 475208 h 1847704"/>
                <a:gd name="connsiteX2095" fmla="*/ 1343907 w 1842380"/>
                <a:gd name="connsiteY2095" fmla="*/ 470948 h 1847704"/>
                <a:gd name="connsiteX2096" fmla="*/ 1343907 w 1842380"/>
                <a:gd name="connsiteY2096" fmla="*/ 440597 h 1847704"/>
                <a:gd name="connsiteX2097" fmla="*/ 1358284 w 1842380"/>
                <a:gd name="connsiteY2097" fmla="*/ 436869 h 1847704"/>
                <a:gd name="connsiteX2098" fmla="*/ 1358284 w 1842380"/>
                <a:gd name="connsiteY2098" fmla="*/ 436869 h 1847704"/>
                <a:gd name="connsiteX2099" fmla="*/ 1358284 w 1842380"/>
                <a:gd name="connsiteY2099" fmla="*/ 599808 h 1847704"/>
                <a:gd name="connsiteX2100" fmla="*/ 1358284 w 1842380"/>
                <a:gd name="connsiteY2100" fmla="*/ 613120 h 1847704"/>
                <a:gd name="connsiteX2101" fmla="*/ 1357219 w 1842380"/>
                <a:gd name="connsiteY2101" fmla="*/ 612055 h 1847704"/>
                <a:gd name="connsiteX2102" fmla="*/ 1343907 w 1842380"/>
                <a:gd name="connsiteY2102" fmla="*/ 645601 h 1847704"/>
                <a:gd name="connsiteX2103" fmla="*/ 1343907 w 1842380"/>
                <a:gd name="connsiteY2103" fmla="*/ 619510 h 1847704"/>
                <a:gd name="connsiteX2104" fmla="*/ 1343907 w 1842380"/>
                <a:gd name="connsiteY2104" fmla="*/ 593418 h 1847704"/>
                <a:gd name="connsiteX2105" fmla="*/ 1343907 w 1842380"/>
                <a:gd name="connsiteY2105" fmla="*/ 577444 h 1847704"/>
                <a:gd name="connsiteX2106" fmla="*/ 1357219 w 1842380"/>
                <a:gd name="connsiteY2106" fmla="*/ 598743 h 1847704"/>
                <a:gd name="connsiteX2107" fmla="*/ 1358284 w 1842380"/>
                <a:gd name="connsiteY2107" fmla="*/ 599808 h 1847704"/>
                <a:gd name="connsiteX2108" fmla="*/ 1358284 w 1842380"/>
                <a:gd name="connsiteY2108" fmla="*/ 599808 h 1847704"/>
                <a:gd name="connsiteX2109" fmla="*/ 1358284 w 1842380"/>
                <a:gd name="connsiteY2109" fmla="*/ 676485 h 1847704"/>
                <a:gd name="connsiteX2110" fmla="*/ 1358284 w 1842380"/>
                <a:gd name="connsiteY2110" fmla="*/ 713759 h 1847704"/>
                <a:gd name="connsiteX2111" fmla="*/ 1352427 w 1842380"/>
                <a:gd name="connsiteY2111" fmla="*/ 695654 h 1847704"/>
                <a:gd name="connsiteX2112" fmla="*/ 1343374 w 1842380"/>
                <a:gd name="connsiteY2112" fmla="*/ 685537 h 1847704"/>
                <a:gd name="connsiteX2113" fmla="*/ 1343374 w 1842380"/>
                <a:gd name="connsiteY2113" fmla="*/ 669563 h 1847704"/>
                <a:gd name="connsiteX2114" fmla="*/ 1354556 w 1842380"/>
                <a:gd name="connsiteY2114" fmla="*/ 684472 h 1847704"/>
                <a:gd name="connsiteX2115" fmla="*/ 1358284 w 1842380"/>
                <a:gd name="connsiteY2115" fmla="*/ 676485 h 1847704"/>
                <a:gd name="connsiteX2116" fmla="*/ 1358284 w 1842380"/>
                <a:gd name="connsiteY2116" fmla="*/ 676485 h 1847704"/>
                <a:gd name="connsiteX2117" fmla="*/ 1358284 w 1842380"/>
                <a:gd name="connsiteY2117" fmla="*/ 789903 h 1847704"/>
                <a:gd name="connsiteX2118" fmla="*/ 1358284 w 1842380"/>
                <a:gd name="connsiteY2118" fmla="*/ 831437 h 1847704"/>
                <a:gd name="connsiteX2119" fmla="*/ 1357219 w 1842380"/>
                <a:gd name="connsiteY2119" fmla="*/ 831437 h 1847704"/>
                <a:gd name="connsiteX2120" fmla="*/ 1352959 w 1842380"/>
                <a:gd name="connsiteY2120" fmla="*/ 833567 h 1847704"/>
                <a:gd name="connsiteX2121" fmla="*/ 1348699 w 1842380"/>
                <a:gd name="connsiteY2121" fmla="*/ 834632 h 1847704"/>
                <a:gd name="connsiteX2122" fmla="*/ 1344439 w 1842380"/>
                <a:gd name="connsiteY2122" fmla="*/ 834632 h 1847704"/>
                <a:gd name="connsiteX2123" fmla="*/ 1344439 w 1842380"/>
                <a:gd name="connsiteY2123" fmla="*/ 813332 h 1847704"/>
                <a:gd name="connsiteX2124" fmla="*/ 1346569 w 1842380"/>
                <a:gd name="connsiteY2124" fmla="*/ 813332 h 1847704"/>
                <a:gd name="connsiteX2125" fmla="*/ 1347634 w 1842380"/>
                <a:gd name="connsiteY2125" fmla="*/ 811203 h 1847704"/>
                <a:gd name="connsiteX2126" fmla="*/ 1349764 w 1842380"/>
                <a:gd name="connsiteY2126" fmla="*/ 809073 h 1847704"/>
                <a:gd name="connsiteX2127" fmla="*/ 1348699 w 1842380"/>
                <a:gd name="connsiteY2127" fmla="*/ 802150 h 1847704"/>
                <a:gd name="connsiteX2128" fmla="*/ 1348699 w 1842380"/>
                <a:gd name="connsiteY2128" fmla="*/ 800020 h 1847704"/>
                <a:gd name="connsiteX2129" fmla="*/ 1347634 w 1842380"/>
                <a:gd name="connsiteY2129" fmla="*/ 796825 h 1847704"/>
                <a:gd name="connsiteX2130" fmla="*/ 1347634 w 1842380"/>
                <a:gd name="connsiteY2130" fmla="*/ 786708 h 1847704"/>
                <a:gd name="connsiteX2131" fmla="*/ 1345504 w 1842380"/>
                <a:gd name="connsiteY2131" fmla="*/ 784579 h 1847704"/>
                <a:gd name="connsiteX2132" fmla="*/ 1344439 w 1842380"/>
                <a:gd name="connsiteY2132" fmla="*/ 781384 h 1847704"/>
                <a:gd name="connsiteX2133" fmla="*/ 1344439 w 1842380"/>
                <a:gd name="connsiteY2133" fmla="*/ 781384 h 1847704"/>
                <a:gd name="connsiteX2134" fmla="*/ 1344439 w 1842380"/>
                <a:gd name="connsiteY2134" fmla="*/ 760084 h 1847704"/>
                <a:gd name="connsiteX2135" fmla="*/ 1346569 w 1842380"/>
                <a:gd name="connsiteY2135" fmla="*/ 761149 h 1847704"/>
                <a:gd name="connsiteX2136" fmla="*/ 1347634 w 1842380"/>
                <a:gd name="connsiteY2136" fmla="*/ 767007 h 1847704"/>
                <a:gd name="connsiteX2137" fmla="*/ 1349764 w 1842380"/>
                <a:gd name="connsiteY2137" fmla="*/ 770202 h 1847704"/>
                <a:gd name="connsiteX2138" fmla="*/ 1350829 w 1842380"/>
                <a:gd name="connsiteY2138" fmla="*/ 774461 h 1847704"/>
                <a:gd name="connsiteX2139" fmla="*/ 1352959 w 1842380"/>
                <a:gd name="connsiteY2139" fmla="*/ 778721 h 1847704"/>
                <a:gd name="connsiteX2140" fmla="*/ 1354024 w 1842380"/>
                <a:gd name="connsiteY2140" fmla="*/ 781916 h 1847704"/>
                <a:gd name="connsiteX2141" fmla="*/ 1356154 w 1842380"/>
                <a:gd name="connsiteY2141" fmla="*/ 785111 h 1847704"/>
                <a:gd name="connsiteX2142" fmla="*/ 1358284 w 1842380"/>
                <a:gd name="connsiteY2142" fmla="*/ 789903 h 1847704"/>
                <a:gd name="connsiteX2143" fmla="*/ 1358284 w 1842380"/>
                <a:gd name="connsiteY2143" fmla="*/ 789903 h 1847704"/>
                <a:gd name="connsiteX2144" fmla="*/ 1358284 w 1842380"/>
                <a:gd name="connsiteY2144" fmla="*/ 907049 h 1847704"/>
                <a:gd name="connsiteX2145" fmla="*/ 1358284 w 1842380"/>
                <a:gd name="connsiteY2145" fmla="*/ 919296 h 1847704"/>
                <a:gd name="connsiteX2146" fmla="*/ 1343907 w 1842380"/>
                <a:gd name="connsiteY2146" fmla="*/ 911309 h 1847704"/>
                <a:gd name="connsiteX2147" fmla="*/ 1343907 w 1842380"/>
                <a:gd name="connsiteY2147" fmla="*/ 905451 h 1847704"/>
                <a:gd name="connsiteX2148" fmla="*/ 1354024 w 1842380"/>
                <a:gd name="connsiteY2148" fmla="*/ 906516 h 1847704"/>
                <a:gd name="connsiteX2149" fmla="*/ 1358284 w 1842380"/>
                <a:gd name="connsiteY2149" fmla="*/ 907049 h 1847704"/>
                <a:gd name="connsiteX2150" fmla="*/ 1358284 w 1842380"/>
                <a:gd name="connsiteY2150" fmla="*/ 907049 h 1847704"/>
                <a:gd name="connsiteX2151" fmla="*/ 1358284 w 1842380"/>
                <a:gd name="connsiteY2151" fmla="*/ 956569 h 1847704"/>
                <a:gd name="connsiteX2152" fmla="*/ 1358284 w 1842380"/>
                <a:gd name="connsiteY2152" fmla="*/ 963492 h 1847704"/>
                <a:gd name="connsiteX2153" fmla="*/ 1344972 w 1842380"/>
                <a:gd name="connsiteY2153" fmla="*/ 961362 h 1847704"/>
                <a:gd name="connsiteX2154" fmla="*/ 1343907 w 1842380"/>
                <a:gd name="connsiteY2154" fmla="*/ 961362 h 1847704"/>
                <a:gd name="connsiteX2155" fmla="*/ 1343907 w 1842380"/>
                <a:gd name="connsiteY2155" fmla="*/ 951245 h 1847704"/>
                <a:gd name="connsiteX2156" fmla="*/ 1358284 w 1842380"/>
                <a:gd name="connsiteY2156" fmla="*/ 956569 h 1847704"/>
                <a:gd name="connsiteX2157" fmla="*/ 1358284 w 1842380"/>
                <a:gd name="connsiteY2157" fmla="*/ 956569 h 1847704"/>
                <a:gd name="connsiteX2158" fmla="*/ 1358284 w 1842380"/>
                <a:gd name="connsiteY2158" fmla="*/ 1026324 h 1847704"/>
                <a:gd name="connsiteX2159" fmla="*/ 1358284 w 1842380"/>
                <a:gd name="connsiteY2159" fmla="*/ 1047624 h 1847704"/>
                <a:gd name="connsiteX2160" fmla="*/ 1358284 w 1842380"/>
                <a:gd name="connsiteY2160" fmla="*/ 1047624 h 1847704"/>
                <a:gd name="connsiteX2161" fmla="*/ 1356154 w 1842380"/>
                <a:gd name="connsiteY2161" fmla="*/ 1051883 h 1847704"/>
                <a:gd name="connsiteX2162" fmla="*/ 1355089 w 1842380"/>
                <a:gd name="connsiteY2162" fmla="*/ 1058806 h 1847704"/>
                <a:gd name="connsiteX2163" fmla="*/ 1354024 w 1842380"/>
                <a:gd name="connsiteY2163" fmla="*/ 1065728 h 1847704"/>
                <a:gd name="connsiteX2164" fmla="*/ 1351894 w 1842380"/>
                <a:gd name="connsiteY2164" fmla="*/ 1075845 h 1847704"/>
                <a:gd name="connsiteX2165" fmla="*/ 1349232 w 1842380"/>
                <a:gd name="connsiteY2165" fmla="*/ 1084897 h 1847704"/>
                <a:gd name="connsiteX2166" fmla="*/ 1346037 w 1842380"/>
                <a:gd name="connsiteY2166" fmla="*/ 1090754 h 1847704"/>
                <a:gd name="connsiteX2167" fmla="*/ 1343907 w 1842380"/>
                <a:gd name="connsiteY2167" fmla="*/ 1095014 h 1847704"/>
                <a:gd name="connsiteX2168" fmla="*/ 1343907 w 1842380"/>
                <a:gd name="connsiteY2168" fmla="*/ 1018337 h 1847704"/>
                <a:gd name="connsiteX2169" fmla="*/ 1346037 w 1842380"/>
                <a:gd name="connsiteY2169" fmla="*/ 1017272 h 1847704"/>
                <a:gd name="connsiteX2170" fmla="*/ 1351894 w 1842380"/>
                <a:gd name="connsiteY2170" fmla="*/ 1016207 h 1847704"/>
                <a:gd name="connsiteX2171" fmla="*/ 1355089 w 1842380"/>
                <a:gd name="connsiteY2171" fmla="*/ 1020467 h 1847704"/>
                <a:gd name="connsiteX2172" fmla="*/ 1358284 w 1842380"/>
                <a:gd name="connsiteY2172" fmla="*/ 1026324 h 1847704"/>
                <a:gd name="connsiteX2173" fmla="*/ 1358284 w 1842380"/>
                <a:gd name="connsiteY2173" fmla="*/ 1026324 h 1847704"/>
                <a:gd name="connsiteX2174" fmla="*/ 1358284 w 1842380"/>
                <a:gd name="connsiteY2174" fmla="*/ 1026324 h 1847704"/>
                <a:gd name="connsiteX2175" fmla="*/ 1358284 w 1842380"/>
                <a:gd name="connsiteY2175" fmla="*/ 1157314 h 1847704"/>
                <a:gd name="connsiteX2176" fmla="*/ 1358284 w 1842380"/>
                <a:gd name="connsiteY2176" fmla="*/ 1176484 h 1847704"/>
                <a:gd name="connsiteX2177" fmla="*/ 1356154 w 1842380"/>
                <a:gd name="connsiteY2177" fmla="*/ 1183406 h 1847704"/>
                <a:gd name="connsiteX2178" fmla="*/ 1358284 w 1842380"/>
                <a:gd name="connsiteY2178" fmla="*/ 1182341 h 1847704"/>
                <a:gd name="connsiteX2179" fmla="*/ 1358284 w 1842380"/>
                <a:gd name="connsiteY2179" fmla="*/ 1193523 h 1847704"/>
                <a:gd name="connsiteX2180" fmla="*/ 1350297 w 1842380"/>
                <a:gd name="connsiteY2180" fmla="*/ 1195653 h 1847704"/>
                <a:gd name="connsiteX2181" fmla="*/ 1343374 w 1842380"/>
                <a:gd name="connsiteY2181" fmla="*/ 1199913 h 1847704"/>
                <a:gd name="connsiteX2182" fmla="*/ 1343374 w 1842380"/>
                <a:gd name="connsiteY2182" fmla="*/ 1187666 h 1847704"/>
                <a:gd name="connsiteX2183" fmla="*/ 1345504 w 1842380"/>
                <a:gd name="connsiteY2183" fmla="*/ 1186601 h 1847704"/>
                <a:gd name="connsiteX2184" fmla="*/ 1358284 w 1842380"/>
                <a:gd name="connsiteY2184" fmla="*/ 1157314 h 1847704"/>
                <a:gd name="connsiteX2185" fmla="*/ 1358284 w 1842380"/>
                <a:gd name="connsiteY2185" fmla="*/ 1157314 h 1847704"/>
                <a:gd name="connsiteX2186" fmla="*/ 1358284 w 1842380"/>
                <a:gd name="connsiteY2186" fmla="*/ 1221212 h 1847704"/>
                <a:gd name="connsiteX2187" fmla="*/ 1358284 w 1842380"/>
                <a:gd name="connsiteY2187" fmla="*/ 1231329 h 1847704"/>
                <a:gd name="connsiteX2188" fmla="*/ 1343907 w 1842380"/>
                <a:gd name="connsiteY2188" fmla="*/ 1230264 h 1847704"/>
                <a:gd name="connsiteX2189" fmla="*/ 1343907 w 1842380"/>
                <a:gd name="connsiteY2189" fmla="*/ 1219082 h 1847704"/>
                <a:gd name="connsiteX2190" fmla="*/ 1358284 w 1842380"/>
                <a:gd name="connsiteY2190" fmla="*/ 1221212 h 1847704"/>
                <a:gd name="connsiteX2191" fmla="*/ 1358284 w 1842380"/>
                <a:gd name="connsiteY2191" fmla="*/ 1221212 h 1847704"/>
                <a:gd name="connsiteX2192" fmla="*/ 1358284 w 1842380"/>
                <a:gd name="connsiteY2192" fmla="*/ 1255291 h 1847704"/>
                <a:gd name="connsiteX2193" fmla="*/ 1358284 w 1842380"/>
                <a:gd name="connsiteY2193" fmla="*/ 1268603 h 1847704"/>
                <a:gd name="connsiteX2194" fmla="*/ 1357219 w 1842380"/>
                <a:gd name="connsiteY2194" fmla="*/ 1270733 h 1847704"/>
                <a:gd name="connsiteX2195" fmla="*/ 1343907 w 1842380"/>
                <a:gd name="connsiteY2195" fmla="*/ 1290967 h 1847704"/>
                <a:gd name="connsiteX2196" fmla="*/ 1343907 w 1842380"/>
                <a:gd name="connsiteY2196" fmla="*/ 1274992 h 1847704"/>
                <a:gd name="connsiteX2197" fmla="*/ 1346037 w 1842380"/>
                <a:gd name="connsiteY2197" fmla="*/ 1270733 h 1847704"/>
                <a:gd name="connsiteX2198" fmla="*/ 1346037 w 1842380"/>
                <a:gd name="connsiteY2198" fmla="*/ 1270733 h 1847704"/>
                <a:gd name="connsiteX2199" fmla="*/ 1347102 w 1842380"/>
                <a:gd name="connsiteY2199" fmla="*/ 1269668 h 1847704"/>
                <a:gd name="connsiteX2200" fmla="*/ 1343907 w 1842380"/>
                <a:gd name="connsiteY2200" fmla="*/ 1269668 h 1847704"/>
                <a:gd name="connsiteX2201" fmla="*/ 1343907 w 1842380"/>
                <a:gd name="connsiteY2201" fmla="*/ 1259550 h 1847704"/>
                <a:gd name="connsiteX2202" fmla="*/ 1358284 w 1842380"/>
                <a:gd name="connsiteY2202" fmla="*/ 1255291 h 1847704"/>
                <a:gd name="connsiteX2203" fmla="*/ 1358284 w 1842380"/>
                <a:gd name="connsiteY2203" fmla="*/ 1255291 h 1847704"/>
                <a:gd name="connsiteX2204" fmla="*/ 1358284 w 1842380"/>
                <a:gd name="connsiteY2204" fmla="*/ 1391073 h 1847704"/>
                <a:gd name="connsiteX2205" fmla="*/ 1358284 w 1842380"/>
                <a:gd name="connsiteY2205" fmla="*/ 1419294 h 1847704"/>
                <a:gd name="connsiteX2206" fmla="*/ 1343907 w 1842380"/>
                <a:gd name="connsiteY2206" fmla="*/ 1403320 h 1847704"/>
                <a:gd name="connsiteX2207" fmla="*/ 1358284 w 1842380"/>
                <a:gd name="connsiteY2207" fmla="*/ 1391073 h 1847704"/>
                <a:gd name="connsiteX2208" fmla="*/ 1358284 w 1842380"/>
                <a:gd name="connsiteY2208" fmla="*/ 1391073 h 1847704"/>
                <a:gd name="connsiteX2209" fmla="*/ 1358284 w 1842380"/>
                <a:gd name="connsiteY2209" fmla="*/ 1468815 h 1847704"/>
                <a:gd name="connsiteX2210" fmla="*/ 1358284 w 1842380"/>
                <a:gd name="connsiteY2210" fmla="*/ 1498101 h 1847704"/>
                <a:gd name="connsiteX2211" fmla="*/ 1343907 w 1842380"/>
                <a:gd name="connsiteY2211" fmla="*/ 1490114 h 1847704"/>
                <a:gd name="connsiteX2212" fmla="*/ 1343907 w 1842380"/>
                <a:gd name="connsiteY2212" fmla="*/ 1452308 h 1847704"/>
                <a:gd name="connsiteX2213" fmla="*/ 1355089 w 1842380"/>
                <a:gd name="connsiteY2213" fmla="*/ 1465620 h 1847704"/>
                <a:gd name="connsiteX2214" fmla="*/ 1358284 w 1842380"/>
                <a:gd name="connsiteY2214" fmla="*/ 1468815 h 1847704"/>
                <a:gd name="connsiteX2215" fmla="*/ 1358284 w 1842380"/>
                <a:gd name="connsiteY2215" fmla="*/ 1468815 h 1847704"/>
                <a:gd name="connsiteX2216" fmla="*/ 1358284 w 1842380"/>
                <a:gd name="connsiteY2216" fmla="*/ 1614182 h 1847704"/>
                <a:gd name="connsiteX2217" fmla="*/ 1358284 w 1842380"/>
                <a:gd name="connsiteY2217" fmla="*/ 1632286 h 1847704"/>
                <a:gd name="connsiteX2218" fmla="*/ 1343907 w 1842380"/>
                <a:gd name="connsiteY2218" fmla="*/ 1643468 h 1847704"/>
                <a:gd name="connsiteX2219" fmla="*/ 1343907 w 1842380"/>
                <a:gd name="connsiteY2219" fmla="*/ 1623234 h 1847704"/>
                <a:gd name="connsiteX2220" fmla="*/ 1358284 w 1842380"/>
                <a:gd name="connsiteY2220" fmla="*/ 1614182 h 1847704"/>
                <a:gd name="connsiteX2221" fmla="*/ 1358284 w 1842380"/>
                <a:gd name="connsiteY2221" fmla="*/ 1614182 h 1847704"/>
                <a:gd name="connsiteX2222" fmla="*/ 1358284 w 1842380"/>
                <a:gd name="connsiteY2222" fmla="*/ 1652521 h 1847704"/>
                <a:gd name="connsiteX2223" fmla="*/ 1358284 w 1842380"/>
                <a:gd name="connsiteY2223" fmla="*/ 1674885 h 1847704"/>
                <a:gd name="connsiteX2224" fmla="*/ 1343907 w 1842380"/>
                <a:gd name="connsiteY2224" fmla="*/ 1666897 h 1847704"/>
                <a:gd name="connsiteX2225" fmla="*/ 1343907 w 1842380"/>
                <a:gd name="connsiteY2225" fmla="*/ 1645598 h 1847704"/>
                <a:gd name="connsiteX2226" fmla="*/ 1358284 w 1842380"/>
                <a:gd name="connsiteY2226" fmla="*/ 1652521 h 1847704"/>
                <a:gd name="connsiteX2227" fmla="*/ 1358284 w 1842380"/>
                <a:gd name="connsiteY2227" fmla="*/ 1652521 h 1847704"/>
                <a:gd name="connsiteX2228" fmla="*/ 1358284 w 1842380"/>
                <a:gd name="connsiteY2228" fmla="*/ 1716418 h 1847704"/>
                <a:gd name="connsiteX2229" fmla="*/ 1358284 w 1842380"/>
                <a:gd name="connsiteY2229" fmla="*/ 1733457 h 1847704"/>
                <a:gd name="connsiteX2230" fmla="*/ 1349232 w 1842380"/>
                <a:gd name="connsiteY2230" fmla="*/ 1734522 h 1847704"/>
                <a:gd name="connsiteX2231" fmla="*/ 1343374 w 1842380"/>
                <a:gd name="connsiteY2231" fmla="*/ 1740380 h 1847704"/>
                <a:gd name="connsiteX2232" fmla="*/ 1343374 w 1842380"/>
                <a:gd name="connsiteY2232" fmla="*/ 1718016 h 1847704"/>
                <a:gd name="connsiteX2233" fmla="*/ 1358284 w 1842380"/>
                <a:gd name="connsiteY2233" fmla="*/ 1716418 h 1847704"/>
                <a:gd name="connsiteX2234" fmla="*/ 1343374 w 1842380"/>
                <a:gd name="connsiteY2234" fmla="*/ 109927 h 1847704"/>
                <a:gd name="connsiteX2235" fmla="*/ 1343374 w 1842380"/>
                <a:gd name="connsiteY2235" fmla="*/ 218020 h 1847704"/>
                <a:gd name="connsiteX2236" fmla="*/ 1335387 w 1842380"/>
                <a:gd name="connsiteY2236" fmla="*/ 215890 h 1847704"/>
                <a:gd name="connsiteX2237" fmla="*/ 1335387 w 1842380"/>
                <a:gd name="connsiteY2237" fmla="*/ 199916 h 1847704"/>
                <a:gd name="connsiteX2238" fmla="*/ 1338582 w 1842380"/>
                <a:gd name="connsiteY2238" fmla="*/ 200981 h 1847704"/>
                <a:gd name="connsiteX2239" fmla="*/ 1335387 w 1842380"/>
                <a:gd name="connsiteY2239" fmla="*/ 134421 h 1847704"/>
                <a:gd name="connsiteX2240" fmla="*/ 1335387 w 1842380"/>
                <a:gd name="connsiteY2240" fmla="*/ 101939 h 1847704"/>
                <a:gd name="connsiteX2241" fmla="*/ 1343374 w 1842380"/>
                <a:gd name="connsiteY2241" fmla="*/ 109927 h 1847704"/>
                <a:gd name="connsiteX2242" fmla="*/ 1343374 w 1842380"/>
                <a:gd name="connsiteY2242" fmla="*/ 109927 h 1847704"/>
                <a:gd name="connsiteX2243" fmla="*/ 1343374 w 1842380"/>
                <a:gd name="connsiteY2243" fmla="*/ 109927 h 1847704"/>
                <a:gd name="connsiteX2244" fmla="*/ 1343374 w 1842380"/>
                <a:gd name="connsiteY2244" fmla="*/ 304814 h 1847704"/>
                <a:gd name="connsiteX2245" fmla="*/ 1343374 w 1842380"/>
                <a:gd name="connsiteY2245" fmla="*/ 333036 h 1847704"/>
                <a:gd name="connsiteX2246" fmla="*/ 1336452 w 1842380"/>
                <a:gd name="connsiteY2246" fmla="*/ 322919 h 1847704"/>
                <a:gd name="connsiteX2247" fmla="*/ 1338582 w 1842380"/>
                <a:gd name="connsiteY2247" fmla="*/ 306944 h 1847704"/>
                <a:gd name="connsiteX2248" fmla="*/ 1343374 w 1842380"/>
                <a:gd name="connsiteY2248" fmla="*/ 304814 h 1847704"/>
                <a:gd name="connsiteX2249" fmla="*/ 1343374 w 1842380"/>
                <a:gd name="connsiteY2249" fmla="*/ 304814 h 1847704"/>
                <a:gd name="connsiteX2250" fmla="*/ 1343374 w 1842380"/>
                <a:gd name="connsiteY2250" fmla="*/ 347413 h 1847704"/>
                <a:gd name="connsiteX2251" fmla="*/ 1343374 w 1842380"/>
                <a:gd name="connsiteY2251" fmla="*/ 371374 h 1847704"/>
                <a:gd name="connsiteX2252" fmla="*/ 1343374 w 1842380"/>
                <a:gd name="connsiteY2252" fmla="*/ 371374 h 1847704"/>
                <a:gd name="connsiteX2253" fmla="*/ 1339115 w 1842380"/>
                <a:gd name="connsiteY2253" fmla="*/ 364452 h 1847704"/>
                <a:gd name="connsiteX2254" fmla="*/ 1335920 w 1842380"/>
                <a:gd name="connsiteY2254" fmla="*/ 364452 h 1847704"/>
                <a:gd name="connsiteX2255" fmla="*/ 1335920 w 1842380"/>
                <a:gd name="connsiteY2255" fmla="*/ 343153 h 1847704"/>
                <a:gd name="connsiteX2256" fmla="*/ 1341777 w 1842380"/>
                <a:gd name="connsiteY2256" fmla="*/ 347413 h 1847704"/>
                <a:gd name="connsiteX2257" fmla="*/ 1343374 w 1842380"/>
                <a:gd name="connsiteY2257" fmla="*/ 347413 h 1847704"/>
                <a:gd name="connsiteX2258" fmla="*/ 1343374 w 1842380"/>
                <a:gd name="connsiteY2258" fmla="*/ 347413 h 1847704"/>
                <a:gd name="connsiteX2259" fmla="*/ 1343374 w 1842380"/>
                <a:gd name="connsiteY2259" fmla="*/ 440064 h 1847704"/>
                <a:gd name="connsiteX2260" fmla="*/ 1343374 w 1842380"/>
                <a:gd name="connsiteY2260" fmla="*/ 470415 h 1847704"/>
                <a:gd name="connsiteX2261" fmla="*/ 1335387 w 1842380"/>
                <a:gd name="connsiteY2261" fmla="*/ 471480 h 1847704"/>
                <a:gd name="connsiteX2262" fmla="*/ 1335387 w 1842380"/>
                <a:gd name="connsiteY2262" fmla="*/ 441129 h 1847704"/>
                <a:gd name="connsiteX2263" fmla="*/ 1343374 w 1842380"/>
                <a:gd name="connsiteY2263" fmla="*/ 440064 h 1847704"/>
                <a:gd name="connsiteX2264" fmla="*/ 1343374 w 1842380"/>
                <a:gd name="connsiteY2264" fmla="*/ 440064 h 1847704"/>
                <a:gd name="connsiteX2265" fmla="*/ 1343374 w 1842380"/>
                <a:gd name="connsiteY2265" fmla="*/ 578509 h 1847704"/>
                <a:gd name="connsiteX2266" fmla="*/ 1343374 w 1842380"/>
                <a:gd name="connsiteY2266" fmla="*/ 594483 h 1847704"/>
                <a:gd name="connsiteX2267" fmla="*/ 1335387 w 1842380"/>
                <a:gd name="connsiteY2267" fmla="*/ 583301 h 1847704"/>
                <a:gd name="connsiteX2268" fmla="*/ 1335387 w 1842380"/>
                <a:gd name="connsiteY2268" fmla="*/ 571054 h 1847704"/>
                <a:gd name="connsiteX2269" fmla="*/ 1343374 w 1842380"/>
                <a:gd name="connsiteY2269" fmla="*/ 578509 h 1847704"/>
                <a:gd name="connsiteX2270" fmla="*/ 1343374 w 1842380"/>
                <a:gd name="connsiteY2270" fmla="*/ 578509 h 1847704"/>
                <a:gd name="connsiteX2271" fmla="*/ 1343374 w 1842380"/>
                <a:gd name="connsiteY2271" fmla="*/ 620042 h 1847704"/>
                <a:gd name="connsiteX2272" fmla="*/ 1343374 w 1842380"/>
                <a:gd name="connsiteY2272" fmla="*/ 646134 h 1847704"/>
                <a:gd name="connsiteX2273" fmla="*/ 1340179 w 1842380"/>
                <a:gd name="connsiteY2273" fmla="*/ 657316 h 1847704"/>
                <a:gd name="connsiteX2274" fmla="*/ 1343374 w 1842380"/>
                <a:gd name="connsiteY2274" fmla="*/ 669563 h 1847704"/>
                <a:gd name="connsiteX2275" fmla="*/ 1343374 w 1842380"/>
                <a:gd name="connsiteY2275" fmla="*/ 685537 h 1847704"/>
                <a:gd name="connsiteX2276" fmla="*/ 1335387 w 1842380"/>
                <a:gd name="connsiteY2276" fmla="*/ 675420 h 1847704"/>
                <a:gd name="connsiteX2277" fmla="*/ 1335387 w 1842380"/>
                <a:gd name="connsiteY2277" fmla="*/ 634952 h 1847704"/>
                <a:gd name="connsiteX2278" fmla="*/ 1343374 w 1842380"/>
                <a:gd name="connsiteY2278" fmla="*/ 620042 h 1847704"/>
                <a:gd name="connsiteX2279" fmla="*/ 1343374 w 1842380"/>
                <a:gd name="connsiteY2279" fmla="*/ 620042 h 1847704"/>
                <a:gd name="connsiteX2280" fmla="*/ 1343374 w 1842380"/>
                <a:gd name="connsiteY2280" fmla="*/ 759552 h 1847704"/>
                <a:gd name="connsiteX2281" fmla="*/ 1343374 w 1842380"/>
                <a:gd name="connsiteY2281" fmla="*/ 780851 h 1847704"/>
                <a:gd name="connsiteX2282" fmla="*/ 1340179 w 1842380"/>
                <a:gd name="connsiteY2282" fmla="*/ 779786 h 1847704"/>
                <a:gd name="connsiteX2283" fmla="*/ 1340179 w 1842380"/>
                <a:gd name="connsiteY2283" fmla="*/ 777656 h 1847704"/>
                <a:gd name="connsiteX2284" fmla="*/ 1336985 w 1842380"/>
                <a:gd name="connsiteY2284" fmla="*/ 777656 h 1847704"/>
                <a:gd name="connsiteX2285" fmla="*/ 1335920 w 1842380"/>
                <a:gd name="connsiteY2285" fmla="*/ 776591 h 1847704"/>
                <a:gd name="connsiteX2286" fmla="*/ 1335920 w 1842380"/>
                <a:gd name="connsiteY2286" fmla="*/ 776591 h 1847704"/>
                <a:gd name="connsiteX2287" fmla="*/ 1335920 w 1842380"/>
                <a:gd name="connsiteY2287" fmla="*/ 749435 h 1847704"/>
                <a:gd name="connsiteX2288" fmla="*/ 1340179 w 1842380"/>
                <a:gd name="connsiteY2288" fmla="*/ 749435 h 1847704"/>
                <a:gd name="connsiteX2289" fmla="*/ 1341244 w 1842380"/>
                <a:gd name="connsiteY2289" fmla="*/ 750500 h 1847704"/>
                <a:gd name="connsiteX2290" fmla="*/ 1342309 w 1842380"/>
                <a:gd name="connsiteY2290" fmla="*/ 752630 h 1847704"/>
                <a:gd name="connsiteX2291" fmla="*/ 1343374 w 1842380"/>
                <a:gd name="connsiteY2291" fmla="*/ 755825 h 1847704"/>
                <a:gd name="connsiteX2292" fmla="*/ 1343374 w 1842380"/>
                <a:gd name="connsiteY2292" fmla="*/ 757955 h 1847704"/>
                <a:gd name="connsiteX2293" fmla="*/ 1343374 w 1842380"/>
                <a:gd name="connsiteY2293" fmla="*/ 759552 h 1847704"/>
                <a:gd name="connsiteX2294" fmla="*/ 1343374 w 1842380"/>
                <a:gd name="connsiteY2294" fmla="*/ 759552 h 1847704"/>
                <a:gd name="connsiteX2295" fmla="*/ 1343374 w 1842380"/>
                <a:gd name="connsiteY2295" fmla="*/ 813865 h 1847704"/>
                <a:gd name="connsiteX2296" fmla="*/ 1343374 w 1842380"/>
                <a:gd name="connsiteY2296" fmla="*/ 835164 h 1847704"/>
                <a:gd name="connsiteX2297" fmla="*/ 1342309 w 1842380"/>
                <a:gd name="connsiteY2297" fmla="*/ 835164 h 1847704"/>
                <a:gd name="connsiteX2298" fmla="*/ 1339115 w 1842380"/>
                <a:gd name="connsiteY2298" fmla="*/ 833034 h 1847704"/>
                <a:gd name="connsiteX2299" fmla="*/ 1336985 w 1842380"/>
                <a:gd name="connsiteY2299" fmla="*/ 833034 h 1847704"/>
                <a:gd name="connsiteX2300" fmla="*/ 1335920 w 1842380"/>
                <a:gd name="connsiteY2300" fmla="*/ 831969 h 1847704"/>
                <a:gd name="connsiteX2301" fmla="*/ 1335920 w 1842380"/>
                <a:gd name="connsiteY2301" fmla="*/ 811735 h 1847704"/>
                <a:gd name="connsiteX2302" fmla="*/ 1336985 w 1842380"/>
                <a:gd name="connsiteY2302" fmla="*/ 811735 h 1847704"/>
                <a:gd name="connsiteX2303" fmla="*/ 1340179 w 1842380"/>
                <a:gd name="connsiteY2303" fmla="*/ 812800 h 1847704"/>
                <a:gd name="connsiteX2304" fmla="*/ 1341244 w 1842380"/>
                <a:gd name="connsiteY2304" fmla="*/ 813865 h 1847704"/>
                <a:gd name="connsiteX2305" fmla="*/ 1343374 w 1842380"/>
                <a:gd name="connsiteY2305" fmla="*/ 813865 h 1847704"/>
                <a:gd name="connsiteX2306" fmla="*/ 1343374 w 1842380"/>
                <a:gd name="connsiteY2306" fmla="*/ 813865 h 1847704"/>
                <a:gd name="connsiteX2307" fmla="*/ 1343374 w 1842380"/>
                <a:gd name="connsiteY2307" fmla="*/ 905984 h 1847704"/>
                <a:gd name="connsiteX2308" fmla="*/ 1343374 w 1842380"/>
                <a:gd name="connsiteY2308" fmla="*/ 911841 h 1847704"/>
                <a:gd name="connsiteX2309" fmla="*/ 1335387 w 1842380"/>
                <a:gd name="connsiteY2309" fmla="*/ 912906 h 1847704"/>
                <a:gd name="connsiteX2310" fmla="*/ 1335387 w 1842380"/>
                <a:gd name="connsiteY2310" fmla="*/ 905984 h 1847704"/>
                <a:gd name="connsiteX2311" fmla="*/ 1343374 w 1842380"/>
                <a:gd name="connsiteY2311" fmla="*/ 905984 h 1847704"/>
                <a:gd name="connsiteX2312" fmla="*/ 1343374 w 1842380"/>
                <a:gd name="connsiteY2312" fmla="*/ 905984 h 1847704"/>
                <a:gd name="connsiteX2313" fmla="*/ 1343374 w 1842380"/>
                <a:gd name="connsiteY2313" fmla="*/ 951245 h 1847704"/>
                <a:gd name="connsiteX2314" fmla="*/ 1343374 w 1842380"/>
                <a:gd name="connsiteY2314" fmla="*/ 961362 h 1847704"/>
                <a:gd name="connsiteX2315" fmla="*/ 1335387 w 1842380"/>
                <a:gd name="connsiteY2315" fmla="*/ 962427 h 1847704"/>
                <a:gd name="connsiteX2316" fmla="*/ 1335387 w 1842380"/>
                <a:gd name="connsiteY2316" fmla="*/ 955504 h 1847704"/>
                <a:gd name="connsiteX2317" fmla="*/ 1337517 w 1842380"/>
                <a:gd name="connsiteY2317" fmla="*/ 955504 h 1847704"/>
                <a:gd name="connsiteX2318" fmla="*/ 1335387 w 1842380"/>
                <a:gd name="connsiteY2318" fmla="*/ 949647 h 1847704"/>
                <a:gd name="connsiteX2319" fmla="*/ 1335387 w 1842380"/>
                <a:gd name="connsiteY2319" fmla="*/ 917166 h 1847704"/>
                <a:gd name="connsiteX2320" fmla="*/ 1338582 w 1842380"/>
                <a:gd name="connsiteY2320" fmla="*/ 934205 h 1847704"/>
                <a:gd name="connsiteX2321" fmla="*/ 1338582 w 1842380"/>
                <a:gd name="connsiteY2321" fmla="*/ 934205 h 1847704"/>
                <a:gd name="connsiteX2322" fmla="*/ 1341777 w 1842380"/>
                <a:gd name="connsiteY2322" fmla="*/ 947517 h 1847704"/>
                <a:gd name="connsiteX2323" fmla="*/ 1343374 w 1842380"/>
                <a:gd name="connsiteY2323" fmla="*/ 951245 h 1847704"/>
                <a:gd name="connsiteX2324" fmla="*/ 1343374 w 1842380"/>
                <a:gd name="connsiteY2324" fmla="*/ 951245 h 1847704"/>
                <a:gd name="connsiteX2325" fmla="*/ 1343374 w 1842380"/>
                <a:gd name="connsiteY2325" fmla="*/ 951245 h 1847704"/>
                <a:gd name="connsiteX2326" fmla="*/ 1343374 w 1842380"/>
                <a:gd name="connsiteY2326" fmla="*/ 1018870 h 1847704"/>
                <a:gd name="connsiteX2327" fmla="*/ 1343374 w 1842380"/>
                <a:gd name="connsiteY2327" fmla="*/ 1095547 h 1847704"/>
                <a:gd name="connsiteX2328" fmla="*/ 1341244 w 1842380"/>
                <a:gd name="connsiteY2328" fmla="*/ 1101404 h 1847704"/>
                <a:gd name="connsiteX2329" fmla="*/ 1338049 w 1842380"/>
                <a:gd name="connsiteY2329" fmla="*/ 1109391 h 1847704"/>
                <a:gd name="connsiteX2330" fmla="*/ 1335920 w 1842380"/>
                <a:gd name="connsiteY2330" fmla="*/ 1112586 h 1847704"/>
                <a:gd name="connsiteX2331" fmla="*/ 1335920 w 1842380"/>
                <a:gd name="connsiteY2331" fmla="*/ 1067325 h 1847704"/>
                <a:gd name="connsiteX2332" fmla="*/ 1339115 w 1842380"/>
                <a:gd name="connsiteY2332" fmla="*/ 1059338 h 1847704"/>
                <a:gd name="connsiteX2333" fmla="*/ 1340179 w 1842380"/>
                <a:gd name="connsiteY2333" fmla="*/ 1047091 h 1847704"/>
                <a:gd name="connsiteX2334" fmla="*/ 1341244 w 1842380"/>
                <a:gd name="connsiteY2334" fmla="*/ 1040169 h 1847704"/>
                <a:gd name="connsiteX2335" fmla="*/ 1341244 w 1842380"/>
                <a:gd name="connsiteY2335" fmla="*/ 1034312 h 1847704"/>
                <a:gd name="connsiteX2336" fmla="*/ 1341244 w 1842380"/>
                <a:gd name="connsiteY2336" fmla="*/ 1026324 h 1847704"/>
                <a:gd name="connsiteX2337" fmla="*/ 1342309 w 1842380"/>
                <a:gd name="connsiteY2337" fmla="*/ 1019402 h 1847704"/>
                <a:gd name="connsiteX2338" fmla="*/ 1343374 w 1842380"/>
                <a:gd name="connsiteY2338" fmla="*/ 1018870 h 1847704"/>
                <a:gd name="connsiteX2339" fmla="*/ 1343374 w 1842380"/>
                <a:gd name="connsiteY2339" fmla="*/ 1018870 h 1847704"/>
                <a:gd name="connsiteX2340" fmla="*/ 1343374 w 1842380"/>
                <a:gd name="connsiteY2340" fmla="*/ 1187666 h 1847704"/>
                <a:gd name="connsiteX2341" fmla="*/ 1343374 w 1842380"/>
                <a:gd name="connsiteY2341" fmla="*/ 1199913 h 1847704"/>
                <a:gd name="connsiteX2342" fmla="*/ 1335387 w 1842380"/>
                <a:gd name="connsiteY2342" fmla="*/ 1211095 h 1847704"/>
                <a:gd name="connsiteX2343" fmla="*/ 1335387 w 1842380"/>
                <a:gd name="connsiteY2343" fmla="*/ 1194055 h 1847704"/>
                <a:gd name="connsiteX2344" fmla="*/ 1343374 w 1842380"/>
                <a:gd name="connsiteY2344" fmla="*/ 1187666 h 1847704"/>
                <a:gd name="connsiteX2345" fmla="*/ 1343374 w 1842380"/>
                <a:gd name="connsiteY2345" fmla="*/ 1187666 h 1847704"/>
                <a:gd name="connsiteX2346" fmla="*/ 1343374 w 1842380"/>
                <a:gd name="connsiteY2346" fmla="*/ 1219082 h 1847704"/>
                <a:gd name="connsiteX2347" fmla="*/ 1343374 w 1842380"/>
                <a:gd name="connsiteY2347" fmla="*/ 1230264 h 1847704"/>
                <a:gd name="connsiteX2348" fmla="*/ 1335387 w 1842380"/>
                <a:gd name="connsiteY2348" fmla="*/ 1230264 h 1847704"/>
                <a:gd name="connsiteX2349" fmla="*/ 1335387 w 1842380"/>
                <a:gd name="connsiteY2349" fmla="*/ 1219082 h 1847704"/>
                <a:gd name="connsiteX2350" fmla="*/ 1343374 w 1842380"/>
                <a:gd name="connsiteY2350" fmla="*/ 1219082 h 1847704"/>
                <a:gd name="connsiteX2351" fmla="*/ 1343374 w 1842380"/>
                <a:gd name="connsiteY2351" fmla="*/ 1219082 h 1847704"/>
                <a:gd name="connsiteX2352" fmla="*/ 1343374 w 1842380"/>
                <a:gd name="connsiteY2352" fmla="*/ 1259550 h 1847704"/>
                <a:gd name="connsiteX2353" fmla="*/ 1343374 w 1842380"/>
                <a:gd name="connsiteY2353" fmla="*/ 1269668 h 1847704"/>
                <a:gd name="connsiteX2354" fmla="*/ 1335387 w 1842380"/>
                <a:gd name="connsiteY2354" fmla="*/ 1269668 h 1847704"/>
                <a:gd name="connsiteX2355" fmla="*/ 1335387 w 1842380"/>
                <a:gd name="connsiteY2355" fmla="*/ 1258486 h 1847704"/>
                <a:gd name="connsiteX2356" fmla="*/ 1343374 w 1842380"/>
                <a:gd name="connsiteY2356" fmla="*/ 1259550 h 1847704"/>
                <a:gd name="connsiteX2357" fmla="*/ 1343374 w 1842380"/>
                <a:gd name="connsiteY2357" fmla="*/ 1259550 h 1847704"/>
                <a:gd name="connsiteX2358" fmla="*/ 1343374 w 1842380"/>
                <a:gd name="connsiteY2358" fmla="*/ 1275525 h 1847704"/>
                <a:gd name="connsiteX2359" fmla="*/ 1343374 w 1842380"/>
                <a:gd name="connsiteY2359" fmla="*/ 1291499 h 1847704"/>
                <a:gd name="connsiteX2360" fmla="*/ 1335387 w 1842380"/>
                <a:gd name="connsiteY2360" fmla="*/ 1298422 h 1847704"/>
                <a:gd name="connsiteX2361" fmla="*/ 1335387 w 1842380"/>
                <a:gd name="connsiteY2361" fmla="*/ 1286174 h 1847704"/>
                <a:gd name="connsiteX2362" fmla="*/ 1343374 w 1842380"/>
                <a:gd name="connsiteY2362" fmla="*/ 1275525 h 1847704"/>
                <a:gd name="connsiteX2363" fmla="*/ 1343374 w 1842380"/>
                <a:gd name="connsiteY2363" fmla="*/ 1275525 h 1847704"/>
                <a:gd name="connsiteX2364" fmla="*/ 1343374 w 1842380"/>
                <a:gd name="connsiteY2364" fmla="*/ 1452308 h 1847704"/>
                <a:gd name="connsiteX2365" fmla="*/ 1343374 w 1842380"/>
                <a:gd name="connsiteY2365" fmla="*/ 1490647 h 1847704"/>
                <a:gd name="connsiteX2366" fmla="*/ 1335387 w 1842380"/>
                <a:gd name="connsiteY2366" fmla="*/ 1482660 h 1847704"/>
                <a:gd name="connsiteX2367" fmla="*/ 1335387 w 1842380"/>
                <a:gd name="connsiteY2367" fmla="*/ 1443256 h 1847704"/>
                <a:gd name="connsiteX2368" fmla="*/ 1343374 w 1842380"/>
                <a:gd name="connsiteY2368" fmla="*/ 1452308 h 1847704"/>
                <a:gd name="connsiteX2369" fmla="*/ 1343374 w 1842380"/>
                <a:gd name="connsiteY2369" fmla="*/ 1452308 h 1847704"/>
                <a:gd name="connsiteX2370" fmla="*/ 1343374 w 1842380"/>
                <a:gd name="connsiteY2370" fmla="*/ 1623234 h 1847704"/>
                <a:gd name="connsiteX2371" fmla="*/ 1343374 w 1842380"/>
                <a:gd name="connsiteY2371" fmla="*/ 1643468 h 1847704"/>
                <a:gd name="connsiteX2372" fmla="*/ 1341244 w 1842380"/>
                <a:gd name="connsiteY2372" fmla="*/ 1645598 h 1847704"/>
                <a:gd name="connsiteX2373" fmla="*/ 1343374 w 1842380"/>
                <a:gd name="connsiteY2373" fmla="*/ 1645598 h 1847704"/>
                <a:gd name="connsiteX2374" fmla="*/ 1343374 w 1842380"/>
                <a:gd name="connsiteY2374" fmla="*/ 1666897 h 1847704"/>
                <a:gd name="connsiteX2375" fmla="*/ 1335387 w 1842380"/>
                <a:gd name="connsiteY2375" fmla="*/ 1663703 h 1847704"/>
                <a:gd name="connsiteX2376" fmla="*/ 1335387 w 1842380"/>
                <a:gd name="connsiteY2376" fmla="*/ 1630156 h 1847704"/>
                <a:gd name="connsiteX2377" fmla="*/ 1343374 w 1842380"/>
                <a:gd name="connsiteY2377" fmla="*/ 1623234 h 1847704"/>
                <a:gd name="connsiteX2378" fmla="*/ 1343374 w 1842380"/>
                <a:gd name="connsiteY2378" fmla="*/ 1623234 h 1847704"/>
                <a:gd name="connsiteX2379" fmla="*/ 1343374 w 1842380"/>
                <a:gd name="connsiteY2379" fmla="*/ 1718016 h 1847704"/>
                <a:gd name="connsiteX2380" fmla="*/ 1343374 w 1842380"/>
                <a:gd name="connsiteY2380" fmla="*/ 1740380 h 1847704"/>
                <a:gd name="connsiteX2381" fmla="*/ 1341244 w 1842380"/>
                <a:gd name="connsiteY2381" fmla="*/ 1741445 h 1847704"/>
                <a:gd name="connsiteX2382" fmla="*/ 1335387 w 1842380"/>
                <a:gd name="connsiteY2382" fmla="*/ 1745705 h 1847704"/>
                <a:gd name="connsiteX2383" fmla="*/ 1335387 w 1842380"/>
                <a:gd name="connsiteY2383" fmla="*/ 1715353 h 1847704"/>
                <a:gd name="connsiteX2384" fmla="*/ 1343374 w 1842380"/>
                <a:gd name="connsiteY2384" fmla="*/ 1718016 h 1847704"/>
                <a:gd name="connsiteX2385" fmla="*/ 1335920 w 1842380"/>
                <a:gd name="connsiteY2385" fmla="*/ 102472 h 1847704"/>
                <a:gd name="connsiteX2386" fmla="*/ 1335920 w 1842380"/>
                <a:gd name="connsiteY2386" fmla="*/ 134953 h 1847704"/>
                <a:gd name="connsiteX2387" fmla="*/ 1331660 w 1842380"/>
                <a:gd name="connsiteY2387" fmla="*/ 122706 h 1847704"/>
                <a:gd name="connsiteX2388" fmla="*/ 1331660 w 1842380"/>
                <a:gd name="connsiteY2388" fmla="*/ 99277 h 1847704"/>
                <a:gd name="connsiteX2389" fmla="*/ 1335920 w 1842380"/>
                <a:gd name="connsiteY2389" fmla="*/ 102472 h 1847704"/>
                <a:gd name="connsiteX2390" fmla="*/ 1335920 w 1842380"/>
                <a:gd name="connsiteY2390" fmla="*/ 102472 h 1847704"/>
                <a:gd name="connsiteX2391" fmla="*/ 1335920 w 1842380"/>
                <a:gd name="connsiteY2391" fmla="*/ 200448 h 1847704"/>
                <a:gd name="connsiteX2392" fmla="*/ 1335920 w 1842380"/>
                <a:gd name="connsiteY2392" fmla="*/ 216423 h 1847704"/>
                <a:gd name="connsiteX2393" fmla="*/ 1331660 w 1842380"/>
                <a:gd name="connsiteY2393" fmla="*/ 215358 h 1847704"/>
                <a:gd name="connsiteX2394" fmla="*/ 1331660 w 1842380"/>
                <a:gd name="connsiteY2394" fmla="*/ 198318 h 1847704"/>
                <a:gd name="connsiteX2395" fmla="*/ 1335920 w 1842380"/>
                <a:gd name="connsiteY2395" fmla="*/ 200448 h 1847704"/>
                <a:gd name="connsiteX2396" fmla="*/ 1335920 w 1842380"/>
                <a:gd name="connsiteY2396" fmla="*/ 200448 h 1847704"/>
                <a:gd name="connsiteX2397" fmla="*/ 1335920 w 1842380"/>
                <a:gd name="connsiteY2397" fmla="*/ 343153 h 1847704"/>
                <a:gd name="connsiteX2398" fmla="*/ 1335920 w 1842380"/>
                <a:gd name="connsiteY2398" fmla="*/ 364452 h 1847704"/>
                <a:gd name="connsiteX2399" fmla="*/ 1331660 w 1842380"/>
                <a:gd name="connsiteY2399" fmla="*/ 365517 h 1847704"/>
                <a:gd name="connsiteX2400" fmla="*/ 1331660 w 1842380"/>
                <a:gd name="connsiteY2400" fmla="*/ 340490 h 1847704"/>
                <a:gd name="connsiteX2401" fmla="*/ 1335920 w 1842380"/>
                <a:gd name="connsiteY2401" fmla="*/ 343153 h 1847704"/>
                <a:gd name="connsiteX2402" fmla="*/ 1335920 w 1842380"/>
                <a:gd name="connsiteY2402" fmla="*/ 343153 h 1847704"/>
                <a:gd name="connsiteX2403" fmla="*/ 1335920 w 1842380"/>
                <a:gd name="connsiteY2403" fmla="*/ 441129 h 1847704"/>
                <a:gd name="connsiteX2404" fmla="*/ 1335920 w 1842380"/>
                <a:gd name="connsiteY2404" fmla="*/ 471480 h 1847704"/>
                <a:gd name="connsiteX2405" fmla="*/ 1335920 w 1842380"/>
                <a:gd name="connsiteY2405" fmla="*/ 471480 h 1847704"/>
                <a:gd name="connsiteX2406" fmla="*/ 1331660 w 1842380"/>
                <a:gd name="connsiteY2406" fmla="*/ 471480 h 1847704"/>
                <a:gd name="connsiteX2407" fmla="*/ 1331660 w 1842380"/>
                <a:gd name="connsiteY2407" fmla="*/ 442194 h 1847704"/>
                <a:gd name="connsiteX2408" fmla="*/ 1335920 w 1842380"/>
                <a:gd name="connsiteY2408" fmla="*/ 441129 h 1847704"/>
                <a:gd name="connsiteX2409" fmla="*/ 1335920 w 1842380"/>
                <a:gd name="connsiteY2409" fmla="*/ 441129 h 1847704"/>
                <a:gd name="connsiteX2410" fmla="*/ 1335920 w 1842380"/>
                <a:gd name="connsiteY2410" fmla="*/ 570522 h 1847704"/>
                <a:gd name="connsiteX2411" fmla="*/ 1335920 w 1842380"/>
                <a:gd name="connsiteY2411" fmla="*/ 582769 h 1847704"/>
                <a:gd name="connsiteX2412" fmla="*/ 1331660 w 1842380"/>
                <a:gd name="connsiteY2412" fmla="*/ 578509 h 1847704"/>
                <a:gd name="connsiteX2413" fmla="*/ 1331660 w 1842380"/>
                <a:gd name="connsiteY2413" fmla="*/ 566262 h 1847704"/>
                <a:gd name="connsiteX2414" fmla="*/ 1335920 w 1842380"/>
                <a:gd name="connsiteY2414" fmla="*/ 570522 h 1847704"/>
                <a:gd name="connsiteX2415" fmla="*/ 1335920 w 1842380"/>
                <a:gd name="connsiteY2415" fmla="*/ 570522 h 1847704"/>
                <a:gd name="connsiteX2416" fmla="*/ 1335920 w 1842380"/>
                <a:gd name="connsiteY2416" fmla="*/ 634952 h 1847704"/>
                <a:gd name="connsiteX2417" fmla="*/ 1335920 w 1842380"/>
                <a:gd name="connsiteY2417" fmla="*/ 675420 h 1847704"/>
                <a:gd name="connsiteX2418" fmla="*/ 1331660 w 1842380"/>
                <a:gd name="connsiteY2418" fmla="*/ 661043 h 1847704"/>
                <a:gd name="connsiteX2419" fmla="*/ 1331660 w 1842380"/>
                <a:gd name="connsiteY2419" fmla="*/ 647731 h 1847704"/>
                <a:gd name="connsiteX2420" fmla="*/ 1331660 w 1842380"/>
                <a:gd name="connsiteY2420" fmla="*/ 648796 h 1847704"/>
                <a:gd name="connsiteX2421" fmla="*/ 1335920 w 1842380"/>
                <a:gd name="connsiteY2421" fmla="*/ 634952 h 1847704"/>
                <a:gd name="connsiteX2422" fmla="*/ 1335920 w 1842380"/>
                <a:gd name="connsiteY2422" fmla="*/ 634952 h 1847704"/>
                <a:gd name="connsiteX2423" fmla="*/ 1335920 w 1842380"/>
                <a:gd name="connsiteY2423" fmla="*/ 749435 h 1847704"/>
                <a:gd name="connsiteX2424" fmla="*/ 1335920 w 1842380"/>
                <a:gd name="connsiteY2424" fmla="*/ 776591 h 1847704"/>
                <a:gd name="connsiteX2425" fmla="*/ 1331660 w 1842380"/>
                <a:gd name="connsiteY2425" fmla="*/ 775526 h 1847704"/>
                <a:gd name="connsiteX2426" fmla="*/ 1331660 w 1842380"/>
                <a:gd name="connsiteY2426" fmla="*/ 774461 h 1847704"/>
                <a:gd name="connsiteX2427" fmla="*/ 1331660 w 1842380"/>
                <a:gd name="connsiteY2427" fmla="*/ 748370 h 1847704"/>
                <a:gd name="connsiteX2428" fmla="*/ 1331660 w 1842380"/>
                <a:gd name="connsiteY2428" fmla="*/ 748370 h 1847704"/>
                <a:gd name="connsiteX2429" fmla="*/ 1334855 w 1842380"/>
                <a:gd name="connsiteY2429" fmla="*/ 749435 h 1847704"/>
                <a:gd name="connsiteX2430" fmla="*/ 1335920 w 1842380"/>
                <a:gd name="connsiteY2430" fmla="*/ 749435 h 1847704"/>
                <a:gd name="connsiteX2431" fmla="*/ 1335920 w 1842380"/>
                <a:gd name="connsiteY2431" fmla="*/ 749435 h 1847704"/>
                <a:gd name="connsiteX2432" fmla="*/ 1335920 w 1842380"/>
                <a:gd name="connsiteY2432" fmla="*/ 811735 h 1847704"/>
                <a:gd name="connsiteX2433" fmla="*/ 1335920 w 1842380"/>
                <a:gd name="connsiteY2433" fmla="*/ 831969 h 1847704"/>
                <a:gd name="connsiteX2434" fmla="*/ 1333257 w 1842380"/>
                <a:gd name="connsiteY2434" fmla="*/ 829307 h 1847704"/>
                <a:gd name="connsiteX2435" fmla="*/ 1331127 w 1842380"/>
                <a:gd name="connsiteY2435" fmla="*/ 826112 h 1847704"/>
                <a:gd name="connsiteX2436" fmla="*/ 1331127 w 1842380"/>
                <a:gd name="connsiteY2436" fmla="*/ 826112 h 1847704"/>
                <a:gd name="connsiteX2437" fmla="*/ 1331127 w 1842380"/>
                <a:gd name="connsiteY2437" fmla="*/ 808008 h 1847704"/>
                <a:gd name="connsiteX2438" fmla="*/ 1333257 w 1842380"/>
                <a:gd name="connsiteY2438" fmla="*/ 809073 h 1847704"/>
                <a:gd name="connsiteX2439" fmla="*/ 1333257 w 1842380"/>
                <a:gd name="connsiteY2439" fmla="*/ 810137 h 1847704"/>
                <a:gd name="connsiteX2440" fmla="*/ 1335920 w 1842380"/>
                <a:gd name="connsiteY2440" fmla="*/ 811735 h 1847704"/>
                <a:gd name="connsiteX2441" fmla="*/ 1335920 w 1842380"/>
                <a:gd name="connsiteY2441" fmla="*/ 811735 h 1847704"/>
                <a:gd name="connsiteX2442" fmla="*/ 1335920 w 1842380"/>
                <a:gd name="connsiteY2442" fmla="*/ 905984 h 1847704"/>
                <a:gd name="connsiteX2443" fmla="*/ 1335920 w 1842380"/>
                <a:gd name="connsiteY2443" fmla="*/ 912906 h 1847704"/>
                <a:gd name="connsiteX2444" fmla="*/ 1333790 w 1842380"/>
                <a:gd name="connsiteY2444" fmla="*/ 912906 h 1847704"/>
                <a:gd name="connsiteX2445" fmla="*/ 1335920 w 1842380"/>
                <a:gd name="connsiteY2445" fmla="*/ 917166 h 1847704"/>
                <a:gd name="connsiteX2446" fmla="*/ 1335920 w 1842380"/>
                <a:gd name="connsiteY2446" fmla="*/ 949647 h 1847704"/>
                <a:gd name="connsiteX2447" fmla="*/ 1335920 w 1842380"/>
                <a:gd name="connsiteY2447" fmla="*/ 949647 h 1847704"/>
                <a:gd name="connsiteX2448" fmla="*/ 1331660 w 1842380"/>
                <a:gd name="connsiteY2448" fmla="*/ 922491 h 1847704"/>
                <a:gd name="connsiteX2449" fmla="*/ 1331660 w 1842380"/>
                <a:gd name="connsiteY2449" fmla="*/ 905451 h 1847704"/>
                <a:gd name="connsiteX2450" fmla="*/ 1335920 w 1842380"/>
                <a:gd name="connsiteY2450" fmla="*/ 905984 h 1847704"/>
                <a:gd name="connsiteX2451" fmla="*/ 1335920 w 1842380"/>
                <a:gd name="connsiteY2451" fmla="*/ 905984 h 1847704"/>
                <a:gd name="connsiteX2452" fmla="*/ 1335920 w 1842380"/>
                <a:gd name="connsiteY2452" fmla="*/ 955504 h 1847704"/>
                <a:gd name="connsiteX2453" fmla="*/ 1335920 w 1842380"/>
                <a:gd name="connsiteY2453" fmla="*/ 962427 h 1847704"/>
                <a:gd name="connsiteX2454" fmla="*/ 1331660 w 1842380"/>
                <a:gd name="connsiteY2454" fmla="*/ 963492 h 1847704"/>
                <a:gd name="connsiteX2455" fmla="*/ 1331660 w 1842380"/>
                <a:gd name="connsiteY2455" fmla="*/ 956569 h 1847704"/>
                <a:gd name="connsiteX2456" fmla="*/ 1335920 w 1842380"/>
                <a:gd name="connsiteY2456" fmla="*/ 955504 h 1847704"/>
                <a:gd name="connsiteX2457" fmla="*/ 1335920 w 1842380"/>
                <a:gd name="connsiteY2457" fmla="*/ 955504 h 1847704"/>
                <a:gd name="connsiteX2458" fmla="*/ 1335920 w 1842380"/>
                <a:gd name="connsiteY2458" fmla="*/ 1067325 h 1847704"/>
                <a:gd name="connsiteX2459" fmla="*/ 1335920 w 1842380"/>
                <a:gd name="connsiteY2459" fmla="*/ 1112586 h 1847704"/>
                <a:gd name="connsiteX2460" fmla="*/ 1333790 w 1842380"/>
                <a:gd name="connsiteY2460" fmla="*/ 1118443 h 1847704"/>
                <a:gd name="connsiteX2461" fmla="*/ 1331660 w 1842380"/>
                <a:gd name="connsiteY2461" fmla="*/ 1122703 h 1847704"/>
                <a:gd name="connsiteX2462" fmla="*/ 1331660 w 1842380"/>
                <a:gd name="connsiteY2462" fmla="*/ 1076377 h 1847704"/>
                <a:gd name="connsiteX2463" fmla="*/ 1335920 w 1842380"/>
                <a:gd name="connsiteY2463" fmla="*/ 1067325 h 1847704"/>
                <a:gd name="connsiteX2464" fmla="*/ 1335920 w 1842380"/>
                <a:gd name="connsiteY2464" fmla="*/ 1067325 h 1847704"/>
                <a:gd name="connsiteX2465" fmla="*/ 1335920 w 1842380"/>
                <a:gd name="connsiteY2465" fmla="*/ 1067325 h 1847704"/>
                <a:gd name="connsiteX2466" fmla="*/ 1335920 w 1842380"/>
                <a:gd name="connsiteY2466" fmla="*/ 1194055 h 1847704"/>
                <a:gd name="connsiteX2467" fmla="*/ 1335920 w 1842380"/>
                <a:gd name="connsiteY2467" fmla="*/ 1211095 h 1847704"/>
                <a:gd name="connsiteX2468" fmla="*/ 1332725 w 1842380"/>
                <a:gd name="connsiteY2468" fmla="*/ 1219082 h 1847704"/>
                <a:gd name="connsiteX2469" fmla="*/ 1335920 w 1842380"/>
                <a:gd name="connsiteY2469" fmla="*/ 1219082 h 1847704"/>
                <a:gd name="connsiteX2470" fmla="*/ 1335920 w 1842380"/>
                <a:gd name="connsiteY2470" fmla="*/ 1230264 h 1847704"/>
                <a:gd name="connsiteX2471" fmla="*/ 1331660 w 1842380"/>
                <a:gd name="connsiteY2471" fmla="*/ 1230264 h 1847704"/>
                <a:gd name="connsiteX2472" fmla="*/ 1331660 w 1842380"/>
                <a:gd name="connsiteY2472" fmla="*/ 1200978 h 1847704"/>
                <a:gd name="connsiteX2473" fmla="*/ 1335920 w 1842380"/>
                <a:gd name="connsiteY2473" fmla="*/ 1194055 h 1847704"/>
                <a:gd name="connsiteX2474" fmla="*/ 1335920 w 1842380"/>
                <a:gd name="connsiteY2474" fmla="*/ 1194055 h 1847704"/>
                <a:gd name="connsiteX2475" fmla="*/ 1335920 w 1842380"/>
                <a:gd name="connsiteY2475" fmla="*/ 1258486 h 1847704"/>
                <a:gd name="connsiteX2476" fmla="*/ 1335920 w 1842380"/>
                <a:gd name="connsiteY2476" fmla="*/ 1269668 h 1847704"/>
                <a:gd name="connsiteX2477" fmla="*/ 1331660 w 1842380"/>
                <a:gd name="connsiteY2477" fmla="*/ 1268603 h 1847704"/>
                <a:gd name="connsiteX2478" fmla="*/ 1331660 w 1842380"/>
                <a:gd name="connsiteY2478" fmla="*/ 1257421 h 1847704"/>
                <a:gd name="connsiteX2479" fmla="*/ 1335920 w 1842380"/>
                <a:gd name="connsiteY2479" fmla="*/ 1258486 h 1847704"/>
                <a:gd name="connsiteX2480" fmla="*/ 1335920 w 1842380"/>
                <a:gd name="connsiteY2480" fmla="*/ 1258486 h 1847704"/>
                <a:gd name="connsiteX2481" fmla="*/ 1335920 w 1842380"/>
                <a:gd name="connsiteY2481" fmla="*/ 1285642 h 1847704"/>
                <a:gd name="connsiteX2482" fmla="*/ 1335920 w 1842380"/>
                <a:gd name="connsiteY2482" fmla="*/ 1297889 h 1847704"/>
                <a:gd name="connsiteX2483" fmla="*/ 1331660 w 1842380"/>
                <a:gd name="connsiteY2483" fmla="*/ 1301084 h 1847704"/>
                <a:gd name="connsiteX2484" fmla="*/ 1331660 w 1842380"/>
                <a:gd name="connsiteY2484" fmla="*/ 1289902 h 1847704"/>
                <a:gd name="connsiteX2485" fmla="*/ 1335920 w 1842380"/>
                <a:gd name="connsiteY2485" fmla="*/ 1285642 h 1847704"/>
                <a:gd name="connsiteX2486" fmla="*/ 1335920 w 1842380"/>
                <a:gd name="connsiteY2486" fmla="*/ 1285642 h 1847704"/>
                <a:gd name="connsiteX2487" fmla="*/ 1335920 w 1842380"/>
                <a:gd name="connsiteY2487" fmla="*/ 1443256 h 1847704"/>
                <a:gd name="connsiteX2488" fmla="*/ 1335920 w 1842380"/>
                <a:gd name="connsiteY2488" fmla="*/ 1482660 h 1847704"/>
                <a:gd name="connsiteX2489" fmla="*/ 1335920 w 1842380"/>
                <a:gd name="connsiteY2489" fmla="*/ 1482660 h 1847704"/>
                <a:gd name="connsiteX2490" fmla="*/ 1331660 w 1842380"/>
                <a:gd name="connsiteY2490" fmla="*/ 1475737 h 1847704"/>
                <a:gd name="connsiteX2491" fmla="*/ 1331660 w 1842380"/>
                <a:gd name="connsiteY2491" fmla="*/ 1436334 h 1847704"/>
                <a:gd name="connsiteX2492" fmla="*/ 1335920 w 1842380"/>
                <a:gd name="connsiteY2492" fmla="*/ 1443256 h 1847704"/>
                <a:gd name="connsiteX2493" fmla="*/ 1335920 w 1842380"/>
                <a:gd name="connsiteY2493" fmla="*/ 1443256 h 1847704"/>
                <a:gd name="connsiteX2494" fmla="*/ 1335920 w 1842380"/>
                <a:gd name="connsiteY2494" fmla="*/ 1630156 h 1847704"/>
                <a:gd name="connsiteX2495" fmla="*/ 1335920 w 1842380"/>
                <a:gd name="connsiteY2495" fmla="*/ 1663703 h 1847704"/>
                <a:gd name="connsiteX2496" fmla="*/ 1331660 w 1842380"/>
                <a:gd name="connsiteY2496" fmla="*/ 1661573 h 1847704"/>
                <a:gd name="connsiteX2497" fmla="*/ 1331660 w 1842380"/>
                <a:gd name="connsiteY2497" fmla="*/ 1635481 h 1847704"/>
                <a:gd name="connsiteX2498" fmla="*/ 1335920 w 1842380"/>
                <a:gd name="connsiteY2498" fmla="*/ 1630156 h 1847704"/>
                <a:gd name="connsiteX2499" fmla="*/ 1335920 w 1842380"/>
                <a:gd name="connsiteY2499" fmla="*/ 1630156 h 1847704"/>
                <a:gd name="connsiteX2500" fmla="*/ 1335920 w 1842380"/>
                <a:gd name="connsiteY2500" fmla="*/ 1715353 h 1847704"/>
                <a:gd name="connsiteX2501" fmla="*/ 1335920 w 1842380"/>
                <a:gd name="connsiteY2501" fmla="*/ 1745705 h 1847704"/>
                <a:gd name="connsiteX2502" fmla="*/ 1331660 w 1842380"/>
                <a:gd name="connsiteY2502" fmla="*/ 1748899 h 1847704"/>
                <a:gd name="connsiteX2503" fmla="*/ 1331660 w 1842380"/>
                <a:gd name="connsiteY2503" fmla="*/ 1713756 h 1847704"/>
                <a:gd name="connsiteX2504" fmla="*/ 1335920 w 1842380"/>
                <a:gd name="connsiteY2504" fmla="*/ 1715353 h 1847704"/>
                <a:gd name="connsiteX2505" fmla="*/ 1335920 w 1842380"/>
                <a:gd name="connsiteY2505" fmla="*/ 1715353 h 1847704"/>
                <a:gd name="connsiteX2506" fmla="*/ 1331127 w 1842380"/>
                <a:gd name="connsiteY2506" fmla="*/ 394803 h 1847704"/>
                <a:gd name="connsiteX2507" fmla="*/ 1331127 w 1842380"/>
                <a:gd name="connsiteY2507" fmla="*/ 383621 h 1847704"/>
                <a:gd name="connsiteX2508" fmla="*/ 1334322 w 1842380"/>
                <a:gd name="connsiteY2508" fmla="*/ 387881 h 1847704"/>
                <a:gd name="connsiteX2509" fmla="*/ 1331127 w 1842380"/>
                <a:gd name="connsiteY2509" fmla="*/ 394803 h 1847704"/>
                <a:gd name="connsiteX2510" fmla="*/ 1331127 w 1842380"/>
                <a:gd name="connsiteY2510" fmla="*/ 98745 h 1847704"/>
                <a:gd name="connsiteX2511" fmla="*/ 1331127 w 1842380"/>
                <a:gd name="connsiteY2511" fmla="*/ 122174 h 1847704"/>
                <a:gd name="connsiteX2512" fmla="*/ 1315153 w 1842380"/>
                <a:gd name="connsiteY2512" fmla="*/ 107264 h 1847704"/>
                <a:gd name="connsiteX2513" fmla="*/ 1315153 w 1842380"/>
                <a:gd name="connsiteY2513" fmla="*/ 89160 h 1847704"/>
                <a:gd name="connsiteX2514" fmla="*/ 1331127 w 1842380"/>
                <a:gd name="connsiteY2514" fmla="*/ 98745 h 1847704"/>
                <a:gd name="connsiteX2515" fmla="*/ 1331127 w 1842380"/>
                <a:gd name="connsiteY2515" fmla="*/ 98745 h 1847704"/>
                <a:gd name="connsiteX2516" fmla="*/ 1331127 w 1842380"/>
                <a:gd name="connsiteY2516" fmla="*/ 197786 h 1847704"/>
                <a:gd name="connsiteX2517" fmla="*/ 1331127 w 1842380"/>
                <a:gd name="connsiteY2517" fmla="*/ 214825 h 1847704"/>
                <a:gd name="connsiteX2518" fmla="*/ 1315153 w 1842380"/>
                <a:gd name="connsiteY2518" fmla="*/ 208968 h 1847704"/>
                <a:gd name="connsiteX2519" fmla="*/ 1315153 w 1842380"/>
                <a:gd name="connsiteY2519" fmla="*/ 191928 h 1847704"/>
                <a:gd name="connsiteX2520" fmla="*/ 1331127 w 1842380"/>
                <a:gd name="connsiteY2520" fmla="*/ 197786 h 1847704"/>
                <a:gd name="connsiteX2521" fmla="*/ 1331127 w 1842380"/>
                <a:gd name="connsiteY2521" fmla="*/ 197786 h 1847704"/>
                <a:gd name="connsiteX2522" fmla="*/ 1331127 w 1842380"/>
                <a:gd name="connsiteY2522" fmla="*/ 341023 h 1847704"/>
                <a:gd name="connsiteX2523" fmla="*/ 1331127 w 1842380"/>
                <a:gd name="connsiteY2523" fmla="*/ 366049 h 1847704"/>
                <a:gd name="connsiteX2524" fmla="*/ 1319945 w 1842380"/>
                <a:gd name="connsiteY2524" fmla="*/ 369244 h 1847704"/>
                <a:gd name="connsiteX2525" fmla="*/ 1315685 w 1842380"/>
                <a:gd name="connsiteY2525" fmla="*/ 367114 h 1847704"/>
                <a:gd name="connsiteX2526" fmla="*/ 1315685 w 1842380"/>
                <a:gd name="connsiteY2526" fmla="*/ 336763 h 1847704"/>
                <a:gd name="connsiteX2527" fmla="*/ 1331127 w 1842380"/>
                <a:gd name="connsiteY2527" fmla="*/ 341023 h 1847704"/>
                <a:gd name="connsiteX2528" fmla="*/ 1331127 w 1842380"/>
                <a:gd name="connsiteY2528" fmla="*/ 341023 h 1847704"/>
                <a:gd name="connsiteX2529" fmla="*/ 1331127 w 1842380"/>
                <a:gd name="connsiteY2529" fmla="*/ 383621 h 1847704"/>
                <a:gd name="connsiteX2530" fmla="*/ 1331127 w 1842380"/>
                <a:gd name="connsiteY2530" fmla="*/ 394803 h 1847704"/>
                <a:gd name="connsiteX2531" fmla="*/ 1321010 w 1842380"/>
                <a:gd name="connsiteY2531" fmla="*/ 400661 h 1847704"/>
                <a:gd name="connsiteX2532" fmla="*/ 1315153 w 1842380"/>
                <a:gd name="connsiteY2532" fmla="*/ 399596 h 1847704"/>
                <a:gd name="connsiteX2533" fmla="*/ 1315153 w 1842380"/>
                <a:gd name="connsiteY2533" fmla="*/ 380426 h 1847704"/>
                <a:gd name="connsiteX2534" fmla="*/ 1325270 w 1842380"/>
                <a:gd name="connsiteY2534" fmla="*/ 381491 h 1847704"/>
                <a:gd name="connsiteX2535" fmla="*/ 1331127 w 1842380"/>
                <a:gd name="connsiteY2535" fmla="*/ 383621 h 1847704"/>
                <a:gd name="connsiteX2536" fmla="*/ 1331127 w 1842380"/>
                <a:gd name="connsiteY2536" fmla="*/ 383621 h 1847704"/>
                <a:gd name="connsiteX2537" fmla="*/ 1331127 w 1842380"/>
                <a:gd name="connsiteY2537" fmla="*/ 442194 h 1847704"/>
                <a:gd name="connsiteX2538" fmla="*/ 1331127 w 1842380"/>
                <a:gd name="connsiteY2538" fmla="*/ 471480 h 1847704"/>
                <a:gd name="connsiteX2539" fmla="*/ 1315153 w 1842380"/>
                <a:gd name="connsiteY2539" fmla="*/ 472545 h 1847704"/>
                <a:gd name="connsiteX2540" fmla="*/ 1315153 w 1842380"/>
                <a:gd name="connsiteY2540" fmla="*/ 437402 h 1847704"/>
                <a:gd name="connsiteX2541" fmla="*/ 1329530 w 1842380"/>
                <a:gd name="connsiteY2541" fmla="*/ 441661 h 1847704"/>
                <a:gd name="connsiteX2542" fmla="*/ 1331127 w 1842380"/>
                <a:gd name="connsiteY2542" fmla="*/ 442194 h 1847704"/>
                <a:gd name="connsiteX2543" fmla="*/ 1331127 w 1842380"/>
                <a:gd name="connsiteY2543" fmla="*/ 442194 h 1847704"/>
                <a:gd name="connsiteX2544" fmla="*/ 1331127 w 1842380"/>
                <a:gd name="connsiteY2544" fmla="*/ 566262 h 1847704"/>
                <a:gd name="connsiteX2545" fmla="*/ 1331127 w 1842380"/>
                <a:gd name="connsiteY2545" fmla="*/ 578509 h 1847704"/>
                <a:gd name="connsiteX2546" fmla="*/ 1328997 w 1842380"/>
                <a:gd name="connsiteY2546" fmla="*/ 576379 h 1847704"/>
                <a:gd name="connsiteX2547" fmla="*/ 1328997 w 1842380"/>
                <a:gd name="connsiteY2547" fmla="*/ 577444 h 1847704"/>
                <a:gd name="connsiteX2548" fmla="*/ 1327932 w 1842380"/>
                <a:gd name="connsiteY2548" fmla="*/ 576379 h 1847704"/>
                <a:gd name="connsiteX2549" fmla="*/ 1315685 w 1842380"/>
                <a:gd name="connsiteY2549" fmla="*/ 615782 h 1847704"/>
                <a:gd name="connsiteX2550" fmla="*/ 1315685 w 1842380"/>
                <a:gd name="connsiteY2550" fmla="*/ 580639 h 1847704"/>
                <a:gd name="connsiteX2551" fmla="*/ 1315685 w 1842380"/>
                <a:gd name="connsiteY2551" fmla="*/ 565729 h 1847704"/>
                <a:gd name="connsiteX2552" fmla="*/ 1315685 w 1842380"/>
                <a:gd name="connsiteY2552" fmla="*/ 547093 h 1847704"/>
                <a:gd name="connsiteX2553" fmla="*/ 1325803 w 1842380"/>
                <a:gd name="connsiteY2553" fmla="*/ 563067 h 1847704"/>
                <a:gd name="connsiteX2554" fmla="*/ 1331127 w 1842380"/>
                <a:gd name="connsiteY2554" fmla="*/ 566262 h 1847704"/>
                <a:gd name="connsiteX2555" fmla="*/ 1331127 w 1842380"/>
                <a:gd name="connsiteY2555" fmla="*/ 566262 h 1847704"/>
                <a:gd name="connsiteX2556" fmla="*/ 1331127 w 1842380"/>
                <a:gd name="connsiteY2556" fmla="*/ 566262 h 1847704"/>
                <a:gd name="connsiteX2557" fmla="*/ 1331127 w 1842380"/>
                <a:gd name="connsiteY2557" fmla="*/ 647199 h 1847704"/>
                <a:gd name="connsiteX2558" fmla="*/ 1331127 w 1842380"/>
                <a:gd name="connsiteY2558" fmla="*/ 660511 h 1847704"/>
                <a:gd name="connsiteX2559" fmla="*/ 1330062 w 1842380"/>
                <a:gd name="connsiteY2559" fmla="*/ 658381 h 1847704"/>
                <a:gd name="connsiteX2560" fmla="*/ 1315685 w 1842380"/>
                <a:gd name="connsiteY2560" fmla="*/ 645069 h 1847704"/>
                <a:gd name="connsiteX2561" fmla="*/ 1315685 w 1842380"/>
                <a:gd name="connsiteY2561" fmla="*/ 626964 h 1847704"/>
                <a:gd name="connsiteX2562" fmla="*/ 1331127 w 1842380"/>
                <a:gd name="connsiteY2562" fmla="*/ 647199 h 1847704"/>
                <a:gd name="connsiteX2563" fmla="*/ 1331127 w 1842380"/>
                <a:gd name="connsiteY2563" fmla="*/ 647199 h 1847704"/>
                <a:gd name="connsiteX2564" fmla="*/ 1331127 w 1842380"/>
                <a:gd name="connsiteY2564" fmla="*/ 748370 h 1847704"/>
                <a:gd name="connsiteX2565" fmla="*/ 1331127 w 1842380"/>
                <a:gd name="connsiteY2565" fmla="*/ 774461 h 1847704"/>
                <a:gd name="connsiteX2566" fmla="*/ 1330062 w 1842380"/>
                <a:gd name="connsiteY2566" fmla="*/ 774461 h 1847704"/>
                <a:gd name="connsiteX2567" fmla="*/ 1327932 w 1842380"/>
                <a:gd name="connsiteY2567" fmla="*/ 774461 h 1847704"/>
                <a:gd name="connsiteX2568" fmla="*/ 1324738 w 1842380"/>
                <a:gd name="connsiteY2568" fmla="*/ 776591 h 1847704"/>
                <a:gd name="connsiteX2569" fmla="*/ 1322608 w 1842380"/>
                <a:gd name="connsiteY2569" fmla="*/ 778721 h 1847704"/>
                <a:gd name="connsiteX2570" fmla="*/ 1321543 w 1842380"/>
                <a:gd name="connsiteY2570" fmla="*/ 779786 h 1847704"/>
                <a:gd name="connsiteX2571" fmla="*/ 1321543 w 1842380"/>
                <a:gd name="connsiteY2571" fmla="*/ 781916 h 1847704"/>
                <a:gd name="connsiteX2572" fmla="*/ 1319413 w 1842380"/>
                <a:gd name="connsiteY2572" fmla="*/ 782981 h 1847704"/>
                <a:gd name="connsiteX2573" fmla="*/ 1318348 w 1842380"/>
                <a:gd name="connsiteY2573" fmla="*/ 786176 h 1847704"/>
                <a:gd name="connsiteX2574" fmla="*/ 1318348 w 1842380"/>
                <a:gd name="connsiteY2574" fmla="*/ 789371 h 1847704"/>
                <a:gd name="connsiteX2575" fmla="*/ 1321543 w 1842380"/>
                <a:gd name="connsiteY2575" fmla="*/ 792566 h 1847704"/>
                <a:gd name="connsiteX2576" fmla="*/ 1322608 w 1842380"/>
                <a:gd name="connsiteY2576" fmla="*/ 794696 h 1847704"/>
                <a:gd name="connsiteX2577" fmla="*/ 1323673 w 1842380"/>
                <a:gd name="connsiteY2577" fmla="*/ 795761 h 1847704"/>
                <a:gd name="connsiteX2578" fmla="*/ 1324738 w 1842380"/>
                <a:gd name="connsiteY2578" fmla="*/ 797891 h 1847704"/>
                <a:gd name="connsiteX2579" fmla="*/ 1326867 w 1842380"/>
                <a:gd name="connsiteY2579" fmla="*/ 798955 h 1847704"/>
                <a:gd name="connsiteX2580" fmla="*/ 1327932 w 1842380"/>
                <a:gd name="connsiteY2580" fmla="*/ 802150 h 1847704"/>
                <a:gd name="connsiteX2581" fmla="*/ 1330062 w 1842380"/>
                <a:gd name="connsiteY2581" fmla="*/ 803215 h 1847704"/>
                <a:gd name="connsiteX2582" fmla="*/ 1330062 w 1842380"/>
                <a:gd name="connsiteY2582" fmla="*/ 806410 h 1847704"/>
                <a:gd name="connsiteX2583" fmla="*/ 1331127 w 1842380"/>
                <a:gd name="connsiteY2583" fmla="*/ 806410 h 1847704"/>
                <a:gd name="connsiteX2584" fmla="*/ 1331127 w 1842380"/>
                <a:gd name="connsiteY2584" fmla="*/ 824515 h 1847704"/>
                <a:gd name="connsiteX2585" fmla="*/ 1327932 w 1842380"/>
                <a:gd name="connsiteY2585" fmla="*/ 823982 h 1847704"/>
                <a:gd name="connsiteX2586" fmla="*/ 1324738 w 1842380"/>
                <a:gd name="connsiteY2586" fmla="*/ 820787 h 1847704"/>
                <a:gd name="connsiteX2587" fmla="*/ 1321543 w 1842380"/>
                <a:gd name="connsiteY2587" fmla="*/ 818657 h 1847704"/>
                <a:gd name="connsiteX2588" fmla="*/ 1317283 w 1842380"/>
                <a:gd name="connsiteY2588" fmla="*/ 816527 h 1847704"/>
                <a:gd name="connsiteX2589" fmla="*/ 1316218 w 1842380"/>
                <a:gd name="connsiteY2589" fmla="*/ 816527 h 1847704"/>
                <a:gd name="connsiteX2590" fmla="*/ 1316218 w 1842380"/>
                <a:gd name="connsiteY2590" fmla="*/ 755825 h 1847704"/>
                <a:gd name="connsiteX2591" fmla="*/ 1317283 w 1842380"/>
                <a:gd name="connsiteY2591" fmla="*/ 754760 h 1847704"/>
                <a:gd name="connsiteX2592" fmla="*/ 1318348 w 1842380"/>
                <a:gd name="connsiteY2592" fmla="*/ 751565 h 1847704"/>
                <a:gd name="connsiteX2593" fmla="*/ 1320478 w 1842380"/>
                <a:gd name="connsiteY2593" fmla="*/ 750500 h 1847704"/>
                <a:gd name="connsiteX2594" fmla="*/ 1324738 w 1842380"/>
                <a:gd name="connsiteY2594" fmla="*/ 750500 h 1847704"/>
                <a:gd name="connsiteX2595" fmla="*/ 1331127 w 1842380"/>
                <a:gd name="connsiteY2595" fmla="*/ 748370 h 1847704"/>
                <a:gd name="connsiteX2596" fmla="*/ 1331127 w 1842380"/>
                <a:gd name="connsiteY2596" fmla="*/ 748370 h 1847704"/>
                <a:gd name="connsiteX2597" fmla="*/ 1331127 w 1842380"/>
                <a:gd name="connsiteY2597" fmla="*/ 905984 h 1847704"/>
                <a:gd name="connsiteX2598" fmla="*/ 1331127 w 1842380"/>
                <a:gd name="connsiteY2598" fmla="*/ 923023 h 1847704"/>
                <a:gd name="connsiteX2599" fmla="*/ 1315153 w 1842380"/>
                <a:gd name="connsiteY2599" fmla="*/ 912906 h 1847704"/>
                <a:gd name="connsiteX2600" fmla="*/ 1315153 w 1842380"/>
                <a:gd name="connsiteY2600" fmla="*/ 905984 h 1847704"/>
                <a:gd name="connsiteX2601" fmla="*/ 1325270 w 1842380"/>
                <a:gd name="connsiteY2601" fmla="*/ 907049 h 1847704"/>
                <a:gd name="connsiteX2602" fmla="*/ 1331127 w 1842380"/>
                <a:gd name="connsiteY2602" fmla="*/ 905984 h 1847704"/>
                <a:gd name="connsiteX2603" fmla="*/ 1331127 w 1842380"/>
                <a:gd name="connsiteY2603" fmla="*/ 905984 h 1847704"/>
                <a:gd name="connsiteX2604" fmla="*/ 1331127 w 1842380"/>
                <a:gd name="connsiteY2604" fmla="*/ 956569 h 1847704"/>
                <a:gd name="connsiteX2605" fmla="*/ 1331127 w 1842380"/>
                <a:gd name="connsiteY2605" fmla="*/ 963492 h 1847704"/>
                <a:gd name="connsiteX2606" fmla="*/ 1316750 w 1842380"/>
                <a:gd name="connsiteY2606" fmla="*/ 961362 h 1847704"/>
                <a:gd name="connsiteX2607" fmla="*/ 1315685 w 1842380"/>
                <a:gd name="connsiteY2607" fmla="*/ 961362 h 1847704"/>
                <a:gd name="connsiteX2608" fmla="*/ 1315685 w 1842380"/>
                <a:gd name="connsiteY2608" fmla="*/ 952310 h 1847704"/>
                <a:gd name="connsiteX2609" fmla="*/ 1331127 w 1842380"/>
                <a:gd name="connsiteY2609" fmla="*/ 956569 h 1847704"/>
                <a:gd name="connsiteX2610" fmla="*/ 1331127 w 1842380"/>
                <a:gd name="connsiteY2610" fmla="*/ 956569 h 1847704"/>
                <a:gd name="connsiteX2611" fmla="*/ 1331127 w 1842380"/>
                <a:gd name="connsiteY2611" fmla="*/ 1075845 h 1847704"/>
                <a:gd name="connsiteX2612" fmla="*/ 1331127 w 1842380"/>
                <a:gd name="connsiteY2612" fmla="*/ 1122171 h 1847704"/>
                <a:gd name="connsiteX2613" fmla="*/ 1330062 w 1842380"/>
                <a:gd name="connsiteY2613" fmla="*/ 1124301 h 1847704"/>
                <a:gd name="connsiteX2614" fmla="*/ 1327932 w 1842380"/>
                <a:gd name="connsiteY2614" fmla="*/ 1131223 h 1847704"/>
                <a:gd name="connsiteX2615" fmla="*/ 1325803 w 1842380"/>
                <a:gd name="connsiteY2615" fmla="*/ 1137080 h 1847704"/>
                <a:gd name="connsiteX2616" fmla="*/ 1323673 w 1842380"/>
                <a:gd name="connsiteY2616" fmla="*/ 1141340 h 1847704"/>
                <a:gd name="connsiteX2617" fmla="*/ 1321543 w 1842380"/>
                <a:gd name="connsiteY2617" fmla="*/ 1145600 h 1847704"/>
                <a:gd name="connsiteX2618" fmla="*/ 1319413 w 1842380"/>
                <a:gd name="connsiteY2618" fmla="*/ 1148795 h 1847704"/>
                <a:gd name="connsiteX2619" fmla="*/ 1317283 w 1842380"/>
                <a:gd name="connsiteY2619" fmla="*/ 1151990 h 1847704"/>
                <a:gd name="connsiteX2620" fmla="*/ 1316218 w 1842380"/>
                <a:gd name="connsiteY2620" fmla="*/ 1154119 h 1847704"/>
                <a:gd name="connsiteX2621" fmla="*/ 1316218 w 1842380"/>
                <a:gd name="connsiteY2621" fmla="*/ 1101404 h 1847704"/>
                <a:gd name="connsiteX2622" fmla="*/ 1320478 w 1842380"/>
                <a:gd name="connsiteY2622" fmla="*/ 1093417 h 1847704"/>
                <a:gd name="connsiteX2623" fmla="*/ 1324738 w 1842380"/>
                <a:gd name="connsiteY2623" fmla="*/ 1086495 h 1847704"/>
                <a:gd name="connsiteX2624" fmla="*/ 1330595 w 1842380"/>
                <a:gd name="connsiteY2624" fmla="*/ 1076377 h 1847704"/>
                <a:gd name="connsiteX2625" fmla="*/ 1331127 w 1842380"/>
                <a:gd name="connsiteY2625" fmla="*/ 1075845 h 1847704"/>
                <a:gd name="connsiteX2626" fmla="*/ 1331127 w 1842380"/>
                <a:gd name="connsiteY2626" fmla="*/ 1075845 h 1847704"/>
                <a:gd name="connsiteX2627" fmla="*/ 1331127 w 1842380"/>
                <a:gd name="connsiteY2627" fmla="*/ 1200978 h 1847704"/>
                <a:gd name="connsiteX2628" fmla="*/ 1331127 w 1842380"/>
                <a:gd name="connsiteY2628" fmla="*/ 1230264 h 1847704"/>
                <a:gd name="connsiteX2629" fmla="*/ 1326867 w 1842380"/>
                <a:gd name="connsiteY2629" fmla="*/ 1231329 h 1847704"/>
                <a:gd name="connsiteX2630" fmla="*/ 1315685 w 1842380"/>
                <a:gd name="connsiteY2630" fmla="*/ 1239316 h 1847704"/>
                <a:gd name="connsiteX2631" fmla="*/ 1315685 w 1842380"/>
                <a:gd name="connsiteY2631" fmla="*/ 1226004 h 1847704"/>
                <a:gd name="connsiteX2632" fmla="*/ 1322608 w 1842380"/>
                <a:gd name="connsiteY2632" fmla="*/ 1222809 h 1847704"/>
                <a:gd name="connsiteX2633" fmla="*/ 1331127 w 1842380"/>
                <a:gd name="connsiteY2633" fmla="*/ 1200978 h 1847704"/>
                <a:gd name="connsiteX2634" fmla="*/ 1331127 w 1842380"/>
                <a:gd name="connsiteY2634" fmla="*/ 1200978 h 1847704"/>
                <a:gd name="connsiteX2635" fmla="*/ 1331127 w 1842380"/>
                <a:gd name="connsiteY2635" fmla="*/ 1257421 h 1847704"/>
                <a:gd name="connsiteX2636" fmla="*/ 1331127 w 1842380"/>
                <a:gd name="connsiteY2636" fmla="*/ 1268603 h 1847704"/>
                <a:gd name="connsiteX2637" fmla="*/ 1315153 w 1842380"/>
                <a:gd name="connsiteY2637" fmla="*/ 1266473 h 1847704"/>
                <a:gd name="connsiteX2638" fmla="*/ 1315153 w 1842380"/>
                <a:gd name="connsiteY2638" fmla="*/ 1254226 h 1847704"/>
                <a:gd name="connsiteX2639" fmla="*/ 1331127 w 1842380"/>
                <a:gd name="connsiteY2639" fmla="*/ 1257421 h 1847704"/>
                <a:gd name="connsiteX2640" fmla="*/ 1331127 w 1842380"/>
                <a:gd name="connsiteY2640" fmla="*/ 1257421 h 1847704"/>
                <a:gd name="connsiteX2641" fmla="*/ 1331127 w 1842380"/>
                <a:gd name="connsiteY2641" fmla="*/ 1289902 h 1847704"/>
                <a:gd name="connsiteX2642" fmla="*/ 1331127 w 1842380"/>
                <a:gd name="connsiteY2642" fmla="*/ 1301084 h 1847704"/>
                <a:gd name="connsiteX2643" fmla="*/ 1328997 w 1842380"/>
                <a:gd name="connsiteY2643" fmla="*/ 1302149 h 1847704"/>
                <a:gd name="connsiteX2644" fmla="*/ 1325803 w 1842380"/>
                <a:gd name="connsiteY2644" fmla="*/ 1308006 h 1847704"/>
                <a:gd name="connsiteX2645" fmla="*/ 1315685 w 1842380"/>
                <a:gd name="connsiteY2645" fmla="*/ 1320253 h 1847704"/>
                <a:gd name="connsiteX2646" fmla="*/ 1315685 w 1842380"/>
                <a:gd name="connsiteY2646" fmla="*/ 1294162 h 1847704"/>
                <a:gd name="connsiteX2647" fmla="*/ 1331127 w 1842380"/>
                <a:gd name="connsiteY2647" fmla="*/ 1289902 h 1847704"/>
                <a:gd name="connsiteX2648" fmla="*/ 1331127 w 1842380"/>
                <a:gd name="connsiteY2648" fmla="*/ 1289902 h 1847704"/>
                <a:gd name="connsiteX2649" fmla="*/ 1331127 w 1842380"/>
                <a:gd name="connsiteY2649" fmla="*/ 1436334 h 1847704"/>
                <a:gd name="connsiteX2650" fmla="*/ 1331127 w 1842380"/>
                <a:gd name="connsiteY2650" fmla="*/ 1475737 h 1847704"/>
                <a:gd name="connsiteX2651" fmla="*/ 1315153 w 1842380"/>
                <a:gd name="connsiteY2651" fmla="*/ 1457633 h 1847704"/>
                <a:gd name="connsiteX2652" fmla="*/ 1315153 w 1842380"/>
                <a:gd name="connsiteY2652" fmla="*/ 1427282 h 1847704"/>
                <a:gd name="connsiteX2653" fmla="*/ 1319413 w 1842380"/>
                <a:gd name="connsiteY2653" fmla="*/ 1424087 h 1847704"/>
                <a:gd name="connsiteX2654" fmla="*/ 1331127 w 1842380"/>
                <a:gd name="connsiteY2654" fmla="*/ 1436334 h 1847704"/>
                <a:gd name="connsiteX2655" fmla="*/ 1331127 w 1842380"/>
                <a:gd name="connsiteY2655" fmla="*/ 1436334 h 1847704"/>
                <a:gd name="connsiteX2656" fmla="*/ 1331127 w 1842380"/>
                <a:gd name="connsiteY2656" fmla="*/ 1635481 h 1847704"/>
                <a:gd name="connsiteX2657" fmla="*/ 1331127 w 1842380"/>
                <a:gd name="connsiteY2657" fmla="*/ 1661573 h 1847704"/>
                <a:gd name="connsiteX2658" fmla="*/ 1323140 w 1842380"/>
                <a:gd name="connsiteY2658" fmla="*/ 1659443 h 1847704"/>
                <a:gd name="connsiteX2659" fmla="*/ 1315153 w 1842380"/>
                <a:gd name="connsiteY2659" fmla="*/ 1659443 h 1847704"/>
                <a:gd name="connsiteX2660" fmla="*/ 1315153 w 1842380"/>
                <a:gd name="connsiteY2660" fmla="*/ 1643468 h 1847704"/>
                <a:gd name="connsiteX2661" fmla="*/ 1323140 w 1842380"/>
                <a:gd name="connsiteY2661" fmla="*/ 1642404 h 1847704"/>
                <a:gd name="connsiteX2662" fmla="*/ 1331127 w 1842380"/>
                <a:gd name="connsiteY2662" fmla="*/ 1635481 h 1847704"/>
                <a:gd name="connsiteX2663" fmla="*/ 1331127 w 1842380"/>
                <a:gd name="connsiteY2663" fmla="*/ 1635481 h 1847704"/>
                <a:gd name="connsiteX2664" fmla="*/ 1331127 w 1842380"/>
                <a:gd name="connsiteY2664" fmla="*/ 1714288 h 1847704"/>
                <a:gd name="connsiteX2665" fmla="*/ 1331127 w 1842380"/>
                <a:gd name="connsiteY2665" fmla="*/ 1749432 h 1847704"/>
                <a:gd name="connsiteX2666" fmla="*/ 1315153 w 1842380"/>
                <a:gd name="connsiteY2666" fmla="*/ 1758484 h 1847704"/>
                <a:gd name="connsiteX2667" fmla="*/ 1315153 w 1842380"/>
                <a:gd name="connsiteY2667" fmla="*/ 1740380 h 1847704"/>
                <a:gd name="connsiteX2668" fmla="*/ 1326335 w 1842380"/>
                <a:gd name="connsiteY2668" fmla="*/ 1733457 h 1847704"/>
                <a:gd name="connsiteX2669" fmla="*/ 1325270 w 1842380"/>
                <a:gd name="connsiteY2669" fmla="*/ 1733457 h 1847704"/>
                <a:gd name="connsiteX2670" fmla="*/ 1327400 w 1842380"/>
                <a:gd name="connsiteY2670" fmla="*/ 1732393 h 1847704"/>
                <a:gd name="connsiteX2671" fmla="*/ 1315153 w 1842380"/>
                <a:gd name="connsiteY2671" fmla="*/ 1726535 h 1847704"/>
                <a:gd name="connsiteX2672" fmla="*/ 1315153 w 1842380"/>
                <a:gd name="connsiteY2672" fmla="*/ 1705236 h 1847704"/>
                <a:gd name="connsiteX2673" fmla="*/ 1331127 w 1842380"/>
                <a:gd name="connsiteY2673" fmla="*/ 1714288 h 1847704"/>
                <a:gd name="connsiteX2674" fmla="*/ 1331127 w 1842380"/>
                <a:gd name="connsiteY2674" fmla="*/ 1714288 h 1847704"/>
                <a:gd name="connsiteX2675" fmla="*/ 1315685 w 1842380"/>
                <a:gd name="connsiteY2675" fmla="*/ 1045494 h 1847704"/>
                <a:gd name="connsiteX2676" fmla="*/ 1315685 w 1842380"/>
                <a:gd name="connsiteY2676" fmla="*/ 1019402 h 1847704"/>
                <a:gd name="connsiteX2677" fmla="*/ 1317815 w 1842380"/>
                <a:gd name="connsiteY2677" fmla="*/ 1019402 h 1847704"/>
                <a:gd name="connsiteX2678" fmla="*/ 1321010 w 1842380"/>
                <a:gd name="connsiteY2678" fmla="*/ 1020467 h 1847704"/>
                <a:gd name="connsiteX2679" fmla="*/ 1323140 w 1842380"/>
                <a:gd name="connsiteY2679" fmla="*/ 1022597 h 1847704"/>
                <a:gd name="connsiteX2680" fmla="*/ 1323140 w 1842380"/>
                <a:gd name="connsiteY2680" fmla="*/ 1025792 h 1847704"/>
                <a:gd name="connsiteX2681" fmla="*/ 1324205 w 1842380"/>
                <a:gd name="connsiteY2681" fmla="*/ 1028987 h 1847704"/>
                <a:gd name="connsiteX2682" fmla="*/ 1326335 w 1842380"/>
                <a:gd name="connsiteY2682" fmla="*/ 1032182 h 1847704"/>
                <a:gd name="connsiteX2683" fmla="*/ 1326335 w 1842380"/>
                <a:gd name="connsiteY2683" fmla="*/ 1035376 h 1847704"/>
                <a:gd name="connsiteX2684" fmla="*/ 1324205 w 1842380"/>
                <a:gd name="connsiteY2684" fmla="*/ 1038571 h 1847704"/>
                <a:gd name="connsiteX2685" fmla="*/ 1321010 w 1842380"/>
                <a:gd name="connsiteY2685" fmla="*/ 1041766 h 1847704"/>
                <a:gd name="connsiteX2686" fmla="*/ 1317815 w 1842380"/>
                <a:gd name="connsiteY2686" fmla="*/ 1042831 h 1847704"/>
                <a:gd name="connsiteX2687" fmla="*/ 1315685 w 1842380"/>
                <a:gd name="connsiteY2687" fmla="*/ 1045494 h 1847704"/>
                <a:gd name="connsiteX2688" fmla="*/ 1315685 w 1842380"/>
                <a:gd name="connsiteY2688" fmla="*/ 1045494 h 1847704"/>
                <a:gd name="connsiteX2689" fmla="*/ 1315685 w 1842380"/>
                <a:gd name="connsiteY2689" fmla="*/ 874568 h 1847704"/>
                <a:gd name="connsiteX2690" fmla="*/ 1315685 w 1842380"/>
                <a:gd name="connsiteY2690" fmla="*/ 851138 h 1847704"/>
                <a:gd name="connsiteX2691" fmla="*/ 1317815 w 1842380"/>
                <a:gd name="connsiteY2691" fmla="*/ 853268 h 1847704"/>
                <a:gd name="connsiteX2692" fmla="*/ 1318880 w 1842380"/>
                <a:gd name="connsiteY2692" fmla="*/ 855398 h 1847704"/>
                <a:gd name="connsiteX2693" fmla="*/ 1319945 w 1842380"/>
                <a:gd name="connsiteY2693" fmla="*/ 856463 h 1847704"/>
                <a:gd name="connsiteX2694" fmla="*/ 1321010 w 1842380"/>
                <a:gd name="connsiteY2694" fmla="*/ 859658 h 1847704"/>
                <a:gd name="connsiteX2695" fmla="*/ 1319945 w 1842380"/>
                <a:gd name="connsiteY2695" fmla="*/ 866580 h 1847704"/>
                <a:gd name="connsiteX2696" fmla="*/ 1319945 w 1842380"/>
                <a:gd name="connsiteY2696" fmla="*/ 872438 h 1847704"/>
                <a:gd name="connsiteX2697" fmla="*/ 1317815 w 1842380"/>
                <a:gd name="connsiteY2697" fmla="*/ 872438 h 1847704"/>
                <a:gd name="connsiteX2698" fmla="*/ 1315685 w 1842380"/>
                <a:gd name="connsiteY2698" fmla="*/ 874568 h 1847704"/>
                <a:gd name="connsiteX2699" fmla="*/ 1315685 w 1842380"/>
                <a:gd name="connsiteY2699" fmla="*/ 874568 h 1847704"/>
                <a:gd name="connsiteX2700" fmla="*/ 1315685 w 1842380"/>
                <a:gd name="connsiteY2700" fmla="*/ 89692 h 1847704"/>
                <a:gd name="connsiteX2701" fmla="*/ 1315685 w 1842380"/>
                <a:gd name="connsiteY2701" fmla="*/ 107797 h 1847704"/>
                <a:gd name="connsiteX2702" fmla="*/ 1307698 w 1842380"/>
                <a:gd name="connsiteY2702" fmla="*/ 103537 h 1847704"/>
                <a:gd name="connsiteX2703" fmla="*/ 1307698 w 1842380"/>
                <a:gd name="connsiteY2703" fmla="*/ 86497 h 1847704"/>
                <a:gd name="connsiteX2704" fmla="*/ 1315685 w 1842380"/>
                <a:gd name="connsiteY2704" fmla="*/ 89692 h 1847704"/>
                <a:gd name="connsiteX2705" fmla="*/ 1315685 w 1842380"/>
                <a:gd name="connsiteY2705" fmla="*/ 89692 h 1847704"/>
                <a:gd name="connsiteX2706" fmla="*/ 1315685 w 1842380"/>
                <a:gd name="connsiteY2706" fmla="*/ 192461 h 1847704"/>
                <a:gd name="connsiteX2707" fmla="*/ 1315685 w 1842380"/>
                <a:gd name="connsiteY2707" fmla="*/ 209500 h 1847704"/>
                <a:gd name="connsiteX2708" fmla="*/ 1307698 w 1842380"/>
                <a:gd name="connsiteY2708" fmla="*/ 205240 h 1847704"/>
                <a:gd name="connsiteX2709" fmla="*/ 1307698 w 1842380"/>
                <a:gd name="connsiteY2709" fmla="*/ 187136 h 1847704"/>
                <a:gd name="connsiteX2710" fmla="*/ 1315685 w 1842380"/>
                <a:gd name="connsiteY2710" fmla="*/ 192461 h 1847704"/>
                <a:gd name="connsiteX2711" fmla="*/ 1315685 w 1842380"/>
                <a:gd name="connsiteY2711" fmla="*/ 192461 h 1847704"/>
                <a:gd name="connsiteX2712" fmla="*/ 1315685 w 1842380"/>
                <a:gd name="connsiteY2712" fmla="*/ 336231 h 1847704"/>
                <a:gd name="connsiteX2713" fmla="*/ 1315685 w 1842380"/>
                <a:gd name="connsiteY2713" fmla="*/ 366582 h 1847704"/>
                <a:gd name="connsiteX2714" fmla="*/ 1307698 w 1842380"/>
                <a:gd name="connsiteY2714" fmla="*/ 359660 h 1847704"/>
                <a:gd name="connsiteX2715" fmla="*/ 1311958 w 1842380"/>
                <a:gd name="connsiteY2715" fmla="*/ 336231 h 1847704"/>
                <a:gd name="connsiteX2716" fmla="*/ 1315685 w 1842380"/>
                <a:gd name="connsiteY2716" fmla="*/ 336231 h 1847704"/>
                <a:gd name="connsiteX2717" fmla="*/ 1315685 w 1842380"/>
                <a:gd name="connsiteY2717" fmla="*/ 336231 h 1847704"/>
                <a:gd name="connsiteX2718" fmla="*/ 1315685 w 1842380"/>
                <a:gd name="connsiteY2718" fmla="*/ 380426 h 1847704"/>
                <a:gd name="connsiteX2719" fmla="*/ 1315685 w 1842380"/>
                <a:gd name="connsiteY2719" fmla="*/ 399596 h 1847704"/>
                <a:gd name="connsiteX2720" fmla="*/ 1307698 w 1842380"/>
                <a:gd name="connsiteY2720" fmla="*/ 399596 h 1847704"/>
                <a:gd name="connsiteX2721" fmla="*/ 1307698 w 1842380"/>
                <a:gd name="connsiteY2721" fmla="*/ 378296 h 1847704"/>
                <a:gd name="connsiteX2722" fmla="*/ 1315685 w 1842380"/>
                <a:gd name="connsiteY2722" fmla="*/ 380426 h 1847704"/>
                <a:gd name="connsiteX2723" fmla="*/ 1315685 w 1842380"/>
                <a:gd name="connsiteY2723" fmla="*/ 380426 h 1847704"/>
                <a:gd name="connsiteX2724" fmla="*/ 1315685 w 1842380"/>
                <a:gd name="connsiteY2724" fmla="*/ 437934 h 1847704"/>
                <a:gd name="connsiteX2725" fmla="*/ 1315685 w 1842380"/>
                <a:gd name="connsiteY2725" fmla="*/ 472545 h 1847704"/>
                <a:gd name="connsiteX2726" fmla="*/ 1312491 w 1842380"/>
                <a:gd name="connsiteY2726" fmla="*/ 470415 h 1847704"/>
                <a:gd name="connsiteX2727" fmla="*/ 1308231 w 1842380"/>
                <a:gd name="connsiteY2727" fmla="*/ 468285 h 1847704"/>
                <a:gd name="connsiteX2728" fmla="*/ 1308231 w 1842380"/>
                <a:gd name="connsiteY2728" fmla="*/ 435272 h 1847704"/>
                <a:gd name="connsiteX2729" fmla="*/ 1309296 w 1842380"/>
                <a:gd name="connsiteY2729" fmla="*/ 434207 h 1847704"/>
                <a:gd name="connsiteX2730" fmla="*/ 1315685 w 1842380"/>
                <a:gd name="connsiteY2730" fmla="*/ 437934 h 1847704"/>
                <a:gd name="connsiteX2731" fmla="*/ 1315685 w 1842380"/>
                <a:gd name="connsiteY2731" fmla="*/ 437934 h 1847704"/>
                <a:gd name="connsiteX2732" fmla="*/ 1315685 w 1842380"/>
                <a:gd name="connsiteY2732" fmla="*/ 547093 h 1847704"/>
                <a:gd name="connsiteX2733" fmla="*/ 1315685 w 1842380"/>
                <a:gd name="connsiteY2733" fmla="*/ 566262 h 1847704"/>
                <a:gd name="connsiteX2734" fmla="*/ 1307698 w 1842380"/>
                <a:gd name="connsiteY2734" fmla="*/ 552950 h 1847704"/>
                <a:gd name="connsiteX2735" fmla="*/ 1307698 w 1842380"/>
                <a:gd name="connsiteY2735" fmla="*/ 539638 h 1847704"/>
                <a:gd name="connsiteX2736" fmla="*/ 1315685 w 1842380"/>
                <a:gd name="connsiteY2736" fmla="*/ 547093 h 1847704"/>
                <a:gd name="connsiteX2737" fmla="*/ 1315685 w 1842380"/>
                <a:gd name="connsiteY2737" fmla="*/ 547093 h 1847704"/>
                <a:gd name="connsiteX2738" fmla="*/ 1315685 w 1842380"/>
                <a:gd name="connsiteY2738" fmla="*/ 580639 h 1847704"/>
                <a:gd name="connsiteX2739" fmla="*/ 1315685 w 1842380"/>
                <a:gd name="connsiteY2739" fmla="*/ 615782 h 1847704"/>
                <a:gd name="connsiteX2740" fmla="*/ 1314620 w 1842380"/>
                <a:gd name="connsiteY2740" fmla="*/ 622705 h 1847704"/>
                <a:gd name="connsiteX2741" fmla="*/ 1315685 w 1842380"/>
                <a:gd name="connsiteY2741" fmla="*/ 626964 h 1847704"/>
                <a:gd name="connsiteX2742" fmla="*/ 1315685 w 1842380"/>
                <a:gd name="connsiteY2742" fmla="*/ 645069 h 1847704"/>
                <a:gd name="connsiteX2743" fmla="*/ 1307698 w 1842380"/>
                <a:gd name="connsiteY2743" fmla="*/ 631757 h 1847704"/>
                <a:gd name="connsiteX2744" fmla="*/ 1307698 w 1842380"/>
                <a:gd name="connsiteY2744" fmla="*/ 603535 h 1847704"/>
                <a:gd name="connsiteX2745" fmla="*/ 1315685 w 1842380"/>
                <a:gd name="connsiteY2745" fmla="*/ 580639 h 1847704"/>
                <a:gd name="connsiteX2746" fmla="*/ 1315685 w 1842380"/>
                <a:gd name="connsiteY2746" fmla="*/ 580639 h 1847704"/>
                <a:gd name="connsiteX2747" fmla="*/ 1315685 w 1842380"/>
                <a:gd name="connsiteY2747" fmla="*/ 755292 h 1847704"/>
                <a:gd name="connsiteX2748" fmla="*/ 1315685 w 1842380"/>
                <a:gd name="connsiteY2748" fmla="*/ 815995 h 1847704"/>
                <a:gd name="connsiteX2749" fmla="*/ 1311958 w 1842380"/>
                <a:gd name="connsiteY2749" fmla="*/ 815995 h 1847704"/>
                <a:gd name="connsiteX2750" fmla="*/ 1309828 w 1842380"/>
                <a:gd name="connsiteY2750" fmla="*/ 818125 h 1847704"/>
                <a:gd name="connsiteX2751" fmla="*/ 1307698 w 1842380"/>
                <a:gd name="connsiteY2751" fmla="*/ 822385 h 1847704"/>
                <a:gd name="connsiteX2752" fmla="*/ 1307698 w 1842380"/>
                <a:gd name="connsiteY2752" fmla="*/ 825579 h 1847704"/>
                <a:gd name="connsiteX2753" fmla="*/ 1307698 w 1842380"/>
                <a:gd name="connsiteY2753" fmla="*/ 765409 h 1847704"/>
                <a:gd name="connsiteX2754" fmla="*/ 1309828 w 1842380"/>
                <a:gd name="connsiteY2754" fmla="*/ 761149 h 1847704"/>
                <a:gd name="connsiteX2755" fmla="*/ 1314088 w 1842380"/>
                <a:gd name="connsiteY2755" fmla="*/ 757955 h 1847704"/>
                <a:gd name="connsiteX2756" fmla="*/ 1315685 w 1842380"/>
                <a:gd name="connsiteY2756" fmla="*/ 755292 h 1847704"/>
                <a:gd name="connsiteX2757" fmla="*/ 1315685 w 1842380"/>
                <a:gd name="connsiteY2757" fmla="*/ 755292 h 1847704"/>
                <a:gd name="connsiteX2758" fmla="*/ 1315685 w 1842380"/>
                <a:gd name="connsiteY2758" fmla="*/ 851138 h 1847704"/>
                <a:gd name="connsiteX2759" fmla="*/ 1315685 w 1842380"/>
                <a:gd name="connsiteY2759" fmla="*/ 874568 h 1847704"/>
                <a:gd name="connsiteX2760" fmla="*/ 1313555 w 1842380"/>
                <a:gd name="connsiteY2760" fmla="*/ 874568 h 1847704"/>
                <a:gd name="connsiteX2761" fmla="*/ 1311426 w 1842380"/>
                <a:gd name="connsiteY2761" fmla="*/ 875633 h 1847704"/>
                <a:gd name="connsiteX2762" fmla="*/ 1308231 w 1842380"/>
                <a:gd name="connsiteY2762" fmla="*/ 876697 h 1847704"/>
                <a:gd name="connsiteX2763" fmla="*/ 1308231 w 1842380"/>
                <a:gd name="connsiteY2763" fmla="*/ 835164 h 1847704"/>
                <a:gd name="connsiteX2764" fmla="*/ 1308231 w 1842380"/>
                <a:gd name="connsiteY2764" fmla="*/ 836229 h 1847704"/>
                <a:gd name="connsiteX2765" fmla="*/ 1309296 w 1842380"/>
                <a:gd name="connsiteY2765" fmla="*/ 839424 h 1847704"/>
                <a:gd name="connsiteX2766" fmla="*/ 1310361 w 1842380"/>
                <a:gd name="connsiteY2766" fmla="*/ 841554 h 1847704"/>
                <a:gd name="connsiteX2767" fmla="*/ 1312491 w 1842380"/>
                <a:gd name="connsiteY2767" fmla="*/ 845814 h 1847704"/>
                <a:gd name="connsiteX2768" fmla="*/ 1314620 w 1842380"/>
                <a:gd name="connsiteY2768" fmla="*/ 849009 h 1847704"/>
                <a:gd name="connsiteX2769" fmla="*/ 1315685 w 1842380"/>
                <a:gd name="connsiteY2769" fmla="*/ 851138 h 1847704"/>
                <a:gd name="connsiteX2770" fmla="*/ 1315685 w 1842380"/>
                <a:gd name="connsiteY2770" fmla="*/ 851138 h 1847704"/>
                <a:gd name="connsiteX2771" fmla="*/ 1315685 w 1842380"/>
                <a:gd name="connsiteY2771" fmla="*/ 905984 h 1847704"/>
                <a:gd name="connsiteX2772" fmla="*/ 1315685 w 1842380"/>
                <a:gd name="connsiteY2772" fmla="*/ 912906 h 1847704"/>
                <a:gd name="connsiteX2773" fmla="*/ 1307698 w 1842380"/>
                <a:gd name="connsiteY2773" fmla="*/ 912906 h 1847704"/>
                <a:gd name="connsiteX2774" fmla="*/ 1307698 w 1842380"/>
                <a:gd name="connsiteY2774" fmla="*/ 905984 h 1847704"/>
                <a:gd name="connsiteX2775" fmla="*/ 1315685 w 1842380"/>
                <a:gd name="connsiteY2775" fmla="*/ 905984 h 1847704"/>
                <a:gd name="connsiteX2776" fmla="*/ 1315685 w 1842380"/>
                <a:gd name="connsiteY2776" fmla="*/ 905984 h 1847704"/>
                <a:gd name="connsiteX2777" fmla="*/ 1315685 w 1842380"/>
                <a:gd name="connsiteY2777" fmla="*/ 952310 h 1847704"/>
                <a:gd name="connsiteX2778" fmla="*/ 1315685 w 1842380"/>
                <a:gd name="connsiteY2778" fmla="*/ 961362 h 1847704"/>
                <a:gd name="connsiteX2779" fmla="*/ 1307698 w 1842380"/>
                <a:gd name="connsiteY2779" fmla="*/ 962427 h 1847704"/>
                <a:gd name="connsiteX2780" fmla="*/ 1307698 w 1842380"/>
                <a:gd name="connsiteY2780" fmla="*/ 955504 h 1847704"/>
                <a:gd name="connsiteX2781" fmla="*/ 1309828 w 1842380"/>
                <a:gd name="connsiteY2781" fmla="*/ 955504 h 1847704"/>
                <a:gd name="connsiteX2782" fmla="*/ 1307698 w 1842380"/>
                <a:gd name="connsiteY2782" fmla="*/ 949647 h 1847704"/>
                <a:gd name="connsiteX2783" fmla="*/ 1307698 w 1842380"/>
                <a:gd name="connsiteY2783" fmla="*/ 917166 h 1847704"/>
                <a:gd name="connsiteX2784" fmla="*/ 1310893 w 1842380"/>
                <a:gd name="connsiteY2784" fmla="*/ 934205 h 1847704"/>
                <a:gd name="connsiteX2785" fmla="*/ 1310893 w 1842380"/>
                <a:gd name="connsiteY2785" fmla="*/ 934205 h 1847704"/>
                <a:gd name="connsiteX2786" fmla="*/ 1313023 w 1842380"/>
                <a:gd name="connsiteY2786" fmla="*/ 947517 h 1847704"/>
                <a:gd name="connsiteX2787" fmla="*/ 1314088 w 1842380"/>
                <a:gd name="connsiteY2787" fmla="*/ 950712 h 1847704"/>
                <a:gd name="connsiteX2788" fmla="*/ 1315685 w 1842380"/>
                <a:gd name="connsiteY2788" fmla="*/ 952310 h 1847704"/>
                <a:gd name="connsiteX2789" fmla="*/ 1315685 w 1842380"/>
                <a:gd name="connsiteY2789" fmla="*/ 952310 h 1847704"/>
                <a:gd name="connsiteX2790" fmla="*/ 1315685 w 1842380"/>
                <a:gd name="connsiteY2790" fmla="*/ 1019935 h 1847704"/>
                <a:gd name="connsiteX2791" fmla="*/ 1315685 w 1842380"/>
                <a:gd name="connsiteY2791" fmla="*/ 1046026 h 1847704"/>
                <a:gd name="connsiteX2792" fmla="*/ 1314620 w 1842380"/>
                <a:gd name="connsiteY2792" fmla="*/ 1047091 h 1847704"/>
                <a:gd name="connsiteX2793" fmla="*/ 1311426 w 1842380"/>
                <a:gd name="connsiteY2793" fmla="*/ 1049221 h 1847704"/>
                <a:gd name="connsiteX2794" fmla="*/ 1309296 w 1842380"/>
                <a:gd name="connsiteY2794" fmla="*/ 1051351 h 1847704"/>
                <a:gd name="connsiteX2795" fmla="*/ 1308231 w 1842380"/>
                <a:gd name="connsiteY2795" fmla="*/ 1052416 h 1847704"/>
                <a:gd name="connsiteX2796" fmla="*/ 1308231 w 1842380"/>
                <a:gd name="connsiteY2796" fmla="*/ 1025259 h 1847704"/>
                <a:gd name="connsiteX2797" fmla="*/ 1308231 w 1842380"/>
                <a:gd name="connsiteY2797" fmla="*/ 1024194 h 1847704"/>
                <a:gd name="connsiteX2798" fmla="*/ 1310361 w 1842380"/>
                <a:gd name="connsiteY2798" fmla="*/ 1021000 h 1847704"/>
                <a:gd name="connsiteX2799" fmla="*/ 1312491 w 1842380"/>
                <a:gd name="connsiteY2799" fmla="*/ 1019935 h 1847704"/>
                <a:gd name="connsiteX2800" fmla="*/ 1315685 w 1842380"/>
                <a:gd name="connsiteY2800" fmla="*/ 1019935 h 1847704"/>
                <a:gd name="connsiteX2801" fmla="*/ 1315685 w 1842380"/>
                <a:gd name="connsiteY2801" fmla="*/ 1019935 h 1847704"/>
                <a:gd name="connsiteX2802" fmla="*/ 1315685 w 1842380"/>
                <a:gd name="connsiteY2802" fmla="*/ 1101936 h 1847704"/>
                <a:gd name="connsiteX2803" fmla="*/ 1315685 w 1842380"/>
                <a:gd name="connsiteY2803" fmla="*/ 1154652 h 1847704"/>
                <a:gd name="connsiteX2804" fmla="*/ 1314620 w 1842380"/>
                <a:gd name="connsiteY2804" fmla="*/ 1156782 h 1847704"/>
                <a:gd name="connsiteX2805" fmla="*/ 1312491 w 1842380"/>
                <a:gd name="connsiteY2805" fmla="*/ 1163704 h 1847704"/>
                <a:gd name="connsiteX2806" fmla="*/ 1310361 w 1842380"/>
                <a:gd name="connsiteY2806" fmla="*/ 1167964 h 1847704"/>
                <a:gd name="connsiteX2807" fmla="*/ 1309296 w 1842380"/>
                <a:gd name="connsiteY2807" fmla="*/ 1172224 h 1847704"/>
                <a:gd name="connsiteX2808" fmla="*/ 1308231 w 1842380"/>
                <a:gd name="connsiteY2808" fmla="*/ 1173289 h 1847704"/>
                <a:gd name="connsiteX2809" fmla="*/ 1308231 w 1842380"/>
                <a:gd name="connsiteY2809" fmla="*/ 1116846 h 1847704"/>
                <a:gd name="connsiteX2810" fmla="*/ 1314088 w 1842380"/>
                <a:gd name="connsiteY2810" fmla="*/ 1107794 h 1847704"/>
                <a:gd name="connsiteX2811" fmla="*/ 1315685 w 1842380"/>
                <a:gd name="connsiteY2811" fmla="*/ 1101936 h 1847704"/>
                <a:gd name="connsiteX2812" fmla="*/ 1315685 w 1842380"/>
                <a:gd name="connsiteY2812" fmla="*/ 1101936 h 1847704"/>
                <a:gd name="connsiteX2813" fmla="*/ 1315685 w 1842380"/>
                <a:gd name="connsiteY2813" fmla="*/ 1226004 h 1847704"/>
                <a:gd name="connsiteX2814" fmla="*/ 1315685 w 1842380"/>
                <a:gd name="connsiteY2814" fmla="*/ 1239316 h 1847704"/>
                <a:gd name="connsiteX2815" fmla="*/ 1307698 w 1842380"/>
                <a:gd name="connsiteY2815" fmla="*/ 1251563 h 1847704"/>
                <a:gd name="connsiteX2816" fmla="*/ 1307698 w 1842380"/>
                <a:gd name="connsiteY2816" fmla="*/ 1234524 h 1847704"/>
                <a:gd name="connsiteX2817" fmla="*/ 1315685 w 1842380"/>
                <a:gd name="connsiteY2817" fmla="*/ 1226004 h 1847704"/>
                <a:gd name="connsiteX2818" fmla="*/ 1315685 w 1842380"/>
                <a:gd name="connsiteY2818" fmla="*/ 1226004 h 1847704"/>
                <a:gd name="connsiteX2819" fmla="*/ 1315685 w 1842380"/>
                <a:gd name="connsiteY2819" fmla="*/ 1254226 h 1847704"/>
                <a:gd name="connsiteX2820" fmla="*/ 1315685 w 1842380"/>
                <a:gd name="connsiteY2820" fmla="*/ 1266473 h 1847704"/>
                <a:gd name="connsiteX2821" fmla="*/ 1307698 w 1842380"/>
                <a:gd name="connsiteY2821" fmla="*/ 1265408 h 1847704"/>
                <a:gd name="connsiteX2822" fmla="*/ 1307698 w 1842380"/>
                <a:gd name="connsiteY2822" fmla="*/ 1254226 h 1847704"/>
                <a:gd name="connsiteX2823" fmla="*/ 1315685 w 1842380"/>
                <a:gd name="connsiteY2823" fmla="*/ 1254226 h 1847704"/>
                <a:gd name="connsiteX2824" fmla="*/ 1315685 w 1842380"/>
                <a:gd name="connsiteY2824" fmla="*/ 1254226 h 1847704"/>
                <a:gd name="connsiteX2825" fmla="*/ 1315685 w 1842380"/>
                <a:gd name="connsiteY2825" fmla="*/ 1294694 h 1847704"/>
                <a:gd name="connsiteX2826" fmla="*/ 1315685 w 1842380"/>
                <a:gd name="connsiteY2826" fmla="*/ 1320786 h 1847704"/>
                <a:gd name="connsiteX2827" fmla="*/ 1307698 w 1842380"/>
                <a:gd name="connsiteY2827" fmla="*/ 1329838 h 1847704"/>
                <a:gd name="connsiteX2828" fmla="*/ 1307698 w 1842380"/>
                <a:gd name="connsiteY2828" fmla="*/ 1317591 h 1847704"/>
                <a:gd name="connsiteX2829" fmla="*/ 1315685 w 1842380"/>
                <a:gd name="connsiteY2829" fmla="*/ 1307474 h 1847704"/>
                <a:gd name="connsiteX2830" fmla="*/ 1315685 w 1842380"/>
                <a:gd name="connsiteY2830" fmla="*/ 1307474 h 1847704"/>
                <a:gd name="connsiteX2831" fmla="*/ 1315685 w 1842380"/>
                <a:gd name="connsiteY2831" fmla="*/ 1306409 h 1847704"/>
                <a:gd name="connsiteX2832" fmla="*/ 1307698 w 1842380"/>
                <a:gd name="connsiteY2832" fmla="*/ 1305344 h 1847704"/>
                <a:gd name="connsiteX2833" fmla="*/ 1307698 w 1842380"/>
                <a:gd name="connsiteY2833" fmla="*/ 1294162 h 1847704"/>
                <a:gd name="connsiteX2834" fmla="*/ 1315685 w 1842380"/>
                <a:gd name="connsiteY2834" fmla="*/ 1294694 h 1847704"/>
                <a:gd name="connsiteX2835" fmla="*/ 1315685 w 1842380"/>
                <a:gd name="connsiteY2835" fmla="*/ 1294694 h 1847704"/>
                <a:gd name="connsiteX2836" fmla="*/ 1315685 w 1842380"/>
                <a:gd name="connsiteY2836" fmla="*/ 1427282 h 1847704"/>
                <a:gd name="connsiteX2837" fmla="*/ 1315685 w 1842380"/>
                <a:gd name="connsiteY2837" fmla="*/ 1457633 h 1847704"/>
                <a:gd name="connsiteX2838" fmla="*/ 1307698 w 1842380"/>
                <a:gd name="connsiteY2838" fmla="*/ 1447516 h 1847704"/>
                <a:gd name="connsiteX2839" fmla="*/ 1307698 w 1842380"/>
                <a:gd name="connsiteY2839" fmla="*/ 1434204 h 1847704"/>
                <a:gd name="connsiteX2840" fmla="*/ 1315685 w 1842380"/>
                <a:gd name="connsiteY2840" fmla="*/ 1427282 h 1847704"/>
                <a:gd name="connsiteX2841" fmla="*/ 1315685 w 1842380"/>
                <a:gd name="connsiteY2841" fmla="*/ 1427282 h 1847704"/>
                <a:gd name="connsiteX2842" fmla="*/ 1315685 w 1842380"/>
                <a:gd name="connsiteY2842" fmla="*/ 1643468 h 1847704"/>
                <a:gd name="connsiteX2843" fmla="*/ 1315685 w 1842380"/>
                <a:gd name="connsiteY2843" fmla="*/ 1659443 h 1847704"/>
                <a:gd name="connsiteX2844" fmla="*/ 1307698 w 1842380"/>
                <a:gd name="connsiteY2844" fmla="*/ 1661573 h 1847704"/>
                <a:gd name="connsiteX2845" fmla="*/ 1307698 w 1842380"/>
                <a:gd name="connsiteY2845" fmla="*/ 1644533 h 1847704"/>
                <a:gd name="connsiteX2846" fmla="*/ 1315685 w 1842380"/>
                <a:gd name="connsiteY2846" fmla="*/ 1643468 h 1847704"/>
                <a:gd name="connsiteX2847" fmla="*/ 1315685 w 1842380"/>
                <a:gd name="connsiteY2847" fmla="*/ 1643468 h 1847704"/>
                <a:gd name="connsiteX2848" fmla="*/ 1315685 w 1842380"/>
                <a:gd name="connsiteY2848" fmla="*/ 1705236 h 1847704"/>
                <a:gd name="connsiteX2849" fmla="*/ 1315685 w 1842380"/>
                <a:gd name="connsiteY2849" fmla="*/ 1726535 h 1847704"/>
                <a:gd name="connsiteX2850" fmla="*/ 1307698 w 1842380"/>
                <a:gd name="connsiteY2850" fmla="*/ 1720678 h 1847704"/>
                <a:gd name="connsiteX2851" fmla="*/ 1307698 w 1842380"/>
                <a:gd name="connsiteY2851" fmla="*/ 1698314 h 1847704"/>
                <a:gd name="connsiteX2852" fmla="*/ 1315685 w 1842380"/>
                <a:gd name="connsiteY2852" fmla="*/ 1705236 h 1847704"/>
                <a:gd name="connsiteX2853" fmla="*/ 1315685 w 1842380"/>
                <a:gd name="connsiteY2853" fmla="*/ 1705236 h 1847704"/>
                <a:gd name="connsiteX2854" fmla="*/ 1315685 w 1842380"/>
                <a:gd name="connsiteY2854" fmla="*/ 1740380 h 1847704"/>
                <a:gd name="connsiteX2855" fmla="*/ 1315685 w 1842380"/>
                <a:gd name="connsiteY2855" fmla="*/ 1758484 h 1847704"/>
                <a:gd name="connsiteX2856" fmla="*/ 1307698 w 1842380"/>
                <a:gd name="connsiteY2856" fmla="*/ 1762744 h 1847704"/>
                <a:gd name="connsiteX2857" fmla="*/ 1307698 w 1842380"/>
                <a:gd name="connsiteY2857" fmla="*/ 1744640 h 1847704"/>
                <a:gd name="connsiteX2858" fmla="*/ 1315685 w 1842380"/>
                <a:gd name="connsiteY2858" fmla="*/ 1740380 h 1847704"/>
                <a:gd name="connsiteX2859" fmla="*/ 1315685 w 1842380"/>
                <a:gd name="connsiteY2859" fmla="*/ 1740380 h 1847704"/>
                <a:gd name="connsiteX2860" fmla="*/ 1307698 w 1842380"/>
                <a:gd name="connsiteY2860" fmla="*/ 729201 h 1847704"/>
                <a:gd name="connsiteX2861" fmla="*/ 1307698 w 1842380"/>
                <a:gd name="connsiteY2861" fmla="*/ 716954 h 1847704"/>
                <a:gd name="connsiteX2862" fmla="*/ 1307698 w 1842380"/>
                <a:gd name="connsiteY2862" fmla="*/ 719083 h 1847704"/>
                <a:gd name="connsiteX2863" fmla="*/ 1307698 w 1842380"/>
                <a:gd name="connsiteY2863" fmla="*/ 728136 h 1847704"/>
                <a:gd name="connsiteX2864" fmla="*/ 1307698 w 1842380"/>
                <a:gd name="connsiteY2864" fmla="*/ 729201 h 1847704"/>
                <a:gd name="connsiteX2865" fmla="*/ 1307698 w 1842380"/>
                <a:gd name="connsiteY2865" fmla="*/ 86497 h 1847704"/>
                <a:gd name="connsiteX2866" fmla="*/ 1307698 w 1842380"/>
                <a:gd name="connsiteY2866" fmla="*/ 103537 h 1847704"/>
                <a:gd name="connsiteX2867" fmla="*/ 1301841 w 1842380"/>
                <a:gd name="connsiteY2867" fmla="*/ 101407 h 1847704"/>
                <a:gd name="connsiteX2868" fmla="*/ 1301841 w 1842380"/>
                <a:gd name="connsiteY2868" fmla="*/ 84368 h 1847704"/>
                <a:gd name="connsiteX2869" fmla="*/ 1307698 w 1842380"/>
                <a:gd name="connsiteY2869" fmla="*/ 86497 h 1847704"/>
                <a:gd name="connsiteX2870" fmla="*/ 1307698 w 1842380"/>
                <a:gd name="connsiteY2870" fmla="*/ 86497 h 1847704"/>
                <a:gd name="connsiteX2871" fmla="*/ 1307698 w 1842380"/>
                <a:gd name="connsiteY2871" fmla="*/ 186604 h 1847704"/>
                <a:gd name="connsiteX2872" fmla="*/ 1307698 w 1842380"/>
                <a:gd name="connsiteY2872" fmla="*/ 204708 h 1847704"/>
                <a:gd name="connsiteX2873" fmla="*/ 1301841 w 1842380"/>
                <a:gd name="connsiteY2873" fmla="*/ 202578 h 1847704"/>
                <a:gd name="connsiteX2874" fmla="*/ 1301841 w 1842380"/>
                <a:gd name="connsiteY2874" fmla="*/ 182344 h 1847704"/>
                <a:gd name="connsiteX2875" fmla="*/ 1307698 w 1842380"/>
                <a:gd name="connsiteY2875" fmla="*/ 186604 h 1847704"/>
                <a:gd name="connsiteX2876" fmla="*/ 1307698 w 1842380"/>
                <a:gd name="connsiteY2876" fmla="*/ 186604 h 1847704"/>
                <a:gd name="connsiteX2877" fmla="*/ 1307698 w 1842380"/>
                <a:gd name="connsiteY2877" fmla="*/ 378296 h 1847704"/>
                <a:gd name="connsiteX2878" fmla="*/ 1307698 w 1842380"/>
                <a:gd name="connsiteY2878" fmla="*/ 399596 h 1847704"/>
                <a:gd name="connsiteX2879" fmla="*/ 1301841 w 1842380"/>
                <a:gd name="connsiteY2879" fmla="*/ 399596 h 1847704"/>
                <a:gd name="connsiteX2880" fmla="*/ 1301841 w 1842380"/>
                <a:gd name="connsiteY2880" fmla="*/ 373504 h 1847704"/>
                <a:gd name="connsiteX2881" fmla="*/ 1303971 w 1842380"/>
                <a:gd name="connsiteY2881" fmla="*/ 376699 h 1847704"/>
                <a:gd name="connsiteX2882" fmla="*/ 1307698 w 1842380"/>
                <a:gd name="connsiteY2882" fmla="*/ 378296 h 1847704"/>
                <a:gd name="connsiteX2883" fmla="*/ 1307698 w 1842380"/>
                <a:gd name="connsiteY2883" fmla="*/ 378296 h 1847704"/>
                <a:gd name="connsiteX2884" fmla="*/ 1307698 w 1842380"/>
                <a:gd name="connsiteY2884" fmla="*/ 435272 h 1847704"/>
                <a:gd name="connsiteX2885" fmla="*/ 1307698 w 1842380"/>
                <a:gd name="connsiteY2885" fmla="*/ 467753 h 1847704"/>
                <a:gd name="connsiteX2886" fmla="*/ 1301841 w 1842380"/>
                <a:gd name="connsiteY2886" fmla="*/ 464558 h 1847704"/>
                <a:gd name="connsiteX2887" fmla="*/ 1301841 w 1842380"/>
                <a:gd name="connsiteY2887" fmla="*/ 437402 h 1847704"/>
                <a:gd name="connsiteX2888" fmla="*/ 1307698 w 1842380"/>
                <a:gd name="connsiteY2888" fmla="*/ 435272 h 1847704"/>
                <a:gd name="connsiteX2889" fmla="*/ 1307698 w 1842380"/>
                <a:gd name="connsiteY2889" fmla="*/ 435272 h 1847704"/>
                <a:gd name="connsiteX2890" fmla="*/ 1307698 w 1842380"/>
                <a:gd name="connsiteY2890" fmla="*/ 539105 h 1847704"/>
                <a:gd name="connsiteX2891" fmla="*/ 1307698 w 1842380"/>
                <a:gd name="connsiteY2891" fmla="*/ 552417 h 1847704"/>
                <a:gd name="connsiteX2892" fmla="*/ 1301841 w 1842380"/>
                <a:gd name="connsiteY2892" fmla="*/ 548157 h 1847704"/>
                <a:gd name="connsiteX2893" fmla="*/ 1301841 w 1842380"/>
                <a:gd name="connsiteY2893" fmla="*/ 535910 h 1847704"/>
                <a:gd name="connsiteX2894" fmla="*/ 1307698 w 1842380"/>
                <a:gd name="connsiteY2894" fmla="*/ 539105 h 1847704"/>
                <a:gd name="connsiteX2895" fmla="*/ 1307698 w 1842380"/>
                <a:gd name="connsiteY2895" fmla="*/ 539105 h 1847704"/>
                <a:gd name="connsiteX2896" fmla="*/ 1307698 w 1842380"/>
                <a:gd name="connsiteY2896" fmla="*/ 603003 h 1847704"/>
                <a:gd name="connsiteX2897" fmla="*/ 1307698 w 1842380"/>
                <a:gd name="connsiteY2897" fmla="*/ 631224 h 1847704"/>
                <a:gd name="connsiteX2898" fmla="*/ 1305568 w 1842380"/>
                <a:gd name="connsiteY2898" fmla="*/ 624302 h 1847704"/>
                <a:gd name="connsiteX2899" fmla="*/ 1302373 w 1842380"/>
                <a:gd name="connsiteY2899" fmla="*/ 622172 h 1847704"/>
                <a:gd name="connsiteX2900" fmla="*/ 1302373 w 1842380"/>
                <a:gd name="connsiteY2900" fmla="*/ 610990 h 1847704"/>
                <a:gd name="connsiteX2901" fmla="*/ 1305568 w 1842380"/>
                <a:gd name="connsiteY2901" fmla="*/ 613120 h 1847704"/>
                <a:gd name="connsiteX2902" fmla="*/ 1307698 w 1842380"/>
                <a:gd name="connsiteY2902" fmla="*/ 603003 h 1847704"/>
                <a:gd name="connsiteX2903" fmla="*/ 1307698 w 1842380"/>
                <a:gd name="connsiteY2903" fmla="*/ 603003 h 1847704"/>
                <a:gd name="connsiteX2904" fmla="*/ 1307698 w 1842380"/>
                <a:gd name="connsiteY2904" fmla="*/ 716954 h 1847704"/>
                <a:gd name="connsiteX2905" fmla="*/ 1307698 w 1842380"/>
                <a:gd name="connsiteY2905" fmla="*/ 729201 h 1847704"/>
                <a:gd name="connsiteX2906" fmla="*/ 1306633 w 1842380"/>
                <a:gd name="connsiteY2906" fmla="*/ 731331 h 1847704"/>
                <a:gd name="connsiteX2907" fmla="*/ 1304503 w 1842380"/>
                <a:gd name="connsiteY2907" fmla="*/ 733460 h 1847704"/>
                <a:gd name="connsiteX2908" fmla="*/ 1302373 w 1842380"/>
                <a:gd name="connsiteY2908" fmla="*/ 734525 h 1847704"/>
                <a:gd name="connsiteX2909" fmla="*/ 1302373 w 1842380"/>
                <a:gd name="connsiteY2909" fmla="*/ 708434 h 1847704"/>
                <a:gd name="connsiteX2910" fmla="*/ 1306633 w 1842380"/>
                <a:gd name="connsiteY2910" fmla="*/ 712694 h 1847704"/>
                <a:gd name="connsiteX2911" fmla="*/ 1307698 w 1842380"/>
                <a:gd name="connsiteY2911" fmla="*/ 716954 h 1847704"/>
                <a:gd name="connsiteX2912" fmla="*/ 1307698 w 1842380"/>
                <a:gd name="connsiteY2912" fmla="*/ 716954 h 1847704"/>
                <a:gd name="connsiteX2913" fmla="*/ 1307698 w 1842380"/>
                <a:gd name="connsiteY2913" fmla="*/ 716954 h 1847704"/>
                <a:gd name="connsiteX2914" fmla="*/ 1307698 w 1842380"/>
                <a:gd name="connsiteY2914" fmla="*/ 765409 h 1847704"/>
                <a:gd name="connsiteX2915" fmla="*/ 1307698 w 1842380"/>
                <a:gd name="connsiteY2915" fmla="*/ 826112 h 1847704"/>
                <a:gd name="connsiteX2916" fmla="*/ 1306633 w 1842380"/>
                <a:gd name="connsiteY2916" fmla="*/ 828242 h 1847704"/>
                <a:gd name="connsiteX2917" fmla="*/ 1306633 w 1842380"/>
                <a:gd name="connsiteY2917" fmla="*/ 832502 h 1847704"/>
                <a:gd name="connsiteX2918" fmla="*/ 1307698 w 1842380"/>
                <a:gd name="connsiteY2918" fmla="*/ 834632 h 1847704"/>
                <a:gd name="connsiteX2919" fmla="*/ 1307698 w 1842380"/>
                <a:gd name="connsiteY2919" fmla="*/ 876165 h 1847704"/>
                <a:gd name="connsiteX2920" fmla="*/ 1306633 w 1842380"/>
                <a:gd name="connsiteY2920" fmla="*/ 876165 h 1847704"/>
                <a:gd name="connsiteX2921" fmla="*/ 1302373 w 1842380"/>
                <a:gd name="connsiteY2921" fmla="*/ 876165 h 1847704"/>
                <a:gd name="connsiteX2922" fmla="*/ 1302373 w 1842380"/>
                <a:gd name="connsiteY2922" fmla="*/ 858061 h 1847704"/>
                <a:gd name="connsiteX2923" fmla="*/ 1303438 w 1842380"/>
                <a:gd name="connsiteY2923" fmla="*/ 856996 h 1847704"/>
                <a:gd name="connsiteX2924" fmla="*/ 1304503 w 1842380"/>
                <a:gd name="connsiteY2924" fmla="*/ 854866 h 1847704"/>
                <a:gd name="connsiteX2925" fmla="*/ 1304503 w 1842380"/>
                <a:gd name="connsiteY2925" fmla="*/ 851671 h 1847704"/>
                <a:gd name="connsiteX2926" fmla="*/ 1304503 w 1842380"/>
                <a:gd name="connsiteY2926" fmla="*/ 848476 h 1847704"/>
                <a:gd name="connsiteX2927" fmla="*/ 1303438 w 1842380"/>
                <a:gd name="connsiteY2927" fmla="*/ 847411 h 1847704"/>
                <a:gd name="connsiteX2928" fmla="*/ 1302373 w 1842380"/>
                <a:gd name="connsiteY2928" fmla="*/ 846346 h 1847704"/>
                <a:gd name="connsiteX2929" fmla="*/ 1302373 w 1842380"/>
                <a:gd name="connsiteY2929" fmla="*/ 846346 h 1847704"/>
                <a:gd name="connsiteX2930" fmla="*/ 1302373 w 1842380"/>
                <a:gd name="connsiteY2930" fmla="*/ 844216 h 1847704"/>
                <a:gd name="connsiteX2931" fmla="*/ 1302373 w 1842380"/>
                <a:gd name="connsiteY2931" fmla="*/ 844216 h 1847704"/>
                <a:gd name="connsiteX2932" fmla="*/ 1302373 w 1842380"/>
                <a:gd name="connsiteY2932" fmla="*/ 844216 h 1847704"/>
                <a:gd name="connsiteX2933" fmla="*/ 1302373 w 1842380"/>
                <a:gd name="connsiteY2933" fmla="*/ 804813 h 1847704"/>
                <a:gd name="connsiteX2934" fmla="*/ 1303438 w 1842380"/>
                <a:gd name="connsiteY2934" fmla="*/ 804813 h 1847704"/>
                <a:gd name="connsiteX2935" fmla="*/ 1305568 w 1842380"/>
                <a:gd name="connsiteY2935" fmla="*/ 802683 h 1847704"/>
                <a:gd name="connsiteX2936" fmla="*/ 1305568 w 1842380"/>
                <a:gd name="connsiteY2936" fmla="*/ 795761 h 1847704"/>
                <a:gd name="connsiteX2937" fmla="*/ 1306633 w 1842380"/>
                <a:gd name="connsiteY2937" fmla="*/ 793631 h 1847704"/>
                <a:gd name="connsiteX2938" fmla="*/ 1305568 w 1842380"/>
                <a:gd name="connsiteY2938" fmla="*/ 790436 h 1847704"/>
                <a:gd name="connsiteX2939" fmla="*/ 1303438 w 1842380"/>
                <a:gd name="connsiteY2939" fmla="*/ 787241 h 1847704"/>
                <a:gd name="connsiteX2940" fmla="*/ 1302373 w 1842380"/>
                <a:gd name="connsiteY2940" fmla="*/ 786176 h 1847704"/>
                <a:gd name="connsiteX2941" fmla="*/ 1302373 w 1842380"/>
                <a:gd name="connsiteY2941" fmla="*/ 770202 h 1847704"/>
                <a:gd name="connsiteX2942" fmla="*/ 1304503 w 1842380"/>
                <a:gd name="connsiteY2942" fmla="*/ 769137 h 1847704"/>
                <a:gd name="connsiteX2943" fmla="*/ 1306633 w 1842380"/>
                <a:gd name="connsiteY2943" fmla="*/ 767007 h 1847704"/>
                <a:gd name="connsiteX2944" fmla="*/ 1307698 w 1842380"/>
                <a:gd name="connsiteY2944" fmla="*/ 765409 h 1847704"/>
                <a:gd name="connsiteX2945" fmla="*/ 1307698 w 1842380"/>
                <a:gd name="connsiteY2945" fmla="*/ 765409 h 1847704"/>
                <a:gd name="connsiteX2946" fmla="*/ 1307698 w 1842380"/>
                <a:gd name="connsiteY2946" fmla="*/ 905984 h 1847704"/>
                <a:gd name="connsiteX2947" fmla="*/ 1307698 w 1842380"/>
                <a:gd name="connsiteY2947" fmla="*/ 912906 h 1847704"/>
                <a:gd name="connsiteX2948" fmla="*/ 1304503 w 1842380"/>
                <a:gd name="connsiteY2948" fmla="*/ 912906 h 1847704"/>
                <a:gd name="connsiteX2949" fmla="*/ 1307698 w 1842380"/>
                <a:gd name="connsiteY2949" fmla="*/ 917166 h 1847704"/>
                <a:gd name="connsiteX2950" fmla="*/ 1307698 w 1842380"/>
                <a:gd name="connsiteY2950" fmla="*/ 949647 h 1847704"/>
                <a:gd name="connsiteX2951" fmla="*/ 1307698 w 1842380"/>
                <a:gd name="connsiteY2951" fmla="*/ 949647 h 1847704"/>
                <a:gd name="connsiteX2952" fmla="*/ 1301841 w 1842380"/>
                <a:gd name="connsiteY2952" fmla="*/ 923556 h 1847704"/>
                <a:gd name="connsiteX2953" fmla="*/ 1301841 w 1842380"/>
                <a:gd name="connsiteY2953" fmla="*/ 905451 h 1847704"/>
                <a:gd name="connsiteX2954" fmla="*/ 1307698 w 1842380"/>
                <a:gd name="connsiteY2954" fmla="*/ 905984 h 1847704"/>
                <a:gd name="connsiteX2955" fmla="*/ 1307698 w 1842380"/>
                <a:gd name="connsiteY2955" fmla="*/ 905984 h 1847704"/>
                <a:gd name="connsiteX2956" fmla="*/ 1307698 w 1842380"/>
                <a:gd name="connsiteY2956" fmla="*/ 955504 h 1847704"/>
                <a:gd name="connsiteX2957" fmla="*/ 1307698 w 1842380"/>
                <a:gd name="connsiteY2957" fmla="*/ 962427 h 1847704"/>
                <a:gd name="connsiteX2958" fmla="*/ 1301841 w 1842380"/>
                <a:gd name="connsiteY2958" fmla="*/ 963492 h 1847704"/>
                <a:gd name="connsiteX2959" fmla="*/ 1301841 w 1842380"/>
                <a:gd name="connsiteY2959" fmla="*/ 955504 h 1847704"/>
                <a:gd name="connsiteX2960" fmla="*/ 1307698 w 1842380"/>
                <a:gd name="connsiteY2960" fmla="*/ 955504 h 1847704"/>
                <a:gd name="connsiteX2961" fmla="*/ 1307698 w 1842380"/>
                <a:gd name="connsiteY2961" fmla="*/ 955504 h 1847704"/>
                <a:gd name="connsiteX2962" fmla="*/ 1307698 w 1842380"/>
                <a:gd name="connsiteY2962" fmla="*/ 1025259 h 1847704"/>
                <a:gd name="connsiteX2963" fmla="*/ 1307698 w 1842380"/>
                <a:gd name="connsiteY2963" fmla="*/ 1052416 h 1847704"/>
                <a:gd name="connsiteX2964" fmla="*/ 1304503 w 1842380"/>
                <a:gd name="connsiteY2964" fmla="*/ 1053481 h 1847704"/>
                <a:gd name="connsiteX2965" fmla="*/ 1302373 w 1842380"/>
                <a:gd name="connsiteY2965" fmla="*/ 1053481 h 1847704"/>
                <a:gd name="connsiteX2966" fmla="*/ 1302373 w 1842380"/>
                <a:gd name="connsiteY2966" fmla="*/ 1035376 h 1847704"/>
                <a:gd name="connsiteX2967" fmla="*/ 1304503 w 1842380"/>
                <a:gd name="connsiteY2967" fmla="*/ 1033247 h 1847704"/>
                <a:gd name="connsiteX2968" fmla="*/ 1306633 w 1842380"/>
                <a:gd name="connsiteY2968" fmla="*/ 1028987 h 1847704"/>
                <a:gd name="connsiteX2969" fmla="*/ 1307698 w 1842380"/>
                <a:gd name="connsiteY2969" fmla="*/ 1025259 h 1847704"/>
                <a:gd name="connsiteX2970" fmla="*/ 1307698 w 1842380"/>
                <a:gd name="connsiteY2970" fmla="*/ 1025259 h 1847704"/>
                <a:gd name="connsiteX2971" fmla="*/ 1307698 w 1842380"/>
                <a:gd name="connsiteY2971" fmla="*/ 1116846 h 1847704"/>
                <a:gd name="connsiteX2972" fmla="*/ 1307698 w 1842380"/>
                <a:gd name="connsiteY2972" fmla="*/ 1174354 h 1847704"/>
                <a:gd name="connsiteX2973" fmla="*/ 1304503 w 1842380"/>
                <a:gd name="connsiteY2973" fmla="*/ 1177549 h 1847704"/>
                <a:gd name="connsiteX2974" fmla="*/ 1302373 w 1842380"/>
                <a:gd name="connsiteY2974" fmla="*/ 1179679 h 1847704"/>
                <a:gd name="connsiteX2975" fmla="*/ 1302373 w 1842380"/>
                <a:gd name="connsiteY2975" fmla="*/ 1126963 h 1847704"/>
                <a:gd name="connsiteX2976" fmla="*/ 1303438 w 1842380"/>
                <a:gd name="connsiteY2976" fmla="*/ 1125898 h 1847704"/>
                <a:gd name="connsiteX2977" fmla="*/ 1306633 w 1842380"/>
                <a:gd name="connsiteY2977" fmla="*/ 1117911 h 1847704"/>
                <a:gd name="connsiteX2978" fmla="*/ 1307698 w 1842380"/>
                <a:gd name="connsiteY2978" fmla="*/ 1116846 h 1847704"/>
                <a:gd name="connsiteX2979" fmla="*/ 1307698 w 1842380"/>
                <a:gd name="connsiteY2979" fmla="*/ 1116846 h 1847704"/>
                <a:gd name="connsiteX2980" fmla="*/ 1307698 w 1842380"/>
                <a:gd name="connsiteY2980" fmla="*/ 1235056 h 1847704"/>
                <a:gd name="connsiteX2981" fmla="*/ 1307698 w 1842380"/>
                <a:gd name="connsiteY2981" fmla="*/ 1252096 h 1847704"/>
                <a:gd name="connsiteX2982" fmla="*/ 1306633 w 1842380"/>
                <a:gd name="connsiteY2982" fmla="*/ 1254226 h 1847704"/>
                <a:gd name="connsiteX2983" fmla="*/ 1307698 w 1842380"/>
                <a:gd name="connsiteY2983" fmla="*/ 1254226 h 1847704"/>
                <a:gd name="connsiteX2984" fmla="*/ 1307698 w 1842380"/>
                <a:gd name="connsiteY2984" fmla="*/ 1265408 h 1847704"/>
                <a:gd name="connsiteX2985" fmla="*/ 1301841 w 1842380"/>
                <a:gd name="connsiteY2985" fmla="*/ 1265408 h 1847704"/>
                <a:gd name="connsiteX2986" fmla="*/ 1301841 w 1842380"/>
                <a:gd name="connsiteY2986" fmla="*/ 1241979 h 1847704"/>
                <a:gd name="connsiteX2987" fmla="*/ 1307698 w 1842380"/>
                <a:gd name="connsiteY2987" fmla="*/ 1235056 h 1847704"/>
                <a:gd name="connsiteX2988" fmla="*/ 1307698 w 1842380"/>
                <a:gd name="connsiteY2988" fmla="*/ 1235056 h 1847704"/>
                <a:gd name="connsiteX2989" fmla="*/ 1307698 w 1842380"/>
                <a:gd name="connsiteY2989" fmla="*/ 1293629 h 1847704"/>
                <a:gd name="connsiteX2990" fmla="*/ 1307698 w 1842380"/>
                <a:gd name="connsiteY2990" fmla="*/ 1304811 h 1847704"/>
                <a:gd name="connsiteX2991" fmla="*/ 1301841 w 1842380"/>
                <a:gd name="connsiteY2991" fmla="*/ 1303746 h 1847704"/>
                <a:gd name="connsiteX2992" fmla="*/ 1301841 w 1842380"/>
                <a:gd name="connsiteY2992" fmla="*/ 1292564 h 1847704"/>
                <a:gd name="connsiteX2993" fmla="*/ 1307698 w 1842380"/>
                <a:gd name="connsiteY2993" fmla="*/ 1293629 h 1847704"/>
                <a:gd name="connsiteX2994" fmla="*/ 1307698 w 1842380"/>
                <a:gd name="connsiteY2994" fmla="*/ 1293629 h 1847704"/>
                <a:gd name="connsiteX2995" fmla="*/ 1307698 w 1842380"/>
                <a:gd name="connsiteY2995" fmla="*/ 1317058 h 1847704"/>
                <a:gd name="connsiteX2996" fmla="*/ 1307698 w 1842380"/>
                <a:gd name="connsiteY2996" fmla="*/ 1329305 h 1847704"/>
                <a:gd name="connsiteX2997" fmla="*/ 1301841 w 1842380"/>
                <a:gd name="connsiteY2997" fmla="*/ 1332500 h 1847704"/>
                <a:gd name="connsiteX2998" fmla="*/ 1301841 w 1842380"/>
                <a:gd name="connsiteY2998" fmla="*/ 1320253 h 1847704"/>
                <a:gd name="connsiteX2999" fmla="*/ 1307698 w 1842380"/>
                <a:gd name="connsiteY2999" fmla="*/ 1317058 h 1847704"/>
                <a:gd name="connsiteX3000" fmla="*/ 1307698 w 1842380"/>
                <a:gd name="connsiteY3000" fmla="*/ 1317058 h 1847704"/>
                <a:gd name="connsiteX3001" fmla="*/ 1307698 w 1842380"/>
                <a:gd name="connsiteY3001" fmla="*/ 1434204 h 1847704"/>
                <a:gd name="connsiteX3002" fmla="*/ 1307698 w 1842380"/>
                <a:gd name="connsiteY3002" fmla="*/ 1447516 h 1847704"/>
                <a:gd name="connsiteX3003" fmla="*/ 1301841 w 1842380"/>
                <a:gd name="connsiteY3003" fmla="*/ 1441659 h 1847704"/>
                <a:gd name="connsiteX3004" fmla="*/ 1301841 w 1842380"/>
                <a:gd name="connsiteY3004" fmla="*/ 1437399 h 1847704"/>
                <a:gd name="connsiteX3005" fmla="*/ 1307698 w 1842380"/>
                <a:gd name="connsiteY3005" fmla="*/ 1434204 h 1847704"/>
                <a:gd name="connsiteX3006" fmla="*/ 1307698 w 1842380"/>
                <a:gd name="connsiteY3006" fmla="*/ 1434204 h 1847704"/>
                <a:gd name="connsiteX3007" fmla="*/ 1307698 w 1842380"/>
                <a:gd name="connsiteY3007" fmla="*/ 1644533 h 1847704"/>
                <a:gd name="connsiteX3008" fmla="*/ 1307698 w 1842380"/>
                <a:gd name="connsiteY3008" fmla="*/ 1661573 h 1847704"/>
                <a:gd name="connsiteX3009" fmla="*/ 1301841 w 1842380"/>
                <a:gd name="connsiteY3009" fmla="*/ 1663703 h 1847704"/>
                <a:gd name="connsiteX3010" fmla="*/ 1301841 w 1842380"/>
                <a:gd name="connsiteY3010" fmla="*/ 1646663 h 1847704"/>
                <a:gd name="connsiteX3011" fmla="*/ 1307698 w 1842380"/>
                <a:gd name="connsiteY3011" fmla="*/ 1644533 h 1847704"/>
                <a:gd name="connsiteX3012" fmla="*/ 1307698 w 1842380"/>
                <a:gd name="connsiteY3012" fmla="*/ 1644533 h 1847704"/>
                <a:gd name="connsiteX3013" fmla="*/ 1307698 w 1842380"/>
                <a:gd name="connsiteY3013" fmla="*/ 1698846 h 1847704"/>
                <a:gd name="connsiteX3014" fmla="*/ 1307698 w 1842380"/>
                <a:gd name="connsiteY3014" fmla="*/ 1721210 h 1847704"/>
                <a:gd name="connsiteX3015" fmla="*/ 1301841 w 1842380"/>
                <a:gd name="connsiteY3015" fmla="*/ 1718016 h 1847704"/>
                <a:gd name="connsiteX3016" fmla="*/ 1301841 w 1842380"/>
                <a:gd name="connsiteY3016" fmla="*/ 1695651 h 1847704"/>
                <a:gd name="connsiteX3017" fmla="*/ 1307698 w 1842380"/>
                <a:gd name="connsiteY3017" fmla="*/ 1698846 h 1847704"/>
                <a:gd name="connsiteX3018" fmla="*/ 1307698 w 1842380"/>
                <a:gd name="connsiteY3018" fmla="*/ 1698846 h 1847704"/>
                <a:gd name="connsiteX3019" fmla="*/ 1307698 w 1842380"/>
                <a:gd name="connsiteY3019" fmla="*/ 1744640 h 1847704"/>
                <a:gd name="connsiteX3020" fmla="*/ 1307698 w 1842380"/>
                <a:gd name="connsiteY3020" fmla="*/ 1762744 h 1847704"/>
                <a:gd name="connsiteX3021" fmla="*/ 1301841 w 1842380"/>
                <a:gd name="connsiteY3021" fmla="*/ 1763809 h 1847704"/>
                <a:gd name="connsiteX3022" fmla="*/ 1301841 w 1842380"/>
                <a:gd name="connsiteY3022" fmla="*/ 1746769 h 1847704"/>
                <a:gd name="connsiteX3023" fmla="*/ 1307698 w 1842380"/>
                <a:gd name="connsiteY3023" fmla="*/ 1744640 h 1847704"/>
                <a:gd name="connsiteX3024" fmla="*/ 1301841 w 1842380"/>
                <a:gd name="connsiteY3024" fmla="*/ 84368 h 1847704"/>
                <a:gd name="connsiteX3025" fmla="*/ 1301841 w 1842380"/>
                <a:gd name="connsiteY3025" fmla="*/ 101407 h 1847704"/>
                <a:gd name="connsiteX3026" fmla="*/ 1298646 w 1842380"/>
                <a:gd name="connsiteY3026" fmla="*/ 100342 h 1847704"/>
                <a:gd name="connsiteX3027" fmla="*/ 1298646 w 1842380"/>
                <a:gd name="connsiteY3027" fmla="*/ 83303 h 1847704"/>
                <a:gd name="connsiteX3028" fmla="*/ 1301841 w 1842380"/>
                <a:gd name="connsiteY3028" fmla="*/ 84368 h 1847704"/>
                <a:gd name="connsiteX3029" fmla="*/ 1301841 w 1842380"/>
                <a:gd name="connsiteY3029" fmla="*/ 84368 h 1847704"/>
                <a:gd name="connsiteX3030" fmla="*/ 1301841 w 1842380"/>
                <a:gd name="connsiteY3030" fmla="*/ 182344 h 1847704"/>
                <a:gd name="connsiteX3031" fmla="*/ 1301841 w 1842380"/>
                <a:gd name="connsiteY3031" fmla="*/ 202578 h 1847704"/>
                <a:gd name="connsiteX3032" fmla="*/ 1298646 w 1842380"/>
                <a:gd name="connsiteY3032" fmla="*/ 200448 h 1847704"/>
                <a:gd name="connsiteX3033" fmla="*/ 1298646 w 1842380"/>
                <a:gd name="connsiteY3033" fmla="*/ 178084 h 1847704"/>
                <a:gd name="connsiteX3034" fmla="*/ 1301841 w 1842380"/>
                <a:gd name="connsiteY3034" fmla="*/ 182344 h 1847704"/>
                <a:gd name="connsiteX3035" fmla="*/ 1301841 w 1842380"/>
                <a:gd name="connsiteY3035" fmla="*/ 182344 h 1847704"/>
                <a:gd name="connsiteX3036" fmla="*/ 1301841 w 1842380"/>
                <a:gd name="connsiteY3036" fmla="*/ 373504 h 1847704"/>
                <a:gd name="connsiteX3037" fmla="*/ 1301841 w 1842380"/>
                <a:gd name="connsiteY3037" fmla="*/ 399596 h 1847704"/>
                <a:gd name="connsiteX3038" fmla="*/ 1298646 w 1842380"/>
                <a:gd name="connsiteY3038" fmla="*/ 399596 h 1847704"/>
                <a:gd name="connsiteX3039" fmla="*/ 1298646 w 1842380"/>
                <a:gd name="connsiteY3039" fmla="*/ 399596 h 1847704"/>
                <a:gd name="connsiteX3040" fmla="*/ 1298646 w 1842380"/>
                <a:gd name="connsiteY3040" fmla="*/ 371374 h 1847704"/>
                <a:gd name="connsiteX3041" fmla="*/ 1301841 w 1842380"/>
                <a:gd name="connsiteY3041" fmla="*/ 373504 h 1847704"/>
                <a:gd name="connsiteX3042" fmla="*/ 1301841 w 1842380"/>
                <a:gd name="connsiteY3042" fmla="*/ 373504 h 1847704"/>
                <a:gd name="connsiteX3043" fmla="*/ 1301841 w 1842380"/>
                <a:gd name="connsiteY3043" fmla="*/ 437934 h 1847704"/>
                <a:gd name="connsiteX3044" fmla="*/ 1301841 w 1842380"/>
                <a:gd name="connsiteY3044" fmla="*/ 465091 h 1847704"/>
                <a:gd name="connsiteX3045" fmla="*/ 1298646 w 1842380"/>
                <a:gd name="connsiteY3045" fmla="*/ 460831 h 1847704"/>
                <a:gd name="connsiteX3046" fmla="*/ 1298646 w 1842380"/>
                <a:gd name="connsiteY3046" fmla="*/ 441661 h 1847704"/>
                <a:gd name="connsiteX3047" fmla="*/ 1301841 w 1842380"/>
                <a:gd name="connsiteY3047" fmla="*/ 437934 h 1847704"/>
                <a:gd name="connsiteX3048" fmla="*/ 1301841 w 1842380"/>
                <a:gd name="connsiteY3048" fmla="*/ 437934 h 1847704"/>
                <a:gd name="connsiteX3049" fmla="*/ 1301841 w 1842380"/>
                <a:gd name="connsiteY3049" fmla="*/ 535910 h 1847704"/>
                <a:gd name="connsiteX3050" fmla="*/ 1301841 w 1842380"/>
                <a:gd name="connsiteY3050" fmla="*/ 548157 h 1847704"/>
                <a:gd name="connsiteX3051" fmla="*/ 1298646 w 1842380"/>
                <a:gd name="connsiteY3051" fmla="*/ 544963 h 1847704"/>
                <a:gd name="connsiteX3052" fmla="*/ 1298646 w 1842380"/>
                <a:gd name="connsiteY3052" fmla="*/ 533781 h 1847704"/>
                <a:gd name="connsiteX3053" fmla="*/ 1301841 w 1842380"/>
                <a:gd name="connsiteY3053" fmla="*/ 535910 h 1847704"/>
                <a:gd name="connsiteX3054" fmla="*/ 1301841 w 1842380"/>
                <a:gd name="connsiteY3054" fmla="*/ 535910 h 1847704"/>
                <a:gd name="connsiteX3055" fmla="*/ 1301841 w 1842380"/>
                <a:gd name="connsiteY3055" fmla="*/ 610990 h 1847704"/>
                <a:gd name="connsiteX3056" fmla="*/ 1301841 w 1842380"/>
                <a:gd name="connsiteY3056" fmla="*/ 622172 h 1847704"/>
                <a:gd name="connsiteX3057" fmla="*/ 1298646 w 1842380"/>
                <a:gd name="connsiteY3057" fmla="*/ 620042 h 1847704"/>
                <a:gd name="connsiteX3058" fmla="*/ 1298646 w 1842380"/>
                <a:gd name="connsiteY3058" fmla="*/ 607795 h 1847704"/>
                <a:gd name="connsiteX3059" fmla="*/ 1301841 w 1842380"/>
                <a:gd name="connsiteY3059" fmla="*/ 610990 h 1847704"/>
                <a:gd name="connsiteX3060" fmla="*/ 1301841 w 1842380"/>
                <a:gd name="connsiteY3060" fmla="*/ 610990 h 1847704"/>
                <a:gd name="connsiteX3061" fmla="*/ 1301841 w 1842380"/>
                <a:gd name="connsiteY3061" fmla="*/ 708966 h 1847704"/>
                <a:gd name="connsiteX3062" fmla="*/ 1301841 w 1842380"/>
                <a:gd name="connsiteY3062" fmla="*/ 735058 h 1847704"/>
                <a:gd name="connsiteX3063" fmla="*/ 1300776 w 1842380"/>
                <a:gd name="connsiteY3063" fmla="*/ 735058 h 1847704"/>
                <a:gd name="connsiteX3064" fmla="*/ 1298646 w 1842380"/>
                <a:gd name="connsiteY3064" fmla="*/ 737188 h 1847704"/>
                <a:gd name="connsiteX3065" fmla="*/ 1298646 w 1842380"/>
                <a:gd name="connsiteY3065" fmla="*/ 704707 h 1847704"/>
                <a:gd name="connsiteX3066" fmla="*/ 1299711 w 1842380"/>
                <a:gd name="connsiteY3066" fmla="*/ 705772 h 1847704"/>
                <a:gd name="connsiteX3067" fmla="*/ 1301841 w 1842380"/>
                <a:gd name="connsiteY3067" fmla="*/ 708966 h 1847704"/>
                <a:gd name="connsiteX3068" fmla="*/ 1301841 w 1842380"/>
                <a:gd name="connsiteY3068" fmla="*/ 708966 h 1847704"/>
                <a:gd name="connsiteX3069" fmla="*/ 1301841 w 1842380"/>
                <a:gd name="connsiteY3069" fmla="*/ 708966 h 1847704"/>
                <a:gd name="connsiteX3070" fmla="*/ 1301841 w 1842380"/>
                <a:gd name="connsiteY3070" fmla="*/ 769669 h 1847704"/>
                <a:gd name="connsiteX3071" fmla="*/ 1301841 w 1842380"/>
                <a:gd name="connsiteY3071" fmla="*/ 785643 h 1847704"/>
                <a:gd name="connsiteX3072" fmla="*/ 1301841 w 1842380"/>
                <a:gd name="connsiteY3072" fmla="*/ 785643 h 1847704"/>
                <a:gd name="connsiteX3073" fmla="*/ 1299711 w 1842380"/>
                <a:gd name="connsiteY3073" fmla="*/ 783514 h 1847704"/>
                <a:gd name="connsiteX3074" fmla="*/ 1298646 w 1842380"/>
                <a:gd name="connsiteY3074" fmla="*/ 781384 h 1847704"/>
                <a:gd name="connsiteX3075" fmla="*/ 1298646 w 1842380"/>
                <a:gd name="connsiteY3075" fmla="*/ 773396 h 1847704"/>
                <a:gd name="connsiteX3076" fmla="*/ 1298646 w 1842380"/>
                <a:gd name="connsiteY3076" fmla="*/ 773396 h 1847704"/>
                <a:gd name="connsiteX3077" fmla="*/ 1300776 w 1842380"/>
                <a:gd name="connsiteY3077" fmla="*/ 771267 h 1847704"/>
                <a:gd name="connsiteX3078" fmla="*/ 1301841 w 1842380"/>
                <a:gd name="connsiteY3078" fmla="*/ 769669 h 1847704"/>
                <a:gd name="connsiteX3079" fmla="*/ 1301841 w 1842380"/>
                <a:gd name="connsiteY3079" fmla="*/ 769669 h 1847704"/>
                <a:gd name="connsiteX3080" fmla="*/ 1301841 w 1842380"/>
                <a:gd name="connsiteY3080" fmla="*/ 804813 h 1847704"/>
                <a:gd name="connsiteX3081" fmla="*/ 1301841 w 1842380"/>
                <a:gd name="connsiteY3081" fmla="*/ 844216 h 1847704"/>
                <a:gd name="connsiteX3082" fmla="*/ 1300776 w 1842380"/>
                <a:gd name="connsiteY3082" fmla="*/ 844216 h 1847704"/>
                <a:gd name="connsiteX3083" fmla="*/ 1298646 w 1842380"/>
                <a:gd name="connsiteY3083" fmla="*/ 843151 h 1847704"/>
                <a:gd name="connsiteX3084" fmla="*/ 1298646 w 1842380"/>
                <a:gd name="connsiteY3084" fmla="*/ 842086 h 1847704"/>
                <a:gd name="connsiteX3085" fmla="*/ 1298646 w 1842380"/>
                <a:gd name="connsiteY3085" fmla="*/ 841021 h 1847704"/>
                <a:gd name="connsiteX3086" fmla="*/ 1298646 w 1842380"/>
                <a:gd name="connsiteY3086" fmla="*/ 804813 h 1847704"/>
                <a:gd name="connsiteX3087" fmla="*/ 1299711 w 1842380"/>
                <a:gd name="connsiteY3087" fmla="*/ 805878 h 1847704"/>
                <a:gd name="connsiteX3088" fmla="*/ 1301841 w 1842380"/>
                <a:gd name="connsiteY3088" fmla="*/ 804813 h 1847704"/>
                <a:gd name="connsiteX3089" fmla="*/ 1301841 w 1842380"/>
                <a:gd name="connsiteY3089" fmla="*/ 804813 h 1847704"/>
                <a:gd name="connsiteX3090" fmla="*/ 1301841 w 1842380"/>
                <a:gd name="connsiteY3090" fmla="*/ 844216 h 1847704"/>
                <a:gd name="connsiteX3091" fmla="*/ 1301841 w 1842380"/>
                <a:gd name="connsiteY3091" fmla="*/ 846346 h 1847704"/>
                <a:gd name="connsiteX3092" fmla="*/ 1301841 w 1842380"/>
                <a:gd name="connsiteY3092" fmla="*/ 845281 h 1847704"/>
                <a:gd name="connsiteX3093" fmla="*/ 1301841 w 1842380"/>
                <a:gd name="connsiteY3093" fmla="*/ 844216 h 1847704"/>
                <a:gd name="connsiteX3094" fmla="*/ 1301841 w 1842380"/>
                <a:gd name="connsiteY3094" fmla="*/ 844216 h 1847704"/>
                <a:gd name="connsiteX3095" fmla="*/ 1301841 w 1842380"/>
                <a:gd name="connsiteY3095" fmla="*/ 858593 h 1847704"/>
                <a:gd name="connsiteX3096" fmla="*/ 1301841 w 1842380"/>
                <a:gd name="connsiteY3096" fmla="*/ 876697 h 1847704"/>
                <a:gd name="connsiteX3097" fmla="*/ 1298646 w 1842380"/>
                <a:gd name="connsiteY3097" fmla="*/ 876697 h 1847704"/>
                <a:gd name="connsiteX3098" fmla="*/ 1298646 w 1842380"/>
                <a:gd name="connsiteY3098" fmla="*/ 863385 h 1847704"/>
                <a:gd name="connsiteX3099" fmla="*/ 1299711 w 1842380"/>
                <a:gd name="connsiteY3099" fmla="*/ 863385 h 1847704"/>
                <a:gd name="connsiteX3100" fmla="*/ 1299711 w 1842380"/>
                <a:gd name="connsiteY3100" fmla="*/ 861256 h 1847704"/>
                <a:gd name="connsiteX3101" fmla="*/ 1300776 w 1842380"/>
                <a:gd name="connsiteY3101" fmla="*/ 861256 h 1847704"/>
                <a:gd name="connsiteX3102" fmla="*/ 1301841 w 1842380"/>
                <a:gd name="connsiteY3102" fmla="*/ 858593 h 1847704"/>
                <a:gd name="connsiteX3103" fmla="*/ 1301841 w 1842380"/>
                <a:gd name="connsiteY3103" fmla="*/ 858593 h 1847704"/>
                <a:gd name="connsiteX3104" fmla="*/ 1301841 w 1842380"/>
                <a:gd name="connsiteY3104" fmla="*/ 858593 h 1847704"/>
                <a:gd name="connsiteX3105" fmla="*/ 1301841 w 1842380"/>
                <a:gd name="connsiteY3105" fmla="*/ 905984 h 1847704"/>
                <a:gd name="connsiteX3106" fmla="*/ 1301841 w 1842380"/>
                <a:gd name="connsiteY3106" fmla="*/ 924088 h 1847704"/>
                <a:gd name="connsiteX3107" fmla="*/ 1298646 w 1842380"/>
                <a:gd name="connsiteY3107" fmla="*/ 917166 h 1847704"/>
                <a:gd name="connsiteX3108" fmla="*/ 1298646 w 1842380"/>
                <a:gd name="connsiteY3108" fmla="*/ 907049 h 1847704"/>
                <a:gd name="connsiteX3109" fmla="*/ 1301841 w 1842380"/>
                <a:gd name="connsiteY3109" fmla="*/ 905984 h 1847704"/>
                <a:gd name="connsiteX3110" fmla="*/ 1301841 w 1842380"/>
                <a:gd name="connsiteY3110" fmla="*/ 905984 h 1847704"/>
                <a:gd name="connsiteX3111" fmla="*/ 1301841 w 1842380"/>
                <a:gd name="connsiteY3111" fmla="*/ 955504 h 1847704"/>
                <a:gd name="connsiteX3112" fmla="*/ 1301841 w 1842380"/>
                <a:gd name="connsiteY3112" fmla="*/ 963492 h 1847704"/>
                <a:gd name="connsiteX3113" fmla="*/ 1298646 w 1842380"/>
                <a:gd name="connsiteY3113" fmla="*/ 963492 h 1847704"/>
                <a:gd name="connsiteX3114" fmla="*/ 1298646 w 1842380"/>
                <a:gd name="connsiteY3114" fmla="*/ 956569 h 1847704"/>
                <a:gd name="connsiteX3115" fmla="*/ 1301841 w 1842380"/>
                <a:gd name="connsiteY3115" fmla="*/ 955504 h 1847704"/>
                <a:gd name="connsiteX3116" fmla="*/ 1301841 w 1842380"/>
                <a:gd name="connsiteY3116" fmla="*/ 955504 h 1847704"/>
                <a:gd name="connsiteX3117" fmla="*/ 1301841 w 1842380"/>
                <a:gd name="connsiteY3117" fmla="*/ 1035376 h 1847704"/>
                <a:gd name="connsiteX3118" fmla="*/ 1301841 w 1842380"/>
                <a:gd name="connsiteY3118" fmla="*/ 1053481 h 1847704"/>
                <a:gd name="connsiteX3119" fmla="*/ 1299711 w 1842380"/>
                <a:gd name="connsiteY3119" fmla="*/ 1052416 h 1847704"/>
                <a:gd name="connsiteX3120" fmla="*/ 1298646 w 1842380"/>
                <a:gd name="connsiteY3120" fmla="*/ 1050286 h 1847704"/>
                <a:gd name="connsiteX3121" fmla="*/ 1298646 w 1842380"/>
                <a:gd name="connsiteY3121" fmla="*/ 1041234 h 1847704"/>
                <a:gd name="connsiteX3122" fmla="*/ 1299711 w 1842380"/>
                <a:gd name="connsiteY3122" fmla="*/ 1040169 h 1847704"/>
                <a:gd name="connsiteX3123" fmla="*/ 1301841 w 1842380"/>
                <a:gd name="connsiteY3123" fmla="*/ 1035376 h 1847704"/>
                <a:gd name="connsiteX3124" fmla="*/ 1301841 w 1842380"/>
                <a:gd name="connsiteY3124" fmla="*/ 1035376 h 1847704"/>
                <a:gd name="connsiteX3125" fmla="*/ 1301841 w 1842380"/>
                <a:gd name="connsiteY3125" fmla="*/ 1035376 h 1847704"/>
                <a:gd name="connsiteX3126" fmla="*/ 1301841 w 1842380"/>
                <a:gd name="connsiteY3126" fmla="*/ 1126963 h 1847704"/>
                <a:gd name="connsiteX3127" fmla="*/ 1301841 w 1842380"/>
                <a:gd name="connsiteY3127" fmla="*/ 1179679 h 1847704"/>
                <a:gd name="connsiteX3128" fmla="*/ 1298646 w 1842380"/>
                <a:gd name="connsiteY3128" fmla="*/ 1182873 h 1847704"/>
                <a:gd name="connsiteX3129" fmla="*/ 1298646 w 1842380"/>
                <a:gd name="connsiteY3129" fmla="*/ 1135483 h 1847704"/>
                <a:gd name="connsiteX3130" fmla="*/ 1299711 w 1842380"/>
                <a:gd name="connsiteY3130" fmla="*/ 1133353 h 1847704"/>
                <a:gd name="connsiteX3131" fmla="*/ 1300776 w 1842380"/>
                <a:gd name="connsiteY3131" fmla="*/ 1129093 h 1847704"/>
                <a:gd name="connsiteX3132" fmla="*/ 1301841 w 1842380"/>
                <a:gd name="connsiteY3132" fmla="*/ 1126963 h 1847704"/>
                <a:gd name="connsiteX3133" fmla="*/ 1301841 w 1842380"/>
                <a:gd name="connsiteY3133" fmla="*/ 1126963 h 1847704"/>
                <a:gd name="connsiteX3134" fmla="*/ 1301841 w 1842380"/>
                <a:gd name="connsiteY3134" fmla="*/ 1241446 h 1847704"/>
                <a:gd name="connsiteX3135" fmla="*/ 1301841 w 1842380"/>
                <a:gd name="connsiteY3135" fmla="*/ 1264875 h 1847704"/>
                <a:gd name="connsiteX3136" fmla="*/ 1298646 w 1842380"/>
                <a:gd name="connsiteY3136" fmla="*/ 1264875 h 1847704"/>
                <a:gd name="connsiteX3137" fmla="*/ 1298646 w 1842380"/>
                <a:gd name="connsiteY3137" fmla="*/ 1264875 h 1847704"/>
                <a:gd name="connsiteX3138" fmla="*/ 1298646 w 1842380"/>
                <a:gd name="connsiteY3138" fmla="*/ 1247836 h 1847704"/>
                <a:gd name="connsiteX3139" fmla="*/ 1301841 w 1842380"/>
                <a:gd name="connsiteY3139" fmla="*/ 1241446 h 1847704"/>
                <a:gd name="connsiteX3140" fmla="*/ 1301841 w 1842380"/>
                <a:gd name="connsiteY3140" fmla="*/ 1241446 h 1847704"/>
                <a:gd name="connsiteX3141" fmla="*/ 1301841 w 1842380"/>
                <a:gd name="connsiteY3141" fmla="*/ 1292032 h 1847704"/>
                <a:gd name="connsiteX3142" fmla="*/ 1301841 w 1842380"/>
                <a:gd name="connsiteY3142" fmla="*/ 1303214 h 1847704"/>
                <a:gd name="connsiteX3143" fmla="*/ 1298646 w 1842380"/>
                <a:gd name="connsiteY3143" fmla="*/ 1302149 h 1847704"/>
                <a:gd name="connsiteX3144" fmla="*/ 1298646 w 1842380"/>
                <a:gd name="connsiteY3144" fmla="*/ 1290967 h 1847704"/>
                <a:gd name="connsiteX3145" fmla="*/ 1301841 w 1842380"/>
                <a:gd name="connsiteY3145" fmla="*/ 1292032 h 1847704"/>
                <a:gd name="connsiteX3146" fmla="*/ 1301841 w 1842380"/>
                <a:gd name="connsiteY3146" fmla="*/ 1292032 h 1847704"/>
                <a:gd name="connsiteX3147" fmla="*/ 1301841 w 1842380"/>
                <a:gd name="connsiteY3147" fmla="*/ 1320253 h 1847704"/>
                <a:gd name="connsiteX3148" fmla="*/ 1301841 w 1842380"/>
                <a:gd name="connsiteY3148" fmla="*/ 1332500 h 1847704"/>
                <a:gd name="connsiteX3149" fmla="*/ 1298646 w 1842380"/>
                <a:gd name="connsiteY3149" fmla="*/ 1334630 h 1847704"/>
                <a:gd name="connsiteX3150" fmla="*/ 1298646 w 1842380"/>
                <a:gd name="connsiteY3150" fmla="*/ 1323448 h 1847704"/>
                <a:gd name="connsiteX3151" fmla="*/ 1301841 w 1842380"/>
                <a:gd name="connsiteY3151" fmla="*/ 1320253 h 1847704"/>
                <a:gd name="connsiteX3152" fmla="*/ 1301841 w 1842380"/>
                <a:gd name="connsiteY3152" fmla="*/ 1320253 h 1847704"/>
                <a:gd name="connsiteX3153" fmla="*/ 1301841 w 1842380"/>
                <a:gd name="connsiteY3153" fmla="*/ 1437399 h 1847704"/>
                <a:gd name="connsiteX3154" fmla="*/ 1301841 w 1842380"/>
                <a:gd name="connsiteY3154" fmla="*/ 1441659 h 1847704"/>
                <a:gd name="connsiteX3155" fmla="*/ 1300776 w 1842380"/>
                <a:gd name="connsiteY3155" fmla="*/ 1439529 h 1847704"/>
                <a:gd name="connsiteX3156" fmla="*/ 1301841 w 1842380"/>
                <a:gd name="connsiteY3156" fmla="*/ 1437399 h 1847704"/>
                <a:gd name="connsiteX3157" fmla="*/ 1301841 w 1842380"/>
                <a:gd name="connsiteY3157" fmla="*/ 1437399 h 1847704"/>
                <a:gd name="connsiteX3158" fmla="*/ 1301841 w 1842380"/>
                <a:gd name="connsiteY3158" fmla="*/ 1646663 h 1847704"/>
                <a:gd name="connsiteX3159" fmla="*/ 1301841 w 1842380"/>
                <a:gd name="connsiteY3159" fmla="*/ 1663703 h 1847704"/>
                <a:gd name="connsiteX3160" fmla="*/ 1298646 w 1842380"/>
                <a:gd name="connsiteY3160" fmla="*/ 1665833 h 1847704"/>
                <a:gd name="connsiteX3161" fmla="*/ 1298646 w 1842380"/>
                <a:gd name="connsiteY3161" fmla="*/ 1647728 h 1847704"/>
                <a:gd name="connsiteX3162" fmla="*/ 1301841 w 1842380"/>
                <a:gd name="connsiteY3162" fmla="*/ 1646663 h 1847704"/>
                <a:gd name="connsiteX3163" fmla="*/ 1301841 w 1842380"/>
                <a:gd name="connsiteY3163" fmla="*/ 1646663 h 1847704"/>
                <a:gd name="connsiteX3164" fmla="*/ 1301841 w 1842380"/>
                <a:gd name="connsiteY3164" fmla="*/ 1695119 h 1847704"/>
                <a:gd name="connsiteX3165" fmla="*/ 1301841 w 1842380"/>
                <a:gd name="connsiteY3165" fmla="*/ 1717483 h 1847704"/>
                <a:gd name="connsiteX3166" fmla="*/ 1298646 w 1842380"/>
                <a:gd name="connsiteY3166" fmla="*/ 1714288 h 1847704"/>
                <a:gd name="connsiteX3167" fmla="*/ 1298646 w 1842380"/>
                <a:gd name="connsiteY3167" fmla="*/ 1691924 h 1847704"/>
                <a:gd name="connsiteX3168" fmla="*/ 1301841 w 1842380"/>
                <a:gd name="connsiteY3168" fmla="*/ 1695119 h 1847704"/>
                <a:gd name="connsiteX3169" fmla="*/ 1301841 w 1842380"/>
                <a:gd name="connsiteY3169" fmla="*/ 1695119 h 1847704"/>
                <a:gd name="connsiteX3170" fmla="*/ 1301841 w 1842380"/>
                <a:gd name="connsiteY3170" fmla="*/ 1747302 h 1847704"/>
                <a:gd name="connsiteX3171" fmla="*/ 1301841 w 1842380"/>
                <a:gd name="connsiteY3171" fmla="*/ 1764341 h 1847704"/>
                <a:gd name="connsiteX3172" fmla="*/ 1298646 w 1842380"/>
                <a:gd name="connsiteY3172" fmla="*/ 1766471 h 1847704"/>
                <a:gd name="connsiteX3173" fmla="*/ 1298646 w 1842380"/>
                <a:gd name="connsiteY3173" fmla="*/ 1748367 h 1847704"/>
                <a:gd name="connsiteX3174" fmla="*/ 1301841 w 1842380"/>
                <a:gd name="connsiteY3174" fmla="*/ 1747302 h 1847704"/>
                <a:gd name="connsiteX3175" fmla="*/ 1301841 w 1842380"/>
                <a:gd name="connsiteY3175" fmla="*/ 1747302 h 1847704"/>
                <a:gd name="connsiteX3176" fmla="*/ 1298646 w 1842380"/>
                <a:gd name="connsiteY3176" fmla="*/ 1092884 h 1847704"/>
                <a:gd name="connsiteX3177" fmla="*/ 1298646 w 1842380"/>
                <a:gd name="connsiteY3177" fmla="*/ 1080637 h 1847704"/>
                <a:gd name="connsiteX3178" fmla="*/ 1299711 w 1842380"/>
                <a:gd name="connsiteY3178" fmla="*/ 1080637 h 1847704"/>
                <a:gd name="connsiteX3179" fmla="*/ 1299711 w 1842380"/>
                <a:gd name="connsiteY3179" fmla="*/ 1084897 h 1847704"/>
                <a:gd name="connsiteX3180" fmla="*/ 1299711 w 1842380"/>
                <a:gd name="connsiteY3180" fmla="*/ 1090754 h 1847704"/>
                <a:gd name="connsiteX3181" fmla="*/ 1298646 w 1842380"/>
                <a:gd name="connsiteY3181" fmla="*/ 1092884 h 1847704"/>
                <a:gd name="connsiteX3182" fmla="*/ 1298646 w 1842380"/>
                <a:gd name="connsiteY3182" fmla="*/ 83303 h 1847704"/>
                <a:gd name="connsiteX3183" fmla="*/ 1298646 w 1842380"/>
                <a:gd name="connsiteY3183" fmla="*/ 99809 h 1847704"/>
                <a:gd name="connsiteX3184" fmla="*/ 1285334 w 1842380"/>
                <a:gd name="connsiteY3184" fmla="*/ 95550 h 1847704"/>
                <a:gd name="connsiteX3185" fmla="*/ 1285334 w 1842380"/>
                <a:gd name="connsiteY3185" fmla="*/ 95550 h 1847704"/>
                <a:gd name="connsiteX3186" fmla="*/ 1283204 w 1842380"/>
                <a:gd name="connsiteY3186" fmla="*/ 95550 h 1847704"/>
                <a:gd name="connsiteX3187" fmla="*/ 1296516 w 1842380"/>
                <a:gd name="connsiteY3187" fmla="*/ 174357 h 1847704"/>
                <a:gd name="connsiteX3188" fmla="*/ 1298646 w 1842380"/>
                <a:gd name="connsiteY3188" fmla="*/ 177552 h 1847704"/>
                <a:gd name="connsiteX3189" fmla="*/ 1298646 w 1842380"/>
                <a:gd name="connsiteY3189" fmla="*/ 199916 h 1847704"/>
                <a:gd name="connsiteX3190" fmla="*/ 1282672 w 1842380"/>
                <a:gd name="connsiteY3190" fmla="*/ 183941 h 1847704"/>
                <a:gd name="connsiteX3191" fmla="*/ 1279477 w 1842380"/>
                <a:gd name="connsiteY3191" fmla="*/ 183941 h 1847704"/>
                <a:gd name="connsiteX3192" fmla="*/ 1279477 w 1842380"/>
                <a:gd name="connsiteY3192" fmla="*/ 78510 h 1847704"/>
                <a:gd name="connsiteX3193" fmla="*/ 1280542 w 1842380"/>
                <a:gd name="connsiteY3193" fmla="*/ 78510 h 1847704"/>
                <a:gd name="connsiteX3194" fmla="*/ 1298646 w 1842380"/>
                <a:gd name="connsiteY3194" fmla="*/ 83303 h 1847704"/>
                <a:gd name="connsiteX3195" fmla="*/ 1298646 w 1842380"/>
                <a:gd name="connsiteY3195" fmla="*/ 83303 h 1847704"/>
                <a:gd name="connsiteX3196" fmla="*/ 1298646 w 1842380"/>
                <a:gd name="connsiteY3196" fmla="*/ 371374 h 1847704"/>
                <a:gd name="connsiteX3197" fmla="*/ 1298646 w 1842380"/>
                <a:gd name="connsiteY3197" fmla="*/ 399596 h 1847704"/>
                <a:gd name="connsiteX3198" fmla="*/ 1280542 w 1842380"/>
                <a:gd name="connsiteY3198" fmla="*/ 408648 h 1847704"/>
                <a:gd name="connsiteX3199" fmla="*/ 1279477 w 1842380"/>
                <a:gd name="connsiteY3199" fmla="*/ 408648 h 1847704"/>
                <a:gd name="connsiteX3200" fmla="*/ 1279477 w 1842380"/>
                <a:gd name="connsiteY3200" fmla="*/ 373504 h 1847704"/>
                <a:gd name="connsiteX3201" fmla="*/ 1282672 w 1842380"/>
                <a:gd name="connsiteY3201" fmla="*/ 370309 h 1847704"/>
                <a:gd name="connsiteX3202" fmla="*/ 1298646 w 1842380"/>
                <a:gd name="connsiteY3202" fmla="*/ 371374 h 1847704"/>
                <a:gd name="connsiteX3203" fmla="*/ 1298646 w 1842380"/>
                <a:gd name="connsiteY3203" fmla="*/ 371374 h 1847704"/>
                <a:gd name="connsiteX3204" fmla="*/ 1298646 w 1842380"/>
                <a:gd name="connsiteY3204" fmla="*/ 441129 h 1847704"/>
                <a:gd name="connsiteX3205" fmla="*/ 1298646 w 1842380"/>
                <a:gd name="connsiteY3205" fmla="*/ 460298 h 1847704"/>
                <a:gd name="connsiteX3206" fmla="*/ 1295451 w 1842380"/>
                <a:gd name="connsiteY3206" fmla="*/ 444324 h 1847704"/>
                <a:gd name="connsiteX3207" fmla="*/ 1298646 w 1842380"/>
                <a:gd name="connsiteY3207" fmla="*/ 441129 h 1847704"/>
                <a:gd name="connsiteX3208" fmla="*/ 1298646 w 1842380"/>
                <a:gd name="connsiteY3208" fmla="*/ 441129 h 1847704"/>
                <a:gd name="connsiteX3209" fmla="*/ 1298646 w 1842380"/>
                <a:gd name="connsiteY3209" fmla="*/ 533248 h 1847704"/>
                <a:gd name="connsiteX3210" fmla="*/ 1298646 w 1842380"/>
                <a:gd name="connsiteY3210" fmla="*/ 544430 h 1847704"/>
                <a:gd name="connsiteX3211" fmla="*/ 1296516 w 1842380"/>
                <a:gd name="connsiteY3211" fmla="*/ 542300 h 1847704"/>
                <a:gd name="connsiteX3212" fmla="*/ 1296516 w 1842380"/>
                <a:gd name="connsiteY3212" fmla="*/ 543365 h 1847704"/>
                <a:gd name="connsiteX3213" fmla="*/ 1295451 w 1842380"/>
                <a:gd name="connsiteY3213" fmla="*/ 542300 h 1847704"/>
                <a:gd name="connsiteX3214" fmla="*/ 1286399 w 1842380"/>
                <a:gd name="connsiteY3214" fmla="*/ 589691 h 1847704"/>
                <a:gd name="connsiteX3215" fmla="*/ 1298646 w 1842380"/>
                <a:gd name="connsiteY3215" fmla="*/ 607795 h 1847704"/>
                <a:gd name="connsiteX3216" fmla="*/ 1298646 w 1842380"/>
                <a:gd name="connsiteY3216" fmla="*/ 620042 h 1847704"/>
                <a:gd name="connsiteX3217" fmla="*/ 1287464 w 1842380"/>
                <a:gd name="connsiteY3217" fmla="*/ 609925 h 1847704"/>
                <a:gd name="connsiteX3218" fmla="*/ 1281607 w 1842380"/>
                <a:gd name="connsiteY3218" fmla="*/ 613120 h 1847704"/>
                <a:gd name="connsiteX3219" fmla="*/ 1279477 w 1842380"/>
                <a:gd name="connsiteY3219" fmla="*/ 617380 h 1847704"/>
                <a:gd name="connsiteX3220" fmla="*/ 1279477 w 1842380"/>
                <a:gd name="connsiteY3220" fmla="*/ 606198 h 1847704"/>
                <a:gd name="connsiteX3221" fmla="*/ 1282672 w 1842380"/>
                <a:gd name="connsiteY3221" fmla="*/ 605133 h 1847704"/>
                <a:gd name="connsiteX3222" fmla="*/ 1279477 w 1842380"/>
                <a:gd name="connsiteY3222" fmla="*/ 599276 h 1847704"/>
                <a:gd name="connsiteX3223" fmla="*/ 1279477 w 1842380"/>
                <a:gd name="connsiteY3223" fmla="*/ 562002 h 1847704"/>
                <a:gd name="connsiteX3224" fmla="*/ 1279477 w 1842380"/>
                <a:gd name="connsiteY3224" fmla="*/ 526858 h 1847704"/>
                <a:gd name="connsiteX3225" fmla="*/ 1279477 w 1842380"/>
                <a:gd name="connsiteY3225" fmla="*/ 511949 h 1847704"/>
                <a:gd name="connsiteX3226" fmla="*/ 1291724 w 1842380"/>
                <a:gd name="connsiteY3226" fmla="*/ 527923 h 1847704"/>
                <a:gd name="connsiteX3227" fmla="*/ 1297581 w 1842380"/>
                <a:gd name="connsiteY3227" fmla="*/ 531118 h 1847704"/>
                <a:gd name="connsiteX3228" fmla="*/ 1298646 w 1842380"/>
                <a:gd name="connsiteY3228" fmla="*/ 533248 h 1847704"/>
                <a:gd name="connsiteX3229" fmla="*/ 1298646 w 1842380"/>
                <a:gd name="connsiteY3229" fmla="*/ 533248 h 1847704"/>
                <a:gd name="connsiteX3230" fmla="*/ 1298646 w 1842380"/>
                <a:gd name="connsiteY3230" fmla="*/ 704707 h 1847704"/>
                <a:gd name="connsiteX3231" fmla="*/ 1298646 w 1842380"/>
                <a:gd name="connsiteY3231" fmla="*/ 737188 h 1847704"/>
                <a:gd name="connsiteX3232" fmla="*/ 1298646 w 1842380"/>
                <a:gd name="connsiteY3232" fmla="*/ 737188 h 1847704"/>
                <a:gd name="connsiteX3233" fmla="*/ 1292789 w 1842380"/>
                <a:gd name="connsiteY3233" fmla="*/ 737188 h 1847704"/>
                <a:gd name="connsiteX3234" fmla="*/ 1289594 w 1842380"/>
                <a:gd name="connsiteY3234" fmla="*/ 738253 h 1847704"/>
                <a:gd name="connsiteX3235" fmla="*/ 1286399 w 1842380"/>
                <a:gd name="connsiteY3235" fmla="*/ 741448 h 1847704"/>
                <a:gd name="connsiteX3236" fmla="*/ 1283204 w 1842380"/>
                <a:gd name="connsiteY3236" fmla="*/ 744643 h 1847704"/>
                <a:gd name="connsiteX3237" fmla="*/ 1280009 w 1842380"/>
                <a:gd name="connsiteY3237" fmla="*/ 745707 h 1847704"/>
                <a:gd name="connsiteX3238" fmla="*/ 1280009 w 1842380"/>
                <a:gd name="connsiteY3238" fmla="*/ 725473 h 1847704"/>
                <a:gd name="connsiteX3239" fmla="*/ 1282139 w 1842380"/>
                <a:gd name="connsiteY3239" fmla="*/ 724408 h 1847704"/>
                <a:gd name="connsiteX3240" fmla="*/ 1286399 w 1842380"/>
                <a:gd name="connsiteY3240" fmla="*/ 723343 h 1847704"/>
                <a:gd name="connsiteX3241" fmla="*/ 1288529 w 1842380"/>
                <a:gd name="connsiteY3241" fmla="*/ 722278 h 1847704"/>
                <a:gd name="connsiteX3242" fmla="*/ 1288529 w 1842380"/>
                <a:gd name="connsiteY3242" fmla="*/ 720148 h 1847704"/>
                <a:gd name="connsiteX3243" fmla="*/ 1289594 w 1842380"/>
                <a:gd name="connsiteY3243" fmla="*/ 716954 h 1847704"/>
                <a:gd name="connsiteX3244" fmla="*/ 1289594 w 1842380"/>
                <a:gd name="connsiteY3244" fmla="*/ 714824 h 1847704"/>
                <a:gd name="connsiteX3245" fmla="*/ 1286399 w 1842380"/>
                <a:gd name="connsiteY3245" fmla="*/ 711629 h 1847704"/>
                <a:gd name="connsiteX3246" fmla="*/ 1282139 w 1842380"/>
                <a:gd name="connsiteY3246" fmla="*/ 709499 h 1847704"/>
                <a:gd name="connsiteX3247" fmla="*/ 1280009 w 1842380"/>
                <a:gd name="connsiteY3247" fmla="*/ 707369 h 1847704"/>
                <a:gd name="connsiteX3248" fmla="*/ 1280009 w 1842380"/>
                <a:gd name="connsiteY3248" fmla="*/ 682342 h 1847704"/>
                <a:gd name="connsiteX3249" fmla="*/ 1282139 w 1842380"/>
                <a:gd name="connsiteY3249" fmla="*/ 682342 h 1847704"/>
                <a:gd name="connsiteX3250" fmla="*/ 1287996 w 1842380"/>
                <a:gd name="connsiteY3250" fmla="*/ 683407 h 1847704"/>
                <a:gd name="connsiteX3251" fmla="*/ 1287996 w 1842380"/>
                <a:gd name="connsiteY3251" fmla="*/ 685537 h 1847704"/>
                <a:gd name="connsiteX3252" fmla="*/ 1289061 w 1842380"/>
                <a:gd name="connsiteY3252" fmla="*/ 688732 h 1847704"/>
                <a:gd name="connsiteX3253" fmla="*/ 1290126 w 1842380"/>
                <a:gd name="connsiteY3253" fmla="*/ 690862 h 1847704"/>
                <a:gd name="connsiteX3254" fmla="*/ 1291191 w 1842380"/>
                <a:gd name="connsiteY3254" fmla="*/ 692992 h 1847704"/>
                <a:gd name="connsiteX3255" fmla="*/ 1294386 w 1842380"/>
                <a:gd name="connsiteY3255" fmla="*/ 696187 h 1847704"/>
                <a:gd name="connsiteX3256" fmla="*/ 1296516 w 1842380"/>
                <a:gd name="connsiteY3256" fmla="*/ 700447 h 1847704"/>
                <a:gd name="connsiteX3257" fmla="*/ 1298646 w 1842380"/>
                <a:gd name="connsiteY3257" fmla="*/ 704707 h 1847704"/>
                <a:gd name="connsiteX3258" fmla="*/ 1298646 w 1842380"/>
                <a:gd name="connsiteY3258" fmla="*/ 704707 h 1847704"/>
                <a:gd name="connsiteX3259" fmla="*/ 1298646 w 1842380"/>
                <a:gd name="connsiteY3259" fmla="*/ 773396 h 1847704"/>
                <a:gd name="connsiteX3260" fmla="*/ 1298646 w 1842380"/>
                <a:gd name="connsiteY3260" fmla="*/ 781384 h 1847704"/>
                <a:gd name="connsiteX3261" fmla="*/ 1298646 w 1842380"/>
                <a:gd name="connsiteY3261" fmla="*/ 781384 h 1847704"/>
                <a:gd name="connsiteX3262" fmla="*/ 1297581 w 1842380"/>
                <a:gd name="connsiteY3262" fmla="*/ 779254 h 1847704"/>
                <a:gd name="connsiteX3263" fmla="*/ 1297581 w 1842380"/>
                <a:gd name="connsiteY3263" fmla="*/ 776059 h 1847704"/>
                <a:gd name="connsiteX3264" fmla="*/ 1298646 w 1842380"/>
                <a:gd name="connsiteY3264" fmla="*/ 773396 h 1847704"/>
                <a:gd name="connsiteX3265" fmla="*/ 1298646 w 1842380"/>
                <a:gd name="connsiteY3265" fmla="*/ 773396 h 1847704"/>
                <a:gd name="connsiteX3266" fmla="*/ 1298646 w 1842380"/>
                <a:gd name="connsiteY3266" fmla="*/ 804813 h 1847704"/>
                <a:gd name="connsiteX3267" fmla="*/ 1296516 w 1842380"/>
                <a:gd name="connsiteY3267" fmla="*/ 804813 h 1847704"/>
                <a:gd name="connsiteX3268" fmla="*/ 1295451 w 1842380"/>
                <a:gd name="connsiteY3268" fmla="*/ 802683 h 1847704"/>
                <a:gd name="connsiteX3269" fmla="*/ 1293321 w 1842380"/>
                <a:gd name="connsiteY3269" fmla="*/ 800553 h 1847704"/>
                <a:gd name="connsiteX3270" fmla="*/ 1291191 w 1842380"/>
                <a:gd name="connsiteY3270" fmla="*/ 798423 h 1847704"/>
                <a:gd name="connsiteX3271" fmla="*/ 1289061 w 1842380"/>
                <a:gd name="connsiteY3271" fmla="*/ 796293 h 1847704"/>
                <a:gd name="connsiteX3272" fmla="*/ 1285867 w 1842380"/>
                <a:gd name="connsiteY3272" fmla="*/ 792033 h 1847704"/>
                <a:gd name="connsiteX3273" fmla="*/ 1283737 w 1842380"/>
                <a:gd name="connsiteY3273" fmla="*/ 788838 h 1847704"/>
                <a:gd name="connsiteX3274" fmla="*/ 1282672 w 1842380"/>
                <a:gd name="connsiteY3274" fmla="*/ 784579 h 1847704"/>
                <a:gd name="connsiteX3275" fmla="*/ 1282672 w 1842380"/>
                <a:gd name="connsiteY3275" fmla="*/ 781384 h 1847704"/>
                <a:gd name="connsiteX3276" fmla="*/ 1281607 w 1842380"/>
                <a:gd name="connsiteY3276" fmla="*/ 775526 h 1847704"/>
                <a:gd name="connsiteX3277" fmla="*/ 1281607 w 1842380"/>
                <a:gd name="connsiteY3277" fmla="*/ 771267 h 1847704"/>
                <a:gd name="connsiteX3278" fmla="*/ 1280542 w 1842380"/>
                <a:gd name="connsiteY3278" fmla="*/ 769137 h 1847704"/>
                <a:gd name="connsiteX3279" fmla="*/ 1280542 w 1842380"/>
                <a:gd name="connsiteY3279" fmla="*/ 826644 h 1847704"/>
                <a:gd name="connsiteX3280" fmla="*/ 1281607 w 1842380"/>
                <a:gd name="connsiteY3280" fmla="*/ 825579 h 1847704"/>
                <a:gd name="connsiteX3281" fmla="*/ 1282672 w 1842380"/>
                <a:gd name="connsiteY3281" fmla="*/ 825579 h 1847704"/>
                <a:gd name="connsiteX3282" fmla="*/ 1284802 w 1842380"/>
                <a:gd name="connsiteY3282" fmla="*/ 826644 h 1847704"/>
                <a:gd name="connsiteX3283" fmla="*/ 1285867 w 1842380"/>
                <a:gd name="connsiteY3283" fmla="*/ 826644 h 1847704"/>
                <a:gd name="connsiteX3284" fmla="*/ 1287996 w 1842380"/>
                <a:gd name="connsiteY3284" fmla="*/ 826644 h 1847704"/>
                <a:gd name="connsiteX3285" fmla="*/ 1289061 w 1842380"/>
                <a:gd name="connsiteY3285" fmla="*/ 827709 h 1847704"/>
                <a:gd name="connsiteX3286" fmla="*/ 1290126 w 1842380"/>
                <a:gd name="connsiteY3286" fmla="*/ 828774 h 1847704"/>
                <a:gd name="connsiteX3287" fmla="*/ 1291191 w 1842380"/>
                <a:gd name="connsiteY3287" fmla="*/ 829839 h 1847704"/>
                <a:gd name="connsiteX3288" fmla="*/ 1292256 w 1842380"/>
                <a:gd name="connsiteY3288" fmla="*/ 829839 h 1847704"/>
                <a:gd name="connsiteX3289" fmla="*/ 1292256 w 1842380"/>
                <a:gd name="connsiteY3289" fmla="*/ 830904 h 1847704"/>
                <a:gd name="connsiteX3290" fmla="*/ 1294386 w 1842380"/>
                <a:gd name="connsiteY3290" fmla="*/ 833034 h 1847704"/>
                <a:gd name="connsiteX3291" fmla="*/ 1294386 w 1842380"/>
                <a:gd name="connsiteY3291" fmla="*/ 833034 h 1847704"/>
                <a:gd name="connsiteX3292" fmla="*/ 1294386 w 1842380"/>
                <a:gd name="connsiteY3292" fmla="*/ 835164 h 1847704"/>
                <a:gd name="connsiteX3293" fmla="*/ 1294386 w 1842380"/>
                <a:gd name="connsiteY3293" fmla="*/ 836229 h 1847704"/>
                <a:gd name="connsiteX3294" fmla="*/ 1296516 w 1842380"/>
                <a:gd name="connsiteY3294" fmla="*/ 836229 h 1847704"/>
                <a:gd name="connsiteX3295" fmla="*/ 1296516 w 1842380"/>
                <a:gd name="connsiteY3295" fmla="*/ 837294 h 1847704"/>
                <a:gd name="connsiteX3296" fmla="*/ 1296516 w 1842380"/>
                <a:gd name="connsiteY3296" fmla="*/ 838359 h 1847704"/>
                <a:gd name="connsiteX3297" fmla="*/ 1297581 w 1842380"/>
                <a:gd name="connsiteY3297" fmla="*/ 839424 h 1847704"/>
                <a:gd name="connsiteX3298" fmla="*/ 1297581 w 1842380"/>
                <a:gd name="connsiteY3298" fmla="*/ 840489 h 1847704"/>
                <a:gd name="connsiteX3299" fmla="*/ 1298646 w 1842380"/>
                <a:gd name="connsiteY3299" fmla="*/ 841554 h 1847704"/>
                <a:gd name="connsiteX3300" fmla="*/ 1298646 w 1842380"/>
                <a:gd name="connsiteY3300" fmla="*/ 841554 h 1847704"/>
                <a:gd name="connsiteX3301" fmla="*/ 1298646 w 1842380"/>
                <a:gd name="connsiteY3301" fmla="*/ 804813 h 1847704"/>
                <a:gd name="connsiteX3302" fmla="*/ 1298646 w 1842380"/>
                <a:gd name="connsiteY3302" fmla="*/ 804813 h 1847704"/>
                <a:gd name="connsiteX3303" fmla="*/ 1298646 w 1842380"/>
                <a:gd name="connsiteY3303" fmla="*/ 863385 h 1847704"/>
                <a:gd name="connsiteX3304" fmla="*/ 1298646 w 1842380"/>
                <a:gd name="connsiteY3304" fmla="*/ 876697 h 1847704"/>
                <a:gd name="connsiteX3305" fmla="*/ 1298646 w 1842380"/>
                <a:gd name="connsiteY3305" fmla="*/ 876697 h 1847704"/>
                <a:gd name="connsiteX3306" fmla="*/ 1291724 w 1842380"/>
                <a:gd name="connsiteY3306" fmla="*/ 876697 h 1847704"/>
                <a:gd name="connsiteX3307" fmla="*/ 1283737 w 1842380"/>
                <a:gd name="connsiteY3307" fmla="*/ 876697 h 1847704"/>
                <a:gd name="connsiteX3308" fmla="*/ 1281607 w 1842380"/>
                <a:gd name="connsiteY3308" fmla="*/ 874568 h 1847704"/>
                <a:gd name="connsiteX3309" fmla="*/ 1279477 w 1842380"/>
                <a:gd name="connsiteY3309" fmla="*/ 874568 h 1847704"/>
                <a:gd name="connsiteX3310" fmla="*/ 1279477 w 1842380"/>
                <a:gd name="connsiteY3310" fmla="*/ 848476 h 1847704"/>
                <a:gd name="connsiteX3311" fmla="*/ 1280542 w 1842380"/>
                <a:gd name="connsiteY3311" fmla="*/ 849541 h 1847704"/>
                <a:gd name="connsiteX3312" fmla="*/ 1280542 w 1842380"/>
                <a:gd name="connsiteY3312" fmla="*/ 850606 h 1847704"/>
                <a:gd name="connsiteX3313" fmla="*/ 1281607 w 1842380"/>
                <a:gd name="connsiteY3313" fmla="*/ 851671 h 1847704"/>
                <a:gd name="connsiteX3314" fmla="*/ 1281607 w 1842380"/>
                <a:gd name="connsiteY3314" fmla="*/ 854866 h 1847704"/>
                <a:gd name="connsiteX3315" fmla="*/ 1282672 w 1842380"/>
                <a:gd name="connsiteY3315" fmla="*/ 855931 h 1847704"/>
                <a:gd name="connsiteX3316" fmla="*/ 1284802 w 1842380"/>
                <a:gd name="connsiteY3316" fmla="*/ 856996 h 1847704"/>
                <a:gd name="connsiteX3317" fmla="*/ 1285867 w 1842380"/>
                <a:gd name="connsiteY3317" fmla="*/ 859126 h 1847704"/>
                <a:gd name="connsiteX3318" fmla="*/ 1285867 w 1842380"/>
                <a:gd name="connsiteY3318" fmla="*/ 861256 h 1847704"/>
                <a:gd name="connsiteX3319" fmla="*/ 1286931 w 1842380"/>
                <a:gd name="connsiteY3319" fmla="*/ 862321 h 1847704"/>
                <a:gd name="connsiteX3320" fmla="*/ 1289061 w 1842380"/>
                <a:gd name="connsiteY3320" fmla="*/ 862321 h 1847704"/>
                <a:gd name="connsiteX3321" fmla="*/ 1293321 w 1842380"/>
                <a:gd name="connsiteY3321" fmla="*/ 862321 h 1847704"/>
                <a:gd name="connsiteX3322" fmla="*/ 1298646 w 1842380"/>
                <a:gd name="connsiteY3322" fmla="*/ 862321 h 1847704"/>
                <a:gd name="connsiteX3323" fmla="*/ 1298646 w 1842380"/>
                <a:gd name="connsiteY3323" fmla="*/ 863385 h 1847704"/>
                <a:gd name="connsiteX3324" fmla="*/ 1298646 w 1842380"/>
                <a:gd name="connsiteY3324" fmla="*/ 863385 h 1847704"/>
                <a:gd name="connsiteX3325" fmla="*/ 1298646 w 1842380"/>
                <a:gd name="connsiteY3325" fmla="*/ 907049 h 1847704"/>
                <a:gd name="connsiteX3326" fmla="*/ 1298646 w 1842380"/>
                <a:gd name="connsiteY3326" fmla="*/ 917166 h 1847704"/>
                <a:gd name="connsiteX3327" fmla="*/ 1279477 w 1842380"/>
                <a:gd name="connsiteY3327" fmla="*/ 912906 h 1847704"/>
                <a:gd name="connsiteX3328" fmla="*/ 1279477 w 1842380"/>
                <a:gd name="connsiteY3328" fmla="*/ 905984 h 1847704"/>
                <a:gd name="connsiteX3329" fmla="*/ 1296516 w 1842380"/>
                <a:gd name="connsiteY3329" fmla="*/ 907049 h 1847704"/>
                <a:gd name="connsiteX3330" fmla="*/ 1298646 w 1842380"/>
                <a:gd name="connsiteY3330" fmla="*/ 907049 h 1847704"/>
                <a:gd name="connsiteX3331" fmla="*/ 1298646 w 1842380"/>
                <a:gd name="connsiteY3331" fmla="*/ 907049 h 1847704"/>
                <a:gd name="connsiteX3332" fmla="*/ 1298646 w 1842380"/>
                <a:gd name="connsiteY3332" fmla="*/ 956569 h 1847704"/>
                <a:gd name="connsiteX3333" fmla="*/ 1298646 w 1842380"/>
                <a:gd name="connsiteY3333" fmla="*/ 963492 h 1847704"/>
                <a:gd name="connsiteX3334" fmla="*/ 1287464 w 1842380"/>
                <a:gd name="connsiteY3334" fmla="*/ 961362 h 1847704"/>
                <a:gd name="connsiteX3335" fmla="*/ 1279477 w 1842380"/>
                <a:gd name="connsiteY3335" fmla="*/ 962427 h 1847704"/>
                <a:gd name="connsiteX3336" fmla="*/ 1279477 w 1842380"/>
                <a:gd name="connsiteY3336" fmla="*/ 955504 h 1847704"/>
                <a:gd name="connsiteX3337" fmla="*/ 1280542 w 1842380"/>
                <a:gd name="connsiteY3337" fmla="*/ 955504 h 1847704"/>
                <a:gd name="connsiteX3338" fmla="*/ 1279477 w 1842380"/>
                <a:gd name="connsiteY3338" fmla="*/ 953375 h 1847704"/>
                <a:gd name="connsiteX3339" fmla="*/ 1279477 w 1842380"/>
                <a:gd name="connsiteY3339" fmla="*/ 920893 h 1847704"/>
                <a:gd name="connsiteX3340" fmla="*/ 1281607 w 1842380"/>
                <a:gd name="connsiteY3340" fmla="*/ 934205 h 1847704"/>
                <a:gd name="connsiteX3341" fmla="*/ 1281607 w 1842380"/>
                <a:gd name="connsiteY3341" fmla="*/ 934205 h 1847704"/>
                <a:gd name="connsiteX3342" fmla="*/ 1283737 w 1842380"/>
                <a:gd name="connsiteY3342" fmla="*/ 947517 h 1847704"/>
                <a:gd name="connsiteX3343" fmla="*/ 1285867 w 1842380"/>
                <a:gd name="connsiteY3343" fmla="*/ 950712 h 1847704"/>
                <a:gd name="connsiteX3344" fmla="*/ 1298646 w 1842380"/>
                <a:gd name="connsiteY3344" fmla="*/ 956569 h 1847704"/>
                <a:gd name="connsiteX3345" fmla="*/ 1298646 w 1842380"/>
                <a:gd name="connsiteY3345" fmla="*/ 956569 h 1847704"/>
                <a:gd name="connsiteX3346" fmla="*/ 1298646 w 1842380"/>
                <a:gd name="connsiteY3346" fmla="*/ 1041234 h 1847704"/>
                <a:gd name="connsiteX3347" fmla="*/ 1298646 w 1842380"/>
                <a:gd name="connsiteY3347" fmla="*/ 1050286 h 1847704"/>
                <a:gd name="connsiteX3348" fmla="*/ 1298646 w 1842380"/>
                <a:gd name="connsiteY3348" fmla="*/ 1050286 h 1847704"/>
                <a:gd name="connsiteX3349" fmla="*/ 1296516 w 1842380"/>
                <a:gd name="connsiteY3349" fmla="*/ 1049221 h 1847704"/>
                <a:gd name="connsiteX3350" fmla="*/ 1297581 w 1842380"/>
                <a:gd name="connsiteY3350" fmla="*/ 1043364 h 1847704"/>
                <a:gd name="connsiteX3351" fmla="*/ 1298646 w 1842380"/>
                <a:gd name="connsiteY3351" fmla="*/ 1041234 h 1847704"/>
                <a:gd name="connsiteX3352" fmla="*/ 1298646 w 1842380"/>
                <a:gd name="connsiteY3352" fmla="*/ 1041234 h 1847704"/>
                <a:gd name="connsiteX3353" fmla="*/ 1298646 w 1842380"/>
                <a:gd name="connsiteY3353" fmla="*/ 1080637 h 1847704"/>
                <a:gd name="connsiteX3354" fmla="*/ 1298646 w 1842380"/>
                <a:gd name="connsiteY3354" fmla="*/ 1092884 h 1847704"/>
                <a:gd name="connsiteX3355" fmla="*/ 1297581 w 1842380"/>
                <a:gd name="connsiteY3355" fmla="*/ 1095014 h 1847704"/>
                <a:gd name="connsiteX3356" fmla="*/ 1294386 w 1842380"/>
                <a:gd name="connsiteY3356" fmla="*/ 1096079 h 1847704"/>
                <a:gd name="connsiteX3357" fmla="*/ 1290126 w 1842380"/>
                <a:gd name="connsiteY3357" fmla="*/ 1096079 h 1847704"/>
                <a:gd name="connsiteX3358" fmla="*/ 1283204 w 1842380"/>
                <a:gd name="connsiteY3358" fmla="*/ 1096079 h 1847704"/>
                <a:gd name="connsiteX3359" fmla="*/ 1280009 w 1842380"/>
                <a:gd name="connsiteY3359" fmla="*/ 1095014 h 1847704"/>
                <a:gd name="connsiteX3360" fmla="*/ 1280009 w 1842380"/>
                <a:gd name="connsiteY3360" fmla="*/ 1064663 h 1847704"/>
                <a:gd name="connsiteX3361" fmla="*/ 1282139 w 1842380"/>
                <a:gd name="connsiteY3361" fmla="*/ 1065728 h 1847704"/>
                <a:gd name="connsiteX3362" fmla="*/ 1285334 w 1842380"/>
                <a:gd name="connsiteY3362" fmla="*/ 1067858 h 1847704"/>
                <a:gd name="connsiteX3363" fmla="*/ 1287464 w 1842380"/>
                <a:gd name="connsiteY3363" fmla="*/ 1068923 h 1847704"/>
                <a:gd name="connsiteX3364" fmla="*/ 1290659 w 1842380"/>
                <a:gd name="connsiteY3364" fmla="*/ 1072118 h 1847704"/>
                <a:gd name="connsiteX3365" fmla="*/ 1293854 w 1842380"/>
                <a:gd name="connsiteY3365" fmla="*/ 1074248 h 1847704"/>
                <a:gd name="connsiteX3366" fmla="*/ 1295984 w 1842380"/>
                <a:gd name="connsiteY3366" fmla="*/ 1077442 h 1847704"/>
                <a:gd name="connsiteX3367" fmla="*/ 1298646 w 1842380"/>
                <a:gd name="connsiteY3367" fmla="*/ 1080637 h 1847704"/>
                <a:gd name="connsiteX3368" fmla="*/ 1298646 w 1842380"/>
                <a:gd name="connsiteY3368" fmla="*/ 1080637 h 1847704"/>
                <a:gd name="connsiteX3369" fmla="*/ 1298646 w 1842380"/>
                <a:gd name="connsiteY3369" fmla="*/ 1136015 h 1847704"/>
                <a:gd name="connsiteX3370" fmla="*/ 1298646 w 1842380"/>
                <a:gd name="connsiteY3370" fmla="*/ 1183406 h 1847704"/>
                <a:gd name="connsiteX3371" fmla="*/ 1298646 w 1842380"/>
                <a:gd name="connsiteY3371" fmla="*/ 1184471 h 1847704"/>
                <a:gd name="connsiteX3372" fmla="*/ 1294386 w 1842380"/>
                <a:gd name="connsiteY3372" fmla="*/ 1181276 h 1847704"/>
                <a:gd name="connsiteX3373" fmla="*/ 1291191 w 1842380"/>
                <a:gd name="connsiteY3373" fmla="*/ 1177016 h 1847704"/>
                <a:gd name="connsiteX3374" fmla="*/ 1289061 w 1842380"/>
                <a:gd name="connsiteY3374" fmla="*/ 1171159 h 1847704"/>
                <a:gd name="connsiteX3375" fmla="*/ 1287996 w 1842380"/>
                <a:gd name="connsiteY3375" fmla="*/ 1165302 h 1847704"/>
                <a:gd name="connsiteX3376" fmla="*/ 1287996 w 1842380"/>
                <a:gd name="connsiteY3376" fmla="*/ 1161042 h 1847704"/>
                <a:gd name="connsiteX3377" fmla="*/ 1289061 w 1842380"/>
                <a:gd name="connsiteY3377" fmla="*/ 1157847 h 1847704"/>
                <a:gd name="connsiteX3378" fmla="*/ 1292256 w 1842380"/>
                <a:gd name="connsiteY3378" fmla="*/ 1153587 h 1847704"/>
                <a:gd name="connsiteX3379" fmla="*/ 1294386 w 1842380"/>
                <a:gd name="connsiteY3379" fmla="*/ 1149327 h 1847704"/>
                <a:gd name="connsiteX3380" fmla="*/ 1296516 w 1842380"/>
                <a:gd name="connsiteY3380" fmla="*/ 1145067 h 1847704"/>
                <a:gd name="connsiteX3381" fmla="*/ 1297581 w 1842380"/>
                <a:gd name="connsiteY3381" fmla="*/ 1139210 h 1847704"/>
                <a:gd name="connsiteX3382" fmla="*/ 1298646 w 1842380"/>
                <a:gd name="connsiteY3382" fmla="*/ 1136015 h 1847704"/>
                <a:gd name="connsiteX3383" fmla="*/ 1298646 w 1842380"/>
                <a:gd name="connsiteY3383" fmla="*/ 1136015 h 1847704"/>
                <a:gd name="connsiteX3384" fmla="*/ 1298646 w 1842380"/>
                <a:gd name="connsiteY3384" fmla="*/ 1248368 h 1847704"/>
                <a:gd name="connsiteX3385" fmla="*/ 1298646 w 1842380"/>
                <a:gd name="connsiteY3385" fmla="*/ 1265408 h 1847704"/>
                <a:gd name="connsiteX3386" fmla="*/ 1279477 w 1842380"/>
                <a:gd name="connsiteY3386" fmla="*/ 1282447 h 1847704"/>
                <a:gd name="connsiteX3387" fmla="*/ 1279477 w 1842380"/>
                <a:gd name="connsiteY3387" fmla="*/ 1267538 h 1847704"/>
                <a:gd name="connsiteX3388" fmla="*/ 1281607 w 1842380"/>
                <a:gd name="connsiteY3388" fmla="*/ 1264343 h 1847704"/>
                <a:gd name="connsiteX3389" fmla="*/ 1279477 w 1842380"/>
                <a:gd name="connsiteY3389" fmla="*/ 1260083 h 1847704"/>
                <a:gd name="connsiteX3390" fmla="*/ 1279477 w 1842380"/>
                <a:gd name="connsiteY3390" fmla="*/ 1249966 h 1847704"/>
                <a:gd name="connsiteX3391" fmla="*/ 1287464 w 1842380"/>
                <a:gd name="connsiteY3391" fmla="*/ 1260083 h 1847704"/>
                <a:gd name="connsiteX3392" fmla="*/ 1295451 w 1842380"/>
                <a:gd name="connsiteY3392" fmla="*/ 1256888 h 1847704"/>
                <a:gd name="connsiteX3393" fmla="*/ 1298646 w 1842380"/>
                <a:gd name="connsiteY3393" fmla="*/ 1248368 h 1847704"/>
                <a:gd name="connsiteX3394" fmla="*/ 1298646 w 1842380"/>
                <a:gd name="connsiteY3394" fmla="*/ 1248368 h 1847704"/>
                <a:gd name="connsiteX3395" fmla="*/ 1298646 w 1842380"/>
                <a:gd name="connsiteY3395" fmla="*/ 1290967 h 1847704"/>
                <a:gd name="connsiteX3396" fmla="*/ 1298646 w 1842380"/>
                <a:gd name="connsiteY3396" fmla="*/ 1302149 h 1847704"/>
                <a:gd name="connsiteX3397" fmla="*/ 1279477 w 1842380"/>
                <a:gd name="connsiteY3397" fmla="*/ 1297889 h 1847704"/>
                <a:gd name="connsiteX3398" fmla="*/ 1279477 w 1842380"/>
                <a:gd name="connsiteY3398" fmla="*/ 1286707 h 1847704"/>
                <a:gd name="connsiteX3399" fmla="*/ 1298646 w 1842380"/>
                <a:gd name="connsiteY3399" fmla="*/ 1290967 h 1847704"/>
                <a:gd name="connsiteX3400" fmla="*/ 1298646 w 1842380"/>
                <a:gd name="connsiteY3400" fmla="*/ 1290967 h 1847704"/>
                <a:gd name="connsiteX3401" fmla="*/ 1298646 w 1842380"/>
                <a:gd name="connsiteY3401" fmla="*/ 1323981 h 1847704"/>
                <a:gd name="connsiteX3402" fmla="*/ 1298646 w 1842380"/>
                <a:gd name="connsiteY3402" fmla="*/ 1335163 h 1847704"/>
                <a:gd name="connsiteX3403" fmla="*/ 1295451 w 1842380"/>
                <a:gd name="connsiteY3403" fmla="*/ 1336228 h 1847704"/>
                <a:gd name="connsiteX3404" fmla="*/ 1292256 w 1842380"/>
                <a:gd name="connsiteY3404" fmla="*/ 1342085 h 1847704"/>
                <a:gd name="connsiteX3405" fmla="*/ 1280009 w 1842380"/>
                <a:gd name="connsiteY3405" fmla="*/ 1355397 h 1847704"/>
                <a:gd name="connsiteX3406" fmla="*/ 1280009 w 1842380"/>
                <a:gd name="connsiteY3406" fmla="*/ 1342085 h 1847704"/>
                <a:gd name="connsiteX3407" fmla="*/ 1282139 w 1842380"/>
                <a:gd name="connsiteY3407" fmla="*/ 1339955 h 1847704"/>
                <a:gd name="connsiteX3408" fmla="*/ 1281074 w 1842380"/>
                <a:gd name="connsiteY3408" fmla="*/ 1339955 h 1847704"/>
                <a:gd name="connsiteX3409" fmla="*/ 1282139 w 1842380"/>
                <a:gd name="connsiteY3409" fmla="*/ 1338890 h 1847704"/>
                <a:gd name="connsiteX3410" fmla="*/ 1280009 w 1842380"/>
                <a:gd name="connsiteY3410" fmla="*/ 1337825 h 1847704"/>
                <a:gd name="connsiteX3411" fmla="*/ 1280009 w 1842380"/>
                <a:gd name="connsiteY3411" fmla="*/ 1327708 h 1847704"/>
                <a:gd name="connsiteX3412" fmla="*/ 1298646 w 1842380"/>
                <a:gd name="connsiteY3412" fmla="*/ 1323981 h 1847704"/>
                <a:gd name="connsiteX3413" fmla="*/ 1298646 w 1842380"/>
                <a:gd name="connsiteY3413" fmla="*/ 1323981 h 1847704"/>
                <a:gd name="connsiteX3414" fmla="*/ 1298646 w 1842380"/>
                <a:gd name="connsiteY3414" fmla="*/ 1648261 h 1847704"/>
                <a:gd name="connsiteX3415" fmla="*/ 1298646 w 1842380"/>
                <a:gd name="connsiteY3415" fmla="*/ 1666365 h 1847704"/>
                <a:gd name="connsiteX3416" fmla="*/ 1279477 w 1842380"/>
                <a:gd name="connsiteY3416" fmla="*/ 1678612 h 1847704"/>
                <a:gd name="connsiteX3417" fmla="*/ 1279477 w 1842380"/>
                <a:gd name="connsiteY3417" fmla="*/ 1659443 h 1847704"/>
                <a:gd name="connsiteX3418" fmla="*/ 1298646 w 1842380"/>
                <a:gd name="connsiteY3418" fmla="*/ 1648261 h 1847704"/>
                <a:gd name="connsiteX3419" fmla="*/ 1298646 w 1842380"/>
                <a:gd name="connsiteY3419" fmla="*/ 1648261 h 1847704"/>
                <a:gd name="connsiteX3420" fmla="*/ 1298646 w 1842380"/>
                <a:gd name="connsiteY3420" fmla="*/ 1691924 h 1847704"/>
                <a:gd name="connsiteX3421" fmla="*/ 1298646 w 1842380"/>
                <a:gd name="connsiteY3421" fmla="*/ 1714288 h 1847704"/>
                <a:gd name="connsiteX3422" fmla="*/ 1279477 w 1842380"/>
                <a:gd name="connsiteY3422" fmla="*/ 1702041 h 1847704"/>
                <a:gd name="connsiteX3423" fmla="*/ 1279477 w 1842380"/>
                <a:gd name="connsiteY3423" fmla="*/ 1680742 h 1847704"/>
                <a:gd name="connsiteX3424" fmla="*/ 1298646 w 1842380"/>
                <a:gd name="connsiteY3424" fmla="*/ 1691924 h 1847704"/>
                <a:gd name="connsiteX3425" fmla="*/ 1298646 w 1842380"/>
                <a:gd name="connsiteY3425" fmla="*/ 1691924 h 1847704"/>
                <a:gd name="connsiteX3426" fmla="*/ 1298646 w 1842380"/>
                <a:gd name="connsiteY3426" fmla="*/ 1748367 h 1847704"/>
                <a:gd name="connsiteX3427" fmla="*/ 1298646 w 1842380"/>
                <a:gd name="connsiteY3427" fmla="*/ 1766471 h 1847704"/>
                <a:gd name="connsiteX3428" fmla="*/ 1279477 w 1842380"/>
                <a:gd name="connsiteY3428" fmla="*/ 1769666 h 1847704"/>
                <a:gd name="connsiteX3429" fmla="*/ 1279477 w 1842380"/>
                <a:gd name="connsiteY3429" fmla="*/ 1751562 h 1847704"/>
                <a:gd name="connsiteX3430" fmla="*/ 1298646 w 1842380"/>
                <a:gd name="connsiteY3430" fmla="*/ 1748367 h 1847704"/>
                <a:gd name="connsiteX3431" fmla="*/ 1279477 w 1842380"/>
                <a:gd name="connsiteY3431" fmla="*/ 78510 h 1847704"/>
                <a:gd name="connsiteX3432" fmla="*/ 1279477 w 1842380"/>
                <a:gd name="connsiteY3432" fmla="*/ 184474 h 1847704"/>
                <a:gd name="connsiteX3433" fmla="*/ 1269360 w 1842380"/>
                <a:gd name="connsiteY3433" fmla="*/ 182344 h 1847704"/>
                <a:gd name="connsiteX3434" fmla="*/ 1269360 w 1842380"/>
                <a:gd name="connsiteY3434" fmla="*/ 166369 h 1847704"/>
                <a:gd name="connsiteX3435" fmla="*/ 1275217 w 1842380"/>
                <a:gd name="connsiteY3435" fmla="*/ 167434 h 1847704"/>
                <a:gd name="connsiteX3436" fmla="*/ 1269360 w 1842380"/>
                <a:gd name="connsiteY3436" fmla="*/ 115784 h 1847704"/>
                <a:gd name="connsiteX3437" fmla="*/ 1269360 w 1842380"/>
                <a:gd name="connsiteY3437" fmla="*/ 75315 h 1847704"/>
                <a:gd name="connsiteX3438" fmla="*/ 1270425 w 1842380"/>
                <a:gd name="connsiteY3438" fmla="*/ 76380 h 1847704"/>
                <a:gd name="connsiteX3439" fmla="*/ 1279477 w 1842380"/>
                <a:gd name="connsiteY3439" fmla="*/ 78510 h 1847704"/>
                <a:gd name="connsiteX3440" fmla="*/ 1279477 w 1842380"/>
                <a:gd name="connsiteY3440" fmla="*/ 78510 h 1847704"/>
                <a:gd name="connsiteX3441" fmla="*/ 1279477 w 1842380"/>
                <a:gd name="connsiteY3441" fmla="*/ 373504 h 1847704"/>
                <a:gd name="connsiteX3442" fmla="*/ 1279477 w 1842380"/>
                <a:gd name="connsiteY3442" fmla="*/ 408648 h 1847704"/>
                <a:gd name="connsiteX3443" fmla="*/ 1269360 w 1842380"/>
                <a:gd name="connsiteY3443" fmla="*/ 401726 h 1847704"/>
                <a:gd name="connsiteX3444" fmla="*/ 1269360 w 1842380"/>
                <a:gd name="connsiteY3444" fmla="*/ 384686 h 1847704"/>
                <a:gd name="connsiteX3445" fmla="*/ 1269360 w 1842380"/>
                <a:gd name="connsiteY3445" fmla="*/ 383621 h 1847704"/>
                <a:gd name="connsiteX3446" fmla="*/ 1279477 w 1842380"/>
                <a:gd name="connsiteY3446" fmla="*/ 373504 h 1847704"/>
                <a:gd name="connsiteX3447" fmla="*/ 1279477 w 1842380"/>
                <a:gd name="connsiteY3447" fmla="*/ 373504 h 1847704"/>
                <a:gd name="connsiteX3448" fmla="*/ 1279477 w 1842380"/>
                <a:gd name="connsiteY3448" fmla="*/ 513014 h 1847704"/>
                <a:gd name="connsiteX3449" fmla="*/ 1279477 w 1842380"/>
                <a:gd name="connsiteY3449" fmla="*/ 527923 h 1847704"/>
                <a:gd name="connsiteX3450" fmla="*/ 1269360 w 1842380"/>
                <a:gd name="connsiteY3450" fmla="*/ 517806 h 1847704"/>
                <a:gd name="connsiteX3451" fmla="*/ 1269360 w 1842380"/>
                <a:gd name="connsiteY3451" fmla="*/ 506624 h 1847704"/>
                <a:gd name="connsiteX3452" fmla="*/ 1279477 w 1842380"/>
                <a:gd name="connsiteY3452" fmla="*/ 513014 h 1847704"/>
                <a:gd name="connsiteX3453" fmla="*/ 1279477 w 1842380"/>
                <a:gd name="connsiteY3453" fmla="*/ 513014 h 1847704"/>
                <a:gd name="connsiteX3454" fmla="*/ 1279477 w 1842380"/>
                <a:gd name="connsiteY3454" fmla="*/ 562534 h 1847704"/>
                <a:gd name="connsiteX3455" fmla="*/ 1279477 w 1842380"/>
                <a:gd name="connsiteY3455" fmla="*/ 599808 h 1847704"/>
                <a:gd name="connsiteX3456" fmla="*/ 1276282 w 1842380"/>
                <a:gd name="connsiteY3456" fmla="*/ 591821 h 1847704"/>
                <a:gd name="connsiteX3457" fmla="*/ 1269360 w 1842380"/>
                <a:gd name="connsiteY3457" fmla="*/ 587561 h 1847704"/>
                <a:gd name="connsiteX3458" fmla="*/ 1269360 w 1842380"/>
                <a:gd name="connsiteY3458" fmla="*/ 577444 h 1847704"/>
                <a:gd name="connsiteX3459" fmla="*/ 1275217 w 1842380"/>
                <a:gd name="connsiteY3459" fmla="*/ 580639 h 1847704"/>
                <a:gd name="connsiteX3460" fmla="*/ 1279477 w 1842380"/>
                <a:gd name="connsiteY3460" fmla="*/ 562534 h 1847704"/>
                <a:gd name="connsiteX3461" fmla="*/ 1279477 w 1842380"/>
                <a:gd name="connsiteY3461" fmla="*/ 562534 h 1847704"/>
                <a:gd name="connsiteX3462" fmla="*/ 1279477 w 1842380"/>
                <a:gd name="connsiteY3462" fmla="*/ 606730 h 1847704"/>
                <a:gd name="connsiteX3463" fmla="*/ 1279477 w 1842380"/>
                <a:gd name="connsiteY3463" fmla="*/ 617912 h 1847704"/>
                <a:gd name="connsiteX3464" fmla="*/ 1269360 w 1842380"/>
                <a:gd name="connsiteY3464" fmla="*/ 629094 h 1847704"/>
                <a:gd name="connsiteX3465" fmla="*/ 1269360 w 1842380"/>
                <a:gd name="connsiteY3465" fmla="*/ 620042 h 1847704"/>
                <a:gd name="connsiteX3466" fmla="*/ 1272555 w 1842380"/>
                <a:gd name="connsiteY3466" fmla="*/ 615782 h 1847704"/>
                <a:gd name="connsiteX3467" fmla="*/ 1269360 w 1842380"/>
                <a:gd name="connsiteY3467" fmla="*/ 614717 h 1847704"/>
                <a:gd name="connsiteX3468" fmla="*/ 1269360 w 1842380"/>
                <a:gd name="connsiteY3468" fmla="*/ 606730 h 1847704"/>
                <a:gd name="connsiteX3469" fmla="*/ 1279477 w 1842380"/>
                <a:gd name="connsiteY3469" fmla="*/ 606730 h 1847704"/>
                <a:gd name="connsiteX3470" fmla="*/ 1279477 w 1842380"/>
                <a:gd name="connsiteY3470" fmla="*/ 606730 h 1847704"/>
                <a:gd name="connsiteX3471" fmla="*/ 1279477 w 1842380"/>
                <a:gd name="connsiteY3471" fmla="*/ 681810 h 1847704"/>
                <a:gd name="connsiteX3472" fmla="*/ 1279477 w 1842380"/>
                <a:gd name="connsiteY3472" fmla="*/ 706836 h 1847704"/>
                <a:gd name="connsiteX3473" fmla="*/ 1278412 w 1842380"/>
                <a:gd name="connsiteY3473" fmla="*/ 705772 h 1847704"/>
                <a:gd name="connsiteX3474" fmla="*/ 1277347 w 1842380"/>
                <a:gd name="connsiteY3474" fmla="*/ 703642 h 1847704"/>
                <a:gd name="connsiteX3475" fmla="*/ 1277347 w 1842380"/>
                <a:gd name="connsiteY3475" fmla="*/ 701512 h 1847704"/>
                <a:gd name="connsiteX3476" fmla="*/ 1276282 w 1842380"/>
                <a:gd name="connsiteY3476" fmla="*/ 699382 h 1847704"/>
                <a:gd name="connsiteX3477" fmla="*/ 1276282 w 1842380"/>
                <a:gd name="connsiteY3477" fmla="*/ 696187 h 1847704"/>
                <a:gd name="connsiteX3478" fmla="*/ 1276282 w 1842380"/>
                <a:gd name="connsiteY3478" fmla="*/ 694057 h 1847704"/>
                <a:gd name="connsiteX3479" fmla="*/ 1274684 w 1842380"/>
                <a:gd name="connsiteY3479" fmla="*/ 690862 h 1847704"/>
                <a:gd name="connsiteX3480" fmla="*/ 1273619 w 1842380"/>
                <a:gd name="connsiteY3480" fmla="*/ 688732 h 1847704"/>
                <a:gd name="connsiteX3481" fmla="*/ 1273619 w 1842380"/>
                <a:gd name="connsiteY3481" fmla="*/ 686602 h 1847704"/>
                <a:gd name="connsiteX3482" fmla="*/ 1275749 w 1842380"/>
                <a:gd name="connsiteY3482" fmla="*/ 684472 h 1847704"/>
                <a:gd name="connsiteX3483" fmla="*/ 1277879 w 1842380"/>
                <a:gd name="connsiteY3483" fmla="*/ 682342 h 1847704"/>
                <a:gd name="connsiteX3484" fmla="*/ 1279477 w 1842380"/>
                <a:gd name="connsiteY3484" fmla="*/ 682342 h 1847704"/>
                <a:gd name="connsiteX3485" fmla="*/ 1279477 w 1842380"/>
                <a:gd name="connsiteY3485" fmla="*/ 681810 h 1847704"/>
                <a:gd name="connsiteX3486" fmla="*/ 1279477 w 1842380"/>
                <a:gd name="connsiteY3486" fmla="*/ 726006 h 1847704"/>
                <a:gd name="connsiteX3487" fmla="*/ 1279477 w 1842380"/>
                <a:gd name="connsiteY3487" fmla="*/ 746240 h 1847704"/>
                <a:gd name="connsiteX3488" fmla="*/ 1278412 w 1842380"/>
                <a:gd name="connsiteY3488" fmla="*/ 746240 h 1847704"/>
                <a:gd name="connsiteX3489" fmla="*/ 1272555 w 1842380"/>
                <a:gd name="connsiteY3489" fmla="*/ 746240 h 1847704"/>
                <a:gd name="connsiteX3490" fmla="*/ 1270425 w 1842380"/>
                <a:gd name="connsiteY3490" fmla="*/ 744110 h 1847704"/>
                <a:gd name="connsiteX3491" fmla="*/ 1269360 w 1842380"/>
                <a:gd name="connsiteY3491" fmla="*/ 744110 h 1847704"/>
                <a:gd name="connsiteX3492" fmla="*/ 1269360 w 1842380"/>
                <a:gd name="connsiteY3492" fmla="*/ 723876 h 1847704"/>
                <a:gd name="connsiteX3493" fmla="*/ 1271490 w 1842380"/>
                <a:gd name="connsiteY3493" fmla="*/ 724941 h 1847704"/>
                <a:gd name="connsiteX3494" fmla="*/ 1277347 w 1842380"/>
                <a:gd name="connsiteY3494" fmla="*/ 726006 h 1847704"/>
                <a:gd name="connsiteX3495" fmla="*/ 1279477 w 1842380"/>
                <a:gd name="connsiteY3495" fmla="*/ 726006 h 1847704"/>
                <a:gd name="connsiteX3496" fmla="*/ 1279477 w 1842380"/>
                <a:gd name="connsiteY3496" fmla="*/ 726006 h 1847704"/>
                <a:gd name="connsiteX3497" fmla="*/ 1279477 w 1842380"/>
                <a:gd name="connsiteY3497" fmla="*/ 767539 h 1847704"/>
                <a:gd name="connsiteX3498" fmla="*/ 1279477 w 1842380"/>
                <a:gd name="connsiteY3498" fmla="*/ 825047 h 1847704"/>
                <a:gd name="connsiteX3499" fmla="*/ 1278412 w 1842380"/>
                <a:gd name="connsiteY3499" fmla="*/ 825047 h 1847704"/>
                <a:gd name="connsiteX3500" fmla="*/ 1277347 w 1842380"/>
                <a:gd name="connsiteY3500" fmla="*/ 825047 h 1847704"/>
                <a:gd name="connsiteX3501" fmla="*/ 1276282 w 1842380"/>
                <a:gd name="connsiteY3501" fmla="*/ 825047 h 1847704"/>
                <a:gd name="connsiteX3502" fmla="*/ 1275217 w 1842380"/>
                <a:gd name="connsiteY3502" fmla="*/ 826112 h 1847704"/>
                <a:gd name="connsiteX3503" fmla="*/ 1274152 w 1842380"/>
                <a:gd name="connsiteY3503" fmla="*/ 827177 h 1847704"/>
                <a:gd name="connsiteX3504" fmla="*/ 1274152 w 1842380"/>
                <a:gd name="connsiteY3504" fmla="*/ 828242 h 1847704"/>
                <a:gd name="connsiteX3505" fmla="*/ 1273087 w 1842380"/>
                <a:gd name="connsiteY3505" fmla="*/ 828242 h 1847704"/>
                <a:gd name="connsiteX3506" fmla="*/ 1273087 w 1842380"/>
                <a:gd name="connsiteY3506" fmla="*/ 829307 h 1847704"/>
                <a:gd name="connsiteX3507" fmla="*/ 1272022 w 1842380"/>
                <a:gd name="connsiteY3507" fmla="*/ 831437 h 1847704"/>
                <a:gd name="connsiteX3508" fmla="*/ 1270957 w 1842380"/>
                <a:gd name="connsiteY3508" fmla="*/ 832502 h 1847704"/>
                <a:gd name="connsiteX3509" fmla="*/ 1270957 w 1842380"/>
                <a:gd name="connsiteY3509" fmla="*/ 834632 h 1847704"/>
                <a:gd name="connsiteX3510" fmla="*/ 1272022 w 1842380"/>
                <a:gd name="connsiteY3510" fmla="*/ 836761 h 1847704"/>
                <a:gd name="connsiteX3511" fmla="*/ 1272022 w 1842380"/>
                <a:gd name="connsiteY3511" fmla="*/ 837827 h 1847704"/>
                <a:gd name="connsiteX3512" fmla="*/ 1273087 w 1842380"/>
                <a:gd name="connsiteY3512" fmla="*/ 838891 h 1847704"/>
                <a:gd name="connsiteX3513" fmla="*/ 1274152 w 1842380"/>
                <a:gd name="connsiteY3513" fmla="*/ 839956 h 1847704"/>
                <a:gd name="connsiteX3514" fmla="*/ 1274152 w 1842380"/>
                <a:gd name="connsiteY3514" fmla="*/ 841021 h 1847704"/>
                <a:gd name="connsiteX3515" fmla="*/ 1275217 w 1842380"/>
                <a:gd name="connsiteY3515" fmla="*/ 842086 h 1847704"/>
                <a:gd name="connsiteX3516" fmla="*/ 1277347 w 1842380"/>
                <a:gd name="connsiteY3516" fmla="*/ 843151 h 1847704"/>
                <a:gd name="connsiteX3517" fmla="*/ 1277347 w 1842380"/>
                <a:gd name="connsiteY3517" fmla="*/ 845281 h 1847704"/>
                <a:gd name="connsiteX3518" fmla="*/ 1278412 w 1842380"/>
                <a:gd name="connsiteY3518" fmla="*/ 845281 h 1847704"/>
                <a:gd name="connsiteX3519" fmla="*/ 1279477 w 1842380"/>
                <a:gd name="connsiteY3519" fmla="*/ 847411 h 1847704"/>
                <a:gd name="connsiteX3520" fmla="*/ 1279477 w 1842380"/>
                <a:gd name="connsiteY3520" fmla="*/ 847411 h 1847704"/>
                <a:gd name="connsiteX3521" fmla="*/ 1279477 w 1842380"/>
                <a:gd name="connsiteY3521" fmla="*/ 873503 h 1847704"/>
                <a:gd name="connsiteX3522" fmla="*/ 1276282 w 1842380"/>
                <a:gd name="connsiteY3522" fmla="*/ 872438 h 1847704"/>
                <a:gd name="connsiteX3523" fmla="*/ 1275217 w 1842380"/>
                <a:gd name="connsiteY3523" fmla="*/ 869243 h 1847704"/>
                <a:gd name="connsiteX3524" fmla="*/ 1272022 w 1842380"/>
                <a:gd name="connsiteY3524" fmla="*/ 867113 h 1847704"/>
                <a:gd name="connsiteX3525" fmla="*/ 1272022 w 1842380"/>
                <a:gd name="connsiteY3525" fmla="*/ 864983 h 1847704"/>
                <a:gd name="connsiteX3526" fmla="*/ 1269892 w 1842380"/>
                <a:gd name="connsiteY3526" fmla="*/ 862853 h 1847704"/>
                <a:gd name="connsiteX3527" fmla="*/ 1269892 w 1842380"/>
                <a:gd name="connsiteY3527" fmla="*/ 859658 h 1847704"/>
                <a:gd name="connsiteX3528" fmla="*/ 1269892 w 1842380"/>
                <a:gd name="connsiteY3528" fmla="*/ 858593 h 1847704"/>
                <a:gd name="connsiteX3529" fmla="*/ 1269892 w 1842380"/>
                <a:gd name="connsiteY3529" fmla="*/ 813332 h 1847704"/>
                <a:gd name="connsiteX3530" fmla="*/ 1272022 w 1842380"/>
                <a:gd name="connsiteY3530" fmla="*/ 812267 h 1847704"/>
                <a:gd name="connsiteX3531" fmla="*/ 1275217 w 1842380"/>
                <a:gd name="connsiteY3531" fmla="*/ 811203 h 1847704"/>
                <a:gd name="connsiteX3532" fmla="*/ 1278412 w 1842380"/>
                <a:gd name="connsiteY3532" fmla="*/ 808008 h 1847704"/>
                <a:gd name="connsiteX3533" fmla="*/ 1278412 w 1842380"/>
                <a:gd name="connsiteY3533" fmla="*/ 805878 h 1847704"/>
                <a:gd name="connsiteX3534" fmla="*/ 1277347 w 1842380"/>
                <a:gd name="connsiteY3534" fmla="*/ 801618 h 1847704"/>
                <a:gd name="connsiteX3535" fmla="*/ 1276282 w 1842380"/>
                <a:gd name="connsiteY3535" fmla="*/ 798423 h 1847704"/>
                <a:gd name="connsiteX3536" fmla="*/ 1275217 w 1842380"/>
                <a:gd name="connsiteY3536" fmla="*/ 796293 h 1847704"/>
                <a:gd name="connsiteX3537" fmla="*/ 1270957 w 1842380"/>
                <a:gd name="connsiteY3537" fmla="*/ 796293 h 1847704"/>
                <a:gd name="connsiteX3538" fmla="*/ 1269360 w 1842380"/>
                <a:gd name="connsiteY3538" fmla="*/ 796293 h 1847704"/>
                <a:gd name="connsiteX3539" fmla="*/ 1269360 w 1842380"/>
                <a:gd name="connsiteY3539" fmla="*/ 763812 h 1847704"/>
                <a:gd name="connsiteX3540" fmla="*/ 1269360 w 1842380"/>
                <a:gd name="connsiteY3540" fmla="*/ 762747 h 1847704"/>
                <a:gd name="connsiteX3541" fmla="*/ 1272555 w 1842380"/>
                <a:gd name="connsiteY3541" fmla="*/ 763812 h 1847704"/>
                <a:gd name="connsiteX3542" fmla="*/ 1274684 w 1842380"/>
                <a:gd name="connsiteY3542" fmla="*/ 764877 h 1847704"/>
                <a:gd name="connsiteX3543" fmla="*/ 1277879 w 1842380"/>
                <a:gd name="connsiteY3543" fmla="*/ 767007 h 1847704"/>
                <a:gd name="connsiteX3544" fmla="*/ 1279477 w 1842380"/>
                <a:gd name="connsiteY3544" fmla="*/ 767539 h 1847704"/>
                <a:gd name="connsiteX3545" fmla="*/ 1279477 w 1842380"/>
                <a:gd name="connsiteY3545" fmla="*/ 767539 h 1847704"/>
                <a:gd name="connsiteX3546" fmla="*/ 1279477 w 1842380"/>
                <a:gd name="connsiteY3546" fmla="*/ 905984 h 1847704"/>
                <a:gd name="connsiteX3547" fmla="*/ 1279477 w 1842380"/>
                <a:gd name="connsiteY3547" fmla="*/ 912906 h 1847704"/>
                <a:gd name="connsiteX3548" fmla="*/ 1276282 w 1842380"/>
                <a:gd name="connsiteY3548" fmla="*/ 912906 h 1847704"/>
                <a:gd name="connsiteX3549" fmla="*/ 1279477 w 1842380"/>
                <a:gd name="connsiteY3549" fmla="*/ 920893 h 1847704"/>
                <a:gd name="connsiteX3550" fmla="*/ 1279477 w 1842380"/>
                <a:gd name="connsiteY3550" fmla="*/ 953375 h 1847704"/>
                <a:gd name="connsiteX3551" fmla="*/ 1278412 w 1842380"/>
                <a:gd name="connsiteY3551" fmla="*/ 950180 h 1847704"/>
                <a:gd name="connsiteX3552" fmla="*/ 1269360 w 1842380"/>
                <a:gd name="connsiteY3552" fmla="*/ 916633 h 1847704"/>
                <a:gd name="connsiteX3553" fmla="*/ 1269360 w 1842380"/>
                <a:gd name="connsiteY3553" fmla="*/ 907581 h 1847704"/>
                <a:gd name="connsiteX3554" fmla="*/ 1279477 w 1842380"/>
                <a:gd name="connsiteY3554" fmla="*/ 905984 h 1847704"/>
                <a:gd name="connsiteX3555" fmla="*/ 1279477 w 1842380"/>
                <a:gd name="connsiteY3555" fmla="*/ 905984 h 1847704"/>
                <a:gd name="connsiteX3556" fmla="*/ 1279477 w 1842380"/>
                <a:gd name="connsiteY3556" fmla="*/ 955504 h 1847704"/>
                <a:gd name="connsiteX3557" fmla="*/ 1279477 w 1842380"/>
                <a:gd name="connsiteY3557" fmla="*/ 962427 h 1847704"/>
                <a:gd name="connsiteX3558" fmla="*/ 1269360 w 1842380"/>
                <a:gd name="connsiteY3558" fmla="*/ 963492 h 1847704"/>
                <a:gd name="connsiteX3559" fmla="*/ 1269360 w 1842380"/>
                <a:gd name="connsiteY3559" fmla="*/ 956569 h 1847704"/>
                <a:gd name="connsiteX3560" fmla="*/ 1279477 w 1842380"/>
                <a:gd name="connsiteY3560" fmla="*/ 955504 h 1847704"/>
                <a:gd name="connsiteX3561" fmla="*/ 1279477 w 1842380"/>
                <a:gd name="connsiteY3561" fmla="*/ 955504 h 1847704"/>
                <a:gd name="connsiteX3562" fmla="*/ 1279477 w 1842380"/>
                <a:gd name="connsiteY3562" fmla="*/ 1064663 h 1847704"/>
                <a:gd name="connsiteX3563" fmla="*/ 1279477 w 1842380"/>
                <a:gd name="connsiteY3563" fmla="*/ 1095014 h 1847704"/>
                <a:gd name="connsiteX3564" fmla="*/ 1277347 w 1842380"/>
                <a:gd name="connsiteY3564" fmla="*/ 1095014 h 1847704"/>
                <a:gd name="connsiteX3565" fmla="*/ 1274684 w 1842380"/>
                <a:gd name="connsiteY3565" fmla="*/ 1095014 h 1847704"/>
                <a:gd name="connsiteX3566" fmla="*/ 1270425 w 1842380"/>
                <a:gd name="connsiteY3566" fmla="*/ 1097144 h 1847704"/>
                <a:gd name="connsiteX3567" fmla="*/ 1269360 w 1842380"/>
                <a:gd name="connsiteY3567" fmla="*/ 1098209 h 1847704"/>
                <a:gd name="connsiteX3568" fmla="*/ 1269360 w 1842380"/>
                <a:gd name="connsiteY3568" fmla="*/ 1042299 h 1847704"/>
                <a:gd name="connsiteX3569" fmla="*/ 1269360 w 1842380"/>
                <a:gd name="connsiteY3569" fmla="*/ 1043364 h 1847704"/>
                <a:gd name="connsiteX3570" fmla="*/ 1271490 w 1842380"/>
                <a:gd name="connsiteY3570" fmla="*/ 1046559 h 1847704"/>
                <a:gd name="connsiteX3571" fmla="*/ 1272555 w 1842380"/>
                <a:gd name="connsiteY3571" fmla="*/ 1049753 h 1847704"/>
                <a:gd name="connsiteX3572" fmla="*/ 1274684 w 1842380"/>
                <a:gd name="connsiteY3572" fmla="*/ 1052948 h 1847704"/>
                <a:gd name="connsiteX3573" fmla="*/ 1276814 w 1842380"/>
                <a:gd name="connsiteY3573" fmla="*/ 1058806 h 1847704"/>
                <a:gd name="connsiteX3574" fmla="*/ 1277879 w 1842380"/>
                <a:gd name="connsiteY3574" fmla="*/ 1060936 h 1847704"/>
                <a:gd name="connsiteX3575" fmla="*/ 1278944 w 1842380"/>
                <a:gd name="connsiteY3575" fmla="*/ 1063065 h 1847704"/>
                <a:gd name="connsiteX3576" fmla="*/ 1279477 w 1842380"/>
                <a:gd name="connsiteY3576" fmla="*/ 1064663 h 1847704"/>
                <a:gd name="connsiteX3577" fmla="*/ 1279477 w 1842380"/>
                <a:gd name="connsiteY3577" fmla="*/ 1064663 h 1847704"/>
                <a:gd name="connsiteX3578" fmla="*/ 1279477 w 1842380"/>
                <a:gd name="connsiteY3578" fmla="*/ 1249433 h 1847704"/>
                <a:gd name="connsiteX3579" fmla="*/ 1279477 w 1842380"/>
                <a:gd name="connsiteY3579" fmla="*/ 1259550 h 1847704"/>
                <a:gd name="connsiteX3580" fmla="*/ 1269360 w 1842380"/>
                <a:gd name="connsiteY3580" fmla="*/ 1249433 h 1847704"/>
                <a:gd name="connsiteX3581" fmla="*/ 1269360 w 1842380"/>
                <a:gd name="connsiteY3581" fmla="*/ 1251563 h 1847704"/>
                <a:gd name="connsiteX3582" fmla="*/ 1269360 w 1842380"/>
                <a:gd name="connsiteY3582" fmla="*/ 1241446 h 1847704"/>
                <a:gd name="connsiteX3583" fmla="*/ 1279477 w 1842380"/>
                <a:gd name="connsiteY3583" fmla="*/ 1249433 h 1847704"/>
                <a:gd name="connsiteX3584" fmla="*/ 1279477 w 1842380"/>
                <a:gd name="connsiteY3584" fmla="*/ 1249433 h 1847704"/>
                <a:gd name="connsiteX3585" fmla="*/ 1279477 w 1842380"/>
                <a:gd name="connsiteY3585" fmla="*/ 1267538 h 1847704"/>
                <a:gd name="connsiteX3586" fmla="*/ 1279477 w 1842380"/>
                <a:gd name="connsiteY3586" fmla="*/ 1282447 h 1847704"/>
                <a:gd name="connsiteX3587" fmla="*/ 1277347 w 1842380"/>
                <a:gd name="connsiteY3587" fmla="*/ 1286707 h 1847704"/>
                <a:gd name="connsiteX3588" fmla="*/ 1279477 w 1842380"/>
                <a:gd name="connsiteY3588" fmla="*/ 1286707 h 1847704"/>
                <a:gd name="connsiteX3589" fmla="*/ 1279477 w 1842380"/>
                <a:gd name="connsiteY3589" fmla="*/ 1297889 h 1847704"/>
                <a:gd name="connsiteX3590" fmla="*/ 1269360 w 1842380"/>
                <a:gd name="connsiteY3590" fmla="*/ 1296824 h 1847704"/>
                <a:gd name="connsiteX3591" fmla="*/ 1269360 w 1842380"/>
                <a:gd name="connsiteY3591" fmla="*/ 1280850 h 1847704"/>
                <a:gd name="connsiteX3592" fmla="*/ 1279477 w 1842380"/>
                <a:gd name="connsiteY3592" fmla="*/ 1267538 h 1847704"/>
                <a:gd name="connsiteX3593" fmla="*/ 1279477 w 1842380"/>
                <a:gd name="connsiteY3593" fmla="*/ 1267538 h 1847704"/>
                <a:gd name="connsiteX3594" fmla="*/ 1279477 w 1842380"/>
                <a:gd name="connsiteY3594" fmla="*/ 1327175 h 1847704"/>
                <a:gd name="connsiteX3595" fmla="*/ 1279477 w 1842380"/>
                <a:gd name="connsiteY3595" fmla="*/ 1337292 h 1847704"/>
                <a:gd name="connsiteX3596" fmla="*/ 1269360 w 1842380"/>
                <a:gd name="connsiteY3596" fmla="*/ 1335163 h 1847704"/>
                <a:gd name="connsiteX3597" fmla="*/ 1269360 w 1842380"/>
                <a:gd name="connsiteY3597" fmla="*/ 1323981 h 1847704"/>
                <a:gd name="connsiteX3598" fmla="*/ 1279477 w 1842380"/>
                <a:gd name="connsiteY3598" fmla="*/ 1327175 h 1847704"/>
                <a:gd name="connsiteX3599" fmla="*/ 1279477 w 1842380"/>
                <a:gd name="connsiteY3599" fmla="*/ 1327175 h 1847704"/>
                <a:gd name="connsiteX3600" fmla="*/ 1279477 w 1842380"/>
                <a:gd name="connsiteY3600" fmla="*/ 1341552 h 1847704"/>
                <a:gd name="connsiteX3601" fmla="*/ 1279477 w 1842380"/>
                <a:gd name="connsiteY3601" fmla="*/ 1354864 h 1847704"/>
                <a:gd name="connsiteX3602" fmla="*/ 1269360 w 1842380"/>
                <a:gd name="connsiteY3602" fmla="*/ 1362852 h 1847704"/>
                <a:gd name="connsiteX3603" fmla="*/ 1269360 w 1842380"/>
                <a:gd name="connsiteY3603" fmla="*/ 1350604 h 1847704"/>
                <a:gd name="connsiteX3604" fmla="*/ 1279477 w 1842380"/>
                <a:gd name="connsiteY3604" fmla="*/ 1341552 h 1847704"/>
                <a:gd name="connsiteX3605" fmla="*/ 1279477 w 1842380"/>
                <a:gd name="connsiteY3605" fmla="*/ 1341552 h 1847704"/>
                <a:gd name="connsiteX3606" fmla="*/ 1279477 w 1842380"/>
                <a:gd name="connsiteY3606" fmla="*/ 1659443 h 1847704"/>
                <a:gd name="connsiteX3607" fmla="*/ 1279477 w 1842380"/>
                <a:gd name="connsiteY3607" fmla="*/ 1678612 h 1847704"/>
                <a:gd name="connsiteX3608" fmla="*/ 1277347 w 1842380"/>
                <a:gd name="connsiteY3608" fmla="*/ 1679677 h 1847704"/>
                <a:gd name="connsiteX3609" fmla="*/ 1279477 w 1842380"/>
                <a:gd name="connsiteY3609" fmla="*/ 1680742 h 1847704"/>
                <a:gd name="connsiteX3610" fmla="*/ 1279477 w 1842380"/>
                <a:gd name="connsiteY3610" fmla="*/ 1702041 h 1847704"/>
                <a:gd name="connsiteX3611" fmla="*/ 1269360 w 1842380"/>
                <a:gd name="connsiteY3611" fmla="*/ 1696184 h 1847704"/>
                <a:gd name="connsiteX3612" fmla="*/ 1269360 w 1842380"/>
                <a:gd name="connsiteY3612" fmla="*/ 1666897 h 1847704"/>
                <a:gd name="connsiteX3613" fmla="*/ 1279477 w 1842380"/>
                <a:gd name="connsiteY3613" fmla="*/ 1659443 h 1847704"/>
                <a:gd name="connsiteX3614" fmla="*/ 1279477 w 1842380"/>
                <a:gd name="connsiteY3614" fmla="*/ 1659443 h 1847704"/>
                <a:gd name="connsiteX3615" fmla="*/ 1279477 w 1842380"/>
                <a:gd name="connsiteY3615" fmla="*/ 1751562 h 1847704"/>
                <a:gd name="connsiteX3616" fmla="*/ 1279477 w 1842380"/>
                <a:gd name="connsiteY3616" fmla="*/ 1769666 h 1847704"/>
                <a:gd name="connsiteX3617" fmla="*/ 1277347 w 1842380"/>
                <a:gd name="connsiteY3617" fmla="*/ 1769666 h 1847704"/>
                <a:gd name="connsiteX3618" fmla="*/ 1269360 w 1842380"/>
                <a:gd name="connsiteY3618" fmla="*/ 1775523 h 1847704"/>
                <a:gd name="connsiteX3619" fmla="*/ 1269360 w 1842380"/>
                <a:gd name="connsiteY3619" fmla="*/ 1750497 h 1847704"/>
                <a:gd name="connsiteX3620" fmla="*/ 1279477 w 1842380"/>
                <a:gd name="connsiteY3620" fmla="*/ 1751562 h 1847704"/>
                <a:gd name="connsiteX3621" fmla="*/ 1279477 w 1842380"/>
                <a:gd name="connsiteY3621" fmla="*/ 1751562 h 1847704"/>
                <a:gd name="connsiteX3622" fmla="*/ 1269360 w 1842380"/>
                <a:gd name="connsiteY3622" fmla="*/ 1151457 h 1847704"/>
                <a:gd name="connsiteX3623" fmla="*/ 1269360 w 1842380"/>
                <a:gd name="connsiteY3623" fmla="*/ 1123236 h 1847704"/>
                <a:gd name="connsiteX3624" fmla="*/ 1271490 w 1842380"/>
                <a:gd name="connsiteY3624" fmla="*/ 1124301 h 1847704"/>
                <a:gd name="connsiteX3625" fmla="*/ 1272555 w 1842380"/>
                <a:gd name="connsiteY3625" fmla="*/ 1126431 h 1847704"/>
                <a:gd name="connsiteX3626" fmla="*/ 1273619 w 1842380"/>
                <a:gd name="connsiteY3626" fmla="*/ 1130690 h 1847704"/>
                <a:gd name="connsiteX3627" fmla="*/ 1273619 w 1842380"/>
                <a:gd name="connsiteY3627" fmla="*/ 1138678 h 1847704"/>
                <a:gd name="connsiteX3628" fmla="*/ 1273619 w 1842380"/>
                <a:gd name="connsiteY3628" fmla="*/ 1142937 h 1847704"/>
                <a:gd name="connsiteX3629" fmla="*/ 1272555 w 1842380"/>
                <a:gd name="connsiteY3629" fmla="*/ 1146132 h 1847704"/>
                <a:gd name="connsiteX3630" fmla="*/ 1269360 w 1842380"/>
                <a:gd name="connsiteY3630" fmla="*/ 1149327 h 1847704"/>
                <a:gd name="connsiteX3631" fmla="*/ 1269360 w 1842380"/>
                <a:gd name="connsiteY3631" fmla="*/ 1151457 h 1847704"/>
                <a:gd name="connsiteX3632" fmla="*/ 1269360 w 1842380"/>
                <a:gd name="connsiteY3632" fmla="*/ 75315 h 1847704"/>
                <a:gd name="connsiteX3633" fmla="*/ 1269360 w 1842380"/>
                <a:gd name="connsiteY3633" fmla="*/ 115784 h 1847704"/>
                <a:gd name="connsiteX3634" fmla="*/ 1256048 w 1842380"/>
                <a:gd name="connsiteY3634" fmla="*/ 86497 h 1847704"/>
                <a:gd name="connsiteX3635" fmla="*/ 1256048 w 1842380"/>
                <a:gd name="connsiteY3635" fmla="*/ 65198 h 1847704"/>
                <a:gd name="connsiteX3636" fmla="*/ 1269360 w 1842380"/>
                <a:gd name="connsiteY3636" fmla="*/ 75315 h 1847704"/>
                <a:gd name="connsiteX3637" fmla="*/ 1269360 w 1842380"/>
                <a:gd name="connsiteY3637" fmla="*/ 75315 h 1847704"/>
                <a:gd name="connsiteX3638" fmla="*/ 1269360 w 1842380"/>
                <a:gd name="connsiteY3638" fmla="*/ 166369 h 1847704"/>
                <a:gd name="connsiteX3639" fmla="*/ 1269360 w 1842380"/>
                <a:gd name="connsiteY3639" fmla="*/ 182344 h 1847704"/>
                <a:gd name="connsiteX3640" fmla="*/ 1256048 w 1842380"/>
                <a:gd name="connsiteY3640" fmla="*/ 179149 h 1847704"/>
                <a:gd name="connsiteX3641" fmla="*/ 1256048 w 1842380"/>
                <a:gd name="connsiteY3641" fmla="*/ 162110 h 1847704"/>
                <a:gd name="connsiteX3642" fmla="*/ 1269360 w 1842380"/>
                <a:gd name="connsiteY3642" fmla="*/ 166369 h 1847704"/>
                <a:gd name="connsiteX3643" fmla="*/ 1269360 w 1842380"/>
                <a:gd name="connsiteY3643" fmla="*/ 166369 h 1847704"/>
                <a:gd name="connsiteX3644" fmla="*/ 1269360 w 1842380"/>
                <a:gd name="connsiteY3644" fmla="*/ 384686 h 1847704"/>
                <a:gd name="connsiteX3645" fmla="*/ 1269360 w 1842380"/>
                <a:gd name="connsiteY3645" fmla="*/ 401726 h 1847704"/>
                <a:gd name="connsiteX3646" fmla="*/ 1269360 w 1842380"/>
                <a:gd name="connsiteY3646" fmla="*/ 384686 h 1847704"/>
                <a:gd name="connsiteX3647" fmla="*/ 1269360 w 1842380"/>
                <a:gd name="connsiteY3647" fmla="*/ 384686 h 1847704"/>
                <a:gd name="connsiteX3648" fmla="*/ 1269360 w 1842380"/>
                <a:gd name="connsiteY3648" fmla="*/ 506624 h 1847704"/>
                <a:gd name="connsiteX3649" fmla="*/ 1269360 w 1842380"/>
                <a:gd name="connsiteY3649" fmla="*/ 517806 h 1847704"/>
                <a:gd name="connsiteX3650" fmla="*/ 1260307 w 1842380"/>
                <a:gd name="connsiteY3650" fmla="*/ 511949 h 1847704"/>
                <a:gd name="connsiteX3651" fmla="*/ 1260307 w 1842380"/>
                <a:gd name="connsiteY3651" fmla="*/ 511949 h 1847704"/>
                <a:gd name="connsiteX3652" fmla="*/ 1259243 w 1842380"/>
                <a:gd name="connsiteY3652" fmla="*/ 510884 h 1847704"/>
                <a:gd name="connsiteX3653" fmla="*/ 1256048 w 1842380"/>
                <a:gd name="connsiteY3653" fmla="*/ 540170 h 1847704"/>
                <a:gd name="connsiteX3654" fmla="*/ 1256048 w 1842380"/>
                <a:gd name="connsiteY3654" fmla="*/ 498637 h 1847704"/>
                <a:gd name="connsiteX3655" fmla="*/ 1260307 w 1842380"/>
                <a:gd name="connsiteY3655" fmla="*/ 500767 h 1847704"/>
                <a:gd name="connsiteX3656" fmla="*/ 1269360 w 1842380"/>
                <a:gd name="connsiteY3656" fmla="*/ 506624 h 1847704"/>
                <a:gd name="connsiteX3657" fmla="*/ 1269360 w 1842380"/>
                <a:gd name="connsiteY3657" fmla="*/ 506624 h 1847704"/>
                <a:gd name="connsiteX3658" fmla="*/ 1269360 w 1842380"/>
                <a:gd name="connsiteY3658" fmla="*/ 577444 h 1847704"/>
                <a:gd name="connsiteX3659" fmla="*/ 1269360 w 1842380"/>
                <a:gd name="connsiteY3659" fmla="*/ 587561 h 1847704"/>
                <a:gd name="connsiteX3660" fmla="*/ 1256048 w 1842380"/>
                <a:gd name="connsiteY3660" fmla="*/ 577444 h 1847704"/>
                <a:gd name="connsiteX3661" fmla="*/ 1256048 w 1842380"/>
                <a:gd name="connsiteY3661" fmla="*/ 561469 h 1847704"/>
                <a:gd name="connsiteX3662" fmla="*/ 1269360 w 1842380"/>
                <a:gd name="connsiteY3662" fmla="*/ 577444 h 1847704"/>
                <a:gd name="connsiteX3663" fmla="*/ 1269360 w 1842380"/>
                <a:gd name="connsiteY3663" fmla="*/ 577444 h 1847704"/>
                <a:gd name="connsiteX3664" fmla="*/ 1269360 w 1842380"/>
                <a:gd name="connsiteY3664" fmla="*/ 606730 h 1847704"/>
                <a:gd name="connsiteX3665" fmla="*/ 1269360 w 1842380"/>
                <a:gd name="connsiteY3665" fmla="*/ 614717 h 1847704"/>
                <a:gd name="connsiteX3666" fmla="*/ 1256048 w 1842380"/>
                <a:gd name="connsiteY3666" fmla="*/ 606730 h 1847704"/>
                <a:gd name="connsiteX3667" fmla="*/ 1256048 w 1842380"/>
                <a:gd name="connsiteY3667" fmla="*/ 597678 h 1847704"/>
                <a:gd name="connsiteX3668" fmla="*/ 1269360 w 1842380"/>
                <a:gd name="connsiteY3668" fmla="*/ 606730 h 1847704"/>
                <a:gd name="connsiteX3669" fmla="*/ 1269360 w 1842380"/>
                <a:gd name="connsiteY3669" fmla="*/ 606730 h 1847704"/>
                <a:gd name="connsiteX3670" fmla="*/ 1269360 w 1842380"/>
                <a:gd name="connsiteY3670" fmla="*/ 620042 h 1847704"/>
                <a:gd name="connsiteX3671" fmla="*/ 1269360 w 1842380"/>
                <a:gd name="connsiteY3671" fmla="*/ 629094 h 1847704"/>
                <a:gd name="connsiteX3672" fmla="*/ 1261372 w 1842380"/>
                <a:gd name="connsiteY3672" fmla="*/ 633354 h 1847704"/>
                <a:gd name="connsiteX3673" fmla="*/ 1255515 w 1842380"/>
                <a:gd name="connsiteY3673" fmla="*/ 642406 h 1847704"/>
                <a:gd name="connsiteX3674" fmla="*/ 1255515 w 1842380"/>
                <a:gd name="connsiteY3674" fmla="*/ 628029 h 1847704"/>
                <a:gd name="connsiteX3675" fmla="*/ 1269360 w 1842380"/>
                <a:gd name="connsiteY3675" fmla="*/ 620042 h 1847704"/>
                <a:gd name="connsiteX3676" fmla="*/ 1269360 w 1842380"/>
                <a:gd name="connsiteY3676" fmla="*/ 620042 h 1847704"/>
                <a:gd name="connsiteX3677" fmla="*/ 1269360 w 1842380"/>
                <a:gd name="connsiteY3677" fmla="*/ 723876 h 1847704"/>
                <a:gd name="connsiteX3678" fmla="*/ 1269360 w 1842380"/>
                <a:gd name="connsiteY3678" fmla="*/ 744110 h 1847704"/>
                <a:gd name="connsiteX3679" fmla="*/ 1268295 w 1842380"/>
                <a:gd name="connsiteY3679" fmla="*/ 743045 h 1847704"/>
                <a:gd name="connsiteX3680" fmla="*/ 1266165 w 1842380"/>
                <a:gd name="connsiteY3680" fmla="*/ 740915 h 1847704"/>
                <a:gd name="connsiteX3681" fmla="*/ 1262970 w 1842380"/>
                <a:gd name="connsiteY3681" fmla="*/ 737720 h 1847704"/>
                <a:gd name="connsiteX3682" fmla="*/ 1257113 w 1842380"/>
                <a:gd name="connsiteY3682" fmla="*/ 731863 h 1847704"/>
                <a:gd name="connsiteX3683" fmla="*/ 1256048 w 1842380"/>
                <a:gd name="connsiteY3683" fmla="*/ 730798 h 1847704"/>
                <a:gd name="connsiteX3684" fmla="*/ 1256048 w 1842380"/>
                <a:gd name="connsiteY3684" fmla="*/ 708434 h 1847704"/>
                <a:gd name="connsiteX3685" fmla="*/ 1257113 w 1842380"/>
                <a:gd name="connsiteY3685" fmla="*/ 709499 h 1847704"/>
                <a:gd name="connsiteX3686" fmla="*/ 1260307 w 1842380"/>
                <a:gd name="connsiteY3686" fmla="*/ 713759 h 1847704"/>
                <a:gd name="connsiteX3687" fmla="*/ 1262437 w 1842380"/>
                <a:gd name="connsiteY3687" fmla="*/ 716954 h 1847704"/>
                <a:gd name="connsiteX3688" fmla="*/ 1264567 w 1842380"/>
                <a:gd name="connsiteY3688" fmla="*/ 720148 h 1847704"/>
                <a:gd name="connsiteX3689" fmla="*/ 1267762 w 1842380"/>
                <a:gd name="connsiteY3689" fmla="*/ 722278 h 1847704"/>
                <a:gd name="connsiteX3690" fmla="*/ 1269360 w 1842380"/>
                <a:gd name="connsiteY3690" fmla="*/ 723876 h 1847704"/>
                <a:gd name="connsiteX3691" fmla="*/ 1269360 w 1842380"/>
                <a:gd name="connsiteY3691" fmla="*/ 723876 h 1847704"/>
                <a:gd name="connsiteX3692" fmla="*/ 1269360 w 1842380"/>
                <a:gd name="connsiteY3692" fmla="*/ 763279 h 1847704"/>
                <a:gd name="connsiteX3693" fmla="*/ 1269360 w 1842380"/>
                <a:gd name="connsiteY3693" fmla="*/ 795761 h 1847704"/>
                <a:gd name="connsiteX3694" fmla="*/ 1268295 w 1842380"/>
                <a:gd name="connsiteY3694" fmla="*/ 795761 h 1847704"/>
                <a:gd name="connsiteX3695" fmla="*/ 1262437 w 1842380"/>
                <a:gd name="connsiteY3695" fmla="*/ 795761 h 1847704"/>
                <a:gd name="connsiteX3696" fmla="*/ 1262437 w 1842380"/>
                <a:gd name="connsiteY3696" fmla="*/ 797891 h 1847704"/>
                <a:gd name="connsiteX3697" fmla="*/ 1259243 w 1842380"/>
                <a:gd name="connsiteY3697" fmla="*/ 798955 h 1847704"/>
                <a:gd name="connsiteX3698" fmla="*/ 1257113 w 1842380"/>
                <a:gd name="connsiteY3698" fmla="*/ 800020 h 1847704"/>
                <a:gd name="connsiteX3699" fmla="*/ 1256048 w 1842380"/>
                <a:gd name="connsiteY3699" fmla="*/ 803215 h 1847704"/>
                <a:gd name="connsiteX3700" fmla="*/ 1256048 w 1842380"/>
                <a:gd name="connsiteY3700" fmla="*/ 805345 h 1847704"/>
                <a:gd name="connsiteX3701" fmla="*/ 1257113 w 1842380"/>
                <a:gd name="connsiteY3701" fmla="*/ 808540 h 1847704"/>
                <a:gd name="connsiteX3702" fmla="*/ 1258178 w 1842380"/>
                <a:gd name="connsiteY3702" fmla="*/ 810670 h 1847704"/>
                <a:gd name="connsiteX3703" fmla="*/ 1260307 w 1842380"/>
                <a:gd name="connsiteY3703" fmla="*/ 812800 h 1847704"/>
                <a:gd name="connsiteX3704" fmla="*/ 1266165 w 1842380"/>
                <a:gd name="connsiteY3704" fmla="*/ 813865 h 1847704"/>
                <a:gd name="connsiteX3705" fmla="*/ 1269360 w 1842380"/>
                <a:gd name="connsiteY3705" fmla="*/ 812800 h 1847704"/>
                <a:gd name="connsiteX3706" fmla="*/ 1269360 w 1842380"/>
                <a:gd name="connsiteY3706" fmla="*/ 858061 h 1847704"/>
                <a:gd name="connsiteX3707" fmla="*/ 1268295 w 1842380"/>
                <a:gd name="connsiteY3707" fmla="*/ 855931 h 1847704"/>
                <a:gd name="connsiteX3708" fmla="*/ 1267230 w 1842380"/>
                <a:gd name="connsiteY3708" fmla="*/ 853801 h 1847704"/>
                <a:gd name="connsiteX3709" fmla="*/ 1266165 w 1842380"/>
                <a:gd name="connsiteY3709" fmla="*/ 851671 h 1847704"/>
                <a:gd name="connsiteX3710" fmla="*/ 1265100 w 1842380"/>
                <a:gd name="connsiteY3710" fmla="*/ 848476 h 1847704"/>
                <a:gd name="connsiteX3711" fmla="*/ 1264035 w 1842380"/>
                <a:gd name="connsiteY3711" fmla="*/ 845281 h 1847704"/>
                <a:gd name="connsiteX3712" fmla="*/ 1262970 w 1842380"/>
                <a:gd name="connsiteY3712" fmla="*/ 843151 h 1847704"/>
                <a:gd name="connsiteX3713" fmla="*/ 1260840 w 1842380"/>
                <a:gd name="connsiteY3713" fmla="*/ 843151 h 1847704"/>
                <a:gd name="connsiteX3714" fmla="*/ 1257645 w 1842380"/>
                <a:gd name="connsiteY3714" fmla="*/ 842086 h 1847704"/>
                <a:gd name="connsiteX3715" fmla="*/ 1256580 w 1842380"/>
                <a:gd name="connsiteY3715" fmla="*/ 844216 h 1847704"/>
                <a:gd name="connsiteX3716" fmla="*/ 1256580 w 1842380"/>
                <a:gd name="connsiteY3716" fmla="*/ 776591 h 1847704"/>
                <a:gd name="connsiteX3717" fmla="*/ 1256580 w 1842380"/>
                <a:gd name="connsiteY3717" fmla="*/ 776591 h 1847704"/>
                <a:gd name="connsiteX3718" fmla="*/ 1260840 w 1842380"/>
                <a:gd name="connsiteY3718" fmla="*/ 773396 h 1847704"/>
                <a:gd name="connsiteX3719" fmla="*/ 1264035 w 1842380"/>
                <a:gd name="connsiteY3719" fmla="*/ 769137 h 1847704"/>
                <a:gd name="connsiteX3720" fmla="*/ 1265100 w 1842380"/>
                <a:gd name="connsiteY3720" fmla="*/ 767007 h 1847704"/>
                <a:gd name="connsiteX3721" fmla="*/ 1267230 w 1842380"/>
                <a:gd name="connsiteY3721" fmla="*/ 763812 h 1847704"/>
                <a:gd name="connsiteX3722" fmla="*/ 1269360 w 1842380"/>
                <a:gd name="connsiteY3722" fmla="*/ 763812 h 1847704"/>
                <a:gd name="connsiteX3723" fmla="*/ 1269360 w 1842380"/>
                <a:gd name="connsiteY3723" fmla="*/ 763279 h 1847704"/>
                <a:gd name="connsiteX3724" fmla="*/ 1269360 w 1842380"/>
                <a:gd name="connsiteY3724" fmla="*/ 907049 h 1847704"/>
                <a:gd name="connsiteX3725" fmla="*/ 1269360 w 1842380"/>
                <a:gd name="connsiteY3725" fmla="*/ 916101 h 1847704"/>
                <a:gd name="connsiteX3726" fmla="*/ 1256048 w 1842380"/>
                <a:gd name="connsiteY3726" fmla="*/ 911841 h 1847704"/>
                <a:gd name="connsiteX3727" fmla="*/ 1256048 w 1842380"/>
                <a:gd name="connsiteY3727" fmla="*/ 905984 h 1847704"/>
                <a:gd name="connsiteX3728" fmla="*/ 1268295 w 1842380"/>
                <a:gd name="connsiteY3728" fmla="*/ 907049 h 1847704"/>
                <a:gd name="connsiteX3729" fmla="*/ 1269360 w 1842380"/>
                <a:gd name="connsiteY3729" fmla="*/ 907049 h 1847704"/>
                <a:gd name="connsiteX3730" fmla="*/ 1269360 w 1842380"/>
                <a:gd name="connsiteY3730" fmla="*/ 907049 h 1847704"/>
                <a:gd name="connsiteX3731" fmla="*/ 1269360 w 1842380"/>
                <a:gd name="connsiteY3731" fmla="*/ 956569 h 1847704"/>
                <a:gd name="connsiteX3732" fmla="*/ 1269360 w 1842380"/>
                <a:gd name="connsiteY3732" fmla="*/ 963492 h 1847704"/>
                <a:gd name="connsiteX3733" fmla="*/ 1259243 w 1842380"/>
                <a:gd name="connsiteY3733" fmla="*/ 961362 h 1847704"/>
                <a:gd name="connsiteX3734" fmla="*/ 1256048 w 1842380"/>
                <a:gd name="connsiteY3734" fmla="*/ 961362 h 1847704"/>
                <a:gd name="connsiteX3735" fmla="*/ 1256048 w 1842380"/>
                <a:gd name="connsiteY3735" fmla="*/ 948050 h 1847704"/>
                <a:gd name="connsiteX3736" fmla="*/ 1269360 w 1842380"/>
                <a:gd name="connsiteY3736" fmla="*/ 956569 h 1847704"/>
                <a:gd name="connsiteX3737" fmla="*/ 1269360 w 1842380"/>
                <a:gd name="connsiteY3737" fmla="*/ 956569 h 1847704"/>
                <a:gd name="connsiteX3738" fmla="*/ 1269360 w 1842380"/>
                <a:gd name="connsiteY3738" fmla="*/ 1042299 h 1847704"/>
                <a:gd name="connsiteX3739" fmla="*/ 1269360 w 1842380"/>
                <a:gd name="connsiteY3739" fmla="*/ 1098742 h 1847704"/>
                <a:gd name="connsiteX3740" fmla="*/ 1266165 w 1842380"/>
                <a:gd name="connsiteY3740" fmla="*/ 1099807 h 1847704"/>
                <a:gd name="connsiteX3741" fmla="*/ 1261905 w 1842380"/>
                <a:gd name="connsiteY3741" fmla="*/ 1100872 h 1847704"/>
                <a:gd name="connsiteX3742" fmla="*/ 1257645 w 1842380"/>
                <a:gd name="connsiteY3742" fmla="*/ 1101936 h 1847704"/>
                <a:gd name="connsiteX3743" fmla="*/ 1256580 w 1842380"/>
                <a:gd name="connsiteY3743" fmla="*/ 1101936 h 1847704"/>
                <a:gd name="connsiteX3744" fmla="*/ 1256580 w 1842380"/>
                <a:gd name="connsiteY3744" fmla="*/ 1087560 h 1847704"/>
                <a:gd name="connsiteX3745" fmla="*/ 1256580 w 1842380"/>
                <a:gd name="connsiteY3745" fmla="*/ 1088624 h 1847704"/>
                <a:gd name="connsiteX3746" fmla="*/ 1259775 w 1842380"/>
                <a:gd name="connsiteY3746" fmla="*/ 1086495 h 1847704"/>
                <a:gd name="connsiteX3747" fmla="*/ 1261905 w 1842380"/>
                <a:gd name="connsiteY3747" fmla="*/ 1084365 h 1847704"/>
                <a:gd name="connsiteX3748" fmla="*/ 1262970 w 1842380"/>
                <a:gd name="connsiteY3748" fmla="*/ 1078507 h 1847704"/>
                <a:gd name="connsiteX3749" fmla="*/ 1261905 w 1842380"/>
                <a:gd name="connsiteY3749" fmla="*/ 1074248 h 1847704"/>
                <a:gd name="connsiteX3750" fmla="*/ 1260840 w 1842380"/>
                <a:gd name="connsiteY3750" fmla="*/ 1071053 h 1847704"/>
                <a:gd name="connsiteX3751" fmla="*/ 1257645 w 1842380"/>
                <a:gd name="connsiteY3751" fmla="*/ 1069988 h 1847704"/>
                <a:gd name="connsiteX3752" fmla="*/ 1256580 w 1842380"/>
                <a:gd name="connsiteY3752" fmla="*/ 1071053 h 1847704"/>
                <a:gd name="connsiteX3753" fmla="*/ 1256580 w 1842380"/>
                <a:gd name="connsiteY3753" fmla="*/ 1052948 h 1847704"/>
                <a:gd name="connsiteX3754" fmla="*/ 1257645 w 1842380"/>
                <a:gd name="connsiteY3754" fmla="*/ 1051883 h 1847704"/>
                <a:gd name="connsiteX3755" fmla="*/ 1258710 w 1842380"/>
                <a:gd name="connsiteY3755" fmla="*/ 1048688 h 1847704"/>
                <a:gd name="connsiteX3756" fmla="*/ 1257645 w 1842380"/>
                <a:gd name="connsiteY3756" fmla="*/ 1042831 h 1847704"/>
                <a:gd name="connsiteX3757" fmla="*/ 1256580 w 1842380"/>
                <a:gd name="connsiteY3757" fmla="*/ 1039636 h 1847704"/>
                <a:gd name="connsiteX3758" fmla="*/ 1256580 w 1842380"/>
                <a:gd name="connsiteY3758" fmla="*/ 1007155 h 1847704"/>
                <a:gd name="connsiteX3759" fmla="*/ 1256580 w 1842380"/>
                <a:gd name="connsiteY3759" fmla="*/ 1007155 h 1847704"/>
                <a:gd name="connsiteX3760" fmla="*/ 1257645 w 1842380"/>
                <a:gd name="connsiteY3760" fmla="*/ 1011415 h 1847704"/>
                <a:gd name="connsiteX3761" fmla="*/ 1259775 w 1842380"/>
                <a:gd name="connsiteY3761" fmla="*/ 1020467 h 1847704"/>
                <a:gd name="connsiteX3762" fmla="*/ 1260840 w 1842380"/>
                <a:gd name="connsiteY3762" fmla="*/ 1023662 h 1847704"/>
                <a:gd name="connsiteX3763" fmla="*/ 1261905 w 1842380"/>
                <a:gd name="connsiteY3763" fmla="*/ 1029519 h 1847704"/>
                <a:gd name="connsiteX3764" fmla="*/ 1265100 w 1842380"/>
                <a:gd name="connsiteY3764" fmla="*/ 1033779 h 1847704"/>
                <a:gd name="connsiteX3765" fmla="*/ 1267230 w 1842380"/>
                <a:gd name="connsiteY3765" fmla="*/ 1039636 h 1847704"/>
                <a:gd name="connsiteX3766" fmla="*/ 1269360 w 1842380"/>
                <a:gd name="connsiteY3766" fmla="*/ 1042299 h 1847704"/>
                <a:gd name="connsiteX3767" fmla="*/ 1269360 w 1842380"/>
                <a:gd name="connsiteY3767" fmla="*/ 1042299 h 1847704"/>
                <a:gd name="connsiteX3768" fmla="*/ 1269360 w 1842380"/>
                <a:gd name="connsiteY3768" fmla="*/ 1123236 h 1847704"/>
                <a:gd name="connsiteX3769" fmla="*/ 1269360 w 1842380"/>
                <a:gd name="connsiteY3769" fmla="*/ 1151457 h 1847704"/>
                <a:gd name="connsiteX3770" fmla="*/ 1266165 w 1842380"/>
                <a:gd name="connsiteY3770" fmla="*/ 1152522 h 1847704"/>
                <a:gd name="connsiteX3771" fmla="*/ 1261905 w 1842380"/>
                <a:gd name="connsiteY3771" fmla="*/ 1150392 h 1847704"/>
                <a:gd name="connsiteX3772" fmla="*/ 1259775 w 1842380"/>
                <a:gd name="connsiteY3772" fmla="*/ 1147197 h 1847704"/>
                <a:gd name="connsiteX3773" fmla="*/ 1258710 w 1842380"/>
                <a:gd name="connsiteY3773" fmla="*/ 1144002 h 1847704"/>
                <a:gd name="connsiteX3774" fmla="*/ 1258710 w 1842380"/>
                <a:gd name="connsiteY3774" fmla="*/ 1140807 h 1847704"/>
                <a:gd name="connsiteX3775" fmla="*/ 1258710 w 1842380"/>
                <a:gd name="connsiteY3775" fmla="*/ 1136548 h 1847704"/>
                <a:gd name="connsiteX3776" fmla="*/ 1259775 w 1842380"/>
                <a:gd name="connsiteY3776" fmla="*/ 1133353 h 1847704"/>
                <a:gd name="connsiteX3777" fmla="*/ 1260840 w 1842380"/>
                <a:gd name="connsiteY3777" fmla="*/ 1129093 h 1847704"/>
                <a:gd name="connsiteX3778" fmla="*/ 1261905 w 1842380"/>
                <a:gd name="connsiteY3778" fmla="*/ 1125898 h 1847704"/>
                <a:gd name="connsiteX3779" fmla="*/ 1261905 w 1842380"/>
                <a:gd name="connsiteY3779" fmla="*/ 1122171 h 1847704"/>
                <a:gd name="connsiteX3780" fmla="*/ 1265100 w 1842380"/>
                <a:gd name="connsiteY3780" fmla="*/ 1121106 h 1847704"/>
                <a:gd name="connsiteX3781" fmla="*/ 1268295 w 1842380"/>
                <a:gd name="connsiteY3781" fmla="*/ 1122171 h 1847704"/>
                <a:gd name="connsiteX3782" fmla="*/ 1269360 w 1842380"/>
                <a:gd name="connsiteY3782" fmla="*/ 1123236 h 1847704"/>
                <a:gd name="connsiteX3783" fmla="*/ 1269360 w 1842380"/>
                <a:gd name="connsiteY3783" fmla="*/ 1123236 h 1847704"/>
                <a:gd name="connsiteX3784" fmla="*/ 1269360 w 1842380"/>
                <a:gd name="connsiteY3784" fmla="*/ 1241446 h 1847704"/>
                <a:gd name="connsiteX3785" fmla="*/ 1269360 w 1842380"/>
                <a:gd name="connsiteY3785" fmla="*/ 1251563 h 1847704"/>
                <a:gd name="connsiteX3786" fmla="*/ 1259243 w 1842380"/>
                <a:gd name="connsiteY3786" fmla="*/ 1268603 h 1847704"/>
                <a:gd name="connsiteX3787" fmla="*/ 1259243 w 1842380"/>
                <a:gd name="connsiteY3787" fmla="*/ 1268603 h 1847704"/>
                <a:gd name="connsiteX3788" fmla="*/ 1256048 w 1842380"/>
                <a:gd name="connsiteY3788" fmla="*/ 1272862 h 1847704"/>
                <a:gd name="connsiteX3789" fmla="*/ 1256048 w 1842380"/>
                <a:gd name="connsiteY3789" fmla="*/ 1261680 h 1847704"/>
                <a:gd name="connsiteX3790" fmla="*/ 1256048 w 1842380"/>
                <a:gd name="connsiteY3790" fmla="*/ 1234524 h 1847704"/>
                <a:gd name="connsiteX3791" fmla="*/ 1256048 w 1842380"/>
                <a:gd name="connsiteY3791" fmla="*/ 1225472 h 1847704"/>
                <a:gd name="connsiteX3792" fmla="*/ 1267230 w 1842380"/>
                <a:gd name="connsiteY3792" fmla="*/ 1240381 h 1847704"/>
                <a:gd name="connsiteX3793" fmla="*/ 1269360 w 1842380"/>
                <a:gd name="connsiteY3793" fmla="*/ 1241446 h 1847704"/>
                <a:gd name="connsiteX3794" fmla="*/ 1269360 w 1842380"/>
                <a:gd name="connsiteY3794" fmla="*/ 1241446 h 1847704"/>
                <a:gd name="connsiteX3795" fmla="*/ 1269360 w 1842380"/>
                <a:gd name="connsiteY3795" fmla="*/ 1280850 h 1847704"/>
                <a:gd name="connsiteX3796" fmla="*/ 1269360 w 1842380"/>
                <a:gd name="connsiteY3796" fmla="*/ 1296824 h 1847704"/>
                <a:gd name="connsiteX3797" fmla="*/ 1268295 w 1842380"/>
                <a:gd name="connsiteY3797" fmla="*/ 1296824 h 1847704"/>
                <a:gd name="connsiteX3798" fmla="*/ 1256048 w 1842380"/>
                <a:gd name="connsiteY3798" fmla="*/ 1303746 h 1847704"/>
                <a:gd name="connsiteX3799" fmla="*/ 1256048 w 1842380"/>
                <a:gd name="connsiteY3799" fmla="*/ 1292564 h 1847704"/>
                <a:gd name="connsiteX3800" fmla="*/ 1266165 w 1842380"/>
                <a:gd name="connsiteY3800" fmla="*/ 1288304 h 1847704"/>
                <a:gd name="connsiteX3801" fmla="*/ 1269360 w 1842380"/>
                <a:gd name="connsiteY3801" fmla="*/ 1280850 h 1847704"/>
                <a:gd name="connsiteX3802" fmla="*/ 1269360 w 1842380"/>
                <a:gd name="connsiteY3802" fmla="*/ 1280850 h 1847704"/>
                <a:gd name="connsiteX3803" fmla="*/ 1269360 w 1842380"/>
                <a:gd name="connsiteY3803" fmla="*/ 1323981 h 1847704"/>
                <a:gd name="connsiteX3804" fmla="*/ 1269360 w 1842380"/>
                <a:gd name="connsiteY3804" fmla="*/ 1335163 h 1847704"/>
                <a:gd name="connsiteX3805" fmla="*/ 1256048 w 1842380"/>
                <a:gd name="connsiteY3805" fmla="*/ 1330903 h 1847704"/>
                <a:gd name="connsiteX3806" fmla="*/ 1256048 w 1842380"/>
                <a:gd name="connsiteY3806" fmla="*/ 1318656 h 1847704"/>
                <a:gd name="connsiteX3807" fmla="*/ 1269360 w 1842380"/>
                <a:gd name="connsiteY3807" fmla="*/ 1323981 h 1847704"/>
                <a:gd name="connsiteX3808" fmla="*/ 1269360 w 1842380"/>
                <a:gd name="connsiteY3808" fmla="*/ 1323981 h 1847704"/>
                <a:gd name="connsiteX3809" fmla="*/ 1269360 w 1842380"/>
                <a:gd name="connsiteY3809" fmla="*/ 1350604 h 1847704"/>
                <a:gd name="connsiteX3810" fmla="*/ 1269360 w 1842380"/>
                <a:gd name="connsiteY3810" fmla="*/ 1362852 h 1847704"/>
                <a:gd name="connsiteX3811" fmla="*/ 1258178 w 1842380"/>
                <a:gd name="connsiteY3811" fmla="*/ 1367111 h 1847704"/>
                <a:gd name="connsiteX3812" fmla="*/ 1256048 w 1842380"/>
                <a:gd name="connsiteY3812" fmla="*/ 1370306 h 1847704"/>
                <a:gd name="connsiteX3813" fmla="*/ 1256048 w 1842380"/>
                <a:gd name="connsiteY3813" fmla="*/ 1356994 h 1847704"/>
                <a:gd name="connsiteX3814" fmla="*/ 1269360 w 1842380"/>
                <a:gd name="connsiteY3814" fmla="*/ 1350604 h 1847704"/>
                <a:gd name="connsiteX3815" fmla="*/ 1269360 w 1842380"/>
                <a:gd name="connsiteY3815" fmla="*/ 1350604 h 1847704"/>
                <a:gd name="connsiteX3816" fmla="*/ 1269360 w 1842380"/>
                <a:gd name="connsiteY3816" fmla="*/ 1666897 h 1847704"/>
                <a:gd name="connsiteX3817" fmla="*/ 1269360 w 1842380"/>
                <a:gd name="connsiteY3817" fmla="*/ 1696184 h 1847704"/>
                <a:gd name="connsiteX3818" fmla="*/ 1258178 w 1842380"/>
                <a:gd name="connsiteY3818" fmla="*/ 1691924 h 1847704"/>
                <a:gd name="connsiteX3819" fmla="*/ 1256048 w 1842380"/>
                <a:gd name="connsiteY3819" fmla="*/ 1690859 h 1847704"/>
                <a:gd name="connsiteX3820" fmla="*/ 1256048 w 1842380"/>
                <a:gd name="connsiteY3820" fmla="*/ 1674885 h 1847704"/>
                <a:gd name="connsiteX3821" fmla="*/ 1259243 w 1842380"/>
                <a:gd name="connsiteY3821" fmla="*/ 1674885 h 1847704"/>
                <a:gd name="connsiteX3822" fmla="*/ 1269360 w 1842380"/>
                <a:gd name="connsiteY3822" fmla="*/ 1666897 h 1847704"/>
                <a:gd name="connsiteX3823" fmla="*/ 1269360 w 1842380"/>
                <a:gd name="connsiteY3823" fmla="*/ 1666897 h 1847704"/>
                <a:gd name="connsiteX3824" fmla="*/ 1269360 w 1842380"/>
                <a:gd name="connsiteY3824" fmla="*/ 1750497 h 1847704"/>
                <a:gd name="connsiteX3825" fmla="*/ 1269360 w 1842380"/>
                <a:gd name="connsiteY3825" fmla="*/ 1775523 h 1847704"/>
                <a:gd name="connsiteX3826" fmla="*/ 1269360 w 1842380"/>
                <a:gd name="connsiteY3826" fmla="*/ 1775523 h 1847704"/>
                <a:gd name="connsiteX3827" fmla="*/ 1256048 w 1842380"/>
                <a:gd name="connsiteY3827" fmla="*/ 1782446 h 1847704"/>
                <a:gd name="connsiteX3828" fmla="*/ 1256048 w 1842380"/>
                <a:gd name="connsiteY3828" fmla="*/ 1764341 h 1847704"/>
                <a:gd name="connsiteX3829" fmla="*/ 1256048 w 1842380"/>
                <a:gd name="connsiteY3829" fmla="*/ 1764341 h 1847704"/>
                <a:gd name="connsiteX3830" fmla="*/ 1256048 w 1842380"/>
                <a:gd name="connsiteY3830" fmla="*/ 1764341 h 1847704"/>
                <a:gd name="connsiteX3831" fmla="*/ 1256048 w 1842380"/>
                <a:gd name="connsiteY3831" fmla="*/ 1744107 h 1847704"/>
                <a:gd name="connsiteX3832" fmla="*/ 1269360 w 1842380"/>
                <a:gd name="connsiteY3832" fmla="*/ 1750497 h 1847704"/>
                <a:gd name="connsiteX3833" fmla="*/ 1256048 w 1842380"/>
                <a:gd name="connsiteY3833" fmla="*/ 65198 h 1847704"/>
                <a:gd name="connsiteX3834" fmla="*/ 1256048 w 1842380"/>
                <a:gd name="connsiteY3834" fmla="*/ 86497 h 1847704"/>
                <a:gd name="connsiteX3835" fmla="*/ 1249125 w 1842380"/>
                <a:gd name="connsiteY3835" fmla="*/ 80640 h 1847704"/>
                <a:gd name="connsiteX3836" fmla="*/ 1249125 w 1842380"/>
                <a:gd name="connsiteY3836" fmla="*/ 61471 h 1847704"/>
                <a:gd name="connsiteX3837" fmla="*/ 1256048 w 1842380"/>
                <a:gd name="connsiteY3837" fmla="*/ 65198 h 1847704"/>
                <a:gd name="connsiteX3838" fmla="*/ 1256048 w 1842380"/>
                <a:gd name="connsiteY3838" fmla="*/ 65198 h 1847704"/>
                <a:gd name="connsiteX3839" fmla="*/ 1256048 w 1842380"/>
                <a:gd name="connsiteY3839" fmla="*/ 162110 h 1847704"/>
                <a:gd name="connsiteX3840" fmla="*/ 1256048 w 1842380"/>
                <a:gd name="connsiteY3840" fmla="*/ 179149 h 1847704"/>
                <a:gd name="connsiteX3841" fmla="*/ 1249125 w 1842380"/>
                <a:gd name="connsiteY3841" fmla="*/ 177019 h 1847704"/>
                <a:gd name="connsiteX3842" fmla="*/ 1249125 w 1842380"/>
                <a:gd name="connsiteY3842" fmla="*/ 159980 h 1847704"/>
                <a:gd name="connsiteX3843" fmla="*/ 1256048 w 1842380"/>
                <a:gd name="connsiteY3843" fmla="*/ 162110 h 1847704"/>
                <a:gd name="connsiteX3844" fmla="*/ 1256048 w 1842380"/>
                <a:gd name="connsiteY3844" fmla="*/ 162110 h 1847704"/>
                <a:gd name="connsiteX3845" fmla="*/ 1256048 w 1842380"/>
                <a:gd name="connsiteY3845" fmla="*/ 498637 h 1847704"/>
                <a:gd name="connsiteX3846" fmla="*/ 1256048 w 1842380"/>
                <a:gd name="connsiteY3846" fmla="*/ 540170 h 1847704"/>
                <a:gd name="connsiteX3847" fmla="*/ 1254983 w 1842380"/>
                <a:gd name="connsiteY3847" fmla="*/ 559340 h 1847704"/>
                <a:gd name="connsiteX3848" fmla="*/ 1256048 w 1842380"/>
                <a:gd name="connsiteY3848" fmla="*/ 561469 h 1847704"/>
                <a:gd name="connsiteX3849" fmla="*/ 1256048 w 1842380"/>
                <a:gd name="connsiteY3849" fmla="*/ 577444 h 1847704"/>
                <a:gd name="connsiteX3850" fmla="*/ 1253918 w 1842380"/>
                <a:gd name="connsiteY3850" fmla="*/ 575314 h 1847704"/>
                <a:gd name="connsiteX3851" fmla="*/ 1249658 w 1842380"/>
                <a:gd name="connsiteY3851" fmla="*/ 577444 h 1847704"/>
                <a:gd name="connsiteX3852" fmla="*/ 1249658 w 1842380"/>
                <a:gd name="connsiteY3852" fmla="*/ 490650 h 1847704"/>
                <a:gd name="connsiteX3853" fmla="*/ 1255515 w 1842380"/>
                <a:gd name="connsiteY3853" fmla="*/ 498637 h 1847704"/>
                <a:gd name="connsiteX3854" fmla="*/ 1256048 w 1842380"/>
                <a:gd name="connsiteY3854" fmla="*/ 498637 h 1847704"/>
                <a:gd name="connsiteX3855" fmla="*/ 1256048 w 1842380"/>
                <a:gd name="connsiteY3855" fmla="*/ 498637 h 1847704"/>
                <a:gd name="connsiteX3856" fmla="*/ 1256048 w 1842380"/>
                <a:gd name="connsiteY3856" fmla="*/ 597678 h 1847704"/>
                <a:gd name="connsiteX3857" fmla="*/ 1256048 w 1842380"/>
                <a:gd name="connsiteY3857" fmla="*/ 606730 h 1847704"/>
                <a:gd name="connsiteX3858" fmla="*/ 1253918 w 1842380"/>
                <a:gd name="connsiteY3858" fmla="*/ 604600 h 1847704"/>
                <a:gd name="connsiteX3859" fmla="*/ 1253918 w 1842380"/>
                <a:gd name="connsiteY3859" fmla="*/ 604600 h 1847704"/>
                <a:gd name="connsiteX3860" fmla="*/ 1249658 w 1842380"/>
                <a:gd name="connsiteY3860" fmla="*/ 602470 h 1847704"/>
                <a:gd name="connsiteX3861" fmla="*/ 1249658 w 1842380"/>
                <a:gd name="connsiteY3861" fmla="*/ 593418 h 1847704"/>
                <a:gd name="connsiteX3862" fmla="*/ 1256048 w 1842380"/>
                <a:gd name="connsiteY3862" fmla="*/ 597678 h 1847704"/>
                <a:gd name="connsiteX3863" fmla="*/ 1256048 w 1842380"/>
                <a:gd name="connsiteY3863" fmla="*/ 597678 h 1847704"/>
                <a:gd name="connsiteX3864" fmla="*/ 1256048 w 1842380"/>
                <a:gd name="connsiteY3864" fmla="*/ 628029 h 1847704"/>
                <a:gd name="connsiteX3865" fmla="*/ 1256048 w 1842380"/>
                <a:gd name="connsiteY3865" fmla="*/ 642406 h 1847704"/>
                <a:gd name="connsiteX3866" fmla="*/ 1249125 w 1842380"/>
                <a:gd name="connsiteY3866" fmla="*/ 648264 h 1847704"/>
                <a:gd name="connsiteX3867" fmla="*/ 1249125 w 1842380"/>
                <a:gd name="connsiteY3867" fmla="*/ 639212 h 1847704"/>
                <a:gd name="connsiteX3868" fmla="*/ 1252320 w 1842380"/>
                <a:gd name="connsiteY3868" fmla="*/ 636017 h 1847704"/>
                <a:gd name="connsiteX3869" fmla="*/ 1249125 w 1842380"/>
                <a:gd name="connsiteY3869" fmla="*/ 634952 h 1847704"/>
                <a:gd name="connsiteX3870" fmla="*/ 1249125 w 1842380"/>
                <a:gd name="connsiteY3870" fmla="*/ 628029 h 1847704"/>
                <a:gd name="connsiteX3871" fmla="*/ 1256048 w 1842380"/>
                <a:gd name="connsiteY3871" fmla="*/ 628029 h 1847704"/>
                <a:gd name="connsiteX3872" fmla="*/ 1256048 w 1842380"/>
                <a:gd name="connsiteY3872" fmla="*/ 628029 h 1847704"/>
                <a:gd name="connsiteX3873" fmla="*/ 1256048 w 1842380"/>
                <a:gd name="connsiteY3873" fmla="*/ 707901 h 1847704"/>
                <a:gd name="connsiteX3874" fmla="*/ 1256048 w 1842380"/>
                <a:gd name="connsiteY3874" fmla="*/ 730266 h 1847704"/>
                <a:gd name="connsiteX3875" fmla="*/ 1253385 w 1842380"/>
                <a:gd name="connsiteY3875" fmla="*/ 728136 h 1847704"/>
                <a:gd name="connsiteX3876" fmla="*/ 1249125 w 1842380"/>
                <a:gd name="connsiteY3876" fmla="*/ 728136 h 1847704"/>
                <a:gd name="connsiteX3877" fmla="*/ 1249125 w 1842380"/>
                <a:gd name="connsiteY3877" fmla="*/ 700979 h 1847704"/>
                <a:gd name="connsiteX3878" fmla="*/ 1251255 w 1842380"/>
                <a:gd name="connsiteY3878" fmla="*/ 702044 h 1847704"/>
                <a:gd name="connsiteX3879" fmla="*/ 1253385 w 1842380"/>
                <a:gd name="connsiteY3879" fmla="*/ 704174 h 1847704"/>
                <a:gd name="connsiteX3880" fmla="*/ 1256048 w 1842380"/>
                <a:gd name="connsiteY3880" fmla="*/ 707901 h 1847704"/>
                <a:gd name="connsiteX3881" fmla="*/ 1256048 w 1842380"/>
                <a:gd name="connsiteY3881" fmla="*/ 707901 h 1847704"/>
                <a:gd name="connsiteX3882" fmla="*/ 1256048 w 1842380"/>
                <a:gd name="connsiteY3882" fmla="*/ 776591 h 1847704"/>
                <a:gd name="connsiteX3883" fmla="*/ 1256048 w 1842380"/>
                <a:gd name="connsiteY3883" fmla="*/ 844216 h 1847704"/>
                <a:gd name="connsiteX3884" fmla="*/ 1256048 w 1842380"/>
                <a:gd name="connsiteY3884" fmla="*/ 845281 h 1847704"/>
                <a:gd name="connsiteX3885" fmla="*/ 1254983 w 1842380"/>
                <a:gd name="connsiteY3885" fmla="*/ 848476 h 1847704"/>
                <a:gd name="connsiteX3886" fmla="*/ 1252853 w 1842380"/>
                <a:gd name="connsiteY3886" fmla="*/ 854333 h 1847704"/>
                <a:gd name="connsiteX3887" fmla="*/ 1252853 w 1842380"/>
                <a:gd name="connsiteY3887" fmla="*/ 857528 h 1847704"/>
                <a:gd name="connsiteX3888" fmla="*/ 1252853 w 1842380"/>
                <a:gd name="connsiteY3888" fmla="*/ 859658 h 1847704"/>
                <a:gd name="connsiteX3889" fmla="*/ 1251788 w 1842380"/>
                <a:gd name="connsiteY3889" fmla="*/ 861788 h 1847704"/>
                <a:gd name="connsiteX3890" fmla="*/ 1249658 w 1842380"/>
                <a:gd name="connsiteY3890" fmla="*/ 862853 h 1847704"/>
                <a:gd name="connsiteX3891" fmla="*/ 1249658 w 1842380"/>
                <a:gd name="connsiteY3891" fmla="*/ 836761 h 1847704"/>
                <a:gd name="connsiteX3892" fmla="*/ 1251788 w 1842380"/>
                <a:gd name="connsiteY3892" fmla="*/ 835697 h 1847704"/>
                <a:gd name="connsiteX3893" fmla="*/ 1249658 w 1842380"/>
                <a:gd name="connsiteY3893" fmla="*/ 834632 h 1847704"/>
                <a:gd name="connsiteX3894" fmla="*/ 1249658 w 1842380"/>
                <a:gd name="connsiteY3894" fmla="*/ 782981 h 1847704"/>
                <a:gd name="connsiteX3895" fmla="*/ 1252853 w 1842380"/>
                <a:gd name="connsiteY3895" fmla="*/ 780851 h 1847704"/>
                <a:gd name="connsiteX3896" fmla="*/ 1256048 w 1842380"/>
                <a:gd name="connsiteY3896" fmla="*/ 776591 h 1847704"/>
                <a:gd name="connsiteX3897" fmla="*/ 1256048 w 1842380"/>
                <a:gd name="connsiteY3897" fmla="*/ 776591 h 1847704"/>
                <a:gd name="connsiteX3898" fmla="*/ 1256048 w 1842380"/>
                <a:gd name="connsiteY3898" fmla="*/ 905984 h 1847704"/>
                <a:gd name="connsiteX3899" fmla="*/ 1256048 w 1842380"/>
                <a:gd name="connsiteY3899" fmla="*/ 911841 h 1847704"/>
                <a:gd name="connsiteX3900" fmla="*/ 1249125 w 1842380"/>
                <a:gd name="connsiteY3900" fmla="*/ 912906 h 1847704"/>
                <a:gd name="connsiteX3901" fmla="*/ 1249125 w 1842380"/>
                <a:gd name="connsiteY3901" fmla="*/ 905984 h 1847704"/>
                <a:gd name="connsiteX3902" fmla="*/ 1256048 w 1842380"/>
                <a:gd name="connsiteY3902" fmla="*/ 905984 h 1847704"/>
                <a:gd name="connsiteX3903" fmla="*/ 1256048 w 1842380"/>
                <a:gd name="connsiteY3903" fmla="*/ 905984 h 1847704"/>
                <a:gd name="connsiteX3904" fmla="*/ 1256048 w 1842380"/>
                <a:gd name="connsiteY3904" fmla="*/ 947517 h 1847704"/>
                <a:gd name="connsiteX3905" fmla="*/ 1256048 w 1842380"/>
                <a:gd name="connsiteY3905" fmla="*/ 960829 h 1847704"/>
                <a:gd name="connsiteX3906" fmla="*/ 1249125 w 1842380"/>
                <a:gd name="connsiteY3906" fmla="*/ 961894 h 1847704"/>
                <a:gd name="connsiteX3907" fmla="*/ 1249125 w 1842380"/>
                <a:gd name="connsiteY3907" fmla="*/ 954972 h 1847704"/>
                <a:gd name="connsiteX3908" fmla="*/ 1252320 w 1842380"/>
                <a:gd name="connsiteY3908" fmla="*/ 954972 h 1847704"/>
                <a:gd name="connsiteX3909" fmla="*/ 1250190 w 1842380"/>
                <a:gd name="connsiteY3909" fmla="*/ 950712 h 1847704"/>
                <a:gd name="connsiteX3910" fmla="*/ 1249125 w 1842380"/>
                <a:gd name="connsiteY3910" fmla="*/ 949647 h 1847704"/>
                <a:gd name="connsiteX3911" fmla="*/ 1249125 w 1842380"/>
                <a:gd name="connsiteY3911" fmla="*/ 917166 h 1847704"/>
                <a:gd name="connsiteX3912" fmla="*/ 1253385 w 1842380"/>
                <a:gd name="connsiteY3912" fmla="*/ 934205 h 1847704"/>
                <a:gd name="connsiteX3913" fmla="*/ 1253385 w 1842380"/>
                <a:gd name="connsiteY3913" fmla="*/ 934205 h 1847704"/>
                <a:gd name="connsiteX3914" fmla="*/ 1256048 w 1842380"/>
                <a:gd name="connsiteY3914" fmla="*/ 947517 h 1847704"/>
                <a:gd name="connsiteX3915" fmla="*/ 1256048 w 1842380"/>
                <a:gd name="connsiteY3915" fmla="*/ 947517 h 1847704"/>
                <a:gd name="connsiteX3916" fmla="*/ 1256048 w 1842380"/>
                <a:gd name="connsiteY3916" fmla="*/ 1006090 h 1847704"/>
                <a:gd name="connsiteX3917" fmla="*/ 1256048 w 1842380"/>
                <a:gd name="connsiteY3917" fmla="*/ 1038571 h 1847704"/>
                <a:gd name="connsiteX3918" fmla="*/ 1253918 w 1842380"/>
                <a:gd name="connsiteY3918" fmla="*/ 1034312 h 1847704"/>
                <a:gd name="connsiteX3919" fmla="*/ 1249658 w 1842380"/>
                <a:gd name="connsiteY3919" fmla="*/ 1030052 h 1847704"/>
                <a:gd name="connsiteX3920" fmla="*/ 1249658 w 1842380"/>
                <a:gd name="connsiteY3920" fmla="*/ 980531 h 1847704"/>
                <a:gd name="connsiteX3921" fmla="*/ 1250723 w 1842380"/>
                <a:gd name="connsiteY3921" fmla="*/ 980531 h 1847704"/>
                <a:gd name="connsiteX3922" fmla="*/ 1253918 w 1842380"/>
                <a:gd name="connsiteY3922" fmla="*/ 981596 h 1847704"/>
                <a:gd name="connsiteX3923" fmla="*/ 1254983 w 1842380"/>
                <a:gd name="connsiteY3923" fmla="*/ 988518 h 1847704"/>
                <a:gd name="connsiteX3924" fmla="*/ 1254983 w 1842380"/>
                <a:gd name="connsiteY3924" fmla="*/ 992778 h 1847704"/>
                <a:gd name="connsiteX3925" fmla="*/ 1254983 w 1842380"/>
                <a:gd name="connsiteY3925" fmla="*/ 997038 h 1847704"/>
                <a:gd name="connsiteX3926" fmla="*/ 1254983 w 1842380"/>
                <a:gd name="connsiteY3926" fmla="*/ 1001298 h 1847704"/>
                <a:gd name="connsiteX3927" fmla="*/ 1256048 w 1842380"/>
                <a:gd name="connsiteY3927" fmla="*/ 1006090 h 1847704"/>
                <a:gd name="connsiteX3928" fmla="*/ 1256048 w 1842380"/>
                <a:gd name="connsiteY3928" fmla="*/ 1006090 h 1847704"/>
                <a:gd name="connsiteX3929" fmla="*/ 1256048 w 1842380"/>
                <a:gd name="connsiteY3929" fmla="*/ 1052416 h 1847704"/>
                <a:gd name="connsiteX3930" fmla="*/ 1256048 w 1842380"/>
                <a:gd name="connsiteY3930" fmla="*/ 1070520 h 1847704"/>
                <a:gd name="connsiteX3931" fmla="*/ 1252853 w 1842380"/>
                <a:gd name="connsiteY3931" fmla="*/ 1070520 h 1847704"/>
                <a:gd name="connsiteX3932" fmla="*/ 1250723 w 1842380"/>
                <a:gd name="connsiteY3932" fmla="*/ 1071585 h 1847704"/>
                <a:gd name="connsiteX3933" fmla="*/ 1249658 w 1842380"/>
                <a:gd name="connsiteY3933" fmla="*/ 1071585 h 1847704"/>
                <a:gd name="connsiteX3934" fmla="*/ 1249658 w 1842380"/>
                <a:gd name="connsiteY3934" fmla="*/ 1053481 h 1847704"/>
                <a:gd name="connsiteX3935" fmla="*/ 1251788 w 1842380"/>
                <a:gd name="connsiteY3935" fmla="*/ 1053481 h 1847704"/>
                <a:gd name="connsiteX3936" fmla="*/ 1256048 w 1842380"/>
                <a:gd name="connsiteY3936" fmla="*/ 1052416 h 1847704"/>
                <a:gd name="connsiteX3937" fmla="*/ 1256048 w 1842380"/>
                <a:gd name="connsiteY3937" fmla="*/ 1052416 h 1847704"/>
                <a:gd name="connsiteX3938" fmla="*/ 1256048 w 1842380"/>
                <a:gd name="connsiteY3938" fmla="*/ 1052416 h 1847704"/>
                <a:gd name="connsiteX3939" fmla="*/ 1256048 w 1842380"/>
                <a:gd name="connsiteY3939" fmla="*/ 1087560 h 1847704"/>
                <a:gd name="connsiteX3940" fmla="*/ 1256048 w 1842380"/>
                <a:gd name="connsiteY3940" fmla="*/ 1101936 h 1847704"/>
                <a:gd name="connsiteX3941" fmla="*/ 1249125 w 1842380"/>
                <a:gd name="connsiteY3941" fmla="*/ 1103001 h 1847704"/>
                <a:gd name="connsiteX3942" fmla="*/ 1249125 w 1842380"/>
                <a:gd name="connsiteY3942" fmla="*/ 1084897 h 1847704"/>
                <a:gd name="connsiteX3943" fmla="*/ 1252320 w 1842380"/>
                <a:gd name="connsiteY3943" fmla="*/ 1085962 h 1847704"/>
                <a:gd name="connsiteX3944" fmla="*/ 1256048 w 1842380"/>
                <a:gd name="connsiteY3944" fmla="*/ 1087560 h 1847704"/>
                <a:gd name="connsiteX3945" fmla="*/ 1256048 w 1842380"/>
                <a:gd name="connsiteY3945" fmla="*/ 1087560 h 1847704"/>
                <a:gd name="connsiteX3946" fmla="*/ 1256048 w 1842380"/>
                <a:gd name="connsiteY3946" fmla="*/ 1226004 h 1847704"/>
                <a:gd name="connsiteX3947" fmla="*/ 1256048 w 1842380"/>
                <a:gd name="connsiteY3947" fmla="*/ 1235056 h 1847704"/>
                <a:gd name="connsiteX3948" fmla="*/ 1249125 w 1842380"/>
                <a:gd name="connsiteY3948" fmla="*/ 1229199 h 1847704"/>
                <a:gd name="connsiteX3949" fmla="*/ 1249125 w 1842380"/>
                <a:gd name="connsiteY3949" fmla="*/ 1221212 h 1847704"/>
                <a:gd name="connsiteX3950" fmla="*/ 1256048 w 1842380"/>
                <a:gd name="connsiteY3950" fmla="*/ 1226004 h 1847704"/>
                <a:gd name="connsiteX3951" fmla="*/ 1256048 w 1842380"/>
                <a:gd name="connsiteY3951" fmla="*/ 1226004 h 1847704"/>
                <a:gd name="connsiteX3952" fmla="*/ 1256048 w 1842380"/>
                <a:gd name="connsiteY3952" fmla="*/ 1261680 h 1847704"/>
                <a:gd name="connsiteX3953" fmla="*/ 1256048 w 1842380"/>
                <a:gd name="connsiteY3953" fmla="*/ 1272862 h 1847704"/>
                <a:gd name="connsiteX3954" fmla="*/ 1251788 w 1842380"/>
                <a:gd name="connsiteY3954" fmla="*/ 1279785 h 1847704"/>
                <a:gd name="connsiteX3955" fmla="*/ 1249658 w 1842380"/>
                <a:gd name="connsiteY3955" fmla="*/ 1284045 h 1847704"/>
                <a:gd name="connsiteX3956" fmla="*/ 1249658 w 1842380"/>
                <a:gd name="connsiteY3956" fmla="*/ 1269135 h 1847704"/>
                <a:gd name="connsiteX3957" fmla="*/ 1256048 w 1842380"/>
                <a:gd name="connsiteY3957" fmla="*/ 1261680 h 1847704"/>
                <a:gd name="connsiteX3958" fmla="*/ 1256048 w 1842380"/>
                <a:gd name="connsiteY3958" fmla="*/ 1261680 h 1847704"/>
                <a:gd name="connsiteX3959" fmla="*/ 1256048 w 1842380"/>
                <a:gd name="connsiteY3959" fmla="*/ 1292032 h 1847704"/>
                <a:gd name="connsiteX3960" fmla="*/ 1256048 w 1842380"/>
                <a:gd name="connsiteY3960" fmla="*/ 1303214 h 1847704"/>
                <a:gd name="connsiteX3961" fmla="*/ 1249125 w 1842380"/>
                <a:gd name="connsiteY3961" fmla="*/ 1310136 h 1847704"/>
                <a:gd name="connsiteX3962" fmla="*/ 1249125 w 1842380"/>
                <a:gd name="connsiteY3962" fmla="*/ 1288837 h 1847704"/>
                <a:gd name="connsiteX3963" fmla="*/ 1252320 w 1842380"/>
                <a:gd name="connsiteY3963" fmla="*/ 1294694 h 1847704"/>
                <a:gd name="connsiteX3964" fmla="*/ 1256048 w 1842380"/>
                <a:gd name="connsiteY3964" fmla="*/ 1292032 h 1847704"/>
                <a:gd name="connsiteX3965" fmla="*/ 1256048 w 1842380"/>
                <a:gd name="connsiteY3965" fmla="*/ 1292032 h 1847704"/>
                <a:gd name="connsiteX3966" fmla="*/ 1256048 w 1842380"/>
                <a:gd name="connsiteY3966" fmla="*/ 1318123 h 1847704"/>
                <a:gd name="connsiteX3967" fmla="*/ 1256048 w 1842380"/>
                <a:gd name="connsiteY3967" fmla="*/ 1330370 h 1847704"/>
                <a:gd name="connsiteX3968" fmla="*/ 1249125 w 1842380"/>
                <a:gd name="connsiteY3968" fmla="*/ 1328240 h 1847704"/>
                <a:gd name="connsiteX3969" fmla="*/ 1249125 w 1842380"/>
                <a:gd name="connsiteY3969" fmla="*/ 1315993 h 1847704"/>
                <a:gd name="connsiteX3970" fmla="*/ 1256048 w 1842380"/>
                <a:gd name="connsiteY3970" fmla="*/ 1318123 h 1847704"/>
                <a:gd name="connsiteX3971" fmla="*/ 1256048 w 1842380"/>
                <a:gd name="connsiteY3971" fmla="*/ 1318123 h 1847704"/>
                <a:gd name="connsiteX3972" fmla="*/ 1256048 w 1842380"/>
                <a:gd name="connsiteY3972" fmla="*/ 1357527 h 1847704"/>
                <a:gd name="connsiteX3973" fmla="*/ 1256048 w 1842380"/>
                <a:gd name="connsiteY3973" fmla="*/ 1370839 h 1847704"/>
                <a:gd name="connsiteX3974" fmla="*/ 1254983 w 1842380"/>
                <a:gd name="connsiteY3974" fmla="*/ 1371904 h 1847704"/>
                <a:gd name="connsiteX3975" fmla="*/ 1249125 w 1842380"/>
                <a:gd name="connsiteY3975" fmla="*/ 1376164 h 1847704"/>
                <a:gd name="connsiteX3976" fmla="*/ 1249125 w 1842380"/>
                <a:gd name="connsiteY3976" fmla="*/ 1356994 h 1847704"/>
                <a:gd name="connsiteX3977" fmla="*/ 1256048 w 1842380"/>
                <a:gd name="connsiteY3977" fmla="*/ 1357527 h 1847704"/>
                <a:gd name="connsiteX3978" fmla="*/ 1256048 w 1842380"/>
                <a:gd name="connsiteY3978" fmla="*/ 1357527 h 1847704"/>
                <a:gd name="connsiteX3979" fmla="*/ 1256048 w 1842380"/>
                <a:gd name="connsiteY3979" fmla="*/ 1674885 h 1847704"/>
                <a:gd name="connsiteX3980" fmla="*/ 1256048 w 1842380"/>
                <a:gd name="connsiteY3980" fmla="*/ 1690859 h 1847704"/>
                <a:gd name="connsiteX3981" fmla="*/ 1249125 w 1842380"/>
                <a:gd name="connsiteY3981" fmla="*/ 1690859 h 1847704"/>
                <a:gd name="connsiteX3982" fmla="*/ 1249125 w 1842380"/>
                <a:gd name="connsiteY3982" fmla="*/ 1674885 h 1847704"/>
                <a:gd name="connsiteX3983" fmla="*/ 1256048 w 1842380"/>
                <a:gd name="connsiteY3983" fmla="*/ 1674885 h 1847704"/>
                <a:gd name="connsiteX3984" fmla="*/ 1256048 w 1842380"/>
                <a:gd name="connsiteY3984" fmla="*/ 1674885 h 1847704"/>
                <a:gd name="connsiteX3985" fmla="*/ 1256048 w 1842380"/>
                <a:gd name="connsiteY3985" fmla="*/ 1743575 h 1847704"/>
                <a:gd name="connsiteX3986" fmla="*/ 1256048 w 1842380"/>
                <a:gd name="connsiteY3986" fmla="*/ 1763809 h 1847704"/>
                <a:gd name="connsiteX3987" fmla="*/ 1249125 w 1842380"/>
                <a:gd name="connsiteY3987" fmla="*/ 1760614 h 1847704"/>
                <a:gd name="connsiteX3988" fmla="*/ 1249125 w 1842380"/>
                <a:gd name="connsiteY3988" fmla="*/ 1739315 h 1847704"/>
                <a:gd name="connsiteX3989" fmla="*/ 1256048 w 1842380"/>
                <a:gd name="connsiteY3989" fmla="*/ 1743575 h 1847704"/>
                <a:gd name="connsiteX3990" fmla="*/ 1256048 w 1842380"/>
                <a:gd name="connsiteY3990" fmla="*/ 1743575 h 1847704"/>
                <a:gd name="connsiteX3991" fmla="*/ 1256048 w 1842380"/>
                <a:gd name="connsiteY3991" fmla="*/ 1763809 h 1847704"/>
                <a:gd name="connsiteX3992" fmla="*/ 1256048 w 1842380"/>
                <a:gd name="connsiteY3992" fmla="*/ 1781913 h 1847704"/>
                <a:gd name="connsiteX3993" fmla="*/ 1249125 w 1842380"/>
                <a:gd name="connsiteY3993" fmla="*/ 1785108 h 1847704"/>
                <a:gd name="connsiteX3994" fmla="*/ 1249125 w 1842380"/>
                <a:gd name="connsiteY3994" fmla="*/ 1768069 h 1847704"/>
                <a:gd name="connsiteX3995" fmla="*/ 1254983 w 1842380"/>
                <a:gd name="connsiteY3995" fmla="*/ 1764874 h 1847704"/>
                <a:gd name="connsiteX3996" fmla="*/ 1253918 w 1842380"/>
                <a:gd name="connsiteY3996" fmla="*/ 1764874 h 1847704"/>
                <a:gd name="connsiteX3997" fmla="*/ 1256048 w 1842380"/>
                <a:gd name="connsiteY3997" fmla="*/ 1763809 h 1847704"/>
                <a:gd name="connsiteX3998" fmla="*/ 1249125 w 1842380"/>
                <a:gd name="connsiteY3998" fmla="*/ 61471 h 1847704"/>
                <a:gd name="connsiteX3999" fmla="*/ 1249125 w 1842380"/>
                <a:gd name="connsiteY3999" fmla="*/ 80640 h 1847704"/>
                <a:gd name="connsiteX4000" fmla="*/ 1245931 w 1842380"/>
                <a:gd name="connsiteY4000" fmla="*/ 78510 h 1847704"/>
                <a:gd name="connsiteX4001" fmla="*/ 1245931 w 1842380"/>
                <a:gd name="connsiteY4001" fmla="*/ 60406 h 1847704"/>
                <a:gd name="connsiteX4002" fmla="*/ 1249125 w 1842380"/>
                <a:gd name="connsiteY4002" fmla="*/ 61471 h 1847704"/>
                <a:gd name="connsiteX4003" fmla="*/ 1249125 w 1842380"/>
                <a:gd name="connsiteY4003" fmla="*/ 61471 h 1847704"/>
                <a:gd name="connsiteX4004" fmla="*/ 1249125 w 1842380"/>
                <a:gd name="connsiteY4004" fmla="*/ 159447 h 1847704"/>
                <a:gd name="connsiteX4005" fmla="*/ 1249125 w 1842380"/>
                <a:gd name="connsiteY4005" fmla="*/ 176487 h 1847704"/>
                <a:gd name="connsiteX4006" fmla="*/ 1245931 w 1842380"/>
                <a:gd name="connsiteY4006" fmla="*/ 175422 h 1847704"/>
                <a:gd name="connsiteX4007" fmla="*/ 1245931 w 1842380"/>
                <a:gd name="connsiteY4007" fmla="*/ 158382 h 1847704"/>
                <a:gd name="connsiteX4008" fmla="*/ 1249125 w 1842380"/>
                <a:gd name="connsiteY4008" fmla="*/ 159447 h 1847704"/>
                <a:gd name="connsiteX4009" fmla="*/ 1249125 w 1842380"/>
                <a:gd name="connsiteY4009" fmla="*/ 159447 h 1847704"/>
                <a:gd name="connsiteX4010" fmla="*/ 1249125 w 1842380"/>
                <a:gd name="connsiteY4010" fmla="*/ 490650 h 1847704"/>
                <a:gd name="connsiteX4011" fmla="*/ 1249125 w 1842380"/>
                <a:gd name="connsiteY4011" fmla="*/ 577444 h 1847704"/>
                <a:gd name="connsiteX4012" fmla="*/ 1245931 w 1842380"/>
                <a:gd name="connsiteY4012" fmla="*/ 580639 h 1847704"/>
                <a:gd name="connsiteX4013" fmla="*/ 1245931 w 1842380"/>
                <a:gd name="connsiteY4013" fmla="*/ 571587 h 1847704"/>
                <a:gd name="connsiteX4014" fmla="*/ 1249125 w 1842380"/>
                <a:gd name="connsiteY4014" fmla="*/ 569457 h 1847704"/>
                <a:gd name="connsiteX4015" fmla="*/ 1245931 w 1842380"/>
                <a:gd name="connsiteY4015" fmla="*/ 565197 h 1847704"/>
                <a:gd name="connsiteX4016" fmla="*/ 1245931 w 1842380"/>
                <a:gd name="connsiteY4016" fmla="*/ 532716 h 1847704"/>
                <a:gd name="connsiteX4017" fmla="*/ 1245931 w 1842380"/>
                <a:gd name="connsiteY4017" fmla="*/ 504494 h 1847704"/>
                <a:gd name="connsiteX4018" fmla="*/ 1245931 w 1842380"/>
                <a:gd name="connsiteY4018" fmla="*/ 487455 h 1847704"/>
                <a:gd name="connsiteX4019" fmla="*/ 1249125 w 1842380"/>
                <a:gd name="connsiteY4019" fmla="*/ 490650 h 1847704"/>
                <a:gd name="connsiteX4020" fmla="*/ 1249125 w 1842380"/>
                <a:gd name="connsiteY4020" fmla="*/ 490650 h 1847704"/>
                <a:gd name="connsiteX4021" fmla="*/ 1249125 w 1842380"/>
                <a:gd name="connsiteY4021" fmla="*/ 592886 h 1847704"/>
                <a:gd name="connsiteX4022" fmla="*/ 1249125 w 1842380"/>
                <a:gd name="connsiteY4022" fmla="*/ 601938 h 1847704"/>
                <a:gd name="connsiteX4023" fmla="*/ 1245931 w 1842380"/>
                <a:gd name="connsiteY4023" fmla="*/ 599808 h 1847704"/>
                <a:gd name="connsiteX4024" fmla="*/ 1245931 w 1842380"/>
                <a:gd name="connsiteY4024" fmla="*/ 590756 h 1847704"/>
                <a:gd name="connsiteX4025" fmla="*/ 1249125 w 1842380"/>
                <a:gd name="connsiteY4025" fmla="*/ 592886 h 1847704"/>
                <a:gd name="connsiteX4026" fmla="*/ 1249125 w 1842380"/>
                <a:gd name="connsiteY4026" fmla="*/ 592886 h 1847704"/>
                <a:gd name="connsiteX4027" fmla="*/ 1249125 w 1842380"/>
                <a:gd name="connsiteY4027" fmla="*/ 628029 h 1847704"/>
                <a:gd name="connsiteX4028" fmla="*/ 1249125 w 1842380"/>
                <a:gd name="connsiteY4028" fmla="*/ 634952 h 1847704"/>
                <a:gd name="connsiteX4029" fmla="*/ 1245931 w 1842380"/>
                <a:gd name="connsiteY4029" fmla="*/ 633887 h 1847704"/>
                <a:gd name="connsiteX4030" fmla="*/ 1245931 w 1842380"/>
                <a:gd name="connsiteY4030" fmla="*/ 625900 h 1847704"/>
                <a:gd name="connsiteX4031" fmla="*/ 1249125 w 1842380"/>
                <a:gd name="connsiteY4031" fmla="*/ 628029 h 1847704"/>
                <a:gd name="connsiteX4032" fmla="*/ 1249125 w 1842380"/>
                <a:gd name="connsiteY4032" fmla="*/ 628029 h 1847704"/>
                <a:gd name="connsiteX4033" fmla="*/ 1249125 w 1842380"/>
                <a:gd name="connsiteY4033" fmla="*/ 639212 h 1847704"/>
                <a:gd name="connsiteX4034" fmla="*/ 1249125 w 1842380"/>
                <a:gd name="connsiteY4034" fmla="*/ 648264 h 1847704"/>
                <a:gd name="connsiteX4035" fmla="*/ 1245931 w 1842380"/>
                <a:gd name="connsiteY4035" fmla="*/ 651459 h 1847704"/>
                <a:gd name="connsiteX4036" fmla="*/ 1245931 w 1842380"/>
                <a:gd name="connsiteY4036" fmla="*/ 642406 h 1847704"/>
                <a:gd name="connsiteX4037" fmla="*/ 1249125 w 1842380"/>
                <a:gd name="connsiteY4037" fmla="*/ 639212 h 1847704"/>
                <a:gd name="connsiteX4038" fmla="*/ 1249125 w 1842380"/>
                <a:gd name="connsiteY4038" fmla="*/ 639212 h 1847704"/>
                <a:gd name="connsiteX4039" fmla="*/ 1249125 w 1842380"/>
                <a:gd name="connsiteY4039" fmla="*/ 700979 h 1847704"/>
                <a:gd name="connsiteX4040" fmla="*/ 1249125 w 1842380"/>
                <a:gd name="connsiteY4040" fmla="*/ 728136 h 1847704"/>
                <a:gd name="connsiteX4041" fmla="*/ 1246995 w 1842380"/>
                <a:gd name="connsiteY4041" fmla="*/ 727071 h 1847704"/>
                <a:gd name="connsiteX4042" fmla="*/ 1245931 w 1842380"/>
                <a:gd name="connsiteY4042" fmla="*/ 727071 h 1847704"/>
                <a:gd name="connsiteX4043" fmla="*/ 1245931 w 1842380"/>
                <a:gd name="connsiteY4043" fmla="*/ 700979 h 1847704"/>
                <a:gd name="connsiteX4044" fmla="*/ 1249125 w 1842380"/>
                <a:gd name="connsiteY4044" fmla="*/ 700979 h 1847704"/>
                <a:gd name="connsiteX4045" fmla="*/ 1249125 w 1842380"/>
                <a:gd name="connsiteY4045" fmla="*/ 700979 h 1847704"/>
                <a:gd name="connsiteX4046" fmla="*/ 1249125 w 1842380"/>
                <a:gd name="connsiteY4046" fmla="*/ 783514 h 1847704"/>
                <a:gd name="connsiteX4047" fmla="*/ 1249125 w 1842380"/>
                <a:gd name="connsiteY4047" fmla="*/ 835164 h 1847704"/>
                <a:gd name="connsiteX4048" fmla="*/ 1248060 w 1842380"/>
                <a:gd name="connsiteY4048" fmla="*/ 835164 h 1847704"/>
                <a:gd name="connsiteX4049" fmla="*/ 1245931 w 1842380"/>
                <a:gd name="connsiteY4049" fmla="*/ 835164 h 1847704"/>
                <a:gd name="connsiteX4050" fmla="*/ 1245931 w 1842380"/>
                <a:gd name="connsiteY4050" fmla="*/ 787773 h 1847704"/>
                <a:gd name="connsiteX4051" fmla="*/ 1246995 w 1842380"/>
                <a:gd name="connsiteY4051" fmla="*/ 786708 h 1847704"/>
                <a:gd name="connsiteX4052" fmla="*/ 1249125 w 1842380"/>
                <a:gd name="connsiteY4052" fmla="*/ 783514 h 1847704"/>
                <a:gd name="connsiteX4053" fmla="*/ 1249125 w 1842380"/>
                <a:gd name="connsiteY4053" fmla="*/ 783514 h 1847704"/>
                <a:gd name="connsiteX4054" fmla="*/ 1249125 w 1842380"/>
                <a:gd name="connsiteY4054" fmla="*/ 783514 h 1847704"/>
                <a:gd name="connsiteX4055" fmla="*/ 1249125 w 1842380"/>
                <a:gd name="connsiteY4055" fmla="*/ 837294 h 1847704"/>
                <a:gd name="connsiteX4056" fmla="*/ 1249125 w 1842380"/>
                <a:gd name="connsiteY4056" fmla="*/ 863385 h 1847704"/>
                <a:gd name="connsiteX4057" fmla="*/ 1249125 w 1842380"/>
                <a:gd name="connsiteY4057" fmla="*/ 863385 h 1847704"/>
                <a:gd name="connsiteX4058" fmla="*/ 1248060 w 1842380"/>
                <a:gd name="connsiteY4058" fmla="*/ 864450 h 1847704"/>
                <a:gd name="connsiteX4059" fmla="*/ 1245931 w 1842380"/>
                <a:gd name="connsiteY4059" fmla="*/ 864450 h 1847704"/>
                <a:gd name="connsiteX4060" fmla="*/ 1245931 w 1842380"/>
                <a:gd name="connsiteY4060" fmla="*/ 839424 h 1847704"/>
                <a:gd name="connsiteX4061" fmla="*/ 1246995 w 1842380"/>
                <a:gd name="connsiteY4061" fmla="*/ 838359 h 1847704"/>
                <a:gd name="connsiteX4062" fmla="*/ 1249125 w 1842380"/>
                <a:gd name="connsiteY4062" fmla="*/ 837294 h 1847704"/>
                <a:gd name="connsiteX4063" fmla="*/ 1249125 w 1842380"/>
                <a:gd name="connsiteY4063" fmla="*/ 837294 h 1847704"/>
                <a:gd name="connsiteX4064" fmla="*/ 1249125 w 1842380"/>
                <a:gd name="connsiteY4064" fmla="*/ 905984 h 1847704"/>
                <a:gd name="connsiteX4065" fmla="*/ 1249125 w 1842380"/>
                <a:gd name="connsiteY4065" fmla="*/ 912906 h 1847704"/>
                <a:gd name="connsiteX4066" fmla="*/ 1246995 w 1842380"/>
                <a:gd name="connsiteY4066" fmla="*/ 912906 h 1847704"/>
                <a:gd name="connsiteX4067" fmla="*/ 1249125 w 1842380"/>
                <a:gd name="connsiteY4067" fmla="*/ 917166 h 1847704"/>
                <a:gd name="connsiteX4068" fmla="*/ 1249125 w 1842380"/>
                <a:gd name="connsiteY4068" fmla="*/ 949647 h 1847704"/>
                <a:gd name="connsiteX4069" fmla="*/ 1245931 w 1842380"/>
                <a:gd name="connsiteY4069" fmla="*/ 932608 h 1847704"/>
                <a:gd name="connsiteX4070" fmla="*/ 1245931 w 1842380"/>
                <a:gd name="connsiteY4070" fmla="*/ 905451 h 1847704"/>
                <a:gd name="connsiteX4071" fmla="*/ 1249125 w 1842380"/>
                <a:gd name="connsiteY4071" fmla="*/ 905984 h 1847704"/>
                <a:gd name="connsiteX4072" fmla="*/ 1249125 w 1842380"/>
                <a:gd name="connsiteY4072" fmla="*/ 905984 h 1847704"/>
                <a:gd name="connsiteX4073" fmla="*/ 1249125 w 1842380"/>
                <a:gd name="connsiteY4073" fmla="*/ 955504 h 1847704"/>
                <a:gd name="connsiteX4074" fmla="*/ 1249125 w 1842380"/>
                <a:gd name="connsiteY4074" fmla="*/ 962427 h 1847704"/>
                <a:gd name="connsiteX4075" fmla="*/ 1245931 w 1842380"/>
                <a:gd name="connsiteY4075" fmla="*/ 962427 h 1847704"/>
                <a:gd name="connsiteX4076" fmla="*/ 1245931 w 1842380"/>
                <a:gd name="connsiteY4076" fmla="*/ 955504 h 1847704"/>
                <a:gd name="connsiteX4077" fmla="*/ 1249125 w 1842380"/>
                <a:gd name="connsiteY4077" fmla="*/ 955504 h 1847704"/>
                <a:gd name="connsiteX4078" fmla="*/ 1249125 w 1842380"/>
                <a:gd name="connsiteY4078" fmla="*/ 955504 h 1847704"/>
                <a:gd name="connsiteX4079" fmla="*/ 1249125 w 1842380"/>
                <a:gd name="connsiteY4079" fmla="*/ 980531 h 1847704"/>
                <a:gd name="connsiteX4080" fmla="*/ 1249125 w 1842380"/>
                <a:gd name="connsiteY4080" fmla="*/ 1030052 h 1847704"/>
                <a:gd name="connsiteX4081" fmla="*/ 1249125 w 1842380"/>
                <a:gd name="connsiteY4081" fmla="*/ 1028987 h 1847704"/>
                <a:gd name="connsiteX4082" fmla="*/ 1245931 w 1842380"/>
                <a:gd name="connsiteY4082" fmla="*/ 1026857 h 1847704"/>
                <a:gd name="connsiteX4083" fmla="*/ 1245931 w 1842380"/>
                <a:gd name="connsiteY4083" fmla="*/ 979466 h 1847704"/>
                <a:gd name="connsiteX4084" fmla="*/ 1246995 w 1842380"/>
                <a:gd name="connsiteY4084" fmla="*/ 979466 h 1847704"/>
                <a:gd name="connsiteX4085" fmla="*/ 1249125 w 1842380"/>
                <a:gd name="connsiteY4085" fmla="*/ 980531 h 1847704"/>
                <a:gd name="connsiteX4086" fmla="*/ 1249125 w 1842380"/>
                <a:gd name="connsiteY4086" fmla="*/ 980531 h 1847704"/>
                <a:gd name="connsiteX4087" fmla="*/ 1249125 w 1842380"/>
                <a:gd name="connsiteY4087" fmla="*/ 1053481 h 1847704"/>
                <a:gd name="connsiteX4088" fmla="*/ 1249125 w 1842380"/>
                <a:gd name="connsiteY4088" fmla="*/ 1071585 h 1847704"/>
                <a:gd name="connsiteX4089" fmla="*/ 1245931 w 1842380"/>
                <a:gd name="connsiteY4089" fmla="*/ 1071585 h 1847704"/>
                <a:gd name="connsiteX4090" fmla="*/ 1245931 w 1842380"/>
                <a:gd name="connsiteY4090" fmla="*/ 1053481 h 1847704"/>
                <a:gd name="connsiteX4091" fmla="*/ 1249125 w 1842380"/>
                <a:gd name="connsiteY4091" fmla="*/ 1053481 h 1847704"/>
                <a:gd name="connsiteX4092" fmla="*/ 1249125 w 1842380"/>
                <a:gd name="connsiteY4092" fmla="*/ 1053481 h 1847704"/>
                <a:gd name="connsiteX4093" fmla="*/ 1249125 w 1842380"/>
                <a:gd name="connsiteY4093" fmla="*/ 1084897 h 1847704"/>
                <a:gd name="connsiteX4094" fmla="*/ 1249125 w 1842380"/>
                <a:gd name="connsiteY4094" fmla="*/ 1103001 h 1847704"/>
                <a:gd name="connsiteX4095" fmla="*/ 1246995 w 1842380"/>
                <a:gd name="connsiteY4095" fmla="*/ 1103001 h 1847704"/>
                <a:gd name="connsiteX4096" fmla="*/ 1245931 w 1842380"/>
                <a:gd name="connsiteY4096" fmla="*/ 1103001 h 1847704"/>
                <a:gd name="connsiteX4097" fmla="*/ 1245931 w 1842380"/>
                <a:gd name="connsiteY4097" fmla="*/ 1083832 h 1847704"/>
                <a:gd name="connsiteX4098" fmla="*/ 1248060 w 1842380"/>
                <a:gd name="connsiteY4098" fmla="*/ 1083832 h 1847704"/>
                <a:gd name="connsiteX4099" fmla="*/ 1249125 w 1842380"/>
                <a:gd name="connsiteY4099" fmla="*/ 1084897 h 1847704"/>
                <a:gd name="connsiteX4100" fmla="*/ 1249125 w 1842380"/>
                <a:gd name="connsiteY4100" fmla="*/ 1084897 h 1847704"/>
                <a:gd name="connsiteX4101" fmla="*/ 1249125 w 1842380"/>
                <a:gd name="connsiteY4101" fmla="*/ 1221212 h 1847704"/>
                <a:gd name="connsiteX4102" fmla="*/ 1249125 w 1842380"/>
                <a:gd name="connsiteY4102" fmla="*/ 1229199 h 1847704"/>
                <a:gd name="connsiteX4103" fmla="*/ 1249125 w 1842380"/>
                <a:gd name="connsiteY4103" fmla="*/ 1229199 h 1847704"/>
                <a:gd name="connsiteX4104" fmla="*/ 1245931 w 1842380"/>
                <a:gd name="connsiteY4104" fmla="*/ 1237186 h 1847704"/>
                <a:gd name="connsiteX4105" fmla="*/ 1245931 w 1842380"/>
                <a:gd name="connsiteY4105" fmla="*/ 1218017 h 1847704"/>
                <a:gd name="connsiteX4106" fmla="*/ 1246995 w 1842380"/>
                <a:gd name="connsiteY4106" fmla="*/ 1220147 h 1847704"/>
                <a:gd name="connsiteX4107" fmla="*/ 1249125 w 1842380"/>
                <a:gd name="connsiteY4107" fmla="*/ 1221212 h 1847704"/>
                <a:gd name="connsiteX4108" fmla="*/ 1249125 w 1842380"/>
                <a:gd name="connsiteY4108" fmla="*/ 1221212 h 1847704"/>
                <a:gd name="connsiteX4109" fmla="*/ 1249125 w 1842380"/>
                <a:gd name="connsiteY4109" fmla="*/ 1269668 h 1847704"/>
                <a:gd name="connsiteX4110" fmla="*/ 1249125 w 1842380"/>
                <a:gd name="connsiteY4110" fmla="*/ 1284577 h 1847704"/>
                <a:gd name="connsiteX4111" fmla="*/ 1249125 w 1842380"/>
                <a:gd name="connsiteY4111" fmla="*/ 1284577 h 1847704"/>
                <a:gd name="connsiteX4112" fmla="*/ 1249125 w 1842380"/>
                <a:gd name="connsiteY4112" fmla="*/ 1288837 h 1847704"/>
                <a:gd name="connsiteX4113" fmla="*/ 1249125 w 1842380"/>
                <a:gd name="connsiteY4113" fmla="*/ 1310136 h 1847704"/>
                <a:gd name="connsiteX4114" fmla="*/ 1245931 w 1842380"/>
                <a:gd name="connsiteY4114" fmla="*/ 1313331 h 1847704"/>
                <a:gd name="connsiteX4115" fmla="*/ 1245931 w 1842380"/>
                <a:gd name="connsiteY4115" fmla="*/ 1300019 h 1847704"/>
                <a:gd name="connsiteX4116" fmla="*/ 1248060 w 1842380"/>
                <a:gd name="connsiteY4116" fmla="*/ 1297889 h 1847704"/>
                <a:gd name="connsiteX4117" fmla="*/ 1245931 w 1842380"/>
                <a:gd name="connsiteY4117" fmla="*/ 1296824 h 1847704"/>
                <a:gd name="connsiteX4118" fmla="*/ 1245931 w 1842380"/>
                <a:gd name="connsiteY4118" fmla="*/ 1275525 h 1847704"/>
                <a:gd name="connsiteX4119" fmla="*/ 1249125 w 1842380"/>
                <a:gd name="connsiteY4119" fmla="*/ 1269668 h 1847704"/>
                <a:gd name="connsiteX4120" fmla="*/ 1249125 w 1842380"/>
                <a:gd name="connsiteY4120" fmla="*/ 1269668 h 1847704"/>
                <a:gd name="connsiteX4121" fmla="*/ 1249125 w 1842380"/>
                <a:gd name="connsiteY4121" fmla="*/ 1315993 h 1847704"/>
                <a:gd name="connsiteX4122" fmla="*/ 1249125 w 1842380"/>
                <a:gd name="connsiteY4122" fmla="*/ 1328240 h 1847704"/>
                <a:gd name="connsiteX4123" fmla="*/ 1245931 w 1842380"/>
                <a:gd name="connsiteY4123" fmla="*/ 1327175 h 1847704"/>
                <a:gd name="connsiteX4124" fmla="*/ 1245931 w 1842380"/>
                <a:gd name="connsiteY4124" fmla="*/ 1315993 h 1847704"/>
                <a:gd name="connsiteX4125" fmla="*/ 1249125 w 1842380"/>
                <a:gd name="connsiteY4125" fmla="*/ 1315993 h 1847704"/>
                <a:gd name="connsiteX4126" fmla="*/ 1249125 w 1842380"/>
                <a:gd name="connsiteY4126" fmla="*/ 1315993 h 1847704"/>
                <a:gd name="connsiteX4127" fmla="*/ 1249125 w 1842380"/>
                <a:gd name="connsiteY4127" fmla="*/ 1357527 h 1847704"/>
                <a:gd name="connsiteX4128" fmla="*/ 1249125 w 1842380"/>
                <a:gd name="connsiteY4128" fmla="*/ 1376696 h 1847704"/>
                <a:gd name="connsiteX4129" fmla="*/ 1245931 w 1842380"/>
                <a:gd name="connsiteY4129" fmla="*/ 1379891 h 1847704"/>
                <a:gd name="connsiteX4130" fmla="*/ 1245931 w 1842380"/>
                <a:gd name="connsiteY4130" fmla="*/ 1357527 h 1847704"/>
                <a:gd name="connsiteX4131" fmla="*/ 1249125 w 1842380"/>
                <a:gd name="connsiteY4131" fmla="*/ 1357527 h 1847704"/>
                <a:gd name="connsiteX4132" fmla="*/ 1249125 w 1842380"/>
                <a:gd name="connsiteY4132" fmla="*/ 1357527 h 1847704"/>
                <a:gd name="connsiteX4133" fmla="*/ 1249125 w 1842380"/>
                <a:gd name="connsiteY4133" fmla="*/ 1674885 h 1847704"/>
                <a:gd name="connsiteX4134" fmla="*/ 1249125 w 1842380"/>
                <a:gd name="connsiteY4134" fmla="*/ 1690859 h 1847704"/>
                <a:gd name="connsiteX4135" fmla="*/ 1245931 w 1842380"/>
                <a:gd name="connsiteY4135" fmla="*/ 1691924 h 1847704"/>
                <a:gd name="connsiteX4136" fmla="*/ 1245931 w 1842380"/>
                <a:gd name="connsiteY4136" fmla="*/ 1674885 h 1847704"/>
                <a:gd name="connsiteX4137" fmla="*/ 1249125 w 1842380"/>
                <a:gd name="connsiteY4137" fmla="*/ 1674885 h 1847704"/>
                <a:gd name="connsiteX4138" fmla="*/ 1249125 w 1842380"/>
                <a:gd name="connsiteY4138" fmla="*/ 1674885 h 1847704"/>
                <a:gd name="connsiteX4139" fmla="*/ 1249125 w 1842380"/>
                <a:gd name="connsiteY4139" fmla="*/ 1739315 h 1847704"/>
                <a:gd name="connsiteX4140" fmla="*/ 1249125 w 1842380"/>
                <a:gd name="connsiteY4140" fmla="*/ 1760614 h 1847704"/>
                <a:gd name="connsiteX4141" fmla="*/ 1245931 w 1842380"/>
                <a:gd name="connsiteY4141" fmla="*/ 1758484 h 1847704"/>
                <a:gd name="connsiteX4142" fmla="*/ 1245931 w 1842380"/>
                <a:gd name="connsiteY4142" fmla="*/ 1736120 h 1847704"/>
                <a:gd name="connsiteX4143" fmla="*/ 1249125 w 1842380"/>
                <a:gd name="connsiteY4143" fmla="*/ 1739315 h 1847704"/>
                <a:gd name="connsiteX4144" fmla="*/ 1249125 w 1842380"/>
                <a:gd name="connsiteY4144" fmla="*/ 1739315 h 1847704"/>
                <a:gd name="connsiteX4145" fmla="*/ 1249125 w 1842380"/>
                <a:gd name="connsiteY4145" fmla="*/ 1768601 h 1847704"/>
                <a:gd name="connsiteX4146" fmla="*/ 1249125 w 1842380"/>
                <a:gd name="connsiteY4146" fmla="*/ 1785641 h 1847704"/>
                <a:gd name="connsiteX4147" fmla="*/ 1245931 w 1842380"/>
                <a:gd name="connsiteY4147" fmla="*/ 1787770 h 1847704"/>
                <a:gd name="connsiteX4148" fmla="*/ 1245931 w 1842380"/>
                <a:gd name="connsiteY4148" fmla="*/ 1769666 h 1847704"/>
                <a:gd name="connsiteX4149" fmla="*/ 1249125 w 1842380"/>
                <a:gd name="connsiteY4149" fmla="*/ 1768601 h 1847704"/>
                <a:gd name="connsiteX4150" fmla="*/ 1245931 w 1842380"/>
                <a:gd name="connsiteY4150" fmla="*/ 60406 h 1847704"/>
                <a:gd name="connsiteX4151" fmla="*/ 1245931 w 1842380"/>
                <a:gd name="connsiteY4151" fmla="*/ 78510 h 1847704"/>
                <a:gd name="connsiteX4152" fmla="*/ 1243801 w 1842380"/>
                <a:gd name="connsiteY4152" fmla="*/ 77445 h 1847704"/>
                <a:gd name="connsiteX4153" fmla="*/ 1243801 w 1842380"/>
                <a:gd name="connsiteY4153" fmla="*/ 59341 h 1847704"/>
                <a:gd name="connsiteX4154" fmla="*/ 1245931 w 1842380"/>
                <a:gd name="connsiteY4154" fmla="*/ 60406 h 1847704"/>
                <a:gd name="connsiteX4155" fmla="*/ 1245931 w 1842380"/>
                <a:gd name="connsiteY4155" fmla="*/ 60406 h 1847704"/>
                <a:gd name="connsiteX4156" fmla="*/ 1245931 w 1842380"/>
                <a:gd name="connsiteY4156" fmla="*/ 158382 h 1847704"/>
                <a:gd name="connsiteX4157" fmla="*/ 1245931 w 1842380"/>
                <a:gd name="connsiteY4157" fmla="*/ 175422 h 1847704"/>
                <a:gd name="connsiteX4158" fmla="*/ 1243801 w 1842380"/>
                <a:gd name="connsiteY4158" fmla="*/ 174357 h 1847704"/>
                <a:gd name="connsiteX4159" fmla="*/ 1243801 w 1842380"/>
                <a:gd name="connsiteY4159" fmla="*/ 157317 h 1847704"/>
                <a:gd name="connsiteX4160" fmla="*/ 1245931 w 1842380"/>
                <a:gd name="connsiteY4160" fmla="*/ 158382 h 1847704"/>
                <a:gd name="connsiteX4161" fmla="*/ 1245931 w 1842380"/>
                <a:gd name="connsiteY4161" fmla="*/ 158382 h 1847704"/>
                <a:gd name="connsiteX4162" fmla="*/ 1245931 w 1842380"/>
                <a:gd name="connsiteY4162" fmla="*/ 487455 h 1847704"/>
                <a:gd name="connsiteX4163" fmla="*/ 1245931 w 1842380"/>
                <a:gd name="connsiteY4163" fmla="*/ 504494 h 1847704"/>
                <a:gd name="connsiteX4164" fmla="*/ 1243801 w 1842380"/>
                <a:gd name="connsiteY4164" fmla="*/ 500234 h 1847704"/>
                <a:gd name="connsiteX4165" fmla="*/ 1243801 w 1842380"/>
                <a:gd name="connsiteY4165" fmla="*/ 486922 h 1847704"/>
                <a:gd name="connsiteX4166" fmla="*/ 1245931 w 1842380"/>
                <a:gd name="connsiteY4166" fmla="*/ 487455 h 1847704"/>
                <a:gd name="connsiteX4167" fmla="*/ 1245931 w 1842380"/>
                <a:gd name="connsiteY4167" fmla="*/ 487455 h 1847704"/>
                <a:gd name="connsiteX4168" fmla="*/ 1245931 w 1842380"/>
                <a:gd name="connsiteY4168" fmla="*/ 532183 h 1847704"/>
                <a:gd name="connsiteX4169" fmla="*/ 1245931 w 1842380"/>
                <a:gd name="connsiteY4169" fmla="*/ 564664 h 1847704"/>
                <a:gd name="connsiteX4170" fmla="*/ 1245931 w 1842380"/>
                <a:gd name="connsiteY4170" fmla="*/ 562534 h 1847704"/>
                <a:gd name="connsiteX4171" fmla="*/ 1243801 w 1842380"/>
                <a:gd name="connsiteY4171" fmla="*/ 561469 h 1847704"/>
                <a:gd name="connsiteX4172" fmla="*/ 1243801 w 1842380"/>
                <a:gd name="connsiteY4172" fmla="*/ 541235 h 1847704"/>
                <a:gd name="connsiteX4173" fmla="*/ 1245931 w 1842380"/>
                <a:gd name="connsiteY4173" fmla="*/ 532183 h 1847704"/>
                <a:gd name="connsiteX4174" fmla="*/ 1245931 w 1842380"/>
                <a:gd name="connsiteY4174" fmla="*/ 532183 h 1847704"/>
                <a:gd name="connsiteX4175" fmla="*/ 1245931 w 1842380"/>
                <a:gd name="connsiteY4175" fmla="*/ 571587 h 1847704"/>
                <a:gd name="connsiteX4176" fmla="*/ 1245931 w 1842380"/>
                <a:gd name="connsiteY4176" fmla="*/ 580639 h 1847704"/>
                <a:gd name="connsiteX4177" fmla="*/ 1243801 w 1842380"/>
                <a:gd name="connsiteY4177" fmla="*/ 582769 h 1847704"/>
                <a:gd name="connsiteX4178" fmla="*/ 1243801 w 1842380"/>
                <a:gd name="connsiteY4178" fmla="*/ 572652 h 1847704"/>
                <a:gd name="connsiteX4179" fmla="*/ 1245931 w 1842380"/>
                <a:gd name="connsiteY4179" fmla="*/ 571587 h 1847704"/>
                <a:gd name="connsiteX4180" fmla="*/ 1245931 w 1842380"/>
                <a:gd name="connsiteY4180" fmla="*/ 571587 h 1847704"/>
                <a:gd name="connsiteX4181" fmla="*/ 1245931 w 1842380"/>
                <a:gd name="connsiteY4181" fmla="*/ 590756 h 1847704"/>
                <a:gd name="connsiteX4182" fmla="*/ 1245931 w 1842380"/>
                <a:gd name="connsiteY4182" fmla="*/ 599808 h 1847704"/>
                <a:gd name="connsiteX4183" fmla="*/ 1243801 w 1842380"/>
                <a:gd name="connsiteY4183" fmla="*/ 597678 h 1847704"/>
                <a:gd name="connsiteX4184" fmla="*/ 1243801 w 1842380"/>
                <a:gd name="connsiteY4184" fmla="*/ 590756 h 1847704"/>
                <a:gd name="connsiteX4185" fmla="*/ 1245931 w 1842380"/>
                <a:gd name="connsiteY4185" fmla="*/ 590756 h 1847704"/>
                <a:gd name="connsiteX4186" fmla="*/ 1245931 w 1842380"/>
                <a:gd name="connsiteY4186" fmla="*/ 590756 h 1847704"/>
                <a:gd name="connsiteX4187" fmla="*/ 1245931 w 1842380"/>
                <a:gd name="connsiteY4187" fmla="*/ 625900 h 1847704"/>
                <a:gd name="connsiteX4188" fmla="*/ 1245931 w 1842380"/>
                <a:gd name="connsiteY4188" fmla="*/ 633887 h 1847704"/>
                <a:gd name="connsiteX4189" fmla="*/ 1243801 w 1842380"/>
                <a:gd name="connsiteY4189" fmla="*/ 632822 h 1847704"/>
                <a:gd name="connsiteX4190" fmla="*/ 1243801 w 1842380"/>
                <a:gd name="connsiteY4190" fmla="*/ 624835 h 1847704"/>
                <a:gd name="connsiteX4191" fmla="*/ 1245931 w 1842380"/>
                <a:gd name="connsiteY4191" fmla="*/ 625900 h 1847704"/>
                <a:gd name="connsiteX4192" fmla="*/ 1245931 w 1842380"/>
                <a:gd name="connsiteY4192" fmla="*/ 625900 h 1847704"/>
                <a:gd name="connsiteX4193" fmla="*/ 1245931 w 1842380"/>
                <a:gd name="connsiteY4193" fmla="*/ 642406 h 1847704"/>
                <a:gd name="connsiteX4194" fmla="*/ 1245931 w 1842380"/>
                <a:gd name="connsiteY4194" fmla="*/ 651459 h 1847704"/>
                <a:gd name="connsiteX4195" fmla="*/ 1243801 w 1842380"/>
                <a:gd name="connsiteY4195" fmla="*/ 652524 h 1847704"/>
                <a:gd name="connsiteX4196" fmla="*/ 1243801 w 1842380"/>
                <a:gd name="connsiteY4196" fmla="*/ 644536 h 1847704"/>
                <a:gd name="connsiteX4197" fmla="*/ 1245931 w 1842380"/>
                <a:gd name="connsiteY4197" fmla="*/ 642406 h 1847704"/>
                <a:gd name="connsiteX4198" fmla="*/ 1245931 w 1842380"/>
                <a:gd name="connsiteY4198" fmla="*/ 642406 h 1847704"/>
                <a:gd name="connsiteX4199" fmla="*/ 1245931 w 1842380"/>
                <a:gd name="connsiteY4199" fmla="*/ 700979 h 1847704"/>
                <a:gd name="connsiteX4200" fmla="*/ 1245931 w 1842380"/>
                <a:gd name="connsiteY4200" fmla="*/ 727071 h 1847704"/>
                <a:gd name="connsiteX4201" fmla="*/ 1244866 w 1842380"/>
                <a:gd name="connsiteY4201" fmla="*/ 727071 h 1847704"/>
                <a:gd name="connsiteX4202" fmla="*/ 1243801 w 1842380"/>
                <a:gd name="connsiteY4202" fmla="*/ 727071 h 1847704"/>
                <a:gd name="connsiteX4203" fmla="*/ 1243801 w 1842380"/>
                <a:gd name="connsiteY4203" fmla="*/ 702044 h 1847704"/>
                <a:gd name="connsiteX4204" fmla="*/ 1245931 w 1842380"/>
                <a:gd name="connsiteY4204" fmla="*/ 700979 h 1847704"/>
                <a:gd name="connsiteX4205" fmla="*/ 1245931 w 1842380"/>
                <a:gd name="connsiteY4205" fmla="*/ 700979 h 1847704"/>
                <a:gd name="connsiteX4206" fmla="*/ 1245931 w 1842380"/>
                <a:gd name="connsiteY4206" fmla="*/ 700979 h 1847704"/>
                <a:gd name="connsiteX4207" fmla="*/ 1245931 w 1842380"/>
                <a:gd name="connsiteY4207" fmla="*/ 787773 h 1847704"/>
                <a:gd name="connsiteX4208" fmla="*/ 1245931 w 1842380"/>
                <a:gd name="connsiteY4208" fmla="*/ 835164 h 1847704"/>
                <a:gd name="connsiteX4209" fmla="*/ 1245931 w 1842380"/>
                <a:gd name="connsiteY4209" fmla="*/ 834099 h 1847704"/>
                <a:gd name="connsiteX4210" fmla="*/ 1243801 w 1842380"/>
                <a:gd name="connsiteY4210" fmla="*/ 834099 h 1847704"/>
                <a:gd name="connsiteX4211" fmla="*/ 1243801 w 1842380"/>
                <a:gd name="connsiteY4211" fmla="*/ 790436 h 1847704"/>
                <a:gd name="connsiteX4212" fmla="*/ 1244866 w 1842380"/>
                <a:gd name="connsiteY4212" fmla="*/ 789371 h 1847704"/>
                <a:gd name="connsiteX4213" fmla="*/ 1245931 w 1842380"/>
                <a:gd name="connsiteY4213" fmla="*/ 787773 h 1847704"/>
                <a:gd name="connsiteX4214" fmla="*/ 1245931 w 1842380"/>
                <a:gd name="connsiteY4214" fmla="*/ 787773 h 1847704"/>
                <a:gd name="connsiteX4215" fmla="*/ 1245931 w 1842380"/>
                <a:gd name="connsiteY4215" fmla="*/ 839424 h 1847704"/>
                <a:gd name="connsiteX4216" fmla="*/ 1245931 w 1842380"/>
                <a:gd name="connsiteY4216" fmla="*/ 864450 h 1847704"/>
                <a:gd name="connsiteX4217" fmla="*/ 1245931 w 1842380"/>
                <a:gd name="connsiteY4217" fmla="*/ 864450 h 1847704"/>
                <a:gd name="connsiteX4218" fmla="*/ 1243801 w 1842380"/>
                <a:gd name="connsiteY4218" fmla="*/ 865515 h 1847704"/>
                <a:gd name="connsiteX4219" fmla="*/ 1243801 w 1842380"/>
                <a:gd name="connsiteY4219" fmla="*/ 840489 h 1847704"/>
                <a:gd name="connsiteX4220" fmla="*/ 1245931 w 1842380"/>
                <a:gd name="connsiteY4220" fmla="*/ 839424 h 1847704"/>
                <a:gd name="connsiteX4221" fmla="*/ 1245931 w 1842380"/>
                <a:gd name="connsiteY4221" fmla="*/ 839424 h 1847704"/>
                <a:gd name="connsiteX4222" fmla="*/ 1245931 w 1842380"/>
                <a:gd name="connsiteY4222" fmla="*/ 905984 h 1847704"/>
                <a:gd name="connsiteX4223" fmla="*/ 1245931 w 1842380"/>
                <a:gd name="connsiteY4223" fmla="*/ 933140 h 1847704"/>
                <a:gd name="connsiteX4224" fmla="*/ 1243801 w 1842380"/>
                <a:gd name="connsiteY4224" fmla="*/ 921958 h 1847704"/>
                <a:gd name="connsiteX4225" fmla="*/ 1243801 w 1842380"/>
                <a:gd name="connsiteY4225" fmla="*/ 905984 h 1847704"/>
                <a:gd name="connsiteX4226" fmla="*/ 1245931 w 1842380"/>
                <a:gd name="connsiteY4226" fmla="*/ 905984 h 1847704"/>
                <a:gd name="connsiteX4227" fmla="*/ 1245931 w 1842380"/>
                <a:gd name="connsiteY4227" fmla="*/ 905984 h 1847704"/>
                <a:gd name="connsiteX4228" fmla="*/ 1245931 w 1842380"/>
                <a:gd name="connsiteY4228" fmla="*/ 955504 h 1847704"/>
                <a:gd name="connsiteX4229" fmla="*/ 1245931 w 1842380"/>
                <a:gd name="connsiteY4229" fmla="*/ 962427 h 1847704"/>
                <a:gd name="connsiteX4230" fmla="*/ 1243801 w 1842380"/>
                <a:gd name="connsiteY4230" fmla="*/ 963492 h 1847704"/>
                <a:gd name="connsiteX4231" fmla="*/ 1243801 w 1842380"/>
                <a:gd name="connsiteY4231" fmla="*/ 956569 h 1847704"/>
                <a:gd name="connsiteX4232" fmla="*/ 1245931 w 1842380"/>
                <a:gd name="connsiteY4232" fmla="*/ 955504 h 1847704"/>
                <a:gd name="connsiteX4233" fmla="*/ 1245931 w 1842380"/>
                <a:gd name="connsiteY4233" fmla="*/ 955504 h 1847704"/>
                <a:gd name="connsiteX4234" fmla="*/ 1245931 w 1842380"/>
                <a:gd name="connsiteY4234" fmla="*/ 979466 h 1847704"/>
                <a:gd name="connsiteX4235" fmla="*/ 1245931 w 1842380"/>
                <a:gd name="connsiteY4235" fmla="*/ 1026857 h 1847704"/>
                <a:gd name="connsiteX4236" fmla="*/ 1244866 w 1842380"/>
                <a:gd name="connsiteY4236" fmla="*/ 1025792 h 1847704"/>
                <a:gd name="connsiteX4237" fmla="*/ 1243801 w 1842380"/>
                <a:gd name="connsiteY4237" fmla="*/ 1024727 h 1847704"/>
                <a:gd name="connsiteX4238" fmla="*/ 1243801 w 1842380"/>
                <a:gd name="connsiteY4238" fmla="*/ 981064 h 1847704"/>
                <a:gd name="connsiteX4239" fmla="*/ 1245931 w 1842380"/>
                <a:gd name="connsiteY4239" fmla="*/ 979466 h 1847704"/>
                <a:gd name="connsiteX4240" fmla="*/ 1245931 w 1842380"/>
                <a:gd name="connsiteY4240" fmla="*/ 979466 h 1847704"/>
                <a:gd name="connsiteX4241" fmla="*/ 1245931 w 1842380"/>
                <a:gd name="connsiteY4241" fmla="*/ 1053481 h 1847704"/>
                <a:gd name="connsiteX4242" fmla="*/ 1245931 w 1842380"/>
                <a:gd name="connsiteY4242" fmla="*/ 1071585 h 1847704"/>
                <a:gd name="connsiteX4243" fmla="*/ 1244866 w 1842380"/>
                <a:gd name="connsiteY4243" fmla="*/ 1071585 h 1847704"/>
                <a:gd name="connsiteX4244" fmla="*/ 1243801 w 1842380"/>
                <a:gd name="connsiteY4244" fmla="*/ 1071585 h 1847704"/>
                <a:gd name="connsiteX4245" fmla="*/ 1243801 w 1842380"/>
                <a:gd name="connsiteY4245" fmla="*/ 1053481 h 1847704"/>
                <a:gd name="connsiteX4246" fmla="*/ 1245931 w 1842380"/>
                <a:gd name="connsiteY4246" fmla="*/ 1053481 h 1847704"/>
                <a:gd name="connsiteX4247" fmla="*/ 1245931 w 1842380"/>
                <a:gd name="connsiteY4247" fmla="*/ 1053481 h 1847704"/>
                <a:gd name="connsiteX4248" fmla="*/ 1245931 w 1842380"/>
                <a:gd name="connsiteY4248" fmla="*/ 1053481 h 1847704"/>
                <a:gd name="connsiteX4249" fmla="*/ 1245931 w 1842380"/>
                <a:gd name="connsiteY4249" fmla="*/ 1083832 h 1847704"/>
                <a:gd name="connsiteX4250" fmla="*/ 1245931 w 1842380"/>
                <a:gd name="connsiteY4250" fmla="*/ 1103001 h 1847704"/>
                <a:gd name="connsiteX4251" fmla="*/ 1243801 w 1842380"/>
                <a:gd name="connsiteY4251" fmla="*/ 1103001 h 1847704"/>
                <a:gd name="connsiteX4252" fmla="*/ 1243801 w 1842380"/>
                <a:gd name="connsiteY4252" fmla="*/ 1084897 h 1847704"/>
                <a:gd name="connsiteX4253" fmla="*/ 1245931 w 1842380"/>
                <a:gd name="connsiteY4253" fmla="*/ 1083832 h 1847704"/>
                <a:gd name="connsiteX4254" fmla="*/ 1245931 w 1842380"/>
                <a:gd name="connsiteY4254" fmla="*/ 1083832 h 1847704"/>
                <a:gd name="connsiteX4255" fmla="*/ 1245931 w 1842380"/>
                <a:gd name="connsiteY4255" fmla="*/ 1218017 h 1847704"/>
                <a:gd name="connsiteX4256" fmla="*/ 1245931 w 1842380"/>
                <a:gd name="connsiteY4256" fmla="*/ 1237186 h 1847704"/>
                <a:gd name="connsiteX4257" fmla="*/ 1243801 w 1842380"/>
                <a:gd name="connsiteY4257" fmla="*/ 1240381 h 1847704"/>
                <a:gd name="connsiteX4258" fmla="*/ 1243801 w 1842380"/>
                <a:gd name="connsiteY4258" fmla="*/ 1214290 h 1847704"/>
                <a:gd name="connsiteX4259" fmla="*/ 1245931 w 1842380"/>
                <a:gd name="connsiteY4259" fmla="*/ 1218017 h 1847704"/>
                <a:gd name="connsiteX4260" fmla="*/ 1245931 w 1842380"/>
                <a:gd name="connsiteY4260" fmla="*/ 1218017 h 1847704"/>
                <a:gd name="connsiteX4261" fmla="*/ 1245931 w 1842380"/>
                <a:gd name="connsiteY4261" fmla="*/ 1275525 h 1847704"/>
                <a:gd name="connsiteX4262" fmla="*/ 1245931 w 1842380"/>
                <a:gd name="connsiteY4262" fmla="*/ 1296824 h 1847704"/>
                <a:gd name="connsiteX4263" fmla="*/ 1243801 w 1842380"/>
                <a:gd name="connsiteY4263" fmla="*/ 1293629 h 1847704"/>
                <a:gd name="connsiteX4264" fmla="*/ 1243801 w 1842380"/>
                <a:gd name="connsiteY4264" fmla="*/ 1280317 h 1847704"/>
                <a:gd name="connsiteX4265" fmla="*/ 1244866 w 1842380"/>
                <a:gd name="connsiteY4265" fmla="*/ 1278187 h 1847704"/>
                <a:gd name="connsiteX4266" fmla="*/ 1245931 w 1842380"/>
                <a:gd name="connsiteY4266" fmla="*/ 1275525 h 1847704"/>
                <a:gd name="connsiteX4267" fmla="*/ 1245931 w 1842380"/>
                <a:gd name="connsiteY4267" fmla="*/ 1275525 h 1847704"/>
                <a:gd name="connsiteX4268" fmla="*/ 1245931 w 1842380"/>
                <a:gd name="connsiteY4268" fmla="*/ 1300019 h 1847704"/>
                <a:gd name="connsiteX4269" fmla="*/ 1245931 w 1842380"/>
                <a:gd name="connsiteY4269" fmla="*/ 1313331 h 1847704"/>
                <a:gd name="connsiteX4270" fmla="*/ 1244866 w 1842380"/>
                <a:gd name="connsiteY4270" fmla="*/ 1315461 h 1847704"/>
                <a:gd name="connsiteX4271" fmla="*/ 1245931 w 1842380"/>
                <a:gd name="connsiteY4271" fmla="*/ 1315461 h 1847704"/>
                <a:gd name="connsiteX4272" fmla="*/ 1245931 w 1842380"/>
                <a:gd name="connsiteY4272" fmla="*/ 1326643 h 1847704"/>
                <a:gd name="connsiteX4273" fmla="*/ 1243801 w 1842380"/>
                <a:gd name="connsiteY4273" fmla="*/ 1326643 h 1847704"/>
                <a:gd name="connsiteX4274" fmla="*/ 1243801 w 1842380"/>
                <a:gd name="connsiteY4274" fmla="*/ 1301616 h 1847704"/>
                <a:gd name="connsiteX4275" fmla="*/ 1245931 w 1842380"/>
                <a:gd name="connsiteY4275" fmla="*/ 1300019 h 1847704"/>
                <a:gd name="connsiteX4276" fmla="*/ 1245931 w 1842380"/>
                <a:gd name="connsiteY4276" fmla="*/ 1300019 h 1847704"/>
                <a:gd name="connsiteX4277" fmla="*/ 1245931 w 1842380"/>
                <a:gd name="connsiteY4277" fmla="*/ 1357527 h 1847704"/>
                <a:gd name="connsiteX4278" fmla="*/ 1245931 w 1842380"/>
                <a:gd name="connsiteY4278" fmla="*/ 1379891 h 1847704"/>
                <a:gd name="connsiteX4279" fmla="*/ 1243801 w 1842380"/>
                <a:gd name="connsiteY4279" fmla="*/ 1382021 h 1847704"/>
                <a:gd name="connsiteX4280" fmla="*/ 1243801 w 1842380"/>
                <a:gd name="connsiteY4280" fmla="*/ 1369774 h 1847704"/>
                <a:gd name="connsiteX4281" fmla="*/ 1244866 w 1842380"/>
                <a:gd name="connsiteY4281" fmla="*/ 1368709 h 1847704"/>
                <a:gd name="connsiteX4282" fmla="*/ 1244866 w 1842380"/>
                <a:gd name="connsiteY4282" fmla="*/ 1368709 h 1847704"/>
                <a:gd name="connsiteX4283" fmla="*/ 1245931 w 1842380"/>
                <a:gd name="connsiteY4283" fmla="*/ 1367644 h 1847704"/>
                <a:gd name="connsiteX4284" fmla="*/ 1243801 w 1842380"/>
                <a:gd name="connsiteY4284" fmla="*/ 1367644 h 1847704"/>
                <a:gd name="connsiteX4285" fmla="*/ 1243801 w 1842380"/>
                <a:gd name="connsiteY4285" fmla="*/ 1356462 h 1847704"/>
                <a:gd name="connsiteX4286" fmla="*/ 1245931 w 1842380"/>
                <a:gd name="connsiteY4286" fmla="*/ 1357527 h 1847704"/>
                <a:gd name="connsiteX4287" fmla="*/ 1245931 w 1842380"/>
                <a:gd name="connsiteY4287" fmla="*/ 1357527 h 1847704"/>
                <a:gd name="connsiteX4288" fmla="*/ 1245931 w 1842380"/>
                <a:gd name="connsiteY4288" fmla="*/ 1674885 h 1847704"/>
                <a:gd name="connsiteX4289" fmla="*/ 1245931 w 1842380"/>
                <a:gd name="connsiteY4289" fmla="*/ 1691924 h 1847704"/>
                <a:gd name="connsiteX4290" fmla="*/ 1243801 w 1842380"/>
                <a:gd name="connsiteY4290" fmla="*/ 1691924 h 1847704"/>
                <a:gd name="connsiteX4291" fmla="*/ 1243801 w 1842380"/>
                <a:gd name="connsiteY4291" fmla="*/ 1674885 h 1847704"/>
                <a:gd name="connsiteX4292" fmla="*/ 1245931 w 1842380"/>
                <a:gd name="connsiteY4292" fmla="*/ 1674885 h 1847704"/>
                <a:gd name="connsiteX4293" fmla="*/ 1245931 w 1842380"/>
                <a:gd name="connsiteY4293" fmla="*/ 1674885 h 1847704"/>
                <a:gd name="connsiteX4294" fmla="*/ 1245931 w 1842380"/>
                <a:gd name="connsiteY4294" fmla="*/ 1735587 h 1847704"/>
                <a:gd name="connsiteX4295" fmla="*/ 1245931 w 1842380"/>
                <a:gd name="connsiteY4295" fmla="*/ 1757952 h 1847704"/>
                <a:gd name="connsiteX4296" fmla="*/ 1243801 w 1842380"/>
                <a:gd name="connsiteY4296" fmla="*/ 1756887 h 1847704"/>
                <a:gd name="connsiteX4297" fmla="*/ 1243801 w 1842380"/>
                <a:gd name="connsiteY4297" fmla="*/ 1734522 h 1847704"/>
                <a:gd name="connsiteX4298" fmla="*/ 1245931 w 1842380"/>
                <a:gd name="connsiteY4298" fmla="*/ 1735587 h 1847704"/>
                <a:gd name="connsiteX4299" fmla="*/ 1245931 w 1842380"/>
                <a:gd name="connsiteY4299" fmla="*/ 1735587 h 1847704"/>
                <a:gd name="connsiteX4300" fmla="*/ 1245931 w 1842380"/>
                <a:gd name="connsiteY4300" fmla="*/ 1769666 h 1847704"/>
                <a:gd name="connsiteX4301" fmla="*/ 1245931 w 1842380"/>
                <a:gd name="connsiteY4301" fmla="*/ 1787770 h 1847704"/>
                <a:gd name="connsiteX4302" fmla="*/ 1243801 w 1842380"/>
                <a:gd name="connsiteY4302" fmla="*/ 1788835 h 1847704"/>
                <a:gd name="connsiteX4303" fmla="*/ 1243801 w 1842380"/>
                <a:gd name="connsiteY4303" fmla="*/ 1770731 h 1847704"/>
                <a:gd name="connsiteX4304" fmla="*/ 1245931 w 1842380"/>
                <a:gd name="connsiteY4304" fmla="*/ 1769666 h 1847704"/>
                <a:gd name="connsiteX4305" fmla="*/ 1243268 w 1842380"/>
                <a:gd name="connsiteY4305" fmla="*/ 59341 h 1847704"/>
                <a:gd name="connsiteX4306" fmla="*/ 1243268 w 1842380"/>
                <a:gd name="connsiteY4306" fmla="*/ 77445 h 1847704"/>
                <a:gd name="connsiteX4307" fmla="*/ 1233151 w 1842380"/>
                <a:gd name="connsiteY4307" fmla="*/ 73185 h 1847704"/>
                <a:gd name="connsiteX4308" fmla="*/ 1233151 w 1842380"/>
                <a:gd name="connsiteY4308" fmla="*/ 56146 h 1847704"/>
                <a:gd name="connsiteX4309" fmla="*/ 1243268 w 1842380"/>
                <a:gd name="connsiteY4309" fmla="*/ 59341 h 1847704"/>
                <a:gd name="connsiteX4310" fmla="*/ 1243268 w 1842380"/>
                <a:gd name="connsiteY4310" fmla="*/ 59341 h 1847704"/>
                <a:gd name="connsiteX4311" fmla="*/ 1243268 w 1842380"/>
                <a:gd name="connsiteY4311" fmla="*/ 157317 h 1847704"/>
                <a:gd name="connsiteX4312" fmla="*/ 1243268 w 1842380"/>
                <a:gd name="connsiteY4312" fmla="*/ 174357 h 1847704"/>
                <a:gd name="connsiteX4313" fmla="*/ 1233151 w 1842380"/>
                <a:gd name="connsiteY4313" fmla="*/ 170097 h 1847704"/>
                <a:gd name="connsiteX4314" fmla="*/ 1233151 w 1842380"/>
                <a:gd name="connsiteY4314" fmla="*/ 149863 h 1847704"/>
                <a:gd name="connsiteX4315" fmla="*/ 1243268 w 1842380"/>
                <a:gd name="connsiteY4315" fmla="*/ 157317 h 1847704"/>
                <a:gd name="connsiteX4316" fmla="*/ 1243268 w 1842380"/>
                <a:gd name="connsiteY4316" fmla="*/ 157317 h 1847704"/>
                <a:gd name="connsiteX4317" fmla="*/ 1243268 w 1842380"/>
                <a:gd name="connsiteY4317" fmla="*/ 486390 h 1847704"/>
                <a:gd name="connsiteX4318" fmla="*/ 1243268 w 1842380"/>
                <a:gd name="connsiteY4318" fmla="*/ 499702 h 1847704"/>
                <a:gd name="connsiteX4319" fmla="*/ 1233151 w 1842380"/>
                <a:gd name="connsiteY4319" fmla="*/ 489585 h 1847704"/>
                <a:gd name="connsiteX4320" fmla="*/ 1233151 w 1842380"/>
                <a:gd name="connsiteY4320" fmla="*/ 479468 h 1847704"/>
                <a:gd name="connsiteX4321" fmla="*/ 1243268 w 1842380"/>
                <a:gd name="connsiteY4321" fmla="*/ 486390 h 1847704"/>
                <a:gd name="connsiteX4322" fmla="*/ 1243268 w 1842380"/>
                <a:gd name="connsiteY4322" fmla="*/ 486390 h 1847704"/>
                <a:gd name="connsiteX4323" fmla="*/ 1243268 w 1842380"/>
                <a:gd name="connsiteY4323" fmla="*/ 541235 h 1847704"/>
                <a:gd name="connsiteX4324" fmla="*/ 1243268 w 1842380"/>
                <a:gd name="connsiteY4324" fmla="*/ 561469 h 1847704"/>
                <a:gd name="connsiteX4325" fmla="*/ 1233151 w 1842380"/>
                <a:gd name="connsiteY4325" fmla="*/ 557210 h 1847704"/>
                <a:gd name="connsiteX4326" fmla="*/ 1233151 w 1842380"/>
                <a:gd name="connsiteY4326" fmla="*/ 546028 h 1847704"/>
                <a:gd name="connsiteX4327" fmla="*/ 1243268 w 1842380"/>
                <a:gd name="connsiteY4327" fmla="*/ 551885 h 1847704"/>
                <a:gd name="connsiteX4328" fmla="*/ 1243268 w 1842380"/>
                <a:gd name="connsiteY4328" fmla="*/ 541235 h 1847704"/>
                <a:gd name="connsiteX4329" fmla="*/ 1243268 w 1842380"/>
                <a:gd name="connsiteY4329" fmla="*/ 541235 h 1847704"/>
                <a:gd name="connsiteX4330" fmla="*/ 1243268 w 1842380"/>
                <a:gd name="connsiteY4330" fmla="*/ 572652 h 1847704"/>
                <a:gd name="connsiteX4331" fmla="*/ 1243268 w 1842380"/>
                <a:gd name="connsiteY4331" fmla="*/ 582769 h 1847704"/>
                <a:gd name="connsiteX4332" fmla="*/ 1239008 w 1842380"/>
                <a:gd name="connsiteY4332" fmla="*/ 588626 h 1847704"/>
                <a:gd name="connsiteX4333" fmla="*/ 1243268 w 1842380"/>
                <a:gd name="connsiteY4333" fmla="*/ 589691 h 1847704"/>
                <a:gd name="connsiteX4334" fmla="*/ 1243268 w 1842380"/>
                <a:gd name="connsiteY4334" fmla="*/ 590756 h 1847704"/>
                <a:gd name="connsiteX4335" fmla="*/ 1243268 w 1842380"/>
                <a:gd name="connsiteY4335" fmla="*/ 597678 h 1847704"/>
                <a:gd name="connsiteX4336" fmla="*/ 1233151 w 1842380"/>
                <a:gd name="connsiteY4336" fmla="*/ 595548 h 1847704"/>
                <a:gd name="connsiteX4337" fmla="*/ 1233151 w 1842380"/>
                <a:gd name="connsiteY4337" fmla="*/ 585431 h 1847704"/>
                <a:gd name="connsiteX4338" fmla="*/ 1243268 w 1842380"/>
                <a:gd name="connsiteY4338" fmla="*/ 572652 h 1847704"/>
                <a:gd name="connsiteX4339" fmla="*/ 1243268 w 1842380"/>
                <a:gd name="connsiteY4339" fmla="*/ 572652 h 1847704"/>
                <a:gd name="connsiteX4340" fmla="*/ 1243268 w 1842380"/>
                <a:gd name="connsiteY4340" fmla="*/ 624835 h 1847704"/>
                <a:gd name="connsiteX4341" fmla="*/ 1243268 w 1842380"/>
                <a:gd name="connsiteY4341" fmla="*/ 632822 h 1847704"/>
                <a:gd name="connsiteX4342" fmla="*/ 1233151 w 1842380"/>
                <a:gd name="connsiteY4342" fmla="*/ 625900 h 1847704"/>
                <a:gd name="connsiteX4343" fmla="*/ 1233151 w 1842380"/>
                <a:gd name="connsiteY4343" fmla="*/ 616847 h 1847704"/>
                <a:gd name="connsiteX4344" fmla="*/ 1243268 w 1842380"/>
                <a:gd name="connsiteY4344" fmla="*/ 624835 h 1847704"/>
                <a:gd name="connsiteX4345" fmla="*/ 1243268 w 1842380"/>
                <a:gd name="connsiteY4345" fmla="*/ 624835 h 1847704"/>
                <a:gd name="connsiteX4346" fmla="*/ 1243268 w 1842380"/>
                <a:gd name="connsiteY4346" fmla="*/ 645069 h 1847704"/>
                <a:gd name="connsiteX4347" fmla="*/ 1243268 w 1842380"/>
                <a:gd name="connsiteY4347" fmla="*/ 653056 h 1847704"/>
                <a:gd name="connsiteX4348" fmla="*/ 1241138 w 1842380"/>
                <a:gd name="connsiteY4348" fmla="*/ 654121 h 1847704"/>
                <a:gd name="connsiteX4349" fmla="*/ 1233151 w 1842380"/>
                <a:gd name="connsiteY4349" fmla="*/ 665303 h 1847704"/>
                <a:gd name="connsiteX4350" fmla="*/ 1233151 w 1842380"/>
                <a:gd name="connsiteY4350" fmla="*/ 649329 h 1847704"/>
                <a:gd name="connsiteX4351" fmla="*/ 1243268 w 1842380"/>
                <a:gd name="connsiteY4351" fmla="*/ 645069 h 1847704"/>
                <a:gd name="connsiteX4352" fmla="*/ 1243268 w 1842380"/>
                <a:gd name="connsiteY4352" fmla="*/ 645069 h 1847704"/>
                <a:gd name="connsiteX4353" fmla="*/ 1243268 w 1842380"/>
                <a:gd name="connsiteY4353" fmla="*/ 702577 h 1847704"/>
                <a:gd name="connsiteX4354" fmla="*/ 1243268 w 1842380"/>
                <a:gd name="connsiteY4354" fmla="*/ 727603 h 1847704"/>
                <a:gd name="connsiteX4355" fmla="*/ 1241138 w 1842380"/>
                <a:gd name="connsiteY4355" fmla="*/ 728668 h 1847704"/>
                <a:gd name="connsiteX4356" fmla="*/ 1239008 w 1842380"/>
                <a:gd name="connsiteY4356" fmla="*/ 730798 h 1847704"/>
                <a:gd name="connsiteX4357" fmla="*/ 1237943 w 1842380"/>
                <a:gd name="connsiteY4357" fmla="*/ 731863 h 1847704"/>
                <a:gd name="connsiteX4358" fmla="*/ 1236878 w 1842380"/>
                <a:gd name="connsiteY4358" fmla="*/ 735058 h 1847704"/>
                <a:gd name="connsiteX4359" fmla="*/ 1236878 w 1842380"/>
                <a:gd name="connsiteY4359" fmla="*/ 738253 h 1847704"/>
                <a:gd name="connsiteX4360" fmla="*/ 1236878 w 1842380"/>
                <a:gd name="connsiteY4360" fmla="*/ 741448 h 1847704"/>
                <a:gd name="connsiteX4361" fmla="*/ 1236878 w 1842380"/>
                <a:gd name="connsiteY4361" fmla="*/ 743578 h 1847704"/>
                <a:gd name="connsiteX4362" fmla="*/ 1237943 w 1842380"/>
                <a:gd name="connsiteY4362" fmla="*/ 744643 h 1847704"/>
                <a:gd name="connsiteX4363" fmla="*/ 1239008 w 1842380"/>
                <a:gd name="connsiteY4363" fmla="*/ 746772 h 1847704"/>
                <a:gd name="connsiteX4364" fmla="*/ 1239008 w 1842380"/>
                <a:gd name="connsiteY4364" fmla="*/ 749967 h 1847704"/>
                <a:gd name="connsiteX4365" fmla="*/ 1240073 w 1842380"/>
                <a:gd name="connsiteY4365" fmla="*/ 752097 h 1847704"/>
                <a:gd name="connsiteX4366" fmla="*/ 1240073 w 1842380"/>
                <a:gd name="connsiteY4366" fmla="*/ 754227 h 1847704"/>
                <a:gd name="connsiteX4367" fmla="*/ 1239008 w 1842380"/>
                <a:gd name="connsiteY4367" fmla="*/ 760084 h 1847704"/>
                <a:gd name="connsiteX4368" fmla="*/ 1239008 w 1842380"/>
                <a:gd name="connsiteY4368" fmla="*/ 763279 h 1847704"/>
                <a:gd name="connsiteX4369" fmla="*/ 1237943 w 1842380"/>
                <a:gd name="connsiteY4369" fmla="*/ 769137 h 1847704"/>
                <a:gd name="connsiteX4370" fmla="*/ 1236878 w 1842380"/>
                <a:gd name="connsiteY4370" fmla="*/ 773396 h 1847704"/>
                <a:gd name="connsiteX4371" fmla="*/ 1235813 w 1842380"/>
                <a:gd name="connsiteY4371" fmla="*/ 775526 h 1847704"/>
                <a:gd name="connsiteX4372" fmla="*/ 1233683 w 1842380"/>
                <a:gd name="connsiteY4372" fmla="*/ 776591 h 1847704"/>
                <a:gd name="connsiteX4373" fmla="*/ 1233683 w 1842380"/>
                <a:gd name="connsiteY4373" fmla="*/ 707901 h 1847704"/>
                <a:gd name="connsiteX4374" fmla="*/ 1234748 w 1842380"/>
                <a:gd name="connsiteY4374" fmla="*/ 706836 h 1847704"/>
                <a:gd name="connsiteX4375" fmla="*/ 1239008 w 1842380"/>
                <a:gd name="connsiteY4375" fmla="*/ 703642 h 1847704"/>
                <a:gd name="connsiteX4376" fmla="*/ 1242203 w 1842380"/>
                <a:gd name="connsiteY4376" fmla="*/ 701512 h 1847704"/>
                <a:gd name="connsiteX4377" fmla="*/ 1243268 w 1842380"/>
                <a:gd name="connsiteY4377" fmla="*/ 701512 h 1847704"/>
                <a:gd name="connsiteX4378" fmla="*/ 1243268 w 1842380"/>
                <a:gd name="connsiteY4378" fmla="*/ 702577 h 1847704"/>
                <a:gd name="connsiteX4379" fmla="*/ 1243268 w 1842380"/>
                <a:gd name="connsiteY4379" fmla="*/ 789903 h 1847704"/>
                <a:gd name="connsiteX4380" fmla="*/ 1243268 w 1842380"/>
                <a:gd name="connsiteY4380" fmla="*/ 833567 h 1847704"/>
                <a:gd name="connsiteX4381" fmla="*/ 1242203 w 1842380"/>
                <a:gd name="connsiteY4381" fmla="*/ 833567 h 1847704"/>
                <a:gd name="connsiteX4382" fmla="*/ 1239008 w 1842380"/>
                <a:gd name="connsiteY4382" fmla="*/ 833567 h 1847704"/>
                <a:gd name="connsiteX4383" fmla="*/ 1236878 w 1842380"/>
                <a:gd name="connsiteY4383" fmla="*/ 832502 h 1847704"/>
                <a:gd name="connsiteX4384" fmla="*/ 1233683 w 1842380"/>
                <a:gd name="connsiteY4384" fmla="*/ 833567 h 1847704"/>
                <a:gd name="connsiteX4385" fmla="*/ 1233683 w 1842380"/>
                <a:gd name="connsiteY4385" fmla="*/ 820255 h 1847704"/>
                <a:gd name="connsiteX4386" fmla="*/ 1234748 w 1842380"/>
                <a:gd name="connsiteY4386" fmla="*/ 820255 h 1847704"/>
                <a:gd name="connsiteX4387" fmla="*/ 1236878 w 1842380"/>
                <a:gd name="connsiteY4387" fmla="*/ 819190 h 1847704"/>
                <a:gd name="connsiteX4388" fmla="*/ 1240073 w 1842380"/>
                <a:gd name="connsiteY4388" fmla="*/ 815995 h 1847704"/>
                <a:gd name="connsiteX4389" fmla="*/ 1241138 w 1842380"/>
                <a:gd name="connsiteY4389" fmla="*/ 812800 h 1847704"/>
                <a:gd name="connsiteX4390" fmla="*/ 1241138 w 1842380"/>
                <a:gd name="connsiteY4390" fmla="*/ 809605 h 1847704"/>
                <a:gd name="connsiteX4391" fmla="*/ 1240073 w 1842380"/>
                <a:gd name="connsiteY4391" fmla="*/ 805345 h 1847704"/>
                <a:gd name="connsiteX4392" fmla="*/ 1239008 w 1842380"/>
                <a:gd name="connsiteY4392" fmla="*/ 801085 h 1847704"/>
                <a:gd name="connsiteX4393" fmla="*/ 1240073 w 1842380"/>
                <a:gd name="connsiteY4393" fmla="*/ 797891 h 1847704"/>
                <a:gd name="connsiteX4394" fmla="*/ 1242203 w 1842380"/>
                <a:gd name="connsiteY4394" fmla="*/ 793631 h 1847704"/>
                <a:gd name="connsiteX4395" fmla="*/ 1243268 w 1842380"/>
                <a:gd name="connsiteY4395" fmla="*/ 789903 h 1847704"/>
                <a:gd name="connsiteX4396" fmla="*/ 1243268 w 1842380"/>
                <a:gd name="connsiteY4396" fmla="*/ 789903 h 1847704"/>
                <a:gd name="connsiteX4397" fmla="*/ 1243268 w 1842380"/>
                <a:gd name="connsiteY4397" fmla="*/ 841021 h 1847704"/>
                <a:gd name="connsiteX4398" fmla="*/ 1243268 w 1842380"/>
                <a:gd name="connsiteY4398" fmla="*/ 866048 h 1847704"/>
                <a:gd name="connsiteX4399" fmla="*/ 1243268 w 1842380"/>
                <a:gd name="connsiteY4399" fmla="*/ 866048 h 1847704"/>
                <a:gd name="connsiteX4400" fmla="*/ 1243268 w 1842380"/>
                <a:gd name="connsiteY4400" fmla="*/ 867113 h 1847704"/>
                <a:gd name="connsiteX4401" fmla="*/ 1240073 w 1842380"/>
                <a:gd name="connsiteY4401" fmla="*/ 869243 h 1847704"/>
                <a:gd name="connsiteX4402" fmla="*/ 1239008 w 1842380"/>
                <a:gd name="connsiteY4402" fmla="*/ 873503 h 1847704"/>
                <a:gd name="connsiteX4403" fmla="*/ 1237943 w 1842380"/>
                <a:gd name="connsiteY4403" fmla="*/ 876697 h 1847704"/>
                <a:gd name="connsiteX4404" fmla="*/ 1236878 w 1842380"/>
                <a:gd name="connsiteY4404" fmla="*/ 879892 h 1847704"/>
                <a:gd name="connsiteX4405" fmla="*/ 1233683 w 1842380"/>
                <a:gd name="connsiteY4405" fmla="*/ 883087 h 1847704"/>
                <a:gd name="connsiteX4406" fmla="*/ 1233683 w 1842380"/>
                <a:gd name="connsiteY4406" fmla="*/ 884152 h 1847704"/>
                <a:gd name="connsiteX4407" fmla="*/ 1233683 w 1842380"/>
                <a:gd name="connsiteY4407" fmla="*/ 849009 h 1847704"/>
                <a:gd name="connsiteX4408" fmla="*/ 1235813 w 1842380"/>
                <a:gd name="connsiteY4408" fmla="*/ 849009 h 1847704"/>
                <a:gd name="connsiteX4409" fmla="*/ 1236878 w 1842380"/>
                <a:gd name="connsiteY4409" fmla="*/ 847944 h 1847704"/>
                <a:gd name="connsiteX4410" fmla="*/ 1239008 w 1842380"/>
                <a:gd name="connsiteY4410" fmla="*/ 844749 h 1847704"/>
                <a:gd name="connsiteX4411" fmla="*/ 1242203 w 1842380"/>
                <a:gd name="connsiteY4411" fmla="*/ 841554 h 1847704"/>
                <a:gd name="connsiteX4412" fmla="*/ 1243268 w 1842380"/>
                <a:gd name="connsiteY4412" fmla="*/ 841021 h 1847704"/>
                <a:gd name="connsiteX4413" fmla="*/ 1243268 w 1842380"/>
                <a:gd name="connsiteY4413" fmla="*/ 841021 h 1847704"/>
                <a:gd name="connsiteX4414" fmla="*/ 1243268 w 1842380"/>
                <a:gd name="connsiteY4414" fmla="*/ 905984 h 1847704"/>
                <a:gd name="connsiteX4415" fmla="*/ 1243268 w 1842380"/>
                <a:gd name="connsiteY4415" fmla="*/ 921958 h 1847704"/>
                <a:gd name="connsiteX4416" fmla="*/ 1233151 w 1842380"/>
                <a:gd name="connsiteY4416" fmla="*/ 912906 h 1847704"/>
                <a:gd name="connsiteX4417" fmla="*/ 1233151 w 1842380"/>
                <a:gd name="connsiteY4417" fmla="*/ 905984 h 1847704"/>
                <a:gd name="connsiteX4418" fmla="*/ 1239008 w 1842380"/>
                <a:gd name="connsiteY4418" fmla="*/ 907049 h 1847704"/>
                <a:gd name="connsiteX4419" fmla="*/ 1243268 w 1842380"/>
                <a:gd name="connsiteY4419" fmla="*/ 905984 h 1847704"/>
                <a:gd name="connsiteX4420" fmla="*/ 1243268 w 1842380"/>
                <a:gd name="connsiteY4420" fmla="*/ 905984 h 1847704"/>
                <a:gd name="connsiteX4421" fmla="*/ 1243268 w 1842380"/>
                <a:gd name="connsiteY4421" fmla="*/ 956569 h 1847704"/>
                <a:gd name="connsiteX4422" fmla="*/ 1243268 w 1842380"/>
                <a:gd name="connsiteY4422" fmla="*/ 963492 h 1847704"/>
                <a:gd name="connsiteX4423" fmla="*/ 1233151 w 1842380"/>
                <a:gd name="connsiteY4423" fmla="*/ 962427 h 1847704"/>
                <a:gd name="connsiteX4424" fmla="*/ 1233151 w 1842380"/>
                <a:gd name="connsiteY4424" fmla="*/ 955504 h 1847704"/>
                <a:gd name="connsiteX4425" fmla="*/ 1243268 w 1842380"/>
                <a:gd name="connsiteY4425" fmla="*/ 956569 h 1847704"/>
                <a:gd name="connsiteX4426" fmla="*/ 1243268 w 1842380"/>
                <a:gd name="connsiteY4426" fmla="*/ 956569 h 1847704"/>
                <a:gd name="connsiteX4427" fmla="*/ 1243268 w 1842380"/>
                <a:gd name="connsiteY4427" fmla="*/ 980531 h 1847704"/>
                <a:gd name="connsiteX4428" fmla="*/ 1243268 w 1842380"/>
                <a:gd name="connsiteY4428" fmla="*/ 1024194 h 1847704"/>
                <a:gd name="connsiteX4429" fmla="*/ 1241138 w 1842380"/>
                <a:gd name="connsiteY4429" fmla="*/ 1021000 h 1847704"/>
                <a:gd name="connsiteX4430" fmla="*/ 1239008 w 1842380"/>
                <a:gd name="connsiteY4430" fmla="*/ 1016740 h 1847704"/>
                <a:gd name="connsiteX4431" fmla="*/ 1235813 w 1842380"/>
                <a:gd name="connsiteY4431" fmla="*/ 1009817 h 1847704"/>
                <a:gd name="connsiteX4432" fmla="*/ 1234748 w 1842380"/>
                <a:gd name="connsiteY4432" fmla="*/ 1002895 h 1847704"/>
                <a:gd name="connsiteX4433" fmla="*/ 1233683 w 1842380"/>
                <a:gd name="connsiteY4433" fmla="*/ 997038 h 1847704"/>
                <a:gd name="connsiteX4434" fmla="*/ 1233683 w 1842380"/>
                <a:gd name="connsiteY4434" fmla="*/ 991181 h 1847704"/>
                <a:gd name="connsiteX4435" fmla="*/ 1234748 w 1842380"/>
                <a:gd name="connsiteY4435" fmla="*/ 987986 h 1847704"/>
                <a:gd name="connsiteX4436" fmla="*/ 1236878 w 1842380"/>
                <a:gd name="connsiteY4436" fmla="*/ 982128 h 1847704"/>
                <a:gd name="connsiteX4437" fmla="*/ 1241138 w 1842380"/>
                <a:gd name="connsiteY4437" fmla="*/ 979999 h 1847704"/>
                <a:gd name="connsiteX4438" fmla="*/ 1243268 w 1842380"/>
                <a:gd name="connsiteY4438" fmla="*/ 979999 h 1847704"/>
                <a:gd name="connsiteX4439" fmla="*/ 1243268 w 1842380"/>
                <a:gd name="connsiteY4439" fmla="*/ 980531 h 1847704"/>
                <a:gd name="connsiteX4440" fmla="*/ 1243268 w 1842380"/>
                <a:gd name="connsiteY4440" fmla="*/ 1053481 h 1847704"/>
                <a:gd name="connsiteX4441" fmla="*/ 1243268 w 1842380"/>
                <a:gd name="connsiteY4441" fmla="*/ 1071585 h 1847704"/>
                <a:gd name="connsiteX4442" fmla="*/ 1237411 w 1842380"/>
                <a:gd name="connsiteY4442" fmla="*/ 1071585 h 1847704"/>
                <a:gd name="connsiteX4443" fmla="*/ 1236346 w 1842380"/>
                <a:gd name="connsiteY4443" fmla="*/ 1070520 h 1847704"/>
                <a:gd name="connsiteX4444" fmla="*/ 1233151 w 1842380"/>
                <a:gd name="connsiteY4444" fmla="*/ 1069455 h 1847704"/>
                <a:gd name="connsiteX4445" fmla="*/ 1233151 w 1842380"/>
                <a:gd name="connsiteY4445" fmla="*/ 1048156 h 1847704"/>
                <a:gd name="connsiteX4446" fmla="*/ 1234216 w 1842380"/>
                <a:gd name="connsiteY4446" fmla="*/ 1049221 h 1847704"/>
                <a:gd name="connsiteX4447" fmla="*/ 1238476 w 1842380"/>
                <a:gd name="connsiteY4447" fmla="*/ 1052416 h 1847704"/>
                <a:gd name="connsiteX4448" fmla="*/ 1243268 w 1842380"/>
                <a:gd name="connsiteY4448" fmla="*/ 1053481 h 1847704"/>
                <a:gd name="connsiteX4449" fmla="*/ 1243268 w 1842380"/>
                <a:gd name="connsiteY4449" fmla="*/ 1053481 h 1847704"/>
                <a:gd name="connsiteX4450" fmla="*/ 1243268 w 1842380"/>
                <a:gd name="connsiteY4450" fmla="*/ 1084897 h 1847704"/>
                <a:gd name="connsiteX4451" fmla="*/ 1243268 w 1842380"/>
                <a:gd name="connsiteY4451" fmla="*/ 1103001 h 1847704"/>
                <a:gd name="connsiteX4452" fmla="*/ 1236346 w 1842380"/>
                <a:gd name="connsiteY4452" fmla="*/ 1104066 h 1847704"/>
                <a:gd name="connsiteX4453" fmla="*/ 1233151 w 1842380"/>
                <a:gd name="connsiteY4453" fmla="*/ 1106196 h 1847704"/>
                <a:gd name="connsiteX4454" fmla="*/ 1233151 w 1842380"/>
                <a:gd name="connsiteY4454" fmla="*/ 1087027 h 1847704"/>
                <a:gd name="connsiteX4455" fmla="*/ 1236346 w 1842380"/>
                <a:gd name="connsiteY4455" fmla="*/ 1087027 h 1847704"/>
                <a:gd name="connsiteX4456" fmla="*/ 1243268 w 1842380"/>
                <a:gd name="connsiteY4456" fmla="*/ 1084897 h 1847704"/>
                <a:gd name="connsiteX4457" fmla="*/ 1243268 w 1842380"/>
                <a:gd name="connsiteY4457" fmla="*/ 1084897 h 1847704"/>
                <a:gd name="connsiteX4458" fmla="*/ 1243268 w 1842380"/>
                <a:gd name="connsiteY4458" fmla="*/ 1084897 h 1847704"/>
                <a:gd name="connsiteX4459" fmla="*/ 1243268 w 1842380"/>
                <a:gd name="connsiteY4459" fmla="*/ 1214822 h 1847704"/>
                <a:gd name="connsiteX4460" fmla="*/ 1243268 w 1842380"/>
                <a:gd name="connsiteY4460" fmla="*/ 1240914 h 1847704"/>
                <a:gd name="connsiteX4461" fmla="*/ 1239008 w 1842380"/>
                <a:gd name="connsiteY4461" fmla="*/ 1248901 h 1847704"/>
                <a:gd name="connsiteX4462" fmla="*/ 1237943 w 1842380"/>
                <a:gd name="connsiteY4462" fmla="*/ 1248901 h 1847704"/>
                <a:gd name="connsiteX4463" fmla="*/ 1233683 w 1842380"/>
                <a:gd name="connsiteY4463" fmla="*/ 1256888 h 1847704"/>
                <a:gd name="connsiteX4464" fmla="*/ 1233683 w 1842380"/>
                <a:gd name="connsiteY4464" fmla="*/ 1245706 h 1847704"/>
                <a:gd name="connsiteX4465" fmla="*/ 1233683 w 1842380"/>
                <a:gd name="connsiteY4465" fmla="*/ 1213225 h 1847704"/>
                <a:gd name="connsiteX4466" fmla="*/ 1233683 w 1842380"/>
                <a:gd name="connsiteY4466" fmla="*/ 1205238 h 1847704"/>
                <a:gd name="connsiteX4467" fmla="*/ 1243268 w 1842380"/>
                <a:gd name="connsiteY4467" fmla="*/ 1214822 h 1847704"/>
                <a:gd name="connsiteX4468" fmla="*/ 1243268 w 1842380"/>
                <a:gd name="connsiteY4468" fmla="*/ 1214822 h 1847704"/>
                <a:gd name="connsiteX4469" fmla="*/ 1243268 w 1842380"/>
                <a:gd name="connsiteY4469" fmla="*/ 1279785 h 1847704"/>
                <a:gd name="connsiteX4470" fmla="*/ 1243268 w 1842380"/>
                <a:gd name="connsiteY4470" fmla="*/ 1293097 h 1847704"/>
                <a:gd name="connsiteX4471" fmla="*/ 1243268 w 1842380"/>
                <a:gd name="connsiteY4471" fmla="*/ 1292032 h 1847704"/>
                <a:gd name="connsiteX4472" fmla="*/ 1233151 w 1842380"/>
                <a:gd name="connsiteY4472" fmla="*/ 1284045 h 1847704"/>
                <a:gd name="connsiteX4473" fmla="*/ 1233151 w 1842380"/>
                <a:gd name="connsiteY4473" fmla="*/ 1273927 h 1847704"/>
                <a:gd name="connsiteX4474" fmla="*/ 1242203 w 1842380"/>
                <a:gd name="connsiteY4474" fmla="*/ 1282980 h 1847704"/>
                <a:gd name="connsiteX4475" fmla="*/ 1243268 w 1842380"/>
                <a:gd name="connsiteY4475" fmla="*/ 1279785 h 1847704"/>
                <a:gd name="connsiteX4476" fmla="*/ 1243268 w 1842380"/>
                <a:gd name="connsiteY4476" fmla="*/ 1279785 h 1847704"/>
                <a:gd name="connsiteX4477" fmla="*/ 1243268 w 1842380"/>
                <a:gd name="connsiteY4477" fmla="*/ 1302149 h 1847704"/>
                <a:gd name="connsiteX4478" fmla="*/ 1243268 w 1842380"/>
                <a:gd name="connsiteY4478" fmla="*/ 1327175 h 1847704"/>
                <a:gd name="connsiteX4479" fmla="*/ 1235281 w 1842380"/>
                <a:gd name="connsiteY4479" fmla="*/ 1326110 h 1847704"/>
                <a:gd name="connsiteX4480" fmla="*/ 1233151 w 1842380"/>
                <a:gd name="connsiteY4480" fmla="*/ 1326110 h 1847704"/>
                <a:gd name="connsiteX4481" fmla="*/ 1233151 w 1842380"/>
                <a:gd name="connsiteY4481" fmla="*/ 1315993 h 1847704"/>
                <a:gd name="connsiteX4482" fmla="*/ 1233151 w 1842380"/>
                <a:gd name="connsiteY4482" fmla="*/ 1315993 h 1847704"/>
                <a:gd name="connsiteX4483" fmla="*/ 1243268 w 1842380"/>
                <a:gd name="connsiteY4483" fmla="*/ 1302149 h 1847704"/>
                <a:gd name="connsiteX4484" fmla="*/ 1243268 w 1842380"/>
                <a:gd name="connsiteY4484" fmla="*/ 1302149 h 1847704"/>
                <a:gd name="connsiteX4485" fmla="*/ 1243268 w 1842380"/>
                <a:gd name="connsiteY4485" fmla="*/ 1356462 h 1847704"/>
                <a:gd name="connsiteX4486" fmla="*/ 1243268 w 1842380"/>
                <a:gd name="connsiteY4486" fmla="*/ 1367644 h 1847704"/>
                <a:gd name="connsiteX4487" fmla="*/ 1233151 w 1842380"/>
                <a:gd name="connsiteY4487" fmla="*/ 1364449 h 1847704"/>
                <a:gd name="connsiteX4488" fmla="*/ 1233151 w 1842380"/>
                <a:gd name="connsiteY4488" fmla="*/ 1352202 h 1847704"/>
                <a:gd name="connsiteX4489" fmla="*/ 1243268 w 1842380"/>
                <a:gd name="connsiteY4489" fmla="*/ 1356462 h 1847704"/>
                <a:gd name="connsiteX4490" fmla="*/ 1243268 w 1842380"/>
                <a:gd name="connsiteY4490" fmla="*/ 1356462 h 1847704"/>
                <a:gd name="connsiteX4491" fmla="*/ 1243268 w 1842380"/>
                <a:gd name="connsiteY4491" fmla="*/ 1369774 h 1847704"/>
                <a:gd name="connsiteX4492" fmla="*/ 1243268 w 1842380"/>
                <a:gd name="connsiteY4492" fmla="*/ 1382021 h 1847704"/>
                <a:gd name="connsiteX4493" fmla="*/ 1233151 w 1842380"/>
                <a:gd name="connsiteY4493" fmla="*/ 1390008 h 1847704"/>
                <a:gd name="connsiteX4494" fmla="*/ 1233151 w 1842380"/>
                <a:gd name="connsiteY4494" fmla="*/ 1378826 h 1847704"/>
                <a:gd name="connsiteX4495" fmla="*/ 1243268 w 1842380"/>
                <a:gd name="connsiteY4495" fmla="*/ 1369774 h 1847704"/>
                <a:gd name="connsiteX4496" fmla="*/ 1243268 w 1842380"/>
                <a:gd name="connsiteY4496" fmla="*/ 1369774 h 1847704"/>
                <a:gd name="connsiteX4497" fmla="*/ 1243268 w 1842380"/>
                <a:gd name="connsiteY4497" fmla="*/ 1674885 h 1847704"/>
                <a:gd name="connsiteX4498" fmla="*/ 1243268 w 1842380"/>
                <a:gd name="connsiteY4498" fmla="*/ 1691924 h 1847704"/>
                <a:gd name="connsiteX4499" fmla="*/ 1233151 w 1842380"/>
                <a:gd name="connsiteY4499" fmla="*/ 1695119 h 1847704"/>
                <a:gd name="connsiteX4500" fmla="*/ 1233151 w 1842380"/>
                <a:gd name="connsiteY4500" fmla="*/ 1678080 h 1847704"/>
                <a:gd name="connsiteX4501" fmla="*/ 1243268 w 1842380"/>
                <a:gd name="connsiteY4501" fmla="*/ 1674885 h 1847704"/>
                <a:gd name="connsiteX4502" fmla="*/ 1243268 w 1842380"/>
                <a:gd name="connsiteY4502" fmla="*/ 1674885 h 1847704"/>
                <a:gd name="connsiteX4503" fmla="*/ 1243268 w 1842380"/>
                <a:gd name="connsiteY4503" fmla="*/ 1734522 h 1847704"/>
                <a:gd name="connsiteX4504" fmla="*/ 1243268 w 1842380"/>
                <a:gd name="connsiteY4504" fmla="*/ 1756887 h 1847704"/>
                <a:gd name="connsiteX4505" fmla="*/ 1233151 w 1842380"/>
                <a:gd name="connsiteY4505" fmla="*/ 1747834 h 1847704"/>
                <a:gd name="connsiteX4506" fmla="*/ 1233151 w 1842380"/>
                <a:gd name="connsiteY4506" fmla="*/ 1724405 h 1847704"/>
                <a:gd name="connsiteX4507" fmla="*/ 1243268 w 1842380"/>
                <a:gd name="connsiteY4507" fmla="*/ 1734522 h 1847704"/>
                <a:gd name="connsiteX4508" fmla="*/ 1243268 w 1842380"/>
                <a:gd name="connsiteY4508" fmla="*/ 1734522 h 1847704"/>
                <a:gd name="connsiteX4509" fmla="*/ 1243268 w 1842380"/>
                <a:gd name="connsiteY4509" fmla="*/ 1770731 h 1847704"/>
                <a:gd name="connsiteX4510" fmla="*/ 1243268 w 1842380"/>
                <a:gd name="connsiteY4510" fmla="*/ 1788835 h 1847704"/>
                <a:gd name="connsiteX4511" fmla="*/ 1233151 w 1842380"/>
                <a:gd name="connsiteY4511" fmla="*/ 1792030 h 1847704"/>
                <a:gd name="connsiteX4512" fmla="*/ 1233151 w 1842380"/>
                <a:gd name="connsiteY4512" fmla="*/ 1776056 h 1847704"/>
                <a:gd name="connsiteX4513" fmla="*/ 1243268 w 1842380"/>
                <a:gd name="connsiteY4513" fmla="*/ 1770731 h 1847704"/>
                <a:gd name="connsiteX4514" fmla="*/ 1233151 w 1842380"/>
                <a:gd name="connsiteY4514" fmla="*/ 56146 h 1847704"/>
                <a:gd name="connsiteX4515" fmla="*/ 1233151 w 1842380"/>
                <a:gd name="connsiteY4515" fmla="*/ 73185 h 1847704"/>
                <a:gd name="connsiteX4516" fmla="*/ 1220904 w 1842380"/>
                <a:gd name="connsiteY4516" fmla="*/ 69991 h 1847704"/>
                <a:gd name="connsiteX4517" fmla="*/ 1220904 w 1842380"/>
                <a:gd name="connsiteY4517" fmla="*/ 52951 h 1847704"/>
                <a:gd name="connsiteX4518" fmla="*/ 1233151 w 1842380"/>
                <a:gd name="connsiteY4518" fmla="*/ 56146 h 1847704"/>
                <a:gd name="connsiteX4519" fmla="*/ 1233151 w 1842380"/>
                <a:gd name="connsiteY4519" fmla="*/ 56146 h 1847704"/>
                <a:gd name="connsiteX4520" fmla="*/ 1233151 w 1842380"/>
                <a:gd name="connsiteY4520" fmla="*/ 149330 h 1847704"/>
                <a:gd name="connsiteX4521" fmla="*/ 1233151 w 1842380"/>
                <a:gd name="connsiteY4521" fmla="*/ 169564 h 1847704"/>
                <a:gd name="connsiteX4522" fmla="*/ 1220904 w 1842380"/>
                <a:gd name="connsiteY4522" fmla="*/ 159447 h 1847704"/>
                <a:gd name="connsiteX4523" fmla="*/ 1220904 w 1842380"/>
                <a:gd name="connsiteY4523" fmla="*/ 116849 h 1847704"/>
                <a:gd name="connsiteX4524" fmla="*/ 1229956 w 1842380"/>
                <a:gd name="connsiteY4524" fmla="*/ 145070 h 1847704"/>
                <a:gd name="connsiteX4525" fmla="*/ 1233151 w 1842380"/>
                <a:gd name="connsiteY4525" fmla="*/ 149330 h 1847704"/>
                <a:gd name="connsiteX4526" fmla="*/ 1233151 w 1842380"/>
                <a:gd name="connsiteY4526" fmla="*/ 149330 h 1847704"/>
                <a:gd name="connsiteX4527" fmla="*/ 1233151 w 1842380"/>
                <a:gd name="connsiteY4527" fmla="*/ 479468 h 1847704"/>
                <a:gd name="connsiteX4528" fmla="*/ 1233151 w 1842380"/>
                <a:gd name="connsiteY4528" fmla="*/ 489585 h 1847704"/>
                <a:gd name="connsiteX4529" fmla="*/ 1221969 w 1842380"/>
                <a:gd name="connsiteY4529" fmla="*/ 483727 h 1847704"/>
                <a:gd name="connsiteX4530" fmla="*/ 1221969 w 1842380"/>
                <a:gd name="connsiteY4530" fmla="*/ 483727 h 1847704"/>
                <a:gd name="connsiteX4531" fmla="*/ 1220904 w 1842380"/>
                <a:gd name="connsiteY4531" fmla="*/ 483727 h 1847704"/>
                <a:gd name="connsiteX4532" fmla="*/ 1220904 w 1842380"/>
                <a:gd name="connsiteY4532" fmla="*/ 507157 h 1847704"/>
                <a:gd name="connsiteX4533" fmla="*/ 1220904 w 1842380"/>
                <a:gd name="connsiteY4533" fmla="*/ 472545 h 1847704"/>
                <a:gd name="connsiteX4534" fmla="*/ 1221969 w 1842380"/>
                <a:gd name="connsiteY4534" fmla="*/ 473610 h 1847704"/>
                <a:gd name="connsiteX4535" fmla="*/ 1233151 w 1842380"/>
                <a:gd name="connsiteY4535" fmla="*/ 479468 h 1847704"/>
                <a:gd name="connsiteX4536" fmla="*/ 1233151 w 1842380"/>
                <a:gd name="connsiteY4536" fmla="*/ 479468 h 1847704"/>
                <a:gd name="connsiteX4537" fmla="*/ 1233151 w 1842380"/>
                <a:gd name="connsiteY4537" fmla="*/ 546028 h 1847704"/>
                <a:gd name="connsiteX4538" fmla="*/ 1233151 w 1842380"/>
                <a:gd name="connsiteY4538" fmla="*/ 557210 h 1847704"/>
                <a:gd name="connsiteX4539" fmla="*/ 1220904 w 1842380"/>
                <a:gd name="connsiteY4539" fmla="*/ 548157 h 1847704"/>
                <a:gd name="connsiteX4540" fmla="*/ 1220904 w 1842380"/>
                <a:gd name="connsiteY4540" fmla="*/ 530053 h 1847704"/>
                <a:gd name="connsiteX4541" fmla="*/ 1220904 w 1842380"/>
                <a:gd name="connsiteY4541" fmla="*/ 531118 h 1847704"/>
                <a:gd name="connsiteX4542" fmla="*/ 1233151 w 1842380"/>
                <a:gd name="connsiteY4542" fmla="*/ 546028 h 1847704"/>
                <a:gd name="connsiteX4543" fmla="*/ 1233151 w 1842380"/>
                <a:gd name="connsiteY4543" fmla="*/ 546028 h 1847704"/>
                <a:gd name="connsiteX4544" fmla="*/ 1233151 w 1842380"/>
                <a:gd name="connsiteY4544" fmla="*/ 585431 h 1847704"/>
                <a:gd name="connsiteX4545" fmla="*/ 1233151 w 1842380"/>
                <a:gd name="connsiteY4545" fmla="*/ 595548 h 1847704"/>
                <a:gd name="connsiteX4546" fmla="*/ 1220904 w 1842380"/>
                <a:gd name="connsiteY4546" fmla="*/ 606730 h 1847704"/>
                <a:gd name="connsiteX4547" fmla="*/ 1220904 w 1842380"/>
                <a:gd name="connsiteY4547" fmla="*/ 596613 h 1847704"/>
                <a:gd name="connsiteX4548" fmla="*/ 1229956 w 1842380"/>
                <a:gd name="connsiteY4548" fmla="*/ 589691 h 1847704"/>
                <a:gd name="connsiteX4549" fmla="*/ 1233151 w 1842380"/>
                <a:gd name="connsiteY4549" fmla="*/ 585431 h 1847704"/>
                <a:gd name="connsiteX4550" fmla="*/ 1233151 w 1842380"/>
                <a:gd name="connsiteY4550" fmla="*/ 585431 h 1847704"/>
                <a:gd name="connsiteX4551" fmla="*/ 1233151 w 1842380"/>
                <a:gd name="connsiteY4551" fmla="*/ 616847 h 1847704"/>
                <a:gd name="connsiteX4552" fmla="*/ 1233151 w 1842380"/>
                <a:gd name="connsiteY4552" fmla="*/ 625900 h 1847704"/>
                <a:gd name="connsiteX4553" fmla="*/ 1233151 w 1842380"/>
                <a:gd name="connsiteY4553" fmla="*/ 625900 h 1847704"/>
                <a:gd name="connsiteX4554" fmla="*/ 1233151 w 1842380"/>
                <a:gd name="connsiteY4554" fmla="*/ 624835 h 1847704"/>
                <a:gd name="connsiteX4555" fmla="*/ 1220904 w 1842380"/>
                <a:gd name="connsiteY4555" fmla="*/ 616847 h 1847704"/>
                <a:gd name="connsiteX4556" fmla="*/ 1220904 w 1842380"/>
                <a:gd name="connsiteY4556" fmla="*/ 609925 h 1847704"/>
                <a:gd name="connsiteX4557" fmla="*/ 1223034 w 1842380"/>
                <a:gd name="connsiteY4557" fmla="*/ 610990 h 1847704"/>
                <a:gd name="connsiteX4558" fmla="*/ 1233151 w 1842380"/>
                <a:gd name="connsiteY4558" fmla="*/ 616847 h 1847704"/>
                <a:gd name="connsiteX4559" fmla="*/ 1233151 w 1842380"/>
                <a:gd name="connsiteY4559" fmla="*/ 616847 h 1847704"/>
                <a:gd name="connsiteX4560" fmla="*/ 1233151 w 1842380"/>
                <a:gd name="connsiteY4560" fmla="*/ 649329 h 1847704"/>
                <a:gd name="connsiteX4561" fmla="*/ 1233151 w 1842380"/>
                <a:gd name="connsiteY4561" fmla="*/ 665303 h 1847704"/>
                <a:gd name="connsiteX4562" fmla="*/ 1220904 w 1842380"/>
                <a:gd name="connsiteY4562" fmla="*/ 675420 h 1847704"/>
                <a:gd name="connsiteX4563" fmla="*/ 1220904 w 1842380"/>
                <a:gd name="connsiteY4563" fmla="*/ 675420 h 1847704"/>
                <a:gd name="connsiteX4564" fmla="*/ 1220904 w 1842380"/>
                <a:gd name="connsiteY4564" fmla="*/ 667433 h 1847704"/>
                <a:gd name="connsiteX4565" fmla="*/ 1232086 w 1842380"/>
                <a:gd name="connsiteY4565" fmla="*/ 656251 h 1847704"/>
                <a:gd name="connsiteX4566" fmla="*/ 1220904 w 1842380"/>
                <a:gd name="connsiteY4566" fmla="*/ 651991 h 1847704"/>
                <a:gd name="connsiteX4567" fmla="*/ 1220904 w 1842380"/>
                <a:gd name="connsiteY4567" fmla="*/ 644004 h 1847704"/>
                <a:gd name="connsiteX4568" fmla="*/ 1233151 w 1842380"/>
                <a:gd name="connsiteY4568" fmla="*/ 649329 h 1847704"/>
                <a:gd name="connsiteX4569" fmla="*/ 1233151 w 1842380"/>
                <a:gd name="connsiteY4569" fmla="*/ 649329 h 1847704"/>
                <a:gd name="connsiteX4570" fmla="*/ 1233151 w 1842380"/>
                <a:gd name="connsiteY4570" fmla="*/ 708966 h 1847704"/>
                <a:gd name="connsiteX4571" fmla="*/ 1233151 w 1842380"/>
                <a:gd name="connsiteY4571" fmla="*/ 777656 h 1847704"/>
                <a:gd name="connsiteX4572" fmla="*/ 1227294 w 1842380"/>
                <a:gd name="connsiteY4572" fmla="*/ 779786 h 1847704"/>
                <a:gd name="connsiteX4573" fmla="*/ 1220371 w 1842380"/>
                <a:gd name="connsiteY4573" fmla="*/ 782981 h 1847704"/>
                <a:gd name="connsiteX4574" fmla="*/ 1220371 w 1842380"/>
                <a:gd name="connsiteY4574" fmla="*/ 762747 h 1847704"/>
                <a:gd name="connsiteX4575" fmla="*/ 1220371 w 1842380"/>
                <a:gd name="connsiteY4575" fmla="*/ 761682 h 1847704"/>
                <a:gd name="connsiteX4576" fmla="*/ 1222501 w 1842380"/>
                <a:gd name="connsiteY4576" fmla="*/ 760617 h 1847704"/>
                <a:gd name="connsiteX4577" fmla="*/ 1223566 w 1842380"/>
                <a:gd name="connsiteY4577" fmla="*/ 758487 h 1847704"/>
                <a:gd name="connsiteX4578" fmla="*/ 1224631 w 1842380"/>
                <a:gd name="connsiteY4578" fmla="*/ 755292 h 1847704"/>
                <a:gd name="connsiteX4579" fmla="*/ 1225696 w 1842380"/>
                <a:gd name="connsiteY4579" fmla="*/ 754227 h 1847704"/>
                <a:gd name="connsiteX4580" fmla="*/ 1225696 w 1842380"/>
                <a:gd name="connsiteY4580" fmla="*/ 752097 h 1847704"/>
                <a:gd name="connsiteX4581" fmla="*/ 1224631 w 1842380"/>
                <a:gd name="connsiteY4581" fmla="*/ 751032 h 1847704"/>
                <a:gd name="connsiteX4582" fmla="*/ 1222501 w 1842380"/>
                <a:gd name="connsiteY4582" fmla="*/ 748902 h 1847704"/>
                <a:gd name="connsiteX4583" fmla="*/ 1220371 w 1842380"/>
                <a:gd name="connsiteY4583" fmla="*/ 747837 h 1847704"/>
                <a:gd name="connsiteX4584" fmla="*/ 1220371 w 1842380"/>
                <a:gd name="connsiteY4584" fmla="*/ 719616 h 1847704"/>
                <a:gd name="connsiteX4585" fmla="*/ 1220371 w 1842380"/>
                <a:gd name="connsiteY4585" fmla="*/ 718551 h 1847704"/>
                <a:gd name="connsiteX4586" fmla="*/ 1226229 w 1842380"/>
                <a:gd name="connsiteY4586" fmla="*/ 714291 h 1847704"/>
                <a:gd name="connsiteX4587" fmla="*/ 1229424 w 1842380"/>
                <a:gd name="connsiteY4587" fmla="*/ 712161 h 1847704"/>
                <a:gd name="connsiteX4588" fmla="*/ 1233151 w 1842380"/>
                <a:gd name="connsiteY4588" fmla="*/ 708966 h 1847704"/>
                <a:gd name="connsiteX4589" fmla="*/ 1233151 w 1842380"/>
                <a:gd name="connsiteY4589" fmla="*/ 708966 h 1847704"/>
                <a:gd name="connsiteX4590" fmla="*/ 1233151 w 1842380"/>
                <a:gd name="connsiteY4590" fmla="*/ 820787 h 1847704"/>
                <a:gd name="connsiteX4591" fmla="*/ 1233151 w 1842380"/>
                <a:gd name="connsiteY4591" fmla="*/ 834099 h 1847704"/>
                <a:gd name="connsiteX4592" fmla="*/ 1231021 w 1842380"/>
                <a:gd name="connsiteY4592" fmla="*/ 834099 h 1847704"/>
                <a:gd name="connsiteX4593" fmla="*/ 1226761 w 1842380"/>
                <a:gd name="connsiteY4593" fmla="*/ 835164 h 1847704"/>
                <a:gd name="connsiteX4594" fmla="*/ 1220904 w 1842380"/>
                <a:gd name="connsiteY4594" fmla="*/ 835164 h 1847704"/>
                <a:gd name="connsiteX4595" fmla="*/ 1220904 w 1842380"/>
                <a:gd name="connsiteY4595" fmla="*/ 820787 h 1847704"/>
                <a:gd name="connsiteX4596" fmla="*/ 1221969 w 1842380"/>
                <a:gd name="connsiteY4596" fmla="*/ 821852 h 1847704"/>
                <a:gd name="connsiteX4597" fmla="*/ 1229956 w 1842380"/>
                <a:gd name="connsiteY4597" fmla="*/ 821852 h 1847704"/>
                <a:gd name="connsiteX4598" fmla="*/ 1233151 w 1842380"/>
                <a:gd name="connsiteY4598" fmla="*/ 820787 h 1847704"/>
                <a:gd name="connsiteX4599" fmla="*/ 1233151 w 1842380"/>
                <a:gd name="connsiteY4599" fmla="*/ 820787 h 1847704"/>
                <a:gd name="connsiteX4600" fmla="*/ 1233151 w 1842380"/>
                <a:gd name="connsiteY4600" fmla="*/ 849541 h 1847704"/>
                <a:gd name="connsiteX4601" fmla="*/ 1233151 w 1842380"/>
                <a:gd name="connsiteY4601" fmla="*/ 884685 h 1847704"/>
                <a:gd name="connsiteX4602" fmla="*/ 1232086 w 1842380"/>
                <a:gd name="connsiteY4602" fmla="*/ 884685 h 1847704"/>
                <a:gd name="connsiteX4603" fmla="*/ 1227826 w 1842380"/>
                <a:gd name="connsiteY4603" fmla="*/ 885750 h 1847704"/>
                <a:gd name="connsiteX4604" fmla="*/ 1220904 w 1842380"/>
                <a:gd name="connsiteY4604" fmla="*/ 885750 h 1847704"/>
                <a:gd name="connsiteX4605" fmla="*/ 1220904 w 1842380"/>
                <a:gd name="connsiteY4605" fmla="*/ 884685 h 1847704"/>
                <a:gd name="connsiteX4606" fmla="*/ 1220904 w 1842380"/>
                <a:gd name="connsiteY4606" fmla="*/ 849541 h 1847704"/>
                <a:gd name="connsiteX4607" fmla="*/ 1221969 w 1842380"/>
                <a:gd name="connsiteY4607" fmla="*/ 850606 h 1847704"/>
                <a:gd name="connsiteX4608" fmla="*/ 1228891 w 1842380"/>
                <a:gd name="connsiteY4608" fmla="*/ 850606 h 1847704"/>
                <a:gd name="connsiteX4609" fmla="*/ 1233151 w 1842380"/>
                <a:gd name="connsiteY4609" fmla="*/ 849541 h 1847704"/>
                <a:gd name="connsiteX4610" fmla="*/ 1233151 w 1842380"/>
                <a:gd name="connsiteY4610" fmla="*/ 849541 h 1847704"/>
                <a:gd name="connsiteX4611" fmla="*/ 1233151 w 1842380"/>
                <a:gd name="connsiteY4611" fmla="*/ 905984 h 1847704"/>
                <a:gd name="connsiteX4612" fmla="*/ 1233151 w 1842380"/>
                <a:gd name="connsiteY4612" fmla="*/ 912906 h 1847704"/>
                <a:gd name="connsiteX4613" fmla="*/ 1220904 w 1842380"/>
                <a:gd name="connsiteY4613" fmla="*/ 912906 h 1847704"/>
                <a:gd name="connsiteX4614" fmla="*/ 1220904 w 1842380"/>
                <a:gd name="connsiteY4614" fmla="*/ 905984 h 1847704"/>
                <a:gd name="connsiteX4615" fmla="*/ 1233151 w 1842380"/>
                <a:gd name="connsiteY4615" fmla="*/ 905984 h 1847704"/>
                <a:gd name="connsiteX4616" fmla="*/ 1233151 w 1842380"/>
                <a:gd name="connsiteY4616" fmla="*/ 905984 h 1847704"/>
                <a:gd name="connsiteX4617" fmla="*/ 1233151 w 1842380"/>
                <a:gd name="connsiteY4617" fmla="*/ 955504 h 1847704"/>
                <a:gd name="connsiteX4618" fmla="*/ 1233151 w 1842380"/>
                <a:gd name="connsiteY4618" fmla="*/ 962427 h 1847704"/>
                <a:gd name="connsiteX4619" fmla="*/ 1229956 w 1842380"/>
                <a:gd name="connsiteY4619" fmla="*/ 961362 h 1847704"/>
                <a:gd name="connsiteX4620" fmla="*/ 1220904 w 1842380"/>
                <a:gd name="connsiteY4620" fmla="*/ 962427 h 1847704"/>
                <a:gd name="connsiteX4621" fmla="*/ 1220904 w 1842380"/>
                <a:gd name="connsiteY4621" fmla="*/ 955504 h 1847704"/>
                <a:gd name="connsiteX4622" fmla="*/ 1223034 w 1842380"/>
                <a:gd name="connsiteY4622" fmla="*/ 955504 h 1847704"/>
                <a:gd name="connsiteX4623" fmla="*/ 1220904 w 1842380"/>
                <a:gd name="connsiteY4623" fmla="*/ 951245 h 1847704"/>
                <a:gd name="connsiteX4624" fmla="*/ 1220904 w 1842380"/>
                <a:gd name="connsiteY4624" fmla="*/ 950180 h 1847704"/>
                <a:gd name="connsiteX4625" fmla="*/ 1220904 w 1842380"/>
                <a:gd name="connsiteY4625" fmla="*/ 917698 h 1847704"/>
                <a:gd name="connsiteX4626" fmla="*/ 1224099 w 1842380"/>
                <a:gd name="connsiteY4626" fmla="*/ 934738 h 1847704"/>
                <a:gd name="connsiteX4627" fmla="*/ 1224099 w 1842380"/>
                <a:gd name="connsiteY4627" fmla="*/ 934738 h 1847704"/>
                <a:gd name="connsiteX4628" fmla="*/ 1233151 w 1842380"/>
                <a:gd name="connsiteY4628" fmla="*/ 955504 h 1847704"/>
                <a:gd name="connsiteX4629" fmla="*/ 1233151 w 1842380"/>
                <a:gd name="connsiteY4629" fmla="*/ 955504 h 1847704"/>
                <a:gd name="connsiteX4630" fmla="*/ 1233151 w 1842380"/>
                <a:gd name="connsiteY4630" fmla="*/ 1048156 h 1847704"/>
                <a:gd name="connsiteX4631" fmla="*/ 1233151 w 1842380"/>
                <a:gd name="connsiteY4631" fmla="*/ 1069455 h 1847704"/>
                <a:gd name="connsiteX4632" fmla="*/ 1228891 w 1842380"/>
                <a:gd name="connsiteY4632" fmla="*/ 1068390 h 1847704"/>
                <a:gd name="connsiteX4633" fmla="*/ 1226761 w 1842380"/>
                <a:gd name="connsiteY4633" fmla="*/ 1067325 h 1847704"/>
                <a:gd name="connsiteX4634" fmla="*/ 1220904 w 1842380"/>
                <a:gd name="connsiteY4634" fmla="*/ 1066260 h 1847704"/>
                <a:gd name="connsiteX4635" fmla="*/ 1220904 w 1842380"/>
                <a:gd name="connsiteY4635" fmla="*/ 1039104 h 1847704"/>
                <a:gd name="connsiteX4636" fmla="*/ 1224099 w 1842380"/>
                <a:gd name="connsiteY4636" fmla="*/ 1042299 h 1847704"/>
                <a:gd name="connsiteX4637" fmla="*/ 1229956 w 1842380"/>
                <a:gd name="connsiteY4637" fmla="*/ 1045494 h 1847704"/>
                <a:gd name="connsiteX4638" fmla="*/ 1233151 w 1842380"/>
                <a:gd name="connsiteY4638" fmla="*/ 1048156 h 1847704"/>
                <a:gd name="connsiteX4639" fmla="*/ 1233151 w 1842380"/>
                <a:gd name="connsiteY4639" fmla="*/ 1048156 h 1847704"/>
                <a:gd name="connsiteX4640" fmla="*/ 1233151 w 1842380"/>
                <a:gd name="connsiteY4640" fmla="*/ 1087560 h 1847704"/>
                <a:gd name="connsiteX4641" fmla="*/ 1233151 w 1842380"/>
                <a:gd name="connsiteY4641" fmla="*/ 1106729 h 1847704"/>
                <a:gd name="connsiteX4642" fmla="*/ 1229956 w 1842380"/>
                <a:gd name="connsiteY4642" fmla="*/ 1107794 h 1847704"/>
                <a:gd name="connsiteX4643" fmla="*/ 1220904 w 1842380"/>
                <a:gd name="connsiteY4643" fmla="*/ 1110989 h 1847704"/>
                <a:gd name="connsiteX4644" fmla="*/ 1220904 w 1842380"/>
                <a:gd name="connsiteY4644" fmla="*/ 1085962 h 1847704"/>
                <a:gd name="connsiteX4645" fmla="*/ 1224099 w 1842380"/>
                <a:gd name="connsiteY4645" fmla="*/ 1087027 h 1847704"/>
                <a:gd name="connsiteX4646" fmla="*/ 1228359 w 1842380"/>
                <a:gd name="connsiteY4646" fmla="*/ 1088092 h 1847704"/>
                <a:gd name="connsiteX4647" fmla="*/ 1233151 w 1842380"/>
                <a:gd name="connsiteY4647" fmla="*/ 1087560 h 1847704"/>
                <a:gd name="connsiteX4648" fmla="*/ 1233151 w 1842380"/>
                <a:gd name="connsiteY4648" fmla="*/ 1087560 h 1847704"/>
                <a:gd name="connsiteX4649" fmla="*/ 1233151 w 1842380"/>
                <a:gd name="connsiteY4649" fmla="*/ 1204173 h 1847704"/>
                <a:gd name="connsiteX4650" fmla="*/ 1233151 w 1842380"/>
                <a:gd name="connsiteY4650" fmla="*/ 1212160 h 1847704"/>
                <a:gd name="connsiteX4651" fmla="*/ 1228891 w 1842380"/>
                <a:gd name="connsiteY4651" fmla="*/ 1208965 h 1847704"/>
                <a:gd name="connsiteX4652" fmla="*/ 1220904 w 1842380"/>
                <a:gd name="connsiteY4652" fmla="*/ 1224939 h 1847704"/>
                <a:gd name="connsiteX4653" fmla="*/ 1220904 w 1842380"/>
                <a:gd name="connsiteY4653" fmla="*/ 1212692 h 1847704"/>
                <a:gd name="connsiteX4654" fmla="*/ 1220904 w 1842380"/>
                <a:gd name="connsiteY4654" fmla="*/ 1202575 h 1847704"/>
                <a:gd name="connsiteX4655" fmla="*/ 1220904 w 1842380"/>
                <a:gd name="connsiteY4655" fmla="*/ 1191393 h 1847704"/>
                <a:gd name="connsiteX4656" fmla="*/ 1226761 w 1842380"/>
                <a:gd name="connsiteY4656" fmla="*/ 1200445 h 1847704"/>
                <a:gd name="connsiteX4657" fmla="*/ 1233151 w 1842380"/>
                <a:gd name="connsiteY4657" fmla="*/ 1204173 h 1847704"/>
                <a:gd name="connsiteX4658" fmla="*/ 1233151 w 1842380"/>
                <a:gd name="connsiteY4658" fmla="*/ 1204173 h 1847704"/>
                <a:gd name="connsiteX4659" fmla="*/ 1233151 w 1842380"/>
                <a:gd name="connsiteY4659" fmla="*/ 1245174 h 1847704"/>
                <a:gd name="connsiteX4660" fmla="*/ 1233151 w 1842380"/>
                <a:gd name="connsiteY4660" fmla="*/ 1256356 h 1847704"/>
                <a:gd name="connsiteX4661" fmla="*/ 1231021 w 1842380"/>
                <a:gd name="connsiteY4661" fmla="*/ 1259550 h 1847704"/>
                <a:gd name="connsiteX4662" fmla="*/ 1228891 w 1842380"/>
                <a:gd name="connsiteY4662" fmla="*/ 1263810 h 1847704"/>
                <a:gd name="connsiteX4663" fmla="*/ 1233151 w 1842380"/>
                <a:gd name="connsiteY4663" fmla="*/ 1273927 h 1847704"/>
                <a:gd name="connsiteX4664" fmla="*/ 1233151 w 1842380"/>
                <a:gd name="connsiteY4664" fmla="*/ 1284045 h 1847704"/>
                <a:gd name="connsiteX4665" fmla="*/ 1223034 w 1842380"/>
                <a:gd name="connsiteY4665" fmla="*/ 1271798 h 1847704"/>
                <a:gd name="connsiteX4666" fmla="*/ 1220904 w 1842380"/>
                <a:gd name="connsiteY4666" fmla="*/ 1269668 h 1847704"/>
                <a:gd name="connsiteX4667" fmla="*/ 1220904 w 1842380"/>
                <a:gd name="connsiteY4667" fmla="*/ 1261680 h 1847704"/>
                <a:gd name="connsiteX4668" fmla="*/ 1221969 w 1842380"/>
                <a:gd name="connsiteY4668" fmla="*/ 1262745 h 1847704"/>
                <a:gd name="connsiteX4669" fmla="*/ 1224099 w 1842380"/>
                <a:gd name="connsiteY4669" fmla="*/ 1256888 h 1847704"/>
                <a:gd name="connsiteX4670" fmla="*/ 1233151 w 1842380"/>
                <a:gd name="connsiteY4670" fmla="*/ 1245174 h 1847704"/>
                <a:gd name="connsiteX4671" fmla="*/ 1233151 w 1842380"/>
                <a:gd name="connsiteY4671" fmla="*/ 1245174 h 1847704"/>
                <a:gd name="connsiteX4672" fmla="*/ 1233151 w 1842380"/>
                <a:gd name="connsiteY4672" fmla="*/ 1315993 h 1847704"/>
                <a:gd name="connsiteX4673" fmla="*/ 1233151 w 1842380"/>
                <a:gd name="connsiteY4673" fmla="*/ 1326110 h 1847704"/>
                <a:gd name="connsiteX4674" fmla="*/ 1220904 w 1842380"/>
                <a:gd name="connsiteY4674" fmla="*/ 1333033 h 1847704"/>
                <a:gd name="connsiteX4675" fmla="*/ 1220904 w 1842380"/>
                <a:gd name="connsiteY4675" fmla="*/ 1320786 h 1847704"/>
                <a:gd name="connsiteX4676" fmla="*/ 1233151 w 1842380"/>
                <a:gd name="connsiteY4676" fmla="*/ 1315993 h 1847704"/>
                <a:gd name="connsiteX4677" fmla="*/ 1233151 w 1842380"/>
                <a:gd name="connsiteY4677" fmla="*/ 1315993 h 1847704"/>
                <a:gd name="connsiteX4678" fmla="*/ 1233151 w 1842380"/>
                <a:gd name="connsiteY4678" fmla="*/ 1351670 h 1847704"/>
                <a:gd name="connsiteX4679" fmla="*/ 1233151 w 1842380"/>
                <a:gd name="connsiteY4679" fmla="*/ 1363916 h 1847704"/>
                <a:gd name="connsiteX4680" fmla="*/ 1220904 w 1842380"/>
                <a:gd name="connsiteY4680" fmla="*/ 1356994 h 1847704"/>
                <a:gd name="connsiteX4681" fmla="*/ 1220904 w 1842380"/>
                <a:gd name="connsiteY4681" fmla="*/ 1344747 h 1847704"/>
                <a:gd name="connsiteX4682" fmla="*/ 1233151 w 1842380"/>
                <a:gd name="connsiteY4682" fmla="*/ 1351670 h 1847704"/>
                <a:gd name="connsiteX4683" fmla="*/ 1233151 w 1842380"/>
                <a:gd name="connsiteY4683" fmla="*/ 1351670 h 1847704"/>
                <a:gd name="connsiteX4684" fmla="*/ 1233151 w 1842380"/>
                <a:gd name="connsiteY4684" fmla="*/ 1378826 h 1847704"/>
                <a:gd name="connsiteX4685" fmla="*/ 1233151 w 1842380"/>
                <a:gd name="connsiteY4685" fmla="*/ 1390008 h 1847704"/>
                <a:gd name="connsiteX4686" fmla="*/ 1220904 w 1842380"/>
                <a:gd name="connsiteY4686" fmla="*/ 1394268 h 1847704"/>
                <a:gd name="connsiteX4687" fmla="*/ 1220904 w 1842380"/>
                <a:gd name="connsiteY4687" fmla="*/ 1384151 h 1847704"/>
                <a:gd name="connsiteX4688" fmla="*/ 1233151 w 1842380"/>
                <a:gd name="connsiteY4688" fmla="*/ 1378826 h 1847704"/>
                <a:gd name="connsiteX4689" fmla="*/ 1233151 w 1842380"/>
                <a:gd name="connsiteY4689" fmla="*/ 1378826 h 1847704"/>
                <a:gd name="connsiteX4690" fmla="*/ 1233151 w 1842380"/>
                <a:gd name="connsiteY4690" fmla="*/ 1678612 h 1847704"/>
                <a:gd name="connsiteX4691" fmla="*/ 1233151 w 1842380"/>
                <a:gd name="connsiteY4691" fmla="*/ 1695651 h 1847704"/>
                <a:gd name="connsiteX4692" fmla="*/ 1220904 w 1842380"/>
                <a:gd name="connsiteY4692" fmla="*/ 1701509 h 1847704"/>
                <a:gd name="connsiteX4693" fmla="*/ 1220904 w 1842380"/>
                <a:gd name="connsiteY4693" fmla="*/ 1684469 h 1847704"/>
                <a:gd name="connsiteX4694" fmla="*/ 1233151 w 1842380"/>
                <a:gd name="connsiteY4694" fmla="*/ 1678612 h 1847704"/>
                <a:gd name="connsiteX4695" fmla="*/ 1233151 w 1842380"/>
                <a:gd name="connsiteY4695" fmla="*/ 1678612 h 1847704"/>
                <a:gd name="connsiteX4696" fmla="*/ 1233151 w 1842380"/>
                <a:gd name="connsiteY4696" fmla="*/ 1724405 h 1847704"/>
                <a:gd name="connsiteX4697" fmla="*/ 1233151 w 1842380"/>
                <a:gd name="connsiteY4697" fmla="*/ 1747834 h 1847704"/>
                <a:gd name="connsiteX4698" fmla="*/ 1220904 w 1842380"/>
                <a:gd name="connsiteY4698" fmla="*/ 1737717 h 1847704"/>
                <a:gd name="connsiteX4699" fmla="*/ 1220904 w 1842380"/>
                <a:gd name="connsiteY4699" fmla="*/ 1713223 h 1847704"/>
                <a:gd name="connsiteX4700" fmla="*/ 1233151 w 1842380"/>
                <a:gd name="connsiteY4700" fmla="*/ 1724405 h 1847704"/>
                <a:gd name="connsiteX4701" fmla="*/ 1233151 w 1842380"/>
                <a:gd name="connsiteY4701" fmla="*/ 1724405 h 1847704"/>
                <a:gd name="connsiteX4702" fmla="*/ 1233151 w 1842380"/>
                <a:gd name="connsiteY4702" fmla="*/ 1776588 h 1847704"/>
                <a:gd name="connsiteX4703" fmla="*/ 1233151 w 1842380"/>
                <a:gd name="connsiteY4703" fmla="*/ 1792563 h 1847704"/>
                <a:gd name="connsiteX4704" fmla="*/ 1220904 w 1842380"/>
                <a:gd name="connsiteY4704" fmla="*/ 1795758 h 1847704"/>
                <a:gd name="connsiteX4705" fmla="*/ 1220904 w 1842380"/>
                <a:gd name="connsiteY4705" fmla="*/ 1778718 h 1847704"/>
                <a:gd name="connsiteX4706" fmla="*/ 1233151 w 1842380"/>
                <a:gd name="connsiteY4706" fmla="*/ 1776588 h 1847704"/>
                <a:gd name="connsiteX4707" fmla="*/ 1220904 w 1842380"/>
                <a:gd name="connsiteY4707" fmla="*/ 52951 h 1847704"/>
                <a:gd name="connsiteX4708" fmla="*/ 1220904 w 1842380"/>
                <a:gd name="connsiteY4708" fmla="*/ 69991 h 1847704"/>
                <a:gd name="connsiteX4709" fmla="*/ 1215047 w 1842380"/>
                <a:gd name="connsiteY4709" fmla="*/ 67861 h 1847704"/>
                <a:gd name="connsiteX4710" fmla="*/ 1215047 w 1842380"/>
                <a:gd name="connsiteY4710" fmla="*/ 51886 h 1847704"/>
                <a:gd name="connsiteX4711" fmla="*/ 1220904 w 1842380"/>
                <a:gd name="connsiteY4711" fmla="*/ 52951 h 1847704"/>
                <a:gd name="connsiteX4712" fmla="*/ 1220904 w 1842380"/>
                <a:gd name="connsiteY4712" fmla="*/ 52951 h 1847704"/>
                <a:gd name="connsiteX4713" fmla="*/ 1220904 w 1842380"/>
                <a:gd name="connsiteY4713" fmla="*/ 116849 h 1847704"/>
                <a:gd name="connsiteX4714" fmla="*/ 1220904 w 1842380"/>
                <a:gd name="connsiteY4714" fmla="*/ 159447 h 1847704"/>
                <a:gd name="connsiteX4715" fmla="*/ 1216644 w 1842380"/>
                <a:gd name="connsiteY4715" fmla="*/ 156252 h 1847704"/>
                <a:gd name="connsiteX4716" fmla="*/ 1215579 w 1842380"/>
                <a:gd name="connsiteY4716" fmla="*/ 156252 h 1847704"/>
                <a:gd name="connsiteX4717" fmla="*/ 1215579 w 1842380"/>
                <a:gd name="connsiteY4717" fmla="*/ 85433 h 1847704"/>
                <a:gd name="connsiteX4718" fmla="*/ 1220904 w 1842380"/>
                <a:gd name="connsiteY4718" fmla="*/ 116849 h 1847704"/>
                <a:gd name="connsiteX4719" fmla="*/ 1220904 w 1842380"/>
                <a:gd name="connsiteY4719" fmla="*/ 116849 h 1847704"/>
                <a:gd name="connsiteX4720" fmla="*/ 1220904 w 1842380"/>
                <a:gd name="connsiteY4720" fmla="*/ 472545 h 1847704"/>
                <a:gd name="connsiteX4721" fmla="*/ 1220904 w 1842380"/>
                <a:gd name="connsiteY4721" fmla="*/ 507689 h 1847704"/>
                <a:gd name="connsiteX4722" fmla="*/ 1220904 w 1842380"/>
                <a:gd name="connsiteY4722" fmla="*/ 530053 h 1847704"/>
                <a:gd name="connsiteX4723" fmla="*/ 1220904 w 1842380"/>
                <a:gd name="connsiteY4723" fmla="*/ 548157 h 1847704"/>
                <a:gd name="connsiteX4724" fmla="*/ 1215047 w 1842380"/>
                <a:gd name="connsiteY4724" fmla="*/ 541235 h 1847704"/>
                <a:gd name="connsiteX4725" fmla="*/ 1215047 w 1842380"/>
                <a:gd name="connsiteY4725" fmla="*/ 469350 h 1847704"/>
                <a:gd name="connsiteX4726" fmla="*/ 1216112 w 1842380"/>
                <a:gd name="connsiteY4726" fmla="*/ 471480 h 1847704"/>
                <a:gd name="connsiteX4727" fmla="*/ 1220904 w 1842380"/>
                <a:gd name="connsiteY4727" fmla="*/ 472545 h 1847704"/>
                <a:gd name="connsiteX4728" fmla="*/ 1220904 w 1842380"/>
                <a:gd name="connsiteY4728" fmla="*/ 472545 h 1847704"/>
                <a:gd name="connsiteX4729" fmla="*/ 1220904 w 1842380"/>
                <a:gd name="connsiteY4729" fmla="*/ 596613 h 1847704"/>
                <a:gd name="connsiteX4730" fmla="*/ 1220904 w 1842380"/>
                <a:gd name="connsiteY4730" fmla="*/ 606730 h 1847704"/>
                <a:gd name="connsiteX4731" fmla="*/ 1218774 w 1842380"/>
                <a:gd name="connsiteY4731" fmla="*/ 608860 h 1847704"/>
                <a:gd name="connsiteX4732" fmla="*/ 1220904 w 1842380"/>
                <a:gd name="connsiteY4732" fmla="*/ 609925 h 1847704"/>
                <a:gd name="connsiteX4733" fmla="*/ 1220904 w 1842380"/>
                <a:gd name="connsiteY4733" fmla="*/ 616847 h 1847704"/>
                <a:gd name="connsiteX4734" fmla="*/ 1215047 w 1842380"/>
                <a:gd name="connsiteY4734" fmla="*/ 615782 h 1847704"/>
                <a:gd name="connsiteX4735" fmla="*/ 1215047 w 1842380"/>
                <a:gd name="connsiteY4735" fmla="*/ 603535 h 1847704"/>
                <a:gd name="connsiteX4736" fmla="*/ 1220904 w 1842380"/>
                <a:gd name="connsiteY4736" fmla="*/ 596613 h 1847704"/>
                <a:gd name="connsiteX4737" fmla="*/ 1220904 w 1842380"/>
                <a:gd name="connsiteY4737" fmla="*/ 596613 h 1847704"/>
                <a:gd name="connsiteX4738" fmla="*/ 1220904 w 1842380"/>
                <a:gd name="connsiteY4738" fmla="*/ 644004 h 1847704"/>
                <a:gd name="connsiteX4739" fmla="*/ 1220904 w 1842380"/>
                <a:gd name="connsiteY4739" fmla="*/ 651991 h 1847704"/>
                <a:gd name="connsiteX4740" fmla="*/ 1215047 w 1842380"/>
                <a:gd name="connsiteY4740" fmla="*/ 647731 h 1847704"/>
                <a:gd name="connsiteX4741" fmla="*/ 1215047 w 1842380"/>
                <a:gd name="connsiteY4741" fmla="*/ 639744 h 1847704"/>
                <a:gd name="connsiteX4742" fmla="*/ 1220904 w 1842380"/>
                <a:gd name="connsiteY4742" fmla="*/ 644004 h 1847704"/>
                <a:gd name="connsiteX4743" fmla="*/ 1220904 w 1842380"/>
                <a:gd name="connsiteY4743" fmla="*/ 644004 h 1847704"/>
                <a:gd name="connsiteX4744" fmla="*/ 1220904 w 1842380"/>
                <a:gd name="connsiteY4744" fmla="*/ 667433 h 1847704"/>
                <a:gd name="connsiteX4745" fmla="*/ 1220904 w 1842380"/>
                <a:gd name="connsiteY4745" fmla="*/ 675420 h 1847704"/>
                <a:gd name="connsiteX4746" fmla="*/ 1215047 w 1842380"/>
                <a:gd name="connsiteY4746" fmla="*/ 683407 h 1847704"/>
                <a:gd name="connsiteX4747" fmla="*/ 1215047 w 1842380"/>
                <a:gd name="connsiteY4747" fmla="*/ 669563 h 1847704"/>
                <a:gd name="connsiteX4748" fmla="*/ 1220904 w 1842380"/>
                <a:gd name="connsiteY4748" fmla="*/ 667433 h 1847704"/>
                <a:gd name="connsiteX4749" fmla="*/ 1220904 w 1842380"/>
                <a:gd name="connsiteY4749" fmla="*/ 667433 h 1847704"/>
                <a:gd name="connsiteX4750" fmla="*/ 1220904 w 1842380"/>
                <a:gd name="connsiteY4750" fmla="*/ 719083 h 1847704"/>
                <a:gd name="connsiteX4751" fmla="*/ 1220904 w 1842380"/>
                <a:gd name="connsiteY4751" fmla="*/ 747305 h 1847704"/>
                <a:gd name="connsiteX4752" fmla="*/ 1220904 w 1842380"/>
                <a:gd name="connsiteY4752" fmla="*/ 747305 h 1847704"/>
                <a:gd name="connsiteX4753" fmla="*/ 1218774 w 1842380"/>
                <a:gd name="connsiteY4753" fmla="*/ 744110 h 1847704"/>
                <a:gd name="connsiteX4754" fmla="*/ 1215579 w 1842380"/>
                <a:gd name="connsiteY4754" fmla="*/ 740915 h 1847704"/>
                <a:gd name="connsiteX4755" fmla="*/ 1215579 w 1842380"/>
                <a:gd name="connsiteY4755" fmla="*/ 738785 h 1847704"/>
                <a:gd name="connsiteX4756" fmla="*/ 1215579 w 1842380"/>
                <a:gd name="connsiteY4756" fmla="*/ 737720 h 1847704"/>
                <a:gd name="connsiteX4757" fmla="*/ 1215579 w 1842380"/>
                <a:gd name="connsiteY4757" fmla="*/ 727603 h 1847704"/>
                <a:gd name="connsiteX4758" fmla="*/ 1215579 w 1842380"/>
                <a:gd name="connsiteY4758" fmla="*/ 725473 h 1847704"/>
                <a:gd name="connsiteX4759" fmla="*/ 1217709 w 1842380"/>
                <a:gd name="connsiteY4759" fmla="*/ 722278 h 1847704"/>
                <a:gd name="connsiteX4760" fmla="*/ 1220904 w 1842380"/>
                <a:gd name="connsiteY4760" fmla="*/ 719083 h 1847704"/>
                <a:gd name="connsiteX4761" fmla="*/ 1220904 w 1842380"/>
                <a:gd name="connsiteY4761" fmla="*/ 719083 h 1847704"/>
                <a:gd name="connsiteX4762" fmla="*/ 1220904 w 1842380"/>
                <a:gd name="connsiteY4762" fmla="*/ 763279 h 1847704"/>
                <a:gd name="connsiteX4763" fmla="*/ 1220904 w 1842380"/>
                <a:gd name="connsiteY4763" fmla="*/ 783514 h 1847704"/>
                <a:gd name="connsiteX4764" fmla="*/ 1219839 w 1842380"/>
                <a:gd name="connsiteY4764" fmla="*/ 783514 h 1847704"/>
                <a:gd name="connsiteX4765" fmla="*/ 1215579 w 1842380"/>
                <a:gd name="connsiteY4765" fmla="*/ 785643 h 1847704"/>
                <a:gd name="connsiteX4766" fmla="*/ 1215579 w 1842380"/>
                <a:gd name="connsiteY4766" fmla="*/ 764344 h 1847704"/>
                <a:gd name="connsiteX4767" fmla="*/ 1215579 w 1842380"/>
                <a:gd name="connsiteY4767" fmla="*/ 764344 h 1847704"/>
                <a:gd name="connsiteX4768" fmla="*/ 1217709 w 1842380"/>
                <a:gd name="connsiteY4768" fmla="*/ 763279 h 1847704"/>
                <a:gd name="connsiteX4769" fmla="*/ 1220904 w 1842380"/>
                <a:gd name="connsiteY4769" fmla="*/ 763279 h 1847704"/>
                <a:gd name="connsiteX4770" fmla="*/ 1220904 w 1842380"/>
                <a:gd name="connsiteY4770" fmla="*/ 763279 h 1847704"/>
                <a:gd name="connsiteX4771" fmla="*/ 1220904 w 1842380"/>
                <a:gd name="connsiteY4771" fmla="*/ 820787 h 1847704"/>
                <a:gd name="connsiteX4772" fmla="*/ 1220904 w 1842380"/>
                <a:gd name="connsiteY4772" fmla="*/ 835164 h 1847704"/>
                <a:gd name="connsiteX4773" fmla="*/ 1219839 w 1842380"/>
                <a:gd name="connsiteY4773" fmla="*/ 835164 h 1847704"/>
                <a:gd name="connsiteX4774" fmla="*/ 1216644 w 1842380"/>
                <a:gd name="connsiteY4774" fmla="*/ 836229 h 1847704"/>
                <a:gd name="connsiteX4775" fmla="*/ 1216644 w 1842380"/>
                <a:gd name="connsiteY4775" fmla="*/ 839424 h 1847704"/>
                <a:gd name="connsiteX4776" fmla="*/ 1216644 w 1842380"/>
                <a:gd name="connsiteY4776" fmla="*/ 843684 h 1847704"/>
                <a:gd name="connsiteX4777" fmla="*/ 1217709 w 1842380"/>
                <a:gd name="connsiteY4777" fmla="*/ 845814 h 1847704"/>
                <a:gd name="connsiteX4778" fmla="*/ 1218774 w 1842380"/>
                <a:gd name="connsiteY4778" fmla="*/ 846879 h 1847704"/>
                <a:gd name="connsiteX4779" fmla="*/ 1219839 w 1842380"/>
                <a:gd name="connsiteY4779" fmla="*/ 849009 h 1847704"/>
                <a:gd name="connsiteX4780" fmla="*/ 1220904 w 1842380"/>
                <a:gd name="connsiteY4780" fmla="*/ 849009 h 1847704"/>
                <a:gd name="connsiteX4781" fmla="*/ 1220904 w 1842380"/>
                <a:gd name="connsiteY4781" fmla="*/ 884152 h 1847704"/>
                <a:gd name="connsiteX4782" fmla="*/ 1218774 w 1842380"/>
                <a:gd name="connsiteY4782" fmla="*/ 880957 h 1847704"/>
                <a:gd name="connsiteX4783" fmla="*/ 1216644 w 1842380"/>
                <a:gd name="connsiteY4783" fmla="*/ 877762 h 1847704"/>
                <a:gd name="connsiteX4784" fmla="*/ 1215579 w 1842380"/>
                <a:gd name="connsiteY4784" fmla="*/ 875633 h 1847704"/>
                <a:gd name="connsiteX4785" fmla="*/ 1215579 w 1842380"/>
                <a:gd name="connsiteY4785" fmla="*/ 818125 h 1847704"/>
                <a:gd name="connsiteX4786" fmla="*/ 1216644 w 1842380"/>
                <a:gd name="connsiteY4786" fmla="*/ 818125 h 1847704"/>
                <a:gd name="connsiteX4787" fmla="*/ 1219839 w 1842380"/>
                <a:gd name="connsiteY4787" fmla="*/ 820255 h 1847704"/>
                <a:gd name="connsiteX4788" fmla="*/ 1220904 w 1842380"/>
                <a:gd name="connsiteY4788" fmla="*/ 820255 h 1847704"/>
                <a:gd name="connsiteX4789" fmla="*/ 1220904 w 1842380"/>
                <a:gd name="connsiteY4789" fmla="*/ 820787 h 1847704"/>
                <a:gd name="connsiteX4790" fmla="*/ 1220904 w 1842380"/>
                <a:gd name="connsiteY4790" fmla="*/ 905984 h 1847704"/>
                <a:gd name="connsiteX4791" fmla="*/ 1220904 w 1842380"/>
                <a:gd name="connsiteY4791" fmla="*/ 912906 h 1847704"/>
                <a:gd name="connsiteX4792" fmla="*/ 1218774 w 1842380"/>
                <a:gd name="connsiteY4792" fmla="*/ 912906 h 1847704"/>
                <a:gd name="connsiteX4793" fmla="*/ 1220904 w 1842380"/>
                <a:gd name="connsiteY4793" fmla="*/ 917166 h 1847704"/>
                <a:gd name="connsiteX4794" fmla="*/ 1220904 w 1842380"/>
                <a:gd name="connsiteY4794" fmla="*/ 949647 h 1847704"/>
                <a:gd name="connsiteX4795" fmla="*/ 1215047 w 1842380"/>
                <a:gd name="connsiteY4795" fmla="*/ 921426 h 1847704"/>
                <a:gd name="connsiteX4796" fmla="*/ 1215047 w 1842380"/>
                <a:gd name="connsiteY4796" fmla="*/ 905451 h 1847704"/>
                <a:gd name="connsiteX4797" fmla="*/ 1220904 w 1842380"/>
                <a:gd name="connsiteY4797" fmla="*/ 905984 h 1847704"/>
                <a:gd name="connsiteX4798" fmla="*/ 1220904 w 1842380"/>
                <a:gd name="connsiteY4798" fmla="*/ 905984 h 1847704"/>
                <a:gd name="connsiteX4799" fmla="*/ 1220904 w 1842380"/>
                <a:gd name="connsiteY4799" fmla="*/ 955504 h 1847704"/>
                <a:gd name="connsiteX4800" fmla="*/ 1220904 w 1842380"/>
                <a:gd name="connsiteY4800" fmla="*/ 962427 h 1847704"/>
                <a:gd name="connsiteX4801" fmla="*/ 1215047 w 1842380"/>
                <a:gd name="connsiteY4801" fmla="*/ 963492 h 1847704"/>
                <a:gd name="connsiteX4802" fmla="*/ 1215047 w 1842380"/>
                <a:gd name="connsiteY4802" fmla="*/ 956569 h 1847704"/>
                <a:gd name="connsiteX4803" fmla="*/ 1220904 w 1842380"/>
                <a:gd name="connsiteY4803" fmla="*/ 955504 h 1847704"/>
                <a:gd name="connsiteX4804" fmla="*/ 1220904 w 1842380"/>
                <a:gd name="connsiteY4804" fmla="*/ 955504 h 1847704"/>
                <a:gd name="connsiteX4805" fmla="*/ 1220904 w 1842380"/>
                <a:gd name="connsiteY4805" fmla="*/ 1039104 h 1847704"/>
                <a:gd name="connsiteX4806" fmla="*/ 1220904 w 1842380"/>
                <a:gd name="connsiteY4806" fmla="*/ 1066260 h 1847704"/>
                <a:gd name="connsiteX4807" fmla="*/ 1219839 w 1842380"/>
                <a:gd name="connsiteY4807" fmla="*/ 1066260 h 1847704"/>
                <a:gd name="connsiteX4808" fmla="*/ 1216644 w 1842380"/>
                <a:gd name="connsiteY4808" fmla="*/ 1065195 h 1847704"/>
                <a:gd name="connsiteX4809" fmla="*/ 1215579 w 1842380"/>
                <a:gd name="connsiteY4809" fmla="*/ 1064130 h 1847704"/>
                <a:gd name="connsiteX4810" fmla="*/ 1215579 w 1842380"/>
                <a:gd name="connsiteY4810" fmla="*/ 1036974 h 1847704"/>
                <a:gd name="connsiteX4811" fmla="*/ 1215579 w 1842380"/>
                <a:gd name="connsiteY4811" fmla="*/ 1036974 h 1847704"/>
                <a:gd name="connsiteX4812" fmla="*/ 1219839 w 1842380"/>
                <a:gd name="connsiteY4812" fmla="*/ 1039104 h 1847704"/>
                <a:gd name="connsiteX4813" fmla="*/ 1220904 w 1842380"/>
                <a:gd name="connsiteY4813" fmla="*/ 1039104 h 1847704"/>
                <a:gd name="connsiteX4814" fmla="*/ 1220904 w 1842380"/>
                <a:gd name="connsiteY4814" fmla="*/ 1039104 h 1847704"/>
                <a:gd name="connsiteX4815" fmla="*/ 1220904 w 1842380"/>
                <a:gd name="connsiteY4815" fmla="*/ 1085962 h 1847704"/>
                <a:gd name="connsiteX4816" fmla="*/ 1220904 w 1842380"/>
                <a:gd name="connsiteY4816" fmla="*/ 1110989 h 1847704"/>
                <a:gd name="connsiteX4817" fmla="*/ 1217709 w 1842380"/>
                <a:gd name="connsiteY4817" fmla="*/ 1112054 h 1847704"/>
                <a:gd name="connsiteX4818" fmla="*/ 1215579 w 1842380"/>
                <a:gd name="connsiteY4818" fmla="*/ 1113119 h 1847704"/>
                <a:gd name="connsiteX4819" fmla="*/ 1215579 w 1842380"/>
                <a:gd name="connsiteY4819" fmla="*/ 1087027 h 1847704"/>
                <a:gd name="connsiteX4820" fmla="*/ 1218774 w 1842380"/>
                <a:gd name="connsiteY4820" fmla="*/ 1085962 h 1847704"/>
                <a:gd name="connsiteX4821" fmla="*/ 1220904 w 1842380"/>
                <a:gd name="connsiteY4821" fmla="*/ 1085962 h 1847704"/>
                <a:gd name="connsiteX4822" fmla="*/ 1220904 w 1842380"/>
                <a:gd name="connsiteY4822" fmla="*/ 1085962 h 1847704"/>
                <a:gd name="connsiteX4823" fmla="*/ 1220904 w 1842380"/>
                <a:gd name="connsiteY4823" fmla="*/ 1190861 h 1847704"/>
                <a:gd name="connsiteX4824" fmla="*/ 1220904 w 1842380"/>
                <a:gd name="connsiteY4824" fmla="*/ 1202043 h 1847704"/>
                <a:gd name="connsiteX4825" fmla="*/ 1215047 w 1842380"/>
                <a:gd name="connsiteY4825" fmla="*/ 1194055 h 1847704"/>
                <a:gd name="connsiteX4826" fmla="*/ 1215047 w 1842380"/>
                <a:gd name="connsiteY4826" fmla="*/ 1185003 h 1847704"/>
                <a:gd name="connsiteX4827" fmla="*/ 1220904 w 1842380"/>
                <a:gd name="connsiteY4827" fmla="*/ 1190861 h 1847704"/>
                <a:gd name="connsiteX4828" fmla="*/ 1220904 w 1842380"/>
                <a:gd name="connsiteY4828" fmla="*/ 1190861 h 1847704"/>
                <a:gd name="connsiteX4829" fmla="*/ 1220904 w 1842380"/>
                <a:gd name="connsiteY4829" fmla="*/ 1212160 h 1847704"/>
                <a:gd name="connsiteX4830" fmla="*/ 1220904 w 1842380"/>
                <a:gd name="connsiteY4830" fmla="*/ 1224407 h 1847704"/>
                <a:gd name="connsiteX4831" fmla="*/ 1217709 w 1842380"/>
                <a:gd name="connsiteY4831" fmla="*/ 1227602 h 1847704"/>
                <a:gd name="connsiteX4832" fmla="*/ 1217709 w 1842380"/>
                <a:gd name="connsiteY4832" fmla="*/ 1227602 h 1847704"/>
                <a:gd name="connsiteX4833" fmla="*/ 1215579 w 1842380"/>
                <a:gd name="connsiteY4833" fmla="*/ 1231862 h 1847704"/>
                <a:gd name="connsiteX4834" fmla="*/ 1215579 w 1842380"/>
                <a:gd name="connsiteY4834" fmla="*/ 1220679 h 1847704"/>
                <a:gd name="connsiteX4835" fmla="*/ 1220904 w 1842380"/>
                <a:gd name="connsiteY4835" fmla="*/ 1212160 h 1847704"/>
                <a:gd name="connsiteX4836" fmla="*/ 1220904 w 1842380"/>
                <a:gd name="connsiteY4836" fmla="*/ 1212160 h 1847704"/>
                <a:gd name="connsiteX4837" fmla="*/ 1220904 w 1842380"/>
                <a:gd name="connsiteY4837" fmla="*/ 1261680 h 1847704"/>
                <a:gd name="connsiteX4838" fmla="*/ 1220904 w 1842380"/>
                <a:gd name="connsiteY4838" fmla="*/ 1269668 h 1847704"/>
                <a:gd name="connsiteX4839" fmla="*/ 1215047 w 1842380"/>
                <a:gd name="connsiteY4839" fmla="*/ 1265408 h 1847704"/>
                <a:gd name="connsiteX4840" fmla="*/ 1215047 w 1842380"/>
                <a:gd name="connsiteY4840" fmla="*/ 1256356 h 1847704"/>
                <a:gd name="connsiteX4841" fmla="*/ 1220904 w 1842380"/>
                <a:gd name="connsiteY4841" fmla="*/ 1261680 h 1847704"/>
                <a:gd name="connsiteX4842" fmla="*/ 1220904 w 1842380"/>
                <a:gd name="connsiteY4842" fmla="*/ 1261680 h 1847704"/>
                <a:gd name="connsiteX4843" fmla="*/ 1220904 w 1842380"/>
                <a:gd name="connsiteY4843" fmla="*/ 1320253 h 1847704"/>
                <a:gd name="connsiteX4844" fmla="*/ 1220904 w 1842380"/>
                <a:gd name="connsiteY4844" fmla="*/ 1332500 h 1847704"/>
                <a:gd name="connsiteX4845" fmla="*/ 1215047 w 1842380"/>
                <a:gd name="connsiteY4845" fmla="*/ 1336760 h 1847704"/>
                <a:gd name="connsiteX4846" fmla="*/ 1215047 w 1842380"/>
                <a:gd name="connsiteY4846" fmla="*/ 1324513 h 1847704"/>
                <a:gd name="connsiteX4847" fmla="*/ 1220904 w 1842380"/>
                <a:gd name="connsiteY4847" fmla="*/ 1320253 h 1847704"/>
                <a:gd name="connsiteX4848" fmla="*/ 1220904 w 1842380"/>
                <a:gd name="connsiteY4848" fmla="*/ 1320253 h 1847704"/>
                <a:gd name="connsiteX4849" fmla="*/ 1220904 w 1842380"/>
                <a:gd name="connsiteY4849" fmla="*/ 1345280 h 1847704"/>
                <a:gd name="connsiteX4850" fmla="*/ 1220904 w 1842380"/>
                <a:gd name="connsiteY4850" fmla="*/ 1357527 h 1847704"/>
                <a:gd name="connsiteX4851" fmla="*/ 1215047 w 1842380"/>
                <a:gd name="connsiteY4851" fmla="*/ 1355397 h 1847704"/>
                <a:gd name="connsiteX4852" fmla="*/ 1215047 w 1842380"/>
                <a:gd name="connsiteY4852" fmla="*/ 1343150 h 1847704"/>
                <a:gd name="connsiteX4853" fmla="*/ 1220904 w 1842380"/>
                <a:gd name="connsiteY4853" fmla="*/ 1345280 h 1847704"/>
                <a:gd name="connsiteX4854" fmla="*/ 1220904 w 1842380"/>
                <a:gd name="connsiteY4854" fmla="*/ 1345280 h 1847704"/>
                <a:gd name="connsiteX4855" fmla="*/ 1220904 w 1842380"/>
                <a:gd name="connsiteY4855" fmla="*/ 1384683 h 1847704"/>
                <a:gd name="connsiteX4856" fmla="*/ 1220904 w 1842380"/>
                <a:gd name="connsiteY4856" fmla="*/ 1394800 h 1847704"/>
                <a:gd name="connsiteX4857" fmla="*/ 1219839 w 1842380"/>
                <a:gd name="connsiteY4857" fmla="*/ 1394800 h 1847704"/>
                <a:gd name="connsiteX4858" fmla="*/ 1215579 w 1842380"/>
                <a:gd name="connsiteY4858" fmla="*/ 1399060 h 1847704"/>
                <a:gd name="connsiteX4859" fmla="*/ 1215579 w 1842380"/>
                <a:gd name="connsiteY4859" fmla="*/ 1399060 h 1847704"/>
                <a:gd name="connsiteX4860" fmla="*/ 1215579 w 1842380"/>
                <a:gd name="connsiteY4860" fmla="*/ 1384683 h 1847704"/>
                <a:gd name="connsiteX4861" fmla="*/ 1220904 w 1842380"/>
                <a:gd name="connsiteY4861" fmla="*/ 1384683 h 1847704"/>
                <a:gd name="connsiteX4862" fmla="*/ 1220904 w 1842380"/>
                <a:gd name="connsiteY4862" fmla="*/ 1384683 h 1847704"/>
                <a:gd name="connsiteX4863" fmla="*/ 1220904 w 1842380"/>
                <a:gd name="connsiteY4863" fmla="*/ 1683937 h 1847704"/>
                <a:gd name="connsiteX4864" fmla="*/ 1220904 w 1842380"/>
                <a:gd name="connsiteY4864" fmla="*/ 1700976 h 1847704"/>
                <a:gd name="connsiteX4865" fmla="*/ 1215047 w 1842380"/>
                <a:gd name="connsiteY4865" fmla="*/ 1704171 h 1847704"/>
                <a:gd name="connsiteX4866" fmla="*/ 1215047 w 1842380"/>
                <a:gd name="connsiteY4866" fmla="*/ 1686067 h 1847704"/>
                <a:gd name="connsiteX4867" fmla="*/ 1220904 w 1842380"/>
                <a:gd name="connsiteY4867" fmla="*/ 1683937 h 1847704"/>
                <a:gd name="connsiteX4868" fmla="*/ 1220904 w 1842380"/>
                <a:gd name="connsiteY4868" fmla="*/ 1683937 h 1847704"/>
                <a:gd name="connsiteX4869" fmla="*/ 1220904 w 1842380"/>
                <a:gd name="connsiteY4869" fmla="*/ 1713223 h 1847704"/>
                <a:gd name="connsiteX4870" fmla="*/ 1220904 w 1842380"/>
                <a:gd name="connsiteY4870" fmla="*/ 1738250 h 1847704"/>
                <a:gd name="connsiteX4871" fmla="*/ 1215047 w 1842380"/>
                <a:gd name="connsiteY4871" fmla="*/ 1733990 h 1847704"/>
                <a:gd name="connsiteX4872" fmla="*/ 1215047 w 1842380"/>
                <a:gd name="connsiteY4872" fmla="*/ 1710561 h 1847704"/>
                <a:gd name="connsiteX4873" fmla="*/ 1220904 w 1842380"/>
                <a:gd name="connsiteY4873" fmla="*/ 1713223 h 1847704"/>
                <a:gd name="connsiteX4874" fmla="*/ 1220904 w 1842380"/>
                <a:gd name="connsiteY4874" fmla="*/ 1713223 h 1847704"/>
                <a:gd name="connsiteX4875" fmla="*/ 1220904 w 1842380"/>
                <a:gd name="connsiteY4875" fmla="*/ 1778718 h 1847704"/>
                <a:gd name="connsiteX4876" fmla="*/ 1220904 w 1842380"/>
                <a:gd name="connsiteY4876" fmla="*/ 1795758 h 1847704"/>
                <a:gd name="connsiteX4877" fmla="*/ 1215047 w 1842380"/>
                <a:gd name="connsiteY4877" fmla="*/ 1796823 h 1847704"/>
                <a:gd name="connsiteX4878" fmla="*/ 1215047 w 1842380"/>
                <a:gd name="connsiteY4878" fmla="*/ 1779783 h 1847704"/>
                <a:gd name="connsiteX4879" fmla="*/ 1220904 w 1842380"/>
                <a:gd name="connsiteY4879" fmla="*/ 1778718 h 1847704"/>
                <a:gd name="connsiteX4880" fmla="*/ 1215047 w 1842380"/>
                <a:gd name="connsiteY4880" fmla="*/ 51354 h 1847704"/>
                <a:gd name="connsiteX4881" fmla="*/ 1215047 w 1842380"/>
                <a:gd name="connsiteY4881" fmla="*/ 67328 h 1847704"/>
                <a:gd name="connsiteX4882" fmla="*/ 1210787 w 1842380"/>
                <a:gd name="connsiteY4882" fmla="*/ 67328 h 1847704"/>
                <a:gd name="connsiteX4883" fmla="*/ 1210787 w 1842380"/>
                <a:gd name="connsiteY4883" fmla="*/ 67328 h 1847704"/>
                <a:gd name="connsiteX4884" fmla="*/ 1208657 w 1842380"/>
                <a:gd name="connsiteY4884" fmla="*/ 67328 h 1847704"/>
                <a:gd name="connsiteX4885" fmla="*/ 1215579 w 1842380"/>
                <a:gd name="connsiteY4885" fmla="*/ 85433 h 1847704"/>
                <a:gd name="connsiteX4886" fmla="*/ 1215579 w 1842380"/>
                <a:gd name="connsiteY4886" fmla="*/ 156252 h 1847704"/>
                <a:gd name="connsiteX4887" fmla="*/ 1196410 w 1842380"/>
                <a:gd name="connsiteY4887" fmla="*/ 154122 h 1847704"/>
                <a:gd name="connsiteX4888" fmla="*/ 1196410 w 1842380"/>
                <a:gd name="connsiteY4888" fmla="*/ 138148 h 1847704"/>
                <a:gd name="connsiteX4889" fmla="*/ 1207592 w 1842380"/>
                <a:gd name="connsiteY4889" fmla="*/ 140278 h 1847704"/>
                <a:gd name="connsiteX4890" fmla="*/ 1196410 w 1842380"/>
                <a:gd name="connsiteY4890" fmla="*/ 82770 h 1847704"/>
                <a:gd name="connsiteX4891" fmla="*/ 1196410 w 1842380"/>
                <a:gd name="connsiteY4891" fmla="*/ 49224 h 1847704"/>
                <a:gd name="connsiteX4892" fmla="*/ 1205462 w 1842380"/>
                <a:gd name="connsiteY4892" fmla="*/ 50289 h 1847704"/>
                <a:gd name="connsiteX4893" fmla="*/ 1215047 w 1842380"/>
                <a:gd name="connsiteY4893" fmla="*/ 51354 h 1847704"/>
                <a:gd name="connsiteX4894" fmla="*/ 1215047 w 1842380"/>
                <a:gd name="connsiteY4894" fmla="*/ 51354 h 1847704"/>
                <a:gd name="connsiteX4895" fmla="*/ 1215047 w 1842380"/>
                <a:gd name="connsiteY4895" fmla="*/ 469350 h 1847704"/>
                <a:gd name="connsiteX4896" fmla="*/ 1215047 w 1842380"/>
                <a:gd name="connsiteY4896" fmla="*/ 541235 h 1847704"/>
                <a:gd name="connsiteX4897" fmla="*/ 1211852 w 1842380"/>
                <a:gd name="connsiteY4897" fmla="*/ 535378 h 1847704"/>
                <a:gd name="connsiteX4898" fmla="*/ 1195877 w 1842380"/>
                <a:gd name="connsiteY4898" fmla="*/ 529521 h 1847704"/>
                <a:gd name="connsiteX4899" fmla="*/ 1195877 w 1842380"/>
                <a:gd name="connsiteY4899" fmla="*/ 518339 h 1847704"/>
                <a:gd name="connsiteX4900" fmla="*/ 1208124 w 1842380"/>
                <a:gd name="connsiteY4900" fmla="*/ 525261 h 1847704"/>
                <a:gd name="connsiteX4901" fmla="*/ 1195877 w 1842380"/>
                <a:gd name="connsiteY4901" fmla="*/ 465623 h 1847704"/>
                <a:gd name="connsiteX4902" fmla="*/ 1195877 w 1842380"/>
                <a:gd name="connsiteY4902" fmla="*/ 455506 h 1847704"/>
                <a:gd name="connsiteX4903" fmla="*/ 1215047 w 1842380"/>
                <a:gd name="connsiteY4903" fmla="*/ 469350 h 1847704"/>
                <a:gd name="connsiteX4904" fmla="*/ 1215047 w 1842380"/>
                <a:gd name="connsiteY4904" fmla="*/ 469350 h 1847704"/>
                <a:gd name="connsiteX4905" fmla="*/ 1215047 w 1842380"/>
                <a:gd name="connsiteY4905" fmla="*/ 603003 h 1847704"/>
                <a:gd name="connsiteX4906" fmla="*/ 1215047 w 1842380"/>
                <a:gd name="connsiteY4906" fmla="*/ 615250 h 1847704"/>
                <a:gd name="connsiteX4907" fmla="*/ 1198007 w 1842380"/>
                <a:gd name="connsiteY4907" fmla="*/ 628562 h 1847704"/>
                <a:gd name="connsiteX4908" fmla="*/ 1202267 w 1842380"/>
                <a:gd name="connsiteY4908" fmla="*/ 630692 h 1847704"/>
                <a:gd name="connsiteX4909" fmla="*/ 1214514 w 1842380"/>
                <a:gd name="connsiteY4909" fmla="*/ 638679 h 1847704"/>
                <a:gd name="connsiteX4910" fmla="*/ 1214514 w 1842380"/>
                <a:gd name="connsiteY4910" fmla="*/ 646666 h 1847704"/>
                <a:gd name="connsiteX4911" fmla="*/ 1211319 w 1842380"/>
                <a:gd name="connsiteY4911" fmla="*/ 645601 h 1847704"/>
                <a:gd name="connsiteX4912" fmla="*/ 1211319 w 1842380"/>
                <a:gd name="connsiteY4912" fmla="*/ 645601 h 1847704"/>
                <a:gd name="connsiteX4913" fmla="*/ 1195345 w 1842380"/>
                <a:gd name="connsiteY4913" fmla="*/ 635484 h 1847704"/>
                <a:gd name="connsiteX4914" fmla="*/ 1195345 w 1842380"/>
                <a:gd name="connsiteY4914" fmla="*/ 620575 h 1847704"/>
                <a:gd name="connsiteX4915" fmla="*/ 1208657 w 1842380"/>
                <a:gd name="connsiteY4915" fmla="*/ 609393 h 1847704"/>
                <a:gd name="connsiteX4916" fmla="*/ 1215047 w 1842380"/>
                <a:gd name="connsiteY4916" fmla="*/ 603003 h 1847704"/>
                <a:gd name="connsiteX4917" fmla="*/ 1215047 w 1842380"/>
                <a:gd name="connsiteY4917" fmla="*/ 603003 h 1847704"/>
                <a:gd name="connsiteX4918" fmla="*/ 1215047 w 1842380"/>
                <a:gd name="connsiteY4918" fmla="*/ 669563 h 1847704"/>
                <a:gd name="connsiteX4919" fmla="*/ 1215047 w 1842380"/>
                <a:gd name="connsiteY4919" fmla="*/ 682875 h 1847704"/>
                <a:gd name="connsiteX4920" fmla="*/ 1200670 w 1842380"/>
                <a:gd name="connsiteY4920" fmla="*/ 695122 h 1847704"/>
                <a:gd name="connsiteX4921" fmla="*/ 1196410 w 1842380"/>
                <a:gd name="connsiteY4921" fmla="*/ 700979 h 1847704"/>
                <a:gd name="connsiteX4922" fmla="*/ 1196410 w 1842380"/>
                <a:gd name="connsiteY4922" fmla="*/ 689797 h 1847704"/>
                <a:gd name="connsiteX4923" fmla="*/ 1210787 w 1842380"/>
                <a:gd name="connsiteY4923" fmla="*/ 676485 h 1847704"/>
                <a:gd name="connsiteX4924" fmla="*/ 1196410 w 1842380"/>
                <a:gd name="connsiteY4924" fmla="*/ 668498 h 1847704"/>
                <a:gd name="connsiteX4925" fmla="*/ 1196410 w 1842380"/>
                <a:gd name="connsiteY4925" fmla="*/ 660511 h 1847704"/>
                <a:gd name="connsiteX4926" fmla="*/ 1215047 w 1842380"/>
                <a:gd name="connsiteY4926" fmla="*/ 669563 h 1847704"/>
                <a:gd name="connsiteX4927" fmla="*/ 1215047 w 1842380"/>
                <a:gd name="connsiteY4927" fmla="*/ 669563 h 1847704"/>
                <a:gd name="connsiteX4928" fmla="*/ 1215047 w 1842380"/>
                <a:gd name="connsiteY4928" fmla="*/ 727071 h 1847704"/>
                <a:gd name="connsiteX4929" fmla="*/ 1215047 w 1842380"/>
                <a:gd name="connsiteY4929" fmla="*/ 737188 h 1847704"/>
                <a:gd name="connsiteX4930" fmla="*/ 1213982 w 1842380"/>
                <a:gd name="connsiteY4930" fmla="*/ 732928 h 1847704"/>
                <a:gd name="connsiteX4931" fmla="*/ 1213982 w 1842380"/>
                <a:gd name="connsiteY4931" fmla="*/ 728136 h 1847704"/>
                <a:gd name="connsiteX4932" fmla="*/ 1215047 w 1842380"/>
                <a:gd name="connsiteY4932" fmla="*/ 727071 h 1847704"/>
                <a:gd name="connsiteX4933" fmla="*/ 1215047 w 1842380"/>
                <a:gd name="connsiteY4933" fmla="*/ 727071 h 1847704"/>
                <a:gd name="connsiteX4934" fmla="*/ 1215047 w 1842380"/>
                <a:gd name="connsiteY4934" fmla="*/ 764344 h 1847704"/>
                <a:gd name="connsiteX4935" fmla="*/ 1215047 w 1842380"/>
                <a:gd name="connsiteY4935" fmla="*/ 785643 h 1847704"/>
                <a:gd name="connsiteX4936" fmla="*/ 1210787 w 1842380"/>
                <a:gd name="connsiteY4936" fmla="*/ 787773 h 1847704"/>
                <a:gd name="connsiteX4937" fmla="*/ 1207592 w 1842380"/>
                <a:gd name="connsiteY4937" fmla="*/ 788838 h 1847704"/>
                <a:gd name="connsiteX4938" fmla="*/ 1204397 w 1842380"/>
                <a:gd name="connsiteY4938" fmla="*/ 790968 h 1847704"/>
                <a:gd name="connsiteX4939" fmla="*/ 1201202 w 1842380"/>
                <a:gd name="connsiteY4939" fmla="*/ 794163 h 1847704"/>
                <a:gd name="connsiteX4940" fmla="*/ 1196942 w 1842380"/>
                <a:gd name="connsiteY4940" fmla="*/ 795228 h 1847704"/>
                <a:gd name="connsiteX4941" fmla="*/ 1196942 w 1842380"/>
                <a:gd name="connsiteY4941" fmla="*/ 767007 h 1847704"/>
                <a:gd name="connsiteX4942" fmla="*/ 1199072 w 1842380"/>
                <a:gd name="connsiteY4942" fmla="*/ 767007 h 1847704"/>
                <a:gd name="connsiteX4943" fmla="*/ 1201202 w 1842380"/>
                <a:gd name="connsiteY4943" fmla="*/ 767007 h 1847704"/>
                <a:gd name="connsiteX4944" fmla="*/ 1202267 w 1842380"/>
                <a:gd name="connsiteY4944" fmla="*/ 765942 h 1847704"/>
                <a:gd name="connsiteX4945" fmla="*/ 1208124 w 1842380"/>
                <a:gd name="connsiteY4945" fmla="*/ 765942 h 1847704"/>
                <a:gd name="connsiteX4946" fmla="*/ 1211319 w 1842380"/>
                <a:gd name="connsiteY4946" fmla="*/ 763812 h 1847704"/>
                <a:gd name="connsiteX4947" fmla="*/ 1215047 w 1842380"/>
                <a:gd name="connsiteY4947" fmla="*/ 763812 h 1847704"/>
                <a:gd name="connsiteX4948" fmla="*/ 1215047 w 1842380"/>
                <a:gd name="connsiteY4948" fmla="*/ 764344 h 1847704"/>
                <a:gd name="connsiteX4949" fmla="*/ 1215047 w 1842380"/>
                <a:gd name="connsiteY4949" fmla="*/ 818125 h 1847704"/>
                <a:gd name="connsiteX4950" fmla="*/ 1215047 w 1842380"/>
                <a:gd name="connsiteY4950" fmla="*/ 875633 h 1847704"/>
                <a:gd name="connsiteX4951" fmla="*/ 1213982 w 1842380"/>
                <a:gd name="connsiteY4951" fmla="*/ 874568 h 1847704"/>
                <a:gd name="connsiteX4952" fmla="*/ 1210787 w 1842380"/>
                <a:gd name="connsiteY4952" fmla="*/ 870308 h 1847704"/>
                <a:gd name="connsiteX4953" fmla="*/ 1210787 w 1842380"/>
                <a:gd name="connsiteY4953" fmla="*/ 866580 h 1847704"/>
                <a:gd name="connsiteX4954" fmla="*/ 1207592 w 1842380"/>
                <a:gd name="connsiteY4954" fmla="*/ 865515 h 1847704"/>
                <a:gd name="connsiteX4955" fmla="*/ 1207592 w 1842380"/>
                <a:gd name="connsiteY4955" fmla="*/ 862321 h 1847704"/>
                <a:gd name="connsiteX4956" fmla="*/ 1207592 w 1842380"/>
                <a:gd name="connsiteY4956" fmla="*/ 859126 h 1847704"/>
                <a:gd name="connsiteX4957" fmla="*/ 1205462 w 1842380"/>
                <a:gd name="connsiteY4957" fmla="*/ 856996 h 1847704"/>
                <a:gd name="connsiteX4958" fmla="*/ 1204397 w 1842380"/>
                <a:gd name="connsiteY4958" fmla="*/ 853801 h 1847704"/>
                <a:gd name="connsiteX4959" fmla="*/ 1204397 w 1842380"/>
                <a:gd name="connsiteY4959" fmla="*/ 849541 h 1847704"/>
                <a:gd name="connsiteX4960" fmla="*/ 1203332 w 1842380"/>
                <a:gd name="connsiteY4960" fmla="*/ 843684 h 1847704"/>
                <a:gd name="connsiteX4961" fmla="*/ 1203332 w 1842380"/>
                <a:gd name="connsiteY4961" fmla="*/ 840489 h 1847704"/>
                <a:gd name="connsiteX4962" fmla="*/ 1202267 w 1842380"/>
                <a:gd name="connsiteY4962" fmla="*/ 836229 h 1847704"/>
                <a:gd name="connsiteX4963" fmla="*/ 1201202 w 1842380"/>
                <a:gd name="connsiteY4963" fmla="*/ 830372 h 1847704"/>
                <a:gd name="connsiteX4964" fmla="*/ 1201202 w 1842380"/>
                <a:gd name="connsiteY4964" fmla="*/ 827177 h 1847704"/>
                <a:gd name="connsiteX4965" fmla="*/ 1203332 w 1842380"/>
                <a:gd name="connsiteY4965" fmla="*/ 823982 h 1847704"/>
                <a:gd name="connsiteX4966" fmla="*/ 1205462 w 1842380"/>
                <a:gd name="connsiteY4966" fmla="*/ 820787 h 1847704"/>
                <a:gd name="connsiteX4967" fmla="*/ 1208657 w 1842380"/>
                <a:gd name="connsiteY4967" fmla="*/ 818657 h 1847704"/>
                <a:gd name="connsiteX4968" fmla="*/ 1212917 w 1842380"/>
                <a:gd name="connsiteY4968" fmla="*/ 818657 h 1847704"/>
                <a:gd name="connsiteX4969" fmla="*/ 1215047 w 1842380"/>
                <a:gd name="connsiteY4969" fmla="*/ 818125 h 1847704"/>
                <a:gd name="connsiteX4970" fmla="*/ 1215047 w 1842380"/>
                <a:gd name="connsiteY4970" fmla="*/ 818125 h 1847704"/>
                <a:gd name="connsiteX4971" fmla="*/ 1215047 w 1842380"/>
                <a:gd name="connsiteY4971" fmla="*/ 905984 h 1847704"/>
                <a:gd name="connsiteX4972" fmla="*/ 1215047 w 1842380"/>
                <a:gd name="connsiteY4972" fmla="*/ 921958 h 1847704"/>
                <a:gd name="connsiteX4973" fmla="*/ 1195877 w 1842380"/>
                <a:gd name="connsiteY4973" fmla="*/ 911841 h 1847704"/>
                <a:gd name="connsiteX4974" fmla="*/ 1195877 w 1842380"/>
                <a:gd name="connsiteY4974" fmla="*/ 905984 h 1847704"/>
                <a:gd name="connsiteX4975" fmla="*/ 1209189 w 1842380"/>
                <a:gd name="connsiteY4975" fmla="*/ 907049 h 1847704"/>
                <a:gd name="connsiteX4976" fmla="*/ 1215047 w 1842380"/>
                <a:gd name="connsiteY4976" fmla="*/ 905984 h 1847704"/>
                <a:gd name="connsiteX4977" fmla="*/ 1215047 w 1842380"/>
                <a:gd name="connsiteY4977" fmla="*/ 905984 h 1847704"/>
                <a:gd name="connsiteX4978" fmla="*/ 1215047 w 1842380"/>
                <a:gd name="connsiteY4978" fmla="*/ 956569 h 1847704"/>
                <a:gd name="connsiteX4979" fmla="*/ 1215047 w 1842380"/>
                <a:gd name="connsiteY4979" fmla="*/ 963492 h 1847704"/>
                <a:gd name="connsiteX4980" fmla="*/ 1200670 w 1842380"/>
                <a:gd name="connsiteY4980" fmla="*/ 961362 h 1847704"/>
                <a:gd name="connsiteX4981" fmla="*/ 1196410 w 1842380"/>
                <a:gd name="connsiteY4981" fmla="*/ 962427 h 1847704"/>
                <a:gd name="connsiteX4982" fmla="*/ 1196410 w 1842380"/>
                <a:gd name="connsiteY4982" fmla="*/ 937400 h 1847704"/>
                <a:gd name="connsiteX4983" fmla="*/ 1215047 w 1842380"/>
                <a:gd name="connsiteY4983" fmla="*/ 956569 h 1847704"/>
                <a:gd name="connsiteX4984" fmla="*/ 1215047 w 1842380"/>
                <a:gd name="connsiteY4984" fmla="*/ 956569 h 1847704"/>
                <a:gd name="connsiteX4985" fmla="*/ 1215047 w 1842380"/>
                <a:gd name="connsiteY4985" fmla="*/ 1036441 h 1847704"/>
                <a:gd name="connsiteX4986" fmla="*/ 1215047 w 1842380"/>
                <a:gd name="connsiteY4986" fmla="*/ 1063598 h 1847704"/>
                <a:gd name="connsiteX4987" fmla="*/ 1211852 w 1842380"/>
                <a:gd name="connsiteY4987" fmla="*/ 1063598 h 1847704"/>
                <a:gd name="connsiteX4988" fmla="*/ 1207592 w 1842380"/>
                <a:gd name="connsiteY4988" fmla="*/ 1062533 h 1847704"/>
                <a:gd name="connsiteX4989" fmla="*/ 1203332 w 1842380"/>
                <a:gd name="connsiteY4989" fmla="*/ 1060403 h 1847704"/>
                <a:gd name="connsiteX4990" fmla="*/ 1200137 w 1842380"/>
                <a:gd name="connsiteY4990" fmla="*/ 1059338 h 1847704"/>
                <a:gd name="connsiteX4991" fmla="*/ 1196942 w 1842380"/>
                <a:gd name="connsiteY4991" fmla="*/ 1057208 h 1847704"/>
                <a:gd name="connsiteX4992" fmla="*/ 1196942 w 1842380"/>
                <a:gd name="connsiteY4992" fmla="*/ 1030052 h 1847704"/>
                <a:gd name="connsiteX4993" fmla="*/ 1199072 w 1842380"/>
                <a:gd name="connsiteY4993" fmla="*/ 1031117 h 1847704"/>
                <a:gd name="connsiteX4994" fmla="*/ 1202267 w 1842380"/>
                <a:gd name="connsiteY4994" fmla="*/ 1033247 h 1847704"/>
                <a:gd name="connsiteX4995" fmla="*/ 1205462 w 1842380"/>
                <a:gd name="connsiteY4995" fmla="*/ 1035376 h 1847704"/>
                <a:gd name="connsiteX4996" fmla="*/ 1211319 w 1842380"/>
                <a:gd name="connsiteY4996" fmla="*/ 1035376 h 1847704"/>
                <a:gd name="connsiteX4997" fmla="*/ 1215047 w 1842380"/>
                <a:gd name="connsiteY4997" fmla="*/ 1036441 h 1847704"/>
                <a:gd name="connsiteX4998" fmla="*/ 1215047 w 1842380"/>
                <a:gd name="connsiteY4998" fmla="*/ 1036441 h 1847704"/>
                <a:gd name="connsiteX4999" fmla="*/ 1215047 w 1842380"/>
                <a:gd name="connsiteY4999" fmla="*/ 1087560 h 1847704"/>
                <a:gd name="connsiteX5000" fmla="*/ 1215047 w 1842380"/>
                <a:gd name="connsiteY5000" fmla="*/ 1113651 h 1847704"/>
                <a:gd name="connsiteX5001" fmla="*/ 1210787 w 1842380"/>
                <a:gd name="connsiteY5001" fmla="*/ 1114716 h 1847704"/>
                <a:gd name="connsiteX5002" fmla="*/ 1204930 w 1842380"/>
                <a:gd name="connsiteY5002" fmla="*/ 1116846 h 1847704"/>
                <a:gd name="connsiteX5003" fmla="*/ 1200670 w 1842380"/>
                <a:gd name="connsiteY5003" fmla="*/ 1118976 h 1847704"/>
                <a:gd name="connsiteX5004" fmla="*/ 1196410 w 1842380"/>
                <a:gd name="connsiteY5004" fmla="*/ 1123236 h 1847704"/>
                <a:gd name="connsiteX5005" fmla="*/ 1196410 w 1842380"/>
                <a:gd name="connsiteY5005" fmla="*/ 1093949 h 1847704"/>
                <a:gd name="connsiteX5006" fmla="*/ 1197475 w 1842380"/>
                <a:gd name="connsiteY5006" fmla="*/ 1092884 h 1847704"/>
                <a:gd name="connsiteX5007" fmla="*/ 1208657 w 1842380"/>
                <a:gd name="connsiteY5007" fmla="*/ 1088624 h 1847704"/>
                <a:gd name="connsiteX5008" fmla="*/ 1212917 w 1842380"/>
                <a:gd name="connsiteY5008" fmla="*/ 1088624 h 1847704"/>
                <a:gd name="connsiteX5009" fmla="*/ 1215047 w 1842380"/>
                <a:gd name="connsiteY5009" fmla="*/ 1087560 h 1847704"/>
                <a:gd name="connsiteX5010" fmla="*/ 1215047 w 1842380"/>
                <a:gd name="connsiteY5010" fmla="*/ 1087560 h 1847704"/>
                <a:gd name="connsiteX5011" fmla="*/ 1215047 w 1842380"/>
                <a:gd name="connsiteY5011" fmla="*/ 1185536 h 1847704"/>
                <a:gd name="connsiteX5012" fmla="*/ 1215047 w 1842380"/>
                <a:gd name="connsiteY5012" fmla="*/ 1194588 h 1847704"/>
                <a:gd name="connsiteX5013" fmla="*/ 1208124 w 1842380"/>
                <a:gd name="connsiteY5013" fmla="*/ 1188731 h 1847704"/>
                <a:gd name="connsiteX5014" fmla="*/ 1196942 w 1842380"/>
                <a:gd name="connsiteY5014" fmla="*/ 1207900 h 1847704"/>
                <a:gd name="connsiteX5015" fmla="*/ 1196942 w 1842380"/>
                <a:gd name="connsiteY5015" fmla="*/ 1207900 h 1847704"/>
                <a:gd name="connsiteX5016" fmla="*/ 1195877 w 1842380"/>
                <a:gd name="connsiteY5016" fmla="*/ 1210030 h 1847704"/>
                <a:gd name="connsiteX5017" fmla="*/ 1195877 w 1842380"/>
                <a:gd name="connsiteY5017" fmla="*/ 1198848 h 1847704"/>
                <a:gd name="connsiteX5018" fmla="*/ 1195877 w 1842380"/>
                <a:gd name="connsiteY5018" fmla="*/ 1175419 h 1847704"/>
                <a:gd name="connsiteX5019" fmla="*/ 1195877 w 1842380"/>
                <a:gd name="connsiteY5019" fmla="*/ 1166367 h 1847704"/>
                <a:gd name="connsiteX5020" fmla="*/ 1205995 w 1842380"/>
                <a:gd name="connsiteY5020" fmla="*/ 1178614 h 1847704"/>
                <a:gd name="connsiteX5021" fmla="*/ 1215047 w 1842380"/>
                <a:gd name="connsiteY5021" fmla="*/ 1185536 h 1847704"/>
                <a:gd name="connsiteX5022" fmla="*/ 1215047 w 1842380"/>
                <a:gd name="connsiteY5022" fmla="*/ 1185536 h 1847704"/>
                <a:gd name="connsiteX5023" fmla="*/ 1215047 w 1842380"/>
                <a:gd name="connsiteY5023" fmla="*/ 1221212 h 1847704"/>
                <a:gd name="connsiteX5024" fmla="*/ 1215047 w 1842380"/>
                <a:gd name="connsiteY5024" fmla="*/ 1232394 h 1847704"/>
                <a:gd name="connsiteX5025" fmla="*/ 1210787 w 1842380"/>
                <a:gd name="connsiteY5025" fmla="*/ 1239316 h 1847704"/>
                <a:gd name="connsiteX5026" fmla="*/ 1208657 w 1842380"/>
                <a:gd name="connsiteY5026" fmla="*/ 1243576 h 1847704"/>
                <a:gd name="connsiteX5027" fmla="*/ 1215579 w 1842380"/>
                <a:gd name="connsiteY5027" fmla="*/ 1255823 h 1847704"/>
                <a:gd name="connsiteX5028" fmla="*/ 1215579 w 1842380"/>
                <a:gd name="connsiteY5028" fmla="*/ 1264875 h 1847704"/>
                <a:gd name="connsiteX5029" fmla="*/ 1203332 w 1842380"/>
                <a:gd name="connsiteY5029" fmla="*/ 1251563 h 1847704"/>
                <a:gd name="connsiteX5030" fmla="*/ 1196410 w 1842380"/>
                <a:gd name="connsiteY5030" fmla="*/ 1245706 h 1847704"/>
                <a:gd name="connsiteX5031" fmla="*/ 1196410 w 1842380"/>
                <a:gd name="connsiteY5031" fmla="*/ 1236654 h 1847704"/>
                <a:gd name="connsiteX5032" fmla="*/ 1202267 w 1842380"/>
                <a:gd name="connsiteY5032" fmla="*/ 1242511 h 1847704"/>
                <a:gd name="connsiteX5033" fmla="*/ 1204397 w 1842380"/>
                <a:gd name="connsiteY5033" fmla="*/ 1236654 h 1847704"/>
                <a:gd name="connsiteX5034" fmla="*/ 1215047 w 1842380"/>
                <a:gd name="connsiteY5034" fmla="*/ 1221212 h 1847704"/>
                <a:gd name="connsiteX5035" fmla="*/ 1215047 w 1842380"/>
                <a:gd name="connsiteY5035" fmla="*/ 1221212 h 1847704"/>
                <a:gd name="connsiteX5036" fmla="*/ 1215047 w 1842380"/>
                <a:gd name="connsiteY5036" fmla="*/ 1325046 h 1847704"/>
                <a:gd name="connsiteX5037" fmla="*/ 1215047 w 1842380"/>
                <a:gd name="connsiteY5037" fmla="*/ 1337292 h 1847704"/>
                <a:gd name="connsiteX5038" fmla="*/ 1210787 w 1842380"/>
                <a:gd name="connsiteY5038" fmla="*/ 1341552 h 1847704"/>
                <a:gd name="connsiteX5039" fmla="*/ 1215047 w 1842380"/>
                <a:gd name="connsiteY5039" fmla="*/ 1342617 h 1847704"/>
                <a:gd name="connsiteX5040" fmla="*/ 1215047 w 1842380"/>
                <a:gd name="connsiteY5040" fmla="*/ 1354864 h 1847704"/>
                <a:gd name="connsiteX5041" fmla="*/ 1200670 w 1842380"/>
                <a:gd name="connsiteY5041" fmla="*/ 1350604 h 1847704"/>
                <a:gd name="connsiteX5042" fmla="*/ 1196410 w 1842380"/>
                <a:gd name="connsiteY5042" fmla="*/ 1351670 h 1847704"/>
                <a:gd name="connsiteX5043" fmla="*/ 1196410 w 1842380"/>
                <a:gd name="connsiteY5043" fmla="*/ 1341552 h 1847704"/>
                <a:gd name="connsiteX5044" fmla="*/ 1199605 w 1842380"/>
                <a:gd name="connsiteY5044" fmla="*/ 1341552 h 1847704"/>
                <a:gd name="connsiteX5045" fmla="*/ 1215047 w 1842380"/>
                <a:gd name="connsiteY5045" fmla="*/ 1325046 h 1847704"/>
                <a:gd name="connsiteX5046" fmla="*/ 1215047 w 1842380"/>
                <a:gd name="connsiteY5046" fmla="*/ 1325046 h 1847704"/>
                <a:gd name="connsiteX5047" fmla="*/ 1215047 w 1842380"/>
                <a:gd name="connsiteY5047" fmla="*/ 1384683 h 1847704"/>
                <a:gd name="connsiteX5048" fmla="*/ 1215047 w 1842380"/>
                <a:gd name="connsiteY5048" fmla="*/ 1399060 h 1847704"/>
                <a:gd name="connsiteX5049" fmla="*/ 1195877 w 1842380"/>
                <a:gd name="connsiteY5049" fmla="*/ 1413970 h 1847704"/>
                <a:gd name="connsiteX5050" fmla="*/ 1195877 w 1842380"/>
                <a:gd name="connsiteY5050" fmla="*/ 1402788 h 1847704"/>
                <a:gd name="connsiteX5051" fmla="*/ 1204930 w 1842380"/>
                <a:gd name="connsiteY5051" fmla="*/ 1394800 h 1847704"/>
                <a:gd name="connsiteX5052" fmla="*/ 1204930 w 1842380"/>
                <a:gd name="connsiteY5052" fmla="*/ 1394800 h 1847704"/>
                <a:gd name="connsiteX5053" fmla="*/ 1205995 w 1842380"/>
                <a:gd name="connsiteY5053" fmla="*/ 1394800 h 1847704"/>
                <a:gd name="connsiteX5054" fmla="*/ 1195877 w 1842380"/>
                <a:gd name="connsiteY5054" fmla="*/ 1390540 h 1847704"/>
                <a:gd name="connsiteX5055" fmla="*/ 1195877 w 1842380"/>
                <a:gd name="connsiteY5055" fmla="*/ 1377761 h 1847704"/>
                <a:gd name="connsiteX5056" fmla="*/ 1215047 w 1842380"/>
                <a:gd name="connsiteY5056" fmla="*/ 1384683 h 1847704"/>
                <a:gd name="connsiteX5057" fmla="*/ 1215047 w 1842380"/>
                <a:gd name="connsiteY5057" fmla="*/ 1384683 h 1847704"/>
                <a:gd name="connsiteX5058" fmla="*/ 1215047 w 1842380"/>
                <a:gd name="connsiteY5058" fmla="*/ 1686067 h 1847704"/>
                <a:gd name="connsiteX5059" fmla="*/ 1215047 w 1842380"/>
                <a:gd name="connsiteY5059" fmla="*/ 1704171 h 1847704"/>
                <a:gd name="connsiteX5060" fmla="*/ 1209189 w 1842380"/>
                <a:gd name="connsiteY5060" fmla="*/ 1707366 h 1847704"/>
                <a:gd name="connsiteX5061" fmla="*/ 1215047 w 1842380"/>
                <a:gd name="connsiteY5061" fmla="*/ 1709496 h 1847704"/>
                <a:gd name="connsiteX5062" fmla="*/ 1215047 w 1842380"/>
                <a:gd name="connsiteY5062" fmla="*/ 1732925 h 1847704"/>
                <a:gd name="connsiteX5063" fmla="*/ 1195877 w 1842380"/>
                <a:gd name="connsiteY5063" fmla="*/ 1720678 h 1847704"/>
                <a:gd name="connsiteX5064" fmla="*/ 1195877 w 1842380"/>
                <a:gd name="connsiteY5064" fmla="*/ 1698314 h 1847704"/>
                <a:gd name="connsiteX5065" fmla="*/ 1215047 w 1842380"/>
                <a:gd name="connsiteY5065" fmla="*/ 1686067 h 1847704"/>
                <a:gd name="connsiteX5066" fmla="*/ 1215047 w 1842380"/>
                <a:gd name="connsiteY5066" fmla="*/ 1686067 h 1847704"/>
                <a:gd name="connsiteX5067" fmla="*/ 1215047 w 1842380"/>
                <a:gd name="connsiteY5067" fmla="*/ 1779783 h 1847704"/>
                <a:gd name="connsiteX5068" fmla="*/ 1215047 w 1842380"/>
                <a:gd name="connsiteY5068" fmla="*/ 1796823 h 1847704"/>
                <a:gd name="connsiteX5069" fmla="*/ 1202800 w 1842380"/>
                <a:gd name="connsiteY5069" fmla="*/ 1796823 h 1847704"/>
                <a:gd name="connsiteX5070" fmla="*/ 1195877 w 1842380"/>
                <a:gd name="connsiteY5070" fmla="*/ 1800017 h 1847704"/>
                <a:gd name="connsiteX5071" fmla="*/ 1195877 w 1842380"/>
                <a:gd name="connsiteY5071" fmla="*/ 1776588 h 1847704"/>
                <a:gd name="connsiteX5072" fmla="*/ 1215047 w 1842380"/>
                <a:gd name="connsiteY5072" fmla="*/ 1779783 h 1847704"/>
                <a:gd name="connsiteX5073" fmla="*/ 1215047 w 1842380"/>
                <a:gd name="connsiteY5073" fmla="*/ 1779783 h 1847704"/>
                <a:gd name="connsiteX5074" fmla="*/ 1195877 w 1842380"/>
                <a:gd name="connsiteY5074" fmla="*/ 1565726 h 1847704"/>
                <a:gd name="connsiteX5075" fmla="*/ 1195877 w 1842380"/>
                <a:gd name="connsiteY5075" fmla="*/ 1557739 h 1847704"/>
                <a:gd name="connsiteX5076" fmla="*/ 1198007 w 1842380"/>
                <a:gd name="connsiteY5076" fmla="*/ 1564661 h 1847704"/>
                <a:gd name="connsiteX5077" fmla="*/ 1195877 w 1842380"/>
                <a:gd name="connsiteY5077" fmla="*/ 1565726 h 1847704"/>
                <a:gd name="connsiteX5078" fmla="*/ 1195877 w 1842380"/>
                <a:gd name="connsiteY5078" fmla="*/ 49224 h 1847704"/>
                <a:gd name="connsiteX5079" fmla="*/ 1195877 w 1842380"/>
                <a:gd name="connsiteY5079" fmla="*/ 82770 h 1847704"/>
                <a:gd name="connsiteX5080" fmla="*/ 1191618 w 1842380"/>
                <a:gd name="connsiteY5080" fmla="*/ 72653 h 1847704"/>
                <a:gd name="connsiteX5081" fmla="*/ 1191618 w 1842380"/>
                <a:gd name="connsiteY5081" fmla="*/ 46029 h 1847704"/>
                <a:gd name="connsiteX5082" fmla="*/ 1195877 w 1842380"/>
                <a:gd name="connsiteY5082" fmla="*/ 49224 h 1847704"/>
                <a:gd name="connsiteX5083" fmla="*/ 1195877 w 1842380"/>
                <a:gd name="connsiteY5083" fmla="*/ 49224 h 1847704"/>
                <a:gd name="connsiteX5084" fmla="*/ 1195877 w 1842380"/>
                <a:gd name="connsiteY5084" fmla="*/ 49224 h 1847704"/>
                <a:gd name="connsiteX5085" fmla="*/ 1195877 w 1842380"/>
                <a:gd name="connsiteY5085" fmla="*/ 138148 h 1847704"/>
                <a:gd name="connsiteX5086" fmla="*/ 1195877 w 1842380"/>
                <a:gd name="connsiteY5086" fmla="*/ 154122 h 1847704"/>
                <a:gd name="connsiteX5087" fmla="*/ 1191618 w 1842380"/>
                <a:gd name="connsiteY5087" fmla="*/ 153057 h 1847704"/>
                <a:gd name="connsiteX5088" fmla="*/ 1191618 w 1842380"/>
                <a:gd name="connsiteY5088" fmla="*/ 137083 h 1847704"/>
                <a:gd name="connsiteX5089" fmla="*/ 1195877 w 1842380"/>
                <a:gd name="connsiteY5089" fmla="*/ 138148 h 1847704"/>
                <a:gd name="connsiteX5090" fmla="*/ 1195877 w 1842380"/>
                <a:gd name="connsiteY5090" fmla="*/ 138148 h 1847704"/>
                <a:gd name="connsiteX5091" fmla="*/ 1195877 w 1842380"/>
                <a:gd name="connsiteY5091" fmla="*/ 455506 h 1847704"/>
                <a:gd name="connsiteX5092" fmla="*/ 1195877 w 1842380"/>
                <a:gd name="connsiteY5092" fmla="*/ 465623 h 1847704"/>
                <a:gd name="connsiteX5093" fmla="*/ 1191618 w 1842380"/>
                <a:gd name="connsiteY5093" fmla="*/ 463493 h 1847704"/>
                <a:gd name="connsiteX5094" fmla="*/ 1191618 w 1842380"/>
                <a:gd name="connsiteY5094" fmla="*/ 453376 h 1847704"/>
                <a:gd name="connsiteX5095" fmla="*/ 1195877 w 1842380"/>
                <a:gd name="connsiteY5095" fmla="*/ 455506 h 1847704"/>
                <a:gd name="connsiteX5096" fmla="*/ 1195877 w 1842380"/>
                <a:gd name="connsiteY5096" fmla="*/ 455506 h 1847704"/>
                <a:gd name="connsiteX5097" fmla="*/ 1195877 w 1842380"/>
                <a:gd name="connsiteY5097" fmla="*/ 518871 h 1847704"/>
                <a:gd name="connsiteX5098" fmla="*/ 1195877 w 1842380"/>
                <a:gd name="connsiteY5098" fmla="*/ 530053 h 1847704"/>
                <a:gd name="connsiteX5099" fmla="*/ 1191618 w 1842380"/>
                <a:gd name="connsiteY5099" fmla="*/ 527923 h 1847704"/>
                <a:gd name="connsiteX5100" fmla="*/ 1191618 w 1842380"/>
                <a:gd name="connsiteY5100" fmla="*/ 515676 h 1847704"/>
                <a:gd name="connsiteX5101" fmla="*/ 1195877 w 1842380"/>
                <a:gd name="connsiteY5101" fmla="*/ 518871 h 1847704"/>
                <a:gd name="connsiteX5102" fmla="*/ 1195877 w 1842380"/>
                <a:gd name="connsiteY5102" fmla="*/ 518871 h 1847704"/>
                <a:gd name="connsiteX5103" fmla="*/ 1195877 w 1842380"/>
                <a:gd name="connsiteY5103" fmla="*/ 621107 h 1847704"/>
                <a:gd name="connsiteX5104" fmla="*/ 1195877 w 1842380"/>
                <a:gd name="connsiteY5104" fmla="*/ 636017 h 1847704"/>
                <a:gd name="connsiteX5105" fmla="*/ 1191618 w 1842380"/>
                <a:gd name="connsiteY5105" fmla="*/ 637082 h 1847704"/>
                <a:gd name="connsiteX5106" fmla="*/ 1191618 w 1842380"/>
                <a:gd name="connsiteY5106" fmla="*/ 626964 h 1847704"/>
                <a:gd name="connsiteX5107" fmla="*/ 1195877 w 1842380"/>
                <a:gd name="connsiteY5107" fmla="*/ 621107 h 1847704"/>
                <a:gd name="connsiteX5108" fmla="*/ 1195877 w 1842380"/>
                <a:gd name="connsiteY5108" fmla="*/ 621107 h 1847704"/>
                <a:gd name="connsiteX5109" fmla="*/ 1195877 w 1842380"/>
                <a:gd name="connsiteY5109" fmla="*/ 660511 h 1847704"/>
                <a:gd name="connsiteX5110" fmla="*/ 1195877 w 1842380"/>
                <a:gd name="connsiteY5110" fmla="*/ 668498 h 1847704"/>
                <a:gd name="connsiteX5111" fmla="*/ 1191618 w 1842380"/>
                <a:gd name="connsiteY5111" fmla="*/ 666368 h 1847704"/>
                <a:gd name="connsiteX5112" fmla="*/ 1191618 w 1842380"/>
                <a:gd name="connsiteY5112" fmla="*/ 666368 h 1847704"/>
                <a:gd name="connsiteX5113" fmla="*/ 1191618 w 1842380"/>
                <a:gd name="connsiteY5113" fmla="*/ 666368 h 1847704"/>
                <a:gd name="connsiteX5114" fmla="*/ 1191618 w 1842380"/>
                <a:gd name="connsiteY5114" fmla="*/ 657316 h 1847704"/>
                <a:gd name="connsiteX5115" fmla="*/ 1195877 w 1842380"/>
                <a:gd name="connsiteY5115" fmla="*/ 660511 h 1847704"/>
                <a:gd name="connsiteX5116" fmla="*/ 1195877 w 1842380"/>
                <a:gd name="connsiteY5116" fmla="*/ 660511 h 1847704"/>
                <a:gd name="connsiteX5117" fmla="*/ 1195877 w 1842380"/>
                <a:gd name="connsiteY5117" fmla="*/ 689797 h 1847704"/>
                <a:gd name="connsiteX5118" fmla="*/ 1195877 w 1842380"/>
                <a:gd name="connsiteY5118" fmla="*/ 700979 h 1847704"/>
                <a:gd name="connsiteX5119" fmla="*/ 1191618 w 1842380"/>
                <a:gd name="connsiteY5119" fmla="*/ 706836 h 1847704"/>
                <a:gd name="connsiteX5120" fmla="*/ 1191618 w 1842380"/>
                <a:gd name="connsiteY5120" fmla="*/ 689797 h 1847704"/>
                <a:gd name="connsiteX5121" fmla="*/ 1195877 w 1842380"/>
                <a:gd name="connsiteY5121" fmla="*/ 689797 h 1847704"/>
                <a:gd name="connsiteX5122" fmla="*/ 1195877 w 1842380"/>
                <a:gd name="connsiteY5122" fmla="*/ 689797 h 1847704"/>
                <a:gd name="connsiteX5123" fmla="*/ 1195877 w 1842380"/>
                <a:gd name="connsiteY5123" fmla="*/ 767539 h 1847704"/>
                <a:gd name="connsiteX5124" fmla="*/ 1195877 w 1842380"/>
                <a:gd name="connsiteY5124" fmla="*/ 795761 h 1847704"/>
                <a:gd name="connsiteX5125" fmla="*/ 1192683 w 1842380"/>
                <a:gd name="connsiteY5125" fmla="*/ 795761 h 1847704"/>
                <a:gd name="connsiteX5126" fmla="*/ 1191618 w 1842380"/>
                <a:gd name="connsiteY5126" fmla="*/ 795761 h 1847704"/>
                <a:gd name="connsiteX5127" fmla="*/ 1191618 w 1842380"/>
                <a:gd name="connsiteY5127" fmla="*/ 768604 h 1847704"/>
                <a:gd name="connsiteX5128" fmla="*/ 1194812 w 1842380"/>
                <a:gd name="connsiteY5128" fmla="*/ 767539 h 1847704"/>
                <a:gd name="connsiteX5129" fmla="*/ 1195877 w 1842380"/>
                <a:gd name="connsiteY5129" fmla="*/ 767539 h 1847704"/>
                <a:gd name="connsiteX5130" fmla="*/ 1195877 w 1842380"/>
                <a:gd name="connsiteY5130" fmla="*/ 767539 h 1847704"/>
                <a:gd name="connsiteX5131" fmla="*/ 1195877 w 1842380"/>
                <a:gd name="connsiteY5131" fmla="*/ 905984 h 1847704"/>
                <a:gd name="connsiteX5132" fmla="*/ 1195877 w 1842380"/>
                <a:gd name="connsiteY5132" fmla="*/ 911841 h 1847704"/>
                <a:gd name="connsiteX5133" fmla="*/ 1191618 w 1842380"/>
                <a:gd name="connsiteY5133" fmla="*/ 912906 h 1847704"/>
                <a:gd name="connsiteX5134" fmla="*/ 1191618 w 1842380"/>
                <a:gd name="connsiteY5134" fmla="*/ 905984 h 1847704"/>
                <a:gd name="connsiteX5135" fmla="*/ 1195877 w 1842380"/>
                <a:gd name="connsiteY5135" fmla="*/ 905984 h 1847704"/>
                <a:gd name="connsiteX5136" fmla="*/ 1195877 w 1842380"/>
                <a:gd name="connsiteY5136" fmla="*/ 905984 h 1847704"/>
                <a:gd name="connsiteX5137" fmla="*/ 1195877 w 1842380"/>
                <a:gd name="connsiteY5137" fmla="*/ 937400 h 1847704"/>
                <a:gd name="connsiteX5138" fmla="*/ 1195877 w 1842380"/>
                <a:gd name="connsiteY5138" fmla="*/ 962427 h 1847704"/>
                <a:gd name="connsiteX5139" fmla="*/ 1191618 w 1842380"/>
                <a:gd name="connsiteY5139" fmla="*/ 962427 h 1847704"/>
                <a:gd name="connsiteX5140" fmla="*/ 1191618 w 1842380"/>
                <a:gd name="connsiteY5140" fmla="*/ 955504 h 1847704"/>
                <a:gd name="connsiteX5141" fmla="*/ 1193748 w 1842380"/>
                <a:gd name="connsiteY5141" fmla="*/ 955504 h 1847704"/>
                <a:gd name="connsiteX5142" fmla="*/ 1191618 w 1842380"/>
                <a:gd name="connsiteY5142" fmla="*/ 951245 h 1847704"/>
                <a:gd name="connsiteX5143" fmla="*/ 1191618 w 1842380"/>
                <a:gd name="connsiteY5143" fmla="*/ 950180 h 1847704"/>
                <a:gd name="connsiteX5144" fmla="*/ 1191618 w 1842380"/>
                <a:gd name="connsiteY5144" fmla="*/ 917698 h 1847704"/>
                <a:gd name="connsiteX5145" fmla="*/ 1194812 w 1842380"/>
                <a:gd name="connsiteY5145" fmla="*/ 934738 h 1847704"/>
                <a:gd name="connsiteX5146" fmla="*/ 1194812 w 1842380"/>
                <a:gd name="connsiteY5146" fmla="*/ 934738 h 1847704"/>
                <a:gd name="connsiteX5147" fmla="*/ 1195877 w 1842380"/>
                <a:gd name="connsiteY5147" fmla="*/ 937400 h 1847704"/>
                <a:gd name="connsiteX5148" fmla="*/ 1195877 w 1842380"/>
                <a:gd name="connsiteY5148" fmla="*/ 937400 h 1847704"/>
                <a:gd name="connsiteX5149" fmla="*/ 1195877 w 1842380"/>
                <a:gd name="connsiteY5149" fmla="*/ 1030052 h 1847704"/>
                <a:gd name="connsiteX5150" fmla="*/ 1195877 w 1842380"/>
                <a:gd name="connsiteY5150" fmla="*/ 1057208 h 1847704"/>
                <a:gd name="connsiteX5151" fmla="*/ 1193748 w 1842380"/>
                <a:gd name="connsiteY5151" fmla="*/ 1056143 h 1847704"/>
                <a:gd name="connsiteX5152" fmla="*/ 1191618 w 1842380"/>
                <a:gd name="connsiteY5152" fmla="*/ 1054013 h 1847704"/>
                <a:gd name="connsiteX5153" fmla="*/ 1191618 w 1842380"/>
                <a:gd name="connsiteY5153" fmla="*/ 1031649 h 1847704"/>
                <a:gd name="connsiteX5154" fmla="*/ 1193748 w 1842380"/>
                <a:gd name="connsiteY5154" fmla="*/ 1030584 h 1847704"/>
                <a:gd name="connsiteX5155" fmla="*/ 1195877 w 1842380"/>
                <a:gd name="connsiteY5155" fmla="*/ 1030584 h 1847704"/>
                <a:gd name="connsiteX5156" fmla="*/ 1195877 w 1842380"/>
                <a:gd name="connsiteY5156" fmla="*/ 1030052 h 1847704"/>
                <a:gd name="connsiteX5157" fmla="*/ 1195877 w 1842380"/>
                <a:gd name="connsiteY5157" fmla="*/ 1093949 h 1847704"/>
                <a:gd name="connsiteX5158" fmla="*/ 1195877 w 1842380"/>
                <a:gd name="connsiteY5158" fmla="*/ 1123236 h 1847704"/>
                <a:gd name="connsiteX5159" fmla="*/ 1194812 w 1842380"/>
                <a:gd name="connsiteY5159" fmla="*/ 1123236 h 1847704"/>
                <a:gd name="connsiteX5160" fmla="*/ 1191618 w 1842380"/>
                <a:gd name="connsiteY5160" fmla="*/ 1126431 h 1847704"/>
                <a:gd name="connsiteX5161" fmla="*/ 1191618 w 1842380"/>
                <a:gd name="connsiteY5161" fmla="*/ 1096079 h 1847704"/>
                <a:gd name="connsiteX5162" fmla="*/ 1195877 w 1842380"/>
                <a:gd name="connsiteY5162" fmla="*/ 1093949 h 1847704"/>
                <a:gd name="connsiteX5163" fmla="*/ 1195877 w 1842380"/>
                <a:gd name="connsiteY5163" fmla="*/ 1093949 h 1847704"/>
                <a:gd name="connsiteX5164" fmla="*/ 1195877 w 1842380"/>
                <a:gd name="connsiteY5164" fmla="*/ 1166367 h 1847704"/>
                <a:gd name="connsiteX5165" fmla="*/ 1195877 w 1842380"/>
                <a:gd name="connsiteY5165" fmla="*/ 1175419 h 1847704"/>
                <a:gd name="connsiteX5166" fmla="*/ 1191618 w 1842380"/>
                <a:gd name="connsiteY5166" fmla="*/ 1171159 h 1847704"/>
                <a:gd name="connsiteX5167" fmla="*/ 1191618 w 1842380"/>
                <a:gd name="connsiteY5167" fmla="*/ 1163172 h 1847704"/>
                <a:gd name="connsiteX5168" fmla="*/ 1195877 w 1842380"/>
                <a:gd name="connsiteY5168" fmla="*/ 1166367 h 1847704"/>
                <a:gd name="connsiteX5169" fmla="*/ 1195877 w 1842380"/>
                <a:gd name="connsiteY5169" fmla="*/ 1166367 h 1847704"/>
                <a:gd name="connsiteX5170" fmla="*/ 1195877 w 1842380"/>
                <a:gd name="connsiteY5170" fmla="*/ 1198848 h 1847704"/>
                <a:gd name="connsiteX5171" fmla="*/ 1195877 w 1842380"/>
                <a:gd name="connsiteY5171" fmla="*/ 1210030 h 1847704"/>
                <a:gd name="connsiteX5172" fmla="*/ 1191618 w 1842380"/>
                <a:gd name="connsiteY5172" fmla="*/ 1216952 h 1847704"/>
                <a:gd name="connsiteX5173" fmla="*/ 1191618 w 1842380"/>
                <a:gd name="connsiteY5173" fmla="*/ 1204705 h 1847704"/>
                <a:gd name="connsiteX5174" fmla="*/ 1195877 w 1842380"/>
                <a:gd name="connsiteY5174" fmla="*/ 1198848 h 1847704"/>
                <a:gd name="connsiteX5175" fmla="*/ 1195877 w 1842380"/>
                <a:gd name="connsiteY5175" fmla="*/ 1198848 h 1847704"/>
                <a:gd name="connsiteX5176" fmla="*/ 1195877 w 1842380"/>
                <a:gd name="connsiteY5176" fmla="*/ 1237186 h 1847704"/>
                <a:gd name="connsiteX5177" fmla="*/ 1195877 w 1842380"/>
                <a:gd name="connsiteY5177" fmla="*/ 1246239 h 1847704"/>
                <a:gd name="connsiteX5178" fmla="*/ 1191618 w 1842380"/>
                <a:gd name="connsiteY5178" fmla="*/ 1243044 h 1847704"/>
                <a:gd name="connsiteX5179" fmla="*/ 1191618 w 1842380"/>
                <a:gd name="connsiteY5179" fmla="*/ 1233991 h 1847704"/>
                <a:gd name="connsiteX5180" fmla="*/ 1195877 w 1842380"/>
                <a:gd name="connsiteY5180" fmla="*/ 1237186 h 1847704"/>
                <a:gd name="connsiteX5181" fmla="*/ 1195877 w 1842380"/>
                <a:gd name="connsiteY5181" fmla="*/ 1237186 h 1847704"/>
                <a:gd name="connsiteX5182" fmla="*/ 1195877 w 1842380"/>
                <a:gd name="connsiteY5182" fmla="*/ 1341552 h 1847704"/>
                <a:gd name="connsiteX5183" fmla="*/ 1195877 w 1842380"/>
                <a:gd name="connsiteY5183" fmla="*/ 1351670 h 1847704"/>
                <a:gd name="connsiteX5184" fmla="*/ 1191618 w 1842380"/>
                <a:gd name="connsiteY5184" fmla="*/ 1352734 h 1847704"/>
                <a:gd name="connsiteX5185" fmla="*/ 1191618 w 1842380"/>
                <a:gd name="connsiteY5185" fmla="*/ 1342617 h 1847704"/>
                <a:gd name="connsiteX5186" fmla="*/ 1195877 w 1842380"/>
                <a:gd name="connsiteY5186" fmla="*/ 1341552 h 1847704"/>
                <a:gd name="connsiteX5187" fmla="*/ 1195877 w 1842380"/>
                <a:gd name="connsiteY5187" fmla="*/ 1341552 h 1847704"/>
                <a:gd name="connsiteX5188" fmla="*/ 1195877 w 1842380"/>
                <a:gd name="connsiteY5188" fmla="*/ 1377761 h 1847704"/>
                <a:gd name="connsiteX5189" fmla="*/ 1195877 w 1842380"/>
                <a:gd name="connsiteY5189" fmla="*/ 1390008 h 1847704"/>
                <a:gd name="connsiteX5190" fmla="*/ 1191618 w 1842380"/>
                <a:gd name="connsiteY5190" fmla="*/ 1387878 h 1847704"/>
                <a:gd name="connsiteX5191" fmla="*/ 1191618 w 1842380"/>
                <a:gd name="connsiteY5191" fmla="*/ 1374566 h 1847704"/>
                <a:gd name="connsiteX5192" fmla="*/ 1195877 w 1842380"/>
                <a:gd name="connsiteY5192" fmla="*/ 1377761 h 1847704"/>
                <a:gd name="connsiteX5193" fmla="*/ 1195877 w 1842380"/>
                <a:gd name="connsiteY5193" fmla="*/ 1377761 h 1847704"/>
                <a:gd name="connsiteX5194" fmla="*/ 1195877 w 1842380"/>
                <a:gd name="connsiteY5194" fmla="*/ 1402788 h 1847704"/>
                <a:gd name="connsiteX5195" fmla="*/ 1195877 w 1842380"/>
                <a:gd name="connsiteY5195" fmla="*/ 1413970 h 1847704"/>
                <a:gd name="connsiteX5196" fmla="*/ 1191618 w 1842380"/>
                <a:gd name="connsiteY5196" fmla="*/ 1415035 h 1847704"/>
                <a:gd name="connsiteX5197" fmla="*/ 1191618 w 1842380"/>
                <a:gd name="connsiteY5197" fmla="*/ 1404917 h 1847704"/>
                <a:gd name="connsiteX5198" fmla="*/ 1195877 w 1842380"/>
                <a:gd name="connsiteY5198" fmla="*/ 1402788 h 1847704"/>
                <a:gd name="connsiteX5199" fmla="*/ 1195877 w 1842380"/>
                <a:gd name="connsiteY5199" fmla="*/ 1402788 h 1847704"/>
                <a:gd name="connsiteX5200" fmla="*/ 1195877 w 1842380"/>
                <a:gd name="connsiteY5200" fmla="*/ 1557739 h 1847704"/>
                <a:gd name="connsiteX5201" fmla="*/ 1195877 w 1842380"/>
                <a:gd name="connsiteY5201" fmla="*/ 1565726 h 1847704"/>
                <a:gd name="connsiteX5202" fmla="*/ 1191618 w 1842380"/>
                <a:gd name="connsiteY5202" fmla="*/ 1566791 h 1847704"/>
                <a:gd name="connsiteX5203" fmla="*/ 1191618 w 1842380"/>
                <a:gd name="connsiteY5203" fmla="*/ 1546557 h 1847704"/>
                <a:gd name="connsiteX5204" fmla="*/ 1195877 w 1842380"/>
                <a:gd name="connsiteY5204" fmla="*/ 1557739 h 1847704"/>
                <a:gd name="connsiteX5205" fmla="*/ 1195877 w 1842380"/>
                <a:gd name="connsiteY5205" fmla="*/ 1557739 h 1847704"/>
                <a:gd name="connsiteX5206" fmla="*/ 1195877 w 1842380"/>
                <a:gd name="connsiteY5206" fmla="*/ 1698846 h 1847704"/>
                <a:gd name="connsiteX5207" fmla="*/ 1195877 w 1842380"/>
                <a:gd name="connsiteY5207" fmla="*/ 1721210 h 1847704"/>
                <a:gd name="connsiteX5208" fmla="*/ 1191618 w 1842380"/>
                <a:gd name="connsiteY5208" fmla="*/ 1719081 h 1847704"/>
                <a:gd name="connsiteX5209" fmla="*/ 1191618 w 1842380"/>
                <a:gd name="connsiteY5209" fmla="*/ 1700976 h 1847704"/>
                <a:gd name="connsiteX5210" fmla="*/ 1192683 w 1842380"/>
                <a:gd name="connsiteY5210" fmla="*/ 1700976 h 1847704"/>
                <a:gd name="connsiteX5211" fmla="*/ 1195877 w 1842380"/>
                <a:gd name="connsiteY5211" fmla="*/ 1698846 h 1847704"/>
                <a:gd name="connsiteX5212" fmla="*/ 1195877 w 1842380"/>
                <a:gd name="connsiteY5212" fmla="*/ 1698846 h 1847704"/>
                <a:gd name="connsiteX5213" fmla="*/ 1195877 w 1842380"/>
                <a:gd name="connsiteY5213" fmla="*/ 1776588 h 1847704"/>
                <a:gd name="connsiteX5214" fmla="*/ 1195877 w 1842380"/>
                <a:gd name="connsiteY5214" fmla="*/ 1800017 h 1847704"/>
                <a:gd name="connsiteX5215" fmla="*/ 1193748 w 1842380"/>
                <a:gd name="connsiteY5215" fmla="*/ 1801082 h 1847704"/>
                <a:gd name="connsiteX5216" fmla="*/ 1191618 w 1842380"/>
                <a:gd name="connsiteY5216" fmla="*/ 1802147 h 1847704"/>
                <a:gd name="connsiteX5217" fmla="*/ 1191618 w 1842380"/>
                <a:gd name="connsiteY5217" fmla="*/ 1774991 h 1847704"/>
                <a:gd name="connsiteX5218" fmla="*/ 1195877 w 1842380"/>
                <a:gd name="connsiteY5218" fmla="*/ 1776588 h 1847704"/>
                <a:gd name="connsiteX5219" fmla="*/ 1191618 w 1842380"/>
                <a:gd name="connsiteY5219" fmla="*/ 46029 h 1847704"/>
                <a:gd name="connsiteX5220" fmla="*/ 1191618 w 1842380"/>
                <a:gd name="connsiteY5220" fmla="*/ 73185 h 1847704"/>
                <a:gd name="connsiteX5221" fmla="*/ 1173513 w 1842380"/>
                <a:gd name="connsiteY5221" fmla="*/ 55081 h 1847704"/>
                <a:gd name="connsiteX5222" fmla="*/ 1173513 w 1842380"/>
                <a:gd name="connsiteY5222" fmla="*/ 36977 h 1847704"/>
                <a:gd name="connsiteX5223" fmla="*/ 1191618 w 1842380"/>
                <a:gd name="connsiteY5223" fmla="*/ 46029 h 1847704"/>
                <a:gd name="connsiteX5224" fmla="*/ 1191618 w 1842380"/>
                <a:gd name="connsiteY5224" fmla="*/ 46029 h 1847704"/>
                <a:gd name="connsiteX5225" fmla="*/ 1191618 w 1842380"/>
                <a:gd name="connsiteY5225" fmla="*/ 137083 h 1847704"/>
                <a:gd name="connsiteX5226" fmla="*/ 1191618 w 1842380"/>
                <a:gd name="connsiteY5226" fmla="*/ 153057 h 1847704"/>
                <a:gd name="connsiteX5227" fmla="*/ 1173513 w 1842380"/>
                <a:gd name="connsiteY5227" fmla="*/ 148798 h 1847704"/>
                <a:gd name="connsiteX5228" fmla="*/ 1173513 w 1842380"/>
                <a:gd name="connsiteY5228" fmla="*/ 131758 h 1847704"/>
                <a:gd name="connsiteX5229" fmla="*/ 1191618 w 1842380"/>
                <a:gd name="connsiteY5229" fmla="*/ 137083 h 1847704"/>
                <a:gd name="connsiteX5230" fmla="*/ 1191618 w 1842380"/>
                <a:gd name="connsiteY5230" fmla="*/ 137083 h 1847704"/>
                <a:gd name="connsiteX5231" fmla="*/ 1191618 w 1842380"/>
                <a:gd name="connsiteY5231" fmla="*/ 453376 h 1847704"/>
                <a:gd name="connsiteX5232" fmla="*/ 1191618 w 1842380"/>
                <a:gd name="connsiteY5232" fmla="*/ 463493 h 1847704"/>
                <a:gd name="connsiteX5233" fmla="*/ 1181500 w 1842380"/>
                <a:gd name="connsiteY5233" fmla="*/ 460298 h 1847704"/>
                <a:gd name="connsiteX5234" fmla="*/ 1181500 w 1842380"/>
                <a:gd name="connsiteY5234" fmla="*/ 460298 h 1847704"/>
                <a:gd name="connsiteX5235" fmla="*/ 1180436 w 1842380"/>
                <a:gd name="connsiteY5235" fmla="*/ 459233 h 1847704"/>
                <a:gd name="connsiteX5236" fmla="*/ 1184695 w 1842380"/>
                <a:gd name="connsiteY5236" fmla="*/ 507689 h 1847704"/>
                <a:gd name="connsiteX5237" fmla="*/ 1191618 w 1842380"/>
                <a:gd name="connsiteY5237" fmla="*/ 515676 h 1847704"/>
                <a:gd name="connsiteX5238" fmla="*/ 1191618 w 1842380"/>
                <a:gd name="connsiteY5238" fmla="*/ 527923 h 1847704"/>
                <a:gd name="connsiteX5239" fmla="*/ 1175643 w 1842380"/>
                <a:gd name="connsiteY5239" fmla="*/ 511949 h 1847704"/>
                <a:gd name="connsiteX5240" fmla="*/ 1173513 w 1842380"/>
                <a:gd name="connsiteY5240" fmla="*/ 511949 h 1847704"/>
                <a:gd name="connsiteX5241" fmla="*/ 1173513 w 1842380"/>
                <a:gd name="connsiteY5241" fmla="*/ 446986 h 1847704"/>
                <a:gd name="connsiteX5242" fmla="*/ 1174578 w 1842380"/>
                <a:gd name="connsiteY5242" fmla="*/ 448051 h 1847704"/>
                <a:gd name="connsiteX5243" fmla="*/ 1180436 w 1842380"/>
                <a:gd name="connsiteY5243" fmla="*/ 449116 h 1847704"/>
                <a:gd name="connsiteX5244" fmla="*/ 1191618 w 1842380"/>
                <a:gd name="connsiteY5244" fmla="*/ 453376 h 1847704"/>
                <a:gd name="connsiteX5245" fmla="*/ 1191618 w 1842380"/>
                <a:gd name="connsiteY5245" fmla="*/ 453376 h 1847704"/>
                <a:gd name="connsiteX5246" fmla="*/ 1191618 w 1842380"/>
                <a:gd name="connsiteY5246" fmla="*/ 626964 h 1847704"/>
                <a:gd name="connsiteX5247" fmla="*/ 1191618 w 1842380"/>
                <a:gd name="connsiteY5247" fmla="*/ 637082 h 1847704"/>
                <a:gd name="connsiteX5248" fmla="*/ 1178306 w 1842380"/>
                <a:gd name="connsiteY5248" fmla="*/ 650394 h 1847704"/>
                <a:gd name="connsiteX5249" fmla="*/ 1184163 w 1842380"/>
                <a:gd name="connsiteY5249" fmla="*/ 652524 h 1847704"/>
                <a:gd name="connsiteX5250" fmla="*/ 1192150 w 1842380"/>
                <a:gd name="connsiteY5250" fmla="*/ 656783 h 1847704"/>
                <a:gd name="connsiteX5251" fmla="*/ 1192150 w 1842380"/>
                <a:gd name="connsiteY5251" fmla="*/ 665836 h 1847704"/>
                <a:gd name="connsiteX5252" fmla="*/ 1180968 w 1842380"/>
                <a:gd name="connsiteY5252" fmla="*/ 657848 h 1847704"/>
                <a:gd name="connsiteX5253" fmla="*/ 1177773 w 1842380"/>
                <a:gd name="connsiteY5253" fmla="*/ 656783 h 1847704"/>
                <a:gd name="connsiteX5254" fmla="*/ 1174578 w 1842380"/>
                <a:gd name="connsiteY5254" fmla="*/ 655718 h 1847704"/>
                <a:gd name="connsiteX5255" fmla="*/ 1174578 w 1842380"/>
                <a:gd name="connsiteY5255" fmla="*/ 643471 h 1847704"/>
                <a:gd name="connsiteX5256" fmla="*/ 1190553 w 1842380"/>
                <a:gd name="connsiteY5256" fmla="*/ 630159 h 1847704"/>
                <a:gd name="connsiteX5257" fmla="*/ 1191618 w 1842380"/>
                <a:gd name="connsiteY5257" fmla="*/ 626964 h 1847704"/>
                <a:gd name="connsiteX5258" fmla="*/ 1191618 w 1842380"/>
                <a:gd name="connsiteY5258" fmla="*/ 626964 h 1847704"/>
                <a:gd name="connsiteX5259" fmla="*/ 1191618 w 1842380"/>
                <a:gd name="connsiteY5259" fmla="*/ 689797 h 1847704"/>
                <a:gd name="connsiteX5260" fmla="*/ 1191618 w 1842380"/>
                <a:gd name="connsiteY5260" fmla="*/ 706836 h 1847704"/>
                <a:gd name="connsiteX5261" fmla="*/ 1180436 w 1842380"/>
                <a:gd name="connsiteY5261" fmla="*/ 715889 h 1847704"/>
                <a:gd name="connsiteX5262" fmla="*/ 1173513 w 1842380"/>
                <a:gd name="connsiteY5262" fmla="*/ 723876 h 1847704"/>
                <a:gd name="connsiteX5263" fmla="*/ 1173513 w 1842380"/>
                <a:gd name="connsiteY5263" fmla="*/ 710564 h 1847704"/>
                <a:gd name="connsiteX5264" fmla="*/ 1190553 w 1842380"/>
                <a:gd name="connsiteY5264" fmla="*/ 698317 h 1847704"/>
                <a:gd name="connsiteX5265" fmla="*/ 1173513 w 1842380"/>
                <a:gd name="connsiteY5265" fmla="*/ 689265 h 1847704"/>
                <a:gd name="connsiteX5266" fmla="*/ 1173513 w 1842380"/>
                <a:gd name="connsiteY5266" fmla="*/ 680212 h 1847704"/>
                <a:gd name="connsiteX5267" fmla="*/ 1191618 w 1842380"/>
                <a:gd name="connsiteY5267" fmla="*/ 689797 h 1847704"/>
                <a:gd name="connsiteX5268" fmla="*/ 1191618 w 1842380"/>
                <a:gd name="connsiteY5268" fmla="*/ 689797 h 1847704"/>
                <a:gd name="connsiteX5269" fmla="*/ 1191618 w 1842380"/>
                <a:gd name="connsiteY5269" fmla="*/ 768604 h 1847704"/>
                <a:gd name="connsiteX5270" fmla="*/ 1191618 w 1842380"/>
                <a:gd name="connsiteY5270" fmla="*/ 795761 h 1847704"/>
                <a:gd name="connsiteX5271" fmla="*/ 1185760 w 1842380"/>
                <a:gd name="connsiteY5271" fmla="*/ 795761 h 1847704"/>
                <a:gd name="connsiteX5272" fmla="*/ 1178838 w 1842380"/>
                <a:gd name="connsiteY5272" fmla="*/ 795761 h 1847704"/>
                <a:gd name="connsiteX5273" fmla="*/ 1176708 w 1842380"/>
                <a:gd name="connsiteY5273" fmla="*/ 792566 h 1847704"/>
                <a:gd name="connsiteX5274" fmla="*/ 1173513 w 1842380"/>
                <a:gd name="connsiteY5274" fmla="*/ 791501 h 1847704"/>
                <a:gd name="connsiteX5275" fmla="*/ 1173513 w 1842380"/>
                <a:gd name="connsiteY5275" fmla="*/ 766474 h 1847704"/>
                <a:gd name="connsiteX5276" fmla="*/ 1175643 w 1842380"/>
                <a:gd name="connsiteY5276" fmla="*/ 765409 h 1847704"/>
                <a:gd name="connsiteX5277" fmla="*/ 1177773 w 1842380"/>
                <a:gd name="connsiteY5277" fmla="*/ 766474 h 1847704"/>
                <a:gd name="connsiteX5278" fmla="*/ 1182033 w 1842380"/>
                <a:gd name="connsiteY5278" fmla="*/ 767539 h 1847704"/>
                <a:gd name="connsiteX5279" fmla="*/ 1185228 w 1842380"/>
                <a:gd name="connsiteY5279" fmla="*/ 768604 h 1847704"/>
                <a:gd name="connsiteX5280" fmla="*/ 1189488 w 1842380"/>
                <a:gd name="connsiteY5280" fmla="*/ 768604 h 1847704"/>
                <a:gd name="connsiteX5281" fmla="*/ 1191618 w 1842380"/>
                <a:gd name="connsiteY5281" fmla="*/ 768604 h 1847704"/>
                <a:gd name="connsiteX5282" fmla="*/ 1191618 w 1842380"/>
                <a:gd name="connsiteY5282" fmla="*/ 768604 h 1847704"/>
                <a:gd name="connsiteX5283" fmla="*/ 1191618 w 1842380"/>
                <a:gd name="connsiteY5283" fmla="*/ 905984 h 1847704"/>
                <a:gd name="connsiteX5284" fmla="*/ 1191618 w 1842380"/>
                <a:gd name="connsiteY5284" fmla="*/ 912906 h 1847704"/>
                <a:gd name="connsiteX5285" fmla="*/ 1189488 w 1842380"/>
                <a:gd name="connsiteY5285" fmla="*/ 912906 h 1847704"/>
                <a:gd name="connsiteX5286" fmla="*/ 1191618 w 1842380"/>
                <a:gd name="connsiteY5286" fmla="*/ 917166 h 1847704"/>
                <a:gd name="connsiteX5287" fmla="*/ 1191618 w 1842380"/>
                <a:gd name="connsiteY5287" fmla="*/ 949647 h 1847704"/>
                <a:gd name="connsiteX5288" fmla="*/ 1174578 w 1842380"/>
                <a:gd name="connsiteY5288" fmla="*/ 912374 h 1847704"/>
                <a:gd name="connsiteX5289" fmla="*/ 1173513 w 1842380"/>
                <a:gd name="connsiteY5289" fmla="*/ 920361 h 1847704"/>
                <a:gd name="connsiteX5290" fmla="*/ 1173513 w 1842380"/>
                <a:gd name="connsiteY5290" fmla="*/ 905451 h 1847704"/>
                <a:gd name="connsiteX5291" fmla="*/ 1180436 w 1842380"/>
                <a:gd name="connsiteY5291" fmla="*/ 906516 h 1847704"/>
                <a:gd name="connsiteX5292" fmla="*/ 1191618 w 1842380"/>
                <a:gd name="connsiteY5292" fmla="*/ 905984 h 1847704"/>
                <a:gd name="connsiteX5293" fmla="*/ 1191618 w 1842380"/>
                <a:gd name="connsiteY5293" fmla="*/ 905984 h 1847704"/>
                <a:gd name="connsiteX5294" fmla="*/ 1191618 w 1842380"/>
                <a:gd name="connsiteY5294" fmla="*/ 955504 h 1847704"/>
                <a:gd name="connsiteX5295" fmla="*/ 1191618 w 1842380"/>
                <a:gd name="connsiteY5295" fmla="*/ 962427 h 1847704"/>
                <a:gd name="connsiteX5296" fmla="*/ 1173513 w 1842380"/>
                <a:gd name="connsiteY5296" fmla="*/ 962427 h 1847704"/>
                <a:gd name="connsiteX5297" fmla="*/ 1173513 w 1842380"/>
                <a:gd name="connsiteY5297" fmla="*/ 954440 h 1847704"/>
                <a:gd name="connsiteX5298" fmla="*/ 1191618 w 1842380"/>
                <a:gd name="connsiteY5298" fmla="*/ 955504 h 1847704"/>
                <a:gd name="connsiteX5299" fmla="*/ 1191618 w 1842380"/>
                <a:gd name="connsiteY5299" fmla="*/ 955504 h 1847704"/>
                <a:gd name="connsiteX5300" fmla="*/ 1191618 w 1842380"/>
                <a:gd name="connsiteY5300" fmla="*/ 1031117 h 1847704"/>
                <a:gd name="connsiteX5301" fmla="*/ 1191618 w 1842380"/>
                <a:gd name="connsiteY5301" fmla="*/ 1053481 h 1847704"/>
                <a:gd name="connsiteX5302" fmla="*/ 1190553 w 1842380"/>
                <a:gd name="connsiteY5302" fmla="*/ 1052416 h 1847704"/>
                <a:gd name="connsiteX5303" fmla="*/ 1188423 w 1842380"/>
                <a:gd name="connsiteY5303" fmla="*/ 1048156 h 1847704"/>
                <a:gd name="connsiteX5304" fmla="*/ 1186293 w 1842380"/>
                <a:gd name="connsiteY5304" fmla="*/ 1044961 h 1847704"/>
                <a:gd name="connsiteX5305" fmla="*/ 1186293 w 1842380"/>
                <a:gd name="connsiteY5305" fmla="*/ 1038039 h 1847704"/>
                <a:gd name="connsiteX5306" fmla="*/ 1187358 w 1842380"/>
                <a:gd name="connsiteY5306" fmla="*/ 1034844 h 1847704"/>
                <a:gd name="connsiteX5307" fmla="*/ 1190553 w 1842380"/>
                <a:gd name="connsiteY5307" fmla="*/ 1032714 h 1847704"/>
                <a:gd name="connsiteX5308" fmla="*/ 1191618 w 1842380"/>
                <a:gd name="connsiteY5308" fmla="*/ 1031117 h 1847704"/>
                <a:gd name="connsiteX5309" fmla="*/ 1191618 w 1842380"/>
                <a:gd name="connsiteY5309" fmla="*/ 1031117 h 1847704"/>
                <a:gd name="connsiteX5310" fmla="*/ 1191618 w 1842380"/>
                <a:gd name="connsiteY5310" fmla="*/ 1096612 h 1847704"/>
                <a:gd name="connsiteX5311" fmla="*/ 1191618 w 1842380"/>
                <a:gd name="connsiteY5311" fmla="*/ 1126963 h 1847704"/>
                <a:gd name="connsiteX5312" fmla="*/ 1191618 w 1842380"/>
                <a:gd name="connsiteY5312" fmla="*/ 1126963 h 1847704"/>
                <a:gd name="connsiteX5313" fmla="*/ 1188423 w 1842380"/>
                <a:gd name="connsiteY5313" fmla="*/ 1128028 h 1847704"/>
                <a:gd name="connsiteX5314" fmla="*/ 1185228 w 1842380"/>
                <a:gd name="connsiteY5314" fmla="*/ 1125898 h 1847704"/>
                <a:gd name="connsiteX5315" fmla="*/ 1183098 w 1842380"/>
                <a:gd name="connsiteY5315" fmla="*/ 1123768 h 1847704"/>
                <a:gd name="connsiteX5316" fmla="*/ 1183098 w 1842380"/>
                <a:gd name="connsiteY5316" fmla="*/ 1117911 h 1847704"/>
                <a:gd name="connsiteX5317" fmla="*/ 1183098 w 1842380"/>
                <a:gd name="connsiteY5317" fmla="*/ 1113651 h 1847704"/>
                <a:gd name="connsiteX5318" fmla="*/ 1183098 w 1842380"/>
                <a:gd name="connsiteY5318" fmla="*/ 1110456 h 1847704"/>
                <a:gd name="connsiteX5319" fmla="*/ 1185228 w 1842380"/>
                <a:gd name="connsiteY5319" fmla="*/ 1106196 h 1847704"/>
                <a:gd name="connsiteX5320" fmla="*/ 1187358 w 1842380"/>
                <a:gd name="connsiteY5320" fmla="*/ 1101936 h 1847704"/>
                <a:gd name="connsiteX5321" fmla="*/ 1191618 w 1842380"/>
                <a:gd name="connsiteY5321" fmla="*/ 1096612 h 1847704"/>
                <a:gd name="connsiteX5322" fmla="*/ 1191618 w 1842380"/>
                <a:gd name="connsiteY5322" fmla="*/ 1096612 h 1847704"/>
                <a:gd name="connsiteX5323" fmla="*/ 1191618 w 1842380"/>
                <a:gd name="connsiteY5323" fmla="*/ 1096612 h 1847704"/>
                <a:gd name="connsiteX5324" fmla="*/ 1191618 w 1842380"/>
                <a:gd name="connsiteY5324" fmla="*/ 1162639 h 1847704"/>
                <a:gd name="connsiteX5325" fmla="*/ 1191618 w 1842380"/>
                <a:gd name="connsiteY5325" fmla="*/ 1170626 h 1847704"/>
                <a:gd name="connsiteX5326" fmla="*/ 1188423 w 1842380"/>
                <a:gd name="connsiteY5326" fmla="*/ 1168496 h 1847704"/>
                <a:gd name="connsiteX5327" fmla="*/ 1177241 w 1842380"/>
                <a:gd name="connsiteY5327" fmla="*/ 1187666 h 1847704"/>
                <a:gd name="connsiteX5328" fmla="*/ 1177241 w 1842380"/>
                <a:gd name="connsiteY5328" fmla="*/ 1187666 h 1847704"/>
                <a:gd name="connsiteX5329" fmla="*/ 1174046 w 1842380"/>
                <a:gd name="connsiteY5329" fmla="*/ 1191926 h 1847704"/>
                <a:gd name="connsiteX5330" fmla="*/ 1174046 w 1842380"/>
                <a:gd name="connsiteY5330" fmla="*/ 1180743 h 1847704"/>
                <a:gd name="connsiteX5331" fmla="*/ 1174046 w 1842380"/>
                <a:gd name="connsiteY5331" fmla="*/ 1153587 h 1847704"/>
                <a:gd name="connsiteX5332" fmla="*/ 1174046 w 1842380"/>
                <a:gd name="connsiteY5332" fmla="*/ 1144535 h 1847704"/>
                <a:gd name="connsiteX5333" fmla="*/ 1186293 w 1842380"/>
                <a:gd name="connsiteY5333" fmla="*/ 1157847 h 1847704"/>
                <a:gd name="connsiteX5334" fmla="*/ 1191618 w 1842380"/>
                <a:gd name="connsiteY5334" fmla="*/ 1162639 h 1847704"/>
                <a:gd name="connsiteX5335" fmla="*/ 1191618 w 1842380"/>
                <a:gd name="connsiteY5335" fmla="*/ 1162639 h 1847704"/>
                <a:gd name="connsiteX5336" fmla="*/ 1191618 w 1842380"/>
                <a:gd name="connsiteY5336" fmla="*/ 1204173 h 1847704"/>
                <a:gd name="connsiteX5337" fmla="*/ 1191618 w 1842380"/>
                <a:gd name="connsiteY5337" fmla="*/ 1216420 h 1847704"/>
                <a:gd name="connsiteX5338" fmla="*/ 1189488 w 1842380"/>
                <a:gd name="connsiteY5338" fmla="*/ 1218550 h 1847704"/>
                <a:gd name="connsiteX5339" fmla="*/ 1188423 w 1842380"/>
                <a:gd name="connsiteY5339" fmla="*/ 1221744 h 1847704"/>
                <a:gd name="connsiteX5340" fmla="*/ 1191618 w 1842380"/>
                <a:gd name="connsiteY5340" fmla="*/ 1232927 h 1847704"/>
                <a:gd name="connsiteX5341" fmla="*/ 1191618 w 1842380"/>
                <a:gd name="connsiteY5341" fmla="*/ 1241979 h 1847704"/>
                <a:gd name="connsiteX5342" fmla="*/ 1182565 w 1842380"/>
                <a:gd name="connsiteY5342" fmla="*/ 1230797 h 1847704"/>
                <a:gd name="connsiteX5343" fmla="*/ 1173513 w 1842380"/>
                <a:gd name="connsiteY5343" fmla="*/ 1223874 h 1847704"/>
                <a:gd name="connsiteX5344" fmla="*/ 1173513 w 1842380"/>
                <a:gd name="connsiteY5344" fmla="*/ 1214822 h 1847704"/>
                <a:gd name="connsiteX5345" fmla="*/ 1181500 w 1842380"/>
                <a:gd name="connsiteY5345" fmla="*/ 1221744 h 1847704"/>
                <a:gd name="connsiteX5346" fmla="*/ 1183630 w 1842380"/>
                <a:gd name="connsiteY5346" fmla="*/ 1215887 h 1847704"/>
                <a:gd name="connsiteX5347" fmla="*/ 1191618 w 1842380"/>
                <a:gd name="connsiteY5347" fmla="*/ 1204173 h 1847704"/>
                <a:gd name="connsiteX5348" fmla="*/ 1191618 w 1842380"/>
                <a:gd name="connsiteY5348" fmla="*/ 1204173 h 1847704"/>
                <a:gd name="connsiteX5349" fmla="*/ 1191618 w 1842380"/>
                <a:gd name="connsiteY5349" fmla="*/ 1343150 h 1847704"/>
                <a:gd name="connsiteX5350" fmla="*/ 1191618 w 1842380"/>
                <a:gd name="connsiteY5350" fmla="*/ 1353267 h 1847704"/>
                <a:gd name="connsiteX5351" fmla="*/ 1173513 w 1842380"/>
                <a:gd name="connsiteY5351" fmla="*/ 1365514 h 1847704"/>
                <a:gd name="connsiteX5352" fmla="*/ 1173513 w 1842380"/>
                <a:gd name="connsiteY5352" fmla="*/ 1353267 h 1847704"/>
                <a:gd name="connsiteX5353" fmla="*/ 1191618 w 1842380"/>
                <a:gd name="connsiteY5353" fmla="*/ 1343150 h 1847704"/>
                <a:gd name="connsiteX5354" fmla="*/ 1191618 w 1842380"/>
                <a:gd name="connsiteY5354" fmla="*/ 1343150 h 1847704"/>
                <a:gd name="connsiteX5355" fmla="*/ 1191618 w 1842380"/>
                <a:gd name="connsiteY5355" fmla="*/ 1374566 h 1847704"/>
                <a:gd name="connsiteX5356" fmla="*/ 1191618 w 1842380"/>
                <a:gd name="connsiteY5356" fmla="*/ 1387878 h 1847704"/>
                <a:gd name="connsiteX5357" fmla="*/ 1173513 w 1842380"/>
                <a:gd name="connsiteY5357" fmla="*/ 1377761 h 1847704"/>
                <a:gd name="connsiteX5358" fmla="*/ 1173513 w 1842380"/>
                <a:gd name="connsiteY5358" fmla="*/ 1365514 h 1847704"/>
                <a:gd name="connsiteX5359" fmla="*/ 1191618 w 1842380"/>
                <a:gd name="connsiteY5359" fmla="*/ 1374566 h 1847704"/>
                <a:gd name="connsiteX5360" fmla="*/ 1191618 w 1842380"/>
                <a:gd name="connsiteY5360" fmla="*/ 1374566 h 1847704"/>
                <a:gd name="connsiteX5361" fmla="*/ 1191618 w 1842380"/>
                <a:gd name="connsiteY5361" fmla="*/ 1404917 h 1847704"/>
                <a:gd name="connsiteX5362" fmla="*/ 1191618 w 1842380"/>
                <a:gd name="connsiteY5362" fmla="*/ 1415035 h 1847704"/>
                <a:gd name="connsiteX5363" fmla="*/ 1178306 w 1842380"/>
                <a:gd name="connsiteY5363" fmla="*/ 1419294 h 1847704"/>
                <a:gd name="connsiteX5364" fmla="*/ 1174046 w 1842380"/>
                <a:gd name="connsiteY5364" fmla="*/ 1422489 h 1847704"/>
                <a:gd name="connsiteX5365" fmla="*/ 1174046 w 1842380"/>
                <a:gd name="connsiteY5365" fmla="*/ 1407580 h 1847704"/>
                <a:gd name="connsiteX5366" fmla="*/ 1191618 w 1842380"/>
                <a:gd name="connsiteY5366" fmla="*/ 1404917 h 1847704"/>
                <a:gd name="connsiteX5367" fmla="*/ 1191618 w 1842380"/>
                <a:gd name="connsiteY5367" fmla="*/ 1404917 h 1847704"/>
                <a:gd name="connsiteX5368" fmla="*/ 1191618 w 1842380"/>
                <a:gd name="connsiteY5368" fmla="*/ 1546557 h 1847704"/>
                <a:gd name="connsiteX5369" fmla="*/ 1191618 w 1842380"/>
                <a:gd name="connsiteY5369" fmla="*/ 1566791 h 1847704"/>
                <a:gd name="connsiteX5370" fmla="*/ 1173513 w 1842380"/>
                <a:gd name="connsiteY5370" fmla="*/ 1573713 h 1847704"/>
                <a:gd name="connsiteX5371" fmla="*/ 1173513 w 1842380"/>
                <a:gd name="connsiteY5371" fmla="*/ 1547622 h 1847704"/>
                <a:gd name="connsiteX5372" fmla="*/ 1189488 w 1842380"/>
                <a:gd name="connsiteY5372" fmla="*/ 1541765 h 1847704"/>
                <a:gd name="connsiteX5373" fmla="*/ 1191618 w 1842380"/>
                <a:gd name="connsiteY5373" fmla="*/ 1546557 h 1847704"/>
                <a:gd name="connsiteX5374" fmla="*/ 1191618 w 1842380"/>
                <a:gd name="connsiteY5374" fmla="*/ 1546557 h 1847704"/>
                <a:gd name="connsiteX5375" fmla="*/ 1191618 w 1842380"/>
                <a:gd name="connsiteY5375" fmla="*/ 1700976 h 1847704"/>
                <a:gd name="connsiteX5376" fmla="*/ 1191618 w 1842380"/>
                <a:gd name="connsiteY5376" fmla="*/ 1719081 h 1847704"/>
                <a:gd name="connsiteX5377" fmla="*/ 1190553 w 1842380"/>
                <a:gd name="connsiteY5377" fmla="*/ 1718016 h 1847704"/>
                <a:gd name="connsiteX5378" fmla="*/ 1173513 w 1842380"/>
                <a:gd name="connsiteY5378" fmla="*/ 1716951 h 1847704"/>
                <a:gd name="connsiteX5379" fmla="*/ 1173513 w 1842380"/>
                <a:gd name="connsiteY5379" fmla="*/ 1700976 h 1847704"/>
                <a:gd name="connsiteX5380" fmla="*/ 1191618 w 1842380"/>
                <a:gd name="connsiteY5380" fmla="*/ 1700976 h 1847704"/>
                <a:gd name="connsiteX5381" fmla="*/ 1191618 w 1842380"/>
                <a:gd name="connsiteY5381" fmla="*/ 1700976 h 1847704"/>
                <a:gd name="connsiteX5382" fmla="*/ 1191618 w 1842380"/>
                <a:gd name="connsiteY5382" fmla="*/ 1774991 h 1847704"/>
                <a:gd name="connsiteX5383" fmla="*/ 1191618 w 1842380"/>
                <a:gd name="connsiteY5383" fmla="*/ 1802147 h 1847704"/>
                <a:gd name="connsiteX5384" fmla="*/ 1173513 w 1842380"/>
                <a:gd name="connsiteY5384" fmla="*/ 1810135 h 1847704"/>
                <a:gd name="connsiteX5385" fmla="*/ 1173513 w 1842380"/>
                <a:gd name="connsiteY5385" fmla="*/ 1793095 h 1847704"/>
                <a:gd name="connsiteX5386" fmla="*/ 1179371 w 1842380"/>
                <a:gd name="connsiteY5386" fmla="*/ 1790965 h 1847704"/>
                <a:gd name="connsiteX5387" fmla="*/ 1179371 w 1842380"/>
                <a:gd name="connsiteY5387" fmla="*/ 1790965 h 1847704"/>
                <a:gd name="connsiteX5388" fmla="*/ 1181500 w 1842380"/>
                <a:gd name="connsiteY5388" fmla="*/ 1789900 h 1847704"/>
                <a:gd name="connsiteX5389" fmla="*/ 1173513 w 1842380"/>
                <a:gd name="connsiteY5389" fmla="*/ 1785641 h 1847704"/>
                <a:gd name="connsiteX5390" fmla="*/ 1173513 w 1842380"/>
                <a:gd name="connsiteY5390" fmla="*/ 1762211 h 1847704"/>
                <a:gd name="connsiteX5391" fmla="*/ 1191618 w 1842380"/>
                <a:gd name="connsiteY5391" fmla="*/ 1774991 h 1847704"/>
                <a:gd name="connsiteX5392" fmla="*/ 1191618 w 1842380"/>
                <a:gd name="connsiteY5392" fmla="*/ 1774991 h 1847704"/>
                <a:gd name="connsiteX5393" fmla="*/ 1173513 w 1842380"/>
                <a:gd name="connsiteY5393" fmla="*/ 951245 h 1847704"/>
                <a:gd name="connsiteX5394" fmla="*/ 1174578 w 1842380"/>
                <a:gd name="connsiteY5394" fmla="*/ 929945 h 1847704"/>
                <a:gd name="connsiteX5395" fmla="*/ 1173513 w 1842380"/>
                <a:gd name="connsiteY5395" fmla="*/ 926751 h 1847704"/>
                <a:gd name="connsiteX5396" fmla="*/ 1173513 w 1842380"/>
                <a:gd name="connsiteY5396" fmla="*/ 951245 h 1847704"/>
                <a:gd name="connsiteX5397" fmla="*/ 1173513 w 1842380"/>
                <a:gd name="connsiteY5397" fmla="*/ 951245 h 1847704"/>
                <a:gd name="connsiteX5398" fmla="*/ 1173513 w 1842380"/>
                <a:gd name="connsiteY5398" fmla="*/ 335166 h 1847704"/>
                <a:gd name="connsiteX5399" fmla="*/ 1173513 w 1842380"/>
                <a:gd name="connsiteY5399" fmla="*/ 302684 h 1847704"/>
                <a:gd name="connsiteX5400" fmla="*/ 1191618 w 1842380"/>
                <a:gd name="connsiteY5400" fmla="*/ 320789 h 1847704"/>
                <a:gd name="connsiteX5401" fmla="*/ 1173513 w 1842380"/>
                <a:gd name="connsiteY5401" fmla="*/ 335166 h 1847704"/>
                <a:gd name="connsiteX5402" fmla="*/ 1173513 w 1842380"/>
                <a:gd name="connsiteY5402" fmla="*/ 36977 h 1847704"/>
                <a:gd name="connsiteX5403" fmla="*/ 1173513 w 1842380"/>
                <a:gd name="connsiteY5403" fmla="*/ 55081 h 1847704"/>
                <a:gd name="connsiteX5404" fmla="*/ 1165526 w 1842380"/>
                <a:gd name="connsiteY5404" fmla="*/ 51886 h 1847704"/>
                <a:gd name="connsiteX5405" fmla="*/ 1165526 w 1842380"/>
                <a:gd name="connsiteY5405" fmla="*/ 34847 h 1847704"/>
                <a:gd name="connsiteX5406" fmla="*/ 1173513 w 1842380"/>
                <a:gd name="connsiteY5406" fmla="*/ 36977 h 1847704"/>
                <a:gd name="connsiteX5407" fmla="*/ 1173513 w 1842380"/>
                <a:gd name="connsiteY5407" fmla="*/ 36977 h 1847704"/>
                <a:gd name="connsiteX5408" fmla="*/ 1173513 w 1842380"/>
                <a:gd name="connsiteY5408" fmla="*/ 131758 h 1847704"/>
                <a:gd name="connsiteX5409" fmla="*/ 1173513 w 1842380"/>
                <a:gd name="connsiteY5409" fmla="*/ 148798 h 1847704"/>
                <a:gd name="connsiteX5410" fmla="*/ 1165526 w 1842380"/>
                <a:gd name="connsiteY5410" fmla="*/ 145603 h 1847704"/>
                <a:gd name="connsiteX5411" fmla="*/ 1165526 w 1842380"/>
                <a:gd name="connsiteY5411" fmla="*/ 126433 h 1847704"/>
                <a:gd name="connsiteX5412" fmla="*/ 1173513 w 1842380"/>
                <a:gd name="connsiteY5412" fmla="*/ 131758 h 1847704"/>
                <a:gd name="connsiteX5413" fmla="*/ 1173513 w 1842380"/>
                <a:gd name="connsiteY5413" fmla="*/ 131758 h 1847704"/>
                <a:gd name="connsiteX5414" fmla="*/ 1173513 w 1842380"/>
                <a:gd name="connsiteY5414" fmla="*/ 302684 h 1847704"/>
                <a:gd name="connsiteX5415" fmla="*/ 1173513 w 1842380"/>
                <a:gd name="connsiteY5415" fmla="*/ 335166 h 1847704"/>
                <a:gd name="connsiteX5416" fmla="*/ 1169253 w 1842380"/>
                <a:gd name="connsiteY5416" fmla="*/ 336231 h 1847704"/>
                <a:gd name="connsiteX5417" fmla="*/ 1166059 w 1842380"/>
                <a:gd name="connsiteY5417" fmla="*/ 335166 h 1847704"/>
                <a:gd name="connsiteX5418" fmla="*/ 1166059 w 1842380"/>
                <a:gd name="connsiteY5418" fmla="*/ 298957 h 1847704"/>
                <a:gd name="connsiteX5419" fmla="*/ 1173513 w 1842380"/>
                <a:gd name="connsiteY5419" fmla="*/ 302684 h 1847704"/>
                <a:gd name="connsiteX5420" fmla="*/ 1173513 w 1842380"/>
                <a:gd name="connsiteY5420" fmla="*/ 302684 h 1847704"/>
                <a:gd name="connsiteX5421" fmla="*/ 1173513 w 1842380"/>
                <a:gd name="connsiteY5421" fmla="*/ 446986 h 1847704"/>
                <a:gd name="connsiteX5422" fmla="*/ 1173513 w 1842380"/>
                <a:gd name="connsiteY5422" fmla="*/ 512481 h 1847704"/>
                <a:gd name="connsiteX5423" fmla="*/ 1165526 w 1842380"/>
                <a:gd name="connsiteY5423" fmla="*/ 510351 h 1847704"/>
                <a:gd name="connsiteX5424" fmla="*/ 1165526 w 1842380"/>
                <a:gd name="connsiteY5424" fmla="*/ 500234 h 1847704"/>
                <a:gd name="connsiteX5425" fmla="*/ 1172448 w 1842380"/>
                <a:gd name="connsiteY5425" fmla="*/ 502364 h 1847704"/>
                <a:gd name="connsiteX5426" fmla="*/ 1165526 w 1842380"/>
                <a:gd name="connsiteY5426" fmla="*/ 453909 h 1847704"/>
                <a:gd name="connsiteX5427" fmla="*/ 1165526 w 1842380"/>
                <a:gd name="connsiteY5427" fmla="*/ 440597 h 1847704"/>
                <a:gd name="connsiteX5428" fmla="*/ 1173513 w 1842380"/>
                <a:gd name="connsiteY5428" fmla="*/ 446986 h 1847704"/>
                <a:gd name="connsiteX5429" fmla="*/ 1173513 w 1842380"/>
                <a:gd name="connsiteY5429" fmla="*/ 446986 h 1847704"/>
                <a:gd name="connsiteX5430" fmla="*/ 1173513 w 1842380"/>
                <a:gd name="connsiteY5430" fmla="*/ 644004 h 1847704"/>
                <a:gd name="connsiteX5431" fmla="*/ 1173513 w 1842380"/>
                <a:gd name="connsiteY5431" fmla="*/ 656251 h 1847704"/>
                <a:gd name="connsiteX5432" fmla="*/ 1165526 w 1842380"/>
                <a:gd name="connsiteY5432" fmla="*/ 660511 h 1847704"/>
                <a:gd name="connsiteX5433" fmla="*/ 1165526 w 1842380"/>
                <a:gd name="connsiteY5433" fmla="*/ 652524 h 1847704"/>
                <a:gd name="connsiteX5434" fmla="*/ 1168721 w 1842380"/>
                <a:gd name="connsiteY5434" fmla="*/ 650394 h 1847704"/>
                <a:gd name="connsiteX5435" fmla="*/ 1173513 w 1842380"/>
                <a:gd name="connsiteY5435" fmla="*/ 644004 h 1847704"/>
                <a:gd name="connsiteX5436" fmla="*/ 1173513 w 1842380"/>
                <a:gd name="connsiteY5436" fmla="*/ 644004 h 1847704"/>
                <a:gd name="connsiteX5437" fmla="*/ 1173513 w 1842380"/>
                <a:gd name="connsiteY5437" fmla="*/ 679680 h 1847704"/>
                <a:gd name="connsiteX5438" fmla="*/ 1173513 w 1842380"/>
                <a:gd name="connsiteY5438" fmla="*/ 688732 h 1847704"/>
                <a:gd name="connsiteX5439" fmla="*/ 1171383 w 1842380"/>
                <a:gd name="connsiteY5439" fmla="*/ 686602 h 1847704"/>
                <a:gd name="connsiteX5440" fmla="*/ 1171383 w 1842380"/>
                <a:gd name="connsiteY5440" fmla="*/ 686602 h 1847704"/>
                <a:gd name="connsiteX5441" fmla="*/ 1165526 w 1842380"/>
                <a:gd name="connsiteY5441" fmla="*/ 682342 h 1847704"/>
                <a:gd name="connsiteX5442" fmla="*/ 1165526 w 1842380"/>
                <a:gd name="connsiteY5442" fmla="*/ 674355 h 1847704"/>
                <a:gd name="connsiteX5443" fmla="*/ 1173513 w 1842380"/>
                <a:gd name="connsiteY5443" fmla="*/ 679680 h 1847704"/>
                <a:gd name="connsiteX5444" fmla="*/ 1173513 w 1842380"/>
                <a:gd name="connsiteY5444" fmla="*/ 679680 h 1847704"/>
                <a:gd name="connsiteX5445" fmla="*/ 1173513 w 1842380"/>
                <a:gd name="connsiteY5445" fmla="*/ 710031 h 1847704"/>
                <a:gd name="connsiteX5446" fmla="*/ 1173513 w 1842380"/>
                <a:gd name="connsiteY5446" fmla="*/ 723343 h 1847704"/>
                <a:gd name="connsiteX5447" fmla="*/ 1165526 w 1842380"/>
                <a:gd name="connsiteY5447" fmla="*/ 731331 h 1847704"/>
                <a:gd name="connsiteX5448" fmla="*/ 1165526 w 1842380"/>
                <a:gd name="connsiteY5448" fmla="*/ 722811 h 1847704"/>
                <a:gd name="connsiteX5449" fmla="*/ 1169786 w 1842380"/>
                <a:gd name="connsiteY5449" fmla="*/ 718551 h 1847704"/>
                <a:gd name="connsiteX5450" fmla="*/ 1165526 w 1842380"/>
                <a:gd name="connsiteY5450" fmla="*/ 716421 h 1847704"/>
                <a:gd name="connsiteX5451" fmla="*/ 1165526 w 1842380"/>
                <a:gd name="connsiteY5451" fmla="*/ 709499 h 1847704"/>
                <a:gd name="connsiteX5452" fmla="*/ 1173513 w 1842380"/>
                <a:gd name="connsiteY5452" fmla="*/ 710031 h 1847704"/>
                <a:gd name="connsiteX5453" fmla="*/ 1173513 w 1842380"/>
                <a:gd name="connsiteY5453" fmla="*/ 710031 h 1847704"/>
                <a:gd name="connsiteX5454" fmla="*/ 1173513 w 1842380"/>
                <a:gd name="connsiteY5454" fmla="*/ 766474 h 1847704"/>
                <a:gd name="connsiteX5455" fmla="*/ 1173513 w 1842380"/>
                <a:gd name="connsiteY5455" fmla="*/ 791501 h 1847704"/>
                <a:gd name="connsiteX5456" fmla="*/ 1173513 w 1842380"/>
                <a:gd name="connsiteY5456" fmla="*/ 791501 h 1847704"/>
                <a:gd name="connsiteX5457" fmla="*/ 1170318 w 1842380"/>
                <a:gd name="connsiteY5457" fmla="*/ 789371 h 1847704"/>
                <a:gd name="connsiteX5458" fmla="*/ 1166059 w 1842380"/>
                <a:gd name="connsiteY5458" fmla="*/ 785111 h 1847704"/>
                <a:gd name="connsiteX5459" fmla="*/ 1166059 w 1842380"/>
                <a:gd name="connsiteY5459" fmla="*/ 785111 h 1847704"/>
                <a:gd name="connsiteX5460" fmla="*/ 1166059 w 1842380"/>
                <a:gd name="connsiteY5460" fmla="*/ 768072 h 1847704"/>
                <a:gd name="connsiteX5461" fmla="*/ 1173513 w 1842380"/>
                <a:gd name="connsiteY5461" fmla="*/ 766474 h 1847704"/>
                <a:gd name="connsiteX5462" fmla="*/ 1173513 w 1842380"/>
                <a:gd name="connsiteY5462" fmla="*/ 766474 h 1847704"/>
                <a:gd name="connsiteX5463" fmla="*/ 1173513 w 1842380"/>
                <a:gd name="connsiteY5463" fmla="*/ 766474 h 1847704"/>
                <a:gd name="connsiteX5464" fmla="*/ 1173513 w 1842380"/>
                <a:gd name="connsiteY5464" fmla="*/ 905984 h 1847704"/>
                <a:gd name="connsiteX5465" fmla="*/ 1173513 w 1842380"/>
                <a:gd name="connsiteY5465" fmla="*/ 920893 h 1847704"/>
                <a:gd name="connsiteX5466" fmla="*/ 1173513 w 1842380"/>
                <a:gd name="connsiteY5466" fmla="*/ 923023 h 1847704"/>
                <a:gd name="connsiteX5467" fmla="*/ 1173513 w 1842380"/>
                <a:gd name="connsiteY5467" fmla="*/ 926218 h 1847704"/>
                <a:gd name="connsiteX5468" fmla="*/ 1173513 w 1842380"/>
                <a:gd name="connsiteY5468" fmla="*/ 951245 h 1847704"/>
                <a:gd name="connsiteX5469" fmla="*/ 1172448 w 1842380"/>
                <a:gd name="connsiteY5469" fmla="*/ 954440 h 1847704"/>
                <a:gd name="connsiteX5470" fmla="*/ 1173513 w 1842380"/>
                <a:gd name="connsiteY5470" fmla="*/ 954440 h 1847704"/>
                <a:gd name="connsiteX5471" fmla="*/ 1173513 w 1842380"/>
                <a:gd name="connsiteY5471" fmla="*/ 962427 h 1847704"/>
                <a:gd name="connsiteX5472" fmla="*/ 1173513 w 1842380"/>
                <a:gd name="connsiteY5472" fmla="*/ 961362 h 1847704"/>
                <a:gd name="connsiteX5473" fmla="*/ 1167656 w 1842380"/>
                <a:gd name="connsiteY5473" fmla="*/ 986388 h 1847704"/>
                <a:gd name="connsiteX5474" fmla="*/ 1167656 w 1842380"/>
                <a:gd name="connsiteY5474" fmla="*/ 993311 h 1847704"/>
                <a:gd name="connsiteX5475" fmla="*/ 1165526 w 1842380"/>
                <a:gd name="connsiteY5475" fmla="*/ 1003428 h 1847704"/>
                <a:gd name="connsiteX5476" fmla="*/ 1165526 w 1842380"/>
                <a:gd name="connsiteY5476" fmla="*/ 975206 h 1847704"/>
                <a:gd name="connsiteX5477" fmla="*/ 1166591 w 1842380"/>
                <a:gd name="connsiteY5477" fmla="*/ 965089 h 1847704"/>
                <a:gd name="connsiteX5478" fmla="*/ 1166591 w 1842380"/>
                <a:gd name="connsiteY5478" fmla="*/ 962959 h 1847704"/>
                <a:gd name="connsiteX5479" fmla="*/ 1165526 w 1842380"/>
                <a:gd name="connsiteY5479" fmla="*/ 962959 h 1847704"/>
                <a:gd name="connsiteX5480" fmla="*/ 1165526 w 1842380"/>
                <a:gd name="connsiteY5480" fmla="*/ 953907 h 1847704"/>
                <a:gd name="connsiteX5481" fmla="*/ 1168721 w 1842380"/>
                <a:gd name="connsiteY5481" fmla="*/ 933673 h 1847704"/>
                <a:gd name="connsiteX5482" fmla="*/ 1167656 w 1842380"/>
                <a:gd name="connsiteY5482" fmla="*/ 931543 h 1847704"/>
                <a:gd name="connsiteX5483" fmla="*/ 1165526 w 1842380"/>
                <a:gd name="connsiteY5483" fmla="*/ 933673 h 1847704"/>
                <a:gd name="connsiteX5484" fmla="*/ 1165526 w 1842380"/>
                <a:gd name="connsiteY5484" fmla="*/ 924621 h 1847704"/>
                <a:gd name="connsiteX5485" fmla="*/ 1166591 w 1842380"/>
                <a:gd name="connsiteY5485" fmla="*/ 903321 h 1847704"/>
                <a:gd name="connsiteX5486" fmla="*/ 1165526 w 1842380"/>
                <a:gd name="connsiteY5486" fmla="*/ 901192 h 1847704"/>
                <a:gd name="connsiteX5487" fmla="*/ 1165526 w 1842380"/>
                <a:gd name="connsiteY5487" fmla="*/ 901192 h 1847704"/>
                <a:gd name="connsiteX5488" fmla="*/ 1165526 w 1842380"/>
                <a:gd name="connsiteY5488" fmla="*/ 869775 h 1847704"/>
                <a:gd name="connsiteX5489" fmla="*/ 1169786 w 1842380"/>
                <a:gd name="connsiteY5489" fmla="*/ 892139 h 1847704"/>
                <a:gd name="connsiteX5490" fmla="*/ 1170851 w 1842380"/>
                <a:gd name="connsiteY5490" fmla="*/ 899062 h 1847704"/>
                <a:gd name="connsiteX5491" fmla="*/ 1173513 w 1842380"/>
                <a:gd name="connsiteY5491" fmla="*/ 905984 h 1847704"/>
                <a:gd name="connsiteX5492" fmla="*/ 1173513 w 1842380"/>
                <a:gd name="connsiteY5492" fmla="*/ 905984 h 1847704"/>
                <a:gd name="connsiteX5493" fmla="*/ 1173513 w 1842380"/>
                <a:gd name="connsiteY5493" fmla="*/ 905984 h 1847704"/>
                <a:gd name="connsiteX5494" fmla="*/ 1173513 w 1842380"/>
                <a:gd name="connsiteY5494" fmla="*/ 1144535 h 1847704"/>
                <a:gd name="connsiteX5495" fmla="*/ 1173513 w 1842380"/>
                <a:gd name="connsiteY5495" fmla="*/ 1153587 h 1847704"/>
                <a:gd name="connsiteX5496" fmla="*/ 1167656 w 1842380"/>
                <a:gd name="connsiteY5496" fmla="*/ 1147730 h 1847704"/>
                <a:gd name="connsiteX5497" fmla="*/ 1165526 w 1842380"/>
                <a:gd name="connsiteY5497" fmla="*/ 1151990 h 1847704"/>
                <a:gd name="connsiteX5498" fmla="*/ 1165526 w 1842380"/>
                <a:gd name="connsiteY5498" fmla="*/ 1138145 h 1847704"/>
                <a:gd name="connsiteX5499" fmla="*/ 1173513 w 1842380"/>
                <a:gd name="connsiteY5499" fmla="*/ 1144535 h 1847704"/>
                <a:gd name="connsiteX5500" fmla="*/ 1173513 w 1842380"/>
                <a:gd name="connsiteY5500" fmla="*/ 1144535 h 1847704"/>
                <a:gd name="connsiteX5501" fmla="*/ 1173513 w 1842380"/>
                <a:gd name="connsiteY5501" fmla="*/ 1180743 h 1847704"/>
                <a:gd name="connsiteX5502" fmla="*/ 1173513 w 1842380"/>
                <a:gd name="connsiteY5502" fmla="*/ 1191926 h 1847704"/>
                <a:gd name="connsiteX5503" fmla="*/ 1169253 w 1842380"/>
                <a:gd name="connsiteY5503" fmla="*/ 1198848 h 1847704"/>
                <a:gd name="connsiteX5504" fmla="*/ 1168188 w 1842380"/>
                <a:gd name="connsiteY5504" fmla="*/ 1202043 h 1847704"/>
                <a:gd name="connsiteX5505" fmla="*/ 1174046 w 1842380"/>
                <a:gd name="connsiteY5505" fmla="*/ 1215355 h 1847704"/>
                <a:gd name="connsiteX5506" fmla="*/ 1174046 w 1842380"/>
                <a:gd name="connsiteY5506" fmla="*/ 1224407 h 1847704"/>
                <a:gd name="connsiteX5507" fmla="*/ 1166059 w 1842380"/>
                <a:gd name="connsiteY5507" fmla="*/ 1216420 h 1847704"/>
                <a:gd name="connsiteX5508" fmla="*/ 1166059 w 1842380"/>
                <a:gd name="connsiteY5508" fmla="*/ 1190328 h 1847704"/>
                <a:gd name="connsiteX5509" fmla="*/ 1173513 w 1842380"/>
                <a:gd name="connsiteY5509" fmla="*/ 1180743 h 1847704"/>
                <a:gd name="connsiteX5510" fmla="*/ 1173513 w 1842380"/>
                <a:gd name="connsiteY5510" fmla="*/ 1180743 h 1847704"/>
                <a:gd name="connsiteX5511" fmla="*/ 1173513 w 1842380"/>
                <a:gd name="connsiteY5511" fmla="*/ 1353267 h 1847704"/>
                <a:gd name="connsiteX5512" fmla="*/ 1173513 w 1842380"/>
                <a:gd name="connsiteY5512" fmla="*/ 1365514 h 1847704"/>
                <a:gd name="connsiteX5513" fmla="*/ 1173513 w 1842380"/>
                <a:gd name="connsiteY5513" fmla="*/ 1365514 h 1847704"/>
                <a:gd name="connsiteX5514" fmla="*/ 1173513 w 1842380"/>
                <a:gd name="connsiteY5514" fmla="*/ 1365514 h 1847704"/>
                <a:gd name="connsiteX5515" fmla="*/ 1173513 w 1842380"/>
                <a:gd name="connsiteY5515" fmla="*/ 1377761 h 1847704"/>
                <a:gd name="connsiteX5516" fmla="*/ 1165526 w 1842380"/>
                <a:gd name="connsiteY5516" fmla="*/ 1374566 h 1847704"/>
                <a:gd name="connsiteX5517" fmla="*/ 1165526 w 1842380"/>
                <a:gd name="connsiteY5517" fmla="*/ 1361254 h 1847704"/>
                <a:gd name="connsiteX5518" fmla="*/ 1173513 w 1842380"/>
                <a:gd name="connsiteY5518" fmla="*/ 1353267 h 1847704"/>
                <a:gd name="connsiteX5519" fmla="*/ 1173513 w 1842380"/>
                <a:gd name="connsiteY5519" fmla="*/ 1353267 h 1847704"/>
                <a:gd name="connsiteX5520" fmla="*/ 1173513 w 1842380"/>
                <a:gd name="connsiteY5520" fmla="*/ 1408112 h 1847704"/>
                <a:gd name="connsiteX5521" fmla="*/ 1173513 w 1842380"/>
                <a:gd name="connsiteY5521" fmla="*/ 1423022 h 1847704"/>
                <a:gd name="connsiteX5522" fmla="*/ 1173513 w 1842380"/>
                <a:gd name="connsiteY5522" fmla="*/ 1423022 h 1847704"/>
                <a:gd name="connsiteX5523" fmla="*/ 1165526 w 1842380"/>
                <a:gd name="connsiteY5523" fmla="*/ 1428879 h 1847704"/>
                <a:gd name="connsiteX5524" fmla="*/ 1165526 w 1842380"/>
                <a:gd name="connsiteY5524" fmla="*/ 1406515 h 1847704"/>
                <a:gd name="connsiteX5525" fmla="*/ 1173513 w 1842380"/>
                <a:gd name="connsiteY5525" fmla="*/ 1408112 h 1847704"/>
                <a:gd name="connsiteX5526" fmla="*/ 1173513 w 1842380"/>
                <a:gd name="connsiteY5526" fmla="*/ 1408112 h 1847704"/>
                <a:gd name="connsiteX5527" fmla="*/ 1173513 w 1842380"/>
                <a:gd name="connsiteY5527" fmla="*/ 1547622 h 1847704"/>
                <a:gd name="connsiteX5528" fmla="*/ 1173513 w 1842380"/>
                <a:gd name="connsiteY5528" fmla="*/ 1573713 h 1847704"/>
                <a:gd name="connsiteX5529" fmla="*/ 1165526 w 1842380"/>
                <a:gd name="connsiteY5529" fmla="*/ 1576908 h 1847704"/>
                <a:gd name="connsiteX5530" fmla="*/ 1165526 w 1842380"/>
                <a:gd name="connsiteY5530" fmla="*/ 1550817 h 1847704"/>
                <a:gd name="connsiteX5531" fmla="*/ 1173513 w 1842380"/>
                <a:gd name="connsiteY5531" fmla="*/ 1547622 h 1847704"/>
                <a:gd name="connsiteX5532" fmla="*/ 1173513 w 1842380"/>
                <a:gd name="connsiteY5532" fmla="*/ 1547622 h 1847704"/>
                <a:gd name="connsiteX5533" fmla="*/ 1173513 w 1842380"/>
                <a:gd name="connsiteY5533" fmla="*/ 1700976 h 1847704"/>
                <a:gd name="connsiteX5534" fmla="*/ 1173513 w 1842380"/>
                <a:gd name="connsiteY5534" fmla="*/ 1716951 h 1847704"/>
                <a:gd name="connsiteX5535" fmla="*/ 1165526 w 1842380"/>
                <a:gd name="connsiteY5535" fmla="*/ 1719081 h 1847704"/>
                <a:gd name="connsiteX5536" fmla="*/ 1165526 w 1842380"/>
                <a:gd name="connsiteY5536" fmla="*/ 1702041 h 1847704"/>
                <a:gd name="connsiteX5537" fmla="*/ 1173513 w 1842380"/>
                <a:gd name="connsiteY5537" fmla="*/ 1700976 h 1847704"/>
                <a:gd name="connsiteX5538" fmla="*/ 1173513 w 1842380"/>
                <a:gd name="connsiteY5538" fmla="*/ 1700976 h 1847704"/>
                <a:gd name="connsiteX5539" fmla="*/ 1173513 w 1842380"/>
                <a:gd name="connsiteY5539" fmla="*/ 1761679 h 1847704"/>
                <a:gd name="connsiteX5540" fmla="*/ 1173513 w 1842380"/>
                <a:gd name="connsiteY5540" fmla="*/ 1785108 h 1847704"/>
                <a:gd name="connsiteX5541" fmla="*/ 1165526 w 1842380"/>
                <a:gd name="connsiteY5541" fmla="*/ 1778186 h 1847704"/>
                <a:gd name="connsiteX5542" fmla="*/ 1165526 w 1842380"/>
                <a:gd name="connsiteY5542" fmla="*/ 1752094 h 1847704"/>
                <a:gd name="connsiteX5543" fmla="*/ 1173513 w 1842380"/>
                <a:gd name="connsiteY5543" fmla="*/ 1761679 h 1847704"/>
                <a:gd name="connsiteX5544" fmla="*/ 1173513 w 1842380"/>
                <a:gd name="connsiteY5544" fmla="*/ 1761679 h 1847704"/>
                <a:gd name="connsiteX5545" fmla="*/ 1173513 w 1842380"/>
                <a:gd name="connsiteY5545" fmla="*/ 1793095 h 1847704"/>
                <a:gd name="connsiteX5546" fmla="*/ 1173513 w 1842380"/>
                <a:gd name="connsiteY5546" fmla="*/ 1810135 h 1847704"/>
                <a:gd name="connsiteX5547" fmla="*/ 1165526 w 1842380"/>
                <a:gd name="connsiteY5547" fmla="*/ 1813329 h 1847704"/>
                <a:gd name="connsiteX5548" fmla="*/ 1165526 w 1842380"/>
                <a:gd name="connsiteY5548" fmla="*/ 1796290 h 1847704"/>
                <a:gd name="connsiteX5549" fmla="*/ 1173513 w 1842380"/>
                <a:gd name="connsiteY5549" fmla="*/ 1793095 h 1847704"/>
                <a:gd name="connsiteX5550" fmla="*/ 1173513 w 1842380"/>
                <a:gd name="connsiteY5550" fmla="*/ 1793095 h 1847704"/>
                <a:gd name="connsiteX5551" fmla="*/ 1165526 w 1842380"/>
                <a:gd name="connsiteY5551" fmla="*/ 222812 h 1847704"/>
                <a:gd name="connsiteX5552" fmla="*/ 1165526 w 1842380"/>
                <a:gd name="connsiteY5552" fmla="*/ 208435 h 1847704"/>
                <a:gd name="connsiteX5553" fmla="*/ 1167656 w 1842380"/>
                <a:gd name="connsiteY5553" fmla="*/ 211630 h 1847704"/>
                <a:gd name="connsiteX5554" fmla="*/ 1165526 w 1842380"/>
                <a:gd name="connsiteY5554" fmla="*/ 222812 h 1847704"/>
                <a:gd name="connsiteX5555" fmla="*/ 1165526 w 1842380"/>
                <a:gd name="connsiteY5555" fmla="*/ 34847 h 1847704"/>
                <a:gd name="connsiteX5556" fmla="*/ 1165526 w 1842380"/>
                <a:gd name="connsiteY5556" fmla="*/ 51886 h 1847704"/>
                <a:gd name="connsiteX5557" fmla="*/ 1161266 w 1842380"/>
                <a:gd name="connsiteY5557" fmla="*/ 50821 h 1847704"/>
                <a:gd name="connsiteX5558" fmla="*/ 1161266 w 1842380"/>
                <a:gd name="connsiteY5558" fmla="*/ 33782 h 1847704"/>
                <a:gd name="connsiteX5559" fmla="*/ 1165526 w 1842380"/>
                <a:gd name="connsiteY5559" fmla="*/ 34847 h 1847704"/>
                <a:gd name="connsiteX5560" fmla="*/ 1165526 w 1842380"/>
                <a:gd name="connsiteY5560" fmla="*/ 34847 h 1847704"/>
                <a:gd name="connsiteX5561" fmla="*/ 1165526 w 1842380"/>
                <a:gd name="connsiteY5561" fmla="*/ 125901 h 1847704"/>
                <a:gd name="connsiteX5562" fmla="*/ 1165526 w 1842380"/>
                <a:gd name="connsiteY5562" fmla="*/ 145070 h 1847704"/>
                <a:gd name="connsiteX5563" fmla="*/ 1161266 w 1842380"/>
                <a:gd name="connsiteY5563" fmla="*/ 142940 h 1847704"/>
                <a:gd name="connsiteX5564" fmla="*/ 1161266 w 1842380"/>
                <a:gd name="connsiteY5564" fmla="*/ 121641 h 1847704"/>
                <a:gd name="connsiteX5565" fmla="*/ 1165526 w 1842380"/>
                <a:gd name="connsiteY5565" fmla="*/ 125901 h 1847704"/>
                <a:gd name="connsiteX5566" fmla="*/ 1165526 w 1842380"/>
                <a:gd name="connsiteY5566" fmla="*/ 125901 h 1847704"/>
                <a:gd name="connsiteX5567" fmla="*/ 1165526 w 1842380"/>
                <a:gd name="connsiteY5567" fmla="*/ 207903 h 1847704"/>
                <a:gd name="connsiteX5568" fmla="*/ 1165526 w 1842380"/>
                <a:gd name="connsiteY5568" fmla="*/ 222280 h 1847704"/>
                <a:gd name="connsiteX5569" fmla="*/ 1162331 w 1842380"/>
                <a:gd name="connsiteY5569" fmla="*/ 226540 h 1847704"/>
                <a:gd name="connsiteX5570" fmla="*/ 1161266 w 1842380"/>
                <a:gd name="connsiteY5570" fmla="*/ 225475 h 1847704"/>
                <a:gd name="connsiteX5571" fmla="*/ 1161266 w 1842380"/>
                <a:gd name="connsiteY5571" fmla="*/ 204176 h 1847704"/>
                <a:gd name="connsiteX5572" fmla="*/ 1165526 w 1842380"/>
                <a:gd name="connsiteY5572" fmla="*/ 207903 h 1847704"/>
                <a:gd name="connsiteX5573" fmla="*/ 1165526 w 1842380"/>
                <a:gd name="connsiteY5573" fmla="*/ 207903 h 1847704"/>
                <a:gd name="connsiteX5574" fmla="*/ 1165526 w 1842380"/>
                <a:gd name="connsiteY5574" fmla="*/ 299489 h 1847704"/>
                <a:gd name="connsiteX5575" fmla="*/ 1165526 w 1842380"/>
                <a:gd name="connsiteY5575" fmla="*/ 335698 h 1847704"/>
                <a:gd name="connsiteX5576" fmla="*/ 1161266 w 1842380"/>
                <a:gd name="connsiteY5576" fmla="*/ 334633 h 1847704"/>
                <a:gd name="connsiteX5577" fmla="*/ 1161266 w 1842380"/>
                <a:gd name="connsiteY5577" fmla="*/ 299489 h 1847704"/>
                <a:gd name="connsiteX5578" fmla="*/ 1162331 w 1842380"/>
                <a:gd name="connsiteY5578" fmla="*/ 299489 h 1847704"/>
                <a:gd name="connsiteX5579" fmla="*/ 1165526 w 1842380"/>
                <a:gd name="connsiteY5579" fmla="*/ 299489 h 1847704"/>
                <a:gd name="connsiteX5580" fmla="*/ 1165526 w 1842380"/>
                <a:gd name="connsiteY5580" fmla="*/ 299489 h 1847704"/>
                <a:gd name="connsiteX5581" fmla="*/ 1165526 w 1842380"/>
                <a:gd name="connsiteY5581" fmla="*/ 440064 h 1847704"/>
                <a:gd name="connsiteX5582" fmla="*/ 1165526 w 1842380"/>
                <a:gd name="connsiteY5582" fmla="*/ 453376 h 1847704"/>
                <a:gd name="connsiteX5583" fmla="*/ 1161266 w 1842380"/>
                <a:gd name="connsiteY5583" fmla="*/ 449116 h 1847704"/>
                <a:gd name="connsiteX5584" fmla="*/ 1161266 w 1842380"/>
                <a:gd name="connsiteY5584" fmla="*/ 437934 h 1847704"/>
                <a:gd name="connsiteX5585" fmla="*/ 1165526 w 1842380"/>
                <a:gd name="connsiteY5585" fmla="*/ 440064 h 1847704"/>
                <a:gd name="connsiteX5586" fmla="*/ 1165526 w 1842380"/>
                <a:gd name="connsiteY5586" fmla="*/ 440064 h 1847704"/>
                <a:gd name="connsiteX5587" fmla="*/ 1165526 w 1842380"/>
                <a:gd name="connsiteY5587" fmla="*/ 499702 h 1847704"/>
                <a:gd name="connsiteX5588" fmla="*/ 1165526 w 1842380"/>
                <a:gd name="connsiteY5588" fmla="*/ 509819 h 1847704"/>
                <a:gd name="connsiteX5589" fmla="*/ 1161266 w 1842380"/>
                <a:gd name="connsiteY5589" fmla="*/ 508754 h 1847704"/>
                <a:gd name="connsiteX5590" fmla="*/ 1161266 w 1842380"/>
                <a:gd name="connsiteY5590" fmla="*/ 498637 h 1847704"/>
                <a:gd name="connsiteX5591" fmla="*/ 1165526 w 1842380"/>
                <a:gd name="connsiteY5591" fmla="*/ 499702 h 1847704"/>
                <a:gd name="connsiteX5592" fmla="*/ 1165526 w 1842380"/>
                <a:gd name="connsiteY5592" fmla="*/ 499702 h 1847704"/>
                <a:gd name="connsiteX5593" fmla="*/ 1165526 w 1842380"/>
                <a:gd name="connsiteY5593" fmla="*/ 652524 h 1847704"/>
                <a:gd name="connsiteX5594" fmla="*/ 1165526 w 1842380"/>
                <a:gd name="connsiteY5594" fmla="*/ 660511 h 1847704"/>
                <a:gd name="connsiteX5595" fmla="*/ 1161266 w 1842380"/>
                <a:gd name="connsiteY5595" fmla="*/ 666368 h 1847704"/>
                <a:gd name="connsiteX5596" fmla="*/ 1161266 w 1842380"/>
                <a:gd name="connsiteY5596" fmla="*/ 656251 h 1847704"/>
                <a:gd name="connsiteX5597" fmla="*/ 1165526 w 1842380"/>
                <a:gd name="connsiteY5597" fmla="*/ 652524 h 1847704"/>
                <a:gd name="connsiteX5598" fmla="*/ 1165526 w 1842380"/>
                <a:gd name="connsiteY5598" fmla="*/ 652524 h 1847704"/>
                <a:gd name="connsiteX5599" fmla="*/ 1165526 w 1842380"/>
                <a:gd name="connsiteY5599" fmla="*/ 674355 h 1847704"/>
                <a:gd name="connsiteX5600" fmla="*/ 1165526 w 1842380"/>
                <a:gd name="connsiteY5600" fmla="*/ 682342 h 1847704"/>
                <a:gd name="connsiteX5601" fmla="*/ 1161266 w 1842380"/>
                <a:gd name="connsiteY5601" fmla="*/ 679148 h 1847704"/>
                <a:gd name="connsiteX5602" fmla="*/ 1161266 w 1842380"/>
                <a:gd name="connsiteY5602" fmla="*/ 672225 h 1847704"/>
                <a:gd name="connsiteX5603" fmla="*/ 1163396 w 1842380"/>
                <a:gd name="connsiteY5603" fmla="*/ 673290 h 1847704"/>
                <a:gd name="connsiteX5604" fmla="*/ 1165526 w 1842380"/>
                <a:gd name="connsiteY5604" fmla="*/ 674355 h 1847704"/>
                <a:gd name="connsiteX5605" fmla="*/ 1165526 w 1842380"/>
                <a:gd name="connsiteY5605" fmla="*/ 674355 h 1847704"/>
                <a:gd name="connsiteX5606" fmla="*/ 1165526 w 1842380"/>
                <a:gd name="connsiteY5606" fmla="*/ 708966 h 1847704"/>
                <a:gd name="connsiteX5607" fmla="*/ 1165526 w 1842380"/>
                <a:gd name="connsiteY5607" fmla="*/ 715889 h 1847704"/>
                <a:gd name="connsiteX5608" fmla="*/ 1161266 w 1842380"/>
                <a:gd name="connsiteY5608" fmla="*/ 713759 h 1847704"/>
                <a:gd name="connsiteX5609" fmla="*/ 1161266 w 1842380"/>
                <a:gd name="connsiteY5609" fmla="*/ 705772 h 1847704"/>
                <a:gd name="connsiteX5610" fmla="*/ 1165526 w 1842380"/>
                <a:gd name="connsiteY5610" fmla="*/ 708966 h 1847704"/>
                <a:gd name="connsiteX5611" fmla="*/ 1165526 w 1842380"/>
                <a:gd name="connsiteY5611" fmla="*/ 708966 h 1847704"/>
                <a:gd name="connsiteX5612" fmla="*/ 1165526 w 1842380"/>
                <a:gd name="connsiteY5612" fmla="*/ 722811 h 1847704"/>
                <a:gd name="connsiteX5613" fmla="*/ 1165526 w 1842380"/>
                <a:gd name="connsiteY5613" fmla="*/ 731863 h 1847704"/>
                <a:gd name="connsiteX5614" fmla="*/ 1161266 w 1842380"/>
                <a:gd name="connsiteY5614" fmla="*/ 735058 h 1847704"/>
                <a:gd name="connsiteX5615" fmla="*/ 1161266 w 1842380"/>
                <a:gd name="connsiteY5615" fmla="*/ 727071 h 1847704"/>
                <a:gd name="connsiteX5616" fmla="*/ 1165526 w 1842380"/>
                <a:gd name="connsiteY5616" fmla="*/ 722811 h 1847704"/>
                <a:gd name="connsiteX5617" fmla="*/ 1165526 w 1842380"/>
                <a:gd name="connsiteY5617" fmla="*/ 722811 h 1847704"/>
                <a:gd name="connsiteX5618" fmla="*/ 1165526 w 1842380"/>
                <a:gd name="connsiteY5618" fmla="*/ 767539 h 1847704"/>
                <a:gd name="connsiteX5619" fmla="*/ 1165526 w 1842380"/>
                <a:gd name="connsiteY5619" fmla="*/ 784579 h 1847704"/>
                <a:gd name="connsiteX5620" fmla="*/ 1164461 w 1842380"/>
                <a:gd name="connsiteY5620" fmla="*/ 783514 h 1847704"/>
                <a:gd name="connsiteX5621" fmla="*/ 1161266 w 1842380"/>
                <a:gd name="connsiteY5621" fmla="*/ 782449 h 1847704"/>
                <a:gd name="connsiteX5622" fmla="*/ 1161266 w 1842380"/>
                <a:gd name="connsiteY5622" fmla="*/ 779254 h 1847704"/>
                <a:gd name="connsiteX5623" fmla="*/ 1162331 w 1842380"/>
                <a:gd name="connsiteY5623" fmla="*/ 774994 h 1847704"/>
                <a:gd name="connsiteX5624" fmla="*/ 1162331 w 1842380"/>
                <a:gd name="connsiteY5624" fmla="*/ 772864 h 1847704"/>
                <a:gd name="connsiteX5625" fmla="*/ 1163396 w 1842380"/>
                <a:gd name="connsiteY5625" fmla="*/ 769669 h 1847704"/>
                <a:gd name="connsiteX5626" fmla="*/ 1165526 w 1842380"/>
                <a:gd name="connsiteY5626" fmla="*/ 767539 h 1847704"/>
                <a:gd name="connsiteX5627" fmla="*/ 1165526 w 1842380"/>
                <a:gd name="connsiteY5627" fmla="*/ 767539 h 1847704"/>
                <a:gd name="connsiteX5628" fmla="*/ 1165526 w 1842380"/>
                <a:gd name="connsiteY5628" fmla="*/ 767539 h 1847704"/>
                <a:gd name="connsiteX5629" fmla="*/ 1165526 w 1842380"/>
                <a:gd name="connsiteY5629" fmla="*/ 868710 h 1847704"/>
                <a:gd name="connsiteX5630" fmla="*/ 1165526 w 1842380"/>
                <a:gd name="connsiteY5630" fmla="*/ 900127 h 1847704"/>
                <a:gd name="connsiteX5631" fmla="*/ 1161266 w 1842380"/>
                <a:gd name="connsiteY5631" fmla="*/ 905984 h 1847704"/>
                <a:gd name="connsiteX5632" fmla="*/ 1161266 w 1842380"/>
                <a:gd name="connsiteY5632" fmla="*/ 895867 h 1847704"/>
                <a:gd name="connsiteX5633" fmla="*/ 1161266 w 1842380"/>
                <a:gd name="connsiteY5633" fmla="*/ 873503 h 1847704"/>
                <a:gd name="connsiteX5634" fmla="*/ 1161266 w 1842380"/>
                <a:gd name="connsiteY5634" fmla="*/ 851138 h 1847704"/>
                <a:gd name="connsiteX5635" fmla="*/ 1162331 w 1842380"/>
                <a:gd name="connsiteY5635" fmla="*/ 861256 h 1847704"/>
                <a:gd name="connsiteX5636" fmla="*/ 1165526 w 1842380"/>
                <a:gd name="connsiteY5636" fmla="*/ 868178 h 1847704"/>
                <a:gd name="connsiteX5637" fmla="*/ 1165526 w 1842380"/>
                <a:gd name="connsiteY5637" fmla="*/ 868710 h 1847704"/>
                <a:gd name="connsiteX5638" fmla="*/ 1165526 w 1842380"/>
                <a:gd name="connsiteY5638" fmla="*/ 868710 h 1847704"/>
                <a:gd name="connsiteX5639" fmla="*/ 1165526 w 1842380"/>
                <a:gd name="connsiteY5639" fmla="*/ 924088 h 1847704"/>
                <a:gd name="connsiteX5640" fmla="*/ 1165526 w 1842380"/>
                <a:gd name="connsiteY5640" fmla="*/ 933140 h 1847704"/>
                <a:gd name="connsiteX5641" fmla="*/ 1161266 w 1842380"/>
                <a:gd name="connsiteY5641" fmla="*/ 936335 h 1847704"/>
                <a:gd name="connsiteX5642" fmla="*/ 1161266 w 1842380"/>
                <a:gd name="connsiteY5642" fmla="*/ 928348 h 1847704"/>
                <a:gd name="connsiteX5643" fmla="*/ 1165526 w 1842380"/>
                <a:gd name="connsiteY5643" fmla="*/ 924088 h 1847704"/>
                <a:gd name="connsiteX5644" fmla="*/ 1165526 w 1842380"/>
                <a:gd name="connsiteY5644" fmla="*/ 924088 h 1847704"/>
                <a:gd name="connsiteX5645" fmla="*/ 1165526 w 1842380"/>
                <a:gd name="connsiteY5645" fmla="*/ 953375 h 1847704"/>
                <a:gd name="connsiteX5646" fmla="*/ 1165526 w 1842380"/>
                <a:gd name="connsiteY5646" fmla="*/ 962427 h 1847704"/>
                <a:gd name="connsiteX5647" fmla="*/ 1161266 w 1842380"/>
                <a:gd name="connsiteY5647" fmla="*/ 965622 h 1847704"/>
                <a:gd name="connsiteX5648" fmla="*/ 1161266 w 1842380"/>
                <a:gd name="connsiteY5648" fmla="*/ 957634 h 1847704"/>
                <a:gd name="connsiteX5649" fmla="*/ 1165526 w 1842380"/>
                <a:gd name="connsiteY5649" fmla="*/ 953375 h 1847704"/>
                <a:gd name="connsiteX5650" fmla="*/ 1165526 w 1842380"/>
                <a:gd name="connsiteY5650" fmla="*/ 953375 h 1847704"/>
                <a:gd name="connsiteX5651" fmla="*/ 1165526 w 1842380"/>
                <a:gd name="connsiteY5651" fmla="*/ 974674 h 1847704"/>
                <a:gd name="connsiteX5652" fmla="*/ 1165526 w 1842380"/>
                <a:gd name="connsiteY5652" fmla="*/ 1002895 h 1847704"/>
                <a:gd name="connsiteX5653" fmla="*/ 1161266 w 1842380"/>
                <a:gd name="connsiteY5653" fmla="*/ 1014077 h 1847704"/>
                <a:gd name="connsiteX5654" fmla="*/ 1161266 w 1842380"/>
                <a:gd name="connsiteY5654" fmla="*/ 997038 h 1847704"/>
                <a:gd name="connsiteX5655" fmla="*/ 1161266 w 1842380"/>
                <a:gd name="connsiteY5655" fmla="*/ 994908 h 1847704"/>
                <a:gd name="connsiteX5656" fmla="*/ 1161266 w 1842380"/>
                <a:gd name="connsiteY5656" fmla="*/ 991713 h 1847704"/>
                <a:gd name="connsiteX5657" fmla="*/ 1161266 w 1842380"/>
                <a:gd name="connsiteY5657" fmla="*/ 992778 h 1847704"/>
                <a:gd name="connsiteX5658" fmla="*/ 1161266 w 1842380"/>
                <a:gd name="connsiteY5658" fmla="*/ 983726 h 1847704"/>
                <a:gd name="connsiteX5659" fmla="*/ 1165526 w 1842380"/>
                <a:gd name="connsiteY5659" fmla="*/ 974674 h 1847704"/>
                <a:gd name="connsiteX5660" fmla="*/ 1165526 w 1842380"/>
                <a:gd name="connsiteY5660" fmla="*/ 974674 h 1847704"/>
                <a:gd name="connsiteX5661" fmla="*/ 1165526 w 1842380"/>
                <a:gd name="connsiteY5661" fmla="*/ 1138145 h 1847704"/>
                <a:gd name="connsiteX5662" fmla="*/ 1165526 w 1842380"/>
                <a:gd name="connsiteY5662" fmla="*/ 1153055 h 1847704"/>
                <a:gd name="connsiteX5663" fmla="*/ 1161266 w 1842380"/>
                <a:gd name="connsiteY5663" fmla="*/ 1162107 h 1847704"/>
                <a:gd name="connsiteX5664" fmla="*/ 1161266 w 1842380"/>
                <a:gd name="connsiteY5664" fmla="*/ 1131755 h 1847704"/>
                <a:gd name="connsiteX5665" fmla="*/ 1165526 w 1842380"/>
                <a:gd name="connsiteY5665" fmla="*/ 1138145 h 1847704"/>
                <a:gd name="connsiteX5666" fmla="*/ 1165526 w 1842380"/>
                <a:gd name="connsiteY5666" fmla="*/ 1138145 h 1847704"/>
                <a:gd name="connsiteX5667" fmla="*/ 1165526 w 1842380"/>
                <a:gd name="connsiteY5667" fmla="*/ 1138145 h 1847704"/>
                <a:gd name="connsiteX5668" fmla="*/ 1165526 w 1842380"/>
                <a:gd name="connsiteY5668" fmla="*/ 1190861 h 1847704"/>
                <a:gd name="connsiteX5669" fmla="*/ 1165526 w 1842380"/>
                <a:gd name="connsiteY5669" fmla="*/ 1216952 h 1847704"/>
                <a:gd name="connsiteX5670" fmla="*/ 1162331 w 1842380"/>
                <a:gd name="connsiteY5670" fmla="*/ 1211095 h 1847704"/>
                <a:gd name="connsiteX5671" fmla="*/ 1161266 w 1842380"/>
                <a:gd name="connsiteY5671" fmla="*/ 1210030 h 1847704"/>
                <a:gd name="connsiteX5672" fmla="*/ 1161266 w 1842380"/>
                <a:gd name="connsiteY5672" fmla="*/ 1202043 h 1847704"/>
                <a:gd name="connsiteX5673" fmla="*/ 1161266 w 1842380"/>
                <a:gd name="connsiteY5673" fmla="*/ 1202043 h 1847704"/>
                <a:gd name="connsiteX5674" fmla="*/ 1163396 w 1842380"/>
                <a:gd name="connsiteY5674" fmla="*/ 1195120 h 1847704"/>
                <a:gd name="connsiteX5675" fmla="*/ 1165526 w 1842380"/>
                <a:gd name="connsiteY5675" fmla="*/ 1190861 h 1847704"/>
                <a:gd name="connsiteX5676" fmla="*/ 1165526 w 1842380"/>
                <a:gd name="connsiteY5676" fmla="*/ 1190861 h 1847704"/>
                <a:gd name="connsiteX5677" fmla="*/ 1165526 w 1842380"/>
                <a:gd name="connsiteY5677" fmla="*/ 1360722 h 1847704"/>
                <a:gd name="connsiteX5678" fmla="*/ 1165526 w 1842380"/>
                <a:gd name="connsiteY5678" fmla="*/ 1374034 h 1847704"/>
                <a:gd name="connsiteX5679" fmla="*/ 1162331 w 1842380"/>
                <a:gd name="connsiteY5679" fmla="*/ 1372969 h 1847704"/>
                <a:gd name="connsiteX5680" fmla="*/ 1161266 w 1842380"/>
                <a:gd name="connsiteY5680" fmla="*/ 1372969 h 1847704"/>
                <a:gd name="connsiteX5681" fmla="*/ 1161266 w 1842380"/>
                <a:gd name="connsiteY5681" fmla="*/ 1363916 h 1847704"/>
                <a:gd name="connsiteX5682" fmla="*/ 1162331 w 1842380"/>
                <a:gd name="connsiteY5682" fmla="*/ 1363916 h 1847704"/>
                <a:gd name="connsiteX5683" fmla="*/ 1165526 w 1842380"/>
                <a:gd name="connsiteY5683" fmla="*/ 1360722 h 1847704"/>
                <a:gd name="connsiteX5684" fmla="*/ 1165526 w 1842380"/>
                <a:gd name="connsiteY5684" fmla="*/ 1360722 h 1847704"/>
                <a:gd name="connsiteX5685" fmla="*/ 1165526 w 1842380"/>
                <a:gd name="connsiteY5685" fmla="*/ 1405982 h 1847704"/>
                <a:gd name="connsiteX5686" fmla="*/ 1165526 w 1842380"/>
                <a:gd name="connsiteY5686" fmla="*/ 1428347 h 1847704"/>
                <a:gd name="connsiteX5687" fmla="*/ 1161266 w 1842380"/>
                <a:gd name="connsiteY5687" fmla="*/ 1430476 h 1847704"/>
                <a:gd name="connsiteX5688" fmla="*/ 1161266 w 1842380"/>
                <a:gd name="connsiteY5688" fmla="*/ 1420359 h 1847704"/>
                <a:gd name="connsiteX5689" fmla="*/ 1164461 w 1842380"/>
                <a:gd name="connsiteY5689" fmla="*/ 1418229 h 1847704"/>
                <a:gd name="connsiteX5690" fmla="*/ 1163396 w 1842380"/>
                <a:gd name="connsiteY5690" fmla="*/ 1418229 h 1847704"/>
                <a:gd name="connsiteX5691" fmla="*/ 1164461 w 1842380"/>
                <a:gd name="connsiteY5691" fmla="*/ 1417164 h 1847704"/>
                <a:gd name="connsiteX5692" fmla="*/ 1161266 w 1842380"/>
                <a:gd name="connsiteY5692" fmla="*/ 1415035 h 1847704"/>
                <a:gd name="connsiteX5693" fmla="*/ 1161266 w 1842380"/>
                <a:gd name="connsiteY5693" fmla="*/ 1402788 h 1847704"/>
                <a:gd name="connsiteX5694" fmla="*/ 1165526 w 1842380"/>
                <a:gd name="connsiteY5694" fmla="*/ 1405982 h 1847704"/>
                <a:gd name="connsiteX5695" fmla="*/ 1165526 w 1842380"/>
                <a:gd name="connsiteY5695" fmla="*/ 1405982 h 1847704"/>
                <a:gd name="connsiteX5696" fmla="*/ 1165526 w 1842380"/>
                <a:gd name="connsiteY5696" fmla="*/ 1551349 h 1847704"/>
                <a:gd name="connsiteX5697" fmla="*/ 1165526 w 1842380"/>
                <a:gd name="connsiteY5697" fmla="*/ 1577441 h 1847704"/>
                <a:gd name="connsiteX5698" fmla="*/ 1161266 w 1842380"/>
                <a:gd name="connsiteY5698" fmla="*/ 1579571 h 1847704"/>
                <a:gd name="connsiteX5699" fmla="*/ 1161266 w 1842380"/>
                <a:gd name="connsiteY5699" fmla="*/ 1553479 h 1847704"/>
                <a:gd name="connsiteX5700" fmla="*/ 1165526 w 1842380"/>
                <a:gd name="connsiteY5700" fmla="*/ 1551349 h 1847704"/>
                <a:gd name="connsiteX5701" fmla="*/ 1165526 w 1842380"/>
                <a:gd name="connsiteY5701" fmla="*/ 1551349 h 1847704"/>
                <a:gd name="connsiteX5702" fmla="*/ 1165526 w 1842380"/>
                <a:gd name="connsiteY5702" fmla="*/ 1702041 h 1847704"/>
                <a:gd name="connsiteX5703" fmla="*/ 1165526 w 1842380"/>
                <a:gd name="connsiteY5703" fmla="*/ 1719081 h 1847704"/>
                <a:gd name="connsiteX5704" fmla="*/ 1161266 w 1842380"/>
                <a:gd name="connsiteY5704" fmla="*/ 1720145 h 1847704"/>
                <a:gd name="connsiteX5705" fmla="*/ 1161266 w 1842380"/>
                <a:gd name="connsiteY5705" fmla="*/ 1704171 h 1847704"/>
                <a:gd name="connsiteX5706" fmla="*/ 1165526 w 1842380"/>
                <a:gd name="connsiteY5706" fmla="*/ 1702041 h 1847704"/>
                <a:gd name="connsiteX5707" fmla="*/ 1165526 w 1842380"/>
                <a:gd name="connsiteY5707" fmla="*/ 1702041 h 1847704"/>
                <a:gd name="connsiteX5708" fmla="*/ 1165526 w 1842380"/>
                <a:gd name="connsiteY5708" fmla="*/ 1752627 h 1847704"/>
                <a:gd name="connsiteX5709" fmla="*/ 1165526 w 1842380"/>
                <a:gd name="connsiteY5709" fmla="*/ 1778718 h 1847704"/>
                <a:gd name="connsiteX5710" fmla="*/ 1161266 w 1842380"/>
                <a:gd name="connsiteY5710" fmla="*/ 1774458 h 1847704"/>
                <a:gd name="connsiteX5711" fmla="*/ 1161266 w 1842380"/>
                <a:gd name="connsiteY5711" fmla="*/ 1747302 h 1847704"/>
                <a:gd name="connsiteX5712" fmla="*/ 1165526 w 1842380"/>
                <a:gd name="connsiteY5712" fmla="*/ 1752627 h 1847704"/>
                <a:gd name="connsiteX5713" fmla="*/ 1165526 w 1842380"/>
                <a:gd name="connsiteY5713" fmla="*/ 1752627 h 1847704"/>
                <a:gd name="connsiteX5714" fmla="*/ 1165526 w 1842380"/>
                <a:gd name="connsiteY5714" fmla="*/ 1796823 h 1847704"/>
                <a:gd name="connsiteX5715" fmla="*/ 1165526 w 1842380"/>
                <a:gd name="connsiteY5715" fmla="*/ 1813862 h 1847704"/>
                <a:gd name="connsiteX5716" fmla="*/ 1161266 w 1842380"/>
                <a:gd name="connsiteY5716" fmla="*/ 1814927 h 1847704"/>
                <a:gd name="connsiteX5717" fmla="*/ 1161266 w 1842380"/>
                <a:gd name="connsiteY5717" fmla="*/ 1798953 h 1847704"/>
                <a:gd name="connsiteX5718" fmla="*/ 1165526 w 1842380"/>
                <a:gd name="connsiteY5718" fmla="*/ 1796823 h 1847704"/>
                <a:gd name="connsiteX5719" fmla="*/ 1161266 w 1842380"/>
                <a:gd name="connsiteY5719" fmla="*/ 33782 h 1847704"/>
                <a:gd name="connsiteX5720" fmla="*/ 1161266 w 1842380"/>
                <a:gd name="connsiteY5720" fmla="*/ 50821 h 1847704"/>
                <a:gd name="connsiteX5721" fmla="*/ 1153279 w 1842380"/>
                <a:gd name="connsiteY5721" fmla="*/ 48691 h 1847704"/>
                <a:gd name="connsiteX5722" fmla="*/ 1153279 w 1842380"/>
                <a:gd name="connsiteY5722" fmla="*/ 32717 h 1847704"/>
                <a:gd name="connsiteX5723" fmla="*/ 1161266 w 1842380"/>
                <a:gd name="connsiteY5723" fmla="*/ 33782 h 1847704"/>
                <a:gd name="connsiteX5724" fmla="*/ 1161266 w 1842380"/>
                <a:gd name="connsiteY5724" fmla="*/ 33782 h 1847704"/>
                <a:gd name="connsiteX5725" fmla="*/ 1161266 w 1842380"/>
                <a:gd name="connsiteY5725" fmla="*/ 121641 h 1847704"/>
                <a:gd name="connsiteX5726" fmla="*/ 1161266 w 1842380"/>
                <a:gd name="connsiteY5726" fmla="*/ 142940 h 1847704"/>
                <a:gd name="connsiteX5727" fmla="*/ 1153279 w 1842380"/>
                <a:gd name="connsiteY5727" fmla="*/ 137083 h 1847704"/>
                <a:gd name="connsiteX5728" fmla="*/ 1153279 w 1842380"/>
                <a:gd name="connsiteY5728" fmla="*/ 106732 h 1847704"/>
                <a:gd name="connsiteX5729" fmla="*/ 1160201 w 1842380"/>
                <a:gd name="connsiteY5729" fmla="*/ 121641 h 1847704"/>
                <a:gd name="connsiteX5730" fmla="*/ 1161266 w 1842380"/>
                <a:gd name="connsiteY5730" fmla="*/ 121641 h 1847704"/>
                <a:gd name="connsiteX5731" fmla="*/ 1161266 w 1842380"/>
                <a:gd name="connsiteY5731" fmla="*/ 121641 h 1847704"/>
                <a:gd name="connsiteX5732" fmla="*/ 1161266 w 1842380"/>
                <a:gd name="connsiteY5732" fmla="*/ 204708 h 1847704"/>
                <a:gd name="connsiteX5733" fmla="*/ 1161266 w 1842380"/>
                <a:gd name="connsiteY5733" fmla="*/ 226007 h 1847704"/>
                <a:gd name="connsiteX5734" fmla="*/ 1153279 w 1842380"/>
                <a:gd name="connsiteY5734" fmla="*/ 224942 h 1847704"/>
                <a:gd name="connsiteX5735" fmla="*/ 1153279 w 1842380"/>
                <a:gd name="connsiteY5735" fmla="*/ 201513 h 1847704"/>
                <a:gd name="connsiteX5736" fmla="*/ 1161266 w 1842380"/>
                <a:gd name="connsiteY5736" fmla="*/ 204708 h 1847704"/>
                <a:gd name="connsiteX5737" fmla="*/ 1161266 w 1842380"/>
                <a:gd name="connsiteY5737" fmla="*/ 204708 h 1847704"/>
                <a:gd name="connsiteX5738" fmla="*/ 1161266 w 1842380"/>
                <a:gd name="connsiteY5738" fmla="*/ 299489 h 1847704"/>
                <a:gd name="connsiteX5739" fmla="*/ 1161266 w 1842380"/>
                <a:gd name="connsiteY5739" fmla="*/ 334101 h 1847704"/>
                <a:gd name="connsiteX5740" fmla="*/ 1153279 w 1842380"/>
                <a:gd name="connsiteY5740" fmla="*/ 330906 h 1847704"/>
                <a:gd name="connsiteX5741" fmla="*/ 1153279 w 1842380"/>
                <a:gd name="connsiteY5741" fmla="*/ 298424 h 1847704"/>
                <a:gd name="connsiteX5742" fmla="*/ 1161266 w 1842380"/>
                <a:gd name="connsiteY5742" fmla="*/ 299489 h 1847704"/>
                <a:gd name="connsiteX5743" fmla="*/ 1161266 w 1842380"/>
                <a:gd name="connsiteY5743" fmla="*/ 299489 h 1847704"/>
                <a:gd name="connsiteX5744" fmla="*/ 1161266 w 1842380"/>
                <a:gd name="connsiteY5744" fmla="*/ 437934 h 1847704"/>
                <a:gd name="connsiteX5745" fmla="*/ 1161266 w 1842380"/>
                <a:gd name="connsiteY5745" fmla="*/ 449116 h 1847704"/>
                <a:gd name="connsiteX5746" fmla="*/ 1153279 w 1842380"/>
                <a:gd name="connsiteY5746" fmla="*/ 444856 h 1847704"/>
                <a:gd name="connsiteX5747" fmla="*/ 1153279 w 1842380"/>
                <a:gd name="connsiteY5747" fmla="*/ 434739 h 1847704"/>
                <a:gd name="connsiteX5748" fmla="*/ 1161266 w 1842380"/>
                <a:gd name="connsiteY5748" fmla="*/ 437934 h 1847704"/>
                <a:gd name="connsiteX5749" fmla="*/ 1161266 w 1842380"/>
                <a:gd name="connsiteY5749" fmla="*/ 437934 h 1847704"/>
                <a:gd name="connsiteX5750" fmla="*/ 1161266 w 1842380"/>
                <a:gd name="connsiteY5750" fmla="*/ 498637 h 1847704"/>
                <a:gd name="connsiteX5751" fmla="*/ 1161266 w 1842380"/>
                <a:gd name="connsiteY5751" fmla="*/ 508754 h 1847704"/>
                <a:gd name="connsiteX5752" fmla="*/ 1153279 w 1842380"/>
                <a:gd name="connsiteY5752" fmla="*/ 505559 h 1847704"/>
                <a:gd name="connsiteX5753" fmla="*/ 1153279 w 1842380"/>
                <a:gd name="connsiteY5753" fmla="*/ 493845 h 1847704"/>
                <a:gd name="connsiteX5754" fmla="*/ 1161266 w 1842380"/>
                <a:gd name="connsiteY5754" fmla="*/ 498637 h 1847704"/>
                <a:gd name="connsiteX5755" fmla="*/ 1161266 w 1842380"/>
                <a:gd name="connsiteY5755" fmla="*/ 498637 h 1847704"/>
                <a:gd name="connsiteX5756" fmla="*/ 1161266 w 1842380"/>
                <a:gd name="connsiteY5756" fmla="*/ 656251 h 1847704"/>
                <a:gd name="connsiteX5757" fmla="*/ 1161266 w 1842380"/>
                <a:gd name="connsiteY5757" fmla="*/ 666368 h 1847704"/>
                <a:gd name="connsiteX5758" fmla="*/ 1157006 w 1842380"/>
                <a:gd name="connsiteY5758" fmla="*/ 670628 h 1847704"/>
                <a:gd name="connsiteX5759" fmla="*/ 1161266 w 1842380"/>
                <a:gd name="connsiteY5759" fmla="*/ 671693 h 1847704"/>
                <a:gd name="connsiteX5760" fmla="*/ 1161266 w 1842380"/>
                <a:gd name="connsiteY5760" fmla="*/ 678615 h 1847704"/>
                <a:gd name="connsiteX5761" fmla="*/ 1160201 w 1842380"/>
                <a:gd name="connsiteY5761" fmla="*/ 678615 h 1847704"/>
                <a:gd name="connsiteX5762" fmla="*/ 1157006 w 1842380"/>
                <a:gd name="connsiteY5762" fmla="*/ 677550 h 1847704"/>
                <a:gd name="connsiteX5763" fmla="*/ 1153812 w 1842380"/>
                <a:gd name="connsiteY5763" fmla="*/ 676485 h 1847704"/>
                <a:gd name="connsiteX5764" fmla="*/ 1153812 w 1842380"/>
                <a:gd name="connsiteY5764" fmla="*/ 664238 h 1847704"/>
                <a:gd name="connsiteX5765" fmla="*/ 1161266 w 1842380"/>
                <a:gd name="connsiteY5765" fmla="*/ 656251 h 1847704"/>
                <a:gd name="connsiteX5766" fmla="*/ 1161266 w 1842380"/>
                <a:gd name="connsiteY5766" fmla="*/ 656251 h 1847704"/>
                <a:gd name="connsiteX5767" fmla="*/ 1161266 w 1842380"/>
                <a:gd name="connsiteY5767" fmla="*/ 705772 h 1847704"/>
                <a:gd name="connsiteX5768" fmla="*/ 1161266 w 1842380"/>
                <a:gd name="connsiteY5768" fmla="*/ 713759 h 1847704"/>
                <a:gd name="connsiteX5769" fmla="*/ 1153279 w 1842380"/>
                <a:gd name="connsiteY5769" fmla="*/ 709499 h 1847704"/>
                <a:gd name="connsiteX5770" fmla="*/ 1153279 w 1842380"/>
                <a:gd name="connsiteY5770" fmla="*/ 700447 h 1847704"/>
                <a:gd name="connsiteX5771" fmla="*/ 1161266 w 1842380"/>
                <a:gd name="connsiteY5771" fmla="*/ 705772 h 1847704"/>
                <a:gd name="connsiteX5772" fmla="*/ 1161266 w 1842380"/>
                <a:gd name="connsiteY5772" fmla="*/ 705772 h 1847704"/>
                <a:gd name="connsiteX5773" fmla="*/ 1161266 w 1842380"/>
                <a:gd name="connsiteY5773" fmla="*/ 727071 h 1847704"/>
                <a:gd name="connsiteX5774" fmla="*/ 1161266 w 1842380"/>
                <a:gd name="connsiteY5774" fmla="*/ 735058 h 1847704"/>
                <a:gd name="connsiteX5775" fmla="*/ 1160201 w 1842380"/>
                <a:gd name="connsiteY5775" fmla="*/ 736123 h 1847704"/>
                <a:gd name="connsiteX5776" fmla="*/ 1153279 w 1842380"/>
                <a:gd name="connsiteY5776" fmla="*/ 744110 h 1847704"/>
                <a:gd name="connsiteX5777" fmla="*/ 1153279 w 1842380"/>
                <a:gd name="connsiteY5777" fmla="*/ 730798 h 1847704"/>
                <a:gd name="connsiteX5778" fmla="*/ 1161266 w 1842380"/>
                <a:gd name="connsiteY5778" fmla="*/ 727071 h 1847704"/>
                <a:gd name="connsiteX5779" fmla="*/ 1161266 w 1842380"/>
                <a:gd name="connsiteY5779" fmla="*/ 727071 h 1847704"/>
                <a:gd name="connsiteX5780" fmla="*/ 1161266 w 1842380"/>
                <a:gd name="connsiteY5780" fmla="*/ 851138 h 1847704"/>
                <a:gd name="connsiteX5781" fmla="*/ 1161266 w 1842380"/>
                <a:gd name="connsiteY5781" fmla="*/ 873503 h 1847704"/>
                <a:gd name="connsiteX5782" fmla="*/ 1161266 w 1842380"/>
                <a:gd name="connsiteY5782" fmla="*/ 872438 h 1847704"/>
                <a:gd name="connsiteX5783" fmla="*/ 1160201 w 1842380"/>
                <a:gd name="connsiteY5783" fmla="*/ 870308 h 1847704"/>
                <a:gd name="connsiteX5784" fmla="*/ 1153279 w 1842380"/>
                <a:gd name="connsiteY5784" fmla="*/ 878295 h 1847704"/>
                <a:gd name="connsiteX5785" fmla="*/ 1153279 w 1842380"/>
                <a:gd name="connsiteY5785" fmla="*/ 868178 h 1847704"/>
                <a:gd name="connsiteX5786" fmla="*/ 1153279 w 1842380"/>
                <a:gd name="connsiteY5786" fmla="*/ 849009 h 1847704"/>
                <a:gd name="connsiteX5787" fmla="*/ 1153279 w 1842380"/>
                <a:gd name="connsiteY5787" fmla="*/ 835697 h 1847704"/>
                <a:gd name="connsiteX5788" fmla="*/ 1155409 w 1842380"/>
                <a:gd name="connsiteY5788" fmla="*/ 837827 h 1847704"/>
                <a:gd name="connsiteX5789" fmla="*/ 1161266 w 1842380"/>
                <a:gd name="connsiteY5789" fmla="*/ 851138 h 1847704"/>
                <a:gd name="connsiteX5790" fmla="*/ 1161266 w 1842380"/>
                <a:gd name="connsiteY5790" fmla="*/ 851138 h 1847704"/>
                <a:gd name="connsiteX5791" fmla="*/ 1161266 w 1842380"/>
                <a:gd name="connsiteY5791" fmla="*/ 895867 h 1847704"/>
                <a:gd name="connsiteX5792" fmla="*/ 1161266 w 1842380"/>
                <a:gd name="connsiteY5792" fmla="*/ 905984 h 1847704"/>
                <a:gd name="connsiteX5793" fmla="*/ 1153279 w 1842380"/>
                <a:gd name="connsiteY5793" fmla="*/ 911841 h 1847704"/>
                <a:gd name="connsiteX5794" fmla="*/ 1153279 w 1842380"/>
                <a:gd name="connsiteY5794" fmla="*/ 903854 h 1847704"/>
                <a:gd name="connsiteX5795" fmla="*/ 1161266 w 1842380"/>
                <a:gd name="connsiteY5795" fmla="*/ 895867 h 1847704"/>
                <a:gd name="connsiteX5796" fmla="*/ 1161266 w 1842380"/>
                <a:gd name="connsiteY5796" fmla="*/ 895867 h 1847704"/>
                <a:gd name="connsiteX5797" fmla="*/ 1161266 w 1842380"/>
                <a:gd name="connsiteY5797" fmla="*/ 928348 h 1847704"/>
                <a:gd name="connsiteX5798" fmla="*/ 1161266 w 1842380"/>
                <a:gd name="connsiteY5798" fmla="*/ 936335 h 1847704"/>
                <a:gd name="connsiteX5799" fmla="*/ 1153279 w 1842380"/>
                <a:gd name="connsiteY5799" fmla="*/ 940595 h 1847704"/>
                <a:gd name="connsiteX5800" fmla="*/ 1153279 w 1842380"/>
                <a:gd name="connsiteY5800" fmla="*/ 932608 h 1847704"/>
                <a:gd name="connsiteX5801" fmla="*/ 1161266 w 1842380"/>
                <a:gd name="connsiteY5801" fmla="*/ 928348 h 1847704"/>
                <a:gd name="connsiteX5802" fmla="*/ 1161266 w 1842380"/>
                <a:gd name="connsiteY5802" fmla="*/ 928348 h 1847704"/>
                <a:gd name="connsiteX5803" fmla="*/ 1161266 w 1842380"/>
                <a:gd name="connsiteY5803" fmla="*/ 957634 h 1847704"/>
                <a:gd name="connsiteX5804" fmla="*/ 1161266 w 1842380"/>
                <a:gd name="connsiteY5804" fmla="*/ 965622 h 1847704"/>
                <a:gd name="connsiteX5805" fmla="*/ 1153279 w 1842380"/>
                <a:gd name="connsiteY5805" fmla="*/ 967752 h 1847704"/>
                <a:gd name="connsiteX5806" fmla="*/ 1153279 w 1842380"/>
                <a:gd name="connsiteY5806" fmla="*/ 960829 h 1847704"/>
                <a:gd name="connsiteX5807" fmla="*/ 1161266 w 1842380"/>
                <a:gd name="connsiteY5807" fmla="*/ 957634 h 1847704"/>
                <a:gd name="connsiteX5808" fmla="*/ 1161266 w 1842380"/>
                <a:gd name="connsiteY5808" fmla="*/ 957634 h 1847704"/>
                <a:gd name="connsiteX5809" fmla="*/ 1161266 w 1842380"/>
                <a:gd name="connsiteY5809" fmla="*/ 983726 h 1847704"/>
                <a:gd name="connsiteX5810" fmla="*/ 1161266 w 1842380"/>
                <a:gd name="connsiteY5810" fmla="*/ 992778 h 1847704"/>
                <a:gd name="connsiteX5811" fmla="*/ 1153279 w 1842380"/>
                <a:gd name="connsiteY5811" fmla="*/ 994908 h 1847704"/>
                <a:gd name="connsiteX5812" fmla="*/ 1153279 w 1842380"/>
                <a:gd name="connsiteY5812" fmla="*/ 987986 h 1847704"/>
                <a:gd name="connsiteX5813" fmla="*/ 1161266 w 1842380"/>
                <a:gd name="connsiteY5813" fmla="*/ 983726 h 1847704"/>
                <a:gd name="connsiteX5814" fmla="*/ 1161266 w 1842380"/>
                <a:gd name="connsiteY5814" fmla="*/ 983726 h 1847704"/>
                <a:gd name="connsiteX5815" fmla="*/ 1161266 w 1842380"/>
                <a:gd name="connsiteY5815" fmla="*/ 997038 h 1847704"/>
                <a:gd name="connsiteX5816" fmla="*/ 1161266 w 1842380"/>
                <a:gd name="connsiteY5816" fmla="*/ 1014077 h 1847704"/>
                <a:gd name="connsiteX5817" fmla="*/ 1160201 w 1842380"/>
                <a:gd name="connsiteY5817" fmla="*/ 1015142 h 1847704"/>
                <a:gd name="connsiteX5818" fmla="*/ 1159136 w 1842380"/>
                <a:gd name="connsiteY5818" fmla="*/ 1022064 h 1847704"/>
                <a:gd name="connsiteX5819" fmla="*/ 1153279 w 1842380"/>
                <a:gd name="connsiteY5819" fmla="*/ 1036974 h 1847704"/>
                <a:gd name="connsiteX5820" fmla="*/ 1153279 w 1842380"/>
                <a:gd name="connsiteY5820" fmla="*/ 1013545 h 1847704"/>
                <a:gd name="connsiteX5821" fmla="*/ 1161266 w 1842380"/>
                <a:gd name="connsiteY5821" fmla="*/ 997038 h 1847704"/>
                <a:gd name="connsiteX5822" fmla="*/ 1161266 w 1842380"/>
                <a:gd name="connsiteY5822" fmla="*/ 997038 h 1847704"/>
                <a:gd name="connsiteX5823" fmla="*/ 1161266 w 1842380"/>
                <a:gd name="connsiteY5823" fmla="*/ 1131223 h 1847704"/>
                <a:gd name="connsiteX5824" fmla="*/ 1161266 w 1842380"/>
                <a:gd name="connsiteY5824" fmla="*/ 1161574 h 1847704"/>
                <a:gd name="connsiteX5825" fmla="*/ 1157006 w 1842380"/>
                <a:gd name="connsiteY5825" fmla="*/ 1167431 h 1847704"/>
                <a:gd name="connsiteX5826" fmla="*/ 1157006 w 1842380"/>
                <a:gd name="connsiteY5826" fmla="*/ 1167431 h 1847704"/>
                <a:gd name="connsiteX5827" fmla="*/ 1153812 w 1842380"/>
                <a:gd name="connsiteY5827" fmla="*/ 1171691 h 1847704"/>
                <a:gd name="connsiteX5828" fmla="*/ 1153812 w 1842380"/>
                <a:gd name="connsiteY5828" fmla="*/ 1160509 h 1847704"/>
                <a:gd name="connsiteX5829" fmla="*/ 1153812 w 1842380"/>
                <a:gd name="connsiteY5829" fmla="*/ 1133353 h 1847704"/>
                <a:gd name="connsiteX5830" fmla="*/ 1153812 w 1842380"/>
                <a:gd name="connsiteY5830" fmla="*/ 1124301 h 1847704"/>
                <a:gd name="connsiteX5831" fmla="*/ 1161266 w 1842380"/>
                <a:gd name="connsiteY5831" fmla="*/ 1131223 h 1847704"/>
                <a:gd name="connsiteX5832" fmla="*/ 1161266 w 1842380"/>
                <a:gd name="connsiteY5832" fmla="*/ 1131223 h 1847704"/>
                <a:gd name="connsiteX5833" fmla="*/ 1161266 w 1842380"/>
                <a:gd name="connsiteY5833" fmla="*/ 1202043 h 1847704"/>
                <a:gd name="connsiteX5834" fmla="*/ 1161266 w 1842380"/>
                <a:gd name="connsiteY5834" fmla="*/ 1210030 h 1847704"/>
                <a:gd name="connsiteX5835" fmla="*/ 1153279 w 1842380"/>
                <a:gd name="connsiteY5835" fmla="*/ 1204173 h 1847704"/>
                <a:gd name="connsiteX5836" fmla="*/ 1153279 w 1842380"/>
                <a:gd name="connsiteY5836" fmla="*/ 1195120 h 1847704"/>
                <a:gd name="connsiteX5837" fmla="*/ 1161266 w 1842380"/>
                <a:gd name="connsiteY5837" fmla="*/ 1202043 h 1847704"/>
                <a:gd name="connsiteX5838" fmla="*/ 1161266 w 1842380"/>
                <a:gd name="connsiteY5838" fmla="*/ 1202043 h 1847704"/>
                <a:gd name="connsiteX5839" fmla="*/ 1161266 w 1842380"/>
                <a:gd name="connsiteY5839" fmla="*/ 1364449 h 1847704"/>
                <a:gd name="connsiteX5840" fmla="*/ 1161266 w 1842380"/>
                <a:gd name="connsiteY5840" fmla="*/ 1373501 h 1847704"/>
                <a:gd name="connsiteX5841" fmla="*/ 1153279 w 1842380"/>
                <a:gd name="connsiteY5841" fmla="*/ 1375631 h 1847704"/>
                <a:gd name="connsiteX5842" fmla="*/ 1153279 w 1842380"/>
                <a:gd name="connsiteY5842" fmla="*/ 1365514 h 1847704"/>
                <a:gd name="connsiteX5843" fmla="*/ 1161266 w 1842380"/>
                <a:gd name="connsiteY5843" fmla="*/ 1364449 h 1847704"/>
                <a:gd name="connsiteX5844" fmla="*/ 1161266 w 1842380"/>
                <a:gd name="connsiteY5844" fmla="*/ 1364449 h 1847704"/>
                <a:gd name="connsiteX5845" fmla="*/ 1161266 w 1842380"/>
                <a:gd name="connsiteY5845" fmla="*/ 1402788 h 1847704"/>
                <a:gd name="connsiteX5846" fmla="*/ 1161266 w 1842380"/>
                <a:gd name="connsiteY5846" fmla="*/ 1415035 h 1847704"/>
                <a:gd name="connsiteX5847" fmla="*/ 1153279 w 1842380"/>
                <a:gd name="connsiteY5847" fmla="*/ 1410775 h 1847704"/>
                <a:gd name="connsiteX5848" fmla="*/ 1153279 w 1842380"/>
                <a:gd name="connsiteY5848" fmla="*/ 1398528 h 1847704"/>
                <a:gd name="connsiteX5849" fmla="*/ 1161266 w 1842380"/>
                <a:gd name="connsiteY5849" fmla="*/ 1402788 h 1847704"/>
                <a:gd name="connsiteX5850" fmla="*/ 1161266 w 1842380"/>
                <a:gd name="connsiteY5850" fmla="*/ 1402788 h 1847704"/>
                <a:gd name="connsiteX5851" fmla="*/ 1161266 w 1842380"/>
                <a:gd name="connsiteY5851" fmla="*/ 1420359 h 1847704"/>
                <a:gd name="connsiteX5852" fmla="*/ 1161266 w 1842380"/>
                <a:gd name="connsiteY5852" fmla="*/ 1430476 h 1847704"/>
                <a:gd name="connsiteX5853" fmla="*/ 1153279 w 1842380"/>
                <a:gd name="connsiteY5853" fmla="*/ 1434736 h 1847704"/>
                <a:gd name="connsiteX5854" fmla="*/ 1153279 w 1842380"/>
                <a:gd name="connsiteY5854" fmla="*/ 1424619 h 1847704"/>
                <a:gd name="connsiteX5855" fmla="*/ 1161266 w 1842380"/>
                <a:gd name="connsiteY5855" fmla="*/ 1420359 h 1847704"/>
                <a:gd name="connsiteX5856" fmla="*/ 1161266 w 1842380"/>
                <a:gd name="connsiteY5856" fmla="*/ 1420359 h 1847704"/>
                <a:gd name="connsiteX5857" fmla="*/ 1161266 w 1842380"/>
                <a:gd name="connsiteY5857" fmla="*/ 1553479 h 1847704"/>
                <a:gd name="connsiteX5858" fmla="*/ 1161266 w 1842380"/>
                <a:gd name="connsiteY5858" fmla="*/ 1579571 h 1847704"/>
                <a:gd name="connsiteX5859" fmla="*/ 1153279 w 1842380"/>
                <a:gd name="connsiteY5859" fmla="*/ 1581701 h 1847704"/>
                <a:gd name="connsiteX5860" fmla="*/ 1153279 w 1842380"/>
                <a:gd name="connsiteY5860" fmla="*/ 1555609 h 1847704"/>
                <a:gd name="connsiteX5861" fmla="*/ 1161266 w 1842380"/>
                <a:gd name="connsiteY5861" fmla="*/ 1553479 h 1847704"/>
                <a:gd name="connsiteX5862" fmla="*/ 1161266 w 1842380"/>
                <a:gd name="connsiteY5862" fmla="*/ 1553479 h 1847704"/>
                <a:gd name="connsiteX5863" fmla="*/ 1161266 w 1842380"/>
                <a:gd name="connsiteY5863" fmla="*/ 1704171 h 1847704"/>
                <a:gd name="connsiteX5864" fmla="*/ 1161266 w 1842380"/>
                <a:gd name="connsiteY5864" fmla="*/ 1720145 h 1847704"/>
                <a:gd name="connsiteX5865" fmla="*/ 1153279 w 1842380"/>
                <a:gd name="connsiteY5865" fmla="*/ 1723340 h 1847704"/>
                <a:gd name="connsiteX5866" fmla="*/ 1153279 w 1842380"/>
                <a:gd name="connsiteY5866" fmla="*/ 1706301 h 1847704"/>
                <a:gd name="connsiteX5867" fmla="*/ 1161266 w 1842380"/>
                <a:gd name="connsiteY5867" fmla="*/ 1704171 h 1847704"/>
                <a:gd name="connsiteX5868" fmla="*/ 1161266 w 1842380"/>
                <a:gd name="connsiteY5868" fmla="*/ 1704171 h 1847704"/>
                <a:gd name="connsiteX5869" fmla="*/ 1161266 w 1842380"/>
                <a:gd name="connsiteY5869" fmla="*/ 1747302 h 1847704"/>
                <a:gd name="connsiteX5870" fmla="*/ 1161266 w 1842380"/>
                <a:gd name="connsiteY5870" fmla="*/ 1774458 h 1847704"/>
                <a:gd name="connsiteX5871" fmla="*/ 1153279 w 1842380"/>
                <a:gd name="connsiteY5871" fmla="*/ 1766471 h 1847704"/>
                <a:gd name="connsiteX5872" fmla="*/ 1153279 w 1842380"/>
                <a:gd name="connsiteY5872" fmla="*/ 1739315 h 1847704"/>
                <a:gd name="connsiteX5873" fmla="*/ 1161266 w 1842380"/>
                <a:gd name="connsiteY5873" fmla="*/ 1747302 h 1847704"/>
                <a:gd name="connsiteX5874" fmla="*/ 1161266 w 1842380"/>
                <a:gd name="connsiteY5874" fmla="*/ 1747302 h 1847704"/>
                <a:gd name="connsiteX5875" fmla="*/ 1161266 w 1842380"/>
                <a:gd name="connsiteY5875" fmla="*/ 1798953 h 1847704"/>
                <a:gd name="connsiteX5876" fmla="*/ 1161266 w 1842380"/>
                <a:gd name="connsiteY5876" fmla="*/ 1814927 h 1847704"/>
                <a:gd name="connsiteX5877" fmla="*/ 1153279 w 1842380"/>
                <a:gd name="connsiteY5877" fmla="*/ 1817057 h 1847704"/>
                <a:gd name="connsiteX5878" fmla="*/ 1153279 w 1842380"/>
                <a:gd name="connsiteY5878" fmla="*/ 1800017 h 1847704"/>
                <a:gd name="connsiteX5879" fmla="*/ 1161266 w 1842380"/>
                <a:gd name="connsiteY5879" fmla="*/ 1798953 h 1847704"/>
                <a:gd name="connsiteX5880" fmla="*/ 1161266 w 1842380"/>
                <a:gd name="connsiteY5880" fmla="*/ 1798953 h 1847704"/>
                <a:gd name="connsiteX5881" fmla="*/ 1153279 w 1842380"/>
                <a:gd name="connsiteY5881" fmla="*/ 1310136 h 1847704"/>
                <a:gd name="connsiteX5882" fmla="*/ 1153279 w 1842380"/>
                <a:gd name="connsiteY5882" fmla="*/ 1297889 h 1847704"/>
                <a:gd name="connsiteX5883" fmla="*/ 1156474 w 1842380"/>
                <a:gd name="connsiteY5883" fmla="*/ 1303746 h 1847704"/>
                <a:gd name="connsiteX5884" fmla="*/ 1156474 w 1842380"/>
                <a:gd name="connsiteY5884" fmla="*/ 1306941 h 1847704"/>
                <a:gd name="connsiteX5885" fmla="*/ 1153279 w 1842380"/>
                <a:gd name="connsiteY5885" fmla="*/ 1310136 h 1847704"/>
                <a:gd name="connsiteX5886" fmla="*/ 1153279 w 1842380"/>
                <a:gd name="connsiteY5886" fmla="*/ 1310136 h 1847704"/>
                <a:gd name="connsiteX5887" fmla="*/ 1153279 w 1842380"/>
                <a:gd name="connsiteY5887" fmla="*/ 282450 h 1847704"/>
                <a:gd name="connsiteX5888" fmla="*/ 1153279 w 1842380"/>
                <a:gd name="connsiteY5888" fmla="*/ 266476 h 1847704"/>
                <a:gd name="connsiteX5889" fmla="*/ 1159136 w 1842380"/>
                <a:gd name="connsiteY5889" fmla="*/ 275528 h 1847704"/>
                <a:gd name="connsiteX5890" fmla="*/ 1153279 w 1842380"/>
                <a:gd name="connsiteY5890" fmla="*/ 282450 h 1847704"/>
                <a:gd name="connsiteX5891" fmla="*/ 1153279 w 1842380"/>
                <a:gd name="connsiteY5891" fmla="*/ 32185 h 1847704"/>
                <a:gd name="connsiteX5892" fmla="*/ 1153279 w 1842380"/>
                <a:gd name="connsiteY5892" fmla="*/ 48159 h 1847704"/>
                <a:gd name="connsiteX5893" fmla="*/ 1141032 w 1842380"/>
                <a:gd name="connsiteY5893" fmla="*/ 46029 h 1847704"/>
                <a:gd name="connsiteX5894" fmla="*/ 1141032 w 1842380"/>
                <a:gd name="connsiteY5894" fmla="*/ 30055 h 1847704"/>
                <a:gd name="connsiteX5895" fmla="*/ 1153279 w 1842380"/>
                <a:gd name="connsiteY5895" fmla="*/ 32185 h 1847704"/>
                <a:gd name="connsiteX5896" fmla="*/ 1153279 w 1842380"/>
                <a:gd name="connsiteY5896" fmla="*/ 32185 h 1847704"/>
                <a:gd name="connsiteX5897" fmla="*/ 1153279 w 1842380"/>
                <a:gd name="connsiteY5897" fmla="*/ 106732 h 1847704"/>
                <a:gd name="connsiteX5898" fmla="*/ 1153279 w 1842380"/>
                <a:gd name="connsiteY5898" fmla="*/ 137083 h 1847704"/>
                <a:gd name="connsiteX5899" fmla="*/ 1149019 w 1842380"/>
                <a:gd name="connsiteY5899" fmla="*/ 133888 h 1847704"/>
                <a:gd name="connsiteX5900" fmla="*/ 1141032 w 1842380"/>
                <a:gd name="connsiteY5900" fmla="*/ 133888 h 1847704"/>
                <a:gd name="connsiteX5901" fmla="*/ 1141032 w 1842380"/>
                <a:gd name="connsiteY5901" fmla="*/ 65198 h 1847704"/>
                <a:gd name="connsiteX5902" fmla="*/ 1153279 w 1842380"/>
                <a:gd name="connsiteY5902" fmla="*/ 106732 h 1847704"/>
                <a:gd name="connsiteX5903" fmla="*/ 1153279 w 1842380"/>
                <a:gd name="connsiteY5903" fmla="*/ 106732 h 1847704"/>
                <a:gd name="connsiteX5904" fmla="*/ 1153279 w 1842380"/>
                <a:gd name="connsiteY5904" fmla="*/ 201513 h 1847704"/>
                <a:gd name="connsiteX5905" fmla="*/ 1153279 w 1842380"/>
                <a:gd name="connsiteY5905" fmla="*/ 224942 h 1847704"/>
                <a:gd name="connsiteX5906" fmla="*/ 1151149 w 1842380"/>
                <a:gd name="connsiteY5906" fmla="*/ 223877 h 1847704"/>
                <a:gd name="connsiteX5907" fmla="*/ 1141032 w 1842380"/>
                <a:gd name="connsiteY5907" fmla="*/ 220682 h 1847704"/>
                <a:gd name="connsiteX5908" fmla="*/ 1141032 w 1842380"/>
                <a:gd name="connsiteY5908" fmla="*/ 197253 h 1847704"/>
                <a:gd name="connsiteX5909" fmla="*/ 1153279 w 1842380"/>
                <a:gd name="connsiteY5909" fmla="*/ 201513 h 1847704"/>
                <a:gd name="connsiteX5910" fmla="*/ 1153279 w 1842380"/>
                <a:gd name="connsiteY5910" fmla="*/ 201513 h 1847704"/>
                <a:gd name="connsiteX5911" fmla="*/ 1153279 w 1842380"/>
                <a:gd name="connsiteY5911" fmla="*/ 266476 h 1847704"/>
                <a:gd name="connsiteX5912" fmla="*/ 1153279 w 1842380"/>
                <a:gd name="connsiteY5912" fmla="*/ 282450 h 1847704"/>
                <a:gd name="connsiteX5913" fmla="*/ 1144227 w 1842380"/>
                <a:gd name="connsiteY5913" fmla="*/ 284580 h 1847704"/>
                <a:gd name="connsiteX5914" fmla="*/ 1141032 w 1842380"/>
                <a:gd name="connsiteY5914" fmla="*/ 283515 h 1847704"/>
                <a:gd name="connsiteX5915" fmla="*/ 1141032 w 1842380"/>
                <a:gd name="connsiteY5915" fmla="*/ 245176 h 1847704"/>
                <a:gd name="connsiteX5916" fmla="*/ 1151149 w 1842380"/>
                <a:gd name="connsiteY5916" fmla="*/ 264346 h 1847704"/>
                <a:gd name="connsiteX5917" fmla="*/ 1153279 w 1842380"/>
                <a:gd name="connsiteY5917" fmla="*/ 266476 h 1847704"/>
                <a:gd name="connsiteX5918" fmla="*/ 1153279 w 1842380"/>
                <a:gd name="connsiteY5918" fmla="*/ 266476 h 1847704"/>
                <a:gd name="connsiteX5919" fmla="*/ 1153279 w 1842380"/>
                <a:gd name="connsiteY5919" fmla="*/ 297892 h 1847704"/>
                <a:gd name="connsiteX5920" fmla="*/ 1153279 w 1842380"/>
                <a:gd name="connsiteY5920" fmla="*/ 330373 h 1847704"/>
                <a:gd name="connsiteX5921" fmla="*/ 1141032 w 1842380"/>
                <a:gd name="connsiteY5921" fmla="*/ 327178 h 1847704"/>
                <a:gd name="connsiteX5922" fmla="*/ 1141032 w 1842380"/>
                <a:gd name="connsiteY5922" fmla="*/ 294697 h 1847704"/>
                <a:gd name="connsiteX5923" fmla="*/ 1153279 w 1842380"/>
                <a:gd name="connsiteY5923" fmla="*/ 297892 h 1847704"/>
                <a:gd name="connsiteX5924" fmla="*/ 1153279 w 1842380"/>
                <a:gd name="connsiteY5924" fmla="*/ 297892 h 1847704"/>
                <a:gd name="connsiteX5925" fmla="*/ 1153279 w 1842380"/>
                <a:gd name="connsiteY5925" fmla="*/ 434207 h 1847704"/>
                <a:gd name="connsiteX5926" fmla="*/ 1153279 w 1842380"/>
                <a:gd name="connsiteY5926" fmla="*/ 444324 h 1847704"/>
                <a:gd name="connsiteX5927" fmla="*/ 1141032 w 1842380"/>
                <a:gd name="connsiteY5927" fmla="*/ 440064 h 1847704"/>
                <a:gd name="connsiteX5928" fmla="*/ 1141032 w 1842380"/>
                <a:gd name="connsiteY5928" fmla="*/ 429947 h 1847704"/>
                <a:gd name="connsiteX5929" fmla="*/ 1153279 w 1842380"/>
                <a:gd name="connsiteY5929" fmla="*/ 434207 h 1847704"/>
                <a:gd name="connsiteX5930" fmla="*/ 1153279 w 1842380"/>
                <a:gd name="connsiteY5930" fmla="*/ 434207 h 1847704"/>
                <a:gd name="connsiteX5931" fmla="*/ 1153279 w 1842380"/>
                <a:gd name="connsiteY5931" fmla="*/ 493845 h 1847704"/>
                <a:gd name="connsiteX5932" fmla="*/ 1153279 w 1842380"/>
                <a:gd name="connsiteY5932" fmla="*/ 505027 h 1847704"/>
                <a:gd name="connsiteX5933" fmla="*/ 1141032 w 1842380"/>
                <a:gd name="connsiteY5933" fmla="*/ 494909 h 1847704"/>
                <a:gd name="connsiteX5934" fmla="*/ 1141032 w 1842380"/>
                <a:gd name="connsiteY5934" fmla="*/ 452311 h 1847704"/>
                <a:gd name="connsiteX5935" fmla="*/ 1146889 w 1842380"/>
                <a:gd name="connsiteY5935" fmla="*/ 485857 h 1847704"/>
                <a:gd name="connsiteX5936" fmla="*/ 1153279 w 1842380"/>
                <a:gd name="connsiteY5936" fmla="*/ 493845 h 1847704"/>
                <a:gd name="connsiteX5937" fmla="*/ 1153279 w 1842380"/>
                <a:gd name="connsiteY5937" fmla="*/ 493845 h 1847704"/>
                <a:gd name="connsiteX5938" fmla="*/ 1153279 w 1842380"/>
                <a:gd name="connsiteY5938" fmla="*/ 664238 h 1847704"/>
                <a:gd name="connsiteX5939" fmla="*/ 1153279 w 1842380"/>
                <a:gd name="connsiteY5939" fmla="*/ 676485 h 1847704"/>
                <a:gd name="connsiteX5940" fmla="*/ 1141032 w 1842380"/>
                <a:gd name="connsiteY5940" fmla="*/ 685537 h 1847704"/>
                <a:gd name="connsiteX5941" fmla="*/ 1141032 w 1842380"/>
                <a:gd name="connsiteY5941" fmla="*/ 676485 h 1847704"/>
                <a:gd name="connsiteX5942" fmla="*/ 1149019 w 1842380"/>
                <a:gd name="connsiteY5942" fmla="*/ 670628 h 1847704"/>
                <a:gd name="connsiteX5943" fmla="*/ 1153279 w 1842380"/>
                <a:gd name="connsiteY5943" fmla="*/ 664238 h 1847704"/>
                <a:gd name="connsiteX5944" fmla="*/ 1153279 w 1842380"/>
                <a:gd name="connsiteY5944" fmla="*/ 664238 h 1847704"/>
                <a:gd name="connsiteX5945" fmla="*/ 1153279 w 1842380"/>
                <a:gd name="connsiteY5945" fmla="*/ 699914 h 1847704"/>
                <a:gd name="connsiteX5946" fmla="*/ 1153279 w 1842380"/>
                <a:gd name="connsiteY5946" fmla="*/ 708966 h 1847704"/>
                <a:gd name="connsiteX5947" fmla="*/ 1151149 w 1842380"/>
                <a:gd name="connsiteY5947" fmla="*/ 706836 h 1847704"/>
                <a:gd name="connsiteX5948" fmla="*/ 1151149 w 1842380"/>
                <a:gd name="connsiteY5948" fmla="*/ 706836 h 1847704"/>
                <a:gd name="connsiteX5949" fmla="*/ 1141032 w 1842380"/>
                <a:gd name="connsiteY5949" fmla="*/ 699914 h 1847704"/>
                <a:gd name="connsiteX5950" fmla="*/ 1141032 w 1842380"/>
                <a:gd name="connsiteY5950" fmla="*/ 691927 h 1847704"/>
                <a:gd name="connsiteX5951" fmla="*/ 1143162 w 1842380"/>
                <a:gd name="connsiteY5951" fmla="*/ 692992 h 1847704"/>
                <a:gd name="connsiteX5952" fmla="*/ 1153279 w 1842380"/>
                <a:gd name="connsiteY5952" fmla="*/ 699914 h 1847704"/>
                <a:gd name="connsiteX5953" fmla="*/ 1153279 w 1842380"/>
                <a:gd name="connsiteY5953" fmla="*/ 699914 h 1847704"/>
                <a:gd name="connsiteX5954" fmla="*/ 1153279 w 1842380"/>
                <a:gd name="connsiteY5954" fmla="*/ 730266 h 1847704"/>
                <a:gd name="connsiteX5955" fmla="*/ 1153279 w 1842380"/>
                <a:gd name="connsiteY5955" fmla="*/ 743578 h 1847704"/>
                <a:gd name="connsiteX5956" fmla="*/ 1141032 w 1842380"/>
                <a:gd name="connsiteY5956" fmla="*/ 754760 h 1847704"/>
                <a:gd name="connsiteX5957" fmla="*/ 1141032 w 1842380"/>
                <a:gd name="connsiteY5957" fmla="*/ 746772 h 1847704"/>
                <a:gd name="connsiteX5958" fmla="*/ 1150084 w 1842380"/>
                <a:gd name="connsiteY5958" fmla="*/ 737720 h 1847704"/>
                <a:gd name="connsiteX5959" fmla="*/ 1141032 w 1842380"/>
                <a:gd name="connsiteY5959" fmla="*/ 734525 h 1847704"/>
                <a:gd name="connsiteX5960" fmla="*/ 1141032 w 1842380"/>
                <a:gd name="connsiteY5960" fmla="*/ 726538 h 1847704"/>
                <a:gd name="connsiteX5961" fmla="*/ 1153279 w 1842380"/>
                <a:gd name="connsiteY5961" fmla="*/ 730266 h 1847704"/>
                <a:gd name="connsiteX5962" fmla="*/ 1153279 w 1842380"/>
                <a:gd name="connsiteY5962" fmla="*/ 730266 h 1847704"/>
                <a:gd name="connsiteX5963" fmla="*/ 1153279 w 1842380"/>
                <a:gd name="connsiteY5963" fmla="*/ 835164 h 1847704"/>
                <a:gd name="connsiteX5964" fmla="*/ 1153279 w 1842380"/>
                <a:gd name="connsiteY5964" fmla="*/ 848476 h 1847704"/>
                <a:gd name="connsiteX5965" fmla="*/ 1151149 w 1842380"/>
                <a:gd name="connsiteY5965" fmla="*/ 842619 h 1847704"/>
                <a:gd name="connsiteX5966" fmla="*/ 1150084 w 1842380"/>
                <a:gd name="connsiteY5966" fmla="*/ 841554 h 1847704"/>
                <a:gd name="connsiteX5967" fmla="*/ 1141032 w 1842380"/>
                <a:gd name="connsiteY5967" fmla="*/ 853801 h 1847704"/>
                <a:gd name="connsiteX5968" fmla="*/ 1141032 w 1842380"/>
                <a:gd name="connsiteY5968" fmla="*/ 843684 h 1847704"/>
                <a:gd name="connsiteX5969" fmla="*/ 1141032 w 1842380"/>
                <a:gd name="connsiteY5969" fmla="*/ 820255 h 1847704"/>
                <a:gd name="connsiteX5970" fmla="*/ 1141032 w 1842380"/>
                <a:gd name="connsiteY5970" fmla="*/ 809073 h 1847704"/>
                <a:gd name="connsiteX5971" fmla="*/ 1141032 w 1842380"/>
                <a:gd name="connsiteY5971" fmla="*/ 809073 h 1847704"/>
                <a:gd name="connsiteX5972" fmla="*/ 1151149 w 1842380"/>
                <a:gd name="connsiteY5972" fmla="*/ 831437 h 1847704"/>
                <a:gd name="connsiteX5973" fmla="*/ 1153279 w 1842380"/>
                <a:gd name="connsiteY5973" fmla="*/ 835164 h 1847704"/>
                <a:gd name="connsiteX5974" fmla="*/ 1153279 w 1842380"/>
                <a:gd name="connsiteY5974" fmla="*/ 835164 h 1847704"/>
                <a:gd name="connsiteX5975" fmla="*/ 1153279 w 1842380"/>
                <a:gd name="connsiteY5975" fmla="*/ 867645 h 1847704"/>
                <a:gd name="connsiteX5976" fmla="*/ 1153279 w 1842380"/>
                <a:gd name="connsiteY5976" fmla="*/ 877762 h 1847704"/>
                <a:gd name="connsiteX5977" fmla="*/ 1141032 w 1842380"/>
                <a:gd name="connsiteY5977" fmla="*/ 890009 h 1847704"/>
                <a:gd name="connsiteX5978" fmla="*/ 1141032 w 1842380"/>
                <a:gd name="connsiteY5978" fmla="*/ 879892 h 1847704"/>
                <a:gd name="connsiteX5979" fmla="*/ 1153279 w 1842380"/>
                <a:gd name="connsiteY5979" fmla="*/ 867645 h 1847704"/>
                <a:gd name="connsiteX5980" fmla="*/ 1153279 w 1842380"/>
                <a:gd name="connsiteY5980" fmla="*/ 867645 h 1847704"/>
                <a:gd name="connsiteX5981" fmla="*/ 1153279 w 1842380"/>
                <a:gd name="connsiteY5981" fmla="*/ 903854 h 1847704"/>
                <a:gd name="connsiteX5982" fmla="*/ 1153279 w 1842380"/>
                <a:gd name="connsiteY5982" fmla="*/ 911841 h 1847704"/>
                <a:gd name="connsiteX5983" fmla="*/ 1142097 w 1842380"/>
                <a:gd name="connsiteY5983" fmla="*/ 920893 h 1847704"/>
                <a:gd name="connsiteX5984" fmla="*/ 1141032 w 1842380"/>
                <a:gd name="connsiteY5984" fmla="*/ 924088 h 1847704"/>
                <a:gd name="connsiteX5985" fmla="*/ 1141032 w 1842380"/>
                <a:gd name="connsiteY5985" fmla="*/ 911841 h 1847704"/>
                <a:gd name="connsiteX5986" fmla="*/ 1153279 w 1842380"/>
                <a:gd name="connsiteY5986" fmla="*/ 903854 h 1847704"/>
                <a:gd name="connsiteX5987" fmla="*/ 1153279 w 1842380"/>
                <a:gd name="connsiteY5987" fmla="*/ 903854 h 1847704"/>
                <a:gd name="connsiteX5988" fmla="*/ 1153279 w 1842380"/>
                <a:gd name="connsiteY5988" fmla="*/ 933140 h 1847704"/>
                <a:gd name="connsiteX5989" fmla="*/ 1153279 w 1842380"/>
                <a:gd name="connsiteY5989" fmla="*/ 941128 h 1847704"/>
                <a:gd name="connsiteX5990" fmla="*/ 1142097 w 1842380"/>
                <a:gd name="connsiteY5990" fmla="*/ 949115 h 1847704"/>
                <a:gd name="connsiteX5991" fmla="*/ 1141032 w 1842380"/>
                <a:gd name="connsiteY5991" fmla="*/ 950180 h 1847704"/>
                <a:gd name="connsiteX5992" fmla="*/ 1141032 w 1842380"/>
                <a:gd name="connsiteY5992" fmla="*/ 941128 h 1847704"/>
                <a:gd name="connsiteX5993" fmla="*/ 1153279 w 1842380"/>
                <a:gd name="connsiteY5993" fmla="*/ 933140 h 1847704"/>
                <a:gd name="connsiteX5994" fmla="*/ 1153279 w 1842380"/>
                <a:gd name="connsiteY5994" fmla="*/ 933140 h 1847704"/>
                <a:gd name="connsiteX5995" fmla="*/ 1153279 w 1842380"/>
                <a:gd name="connsiteY5995" fmla="*/ 961362 h 1847704"/>
                <a:gd name="connsiteX5996" fmla="*/ 1153279 w 1842380"/>
                <a:gd name="connsiteY5996" fmla="*/ 968284 h 1847704"/>
                <a:gd name="connsiteX5997" fmla="*/ 1141032 w 1842380"/>
                <a:gd name="connsiteY5997" fmla="*/ 975206 h 1847704"/>
                <a:gd name="connsiteX5998" fmla="*/ 1141032 w 1842380"/>
                <a:gd name="connsiteY5998" fmla="*/ 966154 h 1847704"/>
                <a:gd name="connsiteX5999" fmla="*/ 1153279 w 1842380"/>
                <a:gd name="connsiteY5999" fmla="*/ 961362 h 1847704"/>
                <a:gd name="connsiteX6000" fmla="*/ 1153279 w 1842380"/>
                <a:gd name="connsiteY6000" fmla="*/ 961362 h 1847704"/>
                <a:gd name="connsiteX6001" fmla="*/ 1153279 w 1842380"/>
                <a:gd name="connsiteY6001" fmla="*/ 988518 h 1847704"/>
                <a:gd name="connsiteX6002" fmla="*/ 1153279 w 1842380"/>
                <a:gd name="connsiteY6002" fmla="*/ 995440 h 1847704"/>
                <a:gd name="connsiteX6003" fmla="*/ 1141032 w 1842380"/>
                <a:gd name="connsiteY6003" fmla="*/ 998635 h 1847704"/>
                <a:gd name="connsiteX6004" fmla="*/ 1141032 w 1842380"/>
                <a:gd name="connsiteY6004" fmla="*/ 991713 h 1847704"/>
                <a:gd name="connsiteX6005" fmla="*/ 1153279 w 1842380"/>
                <a:gd name="connsiteY6005" fmla="*/ 988518 h 1847704"/>
                <a:gd name="connsiteX6006" fmla="*/ 1153279 w 1842380"/>
                <a:gd name="connsiteY6006" fmla="*/ 988518 h 1847704"/>
                <a:gd name="connsiteX6007" fmla="*/ 1153279 w 1842380"/>
                <a:gd name="connsiteY6007" fmla="*/ 1013012 h 1847704"/>
                <a:gd name="connsiteX6008" fmla="*/ 1153279 w 1842380"/>
                <a:gd name="connsiteY6008" fmla="*/ 1036441 h 1847704"/>
                <a:gd name="connsiteX6009" fmla="*/ 1147422 w 1842380"/>
                <a:gd name="connsiteY6009" fmla="*/ 1044429 h 1847704"/>
                <a:gd name="connsiteX6010" fmla="*/ 1145292 w 1842380"/>
                <a:gd name="connsiteY6010" fmla="*/ 1051351 h 1847704"/>
                <a:gd name="connsiteX6011" fmla="*/ 1141032 w 1842380"/>
                <a:gd name="connsiteY6011" fmla="*/ 1061468 h 1847704"/>
                <a:gd name="connsiteX6012" fmla="*/ 1141032 w 1842380"/>
                <a:gd name="connsiteY6012" fmla="*/ 1042299 h 1847704"/>
                <a:gd name="connsiteX6013" fmla="*/ 1152214 w 1842380"/>
                <a:gd name="connsiteY6013" fmla="*/ 1024194 h 1847704"/>
                <a:gd name="connsiteX6014" fmla="*/ 1152214 w 1842380"/>
                <a:gd name="connsiteY6014" fmla="*/ 1022064 h 1847704"/>
                <a:gd name="connsiteX6015" fmla="*/ 1141032 w 1842380"/>
                <a:gd name="connsiteY6015" fmla="*/ 1024194 h 1847704"/>
                <a:gd name="connsiteX6016" fmla="*/ 1141032 w 1842380"/>
                <a:gd name="connsiteY6016" fmla="*/ 1017272 h 1847704"/>
                <a:gd name="connsiteX6017" fmla="*/ 1153279 w 1842380"/>
                <a:gd name="connsiteY6017" fmla="*/ 1013012 h 1847704"/>
                <a:gd name="connsiteX6018" fmla="*/ 1153279 w 1842380"/>
                <a:gd name="connsiteY6018" fmla="*/ 1013012 h 1847704"/>
                <a:gd name="connsiteX6019" fmla="*/ 1153279 w 1842380"/>
                <a:gd name="connsiteY6019" fmla="*/ 1124301 h 1847704"/>
                <a:gd name="connsiteX6020" fmla="*/ 1153279 w 1842380"/>
                <a:gd name="connsiteY6020" fmla="*/ 1133353 h 1847704"/>
                <a:gd name="connsiteX6021" fmla="*/ 1146357 w 1842380"/>
                <a:gd name="connsiteY6021" fmla="*/ 1126431 h 1847704"/>
                <a:gd name="connsiteX6022" fmla="*/ 1140500 w 1842380"/>
                <a:gd name="connsiteY6022" fmla="*/ 1139743 h 1847704"/>
                <a:gd name="connsiteX6023" fmla="*/ 1140500 w 1842380"/>
                <a:gd name="connsiteY6023" fmla="*/ 1110456 h 1847704"/>
                <a:gd name="connsiteX6024" fmla="*/ 1144759 w 1842380"/>
                <a:gd name="connsiteY6024" fmla="*/ 1117378 h 1847704"/>
                <a:gd name="connsiteX6025" fmla="*/ 1153279 w 1842380"/>
                <a:gd name="connsiteY6025" fmla="*/ 1124301 h 1847704"/>
                <a:gd name="connsiteX6026" fmla="*/ 1153279 w 1842380"/>
                <a:gd name="connsiteY6026" fmla="*/ 1124301 h 1847704"/>
                <a:gd name="connsiteX6027" fmla="*/ 1153279 w 1842380"/>
                <a:gd name="connsiteY6027" fmla="*/ 1160509 h 1847704"/>
                <a:gd name="connsiteX6028" fmla="*/ 1153279 w 1842380"/>
                <a:gd name="connsiteY6028" fmla="*/ 1171691 h 1847704"/>
                <a:gd name="connsiteX6029" fmla="*/ 1153279 w 1842380"/>
                <a:gd name="connsiteY6029" fmla="*/ 1195120 h 1847704"/>
                <a:gd name="connsiteX6030" fmla="*/ 1153279 w 1842380"/>
                <a:gd name="connsiteY6030" fmla="*/ 1204173 h 1847704"/>
                <a:gd name="connsiteX6031" fmla="*/ 1142097 w 1842380"/>
                <a:gd name="connsiteY6031" fmla="*/ 1189796 h 1847704"/>
                <a:gd name="connsiteX6032" fmla="*/ 1141032 w 1842380"/>
                <a:gd name="connsiteY6032" fmla="*/ 1189796 h 1847704"/>
                <a:gd name="connsiteX6033" fmla="*/ 1141032 w 1842380"/>
                <a:gd name="connsiteY6033" fmla="*/ 1180743 h 1847704"/>
                <a:gd name="connsiteX6034" fmla="*/ 1142097 w 1842380"/>
                <a:gd name="connsiteY6034" fmla="*/ 1176484 h 1847704"/>
                <a:gd name="connsiteX6035" fmla="*/ 1153279 w 1842380"/>
                <a:gd name="connsiteY6035" fmla="*/ 1160509 h 1847704"/>
                <a:gd name="connsiteX6036" fmla="*/ 1153279 w 1842380"/>
                <a:gd name="connsiteY6036" fmla="*/ 1160509 h 1847704"/>
                <a:gd name="connsiteX6037" fmla="*/ 1153279 w 1842380"/>
                <a:gd name="connsiteY6037" fmla="*/ 1297889 h 1847704"/>
                <a:gd name="connsiteX6038" fmla="*/ 1153279 w 1842380"/>
                <a:gd name="connsiteY6038" fmla="*/ 1310136 h 1847704"/>
                <a:gd name="connsiteX6039" fmla="*/ 1151149 w 1842380"/>
                <a:gd name="connsiteY6039" fmla="*/ 1312266 h 1847704"/>
                <a:gd name="connsiteX6040" fmla="*/ 1145292 w 1842380"/>
                <a:gd name="connsiteY6040" fmla="*/ 1316526 h 1847704"/>
                <a:gd name="connsiteX6041" fmla="*/ 1141032 w 1842380"/>
                <a:gd name="connsiteY6041" fmla="*/ 1320786 h 1847704"/>
                <a:gd name="connsiteX6042" fmla="*/ 1141032 w 1842380"/>
                <a:gd name="connsiteY6042" fmla="*/ 1274460 h 1847704"/>
                <a:gd name="connsiteX6043" fmla="*/ 1145292 w 1842380"/>
                <a:gd name="connsiteY6043" fmla="*/ 1284577 h 1847704"/>
                <a:gd name="connsiteX6044" fmla="*/ 1151149 w 1842380"/>
                <a:gd name="connsiteY6044" fmla="*/ 1292564 h 1847704"/>
                <a:gd name="connsiteX6045" fmla="*/ 1153279 w 1842380"/>
                <a:gd name="connsiteY6045" fmla="*/ 1297889 h 1847704"/>
                <a:gd name="connsiteX6046" fmla="*/ 1153279 w 1842380"/>
                <a:gd name="connsiteY6046" fmla="*/ 1297889 h 1847704"/>
                <a:gd name="connsiteX6047" fmla="*/ 1153279 w 1842380"/>
                <a:gd name="connsiteY6047" fmla="*/ 1365514 h 1847704"/>
                <a:gd name="connsiteX6048" fmla="*/ 1153279 w 1842380"/>
                <a:gd name="connsiteY6048" fmla="*/ 1375631 h 1847704"/>
                <a:gd name="connsiteX6049" fmla="*/ 1141032 w 1842380"/>
                <a:gd name="connsiteY6049" fmla="*/ 1381488 h 1847704"/>
                <a:gd name="connsiteX6050" fmla="*/ 1141032 w 1842380"/>
                <a:gd name="connsiteY6050" fmla="*/ 1370306 h 1847704"/>
                <a:gd name="connsiteX6051" fmla="*/ 1153279 w 1842380"/>
                <a:gd name="connsiteY6051" fmla="*/ 1365514 h 1847704"/>
                <a:gd name="connsiteX6052" fmla="*/ 1153279 w 1842380"/>
                <a:gd name="connsiteY6052" fmla="*/ 1365514 h 1847704"/>
                <a:gd name="connsiteX6053" fmla="*/ 1153279 w 1842380"/>
                <a:gd name="connsiteY6053" fmla="*/ 1397995 h 1847704"/>
                <a:gd name="connsiteX6054" fmla="*/ 1153279 w 1842380"/>
                <a:gd name="connsiteY6054" fmla="*/ 1410242 h 1847704"/>
                <a:gd name="connsiteX6055" fmla="*/ 1141032 w 1842380"/>
                <a:gd name="connsiteY6055" fmla="*/ 1402255 h 1847704"/>
                <a:gd name="connsiteX6056" fmla="*/ 1141032 w 1842380"/>
                <a:gd name="connsiteY6056" fmla="*/ 1388943 h 1847704"/>
                <a:gd name="connsiteX6057" fmla="*/ 1153279 w 1842380"/>
                <a:gd name="connsiteY6057" fmla="*/ 1397995 h 1847704"/>
                <a:gd name="connsiteX6058" fmla="*/ 1153279 w 1842380"/>
                <a:gd name="connsiteY6058" fmla="*/ 1397995 h 1847704"/>
                <a:gd name="connsiteX6059" fmla="*/ 1153279 w 1842380"/>
                <a:gd name="connsiteY6059" fmla="*/ 1425152 h 1847704"/>
                <a:gd name="connsiteX6060" fmla="*/ 1153279 w 1842380"/>
                <a:gd name="connsiteY6060" fmla="*/ 1435269 h 1847704"/>
                <a:gd name="connsiteX6061" fmla="*/ 1141032 w 1842380"/>
                <a:gd name="connsiteY6061" fmla="*/ 1438464 h 1847704"/>
                <a:gd name="connsiteX6062" fmla="*/ 1141032 w 1842380"/>
                <a:gd name="connsiteY6062" fmla="*/ 1428347 h 1847704"/>
                <a:gd name="connsiteX6063" fmla="*/ 1153279 w 1842380"/>
                <a:gd name="connsiteY6063" fmla="*/ 1425152 h 1847704"/>
                <a:gd name="connsiteX6064" fmla="*/ 1153279 w 1842380"/>
                <a:gd name="connsiteY6064" fmla="*/ 1425152 h 1847704"/>
                <a:gd name="connsiteX6065" fmla="*/ 1153279 w 1842380"/>
                <a:gd name="connsiteY6065" fmla="*/ 1555609 h 1847704"/>
                <a:gd name="connsiteX6066" fmla="*/ 1153279 w 1842380"/>
                <a:gd name="connsiteY6066" fmla="*/ 1581701 h 1847704"/>
                <a:gd name="connsiteX6067" fmla="*/ 1141032 w 1842380"/>
                <a:gd name="connsiteY6067" fmla="*/ 1585961 h 1847704"/>
                <a:gd name="connsiteX6068" fmla="*/ 1141032 w 1842380"/>
                <a:gd name="connsiteY6068" fmla="*/ 1559869 h 1847704"/>
                <a:gd name="connsiteX6069" fmla="*/ 1153279 w 1842380"/>
                <a:gd name="connsiteY6069" fmla="*/ 1555609 h 1847704"/>
                <a:gd name="connsiteX6070" fmla="*/ 1153279 w 1842380"/>
                <a:gd name="connsiteY6070" fmla="*/ 1555609 h 1847704"/>
                <a:gd name="connsiteX6071" fmla="*/ 1153279 w 1842380"/>
                <a:gd name="connsiteY6071" fmla="*/ 1706301 h 1847704"/>
                <a:gd name="connsiteX6072" fmla="*/ 1153279 w 1842380"/>
                <a:gd name="connsiteY6072" fmla="*/ 1723340 h 1847704"/>
                <a:gd name="connsiteX6073" fmla="*/ 1141032 w 1842380"/>
                <a:gd name="connsiteY6073" fmla="*/ 1729198 h 1847704"/>
                <a:gd name="connsiteX6074" fmla="*/ 1141032 w 1842380"/>
                <a:gd name="connsiteY6074" fmla="*/ 1712158 h 1847704"/>
                <a:gd name="connsiteX6075" fmla="*/ 1153279 w 1842380"/>
                <a:gd name="connsiteY6075" fmla="*/ 1706301 h 1847704"/>
                <a:gd name="connsiteX6076" fmla="*/ 1153279 w 1842380"/>
                <a:gd name="connsiteY6076" fmla="*/ 1706301 h 1847704"/>
                <a:gd name="connsiteX6077" fmla="*/ 1153279 w 1842380"/>
                <a:gd name="connsiteY6077" fmla="*/ 1739315 h 1847704"/>
                <a:gd name="connsiteX6078" fmla="*/ 1153279 w 1842380"/>
                <a:gd name="connsiteY6078" fmla="*/ 1766471 h 1847704"/>
                <a:gd name="connsiteX6079" fmla="*/ 1141032 w 1842380"/>
                <a:gd name="connsiteY6079" fmla="*/ 1754224 h 1847704"/>
                <a:gd name="connsiteX6080" fmla="*/ 1141032 w 1842380"/>
                <a:gd name="connsiteY6080" fmla="*/ 1729198 h 1847704"/>
                <a:gd name="connsiteX6081" fmla="*/ 1153279 w 1842380"/>
                <a:gd name="connsiteY6081" fmla="*/ 1739315 h 1847704"/>
                <a:gd name="connsiteX6082" fmla="*/ 1153279 w 1842380"/>
                <a:gd name="connsiteY6082" fmla="*/ 1739315 h 1847704"/>
                <a:gd name="connsiteX6083" fmla="*/ 1153279 w 1842380"/>
                <a:gd name="connsiteY6083" fmla="*/ 1800017 h 1847704"/>
                <a:gd name="connsiteX6084" fmla="*/ 1153279 w 1842380"/>
                <a:gd name="connsiteY6084" fmla="*/ 1817057 h 1847704"/>
                <a:gd name="connsiteX6085" fmla="*/ 1141032 w 1842380"/>
                <a:gd name="connsiteY6085" fmla="*/ 1819187 h 1847704"/>
                <a:gd name="connsiteX6086" fmla="*/ 1141032 w 1842380"/>
                <a:gd name="connsiteY6086" fmla="*/ 1802147 h 1847704"/>
                <a:gd name="connsiteX6087" fmla="*/ 1153279 w 1842380"/>
                <a:gd name="connsiteY6087" fmla="*/ 1800017 h 1847704"/>
                <a:gd name="connsiteX6088" fmla="*/ 1153279 w 1842380"/>
                <a:gd name="connsiteY6088" fmla="*/ 1800017 h 1847704"/>
                <a:gd name="connsiteX6089" fmla="*/ 1141032 w 1842380"/>
                <a:gd name="connsiteY6089" fmla="*/ 592886 h 1847704"/>
                <a:gd name="connsiteX6090" fmla="*/ 1141032 w 1842380"/>
                <a:gd name="connsiteY6090" fmla="*/ 564664 h 1847704"/>
                <a:gd name="connsiteX6091" fmla="*/ 1142097 w 1842380"/>
                <a:gd name="connsiteY6091" fmla="*/ 566794 h 1847704"/>
                <a:gd name="connsiteX6092" fmla="*/ 1144227 w 1842380"/>
                <a:gd name="connsiteY6092" fmla="*/ 571054 h 1847704"/>
                <a:gd name="connsiteX6093" fmla="*/ 1145292 w 1842380"/>
                <a:gd name="connsiteY6093" fmla="*/ 575314 h 1847704"/>
                <a:gd name="connsiteX6094" fmla="*/ 1145292 w 1842380"/>
                <a:gd name="connsiteY6094" fmla="*/ 581171 h 1847704"/>
                <a:gd name="connsiteX6095" fmla="*/ 1144227 w 1842380"/>
                <a:gd name="connsiteY6095" fmla="*/ 587028 h 1847704"/>
                <a:gd name="connsiteX6096" fmla="*/ 1142097 w 1842380"/>
                <a:gd name="connsiteY6096" fmla="*/ 591288 h 1847704"/>
                <a:gd name="connsiteX6097" fmla="*/ 1141032 w 1842380"/>
                <a:gd name="connsiteY6097" fmla="*/ 592886 h 1847704"/>
                <a:gd name="connsiteX6098" fmla="*/ 1141032 w 1842380"/>
                <a:gd name="connsiteY6098" fmla="*/ 592886 h 1847704"/>
                <a:gd name="connsiteX6099" fmla="*/ 1141032 w 1842380"/>
                <a:gd name="connsiteY6099" fmla="*/ 245176 h 1847704"/>
                <a:gd name="connsiteX6100" fmla="*/ 1141032 w 1842380"/>
                <a:gd name="connsiteY6100" fmla="*/ 224942 h 1847704"/>
                <a:gd name="connsiteX6101" fmla="*/ 1151149 w 1842380"/>
                <a:gd name="connsiteY6101" fmla="*/ 229202 h 1847704"/>
                <a:gd name="connsiteX6102" fmla="*/ 1150084 w 1842380"/>
                <a:gd name="connsiteY6102" fmla="*/ 233462 h 1847704"/>
                <a:gd name="connsiteX6103" fmla="*/ 1141032 w 1842380"/>
                <a:gd name="connsiteY6103" fmla="*/ 245176 h 1847704"/>
                <a:gd name="connsiteX6104" fmla="*/ 1141032 w 1842380"/>
                <a:gd name="connsiteY6104" fmla="*/ 245176 h 1847704"/>
                <a:gd name="connsiteX6105" fmla="*/ 1141032 w 1842380"/>
                <a:gd name="connsiteY6105" fmla="*/ 192461 h 1847704"/>
                <a:gd name="connsiteX6106" fmla="*/ 1141032 w 1842380"/>
                <a:gd name="connsiteY6106" fmla="*/ 183409 h 1847704"/>
                <a:gd name="connsiteX6107" fmla="*/ 1141032 w 1842380"/>
                <a:gd name="connsiteY6107" fmla="*/ 192461 h 1847704"/>
                <a:gd name="connsiteX6108" fmla="*/ 1141032 w 1842380"/>
                <a:gd name="connsiteY6108" fmla="*/ 30055 h 1847704"/>
                <a:gd name="connsiteX6109" fmla="*/ 1141032 w 1842380"/>
                <a:gd name="connsiteY6109" fmla="*/ 46029 h 1847704"/>
                <a:gd name="connsiteX6110" fmla="*/ 1135175 w 1842380"/>
                <a:gd name="connsiteY6110" fmla="*/ 46029 h 1847704"/>
                <a:gd name="connsiteX6111" fmla="*/ 1135175 w 1842380"/>
                <a:gd name="connsiteY6111" fmla="*/ 30055 h 1847704"/>
                <a:gd name="connsiteX6112" fmla="*/ 1141032 w 1842380"/>
                <a:gd name="connsiteY6112" fmla="*/ 30055 h 1847704"/>
                <a:gd name="connsiteX6113" fmla="*/ 1141032 w 1842380"/>
                <a:gd name="connsiteY6113" fmla="*/ 30055 h 1847704"/>
                <a:gd name="connsiteX6114" fmla="*/ 1141032 w 1842380"/>
                <a:gd name="connsiteY6114" fmla="*/ 65198 h 1847704"/>
                <a:gd name="connsiteX6115" fmla="*/ 1141032 w 1842380"/>
                <a:gd name="connsiteY6115" fmla="*/ 133888 h 1847704"/>
                <a:gd name="connsiteX6116" fmla="*/ 1135175 w 1842380"/>
                <a:gd name="connsiteY6116" fmla="*/ 133888 h 1847704"/>
                <a:gd name="connsiteX6117" fmla="*/ 1135175 w 1842380"/>
                <a:gd name="connsiteY6117" fmla="*/ 117914 h 1847704"/>
                <a:gd name="connsiteX6118" fmla="*/ 1137305 w 1842380"/>
                <a:gd name="connsiteY6118" fmla="*/ 117914 h 1847704"/>
                <a:gd name="connsiteX6119" fmla="*/ 1135175 w 1842380"/>
                <a:gd name="connsiteY6119" fmla="*/ 113654 h 1847704"/>
                <a:gd name="connsiteX6120" fmla="*/ 1135175 w 1842380"/>
                <a:gd name="connsiteY6120" fmla="*/ 50289 h 1847704"/>
                <a:gd name="connsiteX6121" fmla="*/ 1141032 w 1842380"/>
                <a:gd name="connsiteY6121" fmla="*/ 65198 h 1847704"/>
                <a:gd name="connsiteX6122" fmla="*/ 1141032 w 1842380"/>
                <a:gd name="connsiteY6122" fmla="*/ 65198 h 1847704"/>
                <a:gd name="connsiteX6123" fmla="*/ 1141032 w 1842380"/>
                <a:gd name="connsiteY6123" fmla="*/ 183409 h 1847704"/>
                <a:gd name="connsiteX6124" fmla="*/ 1141032 w 1842380"/>
                <a:gd name="connsiteY6124" fmla="*/ 192461 h 1847704"/>
                <a:gd name="connsiteX6125" fmla="*/ 1139967 w 1842380"/>
                <a:gd name="connsiteY6125" fmla="*/ 196721 h 1847704"/>
                <a:gd name="connsiteX6126" fmla="*/ 1141032 w 1842380"/>
                <a:gd name="connsiteY6126" fmla="*/ 196721 h 1847704"/>
                <a:gd name="connsiteX6127" fmla="*/ 1141032 w 1842380"/>
                <a:gd name="connsiteY6127" fmla="*/ 220150 h 1847704"/>
                <a:gd name="connsiteX6128" fmla="*/ 1135175 w 1842380"/>
                <a:gd name="connsiteY6128" fmla="*/ 219085 h 1847704"/>
                <a:gd name="connsiteX6129" fmla="*/ 1135175 w 1842380"/>
                <a:gd name="connsiteY6129" fmla="*/ 176487 h 1847704"/>
                <a:gd name="connsiteX6130" fmla="*/ 1141032 w 1842380"/>
                <a:gd name="connsiteY6130" fmla="*/ 183409 h 1847704"/>
                <a:gd name="connsiteX6131" fmla="*/ 1141032 w 1842380"/>
                <a:gd name="connsiteY6131" fmla="*/ 183409 h 1847704"/>
                <a:gd name="connsiteX6132" fmla="*/ 1141032 w 1842380"/>
                <a:gd name="connsiteY6132" fmla="*/ 224942 h 1847704"/>
                <a:gd name="connsiteX6133" fmla="*/ 1136772 w 1842380"/>
                <a:gd name="connsiteY6133" fmla="*/ 221747 h 1847704"/>
                <a:gd name="connsiteX6134" fmla="*/ 1135707 w 1842380"/>
                <a:gd name="connsiteY6134" fmla="*/ 219617 h 1847704"/>
                <a:gd name="connsiteX6135" fmla="*/ 1135707 w 1842380"/>
                <a:gd name="connsiteY6135" fmla="*/ 281385 h 1847704"/>
                <a:gd name="connsiteX6136" fmla="*/ 1141564 w 1842380"/>
                <a:gd name="connsiteY6136" fmla="*/ 283515 h 1847704"/>
                <a:gd name="connsiteX6137" fmla="*/ 1141564 w 1842380"/>
                <a:gd name="connsiteY6137" fmla="*/ 245176 h 1847704"/>
                <a:gd name="connsiteX6138" fmla="*/ 1141564 w 1842380"/>
                <a:gd name="connsiteY6138" fmla="*/ 245176 h 1847704"/>
                <a:gd name="connsiteX6139" fmla="*/ 1141564 w 1842380"/>
                <a:gd name="connsiteY6139" fmla="*/ 245176 h 1847704"/>
                <a:gd name="connsiteX6140" fmla="*/ 1141564 w 1842380"/>
                <a:gd name="connsiteY6140" fmla="*/ 224942 h 1847704"/>
                <a:gd name="connsiteX6141" fmla="*/ 1141032 w 1842380"/>
                <a:gd name="connsiteY6141" fmla="*/ 224942 h 1847704"/>
                <a:gd name="connsiteX6142" fmla="*/ 1141032 w 1842380"/>
                <a:gd name="connsiteY6142" fmla="*/ 294697 h 1847704"/>
                <a:gd name="connsiteX6143" fmla="*/ 1141032 w 1842380"/>
                <a:gd name="connsiteY6143" fmla="*/ 327178 h 1847704"/>
                <a:gd name="connsiteX6144" fmla="*/ 1138902 w 1842380"/>
                <a:gd name="connsiteY6144" fmla="*/ 326113 h 1847704"/>
                <a:gd name="connsiteX6145" fmla="*/ 1135707 w 1842380"/>
                <a:gd name="connsiteY6145" fmla="*/ 323983 h 1847704"/>
                <a:gd name="connsiteX6146" fmla="*/ 1135707 w 1842380"/>
                <a:gd name="connsiteY6146" fmla="*/ 292567 h 1847704"/>
                <a:gd name="connsiteX6147" fmla="*/ 1141032 w 1842380"/>
                <a:gd name="connsiteY6147" fmla="*/ 294697 h 1847704"/>
                <a:gd name="connsiteX6148" fmla="*/ 1141032 w 1842380"/>
                <a:gd name="connsiteY6148" fmla="*/ 294697 h 1847704"/>
                <a:gd name="connsiteX6149" fmla="*/ 1141032 w 1842380"/>
                <a:gd name="connsiteY6149" fmla="*/ 429947 h 1847704"/>
                <a:gd name="connsiteX6150" fmla="*/ 1141032 w 1842380"/>
                <a:gd name="connsiteY6150" fmla="*/ 440064 h 1847704"/>
                <a:gd name="connsiteX6151" fmla="*/ 1139967 w 1842380"/>
                <a:gd name="connsiteY6151" fmla="*/ 438999 h 1847704"/>
                <a:gd name="connsiteX6152" fmla="*/ 1139967 w 1842380"/>
                <a:gd name="connsiteY6152" fmla="*/ 438999 h 1847704"/>
                <a:gd name="connsiteX6153" fmla="*/ 1138902 w 1842380"/>
                <a:gd name="connsiteY6153" fmla="*/ 438999 h 1847704"/>
                <a:gd name="connsiteX6154" fmla="*/ 1141032 w 1842380"/>
                <a:gd name="connsiteY6154" fmla="*/ 452311 h 1847704"/>
                <a:gd name="connsiteX6155" fmla="*/ 1141032 w 1842380"/>
                <a:gd name="connsiteY6155" fmla="*/ 494909 h 1847704"/>
                <a:gd name="connsiteX6156" fmla="*/ 1138902 w 1842380"/>
                <a:gd name="connsiteY6156" fmla="*/ 491715 h 1847704"/>
                <a:gd name="connsiteX6157" fmla="*/ 1135707 w 1842380"/>
                <a:gd name="connsiteY6157" fmla="*/ 491715 h 1847704"/>
                <a:gd name="connsiteX6158" fmla="*/ 1135707 w 1842380"/>
                <a:gd name="connsiteY6158" fmla="*/ 428882 h 1847704"/>
                <a:gd name="connsiteX6159" fmla="*/ 1137837 w 1842380"/>
                <a:gd name="connsiteY6159" fmla="*/ 428882 h 1847704"/>
                <a:gd name="connsiteX6160" fmla="*/ 1141032 w 1842380"/>
                <a:gd name="connsiteY6160" fmla="*/ 429947 h 1847704"/>
                <a:gd name="connsiteX6161" fmla="*/ 1141032 w 1842380"/>
                <a:gd name="connsiteY6161" fmla="*/ 429947 h 1847704"/>
                <a:gd name="connsiteX6162" fmla="*/ 1141032 w 1842380"/>
                <a:gd name="connsiteY6162" fmla="*/ 565197 h 1847704"/>
                <a:gd name="connsiteX6163" fmla="*/ 1141032 w 1842380"/>
                <a:gd name="connsiteY6163" fmla="*/ 593418 h 1847704"/>
                <a:gd name="connsiteX6164" fmla="*/ 1139967 w 1842380"/>
                <a:gd name="connsiteY6164" fmla="*/ 595548 h 1847704"/>
                <a:gd name="connsiteX6165" fmla="*/ 1138902 w 1842380"/>
                <a:gd name="connsiteY6165" fmla="*/ 601405 h 1847704"/>
                <a:gd name="connsiteX6166" fmla="*/ 1137837 w 1842380"/>
                <a:gd name="connsiteY6166" fmla="*/ 605665 h 1847704"/>
                <a:gd name="connsiteX6167" fmla="*/ 1137837 w 1842380"/>
                <a:gd name="connsiteY6167" fmla="*/ 612588 h 1847704"/>
                <a:gd name="connsiteX6168" fmla="*/ 1135707 w 1842380"/>
                <a:gd name="connsiteY6168" fmla="*/ 613652 h 1847704"/>
                <a:gd name="connsiteX6169" fmla="*/ 1135707 w 1842380"/>
                <a:gd name="connsiteY6169" fmla="*/ 558275 h 1847704"/>
                <a:gd name="connsiteX6170" fmla="*/ 1136772 w 1842380"/>
                <a:gd name="connsiteY6170" fmla="*/ 559340 h 1847704"/>
                <a:gd name="connsiteX6171" fmla="*/ 1139967 w 1842380"/>
                <a:gd name="connsiteY6171" fmla="*/ 563599 h 1847704"/>
                <a:gd name="connsiteX6172" fmla="*/ 1141032 w 1842380"/>
                <a:gd name="connsiteY6172" fmla="*/ 565197 h 1847704"/>
                <a:gd name="connsiteX6173" fmla="*/ 1141032 w 1842380"/>
                <a:gd name="connsiteY6173" fmla="*/ 565197 h 1847704"/>
                <a:gd name="connsiteX6174" fmla="*/ 1141032 w 1842380"/>
                <a:gd name="connsiteY6174" fmla="*/ 676485 h 1847704"/>
                <a:gd name="connsiteX6175" fmla="*/ 1141032 w 1842380"/>
                <a:gd name="connsiteY6175" fmla="*/ 685537 h 1847704"/>
                <a:gd name="connsiteX6176" fmla="*/ 1136772 w 1842380"/>
                <a:gd name="connsiteY6176" fmla="*/ 691395 h 1847704"/>
                <a:gd name="connsiteX6177" fmla="*/ 1141032 w 1842380"/>
                <a:gd name="connsiteY6177" fmla="*/ 692460 h 1847704"/>
                <a:gd name="connsiteX6178" fmla="*/ 1141032 w 1842380"/>
                <a:gd name="connsiteY6178" fmla="*/ 700447 h 1847704"/>
                <a:gd name="connsiteX6179" fmla="*/ 1139967 w 1842380"/>
                <a:gd name="connsiteY6179" fmla="*/ 699382 h 1847704"/>
                <a:gd name="connsiteX6180" fmla="*/ 1136772 w 1842380"/>
                <a:gd name="connsiteY6180" fmla="*/ 698317 h 1847704"/>
                <a:gd name="connsiteX6181" fmla="*/ 1135707 w 1842380"/>
                <a:gd name="connsiteY6181" fmla="*/ 698317 h 1847704"/>
                <a:gd name="connsiteX6182" fmla="*/ 1135707 w 1842380"/>
                <a:gd name="connsiteY6182" fmla="*/ 682342 h 1847704"/>
                <a:gd name="connsiteX6183" fmla="*/ 1141032 w 1842380"/>
                <a:gd name="connsiteY6183" fmla="*/ 676485 h 1847704"/>
                <a:gd name="connsiteX6184" fmla="*/ 1141032 w 1842380"/>
                <a:gd name="connsiteY6184" fmla="*/ 676485 h 1847704"/>
                <a:gd name="connsiteX6185" fmla="*/ 1141032 w 1842380"/>
                <a:gd name="connsiteY6185" fmla="*/ 727071 h 1847704"/>
                <a:gd name="connsiteX6186" fmla="*/ 1141032 w 1842380"/>
                <a:gd name="connsiteY6186" fmla="*/ 735058 h 1847704"/>
                <a:gd name="connsiteX6187" fmla="*/ 1135175 w 1842380"/>
                <a:gd name="connsiteY6187" fmla="*/ 730798 h 1847704"/>
                <a:gd name="connsiteX6188" fmla="*/ 1135175 w 1842380"/>
                <a:gd name="connsiteY6188" fmla="*/ 722811 h 1847704"/>
                <a:gd name="connsiteX6189" fmla="*/ 1141032 w 1842380"/>
                <a:gd name="connsiteY6189" fmla="*/ 727071 h 1847704"/>
                <a:gd name="connsiteX6190" fmla="*/ 1141032 w 1842380"/>
                <a:gd name="connsiteY6190" fmla="*/ 727071 h 1847704"/>
                <a:gd name="connsiteX6191" fmla="*/ 1141032 w 1842380"/>
                <a:gd name="connsiteY6191" fmla="*/ 747305 h 1847704"/>
                <a:gd name="connsiteX6192" fmla="*/ 1141032 w 1842380"/>
                <a:gd name="connsiteY6192" fmla="*/ 755292 h 1847704"/>
                <a:gd name="connsiteX6193" fmla="*/ 1138902 w 1842380"/>
                <a:gd name="connsiteY6193" fmla="*/ 756357 h 1847704"/>
                <a:gd name="connsiteX6194" fmla="*/ 1135707 w 1842380"/>
                <a:gd name="connsiteY6194" fmla="*/ 762214 h 1847704"/>
                <a:gd name="connsiteX6195" fmla="*/ 1135707 w 1842380"/>
                <a:gd name="connsiteY6195" fmla="*/ 751032 h 1847704"/>
                <a:gd name="connsiteX6196" fmla="*/ 1141032 w 1842380"/>
                <a:gd name="connsiteY6196" fmla="*/ 747305 h 1847704"/>
                <a:gd name="connsiteX6197" fmla="*/ 1141032 w 1842380"/>
                <a:gd name="connsiteY6197" fmla="*/ 747305 h 1847704"/>
                <a:gd name="connsiteX6198" fmla="*/ 1141032 w 1842380"/>
                <a:gd name="connsiteY6198" fmla="*/ 809073 h 1847704"/>
                <a:gd name="connsiteX6199" fmla="*/ 1141032 w 1842380"/>
                <a:gd name="connsiteY6199" fmla="*/ 820255 h 1847704"/>
                <a:gd name="connsiteX6200" fmla="*/ 1137837 w 1842380"/>
                <a:gd name="connsiteY6200" fmla="*/ 815995 h 1847704"/>
                <a:gd name="connsiteX6201" fmla="*/ 1136772 w 1842380"/>
                <a:gd name="connsiteY6201" fmla="*/ 813865 h 1847704"/>
                <a:gd name="connsiteX6202" fmla="*/ 1135707 w 1842380"/>
                <a:gd name="connsiteY6202" fmla="*/ 817060 h 1847704"/>
                <a:gd name="connsiteX6203" fmla="*/ 1135707 w 1842380"/>
                <a:gd name="connsiteY6203" fmla="*/ 800020 h 1847704"/>
                <a:gd name="connsiteX6204" fmla="*/ 1136772 w 1842380"/>
                <a:gd name="connsiteY6204" fmla="*/ 804280 h 1847704"/>
                <a:gd name="connsiteX6205" fmla="*/ 1141032 w 1842380"/>
                <a:gd name="connsiteY6205" fmla="*/ 809073 h 1847704"/>
                <a:gd name="connsiteX6206" fmla="*/ 1141032 w 1842380"/>
                <a:gd name="connsiteY6206" fmla="*/ 809073 h 1847704"/>
                <a:gd name="connsiteX6207" fmla="*/ 1141032 w 1842380"/>
                <a:gd name="connsiteY6207" fmla="*/ 844216 h 1847704"/>
                <a:gd name="connsiteX6208" fmla="*/ 1141032 w 1842380"/>
                <a:gd name="connsiteY6208" fmla="*/ 854333 h 1847704"/>
                <a:gd name="connsiteX6209" fmla="*/ 1135175 w 1842380"/>
                <a:gd name="connsiteY6209" fmla="*/ 861256 h 1847704"/>
                <a:gd name="connsiteX6210" fmla="*/ 1135175 w 1842380"/>
                <a:gd name="connsiteY6210" fmla="*/ 851138 h 1847704"/>
                <a:gd name="connsiteX6211" fmla="*/ 1141032 w 1842380"/>
                <a:gd name="connsiteY6211" fmla="*/ 844216 h 1847704"/>
                <a:gd name="connsiteX6212" fmla="*/ 1141032 w 1842380"/>
                <a:gd name="connsiteY6212" fmla="*/ 844216 h 1847704"/>
                <a:gd name="connsiteX6213" fmla="*/ 1141032 w 1842380"/>
                <a:gd name="connsiteY6213" fmla="*/ 880425 h 1847704"/>
                <a:gd name="connsiteX6214" fmla="*/ 1141032 w 1842380"/>
                <a:gd name="connsiteY6214" fmla="*/ 890542 h 1847704"/>
                <a:gd name="connsiteX6215" fmla="*/ 1138902 w 1842380"/>
                <a:gd name="connsiteY6215" fmla="*/ 893737 h 1847704"/>
                <a:gd name="connsiteX6216" fmla="*/ 1139967 w 1842380"/>
                <a:gd name="connsiteY6216" fmla="*/ 913971 h 1847704"/>
                <a:gd name="connsiteX6217" fmla="*/ 1141032 w 1842380"/>
                <a:gd name="connsiteY6217" fmla="*/ 911841 h 1847704"/>
                <a:gd name="connsiteX6218" fmla="*/ 1141032 w 1842380"/>
                <a:gd name="connsiteY6218" fmla="*/ 924088 h 1847704"/>
                <a:gd name="connsiteX6219" fmla="*/ 1141032 w 1842380"/>
                <a:gd name="connsiteY6219" fmla="*/ 941128 h 1847704"/>
                <a:gd name="connsiteX6220" fmla="*/ 1141032 w 1842380"/>
                <a:gd name="connsiteY6220" fmla="*/ 941128 h 1847704"/>
                <a:gd name="connsiteX6221" fmla="*/ 1141032 w 1842380"/>
                <a:gd name="connsiteY6221" fmla="*/ 950180 h 1847704"/>
                <a:gd name="connsiteX6222" fmla="*/ 1138902 w 1842380"/>
                <a:gd name="connsiteY6222" fmla="*/ 968284 h 1847704"/>
                <a:gd name="connsiteX6223" fmla="*/ 1141032 w 1842380"/>
                <a:gd name="connsiteY6223" fmla="*/ 966154 h 1847704"/>
                <a:gd name="connsiteX6224" fmla="*/ 1141032 w 1842380"/>
                <a:gd name="connsiteY6224" fmla="*/ 975206 h 1847704"/>
                <a:gd name="connsiteX6225" fmla="*/ 1138902 w 1842380"/>
                <a:gd name="connsiteY6225" fmla="*/ 976271 h 1847704"/>
                <a:gd name="connsiteX6226" fmla="*/ 1135707 w 1842380"/>
                <a:gd name="connsiteY6226" fmla="*/ 980531 h 1847704"/>
                <a:gd name="connsiteX6227" fmla="*/ 1135707 w 1842380"/>
                <a:gd name="connsiteY6227" fmla="*/ 948050 h 1847704"/>
                <a:gd name="connsiteX6228" fmla="*/ 1136772 w 1842380"/>
                <a:gd name="connsiteY6228" fmla="*/ 946985 h 1847704"/>
                <a:gd name="connsiteX6229" fmla="*/ 1135707 w 1842380"/>
                <a:gd name="connsiteY6229" fmla="*/ 944855 h 1847704"/>
                <a:gd name="connsiteX6230" fmla="*/ 1135707 w 1842380"/>
                <a:gd name="connsiteY6230" fmla="*/ 921426 h 1847704"/>
                <a:gd name="connsiteX6231" fmla="*/ 1136772 w 1842380"/>
                <a:gd name="connsiteY6231" fmla="*/ 920361 h 1847704"/>
                <a:gd name="connsiteX6232" fmla="*/ 1135707 w 1842380"/>
                <a:gd name="connsiteY6232" fmla="*/ 919296 h 1847704"/>
                <a:gd name="connsiteX6233" fmla="*/ 1135707 w 1842380"/>
                <a:gd name="connsiteY6233" fmla="*/ 887880 h 1847704"/>
                <a:gd name="connsiteX6234" fmla="*/ 1141032 w 1842380"/>
                <a:gd name="connsiteY6234" fmla="*/ 880425 h 1847704"/>
                <a:gd name="connsiteX6235" fmla="*/ 1141032 w 1842380"/>
                <a:gd name="connsiteY6235" fmla="*/ 880425 h 1847704"/>
                <a:gd name="connsiteX6236" fmla="*/ 1141032 w 1842380"/>
                <a:gd name="connsiteY6236" fmla="*/ 991713 h 1847704"/>
                <a:gd name="connsiteX6237" fmla="*/ 1141032 w 1842380"/>
                <a:gd name="connsiteY6237" fmla="*/ 998635 h 1847704"/>
                <a:gd name="connsiteX6238" fmla="*/ 1135175 w 1842380"/>
                <a:gd name="connsiteY6238" fmla="*/ 1000765 h 1847704"/>
                <a:gd name="connsiteX6239" fmla="*/ 1135175 w 1842380"/>
                <a:gd name="connsiteY6239" fmla="*/ 992778 h 1847704"/>
                <a:gd name="connsiteX6240" fmla="*/ 1141032 w 1842380"/>
                <a:gd name="connsiteY6240" fmla="*/ 991713 h 1847704"/>
                <a:gd name="connsiteX6241" fmla="*/ 1141032 w 1842380"/>
                <a:gd name="connsiteY6241" fmla="*/ 991713 h 1847704"/>
                <a:gd name="connsiteX6242" fmla="*/ 1141032 w 1842380"/>
                <a:gd name="connsiteY6242" fmla="*/ 1017805 h 1847704"/>
                <a:gd name="connsiteX6243" fmla="*/ 1141032 w 1842380"/>
                <a:gd name="connsiteY6243" fmla="*/ 1024727 h 1847704"/>
                <a:gd name="connsiteX6244" fmla="*/ 1135175 w 1842380"/>
                <a:gd name="connsiteY6244" fmla="*/ 1024727 h 1847704"/>
                <a:gd name="connsiteX6245" fmla="*/ 1135175 w 1842380"/>
                <a:gd name="connsiteY6245" fmla="*/ 1018870 h 1847704"/>
                <a:gd name="connsiteX6246" fmla="*/ 1141032 w 1842380"/>
                <a:gd name="connsiteY6246" fmla="*/ 1017805 h 1847704"/>
                <a:gd name="connsiteX6247" fmla="*/ 1141032 w 1842380"/>
                <a:gd name="connsiteY6247" fmla="*/ 1017805 h 1847704"/>
                <a:gd name="connsiteX6248" fmla="*/ 1141032 w 1842380"/>
                <a:gd name="connsiteY6248" fmla="*/ 1042299 h 1847704"/>
                <a:gd name="connsiteX6249" fmla="*/ 1141032 w 1842380"/>
                <a:gd name="connsiteY6249" fmla="*/ 1061468 h 1847704"/>
                <a:gd name="connsiteX6250" fmla="*/ 1135175 w 1842380"/>
                <a:gd name="connsiteY6250" fmla="*/ 1069455 h 1847704"/>
                <a:gd name="connsiteX6251" fmla="*/ 1135175 w 1842380"/>
                <a:gd name="connsiteY6251" fmla="*/ 1059338 h 1847704"/>
                <a:gd name="connsiteX6252" fmla="*/ 1138370 w 1842380"/>
                <a:gd name="connsiteY6252" fmla="*/ 1051351 h 1847704"/>
                <a:gd name="connsiteX6253" fmla="*/ 1139435 w 1842380"/>
                <a:gd name="connsiteY6253" fmla="*/ 1049221 h 1847704"/>
                <a:gd name="connsiteX6254" fmla="*/ 1135175 w 1842380"/>
                <a:gd name="connsiteY6254" fmla="*/ 1050286 h 1847704"/>
                <a:gd name="connsiteX6255" fmla="*/ 1135175 w 1842380"/>
                <a:gd name="connsiteY6255" fmla="*/ 1043364 h 1847704"/>
                <a:gd name="connsiteX6256" fmla="*/ 1141032 w 1842380"/>
                <a:gd name="connsiteY6256" fmla="*/ 1042299 h 1847704"/>
                <a:gd name="connsiteX6257" fmla="*/ 1141032 w 1842380"/>
                <a:gd name="connsiteY6257" fmla="*/ 1042299 h 1847704"/>
                <a:gd name="connsiteX6258" fmla="*/ 1141032 w 1842380"/>
                <a:gd name="connsiteY6258" fmla="*/ 1110989 h 1847704"/>
                <a:gd name="connsiteX6259" fmla="*/ 1141032 w 1842380"/>
                <a:gd name="connsiteY6259" fmla="*/ 1140275 h 1847704"/>
                <a:gd name="connsiteX6260" fmla="*/ 1136772 w 1842380"/>
                <a:gd name="connsiteY6260" fmla="*/ 1147197 h 1847704"/>
                <a:gd name="connsiteX6261" fmla="*/ 1136772 w 1842380"/>
                <a:gd name="connsiteY6261" fmla="*/ 1147197 h 1847704"/>
                <a:gd name="connsiteX6262" fmla="*/ 1135707 w 1842380"/>
                <a:gd name="connsiteY6262" fmla="*/ 1147197 h 1847704"/>
                <a:gd name="connsiteX6263" fmla="*/ 1135707 w 1842380"/>
                <a:gd name="connsiteY6263" fmla="*/ 1136015 h 1847704"/>
                <a:gd name="connsiteX6264" fmla="*/ 1135707 w 1842380"/>
                <a:gd name="connsiteY6264" fmla="*/ 1115781 h 1847704"/>
                <a:gd name="connsiteX6265" fmla="*/ 1135707 w 1842380"/>
                <a:gd name="connsiteY6265" fmla="*/ 1105664 h 1847704"/>
                <a:gd name="connsiteX6266" fmla="*/ 1141032 w 1842380"/>
                <a:gd name="connsiteY6266" fmla="*/ 1110989 h 1847704"/>
                <a:gd name="connsiteX6267" fmla="*/ 1141032 w 1842380"/>
                <a:gd name="connsiteY6267" fmla="*/ 1110989 h 1847704"/>
                <a:gd name="connsiteX6268" fmla="*/ 1141032 w 1842380"/>
                <a:gd name="connsiteY6268" fmla="*/ 1180743 h 1847704"/>
                <a:gd name="connsiteX6269" fmla="*/ 1141032 w 1842380"/>
                <a:gd name="connsiteY6269" fmla="*/ 1189796 h 1847704"/>
                <a:gd name="connsiteX6270" fmla="*/ 1135175 w 1842380"/>
                <a:gd name="connsiteY6270" fmla="*/ 1186601 h 1847704"/>
                <a:gd name="connsiteX6271" fmla="*/ 1135175 w 1842380"/>
                <a:gd name="connsiteY6271" fmla="*/ 1177549 h 1847704"/>
                <a:gd name="connsiteX6272" fmla="*/ 1141032 w 1842380"/>
                <a:gd name="connsiteY6272" fmla="*/ 1181808 h 1847704"/>
                <a:gd name="connsiteX6273" fmla="*/ 1141032 w 1842380"/>
                <a:gd name="connsiteY6273" fmla="*/ 1180743 h 1847704"/>
                <a:gd name="connsiteX6274" fmla="*/ 1141032 w 1842380"/>
                <a:gd name="connsiteY6274" fmla="*/ 1180743 h 1847704"/>
                <a:gd name="connsiteX6275" fmla="*/ 1141032 w 1842380"/>
                <a:gd name="connsiteY6275" fmla="*/ 1275525 h 1847704"/>
                <a:gd name="connsiteX6276" fmla="*/ 1141032 w 1842380"/>
                <a:gd name="connsiteY6276" fmla="*/ 1321851 h 1847704"/>
                <a:gd name="connsiteX6277" fmla="*/ 1139967 w 1842380"/>
                <a:gd name="connsiteY6277" fmla="*/ 1322916 h 1847704"/>
                <a:gd name="connsiteX6278" fmla="*/ 1135707 w 1842380"/>
                <a:gd name="connsiteY6278" fmla="*/ 1326110 h 1847704"/>
                <a:gd name="connsiteX6279" fmla="*/ 1135707 w 1842380"/>
                <a:gd name="connsiteY6279" fmla="*/ 1265408 h 1847704"/>
                <a:gd name="connsiteX6280" fmla="*/ 1139967 w 1842380"/>
                <a:gd name="connsiteY6280" fmla="*/ 1273395 h 1847704"/>
                <a:gd name="connsiteX6281" fmla="*/ 1141032 w 1842380"/>
                <a:gd name="connsiteY6281" fmla="*/ 1275525 h 1847704"/>
                <a:gd name="connsiteX6282" fmla="*/ 1141032 w 1842380"/>
                <a:gd name="connsiteY6282" fmla="*/ 1275525 h 1847704"/>
                <a:gd name="connsiteX6283" fmla="*/ 1141032 w 1842380"/>
                <a:gd name="connsiteY6283" fmla="*/ 1369774 h 1847704"/>
                <a:gd name="connsiteX6284" fmla="*/ 1141032 w 1842380"/>
                <a:gd name="connsiteY6284" fmla="*/ 1380956 h 1847704"/>
                <a:gd name="connsiteX6285" fmla="*/ 1135175 w 1842380"/>
                <a:gd name="connsiteY6285" fmla="*/ 1385216 h 1847704"/>
                <a:gd name="connsiteX6286" fmla="*/ 1135175 w 1842380"/>
                <a:gd name="connsiteY6286" fmla="*/ 1374034 h 1847704"/>
                <a:gd name="connsiteX6287" fmla="*/ 1141032 w 1842380"/>
                <a:gd name="connsiteY6287" fmla="*/ 1369774 h 1847704"/>
                <a:gd name="connsiteX6288" fmla="*/ 1141032 w 1842380"/>
                <a:gd name="connsiteY6288" fmla="*/ 1369774 h 1847704"/>
                <a:gd name="connsiteX6289" fmla="*/ 1141032 w 1842380"/>
                <a:gd name="connsiteY6289" fmla="*/ 1388943 h 1847704"/>
                <a:gd name="connsiteX6290" fmla="*/ 1141032 w 1842380"/>
                <a:gd name="connsiteY6290" fmla="*/ 1402255 h 1847704"/>
                <a:gd name="connsiteX6291" fmla="*/ 1135175 w 1842380"/>
                <a:gd name="connsiteY6291" fmla="*/ 1399060 h 1847704"/>
                <a:gd name="connsiteX6292" fmla="*/ 1135175 w 1842380"/>
                <a:gd name="connsiteY6292" fmla="*/ 1385748 h 1847704"/>
                <a:gd name="connsiteX6293" fmla="*/ 1141032 w 1842380"/>
                <a:gd name="connsiteY6293" fmla="*/ 1388943 h 1847704"/>
                <a:gd name="connsiteX6294" fmla="*/ 1141032 w 1842380"/>
                <a:gd name="connsiteY6294" fmla="*/ 1388943 h 1847704"/>
                <a:gd name="connsiteX6295" fmla="*/ 1141032 w 1842380"/>
                <a:gd name="connsiteY6295" fmla="*/ 1428347 h 1847704"/>
                <a:gd name="connsiteX6296" fmla="*/ 1141032 w 1842380"/>
                <a:gd name="connsiteY6296" fmla="*/ 1438464 h 1847704"/>
                <a:gd name="connsiteX6297" fmla="*/ 1135175 w 1842380"/>
                <a:gd name="connsiteY6297" fmla="*/ 1439529 h 1847704"/>
                <a:gd name="connsiteX6298" fmla="*/ 1135175 w 1842380"/>
                <a:gd name="connsiteY6298" fmla="*/ 1428347 h 1847704"/>
                <a:gd name="connsiteX6299" fmla="*/ 1141032 w 1842380"/>
                <a:gd name="connsiteY6299" fmla="*/ 1428347 h 1847704"/>
                <a:gd name="connsiteX6300" fmla="*/ 1141032 w 1842380"/>
                <a:gd name="connsiteY6300" fmla="*/ 1428347 h 1847704"/>
                <a:gd name="connsiteX6301" fmla="*/ 1141032 w 1842380"/>
                <a:gd name="connsiteY6301" fmla="*/ 1560401 h 1847704"/>
                <a:gd name="connsiteX6302" fmla="*/ 1141032 w 1842380"/>
                <a:gd name="connsiteY6302" fmla="*/ 1586493 h 1847704"/>
                <a:gd name="connsiteX6303" fmla="*/ 1135175 w 1842380"/>
                <a:gd name="connsiteY6303" fmla="*/ 1588623 h 1847704"/>
                <a:gd name="connsiteX6304" fmla="*/ 1135175 w 1842380"/>
                <a:gd name="connsiteY6304" fmla="*/ 1562532 h 1847704"/>
                <a:gd name="connsiteX6305" fmla="*/ 1141032 w 1842380"/>
                <a:gd name="connsiteY6305" fmla="*/ 1560401 h 1847704"/>
                <a:gd name="connsiteX6306" fmla="*/ 1141032 w 1842380"/>
                <a:gd name="connsiteY6306" fmla="*/ 1560401 h 1847704"/>
                <a:gd name="connsiteX6307" fmla="*/ 1141032 w 1842380"/>
                <a:gd name="connsiteY6307" fmla="*/ 1712158 h 1847704"/>
                <a:gd name="connsiteX6308" fmla="*/ 1141032 w 1842380"/>
                <a:gd name="connsiteY6308" fmla="*/ 1729198 h 1847704"/>
                <a:gd name="connsiteX6309" fmla="*/ 1141032 w 1842380"/>
                <a:gd name="connsiteY6309" fmla="*/ 1729198 h 1847704"/>
                <a:gd name="connsiteX6310" fmla="*/ 1141032 w 1842380"/>
                <a:gd name="connsiteY6310" fmla="*/ 1729198 h 1847704"/>
                <a:gd name="connsiteX6311" fmla="*/ 1141032 w 1842380"/>
                <a:gd name="connsiteY6311" fmla="*/ 1754224 h 1847704"/>
                <a:gd name="connsiteX6312" fmla="*/ 1135175 w 1842380"/>
                <a:gd name="connsiteY6312" fmla="*/ 1749964 h 1847704"/>
                <a:gd name="connsiteX6313" fmla="*/ 1135175 w 1842380"/>
                <a:gd name="connsiteY6313" fmla="*/ 1714821 h 1847704"/>
                <a:gd name="connsiteX6314" fmla="*/ 1141032 w 1842380"/>
                <a:gd name="connsiteY6314" fmla="*/ 1712158 h 1847704"/>
                <a:gd name="connsiteX6315" fmla="*/ 1141032 w 1842380"/>
                <a:gd name="connsiteY6315" fmla="*/ 1712158 h 1847704"/>
                <a:gd name="connsiteX6316" fmla="*/ 1141032 w 1842380"/>
                <a:gd name="connsiteY6316" fmla="*/ 1802147 h 1847704"/>
                <a:gd name="connsiteX6317" fmla="*/ 1141032 w 1842380"/>
                <a:gd name="connsiteY6317" fmla="*/ 1819187 h 1847704"/>
                <a:gd name="connsiteX6318" fmla="*/ 1135175 w 1842380"/>
                <a:gd name="connsiteY6318" fmla="*/ 1819187 h 1847704"/>
                <a:gd name="connsiteX6319" fmla="*/ 1135175 w 1842380"/>
                <a:gd name="connsiteY6319" fmla="*/ 1802147 h 1847704"/>
                <a:gd name="connsiteX6320" fmla="*/ 1141032 w 1842380"/>
                <a:gd name="connsiteY6320" fmla="*/ 1802147 h 1847704"/>
                <a:gd name="connsiteX6321" fmla="*/ 1141032 w 1842380"/>
                <a:gd name="connsiteY6321" fmla="*/ 1802147 h 1847704"/>
                <a:gd name="connsiteX6322" fmla="*/ 1135175 w 1842380"/>
                <a:gd name="connsiteY6322" fmla="*/ 343153 h 1847704"/>
                <a:gd name="connsiteX6323" fmla="*/ 1135175 w 1842380"/>
                <a:gd name="connsiteY6323" fmla="*/ 330906 h 1847704"/>
                <a:gd name="connsiteX6324" fmla="*/ 1138370 w 1842380"/>
                <a:gd name="connsiteY6324" fmla="*/ 335166 h 1847704"/>
                <a:gd name="connsiteX6325" fmla="*/ 1135175 w 1842380"/>
                <a:gd name="connsiteY6325" fmla="*/ 343153 h 1847704"/>
                <a:gd name="connsiteX6326" fmla="*/ 1135175 w 1842380"/>
                <a:gd name="connsiteY6326" fmla="*/ 30055 h 1847704"/>
                <a:gd name="connsiteX6327" fmla="*/ 1135175 w 1842380"/>
                <a:gd name="connsiteY6327" fmla="*/ 46029 h 1847704"/>
                <a:gd name="connsiteX6328" fmla="*/ 1135175 w 1842380"/>
                <a:gd name="connsiteY6328" fmla="*/ 46029 h 1847704"/>
                <a:gd name="connsiteX6329" fmla="*/ 1135175 w 1842380"/>
                <a:gd name="connsiteY6329" fmla="*/ 46029 h 1847704"/>
                <a:gd name="connsiteX6330" fmla="*/ 1133045 w 1842380"/>
                <a:gd name="connsiteY6330" fmla="*/ 46029 h 1847704"/>
                <a:gd name="connsiteX6331" fmla="*/ 1135175 w 1842380"/>
                <a:gd name="connsiteY6331" fmla="*/ 50289 h 1847704"/>
                <a:gd name="connsiteX6332" fmla="*/ 1135175 w 1842380"/>
                <a:gd name="connsiteY6332" fmla="*/ 113121 h 1847704"/>
                <a:gd name="connsiteX6333" fmla="*/ 1126123 w 1842380"/>
                <a:gd name="connsiteY6333" fmla="*/ 76913 h 1847704"/>
                <a:gd name="connsiteX6334" fmla="*/ 1126123 w 1842380"/>
                <a:gd name="connsiteY6334" fmla="*/ 28990 h 1847704"/>
                <a:gd name="connsiteX6335" fmla="*/ 1128252 w 1842380"/>
                <a:gd name="connsiteY6335" fmla="*/ 28990 h 1847704"/>
                <a:gd name="connsiteX6336" fmla="*/ 1135175 w 1842380"/>
                <a:gd name="connsiteY6336" fmla="*/ 30055 h 1847704"/>
                <a:gd name="connsiteX6337" fmla="*/ 1135175 w 1842380"/>
                <a:gd name="connsiteY6337" fmla="*/ 30055 h 1847704"/>
                <a:gd name="connsiteX6338" fmla="*/ 1135175 w 1842380"/>
                <a:gd name="connsiteY6338" fmla="*/ 117914 h 1847704"/>
                <a:gd name="connsiteX6339" fmla="*/ 1135175 w 1842380"/>
                <a:gd name="connsiteY6339" fmla="*/ 133888 h 1847704"/>
                <a:gd name="connsiteX6340" fmla="*/ 1126123 w 1842380"/>
                <a:gd name="connsiteY6340" fmla="*/ 132823 h 1847704"/>
                <a:gd name="connsiteX6341" fmla="*/ 1126123 w 1842380"/>
                <a:gd name="connsiteY6341" fmla="*/ 118446 h 1847704"/>
                <a:gd name="connsiteX6342" fmla="*/ 1135175 w 1842380"/>
                <a:gd name="connsiteY6342" fmla="*/ 117914 h 1847704"/>
                <a:gd name="connsiteX6343" fmla="*/ 1135175 w 1842380"/>
                <a:gd name="connsiteY6343" fmla="*/ 117914 h 1847704"/>
                <a:gd name="connsiteX6344" fmla="*/ 1135175 w 1842380"/>
                <a:gd name="connsiteY6344" fmla="*/ 176487 h 1847704"/>
                <a:gd name="connsiteX6345" fmla="*/ 1135175 w 1842380"/>
                <a:gd name="connsiteY6345" fmla="*/ 219085 h 1847704"/>
                <a:gd name="connsiteX6346" fmla="*/ 1135175 w 1842380"/>
                <a:gd name="connsiteY6346" fmla="*/ 219085 h 1847704"/>
                <a:gd name="connsiteX6347" fmla="*/ 1135175 w 1842380"/>
                <a:gd name="connsiteY6347" fmla="*/ 219085 h 1847704"/>
                <a:gd name="connsiteX6348" fmla="*/ 1135175 w 1842380"/>
                <a:gd name="connsiteY6348" fmla="*/ 280853 h 1847704"/>
                <a:gd name="connsiteX6349" fmla="*/ 1126123 w 1842380"/>
                <a:gd name="connsiteY6349" fmla="*/ 280853 h 1847704"/>
                <a:gd name="connsiteX6350" fmla="*/ 1126123 w 1842380"/>
                <a:gd name="connsiteY6350" fmla="*/ 178616 h 1847704"/>
                <a:gd name="connsiteX6351" fmla="*/ 1128252 w 1842380"/>
                <a:gd name="connsiteY6351" fmla="*/ 174357 h 1847704"/>
                <a:gd name="connsiteX6352" fmla="*/ 1135175 w 1842380"/>
                <a:gd name="connsiteY6352" fmla="*/ 176487 h 1847704"/>
                <a:gd name="connsiteX6353" fmla="*/ 1135175 w 1842380"/>
                <a:gd name="connsiteY6353" fmla="*/ 176487 h 1847704"/>
                <a:gd name="connsiteX6354" fmla="*/ 1135175 w 1842380"/>
                <a:gd name="connsiteY6354" fmla="*/ 292567 h 1847704"/>
                <a:gd name="connsiteX6355" fmla="*/ 1135175 w 1842380"/>
                <a:gd name="connsiteY6355" fmla="*/ 323983 h 1847704"/>
                <a:gd name="connsiteX6356" fmla="*/ 1126123 w 1842380"/>
                <a:gd name="connsiteY6356" fmla="*/ 318126 h 1847704"/>
                <a:gd name="connsiteX6357" fmla="*/ 1126123 w 1842380"/>
                <a:gd name="connsiteY6357" fmla="*/ 288840 h 1847704"/>
                <a:gd name="connsiteX6358" fmla="*/ 1135175 w 1842380"/>
                <a:gd name="connsiteY6358" fmla="*/ 292567 h 1847704"/>
                <a:gd name="connsiteX6359" fmla="*/ 1135175 w 1842380"/>
                <a:gd name="connsiteY6359" fmla="*/ 292567 h 1847704"/>
                <a:gd name="connsiteX6360" fmla="*/ 1135175 w 1842380"/>
                <a:gd name="connsiteY6360" fmla="*/ 330906 h 1847704"/>
                <a:gd name="connsiteX6361" fmla="*/ 1135175 w 1842380"/>
                <a:gd name="connsiteY6361" fmla="*/ 343153 h 1847704"/>
                <a:gd name="connsiteX6362" fmla="*/ 1130915 w 1842380"/>
                <a:gd name="connsiteY6362" fmla="*/ 345283 h 1847704"/>
                <a:gd name="connsiteX6363" fmla="*/ 1126655 w 1842380"/>
                <a:gd name="connsiteY6363" fmla="*/ 345283 h 1847704"/>
                <a:gd name="connsiteX6364" fmla="*/ 1126655 w 1842380"/>
                <a:gd name="connsiteY6364" fmla="*/ 326113 h 1847704"/>
                <a:gd name="connsiteX6365" fmla="*/ 1135175 w 1842380"/>
                <a:gd name="connsiteY6365" fmla="*/ 330906 h 1847704"/>
                <a:gd name="connsiteX6366" fmla="*/ 1135175 w 1842380"/>
                <a:gd name="connsiteY6366" fmla="*/ 330906 h 1847704"/>
                <a:gd name="connsiteX6367" fmla="*/ 1135175 w 1842380"/>
                <a:gd name="connsiteY6367" fmla="*/ 428882 h 1847704"/>
                <a:gd name="connsiteX6368" fmla="*/ 1135175 w 1842380"/>
                <a:gd name="connsiteY6368" fmla="*/ 491715 h 1847704"/>
                <a:gd name="connsiteX6369" fmla="*/ 1126123 w 1842380"/>
                <a:gd name="connsiteY6369" fmla="*/ 489585 h 1847704"/>
                <a:gd name="connsiteX6370" fmla="*/ 1126123 w 1842380"/>
                <a:gd name="connsiteY6370" fmla="*/ 480533 h 1847704"/>
                <a:gd name="connsiteX6371" fmla="*/ 1133045 w 1842380"/>
                <a:gd name="connsiteY6371" fmla="*/ 482662 h 1847704"/>
                <a:gd name="connsiteX6372" fmla="*/ 1126123 w 1842380"/>
                <a:gd name="connsiteY6372" fmla="*/ 438999 h 1847704"/>
                <a:gd name="connsiteX6373" fmla="*/ 1126123 w 1842380"/>
                <a:gd name="connsiteY6373" fmla="*/ 423025 h 1847704"/>
                <a:gd name="connsiteX6374" fmla="*/ 1130382 w 1842380"/>
                <a:gd name="connsiteY6374" fmla="*/ 427285 h 1847704"/>
                <a:gd name="connsiteX6375" fmla="*/ 1135175 w 1842380"/>
                <a:gd name="connsiteY6375" fmla="*/ 428882 h 1847704"/>
                <a:gd name="connsiteX6376" fmla="*/ 1135175 w 1842380"/>
                <a:gd name="connsiteY6376" fmla="*/ 428882 h 1847704"/>
                <a:gd name="connsiteX6377" fmla="*/ 1135175 w 1842380"/>
                <a:gd name="connsiteY6377" fmla="*/ 558275 h 1847704"/>
                <a:gd name="connsiteX6378" fmla="*/ 1135175 w 1842380"/>
                <a:gd name="connsiteY6378" fmla="*/ 613652 h 1847704"/>
                <a:gd name="connsiteX6379" fmla="*/ 1133045 w 1842380"/>
                <a:gd name="connsiteY6379" fmla="*/ 614717 h 1847704"/>
                <a:gd name="connsiteX6380" fmla="*/ 1129850 w 1842380"/>
                <a:gd name="connsiteY6380" fmla="*/ 615782 h 1847704"/>
                <a:gd name="connsiteX6381" fmla="*/ 1126655 w 1842380"/>
                <a:gd name="connsiteY6381" fmla="*/ 618977 h 1847704"/>
                <a:gd name="connsiteX6382" fmla="*/ 1126655 w 1842380"/>
                <a:gd name="connsiteY6382" fmla="*/ 582769 h 1847704"/>
                <a:gd name="connsiteX6383" fmla="*/ 1126655 w 1842380"/>
                <a:gd name="connsiteY6383" fmla="*/ 582769 h 1847704"/>
                <a:gd name="connsiteX6384" fmla="*/ 1127720 w 1842380"/>
                <a:gd name="connsiteY6384" fmla="*/ 580639 h 1847704"/>
                <a:gd name="connsiteX6385" fmla="*/ 1126655 w 1842380"/>
                <a:gd name="connsiteY6385" fmla="*/ 577444 h 1847704"/>
                <a:gd name="connsiteX6386" fmla="*/ 1126655 w 1842380"/>
                <a:gd name="connsiteY6386" fmla="*/ 576379 h 1847704"/>
                <a:gd name="connsiteX6387" fmla="*/ 1126655 w 1842380"/>
                <a:gd name="connsiteY6387" fmla="*/ 549222 h 1847704"/>
                <a:gd name="connsiteX6388" fmla="*/ 1127720 w 1842380"/>
                <a:gd name="connsiteY6388" fmla="*/ 550287 h 1847704"/>
                <a:gd name="connsiteX6389" fmla="*/ 1135175 w 1842380"/>
                <a:gd name="connsiteY6389" fmla="*/ 558275 h 1847704"/>
                <a:gd name="connsiteX6390" fmla="*/ 1135175 w 1842380"/>
                <a:gd name="connsiteY6390" fmla="*/ 558275 h 1847704"/>
                <a:gd name="connsiteX6391" fmla="*/ 1135175 w 1842380"/>
                <a:gd name="connsiteY6391" fmla="*/ 681810 h 1847704"/>
                <a:gd name="connsiteX6392" fmla="*/ 1135175 w 1842380"/>
                <a:gd name="connsiteY6392" fmla="*/ 697784 h 1847704"/>
                <a:gd name="connsiteX6393" fmla="*/ 1126123 w 1842380"/>
                <a:gd name="connsiteY6393" fmla="*/ 700979 h 1847704"/>
                <a:gd name="connsiteX6394" fmla="*/ 1126123 w 1842380"/>
                <a:gd name="connsiteY6394" fmla="*/ 691927 h 1847704"/>
                <a:gd name="connsiteX6395" fmla="*/ 1127188 w 1842380"/>
                <a:gd name="connsiteY6395" fmla="*/ 691927 h 1847704"/>
                <a:gd name="connsiteX6396" fmla="*/ 1135175 w 1842380"/>
                <a:gd name="connsiteY6396" fmla="*/ 681810 h 1847704"/>
                <a:gd name="connsiteX6397" fmla="*/ 1135175 w 1842380"/>
                <a:gd name="connsiteY6397" fmla="*/ 681810 h 1847704"/>
                <a:gd name="connsiteX6398" fmla="*/ 1135175 w 1842380"/>
                <a:gd name="connsiteY6398" fmla="*/ 722811 h 1847704"/>
                <a:gd name="connsiteX6399" fmla="*/ 1135175 w 1842380"/>
                <a:gd name="connsiteY6399" fmla="*/ 730798 h 1847704"/>
                <a:gd name="connsiteX6400" fmla="*/ 1130915 w 1842380"/>
                <a:gd name="connsiteY6400" fmla="*/ 727603 h 1847704"/>
                <a:gd name="connsiteX6401" fmla="*/ 1130915 w 1842380"/>
                <a:gd name="connsiteY6401" fmla="*/ 727603 h 1847704"/>
                <a:gd name="connsiteX6402" fmla="*/ 1126655 w 1842380"/>
                <a:gd name="connsiteY6402" fmla="*/ 724408 h 1847704"/>
                <a:gd name="connsiteX6403" fmla="*/ 1126655 w 1842380"/>
                <a:gd name="connsiteY6403" fmla="*/ 716421 h 1847704"/>
                <a:gd name="connsiteX6404" fmla="*/ 1135175 w 1842380"/>
                <a:gd name="connsiteY6404" fmla="*/ 722811 h 1847704"/>
                <a:gd name="connsiteX6405" fmla="*/ 1135175 w 1842380"/>
                <a:gd name="connsiteY6405" fmla="*/ 722811 h 1847704"/>
                <a:gd name="connsiteX6406" fmla="*/ 1135175 w 1842380"/>
                <a:gd name="connsiteY6406" fmla="*/ 750500 h 1847704"/>
                <a:gd name="connsiteX6407" fmla="*/ 1135175 w 1842380"/>
                <a:gd name="connsiteY6407" fmla="*/ 761682 h 1847704"/>
                <a:gd name="connsiteX6408" fmla="*/ 1126123 w 1842380"/>
                <a:gd name="connsiteY6408" fmla="*/ 771799 h 1847704"/>
                <a:gd name="connsiteX6409" fmla="*/ 1126123 w 1842380"/>
                <a:gd name="connsiteY6409" fmla="*/ 762747 h 1847704"/>
                <a:gd name="connsiteX6410" fmla="*/ 1129317 w 1842380"/>
                <a:gd name="connsiteY6410" fmla="*/ 758487 h 1847704"/>
                <a:gd name="connsiteX6411" fmla="*/ 1126123 w 1842380"/>
                <a:gd name="connsiteY6411" fmla="*/ 757422 h 1847704"/>
                <a:gd name="connsiteX6412" fmla="*/ 1126123 w 1842380"/>
                <a:gd name="connsiteY6412" fmla="*/ 749435 h 1847704"/>
                <a:gd name="connsiteX6413" fmla="*/ 1135175 w 1842380"/>
                <a:gd name="connsiteY6413" fmla="*/ 750500 h 1847704"/>
                <a:gd name="connsiteX6414" fmla="*/ 1135175 w 1842380"/>
                <a:gd name="connsiteY6414" fmla="*/ 750500 h 1847704"/>
                <a:gd name="connsiteX6415" fmla="*/ 1135175 w 1842380"/>
                <a:gd name="connsiteY6415" fmla="*/ 800020 h 1847704"/>
                <a:gd name="connsiteX6416" fmla="*/ 1135175 w 1842380"/>
                <a:gd name="connsiteY6416" fmla="*/ 817060 h 1847704"/>
                <a:gd name="connsiteX6417" fmla="*/ 1126123 w 1842380"/>
                <a:gd name="connsiteY6417" fmla="*/ 833034 h 1847704"/>
                <a:gd name="connsiteX6418" fmla="*/ 1126123 w 1842380"/>
                <a:gd name="connsiteY6418" fmla="*/ 820787 h 1847704"/>
                <a:gd name="connsiteX6419" fmla="*/ 1126123 w 1842380"/>
                <a:gd name="connsiteY6419" fmla="*/ 795761 h 1847704"/>
                <a:gd name="connsiteX6420" fmla="*/ 1126123 w 1842380"/>
                <a:gd name="connsiteY6420" fmla="*/ 785643 h 1847704"/>
                <a:gd name="connsiteX6421" fmla="*/ 1135175 w 1842380"/>
                <a:gd name="connsiteY6421" fmla="*/ 800020 h 1847704"/>
                <a:gd name="connsiteX6422" fmla="*/ 1135175 w 1842380"/>
                <a:gd name="connsiteY6422" fmla="*/ 800020 h 1847704"/>
                <a:gd name="connsiteX6423" fmla="*/ 1135175 w 1842380"/>
                <a:gd name="connsiteY6423" fmla="*/ 851138 h 1847704"/>
                <a:gd name="connsiteX6424" fmla="*/ 1135175 w 1842380"/>
                <a:gd name="connsiteY6424" fmla="*/ 861256 h 1847704"/>
                <a:gd name="connsiteX6425" fmla="*/ 1131980 w 1842380"/>
                <a:gd name="connsiteY6425" fmla="*/ 868178 h 1847704"/>
                <a:gd name="connsiteX6426" fmla="*/ 1135175 w 1842380"/>
                <a:gd name="connsiteY6426" fmla="*/ 887347 h 1847704"/>
                <a:gd name="connsiteX6427" fmla="*/ 1135175 w 1842380"/>
                <a:gd name="connsiteY6427" fmla="*/ 887347 h 1847704"/>
                <a:gd name="connsiteX6428" fmla="*/ 1135175 w 1842380"/>
                <a:gd name="connsiteY6428" fmla="*/ 918763 h 1847704"/>
                <a:gd name="connsiteX6429" fmla="*/ 1131980 w 1842380"/>
                <a:gd name="connsiteY6429" fmla="*/ 892672 h 1847704"/>
                <a:gd name="connsiteX6430" fmla="*/ 1126123 w 1842380"/>
                <a:gd name="connsiteY6430" fmla="*/ 879360 h 1847704"/>
                <a:gd name="connsiteX6431" fmla="*/ 1126123 w 1842380"/>
                <a:gd name="connsiteY6431" fmla="*/ 858061 h 1847704"/>
                <a:gd name="connsiteX6432" fmla="*/ 1127188 w 1842380"/>
                <a:gd name="connsiteY6432" fmla="*/ 861256 h 1847704"/>
                <a:gd name="connsiteX6433" fmla="*/ 1135175 w 1842380"/>
                <a:gd name="connsiteY6433" fmla="*/ 851138 h 1847704"/>
                <a:gd name="connsiteX6434" fmla="*/ 1135175 w 1842380"/>
                <a:gd name="connsiteY6434" fmla="*/ 851138 h 1847704"/>
                <a:gd name="connsiteX6435" fmla="*/ 1135175 w 1842380"/>
                <a:gd name="connsiteY6435" fmla="*/ 920893 h 1847704"/>
                <a:gd name="connsiteX6436" fmla="*/ 1135175 w 1842380"/>
                <a:gd name="connsiteY6436" fmla="*/ 944322 h 1847704"/>
                <a:gd name="connsiteX6437" fmla="*/ 1135175 w 1842380"/>
                <a:gd name="connsiteY6437" fmla="*/ 920893 h 1847704"/>
                <a:gd name="connsiteX6438" fmla="*/ 1135175 w 1842380"/>
                <a:gd name="connsiteY6438" fmla="*/ 920893 h 1847704"/>
                <a:gd name="connsiteX6439" fmla="*/ 1135175 w 1842380"/>
                <a:gd name="connsiteY6439" fmla="*/ 947517 h 1847704"/>
                <a:gd name="connsiteX6440" fmla="*/ 1135175 w 1842380"/>
                <a:gd name="connsiteY6440" fmla="*/ 979999 h 1847704"/>
                <a:gd name="connsiteX6441" fmla="*/ 1131980 w 1842380"/>
                <a:gd name="connsiteY6441" fmla="*/ 994908 h 1847704"/>
                <a:gd name="connsiteX6442" fmla="*/ 1135175 w 1842380"/>
                <a:gd name="connsiteY6442" fmla="*/ 992778 h 1847704"/>
                <a:gd name="connsiteX6443" fmla="*/ 1135175 w 1842380"/>
                <a:gd name="connsiteY6443" fmla="*/ 1000765 h 1847704"/>
                <a:gd name="connsiteX6444" fmla="*/ 1131980 w 1842380"/>
                <a:gd name="connsiteY6444" fmla="*/ 1002895 h 1847704"/>
                <a:gd name="connsiteX6445" fmla="*/ 1126123 w 1842380"/>
                <a:gd name="connsiteY6445" fmla="*/ 1010882 h 1847704"/>
                <a:gd name="connsiteX6446" fmla="*/ 1126123 w 1842380"/>
                <a:gd name="connsiteY6446" fmla="*/ 999700 h 1847704"/>
                <a:gd name="connsiteX6447" fmla="*/ 1126123 w 1842380"/>
                <a:gd name="connsiteY6447" fmla="*/ 998635 h 1847704"/>
                <a:gd name="connsiteX6448" fmla="*/ 1133045 w 1842380"/>
                <a:gd name="connsiteY6448" fmla="*/ 972544 h 1847704"/>
                <a:gd name="connsiteX6449" fmla="*/ 1135175 w 1842380"/>
                <a:gd name="connsiteY6449" fmla="*/ 947517 h 1847704"/>
                <a:gd name="connsiteX6450" fmla="*/ 1135175 w 1842380"/>
                <a:gd name="connsiteY6450" fmla="*/ 947517 h 1847704"/>
                <a:gd name="connsiteX6451" fmla="*/ 1135175 w 1842380"/>
                <a:gd name="connsiteY6451" fmla="*/ 1018870 h 1847704"/>
                <a:gd name="connsiteX6452" fmla="*/ 1135175 w 1842380"/>
                <a:gd name="connsiteY6452" fmla="*/ 1024727 h 1847704"/>
                <a:gd name="connsiteX6453" fmla="*/ 1126123 w 1842380"/>
                <a:gd name="connsiteY6453" fmla="*/ 1026857 h 1847704"/>
                <a:gd name="connsiteX6454" fmla="*/ 1126123 w 1842380"/>
                <a:gd name="connsiteY6454" fmla="*/ 1019935 h 1847704"/>
                <a:gd name="connsiteX6455" fmla="*/ 1135175 w 1842380"/>
                <a:gd name="connsiteY6455" fmla="*/ 1018870 h 1847704"/>
                <a:gd name="connsiteX6456" fmla="*/ 1135175 w 1842380"/>
                <a:gd name="connsiteY6456" fmla="*/ 1018870 h 1847704"/>
                <a:gd name="connsiteX6457" fmla="*/ 1135175 w 1842380"/>
                <a:gd name="connsiteY6457" fmla="*/ 1043364 h 1847704"/>
                <a:gd name="connsiteX6458" fmla="*/ 1135175 w 1842380"/>
                <a:gd name="connsiteY6458" fmla="*/ 1050286 h 1847704"/>
                <a:gd name="connsiteX6459" fmla="*/ 1126123 w 1842380"/>
                <a:gd name="connsiteY6459" fmla="*/ 1050286 h 1847704"/>
                <a:gd name="connsiteX6460" fmla="*/ 1126123 w 1842380"/>
                <a:gd name="connsiteY6460" fmla="*/ 1044429 h 1847704"/>
                <a:gd name="connsiteX6461" fmla="*/ 1135175 w 1842380"/>
                <a:gd name="connsiteY6461" fmla="*/ 1043364 h 1847704"/>
                <a:gd name="connsiteX6462" fmla="*/ 1135175 w 1842380"/>
                <a:gd name="connsiteY6462" fmla="*/ 1043364 h 1847704"/>
                <a:gd name="connsiteX6463" fmla="*/ 1135175 w 1842380"/>
                <a:gd name="connsiteY6463" fmla="*/ 1059338 h 1847704"/>
                <a:gd name="connsiteX6464" fmla="*/ 1135175 w 1842380"/>
                <a:gd name="connsiteY6464" fmla="*/ 1069455 h 1847704"/>
                <a:gd name="connsiteX6465" fmla="*/ 1133045 w 1842380"/>
                <a:gd name="connsiteY6465" fmla="*/ 1071585 h 1847704"/>
                <a:gd name="connsiteX6466" fmla="*/ 1129850 w 1842380"/>
                <a:gd name="connsiteY6466" fmla="*/ 1078507 h 1847704"/>
                <a:gd name="connsiteX6467" fmla="*/ 1126655 w 1842380"/>
                <a:gd name="connsiteY6467" fmla="*/ 1084365 h 1847704"/>
                <a:gd name="connsiteX6468" fmla="*/ 1126655 w 1842380"/>
                <a:gd name="connsiteY6468" fmla="*/ 1068390 h 1847704"/>
                <a:gd name="connsiteX6469" fmla="*/ 1135175 w 1842380"/>
                <a:gd name="connsiteY6469" fmla="*/ 1059338 h 1847704"/>
                <a:gd name="connsiteX6470" fmla="*/ 1135175 w 1842380"/>
                <a:gd name="connsiteY6470" fmla="*/ 1059338 h 1847704"/>
                <a:gd name="connsiteX6471" fmla="*/ 1135175 w 1842380"/>
                <a:gd name="connsiteY6471" fmla="*/ 1105131 h 1847704"/>
                <a:gd name="connsiteX6472" fmla="*/ 1135175 w 1842380"/>
                <a:gd name="connsiteY6472" fmla="*/ 1115248 h 1847704"/>
                <a:gd name="connsiteX6473" fmla="*/ 1126123 w 1842380"/>
                <a:gd name="connsiteY6473" fmla="*/ 1106196 h 1847704"/>
                <a:gd name="connsiteX6474" fmla="*/ 1126123 w 1842380"/>
                <a:gd name="connsiteY6474" fmla="*/ 1108326 h 1847704"/>
                <a:gd name="connsiteX6475" fmla="*/ 1126123 w 1842380"/>
                <a:gd name="connsiteY6475" fmla="*/ 1098209 h 1847704"/>
                <a:gd name="connsiteX6476" fmla="*/ 1135175 w 1842380"/>
                <a:gd name="connsiteY6476" fmla="*/ 1105131 h 1847704"/>
                <a:gd name="connsiteX6477" fmla="*/ 1135175 w 1842380"/>
                <a:gd name="connsiteY6477" fmla="*/ 1105131 h 1847704"/>
                <a:gd name="connsiteX6478" fmla="*/ 1135175 w 1842380"/>
                <a:gd name="connsiteY6478" fmla="*/ 1136015 h 1847704"/>
                <a:gd name="connsiteX6479" fmla="*/ 1135175 w 1842380"/>
                <a:gd name="connsiteY6479" fmla="*/ 1147197 h 1847704"/>
                <a:gd name="connsiteX6480" fmla="*/ 1135175 w 1842380"/>
                <a:gd name="connsiteY6480" fmla="*/ 1177549 h 1847704"/>
                <a:gd name="connsiteX6481" fmla="*/ 1135175 w 1842380"/>
                <a:gd name="connsiteY6481" fmla="*/ 1186601 h 1847704"/>
                <a:gd name="connsiteX6482" fmla="*/ 1126123 w 1842380"/>
                <a:gd name="connsiteY6482" fmla="*/ 1177549 h 1847704"/>
                <a:gd name="connsiteX6483" fmla="*/ 1126123 w 1842380"/>
                <a:gd name="connsiteY6483" fmla="*/ 1149327 h 1847704"/>
                <a:gd name="connsiteX6484" fmla="*/ 1135175 w 1842380"/>
                <a:gd name="connsiteY6484" fmla="*/ 1136015 h 1847704"/>
                <a:gd name="connsiteX6485" fmla="*/ 1135175 w 1842380"/>
                <a:gd name="connsiteY6485" fmla="*/ 1136015 h 1847704"/>
                <a:gd name="connsiteX6486" fmla="*/ 1135175 w 1842380"/>
                <a:gd name="connsiteY6486" fmla="*/ 1265408 h 1847704"/>
                <a:gd name="connsiteX6487" fmla="*/ 1135175 w 1842380"/>
                <a:gd name="connsiteY6487" fmla="*/ 1326110 h 1847704"/>
                <a:gd name="connsiteX6488" fmla="*/ 1131980 w 1842380"/>
                <a:gd name="connsiteY6488" fmla="*/ 1329305 h 1847704"/>
                <a:gd name="connsiteX6489" fmla="*/ 1128785 w 1842380"/>
                <a:gd name="connsiteY6489" fmla="*/ 1333565 h 1847704"/>
                <a:gd name="connsiteX6490" fmla="*/ 1126655 w 1842380"/>
                <a:gd name="connsiteY6490" fmla="*/ 1335695 h 1847704"/>
                <a:gd name="connsiteX6491" fmla="*/ 1126655 w 1842380"/>
                <a:gd name="connsiteY6491" fmla="*/ 1313863 h 1847704"/>
                <a:gd name="connsiteX6492" fmla="*/ 1126655 w 1842380"/>
                <a:gd name="connsiteY6492" fmla="*/ 1313863 h 1847704"/>
                <a:gd name="connsiteX6493" fmla="*/ 1132512 w 1842380"/>
                <a:gd name="connsiteY6493" fmla="*/ 1309604 h 1847704"/>
                <a:gd name="connsiteX6494" fmla="*/ 1134642 w 1842380"/>
                <a:gd name="connsiteY6494" fmla="*/ 1305344 h 1847704"/>
                <a:gd name="connsiteX6495" fmla="*/ 1134642 w 1842380"/>
                <a:gd name="connsiteY6495" fmla="*/ 1301084 h 1847704"/>
                <a:gd name="connsiteX6496" fmla="*/ 1134642 w 1842380"/>
                <a:gd name="connsiteY6496" fmla="*/ 1296824 h 1847704"/>
                <a:gd name="connsiteX6497" fmla="*/ 1130382 w 1842380"/>
                <a:gd name="connsiteY6497" fmla="*/ 1295759 h 1847704"/>
                <a:gd name="connsiteX6498" fmla="*/ 1127188 w 1842380"/>
                <a:gd name="connsiteY6498" fmla="*/ 1296824 h 1847704"/>
                <a:gd name="connsiteX6499" fmla="*/ 1127188 w 1842380"/>
                <a:gd name="connsiteY6499" fmla="*/ 1254226 h 1847704"/>
                <a:gd name="connsiteX6500" fmla="*/ 1128252 w 1842380"/>
                <a:gd name="connsiteY6500" fmla="*/ 1256356 h 1847704"/>
                <a:gd name="connsiteX6501" fmla="*/ 1135175 w 1842380"/>
                <a:gd name="connsiteY6501" fmla="*/ 1264343 h 1847704"/>
                <a:gd name="connsiteX6502" fmla="*/ 1135175 w 1842380"/>
                <a:gd name="connsiteY6502" fmla="*/ 1265408 h 1847704"/>
                <a:gd name="connsiteX6503" fmla="*/ 1135175 w 1842380"/>
                <a:gd name="connsiteY6503" fmla="*/ 1265408 h 1847704"/>
                <a:gd name="connsiteX6504" fmla="*/ 1135175 w 1842380"/>
                <a:gd name="connsiteY6504" fmla="*/ 1374566 h 1847704"/>
                <a:gd name="connsiteX6505" fmla="*/ 1135175 w 1842380"/>
                <a:gd name="connsiteY6505" fmla="*/ 1385748 h 1847704"/>
                <a:gd name="connsiteX6506" fmla="*/ 1135175 w 1842380"/>
                <a:gd name="connsiteY6506" fmla="*/ 1385748 h 1847704"/>
                <a:gd name="connsiteX6507" fmla="*/ 1135175 w 1842380"/>
                <a:gd name="connsiteY6507" fmla="*/ 1385748 h 1847704"/>
                <a:gd name="connsiteX6508" fmla="*/ 1135175 w 1842380"/>
                <a:gd name="connsiteY6508" fmla="*/ 1399060 h 1847704"/>
                <a:gd name="connsiteX6509" fmla="*/ 1126123 w 1842380"/>
                <a:gd name="connsiteY6509" fmla="*/ 1393203 h 1847704"/>
                <a:gd name="connsiteX6510" fmla="*/ 1126123 w 1842380"/>
                <a:gd name="connsiteY6510" fmla="*/ 1380956 h 1847704"/>
                <a:gd name="connsiteX6511" fmla="*/ 1135175 w 1842380"/>
                <a:gd name="connsiteY6511" fmla="*/ 1374566 h 1847704"/>
                <a:gd name="connsiteX6512" fmla="*/ 1135175 w 1842380"/>
                <a:gd name="connsiteY6512" fmla="*/ 1374566 h 1847704"/>
                <a:gd name="connsiteX6513" fmla="*/ 1135175 w 1842380"/>
                <a:gd name="connsiteY6513" fmla="*/ 1428347 h 1847704"/>
                <a:gd name="connsiteX6514" fmla="*/ 1135175 w 1842380"/>
                <a:gd name="connsiteY6514" fmla="*/ 1439529 h 1847704"/>
                <a:gd name="connsiteX6515" fmla="*/ 1135175 w 1842380"/>
                <a:gd name="connsiteY6515" fmla="*/ 1439529 h 1847704"/>
                <a:gd name="connsiteX6516" fmla="*/ 1129317 w 1842380"/>
                <a:gd name="connsiteY6516" fmla="*/ 1442724 h 1847704"/>
                <a:gd name="connsiteX6517" fmla="*/ 1126123 w 1842380"/>
                <a:gd name="connsiteY6517" fmla="*/ 1444853 h 1847704"/>
                <a:gd name="connsiteX6518" fmla="*/ 1126123 w 1842380"/>
                <a:gd name="connsiteY6518" fmla="*/ 1425684 h 1847704"/>
                <a:gd name="connsiteX6519" fmla="*/ 1135175 w 1842380"/>
                <a:gd name="connsiteY6519" fmla="*/ 1428347 h 1847704"/>
                <a:gd name="connsiteX6520" fmla="*/ 1135175 w 1842380"/>
                <a:gd name="connsiteY6520" fmla="*/ 1428347 h 1847704"/>
                <a:gd name="connsiteX6521" fmla="*/ 1135175 w 1842380"/>
                <a:gd name="connsiteY6521" fmla="*/ 1562532 h 1847704"/>
                <a:gd name="connsiteX6522" fmla="*/ 1135175 w 1842380"/>
                <a:gd name="connsiteY6522" fmla="*/ 1588623 h 1847704"/>
                <a:gd name="connsiteX6523" fmla="*/ 1127188 w 1842380"/>
                <a:gd name="connsiteY6523" fmla="*/ 1591818 h 1847704"/>
                <a:gd name="connsiteX6524" fmla="*/ 1126123 w 1842380"/>
                <a:gd name="connsiteY6524" fmla="*/ 1585961 h 1847704"/>
                <a:gd name="connsiteX6525" fmla="*/ 1126123 w 1842380"/>
                <a:gd name="connsiteY6525" fmla="*/ 1565726 h 1847704"/>
                <a:gd name="connsiteX6526" fmla="*/ 1135175 w 1842380"/>
                <a:gd name="connsiteY6526" fmla="*/ 1562532 h 1847704"/>
                <a:gd name="connsiteX6527" fmla="*/ 1135175 w 1842380"/>
                <a:gd name="connsiteY6527" fmla="*/ 1562532 h 1847704"/>
                <a:gd name="connsiteX6528" fmla="*/ 1135175 w 1842380"/>
                <a:gd name="connsiteY6528" fmla="*/ 1714288 h 1847704"/>
                <a:gd name="connsiteX6529" fmla="*/ 1135175 w 1842380"/>
                <a:gd name="connsiteY6529" fmla="*/ 1749432 h 1847704"/>
                <a:gd name="connsiteX6530" fmla="*/ 1126123 w 1842380"/>
                <a:gd name="connsiteY6530" fmla="*/ 1741445 h 1847704"/>
                <a:gd name="connsiteX6531" fmla="*/ 1126123 w 1842380"/>
                <a:gd name="connsiteY6531" fmla="*/ 1720145 h 1847704"/>
                <a:gd name="connsiteX6532" fmla="*/ 1135175 w 1842380"/>
                <a:gd name="connsiteY6532" fmla="*/ 1714288 h 1847704"/>
                <a:gd name="connsiteX6533" fmla="*/ 1135175 w 1842380"/>
                <a:gd name="connsiteY6533" fmla="*/ 1714288 h 1847704"/>
                <a:gd name="connsiteX6534" fmla="*/ 1135175 w 1842380"/>
                <a:gd name="connsiteY6534" fmla="*/ 1802147 h 1847704"/>
                <a:gd name="connsiteX6535" fmla="*/ 1135175 w 1842380"/>
                <a:gd name="connsiteY6535" fmla="*/ 1819187 h 1847704"/>
                <a:gd name="connsiteX6536" fmla="*/ 1126123 w 1842380"/>
                <a:gd name="connsiteY6536" fmla="*/ 1818122 h 1847704"/>
                <a:gd name="connsiteX6537" fmla="*/ 1126123 w 1842380"/>
                <a:gd name="connsiteY6537" fmla="*/ 1800017 h 1847704"/>
                <a:gd name="connsiteX6538" fmla="*/ 1135175 w 1842380"/>
                <a:gd name="connsiteY6538" fmla="*/ 1802147 h 1847704"/>
                <a:gd name="connsiteX6539" fmla="*/ 1126123 w 1842380"/>
                <a:gd name="connsiteY6539" fmla="*/ 28990 h 1847704"/>
                <a:gd name="connsiteX6540" fmla="*/ 1126123 w 1842380"/>
                <a:gd name="connsiteY6540" fmla="*/ 77445 h 1847704"/>
                <a:gd name="connsiteX6541" fmla="*/ 1121863 w 1842380"/>
                <a:gd name="connsiteY6541" fmla="*/ 65198 h 1847704"/>
                <a:gd name="connsiteX6542" fmla="*/ 1121863 w 1842380"/>
                <a:gd name="connsiteY6542" fmla="*/ 28990 h 1847704"/>
                <a:gd name="connsiteX6543" fmla="*/ 1126123 w 1842380"/>
                <a:gd name="connsiteY6543" fmla="*/ 28990 h 1847704"/>
                <a:gd name="connsiteX6544" fmla="*/ 1126123 w 1842380"/>
                <a:gd name="connsiteY6544" fmla="*/ 28990 h 1847704"/>
                <a:gd name="connsiteX6545" fmla="*/ 1126123 w 1842380"/>
                <a:gd name="connsiteY6545" fmla="*/ 117914 h 1847704"/>
                <a:gd name="connsiteX6546" fmla="*/ 1126123 w 1842380"/>
                <a:gd name="connsiteY6546" fmla="*/ 132291 h 1847704"/>
                <a:gd name="connsiteX6547" fmla="*/ 1121863 w 1842380"/>
                <a:gd name="connsiteY6547" fmla="*/ 132291 h 1847704"/>
                <a:gd name="connsiteX6548" fmla="*/ 1121863 w 1842380"/>
                <a:gd name="connsiteY6548" fmla="*/ 116316 h 1847704"/>
                <a:gd name="connsiteX6549" fmla="*/ 1126123 w 1842380"/>
                <a:gd name="connsiteY6549" fmla="*/ 117914 h 1847704"/>
                <a:gd name="connsiteX6550" fmla="*/ 1126123 w 1842380"/>
                <a:gd name="connsiteY6550" fmla="*/ 117914 h 1847704"/>
                <a:gd name="connsiteX6551" fmla="*/ 1126123 w 1842380"/>
                <a:gd name="connsiteY6551" fmla="*/ 178616 h 1847704"/>
                <a:gd name="connsiteX6552" fmla="*/ 1126123 w 1842380"/>
                <a:gd name="connsiteY6552" fmla="*/ 280853 h 1847704"/>
                <a:gd name="connsiteX6553" fmla="*/ 1123993 w 1842380"/>
                <a:gd name="connsiteY6553" fmla="*/ 288840 h 1847704"/>
                <a:gd name="connsiteX6554" fmla="*/ 1126123 w 1842380"/>
                <a:gd name="connsiteY6554" fmla="*/ 288840 h 1847704"/>
                <a:gd name="connsiteX6555" fmla="*/ 1126123 w 1842380"/>
                <a:gd name="connsiteY6555" fmla="*/ 318126 h 1847704"/>
                <a:gd name="connsiteX6556" fmla="*/ 1121863 w 1842380"/>
                <a:gd name="connsiteY6556" fmla="*/ 315996 h 1847704"/>
                <a:gd name="connsiteX6557" fmla="*/ 1121863 w 1842380"/>
                <a:gd name="connsiteY6557" fmla="*/ 246241 h 1847704"/>
                <a:gd name="connsiteX6558" fmla="*/ 1122928 w 1842380"/>
                <a:gd name="connsiteY6558" fmla="*/ 245176 h 1847704"/>
                <a:gd name="connsiteX6559" fmla="*/ 1121863 w 1842380"/>
                <a:gd name="connsiteY6559" fmla="*/ 239319 h 1847704"/>
                <a:gd name="connsiteX6560" fmla="*/ 1121863 w 1842380"/>
                <a:gd name="connsiteY6560" fmla="*/ 184474 h 1847704"/>
                <a:gd name="connsiteX6561" fmla="*/ 1126123 w 1842380"/>
                <a:gd name="connsiteY6561" fmla="*/ 178616 h 1847704"/>
                <a:gd name="connsiteX6562" fmla="*/ 1126123 w 1842380"/>
                <a:gd name="connsiteY6562" fmla="*/ 178616 h 1847704"/>
                <a:gd name="connsiteX6563" fmla="*/ 1126123 w 1842380"/>
                <a:gd name="connsiteY6563" fmla="*/ 326113 h 1847704"/>
                <a:gd name="connsiteX6564" fmla="*/ 1126123 w 1842380"/>
                <a:gd name="connsiteY6564" fmla="*/ 345283 h 1847704"/>
                <a:gd name="connsiteX6565" fmla="*/ 1121863 w 1842380"/>
                <a:gd name="connsiteY6565" fmla="*/ 345283 h 1847704"/>
                <a:gd name="connsiteX6566" fmla="*/ 1121863 w 1842380"/>
                <a:gd name="connsiteY6566" fmla="*/ 325048 h 1847704"/>
                <a:gd name="connsiteX6567" fmla="*/ 1126123 w 1842380"/>
                <a:gd name="connsiteY6567" fmla="*/ 326113 h 1847704"/>
                <a:gd name="connsiteX6568" fmla="*/ 1126123 w 1842380"/>
                <a:gd name="connsiteY6568" fmla="*/ 326113 h 1847704"/>
                <a:gd name="connsiteX6569" fmla="*/ 1126123 w 1842380"/>
                <a:gd name="connsiteY6569" fmla="*/ 423025 h 1847704"/>
                <a:gd name="connsiteX6570" fmla="*/ 1126123 w 1842380"/>
                <a:gd name="connsiteY6570" fmla="*/ 438999 h 1847704"/>
                <a:gd name="connsiteX6571" fmla="*/ 1121863 w 1842380"/>
                <a:gd name="connsiteY6571" fmla="*/ 433142 h 1847704"/>
                <a:gd name="connsiteX6572" fmla="*/ 1121863 w 1842380"/>
                <a:gd name="connsiteY6572" fmla="*/ 420895 h 1847704"/>
                <a:gd name="connsiteX6573" fmla="*/ 1126123 w 1842380"/>
                <a:gd name="connsiteY6573" fmla="*/ 423025 h 1847704"/>
                <a:gd name="connsiteX6574" fmla="*/ 1126123 w 1842380"/>
                <a:gd name="connsiteY6574" fmla="*/ 423025 h 1847704"/>
                <a:gd name="connsiteX6575" fmla="*/ 1126123 w 1842380"/>
                <a:gd name="connsiteY6575" fmla="*/ 480533 h 1847704"/>
                <a:gd name="connsiteX6576" fmla="*/ 1126123 w 1842380"/>
                <a:gd name="connsiteY6576" fmla="*/ 489585 h 1847704"/>
                <a:gd name="connsiteX6577" fmla="*/ 1121863 w 1842380"/>
                <a:gd name="connsiteY6577" fmla="*/ 488520 h 1847704"/>
                <a:gd name="connsiteX6578" fmla="*/ 1121863 w 1842380"/>
                <a:gd name="connsiteY6578" fmla="*/ 479468 h 1847704"/>
                <a:gd name="connsiteX6579" fmla="*/ 1126123 w 1842380"/>
                <a:gd name="connsiteY6579" fmla="*/ 480533 h 1847704"/>
                <a:gd name="connsiteX6580" fmla="*/ 1126123 w 1842380"/>
                <a:gd name="connsiteY6580" fmla="*/ 480533 h 1847704"/>
                <a:gd name="connsiteX6581" fmla="*/ 1126123 w 1842380"/>
                <a:gd name="connsiteY6581" fmla="*/ 549222 h 1847704"/>
                <a:gd name="connsiteX6582" fmla="*/ 1126123 w 1842380"/>
                <a:gd name="connsiteY6582" fmla="*/ 576379 h 1847704"/>
                <a:gd name="connsiteX6583" fmla="*/ 1125058 w 1842380"/>
                <a:gd name="connsiteY6583" fmla="*/ 574249 h 1847704"/>
                <a:gd name="connsiteX6584" fmla="*/ 1121863 w 1842380"/>
                <a:gd name="connsiteY6584" fmla="*/ 572119 h 1847704"/>
                <a:gd name="connsiteX6585" fmla="*/ 1121863 w 1842380"/>
                <a:gd name="connsiteY6585" fmla="*/ 544963 h 1847704"/>
                <a:gd name="connsiteX6586" fmla="*/ 1126123 w 1842380"/>
                <a:gd name="connsiteY6586" fmla="*/ 549222 h 1847704"/>
                <a:gd name="connsiteX6587" fmla="*/ 1126123 w 1842380"/>
                <a:gd name="connsiteY6587" fmla="*/ 549222 h 1847704"/>
                <a:gd name="connsiteX6588" fmla="*/ 1126123 w 1842380"/>
                <a:gd name="connsiteY6588" fmla="*/ 582769 h 1847704"/>
                <a:gd name="connsiteX6589" fmla="*/ 1126123 w 1842380"/>
                <a:gd name="connsiteY6589" fmla="*/ 618977 h 1847704"/>
                <a:gd name="connsiteX6590" fmla="*/ 1126123 w 1842380"/>
                <a:gd name="connsiteY6590" fmla="*/ 618977 h 1847704"/>
                <a:gd name="connsiteX6591" fmla="*/ 1123993 w 1842380"/>
                <a:gd name="connsiteY6591" fmla="*/ 622172 h 1847704"/>
                <a:gd name="connsiteX6592" fmla="*/ 1121863 w 1842380"/>
                <a:gd name="connsiteY6592" fmla="*/ 628029 h 1847704"/>
                <a:gd name="connsiteX6593" fmla="*/ 1121863 w 1842380"/>
                <a:gd name="connsiteY6593" fmla="*/ 585431 h 1847704"/>
                <a:gd name="connsiteX6594" fmla="*/ 1122928 w 1842380"/>
                <a:gd name="connsiteY6594" fmla="*/ 585431 h 1847704"/>
                <a:gd name="connsiteX6595" fmla="*/ 1126123 w 1842380"/>
                <a:gd name="connsiteY6595" fmla="*/ 582769 h 1847704"/>
                <a:gd name="connsiteX6596" fmla="*/ 1126123 w 1842380"/>
                <a:gd name="connsiteY6596" fmla="*/ 582769 h 1847704"/>
                <a:gd name="connsiteX6597" fmla="*/ 1126123 w 1842380"/>
                <a:gd name="connsiteY6597" fmla="*/ 691927 h 1847704"/>
                <a:gd name="connsiteX6598" fmla="*/ 1126123 w 1842380"/>
                <a:gd name="connsiteY6598" fmla="*/ 700979 h 1847704"/>
                <a:gd name="connsiteX6599" fmla="*/ 1121863 w 1842380"/>
                <a:gd name="connsiteY6599" fmla="*/ 704174 h 1847704"/>
                <a:gd name="connsiteX6600" fmla="*/ 1121863 w 1842380"/>
                <a:gd name="connsiteY6600" fmla="*/ 695122 h 1847704"/>
                <a:gd name="connsiteX6601" fmla="*/ 1126123 w 1842380"/>
                <a:gd name="connsiteY6601" fmla="*/ 691927 h 1847704"/>
                <a:gd name="connsiteX6602" fmla="*/ 1126123 w 1842380"/>
                <a:gd name="connsiteY6602" fmla="*/ 691927 h 1847704"/>
                <a:gd name="connsiteX6603" fmla="*/ 1126123 w 1842380"/>
                <a:gd name="connsiteY6603" fmla="*/ 715889 h 1847704"/>
                <a:gd name="connsiteX6604" fmla="*/ 1126123 w 1842380"/>
                <a:gd name="connsiteY6604" fmla="*/ 723876 h 1847704"/>
                <a:gd name="connsiteX6605" fmla="*/ 1121863 w 1842380"/>
                <a:gd name="connsiteY6605" fmla="*/ 721746 h 1847704"/>
                <a:gd name="connsiteX6606" fmla="*/ 1121863 w 1842380"/>
                <a:gd name="connsiteY6606" fmla="*/ 713759 h 1847704"/>
                <a:gd name="connsiteX6607" fmla="*/ 1126123 w 1842380"/>
                <a:gd name="connsiteY6607" fmla="*/ 715889 h 1847704"/>
                <a:gd name="connsiteX6608" fmla="*/ 1126123 w 1842380"/>
                <a:gd name="connsiteY6608" fmla="*/ 715889 h 1847704"/>
                <a:gd name="connsiteX6609" fmla="*/ 1126123 w 1842380"/>
                <a:gd name="connsiteY6609" fmla="*/ 749435 h 1847704"/>
                <a:gd name="connsiteX6610" fmla="*/ 1126123 w 1842380"/>
                <a:gd name="connsiteY6610" fmla="*/ 757422 h 1847704"/>
                <a:gd name="connsiteX6611" fmla="*/ 1121863 w 1842380"/>
                <a:gd name="connsiteY6611" fmla="*/ 755292 h 1847704"/>
                <a:gd name="connsiteX6612" fmla="*/ 1121863 w 1842380"/>
                <a:gd name="connsiteY6612" fmla="*/ 748370 h 1847704"/>
                <a:gd name="connsiteX6613" fmla="*/ 1126123 w 1842380"/>
                <a:gd name="connsiteY6613" fmla="*/ 749435 h 1847704"/>
                <a:gd name="connsiteX6614" fmla="*/ 1126123 w 1842380"/>
                <a:gd name="connsiteY6614" fmla="*/ 749435 h 1847704"/>
                <a:gd name="connsiteX6615" fmla="*/ 1126123 w 1842380"/>
                <a:gd name="connsiteY6615" fmla="*/ 763279 h 1847704"/>
                <a:gd name="connsiteX6616" fmla="*/ 1126123 w 1842380"/>
                <a:gd name="connsiteY6616" fmla="*/ 772331 h 1847704"/>
                <a:gd name="connsiteX6617" fmla="*/ 1121863 w 1842380"/>
                <a:gd name="connsiteY6617" fmla="*/ 774461 h 1847704"/>
                <a:gd name="connsiteX6618" fmla="*/ 1121863 w 1842380"/>
                <a:gd name="connsiteY6618" fmla="*/ 766474 h 1847704"/>
                <a:gd name="connsiteX6619" fmla="*/ 1126123 w 1842380"/>
                <a:gd name="connsiteY6619" fmla="*/ 763279 h 1847704"/>
                <a:gd name="connsiteX6620" fmla="*/ 1126123 w 1842380"/>
                <a:gd name="connsiteY6620" fmla="*/ 763279 h 1847704"/>
                <a:gd name="connsiteX6621" fmla="*/ 1126123 w 1842380"/>
                <a:gd name="connsiteY6621" fmla="*/ 785643 h 1847704"/>
                <a:gd name="connsiteX6622" fmla="*/ 1126123 w 1842380"/>
                <a:gd name="connsiteY6622" fmla="*/ 795761 h 1847704"/>
                <a:gd name="connsiteX6623" fmla="*/ 1121863 w 1842380"/>
                <a:gd name="connsiteY6623" fmla="*/ 791501 h 1847704"/>
                <a:gd name="connsiteX6624" fmla="*/ 1121863 w 1842380"/>
                <a:gd name="connsiteY6624" fmla="*/ 782449 h 1847704"/>
                <a:gd name="connsiteX6625" fmla="*/ 1123993 w 1842380"/>
                <a:gd name="connsiteY6625" fmla="*/ 783514 h 1847704"/>
                <a:gd name="connsiteX6626" fmla="*/ 1126123 w 1842380"/>
                <a:gd name="connsiteY6626" fmla="*/ 785643 h 1847704"/>
                <a:gd name="connsiteX6627" fmla="*/ 1126123 w 1842380"/>
                <a:gd name="connsiteY6627" fmla="*/ 785643 h 1847704"/>
                <a:gd name="connsiteX6628" fmla="*/ 1126123 w 1842380"/>
                <a:gd name="connsiteY6628" fmla="*/ 820787 h 1847704"/>
                <a:gd name="connsiteX6629" fmla="*/ 1126123 w 1842380"/>
                <a:gd name="connsiteY6629" fmla="*/ 833034 h 1847704"/>
                <a:gd name="connsiteX6630" fmla="*/ 1121863 w 1842380"/>
                <a:gd name="connsiteY6630" fmla="*/ 841021 h 1847704"/>
                <a:gd name="connsiteX6631" fmla="*/ 1121863 w 1842380"/>
                <a:gd name="connsiteY6631" fmla="*/ 826644 h 1847704"/>
                <a:gd name="connsiteX6632" fmla="*/ 1126123 w 1842380"/>
                <a:gd name="connsiteY6632" fmla="*/ 820787 h 1847704"/>
                <a:gd name="connsiteX6633" fmla="*/ 1126123 w 1842380"/>
                <a:gd name="connsiteY6633" fmla="*/ 820787 h 1847704"/>
                <a:gd name="connsiteX6634" fmla="*/ 1126123 w 1842380"/>
                <a:gd name="connsiteY6634" fmla="*/ 857528 h 1847704"/>
                <a:gd name="connsiteX6635" fmla="*/ 1126123 w 1842380"/>
                <a:gd name="connsiteY6635" fmla="*/ 878827 h 1847704"/>
                <a:gd name="connsiteX6636" fmla="*/ 1125058 w 1842380"/>
                <a:gd name="connsiteY6636" fmla="*/ 867645 h 1847704"/>
                <a:gd name="connsiteX6637" fmla="*/ 1121863 w 1842380"/>
                <a:gd name="connsiteY6637" fmla="*/ 863385 h 1847704"/>
                <a:gd name="connsiteX6638" fmla="*/ 1121863 w 1842380"/>
                <a:gd name="connsiteY6638" fmla="*/ 848476 h 1847704"/>
                <a:gd name="connsiteX6639" fmla="*/ 1126123 w 1842380"/>
                <a:gd name="connsiteY6639" fmla="*/ 857528 h 1847704"/>
                <a:gd name="connsiteX6640" fmla="*/ 1126123 w 1842380"/>
                <a:gd name="connsiteY6640" fmla="*/ 857528 h 1847704"/>
                <a:gd name="connsiteX6641" fmla="*/ 1126123 w 1842380"/>
                <a:gd name="connsiteY6641" fmla="*/ 999700 h 1847704"/>
                <a:gd name="connsiteX6642" fmla="*/ 1126123 w 1842380"/>
                <a:gd name="connsiteY6642" fmla="*/ 1010882 h 1847704"/>
                <a:gd name="connsiteX6643" fmla="*/ 1122928 w 1842380"/>
                <a:gd name="connsiteY6643" fmla="*/ 1019935 h 1847704"/>
                <a:gd name="connsiteX6644" fmla="*/ 1126123 w 1842380"/>
                <a:gd name="connsiteY6644" fmla="*/ 1019935 h 1847704"/>
                <a:gd name="connsiteX6645" fmla="*/ 1126123 w 1842380"/>
                <a:gd name="connsiteY6645" fmla="*/ 1026857 h 1847704"/>
                <a:gd name="connsiteX6646" fmla="*/ 1121863 w 1842380"/>
                <a:gd name="connsiteY6646" fmla="*/ 1027922 h 1847704"/>
                <a:gd name="connsiteX6647" fmla="*/ 1121863 w 1842380"/>
                <a:gd name="connsiteY6647" fmla="*/ 1004493 h 1847704"/>
                <a:gd name="connsiteX6648" fmla="*/ 1126123 w 1842380"/>
                <a:gd name="connsiteY6648" fmla="*/ 999700 h 1847704"/>
                <a:gd name="connsiteX6649" fmla="*/ 1126123 w 1842380"/>
                <a:gd name="connsiteY6649" fmla="*/ 999700 h 1847704"/>
                <a:gd name="connsiteX6650" fmla="*/ 1126123 w 1842380"/>
                <a:gd name="connsiteY6650" fmla="*/ 1044429 h 1847704"/>
                <a:gd name="connsiteX6651" fmla="*/ 1126123 w 1842380"/>
                <a:gd name="connsiteY6651" fmla="*/ 1050286 h 1847704"/>
                <a:gd name="connsiteX6652" fmla="*/ 1121863 w 1842380"/>
                <a:gd name="connsiteY6652" fmla="*/ 1050286 h 1847704"/>
                <a:gd name="connsiteX6653" fmla="*/ 1121863 w 1842380"/>
                <a:gd name="connsiteY6653" fmla="*/ 1043364 h 1847704"/>
                <a:gd name="connsiteX6654" fmla="*/ 1126123 w 1842380"/>
                <a:gd name="connsiteY6654" fmla="*/ 1044429 h 1847704"/>
                <a:gd name="connsiteX6655" fmla="*/ 1126123 w 1842380"/>
                <a:gd name="connsiteY6655" fmla="*/ 1044429 h 1847704"/>
                <a:gd name="connsiteX6656" fmla="*/ 1126123 w 1842380"/>
                <a:gd name="connsiteY6656" fmla="*/ 1068390 h 1847704"/>
                <a:gd name="connsiteX6657" fmla="*/ 1126123 w 1842380"/>
                <a:gd name="connsiteY6657" fmla="*/ 1084365 h 1847704"/>
                <a:gd name="connsiteX6658" fmla="*/ 1121863 w 1842380"/>
                <a:gd name="connsiteY6658" fmla="*/ 1090222 h 1847704"/>
                <a:gd name="connsiteX6659" fmla="*/ 1121863 w 1842380"/>
                <a:gd name="connsiteY6659" fmla="*/ 1079040 h 1847704"/>
                <a:gd name="connsiteX6660" fmla="*/ 1122928 w 1842380"/>
                <a:gd name="connsiteY6660" fmla="*/ 1079040 h 1847704"/>
                <a:gd name="connsiteX6661" fmla="*/ 1123993 w 1842380"/>
                <a:gd name="connsiteY6661" fmla="*/ 1076910 h 1847704"/>
                <a:gd name="connsiteX6662" fmla="*/ 1121863 w 1842380"/>
                <a:gd name="connsiteY6662" fmla="*/ 1076910 h 1847704"/>
                <a:gd name="connsiteX6663" fmla="*/ 1121863 w 1842380"/>
                <a:gd name="connsiteY6663" fmla="*/ 1069988 h 1847704"/>
                <a:gd name="connsiteX6664" fmla="*/ 1126123 w 1842380"/>
                <a:gd name="connsiteY6664" fmla="*/ 1068390 h 1847704"/>
                <a:gd name="connsiteX6665" fmla="*/ 1126123 w 1842380"/>
                <a:gd name="connsiteY6665" fmla="*/ 1068390 h 1847704"/>
                <a:gd name="connsiteX6666" fmla="*/ 1126123 w 1842380"/>
                <a:gd name="connsiteY6666" fmla="*/ 1098742 h 1847704"/>
                <a:gd name="connsiteX6667" fmla="*/ 1126123 w 1842380"/>
                <a:gd name="connsiteY6667" fmla="*/ 1108859 h 1847704"/>
                <a:gd name="connsiteX6668" fmla="*/ 1121863 w 1842380"/>
                <a:gd name="connsiteY6668" fmla="*/ 1116846 h 1847704"/>
                <a:gd name="connsiteX6669" fmla="*/ 1121863 w 1842380"/>
                <a:gd name="connsiteY6669" fmla="*/ 1093417 h 1847704"/>
                <a:gd name="connsiteX6670" fmla="*/ 1123993 w 1842380"/>
                <a:gd name="connsiteY6670" fmla="*/ 1097677 h 1847704"/>
                <a:gd name="connsiteX6671" fmla="*/ 1126123 w 1842380"/>
                <a:gd name="connsiteY6671" fmla="*/ 1098742 h 1847704"/>
                <a:gd name="connsiteX6672" fmla="*/ 1126123 w 1842380"/>
                <a:gd name="connsiteY6672" fmla="*/ 1098742 h 1847704"/>
                <a:gd name="connsiteX6673" fmla="*/ 1126123 w 1842380"/>
                <a:gd name="connsiteY6673" fmla="*/ 1149327 h 1847704"/>
                <a:gd name="connsiteX6674" fmla="*/ 1126123 w 1842380"/>
                <a:gd name="connsiteY6674" fmla="*/ 1177549 h 1847704"/>
                <a:gd name="connsiteX6675" fmla="*/ 1121863 w 1842380"/>
                <a:gd name="connsiteY6675" fmla="*/ 1171691 h 1847704"/>
                <a:gd name="connsiteX6676" fmla="*/ 1121863 w 1842380"/>
                <a:gd name="connsiteY6676" fmla="*/ 1154652 h 1847704"/>
                <a:gd name="connsiteX6677" fmla="*/ 1126123 w 1842380"/>
                <a:gd name="connsiteY6677" fmla="*/ 1149327 h 1847704"/>
                <a:gd name="connsiteX6678" fmla="*/ 1126123 w 1842380"/>
                <a:gd name="connsiteY6678" fmla="*/ 1149327 h 1847704"/>
                <a:gd name="connsiteX6679" fmla="*/ 1126123 w 1842380"/>
                <a:gd name="connsiteY6679" fmla="*/ 1252628 h 1847704"/>
                <a:gd name="connsiteX6680" fmla="*/ 1126123 w 1842380"/>
                <a:gd name="connsiteY6680" fmla="*/ 1295227 h 1847704"/>
                <a:gd name="connsiteX6681" fmla="*/ 1121863 w 1842380"/>
                <a:gd name="connsiteY6681" fmla="*/ 1297357 h 1847704"/>
                <a:gd name="connsiteX6682" fmla="*/ 1121863 w 1842380"/>
                <a:gd name="connsiteY6682" fmla="*/ 1246771 h 1847704"/>
                <a:gd name="connsiteX6683" fmla="*/ 1126123 w 1842380"/>
                <a:gd name="connsiteY6683" fmla="*/ 1252628 h 1847704"/>
                <a:gd name="connsiteX6684" fmla="*/ 1126123 w 1842380"/>
                <a:gd name="connsiteY6684" fmla="*/ 1252628 h 1847704"/>
                <a:gd name="connsiteX6685" fmla="*/ 1126123 w 1842380"/>
                <a:gd name="connsiteY6685" fmla="*/ 1313863 h 1847704"/>
                <a:gd name="connsiteX6686" fmla="*/ 1126123 w 1842380"/>
                <a:gd name="connsiteY6686" fmla="*/ 1336228 h 1847704"/>
                <a:gd name="connsiteX6687" fmla="*/ 1125058 w 1842380"/>
                <a:gd name="connsiteY6687" fmla="*/ 1336228 h 1847704"/>
                <a:gd name="connsiteX6688" fmla="*/ 1122928 w 1842380"/>
                <a:gd name="connsiteY6688" fmla="*/ 1339422 h 1847704"/>
                <a:gd name="connsiteX6689" fmla="*/ 1121863 w 1842380"/>
                <a:gd name="connsiteY6689" fmla="*/ 1339422 h 1847704"/>
                <a:gd name="connsiteX6690" fmla="*/ 1121863 w 1842380"/>
                <a:gd name="connsiteY6690" fmla="*/ 1315993 h 1847704"/>
                <a:gd name="connsiteX6691" fmla="*/ 1126123 w 1842380"/>
                <a:gd name="connsiteY6691" fmla="*/ 1313863 h 1847704"/>
                <a:gd name="connsiteX6692" fmla="*/ 1126123 w 1842380"/>
                <a:gd name="connsiteY6692" fmla="*/ 1313863 h 1847704"/>
                <a:gd name="connsiteX6693" fmla="*/ 1126123 w 1842380"/>
                <a:gd name="connsiteY6693" fmla="*/ 1380956 h 1847704"/>
                <a:gd name="connsiteX6694" fmla="*/ 1126123 w 1842380"/>
                <a:gd name="connsiteY6694" fmla="*/ 1393203 h 1847704"/>
                <a:gd name="connsiteX6695" fmla="*/ 1123993 w 1842380"/>
                <a:gd name="connsiteY6695" fmla="*/ 1393203 h 1847704"/>
                <a:gd name="connsiteX6696" fmla="*/ 1121863 w 1842380"/>
                <a:gd name="connsiteY6696" fmla="*/ 1392138 h 1847704"/>
                <a:gd name="connsiteX6697" fmla="*/ 1121863 w 1842380"/>
                <a:gd name="connsiteY6697" fmla="*/ 1382021 h 1847704"/>
                <a:gd name="connsiteX6698" fmla="*/ 1123993 w 1842380"/>
                <a:gd name="connsiteY6698" fmla="*/ 1383086 h 1847704"/>
                <a:gd name="connsiteX6699" fmla="*/ 1126123 w 1842380"/>
                <a:gd name="connsiteY6699" fmla="*/ 1380956 h 1847704"/>
                <a:gd name="connsiteX6700" fmla="*/ 1126123 w 1842380"/>
                <a:gd name="connsiteY6700" fmla="*/ 1380956 h 1847704"/>
                <a:gd name="connsiteX6701" fmla="*/ 1126123 w 1842380"/>
                <a:gd name="connsiteY6701" fmla="*/ 1426217 h 1847704"/>
                <a:gd name="connsiteX6702" fmla="*/ 1126123 w 1842380"/>
                <a:gd name="connsiteY6702" fmla="*/ 1445386 h 1847704"/>
                <a:gd name="connsiteX6703" fmla="*/ 1121863 w 1842380"/>
                <a:gd name="connsiteY6703" fmla="*/ 1447516 h 1847704"/>
                <a:gd name="connsiteX6704" fmla="*/ 1121863 w 1842380"/>
                <a:gd name="connsiteY6704" fmla="*/ 1424087 h 1847704"/>
                <a:gd name="connsiteX6705" fmla="*/ 1126123 w 1842380"/>
                <a:gd name="connsiteY6705" fmla="*/ 1426217 h 1847704"/>
                <a:gd name="connsiteX6706" fmla="*/ 1126123 w 1842380"/>
                <a:gd name="connsiteY6706" fmla="*/ 1426217 h 1847704"/>
                <a:gd name="connsiteX6707" fmla="*/ 1126123 w 1842380"/>
                <a:gd name="connsiteY6707" fmla="*/ 1565726 h 1847704"/>
                <a:gd name="connsiteX6708" fmla="*/ 1126123 w 1842380"/>
                <a:gd name="connsiteY6708" fmla="*/ 1585961 h 1847704"/>
                <a:gd name="connsiteX6709" fmla="*/ 1121863 w 1842380"/>
                <a:gd name="connsiteY6709" fmla="*/ 1576908 h 1847704"/>
                <a:gd name="connsiteX6710" fmla="*/ 1121863 w 1842380"/>
                <a:gd name="connsiteY6710" fmla="*/ 1567856 h 1847704"/>
                <a:gd name="connsiteX6711" fmla="*/ 1126123 w 1842380"/>
                <a:gd name="connsiteY6711" fmla="*/ 1565726 h 1847704"/>
                <a:gd name="connsiteX6712" fmla="*/ 1126123 w 1842380"/>
                <a:gd name="connsiteY6712" fmla="*/ 1565726 h 1847704"/>
                <a:gd name="connsiteX6713" fmla="*/ 1126123 w 1842380"/>
                <a:gd name="connsiteY6713" fmla="*/ 1720145 h 1847704"/>
                <a:gd name="connsiteX6714" fmla="*/ 1126123 w 1842380"/>
                <a:gd name="connsiteY6714" fmla="*/ 1741445 h 1847704"/>
                <a:gd name="connsiteX6715" fmla="*/ 1121863 w 1842380"/>
                <a:gd name="connsiteY6715" fmla="*/ 1739315 h 1847704"/>
                <a:gd name="connsiteX6716" fmla="*/ 1121863 w 1842380"/>
                <a:gd name="connsiteY6716" fmla="*/ 1721210 h 1847704"/>
                <a:gd name="connsiteX6717" fmla="*/ 1123993 w 1842380"/>
                <a:gd name="connsiteY6717" fmla="*/ 1722275 h 1847704"/>
                <a:gd name="connsiteX6718" fmla="*/ 1126123 w 1842380"/>
                <a:gd name="connsiteY6718" fmla="*/ 1720145 h 1847704"/>
                <a:gd name="connsiteX6719" fmla="*/ 1126123 w 1842380"/>
                <a:gd name="connsiteY6719" fmla="*/ 1720145 h 1847704"/>
                <a:gd name="connsiteX6720" fmla="*/ 1126123 w 1842380"/>
                <a:gd name="connsiteY6720" fmla="*/ 1800017 h 1847704"/>
                <a:gd name="connsiteX6721" fmla="*/ 1126123 w 1842380"/>
                <a:gd name="connsiteY6721" fmla="*/ 1818122 h 1847704"/>
                <a:gd name="connsiteX6722" fmla="*/ 1125058 w 1842380"/>
                <a:gd name="connsiteY6722" fmla="*/ 1818122 h 1847704"/>
                <a:gd name="connsiteX6723" fmla="*/ 1121863 w 1842380"/>
                <a:gd name="connsiteY6723" fmla="*/ 1819187 h 1847704"/>
                <a:gd name="connsiteX6724" fmla="*/ 1121863 w 1842380"/>
                <a:gd name="connsiteY6724" fmla="*/ 1797887 h 1847704"/>
                <a:gd name="connsiteX6725" fmla="*/ 1126123 w 1842380"/>
                <a:gd name="connsiteY6725" fmla="*/ 1800017 h 1847704"/>
                <a:gd name="connsiteX6726" fmla="*/ 1121863 w 1842380"/>
                <a:gd name="connsiteY6726" fmla="*/ 28990 h 1847704"/>
                <a:gd name="connsiteX6727" fmla="*/ 1121863 w 1842380"/>
                <a:gd name="connsiteY6727" fmla="*/ 65198 h 1847704"/>
                <a:gd name="connsiteX6728" fmla="*/ 1113876 w 1842380"/>
                <a:gd name="connsiteY6728" fmla="*/ 49224 h 1847704"/>
                <a:gd name="connsiteX6729" fmla="*/ 1113876 w 1842380"/>
                <a:gd name="connsiteY6729" fmla="*/ 25795 h 1847704"/>
                <a:gd name="connsiteX6730" fmla="*/ 1118135 w 1842380"/>
                <a:gd name="connsiteY6730" fmla="*/ 28990 h 1847704"/>
                <a:gd name="connsiteX6731" fmla="*/ 1121863 w 1842380"/>
                <a:gd name="connsiteY6731" fmla="*/ 28990 h 1847704"/>
                <a:gd name="connsiteX6732" fmla="*/ 1121863 w 1842380"/>
                <a:gd name="connsiteY6732" fmla="*/ 28990 h 1847704"/>
                <a:gd name="connsiteX6733" fmla="*/ 1121863 w 1842380"/>
                <a:gd name="connsiteY6733" fmla="*/ 116849 h 1847704"/>
                <a:gd name="connsiteX6734" fmla="*/ 1121863 w 1842380"/>
                <a:gd name="connsiteY6734" fmla="*/ 132823 h 1847704"/>
                <a:gd name="connsiteX6735" fmla="*/ 1113876 w 1842380"/>
                <a:gd name="connsiteY6735" fmla="*/ 131758 h 1847704"/>
                <a:gd name="connsiteX6736" fmla="*/ 1113876 w 1842380"/>
                <a:gd name="connsiteY6736" fmla="*/ 115784 h 1847704"/>
                <a:gd name="connsiteX6737" fmla="*/ 1121863 w 1842380"/>
                <a:gd name="connsiteY6737" fmla="*/ 116849 h 1847704"/>
                <a:gd name="connsiteX6738" fmla="*/ 1121863 w 1842380"/>
                <a:gd name="connsiteY6738" fmla="*/ 116849 h 1847704"/>
                <a:gd name="connsiteX6739" fmla="*/ 1121863 w 1842380"/>
                <a:gd name="connsiteY6739" fmla="*/ 184474 h 1847704"/>
                <a:gd name="connsiteX6740" fmla="*/ 1121863 w 1842380"/>
                <a:gd name="connsiteY6740" fmla="*/ 239852 h 1847704"/>
                <a:gd name="connsiteX6741" fmla="*/ 1113876 w 1842380"/>
                <a:gd name="connsiteY6741" fmla="*/ 235592 h 1847704"/>
                <a:gd name="connsiteX6742" fmla="*/ 1113876 w 1842380"/>
                <a:gd name="connsiteY6742" fmla="*/ 190331 h 1847704"/>
                <a:gd name="connsiteX6743" fmla="*/ 1121863 w 1842380"/>
                <a:gd name="connsiteY6743" fmla="*/ 184474 h 1847704"/>
                <a:gd name="connsiteX6744" fmla="*/ 1121863 w 1842380"/>
                <a:gd name="connsiteY6744" fmla="*/ 184474 h 1847704"/>
                <a:gd name="connsiteX6745" fmla="*/ 1121863 w 1842380"/>
                <a:gd name="connsiteY6745" fmla="*/ 246241 h 1847704"/>
                <a:gd name="connsiteX6746" fmla="*/ 1121863 w 1842380"/>
                <a:gd name="connsiteY6746" fmla="*/ 315996 h 1847704"/>
                <a:gd name="connsiteX6747" fmla="*/ 1113876 w 1842380"/>
                <a:gd name="connsiteY6747" fmla="*/ 311736 h 1847704"/>
                <a:gd name="connsiteX6748" fmla="*/ 1113876 w 1842380"/>
                <a:gd name="connsiteY6748" fmla="*/ 251034 h 1847704"/>
                <a:gd name="connsiteX6749" fmla="*/ 1121863 w 1842380"/>
                <a:gd name="connsiteY6749" fmla="*/ 246241 h 1847704"/>
                <a:gd name="connsiteX6750" fmla="*/ 1121863 w 1842380"/>
                <a:gd name="connsiteY6750" fmla="*/ 246241 h 1847704"/>
                <a:gd name="connsiteX6751" fmla="*/ 1121863 w 1842380"/>
                <a:gd name="connsiteY6751" fmla="*/ 325048 h 1847704"/>
                <a:gd name="connsiteX6752" fmla="*/ 1121863 w 1842380"/>
                <a:gd name="connsiteY6752" fmla="*/ 345283 h 1847704"/>
                <a:gd name="connsiteX6753" fmla="*/ 1113876 w 1842380"/>
                <a:gd name="connsiteY6753" fmla="*/ 344218 h 1847704"/>
                <a:gd name="connsiteX6754" fmla="*/ 1113876 w 1842380"/>
                <a:gd name="connsiteY6754" fmla="*/ 323983 h 1847704"/>
                <a:gd name="connsiteX6755" fmla="*/ 1121863 w 1842380"/>
                <a:gd name="connsiteY6755" fmla="*/ 325048 h 1847704"/>
                <a:gd name="connsiteX6756" fmla="*/ 1121863 w 1842380"/>
                <a:gd name="connsiteY6756" fmla="*/ 325048 h 1847704"/>
                <a:gd name="connsiteX6757" fmla="*/ 1121863 w 1842380"/>
                <a:gd name="connsiteY6757" fmla="*/ 325048 h 1847704"/>
                <a:gd name="connsiteX6758" fmla="*/ 1121863 w 1842380"/>
                <a:gd name="connsiteY6758" fmla="*/ 420895 h 1847704"/>
                <a:gd name="connsiteX6759" fmla="*/ 1121863 w 1842380"/>
                <a:gd name="connsiteY6759" fmla="*/ 433142 h 1847704"/>
                <a:gd name="connsiteX6760" fmla="*/ 1113876 w 1842380"/>
                <a:gd name="connsiteY6760" fmla="*/ 427285 h 1847704"/>
                <a:gd name="connsiteX6761" fmla="*/ 1113876 w 1842380"/>
                <a:gd name="connsiteY6761" fmla="*/ 417167 h 1847704"/>
                <a:gd name="connsiteX6762" fmla="*/ 1121863 w 1842380"/>
                <a:gd name="connsiteY6762" fmla="*/ 420895 h 1847704"/>
                <a:gd name="connsiteX6763" fmla="*/ 1121863 w 1842380"/>
                <a:gd name="connsiteY6763" fmla="*/ 420895 h 1847704"/>
                <a:gd name="connsiteX6764" fmla="*/ 1121863 w 1842380"/>
                <a:gd name="connsiteY6764" fmla="*/ 479468 h 1847704"/>
                <a:gd name="connsiteX6765" fmla="*/ 1121863 w 1842380"/>
                <a:gd name="connsiteY6765" fmla="*/ 488520 h 1847704"/>
                <a:gd name="connsiteX6766" fmla="*/ 1113876 w 1842380"/>
                <a:gd name="connsiteY6766" fmla="*/ 486390 h 1847704"/>
                <a:gd name="connsiteX6767" fmla="*/ 1113876 w 1842380"/>
                <a:gd name="connsiteY6767" fmla="*/ 475208 h 1847704"/>
                <a:gd name="connsiteX6768" fmla="*/ 1121863 w 1842380"/>
                <a:gd name="connsiteY6768" fmla="*/ 479468 h 1847704"/>
                <a:gd name="connsiteX6769" fmla="*/ 1121863 w 1842380"/>
                <a:gd name="connsiteY6769" fmla="*/ 479468 h 1847704"/>
                <a:gd name="connsiteX6770" fmla="*/ 1121863 w 1842380"/>
                <a:gd name="connsiteY6770" fmla="*/ 544963 h 1847704"/>
                <a:gd name="connsiteX6771" fmla="*/ 1121863 w 1842380"/>
                <a:gd name="connsiteY6771" fmla="*/ 572119 h 1847704"/>
                <a:gd name="connsiteX6772" fmla="*/ 1121863 w 1842380"/>
                <a:gd name="connsiteY6772" fmla="*/ 572119 h 1847704"/>
                <a:gd name="connsiteX6773" fmla="*/ 1119733 w 1842380"/>
                <a:gd name="connsiteY6773" fmla="*/ 569989 h 1847704"/>
                <a:gd name="connsiteX6774" fmla="*/ 1119733 w 1842380"/>
                <a:gd name="connsiteY6774" fmla="*/ 566794 h 1847704"/>
                <a:gd name="connsiteX6775" fmla="*/ 1113876 w 1842380"/>
                <a:gd name="connsiteY6775" fmla="*/ 565729 h 1847704"/>
                <a:gd name="connsiteX6776" fmla="*/ 1113876 w 1842380"/>
                <a:gd name="connsiteY6776" fmla="*/ 565729 h 1847704"/>
                <a:gd name="connsiteX6777" fmla="*/ 1113876 w 1842380"/>
                <a:gd name="connsiteY6777" fmla="*/ 540703 h 1847704"/>
                <a:gd name="connsiteX6778" fmla="*/ 1114940 w 1842380"/>
                <a:gd name="connsiteY6778" fmla="*/ 540703 h 1847704"/>
                <a:gd name="connsiteX6779" fmla="*/ 1121863 w 1842380"/>
                <a:gd name="connsiteY6779" fmla="*/ 543898 h 1847704"/>
                <a:gd name="connsiteX6780" fmla="*/ 1121863 w 1842380"/>
                <a:gd name="connsiteY6780" fmla="*/ 544963 h 1847704"/>
                <a:gd name="connsiteX6781" fmla="*/ 1121863 w 1842380"/>
                <a:gd name="connsiteY6781" fmla="*/ 544963 h 1847704"/>
                <a:gd name="connsiteX6782" fmla="*/ 1121863 w 1842380"/>
                <a:gd name="connsiteY6782" fmla="*/ 585431 h 1847704"/>
                <a:gd name="connsiteX6783" fmla="*/ 1121863 w 1842380"/>
                <a:gd name="connsiteY6783" fmla="*/ 628029 h 1847704"/>
                <a:gd name="connsiteX6784" fmla="*/ 1121863 w 1842380"/>
                <a:gd name="connsiteY6784" fmla="*/ 629094 h 1847704"/>
                <a:gd name="connsiteX6785" fmla="*/ 1120798 w 1842380"/>
                <a:gd name="connsiteY6785" fmla="*/ 632289 h 1847704"/>
                <a:gd name="connsiteX6786" fmla="*/ 1116538 w 1842380"/>
                <a:gd name="connsiteY6786" fmla="*/ 638147 h 1847704"/>
                <a:gd name="connsiteX6787" fmla="*/ 1114408 w 1842380"/>
                <a:gd name="connsiteY6787" fmla="*/ 641341 h 1847704"/>
                <a:gd name="connsiteX6788" fmla="*/ 1114408 w 1842380"/>
                <a:gd name="connsiteY6788" fmla="*/ 614185 h 1847704"/>
                <a:gd name="connsiteX6789" fmla="*/ 1115473 w 1842380"/>
                <a:gd name="connsiteY6789" fmla="*/ 612055 h 1847704"/>
                <a:gd name="connsiteX6790" fmla="*/ 1115473 w 1842380"/>
                <a:gd name="connsiteY6790" fmla="*/ 608860 h 1847704"/>
                <a:gd name="connsiteX6791" fmla="*/ 1114408 w 1842380"/>
                <a:gd name="connsiteY6791" fmla="*/ 607795 h 1847704"/>
                <a:gd name="connsiteX6792" fmla="*/ 1114408 w 1842380"/>
                <a:gd name="connsiteY6792" fmla="*/ 584366 h 1847704"/>
                <a:gd name="connsiteX6793" fmla="*/ 1116538 w 1842380"/>
                <a:gd name="connsiteY6793" fmla="*/ 584366 h 1847704"/>
                <a:gd name="connsiteX6794" fmla="*/ 1121863 w 1842380"/>
                <a:gd name="connsiteY6794" fmla="*/ 585431 h 1847704"/>
                <a:gd name="connsiteX6795" fmla="*/ 1121863 w 1842380"/>
                <a:gd name="connsiteY6795" fmla="*/ 585431 h 1847704"/>
                <a:gd name="connsiteX6796" fmla="*/ 1121863 w 1842380"/>
                <a:gd name="connsiteY6796" fmla="*/ 695654 h 1847704"/>
                <a:gd name="connsiteX6797" fmla="*/ 1121863 w 1842380"/>
                <a:gd name="connsiteY6797" fmla="*/ 704707 h 1847704"/>
                <a:gd name="connsiteX6798" fmla="*/ 1116005 w 1842380"/>
                <a:gd name="connsiteY6798" fmla="*/ 711629 h 1847704"/>
                <a:gd name="connsiteX6799" fmla="*/ 1121863 w 1842380"/>
                <a:gd name="connsiteY6799" fmla="*/ 713759 h 1847704"/>
                <a:gd name="connsiteX6800" fmla="*/ 1121863 w 1842380"/>
                <a:gd name="connsiteY6800" fmla="*/ 713759 h 1847704"/>
                <a:gd name="connsiteX6801" fmla="*/ 1121863 w 1842380"/>
                <a:gd name="connsiteY6801" fmla="*/ 721746 h 1847704"/>
                <a:gd name="connsiteX6802" fmla="*/ 1119733 w 1842380"/>
                <a:gd name="connsiteY6802" fmla="*/ 719616 h 1847704"/>
                <a:gd name="connsiteX6803" fmla="*/ 1116538 w 1842380"/>
                <a:gd name="connsiteY6803" fmla="*/ 718551 h 1847704"/>
                <a:gd name="connsiteX6804" fmla="*/ 1114408 w 1842380"/>
                <a:gd name="connsiteY6804" fmla="*/ 718551 h 1847704"/>
                <a:gd name="connsiteX6805" fmla="*/ 1114408 w 1842380"/>
                <a:gd name="connsiteY6805" fmla="*/ 703642 h 1847704"/>
                <a:gd name="connsiteX6806" fmla="*/ 1121863 w 1842380"/>
                <a:gd name="connsiteY6806" fmla="*/ 695654 h 1847704"/>
                <a:gd name="connsiteX6807" fmla="*/ 1121863 w 1842380"/>
                <a:gd name="connsiteY6807" fmla="*/ 695654 h 1847704"/>
                <a:gd name="connsiteX6808" fmla="*/ 1121863 w 1842380"/>
                <a:gd name="connsiteY6808" fmla="*/ 748370 h 1847704"/>
                <a:gd name="connsiteX6809" fmla="*/ 1121863 w 1842380"/>
                <a:gd name="connsiteY6809" fmla="*/ 755292 h 1847704"/>
                <a:gd name="connsiteX6810" fmla="*/ 1113876 w 1842380"/>
                <a:gd name="connsiteY6810" fmla="*/ 751032 h 1847704"/>
                <a:gd name="connsiteX6811" fmla="*/ 1113876 w 1842380"/>
                <a:gd name="connsiteY6811" fmla="*/ 741980 h 1847704"/>
                <a:gd name="connsiteX6812" fmla="*/ 1121863 w 1842380"/>
                <a:gd name="connsiteY6812" fmla="*/ 748370 h 1847704"/>
                <a:gd name="connsiteX6813" fmla="*/ 1121863 w 1842380"/>
                <a:gd name="connsiteY6813" fmla="*/ 748370 h 1847704"/>
                <a:gd name="connsiteX6814" fmla="*/ 1121863 w 1842380"/>
                <a:gd name="connsiteY6814" fmla="*/ 766474 h 1847704"/>
                <a:gd name="connsiteX6815" fmla="*/ 1121863 w 1842380"/>
                <a:gd name="connsiteY6815" fmla="*/ 774461 h 1847704"/>
                <a:gd name="connsiteX6816" fmla="*/ 1118668 w 1842380"/>
                <a:gd name="connsiteY6816" fmla="*/ 776591 h 1847704"/>
                <a:gd name="connsiteX6817" fmla="*/ 1118668 w 1842380"/>
                <a:gd name="connsiteY6817" fmla="*/ 778721 h 1847704"/>
                <a:gd name="connsiteX6818" fmla="*/ 1121863 w 1842380"/>
                <a:gd name="connsiteY6818" fmla="*/ 781916 h 1847704"/>
                <a:gd name="connsiteX6819" fmla="*/ 1121863 w 1842380"/>
                <a:gd name="connsiteY6819" fmla="*/ 790968 h 1847704"/>
                <a:gd name="connsiteX6820" fmla="*/ 1121863 w 1842380"/>
                <a:gd name="connsiteY6820" fmla="*/ 789903 h 1847704"/>
                <a:gd name="connsiteX6821" fmla="*/ 1119733 w 1842380"/>
                <a:gd name="connsiteY6821" fmla="*/ 787773 h 1847704"/>
                <a:gd name="connsiteX6822" fmla="*/ 1113876 w 1842380"/>
                <a:gd name="connsiteY6822" fmla="*/ 803748 h 1847704"/>
                <a:gd name="connsiteX6823" fmla="*/ 1113876 w 1842380"/>
                <a:gd name="connsiteY6823" fmla="*/ 770202 h 1847704"/>
                <a:gd name="connsiteX6824" fmla="*/ 1113876 w 1842380"/>
                <a:gd name="connsiteY6824" fmla="*/ 771267 h 1847704"/>
                <a:gd name="connsiteX6825" fmla="*/ 1121863 w 1842380"/>
                <a:gd name="connsiteY6825" fmla="*/ 766474 h 1847704"/>
                <a:gd name="connsiteX6826" fmla="*/ 1121863 w 1842380"/>
                <a:gd name="connsiteY6826" fmla="*/ 766474 h 1847704"/>
                <a:gd name="connsiteX6827" fmla="*/ 1121863 w 1842380"/>
                <a:gd name="connsiteY6827" fmla="*/ 826112 h 1847704"/>
                <a:gd name="connsiteX6828" fmla="*/ 1121863 w 1842380"/>
                <a:gd name="connsiteY6828" fmla="*/ 840489 h 1847704"/>
                <a:gd name="connsiteX6829" fmla="*/ 1121863 w 1842380"/>
                <a:gd name="connsiteY6829" fmla="*/ 841554 h 1847704"/>
                <a:gd name="connsiteX6830" fmla="*/ 1121863 w 1842380"/>
                <a:gd name="connsiteY6830" fmla="*/ 848476 h 1847704"/>
                <a:gd name="connsiteX6831" fmla="*/ 1121863 w 1842380"/>
                <a:gd name="connsiteY6831" fmla="*/ 863385 h 1847704"/>
                <a:gd name="connsiteX6832" fmla="*/ 1114940 w 1842380"/>
                <a:gd name="connsiteY6832" fmla="*/ 843151 h 1847704"/>
                <a:gd name="connsiteX6833" fmla="*/ 1113876 w 1842380"/>
                <a:gd name="connsiteY6833" fmla="*/ 841021 h 1847704"/>
                <a:gd name="connsiteX6834" fmla="*/ 1113876 w 1842380"/>
                <a:gd name="connsiteY6834" fmla="*/ 831969 h 1847704"/>
                <a:gd name="connsiteX6835" fmla="*/ 1117070 w 1842380"/>
                <a:gd name="connsiteY6835" fmla="*/ 835164 h 1847704"/>
                <a:gd name="connsiteX6836" fmla="*/ 1121863 w 1842380"/>
                <a:gd name="connsiteY6836" fmla="*/ 826112 h 1847704"/>
                <a:gd name="connsiteX6837" fmla="*/ 1121863 w 1842380"/>
                <a:gd name="connsiteY6837" fmla="*/ 826112 h 1847704"/>
                <a:gd name="connsiteX6838" fmla="*/ 1121863 w 1842380"/>
                <a:gd name="connsiteY6838" fmla="*/ 1003960 h 1847704"/>
                <a:gd name="connsiteX6839" fmla="*/ 1121863 w 1842380"/>
                <a:gd name="connsiteY6839" fmla="*/ 1027389 h 1847704"/>
                <a:gd name="connsiteX6840" fmla="*/ 1121863 w 1842380"/>
                <a:gd name="connsiteY6840" fmla="*/ 1027389 h 1847704"/>
                <a:gd name="connsiteX6841" fmla="*/ 1113876 w 1842380"/>
                <a:gd name="connsiteY6841" fmla="*/ 1037506 h 1847704"/>
                <a:gd name="connsiteX6842" fmla="*/ 1113876 w 1842380"/>
                <a:gd name="connsiteY6842" fmla="*/ 1026324 h 1847704"/>
                <a:gd name="connsiteX6843" fmla="*/ 1117070 w 1842380"/>
                <a:gd name="connsiteY6843" fmla="*/ 1023129 h 1847704"/>
                <a:gd name="connsiteX6844" fmla="*/ 1121863 w 1842380"/>
                <a:gd name="connsiteY6844" fmla="*/ 1003960 h 1847704"/>
                <a:gd name="connsiteX6845" fmla="*/ 1121863 w 1842380"/>
                <a:gd name="connsiteY6845" fmla="*/ 1003960 h 1847704"/>
                <a:gd name="connsiteX6846" fmla="*/ 1121863 w 1842380"/>
                <a:gd name="connsiteY6846" fmla="*/ 1043364 h 1847704"/>
                <a:gd name="connsiteX6847" fmla="*/ 1121863 w 1842380"/>
                <a:gd name="connsiteY6847" fmla="*/ 1050286 h 1847704"/>
                <a:gd name="connsiteX6848" fmla="*/ 1113876 w 1842380"/>
                <a:gd name="connsiteY6848" fmla="*/ 1051351 h 1847704"/>
                <a:gd name="connsiteX6849" fmla="*/ 1113876 w 1842380"/>
                <a:gd name="connsiteY6849" fmla="*/ 1043364 h 1847704"/>
                <a:gd name="connsiteX6850" fmla="*/ 1121863 w 1842380"/>
                <a:gd name="connsiteY6850" fmla="*/ 1043364 h 1847704"/>
                <a:gd name="connsiteX6851" fmla="*/ 1121863 w 1842380"/>
                <a:gd name="connsiteY6851" fmla="*/ 1043364 h 1847704"/>
                <a:gd name="connsiteX6852" fmla="*/ 1121863 w 1842380"/>
                <a:gd name="connsiteY6852" fmla="*/ 1069455 h 1847704"/>
                <a:gd name="connsiteX6853" fmla="*/ 1121863 w 1842380"/>
                <a:gd name="connsiteY6853" fmla="*/ 1076377 h 1847704"/>
                <a:gd name="connsiteX6854" fmla="*/ 1113876 w 1842380"/>
                <a:gd name="connsiteY6854" fmla="*/ 1076377 h 1847704"/>
                <a:gd name="connsiteX6855" fmla="*/ 1113876 w 1842380"/>
                <a:gd name="connsiteY6855" fmla="*/ 1069455 h 1847704"/>
                <a:gd name="connsiteX6856" fmla="*/ 1121863 w 1842380"/>
                <a:gd name="connsiteY6856" fmla="*/ 1069455 h 1847704"/>
                <a:gd name="connsiteX6857" fmla="*/ 1121863 w 1842380"/>
                <a:gd name="connsiteY6857" fmla="*/ 1069455 h 1847704"/>
                <a:gd name="connsiteX6858" fmla="*/ 1121863 w 1842380"/>
                <a:gd name="connsiteY6858" fmla="*/ 1078507 h 1847704"/>
                <a:gd name="connsiteX6859" fmla="*/ 1121863 w 1842380"/>
                <a:gd name="connsiteY6859" fmla="*/ 1089689 h 1847704"/>
                <a:gd name="connsiteX6860" fmla="*/ 1120798 w 1842380"/>
                <a:gd name="connsiteY6860" fmla="*/ 1090754 h 1847704"/>
                <a:gd name="connsiteX6861" fmla="*/ 1121863 w 1842380"/>
                <a:gd name="connsiteY6861" fmla="*/ 1092884 h 1847704"/>
                <a:gd name="connsiteX6862" fmla="*/ 1121863 w 1842380"/>
                <a:gd name="connsiteY6862" fmla="*/ 1116313 h 1847704"/>
                <a:gd name="connsiteX6863" fmla="*/ 1116005 w 1842380"/>
                <a:gd name="connsiteY6863" fmla="*/ 1125366 h 1847704"/>
                <a:gd name="connsiteX6864" fmla="*/ 1116005 w 1842380"/>
                <a:gd name="connsiteY6864" fmla="*/ 1125366 h 1847704"/>
                <a:gd name="connsiteX6865" fmla="*/ 1113876 w 1842380"/>
                <a:gd name="connsiteY6865" fmla="*/ 1128560 h 1847704"/>
                <a:gd name="connsiteX6866" fmla="*/ 1113876 w 1842380"/>
                <a:gd name="connsiteY6866" fmla="*/ 1117378 h 1847704"/>
                <a:gd name="connsiteX6867" fmla="*/ 1116005 w 1842380"/>
                <a:gd name="connsiteY6867" fmla="*/ 1095014 h 1847704"/>
                <a:gd name="connsiteX6868" fmla="*/ 1113876 w 1842380"/>
                <a:gd name="connsiteY6868" fmla="*/ 1097144 h 1847704"/>
                <a:gd name="connsiteX6869" fmla="*/ 1113876 w 1842380"/>
                <a:gd name="connsiteY6869" fmla="*/ 1089157 h 1847704"/>
                <a:gd name="connsiteX6870" fmla="*/ 1121863 w 1842380"/>
                <a:gd name="connsiteY6870" fmla="*/ 1078507 h 1847704"/>
                <a:gd name="connsiteX6871" fmla="*/ 1121863 w 1842380"/>
                <a:gd name="connsiteY6871" fmla="*/ 1078507 h 1847704"/>
                <a:gd name="connsiteX6872" fmla="*/ 1121863 w 1842380"/>
                <a:gd name="connsiteY6872" fmla="*/ 1154652 h 1847704"/>
                <a:gd name="connsiteX6873" fmla="*/ 1121863 w 1842380"/>
                <a:gd name="connsiteY6873" fmla="*/ 1171691 h 1847704"/>
                <a:gd name="connsiteX6874" fmla="*/ 1120798 w 1842380"/>
                <a:gd name="connsiteY6874" fmla="*/ 1169561 h 1847704"/>
                <a:gd name="connsiteX6875" fmla="*/ 1113876 w 1842380"/>
                <a:gd name="connsiteY6875" fmla="*/ 1163704 h 1847704"/>
                <a:gd name="connsiteX6876" fmla="*/ 1113876 w 1842380"/>
                <a:gd name="connsiteY6876" fmla="*/ 1155717 h 1847704"/>
                <a:gd name="connsiteX6877" fmla="*/ 1120798 w 1842380"/>
                <a:gd name="connsiteY6877" fmla="*/ 1159977 h 1847704"/>
                <a:gd name="connsiteX6878" fmla="*/ 1121863 w 1842380"/>
                <a:gd name="connsiteY6878" fmla="*/ 1155717 h 1847704"/>
                <a:gd name="connsiteX6879" fmla="*/ 1121863 w 1842380"/>
                <a:gd name="connsiteY6879" fmla="*/ 1154652 h 1847704"/>
                <a:gd name="connsiteX6880" fmla="*/ 1121863 w 1842380"/>
                <a:gd name="connsiteY6880" fmla="*/ 1154652 h 1847704"/>
                <a:gd name="connsiteX6881" fmla="*/ 1121863 w 1842380"/>
                <a:gd name="connsiteY6881" fmla="*/ 1247303 h 1847704"/>
                <a:gd name="connsiteX6882" fmla="*/ 1121863 w 1842380"/>
                <a:gd name="connsiteY6882" fmla="*/ 1297889 h 1847704"/>
                <a:gd name="connsiteX6883" fmla="*/ 1120798 w 1842380"/>
                <a:gd name="connsiteY6883" fmla="*/ 1297889 h 1847704"/>
                <a:gd name="connsiteX6884" fmla="*/ 1113876 w 1842380"/>
                <a:gd name="connsiteY6884" fmla="*/ 1298954 h 1847704"/>
                <a:gd name="connsiteX6885" fmla="*/ 1113876 w 1842380"/>
                <a:gd name="connsiteY6885" fmla="*/ 1298954 h 1847704"/>
                <a:gd name="connsiteX6886" fmla="*/ 1113876 w 1842380"/>
                <a:gd name="connsiteY6886" fmla="*/ 1280850 h 1847704"/>
                <a:gd name="connsiteX6887" fmla="*/ 1117070 w 1842380"/>
                <a:gd name="connsiteY6887" fmla="*/ 1279785 h 1847704"/>
                <a:gd name="connsiteX6888" fmla="*/ 1120265 w 1842380"/>
                <a:gd name="connsiteY6888" fmla="*/ 1276590 h 1847704"/>
                <a:gd name="connsiteX6889" fmla="*/ 1120265 w 1842380"/>
                <a:gd name="connsiteY6889" fmla="*/ 1269668 h 1847704"/>
                <a:gd name="connsiteX6890" fmla="*/ 1119200 w 1842380"/>
                <a:gd name="connsiteY6890" fmla="*/ 1265408 h 1847704"/>
                <a:gd name="connsiteX6891" fmla="*/ 1116005 w 1842380"/>
                <a:gd name="connsiteY6891" fmla="*/ 1264343 h 1847704"/>
                <a:gd name="connsiteX6892" fmla="*/ 1113876 w 1842380"/>
                <a:gd name="connsiteY6892" fmla="*/ 1264343 h 1847704"/>
                <a:gd name="connsiteX6893" fmla="*/ 1113876 w 1842380"/>
                <a:gd name="connsiteY6893" fmla="*/ 1232927 h 1847704"/>
                <a:gd name="connsiteX6894" fmla="*/ 1114940 w 1842380"/>
                <a:gd name="connsiteY6894" fmla="*/ 1235056 h 1847704"/>
                <a:gd name="connsiteX6895" fmla="*/ 1120798 w 1842380"/>
                <a:gd name="connsiteY6895" fmla="*/ 1245174 h 1847704"/>
                <a:gd name="connsiteX6896" fmla="*/ 1121863 w 1842380"/>
                <a:gd name="connsiteY6896" fmla="*/ 1247303 h 1847704"/>
                <a:gd name="connsiteX6897" fmla="*/ 1121863 w 1842380"/>
                <a:gd name="connsiteY6897" fmla="*/ 1247303 h 1847704"/>
                <a:gd name="connsiteX6898" fmla="*/ 1121863 w 1842380"/>
                <a:gd name="connsiteY6898" fmla="*/ 1315993 h 1847704"/>
                <a:gd name="connsiteX6899" fmla="*/ 1121863 w 1842380"/>
                <a:gd name="connsiteY6899" fmla="*/ 1339422 h 1847704"/>
                <a:gd name="connsiteX6900" fmla="*/ 1118668 w 1842380"/>
                <a:gd name="connsiteY6900" fmla="*/ 1342617 h 1847704"/>
                <a:gd name="connsiteX6901" fmla="*/ 1118668 w 1842380"/>
                <a:gd name="connsiteY6901" fmla="*/ 1344747 h 1847704"/>
                <a:gd name="connsiteX6902" fmla="*/ 1118668 w 1842380"/>
                <a:gd name="connsiteY6902" fmla="*/ 1349007 h 1847704"/>
                <a:gd name="connsiteX6903" fmla="*/ 1118668 w 1842380"/>
                <a:gd name="connsiteY6903" fmla="*/ 1353267 h 1847704"/>
                <a:gd name="connsiteX6904" fmla="*/ 1118668 w 1842380"/>
                <a:gd name="connsiteY6904" fmla="*/ 1357527 h 1847704"/>
                <a:gd name="connsiteX6905" fmla="*/ 1118668 w 1842380"/>
                <a:gd name="connsiteY6905" fmla="*/ 1359657 h 1847704"/>
                <a:gd name="connsiteX6906" fmla="*/ 1116538 w 1842380"/>
                <a:gd name="connsiteY6906" fmla="*/ 1360722 h 1847704"/>
                <a:gd name="connsiteX6907" fmla="*/ 1114408 w 1842380"/>
                <a:gd name="connsiteY6907" fmla="*/ 1359657 h 1847704"/>
                <a:gd name="connsiteX6908" fmla="*/ 1114408 w 1842380"/>
                <a:gd name="connsiteY6908" fmla="*/ 1319188 h 1847704"/>
                <a:gd name="connsiteX6909" fmla="*/ 1114408 w 1842380"/>
                <a:gd name="connsiteY6909" fmla="*/ 1319188 h 1847704"/>
                <a:gd name="connsiteX6910" fmla="*/ 1121330 w 1842380"/>
                <a:gd name="connsiteY6910" fmla="*/ 1314928 h 1847704"/>
                <a:gd name="connsiteX6911" fmla="*/ 1121863 w 1842380"/>
                <a:gd name="connsiteY6911" fmla="*/ 1314928 h 1847704"/>
                <a:gd name="connsiteX6912" fmla="*/ 1121863 w 1842380"/>
                <a:gd name="connsiteY6912" fmla="*/ 1315993 h 1847704"/>
                <a:gd name="connsiteX6913" fmla="*/ 1121863 w 1842380"/>
                <a:gd name="connsiteY6913" fmla="*/ 1382553 h 1847704"/>
                <a:gd name="connsiteX6914" fmla="*/ 1121863 w 1842380"/>
                <a:gd name="connsiteY6914" fmla="*/ 1392670 h 1847704"/>
                <a:gd name="connsiteX6915" fmla="*/ 1113876 w 1842380"/>
                <a:gd name="connsiteY6915" fmla="*/ 1393735 h 1847704"/>
                <a:gd name="connsiteX6916" fmla="*/ 1113876 w 1842380"/>
                <a:gd name="connsiteY6916" fmla="*/ 1383618 h 1847704"/>
                <a:gd name="connsiteX6917" fmla="*/ 1121863 w 1842380"/>
                <a:gd name="connsiteY6917" fmla="*/ 1382553 h 1847704"/>
                <a:gd name="connsiteX6918" fmla="*/ 1121863 w 1842380"/>
                <a:gd name="connsiteY6918" fmla="*/ 1382553 h 1847704"/>
                <a:gd name="connsiteX6919" fmla="*/ 1121863 w 1842380"/>
                <a:gd name="connsiteY6919" fmla="*/ 1424087 h 1847704"/>
                <a:gd name="connsiteX6920" fmla="*/ 1121863 w 1842380"/>
                <a:gd name="connsiteY6920" fmla="*/ 1447516 h 1847704"/>
                <a:gd name="connsiteX6921" fmla="*/ 1113876 w 1842380"/>
                <a:gd name="connsiteY6921" fmla="*/ 1450711 h 1847704"/>
                <a:gd name="connsiteX6922" fmla="*/ 1113876 w 1842380"/>
                <a:gd name="connsiteY6922" fmla="*/ 1440594 h 1847704"/>
                <a:gd name="connsiteX6923" fmla="*/ 1120798 w 1842380"/>
                <a:gd name="connsiteY6923" fmla="*/ 1437399 h 1847704"/>
                <a:gd name="connsiteX6924" fmla="*/ 1120798 w 1842380"/>
                <a:gd name="connsiteY6924" fmla="*/ 1437399 h 1847704"/>
                <a:gd name="connsiteX6925" fmla="*/ 1121863 w 1842380"/>
                <a:gd name="connsiteY6925" fmla="*/ 1436334 h 1847704"/>
                <a:gd name="connsiteX6926" fmla="*/ 1113876 w 1842380"/>
                <a:gd name="connsiteY6926" fmla="*/ 1430476 h 1847704"/>
                <a:gd name="connsiteX6927" fmla="*/ 1113876 w 1842380"/>
                <a:gd name="connsiteY6927" fmla="*/ 1417164 h 1847704"/>
                <a:gd name="connsiteX6928" fmla="*/ 1121863 w 1842380"/>
                <a:gd name="connsiteY6928" fmla="*/ 1424087 h 1847704"/>
                <a:gd name="connsiteX6929" fmla="*/ 1121863 w 1842380"/>
                <a:gd name="connsiteY6929" fmla="*/ 1424087 h 1847704"/>
                <a:gd name="connsiteX6930" fmla="*/ 1121863 w 1842380"/>
                <a:gd name="connsiteY6930" fmla="*/ 1567856 h 1847704"/>
                <a:gd name="connsiteX6931" fmla="*/ 1121863 w 1842380"/>
                <a:gd name="connsiteY6931" fmla="*/ 1576908 h 1847704"/>
                <a:gd name="connsiteX6932" fmla="*/ 1119733 w 1842380"/>
                <a:gd name="connsiteY6932" fmla="*/ 1568921 h 1847704"/>
                <a:gd name="connsiteX6933" fmla="*/ 1121863 w 1842380"/>
                <a:gd name="connsiteY6933" fmla="*/ 1567856 h 1847704"/>
                <a:gd name="connsiteX6934" fmla="*/ 1121863 w 1842380"/>
                <a:gd name="connsiteY6934" fmla="*/ 1567856 h 1847704"/>
                <a:gd name="connsiteX6935" fmla="*/ 1121863 w 1842380"/>
                <a:gd name="connsiteY6935" fmla="*/ 1721210 h 1847704"/>
                <a:gd name="connsiteX6936" fmla="*/ 1121863 w 1842380"/>
                <a:gd name="connsiteY6936" fmla="*/ 1739315 h 1847704"/>
                <a:gd name="connsiteX6937" fmla="*/ 1119733 w 1842380"/>
                <a:gd name="connsiteY6937" fmla="*/ 1738250 h 1847704"/>
                <a:gd name="connsiteX6938" fmla="*/ 1113876 w 1842380"/>
                <a:gd name="connsiteY6938" fmla="*/ 1737185 h 1847704"/>
                <a:gd name="connsiteX6939" fmla="*/ 1113876 w 1842380"/>
                <a:gd name="connsiteY6939" fmla="*/ 1720145 h 1847704"/>
                <a:gd name="connsiteX6940" fmla="*/ 1121863 w 1842380"/>
                <a:gd name="connsiteY6940" fmla="*/ 1721210 h 1847704"/>
                <a:gd name="connsiteX6941" fmla="*/ 1121863 w 1842380"/>
                <a:gd name="connsiteY6941" fmla="*/ 1721210 h 1847704"/>
                <a:gd name="connsiteX6942" fmla="*/ 1121863 w 1842380"/>
                <a:gd name="connsiteY6942" fmla="*/ 1797887 h 1847704"/>
                <a:gd name="connsiteX6943" fmla="*/ 1121863 w 1842380"/>
                <a:gd name="connsiteY6943" fmla="*/ 1819187 h 1847704"/>
                <a:gd name="connsiteX6944" fmla="*/ 1116005 w 1842380"/>
                <a:gd name="connsiteY6944" fmla="*/ 1821317 h 1847704"/>
                <a:gd name="connsiteX6945" fmla="*/ 1113876 w 1842380"/>
                <a:gd name="connsiteY6945" fmla="*/ 1822382 h 1847704"/>
                <a:gd name="connsiteX6946" fmla="*/ 1113876 w 1842380"/>
                <a:gd name="connsiteY6946" fmla="*/ 1793095 h 1847704"/>
                <a:gd name="connsiteX6947" fmla="*/ 1121863 w 1842380"/>
                <a:gd name="connsiteY6947" fmla="*/ 1797887 h 1847704"/>
                <a:gd name="connsiteX6948" fmla="*/ 1113876 w 1842380"/>
                <a:gd name="connsiteY6948" fmla="*/ 25795 h 1847704"/>
                <a:gd name="connsiteX6949" fmla="*/ 1113876 w 1842380"/>
                <a:gd name="connsiteY6949" fmla="*/ 49224 h 1847704"/>
                <a:gd name="connsiteX6950" fmla="*/ 1110681 w 1842380"/>
                <a:gd name="connsiteY6950" fmla="*/ 46029 h 1847704"/>
                <a:gd name="connsiteX6951" fmla="*/ 1110681 w 1842380"/>
                <a:gd name="connsiteY6951" fmla="*/ 24730 h 1847704"/>
                <a:gd name="connsiteX6952" fmla="*/ 1113876 w 1842380"/>
                <a:gd name="connsiteY6952" fmla="*/ 25795 h 1847704"/>
                <a:gd name="connsiteX6953" fmla="*/ 1113876 w 1842380"/>
                <a:gd name="connsiteY6953" fmla="*/ 25795 h 1847704"/>
                <a:gd name="connsiteX6954" fmla="*/ 1113876 w 1842380"/>
                <a:gd name="connsiteY6954" fmla="*/ 115784 h 1847704"/>
                <a:gd name="connsiteX6955" fmla="*/ 1113876 w 1842380"/>
                <a:gd name="connsiteY6955" fmla="*/ 131758 h 1847704"/>
                <a:gd name="connsiteX6956" fmla="*/ 1110681 w 1842380"/>
                <a:gd name="connsiteY6956" fmla="*/ 131758 h 1847704"/>
                <a:gd name="connsiteX6957" fmla="*/ 1110681 w 1842380"/>
                <a:gd name="connsiteY6957" fmla="*/ 114719 h 1847704"/>
                <a:gd name="connsiteX6958" fmla="*/ 1113876 w 1842380"/>
                <a:gd name="connsiteY6958" fmla="*/ 115784 h 1847704"/>
                <a:gd name="connsiteX6959" fmla="*/ 1113876 w 1842380"/>
                <a:gd name="connsiteY6959" fmla="*/ 115784 h 1847704"/>
                <a:gd name="connsiteX6960" fmla="*/ 1113876 w 1842380"/>
                <a:gd name="connsiteY6960" fmla="*/ 189799 h 1847704"/>
                <a:gd name="connsiteX6961" fmla="*/ 1113876 w 1842380"/>
                <a:gd name="connsiteY6961" fmla="*/ 235059 h 1847704"/>
                <a:gd name="connsiteX6962" fmla="*/ 1110681 w 1842380"/>
                <a:gd name="connsiteY6962" fmla="*/ 235059 h 1847704"/>
                <a:gd name="connsiteX6963" fmla="*/ 1110681 w 1842380"/>
                <a:gd name="connsiteY6963" fmla="*/ 189799 h 1847704"/>
                <a:gd name="connsiteX6964" fmla="*/ 1113876 w 1842380"/>
                <a:gd name="connsiteY6964" fmla="*/ 189799 h 1847704"/>
                <a:gd name="connsiteX6965" fmla="*/ 1113876 w 1842380"/>
                <a:gd name="connsiteY6965" fmla="*/ 189799 h 1847704"/>
                <a:gd name="connsiteX6966" fmla="*/ 1113876 w 1842380"/>
                <a:gd name="connsiteY6966" fmla="*/ 251034 h 1847704"/>
                <a:gd name="connsiteX6967" fmla="*/ 1113876 w 1842380"/>
                <a:gd name="connsiteY6967" fmla="*/ 311736 h 1847704"/>
                <a:gd name="connsiteX6968" fmla="*/ 1110681 w 1842380"/>
                <a:gd name="connsiteY6968" fmla="*/ 310671 h 1847704"/>
                <a:gd name="connsiteX6969" fmla="*/ 1110681 w 1842380"/>
                <a:gd name="connsiteY6969" fmla="*/ 273398 h 1847704"/>
                <a:gd name="connsiteX6970" fmla="*/ 1111746 w 1842380"/>
                <a:gd name="connsiteY6970" fmla="*/ 273398 h 1847704"/>
                <a:gd name="connsiteX6971" fmla="*/ 1110681 w 1842380"/>
                <a:gd name="connsiteY6971" fmla="*/ 269138 h 1847704"/>
                <a:gd name="connsiteX6972" fmla="*/ 1110681 w 1842380"/>
                <a:gd name="connsiteY6972" fmla="*/ 252099 h 1847704"/>
                <a:gd name="connsiteX6973" fmla="*/ 1113876 w 1842380"/>
                <a:gd name="connsiteY6973" fmla="*/ 251034 h 1847704"/>
                <a:gd name="connsiteX6974" fmla="*/ 1113876 w 1842380"/>
                <a:gd name="connsiteY6974" fmla="*/ 251034 h 1847704"/>
                <a:gd name="connsiteX6975" fmla="*/ 1113876 w 1842380"/>
                <a:gd name="connsiteY6975" fmla="*/ 323983 h 1847704"/>
                <a:gd name="connsiteX6976" fmla="*/ 1113876 w 1842380"/>
                <a:gd name="connsiteY6976" fmla="*/ 344218 h 1847704"/>
                <a:gd name="connsiteX6977" fmla="*/ 1110681 w 1842380"/>
                <a:gd name="connsiteY6977" fmla="*/ 344218 h 1847704"/>
                <a:gd name="connsiteX6978" fmla="*/ 1110681 w 1842380"/>
                <a:gd name="connsiteY6978" fmla="*/ 322919 h 1847704"/>
                <a:gd name="connsiteX6979" fmla="*/ 1113876 w 1842380"/>
                <a:gd name="connsiteY6979" fmla="*/ 323983 h 1847704"/>
                <a:gd name="connsiteX6980" fmla="*/ 1113876 w 1842380"/>
                <a:gd name="connsiteY6980" fmla="*/ 323983 h 1847704"/>
                <a:gd name="connsiteX6981" fmla="*/ 1113876 w 1842380"/>
                <a:gd name="connsiteY6981" fmla="*/ 417700 h 1847704"/>
                <a:gd name="connsiteX6982" fmla="*/ 1113876 w 1842380"/>
                <a:gd name="connsiteY6982" fmla="*/ 427817 h 1847704"/>
                <a:gd name="connsiteX6983" fmla="*/ 1110681 w 1842380"/>
                <a:gd name="connsiteY6983" fmla="*/ 426752 h 1847704"/>
                <a:gd name="connsiteX6984" fmla="*/ 1110681 w 1842380"/>
                <a:gd name="connsiteY6984" fmla="*/ 416635 h 1847704"/>
                <a:gd name="connsiteX6985" fmla="*/ 1113876 w 1842380"/>
                <a:gd name="connsiteY6985" fmla="*/ 417700 h 1847704"/>
                <a:gd name="connsiteX6986" fmla="*/ 1113876 w 1842380"/>
                <a:gd name="connsiteY6986" fmla="*/ 417700 h 1847704"/>
                <a:gd name="connsiteX6987" fmla="*/ 1113876 w 1842380"/>
                <a:gd name="connsiteY6987" fmla="*/ 474675 h 1847704"/>
                <a:gd name="connsiteX6988" fmla="*/ 1113876 w 1842380"/>
                <a:gd name="connsiteY6988" fmla="*/ 485857 h 1847704"/>
                <a:gd name="connsiteX6989" fmla="*/ 1110681 w 1842380"/>
                <a:gd name="connsiteY6989" fmla="*/ 484792 h 1847704"/>
                <a:gd name="connsiteX6990" fmla="*/ 1110681 w 1842380"/>
                <a:gd name="connsiteY6990" fmla="*/ 472545 h 1847704"/>
                <a:gd name="connsiteX6991" fmla="*/ 1113876 w 1842380"/>
                <a:gd name="connsiteY6991" fmla="*/ 474675 h 1847704"/>
                <a:gd name="connsiteX6992" fmla="*/ 1113876 w 1842380"/>
                <a:gd name="connsiteY6992" fmla="*/ 474675 h 1847704"/>
                <a:gd name="connsiteX6993" fmla="*/ 1113876 w 1842380"/>
                <a:gd name="connsiteY6993" fmla="*/ 540170 h 1847704"/>
                <a:gd name="connsiteX6994" fmla="*/ 1113876 w 1842380"/>
                <a:gd name="connsiteY6994" fmla="*/ 565197 h 1847704"/>
                <a:gd name="connsiteX6995" fmla="*/ 1110681 w 1842380"/>
                <a:gd name="connsiteY6995" fmla="*/ 563067 h 1847704"/>
                <a:gd name="connsiteX6996" fmla="*/ 1110681 w 1842380"/>
                <a:gd name="connsiteY6996" fmla="*/ 563067 h 1847704"/>
                <a:gd name="connsiteX6997" fmla="*/ 1110681 w 1842380"/>
                <a:gd name="connsiteY6997" fmla="*/ 539638 h 1847704"/>
                <a:gd name="connsiteX6998" fmla="*/ 1113876 w 1842380"/>
                <a:gd name="connsiteY6998" fmla="*/ 540170 h 1847704"/>
                <a:gd name="connsiteX6999" fmla="*/ 1113876 w 1842380"/>
                <a:gd name="connsiteY6999" fmla="*/ 540170 h 1847704"/>
                <a:gd name="connsiteX7000" fmla="*/ 1113876 w 1842380"/>
                <a:gd name="connsiteY7000" fmla="*/ 584366 h 1847704"/>
                <a:gd name="connsiteX7001" fmla="*/ 1113876 w 1842380"/>
                <a:gd name="connsiteY7001" fmla="*/ 607795 h 1847704"/>
                <a:gd name="connsiteX7002" fmla="*/ 1112811 w 1842380"/>
                <a:gd name="connsiteY7002" fmla="*/ 606730 h 1847704"/>
                <a:gd name="connsiteX7003" fmla="*/ 1110681 w 1842380"/>
                <a:gd name="connsiteY7003" fmla="*/ 603535 h 1847704"/>
                <a:gd name="connsiteX7004" fmla="*/ 1110681 w 1842380"/>
                <a:gd name="connsiteY7004" fmla="*/ 603535 h 1847704"/>
                <a:gd name="connsiteX7005" fmla="*/ 1110681 w 1842380"/>
                <a:gd name="connsiteY7005" fmla="*/ 583301 h 1847704"/>
                <a:gd name="connsiteX7006" fmla="*/ 1110681 w 1842380"/>
                <a:gd name="connsiteY7006" fmla="*/ 583301 h 1847704"/>
                <a:gd name="connsiteX7007" fmla="*/ 1113876 w 1842380"/>
                <a:gd name="connsiteY7007" fmla="*/ 584366 h 1847704"/>
                <a:gd name="connsiteX7008" fmla="*/ 1113876 w 1842380"/>
                <a:gd name="connsiteY7008" fmla="*/ 584366 h 1847704"/>
                <a:gd name="connsiteX7009" fmla="*/ 1113876 w 1842380"/>
                <a:gd name="connsiteY7009" fmla="*/ 614717 h 1847704"/>
                <a:gd name="connsiteX7010" fmla="*/ 1113876 w 1842380"/>
                <a:gd name="connsiteY7010" fmla="*/ 641874 h 1847704"/>
                <a:gd name="connsiteX7011" fmla="*/ 1112811 w 1842380"/>
                <a:gd name="connsiteY7011" fmla="*/ 641874 h 1847704"/>
                <a:gd name="connsiteX7012" fmla="*/ 1110681 w 1842380"/>
                <a:gd name="connsiteY7012" fmla="*/ 644004 h 1847704"/>
                <a:gd name="connsiteX7013" fmla="*/ 1110681 w 1842380"/>
                <a:gd name="connsiteY7013" fmla="*/ 617912 h 1847704"/>
                <a:gd name="connsiteX7014" fmla="*/ 1112811 w 1842380"/>
                <a:gd name="connsiteY7014" fmla="*/ 615782 h 1847704"/>
                <a:gd name="connsiteX7015" fmla="*/ 1113876 w 1842380"/>
                <a:gd name="connsiteY7015" fmla="*/ 614717 h 1847704"/>
                <a:gd name="connsiteX7016" fmla="*/ 1113876 w 1842380"/>
                <a:gd name="connsiteY7016" fmla="*/ 614717 h 1847704"/>
                <a:gd name="connsiteX7017" fmla="*/ 1113876 w 1842380"/>
                <a:gd name="connsiteY7017" fmla="*/ 703642 h 1847704"/>
                <a:gd name="connsiteX7018" fmla="*/ 1113876 w 1842380"/>
                <a:gd name="connsiteY7018" fmla="*/ 718551 h 1847704"/>
                <a:gd name="connsiteX7019" fmla="*/ 1110681 w 1842380"/>
                <a:gd name="connsiteY7019" fmla="*/ 718551 h 1847704"/>
                <a:gd name="connsiteX7020" fmla="*/ 1110681 w 1842380"/>
                <a:gd name="connsiteY7020" fmla="*/ 706836 h 1847704"/>
                <a:gd name="connsiteX7021" fmla="*/ 1113876 w 1842380"/>
                <a:gd name="connsiteY7021" fmla="*/ 703642 h 1847704"/>
                <a:gd name="connsiteX7022" fmla="*/ 1113876 w 1842380"/>
                <a:gd name="connsiteY7022" fmla="*/ 703642 h 1847704"/>
                <a:gd name="connsiteX7023" fmla="*/ 1113876 w 1842380"/>
                <a:gd name="connsiteY7023" fmla="*/ 741980 h 1847704"/>
                <a:gd name="connsiteX7024" fmla="*/ 1113876 w 1842380"/>
                <a:gd name="connsiteY7024" fmla="*/ 751032 h 1847704"/>
                <a:gd name="connsiteX7025" fmla="*/ 1110681 w 1842380"/>
                <a:gd name="connsiteY7025" fmla="*/ 748902 h 1847704"/>
                <a:gd name="connsiteX7026" fmla="*/ 1110681 w 1842380"/>
                <a:gd name="connsiteY7026" fmla="*/ 739850 h 1847704"/>
                <a:gd name="connsiteX7027" fmla="*/ 1113876 w 1842380"/>
                <a:gd name="connsiteY7027" fmla="*/ 741980 h 1847704"/>
                <a:gd name="connsiteX7028" fmla="*/ 1113876 w 1842380"/>
                <a:gd name="connsiteY7028" fmla="*/ 741980 h 1847704"/>
                <a:gd name="connsiteX7029" fmla="*/ 1113876 w 1842380"/>
                <a:gd name="connsiteY7029" fmla="*/ 769669 h 1847704"/>
                <a:gd name="connsiteX7030" fmla="*/ 1113876 w 1842380"/>
                <a:gd name="connsiteY7030" fmla="*/ 803215 h 1847704"/>
                <a:gd name="connsiteX7031" fmla="*/ 1110681 w 1842380"/>
                <a:gd name="connsiteY7031" fmla="*/ 809073 h 1847704"/>
                <a:gd name="connsiteX7032" fmla="*/ 1110681 w 1842380"/>
                <a:gd name="connsiteY7032" fmla="*/ 794163 h 1847704"/>
                <a:gd name="connsiteX7033" fmla="*/ 1110681 w 1842380"/>
                <a:gd name="connsiteY7033" fmla="*/ 776059 h 1847704"/>
                <a:gd name="connsiteX7034" fmla="*/ 1110681 w 1842380"/>
                <a:gd name="connsiteY7034" fmla="*/ 765942 h 1847704"/>
                <a:gd name="connsiteX7035" fmla="*/ 1113876 w 1842380"/>
                <a:gd name="connsiteY7035" fmla="*/ 769669 h 1847704"/>
                <a:gd name="connsiteX7036" fmla="*/ 1113876 w 1842380"/>
                <a:gd name="connsiteY7036" fmla="*/ 769669 h 1847704"/>
                <a:gd name="connsiteX7037" fmla="*/ 1113876 w 1842380"/>
                <a:gd name="connsiteY7037" fmla="*/ 831969 h 1847704"/>
                <a:gd name="connsiteX7038" fmla="*/ 1113876 w 1842380"/>
                <a:gd name="connsiteY7038" fmla="*/ 841021 h 1847704"/>
                <a:gd name="connsiteX7039" fmla="*/ 1110681 w 1842380"/>
                <a:gd name="connsiteY7039" fmla="*/ 837827 h 1847704"/>
                <a:gd name="connsiteX7040" fmla="*/ 1110681 w 1842380"/>
                <a:gd name="connsiteY7040" fmla="*/ 827709 h 1847704"/>
                <a:gd name="connsiteX7041" fmla="*/ 1113876 w 1842380"/>
                <a:gd name="connsiteY7041" fmla="*/ 831969 h 1847704"/>
                <a:gd name="connsiteX7042" fmla="*/ 1113876 w 1842380"/>
                <a:gd name="connsiteY7042" fmla="*/ 831969 h 1847704"/>
                <a:gd name="connsiteX7043" fmla="*/ 1113876 w 1842380"/>
                <a:gd name="connsiteY7043" fmla="*/ 1026324 h 1847704"/>
                <a:gd name="connsiteX7044" fmla="*/ 1113876 w 1842380"/>
                <a:gd name="connsiteY7044" fmla="*/ 1037506 h 1847704"/>
                <a:gd name="connsiteX7045" fmla="*/ 1111746 w 1842380"/>
                <a:gd name="connsiteY7045" fmla="*/ 1044429 h 1847704"/>
                <a:gd name="connsiteX7046" fmla="*/ 1113876 w 1842380"/>
                <a:gd name="connsiteY7046" fmla="*/ 1043364 h 1847704"/>
                <a:gd name="connsiteX7047" fmla="*/ 1113876 w 1842380"/>
                <a:gd name="connsiteY7047" fmla="*/ 1051351 h 1847704"/>
                <a:gd name="connsiteX7048" fmla="*/ 1110681 w 1842380"/>
                <a:gd name="connsiteY7048" fmla="*/ 1051351 h 1847704"/>
                <a:gd name="connsiteX7049" fmla="*/ 1110681 w 1842380"/>
                <a:gd name="connsiteY7049" fmla="*/ 1030052 h 1847704"/>
                <a:gd name="connsiteX7050" fmla="*/ 1113876 w 1842380"/>
                <a:gd name="connsiteY7050" fmla="*/ 1026324 h 1847704"/>
                <a:gd name="connsiteX7051" fmla="*/ 1113876 w 1842380"/>
                <a:gd name="connsiteY7051" fmla="*/ 1026324 h 1847704"/>
                <a:gd name="connsiteX7052" fmla="*/ 1113876 w 1842380"/>
                <a:gd name="connsiteY7052" fmla="*/ 1069455 h 1847704"/>
                <a:gd name="connsiteX7053" fmla="*/ 1113876 w 1842380"/>
                <a:gd name="connsiteY7053" fmla="*/ 1076377 h 1847704"/>
                <a:gd name="connsiteX7054" fmla="*/ 1110681 w 1842380"/>
                <a:gd name="connsiteY7054" fmla="*/ 1075312 h 1847704"/>
                <a:gd name="connsiteX7055" fmla="*/ 1110681 w 1842380"/>
                <a:gd name="connsiteY7055" fmla="*/ 1068390 h 1847704"/>
                <a:gd name="connsiteX7056" fmla="*/ 1113876 w 1842380"/>
                <a:gd name="connsiteY7056" fmla="*/ 1069455 h 1847704"/>
                <a:gd name="connsiteX7057" fmla="*/ 1113876 w 1842380"/>
                <a:gd name="connsiteY7057" fmla="*/ 1069455 h 1847704"/>
                <a:gd name="connsiteX7058" fmla="*/ 1113876 w 1842380"/>
                <a:gd name="connsiteY7058" fmla="*/ 1089689 h 1847704"/>
                <a:gd name="connsiteX7059" fmla="*/ 1113876 w 1842380"/>
                <a:gd name="connsiteY7059" fmla="*/ 1097677 h 1847704"/>
                <a:gd name="connsiteX7060" fmla="*/ 1113876 w 1842380"/>
                <a:gd name="connsiteY7060" fmla="*/ 1097677 h 1847704"/>
                <a:gd name="connsiteX7061" fmla="*/ 1110681 w 1842380"/>
                <a:gd name="connsiteY7061" fmla="*/ 1100872 h 1847704"/>
                <a:gd name="connsiteX7062" fmla="*/ 1110681 w 1842380"/>
                <a:gd name="connsiteY7062" fmla="*/ 1090754 h 1847704"/>
                <a:gd name="connsiteX7063" fmla="*/ 1113876 w 1842380"/>
                <a:gd name="connsiteY7063" fmla="*/ 1089689 h 1847704"/>
                <a:gd name="connsiteX7064" fmla="*/ 1113876 w 1842380"/>
                <a:gd name="connsiteY7064" fmla="*/ 1089689 h 1847704"/>
                <a:gd name="connsiteX7065" fmla="*/ 1113876 w 1842380"/>
                <a:gd name="connsiteY7065" fmla="*/ 1117911 h 1847704"/>
                <a:gd name="connsiteX7066" fmla="*/ 1113876 w 1842380"/>
                <a:gd name="connsiteY7066" fmla="*/ 1129093 h 1847704"/>
                <a:gd name="connsiteX7067" fmla="*/ 1110681 w 1842380"/>
                <a:gd name="connsiteY7067" fmla="*/ 1132288 h 1847704"/>
                <a:gd name="connsiteX7068" fmla="*/ 1110681 w 1842380"/>
                <a:gd name="connsiteY7068" fmla="*/ 1121106 h 1847704"/>
                <a:gd name="connsiteX7069" fmla="*/ 1113876 w 1842380"/>
                <a:gd name="connsiteY7069" fmla="*/ 1117911 h 1847704"/>
                <a:gd name="connsiteX7070" fmla="*/ 1113876 w 1842380"/>
                <a:gd name="connsiteY7070" fmla="*/ 1117911 h 1847704"/>
                <a:gd name="connsiteX7071" fmla="*/ 1113876 w 1842380"/>
                <a:gd name="connsiteY7071" fmla="*/ 1156249 h 1847704"/>
                <a:gd name="connsiteX7072" fmla="*/ 1113876 w 1842380"/>
                <a:gd name="connsiteY7072" fmla="*/ 1164237 h 1847704"/>
                <a:gd name="connsiteX7073" fmla="*/ 1110681 w 1842380"/>
                <a:gd name="connsiteY7073" fmla="*/ 1162107 h 1847704"/>
                <a:gd name="connsiteX7074" fmla="*/ 1110681 w 1842380"/>
                <a:gd name="connsiteY7074" fmla="*/ 1153055 h 1847704"/>
                <a:gd name="connsiteX7075" fmla="*/ 1113876 w 1842380"/>
                <a:gd name="connsiteY7075" fmla="*/ 1156249 h 1847704"/>
                <a:gd name="connsiteX7076" fmla="*/ 1113876 w 1842380"/>
                <a:gd name="connsiteY7076" fmla="*/ 1156249 h 1847704"/>
                <a:gd name="connsiteX7077" fmla="*/ 1113876 w 1842380"/>
                <a:gd name="connsiteY7077" fmla="*/ 1232394 h 1847704"/>
                <a:gd name="connsiteX7078" fmla="*/ 1113876 w 1842380"/>
                <a:gd name="connsiteY7078" fmla="*/ 1263810 h 1847704"/>
                <a:gd name="connsiteX7079" fmla="*/ 1110681 w 1842380"/>
                <a:gd name="connsiteY7079" fmla="*/ 1262745 h 1847704"/>
                <a:gd name="connsiteX7080" fmla="*/ 1110681 w 1842380"/>
                <a:gd name="connsiteY7080" fmla="*/ 1227602 h 1847704"/>
                <a:gd name="connsiteX7081" fmla="*/ 1111746 w 1842380"/>
                <a:gd name="connsiteY7081" fmla="*/ 1227602 h 1847704"/>
                <a:gd name="connsiteX7082" fmla="*/ 1113876 w 1842380"/>
                <a:gd name="connsiteY7082" fmla="*/ 1232394 h 1847704"/>
                <a:gd name="connsiteX7083" fmla="*/ 1113876 w 1842380"/>
                <a:gd name="connsiteY7083" fmla="*/ 1232394 h 1847704"/>
                <a:gd name="connsiteX7084" fmla="*/ 1113876 w 1842380"/>
                <a:gd name="connsiteY7084" fmla="*/ 1280850 h 1847704"/>
                <a:gd name="connsiteX7085" fmla="*/ 1113876 w 1842380"/>
                <a:gd name="connsiteY7085" fmla="*/ 1298954 h 1847704"/>
                <a:gd name="connsiteX7086" fmla="*/ 1110681 w 1842380"/>
                <a:gd name="connsiteY7086" fmla="*/ 1301084 h 1847704"/>
                <a:gd name="connsiteX7087" fmla="*/ 1110681 w 1842380"/>
                <a:gd name="connsiteY7087" fmla="*/ 1281915 h 1847704"/>
                <a:gd name="connsiteX7088" fmla="*/ 1111746 w 1842380"/>
                <a:gd name="connsiteY7088" fmla="*/ 1280850 h 1847704"/>
                <a:gd name="connsiteX7089" fmla="*/ 1113876 w 1842380"/>
                <a:gd name="connsiteY7089" fmla="*/ 1280850 h 1847704"/>
                <a:gd name="connsiteX7090" fmla="*/ 1113876 w 1842380"/>
                <a:gd name="connsiteY7090" fmla="*/ 1280850 h 1847704"/>
                <a:gd name="connsiteX7091" fmla="*/ 1113876 w 1842380"/>
                <a:gd name="connsiteY7091" fmla="*/ 1320253 h 1847704"/>
                <a:gd name="connsiteX7092" fmla="*/ 1113876 w 1842380"/>
                <a:gd name="connsiteY7092" fmla="*/ 1360722 h 1847704"/>
                <a:gd name="connsiteX7093" fmla="*/ 1112811 w 1842380"/>
                <a:gd name="connsiteY7093" fmla="*/ 1360722 h 1847704"/>
                <a:gd name="connsiteX7094" fmla="*/ 1110681 w 1842380"/>
                <a:gd name="connsiteY7094" fmla="*/ 1359657 h 1847704"/>
                <a:gd name="connsiteX7095" fmla="*/ 1110681 w 1842380"/>
                <a:gd name="connsiteY7095" fmla="*/ 1321318 h 1847704"/>
                <a:gd name="connsiteX7096" fmla="*/ 1113876 w 1842380"/>
                <a:gd name="connsiteY7096" fmla="*/ 1320253 h 1847704"/>
                <a:gd name="connsiteX7097" fmla="*/ 1113876 w 1842380"/>
                <a:gd name="connsiteY7097" fmla="*/ 1320253 h 1847704"/>
                <a:gd name="connsiteX7098" fmla="*/ 1113876 w 1842380"/>
                <a:gd name="connsiteY7098" fmla="*/ 1383618 h 1847704"/>
                <a:gd name="connsiteX7099" fmla="*/ 1113876 w 1842380"/>
                <a:gd name="connsiteY7099" fmla="*/ 1393735 h 1847704"/>
                <a:gd name="connsiteX7100" fmla="*/ 1110681 w 1842380"/>
                <a:gd name="connsiteY7100" fmla="*/ 1394800 h 1847704"/>
                <a:gd name="connsiteX7101" fmla="*/ 1110681 w 1842380"/>
                <a:gd name="connsiteY7101" fmla="*/ 1384683 h 1847704"/>
                <a:gd name="connsiteX7102" fmla="*/ 1113876 w 1842380"/>
                <a:gd name="connsiteY7102" fmla="*/ 1383618 h 1847704"/>
                <a:gd name="connsiteX7103" fmla="*/ 1113876 w 1842380"/>
                <a:gd name="connsiteY7103" fmla="*/ 1383618 h 1847704"/>
                <a:gd name="connsiteX7104" fmla="*/ 1113876 w 1842380"/>
                <a:gd name="connsiteY7104" fmla="*/ 1417164 h 1847704"/>
                <a:gd name="connsiteX7105" fmla="*/ 1113876 w 1842380"/>
                <a:gd name="connsiteY7105" fmla="*/ 1430476 h 1847704"/>
                <a:gd name="connsiteX7106" fmla="*/ 1110681 w 1842380"/>
                <a:gd name="connsiteY7106" fmla="*/ 1429412 h 1847704"/>
                <a:gd name="connsiteX7107" fmla="*/ 1110681 w 1842380"/>
                <a:gd name="connsiteY7107" fmla="*/ 1415035 h 1847704"/>
                <a:gd name="connsiteX7108" fmla="*/ 1113876 w 1842380"/>
                <a:gd name="connsiteY7108" fmla="*/ 1417164 h 1847704"/>
                <a:gd name="connsiteX7109" fmla="*/ 1113876 w 1842380"/>
                <a:gd name="connsiteY7109" fmla="*/ 1417164 h 1847704"/>
                <a:gd name="connsiteX7110" fmla="*/ 1113876 w 1842380"/>
                <a:gd name="connsiteY7110" fmla="*/ 1440594 h 1847704"/>
                <a:gd name="connsiteX7111" fmla="*/ 1113876 w 1842380"/>
                <a:gd name="connsiteY7111" fmla="*/ 1450711 h 1847704"/>
                <a:gd name="connsiteX7112" fmla="*/ 1110681 w 1842380"/>
                <a:gd name="connsiteY7112" fmla="*/ 1451776 h 1847704"/>
                <a:gd name="connsiteX7113" fmla="*/ 1110681 w 1842380"/>
                <a:gd name="connsiteY7113" fmla="*/ 1441659 h 1847704"/>
                <a:gd name="connsiteX7114" fmla="*/ 1113876 w 1842380"/>
                <a:gd name="connsiteY7114" fmla="*/ 1440594 h 1847704"/>
                <a:gd name="connsiteX7115" fmla="*/ 1113876 w 1842380"/>
                <a:gd name="connsiteY7115" fmla="*/ 1440594 h 1847704"/>
                <a:gd name="connsiteX7116" fmla="*/ 1113876 w 1842380"/>
                <a:gd name="connsiteY7116" fmla="*/ 1720145 h 1847704"/>
                <a:gd name="connsiteX7117" fmla="*/ 1113876 w 1842380"/>
                <a:gd name="connsiteY7117" fmla="*/ 1737185 h 1847704"/>
                <a:gd name="connsiteX7118" fmla="*/ 1110681 w 1842380"/>
                <a:gd name="connsiteY7118" fmla="*/ 1736120 h 1847704"/>
                <a:gd name="connsiteX7119" fmla="*/ 1110681 w 1842380"/>
                <a:gd name="connsiteY7119" fmla="*/ 1720145 h 1847704"/>
                <a:gd name="connsiteX7120" fmla="*/ 1113876 w 1842380"/>
                <a:gd name="connsiteY7120" fmla="*/ 1720145 h 1847704"/>
                <a:gd name="connsiteX7121" fmla="*/ 1113876 w 1842380"/>
                <a:gd name="connsiteY7121" fmla="*/ 1720145 h 1847704"/>
                <a:gd name="connsiteX7122" fmla="*/ 1113876 w 1842380"/>
                <a:gd name="connsiteY7122" fmla="*/ 1793095 h 1847704"/>
                <a:gd name="connsiteX7123" fmla="*/ 1113876 w 1842380"/>
                <a:gd name="connsiteY7123" fmla="*/ 1822382 h 1847704"/>
                <a:gd name="connsiteX7124" fmla="*/ 1110681 w 1842380"/>
                <a:gd name="connsiteY7124" fmla="*/ 1823447 h 1847704"/>
                <a:gd name="connsiteX7125" fmla="*/ 1110681 w 1842380"/>
                <a:gd name="connsiteY7125" fmla="*/ 1790965 h 1847704"/>
                <a:gd name="connsiteX7126" fmla="*/ 1113876 w 1842380"/>
                <a:gd name="connsiteY7126" fmla="*/ 1793095 h 1847704"/>
                <a:gd name="connsiteX7127" fmla="*/ 1110681 w 1842380"/>
                <a:gd name="connsiteY7127" fmla="*/ 24730 h 1847704"/>
                <a:gd name="connsiteX7128" fmla="*/ 1110681 w 1842380"/>
                <a:gd name="connsiteY7128" fmla="*/ 46029 h 1847704"/>
                <a:gd name="connsiteX7129" fmla="*/ 1102693 w 1842380"/>
                <a:gd name="connsiteY7129" fmla="*/ 40172 h 1847704"/>
                <a:gd name="connsiteX7130" fmla="*/ 1102693 w 1842380"/>
                <a:gd name="connsiteY7130" fmla="*/ 21002 h 1847704"/>
                <a:gd name="connsiteX7131" fmla="*/ 1110681 w 1842380"/>
                <a:gd name="connsiteY7131" fmla="*/ 24730 h 1847704"/>
                <a:gd name="connsiteX7132" fmla="*/ 1110681 w 1842380"/>
                <a:gd name="connsiteY7132" fmla="*/ 24730 h 1847704"/>
                <a:gd name="connsiteX7133" fmla="*/ 1110681 w 1842380"/>
                <a:gd name="connsiteY7133" fmla="*/ 114719 h 1847704"/>
                <a:gd name="connsiteX7134" fmla="*/ 1110681 w 1842380"/>
                <a:gd name="connsiteY7134" fmla="*/ 131758 h 1847704"/>
                <a:gd name="connsiteX7135" fmla="*/ 1102693 w 1842380"/>
                <a:gd name="connsiteY7135" fmla="*/ 129628 h 1847704"/>
                <a:gd name="connsiteX7136" fmla="*/ 1102693 w 1842380"/>
                <a:gd name="connsiteY7136" fmla="*/ 112589 h 1847704"/>
                <a:gd name="connsiteX7137" fmla="*/ 1110681 w 1842380"/>
                <a:gd name="connsiteY7137" fmla="*/ 114719 h 1847704"/>
                <a:gd name="connsiteX7138" fmla="*/ 1110681 w 1842380"/>
                <a:gd name="connsiteY7138" fmla="*/ 114719 h 1847704"/>
                <a:gd name="connsiteX7139" fmla="*/ 1110681 w 1842380"/>
                <a:gd name="connsiteY7139" fmla="*/ 189799 h 1847704"/>
                <a:gd name="connsiteX7140" fmla="*/ 1110681 w 1842380"/>
                <a:gd name="connsiteY7140" fmla="*/ 235059 h 1847704"/>
                <a:gd name="connsiteX7141" fmla="*/ 1102693 w 1842380"/>
                <a:gd name="connsiteY7141" fmla="*/ 235059 h 1847704"/>
                <a:gd name="connsiteX7142" fmla="*/ 1102693 w 1842380"/>
                <a:gd name="connsiteY7142" fmla="*/ 214825 h 1847704"/>
                <a:gd name="connsiteX7143" fmla="*/ 1102693 w 1842380"/>
                <a:gd name="connsiteY7143" fmla="*/ 210565 h 1847704"/>
                <a:gd name="connsiteX7144" fmla="*/ 1102693 w 1842380"/>
                <a:gd name="connsiteY7144" fmla="*/ 187136 h 1847704"/>
                <a:gd name="connsiteX7145" fmla="*/ 1108551 w 1842380"/>
                <a:gd name="connsiteY7145" fmla="*/ 190331 h 1847704"/>
                <a:gd name="connsiteX7146" fmla="*/ 1110681 w 1842380"/>
                <a:gd name="connsiteY7146" fmla="*/ 189799 h 1847704"/>
                <a:gd name="connsiteX7147" fmla="*/ 1110681 w 1842380"/>
                <a:gd name="connsiteY7147" fmla="*/ 189799 h 1847704"/>
                <a:gd name="connsiteX7148" fmla="*/ 1110681 w 1842380"/>
                <a:gd name="connsiteY7148" fmla="*/ 252099 h 1847704"/>
                <a:gd name="connsiteX7149" fmla="*/ 1110681 w 1842380"/>
                <a:gd name="connsiteY7149" fmla="*/ 269138 h 1847704"/>
                <a:gd name="connsiteX7150" fmla="*/ 1106421 w 1842380"/>
                <a:gd name="connsiteY7150" fmla="*/ 264878 h 1847704"/>
                <a:gd name="connsiteX7151" fmla="*/ 1107486 w 1842380"/>
                <a:gd name="connsiteY7151" fmla="*/ 253696 h 1847704"/>
                <a:gd name="connsiteX7152" fmla="*/ 1110681 w 1842380"/>
                <a:gd name="connsiteY7152" fmla="*/ 252099 h 1847704"/>
                <a:gd name="connsiteX7153" fmla="*/ 1110681 w 1842380"/>
                <a:gd name="connsiteY7153" fmla="*/ 252099 h 1847704"/>
                <a:gd name="connsiteX7154" fmla="*/ 1110681 w 1842380"/>
                <a:gd name="connsiteY7154" fmla="*/ 273398 h 1847704"/>
                <a:gd name="connsiteX7155" fmla="*/ 1110681 w 1842380"/>
                <a:gd name="connsiteY7155" fmla="*/ 310671 h 1847704"/>
                <a:gd name="connsiteX7156" fmla="*/ 1102693 w 1842380"/>
                <a:gd name="connsiteY7156" fmla="*/ 307477 h 1847704"/>
                <a:gd name="connsiteX7157" fmla="*/ 1102693 w 1842380"/>
                <a:gd name="connsiteY7157" fmla="*/ 278190 h 1847704"/>
                <a:gd name="connsiteX7158" fmla="*/ 1110681 w 1842380"/>
                <a:gd name="connsiteY7158" fmla="*/ 273398 h 1847704"/>
                <a:gd name="connsiteX7159" fmla="*/ 1110681 w 1842380"/>
                <a:gd name="connsiteY7159" fmla="*/ 273398 h 1847704"/>
                <a:gd name="connsiteX7160" fmla="*/ 1110681 w 1842380"/>
                <a:gd name="connsiteY7160" fmla="*/ 322919 h 1847704"/>
                <a:gd name="connsiteX7161" fmla="*/ 1110681 w 1842380"/>
                <a:gd name="connsiteY7161" fmla="*/ 344218 h 1847704"/>
                <a:gd name="connsiteX7162" fmla="*/ 1102693 w 1842380"/>
                <a:gd name="connsiteY7162" fmla="*/ 343153 h 1847704"/>
                <a:gd name="connsiteX7163" fmla="*/ 1102693 w 1842380"/>
                <a:gd name="connsiteY7163" fmla="*/ 320789 h 1847704"/>
                <a:gd name="connsiteX7164" fmla="*/ 1110681 w 1842380"/>
                <a:gd name="connsiteY7164" fmla="*/ 322919 h 1847704"/>
                <a:gd name="connsiteX7165" fmla="*/ 1110681 w 1842380"/>
                <a:gd name="connsiteY7165" fmla="*/ 322919 h 1847704"/>
                <a:gd name="connsiteX7166" fmla="*/ 1110681 w 1842380"/>
                <a:gd name="connsiteY7166" fmla="*/ 416102 h 1847704"/>
                <a:gd name="connsiteX7167" fmla="*/ 1110681 w 1842380"/>
                <a:gd name="connsiteY7167" fmla="*/ 426220 h 1847704"/>
                <a:gd name="connsiteX7168" fmla="*/ 1102693 w 1842380"/>
                <a:gd name="connsiteY7168" fmla="*/ 423025 h 1847704"/>
                <a:gd name="connsiteX7169" fmla="*/ 1102693 w 1842380"/>
                <a:gd name="connsiteY7169" fmla="*/ 413973 h 1847704"/>
                <a:gd name="connsiteX7170" fmla="*/ 1110681 w 1842380"/>
                <a:gd name="connsiteY7170" fmla="*/ 416102 h 1847704"/>
                <a:gd name="connsiteX7171" fmla="*/ 1110681 w 1842380"/>
                <a:gd name="connsiteY7171" fmla="*/ 416102 h 1847704"/>
                <a:gd name="connsiteX7172" fmla="*/ 1110681 w 1842380"/>
                <a:gd name="connsiteY7172" fmla="*/ 472545 h 1847704"/>
                <a:gd name="connsiteX7173" fmla="*/ 1110681 w 1842380"/>
                <a:gd name="connsiteY7173" fmla="*/ 484792 h 1847704"/>
                <a:gd name="connsiteX7174" fmla="*/ 1102693 w 1842380"/>
                <a:gd name="connsiteY7174" fmla="*/ 478935 h 1847704"/>
                <a:gd name="connsiteX7175" fmla="*/ 1102693 w 1842380"/>
                <a:gd name="connsiteY7175" fmla="*/ 458701 h 1847704"/>
                <a:gd name="connsiteX7176" fmla="*/ 1105888 w 1842380"/>
                <a:gd name="connsiteY7176" fmla="*/ 467753 h 1847704"/>
                <a:gd name="connsiteX7177" fmla="*/ 1110681 w 1842380"/>
                <a:gd name="connsiteY7177" fmla="*/ 472545 h 1847704"/>
                <a:gd name="connsiteX7178" fmla="*/ 1110681 w 1842380"/>
                <a:gd name="connsiteY7178" fmla="*/ 472545 h 1847704"/>
                <a:gd name="connsiteX7179" fmla="*/ 1110681 w 1842380"/>
                <a:gd name="connsiteY7179" fmla="*/ 539105 h 1847704"/>
                <a:gd name="connsiteX7180" fmla="*/ 1110681 w 1842380"/>
                <a:gd name="connsiteY7180" fmla="*/ 562534 h 1847704"/>
                <a:gd name="connsiteX7181" fmla="*/ 1107486 w 1842380"/>
                <a:gd name="connsiteY7181" fmla="*/ 562534 h 1847704"/>
                <a:gd name="connsiteX7182" fmla="*/ 1106421 w 1842380"/>
                <a:gd name="connsiteY7182" fmla="*/ 560405 h 1847704"/>
                <a:gd name="connsiteX7183" fmla="*/ 1104291 w 1842380"/>
                <a:gd name="connsiteY7183" fmla="*/ 559340 h 1847704"/>
                <a:gd name="connsiteX7184" fmla="*/ 1103226 w 1842380"/>
                <a:gd name="connsiteY7184" fmla="*/ 559340 h 1847704"/>
                <a:gd name="connsiteX7185" fmla="*/ 1103226 w 1842380"/>
                <a:gd name="connsiteY7185" fmla="*/ 538040 h 1847704"/>
                <a:gd name="connsiteX7186" fmla="*/ 1109083 w 1842380"/>
                <a:gd name="connsiteY7186" fmla="*/ 539105 h 1847704"/>
                <a:gd name="connsiteX7187" fmla="*/ 1110681 w 1842380"/>
                <a:gd name="connsiteY7187" fmla="*/ 539105 h 1847704"/>
                <a:gd name="connsiteX7188" fmla="*/ 1110681 w 1842380"/>
                <a:gd name="connsiteY7188" fmla="*/ 539105 h 1847704"/>
                <a:gd name="connsiteX7189" fmla="*/ 1110681 w 1842380"/>
                <a:gd name="connsiteY7189" fmla="*/ 582769 h 1847704"/>
                <a:gd name="connsiteX7190" fmla="*/ 1110681 w 1842380"/>
                <a:gd name="connsiteY7190" fmla="*/ 603003 h 1847704"/>
                <a:gd name="connsiteX7191" fmla="*/ 1108551 w 1842380"/>
                <a:gd name="connsiteY7191" fmla="*/ 601938 h 1847704"/>
                <a:gd name="connsiteX7192" fmla="*/ 1105356 w 1842380"/>
                <a:gd name="connsiteY7192" fmla="*/ 600873 h 1847704"/>
                <a:gd name="connsiteX7193" fmla="*/ 1103226 w 1842380"/>
                <a:gd name="connsiteY7193" fmla="*/ 600873 h 1847704"/>
                <a:gd name="connsiteX7194" fmla="*/ 1103226 w 1842380"/>
                <a:gd name="connsiteY7194" fmla="*/ 582769 h 1847704"/>
                <a:gd name="connsiteX7195" fmla="*/ 1107486 w 1842380"/>
                <a:gd name="connsiteY7195" fmla="*/ 582769 h 1847704"/>
                <a:gd name="connsiteX7196" fmla="*/ 1110681 w 1842380"/>
                <a:gd name="connsiteY7196" fmla="*/ 582769 h 1847704"/>
                <a:gd name="connsiteX7197" fmla="*/ 1110681 w 1842380"/>
                <a:gd name="connsiteY7197" fmla="*/ 582769 h 1847704"/>
                <a:gd name="connsiteX7198" fmla="*/ 1110681 w 1842380"/>
                <a:gd name="connsiteY7198" fmla="*/ 617912 h 1847704"/>
                <a:gd name="connsiteX7199" fmla="*/ 1110681 w 1842380"/>
                <a:gd name="connsiteY7199" fmla="*/ 644004 h 1847704"/>
                <a:gd name="connsiteX7200" fmla="*/ 1110681 w 1842380"/>
                <a:gd name="connsiteY7200" fmla="*/ 645069 h 1847704"/>
                <a:gd name="connsiteX7201" fmla="*/ 1110681 w 1842380"/>
                <a:gd name="connsiteY7201" fmla="*/ 650926 h 1847704"/>
                <a:gd name="connsiteX7202" fmla="*/ 1109616 w 1842380"/>
                <a:gd name="connsiteY7202" fmla="*/ 657848 h 1847704"/>
                <a:gd name="connsiteX7203" fmla="*/ 1109616 w 1842380"/>
                <a:gd name="connsiteY7203" fmla="*/ 663706 h 1847704"/>
                <a:gd name="connsiteX7204" fmla="*/ 1107486 w 1842380"/>
                <a:gd name="connsiteY7204" fmla="*/ 667965 h 1847704"/>
                <a:gd name="connsiteX7205" fmla="*/ 1103226 w 1842380"/>
                <a:gd name="connsiteY7205" fmla="*/ 671160 h 1847704"/>
                <a:gd name="connsiteX7206" fmla="*/ 1103226 w 1842380"/>
                <a:gd name="connsiteY7206" fmla="*/ 623770 h 1847704"/>
                <a:gd name="connsiteX7207" fmla="*/ 1104291 w 1842380"/>
                <a:gd name="connsiteY7207" fmla="*/ 623770 h 1847704"/>
                <a:gd name="connsiteX7208" fmla="*/ 1108551 w 1842380"/>
                <a:gd name="connsiteY7208" fmla="*/ 621640 h 1847704"/>
                <a:gd name="connsiteX7209" fmla="*/ 1110681 w 1842380"/>
                <a:gd name="connsiteY7209" fmla="*/ 617912 h 1847704"/>
                <a:gd name="connsiteX7210" fmla="*/ 1110681 w 1842380"/>
                <a:gd name="connsiteY7210" fmla="*/ 617912 h 1847704"/>
                <a:gd name="connsiteX7211" fmla="*/ 1110681 w 1842380"/>
                <a:gd name="connsiteY7211" fmla="*/ 617912 h 1847704"/>
                <a:gd name="connsiteX7212" fmla="*/ 1110681 w 1842380"/>
                <a:gd name="connsiteY7212" fmla="*/ 706836 h 1847704"/>
                <a:gd name="connsiteX7213" fmla="*/ 1110681 w 1842380"/>
                <a:gd name="connsiteY7213" fmla="*/ 718019 h 1847704"/>
                <a:gd name="connsiteX7214" fmla="*/ 1102693 w 1842380"/>
                <a:gd name="connsiteY7214" fmla="*/ 723876 h 1847704"/>
                <a:gd name="connsiteX7215" fmla="*/ 1102693 w 1842380"/>
                <a:gd name="connsiteY7215" fmla="*/ 714824 h 1847704"/>
                <a:gd name="connsiteX7216" fmla="*/ 1106953 w 1842380"/>
                <a:gd name="connsiteY7216" fmla="*/ 712694 h 1847704"/>
                <a:gd name="connsiteX7217" fmla="*/ 1110681 w 1842380"/>
                <a:gd name="connsiteY7217" fmla="*/ 706836 h 1847704"/>
                <a:gd name="connsiteX7218" fmla="*/ 1110681 w 1842380"/>
                <a:gd name="connsiteY7218" fmla="*/ 706836 h 1847704"/>
                <a:gd name="connsiteX7219" fmla="*/ 1110681 w 1842380"/>
                <a:gd name="connsiteY7219" fmla="*/ 739318 h 1847704"/>
                <a:gd name="connsiteX7220" fmla="*/ 1110681 w 1842380"/>
                <a:gd name="connsiteY7220" fmla="*/ 748370 h 1847704"/>
                <a:gd name="connsiteX7221" fmla="*/ 1110681 w 1842380"/>
                <a:gd name="connsiteY7221" fmla="*/ 747305 h 1847704"/>
                <a:gd name="connsiteX7222" fmla="*/ 1110681 w 1842380"/>
                <a:gd name="connsiteY7222" fmla="*/ 747305 h 1847704"/>
                <a:gd name="connsiteX7223" fmla="*/ 1102693 w 1842380"/>
                <a:gd name="connsiteY7223" fmla="*/ 743045 h 1847704"/>
                <a:gd name="connsiteX7224" fmla="*/ 1102693 w 1842380"/>
                <a:gd name="connsiteY7224" fmla="*/ 733993 h 1847704"/>
                <a:gd name="connsiteX7225" fmla="*/ 1110681 w 1842380"/>
                <a:gd name="connsiteY7225" fmla="*/ 739318 h 1847704"/>
                <a:gd name="connsiteX7226" fmla="*/ 1110681 w 1842380"/>
                <a:gd name="connsiteY7226" fmla="*/ 739318 h 1847704"/>
                <a:gd name="connsiteX7227" fmla="*/ 1110681 w 1842380"/>
                <a:gd name="connsiteY7227" fmla="*/ 766474 h 1847704"/>
                <a:gd name="connsiteX7228" fmla="*/ 1110681 w 1842380"/>
                <a:gd name="connsiteY7228" fmla="*/ 776591 h 1847704"/>
                <a:gd name="connsiteX7229" fmla="*/ 1102693 w 1842380"/>
                <a:gd name="connsiteY7229" fmla="*/ 767539 h 1847704"/>
                <a:gd name="connsiteX7230" fmla="*/ 1102693 w 1842380"/>
                <a:gd name="connsiteY7230" fmla="*/ 759552 h 1847704"/>
                <a:gd name="connsiteX7231" fmla="*/ 1102693 w 1842380"/>
                <a:gd name="connsiteY7231" fmla="*/ 759552 h 1847704"/>
                <a:gd name="connsiteX7232" fmla="*/ 1110681 w 1842380"/>
                <a:gd name="connsiteY7232" fmla="*/ 766474 h 1847704"/>
                <a:gd name="connsiteX7233" fmla="*/ 1110681 w 1842380"/>
                <a:gd name="connsiteY7233" fmla="*/ 766474 h 1847704"/>
                <a:gd name="connsiteX7234" fmla="*/ 1110681 w 1842380"/>
                <a:gd name="connsiteY7234" fmla="*/ 794696 h 1847704"/>
                <a:gd name="connsiteX7235" fmla="*/ 1110681 w 1842380"/>
                <a:gd name="connsiteY7235" fmla="*/ 809605 h 1847704"/>
                <a:gd name="connsiteX7236" fmla="*/ 1108551 w 1842380"/>
                <a:gd name="connsiteY7236" fmla="*/ 818657 h 1847704"/>
                <a:gd name="connsiteX7237" fmla="*/ 1110681 w 1842380"/>
                <a:gd name="connsiteY7237" fmla="*/ 827709 h 1847704"/>
                <a:gd name="connsiteX7238" fmla="*/ 1110681 w 1842380"/>
                <a:gd name="connsiteY7238" fmla="*/ 837827 h 1847704"/>
                <a:gd name="connsiteX7239" fmla="*/ 1102693 w 1842380"/>
                <a:gd name="connsiteY7239" fmla="*/ 822917 h 1847704"/>
                <a:gd name="connsiteX7240" fmla="*/ 1102693 w 1842380"/>
                <a:gd name="connsiteY7240" fmla="*/ 811735 h 1847704"/>
                <a:gd name="connsiteX7241" fmla="*/ 1110681 w 1842380"/>
                <a:gd name="connsiteY7241" fmla="*/ 794696 h 1847704"/>
                <a:gd name="connsiteX7242" fmla="*/ 1110681 w 1842380"/>
                <a:gd name="connsiteY7242" fmla="*/ 794696 h 1847704"/>
                <a:gd name="connsiteX7243" fmla="*/ 1110681 w 1842380"/>
                <a:gd name="connsiteY7243" fmla="*/ 1030052 h 1847704"/>
                <a:gd name="connsiteX7244" fmla="*/ 1110681 w 1842380"/>
                <a:gd name="connsiteY7244" fmla="*/ 1051351 h 1847704"/>
                <a:gd name="connsiteX7245" fmla="*/ 1108551 w 1842380"/>
                <a:gd name="connsiteY7245" fmla="*/ 1052416 h 1847704"/>
                <a:gd name="connsiteX7246" fmla="*/ 1102693 w 1842380"/>
                <a:gd name="connsiteY7246" fmla="*/ 1055611 h 1847704"/>
                <a:gd name="connsiteX7247" fmla="*/ 1102693 w 1842380"/>
                <a:gd name="connsiteY7247" fmla="*/ 1047624 h 1847704"/>
                <a:gd name="connsiteX7248" fmla="*/ 1104823 w 1842380"/>
                <a:gd name="connsiteY7248" fmla="*/ 1046559 h 1847704"/>
                <a:gd name="connsiteX7249" fmla="*/ 1110681 w 1842380"/>
                <a:gd name="connsiteY7249" fmla="*/ 1030052 h 1847704"/>
                <a:gd name="connsiteX7250" fmla="*/ 1110681 w 1842380"/>
                <a:gd name="connsiteY7250" fmla="*/ 1030052 h 1847704"/>
                <a:gd name="connsiteX7251" fmla="*/ 1110681 w 1842380"/>
                <a:gd name="connsiteY7251" fmla="*/ 1068390 h 1847704"/>
                <a:gd name="connsiteX7252" fmla="*/ 1110681 w 1842380"/>
                <a:gd name="connsiteY7252" fmla="*/ 1075312 h 1847704"/>
                <a:gd name="connsiteX7253" fmla="*/ 1102693 w 1842380"/>
                <a:gd name="connsiteY7253" fmla="*/ 1074248 h 1847704"/>
                <a:gd name="connsiteX7254" fmla="*/ 1102693 w 1842380"/>
                <a:gd name="connsiteY7254" fmla="*/ 1067325 h 1847704"/>
                <a:gd name="connsiteX7255" fmla="*/ 1110681 w 1842380"/>
                <a:gd name="connsiteY7255" fmla="*/ 1068390 h 1847704"/>
                <a:gd name="connsiteX7256" fmla="*/ 1110681 w 1842380"/>
                <a:gd name="connsiteY7256" fmla="*/ 1068390 h 1847704"/>
                <a:gd name="connsiteX7257" fmla="*/ 1110681 w 1842380"/>
                <a:gd name="connsiteY7257" fmla="*/ 1090754 h 1847704"/>
                <a:gd name="connsiteX7258" fmla="*/ 1110681 w 1842380"/>
                <a:gd name="connsiteY7258" fmla="*/ 1100872 h 1847704"/>
                <a:gd name="connsiteX7259" fmla="*/ 1110681 w 1842380"/>
                <a:gd name="connsiteY7259" fmla="*/ 1103001 h 1847704"/>
                <a:gd name="connsiteX7260" fmla="*/ 1102693 w 1842380"/>
                <a:gd name="connsiteY7260" fmla="*/ 1110989 h 1847704"/>
                <a:gd name="connsiteX7261" fmla="*/ 1102693 w 1842380"/>
                <a:gd name="connsiteY7261" fmla="*/ 1101936 h 1847704"/>
                <a:gd name="connsiteX7262" fmla="*/ 1103758 w 1842380"/>
                <a:gd name="connsiteY7262" fmla="*/ 1101936 h 1847704"/>
                <a:gd name="connsiteX7263" fmla="*/ 1104823 w 1842380"/>
                <a:gd name="connsiteY7263" fmla="*/ 1099807 h 1847704"/>
                <a:gd name="connsiteX7264" fmla="*/ 1102693 w 1842380"/>
                <a:gd name="connsiteY7264" fmla="*/ 1099807 h 1847704"/>
                <a:gd name="connsiteX7265" fmla="*/ 1102693 w 1842380"/>
                <a:gd name="connsiteY7265" fmla="*/ 1092884 h 1847704"/>
                <a:gd name="connsiteX7266" fmla="*/ 1110681 w 1842380"/>
                <a:gd name="connsiteY7266" fmla="*/ 1090754 h 1847704"/>
                <a:gd name="connsiteX7267" fmla="*/ 1110681 w 1842380"/>
                <a:gd name="connsiteY7267" fmla="*/ 1090754 h 1847704"/>
                <a:gd name="connsiteX7268" fmla="*/ 1110681 w 1842380"/>
                <a:gd name="connsiteY7268" fmla="*/ 1121106 h 1847704"/>
                <a:gd name="connsiteX7269" fmla="*/ 1110681 w 1842380"/>
                <a:gd name="connsiteY7269" fmla="*/ 1132288 h 1847704"/>
                <a:gd name="connsiteX7270" fmla="*/ 1110681 w 1842380"/>
                <a:gd name="connsiteY7270" fmla="*/ 1152522 h 1847704"/>
                <a:gd name="connsiteX7271" fmla="*/ 1110681 w 1842380"/>
                <a:gd name="connsiteY7271" fmla="*/ 1161574 h 1847704"/>
                <a:gd name="connsiteX7272" fmla="*/ 1102693 w 1842380"/>
                <a:gd name="connsiteY7272" fmla="*/ 1153587 h 1847704"/>
                <a:gd name="connsiteX7273" fmla="*/ 1102693 w 1842380"/>
                <a:gd name="connsiteY7273" fmla="*/ 1132288 h 1847704"/>
                <a:gd name="connsiteX7274" fmla="*/ 1110681 w 1842380"/>
                <a:gd name="connsiteY7274" fmla="*/ 1121106 h 1847704"/>
                <a:gd name="connsiteX7275" fmla="*/ 1110681 w 1842380"/>
                <a:gd name="connsiteY7275" fmla="*/ 1121106 h 1847704"/>
                <a:gd name="connsiteX7276" fmla="*/ 1110681 w 1842380"/>
                <a:gd name="connsiteY7276" fmla="*/ 1228134 h 1847704"/>
                <a:gd name="connsiteX7277" fmla="*/ 1110681 w 1842380"/>
                <a:gd name="connsiteY7277" fmla="*/ 1263278 h 1847704"/>
                <a:gd name="connsiteX7278" fmla="*/ 1110681 w 1842380"/>
                <a:gd name="connsiteY7278" fmla="*/ 1263278 h 1847704"/>
                <a:gd name="connsiteX7279" fmla="*/ 1106421 w 1842380"/>
                <a:gd name="connsiteY7279" fmla="*/ 1264343 h 1847704"/>
                <a:gd name="connsiteX7280" fmla="*/ 1104291 w 1842380"/>
                <a:gd name="connsiteY7280" fmla="*/ 1266473 h 1847704"/>
                <a:gd name="connsiteX7281" fmla="*/ 1103226 w 1842380"/>
                <a:gd name="connsiteY7281" fmla="*/ 1267538 h 1847704"/>
                <a:gd name="connsiteX7282" fmla="*/ 1103226 w 1842380"/>
                <a:gd name="connsiteY7282" fmla="*/ 1251563 h 1847704"/>
                <a:gd name="connsiteX7283" fmla="*/ 1105356 w 1842380"/>
                <a:gd name="connsiteY7283" fmla="*/ 1249433 h 1847704"/>
                <a:gd name="connsiteX7284" fmla="*/ 1105356 w 1842380"/>
                <a:gd name="connsiteY7284" fmla="*/ 1246239 h 1847704"/>
                <a:gd name="connsiteX7285" fmla="*/ 1104291 w 1842380"/>
                <a:gd name="connsiteY7285" fmla="*/ 1241979 h 1847704"/>
                <a:gd name="connsiteX7286" fmla="*/ 1103226 w 1842380"/>
                <a:gd name="connsiteY7286" fmla="*/ 1240914 h 1847704"/>
                <a:gd name="connsiteX7287" fmla="*/ 1103226 w 1842380"/>
                <a:gd name="connsiteY7287" fmla="*/ 1222809 h 1847704"/>
                <a:gd name="connsiteX7288" fmla="*/ 1104291 w 1842380"/>
                <a:gd name="connsiteY7288" fmla="*/ 1222809 h 1847704"/>
                <a:gd name="connsiteX7289" fmla="*/ 1108551 w 1842380"/>
                <a:gd name="connsiteY7289" fmla="*/ 1224939 h 1847704"/>
                <a:gd name="connsiteX7290" fmla="*/ 1110681 w 1842380"/>
                <a:gd name="connsiteY7290" fmla="*/ 1228134 h 1847704"/>
                <a:gd name="connsiteX7291" fmla="*/ 1110681 w 1842380"/>
                <a:gd name="connsiteY7291" fmla="*/ 1228134 h 1847704"/>
                <a:gd name="connsiteX7292" fmla="*/ 1110681 w 1842380"/>
                <a:gd name="connsiteY7292" fmla="*/ 1281915 h 1847704"/>
                <a:gd name="connsiteX7293" fmla="*/ 1110681 w 1842380"/>
                <a:gd name="connsiteY7293" fmla="*/ 1301084 h 1847704"/>
                <a:gd name="connsiteX7294" fmla="*/ 1109616 w 1842380"/>
                <a:gd name="connsiteY7294" fmla="*/ 1301084 h 1847704"/>
                <a:gd name="connsiteX7295" fmla="*/ 1102693 w 1842380"/>
                <a:gd name="connsiteY7295" fmla="*/ 1304279 h 1847704"/>
                <a:gd name="connsiteX7296" fmla="*/ 1102693 w 1842380"/>
                <a:gd name="connsiteY7296" fmla="*/ 1288304 h 1847704"/>
                <a:gd name="connsiteX7297" fmla="*/ 1104823 w 1842380"/>
                <a:gd name="connsiteY7297" fmla="*/ 1285110 h 1847704"/>
                <a:gd name="connsiteX7298" fmla="*/ 1110681 w 1842380"/>
                <a:gd name="connsiteY7298" fmla="*/ 1281915 h 1847704"/>
                <a:gd name="connsiteX7299" fmla="*/ 1110681 w 1842380"/>
                <a:gd name="connsiteY7299" fmla="*/ 1281915 h 1847704"/>
                <a:gd name="connsiteX7300" fmla="*/ 1110681 w 1842380"/>
                <a:gd name="connsiteY7300" fmla="*/ 1321318 h 1847704"/>
                <a:gd name="connsiteX7301" fmla="*/ 1110681 w 1842380"/>
                <a:gd name="connsiteY7301" fmla="*/ 1359657 h 1847704"/>
                <a:gd name="connsiteX7302" fmla="*/ 1107486 w 1842380"/>
                <a:gd name="connsiteY7302" fmla="*/ 1358592 h 1847704"/>
                <a:gd name="connsiteX7303" fmla="*/ 1103226 w 1842380"/>
                <a:gd name="connsiteY7303" fmla="*/ 1355397 h 1847704"/>
                <a:gd name="connsiteX7304" fmla="*/ 1103226 w 1842380"/>
                <a:gd name="connsiteY7304" fmla="*/ 1325046 h 1847704"/>
                <a:gd name="connsiteX7305" fmla="*/ 1106421 w 1842380"/>
                <a:gd name="connsiteY7305" fmla="*/ 1322916 h 1847704"/>
                <a:gd name="connsiteX7306" fmla="*/ 1110681 w 1842380"/>
                <a:gd name="connsiteY7306" fmla="*/ 1321318 h 1847704"/>
                <a:gd name="connsiteX7307" fmla="*/ 1110681 w 1842380"/>
                <a:gd name="connsiteY7307" fmla="*/ 1321318 h 1847704"/>
                <a:gd name="connsiteX7308" fmla="*/ 1110681 w 1842380"/>
                <a:gd name="connsiteY7308" fmla="*/ 1384683 h 1847704"/>
                <a:gd name="connsiteX7309" fmla="*/ 1110681 w 1842380"/>
                <a:gd name="connsiteY7309" fmla="*/ 1394800 h 1847704"/>
                <a:gd name="connsiteX7310" fmla="*/ 1102693 w 1842380"/>
                <a:gd name="connsiteY7310" fmla="*/ 1397995 h 1847704"/>
                <a:gd name="connsiteX7311" fmla="*/ 1102693 w 1842380"/>
                <a:gd name="connsiteY7311" fmla="*/ 1386813 h 1847704"/>
                <a:gd name="connsiteX7312" fmla="*/ 1110681 w 1842380"/>
                <a:gd name="connsiteY7312" fmla="*/ 1384683 h 1847704"/>
                <a:gd name="connsiteX7313" fmla="*/ 1110681 w 1842380"/>
                <a:gd name="connsiteY7313" fmla="*/ 1384683 h 1847704"/>
                <a:gd name="connsiteX7314" fmla="*/ 1110681 w 1842380"/>
                <a:gd name="connsiteY7314" fmla="*/ 1415035 h 1847704"/>
                <a:gd name="connsiteX7315" fmla="*/ 1110681 w 1842380"/>
                <a:gd name="connsiteY7315" fmla="*/ 1429944 h 1847704"/>
                <a:gd name="connsiteX7316" fmla="*/ 1102693 w 1842380"/>
                <a:gd name="connsiteY7316" fmla="*/ 1423022 h 1847704"/>
                <a:gd name="connsiteX7317" fmla="*/ 1102693 w 1842380"/>
                <a:gd name="connsiteY7317" fmla="*/ 1407047 h 1847704"/>
                <a:gd name="connsiteX7318" fmla="*/ 1110681 w 1842380"/>
                <a:gd name="connsiteY7318" fmla="*/ 1415035 h 1847704"/>
                <a:gd name="connsiteX7319" fmla="*/ 1110681 w 1842380"/>
                <a:gd name="connsiteY7319" fmla="*/ 1415035 h 1847704"/>
                <a:gd name="connsiteX7320" fmla="*/ 1110681 w 1842380"/>
                <a:gd name="connsiteY7320" fmla="*/ 1442191 h 1847704"/>
                <a:gd name="connsiteX7321" fmla="*/ 1110681 w 1842380"/>
                <a:gd name="connsiteY7321" fmla="*/ 1452308 h 1847704"/>
                <a:gd name="connsiteX7322" fmla="*/ 1102693 w 1842380"/>
                <a:gd name="connsiteY7322" fmla="*/ 1454438 h 1847704"/>
                <a:gd name="connsiteX7323" fmla="*/ 1102693 w 1842380"/>
                <a:gd name="connsiteY7323" fmla="*/ 1445386 h 1847704"/>
                <a:gd name="connsiteX7324" fmla="*/ 1110681 w 1842380"/>
                <a:gd name="connsiteY7324" fmla="*/ 1442191 h 1847704"/>
                <a:gd name="connsiteX7325" fmla="*/ 1110681 w 1842380"/>
                <a:gd name="connsiteY7325" fmla="*/ 1442191 h 1847704"/>
                <a:gd name="connsiteX7326" fmla="*/ 1110681 w 1842380"/>
                <a:gd name="connsiteY7326" fmla="*/ 1720145 h 1847704"/>
                <a:gd name="connsiteX7327" fmla="*/ 1110681 w 1842380"/>
                <a:gd name="connsiteY7327" fmla="*/ 1736120 h 1847704"/>
                <a:gd name="connsiteX7328" fmla="*/ 1102693 w 1842380"/>
                <a:gd name="connsiteY7328" fmla="*/ 1736120 h 1847704"/>
                <a:gd name="connsiteX7329" fmla="*/ 1102693 w 1842380"/>
                <a:gd name="connsiteY7329" fmla="*/ 1720145 h 1847704"/>
                <a:gd name="connsiteX7330" fmla="*/ 1110681 w 1842380"/>
                <a:gd name="connsiteY7330" fmla="*/ 1720145 h 1847704"/>
                <a:gd name="connsiteX7331" fmla="*/ 1110681 w 1842380"/>
                <a:gd name="connsiteY7331" fmla="*/ 1720145 h 1847704"/>
                <a:gd name="connsiteX7332" fmla="*/ 1110681 w 1842380"/>
                <a:gd name="connsiteY7332" fmla="*/ 1790965 h 1847704"/>
                <a:gd name="connsiteX7333" fmla="*/ 1110681 w 1842380"/>
                <a:gd name="connsiteY7333" fmla="*/ 1823447 h 1847704"/>
                <a:gd name="connsiteX7334" fmla="*/ 1102693 w 1842380"/>
                <a:gd name="connsiteY7334" fmla="*/ 1826641 h 1847704"/>
                <a:gd name="connsiteX7335" fmla="*/ 1102693 w 1842380"/>
                <a:gd name="connsiteY7335" fmla="*/ 1809602 h 1847704"/>
                <a:gd name="connsiteX7336" fmla="*/ 1102693 w 1842380"/>
                <a:gd name="connsiteY7336" fmla="*/ 1809602 h 1847704"/>
                <a:gd name="connsiteX7337" fmla="*/ 1102693 w 1842380"/>
                <a:gd name="connsiteY7337" fmla="*/ 1809602 h 1847704"/>
                <a:gd name="connsiteX7338" fmla="*/ 1102693 w 1842380"/>
                <a:gd name="connsiteY7338" fmla="*/ 1809602 h 1847704"/>
                <a:gd name="connsiteX7339" fmla="*/ 1104823 w 1842380"/>
                <a:gd name="connsiteY7339" fmla="*/ 1808537 h 1847704"/>
                <a:gd name="connsiteX7340" fmla="*/ 1102693 w 1842380"/>
                <a:gd name="connsiteY7340" fmla="*/ 1807472 h 1847704"/>
                <a:gd name="connsiteX7341" fmla="*/ 1102693 w 1842380"/>
                <a:gd name="connsiteY7341" fmla="*/ 1782446 h 1847704"/>
                <a:gd name="connsiteX7342" fmla="*/ 1110681 w 1842380"/>
                <a:gd name="connsiteY7342" fmla="*/ 1790965 h 1847704"/>
                <a:gd name="connsiteX7343" fmla="*/ 1110681 w 1842380"/>
                <a:gd name="connsiteY7343" fmla="*/ 1790965 h 1847704"/>
                <a:gd name="connsiteX7344" fmla="*/ 1102693 w 1842380"/>
                <a:gd name="connsiteY7344" fmla="*/ 1212160 h 1847704"/>
                <a:gd name="connsiteX7345" fmla="*/ 1102693 w 1842380"/>
                <a:gd name="connsiteY7345" fmla="*/ 1181808 h 1847704"/>
                <a:gd name="connsiteX7346" fmla="*/ 1103758 w 1842380"/>
                <a:gd name="connsiteY7346" fmla="*/ 1183938 h 1847704"/>
                <a:gd name="connsiteX7347" fmla="*/ 1103758 w 1842380"/>
                <a:gd name="connsiteY7347" fmla="*/ 1190861 h 1847704"/>
                <a:gd name="connsiteX7348" fmla="*/ 1104823 w 1842380"/>
                <a:gd name="connsiteY7348" fmla="*/ 1195120 h 1847704"/>
                <a:gd name="connsiteX7349" fmla="*/ 1106953 w 1842380"/>
                <a:gd name="connsiteY7349" fmla="*/ 1199380 h 1847704"/>
                <a:gd name="connsiteX7350" fmla="*/ 1109083 w 1842380"/>
                <a:gd name="connsiteY7350" fmla="*/ 1202575 h 1847704"/>
                <a:gd name="connsiteX7351" fmla="*/ 1110148 w 1842380"/>
                <a:gd name="connsiteY7351" fmla="*/ 1205770 h 1847704"/>
                <a:gd name="connsiteX7352" fmla="*/ 1108018 w 1842380"/>
                <a:gd name="connsiteY7352" fmla="*/ 1210030 h 1847704"/>
                <a:gd name="connsiteX7353" fmla="*/ 1103758 w 1842380"/>
                <a:gd name="connsiteY7353" fmla="*/ 1211095 h 1847704"/>
                <a:gd name="connsiteX7354" fmla="*/ 1102693 w 1842380"/>
                <a:gd name="connsiteY7354" fmla="*/ 1211095 h 1847704"/>
                <a:gd name="connsiteX7355" fmla="*/ 1102693 w 1842380"/>
                <a:gd name="connsiteY7355" fmla="*/ 21002 h 1847704"/>
                <a:gd name="connsiteX7356" fmla="*/ 1102693 w 1842380"/>
                <a:gd name="connsiteY7356" fmla="*/ 40172 h 1847704"/>
                <a:gd name="connsiteX7357" fmla="*/ 1092576 w 1842380"/>
                <a:gd name="connsiteY7357" fmla="*/ 34314 h 1847704"/>
                <a:gd name="connsiteX7358" fmla="*/ 1092576 w 1842380"/>
                <a:gd name="connsiteY7358" fmla="*/ 17808 h 1847704"/>
                <a:gd name="connsiteX7359" fmla="*/ 1102693 w 1842380"/>
                <a:gd name="connsiteY7359" fmla="*/ 21002 h 1847704"/>
                <a:gd name="connsiteX7360" fmla="*/ 1102693 w 1842380"/>
                <a:gd name="connsiteY7360" fmla="*/ 21002 h 1847704"/>
                <a:gd name="connsiteX7361" fmla="*/ 1102693 w 1842380"/>
                <a:gd name="connsiteY7361" fmla="*/ 112589 h 1847704"/>
                <a:gd name="connsiteX7362" fmla="*/ 1102693 w 1842380"/>
                <a:gd name="connsiteY7362" fmla="*/ 129628 h 1847704"/>
                <a:gd name="connsiteX7363" fmla="*/ 1092576 w 1842380"/>
                <a:gd name="connsiteY7363" fmla="*/ 126433 h 1847704"/>
                <a:gd name="connsiteX7364" fmla="*/ 1092576 w 1842380"/>
                <a:gd name="connsiteY7364" fmla="*/ 107264 h 1847704"/>
                <a:gd name="connsiteX7365" fmla="*/ 1102693 w 1842380"/>
                <a:gd name="connsiteY7365" fmla="*/ 112589 h 1847704"/>
                <a:gd name="connsiteX7366" fmla="*/ 1102693 w 1842380"/>
                <a:gd name="connsiteY7366" fmla="*/ 112589 h 1847704"/>
                <a:gd name="connsiteX7367" fmla="*/ 1102693 w 1842380"/>
                <a:gd name="connsiteY7367" fmla="*/ 186604 h 1847704"/>
                <a:gd name="connsiteX7368" fmla="*/ 1102693 w 1842380"/>
                <a:gd name="connsiteY7368" fmla="*/ 210033 h 1847704"/>
                <a:gd name="connsiteX7369" fmla="*/ 1100564 w 1842380"/>
                <a:gd name="connsiteY7369" fmla="*/ 208968 h 1847704"/>
                <a:gd name="connsiteX7370" fmla="*/ 1092576 w 1842380"/>
                <a:gd name="connsiteY7370" fmla="*/ 205773 h 1847704"/>
                <a:gd name="connsiteX7371" fmla="*/ 1092576 w 1842380"/>
                <a:gd name="connsiteY7371" fmla="*/ 182344 h 1847704"/>
                <a:gd name="connsiteX7372" fmla="*/ 1102693 w 1842380"/>
                <a:gd name="connsiteY7372" fmla="*/ 186604 h 1847704"/>
                <a:gd name="connsiteX7373" fmla="*/ 1102693 w 1842380"/>
                <a:gd name="connsiteY7373" fmla="*/ 186604 h 1847704"/>
                <a:gd name="connsiteX7374" fmla="*/ 1102693 w 1842380"/>
                <a:gd name="connsiteY7374" fmla="*/ 214825 h 1847704"/>
                <a:gd name="connsiteX7375" fmla="*/ 1102693 w 1842380"/>
                <a:gd name="connsiteY7375" fmla="*/ 235059 h 1847704"/>
                <a:gd name="connsiteX7376" fmla="*/ 1099499 w 1842380"/>
                <a:gd name="connsiteY7376" fmla="*/ 235059 h 1847704"/>
                <a:gd name="connsiteX7377" fmla="*/ 1092576 w 1842380"/>
                <a:gd name="connsiteY7377" fmla="*/ 251034 h 1847704"/>
                <a:gd name="connsiteX7378" fmla="*/ 1092576 w 1842380"/>
                <a:gd name="connsiteY7378" fmla="*/ 212695 h 1847704"/>
                <a:gd name="connsiteX7379" fmla="*/ 1095771 w 1842380"/>
                <a:gd name="connsiteY7379" fmla="*/ 212695 h 1847704"/>
                <a:gd name="connsiteX7380" fmla="*/ 1102693 w 1842380"/>
                <a:gd name="connsiteY7380" fmla="*/ 214825 h 1847704"/>
                <a:gd name="connsiteX7381" fmla="*/ 1102693 w 1842380"/>
                <a:gd name="connsiteY7381" fmla="*/ 214825 h 1847704"/>
                <a:gd name="connsiteX7382" fmla="*/ 1102693 w 1842380"/>
                <a:gd name="connsiteY7382" fmla="*/ 277658 h 1847704"/>
                <a:gd name="connsiteX7383" fmla="*/ 1102693 w 1842380"/>
                <a:gd name="connsiteY7383" fmla="*/ 306944 h 1847704"/>
                <a:gd name="connsiteX7384" fmla="*/ 1092576 w 1842380"/>
                <a:gd name="connsiteY7384" fmla="*/ 303749 h 1847704"/>
                <a:gd name="connsiteX7385" fmla="*/ 1092576 w 1842380"/>
                <a:gd name="connsiteY7385" fmla="*/ 276593 h 1847704"/>
                <a:gd name="connsiteX7386" fmla="*/ 1102693 w 1842380"/>
                <a:gd name="connsiteY7386" fmla="*/ 277658 h 1847704"/>
                <a:gd name="connsiteX7387" fmla="*/ 1102693 w 1842380"/>
                <a:gd name="connsiteY7387" fmla="*/ 277658 h 1847704"/>
                <a:gd name="connsiteX7388" fmla="*/ 1102693 w 1842380"/>
                <a:gd name="connsiteY7388" fmla="*/ 320789 h 1847704"/>
                <a:gd name="connsiteX7389" fmla="*/ 1102693 w 1842380"/>
                <a:gd name="connsiteY7389" fmla="*/ 343153 h 1847704"/>
                <a:gd name="connsiteX7390" fmla="*/ 1098434 w 1842380"/>
                <a:gd name="connsiteY7390" fmla="*/ 343153 h 1847704"/>
                <a:gd name="connsiteX7391" fmla="*/ 1092576 w 1842380"/>
                <a:gd name="connsiteY7391" fmla="*/ 341023 h 1847704"/>
                <a:gd name="connsiteX7392" fmla="*/ 1092576 w 1842380"/>
                <a:gd name="connsiteY7392" fmla="*/ 315996 h 1847704"/>
                <a:gd name="connsiteX7393" fmla="*/ 1102693 w 1842380"/>
                <a:gd name="connsiteY7393" fmla="*/ 320789 h 1847704"/>
                <a:gd name="connsiteX7394" fmla="*/ 1102693 w 1842380"/>
                <a:gd name="connsiteY7394" fmla="*/ 320789 h 1847704"/>
                <a:gd name="connsiteX7395" fmla="*/ 1102693 w 1842380"/>
                <a:gd name="connsiteY7395" fmla="*/ 413973 h 1847704"/>
                <a:gd name="connsiteX7396" fmla="*/ 1102693 w 1842380"/>
                <a:gd name="connsiteY7396" fmla="*/ 423025 h 1847704"/>
                <a:gd name="connsiteX7397" fmla="*/ 1095771 w 1842380"/>
                <a:gd name="connsiteY7397" fmla="*/ 421960 h 1847704"/>
                <a:gd name="connsiteX7398" fmla="*/ 1095771 w 1842380"/>
                <a:gd name="connsiteY7398" fmla="*/ 421960 h 1847704"/>
                <a:gd name="connsiteX7399" fmla="*/ 1093641 w 1842380"/>
                <a:gd name="connsiteY7399" fmla="*/ 421960 h 1847704"/>
                <a:gd name="connsiteX7400" fmla="*/ 1102693 w 1842380"/>
                <a:gd name="connsiteY7400" fmla="*/ 459233 h 1847704"/>
                <a:gd name="connsiteX7401" fmla="*/ 1102693 w 1842380"/>
                <a:gd name="connsiteY7401" fmla="*/ 479468 h 1847704"/>
                <a:gd name="connsiteX7402" fmla="*/ 1099499 w 1842380"/>
                <a:gd name="connsiteY7402" fmla="*/ 475208 h 1847704"/>
                <a:gd name="connsiteX7403" fmla="*/ 1092576 w 1842380"/>
                <a:gd name="connsiteY7403" fmla="*/ 475208 h 1847704"/>
                <a:gd name="connsiteX7404" fmla="*/ 1092576 w 1842380"/>
                <a:gd name="connsiteY7404" fmla="*/ 466156 h 1847704"/>
                <a:gd name="connsiteX7405" fmla="*/ 1093641 w 1842380"/>
                <a:gd name="connsiteY7405" fmla="*/ 466156 h 1847704"/>
                <a:gd name="connsiteX7406" fmla="*/ 1092576 w 1842380"/>
                <a:gd name="connsiteY7406" fmla="*/ 465091 h 1847704"/>
                <a:gd name="connsiteX7407" fmla="*/ 1092576 w 1842380"/>
                <a:gd name="connsiteY7407" fmla="*/ 412375 h 1847704"/>
                <a:gd name="connsiteX7408" fmla="*/ 1102693 w 1842380"/>
                <a:gd name="connsiteY7408" fmla="*/ 413973 h 1847704"/>
                <a:gd name="connsiteX7409" fmla="*/ 1102693 w 1842380"/>
                <a:gd name="connsiteY7409" fmla="*/ 413973 h 1847704"/>
                <a:gd name="connsiteX7410" fmla="*/ 1102693 w 1842380"/>
                <a:gd name="connsiteY7410" fmla="*/ 538040 h 1847704"/>
                <a:gd name="connsiteX7411" fmla="*/ 1102693 w 1842380"/>
                <a:gd name="connsiteY7411" fmla="*/ 559340 h 1847704"/>
                <a:gd name="connsiteX7412" fmla="*/ 1100564 w 1842380"/>
                <a:gd name="connsiteY7412" fmla="*/ 557210 h 1847704"/>
                <a:gd name="connsiteX7413" fmla="*/ 1097369 w 1842380"/>
                <a:gd name="connsiteY7413" fmla="*/ 556145 h 1847704"/>
                <a:gd name="connsiteX7414" fmla="*/ 1095239 w 1842380"/>
                <a:gd name="connsiteY7414" fmla="*/ 555080 h 1847704"/>
                <a:gd name="connsiteX7415" fmla="*/ 1093109 w 1842380"/>
                <a:gd name="connsiteY7415" fmla="*/ 554015 h 1847704"/>
                <a:gd name="connsiteX7416" fmla="*/ 1093109 w 1842380"/>
                <a:gd name="connsiteY7416" fmla="*/ 528988 h 1847704"/>
                <a:gd name="connsiteX7417" fmla="*/ 1094174 w 1842380"/>
                <a:gd name="connsiteY7417" fmla="*/ 530053 h 1847704"/>
                <a:gd name="connsiteX7418" fmla="*/ 1095239 w 1842380"/>
                <a:gd name="connsiteY7418" fmla="*/ 533248 h 1847704"/>
                <a:gd name="connsiteX7419" fmla="*/ 1098434 w 1842380"/>
                <a:gd name="connsiteY7419" fmla="*/ 536443 h 1847704"/>
                <a:gd name="connsiteX7420" fmla="*/ 1100564 w 1842380"/>
                <a:gd name="connsiteY7420" fmla="*/ 537508 h 1847704"/>
                <a:gd name="connsiteX7421" fmla="*/ 1102693 w 1842380"/>
                <a:gd name="connsiteY7421" fmla="*/ 537508 h 1847704"/>
                <a:gd name="connsiteX7422" fmla="*/ 1102693 w 1842380"/>
                <a:gd name="connsiteY7422" fmla="*/ 538040 h 1847704"/>
                <a:gd name="connsiteX7423" fmla="*/ 1102693 w 1842380"/>
                <a:gd name="connsiteY7423" fmla="*/ 582769 h 1847704"/>
                <a:gd name="connsiteX7424" fmla="*/ 1102693 w 1842380"/>
                <a:gd name="connsiteY7424" fmla="*/ 600873 h 1847704"/>
                <a:gd name="connsiteX7425" fmla="*/ 1098434 w 1842380"/>
                <a:gd name="connsiteY7425" fmla="*/ 601938 h 1847704"/>
                <a:gd name="connsiteX7426" fmla="*/ 1095239 w 1842380"/>
                <a:gd name="connsiteY7426" fmla="*/ 600873 h 1847704"/>
                <a:gd name="connsiteX7427" fmla="*/ 1093109 w 1842380"/>
                <a:gd name="connsiteY7427" fmla="*/ 600873 h 1847704"/>
                <a:gd name="connsiteX7428" fmla="*/ 1093109 w 1842380"/>
                <a:gd name="connsiteY7428" fmla="*/ 580639 h 1847704"/>
                <a:gd name="connsiteX7429" fmla="*/ 1095239 w 1842380"/>
                <a:gd name="connsiteY7429" fmla="*/ 582769 h 1847704"/>
                <a:gd name="connsiteX7430" fmla="*/ 1099499 w 1842380"/>
                <a:gd name="connsiteY7430" fmla="*/ 581704 h 1847704"/>
                <a:gd name="connsiteX7431" fmla="*/ 1102693 w 1842380"/>
                <a:gd name="connsiteY7431" fmla="*/ 582769 h 1847704"/>
                <a:gd name="connsiteX7432" fmla="*/ 1102693 w 1842380"/>
                <a:gd name="connsiteY7432" fmla="*/ 582769 h 1847704"/>
                <a:gd name="connsiteX7433" fmla="*/ 1102693 w 1842380"/>
                <a:gd name="connsiteY7433" fmla="*/ 623770 h 1847704"/>
                <a:gd name="connsiteX7434" fmla="*/ 1102693 w 1842380"/>
                <a:gd name="connsiteY7434" fmla="*/ 671160 h 1847704"/>
                <a:gd name="connsiteX7435" fmla="*/ 1100564 w 1842380"/>
                <a:gd name="connsiteY7435" fmla="*/ 673290 h 1847704"/>
                <a:gd name="connsiteX7436" fmla="*/ 1096304 w 1842380"/>
                <a:gd name="connsiteY7436" fmla="*/ 675420 h 1847704"/>
                <a:gd name="connsiteX7437" fmla="*/ 1093109 w 1842380"/>
                <a:gd name="connsiteY7437" fmla="*/ 678615 h 1847704"/>
                <a:gd name="connsiteX7438" fmla="*/ 1093109 w 1842380"/>
                <a:gd name="connsiteY7438" fmla="*/ 658381 h 1847704"/>
                <a:gd name="connsiteX7439" fmla="*/ 1094174 w 1842380"/>
                <a:gd name="connsiteY7439" fmla="*/ 654121 h 1847704"/>
                <a:gd name="connsiteX7440" fmla="*/ 1097369 w 1842380"/>
                <a:gd name="connsiteY7440" fmla="*/ 653056 h 1847704"/>
                <a:gd name="connsiteX7441" fmla="*/ 1098434 w 1842380"/>
                <a:gd name="connsiteY7441" fmla="*/ 650926 h 1847704"/>
                <a:gd name="connsiteX7442" fmla="*/ 1098434 w 1842380"/>
                <a:gd name="connsiteY7442" fmla="*/ 645069 h 1847704"/>
                <a:gd name="connsiteX7443" fmla="*/ 1098434 w 1842380"/>
                <a:gd name="connsiteY7443" fmla="*/ 641874 h 1847704"/>
                <a:gd name="connsiteX7444" fmla="*/ 1097369 w 1842380"/>
                <a:gd name="connsiteY7444" fmla="*/ 640809 h 1847704"/>
                <a:gd name="connsiteX7445" fmla="*/ 1096304 w 1842380"/>
                <a:gd name="connsiteY7445" fmla="*/ 638679 h 1847704"/>
                <a:gd name="connsiteX7446" fmla="*/ 1095239 w 1842380"/>
                <a:gd name="connsiteY7446" fmla="*/ 637614 h 1847704"/>
                <a:gd name="connsiteX7447" fmla="*/ 1093109 w 1842380"/>
                <a:gd name="connsiteY7447" fmla="*/ 636549 h 1847704"/>
                <a:gd name="connsiteX7448" fmla="*/ 1093109 w 1842380"/>
                <a:gd name="connsiteY7448" fmla="*/ 620575 h 1847704"/>
                <a:gd name="connsiteX7449" fmla="*/ 1095239 w 1842380"/>
                <a:gd name="connsiteY7449" fmla="*/ 620575 h 1847704"/>
                <a:gd name="connsiteX7450" fmla="*/ 1097369 w 1842380"/>
                <a:gd name="connsiteY7450" fmla="*/ 622705 h 1847704"/>
                <a:gd name="connsiteX7451" fmla="*/ 1102693 w 1842380"/>
                <a:gd name="connsiteY7451" fmla="*/ 623770 h 1847704"/>
                <a:gd name="connsiteX7452" fmla="*/ 1102693 w 1842380"/>
                <a:gd name="connsiteY7452" fmla="*/ 623770 h 1847704"/>
                <a:gd name="connsiteX7453" fmla="*/ 1102693 w 1842380"/>
                <a:gd name="connsiteY7453" fmla="*/ 714824 h 1847704"/>
                <a:gd name="connsiteX7454" fmla="*/ 1102693 w 1842380"/>
                <a:gd name="connsiteY7454" fmla="*/ 723876 h 1847704"/>
                <a:gd name="connsiteX7455" fmla="*/ 1095771 w 1842380"/>
                <a:gd name="connsiteY7455" fmla="*/ 731863 h 1847704"/>
                <a:gd name="connsiteX7456" fmla="*/ 1101628 w 1842380"/>
                <a:gd name="connsiteY7456" fmla="*/ 733993 h 1847704"/>
                <a:gd name="connsiteX7457" fmla="*/ 1102693 w 1842380"/>
                <a:gd name="connsiteY7457" fmla="*/ 733993 h 1847704"/>
                <a:gd name="connsiteX7458" fmla="*/ 1102693 w 1842380"/>
                <a:gd name="connsiteY7458" fmla="*/ 743045 h 1847704"/>
                <a:gd name="connsiteX7459" fmla="*/ 1099499 w 1842380"/>
                <a:gd name="connsiteY7459" fmla="*/ 739850 h 1847704"/>
                <a:gd name="connsiteX7460" fmla="*/ 1095239 w 1842380"/>
                <a:gd name="connsiteY7460" fmla="*/ 738785 h 1847704"/>
                <a:gd name="connsiteX7461" fmla="*/ 1093109 w 1842380"/>
                <a:gd name="connsiteY7461" fmla="*/ 738785 h 1847704"/>
                <a:gd name="connsiteX7462" fmla="*/ 1093109 w 1842380"/>
                <a:gd name="connsiteY7462" fmla="*/ 725473 h 1847704"/>
                <a:gd name="connsiteX7463" fmla="*/ 1102693 w 1842380"/>
                <a:gd name="connsiteY7463" fmla="*/ 714824 h 1847704"/>
                <a:gd name="connsiteX7464" fmla="*/ 1102693 w 1842380"/>
                <a:gd name="connsiteY7464" fmla="*/ 714824 h 1847704"/>
                <a:gd name="connsiteX7465" fmla="*/ 1102693 w 1842380"/>
                <a:gd name="connsiteY7465" fmla="*/ 759552 h 1847704"/>
                <a:gd name="connsiteX7466" fmla="*/ 1102693 w 1842380"/>
                <a:gd name="connsiteY7466" fmla="*/ 767539 h 1847704"/>
                <a:gd name="connsiteX7467" fmla="*/ 1101628 w 1842380"/>
                <a:gd name="connsiteY7467" fmla="*/ 766474 h 1847704"/>
                <a:gd name="connsiteX7468" fmla="*/ 1099499 w 1842380"/>
                <a:gd name="connsiteY7468" fmla="*/ 765409 h 1847704"/>
                <a:gd name="connsiteX7469" fmla="*/ 1092576 w 1842380"/>
                <a:gd name="connsiteY7469" fmla="*/ 792566 h 1847704"/>
                <a:gd name="connsiteX7470" fmla="*/ 1092576 w 1842380"/>
                <a:gd name="connsiteY7470" fmla="*/ 769137 h 1847704"/>
                <a:gd name="connsiteX7471" fmla="*/ 1092576 w 1842380"/>
                <a:gd name="connsiteY7471" fmla="*/ 762214 h 1847704"/>
                <a:gd name="connsiteX7472" fmla="*/ 1092576 w 1842380"/>
                <a:gd name="connsiteY7472" fmla="*/ 748902 h 1847704"/>
                <a:gd name="connsiteX7473" fmla="*/ 1098434 w 1842380"/>
                <a:gd name="connsiteY7473" fmla="*/ 755825 h 1847704"/>
                <a:gd name="connsiteX7474" fmla="*/ 1102693 w 1842380"/>
                <a:gd name="connsiteY7474" fmla="*/ 759552 h 1847704"/>
                <a:gd name="connsiteX7475" fmla="*/ 1102693 w 1842380"/>
                <a:gd name="connsiteY7475" fmla="*/ 759552 h 1847704"/>
                <a:gd name="connsiteX7476" fmla="*/ 1102693 w 1842380"/>
                <a:gd name="connsiteY7476" fmla="*/ 811735 h 1847704"/>
                <a:gd name="connsiteX7477" fmla="*/ 1102693 w 1842380"/>
                <a:gd name="connsiteY7477" fmla="*/ 822917 h 1847704"/>
                <a:gd name="connsiteX7478" fmla="*/ 1102693 w 1842380"/>
                <a:gd name="connsiteY7478" fmla="*/ 819722 h 1847704"/>
                <a:gd name="connsiteX7479" fmla="*/ 1092576 w 1842380"/>
                <a:gd name="connsiteY7479" fmla="*/ 810670 h 1847704"/>
                <a:gd name="connsiteX7480" fmla="*/ 1092576 w 1842380"/>
                <a:gd name="connsiteY7480" fmla="*/ 797358 h 1847704"/>
                <a:gd name="connsiteX7481" fmla="*/ 1102693 w 1842380"/>
                <a:gd name="connsiteY7481" fmla="*/ 813332 h 1847704"/>
                <a:gd name="connsiteX7482" fmla="*/ 1102693 w 1842380"/>
                <a:gd name="connsiteY7482" fmla="*/ 811735 h 1847704"/>
                <a:gd name="connsiteX7483" fmla="*/ 1102693 w 1842380"/>
                <a:gd name="connsiteY7483" fmla="*/ 811735 h 1847704"/>
                <a:gd name="connsiteX7484" fmla="*/ 1102693 w 1842380"/>
                <a:gd name="connsiteY7484" fmla="*/ 1048156 h 1847704"/>
                <a:gd name="connsiteX7485" fmla="*/ 1102693 w 1842380"/>
                <a:gd name="connsiteY7485" fmla="*/ 1056143 h 1847704"/>
                <a:gd name="connsiteX7486" fmla="*/ 1095771 w 1842380"/>
                <a:gd name="connsiteY7486" fmla="*/ 1067325 h 1847704"/>
                <a:gd name="connsiteX7487" fmla="*/ 1102693 w 1842380"/>
                <a:gd name="connsiteY7487" fmla="*/ 1067325 h 1847704"/>
                <a:gd name="connsiteX7488" fmla="*/ 1102693 w 1842380"/>
                <a:gd name="connsiteY7488" fmla="*/ 1074248 h 1847704"/>
                <a:gd name="connsiteX7489" fmla="*/ 1092576 w 1842380"/>
                <a:gd name="connsiteY7489" fmla="*/ 1074248 h 1847704"/>
                <a:gd name="connsiteX7490" fmla="*/ 1092576 w 1842380"/>
                <a:gd name="connsiteY7490" fmla="*/ 1060936 h 1847704"/>
                <a:gd name="connsiteX7491" fmla="*/ 1102693 w 1842380"/>
                <a:gd name="connsiteY7491" fmla="*/ 1048156 h 1847704"/>
                <a:gd name="connsiteX7492" fmla="*/ 1102693 w 1842380"/>
                <a:gd name="connsiteY7492" fmla="*/ 1048156 h 1847704"/>
                <a:gd name="connsiteX7493" fmla="*/ 1102693 w 1842380"/>
                <a:gd name="connsiteY7493" fmla="*/ 1092884 h 1847704"/>
                <a:gd name="connsiteX7494" fmla="*/ 1102693 w 1842380"/>
                <a:gd name="connsiteY7494" fmla="*/ 1099807 h 1847704"/>
                <a:gd name="connsiteX7495" fmla="*/ 1092576 w 1842380"/>
                <a:gd name="connsiteY7495" fmla="*/ 1097677 h 1847704"/>
                <a:gd name="connsiteX7496" fmla="*/ 1092576 w 1842380"/>
                <a:gd name="connsiteY7496" fmla="*/ 1090754 h 1847704"/>
                <a:gd name="connsiteX7497" fmla="*/ 1102693 w 1842380"/>
                <a:gd name="connsiteY7497" fmla="*/ 1092884 h 1847704"/>
                <a:gd name="connsiteX7498" fmla="*/ 1102693 w 1842380"/>
                <a:gd name="connsiteY7498" fmla="*/ 1092884 h 1847704"/>
                <a:gd name="connsiteX7499" fmla="*/ 1102693 w 1842380"/>
                <a:gd name="connsiteY7499" fmla="*/ 1101936 h 1847704"/>
                <a:gd name="connsiteX7500" fmla="*/ 1102693 w 1842380"/>
                <a:gd name="connsiteY7500" fmla="*/ 1110989 h 1847704"/>
                <a:gd name="connsiteX7501" fmla="*/ 1092576 w 1842380"/>
                <a:gd name="connsiteY7501" fmla="*/ 1118976 h 1847704"/>
                <a:gd name="connsiteX7502" fmla="*/ 1092576 w 1842380"/>
                <a:gd name="connsiteY7502" fmla="*/ 1112054 h 1847704"/>
                <a:gd name="connsiteX7503" fmla="*/ 1102693 w 1842380"/>
                <a:gd name="connsiteY7503" fmla="*/ 1101936 h 1847704"/>
                <a:gd name="connsiteX7504" fmla="*/ 1102693 w 1842380"/>
                <a:gd name="connsiteY7504" fmla="*/ 1101936 h 1847704"/>
                <a:gd name="connsiteX7505" fmla="*/ 1102693 w 1842380"/>
                <a:gd name="connsiteY7505" fmla="*/ 1132288 h 1847704"/>
                <a:gd name="connsiteX7506" fmla="*/ 1102693 w 1842380"/>
                <a:gd name="connsiteY7506" fmla="*/ 1153587 h 1847704"/>
                <a:gd name="connsiteX7507" fmla="*/ 1100564 w 1842380"/>
                <a:gd name="connsiteY7507" fmla="*/ 1149327 h 1847704"/>
                <a:gd name="connsiteX7508" fmla="*/ 1092576 w 1842380"/>
                <a:gd name="connsiteY7508" fmla="*/ 1143470 h 1847704"/>
                <a:gd name="connsiteX7509" fmla="*/ 1092576 w 1842380"/>
                <a:gd name="connsiteY7509" fmla="*/ 1134418 h 1847704"/>
                <a:gd name="connsiteX7510" fmla="*/ 1099499 w 1842380"/>
                <a:gd name="connsiteY7510" fmla="*/ 1140275 h 1847704"/>
                <a:gd name="connsiteX7511" fmla="*/ 1101628 w 1842380"/>
                <a:gd name="connsiteY7511" fmla="*/ 1136015 h 1847704"/>
                <a:gd name="connsiteX7512" fmla="*/ 1102693 w 1842380"/>
                <a:gd name="connsiteY7512" fmla="*/ 1132288 h 1847704"/>
                <a:gd name="connsiteX7513" fmla="*/ 1102693 w 1842380"/>
                <a:gd name="connsiteY7513" fmla="*/ 1132288 h 1847704"/>
                <a:gd name="connsiteX7514" fmla="*/ 1102693 w 1842380"/>
                <a:gd name="connsiteY7514" fmla="*/ 1181808 h 1847704"/>
                <a:gd name="connsiteX7515" fmla="*/ 1102693 w 1842380"/>
                <a:gd name="connsiteY7515" fmla="*/ 1212160 h 1847704"/>
                <a:gd name="connsiteX7516" fmla="*/ 1100564 w 1842380"/>
                <a:gd name="connsiteY7516" fmla="*/ 1212160 h 1847704"/>
                <a:gd name="connsiteX7517" fmla="*/ 1097369 w 1842380"/>
                <a:gd name="connsiteY7517" fmla="*/ 1210030 h 1847704"/>
                <a:gd name="connsiteX7518" fmla="*/ 1095239 w 1842380"/>
                <a:gd name="connsiteY7518" fmla="*/ 1205770 h 1847704"/>
                <a:gd name="connsiteX7519" fmla="*/ 1093109 w 1842380"/>
                <a:gd name="connsiteY7519" fmla="*/ 1202575 h 1847704"/>
                <a:gd name="connsiteX7520" fmla="*/ 1093109 w 1842380"/>
                <a:gd name="connsiteY7520" fmla="*/ 1202575 h 1847704"/>
                <a:gd name="connsiteX7521" fmla="*/ 1093109 w 1842380"/>
                <a:gd name="connsiteY7521" fmla="*/ 1180211 h 1847704"/>
                <a:gd name="connsiteX7522" fmla="*/ 1093109 w 1842380"/>
                <a:gd name="connsiteY7522" fmla="*/ 1180211 h 1847704"/>
                <a:gd name="connsiteX7523" fmla="*/ 1097369 w 1842380"/>
                <a:gd name="connsiteY7523" fmla="*/ 1179146 h 1847704"/>
                <a:gd name="connsiteX7524" fmla="*/ 1100564 w 1842380"/>
                <a:gd name="connsiteY7524" fmla="*/ 1179146 h 1847704"/>
                <a:gd name="connsiteX7525" fmla="*/ 1102693 w 1842380"/>
                <a:gd name="connsiteY7525" fmla="*/ 1181276 h 1847704"/>
                <a:gd name="connsiteX7526" fmla="*/ 1102693 w 1842380"/>
                <a:gd name="connsiteY7526" fmla="*/ 1181808 h 1847704"/>
                <a:gd name="connsiteX7527" fmla="*/ 1102693 w 1842380"/>
                <a:gd name="connsiteY7527" fmla="*/ 1181808 h 1847704"/>
                <a:gd name="connsiteX7528" fmla="*/ 1102693 w 1842380"/>
                <a:gd name="connsiteY7528" fmla="*/ 1222277 h 1847704"/>
                <a:gd name="connsiteX7529" fmla="*/ 1102693 w 1842380"/>
                <a:gd name="connsiteY7529" fmla="*/ 1240381 h 1847704"/>
                <a:gd name="connsiteX7530" fmla="*/ 1101628 w 1842380"/>
                <a:gd name="connsiteY7530" fmla="*/ 1239316 h 1847704"/>
                <a:gd name="connsiteX7531" fmla="*/ 1098434 w 1842380"/>
                <a:gd name="connsiteY7531" fmla="*/ 1240381 h 1847704"/>
                <a:gd name="connsiteX7532" fmla="*/ 1095239 w 1842380"/>
                <a:gd name="connsiteY7532" fmla="*/ 1241446 h 1847704"/>
                <a:gd name="connsiteX7533" fmla="*/ 1093109 w 1842380"/>
                <a:gd name="connsiteY7533" fmla="*/ 1242511 h 1847704"/>
                <a:gd name="connsiteX7534" fmla="*/ 1093109 w 1842380"/>
                <a:gd name="connsiteY7534" fmla="*/ 1228134 h 1847704"/>
                <a:gd name="connsiteX7535" fmla="*/ 1097369 w 1842380"/>
                <a:gd name="connsiteY7535" fmla="*/ 1226004 h 1847704"/>
                <a:gd name="connsiteX7536" fmla="*/ 1100564 w 1842380"/>
                <a:gd name="connsiteY7536" fmla="*/ 1222809 h 1847704"/>
                <a:gd name="connsiteX7537" fmla="*/ 1102693 w 1842380"/>
                <a:gd name="connsiteY7537" fmla="*/ 1222809 h 1847704"/>
                <a:gd name="connsiteX7538" fmla="*/ 1102693 w 1842380"/>
                <a:gd name="connsiteY7538" fmla="*/ 1222277 h 1847704"/>
                <a:gd name="connsiteX7539" fmla="*/ 1102693 w 1842380"/>
                <a:gd name="connsiteY7539" fmla="*/ 1251563 h 1847704"/>
                <a:gd name="connsiteX7540" fmla="*/ 1102693 w 1842380"/>
                <a:gd name="connsiteY7540" fmla="*/ 1267538 h 1847704"/>
                <a:gd name="connsiteX7541" fmla="*/ 1100564 w 1842380"/>
                <a:gd name="connsiteY7541" fmla="*/ 1268603 h 1847704"/>
                <a:gd name="connsiteX7542" fmla="*/ 1094706 w 1842380"/>
                <a:gd name="connsiteY7542" fmla="*/ 1271798 h 1847704"/>
                <a:gd name="connsiteX7543" fmla="*/ 1092576 w 1842380"/>
                <a:gd name="connsiteY7543" fmla="*/ 1274992 h 1847704"/>
                <a:gd name="connsiteX7544" fmla="*/ 1092576 w 1842380"/>
                <a:gd name="connsiteY7544" fmla="*/ 1256888 h 1847704"/>
                <a:gd name="connsiteX7545" fmla="*/ 1095771 w 1842380"/>
                <a:gd name="connsiteY7545" fmla="*/ 1254758 h 1847704"/>
                <a:gd name="connsiteX7546" fmla="*/ 1101628 w 1842380"/>
                <a:gd name="connsiteY7546" fmla="*/ 1251563 h 1847704"/>
                <a:gd name="connsiteX7547" fmla="*/ 1102693 w 1842380"/>
                <a:gd name="connsiteY7547" fmla="*/ 1251563 h 1847704"/>
                <a:gd name="connsiteX7548" fmla="*/ 1102693 w 1842380"/>
                <a:gd name="connsiteY7548" fmla="*/ 1251563 h 1847704"/>
                <a:gd name="connsiteX7549" fmla="*/ 1102693 w 1842380"/>
                <a:gd name="connsiteY7549" fmla="*/ 1288837 h 1847704"/>
                <a:gd name="connsiteX7550" fmla="*/ 1102693 w 1842380"/>
                <a:gd name="connsiteY7550" fmla="*/ 1304811 h 1847704"/>
                <a:gd name="connsiteX7551" fmla="*/ 1100564 w 1842380"/>
                <a:gd name="connsiteY7551" fmla="*/ 1305876 h 1847704"/>
                <a:gd name="connsiteX7552" fmla="*/ 1092576 w 1842380"/>
                <a:gd name="connsiteY7552" fmla="*/ 1310136 h 1847704"/>
                <a:gd name="connsiteX7553" fmla="*/ 1092576 w 1842380"/>
                <a:gd name="connsiteY7553" fmla="*/ 1294162 h 1847704"/>
                <a:gd name="connsiteX7554" fmla="*/ 1101628 w 1842380"/>
                <a:gd name="connsiteY7554" fmla="*/ 1289902 h 1847704"/>
                <a:gd name="connsiteX7555" fmla="*/ 1102693 w 1842380"/>
                <a:gd name="connsiteY7555" fmla="*/ 1288837 h 1847704"/>
                <a:gd name="connsiteX7556" fmla="*/ 1102693 w 1842380"/>
                <a:gd name="connsiteY7556" fmla="*/ 1288837 h 1847704"/>
                <a:gd name="connsiteX7557" fmla="*/ 1102693 w 1842380"/>
                <a:gd name="connsiteY7557" fmla="*/ 1325046 h 1847704"/>
                <a:gd name="connsiteX7558" fmla="*/ 1102693 w 1842380"/>
                <a:gd name="connsiteY7558" fmla="*/ 1355397 h 1847704"/>
                <a:gd name="connsiteX7559" fmla="*/ 1101628 w 1842380"/>
                <a:gd name="connsiteY7559" fmla="*/ 1355397 h 1847704"/>
                <a:gd name="connsiteX7560" fmla="*/ 1098434 w 1842380"/>
                <a:gd name="connsiteY7560" fmla="*/ 1353267 h 1847704"/>
                <a:gd name="connsiteX7561" fmla="*/ 1095239 w 1842380"/>
                <a:gd name="connsiteY7561" fmla="*/ 1355397 h 1847704"/>
                <a:gd name="connsiteX7562" fmla="*/ 1093109 w 1842380"/>
                <a:gd name="connsiteY7562" fmla="*/ 1355397 h 1847704"/>
                <a:gd name="connsiteX7563" fmla="*/ 1093109 w 1842380"/>
                <a:gd name="connsiteY7563" fmla="*/ 1329305 h 1847704"/>
                <a:gd name="connsiteX7564" fmla="*/ 1098966 w 1842380"/>
                <a:gd name="connsiteY7564" fmla="*/ 1326110 h 1847704"/>
                <a:gd name="connsiteX7565" fmla="*/ 1102693 w 1842380"/>
                <a:gd name="connsiteY7565" fmla="*/ 1325046 h 1847704"/>
                <a:gd name="connsiteX7566" fmla="*/ 1102693 w 1842380"/>
                <a:gd name="connsiteY7566" fmla="*/ 1325046 h 1847704"/>
                <a:gd name="connsiteX7567" fmla="*/ 1102693 w 1842380"/>
                <a:gd name="connsiteY7567" fmla="*/ 1386813 h 1847704"/>
                <a:gd name="connsiteX7568" fmla="*/ 1102693 w 1842380"/>
                <a:gd name="connsiteY7568" fmla="*/ 1397995 h 1847704"/>
                <a:gd name="connsiteX7569" fmla="*/ 1094706 w 1842380"/>
                <a:gd name="connsiteY7569" fmla="*/ 1402255 h 1847704"/>
                <a:gd name="connsiteX7570" fmla="*/ 1102693 w 1842380"/>
                <a:gd name="connsiteY7570" fmla="*/ 1406515 h 1847704"/>
                <a:gd name="connsiteX7571" fmla="*/ 1102693 w 1842380"/>
                <a:gd name="connsiteY7571" fmla="*/ 1422489 h 1847704"/>
                <a:gd name="connsiteX7572" fmla="*/ 1092576 w 1842380"/>
                <a:gd name="connsiteY7572" fmla="*/ 1413437 h 1847704"/>
                <a:gd name="connsiteX7573" fmla="*/ 1092576 w 1842380"/>
                <a:gd name="connsiteY7573" fmla="*/ 1392138 h 1847704"/>
                <a:gd name="connsiteX7574" fmla="*/ 1102693 w 1842380"/>
                <a:gd name="connsiteY7574" fmla="*/ 1386813 h 1847704"/>
                <a:gd name="connsiteX7575" fmla="*/ 1102693 w 1842380"/>
                <a:gd name="connsiteY7575" fmla="*/ 1386813 h 1847704"/>
                <a:gd name="connsiteX7576" fmla="*/ 1102693 w 1842380"/>
                <a:gd name="connsiteY7576" fmla="*/ 1445386 h 1847704"/>
                <a:gd name="connsiteX7577" fmla="*/ 1102693 w 1842380"/>
                <a:gd name="connsiteY7577" fmla="*/ 1454438 h 1847704"/>
                <a:gd name="connsiteX7578" fmla="*/ 1092576 w 1842380"/>
                <a:gd name="connsiteY7578" fmla="*/ 1455503 h 1847704"/>
                <a:gd name="connsiteX7579" fmla="*/ 1092576 w 1842380"/>
                <a:gd name="connsiteY7579" fmla="*/ 1445386 h 1847704"/>
                <a:gd name="connsiteX7580" fmla="*/ 1102693 w 1842380"/>
                <a:gd name="connsiteY7580" fmla="*/ 1445386 h 1847704"/>
                <a:gd name="connsiteX7581" fmla="*/ 1102693 w 1842380"/>
                <a:gd name="connsiteY7581" fmla="*/ 1445386 h 1847704"/>
                <a:gd name="connsiteX7582" fmla="*/ 1102693 w 1842380"/>
                <a:gd name="connsiteY7582" fmla="*/ 1720145 h 1847704"/>
                <a:gd name="connsiteX7583" fmla="*/ 1102693 w 1842380"/>
                <a:gd name="connsiteY7583" fmla="*/ 1736120 h 1847704"/>
                <a:gd name="connsiteX7584" fmla="*/ 1092576 w 1842380"/>
                <a:gd name="connsiteY7584" fmla="*/ 1738250 h 1847704"/>
                <a:gd name="connsiteX7585" fmla="*/ 1092576 w 1842380"/>
                <a:gd name="connsiteY7585" fmla="*/ 1721210 h 1847704"/>
                <a:gd name="connsiteX7586" fmla="*/ 1102693 w 1842380"/>
                <a:gd name="connsiteY7586" fmla="*/ 1720145 h 1847704"/>
                <a:gd name="connsiteX7587" fmla="*/ 1102693 w 1842380"/>
                <a:gd name="connsiteY7587" fmla="*/ 1720145 h 1847704"/>
                <a:gd name="connsiteX7588" fmla="*/ 1102693 w 1842380"/>
                <a:gd name="connsiteY7588" fmla="*/ 1782978 h 1847704"/>
                <a:gd name="connsiteX7589" fmla="*/ 1102693 w 1842380"/>
                <a:gd name="connsiteY7589" fmla="*/ 1808005 h 1847704"/>
                <a:gd name="connsiteX7590" fmla="*/ 1092576 w 1842380"/>
                <a:gd name="connsiteY7590" fmla="*/ 1798953 h 1847704"/>
                <a:gd name="connsiteX7591" fmla="*/ 1092576 w 1842380"/>
                <a:gd name="connsiteY7591" fmla="*/ 1770731 h 1847704"/>
                <a:gd name="connsiteX7592" fmla="*/ 1102693 w 1842380"/>
                <a:gd name="connsiteY7592" fmla="*/ 1782978 h 1847704"/>
                <a:gd name="connsiteX7593" fmla="*/ 1102693 w 1842380"/>
                <a:gd name="connsiteY7593" fmla="*/ 1782978 h 1847704"/>
                <a:gd name="connsiteX7594" fmla="*/ 1102693 w 1842380"/>
                <a:gd name="connsiteY7594" fmla="*/ 1810135 h 1847704"/>
                <a:gd name="connsiteX7595" fmla="*/ 1102693 w 1842380"/>
                <a:gd name="connsiteY7595" fmla="*/ 1810135 h 1847704"/>
                <a:gd name="connsiteX7596" fmla="*/ 1102693 w 1842380"/>
                <a:gd name="connsiteY7596" fmla="*/ 1810135 h 1847704"/>
                <a:gd name="connsiteX7597" fmla="*/ 1102693 w 1842380"/>
                <a:gd name="connsiteY7597" fmla="*/ 1810135 h 1847704"/>
                <a:gd name="connsiteX7598" fmla="*/ 1102693 w 1842380"/>
                <a:gd name="connsiteY7598" fmla="*/ 1810135 h 1847704"/>
                <a:gd name="connsiteX7599" fmla="*/ 1102693 w 1842380"/>
                <a:gd name="connsiteY7599" fmla="*/ 1827174 h 1847704"/>
                <a:gd name="connsiteX7600" fmla="*/ 1092576 w 1842380"/>
                <a:gd name="connsiteY7600" fmla="*/ 1829304 h 1847704"/>
                <a:gd name="connsiteX7601" fmla="*/ 1092576 w 1842380"/>
                <a:gd name="connsiteY7601" fmla="*/ 1813329 h 1847704"/>
                <a:gd name="connsiteX7602" fmla="*/ 1102693 w 1842380"/>
                <a:gd name="connsiteY7602" fmla="*/ 1810135 h 1847704"/>
                <a:gd name="connsiteX7603" fmla="*/ 1102693 w 1842380"/>
                <a:gd name="connsiteY7603" fmla="*/ 1810135 h 1847704"/>
                <a:gd name="connsiteX7604" fmla="*/ 1092576 w 1842380"/>
                <a:gd name="connsiteY7604" fmla="*/ 519936 h 1847704"/>
                <a:gd name="connsiteX7605" fmla="*/ 1092576 w 1842380"/>
                <a:gd name="connsiteY7605" fmla="*/ 505027 h 1847704"/>
                <a:gd name="connsiteX7606" fmla="*/ 1094706 w 1842380"/>
                <a:gd name="connsiteY7606" fmla="*/ 506092 h 1847704"/>
                <a:gd name="connsiteX7607" fmla="*/ 1095771 w 1842380"/>
                <a:gd name="connsiteY7607" fmla="*/ 508221 h 1847704"/>
                <a:gd name="connsiteX7608" fmla="*/ 1096836 w 1842380"/>
                <a:gd name="connsiteY7608" fmla="*/ 512481 h 1847704"/>
                <a:gd name="connsiteX7609" fmla="*/ 1094706 w 1842380"/>
                <a:gd name="connsiteY7609" fmla="*/ 514611 h 1847704"/>
                <a:gd name="connsiteX7610" fmla="*/ 1093641 w 1842380"/>
                <a:gd name="connsiteY7610" fmla="*/ 517806 h 1847704"/>
                <a:gd name="connsiteX7611" fmla="*/ 1092576 w 1842380"/>
                <a:gd name="connsiteY7611" fmla="*/ 519936 h 1847704"/>
                <a:gd name="connsiteX7612" fmla="*/ 1086719 w 1842380"/>
                <a:gd name="connsiteY7612" fmla="*/ 881490 h 1847704"/>
                <a:gd name="connsiteX7613" fmla="*/ 1087784 w 1842380"/>
                <a:gd name="connsiteY7613" fmla="*/ 881490 h 1847704"/>
                <a:gd name="connsiteX7614" fmla="*/ 1086719 w 1842380"/>
                <a:gd name="connsiteY7614" fmla="*/ 881490 h 1847704"/>
                <a:gd name="connsiteX7615" fmla="*/ 1086719 w 1842380"/>
                <a:gd name="connsiteY7615" fmla="*/ 881490 h 1847704"/>
                <a:gd name="connsiteX7616" fmla="*/ 1086719 w 1842380"/>
                <a:gd name="connsiteY7616" fmla="*/ 881490 h 1847704"/>
                <a:gd name="connsiteX7617" fmla="*/ 1092576 w 1842380"/>
                <a:gd name="connsiteY7617" fmla="*/ 17808 h 1847704"/>
                <a:gd name="connsiteX7618" fmla="*/ 1092576 w 1842380"/>
                <a:gd name="connsiteY7618" fmla="*/ 34847 h 1847704"/>
                <a:gd name="connsiteX7619" fmla="*/ 1086719 w 1842380"/>
                <a:gd name="connsiteY7619" fmla="*/ 33782 h 1847704"/>
                <a:gd name="connsiteX7620" fmla="*/ 1086719 w 1842380"/>
                <a:gd name="connsiteY7620" fmla="*/ 16743 h 1847704"/>
                <a:gd name="connsiteX7621" fmla="*/ 1092576 w 1842380"/>
                <a:gd name="connsiteY7621" fmla="*/ 17808 h 1847704"/>
                <a:gd name="connsiteX7622" fmla="*/ 1092576 w 1842380"/>
                <a:gd name="connsiteY7622" fmla="*/ 17808 h 1847704"/>
                <a:gd name="connsiteX7623" fmla="*/ 1092576 w 1842380"/>
                <a:gd name="connsiteY7623" fmla="*/ 106732 h 1847704"/>
                <a:gd name="connsiteX7624" fmla="*/ 1092576 w 1842380"/>
                <a:gd name="connsiteY7624" fmla="*/ 125901 h 1847704"/>
                <a:gd name="connsiteX7625" fmla="*/ 1086719 w 1842380"/>
                <a:gd name="connsiteY7625" fmla="*/ 122706 h 1847704"/>
                <a:gd name="connsiteX7626" fmla="*/ 1086719 w 1842380"/>
                <a:gd name="connsiteY7626" fmla="*/ 99809 h 1847704"/>
                <a:gd name="connsiteX7627" fmla="*/ 1088849 w 1842380"/>
                <a:gd name="connsiteY7627" fmla="*/ 103004 h 1847704"/>
                <a:gd name="connsiteX7628" fmla="*/ 1092576 w 1842380"/>
                <a:gd name="connsiteY7628" fmla="*/ 106732 h 1847704"/>
                <a:gd name="connsiteX7629" fmla="*/ 1092576 w 1842380"/>
                <a:gd name="connsiteY7629" fmla="*/ 106732 h 1847704"/>
                <a:gd name="connsiteX7630" fmla="*/ 1092576 w 1842380"/>
                <a:gd name="connsiteY7630" fmla="*/ 182344 h 1847704"/>
                <a:gd name="connsiteX7631" fmla="*/ 1092576 w 1842380"/>
                <a:gd name="connsiteY7631" fmla="*/ 205773 h 1847704"/>
                <a:gd name="connsiteX7632" fmla="*/ 1086719 w 1842380"/>
                <a:gd name="connsiteY7632" fmla="*/ 204708 h 1847704"/>
                <a:gd name="connsiteX7633" fmla="*/ 1086719 w 1842380"/>
                <a:gd name="connsiteY7633" fmla="*/ 181279 h 1847704"/>
                <a:gd name="connsiteX7634" fmla="*/ 1092576 w 1842380"/>
                <a:gd name="connsiteY7634" fmla="*/ 182344 h 1847704"/>
                <a:gd name="connsiteX7635" fmla="*/ 1092576 w 1842380"/>
                <a:gd name="connsiteY7635" fmla="*/ 182344 h 1847704"/>
                <a:gd name="connsiteX7636" fmla="*/ 1092576 w 1842380"/>
                <a:gd name="connsiteY7636" fmla="*/ 212695 h 1847704"/>
                <a:gd name="connsiteX7637" fmla="*/ 1092576 w 1842380"/>
                <a:gd name="connsiteY7637" fmla="*/ 251034 h 1847704"/>
                <a:gd name="connsiteX7638" fmla="*/ 1090446 w 1842380"/>
                <a:gd name="connsiteY7638" fmla="*/ 257956 h 1847704"/>
                <a:gd name="connsiteX7639" fmla="*/ 1087252 w 1842380"/>
                <a:gd name="connsiteY7639" fmla="*/ 272333 h 1847704"/>
                <a:gd name="connsiteX7640" fmla="*/ 1093109 w 1842380"/>
                <a:gd name="connsiteY7640" fmla="*/ 276593 h 1847704"/>
                <a:gd name="connsiteX7641" fmla="*/ 1093109 w 1842380"/>
                <a:gd name="connsiteY7641" fmla="*/ 303749 h 1847704"/>
                <a:gd name="connsiteX7642" fmla="*/ 1087252 w 1842380"/>
                <a:gd name="connsiteY7642" fmla="*/ 302684 h 1847704"/>
                <a:gd name="connsiteX7643" fmla="*/ 1087252 w 1842380"/>
                <a:gd name="connsiteY7643" fmla="*/ 211630 h 1847704"/>
                <a:gd name="connsiteX7644" fmla="*/ 1092576 w 1842380"/>
                <a:gd name="connsiteY7644" fmla="*/ 212695 h 1847704"/>
                <a:gd name="connsiteX7645" fmla="*/ 1092576 w 1842380"/>
                <a:gd name="connsiteY7645" fmla="*/ 212695 h 1847704"/>
                <a:gd name="connsiteX7646" fmla="*/ 1092576 w 1842380"/>
                <a:gd name="connsiteY7646" fmla="*/ 315996 h 1847704"/>
                <a:gd name="connsiteX7647" fmla="*/ 1092576 w 1842380"/>
                <a:gd name="connsiteY7647" fmla="*/ 341023 h 1847704"/>
                <a:gd name="connsiteX7648" fmla="*/ 1086719 w 1842380"/>
                <a:gd name="connsiteY7648" fmla="*/ 338893 h 1847704"/>
                <a:gd name="connsiteX7649" fmla="*/ 1086719 w 1842380"/>
                <a:gd name="connsiteY7649" fmla="*/ 312801 h 1847704"/>
                <a:gd name="connsiteX7650" fmla="*/ 1088849 w 1842380"/>
                <a:gd name="connsiteY7650" fmla="*/ 313866 h 1847704"/>
                <a:gd name="connsiteX7651" fmla="*/ 1092576 w 1842380"/>
                <a:gd name="connsiteY7651" fmla="*/ 315996 h 1847704"/>
                <a:gd name="connsiteX7652" fmla="*/ 1092576 w 1842380"/>
                <a:gd name="connsiteY7652" fmla="*/ 315996 h 1847704"/>
                <a:gd name="connsiteX7653" fmla="*/ 1092576 w 1842380"/>
                <a:gd name="connsiteY7653" fmla="*/ 411843 h 1847704"/>
                <a:gd name="connsiteX7654" fmla="*/ 1092576 w 1842380"/>
                <a:gd name="connsiteY7654" fmla="*/ 464558 h 1847704"/>
                <a:gd name="connsiteX7655" fmla="*/ 1086719 w 1842380"/>
                <a:gd name="connsiteY7655" fmla="*/ 435272 h 1847704"/>
                <a:gd name="connsiteX7656" fmla="*/ 1086719 w 1842380"/>
                <a:gd name="connsiteY7656" fmla="*/ 411843 h 1847704"/>
                <a:gd name="connsiteX7657" fmla="*/ 1092576 w 1842380"/>
                <a:gd name="connsiteY7657" fmla="*/ 411843 h 1847704"/>
                <a:gd name="connsiteX7658" fmla="*/ 1092576 w 1842380"/>
                <a:gd name="connsiteY7658" fmla="*/ 411843 h 1847704"/>
                <a:gd name="connsiteX7659" fmla="*/ 1092576 w 1842380"/>
                <a:gd name="connsiteY7659" fmla="*/ 411843 h 1847704"/>
                <a:gd name="connsiteX7660" fmla="*/ 1092576 w 1842380"/>
                <a:gd name="connsiteY7660" fmla="*/ 466156 h 1847704"/>
                <a:gd name="connsiteX7661" fmla="*/ 1086719 w 1842380"/>
                <a:gd name="connsiteY7661" fmla="*/ 465091 h 1847704"/>
                <a:gd name="connsiteX7662" fmla="*/ 1086719 w 1842380"/>
                <a:gd name="connsiteY7662" fmla="*/ 474143 h 1847704"/>
                <a:gd name="connsiteX7663" fmla="*/ 1092576 w 1842380"/>
                <a:gd name="connsiteY7663" fmla="*/ 475208 h 1847704"/>
                <a:gd name="connsiteX7664" fmla="*/ 1092576 w 1842380"/>
                <a:gd name="connsiteY7664" fmla="*/ 466156 h 1847704"/>
                <a:gd name="connsiteX7665" fmla="*/ 1092576 w 1842380"/>
                <a:gd name="connsiteY7665" fmla="*/ 466156 h 1847704"/>
                <a:gd name="connsiteX7666" fmla="*/ 1092576 w 1842380"/>
                <a:gd name="connsiteY7666" fmla="*/ 505559 h 1847704"/>
                <a:gd name="connsiteX7667" fmla="*/ 1092576 w 1842380"/>
                <a:gd name="connsiteY7667" fmla="*/ 520469 h 1847704"/>
                <a:gd name="connsiteX7668" fmla="*/ 1091511 w 1842380"/>
                <a:gd name="connsiteY7668" fmla="*/ 521533 h 1847704"/>
                <a:gd name="connsiteX7669" fmla="*/ 1091511 w 1842380"/>
                <a:gd name="connsiteY7669" fmla="*/ 524728 h 1847704"/>
                <a:gd name="connsiteX7670" fmla="*/ 1091511 w 1842380"/>
                <a:gd name="connsiteY7670" fmla="*/ 527923 h 1847704"/>
                <a:gd name="connsiteX7671" fmla="*/ 1092576 w 1842380"/>
                <a:gd name="connsiteY7671" fmla="*/ 528988 h 1847704"/>
                <a:gd name="connsiteX7672" fmla="*/ 1092576 w 1842380"/>
                <a:gd name="connsiteY7672" fmla="*/ 554015 h 1847704"/>
                <a:gd name="connsiteX7673" fmla="*/ 1089381 w 1842380"/>
                <a:gd name="connsiteY7673" fmla="*/ 551885 h 1847704"/>
                <a:gd name="connsiteX7674" fmla="*/ 1088316 w 1842380"/>
                <a:gd name="connsiteY7674" fmla="*/ 550820 h 1847704"/>
                <a:gd name="connsiteX7675" fmla="*/ 1087252 w 1842380"/>
                <a:gd name="connsiteY7675" fmla="*/ 550820 h 1847704"/>
                <a:gd name="connsiteX7676" fmla="*/ 1087252 w 1842380"/>
                <a:gd name="connsiteY7676" fmla="*/ 509286 h 1847704"/>
                <a:gd name="connsiteX7677" fmla="*/ 1088316 w 1842380"/>
                <a:gd name="connsiteY7677" fmla="*/ 508221 h 1847704"/>
                <a:gd name="connsiteX7678" fmla="*/ 1090446 w 1842380"/>
                <a:gd name="connsiteY7678" fmla="*/ 507157 h 1847704"/>
                <a:gd name="connsiteX7679" fmla="*/ 1092576 w 1842380"/>
                <a:gd name="connsiteY7679" fmla="*/ 505027 h 1847704"/>
                <a:gd name="connsiteX7680" fmla="*/ 1092576 w 1842380"/>
                <a:gd name="connsiteY7680" fmla="*/ 505559 h 1847704"/>
                <a:gd name="connsiteX7681" fmla="*/ 1092576 w 1842380"/>
                <a:gd name="connsiteY7681" fmla="*/ 505559 h 1847704"/>
                <a:gd name="connsiteX7682" fmla="*/ 1092576 w 1842380"/>
                <a:gd name="connsiteY7682" fmla="*/ 580639 h 1847704"/>
                <a:gd name="connsiteX7683" fmla="*/ 1092576 w 1842380"/>
                <a:gd name="connsiteY7683" fmla="*/ 600873 h 1847704"/>
                <a:gd name="connsiteX7684" fmla="*/ 1091511 w 1842380"/>
                <a:gd name="connsiteY7684" fmla="*/ 599808 h 1847704"/>
                <a:gd name="connsiteX7685" fmla="*/ 1087252 w 1842380"/>
                <a:gd name="connsiteY7685" fmla="*/ 598743 h 1847704"/>
                <a:gd name="connsiteX7686" fmla="*/ 1087252 w 1842380"/>
                <a:gd name="connsiteY7686" fmla="*/ 576379 h 1847704"/>
                <a:gd name="connsiteX7687" fmla="*/ 1089381 w 1842380"/>
                <a:gd name="connsiteY7687" fmla="*/ 577444 h 1847704"/>
                <a:gd name="connsiteX7688" fmla="*/ 1092576 w 1842380"/>
                <a:gd name="connsiteY7688" fmla="*/ 580639 h 1847704"/>
                <a:gd name="connsiteX7689" fmla="*/ 1092576 w 1842380"/>
                <a:gd name="connsiteY7689" fmla="*/ 580639 h 1847704"/>
                <a:gd name="connsiteX7690" fmla="*/ 1092576 w 1842380"/>
                <a:gd name="connsiteY7690" fmla="*/ 580639 h 1847704"/>
                <a:gd name="connsiteX7691" fmla="*/ 1092576 w 1842380"/>
                <a:gd name="connsiteY7691" fmla="*/ 620042 h 1847704"/>
                <a:gd name="connsiteX7692" fmla="*/ 1092576 w 1842380"/>
                <a:gd name="connsiteY7692" fmla="*/ 636017 h 1847704"/>
                <a:gd name="connsiteX7693" fmla="*/ 1092576 w 1842380"/>
                <a:gd name="connsiteY7693" fmla="*/ 636017 h 1847704"/>
                <a:gd name="connsiteX7694" fmla="*/ 1088316 w 1842380"/>
                <a:gd name="connsiteY7694" fmla="*/ 634952 h 1847704"/>
                <a:gd name="connsiteX7695" fmla="*/ 1087252 w 1842380"/>
                <a:gd name="connsiteY7695" fmla="*/ 634952 h 1847704"/>
                <a:gd name="connsiteX7696" fmla="*/ 1087252 w 1842380"/>
                <a:gd name="connsiteY7696" fmla="*/ 618977 h 1847704"/>
                <a:gd name="connsiteX7697" fmla="*/ 1092576 w 1842380"/>
                <a:gd name="connsiteY7697" fmla="*/ 620042 h 1847704"/>
                <a:gd name="connsiteX7698" fmla="*/ 1092576 w 1842380"/>
                <a:gd name="connsiteY7698" fmla="*/ 620042 h 1847704"/>
                <a:gd name="connsiteX7699" fmla="*/ 1092576 w 1842380"/>
                <a:gd name="connsiteY7699" fmla="*/ 658381 h 1847704"/>
                <a:gd name="connsiteX7700" fmla="*/ 1092576 w 1842380"/>
                <a:gd name="connsiteY7700" fmla="*/ 678615 h 1847704"/>
                <a:gd name="connsiteX7701" fmla="*/ 1091511 w 1842380"/>
                <a:gd name="connsiteY7701" fmla="*/ 679680 h 1847704"/>
                <a:gd name="connsiteX7702" fmla="*/ 1087252 w 1842380"/>
                <a:gd name="connsiteY7702" fmla="*/ 681810 h 1847704"/>
                <a:gd name="connsiteX7703" fmla="*/ 1087252 w 1842380"/>
                <a:gd name="connsiteY7703" fmla="*/ 662641 h 1847704"/>
                <a:gd name="connsiteX7704" fmla="*/ 1090446 w 1842380"/>
                <a:gd name="connsiteY7704" fmla="*/ 660511 h 1847704"/>
                <a:gd name="connsiteX7705" fmla="*/ 1092576 w 1842380"/>
                <a:gd name="connsiteY7705" fmla="*/ 659446 h 1847704"/>
                <a:gd name="connsiteX7706" fmla="*/ 1092576 w 1842380"/>
                <a:gd name="connsiteY7706" fmla="*/ 658381 h 1847704"/>
                <a:gd name="connsiteX7707" fmla="*/ 1092576 w 1842380"/>
                <a:gd name="connsiteY7707" fmla="*/ 658381 h 1847704"/>
                <a:gd name="connsiteX7708" fmla="*/ 1092576 w 1842380"/>
                <a:gd name="connsiteY7708" fmla="*/ 724941 h 1847704"/>
                <a:gd name="connsiteX7709" fmla="*/ 1092576 w 1842380"/>
                <a:gd name="connsiteY7709" fmla="*/ 738253 h 1847704"/>
                <a:gd name="connsiteX7710" fmla="*/ 1086719 w 1842380"/>
                <a:gd name="connsiteY7710" fmla="*/ 739318 h 1847704"/>
                <a:gd name="connsiteX7711" fmla="*/ 1086719 w 1842380"/>
                <a:gd name="connsiteY7711" fmla="*/ 732395 h 1847704"/>
                <a:gd name="connsiteX7712" fmla="*/ 1092576 w 1842380"/>
                <a:gd name="connsiteY7712" fmla="*/ 724941 h 1847704"/>
                <a:gd name="connsiteX7713" fmla="*/ 1092576 w 1842380"/>
                <a:gd name="connsiteY7713" fmla="*/ 724941 h 1847704"/>
                <a:gd name="connsiteX7714" fmla="*/ 1092576 w 1842380"/>
                <a:gd name="connsiteY7714" fmla="*/ 748370 h 1847704"/>
                <a:gd name="connsiteX7715" fmla="*/ 1092576 w 1842380"/>
                <a:gd name="connsiteY7715" fmla="*/ 761682 h 1847704"/>
                <a:gd name="connsiteX7716" fmla="*/ 1086719 w 1842380"/>
                <a:gd name="connsiteY7716" fmla="*/ 751565 h 1847704"/>
                <a:gd name="connsiteX7717" fmla="*/ 1086719 w 1842380"/>
                <a:gd name="connsiteY7717" fmla="*/ 744110 h 1847704"/>
                <a:gd name="connsiteX7718" fmla="*/ 1092576 w 1842380"/>
                <a:gd name="connsiteY7718" fmla="*/ 748370 h 1847704"/>
                <a:gd name="connsiteX7719" fmla="*/ 1092576 w 1842380"/>
                <a:gd name="connsiteY7719" fmla="*/ 748370 h 1847704"/>
                <a:gd name="connsiteX7720" fmla="*/ 1092576 w 1842380"/>
                <a:gd name="connsiteY7720" fmla="*/ 768604 h 1847704"/>
                <a:gd name="connsiteX7721" fmla="*/ 1092576 w 1842380"/>
                <a:gd name="connsiteY7721" fmla="*/ 792033 h 1847704"/>
                <a:gd name="connsiteX7722" fmla="*/ 1092576 w 1842380"/>
                <a:gd name="connsiteY7722" fmla="*/ 795228 h 1847704"/>
                <a:gd name="connsiteX7723" fmla="*/ 1092576 w 1842380"/>
                <a:gd name="connsiteY7723" fmla="*/ 796293 h 1847704"/>
                <a:gd name="connsiteX7724" fmla="*/ 1092576 w 1842380"/>
                <a:gd name="connsiteY7724" fmla="*/ 809605 h 1847704"/>
                <a:gd name="connsiteX7725" fmla="*/ 1086719 w 1842380"/>
                <a:gd name="connsiteY7725" fmla="*/ 800553 h 1847704"/>
                <a:gd name="connsiteX7726" fmla="*/ 1086719 w 1842380"/>
                <a:gd name="connsiteY7726" fmla="*/ 783514 h 1847704"/>
                <a:gd name="connsiteX7727" fmla="*/ 1092576 w 1842380"/>
                <a:gd name="connsiteY7727" fmla="*/ 768604 h 1847704"/>
                <a:gd name="connsiteX7728" fmla="*/ 1092576 w 1842380"/>
                <a:gd name="connsiteY7728" fmla="*/ 768604 h 1847704"/>
                <a:gd name="connsiteX7729" fmla="*/ 1092576 w 1842380"/>
                <a:gd name="connsiteY7729" fmla="*/ 1060403 h 1847704"/>
                <a:gd name="connsiteX7730" fmla="*/ 1092576 w 1842380"/>
                <a:gd name="connsiteY7730" fmla="*/ 1073715 h 1847704"/>
                <a:gd name="connsiteX7731" fmla="*/ 1092576 w 1842380"/>
                <a:gd name="connsiteY7731" fmla="*/ 1073715 h 1847704"/>
                <a:gd name="connsiteX7732" fmla="*/ 1086719 w 1842380"/>
                <a:gd name="connsiteY7732" fmla="*/ 1076910 h 1847704"/>
                <a:gd name="connsiteX7733" fmla="*/ 1086719 w 1842380"/>
                <a:gd name="connsiteY7733" fmla="*/ 1068923 h 1847704"/>
                <a:gd name="connsiteX7734" fmla="*/ 1088849 w 1842380"/>
                <a:gd name="connsiteY7734" fmla="*/ 1067858 h 1847704"/>
                <a:gd name="connsiteX7735" fmla="*/ 1092576 w 1842380"/>
                <a:gd name="connsiteY7735" fmla="*/ 1060403 h 1847704"/>
                <a:gd name="connsiteX7736" fmla="*/ 1092576 w 1842380"/>
                <a:gd name="connsiteY7736" fmla="*/ 1060403 h 1847704"/>
                <a:gd name="connsiteX7737" fmla="*/ 1092576 w 1842380"/>
                <a:gd name="connsiteY7737" fmla="*/ 1090754 h 1847704"/>
                <a:gd name="connsiteX7738" fmla="*/ 1092576 w 1842380"/>
                <a:gd name="connsiteY7738" fmla="*/ 1097677 h 1847704"/>
                <a:gd name="connsiteX7739" fmla="*/ 1086719 w 1842380"/>
                <a:gd name="connsiteY7739" fmla="*/ 1096612 h 1847704"/>
                <a:gd name="connsiteX7740" fmla="*/ 1086719 w 1842380"/>
                <a:gd name="connsiteY7740" fmla="*/ 1089689 h 1847704"/>
                <a:gd name="connsiteX7741" fmla="*/ 1092576 w 1842380"/>
                <a:gd name="connsiteY7741" fmla="*/ 1090754 h 1847704"/>
                <a:gd name="connsiteX7742" fmla="*/ 1092576 w 1842380"/>
                <a:gd name="connsiteY7742" fmla="*/ 1090754 h 1847704"/>
                <a:gd name="connsiteX7743" fmla="*/ 1092576 w 1842380"/>
                <a:gd name="connsiteY7743" fmla="*/ 1112054 h 1847704"/>
                <a:gd name="connsiteX7744" fmla="*/ 1092576 w 1842380"/>
                <a:gd name="connsiteY7744" fmla="*/ 1118976 h 1847704"/>
                <a:gd name="connsiteX7745" fmla="*/ 1091511 w 1842380"/>
                <a:gd name="connsiteY7745" fmla="*/ 1120041 h 1847704"/>
                <a:gd name="connsiteX7746" fmla="*/ 1088316 w 1842380"/>
                <a:gd name="connsiteY7746" fmla="*/ 1124301 h 1847704"/>
                <a:gd name="connsiteX7747" fmla="*/ 1087252 w 1842380"/>
                <a:gd name="connsiteY7747" fmla="*/ 1124301 h 1847704"/>
                <a:gd name="connsiteX7748" fmla="*/ 1087252 w 1842380"/>
                <a:gd name="connsiteY7748" fmla="*/ 1114184 h 1847704"/>
                <a:gd name="connsiteX7749" fmla="*/ 1092576 w 1842380"/>
                <a:gd name="connsiteY7749" fmla="*/ 1112054 h 1847704"/>
                <a:gd name="connsiteX7750" fmla="*/ 1092576 w 1842380"/>
                <a:gd name="connsiteY7750" fmla="*/ 1112054 h 1847704"/>
                <a:gd name="connsiteX7751" fmla="*/ 1092576 w 1842380"/>
                <a:gd name="connsiteY7751" fmla="*/ 1134418 h 1847704"/>
                <a:gd name="connsiteX7752" fmla="*/ 1092576 w 1842380"/>
                <a:gd name="connsiteY7752" fmla="*/ 1143470 h 1847704"/>
                <a:gd name="connsiteX7753" fmla="*/ 1086719 w 1842380"/>
                <a:gd name="connsiteY7753" fmla="*/ 1139210 h 1847704"/>
                <a:gd name="connsiteX7754" fmla="*/ 1086719 w 1842380"/>
                <a:gd name="connsiteY7754" fmla="*/ 1128028 h 1847704"/>
                <a:gd name="connsiteX7755" fmla="*/ 1092576 w 1842380"/>
                <a:gd name="connsiteY7755" fmla="*/ 1134418 h 1847704"/>
                <a:gd name="connsiteX7756" fmla="*/ 1092576 w 1842380"/>
                <a:gd name="connsiteY7756" fmla="*/ 1134418 h 1847704"/>
                <a:gd name="connsiteX7757" fmla="*/ 1092576 w 1842380"/>
                <a:gd name="connsiteY7757" fmla="*/ 1179679 h 1847704"/>
                <a:gd name="connsiteX7758" fmla="*/ 1092576 w 1842380"/>
                <a:gd name="connsiteY7758" fmla="*/ 1202043 h 1847704"/>
                <a:gd name="connsiteX7759" fmla="*/ 1092576 w 1842380"/>
                <a:gd name="connsiteY7759" fmla="*/ 1198848 h 1847704"/>
                <a:gd name="connsiteX7760" fmla="*/ 1091511 w 1842380"/>
                <a:gd name="connsiteY7760" fmla="*/ 1194588 h 1847704"/>
                <a:gd name="connsiteX7761" fmla="*/ 1091511 w 1842380"/>
                <a:gd name="connsiteY7761" fmla="*/ 1191393 h 1847704"/>
                <a:gd name="connsiteX7762" fmla="*/ 1090446 w 1842380"/>
                <a:gd name="connsiteY7762" fmla="*/ 1188198 h 1847704"/>
                <a:gd name="connsiteX7763" fmla="*/ 1090446 w 1842380"/>
                <a:gd name="connsiteY7763" fmla="*/ 1180743 h 1847704"/>
                <a:gd name="connsiteX7764" fmla="*/ 1092576 w 1842380"/>
                <a:gd name="connsiteY7764" fmla="*/ 1179679 h 1847704"/>
                <a:gd name="connsiteX7765" fmla="*/ 1092576 w 1842380"/>
                <a:gd name="connsiteY7765" fmla="*/ 1179679 h 1847704"/>
                <a:gd name="connsiteX7766" fmla="*/ 1092576 w 1842380"/>
                <a:gd name="connsiteY7766" fmla="*/ 1228134 h 1847704"/>
                <a:gd name="connsiteX7767" fmla="*/ 1092576 w 1842380"/>
                <a:gd name="connsiteY7767" fmla="*/ 1242511 h 1847704"/>
                <a:gd name="connsiteX7768" fmla="*/ 1092576 w 1842380"/>
                <a:gd name="connsiteY7768" fmla="*/ 1243576 h 1847704"/>
                <a:gd name="connsiteX7769" fmla="*/ 1089381 w 1842380"/>
                <a:gd name="connsiteY7769" fmla="*/ 1244641 h 1847704"/>
                <a:gd name="connsiteX7770" fmla="*/ 1087252 w 1842380"/>
                <a:gd name="connsiteY7770" fmla="*/ 1246771 h 1847704"/>
                <a:gd name="connsiteX7771" fmla="*/ 1087252 w 1842380"/>
                <a:gd name="connsiteY7771" fmla="*/ 1230797 h 1847704"/>
                <a:gd name="connsiteX7772" fmla="*/ 1090446 w 1842380"/>
                <a:gd name="connsiteY7772" fmla="*/ 1229732 h 1847704"/>
                <a:gd name="connsiteX7773" fmla="*/ 1092576 w 1842380"/>
                <a:gd name="connsiteY7773" fmla="*/ 1228134 h 1847704"/>
                <a:gd name="connsiteX7774" fmla="*/ 1092576 w 1842380"/>
                <a:gd name="connsiteY7774" fmla="*/ 1228134 h 1847704"/>
                <a:gd name="connsiteX7775" fmla="*/ 1092576 w 1842380"/>
                <a:gd name="connsiteY7775" fmla="*/ 1257421 h 1847704"/>
                <a:gd name="connsiteX7776" fmla="*/ 1092576 w 1842380"/>
                <a:gd name="connsiteY7776" fmla="*/ 1275525 h 1847704"/>
                <a:gd name="connsiteX7777" fmla="*/ 1091511 w 1842380"/>
                <a:gd name="connsiteY7777" fmla="*/ 1276590 h 1847704"/>
                <a:gd name="connsiteX7778" fmla="*/ 1087252 w 1842380"/>
                <a:gd name="connsiteY7778" fmla="*/ 1278720 h 1847704"/>
                <a:gd name="connsiteX7779" fmla="*/ 1087252 w 1842380"/>
                <a:gd name="connsiteY7779" fmla="*/ 1261680 h 1847704"/>
                <a:gd name="connsiteX7780" fmla="*/ 1089381 w 1842380"/>
                <a:gd name="connsiteY7780" fmla="*/ 1260615 h 1847704"/>
                <a:gd name="connsiteX7781" fmla="*/ 1092576 w 1842380"/>
                <a:gd name="connsiteY7781" fmla="*/ 1257421 h 1847704"/>
                <a:gd name="connsiteX7782" fmla="*/ 1092576 w 1842380"/>
                <a:gd name="connsiteY7782" fmla="*/ 1257421 h 1847704"/>
                <a:gd name="connsiteX7783" fmla="*/ 1092576 w 1842380"/>
                <a:gd name="connsiteY7783" fmla="*/ 1294694 h 1847704"/>
                <a:gd name="connsiteX7784" fmla="*/ 1092576 w 1842380"/>
                <a:gd name="connsiteY7784" fmla="*/ 1310669 h 1847704"/>
                <a:gd name="connsiteX7785" fmla="*/ 1091511 w 1842380"/>
                <a:gd name="connsiteY7785" fmla="*/ 1310669 h 1847704"/>
                <a:gd name="connsiteX7786" fmla="*/ 1087252 w 1842380"/>
                <a:gd name="connsiteY7786" fmla="*/ 1312798 h 1847704"/>
                <a:gd name="connsiteX7787" fmla="*/ 1087252 w 1842380"/>
                <a:gd name="connsiteY7787" fmla="*/ 1296824 h 1847704"/>
                <a:gd name="connsiteX7788" fmla="*/ 1091511 w 1842380"/>
                <a:gd name="connsiteY7788" fmla="*/ 1294694 h 1847704"/>
                <a:gd name="connsiteX7789" fmla="*/ 1092576 w 1842380"/>
                <a:gd name="connsiteY7789" fmla="*/ 1294694 h 1847704"/>
                <a:gd name="connsiteX7790" fmla="*/ 1092576 w 1842380"/>
                <a:gd name="connsiteY7790" fmla="*/ 1294694 h 1847704"/>
                <a:gd name="connsiteX7791" fmla="*/ 1092576 w 1842380"/>
                <a:gd name="connsiteY7791" fmla="*/ 1329305 h 1847704"/>
                <a:gd name="connsiteX7792" fmla="*/ 1092576 w 1842380"/>
                <a:gd name="connsiteY7792" fmla="*/ 1355397 h 1847704"/>
                <a:gd name="connsiteX7793" fmla="*/ 1089381 w 1842380"/>
                <a:gd name="connsiteY7793" fmla="*/ 1356462 h 1847704"/>
                <a:gd name="connsiteX7794" fmla="*/ 1087252 w 1842380"/>
                <a:gd name="connsiteY7794" fmla="*/ 1357527 h 1847704"/>
                <a:gd name="connsiteX7795" fmla="*/ 1087252 w 1842380"/>
                <a:gd name="connsiteY7795" fmla="*/ 1331435 h 1847704"/>
                <a:gd name="connsiteX7796" fmla="*/ 1089381 w 1842380"/>
                <a:gd name="connsiteY7796" fmla="*/ 1330370 h 1847704"/>
                <a:gd name="connsiteX7797" fmla="*/ 1092576 w 1842380"/>
                <a:gd name="connsiteY7797" fmla="*/ 1329305 h 1847704"/>
                <a:gd name="connsiteX7798" fmla="*/ 1092576 w 1842380"/>
                <a:gd name="connsiteY7798" fmla="*/ 1329305 h 1847704"/>
                <a:gd name="connsiteX7799" fmla="*/ 1092576 w 1842380"/>
                <a:gd name="connsiteY7799" fmla="*/ 1392670 h 1847704"/>
                <a:gd name="connsiteX7800" fmla="*/ 1092576 w 1842380"/>
                <a:gd name="connsiteY7800" fmla="*/ 1413970 h 1847704"/>
                <a:gd name="connsiteX7801" fmla="*/ 1086719 w 1842380"/>
                <a:gd name="connsiteY7801" fmla="*/ 1410775 h 1847704"/>
                <a:gd name="connsiteX7802" fmla="*/ 1086719 w 1842380"/>
                <a:gd name="connsiteY7802" fmla="*/ 1397463 h 1847704"/>
                <a:gd name="connsiteX7803" fmla="*/ 1092576 w 1842380"/>
                <a:gd name="connsiteY7803" fmla="*/ 1392670 h 1847704"/>
                <a:gd name="connsiteX7804" fmla="*/ 1092576 w 1842380"/>
                <a:gd name="connsiteY7804" fmla="*/ 1392670 h 1847704"/>
                <a:gd name="connsiteX7805" fmla="*/ 1092576 w 1842380"/>
                <a:gd name="connsiteY7805" fmla="*/ 1445386 h 1847704"/>
                <a:gd name="connsiteX7806" fmla="*/ 1092576 w 1842380"/>
                <a:gd name="connsiteY7806" fmla="*/ 1455503 h 1847704"/>
                <a:gd name="connsiteX7807" fmla="*/ 1090446 w 1842380"/>
                <a:gd name="connsiteY7807" fmla="*/ 1455503 h 1847704"/>
                <a:gd name="connsiteX7808" fmla="*/ 1087252 w 1842380"/>
                <a:gd name="connsiteY7808" fmla="*/ 1457633 h 1847704"/>
                <a:gd name="connsiteX7809" fmla="*/ 1087252 w 1842380"/>
                <a:gd name="connsiteY7809" fmla="*/ 1444321 h 1847704"/>
                <a:gd name="connsiteX7810" fmla="*/ 1092576 w 1842380"/>
                <a:gd name="connsiteY7810" fmla="*/ 1445386 h 1847704"/>
                <a:gd name="connsiteX7811" fmla="*/ 1092576 w 1842380"/>
                <a:gd name="connsiteY7811" fmla="*/ 1445386 h 1847704"/>
                <a:gd name="connsiteX7812" fmla="*/ 1092576 w 1842380"/>
                <a:gd name="connsiteY7812" fmla="*/ 1721210 h 1847704"/>
                <a:gd name="connsiteX7813" fmla="*/ 1092576 w 1842380"/>
                <a:gd name="connsiteY7813" fmla="*/ 1738250 h 1847704"/>
                <a:gd name="connsiteX7814" fmla="*/ 1086719 w 1842380"/>
                <a:gd name="connsiteY7814" fmla="*/ 1739315 h 1847704"/>
                <a:gd name="connsiteX7815" fmla="*/ 1086719 w 1842380"/>
                <a:gd name="connsiteY7815" fmla="*/ 1722275 h 1847704"/>
                <a:gd name="connsiteX7816" fmla="*/ 1092576 w 1842380"/>
                <a:gd name="connsiteY7816" fmla="*/ 1721210 h 1847704"/>
                <a:gd name="connsiteX7817" fmla="*/ 1092576 w 1842380"/>
                <a:gd name="connsiteY7817" fmla="*/ 1721210 h 1847704"/>
                <a:gd name="connsiteX7818" fmla="*/ 1092576 w 1842380"/>
                <a:gd name="connsiteY7818" fmla="*/ 1770731 h 1847704"/>
                <a:gd name="connsiteX7819" fmla="*/ 1092576 w 1842380"/>
                <a:gd name="connsiteY7819" fmla="*/ 1798953 h 1847704"/>
                <a:gd name="connsiteX7820" fmla="*/ 1086719 w 1842380"/>
                <a:gd name="connsiteY7820" fmla="*/ 1792030 h 1847704"/>
                <a:gd name="connsiteX7821" fmla="*/ 1086719 w 1842380"/>
                <a:gd name="connsiteY7821" fmla="*/ 1762744 h 1847704"/>
                <a:gd name="connsiteX7822" fmla="*/ 1092576 w 1842380"/>
                <a:gd name="connsiteY7822" fmla="*/ 1770731 h 1847704"/>
                <a:gd name="connsiteX7823" fmla="*/ 1092576 w 1842380"/>
                <a:gd name="connsiteY7823" fmla="*/ 1770731 h 1847704"/>
                <a:gd name="connsiteX7824" fmla="*/ 1092576 w 1842380"/>
                <a:gd name="connsiteY7824" fmla="*/ 1813329 h 1847704"/>
                <a:gd name="connsiteX7825" fmla="*/ 1092576 w 1842380"/>
                <a:gd name="connsiteY7825" fmla="*/ 1829304 h 1847704"/>
                <a:gd name="connsiteX7826" fmla="*/ 1086719 w 1842380"/>
                <a:gd name="connsiteY7826" fmla="*/ 1831434 h 1847704"/>
                <a:gd name="connsiteX7827" fmla="*/ 1086719 w 1842380"/>
                <a:gd name="connsiteY7827" fmla="*/ 1814394 h 1847704"/>
                <a:gd name="connsiteX7828" fmla="*/ 1092576 w 1842380"/>
                <a:gd name="connsiteY7828" fmla="*/ 1813329 h 1847704"/>
                <a:gd name="connsiteX7829" fmla="*/ 1061160 w 1842380"/>
                <a:gd name="connsiteY7829" fmla="*/ 900659 h 1847704"/>
                <a:gd name="connsiteX7830" fmla="*/ 1087252 w 1842380"/>
                <a:gd name="connsiteY7830" fmla="*/ 881490 h 1847704"/>
                <a:gd name="connsiteX7831" fmla="*/ 1087252 w 1842380"/>
                <a:gd name="connsiteY7831" fmla="*/ 881490 h 1847704"/>
                <a:gd name="connsiteX7832" fmla="*/ 1061160 w 1842380"/>
                <a:gd name="connsiteY7832" fmla="*/ 881490 h 1847704"/>
                <a:gd name="connsiteX7833" fmla="*/ 1061160 w 1842380"/>
                <a:gd name="connsiteY7833" fmla="*/ 900659 h 1847704"/>
                <a:gd name="connsiteX7834" fmla="*/ 1061160 w 1842380"/>
                <a:gd name="connsiteY7834" fmla="*/ 900659 h 1847704"/>
                <a:gd name="connsiteX7835" fmla="*/ 1086719 w 1842380"/>
                <a:gd name="connsiteY7835" fmla="*/ 16743 h 1847704"/>
                <a:gd name="connsiteX7836" fmla="*/ 1086719 w 1842380"/>
                <a:gd name="connsiteY7836" fmla="*/ 33782 h 1847704"/>
                <a:gd name="connsiteX7837" fmla="*/ 1060628 w 1842380"/>
                <a:gd name="connsiteY7837" fmla="*/ 30587 h 1847704"/>
                <a:gd name="connsiteX7838" fmla="*/ 1060628 w 1842380"/>
                <a:gd name="connsiteY7838" fmla="*/ 14613 h 1847704"/>
                <a:gd name="connsiteX7839" fmla="*/ 1086719 w 1842380"/>
                <a:gd name="connsiteY7839" fmla="*/ 16743 h 1847704"/>
                <a:gd name="connsiteX7840" fmla="*/ 1086719 w 1842380"/>
                <a:gd name="connsiteY7840" fmla="*/ 16743 h 1847704"/>
                <a:gd name="connsiteX7841" fmla="*/ 1086719 w 1842380"/>
                <a:gd name="connsiteY7841" fmla="*/ 99809 h 1847704"/>
                <a:gd name="connsiteX7842" fmla="*/ 1086719 w 1842380"/>
                <a:gd name="connsiteY7842" fmla="*/ 122174 h 1847704"/>
                <a:gd name="connsiteX7843" fmla="*/ 1078732 w 1842380"/>
                <a:gd name="connsiteY7843" fmla="*/ 116316 h 1847704"/>
                <a:gd name="connsiteX7844" fmla="*/ 1060628 w 1842380"/>
                <a:gd name="connsiteY7844" fmla="*/ 117381 h 1847704"/>
                <a:gd name="connsiteX7845" fmla="*/ 1060628 w 1842380"/>
                <a:gd name="connsiteY7845" fmla="*/ 102472 h 1847704"/>
                <a:gd name="connsiteX7846" fmla="*/ 1066485 w 1842380"/>
                <a:gd name="connsiteY7846" fmla="*/ 101407 h 1847704"/>
                <a:gd name="connsiteX7847" fmla="*/ 1060628 w 1842380"/>
                <a:gd name="connsiteY7847" fmla="*/ 92355 h 1847704"/>
                <a:gd name="connsiteX7848" fmla="*/ 1060628 w 1842380"/>
                <a:gd name="connsiteY7848" fmla="*/ 40172 h 1847704"/>
                <a:gd name="connsiteX7849" fmla="*/ 1086719 w 1842380"/>
                <a:gd name="connsiteY7849" fmla="*/ 99809 h 1847704"/>
                <a:gd name="connsiteX7850" fmla="*/ 1086719 w 1842380"/>
                <a:gd name="connsiteY7850" fmla="*/ 99809 h 1847704"/>
                <a:gd name="connsiteX7851" fmla="*/ 1086719 w 1842380"/>
                <a:gd name="connsiteY7851" fmla="*/ 181279 h 1847704"/>
                <a:gd name="connsiteX7852" fmla="*/ 1086719 w 1842380"/>
                <a:gd name="connsiteY7852" fmla="*/ 204708 h 1847704"/>
                <a:gd name="connsiteX7853" fmla="*/ 1068615 w 1842380"/>
                <a:gd name="connsiteY7853" fmla="*/ 203643 h 1847704"/>
                <a:gd name="connsiteX7854" fmla="*/ 1086719 w 1842380"/>
                <a:gd name="connsiteY7854" fmla="*/ 211630 h 1847704"/>
                <a:gd name="connsiteX7855" fmla="*/ 1086719 w 1842380"/>
                <a:gd name="connsiteY7855" fmla="*/ 302684 h 1847704"/>
                <a:gd name="connsiteX7856" fmla="*/ 1083524 w 1842380"/>
                <a:gd name="connsiteY7856" fmla="*/ 301619 h 1847704"/>
                <a:gd name="connsiteX7857" fmla="*/ 1086719 w 1842380"/>
                <a:gd name="connsiteY7857" fmla="*/ 312801 h 1847704"/>
                <a:gd name="connsiteX7858" fmla="*/ 1086719 w 1842380"/>
                <a:gd name="connsiteY7858" fmla="*/ 338893 h 1847704"/>
                <a:gd name="connsiteX7859" fmla="*/ 1074472 w 1842380"/>
                <a:gd name="connsiteY7859" fmla="*/ 331971 h 1847704"/>
                <a:gd name="connsiteX7860" fmla="*/ 1067550 w 1842380"/>
                <a:gd name="connsiteY7860" fmla="*/ 337828 h 1847704"/>
                <a:gd name="connsiteX7861" fmla="*/ 1060628 w 1842380"/>
                <a:gd name="connsiteY7861" fmla="*/ 356997 h 1847704"/>
                <a:gd name="connsiteX7862" fmla="*/ 1060628 w 1842380"/>
                <a:gd name="connsiteY7862" fmla="*/ 299489 h 1847704"/>
                <a:gd name="connsiteX7863" fmla="*/ 1060628 w 1842380"/>
                <a:gd name="connsiteY7863" fmla="*/ 293632 h 1847704"/>
                <a:gd name="connsiteX7864" fmla="*/ 1060628 w 1842380"/>
                <a:gd name="connsiteY7864" fmla="*/ 268606 h 1847704"/>
                <a:gd name="connsiteX7865" fmla="*/ 1062757 w 1842380"/>
                <a:gd name="connsiteY7865" fmla="*/ 268606 h 1847704"/>
                <a:gd name="connsiteX7866" fmla="*/ 1071810 w 1842380"/>
                <a:gd name="connsiteY7866" fmla="*/ 249436 h 1847704"/>
                <a:gd name="connsiteX7867" fmla="*/ 1075004 w 1842380"/>
                <a:gd name="connsiteY7867" fmla="*/ 229202 h 1847704"/>
                <a:gd name="connsiteX7868" fmla="*/ 1060628 w 1842380"/>
                <a:gd name="connsiteY7868" fmla="*/ 227072 h 1847704"/>
                <a:gd name="connsiteX7869" fmla="*/ 1060628 w 1842380"/>
                <a:gd name="connsiteY7869" fmla="*/ 164240 h 1847704"/>
                <a:gd name="connsiteX7870" fmla="*/ 1071810 w 1842380"/>
                <a:gd name="connsiteY7870" fmla="*/ 168499 h 1847704"/>
                <a:gd name="connsiteX7871" fmla="*/ 1080862 w 1842380"/>
                <a:gd name="connsiteY7871" fmla="*/ 180746 h 1847704"/>
                <a:gd name="connsiteX7872" fmla="*/ 1086719 w 1842380"/>
                <a:gd name="connsiteY7872" fmla="*/ 181279 h 1847704"/>
                <a:gd name="connsiteX7873" fmla="*/ 1086719 w 1842380"/>
                <a:gd name="connsiteY7873" fmla="*/ 181279 h 1847704"/>
                <a:gd name="connsiteX7874" fmla="*/ 1086719 w 1842380"/>
                <a:gd name="connsiteY7874" fmla="*/ 411843 h 1847704"/>
                <a:gd name="connsiteX7875" fmla="*/ 1086719 w 1842380"/>
                <a:gd name="connsiteY7875" fmla="*/ 435272 h 1847704"/>
                <a:gd name="connsiteX7876" fmla="*/ 1060628 w 1842380"/>
                <a:gd name="connsiteY7876" fmla="*/ 410245 h 1847704"/>
                <a:gd name="connsiteX7877" fmla="*/ 1060628 w 1842380"/>
                <a:gd name="connsiteY7877" fmla="*/ 401193 h 1847704"/>
                <a:gd name="connsiteX7878" fmla="*/ 1085654 w 1842380"/>
                <a:gd name="connsiteY7878" fmla="*/ 411310 h 1847704"/>
                <a:gd name="connsiteX7879" fmla="*/ 1086719 w 1842380"/>
                <a:gd name="connsiteY7879" fmla="*/ 411843 h 1847704"/>
                <a:gd name="connsiteX7880" fmla="*/ 1086719 w 1842380"/>
                <a:gd name="connsiteY7880" fmla="*/ 411843 h 1847704"/>
                <a:gd name="connsiteX7881" fmla="*/ 1086719 w 1842380"/>
                <a:gd name="connsiteY7881" fmla="*/ 464558 h 1847704"/>
                <a:gd name="connsiteX7882" fmla="*/ 1086719 w 1842380"/>
                <a:gd name="connsiteY7882" fmla="*/ 473610 h 1847704"/>
                <a:gd name="connsiteX7883" fmla="*/ 1060628 w 1842380"/>
                <a:gd name="connsiteY7883" fmla="*/ 464558 h 1847704"/>
                <a:gd name="connsiteX7884" fmla="*/ 1060628 w 1842380"/>
                <a:gd name="connsiteY7884" fmla="*/ 446454 h 1847704"/>
                <a:gd name="connsiteX7885" fmla="*/ 1064887 w 1842380"/>
                <a:gd name="connsiteY7885" fmla="*/ 454441 h 1847704"/>
                <a:gd name="connsiteX7886" fmla="*/ 1086719 w 1842380"/>
                <a:gd name="connsiteY7886" fmla="*/ 464558 h 1847704"/>
                <a:gd name="connsiteX7887" fmla="*/ 1086719 w 1842380"/>
                <a:gd name="connsiteY7887" fmla="*/ 464558 h 1847704"/>
                <a:gd name="connsiteX7888" fmla="*/ 1086719 w 1842380"/>
                <a:gd name="connsiteY7888" fmla="*/ 508754 h 1847704"/>
                <a:gd name="connsiteX7889" fmla="*/ 1086719 w 1842380"/>
                <a:gd name="connsiteY7889" fmla="*/ 550287 h 1847704"/>
                <a:gd name="connsiteX7890" fmla="*/ 1084589 w 1842380"/>
                <a:gd name="connsiteY7890" fmla="*/ 548157 h 1847704"/>
                <a:gd name="connsiteX7891" fmla="*/ 1081394 w 1842380"/>
                <a:gd name="connsiteY7891" fmla="*/ 547093 h 1847704"/>
                <a:gd name="connsiteX7892" fmla="*/ 1077667 w 1842380"/>
                <a:gd name="connsiteY7892" fmla="*/ 547093 h 1847704"/>
                <a:gd name="connsiteX7893" fmla="*/ 1076602 w 1842380"/>
                <a:gd name="connsiteY7893" fmla="*/ 548157 h 1847704"/>
                <a:gd name="connsiteX7894" fmla="*/ 1074472 w 1842380"/>
                <a:gd name="connsiteY7894" fmla="*/ 549222 h 1847704"/>
                <a:gd name="connsiteX7895" fmla="*/ 1068615 w 1842380"/>
                <a:gd name="connsiteY7895" fmla="*/ 549222 h 1847704"/>
                <a:gd name="connsiteX7896" fmla="*/ 1065420 w 1842380"/>
                <a:gd name="connsiteY7896" fmla="*/ 547093 h 1847704"/>
                <a:gd name="connsiteX7897" fmla="*/ 1062225 w 1842380"/>
                <a:gd name="connsiteY7897" fmla="*/ 546028 h 1847704"/>
                <a:gd name="connsiteX7898" fmla="*/ 1061160 w 1842380"/>
                <a:gd name="connsiteY7898" fmla="*/ 546028 h 1847704"/>
                <a:gd name="connsiteX7899" fmla="*/ 1061160 w 1842380"/>
                <a:gd name="connsiteY7899" fmla="*/ 526858 h 1847704"/>
                <a:gd name="connsiteX7900" fmla="*/ 1062225 w 1842380"/>
                <a:gd name="connsiteY7900" fmla="*/ 526858 h 1847704"/>
                <a:gd name="connsiteX7901" fmla="*/ 1065420 w 1842380"/>
                <a:gd name="connsiteY7901" fmla="*/ 525793 h 1847704"/>
                <a:gd name="connsiteX7902" fmla="*/ 1071277 w 1842380"/>
                <a:gd name="connsiteY7902" fmla="*/ 523663 h 1847704"/>
                <a:gd name="connsiteX7903" fmla="*/ 1074472 w 1842380"/>
                <a:gd name="connsiteY7903" fmla="*/ 519404 h 1847704"/>
                <a:gd name="connsiteX7904" fmla="*/ 1077667 w 1842380"/>
                <a:gd name="connsiteY7904" fmla="*/ 516209 h 1847704"/>
                <a:gd name="connsiteX7905" fmla="*/ 1079797 w 1842380"/>
                <a:gd name="connsiteY7905" fmla="*/ 513014 h 1847704"/>
                <a:gd name="connsiteX7906" fmla="*/ 1082992 w 1842380"/>
                <a:gd name="connsiteY7906" fmla="*/ 510884 h 1847704"/>
                <a:gd name="connsiteX7907" fmla="*/ 1086719 w 1842380"/>
                <a:gd name="connsiteY7907" fmla="*/ 508754 h 1847704"/>
                <a:gd name="connsiteX7908" fmla="*/ 1086719 w 1842380"/>
                <a:gd name="connsiteY7908" fmla="*/ 508754 h 1847704"/>
                <a:gd name="connsiteX7909" fmla="*/ 1086719 w 1842380"/>
                <a:gd name="connsiteY7909" fmla="*/ 576379 h 1847704"/>
                <a:gd name="connsiteX7910" fmla="*/ 1086719 w 1842380"/>
                <a:gd name="connsiteY7910" fmla="*/ 598743 h 1847704"/>
                <a:gd name="connsiteX7911" fmla="*/ 1085654 w 1842380"/>
                <a:gd name="connsiteY7911" fmla="*/ 597678 h 1847704"/>
                <a:gd name="connsiteX7912" fmla="*/ 1083524 w 1842380"/>
                <a:gd name="connsiteY7912" fmla="*/ 596613 h 1847704"/>
                <a:gd name="connsiteX7913" fmla="*/ 1080329 w 1842380"/>
                <a:gd name="connsiteY7913" fmla="*/ 596613 h 1847704"/>
                <a:gd name="connsiteX7914" fmla="*/ 1072342 w 1842380"/>
                <a:gd name="connsiteY7914" fmla="*/ 595548 h 1847704"/>
                <a:gd name="connsiteX7915" fmla="*/ 1065420 w 1842380"/>
                <a:gd name="connsiteY7915" fmla="*/ 594483 h 1847704"/>
                <a:gd name="connsiteX7916" fmla="*/ 1061160 w 1842380"/>
                <a:gd name="connsiteY7916" fmla="*/ 594483 h 1847704"/>
                <a:gd name="connsiteX7917" fmla="*/ 1061160 w 1842380"/>
                <a:gd name="connsiteY7917" fmla="*/ 569457 h 1847704"/>
                <a:gd name="connsiteX7918" fmla="*/ 1063290 w 1842380"/>
                <a:gd name="connsiteY7918" fmla="*/ 569457 h 1847704"/>
                <a:gd name="connsiteX7919" fmla="*/ 1069147 w 1842380"/>
                <a:gd name="connsiteY7919" fmla="*/ 569457 h 1847704"/>
                <a:gd name="connsiteX7920" fmla="*/ 1073407 w 1842380"/>
                <a:gd name="connsiteY7920" fmla="*/ 571587 h 1847704"/>
                <a:gd name="connsiteX7921" fmla="*/ 1079264 w 1842380"/>
                <a:gd name="connsiteY7921" fmla="*/ 571587 h 1847704"/>
                <a:gd name="connsiteX7922" fmla="*/ 1083524 w 1842380"/>
                <a:gd name="connsiteY7922" fmla="*/ 572652 h 1847704"/>
                <a:gd name="connsiteX7923" fmla="*/ 1085654 w 1842380"/>
                <a:gd name="connsiteY7923" fmla="*/ 574781 h 1847704"/>
                <a:gd name="connsiteX7924" fmla="*/ 1086719 w 1842380"/>
                <a:gd name="connsiteY7924" fmla="*/ 576379 h 1847704"/>
                <a:gd name="connsiteX7925" fmla="*/ 1086719 w 1842380"/>
                <a:gd name="connsiteY7925" fmla="*/ 576379 h 1847704"/>
                <a:gd name="connsiteX7926" fmla="*/ 1086719 w 1842380"/>
                <a:gd name="connsiteY7926" fmla="*/ 618977 h 1847704"/>
                <a:gd name="connsiteX7927" fmla="*/ 1086719 w 1842380"/>
                <a:gd name="connsiteY7927" fmla="*/ 634952 h 1847704"/>
                <a:gd name="connsiteX7928" fmla="*/ 1082459 w 1842380"/>
                <a:gd name="connsiteY7928" fmla="*/ 633887 h 1847704"/>
                <a:gd name="connsiteX7929" fmla="*/ 1079264 w 1842380"/>
                <a:gd name="connsiteY7929" fmla="*/ 633887 h 1847704"/>
                <a:gd name="connsiteX7930" fmla="*/ 1072342 w 1842380"/>
                <a:gd name="connsiteY7930" fmla="*/ 631757 h 1847704"/>
                <a:gd name="connsiteX7931" fmla="*/ 1068082 w 1842380"/>
                <a:gd name="connsiteY7931" fmla="*/ 631757 h 1847704"/>
                <a:gd name="connsiteX7932" fmla="*/ 1064887 w 1842380"/>
                <a:gd name="connsiteY7932" fmla="*/ 629627 h 1847704"/>
                <a:gd name="connsiteX7933" fmla="*/ 1061692 w 1842380"/>
                <a:gd name="connsiteY7933" fmla="*/ 628562 h 1847704"/>
                <a:gd name="connsiteX7934" fmla="*/ 1061692 w 1842380"/>
                <a:gd name="connsiteY7934" fmla="*/ 610458 h 1847704"/>
                <a:gd name="connsiteX7935" fmla="*/ 1070745 w 1842380"/>
                <a:gd name="connsiteY7935" fmla="*/ 610458 h 1847704"/>
                <a:gd name="connsiteX7936" fmla="*/ 1073940 w 1842380"/>
                <a:gd name="connsiteY7936" fmla="*/ 612588 h 1847704"/>
                <a:gd name="connsiteX7937" fmla="*/ 1078199 w 1842380"/>
                <a:gd name="connsiteY7937" fmla="*/ 614717 h 1847704"/>
                <a:gd name="connsiteX7938" fmla="*/ 1084057 w 1842380"/>
                <a:gd name="connsiteY7938" fmla="*/ 616847 h 1847704"/>
                <a:gd name="connsiteX7939" fmla="*/ 1087252 w 1842380"/>
                <a:gd name="connsiteY7939" fmla="*/ 617912 h 1847704"/>
                <a:gd name="connsiteX7940" fmla="*/ 1087252 w 1842380"/>
                <a:gd name="connsiteY7940" fmla="*/ 618977 h 1847704"/>
                <a:gd name="connsiteX7941" fmla="*/ 1086719 w 1842380"/>
                <a:gd name="connsiteY7941" fmla="*/ 618977 h 1847704"/>
                <a:gd name="connsiteX7942" fmla="*/ 1086719 w 1842380"/>
                <a:gd name="connsiteY7942" fmla="*/ 663173 h 1847704"/>
                <a:gd name="connsiteX7943" fmla="*/ 1086719 w 1842380"/>
                <a:gd name="connsiteY7943" fmla="*/ 682342 h 1847704"/>
                <a:gd name="connsiteX7944" fmla="*/ 1086719 w 1842380"/>
                <a:gd name="connsiteY7944" fmla="*/ 682342 h 1847704"/>
                <a:gd name="connsiteX7945" fmla="*/ 1083524 w 1842380"/>
                <a:gd name="connsiteY7945" fmla="*/ 685537 h 1847704"/>
                <a:gd name="connsiteX7946" fmla="*/ 1075537 w 1842380"/>
                <a:gd name="connsiteY7946" fmla="*/ 685537 h 1847704"/>
                <a:gd name="connsiteX7947" fmla="*/ 1072342 w 1842380"/>
                <a:gd name="connsiteY7947" fmla="*/ 683407 h 1847704"/>
                <a:gd name="connsiteX7948" fmla="*/ 1065420 w 1842380"/>
                <a:gd name="connsiteY7948" fmla="*/ 683407 h 1847704"/>
                <a:gd name="connsiteX7949" fmla="*/ 1061160 w 1842380"/>
                <a:gd name="connsiteY7949" fmla="*/ 683407 h 1847704"/>
                <a:gd name="connsiteX7950" fmla="*/ 1061160 w 1842380"/>
                <a:gd name="connsiteY7950" fmla="*/ 664238 h 1847704"/>
                <a:gd name="connsiteX7951" fmla="*/ 1065420 w 1842380"/>
                <a:gd name="connsiteY7951" fmla="*/ 665303 h 1847704"/>
                <a:gd name="connsiteX7952" fmla="*/ 1072342 w 1842380"/>
                <a:gd name="connsiteY7952" fmla="*/ 666368 h 1847704"/>
                <a:gd name="connsiteX7953" fmla="*/ 1080329 w 1842380"/>
                <a:gd name="connsiteY7953" fmla="*/ 664238 h 1847704"/>
                <a:gd name="connsiteX7954" fmla="*/ 1086719 w 1842380"/>
                <a:gd name="connsiteY7954" fmla="*/ 663173 h 1847704"/>
                <a:gd name="connsiteX7955" fmla="*/ 1086719 w 1842380"/>
                <a:gd name="connsiteY7955" fmla="*/ 663173 h 1847704"/>
                <a:gd name="connsiteX7956" fmla="*/ 1086719 w 1842380"/>
                <a:gd name="connsiteY7956" fmla="*/ 663173 h 1847704"/>
                <a:gd name="connsiteX7957" fmla="*/ 1086719 w 1842380"/>
                <a:gd name="connsiteY7957" fmla="*/ 732928 h 1847704"/>
                <a:gd name="connsiteX7958" fmla="*/ 1086719 w 1842380"/>
                <a:gd name="connsiteY7958" fmla="*/ 739850 h 1847704"/>
                <a:gd name="connsiteX7959" fmla="*/ 1084589 w 1842380"/>
                <a:gd name="connsiteY7959" fmla="*/ 741980 h 1847704"/>
                <a:gd name="connsiteX7960" fmla="*/ 1086719 w 1842380"/>
                <a:gd name="connsiteY7960" fmla="*/ 744110 h 1847704"/>
                <a:gd name="connsiteX7961" fmla="*/ 1086719 w 1842380"/>
                <a:gd name="connsiteY7961" fmla="*/ 752097 h 1847704"/>
                <a:gd name="connsiteX7962" fmla="*/ 1078732 w 1842380"/>
                <a:gd name="connsiteY7962" fmla="*/ 745175 h 1847704"/>
                <a:gd name="connsiteX7963" fmla="*/ 1076602 w 1842380"/>
                <a:gd name="connsiteY7963" fmla="*/ 744110 h 1847704"/>
                <a:gd name="connsiteX7964" fmla="*/ 1073407 w 1842380"/>
                <a:gd name="connsiteY7964" fmla="*/ 775526 h 1847704"/>
                <a:gd name="connsiteX7965" fmla="*/ 1085654 w 1842380"/>
                <a:gd name="connsiteY7965" fmla="*/ 791501 h 1847704"/>
                <a:gd name="connsiteX7966" fmla="*/ 1086719 w 1842380"/>
                <a:gd name="connsiteY7966" fmla="*/ 784579 h 1847704"/>
                <a:gd name="connsiteX7967" fmla="*/ 1086719 w 1842380"/>
                <a:gd name="connsiteY7967" fmla="*/ 801618 h 1847704"/>
                <a:gd name="connsiteX7968" fmla="*/ 1086719 w 1842380"/>
                <a:gd name="connsiteY7968" fmla="*/ 798423 h 1847704"/>
                <a:gd name="connsiteX7969" fmla="*/ 1067550 w 1842380"/>
                <a:gd name="connsiteY7969" fmla="*/ 779254 h 1847704"/>
                <a:gd name="connsiteX7970" fmla="*/ 1060628 w 1842380"/>
                <a:gd name="connsiteY7970" fmla="*/ 776059 h 1847704"/>
                <a:gd name="connsiteX7971" fmla="*/ 1060628 w 1842380"/>
                <a:gd name="connsiteY7971" fmla="*/ 769137 h 1847704"/>
                <a:gd name="connsiteX7972" fmla="*/ 1066485 w 1842380"/>
                <a:gd name="connsiteY7972" fmla="*/ 772331 h 1847704"/>
                <a:gd name="connsiteX7973" fmla="*/ 1060628 w 1842380"/>
                <a:gd name="connsiteY7973" fmla="*/ 731863 h 1847704"/>
                <a:gd name="connsiteX7974" fmla="*/ 1060628 w 1842380"/>
                <a:gd name="connsiteY7974" fmla="*/ 724941 h 1847704"/>
                <a:gd name="connsiteX7975" fmla="*/ 1072875 w 1842380"/>
                <a:gd name="connsiteY7975" fmla="*/ 735058 h 1847704"/>
                <a:gd name="connsiteX7976" fmla="*/ 1078732 w 1842380"/>
                <a:gd name="connsiteY7976" fmla="*/ 738253 h 1847704"/>
                <a:gd name="connsiteX7977" fmla="*/ 1086719 w 1842380"/>
                <a:gd name="connsiteY7977" fmla="*/ 732928 h 1847704"/>
                <a:gd name="connsiteX7978" fmla="*/ 1086719 w 1842380"/>
                <a:gd name="connsiteY7978" fmla="*/ 732928 h 1847704"/>
                <a:gd name="connsiteX7979" fmla="*/ 1086719 w 1842380"/>
                <a:gd name="connsiteY7979" fmla="*/ 732928 h 1847704"/>
                <a:gd name="connsiteX7980" fmla="*/ 1086719 w 1842380"/>
                <a:gd name="connsiteY7980" fmla="*/ 1069455 h 1847704"/>
                <a:gd name="connsiteX7981" fmla="*/ 1086719 w 1842380"/>
                <a:gd name="connsiteY7981" fmla="*/ 1077442 h 1847704"/>
                <a:gd name="connsiteX7982" fmla="*/ 1077667 w 1842380"/>
                <a:gd name="connsiteY7982" fmla="*/ 1087560 h 1847704"/>
                <a:gd name="connsiteX7983" fmla="*/ 1086719 w 1842380"/>
                <a:gd name="connsiteY7983" fmla="*/ 1089689 h 1847704"/>
                <a:gd name="connsiteX7984" fmla="*/ 1086719 w 1842380"/>
                <a:gd name="connsiteY7984" fmla="*/ 1096612 h 1847704"/>
                <a:gd name="connsiteX7985" fmla="*/ 1073407 w 1842380"/>
                <a:gd name="connsiteY7985" fmla="*/ 1094482 h 1847704"/>
                <a:gd name="connsiteX7986" fmla="*/ 1061160 w 1842380"/>
                <a:gd name="connsiteY7986" fmla="*/ 1102469 h 1847704"/>
                <a:gd name="connsiteX7987" fmla="*/ 1061160 w 1842380"/>
                <a:gd name="connsiteY7987" fmla="*/ 1093417 h 1847704"/>
                <a:gd name="connsiteX7988" fmla="*/ 1071277 w 1842380"/>
                <a:gd name="connsiteY7988" fmla="*/ 1089157 h 1847704"/>
                <a:gd name="connsiteX7989" fmla="*/ 1086719 w 1842380"/>
                <a:gd name="connsiteY7989" fmla="*/ 1069455 h 1847704"/>
                <a:gd name="connsiteX7990" fmla="*/ 1086719 w 1842380"/>
                <a:gd name="connsiteY7990" fmla="*/ 1069455 h 1847704"/>
                <a:gd name="connsiteX7991" fmla="*/ 1086719 w 1842380"/>
                <a:gd name="connsiteY7991" fmla="*/ 1114184 h 1847704"/>
                <a:gd name="connsiteX7992" fmla="*/ 1086719 w 1842380"/>
                <a:gd name="connsiteY7992" fmla="*/ 1124301 h 1847704"/>
                <a:gd name="connsiteX7993" fmla="*/ 1085654 w 1842380"/>
                <a:gd name="connsiteY7993" fmla="*/ 1125366 h 1847704"/>
                <a:gd name="connsiteX7994" fmla="*/ 1086719 w 1842380"/>
                <a:gd name="connsiteY7994" fmla="*/ 1127495 h 1847704"/>
                <a:gd name="connsiteX7995" fmla="*/ 1086719 w 1842380"/>
                <a:gd name="connsiteY7995" fmla="*/ 1138678 h 1847704"/>
                <a:gd name="connsiteX7996" fmla="*/ 1080862 w 1842380"/>
                <a:gd name="connsiteY7996" fmla="*/ 1130690 h 1847704"/>
                <a:gd name="connsiteX7997" fmla="*/ 1067550 w 1842380"/>
                <a:gd name="connsiteY7997" fmla="*/ 1138678 h 1847704"/>
                <a:gd name="connsiteX7998" fmla="*/ 1061692 w 1842380"/>
                <a:gd name="connsiteY7998" fmla="*/ 1142937 h 1847704"/>
                <a:gd name="connsiteX7999" fmla="*/ 1060628 w 1842380"/>
                <a:gd name="connsiteY7999" fmla="*/ 1144002 h 1847704"/>
                <a:gd name="connsiteX8000" fmla="*/ 1060628 w 1842380"/>
                <a:gd name="connsiteY8000" fmla="*/ 1132820 h 1847704"/>
                <a:gd name="connsiteX8001" fmla="*/ 1080862 w 1842380"/>
                <a:gd name="connsiteY8001" fmla="*/ 1121638 h 1847704"/>
                <a:gd name="connsiteX8002" fmla="*/ 1081927 w 1842380"/>
                <a:gd name="connsiteY8002" fmla="*/ 1120573 h 1847704"/>
                <a:gd name="connsiteX8003" fmla="*/ 1060628 w 1842380"/>
                <a:gd name="connsiteY8003" fmla="*/ 1113651 h 1847704"/>
                <a:gd name="connsiteX8004" fmla="*/ 1060628 w 1842380"/>
                <a:gd name="connsiteY8004" fmla="*/ 1105664 h 1847704"/>
                <a:gd name="connsiteX8005" fmla="*/ 1086719 w 1842380"/>
                <a:gd name="connsiteY8005" fmla="*/ 1114184 h 1847704"/>
                <a:gd name="connsiteX8006" fmla="*/ 1086719 w 1842380"/>
                <a:gd name="connsiteY8006" fmla="*/ 1114184 h 1847704"/>
                <a:gd name="connsiteX8007" fmla="*/ 1086719 w 1842380"/>
                <a:gd name="connsiteY8007" fmla="*/ 1231329 h 1847704"/>
                <a:gd name="connsiteX8008" fmla="*/ 1086719 w 1842380"/>
                <a:gd name="connsiteY8008" fmla="*/ 1247303 h 1847704"/>
                <a:gd name="connsiteX8009" fmla="*/ 1083524 w 1842380"/>
                <a:gd name="connsiteY8009" fmla="*/ 1248368 h 1847704"/>
                <a:gd name="connsiteX8010" fmla="*/ 1079264 w 1842380"/>
                <a:gd name="connsiteY8010" fmla="*/ 1251563 h 1847704"/>
                <a:gd name="connsiteX8011" fmla="*/ 1075004 w 1842380"/>
                <a:gd name="connsiteY8011" fmla="*/ 1253693 h 1847704"/>
                <a:gd name="connsiteX8012" fmla="*/ 1069147 w 1842380"/>
                <a:gd name="connsiteY8012" fmla="*/ 1255823 h 1847704"/>
                <a:gd name="connsiteX8013" fmla="*/ 1061160 w 1842380"/>
                <a:gd name="connsiteY8013" fmla="*/ 1257953 h 1847704"/>
                <a:gd name="connsiteX8014" fmla="*/ 1061160 w 1842380"/>
                <a:gd name="connsiteY8014" fmla="*/ 1243576 h 1847704"/>
                <a:gd name="connsiteX8015" fmla="*/ 1067017 w 1842380"/>
                <a:gd name="connsiteY8015" fmla="*/ 1241446 h 1847704"/>
                <a:gd name="connsiteX8016" fmla="*/ 1080329 w 1842380"/>
                <a:gd name="connsiteY8016" fmla="*/ 1234524 h 1847704"/>
                <a:gd name="connsiteX8017" fmla="*/ 1086719 w 1842380"/>
                <a:gd name="connsiteY8017" fmla="*/ 1231329 h 1847704"/>
                <a:gd name="connsiteX8018" fmla="*/ 1086719 w 1842380"/>
                <a:gd name="connsiteY8018" fmla="*/ 1231329 h 1847704"/>
                <a:gd name="connsiteX8019" fmla="*/ 1086719 w 1842380"/>
                <a:gd name="connsiteY8019" fmla="*/ 1261680 h 1847704"/>
                <a:gd name="connsiteX8020" fmla="*/ 1086719 w 1842380"/>
                <a:gd name="connsiteY8020" fmla="*/ 1278720 h 1847704"/>
                <a:gd name="connsiteX8021" fmla="*/ 1085654 w 1842380"/>
                <a:gd name="connsiteY8021" fmla="*/ 1278720 h 1847704"/>
                <a:gd name="connsiteX8022" fmla="*/ 1078732 w 1842380"/>
                <a:gd name="connsiteY8022" fmla="*/ 1282980 h 1847704"/>
                <a:gd name="connsiteX8023" fmla="*/ 1074472 w 1842380"/>
                <a:gd name="connsiteY8023" fmla="*/ 1285110 h 1847704"/>
                <a:gd name="connsiteX8024" fmla="*/ 1070212 w 1842380"/>
                <a:gd name="connsiteY8024" fmla="*/ 1287239 h 1847704"/>
                <a:gd name="connsiteX8025" fmla="*/ 1065952 w 1842380"/>
                <a:gd name="connsiteY8025" fmla="*/ 1290434 h 1847704"/>
                <a:gd name="connsiteX8026" fmla="*/ 1061692 w 1842380"/>
                <a:gd name="connsiteY8026" fmla="*/ 1291499 h 1847704"/>
                <a:gd name="connsiteX8027" fmla="*/ 1061692 w 1842380"/>
                <a:gd name="connsiteY8027" fmla="*/ 1274460 h 1847704"/>
                <a:gd name="connsiteX8028" fmla="*/ 1064887 w 1842380"/>
                <a:gd name="connsiteY8028" fmla="*/ 1273395 h 1847704"/>
                <a:gd name="connsiteX8029" fmla="*/ 1075004 w 1842380"/>
                <a:gd name="connsiteY8029" fmla="*/ 1267538 h 1847704"/>
                <a:gd name="connsiteX8030" fmla="*/ 1080862 w 1842380"/>
                <a:gd name="connsiteY8030" fmla="*/ 1264343 h 1847704"/>
                <a:gd name="connsiteX8031" fmla="*/ 1086719 w 1842380"/>
                <a:gd name="connsiteY8031" fmla="*/ 1261680 h 1847704"/>
                <a:gd name="connsiteX8032" fmla="*/ 1086719 w 1842380"/>
                <a:gd name="connsiteY8032" fmla="*/ 1261680 h 1847704"/>
                <a:gd name="connsiteX8033" fmla="*/ 1086719 w 1842380"/>
                <a:gd name="connsiteY8033" fmla="*/ 1296824 h 1847704"/>
                <a:gd name="connsiteX8034" fmla="*/ 1086719 w 1842380"/>
                <a:gd name="connsiteY8034" fmla="*/ 1312798 h 1847704"/>
                <a:gd name="connsiteX8035" fmla="*/ 1086719 w 1842380"/>
                <a:gd name="connsiteY8035" fmla="*/ 1312798 h 1847704"/>
                <a:gd name="connsiteX8036" fmla="*/ 1079797 w 1842380"/>
                <a:gd name="connsiteY8036" fmla="*/ 1317058 h 1847704"/>
                <a:gd name="connsiteX8037" fmla="*/ 1075537 w 1842380"/>
                <a:gd name="connsiteY8037" fmla="*/ 1320253 h 1847704"/>
                <a:gd name="connsiteX8038" fmla="*/ 1071277 w 1842380"/>
                <a:gd name="connsiteY8038" fmla="*/ 1324513 h 1847704"/>
                <a:gd name="connsiteX8039" fmla="*/ 1069147 w 1842380"/>
                <a:gd name="connsiteY8039" fmla="*/ 1325578 h 1847704"/>
                <a:gd name="connsiteX8040" fmla="*/ 1062225 w 1842380"/>
                <a:gd name="connsiteY8040" fmla="*/ 1326643 h 1847704"/>
                <a:gd name="connsiteX8041" fmla="*/ 1061160 w 1842380"/>
                <a:gd name="connsiteY8041" fmla="*/ 1326643 h 1847704"/>
                <a:gd name="connsiteX8042" fmla="*/ 1061160 w 1842380"/>
                <a:gd name="connsiteY8042" fmla="*/ 1307474 h 1847704"/>
                <a:gd name="connsiteX8043" fmla="*/ 1063290 w 1842380"/>
                <a:gd name="connsiteY8043" fmla="*/ 1306409 h 1847704"/>
                <a:gd name="connsiteX8044" fmla="*/ 1069147 w 1842380"/>
                <a:gd name="connsiteY8044" fmla="*/ 1304279 h 1847704"/>
                <a:gd name="connsiteX8045" fmla="*/ 1081394 w 1842380"/>
                <a:gd name="connsiteY8045" fmla="*/ 1301084 h 1847704"/>
                <a:gd name="connsiteX8046" fmla="*/ 1084589 w 1842380"/>
                <a:gd name="connsiteY8046" fmla="*/ 1298954 h 1847704"/>
                <a:gd name="connsiteX8047" fmla="*/ 1086719 w 1842380"/>
                <a:gd name="connsiteY8047" fmla="*/ 1296824 h 1847704"/>
                <a:gd name="connsiteX8048" fmla="*/ 1086719 w 1842380"/>
                <a:gd name="connsiteY8048" fmla="*/ 1296824 h 1847704"/>
                <a:gd name="connsiteX8049" fmla="*/ 1086719 w 1842380"/>
                <a:gd name="connsiteY8049" fmla="*/ 1331435 h 1847704"/>
                <a:gd name="connsiteX8050" fmla="*/ 1086719 w 1842380"/>
                <a:gd name="connsiteY8050" fmla="*/ 1357527 h 1847704"/>
                <a:gd name="connsiteX8051" fmla="*/ 1080862 w 1842380"/>
                <a:gd name="connsiteY8051" fmla="*/ 1358592 h 1847704"/>
                <a:gd name="connsiteX8052" fmla="*/ 1075004 w 1842380"/>
                <a:gd name="connsiteY8052" fmla="*/ 1360722 h 1847704"/>
                <a:gd name="connsiteX8053" fmla="*/ 1065952 w 1842380"/>
                <a:gd name="connsiteY8053" fmla="*/ 1363916 h 1847704"/>
                <a:gd name="connsiteX8054" fmla="*/ 1060095 w 1842380"/>
                <a:gd name="connsiteY8054" fmla="*/ 1366046 h 1847704"/>
                <a:gd name="connsiteX8055" fmla="*/ 1060095 w 1842380"/>
                <a:gd name="connsiteY8055" fmla="*/ 1345812 h 1847704"/>
                <a:gd name="connsiteX8056" fmla="*/ 1067017 w 1842380"/>
                <a:gd name="connsiteY8056" fmla="*/ 1342617 h 1847704"/>
                <a:gd name="connsiteX8057" fmla="*/ 1073940 w 1842380"/>
                <a:gd name="connsiteY8057" fmla="*/ 1339422 h 1847704"/>
                <a:gd name="connsiteX8058" fmla="*/ 1079797 w 1842380"/>
                <a:gd name="connsiteY8058" fmla="*/ 1336228 h 1847704"/>
                <a:gd name="connsiteX8059" fmla="*/ 1086719 w 1842380"/>
                <a:gd name="connsiteY8059" fmla="*/ 1331435 h 1847704"/>
                <a:gd name="connsiteX8060" fmla="*/ 1086719 w 1842380"/>
                <a:gd name="connsiteY8060" fmla="*/ 1331435 h 1847704"/>
                <a:gd name="connsiteX8061" fmla="*/ 1086719 w 1842380"/>
                <a:gd name="connsiteY8061" fmla="*/ 1396930 h 1847704"/>
                <a:gd name="connsiteX8062" fmla="*/ 1086719 w 1842380"/>
                <a:gd name="connsiteY8062" fmla="*/ 1410242 h 1847704"/>
                <a:gd name="connsiteX8063" fmla="*/ 1082459 w 1842380"/>
                <a:gd name="connsiteY8063" fmla="*/ 1408112 h 1847704"/>
                <a:gd name="connsiteX8064" fmla="*/ 1061160 w 1842380"/>
                <a:gd name="connsiteY8064" fmla="*/ 1411307 h 1847704"/>
                <a:gd name="connsiteX8065" fmla="*/ 1061160 w 1842380"/>
                <a:gd name="connsiteY8065" fmla="*/ 1401190 h 1847704"/>
                <a:gd name="connsiteX8066" fmla="*/ 1084589 w 1842380"/>
                <a:gd name="connsiteY8066" fmla="*/ 1399060 h 1847704"/>
                <a:gd name="connsiteX8067" fmla="*/ 1086719 w 1842380"/>
                <a:gd name="connsiteY8067" fmla="*/ 1396930 h 1847704"/>
                <a:gd name="connsiteX8068" fmla="*/ 1086719 w 1842380"/>
                <a:gd name="connsiteY8068" fmla="*/ 1396930 h 1847704"/>
                <a:gd name="connsiteX8069" fmla="*/ 1086719 w 1842380"/>
                <a:gd name="connsiteY8069" fmla="*/ 1444321 h 1847704"/>
                <a:gd name="connsiteX8070" fmla="*/ 1086719 w 1842380"/>
                <a:gd name="connsiteY8070" fmla="*/ 1457633 h 1847704"/>
                <a:gd name="connsiteX8071" fmla="*/ 1084589 w 1842380"/>
                <a:gd name="connsiteY8071" fmla="*/ 1458698 h 1847704"/>
                <a:gd name="connsiteX8072" fmla="*/ 1061160 w 1842380"/>
                <a:gd name="connsiteY8072" fmla="*/ 1467750 h 1847704"/>
                <a:gd name="connsiteX8073" fmla="*/ 1061160 w 1842380"/>
                <a:gd name="connsiteY8073" fmla="*/ 1457633 h 1847704"/>
                <a:gd name="connsiteX8074" fmla="*/ 1077134 w 1842380"/>
                <a:gd name="connsiteY8074" fmla="*/ 1451776 h 1847704"/>
                <a:gd name="connsiteX8075" fmla="*/ 1077134 w 1842380"/>
                <a:gd name="connsiteY8075" fmla="*/ 1451776 h 1847704"/>
                <a:gd name="connsiteX8076" fmla="*/ 1078199 w 1842380"/>
                <a:gd name="connsiteY8076" fmla="*/ 1451776 h 1847704"/>
                <a:gd name="connsiteX8077" fmla="*/ 1061160 w 1842380"/>
                <a:gd name="connsiteY8077" fmla="*/ 1437399 h 1847704"/>
                <a:gd name="connsiteX8078" fmla="*/ 1061160 w 1842380"/>
                <a:gd name="connsiteY8078" fmla="*/ 1421424 h 1847704"/>
                <a:gd name="connsiteX8079" fmla="*/ 1086719 w 1842380"/>
                <a:gd name="connsiteY8079" fmla="*/ 1444321 h 1847704"/>
                <a:gd name="connsiteX8080" fmla="*/ 1086719 w 1842380"/>
                <a:gd name="connsiteY8080" fmla="*/ 1444321 h 1847704"/>
                <a:gd name="connsiteX8081" fmla="*/ 1086719 w 1842380"/>
                <a:gd name="connsiteY8081" fmla="*/ 1722275 h 1847704"/>
                <a:gd name="connsiteX8082" fmla="*/ 1086719 w 1842380"/>
                <a:gd name="connsiteY8082" fmla="*/ 1739315 h 1847704"/>
                <a:gd name="connsiteX8083" fmla="*/ 1069680 w 1842380"/>
                <a:gd name="connsiteY8083" fmla="*/ 1745172 h 1847704"/>
                <a:gd name="connsiteX8084" fmla="*/ 1086719 w 1842380"/>
                <a:gd name="connsiteY8084" fmla="*/ 1763276 h 1847704"/>
                <a:gd name="connsiteX8085" fmla="*/ 1086719 w 1842380"/>
                <a:gd name="connsiteY8085" fmla="*/ 1792563 h 1847704"/>
                <a:gd name="connsiteX8086" fmla="*/ 1060628 w 1842380"/>
                <a:gd name="connsiteY8086" fmla="*/ 1763276 h 1847704"/>
                <a:gd name="connsiteX8087" fmla="*/ 1060628 w 1842380"/>
                <a:gd name="connsiteY8087" fmla="*/ 1732925 h 1847704"/>
                <a:gd name="connsiteX8088" fmla="*/ 1086719 w 1842380"/>
                <a:gd name="connsiteY8088" fmla="*/ 1722275 h 1847704"/>
                <a:gd name="connsiteX8089" fmla="*/ 1086719 w 1842380"/>
                <a:gd name="connsiteY8089" fmla="*/ 1722275 h 1847704"/>
                <a:gd name="connsiteX8090" fmla="*/ 1086719 w 1842380"/>
                <a:gd name="connsiteY8090" fmla="*/ 1814394 h 1847704"/>
                <a:gd name="connsiteX8091" fmla="*/ 1086719 w 1842380"/>
                <a:gd name="connsiteY8091" fmla="*/ 1831434 h 1847704"/>
                <a:gd name="connsiteX8092" fmla="*/ 1060628 w 1842380"/>
                <a:gd name="connsiteY8092" fmla="*/ 1833564 h 1847704"/>
                <a:gd name="connsiteX8093" fmla="*/ 1060628 w 1842380"/>
                <a:gd name="connsiteY8093" fmla="*/ 1816524 h 1847704"/>
                <a:gd name="connsiteX8094" fmla="*/ 1086719 w 1842380"/>
                <a:gd name="connsiteY8094" fmla="*/ 1814394 h 1847704"/>
                <a:gd name="connsiteX8095" fmla="*/ 1086719 w 1842380"/>
                <a:gd name="connsiteY8095" fmla="*/ 1814394 h 1847704"/>
                <a:gd name="connsiteX8096" fmla="*/ 1061160 w 1842380"/>
                <a:gd name="connsiteY8096" fmla="*/ 1634416 h 1847704"/>
                <a:gd name="connsiteX8097" fmla="*/ 1061160 w 1842380"/>
                <a:gd name="connsiteY8097" fmla="*/ 1546557 h 1847704"/>
                <a:gd name="connsiteX8098" fmla="*/ 1067017 w 1842380"/>
                <a:gd name="connsiteY8098" fmla="*/ 1546557 h 1847704"/>
                <a:gd name="connsiteX8099" fmla="*/ 1085122 w 1842380"/>
                <a:gd name="connsiteY8099" fmla="*/ 1636546 h 1847704"/>
                <a:gd name="connsiteX8100" fmla="*/ 1063822 w 1842380"/>
                <a:gd name="connsiteY8100" fmla="*/ 1640806 h 1847704"/>
                <a:gd name="connsiteX8101" fmla="*/ 1061160 w 1842380"/>
                <a:gd name="connsiteY8101" fmla="*/ 1634416 h 1847704"/>
                <a:gd name="connsiteX8102" fmla="*/ 1061160 w 1842380"/>
                <a:gd name="connsiteY8102" fmla="*/ 1634416 h 1847704"/>
                <a:gd name="connsiteX8103" fmla="*/ 1061160 w 1842380"/>
                <a:gd name="connsiteY8103" fmla="*/ 1219082 h 1847704"/>
                <a:gd name="connsiteX8104" fmla="*/ 1061160 w 1842380"/>
                <a:gd name="connsiteY8104" fmla="*/ 1192991 h 1847704"/>
                <a:gd name="connsiteX8105" fmla="*/ 1063290 w 1842380"/>
                <a:gd name="connsiteY8105" fmla="*/ 1191926 h 1847704"/>
                <a:gd name="connsiteX8106" fmla="*/ 1065420 w 1842380"/>
                <a:gd name="connsiteY8106" fmla="*/ 1188731 h 1847704"/>
                <a:gd name="connsiteX8107" fmla="*/ 1066485 w 1842380"/>
                <a:gd name="connsiteY8107" fmla="*/ 1186601 h 1847704"/>
                <a:gd name="connsiteX8108" fmla="*/ 1072342 w 1842380"/>
                <a:gd name="connsiteY8108" fmla="*/ 1184471 h 1847704"/>
                <a:gd name="connsiteX8109" fmla="*/ 1075537 w 1842380"/>
                <a:gd name="connsiteY8109" fmla="*/ 1185536 h 1847704"/>
                <a:gd name="connsiteX8110" fmla="*/ 1076602 w 1842380"/>
                <a:gd name="connsiteY8110" fmla="*/ 1187666 h 1847704"/>
                <a:gd name="connsiteX8111" fmla="*/ 1075537 w 1842380"/>
                <a:gd name="connsiteY8111" fmla="*/ 1193523 h 1847704"/>
                <a:gd name="connsiteX8112" fmla="*/ 1075537 w 1842380"/>
                <a:gd name="connsiteY8112" fmla="*/ 1196718 h 1847704"/>
                <a:gd name="connsiteX8113" fmla="*/ 1073407 w 1842380"/>
                <a:gd name="connsiteY8113" fmla="*/ 1199913 h 1847704"/>
                <a:gd name="connsiteX8114" fmla="*/ 1073407 w 1842380"/>
                <a:gd name="connsiteY8114" fmla="*/ 1204173 h 1847704"/>
                <a:gd name="connsiteX8115" fmla="*/ 1073407 w 1842380"/>
                <a:gd name="connsiteY8115" fmla="*/ 1210030 h 1847704"/>
                <a:gd name="connsiteX8116" fmla="*/ 1073407 w 1842380"/>
                <a:gd name="connsiteY8116" fmla="*/ 1215887 h 1847704"/>
                <a:gd name="connsiteX8117" fmla="*/ 1071277 w 1842380"/>
                <a:gd name="connsiteY8117" fmla="*/ 1218017 h 1847704"/>
                <a:gd name="connsiteX8118" fmla="*/ 1068082 w 1842380"/>
                <a:gd name="connsiteY8118" fmla="*/ 1221212 h 1847704"/>
                <a:gd name="connsiteX8119" fmla="*/ 1061160 w 1842380"/>
                <a:gd name="connsiteY8119" fmla="*/ 1219082 h 1847704"/>
                <a:gd name="connsiteX8120" fmla="*/ 1049978 w 1842380"/>
                <a:gd name="connsiteY8120" fmla="*/ 908114 h 1847704"/>
                <a:gd name="connsiteX8121" fmla="*/ 1061160 w 1842380"/>
                <a:gd name="connsiteY8121" fmla="*/ 900127 h 1847704"/>
                <a:gd name="connsiteX8122" fmla="*/ 1061160 w 1842380"/>
                <a:gd name="connsiteY8122" fmla="*/ 880957 h 1847704"/>
                <a:gd name="connsiteX8123" fmla="*/ 1049978 w 1842380"/>
                <a:gd name="connsiteY8123" fmla="*/ 880957 h 1847704"/>
                <a:gd name="connsiteX8124" fmla="*/ 1049978 w 1842380"/>
                <a:gd name="connsiteY8124" fmla="*/ 908114 h 1847704"/>
                <a:gd name="connsiteX8125" fmla="*/ 1049978 w 1842380"/>
                <a:gd name="connsiteY8125" fmla="*/ 908114 h 1847704"/>
                <a:gd name="connsiteX8126" fmla="*/ 1061160 w 1842380"/>
                <a:gd name="connsiteY8126" fmla="*/ 14613 h 1847704"/>
                <a:gd name="connsiteX8127" fmla="*/ 1061160 w 1842380"/>
                <a:gd name="connsiteY8127" fmla="*/ 30587 h 1847704"/>
                <a:gd name="connsiteX8128" fmla="*/ 1057965 w 1842380"/>
                <a:gd name="connsiteY8128" fmla="*/ 30587 h 1847704"/>
                <a:gd name="connsiteX8129" fmla="*/ 1057965 w 1842380"/>
                <a:gd name="connsiteY8129" fmla="*/ 30587 h 1847704"/>
                <a:gd name="connsiteX8130" fmla="*/ 1055835 w 1842380"/>
                <a:gd name="connsiteY8130" fmla="*/ 31652 h 1847704"/>
                <a:gd name="connsiteX8131" fmla="*/ 1061692 w 1842380"/>
                <a:gd name="connsiteY8131" fmla="*/ 40704 h 1847704"/>
                <a:gd name="connsiteX8132" fmla="*/ 1061692 w 1842380"/>
                <a:gd name="connsiteY8132" fmla="*/ 93420 h 1847704"/>
                <a:gd name="connsiteX8133" fmla="*/ 1050510 w 1842380"/>
                <a:gd name="connsiteY8133" fmla="*/ 59873 h 1847704"/>
                <a:gd name="connsiteX8134" fmla="*/ 1050510 w 1842380"/>
                <a:gd name="connsiteY8134" fmla="*/ 14613 h 1847704"/>
                <a:gd name="connsiteX8135" fmla="*/ 1061160 w 1842380"/>
                <a:gd name="connsiteY8135" fmla="*/ 14613 h 1847704"/>
                <a:gd name="connsiteX8136" fmla="*/ 1061160 w 1842380"/>
                <a:gd name="connsiteY8136" fmla="*/ 14613 h 1847704"/>
                <a:gd name="connsiteX8137" fmla="*/ 1061160 w 1842380"/>
                <a:gd name="connsiteY8137" fmla="*/ 103537 h 1847704"/>
                <a:gd name="connsiteX8138" fmla="*/ 1061160 w 1842380"/>
                <a:gd name="connsiteY8138" fmla="*/ 118446 h 1847704"/>
                <a:gd name="connsiteX8139" fmla="*/ 1049978 w 1842380"/>
                <a:gd name="connsiteY8139" fmla="*/ 118446 h 1847704"/>
                <a:gd name="connsiteX8140" fmla="*/ 1049978 w 1842380"/>
                <a:gd name="connsiteY8140" fmla="*/ 102472 h 1847704"/>
                <a:gd name="connsiteX8141" fmla="*/ 1061160 w 1842380"/>
                <a:gd name="connsiteY8141" fmla="*/ 103537 h 1847704"/>
                <a:gd name="connsiteX8142" fmla="*/ 1061160 w 1842380"/>
                <a:gd name="connsiteY8142" fmla="*/ 103537 h 1847704"/>
                <a:gd name="connsiteX8143" fmla="*/ 1061160 w 1842380"/>
                <a:gd name="connsiteY8143" fmla="*/ 164240 h 1847704"/>
                <a:gd name="connsiteX8144" fmla="*/ 1061160 w 1842380"/>
                <a:gd name="connsiteY8144" fmla="*/ 227072 h 1847704"/>
                <a:gd name="connsiteX8145" fmla="*/ 1055303 w 1842380"/>
                <a:gd name="connsiteY8145" fmla="*/ 226007 h 1847704"/>
                <a:gd name="connsiteX8146" fmla="*/ 1059563 w 1842380"/>
                <a:gd name="connsiteY8146" fmla="*/ 240384 h 1847704"/>
                <a:gd name="connsiteX8147" fmla="*/ 1049445 w 1842380"/>
                <a:gd name="connsiteY8147" fmla="*/ 258488 h 1847704"/>
                <a:gd name="connsiteX8148" fmla="*/ 1049445 w 1842380"/>
                <a:gd name="connsiteY8148" fmla="*/ 173292 h 1847704"/>
                <a:gd name="connsiteX8149" fmla="*/ 1061160 w 1842380"/>
                <a:gd name="connsiteY8149" fmla="*/ 164240 h 1847704"/>
                <a:gd name="connsiteX8150" fmla="*/ 1061160 w 1842380"/>
                <a:gd name="connsiteY8150" fmla="*/ 164240 h 1847704"/>
                <a:gd name="connsiteX8151" fmla="*/ 1061160 w 1842380"/>
                <a:gd name="connsiteY8151" fmla="*/ 268606 h 1847704"/>
                <a:gd name="connsiteX8152" fmla="*/ 1061160 w 1842380"/>
                <a:gd name="connsiteY8152" fmla="*/ 293632 h 1847704"/>
                <a:gd name="connsiteX8153" fmla="*/ 1060095 w 1842380"/>
                <a:gd name="connsiteY8153" fmla="*/ 293632 h 1847704"/>
                <a:gd name="connsiteX8154" fmla="*/ 1049978 w 1842380"/>
                <a:gd name="connsiteY8154" fmla="*/ 290437 h 1847704"/>
                <a:gd name="connsiteX8155" fmla="*/ 1049978 w 1842380"/>
                <a:gd name="connsiteY8155" fmla="*/ 268073 h 1847704"/>
                <a:gd name="connsiteX8156" fmla="*/ 1061160 w 1842380"/>
                <a:gd name="connsiteY8156" fmla="*/ 268606 h 1847704"/>
                <a:gd name="connsiteX8157" fmla="*/ 1061160 w 1842380"/>
                <a:gd name="connsiteY8157" fmla="*/ 268606 h 1847704"/>
                <a:gd name="connsiteX8158" fmla="*/ 1061160 w 1842380"/>
                <a:gd name="connsiteY8158" fmla="*/ 299489 h 1847704"/>
                <a:gd name="connsiteX8159" fmla="*/ 1061160 w 1842380"/>
                <a:gd name="connsiteY8159" fmla="*/ 356997 h 1847704"/>
                <a:gd name="connsiteX8160" fmla="*/ 1057965 w 1842380"/>
                <a:gd name="connsiteY8160" fmla="*/ 360192 h 1847704"/>
                <a:gd name="connsiteX8161" fmla="*/ 1049978 w 1842380"/>
                <a:gd name="connsiteY8161" fmla="*/ 360192 h 1847704"/>
                <a:gd name="connsiteX8162" fmla="*/ 1049978 w 1842380"/>
                <a:gd name="connsiteY8162" fmla="*/ 302684 h 1847704"/>
                <a:gd name="connsiteX8163" fmla="*/ 1060095 w 1842380"/>
                <a:gd name="connsiteY8163" fmla="*/ 301619 h 1847704"/>
                <a:gd name="connsiteX8164" fmla="*/ 1061160 w 1842380"/>
                <a:gd name="connsiteY8164" fmla="*/ 299489 h 1847704"/>
                <a:gd name="connsiteX8165" fmla="*/ 1061160 w 1842380"/>
                <a:gd name="connsiteY8165" fmla="*/ 299489 h 1847704"/>
                <a:gd name="connsiteX8166" fmla="*/ 1061160 w 1842380"/>
                <a:gd name="connsiteY8166" fmla="*/ 401726 h 1847704"/>
                <a:gd name="connsiteX8167" fmla="*/ 1061160 w 1842380"/>
                <a:gd name="connsiteY8167" fmla="*/ 410778 h 1847704"/>
                <a:gd name="connsiteX8168" fmla="*/ 1049978 w 1842380"/>
                <a:gd name="connsiteY8168" fmla="*/ 409713 h 1847704"/>
                <a:gd name="connsiteX8169" fmla="*/ 1049978 w 1842380"/>
                <a:gd name="connsiteY8169" fmla="*/ 399596 h 1847704"/>
                <a:gd name="connsiteX8170" fmla="*/ 1061160 w 1842380"/>
                <a:gd name="connsiteY8170" fmla="*/ 401726 h 1847704"/>
                <a:gd name="connsiteX8171" fmla="*/ 1061160 w 1842380"/>
                <a:gd name="connsiteY8171" fmla="*/ 401726 h 1847704"/>
                <a:gd name="connsiteX8172" fmla="*/ 1061160 w 1842380"/>
                <a:gd name="connsiteY8172" fmla="*/ 446986 h 1847704"/>
                <a:gd name="connsiteX8173" fmla="*/ 1061160 w 1842380"/>
                <a:gd name="connsiteY8173" fmla="*/ 465091 h 1847704"/>
                <a:gd name="connsiteX8174" fmla="*/ 1057965 w 1842380"/>
                <a:gd name="connsiteY8174" fmla="*/ 461896 h 1847704"/>
                <a:gd name="connsiteX8175" fmla="*/ 1049978 w 1842380"/>
                <a:gd name="connsiteY8175" fmla="*/ 461896 h 1847704"/>
                <a:gd name="connsiteX8176" fmla="*/ 1049978 w 1842380"/>
                <a:gd name="connsiteY8176" fmla="*/ 452844 h 1847704"/>
                <a:gd name="connsiteX8177" fmla="*/ 1052108 w 1842380"/>
                <a:gd name="connsiteY8177" fmla="*/ 452844 h 1847704"/>
                <a:gd name="connsiteX8178" fmla="*/ 1049978 w 1842380"/>
                <a:gd name="connsiteY8178" fmla="*/ 450714 h 1847704"/>
                <a:gd name="connsiteX8179" fmla="*/ 1049978 w 1842380"/>
                <a:gd name="connsiteY8179" fmla="*/ 412375 h 1847704"/>
                <a:gd name="connsiteX8180" fmla="*/ 1061160 w 1842380"/>
                <a:gd name="connsiteY8180" fmla="*/ 446986 h 1847704"/>
                <a:gd name="connsiteX8181" fmla="*/ 1061160 w 1842380"/>
                <a:gd name="connsiteY8181" fmla="*/ 446986 h 1847704"/>
                <a:gd name="connsiteX8182" fmla="*/ 1061160 w 1842380"/>
                <a:gd name="connsiteY8182" fmla="*/ 526858 h 1847704"/>
                <a:gd name="connsiteX8183" fmla="*/ 1061160 w 1842380"/>
                <a:gd name="connsiteY8183" fmla="*/ 546028 h 1847704"/>
                <a:gd name="connsiteX8184" fmla="*/ 1059030 w 1842380"/>
                <a:gd name="connsiteY8184" fmla="*/ 544963 h 1847704"/>
                <a:gd name="connsiteX8185" fmla="*/ 1055835 w 1842380"/>
                <a:gd name="connsiteY8185" fmla="*/ 543898 h 1847704"/>
                <a:gd name="connsiteX8186" fmla="*/ 1049978 w 1842380"/>
                <a:gd name="connsiteY8186" fmla="*/ 543898 h 1847704"/>
                <a:gd name="connsiteX8187" fmla="*/ 1049978 w 1842380"/>
                <a:gd name="connsiteY8187" fmla="*/ 524728 h 1847704"/>
                <a:gd name="connsiteX8188" fmla="*/ 1051043 w 1842380"/>
                <a:gd name="connsiteY8188" fmla="*/ 525793 h 1847704"/>
                <a:gd name="connsiteX8189" fmla="*/ 1053173 w 1842380"/>
                <a:gd name="connsiteY8189" fmla="*/ 525793 h 1847704"/>
                <a:gd name="connsiteX8190" fmla="*/ 1061160 w 1842380"/>
                <a:gd name="connsiteY8190" fmla="*/ 526858 h 1847704"/>
                <a:gd name="connsiteX8191" fmla="*/ 1061160 w 1842380"/>
                <a:gd name="connsiteY8191" fmla="*/ 526858 h 1847704"/>
                <a:gd name="connsiteX8192" fmla="*/ 1061160 w 1842380"/>
                <a:gd name="connsiteY8192" fmla="*/ 569457 h 1847704"/>
                <a:gd name="connsiteX8193" fmla="*/ 1061160 w 1842380"/>
                <a:gd name="connsiteY8193" fmla="*/ 594483 h 1847704"/>
                <a:gd name="connsiteX8194" fmla="*/ 1059030 w 1842380"/>
                <a:gd name="connsiteY8194" fmla="*/ 594483 h 1847704"/>
                <a:gd name="connsiteX8195" fmla="*/ 1057965 w 1842380"/>
                <a:gd name="connsiteY8195" fmla="*/ 592353 h 1847704"/>
                <a:gd name="connsiteX8196" fmla="*/ 1053705 w 1842380"/>
                <a:gd name="connsiteY8196" fmla="*/ 591288 h 1847704"/>
                <a:gd name="connsiteX8197" fmla="*/ 1050510 w 1842380"/>
                <a:gd name="connsiteY8197" fmla="*/ 590223 h 1847704"/>
                <a:gd name="connsiteX8198" fmla="*/ 1050510 w 1842380"/>
                <a:gd name="connsiteY8198" fmla="*/ 567859 h 1847704"/>
                <a:gd name="connsiteX8199" fmla="*/ 1056368 w 1842380"/>
                <a:gd name="connsiteY8199" fmla="*/ 569989 h 1847704"/>
                <a:gd name="connsiteX8200" fmla="*/ 1061160 w 1842380"/>
                <a:gd name="connsiteY8200" fmla="*/ 569989 h 1847704"/>
                <a:gd name="connsiteX8201" fmla="*/ 1061160 w 1842380"/>
                <a:gd name="connsiteY8201" fmla="*/ 569457 h 1847704"/>
                <a:gd name="connsiteX8202" fmla="*/ 1061160 w 1842380"/>
                <a:gd name="connsiteY8202" fmla="*/ 609925 h 1847704"/>
                <a:gd name="connsiteX8203" fmla="*/ 1061160 w 1842380"/>
                <a:gd name="connsiteY8203" fmla="*/ 628029 h 1847704"/>
                <a:gd name="connsiteX8204" fmla="*/ 1061160 w 1842380"/>
                <a:gd name="connsiteY8204" fmla="*/ 628029 h 1847704"/>
                <a:gd name="connsiteX8205" fmla="*/ 1056368 w 1842380"/>
                <a:gd name="connsiteY8205" fmla="*/ 628029 h 1847704"/>
                <a:gd name="connsiteX8206" fmla="*/ 1049445 w 1842380"/>
                <a:gd name="connsiteY8206" fmla="*/ 626964 h 1847704"/>
                <a:gd name="connsiteX8207" fmla="*/ 1049445 w 1842380"/>
                <a:gd name="connsiteY8207" fmla="*/ 608860 h 1847704"/>
                <a:gd name="connsiteX8208" fmla="*/ 1058498 w 1842380"/>
                <a:gd name="connsiteY8208" fmla="*/ 608860 h 1847704"/>
                <a:gd name="connsiteX8209" fmla="*/ 1061160 w 1842380"/>
                <a:gd name="connsiteY8209" fmla="*/ 609925 h 1847704"/>
                <a:gd name="connsiteX8210" fmla="*/ 1061160 w 1842380"/>
                <a:gd name="connsiteY8210" fmla="*/ 609925 h 1847704"/>
                <a:gd name="connsiteX8211" fmla="*/ 1061160 w 1842380"/>
                <a:gd name="connsiteY8211" fmla="*/ 664238 h 1847704"/>
                <a:gd name="connsiteX8212" fmla="*/ 1061160 w 1842380"/>
                <a:gd name="connsiteY8212" fmla="*/ 683407 h 1847704"/>
                <a:gd name="connsiteX8213" fmla="*/ 1060095 w 1842380"/>
                <a:gd name="connsiteY8213" fmla="*/ 683407 h 1847704"/>
                <a:gd name="connsiteX8214" fmla="*/ 1054238 w 1842380"/>
                <a:gd name="connsiteY8214" fmla="*/ 682342 h 1847704"/>
                <a:gd name="connsiteX8215" fmla="*/ 1054238 w 1842380"/>
                <a:gd name="connsiteY8215" fmla="*/ 680212 h 1847704"/>
                <a:gd name="connsiteX8216" fmla="*/ 1049978 w 1842380"/>
                <a:gd name="connsiteY8216" fmla="*/ 680212 h 1847704"/>
                <a:gd name="connsiteX8217" fmla="*/ 1049978 w 1842380"/>
                <a:gd name="connsiteY8217" fmla="*/ 659978 h 1847704"/>
                <a:gd name="connsiteX8218" fmla="*/ 1052108 w 1842380"/>
                <a:gd name="connsiteY8218" fmla="*/ 661043 h 1847704"/>
                <a:gd name="connsiteX8219" fmla="*/ 1061160 w 1842380"/>
                <a:gd name="connsiteY8219" fmla="*/ 663173 h 1847704"/>
                <a:gd name="connsiteX8220" fmla="*/ 1061160 w 1842380"/>
                <a:gd name="connsiteY8220" fmla="*/ 664238 h 1847704"/>
                <a:gd name="connsiteX8221" fmla="*/ 1061160 w 1842380"/>
                <a:gd name="connsiteY8221" fmla="*/ 664238 h 1847704"/>
                <a:gd name="connsiteX8222" fmla="*/ 1061160 w 1842380"/>
                <a:gd name="connsiteY8222" fmla="*/ 724941 h 1847704"/>
                <a:gd name="connsiteX8223" fmla="*/ 1061160 w 1842380"/>
                <a:gd name="connsiteY8223" fmla="*/ 731863 h 1847704"/>
                <a:gd name="connsiteX8224" fmla="*/ 1054238 w 1842380"/>
                <a:gd name="connsiteY8224" fmla="*/ 727603 h 1847704"/>
                <a:gd name="connsiteX8225" fmla="*/ 1052108 w 1842380"/>
                <a:gd name="connsiteY8225" fmla="*/ 726538 h 1847704"/>
                <a:gd name="connsiteX8226" fmla="*/ 1052108 w 1842380"/>
                <a:gd name="connsiteY8226" fmla="*/ 757955 h 1847704"/>
                <a:gd name="connsiteX8227" fmla="*/ 1061160 w 1842380"/>
                <a:gd name="connsiteY8227" fmla="*/ 769137 h 1847704"/>
                <a:gd name="connsiteX8228" fmla="*/ 1061160 w 1842380"/>
                <a:gd name="connsiteY8228" fmla="*/ 776059 h 1847704"/>
                <a:gd name="connsiteX8229" fmla="*/ 1049978 w 1842380"/>
                <a:gd name="connsiteY8229" fmla="*/ 767007 h 1847704"/>
                <a:gd name="connsiteX8230" fmla="*/ 1049978 w 1842380"/>
                <a:gd name="connsiteY8230" fmla="*/ 719616 h 1847704"/>
                <a:gd name="connsiteX8231" fmla="*/ 1054238 w 1842380"/>
                <a:gd name="connsiteY8231" fmla="*/ 720681 h 1847704"/>
                <a:gd name="connsiteX8232" fmla="*/ 1061160 w 1842380"/>
                <a:gd name="connsiteY8232" fmla="*/ 724941 h 1847704"/>
                <a:gd name="connsiteX8233" fmla="*/ 1061160 w 1842380"/>
                <a:gd name="connsiteY8233" fmla="*/ 724941 h 1847704"/>
                <a:gd name="connsiteX8234" fmla="*/ 1061160 w 1842380"/>
                <a:gd name="connsiteY8234" fmla="*/ 1092884 h 1847704"/>
                <a:gd name="connsiteX8235" fmla="*/ 1061160 w 1842380"/>
                <a:gd name="connsiteY8235" fmla="*/ 1101936 h 1847704"/>
                <a:gd name="connsiteX8236" fmla="*/ 1057965 w 1842380"/>
                <a:gd name="connsiteY8236" fmla="*/ 1105131 h 1847704"/>
                <a:gd name="connsiteX8237" fmla="*/ 1061160 w 1842380"/>
                <a:gd name="connsiteY8237" fmla="*/ 1106196 h 1847704"/>
                <a:gd name="connsiteX8238" fmla="*/ 1061160 w 1842380"/>
                <a:gd name="connsiteY8238" fmla="*/ 1114184 h 1847704"/>
                <a:gd name="connsiteX8239" fmla="*/ 1052108 w 1842380"/>
                <a:gd name="connsiteY8239" fmla="*/ 1112054 h 1847704"/>
                <a:gd name="connsiteX8240" fmla="*/ 1049978 w 1842380"/>
                <a:gd name="connsiteY8240" fmla="*/ 1112054 h 1847704"/>
                <a:gd name="connsiteX8241" fmla="*/ 1049978 w 1842380"/>
                <a:gd name="connsiteY8241" fmla="*/ 1105131 h 1847704"/>
                <a:gd name="connsiteX8242" fmla="*/ 1051043 w 1842380"/>
                <a:gd name="connsiteY8242" fmla="*/ 1105131 h 1847704"/>
                <a:gd name="connsiteX8243" fmla="*/ 1061160 w 1842380"/>
                <a:gd name="connsiteY8243" fmla="*/ 1092884 h 1847704"/>
                <a:gd name="connsiteX8244" fmla="*/ 1061160 w 1842380"/>
                <a:gd name="connsiteY8244" fmla="*/ 1092884 h 1847704"/>
                <a:gd name="connsiteX8245" fmla="*/ 1061160 w 1842380"/>
                <a:gd name="connsiteY8245" fmla="*/ 1133353 h 1847704"/>
                <a:gd name="connsiteX8246" fmla="*/ 1061160 w 1842380"/>
                <a:gd name="connsiteY8246" fmla="*/ 1144535 h 1847704"/>
                <a:gd name="connsiteX8247" fmla="*/ 1049978 w 1842380"/>
                <a:gd name="connsiteY8247" fmla="*/ 1152522 h 1847704"/>
                <a:gd name="connsiteX8248" fmla="*/ 1049978 w 1842380"/>
                <a:gd name="connsiteY8248" fmla="*/ 1144535 h 1847704"/>
                <a:gd name="connsiteX8249" fmla="*/ 1056900 w 1842380"/>
                <a:gd name="connsiteY8249" fmla="*/ 1141340 h 1847704"/>
                <a:gd name="connsiteX8250" fmla="*/ 1057965 w 1842380"/>
                <a:gd name="connsiteY8250" fmla="*/ 1139210 h 1847704"/>
                <a:gd name="connsiteX8251" fmla="*/ 1049978 w 1842380"/>
                <a:gd name="connsiteY8251" fmla="*/ 1137080 h 1847704"/>
                <a:gd name="connsiteX8252" fmla="*/ 1049978 w 1842380"/>
                <a:gd name="connsiteY8252" fmla="*/ 1129093 h 1847704"/>
                <a:gd name="connsiteX8253" fmla="*/ 1061160 w 1842380"/>
                <a:gd name="connsiteY8253" fmla="*/ 1133353 h 1847704"/>
                <a:gd name="connsiteX8254" fmla="*/ 1061160 w 1842380"/>
                <a:gd name="connsiteY8254" fmla="*/ 1133353 h 1847704"/>
                <a:gd name="connsiteX8255" fmla="*/ 1061160 w 1842380"/>
                <a:gd name="connsiteY8255" fmla="*/ 1192991 h 1847704"/>
                <a:gd name="connsiteX8256" fmla="*/ 1061160 w 1842380"/>
                <a:gd name="connsiteY8256" fmla="*/ 1219082 h 1847704"/>
                <a:gd name="connsiteX8257" fmla="*/ 1061160 w 1842380"/>
                <a:gd name="connsiteY8257" fmla="*/ 1219082 h 1847704"/>
                <a:gd name="connsiteX8258" fmla="*/ 1056900 w 1842380"/>
                <a:gd name="connsiteY8258" fmla="*/ 1215887 h 1847704"/>
                <a:gd name="connsiteX8259" fmla="*/ 1054770 w 1842380"/>
                <a:gd name="connsiteY8259" fmla="*/ 1212692 h 1847704"/>
                <a:gd name="connsiteX8260" fmla="*/ 1051575 w 1842380"/>
                <a:gd name="connsiteY8260" fmla="*/ 1210562 h 1847704"/>
                <a:gd name="connsiteX8261" fmla="*/ 1050510 w 1842380"/>
                <a:gd name="connsiteY8261" fmla="*/ 1210562 h 1847704"/>
                <a:gd name="connsiteX8262" fmla="*/ 1050510 w 1842380"/>
                <a:gd name="connsiteY8262" fmla="*/ 1190328 h 1847704"/>
                <a:gd name="connsiteX8263" fmla="*/ 1053705 w 1842380"/>
                <a:gd name="connsiteY8263" fmla="*/ 1192458 h 1847704"/>
                <a:gd name="connsiteX8264" fmla="*/ 1057965 w 1842380"/>
                <a:gd name="connsiteY8264" fmla="*/ 1193523 h 1847704"/>
                <a:gd name="connsiteX8265" fmla="*/ 1061160 w 1842380"/>
                <a:gd name="connsiteY8265" fmla="*/ 1193523 h 1847704"/>
                <a:gd name="connsiteX8266" fmla="*/ 1061160 w 1842380"/>
                <a:gd name="connsiteY8266" fmla="*/ 1192991 h 1847704"/>
                <a:gd name="connsiteX8267" fmla="*/ 1061160 w 1842380"/>
                <a:gd name="connsiteY8267" fmla="*/ 1192991 h 1847704"/>
                <a:gd name="connsiteX8268" fmla="*/ 1061160 w 1842380"/>
                <a:gd name="connsiteY8268" fmla="*/ 1244109 h 1847704"/>
                <a:gd name="connsiteX8269" fmla="*/ 1061160 w 1842380"/>
                <a:gd name="connsiteY8269" fmla="*/ 1258486 h 1847704"/>
                <a:gd name="connsiteX8270" fmla="*/ 1060095 w 1842380"/>
                <a:gd name="connsiteY8270" fmla="*/ 1259550 h 1847704"/>
                <a:gd name="connsiteX8271" fmla="*/ 1054238 w 1842380"/>
                <a:gd name="connsiteY8271" fmla="*/ 1262745 h 1847704"/>
                <a:gd name="connsiteX8272" fmla="*/ 1049978 w 1842380"/>
                <a:gd name="connsiteY8272" fmla="*/ 1264875 h 1847704"/>
                <a:gd name="connsiteX8273" fmla="*/ 1049978 w 1842380"/>
                <a:gd name="connsiteY8273" fmla="*/ 1247836 h 1847704"/>
                <a:gd name="connsiteX8274" fmla="*/ 1051043 w 1842380"/>
                <a:gd name="connsiteY8274" fmla="*/ 1247836 h 1847704"/>
                <a:gd name="connsiteX8275" fmla="*/ 1056900 w 1842380"/>
                <a:gd name="connsiteY8275" fmla="*/ 1245706 h 1847704"/>
                <a:gd name="connsiteX8276" fmla="*/ 1061160 w 1842380"/>
                <a:gd name="connsiteY8276" fmla="*/ 1244109 h 1847704"/>
                <a:gd name="connsiteX8277" fmla="*/ 1061160 w 1842380"/>
                <a:gd name="connsiteY8277" fmla="*/ 1244109 h 1847704"/>
                <a:gd name="connsiteX8278" fmla="*/ 1061160 w 1842380"/>
                <a:gd name="connsiteY8278" fmla="*/ 1275525 h 1847704"/>
                <a:gd name="connsiteX8279" fmla="*/ 1061160 w 1842380"/>
                <a:gd name="connsiteY8279" fmla="*/ 1292564 h 1847704"/>
                <a:gd name="connsiteX8280" fmla="*/ 1060095 w 1842380"/>
                <a:gd name="connsiteY8280" fmla="*/ 1292564 h 1847704"/>
                <a:gd name="connsiteX8281" fmla="*/ 1054238 w 1842380"/>
                <a:gd name="connsiteY8281" fmla="*/ 1295759 h 1847704"/>
                <a:gd name="connsiteX8282" fmla="*/ 1049978 w 1842380"/>
                <a:gd name="connsiteY8282" fmla="*/ 1298954 h 1847704"/>
                <a:gd name="connsiteX8283" fmla="*/ 1049978 w 1842380"/>
                <a:gd name="connsiteY8283" fmla="*/ 1281915 h 1847704"/>
                <a:gd name="connsiteX8284" fmla="*/ 1051043 w 1842380"/>
                <a:gd name="connsiteY8284" fmla="*/ 1280850 h 1847704"/>
                <a:gd name="connsiteX8285" fmla="*/ 1056900 w 1842380"/>
                <a:gd name="connsiteY8285" fmla="*/ 1278720 h 1847704"/>
                <a:gd name="connsiteX8286" fmla="*/ 1061160 w 1842380"/>
                <a:gd name="connsiteY8286" fmla="*/ 1275525 h 1847704"/>
                <a:gd name="connsiteX8287" fmla="*/ 1061160 w 1842380"/>
                <a:gd name="connsiteY8287" fmla="*/ 1275525 h 1847704"/>
                <a:gd name="connsiteX8288" fmla="*/ 1061160 w 1842380"/>
                <a:gd name="connsiteY8288" fmla="*/ 1308006 h 1847704"/>
                <a:gd name="connsiteX8289" fmla="*/ 1061160 w 1842380"/>
                <a:gd name="connsiteY8289" fmla="*/ 1327175 h 1847704"/>
                <a:gd name="connsiteX8290" fmla="*/ 1057965 w 1842380"/>
                <a:gd name="connsiteY8290" fmla="*/ 1329305 h 1847704"/>
                <a:gd name="connsiteX8291" fmla="*/ 1049978 w 1842380"/>
                <a:gd name="connsiteY8291" fmla="*/ 1331435 h 1847704"/>
                <a:gd name="connsiteX8292" fmla="*/ 1049978 w 1842380"/>
                <a:gd name="connsiteY8292" fmla="*/ 1312266 h 1847704"/>
                <a:gd name="connsiteX8293" fmla="*/ 1053173 w 1842380"/>
                <a:gd name="connsiteY8293" fmla="*/ 1310136 h 1847704"/>
                <a:gd name="connsiteX8294" fmla="*/ 1061160 w 1842380"/>
                <a:gd name="connsiteY8294" fmla="*/ 1308006 h 1847704"/>
                <a:gd name="connsiteX8295" fmla="*/ 1061160 w 1842380"/>
                <a:gd name="connsiteY8295" fmla="*/ 1308006 h 1847704"/>
                <a:gd name="connsiteX8296" fmla="*/ 1061160 w 1842380"/>
                <a:gd name="connsiteY8296" fmla="*/ 1346345 h 1847704"/>
                <a:gd name="connsiteX8297" fmla="*/ 1061160 w 1842380"/>
                <a:gd name="connsiteY8297" fmla="*/ 1366579 h 1847704"/>
                <a:gd name="connsiteX8298" fmla="*/ 1060095 w 1842380"/>
                <a:gd name="connsiteY8298" fmla="*/ 1366579 h 1847704"/>
                <a:gd name="connsiteX8299" fmla="*/ 1053173 w 1842380"/>
                <a:gd name="connsiteY8299" fmla="*/ 1368709 h 1847704"/>
                <a:gd name="connsiteX8300" fmla="*/ 1049978 w 1842380"/>
                <a:gd name="connsiteY8300" fmla="*/ 1369774 h 1847704"/>
                <a:gd name="connsiteX8301" fmla="*/ 1049978 w 1842380"/>
                <a:gd name="connsiteY8301" fmla="*/ 1348475 h 1847704"/>
                <a:gd name="connsiteX8302" fmla="*/ 1059030 w 1842380"/>
                <a:gd name="connsiteY8302" fmla="*/ 1347410 h 1847704"/>
                <a:gd name="connsiteX8303" fmla="*/ 1061160 w 1842380"/>
                <a:gd name="connsiteY8303" fmla="*/ 1346345 h 1847704"/>
                <a:gd name="connsiteX8304" fmla="*/ 1061160 w 1842380"/>
                <a:gd name="connsiteY8304" fmla="*/ 1346345 h 1847704"/>
                <a:gd name="connsiteX8305" fmla="*/ 1061160 w 1842380"/>
                <a:gd name="connsiteY8305" fmla="*/ 1401723 h 1847704"/>
                <a:gd name="connsiteX8306" fmla="*/ 1061160 w 1842380"/>
                <a:gd name="connsiteY8306" fmla="*/ 1411840 h 1847704"/>
                <a:gd name="connsiteX8307" fmla="*/ 1053173 w 1842380"/>
                <a:gd name="connsiteY8307" fmla="*/ 1416100 h 1847704"/>
                <a:gd name="connsiteX8308" fmla="*/ 1061160 w 1842380"/>
                <a:gd name="connsiteY8308" fmla="*/ 1421957 h 1847704"/>
                <a:gd name="connsiteX8309" fmla="*/ 1061160 w 1842380"/>
                <a:gd name="connsiteY8309" fmla="*/ 1437931 h 1847704"/>
                <a:gd name="connsiteX8310" fmla="*/ 1049978 w 1842380"/>
                <a:gd name="connsiteY8310" fmla="*/ 1427814 h 1847704"/>
                <a:gd name="connsiteX8311" fmla="*/ 1049978 w 1842380"/>
                <a:gd name="connsiteY8311" fmla="*/ 1407580 h 1847704"/>
                <a:gd name="connsiteX8312" fmla="*/ 1061160 w 1842380"/>
                <a:gd name="connsiteY8312" fmla="*/ 1401723 h 1847704"/>
                <a:gd name="connsiteX8313" fmla="*/ 1061160 w 1842380"/>
                <a:gd name="connsiteY8313" fmla="*/ 1401723 h 1847704"/>
                <a:gd name="connsiteX8314" fmla="*/ 1061160 w 1842380"/>
                <a:gd name="connsiteY8314" fmla="*/ 1457633 h 1847704"/>
                <a:gd name="connsiteX8315" fmla="*/ 1061160 w 1842380"/>
                <a:gd name="connsiteY8315" fmla="*/ 1467750 h 1847704"/>
                <a:gd name="connsiteX8316" fmla="*/ 1049978 w 1842380"/>
                <a:gd name="connsiteY8316" fmla="*/ 1468815 h 1847704"/>
                <a:gd name="connsiteX8317" fmla="*/ 1049978 w 1842380"/>
                <a:gd name="connsiteY8317" fmla="*/ 1458698 h 1847704"/>
                <a:gd name="connsiteX8318" fmla="*/ 1061160 w 1842380"/>
                <a:gd name="connsiteY8318" fmla="*/ 1457633 h 1847704"/>
                <a:gd name="connsiteX8319" fmla="*/ 1061160 w 1842380"/>
                <a:gd name="connsiteY8319" fmla="*/ 1457633 h 1847704"/>
                <a:gd name="connsiteX8320" fmla="*/ 1061160 w 1842380"/>
                <a:gd name="connsiteY8320" fmla="*/ 1546557 h 1847704"/>
                <a:gd name="connsiteX8321" fmla="*/ 1061160 w 1842380"/>
                <a:gd name="connsiteY8321" fmla="*/ 1634416 h 1847704"/>
                <a:gd name="connsiteX8322" fmla="*/ 1049978 w 1842380"/>
                <a:gd name="connsiteY8322" fmla="*/ 1580636 h 1847704"/>
                <a:gd name="connsiteX8323" fmla="*/ 1049978 w 1842380"/>
                <a:gd name="connsiteY8323" fmla="*/ 1549220 h 1847704"/>
                <a:gd name="connsiteX8324" fmla="*/ 1061160 w 1842380"/>
                <a:gd name="connsiteY8324" fmla="*/ 1546557 h 1847704"/>
                <a:gd name="connsiteX8325" fmla="*/ 1061160 w 1842380"/>
                <a:gd name="connsiteY8325" fmla="*/ 1546557 h 1847704"/>
                <a:gd name="connsiteX8326" fmla="*/ 1061160 w 1842380"/>
                <a:gd name="connsiteY8326" fmla="*/ 1732393 h 1847704"/>
                <a:gd name="connsiteX8327" fmla="*/ 1061160 w 1842380"/>
                <a:gd name="connsiteY8327" fmla="*/ 1762744 h 1847704"/>
                <a:gd name="connsiteX8328" fmla="*/ 1049978 w 1842380"/>
                <a:gd name="connsiteY8328" fmla="*/ 1753692 h 1847704"/>
                <a:gd name="connsiteX8329" fmla="*/ 1049978 w 1842380"/>
                <a:gd name="connsiteY8329" fmla="*/ 1734522 h 1847704"/>
                <a:gd name="connsiteX8330" fmla="*/ 1054238 w 1842380"/>
                <a:gd name="connsiteY8330" fmla="*/ 1735587 h 1847704"/>
                <a:gd name="connsiteX8331" fmla="*/ 1061160 w 1842380"/>
                <a:gd name="connsiteY8331" fmla="*/ 1732393 h 1847704"/>
                <a:gd name="connsiteX8332" fmla="*/ 1061160 w 1842380"/>
                <a:gd name="connsiteY8332" fmla="*/ 1732393 h 1847704"/>
                <a:gd name="connsiteX8333" fmla="*/ 1061160 w 1842380"/>
                <a:gd name="connsiteY8333" fmla="*/ 1817057 h 1847704"/>
                <a:gd name="connsiteX8334" fmla="*/ 1061160 w 1842380"/>
                <a:gd name="connsiteY8334" fmla="*/ 1834096 h 1847704"/>
                <a:gd name="connsiteX8335" fmla="*/ 1049978 w 1842380"/>
                <a:gd name="connsiteY8335" fmla="*/ 1833031 h 1847704"/>
                <a:gd name="connsiteX8336" fmla="*/ 1049978 w 1842380"/>
                <a:gd name="connsiteY8336" fmla="*/ 1814394 h 1847704"/>
                <a:gd name="connsiteX8337" fmla="*/ 1061160 w 1842380"/>
                <a:gd name="connsiteY8337" fmla="*/ 1817057 h 1847704"/>
                <a:gd name="connsiteX8338" fmla="*/ 1035068 w 1842380"/>
                <a:gd name="connsiteY8338" fmla="*/ 919828 h 1847704"/>
                <a:gd name="connsiteX8339" fmla="*/ 1049445 w 1842380"/>
                <a:gd name="connsiteY8339" fmla="*/ 908646 h 1847704"/>
                <a:gd name="connsiteX8340" fmla="*/ 1049445 w 1842380"/>
                <a:gd name="connsiteY8340" fmla="*/ 881490 h 1847704"/>
                <a:gd name="connsiteX8341" fmla="*/ 1035068 w 1842380"/>
                <a:gd name="connsiteY8341" fmla="*/ 881490 h 1847704"/>
                <a:gd name="connsiteX8342" fmla="*/ 1035068 w 1842380"/>
                <a:gd name="connsiteY8342" fmla="*/ 919828 h 1847704"/>
                <a:gd name="connsiteX8343" fmla="*/ 1035068 w 1842380"/>
                <a:gd name="connsiteY8343" fmla="*/ 919828 h 1847704"/>
                <a:gd name="connsiteX8344" fmla="*/ 1049978 w 1842380"/>
                <a:gd name="connsiteY8344" fmla="*/ 14613 h 1847704"/>
                <a:gd name="connsiteX8345" fmla="*/ 1049978 w 1842380"/>
                <a:gd name="connsiteY8345" fmla="*/ 59873 h 1847704"/>
                <a:gd name="connsiteX8346" fmla="*/ 1035601 w 1842380"/>
                <a:gd name="connsiteY8346" fmla="*/ 34847 h 1847704"/>
                <a:gd name="connsiteX8347" fmla="*/ 1035601 w 1842380"/>
                <a:gd name="connsiteY8347" fmla="*/ 13548 h 1847704"/>
                <a:gd name="connsiteX8348" fmla="*/ 1039861 w 1842380"/>
                <a:gd name="connsiteY8348" fmla="*/ 15678 h 1847704"/>
                <a:gd name="connsiteX8349" fmla="*/ 1049978 w 1842380"/>
                <a:gd name="connsiteY8349" fmla="*/ 14613 h 1847704"/>
                <a:gd name="connsiteX8350" fmla="*/ 1049978 w 1842380"/>
                <a:gd name="connsiteY8350" fmla="*/ 14613 h 1847704"/>
                <a:gd name="connsiteX8351" fmla="*/ 1049978 w 1842380"/>
                <a:gd name="connsiteY8351" fmla="*/ 14613 h 1847704"/>
                <a:gd name="connsiteX8352" fmla="*/ 1049978 w 1842380"/>
                <a:gd name="connsiteY8352" fmla="*/ 102472 h 1847704"/>
                <a:gd name="connsiteX8353" fmla="*/ 1049978 w 1842380"/>
                <a:gd name="connsiteY8353" fmla="*/ 118446 h 1847704"/>
                <a:gd name="connsiteX8354" fmla="*/ 1035601 w 1842380"/>
                <a:gd name="connsiteY8354" fmla="*/ 117381 h 1847704"/>
                <a:gd name="connsiteX8355" fmla="*/ 1035601 w 1842380"/>
                <a:gd name="connsiteY8355" fmla="*/ 101407 h 1847704"/>
                <a:gd name="connsiteX8356" fmla="*/ 1049978 w 1842380"/>
                <a:gd name="connsiteY8356" fmla="*/ 102472 h 1847704"/>
                <a:gd name="connsiteX8357" fmla="*/ 1049978 w 1842380"/>
                <a:gd name="connsiteY8357" fmla="*/ 102472 h 1847704"/>
                <a:gd name="connsiteX8358" fmla="*/ 1049978 w 1842380"/>
                <a:gd name="connsiteY8358" fmla="*/ 173292 h 1847704"/>
                <a:gd name="connsiteX8359" fmla="*/ 1049978 w 1842380"/>
                <a:gd name="connsiteY8359" fmla="*/ 259021 h 1847704"/>
                <a:gd name="connsiteX8360" fmla="*/ 1040926 w 1842380"/>
                <a:gd name="connsiteY8360" fmla="*/ 261151 h 1847704"/>
                <a:gd name="connsiteX8361" fmla="*/ 1041991 w 1842380"/>
                <a:gd name="connsiteY8361" fmla="*/ 268073 h 1847704"/>
                <a:gd name="connsiteX8362" fmla="*/ 1049978 w 1842380"/>
                <a:gd name="connsiteY8362" fmla="*/ 268073 h 1847704"/>
                <a:gd name="connsiteX8363" fmla="*/ 1049978 w 1842380"/>
                <a:gd name="connsiteY8363" fmla="*/ 290437 h 1847704"/>
                <a:gd name="connsiteX8364" fmla="*/ 1035601 w 1842380"/>
                <a:gd name="connsiteY8364" fmla="*/ 287242 h 1847704"/>
                <a:gd name="connsiteX8365" fmla="*/ 1035601 w 1842380"/>
                <a:gd name="connsiteY8365" fmla="*/ 224942 h 1847704"/>
                <a:gd name="connsiteX8366" fmla="*/ 1035601 w 1842380"/>
                <a:gd name="connsiteY8366" fmla="*/ 224942 h 1847704"/>
                <a:gd name="connsiteX8367" fmla="*/ 1035601 w 1842380"/>
                <a:gd name="connsiteY8367" fmla="*/ 224942 h 1847704"/>
                <a:gd name="connsiteX8368" fmla="*/ 1035601 w 1842380"/>
                <a:gd name="connsiteY8368" fmla="*/ 203643 h 1847704"/>
                <a:gd name="connsiteX8369" fmla="*/ 1035601 w 1842380"/>
                <a:gd name="connsiteY8369" fmla="*/ 200448 h 1847704"/>
                <a:gd name="connsiteX8370" fmla="*/ 1035601 w 1842380"/>
                <a:gd name="connsiteY8370" fmla="*/ 172227 h 1847704"/>
                <a:gd name="connsiteX8371" fmla="*/ 1049978 w 1842380"/>
                <a:gd name="connsiteY8371" fmla="*/ 173292 h 1847704"/>
                <a:gd name="connsiteX8372" fmla="*/ 1049978 w 1842380"/>
                <a:gd name="connsiteY8372" fmla="*/ 173292 h 1847704"/>
                <a:gd name="connsiteX8373" fmla="*/ 1049978 w 1842380"/>
                <a:gd name="connsiteY8373" fmla="*/ 173292 h 1847704"/>
                <a:gd name="connsiteX8374" fmla="*/ 1049978 w 1842380"/>
                <a:gd name="connsiteY8374" fmla="*/ 302684 h 1847704"/>
                <a:gd name="connsiteX8375" fmla="*/ 1049978 w 1842380"/>
                <a:gd name="connsiteY8375" fmla="*/ 360192 h 1847704"/>
                <a:gd name="connsiteX8376" fmla="*/ 1046783 w 1842380"/>
                <a:gd name="connsiteY8376" fmla="*/ 356997 h 1847704"/>
                <a:gd name="connsiteX8377" fmla="*/ 1049978 w 1842380"/>
                <a:gd name="connsiteY8377" fmla="*/ 326646 h 1847704"/>
                <a:gd name="connsiteX8378" fmla="*/ 1035601 w 1842380"/>
                <a:gd name="connsiteY8378" fmla="*/ 320789 h 1847704"/>
                <a:gd name="connsiteX8379" fmla="*/ 1035601 w 1842380"/>
                <a:gd name="connsiteY8379" fmla="*/ 299489 h 1847704"/>
                <a:gd name="connsiteX8380" fmla="*/ 1038796 w 1842380"/>
                <a:gd name="connsiteY8380" fmla="*/ 299489 h 1847704"/>
                <a:gd name="connsiteX8381" fmla="*/ 1049978 w 1842380"/>
                <a:gd name="connsiteY8381" fmla="*/ 302684 h 1847704"/>
                <a:gd name="connsiteX8382" fmla="*/ 1049978 w 1842380"/>
                <a:gd name="connsiteY8382" fmla="*/ 302684 h 1847704"/>
                <a:gd name="connsiteX8383" fmla="*/ 1049978 w 1842380"/>
                <a:gd name="connsiteY8383" fmla="*/ 399596 h 1847704"/>
                <a:gd name="connsiteX8384" fmla="*/ 1049978 w 1842380"/>
                <a:gd name="connsiteY8384" fmla="*/ 409713 h 1847704"/>
                <a:gd name="connsiteX8385" fmla="*/ 1049978 w 1842380"/>
                <a:gd name="connsiteY8385" fmla="*/ 409713 h 1847704"/>
                <a:gd name="connsiteX8386" fmla="*/ 1049978 w 1842380"/>
                <a:gd name="connsiteY8386" fmla="*/ 409713 h 1847704"/>
                <a:gd name="connsiteX8387" fmla="*/ 1048913 w 1842380"/>
                <a:gd name="connsiteY8387" fmla="*/ 409713 h 1847704"/>
                <a:gd name="connsiteX8388" fmla="*/ 1049978 w 1842380"/>
                <a:gd name="connsiteY8388" fmla="*/ 411843 h 1847704"/>
                <a:gd name="connsiteX8389" fmla="*/ 1049978 w 1842380"/>
                <a:gd name="connsiteY8389" fmla="*/ 450181 h 1847704"/>
                <a:gd name="connsiteX8390" fmla="*/ 1035601 w 1842380"/>
                <a:gd name="connsiteY8390" fmla="*/ 409713 h 1847704"/>
                <a:gd name="connsiteX8391" fmla="*/ 1035601 w 1842380"/>
                <a:gd name="connsiteY8391" fmla="*/ 396401 h 1847704"/>
                <a:gd name="connsiteX8392" fmla="*/ 1039861 w 1842380"/>
                <a:gd name="connsiteY8392" fmla="*/ 399596 h 1847704"/>
                <a:gd name="connsiteX8393" fmla="*/ 1046783 w 1842380"/>
                <a:gd name="connsiteY8393" fmla="*/ 399596 h 1847704"/>
                <a:gd name="connsiteX8394" fmla="*/ 1049978 w 1842380"/>
                <a:gd name="connsiteY8394" fmla="*/ 399596 h 1847704"/>
                <a:gd name="connsiteX8395" fmla="*/ 1049978 w 1842380"/>
                <a:gd name="connsiteY8395" fmla="*/ 399596 h 1847704"/>
                <a:gd name="connsiteX8396" fmla="*/ 1049978 w 1842380"/>
                <a:gd name="connsiteY8396" fmla="*/ 452311 h 1847704"/>
                <a:gd name="connsiteX8397" fmla="*/ 1049978 w 1842380"/>
                <a:gd name="connsiteY8397" fmla="*/ 461363 h 1847704"/>
                <a:gd name="connsiteX8398" fmla="*/ 1035601 w 1842380"/>
                <a:gd name="connsiteY8398" fmla="*/ 460298 h 1847704"/>
                <a:gd name="connsiteX8399" fmla="*/ 1035601 w 1842380"/>
                <a:gd name="connsiteY8399" fmla="*/ 450181 h 1847704"/>
                <a:gd name="connsiteX8400" fmla="*/ 1049978 w 1842380"/>
                <a:gd name="connsiteY8400" fmla="*/ 452311 h 1847704"/>
                <a:gd name="connsiteX8401" fmla="*/ 1049978 w 1842380"/>
                <a:gd name="connsiteY8401" fmla="*/ 452311 h 1847704"/>
                <a:gd name="connsiteX8402" fmla="*/ 1049978 w 1842380"/>
                <a:gd name="connsiteY8402" fmla="*/ 524196 h 1847704"/>
                <a:gd name="connsiteX8403" fmla="*/ 1049978 w 1842380"/>
                <a:gd name="connsiteY8403" fmla="*/ 543365 h 1847704"/>
                <a:gd name="connsiteX8404" fmla="*/ 1048913 w 1842380"/>
                <a:gd name="connsiteY8404" fmla="*/ 543365 h 1847704"/>
                <a:gd name="connsiteX8405" fmla="*/ 1044653 w 1842380"/>
                <a:gd name="connsiteY8405" fmla="*/ 542300 h 1847704"/>
                <a:gd name="connsiteX8406" fmla="*/ 1036666 w 1842380"/>
                <a:gd name="connsiteY8406" fmla="*/ 543365 h 1847704"/>
                <a:gd name="connsiteX8407" fmla="*/ 1035068 w 1842380"/>
                <a:gd name="connsiteY8407" fmla="*/ 543365 h 1847704"/>
                <a:gd name="connsiteX8408" fmla="*/ 1035068 w 1842380"/>
                <a:gd name="connsiteY8408" fmla="*/ 521001 h 1847704"/>
                <a:gd name="connsiteX8409" fmla="*/ 1040926 w 1842380"/>
                <a:gd name="connsiteY8409" fmla="*/ 519936 h 1847704"/>
                <a:gd name="connsiteX8410" fmla="*/ 1045186 w 1842380"/>
                <a:gd name="connsiteY8410" fmla="*/ 522066 h 1847704"/>
                <a:gd name="connsiteX8411" fmla="*/ 1047316 w 1842380"/>
                <a:gd name="connsiteY8411" fmla="*/ 523131 h 1847704"/>
                <a:gd name="connsiteX8412" fmla="*/ 1049978 w 1842380"/>
                <a:gd name="connsiteY8412" fmla="*/ 524196 h 1847704"/>
                <a:gd name="connsiteX8413" fmla="*/ 1049978 w 1842380"/>
                <a:gd name="connsiteY8413" fmla="*/ 524196 h 1847704"/>
                <a:gd name="connsiteX8414" fmla="*/ 1049978 w 1842380"/>
                <a:gd name="connsiteY8414" fmla="*/ 567327 h 1847704"/>
                <a:gd name="connsiteX8415" fmla="*/ 1049978 w 1842380"/>
                <a:gd name="connsiteY8415" fmla="*/ 589691 h 1847704"/>
                <a:gd name="connsiteX8416" fmla="*/ 1048913 w 1842380"/>
                <a:gd name="connsiteY8416" fmla="*/ 588626 h 1847704"/>
                <a:gd name="connsiteX8417" fmla="*/ 1046783 w 1842380"/>
                <a:gd name="connsiteY8417" fmla="*/ 586496 h 1847704"/>
                <a:gd name="connsiteX8418" fmla="*/ 1040926 w 1842380"/>
                <a:gd name="connsiteY8418" fmla="*/ 585431 h 1847704"/>
                <a:gd name="connsiteX8419" fmla="*/ 1035068 w 1842380"/>
                <a:gd name="connsiteY8419" fmla="*/ 584366 h 1847704"/>
                <a:gd name="connsiteX8420" fmla="*/ 1035068 w 1842380"/>
                <a:gd name="connsiteY8420" fmla="*/ 564132 h 1847704"/>
                <a:gd name="connsiteX8421" fmla="*/ 1039328 w 1842380"/>
                <a:gd name="connsiteY8421" fmla="*/ 565197 h 1847704"/>
                <a:gd name="connsiteX8422" fmla="*/ 1043588 w 1842380"/>
                <a:gd name="connsiteY8422" fmla="*/ 566262 h 1847704"/>
                <a:gd name="connsiteX8423" fmla="*/ 1047848 w 1842380"/>
                <a:gd name="connsiteY8423" fmla="*/ 567327 h 1847704"/>
                <a:gd name="connsiteX8424" fmla="*/ 1049978 w 1842380"/>
                <a:gd name="connsiteY8424" fmla="*/ 567327 h 1847704"/>
                <a:gd name="connsiteX8425" fmla="*/ 1049978 w 1842380"/>
                <a:gd name="connsiteY8425" fmla="*/ 567327 h 1847704"/>
                <a:gd name="connsiteX8426" fmla="*/ 1049978 w 1842380"/>
                <a:gd name="connsiteY8426" fmla="*/ 608860 h 1847704"/>
                <a:gd name="connsiteX8427" fmla="*/ 1049978 w 1842380"/>
                <a:gd name="connsiteY8427" fmla="*/ 626964 h 1847704"/>
                <a:gd name="connsiteX8428" fmla="*/ 1048913 w 1842380"/>
                <a:gd name="connsiteY8428" fmla="*/ 626964 h 1847704"/>
                <a:gd name="connsiteX8429" fmla="*/ 1043056 w 1842380"/>
                <a:gd name="connsiteY8429" fmla="*/ 626964 h 1847704"/>
                <a:gd name="connsiteX8430" fmla="*/ 1037198 w 1842380"/>
                <a:gd name="connsiteY8430" fmla="*/ 626964 h 1847704"/>
                <a:gd name="connsiteX8431" fmla="*/ 1035068 w 1842380"/>
                <a:gd name="connsiteY8431" fmla="*/ 625900 h 1847704"/>
                <a:gd name="connsiteX8432" fmla="*/ 1035068 w 1842380"/>
                <a:gd name="connsiteY8432" fmla="*/ 607795 h 1847704"/>
                <a:gd name="connsiteX8433" fmla="*/ 1039328 w 1842380"/>
                <a:gd name="connsiteY8433" fmla="*/ 608860 h 1847704"/>
                <a:gd name="connsiteX8434" fmla="*/ 1047316 w 1842380"/>
                <a:gd name="connsiteY8434" fmla="*/ 608860 h 1847704"/>
                <a:gd name="connsiteX8435" fmla="*/ 1049978 w 1842380"/>
                <a:gd name="connsiteY8435" fmla="*/ 608860 h 1847704"/>
                <a:gd name="connsiteX8436" fmla="*/ 1049978 w 1842380"/>
                <a:gd name="connsiteY8436" fmla="*/ 608860 h 1847704"/>
                <a:gd name="connsiteX8437" fmla="*/ 1049978 w 1842380"/>
                <a:gd name="connsiteY8437" fmla="*/ 659446 h 1847704"/>
                <a:gd name="connsiteX8438" fmla="*/ 1049978 w 1842380"/>
                <a:gd name="connsiteY8438" fmla="*/ 679680 h 1847704"/>
                <a:gd name="connsiteX8439" fmla="*/ 1049978 w 1842380"/>
                <a:gd name="connsiteY8439" fmla="*/ 679680 h 1847704"/>
                <a:gd name="connsiteX8440" fmla="*/ 1046783 w 1842380"/>
                <a:gd name="connsiteY8440" fmla="*/ 678615 h 1847704"/>
                <a:gd name="connsiteX8441" fmla="*/ 1044653 w 1842380"/>
                <a:gd name="connsiteY8441" fmla="*/ 677550 h 1847704"/>
                <a:gd name="connsiteX8442" fmla="*/ 1042523 w 1842380"/>
                <a:gd name="connsiteY8442" fmla="*/ 676485 h 1847704"/>
                <a:gd name="connsiteX8443" fmla="*/ 1040393 w 1842380"/>
                <a:gd name="connsiteY8443" fmla="*/ 675420 h 1847704"/>
                <a:gd name="connsiteX8444" fmla="*/ 1038263 w 1842380"/>
                <a:gd name="connsiteY8444" fmla="*/ 674355 h 1847704"/>
                <a:gd name="connsiteX8445" fmla="*/ 1035068 w 1842380"/>
                <a:gd name="connsiteY8445" fmla="*/ 674355 h 1847704"/>
                <a:gd name="connsiteX8446" fmla="*/ 1035068 w 1842380"/>
                <a:gd name="connsiteY8446" fmla="*/ 653056 h 1847704"/>
                <a:gd name="connsiteX8447" fmla="*/ 1040926 w 1842380"/>
                <a:gd name="connsiteY8447" fmla="*/ 655186 h 1847704"/>
                <a:gd name="connsiteX8448" fmla="*/ 1047848 w 1842380"/>
                <a:gd name="connsiteY8448" fmla="*/ 658381 h 1847704"/>
                <a:gd name="connsiteX8449" fmla="*/ 1049978 w 1842380"/>
                <a:gd name="connsiteY8449" fmla="*/ 659446 h 1847704"/>
                <a:gd name="connsiteX8450" fmla="*/ 1049978 w 1842380"/>
                <a:gd name="connsiteY8450" fmla="*/ 659446 h 1847704"/>
                <a:gd name="connsiteX8451" fmla="*/ 1049978 w 1842380"/>
                <a:gd name="connsiteY8451" fmla="*/ 719083 h 1847704"/>
                <a:gd name="connsiteX8452" fmla="*/ 1049978 w 1842380"/>
                <a:gd name="connsiteY8452" fmla="*/ 766474 h 1847704"/>
                <a:gd name="connsiteX8453" fmla="*/ 1047848 w 1842380"/>
                <a:gd name="connsiteY8453" fmla="*/ 762214 h 1847704"/>
                <a:gd name="connsiteX8454" fmla="*/ 1035601 w 1842380"/>
                <a:gd name="connsiteY8454" fmla="*/ 757955 h 1847704"/>
                <a:gd name="connsiteX8455" fmla="*/ 1035601 w 1842380"/>
                <a:gd name="connsiteY8455" fmla="*/ 749435 h 1847704"/>
                <a:gd name="connsiteX8456" fmla="*/ 1045718 w 1842380"/>
                <a:gd name="connsiteY8456" fmla="*/ 755292 h 1847704"/>
                <a:gd name="connsiteX8457" fmla="*/ 1035601 w 1842380"/>
                <a:gd name="connsiteY8457" fmla="*/ 715889 h 1847704"/>
                <a:gd name="connsiteX8458" fmla="*/ 1035601 w 1842380"/>
                <a:gd name="connsiteY8458" fmla="*/ 708966 h 1847704"/>
                <a:gd name="connsiteX8459" fmla="*/ 1047848 w 1842380"/>
                <a:gd name="connsiteY8459" fmla="*/ 718019 h 1847704"/>
                <a:gd name="connsiteX8460" fmla="*/ 1049978 w 1842380"/>
                <a:gd name="connsiteY8460" fmla="*/ 719083 h 1847704"/>
                <a:gd name="connsiteX8461" fmla="*/ 1049978 w 1842380"/>
                <a:gd name="connsiteY8461" fmla="*/ 719083 h 1847704"/>
                <a:gd name="connsiteX8462" fmla="*/ 1049978 w 1842380"/>
                <a:gd name="connsiteY8462" fmla="*/ 1105131 h 1847704"/>
                <a:gd name="connsiteX8463" fmla="*/ 1049978 w 1842380"/>
                <a:gd name="connsiteY8463" fmla="*/ 1112054 h 1847704"/>
                <a:gd name="connsiteX8464" fmla="*/ 1035601 w 1842380"/>
                <a:gd name="connsiteY8464" fmla="*/ 1121106 h 1847704"/>
                <a:gd name="connsiteX8465" fmla="*/ 1035601 w 1842380"/>
                <a:gd name="connsiteY8465" fmla="*/ 1113119 h 1847704"/>
                <a:gd name="connsiteX8466" fmla="*/ 1049978 w 1842380"/>
                <a:gd name="connsiteY8466" fmla="*/ 1105131 h 1847704"/>
                <a:gd name="connsiteX8467" fmla="*/ 1049978 w 1842380"/>
                <a:gd name="connsiteY8467" fmla="*/ 1105131 h 1847704"/>
                <a:gd name="connsiteX8468" fmla="*/ 1049978 w 1842380"/>
                <a:gd name="connsiteY8468" fmla="*/ 1129093 h 1847704"/>
                <a:gd name="connsiteX8469" fmla="*/ 1049978 w 1842380"/>
                <a:gd name="connsiteY8469" fmla="*/ 1137080 h 1847704"/>
                <a:gd name="connsiteX8470" fmla="*/ 1035601 w 1842380"/>
                <a:gd name="connsiteY8470" fmla="*/ 1129093 h 1847704"/>
                <a:gd name="connsiteX8471" fmla="*/ 1035601 w 1842380"/>
                <a:gd name="connsiteY8471" fmla="*/ 1121106 h 1847704"/>
                <a:gd name="connsiteX8472" fmla="*/ 1049978 w 1842380"/>
                <a:gd name="connsiteY8472" fmla="*/ 1129093 h 1847704"/>
                <a:gd name="connsiteX8473" fmla="*/ 1049978 w 1842380"/>
                <a:gd name="connsiteY8473" fmla="*/ 1129093 h 1847704"/>
                <a:gd name="connsiteX8474" fmla="*/ 1049978 w 1842380"/>
                <a:gd name="connsiteY8474" fmla="*/ 1144535 h 1847704"/>
                <a:gd name="connsiteX8475" fmla="*/ 1049978 w 1842380"/>
                <a:gd name="connsiteY8475" fmla="*/ 1152522 h 1847704"/>
                <a:gd name="connsiteX8476" fmla="*/ 1040926 w 1842380"/>
                <a:gd name="connsiteY8476" fmla="*/ 1155717 h 1847704"/>
                <a:gd name="connsiteX8477" fmla="*/ 1035068 w 1842380"/>
                <a:gd name="connsiteY8477" fmla="*/ 1158912 h 1847704"/>
                <a:gd name="connsiteX8478" fmla="*/ 1035068 w 1842380"/>
                <a:gd name="connsiteY8478" fmla="*/ 1148795 h 1847704"/>
                <a:gd name="connsiteX8479" fmla="*/ 1049978 w 1842380"/>
                <a:gd name="connsiteY8479" fmla="*/ 1144535 h 1847704"/>
                <a:gd name="connsiteX8480" fmla="*/ 1049978 w 1842380"/>
                <a:gd name="connsiteY8480" fmla="*/ 1144535 h 1847704"/>
                <a:gd name="connsiteX8481" fmla="*/ 1049978 w 1842380"/>
                <a:gd name="connsiteY8481" fmla="*/ 1189796 h 1847704"/>
                <a:gd name="connsiteX8482" fmla="*/ 1049978 w 1842380"/>
                <a:gd name="connsiteY8482" fmla="*/ 1210030 h 1847704"/>
                <a:gd name="connsiteX8483" fmla="*/ 1047848 w 1842380"/>
                <a:gd name="connsiteY8483" fmla="*/ 1207900 h 1847704"/>
                <a:gd name="connsiteX8484" fmla="*/ 1039861 w 1842380"/>
                <a:gd name="connsiteY8484" fmla="*/ 1207900 h 1847704"/>
                <a:gd name="connsiteX8485" fmla="*/ 1035601 w 1842380"/>
                <a:gd name="connsiteY8485" fmla="*/ 1208965 h 1847704"/>
                <a:gd name="connsiteX8486" fmla="*/ 1035601 w 1842380"/>
                <a:gd name="connsiteY8486" fmla="*/ 1187666 h 1847704"/>
                <a:gd name="connsiteX8487" fmla="*/ 1039861 w 1842380"/>
                <a:gd name="connsiteY8487" fmla="*/ 1188731 h 1847704"/>
                <a:gd name="connsiteX8488" fmla="*/ 1046783 w 1842380"/>
                <a:gd name="connsiteY8488" fmla="*/ 1188731 h 1847704"/>
                <a:gd name="connsiteX8489" fmla="*/ 1049978 w 1842380"/>
                <a:gd name="connsiteY8489" fmla="*/ 1189796 h 1847704"/>
                <a:gd name="connsiteX8490" fmla="*/ 1049978 w 1842380"/>
                <a:gd name="connsiteY8490" fmla="*/ 1189796 h 1847704"/>
                <a:gd name="connsiteX8491" fmla="*/ 1049978 w 1842380"/>
                <a:gd name="connsiteY8491" fmla="*/ 1248368 h 1847704"/>
                <a:gd name="connsiteX8492" fmla="*/ 1049978 w 1842380"/>
                <a:gd name="connsiteY8492" fmla="*/ 1265408 h 1847704"/>
                <a:gd name="connsiteX8493" fmla="*/ 1045718 w 1842380"/>
                <a:gd name="connsiteY8493" fmla="*/ 1267538 h 1847704"/>
                <a:gd name="connsiteX8494" fmla="*/ 1037731 w 1842380"/>
                <a:gd name="connsiteY8494" fmla="*/ 1270733 h 1847704"/>
                <a:gd name="connsiteX8495" fmla="*/ 1035601 w 1842380"/>
                <a:gd name="connsiteY8495" fmla="*/ 1271798 h 1847704"/>
                <a:gd name="connsiteX8496" fmla="*/ 1035601 w 1842380"/>
                <a:gd name="connsiteY8496" fmla="*/ 1256888 h 1847704"/>
                <a:gd name="connsiteX8497" fmla="*/ 1038796 w 1842380"/>
                <a:gd name="connsiteY8497" fmla="*/ 1253693 h 1847704"/>
                <a:gd name="connsiteX8498" fmla="*/ 1041991 w 1842380"/>
                <a:gd name="connsiteY8498" fmla="*/ 1247836 h 1847704"/>
                <a:gd name="connsiteX8499" fmla="*/ 1049978 w 1842380"/>
                <a:gd name="connsiteY8499" fmla="*/ 1247836 h 1847704"/>
                <a:gd name="connsiteX8500" fmla="*/ 1049978 w 1842380"/>
                <a:gd name="connsiteY8500" fmla="*/ 1248368 h 1847704"/>
                <a:gd name="connsiteX8501" fmla="*/ 1049978 w 1842380"/>
                <a:gd name="connsiteY8501" fmla="*/ 1281915 h 1847704"/>
                <a:gd name="connsiteX8502" fmla="*/ 1049978 w 1842380"/>
                <a:gd name="connsiteY8502" fmla="*/ 1298954 h 1847704"/>
                <a:gd name="connsiteX8503" fmla="*/ 1049978 w 1842380"/>
                <a:gd name="connsiteY8503" fmla="*/ 1300019 h 1847704"/>
                <a:gd name="connsiteX8504" fmla="*/ 1039861 w 1842380"/>
                <a:gd name="connsiteY8504" fmla="*/ 1302149 h 1847704"/>
                <a:gd name="connsiteX8505" fmla="*/ 1035601 w 1842380"/>
                <a:gd name="connsiteY8505" fmla="*/ 1309071 h 1847704"/>
                <a:gd name="connsiteX8506" fmla="*/ 1035601 w 1842380"/>
                <a:gd name="connsiteY8506" fmla="*/ 1309071 h 1847704"/>
                <a:gd name="connsiteX8507" fmla="*/ 1035601 w 1842380"/>
                <a:gd name="connsiteY8507" fmla="*/ 1288837 h 1847704"/>
                <a:gd name="connsiteX8508" fmla="*/ 1035601 w 1842380"/>
                <a:gd name="connsiteY8508" fmla="*/ 1288837 h 1847704"/>
                <a:gd name="connsiteX8509" fmla="*/ 1039861 w 1842380"/>
                <a:gd name="connsiteY8509" fmla="*/ 1286707 h 1847704"/>
                <a:gd name="connsiteX8510" fmla="*/ 1044121 w 1842380"/>
                <a:gd name="connsiteY8510" fmla="*/ 1284577 h 1847704"/>
                <a:gd name="connsiteX8511" fmla="*/ 1049978 w 1842380"/>
                <a:gd name="connsiteY8511" fmla="*/ 1281915 h 1847704"/>
                <a:gd name="connsiteX8512" fmla="*/ 1049978 w 1842380"/>
                <a:gd name="connsiteY8512" fmla="*/ 1281915 h 1847704"/>
                <a:gd name="connsiteX8513" fmla="*/ 1049978 w 1842380"/>
                <a:gd name="connsiteY8513" fmla="*/ 1312266 h 1847704"/>
                <a:gd name="connsiteX8514" fmla="*/ 1049978 w 1842380"/>
                <a:gd name="connsiteY8514" fmla="*/ 1331435 h 1847704"/>
                <a:gd name="connsiteX8515" fmla="*/ 1049978 w 1842380"/>
                <a:gd name="connsiteY8515" fmla="*/ 1331435 h 1847704"/>
                <a:gd name="connsiteX8516" fmla="*/ 1045718 w 1842380"/>
                <a:gd name="connsiteY8516" fmla="*/ 1334630 h 1847704"/>
                <a:gd name="connsiteX8517" fmla="*/ 1044653 w 1842380"/>
                <a:gd name="connsiteY8517" fmla="*/ 1340487 h 1847704"/>
                <a:gd name="connsiteX8518" fmla="*/ 1045718 w 1842380"/>
                <a:gd name="connsiteY8518" fmla="*/ 1344747 h 1847704"/>
                <a:gd name="connsiteX8519" fmla="*/ 1049978 w 1842380"/>
                <a:gd name="connsiteY8519" fmla="*/ 1347942 h 1847704"/>
                <a:gd name="connsiteX8520" fmla="*/ 1049978 w 1842380"/>
                <a:gd name="connsiteY8520" fmla="*/ 1347942 h 1847704"/>
                <a:gd name="connsiteX8521" fmla="*/ 1049978 w 1842380"/>
                <a:gd name="connsiteY8521" fmla="*/ 1369241 h 1847704"/>
                <a:gd name="connsiteX8522" fmla="*/ 1045718 w 1842380"/>
                <a:gd name="connsiteY8522" fmla="*/ 1369241 h 1847704"/>
                <a:gd name="connsiteX8523" fmla="*/ 1038796 w 1842380"/>
                <a:gd name="connsiteY8523" fmla="*/ 1366046 h 1847704"/>
                <a:gd name="connsiteX8524" fmla="*/ 1035601 w 1842380"/>
                <a:gd name="connsiteY8524" fmla="*/ 1360189 h 1847704"/>
                <a:gd name="connsiteX8525" fmla="*/ 1035601 w 1842380"/>
                <a:gd name="connsiteY8525" fmla="*/ 1360189 h 1847704"/>
                <a:gd name="connsiteX8526" fmla="*/ 1035601 w 1842380"/>
                <a:gd name="connsiteY8526" fmla="*/ 1319188 h 1847704"/>
                <a:gd name="connsiteX8527" fmla="*/ 1036666 w 1842380"/>
                <a:gd name="connsiteY8527" fmla="*/ 1321318 h 1847704"/>
                <a:gd name="connsiteX8528" fmla="*/ 1039861 w 1842380"/>
                <a:gd name="connsiteY8528" fmla="*/ 1321318 h 1847704"/>
                <a:gd name="connsiteX8529" fmla="*/ 1044121 w 1842380"/>
                <a:gd name="connsiteY8529" fmla="*/ 1318123 h 1847704"/>
                <a:gd name="connsiteX8530" fmla="*/ 1047316 w 1842380"/>
                <a:gd name="connsiteY8530" fmla="*/ 1314928 h 1847704"/>
                <a:gd name="connsiteX8531" fmla="*/ 1049978 w 1842380"/>
                <a:gd name="connsiteY8531" fmla="*/ 1312266 h 1847704"/>
                <a:gd name="connsiteX8532" fmla="*/ 1049978 w 1842380"/>
                <a:gd name="connsiteY8532" fmla="*/ 1312266 h 1847704"/>
                <a:gd name="connsiteX8533" fmla="*/ 1049978 w 1842380"/>
                <a:gd name="connsiteY8533" fmla="*/ 1407047 h 1847704"/>
                <a:gd name="connsiteX8534" fmla="*/ 1049978 w 1842380"/>
                <a:gd name="connsiteY8534" fmla="*/ 1427282 h 1847704"/>
                <a:gd name="connsiteX8535" fmla="*/ 1040926 w 1842380"/>
                <a:gd name="connsiteY8535" fmla="*/ 1420359 h 1847704"/>
                <a:gd name="connsiteX8536" fmla="*/ 1035068 w 1842380"/>
                <a:gd name="connsiteY8536" fmla="*/ 1419294 h 1847704"/>
                <a:gd name="connsiteX8537" fmla="*/ 1035068 w 1842380"/>
                <a:gd name="connsiteY8537" fmla="*/ 1409177 h 1847704"/>
                <a:gd name="connsiteX8538" fmla="*/ 1043056 w 1842380"/>
                <a:gd name="connsiteY8538" fmla="*/ 1411307 h 1847704"/>
                <a:gd name="connsiteX8539" fmla="*/ 1049978 w 1842380"/>
                <a:gd name="connsiteY8539" fmla="*/ 1407047 h 1847704"/>
                <a:gd name="connsiteX8540" fmla="*/ 1049978 w 1842380"/>
                <a:gd name="connsiteY8540" fmla="*/ 1407047 h 1847704"/>
                <a:gd name="connsiteX8541" fmla="*/ 1049978 w 1842380"/>
                <a:gd name="connsiteY8541" fmla="*/ 1458698 h 1847704"/>
                <a:gd name="connsiteX8542" fmla="*/ 1049978 w 1842380"/>
                <a:gd name="connsiteY8542" fmla="*/ 1468815 h 1847704"/>
                <a:gd name="connsiteX8543" fmla="*/ 1044121 w 1842380"/>
                <a:gd name="connsiteY8543" fmla="*/ 1467750 h 1847704"/>
                <a:gd name="connsiteX8544" fmla="*/ 1038263 w 1842380"/>
                <a:gd name="connsiteY8544" fmla="*/ 1470945 h 1847704"/>
                <a:gd name="connsiteX8545" fmla="*/ 1035068 w 1842380"/>
                <a:gd name="connsiteY8545" fmla="*/ 1472010 h 1847704"/>
                <a:gd name="connsiteX8546" fmla="*/ 1035068 w 1842380"/>
                <a:gd name="connsiteY8546" fmla="*/ 1452308 h 1847704"/>
                <a:gd name="connsiteX8547" fmla="*/ 1049978 w 1842380"/>
                <a:gd name="connsiteY8547" fmla="*/ 1458698 h 1847704"/>
                <a:gd name="connsiteX8548" fmla="*/ 1049978 w 1842380"/>
                <a:gd name="connsiteY8548" fmla="*/ 1458698 h 1847704"/>
                <a:gd name="connsiteX8549" fmla="*/ 1049978 w 1842380"/>
                <a:gd name="connsiteY8549" fmla="*/ 1548687 h 1847704"/>
                <a:gd name="connsiteX8550" fmla="*/ 1049978 w 1842380"/>
                <a:gd name="connsiteY8550" fmla="*/ 1580103 h 1847704"/>
                <a:gd name="connsiteX8551" fmla="*/ 1049978 w 1842380"/>
                <a:gd name="connsiteY8551" fmla="*/ 1574779 h 1847704"/>
                <a:gd name="connsiteX8552" fmla="*/ 1035601 w 1842380"/>
                <a:gd name="connsiteY8552" fmla="*/ 1589156 h 1847704"/>
                <a:gd name="connsiteX8553" fmla="*/ 1035601 w 1842380"/>
                <a:gd name="connsiteY8553" fmla="*/ 1561999 h 1847704"/>
                <a:gd name="connsiteX8554" fmla="*/ 1047848 w 1842380"/>
                <a:gd name="connsiteY8554" fmla="*/ 1549752 h 1847704"/>
                <a:gd name="connsiteX8555" fmla="*/ 1049978 w 1842380"/>
                <a:gd name="connsiteY8555" fmla="*/ 1548687 h 1847704"/>
                <a:gd name="connsiteX8556" fmla="*/ 1049978 w 1842380"/>
                <a:gd name="connsiteY8556" fmla="*/ 1548687 h 1847704"/>
                <a:gd name="connsiteX8557" fmla="*/ 1049978 w 1842380"/>
                <a:gd name="connsiteY8557" fmla="*/ 1734522 h 1847704"/>
                <a:gd name="connsiteX8558" fmla="*/ 1049978 w 1842380"/>
                <a:gd name="connsiteY8558" fmla="*/ 1753692 h 1847704"/>
                <a:gd name="connsiteX8559" fmla="*/ 1048913 w 1842380"/>
                <a:gd name="connsiteY8559" fmla="*/ 1751562 h 1847704"/>
                <a:gd name="connsiteX8560" fmla="*/ 1035601 w 1842380"/>
                <a:gd name="connsiteY8560" fmla="*/ 1749432 h 1847704"/>
                <a:gd name="connsiteX8561" fmla="*/ 1035601 w 1842380"/>
                <a:gd name="connsiteY8561" fmla="*/ 1732393 h 1847704"/>
                <a:gd name="connsiteX8562" fmla="*/ 1049978 w 1842380"/>
                <a:gd name="connsiteY8562" fmla="*/ 1734522 h 1847704"/>
                <a:gd name="connsiteX8563" fmla="*/ 1049978 w 1842380"/>
                <a:gd name="connsiteY8563" fmla="*/ 1734522 h 1847704"/>
                <a:gd name="connsiteX8564" fmla="*/ 1049978 w 1842380"/>
                <a:gd name="connsiteY8564" fmla="*/ 1814394 h 1847704"/>
                <a:gd name="connsiteX8565" fmla="*/ 1049978 w 1842380"/>
                <a:gd name="connsiteY8565" fmla="*/ 1832499 h 1847704"/>
                <a:gd name="connsiteX8566" fmla="*/ 1046783 w 1842380"/>
                <a:gd name="connsiteY8566" fmla="*/ 1831434 h 1847704"/>
                <a:gd name="connsiteX8567" fmla="*/ 1037731 w 1842380"/>
                <a:gd name="connsiteY8567" fmla="*/ 1834629 h 1847704"/>
                <a:gd name="connsiteX8568" fmla="*/ 1035601 w 1842380"/>
                <a:gd name="connsiteY8568" fmla="*/ 1835694 h 1847704"/>
                <a:gd name="connsiteX8569" fmla="*/ 1035601 w 1842380"/>
                <a:gd name="connsiteY8569" fmla="*/ 1804277 h 1847704"/>
                <a:gd name="connsiteX8570" fmla="*/ 1049978 w 1842380"/>
                <a:gd name="connsiteY8570" fmla="*/ 1814394 h 1847704"/>
                <a:gd name="connsiteX8571" fmla="*/ 1049978 w 1842380"/>
                <a:gd name="connsiteY8571" fmla="*/ 1814394 h 1847704"/>
                <a:gd name="connsiteX8572" fmla="*/ 1035068 w 1842380"/>
                <a:gd name="connsiteY8572" fmla="*/ 1244109 h 1847704"/>
                <a:gd name="connsiteX8573" fmla="*/ 1035068 w 1842380"/>
                <a:gd name="connsiteY8573" fmla="*/ 1221744 h 1847704"/>
                <a:gd name="connsiteX8574" fmla="*/ 1036133 w 1842380"/>
                <a:gd name="connsiteY8574" fmla="*/ 1221744 h 1847704"/>
                <a:gd name="connsiteX8575" fmla="*/ 1040393 w 1842380"/>
                <a:gd name="connsiteY8575" fmla="*/ 1224939 h 1847704"/>
                <a:gd name="connsiteX8576" fmla="*/ 1042523 w 1842380"/>
                <a:gd name="connsiteY8576" fmla="*/ 1227069 h 1847704"/>
                <a:gd name="connsiteX8577" fmla="*/ 1044653 w 1842380"/>
                <a:gd name="connsiteY8577" fmla="*/ 1229199 h 1847704"/>
                <a:gd name="connsiteX8578" fmla="*/ 1045718 w 1842380"/>
                <a:gd name="connsiteY8578" fmla="*/ 1233459 h 1847704"/>
                <a:gd name="connsiteX8579" fmla="*/ 1044653 w 1842380"/>
                <a:gd name="connsiteY8579" fmla="*/ 1237719 h 1847704"/>
                <a:gd name="connsiteX8580" fmla="*/ 1043588 w 1842380"/>
                <a:gd name="connsiteY8580" fmla="*/ 1240914 h 1847704"/>
                <a:gd name="connsiteX8581" fmla="*/ 1041458 w 1842380"/>
                <a:gd name="connsiteY8581" fmla="*/ 1243044 h 1847704"/>
                <a:gd name="connsiteX8582" fmla="*/ 1035068 w 1842380"/>
                <a:gd name="connsiteY8582" fmla="*/ 1243044 h 1847704"/>
                <a:gd name="connsiteX8583" fmla="*/ 1012704 w 1842380"/>
                <a:gd name="connsiteY8583" fmla="*/ 936335 h 1847704"/>
                <a:gd name="connsiteX8584" fmla="*/ 1035068 w 1842380"/>
                <a:gd name="connsiteY8584" fmla="*/ 919296 h 1847704"/>
                <a:gd name="connsiteX8585" fmla="*/ 1035068 w 1842380"/>
                <a:gd name="connsiteY8585" fmla="*/ 880957 h 1847704"/>
                <a:gd name="connsiteX8586" fmla="*/ 1012704 w 1842380"/>
                <a:gd name="connsiteY8586" fmla="*/ 880957 h 1847704"/>
                <a:gd name="connsiteX8587" fmla="*/ 1012704 w 1842380"/>
                <a:gd name="connsiteY8587" fmla="*/ 936335 h 1847704"/>
                <a:gd name="connsiteX8588" fmla="*/ 1012704 w 1842380"/>
                <a:gd name="connsiteY8588" fmla="*/ 936335 h 1847704"/>
                <a:gd name="connsiteX8589" fmla="*/ 1012704 w 1842380"/>
                <a:gd name="connsiteY8589" fmla="*/ 1064663 h 1847704"/>
                <a:gd name="connsiteX8590" fmla="*/ 1024951 w 1842380"/>
                <a:gd name="connsiteY8590" fmla="*/ 1073715 h 1847704"/>
                <a:gd name="connsiteX8591" fmla="*/ 1012704 w 1842380"/>
                <a:gd name="connsiteY8591" fmla="*/ 1035376 h 1847704"/>
                <a:gd name="connsiteX8592" fmla="*/ 1012704 w 1842380"/>
                <a:gd name="connsiteY8592" fmla="*/ 1064663 h 1847704"/>
                <a:gd name="connsiteX8593" fmla="*/ 1012704 w 1842380"/>
                <a:gd name="connsiteY8593" fmla="*/ 1064663 h 1847704"/>
                <a:gd name="connsiteX8594" fmla="*/ 1035068 w 1842380"/>
                <a:gd name="connsiteY8594" fmla="*/ 13548 h 1847704"/>
                <a:gd name="connsiteX8595" fmla="*/ 1035068 w 1842380"/>
                <a:gd name="connsiteY8595" fmla="*/ 34847 h 1847704"/>
                <a:gd name="connsiteX8596" fmla="*/ 1012704 w 1842380"/>
                <a:gd name="connsiteY8596" fmla="*/ 23665 h 1847704"/>
                <a:gd name="connsiteX8597" fmla="*/ 1012704 w 1842380"/>
                <a:gd name="connsiteY8597" fmla="*/ 6626 h 1847704"/>
                <a:gd name="connsiteX8598" fmla="*/ 1035068 w 1842380"/>
                <a:gd name="connsiteY8598" fmla="*/ 13548 h 1847704"/>
                <a:gd name="connsiteX8599" fmla="*/ 1035068 w 1842380"/>
                <a:gd name="connsiteY8599" fmla="*/ 13548 h 1847704"/>
                <a:gd name="connsiteX8600" fmla="*/ 1035068 w 1842380"/>
                <a:gd name="connsiteY8600" fmla="*/ 100874 h 1847704"/>
                <a:gd name="connsiteX8601" fmla="*/ 1035068 w 1842380"/>
                <a:gd name="connsiteY8601" fmla="*/ 116849 h 1847704"/>
                <a:gd name="connsiteX8602" fmla="*/ 1012704 w 1842380"/>
                <a:gd name="connsiteY8602" fmla="*/ 108862 h 1847704"/>
                <a:gd name="connsiteX8603" fmla="*/ 1012704 w 1842380"/>
                <a:gd name="connsiteY8603" fmla="*/ 85433 h 1847704"/>
                <a:gd name="connsiteX8604" fmla="*/ 1016964 w 1842380"/>
                <a:gd name="connsiteY8604" fmla="*/ 92355 h 1847704"/>
                <a:gd name="connsiteX8605" fmla="*/ 1035068 w 1842380"/>
                <a:gd name="connsiteY8605" fmla="*/ 100874 h 1847704"/>
                <a:gd name="connsiteX8606" fmla="*/ 1035068 w 1842380"/>
                <a:gd name="connsiteY8606" fmla="*/ 100874 h 1847704"/>
                <a:gd name="connsiteX8607" fmla="*/ 1035068 w 1842380"/>
                <a:gd name="connsiteY8607" fmla="*/ 172227 h 1847704"/>
                <a:gd name="connsiteX8608" fmla="*/ 1035068 w 1842380"/>
                <a:gd name="connsiteY8608" fmla="*/ 200448 h 1847704"/>
                <a:gd name="connsiteX8609" fmla="*/ 1022821 w 1842380"/>
                <a:gd name="connsiteY8609" fmla="*/ 199383 h 1847704"/>
                <a:gd name="connsiteX8610" fmla="*/ 1014834 w 1842380"/>
                <a:gd name="connsiteY8610" fmla="*/ 198318 h 1847704"/>
                <a:gd name="connsiteX8611" fmla="*/ 1012704 w 1842380"/>
                <a:gd name="connsiteY8611" fmla="*/ 196188 h 1847704"/>
                <a:gd name="connsiteX8612" fmla="*/ 1012704 w 1842380"/>
                <a:gd name="connsiteY8612" fmla="*/ 177019 h 1847704"/>
                <a:gd name="connsiteX8613" fmla="*/ 1013769 w 1842380"/>
                <a:gd name="connsiteY8613" fmla="*/ 174889 h 1847704"/>
                <a:gd name="connsiteX8614" fmla="*/ 1035068 w 1842380"/>
                <a:gd name="connsiteY8614" fmla="*/ 172227 h 1847704"/>
                <a:gd name="connsiteX8615" fmla="*/ 1035068 w 1842380"/>
                <a:gd name="connsiteY8615" fmla="*/ 172227 h 1847704"/>
                <a:gd name="connsiteX8616" fmla="*/ 1035068 w 1842380"/>
                <a:gd name="connsiteY8616" fmla="*/ 203643 h 1847704"/>
                <a:gd name="connsiteX8617" fmla="*/ 1035068 w 1842380"/>
                <a:gd name="connsiteY8617" fmla="*/ 224942 h 1847704"/>
                <a:gd name="connsiteX8618" fmla="*/ 1023886 w 1842380"/>
                <a:gd name="connsiteY8618" fmla="*/ 223877 h 1847704"/>
                <a:gd name="connsiteX8619" fmla="*/ 1019627 w 1842380"/>
                <a:gd name="connsiteY8619" fmla="*/ 207903 h 1847704"/>
                <a:gd name="connsiteX8620" fmla="*/ 1021756 w 1842380"/>
                <a:gd name="connsiteY8620" fmla="*/ 204708 h 1847704"/>
                <a:gd name="connsiteX8621" fmla="*/ 1035068 w 1842380"/>
                <a:gd name="connsiteY8621" fmla="*/ 203643 h 1847704"/>
                <a:gd name="connsiteX8622" fmla="*/ 1035068 w 1842380"/>
                <a:gd name="connsiteY8622" fmla="*/ 203643 h 1847704"/>
                <a:gd name="connsiteX8623" fmla="*/ 1035068 w 1842380"/>
                <a:gd name="connsiteY8623" fmla="*/ 224942 h 1847704"/>
                <a:gd name="connsiteX8624" fmla="*/ 1035068 w 1842380"/>
                <a:gd name="connsiteY8624" fmla="*/ 286710 h 1847704"/>
                <a:gd name="connsiteX8625" fmla="*/ 1012704 w 1842380"/>
                <a:gd name="connsiteY8625" fmla="*/ 285645 h 1847704"/>
                <a:gd name="connsiteX8626" fmla="*/ 1012704 w 1842380"/>
                <a:gd name="connsiteY8626" fmla="*/ 262216 h 1847704"/>
                <a:gd name="connsiteX8627" fmla="*/ 1018562 w 1842380"/>
                <a:gd name="connsiteY8627" fmla="*/ 262216 h 1847704"/>
                <a:gd name="connsiteX8628" fmla="*/ 1019627 w 1842380"/>
                <a:gd name="connsiteY8628" fmla="*/ 256359 h 1847704"/>
                <a:gd name="connsiteX8629" fmla="*/ 1012704 w 1842380"/>
                <a:gd name="connsiteY8629" fmla="*/ 257423 h 1847704"/>
                <a:gd name="connsiteX8630" fmla="*/ 1012704 w 1842380"/>
                <a:gd name="connsiteY8630" fmla="*/ 230267 h 1847704"/>
                <a:gd name="connsiteX8631" fmla="*/ 1026016 w 1842380"/>
                <a:gd name="connsiteY8631" fmla="*/ 232397 h 1847704"/>
                <a:gd name="connsiteX8632" fmla="*/ 1035068 w 1842380"/>
                <a:gd name="connsiteY8632" fmla="*/ 224942 h 1847704"/>
                <a:gd name="connsiteX8633" fmla="*/ 1035068 w 1842380"/>
                <a:gd name="connsiteY8633" fmla="*/ 224942 h 1847704"/>
                <a:gd name="connsiteX8634" fmla="*/ 1035068 w 1842380"/>
                <a:gd name="connsiteY8634" fmla="*/ 299489 h 1847704"/>
                <a:gd name="connsiteX8635" fmla="*/ 1035068 w 1842380"/>
                <a:gd name="connsiteY8635" fmla="*/ 320789 h 1847704"/>
                <a:gd name="connsiteX8636" fmla="*/ 1012704 w 1842380"/>
                <a:gd name="connsiteY8636" fmla="*/ 316529 h 1847704"/>
                <a:gd name="connsiteX8637" fmla="*/ 1012704 w 1842380"/>
                <a:gd name="connsiteY8637" fmla="*/ 295230 h 1847704"/>
                <a:gd name="connsiteX8638" fmla="*/ 1035068 w 1842380"/>
                <a:gd name="connsiteY8638" fmla="*/ 299489 h 1847704"/>
                <a:gd name="connsiteX8639" fmla="*/ 1035068 w 1842380"/>
                <a:gd name="connsiteY8639" fmla="*/ 299489 h 1847704"/>
                <a:gd name="connsiteX8640" fmla="*/ 1035068 w 1842380"/>
                <a:gd name="connsiteY8640" fmla="*/ 395868 h 1847704"/>
                <a:gd name="connsiteX8641" fmla="*/ 1035068 w 1842380"/>
                <a:gd name="connsiteY8641" fmla="*/ 409180 h 1847704"/>
                <a:gd name="connsiteX8642" fmla="*/ 1012704 w 1842380"/>
                <a:gd name="connsiteY8642" fmla="*/ 400128 h 1847704"/>
                <a:gd name="connsiteX8643" fmla="*/ 1012704 w 1842380"/>
                <a:gd name="connsiteY8643" fmla="*/ 391076 h 1847704"/>
                <a:gd name="connsiteX8644" fmla="*/ 1035068 w 1842380"/>
                <a:gd name="connsiteY8644" fmla="*/ 395868 h 1847704"/>
                <a:gd name="connsiteX8645" fmla="*/ 1035068 w 1842380"/>
                <a:gd name="connsiteY8645" fmla="*/ 395868 h 1847704"/>
                <a:gd name="connsiteX8646" fmla="*/ 1035068 w 1842380"/>
                <a:gd name="connsiteY8646" fmla="*/ 450181 h 1847704"/>
                <a:gd name="connsiteX8647" fmla="*/ 1035068 w 1842380"/>
                <a:gd name="connsiteY8647" fmla="*/ 460298 h 1847704"/>
                <a:gd name="connsiteX8648" fmla="*/ 1015899 w 1842380"/>
                <a:gd name="connsiteY8648" fmla="*/ 451246 h 1847704"/>
                <a:gd name="connsiteX8649" fmla="*/ 1012704 w 1842380"/>
                <a:gd name="connsiteY8649" fmla="*/ 452311 h 1847704"/>
                <a:gd name="connsiteX8650" fmla="*/ 1012704 w 1842380"/>
                <a:gd name="connsiteY8650" fmla="*/ 421960 h 1847704"/>
                <a:gd name="connsiteX8651" fmla="*/ 1022821 w 1842380"/>
                <a:gd name="connsiteY8651" fmla="*/ 443259 h 1847704"/>
                <a:gd name="connsiteX8652" fmla="*/ 1035068 w 1842380"/>
                <a:gd name="connsiteY8652" fmla="*/ 450181 h 1847704"/>
                <a:gd name="connsiteX8653" fmla="*/ 1035068 w 1842380"/>
                <a:gd name="connsiteY8653" fmla="*/ 450181 h 1847704"/>
                <a:gd name="connsiteX8654" fmla="*/ 1035068 w 1842380"/>
                <a:gd name="connsiteY8654" fmla="*/ 521001 h 1847704"/>
                <a:gd name="connsiteX8655" fmla="*/ 1035068 w 1842380"/>
                <a:gd name="connsiteY8655" fmla="*/ 543365 h 1847704"/>
                <a:gd name="connsiteX8656" fmla="*/ 1032939 w 1842380"/>
                <a:gd name="connsiteY8656" fmla="*/ 545495 h 1847704"/>
                <a:gd name="connsiteX8657" fmla="*/ 1031874 w 1842380"/>
                <a:gd name="connsiteY8657" fmla="*/ 545495 h 1847704"/>
                <a:gd name="connsiteX8658" fmla="*/ 1027614 w 1842380"/>
                <a:gd name="connsiteY8658" fmla="*/ 548690 h 1847704"/>
                <a:gd name="connsiteX8659" fmla="*/ 1026549 w 1842380"/>
                <a:gd name="connsiteY8659" fmla="*/ 549755 h 1847704"/>
                <a:gd name="connsiteX8660" fmla="*/ 1025484 w 1842380"/>
                <a:gd name="connsiteY8660" fmla="*/ 552950 h 1847704"/>
                <a:gd name="connsiteX8661" fmla="*/ 1025484 w 1842380"/>
                <a:gd name="connsiteY8661" fmla="*/ 555080 h 1847704"/>
                <a:gd name="connsiteX8662" fmla="*/ 1027614 w 1842380"/>
                <a:gd name="connsiteY8662" fmla="*/ 557210 h 1847704"/>
                <a:gd name="connsiteX8663" fmla="*/ 1028679 w 1842380"/>
                <a:gd name="connsiteY8663" fmla="*/ 559340 h 1847704"/>
                <a:gd name="connsiteX8664" fmla="*/ 1030809 w 1842380"/>
                <a:gd name="connsiteY8664" fmla="*/ 560405 h 1847704"/>
                <a:gd name="connsiteX8665" fmla="*/ 1032939 w 1842380"/>
                <a:gd name="connsiteY8665" fmla="*/ 562534 h 1847704"/>
                <a:gd name="connsiteX8666" fmla="*/ 1035068 w 1842380"/>
                <a:gd name="connsiteY8666" fmla="*/ 562534 h 1847704"/>
                <a:gd name="connsiteX8667" fmla="*/ 1035068 w 1842380"/>
                <a:gd name="connsiteY8667" fmla="*/ 582769 h 1847704"/>
                <a:gd name="connsiteX8668" fmla="*/ 1035068 w 1842380"/>
                <a:gd name="connsiteY8668" fmla="*/ 582769 h 1847704"/>
                <a:gd name="connsiteX8669" fmla="*/ 1027081 w 1842380"/>
                <a:gd name="connsiteY8669" fmla="*/ 582769 h 1847704"/>
                <a:gd name="connsiteX8670" fmla="*/ 1020159 w 1842380"/>
                <a:gd name="connsiteY8670" fmla="*/ 585964 h 1847704"/>
                <a:gd name="connsiteX8671" fmla="*/ 1016964 w 1842380"/>
                <a:gd name="connsiteY8671" fmla="*/ 589158 h 1847704"/>
                <a:gd name="connsiteX8672" fmla="*/ 1015899 w 1842380"/>
                <a:gd name="connsiteY8672" fmla="*/ 592353 h 1847704"/>
                <a:gd name="connsiteX8673" fmla="*/ 1016964 w 1842380"/>
                <a:gd name="connsiteY8673" fmla="*/ 594483 h 1847704"/>
                <a:gd name="connsiteX8674" fmla="*/ 1020159 w 1842380"/>
                <a:gd name="connsiteY8674" fmla="*/ 596613 h 1847704"/>
                <a:gd name="connsiteX8675" fmla="*/ 1023354 w 1842380"/>
                <a:gd name="connsiteY8675" fmla="*/ 597678 h 1847704"/>
                <a:gd name="connsiteX8676" fmla="*/ 1026549 w 1842380"/>
                <a:gd name="connsiteY8676" fmla="*/ 599808 h 1847704"/>
                <a:gd name="connsiteX8677" fmla="*/ 1029744 w 1842380"/>
                <a:gd name="connsiteY8677" fmla="*/ 601938 h 1847704"/>
                <a:gd name="connsiteX8678" fmla="*/ 1032939 w 1842380"/>
                <a:gd name="connsiteY8678" fmla="*/ 604068 h 1847704"/>
                <a:gd name="connsiteX8679" fmla="*/ 1034004 w 1842380"/>
                <a:gd name="connsiteY8679" fmla="*/ 605133 h 1847704"/>
                <a:gd name="connsiteX8680" fmla="*/ 1034004 w 1842380"/>
                <a:gd name="connsiteY8680" fmla="*/ 623237 h 1847704"/>
                <a:gd name="connsiteX8681" fmla="*/ 1032939 w 1842380"/>
                <a:gd name="connsiteY8681" fmla="*/ 622172 h 1847704"/>
                <a:gd name="connsiteX8682" fmla="*/ 1029744 w 1842380"/>
                <a:gd name="connsiteY8682" fmla="*/ 622172 h 1847704"/>
                <a:gd name="connsiteX8683" fmla="*/ 1027614 w 1842380"/>
                <a:gd name="connsiteY8683" fmla="*/ 621107 h 1847704"/>
                <a:gd name="connsiteX8684" fmla="*/ 1025484 w 1842380"/>
                <a:gd name="connsiteY8684" fmla="*/ 618977 h 1847704"/>
                <a:gd name="connsiteX8685" fmla="*/ 1018562 w 1842380"/>
                <a:gd name="connsiteY8685" fmla="*/ 618977 h 1847704"/>
                <a:gd name="connsiteX8686" fmla="*/ 1015367 w 1842380"/>
                <a:gd name="connsiteY8686" fmla="*/ 620042 h 1847704"/>
                <a:gd name="connsiteX8687" fmla="*/ 1013237 w 1842380"/>
                <a:gd name="connsiteY8687" fmla="*/ 622172 h 1847704"/>
                <a:gd name="connsiteX8688" fmla="*/ 1013237 w 1842380"/>
                <a:gd name="connsiteY8688" fmla="*/ 622172 h 1847704"/>
                <a:gd name="connsiteX8689" fmla="*/ 1013237 w 1842380"/>
                <a:gd name="connsiteY8689" fmla="*/ 527923 h 1847704"/>
                <a:gd name="connsiteX8690" fmla="*/ 1017497 w 1842380"/>
                <a:gd name="connsiteY8690" fmla="*/ 525793 h 1847704"/>
                <a:gd name="connsiteX8691" fmla="*/ 1024419 w 1842380"/>
                <a:gd name="connsiteY8691" fmla="*/ 523663 h 1847704"/>
                <a:gd name="connsiteX8692" fmla="*/ 1030276 w 1842380"/>
                <a:gd name="connsiteY8692" fmla="*/ 521533 h 1847704"/>
                <a:gd name="connsiteX8693" fmla="*/ 1034536 w 1842380"/>
                <a:gd name="connsiteY8693" fmla="*/ 521533 h 1847704"/>
                <a:gd name="connsiteX8694" fmla="*/ 1035068 w 1842380"/>
                <a:gd name="connsiteY8694" fmla="*/ 521533 h 1847704"/>
                <a:gd name="connsiteX8695" fmla="*/ 1035068 w 1842380"/>
                <a:gd name="connsiteY8695" fmla="*/ 521001 h 1847704"/>
                <a:gd name="connsiteX8696" fmla="*/ 1035068 w 1842380"/>
                <a:gd name="connsiteY8696" fmla="*/ 652524 h 1847704"/>
                <a:gd name="connsiteX8697" fmla="*/ 1035068 w 1842380"/>
                <a:gd name="connsiteY8697" fmla="*/ 673823 h 1847704"/>
                <a:gd name="connsiteX8698" fmla="*/ 1030809 w 1842380"/>
                <a:gd name="connsiteY8698" fmla="*/ 672758 h 1847704"/>
                <a:gd name="connsiteX8699" fmla="*/ 1022821 w 1842380"/>
                <a:gd name="connsiteY8699" fmla="*/ 671693 h 1847704"/>
                <a:gd name="connsiteX8700" fmla="*/ 1022821 w 1842380"/>
                <a:gd name="connsiteY8700" fmla="*/ 670628 h 1847704"/>
                <a:gd name="connsiteX8701" fmla="*/ 1015899 w 1842380"/>
                <a:gd name="connsiteY8701" fmla="*/ 670628 h 1847704"/>
                <a:gd name="connsiteX8702" fmla="*/ 1012704 w 1842380"/>
                <a:gd name="connsiteY8702" fmla="*/ 669563 h 1847704"/>
                <a:gd name="connsiteX8703" fmla="*/ 1012704 w 1842380"/>
                <a:gd name="connsiteY8703" fmla="*/ 636017 h 1847704"/>
                <a:gd name="connsiteX8704" fmla="*/ 1013769 w 1842380"/>
                <a:gd name="connsiteY8704" fmla="*/ 638147 h 1847704"/>
                <a:gd name="connsiteX8705" fmla="*/ 1014834 w 1842380"/>
                <a:gd name="connsiteY8705" fmla="*/ 641341 h 1847704"/>
                <a:gd name="connsiteX8706" fmla="*/ 1016964 w 1842380"/>
                <a:gd name="connsiteY8706" fmla="*/ 643471 h 1847704"/>
                <a:gd name="connsiteX8707" fmla="*/ 1020159 w 1842380"/>
                <a:gd name="connsiteY8707" fmla="*/ 645601 h 1847704"/>
                <a:gd name="connsiteX8708" fmla="*/ 1024419 w 1842380"/>
                <a:gd name="connsiteY8708" fmla="*/ 647731 h 1847704"/>
                <a:gd name="connsiteX8709" fmla="*/ 1030276 w 1842380"/>
                <a:gd name="connsiteY8709" fmla="*/ 649861 h 1847704"/>
                <a:gd name="connsiteX8710" fmla="*/ 1035068 w 1842380"/>
                <a:gd name="connsiteY8710" fmla="*/ 652524 h 1847704"/>
                <a:gd name="connsiteX8711" fmla="*/ 1035068 w 1842380"/>
                <a:gd name="connsiteY8711" fmla="*/ 652524 h 1847704"/>
                <a:gd name="connsiteX8712" fmla="*/ 1035068 w 1842380"/>
                <a:gd name="connsiteY8712" fmla="*/ 652524 h 1847704"/>
                <a:gd name="connsiteX8713" fmla="*/ 1035068 w 1842380"/>
                <a:gd name="connsiteY8713" fmla="*/ 708966 h 1847704"/>
                <a:gd name="connsiteX8714" fmla="*/ 1035068 w 1842380"/>
                <a:gd name="connsiteY8714" fmla="*/ 715889 h 1847704"/>
                <a:gd name="connsiteX8715" fmla="*/ 1027081 w 1842380"/>
                <a:gd name="connsiteY8715" fmla="*/ 712694 h 1847704"/>
                <a:gd name="connsiteX8716" fmla="*/ 1024951 w 1842380"/>
                <a:gd name="connsiteY8716" fmla="*/ 712694 h 1847704"/>
                <a:gd name="connsiteX8717" fmla="*/ 1029211 w 1842380"/>
                <a:gd name="connsiteY8717" fmla="*/ 743045 h 1847704"/>
                <a:gd name="connsiteX8718" fmla="*/ 1035068 w 1842380"/>
                <a:gd name="connsiteY8718" fmla="*/ 749967 h 1847704"/>
                <a:gd name="connsiteX8719" fmla="*/ 1035068 w 1842380"/>
                <a:gd name="connsiteY8719" fmla="*/ 757955 h 1847704"/>
                <a:gd name="connsiteX8720" fmla="*/ 1024951 w 1842380"/>
                <a:gd name="connsiteY8720" fmla="*/ 747837 h 1847704"/>
                <a:gd name="connsiteX8721" fmla="*/ 1012704 w 1842380"/>
                <a:gd name="connsiteY8721" fmla="*/ 745707 h 1847704"/>
                <a:gd name="connsiteX8722" fmla="*/ 1012704 w 1842380"/>
                <a:gd name="connsiteY8722" fmla="*/ 738785 h 1847704"/>
                <a:gd name="connsiteX8723" fmla="*/ 1021756 w 1842380"/>
                <a:gd name="connsiteY8723" fmla="*/ 741980 h 1847704"/>
                <a:gd name="connsiteX8724" fmla="*/ 1012704 w 1842380"/>
                <a:gd name="connsiteY8724" fmla="*/ 706836 h 1847704"/>
                <a:gd name="connsiteX8725" fmla="*/ 1012704 w 1842380"/>
                <a:gd name="connsiteY8725" fmla="*/ 699914 h 1847704"/>
                <a:gd name="connsiteX8726" fmla="*/ 1019627 w 1842380"/>
                <a:gd name="connsiteY8726" fmla="*/ 704174 h 1847704"/>
                <a:gd name="connsiteX8727" fmla="*/ 1026549 w 1842380"/>
                <a:gd name="connsiteY8727" fmla="*/ 705239 h 1847704"/>
                <a:gd name="connsiteX8728" fmla="*/ 1035068 w 1842380"/>
                <a:gd name="connsiteY8728" fmla="*/ 708966 h 1847704"/>
                <a:gd name="connsiteX8729" fmla="*/ 1035068 w 1842380"/>
                <a:gd name="connsiteY8729" fmla="*/ 708966 h 1847704"/>
                <a:gd name="connsiteX8730" fmla="*/ 1035068 w 1842380"/>
                <a:gd name="connsiteY8730" fmla="*/ 1113119 h 1847704"/>
                <a:gd name="connsiteX8731" fmla="*/ 1035068 w 1842380"/>
                <a:gd name="connsiteY8731" fmla="*/ 1121106 h 1847704"/>
                <a:gd name="connsiteX8732" fmla="*/ 1035068 w 1842380"/>
                <a:gd name="connsiteY8732" fmla="*/ 1121106 h 1847704"/>
                <a:gd name="connsiteX8733" fmla="*/ 1035068 w 1842380"/>
                <a:gd name="connsiteY8733" fmla="*/ 1121106 h 1847704"/>
                <a:gd name="connsiteX8734" fmla="*/ 1035068 w 1842380"/>
                <a:gd name="connsiteY8734" fmla="*/ 1129093 h 1847704"/>
                <a:gd name="connsiteX8735" fmla="*/ 1029211 w 1842380"/>
                <a:gd name="connsiteY8735" fmla="*/ 1126963 h 1847704"/>
                <a:gd name="connsiteX8736" fmla="*/ 1012172 w 1842380"/>
                <a:gd name="connsiteY8736" fmla="*/ 1132820 h 1847704"/>
                <a:gd name="connsiteX8737" fmla="*/ 1012172 w 1842380"/>
                <a:gd name="connsiteY8737" fmla="*/ 1125898 h 1847704"/>
                <a:gd name="connsiteX8738" fmla="*/ 1028146 w 1842380"/>
                <a:gd name="connsiteY8738" fmla="*/ 1120041 h 1847704"/>
                <a:gd name="connsiteX8739" fmla="*/ 1035068 w 1842380"/>
                <a:gd name="connsiteY8739" fmla="*/ 1113119 h 1847704"/>
                <a:gd name="connsiteX8740" fmla="*/ 1035068 w 1842380"/>
                <a:gd name="connsiteY8740" fmla="*/ 1113119 h 1847704"/>
                <a:gd name="connsiteX8741" fmla="*/ 1035068 w 1842380"/>
                <a:gd name="connsiteY8741" fmla="*/ 1149327 h 1847704"/>
                <a:gd name="connsiteX8742" fmla="*/ 1035068 w 1842380"/>
                <a:gd name="connsiteY8742" fmla="*/ 1159444 h 1847704"/>
                <a:gd name="connsiteX8743" fmla="*/ 1035068 w 1842380"/>
                <a:gd name="connsiteY8743" fmla="*/ 1159444 h 1847704"/>
                <a:gd name="connsiteX8744" fmla="*/ 1012704 w 1842380"/>
                <a:gd name="connsiteY8744" fmla="*/ 1168496 h 1847704"/>
                <a:gd name="connsiteX8745" fmla="*/ 1012704 w 1842380"/>
                <a:gd name="connsiteY8745" fmla="*/ 1161574 h 1847704"/>
                <a:gd name="connsiteX8746" fmla="*/ 1029744 w 1842380"/>
                <a:gd name="connsiteY8746" fmla="*/ 1155717 h 1847704"/>
                <a:gd name="connsiteX8747" fmla="*/ 1031874 w 1842380"/>
                <a:gd name="connsiteY8747" fmla="*/ 1154652 h 1847704"/>
                <a:gd name="connsiteX8748" fmla="*/ 1012704 w 1842380"/>
                <a:gd name="connsiteY8748" fmla="*/ 1142405 h 1847704"/>
                <a:gd name="connsiteX8749" fmla="*/ 1012704 w 1842380"/>
                <a:gd name="connsiteY8749" fmla="*/ 1134418 h 1847704"/>
                <a:gd name="connsiteX8750" fmla="*/ 1035068 w 1842380"/>
                <a:gd name="connsiteY8750" fmla="*/ 1149327 h 1847704"/>
                <a:gd name="connsiteX8751" fmla="*/ 1035068 w 1842380"/>
                <a:gd name="connsiteY8751" fmla="*/ 1149327 h 1847704"/>
                <a:gd name="connsiteX8752" fmla="*/ 1035068 w 1842380"/>
                <a:gd name="connsiteY8752" fmla="*/ 1187666 h 1847704"/>
                <a:gd name="connsiteX8753" fmla="*/ 1035068 w 1842380"/>
                <a:gd name="connsiteY8753" fmla="*/ 1208965 h 1847704"/>
                <a:gd name="connsiteX8754" fmla="*/ 1035068 w 1842380"/>
                <a:gd name="connsiteY8754" fmla="*/ 1207900 h 1847704"/>
                <a:gd name="connsiteX8755" fmla="*/ 1031874 w 1842380"/>
                <a:gd name="connsiteY8755" fmla="*/ 1208965 h 1847704"/>
                <a:gd name="connsiteX8756" fmla="*/ 1029744 w 1842380"/>
                <a:gd name="connsiteY8756" fmla="*/ 1210030 h 1847704"/>
                <a:gd name="connsiteX8757" fmla="*/ 1023886 w 1842380"/>
                <a:gd name="connsiteY8757" fmla="*/ 1212160 h 1847704"/>
                <a:gd name="connsiteX8758" fmla="*/ 1021756 w 1842380"/>
                <a:gd name="connsiteY8758" fmla="*/ 1213225 h 1847704"/>
                <a:gd name="connsiteX8759" fmla="*/ 1015899 w 1842380"/>
                <a:gd name="connsiteY8759" fmla="*/ 1213225 h 1847704"/>
                <a:gd name="connsiteX8760" fmla="*/ 1012704 w 1842380"/>
                <a:gd name="connsiteY8760" fmla="*/ 1214290 h 1847704"/>
                <a:gd name="connsiteX8761" fmla="*/ 1012704 w 1842380"/>
                <a:gd name="connsiteY8761" fmla="*/ 1191926 h 1847704"/>
                <a:gd name="connsiteX8762" fmla="*/ 1013769 w 1842380"/>
                <a:gd name="connsiteY8762" fmla="*/ 1190861 h 1847704"/>
                <a:gd name="connsiteX8763" fmla="*/ 1018029 w 1842380"/>
                <a:gd name="connsiteY8763" fmla="*/ 1189796 h 1847704"/>
                <a:gd name="connsiteX8764" fmla="*/ 1029211 w 1842380"/>
                <a:gd name="connsiteY8764" fmla="*/ 1187666 h 1847704"/>
                <a:gd name="connsiteX8765" fmla="*/ 1035068 w 1842380"/>
                <a:gd name="connsiteY8765" fmla="*/ 1187666 h 1847704"/>
                <a:gd name="connsiteX8766" fmla="*/ 1035068 w 1842380"/>
                <a:gd name="connsiteY8766" fmla="*/ 1187666 h 1847704"/>
                <a:gd name="connsiteX8767" fmla="*/ 1035068 w 1842380"/>
                <a:gd name="connsiteY8767" fmla="*/ 1221212 h 1847704"/>
                <a:gd name="connsiteX8768" fmla="*/ 1035068 w 1842380"/>
                <a:gd name="connsiteY8768" fmla="*/ 1243576 h 1847704"/>
                <a:gd name="connsiteX8769" fmla="*/ 1032939 w 1842380"/>
                <a:gd name="connsiteY8769" fmla="*/ 1243576 h 1847704"/>
                <a:gd name="connsiteX8770" fmla="*/ 1030809 w 1842380"/>
                <a:gd name="connsiteY8770" fmla="*/ 1241446 h 1847704"/>
                <a:gd name="connsiteX8771" fmla="*/ 1028679 w 1842380"/>
                <a:gd name="connsiteY8771" fmla="*/ 1240381 h 1847704"/>
                <a:gd name="connsiteX8772" fmla="*/ 1027614 w 1842380"/>
                <a:gd name="connsiteY8772" fmla="*/ 1237186 h 1847704"/>
                <a:gd name="connsiteX8773" fmla="*/ 1027614 w 1842380"/>
                <a:gd name="connsiteY8773" fmla="*/ 1233991 h 1847704"/>
                <a:gd name="connsiteX8774" fmla="*/ 1028679 w 1842380"/>
                <a:gd name="connsiteY8774" fmla="*/ 1228134 h 1847704"/>
                <a:gd name="connsiteX8775" fmla="*/ 1029744 w 1842380"/>
                <a:gd name="connsiteY8775" fmla="*/ 1226004 h 1847704"/>
                <a:gd name="connsiteX8776" fmla="*/ 1030809 w 1842380"/>
                <a:gd name="connsiteY8776" fmla="*/ 1223874 h 1847704"/>
                <a:gd name="connsiteX8777" fmla="*/ 1034004 w 1842380"/>
                <a:gd name="connsiteY8777" fmla="*/ 1221744 h 1847704"/>
                <a:gd name="connsiteX8778" fmla="*/ 1035068 w 1842380"/>
                <a:gd name="connsiteY8778" fmla="*/ 1221744 h 1847704"/>
                <a:gd name="connsiteX8779" fmla="*/ 1035068 w 1842380"/>
                <a:gd name="connsiteY8779" fmla="*/ 1221212 h 1847704"/>
                <a:gd name="connsiteX8780" fmla="*/ 1035068 w 1842380"/>
                <a:gd name="connsiteY8780" fmla="*/ 1257421 h 1847704"/>
                <a:gd name="connsiteX8781" fmla="*/ 1035068 w 1842380"/>
                <a:gd name="connsiteY8781" fmla="*/ 1272330 h 1847704"/>
                <a:gd name="connsiteX8782" fmla="*/ 1031874 w 1842380"/>
                <a:gd name="connsiteY8782" fmla="*/ 1275525 h 1847704"/>
                <a:gd name="connsiteX8783" fmla="*/ 1028679 w 1842380"/>
                <a:gd name="connsiteY8783" fmla="*/ 1279785 h 1847704"/>
                <a:gd name="connsiteX8784" fmla="*/ 1026549 w 1842380"/>
                <a:gd name="connsiteY8784" fmla="*/ 1284045 h 1847704"/>
                <a:gd name="connsiteX8785" fmla="*/ 1027614 w 1842380"/>
                <a:gd name="connsiteY8785" fmla="*/ 1289902 h 1847704"/>
                <a:gd name="connsiteX8786" fmla="*/ 1031874 w 1842380"/>
                <a:gd name="connsiteY8786" fmla="*/ 1289902 h 1847704"/>
                <a:gd name="connsiteX8787" fmla="*/ 1035068 w 1842380"/>
                <a:gd name="connsiteY8787" fmla="*/ 1288837 h 1847704"/>
                <a:gd name="connsiteX8788" fmla="*/ 1035068 w 1842380"/>
                <a:gd name="connsiteY8788" fmla="*/ 1309071 h 1847704"/>
                <a:gd name="connsiteX8789" fmla="*/ 1034004 w 1842380"/>
                <a:gd name="connsiteY8789" fmla="*/ 1315993 h 1847704"/>
                <a:gd name="connsiteX8790" fmla="*/ 1035068 w 1842380"/>
                <a:gd name="connsiteY8790" fmla="*/ 1319188 h 1847704"/>
                <a:gd name="connsiteX8791" fmla="*/ 1035068 w 1842380"/>
                <a:gd name="connsiteY8791" fmla="*/ 1360722 h 1847704"/>
                <a:gd name="connsiteX8792" fmla="*/ 1031874 w 1842380"/>
                <a:gd name="connsiteY8792" fmla="*/ 1356462 h 1847704"/>
                <a:gd name="connsiteX8793" fmla="*/ 1028679 w 1842380"/>
                <a:gd name="connsiteY8793" fmla="*/ 1349540 h 1847704"/>
                <a:gd name="connsiteX8794" fmla="*/ 1026549 w 1842380"/>
                <a:gd name="connsiteY8794" fmla="*/ 1341552 h 1847704"/>
                <a:gd name="connsiteX8795" fmla="*/ 1024419 w 1842380"/>
                <a:gd name="connsiteY8795" fmla="*/ 1334630 h 1847704"/>
                <a:gd name="connsiteX8796" fmla="*/ 1023354 w 1842380"/>
                <a:gd name="connsiteY8796" fmla="*/ 1326643 h 1847704"/>
                <a:gd name="connsiteX8797" fmla="*/ 1020159 w 1842380"/>
                <a:gd name="connsiteY8797" fmla="*/ 1323448 h 1847704"/>
                <a:gd name="connsiteX8798" fmla="*/ 1016964 w 1842380"/>
                <a:gd name="connsiteY8798" fmla="*/ 1320253 h 1847704"/>
                <a:gd name="connsiteX8799" fmla="*/ 1015899 w 1842380"/>
                <a:gd name="connsiteY8799" fmla="*/ 1318123 h 1847704"/>
                <a:gd name="connsiteX8800" fmla="*/ 1016964 w 1842380"/>
                <a:gd name="connsiteY8800" fmla="*/ 1313863 h 1847704"/>
                <a:gd name="connsiteX8801" fmla="*/ 1015899 w 1842380"/>
                <a:gd name="connsiteY8801" fmla="*/ 1309604 h 1847704"/>
                <a:gd name="connsiteX8802" fmla="*/ 1015899 w 1842380"/>
                <a:gd name="connsiteY8802" fmla="*/ 1305344 h 1847704"/>
                <a:gd name="connsiteX8803" fmla="*/ 1014834 w 1842380"/>
                <a:gd name="connsiteY8803" fmla="*/ 1297357 h 1847704"/>
                <a:gd name="connsiteX8804" fmla="*/ 1013769 w 1842380"/>
                <a:gd name="connsiteY8804" fmla="*/ 1293097 h 1847704"/>
                <a:gd name="connsiteX8805" fmla="*/ 1013769 w 1842380"/>
                <a:gd name="connsiteY8805" fmla="*/ 1278720 h 1847704"/>
                <a:gd name="connsiteX8806" fmla="*/ 1016964 w 1842380"/>
                <a:gd name="connsiteY8806" fmla="*/ 1277655 h 1847704"/>
                <a:gd name="connsiteX8807" fmla="*/ 1024951 w 1842380"/>
                <a:gd name="connsiteY8807" fmla="*/ 1270733 h 1847704"/>
                <a:gd name="connsiteX8808" fmla="*/ 1032939 w 1842380"/>
                <a:gd name="connsiteY8808" fmla="*/ 1261680 h 1847704"/>
                <a:gd name="connsiteX8809" fmla="*/ 1035068 w 1842380"/>
                <a:gd name="connsiteY8809" fmla="*/ 1257421 h 1847704"/>
                <a:gd name="connsiteX8810" fmla="*/ 1035068 w 1842380"/>
                <a:gd name="connsiteY8810" fmla="*/ 1257421 h 1847704"/>
                <a:gd name="connsiteX8811" fmla="*/ 1035068 w 1842380"/>
                <a:gd name="connsiteY8811" fmla="*/ 1409177 h 1847704"/>
                <a:gd name="connsiteX8812" fmla="*/ 1035068 w 1842380"/>
                <a:gd name="connsiteY8812" fmla="*/ 1419294 h 1847704"/>
                <a:gd name="connsiteX8813" fmla="*/ 1012704 w 1842380"/>
                <a:gd name="connsiteY8813" fmla="*/ 1423554 h 1847704"/>
                <a:gd name="connsiteX8814" fmla="*/ 1012704 w 1842380"/>
                <a:gd name="connsiteY8814" fmla="*/ 1415035 h 1847704"/>
                <a:gd name="connsiteX8815" fmla="*/ 1035068 w 1842380"/>
                <a:gd name="connsiteY8815" fmla="*/ 1409177 h 1847704"/>
                <a:gd name="connsiteX8816" fmla="*/ 1035068 w 1842380"/>
                <a:gd name="connsiteY8816" fmla="*/ 1409177 h 1847704"/>
                <a:gd name="connsiteX8817" fmla="*/ 1035068 w 1842380"/>
                <a:gd name="connsiteY8817" fmla="*/ 1452308 h 1847704"/>
                <a:gd name="connsiteX8818" fmla="*/ 1035068 w 1842380"/>
                <a:gd name="connsiteY8818" fmla="*/ 1472542 h 1847704"/>
                <a:gd name="connsiteX8819" fmla="*/ 1012704 w 1842380"/>
                <a:gd name="connsiteY8819" fmla="*/ 1478400 h 1847704"/>
                <a:gd name="connsiteX8820" fmla="*/ 1012704 w 1842380"/>
                <a:gd name="connsiteY8820" fmla="*/ 1468283 h 1847704"/>
                <a:gd name="connsiteX8821" fmla="*/ 1030809 w 1842380"/>
                <a:gd name="connsiteY8821" fmla="*/ 1464023 h 1847704"/>
                <a:gd name="connsiteX8822" fmla="*/ 1030809 w 1842380"/>
                <a:gd name="connsiteY8822" fmla="*/ 1464023 h 1847704"/>
                <a:gd name="connsiteX8823" fmla="*/ 1031874 w 1842380"/>
                <a:gd name="connsiteY8823" fmla="*/ 1464023 h 1847704"/>
                <a:gd name="connsiteX8824" fmla="*/ 1012704 w 1842380"/>
                <a:gd name="connsiteY8824" fmla="*/ 1442724 h 1847704"/>
                <a:gd name="connsiteX8825" fmla="*/ 1012704 w 1842380"/>
                <a:gd name="connsiteY8825" fmla="*/ 1426749 h 1847704"/>
                <a:gd name="connsiteX8826" fmla="*/ 1035068 w 1842380"/>
                <a:gd name="connsiteY8826" fmla="*/ 1452308 h 1847704"/>
                <a:gd name="connsiteX8827" fmla="*/ 1035068 w 1842380"/>
                <a:gd name="connsiteY8827" fmla="*/ 1452308 h 1847704"/>
                <a:gd name="connsiteX8828" fmla="*/ 1035068 w 1842380"/>
                <a:gd name="connsiteY8828" fmla="*/ 1562532 h 1847704"/>
                <a:gd name="connsiteX8829" fmla="*/ 1035068 w 1842380"/>
                <a:gd name="connsiteY8829" fmla="*/ 1589688 h 1847704"/>
                <a:gd name="connsiteX8830" fmla="*/ 1035068 w 1842380"/>
                <a:gd name="connsiteY8830" fmla="*/ 1589688 h 1847704"/>
                <a:gd name="connsiteX8831" fmla="*/ 1020692 w 1842380"/>
                <a:gd name="connsiteY8831" fmla="*/ 1576376 h 1847704"/>
                <a:gd name="connsiteX8832" fmla="*/ 1035068 w 1842380"/>
                <a:gd name="connsiteY8832" fmla="*/ 1562532 h 1847704"/>
                <a:gd name="connsiteX8833" fmla="*/ 1035068 w 1842380"/>
                <a:gd name="connsiteY8833" fmla="*/ 1562532 h 1847704"/>
                <a:gd name="connsiteX8834" fmla="*/ 1035068 w 1842380"/>
                <a:gd name="connsiteY8834" fmla="*/ 1732393 h 1847704"/>
                <a:gd name="connsiteX8835" fmla="*/ 1035068 w 1842380"/>
                <a:gd name="connsiteY8835" fmla="*/ 1749432 h 1847704"/>
                <a:gd name="connsiteX8836" fmla="*/ 1012704 w 1842380"/>
                <a:gd name="connsiteY8836" fmla="*/ 1750497 h 1847704"/>
                <a:gd name="connsiteX8837" fmla="*/ 1012704 w 1842380"/>
                <a:gd name="connsiteY8837" fmla="*/ 1734522 h 1847704"/>
                <a:gd name="connsiteX8838" fmla="*/ 1035068 w 1842380"/>
                <a:gd name="connsiteY8838" fmla="*/ 1732393 h 1847704"/>
                <a:gd name="connsiteX8839" fmla="*/ 1035068 w 1842380"/>
                <a:gd name="connsiteY8839" fmla="*/ 1732393 h 1847704"/>
                <a:gd name="connsiteX8840" fmla="*/ 1035068 w 1842380"/>
                <a:gd name="connsiteY8840" fmla="*/ 1804277 h 1847704"/>
                <a:gd name="connsiteX8841" fmla="*/ 1035068 w 1842380"/>
                <a:gd name="connsiteY8841" fmla="*/ 1835694 h 1847704"/>
                <a:gd name="connsiteX8842" fmla="*/ 1012704 w 1842380"/>
                <a:gd name="connsiteY8842" fmla="*/ 1841551 h 1847704"/>
                <a:gd name="connsiteX8843" fmla="*/ 1012704 w 1842380"/>
                <a:gd name="connsiteY8843" fmla="*/ 1825577 h 1847704"/>
                <a:gd name="connsiteX8844" fmla="*/ 1024951 w 1842380"/>
                <a:gd name="connsiteY8844" fmla="*/ 1822382 h 1847704"/>
                <a:gd name="connsiteX8845" fmla="*/ 1024951 w 1842380"/>
                <a:gd name="connsiteY8845" fmla="*/ 1822382 h 1847704"/>
                <a:gd name="connsiteX8846" fmla="*/ 1027081 w 1842380"/>
                <a:gd name="connsiteY8846" fmla="*/ 1821317 h 1847704"/>
                <a:gd name="connsiteX8847" fmla="*/ 1012704 w 1842380"/>
                <a:gd name="connsiteY8847" fmla="*/ 1805342 h 1847704"/>
                <a:gd name="connsiteX8848" fmla="*/ 1012704 w 1842380"/>
                <a:gd name="connsiteY8848" fmla="*/ 1771796 h 1847704"/>
                <a:gd name="connsiteX8849" fmla="*/ 1035068 w 1842380"/>
                <a:gd name="connsiteY8849" fmla="*/ 1804277 h 1847704"/>
                <a:gd name="connsiteX8850" fmla="*/ 1005782 w 1842380"/>
                <a:gd name="connsiteY8850" fmla="*/ 941128 h 1847704"/>
                <a:gd name="connsiteX8851" fmla="*/ 1012704 w 1842380"/>
                <a:gd name="connsiteY8851" fmla="*/ 936868 h 1847704"/>
                <a:gd name="connsiteX8852" fmla="*/ 1012704 w 1842380"/>
                <a:gd name="connsiteY8852" fmla="*/ 881490 h 1847704"/>
                <a:gd name="connsiteX8853" fmla="*/ 1005782 w 1842380"/>
                <a:gd name="connsiteY8853" fmla="*/ 881490 h 1847704"/>
                <a:gd name="connsiteX8854" fmla="*/ 1005782 w 1842380"/>
                <a:gd name="connsiteY8854" fmla="*/ 941128 h 1847704"/>
                <a:gd name="connsiteX8855" fmla="*/ 1005782 w 1842380"/>
                <a:gd name="connsiteY8855" fmla="*/ 941128 h 1847704"/>
                <a:gd name="connsiteX8856" fmla="*/ 1005782 w 1842380"/>
                <a:gd name="connsiteY8856" fmla="*/ 1060403 h 1847704"/>
                <a:gd name="connsiteX8857" fmla="*/ 1012704 w 1842380"/>
                <a:gd name="connsiteY8857" fmla="*/ 1064663 h 1847704"/>
                <a:gd name="connsiteX8858" fmla="*/ 1012704 w 1842380"/>
                <a:gd name="connsiteY8858" fmla="*/ 1035376 h 1847704"/>
                <a:gd name="connsiteX8859" fmla="*/ 1005782 w 1842380"/>
                <a:gd name="connsiteY8859" fmla="*/ 1016207 h 1847704"/>
                <a:gd name="connsiteX8860" fmla="*/ 1005782 w 1842380"/>
                <a:gd name="connsiteY8860" fmla="*/ 1060403 h 1847704"/>
                <a:gd name="connsiteX8861" fmla="*/ 1005782 w 1842380"/>
                <a:gd name="connsiteY8861" fmla="*/ 1060403 h 1847704"/>
                <a:gd name="connsiteX8862" fmla="*/ 1012704 w 1842380"/>
                <a:gd name="connsiteY8862" fmla="*/ 6626 h 1847704"/>
                <a:gd name="connsiteX8863" fmla="*/ 1012704 w 1842380"/>
                <a:gd name="connsiteY8863" fmla="*/ 23665 h 1847704"/>
                <a:gd name="connsiteX8864" fmla="*/ 1005782 w 1842380"/>
                <a:gd name="connsiteY8864" fmla="*/ 22600 h 1847704"/>
                <a:gd name="connsiteX8865" fmla="*/ 1005782 w 1842380"/>
                <a:gd name="connsiteY8865" fmla="*/ 6626 h 1847704"/>
                <a:gd name="connsiteX8866" fmla="*/ 1012704 w 1842380"/>
                <a:gd name="connsiteY8866" fmla="*/ 6626 h 1847704"/>
                <a:gd name="connsiteX8867" fmla="*/ 1012704 w 1842380"/>
                <a:gd name="connsiteY8867" fmla="*/ 6626 h 1847704"/>
                <a:gd name="connsiteX8868" fmla="*/ 1012704 w 1842380"/>
                <a:gd name="connsiteY8868" fmla="*/ 85433 h 1847704"/>
                <a:gd name="connsiteX8869" fmla="*/ 1012704 w 1842380"/>
                <a:gd name="connsiteY8869" fmla="*/ 108862 h 1847704"/>
                <a:gd name="connsiteX8870" fmla="*/ 1008444 w 1842380"/>
                <a:gd name="connsiteY8870" fmla="*/ 105667 h 1847704"/>
                <a:gd name="connsiteX8871" fmla="*/ 1006315 w 1842380"/>
                <a:gd name="connsiteY8871" fmla="*/ 106732 h 1847704"/>
                <a:gd name="connsiteX8872" fmla="*/ 1006315 w 1842380"/>
                <a:gd name="connsiteY8872" fmla="*/ 76380 h 1847704"/>
                <a:gd name="connsiteX8873" fmla="*/ 1012704 w 1842380"/>
                <a:gd name="connsiteY8873" fmla="*/ 85433 h 1847704"/>
                <a:gd name="connsiteX8874" fmla="*/ 1012704 w 1842380"/>
                <a:gd name="connsiteY8874" fmla="*/ 85433 h 1847704"/>
                <a:gd name="connsiteX8875" fmla="*/ 1012704 w 1842380"/>
                <a:gd name="connsiteY8875" fmla="*/ 176487 h 1847704"/>
                <a:gd name="connsiteX8876" fmla="*/ 1012704 w 1842380"/>
                <a:gd name="connsiteY8876" fmla="*/ 195656 h 1847704"/>
                <a:gd name="connsiteX8877" fmla="*/ 1012704 w 1842380"/>
                <a:gd name="connsiteY8877" fmla="*/ 176487 h 1847704"/>
                <a:gd name="connsiteX8878" fmla="*/ 1012704 w 1842380"/>
                <a:gd name="connsiteY8878" fmla="*/ 176487 h 1847704"/>
                <a:gd name="connsiteX8879" fmla="*/ 1012704 w 1842380"/>
                <a:gd name="connsiteY8879" fmla="*/ 230799 h 1847704"/>
                <a:gd name="connsiteX8880" fmla="*/ 1012704 w 1842380"/>
                <a:gd name="connsiteY8880" fmla="*/ 257956 h 1847704"/>
                <a:gd name="connsiteX8881" fmla="*/ 1010574 w 1842380"/>
                <a:gd name="connsiteY8881" fmla="*/ 257956 h 1847704"/>
                <a:gd name="connsiteX8882" fmla="*/ 1006315 w 1842380"/>
                <a:gd name="connsiteY8882" fmla="*/ 257956 h 1847704"/>
                <a:gd name="connsiteX8883" fmla="*/ 1006315 w 1842380"/>
                <a:gd name="connsiteY8883" fmla="*/ 230799 h 1847704"/>
                <a:gd name="connsiteX8884" fmla="*/ 1009509 w 1842380"/>
                <a:gd name="connsiteY8884" fmla="*/ 230799 h 1847704"/>
                <a:gd name="connsiteX8885" fmla="*/ 1012704 w 1842380"/>
                <a:gd name="connsiteY8885" fmla="*/ 230799 h 1847704"/>
                <a:gd name="connsiteX8886" fmla="*/ 1012704 w 1842380"/>
                <a:gd name="connsiteY8886" fmla="*/ 230799 h 1847704"/>
                <a:gd name="connsiteX8887" fmla="*/ 1012704 w 1842380"/>
                <a:gd name="connsiteY8887" fmla="*/ 262216 h 1847704"/>
                <a:gd name="connsiteX8888" fmla="*/ 1012704 w 1842380"/>
                <a:gd name="connsiteY8888" fmla="*/ 285645 h 1847704"/>
                <a:gd name="connsiteX8889" fmla="*/ 1008444 w 1842380"/>
                <a:gd name="connsiteY8889" fmla="*/ 285645 h 1847704"/>
                <a:gd name="connsiteX8890" fmla="*/ 1006315 w 1842380"/>
                <a:gd name="connsiteY8890" fmla="*/ 285645 h 1847704"/>
                <a:gd name="connsiteX8891" fmla="*/ 1006315 w 1842380"/>
                <a:gd name="connsiteY8891" fmla="*/ 260618 h 1847704"/>
                <a:gd name="connsiteX8892" fmla="*/ 1012704 w 1842380"/>
                <a:gd name="connsiteY8892" fmla="*/ 262216 h 1847704"/>
                <a:gd name="connsiteX8893" fmla="*/ 1012704 w 1842380"/>
                <a:gd name="connsiteY8893" fmla="*/ 262216 h 1847704"/>
                <a:gd name="connsiteX8894" fmla="*/ 1012704 w 1842380"/>
                <a:gd name="connsiteY8894" fmla="*/ 294697 h 1847704"/>
                <a:gd name="connsiteX8895" fmla="*/ 1012704 w 1842380"/>
                <a:gd name="connsiteY8895" fmla="*/ 315996 h 1847704"/>
                <a:gd name="connsiteX8896" fmla="*/ 1005782 w 1842380"/>
                <a:gd name="connsiteY8896" fmla="*/ 315996 h 1847704"/>
                <a:gd name="connsiteX8897" fmla="*/ 1005782 w 1842380"/>
                <a:gd name="connsiteY8897" fmla="*/ 293632 h 1847704"/>
                <a:gd name="connsiteX8898" fmla="*/ 1012704 w 1842380"/>
                <a:gd name="connsiteY8898" fmla="*/ 294697 h 1847704"/>
                <a:gd name="connsiteX8899" fmla="*/ 1012704 w 1842380"/>
                <a:gd name="connsiteY8899" fmla="*/ 294697 h 1847704"/>
                <a:gd name="connsiteX8900" fmla="*/ 1012704 w 1842380"/>
                <a:gd name="connsiteY8900" fmla="*/ 391608 h 1847704"/>
                <a:gd name="connsiteX8901" fmla="*/ 1012704 w 1842380"/>
                <a:gd name="connsiteY8901" fmla="*/ 400661 h 1847704"/>
                <a:gd name="connsiteX8902" fmla="*/ 1005782 w 1842380"/>
                <a:gd name="connsiteY8902" fmla="*/ 400661 h 1847704"/>
                <a:gd name="connsiteX8903" fmla="*/ 1005782 w 1842380"/>
                <a:gd name="connsiteY8903" fmla="*/ 390543 h 1847704"/>
                <a:gd name="connsiteX8904" fmla="*/ 1012704 w 1842380"/>
                <a:gd name="connsiteY8904" fmla="*/ 391608 h 1847704"/>
                <a:gd name="connsiteX8905" fmla="*/ 1012704 w 1842380"/>
                <a:gd name="connsiteY8905" fmla="*/ 391608 h 1847704"/>
                <a:gd name="connsiteX8906" fmla="*/ 1012704 w 1842380"/>
                <a:gd name="connsiteY8906" fmla="*/ 421960 h 1847704"/>
                <a:gd name="connsiteX8907" fmla="*/ 1012704 w 1842380"/>
                <a:gd name="connsiteY8907" fmla="*/ 452311 h 1847704"/>
                <a:gd name="connsiteX8908" fmla="*/ 1005782 w 1842380"/>
                <a:gd name="connsiteY8908" fmla="*/ 452311 h 1847704"/>
                <a:gd name="connsiteX8909" fmla="*/ 1005782 w 1842380"/>
                <a:gd name="connsiteY8909" fmla="*/ 443259 h 1847704"/>
                <a:gd name="connsiteX8910" fmla="*/ 1008977 w 1842380"/>
                <a:gd name="connsiteY8910" fmla="*/ 443259 h 1847704"/>
                <a:gd name="connsiteX8911" fmla="*/ 1005782 w 1842380"/>
                <a:gd name="connsiteY8911" fmla="*/ 437402 h 1847704"/>
                <a:gd name="connsiteX8912" fmla="*/ 1005782 w 1842380"/>
                <a:gd name="connsiteY8912" fmla="*/ 405985 h 1847704"/>
                <a:gd name="connsiteX8913" fmla="*/ 1012704 w 1842380"/>
                <a:gd name="connsiteY8913" fmla="*/ 421960 h 1847704"/>
                <a:gd name="connsiteX8914" fmla="*/ 1012704 w 1842380"/>
                <a:gd name="connsiteY8914" fmla="*/ 421960 h 1847704"/>
                <a:gd name="connsiteX8915" fmla="*/ 1012704 w 1842380"/>
                <a:gd name="connsiteY8915" fmla="*/ 527923 h 1847704"/>
                <a:gd name="connsiteX8916" fmla="*/ 1012704 w 1842380"/>
                <a:gd name="connsiteY8916" fmla="*/ 624835 h 1847704"/>
                <a:gd name="connsiteX8917" fmla="*/ 1011639 w 1842380"/>
                <a:gd name="connsiteY8917" fmla="*/ 626964 h 1847704"/>
                <a:gd name="connsiteX8918" fmla="*/ 1010574 w 1842380"/>
                <a:gd name="connsiteY8918" fmla="*/ 631224 h 1847704"/>
                <a:gd name="connsiteX8919" fmla="*/ 1011639 w 1842380"/>
                <a:gd name="connsiteY8919" fmla="*/ 634419 h 1847704"/>
                <a:gd name="connsiteX8920" fmla="*/ 1012704 w 1842380"/>
                <a:gd name="connsiteY8920" fmla="*/ 635484 h 1847704"/>
                <a:gd name="connsiteX8921" fmla="*/ 1012704 w 1842380"/>
                <a:gd name="connsiteY8921" fmla="*/ 669030 h 1847704"/>
                <a:gd name="connsiteX8922" fmla="*/ 1011639 w 1842380"/>
                <a:gd name="connsiteY8922" fmla="*/ 669030 h 1847704"/>
                <a:gd name="connsiteX8923" fmla="*/ 1008444 w 1842380"/>
                <a:gd name="connsiteY8923" fmla="*/ 667965 h 1847704"/>
                <a:gd name="connsiteX8924" fmla="*/ 1007380 w 1842380"/>
                <a:gd name="connsiteY8924" fmla="*/ 663706 h 1847704"/>
                <a:gd name="connsiteX8925" fmla="*/ 1006315 w 1842380"/>
                <a:gd name="connsiteY8925" fmla="*/ 662641 h 1847704"/>
                <a:gd name="connsiteX8926" fmla="*/ 1006315 w 1842380"/>
                <a:gd name="connsiteY8926" fmla="*/ 535378 h 1847704"/>
                <a:gd name="connsiteX8927" fmla="*/ 1007380 w 1842380"/>
                <a:gd name="connsiteY8927" fmla="*/ 533248 h 1847704"/>
                <a:gd name="connsiteX8928" fmla="*/ 1011639 w 1842380"/>
                <a:gd name="connsiteY8928" fmla="*/ 527391 h 1847704"/>
                <a:gd name="connsiteX8929" fmla="*/ 1012704 w 1842380"/>
                <a:gd name="connsiteY8929" fmla="*/ 527391 h 1847704"/>
                <a:gd name="connsiteX8930" fmla="*/ 1012704 w 1842380"/>
                <a:gd name="connsiteY8930" fmla="*/ 527923 h 1847704"/>
                <a:gd name="connsiteX8931" fmla="*/ 1012704 w 1842380"/>
                <a:gd name="connsiteY8931" fmla="*/ 699914 h 1847704"/>
                <a:gd name="connsiteX8932" fmla="*/ 1012704 w 1842380"/>
                <a:gd name="connsiteY8932" fmla="*/ 706836 h 1847704"/>
                <a:gd name="connsiteX8933" fmla="*/ 1005782 w 1842380"/>
                <a:gd name="connsiteY8933" fmla="*/ 703642 h 1847704"/>
                <a:gd name="connsiteX8934" fmla="*/ 1005782 w 1842380"/>
                <a:gd name="connsiteY8934" fmla="*/ 696719 h 1847704"/>
                <a:gd name="connsiteX8935" fmla="*/ 1012704 w 1842380"/>
                <a:gd name="connsiteY8935" fmla="*/ 699914 h 1847704"/>
                <a:gd name="connsiteX8936" fmla="*/ 1012704 w 1842380"/>
                <a:gd name="connsiteY8936" fmla="*/ 699914 h 1847704"/>
                <a:gd name="connsiteX8937" fmla="*/ 1012704 w 1842380"/>
                <a:gd name="connsiteY8937" fmla="*/ 738253 h 1847704"/>
                <a:gd name="connsiteX8938" fmla="*/ 1012704 w 1842380"/>
                <a:gd name="connsiteY8938" fmla="*/ 745175 h 1847704"/>
                <a:gd name="connsiteX8939" fmla="*/ 1005782 w 1842380"/>
                <a:gd name="connsiteY8939" fmla="*/ 741980 h 1847704"/>
                <a:gd name="connsiteX8940" fmla="*/ 1005782 w 1842380"/>
                <a:gd name="connsiteY8940" fmla="*/ 733993 h 1847704"/>
                <a:gd name="connsiteX8941" fmla="*/ 1012704 w 1842380"/>
                <a:gd name="connsiteY8941" fmla="*/ 738253 h 1847704"/>
                <a:gd name="connsiteX8942" fmla="*/ 1012704 w 1842380"/>
                <a:gd name="connsiteY8942" fmla="*/ 738253 h 1847704"/>
                <a:gd name="connsiteX8943" fmla="*/ 1012704 w 1842380"/>
                <a:gd name="connsiteY8943" fmla="*/ 1125366 h 1847704"/>
                <a:gd name="connsiteX8944" fmla="*/ 1012704 w 1842380"/>
                <a:gd name="connsiteY8944" fmla="*/ 1132288 h 1847704"/>
                <a:gd name="connsiteX8945" fmla="*/ 1011639 w 1842380"/>
                <a:gd name="connsiteY8945" fmla="*/ 1133353 h 1847704"/>
                <a:gd name="connsiteX8946" fmla="*/ 1012704 w 1842380"/>
                <a:gd name="connsiteY8946" fmla="*/ 1134418 h 1847704"/>
                <a:gd name="connsiteX8947" fmla="*/ 1012704 w 1842380"/>
                <a:gd name="connsiteY8947" fmla="*/ 1142405 h 1847704"/>
                <a:gd name="connsiteX8948" fmla="*/ 1005782 w 1842380"/>
                <a:gd name="connsiteY8948" fmla="*/ 1139210 h 1847704"/>
                <a:gd name="connsiteX8949" fmla="*/ 1005782 w 1842380"/>
                <a:gd name="connsiteY8949" fmla="*/ 1130158 h 1847704"/>
                <a:gd name="connsiteX8950" fmla="*/ 1012704 w 1842380"/>
                <a:gd name="connsiteY8950" fmla="*/ 1125366 h 1847704"/>
                <a:gd name="connsiteX8951" fmla="*/ 1012704 w 1842380"/>
                <a:gd name="connsiteY8951" fmla="*/ 1125366 h 1847704"/>
                <a:gd name="connsiteX8952" fmla="*/ 1012704 w 1842380"/>
                <a:gd name="connsiteY8952" fmla="*/ 1161574 h 1847704"/>
                <a:gd name="connsiteX8953" fmla="*/ 1012704 w 1842380"/>
                <a:gd name="connsiteY8953" fmla="*/ 1168496 h 1847704"/>
                <a:gd name="connsiteX8954" fmla="*/ 1012704 w 1842380"/>
                <a:gd name="connsiteY8954" fmla="*/ 1168496 h 1847704"/>
                <a:gd name="connsiteX8955" fmla="*/ 1005782 w 1842380"/>
                <a:gd name="connsiteY8955" fmla="*/ 1171691 h 1847704"/>
                <a:gd name="connsiteX8956" fmla="*/ 1005782 w 1842380"/>
                <a:gd name="connsiteY8956" fmla="*/ 1171691 h 1847704"/>
                <a:gd name="connsiteX8957" fmla="*/ 1005782 w 1842380"/>
                <a:gd name="connsiteY8957" fmla="*/ 1160509 h 1847704"/>
                <a:gd name="connsiteX8958" fmla="*/ 1012704 w 1842380"/>
                <a:gd name="connsiteY8958" fmla="*/ 1161574 h 1847704"/>
                <a:gd name="connsiteX8959" fmla="*/ 1012704 w 1842380"/>
                <a:gd name="connsiteY8959" fmla="*/ 1161574 h 1847704"/>
                <a:gd name="connsiteX8960" fmla="*/ 1012704 w 1842380"/>
                <a:gd name="connsiteY8960" fmla="*/ 1191926 h 1847704"/>
                <a:gd name="connsiteX8961" fmla="*/ 1012704 w 1842380"/>
                <a:gd name="connsiteY8961" fmla="*/ 1214290 h 1847704"/>
                <a:gd name="connsiteX8962" fmla="*/ 1011639 w 1842380"/>
                <a:gd name="connsiteY8962" fmla="*/ 1214290 h 1847704"/>
                <a:gd name="connsiteX8963" fmla="*/ 1008444 w 1842380"/>
                <a:gd name="connsiteY8963" fmla="*/ 1216420 h 1847704"/>
                <a:gd name="connsiteX8964" fmla="*/ 1006315 w 1842380"/>
                <a:gd name="connsiteY8964" fmla="*/ 1217485 h 1847704"/>
                <a:gd name="connsiteX8965" fmla="*/ 1006315 w 1842380"/>
                <a:gd name="connsiteY8965" fmla="*/ 1194055 h 1847704"/>
                <a:gd name="connsiteX8966" fmla="*/ 1009509 w 1842380"/>
                <a:gd name="connsiteY8966" fmla="*/ 1191926 h 1847704"/>
                <a:gd name="connsiteX8967" fmla="*/ 1012704 w 1842380"/>
                <a:gd name="connsiteY8967" fmla="*/ 1191926 h 1847704"/>
                <a:gd name="connsiteX8968" fmla="*/ 1012704 w 1842380"/>
                <a:gd name="connsiteY8968" fmla="*/ 1191926 h 1847704"/>
                <a:gd name="connsiteX8969" fmla="*/ 1012704 w 1842380"/>
                <a:gd name="connsiteY8969" fmla="*/ 1277655 h 1847704"/>
                <a:gd name="connsiteX8970" fmla="*/ 1012704 w 1842380"/>
                <a:gd name="connsiteY8970" fmla="*/ 1292032 h 1847704"/>
                <a:gd name="connsiteX8971" fmla="*/ 1012704 w 1842380"/>
                <a:gd name="connsiteY8971" fmla="*/ 1292032 h 1847704"/>
                <a:gd name="connsiteX8972" fmla="*/ 1010574 w 1842380"/>
                <a:gd name="connsiteY8972" fmla="*/ 1286174 h 1847704"/>
                <a:gd name="connsiteX8973" fmla="*/ 1010574 w 1842380"/>
                <a:gd name="connsiteY8973" fmla="*/ 1282980 h 1847704"/>
                <a:gd name="connsiteX8974" fmla="*/ 1012704 w 1842380"/>
                <a:gd name="connsiteY8974" fmla="*/ 1277655 h 1847704"/>
                <a:gd name="connsiteX8975" fmla="*/ 1012704 w 1842380"/>
                <a:gd name="connsiteY8975" fmla="*/ 1277655 h 1847704"/>
                <a:gd name="connsiteX8976" fmla="*/ 1012704 w 1842380"/>
                <a:gd name="connsiteY8976" fmla="*/ 1277655 h 1847704"/>
                <a:gd name="connsiteX8977" fmla="*/ 1012704 w 1842380"/>
                <a:gd name="connsiteY8977" fmla="*/ 1415035 h 1847704"/>
                <a:gd name="connsiteX8978" fmla="*/ 1012704 w 1842380"/>
                <a:gd name="connsiteY8978" fmla="*/ 1424087 h 1847704"/>
                <a:gd name="connsiteX8979" fmla="*/ 1011639 w 1842380"/>
                <a:gd name="connsiteY8979" fmla="*/ 1425152 h 1847704"/>
                <a:gd name="connsiteX8980" fmla="*/ 1012704 w 1842380"/>
                <a:gd name="connsiteY8980" fmla="*/ 1426217 h 1847704"/>
                <a:gd name="connsiteX8981" fmla="*/ 1012704 w 1842380"/>
                <a:gd name="connsiteY8981" fmla="*/ 1442191 h 1847704"/>
                <a:gd name="connsiteX8982" fmla="*/ 1005782 w 1842380"/>
                <a:gd name="connsiteY8982" fmla="*/ 1435269 h 1847704"/>
                <a:gd name="connsiteX8983" fmla="*/ 1005782 w 1842380"/>
                <a:gd name="connsiteY8983" fmla="*/ 1417164 h 1847704"/>
                <a:gd name="connsiteX8984" fmla="*/ 1012704 w 1842380"/>
                <a:gd name="connsiteY8984" fmla="*/ 1415035 h 1847704"/>
                <a:gd name="connsiteX8985" fmla="*/ 1012704 w 1842380"/>
                <a:gd name="connsiteY8985" fmla="*/ 1415035 h 1847704"/>
                <a:gd name="connsiteX8986" fmla="*/ 1012704 w 1842380"/>
                <a:gd name="connsiteY8986" fmla="*/ 1467750 h 1847704"/>
                <a:gd name="connsiteX8987" fmla="*/ 1012704 w 1842380"/>
                <a:gd name="connsiteY8987" fmla="*/ 1477867 h 1847704"/>
                <a:gd name="connsiteX8988" fmla="*/ 1005782 w 1842380"/>
                <a:gd name="connsiteY8988" fmla="*/ 1477867 h 1847704"/>
                <a:gd name="connsiteX8989" fmla="*/ 1005782 w 1842380"/>
                <a:gd name="connsiteY8989" fmla="*/ 1467750 h 1847704"/>
                <a:gd name="connsiteX8990" fmla="*/ 1012704 w 1842380"/>
                <a:gd name="connsiteY8990" fmla="*/ 1467750 h 1847704"/>
                <a:gd name="connsiteX8991" fmla="*/ 1012704 w 1842380"/>
                <a:gd name="connsiteY8991" fmla="*/ 1467750 h 1847704"/>
                <a:gd name="connsiteX8992" fmla="*/ 1012704 w 1842380"/>
                <a:gd name="connsiteY8992" fmla="*/ 1734522 h 1847704"/>
                <a:gd name="connsiteX8993" fmla="*/ 1012704 w 1842380"/>
                <a:gd name="connsiteY8993" fmla="*/ 1750497 h 1847704"/>
                <a:gd name="connsiteX8994" fmla="*/ 1005782 w 1842380"/>
                <a:gd name="connsiteY8994" fmla="*/ 1752627 h 1847704"/>
                <a:gd name="connsiteX8995" fmla="*/ 1005782 w 1842380"/>
                <a:gd name="connsiteY8995" fmla="*/ 1736652 h 1847704"/>
                <a:gd name="connsiteX8996" fmla="*/ 1012704 w 1842380"/>
                <a:gd name="connsiteY8996" fmla="*/ 1734522 h 1847704"/>
                <a:gd name="connsiteX8997" fmla="*/ 1012704 w 1842380"/>
                <a:gd name="connsiteY8997" fmla="*/ 1734522 h 1847704"/>
                <a:gd name="connsiteX8998" fmla="*/ 1012704 w 1842380"/>
                <a:gd name="connsiteY8998" fmla="*/ 1771796 h 1847704"/>
                <a:gd name="connsiteX8999" fmla="*/ 1012704 w 1842380"/>
                <a:gd name="connsiteY8999" fmla="*/ 1805342 h 1847704"/>
                <a:gd name="connsiteX9000" fmla="*/ 1005782 w 1842380"/>
                <a:gd name="connsiteY9000" fmla="*/ 1796290 h 1847704"/>
                <a:gd name="connsiteX9001" fmla="*/ 1005782 w 1842380"/>
                <a:gd name="connsiteY9001" fmla="*/ 1762744 h 1847704"/>
                <a:gd name="connsiteX9002" fmla="*/ 1012704 w 1842380"/>
                <a:gd name="connsiteY9002" fmla="*/ 1771796 h 1847704"/>
                <a:gd name="connsiteX9003" fmla="*/ 1012704 w 1842380"/>
                <a:gd name="connsiteY9003" fmla="*/ 1771796 h 1847704"/>
                <a:gd name="connsiteX9004" fmla="*/ 1012704 w 1842380"/>
                <a:gd name="connsiteY9004" fmla="*/ 1826109 h 1847704"/>
                <a:gd name="connsiteX9005" fmla="*/ 1012704 w 1842380"/>
                <a:gd name="connsiteY9005" fmla="*/ 1842083 h 1847704"/>
                <a:gd name="connsiteX9006" fmla="*/ 1005782 w 1842380"/>
                <a:gd name="connsiteY9006" fmla="*/ 1842083 h 1847704"/>
                <a:gd name="connsiteX9007" fmla="*/ 1005782 w 1842380"/>
                <a:gd name="connsiteY9007" fmla="*/ 1826109 h 1847704"/>
                <a:gd name="connsiteX9008" fmla="*/ 1012704 w 1842380"/>
                <a:gd name="connsiteY9008" fmla="*/ 1826109 h 1847704"/>
                <a:gd name="connsiteX9009" fmla="*/ 1012704 w 1842380"/>
                <a:gd name="connsiteY9009" fmla="*/ 1826109 h 1847704"/>
                <a:gd name="connsiteX9010" fmla="*/ 1005782 w 1842380"/>
                <a:gd name="connsiteY9010" fmla="*/ 1255291 h 1847704"/>
                <a:gd name="connsiteX9011" fmla="*/ 1005782 w 1842380"/>
                <a:gd name="connsiteY9011" fmla="*/ 1238251 h 1847704"/>
                <a:gd name="connsiteX9012" fmla="*/ 1006847 w 1842380"/>
                <a:gd name="connsiteY9012" fmla="*/ 1238251 h 1847704"/>
                <a:gd name="connsiteX9013" fmla="*/ 1008977 w 1842380"/>
                <a:gd name="connsiteY9013" fmla="*/ 1240381 h 1847704"/>
                <a:gd name="connsiteX9014" fmla="*/ 1010042 w 1842380"/>
                <a:gd name="connsiteY9014" fmla="*/ 1241446 h 1847704"/>
                <a:gd name="connsiteX9015" fmla="*/ 1008977 w 1842380"/>
                <a:gd name="connsiteY9015" fmla="*/ 1244641 h 1847704"/>
                <a:gd name="connsiteX9016" fmla="*/ 1007912 w 1842380"/>
                <a:gd name="connsiteY9016" fmla="*/ 1250498 h 1847704"/>
                <a:gd name="connsiteX9017" fmla="*/ 1006847 w 1842380"/>
                <a:gd name="connsiteY9017" fmla="*/ 1253693 h 1847704"/>
                <a:gd name="connsiteX9018" fmla="*/ 1005782 w 1842380"/>
                <a:gd name="connsiteY9018" fmla="*/ 1255291 h 1847704"/>
                <a:gd name="connsiteX9019" fmla="*/ 996730 w 1842380"/>
                <a:gd name="connsiteY9019" fmla="*/ 947517 h 1847704"/>
                <a:gd name="connsiteX9020" fmla="*/ 1005782 w 1842380"/>
                <a:gd name="connsiteY9020" fmla="*/ 940595 h 1847704"/>
                <a:gd name="connsiteX9021" fmla="*/ 1005782 w 1842380"/>
                <a:gd name="connsiteY9021" fmla="*/ 880957 h 1847704"/>
                <a:gd name="connsiteX9022" fmla="*/ 996730 w 1842380"/>
                <a:gd name="connsiteY9022" fmla="*/ 880957 h 1847704"/>
                <a:gd name="connsiteX9023" fmla="*/ 996730 w 1842380"/>
                <a:gd name="connsiteY9023" fmla="*/ 947517 h 1847704"/>
                <a:gd name="connsiteX9024" fmla="*/ 996730 w 1842380"/>
                <a:gd name="connsiteY9024" fmla="*/ 947517 h 1847704"/>
                <a:gd name="connsiteX9025" fmla="*/ 996730 w 1842380"/>
                <a:gd name="connsiteY9025" fmla="*/ 1053481 h 1847704"/>
                <a:gd name="connsiteX9026" fmla="*/ 1005782 w 1842380"/>
                <a:gd name="connsiteY9026" fmla="*/ 1060403 h 1847704"/>
                <a:gd name="connsiteX9027" fmla="*/ 1005782 w 1842380"/>
                <a:gd name="connsiteY9027" fmla="*/ 1016740 h 1847704"/>
                <a:gd name="connsiteX9028" fmla="*/ 996730 w 1842380"/>
                <a:gd name="connsiteY9028" fmla="*/ 987453 h 1847704"/>
                <a:gd name="connsiteX9029" fmla="*/ 996730 w 1842380"/>
                <a:gd name="connsiteY9029" fmla="*/ 1053481 h 1847704"/>
                <a:gd name="connsiteX9030" fmla="*/ 996730 w 1842380"/>
                <a:gd name="connsiteY9030" fmla="*/ 1053481 h 1847704"/>
                <a:gd name="connsiteX9031" fmla="*/ 1005782 w 1842380"/>
                <a:gd name="connsiteY9031" fmla="*/ 6626 h 1847704"/>
                <a:gd name="connsiteX9032" fmla="*/ 1005782 w 1842380"/>
                <a:gd name="connsiteY9032" fmla="*/ 22600 h 1847704"/>
                <a:gd name="connsiteX9033" fmla="*/ 996730 w 1842380"/>
                <a:gd name="connsiteY9033" fmla="*/ 21535 h 1847704"/>
                <a:gd name="connsiteX9034" fmla="*/ 996730 w 1842380"/>
                <a:gd name="connsiteY9034" fmla="*/ 5561 h 1847704"/>
                <a:gd name="connsiteX9035" fmla="*/ 1005782 w 1842380"/>
                <a:gd name="connsiteY9035" fmla="*/ 6626 h 1847704"/>
                <a:gd name="connsiteX9036" fmla="*/ 1005782 w 1842380"/>
                <a:gd name="connsiteY9036" fmla="*/ 6626 h 1847704"/>
                <a:gd name="connsiteX9037" fmla="*/ 1005782 w 1842380"/>
                <a:gd name="connsiteY9037" fmla="*/ 76380 h 1847704"/>
                <a:gd name="connsiteX9038" fmla="*/ 1005782 w 1842380"/>
                <a:gd name="connsiteY9038" fmla="*/ 106732 h 1847704"/>
                <a:gd name="connsiteX9039" fmla="*/ 996730 w 1842380"/>
                <a:gd name="connsiteY9039" fmla="*/ 107797 h 1847704"/>
                <a:gd name="connsiteX9040" fmla="*/ 996730 w 1842380"/>
                <a:gd name="connsiteY9040" fmla="*/ 57211 h 1847704"/>
                <a:gd name="connsiteX9041" fmla="*/ 1005782 w 1842380"/>
                <a:gd name="connsiteY9041" fmla="*/ 76380 h 1847704"/>
                <a:gd name="connsiteX9042" fmla="*/ 1005782 w 1842380"/>
                <a:gd name="connsiteY9042" fmla="*/ 76380 h 1847704"/>
                <a:gd name="connsiteX9043" fmla="*/ 1005782 w 1842380"/>
                <a:gd name="connsiteY9043" fmla="*/ 230799 h 1847704"/>
                <a:gd name="connsiteX9044" fmla="*/ 1005782 w 1842380"/>
                <a:gd name="connsiteY9044" fmla="*/ 257956 h 1847704"/>
                <a:gd name="connsiteX9045" fmla="*/ 996730 w 1842380"/>
                <a:gd name="connsiteY9045" fmla="*/ 247839 h 1847704"/>
                <a:gd name="connsiteX9046" fmla="*/ 996730 w 1842380"/>
                <a:gd name="connsiteY9046" fmla="*/ 239852 h 1847704"/>
                <a:gd name="connsiteX9047" fmla="*/ 1005782 w 1842380"/>
                <a:gd name="connsiteY9047" fmla="*/ 230799 h 1847704"/>
                <a:gd name="connsiteX9048" fmla="*/ 1005782 w 1842380"/>
                <a:gd name="connsiteY9048" fmla="*/ 230799 h 1847704"/>
                <a:gd name="connsiteX9049" fmla="*/ 1005782 w 1842380"/>
                <a:gd name="connsiteY9049" fmla="*/ 261151 h 1847704"/>
                <a:gd name="connsiteX9050" fmla="*/ 1005782 w 1842380"/>
                <a:gd name="connsiteY9050" fmla="*/ 286177 h 1847704"/>
                <a:gd name="connsiteX9051" fmla="*/ 996730 w 1842380"/>
                <a:gd name="connsiteY9051" fmla="*/ 286177 h 1847704"/>
                <a:gd name="connsiteX9052" fmla="*/ 996730 w 1842380"/>
                <a:gd name="connsiteY9052" fmla="*/ 259021 h 1847704"/>
                <a:gd name="connsiteX9053" fmla="*/ 1005782 w 1842380"/>
                <a:gd name="connsiteY9053" fmla="*/ 261151 h 1847704"/>
                <a:gd name="connsiteX9054" fmla="*/ 1005782 w 1842380"/>
                <a:gd name="connsiteY9054" fmla="*/ 261151 h 1847704"/>
                <a:gd name="connsiteX9055" fmla="*/ 1005782 w 1842380"/>
                <a:gd name="connsiteY9055" fmla="*/ 293632 h 1847704"/>
                <a:gd name="connsiteX9056" fmla="*/ 1005782 w 1842380"/>
                <a:gd name="connsiteY9056" fmla="*/ 315996 h 1847704"/>
                <a:gd name="connsiteX9057" fmla="*/ 996730 w 1842380"/>
                <a:gd name="connsiteY9057" fmla="*/ 315996 h 1847704"/>
                <a:gd name="connsiteX9058" fmla="*/ 996730 w 1842380"/>
                <a:gd name="connsiteY9058" fmla="*/ 293632 h 1847704"/>
                <a:gd name="connsiteX9059" fmla="*/ 1003652 w 1842380"/>
                <a:gd name="connsiteY9059" fmla="*/ 293632 h 1847704"/>
                <a:gd name="connsiteX9060" fmla="*/ 1005782 w 1842380"/>
                <a:gd name="connsiteY9060" fmla="*/ 293632 h 1847704"/>
                <a:gd name="connsiteX9061" fmla="*/ 1005782 w 1842380"/>
                <a:gd name="connsiteY9061" fmla="*/ 293632 h 1847704"/>
                <a:gd name="connsiteX9062" fmla="*/ 1005782 w 1842380"/>
                <a:gd name="connsiteY9062" fmla="*/ 390543 h 1847704"/>
                <a:gd name="connsiteX9063" fmla="*/ 1005782 w 1842380"/>
                <a:gd name="connsiteY9063" fmla="*/ 400661 h 1847704"/>
                <a:gd name="connsiteX9064" fmla="*/ 1003652 w 1842380"/>
                <a:gd name="connsiteY9064" fmla="*/ 400661 h 1847704"/>
                <a:gd name="connsiteX9065" fmla="*/ 1003652 w 1842380"/>
                <a:gd name="connsiteY9065" fmla="*/ 400661 h 1847704"/>
                <a:gd name="connsiteX9066" fmla="*/ 1002587 w 1842380"/>
                <a:gd name="connsiteY9066" fmla="*/ 400661 h 1847704"/>
                <a:gd name="connsiteX9067" fmla="*/ 1005782 w 1842380"/>
                <a:gd name="connsiteY9067" fmla="*/ 406518 h 1847704"/>
                <a:gd name="connsiteX9068" fmla="*/ 1005782 w 1842380"/>
                <a:gd name="connsiteY9068" fmla="*/ 437934 h 1847704"/>
                <a:gd name="connsiteX9069" fmla="*/ 996730 w 1842380"/>
                <a:gd name="connsiteY9069" fmla="*/ 410778 h 1847704"/>
                <a:gd name="connsiteX9070" fmla="*/ 996730 w 1842380"/>
                <a:gd name="connsiteY9070" fmla="*/ 390543 h 1847704"/>
                <a:gd name="connsiteX9071" fmla="*/ 998860 w 1842380"/>
                <a:gd name="connsiteY9071" fmla="*/ 390543 h 1847704"/>
                <a:gd name="connsiteX9072" fmla="*/ 1005782 w 1842380"/>
                <a:gd name="connsiteY9072" fmla="*/ 390543 h 1847704"/>
                <a:gd name="connsiteX9073" fmla="*/ 1005782 w 1842380"/>
                <a:gd name="connsiteY9073" fmla="*/ 390543 h 1847704"/>
                <a:gd name="connsiteX9074" fmla="*/ 1005782 w 1842380"/>
                <a:gd name="connsiteY9074" fmla="*/ 443259 h 1847704"/>
                <a:gd name="connsiteX9075" fmla="*/ 1005782 w 1842380"/>
                <a:gd name="connsiteY9075" fmla="*/ 452311 h 1847704"/>
                <a:gd name="connsiteX9076" fmla="*/ 996730 w 1842380"/>
                <a:gd name="connsiteY9076" fmla="*/ 452311 h 1847704"/>
                <a:gd name="connsiteX9077" fmla="*/ 996730 w 1842380"/>
                <a:gd name="connsiteY9077" fmla="*/ 443259 h 1847704"/>
                <a:gd name="connsiteX9078" fmla="*/ 1005782 w 1842380"/>
                <a:gd name="connsiteY9078" fmla="*/ 443259 h 1847704"/>
                <a:gd name="connsiteX9079" fmla="*/ 1005782 w 1842380"/>
                <a:gd name="connsiteY9079" fmla="*/ 443259 h 1847704"/>
                <a:gd name="connsiteX9080" fmla="*/ 1005782 w 1842380"/>
                <a:gd name="connsiteY9080" fmla="*/ 535910 h 1847704"/>
                <a:gd name="connsiteX9081" fmla="*/ 1005782 w 1842380"/>
                <a:gd name="connsiteY9081" fmla="*/ 663173 h 1847704"/>
                <a:gd name="connsiteX9082" fmla="*/ 1004717 w 1842380"/>
                <a:gd name="connsiteY9082" fmla="*/ 661043 h 1847704"/>
                <a:gd name="connsiteX9083" fmla="*/ 1002587 w 1842380"/>
                <a:gd name="connsiteY9083" fmla="*/ 658913 h 1847704"/>
                <a:gd name="connsiteX9084" fmla="*/ 998327 w 1842380"/>
                <a:gd name="connsiteY9084" fmla="*/ 654653 h 1847704"/>
                <a:gd name="connsiteX9085" fmla="*/ 997262 w 1842380"/>
                <a:gd name="connsiteY9085" fmla="*/ 651459 h 1847704"/>
                <a:gd name="connsiteX9086" fmla="*/ 997262 w 1842380"/>
                <a:gd name="connsiteY9086" fmla="*/ 650394 h 1847704"/>
                <a:gd name="connsiteX9087" fmla="*/ 997262 w 1842380"/>
                <a:gd name="connsiteY9087" fmla="*/ 620042 h 1847704"/>
                <a:gd name="connsiteX9088" fmla="*/ 997262 w 1842380"/>
                <a:gd name="connsiteY9088" fmla="*/ 620042 h 1847704"/>
                <a:gd name="connsiteX9089" fmla="*/ 998327 w 1842380"/>
                <a:gd name="connsiteY9089" fmla="*/ 610990 h 1847704"/>
                <a:gd name="connsiteX9090" fmla="*/ 997262 w 1842380"/>
                <a:gd name="connsiteY9090" fmla="*/ 606730 h 1847704"/>
                <a:gd name="connsiteX9091" fmla="*/ 997262 w 1842380"/>
                <a:gd name="connsiteY9091" fmla="*/ 593418 h 1847704"/>
                <a:gd name="connsiteX9092" fmla="*/ 997262 w 1842380"/>
                <a:gd name="connsiteY9092" fmla="*/ 592353 h 1847704"/>
                <a:gd name="connsiteX9093" fmla="*/ 998327 w 1842380"/>
                <a:gd name="connsiteY9093" fmla="*/ 588093 h 1847704"/>
                <a:gd name="connsiteX9094" fmla="*/ 999392 w 1842380"/>
                <a:gd name="connsiteY9094" fmla="*/ 585964 h 1847704"/>
                <a:gd name="connsiteX9095" fmla="*/ 1000457 w 1842380"/>
                <a:gd name="connsiteY9095" fmla="*/ 580106 h 1847704"/>
                <a:gd name="connsiteX9096" fmla="*/ 1000457 w 1842380"/>
                <a:gd name="connsiteY9096" fmla="*/ 577976 h 1847704"/>
                <a:gd name="connsiteX9097" fmla="*/ 1001522 w 1842380"/>
                <a:gd name="connsiteY9097" fmla="*/ 574781 h 1847704"/>
                <a:gd name="connsiteX9098" fmla="*/ 1001522 w 1842380"/>
                <a:gd name="connsiteY9098" fmla="*/ 572652 h 1847704"/>
                <a:gd name="connsiteX9099" fmla="*/ 1002587 w 1842380"/>
                <a:gd name="connsiteY9099" fmla="*/ 561469 h 1847704"/>
                <a:gd name="connsiteX9100" fmla="*/ 1003652 w 1842380"/>
                <a:gd name="connsiteY9100" fmla="*/ 555612 h 1847704"/>
                <a:gd name="connsiteX9101" fmla="*/ 1003652 w 1842380"/>
                <a:gd name="connsiteY9101" fmla="*/ 549755 h 1847704"/>
                <a:gd name="connsiteX9102" fmla="*/ 1004717 w 1842380"/>
                <a:gd name="connsiteY9102" fmla="*/ 543898 h 1847704"/>
                <a:gd name="connsiteX9103" fmla="*/ 1004717 w 1842380"/>
                <a:gd name="connsiteY9103" fmla="*/ 539638 h 1847704"/>
                <a:gd name="connsiteX9104" fmla="*/ 1005782 w 1842380"/>
                <a:gd name="connsiteY9104" fmla="*/ 535910 h 1847704"/>
                <a:gd name="connsiteX9105" fmla="*/ 1005782 w 1842380"/>
                <a:gd name="connsiteY9105" fmla="*/ 535910 h 1847704"/>
                <a:gd name="connsiteX9106" fmla="*/ 1005782 w 1842380"/>
                <a:gd name="connsiteY9106" fmla="*/ 696719 h 1847704"/>
                <a:gd name="connsiteX9107" fmla="*/ 1005782 w 1842380"/>
                <a:gd name="connsiteY9107" fmla="*/ 703642 h 1847704"/>
                <a:gd name="connsiteX9108" fmla="*/ 997795 w 1842380"/>
                <a:gd name="connsiteY9108" fmla="*/ 701512 h 1847704"/>
                <a:gd name="connsiteX9109" fmla="*/ 996730 w 1842380"/>
                <a:gd name="connsiteY9109" fmla="*/ 701512 h 1847704"/>
                <a:gd name="connsiteX9110" fmla="*/ 996730 w 1842380"/>
                <a:gd name="connsiteY9110" fmla="*/ 694589 h 1847704"/>
                <a:gd name="connsiteX9111" fmla="*/ 996730 w 1842380"/>
                <a:gd name="connsiteY9111" fmla="*/ 695654 h 1847704"/>
                <a:gd name="connsiteX9112" fmla="*/ 1005782 w 1842380"/>
                <a:gd name="connsiteY9112" fmla="*/ 696719 h 1847704"/>
                <a:gd name="connsiteX9113" fmla="*/ 1005782 w 1842380"/>
                <a:gd name="connsiteY9113" fmla="*/ 696719 h 1847704"/>
                <a:gd name="connsiteX9114" fmla="*/ 1005782 w 1842380"/>
                <a:gd name="connsiteY9114" fmla="*/ 733993 h 1847704"/>
                <a:gd name="connsiteX9115" fmla="*/ 1004717 w 1842380"/>
                <a:gd name="connsiteY9115" fmla="*/ 731863 h 1847704"/>
                <a:gd name="connsiteX9116" fmla="*/ 996730 w 1842380"/>
                <a:gd name="connsiteY9116" fmla="*/ 701512 h 1847704"/>
                <a:gd name="connsiteX9117" fmla="*/ 996730 w 1842380"/>
                <a:gd name="connsiteY9117" fmla="*/ 730798 h 1847704"/>
                <a:gd name="connsiteX9118" fmla="*/ 996730 w 1842380"/>
                <a:gd name="connsiteY9118" fmla="*/ 730798 h 1847704"/>
                <a:gd name="connsiteX9119" fmla="*/ 996730 w 1842380"/>
                <a:gd name="connsiteY9119" fmla="*/ 730798 h 1847704"/>
                <a:gd name="connsiteX9120" fmla="*/ 996730 w 1842380"/>
                <a:gd name="connsiteY9120" fmla="*/ 736655 h 1847704"/>
                <a:gd name="connsiteX9121" fmla="*/ 999925 w 1842380"/>
                <a:gd name="connsiteY9121" fmla="*/ 736655 h 1847704"/>
                <a:gd name="connsiteX9122" fmla="*/ 1005782 w 1842380"/>
                <a:gd name="connsiteY9122" fmla="*/ 742513 h 1847704"/>
                <a:gd name="connsiteX9123" fmla="*/ 1005782 w 1842380"/>
                <a:gd name="connsiteY9123" fmla="*/ 733993 h 1847704"/>
                <a:gd name="connsiteX9124" fmla="*/ 1005782 w 1842380"/>
                <a:gd name="connsiteY9124" fmla="*/ 733993 h 1847704"/>
                <a:gd name="connsiteX9125" fmla="*/ 1005782 w 1842380"/>
                <a:gd name="connsiteY9125" fmla="*/ 1130158 h 1847704"/>
                <a:gd name="connsiteX9126" fmla="*/ 1005782 w 1842380"/>
                <a:gd name="connsiteY9126" fmla="*/ 1139210 h 1847704"/>
                <a:gd name="connsiteX9127" fmla="*/ 1004717 w 1842380"/>
                <a:gd name="connsiteY9127" fmla="*/ 1138145 h 1847704"/>
                <a:gd name="connsiteX9128" fmla="*/ 996730 w 1842380"/>
                <a:gd name="connsiteY9128" fmla="*/ 1138145 h 1847704"/>
                <a:gd name="connsiteX9129" fmla="*/ 996730 w 1842380"/>
                <a:gd name="connsiteY9129" fmla="*/ 1132288 h 1847704"/>
                <a:gd name="connsiteX9130" fmla="*/ 1003652 w 1842380"/>
                <a:gd name="connsiteY9130" fmla="*/ 1131223 h 1847704"/>
                <a:gd name="connsiteX9131" fmla="*/ 1005782 w 1842380"/>
                <a:gd name="connsiteY9131" fmla="*/ 1130158 h 1847704"/>
                <a:gd name="connsiteX9132" fmla="*/ 1005782 w 1842380"/>
                <a:gd name="connsiteY9132" fmla="*/ 1130158 h 1847704"/>
                <a:gd name="connsiteX9133" fmla="*/ 1005782 w 1842380"/>
                <a:gd name="connsiteY9133" fmla="*/ 1160509 h 1847704"/>
                <a:gd name="connsiteX9134" fmla="*/ 1005782 w 1842380"/>
                <a:gd name="connsiteY9134" fmla="*/ 1171691 h 1847704"/>
                <a:gd name="connsiteX9135" fmla="*/ 996730 w 1842380"/>
                <a:gd name="connsiteY9135" fmla="*/ 1174886 h 1847704"/>
                <a:gd name="connsiteX9136" fmla="*/ 996730 w 1842380"/>
                <a:gd name="connsiteY9136" fmla="*/ 1169029 h 1847704"/>
                <a:gd name="connsiteX9137" fmla="*/ 1000990 w 1842380"/>
                <a:gd name="connsiteY9137" fmla="*/ 1166899 h 1847704"/>
                <a:gd name="connsiteX9138" fmla="*/ 1002055 w 1842380"/>
                <a:gd name="connsiteY9138" fmla="*/ 1165834 h 1847704"/>
                <a:gd name="connsiteX9139" fmla="*/ 996197 w 1842380"/>
                <a:gd name="connsiteY9139" fmla="*/ 1161574 h 1847704"/>
                <a:gd name="connsiteX9140" fmla="*/ 996197 w 1842380"/>
                <a:gd name="connsiteY9140" fmla="*/ 1152522 h 1847704"/>
                <a:gd name="connsiteX9141" fmla="*/ 1005782 w 1842380"/>
                <a:gd name="connsiteY9141" fmla="*/ 1160509 h 1847704"/>
                <a:gd name="connsiteX9142" fmla="*/ 1005782 w 1842380"/>
                <a:gd name="connsiteY9142" fmla="*/ 1160509 h 1847704"/>
                <a:gd name="connsiteX9143" fmla="*/ 1005782 w 1842380"/>
                <a:gd name="connsiteY9143" fmla="*/ 1194055 h 1847704"/>
                <a:gd name="connsiteX9144" fmla="*/ 1005782 w 1842380"/>
                <a:gd name="connsiteY9144" fmla="*/ 1217485 h 1847704"/>
                <a:gd name="connsiteX9145" fmla="*/ 1005782 w 1842380"/>
                <a:gd name="connsiteY9145" fmla="*/ 1218550 h 1847704"/>
                <a:gd name="connsiteX9146" fmla="*/ 1002587 w 1842380"/>
                <a:gd name="connsiteY9146" fmla="*/ 1221744 h 1847704"/>
                <a:gd name="connsiteX9147" fmla="*/ 999392 w 1842380"/>
                <a:gd name="connsiteY9147" fmla="*/ 1223874 h 1847704"/>
                <a:gd name="connsiteX9148" fmla="*/ 997262 w 1842380"/>
                <a:gd name="connsiteY9148" fmla="*/ 1226004 h 1847704"/>
                <a:gd name="connsiteX9149" fmla="*/ 997262 w 1842380"/>
                <a:gd name="connsiteY9149" fmla="*/ 1202043 h 1847704"/>
                <a:gd name="connsiteX9150" fmla="*/ 1001522 w 1842380"/>
                <a:gd name="connsiteY9150" fmla="*/ 1197783 h 1847704"/>
                <a:gd name="connsiteX9151" fmla="*/ 1005782 w 1842380"/>
                <a:gd name="connsiteY9151" fmla="*/ 1194055 h 1847704"/>
                <a:gd name="connsiteX9152" fmla="*/ 1005782 w 1842380"/>
                <a:gd name="connsiteY9152" fmla="*/ 1194055 h 1847704"/>
                <a:gd name="connsiteX9153" fmla="*/ 1005782 w 1842380"/>
                <a:gd name="connsiteY9153" fmla="*/ 1238251 h 1847704"/>
                <a:gd name="connsiteX9154" fmla="*/ 1005782 w 1842380"/>
                <a:gd name="connsiteY9154" fmla="*/ 1255291 h 1847704"/>
                <a:gd name="connsiteX9155" fmla="*/ 1004717 w 1842380"/>
                <a:gd name="connsiteY9155" fmla="*/ 1258486 h 1847704"/>
                <a:gd name="connsiteX9156" fmla="*/ 1003652 w 1842380"/>
                <a:gd name="connsiteY9156" fmla="*/ 1261680 h 1847704"/>
                <a:gd name="connsiteX9157" fmla="*/ 1001522 w 1842380"/>
                <a:gd name="connsiteY9157" fmla="*/ 1264875 h 1847704"/>
                <a:gd name="connsiteX9158" fmla="*/ 998327 w 1842380"/>
                <a:gd name="connsiteY9158" fmla="*/ 1270733 h 1847704"/>
                <a:gd name="connsiteX9159" fmla="*/ 997262 w 1842380"/>
                <a:gd name="connsiteY9159" fmla="*/ 1272862 h 1847704"/>
                <a:gd name="connsiteX9160" fmla="*/ 997262 w 1842380"/>
                <a:gd name="connsiteY9160" fmla="*/ 1242511 h 1847704"/>
                <a:gd name="connsiteX9161" fmla="*/ 997262 w 1842380"/>
                <a:gd name="connsiteY9161" fmla="*/ 1242511 h 1847704"/>
                <a:gd name="connsiteX9162" fmla="*/ 1001522 w 1842380"/>
                <a:gd name="connsiteY9162" fmla="*/ 1239316 h 1847704"/>
                <a:gd name="connsiteX9163" fmla="*/ 1003652 w 1842380"/>
                <a:gd name="connsiteY9163" fmla="*/ 1238251 h 1847704"/>
                <a:gd name="connsiteX9164" fmla="*/ 1005782 w 1842380"/>
                <a:gd name="connsiteY9164" fmla="*/ 1238251 h 1847704"/>
                <a:gd name="connsiteX9165" fmla="*/ 1005782 w 1842380"/>
                <a:gd name="connsiteY9165" fmla="*/ 1238251 h 1847704"/>
                <a:gd name="connsiteX9166" fmla="*/ 1005782 w 1842380"/>
                <a:gd name="connsiteY9166" fmla="*/ 1417164 h 1847704"/>
                <a:gd name="connsiteX9167" fmla="*/ 1005782 w 1842380"/>
                <a:gd name="connsiteY9167" fmla="*/ 1435269 h 1847704"/>
                <a:gd name="connsiteX9168" fmla="*/ 997795 w 1842380"/>
                <a:gd name="connsiteY9168" fmla="*/ 1429412 h 1847704"/>
                <a:gd name="connsiteX9169" fmla="*/ 996730 w 1842380"/>
                <a:gd name="connsiteY9169" fmla="*/ 1428347 h 1847704"/>
                <a:gd name="connsiteX9170" fmla="*/ 996730 w 1842380"/>
                <a:gd name="connsiteY9170" fmla="*/ 1418229 h 1847704"/>
                <a:gd name="connsiteX9171" fmla="*/ 1000990 w 1842380"/>
                <a:gd name="connsiteY9171" fmla="*/ 1419294 h 1847704"/>
                <a:gd name="connsiteX9172" fmla="*/ 1005782 w 1842380"/>
                <a:gd name="connsiteY9172" fmla="*/ 1417164 h 1847704"/>
                <a:gd name="connsiteX9173" fmla="*/ 1005782 w 1842380"/>
                <a:gd name="connsiteY9173" fmla="*/ 1417164 h 1847704"/>
                <a:gd name="connsiteX9174" fmla="*/ 1005782 w 1842380"/>
                <a:gd name="connsiteY9174" fmla="*/ 1467750 h 1847704"/>
                <a:gd name="connsiteX9175" fmla="*/ 1005782 w 1842380"/>
                <a:gd name="connsiteY9175" fmla="*/ 1477867 h 1847704"/>
                <a:gd name="connsiteX9176" fmla="*/ 996730 w 1842380"/>
                <a:gd name="connsiteY9176" fmla="*/ 1476802 h 1847704"/>
                <a:gd name="connsiteX9177" fmla="*/ 996730 w 1842380"/>
                <a:gd name="connsiteY9177" fmla="*/ 1476802 h 1847704"/>
                <a:gd name="connsiteX9178" fmla="*/ 996730 w 1842380"/>
                <a:gd name="connsiteY9178" fmla="*/ 1465620 h 1847704"/>
                <a:gd name="connsiteX9179" fmla="*/ 1005782 w 1842380"/>
                <a:gd name="connsiteY9179" fmla="*/ 1467750 h 1847704"/>
                <a:gd name="connsiteX9180" fmla="*/ 1005782 w 1842380"/>
                <a:gd name="connsiteY9180" fmla="*/ 1467750 h 1847704"/>
                <a:gd name="connsiteX9181" fmla="*/ 1005782 w 1842380"/>
                <a:gd name="connsiteY9181" fmla="*/ 1737185 h 1847704"/>
                <a:gd name="connsiteX9182" fmla="*/ 1005782 w 1842380"/>
                <a:gd name="connsiteY9182" fmla="*/ 1753159 h 1847704"/>
                <a:gd name="connsiteX9183" fmla="*/ 997795 w 1842380"/>
                <a:gd name="connsiteY9183" fmla="*/ 1755289 h 1847704"/>
                <a:gd name="connsiteX9184" fmla="*/ 1005782 w 1842380"/>
                <a:gd name="connsiteY9184" fmla="*/ 1763276 h 1847704"/>
                <a:gd name="connsiteX9185" fmla="*/ 1005782 w 1842380"/>
                <a:gd name="connsiteY9185" fmla="*/ 1796823 h 1847704"/>
                <a:gd name="connsiteX9186" fmla="*/ 996730 w 1842380"/>
                <a:gd name="connsiteY9186" fmla="*/ 1783511 h 1847704"/>
                <a:gd name="connsiteX9187" fmla="*/ 996730 w 1842380"/>
                <a:gd name="connsiteY9187" fmla="*/ 1739847 h 1847704"/>
                <a:gd name="connsiteX9188" fmla="*/ 1005782 w 1842380"/>
                <a:gd name="connsiteY9188" fmla="*/ 1737185 h 1847704"/>
                <a:gd name="connsiteX9189" fmla="*/ 1005782 w 1842380"/>
                <a:gd name="connsiteY9189" fmla="*/ 1737185 h 1847704"/>
                <a:gd name="connsiteX9190" fmla="*/ 1005782 w 1842380"/>
                <a:gd name="connsiteY9190" fmla="*/ 1826109 h 1847704"/>
                <a:gd name="connsiteX9191" fmla="*/ 1005782 w 1842380"/>
                <a:gd name="connsiteY9191" fmla="*/ 1842083 h 1847704"/>
                <a:gd name="connsiteX9192" fmla="*/ 996730 w 1842380"/>
                <a:gd name="connsiteY9192" fmla="*/ 1843148 h 1847704"/>
                <a:gd name="connsiteX9193" fmla="*/ 996730 w 1842380"/>
                <a:gd name="connsiteY9193" fmla="*/ 1827174 h 1847704"/>
                <a:gd name="connsiteX9194" fmla="*/ 1005782 w 1842380"/>
                <a:gd name="connsiteY9194" fmla="*/ 1826109 h 1847704"/>
                <a:gd name="connsiteX9195" fmla="*/ 985548 w 1842380"/>
                <a:gd name="connsiteY9195" fmla="*/ 955504 h 1847704"/>
                <a:gd name="connsiteX9196" fmla="*/ 996730 w 1842380"/>
                <a:gd name="connsiteY9196" fmla="*/ 947517 h 1847704"/>
                <a:gd name="connsiteX9197" fmla="*/ 996730 w 1842380"/>
                <a:gd name="connsiteY9197" fmla="*/ 880957 h 1847704"/>
                <a:gd name="connsiteX9198" fmla="*/ 985548 w 1842380"/>
                <a:gd name="connsiteY9198" fmla="*/ 880957 h 1847704"/>
                <a:gd name="connsiteX9199" fmla="*/ 985548 w 1842380"/>
                <a:gd name="connsiteY9199" fmla="*/ 955504 h 1847704"/>
                <a:gd name="connsiteX9200" fmla="*/ 985548 w 1842380"/>
                <a:gd name="connsiteY9200" fmla="*/ 955504 h 1847704"/>
                <a:gd name="connsiteX9201" fmla="*/ 985548 w 1842380"/>
                <a:gd name="connsiteY9201" fmla="*/ 1045494 h 1847704"/>
                <a:gd name="connsiteX9202" fmla="*/ 996730 w 1842380"/>
                <a:gd name="connsiteY9202" fmla="*/ 1053481 h 1847704"/>
                <a:gd name="connsiteX9203" fmla="*/ 996730 w 1842380"/>
                <a:gd name="connsiteY9203" fmla="*/ 986921 h 1847704"/>
                <a:gd name="connsiteX9204" fmla="*/ 985548 w 1842380"/>
                <a:gd name="connsiteY9204" fmla="*/ 955504 h 1847704"/>
                <a:gd name="connsiteX9205" fmla="*/ 985548 w 1842380"/>
                <a:gd name="connsiteY9205" fmla="*/ 1045494 h 1847704"/>
                <a:gd name="connsiteX9206" fmla="*/ 985548 w 1842380"/>
                <a:gd name="connsiteY9206" fmla="*/ 1045494 h 1847704"/>
                <a:gd name="connsiteX9207" fmla="*/ 996730 w 1842380"/>
                <a:gd name="connsiteY9207" fmla="*/ 5561 h 1847704"/>
                <a:gd name="connsiteX9208" fmla="*/ 996730 w 1842380"/>
                <a:gd name="connsiteY9208" fmla="*/ 21535 h 1847704"/>
                <a:gd name="connsiteX9209" fmla="*/ 985548 w 1842380"/>
                <a:gd name="connsiteY9209" fmla="*/ 21535 h 1847704"/>
                <a:gd name="connsiteX9210" fmla="*/ 985548 w 1842380"/>
                <a:gd name="connsiteY9210" fmla="*/ 6626 h 1847704"/>
                <a:gd name="connsiteX9211" fmla="*/ 996730 w 1842380"/>
                <a:gd name="connsiteY9211" fmla="*/ 5561 h 1847704"/>
                <a:gd name="connsiteX9212" fmla="*/ 996730 w 1842380"/>
                <a:gd name="connsiteY9212" fmla="*/ 5561 h 1847704"/>
                <a:gd name="connsiteX9213" fmla="*/ 996730 w 1842380"/>
                <a:gd name="connsiteY9213" fmla="*/ 57211 h 1847704"/>
                <a:gd name="connsiteX9214" fmla="*/ 996730 w 1842380"/>
                <a:gd name="connsiteY9214" fmla="*/ 107797 h 1847704"/>
                <a:gd name="connsiteX9215" fmla="*/ 985548 w 1842380"/>
                <a:gd name="connsiteY9215" fmla="*/ 109927 h 1847704"/>
                <a:gd name="connsiteX9216" fmla="*/ 985548 w 1842380"/>
                <a:gd name="connsiteY9216" fmla="*/ 93952 h 1847704"/>
                <a:gd name="connsiteX9217" fmla="*/ 994600 w 1842380"/>
                <a:gd name="connsiteY9217" fmla="*/ 92887 h 1847704"/>
                <a:gd name="connsiteX9218" fmla="*/ 985548 w 1842380"/>
                <a:gd name="connsiteY9218" fmla="*/ 79575 h 1847704"/>
                <a:gd name="connsiteX9219" fmla="*/ 985548 w 1842380"/>
                <a:gd name="connsiteY9219" fmla="*/ 35912 h 1847704"/>
                <a:gd name="connsiteX9220" fmla="*/ 996730 w 1842380"/>
                <a:gd name="connsiteY9220" fmla="*/ 57211 h 1847704"/>
                <a:gd name="connsiteX9221" fmla="*/ 996730 w 1842380"/>
                <a:gd name="connsiteY9221" fmla="*/ 57211 h 1847704"/>
                <a:gd name="connsiteX9222" fmla="*/ 996730 w 1842380"/>
                <a:gd name="connsiteY9222" fmla="*/ 239852 h 1847704"/>
                <a:gd name="connsiteX9223" fmla="*/ 996730 w 1842380"/>
                <a:gd name="connsiteY9223" fmla="*/ 247839 h 1847704"/>
                <a:gd name="connsiteX9224" fmla="*/ 995665 w 1842380"/>
                <a:gd name="connsiteY9224" fmla="*/ 243579 h 1847704"/>
                <a:gd name="connsiteX9225" fmla="*/ 996730 w 1842380"/>
                <a:gd name="connsiteY9225" fmla="*/ 239852 h 1847704"/>
                <a:gd name="connsiteX9226" fmla="*/ 996730 w 1842380"/>
                <a:gd name="connsiteY9226" fmla="*/ 239852 h 1847704"/>
                <a:gd name="connsiteX9227" fmla="*/ 996730 w 1842380"/>
                <a:gd name="connsiteY9227" fmla="*/ 258488 h 1847704"/>
                <a:gd name="connsiteX9228" fmla="*/ 996730 w 1842380"/>
                <a:gd name="connsiteY9228" fmla="*/ 285645 h 1847704"/>
                <a:gd name="connsiteX9229" fmla="*/ 985548 w 1842380"/>
                <a:gd name="connsiteY9229" fmla="*/ 284580 h 1847704"/>
                <a:gd name="connsiteX9230" fmla="*/ 985548 w 1842380"/>
                <a:gd name="connsiteY9230" fmla="*/ 256359 h 1847704"/>
                <a:gd name="connsiteX9231" fmla="*/ 996730 w 1842380"/>
                <a:gd name="connsiteY9231" fmla="*/ 258488 h 1847704"/>
                <a:gd name="connsiteX9232" fmla="*/ 996730 w 1842380"/>
                <a:gd name="connsiteY9232" fmla="*/ 258488 h 1847704"/>
                <a:gd name="connsiteX9233" fmla="*/ 996730 w 1842380"/>
                <a:gd name="connsiteY9233" fmla="*/ 293632 h 1847704"/>
                <a:gd name="connsiteX9234" fmla="*/ 996730 w 1842380"/>
                <a:gd name="connsiteY9234" fmla="*/ 315996 h 1847704"/>
                <a:gd name="connsiteX9235" fmla="*/ 990873 w 1842380"/>
                <a:gd name="connsiteY9235" fmla="*/ 317061 h 1847704"/>
                <a:gd name="connsiteX9236" fmla="*/ 985015 w 1842380"/>
                <a:gd name="connsiteY9236" fmla="*/ 313866 h 1847704"/>
                <a:gd name="connsiteX9237" fmla="*/ 985015 w 1842380"/>
                <a:gd name="connsiteY9237" fmla="*/ 295762 h 1847704"/>
                <a:gd name="connsiteX9238" fmla="*/ 996730 w 1842380"/>
                <a:gd name="connsiteY9238" fmla="*/ 293632 h 1847704"/>
                <a:gd name="connsiteX9239" fmla="*/ 996730 w 1842380"/>
                <a:gd name="connsiteY9239" fmla="*/ 293632 h 1847704"/>
                <a:gd name="connsiteX9240" fmla="*/ 996730 w 1842380"/>
                <a:gd name="connsiteY9240" fmla="*/ 390543 h 1847704"/>
                <a:gd name="connsiteX9241" fmla="*/ 996730 w 1842380"/>
                <a:gd name="connsiteY9241" fmla="*/ 410778 h 1847704"/>
                <a:gd name="connsiteX9242" fmla="*/ 985548 w 1842380"/>
                <a:gd name="connsiteY9242" fmla="*/ 399596 h 1847704"/>
                <a:gd name="connsiteX9243" fmla="*/ 985548 w 1842380"/>
                <a:gd name="connsiteY9243" fmla="*/ 388414 h 1847704"/>
                <a:gd name="connsiteX9244" fmla="*/ 993535 w 1842380"/>
                <a:gd name="connsiteY9244" fmla="*/ 391608 h 1847704"/>
                <a:gd name="connsiteX9245" fmla="*/ 996730 w 1842380"/>
                <a:gd name="connsiteY9245" fmla="*/ 390543 h 1847704"/>
                <a:gd name="connsiteX9246" fmla="*/ 996730 w 1842380"/>
                <a:gd name="connsiteY9246" fmla="*/ 390543 h 1847704"/>
                <a:gd name="connsiteX9247" fmla="*/ 996730 w 1842380"/>
                <a:gd name="connsiteY9247" fmla="*/ 443259 h 1847704"/>
                <a:gd name="connsiteX9248" fmla="*/ 996730 w 1842380"/>
                <a:gd name="connsiteY9248" fmla="*/ 452311 h 1847704"/>
                <a:gd name="connsiteX9249" fmla="*/ 985548 w 1842380"/>
                <a:gd name="connsiteY9249" fmla="*/ 451246 h 1847704"/>
                <a:gd name="connsiteX9250" fmla="*/ 985548 w 1842380"/>
                <a:gd name="connsiteY9250" fmla="*/ 441129 h 1847704"/>
                <a:gd name="connsiteX9251" fmla="*/ 996730 w 1842380"/>
                <a:gd name="connsiteY9251" fmla="*/ 443259 h 1847704"/>
                <a:gd name="connsiteX9252" fmla="*/ 996730 w 1842380"/>
                <a:gd name="connsiteY9252" fmla="*/ 443259 h 1847704"/>
                <a:gd name="connsiteX9253" fmla="*/ 996730 w 1842380"/>
                <a:gd name="connsiteY9253" fmla="*/ 591821 h 1847704"/>
                <a:gd name="connsiteX9254" fmla="*/ 996730 w 1842380"/>
                <a:gd name="connsiteY9254" fmla="*/ 605133 h 1847704"/>
                <a:gd name="connsiteX9255" fmla="*/ 995665 w 1842380"/>
                <a:gd name="connsiteY9255" fmla="*/ 604068 h 1847704"/>
                <a:gd name="connsiteX9256" fmla="*/ 995665 w 1842380"/>
                <a:gd name="connsiteY9256" fmla="*/ 598211 h 1847704"/>
                <a:gd name="connsiteX9257" fmla="*/ 995665 w 1842380"/>
                <a:gd name="connsiteY9257" fmla="*/ 593951 h 1847704"/>
                <a:gd name="connsiteX9258" fmla="*/ 996730 w 1842380"/>
                <a:gd name="connsiteY9258" fmla="*/ 591821 h 1847704"/>
                <a:gd name="connsiteX9259" fmla="*/ 996730 w 1842380"/>
                <a:gd name="connsiteY9259" fmla="*/ 591821 h 1847704"/>
                <a:gd name="connsiteX9260" fmla="*/ 996730 w 1842380"/>
                <a:gd name="connsiteY9260" fmla="*/ 618977 h 1847704"/>
                <a:gd name="connsiteX9261" fmla="*/ 996730 w 1842380"/>
                <a:gd name="connsiteY9261" fmla="*/ 649329 h 1847704"/>
                <a:gd name="connsiteX9262" fmla="*/ 994600 w 1842380"/>
                <a:gd name="connsiteY9262" fmla="*/ 648264 h 1847704"/>
                <a:gd name="connsiteX9263" fmla="*/ 993535 w 1842380"/>
                <a:gd name="connsiteY9263" fmla="*/ 646134 h 1847704"/>
                <a:gd name="connsiteX9264" fmla="*/ 992470 w 1842380"/>
                <a:gd name="connsiteY9264" fmla="*/ 644004 h 1847704"/>
                <a:gd name="connsiteX9265" fmla="*/ 991405 w 1842380"/>
                <a:gd name="connsiteY9265" fmla="*/ 639744 h 1847704"/>
                <a:gd name="connsiteX9266" fmla="*/ 991405 w 1842380"/>
                <a:gd name="connsiteY9266" fmla="*/ 633887 h 1847704"/>
                <a:gd name="connsiteX9267" fmla="*/ 992470 w 1842380"/>
                <a:gd name="connsiteY9267" fmla="*/ 629627 h 1847704"/>
                <a:gd name="connsiteX9268" fmla="*/ 992470 w 1842380"/>
                <a:gd name="connsiteY9268" fmla="*/ 626432 h 1847704"/>
                <a:gd name="connsiteX9269" fmla="*/ 994600 w 1842380"/>
                <a:gd name="connsiteY9269" fmla="*/ 623237 h 1847704"/>
                <a:gd name="connsiteX9270" fmla="*/ 996730 w 1842380"/>
                <a:gd name="connsiteY9270" fmla="*/ 618977 h 1847704"/>
                <a:gd name="connsiteX9271" fmla="*/ 996730 w 1842380"/>
                <a:gd name="connsiteY9271" fmla="*/ 618977 h 1847704"/>
                <a:gd name="connsiteX9272" fmla="*/ 996730 w 1842380"/>
                <a:gd name="connsiteY9272" fmla="*/ 694589 h 1847704"/>
                <a:gd name="connsiteX9273" fmla="*/ 996730 w 1842380"/>
                <a:gd name="connsiteY9273" fmla="*/ 701512 h 1847704"/>
                <a:gd name="connsiteX9274" fmla="*/ 995665 w 1842380"/>
                <a:gd name="connsiteY9274" fmla="*/ 701512 h 1847704"/>
                <a:gd name="connsiteX9275" fmla="*/ 996730 w 1842380"/>
                <a:gd name="connsiteY9275" fmla="*/ 701512 h 1847704"/>
                <a:gd name="connsiteX9276" fmla="*/ 996730 w 1842380"/>
                <a:gd name="connsiteY9276" fmla="*/ 730798 h 1847704"/>
                <a:gd name="connsiteX9277" fmla="*/ 985548 w 1842380"/>
                <a:gd name="connsiteY9277" fmla="*/ 699382 h 1847704"/>
                <a:gd name="connsiteX9278" fmla="*/ 985548 w 1842380"/>
                <a:gd name="connsiteY9278" fmla="*/ 692460 h 1847704"/>
                <a:gd name="connsiteX9279" fmla="*/ 989808 w 1842380"/>
                <a:gd name="connsiteY9279" fmla="*/ 694589 h 1847704"/>
                <a:gd name="connsiteX9280" fmla="*/ 996730 w 1842380"/>
                <a:gd name="connsiteY9280" fmla="*/ 694589 h 1847704"/>
                <a:gd name="connsiteX9281" fmla="*/ 996730 w 1842380"/>
                <a:gd name="connsiteY9281" fmla="*/ 694589 h 1847704"/>
                <a:gd name="connsiteX9282" fmla="*/ 996730 w 1842380"/>
                <a:gd name="connsiteY9282" fmla="*/ 730266 h 1847704"/>
                <a:gd name="connsiteX9283" fmla="*/ 985548 w 1842380"/>
                <a:gd name="connsiteY9283" fmla="*/ 728136 h 1847704"/>
                <a:gd name="connsiteX9284" fmla="*/ 985548 w 1842380"/>
                <a:gd name="connsiteY9284" fmla="*/ 735058 h 1847704"/>
                <a:gd name="connsiteX9285" fmla="*/ 996730 w 1842380"/>
                <a:gd name="connsiteY9285" fmla="*/ 736123 h 1847704"/>
                <a:gd name="connsiteX9286" fmla="*/ 996730 w 1842380"/>
                <a:gd name="connsiteY9286" fmla="*/ 730266 h 1847704"/>
                <a:gd name="connsiteX9287" fmla="*/ 996730 w 1842380"/>
                <a:gd name="connsiteY9287" fmla="*/ 730266 h 1847704"/>
                <a:gd name="connsiteX9288" fmla="*/ 996730 w 1842380"/>
                <a:gd name="connsiteY9288" fmla="*/ 1132288 h 1847704"/>
                <a:gd name="connsiteX9289" fmla="*/ 996730 w 1842380"/>
                <a:gd name="connsiteY9289" fmla="*/ 1138145 h 1847704"/>
                <a:gd name="connsiteX9290" fmla="*/ 985548 w 1842380"/>
                <a:gd name="connsiteY9290" fmla="*/ 1142405 h 1847704"/>
                <a:gd name="connsiteX9291" fmla="*/ 985548 w 1842380"/>
                <a:gd name="connsiteY9291" fmla="*/ 1135483 h 1847704"/>
                <a:gd name="connsiteX9292" fmla="*/ 996730 w 1842380"/>
                <a:gd name="connsiteY9292" fmla="*/ 1132288 h 1847704"/>
                <a:gd name="connsiteX9293" fmla="*/ 996730 w 1842380"/>
                <a:gd name="connsiteY9293" fmla="*/ 1132288 h 1847704"/>
                <a:gd name="connsiteX9294" fmla="*/ 996730 w 1842380"/>
                <a:gd name="connsiteY9294" fmla="*/ 1152522 h 1847704"/>
                <a:gd name="connsiteX9295" fmla="*/ 996730 w 1842380"/>
                <a:gd name="connsiteY9295" fmla="*/ 1161574 h 1847704"/>
                <a:gd name="connsiteX9296" fmla="*/ 985548 w 1842380"/>
                <a:gd name="connsiteY9296" fmla="*/ 1151457 h 1847704"/>
                <a:gd name="connsiteX9297" fmla="*/ 985548 w 1842380"/>
                <a:gd name="connsiteY9297" fmla="*/ 1143470 h 1847704"/>
                <a:gd name="connsiteX9298" fmla="*/ 996730 w 1842380"/>
                <a:gd name="connsiteY9298" fmla="*/ 1152522 h 1847704"/>
                <a:gd name="connsiteX9299" fmla="*/ 996730 w 1842380"/>
                <a:gd name="connsiteY9299" fmla="*/ 1152522 h 1847704"/>
                <a:gd name="connsiteX9300" fmla="*/ 996730 w 1842380"/>
                <a:gd name="connsiteY9300" fmla="*/ 1169561 h 1847704"/>
                <a:gd name="connsiteX9301" fmla="*/ 996730 w 1842380"/>
                <a:gd name="connsiteY9301" fmla="*/ 1175419 h 1847704"/>
                <a:gd name="connsiteX9302" fmla="*/ 985548 w 1842380"/>
                <a:gd name="connsiteY9302" fmla="*/ 1177549 h 1847704"/>
                <a:gd name="connsiteX9303" fmla="*/ 985548 w 1842380"/>
                <a:gd name="connsiteY9303" fmla="*/ 1171691 h 1847704"/>
                <a:gd name="connsiteX9304" fmla="*/ 996730 w 1842380"/>
                <a:gd name="connsiteY9304" fmla="*/ 1169561 h 1847704"/>
                <a:gd name="connsiteX9305" fmla="*/ 996730 w 1842380"/>
                <a:gd name="connsiteY9305" fmla="*/ 1169561 h 1847704"/>
                <a:gd name="connsiteX9306" fmla="*/ 996730 w 1842380"/>
                <a:gd name="connsiteY9306" fmla="*/ 1202043 h 1847704"/>
                <a:gd name="connsiteX9307" fmla="*/ 996730 w 1842380"/>
                <a:gd name="connsiteY9307" fmla="*/ 1227069 h 1847704"/>
                <a:gd name="connsiteX9308" fmla="*/ 993535 w 1842380"/>
                <a:gd name="connsiteY9308" fmla="*/ 1229199 h 1847704"/>
                <a:gd name="connsiteX9309" fmla="*/ 991405 w 1842380"/>
                <a:gd name="connsiteY9309" fmla="*/ 1232394 h 1847704"/>
                <a:gd name="connsiteX9310" fmla="*/ 985548 w 1842380"/>
                <a:gd name="connsiteY9310" fmla="*/ 1233459 h 1847704"/>
                <a:gd name="connsiteX9311" fmla="*/ 985548 w 1842380"/>
                <a:gd name="connsiteY9311" fmla="*/ 1215355 h 1847704"/>
                <a:gd name="connsiteX9312" fmla="*/ 987678 w 1842380"/>
                <a:gd name="connsiteY9312" fmla="*/ 1213225 h 1847704"/>
                <a:gd name="connsiteX9313" fmla="*/ 988743 w 1842380"/>
                <a:gd name="connsiteY9313" fmla="*/ 1208965 h 1847704"/>
                <a:gd name="connsiteX9314" fmla="*/ 994600 w 1842380"/>
                <a:gd name="connsiteY9314" fmla="*/ 1204705 h 1847704"/>
                <a:gd name="connsiteX9315" fmla="*/ 996730 w 1842380"/>
                <a:gd name="connsiteY9315" fmla="*/ 1202043 h 1847704"/>
                <a:gd name="connsiteX9316" fmla="*/ 996730 w 1842380"/>
                <a:gd name="connsiteY9316" fmla="*/ 1202043 h 1847704"/>
                <a:gd name="connsiteX9317" fmla="*/ 996730 w 1842380"/>
                <a:gd name="connsiteY9317" fmla="*/ 1242511 h 1847704"/>
                <a:gd name="connsiteX9318" fmla="*/ 996730 w 1842380"/>
                <a:gd name="connsiteY9318" fmla="*/ 1272862 h 1847704"/>
                <a:gd name="connsiteX9319" fmla="*/ 994600 w 1842380"/>
                <a:gd name="connsiteY9319" fmla="*/ 1273927 h 1847704"/>
                <a:gd name="connsiteX9320" fmla="*/ 988743 w 1842380"/>
                <a:gd name="connsiteY9320" fmla="*/ 1278187 h 1847704"/>
                <a:gd name="connsiteX9321" fmla="*/ 985548 w 1842380"/>
                <a:gd name="connsiteY9321" fmla="*/ 1278187 h 1847704"/>
                <a:gd name="connsiteX9322" fmla="*/ 985548 w 1842380"/>
                <a:gd name="connsiteY9322" fmla="*/ 1255291 h 1847704"/>
                <a:gd name="connsiteX9323" fmla="*/ 989808 w 1842380"/>
                <a:gd name="connsiteY9323" fmla="*/ 1251031 h 1847704"/>
                <a:gd name="connsiteX9324" fmla="*/ 993003 w 1842380"/>
                <a:gd name="connsiteY9324" fmla="*/ 1249966 h 1847704"/>
                <a:gd name="connsiteX9325" fmla="*/ 994068 w 1842380"/>
                <a:gd name="connsiteY9325" fmla="*/ 1247836 h 1847704"/>
                <a:gd name="connsiteX9326" fmla="*/ 994068 w 1842380"/>
                <a:gd name="connsiteY9326" fmla="*/ 1244641 h 1847704"/>
                <a:gd name="connsiteX9327" fmla="*/ 996730 w 1842380"/>
                <a:gd name="connsiteY9327" fmla="*/ 1242511 h 1847704"/>
                <a:gd name="connsiteX9328" fmla="*/ 996730 w 1842380"/>
                <a:gd name="connsiteY9328" fmla="*/ 1242511 h 1847704"/>
                <a:gd name="connsiteX9329" fmla="*/ 996730 w 1842380"/>
                <a:gd name="connsiteY9329" fmla="*/ 1418229 h 1847704"/>
                <a:gd name="connsiteX9330" fmla="*/ 996730 w 1842380"/>
                <a:gd name="connsiteY9330" fmla="*/ 1428347 h 1847704"/>
                <a:gd name="connsiteX9331" fmla="*/ 985548 w 1842380"/>
                <a:gd name="connsiteY9331" fmla="*/ 1427282 h 1847704"/>
                <a:gd name="connsiteX9332" fmla="*/ 985548 w 1842380"/>
                <a:gd name="connsiteY9332" fmla="*/ 1417164 h 1847704"/>
                <a:gd name="connsiteX9333" fmla="*/ 996730 w 1842380"/>
                <a:gd name="connsiteY9333" fmla="*/ 1418229 h 1847704"/>
                <a:gd name="connsiteX9334" fmla="*/ 996730 w 1842380"/>
                <a:gd name="connsiteY9334" fmla="*/ 1418229 h 1847704"/>
                <a:gd name="connsiteX9335" fmla="*/ 996730 w 1842380"/>
                <a:gd name="connsiteY9335" fmla="*/ 1465620 h 1847704"/>
                <a:gd name="connsiteX9336" fmla="*/ 996730 w 1842380"/>
                <a:gd name="connsiteY9336" fmla="*/ 1476802 h 1847704"/>
                <a:gd name="connsiteX9337" fmla="*/ 990873 w 1842380"/>
                <a:gd name="connsiteY9337" fmla="*/ 1478932 h 1847704"/>
                <a:gd name="connsiteX9338" fmla="*/ 985015 w 1842380"/>
                <a:gd name="connsiteY9338" fmla="*/ 1479997 h 1847704"/>
                <a:gd name="connsiteX9339" fmla="*/ 985015 w 1842380"/>
                <a:gd name="connsiteY9339" fmla="*/ 1454971 h 1847704"/>
                <a:gd name="connsiteX9340" fmla="*/ 996730 w 1842380"/>
                <a:gd name="connsiteY9340" fmla="*/ 1465620 h 1847704"/>
                <a:gd name="connsiteX9341" fmla="*/ 996730 w 1842380"/>
                <a:gd name="connsiteY9341" fmla="*/ 1465620 h 1847704"/>
                <a:gd name="connsiteX9342" fmla="*/ 996730 w 1842380"/>
                <a:gd name="connsiteY9342" fmla="*/ 1739315 h 1847704"/>
                <a:gd name="connsiteX9343" fmla="*/ 996730 w 1842380"/>
                <a:gd name="connsiteY9343" fmla="*/ 1782978 h 1847704"/>
                <a:gd name="connsiteX9344" fmla="*/ 985548 w 1842380"/>
                <a:gd name="connsiteY9344" fmla="*/ 1769666 h 1847704"/>
                <a:gd name="connsiteX9345" fmla="*/ 985548 w 1842380"/>
                <a:gd name="connsiteY9345" fmla="*/ 1742510 h 1847704"/>
                <a:gd name="connsiteX9346" fmla="*/ 996730 w 1842380"/>
                <a:gd name="connsiteY9346" fmla="*/ 1739315 h 1847704"/>
                <a:gd name="connsiteX9347" fmla="*/ 996730 w 1842380"/>
                <a:gd name="connsiteY9347" fmla="*/ 1739315 h 1847704"/>
                <a:gd name="connsiteX9348" fmla="*/ 996730 w 1842380"/>
                <a:gd name="connsiteY9348" fmla="*/ 1827174 h 1847704"/>
                <a:gd name="connsiteX9349" fmla="*/ 996730 w 1842380"/>
                <a:gd name="connsiteY9349" fmla="*/ 1843148 h 1847704"/>
                <a:gd name="connsiteX9350" fmla="*/ 985548 w 1842380"/>
                <a:gd name="connsiteY9350" fmla="*/ 1843148 h 1847704"/>
                <a:gd name="connsiteX9351" fmla="*/ 985548 w 1842380"/>
                <a:gd name="connsiteY9351" fmla="*/ 1827174 h 1847704"/>
                <a:gd name="connsiteX9352" fmla="*/ 996730 w 1842380"/>
                <a:gd name="connsiteY9352" fmla="*/ 1827174 h 1847704"/>
                <a:gd name="connsiteX9353" fmla="*/ 996730 w 1842380"/>
                <a:gd name="connsiteY9353" fmla="*/ 1827174 h 1847704"/>
                <a:gd name="connsiteX9354" fmla="*/ 985548 w 1842380"/>
                <a:gd name="connsiteY9354" fmla="*/ 1651456 h 1847704"/>
                <a:gd name="connsiteX9355" fmla="*/ 985548 w 1842380"/>
                <a:gd name="connsiteY9355" fmla="*/ 1559337 h 1847704"/>
                <a:gd name="connsiteX9356" fmla="*/ 987678 w 1842380"/>
                <a:gd name="connsiteY9356" fmla="*/ 1559337 h 1847704"/>
                <a:gd name="connsiteX9357" fmla="*/ 993535 w 1842380"/>
                <a:gd name="connsiteY9357" fmla="*/ 1651456 h 1847704"/>
                <a:gd name="connsiteX9358" fmla="*/ 985548 w 1842380"/>
                <a:gd name="connsiteY9358" fmla="*/ 1651456 h 1847704"/>
                <a:gd name="connsiteX9359" fmla="*/ 985548 w 1842380"/>
                <a:gd name="connsiteY9359" fmla="*/ 955504 h 1847704"/>
                <a:gd name="connsiteX9360" fmla="*/ 985548 w 1842380"/>
                <a:gd name="connsiteY9360" fmla="*/ 955504 h 1847704"/>
                <a:gd name="connsiteX9361" fmla="*/ 985548 w 1842380"/>
                <a:gd name="connsiteY9361" fmla="*/ 880957 h 1847704"/>
                <a:gd name="connsiteX9362" fmla="*/ 968508 w 1842380"/>
                <a:gd name="connsiteY9362" fmla="*/ 880957 h 1847704"/>
                <a:gd name="connsiteX9363" fmla="*/ 968508 w 1842380"/>
                <a:gd name="connsiteY9363" fmla="*/ 1032714 h 1847704"/>
                <a:gd name="connsiteX9364" fmla="*/ 985548 w 1842380"/>
                <a:gd name="connsiteY9364" fmla="*/ 1044961 h 1847704"/>
                <a:gd name="connsiteX9365" fmla="*/ 985548 w 1842380"/>
                <a:gd name="connsiteY9365" fmla="*/ 955504 h 1847704"/>
                <a:gd name="connsiteX9366" fmla="*/ 985548 w 1842380"/>
                <a:gd name="connsiteY9366" fmla="*/ 955504 h 1847704"/>
                <a:gd name="connsiteX9367" fmla="*/ 985548 w 1842380"/>
                <a:gd name="connsiteY9367" fmla="*/ 955504 h 1847704"/>
                <a:gd name="connsiteX9368" fmla="*/ 985548 w 1842380"/>
                <a:gd name="connsiteY9368" fmla="*/ 6626 h 1847704"/>
                <a:gd name="connsiteX9369" fmla="*/ 985548 w 1842380"/>
                <a:gd name="connsiteY9369" fmla="*/ 21002 h 1847704"/>
                <a:gd name="connsiteX9370" fmla="*/ 979691 w 1842380"/>
                <a:gd name="connsiteY9370" fmla="*/ 22067 h 1847704"/>
                <a:gd name="connsiteX9371" fmla="*/ 979691 w 1842380"/>
                <a:gd name="connsiteY9371" fmla="*/ 22067 h 1847704"/>
                <a:gd name="connsiteX9372" fmla="*/ 977561 w 1842380"/>
                <a:gd name="connsiteY9372" fmla="*/ 22067 h 1847704"/>
                <a:gd name="connsiteX9373" fmla="*/ 985548 w 1842380"/>
                <a:gd name="connsiteY9373" fmla="*/ 35379 h 1847704"/>
                <a:gd name="connsiteX9374" fmla="*/ 985548 w 1842380"/>
                <a:gd name="connsiteY9374" fmla="*/ 79043 h 1847704"/>
                <a:gd name="connsiteX9375" fmla="*/ 968508 w 1842380"/>
                <a:gd name="connsiteY9375" fmla="*/ 39639 h 1847704"/>
                <a:gd name="connsiteX9376" fmla="*/ 968508 w 1842380"/>
                <a:gd name="connsiteY9376" fmla="*/ 7690 h 1847704"/>
                <a:gd name="connsiteX9377" fmla="*/ 969573 w 1842380"/>
                <a:gd name="connsiteY9377" fmla="*/ 7690 h 1847704"/>
                <a:gd name="connsiteX9378" fmla="*/ 985548 w 1842380"/>
                <a:gd name="connsiteY9378" fmla="*/ 6626 h 1847704"/>
                <a:gd name="connsiteX9379" fmla="*/ 985548 w 1842380"/>
                <a:gd name="connsiteY9379" fmla="*/ 6626 h 1847704"/>
                <a:gd name="connsiteX9380" fmla="*/ 985548 w 1842380"/>
                <a:gd name="connsiteY9380" fmla="*/ 94485 h 1847704"/>
                <a:gd name="connsiteX9381" fmla="*/ 985548 w 1842380"/>
                <a:gd name="connsiteY9381" fmla="*/ 110459 h 1847704"/>
                <a:gd name="connsiteX9382" fmla="*/ 968508 w 1842380"/>
                <a:gd name="connsiteY9382" fmla="*/ 110459 h 1847704"/>
                <a:gd name="connsiteX9383" fmla="*/ 968508 w 1842380"/>
                <a:gd name="connsiteY9383" fmla="*/ 94485 h 1847704"/>
                <a:gd name="connsiteX9384" fmla="*/ 985548 w 1842380"/>
                <a:gd name="connsiteY9384" fmla="*/ 94485 h 1847704"/>
                <a:gd name="connsiteX9385" fmla="*/ 985548 w 1842380"/>
                <a:gd name="connsiteY9385" fmla="*/ 94485 h 1847704"/>
                <a:gd name="connsiteX9386" fmla="*/ 985548 w 1842380"/>
                <a:gd name="connsiteY9386" fmla="*/ 256359 h 1847704"/>
                <a:gd name="connsiteX9387" fmla="*/ 985548 w 1842380"/>
                <a:gd name="connsiteY9387" fmla="*/ 284580 h 1847704"/>
                <a:gd name="connsiteX9388" fmla="*/ 968508 w 1842380"/>
                <a:gd name="connsiteY9388" fmla="*/ 280320 h 1847704"/>
                <a:gd name="connsiteX9389" fmla="*/ 968508 w 1842380"/>
                <a:gd name="connsiteY9389" fmla="*/ 255294 h 1847704"/>
                <a:gd name="connsiteX9390" fmla="*/ 975431 w 1842380"/>
                <a:gd name="connsiteY9390" fmla="*/ 254229 h 1847704"/>
                <a:gd name="connsiteX9391" fmla="*/ 985548 w 1842380"/>
                <a:gd name="connsiteY9391" fmla="*/ 256359 h 1847704"/>
                <a:gd name="connsiteX9392" fmla="*/ 985548 w 1842380"/>
                <a:gd name="connsiteY9392" fmla="*/ 256359 h 1847704"/>
                <a:gd name="connsiteX9393" fmla="*/ 985548 w 1842380"/>
                <a:gd name="connsiteY9393" fmla="*/ 295762 h 1847704"/>
                <a:gd name="connsiteX9394" fmla="*/ 985548 w 1842380"/>
                <a:gd name="connsiteY9394" fmla="*/ 313866 h 1847704"/>
                <a:gd name="connsiteX9395" fmla="*/ 978626 w 1842380"/>
                <a:gd name="connsiteY9395" fmla="*/ 301619 h 1847704"/>
                <a:gd name="connsiteX9396" fmla="*/ 985548 w 1842380"/>
                <a:gd name="connsiteY9396" fmla="*/ 295762 h 1847704"/>
                <a:gd name="connsiteX9397" fmla="*/ 985548 w 1842380"/>
                <a:gd name="connsiteY9397" fmla="*/ 295762 h 1847704"/>
                <a:gd name="connsiteX9398" fmla="*/ 985548 w 1842380"/>
                <a:gd name="connsiteY9398" fmla="*/ 388414 h 1847704"/>
                <a:gd name="connsiteX9399" fmla="*/ 985548 w 1842380"/>
                <a:gd name="connsiteY9399" fmla="*/ 399596 h 1847704"/>
                <a:gd name="connsiteX9400" fmla="*/ 968508 w 1842380"/>
                <a:gd name="connsiteY9400" fmla="*/ 395336 h 1847704"/>
                <a:gd name="connsiteX9401" fmla="*/ 968508 w 1842380"/>
                <a:gd name="connsiteY9401" fmla="*/ 385219 h 1847704"/>
                <a:gd name="connsiteX9402" fmla="*/ 985548 w 1842380"/>
                <a:gd name="connsiteY9402" fmla="*/ 388414 h 1847704"/>
                <a:gd name="connsiteX9403" fmla="*/ 985548 w 1842380"/>
                <a:gd name="connsiteY9403" fmla="*/ 388414 h 1847704"/>
                <a:gd name="connsiteX9404" fmla="*/ 985548 w 1842380"/>
                <a:gd name="connsiteY9404" fmla="*/ 441129 h 1847704"/>
                <a:gd name="connsiteX9405" fmla="*/ 985548 w 1842380"/>
                <a:gd name="connsiteY9405" fmla="*/ 451246 h 1847704"/>
                <a:gd name="connsiteX9406" fmla="*/ 974366 w 1842380"/>
                <a:gd name="connsiteY9406" fmla="*/ 445389 h 1847704"/>
                <a:gd name="connsiteX9407" fmla="*/ 968508 w 1842380"/>
                <a:gd name="connsiteY9407" fmla="*/ 446454 h 1847704"/>
                <a:gd name="connsiteX9408" fmla="*/ 968508 w 1842380"/>
                <a:gd name="connsiteY9408" fmla="*/ 418232 h 1847704"/>
                <a:gd name="connsiteX9409" fmla="*/ 979691 w 1842380"/>
                <a:gd name="connsiteY9409" fmla="*/ 436337 h 1847704"/>
                <a:gd name="connsiteX9410" fmla="*/ 985548 w 1842380"/>
                <a:gd name="connsiteY9410" fmla="*/ 441129 h 1847704"/>
                <a:gd name="connsiteX9411" fmla="*/ 985548 w 1842380"/>
                <a:gd name="connsiteY9411" fmla="*/ 441129 h 1847704"/>
                <a:gd name="connsiteX9412" fmla="*/ 985548 w 1842380"/>
                <a:gd name="connsiteY9412" fmla="*/ 691927 h 1847704"/>
                <a:gd name="connsiteX9413" fmla="*/ 985548 w 1842380"/>
                <a:gd name="connsiteY9413" fmla="*/ 698849 h 1847704"/>
                <a:gd name="connsiteX9414" fmla="*/ 968508 w 1842380"/>
                <a:gd name="connsiteY9414" fmla="*/ 694589 h 1847704"/>
                <a:gd name="connsiteX9415" fmla="*/ 968508 w 1842380"/>
                <a:gd name="connsiteY9415" fmla="*/ 694589 h 1847704"/>
                <a:gd name="connsiteX9416" fmla="*/ 968508 w 1842380"/>
                <a:gd name="connsiteY9416" fmla="*/ 687667 h 1847704"/>
                <a:gd name="connsiteX9417" fmla="*/ 985548 w 1842380"/>
                <a:gd name="connsiteY9417" fmla="*/ 691927 h 1847704"/>
                <a:gd name="connsiteX9418" fmla="*/ 985548 w 1842380"/>
                <a:gd name="connsiteY9418" fmla="*/ 691927 h 1847704"/>
                <a:gd name="connsiteX9419" fmla="*/ 985548 w 1842380"/>
                <a:gd name="connsiteY9419" fmla="*/ 728136 h 1847704"/>
                <a:gd name="connsiteX9420" fmla="*/ 978626 w 1842380"/>
                <a:gd name="connsiteY9420" fmla="*/ 722278 h 1847704"/>
                <a:gd name="connsiteX9421" fmla="*/ 968508 w 1842380"/>
                <a:gd name="connsiteY9421" fmla="*/ 697252 h 1847704"/>
                <a:gd name="connsiteX9422" fmla="*/ 968508 w 1842380"/>
                <a:gd name="connsiteY9422" fmla="*/ 718551 h 1847704"/>
                <a:gd name="connsiteX9423" fmla="*/ 969573 w 1842380"/>
                <a:gd name="connsiteY9423" fmla="*/ 721746 h 1847704"/>
                <a:gd name="connsiteX9424" fmla="*/ 968508 w 1842380"/>
                <a:gd name="connsiteY9424" fmla="*/ 721746 h 1847704"/>
                <a:gd name="connsiteX9425" fmla="*/ 968508 w 1842380"/>
                <a:gd name="connsiteY9425" fmla="*/ 728668 h 1847704"/>
                <a:gd name="connsiteX9426" fmla="*/ 974366 w 1842380"/>
                <a:gd name="connsiteY9426" fmla="*/ 727603 h 1847704"/>
                <a:gd name="connsiteX9427" fmla="*/ 985548 w 1842380"/>
                <a:gd name="connsiteY9427" fmla="*/ 734525 h 1847704"/>
                <a:gd name="connsiteX9428" fmla="*/ 985548 w 1842380"/>
                <a:gd name="connsiteY9428" fmla="*/ 728136 h 1847704"/>
                <a:gd name="connsiteX9429" fmla="*/ 985548 w 1842380"/>
                <a:gd name="connsiteY9429" fmla="*/ 728136 h 1847704"/>
                <a:gd name="connsiteX9430" fmla="*/ 985548 w 1842380"/>
                <a:gd name="connsiteY9430" fmla="*/ 1136015 h 1847704"/>
                <a:gd name="connsiteX9431" fmla="*/ 985548 w 1842380"/>
                <a:gd name="connsiteY9431" fmla="*/ 1142937 h 1847704"/>
                <a:gd name="connsiteX9432" fmla="*/ 985548 w 1842380"/>
                <a:gd name="connsiteY9432" fmla="*/ 1142937 h 1847704"/>
                <a:gd name="connsiteX9433" fmla="*/ 985548 w 1842380"/>
                <a:gd name="connsiteY9433" fmla="*/ 1144002 h 1847704"/>
                <a:gd name="connsiteX9434" fmla="*/ 985548 w 1842380"/>
                <a:gd name="connsiteY9434" fmla="*/ 1151990 h 1847704"/>
                <a:gd name="connsiteX9435" fmla="*/ 978626 w 1842380"/>
                <a:gd name="connsiteY9435" fmla="*/ 1147730 h 1847704"/>
                <a:gd name="connsiteX9436" fmla="*/ 968508 w 1842380"/>
                <a:gd name="connsiteY9436" fmla="*/ 1146665 h 1847704"/>
                <a:gd name="connsiteX9437" fmla="*/ 968508 w 1842380"/>
                <a:gd name="connsiteY9437" fmla="*/ 1140807 h 1847704"/>
                <a:gd name="connsiteX9438" fmla="*/ 978626 w 1842380"/>
                <a:gd name="connsiteY9438" fmla="*/ 1140807 h 1847704"/>
                <a:gd name="connsiteX9439" fmla="*/ 985548 w 1842380"/>
                <a:gd name="connsiteY9439" fmla="*/ 1136015 h 1847704"/>
                <a:gd name="connsiteX9440" fmla="*/ 985548 w 1842380"/>
                <a:gd name="connsiteY9440" fmla="*/ 1136015 h 1847704"/>
                <a:gd name="connsiteX9441" fmla="*/ 985548 w 1842380"/>
                <a:gd name="connsiteY9441" fmla="*/ 1171691 h 1847704"/>
                <a:gd name="connsiteX9442" fmla="*/ 985548 w 1842380"/>
                <a:gd name="connsiteY9442" fmla="*/ 1177549 h 1847704"/>
                <a:gd name="connsiteX9443" fmla="*/ 982353 w 1842380"/>
                <a:gd name="connsiteY9443" fmla="*/ 1177549 h 1847704"/>
                <a:gd name="connsiteX9444" fmla="*/ 975431 w 1842380"/>
                <a:gd name="connsiteY9444" fmla="*/ 1179679 h 1847704"/>
                <a:gd name="connsiteX9445" fmla="*/ 968508 w 1842380"/>
                <a:gd name="connsiteY9445" fmla="*/ 1181808 h 1847704"/>
                <a:gd name="connsiteX9446" fmla="*/ 968508 w 1842380"/>
                <a:gd name="connsiteY9446" fmla="*/ 1175951 h 1847704"/>
                <a:gd name="connsiteX9447" fmla="*/ 970638 w 1842380"/>
                <a:gd name="connsiteY9447" fmla="*/ 1174886 h 1847704"/>
                <a:gd name="connsiteX9448" fmla="*/ 972768 w 1842380"/>
                <a:gd name="connsiteY9448" fmla="*/ 1173821 h 1847704"/>
                <a:gd name="connsiteX9449" fmla="*/ 968508 w 1842380"/>
                <a:gd name="connsiteY9449" fmla="*/ 1169561 h 1847704"/>
                <a:gd name="connsiteX9450" fmla="*/ 968508 w 1842380"/>
                <a:gd name="connsiteY9450" fmla="*/ 1159444 h 1847704"/>
                <a:gd name="connsiteX9451" fmla="*/ 985548 w 1842380"/>
                <a:gd name="connsiteY9451" fmla="*/ 1171691 h 1847704"/>
                <a:gd name="connsiteX9452" fmla="*/ 985548 w 1842380"/>
                <a:gd name="connsiteY9452" fmla="*/ 1171691 h 1847704"/>
                <a:gd name="connsiteX9453" fmla="*/ 985548 w 1842380"/>
                <a:gd name="connsiteY9453" fmla="*/ 1215887 h 1847704"/>
                <a:gd name="connsiteX9454" fmla="*/ 985548 w 1842380"/>
                <a:gd name="connsiteY9454" fmla="*/ 1233991 h 1847704"/>
                <a:gd name="connsiteX9455" fmla="*/ 985548 w 1842380"/>
                <a:gd name="connsiteY9455" fmla="*/ 1233991 h 1847704"/>
                <a:gd name="connsiteX9456" fmla="*/ 982353 w 1842380"/>
                <a:gd name="connsiteY9456" fmla="*/ 1231862 h 1847704"/>
                <a:gd name="connsiteX9457" fmla="*/ 981288 w 1842380"/>
                <a:gd name="connsiteY9457" fmla="*/ 1228667 h 1847704"/>
                <a:gd name="connsiteX9458" fmla="*/ 981288 w 1842380"/>
                <a:gd name="connsiteY9458" fmla="*/ 1223342 h 1847704"/>
                <a:gd name="connsiteX9459" fmla="*/ 983418 w 1842380"/>
                <a:gd name="connsiteY9459" fmla="*/ 1220147 h 1847704"/>
                <a:gd name="connsiteX9460" fmla="*/ 985548 w 1842380"/>
                <a:gd name="connsiteY9460" fmla="*/ 1216952 h 1847704"/>
                <a:gd name="connsiteX9461" fmla="*/ 985548 w 1842380"/>
                <a:gd name="connsiteY9461" fmla="*/ 1215887 h 1847704"/>
                <a:gd name="connsiteX9462" fmla="*/ 985548 w 1842380"/>
                <a:gd name="connsiteY9462" fmla="*/ 1215887 h 1847704"/>
                <a:gd name="connsiteX9463" fmla="*/ 985548 w 1842380"/>
                <a:gd name="connsiteY9463" fmla="*/ 1255291 h 1847704"/>
                <a:gd name="connsiteX9464" fmla="*/ 985548 w 1842380"/>
                <a:gd name="connsiteY9464" fmla="*/ 1278720 h 1847704"/>
                <a:gd name="connsiteX9465" fmla="*/ 983418 w 1842380"/>
                <a:gd name="connsiteY9465" fmla="*/ 1279785 h 1847704"/>
                <a:gd name="connsiteX9466" fmla="*/ 981288 w 1842380"/>
                <a:gd name="connsiteY9466" fmla="*/ 1278720 h 1847704"/>
                <a:gd name="connsiteX9467" fmla="*/ 979158 w 1842380"/>
                <a:gd name="connsiteY9467" fmla="*/ 1275525 h 1847704"/>
                <a:gd name="connsiteX9468" fmla="*/ 979158 w 1842380"/>
                <a:gd name="connsiteY9468" fmla="*/ 1272330 h 1847704"/>
                <a:gd name="connsiteX9469" fmla="*/ 979158 w 1842380"/>
                <a:gd name="connsiteY9469" fmla="*/ 1268070 h 1847704"/>
                <a:gd name="connsiteX9470" fmla="*/ 982353 w 1842380"/>
                <a:gd name="connsiteY9470" fmla="*/ 1265940 h 1847704"/>
                <a:gd name="connsiteX9471" fmla="*/ 983418 w 1842380"/>
                <a:gd name="connsiteY9471" fmla="*/ 1262745 h 1847704"/>
                <a:gd name="connsiteX9472" fmla="*/ 984483 w 1842380"/>
                <a:gd name="connsiteY9472" fmla="*/ 1259550 h 1847704"/>
                <a:gd name="connsiteX9473" fmla="*/ 985548 w 1842380"/>
                <a:gd name="connsiteY9473" fmla="*/ 1255291 h 1847704"/>
                <a:gd name="connsiteX9474" fmla="*/ 985548 w 1842380"/>
                <a:gd name="connsiteY9474" fmla="*/ 1255291 h 1847704"/>
                <a:gd name="connsiteX9475" fmla="*/ 985548 w 1842380"/>
                <a:gd name="connsiteY9475" fmla="*/ 1255291 h 1847704"/>
                <a:gd name="connsiteX9476" fmla="*/ 985548 w 1842380"/>
                <a:gd name="connsiteY9476" fmla="*/ 1417164 h 1847704"/>
                <a:gd name="connsiteX9477" fmla="*/ 985548 w 1842380"/>
                <a:gd name="connsiteY9477" fmla="*/ 1427282 h 1847704"/>
                <a:gd name="connsiteX9478" fmla="*/ 968508 w 1842380"/>
                <a:gd name="connsiteY9478" fmla="*/ 1430476 h 1847704"/>
                <a:gd name="connsiteX9479" fmla="*/ 968508 w 1842380"/>
                <a:gd name="connsiteY9479" fmla="*/ 1420359 h 1847704"/>
                <a:gd name="connsiteX9480" fmla="*/ 985548 w 1842380"/>
                <a:gd name="connsiteY9480" fmla="*/ 1417164 h 1847704"/>
                <a:gd name="connsiteX9481" fmla="*/ 985548 w 1842380"/>
                <a:gd name="connsiteY9481" fmla="*/ 1417164 h 1847704"/>
                <a:gd name="connsiteX9482" fmla="*/ 985548 w 1842380"/>
                <a:gd name="connsiteY9482" fmla="*/ 1455503 h 1847704"/>
                <a:gd name="connsiteX9483" fmla="*/ 985548 w 1842380"/>
                <a:gd name="connsiteY9483" fmla="*/ 1480530 h 1847704"/>
                <a:gd name="connsiteX9484" fmla="*/ 968508 w 1842380"/>
                <a:gd name="connsiteY9484" fmla="*/ 1483724 h 1847704"/>
                <a:gd name="connsiteX9485" fmla="*/ 968508 w 1842380"/>
                <a:gd name="connsiteY9485" fmla="*/ 1473607 h 1847704"/>
                <a:gd name="connsiteX9486" fmla="*/ 984483 w 1842380"/>
                <a:gd name="connsiteY9486" fmla="*/ 1471477 h 1847704"/>
                <a:gd name="connsiteX9487" fmla="*/ 984483 w 1842380"/>
                <a:gd name="connsiteY9487" fmla="*/ 1471477 h 1847704"/>
                <a:gd name="connsiteX9488" fmla="*/ 985548 w 1842380"/>
                <a:gd name="connsiteY9488" fmla="*/ 1470412 h 1847704"/>
                <a:gd name="connsiteX9489" fmla="*/ 968508 w 1842380"/>
                <a:gd name="connsiteY9489" fmla="*/ 1449113 h 1847704"/>
                <a:gd name="connsiteX9490" fmla="*/ 968508 w 1842380"/>
                <a:gd name="connsiteY9490" fmla="*/ 1431009 h 1847704"/>
                <a:gd name="connsiteX9491" fmla="*/ 985548 w 1842380"/>
                <a:gd name="connsiteY9491" fmla="*/ 1455503 h 1847704"/>
                <a:gd name="connsiteX9492" fmla="*/ 985548 w 1842380"/>
                <a:gd name="connsiteY9492" fmla="*/ 1455503 h 1847704"/>
                <a:gd name="connsiteX9493" fmla="*/ 985548 w 1842380"/>
                <a:gd name="connsiteY9493" fmla="*/ 1559337 h 1847704"/>
                <a:gd name="connsiteX9494" fmla="*/ 985548 w 1842380"/>
                <a:gd name="connsiteY9494" fmla="*/ 1651456 h 1847704"/>
                <a:gd name="connsiteX9495" fmla="*/ 971171 w 1842380"/>
                <a:gd name="connsiteY9495" fmla="*/ 1652521 h 1847704"/>
                <a:gd name="connsiteX9496" fmla="*/ 969041 w 1842380"/>
                <a:gd name="connsiteY9496" fmla="*/ 1606195 h 1847704"/>
                <a:gd name="connsiteX9497" fmla="*/ 969041 w 1842380"/>
                <a:gd name="connsiteY9497" fmla="*/ 1559869 h 1847704"/>
                <a:gd name="connsiteX9498" fmla="*/ 969041 w 1842380"/>
                <a:gd name="connsiteY9498" fmla="*/ 1559869 h 1847704"/>
                <a:gd name="connsiteX9499" fmla="*/ 985548 w 1842380"/>
                <a:gd name="connsiteY9499" fmla="*/ 1559337 h 1847704"/>
                <a:gd name="connsiteX9500" fmla="*/ 985548 w 1842380"/>
                <a:gd name="connsiteY9500" fmla="*/ 1559337 h 1847704"/>
                <a:gd name="connsiteX9501" fmla="*/ 985548 w 1842380"/>
                <a:gd name="connsiteY9501" fmla="*/ 1742510 h 1847704"/>
                <a:gd name="connsiteX9502" fmla="*/ 985548 w 1842380"/>
                <a:gd name="connsiteY9502" fmla="*/ 1769666 h 1847704"/>
                <a:gd name="connsiteX9503" fmla="*/ 975431 w 1842380"/>
                <a:gd name="connsiteY9503" fmla="*/ 1759549 h 1847704"/>
                <a:gd name="connsiteX9504" fmla="*/ 968508 w 1842380"/>
                <a:gd name="connsiteY9504" fmla="*/ 1757419 h 1847704"/>
                <a:gd name="connsiteX9505" fmla="*/ 968508 w 1842380"/>
                <a:gd name="connsiteY9505" fmla="*/ 1740380 h 1847704"/>
                <a:gd name="connsiteX9506" fmla="*/ 981820 w 1842380"/>
                <a:gd name="connsiteY9506" fmla="*/ 1744640 h 1847704"/>
                <a:gd name="connsiteX9507" fmla="*/ 985548 w 1842380"/>
                <a:gd name="connsiteY9507" fmla="*/ 1742510 h 1847704"/>
                <a:gd name="connsiteX9508" fmla="*/ 985548 w 1842380"/>
                <a:gd name="connsiteY9508" fmla="*/ 1742510 h 1847704"/>
                <a:gd name="connsiteX9509" fmla="*/ 985548 w 1842380"/>
                <a:gd name="connsiteY9509" fmla="*/ 1827174 h 1847704"/>
                <a:gd name="connsiteX9510" fmla="*/ 985548 w 1842380"/>
                <a:gd name="connsiteY9510" fmla="*/ 1843148 h 1847704"/>
                <a:gd name="connsiteX9511" fmla="*/ 968508 w 1842380"/>
                <a:gd name="connsiteY9511" fmla="*/ 1839953 h 1847704"/>
                <a:gd name="connsiteX9512" fmla="*/ 968508 w 1842380"/>
                <a:gd name="connsiteY9512" fmla="*/ 1820784 h 1847704"/>
                <a:gd name="connsiteX9513" fmla="*/ 985548 w 1842380"/>
                <a:gd name="connsiteY9513" fmla="*/ 1827174 h 1847704"/>
                <a:gd name="connsiteX9514" fmla="*/ 968508 w 1842380"/>
                <a:gd name="connsiteY9514" fmla="*/ 881490 h 1847704"/>
                <a:gd name="connsiteX9515" fmla="*/ 961586 w 1842380"/>
                <a:gd name="connsiteY9515" fmla="*/ 881490 h 1847704"/>
                <a:gd name="connsiteX9516" fmla="*/ 960521 w 1842380"/>
                <a:gd name="connsiteY9516" fmla="*/ 877230 h 1847704"/>
                <a:gd name="connsiteX9517" fmla="*/ 960521 w 1842380"/>
                <a:gd name="connsiteY9517" fmla="*/ 1027922 h 1847704"/>
                <a:gd name="connsiteX9518" fmla="*/ 968508 w 1842380"/>
                <a:gd name="connsiteY9518" fmla="*/ 1033779 h 1847704"/>
                <a:gd name="connsiteX9519" fmla="*/ 968508 w 1842380"/>
                <a:gd name="connsiteY9519" fmla="*/ 881490 h 1847704"/>
                <a:gd name="connsiteX9520" fmla="*/ 968508 w 1842380"/>
                <a:gd name="connsiteY9520" fmla="*/ 881490 h 1847704"/>
                <a:gd name="connsiteX9521" fmla="*/ 968508 w 1842380"/>
                <a:gd name="connsiteY9521" fmla="*/ 7690 h 1847704"/>
                <a:gd name="connsiteX9522" fmla="*/ 968508 w 1842380"/>
                <a:gd name="connsiteY9522" fmla="*/ 40172 h 1847704"/>
                <a:gd name="connsiteX9523" fmla="*/ 960521 w 1842380"/>
                <a:gd name="connsiteY9523" fmla="*/ 31120 h 1847704"/>
                <a:gd name="connsiteX9524" fmla="*/ 960521 w 1842380"/>
                <a:gd name="connsiteY9524" fmla="*/ 8755 h 1847704"/>
                <a:gd name="connsiteX9525" fmla="*/ 968508 w 1842380"/>
                <a:gd name="connsiteY9525" fmla="*/ 7690 h 1847704"/>
                <a:gd name="connsiteX9526" fmla="*/ 968508 w 1842380"/>
                <a:gd name="connsiteY9526" fmla="*/ 7690 h 1847704"/>
                <a:gd name="connsiteX9527" fmla="*/ 968508 w 1842380"/>
                <a:gd name="connsiteY9527" fmla="*/ 94485 h 1847704"/>
                <a:gd name="connsiteX9528" fmla="*/ 968508 w 1842380"/>
                <a:gd name="connsiteY9528" fmla="*/ 110459 h 1847704"/>
                <a:gd name="connsiteX9529" fmla="*/ 960521 w 1842380"/>
                <a:gd name="connsiteY9529" fmla="*/ 110459 h 1847704"/>
                <a:gd name="connsiteX9530" fmla="*/ 960521 w 1842380"/>
                <a:gd name="connsiteY9530" fmla="*/ 93420 h 1847704"/>
                <a:gd name="connsiteX9531" fmla="*/ 968508 w 1842380"/>
                <a:gd name="connsiteY9531" fmla="*/ 94485 h 1847704"/>
                <a:gd name="connsiteX9532" fmla="*/ 968508 w 1842380"/>
                <a:gd name="connsiteY9532" fmla="*/ 94485 h 1847704"/>
                <a:gd name="connsiteX9533" fmla="*/ 968508 w 1842380"/>
                <a:gd name="connsiteY9533" fmla="*/ 255294 h 1847704"/>
                <a:gd name="connsiteX9534" fmla="*/ 968508 w 1842380"/>
                <a:gd name="connsiteY9534" fmla="*/ 280320 h 1847704"/>
                <a:gd name="connsiteX9535" fmla="*/ 967444 w 1842380"/>
                <a:gd name="connsiteY9535" fmla="*/ 279255 h 1847704"/>
                <a:gd name="connsiteX9536" fmla="*/ 960521 w 1842380"/>
                <a:gd name="connsiteY9536" fmla="*/ 272333 h 1847704"/>
                <a:gd name="connsiteX9537" fmla="*/ 960521 w 1842380"/>
                <a:gd name="connsiteY9537" fmla="*/ 263281 h 1847704"/>
                <a:gd name="connsiteX9538" fmla="*/ 968508 w 1842380"/>
                <a:gd name="connsiteY9538" fmla="*/ 255294 h 1847704"/>
                <a:gd name="connsiteX9539" fmla="*/ 968508 w 1842380"/>
                <a:gd name="connsiteY9539" fmla="*/ 255294 h 1847704"/>
                <a:gd name="connsiteX9540" fmla="*/ 968508 w 1842380"/>
                <a:gd name="connsiteY9540" fmla="*/ 384686 h 1847704"/>
                <a:gd name="connsiteX9541" fmla="*/ 968508 w 1842380"/>
                <a:gd name="connsiteY9541" fmla="*/ 394803 h 1847704"/>
                <a:gd name="connsiteX9542" fmla="*/ 960521 w 1842380"/>
                <a:gd name="connsiteY9542" fmla="*/ 394803 h 1847704"/>
                <a:gd name="connsiteX9543" fmla="*/ 960521 w 1842380"/>
                <a:gd name="connsiteY9543" fmla="*/ 385751 h 1847704"/>
                <a:gd name="connsiteX9544" fmla="*/ 968508 w 1842380"/>
                <a:gd name="connsiteY9544" fmla="*/ 384686 h 1847704"/>
                <a:gd name="connsiteX9545" fmla="*/ 968508 w 1842380"/>
                <a:gd name="connsiteY9545" fmla="*/ 384686 h 1847704"/>
                <a:gd name="connsiteX9546" fmla="*/ 968508 w 1842380"/>
                <a:gd name="connsiteY9546" fmla="*/ 418765 h 1847704"/>
                <a:gd name="connsiteX9547" fmla="*/ 968508 w 1842380"/>
                <a:gd name="connsiteY9547" fmla="*/ 446986 h 1847704"/>
                <a:gd name="connsiteX9548" fmla="*/ 960521 w 1842380"/>
                <a:gd name="connsiteY9548" fmla="*/ 448051 h 1847704"/>
                <a:gd name="connsiteX9549" fmla="*/ 960521 w 1842380"/>
                <a:gd name="connsiteY9549" fmla="*/ 437934 h 1847704"/>
                <a:gd name="connsiteX9550" fmla="*/ 966379 w 1842380"/>
                <a:gd name="connsiteY9550" fmla="*/ 437934 h 1847704"/>
                <a:gd name="connsiteX9551" fmla="*/ 960521 w 1842380"/>
                <a:gd name="connsiteY9551" fmla="*/ 429947 h 1847704"/>
                <a:gd name="connsiteX9552" fmla="*/ 960521 w 1842380"/>
                <a:gd name="connsiteY9552" fmla="*/ 402790 h 1847704"/>
                <a:gd name="connsiteX9553" fmla="*/ 968508 w 1842380"/>
                <a:gd name="connsiteY9553" fmla="*/ 418765 h 1847704"/>
                <a:gd name="connsiteX9554" fmla="*/ 968508 w 1842380"/>
                <a:gd name="connsiteY9554" fmla="*/ 418765 h 1847704"/>
                <a:gd name="connsiteX9555" fmla="*/ 968508 w 1842380"/>
                <a:gd name="connsiteY9555" fmla="*/ 687667 h 1847704"/>
                <a:gd name="connsiteX9556" fmla="*/ 968508 w 1842380"/>
                <a:gd name="connsiteY9556" fmla="*/ 694589 h 1847704"/>
                <a:gd name="connsiteX9557" fmla="*/ 966379 w 1842380"/>
                <a:gd name="connsiteY9557" fmla="*/ 694589 h 1847704"/>
                <a:gd name="connsiteX9558" fmla="*/ 968508 w 1842380"/>
                <a:gd name="connsiteY9558" fmla="*/ 697784 h 1847704"/>
                <a:gd name="connsiteX9559" fmla="*/ 968508 w 1842380"/>
                <a:gd name="connsiteY9559" fmla="*/ 719083 h 1847704"/>
                <a:gd name="connsiteX9560" fmla="*/ 960521 w 1842380"/>
                <a:gd name="connsiteY9560" fmla="*/ 697784 h 1847704"/>
                <a:gd name="connsiteX9561" fmla="*/ 960521 w 1842380"/>
                <a:gd name="connsiteY9561" fmla="*/ 687667 h 1847704"/>
                <a:gd name="connsiteX9562" fmla="*/ 966379 w 1842380"/>
                <a:gd name="connsiteY9562" fmla="*/ 687667 h 1847704"/>
                <a:gd name="connsiteX9563" fmla="*/ 968508 w 1842380"/>
                <a:gd name="connsiteY9563" fmla="*/ 687667 h 1847704"/>
                <a:gd name="connsiteX9564" fmla="*/ 968508 w 1842380"/>
                <a:gd name="connsiteY9564" fmla="*/ 687667 h 1847704"/>
                <a:gd name="connsiteX9565" fmla="*/ 968508 w 1842380"/>
                <a:gd name="connsiteY9565" fmla="*/ 722811 h 1847704"/>
                <a:gd name="connsiteX9566" fmla="*/ 968508 w 1842380"/>
                <a:gd name="connsiteY9566" fmla="*/ 729733 h 1847704"/>
                <a:gd name="connsiteX9567" fmla="*/ 960521 w 1842380"/>
                <a:gd name="connsiteY9567" fmla="*/ 728668 h 1847704"/>
                <a:gd name="connsiteX9568" fmla="*/ 960521 w 1842380"/>
                <a:gd name="connsiteY9568" fmla="*/ 722811 h 1847704"/>
                <a:gd name="connsiteX9569" fmla="*/ 968508 w 1842380"/>
                <a:gd name="connsiteY9569" fmla="*/ 722811 h 1847704"/>
                <a:gd name="connsiteX9570" fmla="*/ 968508 w 1842380"/>
                <a:gd name="connsiteY9570" fmla="*/ 722811 h 1847704"/>
                <a:gd name="connsiteX9571" fmla="*/ 968508 w 1842380"/>
                <a:gd name="connsiteY9571" fmla="*/ 1140275 h 1847704"/>
                <a:gd name="connsiteX9572" fmla="*/ 968508 w 1842380"/>
                <a:gd name="connsiteY9572" fmla="*/ 1146132 h 1847704"/>
                <a:gd name="connsiteX9573" fmla="*/ 960521 w 1842380"/>
                <a:gd name="connsiteY9573" fmla="*/ 1148262 h 1847704"/>
                <a:gd name="connsiteX9574" fmla="*/ 960521 w 1842380"/>
                <a:gd name="connsiteY9574" fmla="*/ 1141340 h 1847704"/>
                <a:gd name="connsiteX9575" fmla="*/ 968508 w 1842380"/>
                <a:gd name="connsiteY9575" fmla="*/ 1140275 h 1847704"/>
                <a:gd name="connsiteX9576" fmla="*/ 968508 w 1842380"/>
                <a:gd name="connsiteY9576" fmla="*/ 1140275 h 1847704"/>
                <a:gd name="connsiteX9577" fmla="*/ 968508 w 1842380"/>
                <a:gd name="connsiteY9577" fmla="*/ 1159444 h 1847704"/>
                <a:gd name="connsiteX9578" fmla="*/ 968508 w 1842380"/>
                <a:gd name="connsiteY9578" fmla="*/ 1169561 h 1847704"/>
                <a:gd name="connsiteX9579" fmla="*/ 960521 w 1842380"/>
                <a:gd name="connsiteY9579" fmla="*/ 1161574 h 1847704"/>
                <a:gd name="connsiteX9580" fmla="*/ 960521 w 1842380"/>
                <a:gd name="connsiteY9580" fmla="*/ 1150392 h 1847704"/>
                <a:gd name="connsiteX9581" fmla="*/ 968508 w 1842380"/>
                <a:gd name="connsiteY9581" fmla="*/ 1159444 h 1847704"/>
                <a:gd name="connsiteX9582" fmla="*/ 968508 w 1842380"/>
                <a:gd name="connsiteY9582" fmla="*/ 1159444 h 1847704"/>
                <a:gd name="connsiteX9583" fmla="*/ 968508 w 1842380"/>
                <a:gd name="connsiteY9583" fmla="*/ 1176484 h 1847704"/>
                <a:gd name="connsiteX9584" fmla="*/ 968508 w 1842380"/>
                <a:gd name="connsiteY9584" fmla="*/ 1182341 h 1847704"/>
                <a:gd name="connsiteX9585" fmla="*/ 960521 w 1842380"/>
                <a:gd name="connsiteY9585" fmla="*/ 1183406 h 1847704"/>
                <a:gd name="connsiteX9586" fmla="*/ 960521 w 1842380"/>
                <a:gd name="connsiteY9586" fmla="*/ 1177549 h 1847704"/>
                <a:gd name="connsiteX9587" fmla="*/ 968508 w 1842380"/>
                <a:gd name="connsiteY9587" fmla="*/ 1176484 h 1847704"/>
                <a:gd name="connsiteX9588" fmla="*/ 968508 w 1842380"/>
                <a:gd name="connsiteY9588" fmla="*/ 1176484 h 1847704"/>
                <a:gd name="connsiteX9589" fmla="*/ 968508 w 1842380"/>
                <a:gd name="connsiteY9589" fmla="*/ 1420359 h 1847704"/>
                <a:gd name="connsiteX9590" fmla="*/ 968508 w 1842380"/>
                <a:gd name="connsiteY9590" fmla="*/ 1430476 h 1847704"/>
                <a:gd name="connsiteX9591" fmla="*/ 967444 w 1842380"/>
                <a:gd name="connsiteY9591" fmla="*/ 1430476 h 1847704"/>
                <a:gd name="connsiteX9592" fmla="*/ 968508 w 1842380"/>
                <a:gd name="connsiteY9592" fmla="*/ 1430476 h 1847704"/>
                <a:gd name="connsiteX9593" fmla="*/ 968508 w 1842380"/>
                <a:gd name="connsiteY9593" fmla="*/ 1448581 h 1847704"/>
                <a:gd name="connsiteX9594" fmla="*/ 960521 w 1842380"/>
                <a:gd name="connsiteY9594" fmla="*/ 1439529 h 1847704"/>
                <a:gd name="connsiteX9595" fmla="*/ 960521 w 1842380"/>
                <a:gd name="connsiteY9595" fmla="*/ 1423554 h 1847704"/>
                <a:gd name="connsiteX9596" fmla="*/ 968508 w 1842380"/>
                <a:gd name="connsiteY9596" fmla="*/ 1420359 h 1847704"/>
                <a:gd name="connsiteX9597" fmla="*/ 968508 w 1842380"/>
                <a:gd name="connsiteY9597" fmla="*/ 1420359 h 1847704"/>
                <a:gd name="connsiteX9598" fmla="*/ 968508 w 1842380"/>
                <a:gd name="connsiteY9598" fmla="*/ 1473607 h 1847704"/>
                <a:gd name="connsiteX9599" fmla="*/ 968508 w 1842380"/>
                <a:gd name="connsiteY9599" fmla="*/ 1483724 h 1847704"/>
                <a:gd name="connsiteX9600" fmla="*/ 960521 w 1842380"/>
                <a:gd name="connsiteY9600" fmla="*/ 1483724 h 1847704"/>
                <a:gd name="connsiteX9601" fmla="*/ 960521 w 1842380"/>
                <a:gd name="connsiteY9601" fmla="*/ 1473607 h 1847704"/>
                <a:gd name="connsiteX9602" fmla="*/ 968508 w 1842380"/>
                <a:gd name="connsiteY9602" fmla="*/ 1473607 h 1847704"/>
                <a:gd name="connsiteX9603" fmla="*/ 968508 w 1842380"/>
                <a:gd name="connsiteY9603" fmla="*/ 1473607 h 1847704"/>
                <a:gd name="connsiteX9604" fmla="*/ 968508 w 1842380"/>
                <a:gd name="connsiteY9604" fmla="*/ 1560401 h 1847704"/>
                <a:gd name="connsiteX9605" fmla="*/ 968508 w 1842380"/>
                <a:gd name="connsiteY9605" fmla="*/ 1606727 h 1847704"/>
                <a:gd name="connsiteX9606" fmla="*/ 966379 w 1842380"/>
                <a:gd name="connsiteY9606" fmla="*/ 1585428 h 1847704"/>
                <a:gd name="connsiteX9607" fmla="*/ 960521 w 1842380"/>
                <a:gd name="connsiteY9607" fmla="*/ 1589688 h 1847704"/>
                <a:gd name="connsiteX9608" fmla="*/ 960521 w 1842380"/>
                <a:gd name="connsiteY9608" fmla="*/ 1566259 h 1847704"/>
                <a:gd name="connsiteX9609" fmla="*/ 968508 w 1842380"/>
                <a:gd name="connsiteY9609" fmla="*/ 1560401 h 1847704"/>
                <a:gd name="connsiteX9610" fmla="*/ 968508 w 1842380"/>
                <a:gd name="connsiteY9610" fmla="*/ 1560401 h 1847704"/>
                <a:gd name="connsiteX9611" fmla="*/ 968508 w 1842380"/>
                <a:gd name="connsiteY9611" fmla="*/ 1740380 h 1847704"/>
                <a:gd name="connsiteX9612" fmla="*/ 968508 w 1842380"/>
                <a:gd name="connsiteY9612" fmla="*/ 1757419 h 1847704"/>
                <a:gd name="connsiteX9613" fmla="*/ 960521 w 1842380"/>
                <a:gd name="connsiteY9613" fmla="*/ 1755289 h 1847704"/>
                <a:gd name="connsiteX9614" fmla="*/ 960521 w 1842380"/>
                <a:gd name="connsiteY9614" fmla="*/ 1739315 h 1847704"/>
                <a:gd name="connsiteX9615" fmla="*/ 968508 w 1842380"/>
                <a:gd name="connsiteY9615" fmla="*/ 1740380 h 1847704"/>
                <a:gd name="connsiteX9616" fmla="*/ 968508 w 1842380"/>
                <a:gd name="connsiteY9616" fmla="*/ 1740380 h 1847704"/>
                <a:gd name="connsiteX9617" fmla="*/ 968508 w 1842380"/>
                <a:gd name="connsiteY9617" fmla="*/ 1820252 h 1847704"/>
                <a:gd name="connsiteX9618" fmla="*/ 968508 w 1842380"/>
                <a:gd name="connsiteY9618" fmla="*/ 1839421 h 1847704"/>
                <a:gd name="connsiteX9619" fmla="*/ 967444 w 1842380"/>
                <a:gd name="connsiteY9619" fmla="*/ 1839421 h 1847704"/>
                <a:gd name="connsiteX9620" fmla="*/ 960521 w 1842380"/>
                <a:gd name="connsiteY9620" fmla="*/ 1840486 h 1847704"/>
                <a:gd name="connsiteX9621" fmla="*/ 960521 w 1842380"/>
                <a:gd name="connsiteY9621" fmla="*/ 1814394 h 1847704"/>
                <a:gd name="connsiteX9622" fmla="*/ 968508 w 1842380"/>
                <a:gd name="connsiteY9622" fmla="*/ 1820252 h 1847704"/>
                <a:gd name="connsiteX9623" fmla="*/ 961054 w 1842380"/>
                <a:gd name="connsiteY9623" fmla="*/ 876697 h 1847704"/>
                <a:gd name="connsiteX9624" fmla="*/ 937625 w 1842380"/>
                <a:gd name="connsiteY9624" fmla="*/ 802150 h 1847704"/>
                <a:gd name="connsiteX9625" fmla="*/ 937625 w 1842380"/>
                <a:gd name="connsiteY9625" fmla="*/ 1009285 h 1847704"/>
                <a:gd name="connsiteX9626" fmla="*/ 961054 w 1842380"/>
                <a:gd name="connsiteY9626" fmla="*/ 1027389 h 1847704"/>
                <a:gd name="connsiteX9627" fmla="*/ 961054 w 1842380"/>
                <a:gd name="connsiteY9627" fmla="*/ 876697 h 1847704"/>
                <a:gd name="connsiteX9628" fmla="*/ 961054 w 1842380"/>
                <a:gd name="connsiteY9628" fmla="*/ 876697 h 1847704"/>
                <a:gd name="connsiteX9629" fmla="*/ 961054 w 1842380"/>
                <a:gd name="connsiteY9629" fmla="*/ 8755 h 1847704"/>
                <a:gd name="connsiteX9630" fmla="*/ 961054 w 1842380"/>
                <a:gd name="connsiteY9630" fmla="*/ 31120 h 1847704"/>
                <a:gd name="connsiteX9631" fmla="*/ 937625 w 1842380"/>
                <a:gd name="connsiteY9631" fmla="*/ 18873 h 1847704"/>
                <a:gd name="connsiteX9632" fmla="*/ 937625 w 1842380"/>
                <a:gd name="connsiteY9632" fmla="*/ 2898 h 1847704"/>
                <a:gd name="connsiteX9633" fmla="*/ 959989 w 1842380"/>
                <a:gd name="connsiteY9633" fmla="*/ 8755 h 1847704"/>
                <a:gd name="connsiteX9634" fmla="*/ 961054 w 1842380"/>
                <a:gd name="connsiteY9634" fmla="*/ 8755 h 1847704"/>
                <a:gd name="connsiteX9635" fmla="*/ 961054 w 1842380"/>
                <a:gd name="connsiteY9635" fmla="*/ 8755 h 1847704"/>
                <a:gd name="connsiteX9636" fmla="*/ 961054 w 1842380"/>
                <a:gd name="connsiteY9636" fmla="*/ 93420 h 1847704"/>
                <a:gd name="connsiteX9637" fmla="*/ 961054 w 1842380"/>
                <a:gd name="connsiteY9637" fmla="*/ 110459 h 1847704"/>
                <a:gd name="connsiteX9638" fmla="*/ 937625 w 1842380"/>
                <a:gd name="connsiteY9638" fmla="*/ 102472 h 1847704"/>
                <a:gd name="connsiteX9639" fmla="*/ 937625 w 1842380"/>
                <a:gd name="connsiteY9639" fmla="*/ 78510 h 1847704"/>
                <a:gd name="connsiteX9640" fmla="*/ 945612 w 1842380"/>
                <a:gd name="connsiteY9640" fmla="*/ 87562 h 1847704"/>
                <a:gd name="connsiteX9641" fmla="*/ 961054 w 1842380"/>
                <a:gd name="connsiteY9641" fmla="*/ 93420 h 1847704"/>
                <a:gd name="connsiteX9642" fmla="*/ 961054 w 1842380"/>
                <a:gd name="connsiteY9642" fmla="*/ 93420 h 1847704"/>
                <a:gd name="connsiteX9643" fmla="*/ 961054 w 1842380"/>
                <a:gd name="connsiteY9643" fmla="*/ 263281 h 1847704"/>
                <a:gd name="connsiteX9644" fmla="*/ 961054 w 1842380"/>
                <a:gd name="connsiteY9644" fmla="*/ 272333 h 1847704"/>
                <a:gd name="connsiteX9645" fmla="*/ 961054 w 1842380"/>
                <a:gd name="connsiteY9645" fmla="*/ 264346 h 1847704"/>
                <a:gd name="connsiteX9646" fmla="*/ 961054 w 1842380"/>
                <a:gd name="connsiteY9646" fmla="*/ 263281 h 1847704"/>
                <a:gd name="connsiteX9647" fmla="*/ 961054 w 1842380"/>
                <a:gd name="connsiteY9647" fmla="*/ 263281 h 1847704"/>
                <a:gd name="connsiteX9648" fmla="*/ 961054 w 1842380"/>
                <a:gd name="connsiteY9648" fmla="*/ 385751 h 1847704"/>
                <a:gd name="connsiteX9649" fmla="*/ 961054 w 1842380"/>
                <a:gd name="connsiteY9649" fmla="*/ 394803 h 1847704"/>
                <a:gd name="connsiteX9650" fmla="*/ 957859 w 1842380"/>
                <a:gd name="connsiteY9650" fmla="*/ 394803 h 1847704"/>
                <a:gd name="connsiteX9651" fmla="*/ 957859 w 1842380"/>
                <a:gd name="connsiteY9651" fmla="*/ 394803 h 1847704"/>
                <a:gd name="connsiteX9652" fmla="*/ 956794 w 1842380"/>
                <a:gd name="connsiteY9652" fmla="*/ 394803 h 1847704"/>
                <a:gd name="connsiteX9653" fmla="*/ 961054 w 1842380"/>
                <a:gd name="connsiteY9653" fmla="*/ 402790 h 1847704"/>
                <a:gd name="connsiteX9654" fmla="*/ 961054 w 1842380"/>
                <a:gd name="connsiteY9654" fmla="*/ 429947 h 1847704"/>
                <a:gd name="connsiteX9655" fmla="*/ 937625 w 1842380"/>
                <a:gd name="connsiteY9655" fmla="*/ 394803 h 1847704"/>
                <a:gd name="connsiteX9656" fmla="*/ 937625 w 1842380"/>
                <a:gd name="connsiteY9656" fmla="*/ 384686 h 1847704"/>
                <a:gd name="connsiteX9657" fmla="*/ 945612 w 1842380"/>
                <a:gd name="connsiteY9657" fmla="*/ 386816 h 1847704"/>
                <a:gd name="connsiteX9658" fmla="*/ 952534 w 1842380"/>
                <a:gd name="connsiteY9658" fmla="*/ 385751 h 1847704"/>
                <a:gd name="connsiteX9659" fmla="*/ 961054 w 1842380"/>
                <a:gd name="connsiteY9659" fmla="*/ 385751 h 1847704"/>
                <a:gd name="connsiteX9660" fmla="*/ 961054 w 1842380"/>
                <a:gd name="connsiteY9660" fmla="*/ 385751 h 1847704"/>
                <a:gd name="connsiteX9661" fmla="*/ 961054 w 1842380"/>
                <a:gd name="connsiteY9661" fmla="*/ 437934 h 1847704"/>
                <a:gd name="connsiteX9662" fmla="*/ 961054 w 1842380"/>
                <a:gd name="connsiteY9662" fmla="*/ 448051 h 1847704"/>
                <a:gd name="connsiteX9663" fmla="*/ 952002 w 1842380"/>
                <a:gd name="connsiteY9663" fmla="*/ 448051 h 1847704"/>
                <a:gd name="connsiteX9664" fmla="*/ 950937 w 1842380"/>
                <a:gd name="connsiteY9664" fmla="*/ 454973 h 1847704"/>
                <a:gd name="connsiteX9665" fmla="*/ 950937 w 1842380"/>
                <a:gd name="connsiteY9665" fmla="*/ 484260 h 1847704"/>
                <a:gd name="connsiteX9666" fmla="*/ 950937 w 1842380"/>
                <a:gd name="connsiteY9666" fmla="*/ 513546 h 1847704"/>
                <a:gd name="connsiteX9667" fmla="*/ 950937 w 1842380"/>
                <a:gd name="connsiteY9667" fmla="*/ 541768 h 1847704"/>
                <a:gd name="connsiteX9668" fmla="*/ 950937 w 1842380"/>
                <a:gd name="connsiteY9668" fmla="*/ 571054 h 1847704"/>
                <a:gd name="connsiteX9669" fmla="*/ 950937 w 1842380"/>
                <a:gd name="connsiteY9669" fmla="*/ 599276 h 1847704"/>
                <a:gd name="connsiteX9670" fmla="*/ 950937 w 1842380"/>
                <a:gd name="connsiteY9670" fmla="*/ 628562 h 1847704"/>
                <a:gd name="connsiteX9671" fmla="*/ 950937 w 1842380"/>
                <a:gd name="connsiteY9671" fmla="*/ 657848 h 1847704"/>
                <a:gd name="connsiteX9672" fmla="*/ 950937 w 1842380"/>
                <a:gd name="connsiteY9672" fmla="*/ 686070 h 1847704"/>
                <a:gd name="connsiteX9673" fmla="*/ 959989 w 1842380"/>
                <a:gd name="connsiteY9673" fmla="*/ 688200 h 1847704"/>
                <a:gd name="connsiteX9674" fmla="*/ 961054 w 1842380"/>
                <a:gd name="connsiteY9674" fmla="*/ 688200 h 1847704"/>
                <a:gd name="connsiteX9675" fmla="*/ 961054 w 1842380"/>
                <a:gd name="connsiteY9675" fmla="*/ 698317 h 1847704"/>
                <a:gd name="connsiteX9676" fmla="*/ 938690 w 1842380"/>
                <a:gd name="connsiteY9676" fmla="*/ 690330 h 1847704"/>
                <a:gd name="connsiteX9677" fmla="*/ 937625 w 1842380"/>
                <a:gd name="connsiteY9677" fmla="*/ 690330 h 1847704"/>
                <a:gd name="connsiteX9678" fmla="*/ 937625 w 1842380"/>
                <a:gd name="connsiteY9678" fmla="*/ 684472 h 1847704"/>
                <a:gd name="connsiteX9679" fmla="*/ 944547 w 1842380"/>
                <a:gd name="connsiteY9679" fmla="*/ 684472 h 1847704"/>
                <a:gd name="connsiteX9680" fmla="*/ 945612 w 1842380"/>
                <a:gd name="connsiteY9680" fmla="*/ 664238 h 1847704"/>
                <a:gd name="connsiteX9681" fmla="*/ 941352 w 1842380"/>
                <a:gd name="connsiteY9681" fmla="*/ 666368 h 1847704"/>
                <a:gd name="connsiteX9682" fmla="*/ 938157 w 1842380"/>
                <a:gd name="connsiteY9682" fmla="*/ 667433 h 1847704"/>
                <a:gd name="connsiteX9683" fmla="*/ 938157 w 1842380"/>
                <a:gd name="connsiteY9683" fmla="*/ 660511 h 1847704"/>
                <a:gd name="connsiteX9684" fmla="*/ 946144 w 1842380"/>
                <a:gd name="connsiteY9684" fmla="*/ 634419 h 1847704"/>
                <a:gd name="connsiteX9685" fmla="*/ 941884 w 1842380"/>
                <a:gd name="connsiteY9685" fmla="*/ 636549 h 1847704"/>
                <a:gd name="connsiteX9686" fmla="*/ 938690 w 1842380"/>
                <a:gd name="connsiteY9686" fmla="*/ 637614 h 1847704"/>
                <a:gd name="connsiteX9687" fmla="*/ 938690 w 1842380"/>
                <a:gd name="connsiteY9687" fmla="*/ 630692 h 1847704"/>
                <a:gd name="connsiteX9688" fmla="*/ 946677 w 1842380"/>
                <a:gd name="connsiteY9688" fmla="*/ 605665 h 1847704"/>
                <a:gd name="connsiteX9689" fmla="*/ 942417 w 1842380"/>
                <a:gd name="connsiteY9689" fmla="*/ 606730 h 1847704"/>
                <a:gd name="connsiteX9690" fmla="*/ 939222 w 1842380"/>
                <a:gd name="connsiteY9690" fmla="*/ 608860 h 1847704"/>
                <a:gd name="connsiteX9691" fmla="*/ 939222 w 1842380"/>
                <a:gd name="connsiteY9691" fmla="*/ 600873 h 1847704"/>
                <a:gd name="connsiteX9692" fmla="*/ 947209 w 1842380"/>
                <a:gd name="connsiteY9692" fmla="*/ 575846 h 1847704"/>
                <a:gd name="connsiteX9693" fmla="*/ 941352 w 1842380"/>
                <a:gd name="connsiteY9693" fmla="*/ 577976 h 1847704"/>
                <a:gd name="connsiteX9694" fmla="*/ 939222 w 1842380"/>
                <a:gd name="connsiteY9694" fmla="*/ 579041 h 1847704"/>
                <a:gd name="connsiteX9695" fmla="*/ 939222 w 1842380"/>
                <a:gd name="connsiteY9695" fmla="*/ 573717 h 1847704"/>
                <a:gd name="connsiteX9696" fmla="*/ 942417 w 1842380"/>
                <a:gd name="connsiteY9696" fmla="*/ 571587 h 1847704"/>
                <a:gd name="connsiteX9697" fmla="*/ 946677 w 1842380"/>
                <a:gd name="connsiteY9697" fmla="*/ 548157 h 1847704"/>
                <a:gd name="connsiteX9698" fmla="*/ 940820 w 1842380"/>
                <a:gd name="connsiteY9698" fmla="*/ 551352 h 1847704"/>
                <a:gd name="connsiteX9699" fmla="*/ 938690 w 1842380"/>
                <a:gd name="connsiteY9699" fmla="*/ 551352 h 1847704"/>
                <a:gd name="connsiteX9700" fmla="*/ 938690 w 1842380"/>
                <a:gd name="connsiteY9700" fmla="*/ 544430 h 1847704"/>
                <a:gd name="connsiteX9701" fmla="*/ 941884 w 1842380"/>
                <a:gd name="connsiteY9701" fmla="*/ 543365 h 1847704"/>
                <a:gd name="connsiteX9702" fmla="*/ 946144 w 1842380"/>
                <a:gd name="connsiteY9702" fmla="*/ 519936 h 1847704"/>
                <a:gd name="connsiteX9703" fmla="*/ 940287 w 1842380"/>
                <a:gd name="connsiteY9703" fmla="*/ 522066 h 1847704"/>
                <a:gd name="connsiteX9704" fmla="*/ 938157 w 1842380"/>
                <a:gd name="connsiteY9704" fmla="*/ 523131 h 1847704"/>
                <a:gd name="connsiteX9705" fmla="*/ 938157 w 1842380"/>
                <a:gd name="connsiteY9705" fmla="*/ 515144 h 1847704"/>
                <a:gd name="connsiteX9706" fmla="*/ 941352 w 1842380"/>
                <a:gd name="connsiteY9706" fmla="*/ 514079 h 1847704"/>
                <a:gd name="connsiteX9707" fmla="*/ 945612 w 1842380"/>
                <a:gd name="connsiteY9707" fmla="*/ 490650 h 1847704"/>
                <a:gd name="connsiteX9708" fmla="*/ 939755 w 1842380"/>
                <a:gd name="connsiteY9708" fmla="*/ 492780 h 1847704"/>
                <a:gd name="connsiteX9709" fmla="*/ 937625 w 1842380"/>
                <a:gd name="connsiteY9709" fmla="*/ 493845 h 1847704"/>
                <a:gd name="connsiteX9710" fmla="*/ 937625 w 1842380"/>
                <a:gd name="connsiteY9710" fmla="*/ 486922 h 1847704"/>
                <a:gd name="connsiteX9711" fmla="*/ 940820 w 1842380"/>
                <a:gd name="connsiteY9711" fmla="*/ 484792 h 1847704"/>
                <a:gd name="connsiteX9712" fmla="*/ 945079 w 1842380"/>
                <a:gd name="connsiteY9712" fmla="*/ 461363 h 1847704"/>
                <a:gd name="connsiteX9713" fmla="*/ 939222 w 1842380"/>
                <a:gd name="connsiteY9713" fmla="*/ 464558 h 1847704"/>
                <a:gd name="connsiteX9714" fmla="*/ 937092 w 1842380"/>
                <a:gd name="connsiteY9714" fmla="*/ 464558 h 1847704"/>
                <a:gd name="connsiteX9715" fmla="*/ 937092 w 1842380"/>
                <a:gd name="connsiteY9715" fmla="*/ 457636 h 1847704"/>
                <a:gd name="connsiteX9716" fmla="*/ 940287 w 1842380"/>
                <a:gd name="connsiteY9716" fmla="*/ 456571 h 1847704"/>
                <a:gd name="connsiteX9717" fmla="*/ 944547 w 1842380"/>
                <a:gd name="connsiteY9717" fmla="*/ 447519 h 1847704"/>
                <a:gd name="connsiteX9718" fmla="*/ 936560 w 1842380"/>
                <a:gd name="connsiteY9718" fmla="*/ 445389 h 1847704"/>
                <a:gd name="connsiteX9719" fmla="*/ 936560 w 1842380"/>
                <a:gd name="connsiteY9719" fmla="*/ 434207 h 1847704"/>
                <a:gd name="connsiteX9720" fmla="*/ 961054 w 1842380"/>
                <a:gd name="connsiteY9720" fmla="*/ 437934 h 1847704"/>
                <a:gd name="connsiteX9721" fmla="*/ 961054 w 1842380"/>
                <a:gd name="connsiteY9721" fmla="*/ 437934 h 1847704"/>
                <a:gd name="connsiteX9722" fmla="*/ 961054 w 1842380"/>
                <a:gd name="connsiteY9722" fmla="*/ 722811 h 1847704"/>
                <a:gd name="connsiteX9723" fmla="*/ 952002 w 1842380"/>
                <a:gd name="connsiteY9723" fmla="*/ 718551 h 1847704"/>
                <a:gd name="connsiteX9724" fmla="*/ 937625 w 1842380"/>
                <a:gd name="connsiteY9724" fmla="*/ 692460 h 1847704"/>
                <a:gd name="connsiteX9725" fmla="*/ 937625 w 1842380"/>
                <a:gd name="connsiteY9725" fmla="*/ 704707 h 1847704"/>
                <a:gd name="connsiteX9726" fmla="*/ 944547 w 1842380"/>
                <a:gd name="connsiteY9726" fmla="*/ 719616 h 1847704"/>
                <a:gd name="connsiteX9727" fmla="*/ 937625 w 1842380"/>
                <a:gd name="connsiteY9727" fmla="*/ 719616 h 1847704"/>
                <a:gd name="connsiteX9728" fmla="*/ 937625 w 1842380"/>
                <a:gd name="connsiteY9728" fmla="*/ 725473 h 1847704"/>
                <a:gd name="connsiteX9729" fmla="*/ 948807 w 1842380"/>
                <a:gd name="connsiteY9729" fmla="*/ 724408 h 1847704"/>
                <a:gd name="connsiteX9730" fmla="*/ 961054 w 1842380"/>
                <a:gd name="connsiteY9730" fmla="*/ 728668 h 1847704"/>
                <a:gd name="connsiteX9731" fmla="*/ 961054 w 1842380"/>
                <a:gd name="connsiteY9731" fmla="*/ 722811 h 1847704"/>
                <a:gd name="connsiteX9732" fmla="*/ 961054 w 1842380"/>
                <a:gd name="connsiteY9732" fmla="*/ 722811 h 1847704"/>
                <a:gd name="connsiteX9733" fmla="*/ 961054 w 1842380"/>
                <a:gd name="connsiteY9733" fmla="*/ 1141340 h 1847704"/>
                <a:gd name="connsiteX9734" fmla="*/ 961054 w 1842380"/>
                <a:gd name="connsiteY9734" fmla="*/ 1148262 h 1847704"/>
                <a:gd name="connsiteX9735" fmla="*/ 958924 w 1842380"/>
                <a:gd name="connsiteY9735" fmla="*/ 1149327 h 1847704"/>
                <a:gd name="connsiteX9736" fmla="*/ 961054 w 1842380"/>
                <a:gd name="connsiteY9736" fmla="*/ 1150392 h 1847704"/>
                <a:gd name="connsiteX9737" fmla="*/ 961054 w 1842380"/>
                <a:gd name="connsiteY9737" fmla="*/ 1161574 h 1847704"/>
                <a:gd name="connsiteX9738" fmla="*/ 952002 w 1842380"/>
                <a:gd name="connsiteY9738" fmla="*/ 1151457 h 1847704"/>
                <a:gd name="connsiteX9739" fmla="*/ 937625 w 1842380"/>
                <a:gd name="connsiteY9739" fmla="*/ 1150392 h 1847704"/>
                <a:gd name="connsiteX9740" fmla="*/ 937625 w 1842380"/>
                <a:gd name="connsiteY9740" fmla="*/ 1144535 h 1847704"/>
                <a:gd name="connsiteX9741" fmla="*/ 953599 w 1842380"/>
                <a:gd name="connsiteY9741" fmla="*/ 1145600 h 1847704"/>
                <a:gd name="connsiteX9742" fmla="*/ 961054 w 1842380"/>
                <a:gd name="connsiteY9742" fmla="*/ 1141340 h 1847704"/>
                <a:gd name="connsiteX9743" fmla="*/ 961054 w 1842380"/>
                <a:gd name="connsiteY9743" fmla="*/ 1141340 h 1847704"/>
                <a:gd name="connsiteX9744" fmla="*/ 961054 w 1842380"/>
                <a:gd name="connsiteY9744" fmla="*/ 1177549 h 1847704"/>
                <a:gd name="connsiteX9745" fmla="*/ 937625 w 1842380"/>
                <a:gd name="connsiteY9745" fmla="*/ 1158379 h 1847704"/>
                <a:gd name="connsiteX9746" fmla="*/ 937625 w 1842380"/>
                <a:gd name="connsiteY9746" fmla="*/ 1170626 h 1847704"/>
                <a:gd name="connsiteX9747" fmla="*/ 943482 w 1842380"/>
                <a:gd name="connsiteY9747" fmla="*/ 1178614 h 1847704"/>
                <a:gd name="connsiteX9748" fmla="*/ 941352 w 1842380"/>
                <a:gd name="connsiteY9748" fmla="*/ 1179679 h 1847704"/>
                <a:gd name="connsiteX9749" fmla="*/ 938157 w 1842380"/>
                <a:gd name="connsiteY9749" fmla="*/ 1179679 h 1847704"/>
                <a:gd name="connsiteX9750" fmla="*/ 938157 w 1842380"/>
                <a:gd name="connsiteY9750" fmla="*/ 1185536 h 1847704"/>
                <a:gd name="connsiteX9751" fmla="*/ 946144 w 1842380"/>
                <a:gd name="connsiteY9751" fmla="*/ 1184471 h 1847704"/>
                <a:gd name="connsiteX9752" fmla="*/ 946144 w 1842380"/>
                <a:gd name="connsiteY9752" fmla="*/ 1184471 h 1847704"/>
                <a:gd name="connsiteX9753" fmla="*/ 941884 w 1842380"/>
                <a:gd name="connsiteY9753" fmla="*/ 1194588 h 1847704"/>
                <a:gd name="connsiteX9754" fmla="*/ 938690 w 1842380"/>
                <a:gd name="connsiteY9754" fmla="*/ 1196718 h 1847704"/>
                <a:gd name="connsiteX9755" fmla="*/ 938690 w 1842380"/>
                <a:gd name="connsiteY9755" fmla="*/ 1203640 h 1847704"/>
                <a:gd name="connsiteX9756" fmla="*/ 940820 w 1842380"/>
                <a:gd name="connsiteY9756" fmla="*/ 1202575 h 1847704"/>
                <a:gd name="connsiteX9757" fmla="*/ 946677 w 1842380"/>
                <a:gd name="connsiteY9757" fmla="*/ 1200445 h 1847704"/>
                <a:gd name="connsiteX9758" fmla="*/ 942417 w 1842380"/>
                <a:gd name="connsiteY9758" fmla="*/ 1223874 h 1847704"/>
                <a:gd name="connsiteX9759" fmla="*/ 939222 w 1842380"/>
                <a:gd name="connsiteY9759" fmla="*/ 1224939 h 1847704"/>
                <a:gd name="connsiteX9760" fmla="*/ 939222 w 1842380"/>
                <a:gd name="connsiteY9760" fmla="*/ 1231862 h 1847704"/>
                <a:gd name="connsiteX9761" fmla="*/ 941352 w 1842380"/>
                <a:gd name="connsiteY9761" fmla="*/ 1231862 h 1847704"/>
                <a:gd name="connsiteX9762" fmla="*/ 947209 w 1842380"/>
                <a:gd name="connsiteY9762" fmla="*/ 1229732 h 1847704"/>
                <a:gd name="connsiteX9763" fmla="*/ 942949 w 1842380"/>
                <a:gd name="connsiteY9763" fmla="*/ 1253161 h 1847704"/>
                <a:gd name="connsiteX9764" fmla="*/ 939755 w 1842380"/>
                <a:gd name="connsiteY9764" fmla="*/ 1254226 h 1847704"/>
                <a:gd name="connsiteX9765" fmla="*/ 939755 w 1842380"/>
                <a:gd name="connsiteY9765" fmla="*/ 1261148 h 1847704"/>
                <a:gd name="connsiteX9766" fmla="*/ 941884 w 1842380"/>
                <a:gd name="connsiteY9766" fmla="*/ 1260083 h 1847704"/>
                <a:gd name="connsiteX9767" fmla="*/ 947742 w 1842380"/>
                <a:gd name="connsiteY9767" fmla="*/ 1257953 h 1847704"/>
                <a:gd name="connsiteX9768" fmla="*/ 943482 w 1842380"/>
                <a:gd name="connsiteY9768" fmla="*/ 1281382 h 1847704"/>
                <a:gd name="connsiteX9769" fmla="*/ 940287 w 1842380"/>
                <a:gd name="connsiteY9769" fmla="*/ 1283512 h 1847704"/>
                <a:gd name="connsiteX9770" fmla="*/ 940287 w 1842380"/>
                <a:gd name="connsiteY9770" fmla="*/ 1290434 h 1847704"/>
                <a:gd name="connsiteX9771" fmla="*/ 942417 w 1842380"/>
                <a:gd name="connsiteY9771" fmla="*/ 1289369 h 1847704"/>
                <a:gd name="connsiteX9772" fmla="*/ 948274 w 1842380"/>
                <a:gd name="connsiteY9772" fmla="*/ 1287239 h 1847704"/>
                <a:gd name="connsiteX9773" fmla="*/ 944014 w 1842380"/>
                <a:gd name="connsiteY9773" fmla="*/ 1310669 h 1847704"/>
                <a:gd name="connsiteX9774" fmla="*/ 940820 w 1842380"/>
                <a:gd name="connsiteY9774" fmla="*/ 1311734 h 1847704"/>
                <a:gd name="connsiteX9775" fmla="*/ 940820 w 1842380"/>
                <a:gd name="connsiteY9775" fmla="*/ 1318656 h 1847704"/>
                <a:gd name="connsiteX9776" fmla="*/ 942949 w 1842380"/>
                <a:gd name="connsiteY9776" fmla="*/ 1318656 h 1847704"/>
                <a:gd name="connsiteX9777" fmla="*/ 948807 w 1842380"/>
                <a:gd name="connsiteY9777" fmla="*/ 1315461 h 1847704"/>
                <a:gd name="connsiteX9778" fmla="*/ 940820 w 1842380"/>
                <a:gd name="connsiteY9778" fmla="*/ 1341552 h 1847704"/>
                <a:gd name="connsiteX9779" fmla="*/ 940820 w 1842380"/>
                <a:gd name="connsiteY9779" fmla="*/ 1348475 h 1847704"/>
                <a:gd name="connsiteX9780" fmla="*/ 944014 w 1842380"/>
                <a:gd name="connsiteY9780" fmla="*/ 1347410 h 1847704"/>
                <a:gd name="connsiteX9781" fmla="*/ 948274 w 1842380"/>
                <a:gd name="connsiteY9781" fmla="*/ 1345280 h 1847704"/>
                <a:gd name="connsiteX9782" fmla="*/ 940287 w 1842380"/>
                <a:gd name="connsiteY9782" fmla="*/ 1370306 h 1847704"/>
                <a:gd name="connsiteX9783" fmla="*/ 940287 w 1842380"/>
                <a:gd name="connsiteY9783" fmla="*/ 1378294 h 1847704"/>
                <a:gd name="connsiteX9784" fmla="*/ 943482 w 1842380"/>
                <a:gd name="connsiteY9784" fmla="*/ 1377228 h 1847704"/>
                <a:gd name="connsiteX9785" fmla="*/ 947742 w 1842380"/>
                <a:gd name="connsiteY9785" fmla="*/ 1375099 h 1847704"/>
                <a:gd name="connsiteX9786" fmla="*/ 939755 w 1842380"/>
                <a:gd name="connsiteY9786" fmla="*/ 1400125 h 1847704"/>
                <a:gd name="connsiteX9787" fmla="*/ 939755 w 1842380"/>
                <a:gd name="connsiteY9787" fmla="*/ 1408112 h 1847704"/>
                <a:gd name="connsiteX9788" fmla="*/ 942949 w 1842380"/>
                <a:gd name="connsiteY9788" fmla="*/ 1405982 h 1847704"/>
                <a:gd name="connsiteX9789" fmla="*/ 947209 w 1842380"/>
                <a:gd name="connsiteY9789" fmla="*/ 1403852 h 1847704"/>
                <a:gd name="connsiteX9790" fmla="*/ 946144 w 1842380"/>
                <a:gd name="connsiteY9790" fmla="*/ 1424087 h 1847704"/>
                <a:gd name="connsiteX9791" fmla="*/ 939222 w 1842380"/>
                <a:gd name="connsiteY9791" fmla="*/ 1424087 h 1847704"/>
                <a:gd name="connsiteX9792" fmla="*/ 939222 w 1842380"/>
                <a:gd name="connsiteY9792" fmla="*/ 1433139 h 1847704"/>
                <a:gd name="connsiteX9793" fmla="*/ 957326 w 1842380"/>
                <a:gd name="connsiteY9793" fmla="*/ 1436334 h 1847704"/>
                <a:gd name="connsiteX9794" fmla="*/ 963184 w 1842380"/>
                <a:gd name="connsiteY9794" fmla="*/ 1442191 h 1847704"/>
                <a:gd name="connsiteX9795" fmla="*/ 963184 w 1842380"/>
                <a:gd name="connsiteY9795" fmla="*/ 1426217 h 1847704"/>
                <a:gd name="connsiteX9796" fmla="*/ 961054 w 1842380"/>
                <a:gd name="connsiteY9796" fmla="*/ 1427282 h 1847704"/>
                <a:gd name="connsiteX9797" fmla="*/ 953067 w 1842380"/>
                <a:gd name="connsiteY9797" fmla="*/ 1424087 h 1847704"/>
                <a:gd name="connsiteX9798" fmla="*/ 953067 w 1842380"/>
                <a:gd name="connsiteY9798" fmla="*/ 1396930 h 1847704"/>
                <a:gd name="connsiteX9799" fmla="*/ 953067 w 1842380"/>
                <a:gd name="connsiteY9799" fmla="*/ 1368709 h 1847704"/>
                <a:gd name="connsiteX9800" fmla="*/ 953067 w 1842380"/>
                <a:gd name="connsiteY9800" fmla="*/ 1339422 h 1847704"/>
                <a:gd name="connsiteX9801" fmla="*/ 953067 w 1842380"/>
                <a:gd name="connsiteY9801" fmla="*/ 1310136 h 1847704"/>
                <a:gd name="connsiteX9802" fmla="*/ 953067 w 1842380"/>
                <a:gd name="connsiteY9802" fmla="*/ 1281915 h 1847704"/>
                <a:gd name="connsiteX9803" fmla="*/ 953067 w 1842380"/>
                <a:gd name="connsiteY9803" fmla="*/ 1252628 h 1847704"/>
                <a:gd name="connsiteX9804" fmla="*/ 953067 w 1842380"/>
                <a:gd name="connsiteY9804" fmla="*/ 1223342 h 1847704"/>
                <a:gd name="connsiteX9805" fmla="*/ 953067 w 1842380"/>
                <a:gd name="connsiteY9805" fmla="*/ 1195120 h 1847704"/>
                <a:gd name="connsiteX9806" fmla="*/ 954132 w 1842380"/>
                <a:gd name="connsiteY9806" fmla="*/ 1185003 h 1847704"/>
                <a:gd name="connsiteX9807" fmla="*/ 963184 w 1842380"/>
                <a:gd name="connsiteY9807" fmla="*/ 1185003 h 1847704"/>
                <a:gd name="connsiteX9808" fmla="*/ 963184 w 1842380"/>
                <a:gd name="connsiteY9808" fmla="*/ 1177549 h 1847704"/>
                <a:gd name="connsiteX9809" fmla="*/ 961054 w 1842380"/>
                <a:gd name="connsiteY9809" fmla="*/ 1177549 h 1847704"/>
                <a:gd name="connsiteX9810" fmla="*/ 961054 w 1842380"/>
                <a:gd name="connsiteY9810" fmla="*/ 1473607 h 1847704"/>
                <a:gd name="connsiteX9811" fmla="*/ 961054 w 1842380"/>
                <a:gd name="connsiteY9811" fmla="*/ 1483724 h 1847704"/>
                <a:gd name="connsiteX9812" fmla="*/ 949872 w 1842380"/>
                <a:gd name="connsiteY9812" fmla="*/ 1481595 h 1847704"/>
                <a:gd name="connsiteX9813" fmla="*/ 944014 w 1842380"/>
                <a:gd name="connsiteY9813" fmla="*/ 1482660 h 1847704"/>
                <a:gd name="connsiteX9814" fmla="*/ 937092 w 1842380"/>
                <a:gd name="connsiteY9814" fmla="*/ 1483724 h 1847704"/>
                <a:gd name="connsiteX9815" fmla="*/ 937092 w 1842380"/>
                <a:gd name="connsiteY9815" fmla="*/ 1474672 h 1847704"/>
                <a:gd name="connsiteX9816" fmla="*/ 937092 w 1842380"/>
                <a:gd name="connsiteY9816" fmla="*/ 1474672 h 1847704"/>
                <a:gd name="connsiteX9817" fmla="*/ 937092 w 1842380"/>
                <a:gd name="connsiteY9817" fmla="*/ 1474672 h 1847704"/>
                <a:gd name="connsiteX9818" fmla="*/ 938157 w 1842380"/>
                <a:gd name="connsiteY9818" fmla="*/ 1473607 h 1847704"/>
                <a:gd name="connsiteX9819" fmla="*/ 937092 w 1842380"/>
                <a:gd name="connsiteY9819" fmla="*/ 1472542 h 1847704"/>
                <a:gd name="connsiteX9820" fmla="*/ 937092 w 1842380"/>
                <a:gd name="connsiteY9820" fmla="*/ 1452308 h 1847704"/>
                <a:gd name="connsiteX9821" fmla="*/ 961054 w 1842380"/>
                <a:gd name="connsiteY9821" fmla="*/ 1473607 h 1847704"/>
                <a:gd name="connsiteX9822" fmla="*/ 961054 w 1842380"/>
                <a:gd name="connsiteY9822" fmla="*/ 1473607 h 1847704"/>
                <a:gd name="connsiteX9823" fmla="*/ 961054 w 1842380"/>
                <a:gd name="connsiteY9823" fmla="*/ 1565726 h 1847704"/>
                <a:gd name="connsiteX9824" fmla="*/ 961054 w 1842380"/>
                <a:gd name="connsiteY9824" fmla="*/ 1589156 h 1847704"/>
                <a:gd name="connsiteX9825" fmla="*/ 950937 w 1842380"/>
                <a:gd name="connsiteY9825" fmla="*/ 1597143 h 1847704"/>
                <a:gd name="connsiteX9826" fmla="*/ 938690 w 1842380"/>
                <a:gd name="connsiteY9826" fmla="*/ 1582766 h 1847704"/>
                <a:gd name="connsiteX9827" fmla="*/ 961054 w 1842380"/>
                <a:gd name="connsiteY9827" fmla="*/ 1565726 h 1847704"/>
                <a:gd name="connsiteX9828" fmla="*/ 961054 w 1842380"/>
                <a:gd name="connsiteY9828" fmla="*/ 1565726 h 1847704"/>
                <a:gd name="connsiteX9829" fmla="*/ 961054 w 1842380"/>
                <a:gd name="connsiteY9829" fmla="*/ 1739315 h 1847704"/>
                <a:gd name="connsiteX9830" fmla="*/ 961054 w 1842380"/>
                <a:gd name="connsiteY9830" fmla="*/ 1755289 h 1847704"/>
                <a:gd name="connsiteX9831" fmla="*/ 937625 w 1842380"/>
                <a:gd name="connsiteY9831" fmla="*/ 1756354 h 1847704"/>
                <a:gd name="connsiteX9832" fmla="*/ 937625 w 1842380"/>
                <a:gd name="connsiteY9832" fmla="*/ 1740380 h 1847704"/>
                <a:gd name="connsiteX9833" fmla="*/ 961054 w 1842380"/>
                <a:gd name="connsiteY9833" fmla="*/ 1739315 h 1847704"/>
                <a:gd name="connsiteX9834" fmla="*/ 961054 w 1842380"/>
                <a:gd name="connsiteY9834" fmla="*/ 1739315 h 1847704"/>
                <a:gd name="connsiteX9835" fmla="*/ 961054 w 1842380"/>
                <a:gd name="connsiteY9835" fmla="*/ 1814394 h 1847704"/>
                <a:gd name="connsiteX9836" fmla="*/ 961054 w 1842380"/>
                <a:gd name="connsiteY9836" fmla="*/ 1840486 h 1847704"/>
                <a:gd name="connsiteX9837" fmla="*/ 957859 w 1842380"/>
                <a:gd name="connsiteY9837" fmla="*/ 1841551 h 1847704"/>
                <a:gd name="connsiteX9838" fmla="*/ 937625 w 1842380"/>
                <a:gd name="connsiteY9838" fmla="*/ 1844746 h 1847704"/>
                <a:gd name="connsiteX9839" fmla="*/ 937625 w 1842380"/>
                <a:gd name="connsiteY9839" fmla="*/ 1828771 h 1847704"/>
                <a:gd name="connsiteX9840" fmla="*/ 946677 w 1842380"/>
                <a:gd name="connsiteY9840" fmla="*/ 1827706 h 1847704"/>
                <a:gd name="connsiteX9841" fmla="*/ 946677 w 1842380"/>
                <a:gd name="connsiteY9841" fmla="*/ 1826641 h 1847704"/>
                <a:gd name="connsiteX9842" fmla="*/ 948807 w 1842380"/>
                <a:gd name="connsiteY9842" fmla="*/ 1826641 h 1847704"/>
                <a:gd name="connsiteX9843" fmla="*/ 937625 w 1842380"/>
                <a:gd name="connsiteY9843" fmla="*/ 1811732 h 1847704"/>
                <a:gd name="connsiteX9844" fmla="*/ 937625 w 1842380"/>
                <a:gd name="connsiteY9844" fmla="*/ 1773393 h 1847704"/>
                <a:gd name="connsiteX9845" fmla="*/ 961054 w 1842380"/>
                <a:gd name="connsiteY9845" fmla="*/ 1814394 h 1847704"/>
                <a:gd name="connsiteX9846" fmla="*/ 937092 w 1842380"/>
                <a:gd name="connsiteY9846" fmla="*/ 802683 h 1847704"/>
                <a:gd name="connsiteX9847" fmla="*/ 923780 w 1842380"/>
                <a:gd name="connsiteY9847" fmla="*/ 762214 h 1847704"/>
                <a:gd name="connsiteX9848" fmla="*/ 913663 w 1842380"/>
                <a:gd name="connsiteY9848" fmla="*/ 794696 h 1847704"/>
                <a:gd name="connsiteX9849" fmla="*/ 913663 w 1842380"/>
                <a:gd name="connsiteY9849" fmla="*/ 1008752 h 1847704"/>
                <a:gd name="connsiteX9850" fmla="*/ 923780 w 1842380"/>
                <a:gd name="connsiteY9850" fmla="*/ 1000765 h 1847704"/>
                <a:gd name="connsiteX9851" fmla="*/ 937092 w 1842380"/>
                <a:gd name="connsiteY9851" fmla="*/ 1009817 h 1847704"/>
                <a:gd name="connsiteX9852" fmla="*/ 937092 w 1842380"/>
                <a:gd name="connsiteY9852" fmla="*/ 802683 h 1847704"/>
                <a:gd name="connsiteX9853" fmla="*/ 937092 w 1842380"/>
                <a:gd name="connsiteY9853" fmla="*/ 802683 h 1847704"/>
                <a:gd name="connsiteX9854" fmla="*/ 937092 w 1842380"/>
                <a:gd name="connsiteY9854" fmla="*/ 3431 h 1847704"/>
                <a:gd name="connsiteX9855" fmla="*/ 937092 w 1842380"/>
                <a:gd name="connsiteY9855" fmla="*/ 19405 h 1847704"/>
                <a:gd name="connsiteX9856" fmla="*/ 913663 w 1842380"/>
                <a:gd name="connsiteY9856" fmla="*/ 19405 h 1847704"/>
                <a:gd name="connsiteX9857" fmla="*/ 913663 w 1842380"/>
                <a:gd name="connsiteY9857" fmla="*/ 3431 h 1847704"/>
                <a:gd name="connsiteX9858" fmla="*/ 937092 w 1842380"/>
                <a:gd name="connsiteY9858" fmla="*/ 3431 h 1847704"/>
                <a:gd name="connsiteX9859" fmla="*/ 937092 w 1842380"/>
                <a:gd name="connsiteY9859" fmla="*/ 3431 h 1847704"/>
                <a:gd name="connsiteX9860" fmla="*/ 937092 w 1842380"/>
                <a:gd name="connsiteY9860" fmla="*/ 78510 h 1847704"/>
                <a:gd name="connsiteX9861" fmla="*/ 937092 w 1842380"/>
                <a:gd name="connsiteY9861" fmla="*/ 101939 h 1847704"/>
                <a:gd name="connsiteX9862" fmla="*/ 936027 w 1842380"/>
                <a:gd name="connsiteY9862" fmla="*/ 101939 h 1847704"/>
                <a:gd name="connsiteX9863" fmla="*/ 913663 w 1842380"/>
                <a:gd name="connsiteY9863" fmla="*/ 107797 h 1847704"/>
                <a:gd name="connsiteX9864" fmla="*/ 913663 w 1842380"/>
                <a:gd name="connsiteY9864" fmla="*/ 91822 h 1847704"/>
                <a:gd name="connsiteX9865" fmla="*/ 922715 w 1842380"/>
                <a:gd name="connsiteY9865" fmla="*/ 89692 h 1847704"/>
                <a:gd name="connsiteX9866" fmla="*/ 913663 w 1842380"/>
                <a:gd name="connsiteY9866" fmla="*/ 78510 h 1847704"/>
                <a:gd name="connsiteX9867" fmla="*/ 913663 w 1842380"/>
                <a:gd name="connsiteY9867" fmla="*/ 40172 h 1847704"/>
                <a:gd name="connsiteX9868" fmla="*/ 937092 w 1842380"/>
                <a:gd name="connsiteY9868" fmla="*/ 78510 h 1847704"/>
                <a:gd name="connsiteX9869" fmla="*/ 937092 w 1842380"/>
                <a:gd name="connsiteY9869" fmla="*/ 78510 h 1847704"/>
                <a:gd name="connsiteX9870" fmla="*/ 937092 w 1842380"/>
                <a:gd name="connsiteY9870" fmla="*/ 384686 h 1847704"/>
                <a:gd name="connsiteX9871" fmla="*/ 937092 w 1842380"/>
                <a:gd name="connsiteY9871" fmla="*/ 394803 h 1847704"/>
                <a:gd name="connsiteX9872" fmla="*/ 913663 w 1842380"/>
                <a:gd name="connsiteY9872" fmla="*/ 393738 h 1847704"/>
                <a:gd name="connsiteX9873" fmla="*/ 913663 w 1842380"/>
                <a:gd name="connsiteY9873" fmla="*/ 384686 h 1847704"/>
                <a:gd name="connsiteX9874" fmla="*/ 937092 w 1842380"/>
                <a:gd name="connsiteY9874" fmla="*/ 384686 h 1847704"/>
                <a:gd name="connsiteX9875" fmla="*/ 937092 w 1842380"/>
                <a:gd name="connsiteY9875" fmla="*/ 384686 h 1847704"/>
                <a:gd name="connsiteX9876" fmla="*/ 937092 w 1842380"/>
                <a:gd name="connsiteY9876" fmla="*/ 434207 h 1847704"/>
                <a:gd name="connsiteX9877" fmla="*/ 937092 w 1842380"/>
                <a:gd name="connsiteY9877" fmla="*/ 445389 h 1847704"/>
                <a:gd name="connsiteX9878" fmla="*/ 931235 w 1842380"/>
                <a:gd name="connsiteY9878" fmla="*/ 443259 h 1847704"/>
                <a:gd name="connsiteX9879" fmla="*/ 913131 w 1842380"/>
                <a:gd name="connsiteY9879" fmla="*/ 446454 h 1847704"/>
                <a:gd name="connsiteX9880" fmla="*/ 913131 w 1842380"/>
                <a:gd name="connsiteY9880" fmla="*/ 437402 h 1847704"/>
                <a:gd name="connsiteX9881" fmla="*/ 922183 w 1842380"/>
                <a:gd name="connsiteY9881" fmla="*/ 435272 h 1847704"/>
                <a:gd name="connsiteX9882" fmla="*/ 913131 w 1842380"/>
                <a:gd name="connsiteY9882" fmla="*/ 420895 h 1847704"/>
                <a:gd name="connsiteX9883" fmla="*/ 913131 w 1842380"/>
                <a:gd name="connsiteY9883" fmla="*/ 399596 h 1847704"/>
                <a:gd name="connsiteX9884" fmla="*/ 935495 w 1842380"/>
                <a:gd name="connsiteY9884" fmla="*/ 434739 h 1847704"/>
                <a:gd name="connsiteX9885" fmla="*/ 937092 w 1842380"/>
                <a:gd name="connsiteY9885" fmla="*/ 434739 h 1847704"/>
                <a:gd name="connsiteX9886" fmla="*/ 937092 w 1842380"/>
                <a:gd name="connsiteY9886" fmla="*/ 434207 h 1847704"/>
                <a:gd name="connsiteX9887" fmla="*/ 937092 w 1842380"/>
                <a:gd name="connsiteY9887" fmla="*/ 458168 h 1847704"/>
                <a:gd name="connsiteX9888" fmla="*/ 937092 w 1842380"/>
                <a:gd name="connsiteY9888" fmla="*/ 465091 h 1847704"/>
                <a:gd name="connsiteX9889" fmla="*/ 913663 w 1842380"/>
                <a:gd name="connsiteY9889" fmla="*/ 469350 h 1847704"/>
                <a:gd name="connsiteX9890" fmla="*/ 913663 w 1842380"/>
                <a:gd name="connsiteY9890" fmla="*/ 462428 h 1847704"/>
                <a:gd name="connsiteX9891" fmla="*/ 923780 w 1842380"/>
                <a:gd name="connsiteY9891" fmla="*/ 460298 h 1847704"/>
                <a:gd name="connsiteX9892" fmla="*/ 923780 w 1842380"/>
                <a:gd name="connsiteY9892" fmla="*/ 460298 h 1847704"/>
                <a:gd name="connsiteX9893" fmla="*/ 937092 w 1842380"/>
                <a:gd name="connsiteY9893" fmla="*/ 458168 h 1847704"/>
                <a:gd name="connsiteX9894" fmla="*/ 937092 w 1842380"/>
                <a:gd name="connsiteY9894" fmla="*/ 458168 h 1847704"/>
                <a:gd name="connsiteX9895" fmla="*/ 937092 w 1842380"/>
                <a:gd name="connsiteY9895" fmla="*/ 458168 h 1847704"/>
                <a:gd name="connsiteX9896" fmla="*/ 937092 w 1842380"/>
                <a:gd name="connsiteY9896" fmla="*/ 487455 h 1847704"/>
                <a:gd name="connsiteX9897" fmla="*/ 937092 w 1842380"/>
                <a:gd name="connsiteY9897" fmla="*/ 493845 h 1847704"/>
                <a:gd name="connsiteX9898" fmla="*/ 913663 w 1842380"/>
                <a:gd name="connsiteY9898" fmla="*/ 498104 h 1847704"/>
                <a:gd name="connsiteX9899" fmla="*/ 913663 w 1842380"/>
                <a:gd name="connsiteY9899" fmla="*/ 490117 h 1847704"/>
                <a:gd name="connsiteX9900" fmla="*/ 923780 w 1842380"/>
                <a:gd name="connsiteY9900" fmla="*/ 489052 h 1847704"/>
                <a:gd name="connsiteX9901" fmla="*/ 923780 w 1842380"/>
                <a:gd name="connsiteY9901" fmla="*/ 489052 h 1847704"/>
                <a:gd name="connsiteX9902" fmla="*/ 936027 w 1842380"/>
                <a:gd name="connsiteY9902" fmla="*/ 486922 h 1847704"/>
                <a:gd name="connsiteX9903" fmla="*/ 937092 w 1842380"/>
                <a:gd name="connsiteY9903" fmla="*/ 487455 h 1847704"/>
                <a:gd name="connsiteX9904" fmla="*/ 937092 w 1842380"/>
                <a:gd name="connsiteY9904" fmla="*/ 487455 h 1847704"/>
                <a:gd name="connsiteX9905" fmla="*/ 937092 w 1842380"/>
                <a:gd name="connsiteY9905" fmla="*/ 515676 h 1847704"/>
                <a:gd name="connsiteX9906" fmla="*/ 937092 w 1842380"/>
                <a:gd name="connsiteY9906" fmla="*/ 523663 h 1847704"/>
                <a:gd name="connsiteX9907" fmla="*/ 913663 w 1842380"/>
                <a:gd name="connsiteY9907" fmla="*/ 526858 h 1847704"/>
                <a:gd name="connsiteX9908" fmla="*/ 913663 w 1842380"/>
                <a:gd name="connsiteY9908" fmla="*/ 519936 h 1847704"/>
                <a:gd name="connsiteX9909" fmla="*/ 923780 w 1842380"/>
                <a:gd name="connsiteY9909" fmla="*/ 518871 h 1847704"/>
                <a:gd name="connsiteX9910" fmla="*/ 923780 w 1842380"/>
                <a:gd name="connsiteY9910" fmla="*/ 518871 h 1847704"/>
                <a:gd name="connsiteX9911" fmla="*/ 936027 w 1842380"/>
                <a:gd name="connsiteY9911" fmla="*/ 515676 h 1847704"/>
                <a:gd name="connsiteX9912" fmla="*/ 937092 w 1842380"/>
                <a:gd name="connsiteY9912" fmla="*/ 515676 h 1847704"/>
                <a:gd name="connsiteX9913" fmla="*/ 937092 w 1842380"/>
                <a:gd name="connsiteY9913" fmla="*/ 515676 h 1847704"/>
                <a:gd name="connsiteX9914" fmla="*/ 937092 w 1842380"/>
                <a:gd name="connsiteY9914" fmla="*/ 544963 h 1847704"/>
                <a:gd name="connsiteX9915" fmla="*/ 937092 w 1842380"/>
                <a:gd name="connsiteY9915" fmla="*/ 551885 h 1847704"/>
                <a:gd name="connsiteX9916" fmla="*/ 913663 w 1842380"/>
                <a:gd name="connsiteY9916" fmla="*/ 556145 h 1847704"/>
                <a:gd name="connsiteX9917" fmla="*/ 913663 w 1842380"/>
                <a:gd name="connsiteY9917" fmla="*/ 549222 h 1847704"/>
                <a:gd name="connsiteX9918" fmla="*/ 923780 w 1842380"/>
                <a:gd name="connsiteY9918" fmla="*/ 547093 h 1847704"/>
                <a:gd name="connsiteX9919" fmla="*/ 923780 w 1842380"/>
                <a:gd name="connsiteY9919" fmla="*/ 547093 h 1847704"/>
                <a:gd name="connsiteX9920" fmla="*/ 936027 w 1842380"/>
                <a:gd name="connsiteY9920" fmla="*/ 544963 h 1847704"/>
                <a:gd name="connsiteX9921" fmla="*/ 937092 w 1842380"/>
                <a:gd name="connsiteY9921" fmla="*/ 544963 h 1847704"/>
                <a:gd name="connsiteX9922" fmla="*/ 937092 w 1842380"/>
                <a:gd name="connsiteY9922" fmla="*/ 544963 h 1847704"/>
                <a:gd name="connsiteX9923" fmla="*/ 937092 w 1842380"/>
                <a:gd name="connsiteY9923" fmla="*/ 573717 h 1847704"/>
                <a:gd name="connsiteX9924" fmla="*/ 937092 w 1842380"/>
                <a:gd name="connsiteY9924" fmla="*/ 580639 h 1847704"/>
                <a:gd name="connsiteX9925" fmla="*/ 913663 w 1842380"/>
                <a:gd name="connsiteY9925" fmla="*/ 583834 h 1847704"/>
                <a:gd name="connsiteX9926" fmla="*/ 913663 w 1842380"/>
                <a:gd name="connsiteY9926" fmla="*/ 576911 h 1847704"/>
                <a:gd name="connsiteX9927" fmla="*/ 923780 w 1842380"/>
                <a:gd name="connsiteY9927" fmla="*/ 575846 h 1847704"/>
                <a:gd name="connsiteX9928" fmla="*/ 923780 w 1842380"/>
                <a:gd name="connsiteY9928" fmla="*/ 575846 h 1847704"/>
                <a:gd name="connsiteX9929" fmla="*/ 937092 w 1842380"/>
                <a:gd name="connsiteY9929" fmla="*/ 573717 h 1847704"/>
                <a:gd name="connsiteX9930" fmla="*/ 937092 w 1842380"/>
                <a:gd name="connsiteY9930" fmla="*/ 573717 h 1847704"/>
                <a:gd name="connsiteX9931" fmla="*/ 937092 w 1842380"/>
                <a:gd name="connsiteY9931" fmla="*/ 573717 h 1847704"/>
                <a:gd name="connsiteX9932" fmla="*/ 937092 w 1842380"/>
                <a:gd name="connsiteY9932" fmla="*/ 601938 h 1847704"/>
                <a:gd name="connsiteX9933" fmla="*/ 937092 w 1842380"/>
                <a:gd name="connsiteY9933" fmla="*/ 609925 h 1847704"/>
                <a:gd name="connsiteX9934" fmla="*/ 913663 w 1842380"/>
                <a:gd name="connsiteY9934" fmla="*/ 613120 h 1847704"/>
                <a:gd name="connsiteX9935" fmla="*/ 913663 w 1842380"/>
                <a:gd name="connsiteY9935" fmla="*/ 606198 h 1847704"/>
                <a:gd name="connsiteX9936" fmla="*/ 923780 w 1842380"/>
                <a:gd name="connsiteY9936" fmla="*/ 604068 h 1847704"/>
                <a:gd name="connsiteX9937" fmla="*/ 923780 w 1842380"/>
                <a:gd name="connsiteY9937" fmla="*/ 604068 h 1847704"/>
                <a:gd name="connsiteX9938" fmla="*/ 937092 w 1842380"/>
                <a:gd name="connsiteY9938" fmla="*/ 601938 h 1847704"/>
                <a:gd name="connsiteX9939" fmla="*/ 937092 w 1842380"/>
                <a:gd name="connsiteY9939" fmla="*/ 601938 h 1847704"/>
                <a:gd name="connsiteX9940" fmla="*/ 937092 w 1842380"/>
                <a:gd name="connsiteY9940" fmla="*/ 631224 h 1847704"/>
                <a:gd name="connsiteX9941" fmla="*/ 937092 w 1842380"/>
                <a:gd name="connsiteY9941" fmla="*/ 638147 h 1847704"/>
                <a:gd name="connsiteX9942" fmla="*/ 913663 w 1842380"/>
                <a:gd name="connsiteY9942" fmla="*/ 642406 h 1847704"/>
                <a:gd name="connsiteX9943" fmla="*/ 913663 w 1842380"/>
                <a:gd name="connsiteY9943" fmla="*/ 635484 h 1847704"/>
                <a:gd name="connsiteX9944" fmla="*/ 923780 w 1842380"/>
                <a:gd name="connsiteY9944" fmla="*/ 633354 h 1847704"/>
                <a:gd name="connsiteX9945" fmla="*/ 923780 w 1842380"/>
                <a:gd name="connsiteY9945" fmla="*/ 633354 h 1847704"/>
                <a:gd name="connsiteX9946" fmla="*/ 937092 w 1842380"/>
                <a:gd name="connsiteY9946" fmla="*/ 631224 h 1847704"/>
                <a:gd name="connsiteX9947" fmla="*/ 937092 w 1842380"/>
                <a:gd name="connsiteY9947" fmla="*/ 631224 h 1847704"/>
                <a:gd name="connsiteX9948" fmla="*/ 937092 w 1842380"/>
                <a:gd name="connsiteY9948" fmla="*/ 660511 h 1847704"/>
                <a:gd name="connsiteX9949" fmla="*/ 937092 w 1842380"/>
                <a:gd name="connsiteY9949" fmla="*/ 667433 h 1847704"/>
                <a:gd name="connsiteX9950" fmla="*/ 913663 w 1842380"/>
                <a:gd name="connsiteY9950" fmla="*/ 671693 h 1847704"/>
                <a:gd name="connsiteX9951" fmla="*/ 913663 w 1842380"/>
                <a:gd name="connsiteY9951" fmla="*/ 664238 h 1847704"/>
                <a:gd name="connsiteX9952" fmla="*/ 923780 w 1842380"/>
                <a:gd name="connsiteY9952" fmla="*/ 663173 h 1847704"/>
                <a:gd name="connsiteX9953" fmla="*/ 923780 w 1842380"/>
                <a:gd name="connsiteY9953" fmla="*/ 663173 h 1847704"/>
                <a:gd name="connsiteX9954" fmla="*/ 937092 w 1842380"/>
                <a:gd name="connsiteY9954" fmla="*/ 660511 h 1847704"/>
                <a:gd name="connsiteX9955" fmla="*/ 937092 w 1842380"/>
                <a:gd name="connsiteY9955" fmla="*/ 660511 h 1847704"/>
                <a:gd name="connsiteX9956" fmla="*/ 937092 w 1842380"/>
                <a:gd name="connsiteY9956" fmla="*/ 684472 h 1847704"/>
                <a:gd name="connsiteX9957" fmla="*/ 937092 w 1842380"/>
                <a:gd name="connsiteY9957" fmla="*/ 690330 h 1847704"/>
                <a:gd name="connsiteX9958" fmla="*/ 936027 w 1842380"/>
                <a:gd name="connsiteY9958" fmla="*/ 691395 h 1847704"/>
                <a:gd name="connsiteX9959" fmla="*/ 937092 w 1842380"/>
                <a:gd name="connsiteY9959" fmla="*/ 692460 h 1847704"/>
                <a:gd name="connsiteX9960" fmla="*/ 937092 w 1842380"/>
                <a:gd name="connsiteY9960" fmla="*/ 704707 h 1847704"/>
                <a:gd name="connsiteX9961" fmla="*/ 913663 w 1842380"/>
                <a:gd name="connsiteY9961" fmla="*/ 690330 h 1847704"/>
                <a:gd name="connsiteX9962" fmla="*/ 913663 w 1842380"/>
                <a:gd name="connsiteY9962" fmla="*/ 683407 h 1847704"/>
                <a:gd name="connsiteX9963" fmla="*/ 928040 w 1842380"/>
                <a:gd name="connsiteY9963" fmla="*/ 685537 h 1847704"/>
                <a:gd name="connsiteX9964" fmla="*/ 934962 w 1842380"/>
                <a:gd name="connsiteY9964" fmla="*/ 684472 h 1847704"/>
                <a:gd name="connsiteX9965" fmla="*/ 937092 w 1842380"/>
                <a:gd name="connsiteY9965" fmla="*/ 684472 h 1847704"/>
                <a:gd name="connsiteX9966" fmla="*/ 937092 w 1842380"/>
                <a:gd name="connsiteY9966" fmla="*/ 684472 h 1847704"/>
                <a:gd name="connsiteX9967" fmla="*/ 937092 w 1842380"/>
                <a:gd name="connsiteY9967" fmla="*/ 719083 h 1847704"/>
                <a:gd name="connsiteX9968" fmla="*/ 923780 w 1842380"/>
                <a:gd name="connsiteY9968" fmla="*/ 715889 h 1847704"/>
                <a:gd name="connsiteX9969" fmla="*/ 913663 w 1842380"/>
                <a:gd name="connsiteY9969" fmla="*/ 701512 h 1847704"/>
                <a:gd name="connsiteX9970" fmla="*/ 913663 w 1842380"/>
                <a:gd name="connsiteY9970" fmla="*/ 714824 h 1847704"/>
                <a:gd name="connsiteX9971" fmla="*/ 915793 w 1842380"/>
                <a:gd name="connsiteY9971" fmla="*/ 718019 h 1847704"/>
                <a:gd name="connsiteX9972" fmla="*/ 913663 w 1842380"/>
                <a:gd name="connsiteY9972" fmla="*/ 719083 h 1847704"/>
                <a:gd name="connsiteX9973" fmla="*/ 913663 w 1842380"/>
                <a:gd name="connsiteY9973" fmla="*/ 724941 h 1847704"/>
                <a:gd name="connsiteX9974" fmla="*/ 922715 w 1842380"/>
                <a:gd name="connsiteY9974" fmla="*/ 722811 h 1847704"/>
                <a:gd name="connsiteX9975" fmla="*/ 937092 w 1842380"/>
                <a:gd name="connsiteY9975" fmla="*/ 724941 h 1847704"/>
                <a:gd name="connsiteX9976" fmla="*/ 937092 w 1842380"/>
                <a:gd name="connsiteY9976" fmla="*/ 719083 h 1847704"/>
                <a:gd name="connsiteX9977" fmla="*/ 937092 w 1842380"/>
                <a:gd name="connsiteY9977" fmla="*/ 719083 h 1847704"/>
                <a:gd name="connsiteX9978" fmla="*/ 937092 w 1842380"/>
                <a:gd name="connsiteY9978" fmla="*/ 1144535 h 1847704"/>
                <a:gd name="connsiteX9979" fmla="*/ 937092 w 1842380"/>
                <a:gd name="connsiteY9979" fmla="*/ 1150392 h 1847704"/>
                <a:gd name="connsiteX9980" fmla="*/ 931235 w 1842380"/>
                <a:gd name="connsiteY9980" fmla="*/ 1151457 h 1847704"/>
                <a:gd name="connsiteX9981" fmla="*/ 937092 w 1842380"/>
                <a:gd name="connsiteY9981" fmla="*/ 1158379 h 1847704"/>
                <a:gd name="connsiteX9982" fmla="*/ 937092 w 1842380"/>
                <a:gd name="connsiteY9982" fmla="*/ 1170626 h 1847704"/>
                <a:gd name="connsiteX9983" fmla="*/ 923780 w 1842380"/>
                <a:gd name="connsiteY9983" fmla="*/ 1153587 h 1847704"/>
                <a:gd name="connsiteX9984" fmla="*/ 913663 w 1842380"/>
                <a:gd name="connsiteY9984" fmla="*/ 1150392 h 1847704"/>
                <a:gd name="connsiteX9985" fmla="*/ 913663 w 1842380"/>
                <a:gd name="connsiteY9985" fmla="*/ 1144535 h 1847704"/>
                <a:gd name="connsiteX9986" fmla="*/ 925910 w 1842380"/>
                <a:gd name="connsiteY9986" fmla="*/ 1146665 h 1847704"/>
                <a:gd name="connsiteX9987" fmla="*/ 937092 w 1842380"/>
                <a:gd name="connsiteY9987" fmla="*/ 1144535 h 1847704"/>
                <a:gd name="connsiteX9988" fmla="*/ 937092 w 1842380"/>
                <a:gd name="connsiteY9988" fmla="*/ 1144535 h 1847704"/>
                <a:gd name="connsiteX9989" fmla="*/ 937092 w 1842380"/>
                <a:gd name="connsiteY9989" fmla="*/ 1179679 h 1847704"/>
                <a:gd name="connsiteX9990" fmla="*/ 913663 w 1842380"/>
                <a:gd name="connsiteY9990" fmla="*/ 1168496 h 1847704"/>
                <a:gd name="connsiteX9991" fmla="*/ 913663 w 1842380"/>
                <a:gd name="connsiteY9991" fmla="*/ 1185536 h 1847704"/>
                <a:gd name="connsiteX9992" fmla="*/ 913663 w 1842380"/>
                <a:gd name="connsiteY9992" fmla="*/ 1185536 h 1847704"/>
                <a:gd name="connsiteX9993" fmla="*/ 920585 w 1842380"/>
                <a:gd name="connsiteY9993" fmla="*/ 1184471 h 1847704"/>
                <a:gd name="connsiteX9994" fmla="*/ 937625 w 1842380"/>
                <a:gd name="connsiteY9994" fmla="*/ 1185536 h 1847704"/>
                <a:gd name="connsiteX9995" fmla="*/ 937625 w 1842380"/>
                <a:gd name="connsiteY9995" fmla="*/ 1179679 h 1847704"/>
                <a:gd name="connsiteX9996" fmla="*/ 937092 w 1842380"/>
                <a:gd name="connsiteY9996" fmla="*/ 1179679 h 1847704"/>
                <a:gd name="connsiteX9997" fmla="*/ 937092 w 1842380"/>
                <a:gd name="connsiteY9997" fmla="*/ 1196718 h 1847704"/>
                <a:gd name="connsiteX9998" fmla="*/ 937092 w 1842380"/>
                <a:gd name="connsiteY9998" fmla="*/ 1203640 h 1847704"/>
                <a:gd name="connsiteX9999" fmla="*/ 913663 w 1842380"/>
                <a:gd name="connsiteY9999" fmla="*/ 1206835 h 1847704"/>
                <a:gd name="connsiteX10000" fmla="*/ 913663 w 1842380"/>
                <a:gd name="connsiteY10000" fmla="*/ 1199913 h 1847704"/>
                <a:gd name="connsiteX10001" fmla="*/ 923780 w 1842380"/>
                <a:gd name="connsiteY10001" fmla="*/ 1198848 h 1847704"/>
                <a:gd name="connsiteX10002" fmla="*/ 923780 w 1842380"/>
                <a:gd name="connsiteY10002" fmla="*/ 1198848 h 1847704"/>
                <a:gd name="connsiteX10003" fmla="*/ 936027 w 1842380"/>
                <a:gd name="connsiteY10003" fmla="*/ 1196718 h 1847704"/>
                <a:gd name="connsiteX10004" fmla="*/ 937092 w 1842380"/>
                <a:gd name="connsiteY10004" fmla="*/ 1196718 h 1847704"/>
                <a:gd name="connsiteX10005" fmla="*/ 937092 w 1842380"/>
                <a:gd name="connsiteY10005" fmla="*/ 1196718 h 1847704"/>
                <a:gd name="connsiteX10006" fmla="*/ 937092 w 1842380"/>
                <a:gd name="connsiteY10006" fmla="*/ 1224939 h 1847704"/>
                <a:gd name="connsiteX10007" fmla="*/ 937092 w 1842380"/>
                <a:gd name="connsiteY10007" fmla="*/ 1231862 h 1847704"/>
                <a:gd name="connsiteX10008" fmla="*/ 913663 w 1842380"/>
                <a:gd name="connsiteY10008" fmla="*/ 1236121 h 1847704"/>
                <a:gd name="connsiteX10009" fmla="*/ 913663 w 1842380"/>
                <a:gd name="connsiteY10009" fmla="*/ 1229199 h 1847704"/>
                <a:gd name="connsiteX10010" fmla="*/ 923780 w 1842380"/>
                <a:gd name="connsiteY10010" fmla="*/ 1227069 h 1847704"/>
                <a:gd name="connsiteX10011" fmla="*/ 923780 w 1842380"/>
                <a:gd name="connsiteY10011" fmla="*/ 1228134 h 1847704"/>
                <a:gd name="connsiteX10012" fmla="*/ 936027 w 1842380"/>
                <a:gd name="connsiteY10012" fmla="*/ 1224939 h 1847704"/>
                <a:gd name="connsiteX10013" fmla="*/ 937092 w 1842380"/>
                <a:gd name="connsiteY10013" fmla="*/ 1224939 h 1847704"/>
                <a:gd name="connsiteX10014" fmla="*/ 937092 w 1842380"/>
                <a:gd name="connsiteY10014" fmla="*/ 1224939 h 1847704"/>
                <a:gd name="connsiteX10015" fmla="*/ 937092 w 1842380"/>
                <a:gd name="connsiteY10015" fmla="*/ 1254226 h 1847704"/>
                <a:gd name="connsiteX10016" fmla="*/ 937092 w 1842380"/>
                <a:gd name="connsiteY10016" fmla="*/ 1261148 h 1847704"/>
                <a:gd name="connsiteX10017" fmla="*/ 913663 w 1842380"/>
                <a:gd name="connsiteY10017" fmla="*/ 1265408 h 1847704"/>
                <a:gd name="connsiteX10018" fmla="*/ 913663 w 1842380"/>
                <a:gd name="connsiteY10018" fmla="*/ 1258486 h 1847704"/>
                <a:gd name="connsiteX10019" fmla="*/ 923780 w 1842380"/>
                <a:gd name="connsiteY10019" fmla="*/ 1256356 h 1847704"/>
                <a:gd name="connsiteX10020" fmla="*/ 923780 w 1842380"/>
                <a:gd name="connsiteY10020" fmla="*/ 1256356 h 1847704"/>
                <a:gd name="connsiteX10021" fmla="*/ 936027 w 1842380"/>
                <a:gd name="connsiteY10021" fmla="*/ 1254226 h 1847704"/>
                <a:gd name="connsiteX10022" fmla="*/ 937092 w 1842380"/>
                <a:gd name="connsiteY10022" fmla="*/ 1254226 h 1847704"/>
                <a:gd name="connsiteX10023" fmla="*/ 937092 w 1842380"/>
                <a:gd name="connsiteY10023" fmla="*/ 1254226 h 1847704"/>
                <a:gd name="connsiteX10024" fmla="*/ 937092 w 1842380"/>
                <a:gd name="connsiteY10024" fmla="*/ 1282980 h 1847704"/>
                <a:gd name="connsiteX10025" fmla="*/ 937092 w 1842380"/>
                <a:gd name="connsiteY10025" fmla="*/ 1289902 h 1847704"/>
                <a:gd name="connsiteX10026" fmla="*/ 913663 w 1842380"/>
                <a:gd name="connsiteY10026" fmla="*/ 1293097 h 1847704"/>
                <a:gd name="connsiteX10027" fmla="*/ 913663 w 1842380"/>
                <a:gd name="connsiteY10027" fmla="*/ 1286174 h 1847704"/>
                <a:gd name="connsiteX10028" fmla="*/ 923780 w 1842380"/>
                <a:gd name="connsiteY10028" fmla="*/ 1285110 h 1847704"/>
                <a:gd name="connsiteX10029" fmla="*/ 923780 w 1842380"/>
                <a:gd name="connsiteY10029" fmla="*/ 1285110 h 1847704"/>
                <a:gd name="connsiteX10030" fmla="*/ 936027 w 1842380"/>
                <a:gd name="connsiteY10030" fmla="*/ 1282980 h 1847704"/>
                <a:gd name="connsiteX10031" fmla="*/ 937092 w 1842380"/>
                <a:gd name="connsiteY10031" fmla="*/ 1282980 h 1847704"/>
                <a:gd name="connsiteX10032" fmla="*/ 937092 w 1842380"/>
                <a:gd name="connsiteY10032" fmla="*/ 1282980 h 1847704"/>
                <a:gd name="connsiteX10033" fmla="*/ 937092 w 1842380"/>
                <a:gd name="connsiteY10033" fmla="*/ 1311201 h 1847704"/>
                <a:gd name="connsiteX10034" fmla="*/ 937092 w 1842380"/>
                <a:gd name="connsiteY10034" fmla="*/ 1318123 h 1847704"/>
                <a:gd name="connsiteX10035" fmla="*/ 913663 w 1842380"/>
                <a:gd name="connsiteY10035" fmla="*/ 1322383 h 1847704"/>
                <a:gd name="connsiteX10036" fmla="*/ 913663 w 1842380"/>
                <a:gd name="connsiteY10036" fmla="*/ 1315461 h 1847704"/>
                <a:gd name="connsiteX10037" fmla="*/ 923780 w 1842380"/>
                <a:gd name="connsiteY10037" fmla="*/ 1313331 h 1847704"/>
                <a:gd name="connsiteX10038" fmla="*/ 923780 w 1842380"/>
                <a:gd name="connsiteY10038" fmla="*/ 1313331 h 1847704"/>
                <a:gd name="connsiteX10039" fmla="*/ 937092 w 1842380"/>
                <a:gd name="connsiteY10039" fmla="*/ 1311201 h 1847704"/>
                <a:gd name="connsiteX10040" fmla="*/ 937092 w 1842380"/>
                <a:gd name="connsiteY10040" fmla="*/ 1311201 h 1847704"/>
                <a:gd name="connsiteX10041" fmla="*/ 937092 w 1842380"/>
                <a:gd name="connsiteY10041" fmla="*/ 1311201 h 1847704"/>
                <a:gd name="connsiteX10042" fmla="*/ 937092 w 1842380"/>
                <a:gd name="connsiteY10042" fmla="*/ 1340487 h 1847704"/>
                <a:gd name="connsiteX10043" fmla="*/ 937092 w 1842380"/>
                <a:gd name="connsiteY10043" fmla="*/ 1347410 h 1847704"/>
                <a:gd name="connsiteX10044" fmla="*/ 913663 w 1842380"/>
                <a:gd name="connsiteY10044" fmla="*/ 1351670 h 1847704"/>
                <a:gd name="connsiteX10045" fmla="*/ 913663 w 1842380"/>
                <a:gd name="connsiteY10045" fmla="*/ 1344747 h 1847704"/>
                <a:gd name="connsiteX10046" fmla="*/ 923780 w 1842380"/>
                <a:gd name="connsiteY10046" fmla="*/ 1342617 h 1847704"/>
                <a:gd name="connsiteX10047" fmla="*/ 923780 w 1842380"/>
                <a:gd name="connsiteY10047" fmla="*/ 1342617 h 1847704"/>
                <a:gd name="connsiteX10048" fmla="*/ 937092 w 1842380"/>
                <a:gd name="connsiteY10048" fmla="*/ 1340487 h 1847704"/>
                <a:gd name="connsiteX10049" fmla="*/ 937092 w 1842380"/>
                <a:gd name="connsiteY10049" fmla="*/ 1340487 h 1847704"/>
                <a:gd name="connsiteX10050" fmla="*/ 937092 w 1842380"/>
                <a:gd name="connsiteY10050" fmla="*/ 1368709 h 1847704"/>
                <a:gd name="connsiteX10051" fmla="*/ 937092 w 1842380"/>
                <a:gd name="connsiteY10051" fmla="*/ 1376696 h 1847704"/>
                <a:gd name="connsiteX10052" fmla="*/ 913663 w 1842380"/>
                <a:gd name="connsiteY10052" fmla="*/ 1379891 h 1847704"/>
                <a:gd name="connsiteX10053" fmla="*/ 913663 w 1842380"/>
                <a:gd name="connsiteY10053" fmla="*/ 1372969 h 1847704"/>
                <a:gd name="connsiteX10054" fmla="*/ 923780 w 1842380"/>
                <a:gd name="connsiteY10054" fmla="*/ 1371904 h 1847704"/>
                <a:gd name="connsiteX10055" fmla="*/ 923780 w 1842380"/>
                <a:gd name="connsiteY10055" fmla="*/ 1371904 h 1847704"/>
                <a:gd name="connsiteX10056" fmla="*/ 937092 w 1842380"/>
                <a:gd name="connsiteY10056" fmla="*/ 1368709 h 1847704"/>
                <a:gd name="connsiteX10057" fmla="*/ 937092 w 1842380"/>
                <a:gd name="connsiteY10057" fmla="*/ 1368709 h 1847704"/>
                <a:gd name="connsiteX10058" fmla="*/ 937092 w 1842380"/>
                <a:gd name="connsiteY10058" fmla="*/ 1397995 h 1847704"/>
                <a:gd name="connsiteX10059" fmla="*/ 937092 w 1842380"/>
                <a:gd name="connsiteY10059" fmla="*/ 1405982 h 1847704"/>
                <a:gd name="connsiteX10060" fmla="*/ 913663 w 1842380"/>
                <a:gd name="connsiteY10060" fmla="*/ 1409177 h 1847704"/>
                <a:gd name="connsiteX10061" fmla="*/ 913663 w 1842380"/>
                <a:gd name="connsiteY10061" fmla="*/ 1402255 h 1847704"/>
                <a:gd name="connsiteX10062" fmla="*/ 923780 w 1842380"/>
                <a:gd name="connsiteY10062" fmla="*/ 1400125 h 1847704"/>
                <a:gd name="connsiteX10063" fmla="*/ 923780 w 1842380"/>
                <a:gd name="connsiteY10063" fmla="*/ 1400125 h 1847704"/>
                <a:gd name="connsiteX10064" fmla="*/ 937092 w 1842380"/>
                <a:gd name="connsiteY10064" fmla="*/ 1397995 h 1847704"/>
                <a:gd name="connsiteX10065" fmla="*/ 937092 w 1842380"/>
                <a:gd name="connsiteY10065" fmla="*/ 1397995 h 1847704"/>
                <a:gd name="connsiteX10066" fmla="*/ 937092 w 1842380"/>
                <a:gd name="connsiteY10066" fmla="*/ 1421957 h 1847704"/>
                <a:gd name="connsiteX10067" fmla="*/ 937092 w 1842380"/>
                <a:gd name="connsiteY10067" fmla="*/ 1431009 h 1847704"/>
                <a:gd name="connsiteX10068" fmla="*/ 924845 w 1842380"/>
                <a:gd name="connsiteY10068" fmla="*/ 1433139 h 1847704"/>
                <a:gd name="connsiteX10069" fmla="*/ 937092 w 1842380"/>
                <a:gd name="connsiteY10069" fmla="*/ 1452308 h 1847704"/>
                <a:gd name="connsiteX10070" fmla="*/ 937092 w 1842380"/>
                <a:gd name="connsiteY10070" fmla="*/ 1472542 h 1847704"/>
                <a:gd name="connsiteX10071" fmla="*/ 913663 w 1842380"/>
                <a:gd name="connsiteY10071" fmla="*/ 1436334 h 1847704"/>
                <a:gd name="connsiteX10072" fmla="*/ 913663 w 1842380"/>
                <a:gd name="connsiteY10072" fmla="*/ 1424087 h 1847704"/>
                <a:gd name="connsiteX10073" fmla="*/ 915793 w 1842380"/>
                <a:gd name="connsiteY10073" fmla="*/ 1426217 h 1847704"/>
                <a:gd name="connsiteX10074" fmla="*/ 937092 w 1842380"/>
                <a:gd name="connsiteY10074" fmla="*/ 1421957 h 1847704"/>
                <a:gd name="connsiteX10075" fmla="*/ 937092 w 1842380"/>
                <a:gd name="connsiteY10075" fmla="*/ 1421957 h 1847704"/>
                <a:gd name="connsiteX10076" fmla="*/ 937092 w 1842380"/>
                <a:gd name="connsiteY10076" fmla="*/ 1474672 h 1847704"/>
                <a:gd name="connsiteX10077" fmla="*/ 937092 w 1842380"/>
                <a:gd name="connsiteY10077" fmla="*/ 1483724 h 1847704"/>
                <a:gd name="connsiteX10078" fmla="*/ 913663 w 1842380"/>
                <a:gd name="connsiteY10078" fmla="*/ 1484789 h 1847704"/>
                <a:gd name="connsiteX10079" fmla="*/ 913663 w 1842380"/>
                <a:gd name="connsiteY10079" fmla="*/ 1474672 h 1847704"/>
                <a:gd name="connsiteX10080" fmla="*/ 937092 w 1842380"/>
                <a:gd name="connsiteY10080" fmla="*/ 1474672 h 1847704"/>
                <a:gd name="connsiteX10081" fmla="*/ 937092 w 1842380"/>
                <a:gd name="connsiteY10081" fmla="*/ 1474672 h 1847704"/>
                <a:gd name="connsiteX10082" fmla="*/ 937092 w 1842380"/>
                <a:gd name="connsiteY10082" fmla="*/ 1740380 h 1847704"/>
                <a:gd name="connsiteX10083" fmla="*/ 937092 w 1842380"/>
                <a:gd name="connsiteY10083" fmla="*/ 1756354 h 1847704"/>
                <a:gd name="connsiteX10084" fmla="*/ 924845 w 1842380"/>
                <a:gd name="connsiteY10084" fmla="*/ 1758484 h 1847704"/>
                <a:gd name="connsiteX10085" fmla="*/ 937092 w 1842380"/>
                <a:gd name="connsiteY10085" fmla="*/ 1774458 h 1847704"/>
                <a:gd name="connsiteX10086" fmla="*/ 937092 w 1842380"/>
                <a:gd name="connsiteY10086" fmla="*/ 1812797 h 1847704"/>
                <a:gd name="connsiteX10087" fmla="*/ 913663 w 1842380"/>
                <a:gd name="connsiteY10087" fmla="*/ 1773393 h 1847704"/>
                <a:gd name="connsiteX10088" fmla="*/ 913663 w 1842380"/>
                <a:gd name="connsiteY10088" fmla="*/ 1746237 h 1847704"/>
                <a:gd name="connsiteX10089" fmla="*/ 937092 w 1842380"/>
                <a:gd name="connsiteY10089" fmla="*/ 1740380 h 1847704"/>
                <a:gd name="connsiteX10090" fmla="*/ 937092 w 1842380"/>
                <a:gd name="connsiteY10090" fmla="*/ 1740380 h 1847704"/>
                <a:gd name="connsiteX10091" fmla="*/ 937092 w 1842380"/>
                <a:gd name="connsiteY10091" fmla="*/ 1829304 h 1847704"/>
                <a:gd name="connsiteX10092" fmla="*/ 937092 w 1842380"/>
                <a:gd name="connsiteY10092" fmla="*/ 1845278 h 1847704"/>
                <a:gd name="connsiteX10093" fmla="*/ 913663 w 1842380"/>
                <a:gd name="connsiteY10093" fmla="*/ 1846343 h 1847704"/>
                <a:gd name="connsiteX10094" fmla="*/ 913663 w 1842380"/>
                <a:gd name="connsiteY10094" fmla="*/ 1829304 h 1847704"/>
                <a:gd name="connsiteX10095" fmla="*/ 937092 w 1842380"/>
                <a:gd name="connsiteY10095" fmla="*/ 1829304 h 1847704"/>
                <a:gd name="connsiteX10096" fmla="*/ 937092 w 1842380"/>
                <a:gd name="connsiteY10096" fmla="*/ 1829304 h 1847704"/>
                <a:gd name="connsiteX10097" fmla="*/ 913663 w 1842380"/>
                <a:gd name="connsiteY10097" fmla="*/ 699914 h 1847704"/>
                <a:gd name="connsiteX10098" fmla="*/ 913663 w 1842380"/>
                <a:gd name="connsiteY10098" fmla="*/ 699914 h 1847704"/>
                <a:gd name="connsiteX10099" fmla="*/ 913663 w 1842380"/>
                <a:gd name="connsiteY10099" fmla="*/ 699914 h 1847704"/>
                <a:gd name="connsiteX10100" fmla="*/ 913663 w 1842380"/>
                <a:gd name="connsiteY10100" fmla="*/ 699914 h 1847704"/>
                <a:gd name="connsiteX10101" fmla="*/ 913663 w 1842380"/>
                <a:gd name="connsiteY10101" fmla="*/ 794696 h 1847704"/>
                <a:gd name="connsiteX10102" fmla="*/ 910468 w 1842380"/>
                <a:gd name="connsiteY10102" fmla="*/ 802683 h 1847704"/>
                <a:gd name="connsiteX10103" fmla="*/ 910468 w 1842380"/>
                <a:gd name="connsiteY10103" fmla="*/ 1010882 h 1847704"/>
                <a:gd name="connsiteX10104" fmla="*/ 913663 w 1842380"/>
                <a:gd name="connsiteY10104" fmla="*/ 1008752 h 1847704"/>
                <a:gd name="connsiteX10105" fmla="*/ 913663 w 1842380"/>
                <a:gd name="connsiteY10105" fmla="*/ 794696 h 1847704"/>
                <a:gd name="connsiteX10106" fmla="*/ 913663 w 1842380"/>
                <a:gd name="connsiteY10106" fmla="*/ 794696 h 1847704"/>
                <a:gd name="connsiteX10107" fmla="*/ 913663 w 1842380"/>
                <a:gd name="connsiteY10107" fmla="*/ 3431 h 1847704"/>
                <a:gd name="connsiteX10108" fmla="*/ 913663 w 1842380"/>
                <a:gd name="connsiteY10108" fmla="*/ 19405 h 1847704"/>
                <a:gd name="connsiteX10109" fmla="*/ 910468 w 1842380"/>
                <a:gd name="connsiteY10109" fmla="*/ 19405 h 1847704"/>
                <a:gd name="connsiteX10110" fmla="*/ 910468 w 1842380"/>
                <a:gd name="connsiteY10110" fmla="*/ 3431 h 1847704"/>
                <a:gd name="connsiteX10111" fmla="*/ 913663 w 1842380"/>
                <a:gd name="connsiteY10111" fmla="*/ 3431 h 1847704"/>
                <a:gd name="connsiteX10112" fmla="*/ 913663 w 1842380"/>
                <a:gd name="connsiteY10112" fmla="*/ 3431 h 1847704"/>
                <a:gd name="connsiteX10113" fmla="*/ 913663 w 1842380"/>
                <a:gd name="connsiteY10113" fmla="*/ 40172 h 1847704"/>
                <a:gd name="connsiteX10114" fmla="*/ 913663 w 1842380"/>
                <a:gd name="connsiteY10114" fmla="*/ 78510 h 1847704"/>
                <a:gd name="connsiteX10115" fmla="*/ 910468 w 1842380"/>
                <a:gd name="connsiteY10115" fmla="*/ 74250 h 1847704"/>
                <a:gd name="connsiteX10116" fmla="*/ 910468 w 1842380"/>
                <a:gd name="connsiteY10116" fmla="*/ 35912 h 1847704"/>
                <a:gd name="connsiteX10117" fmla="*/ 913663 w 1842380"/>
                <a:gd name="connsiteY10117" fmla="*/ 40172 h 1847704"/>
                <a:gd name="connsiteX10118" fmla="*/ 913663 w 1842380"/>
                <a:gd name="connsiteY10118" fmla="*/ 40172 h 1847704"/>
                <a:gd name="connsiteX10119" fmla="*/ 913663 w 1842380"/>
                <a:gd name="connsiteY10119" fmla="*/ 92355 h 1847704"/>
                <a:gd name="connsiteX10120" fmla="*/ 913663 w 1842380"/>
                <a:gd name="connsiteY10120" fmla="*/ 108329 h 1847704"/>
                <a:gd name="connsiteX10121" fmla="*/ 910468 w 1842380"/>
                <a:gd name="connsiteY10121" fmla="*/ 108329 h 1847704"/>
                <a:gd name="connsiteX10122" fmla="*/ 910468 w 1842380"/>
                <a:gd name="connsiteY10122" fmla="*/ 92355 h 1847704"/>
                <a:gd name="connsiteX10123" fmla="*/ 913663 w 1842380"/>
                <a:gd name="connsiteY10123" fmla="*/ 92355 h 1847704"/>
                <a:gd name="connsiteX10124" fmla="*/ 913663 w 1842380"/>
                <a:gd name="connsiteY10124" fmla="*/ 92355 h 1847704"/>
                <a:gd name="connsiteX10125" fmla="*/ 913663 w 1842380"/>
                <a:gd name="connsiteY10125" fmla="*/ 384686 h 1847704"/>
                <a:gd name="connsiteX10126" fmla="*/ 913663 w 1842380"/>
                <a:gd name="connsiteY10126" fmla="*/ 393738 h 1847704"/>
                <a:gd name="connsiteX10127" fmla="*/ 910468 w 1842380"/>
                <a:gd name="connsiteY10127" fmla="*/ 393738 h 1847704"/>
                <a:gd name="connsiteX10128" fmla="*/ 910468 w 1842380"/>
                <a:gd name="connsiteY10128" fmla="*/ 384686 h 1847704"/>
                <a:gd name="connsiteX10129" fmla="*/ 913663 w 1842380"/>
                <a:gd name="connsiteY10129" fmla="*/ 384686 h 1847704"/>
                <a:gd name="connsiteX10130" fmla="*/ 913663 w 1842380"/>
                <a:gd name="connsiteY10130" fmla="*/ 384686 h 1847704"/>
                <a:gd name="connsiteX10131" fmla="*/ 913663 w 1842380"/>
                <a:gd name="connsiteY10131" fmla="*/ 399596 h 1847704"/>
                <a:gd name="connsiteX10132" fmla="*/ 913663 w 1842380"/>
                <a:gd name="connsiteY10132" fmla="*/ 420895 h 1847704"/>
                <a:gd name="connsiteX10133" fmla="*/ 910468 w 1842380"/>
                <a:gd name="connsiteY10133" fmla="*/ 416635 h 1847704"/>
                <a:gd name="connsiteX10134" fmla="*/ 910468 w 1842380"/>
                <a:gd name="connsiteY10134" fmla="*/ 396401 h 1847704"/>
                <a:gd name="connsiteX10135" fmla="*/ 913663 w 1842380"/>
                <a:gd name="connsiteY10135" fmla="*/ 399596 h 1847704"/>
                <a:gd name="connsiteX10136" fmla="*/ 913663 w 1842380"/>
                <a:gd name="connsiteY10136" fmla="*/ 399596 h 1847704"/>
                <a:gd name="connsiteX10137" fmla="*/ 913663 w 1842380"/>
                <a:gd name="connsiteY10137" fmla="*/ 437934 h 1847704"/>
                <a:gd name="connsiteX10138" fmla="*/ 913663 w 1842380"/>
                <a:gd name="connsiteY10138" fmla="*/ 446986 h 1847704"/>
                <a:gd name="connsiteX10139" fmla="*/ 910468 w 1842380"/>
                <a:gd name="connsiteY10139" fmla="*/ 446986 h 1847704"/>
                <a:gd name="connsiteX10140" fmla="*/ 910468 w 1842380"/>
                <a:gd name="connsiteY10140" fmla="*/ 437934 h 1847704"/>
                <a:gd name="connsiteX10141" fmla="*/ 913663 w 1842380"/>
                <a:gd name="connsiteY10141" fmla="*/ 437934 h 1847704"/>
                <a:gd name="connsiteX10142" fmla="*/ 913663 w 1842380"/>
                <a:gd name="connsiteY10142" fmla="*/ 437934 h 1847704"/>
                <a:gd name="connsiteX10143" fmla="*/ 913663 w 1842380"/>
                <a:gd name="connsiteY10143" fmla="*/ 462428 h 1847704"/>
                <a:gd name="connsiteX10144" fmla="*/ 913663 w 1842380"/>
                <a:gd name="connsiteY10144" fmla="*/ 469350 h 1847704"/>
                <a:gd name="connsiteX10145" fmla="*/ 910468 w 1842380"/>
                <a:gd name="connsiteY10145" fmla="*/ 470415 h 1847704"/>
                <a:gd name="connsiteX10146" fmla="*/ 910468 w 1842380"/>
                <a:gd name="connsiteY10146" fmla="*/ 462428 h 1847704"/>
                <a:gd name="connsiteX10147" fmla="*/ 913663 w 1842380"/>
                <a:gd name="connsiteY10147" fmla="*/ 462428 h 1847704"/>
                <a:gd name="connsiteX10148" fmla="*/ 913663 w 1842380"/>
                <a:gd name="connsiteY10148" fmla="*/ 462428 h 1847704"/>
                <a:gd name="connsiteX10149" fmla="*/ 913663 w 1842380"/>
                <a:gd name="connsiteY10149" fmla="*/ 490650 h 1847704"/>
                <a:gd name="connsiteX10150" fmla="*/ 913663 w 1842380"/>
                <a:gd name="connsiteY10150" fmla="*/ 498637 h 1847704"/>
                <a:gd name="connsiteX10151" fmla="*/ 910468 w 1842380"/>
                <a:gd name="connsiteY10151" fmla="*/ 498637 h 1847704"/>
                <a:gd name="connsiteX10152" fmla="*/ 910468 w 1842380"/>
                <a:gd name="connsiteY10152" fmla="*/ 491715 h 1847704"/>
                <a:gd name="connsiteX10153" fmla="*/ 913663 w 1842380"/>
                <a:gd name="connsiteY10153" fmla="*/ 490650 h 1847704"/>
                <a:gd name="connsiteX10154" fmla="*/ 913663 w 1842380"/>
                <a:gd name="connsiteY10154" fmla="*/ 490650 h 1847704"/>
                <a:gd name="connsiteX10155" fmla="*/ 913663 w 1842380"/>
                <a:gd name="connsiteY10155" fmla="*/ 519936 h 1847704"/>
                <a:gd name="connsiteX10156" fmla="*/ 913663 w 1842380"/>
                <a:gd name="connsiteY10156" fmla="*/ 526858 h 1847704"/>
                <a:gd name="connsiteX10157" fmla="*/ 910468 w 1842380"/>
                <a:gd name="connsiteY10157" fmla="*/ 527923 h 1847704"/>
                <a:gd name="connsiteX10158" fmla="*/ 910468 w 1842380"/>
                <a:gd name="connsiteY10158" fmla="*/ 521001 h 1847704"/>
                <a:gd name="connsiteX10159" fmla="*/ 913663 w 1842380"/>
                <a:gd name="connsiteY10159" fmla="*/ 519936 h 1847704"/>
                <a:gd name="connsiteX10160" fmla="*/ 913663 w 1842380"/>
                <a:gd name="connsiteY10160" fmla="*/ 519936 h 1847704"/>
                <a:gd name="connsiteX10161" fmla="*/ 913663 w 1842380"/>
                <a:gd name="connsiteY10161" fmla="*/ 549222 h 1847704"/>
                <a:gd name="connsiteX10162" fmla="*/ 913663 w 1842380"/>
                <a:gd name="connsiteY10162" fmla="*/ 556145 h 1847704"/>
                <a:gd name="connsiteX10163" fmla="*/ 910468 w 1842380"/>
                <a:gd name="connsiteY10163" fmla="*/ 557210 h 1847704"/>
                <a:gd name="connsiteX10164" fmla="*/ 910468 w 1842380"/>
                <a:gd name="connsiteY10164" fmla="*/ 549222 h 1847704"/>
                <a:gd name="connsiteX10165" fmla="*/ 913663 w 1842380"/>
                <a:gd name="connsiteY10165" fmla="*/ 549222 h 1847704"/>
                <a:gd name="connsiteX10166" fmla="*/ 913663 w 1842380"/>
                <a:gd name="connsiteY10166" fmla="*/ 549222 h 1847704"/>
                <a:gd name="connsiteX10167" fmla="*/ 913663 w 1842380"/>
                <a:gd name="connsiteY10167" fmla="*/ 577444 h 1847704"/>
                <a:gd name="connsiteX10168" fmla="*/ 913663 w 1842380"/>
                <a:gd name="connsiteY10168" fmla="*/ 584366 h 1847704"/>
                <a:gd name="connsiteX10169" fmla="*/ 910468 w 1842380"/>
                <a:gd name="connsiteY10169" fmla="*/ 585431 h 1847704"/>
                <a:gd name="connsiteX10170" fmla="*/ 910468 w 1842380"/>
                <a:gd name="connsiteY10170" fmla="*/ 578509 h 1847704"/>
                <a:gd name="connsiteX10171" fmla="*/ 913663 w 1842380"/>
                <a:gd name="connsiteY10171" fmla="*/ 577444 h 1847704"/>
                <a:gd name="connsiteX10172" fmla="*/ 913663 w 1842380"/>
                <a:gd name="connsiteY10172" fmla="*/ 577444 h 1847704"/>
                <a:gd name="connsiteX10173" fmla="*/ 913663 w 1842380"/>
                <a:gd name="connsiteY10173" fmla="*/ 606730 h 1847704"/>
                <a:gd name="connsiteX10174" fmla="*/ 913663 w 1842380"/>
                <a:gd name="connsiteY10174" fmla="*/ 613652 h 1847704"/>
                <a:gd name="connsiteX10175" fmla="*/ 910468 w 1842380"/>
                <a:gd name="connsiteY10175" fmla="*/ 614717 h 1847704"/>
                <a:gd name="connsiteX10176" fmla="*/ 910468 w 1842380"/>
                <a:gd name="connsiteY10176" fmla="*/ 607795 h 1847704"/>
                <a:gd name="connsiteX10177" fmla="*/ 913663 w 1842380"/>
                <a:gd name="connsiteY10177" fmla="*/ 606730 h 1847704"/>
                <a:gd name="connsiteX10178" fmla="*/ 913663 w 1842380"/>
                <a:gd name="connsiteY10178" fmla="*/ 606730 h 1847704"/>
                <a:gd name="connsiteX10179" fmla="*/ 913663 w 1842380"/>
                <a:gd name="connsiteY10179" fmla="*/ 636017 h 1847704"/>
                <a:gd name="connsiteX10180" fmla="*/ 913663 w 1842380"/>
                <a:gd name="connsiteY10180" fmla="*/ 642939 h 1847704"/>
                <a:gd name="connsiteX10181" fmla="*/ 910468 w 1842380"/>
                <a:gd name="connsiteY10181" fmla="*/ 644004 h 1847704"/>
                <a:gd name="connsiteX10182" fmla="*/ 910468 w 1842380"/>
                <a:gd name="connsiteY10182" fmla="*/ 636017 h 1847704"/>
                <a:gd name="connsiteX10183" fmla="*/ 913663 w 1842380"/>
                <a:gd name="connsiteY10183" fmla="*/ 636017 h 1847704"/>
                <a:gd name="connsiteX10184" fmla="*/ 913663 w 1842380"/>
                <a:gd name="connsiteY10184" fmla="*/ 636017 h 1847704"/>
                <a:gd name="connsiteX10185" fmla="*/ 913663 w 1842380"/>
                <a:gd name="connsiteY10185" fmla="*/ 664238 h 1847704"/>
                <a:gd name="connsiteX10186" fmla="*/ 913663 w 1842380"/>
                <a:gd name="connsiteY10186" fmla="*/ 672225 h 1847704"/>
                <a:gd name="connsiteX10187" fmla="*/ 910468 w 1842380"/>
                <a:gd name="connsiteY10187" fmla="*/ 672225 h 1847704"/>
                <a:gd name="connsiteX10188" fmla="*/ 910468 w 1842380"/>
                <a:gd name="connsiteY10188" fmla="*/ 665303 h 1847704"/>
                <a:gd name="connsiteX10189" fmla="*/ 913663 w 1842380"/>
                <a:gd name="connsiteY10189" fmla="*/ 664238 h 1847704"/>
                <a:gd name="connsiteX10190" fmla="*/ 913663 w 1842380"/>
                <a:gd name="connsiteY10190" fmla="*/ 664238 h 1847704"/>
                <a:gd name="connsiteX10191" fmla="*/ 913663 w 1842380"/>
                <a:gd name="connsiteY10191" fmla="*/ 683407 h 1847704"/>
                <a:gd name="connsiteX10192" fmla="*/ 913663 w 1842380"/>
                <a:gd name="connsiteY10192" fmla="*/ 690330 h 1847704"/>
                <a:gd name="connsiteX10193" fmla="*/ 910468 w 1842380"/>
                <a:gd name="connsiteY10193" fmla="*/ 690330 h 1847704"/>
                <a:gd name="connsiteX10194" fmla="*/ 910468 w 1842380"/>
                <a:gd name="connsiteY10194" fmla="*/ 684472 h 1847704"/>
                <a:gd name="connsiteX10195" fmla="*/ 913663 w 1842380"/>
                <a:gd name="connsiteY10195" fmla="*/ 683407 h 1847704"/>
                <a:gd name="connsiteX10196" fmla="*/ 913663 w 1842380"/>
                <a:gd name="connsiteY10196" fmla="*/ 683407 h 1847704"/>
                <a:gd name="connsiteX10197" fmla="*/ 913663 w 1842380"/>
                <a:gd name="connsiteY10197" fmla="*/ 699914 h 1847704"/>
                <a:gd name="connsiteX10198" fmla="*/ 913663 w 1842380"/>
                <a:gd name="connsiteY10198" fmla="*/ 699914 h 1847704"/>
                <a:gd name="connsiteX10199" fmla="*/ 912598 w 1842380"/>
                <a:gd name="connsiteY10199" fmla="*/ 699914 h 1847704"/>
                <a:gd name="connsiteX10200" fmla="*/ 913663 w 1842380"/>
                <a:gd name="connsiteY10200" fmla="*/ 699914 h 1847704"/>
                <a:gd name="connsiteX10201" fmla="*/ 913663 w 1842380"/>
                <a:gd name="connsiteY10201" fmla="*/ 699914 h 1847704"/>
                <a:gd name="connsiteX10202" fmla="*/ 913663 w 1842380"/>
                <a:gd name="connsiteY10202" fmla="*/ 699914 h 1847704"/>
                <a:gd name="connsiteX10203" fmla="*/ 913663 w 1842380"/>
                <a:gd name="connsiteY10203" fmla="*/ 700979 h 1847704"/>
                <a:gd name="connsiteX10204" fmla="*/ 910468 w 1842380"/>
                <a:gd name="connsiteY10204" fmla="*/ 697784 h 1847704"/>
                <a:gd name="connsiteX10205" fmla="*/ 910468 w 1842380"/>
                <a:gd name="connsiteY10205" fmla="*/ 710031 h 1847704"/>
                <a:gd name="connsiteX10206" fmla="*/ 913663 w 1842380"/>
                <a:gd name="connsiteY10206" fmla="*/ 714291 h 1847704"/>
                <a:gd name="connsiteX10207" fmla="*/ 913663 w 1842380"/>
                <a:gd name="connsiteY10207" fmla="*/ 700979 h 1847704"/>
                <a:gd name="connsiteX10208" fmla="*/ 913663 w 1842380"/>
                <a:gd name="connsiteY10208" fmla="*/ 700979 h 1847704"/>
                <a:gd name="connsiteX10209" fmla="*/ 913663 w 1842380"/>
                <a:gd name="connsiteY10209" fmla="*/ 719083 h 1847704"/>
                <a:gd name="connsiteX10210" fmla="*/ 913663 w 1842380"/>
                <a:gd name="connsiteY10210" fmla="*/ 724941 h 1847704"/>
                <a:gd name="connsiteX10211" fmla="*/ 910468 w 1842380"/>
                <a:gd name="connsiteY10211" fmla="*/ 726006 h 1847704"/>
                <a:gd name="connsiteX10212" fmla="*/ 910468 w 1842380"/>
                <a:gd name="connsiteY10212" fmla="*/ 719083 h 1847704"/>
                <a:gd name="connsiteX10213" fmla="*/ 913663 w 1842380"/>
                <a:gd name="connsiteY10213" fmla="*/ 719083 h 1847704"/>
                <a:gd name="connsiteX10214" fmla="*/ 913663 w 1842380"/>
                <a:gd name="connsiteY10214" fmla="*/ 719083 h 1847704"/>
                <a:gd name="connsiteX10215" fmla="*/ 913663 w 1842380"/>
                <a:gd name="connsiteY10215" fmla="*/ 1144535 h 1847704"/>
                <a:gd name="connsiteX10216" fmla="*/ 913663 w 1842380"/>
                <a:gd name="connsiteY10216" fmla="*/ 1150392 h 1847704"/>
                <a:gd name="connsiteX10217" fmla="*/ 910468 w 1842380"/>
                <a:gd name="connsiteY10217" fmla="*/ 1150392 h 1847704"/>
                <a:gd name="connsiteX10218" fmla="*/ 910468 w 1842380"/>
                <a:gd name="connsiteY10218" fmla="*/ 1144535 h 1847704"/>
                <a:gd name="connsiteX10219" fmla="*/ 913663 w 1842380"/>
                <a:gd name="connsiteY10219" fmla="*/ 1144535 h 1847704"/>
                <a:gd name="connsiteX10220" fmla="*/ 913663 w 1842380"/>
                <a:gd name="connsiteY10220" fmla="*/ 1144535 h 1847704"/>
                <a:gd name="connsiteX10221" fmla="*/ 913663 w 1842380"/>
                <a:gd name="connsiteY10221" fmla="*/ 1168496 h 1847704"/>
                <a:gd name="connsiteX10222" fmla="*/ 913663 w 1842380"/>
                <a:gd name="connsiteY10222" fmla="*/ 1185536 h 1847704"/>
                <a:gd name="connsiteX10223" fmla="*/ 910468 w 1842380"/>
                <a:gd name="connsiteY10223" fmla="*/ 1185536 h 1847704"/>
                <a:gd name="connsiteX10224" fmla="*/ 910468 w 1842380"/>
                <a:gd name="connsiteY10224" fmla="*/ 1179679 h 1847704"/>
                <a:gd name="connsiteX10225" fmla="*/ 912598 w 1842380"/>
                <a:gd name="connsiteY10225" fmla="*/ 1179679 h 1847704"/>
                <a:gd name="connsiteX10226" fmla="*/ 910468 w 1842380"/>
                <a:gd name="connsiteY10226" fmla="*/ 1177549 h 1847704"/>
                <a:gd name="connsiteX10227" fmla="*/ 910468 w 1842380"/>
                <a:gd name="connsiteY10227" fmla="*/ 1162639 h 1847704"/>
                <a:gd name="connsiteX10228" fmla="*/ 913663 w 1842380"/>
                <a:gd name="connsiteY10228" fmla="*/ 1168496 h 1847704"/>
                <a:gd name="connsiteX10229" fmla="*/ 913663 w 1842380"/>
                <a:gd name="connsiteY10229" fmla="*/ 1168496 h 1847704"/>
                <a:gd name="connsiteX10230" fmla="*/ 913663 w 1842380"/>
                <a:gd name="connsiteY10230" fmla="*/ 1199913 h 1847704"/>
                <a:gd name="connsiteX10231" fmla="*/ 913663 w 1842380"/>
                <a:gd name="connsiteY10231" fmla="*/ 1206835 h 1847704"/>
                <a:gd name="connsiteX10232" fmla="*/ 910468 w 1842380"/>
                <a:gd name="connsiteY10232" fmla="*/ 1207900 h 1847704"/>
                <a:gd name="connsiteX10233" fmla="*/ 910468 w 1842380"/>
                <a:gd name="connsiteY10233" fmla="*/ 1200978 h 1847704"/>
                <a:gd name="connsiteX10234" fmla="*/ 913663 w 1842380"/>
                <a:gd name="connsiteY10234" fmla="*/ 1199913 h 1847704"/>
                <a:gd name="connsiteX10235" fmla="*/ 913663 w 1842380"/>
                <a:gd name="connsiteY10235" fmla="*/ 1199913 h 1847704"/>
                <a:gd name="connsiteX10236" fmla="*/ 913663 w 1842380"/>
                <a:gd name="connsiteY10236" fmla="*/ 1229199 h 1847704"/>
                <a:gd name="connsiteX10237" fmla="*/ 913663 w 1842380"/>
                <a:gd name="connsiteY10237" fmla="*/ 1236121 h 1847704"/>
                <a:gd name="connsiteX10238" fmla="*/ 910468 w 1842380"/>
                <a:gd name="connsiteY10238" fmla="*/ 1237186 h 1847704"/>
                <a:gd name="connsiteX10239" fmla="*/ 910468 w 1842380"/>
                <a:gd name="connsiteY10239" fmla="*/ 1230264 h 1847704"/>
                <a:gd name="connsiteX10240" fmla="*/ 913663 w 1842380"/>
                <a:gd name="connsiteY10240" fmla="*/ 1229199 h 1847704"/>
                <a:gd name="connsiteX10241" fmla="*/ 913663 w 1842380"/>
                <a:gd name="connsiteY10241" fmla="*/ 1229199 h 1847704"/>
                <a:gd name="connsiteX10242" fmla="*/ 913663 w 1842380"/>
                <a:gd name="connsiteY10242" fmla="*/ 1258486 h 1847704"/>
                <a:gd name="connsiteX10243" fmla="*/ 913663 w 1842380"/>
                <a:gd name="connsiteY10243" fmla="*/ 1265408 h 1847704"/>
                <a:gd name="connsiteX10244" fmla="*/ 910468 w 1842380"/>
                <a:gd name="connsiteY10244" fmla="*/ 1265408 h 1847704"/>
                <a:gd name="connsiteX10245" fmla="*/ 910468 w 1842380"/>
                <a:gd name="connsiteY10245" fmla="*/ 1258486 h 1847704"/>
                <a:gd name="connsiteX10246" fmla="*/ 913663 w 1842380"/>
                <a:gd name="connsiteY10246" fmla="*/ 1258486 h 1847704"/>
                <a:gd name="connsiteX10247" fmla="*/ 913663 w 1842380"/>
                <a:gd name="connsiteY10247" fmla="*/ 1258486 h 1847704"/>
                <a:gd name="connsiteX10248" fmla="*/ 913663 w 1842380"/>
                <a:gd name="connsiteY10248" fmla="*/ 1286707 h 1847704"/>
                <a:gd name="connsiteX10249" fmla="*/ 913663 w 1842380"/>
                <a:gd name="connsiteY10249" fmla="*/ 1293629 h 1847704"/>
                <a:gd name="connsiteX10250" fmla="*/ 910468 w 1842380"/>
                <a:gd name="connsiteY10250" fmla="*/ 1294694 h 1847704"/>
                <a:gd name="connsiteX10251" fmla="*/ 910468 w 1842380"/>
                <a:gd name="connsiteY10251" fmla="*/ 1287772 h 1847704"/>
                <a:gd name="connsiteX10252" fmla="*/ 913663 w 1842380"/>
                <a:gd name="connsiteY10252" fmla="*/ 1286707 h 1847704"/>
                <a:gd name="connsiteX10253" fmla="*/ 913663 w 1842380"/>
                <a:gd name="connsiteY10253" fmla="*/ 1286707 h 1847704"/>
                <a:gd name="connsiteX10254" fmla="*/ 913663 w 1842380"/>
                <a:gd name="connsiteY10254" fmla="*/ 1315993 h 1847704"/>
                <a:gd name="connsiteX10255" fmla="*/ 913663 w 1842380"/>
                <a:gd name="connsiteY10255" fmla="*/ 1322916 h 1847704"/>
                <a:gd name="connsiteX10256" fmla="*/ 910468 w 1842380"/>
                <a:gd name="connsiteY10256" fmla="*/ 1323981 h 1847704"/>
                <a:gd name="connsiteX10257" fmla="*/ 910468 w 1842380"/>
                <a:gd name="connsiteY10257" fmla="*/ 1315993 h 1847704"/>
                <a:gd name="connsiteX10258" fmla="*/ 913663 w 1842380"/>
                <a:gd name="connsiteY10258" fmla="*/ 1315993 h 1847704"/>
                <a:gd name="connsiteX10259" fmla="*/ 913663 w 1842380"/>
                <a:gd name="connsiteY10259" fmla="*/ 1315993 h 1847704"/>
                <a:gd name="connsiteX10260" fmla="*/ 913663 w 1842380"/>
                <a:gd name="connsiteY10260" fmla="*/ 1345280 h 1847704"/>
                <a:gd name="connsiteX10261" fmla="*/ 913663 w 1842380"/>
                <a:gd name="connsiteY10261" fmla="*/ 1352202 h 1847704"/>
                <a:gd name="connsiteX10262" fmla="*/ 910468 w 1842380"/>
                <a:gd name="connsiteY10262" fmla="*/ 1352202 h 1847704"/>
                <a:gd name="connsiteX10263" fmla="*/ 910468 w 1842380"/>
                <a:gd name="connsiteY10263" fmla="*/ 1345280 h 1847704"/>
                <a:gd name="connsiteX10264" fmla="*/ 913663 w 1842380"/>
                <a:gd name="connsiteY10264" fmla="*/ 1345280 h 1847704"/>
                <a:gd name="connsiteX10265" fmla="*/ 913663 w 1842380"/>
                <a:gd name="connsiteY10265" fmla="*/ 1345280 h 1847704"/>
                <a:gd name="connsiteX10266" fmla="*/ 913663 w 1842380"/>
                <a:gd name="connsiteY10266" fmla="*/ 1373501 h 1847704"/>
                <a:gd name="connsiteX10267" fmla="*/ 913663 w 1842380"/>
                <a:gd name="connsiteY10267" fmla="*/ 1380423 h 1847704"/>
                <a:gd name="connsiteX10268" fmla="*/ 910468 w 1842380"/>
                <a:gd name="connsiteY10268" fmla="*/ 1381488 h 1847704"/>
                <a:gd name="connsiteX10269" fmla="*/ 910468 w 1842380"/>
                <a:gd name="connsiteY10269" fmla="*/ 1374566 h 1847704"/>
                <a:gd name="connsiteX10270" fmla="*/ 913663 w 1842380"/>
                <a:gd name="connsiteY10270" fmla="*/ 1373501 h 1847704"/>
                <a:gd name="connsiteX10271" fmla="*/ 913663 w 1842380"/>
                <a:gd name="connsiteY10271" fmla="*/ 1373501 h 1847704"/>
                <a:gd name="connsiteX10272" fmla="*/ 913663 w 1842380"/>
                <a:gd name="connsiteY10272" fmla="*/ 1402788 h 1847704"/>
                <a:gd name="connsiteX10273" fmla="*/ 913663 w 1842380"/>
                <a:gd name="connsiteY10273" fmla="*/ 1409710 h 1847704"/>
                <a:gd name="connsiteX10274" fmla="*/ 910468 w 1842380"/>
                <a:gd name="connsiteY10274" fmla="*/ 1410775 h 1847704"/>
                <a:gd name="connsiteX10275" fmla="*/ 910468 w 1842380"/>
                <a:gd name="connsiteY10275" fmla="*/ 1403852 h 1847704"/>
                <a:gd name="connsiteX10276" fmla="*/ 913663 w 1842380"/>
                <a:gd name="connsiteY10276" fmla="*/ 1402788 h 1847704"/>
                <a:gd name="connsiteX10277" fmla="*/ 913663 w 1842380"/>
                <a:gd name="connsiteY10277" fmla="*/ 1402788 h 1847704"/>
                <a:gd name="connsiteX10278" fmla="*/ 913663 w 1842380"/>
                <a:gd name="connsiteY10278" fmla="*/ 1424087 h 1847704"/>
                <a:gd name="connsiteX10279" fmla="*/ 913663 w 1842380"/>
                <a:gd name="connsiteY10279" fmla="*/ 1436334 h 1847704"/>
                <a:gd name="connsiteX10280" fmla="*/ 911533 w 1842380"/>
                <a:gd name="connsiteY10280" fmla="*/ 1434204 h 1847704"/>
                <a:gd name="connsiteX10281" fmla="*/ 910468 w 1842380"/>
                <a:gd name="connsiteY10281" fmla="*/ 1434204 h 1847704"/>
                <a:gd name="connsiteX10282" fmla="*/ 910468 w 1842380"/>
                <a:gd name="connsiteY10282" fmla="*/ 1423022 h 1847704"/>
                <a:gd name="connsiteX10283" fmla="*/ 913663 w 1842380"/>
                <a:gd name="connsiteY10283" fmla="*/ 1424087 h 1847704"/>
                <a:gd name="connsiteX10284" fmla="*/ 913663 w 1842380"/>
                <a:gd name="connsiteY10284" fmla="*/ 1424087 h 1847704"/>
                <a:gd name="connsiteX10285" fmla="*/ 913663 w 1842380"/>
                <a:gd name="connsiteY10285" fmla="*/ 1474672 h 1847704"/>
                <a:gd name="connsiteX10286" fmla="*/ 913663 w 1842380"/>
                <a:gd name="connsiteY10286" fmla="*/ 1484789 h 1847704"/>
                <a:gd name="connsiteX10287" fmla="*/ 910468 w 1842380"/>
                <a:gd name="connsiteY10287" fmla="*/ 1484789 h 1847704"/>
                <a:gd name="connsiteX10288" fmla="*/ 910468 w 1842380"/>
                <a:gd name="connsiteY10288" fmla="*/ 1473607 h 1847704"/>
                <a:gd name="connsiteX10289" fmla="*/ 913663 w 1842380"/>
                <a:gd name="connsiteY10289" fmla="*/ 1474672 h 1847704"/>
                <a:gd name="connsiteX10290" fmla="*/ 913663 w 1842380"/>
                <a:gd name="connsiteY10290" fmla="*/ 1474672 h 1847704"/>
                <a:gd name="connsiteX10291" fmla="*/ 913663 w 1842380"/>
                <a:gd name="connsiteY10291" fmla="*/ 1745705 h 1847704"/>
                <a:gd name="connsiteX10292" fmla="*/ 913663 w 1842380"/>
                <a:gd name="connsiteY10292" fmla="*/ 1772861 h 1847704"/>
                <a:gd name="connsiteX10293" fmla="*/ 910468 w 1842380"/>
                <a:gd name="connsiteY10293" fmla="*/ 1769666 h 1847704"/>
                <a:gd name="connsiteX10294" fmla="*/ 910468 w 1842380"/>
                <a:gd name="connsiteY10294" fmla="*/ 1746237 h 1847704"/>
                <a:gd name="connsiteX10295" fmla="*/ 911533 w 1842380"/>
                <a:gd name="connsiteY10295" fmla="*/ 1747302 h 1847704"/>
                <a:gd name="connsiteX10296" fmla="*/ 913663 w 1842380"/>
                <a:gd name="connsiteY10296" fmla="*/ 1745705 h 1847704"/>
                <a:gd name="connsiteX10297" fmla="*/ 913663 w 1842380"/>
                <a:gd name="connsiteY10297" fmla="*/ 1745705 h 1847704"/>
                <a:gd name="connsiteX10298" fmla="*/ 913663 w 1842380"/>
                <a:gd name="connsiteY10298" fmla="*/ 1829304 h 1847704"/>
                <a:gd name="connsiteX10299" fmla="*/ 913663 w 1842380"/>
                <a:gd name="connsiteY10299" fmla="*/ 1846343 h 1847704"/>
                <a:gd name="connsiteX10300" fmla="*/ 910468 w 1842380"/>
                <a:gd name="connsiteY10300" fmla="*/ 1845278 h 1847704"/>
                <a:gd name="connsiteX10301" fmla="*/ 910468 w 1842380"/>
                <a:gd name="connsiteY10301" fmla="*/ 1829304 h 1847704"/>
                <a:gd name="connsiteX10302" fmla="*/ 913663 w 1842380"/>
                <a:gd name="connsiteY10302" fmla="*/ 1829304 h 1847704"/>
                <a:gd name="connsiteX10303" fmla="*/ 913663 w 1842380"/>
                <a:gd name="connsiteY10303" fmla="*/ 1829304 h 1847704"/>
                <a:gd name="connsiteX10304" fmla="*/ 909936 w 1842380"/>
                <a:gd name="connsiteY10304" fmla="*/ 1608857 h 1847704"/>
                <a:gd name="connsiteX10305" fmla="*/ 909936 w 1842380"/>
                <a:gd name="connsiteY10305" fmla="*/ 1592883 h 1847704"/>
                <a:gd name="connsiteX10306" fmla="*/ 909936 w 1842380"/>
                <a:gd name="connsiteY10306" fmla="*/ 1608857 h 1847704"/>
                <a:gd name="connsiteX10307" fmla="*/ 909936 w 1842380"/>
                <a:gd name="connsiteY10307" fmla="*/ 1608857 h 1847704"/>
                <a:gd name="connsiteX10308" fmla="*/ 909936 w 1842380"/>
                <a:gd name="connsiteY10308" fmla="*/ 802683 h 1847704"/>
                <a:gd name="connsiteX10309" fmla="*/ 886507 w 1842380"/>
                <a:gd name="connsiteY10309" fmla="*/ 877230 h 1847704"/>
                <a:gd name="connsiteX10310" fmla="*/ 886507 w 1842380"/>
                <a:gd name="connsiteY10310" fmla="*/ 1027922 h 1847704"/>
                <a:gd name="connsiteX10311" fmla="*/ 909936 w 1842380"/>
                <a:gd name="connsiteY10311" fmla="*/ 1010882 h 1847704"/>
                <a:gd name="connsiteX10312" fmla="*/ 909936 w 1842380"/>
                <a:gd name="connsiteY10312" fmla="*/ 802683 h 1847704"/>
                <a:gd name="connsiteX10313" fmla="*/ 909936 w 1842380"/>
                <a:gd name="connsiteY10313" fmla="*/ 802683 h 1847704"/>
                <a:gd name="connsiteX10314" fmla="*/ 909936 w 1842380"/>
                <a:gd name="connsiteY10314" fmla="*/ 3431 h 1847704"/>
                <a:gd name="connsiteX10315" fmla="*/ 909936 w 1842380"/>
                <a:gd name="connsiteY10315" fmla="*/ 19405 h 1847704"/>
                <a:gd name="connsiteX10316" fmla="*/ 900884 w 1842380"/>
                <a:gd name="connsiteY10316" fmla="*/ 20470 h 1847704"/>
                <a:gd name="connsiteX10317" fmla="*/ 900884 w 1842380"/>
                <a:gd name="connsiteY10317" fmla="*/ 21535 h 1847704"/>
                <a:gd name="connsiteX10318" fmla="*/ 898754 w 1842380"/>
                <a:gd name="connsiteY10318" fmla="*/ 21535 h 1847704"/>
                <a:gd name="connsiteX10319" fmla="*/ 909936 w 1842380"/>
                <a:gd name="connsiteY10319" fmla="*/ 36444 h 1847704"/>
                <a:gd name="connsiteX10320" fmla="*/ 909936 w 1842380"/>
                <a:gd name="connsiteY10320" fmla="*/ 74783 h 1847704"/>
                <a:gd name="connsiteX10321" fmla="*/ 886507 w 1842380"/>
                <a:gd name="connsiteY10321" fmla="*/ 35379 h 1847704"/>
                <a:gd name="connsiteX10322" fmla="*/ 886507 w 1842380"/>
                <a:gd name="connsiteY10322" fmla="*/ 7690 h 1847704"/>
                <a:gd name="connsiteX10323" fmla="*/ 889701 w 1842380"/>
                <a:gd name="connsiteY10323" fmla="*/ 6626 h 1847704"/>
                <a:gd name="connsiteX10324" fmla="*/ 909936 w 1842380"/>
                <a:gd name="connsiteY10324" fmla="*/ 3431 h 1847704"/>
                <a:gd name="connsiteX10325" fmla="*/ 909936 w 1842380"/>
                <a:gd name="connsiteY10325" fmla="*/ 3431 h 1847704"/>
                <a:gd name="connsiteX10326" fmla="*/ 909936 w 1842380"/>
                <a:gd name="connsiteY10326" fmla="*/ 92355 h 1847704"/>
                <a:gd name="connsiteX10327" fmla="*/ 909936 w 1842380"/>
                <a:gd name="connsiteY10327" fmla="*/ 108329 h 1847704"/>
                <a:gd name="connsiteX10328" fmla="*/ 886507 w 1842380"/>
                <a:gd name="connsiteY10328" fmla="*/ 109394 h 1847704"/>
                <a:gd name="connsiteX10329" fmla="*/ 886507 w 1842380"/>
                <a:gd name="connsiteY10329" fmla="*/ 93420 h 1847704"/>
                <a:gd name="connsiteX10330" fmla="*/ 909936 w 1842380"/>
                <a:gd name="connsiteY10330" fmla="*/ 92355 h 1847704"/>
                <a:gd name="connsiteX10331" fmla="*/ 909936 w 1842380"/>
                <a:gd name="connsiteY10331" fmla="*/ 92355 h 1847704"/>
                <a:gd name="connsiteX10332" fmla="*/ 909936 w 1842380"/>
                <a:gd name="connsiteY10332" fmla="*/ 384686 h 1847704"/>
                <a:gd name="connsiteX10333" fmla="*/ 909936 w 1842380"/>
                <a:gd name="connsiteY10333" fmla="*/ 393738 h 1847704"/>
                <a:gd name="connsiteX10334" fmla="*/ 909936 w 1842380"/>
                <a:gd name="connsiteY10334" fmla="*/ 393738 h 1847704"/>
                <a:gd name="connsiteX10335" fmla="*/ 909936 w 1842380"/>
                <a:gd name="connsiteY10335" fmla="*/ 394803 h 1847704"/>
                <a:gd name="connsiteX10336" fmla="*/ 908871 w 1842380"/>
                <a:gd name="connsiteY10336" fmla="*/ 394803 h 1847704"/>
                <a:gd name="connsiteX10337" fmla="*/ 909936 w 1842380"/>
                <a:gd name="connsiteY10337" fmla="*/ 395868 h 1847704"/>
                <a:gd name="connsiteX10338" fmla="*/ 909936 w 1842380"/>
                <a:gd name="connsiteY10338" fmla="*/ 416102 h 1847704"/>
                <a:gd name="connsiteX10339" fmla="*/ 886507 w 1842380"/>
                <a:gd name="connsiteY10339" fmla="*/ 394803 h 1847704"/>
                <a:gd name="connsiteX10340" fmla="*/ 886507 w 1842380"/>
                <a:gd name="connsiteY10340" fmla="*/ 384686 h 1847704"/>
                <a:gd name="connsiteX10341" fmla="*/ 897689 w 1842380"/>
                <a:gd name="connsiteY10341" fmla="*/ 386816 h 1847704"/>
                <a:gd name="connsiteX10342" fmla="*/ 903546 w 1842380"/>
                <a:gd name="connsiteY10342" fmla="*/ 385751 h 1847704"/>
                <a:gd name="connsiteX10343" fmla="*/ 909936 w 1842380"/>
                <a:gd name="connsiteY10343" fmla="*/ 384686 h 1847704"/>
                <a:gd name="connsiteX10344" fmla="*/ 909936 w 1842380"/>
                <a:gd name="connsiteY10344" fmla="*/ 384686 h 1847704"/>
                <a:gd name="connsiteX10345" fmla="*/ 909936 w 1842380"/>
                <a:gd name="connsiteY10345" fmla="*/ 437934 h 1847704"/>
                <a:gd name="connsiteX10346" fmla="*/ 909936 w 1842380"/>
                <a:gd name="connsiteY10346" fmla="*/ 446986 h 1847704"/>
                <a:gd name="connsiteX10347" fmla="*/ 903013 w 1842380"/>
                <a:gd name="connsiteY10347" fmla="*/ 448051 h 1847704"/>
                <a:gd name="connsiteX10348" fmla="*/ 901948 w 1842380"/>
                <a:gd name="connsiteY10348" fmla="*/ 467221 h 1847704"/>
                <a:gd name="connsiteX10349" fmla="*/ 909936 w 1842380"/>
                <a:gd name="connsiteY10349" fmla="*/ 462961 h 1847704"/>
                <a:gd name="connsiteX10350" fmla="*/ 909936 w 1842380"/>
                <a:gd name="connsiteY10350" fmla="*/ 470948 h 1847704"/>
                <a:gd name="connsiteX10351" fmla="*/ 901948 w 1842380"/>
                <a:gd name="connsiteY10351" fmla="*/ 495974 h 1847704"/>
                <a:gd name="connsiteX10352" fmla="*/ 909936 w 1842380"/>
                <a:gd name="connsiteY10352" fmla="*/ 492780 h 1847704"/>
                <a:gd name="connsiteX10353" fmla="*/ 909936 w 1842380"/>
                <a:gd name="connsiteY10353" fmla="*/ 499702 h 1847704"/>
                <a:gd name="connsiteX10354" fmla="*/ 901948 w 1842380"/>
                <a:gd name="connsiteY10354" fmla="*/ 525793 h 1847704"/>
                <a:gd name="connsiteX10355" fmla="*/ 909936 w 1842380"/>
                <a:gd name="connsiteY10355" fmla="*/ 522598 h 1847704"/>
                <a:gd name="connsiteX10356" fmla="*/ 909936 w 1842380"/>
                <a:gd name="connsiteY10356" fmla="*/ 529521 h 1847704"/>
                <a:gd name="connsiteX10357" fmla="*/ 901948 w 1842380"/>
                <a:gd name="connsiteY10357" fmla="*/ 555612 h 1847704"/>
                <a:gd name="connsiteX10358" fmla="*/ 909936 w 1842380"/>
                <a:gd name="connsiteY10358" fmla="*/ 551352 h 1847704"/>
                <a:gd name="connsiteX10359" fmla="*/ 909936 w 1842380"/>
                <a:gd name="connsiteY10359" fmla="*/ 559340 h 1847704"/>
                <a:gd name="connsiteX10360" fmla="*/ 901948 w 1842380"/>
                <a:gd name="connsiteY10360" fmla="*/ 584366 h 1847704"/>
                <a:gd name="connsiteX10361" fmla="*/ 909936 w 1842380"/>
                <a:gd name="connsiteY10361" fmla="*/ 581171 h 1847704"/>
                <a:gd name="connsiteX10362" fmla="*/ 909936 w 1842380"/>
                <a:gd name="connsiteY10362" fmla="*/ 588093 h 1847704"/>
                <a:gd name="connsiteX10363" fmla="*/ 901948 w 1842380"/>
                <a:gd name="connsiteY10363" fmla="*/ 614185 h 1847704"/>
                <a:gd name="connsiteX10364" fmla="*/ 909936 w 1842380"/>
                <a:gd name="connsiteY10364" fmla="*/ 610990 h 1847704"/>
                <a:gd name="connsiteX10365" fmla="*/ 909936 w 1842380"/>
                <a:gd name="connsiteY10365" fmla="*/ 617912 h 1847704"/>
                <a:gd name="connsiteX10366" fmla="*/ 901948 w 1842380"/>
                <a:gd name="connsiteY10366" fmla="*/ 644004 h 1847704"/>
                <a:gd name="connsiteX10367" fmla="*/ 909936 w 1842380"/>
                <a:gd name="connsiteY10367" fmla="*/ 639744 h 1847704"/>
                <a:gd name="connsiteX10368" fmla="*/ 909936 w 1842380"/>
                <a:gd name="connsiteY10368" fmla="*/ 647731 h 1847704"/>
                <a:gd name="connsiteX10369" fmla="*/ 901948 w 1842380"/>
                <a:gd name="connsiteY10369" fmla="*/ 672758 h 1847704"/>
                <a:gd name="connsiteX10370" fmla="*/ 909936 w 1842380"/>
                <a:gd name="connsiteY10370" fmla="*/ 669563 h 1847704"/>
                <a:gd name="connsiteX10371" fmla="*/ 909936 w 1842380"/>
                <a:gd name="connsiteY10371" fmla="*/ 676485 h 1847704"/>
                <a:gd name="connsiteX10372" fmla="*/ 901948 w 1842380"/>
                <a:gd name="connsiteY10372" fmla="*/ 689797 h 1847704"/>
                <a:gd name="connsiteX10373" fmla="*/ 903013 w 1842380"/>
                <a:gd name="connsiteY10373" fmla="*/ 689797 h 1847704"/>
                <a:gd name="connsiteX10374" fmla="*/ 909936 w 1842380"/>
                <a:gd name="connsiteY10374" fmla="*/ 688732 h 1847704"/>
                <a:gd name="connsiteX10375" fmla="*/ 909936 w 1842380"/>
                <a:gd name="connsiteY10375" fmla="*/ 694589 h 1847704"/>
                <a:gd name="connsiteX10376" fmla="*/ 906741 w 1842380"/>
                <a:gd name="connsiteY10376" fmla="*/ 695654 h 1847704"/>
                <a:gd name="connsiteX10377" fmla="*/ 904611 w 1842380"/>
                <a:gd name="connsiteY10377" fmla="*/ 695654 h 1847704"/>
                <a:gd name="connsiteX10378" fmla="*/ 910468 w 1842380"/>
                <a:gd name="connsiteY10378" fmla="*/ 702577 h 1847704"/>
                <a:gd name="connsiteX10379" fmla="*/ 910468 w 1842380"/>
                <a:gd name="connsiteY10379" fmla="*/ 714824 h 1847704"/>
                <a:gd name="connsiteX10380" fmla="*/ 887039 w 1842380"/>
                <a:gd name="connsiteY10380" fmla="*/ 696719 h 1847704"/>
                <a:gd name="connsiteX10381" fmla="*/ 887039 w 1842380"/>
                <a:gd name="connsiteY10381" fmla="*/ 690862 h 1847704"/>
                <a:gd name="connsiteX10382" fmla="*/ 895026 w 1842380"/>
                <a:gd name="connsiteY10382" fmla="*/ 690862 h 1847704"/>
                <a:gd name="connsiteX10383" fmla="*/ 897156 w 1842380"/>
                <a:gd name="connsiteY10383" fmla="*/ 681810 h 1847704"/>
                <a:gd name="connsiteX10384" fmla="*/ 897156 w 1842380"/>
                <a:gd name="connsiteY10384" fmla="*/ 652524 h 1847704"/>
                <a:gd name="connsiteX10385" fmla="*/ 897156 w 1842380"/>
                <a:gd name="connsiteY10385" fmla="*/ 623237 h 1847704"/>
                <a:gd name="connsiteX10386" fmla="*/ 897156 w 1842380"/>
                <a:gd name="connsiteY10386" fmla="*/ 593951 h 1847704"/>
                <a:gd name="connsiteX10387" fmla="*/ 897156 w 1842380"/>
                <a:gd name="connsiteY10387" fmla="*/ 565729 h 1847704"/>
                <a:gd name="connsiteX10388" fmla="*/ 897156 w 1842380"/>
                <a:gd name="connsiteY10388" fmla="*/ 536443 h 1847704"/>
                <a:gd name="connsiteX10389" fmla="*/ 897156 w 1842380"/>
                <a:gd name="connsiteY10389" fmla="*/ 508221 h 1847704"/>
                <a:gd name="connsiteX10390" fmla="*/ 897156 w 1842380"/>
                <a:gd name="connsiteY10390" fmla="*/ 478935 h 1847704"/>
                <a:gd name="connsiteX10391" fmla="*/ 897156 w 1842380"/>
                <a:gd name="connsiteY10391" fmla="*/ 450714 h 1847704"/>
                <a:gd name="connsiteX10392" fmla="*/ 889169 w 1842380"/>
                <a:gd name="connsiteY10392" fmla="*/ 448584 h 1847704"/>
                <a:gd name="connsiteX10393" fmla="*/ 887039 w 1842380"/>
                <a:gd name="connsiteY10393" fmla="*/ 448584 h 1847704"/>
                <a:gd name="connsiteX10394" fmla="*/ 887039 w 1842380"/>
                <a:gd name="connsiteY10394" fmla="*/ 432609 h 1847704"/>
                <a:gd name="connsiteX10395" fmla="*/ 892896 w 1842380"/>
                <a:gd name="connsiteY10395" fmla="*/ 438467 h 1847704"/>
                <a:gd name="connsiteX10396" fmla="*/ 909936 w 1842380"/>
                <a:gd name="connsiteY10396" fmla="*/ 437934 h 1847704"/>
                <a:gd name="connsiteX10397" fmla="*/ 909936 w 1842380"/>
                <a:gd name="connsiteY10397" fmla="*/ 437934 h 1847704"/>
                <a:gd name="connsiteX10398" fmla="*/ 909936 w 1842380"/>
                <a:gd name="connsiteY10398" fmla="*/ 719083 h 1847704"/>
                <a:gd name="connsiteX10399" fmla="*/ 896624 w 1842380"/>
                <a:gd name="connsiteY10399" fmla="*/ 718019 h 1847704"/>
                <a:gd name="connsiteX10400" fmla="*/ 886507 w 1842380"/>
                <a:gd name="connsiteY10400" fmla="*/ 707901 h 1847704"/>
                <a:gd name="connsiteX10401" fmla="*/ 886507 w 1842380"/>
                <a:gd name="connsiteY10401" fmla="*/ 718019 h 1847704"/>
                <a:gd name="connsiteX10402" fmla="*/ 888636 w 1842380"/>
                <a:gd name="connsiteY10402" fmla="*/ 720148 h 1847704"/>
                <a:gd name="connsiteX10403" fmla="*/ 886507 w 1842380"/>
                <a:gd name="connsiteY10403" fmla="*/ 721213 h 1847704"/>
                <a:gd name="connsiteX10404" fmla="*/ 886507 w 1842380"/>
                <a:gd name="connsiteY10404" fmla="*/ 728136 h 1847704"/>
                <a:gd name="connsiteX10405" fmla="*/ 895559 w 1842380"/>
                <a:gd name="connsiteY10405" fmla="*/ 724941 h 1847704"/>
                <a:gd name="connsiteX10406" fmla="*/ 909936 w 1842380"/>
                <a:gd name="connsiteY10406" fmla="*/ 726006 h 1847704"/>
                <a:gd name="connsiteX10407" fmla="*/ 909936 w 1842380"/>
                <a:gd name="connsiteY10407" fmla="*/ 719083 h 1847704"/>
                <a:gd name="connsiteX10408" fmla="*/ 909936 w 1842380"/>
                <a:gd name="connsiteY10408" fmla="*/ 719083 h 1847704"/>
                <a:gd name="connsiteX10409" fmla="*/ 909936 w 1842380"/>
                <a:gd name="connsiteY10409" fmla="*/ 1144535 h 1847704"/>
                <a:gd name="connsiteX10410" fmla="*/ 909936 w 1842380"/>
                <a:gd name="connsiteY10410" fmla="*/ 1150392 h 1847704"/>
                <a:gd name="connsiteX10411" fmla="*/ 904078 w 1842380"/>
                <a:gd name="connsiteY10411" fmla="*/ 1150392 h 1847704"/>
                <a:gd name="connsiteX10412" fmla="*/ 909936 w 1842380"/>
                <a:gd name="connsiteY10412" fmla="*/ 1162639 h 1847704"/>
                <a:gd name="connsiteX10413" fmla="*/ 909936 w 1842380"/>
                <a:gd name="connsiteY10413" fmla="*/ 1177549 h 1847704"/>
                <a:gd name="connsiteX10414" fmla="*/ 896624 w 1842380"/>
                <a:gd name="connsiteY10414" fmla="*/ 1151457 h 1847704"/>
                <a:gd name="connsiteX10415" fmla="*/ 886507 w 1842380"/>
                <a:gd name="connsiteY10415" fmla="*/ 1147197 h 1847704"/>
                <a:gd name="connsiteX10416" fmla="*/ 886507 w 1842380"/>
                <a:gd name="connsiteY10416" fmla="*/ 1141340 h 1847704"/>
                <a:gd name="connsiteX10417" fmla="*/ 898754 w 1842380"/>
                <a:gd name="connsiteY10417" fmla="*/ 1145600 h 1847704"/>
                <a:gd name="connsiteX10418" fmla="*/ 909936 w 1842380"/>
                <a:gd name="connsiteY10418" fmla="*/ 1144535 h 1847704"/>
                <a:gd name="connsiteX10419" fmla="*/ 909936 w 1842380"/>
                <a:gd name="connsiteY10419" fmla="*/ 1144535 h 1847704"/>
                <a:gd name="connsiteX10420" fmla="*/ 909936 w 1842380"/>
                <a:gd name="connsiteY10420" fmla="*/ 1179679 h 1847704"/>
                <a:gd name="connsiteX10421" fmla="*/ 909936 w 1842380"/>
                <a:gd name="connsiteY10421" fmla="*/ 1179679 h 1847704"/>
                <a:gd name="connsiteX10422" fmla="*/ 886507 w 1842380"/>
                <a:gd name="connsiteY10422" fmla="*/ 1170626 h 1847704"/>
                <a:gd name="connsiteX10423" fmla="*/ 886507 w 1842380"/>
                <a:gd name="connsiteY10423" fmla="*/ 1181808 h 1847704"/>
                <a:gd name="connsiteX10424" fmla="*/ 888636 w 1842380"/>
                <a:gd name="connsiteY10424" fmla="*/ 1181808 h 1847704"/>
                <a:gd name="connsiteX10425" fmla="*/ 896624 w 1842380"/>
                <a:gd name="connsiteY10425" fmla="*/ 1183938 h 1847704"/>
                <a:gd name="connsiteX10426" fmla="*/ 896624 w 1842380"/>
                <a:gd name="connsiteY10426" fmla="*/ 1212160 h 1847704"/>
                <a:gd name="connsiteX10427" fmla="*/ 896624 w 1842380"/>
                <a:gd name="connsiteY10427" fmla="*/ 1241446 h 1847704"/>
                <a:gd name="connsiteX10428" fmla="*/ 896624 w 1842380"/>
                <a:gd name="connsiteY10428" fmla="*/ 1270733 h 1847704"/>
                <a:gd name="connsiteX10429" fmla="*/ 896624 w 1842380"/>
                <a:gd name="connsiteY10429" fmla="*/ 1298954 h 1847704"/>
                <a:gd name="connsiteX10430" fmla="*/ 896624 w 1842380"/>
                <a:gd name="connsiteY10430" fmla="*/ 1328240 h 1847704"/>
                <a:gd name="connsiteX10431" fmla="*/ 896624 w 1842380"/>
                <a:gd name="connsiteY10431" fmla="*/ 1357527 h 1847704"/>
                <a:gd name="connsiteX10432" fmla="*/ 896624 w 1842380"/>
                <a:gd name="connsiteY10432" fmla="*/ 1385748 h 1847704"/>
                <a:gd name="connsiteX10433" fmla="*/ 896624 w 1842380"/>
                <a:gd name="connsiteY10433" fmla="*/ 1415035 h 1847704"/>
                <a:gd name="connsiteX10434" fmla="*/ 895559 w 1842380"/>
                <a:gd name="connsiteY10434" fmla="*/ 1420892 h 1847704"/>
                <a:gd name="connsiteX10435" fmla="*/ 886507 w 1842380"/>
                <a:gd name="connsiteY10435" fmla="*/ 1420892 h 1847704"/>
                <a:gd name="connsiteX10436" fmla="*/ 886507 w 1842380"/>
                <a:gd name="connsiteY10436" fmla="*/ 1431009 h 1847704"/>
                <a:gd name="connsiteX10437" fmla="*/ 909936 w 1842380"/>
                <a:gd name="connsiteY10437" fmla="*/ 1434204 h 1847704"/>
                <a:gd name="connsiteX10438" fmla="*/ 909936 w 1842380"/>
                <a:gd name="connsiteY10438" fmla="*/ 1423022 h 1847704"/>
                <a:gd name="connsiteX10439" fmla="*/ 901948 w 1842380"/>
                <a:gd name="connsiteY10439" fmla="*/ 1421957 h 1847704"/>
                <a:gd name="connsiteX10440" fmla="*/ 909936 w 1842380"/>
                <a:gd name="connsiteY10440" fmla="*/ 1410775 h 1847704"/>
                <a:gd name="connsiteX10441" fmla="*/ 909936 w 1842380"/>
                <a:gd name="connsiteY10441" fmla="*/ 1403852 h 1847704"/>
                <a:gd name="connsiteX10442" fmla="*/ 901948 w 1842380"/>
                <a:gd name="connsiteY10442" fmla="*/ 1407047 h 1847704"/>
                <a:gd name="connsiteX10443" fmla="*/ 909936 w 1842380"/>
                <a:gd name="connsiteY10443" fmla="*/ 1380956 h 1847704"/>
                <a:gd name="connsiteX10444" fmla="*/ 909936 w 1842380"/>
                <a:gd name="connsiteY10444" fmla="*/ 1374034 h 1847704"/>
                <a:gd name="connsiteX10445" fmla="*/ 901948 w 1842380"/>
                <a:gd name="connsiteY10445" fmla="*/ 1377228 h 1847704"/>
                <a:gd name="connsiteX10446" fmla="*/ 909936 w 1842380"/>
                <a:gd name="connsiteY10446" fmla="*/ 1351137 h 1847704"/>
                <a:gd name="connsiteX10447" fmla="*/ 909936 w 1842380"/>
                <a:gd name="connsiteY10447" fmla="*/ 1344215 h 1847704"/>
                <a:gd name="connsiteX10448" fmla="*/ 901948 w 1842380"/>
                <a:gd name="connsiteY10448" fmla="*/ 1347410 h 1847704"/>
                <a:gd name="connsiteX10449" fmla="*/ 909936 w 1842380"/>
                <a:gd name="connsiteY10449" fmla="*/ 1322383 h 1847704"/>
                <a:gd name="connsiteX10450" fmla="*/ 909936 w 1842380"/>
                <a:gd name="connsiteY10450" fmla="*/ 1314396 h 1847704"/>
                <a:gd name="connsiteX10451" fmla="*/ 901948 w 1842380"/>
                <a:gd name="connsiteY10451" fmla="*/ 1318656 h 1847704"/>
                <a:gd name="connsiteX10452" fmla="*/ 909936 w 1842380"/>
                <a:gd name="connsiteY10452" fmla="*/ 1292564 h 1847704"/>
                <a:gd name="connsiteX10453" fmla="*/ 909936 w 1842380"/>
                <a:gd name="connsiteY10453" fmla="*/ 1285642 h 1847704"/>
                <a:gd name="connsiteX10454" fmla="*/ 901948 w 1842380"/>
                <a:gd name="connsiteY10454" fmla="*/ 1288837 h 1847704"/>
                <a:gd name="connsiteX10455" fmla="*/ 909936 w 1842380"/>
                <a:gd name="connsiteY10455" fmla="*/ 1262745 h 1847704"/>
                <a:gd name="connsiteX10456" fmla="*/ 909936 w 1842380"/>
                <a:gd name="connsiteY10456" fmla="*/ 1255823 h 1847704"/>
                <a:gd name="connsiteX10457" fmla="*/ 901948 w 1842380"/>
                <a:gd name="connsiteY10457" fmla="*/ 1259018 h 1847704"/>
                <a:gd name="connsiteX10458" fmla="*/ 909936 w 1842380"/>
                <a:gd name="connsiteY10458" fmla="*/ 1233991 h 1847704"/>
                <a:gd name="connsiteX10459" fmla="*/ 909936 w 1842380"/>
                <a:gd name="connsiteY10459" fmla="*/ 1227069 h 1847704"/>
                <a:gd name="connsiteX10460" fmla="*/ 901948 w 1842380"/>
                <a:gd name="connsiteY10460" fmla="*/ 1230264 h 1847704"/>
                <a:gd name="connsiteX10461" fmla="*/ 909936 w 1842380"/>
                <a:gd name="connsiteY10461" fmla="*/ 1204173 h 1847704"/>
                <a:gd name="connsiteX10462" fmla="*/ 909936 w 1842380"/>
                <a:gd name="connsiteY10462" fmla="*/ 1197250 h 1847704"/>
                <a:gd name="connsiteX10463" fmla="*/ 901948 w 1842380"/>
                <a:gd name="connsiteY10463" fmla="*/ 1200445 h 1847704"/>
                <a:gd name="connsiteX10464" fmla="*/ 903013 w 1842380"/>
                <a:gd name="connsiteY10464" fmla="*/ 1181276 h 1847704"/>
                <a:gd name="connsiteX10465" fmla="*/ 909936 w 1842380"/>
                <a:gd name="connsiteY10465" fmla="*/ 1181276 h 1847704"/>
                <a:gd name="connsiteX10466" fmla="*/ 909936 w 1842380"/>
                <a:gd name="connsiteY10466" fmla="*/ 1179679 h 1847704"/>
                <a:gd name="connsiteX10467" fmla="*/ 909936 w 1842380"/>
                <a:gd name="connsiteY10467" fmla="*/ 1179679 h 1847704"/>
                <a:gd name="connsiteX10468" fmla="*/ 909936 w 1842380"/>
                <a:gd name="connsiteY10468" fmla="*/ 1473607 h 1847704"/>
                <a:gd name="connsiteX10469" fmla="*/ 909936 w 1842380"/>
                <a:gd name="connsiteY10469" fmla="*/ 1484789 h 1847704"/>
                <a:gd name="connsiteX10470" fmla="*/ 901948 w 1842380"/>
                <a:gd name="connsiteY10470" fmla="*/ 1481595 h 1847704"/>
                <a:gd name="connsiteX10471" fmla="*/ 895026 w 1842380"/>
                <a:gd name="connsiteY10471" fmla="*/ 1482660 h 1847704"/>
                <a:gd name="connsiteX10472" fmla="*/ 885974 w 1842380"/>
                <a:gd name="connsiteY10472" fmla="*/ 1483724 h 1847704"/>
                <a:gd name="connsiteX10473" fmla="*/ 885974 w 1842380"/>
                <a:gd name="connsiteY10473" fmla="*/ 1473607 h 1847704"/>
                <a:gd name="connsiteX10474" fmla="*/ 889169 w 1842380"/>
                <a:gd name="connsiteY10474" fmla="*/ 1473607 h 1847704"/>
                <a:gd name="connsiteX10475" fmla="*/ 889169 w 1842380"/>
                <a:gd name="connsiteY10475" fmla="*/ 1473607 h 1847704"/>
                <a:gd name="connsiteX10476" fmla="*/ 890234 w 1842380"/>
                <a:gd name="connsiteY10476" fmla="*/ 1473607 h 1847704"/>
                <a:gd name="connsiteX10477" fmla="*/ 885974 w 1842380"/>
                <a:gd name="connsiteY10477" fmla="*/ 1465620 h 1847704"/>
                <a:gd name="connsiteX10478" fmla="*/ 885974 w 1842380"/>
                <a:gd name="connsiteY10478" fmla="*/ 1438464 h 1847704"/>
                <a:gd name="connsiteX10479" fmla="*/ 909936 w 1842380"/>
                <a:gd name="connsiteY10479" fmla="*/ 1473607 h 1847704"/>
                <a:gd name="connsiteX10480" fmla="*/ 909936 w 1842380"/>
                <a:gd name="connsiteY10480" fmla="*/ 1473607 h 1847704"/>
                <a:gd name="connsiteX10481" fmla="*/ 909936 w 1842380"/>
                <a:gd name="connsiteY10481" fmla="*/ 1592883 h 1847704"/>
                <a:gd name="connsiteX10482" fmla="*/ 909936 w 1842380"/>
                <a:gd name="connsiteY10482" fmla="*/ 1608857 h 1847704"/>
                <a:gd name="connsiteX10483" fmla="*/ 896624 w 1842380"/>
                <a:gd name="connsiteY10483" fmla="*/ 1645066 h 1847704"/>
                <a:gd name="connsiteX10484" fmla="*/ 886507 w 1842380"/>
                <a:gd name="connsiteY10484" fmla="*/ 1651988 h 1847704"/>
                <a:gd name="connsiteX10485" fmla="*/ 886507 w 1842380"/>
                <a:gd name="connsiteY10485" fmla="*/ 1622702 h 1847704"/>
                <a:gd name="connsiteX10486" fmla="*/ 887572 w 1842380"/>
                <a:gd name="connsiteY10486" fmla="*/ 1613649 h 1847704"/>
                <a:gd name="connsiteX10487" fmla="*/ 886507 w 1842380"/>
                <a:gd name="connsiteY10487" fmla="*/ 1614714 h 1847704"/>
                <a:gd name="connsiteX10488" fmla="*/ 886507 w 1842380"/>
                <a:gd name="connsiteY10488" fmla="*/ 1598740 h 1847704"/>
                <a:gd name="connsiteX10489" fmla="*/ 888636 w 1842380"/>
                <a:gd name="connsiteY10489" fmla="*/ 1590753 h 1847704"/>
                <a:gd name="connsiteX10490" fmla="*/ 886507 w 1842380"/>
                <a:gd name="connsiteY10490" fmla="*/ 1580636 h 1847704"/>
                <a:gd name="connsiteX10491" fmla="*/ 886507 w 1842380"/>
                <a:gd name="connsiteY10491" fmla="*/ 1579571 h 1847704"/>
                <a:gd name="connsiteX10492" fmla="*/ 886507 w 1842380"/>
                <a:gd name="connsiteY10492" fmla="*/ 1560401 h 1847704"/>
                <a:gd name="connsiteX10493" fmla="*/ 904611 w 1842380"/>
                <a:gd name="connsiteY10493" fmla="*/ 1573713 h 1847704"/>
                <a:gd name="connsiteX10494" fmla="*/ 909936 w 1842380"/>
                <a:gd name="connsiteY10494" fmla="*/ 1592883 h 1847704"/>
                <a:gd name="connsiteX10495" fmla="*/ 909936 w 1842380"/>
                <a:gd name="connsiteY10495" fmla="*/ 1592883 h 1847704"/>
                <a:gd name="connsiteX10496" fmla="*/ 909936 w 1842380"/>
                <a:gd name="connsiteY10496" fmla="*/ 1745705 h 1847704"/>
                <a:gd name="connsiteX10497" fmla="*/ 909936 w 1842380"/>
                <a:gd name="connsiteY10497" fmla="*/ 1769134 h 1847704"/>
                <a:gd name="connsiteX10498" fmla="*/ 901948 w 1842380"/>
                <a:gd name="connsiteY10498" fmla="*/ 1760081 h 1847704"/>
                <a:gd name="connsiteX10499" fmla="*/ 885974 w 1842380"/>
                <a:gd name="connsiteY10499" fmla="*/ 1754224 h 1847704"/>
                <a:gd name="connsiteX10500" fmla="*/ 885974 w 1842380"/>
                <a:gd name="connsiteY10500" fmla="*/ 1737185 h 1847704"/>
                <a:gd name="connsiteX10501" fmla="*/ 909936 w 1842380"/>
                <a:gd name="connsiteY10501" fmla="*/ 1745705 h 1847704"/>
                <a:gd name="connsiteX10502" fmla="*/ 909936 w 1842380"/>
                <a:gd name="connsiteY10502" fmla="*/ 1745705 h 1847704"/>
                <a:gd name="connsiteX10503" fmla="*/ 909936 w 1842380"/>
                <a:gd name="connsiteY10503" fmla="*/ 1829304 h 1847704"/>
                <a:gd name="connsiteX10504" fmla="*/ 909936 w 1842380"/>
                <a:gd name="connsiteY10504" fmla="*/ 1845278 h 1847704"/>
                <a:gd name="connsiteX10505" fmla="*/ 887572 w 1842380"/>
                <a:gd name="connsiteY10505" fmla="*/ 1839421 h 1847704"/>
                <a:gd name="connsiteX10506" fmla="*/ 886507 w 1842380"/>
                <a:gd name="connsiteY10506" fmla="*/ 1839421 h 1847704"/>
                <a:gd name="connsiteX10507" fmla="*/ 886507 w 1842380"/>
                <a:gd name="connsiteY10507" fmla="*/ 1817057 h 1847704"/>
                <a:gd name="connsiteX10508" fmla="*/ 909936 w 1842380"/>
                <a:gd name="connsiteY10508" fmla="*/ 1829304 h 1847704"/>
                <a:gd name="connsiteX10509" fmla="*/ 886507 w 1842380"/>
                <a:gd name="connsiteY10509" fmla="*/ 876697 h 1847704"/>
                <a:gd name="connsiteX10510" fmla="*/ 884377 w 1842380"/>
                <a:gd name="connsiteY10510" fmla="*/ 880957 h 1847704"/>
                <a:gd name="connsiteX10511" fmla="*/ 880117 w 1842380"/>
                <a:gd name="connsiteY10511" fmla="*/ 880957 h 1847704"/>
                <a:gd name="connsiteX10512" fmla="*/ 880117 w 1842380"/>
                <a:gd name="connsiteY10512" fmla="*/ 1032714 h 1847704"/>
                <a:gd name="connsiteX10513" fmla="*/ 887039 w 1842380"/>
                <a:gd name="connsiteY10513" fmla="*/ 1026857 h 1847704"/>
                <a:gd name="connsiteX10514" fmla="*/ 887039 w 1842380"/>
                <a:gd name="connsiteY10514" fmla="*/ 876697 h 1847704"/>
                <a:gd name="connsiteX10515" fmla="*/ 886507 w 1842380"/>
                <a:gd name="connsiteY10515" fmla="*/ 876697 h 1847704"/>
                <a:gd name="connsiteX10516" fmla="*/ 886507 w 1842380"/>
                <a:gd name="connsiteY10516" fmla="*/ 7690 h 1847704"/>
                <a:gd name="connsiteX10517" fmla="*/ 886507 w 1842380"/>
                <a:gd name="connsiteY10517" fmla="*/ 34847 h 1847704"/>
                <a:gd name="connsiteX10518" fmla="*/ 879584 w 1842380"/>
                <a:gd name="connsiteY10518" fmla="*/ 28990 h 1847704"/>
                <a:gd name="connsiteX10519" fmla="*/ 879584 w 1842380"/>
                <a:gd name="connsiteY10519" fmla="*/ 8755 h 1847704"/>
                <a:gd name="connsiteX10520" fmla="*/ 879584 w 1842380"/>
                <a:gd name="connsiteY10520" fmla="*/ 8755 h 1847704"/>
                <a:gd name="connsiteX10521" fmla="*/ 886507 w 1842380"/>
                <a:gd name="connsiteY10521" fmla="*/ 7690 h 1847704"/>
                <a:gd name="connsiteX10522" fmla="*/ 886507 w 1842380"/>
                <a:gd name="connsiteY10522" fmla="*/ 7690 h 1847704"/>
                <a:gd name="connsiteX10523" fmla="*/ 886507 w 1842380"/>
                <a:gd name="connsiteY10523" fmla="*/ 93420 h 1847704"/>
                <a:gd name="connsiteX10524" fmla="*/ 886507 w 1842380"/>
                <a:gd name="connsiteY10524" fmla="*/ 109394 h 1847704"/>
                <a:gd name="connsiteX10525" fmla="*/ 879584 w 1842380"/>
                <a:gd name="connsiteY10525" fmla="*/ 109394 h 1847704"/>
                <a:gd name="connsiteX10526" fmla="*/ 879584 w 1842380"/>
                <a:gd name="connsiteY10526" fmla="*/ 92355 h 1847704"/>
                <a:gd name="connsiteX10527" fmla="*/ 886507 w 1842380"/>
                <a:gd name="connsiteY10527" fmla="*/ 93420 h 1847704"/>
                <a:gd name="connsiteX10528" fmla="*/ 886507 w 1842380"/>
                <a:gd name="connsiteY10528" fmla="*/ 93420 h 1847704"/>
                <a:gd name="connsiteX10529" fmla="*/ 886507 w 1842380"/>
                <a:gd name="connsiteY10529" fmla="*/ 384686 h 1847704"/>
                <a:gd name="connsiteX10530" fmla="*/ 886507 w 1842380"/>
                <a:gd name="connsiteY10530" fmla="*/ 394803 h 1847704"/>
                <a:gd name="connsiteX10531" fmla="*/ 879584 w 1842380"/>
                <a:gd name="connsiteY10531" fmla="*/ 394803 h 1847704"/>
                <a:gd name="connsiteX10532" fmla="*/ 879584 w 1842380"/>
                <a:gd name="connsiteY10532" fmla="*/ 384686 h 1847704"/>
                <a:gd name="connsiteX10533" fmla="*/ 886507 w 1842380"/>
                <a:gd name="connsiteY10533" fmla="*/ 384686 h 1847704"/>
                <a:gd name="connsiteX10534" fmla="*/ 886507 w 1842380"/>
                <a:gd name="connsiteY10534" fmla="*/ 384686 h 1847704"/>
                <a:gd name="connsiteX10535" fmla="*/ 886507 w 1842380"/>
                <a:gd name="connsiteY10535" fmla="*/ 428882 h 1847704"/>
                <a:gd name="connsiteX10536" fmla="*/ 886507 w 1842380"/>
                <a:gd name="connsiteY10536" fmla="*/ 444856 h 1847704"/>
                <a:gd name="connsiteX10537" fmla="*/ 879584 w 1842380"/>
                <a:gd name="connsiteY10537" fmla="*/ 446986 h 1847704"/>
                <a:gd name="connsiteX10538" fmla="*/ 879584 w 1842380"/>
                <a:gd name="connsiteY10538" fmla="*/ 420895 h 1847704"/>
                <a:gd name="connsiteX10539" fmla="*/ 886507 w 1842380"/>
                <a:gd name="connsiteY10539" fmla="*/ 428882 h 1847704"/>
                <a:gd name="connsiteX10540" fmla="*/ 886507 w 1842380"/>
                <a:gd name="connsiteY10540" fmla="*/ 428882 h 1847704"/>
                <a:gd name="connsiteX10541" fmla="*/ 886507 w 1842380"/>
                <a:gd name="connsiteY10541" fmla="*/ 686602 h 1847704"/>
                <a:gd name="connsiteX10542" fmla="*/ 886507 w 1842380"/>
                <a:gd name="connsiteY10542" fmla="*/ 692460 h 1847704"/>
                <a:gd name="connsiteX10543" fmla="*/ 879584 w 1842380"/>
                <a:gd name="connsiteY10543" fmla="*/ 693524 h 1847704"/>
                <a:gd name="connsiteX10544" fmla="*/ 879584 w 1842380"/>
                <a:gd name="connsiteY10544" fmla="*/ 687667 h 1847704"/>
                <a:gd name="connsiteX10545" fmla="*/ 886507 w 1842380"/>
                <a:gd name="connsiteY10545" fmla="*/ 686602 h 1847704"/>
                <a:gd name="connsiteX10546" fmla="*/ 886507 w 1842380"/>
                <a:gd name="connsiteY10546" fmla="*/ 686602 h 1847704"/>
                <a:gd name="connsiteX10547" fmla="*/ 886507 w 1842380"/>
                <a:gd name="connsiteY10547" fmla="*/ 707901 h 1847704"/>
                <a:gd name="connsiteX10548" fmla="*/ 886507 w 1842380"/>
                <a:gd name="connsiteY10548" fmla="*/ 718019 h 1847704"/>
                <a:gd name="connsiteX10549" fmla="*/ 879584 w 1842380"/>
                <a:gd name="connsiteY10549" fmla="*/ 710031 h 1847704"/>
                <a:gd name="connsiteX10550" fmla="*/ 879584 w 1842380"/>
                <a:gd name="connsiteY10550" fmla="*/ 699914 h 1847704"/>
                <a:gd name="connsiteX10551" fmla="*/ 886507 w 1842380"/>
                <a:gd name="connsiteY10551" fmla="*/ 707901 h 1847704"/>
                <a:gd name="connsiteX10552" fmla="*/ 886507 w 1842380"/>
                <a:gd name="connsiteY10552" fmla="*/ 707901 h 1847704"/>
                <a:gd name="connsiteX10553" fmla="*/ 886507 w 1842380"/>
                <a:gd name="connsiteY10553" fmla="*/ 721213 h 1847704"/>
                <a:gd name="connsiteX10554" fmla="*/ 886507 w 1842380"/>
                <a:gd name="connsiteY10554" fmla="*/ 728136 h 1847704"/>
                <a:gd name="connsiteX10555" fmla="*/ 879584 w 1842380"/>
                <a:gd name="connsiteY10555" fmla="*/ 729201 h 1847704"/>
                <a:gd name="connsiteX10556" fmla="*/ 879584 w 1842380"/>
                <a:gd name="connsiteY10556" fmla="*/ 723343 h 1847704"/>
                <a:gd name="connsiteX10557" fmla="*/ 886507 w 1842380"/>
                <a:gd name="connsiteY10557" fmla="*/ 721213 h 1847704"/>
                <a:gd name="connsiteX10558" fmla="*/ 886507 w 1842380"/>
                <a:gd name="connsiteY10558" fmla="*/ 721213 h 1847704"/>
                <a:gd name="connsiteX10559" fmla="*/ 886507 w 1842380"/>
                <a:gd name="connsiteY10559" fmla="*/ 1141340 h 1847704"/>
                <a:gd name="connsiteX10560" fmla="*/ 886507 w 1842380"/>
                <a:gd name="connsiteY10560" fmla="*/ 1147197 h 1847704"/>
                <a:gd name="connsiteX10561" fmla="*/ 879584 w 1842380"/>
                <a:gd name="connsiteY10561" fmla="*/ 1147197 h 1847704"/>
                <a:gd name="connsiteX10562" fmla="*/ 879584 w 1842380"/>
                <a:gd name="connsiteY10562" fmla="*/ 1141340 h 1847704"/>
                <a:gd name="connsiteX10563" fmla="*/ 886507 w 1842380"/>
                <a:gd name="connsiteY10563" fmla="*/ 1141340 h 1847704"/>
                <a:gd name="connsiteX10564" fmla="*/ 886507 w 1842380"/>
                <a:gd name="connsiteY10564" fmla="*/ 1141340 h 1847704"/>
                <a:gd name="connsiteX10565" fmla="*/ 886507 w 1842380"/>
                <a:gd name="connsiteY10565" fmla="*/ 1170626 h 1847704"/>
                <a:gd name="connsiteX10566" fmla="*/ 886507 w 1842380"/>
                <a:gd name="connsiteY10566" fmla="*/ 1181808 h 1847704"/>
                <a:gd name="connsiteX10567" fmla="*/ 882247 w 1842380"/>
                <a:gd name="connsiteY10567" fmla="*/ 1181808 h 1847704"/>
                <a:gd name="connsiteX10568" fmla="*/ 880117 w 1842380"/>
                <a:gd name="connsiteY10568" fmla="*/ 1181808 h 1847704"/>
                <a:gd name="connsiteX10569" fmla="*/ 880117 w 1842380"/>
                <a:gd name="connsiteY10569" fmla="*/ 1175419 h 1847704"/>
                <a:gd name="connsiteX10570" fmla="*/ 882247 w 1842380"/>
                <a:gd name="connsiteY10570" fmla="*/ 1175419 h 1847704"/>
                <a:gd name="connsiteX10571" fmla="*/ 880117 w 1842380"/>
                <a:gd name="connsiteY10571" fmla="*/ 1172224 h 1847704"/>
                <a:gd name="connsiteX10572" fmla="*/ 880117 w 1842380"/>
                <a:gd name="connsiteY10572" fmla="*/ 1150925 h 1847704"/>
                <a:gd name="connsiteX10573" fmla="*/ 886507 w 1842380"/>
                <a:gd name="connsiteY10573" fmla="*/ 1170626 h 1847704"/>
                <a:gd name="connsiteX10574" fmla="*/ 886507 w 1842380"/>
                <a:gd name="connsiteY10574" fmla="*/ 1170626 h 1847704"/>
                <a:gd name="connsiteX10575" fmla="*/ 886507 w 1842380"/>
                <a:gd name="connsiteY10575" fmla="*/ 1420359 h 1847704"/>
                <a:gd name="connsiteX10576" fmla="*/ 886507 w 1842380"/>
                <a:gd name="connsiteY10576" fmla="*/ 1430476 h 1847704"/>
                <a:gd name="connsiteX10577" fmla="*/ 880649 w 1842380"/>
                <a:gd name="connsiteY10577" fmla="*/ 1430476 h 1847704"/>
                <a:gd name="connsiteX10578" fmla="*/ 886507 w 1842380"/>
                <a:gd name="connsiteY10578" fmla="*/ 1438464 h 1847704"/>
                <a:gd name="connsiteX10579" fmla="*/ 886507 w 1842380"/>
                <a:gd name="connsiteY10579" fmla="*/ 1465620 h 1847704"/>
                <a:gd name="connsiteX10580" fmla="*/ 879584 w 1842380"/>
                <a:gd name="connsiteY10580" fmla="*/ 1452308 h 1847704"/>
                <a:gd name="connsiteX10581" fmla="*/ 879584 w 1842380"/>
                <a:gd name="connsiteY10581" fmla="*/ 1421957 h 1847704"/>
                <a:gd name="connsiteX10582" fmla="*/ 886507 w 1842380"/>
                <a:gd name="connsiteY10582" fmla="*/ 1420359 h 1847704"/>
                <a:gd name="connsiteX10583" fmla="*/ 886507 w 1842380"/>
                <a:gd name="connsiteY10583" fmla="*/ 1420359 h 1847704"/>
                <a:gd name="connsiteX10584" fmla="*/ 886507 w 1842380"/>
                <a:gd name="connsiteY10584" fmla="*/ 1473607 h 1847704"/>
                <a:gd name="connsiteX10585" fmla="*/ 886507 w 1842380"/>
                <a:gd name="connsiteY10585" fmla="*/ 1483724 h 1847704"/>
                <a:gd name="connsiteX10586" fmla="*/ 879584 w 1842380"/>
                <a:gd name="connsiteY10586" fmla="*/ 1483724 h 1847704"/>
                <a:gd name="connsiteX10587" fmla="*/ 879584 w 1842380"/>
                <a:gd name="connsiteY10587" fmla="*/ 1473607 h 1847704"/>
                <a:gd name="connsiteX10588" fmla="*/ 886507 w 1842380"/>
                <a:gd name="connsiteY10588" fmla="*/ 1473607 h 1847704"/>
                <a:gd name="connsiteX10589" fmla="*/ 886507 w 1842380"/>
                <a:gd name="connsiteY10589" fmla="*/ 1473607 h 1847704"/>
                <a:gd name="connsiteX10590" fmla="*/ 886507 w 1842380"/>
                <a:gd name="connsiteY10590" fmla="*/ 1560401 h 1847704"/>
                <a:gd name="connsiteX10591" fmla="*/ 886507 w 1842380"/>
                <a:gd name="connsiteY10591" fmla="*/ 1579571 h 1847704"/>
                <a:gd name="connsiteX10592" fmla="*/ 879584 w 1842380"/>
                <a:gd name="connsiteY10592" fmla="*/ 1576376 h 1847704"/>
                <a:gd name="connsiteX10593" fmla="*/ 879584 w 1842380"/>
                <a:gd name="connsiteY10593" fmla="*/ 1559337 h 1847704"/>
                <a:gd name="connsiteX10594" fmla="*/ 886507 w 1842380"/>
                <a:gd name="connsiteY10594" fmla="*/ 1560401 h 1847704"/>
                <a:gd name="connsiteX10595" fmla="*/ 886507 w 1842380"/>
                <a:gd name="connsiteY10595" fmla="*/ 1560401 h 1847704"/>
                <a:gd name="connsiteX10596" fmla="*/ 886507 w 1842380"/>
                <a:gd name="connsiteY10596" fmla="*/ 1598208 h 1847704"/>
                <a:gd name="connsiteX10597" fmla="*/ 886507 w 1842380"/>
                <a:gd name="connsiteY10597" fmla="*/ 1614182 h 1847704"/>
                <a:gd name="connsiteX10598" fmla="*/ 879584 w 1842380"/>
                <a:gd name="connsiteY10598" fmla="*/ 1618442 h 1847704"/>
                <a:gd name="connsiteX10599" fmla="*/ 879584 w 1842380"/>
                <a:gd name="connsiteY10599" fmla="*/ 1602468 h 1847704"/>
                <a:gd name="connsiteX10600" fmla="*/ 883844 w 1842380"/>
                <a:gd name="connsiteY10600" fmla="*/ 1600337 h 1847704"/>
                <a:gd name="connsiteX10601" fmla="*/ 886507 w 1842380"/>
                <a:gd name="connsiteY10601" fmla="*/ 1598208 h 1847704"/>
                <a:gd name="connsiteX10602" fmla="*/ 886507 w 1842380"/>
                <a:gd name="connsiteY10602" fmla="*/ 1598208 h 1847704"/>
                <a:gd name="connsiteX10603" fmla="*/ 886507 w 1842380"/>
                <a:gd name="connsiteY10603" fmla="*/ 1622169 h 1847704"/>
                <a:gd name="connsiteX10604" fmla="*/ 886507 w 1842380"/>
                <a:gd name="connsiteY10604" fmla="*/ 1651456 h 1847704"/>
                <a:gd name="connsiteX10605" fmla="*/ 879584 w 1842380"/>
                <a:gd name="connsiteY10605" fmla="*/ 1653585 h 1847704"/>
                <a:gd name="connsiteX10606" fmla="*/ 879584 w 1842380"/>
                <a:gd name="connsiteY10606" fmla="*/ 1633351 h 1847704"/>
                <a:gd name="connsiteX10607" fmla="*/ 880649 w 1842380"/>
                <a:gd name="connsiteY10607" fmla="*/ 1632286 h 1847704"/>
                <a:gd name="connsiteX10608" fmla="*/ 886507 w 1842380"/>
                <a:gd name="connsiteY10608" fmla="*/ 1622169 h 1847704"/>
                <a:gd name="connsiteX10609" fmla="*/ 886507 w 1842380"/>
                <a:gd name="connsiteY10609" fmla="*/ 1622169 h 1847704"/>
                <a:gd name="connsiteX10610" fmla="*/ 886507 w 1842380"/>
                <a:gd name="connsiteY10610" fmla="*/ 1738250 h 1847704"/>
                <a:gd name="connsiteX10611" fmla="*/ 886507 w 1842380"/>
                <a:gd name="connsiteY10611" fmla="*/ 1755289 h 1847704"/>
                <a:gd name="connsiteX10612" fmla="*/ 879584 w 1842380"/>
                <a:gd name="connsiteY10612" fmla="*/ 1754224 h 1847704"/>
                <a:gd name="connsiteX10613" fmla="*/ 879584 w 1842380"/>
                <a:gd name="connsiteY10613" fmla="*/ 1738250 h 1847704"/>
                <a:gd name="connsiteX10614" fmla="*/ 886507 w 1842380"/>
                <a:gd name="connsiteY10614" fmla="*/ 1738250 h 1847704"/>
                <a:gd name="connsiteX10615" fmla="*/ 886507 w 1842380"/>
                <a:gd name="connsiteY10615" fmla="*/ 1738250 h 1847704"/>
                <a:gd name="connsiteX10616" fmla="*/ 886507 w 1842380"/>
                <a:gd name="connsiteY10616" fmla="*/ 1817057 h 1847704"/>
                <a:gd name="connsiteX10617" fmla="*/ 886507 w 1842380"/>
                <a:gd name="connsiteY10617" fmla="*/ 1839421 h 1847704"/>
                <a:gd name="connsiteX10618" fmla="*/ 879584 w 1842380"/>
                <a:gd name="connsiteY10618" fmla="*/ 1840486 h 1847704"/>
                <a:gd name="connsiteX10619" fmla="*/ 879584 w 1842380"/>
                <a:gd name="connsiteY10619" fmla="*/ 1809070 h 1847704"/>
                <a:gd name="connsiteX10620" fmla="*/ 886507 w 1842380"/>
                <a:gd name="connsiteY10620" fmla="*/ 1817057 h 1847704"/>
                <a:gd name="connsiteX10621" fmla="*/ 879584 w 1842380"/>
                <a:gd name="connsiteY10621" fmla="*/ 881490 h 1847704"/>
                <a:gd name="connsiteX10622" fmla="*/ 870532 w 1842380"/>
                <a:gd name="connsiteY10622" fmla="*/ 881490 h 1847704"/>
                <a:gd name="connsiteX10623" fmla="*/ 870532 w 1842380"/>
                <a:gd name="connsiteY10623" fmla="*/ 1039104 h 1847704"/>
                <a:gd name="connsiteX10624" fmla="*/ 879584 w 1842380"/>
                <a:gd name="connsiteY10624" fmla="*/ 1033247 h 1847704"/>
                <a:gd name="connsiteX10625" fmla="*/ 879584 w 1842380"/>
                <a:gd name="connsiteY10625" fmla="*/ 881490 h 1847704"/>
                <a:gd name="connsiteX10626" fmla="*/ 879584 w 1842380"/>
                <a:gd name="connsiteY10626" fmla="*/ 881490 h 1847704"/>
                <a:gd name="connsiteX10627" fmla="*/ 879584 w 1842380"/>
                <a:gd name="connsiteY10627" fmla="*/ 8755 h 1847704"/>
                <a:gd name="connsiteX10628" fmla="*/ 879584 w 1842380"/>
                <a:gd name="connsiteY10628" fmla="*/ 28990 h 1847704"/>
                <a:gd name="connsiteX10629" fmla="*/ 870532 w 1842380"/>
                <a:gd name="connsiteY10629" fmla="*/ 24730 h 1847704"/>
                <a:gd name="connsiteX10630" fmla="*/ 870532 w 1842380"/>
                <a:gd name="connsiteY10630" fmla="*/ 6626 h 1847704"/>
                <a:gd name="connsiteX10631" fmla="*/ 879584 w 1842380"/>
                <a:gd name="connsiteY10631" fmla="*/ 8755 h 1847704"/>
                <a:gd name="connsiteX10632" fmla="*/ 879584 w 1842380"/>
                <a:gd name="connsiteY10632" fmla="*/ 8755 h 1847704"/>
                <a:gd name="connsiteX10633" fmla="*/ 879584 w 1842380"/>
                <a:gd name="connsiteY10633" fmla="*/ 92355 h 1847704"/>
                <a:gd name="connsiteX10634" fmla="*/ 879584 w 1842380"/>
                <a:gd name="connsiteY10634" fmla="*/ 109394 h 1847704"/>
                <a:gd name="connsiteX10635" fmla="*/ 870532 w 1842380"/>
                <a:gd name="connsiteY10635" fmla="*/ 107264 h 1847704"/>
                <a:gd name="connsiteX10636" fmla="*/ 870532 w 1842380"/>
                <a:gd name="connsiteY10636" fmla="*/ 88095 h 1847704"/>
                <a:gd name="connsiteX10637" fmla="*/ 871597 w 1842380"/>
                <a:gd name="connsiteY10637" fmla="*/ 89160 h 1847704"/>
                <a:gd name="connsiteX10638" fmla="*/ 879584 w 1842380"/>
                <a:gd name="connsiteY10638" fmla="*/ 92355 h 1847704"/>
                <a:gd name="connsiteX10639" fmla="*/ 879584 w 1842380"/>
                <a:gd name="connsiteY10639" fmla="*/ 92355 h 1847704"/>
                <a:gd name="connsiteX10640" fmla="*/ 879584 w 1842380"/>
                <a:gd name="connsiteY10640" fmla="*/ 384686 h 1847704"/>
                <a:gd name="connsiteX10641" fmla="*/ 879584 w 1842380"/>
                <a:gd name="connsiteY10641" fmla="*/ 394803 h 1847704"/>
                <a:gd name="connsiteX10642" fmla="*/ 870532 w 1842380"/>
                <a:gd name="connsiteY10642" fmla="*/ 395868 h 1847704"/>
                <a:gd name="connsiteX10643" fmla="*/ 870532 w 1842380"/>
                <a:gd name="connsiteY10643" fmla="*/ 385751 h 1847704"/>
                <a:gd name="connsiteX10644" fmla="*/ 879584 w 1842380"/>
                <a:gd name="connsiteY10644" fmla="*/ 384686 h 1847704"/>
                <a:gd name="connsiteX10645" fmla="*/ 879584 w 1842380"/>
                <a:gd name="connsiteY10645" fmla="*/ 384686 h 1847704"/>
                <a:gd name="connsiteX10646" fmla="*/ 879584 w 1842380"/>
                <a:gd name="connsiteY10646" fmla="*/ 420895 h 1847704"/>
                <a:gd name="connsiteX10647" fmla="*/ 879584 w 1842380"/>
                <a:gd name="connsiteY10647" fmla="*/ 446986 h 1847704"/>
                <a:gd name="connsiteX10648" fmla="*/ 870532 w 1842380"/>
                <a:gd name="connsiteY10648" fmla="*/ 450181 h 1847704"/>
                <a:gd name="connsiteX10649" fmla="*/ 870532 w 1842380"/>
                <a:gd name="connsiteY10649" fmla="*/ 440064 h 1847704"/>
                <a:gd name="connsiteX10650" fmla="*/ 879584 w 1842380"/>
                <a:gd name="connsiteY10650" fmla="*/ 437934 h 1847704"/>
                <a:gd name="connsiteX10651" fmla="*/ 870532 w 1842380"/>
                <a:gd name="connsiteY10651" fmla="*/ 427817 h 1847704"/>
                <a:gd name="connsiteX10652" fmla="*/ 870532 w 1842380"/>
                <a:gd name="connsiteY10652" fmla="*/ 407583 h 1847704"/>
                <a:gd name="connsiteX10653" fmla="*/ 879584 w 1842380"/>
                <a:gd name="connsiteY10653" fmla="*/ 420895 h 1847704"/>
                <a:gd name="connsiteX10654" fmla="*/ 879584 w 1842380"/>
                <a:gd name="connsiteY10654" fmla="*/ 420895 h 1847704"/>
                <a:gd name="connsiteX10655" fmla="*/ 879584 w 1842380"/>
                <a:gd name="connsiteY10655" fmla="*/ 687667 h 1847704"/>
                <a:gd name="connsiteX10656" fmla="*/ 879584 w 1842380"/>
                <a:gd name="connsiteY10656" fmla="*/ 693524 h 1847704"/>
                <a:gd name="connsiteX10657" fmla="*/ 876389 w 1842380"/>
                <a:gd name="connsiteY10657" fmla="*/ 694589 h 1847704"/>
                <a:gd name="connsiteX10658" fmla="*/ 874260 w 1842380"/>
                <a:gd name="connsiteY10658" fmla="*/ 695654 h 1847704"/>
                <a:gd name="connsiteX10659" fmla="*/ 880117 w 1842380"/>
                <a:gd name="connsiteY10659" fmla="*/ 699914 h 1847704"/>
                <a:gd name="connsiteX10660" fmla="*/ 880117 w 1842380"/>
                <a:gd name="connsiteY10660" fmla="*/ 710031 h 1847704"/>
                <a:gd name="connsiteX10661" fmla="*/ 871065 w 1842380"/>
                <a:gd name="connsiteY10661" fmla="*/ 700979 h 1847704"/>
                <a:gd name="connsiteX10662" fmla="*/ 871065 w 1842380"/>
                <a:gd name="connsiteY10662" fmla="*/ 689797 h 1847704"/>
                <a:gd name="connsiteX10663" fmla="*/ 872130 w 1842380"/>
                <a:gd name="connsiteY10663" fmla="*/ 689797 h 1847704"/>
                <a:gd name="connsiteX10664" fmla="*/ 879584 w 1842380"/>
                <a:gd name="connsiteY10664" fmla="*/ 687667 h 1847704"/>
                <a:gd name="connsiteX10665" fmla="*/ 879584 w 1842380"/>
                <a:gd name="connsiteY10665" fmla="*/ 687667 h 1847704"/>
                <a:gd name="connsiteX10666" fmla="*/ 879584 w 1842380"/>
                <a:gd name="connsiteY10666" fmla="*/ 723876 h 1847704"/>
                <a:gd name="connsiteX10667" fmla="*/ 879584 w 1842380"/>
                <a:gd name="connsiteY10667" fmla="*/ 729733 h 1847704"/>
                <a:gd name="connsiteX10668" fmla="*/ 870532 w 1842380"/>
                <a:gd name="connsiteY10668" fmla="*/ 729733 h 1847704"/>
                <a:gd name="connsiteX10669" fmla="*/ 870532 w 1842380"/>
                <a:gd name="connsiteY10669" fmla="*/ 723876 h 1847704"/>
                <a:gd name="connsiteX10670" fmla="*/ 879584 w 1842380"/>
                <a:gd name="connsiteY10670" fmla="*/ 723876 h 1847704"/>
                <a:gd name="connsiteX10671" fmla="*/ 879584 w 1842380"/>
                <a:gd name="connsiteY10671" fmla="*/ 723876 h 1847704"/>
                <a:gd name="connsiteX10672" fmla="*/ 879584 w 1842380"/>
                <a:gd name="connsiteY10672" fmla="*/ 1141340 h 1847704"/>
                <a:gd name="connsiteX10673" fmla="*/ 879584 w 1842380"/>
                <a:gd name="connsiteY10673" fmla="*/ 1147197 h 1847704"/>
                <a:gd name="connsiteX10674" fmla="*/ 877454 w 1842380"/>
                <a:gd name="connsiteY10674" fmla="*/ 1147197 h 1847704"/>
                <a:gd name="connsiteX10675" fmla="*/ 879584 w 1842380"/>
                <a:gd name="connsiteY10675" fmla="*/ 1150392 h 1847704"/>
                <a:gd name="connsiteX10676" fmla="*/ 879584 w 1842380"/>
                <a:gd name="connsiteY10676" fmla="*/ 1171691 h 1847704"/>
                <a:gd name="connsiteX10677" fmla="*/ 870532 w 1842380"/>
                <a:gd name="connsiteY10677" fmla="*/ 1148262 h 1847704"/>
                <a:gd name="connsiteX10678" fmla="*/ 870532 w 1842380"/>
                <a:gd name="connsiteY10678" fmla="*/ 1139210 h 1847704"/>
                <a:gd name="connsiteX10679" fmla="*/ 872662 w 1842380"/>
                <a:gd name="connsiteY10679" fmla="*/ 1141340 h 1847704"/>
                <a:gd name="connsiteX10680" fmla="*/ 879584 w 1842380"/>
                <a:gd name="connsiteY10680" fmla="*/ 1141340 h 1847704"/>
                <a:gd name="connsiteX10681" fmla="*/ 879584 w 1842380"/>
                <a:gd name="connsiteY10681" fmla="*/ 1141340 h 1847704"/>
                <a:gd name="connsiteX10682" fmla="*/ 879584 w 1842380"/>
                <a:gd name="connsiteY10682" fmla="*/ 1175419 h 1847704"/>
                <a:gd name="connsiteX10683" fmla="*/ 879584 w 1842380"/>
                <a:gd name="connsiteY10683" fmla="*/ 1182341 h 1847704"/>
                <a:gd name="connsiteX10684" fmla="*/ 870532 w 1842380"/>
                <a:gd name="connsiteY10684" fmla="*/ 1181276 h 1847704"/>
                <a:gd name="connsiteX10685" fmla="*/ 870532 w 1842380"/>
                <a:gd name="connsiteY10685" fmla="*/ 1174354 h 1847704"/>
                <a:gd name="connsiteX10686" fmla="*/ 879584 w 1842380"/>
                <a:gd name="connsiteY10686" fmla="*/ 1175419 h 1847704"/>
                <a:gd name="connsiteX10687" fmla="*/ 879584 w 1842380"/>
                <a:gd name="connsiteY10687" fmla="*/ 1175419 h 1847704"/>
                <a:gd name="connsiteX10688" fmla="*/ 879584 w 1842380"/>
                <a:gd name="connsiteY10688" fmla="*/ 1175419 h 1847704"/>
                <a:gd name="connsiteX10689" fmla="*/ 879584 w 1842380"/>
                <a:gd name="connsiteY10689" fmla="*/ 1421957 h 1847704"/>
                <a:gd name="connsiteX10690" fmla="*/ 879584 w 1842380"/>
                <a:gd name="connsiteY10690" fmla="*/ 1452308 h 1847704"/>
                <a:gd name="connsiteX10691" fmla="*/ 870532 w 1842380"/>
                <a:gd name="connsiteY10691" fmla="*/ 1435269 h 1847704"/>
                <a:gd name="connsiteX10692" fmla="*/ 870532 w 1842380"/>
                <a:gd name="connsiteY10692" fmla="*/ 1421957 h 1847704"/>
                <a:gd name="connsiteX10693" fmla="*/ 872662 w 1842380"/>
                <a:gd name="connsiteY10693" fmla="*/ 1423022 h 1847704"/>
                <a:gd name="connsiteX10694" fmla="*/ 879584 w 1842380"/>
                <a:gd name="connsiteY10694" fmla="*/ 1421957 h 1847704"/>
                <a:gd name="connsiteX10695" fmla="*/ 879584 w 1842380"/>
                <a:gd name="connsiteY10695" fmla="*/ 1421957 h 1847704"/>
                <a:gd name="connsiteX10696" fmla="*/ 879584 w 1842380"/>
                <a:gd name="connsiteY10696" fmla="*/ 1473607 h 1847704"/>
                <a:gd name="connsiteX10697" fmla="*/ 879584 w 1842380"/>
                <a:gd name="connsiteY10697" fmla="*/ 1483724 h 1847704"/>
                <a:gd name="connsiteX10698" fmla="*/ 870532 w 1842380"/>
                <a:gd name="connsiteY10698" fmla="*/ 1482660 h 1847704"/>
                <a:gd name="connsiteX10699" fmla="*/ 870532 w 1842380"/>
                <a:gd name="connsiteY10699" fmla="*/ 1472542 h 1847704"/>
                <a:gd name="connsiteX10700" fmla="*/ 879584 w 1842380"/>
                <a:gd name="connsiteY10700" fmla="*/ 1473607 h 1847704"/>
                <a:gd name="connsiteX10701" fmla="*/ 879584 w 1842380"/>
                <a:gd name="connsiteY10701" fmla="*/ 1473607 h 1847704"/>
                <a:gd name="connsiteX10702" fmla="*/ 879584 w 1842380"/>
                <a:gd name="connsiteY10702" fmla="*/ 1559337 h 1847704"/>
                <a:gd name="connsiteX10703" fmla="*/ 879584 w 1842380"/>
                <a:gd name="connsiteY10703" fmla="*/ 1576376 h 1847704"/>
                <a:gd name="connsiteX10704" fmla="*/ 878519 w 1842380"/>
                <a:gd name="connsiteY10704" fmla="*/ 1575311 h 1847704"/>
                <a:gd name="connsiteX10705" fmla="*/ 870532 w 1842380"/>
                <a:gd name="connsiteY10705" fmla="*/ 1577441 h 1847704"/>
                <a:gd name="connsiteX10706" fmla="*/ 870532 w 1842380"/>
                <a:gd name="connsiteY10706" fmla="*/ 1559337 h 1847704"/>
                <a:gd name="connsiteX10707" fmla="*/ 878519 w 1842380"/>
                <a:gd name="connsiteY10707" fmla="*/ 1559337 h 1847704"/>
                <a:gd name="connsiteX10708" fmla="*/ 879584 w 1842380"/>
                <a:gd name="connsiteY10708" fmla="*/ 1559337 h 1847704"/>
                <a:gd name="connsiteX10709" fmla="*/ 879584 w 1842380"/>
                <a:gd name="connsiteY10709" fmla="*/ 1559337 h 1847704"/>
                <a:gd name="connsiteX10710" fmla="*/ 879584 w 1842380"/>
                <a:gd name="connsiteY10710" fmla="*/ 1603000 h 1847704"/>
                <a:gd name="connsiteX10711" fmla="*/ 879584 w 1842380"/>
                <a:gd name="connsiteY10711" fmla="*/ 1618974 h 1847704"/>
                <a:gd name="connsiteX10712" fmla="*/ 878519 w 1842380"/>
                <a:gd name="connsiteY10712" fmla="*/ 1618974 h 1847704"/>
                <a:gd name="connsiteX10713" fmla="*/ 870532 w 1842380"/>
                <a:gd name="connsiteY10713" fmla="*/ 1620039 h 1847704"/>
                <a:gd name="connsiteX10714" fmla="*/ 870532 w 1842380"/>
                <a:gd name="connsiteY10714" fmla="*/ 1601935 h 1847704"/>
                <a:gd name="connsiteX10715" fmla="*/ 876389 w 1842380"/>
                <a:gd name="connsiteY10715" fmla="*/ 1603000 h 1847704"/>
                <a:gd name="connsiteX10716" fmla="*/ 879584 w 1842380"/>
                <a:gd name="connsiteY10716" fmla="*/ 1603000 h 1847704"/>
                <a:gd name="connsiteX10717" fmla="*/ 879584 w 1842380"/>
                <a:gd name="connsiteY10717" fmla="*/ 1603000 h 1847704"/>
                <a:gd name="connsiteX10718" fmla="*/ 879584 w 1842380"/>
                <a:gd name="connsiteY10718" fmla="*/ 1633351 h 1847704"/>
                <a:gd name="connsiteX10719" fmla="*/ 879584 w 1842380"/>
                <a:gd name="connsiteY10719" fmla="*/ 1653585 h 1847704"/>
                <a:gd name="connsiteX10720" fmla="*/ 870532 w 1842380"/>
                <a:gd name="connsiteY10720" fmla="*/ 1654650 h 1847704"/>
                <a:gd name="connsiteX10721" fmla="*/ 870532 w 1842380"/>
                <a:gd name="connsiteY10721" fmla="*/ 1636546 h 1847704"/>
                <a:gd name="connsiteX10722" fmla="*/ 879584 w 1842380"/>
                <a:gd name="connsiteY10722" fmla="*/ 1633351 h 1847704"/>
                <a:gd name="connsiteX10723" fmla="*/ 879584 w 1842380"/>
                <a:gd name="connsiteY10723" fmla="*/ 1633351 h 1847704"/>
                <a:gd name="connsiteX10724" fmla="*/ 879584 w 1842380"/>
                <a:gd name="connsiteY10724" fmla="*/ 1738250 h 1847704"/>
                <a:gd name="connsiteX10725" fmla="*/ 879584 w 1842380"/>
                <a:gd name="connsiteY10725" fmla="*/ 1754224 h 1847704"/>
                <a:gd name="connsiteX10726" fmla="*/ 870532 w 1842380"/>
                <a:gd name="connsiteY10726" fmla="*/ 1754224 h 1847704"/>
                <a:gd name="connsiteX10727" fmla="*/ 870532 w 1842380"/>
                <a:gd name="connsiteY10727" fmla="*/ 1738250 h 1847704"/>
                <a:gd name="connsiteX10728" fmla="*/ 879584 w 1842380"/>
                <a:gd name="connsiteY10728" fmla="*/ 1738250 h 1847704"/>
                <a:gd name="connsiteX10729" fmla="*/ 879584 w 1842380"/>
                <a:gd name="connsiteY10729" fmla="*/ 1738250 h 1847704"/>
                <a:gd name="connsiteX10730" fmla="*/ 879584 w 1842380"/>
                <a:gd name="connsiteY10730" fmla="*/ 1809070 h 1847704"/>
                <a:gd name="connsiteX10731" fmla="*/ 879584 w 1842380"/>
                <a:gd name="connsiteY10731" fmla="*/ 1840486 h 1847704"/>
                <a:gd name="connsiteX10732" fmla="*/ 877454 w 1842380"/>
                <a:gd name="connsiteY10732" fmla="*/ 1840486 h 1847704"/>
                <a:gd name="connsiteX10733" fmla="*/ 870532 w 1842380"/>
                <a:gd name="connsiteY10733" fmla="*/ 1841551 h 1847704"/>
                <a:gd name="connsiteX10734" fmla="*/ 870532 w 1842380"/>
                <a:gd name="connsiteY10734" fmla="*/ 1790965 h 1847704"/>
                <a:gd name="connsiteX10735" fmla="*/ 879584 w 1842380"/>
                <a:gd name="connsiteY10735" fmla="*/ 1809070 h 1847704"/>
                <a:gd name="connsiteX10736" fmla="*/ 879584 w 1842380"/>
                <a:gd name="connsiteY10736" fmla="*/ 1809070 h 1847704"/>
                <a:gd name="connsiteX10737" fmla="*/ 870532 w 1842380"/>
                <a:gd name="connsiteY10737" fmla="*/ 1279785 h 1847704"/>
                <a:gd name="connsiteX10738" fmla="*/ 870532 w 1842380"/>
                <a:gd name="connsiteY10738" fmla="*/ 1265408 h 1847704"/>
                <a:gd name="connsiteX10739" fmla="*/ 873727 w 1842380"/>
                <a:gd name="connsiteY10739" fmla="*/ 1267538 h 1847704"/>
                <a:gd name="connsiteX10740" fmla="*/ 874792 w 1842380"/>
                <a:gd name="connsiteY10740" fmla="*/ 1273395 h 1847704"/>
                <a:gd name="connsiteX10741" fmla="*/ 871597 w 1842380"/>
                <a:gd name="connsiteY10741" fmla="*/ 1280317 h 1847704"/>
                <a:gd name="connsiteX10742" fmla="*/ 870532 w 1842380"/>
                <a:gd name="connsiteY10742" fmla="*/ 1280317 h 1847704"/>
                <a:gd name="connsiteX10743" fmla="*/ 870532 w 1842380"/>
                <a:gd name="connsiteY10743" fmla="*/ 1279785 h 1847704"/>
                <a:gd name="connsiteX10744" fmla="*/ 870532 w 1842380"/>
                <a:gd name="connsiteY10744" fmla="*/ 614717 h 1847704"/>
                <a:gd name="connsiteX10745" fmla="*/ 870532 w 1842380"/>
                <a:gd name="connsiteY10745" fmla="*/ 598743 h 1847704"/>
                <a:gd name="connsiteX10746" fmla="*/ 871597 w 1842380"/>
                <a:gd name="connsiteY10746" fmla="*/ 599808 h 1847704"/>
                <a:gd name="connsiteX10747" fmla="*/ 873727 w 1842380"/>
                <a:gd name="connsiteY10747" fmla="*/ 600873 h 1847704"/>
                <a:gd name="connsiteX10748" fmla="*/ 873727 w 1842380"/>
                <a:gd name="connsiteY10748" fmla="*/ 604068 h 1847704"/>
                <a:gd name="connsiteX10749" fmla="*/ 872662 w 1842380"/>
                <a:gd name="connsiteY10749" fmla="*/ 606198 h 1847704"/>
                <a:gd name="connsiteX10750" fmla="*/ 872662 w 1842380"/>
                <a:gd name="connsiteY10750" fmla="*/ 610458 h 1847704"/>
                <a:gd name="connsiteX10751" fmla="*/ 870532 w 1842380"/>
                <a:gd name="connsiteY10751" fmla="*/ 614717 h 1847704"/>
                <a:gd name="connsiteX10752" fmla="*/ 870532 w 1842380"/>
                <a:gd name="connsiteY10752" fmla="*/ 881490 h 1847704"/>
                <a:gd name="connsiteX10753" fmla="*/ 860415 w 1842380"/>
                <a:gd name="connsiteY10753" fmla="*/ 881490 h 1847704"/>
                <a:gd name="connsiteX10754" fmla="*/ 860415 w 1842380"/>
                <a:gd name="connsiteY10754" fmla="*/ 1046026 h 1847704"/>
                <a:gd name="connsiteX10755" fmla="*/ 870532 w 1842380"/>
                <a:gd name="connsiteY10755" fmla="*/ 1039104 h 1847704"/>
                <a:gd name="connsiteX10756" fmla="*/ 870532 w 1842380"/>
                <a:gd name="connsiteY10756" fmla="*/ 881490 h 1847704"/>
                <a:gd name="connsiteX10757" fmla="*/ 870532 w 1842380"/>
                <a:gd name="connsiteY10757" fmla="*/ 881490 h 1847704"/>
                <a:gd name="connsiteX10758" fmla="*/ 870532 w 1842380"/>
                <a:gd name="connsiteY10758" fmla="*/ 6626 h 1847704"/>
                <a:gd name="connsiteX10759" fmla="*/ 870532 w 1842380"/>
                <a:gd name="connsiteY10759" fmla="*/ 24730 h 1847704"/>
                <a:gd name="connsiteX10760" fmla="*/ 860415 w 1842380"/>
                <a:gd name="connsiteY10760" fmla="*/ 22600 h 1847704"/>
                <a:gd name="connsiteX10761" fmla="*/ 860415 w 1842380"/>
                <a:gd name="connsiteY10761" fmla="*/ 5561 h 1847704"/>
                <a:gd name="connsiteX10762" fmla="*/ 870532 w 1842380"/>
                <a:gd name="connsiteY10762" fmla="*/ 6626 h 1847704"/>
                <a:gd name="connsiteX10763" fmla="*/ 870532 w 1842380"/>
                <a:gd name="connsiteY10763" fmla="*/ 6626 h 1847704"/>
                <a:gd name="connsiteX10764" fmla="*/ 870532 w 1842380"/>
                <a:gd name="connsiteY10764" fmla="*/ 87562 h 1847704"/>
                <a:gd name="connsiteX10765" fmla="*/ 870532 w 1842380"/>
                <a:gd name="connsiteY10765" fmla="*/ 106732 h 1847704"/>
                <a:gd name="connsiteX10766" fmla="*/ 864675 w 1842380"/>
                <a:gd name="connsiteY10766" fmla="*/ 104602 h 1847704"/>
                <a:gd name="connsiteX10767" fmla="*/ 860415 w 1842380"/>
                <a:gd name="connsiteY10767" fmla="*/ 105667 h 1847704"/>
                <a:gd name="connsiteX10768" fmla="*/ 860415 w 1842380"/>
                <a:gd name="connsiteY10768" fmla="*/ 78510 h 1847704"/>
                <a:gd name="connsiteX10769" fmla="*/ 870532 w 1842380"/>
                <a:gd name="connsiteY10769" fmla="*/ 87562 h 1847704"/>
                <a:gd name="connsiteX10770" fmla="*/ 870532 w 1842380"/>
                <a:gd name="connsiteY10770" fmla="*/ 87562 h 1847704"/>
                <a:gd name="connsiteX10771" fmla="*/ 870532 w 1842380"/>
                <a:gd name="connsiteY10771" fmla="*/ 385751 h 1847704"/>
                <a:gd name="connsiteX10772" fmla="*/ 870532 w 1842380"/>
                <a:gd name="connsiteY10772" fmla="*/ 395868 h 1847704"/>
                <a:gd name="connsiteX10773" fmla="*/ 862545 w 1842380"/>
                <a:gd name="connsiteY10773" fmla="*/ 396933 h 1847704"/>
                <a:gd name="connsiteX10774" fmla="*/ 862545 w 1842380"/>
                <a:gd name="connsiteY10774" fmla="*/ 396933 h 1847704"/>
                <a:gd name="connsiteX10775" fmla="*/ 861480 w 1842380"/>
                <a:gd name="connsiteY10775" fmla="*/ 397998 h 1847704"/>
                <a:gd name="connsiteX10776" fmla="*/ 870532 w 1842380"/>
                <a:gd name="connsiteY10776" fmla="*/ 407050 h 1847704"/>
                <a:gd name="connsiteX10777" fmla="*/ 870532 w 1842380"/>
                <a:gd name="connsiteY10777" fmla="*/ 427285 h 1847704"/>
                <a:gd name="connsiteX10778" fmla="*/ 860415 w 1842380"/>
                <a:gd name="connsiteY10778" fmla="*/ 412375 h 1847704"/>
                <a:gd name="connsiteX10779" fmla="*/ 860415 w 1842380"/>
                <a:gd name="connsiteY10779" fmla="*/ 387349 h 1847704"/>
                <a:gd name="connsiteX10780" fmla="*/ 870532 w 1842380"/>
                <a:gd name="connsiteY10780" fmla="*/ 385751 h 1847704"/>
                <a:gd name="connsiteX10781" fmla="*/ 870532 w 1842380"/>
                <a:gd name="connsiteY10781" fmla="*/ 385751 h 1847704"/>
                <a:gd name="connsiteX10782" fmla="*/ 870532 w 1842380"/>
                <a:gd name="connsiteY10782" fmla="*/ 440064 h 1847704"/>
                <a:gd name="connsiteX10783" fmla="*/ 870532 w 1842380"/>
                <a:gd name="connsiteY10783" fmla="*/ 450181 h 1847704"/>
                <a:gd name="connsiteX10784" fmla="*/ 860415 w 1842380"/>
                <a:gd name="connsiteY10784" fmla="*/ 451246 h 1847704"/>
                <a:gd name="connsiteX10785" fmla="*/ 860415 w 1842380"/>
                <a:gd name="connsiteY10785" fmla="*/ 441129 h 1847704"/>
                <a:gd name="connsiteX10786" fmla="*/ 870532 w 1842380"/>
                <a:gd name="connsiteY10786" fmla="*/ 440064 h 1847704"/>
                <a:gd name="connsiteX10787" fmla="*/ 870532 w 1842380"/>
                <a:gd name="connsiteY10787" fmla="*/ 440064 h 1847704"/>
                <a:gd name="connsiteX10788" fmla="*/ 870532 w 1842380"/>
                <a:gd name="connsiteY10788" fmla="*/ 598743 h 1847704"/>
                <a:gd name="connsiteX10789" fmla="*/ 870532 w 1842380"/>
                <a:gd name="connsiteY10789" fmla="*/ 614717 h 1847704"/>
                <a:gd name="connsiteX10790" fmla="*/ 870532 w 1842380"/>
                <a:gd name="connsiteY10790" fmla="*/ 615782 h 1847704"/>
                <a:gd name="connsiteX10791" fmla="*/ 867337 w 1842380"/>
                <a:gd name="connsiteY10791" fmla="*/ 617912 h 1847704"/>
                <a:gd name="connsiteX10792" fmla="*/ 864142 w 1842380"/>
                <a:gd name="connsiteY10792" fmla="*/ 617912 h 1847704"/>
                <a:gd name="connsiteX10793" fmla="*/ 860948 w 1842380"/>
                <a:gd name="connsiteY10793" fmla="*/ 617912 h 1847704"/>
                <a:gd name="connsiteX10794" fmla="*/ 860948 w 1842380"/>
                <a:gd name="connsiteY10794" fmla="*/ 598743 h 1847704"/>
                <a:gd name="connsiteX10795" fmla="*/ 862012 w 1842380"/>
                <a:gd name="connsiteY10795" fmla="*/ 598743 h 1847704"/>
                <a:gd name="connsiteX10796" fmla="*/ 868935 w 1842380"/>
                <a:gd name="connsiteY10796" fmla="*/ 598743 h 1847704"/>
                <a:gd name="connsiteX10797" fmla="*/ 870532 w 1842380"/>
                <a:gd name="connsiteY10797" fmla="*/ 598743 h 1847704"/>
                <a:gd name="connsiteX10798" fmla="*/ 870532 w 1842380"/>
                <a:gd name="connsiteY10798" fmla="*/ 598743 h 1847704"/>
                <a:gd name="connsiteX10799" fmla="*/ 870532 w 1842380"/>
                <a:gd name="connsiteY10799" fmla="*/ 689797 h 1847704"/>
                <a:gd name="connsiteX10800" fmla="*/ 870532 w 1842380"/>
                <a:gd name="connsiteY10800" fmla="*/ 700979 h 1847704"/>
                <a:gd name="connsiteX10801" fmla="*/ 860415 w 1842380"/>
                <a:gd name="connsiteY10801" fmla="*/ 698849 h 1847704"/>
                <a:gd name="connsiteX10802" fmla="*/ 860415 w 1842380"/>
                <a:gd name="connsiteY10802" fmla="*/ 691927 h 1847704"/>
                <a:gd name="connsiteX10803" fmla="*/ 866272 w 1842380"/>
                <a:gd name="connsiteY10803" fmla="*/ 691927 h 1847704"/>
                <a:gd name="connsiteX10804" fmla="*/ 870532 w 1842380"/>
                <a:gd name="connsiteY10804" fmla="*/ 689797 h 1847704"/>
                <a:gd name="connsiteX10805" fmla="*/ 870532 w 1842380"/>
                <a:gd name="connsiteY10805" fmla="*/ 689797 h 1847704"/>
                <a:gd name="connsiteX10806" fmla="*/ 870532 w 1842380"/>
                <a:gd name="connsiteY10806" fmla="*/ 723876 h 1847704"/>
                <a:gd name="connsiteX10807" fmla="*/ 870532 w 1842380"/>
                <a:gd name="connsiteY10807" fmla="*/ 729733 h 1847704"/>
                <a:gd name="connsiteX10808" fmla="*/ 869467 w 1842380"/>
                <a:gd name="connsiteY10808" fmla="*/ 729733 h 1847704"/>
                <a:gd name="connsiteX10809" fmla="*/ 860415 w 1842380"/>
                <a:gd name="connsiteY10809" fmla="*/ 733993 h 1847704"/>
                <a:gd name="connsiteX10810" fmla="*/ 860415 w 1842380"/>
                <a:gd name="connsiteY10810" fmla="*/ 727071 h 1847704"/>
                <a:gd name="connsiteX10811" fmla="*/ 862545 w 1842380"/>
                <a:gd name="connsiteY10811" fmla="*/ 727071 h 1847704"/>
                <a:gd name="connsiteX10812" fmla="*/ 860415 w 1842380"/>
                <a:gd name="connsiteY10812" fmla="*/ 726006 h 1847704"/>
                <a:gd name="connsiteX10813" fmla="*/ 860415 w 1842380"/>
                <a:gd name="connsiteY10813" fmla="*/ 716954 h 1847704"/>
                <a:gd name="connsiteX10814" fmla="*/ 869467 w 1842380"/>
                <a:gd name="connsiteY10814" fmla="*/ 722811 h 1847704"/>
                <a:gd name="connsiteX10815" fmla="*/ 870532 w 1842380"/>
                <a:gd name="connsiteY10815" fmla="*/ 723876 h 1847704"/>
                <a:gd name="connsiteX10816" fmla="*/ 870532 w 1842380"/>
                <a:gd name="connsiteY10816" fmla="*/ 723876 h 1847704"/>
                <a:gd name="connsiteX10817" fmla="*/ 870532 w 1842380"/>
                <a:gd name="connsiteY10817" fmla="*/ 1139210 h 1847704"/>
                <a:gd name="connsiteX10818" fmla="*/ 870532 w 1842380"/>
                <a:gd name="connsiteY10818" fmla="*/ 1148262 h 1847704"/>
                <a:gd name="connsiteX10819" fmla="*/ 869467 w 1842380"/>
                <a:gd name="connsiteY10819" fmla="*/ 1147197 h 1847704"/>
                <a:gd name="connsiteX10820" fmla="*/ 860415 w 1842380"/>
                <a:gd name="connsiteY10820" fmla="*/ 1141340 h 1847704"/>
                <a:gd name="connsiteX10821" fmla="*/ 860415 w 1842380"/>
                <a:gd name="connsiteY10821" fmla="*/ 1134418 h 1847704"/>
                <a:gd name="connsiteX10822" fmla="*/ 870532 w 1842380"/>
                <a:gd name="connsiteY10822" fmla="*/ 1139210 h 1847704"/>
                <a:gd name="connsiteX10823" fmla="*/ 870532 w 1842380"/>
                <a:gd name="connsiteY10823" fmla="*/ 1139210 h 1847704"/>
                <a:gd name="connsiteX10824" fmla="*/ 870532 w 1842380"/>
                <a:gd name="connsiteY10824" fmla="*/ 1173821 h 1847704"/>
                <a:gd name="connsiteX10825" fmla="*/ 870532 w 1842380"/>
                <a:gd name="connsiteY10825" fmla="*/ 1180743 h 1847704"/>
                <a:gd name="connsiteX10826" fmla="*/ 860415 w 1842380"/>
                <a:gd name="connsiteY10826" fmla="*/ 1177549 h 1847704"/>
                <a:gd name="connsiteX10827" fmla="*/ 860415 w 1842380"/>
                <a:gd name="connsiteY10827" fmla="*/ 1169561 h 1847704"/>
                <a:gd name="connsiteX10828" fmla="*/ 870532 w 1842380"/>
                <a:gd name="connsiteY10828" fmla="*/ 1173821 h 1847704"/>
                <a:gd name="connsiteX10829" fmla="*/ 870532 w 1842380"/>
                <a:gd name="connsiteY10829" fmla="*/ 1173821 h 1847704"/>
                <a:gd name="connsiteX10830" fmla="*/ 870532 w 1842380"/>
                <a:gd name="connsiteY10830" fmla="*/ 1265408 h 1847704"/>
                <a:gd name="connsiteX10831" fmla="*/ 870532 w 1842380"/>
                <a:gd name="connsiteY10831" fmla="*/ 1279785 h 1847704"/>
                <a:gd name="connsiteX10832" fmla="*/ 867337 w 1842380"/>
                <a:gd name="connsiteY10832" fmla="*/ 1281915 h 1847704"/>
                <a:gd name="connsiteX10833" fmla="*/ 863077 w 1842380"/>
                <a:gd name="connsiteY10833" fmla="*/ 1284045 h 1847704"/>
                <a:gd name="connsiteX10834" fmla="*/ 860948 w 1842380"/>
                <a:gd name="connsiteY10834" fmla="*/ 1284045 h 1847704"/>
                <a:gd name="connsiteX10835" fmla="*/ 860948 w 1842380"/>
                <a:gd name="connsiteY10835" fmla="*/ 1263810 h 1847704"/>
                <a:gd name="connsiteX10836" fmla="*/ 863077 w 1842380"/>
                <a:gd name="connsiteY10836" fmla="*/ 1263810 h 1847704"/>
                <a:gd name="connsiteX10837" fmla="*/ 870000 w 1842380"/>
                <a:gd name="connsiteY10837" fmla="*/ 1263810 h 1847704"/>
                <a:gd name="connsiteX10838" fmla="*/ 870532 w 1842380"/>
                <a:gd name="connsiteY10838" fmla="*/ 1265408 h 1847704"/>
                <a:gd name="connsiteX10839" fmla="*/ 870532 w 1842380"/>
                <a:gd name="connsiteY10839" fmla="*/ 1265408 h 1847704"/>
                <a:gd name="connsiteX10840" fmla="*/ 870532 w 1842380"/>
                <a:gd name="connsiteY10840" fmla="*/ 1421957 h 1847704"/>
                <a:gd name="connsiteX10841" fmla="*/ 870532 w 1842380"/>
                <a:gd name="connsiteY10841" fmla="*/ 1435269 h 1847704"/>
                <a:gd name="connsiteX10842" fmla="*/ 867337 w 1842380"/>
                <a:gd name="connsiteY10842" fmla="*/ 1432074 h 1847704"/>
                <a:gd name="connsiteX10843" fmla="*/ 860415 w 1842380"/>
                <a:gd name="connsiteY10843" fmla="*/ 1427814 h 1847704"/>
                <a:gd name="connsiteX10844" fmla="*/ 860415 w 1842380"/>
                <a:gd name="connsiteY10844" fmla="*/ 1418762 h 1847704"/>
                <a:gd name="connsiteX10845" fmla="*/ 870532 w 1842380"/>
                <a:gd name="connsiteY10845" fmla="*/ 1421957 h 1847704"/>
                <a:gd name="connsiteX10846" fmla="*/ 870532 w 1842380"/>
                <a:gd name="connsiteY10846" fmla="*/ 1421957 h 1847704"/>
                <a:gd name="connsiteX10847" fmla="*/ 870532 w 1842380"/>
                <a:gd name="connsiteY10847" fmla="*/ 1472542 h 1847704"/>
                <a:gd name="connsiteX10848" fmla="*/ 870532 w 1842380"/>
                <a:gd name="connsiteY10848" fmla="*/ 1482660 h 1847704"/>
                <a:gd name="connsiteX10849" fmla="*/ 860415 w 1842380"/>
                <a:gd name="connsiteY10849" fmla="*/ 1480530 h 1847704"/>
                <a:gd name="connsiteX10850" fmla="*/ 860415 w 1842380"/>
                <a:gd name="connsiteY10850" fmla="*/ 1469348 h 1847704"/>
                <a:gd name="connsiteX10851" fmla="*/ 870532 w 1842380"/>
                <a:gd name="connsiteY10851" fmla="*/ 1472542 h 1847704"/>
                <a:gd name="connsiteX10852" fmla="*/ 870532 w 1842380"/>
                <a:gd name="connsiteY10852" fmla="*/ 1472542 h 1847704"/>
                <a:gd name="connsiteX10853" fmla="*/ 870532 w 1842380"/>
                <a:gd name="connsiteY10853" fmla="*/ 1559337 h 1847704"/>
                <a:gd name="connsiteX10854" fmla="*/ 870532 w 1842380"/>
                <a:gd name="connsiteY10854" fmla="*/ 1577441 h 1847704"/>
                <a:gd name="connsiteX10855" fmla="*/ 869467 w 1842380"/>
                <a:gd name="connsiteY10855" fmla="*/ 1578506 h 1847704"/>
                <a:gd name="connsiteX10856" fmla="*/ 866272 w 1842380"/>
                <a:gd name="connsiteY10856" fmla="*/ 1588623 h 1847704"/>
                <a:gd name="connsiteX10857" fmla="*/ 868402 w 1842380"/>
                <a:gd name="connsiteY10857" fmla="*/ 1598740 h 1847704"/>
                <a:gd name="connsiteX10858" fmla="*/ 870532 w 1842380"/>
                <a:gd name="connsiteY10858" fmla="*/ 1601935 h 1847704"/>
                <a:gd name="connsiteX10859" fmla="*/ 870532 w 1842380"/>
                <a:gd name="connsiteY10859" fmla="*/ 1620039 h 1847704"/>
                <a:gd name="connsiteX10860" fmla="*/ 867337 w 1842380"/>
                <a:gd name="connsiteY10860" fmla="*/ 1620039 h 1847704"/>
                <a:gd name="connsiteX10861" fmla="*/ 860415 w 1842380"/>
                <a:gd name="connsiteY10861" fmla="*/ 1618974 h 1847704"/>
                <a:gd name="connsiteX10862" fmla="*/ 860415 w 1842380"/>
                <a:gd name="connsiteY10862" fmla="*/ 1561467 h 1847704"/>
                <a:gd name="connsiteX10863" fmla="*/ 870532 w 1842380"/>
                <a:gd name="connsiteY10863" fmla="*/ 1559337 h 1847704"/>
                <a:gd name="connsiteX10864" fmla="*/ 870532 w 1842380"/>
                <a:gd name="connsiteY10864" fmla="*/ 1559337 h 1847704"/>
                <a:gd name="connsiteX10865" fmla="*/ 870532 w 1842380"/>
                <a:gd name="connsiteY10865" fmla="*/ 1636546 h 1847704"/>
                <a:gd name="connsiteX10866" fmla="*/ 870532 w 1842380"/>
                <a:gd name="connsiteY10866" fmla="*/ 1654650 h 1847704"/>
                <a:gd name="connsiteX10867" fmla="*/ 863610 w 1842380"/>
                <a:gd name="connsiteY10867" fmla="*/ 1653585 h 1847704"/>
                <a:gd name="connsiteX10868" fmla="*/ 860415 w 1842380"/>
                <a:gd name="connsiteY10868" fmla="*/ 1653585 h 1847704"/>
                <a:gd name="connsiteX10869" fmla="*/ 860415 w 1842380"/>
                <a:gd name="connsiteY10869" fmla="*/ 1636546 h 1847704"/>
                <a:gd name="connsiteX10870" fmla="*/ 863610 w 1842380"/>
                <a:gd name="connsiteY10870" fmla="*/ 1636546 h 1847704"/>
                <a:gd name="connsiteX10871" fmla="*/ 870532 w 1842380"/>
                <a:gd name="connsiteY10871" fmla="*/ 1636546 h 1847704"/>
                <a:gd name="connsiteX10872" fmla="*/ 870532 w 1842380"/>
                <a:gd name="connsiteY10872" fmla="*/ 1636546 h 1847704"/>
                <a:gd name="connsiteX10873" fmla="*/ 870532 w 1842380"/>
                <a:gd name="connsiteY10873" fmla="*/ 1738250 h 1847704"/>
                <a:gd name="connsiteX10874" fmla="*/ 870532 w 1842380"/>
                <a:gd name="connsiteY10874" fmla="*/ 1754224 h 1847704"/>
                <a:gd name="connsiteX10875" fmla="*/ 860415 w 1842380"/>
                <a:gd name="connsiteY10875" fmla="*/ 1754224 h 1847704"/>
                <a:gd name="connsiteX10876" fmla="*/ 860415 w 1842380"/>
                <a:gd name="connsiteY10876" fmla="*/ 1739315 h 1847704"/>
                <a:gd name="connsiteX10877" fmla="*/ 870532 w 1842380"/>
                <a:gd name="connsiteY10877" fmla="*/ 1738250 h 1847704"/>
                <a:gd name="connsiteX10878" fmla="*/ 870532 w 1842380"/>
                <a:gd name="connsiteY10878" fmla="*/ 1738250 h 1847704"/>
                <a:gd name="connsiteX10879" fmla="*/ 870532 w 1842380"/>
                <a:gd name="connsiteY10879" fmla="*/ 1790965 h 1847704"/>
                <a:gd name="connsiteX10880" fmla="*/ 870532 w 1842380"/>
                <a:gd name="connsiteY10880" fmla="*/ 1841551 h 1847704"/>
                <a:gd name="connsiteX10881" fmla="*/ 860415 w 1842380"/>
                <a:gd name="connsiteY10881" fmla="*/ 1842616 h 1847704"/>
                <a:gd name="connsiteX10882" fmla="*/ 860415 w 1842380"/>
                <a:gd name="connsiteY10882" fmla="*/ 1826641 h 1847704"/>
                <a:gd name="connsiteX10883" fmla="*/ 867337 w 1842380"/>
                <a:gd name="connsiteY10883" fmla="*/ 1826641 h 1847704"/>
                <a:gd name="connsiteX10884" fmla="*/ 867337 w 1842380"/>
                <a:gd name="connsiteY10884" fmla="*/ 1825577 h 1847704"/>
                <a:gd name="connsiteX10885" fmla="*/ 869467 w 1842380"/>
                <a:gd name="connsiteY10885" fmla="*/ 1825577 h 1847704"/>
                <a:gd name="connsiteX10886" fmla="*/ 860415 w 1842380"/>
                <a:gd name="connsiteY10886" fmla="*/ 1813329 h 1847704"/>
                <a:gd name="connsiteX10887" fmla="*/ 860415 w 1842380"/>
                <a:gd name="connsiteY10887" fmla="*/ 1768069 h 1847704"/>
                <a:gd name="connsiteX10888" fmla="*/ 870532 w 1842380"/>
                <a:gd name="connsiteY10888" fmla="*/ 1790965 h 1847704"/>
                <a:gd name="connsiteX10889" fmla="*/ 870532 w 1842380"/>
                <a:gd name="connsiteY10889" fmla="*/ 1790965 h 1847704"/>
                <a:gd name="connsiteX10890" fmla="*/ 860415 w 1842380"/>
                <a:gd name="connsiteY10890" fmla="*/ 1228134 h 1847704"/>
                <a:gd name="connsiteX10891" fmla="*/ 860415 w 1842380"/>
                <a:gd name="connsiteY10891" fmla="*/ 1214822 h 1847704"/>
                <a:gd name="connsiteX10892" fmla="*/ 861480 w 1842380"/>
                <a:gd name="connsiteY10892" fmla="*/ 1214822 h 1847704"/>
                <a:gd name="connsiteX10893" fmla="*/ 863610 w 1842380"/>
                <a:gd name="connsiteY10893" fmla="*/ 1218017 h 1847704"/>
                <a:gd name="connsiteX10894" fmla="*/ 863610 w 1842380"/>
                <a:gd name="connsiteY10894" fmla="*/ 1222277 h 1847704"/>
                <a:gd name="connsiteX10895" fmla="*/ 860415 w 1842380"/>
                <a:gd name="connsiteY10895" fmla="*/ 1228134 h 1847704"/>
                <a:gd name="connsiteX10896" fmla="*/ 860415 w 1842380"/>
                <a:gd name="connsiteY10896" fmla="*/ 1228134 h 1847704"/>
                <a:gd name="connsiteX10897" fmla="*/ 860415 w 1842380"/>
                <a:gd name="connsiteY10897" fmla="*/ 302684 h 1847704"/>
                <a:gd name="connsiteX10898" fmla="*/ 860415 w 1842380"/>
                <a:gd name="connsiteY10898" fmla="*/ 285645 h 1847704"/>
                <a:gd name="connsiteX10899" fmla="*/ 864675 w 1842380"/>
                <a:gd name="connsiteY10899" fmla="*/ 286710 h 1847704"/>
                <a:gd name="connsiteX10900" fmla="*/ 860415 w 1842380"/>
                <a:gd name="connsiteY10900" fmla="*/ 302684 h 1847704"/>
                <a:gd name="connsiteX10901" fmla="*/ 860415 w 1842380"/>
                <a:gd name="connsiteY10901" fmla="*/ 881490 h 1847704"/>
                <a:gd name="connsiteX10902" fmla="*/ 851363 w 1842380"/>
                <a:gd name="connsiteY10902" fmla="*/ 881490 h 1847704"/>
                <a:gd name="connsiteX10903" fmla="*/ 851363 w 1842380"/>
                <a:gd name="connsiteY10903" fmla="*/ 949115 h 1847704"/>
                <a:gd name="connsiteX10904" fmla="*/ 860415 w 1842380"/>
                <a:gd name="connsiteY10904" fmla="*/ 956037 h 1847704"/>
                <a:gd name="connsiteX10905" fmla="*/ 851363 w 1842380"/>
                <a:gd name="connsiteY10905" fmla="*/ 984258 h 1847704"/>
                <a:gd name="connsiteX10906" fmla="*/ 851363 w 1842380"/>
                <a:gd name="connsiteY10906" fmla="*/ 1054013 h 1847704"/>
                <a:gd name="connsiteX10907" fmla="*/ 860415 w 1842380"/>
                <a:gd name="connsiteY10907" fmla="*/ 1046026 h 1847704"/>
                <a:gd name="connsiteX10908" fmla="*/ 860415 w 1842380"/>
                <a:gd name="connsiteY10908" fmla="*/ 881490 h 1847704"/>
                <a:gd name="connsiteX10909" fmla="*/ 860415 w 1842380"/>
                <a:gd name="connsiteY10909" fmla="*/ 881490 h 1847704"/>
                <a:gd name="connsiteX10910" fmla="*/ 860415 w 1842380"/>
                <a:gd name="connsiteY10910" fmla="*/ 5561 h 1847704"/>
                <a:gd name="connsiteX10911" fmla="*/ 860415 w 1842380"/>
                <a:gd name="connsiteY10911" fmla="*/ 22600 h 1847704"/>
                <a:gd name="connsiteX10912" fmla="*/ 851363 w 1842380"/>
                <a:gd name="connsiteY10912" fmla="*/ 21535 h 1847704"/>
                <a:gd name="connsiteX10913" fmla="*/ 851363 w 1842380"/>
                <a:gd name="connsiteY10913" fmla="*/ 5561 h 1847704"/>
                <a:gd name="connsiteX10914" fmla="*/ 860415 w 1842380"/>
                <a:gd name="connsiteY10914" fmla="*/ 5561 h 1847704"/>
                <a:gd name="connsiteX10915" fmla="*/ 860415 w 1842380"/>
                <a:gd name="connsiteY10915" fmla="*/ 5561 h 1847704"/>
                <a:gd name="connsiteX10916" fmla="*/ 860415 w 1842380"/>
                <a:gd name="connsiteY10916" fmla="*/ 78510 h 1847704"/>
                <a:gd name="connsiteX10917" fmla="*/ 860415 w 1842380"/>
                <a:gd name="connsiteY10917" fmla="*/ 105667 h 1847704"/>
                <a:gd name="connsiteX10918" fmla="*/ 851363 w 1842380"/>
                <a:gd name="connsiteY10918" fmla="*/ 108862 h 1847704"/>
                <a:gd name="connsiteX10919" fmla="*/ 851363 w 1842380"/>
                <a:gd name="connsiteY10919" fmla="*/ 67328 h 1847704"/>
                <a:gd name="connsiteX10920" fmla="*/ 860415 w 1842380"/>
                <a:gd name="connsiteY10920" fmla="*/ 78510 h 1847704"/>
                <a:gd name="connsiteX10921" fmla="*/ 860415 w 1842380"/>
                <a:gd name="connsiteY10921" fmla="*/ 78510 h 1847704"/>
                <a:gd name="connsiteX10922" fmla="*/ 860415 w 1842380"/>
                <a:gd name="connsiteY10922" fmla="*/ 285645 h 1847704"/>
                <a:gd name="connsiteX10923" fmla="*/ 860415 w 1842380"/>
                <a:gd name="connsiteY10923" fmla="*/ 302684 h 1847704"/>
                <a:gd name="connsiteX10924" fmla="*/ 851363 w 1842380"/>
                <a:gd name="connsiteY10924" fmla="*/ 315996 h 1847704"/>
                <a:gd name="connsiteX10925" fmla="*/ 851363 w 1842380"/>
                <a:gd name="connsiteY10925" fmla="*/ 284580 h 1847704"/>
                <a:gd name="connsiteX10926" fmla="*/ 860415 w 1842380"/>
                <a:gd name="connsiteY10926" fmla="*/ 285645 h 1847704"/>
                <a:gd name="connsiteX10927" fmla="*/ 860415 w 1842380"/>
                <a:gd name="connsiteY10927" fmla="*/ 285645 h 1847704"/>
                <a:gd name="connsiteX10928" fmla="*/ 860415 w 1842380"/>
                <a:gd name="connsiteY10928" fmla="*/ 388414 h 1847704"/>
                <a:gd name="connsiteX10929" fmla="*/ 860415 w 1842380"/>
                <a:gd name="connsiteY10929" fmla="*/ 413440 h 1847704"/>
                <a:gd name="connsiteX10930" fmla="*/ 851363 w 1842380"/>
                <a:gd name="connsiteY10930" fmla="*/ 404388 h 1847704"/>
                <a:gd name="connsiteX10931" fmla="*/ 851363 w 1842380"/>
                <a:gd name="connsiteY10931" fmla="*/ 392141 h 1847704"/>
                <a:gd name="connsiteX10932" fmla="*/ 855623 w 1842380"/>
                <a:gd name="connsiteY10932" fmla="*/ 390011 h 1847704"/>
                <a:gd name="connsiteX10933" fmla="*/ 860415 w 1842380"/>
                <a:gd name="connsiteY10933" fmla="*/ 388414 h 1847704"/>
                <a:gd name="connsiteX10934" fmla="*/ 860415 w 1842380"/>
                <a:gd name="connsiteY10934" fmla="*/ 388414 h 1847704"/>
                <a:gd name="connsiteX10935" fmla="*/ 860415 w 1842380"/>
                <a:gd name="connsiteY10935" fmla="*/ 441129 h 1847704"/>
                <a:gd name="connsiteX10936" fmla="*/ 860415 w 1842380"/>
                <a:gd name="connsiteY10936" fmla="*/ 451246 h 1847704"/>
                <a:gd name="connsiteX10937" fmla="*/ 851363 w 1842380"/>
                <a:gd name="connsiteY10937" fmla="*/ 450181 h 1847704"/>
                <a:gd name="connsiteX10938" fmla="*/ 851363 w 1842380"/>
                <a:gd name="connsiteY10938" fmla="*/ 440064 h 1847704"/>
                <a:gd name="connsiteX10939" fmla="*/ 860415 w 1842380"/>
                <a:gd name="connsiteY10939" fmla="*/ 441129 h 1847704"/>
                <a:gd name="connsiteX10940" fmla="*/ 860415 w 1842380"/>
                <a:gd name="connsiteY10940" fmla="*/ 441129 h 1847704"/>
                <a:gd name="connsiteX10941" fmla="*/ 860415 w 1842380"/>
                <a:gd name="connsiteY10941" fmla="*/ 598743 h 1847704"/>
                <a:gd name="connsiteX10942" fmla="*/ 860415 w 1842380"/>
                <a:gd name="connsiteY10942" fmla="*/ 617912 h 1847704"/>
                <a:gd name="connsiteX10943" fmla="*/ 858285 w 1842380"/>
                <a:gd name="connsiteY10943" fmla="*/ 617912 h 1847704"/>
                <a:gd name="connsiteX10944" fmla="*/ 852428 w 1842380"/>
                <a:gd name="connsiteY10944" fmla="*/ 621107 h 1847704"/>
                <a:gd name="connsiteX10945" fmla="*/ 851363 w 1842380"/>
                <a:gd name="connsiteY10945" fmla="*/ 621107 h 1847704"/>
                <a:gd name="connsiteX10946" fmla="*/ 851363 w 1842380"/>
                <a:gd name="connsiteY10946" fmla="*/ 598743 h 1847704"/>
                <a:gd name="connsiteX10947" fmla="*/ 857220 w 1842380"/>
                <a:gd name="connsiteY10947" fmla="*/ 598743 h 1847704"/>
                <a:gd name="connsiteX10948" fmla="*/ 860415 w 1842380"/>
                <a:gd name="connsiteY10948" fmla="*/ 598743 h 1847704"/>
                <a:gd name="connsiteX10949" fmla="*/ 860415 w 1842380"/>
                <a:gd name="connsiteY10949" fmla="*/ 598743 h 1847704"/>
                <a:gd name="connsiteX10950" fmla="*/ 860415 w 1842380"/>
                <a:gd name="connsiteY10950" fmla="*/ 691927 h 1847704"/>
                <a:gd name="connsiteX10951" fmla="*/ 860415 w 1842380"/>
                <a:gd name="connsiteY10951" fmla="*/ 698849 h 1847704"/>
                <a:gd name="connsiteX10952" fmla="*/ 851363 w 1842380"/>
                <a:gd name="connsiteY10952" fmla="*/ 699914 h 1847704"/>
                <a:gd name="connsiteX10953" fmla="*/ 851363 w 1842380"/>
                <a:gd name="connsiteY10953" fmla="*/ 694057 h 1847704"/>
                <a:gd name="connsiteX10954" fmla="*/ 860415 w 1842380"/>
                <a:gd name="connsiteY10954" fmla="*/ 691927 h 1847704"/>
                <a:gd name="connsiteX10955" fmla="*/ 860415 w 1842380"/>
                <a:gd name="connsiteY10955" fmla="*/ 691927 h 1847704"/>
                <a:gd name="connsiteX10956" fmla="*/ 860415 w 1842380"/>
                <a:gd name="connsiteY10956" fmla="*/ 716954 h 1847704"/>
                <a:gd name="connsiteX10957" fmla="*/ 860415 w 1842380"/>
                <a:gd name="connsiteY10957" fmla="*/ 726006 h 1847704"/>
                <a:gd name="connsiteX10958" fmla="*/ 851363 w 1842380"/>
                <a:gd name="connsiteY10958" fmla="*/ 716954 h 1847704"/>
                <a:gd name="connsiteX10959" fmla="*/ 851363 w 1842380"/>
                <a:gd name="connsiteY10959" fmla="*/ 707901 h 1847704"/>
                <a:gd name="connsiteX10960" fmla="*/ 860415 w 1842380"/>
                <a:gd name="connsiteY10960" fmla="*/ 716954 h 1847704"/>
                <a:gd name="connsiteX10961" fmla="*/ 860415 w 1842380"/>
                <a:gd name="connsiteY10961" fmla="*/ 716954 h 1847704"/>
                <a:gd name="connsiteX10962" fmla="*/ 860415 w 1842380"/>
                <a:gd name="connsiteY10962" fmla="*/ 727071 h 1847704"/>
                <a:gd name="connsiteX10963" fmla="*/ 860415 w 1842380"/>
                <a:gd name="connsiteY10963" fmla="*/ 733993 h 1847704"/>
                <a:gd name="connsiteX10964" fmla="*/ 851363 w 1842380"/>
                <a:gd name="connsiteY10964" fmla="*/ 737188 h 1847704"/>
                <a:gd name="connsiteX10965" fmla="*/ 851363 w 1842380"/>
                <a:gd name="connsiteY10965" fmla="*/ 731331 h 1847704"/>
                <a:gd name="connsiteX10966" fmla="*/ 860415 w 1842380"/>
                <a:gd name="connsiteY10966" fmla="*/ 727071 h 1847704"/>
                <a:gd name="connsiteX10967" fmla="*/ 860415 w 1842380"/>
                <a:gd name="connsiteY10967" fmla="*/ 727071 h 1847704"/>
                <a:gd name="connsiteX10968" fmla="*/ 860415 w 1842380"/>
                <a:gd name="connsiteY10968" fmla="*/ 1134418 h 1847704"/>
                <a:gd name="connsiteX10969" fmla="*/ 860415 w 1842380"/>
                <a:gd name="connsiteY10969" fmla="*/ 1141340 h 1847704"/>
                <a:gd name="connsiteX10970" fmla="*/ 851363 w 1842380"/>
                <a:gd name="connsiteY10970" fmla="*/ 1139210 h 1847704"/>
                <a:gd name="connsiteX10971" fmla="*/ 851363 w 1842380"/>
                <a:gd name="connsiteY10971" fmla="*/ 1133353 h 1847704"/>
                <a:gd name="connsiteX10972" fmla="*/ 860415 w 1842380"/>
                <a:gd name="connsiteY10972" fmla="*/ 1134418 h 1847704"/>
                <a:gd name="connsiteX10973" fmla="*/ 860415 w 1842380"/>
                <a:gd name="connsiteY10973" fmla="*/ 1134418 h 1847704"/>
                <a:gd name="connsiteX10974" fmla="*/ 860415 w 1842380"/>
                <a:gd name="connsiteY10974" fmla="*/ 1169561 h 1847704"/>
                <a:gd name="connsiteX10975" fmla="*/ 851363 w 1842380"/>
                <a:gd name="connsiteY10975" fmla="*/ 1139210 h 1847704"/>
                <a:gd name="connsiteX10976" fmla="*/ 851363 w 1842380"/>
                <a:gd name="connsiteY10976" fmla="*/ 1168496 h 1847704"/>
                <a:gd name="connsiteX10977" fmla="*/ 851363 w 1842380"/>
                <a:gd name="connsiteY10977" fmla="*/ 1168496 h 1847704"/>
                <a:gd name="connsiteX10978" fmla="*/ 851363 w 1842380"/>
                <a:gd name="connsiteY10978" fmla="*/ 1168496 h 1847704"/>
                <a:gd name="connsiteX10979" fmla="*/ 851363 w 1842380"/>
                <a:gd name="connsiteY10979" fmla="*/ 1175419 h 1847704"/>
                <a:gd name="connsiteX10980" fmla="*/ 858285 w 1842380"/>
                <a:gd name="connsiteY10980" fmla="*/ 1175419 h 1847704"/>
                <a:gd name="connsiteX10981" fmla="*/ 860415 w 1842380"/>
                <a:gd name="connsiteY10981" fmla="*/ 1177549 h 1847704"/>
                <a:gd name="connsiteX10982" fmla="*/ 860415 w 1842380"/>
                <a:gd name="connsiteY10982" fmla="*/ 1169561 h 1847704"/>
                <a:gd name="connsiteX10983" fmla="*/ 860415 w 1842380"/>
                <a:gd name="connsiteY10983" fmla="*/ 1169561 h 1847704"/>
                <a:gd name="connsiteX10984" fmla="*/ 860415 w 1842380"/>
                <a:gd name="connsiteY10984" fmla="*/ 1214822 h 1847704"/>
                <a:gd name="connsiteX10985" fmla="*/ 860415 w 1842380"/>
                <a:gd name="connsiteY10985" fmla="*/ 1228134 h 1847704"/>
                <a:gd name="connsiteX10986" fmla="*/ 859350 w 1842380"/>
                <a:gd name="connsiteY10986" fmla="*/ 1230264 h 1847704"/>
                <a:gd name="connsiteX10987" fmla="*/ 852428 w 1842380"/>
                <a:gd name="connsiteY10987" fmla="*/ 1238251 h 1847704"/>
                <a:gd name="connsiteX10988" fmla="*/ 851363 w 1842380"/>
                <a:gd name="connsiteY10988" fmla="*/ 1239316 h 1847704"/>
                <a:gd name="connsiteX10989" fmla="*/ 851363 w 1842380"/>
                <a:gd name="connsiteY10989" fmla="*/ 1210030 h 1847704"/>
                <a:gd name="connsiteX10990" fmla="*/ 853493 w 1842380"/>
                <a:gd name="connsiteY10990" fmla="*/ 1210030 h 1847704"/>
                <a:gd name="connsiteX10991" fmla="*/ 857753 w 1842380"/>
                <a:gd name="connsiteY10991" fmla="*/ 1211095 h 1847704"/>
                <a:gd name="connsiteX10992" fmla="*/ 860415 w 1842380"/>
                <a:gd name="connsiteY10992" fmla="*/ 1214822 h 1847704"/>
                <a:gd name="connsiteX10993" fmla="*/ 860415 w 1842380"/>
                <a:gd name="connsiteY10993" fmla="*/ 1214822 h 1847704"/>
                <a:gd name="connsiteX10994" fmla="*/ 860415 w 1842380"/>
                <a:gd name="connsiteY10994" fmla="*/ 1264343 h 1847704"/>
                <a:gd name="connsiteX10995" fmla="*/ 860415 w 1842380"/>
                <a:gd name="connsiteY10995" fmla="*/ 1284577 h 1847704"/>
                <a:gd name="connsiteX10996" fmla="*/ 856155 w 1842380"/>
                <a:gd name="connsiteY10996" fmla="*/ 1284577 h 1847704"/>
                <a:gd name="connsiteX10997" fmla="*/ 851895 w 1842380"/>
                <a:gd name="connsiteY10997" fmla="*/ 1283512 h 1847704"/>
                <a:gd name="connsiteX10998" fmla="*/ 851895 w 1842380"/>
                <a:gd name="connsiteY10998" fmla="*/ 1264343 h 1847704"/>
                <a:gd name="connsiteX10999" fmla="*/ 854025 w 1842380"/>
                <a:gd name="connsiteY10999" fmla="*/ 1264343 h 1847704"/>
                <a:gd name="connsiteX11000" fmla="*/ 860415 w 1842380"/>
                <a:gd name="connsiteY11000" fmla="*/ 1264343 h 1847704"/>
                <a:gd name="connsiteX11001" fmla="*/ 860415 w 1842380"/>
                <a:gd name="connsiteY11001" fmla="*/ 1264343 h 1847704"/>
                <a:gd name="connsiteX11002" fmla="*/ 860415 w 1842380"/>
                <a:gd name="connsiteY11002" fmla="*/ 1418229 h 1847704"/>
                <a:gd name="connsiteX11003" fmla="*/ 860415 w 1842380"/>
                <a:gd name="connsiteY11003" fmla="*/ 1427282 h 1847704"/>
                <a:gd name="connsiteX11004" fmla="*/ 851363 w 1842380"/>
                <a:gd name="connsiteY11004" fmla="*/ 1426217 h 1847704"/>
                <a:gd name="connsiteX11005" fmla="*/ 851363 w 1842380"/>
                <a:gd name="connsiteY11005" fmla="*/ 1416100 h 1847704"/>
                <a:gd name="connsiteX11006" fmla="*/ 860415 w 1842380"/>
                <a:gd name="connsiteY11006" fmla="*/ 1418229 h 1847704"/>
                <a:gd name="connsiteX11007" fmla="*/ 860415 w 1842380"/>
                <a:gd name="connsiteY11007" fmla="*/ 1418229 h 1847704"/>
                <a:gd name="connsiteX11008" fmla="*/ 860415 w 1842380"/>
                <a:gd name="connsiteY11008" fmla="*/ 1468815 h 1847704"/>
                <a:gd name="connsiteX11009" fmla="*/ 860415 w 1842380"/>
                <a:gd name="connsiteY11009" fmla="*/ 1479997 h 1847704"/>
                <a:gd name="connsiteX11010" fmla="*/ 853493 w 1842380"/>
                <a:gd name="connsiteY11010" fmla="*/ 1476802 h 1847704"/>
                <a:gd name="connsiteX11011" fmla="*/ 851363 w 1842380"/>
                <a:gd name="connsiteY11011" fmla="*/ 1477867 h 1847704"/>
                <a:gd name="connsiteX11012" fmla="*/ 851363 w 1842380"/>
                <a:gd name="connsiteY11012" fmla="*/ 1458698 h 1847704"/>
                <a:gd name="connsiteX11013" fmla="*/ 860415 w 1842380"/>
                <a:gd name="connsiteY11013" fmla="*/ 1468815 h 1847704"/>
                <a:gd name="connsiteX11014" fmla="*/ 860415 w 1842380"/>
                <a:gd name="connsiteY11014" fmla="*/ 1468815 h 1847704"/>
                <a:gd name="connsiteX11015" fmla="*/ 860415 w 1842380"/>
                <a:gd name="connsiteY11015" fmla="*/ 1561467 h 1847704"/>
                <a:gd name="connsiteX11016" fmla="*/ 860415 w 1842380"/>
                <a:gd name="connsiteY11016" fmla="*/ 1618974 h 1847704"/>
                <a:gd name="connsiteX11017" fmla="*/ 851363 w 1842380"/>
                <a:gd name="connsiteY11017" fmla="*/ 1613117 h 1847704"/>
                <a:gd name="connsiteX11018" fmla="*/ 851363 w 1842380"/>
                <a:gd name="connsiteY11018" fmla="*/ 1567856 h 1847704"/>
                <a:gd name="connsiteX11019" fmla="*/ 853493 w 1842380"/>
                <a:gd name="connsiteY11019" fmla="*/ 1565726 h 1847704"/>
                <a:gd name="connsiteX11020" fmla="*/ 860415 w 1842380"/>
                <a:gd name="connsiteY11020" fmla="*/ 1561467 h 1847704"/>
                <a:gd name="connsiteX11021" fmla="*/ 860415 w 1842380"/>
                <a:gd name="connsiteY11021" fmla="*/ 1561467 h 1847704"/>
                <a:gd name="connsiteX11022" fmla="*/ 860415 w 1842380"/>
                <a:gd name="connsiteY11022" fmla="*/ 1636546 h 1847704"/>
                <a:gd name="connsiteX11023" fmla="*/ 860415 w 1842380"/>
                <a:gd name="connsiteY11023" fmla="*/ 1653585 h 1847704"/>
                <a:gd name="connsiteX11024" fmla="*/ 852428 w 1842380"/>
                <a:gd name="connsiteY11024" fmla="*/ 1652521 h 1847704"/>
                <a:gd name="connsiteX11025" fmla="*/ 851363 w 1842380"/>
                <a:gd name="connsiteY11025" fmla="*/ 1651456 h 1847704"/>
                <a:gd name="connsiteX11026" fmla="*/ 851363 w 1842380"/>
                <a:gd name="connsiteY11026" fmla="*/ 1633351 h 1847704"/>
                <a:gd name="connsiteX11027" fmla="*/ 853493 w 1842380"/>
                <a:gd name="connsiteY11027" fmla="*/ 1634416 h 1847704"/>
                <a:gd name="connsiteX11028" fmla="*/ 860415 w 1842380"/>
                <a:gd name="connsiteY11028" fmla="*/ 1636546 h 1847704"/>
                <a:gd name="connsiteX11029" fmla="*/ 860415 w 1842380"/>
                <a:gd name="connsiteY11029" fmla="*/ 1636546 h 1847704"/>
                <a:gd name="connsiteX11030" fmla="*/ 860415 w 1842380"/>
                <a:gd name="connsiteY11030" fmla="*/ 1739315 h 1847704"/>
                <a:gd name="connsiteX11031" fmla="*/ 860415 w 1842380"/>
                <a:gd name="connsiteY11031" fmla="*/ 1754224 h 1847704"/>
                <a:gd name="connsiteX11032" fmla="*/ 852428 w 1842380"/>
                <a:gd name="connsiteY11032" fmla="*/ 1755289 h 1847704"/>
                <a:gd name="connsiteX11033" fmla="*/ 860415 w 1842380"/>
                <a:gd name="connsiteY11033" fmla="*/ 1768601 h 1847704"/>
                <a:gd name="connsiteX11034" fmla="*/ 860415 w 1842380"/>
                <a:gd name="connsiteY11034" fmla="*/ 1813862 h 1847704"/>
                <a:gd name="connsiteX11035" fmla="*/ 851363 w 1842380"/>
                <a:gd name="connsiteY11035" fmla="*/ 1793628 h 1847704"/>
                <a:gd name="connsiteX11036" fmla="*/ 851363 w 1842380"/>
                <a:gd name="connsiteY11036" fmla="*/ 1740912 h 1847704"/>
                <a:gd name="connsiteX11037" fmla="*/ 860415 w 1842380"/>
                <a:gd name="connsiteY11037" fmla="*/ 1739315 h 1847704"/>
                <a:gd name="connsiteX11038" fmla="*/ 860415 w 1842380"/>
                <a:gd name="connsiteY11038" fmla="*/ 1739315 h 1847704"/>
                <a:gd name="connsiteX11039" fmla="*/ 860415 w 1842380"/>
                <a:gd name="connsiteY11039" fmla="*/ 1827174 h 1847704"/>
                <a:gd name="connsiteX11040" fmla="*/ 860415 w 1842380"/>
                <a:gd name="connsiteY11040" fmla="*/ 1843148 h 1847704"/>
                <a:gd name="connsiteX11041" fmla="*/ 851363 w 1842380"/>
                <a:gd name="connsiteY11041" fmla="*/ 1843148 h 1847704"/>
                <a:gd name="connsiteX11042" fmla="*/ 851363 w 1842380"/>
                <a:gd name="connsiteY11042" fmla="*/ 1827174 h 1847704"/>
                <a:gd name="connsiteX11043" fmla="*/ 860415 w 1842380"/>
                <a:gd name="connsiteY11043" fmla="*/ 1827174 h 1847704"/>
                <a:gd name="connsiteX11044" fmla="*/ 860415 w 1842380"/>
                <a:gd name="connsiteY11044" fmla="*/ 1827174 h 1847704"/>
                <a:gd name="connsiteX11045" fmla="*/ 851895 w 1842380"/>
                <a:gd name="connsiteY11045" fmla="*/ 1345280 h 1847704"/>
                <a:gd name="connsiteX11046" fmla="*/ 851895 w 1842380"/>
                <a:gd name="connsiteY11046" fmla="*/ 1326110 h 1847704"/>
                <a:gd name="connsiteX11047" fmla="*/ 851895 w 1842380"/>
                <a:gd name="connsiteY11047" fmla="*/ 1326110 h 1847704"/>
                <a:gd name="connsiteX11048" fmla="*/ 856155 w 1842380"/>
                <a:gd name="connsiteY11048" fmla="*/ 1328240 h 1847704"/>
                <a:gd name="connsiteX11049" fmla="*/ 857220 w 1842380"/>
                <a:gd name="connsiteY11049" fmla="*/ 1334098 h 1847704"/>
                <a:gd name="connsiteX11050" fmla="*/ 856155 w 1842380"/>
                <a:gd name="connsiteY11050" fmla="*/ 1337292 h 1847704"/>
                <a:gd name="connsiteX11051" fmla="*/ 855090 w 1842380"/>
                <a:gd name="connsiteY11051" fmla="*/ 1340487 h 1847704"/>
                <a:gd name="connsiteX11052" fmla="*/ 851895 w 1842380"/>
                <a:gd name="connsiteY11052" fmla="*/ 1345280 h 1847704"/>
                <a:gd name="connsiteX11053" fmla="*/ 851895 w 1842380"/>
                <a:gd name="connsiteY11053" fmla="*/ 881490 h 1847704"/>
                <a:gd name="connsiteX11054" fmla="*/ 841778 w 1842380"/>
                <a:gd name="connsiteY11054" fmla="*/ 881490 h 1847704"/>
                <a:gd name="connsiteX11055" fmla="*/ 841778 w 1842380"/>
                <a:gd name="connsiteY11055" fmla="*/ 941128 h 1847704"/>
                <a:gd name="connsiteX11056" fmla="*/ 851895 w 1842380"/>
                <a:gd name="connsiteY11056" fmla="*/ 949115 h 1847704"/>
                <a:gd name="connsiteX11057" fmla="*/ 851895 w 1842380"/>
                <a:gd name="connsiteY11057" fmla="*/ 881490 h 1847704"/>
                <a:gd name="connsiteX11058" fmla="*/ 851895 w 1842380"/>
                <a:gd name="connsiteY11058" fmla="*/ 881490 h 1847704"/>
                <a:gd name="connsiteX11059" fmla="*/ 851895 w 1842380"/>
                <a:gd name="connsiteY11059" fmla="*/ 983726 h 1847704"/>
                <a:gd name="connsiteX11060" fmla="*/ 841778 w 1842380"/>
                <a:gd name="connsiteY11060" fmla="*/ 1015142 h 1847704"/>
                <a:gd name="connsiteX11061" fmla="*/ 841778 w 1842380"/>
                <a:gd name="connsiteY11061" fmla="*/ 1060403 h 1847704"/>
                <a:gd name="connsiteX11062" fmla="*/ 851895 w 1842380"/>
                <a:gd name="connsiteY11062" fmla="*/ 1053481 h 1847704"/>
                <a:gd name="connsiteX11063" fmla="*/ 851895 w 1842380"/>
                <a:gd name="connsiteY11063" fmla="*/ 983726 h 1847704"/>
                <a:gd name="connsiteX11064" fmla="*/ 851895 w 1842380"/>
                <a:gd name="connsiteY11064" fmla="*/ 983726 h 1847704"/>
                <a:gd name="connsiteX11065" fmla="*/ 851895 w 1842380"/>
                <a:gd name="connsiteY11065" fmla="*/ 5561 h 1847704"/>
                <a:gd name="connsiteX11066" fmla="*/ 851895 w 1842380"/>
                <a:gd name="connsiteY11066" fmla="*/ 21535 h 1847704"/>
                <a:gd name="connsiteX11067" fmla="*/ 841778 w 1842380"/>
                <a:gd name="connsiteY11067" fmla="*/ 22600 h 1847704"/>
                <a:gd name="connsiteX11068" fmla="*/ 841778 w 1842380"/>
                <a:gd name="connsiteY11068" fmla="*/ 6626 h 1847704"/>
                <a:gd name="connsiteX11069" fmla="*/ 851895 w 1842380"/>
                <a:gd name="connsiteY11069" fmla="*/ 5561 h 1847704"/>
                <a:gd name="connsiteX11070" fmla="*/ 851895 w 1842380"/>
                <a:gd name="connsiteY11070" fmla="*/ 5561 h 1847704"/>
                <a:gd name="connsiteX11071" fmla="*/ 851895 w 1842380"/>
                <a:gd name="connsiteY11071" fmla="*/ 67328 h 1847704"/>
                <a:gd name="connsiteX11072" fmla="*/ 851895 w 1842380"/>
                <a:gd name="connsiteY11072" fmla="*/ 108862 h 1847704"/>
                <a:gd name="connsiteX11073" fmla="*/ 841778 w 1842380"/>
                <a:gd name="connsiteY11073" fmla="*/ 112057 h 1847704"/>
                <a:gd name="connsiteX11074" fmla="*/ 841778 w 1842380"/>
                <a:gd name="connsiteY11074" fmla="*/ 95017 h 1847704"/>
                <a:gd name="connsiteX11075" fmla="*/ 849765 w 1842380"/>
                <a:gd name="connsiteY11075" fmla="*/ 92887 h 1847704"/>
                <a:gd name="connsiteX11076" fmla="*/ 841778 w 1842380"/>
                <a:gd name="connsiteY11076" fmla="*/ 84900 h 1847704"/>
                <a:gd name="connsiteX11077" fmla="*/ 841778 w 1842380"/>
                <a:gd name="connsiteY11077" fmla="*/ 51354 h 1847704"/>
                <a:gd name="connsiteX11078" fmla="*/ 851895 w 1842380"/>
                <a:gd name="connsiteY11078" fmla="*/ 67328 h 1847704"/>
                <a:gd name="connsiteX11079" fmla="*/ 851895 w 1842380"/>
                <a:gd name="connsiteY11079" fmla="*/ 67328 h 1847704"/>
                <a:gd name="connsiteX11080" fmla="*/ 851895 w 1842380"/>
                <a:gd name="connsiteY11080" fmla="*/ 284580 h 1847704"/>
                <a:gd name="connsiteX11081" fmla="*/ 851895 w 1842380"/>
                <a:gd name="connsiteY11081" fmla="*/ 315996 h 1847704"/>
                <a:gd name="connsiteX11082" fmla="*/ 841778 w 1842380"/>
                <a:gd name="connsiteY11082" fmla="*/ 322919 h 1847704"/>
                <a:gd name="connsiteX11083" fmla="*/ 841778 w 1842380"/>
                <a:gd name="connsiteY11083" fmla="*/ 283515 h 1847704"/>
                <a:gd name="connsiteX11084" fmla="*/ 851895 w 1842380"/>
                <a:gd name="connsiteY11084" fmla="*/ 284580 h 1847704"/>
                <a:gd name="connsiteX11085" fmla="*/ 851895 w 1842380"/>
                <a:gd name="connsiteY11085" fmla="*/ 284580 h 1847704"/>
                <a:gd name="connsiteX11086" fmla="*/ 851895 w 1842380"/>
                <a:gd name="connsiteY11086" fmla="*/ 391608 h 1847704"/>
                <a:gd name="connsiteX11087" fmla="*/ 851895 w 1842380"/>
                <a:gd name="connsiteY11087" fmla="*/ 403855 h 1847704"/>
                <a:gd name="connsiteX11088" fmla="*/ 841778 w 1842380"/>
                <a:gd name="connsiteY11088" fmla="*/ 400661 h 1847704"/>
                <a:gd name="connsiteX11089" fmla="*/ 841778 w 1842380"/>
                <a:gd name="connsiteY11089" fmla="*/ 390543 h 1847704"/>
                <a:gd name="connsiteX11090" fmla="*/ 850830 w 1842380"/>
                <a:gd name="connsiteY11090" fmla="*/ 391608 h 1847704"/>
                <a:gd name="connsiteX11091" fmla="*/ 851895 w 1842380"/>
                <a:gd name="connsiteY11091" fmla="*/ 391608 h 1847704"/>
                <a:gd name="connsiteX11092" fmla="*/ 851895 w 1842380"/>
                <a:gd name="connsiteY11092" fmla="*/ 391608 h 1847704"/>
                <a:gd name="connsiteX11093" fmla="*/ 851895 w 1842380"/>
                <a:gd name="connsiteY11093" fmla="*/ 440064 h 1847704"/>
                <a:gd name="connsiteX11094" fmla="*/ 851895 w 1842380"/>
                <a:gd name="connsiteY11094" fmla="*/ 450181 h 1847704"/>
                <a:gd name="connsiteX11095" fmla="*/ 846038 w 1842380"/>
                <a:gd name="connsiteY11095" fmla="*/ 449116 h 1847704"/>
                <a:gd name="connsiteX11096" fmla="*/ 841778 w 1842380"/>
                <a:gd name="connsiteY11096" fmla="*/ 451246 h 1847704"/>
                <a:gd name="connsiteX11097" fmla="*/ 841778 w 1842380"/>
                <a:gd name="connsiteY11097" fmla="*/ 433142 h 1847704"/>
                <a:gd name="connsiteX11098" fmla="*/ 849765 w 1842380"/>
                <a:gd name="connsiteY11098" fmla="*/ 440064 h 1847704"/>
                <a:gd name="connsiteX11099" fmla="*/ 851895 w 1842380"/>
                <a:gd name="connsiteY11099" fmla="*/ 440064 h 1847704"/>
                <a:gd name="connsiteX11100" fmla="*/ 851895 w 1842380"/>
                <a:gd name="connsiteY11100" fmla="*/ 440064 h 1847704"/>
                <a:gd name="connsiteX11101" fmla="*/ 851895 w 1842380"/>
                <a:gd name="connsiteY11101" fmla="*/ 598743 h 1847704"/>
                <a:gd name="connsiteX11102" fmla="*/ 851895 w 1842380"/>
                <a:gd name="connsiteY11102" fmla="*/ 621107 h 1847704"/>
                <a:gd name="connsiteX11103" fmla="*/ 848700 w 1842380"/>
                <a:gd name="connsiteY11103" fmla="*/ 623237 h 1847704"/>
                <a:gd name="connsiteX11104" fmla="*/ 845506 w 1842380"/>
                <a:gd name="connsiteY11104" fmla="*/ 625367 h 1847704"/>
                <a:gd name="connsiteX11105" fmla="*/ 843376 w 1842380"/>
                <a:gd name="connsiteY11105" fmla="*/ 628562 h 1847704"/>
                <a:gd name="connsiteX11106" fmla="*/ 842311 w 1842380"/>
                <a:gd name="connsiteY11106" fmla="*/ 632822 h 1847704"/>
                <a:gd name="connsiteX11107" fmla="*/ 842311 w 1842380"/>
                <a:gd name="connsiteY11107" fmla="*/ 640809 h 1847704"/>
                <a:gd name="connsiteX11108" fmla="*/ 843376 w 1842380"/>
                <a:gd name="connsiteY11108" fmla="*/ 648796 h 1847704"/>
                <a:gd name="connsiteX11109" fmla="*/ 842311 w 1842380"/>
                <a:gd name="connsiteY11109" fmla="*/ 655718 h 1847704"/>
                <a:gd name="connsiteX11110" fmla="*/ 842311 w 1842380"/>
                <a:gd name="connsiteY11110" fmla="*/ 584899 h 1847704"/>
                <a:gd name="connsiteX11111" fmla="*/ 842311 w 1842380"/>
                <a:gd name="connsiteY11111" fmla="*/ 585964 h 1847704"/>
                <a:gd name="connsiteX11112" fmla="*/ 842311 w 1842380"/>
                <a:gd name="connsiteY11112" fmla="*/ 590223 h 1847704"/>
                <a:gd name="connsiteX11113" fmla="*/ 842311 w 1842380"/>
                <a:gd name="connsiteY11113" fmla="*/ 594483 h 1847704"/>
                <a:gd name="connsiteX11114" fmla="*/ 845506 w 1842380"/>
                <a:gd name="connsiteY11114" fmla="*/ 597678 h 1847704"/>
                <a:gd name="connsiteX11115" fmla="*/ 851363 w 1842380"/>
                <a:gd name="connsiteY11115" fmla="*/ 597678 h 1847704"/>
                <a:gd name="connsiteX11116" fmla="*/ 851895 w 1842380"/>
                <a:gd name="connsiteY11116" fmla="*/ 597678 h 1847704"/>
                <a:gd name="connsiteX11117" fmla="*/ 851895 w 1842380"/>
                <a:gd name="connsiteY11117" fmla="*/ 598743 h 1847704"/>
                <a:gd name="connsiteX11118" fmla="*/ 851895 w 1842380"/>
                <a:gd name="connsiteY11118" fmla="*/ 694589 h 1847704"/>
                <a:gd name="connsiteX11119" fmla="*/ 851895 w 1842380"/>
                <a:gd name="connsiteY11119" fmla="*/ 700447 h 1847704"/>
                <a:gd name="connsiteX11120" fmla="*/ 847636 w 1842380"/>
                <a:gd name="connsiteY11120" fmla="*/ 702577 h 1847704"/>
                <a:gd name="connsiteX11121" fmla="*/ 845506 w 1842380"/>
                <a:gd name="connsiteY11121" fmla="*/ 703642 h 1847704"/>
                <a:gd name="connsiteX11122" fmla="*/ 852428 w 1842380"/>
                <a:gd name="connsiteY11122" fmla="*/ 707901 h 1847704"/>
                <a:gd name="connsiteX11123" fmla="*/ 852428 w 1842380"/>
                <a:gd name="connsiteY11123" fmla="*/ 716954 h 1847704"/>
                <a:gd name="connsiteX11124" fmla="*/ 842311 w 1842380"/>
                <a:gd name="connsiteY11124" fmla="*/ 708966 h 1847704"/>
                <a:gd name="connsiteX11125" fmla="*/ 842311 w 1842380"/>
                <a:gd name="connsiteY11125" fmla="*/ 698849 h 1847704"/>
                <a:gd name="connsiteX11126" fmla="*/ 842311 w 1842380"/>
                <a:gd name="connsiteY11126" fmla="*/ 697784 h 1847704"/>
                <a:gd name="connsiteX11127" fmla="*/ 851895 w 1842380"/>
                <a:gd name="connsiteY11127" fmla="*/ 694589 h 1847704"/>
                <a:gd name="connsiteX11128" fmla="*/ 851895 w 1842380"/>
                <a:gd name="connsiteY11128" fmla="*/ 694589 h 1847704"/>
                <a:gd name="connsiteX11129" fmla="*/ 851895 w 1842380"/>
                <a:gd name="connsiteY11129" fmla="*/ 731331 h 1847704"/>
                <a:gd name="connsiteX11130" fmla="*/ 851895 w 1842380"/>
                <a:gd name="connsiteY11130" fmla="*/ 737188 h 1847704"/>
                <a:gd name="connsiteX11131" fmla="*/ 843908 w 1842380"/>
                <a:gd name="connsiteY11131" fmla="*/ 738253 h 1847704"/>
                <a:gd name="connsiteX11132" fmla="*/ 841778 w 1842380"/>
                <a:gd name="connsiteY11132" fmla="*/ 740383 h 1847704"/>
                <a:gd name="connsiteX11133" fmla="*/ 841778 w 1842380"/>
                <a:gd name="connsiteY11133" fmla="*/ 730266 h 1847704"/>
                <a:gd name="connsiteX11134" fmla="*/ 843908 w 1842380"/>
                <a:gd name="connsiteY11134" fmla="*/ 731331 h 1847704"/>
                <a:gd name="connsiteX11135" fmla="*/ 851895 w 1842380"/>
                <a:gd name="connsiteY11135" fmla="*/ 731331 h 1847704"/>
                <a:gd name="connsiteX11136" fmla="*/ 851895 w 1842380"/>
                <a:gd name="connsiteY11136" fmla="*/ 731331 h 1847704"/>
                <a:gd name="connsiteX11137" fmla="*/ 851895 w 1842380"/>
                <a:gd name="connsiteY11137" fmla="*/ 1133353 h 1847704"/>
                <a:gd name="connsiteX11138" fmla="*/ 851895 w 1842380"/>
                <a:gd name="connsiteY11138" fmla="*/ 1139210 h 1847704"/>
                <a:gd name="connsiteX11139" fmla="*/ 851895 w 1842380"/>
                <a:gd name="connsiteY11139" fmla="*/ 1139210 h 1847704"/>
                <a:gd name="connsiteX11140" fmla="*/ 851895 w 1842380"/>
                <a:gd name="connsiteY11140" fmla="*/ 1139210 h 1847704"/>
                <a:gd name="connsiteX11141" fmla="*/ 851895 w 1842380"/>
                <a:gd name="connsiteY11141" fmla="*/ 1168496 h 1847704"/>
                <a:gd name="connsiteX11142" fmla="*/ 843908 w 1842380"/>
                <a:gd name="connsiteY11142" fmla="*/ 1138145 h 1847704"/>
                <a:gd name="connsiteX11143" fmla="*/ 841778 w 1842380"/>
                <a:gd name="connsiteY11143" fmla="*/ 1136015 h 1847704"/>
                <a:gd name="connsiteX11144" fmla="*/ 841778 w 1842380"/>
                <a:gd name="connsiteY11144" fmla="*/ 1128028 h 1847704"/>
                <a:gd name="connsiteX11145" fmla="*/ 847636 w 1842380"/>
                <a:gd name="connsiteY11145" fmla="*/ 1133885 h 1847704"/>
                <a:gd name="connsiteX11146" fmla="*/ 851895 w 1842380"/>
                <a:gd name="connsiteY11146" fmla="*/ 1133353 h 1847704"/>
                <a:gd name="connsiteX11147" fmla="*/ 851895 w 1842380"/>
                <a:gd name="connsiteY11147" fmla="*/ 1133353 h 1847704"/>
                <a:gd name="connsiteX11148" fmla="*/ 851895 w 1842380"/>
                <a:gd name="connsiteY11148" fmla="*/ 1168496 h 1847704"/>
                <a:gd name="connsiteX11149" fmla="*/ 849765 w 1842380"/>
                <a:gd name="connsiteY11149" fmla="*/ 1168496 h 1847704"/>
                <a:gd name="connsiteX11150" fmla="*/ 841778 w 1842380"/>
                <a:gd name="connsiteY11150" fmla="*/ 1166367 h 1847704"/>
                <a:gd name="connsiteX11151" fmla="*/ 841778 w 1842380"/>
                <a:gd name="connsiteY11151" fmla="*/ 1172224 h 1847704"/>
                <a:gd name="connsiteX11152" fmla="*/ 851895 w 1842380"/>
                <a:gd name="connsiteY11152" fmla="*/ 1175419 h 1847704"/>
                <a:gd name="connsiteX11153" fmla="*/ 851895 w 1842380"/>
                <a:gd name="connsiteY11153" fmla="*/ 1175419 h 1847704"/>
                <a:gd name="connsiteX11154" fmla="*/ 851895 w 1842380"/>
                <a:gd name="connsiteY11154" fmla="*/ 1168496 h 1847704"/>
                <a:gd name="connsiteX11155" fmla="*/ 851895 w 1842380"/>
                <a:gd name="connsiteY11155" fmla="*/ 1168496 h 1847704"/>
                <a:gd name="connsiteX11156" fmla="*/ 851895 w 1842380"/>
                <a:gd name="connsiteY11156" fmla="*/ 1210030 h 1847704"/>
                <a:gd name="connsiteX11157" fmla="*/ 851895 w 1842380"/>
                <a:gd name="connsiteY11157" fmla="*/ 1239316 h 1847704"/>
                <a:gd name="connsiteX11158" fmla="*/ 848700 w 1842380"/>
                <a:gd name="connsiteY11158" fmla="*/ 1243576 h 1847704"/>
                <a:gd name="connsiteX11159" fmla="*/ 845506 w 1842380"/>
                <a:gd name="connsiteY11159" fmla="*/ 1247836 h 1847704"/>
                <a:gd name="connsiteX11160" fmla="*/ 843376 w 1842380"/>
                <a:gd name="connsiteY11160" fmla="*/ 1253693 h 1847704"/>
                <a:gd name="connsiteX11161" fmla="*/ 843376 w 1842380"/>
                <a:gd name="connsiteY11161" fmla="*/ 1256888 h 1847704"/>
                <a:gd name="connsiteX11162" fmla="*/ 844441 w 1842380"/>
                <a:gd name="connsiteY11162" fmla="*/ 1261148 h 1847704"/>
                <a:gd name="connsiteX11163" fmla="*/ 847636 w 1842380"/>
                <a:gd name="connsiteY11163" fmla="*/ 1262213 h 1847704"/>
                <a:gd name="connsiteX11164" fmla="*/ 851895 w 1842380"/>
                <a:gd name="connsiteY11164" fmla="*/ 1263278 h 1847704"/>
                <a:gd name="connsiteX11165" fmla="*/ 851895 w 1842380"/>
                <a:gd name="connsiteY11165" fmla="*/ 1282447 h 1847704"/>
                <a:gd name="connsiteX11166" fmla="*/ 850830 w 1842380"/>
                <a:gd name="connsiteY11166" fmla="*/ 1282447 h 1847704"/>
                <a:gd name="connsiteX11167" fmla="*/ 841778 w 1842380"/>
                <a:gd name="connsiteY11167" fmla="*/ 1283512 h 1847704"/>
                <a:gd name="connsiteX11168" fmla="*/ 841778 w 1842380"/>
                <a:gd name="connsiteY11168" fmla="*/ 1283512 h 1847704"/>
                <a:gd name="connsiteX11169" fmla="*/ 841778 w 1842380"/>
                <a:gd name="connsiteY11169" fmla="*/ 1218017 h 1847704"/>
                <a:gd name="connsiteX11170" fmla="*/ 844973 w 1842380"/>
                <a:gd name="connsiteY11170" fmla="*/ 1213757 h 1847704"/>
                <a:gd name="connsiteX11171" fmla="*/ 848168 w 1842380"/>
                <a:gd name="connsiteY11171" fmla="*/ 1209497 h 1847704"/>
                <a:gd name="connsiteX11172" fmla="*/ 851895 w 1842380"/>
                <a:gd name="connsiteY11172" fmla="*/ 1209497 h 1847704"/>
                <a:gd name="connsiteX11173" fmla="*/ 851895 w 1842380"/>
                <a:gd name="connsiteY11173" fmla="*/ 1210030 h 1847704"/>
                <a:gd name="connsiteX11174" fmla="*/ 851895 w 1842380"/>
                <a:gd name="connsiteY11174" fmla="*/ 1326110 h 1847704"/>
                <a:gd name="connsiteX11175" fmla="*/ 851895 w 1842380"/>
                <a:gd name="connsiteY11175" fmla="*/ 1345280 h 1847704"/>
                <a:gd name="connsiteX11176" fmla="*/ 851895 w 1842380"/>
                <a:gd name="connsiteY11176" fmla="*/ 1345280 h 1847704"/>
                <a:gd name="connsiteX11177" fmla="*/ 848700 w 1842380"/>
                <a:gd name="connsiteY11177" fmla="*/ 1351137 h 1847704"/>
                <a:gd name="connsiteX11178" fmla="*/ 846571 w 1842380"/>
                <a:gd name="connsiteY11178" fmla="*/ 1355397 h 1847704"/>
                <a:gd name="connsiteX11179" fmla="*/ 845506 w 1842380"/>
                <a:gd name="connsiteY11179" fmla="*/ 1358592 h 1847704"/>
                <a:gd name="connsiteX11180" fmla="*/ 843376 w 1842380"/>
                <a:gd name="connsiteY11180" fmla="*/ 1365514 h 1847704"/>
                <a:gd name="connsiteX11181" fmla="*/ 842311 w 1842380"/>
                <a:gd name="connsiteY11181" fmla="*/ 1371371 h 1847704"/>
                <a:gd name="connsiteX11182" fmla="*/ 842311 w 1842380"/>
                <a:gd name="connsiteY11182" fmla="*/ 1371371 h 1847704"/>
                <a:gd name="connsiteX11183" fmla="*/ 842311 w 1842380"/>
                <a:gd name="connsiteY11183" fmla="*/ 1323981 h 1847704"/>
                <a:gd name="connsiteX11184" fmla="*/ 845506 w 1842380"/>
                <a:gd name="connsiteY11184" fmla="*/ 1323981 h 1847704"/>
                <a:gd name="connsiteX11185" fmla="*/ 851895 w 1842380"/>
                <a:gd name="connsiteY11185" fmla="*/ 1326110 h 1847704"/>
                <a:gd name="connsiteX11186" fmla="*/ 851895 w 1842380"/>
                <a:gd name="connsiteY11186" fmla="*/ 1326110 h 1847704"/>
                <a:gd name="connsiteX11187" fmla="*/ 851895 w 1842380"/>
                <a:gd name="connsiteY11187" fmla="*/ 1416100 h 1847704"/>
                <a:gd name="connsiteX11188" fmla="*/ 851895 w 1842380"/>
                <a:gd name="connsiteY11188" fmla="*/ 1426217 h 1847704"/>
                <a:gd name="connsiteX11189" fmla="*/ 841778 w 1842380"/>
                <a:gd name="connsiteY11189" fmla="*/ 1425152 h 1847704"/>
                <a:gd name="connsiteX11190" fmla="*/ 841778 w 1842380"/>
                <a:gd name="connsiteY11190" fmla="*/ 1416100 h 1847704"/>
                <a:gd name="connsiteX11191" fmla="*/ 851895 w 1842380"/>
                <a:gd name="connsiteY11191" fmla="*/ 1416100 h 1847704"/>
                <a:gd name="connsiteX11192" fmla="*/ 851895 w 1842380"/>
                <a:gd name="connsiteY11192" fmla="*/ 1416100 h 1847704"/>
                <a:gd name="connsiteX11193" fmla="*/ 851895 w 1842380"/>
                <a:gd name="connsiteY11193" fmla="*/ 1458698 h 1847704"/>
                <a:gd name="connsiteX11194" fmla="*/ 851895 w 1842380"/>
                <a:gd name="connsiteY11194" fmla="*/ 1477867 h 1847704"/>
                <a:gd name="connsiteX11195" fmla="*/ 848700 w 1842380"/>
                <a:gd name="connsiteY11195" fmla="*/ 1477867 h 1847704"/>
                <a:gd name="connsiteX11196" fmla="*/ 841778 w 1842380"/>
                <a:gd name="connsiteY11196" fmla="*/ 1477867 h 1847704"/>
                <a:gd name="connsiteX11197" fmla="*/ 841778 w 1842380"/>
                <a:gd name="connsiteY11197" fmla="*/ 1468815 h 1847704"/>
                <a:gd name="connsiteX11198" fmla="*/ 843908 w 1842380"/>
                <a:gd name="connsiteY11198" fmla="*/ 1468815 h 1847704"/>
                <a:gd name="connsiteX11199" fmla="*/ 843908 w 1842380"/>
                <a:gd name="connsiteY11199" fmla="*/ 1467750 h 1847704"/>
                <a:gd name="connsiteX11200" fmla="*/ 844973 w 1842380"/>
                <a:gd name="connsiteY11200" fmla="*/ 1467750 h 1847704"/>
                <a:gd name="connsiteX11201" fmla="*/ 841778 w 1842380"/>
                <a:gd name="connsiteY11201" fmla="*/ 1461893 h 1847704"/>
                <a:gd name="connsiteX11202" fmla="*/ 841778 w 1842380"/>
                <a:gd name="connsiteY11202" fmla="*/ 1430476 h 1847704"/>
                <a:gd name="connsiteX11203" fmla="*/ 851895 w 1842380"/>
                <a:gd name="connsiteY11203" fmla="*/ 1458698 h 1847704"/>
                <a:gd name="connsiteX11204" fmla="*/ 851895 w 1842380"/>
                <a:gd name="connsiteY11204" fmla="*/ 1458698 h 1847704"/>
                <a:gd name="connsiteX11205" fmla="*/ 851895 w 1842380"/>
                <a:gd name="connsiteY11205" fmla="*/ 1567856 h 1847704"/>
                <a:gd name="connsiteX11206" fmla="*/ 851895 w 1842380"/>
                <a:gd name="connsiteY11206" fmla="*/ 1613117 h 1847704"/>
                <a:gd name="connsiteX11207" fmla="*/ 848700 w 1842380"/>
                <a:gd name="connsiteY11207" fmla="*/ 1609922 h 1847704"/>
                <a:gd name="connsiteX11208" fmla="*/ 842843 w 1842380"/>
                <a:gd name="connsiteY11208" fmla="*/ 1588623 h 1847704"/>
                <a:gd name="connsiteX11209" fmla="*/ 851895 w 1842380"/>
                <a:gd name="connsiteY11209" fmla="*/ 1567856 h 1847704"/>
                <a:gd name="connsiteX11210" fmla="*/ 851895 w 1842380"/>
                <a:gd name="connsiteY11210" fmla="*/ 1567856 h 1847704"/>
                <a:gd name="connsiteX11211" fmla="*/ 851895 w 1842380"/>
                <a:gd name="connsiteY11211" fmla="*/ 1633351 h 1847704"/>
                <a:gd name="connsiteX11212" fmla="*/ 851895 w 1842380"/>
                <a:gd name="connsiteY11212" fmla="*/ 1651456 h 1847704"/>
                <a:gd name="connsiteX11213" fmla="*/ 842843 w 1842380"/>
                <a:gd name="connsiteY11213" fmla="*/ 1648261 h 1847704"/>
                <a:gd name="connsiteX11214" fmla="*/ 846038 w 1842380"/>
                <a:gd name="connsiteY11214" fmla="*/ 1630156 h 1847704"/>
                <a:gd name="connsiteX11215" fmla="*/ 851895 w 1842380"/>
                <a:gd name="connsiteY11215" fmla="*/ 1633351 h 1847704"/>
                <a:gd name="connsiteX11216" fmla="*/ 851895 w 1842380"/>
                <a:gd name="connsiteY11216" fmla="*/ 1633351 h 1847704"/>
                <a:gd name="connsiteX11217" fmla="*/ 851895 w 1842380"/>
                <a:gd name="connsiteY11217" fmla="*/ 1740380 h 1847704"/>
                <a:gd name="connsiteX11218" fmla="*/ 851895 w 1842380"/>
                <a:gd name="connsiteY11218" fmla="*/ 1793095 h 1847704"/>
                <a:gd name="connsiteX11219" fmla="*/ 841778 w 1842380"/>
                <a:gd name="connsiteY11219" fmla="*/ 1772861 h 1847704"/>
                <a:gd name="connsiteX11220" fmla="*/ 841778 w 1842380"/>
                <a:gd name="connsiteY11220" fmla="*/ 1741445 h 1847704"/>
                <a:gd name="connsiteX11221" fmla="*/ 851895 w 1842380"/>
                <a:gd name="connsiteY11221" fmla="*/ 1740380 h 1847704"/>
                <a:gd name="connsiteX11222" fmla="*/ 851895 w 1842380"/>
                <a:gd name="connsiteY11222" fmla="*/ 1740380 h 1847704"/>
                <a:gd name="connsiteX11223" fmla="*/ 851895 w 1842380"/>
                <a:gd name="connsiteY11223" fmla="*/ 1827174 h 1847704"/>
                <a:gd name="connsiteX11224" fmla="*/ 851895 w 1842380"/>
                <a:gd name="connsiteY11224" fmla="*/ 1843148 h 1847704"/>
                <a:gd name="connsiteX11225" fmla="*/ 841778 w 1842380"/>
                <a:gd name="connsiteY11225" fmla="*/ 1843148 h 1847704"/>
                <a:gd name="connsiteX11226" fmla="*/ 841778 w 1842380"/>
                <a:gd name="connsiteY11226" fmla="*/ 1827174 h 1847704"/>
                <a:gd name="connsiteX11227" fmla="*/ 851895 w 1842380"/>
                <a:gd name="connsiteY11227" fmla="*/ 1827174 h 1847704"/>
                <a:gd name="connsiteX11228" fmla="*/ 851895 w 1842380"/>
                <a:gd name="connsiteY11228" fmla="*/ 1827174 h 1847704"/>
                <a:gd name="connsiteX11229" fmla="*/ 841246 w 1842380"/>
                <a:gd name="connsiteY11229" fmla="*/ 579574 h 1847704"/>
                <a:gd name="connsiteX11230" fmla="*/ 841246 w 1842380"/>
                <a:gd name="connsiteY11230" fmla="*/ 575314 h 1847704"/>
                <a:gd name="connsiteX11231" fmla="*/ 841246 w 1842380"/>
                <a:gd name="connsiteY11231" fmla="*/ 577444 h 1847704"/>
                <a:gd name="connsiteX11232" fmla="*/ 841246 w 1842380"/>
                <a:gd name="connsiteY11232" fmla="*/ 579574 h 1847704"/>
                <a:gd name="connsiteX11233" fmla="*/ 841246 w 1842380"/>
                <a:gd name="connsiteY11233" fmla="*/ 881490 h 1847704"/>
                <a:gd name="connsiteX11234" fmla="*/ 834324 w 1842380"/>
                <a:gd name="connsiteY11234" fmla="*/ 881490 h 1847704"/>
                <a:gd name="connsiteX11235" fmla="*/ 834324 w 1842380"/>
                <a:gd name="connsiteY11235" fmla="*/ 936868 h 1847704"/>
                <a:gd name="connsiteX11236" fmla="*/ 841246 w 1842380"/>
                <a:gd name="connsiteY11236" fmla="*/ 941128 h 1847704"/>
                <a:gd name="connsiteX11237" fmla="*/ 841246 w 1842380"/>
                <a:gd name="connsiteY11237" fmla="*/ 881490 h 1847704"/>
                <a:gd name="connsiteX11238" fmla="*/ 841246 w 1842380"/>
                <a:gd name="connsiteY11238" fmla="*/ 881490 h 1847704"/>
                <a:gd name="connsiteX11239" fmla="*/ 841246 w 1842380"/>
                <a:gd name="connsiteY11239" fmla="*/ 1015142 h 1847704"/>
                <a:gd name="connsiteX11240" fmla="*/ 834324 w 1842380"/>
                <a:gd name="connsiteY11240" fmla="*/ 1035376 h 1847704"/>
                <a:gd name="connsiteX11241" fmla="*/ 834324 w 1842380"/>
                <a:gd name="connsiteY11241" fmla="*/ 1064663 h 1847704"/>
                <a:gd name="connsiteX11242" fmla="*/ 841246 w 1842380"/>
                <a:gd name="connsiteY11242" fmla="*/ 1060403 h 1847704"/>
                <a:gd name="connsiteX11243" fmla="*/ 841246 w 1842380"/>
                <a:gd name="connsiteY11243" fmla="*/ 1015142 h 1847704"/>
                <a:gd name="connsiteX11244" fmla="*/ 841246 w 1842380"/>
                <a:gd name="connsiteY11244" fmla="*/ 1015142 h 1847704"/>
                <a:gd name="connsiteX11245" fmla="*/ 841246 w 1842380"/>
                <a:gd name="connsiteY11245" fmla="*/ 6626 h 1847704"/>
                <a:gd name="connsiteX11246" fmla="*/ 841246 w 1842380"/>
                <a:gd name="connsiteY11246" fmla="*/ 22600 h 1847704"/>
                <a:gd name="connsiteX11247" fmla="*/ 834324 w 1842380"/>
                <a:gd name="connsiteY11247" fmla="*/ 23665 h 1847704"/>
                <a:gd name="connsiteX11248" fmla="*/ 834324 w 1842380"/>
                <a:gd name="connsiteY11248" fmla="*/ 7690 h 1847704"/>
                <a:gd name="connsiteX11249" fmla="*/ 841246 w 1842380"/>
                <a:gd name="connsiteY11249" fmla="*/ 6626 h 1847704"/>
                <a:gd name="connsiteX11250" fmla="*/ 841246 w 1842380"/>
                <a:gd name="connsiteY11250" fmla="*/ 6626 h 1847704"/>
                <a:gd name="connsiteX11251" fmla="*/ 841246 w 1842380"/>
                <a:gd name="connsiteY11251" fmla="*/ 51354 h 1847704"/>
                <a:gd name="connsiteX11252" fmla="*/ 841246 w 1842380"/>
                <a:gd name="connsiteY11252" fmla="*/ 84900 h 1847704"/>
                <a:gd name="connsiteX11253" fmla="*/ 834324 w 1842380"/>
                <a:gd name="connsiteY11253" fmla="*/ 75848 h 1847704"/>
                <a:gd name="connsiteX11254" fmla="*/ 834324 w 1842380"/>
                <a:gd name="connsiteY11254" fmla="*/ 43899 h 1847704"/>
                <a:gd name="connsiteX11255" fmla="*/ 841246 w 1842380"/>
                <a:gd name="connsiteY11255" fmla="*/ 51354 h 1847704"/>
                <a:gd name="connsiteX11256" fmla="*/ 841246 w 1842380"/>
                <a:gd name="connsiteY11256" fmla="*/ 51354 h 1847704"/>
                <a:gd name="connsiteX11257" fmla="*/ 841246 w 1842380"/>
                <a:gd name="connsiteY11257" fmla="*/ 95550 h 1847704"/>
                <a:gd name="connsiteX11258" fmla="*/ 841246 w 1842380"/>
                <a:gd name="connsiteY11258" fmla="*/ 112589 h 1847704"/>
                <a:gd name="connsiteX11259" fmla="*/ 834324 w 1842380"/>
                <a:gd name="connsiteY11259" fmla="*/ 113654 h 1847704"/>
                <a:gd name="connsiteX11260" fmla="*/ 834324 w 1842380"/>
                <a:gd name="connsiteY11260" fmla="*/ 97680 h 1847704"/>
                <a:gd name="connsiteX11261" fmla="*/ 841246 w 1842380"/>
                <a:gd name="connsiteY11261" fmla="*/ 95550 h 1847704"/>
                <a:gd name="connsiteX11262" fmla="*/ 841246 w 1842380"/>
                <a:gd name="connsiteY11262" fmla="*/ 95550 h 1847704"/>
                <a:gd name="connsiteX11263" fmla="*/ 841246 w 1842380"/>
                <a:gd name="connsiteY11263" fmla="*/ 283515 h 1847704"/>
                <a:gd name="connsiteX11264" fmla="*/ 841246 w 1842380"/>
                <a:gd name="connsiteY11264" fmla="*/ 322919 h 1847704"/>
                <a:gd name="connsiteX11265" fmla="*/ 834324 w 1842380"/>
                <a:gd name="connsiteY11265" fmla="*/ 325048 h 1847704"/>
                <a:gd name="connsiteX11266" fmla="*/ 834324 w 1842380"/>
                <a:gd name="connsiteY11266" fmla="*/ 282450 h 1847704"/>
                <a:gd name="connsiteX11267" fmla="*/ 841246 w 1842380"/>
                <a:gd name="connsiteY11267" fmla="*/ 283515 h 1847704"/>
                <a:gd name="connsiteX11268" fmla="*/ 841246 w 1842380"/>
                <a:gd name="connsiteY11268" fmla="*/ 283515 h 1847704"/>
                <a:gd name="connsiteX11269" fmla="*/ 841246 w 1842380"/>
                <a:gd name="connsiteY11269" fmla="*/ 390543 h 1847704"/>
                <a:gd name="connsiteX11270" fmla="*/ 841246 w 1842380"/>
                <a:gd name="connsiteY11270" fmla="*/ 400661 h 1847704"/>
                <a:gd name="connsiteX11271" fmla="*/ 834324 w 1842380"/>
                <a:gd name="connsiteY11271" fmla="*/ 400661 h 1847704"/>
                <a:gd name="connsiteX11272" fmla="*/ 834324 w 1842380"/>
                <a:gd name="connsiteY11272" fmla="*/ 390543 h 1847704"/>
                <a:gd name="connsiteX11273" fmla="*/ 841246 w 1842380"/>
                <a:gd name="connsiteY11273" fmla="*/ 390543 h 1847704"/>
                <a:gd name="connsiteX11274" fmla="*/ 841246 w 1842380"/>
                <a:gd name="connsiteY11274" fmla="*/ 390543 h 1847704"/>
                <a:gd name="connsiteX11275" fmla="*/ 841246 w 1842380"/>
                <a:gd name="connsiteY11275" fmla="*/ 433142 h 1847704"/>
                <a:gd name="connsiteX11276" fmla="*/ 841246 w 1842380"/>
                <a:gd name="connsiteY11276" fmla="*/ 451246 h 1847704"/>
                <a:gd name="connsiteX11277" fmla="*/ 834324 w 1842380"/>
                <a:gd name="connsiteY11277" fmla="*/ 453376 h 1847704"/>
                <a:gd name="connsiteX11278" fmla="*/ 834324 w 1842380"/>
                <a:gd name="connsiteY11278" fmla="*/ 444324 h 1847704"/>
                <a:gd name="connsiteX11279" fmla="*/ 835388 w 1842380"/>
                <a:gd name="connsiteY11279" fmla="*/ 443259 h 1847704"/>
                <a:gd name="connsiteX11280" fmla="*/ 834324 w 1842380"/>
                <a:gd name="connsiteY11280" fmla="*/ 442194 h 1847704"/>
                <a:gd name="connsiteX11281" fmla="*/ 834324 w 1842380"/>
                <a:gd name="connsiteY11281" fmla="*/ 426220 h 1847704"/>
                <a:gd name="connsiteX11282" fmla="*/ 841246 w 1842380"/>
                <a:gd name="connsiteY11282" fmla="*/ 433142 h 1847704"/>
                <a:gd name="connsiteX11283" fmla="*/ 841246 w 1842380"/>
                <a:gd name="connsiteY11283" fmla="*/ 433142 h 1847704"/>
                <a:gd name="connsiteX11284" fmla="*/ 841246 w 1842380"/>
                <a:gd name="connsiteY11284" fmla="*/ 575314 h 1847704"/>
                <a:gd name="connsiteX11285" fmla="*/ 841246 w 1842380"/>
                <a:gd name="connsiteY11285" fmla="*/ 579574 h 1847704"/>
                <a:gd name="connsiteX11286" fmla="*/ 841246 w 1842380"/>
                <a:gd name="connsiteY11286" fmla="*/ 580639 h 1847704"/>
                <a:gd name="connsiteX11287" fmla="*/ 841246 w 1842380"/>
                <a:gd name="connsiteY11287" fmla="*/ 584899 h 1847704"/>
                <a:gd name="connsiteX11288" fmla="*/ 841246 w 1842380"/>
                <a:gd name="connsiteY11288" fmla="*/ 655718 h 1847704"/>
                <a:gd name="connsiteX11289" fmla="*/ 841246 w 1842380"/>
                <a:gd name="connsiteY11289" fmla="*/ 656783 h 1847704"/>
                <a:gd name="connsiteX11290" fmla="*/ 838051 w 1842380"/>
                <a:gd name="connsiteY11290" fmla="*/ 659978 h 1847704"/>
                <a:gd name="connsiteX11291" fmla="*/ 834856 w 1842380"/>
                <a:gd name="connsiteY11291" fmla="*/ 665836 h 1847704"/>
                <a:gd name="connsiteX11292" fmla="*/ 834856 w 1842380"/>
                <a:gd name="connsiteY11292" fmla="*/ 573717 h 1847704"/>
                <a:gd name="connsiteX11293" fmla="*/ 836986 w 1842380"/>
                <a:gd name="connsiteY11293" fmla="*/ 573717 h 1847704"/>
                <a:gd name="connsiteX11294" fmla="*/ 841246 w 1842380"/>
                <a:gd name="connsiteY11294" fmla="*/ 573717 h 1847704"/>
                <a:gd name="connsiteX11295" fmla="*/ 841246 w 1842380"/>
                <a:gd name="connsiteY11295" fmla="*/ 575314 h 1847704"/>
                <a:gd name="connsiteX11296" fmla="*/ 841246 w 1842380"/>
                <a:gd name="connsiteY11296" fmla="*/ 575314 h 1847704"/>
                <a:gd name="connsiteX11297" fmla="*/ 841246 w 1842380"/>
                <a:gd name="connsiteY11297" fmla="*/ 698849 h 1847704"/>
                <a:gd name="connsiteX11298" fmla="*/ 841246 w 1842380"/>
                <a:gd name="connsiteY11298" fmla="*/ 708966 h 1847704"/>
                <a:gd name="connsiteX11299" fmla="*/ 834324 w 1842380"/>
                <a:gd name="connsiteY11299" fmla="*/ 707901 h 1847704"/>
                <a:gd name="connsiteX11300" fmla="*/ 834324 w 1842380"/>
                <a:gd name="connsiteY11300" fmla="*/ 700979 h 1847704"/>
                <a:gd name="connsiteX11301" fmla="*/ 835388 w 1842380"/>
                <a:gd name="connsiteY11301" fmla="*/ 700979 h 1847704"/>
                <a:gd name="connsiteX11302" fmla="*/ 841246 w 1842380"/>
                <a:gd name="connsiteY11302" fmla="*/ 698849 h 1847704"/>
                <a:gd name="connsiteX11303" fmla="*/ 841246 w 1842380"/>
                <a:gd name="connsiteY11303" fmla="*/ 698849 h 1847704"/>
                <a:gd name="connsiteX11304" fmla="*/ 841246 w 1842380"/>
                <a:gd name="connsiteY11304" fmla="*/ 730266 h 1847704"/>
                <a:gd name="connsiteX11305" fmla="*/ 841246 w 1842380"/>
                <a:gd name="connsiteY11305" fmla="*/ 740383 h 1847704"/>
                <a:gd name="connsiteX11306" fmla="*/ 834324 w 1842380"/>
                <a:gd name="connsiteY11306" fmla="*/ 744643 h 1847704"/>
                <a:gd name="connsiteX11307" fmla="*/ 834324 w 1842380"/>
                <a:gd name="connsiteY11307" fmla="*/ 736655 h 1847704"/>
                <a:gd name="connsiteX11308" fmla="*/ 836453 w 1842380"/>
                <a:gd name="connsiteY11308" fmla="*/ 735590 h 1847704"/>
                <a:gd name="connsiteX11309" fmla="*/ 834324 w 1842380"/>
                <a:gd name="connsiteY11309" fmla="*/ 734525 h 1847704"/>
                <a:gd name="connsiteX11310" fmla="*/ 834324 w 1842380"/>
                <a:gd name="connsiteY11310" fmla="*/ 726538 h 1847704"/>
                <a:gd name="connsiteX11311" fmla="*/ 841246 w 1842380"/>
                <a:gd name="connsiteY11311" fmla="*/ 730266 h 1847704"/>
                <a:gd name="connsiteX11312" fmla="*/ 841246 w 1842380"/>
                <a:gd name="connsiteY11312" fmla="*/ 730266 h 1847704"/>
                <a:gd name="connsiteX11313" fmla="*/ 841246 w 1842380"/>
                <a:gd name="connsiteY11313" fmla="*/ 1128028 h 1847704"/>
                <a:gd name="connsiteX11314" fmla="*/ 841246 w 1842380"/>
                <a:gd name="connsiteY11314" fmla="*/ 1136015 h 1847704"/>
                <a:gd name="connsiteX11315" fmla="*/ 834324 w 1842380"/>
                <a:gd name="connsiteY11315" fmla="*/ 1131755 h 1847704"/>
                <a:gd name="connsiteX11316" fmla="*/ 834324 w 1842380"/>
                <a:gd name="connsiteY11316" fmla="*/ 1124833 h 1847704"/>
                <a:gd name="connsiteX11317" fmla="*/ 841246 w 1842380"/>
                <a:gd name="connsiteY11317" fmla="*/ 1128028 h 1847704"/>
                <a:gd name="connsiteX11318" fmla="*/ 841246 w 1842380"/>
                <a:gd name="connsiteY11318" fmla="*/ 1128028 h 1847704"/>
                <a:gd name="connsiteX11319" fmla="*/ 841246 w 1842380"/>
                <a:gd name="connsiteY11319" fmla="*/ 1166367 h 1847704"/>
                <a:gd name="connsiteX11320" fmla="*/ 841246 w 1842380"/>
                <a:gd name="connsiteY11320" fmla="*/ 1172224 h 1847704"/>
                <a:gd name="connsiteX11321" fmla="*/ 834324 w 1842380"/>
                <a:gd name="connsiteY11321" fmla="*/ 1170094 h 1847704"/>
                <a:gd name="connsiteX11322" fmla="*/ 834324 w 1842380"/>
                <a:gd name="connsiteY11322" fmla="*/ 1163172 h 1847704"/>
                <a:gd name="connsiteX11323" fmla="*/ 841246 w 1842380"/>
                <a:gd name="connsiteY11323" fmla="*/ 1166367 h 1847704"/>
                <a:gd name="connsiteX11324" fmla="*/ 841246 w 1842380"/>
                <a:gd name="connsiteY11324" fmla="*/ 1166367 h 1847704"/>
                <a:gd name="connsiteX11325" fmla="*/ 841246 w 1842380"/>
                <a:gd name="connsiteY11325" fmla="*/ 1219082 h 1847704"/>
                <a:gd name="connsiteX11326" fmla="*/ 841246 w 1842380"/>
                <a:gd name="connsiteY11326" fmla="*/ 1284577 h 1847704"/>
                <a:gd name="connsiteX11327" fmla="*/ 836986 w 1842380"/>
                <a:gd name="connsiteY11327" fmla="*/ 1286707 h 1847704"/>
                <a:gd name="connsiteX11328" fmla="*/ 834856 w 1842380"/>
                <a:gd name="connsiteY11328" fmla="*/ 1288837 h 1847704"/>
                <a:gd name="connsiteX11329" fmla="*/ 834856 w 1842380"/>
                <a:gd name="connsiteY11329" fmla="*/ 1229199 h 1847704"/>
                <a:gd name="connsiteX11330" fmla="*/ 838051 w 1842380"/>
                <a:gd name="connsiteY11330" fmla="*/ 1226004 h 1847704"/>
                <a:gd name="connsiteX11331" fmla="*/ 839116 w 1842380"/>
                <a:gd name="connsiteY11331" fmla="*/ 1220147 h 1847704"/>
                <a:gd name="connsiteX11332" fmla="*/ 841246 w 1842380"/>
                <a:gd name="connsiteY11332" fmla="*/ 1219082 h 1847704"/>
                <a:gd name="connsiteX11333" fmla="*/ 841246 w 1842380"/>
                <a:gd name="connsiteY11333" fmla="*/ 1219082 h 1847704"/>
                <a:gd name="connsiteX11334" fmla="*/ 841246 w 1842380"/>
                <a:gd name="connsiteY11334" fmla="*/ 1323981 h 1847704"/>
                <a:gd name="connsiteX11335" fmla="*/ 841246 w 1842380"/>
                <a:gd name="connsiteY11335" fmla="*/ 1371371 h 1847704"/>
                <a:gd name="connsiteX11336" fmla="*/ 840181 w 1842380"/>
                <a:gd name="connsiteY11336" fmla="*/ 1375631 h 1847704"/>
                <a:gd name="connsiteX11337" fmla="*/ 836986 w 1842380"/>
                <a:gd name="connsiteY11337" fmla="*/ 1378826 h 1847704"/>
                <a:gd name="connsiteX11338" fmla="*/ 834856 w 1842380"/>
                <a:gd name="connsiteY11338" fmla="*/ 1377761 h 1847704"/>
                <a:gd name="connsiteX11339" fmla="*/ 834856 w 1842380"/>
                <a:gd name="connsiteY11339" fmla="*/ 1322383 h 1847704"/>
                <a:gd name="connsiteX11340" fmla="*/ 838051 w 1842380"/>
                <a:gd name="connsiteY11340" fmla="*/ 1323448 h 1847704"/>
                <a:gd name="connsiteX11341" fmla="*/ 841246 w 1842380"/>
                <a:gd name="connsiteY11341" fmla="*/ 1323448 h 1847704"/>
                <a:gd name="connsiteX11342" fmla="*/ 841246 w 1842380"/>
                <a:gd name="connsiteY11342" fmla="*/ 1323981 h 1847704"/>
                <a:gd name="connsiteX11343" fmla="*/ 841246 w 1842380"/>
                <a:gd name="connsiteY11343" fmla="*/ 1416100 h 1847704"/>
                <a:gd name="connsiteX11344" fmla="*/ 841246 w 1842380"/>
                <a:gd name="connsiteY11344" fmla="*/ 1425152 h 1847704"/>
                <a:gd name="connsiteX11345" fmla="*/ 838051 w 1842380"/>
                <a:gd name="connsiteY11345" fmla="*/ 1425152 h 1847704"/>
                <a:gd name="connsiteX11346" fmla="*/ 841246 w 1842380"/>
                <a:gd name="connsiteY11346" fmla="*/ 1431009 h 1847704"/>
                <a:gd name="connsiteX11347" fmla="*/ 841246 w 1842380"/>
                <a:gd name="connsiteY11347" fmla="*/ 1462425 h 1847704"/>
                <a:gd name="connsiteX11348" fmla="*/ 834324 w 1842380"/>
                <a:gd name="connsiteY11348" fmla="*/ 1446451 h 1847704"/>
                <a:gd name="connsiteX11349" fmla="*/ 834324 w 1842380"/>
                <a:gd name="connsiteY11349" fmla="*/ 1416100 h 1847704"/>
                <a:gd name="connsiteX11350" fmla="*/ 841246 w 1842380"/>
                <a:gd name="connsiteY11350" fmla="*/ 1416100 h 1847704"/>
                <a:gd name="connsiteX11351" fmla="*/ 841246 w 1842380"/>
                <a:gd name="connsiteY11351" fmla="*/ 1416100 h 1847704"/>
                <a:gd name="connsiteX11352" fmla="*/ 841246 w 1842380"/>
                <a:gd name="connsiteY11352" fmla="*/ 1468815 h 1847704"/>
                <a:gd name="connsiteX11353" fmla="*/ 841246 w 1842380"/>
                <a:gd name="connsiteY11353" fmla="*/ 1477867 h 1847704"/>
                <a:gd name="connsiteX11354" fmla="*/ 834324 w 1842380"/>
                <a:gd name="connsiteY11354" fmla="*/ 1477867 h 1847704"/>
                <a:gd name="connsiteX11355" fmla="*/ 834324 w 1842380"/>
                <a:gd name="connsiteY11355" fmla="*/ 1467750 h 1847704"/>
                <a:gd name="connsiteX11356" fmla="*/ 841246 w 1842380"/>
                <a:gd name="connsiteY11356" fmla="*/ 1468815 h 1847704"/>
                <a:gd name="connsiteX11357" fmla="*/ 841246 w 1842380"/>
                <a:gd name="connsiteY11357" fmla="*/ 1468815 h 1847704"/>
                <a:gd name="connsiteX11358" fmla="*/ 841246 w 1842380"/>
                <a:gd name="connsiteY11358" fmla="*/ 1741445 h 1847704"/>
                <a:gd name="connsiteX11359" fmla="*/ 841246 w 1842380"/>
                <a:gd name="connsiteY11359" fmla="*/ 1772861 h 1847704"/>
                <a:gd name="connsiteX11360" fmla="*/ 834324 w 1842380"/>
                <a:gd name="connsiteY11360" fmla="*/ 1762744 h 1847704"/>
                <a:gd name="connsiteX11361" fmla="*/ 834324 w 1842380"/>
                <a:gd name="connsiteY11361" fmla="*/ 1739315 h 1847704"/>
                <a:gd name="connsiteX11362" fmla="*/ 838583 w 1842380"/>
                <a:gd name="connsiteY11362" fmla="*/ 1742510 h 1847704"/>
                <a:gd name="connsiteX11363" fmla="*/ 841246 w 1842380"/>
                <a:gd name="connsiteY11363" fmla="*/ 1741445 h 1847704"/>
                <a:gd name="connsiteX11364" fmla="*/ 841246 w 1842380"/>
                <a:gd name="connsiteY11364" fmla="*/ 1741445 h 1847704"/>
                <a:gd name="connsiteX11365" fmla="*/ 841246 w 1842380"/>
                <a:gd name="connsiteY11365" fmla="*/ 1827174 h 1847704"/>
                <a:gd name="connsiteX11366" fmla="*/ 841246 w 1842380"/>
                <a:gd name="connsiteY11366" fmla="*/ 1843148 h 1847704"/>
                <a:gd name="connsiteX11367" fmla="*/ 834324 w 1842380"/>
                <a:gd name="connsiteY11367" fmla="*/ 1842083 h 1847704"/>
                <a:gd name="connsiteX11368" fmla="*/ 834324 w 1842380"/>
                <a:gd name="connsiteY11368" fmla="*/ 1826109 h 1847704"/>
                <a:gd name="connsiteX11369" fmla="*/ 841246 w 1842380"/>
                <a:gd name="connsiteY11369" fmla="*/ 1827174 h 1847704"/>
                <a:gd name="connsiteX11370" fmla="*/ 834856 w 1842380"/>
                <a:gd name="connsiteY11370" fmla="*/ 881490 h 1847704"/>
                <a:gd name="connsiteX11371" fmla="*/ 822609 w 1842380"/>
                <a:gd name="connsiteY11371" fmla="*/ 881490 h 1847704"/>
                <a:gd name="connsiteX11372" fmla="*/ 822609 w 1842380"/>
                <a:gd name="connsiteY11372" fmla="*/ 927816 h 1847704"/>
                <a:gd name="connsiteX11373" fmla="*/ 834856 w 1842380"/>
                <a:gd name="connsiteY11373" fmla="*/ 936868 h 1847704"/>
                <a:gd name="connsiteX11374" fmla="*/ 834856 w 1842380"/>
                <a:gd name="connsiteY11374" fmla="*/ 881490 h 1847704"/>
                <a:gd name="connsiteX11375" fmla="*/ 834856 w 1842380"/>
                <a:gd name="connsiteY11375" fmla="*/ 881490 h 1847704"/>
                <a:gd name="connsiteX11376" fmla="*/ 834856 w 1842380"/>
                <a:gd name="connsiteY11376" fmla="*/ 1035376 h 1847704"/>
                <a:gd name="connsiteX11377" fmla="*/ 822609 w 1842380"/>
                <a:gd name="connsiteY11377" fmla="*/ 1072650 h 1847704"/>
                <a:gd name="connsiteX11378" fmla="*/ 822609 w 1842380"/>
                <a:gd name="connsiteY11378" fmla="*/ 1073715 h 1847704"/>
                <a:gd name="connsiteX11379" fmla="*/ 834856 w 1842380"/>
                <a:gd name="connsiteY11379" fmla="*/ 1064663 h 1847704"/>
                <a:gd name="connsiteX11380" fmla="*/ 834856 w 1842380"/>
                <a:gd name="connsiteY11380" fmla="*/ 1035376 h 1847704"/>
                <a:gd name="connsiteX11381" fmla="*/ 834856 w 1842380"/>
                <a:gd name="connsiteY11381" fmla="*/ 1035376 h 1847704"/>
                <a:gd name="connsiteX11382" fmla="*/ 834856 w 1842380"/>
                <a:gd name="connsiteY11382" fmla="*/ 7690 h 1847704"/>
                <a:gd name="connsiteX11383" fmla="*/ 834856 w 1842380"/>
                <a:gd name="connsiteY11383" fmla="*/ 23665 h 1847704"/>
                <a:gd name="connsiteX11384" fmla="*/ 822609 w 1842380"/>
                <a:gd name="connsiteY11384" fmla="*/ 25795 h 1847704"/>
                <a:gd name="connsiteX11385" fmla="*/ 822609 w 1842380"/>
                <a:gd name="connsiteY11385" fmla="*/ 9820 h 1847704"/>
                <a:gd name="connsiteX11386" fmla="*/ 834856 w 1842380"/>
                <a:gd name="connsiteY11386" fmla="*/ 7690 h 1847704"/>
                <a:gd name="connsiteX11387" fmla="*/ 834856 w 1842380"/>
                <a:gd name="connsiteY11387" fmla="*/ 7690 h 1847704"/>
                <a:gd name="connsiteX11388" fmla="*/ 834856 w 1842380"/>
                <a:gd name="connsiteY11388" fmla="*/ 43899 h 1847704"/>
                <a:gd name="connsiteX11389" fmla="*/ 834856 w 1842380"/>
                <a:gd name="connsiteY11389" fmla="*/ 76380 h 1847704"/>
                <a:gd name="connsiteX11390" fmla="*/ 822609 w 1842380"/>
                <a:gd name="connsiteY11390" fmla="*/ 57211 h 1847704"/>
                <a:gd name="connsiteX11391" fmla="*/ 822609 w 1842380"/>
                <a:gd name="connsiteY11391" fmla="*/ 28990 h 1847704"/>
                <a:gd name="connsiteX11392" fmla="*/ 834856 w 1842380"/>
                <a:gd name="connsiteY11392" fmla="*/ 43899 h 1847704"/>
                <a:gd name="connsiteX11393" fmla="*/ 834856 w 1842380"/>
                <a:gd name="connsiteY11393" fmla="*/ 43899 h 1847704"/>
                <a:gd name="connsiteX11394" fmla="*/ 834856 w 1842380"/>
                <a:gd name="connsiteY11394" fmla="*/ 97680 h 1847704"/>
                <a:gd name="connsiteX11395" fmla="*/ 834856 w 1842380"/>
                <a:gd name="connsiteY11395" fmla="*/ 113654 h 1847704"/>
                <a:gd name="connsiteX11396" fmla="*/ 822609 w 1842380"/>
                <a:gd name="connsiteY11396" fmla="*/ 115784 h 1847704"/>
                <a:gd name="connsiteX11397" fmla="*/ 822609 w 1842380"/>
                <a:gd name="connsiteY11397" fmla="*/ 99809 h 1847704"/>
                <a:gd name="connsiteX11398" fmla="*/ 834856 w 1842380"/>
                <a:gd name="connsiteY11398" fmla="*/ 97680 h 1847704"/>
                <a:gd name="connsiteX11399" fmla="*/ 834856 w 1842380"/>
                <a:gd name="connsiteY11399" fmla="*/ 97680 h 1847704"/>
                <a:gd name="connsiteX11400" fmla="*/ 834856 w 1842380"/>
                <a:gd name="connsiteY11400" fmla="*/ 282450 h 1847704"/>
                <a:gd name="connsiteX11401" fmla="*/ 834856 w 1842380"/>
                <a:gd name="connsiteY11401" fmla="*/ 325048 h 1847704"/>
                <a:gd name="connsiteX11402" fmla="*/ 831661 w 1842380"/>
                <a:gd name="connsiteY11402" fmla="*/ 326113 h 1847704"/>
                <a:gd name="connsiteX11403" fmla="*/ 822609 w 1842380"/>
                <a:gd name="connsiteY11403" fmla="*/ 327178 h 1847704"/>
                <a:gd name="connsiteX11404" fmla="*/ 822609 w 1842380"/>
                <a:gd name="connsiteY11404" fmla="*/ 280853 h 1847704"/>
                <a:gd name="connsiteX11405" fmla="*/ 834856 w 1842380"/>
                <a:gd name="connsiteY11405" fmla="*/ 282450 h 1847704"/>
                <a:gd name="connsiteX11406" fmla="*/ 834856 w 1842380"/>
                <a:gd name="connsiteY11406" fmla="*/ 282450 h 1847704"/>
                <a:gd name="connsiteX11407" fmla="*/ 834856 w 1842380"/>
                <a:gd name="connsiteY11407" fmla="*/ 390543 h 1847704"/>
                <a:gd name="connsiteX11408" fmla="*/ 834856 w 1842380"/>
                <a:gd name="connsiteY11408" fmla="*/ 400661 h 1847704"/>
                <a:gd name="connsiteX11409" fmla="*/ 822609 w 1842380"/>
                <a:gd name="connsiteY11409" fmla="*/ 402790 h 1847704"/>
                <a:gd name="connsiteX11410" fmla="*/ 822609 w 1842380"/>
                <a:gd name="connsiteY11410" fmla="*/ 392673 h 1847704"/>
                <a:gd name="connsiteX11411" fmla="*/ 834856 w 1842380"/>
                <a:gd name="connsiteY11411" fmla="*/ 390543 h 1847704"/>
                <a:gd name="connsiteX11412" fmla="*/ 834856 w 1842380"/>
                <a:gd name="connsiteY11412" fmla="*/ 390543 h 1847704"/>
                <a:gd name="connsiteX11413" fmla="*/ 834856 w 1842380"/>
                <a:gd name="connsiteY11413" fmla="*/ 426752 h 1847704"/>
                <a:gd name="connsiteX11414" fmla="*/ 834856 w 1842380"/>
                <a:gd name="connsiteY11414" fmla="*/ 442726 h 1847704"/>
                <a:gd name="connsiteX11415" fmla="*/ 822609 w 1842380"/>
                <a:gd name="connsiteY11415" fmla="*/ 429414 h 1847704"/>
                <a:gd name="connsiteX11416" fmla="*/ 822609 w 1842380"/>
                <a:gd name="connsiteY11416" fmla="*/ 412375 h 1847704"/>
                <a:gd name="connsiteX11417" fmla="*/ 834856 w 1842380"/>
                <a:gd name="connsiteY11417" fmla="*/ 426752 h 1847704"/>
                <a:gd name="connsiteX11418" fmla="*/ 834856 w 1842380"/>
                <a:gd name="connsiteY11418" fmla="*/ 426752 h 1847704"/>
                <a:gd name="connsiteX11419" fmla="*/ 834856 w 1842380"/>
                <a:gd name="connsiteY11419" fmla="*/ 444324 h 1847704"/>
                <a:gd name="connsiteX11420" fmla="*/ 834856 w 1842380"/>
                <a:gd name="connsiteY11420" fmla="*/ 453376 h 1847704"/>
                <a:gd name="connsiteX11421" fmla="*/ 822609 w 1842380"/>
                <a:gd name="connsiteY11421" fmla="*/ 457636 h 1847704"/>
                <a:gd name="connsiteX11422" fmla="*/ 822609 w 1842380"/>
                <a:gd name="connsiteY11422" fmla="*/ 447519 h 1847704"/>
                <a:gd name="connsiteX11423" fmla="*/ 834856 w 1842380"/>
                <a:gd name="connsiteY11423" fmla="*/ 444324 h 1847704"/>
                <a:gd name="connsiteX11424" fmla="*/ 834856 w 1842380"/>
                <a:gd name="connsiteY11424" fmla="*/ 444324 h 1847704"/>
                <a:gd name="connsiteX11425" fmla="*/ 834856 w 1842380"/>
                <a:gd name="connsiteY11425" fmla="*/ 573717 h 1847704"/>
                <a:gd name="connsiteX11426" fmla="*/ 834856 w 1842380"/>
                <a:gd name="connsiteY11426" fmla="*/ 665836 h 1847704"/>
                <a:gd name="connsiteX11427" fmla="*/ 833791 w 1842380"/>
                <a:gd name="connsiteY11427" fmla="*/ 667965 h 1847704"/>
                <a:gd name="connsiteX11428" fmla="*/ 829531 w 1842380"/>
                <a:gd name="connsiteY11428" fmla="*/ 675953 h 1847704"/>
                <a:gd name="connsiteX11429" fmla="*/ 822609 w 1842380"/>
                <a:gd name="connsiteY11429" fmla="*/ 681810 h 1847704"/>
                <a:gd name="connsiteX11430" fmla="*/ 822609 w 1842380"/>
                <a:gd name="connsiteY11430" fmla="*/ 650394 h 1847704"/>
                <a:gd name="connsiteX11431" fmla="*/ 823674 w 1842380"/>
                <a:gd name="connsiteY11431" fmla="*/ 647199 h 1847704"/>
                <a:gd name="connsiteX11432" fmla="*/ 824739 w 1842380"/>
                <a:gd name="connsiteY11432" fmla="*/ 641341 h 1847704"/>
                <a:gd name="connsiteX11433" fmla="*/ 824739 w 1842380"/>
                <a:gd name="connsiteY11433" fmla="*/ 637082 h 1847704"/>
                <a:gd name="connsiteX11434" fmla="*/ 823674 w 1842380"/>
                <a:gd name="connsiteY11434" fmla="*/ 633887 h 1847704"/>
                <a:gd name="connsiteX11435" fmla="*/ 822609 w 1842380"/>
                <a:gd name="connsiteY11435" fmla="*/ 633887 h 1847704"/>
                <a:gd name="connsiteX11436" fmla="*/ 822609 w 1842380"/>
                <a:gd name="connsiteY11436" fmla="*/ 604600 h 1847704"/>
                <a:gd name="connsiteX11437" fmla="*/ 828466 w 1842380"/>
                <a:gd name="connsiteY11437" fmla="*/ 603535 h 1847704"/>
                <a:gd name="connsiteX11438" fmla="*/ 829531 w 1842380"/>
                <a:gd name="connsiteY11438" fmla="*/ 600340 h 1847704"/>
                <a:gd name="connsiteX11439" fmla="*/ 828466 w 1842380"/>
                <a:gd name="connsiteY11439" fmla="*/ 594483 h 1847704"/>
                <a:gd name="connsiteX11440" fmla="*/ 825271 w 1842380"/>
                <a:gd name="connsiteY11440" fmla="*/ 595548 h 1847704"/>
                <a:gd name="connsiteX11441" fmla="*/ 823141 w 1842380"/>
                <a:gd name="connsiteY11441" fmla="*/ 596613 h 1847704"/>
                <a:gd name="connsiteX11442" fmla="*/ 823141 w 1842380"/>
                <a:gd name="connsiteY11442" fmla="*/ 583301 h 1847704"/>
                <a:gd name="connsiteX11443" fmla="*/ 824206 w 1842380"/>
                <a:gd name="connsiteY11443" fmla="*/ 583301 h 1847704"/>
                <a:gd name="connsiteX11444" fmla="*/ 825271 w 1842380"/>
                <a:gd name="connsiteY11444" fmla="*/ 580106 h 1847704"/>
                <a:gd name="connsiteX11445" fmla="*/ 823141 w 1842380"/>
                <a:gd name="connsiteY11445" fmla="*/ 576911 h 1847704"/>
                <a:gd name="connsiteX11446" fmla="*/ 823141 w 1842380"/>
                <a:gd name="connsiteY11446" fmla="*/ 515676 h 1847704"/>
                <a:gd name="connsiteX11447" fmla="*/ 824206 w 1842380"/>
                <a:gd name="connsiteY11447" fmla="*/ 514611 h 1847704"/>
                <a:gd name="connsiteX11448" fmla="*/ 827401 w 1842380"/>
                <a:gd name="connsiteY11448" fmla="*/ 512481 h 1847704"/>
                <a:gd name="connsiteX11449" fmla="*/ 831661 w 1842380"/>
                <a:gd name="connsiteY11449" fmla="*/ 514611 h 1847704"/>
                <a:gd name="connsiteX11450" fmla="*/ 832726 w 1842380"/>
                <a:gd name="connsiteY11450" fmla="*/ 517806 h 1847704"/>
                <a:gd name="connsiteX11451" fmla="*/ 832726 w 1842380"/>
                <a:gd name="connsiteY11451" fmla="*/ 523663 h 1847704"/>
                <a:gd name="connsiteX11452" fmla="*/ 833791 w 1842380"/>
                <a:gd name="connsiteY11452" fmla="*/ 530586 h 1847704"/>
                <a:gd name="connsiteX11453" fmla="*/ 832726 w 1842380"/>
                <a:gd name="connsiteY11453" fmla="*/ 536443 h 1847704"/>
                <a:gd name="connsiteX11454" fmla="*/ 832726 w 1842380"/>
                <a:gd name="connsiteY11454" fmla="*/ 543365 h 1847704"/>
                <a:gd name="connsiteX11455" fmla="*/ 833791 w 1842380"/>
                <a:gd name="connsiteY11455" fmla="*/ 546560 h 1847704"/>
                <a:gd name="connsiteX11456" fmla="*/ 832726 w 1842380"/>
                <a:gd name="connsiteY11456" fmla="*/ 554547 h 1847704"/>
                <a:gd name="connsiteX11457" fmla="*/ 832726 w 1842380"/>
                <a:gd name="connsiteY11457" fmla="*/ 565729 h 1847704"/>
                <a:gd name="connsiteX11458" fmla="*/ 833791 w 1842380"/>
                <a:gd name="connsiteY11458" fmla="*/ 571587 h 1847704"/>
                <a:gd name="connsiteX11459" fmla="*/ 833791 w 1842380"/>
                <a:gd name="connsiteY11459" fmla="*/ 574781 h 1847704"/>
                <a:gd name="connsiteX11460" fmla="*/ 834856 w 1842380"/>
                <a:gd name="connsiteY11460" fmla="*/ 574781 h 1847704"/>
                <a:gd name="connsiteX11461" fmla="*/ 834856 w 1842380"/>
                <a:gd name="connsiteY11461" fmla="*/ 573717 h 1847704"/>
                <a:gd name="connsiteX11462" fmla="*/ 834856 w 1842380"/>
                <a:gd name="connsiteY11462" fmla="*/ 700979 h 1847704"/>
                <a:gd name="connsiteX11463" fmla="*/ 834856 w 1842380"/>
                <a:gd name="connsiteY11463" fmla="*/ 707901 h 1847704"/>
                <a:gd name="connsiteX11464" fmla="*/ 822609 w 1842380"/>
                <a:gd name="connsiteY11464" fmla="*/ 711096 h 1847704"/>
                <a:gd name="connsiteX11465" fmla="*/ 822609 w 1842380"/>
                <a:gd name="connsiteY11465" fmla="*/ 704174 h 1847704"/>
                <a:gd name="connsiteX11466" fmla="*/ 834856 w 1842380"/>
                <a:gd name="connsiteY11466" fmla="*/ 700979 h 1847704"/>
                <a:gd name="connsiteX11467" fmla="*/ 834856 w 1842380"/>
                <a:gd name="connsiteY11467" fmla="*/ 700979 h 1847704"/>
                <a:gd name="connsiteX11468" fmla="*/ 834856 w 1842380"/>
                <a:gd name="connsiteY11468" fmla="*/ 727071 h 1847704"/>
                <a:gd name="connsiteX11469" fmla="*/ 834856 w 1842380"/>
                <a:gd name="connsiteY11469" fmla="*/ 735058 h 1847704"/>
                <a:gd name="connsiteX11470" fmla="*/ 822609 w 1842380"/>
                <a:gd name="connsiteY11470" fmla="*/ 726006 h 1847704"/>
                <a:gd name="connsiteX11471" fmla="*/ 822609 w 1842380"/>
                <a:gd name="connsiteY11471" fmla="*/ 718019 h 1847704"/>
                <a:gd name="connsiteX11472" fmla="*/ 834856 w 1842380"/>
                <a:gd name="connsiteY11472" fmla="*/ 727071 h 1847704"/>
                <a:gd name="connsiteX11473" fmla="*/ 834856 w 1842380"/>
                <a:gd name="connsiteY11473" fmla="*/ 727071 h 1847704"/>
                <a:gd name="connsiteX11474" fmla="*/ 834856 w 1842380"/>
                <a:gd name="connsiteY11474" fmla="*/ 737188 h 1847704"/>
                <a:gd name="connsiteX11475" fmla="*/ 834856 w 1842380"/>
                <a:gd name="connsiteY11475" fmla="*/ 745175 h 1847704"/>
                <a:gd name="connsiteX11476" fmla="*/ 822609 w 1842380"/>
                <a:gd name="connsiteY11476" fmla="*/ 749435 h 1847704"/>
                <a:gd name="connsiteX11477" fmla="*/ 822609 w 1842380"/>
                <a:gd name="connsiteY11477" fmla="*/ 742513 h 1847704"/>
                <a:gd name="connsiteX11478" fmla="*/ 834856 w 1842380"/>
                <a:gd name="connsiteY11478" fmla="*/ 737188 h 1847704"/>
                <a:gd name="connsiteX11479" fmla="*/ 834856 w 1842380"/>
                <a:gd name="connsiteY11479" fmla="*/ 737188 h 1847704"/>
                <a:gd name="connsiteX11480" fmla="*/ 834856 w 1842380"/>
                <a:gd name="connsiteY11480" fmla="*/ 1124301 h 1847704"/>
                <a:gd name="connsiteX11481" fmla="*/ 834856 w 1842380"/>
                <a:gd name="connsiteY11481" fmla="*/ 1131223 h 1847704"/>
                <a:gd name="connsiteX11482" fmla="*/ 826869 w 1842380"/>
                <a:gd name="connsiteY11482" fmla="*/ 1129093 h 1847704"/>
                <a:gd name="connsiteX11483" fmla="*/ 834856 w 1842380"/>
                <a:gd name="connsiteY11483" fmla="*/ 1162639 h 1847704"/>
                <a:gd name="connsiteX11484" fmla="*/ 834856 w 1842380"/>
                <a:gd name="connsiteY11484" fmla="*/ 1169561 h 1847704"/>
                <a:gd name="connsiteX11485" fmla="*/ 827934 w 1842380"/>
                <a:gd name="connsiteY11485" fmla="*/ 1165302 h 1847704"/>
                <a:gd name="connsiteX11486" fmla="*/ 822077 w 1842380"/>
                <a:gd name="connsiteY11486" fmla="*/ 1164237 h 1847704"/>
                <a:gd name="connsiteX11487" fmla="*/ 822077 w 1842380"/>
                <a:gd name="connsiteY11487" fmla="*/ 1157314 h 1847704"/>
                <a:gd name="connsiteX11488" fmla="*/ 823141 w 1842380"/>
                <a:gd name="connsiteY11488" fmla="*/ 1157314 h 1847704"/>
                <a:gd name="connsiteX11489" fmla="*/ 822077 w 1842380"/>
                <a:gd name="connsiteY11489" fmla="*/ 1157314 h 1847704"/>
                <a:gd name="connsiteX11490" fmla="*/ 822077 w 1842380"/>
                <a:gd name="connsiteY11490" fmla="*/ 1121106 h 1847704"/>
                <a:gd name="connsiteX11491" fmla="*/ 823141 w 1842380"/>
                <a:gd name="connsiteY11491" fmla="*/ 1122171 h 1847704"/>
                <a:gd name="connsiteX11492" fmla="*/ 834856 w 1842380"/>
                <a:gd name="connsiteY11492" fmla="*/ 1124301 h 1847704"/>
                <a:gd name="connsiteX11493" fmla="*/ 834856 w 1842380"/>
                <a:gd name="connsiteY11493" fmla="*/ 1124301 h 1847704"/>
                <a:gd name="connsiteX11494" fmla="*/ 834856 w 1842380"/>
                <a:gd name="connsiteY11494" fmla="*/ 1229199 h 1847704"/>
                <a:gd name="connsiteX11495" fmla="*/ 834856 w 1842380"/>
                <a:gd name="connsiteY11495" fmla="*/ 1288837 h 1847704"/>
                <a:gd name="connsiteX11496" fmla="*/ 831661 w 1842380"/>
                <a:gd name="connsiteY11496" fmla="*/ 1290967 h 1847704"/>
                <a:gd name="connsiteX11497" fmla="*/ 829531 w 1842380"/>
                <a:gd name="connsiteY11497" fmla="*/ 1296824 h 1847704"/>
                <a:gd name="connsiteX11498" fmla="*/ 827401 w 1842380"/>
                <a:gd name="connsiteY11498" fmla="*/ 1304811 h 1847704"/>
                <a:gd name="connsiteX11499" fmla="*/ 827401 w 1842380"/>
                <a:gd name="connsiteY11499" fmla="*/ 1312798 h 1847704"/>
                <a:gd name="connsiteX11500" fmla="*/ 829531 w 1842380"/>
                <a:gd name="connsiteY11500" fmla="*/ 1319721 h 1847704"/>
                <a:gd name="connsiteX11501" fmla="*/ 832726 w 1842380"/>
                <a:gd name="connsiteY11501" fmla="*/ 1321851 h 1847704"/>
                <a:gd name="connsiteX11502" fmla="*/ 834856 w 1842380"/>
                <a:gd name="connsiteY11502" fmla="*/ 1322916 h 1847704"/>
                <a:gd name="connsiteX11503" fmla="*/ 834856 w 1842380"/>
                <a:gd name="connsiteY11503" fmla="*/ 1377761 h 1847704"/>
                <a:gd name="connsiteX11504" fmla="*/ 833791 w 1842380"/>
                <a:gd name="connsiteY11504" fmla="*/ 1376696 h 1847704"/>
                <a:gd name="connsiteX11505" fmla="*/ 831661 w 1842380"/>
                <a:gd name="connsiteY11505" fmla="*/ 1375631 h 1847704"/>
                <a:gd name="connsiteX11506" fmla="*/ 828466 w 1842380"/>
                <a:gd name="connsiteY11506" fmla="*/ 1372436 h 1847704"/>
                <a:gd name="connsiteX11507" fmla="*/ 827401 w 1842380"/>
                <a:gd name="connsiteY11507" fmla="*/ 1369241 h 1847704"/>
                <a:gd name="connsiteX11508" fmla="*/ 827401 w 1842380"/>
                <a:gd name="connsiteY11508" fmla="*/ 1363384 h 1847704"/>
                <a:gd name="connsiteX11509" fmla="*/ 828466 w 1842380"/>
                <a:gd name="connsiteY11509" fmla="*/ 1356462 h 1847704"/>
                <a:gd name="connsiteX11510" fmla="*/ 827401 w 1842380"/>
                <a:gd name="connsiteY11510" fmla="*/ 1345280 h 1847704"/>
                <a:gd name="connsiteX11511" fmla="*/ 824206 w 1842380"/>
                <a:gd name="connsiteY11511" fmla="*/ 1343150 h 1847704"/>
                <a:gd name="connsiteX11512" fmla="*/ 823141 w 1842380"/>
                <a:gd name="connsiteY11512" fmla="*/ 1342085 h 1847704"/>
                <a:gd name="connsiteX11513" fmla="*/ 823141 w 1842380"/>
                <a:gd name="connsiteY11513" fmla="*/ 1272330 h 1847704"/>
                <a:gd name="connsiteX11514" fmla="*/ 825271 w 1842380"/>
                <a:gd name="connsiteY11514" fmla="*/ 1266473 h 1847704"/>
                <a:gd name="connsiteX11515" fmla="*/ 826336 w 1842380"/>
                <a:gd name="connsiteY11515" fmla="*/ 1259550 h 1847704"/>
                <a:gd name="connsiteX11516" fmla="*/ 827401 w 1842380"/>
                <a:gd name="connsiteY11516" fmla="*/ 1252628 h 1847704"/>
                <a:gd name="connsiteX11517" fmla="*/ 828466 w 1842380"/>
                <a:gd name="connsiteY11517" fmla="*/ 1244641 h 1847704"/>
                <a:gd name="connsiteX11518" fmla="*/ 830596 w 1842380"/>
                <a:gd name="connsiteY11518" fmla="*/ 1238784 h 1847704"/>
                <a:gd name="connsiteX11519" fmla="*/ 833791 w 1842380"/>
                <a:gd name="connsiteY11519" fmla="*/ 1230797 h 1847704"/>
                <a:gd name="connsiteX11520" fmla="*/ 834856 w 1842380"/>
                <a:gd name="connsiteY11520" fmla="*/ 1229199 h 1847704"/>
                <a:gd name="connsiteX11521" fmla="*/ 834856 w 1842380"/>
                <a:gd name="connsiteY11521" fmla="*/ 1229199 h 1847704"/>
                <a:gd name="connsiteX11522" fmla="*/ 834856 w 1842380"/>
                <a:gd name="connsiteY11522" fmla="*/ 1416100 h 1847704"/>
                <a:gd name="connsiteX11523" fmla="*/ 834856 w 1842380"/>
                <a:gd name="connsiteY11523" fmla="*/ 1446451 h 1847704"/>
                <a:gd name="connsiteX11524" fmla="*/ 824739 w 1842380"/>
                <a:gd name="connsiteY11524" fmla="*/ 1425152 h 1847704"/>
                <a:gd name="connsiteX11525" fmla="*/ 822609 w 1842380"/>
                <a:gd name="connsiteY11525" fmla="*/ 1423022 h 1847704"/>
                <a:gd name="connsiteX11526" fmla="*/ 822609 w 1842380"/>
                <a:gd name="connsiteY11526" fmla="*/ 1411840 h 1847704"/>
                <a:gd name="connsiteX11527" fmla="*/ 831661 w 1842380"/>
                <a:gd name="connsiteY11527" fmla="*/ 1417697 h 1847704"/>
                <a:gd name="connsiteX11528" fmla="*/ 834856 w 1842380"/>
                <a:gd name="connsiteY11528" fmla="*/ 1416100 h 1847704"/>
                <a:gd name="connsiteX11529" fmla="*/ 834856 w 1842380"/>
                <a:gd name="connsiteY11529" fmla="*/ 1416100 h 1847704"/>
                <a:gd name="connsiteX11530" fmla="*/ 834856 w 1842380"/>
                <a:gd name="connsiteY11530" fmla="*/ 1467750 h 1847704"/>
                <a:gd name="connsiteX11531" fmla="*/ 834856 w 1842380"/>
                <a:gd name="connsiteY11531" fmla="*/ 1477867 h 1847704"/>
                <a:gd name="connsiteX11532" fmla="*/ 822609 w 1842380"/>
                <a:gd name="connsiteY11532" fmla="*/ 1475737 h 1847704"/>
                <a:gd name="connsiteX11533" fmla="*/ 822609 w 1842380"/>
                <a:gd name="connsiteY11533" fmla="*/ 1465620 h 1847704"/>
                <a:gd name="connsiteX11534" fmla="*/ 834856 w 1842380"/>
                <a:gd name="connsiteY11534" fmla="*/ 1467750 h 1847704"/>
                <a:gd name="connsiteX11535" fmla="*/ 834856 w 1842380"/>
                <a:gd name="connsiteY11535" fmla="*/ 1467750 h 1847704"/>
                <a:gd name="connsiteX11536" fmla="*/ 834856 w 1842380"/>
                <a:gd name="connsiteY11536" fmla="*/ 1739315 h 1847704"/>
                <a:gd name="connsiteX11537" fmla="*/ 834856 w 1842380"/>
                <a:gd name="connsiteY11537" fmla="*/ 1762744 h 1847704"/>
                <a:gd name="connsiteX11538" fmla="*/ 830596 w 1842380"/>
                <a:gd name="connsiteY11538" fmla="*/ 1755822 h 1847704"/>
                <a:gd name="connsiteX11539" fmla="*/ 822609 w 1842380"/>
                <a:gd name="connsiteY11539" fmla="*/ 1751562 h 1847704"/>
                <a:gd name="connsiteX11540" fmla="*/ 822609 w 1842380"/>
                <a:gd name="connsiteY11540" fmla="*/ 1734522 h 1847704"/>
                <a:gd name="connsiteX11541" fmla="*/ 834856 w 1842380"/>
                <a:gd name="connsiteY11541" fmla="*/ 1739315 h 1847704"/>
                <a:gd name="connsiteX11542" fmla="*/ 834856 w 1842380"/>
                <a:gd name="connsiteY11542" fmla="*/ 1739315 h 1847704"/>
                <a:gd name="connsiteX11543" fmla="*/ 834856 w 1842380"/>
                <a:gd name="connsiteY11543" fmla="*/ 1826109 h 1847704"/>
                <a:gd name="connsiteX11544" fmla="*/ 834856 w 1842380"/>
                <a:gd name="connsiteY11544" fmla="*/ 1842083 h 1847704"/>
                <a:gd name="connsiteX11545" fmla="*/ 822609 w 1842380"/>
                <a:gd name="connsiteY11545" fmla="*/ 1839953 h 1847704"/>
                <a:gd name="connsiteX11546" fmla="*/ 822609 w 1842380"/>
                <a:gd name="connsiteY11546" fmla="*/ 1821849 h 1847704"/>
                <a:gd name="connsiteX11547" fmla="*/ 834856 w 1842380"/>
                <a:gd name="connsiteY11547" fmla="*/ 1826109 h 1847704"/>
                <a:gd name="connsiteX11548" fmla="*/ 834856 w 1842380"/>
                <a:gd name="connsiteY11548" fmla="*/ 1826109 h 1847704"/>
                <a:gd name="connsiteX11549" fmla="*/ 822609 w 1842380"/>
                <a:gd name="connsiteY11549" fmla="*/ 505559 h 1847704"/>
                <a:gd name="connsiteX11550" fmla="*/ 822609 w 1842380"/>
                <a:gd name="connsiteY11550" fmla="*/ 488520 h 1847704"/>
                <a:gd name="connsiteX11551" fmla="*/ 823674 w 1842380"/>
                <a:gd name="connsiteY11551" fmla="*/ 488520 h 1847704"/>
                <a:gd name="connsiteX11552" fmla="*/ 827934 w 1842380"/>
                <a:gd name="connsiteY11552" fmla="*/ 489585 h 1847704"/>
                <a:gd name="connsiteX11553" fmla="*/ 830064 w 1842380"/>
                <a:gd name="connsiteY11553" fmla="*/ 492780 h 1847704"/>
                <a:gd name="connsiteX11554" fmla="*/ 831129 w 1842380"/>
                <a:gd name="connsiteY11554" fmla="*/ 497039 h 1847704"/>
                <a:gd name="connsiteX11555" fmla="*/ 827934 w 1842380"/>
                <a:gd name="connsiteY11555" fmla="*/ 501299 h 1847704"/>
                <a:gd name="connsiteX11556" fmla="*/ 824739 w 1842380"/>
                <a:gd name="connsiteY11556" fmla="*/ 503429 h 1847704"/>
                <a:gd name="connsiteX11557" fmla="*/ 822609 w 1842380"/>
                <a:gd name="connsiteY11557" fmla="*/ 505559 h 1847704"/>
                <a:gd name="connsiteX11558" fmla="*/ 822609 w 1842380"/>
                <a:gd name="connsiteY11558" fmla="*/ 881490 h 1847704"/>
                <a:gd name="connsiteX11559" fmla="*/ 812492 w 1842380"/>
                <a:gd name="connsiteY11559" fmla="*/ 881490 h 1847704"/>
                <a:gd name="connsiteX11560" fmla="*/ 812492 w 1842380"/>
                <a:gd name="connsiteY11560" fmla="*/ 919828 h 1847704"/>
                <a:gd name="connsiteX11561" fmla="*/ 822609 w 1842380"/>
                <a:gd name="connsiteY11561" fmla="*/ 927816 h 1847704"/>
                <a:gd name="connsiteX11562" fmla="*/ 822609 w 1842380"/>
                <a:gd name="connsiteY11562" fmla="*/ 881490 h 1847704"/>
                <a:gd name="connsiteX11563" fmla="*/ 822609 w 1842380"/>
                <a:gd name="connsiteY11563" fmla="*/ 881490 h 1847704"/>
                <a:gd name="connsiteX11564" fmla="*/ 822609 w 1842380"/>
                <a:gd name="connsiteY11564" fmla="*/ 1072650 h 1847704"/>
                <a:gd name="connsiteX11565" fmla="*/ 822609 w 1842380"/>
                <a:gd name="connsiteY11565" fmla="*/ 1073715 h 1847704"/>
                <a:gd name="connsiteX11566" fmla="*/ 822609 w 1842380"/>
                <a:gd name="connsiteY11566" fmla="*/ 1073715 h 1847704"/>
                <a:gd name="connsiteX11567" fmla="*/ 822609 w 1842380"/>
                <a:gd name="connsiteY11567" fmla="*/ 1072650 h 1847704"/>
                <a:gd name="connsiteX11568" fmla="*/ 822609 w 1842380"/>
                <a:gd name="connsiteY11568" fmla="*/ 1072650 h 1847704"/>
                <a:gd name="connsiteX11569" fmla="*/ 822609 w 1842380"/>
                <a:gd name="connsiteY11569" fmla="*/ 9820 h 1847704"/>
                <a:gd name="connsiteX11570" fmla="*/ 822609 w 1842380"/>
                <a:gd name="connsiteY11570" fmla="*/ 25795 h 1847704"/>
                <a:gd name="connsiteX11571" fmla="*/ 822609 w 1842380"/>
                <a:gd name="connsiteY11571" fmla="*/ 25795 h 1847704"/>
                <a:gd name="connsiteX11572" fmla="*/ 822609 w 1842380"/>
                <a:gd name="connsiteY11572" fmla="*/ 26860 h 1847704"/>
                <a:gd name="connsiteX11573" fmla="*/ 820479 w 1842380"/>
                <a:gd name="connsiteY11573" fmla="*/ 26860 h 1847704"/>
                <a:gd name="connsiteX11574" fmla="*/ 822609 w 1842380"/>
                <a:gd name="connsiteY11574" fmla="*/ 28990 h 1847704"/>
                <a:gd name="connsiteX11575" fmla="*/ 822609 w 1842380"/>
                <a:gd name="connsiteY11575" fmla="*/ 57211 h 1847704"/>
                <a:gd name="connsiteX11576" fmla="*/ 812492 w 1842380"/>
                <a:gd name="connsiteY11576" fmla="*/ 43899 h 1847704"/>
                <a:gd name="connsiteX11577" fmla="*/ 812492 w 1842380"/>
                <a:gd name="connsiteY11577" fmla="*/ 11950 h 1847704"/>
                <a:gd name="connsiteX11578" fmla="*/ 822609 w 1842380"/>
                <a:gd name="connsiteY11578" fmla="*/ 9820 h 1847704"/>
                <a:gd name="connsiteX11579" fmla="*/ 822609 w 1842380"/>
                <a:gd name="connsiteY11579" fmla="*/ 9820 h 1847704"/>
                <a:gd name="connsiteX11580" fmla="*/ 822609 w 1842380"/>
                <a:gd name="connsiteY11580" fmla="*/ 99809 h 1847704"/>
                <a:gd name="connsiteX11581" fmla="*/ 822609 w 1842380"/>
                <a:gd name="connsiteY11581" fmla="*/ 115784 h 1847704"/>
                <a:gd name="connsiteX11582" fmla="*/ 812492 w 1842380"/>
                <a:gd name="connsiteY11582" fmla="*/ 115784 h 1847704"/>
                <a:gd name="connsiteX11583" fmla="*/ 812492 w 1842380"/>
                <a:gd name="connsiteY11583" fmla="*/ 99809 h 1847704"/>
                <a:gd name="connsiteX11584" fmla="*/ 822609 w 1842380"/>
                <a:gd name="connsiteY11584" fmla="*/ 99809 h 1847704"/>
                <a:gd name="connsiteX11585" fmla="*/ 822609 w 1842380"/>
                <a:gd name="connsiteY11585" fmla="*/ 99809 h 1847704"/>
                <a:gd name="connsiteX11586" fmla="*/ 822609 w 1842380"/>
                <a:gd name="connsiteY11586" fmla="*/ 281385 h 1847704"/>
                <a:gd name="connsiteX11587" fmla="*/ 822609 w 1842380"/>
                <a:gd name="connsiteY11587" fmla="*/ 327711 h 1847704"/>
                <a:gd name="connsiteX11588" fmla="*/ 812492 w 1842380"/>
                <a:gd name="connsiteY11588" fmla="*/ 327711 h 1847704"/>
                <a:gd name="connsiteX11589" fmla="*/ 812492 w 1842380"/>
                <a:gd name="connsiteY11589" fmla="*/ 279255 h 1847704"/>
                <a:gd name="connsiteX11590" fmla="*/ 822609 w 1842380"/>
                <a:gd name="connsiteY11590" fmla="*/ 281385 h 1847704"/>
                <a:gd name="connsiteX11591" fmla="*/ 822609 w 1842380"/>
                <a:gd name="connsiteY11591" fmla="*/ 281385 h 1847704"/>
                <a:gd name="connsiteX11592" fmla="*/ 822609 w 1842380"/>
                <a:gd name="connsiteY11592" fmla="*/ 392673 h 1847704"/>
                <a:gd name="connsiteX11593" fmla="*/ 822609 w 1842380"/>
                <a:gd name="connsiteY11593" fmla="*/ 402790 h 1847704"/>
                <a:gd name="connsiteX11594" fmla="*/ 816752 w 1842380"/>
                <a:gd name="connsiteY11594" fmla="*/ 404920 h 1847704"/>
                <a:gd name="connsiteX11595" fmla="*/ 816752 w 1842380"/>
                <a:gd name="connsiteY11595" fmla="*/ 404920 h 1847704"/>
                <a:gd name="connsiteX11596" fmla="*/ 815687 w 1842380"/>
                <a:gd name="connsiteY11596" fmla="*/ 404920 h 1847704"/>
                <a:gd name="connsiteX11597" fmla="*/ 822609 w 1842380"/>
                <a:gd name="connsiteY11597" fmla="*/ 411843 h 1847704"/>
                <a:gd name="connsiteX11598" fmla="*/ 822609 w 1842380"/>
                <a:gd name="connsiteY11598" fmla="*/ 428882 h 1847704"/>
                <a:gd name="connsiteX11599" fmla="*/ 812492 w 1842380"/>
                <a:gd name="connsiteY11599" fmla="*/ 416635 h 1847704"/>
                <a:gd name="connsiteX11600" fmla="*/ 812492 w 1842380"/>
                <a:gd name="connsiteY11600" fmla="*/ 396401 h 1847704"/>
                <a:gd name="connsiteX11601" fmla="*/ 822609 w 1842380"/>
                <a:gd name="connsiteY11601" fmla="*/ 392673 h 1847704"/>
                <a:gd name="connsiteX11602" fmla="*/ 822609 w 1842380"/>
                <a:gd name="connsiteY11602" fmla="*/ 392673 h 1847704"/>
                <a:gd name="connsiteX11603" fmla="*/ 822609 w 1842380"/>
                <a:gd name="connsiteY11603" fmla="*/ 448051 h 1847704"/>
                <a:gd name="connsiteX11604" fmla="*/ 822609 w 1842380"/>
                <a:gd name="connsiteY11604" fmla="*/ 458168 h 1847704"/>
                <a:gd name="connsiteX11605" fmla="*/ 812492 w 1842380"/>
                <a:gd name="connsiteY11605" fmla="*/ 459233 h 1847704"/>
                <a:gd name="connsiteX11606" fmla="*/ 812492 w 1842380"/>
                <a:gd name="connsiteY11606" fmla="*/ 449116 h 1847704"/>
                <a:gd name="connsiteX11607" fmla="*/ 822609 w 1842380"/>
                <a:gd name="connsiteY11607" fmla="*/ 448051 h 1847704"/>
                <a:gd name="connsiteX11608" fmla="*/ 822609 w 1842380"/>
                <a:gd name="connsiteY11608" fmla="*/ 448051 h 1847704"/>
                <a:gd name="connsiteX11609" fmla="*/ 822609 w 1842380"/>
                <a:gd name="connsiteY11609" fmla="*/ 488520 h 1847704"/>
                <a:gd name="connsiteX11610" fmla="*/ 822609 w 1842380"/>
                <a:gd name="connsiteY11610" fmla="*/ 505559 h 1847704"/>
                <a:gd name="connsiteX11611" fmla="*/ 816752 w 1842380"/>
                <a:gd name="connsiteY11611" fmla="*/ 508754 h 1847704"/>
                <a:gd name="connsiteX11612" fmla="*/ 812492 w 1842380"/>
                <a:gd name="connsiteY11612" fmla="*/ 509819 h 1847704"/>
                <a:gd name="connsiteX11613" fmla="*/ 812492 w 1842380"/>
                <a:gd name="connsiteY11613" fmla="*/ 489585 h 1847704"/>
                <a:gd name="connsiteX11614" fmla="*/ 816752 w 1842380"/>
                <a:gd name="connsiteY11614" fmla="*/ 488520 h 1847704"/>
                <a:gd name="connsiteX11615" fmla="*/ 822609 w 1842380"/>
                <a:gd name="connsiteY11615" fmla="*/ 488520 h 1847704"/>
                <a:gd name="connsiteX11616" fmla="*/ 822609 w 1842380"/>
                <a:gd name="connsiteY11616" fmla="*/ 488520 h 1847704"/>
                <a:gd name="connsiteX11617" fmla="*/ 822609 w 1842380"/>
                <a:gd name="connsiteY11617" fmla="*/ 515676 h 1847704"/>
                <a:gd name="connsiteX11618" fmla="*/ 822609 w 1842380"/>
                <a:gd name="connsiteY11618" fmla="*/ 576379 h 1847704"/>
                <a:gd name="connsiteX11619" fmla="*/ 822609 w 1842380"/>
                <a:gd name="connsiteY11619" fmla="*/ 576379 h 1847704"/>
                <a:gd name="connsiteX11620" fmla="*/ 819414 w 1842380"/>
                <a:gd name="connsiteY11620" fmla="*/ 575314 h 1847704"/>
                <a:gd name="connsiteX11621" fmla="*/ 816219 w 1842380"/>
                <a:gd name="connsiteY11621" fmla="*/ 576379 h 1847704"/>
                <a:gd name="connsiteX11622" fmla="*/ 814089 w 1842380"/>
                <a:gd name="connsiteY11622" fmla="*/ 577444 h 1847704"/>
                <a:gd name="connsiteX11623" fmla="*/ 813024 w 1842380"/>
                <a:gd name="connsiteY11623" fmla="*/ 578509 h 1847704"/>
                <a:gd name="connsiteX11624" fmla="*/ 813024 w 1842380"/>
                <a:gd name="connsiteY11624" fmla="*/ 563599 h 1847704"/>
                <a:gd name="connsiteX11625" fmla="*/ 814089 w 1842380"/>
                <a:gd name="connsiteY11625" fmla="*/ 562534 h 1847704"/>
                <a:gd name="connsiteX11626" fmla="*/ 818349 w 1842380"/>
                <a:gd name="connsiteY11626" fmla="*/ 559340 h 1847704"/>
                <a:gd name="connsiteX11627" fmla="*/ 817284 w 1842380"/>
                <a:gd name="connsiteY11627" fmla="*/ 558275 h 1847704"/>
                <a:gd name="connsiteX11628" fmla="*/ 813024 w 1842380"/>
                <a:gd name="connsiteY11628" fmla="*/ 558275 h 1847704"/>
                <a:gd name="connsiteX11629" fmla="*/ 813024 w 1842380"/>
                <a:gd name="connsiteY11629" fmla="*/ 518871 h 1847704"/>
                <a:gd name="connsiteX11630" fmla="*/ 815154 w 1842380"/>
                <a:gd name="connsiteY11630" fmla="*/ 518871 h 1847704"/>
                <a:gd name="connsiteX11631" fmla="*/ 821012 w 1842380"/>
                <a:gd name="connsiteY11631" fmla="*/ 516741 h 1847704"/>
                <a:gd name="connsiteX11632" fmla="*/ 822609 w 1842380"/>
                <a:gd name="connsiteY11632" fmla="*/ 515676 h 1847704"/>
                <a:gd name="connsiteX11633" fmla="*/ 822609 w 1842380"/>
                <a:gd name="connsiteY11633" fmla="*/ 515676 h 1847704"/>
                <a:gd name="connsiteX11634" fmla="*/ 822609 w 1842380"/>
                <a:gd name="connsiteY11634" fmla="*/ 582769 h 1847704"/>
                <a:gd name="connsiteX11635" fmla="*/ 822609 w 1842380"/>
                <a:gd name="connsiteY11635" fmla="*/ 596081 h 1847704"/>
                <a:gd name="connsiteX11636" fmla="*/ 821544 w 1842380"/>
                <a:gd name="connsiteY11636" fmla="*/ 597146 h 1847704"/>
                <a:gd name="connsiteX11637" fmla="*/ 819414 w 1842380"/>
                <a:gd name="connsiteY11637" fmla="*/ 598211 h 1847704"/>
                <a:gd name="connsiteX11638" fmla="*/ 817284 w 1842380"/>
                <a:gd name="connsiteY11638" fmla="*/ 600340 h 1847704"/>
                <a:gd name="connsiteX11639" fmla="*/ 817284 w 1842380"/>
                <a:gd name="connsiteY11639" fmla="*/ 602470 h 1847704"/>
                <a:gd name="connsiteX11640" fmla="*/ 819414 w 1842380"/>
                <a:gd name="connsiteY11640" fmla="*/ 603535 h 1847704"/>
                <a:gd name="connsiteX11641" fmla="*/ 822609 w 1842380"/>
                <a:gd name="connsiteY11641" fmla="*/ 603535 h 1847704"/>
                <a:gd name="connsiteX11642" fmla="*/ 822609 w 1842380"/>
                <a:gd name="connsiteY11642" fmla="*/ 632822 h 1847704"/>
                <a:gd name="connsiteX11643" fmla="*/ 819414 w 1842380"/>
                <a:gd name="connsiteY11643" fmla="*/ 632822 h 1847704"/>
                <a:gd name="connsiteX11644" fmla="*/ 816219 w 1842380"/>
                <a:gd name="connsiteY11644" fmla="*/ 632822 h 1847704"/>
                <a:gd name="connsiteX11645" fmla="*/ 813024 w 1842380"/>
                <a:gd name="connsiteY11645" fmla="*/ 633887 h 1847704"/>
                <a:gd name="connsiteX11646" fmla="*/ 813024 w 1842380"/>
                <a:gd name="connsiteY11646" fmla="*/ 585431 h 1847704"/>
                <a:gd name="connsiteX11647" fmla="*/ 815154 w 1842380"/>
                <a:gd name="connsiteY11647" fmla="*/ 585431 h 1847704"/>
                <a:gd name="connsiteX11648" fmla="*/ 818349 w 1842380"/>
                <a:gd name="connsiteY11648" fmla="*/ 586496 h 1847704"/>
                <a:gd name="connsiteX11649" fmla="*/ 821544 w 1842380"/>
                <a:gd name="connsiteY11649" fmla="*/ 584366 h 1847704"/>
                <a:gd name="connsiteX11650" fmla="*/ 822609 w 1842380"/>
                <a:gd name="connsiteY11650" fmla="*/ 582769 h 1847704"/>
                <a:gd name="connsiteX11651" fmla="*/ 822609 w 1842380"/>
                <a:gd name="connsiteY11651" fmla="*/ 582769 h 1847704"/>
                <a:gd name="connsiteX11652" fmla="*/ 822609 w 1842380"/>
                <a:gd name="connsiteY11652" fmla="*/ 650394 h 1847704"/>
                <a:gd name="connsiteX11653" fmla="*/ 822609 w 1842380"/>
                <a:gd name="connsiteY11653" fmla="*/ 681810 h 1847704"/>
                <a:gd name="connsiteX11654" fmla="*/ 822609 w 1842380"/>
                <a:gd name="connsiteY11654" fmla="*/ 681810 h 1847704"/>
                <a:gd name="connsiteX11655" fmla="*/ 819414 w 1842380"/>
                <a:gd name="connsiteY11655" fmla="*/ 683940 h 1847704"/>
                <a:gd name="connsiteX11656" fmla="*/ 815154 w 1842380"/>
                <a:gd name="connsiteY11656" fmla="*/ 686070 h 1847704"/>
                <a:gd name="connsiteX11657" fmla="*/ 813024 w 1842380"/>
                <a:gd name="connsiteY11657" fmla="*/ 686070 h 1847704"/>
                <a:gd name="connsiteX11658" fmla="*/ 813024 w 1842380"/>
                <a:gd name="connsiteY11658" fmla="*/ 658913 h 1847704"/>
                <a:gd name="connsiteX11659" fmla="*/ 814089 w 1842380"/>
                <a:gd name="connsiteY11659" fmla="*/ 658913 h 1847704"/>
                <a:gd name="connsiteX11660" fmla="*/ 819947 w 1842380"/>
                <a:gd name="connsiteY11660" fmla="*/ 655718 h 1847704"/>
                <a:gd name="connsiteX11661" fmla="*/ 823141 w 1842380"/>
                <a:gd name="connsiteY11661" fmla="*/ 651459 h 1847704"/>
                <a:gd name="connsiteX11662" fmla="*/ 823141 w 1842380"/>
                <a:gd name="connsiteY11662" fmla="*/ 650394 h 1847704"/>
                <a:gd name="connsiteX11663" fmla="*/ 822609 w 1842380"/>
                <a:gd name="connsiteY11663" fmla="*/ 650394 h 1847704"/>
                <a:gd name="connsiteX11664" fmla="*/ 822609 w 1842380"/>
                <a:gd name="connsiteY11664" fmla="*/ 704707 h 1847704"/>
                <a:gd name="connsiteX11665" fmla="*/ 822609 w 1842380"/>
                <a:gd name="connsiteY11665" fmla="*/ 711629 h 1847704"/>
                <a:gd name="connsiteX11666" fmla="*/ 819414 w 1842380"/>
                <a:gd name="connsiteY11666" fmla="*/ 713759 h 1847704"/>
                <a:gd name="connsiteX11667" fmla="*/ 817284 w 1842380"/>
                <a:gd name="connsiteY11667" fmla="*/ 714824 h 1847704"/>
                <a:gd name="connsiteX11668" fmla="*/ 823141 w 1842380"/>
                <a:gd name="connsiteY11668" fmla="*/ 718019 h 1847704"/>
                <a:gd name="connsiteX11669" fmla="*/ 823141 w 1842380"/>
                <a:gd name="connsiteY11669" fmla="*/ 726006 h 1847704"/>
                <a:gd name="connsiteX11670" fmla="*/ 813024 w 1842380"/>
                <a:gd name="connsiteY11670" fmla="*/ 721746 h 1847704"/>
                <a:gd name="connsiteX11671" fmla="*/ 813024 w 1842380"/>
                <a:gd name="connsiteY11671" fmla="*/ 710564 h 1847704"/>
                <a:gd name="connsiteX11672" fmla="*/ 813024 w 1842380"/>
                <a:gd name="connsiteY11672" fmla="*/ 710564 h 1847704"/>
                <a:gd name="connsiteX11673" fmla="*/ 822609 w 1842380"/>
                <a:gd name="connsiteY11673" fmla="*/ 704707 h 1847704"/>
                <a:gd name="connsiteX11674" fmla="*/ 822609 w 1842380"/>
                <a:gd name="connsiteY11674" fmla="*/ 704707 h 1847704"/>
                <a:gd name="connsiteX11675" fmla="*/ 822609 w 1842380"/>
                <a:gd name="connsiteY11675" fmla="*/ 743045 h 1847704"/>
                <a:gd name="connsiteX11676" fmla="*/ 822609 w 1842380"/>
                <a:gd name="connsiteY11676" fmla="*/ 749967 h 1847704"/>
                <a:gd name="connsiteX11677" fmla="*/ 820479 w 1842380"/>
                <a:gd name="connsiteY11677" fmla="*/ 749967 h 1847704"/>
                <a:gd name="connsiteX11678" fmla="*/ 812492 w 1842380"/>
                <a:gd name="connsiteY11678" fmla="*/ 756890 h 1847704"/>
                <a:gd name="connsiteX11679" fmla="*/ 812492 w 1842380"/>
                <a:gd name="connsiteY11679" fmla="*/ 748902 h 1847704"/>
                <a:gd name="connsiteX11680" fmla="*/ 813557 w 1842380"/>
                <a:gd name="connsiteY11680" fmla="*/ 748902 h 1847704"/>
                <a:gd name="connsiteX11681" fmla="*/ 812492 w 1842380"/>
                <a:gd name="connsiteY11681" fmla="*/ 748902 h 1847704"/>
                <a:gd name="connsiteX11682" fmla="*/ 812492 w 1842380"/>
                <a:gd name="connsiteY11682" fmla="*/ 740915 h 1847704"/>
                <a:gd name="connsiteX11683" fmla="*/ 819414 w 1842380"/>
                <a:gd name="connsiteY11683" fmla="*/ 743045 h 1847704"/>
                <a:gd name="connsiteX11684" fmla="*/ 822609 w 1842380"/>
                <a:gd name="connsiteY11684" fmla="*/ 743045 h 1847704"/>
                <a:gd name="connsiteX11685" fmla="*/ 822609 w 1842380"/>
                <a:gd name="connsiteY11685" fmla="*/ 743045 h 1847704"/>
                <a:gd name="connsiteX11686" fmla="*/ 822609 w 1842380"/>
                <a:gd name="connsiteY11686" fmla="*/ 1121106 h 1847704"/>
                <a:gd name="connsiteX11687" fmla="*/ 822609 w 1842380"/>
                <a:gd name="connsiteY11687" fmla="*/ 1157314 h 1847704"/>
                <a:gd name="connsiteX11688" fmla="*/ 819414 w 1842380"/>
                <a:gd name="connsiteY11688" fmla="*/ 1126963 h 1847704"/>
                <a:gd name="connsiteX11689" fmla="*/ 812492 w 1842380"/>
                <a:gd name="connsiteY11689" fmla="*/ 1120041 h 1847704"/>
                <a:gd name="connsiteX11690" fmla="*/ 812492 w 1842380"/>
                <a:gd name="connsiteY11690" fmla="*/ 1112054 h 1847704"/>
                <a:gd name="connsiteX11691" fmla="*/ 822609 w 1842380"/>
                <a:gd name="connsiteY11691" fmla="*/ 1121106 h 1847704"/>
                <a:gd name="connsiteX11692" fmla="*/ 822609 w 1842380"/>
                <a:gd name="connsiteY11692" fmla="*/ 1121106 h 1847704"/>
                <a:gd name="connsiteX11693" fmla="*/ 822609 w 1842380"/>
                <a:gd name="connsiteY11693" fmla="*/ 1157314 h 1847704"/>
                <a:gd name="connsiteX11694" fmla="*/ 821544 w 1842380"/>
                <a:gd name="connsiteY11694" fmla="*/ 1157314 h 1847704"/>
                <a:gd name="connsiteX11695" fmla="*/ 812492 w 1842380"/>
                <a:gd name="connsiteY11695" fmla="*/ 1154119 h 1847704"/>
                <a:gd name="connsiteX11696" fmla="*/ 812492 w 1842380"/>
                <a:gd name="connsiteY11696" fmla="*/ 1161042 h 1847704"/>
                <a:gd name="connsiteX11697" fmla="*/ 822609 w 1842380"/>
                <a:gd name="connsiteY11697" fmla="*/ 1164237 h 1847704"/>
                <a:gd name="connsiteX11698" fmla="*/ 822609 w 1842380"/>
                <a:gd name="connsiteY11698" fmla="*/ 1164237 h 1847704"/>
                <a:gd name="connsiteX11699" fmla="*/ 822609 w 1842380"/>
                <a:gd name="connsiteY11699" fmla="*/ 1157314 h 1847704"/>
                <a:gd name="connsiteX11700" fmla="*/ 822609 w 1842380"/>
                <a:gd name="connsiteY11700" fmla="*/ 1157314 h 1847704"/>
                <a:gd name="connsiteX11701" fmla="*/ 822609 w 1842380"/>
                <a:gd name="connsiteY11701" fmla="*/ 1271798 h 1847704"/>
                <a:gd name="connsiteX11702" fmla="*/ 822609 w 1842380"/>
                <a:gd name="connsiteY11702" fmla="*/ 1341552 h 1847704"/>
                <a:gd name="connsiteX11703" fmla="*/ 819414 w 1842380"/>
                <a:gd name="connsiteY11703" fmla="*/ 1340487 h 1847704"/>
                <a:gd name="connsiteX11704" fmla="*/ 812492 w 1842380"/>
                <a:gd name="connsiteY11704" fmla="*/ 1341552 h 1847704"/>
                <a:gd name="connsiteX11705" fmla="*/ 812492 w 1842380"/>
                <a:gd name="connsiteY11705" fmla="*/ 1296292 h 1847704"/>
                <a:gd name="connsiteX11706" fmla="*/ 813557 w 1842380"/>
                <a:gd name="connsiteY11706" fmla="*/ 1294162 h 1847704"/>
                <a:gd name="connsiteX11707" fmla="*/ 816752 w 1842380"/>
                <a:gd name="connsiteY11707" fmla="*/ 1289902 h 1847704"/>
                <a:gd name="connsiteX11708" fmla="*/ 817817 w 1842380"/>
                <a:gd name="connsiteY11708" fmla="*/ 1284045 h 1847704"/>
                <a:gd name="connsiteX11709" fmla="*/ 819947 w 1842380"/>
                <a:gd name="connsiteY11709" fmla="*/ 1277122 h 1847704"/>
                <a:gd name="connsiteX11710" fmla="*/ 822077 w 1842380"/>
                <a:gd name="connsiteY11710" fmla="*/ 1272862 h 1847704"/>
                <a:gd name="connsiteX11711" fmla="*/ 822077 w 1842380"/>
                <a:gd name="connsiteY11711" fmla="*/ 1271798 h 1847704"/>
                <a:gd name="connsiteX11712" fmla="*/ 822609 w 1842380"/>
                <a:gd name="connsiteY11712" fmla="*/ 1271798 h 1847704"/>
                <a:gd name="connsiteX11713" fmla="*/ 822609 w 1842380"/>
                <a:gd name="connsiteY11713" fmla="*/ 1411840 h 1847704"/>
                <a:gd name="connsiteX11714" fmla="*/ 822609 w 1842380"/>
                <a:gd name="connsiteY11714" fmla="*/ 1423022 h 1847704"/>
                <a:gd name="connsiteX11715" fmla="*/ 812492 w 1842380"/>
                <a:gd name="connsiteY11715" fmla="*/ 1418762 h 1847704"/>
                <a:gd name="connsiteX11716" fmla="*/ 812492 w 1842380"/>
                <a:gd name="connsiteY11716" fmla="*/ 1408645 h 1847704"/>
                <a:gd name="connsiteX11717" fmla="*/ 822609 w 1842380"/>
                <a:gd name="connsiteY11717" fmla="*/ 1411840 h 1847704"/>
                <a:gd name="connsiteX11718" fmla="*/ 822609 w 1842380"/>
                <a:gd name="connsiteY11718" fmla="*/ 1411840 h 1847704"/>
                <a:gd name="connsiteX11719" fmla="*/ 822609 w 1842380"/>
                <a:gd name="connsiteY11719" fmla="*/ 1465620 h 1847704"/>
                <a:gd name="connsiteX11720" fmla="*/ 822609 w 1842380"/>
                <a:gd name="connsiteY11720" fmla="*/ 1475737 h 1847704"/>
                <a:gd name="connsiteX11721" fmla="*/ 812492 w 1842380"/>
                <a:gd name="connsiteY11721" fmla="*/ 1472542 h 1847704"/>
                <a:gd name="connsiteX11722" fmla="*/ 812492 w 1842380"/>
                <a:gd name="connsiteY11722" fmla="*/ 1460295 h 1847704"/>
                <a:gd name="connsiteX11723" fmla="*/ 822609 w 1842380"/>
                <a:gd name="connsiteY11723" fmla="*/ 1465620 h 1847704"/>
                <a:gd name="connsiteX11724" fmla="*/ 822609 w 1842380"/>
                <a:gd name="connsiteY11724" fmla="*/ 1465620 h 1847704"/>
                <a:gd name="connsiteX11725" fmla="*/ 822609 w 1842380"/>
                <a:gd name="connsiteY11725" fmla="*/ 1734522 h 1847704"/>
                <a:gd name="connsiteX11726" fmla="*/ 822609 w 1842380"/>
                <a:gd name="connsiteY11726" fmla="*/ 1751562 h 1847704"/>
                <a:gd name="connsiteX11727" fmla="*/ 812492 w 1842380"/>
                <a:gd name="connsiteY11727" fmla="*/ 1748367 h 1847704"/>
                <a:gd name="connsiteX11728" fmla="*/ 812492 w 1842380"/>
                <a:gd name="connsiteY11728" fmla="*/ 1731328 h 1847704"/>
                <a:gd name="connsiteX11729" fmla="*/ 822609 w 1842380"/>
                <a:gd name="connsiteY11729" fmla="*/ 1734522 h 1847704"/>
                <a:gd name="connsiteX11730" fmla="*/ 822609 w 1842380"/>
                <a:gd name="connsiteY11730" fmla="*/ 1734522 h 1847704"/>
                <a:gd name="connsiteX11731" fmla="*/ 822609 w 1842380"/>
                <a:gd name="connsiteY11731" fmla="*/ 1821317 h 1847704"/>
                <a:gd name="connsiteX11732" fmla="*/ 822609 w 1842380"/>
                <a:gd name="connsiteY11732" fmla="*/ 1839421 h 1847704"/>
                <a:gd name="connsiteX11733" fmla="*/ 812492 w 1842380"/>
                <a:gd name="connsiteY11733" fmla="*/ 1835161 h 1847704"/>
                <a:gd name="connsiteX11734" fmla="*/ 812492 w 1842380"/>
                <a:gd name="connsiteY11734" fmla="*/ 1814394 h 1847704"/>
                <a:gd name="connsiteX11735" fmla="*/ 822609 w 1842380"/>
                <a:gd name="connsiteY11735" fmla="*/ 1821317 h 1847704"/>
                <a:gd name="connsiteX11736" fmla="*/ 812492 w 1842380"/>
                <a:gd name="connsiteY11736" fmla="*/ 881490 h 1847704"/>
                <a:gd name="connsiteX11737" fmla="*/ 796517 w 1842380"/>
                <a:gd name="connsiteY11737" fmla="*/ 881490 h 1847704"/>
                <a:gd name="connsiteX11738" fmla="*/ 796517 w 1842380"/>
                <a:gd name="connsiteY11738" fmla="*/ 908646 h 1847704"/>
                <a:gd name="connsiteX11739" fmla="*/ 812492 w 1842380"/>
                <a:gd name="connsiteY11739" fmla="*/ 919828 h 1847704"/>
                <a:gd name="connsiteX11740" fmla="*/ 812492 w 1842380"/>
                <a:gd name="connsiteY11740" fmla="*/ 881490 h 1847704"/>
                <a:gd name="connsiteX11741" fmla="*/ 812492 w 1842380"/>
                <a:gd name="connsiteY11741" fmla="*/ 881490 h 1847704"/>
                <a:gd name="connsiteX11742" fmla="*/ 812492 w 1842380"/>
                <a:gd name="connsiteY11742" fmla="*/ 11950 h 1847704"/>
                <a:gd name="connsiteX11743" fmla="*/ 812492 w 1842380"/>
                <a:gd name="connsiteY11743" fmla="*/ 43367 h 1847704"/>
                <a:gd name="connsiteX11744" fmla="*/ 796517 w 1842380"/>
                <a:gd name="connsiteY11744" fmla="*/ 33250 h 1847704"/>
                <a:gd name="connsiteX11745" fmla="*/ 796517 w 1842380"/>
                <a:gd name="connsiteY11745" fmla="*/ 15678 h 1847704"/>
                <a:gd name="connsiteX11746" fmla="*/ 800777 w 1842380"/>
                <a:gd name="connsiteY11746" fmla="*/ 16743 h 1847704"/>
                <a:gd name="connsiteX11747" fmla="*/ 809829 w 1842380"/>
                <a:gd name="connsiteY11747" fmla="*/ 13548 h 1847704"/>
                <a:gd name="connsiteX11748" fmla="*/ 812492 w 1842380"/>
                <a:gd name="connsiteY11748" fmla="*/ 11950 h 1847704"/>
                <a:gd name="connsiteX11749" fmla="*/ 812492 w 1842380"/>
                <a:gd name="connsiteY11749" fmla="*/ 11950 h 1847704"/>
                <a:gd name="connsiteX11750" fmla="*/ 812492 w 1842380"/>
                <a:gd name="connsiteY11750" fmla="*/ 99809 h 1847704"/>
                <a:gd name="connsiteX11751" fmla="*/ 812492 w 1842380"/>
                <a:gd name="connsiteY11751" fmla="*/ 115784 h 1847704"/>
                <a:gd name="connsiteX11752" fmla="*/ 796517 w 1842380"/>
                <a:gd name="connsiteY11752" fmla="*/ 113654 h 1847704"/>
                <a:gd name="connsiteX11753" fmla="*/ 796517 w 1842380"/>
                <a:gd name="connsiteY11753" fmla="*/ 94485 h 1847704"/>
                <a:gd name="connsiteX11754" fmla="*/ 798647 w 1842380"/>
                <a:gd name="connsiteY11754" fmla="*/ 96615 h 1847704"/>
                <a:gd name="connsiteX11755" fmla="*/ 812492 w 1842380"/>
                <a:gd name="connsiteY11755" fmla="*/ 99809 h 1847704"/>
                <a:gd name="connsiteX11756" fmla="*/ 812492 w 1842380"/>
                <a:gd name="connsiteY11756" fmla="*/ 99809 h 1847704"/>
                <a:gd name="connsiteX11757" fmla="*/ 812492 w 1842380"/>
                <a:gd name="connsiteY11757" fmla="*/ 279255 h 1847704"/>
                <a:gd name="connsiteX11758" fmla="*/ 812492 w 1842380"/>
                <a:gd name="connsiteY11758" fmla="*/ 327711 h 1847704"/>
                <a:gd name="connsiteX11759" fmla="*/ 801310 w 1842380"/>
                <a:gd name="connsiteY11759" fmla="*/ 325581 h 1847704"/>
                <a:gd name="connsiteX11760" fmla="*/ 797050 w 1842380"/>
                <a:gd name="connsiteY11760" fmla="*/ 323451 h 1847704"/>
                <a:gd name="connsiteX11761" fmla="*/ 797050 w 1842380"/>
                <a:gd name="connsiteY11761" fmla="*/ 275528 h 1847704"/>
                <a:gd name="connsiteX11762" fmla="*/ 812492 w 1842380"/>
                <a:gd name="connsiteY11762" fmla="*/ 279255 h 1847704"/>
                <a:gd name="connsiteX11763" fmla="*/ 812492 w 1842380"/>
                <a:gd name="connsiteY11763" fmla="*/ 279255 h 1847704"/>
                <a:gd name="connsiteX11764" fmla="*/ 812492 w 1842380"/>
                <a:gd name="connsiteY11764" fmla="*/ 395868 h 1847704"/>
                <a:gd name="connsiteX11765" fmla="*/ 812492 w 1842380"/>
                <a:gd name="connsiteY11765" fmla="*/ 416102 h 1847704"/>
                <a:gd name="connsiteX11766" fmla="*/ 796517 w 1842380"/>
                <a:gd name="connsiteY11766" fmla="*/ 409180 h 1847704"/>
                <a:gd name="connsiteX11767" fmla="*/ 796517 w 1842380"/>
                <a:gd name="connsiteY11767" fmla="*/ 399063 h 1847704"/>
                <a:gd name="connsiteX11768" fmla="*/ 803440 w 1842380"/>
                <a:gd name="connsiteY11768" fmla="*/ 400128 h 1847704"/>
                <a:gd name="connsiteX11769" fmla="*/ 809297 w 1842380"/>
                <a:gd name="connsiteY11769" fmla="*/ 397998 h 1847704"/>
                <a:gd name="connsiteX11770" fmla="*/ 812492 w 1842380"/>
                <a:gd name="connsiteY11770" fmla="*/ 395868 h 1847704"/>
                <a:gd name="connsiteX11771" fmla="*/ 812492 w 1842380"/>
                <a:gd name="connsiteY11771" fmla="*/ 395868 h 1847704"/>
                <a:gd name="connsiteX11772" fmla="*/ 812492 w 1842380"/>
                <a:gd name="connsiteY11772" fmla="*/ 449116 h 1847704"/>
                <a:gd name="connsiteX11773" fmla="*/ 812492 w 1842380"/>
                <a:gd name="connsiteY11773" fmla="*/ 459233 h 1847704"/>
                <a:gd name="connsiteX11774" fmla="*/ 803440 w 1842380"/>
                <a:gd name="connsiteY11774" fmla="*/ 458168 h 1847704"/>
                <a:gd name="connsiteX11775" fmla="*/ 796517 w 1842380"/>
                <a:gd name="connsiteY11775" fmla="*/ 461363 h 1847704"/>
                <a:gd name="connsiteX11776" fmla="*/ 796517 w 1842380"/>
                <a:gd name="connsiteY11776" fmla="*/ 441129 h 1847704"/>
                <a:gd name="connsiteX11777" fmla="*/ 806635 w 1842380"/>
                <a:gd name="connsiteY11777" fmla="*/ 448051 h 1847704"/>
                <a:gd name="connsiteX11778" fmla="*/ 812492 w 1842380"/>
                <a:gd name="connsiteY11778" fmla="*/ 449116 h 1847704"/>
                <a:gd name="connsiteX11779" fmla="*/ 812492 w 1842380"/>
                <a:gd name="connsiteY11779" fmla="*/ 449116 h 1847704"/>
                <a:gd name="connsiteX11780" fmla="*/ 812492 w 1842380"/>
                <a:gd name="connsiteY11780" fmla="*/ 489585 h 1847704"/>
                <a:gd name="connsiteX11781" fmla="*/ 812492 w 1842380"/>
                <a:gd name="connsiteY11781" fmla="*/ 509819 h 1847704"/>
                <a:gd name="connsiteX11782" fmla="*/ 809297 w 1842380"/>
                <a:gd name="connsiteY11782" fmla="*/ 509819 h 1847704"/>
                <a:gd name="connsiteX11783" fmla="*/ 799180 w 1842380"/>
                <a:gd name="connsiteY11783" fmla="*/ 514079 h 1847704"/>
                <a:gd name="connsiteX11784" fmla="*/ 797050 w 1842380"/>
                <a:gd name="connsiteY11784" fmla="*/ 514079 h 1847704"/>
                <a:gd name="connsiteX11785" fmla="*/ 797050 w 1842380"/>
                <a:gd name="connsiteY11785" fmla="*/ 493845 h 1847704"/>
                <a:gd name="connsiteX11786" fmla="*/ 807167 w 1842380"/>
                <a:gd name="connsiteY11786" fmla="*/ 491715 h 1847704"/>
                <a:gd name="connsiteX11787" fmla="*/ 812492 w 1842380"/>
                <a:gd name="connsiteY11787" fmla="*/ 489585 h 1847704"/>
                <a:gd name="connsiteX11788" fmla="*/ 812492 w 1842380"/>
                <a:gd name="connsiteY11788" fmla="*/ 489585 h 1847704"/>
                <a:gd name="connsiteX11789" fmla="*/ 812492 w 1842380"/>
                <a:gd name="connsiteY11789" fmla="*/ 489585 h 1847704"/>
                <a:gd name="connsiteX11790" fmla="*/ 812492 w 1842380"/>
                <a:gd name="connsiteY11790" fmla="*/ 518871 h 1847704"/>
                <a:gd name="connsiteX11791" fmla="*/ 812492 w 1842380"/>
                <a:gd name="connsiteY11791" fmla="*/ 558275 h 1847704"/>
                <a:gd name="connsiteX11792" fmla="*/ 812492 w 1842380"/>
                <a:gd name="connsiteY11792" fmla="*/ 558275 h 1847704"/>
                <a:gd name="connsiteX11793" fmla="*/ 806635 w 1842380"/>
                <a:gd name="connsiteY11793" fmla="*/ 558275 h 1847704"/>
                <a:gd name="connsiteX11794" fmla="*/ 802375 w 1842380"/>
                <a:gd name="connsiteY11794" fmla="*/ 558275 h 1847704"/>
                <a:gd name="connsiteX11795" fmla="*/ 799180 w 1842380"/>
                <a:gd name="connsiteY11795" fmla="*/ 560405 h 1847704"/>
                <a:gd name="connsiteX11796" fmla="*/ 797050 w 1842380"/>
                <a:gd name="connsiteY11796" fmla="*/ 561469 h 1847704"/>
                <a:gd name="connsiteX11797" fmla="*/ 797050 w 1842380"/>
                <a:gd name="connsiteY11797" fmla="*/ 548157 h 1847704"/>
                <a:gd name="connsiteX11798" fmla="*/ 799180 w 1842380"/>
                <a:gd name="connsiteY11798" fmla="*/ 547093 h 1847704"/>
                <a:gd name="connsiteX11799" fmla="*/ 802375 w 1842380"/>
                <a:gd name="connsiteY11799" fmla="*/ 544963 h 1847704"/>
                <a:gd name="connsiteX11800" fmla="*/ 810362 w 1842380"/>
                <a:gd name="connsiteY11800" fmla="*/ 543898 h 1847704"/>
                <a:gd name="connsiteX11801" fmla="*/ 812492 w 1842380"/>
                <a:gd name="connsiteY11801" fmla="*/ 541768 h 1847704"/>
                <a:gd name="connsiteX11802" fmla="*/ 810362 w 1842380"/>
                <a:gd name="connsiteY11802" fmla="*/ 537508 h 1847704"/>
                <a:gd name="connsiteX11803" fmla="*/ 807167 w 1842380"/>
                <a:gd name="connsiteY11803" fmla="*/ 537508 h 1847704"/>
                <a:gd name="connsiteX11804" fmla="*/ 803972 w 1842380"/>
                <a:gd name="connsiteY11804" fmla="*/ 537508 h 1847704"/>
                <a:gd name="connsiteX11805" fmla="*/ 800777 w 1842380"/>
                <a:gd name="connsiteY11805" fmla="*/ 539638 h 1847704"/>
                <a:gd name="connsiteX11806" fmla="*/ 797582 w 1842380"/>
                <a:gd name="connsiteY11806" fmla="*/ 539638 h 1847704"/>
                <a:gd name="connsiteX11807" fmla="*/ 797582 w 1842380"/>
                <a:gd name="connsiteY11807" fmla="*/ 525793 h 1847704"/>
                <a:gd name="connsiteX11808" fmla="*/ 803440 w 1842380"/>
                <a:gd name="connsiteY11808" fmla="*/ 522598 h 1847704"/>
                <a:gd name="connsiteX11809" fmla="*/ 811427 w 1842380"/>
                <a:gd name="connsiteY11809" fmla="*/ 521533 h 1847704"/>
                <a:gd name="connsiteX11810" fmla="*/ 812492 w 1842380"/>
                <a:gd name="connsiteY11810" fmla="*/ 518871 h 1847704"/>
                <a:gd name="connsiteX11811" fmla="*/ 812492 w 1842380"/>
                <a:gd name="connsiteY11811" fmla="*/ 518871 h 1847704"/>
                <a:gd name="connsiteX11812" fmla="*/ 812492 w 1842380"/>
                <a:gd name="connsiteY11812" fmla="*/ 563599 h 1847704"/>
                <a:gd name="connsiteX11813" fmla="*/ 812492 w 1842380"/>
                <a:gd name="connsiteY11813" fmla="*/ 578509 h 1847704"/>
                <a:gd name="connsiteX11814" fmla="*/ 810362 w 1842380"/>
                <a:gd name="connsiteY11814" fmla="*/ 579574 h 1847704"/>
                <a:gd name="connsiteX11815" fmla="*/ 807167 w 1842380"/>
                <a:gd name="connsiteY11815" fmla="*/ 581704 h 1847704"/>
                <a:gd name="connsiteX11816" fmla="*/ 808232 w 1842380"/>
                <a:gd name="connsiteY11816" fmla="*/ 583834 h 1847704"/>
                <a:gd name="connsiteX11817" fmla="*/ 810362 w 1842380"/>
                <a:gd name="connsiteY11817" fmla="*/ 585964 h 1847704"/>
                <a:gd name="connsiteX11818" fmla="*/ 812492 w 1842380"/>
                <a:gd name="connsiteY11818" fmla="*/ 585964 h 1847704"/>
                <a:gd name="connsiteX11819" fmla="*/ 812492 w 1842380"/>
                <a:gd name="connsiteY11819" fmla="*/ 634419 h 1847704"/>
                <a:gd name="connsiteX11820" fmla="*/ 810362 w 1842380"/>
                <a:gd name="connsiteY11820" fmla="*/ 635484 h 1847704"/>
                <a:gd name="connsiteX11821" fmla="*/ 803440 w 1842380"/>
                <a:gd name="connsiteY11821" fmla="*/ 638679 h 1847704"/>
                <a:gd name="connsiteX11822" fmla="*/ 799180 w 1842380"/>
                <a:gd name="connsiteY11822" fmla="*/ 641874 h 1847704"/>
                <a:gd name="connsiteX11823" fmla="*/ 797050 w 1842380"/>
                <a:gd name="connsiteY11823" fmla="*/ 645069 h 1847704"/>
                <a:gd name="connsiteX11824" fmla="*/ 797050 w 1842380"/>
                <a:gd name="connsiteY11824" fmla="*/ 626964 h 1847704"/>
                <a:gd name="connsiteX11825" fmla="*/ 799180 w 1842380"/>
                <a:gd name="connsiteY11825" fmla="*/ 625900 h 1847704"/>
                <a:gd name="connsiteX11826" fmla="*/ 802375 w 1842380"/>
                <a:gd name="connsiteY11826" fmla="*/ 623770 h 1847704"/>
                <a:gd name="connsiteX11827" fmla="*/ 803440 w 1842380"/>
                <a:gd name="connsiteY11827" fmla="*/ 620575 h 1847704"/>
                <a:gd name="connsiteX11828" fmla="*/ 802375 w 1842380"/>
                <a:gd name="connsiteY11828" fmla="*/ 618445 h 1847704"/>
                <a:gd name="connsiteX11829" fmla="*/ 796517 w 1842380"/>
                <a:gd name="connsiteY11829" fmla="*/ 617380 h 1847704"/>
                <a:gd name="connsiteX11830" fmla="*/ 796517 w 1842380"/>
                <a:gd name="connsiteY11830" fmla="*/ 573717 h 1847704"/>
                <a:gd name="connsiteX11831" fmla="*/ 802375 w 1842380"/>
                <a:gd name="connsiteY11831" fmla="*/ 571587 h 1847704"/>
                <a:gd name="connsiteX11832" fmla="*/ 812492 w 1842380"/>
                <a:gd name="connsiteY11832" fmla="*/ 563599 h 1847704"/>
                <a:gd name="connsiteX11833" fmla="*/ 812492 w 1842380"/>
                <a:gd name="connsiteY11833" fmla="*/ 563599 h 1847704"/>
                <a:gd name="connsiteX11834" fmla="*/ 812492 w 1842380"/>
                <a:gd name="connsiteY11834" fmla="*/ 659446 h 1847704"/>
                <a:gd name="connsiteX11835" fmla="*/ 812492 w 1842380"/>
                <a:gd name="connsiteY11835" fmla="*/ 686602 h 1847704"/>
                <a:gd name="connsiteX11836" fmla="*/ 810362 w 1842380"/>
                <a:gd name="connsiteY11836" fmla="*/ 686602 h 1847704"/>
                <a:gd name="connsiteX11837" fmla="*/ 806102 w 1842380"/>
                <a:gd name="connsiteY11837" fmla="*/ 684472 h 1847704"/>
                <a:gd name="connsiteX11838" fmla="*/ 800245 w 1842380"/>
                <a:gd name="connsiteY11838" fmla="*/ 681277 h 1847704"/>
                <a:gd name="connsiteX11839" fmla="*/ 798115 w 1842380"/>
                <a:gd name="connsiteY11839" fmla="*/ 678083 h 1847704"/>
                <a:gd name="connsiteX11840" fmla="*/ 797050 w 1842380"/>
                <a:gd name="connsiteY11840" fmla="*/ 674888 h 1847704"/>
                <a:gd name="connsiteX11841" fmla="*/ 797050 w 1842380"/>
                <a:gd name="connsiteY11841" fmla="*/ 671693 h 1847704"/>
                <a:gd name="connsiteX11842" fmla="*/ 799180 w 1842380"/>
                <a:gd name="connsiteY11842" fmla="*/ 669563 h 1847704"/>
                <a:gd name="connsiteX11843" fmla="*/ 803440 w 1842380"/>
                <a:gd name="connsiteY11843" fmla="*/ 665303 h 1847704"/>
                <a:gd name="connsiteX11844" fmla="*/ 806635 w 1842380"/>
                <a:gd name="connsiteY11844" fmla="*/ 662108 h 1847704"/>
                <a:gd name="connsiteX11845" fmla="*/ 812492 w 1842380"/>
                <a:gd name="connsiteY11845" fmla="*/ 659446 h 1847704"/>
                <a:gd name="connsiteX11846" fmla="*/ 812492 w 1842380"/>
                <a:gd name="connsiteY11846" fmla="*/ 659446 h 1847704"/>
                <a:gd name="connsiteX11847" fmla="*/ 812492 w 1842380"/>
                <a:gd name="connsiteY11847" fmla="*/ 710031 h 1847704"/>
                <a:gd name="connsiteX11848" fmla="*/ 812492 w 1842380"/>
                <a:gd name="connsiteY11848" fmla="*/ 721213 h 1847704"/>
                <a:gd name="connsiteX11849" fmla="*/ 796517 w 1842380"/>
                <a:gd name="connsiteY11849" fmla="*/ 724408 h 1847704"/>
                <a:gd name="connsiteX11850" fmla="*/ 796517 w 1842380"/>
                <a:gd name="connsiteY11850" fmla="*/ 717486 h 1847704"/>
                <a:gd name="connsiteX11851" fmla="*/ 807700 w 1842380"/>
                <a:gd name="connsiteY11851" fmla="*/ 714291 h 1847704"/>
                <a:gd name="connsiteX11852" fmla="*/ 812492 w 1842380"/>
                <a:gd name="connsiteY11852" fmla="*/ 710031 h 1847704"/>
                <a:gd name="connsiteX11853" fmla="*/ 812492 w 1842380"/>
                <a:gd name="connsiteY11853" fmla="*/ 710031 h 1847704"/>
                <a:gd name="connsiteX11854" fmla="*/ 812492 w 1842380"/>
                <a:gd name="connsiteY11854" fmla="*/ 740383 h 1847704"/>
                <a:gd name="connsiteX11855" fmla="*/ 812492 w 1842380"/>
                <a:gd name="connsiteY11855" fmla="*/ 748370 h 1847704"/>
                <a:gd name="connsiteX11856" fmla="*/ 796517 w 1842380"/>
                <a:gd name="connsiteY11856" fmla="*/ 740383 h 1847704"/>
                <a:gd name="connsiteX11857" fmla="*/ 796517 w 1842380"/>
                <a:gd name="connsiteY11857" fmla="*/ 732395 h 1847704"/>
                <a:gd name="connsiteX11858" fmla="*/ 812492 w 1842380"/>
                <a:gd name="connsiteY11858" fmla="*/ 740383 h 1847704"/>
                <a:gd name="connsiteX11859" fmla="*/ 812492 w 1842380"/>
                <a:gd name="connsiteY11859" fmla="*/ 740383 h 1847704"/>
                <a:gd name="connsiteX11860" fmla="*/ 812492 w 1842380"/>
                <a:gd name="connsiteY11860" fmla="*/ 748370 h 1847704"/>
                <a:gd name="connsiteX11861" fmla="*/ 812492 w 1842380"/>
                <a:gd name="connsiteY11861" fmla="*/ 756357 h 1847704"/>
                <a:gd name="connsiteX11862" fmla="*/ 798115 w 1842380"/>
                <a:gd name="connsiteY11862" fmla="*/ 764344 h 1847704"/>
                <a:gd name="connsiteX11863" fmla="*/ 797050 w 1842380"/>
                <a:gd name="connsiteY11863" fmla="*/ 765409 h 1847704"/>
                <a:gd name="connsiteX11864" fmla="*/ 797050 w 1842380"/>
                <a:gd name="connsiteY11864" fmla="*/ 757422 h 1847704"/>
                <a:gd name="connsiteX11865" fmla="*/ 812492 w 1842380"/>
                <a:gd name="connsiteY11865" fmla="*/ 748370 h 1847704"/>
                <a:gd name="connsiteX11866" fmla="*/ 812492 w 1842380"/>
                <a:gd name="connsiteY11866" fmla="*/ 748370 h 1847704"/>
                <a:gd name="connsiteX11867" fmla="*/ 812492 w 1842380"/>
                <a:gd name="connsiteY11867" fmla="*/ 1112054 h 1847704"/>
                <a:gd name="connsiteX11868" fmla="*/ 812492 w 1842380"/>
                <a:gd name="connsiteY11868" fmla="*/ 1120041 h 1847704"/>
                <a:gd name="connsiteX11869" fmla="*/ 803440 w 1842380"/>
                <a:gd name="connsiteY11869" fmla="*/ 1114184 h 1847704"/>
                <a:gd name="connsiteX11870" fmla="*/ 812492 w 1842380"/>
                <a:gd name="connsiteY11870" fmla="*/ 1153587 h 1847704"/>
                <a:gd name="connsiteX11871" fmla="*/ 812492 w 1842380"/>
                <a:gd name="connsiteY11871" fmla="*/ 1160509 h 1847704"/>
                <a:gd name="connsiteX11872" fmla="*/ 800245 w 1842380"/>
                <a:gd name="connsiteY11872" fmla="*/ 1151457 h 1847704"/>
                <a:gd name="connsiteX11873" fmla="*/ 797050 w 1842380"/>
                <a:gd name="connsiteY11873" fmla="*/ 1150392 h 1847704"/>
                <a:gd name="connsiteX11874" fmla="*/ 797050 w 1842380"/>
                <a:gd name="connsiteY11874" fmla="*/ 1101936 h 1847704"/>
                <a:gd name="connsiteX11875" fmla="*/ 801310 w 1842380"/>
                <a:gd name="connsiteY11875" fmla="*/ 1107794 h 1847704"/>
                <a:gd name="connsiteX11876" fmla="*/ 812492 w 1842380"/>
                <a:gd name="connsiteY11876" fmla="*/ 1112054 h 1847704"/>
                <a:gd name="connsiteX11877" fmla="*/ 812492 w 1842380"/>
                <a:gd name="connsiteY11877" fmla="*/ 1112054 h 1847704"/>
                <a:gd name="connsiteX11878" fmla="*/ 812492 w 1842380"/>
                <a:gd name="connsiteY11878" fmla="*/ 1296824 h 1847704"/>
                <a:gd name="connsiteX11879" fmla="*/ 812492 w 1842380"/>
                <a:gd name="connsiteY11879" fmla="*/ 1342085 h 1847704"/>
                <a:gd name="connsiteX11880" fmla="*/ 812492 w 1842380"/>
                <a:gd name="connsiteY11880" fmla="*/ 1343150 h 1847704"/>
                <a:gd name="connsiteX11881" fmla="*/ 810362 w 1842380"/>
                <a:gd name="connsiteY11881" fmla="*/ 1345280 h 1847704"/>
                <a:gd name="connsiteX11882" fmla="*/ 808232 w 1842380"/>
                <a:gd name="connsiteY11882" fmla="*/ 1348475 h 1847704"/>
                <a:gd name="connsiteX11883" fmla="*/ 806102 w 1842380"/>
                <a:gd name="connsiteY11883" fmla="*/ 1352734 h 1847704"/>
                <a:gd name="connsiteX11884" fmla="*/ 805037 w 1842380"/>
                <a:gd name="connsiteY11884" fmla="*/ 1356994 h 1847704"/>
                <a:gd name="connsiteX11885" fmla="*/ 803972 w 1842380"/>
                <a:gd name="connsiteY11885" fmla="*/ 1361254 h 1847704"/>
                <a:gd name="connsiteX11886" fmla="*/ 802907 w 1842380"/>
                <a:gd name="connsiteY11886" fmla="*/ 1365514 h 1847704"/>
                <a:gd name="connsiteX11887" fmla="*/ 800777 w 1842380"/>
                <a:gd name="connsiteY11887" fmla="*/ 1371371 h 1847704"/>
                <a:gd name="connsiteX11888" fmla="*/ 797582 w 1842380"/>
                <a:gd name="connsiteY11888" fmla="*/ 1373501 h 1847704"/>
                <a:gd name="connsiteX11889" fmla="*/ 797582 w 1842380"/>
                <a:gd name="connsiteY11889" fmla="*/ 1322916 h 1847704"/>
                <a:gd name="connsiteX11890" fmla="*/ 799712 w 1842380"/>
                <a:gd name="connsiteY11890" fmla="*/ 1319721 h 1847704"/>
                <a:gd name="connsiteX11891" fmla="*/ 802907 w 1842380"/>
                <a:gd name="connsiteY11891" fmla="*/ 1313863 h 1847704"/>
                <a:gd name="connsiteX11892" fmla="*/ 805037 w 1842380"/>
                <a:gd name="connsiteY11892" fmla="*/ 1308006 h 1847704"/>
                <a:gd name="connsiteX11893" fmla="*/ 809297 w 1842380"/>
                <a:gd name="connsiteY11893" fmla="*/ 1301084 h 1847704"/>
                <a:gd name="connsiteX11894" fmla="*/ 812492 w 1842380"/>
                <a:gd name="connsiteY11894" fmla="*/ 1296824 h 1847704"/>
                <a:gd name="connsiteX11895" fmla="*/ 812492 w 1842380"/>
                <a:gd name="connsiteY11895" fmla="*/ 1296824 h 1847704"/>
                <a:gd name="connsiteX11896" fmla="*/ 812492 w 1842380"/>
                <a:gd name="connsiteY11896" fmla="*/ 1408112 h 1847704"/>
                <a:gd name="connsiteX11897" fmla="*/ 812492 w 1842380"/>
                <a:gd name="connsiteY11897" fmla="*/ 1418229 h 1847704"/>
                <a:gd name="connsiteX11898" fmla="*/ 796517 w 1842380"/>
                <a:gd name="connsiteY11898" fmla="*/ 1416100 h 1847704"/>
                <a:gd name="connsiteX11899" fmla="*/ 796517 w 1842380"/>
                <a:gd name="connsiteY11899" fmla="*/ 1407047 h 1847704"/>
                <a:gd name="connsiteX11900" fmla="*/ 812492 w 1842380"/>
                <a:gd name="connsiteY11900" fmla="*/ 1408112 h 1847704"/>
                <a:gd name="connsiteX11901" fmla="*/ 812492 w 1842380"/>
                <a:gd name="connsiteY11901" fmla="*/ 1408112 h 1847704"/>
                <a:gd name="connsiteX11902" fmla="*/ 812492 w 1842380"/>
                <a:gd name="connsiteY11902" fmla="*/ 1459763 h 1847704"/>
                <a:gd name="connsiteX11903" fmla="*/ 812492 w 1842380"/>
                <a:gd name="connsiteY11903" fmla="*/ 1472010 h 1847704"/>
                <a:gd name="connsiteX11904" fmla="*/ 808232 w 1842380"/>
                <a:gd name="connsiteY11904" fmla="*/ 1468815 h 1847704"/>
                <a:gd name="connsiteX11905" fmla="*/ 801310 w 1842380"/>
                <a:gd name="connsiteY11905" fmla="*/ 1468815 h 1847704"/>
                <a:gd name="connsiteX11906" fmla="*/ 797050 w 1842380"/>
                <a:gd name="connsiteY11906" fmla="*/ 1468815 h 1847704"/>
                <a:gd name="connsiteX11907" fmla="*/ 797050 w 1842380"/>
                <a:gd name="connsiteY11907" fmla="*/ 1459763 h 1847704"/>
                <a:gd name="connsiteX11908" fmla="*/ 798115 w 1842380"/>
                <a:gd name="connsiteY11908" fmla="*/ 1459763 h 1847704"/>
                <a:gd name="connsiteX11909" fmla="*/ 797050 w 1842380"/>
                <a:gd name="connsiteY11909" fmla="*/ 1458698 h 1847704"/>
                <a:gd name="connsiteX11910" fmla="*/ 799180 w 1842380"/>
                <a:gd name="connsiteY11910" fmla="*/ 1458698 h 1847704"/>
                <a:gd name="connsiteX11911" fmla="*/ 797050 w 1842380"/>
                <a:gd name="connsiteY11911" fmla="*/ 1456568 h 1847704"/>
                <a:gd name="connsiteX11912" fmla="*/ 797050 w 1842380"/>
                <a:gd name="connsiteY11912" fmla="*/ 1418229 h 1847704"/>
                <a:gd name="connsiteX11913" fmla="*/ 812492 w 1842380"/>
                <a:gd name="connsiteY11913" fmla="*/ 1459763 h 1847704"/>
                <a:gd name="connsiteX11914" fmla="*/ 812492 w 1842380"/>
                <a:gd name="connsiteY11914" fmla="*/ 1459763 h 1847704"/>
                <a:gd name="connsiteX11915" fmla="*/ 812492 w 1842380"/>
                <a:gd name="connsiteY11915" fmla="*/ 1731328 h 1847704"/>
                <a:gd name="connsiteX11916" fmla="*/ 812492 w 1842380"/>
                <a:gd name="connsiteY11916" fmla="*/ 1748367 h 1847704"/>
                <a:gd name="connsiteX11917" fmla="*/ 796517 w 1842380"/>
                <a:gd name="connsiteY11917" fmla="*/ 1746237 h 1847704"/>
                <a:gd name="connsiteX11918" fmla="*/ 796517 w 1842380"/>
                <a:gd name="connsiteY11918" fmla="*/ 1730263 h 1847704"/>
                <a:gd name="connsiteX11919" fmla="*/ 812492 w 1842380"/>
                <a:gd name="connsiteY11919" fmla="*/ 1731328 h 1847704"/>
                <a:gd name="connsiteX11920" fmla="*/ 812492 w 1842380"/>
                <a:gd name="connsiteY11920" fmla="*/ 1731328 h 1847704"/>
                <a:gd name="connsiteX11921" fmla="*/ 812492 w 1842380"/>
                <a:gd name="connsiteY11921" fmla="*/ 1814394 h 1847704"/>
                <a:gd name="connsiteX11922" fmla="*/ 812492 w 1842380"/>
                <a:gd name="connsiteY11922" fmla="*/ 1834629 h 1847704"/>
                <a:gd name="connsiteX11923" fmla="*/ 808232 w 1842380"/>
                <a:gd name="connsiteY11923" fmla="*/ 1832499 h 1847704"/>
                <a:gd name="connsiteX11924" fmla="*/ 798115 w 1842380"/>
                <a:gd name="connsiteY11924" fmla="*/ 1833564 h 1847704"/>
                <a:gd name="connsiteX11925" fmla="*/ 797050 w 1842380"/>
                <a:gd name="connsiteY11925" fmla="*/ 1833564 h 1847704"/>
                <a:gd name="connsiteX11926" fmla="*/ 797050 w 1842380"/>
                <a:gd name="connsiteY11926" fmla="*/ 1788303 h 1847704"/>
                <a:gd name="connsiteX11927" fmla="*/ 812492 w 1842380"/>
                <a:gd name="connsiteY11927" fmla="*/ 1814394 h 1847704"/>
                <a:gd name="connsiteX11928" fmla="*/ 812492 w 1842380"/>
                <a:gd name="connsiteY11928" fmla="*/ 1814394 h 1847704"/>
                <a:gd name="connsiteX11929" fmla="*/ 796517 w 1842380"/>
                <a:gd name="connsiteY11929" fmla="*/ 1595013 h 1847704"/>
                <a:gd name="connsiteX11930" fmla="*/ 796517 w 1842380"/>
                <a:gd name="connsiteY11930" fmla="*/ 1549752 h 1847704"/>
                <a:gd name="connsiteX11931" fmla="*/ 805570 w 1842380"/>
                <a:gd name="connsiteY11931" fmla="*/ 1550817 h 1847704"/>
                <a:gd name="connsiteX11932" fmla="*/ 796517 w 1842380"/>
                <a:gd name="connsiteY11932" fmla="*/ 1595013 h 1847704"/>
                <a:gd name="connsiteX11933" fmla="*/ 796517 w 1842380"/>
                <a:gd name="connsiteY11933" fmla="*/ 1595013 h 1847704"/>
                <a:gd name="connsiteX11934" fmla="*/ 796517 w 1842380"/>
                <a:gd name="connsiteY11934" fmla="*/ 1257421 h 1847704"/>
                <a:gd name="connsiteX11935" fmla="*/ 796517 w 1842380"/>
                <a:gd name="connsiteY11935" fmla="*/ 1243044 h 1847704"/>
                <a:gd name="connsiteX11936" fmla="*/ 797582 w 1842380"/>
                <a:gd name="connsiteY11936" fmla="*/ 1241979 h 1847704"/>
                <a:gd name="connsiteX11937" fmla="*/ 805570 w 1842380"/>
                <a:gd name="connsiteY11937" fmla="*/ 1243044 h 1847704"/>
                <a:gd name="connsiteX11938" fmla="*/ 807700 w 1842380"/>
                <a:gd name="connsiteY11938" fmla="*/ 1245174 h 1847704"/>
                <a:gd name="connsiteX11939" fmla="*/ 808765 w 1842380"/>
                <a:gd name="connsiteY11939" fmla="*/ 1249433 h 1847704"/>
                <a:gd name="connsiteX11940" fmla="*/ 806635 w 1842380"/>
                <a:gd name="connsiteY11940" fmla="*/ 1251563 h 1847704"/>
                <a:gd name="connsiteX11941" fmla="*/ 803440 w 1842380"/>
                <a:gd name="connsiteY11941" fmla="*/ 1253693 h 1847704"/>
                <a:gd name="connsiteX11942" fmla="*/ 796517 w 1842380"/>
                <a:gd name="connsiteY11942" fmla="*/ 1257421 h 1847704"/>
                <a:gd name="connsiteX11943" fmla="*/ 796517 w 1842380"/>
                <a:gd name="connsiteY11943" fmla="*/ 1257421 h 1847704"/>
                <a:gd name="connsiteX11944" fmla="*/ 796517 w 1842380"/>
                <a:gd name="connsiteY11944" fmla="*/ 1257421 h 1847704"/>
                <a:gd name="connsiteX11945" fmla="*/ 796517 w 1842380"/>
                <a:gd name="connsiteY11945" fmla="*/ 1224939 h 1847704"/>
                <a:gd name="connsiteX11946" fmla="*/ 796517 w 1842380"/>
                <a:gd name="connsiteY11946" fmla="*/ 1213757 h 1847704"/>
                <a:gd name="connsiteX11947" fmla="*/ 799712 w 1842380"/>
                <a:gd name="connsiteY11947" fmla="*/ 1215887 h 1847704"/>
                <a:gd name="connsiteX11948" fmla="*/ 798647 w 1842380"/>
                <a:gd name="connsiteY11948" fmla="*/ 1221744 h 1847704"/>
                <a:gd name="connsiteX11949" fmla="*/ 796517 w 1842380"/>
                <a:gd name="connsiteY11949" fmla="*/ 1224939 h 1847704"/>
                <a:gd name="connsiteX11950" fmla="*/ 796517 w 1842380"/>
                <a:gd name="connsiteY11950" fmla="*/ 1224939 h 1847704"/>
                <a:gd name="connsiteX11951" fmla="*/ 796517 w 1842380"/>
                <a:gd name="connsiteY11951" fmla="*/ 1196718 h 1847704"/>
                <a:gd name="connsiteX11952" fmla="*/ 796517 w 1842380"/>
                <a:gd name="connsiteY11952" fmla="*/ 1183406 h 1847704"/>
                <a:gd name="connsiteX11953" fmla="*/ 796517 w 1842380"/>
                <a:gd name="connsiteY11953" fmla="*/ 1183406 h 1847704"/>
                <a:gd name="connsiteX11954" fmla="*/ 798647 w 1842380"/>
                <a:gd name="connsiteY11954" fmla="*/ 1189263 h 1847704"/>
                <a:gd name="connsiteX11955" fmla="*/ 799712 w 1842380"/>
                <a:gd name="connsiteY11955" fmla="*/ 1193523 h 1847704"/>
                <a:gd name="connsiteX11956" fmla="*/ 796517 w 1842380"/>
                <a:gd name="connsiteY11956" fmla="*/ 1196718 h 1847704"/>
                <a:gd name="connsiteX11957" fmla="*/ 796517 w 1842380"/>
                <a:gd name="connsiteY11957" fmla="*/ 881490 h 1847704"/>
                <a:gd name="connsiteX11958" fmla="*/ 786400 w 1842380"/>
                <a:gd name="connsiteY11958" fmla="*/ 881490 h 1847704"/>
                <a:gd name="connsiteX11959" fmla="*/ 786400 w 1842380"/>
                <a:gd name="connsiteY11959" fmla="*/ 900659 h 1847704"/>
                <a:gd name="connsiteX11960" fmla="*/ 796517 w 1842380"/>
                <a:gd name="connsiteY11960" fmla="*/ 908646 h 1847704"/>
                <a:gd name="connsiteX11961" fmla="*/ 796517 w 1842380"/>
                <a:gd name="connsiteY11961" fmla="*/ 881490 h 1847704"/>
                <a:gd name="connsiteX11962" fmla="*/ 796517 w 1842380"/>
                <a:gd name="connsiteY11962" fmla="*/ 881490 h 1847704"/>
                <a:gd name="connsiteX11963" fmla="*/ 796517 w 1842380"/>
                <a:gd name="connsiteY11963" fmla="*/ 15678 h 1847704"/>
                <a:gd name="connsiteX11964" fmla="*/ 796517 w 1842380"/>
                <a:gd name="connsiteY11964" fmla="*/ 33782 h 1847704"/>
                <a:gd name="connsiteX11965" fmla="*/ 786400 w 1842380"/>
                <a:gd name="connsiteY11965" fmla="*/ 31652 h 1847704"/>
                <a:gd name="connsiteX11966" fmla="*/ 786400 w 1842380"/>
                <a:gd name="connsiteY11966" fmla="*/ 14613 h 1847704"/>
                <a:gd name="connsiteX11967" fmla="*/ 796517 w 1842380"/>
                <a:gd name="connsiteY11967" fmla="*/ 15678 h 1847704"/>
                <a:gd name="connsiteX11968" fmla="*/ 796517 w 1842380"/>
                <a:gd name="connsiteY11968" fmla="*/ 15678 h 1847704"/>
                <a:gd name="connsiteX11969" fmla="*/ 796517 w 1842380"/>
                <a:gd name="connsiteY11969" fmla="*/ 94485 h 1847704"/>
                <a:gd name="connsiteX11970" fmla="*/ 796517 w 1842380"/>
                <a:gd name="connsiteY11970" fmla="*/ 113654 h 1847704"/>
                <a:gd name="connsiteX11971" fmla="*/ 793323 w 1842380"/>
                <a:gd name="connsiteY11971" fmla="*/ 112589 h 1847704"/>
                <a:gd name="connsiteX11972" fmla="*/ 786400 w 1842380"/>
                <a:gd name="connsiteY11972" fmla="*/ 115784 h 1847704"/>
                <a:gd name="connsiteX11973" fmla="*/ 786400 w 1842380"/>
                <a:gd name="connsiteY11973" fmla="*/ 85433 h 1847704"/>
                <a:gd name="connsiteX11974" fmla="*/ 796517 w 1842380"/>
                <a:gd name="connsiteY11974" fmla="*/ 94485 h 1847704"/>
                <a:gd name="connsiteX11975" fmla="*/ 796517 w 1842380"/>
                <a:gd name="connsiteY11975" fmla="*/ 94485 h 1847704"/>
                <a:gd name="connsiteX11976" fmla="*/ 796517 w 1842380"/>
                <a:gd name="connsiteY11976" fmla="*/ 275528 h 1847704"/>
                <a:gd name="connsiteX11977" fmla="*/ 796517 w 1842380"/>
                <a:gd name="connsiteY11977" fmla="*/ 322919 h 1847704"/>
                <a:gd name="connsiteX11978" fmla="*/ 786400 w 1842380"/>
                <a:gd name="connsiteY11978" fmla="*/ 315996 h 1847704"/>
                <a:gd name="connsiteX11979" fmla="*/ 786400 w 1842380"/>
                <a:gd name="connsiteY11979" fmla="*/ 273398 h 1847704"/>
                <a:gd name="connsiteX11980" fmla="*/ 796517 w 1842380"/>
                <a:gd name="connsiteY11980" fmla="*/ 275528 h 1847704"/>
                <a:gd name="connsiteX11981" fmla="*/ 796517 w 1842380"/>
                <a:gd name="connsiteY11981" fmla="*/ 275528 h 1847704"/>
                <a:gd name="connsiteX11982" fmla="*/ 796517 w 1842380"/>
                <a:gd name="connsiteY11982" fmla="*/ 399596 h 1847704"/>
                <a:gd name="connsiteX11983" fmla="*/ 796517 w 1842380"/>
                <a:gd name="connsiteY11983" fmla="*/ 409713 h 1847704"/>
                <a:gd name="connsiteX11984" fmla="*/ 786400 w 1842380"/>
                <a:gd name="connsiteY11984" fmla="*/ 410778 h 1847704"/>
                <a:gd name="connsiteX11985" fmla="*/ 786400 w 1842380"/>
                <a:gd name="connsiteY11985" fmla="*/ 400661 h 1847704"/>
                <a:gd name="connsiteX11986" fmla="*/ 796517 w 1842380"/>
                <a:gd name="connsiteY11986" fmla="*/ 399596 h 1847704"/>
                <a:gd name="connsiteX11987" fmla="*/ 796517 w 1842380"/>
                <a:gd name="connsiteY11987" fmla="*/ 399596 h 1847704"/>
                <a:gd name="connsiteX11988" fmla="*/ 796517 w 1842380"/>
                <a:gd name="connsiteY11988" fmla="*/ 441129 h 1847704"/>
                <a:gd name="connsiteX11989" fmla="*/ 796517 w 1842380"/>
                <a:gd name="connsiteY11989" fmla="*/ 461363 h 1847704"/>
                <a:gd name="connsiteX11990" fmla="*/ 786400 w 1842380"/>
                <a:gd name="connsiteY11990" fmla="*/ 467221 h 1847704"/>
                <a:gd name="connsiteX11991" fmla="*/ 786400 w 1842380"/>
                <a:gd name="connsiteY11991" fmla="*/ 457103 h 1847704"/>
                <a:gd name="connsiteX11992" fmla="*/ 794388 w 1842380"/>
                <a:gd name="connsiteY11992" fmla="*/ 453909 h 1847704"/>
                <a:gd name="connsiteX11993" fmla="*/ 786400 w 1842380"/>
                <a:gd name="connsiteY11993" fmla="*/ 446986 h 1847704"/>
                <a:gd name="connsiteX11994" fmla="*/ 786400 w 1842380"/>
                <a:gd name="connsiteY11994" fmla="*/ 431012 h 1847704"/>
                <a:gd name="connsiteX11995" fmla="*/ 796517 w 1842380"/>
                <a:gd name="connsiteY11995" fmla="*/ 441129 h 1847704"/>
                <a:gd name="connsiteX11996" fmla="*/ 796517 w 1842380"/>
                <a:gd name="connsiteY11996" fmla="*/ 441129 h 1847704"/>
                <a:gd name="connsiteX11997" fmla="*/ 796517 w 1842380"/>
                <a:gd name="connsiteY11997" fmla="*/ 493845 h 1847704"/>
                <a:gd name="connsiteX11998" fmla="*/ 796517 w 1842380"/>
                <a:gd name="connsiteY11998" fmla="*/ 514079 h 1847704"/>
                <a:gd name="connsiteX11999" fmla="*/ 786400 w 1842380"/>
                <a:gd name="connsiteY11999" fmla="*/ 519936 h 1847704"/>
                <a:gd name="connsiteX12000" fmla="*/ 786400 w 1842380"/>
                <a:gd name="connsiteY12000" fmla="*/ 498637 h 1847704"/>
                <a:gd name="connsiteX12001" fmla="*/ 795453 w 1842380"/>
                <a:gd name="connsiteY12001" fmla="*/ 495442 h 1847704"/>
                <a:gd name="connsiteX12002" fmla="*/ 796517 w 1842380"/>
                <a:gd name="connsiteY12002" fmla="*/ 493845 h 1847704"/>
                <a:gd name="connsiteX12003" fmla="*/ 796517 w 1842380"/>
                <a:gd name="connsiteY12003" fmla="*/ 493845 h 1847704"/>
                <a:gd name="connsiteX12004" fmla="*/ 796517 w 1842380"/>
                <a:gd name="connsiteY12004" fmla="*/ 525793 h 1847704"/>
                <a:gd name="connsiteX12005" fmla="*/ 796517 w 1842380"/>
                <a:gd name="connsiteY12005" fmla="*/ 539105 h 1847704"/>
                <a:gd name="connsiteX12006" fmla="*/ 794388 w 1842380"/>
                <a:gd name="connsiteY12006" fmla="*/ 539105 h 1847704"/>
                <a:gd name="connsiteX12007" fmla="*/ 790128 w 1842380"/>
                <a:gd name="connsiteY12007" fmla="*/ 540170 h 1847704"/>
                <a:gd name="connsiteX12008" fmla="*/ 786933 w 1842380"/>
                <a:gd name="connsiteY12008" fmla="*/ 541235 h 1847704"/>
                <a:gd name="connsiteX12009" fmla="*/ 786933 w 1842380"/>
                <a:gd name="connsiteY12009" fmla="*/ 530053 h 1847704"/>
                <a:gd name="connsiteX12010" fmla="*/ 790128 w 1842380"/>
                <a:gd name="connsiteY12010" fmla="*/ 527923 h 1847704"/>
                <a:gd name="connsiteX12011" fmla="*/ 796517 w 1842380"/>
                <a:gd name="connsiteY12011" fmla="*/ 525793 h 1847704"/>
                <a:gd name="connsiteX12012" fmla="*/ 796517 w 1842380"/>
                <a:gd name="connsiteY12012" fmla="*/ 525793 h 1847704"/>
                <a:gd name="connsiteX12013" fmla="*/ 796517 w 1842380"/>
                <a:gd name="connsiteY12013" fmla="*/ 525793 h 1847704"/>
                <a:gd name="connsiteX12014" fmla="*/ 796517 w 1842380"/>
                <a:gd name="connsiteY12014" fmla="*/ 548157 h 1847704"/>
                <a:gd name="connsiteX12015" fmla="*/ 796517 w 1842380"/>
                <a:gd name="connsiteY12015" fmla="*/ 561469 h 1847704"/>
                <a:gd name="connsiteX12016" fmla="*/ 795453 w 1842380"/>
                <a:gd name="connsiteY12016" fmla="*/ 562534 h 1847704"/>
                <a:gd name="connsiteX12017" fmla="*/ 791193 w 1842380"/>
                <a:gd name="connsiteY12017" fmla="*/ 565729 h 1847704"/>
                <a:gd name="connsiteX12018" fmla="*/ 786933 w 1842380"/>
                <a:gd name="connsiteY12018" fmla="*/ 566794 h 1847704"/>
                <a:gd name="connsiteX12019" fmla="*/ 786933 w 1842380"/>
                <a:gd name="connsiteY12019" fmla="*/ 554547 h 1847704"/>
                <a:gd name="connsiteX12020" fmla="*/ 787998 w 1842380"/>
                <a:gd name="connsiteY12020" fmla="*/ 553482 h 1847704"/>
                <a:gd name="connsiteX12021" fmla="*/ 793855 w 1842380"/>
                <a:gd name="connsiteY12021" fmla="*/ 551352 h 1847704"/>
                <a:gd name="connsiteX12022" fmla="*/ 796517 w 1842380"/>
                <a:gd name="connsiteY12022" fmla="*/ 548157 h 1847704"/>
                <a:gd name="connsiteX12023" fmla="*/ 796517 w 1842380"/>
                <a:gd name="connsiteY12023" fmla="*/ 548157 h 1847704"/>
                <a:gd name="connsiteX12024" fmla="*/ 796517 w 1842380"/>
                <a:gd name="connsiteY12024" fmla="*/ 572652 h 1847704"/>
                <a:gd name="connsiteX12025" fmla="*/ 796517 w 1842380"/>
                <a:gd name="connsiteY12025" fmla="*/ 616315 h 1847704"/>
                <a:gd name="connsiteX12026" fmla="*/ 794388 w 1842380"/>
                <a:gd name="connsiteY12026" fmla="*/ 615250 h 1847704"/>
                <a:gd name="connsiteX12027" fmla="*/ 788530 w 1842380"/>
                <a:gd name="connsiteY12027" fmla="*/ 615250 h 1847704"/>
                <a:gd name="connsiteX12028" fmla="*/ 786400 w 1842380"/>
                <a:gd name="connsiteY12028" fmla="*/ 615250 h 1847704"/>
                <a:gd name="connsiteX12029" fmla="*/ 786400 w 1842380"/>
                <a:gd name="connsiteY12029" fmla="*/ 577976 h 1847704"/>
                <a:gd name="connsiteX12030" fmla="*/ 786400 w 1842380"/>
                <a:gd name="connsiteY12030" fmla="*/ 577976 h 1847704"/>
                <a:gd name="connsiteX12031" fmla="*/ 794388 w 1842380"/>
                <a:gd name="connsiteY12031" fmla="*/ 573717 h 1847704"/>
                <a:gd name="connsiteX12032" fmla="*/ 796517 w 1842380"/>
                <a:gd name="connsiteY12032" fmla="*/ 572652 h 1847704"/>
                <a:gd name="connsiteX12033" fmla="*/ 796517 w 1842380"/>
                <a:gd name="connsiteY12033" fmla="*/ 572652 h 1847704"/>
                <a:gd name="connsiteX12034" fmla="*/ 796517 w 1842380"/>
                <a:gd name="connsiteY12034" fmla="*/ 626964 h 1847704"/>
                <a:gd name="connsiteX12035" fmla="*/ 796517 w 1842380"/>
                <a:gd name="connsiteY12035" fmla="*/ 646134 h 1847704"/>
                <a:gd name="connsiteX12036" fmla="*/ 796517 w 1842380"/>
                <a:gd name="connsiteY12036" fmla="*/ 646134 h 1847704"/>
                <a:gd name="connsiteX12037" fmla="*/ 793323 w 1842380"/>
                <a:gd name="connsiteY12037" fmla="*/ 649329 h 1847704"/>
                <a:gd name="connsiteX12038" fmla="*/ 789063 w 1842380"/>
                <a:gd name="connsiteY12038" fmla="*/ 648264 h 1847704"/>
                <a:gd name="connsiteX12039" fmla="*/ 786933 w 1842380"/>
                <a:gd name="connsiteY12039" fmla="*/ 647199 h 1847704"/>
                <a:gd name="connsiteX12040" fmla="*/ 786933 w 1842380"/>
                <a:gd name="connsiteY12040" fmla="*/ 632289 h 1847704"/>
                <a:gd name="connsiteX12041" fmla="*/ 789063 w 1842380"/>
                <a:gd name="connsiteY12041" fmla="*/ 630159 h 1847704"/>
                <a:gd name="connsiteX12042" fmla="*/ 792258 w 1842380"/>
                <a:gd name="connsiteY12042" fmla="*/ 628029 h 1847704"/>
                <a:gd name="connsiteX12043" fmla="*/ 796517 w 1842380"/>
                <a:gd name="connsiteY12043" fmla="*/ 626964 h 1847704"/>
                <a:gd name="connsiteX12044" fmla="*/ 796517 w 1842380"/>
                <a:gd name="connsiteY12044" fmla="*/ 626964 h 1847704"/>
                <a:gd name="connsiteX12045" fmla="*/ 796517 w 1842380"/>
                <a:gd name="connsiteY12045" fmla="*/ 670628 h 1847704"/>
                <a:gd name="connsiteX12046" fmla="*/ 796517 w 1842380"/>
                <a:gd name="connsiteY12046" fmla="*/ 673823 h 1847704"/>
                <a:gd name="connsiteX12047" fmla="*/ 796517 w 1842380"/>
                <a:gd name="connsiteY12047" fmla="*/ 671693 h 1847704"/>
                <a:gd name="connsiteX12048" fmla="*/ 796517 w 1842380"/>
                <a:gd name="connsiteY12048" fmla="*/ 670628 h 1847704"/>
                <a:gd name="connsiteX12049" fmla="*/ 796517 w 1842380"/>
                <a:gd name="connsiteY12049" fmla="*/ 670628 h 1847704"/>
                <a:gd name="connsiteX12050" fmla="*/ 796517 w 1842380"/>
                <a:gd name="connsiteY12050" fmla="*/ 718019 h 1847704"/>
                <a:gd name="connsiteX12051" fmla="*/ 796517 w 1842380"/>
                <a:gd name="connsiteY12051" fmla="*/ 724941 h 1847704"/>
                <a:gd name="connsiteX12052" fmla="*/ 792258 w 1842380"/>
                <a:gd name="connsiteY12052" fmla="*/ 728136 h 1847704"/>
                <a:gd name="connsiteX12053" fmla="*/ 790128 w 1842380"/>
                <a:gd name="connsiteY12053" fmla="*/ 730266 h 1847704"/>
                <a:gd name="connsiteX12054" fmla="*/ 797050 w 1842380"/>
                <a:gd name="connsiteY12054" fmla="*/ 732395 h 1847704"/>
                <a:gd name="connsiteX12055" fmla="*/ 797050 w 1842380"/>
                <a:gd name="connsiteY12055" fmla="*/ 740383 h 1847704"/>
                <a:gd name="connsiteX12056" fmla="*/ 786933 w 1842380"/>
                <a:gd name="connsiteY12056" fmla="*/ 736123 h 1847704"/>
                <a:gd name="connsiteX12057" fmla="*/ 786933 w 1842380"/>
                <a:gd name="connsiteY12057" fmla="*/ 726006 h 1847704"/>
                <a:gd name="connsiteX12058" fmla="*/ 796517 w 1842380"/>
                <a:gd name="connsiteY12058" fmla="*/ 718019 h 1847704"/>
                <a:gd name="connsiteX12059" fmla="*/ 796517 w 1842380"/>
                <a:gd name="connsiteY12059" fmla="*/ 718019 h 1847704"/>
                <a:gd name="connsiteX12060" fmla="*/ 796517 w 1842380"/>
                <a:gd name="connsiteY12060" fmla="*/ 757422 h 1847704"/>
                <a:gd name="connsiteX12061" fmla="*/ 796517 w 1842380"/>
                <a:gd name="connsiteY12061" fmla="*/ 765409 h 1847704"/>
                <a:gd name="connsiteX12062" fmla="*/ 786400 w 1842380"/>
                <a:gd name="connsiteY12062" fmla="*/ 776591 h 1847704"/>
                <a:gd name="connsiteX12063" fmla="*/ 786400 w 1842380"/>
                <a:gd name="connsiteY12063" fmla="*/ 768604 h 1847704"/>
                <a:gd name="connsiteX12064" fmla="*/ 790660 w 1842380"/>
                <a:gd name="connsiteY12064" fmla="*/ 764344 h 1847704"/>
                <a:gd name="connsiteX12065" fmla="*/ 786400 w 1842380"/>
                <a:gd name="connsiteY12065" fmla="*/ 763279 h 1847704"/>
                <a:gd name="connsiteX12066" fmla="*/ 786400 w 1842380"/>
                <a:gd name="connsiteY12066" fmla="*/ 755292 h 1847704"/>
                <a:gd name="connsiteX12067" fmla="*/ 795453 w 1842380"/>
                <a:gd name="connsiteY12067" fmla="*/ 757422 h 1847704"/>
                <a:gd name="connsiteX12068" fmla="*/ 796517 w 1842380"/>
                <a:gd name="connsiteY12068" fmla="*/ 757422 h 1847704"/>
                <a:gd name="connsiteX12069" fmla="*/ 796517 w 1842380"/>
                <a:gd name="connsiteY12069" fmla="*/ 757422 h 1847704"/>
                <a:gd name="connsiteX12070" fmla="*/ 796517 w 1842380"/>
                <a:gd name="connsiteY12070" fmla="*/ 1101936 h 1847704"/>
                <a:gd name="connsiteX12071" fmla="*/ 796517 w 1842380"/>
                <a:gd name="connsiteY12071" fmla="*/ 1150392 h 1847704"/>
                <a:gd name="connsiteX12072" fmla="*/ 794388 w 1842380"/>
                <a:gd name="connsiteY12072" fmla="*/ 1149327 h 1847704"/>
                <a:gd name="connsiteX12073" fmla="*/ 786400 w 1842380"/>
                <a:gd name="connsiteY12073" fmla="*/ 1145067 h 1847704"/>
                <a:gd name="connsiteX12074" fmla="*/ 786400 w 1842380"/>
                <a:gd name="connsiteY12074" fmla="*/ 1138145 h 1847704"/>
                <a:gd name="connsiteX12075" fmla="*/ 794388 w 1842380"/>
                <a:gd name="connsiteY12075" fmla="*/ 1142405 h 1847704"/>
                <a:gd name="connsiteX12076" fmla="*/ 796517 w 1842380"/>
                <a:gd name="connsiteY12076" fmla="*/ 1143470 h 1847704"/>
                <a:gd name="connsiteX12077" fmla="*/ 795453 w 1842380"/>
                <a:gd name="connsiteY12077" fmla="*/ 1112054 h 1847704"/>
                <a:gd name="connsiteX12078" fmla="*/ 786400 w 1842380"/>
                <a:gd name="connsiteY12078" fmla="*/ 1100872 h 1847704"/>
                <a:gd name="connsiteX12079" fmla="*/ 786400 w 1842380"/>
                <a:gd name="connsiteY12079" fmla="*/ 1093949 h 1847704"/>
                <a:gd name="connsiteX12080" fmla="*/ 796517 w 1842380"/>
                <a:gd name="connsiteY12080" fmla="*/ 1101936 h 1847704"/>
                <a:gd name="connsiteX12081" fmla="*/ 796517 w 1842380"/>
                <a:gd name="connsiteY12081" fmla="*/ 1101936 h 1847704"/>
                <a:gd name="connsiteX12082" fmla="*/ 796517 w 1842380"/>
                <a:gd name="connsiteY12082" fmla="*/ 1182873 h 1847704"/>
                <a:gd name="connsiteX12083" fmla="*/ 796517 w 1842380"/>
                <a:gd name="connsiteY12083" fmla="*/ 1196185 h 1847704"/>
                <a:gd name="connsiteX12084" fmla="*/ 796517 w 1842380"/>
                <a:gd name="connsiteY12084" fmla="*/ 1197250 h 1847704"/>
                <a:gd name="connsiteX12085" fmla="*/ 792258 w 1842380"/>
                <a:gd name="connsiteY12085" fmla="*/ 1198315 h 1847704"/>
                <a:gd name="connsiteX12086" fmla="*/ 786400 w 1842380"/>
                <a:gd name="connsiteY12086" fmla="*/ 1199380 h 1847704"/>
                <a:gd name="connsiteX12087" fmla="*/ 786400 w 1842380"/>
                <a:gd name="connsiteY12087" fmla="*/ 1181276 h 1847704"/>
                <a:gd name="connsiteX12088" fmla="*/ 792258 w 1842380"/>
                <a:gd name="connsiteY12088" fmla="*/ 1180211 h 1847704"/>
                <a:gd name="connsiteX12089" fmla="*/ 796517 w 1842380"/>
                <a:gd name="connsiteY12089" fmla="*/ 1182873 h 1847704"/>
                <a:gd name="connsiteX12090" fmla="*/ 796517 w 1842380"/>
                <a:gd name="connsiteY12090" fmla="*/ 1182873 h 1847704"/>
                <a:gd name="connsiteX12091" fmla="*/ 796517 w 1842380"/>
                <a:gd name="connsiteY12091" fmla="*/ 1213225 h 1847704"/>
                <a:gd name="connsiteX12092" fmla="*/ 796517 w 1842380"/>
                <a:gd name="connsiteY12092" fmla="*/ 1224407 h 1847704"/>
                <a:gd name="connsiteX12093" fmla="*/ 796517 w 1842380"/>
                <a:gd name="connsiteY12093" fmla="*/ 1225472 h 1847704"/>
                <a:gd name="connsiteX12094" fmla="*/ 792258 w 1842380"/>
                <a:gd name="connsiteY12094" fmla="*/ 1227602 h 1847704"/>
                <a:gd name="connsiteX12095" fmla="*/ 786400 w 1842380"/>
                <a:gd name="connsiteY12095" fmla="*/ 1230797 h 1847704"/>
                <a:gd name="connsiteX12096" fmla="*/ 786400 w 1842380"/>
                <a:gd name="connsiteY12096" fmla="*/ 1230797 h 1847704"/>
                <a:gd name="connsiteX12097" fmla="*/ 786400 w 1842380"/>
                <a:gd name="connsiteY12097" fmla="*/ 1212692 h 1847704"/>
                <a:gd name="connsiteX12098" fmla="*/ 788530 w 1842380"/>
                <a:gd name="connsiteY12098" fmla="*/ 1211627 h 1847704"/>
                <a:gd name="connsiteX12099" fmla="*/ 795453 w 1842380"/>
                <a:gd name="connsiteY12099" fmla="*/ 1211627 h 1847704"/>
                <a:gd name="connsiteX12100" fmla="*/ 796517 w 1842380"/>
                <a:gd name="connsiteY12100" fmla="*/ 1213225 h 1847704"/>
                <a:gd name="connsiteX12101" fmla="*/ 796517 w 1842380"/>
                <a:gd name="connsiteY12101" fmla="*/ 1213225 h 1847704"/>
                <a:gd name="connsiteX12102" fmla="*/ 796517 w 1842380"/>
                <a:gd name="connsiteY12102" fmla="*/ 1242511 h 1847704"/>
                <a:gd name="connsiteX12103" fmla="*/ 796517 w 1842380"/>
                <a:gd name="connsiteY12103" fmla="*/ 1256888 h 1847704"/>
                <a:gd name="connsiteX12104" fmla="*/ 790660 w 1842380"/>
                <a:gd name="connsiteY12104" fmla="*/ 1260083 h 1847704"/>
                <a:gd name="connsiteX12105" fmla="*/ 786400 w 1842380"/>
                <a:gd name="connsiteY12105" fmla="*/ 1264343 h 1847704"/>
                <a:gd name="connsiteX12106" fmla="*/ 786400 w 1842380"/>
                <a:gd name="connsiteY12106" fmla="*/ 1246239 h 1847704"/>
                <a:gd name="connsiteX12107" fmla="*/ 790660 w 1842380"/>
                <a:gd name="connsiteY12107" fmla="*/ 1244109 h 1847704"/>
                <a:gd name="connsiteX12108" fmla="*/ 796517 w 1842380"/>
                <a:gd name="connsiteY12108" fmla="*/ 1242511 h 1847704"/>
                <a:gd name="connsiteX12109" fmla="*/ 796517 w 1842380"/>
                <a:gd name="connsiteY12109" fmla="*/ 1242511 h 1847704"/>
                <a:gd name="connsiteX12110" fmla="*/ 796517 w 1842380"/>
                <a:gd name="connsiteY12110" fmla="*/ 1323981 h 1847704"/>
                <a:gd name="connsiteX12111" fmla="*/ 796517 w 1842380"/>
                <a:gd name="connsiteY12111" fmla="*/ 1374566 h 1847704"/>
                <a:gd name="connsiteX12112" fmla="*/ 794388 w 1842380"/>
                <a:gd name="connsiteY12112" fmla="*/ 1376696 h 1847704"/>
                <a:gd name="connsiteX12113" fmla="*/ 788530 w 1842380"/>
                <a:gd name="connsiteY12113" fmla="*/ 1376696 h 1847704"/>
                <a:gd name="connsiteX12114" fmla="*/ 787465 w 1842380"/>
                <a:gd name="connsiteY12114" fmla="*/ 1373501 h 1847704"/>
                <a:gd name="connsiteX12115" fmla="*/ 786400 w 1842380"/>
                <a:gd name="connsiteY12115" fmla="*/ 1367644 h 1847704"/>
                <a:gd name="connsiteX12116" fmla="*/ 786400 w 1842380"/>
                <a:gd name="connsiteY12116" fmla="*/ 1366579 h 1847704"/>
                <a:gd name="connsiteX12117" fmla="*/ 786400 w 1842380"/>
                <a:gd name="connsiteY12117" fmla="*/ 1349540 h 1847704"/>
                <a:gd name="connsiteX12118" fmla="*/ 787465 w 1842380"/>
                <a:gd name="connsiteY12118" fmla="*/ 1348475 h 1847704"/>
                <a:gd name="connsiteX12119" fmla="*/ 791725 w 1842380"/>
                <a:gd name="connsiteY12119" fmla="*/ 1344215 h 1847704"/>
                <a:gd name="connsiteX12120" fmla="*/ 794920 w 1842380"/>
                <a:gd name="connsiteY12120" fmla="*/ 1338358 h 1847704"/>
                <a:gd name="connsiteX12121" fmla="*/ 794920 w 1842380"/>
                <a:gd name="connsiteY12121" fmla="*/ 1330370 h 1847704"/>
                <a:gd name="connsiteX12122" fmla="*/ 795985 w 1842380"/>
                <a:gd name="connsiteY12122" fmla="*/ 1326110 h 1847704"/>
                <a:gd name="connsiteX12123" fmla="*/ 795985 w 1842380"/>
                <a:gd name="connsiteY12123" fmla="*/ 1323981 h 1847704"/>
                <a:gd name="connsiteX12124" fmla="*/ 796517 w 1842380"/>
                <a:gd name="connsiteY12124" fmla="*/ 1323981 h 1847704"/>
                <a:gd name="connsiteX12125" fmla="*/ 796517 w 1842380"/>
                <a:gd name="connsiteY12125" fmla="*/ 1407047 h 1847704"/>
                <a:gd name="connsiteX12126" fmla="*/ 796517 w 1842380"/>
                <a:gd name="connsiteY12126" fmla="*/ 1416100 h 1847704"/>
                <a:gd name="connsiteX12127" fmla="*/ 795453 w 1842380"/>
                <a:gd name="connsiteY12127" fmla="*/ 1416100 h 1847704"/>
                <a:gd name="connsiteX12128" fmla="*/ 796517 w 1842380"/>
                <a:gd name="connsiteY12128" fmla="*/ 1418229 h 1847704"/>
                <a:gd name="connsiteX12129" fmla="*/ 796517 w 1842380"/>
                <a:gd name="connsiteY12129" fmla="*/ 1456568 h 1847704"/>
                <a:gd name="connsiteX12130" fmla="*/ 786400 w 1842380"/>
                <a:gd name="connsiteY12130" fmla="*/ 1421424 h 1847704"/>
                <a:gd name="connsiteX12131" fmla="*/ 786400 w 1842380"/>
                <a:gd name="connsiteY12131" fmla="*/ 1403320 h 1847704"/>
                <a:gd name="connsiteX12132" fmla="*/ 788530 w 1842380"/>
                <a:gd name="connsiteY12132" fmla="*/ 1406515 h 1847704"/>
                <a:gd name="connsiteX12133" fmla="*/ 796517 w 1842380"/>
                <a:gd name="connsiteY12133" fmla="*/ 1407047 h 1847704"/>
                <a:gd name="connsiteX12134" fmla="*/ 796517 w 1842380"/>
                <a:gd name="connsiteY12134" fmla="*/ 1407047 h 1847704"/>
                <a:gd name="connsiteX12135" fmla="*/ 796517 w 1842380"/>
                <a:gd name="connsiteY12135" fmla="*/ 1459763 h 1847704"/>
                <a:gd name="connsiteX12136" fmla="*/ 796517 w 1842380"/>
                <a:gd name="connsiteY12136" fmla="*/ 1468815 h 1847704"/>
                <a:gd name="connsiteX12137" fmla="*/ 786400 w 1842380"/>
                <a:gd name="connsiteY12137" fmla="*/ 1467750 h 1847704"/>
                <a:gd name="connsiteX12138" fmla="*/ 786400 w 1842380"/>
                <a:gd name="connsiteY12138" fmla="*/ 1457633 h 1847704"/>
                <a:gd name="connsiteX12139" fmla="*/ 796517 w 1842380"/>
                <a:gd name="connsiteY12139" fmla="*/ 1459763 h 1847704"/>
                <a:gd name="connsiteX12140" fmla="*/ 796517 w 1842380"/>
                <a:gd name="connsiteY12140" fmla="*/ 1459763 h 1847704"/>
                <a:gd name="connsiteX12141" fmla="*/ 796517 w 1842380"/>
                <a:gd name="connsiteY12141" fmla="*/ 1550284 h 1847704"/>
                <a:gd name="connsiteX12142" fmla="*/ 796517 w 1842380"/>
                <a:gd name="connsiteY12142" fmla="*/ 1595545 h 1847704"/>
                <a:gd name="connsiteX12143" fmla="*/ 787465 w 1842380"/>
                <a:gd name="connsiteY12143" fmla="*/ 1641871 h 1847704"/>
                <a:gd name="connsiteX12144" fmla="*/ 786400 w 1842380"/>
                <a:gd name="connsiteY12144" fmla="*/ 1641871 h 1847704"/>
                <a:gd name="connsiteX12145" fmla="*/ 786400 w 1842380"/>
                <a:gd name="connsiteY12145" fmla="*/ 1548155 h 1847704"/>
                <a:gd name="connsiteX12146" fmla="*/ 787465 w 1842380"/>
                <a:gd name="connsiteY12146" fmla="*/ 1548155 h 1847704"/>
                <a:gd name="connsiteX12147" fmla="*/ 796517 w 1842380"/>
                <a:gd name="connsiteY12147" fmla="*/ 1550284 h 1847704"/>
                <a:gd name="connsiteX12148" fmla="*/ 796517 w 1842380"/>
                <a:gd name="connsiteY12148" fmla="*/ 1550284 h 1847704"/>
                <a:gd name="connsiteX12149" fmla="*/ 796517 w 1842380"/>
                <a:gd name="connsiteY12149" fmla="*/ 1730263 h 1847704"/>
                <a:gd name="connsiteX12150" fmla="*/ 796517 w 1842380"/>
                <a:gd name="connsiteY12150" fmla="*/ 1746237 h 1847704"/>
                <a:gd name="connsiteX12151" fmla="*/ 786400 w 1842380"/>
                <a:gd name="connsiteY12151" fmla="*/ 1746237 h 1847704"/>
                <a:gd name="connsiteX12152" fmla="*/ 786400 w 1842380"/>
                <a:gd name="connsiteY12152" fmla="*/ 1730263 h 1847704"/>
                <a:gd name="connsiteX12153" fmla="*/ 796517 w 1842380"/>
                <a:gd name="connsiteY12153" fmla="*/ 1730263 h 1847704"/>
                <a:gd name="connsiteX12154" fmla="*/ 796517 w 1842380"/>
                <a:gd name="connsiteY12154" fmla="*/ 1730263 h 1847704"/>
                <a:gd name="connsiteX12155" fmla="*/ 796517 w 1842380"/>
                <a:gd name="connsiteY12155" fmla="*/ 1788835 h 1847704"/>
                <a:gd name="connsiteX12156" fmla="*/ 796517 w 1842380"/>
                <a:gd name="connsiteY12156" fmla="*/ 1834096 h 1847704"/>
                <a:gd name="connsiteX12157" fmla="*/ 786400 w 1842380"/>
                <a:gd name="connsiteY12157" fmla="*/ 1834096 h 1847704"/>
                <a:gd name="connsiteX12158" fmla="*/ 786400 w 1842380"/>
                <a:gd name="connsiteY12158" fmla="*/ 1818122 h 1847704"/>
                <a:gd name="connsiteX12159" fmla="*/ 789595 w 1842380"/>
                <a:gd name="connsiteY12159" fmla="*/ 1818122 h 1847704"/>
                <a:gd name="connsiteX12160" fmla="*/ 788530 w 1842380"/>
                <a:gd name="connsiteY12160" fmla="*/ 1818122 h 1847704"/>
                <a:gd name="connsiteX12161" fmla="*/ 790660 w 1842380"/>
                <a:gd name="connsiteY12161" fmla="*/ 1818122 h 1847704"/>
                <a:gd name="connsiteX12162" fmla="*/ 786400 w 1842380"/>
                <a:gd name="connsiteY12162" fmla="*/ 1808005 h 1847704"/>
                <a:gd name="connsiteX12163" fmla="*/ 786400 w 1842380"/>
                <a:gd name="connsiteY12163" fmla="*/ 1756354 h 1847704"/>
                <a:gd name="connsiteX12164" fmla="*/ 796517 w 1842380"/>
                <a:gd name="connsiteY12164" fmla="*/ 1788835 h 1847704"/>
                <a:gd name="connsiteX12165" fmla="*/ 796517 w 1842380"/>
                <a:gd name="connsiteY12165" fmla="*/ 1788835 h 1847704"/>
                <a:gd name="connsiteX12166" fmla="*/ 786400 w 1842380"/>
                <a:gd name="connsiteY12166" fmla="*/ 235059 h 1847704"/>
                <a:gd name="connsiteX12167" fmla="*/ 786400 w 1842380"/>
                <a:gd name="connsiteY12167" fmla="*/ 196721 h 1847704"/>
                <a:gd name="connsiteX12168" fmla="*/ 787465 w 1842380"/>
                <a:gd name="connsiteY12168" fmla="*/ 196721 h 1847704"/>
                <a:gd name="connsiteX12169" fmla="*/ 787465 w 1842380"/>
                <a:gd name="connsiteY12169" fmla="*/ 233994 h 1847704"/>
                <a:gd name="connsiteX12170" fmla="*/ 786400 w 1842380"/>
                <a:gd name="connsiteY12170" fmla="*/ 235059 h 1847704"/>
                <a:gd name="connsiteX12171" fmla="*/ 786400 w 1842380"/>
                <a:gd name="connsiteY12171" fmla="*/ 881490 h 1847704"/>
                <a:gd name="connsiteX12172" fmla="*/ 760309 w 1842380"/>
                <a:gd name="connsiteY12172" fmla="*/ 881490 h 1847704"/>
                <a:gd name="connsiteX12173" fmla="*/ 760309 w 1842380"/>
                <a:gd name="connsiteY12173" fmla="*/ 881490 h 1847704"/>
                <a:gd name="connsiteX12174" fmla="*/ 786400 w 1842380"/>
                <a:gd name="connsiteY12174" fmla="*/ 900659 h 1847704"/>
                <a:gd name="connsiteX12175" fmla="*/ 786400 w 1842380"/>
                <a:gd name="connsiteY12175" fmla="*/ 881490 h 1847704"/>
                <a:gd name="connsiteX12176" fmla="*/ 786400 w 1842380"/>
                <a:gd name="connsiteY12176" fmla="*/ 881490 h 1847704"/>
                <a:gd name="connsiteX12177" fmla="*/ 786400 w 1842380"/>
                <a:gd name="connsiteY12177" fmla="*/ 14613 h 1847704"/>
                <a:gd name="connsiteX12178" fmla="*/ 786400 w 1842380"/>
                <a:gd name="connsiteY12178" fmla="*/ 31652 h 1847704"/>
                <a:gd name="connsiteX12179" fmla="*/ 760309 w 1842380"/>
                <a:gd name="connsiteY12179" fmla="*/ 33782 h 1847704"/>
                <a:gd name="connsiteX12180" fmla="*/ 760309 w 1842380"/>
                <a:gd name="connsiteY12180" fmla="*/ 17808 h 1847704"/>
                <a:gd name="connsiteX12181" fmla="*/ 786400 w 1842380"/>
                <a:gd name="connsiteY12181" fmla="*/ 14613 h 1847704"/>
                <a:gd name="connsiteX12182" fmla="*/ 786400 w 1842380"/>
                <a:gd name="connsiteY12182" fmla="*/ 14613 h 1847704"/>
                <a:gd name="connsiteX12183" fmla="*/ 786400 w 1842380"/>
                <a:gd name="connsiteY12183" fmla="*/ 85433 h 1847704"/>
                <a:gd name="connsiteX12184" fmla="*/ 786400 w 1842380"/>
                <a:gd name="connsiteY12184" fmla="*/ 115784 h 1847704"/>
                <a:gd name="connsiteX12185" fmla="*/ 760309 w 1842380"/>
                <a:gd name="connsiteY12185" fmla="*/ 125901 h 1847704"/>
                <a:gd name="connsiteX12186" fmla="*/ 760309 w 1842380"/>
                <a:gd name="connsiteY12186" fmla="*/ 108862 h 1847704"/>
                <a:gd name="connsiteX12187" fmla="*/ 777348 w 1842380"/>
                <a:gd name="connsiteY12187" fmla="*/ 103004 h 1847704"/>
                <a:gd name="connsiteX12188" fmla="*/ 760309 w 1842380"/>
                <a:gd name="connsiteY12188" fmla="*/ 84900 h 1847704"/>
                <a:gd name="connsiteX12189" fmla="*/ 760309 w 1842380"/>
                <a:gd name="connsiteY12189" fmla="*/ 55614 h 1847704"/>
                <a:gd name="connsiteX12190" fmla="*/ 786400 w 1842380"/>
                <a:gd name="connsiteY12190" fmla="*/ 85433 h 1847704"/>
                <a:gd name="connsiteX12191" fmla="*/ 786400 w 1842380"/>
                <a:gd name="connsiteY12191" fmla="*/ 85433 h 1847704"/>
                <a:gd name="connsiteX12192" fmla="*/ 786400 w 1842380"/>
                <a:gd name="connsiteY12192" fmla="*/ 196721 h 1847704"/>
                <a:gd name="connsiteX12193" fmla="*/ 786400 w 1842380"/>
                <a:gd name="connsiteY12193" fmla="*/ 235059 h 1847704"/>
                <a:gd name="connsiteX12194" fmla="*/ 760309 w 1842380"/>
                <a:gd name="connsiteY12194" fmla="*/ 240917 h 1847704"/>
                <a:gd name="connsiteX12195" fmla="*/ 760309 w 1842380"/>
                <a:gd name="connsiteY12195" fmla="*/ 203643 h 1847704"/>
                <a:gd name="connsiteX12196" fmla="*/ 786400 w 1842380"/>
                <a:gd name="connsiteY12196" fmla="*/ 196721 h 1847704"/>
                <a:gd name="connsiteX12197" fmla="*/ 786400 w 1842380"/>
                <a:gd name="connsiteY12197" fmla="*/ 196721 h 1847704"/>
                <a:gd name="connsiteX12198" fmla="*/ 786400 w 1842380"/>
                <a:gd name="connsiteY12198" fmla="*/ 273398 h 1847704"/>
                <a:gd name="connsiteX12199" fmla="*/ 786400 w 1842380"/>
                <a:gd name="connsiteY12199" fmla="*/ 315996 h 1847704"/>
                <a:gd name="connsiteX12200" fmla="*/ 760309 w 1842380"/>
                <a:gd name="connsiteY12200" fmla="*/ 300022 h 1847704"/>
                <a:gd name="connsiteX12201" fmla="*/ 760309 w 1842380"/>
                <a:gd name="connsiteY12201" fmla="*/ 264878 h 1847704"/>
                <a:gd name="connsiteX12202" fmla="*/ 786400 w 1842380"/>
                <a:gd name="connsiteY12202" fmla="*/ 273398 h 1847704"/>
                <a:gd name="connsiteX12203" fmla="*/ 786400 w 1842380"/>
                <a:gd name="connsiteY12203" fmla="*/ 273398 h 1847704"/>
                <a:gd name="connsiteX12204" fmla="*/ 786400 w 1842380"/>
                <a:gd name="connsiteY12204" fmla="*/ 400661 h 1847704"/>
                <a:gd name="connsiteX12205" fmla="*/ 786400 w 1842380"/>
                <a:gd name="connsiteY12205" fmla="*/ 410778 h 1847704"/>
                <a:gd name="connsiteX12206" fmla="*/ 770426 w 1842380"/>
                <a:gd name="connsiteY12206" fmla="*/ 416635 h 1847704"/>
                <a:gd name="connsiteX12207" fmla="*/ 770426 w 1842380"/>
                <a:gd name="connsiteY12207" fmla="*/ 416635 h 1847704"/>
                <a:gd name="connsiteX12208" fmla="*/ 769361 w 1842380"/>
                <a:gd name="connsiteY12208" fmla="*/ 417700 h 1847704"/>
                <a:gd name="connsiteX12209" fmla="*/ 786400 w 1842380"/>
                <a:gd name="connsiteY12209" fmla="*/ 431012 h 1847704"/>
                <a:gd name="connsiteX12210" fmla="*/ 786400 w 1842380"/>
                <a:gd name="connsiteY12210" fmla="*/ 446986 h 1847704"/>
                <a:gd name="connsiteX12211" fmla="*/ 760309 w 1842380"/>
                <a:gd name="connsiteY12211" fmla="*/ 424622 h 1847704"/>
                <a:gd name="connsiteX12212" fmla="*/ 760309 w 1842380"/>
                <a:gd name="connsiteY12212" fmla="*/ 411310 h 1847704"/>
                <a:gd name="connsiteX12213" fmla="*/ 762439 w 1842380"/>
                <a:gd name="connsiteY12213" fmla="*/ 410245 h 1847704"/>
                <a:gd name="connsiteX12214" fmla="*/ 786400 w 1842380"/>
                <a:gd name="connsiteY12214" fmla="*/ 400661 h 1847704"/>
                <a:gd name="connsiteX12215" fmla="*/ 786400 w 1842380"/>
                <a:gd name="connsiteY12215" fmla="*/ 400661 h 1847704"/>
                <a:gd name="connsiteX12216" fmla="*/ 786400 w 1842380"/>
                <a:gd name="connsiteY12216" fmla="*/ 457103 h 1847704"/>
                <a:gd name="connsiteX12217" fmla="*/ 786400 w 1842380"/>
                <a:gd name="connsiteY12217" fmla="*/ 467221 h 1847704"/>
                <a:gd name="connsiteX12218" fmla="*/ 762971 w 1842380"/>
                <a:gd name="connsiteY12218" fmla="*/ 470415 h 1847704"/>
                <a:gd name="connsiteX12219" fmla="*/ 760841 w 1842380"/>
                <a:gd name="connsiteY12219" fmla="*/ 471480 h 1847704"/>
                <a:gd name="connsiteX12220" fmla="*/ 760841 w 1842380"/>
                <a:gd name="connsiteY12220" fmla="*/ 458168 h 1847704"/>
                <a:gd name="connsiteX12221" fmla="*/ 764036 w 1842380"/>
                <a:gd name="connsiteY12221" fmla="*/ 460298 h 1847704"/>
                <a:gd name="connsiteX12222" fmla="*/ 786400 w 1842380"/>
                <a:gd name="connsiteY12222" fmla="*/ 457103 h 1847704"/>
                <a:gd name="connsiteX12223" fmla="*/ 786400 w 1842380"/>
                <a:gd name="connsiteY12223" fmla="*/ 457103 h 1847704"/>
                <a:gd name="connsiteX12224" fmla="*/ 786400 w 1842380"/>
                <a:gd name="connsiteY12224" fmla="*/ 498637 h 1847704"/>
                <a:gd name="connsiteX12225" fmla="*/ 786400 w 1842380"/>
                <a:gd name="connsiteY12225" fmla="*/ 519936 h 1847704"/>
                <a:gd name="connsiteX12226" fmla="*/ 786400 w 1842380"/>
                <a:gd name="connsiteY12226" fmla="*/ 519936 h 1847704"/>
                <a:gd name="connsiteX12227" fmla="*/ 775218 w 1842380"/>
                <a:gd name="connsiteY12227" fmla="*/ 525793 h 1847704"/>
                <a:gd name="connsiteX12228" fmla="*/ 770958 w 1842380"/>
                <a:gd name="connsiteY12228" fmla="*/ 528988 h 1847704"/>
                <a:gd name="connsiteX12229" fmla="*/ 769893 w 1842380"/>
                <a:gd name="connsiteY12229" fmla="*/ 533248 h 1847704"/>
                <a:gd name="connsiteX12230" fmla="*/ 774153 w 1842380"/>
                <a:gd name="connsiteY12230" fmla="*/ 535378 h 1847704"/>
                <a:gd name="connsiteX12231" fmla="*/ 778413 w 1842380"/>
                <a:gd name="connsiteY12231" fmla="*/ 532183 h 1847704"/>
                <a:gd name="connsiteX12232" fmla="*/ 784270 w 1842380"/>
                <a:gd name="connsiteY12232" fmla="*/ 530053 h 1847704"/>
                <a:gd name="connsiteX12233" fmla="*/ 786400 w 1842380"/>
                <a:gd name="connsiteY12233" fmla="*/ 530053 h 1847704"/>
                <a:gd name="connsiteX12234" fmla="*/ 786400 w 1842380"/>
                <a:gd name="connsiteY12234" fmla="*/ 541235 h 1847704"/>
                <a:gd name="connsiteX12235" fmla="*/ 784270 w 1842380"/>
                <a:gd name="connsiteY12235" fmla="*/ 542300 h 1847704"/>
                <a:gd name="connsiteX12236" fmla="*/ 777348 w 1842380"/>
                <a:gd name="connsiteY12236" fmla="*/ 544430 h 1847704"/>
                <a:gd name="connsiteX12237" fmla="*/ 773088 w 1842380"/>
                <a:gd name="connsiteY12237" fmla="*/ 547625 h 1847704"/>
                <a:gd name="connsiteX12238" fmla="*/ 766166 w 1842380"/>
                <a:gd name="connsiteY12238" fmla="*/ 550820 h 1847704"/>
                <a:gd name="connsiteX12239" fmla="*/ 761906 w 1842380"/>
                <a:gd name="connsiteY12239" fmla="*/ 555080 h 1847704"/>
                <a:gd name="connsiteX12240" fmla="*/ 760841 w 1842380"/>
                <a:gd name="connsiteY12240" fmla="*/ 556145 h 1847704"/>
                <a:gd name="connsiteX12241" fmla="*/ 760841 w 1842380"/>
                <a:gd name="connsiteY12241" fmla="*/ 509819 h 1847704"/>
                <a:gd name="connsiteX12242" fmla="*/ 769893 w 1842380"/>
                <a:gd name="connsiteY12242" fmla="*/ 505559 h 1847704"/>
                <a:gd name="connsiteX12243" fmla="*/ 783205 w 1842380"/>
                <a:gd name="connsiteY12243" fmla="*/ 498637 h 1847704"/>
                <a:gd name="connsiteX12244" fmla="*/ 786400 w 1842380"/>
                <a:gd name="connsiteY12244" fmla="*/ 498637 h 1847704"/>
                <a:gd name="connsiteX12245" fmla="*/ 786400 w 1842380"/>
                <a:gd name="connsiteY12245" fmla="*/ 498637 h 1847704"/>
                <a:gd name="connsiteX12246" fmla="*/ 786400 w 1842380"/>
                <a:gd name="connsiteY12246" fmla="*/ 555080 h 1847704"/>
                <a:gd name="connsiteX12247" fmla="*/ 782141 w 1842380"/>
                <a:gd name="connsiteY12247" fmla="*/ 557210 h 1847704"/>
                <a:gd name="connsiteX12248" fmla="*/ 777881 w 1842380"/>
                <a:gd name="connsiteY12248" fmla="*/ 559340 h 1847704"/>
                <a:gd name="connsiteX12249" fmla="*/ 773621 w 1842380"/>
                <a:gd name="connsiteY12249" fmla="*/ 561469 h 1847704"/>
                <a:gd name="connsiteX12250" fmla="*/ 769361 w 1842380"/>
                <a:gd name="connsiteY12250" fmla="*/ 563599 h 1847704"/>
                <a:gd name="connsiteX12251" fmla="*/ 766166 w 1842380"/>
                <a:gd name="connsiteY12251" fmla="*/ 566794 h 1847704"/>
                <a:gd name="connsiteX12252" fmla="*/ 762971 w 1842380"/>
                <a:gd name="connsiteY12252" fmla="*/ 565729 h 1847704"/>
                <a:gd name="connsiteX12253" fmla="*/ 761906 w 1842380"/>
                <a:gd name="connsiteY12253" fmla="*/ 564664 h 1847704"/>
                <a:gd name="connsiteX12254" fmla="*/ 761906 w 1842380"/>
                <a:gd name="connsiteY12254" fmla="*/ 603003 h 1847704"/>
                <a:gd name="connsiteX12255" fmla="*/ 762971 w 1842380"/>
                <a:gd name="connsiteY12255" fmla="*/ 604068 h 1847704"/>
                <a:gd name="connsiteX12256" fmla="*/ 768829 w 1842380"/>
                <a:gd name="connsiteY12256" fmla="*/ 604068 h 1847704"/>
                <a:gd name="connsiteX12257" fmla="*/ 772023 w 1842380"/>
                <a:gd name="connsiteY12257" fmla="*/ 604068 h 1847704"/>
                <a:gd name="connsiteX12258" fmla="*/ 775218 w 1842380"/>
                <a:gd name="connsiteY12258" fmla="*/ 603003 h 1847704"/>
                <a:gd name="connsiteX12259" fmla="*/ 776283 w 1842380"/>
                <a:gd name="connsiteY12259" fmla="*/ 601938 h 1847704"/>
                <a:gd name="connsiteX12260" fmla="*/ 777348 w 1842380"/>
                <a:gd name="connsiteY12260" fmla="*/ 599808 h 1847704"/>
                <a:gd name="connsiteX12261" fmla="*/ 780543 w 1842380"/>
                <a:gd name="connsiteY12261" fmla="*/ 599808 h 1847704"/>
                <a:gd name="connsiteX12262" fmla="*/ 782673 w 1842380"/>
                <a:gd name="connsiteY12262" fmla="*/ 601938 h 1847704"/>
                <a:gd name="connsiteX12263" fmla="*/ 782673 w 1842380"/>
                <a:gd name="connsiteY12263" fmla="*/ 604068 h 1847704"/>
                <a:gd name="connsiteX12264" fmla="*/ 782673 w 1842380"/>
                <a:gd name="connsiteY12264" fmla="*/ 606198 h 1847704"/>
                <a:gd name="connsiteX12265" fmla="*/ 782673 w 1842380"/>
                <a:gd name="connsiteY12265" fmla="*/ 609393 h 1847704"/>
                <a:gd name="connsiteX12266" fmla="*/ 782673 w 1842380"/>
                <a:gd name="connsiteY12266" fmla="*/ 612588 h 1847704"/>
                <a:gd name="connsiteX12267" fmla="*/ 783738 w 1842380"/>
                <a:gd name="connsiteY12267" fmla="*/ 614717 h 1847704"/>
                <a:gd name="connsiteX12268" fmla="*/ 785868 w 1842380"/>
                <a:gd name="connsiteY12268" fmla="*/ 614717 h 1847704"/>
                <a:gd name="connsiteX12269" fmla="*/ 786933 w 1842380"/>
                <a:gd name="connsiteY12269" fmla="*/ 614717 h 1847704"/>
                <a:gd name="connsiteX12270" fmla="*/ 786933 w 1842380"/>
                <a:gd name="connsiteY12270" fmla="*/ 577444 h 1847704"/>
                <a:gd name="connsiteX12271" fmla="*/ 781076 w 1842380"/>
                <a:gd name="connsiteY12271" fmla="*/ 580639 h 1847704"/>
                <a:gd name="connsiteX12272" fmla="*/ 777881 w 1842380"/>
                <a:gd name="connsiteY12272" fmla="*/ 581704 h 1847704"/>
                <a:gd name="connsiteX12273" fmla="*/ 770958 w 1842380"/>
                <a:gd name="connsiteY12273" fmla="*/ 581704 h 1847704"/>
                <a:gd name="connsiteX12274" fmla="*/ 766699 w 1842380"/>
                <a:gd name="connsiteY12274" fmla="*/ 581704 h 1847704"/>
                <a:gd name="connsiteX12275" fmla="*/ 767764 w 1842380"/>
                <a:gd name="connsiteY12275" fmla="*/ 577444 h 1847704"/>
                <a:gd name="connsiteX12276" fmla="*/ 774686 w 1842380"/>
                <a:gd name="connsiteY12276" fmla="*/ 574249 h 1847704"/>
                <a:gd name="connsiteX12277" fmla="*/ 780543 w 1842380"/>
                <a:gd name="connsiteY12277" fmla="*/ 571054 h 1847704"/>
                <a:gd name="connsiteX12278" fmla="*/ 786400 w 1842380"/>
                <a:gd name="connsiteY12278" fmla="*/ 567859 h 1847704"/>
                <a:gd name="connsiteX12279" fmla="*/ 787465 w 1842380"/>
                <a:gd name="connsiteY12279" fmla="*/ 566794 h 1847704"/>
                <a:gd name="connsiteX12280" fmla="*/ 787465 w 1842380"/>
                <a:gd name="connsiteY12280" fmla="*/ 555080 h 1847704"/>
                <a:gd name="connsiteX12281" fmla="*/ 786400 w 1842380"/>
                <a:gd name="connsiteY12281" fmla="*/ 555080 h 1847704"/>
                <a:gd name="connsiteX12282" fmla="*/ 786400 w 1842380"/>
                <a:gd name="connsiteY12282" fmla="*/ 632289 h 1847704"/>
                <a:gd name="connsiteX12283" fmla="*/ 786400 w 1842380"/>
                <a:gd name="connsiteY12283" fmla="*/ 647199 h 1847704"/>
                <a:gd name="connsiteX12284" fmla="*/ 785335 w 1842380"/>
                <a:gd name="connsiteY12284" fmla="*/ 646134 h 1847704"/>
                <a:gd name="connsiteX12285" fmla="*/ 783205 w 1842380"/>
                <a:gd name="connsiteY12285" fmla="*/ 644004 h 1847704"/>
                <a:gd name="connsiteX12286" fmla="*/ 781076 w 1842380"/>
                <a:gd name="connsiteY12286" fmla="*/ 641874 h 1847704"/>
                <a:gd name="connsiteX12287" fmla="*/ 782141 w 1842380"/>
                <a:gd name="connsiteY12287" fmla="*/ 638679 h 1847704"/>
                <a:gd name="connsiteX12288" fmla="*/ 784270 w 1842380"/>
                <a:gd name="connsiteY12288" fmla="*/ 634419 h 1847704"/>
                <a:gd name="connsiteX12289" fmla="*/ 786400 w 1842380"/>
                <a:gd name="connsiteY12289" fmla="*/ 632289 h 1847704"/>
                <a:gd name="connsiteX12290" fmla="*/ 786400 w 1842380"/>
                <a:gd name="connsiteY12290" fmla="*/ 632289 h 1847704"/>
                <a:gd name="connsiteX12291" fmla="*/ 786400 w 1842380"/>
                <a:gd name="connsiteY12291" fmla="*/ 726006 h 1847704"/>
                <a:gd name="connsiteX12292" fmla="*/ 786400 w 1842380"/>
                <a:gd name="connsiteY12292" fmla="*/ 736123 h 1847704"/>
                <a:gd name="connsiteX12293" fmla="*/ 767231 w 1842380"/>
                <a:gd name="connsiteY12293" fmla="*/ 747305 h 1847704"/>
                <a:gd name="connsiteX12294" fmla="*/ 765101 w 1842380"/>
                <a:gd name="connsiteY12294" fmla="*/ 748370 h 1847704"/>
                <a:gd name="connsiteX12295" fmla="*/ 786400 w 1842380"/>
                <a:gd name="connsiteY12295" fmla="*/ 755292 h 1847704"/>
                <a:gd name="connsiteX12296" fmla="*/ 786400 w 1842380"/>
                <a:gd name="connsiteY12296" fmla="*/ 763279 h 1847704"/>
                <a:gd name="connsiteX12297" fmla="*/ 760309 w 1842380"/>
                <a:gd name="connsiteY12297" fmla="*/ 756357 h 1847704"/>
                <a:gd name="connsiteX12298" fmla="*/ 760309 w 1842380"/>
                <a:gd name="connsiteY12298" fmla="*/ 745175 h 1847704"/>
                <a:gd name="connsiteX12299" fmla="*/ 760309 w 1842380"/>
                <a:gd name="connsiteY12299" fmla="*/ 745175 h 1847704"/>
                <a:gd name="connsiteX12300" fmla="*/ 760309 w 1842380"/>
                <a:gd name="connsiteY12300" fmla="*/ 745175 h 1847704"/>
                <a:gd name="connsiteX12301" fmla="*/ 760309 w 1842380"/>
                <a:gd name="connsiteY12301" fmla="*/ 741980 h 1847704"/>
                <a:gd name="connsiteX12302" fmla="*/ 760309 w 1842380"/>
                <a:gd name="connsiteY12302" fmla="*/ 730798 h 1847704"/>
                <a:gd name="connsiteX12303" fmla="*/ 766166 w 1842380"/>
                <a:gd name="connsiteY12303" fmla="*/ 739850 h 1847704"/>
                <a:gd name="connsiteX12304" fmla="*/ 780543 w 1842380"/>
                <a:gd name="connsiteY12304" fmla="*/ 730798 h 1847704"/>
                <a:gd name="connsiteX12305" fmla="*/ 784803 w 1842380"/>
                <a:gd name="connsiteY12305" fmla="*/ 726538 h 1847704"/>
                <a:gd name="connsiteX12306" fmla="*/ 786400 w 1842380"/>
                <a:gd name="connsiteY12306" fmla="*/ 726006 h 1847704"/>
                <a:gd name="connsiteX12307" fmla="*/ 786400 w 1842380"/>
                <a:gd name="connsiteY12307" fmla="*/ 726006 h 1847704"/>
                <a:gd name="connsiteX12308" fmla="*/ 786400 w 1842380"/>
                <a:gd name="connsiteY12308" fmla="*/ 768604 h 1847704"/>
                <a:gd name="connsiteX12309" fmla="*/ 786400 w 1842380"/>
                <a:gd name="connsiteY12309" fmla="*/ 776591 h 1847704"/>
                <a:gd name="connsiteX12310" fmla="*/ 777348 w 1842380"/>
                <a:gd name="connsiteY12310" fmla="*/ 780851 h 1847704"/>
                <a:gd name="connsiteX12311" fmla="*/ 760309 w 1842380"/>
                <a:gd name="connsiteY12311" fmla="*/ 800020 h 1847704"/>
                <a:gd name="connsiteX12312" fmla="*/ 760309 w 1842380"/>
                <a:gd name="connsiteY12312" fmla="*/ 793098 h 1847704"/>
                <a:gd name="connsiteX12313" fmla="*/ 769361 w 1842380"/>
                <a:gd name="connsiteY12313" fmla="*/ 781916 h 1847704"/>
                <a:gd name="connsiteX12314" fmla="*/ 760309 w 1842380"/>
                <a:gd name="connsiteY12314" fmla="*/ 779786 h 1847704"/>
                <a:gd name="connsiteX12315" fmla="*/ 760309 w 1842380"/>
                <a:gd name="connsiteY12315" fmla="*/ 772864 h 1847704"/>
                <a:gd name="connsiteX12316" fmla="*/ 773621 w 1842380"/>
                <a:gd name="connsiteY12316" fmla="*/ 774994 h 1847704"/>
                <a:gd name="connsiteX12317" fmla="*/ 786400 w 1842380"/>
                <a:gd name="connsiteY12317" fmla="*/ 768604 h 1847704"/>
                <a:gd name="connsiteX12318" fmla="*/ 786400 w 1842380"/>
                <a:gd name="connsiteY12318" fmla="*/ 768604 h 1847704"/>
                <a:gd name="connsiteX12319" fmla="*/ 786400 w 1842380"/>
                <a:gd name="connsiteY12319" fmla="*/ 1093949 h 1847704"/>
                <a:gd name="connsiteX12320" fmla="*/ 786400 w 1842380"/>
                <a:gd name="connsiteY12320" fmla="*/ 1100872 h 1847704"/>
                <a:gd name="connsiteX12321" fmla="*/ 782141 w 1842380"/>
                <a:gd name="connsiteY12321" fmla="*/ 1098742 h 1847704"/>
                <a:gd name="connsiteX12322" fmla="*/ 786400 w 1842380"/>
                <a:gd name="connsiteY12322" fmla="*/ 1138145 h 1847704"/>
                <a:gd name="connsiteX12323" fmla="*/ 786400 w 1842380"/>
                <a:gd name="connsiteY12323" fmla="*/ 1145067 h 1847704"/>
                <a:gd name="connsiteX12324" fmla="*/ 774153 w 1842380"/>
                <a:gd name="connsiteY12324" fmla="*/ 1134950 h 1847704"/>
                <a:gd name="connsiteX12325" fmla="*/ 768296 w 1842380"/>
                <a:gd name="connsiteY12325" fmla="*/ 1131755 h 1847704"/>
                <a:gd name="connsiteX12326" fmla="*/ 767231 w 1842380"/>
                <a:gd name="connsiteY12326" fmla="*/ 1130690 h 1847704"/>
                <a:gd name="connsiteX12327" fmla="*/ 760309 w 1842380"/>
                <a:gd name="connsiteY12327" fmla="*/ 1136548 h 1847704"/>
                <a:gd name="connsiteX12328" fmla="*/ 760309 w 1842380"/>
                <a:gd name="connsiteY12328" fmla="*/ 1136548 h 1847704"/>
                <a:gd name="connsiteX12329" fmla="*/ 760309 w 1842380"/>
                <a:gd name="connsiteY12329" fmla="*/ 1128560 h 1847704"/>
                <a:gd name="connsiteX12330" fmla="*/ 761374 w 1842380"/>
                <a:gd name="connsiteY12330" fmla="*/ 1127495 h 1847704"/>
                <a:gd name="connsiteX12331" fmla="*/ 760309 w 1842380"/>
                <a:gd name="connsiteY12331" fmla="*/ 1126431 h 1847704"/>
                <a:gd name="connsiteX12332" fmla="*/ 760309 w 1842380"/>
                <a:gd name="connsiteY12332" fmla="*/ 1116846 h 1847704"/>
                <a:gd name="connsiteX12333" fmla="*/ 768296 w 1842380"/>
                <a:gd name="connsiteY12333" fmla="*/ 1124833 h 1847704"/>
                <a:gd name="connsiteX12334" fmla="*/ 770426 w 1842380"/>
                <a:gd name="connsiteY12334" fmla="*/ 1125898 h 1847704"/>
                <a:gd name="connsiteX12335" fmla="*/ 773621 w 1842380"/>
                <a:gd name="connsiteY12335" fmla="*/ 1094482 h 1847704"/>
                <a:gd name="connsiteX12336" fmla="*/ 761374 w 1842380"/>
                <a:gd name="connsiteY12336" fmla="*/ 1079572 h 1847704"/>
                <a:gd name="connsiteX12337" fmla="*/ 760309 w 1842380"/>
                <a:gd name="connsiteY12337" fmla="*/ 1087560 h 1847704"/>
                <a:gd name="connsiteX12338" fmla="*/ 760309 w 1842380"/>
                <a:gd name="connsiteY12338" fmla="*/ 1067325 h 1847704"/>
                <a:gd name="connsiteX12339" fmla="*/ 761374 w 1842380"/>
                <a:gd name="connsiteY12339" fmla="*/ 1071585 h 1847704"/>
                <a:gd name="connsiteX12340" fmla="*/ 779478 w 1842380"/>
                <a:gd name="connsiteY12340" fmla="*/ 1090754 h 1847704"/>
                <a:gd name="connsiteX12341" fmla="*/ 786400 w 1842380"/>
                <a:gd name="connsiteY12341" fmla="*/ 1093949 h 1847704"/>
                <a:gd name="connsiteX12342" fmla="*/ 786400 w 1842380"/>
                <a:gd name="connsiteY12342" fmla="*/ 1093949 h 1847704"/>
                <a:gd name="connsiteX12343" fmla="*/ 786400 w 1842380"/>
                <a:gd name="connsiteY12343" fmla="*/ 1181808 h 1847704"/>
                <a:gd name="connsiteX12344" fmla="*/ 786400 w 1842380"/>
                <a:gd name="connsiteY12344" fmla="*/ 1199913 h 1847704"/>
                <a:gd name="connsiteX12345" fmla="*/ 782141 w 1842380"/>
                <a:gd name="connsiteY12345" fmla="*/ 1200978 h 1847704"/>
                <a:gd name="connsiteX12346" fmla="*/ 773088 w 1842380"/>
                <a:gd name="connsiteY12346" fmla="*/ 1203108 h 1847704"/>
                <a:gd name="connsiteX12347" fmla="*/ 762971 w 1842380"/>
                <a:gd name="connsiteY12347" fmla="*/ 1207367 h 1847704"/>
                <a:gd name="connsiteX12348" fmla="*/ 760841 w 1842380"/>
                <a:gd name="connsiteY12348" fmla="*/ 1208432 h 1847704"/>
                <a:gd name="connsiteX12349" fmla="*/ 760841 w 1842380"/>
                <a:gd name="connsiteY12349" fmla="*/ 1191393 h 1847704"/>
                <a:gd name="connsiteX12350" fmla="*/ 773088 w 1842380"/>
                <a:gd name="connsiteY12350" fmla="*/ 1185536 h 1847704"/>
                <a:gd name="connsiteX12351" fmla="*/ 784270 w 1842380"/>
                <a:gd name="connsiteY12351" fmla="*/ 1181276 h 1847704"/>
                <a:gd name="connsiteX12352" fmla="*/ 786400 w 1842380"/>
                <a:gd name="connsiteY12352" fmla="*/ 1181276 h 1847704"/>
                <a:gd name="connsiteX12353" fmla="*/ 786400 w 1842380"/>
                <a:gd name="connsiteY12353" fmla="*/ 1181808 h 1847704"/>
                <a:gd name="connsiteX12354" fmla="*/ 786400 w 1842380"/>
                <a:gd name="connsiteY12354" fmla="*/ 1213225 h 1847704"/>
                <a:gd name="connsiteX12355" fmla="*/ 786400 w 1842380"/>
                <a:gd name="connsiteY12355" fmla="*/ 1231329 h 1847704"/>
                <a:gd name="connsiteX12356" fmla="*/ 779478 w 1842380"/>
                <a:gd name="connsiteY12356" fmla="*/ 1237186 h 1847704"/>
                <a:gd name="connsiteX12357" fmla="*/ 770426 w 1842380"/>
                <a:gd name="connsiteY12357" fmla="*/ 1245174 h 1847704"/>
                <a:gd name="connsiteX12358" fmla="*/ 760309 w 1842380"/>
                <a:gd name="connsiteY12358" fmla="*/ 1254226 h 1847704"/>
                <a:gd name="connsiteX12359" fmla="*/ 760309 w 1842380"/>
                <a:gd name="connsiteY12359" fmla="*/ 1254226 h 1847704"/>
                <a:gd name="connsiteX12360" fmla="*/ 760309 w 1842380"/>
                <a:gd name="connsiteY12360" fmla="*/ 1237186 h 1847704"/>
                <a:gd name="connsiteX12361" fmla="*/ 761374 w 1842380"/>
                <a:gd name="connsiteY12361" fmla="*/ 1235056 h 1847704"/>
                <a:gd name="connsiteX12362" fmla="*/ 768296 w 1842380"/>
                <a:gd name="connsiteY12362" fmla="*/ 1229199 h 1847704"/>
                <a:gd name="connsiteX12363" fmla="*/ 775218 w 1842380"/>
                <a:gd name="connsiteY12363" fmla="*/ 1223342 h 1847704"/>
                <a:gd name="connsiteX12364" fmla="*/ 782141 w 1842380"/>
                <a:gd name="connsiteY12364" fmla="*/ 1215355 h 1847704"/>
                <a:gd name="connsiteX12365" fmla="*/ 786400 w 1842380"/>
                <a:gd name="connsiteY12365" fmla="*/ 1213225 h 1847704"/>
                <a:gd name="connsiteX12366" fmla="*/ 786400 w 1842380"/>
                <a:gd name="connsiteY12366" fmla="*/ 1213225 h 1847704"/>
                <a:gd name="connsiteX12367" fmla="*/ 786400 w 1842380"/>
                <a:gd name="connsiteY12367" fmla="*/ 1247303 h 1847704"/>
                <a:gd name="connsiteX12368" fmla="*/ 782141 w 1842380"/>
                <a:gd name="connsiteY12368" fmla="*/ 1248368 h 1847704"/>
                <a:gd name="connsiteX12369" fmla="*/ 778946 w 1842380"/>
                <a:gd name="connsiteY12369" fmla="*/ 1255291 h 1847704"/>
                <a:gd name="connsiteX12370" fmla="*/ 774686 w 1842380"/>
                <a:gd name="connsiteY12370" fmla="*/ 1258486 h 1847704"/>
                <a:gd name="connsiteX12371" fmla="*/ 770426 w 1842380"/>
                <a:gd name="connsiteY12371" fmla="*/ 1265408 h 1847704"/>
                <a:gd name="connsiteX12372" fmla="*/ 767231 w 1842380"/>
                <a:gd name="connsiteY12372" fmla="*/ 1268603 h 1847704"/>
                <a:gd name="connsiteX12373" fmla="*/ 764036 w 1842380"/>
                <a:gd name="connsiteY12373" fmla="*/ 1271798 h 1847704"/>
                <a:gd name="connsiteX12374" fmla="*/ 761906 w 1842380"/>
                <a:gd name="connsiteY12374" fmla="*/ 1273927 h 1847704"/>
                <a:gd name="connsiteX12375" fmla="*/ 761906 w 1842380"/>
                <a:gd name="connsiteY12375" fmla="*/ 1341552 h 1847704"/>
                <a:gd name="connsiteX12376" fmla="*/ 762971 w 1842380"/>
                <a:gd name="connsiteY12376" fmla="*/ 1335695 h 1847704"/>
                <a:gd name="connsiteX12377" fmla="*/ 766166 w 1842380"/>
                <a:gd name="connsiteY12377" fmla="*/ 1331435 h 1847704"/>
                <a:gd name="connsiteX12378" fmla="*/ 767231 w 1842380"/>
                <a:gd name="connsiteY12378" fmla="*/ 1327175 h 1847704"/>
                <a:gd name="connsiteX12379" fmla="*/ 769361 w 1842380"/>
                <a:gd name="connsiteY12379" fmla="*/ 1322916 h 1847704"/>
                <a:gd name="connsiteX12380" fmla="*/ 771491 w 1842380"/>
                <a:gd name="connsiteY12380" fmla="*/ 1318656 h 1847704"/>
                <a:gd name="connsiteX12381" fmla="*/ 774686 w 1842380"/>
                <a:gd name="connsiteY12381" fmla="*/ 1314396 h 1847704"/>
                <a:gd name="connsiteX12382" fmla="*/ 777881 w 1842380"/>
                <a:gd name="connsiteY12382" fmla="*/ 1305344 h 1847704"/>
                <a:gd name="connsiteX12383" fmla="*/ 780011 w 1842380"/>
                <a:gd name="connsiteY12383" fmla="*/ 1302149 h 1847704"/>
                <a:gd name="connsiteX12384" fmla="*/ 778946 w 1842380"/>
                <a:gd name="connsiteY12384" fmla="*/ 1298954 h 1847704"/>
                <a:gd name="connsiteX12385" fmla="*/ 776816 w 1842380"/>
                <a:gd name="connsiteY12385" fmla="*/ 1294694 h 1847704"/>
                <a:gd name="connsiteX12386" fmla="*/ 774686 w 1842380"/>
                <a:gd name="connsiteY12386" fmla="*/ 1290434 h 1847704"/>
                <a:gd name="connsiteX12387" fmla="*/ 772556 w 1842380"/>
                <a:gd name="connsiteY12387" fmla="*/ 1284577 h 1847704"/>
                <a:gd name="connsiteX12388" fmla="*/ 773621 w 1842380"/>
                <a:gd name="connsiteY12388" fmla="*/ 1280317 h 1847704"/>
                <a:gd name="connsiteX12389" fmla="*/ 777881 w 1842380"/>
                <a:gd name="connsiteY12389" fmla="*/ 1273395 h 1847704"/>
                <a:gd name="connsiteX12390" fmla="*/ 784803 w 1842380"/>
                <a:gd name="connsiteY12390" fmla="*/ 1267538 h 1847704"/>
                <a:gd name="connsiteX12391" fmla="*/ 786933 w 1842380"/>
                <a:gd name="connsiteY12391" fmla="*/ 1266473 h 1847704"/>
                <a:gd name="connsiteX12392" fmla="*/ 786933 w 1842380"/>
                <a:gd name="connsiteY12392" fmla="*/ 1247303 h 1847704"/>
                <a:gd name="connsiteX12393" fmla="*/ 786400 w 1842380"/>
                <a:gd name="connsiteY12393" fmla="*/ 1247303 h 1847704"/>
                <a:gd name="connsiteX12394" fmla="*/ 786400 w 1842380"/>
                <a:gd name="connsiteY12394" fmla="*/ 1349540 h 1847704"/>
                <a:gd name="connsiteX12395" fmla="*/ 786400 w 1842380"/>
                <a:gd name="connsiteY12395" fmla="*/ 1366579 h 1847704"/>
                <a:gd name="connsiteX12396" fmla="*/ 784270 w 1842380"/>
                <a:gd name="connsiteY12396" fmla="*/ 1363384 h 1847704"/>
                <a:gd name="connsiteX12397" fmla="*/ 784270 w 1842380"/>
                <a:gd name="connsiteY12397" fmla="*/ 1356462 h 1847704"/>
                <a:gd name="connsiteX12398" fmla="*/ 784270 w 1842380"/>
                <a:gd name="connsiteY12398" fmla="*/ 1350604 h 1847704"/>
                <a:gd name="connsiteX12399" fmla="*/ 786400 w 1842380"/>
                <a:gd name="connsiteY12399" fmla="*/ 1349540 h 1847704"/>
                <a:gd name="connsiteX12400" fmla="*/ 786400 w 1842380"/>
                <a:gd name="connsiteY12400" fmla="*/ 1349540 h 1847704"/>
                <a:gd name="connsiteX12401" fmla="*/ 786400 w 1842380"/>
                <a:gd name="connsiteY12401" fmla="*/ 1403852 h 1847704"/>
                <a:gd name="connsiteX12402" fmla="*/ 786400 w 1842380"/>
                <a:gd name="connsiteY12402" fmla="*/ 1421957 h 1847704"/>
                <a:gd name="connsiteX12403" fmla="*/ 782141 w 1842380"/>
                <a:gd name="connsiteY12403" fmla="*/ 1413970 h 1847704"/>
                <a:gd name="connsiteX12404" fmla="*/ 760841 w 1842380"/>
                <a:gd name="connsiteY12404" fmla="*/ 1403852 h 1847704"/>
                <a:gd name="connsiteX12405" fmla="*/ 760841 w 1842380"/>
                <a:gd name="connsiteY12405" fmla="*/ 1394800 h 1847704"/>
                <a:gd name="connsiteX12406" fmla="*/ 786400 w 1842380"/>
                <a:gd name="connsiteY12406" fmla="*/ 1403852 h 1847704"/>
                <a:gd name="connsiteX12407" fmla="*/ 786400 w 1842380"/>
                <a:gd name="connsiteY12407" fmla="*/ 1403852 h 1847704"/>
                <a:gd name="connsiteX12408" fmla="*/ 786400 w 1842380"/>
                <a:gd name="connsiteY12408" fmla="*/ 1457633 h 1847704"/>
                <a:gd name="connsiteX12409" fmla="*/ 786400 w 1842380"/>
                <a:gd name="connsiteY12409" fmla="*/ 1467750 h 1847704"/>
                <a:gd name="connsiteX12410" fmla="*/ 761374 w 1842380"/>
                <a:gd name="connsiteY12410" fmla="*/ 1456568 h 1847704"/>
                <a:gd name="connsiteX12411" fmla="*/ 760309 w 1842380"/>
                <a:gd name="connsiteY12411" fmla="*/ 1456568 h 1847704"/>
                <a:gd name="connsiteX12412" fmla="*/ 760309 w 1842380"/>
                <a:gd name="connsiteY12412" fmla="*/ 1433139 h 1847704"/>
                <a:gd name="connsiteX12413" fmla="*/ 786400 w 1842380"/>
                <a:gd name="connsiteY12413" fmla="*/ 1457633 h 1847704"/>
                <a:gd name="connsiteX12414" fmla="*/ 786400 w 1842380"/>
                <a:gd name="connsiteY12414" fmla="*/ 1457633 h 1847704"/>
                <a:gd name="connsiteX12415" fmla="*/ 786400 w 1842380"/>
                <a:gd name="connsiteY12415" fmla="*/ 1547622 h 1847704"/>
                <a:gd name="connsiteX12416" fmla="*/ 786400 w 1842380"/>
                <a:gd name="connsiteY12416" fmla="*/ 1641338 h 1847704"/>
                <a:gd name="connsiteX12417" fmla="*/ 765101 w 1842380"/>
                <a:gd name="connsiteY12417" fmla="*/ 1637079 h 1847704"/>
                <a:gd name="connsiteX12418" fmla="*/ 778413 w 1842380"/>
                <a:gd name="connsiteY12418" fmla="*/ 1571584 h 1847704"/>
                <a:gd name="connsiteX12419" fmla="*/ 760309 w 1842380"/>
                <a:gd name="connsiteY12419" fmla="*/ 1579571 h 1847704"/>
                <a:gd name="connsiteX12420" fmla="*/ 760309 w 1842380"/>
                <a:gd name="connsiteY12420" fmla="*/ 1558272 h 1847704"/>
                <a:gd name="connsiteX12421" fmla="*/ 786400 w 1842380"/>
                <a:gd name="connsiteY12421" fmla="*/ 1547622 h 1847704"/>
                <a:gd name="connsiteX12422" fmla="*/ 786400 w 1842380"/>
                <a:gd name="connsiteY12422" fmla="*/ 1547622 h 1847704"/>
                <a:gd name="connsiteX12423" fmla="*/ 786400 w 1842380"/>
                <a:gd name="connsiteY12423" fmla="*/ 1730263 h 1847704"/>
                <a:gd name="connsiteX12424" fmla="*/ 786400 w 1842380"/>
                <a:gd name="connsiteY12424" fmla="*/ 1746237 h 1847704"/>
                <a:gd name="connsiteX12425" fmla="*/ 780543 w 1842380"/>
                <a:gd name="connsiteY12425" fmla="*/ 1746237 h 1847704"/>
                <a:gd name="connsiteX12426" fmla="*/ 786400 w 1842380"/>
                <a:gd name="connsiteY12426" fmla="*/ 1756354 h 1847704"/>
                <a:gd name="connsiteX12427" fmla="*/ 786400 w 1842380"/>
                <a:gd name="connsiteY12427" fmla="*/ 1808005 h 1847704"/>
                <a:gd name="connsiteX12428" fmla="*/ 760309 w 1842380"/>
                <a:gd name="connsiteY12428" fmla="*/ 1748367 h 1847704"/>
                <a:gd name="connsiteX12429" fmla="*/ 760309 w 1842380"/>
                <a:gd name="connsiteY12429" fmla="*/ 1726003 h 1847704"/>
                <a:gd name="connsiteX12430" fmla="*/ 768296 w 1842380"/>
                <a:gd name="connsiteY12430" fmla="*/ 1731860 h 1847704"/>
                <a:gd name="connsiteX12431" fmla="*/ 786400 w 1842380"/>
                <a:gd name="connsiteY12431" fmla="*/ 1730263 h 1847704"/>
                <a:gd name="connsiteX12432" fmla="*/ 786400 w 1842380"/>
                <a:gd name="connsiteY12432" fmla="*/ 1730263 h 1847704"/>
                <a:gd name="connsiteX12433" fmla="*/ 786400 w 1842380"/>
                <a:gd name="connsiteY12433" fmla="*/ 1818122 h 1847704"/>
                <a:gd name="connsiteX12434" fmla="*/ 786400 w 1842380"/>
                <a:gd name="connsiteY12434" fmla="*/ 1834096 h 1847704"/>
                <a:gd name="connsiteX12435" fmla="*/ 760309 w 1842380"/>
                <a:gd name="connsiteY12435" fmla="*/ 1831966 h 1847704"/>
                <a:gd name="connsiteX12436" fmla="*/ 760309 w 1842380"/>
                <a:gd name="connsiteY12436" fmla="*/ 1814394 h 1847704"/>
                <a:gd name="connsiteX12437" fmla="*/ 786400 w 1842380"/>
                <a:gd name="connsiteY12437" fmla="*/ 1818122 h 1847704"/>
                <a:gd name="connsiteX12438" fmla="*/ 760309 w 1842380"/>
                <a:gd name="connsiteY12438" fmla="*/ 881490 h 1847704"/>
                <a:gd name="connsiteX12439" fmla="*/ 759244 w 1842380"/>
                <a:gd name="connsiteY12439" fmla="*/ 881490 h 1847704"/>
                <a:gd name="connsiteX12440" fmla="*/ 760309 w 1842380"/>
                <a:gd name="connsiteY12440" fmla="*/ 881490 h 1847704"/>
                <a:gd name="connsiteX12441" fmla="*/ 760309 w 1842380"/>
                <a:gd name="connsiteY12441" fmla="*/ 881490 h 1847704"/>
                <a:gd name="connsiteX12442" fmla="*/ 760309 w 1842380"/>
                <a:gd name="connsiteY12442" fmla="*/ 881490 h 1847704"/>
                <a:gd name="connsiteX12443" fmla="*/ 760309 w 1842380"/>
                <a:gd name="connsiteY12443" fmla="*/ 17808 h 1847704"/>
                <a:gd name="connsiteX12444" fmla="*/ 760309 w 1842380"/>
                <a:gd name="connsiteY12444" fmla="*/ 33782 h 1847704"/>
                <a:gd name="connsiteX12445" fmla="*/ 754452 w 1842380"/>
                <a:gd name="connsiteY12445" fmla="*/ 34847 h 1847704"/>
                <a:gd name="connsiteX12446" fmla="*/ 754452 w 1842380"/>
                <a:gd name="connsiteY12446" fmla="*/ 18873 h 1847704"/>
                <a:gd name="connsiteX12447" fmla="*/ 760309 w 1842380"/>
                <a:gd name="connsiteY12447" fmla="*/ 17808 h 1847704"/>
                <a:gd name="connsiteX12448" fmla="*/ 760309 w 1842380"/>
                <a:gd name="connsiteY12448" fmla="*/ 17808 h 1847704"/>
                <a:gd name="connsiteX12449" fmla="*/ 760309 w 1842380"/>
                <a:gd name="connsiteY12449" fmla="*/ 56146 h 1847704"/>
                <a:gd name="connsiteX12450" fmla="*/ 760309 w 1842380"/>
                <a:gd name="connsiteY12450" fmla="*/ 85433 h 1847704"/>
                <a:gd name="connsiteX12451" fmla="*/ 754452 w 1842380"/>
                <a:gd name="connsiteY12451" fmla="*/ 78510 h 1847704"/>
                <a:gd name="connsiteX12452" fmla="*/ 754452 w 1842380"/>
                <a:gd name="connsiteY12452" fmla="*/ 50289 h 1847704"/>
                <a:gd name="connsiteX12453" fmla="*/ 760309 w 1842380"/>
                <a:gd name="connsiteY12453" fmla="*/ 56146 h 1847704"/>
                <a:gd name="connsiteX12454" fmla="*/ 760309 w 1842380"/>
                <a:gd name="connsiteY12454" fmla="*/ 56146 h 1847704"/>
                <a:gd name="connsiteX12455" fmla="*/ 760309 w 1842380"/>
                <a:gd name="connsiteY12455" fmla="*/ 108862 h 1847704"/>
                <a:gd name="connsiteX12456" fmla="*/ 760309 w 1842380"/>
                <a:gd name="connsiteY12456" fmla="*/ 125901 h 1847704"/>
                <a:gd name="connsiteX12457" fmla="*/ 754452 w 1842380"/>
                <a:gd name="connsiteY12457" fmla="*/ 126966 h 1847704"/>
                <a:gd name="connsiteX12458" fmla="*/ 754452 w 1842380"/>
                <a:gd name="connsiteY12458" fmla="*/ 109927 h 1847704"/>
                <a:gd name="connsiteX12459" fmla="*/ 760309 w 1842380"/>
                <a:gd name="connsiteY12459" fmla="*/ 108862 h 1847704"/>
                <a:gd name="connsiteX12460" fmla="*/ 760309 w 1842380"/>
                <a:gd name="connsiteY12460" fmla="*/ 108862 h 1847704"/>
                <a:gd name="connsiteX12461" fmla="*/ 760309 w 1842380"/>
                <a:gd name="connsiteY12461" fmla="*/ 203643 h 1847704"/>
                <a:gd name="connsiteX12462" fmla="*/ 760309 w 1842380"/>
                <a:gd name="connsiteY12462" fmla="*/ 240917 h 1847704"/>
                <a:gd name="connsiteX12463" fmla="*/ 754452 w 1842380"/>
                <a:gd name="connsiteY12463" fmla="*/ 241982 h 1847704"/>
                <a:gd name="connsiteX12464" fmla="*/ 754452 w 1842380"/>
                <a:gd name="connsiteY12464" fmla="*/ 205773 h 1847704"/>
                <a:gd name="connsiteX12465" fmla="*/ 760309 w 1842380"/>
                <a:gd name="connsiteY12465" fmla="*/ 203643 h 1847704"/>
                <a:gd name="connsiteX12466" fmla="*/ 760309 w 1842380"/>
                <a:gd name="connsiteY12466" fmla="*/ 203643 h 1847704"/>
                <a:gd name="connsiteX12467" fmla="*/ 760309 w 1842380"/>
                <a:gd name="connsiteY12467" fmla="*/ 265411 h 1847704"/>
                <a:gd name="connsiteX12468" fmla="*/ 760309 w 1842380"/>
                <a:gd name="connsiteY12468" fmla="*/ 300554 h 1847704"/>
                <a:gd name="connsiteX12469" fmla="*/ 754452 w 1842380"/>
                <a:gd name="connsiteY12469" fmla="*/ 298424 h 1847704"/>
                <a:gd name="connsiteX12470" fmla="*/ 754452 w 1842380"/>
                <a:gd name="connsiteY12470" fmla="*/ 263281 h 1847704"/>
                <a:gd name="connsiteX12471" fmla="*/ 760309 w 1842380"/>
                <a:gd name="connsiteY12471" fmla="*/ 265411 h 1847704"/>
                <a:gd name="connsiteX12472" fmla="*/ 760309 w 1842380"/>
                <a:gd name="connsiteY12472" fmla="*/ 265411 h 1847704"/>
                <a:gd name="connsiteX12473" fmla="*/ 760309 w 1842380"/>
                <a:gd name="connsiteY12473" fmla="*/ 410778 h 1847704"/>
                <a:gd name="connsiteX12474" fmla="*/ 760309 w 1842380"/>
                <a:gd name="connsiteY12474" fmla="*/ 424090 h 1847704"/>
                <a:gd name="connsiteX12475" fmla="*/ 754452 w 1842380"/>
                <a:gd name="connsiteY12475" fmla="*/ 423025 h 1847704"/>
                <a:gd name="connsiteX12476" fmla="*/ 754452 w 1842380"/>
                <a:gd name="connsiteY12476" fmla="*/ 412908 h 1847704"/>
                <a:gd name="connsiteX12477" fmla="*/ 756581 w 1842380"/>
                <a:gd name="connsiteY12477" fmla="*/ 412908 h 1847704"/>
                <a:gd name="connsiteX12478" fmla="*/ 760309 w 1842380"/>
                <a:gd name="connsiteY12478" fmla="*/ 410778 h 1847704"/>
                <a:gd name="connsiteX12479" fmla="*/ 760309 w 1842380"/>
                <a:gd name="connsiteY12479" fmla="*/ 410778 h 1847704"/>
                <a:gd name="connsiteX12480" fmla="*/ 760309 w 1842380"/>
                <a:gd name="connsiteY12480" fmla="*/ 458168 h 1847704"/>
                <a:gd name="connsiteX12481" fmla="*/ 760309 w 1842380"/>
                <a:gd name="connsiteY12481" fmla="*/ 471480 h 1847704"/>
                <a:gd name="connsiteX12482" fmla="*/ 754452 w 1842380"/>
                <a:gd name="connsiteY12482" fmla="*/ 474675 h 1847704"/>
                <a:gd name="connsiteX12483" fmla="*/ 754452 w 1842380"/>
                <a:gd name="connsiteY12483" fmla="*/ 454441 h 1847704"/>
                <a:gd name="connsiteX12484" fmla="*/ 760309 w 1842380"/>
                <a:gd name="connsiteY12484" fmla="*/ 458168 h 1847704"/>
                <a:gd name="connsiteX12485" fmla="*/ 760309 w 1842380"/>
                <a:gd name="connsiteY12485" fmla="*/ 458168 h 1847704"/>
                <a:gd name="connsiteX12486" fmla="*/ 760309 w 1842380"/>
                <a:gd name="connsiteY12486" fmla="*/ 510884 h 1847704"/>
                <a:gd name="connsiteX12487" fmla="*/ 760309 w 1842380"/>
                <a:gd name="connsiteY12487" fmla="*/ 557210 h 1847704"/>
                <a:gd name="connsiteX12488" fmla="*/ 758179 w 1842380"/>
                <a:gd name="connsiteY12488" fmla="*/ 559340 h 1847704"/>
                <a:gd name="connsiteX12489" fmla="*/ 757114 w 1842380"/>
                <a:gd name="connsiteY12489" fmla="*/ 563599 h 1847704"/>
                <a:gd name="connsiteX12490" fmla="*/ 760309 w 1842380"/>
                <a:gd name="connsiteY12490" fmla="*/ 564664 h 1847704"/>
                <a:gd name="connsiteX12491" fmla="*/ 760309 w 1842380"/>
                <a:gd name="connsiteY12491" fmla="*/ 603003 h 1847704"/>
                <a:gd name="connsiteX12492" fmla="*/ 759244 w 1842380"/>
                <a:gd name="connsiteY12492" fmla="*/ 603003 h 1847704"/>
                <a:gd name="connsiteX12493" fmla="*/ 757114 w 1842380"/>
                <a:gd name="connsiteY12493" fmla="*/ 600873 h 1847704"/>
                <a:gd name="connsiteX12494" fmla="*/ 754984 w 1842380"/>
                <a:gd name="connsiteY12494" fmla="*/ 599808 h 1847704"/>
                <a:gd name="connsiteX12495" fmla="*/ 754984 w 1842380"/>
                <a:gd name="connsiteY12495" fmla="*/ 513014 h 1847704"/>
                <a:gd name="connsiteX12496" fmla="*/ 760309 w 1842380"/>
                <a:gd name="connsiteY12496" fmla="*/ 510884 h 1847704"/>
                <a:gd name="connsiteX12497" fmla="*/ 760309 w 1842380"/>
                <a:gd name="connsiteY12497" fmla="*/ 510884 h 1847704"/>
                <a:gd name="connsiteX12498" fmla="*/ 760309 w 1842380"/>
                <a:gd name="connsiteY12498" fmla="*/ 730266 h 1847704"/>
                <a:gd name="connsiteX12499" fmla="*/ 760309 w 1842380"/>
                <a:gd name="connsiteY12499" fmla="*/ 741448 h 1847704"/>
                <a:gd name="connsiteX12500" fmla="*/ 754452 w 1842380"/>
                <a:gd name="connsiteY12500" fmla="*/ 734525 h 1847704"/>
                <a:gd name="connsiteX12501" fmla="*/ 754452 w 1842380"/>
                <a:gd name="connsiteY12501" fmla="*/ 725473 h 1847704"/>
                <a:gd name="connsiteX12502" fmla="*/ 760309 w 1842380"/>
                <a:gd name="connsiteY12502" fmla="*/ 730266 h 1847704"/>
                <a:gd name="connsiteX12503" fmla="*/ 760309 w 1842380"/>
                <a:gd name="connsiteY12503" fmla="*/ 730266 h 1847704"/>
                <a:gd name="connsiteX12504" fmla="*/ 760309 w 1842380"/>
                <a:gd name="connsiteY12504" fmla="*/ 745175 h 1847704"/>
                <a:gd name="connsiteX12505" fmla="*/ 760309 w 1842380"/>
                <a:gd name="connsiteY12505" fmla="*/ 756357 h 1847704"/>
                <a:gd name="connsiteX12506" fmla="*/ 754452 w 1842380"/>
                <a:gd name="connsiteY12506" fmla="*/ 757422 h 1847704"/>
                <a:gd name="connsiteX12507" fmla="*/ 754452 w 1842380"/>
                <a:gd name="connsiteY12507" fmla="*/ 750500 h 1847704"/>
                <a:gd name="connsiteX12508" fmla="*/ 755517 w 1842380"/>
                <a:gd name="connsiteY12508" fmla="*/ 750500 h 1847704"/>
                <a:gd name="connsiteX12509" fmla="*/ 760309 w 1842380"/>
                <a:gd name="connsiteY12509" fmla="*/ 745175 h 1847704"/>
                <a:gd name="connsiteX12510" fmla="*/ 760309 w 1842380"/>
                <a:gd name="connsiteY12510" fmla="*/ 745175 h 1847704"/>
                <a:gd name="connsiteX12511" fmla="*/ 760309 w 1842380"/>
                <a:gd name="connsiteY12511" fmla="*/ 773396 h 1847704"/>
                <a:gd name="connsiteX12512" fmla="*/ 760309 w 1842380"/>
                <a:gd name="connsiteY12512" fmla="*/ 780319 h 1847704"/>
                <a:gd name="connsiteX12513" fmla="*/ 754452 w 1842380"/>
                <a:gd name="connsiteY12513" fmla="*/ 779254 h 1847704"/>
                <a:gd name="connsiteX12514" fmla="*/ 754452 w 1842380"/>
                <a:gd name="connsiteY12514" fmla="*/ 772331 h 1847704"/>
                <a:gd name="connsiteX12515" fmla="*/ 760309 w 1842380"/>
                <a:gd name="connsiteY12515" fmla="*/ 773396 h 1847704"/>
                <a:gd name="connsiteX12516" fmla="*/ 760309 w 1842380"/>
                <a:gd name="connsiteY12516" fmla="*/ 773396 h 1847704"/>
                <a:gd name="connsiteX12517" fmla="*/ 760309 w 1842380"/>
                <a:gd name="connsiteY12517" fmla="*/ 793631 h 1847704"/>
                <a:gd name="connsiteX12518" fmla="*/ 760309 w 1842380"/>
                <a:gd name="connsiteY12518" fmla="*/ 800553 h 1847704"/>
                <a:gd name="connsiteX12519" fmla="*/ 759244 w 1842380"/>
                <a:gd name="connsiteY12519" fmla="*/ 801618 h 1847704"/>
                <a:gd name="connsiteX12520" fmla="*/ 754984 w 1842380"/>
                <a:gd name="connsiteY12520" fmla="*/ 809605 h 1847704"/>
                <a:gd name="connsiteX12521" fmla="*/ 754984 w 1842380"/>
                <a:gd name="connsiteY12521" fmla="*/ 796293 h 1847704"/>
                <a:gd name="connsiteX12522" fmla="*/ 756049 w 1842380"/>
                <a:gd name="connsiteY12522" fmla="*/ 796293 h 1847704"/>
                <a:gd name="connsiteX12523" fmla="*/ 760309 w 1842380"/>
                <a:gd name="connsiteY12523" fmla="*/ 793631 h 1847704"/>
                <a:gd name="connsiteX12524" fmla="*/ 760309 w 1842380"/>
                <a:gd name="connsiteY12524" fmla="*/ 793631 h 1847704"/>
                <a:gd name="connsiteX12525" fmla="*/ 760309 w 1842380"/>
                <a:gd name="connsiteY12525" fmla="*/ 1067325 h 1847704"/>
                <a:gd name="connsiteX12526" fmla="*/ 760309 w 1842380"/>
                <a:gd name="connsiteY12526" fmla="*/ 1087560 h 1847704"/>
                <a:gd name="connsiteX12527" fmla="*/ 754452 w 1842380"/>
                <a:gd name="connsiteY12527" fmla="*/ 1100872 h 1847704"/>
                <a:gd name="connsiteX12528" fmla="*/ 754452 w 1842380"/>
                <a:gd name="connsiteY12528" fmla="*/ 1077442 h 1847704"/>
                <a:gd name="connsiteX12529" fmla="*/ 755517 w 1842380"/>
                <a:gd name="connsiteY12529" fmla="*/ 1074248 h 1847704"/>
                <a:gd name="connsiteX12530" fmla="*/ 754452 w 1842380"/>
                <a:gd name="connsiteY12530" fmla="*/ 1073183 h 1847704"/>
                <a:gd name="connsiteX12531" fmla="*/ 754452 w 1842380"/>
                <a:gd name="connsiteY12531" fmla="*/ 1059871 h 1847704"/>
                <a:gd name="connsiteX12532" fmla="*/ 760309 w 1842380"/>
                <a:gd name="connsiteY12532" fmla="*/ 1067325 h 1847704"/>
                <a:gd name="connsiteX12533" fmla="*/ 760309 w 1842380"/>
                <a:gd name="connsiteY12533" fmla="*/ 1067325 h 1847704"/>
                <a:gd name="connsiteX12534" fmla="*/ 760309 w 1842380"/>
                <a:gd name="connsiteY12534" fmla="*/ 1116846 h 1847704"/>
                <a:gd name="connsiteX12535" fmla="*/ 760309 w 1842380"/>
                <a:gd name="connsiteY12535" fmla="*/ 1125898 h 1847704"/>
                <a:gd name="connsiteX12536" fmla="*/ 754452 w 1842380"/>
                <a:gd name="connsiteY12536" fmla="*/ 1121638 h 1847704"/>
                <a:gd name="connsiteX12537" fmla="*/ 754452 w 1842380"/>
                <a:gd name="connsiteY12537" fmla="*/ 1108326 h 1847704"/>
                <a:gd name="connsiteX12538" fmla="*/ 760309 w 1842380"/>
                <a:gd name="connsiteY12538" fmla="*/ 1116846 h 1847704"/>
                <a:gd name="connsiteX12539" fmla="*/ 760309 w 1842380"/>
                <a:gd name="connsiteY12539" fmla="*/ 1116846 h 1847704"/>
                <a:gd name="connsiteX12540" fmla="*/ 760309 w 1842380"/>
                <a:gd name="connsiteY12540" fmla="*/ 1128028 h 1847704"/>
                <a:gd name="connsiteX12541" fmla="*/ 760309 w 1842380"/>
                <a:gd name="connsiteY12541" fmla="*/ 1136015 h 1847704"/>
                <a:gd name="connsiteX12542" fmla="*/ 754452 w 1842380"/>
                <a:gd name="connsiteY12542" fmla="*/ 1142937 h 1847704"/>
                <a:gd name="connsiteX12543" fmla="*/ 754452 w 1842380"/>
                <a:gd name="connsiteY12543" fmla="*/ 1130690 h 1847704"/>
                <a:gd name="connsiteX12544" fmla="*/ 760309 w 1842380"/>
                <a:gd name="connsiteY12544" fmla="*/ 1128028 h 1847704"/>
                <a:gd name="connsiteX12545" fmla="*/ 760309 w 1842380"/>
                <a:gd name="connsiteY12545" fmla="*/ 1128028 h 1847704"/>
                <a:gd name="connsiteX12546" fmla="*/ 760309 w 1842380"/>
                <a:gd name="connsiteY12546" fmla="*/ 1191926 h 1847704"/>
                <a:gd name="connsiteX12547" fmla="*/ 760309 w 1842380"/>
                <a:gd name="connsiteY12547" fmla="*/ 1208965 h 1847704"/>
                <a:gd name="connsiteX12548" fmla="*/ 754452 w 1842380"/>
                <a:gd name="connsiteY12548" fmla="*/ 1211095 h 1847704"/>
                <a:gd name="connsiteX12549" fmla="*/ 754452 w 1842380"/>
                <a:gd name="connsiteY12549" fmla="*/ 1194055 h 1847704"/>
                <a:gd name="connsiteX12550" fmla="*/ 756581 w 1842380"/>
                <a:gd name="connsiteY12550" fmla="*/ 1192991 h 1847704"/>
                <a:gd name="connsiteX12551" fmla="*/ 760309 w 1842380"/>
                <a:gd name="connsiteY12551" fmla="*/ 1191926 h 1847704"/>
                <a:gd name="connsiteX12552" fmla="*/ 760309 w 1842380"/>
                <a:gd name="connsiteY12552" fmla="*/ 1191926 h 1847704"/>
                <a:gd name="connsiteX12553" fmla="*/ 760309 w 1842380"/>
                <a:gd name="connsiteY12553" fmla="*/ 1237186 h 1847704"/>
                <a:gd name="connsiteX12554" fmla="*/ 760309 w 1842380"/>
                <a:gd name="connsiteY12554" fmla="*/ 1254226 h 1847704"/>
                <a:gd name="connsiteX12555" fmla="*/ 754452 w 1842380"/>
                <a:gd name="connsiteY12555" fmla="*/ 1258486 h 1847704"/>
                <a:gd name="connsiteX12556" fmla="*/ 754452 w 1842380"/>
                <a:gd name="connsiteY12556" fmla="*/ 1241446 h 1847704"/>
                <a:gd name="connsiteX12557" fmla="*/ 755517 w 1842380"/>
                <a:gd name="connsiteY12557" fmla="*/ 1241446 h 1847704"/>
                <a:gd name="connsiteX12558" fmla="*/ 760309 w 1842380"/>
                <a:gd name="connsiteY12558" fmla="*/ 1237186 h 1847704"/>
                <a:gd name="connsiteX12559" fmla="*/ 760309 w 1842380"/>
                <a:gd name="connsiteY12559" fmla="*/ 1237186 h 1847704"/>
                <a:gd name="connsiteX12560" fmla="*/ 760309 w 1842380"/>
                <a:gd name="connsiteY12560" fmla="*/ 1274460 h 1847704"/>
                <a:gd name="connsiteX12561" fmla="*/ 760309 w 1842380"/>
                <a:gd name="connsiteY12561" fmla="*/ 1342085 h 1847704"/>
                <a:gd name="connsiteX12562" fmla="*/ 759244 w 1842380"/>
                <a:gd name="connsiteY12562" fmla="*/ 1343150 h 1847704"/>
                <a:gd name="connsiteX12563" fmla="*/ 757114 w 1842380"/>
                <a:gd name="connsiteY12563" fmla="*/ 1347410 h 1847704"/>
                <a:gd name="connsiteX12564" fmla="*/ 754984 w 1842380"/>
                <a:gd name="connsiteY12564" fmla="*/ 1355397 h 1847704"/>
                <a:gd name="connsiteX12565" fmla="*/ 754984 w 1842380"/>
                <a:gd name="connsiteY12565" fmla="*/ 1317058 h 1847704"/>
                <a:gd name="connsiteX12566" fmla="*/ 757114 w 1842380"/>
                <a:gd name="connsiteY12566" fmla="*/ 1313863 h 1847704"/>
                <a:gd name="connsiteX12567" fmla="*/ 759244 w 1842380"/>
                <a:gd name="connsiteY12567" fmla="*/ 1309604 h 1847704"/>
                <a:gd name="connsiteX12568" fmla="*/ 758179 w 1842380"/>
                <a:gd name="connsiteY12568" fmla="*/ 1305344 h 1847704"/>
                <a:gd name="connsiteX12569" fmla="*/ 754984 w 1842380"/>
                <a:gd name="connsiteY12569" fmla="*/ 1302149 h 1847704"/>
                <a:gd name="connsiteX12570" fmla="*/ 754984 w 1842380"/>
                <a:gd name="connsiteY12570" fmla="*/ 1274992 h 1847704"/>
                <a:gd name="connsiteX12571" fmla="*/ 759244 w 1842380"/>
                <a:gd name="connsiteY12571" fmla="*/ 1276057 h 1847704"/>
                <a:gd name="connsiteX12572" fmla="*/ 760309 w 1842380"/>
                <a:gd name="connsiteY12572" fmla="*/ 1274460 h 1847704"/>
                <a:gd name="connsiteX12573" fmla="*/ 760309 w 1842380"/>
                <a:gd name="connsiteY12573" fmla="*/ 1274460 h 1847704"/>
                <a:gd name="connsiteX12574" fmla="*/ 760309 w 1842380"/>
                <a:gd name="connsiteY12574" fmla="*/ 1394800 h 1847704"/>
                <a:gd name="connsiteX12575" fmla="*/ 760309 w 1842380"/>
                <a:gd name="connsiteY12575" fmla="*/ 1403852 h 1847704"/>
                <a:gd name="connsiteX12576" fmla="*/ 754452 w 1842380"/>
                <a:gd name="connsiteY12576" fmla="*/ 1403852 h 1847704"/>
                <a:gd name="connsiteX12577" fmla="*/ 754452 w 1842380"/>
                <a:gd name="connsiteY12577" fmla="*/ 1393735 h 1847704"/>
                <a:gd name="connsiteX12578" fmla="*/ 760309 w 1842380"/>
                <a:gd name="connsiteY12578" fmla="*/ 1394800 h 1847704"/>
                <a:gd name="connsiteX12579" fmla="*/ 760309 w 1842380"/>
                <a:gd name="connsiteY12579" fmla="*/ 1394800 h 1847704"/>
                <a:gd name="connsiteX12580" fmla="*/ 760309 w 1842380"/>
                <a:gd name="connsiteY12580" fmla="*/ 1433139 h 1847704"/>
                <a:gd name="connsiteX12581" fmla="*/ 760309 w 1842380"/>
                <a:gd name="connsiteY12581" fmla="*/ 1456568 h 1847704"/>
                <a:gd name="connsiteX12582" fmla="*/ 754452 w 1842380"/>
                <a:gd name="connsiteY12582" fmla="*/ 1456568 h 1847704"/>
                <a:gd name="connsiteX12583" fmla="*/ 754452 w 1842380"/>
                <a:gd name="connsiteY12583" fmla="*/ 1405982 h 1847704"/>
                <a:gd name="connsiteX12584" fmla="*/ 760309 w 1842380"/>
                <a:gd name="connsiteY12584" fmla="*/ 1433139 h 1847704"/>
                <a:gd name="connsiteX12585" fmla="*/ 760309 w 1842380"/>
                <a:gd name="connsiteY12585" fmla="*/ 1433139 h 1847704"/>
                <a:gd name="connsiteX12586" fmla="*/ 760309 w 1842380"/>
                <a:gd name="connsiteY12586" fmla="*/ 1557739 h 1847704"/>
                <a:gd name="connsiteX12587" fmla="*/ 760309 w 1842380"/>
                <a:gd name="connsiteY12587" fmla="*/ 1579038 h 1847704"/>
                <a:gd name="connsiteX12588" fmla="*/ 759244 w 1842380"/>
                <a:gd name="connsiteY12588" fmla="*/ 1579038 h 1847704"/>
                <a:gd name="connsiteX12589" fmla="*/ 754984 w 1842380"/>
                <a:gd name="connsiteY12589" fmla="*/ 1567856 h 1847704"/>
                <a:gd name="connsiteX12590" fmla="*/ 754984 w 1842380"/>
                <a:gd name="connsiteY12590" fmla="*/ 1559869 h 1847704"/>
                <a:gd name="connsiteX12591" fmla="*/ 760309 w 1842380"/>
                <a:gd name="connsiteY12591" fmla="*/ 1557739 h 1847704"/>
                <a:gd name="connsiteX12592" fmla="*/ 760309 w 1842380"/>
                <a:gd name="connsiteY12592" fmla="*/ 1557739 h 1847704"/>
                <a:gd name="connsiteX12593" fmla="*/ 760309 w 1842380"/>
                <a:gd name="connsiteY12593" fmla="*/ 1725470 h 1847704"/>
                <a:gd name="connsiteX12594" fmla="*/ 760309 w 1842380"/>
                <a:gd name="connsiteY12594" fmla="*/ 1747834 h 1847704"/>
                <a:gd name="connsiteX12595" fmla="*/ 758179 w 1842380"/>
                <a:gd name="connsiteY12595" fmla="*/ 1744640 h 1847704"/>
                <a:gd name="connsiteX12596" fmla="*/ 754984 w 1842380"/>
                <a:gd name="connsiteY12596" fmla="*/ 1742510 h 1847704"/>
                <a:gd name="connsiteX12597" fmla="*/ 754984 w 1842380"/>
                <a:gd name="connsiteY12597" fmla="*/ 1723340 h 1847704"/>
                <a:gd name="connsiteX12598" fmla="*/ 760309 w 1842380"/>
                <a:gd name="connsiteY12598" fmla="*/ 1725470 h 1847704"/>
                <a:gd name="connsiteX12599" fmla="*/ 760309 w 1842380"/>
                <a:gd name="connsiteY12599" fmla="*/ 1725470 h 1847704"/>
                <a:gd name="connsiteX12600" fmla="*/ 760309 w 1842380"/>
                <a:gd name="connsiteY12600" fmla="*/ 1814394 h 1847704"/>
                <a:gd name="connsiteX12601" fmla="*/ 760309 w 1842380"/>
                <a:gd name="connsiteY12601" fmla="*/ 1831434 h 1847704"/>
                <a:gd name="connsiteX12602" fmla="*/ 754452 w 1842380"/>
                <a:gd name="connsiteY12602" fmla="*/ 1830369 h 1847704"/>
                <a:gd name="connsiteX12603" fmla="*/ 754452 w 1842380"/>
                <a:gd name="connsiteY12603" fmla="*/ 1813329 h 1847704"/>
                <a:gd name="connsiteX12604" fmla="*/ 760309 w 1842380"/>
                <a:gd name="connsiteY12604" fmla="*/ 1814394 h 1847704"/>
                <a:gd name="connsiteX12605" fmla="*/ 760309 w 1842380"/>
                <a:gd name="connsiteY12605" fmla="*/ 1814394 h 1847704"/>
                <a:gd name="connsiteX12606" fmla="*/ 754984 w 1842380"/>
                <a:gd name="connsiteY12606" fmla="*/ 681810 h 1847704"/>
                <a:gd name="connsiteX12607" fmla="*/ 754984 w 1842380"/>
                <a:gd name="connsiteY12607" fmla="*/ 646666 h 1847704"/>
                <a:gd name="connsiteX12608" fmla="*/ 756049 w 1842380"/>
                <a:gd name="connsiteY12608" fmla="*/ 648796 h 1847704"/>
                <a:gd name="connsiteX12609" fmla="*/ 757114 w 1842380"/>
                <a:gd name="connsiteY12609" fmla="*/ 659978 h 1847704"/>
                <a:gd name="connsiteX12610" fmla="*/ 757114 w 1842380"/>
                <a:gd name="connsiteY12610" fmla="*/ 667965 h 1847704"/>
                <a:gd name="connsiteX12611" fmla="*/ 756049 w 1842380"/>
                <a:gd name="connsiteY12611" fmla="*/ 677018 h 1847704"/>
                <a:gd name="connsiteX12612" fmla="*/ 754984 w 1842380"/>
                <a:gd name="connsiteY12612" fmla="*/ 681810 h 1847704"/>
                <a:gd name="connsiteX12613" fmla="*/ 754984 w 1842380"/>
                <a:gd name="connsiteY12613" fmla="*/ 18873 h 1847704"/>
                <a:gd name="connsiteX12614" fmla="*/ 754984 w 1842380"/>
                <a:gd name="connsiteY12614" fmla="*/ 34847 h 1847704"/>
                <a:gd name="connsiteX12615" fmla="*/ 744867 w 1842380"/>
                <a:gd name="connsiteY12615" fmla="*/ 38042 h 1847704"/>
                <a:gd name="connsiteX12616" fmla="*/ 744867 w 1842380"/>
                <a:gd name="connsiteY12616" fmla="*/ 38042 h 1847704"/>
                <a:gd name="connsiteX12617" fmla="*/ 742205 w 1842380"/>
                <a:gd name="connsiteY12617" fmla="*/ 39107 h 1847704"/>
                <a:gd name="connsiteX12618" fmla="*/ 754452 w 1842380"/>
                <a:gd name="connsiteY12618" fmla="*/ 50289 h 1847704"/>
                <a:gd name="connsiteX12619" fmla="*/ 754452 w 1842380"/>
                <a:gd name="connsiteY12619" fmla="*/ 78510 h 1847704"/>
                <a:gd name="connsiteX12620" fmla="*/ 738477 w 1842380"/>
                <a:gd name="connsiteY12620" fmla="*/ 59341 h 1847704"/>
                <a:gd name="connsiteX12621" fmla="*/ 738477 w 1842380"/>
                <a:gd name="connsiteY12621" fmla="*/ 23665 h 1847704"/>
                <a:gd name="connsiteX12622" fmla="*/ 754984 w 1842380"/>
                <a:gd name="connsiteY12622" fmla="*/ 18873 h 1847704"/>
                <a:gd name="connsiteX12623" fmla="*/ 754984 w 1842380"/>
                <a:gd name="connsiteY12623" fmla="*/ 18873 h 1847704"/>
                <a:gd name="connsiteX12624" fmla="*/ 754984 w 1842380"/>
                <a:gd name="connsiteY12624" fmla="*/ 109927 h 1847704"/>
                <a:gd name="connsiteX12625" fmla="*/ 754984 w 1842380"/>
                <a:gd name="connsiteY12625" fmla="*/ 126966 h 1847704"/>
                <a:gd name="connsiteX12626" fmla="*/ 739010 w 1842380"/>
                <a:gd name="connsiteY12626" fmla="*/ 128031 h 1847704"/>
                <a:gd name="connsiteX12627" fmla="*/ 739010 w 1842380"/>
                <a:gd name="connsiteY12627" fmla="*/ 112057 h 1847704"/>
                <a:gd name="connsiteX12628" fmla="*/ 754984 w 1842380"/>
                <a:gd name="connsiteY12628" fmla="*/ 109927 h 1847704"/>
                <a:gd name="connsiteX12629" fmla="*/ 754984 w 1842380"/>
                <a:gd name="connsiteY12629" fmla="*/ 109927 h 1847704"/>
                <a:gd name="connsiteX12630" fmla="*/ 754984 w 1842380"/>
                <a:gd name="connsiteY12630" fmla="*/ 205773 h 1847704"/>
                <a:gd name="connsiteX12631" fmla="*/ 754984 w 1842380"/>
                <a:gd name="connsiteY12631" fmla="*/ 241982 h 1847704"/>
                <a:gd name="connsiteX12632" fmla="*/ 740607 w 1842380"/>
                <a:gd name="connsiteY12632" fmla="*/ 246241 h 1847704"/>
                <a:gd name="connsiteX12633" fmla="*/ 739542 w 1842380"/>
                <a:gd name="connsiteY12633" fmla="*/ 250501 h 1847704"/>
                <a:gd name="connsiteX12634" fmla="*/ 739542 w 1842380"/>
                <a:gd name="connsiteY12634" fmla="*/ 212163 h 1847704"/>
                <a:gd name="connsiteX12635" fmla="*/ 754984 w 1842380"/>
                <a:gd name="connsiteY12635" fmla="*/ 205773 h 1847704"/>
                <a:gd name="connsiteX12636" fmla="*/ 754984 w 1842380"/>
                <a:gd name="connsiteY12636" fmla="*/ 205773 h 1847704"/>
                <a:gd name="connsiteX12637" fmla="*/ 754984 w 1842380"/>
                <a:gd name="connsiteY12637" fmla="*/ 263281 h 1847704"/>
                <a:gd name="connsiteX12638" fmla="*/ 754984 w 1842380"/>
                <a:gd name="connsiteY12638" fmla="*/ 298424 h 1847704"/>
                <a:gd name="connsiteX12639" fmla="*/ 739010 w 1842380"/>
                <a:gd name="connsiteY12639" fmla="*/ 288307 h 1847704"/>
                <a:gd name="connsiteX12640" fmla="*/ 739010 w 1842380"/>
                <a:gd name="connsiteY12640" fmla="*/ 254229 h 1847704"/>
                <a:gd name="connsiteX12641" fmla="*/ 740075 w 1842380"/>
                <a:gd name="connsiteY12641" fmla="*/ 256359 h 1847704"/>
                <a:gd name="connsiteX12642" fmla="*/ 754984 w 1842380"/>
                <a:gd name="connsiteY12642" fmla="*/ 263281 h 1847704"/>
                <a:gd name="connsiteX12643" fmla="*/ 754984 w 1842380"/>
                <a:gd name="connsiteY12643" fmla="*/ 263281 h 1847704"/>
                <a:gd name="connsiteX12644" fmla="*/ 754984 w 1842380"/>
                <a:gd name="connsiteY12644" fmla="*/ 412908 h 1847704"/>
                <a:gd name="connsiteX12645" fmla="*/ 754984 w 1842380"/>
                <a:gd name="connsiteY12645" fmla="*/ 423025 h 1847704"/>
                <a:gd name="connsiteX12646" fmla="*/ 739010 w 1842380"/>
                <a:gd name="connsiteY12646" fmla="*/ 425155 h 1847704"/>
                <a:gd name="connsiteX12647" fmla="*/ 739010 w 1842380"/>
                <a:gd name="connsiteY12647" fmla="*/ 415037 h 1847704"/>
                <a:gd name="connsiteX12648" fmla="*/ 754984 w 1842380"/>
                <a:gd name="connsiteY12648" fmla="*/ 412908 h 1847704"/>
                <a:gd name="connsiteX12649" fmla="*/ 754984 w 1842380"/>
                <a:gd name="connsiteY12649" fmla="*/ 412908 h 1847704"/>
                <a:gd name="connsiteX12650" fmla="*/ 754984 w 1842380"/>
                <a:gd name="connsiteY12650" fmla="*/ 454441 h 1847704"/>
                <a:gd name="connsiteX12651" fmla="*/ 754984 w 1842380"/>
                <a:gd name="connsiteY12651" fmla="*/ 474675 h 1847704"/>
                <a:gd name="connsiteX12652" fmla="*/ 739010 w 1842380"/>
                <a:gd name="connsiteY12652" fmla="*/ 483727 h 1847704"/>
                <a:gd name="connsiteX12653" fmla="*/ 739010 w 1842380"/>
                <a:gd name="connsiteY12653" fmla="*/ 473610 h 1847704"/>
                <a:gd name="connsiteX12654" fmla="*/ 752322 w 1842380"/>
                <a:gd name="connsiteY12654" fmla="*/ 465623 h 1847704"/>
                <a:gd name="connsiteX12655" fmla="*/ 739010 w 1842380"/>
                <a:gd name="connsiteY12655" fmla="*/ 455506 h 1847704"/>
                <a:gd name="connsiteX12656" fmla="*/ 739010 w 1842380"/>
                <a:gd name="connsiteY12656" fmla="*/ 441129 h 1847704"/>
                <a:gd name="connsiteX12657" fmla="*/ 754984 w 1842380"/>
                <a:gd name="connsiteY12657" fmla="*/ 454441 h 1847704"/>
                <a:gd name="connsiteX12658" fmla="*/ 754984 w 1842380"/>
                <a:gd name="connsiteY12658" fmla="*/ 454441 h 1847704"/>
                <a:gd name="connsiteX12659" fmla="*/ 754984 w 1842380"/>
                <a:gd name="connsiteY12659" fmla="*/ 513014 h 1847704"/>
                <a:gd name="connsiteX12660" fmla="*/ 754984 w 1842380"/>
                <a:gd name="connsiteY12660" fmla="*/ 599808 h 1847704"/>
                <a:gd name="connsiteX12661" fmla="*/ 753919 w 1842380"/>
                <a:gd name="connsiteY12661" fmla="*/ 597678 h 1847704"/>
                <a:gd name="connsiteX12662" fmla="*/ 750724 w 1842380"/>
                <a:gd name="connsiteY12662" fmla="*/ 591821 h 1847704"/>
                <a:gd name="connsiteX12663" fmla="*/ 748594 w 1842380"/>
                <a:gd name="connsiteY12663" fmla="*/ 587561 h 1847704"/>
                <a:gd name="connsiteX12664" fmla="*/ 745399 w 1842380"/>
                <a:gd name="connsiteY12664" fmla="*/ 583301 h 1847704"/>
                <a:gd name="connsiteX12665" fmla="*/ 742205 w 1842380"/>
                <a:gd name="connsiteY12665" fmla="*/ 581171 h 1847704"/>
                <a:gd name="connsiteX12666" fmla="*/ 741140 w 1842380"/>
                <a:gd name="connsiteY12666" fmla="*/ 577976 h 1847704"/>
                <a:gd name="connsiteX12667" fmla="*/ 740075 w 1842380"/>
                <a:gd name="connsiteY12667" fmla="*/ 574781 h 1847704"/>
                <a:gd name="connsiteX12668" fmla="*/ 740075 w 1842380"/>
                <a:gd name="connsiteY12668" fmla="*/ 556677 h 1847704"/>
                <a:gd name="connsiteX12669" fmla="*/ 743269 w 1842380"/>
                <a:gd name="connsiteY12669" fmla="*/ 553482 h 1847704"/>
                <a:gd name="connsiteX12670" fmla="*/ 746464 w 1842380"/>
                <a:gd name="connsiteY12670" fmla="*/ 551352 h 1847704"/>
                <a:gd name="connsiteX12671" fmla="*/ 747529 w 1842380"/>
                <a:gd name="connsiteY12671" fmla="*/ 549222 h 1847704"/>
                <a:gd name="connsiteX12672" fmla="*/ 747529 w 1842380"/>
                <a:gd name="connsiteY12672" fmla="*/ 546028 h 1847704"/>
                <a:gd name="connsiteX12673" fmla="*/ 745399 w 1842380"/>
                <a:gd name="connsiteY12673" fmla="*/ 543898 h 1847704"/>
                <a:gd name="connsiteX12674" fmla="*/ 742205 w 1842380"/>
                <a:gd name="connsiteY12674" fmla="*/ 542833 h 1847704"/>
                <a:gd name="connsiteX12675" fmla="*/ 740075 w 1842380"/>
                <a:gd name="connsiteY12675" fmla="*/ 543898 h 1847704"/>
                <a:gd name="connsiteX12676" fmla="*/ 740075 w 1842380"/>
                <a:gd name="connsiteY12676" fmla="*/ 522598 h 1847704"/>
                <a:gd name="connsiteX12677" fmla="*/ 741140 w 1842380"/>
                <a:gd name="connsiteY12677" fmla="*/ 521533 h 1847704"/>
                <a:gd name="connsiteX12678" fmla="*/ 754452 w 1842380"/>
                <a:gd name="connsiteY12678" fmla="*/ 515676 h 1847704"/>
                <a:gd name="connsiteX12679" fmla="*/ 754984 w 1842380"/>
                <a:gd name="connsiteY12679" fmla="*/ 513014 h 1847704"/>
                <a:gd name="connsiteX12680" fmla="*/ 754984 w 1842380"/>
                <a:gd name="connsiteY12680" fmla="*/ 513014 h 1847704"/>
                <a:gd name="connsiteX12681" fmla="*/ 754984 w 1842380"/>
                <a:gd name="connsiteY12681" fmla="*/ 647199 h 1847704"/>
                <a:gd name="connsiteX12682" fmla="*/ 754984 w 1842380"/>
                <a:gd name="connsiteY12682" fmla="*/ 682342 h 1847704"/>
                <a:gd name="connsiteX12683" fmla="*/ 754984 w 1842380"/>
                <a:gd name="connsiteY12683" fmla="*/ 684472 h 1847704"/>
                <a:gd name="connsiteX12684" fmla="*/ 751789 w 1842380"/>
                <a:gd name="connsiteY12684" fmla="*/ 691395 h 1847704"/>
                <a:gd name="connsiteX12685" fmla="*/ 748594 w 1842380"/>
                <a:gd name="connsiteY12685" fmla="*/ 693524 h 1847704"/>
                <a:gd name="connsiteX12686" fmla="*/ 745399 w 1842380"/>
                <a:gd name="connsiteY12686" fmla="*/ 692460 h 1847704"/>
                <a:gd name="connsiteX12687" fmla="*/ 742205 w 1842380"/>
                <a:gd name="connsiteY12687" fmla="*/ 689265 h 1847704"/>
                <a:gd name="connsiteX12688" fmla="*/ 741140 w 1842380"/>
                <a:gd name="connsiteY12688" fmla="*/ 687135 h 1847704"/>
                <a:gd name="connsiteX12689" fmla="*/ 740075 w 1842380"/>
                <a:gd name="connsiteY12689" fmla="*/ 685005 h 1847704"/>
                <a:gd name="connsiteX12690" fmla="*/ 740075 w 1842380"/>
                <a:gd name="connsiteY12690" fmla="*/ 673823 h 1847704"/>
                <a:gd name="connsiteX12691" fmla="*/ 740075 w 1842380"/>
                <a:gd name="connsiteY12691" fmla="*/ 672758 h 1847704"/>
                <a:gd name="connsiteX12692" fmla="*/ 741140 w 1842380"/>
                <a:gd name="connsiteY12692" fmla="*/ 665836 h 1847704"/>
                <a:gd name="connsiteX12693" fmla="*/ 740075 w 1842380"/>
                <a:gd name="connsiteY12693" fmla="*/ 659978 h 1847704"/>
                <a:gd name="connsiteX12694" fmla="*/ 740075 w 1842380"/>
                <a:gd name="connsiteY12694" fmla="*/ 655718 h 1847704"/>
                <a:gd name="connsiteX12695" fmla="*/ 740075 w 1842380"/>
                <a:gd name="connsiteY12695" fmla="*/ 653588 h 1847704"/>
                <a:gd name="connsiteX12696" fmla="*/ 740075 w 1842380"/>
                <a:gd name="connsiteY12696" fmla="*/ 604068 h 1847704"/>
                <a:gd name="connsiteX12697" fmla="*/ 746997 w 1842380"/>
                <a:gd name="connsiteY12697" fmla="*/ 617380 h 1847704"/>
                <a:gd name="connsiteX12698" fmla="*/ 751257 w 1842380"/>
                <a:gd name="connsiteY12698" fmla="*/ 627497 h 1847704"/>
                <a:gd name="connsiteX12699" fmla="*/ 753387 w 1842380"/>
                <a:gd name="connsiteY12699" fmla="*/ 637614 h 1847704"/>
                <a:gd name="connsiteX12700" fmla="*/ 754984 w 1842380"/>
                <a:gd name="connsiteY12700" fmla="*/ 647199 h 1847704"/>
                <a:gd name="connsiteX12701" fmla="*/ 754984 w 1842380"/>
                <a:gd name="connsiteY12701" fmla="*/ 647199 h 1847704"/>
                <a:gd name="connsiteX12702" fmla="*/ 754984 w 1842380"/>
                <a:gd name="connsiteY12702" fmla="*/ 726006 h 1847704"/>
                <a:gd name="connsiteX12703" fmla="*/ 754984 w 1842380"/>
                <a:gd name="connsiteY12703" fmla="*/ 735058 h 1847704"/>
                <a:gd name="connsiteX12704" fmla="*/ 748062 w 1842380"/>
                <a:gd name="connsiteY12704" fmla="*/ 728136 h 1847704"/>
                <a:gd name="connsiteX12705" fmla="*/ 739010 w 1842380"/>
                <a:gd name="connsiteY12705" fmla="*/ 745175 h 1847704"/>
                <a:gd name="connsiteX12706" fmla="*/ 739010 w 1842380"/>
                <a:gd name="connsiteY12706" fmla="*/ 732928 h 1847704"/>
                <a:gd name="connsiteX12707" fmla="*/ 739010 w 1842380"/>
                <a:gd name="connsiteY12707" fmla="*/ 720681 h 1847704"/>
                <a:gd name="connsiteX12708" fmla="*/ 739010 w 1842380"/>
                <a:gd name="connsiteY12708" fmla="*/ 709499 h 1847704"/>
                <a:gd name="connsiteX12709" fmla="*/ 745932 w 1842380"/>
                <a:gd name="connsiteY12709" fmla="*/ 718551 h 1847704"/>
                <a:gd name="connsiteX12710" fmla="*/ 754984 w 1842380"/>
                <a:gd name="connsiteY12710" fmla="*/ 726006 h 1847704"/>
                <a:gd name="connsiteX12711" fmla="*/ 754984 w 1842380"/>
                <a:gd name="connsiteY12711" fmla="*/ 726006 h 1847704"/>
                <a:gd name="connsiteX12712" fmla="*/ 754984 w 1842380"/>
                <a:gd name="connsiteY12712" fmla="*/ 750500 h 1847704"/>
                <a:gd name="connsiteX12713" fmla="*/ 754984 w 1842380"/>
                <a:gd name="connsiteY12713" fmla="*/ 757422 h 1847704"/>
                <a:gd name="connsiteX12714" fmla="*/ 744867 w 1842380"/>
                <a:gd name="connsiteY12714" fmla="*/ 767539 h 1847704"/>
                <a:gd name="connsiteX12715" fmla="*/ 743802 w 1842380"/>
                <a:gd name="connsiteY12715" fmla="*/ 769669 h 1847704"/>
                <a:gd name="connsiteX12716" fmla="*/ 754984 w 1842380"/>
                <a:gd name="connsiteY12716" fmla="*/ 771799 h 1847704"/>
                <a:gd name="connsiteX12717" fmla="*/ 754984 w 1842380"/>
                <a:gd name="connsiteY12717" fmla="*/ 778721 h 1847704"/>
                <a:gd name="connsiteX12718" fmla="*/ 739010 w 1842380"/>
                <a:gd name="connsiteY12718" fmla="*/ 777656 h 1847704"/>
                <a:gd name="connsiteX12719" fmla="*/ 739010 w 1842380"/>
                <a:gd name="connsiteY12719" fmla="*/ 765409 h 1847704"/>
                <a:gd name="connsiteX12720" fmla="*/ 754984 w 1842380"/>
                <a:gd name="connsiteY12720" fmla="*/ 750500 h 1847704"/>
                <a:gd name="connsiteX12721" fmla="*/ 754984 w 1842380"/>
                <a:gd name="connsiteY12721" fmla="*/ 750500 h 1847704"/>
                <a:gd name="connsiteX12722" fmla="*/ 754984 w 1842380"/>
                <a:gd name="connsiteY12722" fmla="*/ 795761 h 1847704"/>
                <a:gd name="connsiteX12723" fmla="*/ 754984 w 1842380"/>
                <a:gd name="connsiteY12723" fmla="*/ 809073 h 1847704"/>
                <a:gd name="connsiteX12724" fmla="*/ 743802 w 1842380"/>
                <a:gd name="connsiteY12724" fmla="*/ 822385 h 1847704"/>
                <a:gd name="connsiteX12725" fmla="*/ 739542 w 1842380"/>
                <a:gd name="connsiteY12725" fmla="*/ 835697 h 1847704"/>
                <a:gd name="connsiteX12726" fmla="*/ 739542 w 1842380"/>
                <a:gd name="connsiteY12726" fmla="*/ 817592 h 1847704"/>
                <a:gd name="connsiteX12727" fmla="*/ 739542 w 1842380"/>
                <a:gd name="connsiteY12727" fmla="*/ 816527 h 1847704"/>
                <a:gd name="connsiteX12728" fmla="*/ 752854 w 1842380"/>
                <a:gd name="connsiteY12728" fmla="*/ 801618 h 1847704"/>
                <a:gd name="connsiteX12729" fmla="*/ 739542 w 1842380"/>
                <a:gd name="connsiteY12729" fmla="*/ 800553 h 1847704"/>
                <a:gd name="connsiteX12730" fmla="*/ 739542 w 1842380"/>
                <a:gd name="connsiteY12730" fmla="*/ 793631 h 1847704"/>
                <a:gd name="connsiteX12731" fmla="*/ 754984 w 1842380"/>
                <a:gd name="connsiteY12731" fmla="*/ 795761 h 1847704"/>
                <a:gd name="connsiteX12732" fmla="*/ 754984 w 1842380"/>
                <a:gd name="connsiteY12732" fmla="*/ 795761 h 1847704"/>
                <a:gd name="connsiteX12733" fmla="*/ 754984 w 1842380"/>
                <a:gd name="connsiteY12733" fmla="*/ 1059338 h 1847704"/>
                <a:gd name="connsiteX12734" fmla="*/ 754984 w 1842380"/>
                <a:gd name="connsiteY12734" fmla="*/ 1072650 h 1847704"/>
                <a:gd name="connsiteX12735" fmla="*/ 744867 w 1842380"/>
                <a:gd name="connsiteY12735" fmla="*/ 1058273 h 1847704"/>
                <a:gd name="connsiteX12736" fmla="*/ 739010 w 1842380"/>
                <a:gd name="connsiteY12736" fmla="*/ 1071585 h 1847704"/>
                <a:gd name="connsiteX12737" fmla="*/ 739010 w 1842380"/>
                <a:gd name="connsiteY12737" fmla="*/ 1054546 h 1847704"/>
                <a:gd name="connsiteX12738" fmla="*/ 739010 w 1842380"/>
                <a:gd name="connsiteY12738" fmla="*/ 1052416 h 1847704"/>
                <a:gd name="connsiteX12739" fmla="*/ 739010 w 1842380"/>
                <a:gd name="connsiteY12739" fmla="*/ 1046559 h 1847704"/>
                <a:gd name="connsiteX12740" fmla="*/ 739010 w 1842380"/>
                <a:gd name="connsiteY12740" fmla="*/ 1034312 h 1847704"/>
                <a:gd name="connsiteX12741" fmla="*/ 745932 w 1842380"/>
                <a:gd name="connsiteY12741" fmla="*/ 1050286 h 1847704"/>
                <a:gd name="connsiteX12742" fmla="*/ 754984 w 1842380"/>
                <a:gd name="connsiteY12742" fmla="*/ 1059338 h 1847704"/>
                <a:gd name="connsiteX12743" fmla="*/ 754984 w 1842380"/>
                <a:gd name="connsiteY12743" fmla="*/ 1059338 h 1847704"/>
                <a:gd name="connsiteX12744" fmla="*/ 754984 w 1842380"/>
                <a:gd name="connsiteY12744" fmla="*/ 1077442 h 1847704"/>
                <a:gd name="connsiteX12745" fmla="*/ 754984 w 1842380"/>
                <a:gd name="connsiteY12745" fmla="*/ 1100872 h 1847704"/>
                <a:gd name="connsiteX12746" fmla="*/ 754984 w 1842380"/>
                <a:gd name="connsiteY12746" fmla="*/ 1107794 h 1847704"/>
                <a:gd name="connsiteX12747" fmla="*/ 754984 w 1842380"/>
                <a:gd name="connsiteY12747" fmla="*/ 1121106 h 1847704"/>
                <a:gd name="connsiteX12748" fmla="*/ 750724 w 1842380"/>
                <a:gd name="connsiteY12748" fmla="*/ 1114184 h 1847704"/>
                <a:gd name="connsiteX12749" fmla="*/ 744867 w 1842380"/>
                <a:gd name="connsiteY12749" fmla="*/ 1109924 h 1847704"/>
                <a:gd name="connsiteX12750" fmla="*/ 739010 w 1842380"/>
                <a:gd name="connsiteY12750" fmla="*/ 1104066 h 1847704"/>
                <a:gd name="connsiteX12751" fmla="*/ 739010 w 1842380"/>
                <a:gd name="connsiteY12751" fmla="*/ 1095014 h 1847704"/>
                <a:gd name="connsiteX12752" fmla="*/ 745932 w 1842380"/>
                <a:gd name="connsiteY12752" fmla="*/ 1103001 h 1847704"/>
                <a:gd name="connsiteX12753" fmla="*/ 748062 w 1842380"/>
                <a:gd name="connsiteY12753" fmla="*/ 1105131 h 1847704"/>
                <a:gd name="connsiteX12754" fmla="*/ 754984 w 1842380"/>
                <a:gd name="connsiteY12754" fmla="*/ 1077442 h 1847704"/>
                <a:gd name="connsiteX12755" fmla="*/ 754984 w 1842380"/>
                <a:gd name="connsiteY12755" fmla="*/ 1077442 h 1847704"/>
                <a:gd name="connsiteX12756" fmla="*/ 754984 w 1842380"/>
                <a:gd name="connsiteY12756" fmla="*/ 1130158 h 1847704"/>
                <a:gd name="connsiteX12757" fmla="*/ 754984 w 1842380"/>
                <a:gd name="connsiteY12757" fmla="*/ 1142405 h 1847704"/>
                <a:gd name="connsiteX12758" fmla="*/ 740607 w 1842380"/>
                <a:gd name="connsiteY12758" fmla="*/ 1155717 h 1847704"/>
                <a:gd name="connsiteX12759" fmla="*/ 739542 w 1842380"/>
                <a:gd name="connsiteY12759" fmla="*/ 1156782 h 1847704"/>
                <a:gd name="connsiteX12760" fmla="*/ 739542 w 1842380"/>
                <a:gd name="connsiteY12760" fmla="*/ 1147730 h 1847704"/>
                <a:gd name="connsiteX12761" fmla="*/ 750724 w 1842380"/>
                <a:gd name="connsiteY12761" fmla="*/ 1136548 h 1847704"/>
                <a:gd name="connsiteX12762" fmla="*/ 739542 w 1842380"/>
                <a:gd name="connsiteY12762" fmla="*/ 1132288 h 1847704"/>
                <a:gd name="connsiteX12763" fmla="*/ 739542 w 1842380"/>
                <a:gd name="connsiteY12763" fmla="*/ 1123236 h 1847704"/>
                <a:gd name="connsiteX12764" fmla="*/ 754984 w 1842380"/>
                <a:gd name="connsiteY12764" fmla="*/ 1130158 h 1847704"/>
                <a:gd name="connsiteX12765" fmla="*/ 754984 w 1842380"/>
                <a:gd name="connsiteY12765" fmla="*/ 1130158 h 1847704"/>
                <a:gd name="connsiteX12766" fmla="*/ 754984 w 1842380"/>
                <a:gd name="connsiteY12766" fmla="*/ 1194055 h 1847704"/>
                <a:gd name="connsiteX12767" fmla="*/ 754984 w 1842380"/>
                <a:gd name="connsiteY12767" fmla="*/ 1211095 h 1847704"/>
                <a:gd name="connsiteX12768" fmla="*/ 754984 w 1842380"/>
                <a:gd name="connsiteY12768" fmla="*/ 1211095 h 1847704"/>
                <a:gd name="connsiteX12769" fmla="*/ 750724 w 1842380"/>
                <a:gd name="connsiteY12769" fmla="*/ 1215355 h 1847704"/>
                <a:gd name="connsiteX12770" fmla="*/ 744867 w 1842380"/>
                <a:gd name="connsiteY12770" fmla="*/ 1219615 h 1847704"/>
                <a:gd name="connsiteX12771" fmla="*/ 739010 w 1842380"/>
                <a:gd name="connsiteY12771" fmla="*/ 1225472 h 1847704"/>
                <a:gd name="connsiteX12772" fmla="*/ 739010 w 1842380"/>
                <a:gd name="connsiteY12772" fmla="*/ 1204173 h 1847704"/>
                <a:gd name="connsiteX12773" fmla="*/ 742205 w 1842380"/>
                <a:gd name="connsiteY12773" fmla="*/ 1202043 h 1847704"/>
                <a:gd name="connsiteX12774" fmla="*/ 750192 w 1842380"/>
                <a:gd name="connsiteY12774" fmla="*/ 1197783 h 1847704"/>
                <a:gd name="connsiteX12775" fmla="*/ 754984 w 1842380"/>
                <a:gd name="connsiteY12775" fmla="*/ 1194055 h 1847704"/>
                <a:gd name="connsiteX12776" fmla="*/ 754984 w 1842380"/>
                <a:gd name="connsiteY12776" fmla="*/ 1194055 h 1847704"/>
                <a:gd name="connsiteX12777" fmla="*/ 754984 w 1842380"/>
                <a:gd name="connsiteY12777" fmla="*/ 1241446 h 1847704"/>
                <a:gd name="connsiteX12778" fmla="*/ 754984 w 1842380"/>
                <a:gd name="connsiteY12778" fmla="*/ 1258486 h 1847704"/>
                <a:gd name="connsiteX12779" fmla="*/ 752854 w 1842380"/>
                <a:gd name="connsiteY12779" fmla="*/ 1261680 h 1847704"/>
                <a:gd name="connsiteX12780" fmla="*/ 749659 w 1842380"/>
                <a:gd name="connsiteY12780" fmla="*/ 1267538 h 1847704"/>
                <a:gd name="connsiteX12781" fmla="*/ 750724 w 1842380"/>
                <a:gd name="connsiteY12781" fmla="*/ 1271798 h 1847704"/>
                <a:gd name="connsiteX12782" fmla="*/ 753919 w 1842380"/>
                <a:gd name="connsiteY12782" fmla="*/ 1273927 h 1847704"/>
                <a:gd name="connsiteX12783" fmla="*/ 754984 w 1842380"/>
                <a:gd name="connsiteY12783" fmla="*/ 1273927 h 1847704"/>
                <a:gd name="connsiteX12784" fmla="*/ 754984 w 1842380"/>
                <a:gd name="connsiteY12784" fmla="*/ 1301084 h 1847704"/>
                <a:gd name="connsiteX12785" fmla="*/ 754984 w 1842380"/>
                <a:gd name="connsiteY12785" fmla="*/ 1301084 h 1847704"/>
                <a:gd name="connsiteX12786" fmla="*/ 749127 w 1842380"/>
                <a:gd name="connsiteY12786" fmla="*/ 1296824 h 1847704"/>
                <a:gd name="connsiteX12787" fmla="*/ 741140 w 1842380"/>
                <a:gd name="connsiteY12787" fmla="*/ 1293629 h 1847704"/>
                <a:gd name="connsiteX12788" fmla="*/ 739010 w 1842380"/>
                <a:gd name="connsiteY12788" fmla="*/ 1292564 h 1847704"/>
                <a:gd name="connsiteX12789" fmla="*/ 739010 w 1842380"/>
                <a:gd name="connsiteY12789" fmla="*/ 1257421 h 1847704"/>
                <a:gd name="connsiteX12790" fmla="*/ 743269 w 1842380"/>
                <a:gd name="connsiteY12790" fmla="*/ 1253161 h 1847704"/>
                <a:gd name="connsiteX12791" fmla="*/ 749127 w 1842380"/>
                <a:gd name="connsiteY12791" fmla="*/ 1248901 h 1847704"/>
                <a:gd name="connsiteX12792" fmla="*/ 754984 w 1842380"/>
                <a:gd name="connsiteY12792" fmla="*/ 1241446 h 1847704"/>
                <a:gd name="connsiteX12793" fmla="*/ 754984 w 1842380"/>
                <a:gd name="connsiteY12793" fmla="*/ 1241446 h 1847704"/>
                <a:gd name="connsiteX12794" fmla="*/ 754984 w 1842380"/>
                <a:gd name="connsiteY12794" fmla="*/ 1317058 h 1847704"/>
                <a:gd name="connsiteX12795" fmla="*/ 754984 w 1842380"/>
                <a:gd name="connsiteY12795" fmla="*/ 1355397 h 1847704"/>
                <a:gd name="connsiteX12796" fmla="*/ 754984 w 1842380"/>
                <a:gd name="connsiteY12796" fmla="*/ 1356462 h 1847704"/>
                <a:gd name="connsiteX12797" fmla="*/ 752854 w 1842380"/>
                <a:gd name="connsiteY12797" fmla="*/ 1363384 h 1847704"/>
                <a:gd name="connsiteX12798" fmla="*/ 748594 w 1842380"/>
                <a:gd name="connsiteY12798" fmla="*/ 1364449 h 1847704"/>
                <a:gd name="connsiteX12799" fmla="*/ 742737 w 1842380"/>
                <a:gd name="connsiteY12799" fmla="*/ 1360189 h 1847704"/>
                <a:gd name="connsiteX12800" fmla="*/ 739542 w 1842380"/>
                <a:gd name="connsiteY12800" fmla="*/ 1356994 h 1847704"/>
                <a:gd name="connsiteX12801" fmla="*/ 739542 w 1842380"/>
                <a:gd name="connsiteY12801" fmla="*/ 1341020 h 1847704"/>
                <a:gd name="connsiteX12802" fmla="*/ 741672 w 1842380"/>
                <a:gd name="connsiteY12802" fmla="*/ 1338890 h 1847704"/>
                <a:gd name="connsiteX12803" fmla="*/ 744867 w 1842380"/>
                <a:gd name="connsiteY12803" fmla="*/ 1334630 h 1847704"/>
                <a:gd name="connsiteX12804" fmla="*/ 744867 w 1842380"/>
                <a:gd name="connsiteY12804" fmla="*/ 1330370 h 1847704"/>
                <a:gd name="connsiteX12805" fmla="*/ 749127 w 1842380"/>
                <a:gd name="connsiteY12805" fmla="*/ 1324513 h 1847704"/>
                <a:gd name="connsiteX12806" fmla="*/ 753387 w 1842380"/>
                <a:gd name="connsiteY12806" fmla="*/ 1320253 h 1847704"/>
                <a:gd name="connsiteX12807" fmla="*/ 754984 w 1842380"/>
                <a:gd name="connsiteY12807" fmla="*/ 1317058 h 1847704"/>
                <a:gd name="connsiteX12808" fmla="*/ 754984 w 1842380"/>
                <a:gd name="connsiteY12808" fmla="*/ 1317058 h 1847704"/>
                <a:gd name="connsiteX12809" fmla="*/ 754984 w 1842380"/>
                <a:gd name="connsiteY12809" fmla="*/ 1393735 h 1847704"/>
                <a:gd name="connsiteX12810" fmla="*/ 754984 w 1842380"/>
                <a:gd name="connsiteY12810" fmla="*/ 1403852 h 1847704"/>
                <a:gd name="connsiteX12811" fmla="*/ 753919 w 1842380"/>
                <a:gd name="connsiteY12811" fmla="*/ 1402788 h 1847704"/>
                <a:gd name="connsiteX12812" fmla="*/ 754984 w 1842380"/>
                <a:gd name="connsiteY12812" fmla="*/ 1405982 h 1847704"/>
                <a:gd name="connsiteX12813" fmla="*/ 754984 w 1842380"/>
                <a:gd name="connsiteY12813" fmla="*/ 1456568 h 1847704"/>
                <a:gd name="connsiteX12814" fmla="*/ 754984 w 1842380"/>
                <a:gd name="connsiteY12814" fmla="*/ 1456568 h 1847704"/>
                <a:gd name="connsiteX12815" fmla="*/ 739010 w 1842380"/>
                <a:gd name="connsiteY12815" fmla="*/ 1453373 h 1847704"/>
                <a:gd name="connsiteX12816" fmla="*/ 739010 w 1842380"/>
                <a:gd name="connsiteY12816" fmla="*/ 1443256 h 1847704"/>
                <a:gd name="connsiteX12817" fmla="*/ 751257 w 1842380"/>
                <a:gd name="connsiteY12817" fmla="*/ 1446451 h 1847704"/>
                <a:gd name="connsiteX12818" fmla="*/ 751257 w 1842380"/>
                <a:gd name="connsiteY12818" fmla="*/ 1446451 h 1847704"/>
                <a:gd name="connsiteX12819" fmla="*/ 752322 w 1842380"/>
                <a:gd name="connsiteY12819" fmla="*/ 1446451 h 1847704"/>
                <a:gd name="connsiteX12820" fmla="*/ 741140 w 1842380"/>
                <a:gd name="connsiteY12820" fmla="*/ 1400125 h 1847704"/>
                <a:gd name="connsiteX12821" fmla="*/ 739010 w 1842380"/>
                <a:gd name="connsiteY12821" fmla="*/ 1397995 h 1847704"/>
                <a:gd name="connsiteX12822" fmla="*/ 739010 w 1842380"/>
                <a:gd name="connsiteY12822" fmla="*/ 1385748 h 1847704"/>
                <a:gd name="connsiteX12823" fmla="*/ 748062 w 1842380"/>
                <a:gd name="connsiteY12823" fmla="*/ 1393735 h 1847704"/>
                <a:gd name="connsiteX12824" fmla="*/ 754984 w 1842380"/>
                <a:gd name="connsiteY12824" fmla="*/ 1393735 h 1847704"/>
                <a:gd name="connsiteX12825" fmla="*/ 754984 w 1842380"/>
                <a:gd name="connsiteY12825" fmla="*/ 1393735 h 1847704"/>
                <a:gd name="connsiteX12826" fmla="*/ 754984 w 1842380"/>
                <a:gd name="connsiteY12826" fmla="*/ 1560401 h 1847704"/>
                <a:gd name="connsiteX12827" fmla="*/ 754984 w 1842380"/>
                <a:gd name="connsiteY12827" fmla="*/ 1568389 h 1847704"/>
                <a:gd name="connsiteX12828" fmla="*/ 752854 w 1842380"/>
                <a:gd name="connsiteY12828" fmla="*/ 1561467 h 1847704"/>
                <a:gd name="connsiteX12829" fmla="*/ 754984 w 1842380"/>
                <a:gd name="connsiteY12829" fmla="*/ 1560401 h 1847704"/>
                <a:gd name="connsiteX12830" fmla="*/ 754984 w 1842380"/>
                <a:gd name="connsiteY12830" fmla="*/ 1560401 h 1847704"/>
                <a:gd name="connsiteX12831" fmla="*/ 754984 w 1842380"/>
                <a:gd name="connsiteY12831" fmla="*/ 1723340 h 1847704"/>
                <a:gd name="connsiteX12832" fmla="*/ 754984 w 1842380"/>
                <a:gd name="connsiteY12832" fmla="*/ 1742510 h 1847704"/>
                <a:gd name="connsiteX12833" fmla="*/ 739010 w 1842380"/>
                <a:gd name="connsiteY12833" fmla="*/ 1734522 h 1847704"/>
                <a:gd name="connsiteX12834" fmla="*/ 739010 w 1842380"/>
                <a:gd name="connsiteY12834" fmla="*/ 1717483 h 1847704"/>
                <a:gd name="connsiteX12835" fmla="*/ 754984 w 1842380"/>
                <a:gd name="connsiteY12835" fmla="*/ 1723340 h 1847704"/>
                <a:gd name="connsiteX12836" fmla="*/ 754984 w 1842380"/>
                <a:gd name="connsiteY12836" fmla="*/ 1723340 h 1847704"/>
                <a:gd name="connsiteX12837" fmla="*/ 754984 w 1842380"/>
                <a:gd name="connsiteY12837" fmla="*/ 1813329 h 1847704"/>
                <a:gd name="connsiteX12838" fmla="*/ 754984 w 1842380"/>
                <a:gd name="connsiteY12838" fmla="*/ 1830369 h 1847704"/>
                <a:gd name="connsiteX12839" fmla="*/ 739010 w 1842380"/>
                <a:gd name="connsiteY12839" fmla="*/ 1824511 h 1847704"/>
                <a:gd name="connsiteX12840" fmla="*/ 739010 w 1842380"/>
                <a:gd name="connsiteY12840" fmla="*/ 1804277 h 1847704"/>
                <a:gd name="connsiteX12841" fmla="*/ 754984 w 1842380"/>
                <a:gd name="connsiteY12841" fmla="*/ 1813329 h 1847704"/>
                <a:gd name="connsiteX12842" fmla="*/ 739010 w 1842380"/>
                <a:gd name="connsiteY12842" fmla="*/ 23665 h 1847704"/>
                <a:gd name="connsiteX12843" fmla="*/ 739010 w 1842380"/>
                <a:gd name="connsiteY12843" fmla="*/ 59873 h 1847704"/>
                <a:gd name="connsiteX12844" fmla="*/ 725698 w 1842380"/>
                <a:gd name="connsiteY12844" fmla="*/ 50821 h 1847704"/>
                <a:gd name="connsiteX12845" fmla="*/ 725698 w 1842380"/>
                <a:gd name="connsiteY12845" fmla="*/ 29522 h 1847704"/>
                <a:gd name="connsiteX12846" fmla="*/ 731555 w 1842380"/>
                <a:gd name="connsiteY12846" fmla="*/ 27392 h 1847704"/>
                <a:gd name="connsiteX12847" fmla="*/ 739010 w 1842380"/>
                <a:gd name="connsiteY12847" fmla="*/ 23665 h 1847704"/>
                <a:gd name="connsiteX12848" fmla="*/ 739010 w 1842380"/>
                <a:gd name="connsiteY12848" fmla="*/ 23665 h 1847704"/>
                <a:gd name="connsiteX12849" fmla="*/ 739010 w 1842380"/>
                <a:gd name="connsiteY12849" fmla="*/ 112589 h 1847704"/>
                <a:gd name="connsiteX12850" fmla="*/ 739010 w 1842380"/>
                <a:gd name="connsiteY12850" fmla="*/ 128563 h 1847704"/>
                <a:gd name="connsiteX12851" fmla="*/ 725698 w 1842380"/>
                <a:gd name="connsiteY12851" fmla="*/ 127498 h 1847704"/>
                <a:gd name="connsiteX12852" fmla="*/ 725698 w 1842380"/>
                <a:gd name="connsiteY12852" fmla="*/ 109394 h 1847704"/>
                <a:gd name="connsiteX12853" fmla="*/ 727828 w 1842380"/>
                <a:gd name="connsiteY12853" fmla="*/ 110459 h 1847704"/>
                <a:gd name="connsiteX12854" fmla="*/ 739010 w 1842380"/>
                <a:gd name="connsiteY12854" fmla="*/ 112589 h 1847704"/>
                <a:gd name="connsiteX12855" fmla="*/ 739010 w 1842380"/>
                <a:gd name="connsiteY12855" fmla="*/ 112589 h 1847704"/>
                <a:gd name="connsiteX12856" fmla="*/ 739010 w 1842380"/>
                <a:gd name="connsiteY12856" fmla="*/ 212695 h 1847704"/>
                <a:gd name="connsiteX12857" fmla="*/ 739010 w 1842380"/>
                <a:gd name="connsiteY12857" fmla="*/ 251034 h 1847704"/>
                <a:gd name="connsiteX12858" fmla="*/ 739010 w 1842380"/>
                <a:gd name="connsiteY12858" fmla="*/ 254229 h 1847704"/>
                <a:gd name="connsiteX12859" fmla="*/ 739010 w 1842380"/>
                <a:gd name="connsiteY12859" fmla="*/ 287775 h 1847704"/>
                <a:gd name="connsiteX12860" fmla="*/ 732087 w 1842380"/>
                <a:gd name="connsiteY12860" fmla="*/ 283515 h 1847704"/>
                <a:gd name="connsiteX12861" fmla="*/ 725165 w 1842380"/>
                <a:gd name="connsiteY12861" fmla="*/ 284580 h 1847704"/>
                <a:gd name="connsiteX12862" fmla="*/ 725165 w 1842380"/>
                <a:gd name="connsiteY12862" fmla="*/ 220682 h 1847704"/>
                <a:gd name="connsiteX12863" fmla="*/ 734217 w 1842380"/>
                <a:gd name="connsiteY12863" fmla="*/ 217488 h 1847704"/>
                <a:gd name="connsiteX12864" fmla="*/ 739010 w 1842380"/>
                <a:gd name="connsiteY12864" fmla="*/ 212695 h 1847704"/>
                <a:gd name="connsiteX12865" fmla="*/ 739010 w 1842380"/>
                <a:gd name="connsiteY12865" fmla="*/ 212695 h 1847704"/>
                <a:gd name="connsiteX12866" fmla="*/ 739010 w 1842380"/>
                <a:gd name="connsiteY12866" fmla="*/ 415037 h 1847704"/>
                <a:gd name="connsiteX12867" fmla="*/ 739010 w 1842380"/>
                <a:gd name="connsiteY12867" fmla="*/ 425155 h 1847704"/>
                <a:gd name="connsiteX12868" fmla="*/ 725698 w 1842380"/>
                <a:gd name="connsiteY12868" fmla="*/ 431012 h 1847704"/>
                <a:gd name="connsiteX12869" fmla="*/ 726763 w 1842380"/>
                <a:gd name="connsiteY12869" fmla="*/ 432077 h 1847704"/>
                <a:gd name="connsiteX12870" fmla="*/ 725698 w 1842380"/>
                <a:gd name="connsiteY12870" fmla="*/ 432077 h 1847704"/>
                <a:gd name="connsiteX12871" fmla="*/ 725698 w 1842380"/>
                <a:gd name="connsiteY12871" fmla="*/ 420895 h 1847704"/>
                <a:gd name="connsiteX12872" fmla="*/ 739010 w 1842380"/>
                <a:gd name="connsiteY12872" fmla="*/ 415037 h 1847704"/>
                <a:gd name="connsiteX12873" fmla="*/ 739010 w 1842380"/>
                <a:gd name="connsiteY12873" fmla="*/ 415037 h 1847704"/>
                <a:gd name="connsiteX12874" fmla="*/ 739010 w 1842380"/>
                <a:gd name="connsiteY12874" fmla="*/ 441129 h 1847704"/>
                <a:gd name="connsiteX12875" fmla="*/ 739010 w 1842380"/>
                <a:gd name="connsiteY12875" fmla="*/ 455506 h 1847704"/>
                <a:gd name="connsiteX12876" fmla="*/ 725698 w 1842380"/>
                <a:gd name="connsiteY12876" fmla="*/ 444324 h 1847704"/>
                <a:gd name="connsiteX12877" fmla="*/ 725698 w 1842380"/>
                <a:gd name="connsiteY12877" fmla="*/ 432077 h 1847704"/>
                <a:gd name="connsiteX12878" fmla="*/ 739010 w 1842380"/>
                <a:gd name="connsiteY12878" fmla="*/ 441129 h 1847704"/>
                <a:gd name="connsiteX12879" fmla="*/ 739010 w 1842380"/>
                <a:gd name="connsiteY12879" fmla="*/ 441129 h 1847704"/>
                <a:gd name="connsiteX12880" fmla="*/ 739010 w 1842380"/>
                <a:gd name="connsiteY12880" fmla="*/ 473610 h 1847704"/>
                <a:gd name="connsiteX12881" fmla="*/ 739010 w 1842380"/>
                <a:gd name="connsiteY12881" fmla="*/ 483727 h 1847704"/>
                <a:gd name="connsiteX12882" fmla="*/ 725698 w 1842380"/>
                <a:gd name="connsiteY12882" fmla="*/ 485857 h 1847704"/>
                <a:gd name="connsiteX12883" fmla="*/ 725698 w 1842380"/>
                <a:gd name="connsiteY12883" fmla="*/ 475740 h 1847704"/>
                <a:gd name="connsiteX12884" fmla="*/ 739010 w 1842380"/>
                <a:gd name="connsiteY12884" fmla="*/ 473610 h 1847704"/>
                <a:gd name="connsiteX12885" fmla="*/ 739010 w 1842380"/>
                <a:gd name="connsiteY12885" fmla="*/ 473610 h 1847704"/>
                <a:gd name="connsiteX12886" fmla="*/ 739010 w 1842380"/>
                <a:gd name="connsiteY12886" fmla="*/ 521001 h 1847704"/>
                <a:gd name="connsiteX12887" fmla="*/ 739010 w 1842380"/>
                <a:gd name="connsiteY12887" fmla="*/ 542300 h 1847704"/>
                <a:gd name="connsiteX12888" fmla="*/ 734750 w 1842380"/>
                <a:gd name="connsiteY12888" fmla="*/ 544430 h 1847704"/>
                <a:gd name="connsiteX12889" fmla="*/ 728893 w 1842380"/>
                <a:gd name="connsiteY12889" fmla="*/ 547625 h 1847704"/>
                <a:gd name="connsiteX12890" fmla="*/ 725698 w 1842380"/>
                <a:gd name="connsiteY12890" fmla="*/ 549755 h 1847704"/>
                <a:gd name="connsiteX12891" fmla="*/ 725698 w 1842380"/>
                <a:gd name="connsiteY12891" fmla="*/ 527391 h 1847704"/>
                <a:gd name="connsiteX12892" fmla="*/ 739010 w 1842380"/>
                <a:gd name="connsiteY12892" fmla="*/ 521001 h 1847704"/>
                <a:gd name="connsiteX12893" fmla="*/ 739010 w 1842380"/>
                <a:gd name="connsiteY12893" fmla="*/ 521001 h 1847704"/>
                <a:gd name="connsiteX12894" fmla="*/ 739010 w 1842380"/>
                <a:gd name="connsiteY12894" fmla="*/ 556145 h 1847704"/>
                <a:gd name="connsiteX12895" fmla="*/ 739010 w 1842380"/>
                <a:gd name="connsiteY12895" fmla="*/ 574249 h 1847704"/>
                <a:gd name="connsiteX12896" fmla="*/ 737945 w 1842380"/>
                <a:gd name="connsiteY12896" fmla="*/ 573184 h 1847704"/>
                <a:gd name="connsiteX12897" fmla="*/ 736880 w 1842380"/>
                <a:gd name="connsiteY12897" fmla="*/ 569989 h 1847704"/>
                <a:gd name="connsiteX12898" fmla="*/ 736880 w 1842380"/>
                <a:gd name="connsiteY12898" fmla="*/ 563067 h 1847704"/>
                <a:gd name="connsiteX12899" fmla="*/ 737945 w 1842380"/>
                <a:gd name="connsiteY12899" fmla="*/ 558807 h 1847704"/>
                <a:gd name="connsiteX12900" fmla="*/ 739010 w 1842380"/>
                <a:gd name="connsiteY12900" fmla="*/ 556145 h 1847704"/>
                <a:gd name="connsiteX12901" fmla="*/ 739010 w 1842380"/>
                <a:gd name="connsiteY12901" fmla="*/ 556145 h 1847704"/>
                <a:gd name="connsiteX12902" fmla="*/ 739010 w 1842380"/>
                <a:gd name="connsiteY12902" fmla="*/ 603003 h 1847704"/>
                <a:gd name="connsiteX12903" fmla="*/ 739010 w 1842380"/>
                <a:gd name="connsiteY12903" fmla="*/ 652524 h 1847704"/>
                <a:gd name="connsiteX12904" fmla="*/ 737945 w 1842380"/>
                <a:gd name="connsiteY12904" fmla="*/ 649329 h 1847704"/>
                <a:gd name="connsiteX12905" fmla="*/ 735815 w 1842380"/>
                <a:gd name="connsiteY12905" fmla="*/ 640276 h 1847704"/>
                <a:gd name="connsiteX12906" fmla="*/ 732620 w 1842380"/>
                <a:gd name="connsiteY12906" fmla="*/ 630159 h 1847704"/>
                <a:gd name="connsiteX12907" fmla="*/ 725698 w 1842380"/>
                <a:gd name="connsiteY12907" fmla="*/ 620042 h 1847704"/>
                <a:gd name="connsiteX12908" fmla="*/ 725698 w 1842380"/>
                <a:gd name="connsiteY12908" fmla="*/ 618977 h 1847704"/>
                <a:gd name="connsiteX12909" fmla="*/ 725698 w 1842380"/>
                <a:gd name="connsiteY12909" fmla="*/ 582769 h 1847704"/>
                <a:gd name="connsiteX12910" fmla="*/ 725698 w 1842380"/>
                <a:gd name="connsiteY12910" fmla="*/ 583834 h 1847704"/>
                <a:gd name="connsiteX12911" fmla="*/ 733685 w 1842380"/>
                <a:gd name="connsiteY12911" fmla="*/ 593951 h 1847704"/>
                <a:gd name="connsiteX12912" fmla="*/ 739010 w 1842380"/>
                <a:gd name="connsiteY12912" fmla="*/ 603003 h 1847704"/>
                <a:gd name="connsiteX12913" fmla="*/ 739010 w 1842380"/>
                <a:gd name="connsiteY12913" fmla="*/ 603003 h 1847704"/>
                <a:gd name="connsiteX12914" fmla="*/ 739010 w 1842380"/>
                <a:gd name="connsiteY12914" fmla="*/ 603003 h 1847704"/>
                <a:gd name="connsiteX12915" fmla="*/ 739010 w 1842380"/>
                <a:gd name="connsiteY12915" fmla="*/ 673290 h 1847704"/>
                <a:gd name="connsiteX12916" fmla="*/ 739010 w 1842380"/>
                <a:gd name="connsiteY12916" fmla="*/ 684472 h 1847704"/>
                <a:gd name="connsiteX12917" fmla="*/ 737945 w 1842380"/>
                <a:gd name="connsiteY12917" fmla="*/ 683407 h 1847704"/>
                <a:gd name="connsiteX12918" fmla="*/ 737945 w 1842380"/>
                <a:gd name="connsiteY12918" fmla="*/ 676485 h 1847704"/>
                <a:gd name="connsiteX12919" fmla="*/ 739010 w 1842380"/>
                <a:gd name="connsiteY12919" fmla="*/ 673290 h 1847704"/>
                <a:gd name="connsiteX12920" fmla="*/ 739010 w 1842380"/>
                <a:gd name="connsiteY12920" fmla="*/ 673290 h 1847704"/>
                <a:gd name="connsiteX12921" fmla="*/ 739010 w 1842380"/>
                <a:gd name="connsiteY12921" fmla="*/ 708966 h 1847704"/>
                <a:gd name="connsiteX12922" fmla="*/ 739010 w 1842380"/>
                <a:gd name="connsiteY12922" fmla="*/ 720148 h 1847704"/>
                <a:gd name="connsiteX12923" fmla="*/ 727828 w 1842380"/>
                <a:gd name="connsiteY12923" fmla="*/ 707901 h 1847704"/>
                <a:gd name="connsiteX12924" fmla="*/ 725698 w 1842380"/>
                <a:gd name="connsiteY12924" fmla="*/ 712161 h 1847704"/>
                <a:gd name="connsiteX12925" fmla="*/ 725698 w 1842380"/>
                <a:gd name="connsiteY12925" fmla="*/ 697784 h 1847704"/>
                <a:gd name="connsiteX12926" fmla="*/ 739010 w 1842380"/>
                <a:gd name="connsiteY12926" fmla="*/ 708966 h 1847704"/>
                <a:gd name="connsiteX12927" fmla="*/ 739010 w 1842380"/>
                <a:gd name="connsiteY12927" fmla="*/ 708966 h 1847704"/>
                <a:gd name="connsiteX12928" fmla="*/ 739010 w 1842380"/>
                <a:gd name="connsiteY12928" fmla="*/ 732928 h 1847704"/>
                <a:gd name="connsiteX12929" fmla="*/ 739010 w 1842380"/>
                <a:gd name="connsiteY12929" fmla="*/ 745175 h 1847704"/>
                <a:gd name="connsiteX12930" fmla="*/ 736880 w 1842380"/>
                <a:gd name="connsiteY12930" fmla="*/ 747305 h 1847704"/>
                <a:gd name="connsiteX12931" fmla="*/ 736880 w 1842380"/>
                <a:gd name="connsiteY12931" fmla="*/ 747305 h 1847704"/>
                <a:gd name="connsiteX12932" fmla="*/ 728893 w 1842380"/>
                <a:gd name="connsiteY12932" fmla="*/ 758487 h 1847704"/>
                <a:gd name="connsiteX12933" fmla="*/ 727828 w 1842380"/>
                <a:gd name="connsiteY12933" fmla="*/ 761682 h 1847704"/>
                <a:gd name="connsiteX12934" fmla="*/ 732087 w 1842380"/>
                <a:gd name="connsiteY12934" fmla="*/ 773929 h 1847704"/>
                <a:gd name="connsiteX12935" fmla="*/ 734217 w 1842380"/>
                <a:gd name="connsiteY12935" fmla="*/ 772864 h 1847704"/>
                <a:gd name="connsiteX12936" fmla="*/ 737412 w 1842380"/>
                <a:gd name="connsiteY12936" fmla="*/ 767007 h 1847704"/>
                <a:gd name="connsiteX12937" fmla="*/ 738477 w 1842380"/>
                <a:gd name="connsiteY12937" fmla="*/ 764877 h 1847704"/>
                <a:gd name="connsiteX12938" fmla="*/ 738477 w 1842380"/>
                <a:gd name="connsiteY12938" fmla="*/ 777124 h 1847704"/>
                <a:gd name="connsiteX12939" fmla="*/ 725165 w 1842380"/>
                <a:gd name="connsiteY12939" fmla="*/ 790436 h 1847704"/>
                <a:gd name="connsiteX12940" fmla="*/ 725165 w 1842380"/>
                <a:gd name="connsiteY12940" fmla="*/ 779254 h 1847704"/>
                <a:gd name="connsiteX12941" fmla="*/ 726230 w 1842380"/>
                <a:gd name="connsiteY12941" fmla="*/ 778189 h 1847704"/>
                <a:gd name="connsiteX12942" fmla="*/ 725165 w 1842380"/>
                <a:gd name="connsiteY12942" fmla="*/ 776059 h 1847704"/>
                <a:gd name="connsiteX12943" fmla="*/ 725165 w 1842380"/>
                <a:gd name="connsiteY12943" fmla="*/ 749967 h 1847704"/>
                <a:gd name="connsiteX12944" fmla="*/ 739010 w 1842380"/>
                <a:gd name="connsiteY12944" fmla="*/ 732928 h 1847704"/>
                <a:gd name="connsiteX12945" fmla="*/ 739010 w 1842380"/>
                <a:gd name="connsiteY12945" fmla="*/ 732928 h 1847704"/>
                <a:gd name="connsiteX12946" fmla="*/ 739010 w 1842380"/>
                <a:gd name="connsiteY12946" fmla="*/ 794696 h 1847704"/>
                <a:gd name="connsiteX12947" fmla="*/ 739010 w 1842380"/>
                <a:gd name="connsiteY12947" fmla="*/ 801618 h 1847704"/>
                <a:gd name="connsiteX12948" fmla="*/ 725698 w 1842380"/>
                <a:gd name="connsiteY12948" fmla="*/ 800553 h 1847704"/>
                <a:gd name="connsiteX12949" fmla="*/ 725698 w 1842380"/>
                <a:gd name="connsiteY12949" fmla="*/ 793631 h 1847704"/>
                <a:gd name="connsiteX12950" fmla="*/ 739010 w 1842380"/>
                <a:gd name="connsiteY12950" fmla="*/ 794696 h 1847704"/>
                <a:gd name="connsiteX12951" fmla="*/ 739010 w 1842380"/>
                <a:gd name="connsiteY12951" fmla="*/ 794696 h 1847704"/>
                <a:gd name="connsiteX12952" fmla="*/ 739010 w 1842380"/>
                <a:gd name="connsiteY12952" fmla="*/ 818125 h 1847704"/>
                <a:gd name="connsiteX12953" fmla="*/ 739010 w 1842380"/>
                <a:gd name="connsiteY12953" fmla="*/ 836229 h 1847704"/>
                <a:gd name="connsiteX12954" fmla="*/ 731022 w 1842380"/>
                <a:gd name="connsiteY12954" fmla="*/ 846346 h 1847704"/>
                <a:gd name="connsiteX12955" fmla="*/ 725165 w 1842380"/>
                <a:gd name="connsiteY12955" fmla="*/ 865515 h 1847704"/>
                <a:gd name="connsiteX12956" fmla="*/ 725165 w 1842380"/>
                <a:gd name="connsiteY12956" fmla="*/ 842086 h 1847704"/>
                <a:gd name="connsiteX12957" fmla="*/ 726230 w 1842380"/>
                <a:gd name="connsiteY12957" fmla="*/ 842086 h 1847704"/>
                <a:gd name="connsiteX12958" fmla="*/ 736347 w 1842380"/>
                <a:gd name="connsiteY12958" fmla="*/ 825047 h 1847704"/>
                <a:gd name="connsiteX12959" fmla="*/ 725165 w 1842380"/>
                <a:gd name="connsiteY12959" fmla="*/ 826112 h 1847704"/>
                <a:gd name="connsiteX12960" fmla="*/ 725165 w 1842380"/>
                <a:gd name="connsiteY12960" fmla="*/ 819190 h 1847704"/>
                <a:gd name="connsiteX12961" fmla="*/ 739010 w 1842380"/>
                <a:gd name="connsiteY12961" fmla="*/ 818125 h 1847704"/>
                <a:gd name="connsiteX12962" fmla="*/ 739010 w 1842380"/>
                <a:gd name="connsiteY12962" fmla="*/ 818125 h 1847704"/>
                <a:gd name="connsiteX12963" fmla="*/ 739010 w 1842380"/>
                <a:gd name="connsiteY12963" fmla="*/ 1034312 h 1847704"/>
                <a:gd name="connsiteX12964" fmla="*/ 739010 w 1842380"/>
                <a:gd name="connsiteY12964" fmla="*/ 1046559 h 1847704"/>
                <a:gd name="connsiteX12965" fmla="*/ 731022 w 1842380"/>
                <a:gd name="connsiteY12965" fmla="*/ 1034312 h 1847704"/>
                <a:gd name="connsiteX12966" fmla="*/ 725165 w 1842380"/>
                <a:gd name="connsiteY12966" fmla="*/ 1043364 h 1847704"/>
                <a:gd name="connsiteX12967" fmla="*/ 725165 w 1842380"/>
                <a:gd name="connsiteY12967" fmla="*/ 1028987 h 1847704"/>
                <a:gd name="connsiteX12968" fmla="*/ 726230 w 1842380"/>
                <a:gd name="connsiteY12968" fmla="*/ 1027922 h 1847704"/>
                <a:gd name="connsiteX12969" fmla="*/ 725165 w 1842380"/>
                <a:gd name="connsiteY12969" fmla="*/ 1021000 h 1847704"/>
                <a:gd name="connsiteX12970" fmla="*/ 725165 w 1842380"/>
                <a:gd name="connsiteY12970" fmla="*/ 1006090 h 1847704"/>
                <a:gd name="connsiteX12971" fmla="*/ 732087 w 1842380"/>
                <a:gd name="connsiteY12971" fmla="*/ 1027389 h 1847704"/>
                <a:gd name="connsiteX12972" fmla="*/ 739010 w 1842380"/>
                <a:gd name="connsiteY12972" fmla="*/ 1034312 h 1847704"/>
                <a:gd name="connsiteX12973" fmla="*/ 739010 w 1842380"/>
                <a:gd name="connsiteY12973" fmla="*/ 1034312 h 1847704"/>
                <a:gd name="connsiteX12974" fmla="*/ 739010 w 1842380"/>
                <a:gd name="connsiteY12974" fmla="*/ 1054546 h 1847704"/>
                <a:gd name="connsiteX12975" fmla="*/ 739010 w 1842380"/>
                <a:gd name="connsiteY12975" fmla="*/ 1071585 h 1847704"/>
                <a:gd name="connsiteX12976" fmla="*/ 739010 w 1842380"/>
                <a:gd name="connsiteY12976" fmla="*/ 1095014 h 1847704"/>
                <a:gd name="connsiteX12977" fmla="*/ 739010 w 1842380"/>
                <a:gd name="connsiteY12977" fmla="*/ 1104066 h 1847704"/>
                <a:gd name="connsiteX12978" fmla="*/ 732087 w 1842380"/>
                <a:gd name="connsiteY12978" fmla="*/ 1096079 h 1847704"/>
                <a:gd name="connsiteX12979" fmla="*/ 725165 w 1842380"/>
                <a:gd name="connsiteY12979" fmla="*/ 1100339 h 1847704"/>
                <a:gd name="connsiteX12980" fmla="*/ 725165 w 1842380"/>
                <a:gd name="connsiteY12980" fmla="*/ 1092352 h 1847704"/>
                <a:gd name="connsiteX12981" fmla="*/ 728360 w 1842380"/>
                <a:gd name="connsiteY12981" fmla="*/ 1090222 h 1847704"/>
                <a:gd name="connsiteX12982" fmla="*/ 725165 w 1842380"/>
                <a:gd name="connsiteY12982" fmla="*/ 1087027 h 1847704"/>
                <a:gd name="connsiteX12983" fmla="*/ 725165 w 1842380"/>
                <a:gd name="connsiteY12983" fmla="*/ 1077975 h 1847704"/>
                <a:gd name="connsiteX12984" fmla="*/ 726230 w 1842380"/>
                <a:gd name="connsiteY12984" fmla="*/ 1079040 h 1847704"/>
                <a:gd name="connsiteX12985" fmla="*/ 727295 w 1842380"/>
                <a:gd name="connsiteY12985" fmla="*/ 1081170 h 1847704"/>
                <a:gd name="connsiteX12986" fmla="*/ 739010 w 1842380"/>
                <a:gd name="connsiteY12986" fmla="*/ 1054546 h 1847704"/>
                <a:gd name="connsiteX12987" fmla="*/ 739010 w 1842380"/>
                <a:gd name="connsiteY12987" fmla="*/ 1054546 h 1847704"/>
                <a:gd name="connsiteX12988" fmla="*/ 739010 w 1842380"/>
                <a:gd name="connsiteY12988" fmla="*/ 1123236 h 1847704"/>
                <a:gd name="connsiteX12989" fmla="*/ 739010 w 1842380"/>
                <a:gd name="connsiteY12989" fmla="*/ 1132288 h 1847704"/>
                <a:gd name="connsiteX12990" fmla="*/ 731022 w 1842380"/>
                <a:gd name="connsiteY12990" fmla="*/ 1126431 h 1847704"/>
                <a:gd name="connsiteX12991" fmla="*/ 731022 w 1842380"/>
                <a:gd name="connsiteY12991" fmla="*/ 1126431 h 1847704"/>
                <a:gd name="connsiteX12992" fmla="*/ 725165 w 1842380"/>
                <a:gd name="connsiteY12992" fmla="*/ 1122171 h 1847704"/>
                <a:gd name="connsiteX12993" fmla="*/ 725165 w 1842380"/>
                <a:gd name="connsiteY12993" fmla="*/ 1114184 h 1847704"/>
                <a:gd name="connsiteX12994" fmla="*/ 739010 w 1842380"/>
                <a:gd name="connsiteY12994" fmla="*/ 1123236 h 1847704"/>
                <a:gd name="connsiteX12995" fmla="*/ 739010 w 1842380"/>
                <a:gd name="connsiteY12995" fmla="*/ 1123236 h 1847704"/>
                <a:gd name="connsiteX12996" fmla="*/ 739010 w 1842380"/>
                <a:gd name="connsiteY12996" fmla="*/ 1148262 h 1847704"/>
                <a:gd name="connsiteX12997" fmla="*/ 739010 w 1842380"/>
                <a:gd name="connsiteY12997" fmla="*/ 1157314 h 1847704"/>
                <a:gd name="connsiteX12998" fmla="*/ 725698 w 1842380"/>
                <a:gd name="connsiteY12998" fmla="*/ 1171691 h 1847704"/>
                <a:gd name="connsiteX12999" fmla="*/ 725698 w 1842380"/>
                <a:gd name="connsiteY12999" fmla="*/ 1162639 h 1847704"/>
                <a:gd name="connsiteX13000" fmla="*/ 729957 w 1842380"/>
                <a:gd name="connsiteY13000" fmla="*/ 1158379 h 1847704"/>
                <a:gd name="connsiteX13001" fmla="*/ 725698 w 1842380"/>
                <a:gd name="connsiteY13001" fmla="*/ 1156249 h 1847704"/>
                <a:gd name="connsiteX13002" fmla="*/ 725698 w 1842380"/>
                <a:gd name="connsiteY13002" fmla="*/ 1149327 h 1847704"/>
                <a:gd name="connsiteX13003" fmla="*/ 739010 w 1842380"/>
                <a:gd name="connsiteY13003" fmla="*/ 1148262 h 1847704"/>
                <a:gd name="connsiteX13004" fmla="*/ 739010 w 1842380"/>
                <a:gd name="connsiteY13004" fmla="*/ 1148262 h 1847704"/>
                <a:gd name="connsiteX13005" fmla="*/ 739010 w 1842380"/>
                <a:gd name="connsiteY13005" fmla="*/ 1204173 h 1847704"/>
                <a:gd name="connsiteX13006" fmla="*/ 739010 w 1842380"/>
                <a:gd name="connsiteY13006" fmla="*/ 1225472 h 1847704"/>
                <a:gd name="connsiteX13007" fmla="*/ 736880 w 1842380"/>
                <a:gd name="connsiteY13007" fmla="*/ 1227602 h 1847704"/>
                <a:gd name="connsiteX13008" fmla="*/ 732620 w 1842380"/>
                <a:gd name="connsiteY13008" fmla="*/ 1233459 h 1847704"/>
                <a:gd name="connsiteX13009" fmla="*/ 726763 w 1842380"/>
                <a:gd name="connsiteY13009" fmla="*/ 1241446 h 1847704"/>
                <a:gd name="connsiteX13010" fmla="*/ 725698 w 1842380"/>
                <a:gd name="connsiteY13010" fmla="*/ 1245706 h 1847704"/>
                <a:gd name="connsiteX13011" fmla="*/ 725698 w 1842380"/>
                <a:gd name="connsiteY13011" fmla="*/ 1214290 h 1847704"/>
                <a:gd name="connsiteX13012" fmla="*/ 726763 w 1842380"/>
                <a:gd name="connsiteY13012" fmla="*/ 1214290 h 1847704"/>
                <a:gd name="connsiteX13013" fmla="*/ 733685 w 1842380"/>
                <a:gd name="connsiteY13013" fmla="*/ 1207367 h 1847704"/>
                <a:gd name="connsiteX13014" fmla="*/ 739010 w 1842380"/>
                <a:gd name="connsiteY13014" fmla="*/ 1204173 h 1847704"/>
                <a:gd name="connsiteX13015" fmla="*/ 739010 w 1842380"/>
                <a:gd name="connsiteY13015" fmla="*/ 1204173 h 1847704"/>
                <a:gd name="connsiteX13016" fmla="*/ 739010 w 1842380"/>
                <a:gd name="connsiteY13016" fmla="*/ 1257421 h 1847704"/>
                <a:gd name="connsiteX13017" fmla="*/ 739010 w 1842380"/>
                <a:gd name="connsiteY13017" fmla="*/ 1292564 h 1847704"/>
                <a:gd name="connsiteX13018" fmla="*/ 735815 w 1842380"/>
                <a:gd name="connsiteY13018" fmla="*/ 1290434 h 1847704"/>
                <a:gd name="connsiteX13019" fmla="*/ 726763 w 1842380"/>
                <a:gd name="connsiteY13019" fmla="*/ 1288304 h 1847704"/>
                <a:gd name="connsiteX13020" fmla="*/ 725698 w 1842380"/>
                <a:gd name="connsiteY13020" fmla="*/ 1288304 h 1847704"/>
                <a:gd name="connsiteX13021" fmla="*/ 725698 w 1842380"/>
                <a:gd name="connsiteY13021" fmla="*/ 1260083 h 1847704"/>
                <a:gd name="connsiteX13022" fmla="*/ 728893 w 1842380"/>
                <a:gd name="connsiteY13022" fmla="*/ 1262213 h 1847704"/>
                <a:gd name="connsiteX13023" fmla="*/ 734750 w 1842380"/>
                <a:gd name="connsiteY13023" fmla="*/ 1261148 h 1847704"/>
                <a:gd name="connsiteX13024" fmla="*/ 739010 w 1842380"/>
                <a:gd name="connsiteY13024" fmla="*/ 1259018 h 1847704"/>
                <a:gd name="connsiteX13025" fmla="*/ 739010 w 1842380"/>
                <a:gd name="connsiteY13025" fmla="*/ 1257421 h 1847704"/>
                <a:gd name="connsiteX13026" fmla="*/ 739010 w 1842380"/>
                <a:gd name="connsiteY13026" fmla="*/ 1257421 h 1847704"/>
                <a:gd name="connsiteX13027" fmla="*/ 739010 w 1842380"/>
                <a:gd name="connsiteY13027" fmla="*/ 1340487 h 1847704"/>
                <a:gd name="connsiteX13028" fmla="*/ 739010 w 1842380"/>
                <a:gd name="connsiteY13028" fmla="*/ 1356462 h 1847704"/>
                <a:gd name="connsiteX13029" fmla="*/ 739010 w 1842380"/>
                <a:gd name="connsiteY13029" fmla="*/ 1355397 h 1847704"/>
                <a:gd name="connsiteX13030" fmla="*/ 734750 w 1842380"/>
                <a:gd name="connsiteY13030" fmla="*/ 1349540 h 1847704"/>
                <a:gd name="connsiteX13031" fmla="*/ 734750 w 1842380"/>
                <a:gd name="connsiteY13031" fmla="*/ 1345280 h 1847704"/>
                <a:gd name="connsiteX13032" fmla="*/ 737945 w 1842380"/>
                <a:gd name="connsiteY13032" fmla="*/ 1342085 h 1847704"/>
                <a:gd name="connsiteX13033" fmla="*/ 739010 w 1842380"/>
                <a:gd name="connsiteY13033" fmla="*/ 1340487 h 1847704"/>
                <a:gd name="connsiteX13034" fmla="*/ 739010 w 1842380"/>
                <a:gd name="connsiteY13034" fmla="*/ 1340487 h 1847704"/>
                <a:gd name="connsiteX13035" fmla="*/ 739010 w 1842380"/>
                <a:gd name="connsiteY13035" fmla="*/ 1385748 h 1847704"/>
                <a:gd name="connsiteX13036" fmla="*/ 739010 w 1842380"/>
                <a:gd name="connsiteY13036" fmla="*/ 1397995 h 1847704"/>
                <a:gd name="connsiteX13037" fmla="*/ 725698 w 1842380"/>
                <a:gd name="connsiteY13037" fmla="*/ 1390008 h 1847704"/>
                <a:gd name="connsiteX13038" fmla="*/ 725698 w 1842380"/>
                <a:gd name="connsiteY13038" fmla="*/ 1379891 h 1847704"/>
                <a:gd name="connsiteX13039" fmla="*/ 739010 w 1842380"/>
                <a:gd name="connsiteY13039" fmla="*/ 1385748 h 1847704"/>
                <a:gd name="connsiteX13040" fmla="*/ 739010 w 1842380"/>
                <a:gd name="connsiteY13040" fmla="*/ 1385748 h 1847704"/>
                <a:gd name="connsiteX13041" fmla="*/ 739010 w 1842380"/>
                <a:gd name="connsiteY13041" fmla="*/ 1443256 h 1847704"/>
                <a:gd name="connsiteX13042" fmla="*/ 739010 w 1842380"/>
                <a:gd name="connsiteY13042" fmla="*/ 1453373 h 1847704"/>
                <a:gd name="connsiteX13043" fmla="*/ 725698 w 1842380"/>
                <a:gd name="connsiteY13043" fmla="*/ 1447516 h 1847704"/>
                <a:gd name="connsiteX13044" fmla="*/ 725698 w 1842380"/>
                <a:gd name="connsiteY13044" fmla="*/ 1435269 h 1847704"/>
                <a:gd name="connsiteX13045" fmla="*/ 739010 w 1842380"/>
                <a:gd name="connsiteY13045" fmla="*/ 1443256 h 1847704"/>
                <a:gd name="connsiteX13046" fmla="*/ 739010 w 1842380"/>
                <a:gd name="connsiteY13046" fmla="*/ 1443256 h 1847704"/>
                <a:gd name="connsiteX13047" fmla="*/ 739010 w 1842380"/>
                <a:gd name="connsiteY13047" fmla="*/ 1718016 h 1847704"/>
                <a:gd name="connsiteX13048" fmla="*/ 739010 w 1842380"/>
                <a:gd name="connsiteY13048" fmla="*/ 1735055 h 1847704"/>
                <a:gd name="connsiteX13049" fmla="*/ 725698 w 1842380"/>
                <a:gd name="connsiteY13049" fmla="*/ 1731860 h 1847704"/>
                <a:gd name="connsiteX13050" fmla="*/ 725698 w 1842380"/>
                <a:gd name="connsiteY13050" fmla="*/ 1715886 h 1847704"/>
                <a:gd name="connsiteX13051" fmla="*/ 739010 w 1842380"/>
                <a:gd name="connsiteY13051" fmla="*/ 1718016 h 1847704"/>
                <a:gd name="connsiteX13052" fmla="*/ 739010 w 1842380"/>
                <a:gd name="connsiteY13052" fmla="*/ 1718016 h 1847704"/>
                <a:gd name="connsiteX13053" fmla="*/ 739010 w 1842380"/>
                <a:gd name="connsiteY13053" fmla="*/ 1804277 h 1847704"/>
                <a:gd name="connsiteX13054" fmla="*/ 739010 w 1842380"/>
                <a:gd name="connsiteY13054" fmla="*/ 1824511 h 1847704"/>
                <a:gd name="connsiteX13055" fmla="*/ 728893 w 1842380"/>
                <a:gd name="connsiteY13055" fmla="*/ 1818654 h 1847704"/>
                <a:gd name="connsiteX13056" fmla="*/ 725698 w 1842380"/>
                <a:gd name="connsiteY13056" fmla="*/ 1818654 h 1847704"/>
                <a:gd name="connsiteX13057" fmla="*/ 725698 w 1842380"/>
                <a:gd name="connsiteY13057" fmla="*/ 1785108 h 1847704"/>
                <a:gd name="connsiteX13058" fmla="*/ 739010 w 1842380"/>
                <a:gd name="connsiteY13058" fmla="*/ 1804277 h 1847704"/>
                <a:gd name="connsiteX13059" fmla="*/ 725698 w 1842380"/>
                <a:gd name="connsiteY13059" fmla="*/ 28990 h 1847704"/>
                <a:gd name="connsiteX13060" fmla="*/ 725698 w 1842380"/>
                <a:gd name="connsiteY13060" fmla="*/ 50289 h 1847704"/>
                <a:gd name="connsiteX13061" fmla="*/ 722503 w 1842380"/>
                <a:gd name="connsiteY13061" fmla="*/ 49224 h 1847704"/>
                <a:gd name="connsiteX13062" fmla="*/ 722503 w 1842380"/>
                <a:gd name="connsiteY13062" fmla="*/ 30055 h 1847704"/>
                <a:gd name="connsiteX13063" fmla="*/ 722503 w 1842380"/>
                <a:gd name="connsiteY13063" fmla="*/ 30055 h 1847704"/>
                <a:gd name="connsiteX13064" fmla="*/ 725698 w 1842380"/>
                <a:gd name="connsiteY13064" fmla="*/ 28990 h 1847704"/>
                <a:gd name="connsiteX13065" fmla="*/ 725698 w 1842380"/>
                <a:gd name="connsiteY13065" fmla="*/ 28990 h 1847704"/>
                <a:gd name="connsiteX13066" fmla="*/ 725698 w 1842380"/>
                <a:gd name="connsiteY13066" fmla="*/ 108862 h 1847704"/>
                <a:gd name="connsiteX13067" fmla="*/ 725698 w 1842380"/>
                <a:gd name="connsiteY13067" fmla="*/ 126966 h 1847704"/>
                <a:gd name="connsiteX13068" fmla="*/ 723568 w 1842380"/>
                <a:gd name="connsiteY13068" fmla="*/ 126966 h 1847704"/>
                <a:gd name="connsiteX13069" fmla="*/ 722503 w 1842380"/>
                <a:gd name="connsiteY13069" fmla="*/ 126966 h 1847704"/>
                <a:gd name="connsiteX13070" fmla="*/ 722503 w 1842380"/>
                <a:gd name="connsiteY13070" fmla="*/ 106732 h 1847704"/>
                <a:gd name="connsiteX13071" fmla="*/ 725698 w 1842380"/>
                <a:gd name="connsiteY13071" fmla="*/ 108862 h 1847704"/>
                <a:gd name="connsiteX13072" fmla="*/ 725698 w 1842380"/>
                <a:gd name="connsiteY13072" fmla="*/ 108862 h 1847704"/>
                <a:gd name="connsiteX13073" fmla="*/ 725698 w 1842380"/>
                <a:gd name="connsiteY13073" fmla="*/ 220682 h 1847704"/>
                <a:gd name="connsiteX13074" fmla="*/ 725698 w 1842380"/>
                <a:gd name="connsiteY13074" fmla="*/ 285112 h 1847704"/>
                <a:gd name="connsiteX13075" fmla="*/ 724633 w 1842380"/>
                <a:gd name="connsiteY13075" fmla="*/ 287242 h 1847704"/>
                <a:gd name="connsiteX13076" fmla="*/ 722503 w 1842380"/>
                <a:gd name="connsiteY13076" fmla="*/ 324516 h 1847704"/>
                <a:gd name="connsiteX13077" fmla="*/ 722503 w 1842380"/>
                <a:gd name="connsiteY13077" fmla="*/ 223345 h 1847704"/>
                <a:gd name="connsiteX13078" fmla="*/ 723568 w 1842380"/>
                <a:gd name="connsiteY13078" fmla="*/ 223345 h 1847704"/>
                <a:gd name="connsiteX13079" fmla="*/ 725698 w 1842380"/>
                <a:gd name="connsiteY13079" fmla="*/ 220682 h 1847704"/>
                <a:gd name="connsiteX13080" fmla="*/ 725698 w 1842380"/>
                <a:gd name="connsiteY13080" fmla="*/ 220682 h 1847704"/>
                <a:gd name="connsiteX13081" fmla="*/ 725698 w 1842380"/>
                <a:gd name="connsiteY13081" fmla="*/ 420895 h 1847704"/>
                <a:gd name="connsiteX13082" fmla="*/ 725698 w 1842380"/>
                <a:gd name="connsiteY13082" fmla="*/ 432077 h 1847704"/>
                <a:gd name="connsiteX13083" fmla="*/ 725698 w 1842380"/>
                <a:gd name="connsiteY13083" fmla="*/ 432077 h 1847704"/>
                <a:gd name="connsiteX13084" fmla="*/ 725698 w 1842380"/>
                <a:gd name="connsiteY13084" fmla="*/ 432077 h 1847704"/>
                <a:gd name="connsiteX13085" fmla="*/ 725698 w 1842380"/>
                <a:gd name="connsiteY13085" fmla="*/ 444324 h 1847704"/>
                <a:gd name="connsiteX13086" fmla="*/ 722503 w 1842380"/>
                <a:gd name="connsiteY13086" fmla="*/ 442194 h 1847704"/>
                <a:gd name="connsiteX13087" fmla="*/ 722503 w 1842380"/>
                <a:gd name="connsiteY13087" fmla="*/ 423025 h 1847704"/>
                <a:gd name="connsiteX13088" fmla="*/ 725698 w 1842380"/>
                <a:gd name="connsiteY13088" fmla="*/ 420895 h 1847704"/>
                <a:gd name="connsiteX13089" fmla="*/ 725698 w 1842380"/>
                <a:gd name="connsiteY13089" fmla="*/ 420895 h 1847704"/>
                <a:gd name="connsiteX13090" fmla="*/ 725698 w 1842380"/>
                <a:gd name="connsiteY13090" fmla="*/ 476273 h 1847704"/>
                <a:gd name="connsiteX13091" fmla="*/ 725698 w 1842380"/>
                <a:gd name="connsiteY13091" fmla="*/ 486390 h 1847704"/>
                <a:gd name="connsiteX13092" fmla="*/ 723568 w 1842380"/>
                <a:gd name="connsiteY13092" fmla="*/ 486390 h 1847704"/>
                <a:gd name="connsiteX13093" fmla="*/ 722503 w 1842380"/>
                <a:gd name="connsiteY13093" fmla="*/ 486390 h 1847704"/>
                <a:gd name="connsiteX13094" fmla="*/ 722503 w 1842380"/>
                <a:gd name="connsiteY13094" fmla="*/ 475208 h 1847704"/>
                <a:gd name="connsiteX13095" fmla="*/ 723568 w 1842380"/>
                <a:gd name="connsiteY13095" fmla="*/ 476273 h 1847704"/>
                <a:gd name="connsiteX13096" fmla="*/ 725698 w 1842380"/>
                <a:gd name="connsiteY13096" fmla="*/ 476273 h 1847704"/>
                <a:gd name="connsiteX13097" fmla="*/ 725698 w 1842380"/>
                <a:gd name="connsiteY13097" fmla="*/ 476273 h 1847704"/>
                <a:gd name="connsiteX13098" fmla="*/ 725698 w 1842380"/>
                <a:gd name="connsiteY13098" fmla="*/ 527923 h 1847704"/>
                <a:gd name="connsiteX13099" fmla="*/ 725698 w 1842380"/>
                <a:gd name="connsiteY13099" fmla="*/ 550287 h 1847704"/>
                <a:gd name="connsiteX13100" fmla="*/ 722503 w 1842380"/>
                <a:gd name="connsiteY13100" fmla="*/ 553482 h 1847704"/>
                <a:gd name="connsiteX13101" fmla="*/ 722503 w 1842380"/>
                <a:gd name="connsiteY13101" fmla="*/ 530053 h 1847704"/>
                <a:gd name="connsiteX13102" fmla="*/ 724633 w 1842380"/>
                <a:gd name="connsiteY13102" fmla="*/ 528988 h 1847704"/>
                <a:gd name="connsiteX13103" fmla="*/ 725698 w 1842380"/>
                <a:gd name="connsiteY13103" fmla="*/ 527923 h 1847704"/>
                <a:gd name="connsiteX13104" fmla="*/ 725698 w 1842380"/>
                <a:gd name="connsiteY13104" fmla="*/ 527923 h 1847704"/>
                <a:gd name="connsiteX13105" fmla="*/ 725698 w 1842380"/>
                <a:gd name="connsiteY13105" fmla="*/ 582769 h 1847704"/>
                <a:gd name="connsiteX13106" fmla="*/ 725698 w 1842380"/>
                <a:gd name="connsiteY13106" fmla="*/ 618977 h 1847704"/>
                <a:gd name="connsiteX13107" fmla="*/ 722503 w 1842380"/>
                <a:gd name="connsiteY13107" fmla="*/ 613120 h 1847704"/>
                <a:gd name="connsiteX13108" fmla="*/ 722503 w 1842380"/>
                <a:gd name="connsiteY13108" fmla="*/ 579574 h 1847704"/>
                <a:gd name="connsiteX13109" fmla="*/ 725698 w 1842380"/>
                <a:gd name="connsiteY13109" fmla="*/ 582769 h 1847704"/>
                <a:gd name="connsiteX13110" fmla="*/ 725698 w 1842380"/>
                <a:gd name="connsiteY13110" fmla="*/ 582769 h 1847704"/>
                <a:gd name="connsiteX13111" fmla="*/ 725698 w 1842380"/>
                <a:gd name="connsiteY13111" fmla="*/ 697784 h 1847704"/>
                <a:gd name="connsiteX13112" fmla="*/ 725698 w 1842380"/>
                <a:gd name="connsiteY13112" fmla="*/ 712161 h 1847704"/>
                <a:gd name="connsiteX13113" fmla="*/ 722503 w 1842380"/>
                <a:gd name="connsiteY13113" fmla="*/ 719083 h 1847704"/>
                <a:gd name="connsiteX13114" fmla="*/ 722503 w 1842380"/>
                <a:gd name="connsiteY13114" fmla="*/ 691927 h 1847704"/>
                <a:gd name="connsiteX13115" fmla="*/ 725698 w 1842380"/>
                <a:gd name="connsiteY13115" fmla="*/ 697784 h 1847704"/>
                <a:gd name="connsiteX13116" fmla="*/ 725698 w 1842380"/>
                <a:gd name="connsiteY13116" fmla="*/ 697784 h 1847704"/>
                <a:gd name="connsiteX13117" fmla="*/ 725698 w 1842380"/>
                <a:gd name="connsiteY13117" fmla="*/ 697784 h 1847704"/>
                <a:gd name="connsiteX13118" fmla="*/ 725698 w 1842380"/>
                <a:gd name="connsiteY13118" fmla="*/ 750500 h 1847704"/>
                <a:gd name="connsiteX13119" fmla="*/ 725698 w 1842380"/>
                <a:gd name="connsiteY13119" fmla="*/ 776591 h 1847704"/>
                <a:gd name="connsiteX13120" fmla="*/ 722503 w 1842380"/>
                <a:gd name="connsiteY13120" fmla="*/ 770734 h 1847704"/>
                <a:gd name="connsiteX13121" fmla="*/ 722503 w 1842380"/>
                <a:gd name="connsiteY13121" fmla="*/ 758487 h 1847704"/>
                <a:gd name="connsiteX13122" fmla="*/ 723568 w 1842380"/>
                <a:gd name="connsiteY13122" fmla="*/ 756357 h 1847704"/>
                <a:gd name="connsiteX13123" fmla="*/ 725698 w 1842380"/>
                <a:gd name="connsiteY13123" fmla="*/ 750500 h 1847704"/>
                <a:gd name="connsiteX13124" fmla="*/ 725698 w 1842380"/>
                <a:gd name="connsiteY13124" fmla="*/ 750500 h 1847704"/>
                <a:gd name="connsiteX13125" fmla="*/ 725698 w 1842380"/>
                <a:gd name="connsiteY13125" fmla="*/ 779786 h 1847704"/>
                <a:gd name="connsiteX13126" fmla="*/ 725698 w 1842380"/>
                <a:gd name="connsiteY13126" fmla="*/ 790968 h 1847704"/>
                <a:gd name="connsiteX13127" fmla="*/ 725698 w 1842380"/>
                <a:gd name="connsiteY13127" fmla="*/ 792033 h 1847704"/>
                <a:gd name="connsiteX13128" fmla="*/ 724633 w 1842380"/>
                <a:gd name="connsiteY13128" fmla="*/ 793098 h 1847704"/>
                <a:gd name="connsiteX13129" fmla="*/ 725698 w 1842380"/>
                <a:gd name="connsiteY13129" fmla="*/ 793098 h 1847704"/>
                <a:gd name="connsiteX13130" fmla="*/ 725698 w 1842380"/>
                <a:gd name="connsiteY13130" fmla="*/ 800020 h 1847704"/>
                <a:gd name="connsiteX13131" fmla="*/ 722503 w 1842380"/>
                <a:gd name="connsiteY13131" fmla="*/ 801085 h 1847704"/>
                <a:gd name="connsiteX13132" fmla="*/ 722503 w 1842380"/>
                <a:gd name="connsiteY13132" fmla="*/ 785111 h 1847704"/>
                <a:gd name="connsiteX13133" fmla="*/ 725698 w 1842380"/>
                <a:gd name="connsiteY13133" fmla="*/ 779786 h 1847704"/>
                <a:gd name="connsiteX13134" fmla="*/ 725698 w 1842380"/>
                <a:gd name="connsiteY13134" fmla="*/ 779786 h 1847704"/>
                <a:gd name="connsiteX13135" fmla="*/ 725698 w 1842380"/>
                <a:gd name="connsiteY13135" fmla="*/ 819190 h 1847704"/>
                <a:gd name="connsiteX13136" fmla="*/ 725698 w 1842380"/>
                <a:gd name="connsiteY13136" fmla="*/ 826112 h 1847704"/>
                <a:gd name="connsiteX13137" fmla="*/ 722503 w 1842380"/>
                <a:gd name="connsiteY13137" fmla="*/ 825047 h 1847704"/>
                <a:gd name="connsiteX13138" fmla="*/ 722503 w 1842380"/>
                <a:gd name="connsiteY13138" fmla="*/ 819190 h 1847704"/>
                <a:gd name="connsiteX13139" fmla="*/ 725698 w 1842380"/>
                <a:gd name="connsiteY13139" fmla="*/ 819190 h 1847704"/>
                <a:gd name="connsiteX13140" fmla="*/ 725698 w 1842380"/>
                <a:gd name="connsiteY13140" fmla="*/ 819190 h 1847704"/>
                <a:gd name="connsiteX13141" fmla="*/ 725698 w 1842380"/>
                <a:gd name="connsiteY13141" fmla="*/ 842086 h 1847704"/>
                <a:gd name="connsiteX13142" fmla="*/ 725698 w 1842380"/>
                <a:gd name="connsiteY13142" fmla="*/ 865515 h 1847704"/>
                <a:gd name="connsiteX13143" fmla="*/ 722503 w 1842380"/>
                <a:gd name="connsiteY13143" fmla="*/ 869775 h 1847704"/>
                <a:gd name="connsiteX13144" fmla="*/ 722503 w 1842380"/>
                <a:gd name="connsiteY13144" fmla="*/ 858593 h 1847704"/>
                <a:gd name="connsiteX13145" fmla="*/ 724633 w 1842380"/>
                <a:gd name="connsiteY13145" fmla="*/ 849541 h 1847704"/>
                <a:gd name="connsiteX13146" fmla="*/ 722503 w 1842380"/>
                <a:gd name="connsiteY13146" fmla="*/ 850606 h 1847704"/>
                <a:gd name="connsiteX13147" fmla="*/ 722503 w 1842380"/>
                <a:gd name="connsiteY13147" fmla="*/ 842619 h 1847704"/>
                <a:gd name="connsiteX13148" fmla="*/ 725698 w 1842380"/>
                <a:gd name="connsiteY13148" fmla="*/ 842086 h 1847704"/>
                <a:gd name="connsiteX13149" fmla="*/ 725698 w 1842380"/>
                <a:gd name="connsiteY13149" fmla="*/ 842086 h 1847704"/>
                <a:gd name="connsiteX13150" fmla="*/ 725698 w 1842380"/>
                <a:gd name="connsiteY13150" fmla="*/ 1006090 h 1847704"/>
                <a:gd name="connsiteX13151" fmla="*/ 725698 w 1842380"/>
                <a:gd name="connsiteY13151" fmla="*/ 1021000 h 1847704"/>
                <a:gd name="connsiteX13152" fmla="*/ 722503 w 1842380"/>
                <a:gd name="connsiteY13152" fmla="*/ 1011947 h 1847704"/>
                <a:gd name="connsiteX13153" fmla="*/ 722503 w 1842380"/>
                <a:gd name="connsiteY13153" fmla="*/ 990648 h 1847704"/>
                <a:gd name="connsiteX13154" fmla="*/ 722503 w 1842380"/>
                <a:gd name="connsiteY13154" fmla="*/ 1002895 h 1847704"/>
                <a:gd name="connsiteX13155" fmla="*/ 725698 w 1842380"/>
                <a:gd name="connsiteY13155" fmla="*/ 1006090 h 1847704"/>
                <a:gd name="connsiteX13156" fmla="*/ 725698 w 1842380"/>
                <a:gd name="connsiteY13156" fmla="*/ 1006090 h 1847704"/>
                <a:gd name="connsiteX13157" fmla="*/ 725698 w 1842380"/>
                <a:gd name="connsiteY13157" fmla="*/ 1028987 h 1847704"/>
                <a:gd name="connsiteX13158" fmla="*/ 725698 w 1842380"/>
                <a:gd name="connsiteY13158" fmla="*/ 1043364 h 1847704"/>
                <a:gd name="connsiteX13159" fmla="*/ 722503 w 1842380"/>
                <a:gd name="connsiteY13159" fmla="*/ 1049221 h 1847704"/>
                <a:gd name="connsiteX13160" fmla="*/ 722503 w 1842380"/>
                <a:gd name="connsiteY13160" fmla="*/ 1036974 h 1847704"/>
                <a:gd name="connsiteX13161" fmla="*/ 725698 w 1842380"/>
                <a:gd name="connsiteY13161" fmla="*/ 1028987 h 1847704"/>
                <a:gd name="connsiteX13162" fmla="*/ 725698 w 1842380"/>
                <a:gd name="connsiteY13162" fmla="*/ 1028987 h 1847704"/>
                <a:gd name="connsiteX13163" fmla="*/ 725698 w 1842380"/>
                <a:gd name="connsiteY13163" fmla="*/ 1078507 h 1847704"/>
                <a:gd name="connsiteX13164" fmla="*/ 725698 w 1842380"/>
                <a:gd name="connsiteY13164" fmla="*/ 1087560 h 1847704"/>
                <a:gd name="connsiteX13165" fmla="*/ 724633 w 1842380"/>
                <a:gd name="connsiteY13165" fmla="*/ 1086495 h 1847704"/>
                <a:gd name="connsiteX13166" fmla="*/ 722503 w 1842380"/>
                <a:gd name="connsiteY13166" fmla="*/ 1084365 h 1847704"/>
                <a:gd name="connsiteX13167" fmla="*/ 722503 w 1842380"/>
                <a:gd name="connsiteY13167" fmla="*/ 1074248 h 1847704"/>
                <a:gd name="connsiteX13168" fmla="*/ 725698 w 1842380"/>
                <a:gd name="connsiteY13168" fmla="*/ 1078507 h 1847704"/>
                <a:gd name="connsiteX13169" fmla="*/ 725698 w 1842380"/>
                <a:gd name="connsiteY13169" fmla="*/ 1078507 h 1847704"/>
                <a:gd name="connsiteX13170" fmla="*/ 725698 w 1842380"/>
                <a:gd name="connsiteY13170" fmla="*/ 1092884 h 1847704"/>
                <a:gd name="connsiteX13171" fmla="*/ 725698 w 1842380"/>
                <a:gd name="connsiteY13171" fmla="*/ 1100872 h 1847704"/>
                <a:gd name="connsiteX13172" fmla="*/ 722503 w 1842380"/>
                <a:gd name="connsiteY13172" fmla="*/ 1104066 h 1847704"/>
                <a:gd name="connsiteX13173" fmla="*/ 722503 w 1842380"/>
                <a:gd name="connsiteY13173" fmla="*/ 1095014 h 1847704"/>
                <a:gd name="connsiteX13174" fmla="*/ 725698 w 1842380"/>
                <a:gd name="connsiteY13174" fmla="*/ 1092884 h 1847704"/>
                <a:gd name="connsiteX13175" fmla="*/ 725698 w 1842380"/>
                <a:gd name="connsiteY13175" fmla="*/ 1092884 h 1847704"/>
                <a:gd name="connsiteX13176" fmla="*/ 725698 w 1842380"/>
                <a:gd name="connsiteY13176" fmla="*/ 1114184 h 1847704"/>
                <a:gd name="connsiteX13177" fmla="*/ 725698 w 1842380"/>
                <a:gd name="connsiteY13177" fmla="*/ 1122171 h 1847704"/>
                <a:gd name="connsiteX13178" fmla="*/ 722503 w 1842380"/>
                <a:gd name="connsiteY13178" fmla="*/ 1120041 h 1847704"/>
                <a:gd name="connsiteX13179" fmla="*/ 722503 w 1842380"/>
                <a:gd name="connsiteY13179" fmla="*/ 1112054 h 1847704"/>
                <a:gd name="connsiteX13180" fmla="*/ 725698 w 1842380"/>
                <a:gd name="connsiteY13180" fmla="*/ 1114184 h 1847704"/>
                <a:gd name="connsiteX13181" fmla="*/ 725698 w 1842380"/>
                <a:gd name="connsiteY13181" fmla="*/ 1114184 h 1847704"/>
                <a:gd name="connsiteX13182" fmla="*/ 725698 w 1842380"/>
                <a:gd name="connsiteY13182" fmla="*/ 1149327 h 1847704"/>
                <a:gd name="connsiteX13183" fmla="*/ 725698 w 1842380"/>
                <a:gd name="connsiteY13183" fmla="*/ 1156249 h 1847704"/>
                <a:gd name="connsiteX13184" fmla="*/ 722503 w 1842380"/>
                <a:gd name="connsiteY13184" fmla="*/ 1155184 h 1847704"/>
                <a:gd name="connsiteX13185" fmla="*/ 722503 w 1842380"/>
                <a:gd name="connsiteY13185" fmla="*/ 1147197 h 1847704"/>
                <a:gd name="connsiteX13186" fmla="*/ 725698 w 1842380"/>
                <a:gd name="connsiteY13186" fmla="*/ 1149327 h 1847704"/>
                <a:gd name="connsiteX13187" fmla="*/ 725698 w 1842380"/>
                <a:gd name="connsiteY13187" fmla="*/ 1149327 h 1847704"/>
                <a:gd name="connsiteX13188" fmla="*/ 725698 w 1842380"/>
                <a:gd name="connsiteY13188" fmla="*/ 1162639 h 1847704"/>
                <a:gd name="connsiteX13189" fmla="*/ 725698 w 1842380"/>
                <a:gd name="connsiteY13189" fmla="*/ 1171691 h 1847704"/>
                <a:gd name="connsiteX13190" fmla="*/ 722503 w 1842380"/>
                <a:gd name="connsiteY13190" fmla="*/ 1174886 h 1847704"/>
                <a:gd name="connsiteX13191" fmla="*/ 722503 w 1842380"/>
                <a:gd name="connsiteY13191" fmla="*/ 1165834 h 1847704"/>
                <a:gd name="connsiteX13192" fmla="*/ 725698 w 1842380"/>
                <a:gd name="connsiteY13192" fmla="*/ 1162639 h 1847704"/>
                <a:gd name="connsiteX13193" fmla="*/ 725698 w 1842380"/>
                <a:gd name="connsiteY13193" fmla="*/ 1162639 h 1847704"/>
                <a:gd name="connsiteX13194" fmla="*/ 725698 w 1842380"/>
                <a:gd name="connsiteY13194" fmla="*/ 1214822 h 1847704"/>
                <a:gd name="connsiteX13195" fmla="*/ 725698 w 1842380"/>
                <a:gd name="connsiteY13195" fmla="*/ 1246239 h 1847704"/>
                <a:gd name="connsiteX13196" fmla="*/ 724633 w 1842380"/>
                <a:gd name="connsiteY13196" fmla="*/ 1250498 h 1847704"/>
                <a:gd name="connsiteX13197" fmla="*/ 723568 w 1842380"/>
                <a:gd name="connsiteY13197" fmla="*/ 1254758 h 1847704"/>
                <a:gd name="connsiteX13198" fmla="*/ 725698 w 1842380"/>
                <a:gd name="connsiteY13198" fmla="*/ 1259018 h 1847704"/>
                <a:gd name="connsiteX13199" fmla="*/ 725698 w 1842380"/>
                <a:gd name="connsiteY13199" fmla="*/ 1259018 h 1847704"/>
                <a:gd name="connsiteX13200" fmla="*/ 725698 w 1842380"/>
                <a:gd name="connsiteY13200" fmla="*/ 1287239 h 1847704"/>
                <a:gd name="connsiteX13201" fmla="*/ 722503 w 1842380"/>
                <a:gd name="connsiteY13201" fmla="*/ 1286174 h 1847704"/>
                <a:gd name="connsiteX13202" fmla="*/ 722503 w 1842380"/>
                <a:gd name="connsiteY13202" fmla="*/ 1218017 h 1847704"/>
                <a:gd name="connsiteX13203" fmla="*/ 725698 w 1842380"/>
                <a:gd name="connsiteY13203" fmla="*/ 1214822 h 1847704"/>
                <a:gd name="connsiteX13204" fmla="*/ 725698 w 1842380"/>
                <a:gd name="connsiteY13204" fmla="*/ 1214822 h 1847704"/>
                <a:gd name="connsiteX13205" fmla="*/ 725698 w 1842380"/>
                <a:gd name="connsiteY13205" fmla="*/ 1379891 h 1847704"/>
                <a:gd name="connsiteX13206" fmla="*/ 725698 w 1842380"/>
                <a:gd name="connsiteY13206" fmla="*/ 1390008 h 1847704"/>
                <a:gd name="connsiteX13207" fmla="*/ 722503 w 1842380"/>
                <a:gd name="connsiteY13207" fmla="*/ 1388943 h 1847704"/>
                <a:gd name="connsiteX13208" fmla="*/ 722503 w 1842380"/>
                <a:gd name="connsiteY13208" fmla="*/ 1378826 h 1847704"/>
                <a:gd name="connsiteX13209" fmla="*/ 725698 w 1842380"/>
                <a:gd name="connsiteY13209" fmla="*/ 1379891 h 1847704"/>
                <a:gd name="connsiteX13210" fmla="*/ 725698 w 1842380"/>
                <a:gd name="connsiteY13210" fmla="*/ 1379891 h 1847704"/>
                <a:gd name="connsiteX13211" fmla="*/ 725698 w 1842380"/>
                <a:gd name="connsiteY13211" fmla="*/ 1435269 h 1847704"/>
                <a:gd name="connsiteX13212" fmla="*/ 725698 w 1842380"/>
                <a:gd name="connsiteY13212" fmla="*/ 1447516 h 1847704"/>
                <a:gd name="connsiteX13213" fmla="*/ 722503 w 1842380"/>
                <a:gd name="connsiteY13213" fmla="*/ 1445386 h 1847704"/>
                <a:gd name="connsiteX13214" fmla="*/ 722503 w 1842380"/>
                <a:gd name="connsiteY13214" fmla="*/ 1432074 h 1847704"/>
                <a:gd name="connsiteX13215" fmla="*/ 725698 w 1842380"/>
                <a:gd name="connsiteY13215" fmla="*/ 1435269 h 1847704"/>
                <a:gd name="connsiteX13216" fmla="*/ 725698 w 1842380"/>
                <a:gd name="connsiteY13216" fmla="*/ 1435269 h 1847704"/>
                <a:gd name="connsiteX13217" fmla="*/ 725698 w 1842380"/>
                <a:gd name="connsiteY13217" fmla="*/ 1715353 h 1847704"/>
                <a:gd name="connsiteX13218" fmla="*/ 725698 w 1842380"/>
                <a:gd name="connsiteY13218" fmla="*/ 1731328 h 1847704"/>
                <a:gd name="connsiteX13219" fmla="*/ 722503 w 1842380"/>
                <a:gd name="connsiteY13219" fmla="*/ 1731328 h 1847704"/>
                <a:gd name="connsiteX13220" fmla="*/ 722503 w 1842380"/>
                <a:gd name="connsiteY13220" fmla="*/ 1715353 h 1847704"/>
                <a:gd name="connsiteX13221" fmla="*/ 725698 w 1842380"/>
                <a:gd name="connsiteY13221" fmla="*/ 1715353 h 1847704"/>
                <a:gd name="connsiteX13222" fmla="*/ 725698 w 1842380"/>
                <a:gd name="connsiteY13222" fmla="*/ 1715353 h 1847704"/>
                <a:gd name="connsiteX13223" fmla="*/ 725698 w 1842380"/>
                <a:gd name="connsiteY13223" fmla="*/ 1785108 h 1847704"/>
                <a:gd name="connsiteX13224" fmla="*/ 725698 w 1842380"/>
                <a:gd name="connsiteY13224" fmla="*/ 1818654 h 1847704"/>
                <a:gd name="connsiteX13225" fmla="*/ 722503 w 1842380"/>
                <a:gd name="connsiteY13225" fmla="*/ 1818654 h 1847704"/>
                <a:gd name="connsiteX13226" fmla="*/ 722503 w 1842380"/>
                <a:gd name="connsiteY13226" fmla="*/ 1773393 h 1847704"/>
                <a:gd name="connsiteX13227" fmla="*/ 725698 w 1842380"/>
                <a:gd name="connsiteY13227" fmla="*/ 1785108 h 1847704"/>
                <a:gd name="connsiteX13228" fmla="*/ 721970 w 1842380"/>
                <a:gd name="connsiteY13228" fmla="*/ 30055 h 1847704"/>
                <a:gd name="connsiteX13229" fmla="*/ 721970 w 1842380"/>
                <a:gd name="connsiteY13229" fmla="*/ 49224 h 1847704"/>
                <a:gd name="connsiteX13230" fmla="*/ 715048 w 1842380"/>
                <a:gd name="connsiteY13230" fmla="*/ 47094 h 1847704"/>
                <a:gd name="connsiteX13231" fmla="*/ 715048 w 1842380"/>
                <a:gd name="connsiteY13231" fmla="*/ 30055 h 1847704"/>
                <a:gd name="connsiteX13232" fmla="*/ 721970 w 1842380"/>
                <a:gd name="connsiteY13232" fmla="*/ 30055 h 1847704"/>
                <a:gd name="connsiteX13233" fmla="*/ 721970 w 1842380"/>
                <a:gd name="connsiteY13233" fmla="*/ 30055 h 1847704"/>
                <a:gd name="connsiteX13234" fmla="*/ 721970 w 1842380"/>
                <a:gd name="connsiteY13234" fmla="*/ 106732 h 1847704"/>
                <a:gd name="connsiteX13235" fmla="*/ 721970 w 1842380"/>
                <a:gd name="connsiteY13235" fmla="*/ 126966 h 1847704"/>
                <a:gd name="connsiteX13236" fmla="*/ 715048 w 1842380"/>
                <a:gd name="connsiteY13236" fmla="*/ 131226 h 1847704"/>
                <a:gd name="connsiteX13237" fmla="*/ 715048 w 1842380"/>
                <a:gd name="connsiteY13237" fmla="*/ 103004 h 1847704"/>
                <a:gd name="connsiteX13238" fmla="*/ 721970 w 1842380"/>
                <a:gd name="connsiteY13238" fmla="*/ 106732 h 1847704"/>
                <a:gd name="connsiteX13239" fmla="*/ 721970 w 1842380"/>
                <a:gd name="connsiteY13239" fmla="*/ 106732 h 1847704"/>
                <a:gd name="connsiteX13240" fmla="*/ 721970 w 1842380"/>
                <a:gd name="connsiteY13240" fmla="*/ 222812 h 1847704"/>
                <a:gd name="connsiteX13241" fmla="*/ 721970 w 1842380"/>
                <a:gd name="connsiteY13241" fmla="*/ 323983 h 1847704"/>
                <a:gd name="connsiteX13242" fmla="*/ 715048 w 1842380"/>
                <a:gd name="connsiteY13242" fmla="*/ 350075 h 1847704"/>
                <a:gd name="connsiteX13243" fmla="*/ 715048 w 1842380"/>
                <a:gd name="connsiteY13243" fmla="*/ 221747 h 1847704"/>
                <a:gd name="connsiteX13244" fmla="*/ 721970 w 1842380"/>
                <a:gd name="connsiteY13244" fmla="*/ 222812 h 1847704"/>
                <a:gd name="connsiteX13245" fmla="*/ 721970 w 1842380"/>
                <a:gd name="connsiteY13245" fmla="*/ 222812 h 1847704"/>
                <a:gd name="connsiteX13246" fmla="*/ 721970 w 1842380"/>
                <a:gd name="connsiteY13246" fmla="*/ 423025 h 1847704"/>
                <a:gd name="connsiteX13247" fmla="*/ 721970 w 1842380"/>
                <a:gd name="connsiteY13247" fmla="*/ 442194 h 1847704"/>
                <a:gd name="connsiteX13248" fmla="*/ 715048 w 1842380"/>
                <a:gd name="connsiteY13248" fmla="*/ 440064 h 1847704"/>
                <a:gd name="connsiteX13249" fmla="*/ 715048 w 1842380"/>
                <a:gd name="connsiteY13249" fmla="*/ 426752 h 1847704"/>
                <a:gd name="connsiteX13250" fmla="*/ 717178 w 1842380"/>
                <a:gd name="connsiteY13250" fmla="*/ 426752 h 1847704"/>
                <a:gd name="connsiteX13251" fmla="*/ 721970 w 1842380"/>
                <a:gd name="connsiteY13251" fmla="*/ 423025 h 1847704"/>
                <a:gd name="connsiteX13252" fmla="*/ 721970 w 1842380"/>
                <a:gd name="connsiteY13252" fmla="*/ 423025 h 1847704"/>
                <a:gd name="connsiteX13253" fmla="*/ 721970 w 1842380"/>
                <a:gd name="connsiteY13253" fmla="*/ 474675 h 1847704"/>
                <a:gd name="connsiteX13254" fmla="*/ 721970 w 1842380"/>
                <a:gd name="connsiteY13254" fmla="*/ 485857 h 1847704"/>
                <a:gd name="connsiteX13255" fmla="*/ 715048 w 1842380"/>
                <a:gd name="connsiteY13255" fmla="*/ 491715 h 1847704"/>
                <a:gd name="connsiteX13256" fmla="*/ 715048 w 1842380"/>
                <a:gd name="connsiteY13256" fmla="*/ 472545 h 1847704"/>
                <a:gd name="connsiteX13257" fmla="*/ 721970 w 1842380"/>
                <a:gd name="connsiteY13257" fmla="*/ 474675 h 1847704"/>
                <a:gd name="connsiteX13258" fmla="*/ 721970 w 1842380"/>
                <a:gd name="connsiteY13258" fmla="*/ 474675 h 1847704"/>
                <a:gd name="connsiteX13259" fmla="*/ 721970 w 1842380"/>
                <a:gd name="connsiteY13259" fmla="*/ 530053 h 1847704"/>
                <a:gd name="connsiteX13260" fmla="*/ 721970 w 1842380"/>
                <a:gd name="connsiteY13260" fmla="*/ 553482 h 1847704"/>
                <a:gd name="connsiteX13261" fmla="*/ 721970 w 1842380"/>
                <a:gd name="connsiteY13261" fmla="*/ 553482 h 1847704"/>
                <a:gd name="connsiteX13262" fmla="*/ 718775 w 1842380"/>
                <a:gd name="connsiteY13262" fmla="*/ 557742 h 1847704"/>
                <a:gd name="connsiteX13263" fmla="*/ 716645 w 1842380"/>
                <a:gd name="connsiteY13263" fmla="*/ 558807 h 1847704"/>
                <a:gd name="connsiteX13264" fmla="*/ 715581 w 1842380"/>
                <a:gd name="connsiteY13264" fmla="*/ 562002 h 1847704"/>
                <a:gd name="connsiteX13265" fmla="*/ 715581 w 1842380"/>
                <a:gd name="connsiteY13265" fmla="*/ 531651 h 1847704"/>
                <a:gd name="connsiteX13266" fmla="*/ 721970 w 1842380"/>
                <a:gd name="connsiteY13266" fmla="*/ 530053 h 1847704"/>
                <a:gd name="connsiteX13267" fmla="*/ 721970 w 1842380"/>
                <a:gd name="connsiteY13267" fmla="*/ 530053 h 1847704"/>
                <a:gd name="connsiteX13268" fmla="*/ 721970 w 1842380"/>
                <a:gd name="connsiteY13268" fmla="*/ 579574 h 1847704"/>
                <a:gd name="connsiteX13269" fmla="*/ 721970 w 1842380"/>
                <a:gd name="connsiteY13269" fmla="*/ 613120 h 1847704"/>
                <a:gd name="connsiteX13270" fmla="*/ 716113 w 1842380"/>
                <a:gd name="connsiteY13270" fmla="*/ 604068 h 1847704"/>
                <a:gd name="connsiteX13271" fmla="*/ 715048 w 1842380"/>
                <a:gd name="connsiteY13271" fmla="*/ 601938 h 1847704"/>
                <a:gd name="connsiteX13272" fmla="*/ 715048 w 1842380"/>
                <a:gd name="connsiteY13272" fmla="*/ 565729 h 1847704"/>
                <a:gd name="connsiteX13273" fmla="*/ 716113 w 1842380"/>
                <a:gd name="connsiteY13273" fmla="*/ 568924 h 1847704"/>
                <a:gd name="connsiteX13274" fmla="*/ 718243 w 1842380"/>
                <a:gd name="connsiteY13274" fmla="*/ 575846 h 1847704"/>
                <a:gd name="connsiteX13275" fmla="*/ 721970 w 1842380"/>
                <a:gd name="connsiteY13275" fmla="*/ 579574 h 1847704"/>
                <a:gd name="connsiteX13276" fmla="*/ 721970 w 1842380"/>
                <a:gd name="connsiteY13276" fmla="*/ 579574 h 1847704"/>
                <a:gd name="connsiteX13277" fmla="*/ 721970 w 1842380"/>
                <a:gd name="connsiteY13277" fmla="*/ 691927 h 1847704"/>
                <a:gd name="connsiteX13278" fmla="*/ 721970 w 1842380"/>
                <a:gd name="connsiteY13278" fmla="*/ 719083 h 1847704"/>
                <a:gd name="connsiteX13279" fmla="*/ 716113 w 1842380"/>
                <a:gd name="connsiteY13279" fmla="*/ 727071 h 1847704"/>
                <a:gd name="connsiteX13280" fmla="*/ 716113 w 1842380"/>
                <a:gd name="connsiteY13280" fmla="*/ 727071 h 1847704"/>
                <a:gd name="connsiteX13281" fmla="*/ 715048 w 1842380"/>
                <a:gd name="connsiteY13281" fmla="*/ 728136 h 1847704"/>
                <a:gd name="connsiteX13282" fmla="*/ 715048 w 1842380"/>
                <a:gd name="connsiteY13282" fmla="*/ 716954 h 1847704"/>
                <a:gd name="connsiteX13283" fmla="*/ 715048 w 1842380"/>
                <a:gd name="connsiteY13283" fmla="*/ 695654 h 1847704"/>
                <a:gd name="connsiteX13284" fmla="*/ 715048 w 1842380"/>
                <a:gd name="connsiteY13284" fmla="*/ 686602 h 1847704"/>
                <a:gd name="connsiteX13285" fmla="*/ 721970 w 1842380"/>
                <a:gd name="connsiteY13285" fmla="*/ 691927 h 1847704"/>
                <a:gd name="connsiteX13286" fmla="*/ 721970 w 1842380"/>
                <a:gd name="connsiteY13286" fmla="*/ 691927 h 1847704"/>
                <a:gd name="connsiteX13287" fmla="*/ 721970 w 1842380"/>
                <a:gd name="connsiteY13287" fmla="*/ 758487 h 1847704"/>
                <a:gd name="connsiteX13288" fmla="*/ 721970 w 1842380"/>
                <a:gd name="connsiteY13288" fmla="*/ 770734 h 1847704"/>
                <a:gd name="connsiteX13289" fmla="*/ 721970 w 1842380"/>
                <a:gd name="connsiteY13289" fmla="*/ 769669 h 1847704"/>
                <a:gd name="connsiteX13290" fmla="*/ 715048 w 1842380"/>
                <a:gd name="connsiteY13290" fmla="*/ 766474 h 1847704"/>
                <a:gd name="connsiteX13291" fmla="*/ 715048 w 1842380"/>
                <a:gd name="connsiteY13291" fmla="*/ 757422 h 1847704"/>
                <a:gd name="connsiteX13292" fmla="*/ 720905 w 1842380"/>
                <a:gd name="connsiteY13292" fmla="*/ 761682 h 1847704"/>
                <a:gd name="connsiteX13293" fmla="*/ 721970 w 1842380"/>
                <a:gd name="connsiteY13293" fmla="*/ 758487 h 1847704"/>
                <a:gd name="connsiteX13294" fmla="*/ 721970 w 1842380"/>
                <a:gd name="connsiteY13294" fmla="*/ 758487 h 1847704"/>
                <a:gd name="connsiteX13295" fmla="*/ 721970 w 1842380"/>
                <a:gd name="connsiteY13295" fmla="*/ 785643 h 1847704"/>
                <a:gd name="connsiteX13296" fmla="*/ 721970 w 1842380"/>
                <a:gd name="connsiteY13296" fmla="*/ 801618 h 1847704"/>
                <a:gd name="connsiteX13297" fmla="*/ 715048 w 1842380"/>
                <a:gd name="connsiteY13297" fmla="*/ 805878 h 1847704"/>
                <a:gd name="connsiteX13298" fmla="*/ 715048 w 1842380"/>
                <a:gd name="connsiteY13298" fmla="*/ 796825 h 1847704"/>
                <a:gd name="connsiteX13299" fmla="*/ 718243 w 1842380"/>
                <a:gd name="connsiteY13299" fmla="*/ 790968 h 1847704"/>
                <a:gd name="connsiteX13300" fmla="*/ 721970 w 1842380"/>
                <a:gd name="connsiteY13300" fmla="*/ 785643 h 1847704"/>
                <a:gd name="connsiteX13301" fmla="*/ 721970 w 1842380"/>
                <a:gd name="connsiteY13301" fmla="*/ 785643 h 1847704"/>
                <a:gd name="connsiteX13302" fmla="*/ 721970 w 1842380"/>
                <a:gd name="connsiteY13302" fmla="*/ 819190 h 1847704"/>
                <a:gd name="connsiteX13303" fmla="*/ 721970 w 1842380"/>
                <a:gd name="connsiteY13303" fmla="*/ 825047 h 1847704"/>
                <a:gd name="connsiteX13304" fmla="*/ 715048 w 1842380"/>
                <a:gd name="connsiteY13304" fmla="*/ 825047 h 1847704"/>
                <a:gd name="connsiteX13305" fmla="*/ 715048 w 1842380"/>
                <a:gd name="connsiteY13305" fmla="*/ 819190 h 1847704"/>
                <a:gd name="connsiteX13306" fmla="*/ 721970 w 1842380"/>
                <a:gd name="connsiteY13306" fmla="*/ 819190 h 1847704"/>
                <a:gd name="connsiteX13307" fmla="*/ 721970 w 1842380"/>
                <a:gd name="connsiteY13307" fmla="*/ 819190 h 1847704"/>
                <a:gd name="connsiteX13308" fmla="*/ 721970 w 1842380"/>
                <a:gd name="connsiteY13308" fmla="*/ 843151 h 1847704"/>
                <a:gd name="connsiteX13309" fmla="*/ 721970 w 1842380"/>
                <a:gd name="connsiteY13309" fmla="*/ 851138 h 1847704"/>
                <a:gd name="connsiteX13310" fmla="*/ 715048 w 1842380"/>
                <a:gd name="connsiteY13310" fmla="*/ 851138 h 1847704"/>
                <a:gd name="connsiteX13311" fmla="*/ 715048 w 1842380"/>
                <a:gd name="connsiteY13311" fmla="*/ 844216 h 1847704"/>
                <a:gd name="connsiteX13312" fmla="*/ 721970 w 1842380"/>
                <a:gd name="connsiteY13312" fmla="*/ 843151 h 1847704"/>
                <a:gd name="connsiteX13313" fmla="*/ 721970 w 1842380"/>
                <a:gd name="connsiteY13313" fmla="*/ 843151 h 1847704"/>
                <a:gd name="connsiteX13314" fmla="*/ 721970 w 1842380"/>
                <a:gd name="connsiteY13314" fmla="*/ 858593 h 1847704"/>
                <a:gd name="connsiteX13315" fmla="*/ 721970 w 1842380"/>
                <a:gd name="connsiteY13315" fmla="*/ 869775 h 1847704"/>
                <a:gd name="connsiteX13316" fmla="*/ 720905 w 1842380"/>
                <a:gd name="connsiteY13316" fmla="*/ 870840 h 1847704"/>
                <a:gd name="connsiteX13317" fmla="*/ 715048 w 1842380"/>
                <a:gd name="connsiteY13317" fmla="*/ 895867 h 1847704"/>
                <a:gd name="connsiteX13318" fmla="*/ 715048 w 1842380"/>
                <a:gd name="connsiteY13318" fmla="*/ 867645 h 1847704"/>
                <a:gd name="connsiteX13319" fmla="*/ 716113 w 1842380"/>
                <a:gd name="connsiteY13319" fmla="*/ 866580 h 1847704"/>
                <a:gd name="connsiteX13320" fmla="*/ 721970 w 1842380"/>
                <a:gd name="connsiteY13320" fmla="*/ 858593 h 1847704"/>
                <a:gd name="connsiteX13321" fmla="*/ 721970 w 1842380"/>
                <a:gd name="connsiteY13321" fmla="*/ 858593 h 1847704"/>
                <a:gd name="connsiteX13322" fmla="*/ 721970 w 1842380"/>
                <a:gd name="connsiteY13322" fmla="*/ 990648 h 1847704"/>
                <a:gd name="connsiteX13323" fmla="*/ 721970 w 1842380"/>
                <a:gd name="connsiteY13323" fmla="*/ 1011947 h 1847704"/>
                <a:gd name="connsiteX13324" fmla="*/ 719840 w 1842380"/>
                <a:gd name="connsiteY13324" fmla="*/ 1009817 h 1847704"/>
                <a:gd name="connsiteX13325" fmla="*/ 715581 w 1842380"/>
                <a:gd name="connsiteY13325" fmla="*/ 1015675 h 1847704"/>
                <a:gd name="connsiteX13326" fmla="*/ 715581 w 1842380"/>
                <a:gd name="connsiteY13326" fmla="*/ 1003428 h 1847704"/>
                <a:gd name="connsiteX13327" fmla="*/ 716645 w 1842380"/>
                <a:gd name="connsiteY13327" fmla="*/ 1003428 h 1847704"/>
                <a:gd name="connsiteX13328" fmla="*/ 715581 w 1842380"/>
                <a:gd name="connsiteY13328" fmla="*/ 992246 h 1847704"/>
                <a:gd name="connsiteX13329" fmla="*/ 715581 w 1842380"/>
                <a:gd name="connsiteY13329" fmla="*/ 977336 h 1847704"/>
                <a:gd name="connsiteX13330" fmla="*/ 721970 w 1842380"/>
                <a:gd name="connsiteY13330" fmla="*/ 990648 h 1847704"/>
                <a:gd name="connsiteX13331" fmla="*/ 721970 w 1842380"/>
                <a:gd name="connsiteY13331" fmla="*/ 990648 h 1847704"/>
                <a:gd name="connsiteX13332" fmla="*/ 721970 w 1842380"/>
                <a:gd name="connsiteY13332" fmla="*/ 1036441 h 1847704"/>
                <a:gd name="connsiteX13333" fmla="*/ 721970 w 1842380"/>
                <a:gd name="connsiteY13333" fmla="*/ 1048688 h 1847704"/>
                <a:gd name="connsiteX13334" fmla="*/ 721970 w 1842380"/>
                <a:gd name="connsiteY13334" fmla="*/ 1073715 h 1847704"/>
                <a:gd name="connsiteX13335" fmla="*/ 721970 w 1842380"/>
                <a:gd name="connsiteY13335" fmla="*/ 1083832 h 1847704"/>
                <a:gd name="connsiteX13336" fmla="*/ 715048 w 1842380"/>
                <a:gd name="connsiteY13336" fmla="*/ 1075845 h 1847704"/>
                <a:gd name="connsiteX13337" fmla="*/ 715048 w 1842380"/>
                <a:gd name="connsiteY13337" fmla="*/ 1046559 h 1847704"/>
                <a:gd name="connsiteX13338" fmla="*/ 721970 w 1842380"/>
                <a:gd name="connsiteY13338" fmla="*/ 1036441 h 1847704"/>
                <a:gd name="connsiteX13339" fmla="*/ 721970 w 1842380"/>
                <a:gd name="connsiteY13339" fmla="*/ 1036441 h 1847704"/>
                <a:gd name="connsiteX13340" fmla="*/ 721970 w 1842380"/>
                <a:gd name="connsiteY13340" fmla="*/ 1095014 h 1847704"/>
                <a:gd name="connsiteX13341" fmla="*/ 721970 w 1842380"/>
                <a:gd name="connsiteY13341" fmla="*/ 1104066 h 1847704"/>
                <a:gd name="connsiteX13342" fmla="*/ 716113 w 1842380"/>
                <a:gd name="connsiteY13342" fmla="*/ 1110989 h 1847704"/>
                <a:gd name="connsiteX13343" fmla="*/ 721970 w 1842380"/>
                <a:gd name="connsiteY13343" fmla="*/ 1112054 h 1847704"/>
                <a:gd name="connsiteX13344" fmla="*/ 721970 w 1842380"/>
                <a:gd name="connsiteY13344" fmla="*/ 1112054 h 1847704"/>
                <a:gd name="connsiteX13345" fmla="*/ 721970 w 1842380"/>
                <a:gd name="connsiteY13345" fmla="*/ 1120041 h 1847704"/>
                <a:gd name="connsiteX13346" fmla="*/ 715048 w 1842380"/>
                <a:gd name="connsiteY13346" fmla="*/ 1116846 h 1847704"/>
                <a:gd name="connsiteX13347" fmla="*/ 715048 w 1842380"/>
                <a:gd name="connsiteY13347" fmla="*/ 1100872 h 1847704"/>
                <a:gd name="connsiteX13348" fmla="*/ 721970 w 1842380"/>
                <a:gd name="connsiteY13348" fmla="*/ 1095014 h 1847704"/>
                <a:gd name="connsiteX13349" fmla="*/ 721970 w 1842380"/>
                <a:gd name="connsiteY13349" fmla="*/ 1095014 h 1847704"/>
                <a:gd name="connsiteX13350" fmla="*/ 721970 w 1842380"/>
                <a:gd name="connsiteY13350" fmla="*/ 1147197 h 1847704"/>
                <a:gd name="connsiteX13351" fmla="*/ 721970 w 1842380"/>
                <a:gd name="connsiteY13351" fmla="*/ 1155184 h 1847704"/>
                <a:gd name="connsiteX13352" fmla="*/ 715048 w 1842380"/>
                <a:gd name="connsiteY13352" fmla="*/ 1150925 h 1847704"/>
                <a:gd name="connsiteX13353" fmla="*/ 715048 w 1842380"/>
                <a:gd name="connsiteY13353" fmla="*/ 1142937 h 1847704"/>
                <a:gd name="connsiteX13354" fmla="*/ 721970 w 1842380"/>
                <a:gd name="connsiteY13354" fmla="*/ 1147197 h 1847704"/>
                <a:gd name="connsiteX13355" fmla="*/ 721970 w 1842380"/>
                <a:gd name="connsiteY13355" fmla="*/ 1147197 h 1847704"/>
                <a:gd name="connsiteX13356" fmla="*/ 721970 w 1842380"/>
                <a:gd name="connsiteY13356" fmla="*/ 1166367 h 1847704"/>
                <a:gd name="connsiteX13357" fmla="*/ 721970 w 1842380"/>
                <a:gd name="connsiteY13357" fmla="*/ 1175419 h 1847704"/>
                <a:gd name="connsiteX13358" fmla="*/ 719840 w 1842380"/>
                <a:gd name="connsiteY13358" fmla="*/ 1176484 h 1847704"/>
                <a:gd name="connsiteX13359" fmla="*/ 715581 w 1842380"/>
                <a:gd name="connsiteY13359" fmla="*/ 1180743 h 1847704"/>
                <a:gd name="connsiteX13360" fmla="*/ 715581 w 1842380"/>
                <a:gd name="connsiteY13360" fmla="*/ 1170626 h 1847704"/>
                <a:gd name="connsiteX13361" fmla="*/ 721970 w 1842380"/>
                <a:gd name="connsiteY13361" fmla="*/ 1166367 h 1847704"/>
                <a:gd name="connsiteX13362" fmla="*/ 721970 w 1842380"/>
                <a:gd name="connsiteY13362" fmla="*/ 1166367 h 1847704"/>
                <a:gd name="connsiteX13363" fmla="*/ 721970 w 1842380"/>
                <a:gd name="connsiteY13363" fmla="*/ 1218017 h 1847704"/>
                <a:gd name="connsiteX13364" fmla="*/ 721970 w 1842380"/>
                <a:gd name="connsiteY13364" fmla="*/ 1286707 h 1847704"/>
                <a:gd name="connsiteX13365" fmla="*/ 717710 w 1842380"/>
                <a:gd name="connsiteY13365" fmla="*/ 1286707 h 1847704"/>
                <a:gd name="connsiteX13366" fmla="*/ 715581 w 1842380"/>
                <a:gd name="connsiteY13366" fmla="*/ 1285642 h 1847704"/>
                <a:gd name="connsiteX13367" fmla="*/ 715581 w 1842380"/>
                <a:gd name="connsiteY13367" fmla="*/ 1222809 h 1847704"/>
                <a:gd name="connsiteX13368" fmla="*/ 721438 w 1842380"/>
                <a:gd name="connsiteY13368" fmla="*/ 1219615 h 1847704"/>
                <a:gd name="connsiteX13369" fmla="*/ 721970 w 1842380"/>
                <a:gd name="connsiteY13369" fmla="*/ 1218017 h 1847704"/>
                <a:gd name="connsiteX13370" fmla="*/ 721970 w 1842380"/>
                <a:gd name="connsiteY13370" fmla="*/ 1218017 h 1847704"/>
                <a:gd name="connsiteX13371" fmla="*/ 721970 w 1842380"/>
                <a:gd name="connsiteY13371" fmla="*/ 1378826 h 1847704"/>
                <a:gd name="connsiteX13372" fmla="*/ 721970 w 1842380"/>
                <a:gd name="connsiteY13372" fmla="*/ 1388943 h 1847704"/>
                <a:gd name="connsiteX13373" fmla="*/ 715048 w 1842380"/>
                <a:gd name="connsiteY13373" fmla="*/ 1386813 h 1847704"/>
                <a:gd name="connsiteX13374" fmla="*/ 715048 w 1842380"/>
                <a:gd name="connsiteY13374" fmla="*/ 1377761 h 1847704"/>
                <a:gd name="connsiteX13375" fmla="*/ 721970 w 1842380"/>
                <a:gd name="connsiteY13375" fmla="*/ 1378826 h 1847704"/>
                <a:gd name="connsiteX13376" fmla="*/ 721970 w 1842380"/>
                <a:gd name="connsiteY13376" fmla="*/ 1378826 h 1847704"/>
                <a:gd name="connsiteX13377" fmla="*/ 721970 w 1842380"/>
                <a:gd name="connsiteY13377" fmla="*/ 1432074 h 1847704"/>
                <a:gd name="connsiteX13378" fmla="*/ 721970 w 1842380"/>
                <a:gd name="connsiteY13378" fmla="*/ 1445386 h 1847704"/>
                <a:gd name="connsiteX13379" fmla="*/ 716113 w 1842380"/>
                <a:gd name="connsiteY13379" fmla="*/ 1441126 h 1847704"/>
                <a:gd name="connsiteX13380" fmla="*/ 715581 w 1842380"/>
                <a:gd name="connsiteY13380" fmla="*/ 1441126 h 1847704"/>
                <a:gd name="connsiteX13381" fmla="*/ 715581 w 1842380"/>
                <a:gd name="connsiteY13381" fmla="*/ 1395865 h 1847704"/>
                <a:gd name="connsiteX13382" fmla="*/ 721970 w 1842380"/>
                <a:gd name="connsiteY13382" fmla="*/ 1432074 h 1847704"/>
                <a:gd name="connsiteX13383" fmla="*/ 721970 w 1842380"/>
                <a:gd name="connsiteY13383" fmla="*/ 1432074 h 1847704"/>
                <a:gd name="connsiteX13384" fmla="*/ 721970 w 1842380"/>
                <a:gd name="connsiteY13384" fmla="*/ 1715353 h 1847704"/>
                <a:gd name="connsiteX13385" fmla="*/ 721970 w 1842380"/>
                <a:gd name="connsiteY13385" fmla="*/ 1731328 h 1847704"/>
                <a:gd name="connsiteX13386" fmla="*/ 715048 w 1842380"/>
                <a:gd name="connsiteY13386" fmla="*/ 1730263 h 1847704"/>
                <a:gd name="connsiteX13387" fmla="*/ 715048 w 1842380"/>
                <a:gd name="connsiteY13387" fmla="*/ 1715886 h 1847704"/>
                <a:gd name="connsiteX13388" fmla="*/ 721970 w 1842380"/>
                <a:gd name="connsiteY13388" fmla="*/ 1715353 h 1847704"/>
                <a:gd name="connsiteX13389" fmla="*/ 721970 w 1842380"/>
                <a:gd name="connsiteY13389" fmla="*/ 1715353 h 1847704"/>
                <a:gd name="connsiteX13390" fmla="*/ 721970 w 1842380"/>
                <a:gd name="connsiteY13390" fmla="*/ 1773926 h 1847704"/>
                <a:gd name="connsiteX13391" fmla="*/ 721970 w 1842380"/>
                <a:gd name="connsiteY13391" fmla="*/ 1819187 h 1847704"/>
                <a:gd name="connsiteX13392" fmla="*/ 718775 w 1842380"/>
                <a:gd name="connsiteY13392" fmla="*/ 1819187 h 1847704"/>
                <a:gd name="connsiteX13393" fmla="*/ 715581 w 1842380"/>
                <a:gd name="connsiteY13393" fmla="*/ 1819187 h 1847704"/>
                <a:gd name="connsiteX13394" fmla="*/ 715581 w 1842380"/>
                <a:gd name="connsiteY13394" fmla="*/ 1747302 h 1847704"/>
                <a:gd name="connsiteX13395" fmla="*/ 721970 w 1842380"/>
                <a:gd name="connsiteY13395" fmla="*/ 1773926 h 1847704"/>
                <a:gd name="connsiteX13396" fmla="*/ 721970 w 1842380"/>
                <a:gd name="connsiteY13396" fmla="*/ 1773926 h 1847704"/>
                <a:gd name="connsiteX13397" fmla="*/ 715581 w 1842380"/>
                <a:gd name="connsiteY13397" fmla="*/ 975739 h 1847704"/>
                <a:gd name="connsiteX13398" fmla="*/ 715581 w 1842380"/>
                <a:gd name="connsiteY13398" fmla="*/ 961362 h 1847704"/>
                <a:gd name="connsiteX13399" fmla="*/ 715581 w 1842380"/>
                <a:gd name="connsiteY13399" fmla="*/ 975739 h 1847704"/>
                <a:gd name="connsiteX13400" fmla="*/ 715581 w 1842380"/>
                <a:gd name="connsiteY13400" fmla="*/ 30055 h 1847704"/>
                <a:gd name="connsiteX13401" fmla="*/ 715581 w 1842380"/>
                <a:gd name="connsiteY13401" fmla="*/ 47094 h 1847704"/>
                <a:gd name="connsiteX13402" fmla="*/ 713451 w 1842380"/>
                <a:gd name="connsiteY13402" fmla="*/ 47094 h 1847704"/>
                <a:gd name="connsiteX13403" fmla="*/ 713451 w 1842380"/>
                <a:gd name="connsiteY13403" fmla="*/ 30055 h 1847704"/>
                <a:gd name="connsiteX13404" fmla="*/ 715581 w 1842380"/>
                <a:gd name="connsiteY13404" fmla="*/ 30055 h 1847704"/>
                <a:gd name="connsiteX13405" fmla="*/ 715581 w 1842380"/>
                <a:gd name="connsiteY13405" fmla="*/ 30055 h 1847704"/>
                <a:gd name="connsiteX13406" fmla="*/ 715581 w 1842380"/>
                <a:gd name="connsiteY13406" fmla="*/ 103537 h 1847704"/>
                <a:gd name="connsiteX13407" fmla="*/ 715581 w 1842380"/>
                <a:gd name="connsiteY13407" fmla="*/ 131758 h 1847704"/>
                <a:gd name="connsiteX13408" fmla="*/ 713451 w 1842380"/>
                <a:gd name="connsiteY13408" fmla="*/ 132823 h 1847704"/>
                <a:gd name="connsiteX13409" fmla="*/ 713451 w 1842380"/>
                <a:gd name="connsiteY13409" fmla="*/ 101407 h 1847704"/>
                <a:gd name="connsiteX13410" fmla="*/ 715581 w 1842380"/>
                <a:gd name="connsiteY13410" fmla="*/ 103537 h 1847704"/>
                <a:gd name="connsiteX13411" fmla="*/ 715581 w 1842380"/>
                <a:gd name="connsiteY13411" fmla="*/ 103537 h 1847704"/>
                <a:gd name="connsiteX13412" fmla="*/ 715581 w 1842380"/>
                <a:gd name="connsiteY13412" fmla="*/ 221747 h 1847704"/>
                <a:gd name="connsiteX13413" fmla="*/ 715581 w 1842380"/>
                <a:gd name="connsiteY13413" fmla="*/ 350075 h 1847704"/>
                <a:gd name="connsiteX13414" fmla="*/ 713451 w 1842380"/>
                <a:gd name="connsiteY13414" fmla="*/ 355932 h 1847704"/>
                <a:gd name="connsiteX13415" fmla="*/ 713451 w 1842380"/>
                <a:gd name="connsiteY13415" fmla="*/ 221747 h 1847704"/>
                <a:gd name="connsiteX13416" fmla="*/ 715581 w 1842380"/>
                <a:gd name="connsiteY13416" fmla="*/ 221747 h 1847704"/>
                <a:gd name="connsiteX13417" fmla="*/ 715581 w 1842380"/>
                <a:gd name="connsiteY13417" fmla="*/ 221747 h 1847704"/>
                <a:gd name="connsiteX13418" fmla="*/ 715581 w 1842380"/>
                <a:gd name="connsiteY13418" fmla="*/ 426752 h 1847704"/>
                <a:gd name="connsiteX13419" fmla="*/ 715581 w 1842380"/>
                <a:gd name="connsiteY13419" fmla="*/ 440064 h 1847704"/>
                <a:gd name="connsiteX13420" fmla="*/ 713451 w 1842380"/>
                <a:gd name="connsiteY13420" fmla="*/ 440064 h 1847704"/>
                <a:gd name="connsiteX13421" fmla="*/ 713451 w 1842380"/>
                <a:gd name="connsiteY13421" fmla="*/ 428882 h 1847704"/>
                <a:gd name="connsiteX13422" fmla="*/ 715581 w 1842380"/>
                <a:gd name="connsiteY13422" fmla="*/ 426752 h 1847704"/>
                <a:gd name="connsiteX13423" fmla="*/ 715581 w 1842380"/>
                <a:gd name="connsiteY13423" fmla="*/ 426752 h 1847704"/>
                <a:gd name="connsiteX13424" fmla="*/ 715581 w 1842380"/>
                <a:gd name="connsiteY13424" fmla="*/ 472545 h 1847704"/>
                <a:gd name="connsiteX13425" fmla="*/ 715581 w 1842380"/>
                <a:gd name="connsiteY13425" fmla="*/ 491715 h 1847704"/>
                <a:gd name="connsiteX13426" fmla="*/ 713451 w 1842380"/>
                <a:gd name="connsiteY13426" fmla="*/ 492780 h 1847704"/>
                <a:gd name="connsiteX13427" fmla="*/ 713451 w 1842380"/>
                <a:gd name="connsiteY13427" fmla="*/ 471480 h 1847704"/>
                <a:gd name="connsiteX13428" fmla="*/ 715581 w 1842380"/>
                <a:gd name="connsiteY13428" fmla="*/ 472545 h 1847704"/>
                <a:gd name="connsiteX13429" fmla="*/ 715581 w 1842380"/>
                <a:gd name="connsiteY13429" fmla="*/ 472545 h 1847704"/>
                <a:gd name="connsiteX13430" fmla="*/ 715581 w 1842380"/>
                <a:gd name="connsiteY13430" fmla="*/ 532183 h 1847704"/>
                <a:gd name="connsiteX13431" fmla="*/ 715581 w 1842380"/>
                <a:gd name="connsiteY13431" fmla="*/ 562534 h 1847704"/>
                <a:gd name="connsiteX13432" fmla="*/ 715581 w 1842380"/>
                <a:gd name="connsiteY13432" fmla="*/ 563599 h 1847704"/>
                <a:gd name="connsiteX13433" fmla="*/ 715581 w 1842380"/>
                <a:gd name="connsiteY13433" fmla="*/ 565729 h 1847704"/>
                <a:gd name="connsiteX13434" fmla="*/ 715581 w 1842380"/>
                <a:gd name="connsiteY13434" fmla="*/ 601938 h 1847704"/>
                <a:gd name="connsiteX13435" fmla="*/ 713451 w 1842380"/>
                <a:gd name="connsiteY13435" fmla="*/ 597678 h 1847704"/>
                <a:gd name="connsiteX13436" fmla="*/ 713451 w 1842380"/>
                <a:gd name="connsiteY13436" fmla="*/ 533248 h 1847704"/>
                <a:gd name="connsiteX13437" fmla="*/ 715581 w 1842380"/>
                <a:gd name="connsiteY13437" fmla="*/ 532183 h 1847704"/>
                <a:gd name="connsiteX13438" fmla="*/ 715581 w 1842380"/>
                <a:gd name="connsiteY13438" fmla="*/ 532183 h 1847704"/>
                <a:gd name="connsiteX13439" fmla="*/ 715581 w 1842380"/>
                <a:gd name="connsiteY13439" fmla="*/ 686602 h 1847704"/>
                <a:gd name="connsiteX13440" fmla="*/ 715581 w 1842380"/>
                <a:gd name="connsiteY13440" fmla="*/ 695654 h 1847704"/>
                <a:gd name="connsiteX13441" fmla="*/ 713451 w 1842380"/>
                <a:gd name="connsiteY13441" fmla="*/ 693524 h 1847704"/>
                <a:gd name="connsiteX13442" fmla="*/ 713451 w 1842380"/>
                <a:gd name="connsiteY13442" fmla="*/ 684472 h 1847704"/>
                <a:gd name="connsiteX13443" fmla="*/ 715581 w 1842380"/>
                <a:gd name="connsiteY13443" fmla="*/ 686602 h 1847704"/>
                <a:gd name="connsiteX13444" fmla="*/ 715581 w 1842380"/>
                <a:gd name="connsiteY13444" fmla="*/ 686602 h 1847704"/>
                <a:gd name="connsiteX13445" fmla="*/ 715581 w 1842380"/>
                <a:gd name="connsiteY13445" fmla="*/ 716954 h 1847704"/>
                <a:gd name="connsiteX13446" fmla="*/ 715581 w 1842380"/>
                <a:gd name="connsiteY13446" fmla="*/ 728136 h 1847704"/>
                <a:gd name="connsiteX13447" fmla="*/ 713451 w 1842380"/>
                <a:gd name="connsiteY13447" fmla="*/ 730266 h 1847704"/>
                <a:gd name="connsiteX13448" fmla="*/ 713451 w 1842380"/>
                <a:gd name="connsiteY13448" fmla="*/ 719083 h 1847704"/>
                <a:gd name="connsiteX13449" fmla="*/ 715581 w 1842380"/>
                <a:gd name="connsiteY13449" fmla="*/ 716954 h 1847704"/>
                <a:gd name="connsiteX13450" fmla="*/ 715581 w 1842380"/>
                <a:gd name="connsiteY13450" fmla="*/ 716954 h 1847704"/>
                <a:gd name="connsiteX13451" fmla="*/ 715581 w 1842380"/>
                <a:gd name="connsiteY13451" fmla="*/ 757422 h 1847704"/>
                <a:gd name="connsiteX13452" fmla="*/ 715581 w 1842380"/>
                <a:gd name="connsiteY13452" fmla="*/ 766474 h 1847704"/>
                <a:gd name="connsiteX13453" fmla="*/ 713451 w 1842380"/>
                <a:gd name="connsiteY13453" fmla="*/ 764344 h 1847704"/>
                <a:gd name="connsiteX13454" fmla="*/ 713451 w 1842380"/>
                <a:gd name="connsiteY13454" fmla="*/ 755292 h 1847704"/>
                <a:gd name="connsiteX13455" fmla="*/ 715581 w 1842380"/>
                <a:gd name="connsiteY13455" fmla="*/ 757422 h 1847704"/>
                <a:gd name="connsiteX13456" fmla="*/ 715581 w 1842380"/>
                <a:gd name="connsiteY13456" fmla="*/ 757422 h 1847704"/>
                <a:gd name="connsiteX13457" fmla="*/ 715581 w 1842380"/>
                <a:gd name="connsiteY13457" fmla="*/ 796825 h 1847704"/>
                <a:gd name="connsiteX13458" fmla="*/ 715581 w 1842380"/>
                <a:gd name="connsiteY13458" fmla="*/ 805878 h 1847704"/>
                <a:gd name="connsiteX13459" fmla="*/ 713451 w 1842380"/>
                <a:gd name="connsiteY13459" fmla="*/ 809073 h 1847704"/>
                <a:gd name="connsiteX13460" fmla="*/ 713451 w 1842380"/>
                <a:gd name="connsiteY13460" fmla="*/ 798955 h 1847704"/>
                <a:gd name="connsiteX13461" fmla="*/ 715581 w 1842380"/>
                <a:gd name="connsiteY13461" fmla="*/ 797891 h 1847704"/>
                <a:gd name="connsiteX13462" fmla="*/ 715581 w 1842380"/>
                <a:gd name="connsiteY13462" fmla="*/ 796825 h 1847704"/>
                <a:gd name="connsiteX13463" fmla="*/ 715581 w 1842380"/>
                <a:gd name="connsiteY13463" fmla="*/ 796825 h 1847704"/>
                <a:gd name="connsiteX13464" fmla="*/ 715581 w 1842380"/>
                <a:gd name="connsiteY13464" fmla="*/ 819190 h 1847704"/>
                <a:gd name="connsiteX13465" fmla="*/ 715581 w 1842380"/>
                <a:gd name="connsiteY13465" fmla="*/ 825047 h 1847704"/>
                <a:gd name="connsiteX13466" fmla="*/ 713451 w 1842380"/>
                <a:gd name="connsiteY13466" fmla="*/ 826112 h 1847704"/>
                <a:gd name="connsiteX13467" fmla="*/ 713451 w 1842380"/>
                <a:gd name="connsiteY13467" fmla="*/ 819190 h 1847704"/>
                <a:gd name="connsiteX13468" fmla="*/ 715581 w 1842380"/>
                <a:gd name="connsiteY13468" fmla="*/ 819190 h 1847704"/>
                <a:gd name="connsiteX13469" fmla="*/ 715581 w 1842380"/>
                <a:gd name="connsiteY13469" fmla="*/ 819190 h 1847704"/>
                <a:gd name="connsiteX13470" fmla="*/ 715581 w 1842380"/>
                <a:gd name="connsiteY13470" fmla="*/ 844216 h 1847704"/>
                <a:gd name="connsiteX13471" fmla="*/ 715581 w 1842380"/>
                <a:gd name="connsiteY13471" fmla="*/ 851138 h 1847704"/>
                <a:gd name="connsiteX13472" fmla="*/ 713451 w 1842380"/>
                <a:gd name="connsiteY13472" fmla="*/ 852203 h 1847704"/>
                <a:gd name="connsiteX13473" fmla="*/ 713451 w 1842380"/>
                <a:gd name="connsiteY13473" fmla="*/ 844216 h 1847704"/>
                <a:gd name="connsiteX13474" fmla="*/ 715581 w 1842380"/>
                <a:gd name="connsiteY13474" fmla="*/ 844216 h 1847704"/>
                <a:gd name="connsiteX13475" fmla="*/ 715581 w 1842380"/>
                <a:gd name="connsiteY13475" fmla="*/ 844216 h 1847704"/>
                <a:gd name="connsiteX13476" fmla="*/ 715581 w 1842380"/>
                <a:gd name="connsiteY13476" fmla="*/ 867645 h 1847704"/>
                <a:gd name="connsiteX13477" fmla="*/ 715581 w 1842380"/>
                <a:gd name="connsiteY13477" fmla="*/ 895867 h 1847704"/>
                <a:gd name="connsiteX13478" fmla="*/ 715581 w 1842380"/>
                <a:gd name="connsiteY13478" fmla="*/ 896932 h 1847704"/>
                <a:gd name="connsiteX13479" fmla="*/ 713451 w 1842380"/>
                <a:gd name="connsiteY13479" fmla="*/ 919296 h 1847704"/>
                <a:gd name="connsiteX13480" fmla="*/ 713451 w 1842380"/>
                <a:gd name="connsiteY13480" fmla="*/ 885750 h 1847704"/>
                <a:gd name="connsiteX13481" fmla="*/ 715581 w 1842380"/>
                <a:gd name="connsiteY13481" fmla="*/ 875633 h 1847704"/>
                <a:gd name="connsiteX13482" fmla="*/ 713451 w 1842380"/>
                <a:gd name="connsiteY13482" fmla="*/ 875633 h 1847704"/>
                <a:gd name="connsiteX13483" fmla="*/ 713451 w 1842380"/>
                <a:gd name="connsiteY13483" fmla="*/ 868710 h 1847704"/>
                <a:gd name="connsiteX13484" fmla="*/ 715581 w 1842380"/>
                <a:gd name="connsiteY13484" fmla="*/ 867645 h 1847704"/>
                <a:gd name="connsiteX13485" fmla="*/ 715581 w 1842380"/>
                <a:gd name="connsiteY13485" fmla="*/ 867645 h 1847704"/>
                <a:gd name="connsiteX13486" fmla="*/ 715581 w 1842380"/>
                <a:gd name="connsiteY13486" fmla="*/ 961362 h 1847704"/>
                <a:gd name="connsiteX13487" fmla="*/ 715581 w 1842380"/>
                <a:gd name="connsiteY13487" fmla="*/ 975739 h 1847704"/>
                <a:gd name="connsiteX13488" fmla="*/ 715581 w 1842380"/>
                <a:gd name="connsiteY13488" fmla="*/ 976804 h 1847704"/>
                <a:gd name="connsiteX13489" fmla="*/ 715581 w 1842380"/>
                <a:gd name="connsiteY13489" fmla="*/ 976804 h 1847704"/>
                <a:gd name="connsiteX13490" fmla="*/ 715581 w 1842380"/>
                <a:gd name="connsiteY13490" fmla="*/ 991713 h 1847704"/>
                <a:gd name="connsiteX13491" fmla="*/ 713451 w 1842380"/>
                <a:gd name="connsiteY13491" fmla="*/ 985856 h 1847704"/>
                <a:gd name="connsiteX13492" fmla="*/ 713451 w 1842380"/>
                <a:gd name="connsiteY13492" fmla="*/ 954440 h 1847704"/>
                <a:gd name="connsiteX13493" fmla="*/ 715581 w 1842380"/>
                <a:gd name="connsiteY13493" fmla="*/ 961362 h 1847704"/>
                <a:gd name="connsiteX13494" fmla="*/ 715581 w 1842380"/>
                <a:gd name="connsiteY13494" fmla="*/ 961362 h 1847704"/>
                <a:gd name="connsiteX13495" fmla="*/ 715581 w 1842380"/>
                <a:gd name="connsiteY13495" fmla="*/ 1002895 h 1847704"/>
                <a:gd name="connsiteX13496" fmla="*/ 715581 w 1842380"/>
                <a:gd name="connsiteY13496" fmla="*/ 1015142 h 1847704"/>
                <a:gd name="connsiteX13497" fmla="*/ 713451 w 1842380"/>
                <a:gd name="connsiteY13497" fmla="*/ 1017272 h 1847704"/>
                <a:gd name="connsiteX13498" fmla="*/ 713451 w 1842380"/>
                <a:gd name="connsiteY13498" fmla="*/ 1006090 h 1847704"/>
                <a:gd name="connsiteX13499" fmla="*/ 715581 w 1842380"/>
                <a:gd name="connsiteY13499" fmla="*/ 1002895 h 1847704"/>
                <a:gd name="connsiteX13500" fmla="*/ 715581 w 1842380"/>
                <a:gd name="connsiteY13500" fmla="*/ 1002895 h 1847704"/>
                <a:gd name="connsiteX13501" fmla="*/ 715581 w 1842380"/>
                <a:gd name="connsiteY13501" fmla="*/ 1046559 h 1847704"/>
                <a:gd name="connsiteX13502" fmla="*/ 715581 w 1842380"/>
                <a:gd name="connsiteY13502" fmla="*/ 1075845 h 1847704"/>
                <a:gd name="connsiteX13503" fmla="*/ 713451 w 1842380"/>
                <a:gd name="connsiteY13503" fmla="*/ 1071585 h 1847704"/>
                <a:gd name="connsiteX13504" fmla="*/ 713451 w 1842380"/>
                <a:gd name="connsiteY13504" fmla="*/ 1050286 h 1847704"/>
                <a:gd name="connsiteX13505" fmla="*/ 715581 w 1842380"/>
                <a:gd name="connsiteY13505" fmla="*/ 1046559 h 1847704"/>
                <a:gd name="connsiteX13506" fmla="*/ 715581 w 1842380"/>
                <a:gd name="connsiteY13506" fmla="*/ 1046559 h 1847704"/>
                <a:gd name="connsiteX13507" fmla="*/ 715581 w 1842380"/>
                <a:gd name="connsiteY13507" fmla="*/ 1100872 h 1847704"/>
                <a:gd name="connsiteX13508" fmla="*/ 715581 w 1842380"/>
                <a:gd name="connsiteY13508" fmla="*/ 1116846 h 1847704"/>
                <a:gd name="connsiteX13509" fmla="*/ 713451 w 1842380"/>
                <a:gd name="connsiteY13509" fmla="*/ 1116846 h 1847704"/>
                <a:gd name="connsiteX13510" fmla="*/ 713451 w 1842380"/>
                <a:gd name="connsiteY13510" fmla="*/ 1104599 h 1847704"/>
                <a:gd name="connsiteX13511" fmla="*/ 715581 w 1842380"/>
                <a:gd name="connsiteY13511" fmla="*/ 1100872 h 1847704"/>
                <a:gd name="connsiteX13512" fmla="*/ 715581 w 1842380"/>
                <a:gd name="connsiteY13512" fmla="*/ 1100872 h 1847704"/>
                <a:gd name="connsiteX13513" fmla="*/ 715581 w 1842380"/>
                <a:gd name="connsiteY13513" fmla="*/ 1142405 h 1847704"/>
                <a:gd name="connsiteX13514" fmla="*/ 715581 w 1842380"/>
                <a:gd name="connsiteY13514" fmla="*/ 1150392 h 1847704"/>
                <a:gd name="connsiteX13515" fmla="*/ 713451 w 1842380"/>
                <a:gd name="connsiteY13515" fmla="*/ 1149327 h 1847704"/>
                <a:gd name="connsiteX13516" fmla="*/ 713451 w 1842380"/>
                <a:gd name="connsiteY13516" fmla="*/ 1140275 h 1847704"/>
                <a:gd name="connsiteX13517" fmla="*/ 715581 w 1842380"/>
                <a:gd name="connsiteY13517" fmla="*/ 1142405 h 1847704"/>
                <a:gd name="connsiteX13518" fmla="*/ 715581 w 1842380"/>
                <a:gd name="connsiteY13518" fmla="*/ 1142405 h 1847704"/>
                <a:gd name="connsiteX13519" fmla="*/ 715581 w 1842380"/>
                <a:gd name="connsiteY13519" fmla="*/ 1170626 h 1847704"/>
                <a:gd name="connsiteX13520" fmla="*/ 715581 w 1842380"/>
                <a:gd name="connsiteY13520" fmla="*/ 1180743 h 1847704"/>
                <a:gd name="connsiteX13521" fmla="*/ 713451 w 1842380"/>
                <a:gd name="connsiteY13521" fmla="*/ 1183938 h 1847704"/>
                <a:gd name="connsiteX13522" fmla="*/ 713451 w 1842380"/>
                <a:gd name="connsiteY13522" fmla="*/ 1170626 h 1847704"/>
                <a:gd name="connsiteX13523" fmla="*/ 715581 w 1842380"/>
                <a:gd name="connsiteY13523" fmla="*/ 1170626 h 1847704"/>
                <a:gd name="connsiteX13524" fmla="*/ 715581 w 1842380"/>
                <a:gd name="connsiteY13524" fmla="*/ 1170626 h 1847704"/>
                <a:gd name="connsiteX13525" fmla="*/ 715581 w 1842380"/>
                <a:gd name="connsiteY13525" fmla="*/ 1222277 h 1847704"/>
                <a:gd name="connsiteX13526" fmla="*/ 715581 w 1842380"/>
                <a:gd name="connsiteY13526" fmla="*/ 1285110 h 1847704"/>
                <a:gd name="connsiteX13527" fmla="*/ 713451 w 1842380"/>
                <a:gd name="connsiteY13527" fmla="*/ 1285110 h 1847704"/>
                <a:gd name="connsiteX13528" fmla="*/ 713451 w 1842380"/>
                <a:gd name="connsiteY13528" fmla="*/ 1224407 h 1847704"/>
                <a:gd name="connsiteX13529" fmla="*/ 715581 w 1842380"/>
                <a:gd name="connsiteY13529" fmla="*/ 1222277 h 1847704"/>
                <a:gd name="connsiteX13530" fmla="*/ 715581 w 1842380"/>
                <a:gd name="connsiteY13530" fmla="*/ 1222277 h 1847704"/>
                <a:gd name="connsiteX13531" fmla="*/ 715581 w 1842380"/>
                <a:gd name="connsiteY13531" fmla="*/ 1377761 h 1847704"/>
                <a:gd name="connsiteX13532" fmla="*/ 715581 w 1842380"/>
                <a:gd name="connsiteY13532" fmla="*/ 1386813 h 1847704"/>
                <a:gd name="connsiteX13533" fmla="*/ 714516 w 1842380"/>
                <a:gd name="connsiteY13533" fmla="*/ 1386813 h 1847704"/>
                <a:gd name="connsiteX13534" fmla="*/ 715581 w 1842380"/>
                <a:gd name="connsiteY13534" fmla="*/ 1395865 h 1847704"/>
                <a:gd name="connsiteX13535" fmla="*/ 715581 w 1842380"/>
                <a:gd name="connsiteY13535" fmla="*/ 1441126 h 1847704"/>
                <a:gd name="connsiteX13536" fmla="*/ 713451 w 1842380"/>
                <a:gd name="connsiteY13536" fmla="*/ 1441126 h 1847704"/>
                <a:gd name="connsiteX13537" fmla="*/ 713451 w 1842380"/>
                <a:gd name="connsiteY13537" fmla="*/ 1377761 h 1847704"/>
                <a:gd name="connsiteX13538" fmla="*/ 715581 w 1842380"/>
                <a:gd name="connsiteY13538" fmla="*/ 1377761 h 1847704"/>
                <a:gd name="connsiteX13539" fmla="*/ 715581 w 1842380"/>
                <a:gd name="connsiteY13539" fmla="*/ 1377761 h 1847704"/>
                <a:gd name="connsiteX13540" fmla="*/ 715581 w 1842380"/>
                <a:gd name="connsiteY13540" fmla="*/ 1715353 h 1847704"/>
                <a:gd name="connsiteX13541" fmla="*/ 715581 w 1842380"/>
                <a:gd name="connsiteY13541" fmla="*/ 1729730 h 1847704"/>
                <a:gd name="connsiteX13542" fmla="*/ 713451 w 1842380"/>
                <a:gd name="connsiteY13542" fmla="*/ 1729730 h 1847704"/>
                <a:gd name="connsiteX13543" fmla="*/ 713451 w 1842380"/>
                <a:gd name="connsiteY13543" fmla="*/ 1715353 h 1847704"/>
                <a:gd name="connsiteX13544" fmla="*/ 715581 w 1842380"/>
                <a:gd name="connsiteY13544" fmla="*/ 1715353 h 1847704"/>
                <a:gd name="connsiteX13545" fmla="*/ 715581 w 1842380"/>
                <a:gd name="connsiteY13545" fmla="*/ 1715353 h 1847704"/>
                <a:gd name="connsiteX13546" fmla="*/ 715581 w 1842380"/>
                <a:gd name="connsiteY13546" fmla="*/ 1747302 h 1847704"/>
                <a:gd name="connsiteX13547" fmla="*/ 715581 w 1842380"/>
                <a:gd name="connsiteY13547" fmla="*/ 1819187 h 1847704"/>
                <a:gd name="connsiteX13548" fmla="*/ 713451 w 1842380"/>
                <a:gd name="connsiteY13548" fmla="*/ 1819187 h 1847704"/>
                <a:gd name="connsiteX13549" fmla="*/ 713451 w 1842380"/>
                <a:gd name="connsiteY13549" fmla="*/ 1802147 h 1847704"/>
                <a:gd name="connsiteX13550" fmla="*/ 714516 w 1842380"/>
                <a:gd name="connsiteY13550" fmla="*/ 1802147 h 1847704"/>
                <a:gd name="connsiteX13551" fmla="*/ 713451 w 1842380"/>
                <a:gd name="connsiteY13551" fmla="*/ 1802147 h 1847704"/>
                <a:gd name="connsiteX13552" fmla="*/ 713451 w 1842380"/>
                <a:gd name="connsiteY13552" fmla="*/ 1739315 h 1847704"/>
                <a:gd name="connsiteX13553" fmla="*/ 715581 w 1842380"/>
                <a:gd name="connsiteY13553" fmla="*/ 1747302 h 1847704"/>
                <a:gd name="connsiteX13554" fmla="*/ 715581 w 1842380"/>
                <a:gd name="connsiteY13554" fmla="*/ 1747302 h 1847704"/>
                <a:gd name="connsiteX13555" fmla="*/ 712918 w 1842380"/>
                <a:gd name="connsiteY13555" fmla="*/ 1571584 h 1847704"/>
                <a:gd name="connsiteX13556" fmla="*/ 712918 w 1842380"/>
                <a:gd name="connsiteY13556" fmla="*/ 1564661 h 1847704"/>
                <a:gd name="connsiteX13557" fmla="*/ 715048 w 1842380"/>
                <a:gd name="connsiteY13557" fmla="*/ 1565726 h 1847704"/>
                <a:gd name="connsiteX13558" fmla="*/ 712918 w 1842380"/>
                <a:gd name="connsiteY13558" fmla="*/ 1571584 h 1847704"/>
                <a:gd name="connsiteX13559" fmla="*/ 712918 w 1842380"/>
                <a:gd name="connsiteY13559" fmla="*/ 1571584 h 1847704"/>
                <a:gd name="connsiteX13560" fmla="*/ 712918 w 1842380"/>
                <a:gd name="connsiteY13560" fmla="*/ 945387 h 1847704"/>
                <a:gd name="connsiteX13561" fmla="*/ 712918 w 1842380"/>
                <a:gd name="connsiteY13561" fmla="*/ 932075 h 1847704"/>
                <a:gd name="connsiteX13562" fmla="*/ 712918 w 1842380"/>
                <a:gd name="connsiteY13562" fmla="*/ 945387 h 1847704"/>
                <a:gd name="connsiteX13563" fmla="*/ 712918 w 1842380"/>
                <a:gd name="connsiteY13563" fmla="*/ 30055 h 1847704"/>
                <a:gd name="connsiteX13564" fmla="*/ 712918 w 1842380"/>
                <a:gd name="connsiteY13564" fmla="*/ 47094 h 1847704"/>
                <a:gd name="connsiteX13565" fmla="*/ 711853 w 1842380"/>
                <a:gd name="connsiteY13565" fmla="*/ 47094 h 1847704"/>
                <a:gd name="connsiteX13566" fmla="*/ 711853 w 1842380"/>
                <a:gd name="connsiteY13566" fmla="*/ 30055 h 1847704"/>
                <a:gd name="connsiteX13567" fmla="*/ 712918 w 1842380"/>
                <a:gd name="connsiteY13567" fmla="*/ 30055 h 1847704"/>
                <a:gd name="connsiteX13568" fmla="*/ 712918 w 1842380"/>
                <a:gd name="connsiteY13568" fmla="*/ 30055 h 1847704"/>
                <a:gd name="connsiteX13569" fmla="*/ 712918 w 1842380"/>
                <a:gd name="connsiteY13569" fmla="*/ 100874 h 1847704"/>
                <a:gd name="connsiteX13570" fmla="*/ 712918 w 1842380"/>
                <a:gd name="connsiteY13570" fmla="*/ 132291 h 1847704"/>
                <a:gd name="connsiteX13571" fmla="*/ 711853 w 1842380"/>
                <a:gd name="connsiteY13571" fmla="*/ 133356 h 1847704"/>
                <a:gd name="connsiteX13572" fmla="*/ 711853 w 1842380"/>
                <a:gd name="connsiteY13572" fmla="*/ 99809 h 1847704"/>
                <a:gd name="connsiteX13573" fmla="*/ 712918 w 1842380"/>
                <a:gd name="connsiteY13573" fmla="*/ 100874 h 1847704"/>
                <a:gd name="connsiteX13574" fmla="*/ 712918 w 1842380"/>
                <a:gd name="connsiteY13574" fmla="*/ 100874 h 1847704"/>
                <a:gd name="connsiteX13575" fmla="*/ 712918 w 1842380"/>
                <a:gd name="connsiteY13575" fmla="*/ 221747 h 1847704"/>
                <a:gd name="connsiteX13576" fmla="*/ 712918 w 1842380"/>
                <a:gd name="connsiteY13576" fmla="*/ 355400 h 1847704"/>
                <a:gd name="connsiteX13577" fmla="*/ 711853 w 1842380"/>
                <a:gd name="connsiteY13577" fmla="*/ 361257 h 1847704"/>
                <a:gd name="connsiteX13578" fmla="*/ 711853 w 1842380"/>
                <a:gd name="connsiteY13578" fmla="*/ 220682 h 1847704"/>
                <a:gd name="connsiteX13579" fmla="*/ 711853 w 1842380"/>
                <a:gd name="connsiteY13579" fmla="*/ 220682 h 1847704"/>
                <a:gd name="connsiteX13580" fmla="*/ 712918 w 1842380"/>
                <a:gd name="connsiteY13580" fmla="*/ 221747 h 1847704"/>
                <a:gd name="connsiteX13581" fmla="*/ 712918 w 1842380"/>
                <a:gd name="connsiteY13581" fmla="*/ 221747 h 1847704"/>
                <a:gd name="connsiteX13582" fmla="*/ 712918 w 1842380"/>
                <a:gd name="connsiteY13582" fmla="*/ 428882 h 1847704"/>
                <a:gd name="connsiteX13583" fmla="*/ 712918 w 1842380"/>
                <a:gd name="connsiteY13583" fmla="*/ 440064 h 1847704"/>
                <a:gd name="connsiteX13584" fmla="*/ 711853 w 1842380"/>
                <a:gd name="connsiteY13584" fmla="*/ 440064 h 1847704"/>
                <a:gd name="connsiteX13585" fmla="*/ 711853 w 1842380"/>
                <a:gd name="connsiteY13585" fmla="*/ 428882 h 1847704"/>
                <a:gd name="connsiteX13586" fmla="*/ 711853 w 1842380"/>
                <a:gd name="connsiteY13586" fmla="*/ 428882 h 1847704"/>
                <a:gd name="connsiteX13587" fmla="*/ 712918 w 1842380"/>
                <a:gd name="connsiteY13587" fmla="*/ 428882 h 1847704"/>
                <a:gd name="connsiteX13588" fmla="*/ 712918 w 1842380"/>
                <a:gd name="connsiteY13588" fmla="*/ 428882 h 1847704"/>
                <a:gd name="connsiteX13589" fmla="*/ 712918 w 1842380"/>
                <a:gd name="connsiteY13589" fmla="*/ 471480 h 1847704"/>
                <a:gd name="connsiteX13590" fmla="*/ 712918 w 1842380"/>
                <a:gd name="connsiteY13590" fmla="*/ 492780 h 1847704"/>
                <a:gd name="connsiteX13591" fmla="*/ 711853 w 1842380"/>
                <a:gd name="connsiteY13591" fmla="*/ 494909 h 1847704"/>
                <a:gd name="connsiteX13592" fmla="*/ 711853 w 1842380"/>
                <a:gd name="connsiteY13592" fmla="*/ 483727 h 1847704"/>
                <a:gd name="connsiteX13593" fmla="*/ 711853 w 1842380"/>
                <a:gd name="connsiteY13593" fmla="*/ 482662 h 1847704"/>
                <a:gd name="connsiteX13594" fmla="*/ 711853 w 1842380"/>
                <a:gd name="connsiteY13594" fmla="*/ 482662 h 1847704"/>
                <a:gd name="connsiteX13595" fmla="*/ 711853 w 1842380"/>
                <a:gd name="connsiteY13595" fmla="*/ 470415 h 1847704"/>
                <a:gd name="connsiteX13596" fmla="*/ 712918 w 1842380"/>
                <a:gd name="connsiteY13596" fmla="*/ 471480 h 1847704"/>
                <a:gd name="connsiteX13597" fmla="*/ 712918 w 1842380"/>
                <a:gd name="connsiteY13597" fmla="*/ 471480 h 1847704"/>
                <a:gd name="connsiteX13598" fmla="*/ 712918 w 1842380"/>
                <a:gd name="connsiteY13598" fmla="*/ 533248 h 1847704"/>
                <a:gd name="connsiteX13599" fmla="*/ 712918 w 1842380"/>
                <a:gd name="connsiteY13599" fmla="*/ 597678 h 1847704"/>
                <a:gd name="connsiteX13600" fmla="*/ 711853 w 1842380"/>
                <a:gd name="connsiteY13600" fmla="*/ 594483 h 1847704"/>
                <a:gd name="connsiteX13601" fmla="*/ 711853 w 1842380"/>
                <a:gd name="connsiteY13601" fmla="*/ 534845 h 1847704"/>
                <a:gd name="connsiteX13602" fmla="*/ 712918 w 1842380"/>
                <a:gd name="connsiteY13602" fmla="*/ 533248 h 1847704"/>
                <a:gd name="connsiteX13603" fmla="*/ 712918 w 1842380"/>
                <a:gd name="connsiteY13603" fmla="*/ 533248 h 1847704"/>
                <a:gd name="connsiteX13604" fmla="*/ 712918 w 1842380"/>
                <a:gd name="connsiteY13604" fmla="*/ 684472 h 1847704"/>
                <a:gd name="connsiteX13605" fmla="*/ 712918 w 1842380"/>
                <a:gd name="connsiteY13605" fmla="*/ 693524 h 1847704"/>
                <a:gd name="connsiteX13606" fmla="*/ 711853 w 1842380"/>
                <a:gd name="connsiteY13606" fmla="*/ 691395 h 1847704"/>
                <a:gd name="connsiteX13607" fmla="*/ 711853 w 1842380"/>
                <a:gd name="connsiteY13607" fmla="*/ 682342 h 1847704"/>
                <a:gd name="connsiteX13608" fmla="*/ 712918 w 1842380"/>
                <a:gd name="connsiteY13608" fmla="*/ 684472 h 1847704"/>
                <a:gd name="connsiteX13609" fmla="*/ 712918 w 1842380"/>
                <a:gd name="connsiteY13609" fmla="*/ 684472 h 1847704"/>
                <a:gd name="connsiteX13610" fmla="*/ 712918 w 1842380"/>
                <a:gd name="connsiteY13610" fmla="*/ 719083 h 1847704"/>
                <a:gd name="connsiteX13611" fmla="*/ 712918 w 1842380"/>
                <a:gd name="connsiteY13611" fmla="*/ 730266 h 1847704"/>
                <a:gd name="connsiteX13612" fmla="*/ 711853 w 1842380"/>
                <a:gd name="connsiteY13612" fmla="*/ 733460 h 1847704"/>
                <a:gd name="connsiteX13613" fmla="*/ 711853 w 1842380"/>
                <a:gd name="connsiteY13613" fmla="*/ 722811 h 1847704"/>
                <a:gd name="connsiteX13614" fmla="*/ 712918 w 1842380"/>
                <a:gd name="connsiteY13614" fmla="*/ 719083 h 1847704"/>
                <a:gd name="connsiteX13615" fmla="*/ 712918 w 1842380"/>
                <a:gd name="connsiteY13615" fmla="*/ 719083 h 1847704"/>
                <a:gd name="connsiteX13616" fmla="*/ 712918 w 1842380"/>
                <a:gd name="connsiteY13616" fmla="*/ 755292 h 1847704"/>
                <a:gd name="connsiteX13617" fmla="*/ 712918 w 1842380"/>
                <a:gd name="connsiteY13617" fmla="*/ 764344 h 1847704"/>
                <a:gd name="connsiteX13618" fmla="*/ 711853 w 1842380"/>
                <a:gd name="connsiteY13618" fmla="*/ 763279 h 1847704"/>
                <a:gd name="connsiteX13619" fmla="*/ 711853 w 1842380"/>
                <a:gd name="connsiteY13619" fmla="*/ 753162 h 1847704"/>
                <a:gd name="connsiteX13620" fmla="*/ 712918 w 1842380"/>
                <a:gd name="connsiteY13620" fmla="*/ 755292 h 1847704"/>
                <a:gd name="connsiteX13621" fmla="*/ 712918 w 1842380"/>
                <a:gd name="connsiteY13621" fmla="*/ 755292 h 1847704"/>
                <a:gd name="connsiteX13622" fmla="*/ 712918 w 1842380"/>
                <a:gd name="connsiteY13622" fmla="*/ 798955 h 1847704"/>
                <a:gd name="connsiteX13623" fmla="*/ 712918 w 1842380"/>
                <a:gd name="connsiteY13623" fmla="*/ 809073 h 1847704"/>
                <a:gd name="connsiteX13624" fmla="*/ 711853 w 1842380"/>
                <a:gd name="connsiteY13624" fmla="*/ 811203 h 1847704"/>
                <a:gd name="connsiteX13625" fmla="*/ 711853 w 1842380"/>
                <a:gd name="connsiteY13625" fmla="*/ 801085 h 1847704"/>
                <a:gd name="connsiteX13626" fmla="*/ 712918 w 1842380"/>
                <a:gd name="connsiteY13626" fmla="*/ 798955 h 1847704"/>
                <a:gd name="connsiteX13627" fmla="*/ 712918 w 1842380"/>
                <a:gd name="connsiteY13627" fmla="*/ 798955 h 1847704"/>
                <a:gd name="connsiteX13628" fmla="*/ 712918 w 1842380"/>
                <a:gd name="connsiteY13628" fmla="*/ 819190 h 1847704"/>
                <a:gd name="connsiteX13629" fmla="*/ 712918 w 1842380"/>
                <a:gd name="connsiteY13629" fmla="*/ 826112 h 1847704"/>
                <a:gd name="connsiteX13630" fmla="*/ 711853 w 1842380"/>
                <a:gd name="connsiteY13630" fmla="*/ 826112 h 1847704"/>
                <a:gd name="connsiteX13631" fmla="*/ 711853 w 1842380"/>
                <a:gd name="connsiteY13631" fmla="*/ 819190 h 1847704"/>
                <a:gd name="connsiteX13632" fmla="*/ 712918 w 1842380"/>
                <a:gd name="connsiteY13632" fmla="*/ 819190 h 1847704"/>
                <a:gd name="connsiteX13633" fmla="*/ 712918 w 1842380"/>
                <a:gd name="connsiteY13633" fmla="*/ 819190 h 1847704"/>
                <a:gd name="connsiteX13634" fmla="*/ 712918 w 1842380"/>
                <a:gd name="connsiteY13634" fmla="*/ 844216 h 1847704"/>
                <a:gd name="connsiteX13635" fmla="*/ 712918 w 1842380"/>
                <a:gd name="connsiteY13635" fmla="*/ 852203 h 1847704"/>
                <a:gd name="connsiteX13636" fmla="*/ 711853 w 1842380"/>
                <a:gd name="connsiteY13636" fmla="*/ 852203 h 1847704"/>
                <a:gd name="connsiteX13637" fmla="*/ 711853 w 1842380"/>
                <a:gd name="connsiteY13637" fmla="*/ 845281 h 1847704"/>
                <a:gd name="connsiteX13638" fmla="*/ 712918 w 1842380"/>
                <a:gd name="connsiteY13638" fmla="*/ 844216 h 1847704"/>
                <a:gd name="connsiteX13639" fmla="*/ 712918 w 1842380"/>
                <a:gd name="connsiteY13639" fmla="*/ 844216 h 1847704"/>
                <a:gd name="connsiteX13640" fmla="*/ 712918 w 1842380"/>
                <a:gd name="connsiteY13640" fmla="*/ 868710 h 1847704"/>
                <a:gd name="connsiteX13641" fmla="*/ 712918 w 1842380"/>
                <a:gd name="connsiteY13641" fmla="*/ 875633 h 1847704"/>
                <a:gd name="connsiteX13642" fmla="*/ 711853 w 1842380"/>
                <a:gd name="connsiteY13642" fmla="*/ 876697 h 1847704"/>
                <a:gd name="connsiteX13643" fmla="*/ 711853 w 1842380"/>
                <a:gd name="connsiteY13643" fmla="*/ 868710 h 1847704"/>
                <a:gd name="connsiteX13644" fmla="*/ 712918 w 1842380"/>
                <a:gd name="connsiteY13644" fmla="*/ 868710 h 1847704"/>
                <a:gd name="connsiteX13645" fmla="*/ 712918 w 1842380"/>
                <a:gd name="connsiteY13645" fmla="*/ 868710 h 1847704"/>
                <a:gd name="connsiteX13646" fmla="*/ 712918 w 1842380"/>
                <a:gd name="connsiteY13646" fmla="*/ 885750 h 1847704"/>
                <a:gd name="connsiteX13647" fmla="*/ 712918 w 1842380"/>
                <a:gd name="connsiteY13647" fmla="*/ 919296 h 1847704"/>
                <a:gd name="connsiteX13648" fmla="*/ 711853 w 1842380"/>
                <a:gd name="connsiteY13648" fmla="*/ 922491 h 1847704"/>
                <a:gd name="connsiteX13649" fmla="*/ 712918 w 1842380"/>
                <a:gd name="connsiteY13649" fmla="*/ 931543 h 1847704"/>
                <a:gd name="connsiteX13650" fmla="*/ 712918 w 1842380"/>
                <a:gd name="connsiteY13650" fmla="*/ 944855 h 1847704"/>
                <a:gd name="connsiteX13651" fmla="*/ 711853 w 1842380"/>
                <a:gd name="connsiteY13651" fmla="*/ 949115 h 1847704"/>
                <a:gd name="connsiteX13652" fmla="*/ 712918 w 1842380"/>
                <a:gd name="connsiteY13652" fmla="*/ 953375 h 1847704"/>
                <a:gd name="connsiteX13653" fmla="*/ 712918 w 1842380"/>
                <a:gd name="connsiteY13653" fmla="*/ 984791 h 1847704"/>
                <a:gd name="connsiteX13654" fmla="*/ 711853 w 1842380"/>
                <a:gd name="connsiteY13654" fmla="*/ 981596 h 1847704"/>
                <a:gd name="connsiteX13655" fmla="*/ 711853 w 1842380"/>
                <a:gd name="connsiteY13655" fmla="*/ 983726 h 1847704"/>
                <a:gd name="connsiteX13656" fmla="*/ 711853 w 1842380"/>
                <a:gd name="connsiteY13656" fmla="*/ 888945 h 1847704"/>
                <a:gd name="connsiteX13657" fmla="*/ 712918 w 1842380"/>
                <a:gd name="connsiteY13657" fmla="*/ 885750 h 1847704"/>
                <a:gd name="connsiteX13658" fmla="*/ 712918 w 1842380"/>
                <a:gd name="connsiteY13658" fmla="*/ 885750 h 1847704"/>
                <a:gd name="connsiteX13659" fmla="*/ 712918 w 1842380"/>
                <a:gd name="connsiteY13659" fmla="*/ 1006090 h 1847704"/>
                <a:gd name="connsiteX13660" fmla="*/ 712918 w 1842380"/>
                <a:gd name="connsiteY13660" fmla="*/ 1017272 h 1847704"/>
                <a:gd name="connsiteX13661" fmla="*/ 711853 w 1842380"/>
                <a:gd name="connsiteY13661" fmla="*/ 1019402 h 1847704"/>
                <a:gd name="connsiteX13662" fmla="*/ 711853 w 1842380"/>
                <a:gd name="connsiteY13662" fmla="*/ 1009285 h 1847704"/>
                <a:gd name="connsiteX13663" fmla="*/ 712918 w 1842380"/>
                <a:gd name="connsiteY13663" fmla="*/ 1006090 h 1847704"/>
                <a:gd name="connsiteX13664" fmla="*/ 712918 w 1842380"/>
                <a:gd name="connsiteY13664" fmla="*/ 1006090 h 1847704"/>
                <a:gd name="connsiteX13665" fmla="*/ 712918 w 1842380"/>
                <a:gd name="connsiteY13665" fmla="*/ 1050286 h 1847704"/>
                <a:gd name="connsiteX13666" fmla="*/ 712918 w 1842380"/>
                <a:gd name="connsiteY13666" fmla="*/ 1071585 h 1847704"/>
                <a:gd name="connsiteX13667" fmla="*/ 711853 w 1842380"/>
                <a:gd name="connsiteY13667" fmla="*/ 1067325 h 1847704"/>
                <a:gd name="connsiteX13668" fmla="*/ 711853 w 1842380"/>
                <a:gd name="connsiteY13668" fmla="*/ 1055078 h 1847704"/>
                <a:gd name="connsiteX13669" fmla="*/ 712918 w 1842380"/>
                <a:gd name="connsiteY13669" fmla="*/ 1050286 h 1847704"/>
                <a:gd name="connsiteX13670" fmla="*/ 712918 w 1842380"/>
                <a:gd name="connsiteY13670" fmla="*/ 1050286 h 1847704"/>
                <a:gd name="connsiteX13671" fmla="*/ 712918 w 1842380"/>
                <a:gd name="connsiteY13671" fmla="*/ 1104066 h 1847704"/>
                <a:gd name="connsiteX13672" fmla="*/ 712918 w 1842380"/>
                <a:gd name="connsiteY13672" fmla="*/ 1116313 h 1847704"/>
                <a:gd name="connsiteX13673" fmla="*/ 711853 w 1842380"/>
                <a:gd name="connsiteY13673" fmla="*/ 1117378 h 1847704"/>
                <a:gd name="connsiteX13674" fmla="*/ 711853 w 1842380"/>
                <a:gd name="connsiteY13674" fmla="*/ 1106196 h 1847704"/>
                <a:gd name="connsiteX13675" fmla="*/ 712918 w 1842380"/>
                <a:gd name="connsiteY13675" fmla="*/ 1104066 h 1847704"/>
                <a:gd name="connsiteX13676" fmla="*/ 712918 w 1842380"/>
                <a:gd name="connsiteY13676" fmla="*/ 1104066 h 1847704"/>
                <a:gd name="connsiteX13677" fmla="*/ 712918 w 1842380"/>
                <a:gd name="connsiteY13677" fmla="*/ 1140275 h 1847704"/>
                <a:gd name="connsiteX13678" fmla="*/ 712918 w 1842380"/>
                <a:gd name="connsiteY13678" fmla="*/ 1149327 h 1847704"/>
                <a:gd name="connsiteX13679" fmla="*/ 711853 w 1842380"/>
                <a:gd name="connsiteY13679" fmla="*/ 1148262 h 1847704"/>
                <a:gd name="connsiteX13680" fmla="*/ 711853 w 1842380"/>
                <a:gd name="connsiteY13680" fmla="*/ 1139210 h 1847704"/>
                <a:gd name="connsiteX13681" fmla="*/ 712918 w 1842380"/>
                <a:gd name="connsiteY13681" fmla="*/ 1140275 h 1847704"/>
                <a:gd name="connsiteX13682" fmla="*/ 712918 w 1842380"/>
                <a:gd name="connsiteY13682" fmla="*/ 1140275 h 1847704"/>
                <a:gd name="connsiteX13683" fmla="*/ 712918 w 1842380"/>
                <a:gd name="connsiteY13683" fmla="*/ 1170626 h 1847704"/>
                <a:gd name="connsiteX13684" fmla="*/ 712918 w 1842380"/>
                <a:gd name="connsiteY13684" fmla="*/ 1183938 h 1847704"/>
                <a:gd name="connsiteX13685" fmla="*/ 711853 w 1842380"/>
                <a:gd name="connsiteY13685" fmla="*/ 1186068 h 1847704"/>
                <a:gd name="connsiteX13686" fmla="*/ 711853 w 1842380"/>
                <a:gd name="connsiteY13686" fmla="*/ 1170094 h 1847704"/>
                <a:gd name="connsiteX13687" fmla="*/ 712918 w 1842380"/>
                <a:gd name="connsiteY13687" fmla="*/ 1170094 h 1847704"/>
                <a:gd name="connsiteX13688" fmla="*/ 712918 w 1842380"/>
                <a:gd name="connsiteY13688" fmla="*/ 1170626 h 1847704"/>
                <a:gd name="connsiteX13689" fmla="*/ 712918 w 1842380"/>
                <a:gd name="connsiteY13689" fmla="*/ 1224939 h 1847704"/>
                <a:gd name="connsiteX13690" fmla="*/ 712918 w 1842380"/>
                <a:gd name="connsiteY13690" fmla="*/ 1285642 h 1847704"/>
                <a:gd name="connsiteX13691" fmla="*/ 711853 w 1842380"/>
                <a:gd name="connsiteY13691" fmla="*/ 1285642 h 1847704"/>
                <a:gd name="connsiteX13692" fmla="*/ 711853 w 1842380"/>
                <a:gd name="connsiteY13692" fmla="*/ 1227069 h 1847704"/>
                <a:gd name="connsiteX13693" fmla="*/ 712918 w 1842380"/>
                <a:gd name="connsiteY13693" fmla="*/ 1224939 h 1847704"/>
                <a:gd name="connsiteX13694" fmla="*/ 712918 w 1842380"/>
                <a:gd name="connsiteY13694" fmla="*/ 1224939 h 1847704"/>
                <a:gd name="connsiteX13695" fmla="*/ 712918 w 1842380"/>
                <a:gd name="connsiteY13695" fmla="*/ 1224939 h 1847704"/>
                <a:gd name="connsiteX13696" fmla="*/ 712918 w 1842380"/>
                <a:gd name="connsiteY13696" fmla="*/ 1377761 h 1847704"/>
                <a:gd name="connsiteX13697" fmla="*/ 712918 w 1842380"/>
                <a:gd name="connsiteY13697" fmla="*/ 1440594 h 1847704"/>
                <a:gd name="connsiteX13698" fmla="*/ 711853 w 1842380"/>
                <a:gd name="connsiteY13698" fmla="*/ 1439529 h 1847704"/>
                <a:gd name="connsiteX13699" fmla="*/ 711853 w 1842380"/>
                <a:gd name="connsiteY13699" fmla="*/ 1376696 h 1847704"/>
                <a:gd name="connsiteX13700" fmla="*/ 712918 w 1842380"/>
                <a:gd name="connsiteY13700" fmla="*/ 1377761 h 1847704"/>
                <a:gd name="connsiteX13701" fmla="*/ 712918 w 1842380"/>
                <a:gd name="connsiteY13701" fmla="*/ 1377761 h 1847704"/>
                <a:gd name="connsiteX13702" fmla="*/ 712918 w 1842380"/>
                <a:gd name="connsiteY13702" fmla="*/ 1564661 h 1847704"/>
                <a:gd name="connsiteX13703" fmla="*/ 712918 w 1842380"/>
                <a:gd name="connsiteY13703" fmla="*/ 1571584 h 1847704"/>
                <a:gd name="connsiteX13704" fmla="*/ 711853 w 1842380"/>
                <a:gd name="connsiteY13704" fmla="*/ 1575844 h 1847704"/>
                <a:gd name="connsiteX13705" fmla="*/ 711853 w 1842380"/>
                <a:gd name="connsiteY13705" fmla="*/ 1563596 h 1847704"/>
                <a:gd name="connsiteX13706" fmla="*/ 712918 w 1842380"/>
                <a:gd name="connsiteY13706" fmla="*/ 1564661 h 1847704"/>
                <a:gd name="connsiteX13707" fmla="*/ 712918 w 1842380"/>
                <a:gd name="connsiteY13707" fmla="*/ 1564661 h 1847704"/>
                <a:gd name="connsiteX13708" fmla="*/ 712918 w 1842380"/>
                <a:gd name="connsiteY13708" fmla="*/ 1715353 h 1847704"/>
                <a:gd name="connsiteX13709" fmla="*/ 712918 w 1842380"/>
                <a:gd name="connsiteY13709" fmla="*/ 1729730 h 1847704"/>
                <a:gd name="connsiteX13710" fmla="*/ 711853 w 1842380"/>
                <a:gd name="connsiteY13710" fmla="*/ 1729730 h 1847704"/>
                <a:gd name="connsiteX13711" fmla="*/ 711853 w 1842380"/>
                <a:gd name="connsiteY13711" fmla="*/ 1715353 h 1847704"/>
                <a:gd name="connsiteX13712" fmla="*/ 712918 w 1842380"/>
                <a:gd name="connsiteY13712" fmla="*/ 1715353 h 1847704"/>
                <a:gd name="connsiteX13713" fmla="*/ 712918 w 1842380"/>
                <a:gd name="connsiteY13713" fmla="*/ 1715353 h 1847704"/>
                <a:gd name="connsiteX13714" fmla="*/ 712918 w 1842380"/>
                <a:gd name="connsiteY13714" fmla="*/ 1739315 h 1847704"/>
                <a:gd name="connsiteX13715" fmla="*/ 712918 w 1842380"/>
                <a:gd name="connsiteY13715" fmla="*/ 1802147 h 1847704"/>
                <a:gd name="connsiteX13716" fmla="*/ 711853 w 1842380"/>
                <a:gd name="connsiteY13716" fmla="*/ 1797887 h 1847704"/>
                <a:gd name="connsiteX13717" fmla="*/ 711853 w 1842380"/>
                <a:gd name="connsiteY13717" fmla="*/ 1734522 h 1847704"/>
                <a:gd name="connsiteX13718" fmla="*/ 712918 w 1842380"/>
                <a:gd name="connsiteY13718" fmla="*/ 1739315 h 1847704"/>
                <a:gd name="connsiteX13719" fmla="*/ 712918 w 1842380"/>
                <a:gd name="connsiteY13719" fmla="*/ 1739315 h 1847704"/>
                <a:gd name="connsiteX13720" fmla="*/ 712918 w 1842380"/>
                <a:gd name="connsiteY13720" fmla="*/ 1802147 h 1847704"/>
                <a:gd name="connsiteX13721" fmla="*/ 712918 w 1842380"/>
                <a:gd name="connsiteY13721" fmla="*/ 1819187 h 1847704"/>
                <a:gd name="connsiteX13722" fmla="*/ 711853 w 1842380"/>
                <a:gd name="connsiteY13722" fmla="*/ 1819187 h 1847704"/>
                <a:gd name="connsiteX13723" fmla="*/ 711853 w 1842380"/>
                <a:gd name="connsiteY13723" fmla="*/ 1803212 h 1847704"/>
                <a:gd name="connsiteX13724" fmla="*/ 711853 w 1842380"/>
                <a:gd name="connsiteY13724" fmla="*/ 1803212 h 1847704"/>
                <a:gd name="connsiteX13725" fmla="*/ 711853 w 1842380"/>
                <a:gd name="connsiteY13725" fmla="*/ 1802147 h 1847704"/>
                <a:gd name="connsiteX13726" fmla="*/ 712918 w 1842380"/>
                <a:gd name="connsiteY13726" fmla="*/ 1802147 h 1847704"/>
                <a:gd name="connsiteX13727" fmla="*/ 711853 w 1842380"/>
                <a:gd name="connsiteY13727" fmla="*/ 30055 h 1847704"/>
                <a:gd name="connsiteX13728" fmla="*/ 711853 w 1842380"/>
                <a:gd name="connsiteY13728" fmla="*/ 47094 h 1847704"/>
                <a:gd name="connsiteX13729" fmla="*/ 692684 w 1842380"/>
                <a:gd name="connsiteY13729" fmla="*/ 48159 h 1847704"/>
                <a:gd name="connsiteX13730" fmla="*/ 692684 w 1842380"/>
                <a:gd name="connsiteY13730" fmla="*/ 31120 h 1847704"/>
                <a:gd name="connsiteX13731" fmla="*/ 711853 w 1842380"/>
                <a:gd name="connsiteY13731" fmla="*/ 30055 h 1847704"/>
                <a:gd name="connsiteX13732" fmla="*/ 711853 w 1842380"/>
                <a:gd name="connsiteY13732" fmla="*/ 30055 h 1847704"/>
                <a:gd name="connsiteX13733" fmla="*/ 711853 w 1842380"/>
                <a:gd name="connsiteY13733" fmla="*/ 99809 h 1847704"/>
                <a:gd name="connsiteX13734" fmla="*/ 711853 w 1842380"/>
                <a:gd name="connsiteY13734" fmla="*/ 133356 h 1847704"/>
                <a:gd name="connsiteX13735" fmla="*/ 692684 w 1842380"/>
                <a:gd name="connsiteY13735" fmla="*/ 142408 h 1847704"/>
                <a:gd name="connsiteX13736" fmla="*/ 692684 w 1842380"/>
                <a:gd name="connsiteY13736" fmla="*/ 125369 h 1847704"/>
                <a:gd name="connsiteX13737" fmla="*/ 705996 w 1842380"/>
                <a:gd name="connsiteY13737" fmla="*/ 118446 h 1847704"/>
                <a:gd name="connsiteX13738" fmla="*/ 692684 w 1842380"/>
                <a:gd name="connsiteY13738" fmla="*/ 108329 h 1847704"/>
                <a:gd name="connsiteX13739" fmla="*/ 692684 w 1842380"/>
                <a:gd name="connsiteY13739" fmla="*/ 81173 h 1847704"/>
                <a:gd name="connsiteX13740" fmla="*/ 711853 w 1842380"/>
                <a:gd name="connsiteY13740" fmla="*/ 99809 h 1847704"/>
                <a:gd name="connsiteX13741" fmla="*/ 711853 w 1842380"/>
                <a:gd name="connsiteY13741" fmla="*/ 99809 h 1847704"/>
                <a:gd name="connsiteX13742" fmla="*/ 711853 w 1842380"/>
                <a:gd name="connsiteY13742" fmla="*/ 220682 h 1847704"/>
                <a:gd name="connsiteX13743" fmla="*/ 711853 w 1842380"/>
                <a:gd name="connsiteY13743" fmla="*/ 361257 h 1847704"/>
                <a:gd name="connsiteX13744" fmla="*/ 707593 w 1842380"/>
                <a:gd name="connsiteY13744" fmla="*/ 369244 h 1847704"/>
                <a:gd name="connsiteX13745" fmla="*/ 693216 w 1842380"/>
                <a:gd name="connsiteY13745" fmla="*/ 378296 h 1847704"/>
                <a:gd name="connsiteX13746" fmla="*/ 693216 w 1842380"/>
                <a:gd name="connsiteY13746" fmla="*/ 323983 h 1847704"/>
                <a:gd name="connsiteX13747" fmla="*/ 704398 w 1842380"/>
                <a:gd name="connsiteY13747" fmla="*/ 270203 h 1847704"/>
                <a:gd name="connsiteX13748" fmla="*/ 698541 w 1842380"/>
                <a:gd name="connsiteY13748" fmla="*/ 265943 h 1847704"/>
                <a:gd name="connsiteX13749" fmla="*/ 692684 w 1842380"/>
                <a:gd name="connsiteY13749" fmla="*/ 268073 h 1847704"/>
                <a:gd name="connsiteX13750" fmla="*/ 692684 w 1842380"/>
                <a:gd name="connsiteY13750" fmla="*/ 191396 h 1847704"/>
                <a:gd name="connsiteX13751" fmla="*/ 700671 w 1842380"/>
                <a:gd name="connsiteY13751" fmla="*/ 190331 h 1847704"/>
                <a:gd name="connsiteX13752" fmla="*/ 706528 w 1842380"/>
                <a:gd name="connsiteY13752" fmla="*/ 198318 h 1847704"/>
                <a:gd name="connsiteX13753" fmla="*/ 711853 w 1842380"/>
                <a:gd name="connsiteY13753" fmla="*/ 220682 h 1847704"/>
                <a:gd name="connsiteX13754" fmla="*/ 711853 w 1842380"/>
                <a:gd name="connsiteY13754" fmla="*/ 220682 h 1847704"/>
                <a:gd name="connsiteX13755" fmla="*/ 711853 w 1842380"/>
                <a:gd name="connsiteY13755" fmla="*/ 428882 h 1847704"/>
                <a:gd name="connsiteX13756" fmla="*/ 711853 w 1842380"/>
                <a:gd name="connsiteY13756" fmla="*/ 440064 h 1847704"/>
                <a:gd name="connsiteX13757" fmla="*/ 692684 w 1842380"/>
                <a:gd name="connsiteY13757" fmla="*/ 444324 h 1847704"/>
                <a:gd name="connsiteX13758" fmla="*/ 692684 w 1842380"/>
                <a:gd name="connsiteY13758" fmla="*/ 434207 h 1847704"/>
                <a:gd name="connsiteX13759" fmla="*/ 711853 w 1842380"/>
                <a:gd name="connsiteY13759" fmla="*/ 428882 h 1847704"/>
                <a:gd name="connsiteX13760" fmla="*/ 711853 w 1842380"/>
                <a:gd name="connsiteY13760" fmla="*/ 428882 h 1847704"/>
                <a:gd name="connsiteX13761" fmla="*/ 711853 w 1842380"/>
                <a:gd name="connsiteY13761" fmla="*/ 470415 h 1847704"/>
                <a:gd name="connsiteX13762" fmla="*/ 711853 w 1842380"/>
                <a:gd name="connsiteY13762" fmla="*/ 482662 h 1847704"/>
                <a:gd name="connsiteX13763" fmla="*/ 692684 w 1842380"/>
                <a:gd name="connsiteY13763" fmla="*/ 470415 h 1847704"/>
                <a:gd name="connsiteX13764" fmla="*/ 692684 w 1842380"/>
                <a:gd name="connsiteY13764" fmla="*/ 457103 h 1847704"/>
                <a:gd name="connsiteX13765" fmla="*/ 711853 w 1842380"/>
                <a:gd name="connsiteY13765" fmla="*/ 470415 h 1847704"/>
                <a:gd name="connsiteX13766" fmla="*/ 711853 w 1842380"/>
                <a:gd name="connsiteY13766" fmla="*/ 470415 h 1847704"/>
                <a:gd name="connsiteX13767" fmla="*/ 711853 w 1842380"/>
                <a:gd name="connsiteY13767" fmla="*/ 483727 h 1847704"/>
                <a:gd name="connsiteX13768" fmla="*/ 711853 w 1842380"/>
                <a:gd name="connsiteY13768" fmla="*/ 494909 h 1847704"/>
                <a:gd name="connsiteX13769" fmla="*/ 692684 w 1842380"/>
                <a:gd name="connsiteY13769" fmla="*/ 503962 h 1847704"/>
                <a:gd name="connsiteX13770" fmla="*/ 692684 w 1842380"/>
                <a:gd name="connsiteY13770" fmla="*/ 493845 h 1847704"/>
                <a:gd name="connsiteX13771" fmla="*/ 711853 w 1842380"/>
                <a:gd name="connsiteY13771" fmla="*/ 483727 h 1847704"/>
                <a:gd name="connsiteX13772" fmla="*/ 711853 w 1842380"/>
                <a:gd name="connsiteY13772" fmla="*/ 483727 h 1847704"/>
                <a:gd name="connsiteX13773" fmla="*/ 711853 w 1842380"/>
                <a:gd name="connsiteY13773" fmla="*/ 534313 h 1847704"/>
                <a:gd name="connsiteX13774" fmla="*/ 711853 w 1842380"/>
                <a:gd name="connsiteY13774" fmla="*/ 593951 h 1847704"/>
                <a:gd name="connsiteX13775" fmla="*/ 710788 w 1842380"/>
                <a:gd name="connsiteY13775" fmla="*/ 591821 h 1847704"/>
                <a:gd name="connsiteX13776" fmla="*/ 701736 w 1842380"/>
                <a:gd name="connsiteY13776" fmla="*/ 578509 h 1847704"/>
                <a:gd name="connsiteX13777" fmla="*/ 694814 w 1842380"/>
                <a:gd name="connsiteY13777" fmla="*/ 567327 h 1847704"/>
                <a:gd name="connsiteX13778" fmla="*/ 692684 w 1842380"/>
                <a:gd name="connsiteY13778" fmla="*/ 565197 h 1847704"/>
                <a:gd name="connsiteX13779" fmla="*/ 692684 w 1842380"/>
                <a:gd name="connsiteY13779" fmla="*/ 547093 h 1847704"/>
                <a:gd name="connsiteX13780" fmla="*/ 695879 w 1842380"/>
                <a:gd name="connsiteY13780" fmla="*/ 543898 h 1847704"/>
                <a:gd name="connsiteX13781" fmla="*/ 709191 w 1842380"/>
                <a:gd name="connsiteY13781" fmla="*/ 535910 h 1847704"/>
                <a:gd name="connsiteX13782" fmla="*/ 711853 w 1842380"/>
                <a:gd name="connsiteY13782" fmla="*/ 534313 h 1847704"/>
                <a:gd name="connsiteX13783" fmla="*/ 711853 w 1842380"/>
                <a:gd name="connsiteY13783" fmla="*/ 534313 h 1847704"/>
                <a:gd name="connsiteX13784" fmla="*/ 711853 w 1842380"/>
                <a:gd name="connsiteY13784" fmla="*/ 681810 h 1847704"/>
                <a:gd name="connsiteX13785" fmla="*/ 711853 w 1842380"/>
                <a:gd name="connsiteY13785" fmla="*/ 690862 h 1847704"/>
                <a:gd name="connsiteX13786" fmla="*/ 707593 w 1842380"/>
                <a:gd name="connsiteY13786" fmla="*/ 686602 h 1847704"/>
                <a:gd name="connsiteX13787" fmla="*/ 696411 w 1842380"/>
                <a:gd name="connsiteY13787" fmla="*/ 706836 h 1847704"/>
                <a:gd name="connsiteX13788" fmla="*/ 696411 w 1842380"/>
                <a:gd name="connsiteY13788" fmla="*/ 706836 h 1847704"/>
                <a:gd name="connsiteX13789" fmla="*/ 693216 w 1842380"/>
                <a:gd name="connsiteY13789" fmla="*/ 711096 h 1847704"/>
                <a:gd name="connsiteX13790" fmla="*/ 693216 w 1842380"/>
                <a:gd name="connsiteY13790" fmla="*/ 699914 h 1847704"/>
                <a:gd name="connsiteX13791" fmla="*/ 693216 w 1842380"/>
                <a:gd name="connsiteY13791" fmla="*/ 671693 h 1847704"/>
                <a:gd name="connsiteX13792" fmla="*/ 693216 w 1842380"/>
                <a:gd name="connsiteY13792" fmla="*/ 664238 h 1847704"/>
                <a:gd name="connsiteX13793" fmla="*/ 705463 w 1842380"/>
                <a:gd name="connsiteY13793" fmla="*/ 677550 h 1847704"/>
                <a:gd name="connsiteX13794" fmla="*/ 711853 w 1842380"/>
                <a:gd name="connsiteY13794" fmla="*/ 681810 h 1847704"/>
                <a:gd name="connsiteX13795" fmla="*/ 711853 w 1842380"/>
                <a:gd name="connsiteY13795" fmla="*/ 681810 h 1847704"/>
                <a:gd name="connsiteX13796" fmla="*/ 711853 w 1842380"/>
                <a:gd name="connsiteY13796" fmla="*/ 722811 h 1847704"/>
                <a:gd name="connsiteX13797" fmla="*/ 711853 w 1842380"/>
                <a:gd name="connsiteY13797" fmla="*/ 733993 h 1847704"/>
                <a:gd name="connsiteX13798" fmla="*/ 708658 w 1842380"/>
                <a:gd name="connsiteY13798" fmla="*/ 738253 h 1847704"/>
                <a:gd name="connsiteX13799" fmla="*/ 707593 w 1842380"/>
                <a:gd name="connsiteY13799" fmla="*/ 741448 h 1847704"/>
                <a:gd name="connsiteX13800" fmla="*/ 711853 w 1842380"/>
                <a:gd name="connsiteY13800" fmla="*/ 752630 h 1847704"/>
                <a:gd name="connsiteX13801" fmla="*/ 711853 w 1842380"/>
                <a:gd name="connsiteY13801" fmla="*/ 762747 h 1847704"/>
                <a:gd name="connsiteX13802" fmla="*/ 701736 w 1842380"/>
                <a:gd name="connsiteY13802" fmla="*/ 749435 h 1847704"/>
                <a:gd name="connsiteX13803" fmla="*/ 692684 w 1842380"/>
                <a:gd name="connsiteY13803" fmla="*/ 743578 h 1847704"/>
                <a:gd name="connsiteX13804" fmla="*/ 692684 w 1842380"/>
                <a:gd name="connsiteY13804" fmla="*/ 734525 h 1847704"/>
                <a:gd name="connsiteX13805" fmla="*/ 700671 w 1842380"/>
                <a:gd name="connsiteY13805" fmla="*/ 741448 h 1847704"/>
                <a:gd name="connsiteX13806" fmla="*/ 702801 w 1842380"/>
                <a:gd name="connsiteY13806" fmla="*/ 734525 h 1847704"/>
                <a:gd name="connsiteX13807" fmla="*/ 711853 w 1842380"/>
                <a:gd name="connsiteY13807" fmla="*/ 722811 h 1847704"/>
                <a:gd name="connsiteX13808" fmla="*/ 711853 w 1842380"/>
                <a:gd name="connsiteY13808" fmla="*/ 722811 h 1847704"/>
                <a:gd name="connsiteX13809" fmla="*/ 711853 w 1842380"/>
                <a:gd name="connsiteY13809" fmla="*/ 801618 h 1847704"/>
                <a:gd name="connsiteX13810" fmla="*/ 711853 w 1842380"/>
                <a:gd name="connsiteY13810" fmla="*/ 811735 h 1847704"/>
                <a:gd name="connsiteX13811" fmla="*/ 708658 w 1842380"/>
                <a:gd name="connsiteY13811" fmla="*/ 818657 h 1847704"/>
                <a:gd name="connsiteX13812" fmla="*/ 707593 w 1842380"/>
                <a:gd name="connsiteY13812" fmla="*/ 820787 h 1847704"/>
                <a:gd name="connsiteX13813" fmla="*/ 711853 w 1842380"/>
                <a:gd name="connsiteY13813" fmla="*/ 819722 h 1847704"/>
                <a:gd name="connsiteX13814" fmla="*/ 711853 w 1842380"/>
                <a:gd name="connsiteY13814" fmla="*/ 826644 h 1847704"/>
                <a:gd name="connsiteX13815" fmla="*/ 695879 w 1842380"/>
                <a:gd name="connsiteY13815" fmla="*/ 846879 h 1847704"/>
                <a:gd name="connsiteX13816" fmla="*/ 694814 w 1842380"/>
                <a:gd name="connsiteY13816" fmla="*/ 849009 h 1847704"/>
                <a:gd name="connsiteX13817" fmla="*/ 711853 w 1842380"/>
                <a:gd name="connsiteY13817" fmla="*/ 845814 h 1847704"/>
                <a:gd name="connsiteX13818" fmla="*/ 711853 w 1842380"/>
                <a:gd name="connsiteY13818" fmla="*/ 852736 h 1847704"/>
                <a:gd name="connsiteX13819" fmla="*/ 692684 w 1842380"/>
                <a:gd name="connsiteY13819" fmla="*/ 858593 h 1847704"/>
                <a:gd name="connsiteX13820" fmla="*/ 692684 w 1842380"/>
                <a:gd name="connsiteY13820" fmla="*/ 836229 h 1847704"/>
                <a:gd name="connsiteX13821" fmla="*/ 699606 w 1842380"/>
                <a:gd name="connsiteY13821" fmla="*/ 826112 h 1847704"/>
                <a:gd name="connsiteX13822" fmla="*/ 701736 w 1842380"/>
                <a:gd name="connsiteY13822" fmla="*/ 819190 h 1847704"/>
                <a:gd name="connsiteX13823" fmla="*/ 711853 w 1842380"/>
                <a:gd name="connsiteY13823" fmla="*/ 801618 h 1847704"/>
                <a:gd name="connsiteX13824" fmla="*/ 711853 w 1842380"/>
                <a:gd name="connsiteY13824" fmla="*/ 801618 h 1847704"/>
                <a:gd name="connsiteX13825" fmla="*/ 711853 w 1842380"/>
                <a:gd name="connsiteY13825" fmla="*/ 868710 h 1847704"/>
                <a:gd name="connsiteX13826" fmla="*/ 711853 w 1842380"/>
                <a:gd name="connsiteY13826" fmla="*/ 876697 h 1847704"/>
                <a:gd name="connsiteX13827" fmla="*/ 692684 w 1842380"/>
                <a:gd name="connsiteY13827" fmla="*/ 880957 h 1847704"/>
                <a:gd name="connsiteX13828" fmla="*/ 692684 w 1842380"/>
                <a:gd name="connsiteY13828" fmla="*/ 874035 h 1847704"/>
                <a:gd name="connsiteX13829" fmla="*/ 711853 w 1842380"/>
                <a:gd name="connsiteY13829" fmla="*/ 868710 h 1847704"/>
                <a:gd name="connsiteX13830" fmla="*/ 711853 w 1842380"/>
                <a:gd name="connsiteY13830" fmla="*/ 868710 h 1847704"/>
                <a:gd name="connsiteX13831" fmla="*/ 711853 w 1842380"/>
                <a:gd name="connsiteY13831" fmla="*/ 890542 h 1847704"/>
                <a:gd name="connsiteX13832" fmla="*/ 711853 w 1842380"/>
                <a:gd name="connsiteY13832" fmla="*/ 985323 h 1847704"/>
                <a:gd name="connsiteX13833" fmla="*/ 692684 w 1842380"/>
                <a:gd name="connsiteY13833" fmla="*/ 1004493 h 1847704"/>
                <a:gd name="connsiteX13834" fmla="*/ 692684 w 1842380"/>
                <a:gd name="connsiteY13834" fmla="*/ 993311 h 1847704"/>
                <a:gd name="connsiteX13835" fmla="*/ 708658 w 1842380"/>
                <a:gd name="connsiteY13835" fmla="*/ 976271 h 1847704"/>
                <a:gd name="connsiteX13836" fmla="*/ 708658 w 1842380"/>
                <a:gd name="connsiteY13836" fmla="*/ 957102 h 1847704"/>
                <a:gd name="connsiteX13837" fmla="*/ 692684 w 1842380"/>
                <a:gd name="connsiteY13837" fmla="*/ 967219 h 1847704"/>
                <a:gd name="connsiteX13838" fmla="*/ 692684 w 1842380"/>
                <a:gd name="connsiteY13838" fmla="*/ 959232 h 1847704"/>
                <a:gd name="connsiteX13839" fmla="*/ 704931 w 1842380"/>
                <a:gd name="connsiteY13839" fmla="*/ 949115 h 1847704"/>
                <a:gd name="connsiteX13840" fmla="*/ 707061 w 1842380"/>
                <a:gd name="connsiteY13840" fmla="*/ 928880 h 1847704"/>
                <a:gd name="connsiteX13841" fmla="*/ 692684 w 1842380"/>
                <a:gd name="connsiteY13841" fmla="*/ 936868 h 1847704"/>
                <a:gd name="connsiteX13842" fmla="*/ 692684 w 1842380"/>
                <a:gd name="connsiteY13842" fmla="*/ 929945 h 1847704"/>
                <a:gd name="connsiteX13843" fmla="*/ 704931 w 1842380"/>
                <a:gd name="connsiteY13843" fmla="*/ 920893 h 1847704"/>
                <a:gd name="connsiteX13844" fmla="*/ 709191 w 1842380"/>
                <a:gd name="connsiteY13844" fmla="*/ 901724 h 1847704"/>
                <a:gd name="connsiteX13845" fmla="*/ 692151 w 1842380"/>
                <a:gd name="connsiteY13845" fmla="*/ 908646 h 1847704"/>
                <a:gd name="connsiteX13846" fmla="*/ 692151 w 1842380"/>
                <a:gd name="connsiteY13846" fmla="*/ 901724 h 1847704"/>
                <a:gd name="connsiteX13847" fmla="*/ 708126 w 1842380"/>
                <a:gd name="connsiteY13847" fmla="*/ 893737 h 1847704"/>
                <a:gd name="connsiteX13848" fmla="*/ 711853 w 1842380"/>
                <a:gd name="connsiteY13848" fmla="*/ 890542 h 1847704"/>
                <a:gd name="connsiteX13849" fmla="*/ 711853 w 1842380"/>
                <a:gd name="connsiteY13849" fmla="*/ 890542 h 1847704"/>
                <a:gd name="connsiteX13850" fmla="*/ 711853 w 1842380"/>
                <a:gd name="connsiteY13850" fmla="*/ 1009817 h 1847704"/>
                <a:gd name="connsiteX13851" fmla="*/ 711853 w 1842380"/>
                <a:gd name="connsiteY13851" fmla="*/ 1019935 h 1847704"/>
                <a:gd name="connsiteX13852" fmla="*/ 709723 w 1842380"/>
                <a:gd name="connsiteY13852" fmla="*/ 1053481 h 1847704"/>
                <a:gd name="connsiteX13853" fmla="*/ 710788 w 1842380"/>
                <a:gd name="connsiteY13853" fmla="*/ 1055611 h 1847704"/>
                <a:gd name="connsiteX13854" fmla="*/ 711853 w 1842380"/>
                <a:gd name="connsiteY13854" fmla="*/ 1054546 h 1847704"/>
                <a:gd name="connsiteX13855" fmla="*/ 711853 w 1842380"/>
                <a:gd name="connsiteY13855" fmla="*/ 1066793 h 1847704"/>
                <a:gd name="connsiteX13856" fmla="*/ 710788 w 1842380"/>
                <a:gd name="connsiteY13856" fmla="*/ 1064663 h 1847704"/>
                <a:gd name="connsiteX13857" fmla="*/ 706528 w 1842380"/>
                <a:gd name="connsiteY13857" fmla="*/ 1060403 h 1847704"/>
                <a:gd name="connsiteX13858" fmla="*/ 696411 w 1842380"/>
                <a:gd name="connsiteY13858" fmla="*/ 1038039 h 1847704"/>
                <a:gd name="connsiteX13859" fmla="*/ 693216 w 1842380"/>
                <a:gd name="connsiteY13859" fmla="*/ 1032182 h 1847704"/>
                <a:gd name="connsiteX13860" fmla="*/ 693216 w 1842380"/>
                <a:gd name="connsiteY13860" fmla="*/ 1017272 h 1847704"/>
                <a:gd name="connsiteX13861" fmla="*/ 696411 w 1842380"/>
                <a:gd name="connsiteY13861" fmla="*/ 1026324 h 1847704"/>
                <a:gd name="connsiteX13862" fmla="*/ 698541 w 1842380"/>
                <a:gd name="connsiteY13862" fmla="*/ 1027389 h 1847704"/>
                <a:gd name="connsiteX13863" fmla="*/ 711853 w 1842380"/>
                <a:gd name="connsiteY13863" fmla="*/ 1009817 h 1847704"/>
                <a:gd name="connsiteX13864" fmla="*/ 711853 w 1842380"/>
                <a:gd name="connsiteY13864" fmla="*/ 1009817 h 1847704"/>
                <a:gd name="connsiteX13865" fmla="*/ 711853 w 1842380"/>
                <a:gd name="connsiteY13865" fmla="*/ 1106729 h 1847704"/>
                <a:gd name="connsiteX13866" fmla="*/ 711853 w 1842380"/>
                <a:gd name="connsiteY13866" fmla="*/ 1117911 h 1847704"/>
                <a:gd name="connsiteX13867" fmla="*/ 695879 w 1842380"/>
                <a:gd name="connsiteY13867" fmla="*/ 1131223 h 1847704"/>
                <a:gd name="connsiteX13868" fmla="*/ 700139 w 1842380"/>
                <a:gd name="connsiteY13868" fmla="*/ 1132288 h 1847704"/>
                <a:gd name="connsiteX13869" fmla="*/ 711321 w 1842380"/>
                <a:gd name="connsiteY13869" fmla="*/ 1139210 h 1847704"/>
                <a:gd name="connsiteX13870" fmla="*/ 711321 w 1842380"/>
                <a:gd name="connsiteY13870" fmla="*/ 1148262 h 1847704"/>
                <a:gd name="connsiteX13871" fmla="*/ 710256 w 1842380"/>
                <a:gd name="connsiteY13871" fmla="*/ 1147197 h 1847704"/>
                <a:gd name="connsiteX13872" fmla="*/ 710256 w 1842380"/>
                <a:gd name="connsiteY13872" fmla="*/ 1147197 h 1847704"/>
                <a:gd name="connsiteX13873" fmla="*/ 692151 w 1842380"/>
                <a:gd name="connsiteY13873" fmla="*/ 1137080 h 1847704"/>
                <a:gd name="connsiteX13874" fmla="*/ 692151 w 1842380"/>
                <a:gd name="connsiteY13874" fmla="*/ 1124833 h 1847704"/>
                <a:gd name="connsiteX13875" fmla="*/ 708126 w 1842380"/>
                <a:gd name="connsiteY13875" fmla="*/ 1111521 h 1847704"/>
                <a:gd name="connsiteX13876" fmla="*/ 711853 w 1842380"/>
                <a:gd name="connsiteY13876" fmla="*/ 1106729 h 1847704"/>
                <a:gd name="connsiteX13877" fmla="*/ 711853 w 1842380"/>
                <a:gd name="connsiteY13877" fmla="*/ 1106729 h 1847704"/>
                <a:gd name="connsiteX13878" fmla="*/ 711853 w 1842380"/>
                <a:gd name="connsiteY13878" fmla="*/ 1170626 h 1847704"/>
                <a:gd name="connsiteX13879" fmla="*/ 711853 w 1842380"/>
                <a:gd name="connsiteY13879" fmla="*/ 1186601 h 1847704"/>
                <a:gd name="connsiteX13880" fmla="*/ 698541 w 1842380"/>
                <a:gd name="connsiteY13880" fmla="*/ 1196718 h 1847704"/>
                <a:gd name="connsiteX13881" fmla="*/ 692684 w 1842380"/>
                <a:gd name="connsiteY13881" fmla="*/ 1204705 h 1847704"/>
                <a:gd name="connsiteX13882" fmla="*/ 692684 w 1842380"/>
                <a:gd name="connsiteY13882" fmla="*/ 1191393 h 1847704"/>
                <a:gd name="connsiteX13883" fmla="*/ 709723 w 1842380"/>
                <a:gd name="connsiteY13883" fmla="*/ 1179146 h 1847704"/>
                <a:gd name="connsiteX13884" fmla="*/ 692684 w 1842380"/>
                <a:gd name="connsiteY13884" fmla="*/ 1170094 h 1847704"/>
                <a:gd name="connsiteX13885" fmla="*/ 692684 w 1842380"/>
                <a:gd name="connsiteY13885" fmla="*/ 1161042 h 1847704"/>
                <a:gd name="connsiteX13886" fmla="*/ 711853 w 1842380"/>
                <a:gd name="connsiteY13886" fmla="*/ 1170626 h 1847704"/>
                <a:gd name="connsiteX13887" fmla="*/ 711853 w 1842380"/>
                <a:gd name="connsiteY13887" fmla="*/ 1170626 h 1847704"/>
                <a:gd name="connsiteX13888" fmla="*/ 711853 w 1842380"/>
                <a:gd name="connsiteY13888" fmla="*/ 1227069 h 1847704"/>
                <a:gd name="connsiteX13889" fmla="*/ 711853 w 1842380"/>
                <a:gd name="connsiteY13889" fmla="*/ 1285642 h 1847704"/>
                <a:gd name="connsiteX13890" fmla="*/ 710788 w 1842380"/>
                <a:gd name="connsiteY13890" fmla="*/ 1284577 h 1847704"/>
                <a:gd name="connsiteX13891" fmla="*/ 703866 w 1842380"/>
                <a:gd name="connsiteY13891" fmla="*/ 1283512 h 1847704"/>
                <a:gd name="connsiteX13892" fmla="*/ 694814 w 1842380"/>
                <a:gd name="connsiteY13892" fmla="*/ 1277655 h 1847704"/>
                <a:gd name="connsiteX13893" fmla="*/ 692684 w 1842380"/>
                <a:gd name="connsiteY13893" fmla="*/ 1275525 h 1847704"/>
                <a:gd name="connsiteX13894" fmla="*/ 692684 w 1842380"/>
                <a:gd name="connsiteY13894" fmla="*/ 1255291 h 1847704"/>
                <a:gd name="connsiteX13895" fmla="*/ 693749 w 1842380"/>
                <a:gd name="connsiteY13895" fmla="*/ 1254226 h 1847704"/>
                <a:gd name="connsiteX13896" fmla="*/ 699606 w 1842380"/>
                <a:gd name="connsiteY13896" fmla="*/ 1248368 h 1847704"/>
                <a:gd name="connsiteX13897" fmla="*/ 701736 w 1842380"/>
                <a:gd name="connsiteY13897" fmla="*/ 1245174 h 1847704"/>
                <a:gd name="connsiteX13898" fmla="*/ 709723 w 1842380"/>
                <a:gd name="connsiteY13898" fmla="*/ 1230797 h 1847704"/>
                <a:gd name="connsiteX13899" fmla="*/ 711853 w 1842380"/>
                <a:gd name="connsiteY13899" fmla="*/ 1227069 h 1847704"/>
                <a:gd name="connsiteX13900" fmla="*/ 711853 w 1842380"/>
                <a:gd name="connsiteY13900" fmla="*/ 1227069 h 1847704"/>
                <a:gd name="connsiteX13901" fmla="*/ 711853 w 1842380"/>
                <a:gd name="connsiteY13901" fmla="*/ 1376696 h 1847704"/>
                <a:gd name="connsiteX13902" fmla="*/ 711853 w 1842380"/>
                <a:gd name="connsiteY13902" fmla="*/ 1439529 h 1847704"/>
                <a:gd name="connsiteX13903" fmla="*/ 709723 w 1842380"/>
                <a:gd name="connsiteY13903" fmla="*/ 1439529 h 1847704"/>
                <a:gd name="connsiteX13904" fmla="*/ 692684 w 1842380"/>
                <a:gd name="connsiteY13904" fmla="*/ 1433671 h 1847704"/>
                <a:gd name="connsiteX13905" fmla="*/ 692684 w 1842380"/>
                <a:gd name="connsiteY13905" fmla="*/ 1423554 h 1847704"/>
                <a:gd name="connsiteX13906" fmla="*/ 707061 w 1842380"/>
                <a:gd name="connsiteY13906" fmla="*/ 1429412 h 1847704"/>
                <a:gd name="connsiteX13907" fmla="*/ 707061 w 1842380"/>
                <a:gd name="connsiteY13907" fmla="*/ 1429412 h 1847704"/>
                <a:gd name="connsiteX13908" fmla="*/ 708126 w 1842380"/>
                <a:gd name="connsiteY13908" fmla="*/ 1429412 h 1847704"/>
                <a:gd name="connsiteX13909" fmla="*/ 700139 w 1842380"/>
                <a:gd name="connsiteY13909" fmla="*/ 1382021 h 1847704"/>
                <a:gd name="connsiteX13910" fmla="*/ 692151 w 1842380"/>
                <a:gd name="connsiteY13910" fmla="*/ 1374034 h 1847704"/>
                <a:gd name="connsiteX13911" fmla="*/ 692151 w 1842380"/>
                <a:gd name="connsiteY13911" fmla="*/ 1362852 h 1847704"/>
                <a:gd name="connsiteX13912" fmla="*/ 708126 w 1842380"/>
                <a:gd name="connsiteY13912" fmla="*/ 1376164 h 1847704"/>
                <a:gd name="connsiteX13913" fmla="*/ 711853 w 1842380"/>
                <a:gd name="connsiteY13913" fmla="*/ 1376696 h 1847704"/>
                <a:gd name="connsiteX13914" fmla="*/ 711853 w 1842380"/>
                <a:gd name="connsiteY13914" fmla="*/ 1376696 h 1847704"/>
                <a:gd name="connsiteX13915" fmla="*/ 711853 w 1842380"/>
                <a:gd name="connsiteY13915" fmla="*/ 1563596 h 1847704"/>
                <a:gd name="connsiteX13916" fmla="*/ 711853 w 1842380"/>
                <a:gd name="connsiteY13916" fmla="*/ 1575844 h 1847704"/>
                <a:gd name="connsiteX13917" fmla="*/ 707593 w 1842380"/>
                <a:gd name="connsiteY13917" fmla="*/ 1588091 h 1847704"/>
                <a:gd name="connsiteX13918" fmla="*/ 693216 w 1842380"/>
                <a:gd name="connsiteY13918" fmla="*/ 1582233 h 1847704"/>
                <a:gd name="connsiteX13919" fmla="*/ 693216 w 1842380"/>
                <a:gd name="connsiteY13919" fmla="*/ 1556142 h 1847704"/>
                <a:gd name="connsiteX13920" fmla="*/ 711853 w 1842380"/>
                <a:gd name="connsiteY13920" fmla="*/ 1563596 h 1847704"/>
                <a:gd name="connsiteX13921" fmla="*/ 711853 w 1842380"/>
                <a:gd name="connsiteY13921" fmla="*/ 1563596 h 1847704"/>
                <a:gd name="connsiteX13922" fmla="*/ 711853 w 1842380"/>
                <a:gd name="connsiteY13922" fmla="*/ 1715353 h 1847704"/>
                <a:gd name="connsiteX13923" fmla="*/ 711853 w 1842380"/>
                <a:gd name="connsiteY13923" fmla="*/ 1729730 h 1847704"/>
                <a:gd name="connsiteX13924" fmla="*/ 709723 w 1842380"/>
                <a:gd name="connsiteY13924" fmla="*/ 1729730 h 1847704"/>
                <a:gd name="connsiteX13925" fmla="*/ 711853 w 1842380"/>
                <a:gd name="connsiteY13925" fmla="*/ 1733990 h 1847704"/>
                <a:gd name="connsiteX13926" fmla="*/ 711853 w 1842380"/>
                <a:gd name="connsiteY13926" fmla="*/ 1796823 h 1847704"/>
                <a:gd name="connsiteX13927" fmla="*/ 692684 w 1842380"/>
                <a:gd name="connsiteY13927" fmla="*/ 1738250 h 1847704"/>
                <a:gd name="connsiteX13928" fmla="*/ 692684 w 1842380"/>
                <a:gd name="connsiteY13928" fmla="*/ 1708963 h 1847704"/>
                <a:gd name="connsiteX13929" fmla="*/ 698541 w 1842380"/>
                <a:gd name="connsiteY13929" fmla="*/ 1714821 h 1847704"/>
                <a:gd name="connsiteX13930" fmla="*/ 711853 w 1842380"/>
                <a:gd name="connsiteY13930" fmla="*/ 1715353 h 1847704"/>
                <a:gd name="connsiteX13931" fmla="*/ 711853 w 1842380"/>
                <a:gd name="connsiteY13931" fmla="*/ 1715353 h 1847704"/>
                <a:gd name="connsiteX13932" fmla="*/ 711853 w 1842380"/>
                <a:gd name="connsiteY13932" fmla="*/ 1803212 h 1847704"/>
                <a:gd name="connsiteX13933" fmla="*/ 711853 w 1842380"/>
                <a:gd name="connsiteY13933" fmla="*/ 1819187 h 1847704"/>
                <a:gd name="connsiteX13934" fmla="*/ 692684 w 1842380"/>
                <a:gd name="connsiteY13934" fmla="*/ 1815992 h 1847704"/>
                <a:gd name="connsiteX13935" fmla="*/ 692684 w 1842380"/>
                <a:gd name="connsiteY13935" fmla="*/ 1800017 h 1847704"/>
                <a:gd name="connsiteX13936" fmla="*/ 711853 w 1842380"/>
                <a:gd name="connsiteY13936" fmla="*/ 1803212 h 1847704"/>
                <a:gd name="connsiteX13937" fmla="*/ 692684 w 1842380"/>
                <a:gd name="connsiteY13937" fmla="*/ 31120 h 1847704"/>
                <a:gd name="connsiteX13938" fmla="*/ 692684 w 1842380"/>
                <a:gd name="connsiteY13938" fmla="*/ 48159 h 1847704"/>
                <a:gd name="connsiteX13939" fmla="*/ 686827 w 1842380"/>
                <a:gd name="connsiteY13939" fmla="*/ 49224 h 1847704"/>
                <a:gd name="connsiteX13940" fmla="*/ 686827 w 1842380"/>
                <a:gd name="connsiteY13940" fmla="*/ 33250 h 1847704"/>
                <a:gd name="connsiteX13941" fmla="*/ 692684 w 1842380"/>
                <a:gd name="connsiteY13941" fmla="*/ 31120 h 1847704"/>
                <a:gd name="connsiteX13942" fmla="*/ 692684 w 1842380"/>
                <a:gd name="connsiteY13942" fmla="*/ 31120 h 1847704"/>
                <a:gd name="connsiteX13943" fmla="*/ 692684 w 1842380"/>
                <a:gd name="connsiteY13943" fmla="*/ 82238 h 1847704"/>
                <a:gd name="connsiteX13944" fmla="*/ 692684 w 1842380"/>
                <a:gd name="connsiteY13944" fmla="*/ 109394 h 1847704"/>
                <a:gd name="connsiteX13945" fmla="*/ 686827 w 1842380"/>
                <a:gd name="connsiteY13945" fmla="*/ 102472 h 1847704"/>
                <a:gd name="connsiteX13946" fmla="*/ 686827 w 1842380"/>
                <a:gd name="connsiteY13946" fmla="*/ 75315 h 1847704"/>
                <a:gd name="connsiteX13947" fmla="*/ 692684 w 1842380"/>
                <a:gd name="connsiteY13947" fmla="*/ 82238 h 1847704"/>
                <a:gd name="connsiteX13948" fmla="*/ 692684 w 1842380"/>
                <a:gd name="connsiteY13948" fmla="*/ 82238 h 1847704"/>
                <a:gd name="connsiteX13949" fmla="*/ 692684 w 1842380"/>
                <a:gd name="connsiteY13949" fmla="*/ 125901 h 1847704"/>
                <a:gd name="connsiteX13950" fmla="*/ 692684 w 1842380"/>
                <a:gd name="connsiteY13950" fmla="*/ 142940 h 1847704"/>
                <a:gd name="connsiteX13951" fmla="*/ 686827 w 1842380"/>
                <a:gd name="connsiteY13951" fmla="*/ 144005 h 1847704"/>
                <a:gd name="connsiteX13952" fmla="*/ 686827 w 1842380"/>
                <a:gd name="connsiteY13952" fmla="*/ 128031 h 1847704"/>
                <a:gd name="connsiteX13953" fmla="*/ 692684 w 1842380"/>
                <a:gd name="connsiteY13953" fmla="*/ 125901 h 1847704"/>
                <a:gd name="connsiteX13954" fmla="*/ 692684 w 1842380"/>
                <a:gd name="connsiteY13954" fmla="*/ 125901 h 1847704"/>
                <a:gd name="connsiteX13955" fmla="*/ 692684 w 1842380"/>
                <a:gd name="connsiteY13955" fmla="*/ 191396 h 1847704"/>
                <a:gd name="connsiteX13956" fmla="*/ 692684 w 1842380"/>
                <a:gd name="connsiteY13956" fmla="*/ 268073 h 1847704"/>
                <a:gd name="connsiteX13957" fmla="*/ 686827 w 1842380"/>
                <a:gd name="connsiteY13957" fmla="*/ 271268 h 1847704"/>
                <a:gd name="connsiteX13958" fmla="*/ 686827 w 1842380"/>
                <a:gd name="connsiteY13958" fmla="*/ 233994 h 1847704"/>
                <a:gd name="connsiteX13959" fmla="*/ 687892 w 1842380"/>
                <a:gd name="connsiteY13959" fmla="*/ 231864 h 1847704"/>
                <a:gd name="connsiteX13960" fmla="*/ 686827 w 1842380"/>
                <a:gd name="connsiteY13960" fmla="*/ 228670 h 1847704"/>
                <a:gd name="connsiteX13961" fmla="*/ 686827 w 1842380"/>
                <a:gd name="connsiteY13961" fmla="*/ 195123 h 1847704"/>
                <a:gd name="connsiteX13962" fmla="*/ 692684 w 1842380"/>
                <a:gd name="connsiteY13962" fmla="*/ 191396 h 1847704"/>
                <a:gd name="connsiteX13963" fmla="*/ 692684 w 1842380"/>
                <a:gd name="connsiteY13963" fmla="*/ 191396 h 1847704"/>
                <a:gd name="connsiteX13964" fmla="*/ 692684 w 1842380"/>
                <a:gd name="connsiteY13964" fmla="*/ 323983 h 1847704"/>
                <a:gd name="connsiteX13965" fmla="*/ 692684 w 1842380"/>
                <a:gd name="connsiteY13965" fmla="*/ 377764 h 1847704"/>
                <a:gd name="connsiteX13966" fmla="*/ 686827 w 1842380"/>
                <a:gd name="connsiteY13966" fmla="*/ 380959 h 1847704"/>
                <a:gd name="connsiteX13967" fmla="*/ 686827 w 1842380"/>
                <a:gd name="connsiteY13967" fmla="*/ 331438 h 1847704"/>
                <a:gd name="connsiteX13968" fmla="*/ 692684 w 1842380"/>
                <a:gd name="connsiteY13968" fmla="*/ 323983 h 1847704"/>
                <a:gd name="connsiteX13969" fmla="*/ 692684 w 1842380"/>
                <a:gd name="connsiteY13969" fmla="*/ 323983 h 1847704"/>
                <a:gd name="connsiteX13970" fmla="*/ 692684 w 1842380"/>
                <a:gd name="connsiteY13970" fmla="*/ 434207 h 1847704"/>
                <a:gd name="connsiteX13971" fmla="*/ 692684 w 1842380"/>
                <a:gd name="connsiteY13971" fmla="*/ 444324 h 1847704"/>
                <a:gd name="connsiteX13972" fmla="*/ 686827 w 1842380"/>
                <a:gd name="connsiteY13972" fmla="*/ 447519 h 1847704"/>
                <a:gd name="connsiteX13973" fmla="*/ 686827 w 1842380"/>
                <a:gd name="connsiteY13973" fmla="*/ 436337 h 1847704"/>
                <a:gd name="connsiteX13974" fmla="*/ 692684 w 1842380"/>
                <a:gd name="connsiteY13974" fmla="*/ 434207 h 1847704"/>
                <a:gd name="connsiteX13975" fmla="*/ 692684 w 1842380"/>
                <a:gd name="connsiteY13975" fmla="*/ 434207 h 1847704"/>
                <a:gd name="connsiteX13976" fmla="*/ 692684 w 1842380"/>
                <a:gd name="connsiteY13976" fmla="*/ 457103 h 1847704"/>
                <a:gd name="connsiteX13977" fmla="*/ 692684 w 1842380"/>
                <a:gd name="connsiteY13977" fmla="*/ 470415 h 1847704"/>
                <a:gd name="connsiteX13978" fmla="*/ 686827 w 1842380"/>
                <a:gd name="connsiteY13978" fmla="*/ 466156 h 1847704"/>
                <a:gd name="connsiteX13979" fmla="*/ 686827 w 1842380"/>
                <a:gd name="connsiteY13979" fmla="*/ 453909 h 1847704"/>
                <a:gd name="connsiteX13980" fmla="*/ 692684 w 1842380"/>
                <a:gd name="connsiteY13980" fmla="*/ 457103 h 1847704"/>
                <a:gd name="connsiteX13981" fmla="*/ 692684 w 1842380"/>
                <a:gd name="connsiteY13981" fmla="*/ 457103 h 1847704"/>
                <a:gd name="connsiteX13982" fmla="*/ 692684 w 1842380"/>
                <a:gd name="connsiteY13982" fmla="*/ 493845 h 1847704"/>
                <a:gd name="connsiteX13983" fmla="*/ 692684 w 1842380"/>
                <a:gd name="connsiteY13983" fmla="*/ 503962 h 1847704"/>
                <a:gd name="connsiteX13984" fmla="*/ 686827 w 1842380"/>
                <a:gd name="connsiteY13984" fmla="*/ 505027 h 1847704"/>
                <a:gd name="connsiteX13985" fmla="*/ 686827 w 1842380"/>
                <a:gd name="connsiteY13985" fmla="*/ 494909 h 1847704"/>
                <a:gd name="connsiteX13986" fmla="*/ 692684 w 1842380"/>
                <a:gd name="connsiteY13986" fmla="*/ 493845 h 1847704"/>
                <a:gd name="connsiteX13987" fmla="*/ 692684 w 1842380"/>
                <a:gd name="connsiteY13987" fmla="*/ 493845 h 1847704"/>
                <a:gd name="connsiteX13988" fmla="*/ 692684 w 1842380"/>
                <a:gd name="connsiteY13988" fmla="*/ 547093 h 1847704"/>
                <a:gd name="connsiteX13989" fmla="*/ 692684 w 1842380"/>
                <a:gd name="connsiteY13989" fmla="*/ 565197 h 1847704"/>
                <a:gd name="connsiteX13990" fmla="*/ 689489 w 1842380"/>
                <a:gd name="connsiteY13990" fmla="*/ 560937 h 1847704"/>
                <a:gd name="connsiteX13991" fmla="*/ 688424 w 1842380"/>
                <a:gd name="connsiteY13991" fmla="*/ 557742 h 1847704"/>
                <a:gd name="connsiteX13992" fmla="*/ 688424 w 1842380"/>
                <a:gd name="connsiteY13992" fmla="*/ 552417 h 1847704"/>
                <a:gd name="connsiteX13993" fmla="*/ 690554 w 1842380"/>
                <a:gd name="connsiteY13993" fmla="*/ 549222 h 1847704"/>
                <a:gd name="connsiteX13994" fmla="*/ 692684 w 1842380"/>
                <a:gd name="connsiteY13994" fmla="*/ 547093 h 1847704"/>
                <a:gd name="connsiteX13995" fmla="*/ 692684 w 1842380"/>
                <a:gd name="connsiteY13995" fmla="*/ 547093 h 1847704"/>
                <a:gd name="connsiteX13996" fmla="*/ 692684 w 1842380"/>
                <a:gd name="connsiteY13996" fmla="*/ 664238 h 1847704"/>
                <a:gd name="connsiteX13997" fmla="*/ 692684 w 1842380"/>
                <a:gd name="connsiteY13997" fmla="*/ 672225 h 1847704"/>
                <a:gd name="connsiteX13998" fmla="*/ 686827 w 1842380"/>
                <a:gd name="connsiteY13998" fmla="*/ 667965 h 1847704"/>
                <a:gd name="connsiteX13999" fmla="*/ 686827 w 1842380"/>
                <a:gd name="connsiteY13999" fmla="*/ 658913 h 1847704"/>
                <a:gd name="connsiteX14000" fmla="*/ 692684 w 1842380"/>
                <a:gd name="connsiteY14000" fmla="*/ 664238 h 1847704"/>
                <a:gd name="connsiteX14001" fmla="*/ 692684 w 1842380"/>
                <a:gd name="connsiteY14001" fmla="*/ 664238 h 1847704"/>
                <a:gd name="connsiteX14002" fmla="*/ 692684 w 1842380"/>
                <a:gd name="connsiteY14002" fmla="*/ 699914 h 1847704"/>
                <a:gd name="connsiteX14003" fmla="*/ 692684 w 1842380"/>
                <a:gd name="connsiteY14003" fmla="*/ 711096 h 1847704"/>
                <a:gd name="connsiteX14004" fmla="*/ 688424 w 1842380"/>
                <a:gd name="connsiteY14004" fmla="*/ 718019 h 1847704"/>
                <a:gd name="connsiteX14005" fmla="*/ 687359 w 1842380"/>
                <a:gd name="connsiteY14005" fmla="*/ 721213 h 1847704"/>
                <a:gd name="connsiteX14006" fmla="*/ 687359 w 1842380"/>
                <a:gd name="connsiteY14006" fmla="*/ 706836 h 1847704"/>
                <a:gd name="connsiteX14007" fmla="*/ 692684 w 1842380"/>
                <a:gd name="connsiteY14007" fmla="*/ 699914 h 1847704"/>
                <a:gd name="connsiteX14008" fmla="*/ 692684 w 1842380"/>
                <a:gd name="connsiteY14008" fmla="*/ 699914 h 1847704"/>
                <a:gd name="connsiteX14009" fmla="*/ 692684 w 1842380"/>
                <a:gd name="connsiteY14009" fmla="*/ 735058 h 1847704"/>
                <a:gd name="connsiteX14010" fmla="*/ 692684 w 1842380"/>
                <a:gd name="connsiteY14010" fmla="*/ 744110 h 1847704"/>
                <a:gd name="connsiteX14011" fmla="*/ 686827 w 1842380"/>
                <a:gd name="connsiteY14011" fmla="*/ 738253 h 1847704"/>
                <a:gd name="connsiteX14012" fmla="*/ 686827 w 1842380"/>
                <a:gd name="connsiteY14012" fmla="*/ 727071 h 1847704"/>
                <a:gd name="connsiteX14013" fmla="*/ 692684 w 1842380"/>
                <a:gd name="connsiteY14013" fmla="*/ 735058 h 1847704"/>
                <a:gd name="connsiteX14014" fmla="*/ 692684 w 1842380"/>
                <a:gd name="connsiteY14014" fmla="*/ 735058 h 1847704"/>
                <a:gd name="connsiteX14015" fmla="*/ 692684 w 1842380"/>
                <a:gd name="connsiteY14015" fmla="*/ 835164 h 1847704"/>
                <a:gd name="connsiteX14016" fmla="*/ 692684 w 1842380"/>
                <a:gd name="connsiteY14016" fmla="*/ 857528 h 1847704"/>
                <a:gd name="connsiteX14017" fmla="*/ 686827 w 1842380"/>
                <a:gd name="connsiteY14017" fmla="*/ 871905 h 1847704"/>
                <a:gd name="connsiteX14018" fmla="*/ 686827 w 1842380"/>
                <a:gd name="connsiteY14018" fmla="*/ 854866 h 1847704"/>
                <a:gd name="connsiteX14019" fmla="*/ 687892 w 1842380"/>
                <a:gd name="connsiteY14019" fmla="*/ 853801 h 1847704"/>
                <a:gd name="connsiteX14020" fmla="*/ 688957 w 1842380"/>
                <a:gd name="connsiteY14020" fmla="*/ 846879 h 1847704"/>
                <a:gd name="connsiteX14021" fmla="*/ 692684 w 1842380"/>
                <a:gd name="connsiteY14021" fmla="*/ 835164 h 1847704"/>
                <a:gd name="connsiteX14022" fmla="*/ 692684 w 1842380"/>
                <a:gd name="connsiteY14022" fmla="*/ 835164 h 1847704"/>
                <a:gd name="connsiteX14023" fmla="*/ 692684 w 1842380"/>
                <a:gd name="connsiteY14023" fmla="*/ 874568 h 1847704"/>
                <a:gd name="connsiteX14024" fmla="*/ 692684 w 1842380"/>
                <a:gd name="connsiteY14024" fmla="*/ 881490 h 1847704"/>
                <a:gd name="connsiteX14025" fmla="*/ 686827 w 1842380"/>
                <a:gd name="connsiteY14025" fmla="*/ 885750 h 1847704"/>
                <a:gd name="connsiteX14026" fmla="*/ 686827 w 1842380"/>
                <a:gd name="connsiteY14026" fmla="*/ 876697 h 1847704"/>
                <a:gd name="connsiteX14027" fmla="*/ 692684 w 1842380"/>
                <a:gd name="connsiteY14027" fmla="*/ 874568 h 1847704"/>
                <a:gd name="connsiteX14028" fmla="*/ 692684 w 1842380"/>
                <a:gd name="connsiteY14028" fmla="*/ 874568 h 1847704"/>
                <a:gd name="connsiteX14029" fmla="*/ 692684 w 1842380"/>
                <a:gd name="connsiteY14029" fmla="*/ 901724 h 1847704"/>
                <a:gd name="connsiteX14030" fmla="*/ 692684 w 1842380"/>
                <a:gd name="connsiteY14030" fmla="*/ 908646 h 1847704"/>
                <a:gd name="connsiteX14031" fmla="*/ 686827 w 1842380"/>
                <a:gd name="connsiteY14031" fmla="*/ 911841 h 1847704"/>
                <a:gd name="connsiteX14032" fmla="*/ 686827 w 1842380"/>
                <a:gd name="connsiteY14032" fmla="*/ 903854 h 1847704"/>
                <a:gd name="connsiteX14033" fmla="*/ 692684 w 1842380"/>
                <a:gd name="connsiteY14033" fmla="*/ 901724 h 1847704"/>
                <a:gd name="connsiteX14034" fmla="*/ 692684 w 1842380"/>
                <a:gd name="connsiteY14034" fmla="*/ 901724 h 1847704"/>
                <a:gd name="connsiteX14035" fmla="*/ 692684 w 1842380"/>
                <a:gd name="connsiteY14035" fmla="*/ 929945 h 1847704"/>
                <a:gd name="connsiteX14036" fmla="*/ 692684 w 1842380"/>
                <a:gd name="connsiteY14036" fmla="*/ 936868 h 1847704"/>
                <a:gd name="connsiteX14037" fmla="*/ 686827 w 1842380"/>
                <a:gd name="connsiteY14037" fmla="*/ 941128 h 1847704"/>
                <a:gd name="connsiteX14038" fmla="*/ 686827 w 1842380"/>
                <a:gd name="connsiteY14038" fmla="*/ 933140 h 1847704"/>
                <a:gd name="connsiteX14039" fmla="*/ 692684 w 1842380"/>
                <a:gd name="connsiteY14039" fmla="*/ 929945 h 1847704"/>
                <a:gd name="connsiteX14040" fmla="*/ 692684 w 1842380"/>
                <a:gd name="connsiteY14040" fmla="*/ 929945 h 1847704"/>
                <a:gd name="connsiteX14041" fmla="*/ 692684 w 1842380"/>
                <a:gd name="connsiteY14041" fmla="*/ 959232 h 1847704"/>
                <a:gd name="connsiteX14042" fmla="*/ 692684 w 1842380"/>
                <a:gd name="connsiteY14042" fmla="*/ 967219 h 1847704"/>
                <a:gd name="connsiteX14043" fmla="*/ 686827 w 1842380"/>
                <a:gd name="connsiteY14043" fmla="*/ 974141 h 1847704"/>
                <a:gd name="connsiteX14044" fmla="*/ 686827 w 1842380"/>
                <a:gd name="connsiteY14044" fmla="*/ 964024 h 1847704"/>
                <a:gd name="connsiteX14045" fmla="*/ 692684 w 1842380"/>
                <a:gd name="connsiteY14045" fmla="*/ 959232 h 1847704"/>
                <a:gd name="connsiteX14046" fmla="*/ 692684 w 1842380"/>
                <a:gd name="connsiteY14046" fmla="*/ 959232 h 1847704"/>
                <a:gd name="connsiteX14047" fmla="*/ 692684 w 1842380"/>
                <a:gd name="connsiteY14047" fmla="*/ 992778 h 1847704"/>
                <a:gd name="connsiteX14048" fmla="*/ 692684 w 1842380"/>
                <a:gd name="connsiteY14048" fmla="*/ 1003960 h 1847704"/>
                <a:gd name="connsiteX14049" fmla="*/ 692684 w 1842380"/>
                <a:gd name="connsiteY14049" fmla="*/ 1017272 h 1847704"/>
                <a:gd name="connsiteX14050" fmla="*/ 692684 w 1842380"/>
                <a:gd name="connsiteY14050" fmla="*/ 1032182 h 1847704"/>
                <a:gd name="connsiteX14051" fmla="*/ 692684 w 1842380"/>
                <a:gd name="connsiteY14051" fmla="*/ 1032182 h 1847704"/>
                <a:gd name="connsiteX14052" fmla="*/ 686827 w 1842380"/>
                <a:gd name="connsiteY14052" fmla="*/ 1018870 h 1847704"/>
                <a:gd name="connsiteX14053" fmla="*/ 686827 w 1842380"/>
                <a:gd name="connsiteY14053" fmla="*/ 996505 h 1847704"/>
                <a:gd name="connsiteX14054" fmla="*/ 686827 w 1842380"/>
                <a:gd name="connsiteY14054" fmla="*/ 997570 h 1847704"/>
                <a:gd name="connsiteX14055" fmla="*/ 687892 w 1842380"/>
                <a:gd name="connsiteY14055" fmla="*/ 999700 h 1847704"/>
                <a:gd name="connsiteX14056" fmla="*/ 692684 w 1842380"/>
                <a:gd name="connsiteY14056" fmla="*/ 992778 h 1847704"/>
                <a:gd name="connsiteX14057" fmla="*/ 692684 w 1842380"/>
                <a:gd name="connsiteY14057" fmla="*/ 992778 h 1847704"/>
                <a:gd name="connsiteX14058" fmla="*/ 692684 w 1842380"/>
                <a:gd name="connsiteY14058" fmla="*/ 1124301 h 1847704"/>
                <a:gd name="connsiteX14059" fmla="*/ 692684 w 1842380"/>
                <a:gd name="connsiteY14059" fmla="*/ 1136548 h 1847704"/>
                <a:gd name="connsiteX14060" fmla="*/ 686827 w 1842380"/>
                <a:gd name="connsiteY14060" fmla="*/ 1139743 h 1847704"/>
                <a:gd name="connsiteX14061" fmla="*/ 686827 w 1842380"/>
                <a:gd name="connsiteY14061" fmla="*/ 1131755 h 1847704"/>
                <a:gd name="connsiteX14062" fmla="*/ 687892 w 1842380"/>
                <a:gd name="connsiteY14062" fmla="*/ 1131755 h 1847704"/>
                <a:gd name="connsiteX14063" fmla="*/ 692684 w 1842380"/>
                <a:gd name="connsiteY14063" fmla="*/ 1124301 h 1847704"/>
                <a:gd name="connsiteX14064" fmla="*/ 692684 w 1842380"/>
                <a:gd name="connsiteY14064" fmla="*/ 1124301 h 1847704"/>
                <a:gd name="connsiteX14065" fmla="*/ 692684 w 1842380"/>
                <a:gd name="connsiteY14065" fmla="*/ 1160509 h 1847704"/>
                <a:gd name="connsiteX14066" fmla="*/ 692684 w 1842380"/>
                <a:gd name="connsiteY14066" fmla="*/ 1169561 h 1847704"/>
                <a:gd name="connsiteX14067" fmla="*/ 690554 w 1842380"/>
                <a:gd name="connsiteY14067" fmla="*/ 1167431 h 1847704"/>
                <a:gd name="connsiteX14068" fmla="*/ 690554 w 1842380"/>
                <a:gd name="connsiteY14068" fmla="*/ 1167431 h 1847704"/>
                <a:gd name="connsiteX14069" fmla="*/ 687359 w 1842380"/>
                <a:gd name="connsiteY14069" fmla="*/ 1165302 h 1847704"/>
                <a:gd name="connsiteX14070" fmla="*/ 687359 w 1842380"/>
                <a:gd name="connsiteY14070" fmla="*/ 1156249 h 1847704"/>
                <a:gd name="connsiteX14071" fmla="*/ 692684 w 1842380"/>
                <a:gd name="connsiteY14071" fmla="*/ 1160509 h 1847704"/>
                <a:gd name="connsiteX14072" fmla="*/ 692684 w 1842380"/>
                <a:gd name="connsiteY14072" fmla="*/ 1160509 h 1847704"/>
                <a:gd name="connsiteX14073" fmla="*/ 692684 w 1842380"/>
                <a:gd name="connsiteY14073" fmla="*/ 1190861 h 1847704"/>
                <a:gd name="connsiteX14074" fmla="*/ 692684 w 1842380"/>
                <a:gd name="connsiteY14074" fmla="*/ 1204173 h 1847704"/>
                <a:gd name="connsiteX14075" fmla="*/ 686827 w 1842380"/>
                <a:gd name="connsiteY14075" fmla="*/ 1211095 h 1847704"/>
                <a:gd name="connsiteX14076" fmla="*/ 686827 w 1842380"/>
                <a:gd name="connsiteY14076" fmla="*/ 1202043 h 1847704"/>
                <a:gd name="connsiteX14077" fmla="*/ 688957 w 1842380"/>
                <a:gd name="connsiteY14077" fmla="*/ 1198848 h 1847704"/>
                <a:gd name="connsiteX14078" fmla="*/ 686827 w 1842380"/>
                <a:gd name="connsiteY14078" fmla="*/ 1197783 h 1847704"/>
                <a:gd name="connsiteX14079" fmla="*/ 686827 w 1842380"/>
                <a:gd name="connsiteY14079" fmla="*/ 1190861 h 1847704"/>
                <a:gd name="connsiteX14080" fmla="*/ 692684 w 1842380"/>
                <a:gd name="connsiteY14080" fmla="*/ 1190861 h 1847704"/>
                <a:gd name="connsiteX14081" fmla="*/ 692684 w 1842380"/>
                <a:gd name="connsiteY14081" fmla="*/ 1190861 h 1847704"/>
                <a:gd name="connsiteX14082" fmla="*/ 692684 w 1842380"/>
                <a:gd name="connsiteY14082" fmla="*/ 1255291 h 1847704"/>
                <a:gd name="connsiteX14083" fmla="*/ 692684 w 1842380"/>
                <a:gd name="connsiteY14083" fmla="*/ 1275525 h 1847704"/>
                <a:gd name="connsiteX14084" fmla="*/ 689489 w 1842380"/>
                <a:gd name="connsiteY14084" fmla="*/ 1271265 h 1847704"/>
                <a:gd name="connsiteX14085" fmla="*/ 687359 w 1842380"/>
                <a:gd name="connsiteY14085" fmla="*/ 1268070 h 1847704"/>
                <a:gd name="connsiteX14086" fmla="*/ 687359 w 1842380"/>
                <a:gd name="connsiteY14086" fmla="*/ 1263810 h 1847704"/>
                <a:gd name="connsiteX14087" fmla="*/ 688424 w 1842380"/>
                <a:gd name="connsiteY14087" fmla="*/ 1261680 h 1847704"/>
                <a:gd name="connsiteX14088" fmla="*/ 692684 w 1842380"/>
                <a:gd name="connsiteY14088" fmla="*/ 1255291 h 1847704"/>
                <a:gd name="connsiteX14089" fmla="*/ 692684 w 1842380"/>
                <a:gd name="connsiteY14089" fmla="*/ 1255291 h 1847704"/>
                <a:gd name="connsiteX14090" fmla="*/ 692684 w 1842380"/>
                <a:gd name="connsiteY14090" fmla="*/ 1363384 h 1847704"/>
                <a:gd name="connsiteX14091" fmla="*/ 692684 w 1842380"/>
                <a:gd name="connsiteY14091" fmla="*/ 1374566 h 1847704"/>
                <a:gd name="connsiteX14092" fmla="*/ 686827 w 1842380"/>
                <a:gd name="connsiteY14092" fmla="*/ 1371371 h 1847704"/>
                <a:gd name="connsiteX14093" fmla="*/ 686827 w 1842380"/>
                <a:gd name="connsiteY14093" fmla="*/ 1361254 h 1847704"/>
                <a:gd name="connsiteX14094" fmla="*/ 692684 w 1842380"/>
                <a:gd name="connsiteY14094" fmla="*/ 1363384 h 1847704"/>
                <a:gd name="connsiteX14095" fmla="*/ 692684 w 1842380"/>
                <a:gd name="connsiteY14095" fmla="*/ 1363384 h 1847704"/>
                <a:gd name="connsiteX14096" fmla="*/ 692684 w 1842380"/>
                <a:gd name="connsiteY14096" fmla="*/ 1424087 h 1847704"/>
                <a:gd name="connsiteX14097" fmla="*/ 692684 w 1842380"/>
                <a:gd name="connsiteY14097" fmla="*/ 1434204 h 1847704"/>
                <a:gd name="connsiteX14098" fmla="*/ 686827 w 1842380"/>
                <a:gd name="connsiteY14098" fmla="*/ 1432074 h 1847704"/>
                <a:gd name="connsiteX14099" fmla="*/ 686827 w 1842380"/>
                <a:gd name="connsiteY14099" fmla="*/ 1420359 h 1847704"/>
                <a:gd name="connsiteX14100" fmla="*/ 692684 w 1842380"/>
                <a:gd name="connsiteY14100" fmla="*/ 1424087 h 1847704"/>
                <a:gd name="connsiteX14101" fmla="*/ 692684 w 1842380"/>
                <a:gd name="connsiteY14101" fmla="*/ 1424087 h 1847704"/>
                <a:gd name="connsiteX14102" fmla="*/ 692684 w 1842380"/>
                <a:gd name="connsiteY14102" fmla="*/ 1556674 h 1847704"/>
                <a:gd name="connsiteX14103" fmla="*/ 692684 w 1842380"/>
                <a:gd name="connsiteY14103" fmla="*/ 1582766 h 1847704"/>
                <a:gd name="connsiteX14104" fmla="*/ 686827 w 1842380"/>
                <a:gd name="connsiteY14104" fmla="*/ 1580636 h 1847704"/>
                <a:gd name="connsiteX14105" fmla="*/ 686827 w 1842380"/>
                <a:gd name="connsiteY14105" fmla="*/ 1554544 h 1847704"/>
                <a:gd name="connsiteX14106" fmla="*/ 692684 w 1842380"/>
                <a:gd name="connsiteY14106" fmla="*/ 1556674 h 1847704"/>
                <a:gd name="connsiteX14107" fmla="*/ 692684 w 1842380"/>
                <a:gd name="connsiteY14107" fmla="*/ 1556674 h 1847704"/>
                <a:gd name="connsiteX14108" fmla="*/ 692684 w 1842380"/>
                <a:gd name="connsiteY14108" fmla="*/ 1710028 h 1847704"/>
                <a:gd name="connsiteX14109" fmla="*/ 692684 w 1842380"/>
                <a:gd name="connsiteY14109" fmla="*/ 1739315 h 1847704"/>
                <a:gd name="connsiteX14110" fmla="*/ 686827 w 1842380"/>
                <a:gd name="connsiteY14110" fmla="*/ 1728133 h 1847704"/>
                <a:gd name="connsiteX14111" fmla="*/ 686827 w 1842380"/>
                <a:gd name="connsiteY14111" fmla="*/ 1706833 h 1847704"/>
                <a:gd name="connsiteX14112" fmla="*/ 692684 w 1842380"/>
                <a:gd name="connsiteY14112" fmla="*/ 1710028 h 1847704"/>
                <a:gd name="connsiteX14113" fmla="*/ 692684 w 1842380"/>
                <a:gd name="connsiteY14113" fmla="*/ 1710028 h 1847704"/>
                <a:gd name="connsiteX14114" fmla="*/ 692684 w 1842380"/>
                <a:gd name="connsiteY14114" fmla="*/ 1800017 h 1847704"/>
                <a:gd name="connsiteX14115" fmla="*/ 692684 w 1842380"/>
                <a:gd name="connsiteY14115" fmla="*/ 1815992 h 1847704"/>
                <a:gd name="connsiteX14116" fmla="*/ 686827 w 1842380"/>
                <a:gd name="connsiteY14116" fmla="*/ 1814927 h 1847704"/>
                <a:gd name="connsiteX14117" fmla="*/ 686827 w 1842380"/>
                <a:gd name="connsiteY14117" fmla="*/ 1798953 h 1847704"/>
                <a:gd name="connsiteX14118" fmla="*/ 692684 w 1842380"/>
                <a:gd name="connsiteY14118" fmla="*/ 1800017 h 1847704"/>
                <a:gd name="connsiteX14119" fmla="*/ 692684 w 1842380"/>
                <a:gd name="connsiteY14119" fmla="*/ 1800017 h 1847704"/>
                <a:gd name="connsiteX14120" fmla="*/ 687359 w 1842380"/>
                <a:gd name="connsiteY14120" fmla="*/ 788838 h 1847704"/>
                <a:gd name="connsiteX14121" fmla="*/ 687359 w 1842380"/>
                <a:gd name="connsiteY14121" fmla="*/ 775526 h 1847704"/>
                <a:gd name="connsiteX14122" fmla="*/ 687359 w 1842380"/>
                <a:gd name="connsiteY14122" fmla="*/ 778721 h 1847704"/>
                <a:gd name="connsiteX14123" fmla="*/ 687359 w 1842380"/>
                <a:gd name="connsiteY14123" fmla="*/ 784579 h 1847704"/>
                <a:gd name="connsiteX14124" fmla="*/ 687359 w 1842380"/>
                <a:gd name="connsiteY14124" fmla="*/ 788838 h 1847704"/>
                <a:gd name="connsiteX14125" fmla="*/ 687359 w 1842380"/>
                <a:gd name="connsiteY14125" fmla="*/ 33782 h 1847704"/>
                <a:gd name="connsiteX14126" fmla="*/ 687359 w 1842380"/>
                <a:gd name="connsiteY14126" fmla="*/ 49756 h 1847704"/>
                <a:gd name="connsiteX14127" fmla="*/ 686294 w 1842380"/>
                <a:gd name="connsiteY14127" fmla="*/ 50821 h 1847704"/>
                <a:gd name="connsiteX14128" fmla="*/ 686294 w 1842380"/>
                <a:gd name="connsiteY14128" fmla="*/ 33782 h 1847704"/>
                <a:gd name="connsiteX14129" fmla="*/ 687359 w 1842380"/>
                <a:gd name="connsiteY14129" fmla="*/ 33782 h 1847704"/>
                <a:gd name="connsiteX14130" fmla="*/ 687359 w 1842380"/>
                <a:gd name="connsiteY14130" fmla="*/ 33782 h 1847704"/>
                <a:gd name="connsiteX14131" fmla="*/ 687359 w 1842380"/>
                <a:gd name="connsiteY14131" fmla="*/ 75315 h 1847704"/>
                <a:gd name="connsiteX14132" fmla="*/ 687359 w 1842380"/>
                <a:gd name="connsiteY14132" fmla="*/ 102472 h 1847704"/>
                <a:gd name="connsiteX14133" fmla="*/ 686294 w 1842380"/>
                <a:gd name="connsiteY14133" fmla="*/ 101407 h 1847704"/>
                <a:gd name="connsiteX14134" fmla="*/ 686294 w 1842380"/>
                <a:gd name="connsiteY14134" fmla="*/ 75315 h 1847704"/>
                <a:gd name="connsiteX14135" fmla="*/ 687359 w 1842380"/>
                <a:gd name="connsiteY14135" fmla="*/ 75315 h 1847704"/>
                <a:gd name="connsiteX14136" fmla="*/ 687359 w 1842380"/>
                <a:gd name="connsiteY14136" fmla="*/ 75315 h 1847704"/>
                <a:gd name="connsiteX14137" fmla="*/ 687359 w 1842380"/>
                <a:gd name="connsiteY14137" fmla="*/ 128031 h 1847704"/>
                <a:gd name="connsiteX14138" fmla="*/ 687359 w 1842380"/>
                <a:gd name="connsiteY14138" fmla="*/ 144005 h 1847704"/>
                <a:gd name="connsiteX14139" fmla="*/ 686294 w 1842380"/>
                <a:gd name="connsiteY14139" fmla="*/ 145070 h 1847704"/>
                <a:gd name="connsiteX14140" fmla="*/ 686294 w 1842380"/>
                <a:gd name="connsiteY14140" fmla="*/ 128031 h 1847704"/>
                <a:gd name="connsiteX14141" fmla="*/ 687359 w 1842380"/>
                <a:gd name="connsiteY14141" fmla="*/ 128031 h 1847704"/>
                <a:gd name="connsiteX14142" fmla="*/ 687359 w 1842380"/>
                <a:gd name="connsiteY14142" fmla="*/ 128031 h 1847704"/>
                <a:gd name="connsiteX14143" fmla="*/ 687359 w 1842380"/>
                <a:gd name="connsiteY14143" fmla="*/ 194591 h 1847704"/>
                <a:gd name="connsiteX14144" fmla="*/ 687359 w 1842380"/>
                <a:gd name="connsiteY14144" fmla="*/ 228137 h 1847704"/>
                <a:gd name="connsiteX14145" fmla="*/ 686294 w 1842380"/>
                <a:gd name="connsiteY14145" fmla="*/ 226007 h 1847704"/>
                <a:gd name="connsiteX14146" fmla="*/ 686294 w 1842380"/>
                <a:gd name="connsiteY14146" fmla="*/ 195656 h 1847704"/>
                <a:gd name="connsiteX14147" fmla="*/ 687359 w 1842380"/>
                <a:gd name="connsiteY14147" fmla="*/ 194591 h 1847704"/>
                <a:gd name="connsiteX14148" fmla="*/ 687359 w 1842380"/>
                <a:gd name="connsiteY14148" fmla="*/ 194591 h 1847704"/>
                <a:gd name="connsiteX14149" fmla="*/ 687359 w 1842380"/>
                <a:gd name="connsiteY14149" fmla="*/ 233994 h 1847704"/>
                <a:gd name="connsiteX14150" fmla="*/ 687359 w 1842380"/>
                <a:gd name="connsiteY14150" fmla="*/ 271268 h 1847704"/>
                <a:gd name="connsiteX14151" fmla="*/ 686294 w 1842380"/>
                <a:gd name="connsiteY14151" fmla="*/ 271268 h 1847704"/>
                <a:gd name="connsiteX14152" fmla="*/ 686294 w 1842380"/>
                <a:gd name="connsiteY14152" fmla="*/ 235059 h 1847704"/>
                <a:gd name="connsiteX14153" fmla="*/ 687359 w 1842380"/>
                <a:gd name="connsiteY14153" fmla="*/ 233994 h 1847704"/>
                <a:gd name="connsiteX14154" fmla="*/ 687359 w 1842380"/>
                <a:gd name="connsiteY14154" fmla="*/ 233994 h 1847704"/>
                <a:gd name="connsiteX14155" fmla="*/ 687359 w 1842380"/>
                <a:gd name="connsiteY14155" fmla="*/ 331971 h 1847704"/>
                <a:gd name="connsiteX14156" fmla="*/ 687359 w 1842380"/>
                <a:gd name="connsiteY14156" fmla="*/ 381491 h 1847704"/>
                <a:gd name="connsiteX14157" fmla="*/ 686294 w 1842380"/>
                <a:gd name="connsiteY14157" fmla="*/ 381491 h 1847704"/>
                <a:gd name="connsiteX14158" fmla="*/ 686294 w 1842380"/>
                <a:gd name="connsiteY14158" fmla="*/ 333036 h 1847704"/>
                <a:gd name="connsiteX14159" fmla="*/ 687359 w 1842380"/>
                <a:gd name="connsiteY14159" fmla="*/ 331971 h 1847704"/>
                <a:gd name="connsiteX14160" fmla="*/ 687359 w 1842380"/>
                <a:gd name="connsiteY14160" fmla="*/ 331971 h 1847704"/>
                <a:gd name="connsiteX14161" fmla="*/ 687359 w 1842380"/>
                <a:gd name="connsiteY14161" fmla="*/ 436869 h 1847704"/>
                <a:gd name="connsiteX14162" fmla="*/ 687359 w 1842380"/>
                <a:gd name="connsiteY14162" fmla="*/ 448051 h 1847704"/>
                <a:gd name="connsiteX14163" fmla="*/ 686294 w 1842380"/>
                <a:gd name="connsiteY14163" fmla="*/ 448051 h 1847704"/>
                <a:gd name="connsiteX14164" fmla="*/ 686294 w 1842380"/>
                <a:gd name="connsiteY14164" fmla="*/ 437934 h 1847704"/>
                <a:gd name="connsiteX14165" fmla="*/ 687359 w 1842380"/>
                <a:gd name="connsiteY14165" fmla="*/ 436869 h 1847704"/>
                <a:gd name="connsiteX14166" fmla="*/ 687359 w 1842380"/>
                <a:gd name="connsiteY14166" fmla="*/ 436869 h 1847704"/>
                <a:gd name="connsiteX14167" fmla="*/ 687359 w 1842380"/>
                <a:gd name="connsiteY14167" fmla="*/ 453376 h 1847704"/>
                <a:gd name="connsiteX14168" fmla="*/ 687359 w 1842380"/>
                <a:gd name="connsiteY14168" fmla="*/ 465623 h 1847704"/>
                <a:gd name="connsiteX14169" fmla="*/ 686294 w 1842380"/>
                <a:gd name="connsiteY14169" fmla="*/ 465623 h 1847704"/>
                <a:gd name="connsiteX14170" fmla="*/ 686294 w 1842380"/>
                <a:gd name="connsiteY14170" fmla="*/ 453376 h 1847704"/>
                <a:gd name="connsiteX14171" fmla="*/ 687359 w 1842380"/>
                <a:gd name="connsiteY14171" fmla="*/ 453376 h 1847704"/>
                <a:gd name="connsiteX14172" fmla="*/ 687359 w 1842380"/>
                <a:gd name="connsiteY14172" fmla="*/ 453376 h 1847704"/>
                <a:gd name="connsiteX14173" fmla="*/ 687359 w 1842380"/>
                <a:gd name="connsiteY14173" fmla="*/ 494909 h 1847704"/>
                <a:gd name="connsiteX14174" fmla="*/ 687359 w 1842380"/>
                <a:gd name="connsiteY14174" fmla="*/ 505027 h 1847704"/>
                <a:gd name="connsiteX14175" fmla="*/ 686294 w 1842380"/>
                <a:gd name="connsiteY14175" fmla="*/ 505027 h 1847704"/>
                <a:gd name="connsiteX14176" fmla="*/ 686294 w 1842380"/>
                <a:gd name="connsiteY14176" fmla="*/ 494909 h 1847704"/>
                <a:gd name="connsiteX14177" fmla="*/ 687359 w 1842380"/>
                <a:gd name="connsiteY14177" fmla="*/ 494909 h 1847704"/>
                <a:gd name="connsiteX14178" fmla="*/ 687359 w 1842380"/>
                <a:gd name="connsiteY14178" fmla="*/ 494909 h 1847704"/>
                <a:gd name="connsiteX14179" fmla="*/ 687359 w 1842380"/>
                <a:gd name="connsiteY14179" fmla="*/ 658381 h 1847704"/>
                <a:gd name="connsiteX14180" fmla="*/ 687359 w 1842380"/>
                <a:gd name="connsiteY14180" fmla="*/ 667433 h 1847704"/>
                <a:gd name="connsiteX14181" fmla="*/ 686294 w 1842380"/>
                <a:gd name="connsiteY14181" fmla="*/ 666368 h 1847704"/>
                <a:gd name="connsiteX14182" fmla="*/ 686294 w 1842380"/>
                <a:gd name="connsiteY14182" fmla="*/ 668498 h 1847704"/>
                <a:gd name="connsiteX14183" fmla="*/ 686294 w 1842380"/>
                <a:gd name="connsiteY14183" fmla="*/ 658381 h 1847704"/>
                <a:gd name="connsiteX14184" fmla="*/ 687359 w 1842380"/>
                <a:gd name="connsiteY14184" fmla="*/ 658381 h 1847704"/>
                <a:gd name="connsiteX14185" fmla="*/ 687359 w 1842380"/>
                <a:gd name="connsiteY14185" fmla="*/ 658381 h 1847704"/>
                <a:gd name="connsiteX14186" fmla="*/ 687359 w 1842380"/>
                <a:gd name="connsiteY14186" fmla="*/ 706836 h 1847704"/>
                <a:gd name="connsiteX14187" fmla="*/ 687359 w 1842380"/>
                <a:gd name="connsiteY14187" fmla="*/ 721746 h 1847704"/>
                <a:gd name="connsiteX14188" fmla="*/ 687359 w 1842380"/>
                <a:gd name="connsiteY14188" fmla="*/ 721746 h 1847704"/>
                <a:gd name="connsiteX14189" fmla="*/ 687359 w 1842380"/>
                <a:gd name="connsiteY14189" fmla="*/ 727603 h 1847704"/>
                <a:gd name="connsiteX14190" fmla="*/ 687359 w 1842380"/>
                <a:gd name="connsiteY14190" fmla="*/ 738785 h 1847704"/>
                <a:gd name="connsiteX14191" fmla="*/ 686294 w 1842380"/>
                <a:gd name="connsiteY14191" fmla="*/ 737720 h 1847704"/>
                <a:gd name="connsiteX14192" fmla="*/ 686294 w 1842380"/>
                <a:gd name="connsiteY14192" fmla="*/ 708434 h 1847704"/>
                <a:gd name="connsiteX14193" fmla="*/ 687359 w 1842380"/>
                <a:gd name="connsiteY14193" fmla="*/ 706836 h 1847704"/>
                <a:gd name="connsiteX14194" fmla="*/ 687359 w 1842380"/>
                <a:gd name="connsiteY14194" fmla="*/ 706836 h 1847704"/>
                <a:gd name="connsiteX14195" fmla="*/ 687359 w 1842380"/>
                <a:gd name="connsiteY14195" fmla="*/ 775526 h 1847704"/>
                <a:gd name="connsiteX14196" fmla="*/ 687359 w 1842380"/>
                <a:gd name="connsiteY14196" fmla="*/ 788838 h 1847704"/>
                <a:gd name="connsiteX14197" fmla="*/ 686294 w 1842380"/>
                <a:gd name="connsiteY14197" fmla="*/ 790968 h 1847704"/>
                <a:gd name="connsiteX14198" fmla="*/ 686294 w 1842380"/>
                <a:gd name="connsiteY14198" fmla="*/ 790968 h 1847704"/>
                <a:gd name="connsiteX14199" fmla="*/ 686294 w 1842380"/>
                <a:gd name="connsiteY14199" fmla="*/ 770734 h 1847704"/>
                <a:gd name="connsiteX14200" fmla="*/ 686294 w 1842380"/>
                <a:gd name="connsiteY14200" fmla="*/ 771799 h 1847704"/>
                <a:gd name="connsiteX14201" fmla="*/ 687359 w 1842380"/>
                <a:gd name="connsiteY14201" fmla="*/ 775526 h 1847704"/>
                <a:gd name="connsiteX14202" fmla="*/ 687359 w 1842380"/>
                <a:gd name="connsiteY14202" fmla="*/ 775526 h 1847704"/>
                <a:gd name="connsiteX14203" fmla="*/ 687359 w 1842380"/>
                <a:gd name="connsiteY14203" fmla="*/ 855398 h 1847704"/>
                <a:gd name="connsiteX14204" fmla="*/ 687359 w 1842380"/>
                <a:gd name="connsiteY14204" fmla="*/ 872438 h 1847704"/>
                <a:gd name="connsiteX14205" fmla="*/ 686294 w 1842380"/>
                <a:gd name="connsiteY14205" fmla="*/ 875633 h 1847704"/>
                <a:gd name="connsiteX14206" fmla="*/ 686294 w 1842380"/>
                <a:gd name="connsiteY14206" fmla="*/ 877762 h 1847704"/>
                <a:gd name="connsiteX14207" fmla="*/ 687359 w 1842380"/>
                <a:gd name="connsiteY14207" fmla="*/ 876697 h 1847704"/>
                <a:gd name="connsiteX14208" fmla="*/ 687359 w 1842380"/>
                <a:gd name="connsiteY14208" fmla="*/ 885750 h 1847704"/>
                <a:gd name="connsiteX14209" fmla="*/ 686294 w 1842380"/>
                <a:gd name="connsiteY14209" fmla="*/ 885750 h 1847704"/>
                <a:gd name="connsiteX14210" fmla="*/ 686294 w 1842380"/>
                <a:gd name="connsiteY14210" fmla="*/ 856463 h 1847704"/>
                <a:gd name="connsiteX14211" fmla="*/ 687359 w 1842380"/>
                <a:gd name="connsiteY14211" fmla="*/ 855398 h 1847704"/>
                <a:gd name="connsiteX14212" fmla="*/ 687359 w 1842380"/>
                <a:gd name="connsiteY14212" fmla="*/ 855398 h 1847704"/>
                <a:gd name="connsiteX14213" fmla="*/ 687359 w 1842380"/>
                <a:gd name="connsiteY14213" fmla="*/ 903854 h 1847704"/>
                <a:gd name="connsiteX14214" fmla="*/ 687359 w 1842380"/>
                <a:gd name="connsiteY14214" fmla="*/ 911841 h 1847704"/>
                <a:gd name="connsiteX14215" fmla="*/ 686294 w 1842380"/>
                <a:gd name="connsiteY14215" fmla="*/ 911841 h 1847704"/>
                <a:gd name="connsiteX14216" fmla="*/ 686294 w 1842380"/>
                <a:gd name="connsiteY14216" fmla="*/ 904919 h 1847704"/>
                <a:gd name="connsiteX14217" fmla="*/ 687359 w 1842380"/>
                <a:gd name="connsiteY14217" fmla="*/ 903854 h 1847704"/>
                <a:gd name="connsiteX14218" fmla="*/ 687359 w 1842380"/>
                <a:gd name="connsiteY14218" fmla="*/ 903854 h 1847704"/>
                <a:gd name="connsiteX14219" fmla="*/ 687359 w 1842380"/>
                <a:gd name="connsiteY14219" fmla="*/ 933140 h 1847704"/>
                <a:gd name="connsiteX14220" fmla="*/ 687359 w 1842380"/>
                <a:gd name="connsiteY14220" fmla="*/ 941128 h 1847704"/>
                <a:gd name="connsiteX14221" fmla="*/ 686294 w 1842380"/>
                <a:gd name="connsiteY14221" fmla="*/ 941128 h 1847704"/>
                <a:gd name="connsiteX14222" fmla="*/ 686294 w 1842380"/>
                <a:gd name="connsiteY14222" fmla="*/ 933140 h 1847704"/>
                <a:gd name="connsiteX14223" fmla="*/ 687359 w 1842380"/>
                <a:gd name="connsiteY14223" fmla="*/ 933140 h 1847704"/>
                <a:gd name="connsiteX14224" fmla="*/ 687359 w 1842380"/>
                <a:gd name="connsiteY14224" fmla="*/ 933140 h 1847704"/>
                <a:gd name="connsiteX14225" fmla="*/ 687359 w 1842380"/>
                <a:gd name="connsiteY14225" fmla="*/ 963492 h 1847704"/>
                <a:gd name="connsiteX14226" fmla="*/ 687359 w 1842380"/>
                <a:gd name="connsiteY14226" fmla="*/ 973609 h 1847704"/>
                <a:gd name="connsiteX14227" fmla="*/ 686294 w 1842380"/>
                <a:gd name="connsiteY14227" fmla="*/ 974674 h 1847704"/>
                <a:gd name="connsiteX14228" fmla="*/ 686294 w 1842380"/>
                <a:gd name="connsiteY14228" fmla="*/ 964557 h 1847704"/>
                <a:gd name="connsiteX14229" fmla="*/ 687359 w 1842380"/>
                <a:gd name="connsiteY14229" fmla="*/ 963492 h 1847704"/>
                <a:gd name="connsiteX14230" fmla="*/ 687359 w 1842380"/>
                <a:gd name="connsiteY14230" fmla="*/ 963492 h 1847704"/>
                <a:gd name="connsiteX14231" fmla="*/ 687359 w 1842380"/>
                <a:gd name="connsiteY14231" fmla="*/ 995973 h 1847704"/>
                <a:gd name="connsiteX14232" fmla="*/ 687359 w 1842380"/>
                <a:gd name="connsiteY14232" fmla="*/ 1018337 h 1847704"/>
                <a:gd name="connsiteX14233" fmla="*/ 686294 w 1842380"/>
                <a:gd name="connsiteY14233" fmla="*/ 1015142 h 1847704"/>
                <a:gd name="connsiteX14234" fmla="*/ 686294 w 1842380"/>
                <a:gd name="connsiteY14234" fmla="*/ 994908 h 1847704"/>
                <a:gd name="connsiteX14235" fmla="*/ 687359 w 1842380"/>
                <a:gd name="connsiteY14235" fmla="*/ 995973 h 1847704"/>
                <a:gd name="connsiteX14236" fmla="*/ 687359 w 1842380"/>
                <a:gd name="connsiteY14236" fmla="*/ 995973 h 1847704"/>
                <a:gd name="connsiteX14237" fmla="*/ 687359 w 1842380"/>
                <a:gd name="connsiteY14237" fmla="*/ 1132288 h 1847704"/>
                <a:gd name="connsiteX14238" fmla="*/ 687359 w 1842380"/>
                <a:gd name="connsiteY14238" fmla="*/ 1140275 h 1847704"/>
                <a:gd name="connsiteX14239" fmla="*/ 686294 w 1842380"/>
                <a:gd name="connsiteY14239" fmla="*/ 1140275 h 1847704"/>
                <a:gd name="connsiteX14240" fmla="*/ 686294 w 1842380"/>
                <a:gd name="connsiteY14240" fmla="*/ 1132288 h 1847704"/>
                <a:gd name="connsiteX14241" fmla="*/ 687359 w 1842380"/>
                <a:gd name="connsiteY14241" fmla="*/ 1132288 h 1847704"/>
                <a:gd name="connsiteX14242" fmla="*/ 687359 w 1842380"/>
                <a:gd name="connsiteY14242" fmla="*/ 1132288 h 1847704"/>
                <a:gd name="connsiteX14243" fmla="*/ 687359 w 1842380"/>
                <a:gd name="connsiteY14243" fmla="*/ 1156249 h 1847704"/>
                <a:gd name="connsiteX14244" fmla="*/ 687359 w 1842380"/>
                <a:gd name="connsiteY14244" fmla="*/ 1165302 h 1847704"/>
                <a:gd name="connsiteX14245" fmla="*/ 686294 w 1842380"/>
                <a:gd name="connsiteY14245" fmla="*/ 1164237 h 1847704"/>
                <a:gd name="connsiteX14246" fmla="*/ 686294 w 1842380"/>
                <a:gd name="connsiteY14246" fmla="*/ 1156249 h 1847704"/>
                <a:gd name="connsiteX14247" fmla="*/ 687359 w 1842380"/>
                <a:gd name="connsiteY14247" fmla="*/ 1156249 h 1847704"/>
                <a:gd name="connsiteX14248" fmla="*/ 687359 w 1842380"/>
                <a:gd name="connsiteY14248" fmla="*/ 1156249 h 1847704"/>
                <a:gd name="connsiteX14249" fmla="*/ 687359 w 1842380"/>
                <a:gd name="connsiteY14249" fmla="*/ 1190861 h 1847704"/>
                <a:gd name="connsiteX14250" fmla="*/ 687359 w 1842380"/>
                <a:gd name="connsiteY14250" fmla="*/ 1197783 h 1847704"/>
                <a:gd name="connsiteX14251" fmla="*/ 686294 w 1842380"/>
                <a:gd name="connsiteY14251" fmla="*/ 1197783 h 1847704"/>
                <a:gd name="connsiteX14252" fmla="*/ 686294 w 1842380"/>
                <a:gd name="connsiteY14252" fmla="*/ 1190861 h 1847704"/>
                <a:gd name="connsiteX14253" fmla="*/ 687359 w 1842380"/>
                <a:gd name="connsiteY14253" fmla="*/ 1190861 h 1847704"/>
                <a:gd name="connsiteX14254" fmla="*/ 687359 w 1842380"/>
                <a:gd name="connsiteY14254" fmla="*/ 1190861 h 1847704"/>
                <a:gd name="connsiteX14255" fmla="*/ 687359 w 1842380"/>
                <a:gd name="connsiteY14255" fmla="*/ 1202043 h 1847704"/>
                <a:gd name="connsiteX14256" fmla="*/ 687359 w 1842380"/>
                <a:gd name="connsiteY14256" fmla="*/ 1211095 h 1847704"/>
                <a:gd name="connsiteX14257" fmla="*/ 686294 w 1842380"/>
                <a:gd name="connsiteY14257" fmla="*/ 1212160 h 1847704"/>
                <a:gd name="connsiteX14258" fmla="*/ 686294 w 1842380"/>
                <a:gd name="connsiteY14258" fmla="*/ 1202043 h 1847704"/>
                <a:gd name="connsiteX14259" fmla="*/ 687359 w 1842380"/>
                <a:gd name="connsiteY14259" fmla="*/ 1202043 h 1847704"/>
                <a:gd name="connsiteX14260" fmla="*/ 687359 w 1842380"/>
                <a:gd name="connsiteY14260" fmla="*/ 1202043 h 1847704"/>
                <a:gd name="connsiteX14261" fmla="*/ 687359 w 1842380"/>
                <a:gd name="connsiteY14261" fmla="*/ 1262745 h 1847704"/>
                <a:gd name="connsiteX14262" fmla="*/ 687359 w 1842380"/>
                <a:gd name="connsiteY14262" fmla="*/ 1267005 h 1847704"/>
                <a:gd name="connsiteX14263" fmla="*/ 687359 w 1842380"/>
                <a:gd name="connsiteY14263" fmla="*/ 1267005 h 1847704"/>
                <a:gd name="connsiteX14264" fmla="*/ 686294 w 1842380"/>
                <a:gd name="connsiteY14264" fmla="*/ 1265940 h 1847704"/>
                <a:gd name="connsiteX14265" fmla="*/ 686294 w 1842380"/>
                <a:gd name="connsiteY14265" fmla="*/ 1263810 h 1847704"/>
                <a:gd name="connsiteX14266" fmla="*/ 687359 w 1842380"/>
                <a:gd name="connsiteY14266" fmla="*/ 1262745 h 1847704"/>
                <a:gd name="connsiteX14267" fmla="*/ 687359 w 1842380"/>
                <a:gd name="connsiteY14267" fmla="*/ 1262745 h 1847704"/>
                <a:gd name="connsiteX14268" fmla="*/ 687359 w 1842380"/>
                <a:gd name="connsiteY14268" fmla="*/ 1360722 h 1847704"/>
                <a:gd name="connsiteX14269" fmla="*/ 687359 w 1842380"/>
                <a:gd name="connsiteY14269" fmla="*/ 1370839 h 1847704"/>
                <a:gd name="connsiteX14270" fmla="*/ 686294 w 1842380"/>
                <a:gd name="connsiteY14270" fmla="*/ 1370839 h 1847704"/>
                <a:gd name="connsiteX14271" fmla="*/ 686294 w 1842380"/>
                <a:gd name="connsiteY14271" fmla="*/ 1360722 h 1847704"/>
                <a:gd name="connsiteX14272" fmla="*/ 687359 w 1842380"/>
                <a:gd name="connsiteY14272" fmla="*/ 1360722 h 1847704"/>
                <a:gd name="connsiteX14273" fmla="*/ 687359 w 1842380"/>
                <a:gd name="connsiteY14273" fmla="*/ 1360722 h 1847704"/>
                <a:gd name="connsiteX14274" fmla="*/ 687359 w 1842380"/>
                <a:gd name="connsiteY14274" fmla="*/ 1420359 h 1847704"/>
                <a:gd name="connsiteX14275" fmla="*/ 687359 w 1842380"/>
                <a:gd name="connsiteY14275" fmla="*/ 1431541 h 1847704"/>
                <a:gd name="connsiteX14276" fmla="*/ 686294 w 1842380"/>
                <a:gd name="connsiteY14276" fmla="*/ 1431541 h 1847704"/>
                <a:gd name="connsiteX14277" fmla="*/ 686294 w 1842380"/>
                <a:gd name="connsiteY14277" fmla="*/ 1419294 h 1847704"/>
                <a:gd name="connsiteX14278" fmla="*/ 687359 w 1842380"/>
                <a:gd name="connsiteY14278" fmla="*/ 1420359 h 1847704"/>
                <a:gd name="connsiteX14279" fmla="*/ 687359 w 1842380"/>
                <a:gd name="connsiteY14279" fmla="*/ 1420359 h 1847704"/>
                <a:gd name="connsiteX14280" fmla="*/ 687359 w 1842380"/>
                <a:gd name="connsiteY14280" fmla="*/ 1554544 h 1847704"/>
                <a:gd name="connsiteX14281" fmla="*/ 687359 w 1842380"/>
                <a:gd name="connsiteY14281" fmla="*/ 1580636 h 1847704"/>
                <a:gd name="connsiteX14282" fmla="*/ 686294 w 1842380"/>
                <a:gd name="connsiteY14282" fmla="*/ 1580636 h 1847704"/>
                <a:gd name="connsiteX14283" fmla="*/ 686294 w 1842380"/>
                <a:gd name="connsiteY14283" fmla="*/ 1554544 h 1847704"/>
                <a:gd name="connsiteX14284" fmla="*/ 687359 w 1842380"/>
                <a:gd name="connsiteY14284" fmla="*/ 1554544 h 1847704"/>
                <a:gd name="connsiteX14285" fmla="*/ 687359 w 1842380"/>
                <a:gd name="connsiteY14285" fmla="*/ 1554544 h 1847704"/>
                <a:gd name="connsiteX14286" fmla="*/ 687359 w 1842380"/>
                <a:gd name="connsiteY14286" fmla="*/ 1706301 h 1847704"/>
                <a:gd name="connsiteX14287" fmla="*/ 687359 w 1842380"/>
                <a:gd name="connsiteY14287" fmla="*/ 1727600 h 1847704"/>
                <a:gd name="connsiteX14288" fmla="*/ 687359 w 1842380"/>
                <a:gd name="connsiteY14288" fmla="*/ 1726535 h 1847704"/>
                <a:gd name="connsiteX14289" fmla="*/ 686294 w 1842380"/>
                <a:gd name="connsiteY14289" fmla="*/ 1726535 h 1847704"/>
                <a:gd name="connsiteX14290" fmla="*/ 686294 w 1842380"/>
                <a:gd name="connsiteY14290" fmla="*/ 1705236 h 1847704"/>
                <a:gd name="connsiteX14291" fmla="*/ 687359 w 1842380"/>
                <a:gd name="connsiteY14291" fmla="*/ 1706301 h 1847704"/>
                <a:gd name="connsiteX14292" fmla="*/ 687359 w 1842380"/>
                <a:gd name="connsiteY14292" fmla="*/ 1706301 h 1847704"/>
                <a:gd name="connsiteX14293" fmla="*/ 687359 w 1842380"/>
                <a:gd name="connsiteY14293" fmla="*/ 1798953 h 1847704"/>
                <a:gd name="connsiteX14294" fmla="*/ 687359 w 1842380"/>
                <a:gd name="connsiteY14294" fmla="*/ 1814927 h 1847704"/>
                <a:gd name="connsiteX14295" fmla="*/ 686294 w 1842380"/>
                <a:gd name="connsiteY14295" fmla="*/ 1814927 h 1847704"/>
                <a:gd name="connsiteX14296" fmla="*/ 686294 w 1842380"/>
                <a:gd name="connsiteY14296" fmla="*/ 1798953 h 1847704"/>
                <a:gd name="connsiteX14297" fmla="*/ 687359 w 1842380"/>
                <a:gd name="connsiteY14297" fmla="*/ 1798953 h 1847704"/>
                <a:gd name="connsiteX14298" fmla="*/ 687359 w 1842380"/>
                <a:gd name="connsiteY14298" fmla="*/ 1798953 h 1847704"/>
                <a:gd name="connsiteX14299" fmla="*/ 686294 w 1842380"/>
                <a:gd name="connsiteY14299" fmla="*/ 1082767 h 1847704"/>
                <a:gd name="connsiteX14300" fmla="*/ 686294 w 1842380"/>
                <a:gd name="connsiteY14300" fmla="*/ 1080637 h 1847704"/>
                <a:gd name="connsiteX14301" fmla="*/ 686294 w 1842380"/>
                <a:gd name="connsiteY14301" fmla="*/ 1080637 h 1847704"/>
                <a:gd name="connsiteX14302" fmla="*/ 686294 w 1842380"/>
                <a:gd name="connsiteY14302" fmla="*/ 1082767 h 1847704"/>
                <a:gd name="connsiteX14303" fmla="*/ 686294 w 1842380"/>
                <a:gd name="connsiteY14303" fmla="*/ 1082767 h 1847704"/>
                <a:gd name="connsiteX14304" fmla="*/ 686294 w 1842380"/>
                <a:gd name="connsiteY14304" fmla="*/ 33782 h 1847704"/>
                <a:gd name="connsiteX14305" fmla="*/ 686294 w 1842380"/>
                <a:gd name="connsiteY14305" fmla="*/ 50821 h 1847704"/>
                <a:gd name="connsiteX14306" fmla="*/ 672982 w 1842380"/>
                <a:gd name="connsiteY14306" fmla="*/ 55081 h 1847704"/>
                <a:gd name="connsiteX14307" fmla="*/ 672982 w 1842380"/>
                <a:gd name="connsiteY14307" fmla="*/ 38042 h 1847704"/>
                <a:gd name="connsiteX14308" fmla="*/ 686294 w 1842380"/>
                <a:gd name="connsiteY14308" fmla="*/ 33782 h 1847704"/>
                <a:gd name="connsiteX14309" fmla="*/ 686294 w 1842380"/>
                <a:gd name="connsiteY14309" fmla="*/ 33782 h 1847704"/>
                <a:gd name="connsiteX14310" fmla="*/ 686294 w 1842380"/>
                <a:gd name="connsiteY14310" fmla="*/ 75315 h 1847704"/>
                <a:gd name="connsiteX14311" fmla="*/ 686294 w 1842380"/>
                <a:gd name="connsiteY14311" fmla="*/ 101407 h 1847704"/>
                <a:gd name="connsiteX14312" fmla="*/ 672982 w 1842380"/>
                <a:gd name="connsiteY14312" fmla="*/ 86497 h 1847704"/>
                <a:gd name="connsiteX14313" fmla="*/ 672982 w 1842380"/>
                <a:gd name="connsiteY14313" fmla="*/ 63068 h 1847704"/>
                <a:gd name="connsiteX14314" fmla="*/ 686294 w 1842380"/>
                <a:gd name="connsiteY14314" fmla="*/ 75315 h 1847704"/>
                <a:gd name="connsiteX14315" fmla="*/ 686294 w 1842380"/>
                <a:gd name="connsiteY14315" fmla="*/ 75315 h 1847704"/>
                <a:gd name="connsiteX14316" fmla="*/ 686294 w 1842380"/>
                <a:gd name="connsiteY14316" fmla="*/ 128031 h 1847704"/>
                <a:gd name="connsiteX14317" fmla="*/ 686294 w 1842380"/>
                <a:gd name="connsiteY14317" fmla="*/ 145070 h 1847704"/>
                <a:gd name="connsiteX14318" fmla="*/ 672982 w 1842380"/>
                <a:gd name="connsiteY14318" fmla="*/ 147200 h 1847704"/>
                <a:gd name="connsiteX14319" fmla="*/ 672982 w 1842380"/>
                <a:gd name="connsiteY14319" fmla="*/ 131226 h 1847704"/>
                <a:gd name="connsiteX14320" fmla="*/ 686294 w 1842380"/>
                <a:gd name="connsiteY14320" fmla="*/ 128031 h 1847704"/>
                <a:gd name="connsiteX14321" fmla="*/ 686294 w 1842380"/>
                <a:gd name="connsiteY14321" fmla="*/ 128031 h 1847704"/>
                <a:gd name="connsiteX14322" fmla="*/ 686294 w 1842380"/>
                <a:gd name="connsiteY14322" fmla="*/ 195656 h 1847704"/>
                <a:gd name="connsiteX14323" fmla="*/ 686294 w 1842380"/>
                <a:gd name="connsiteY14323" fmla="*/ 226007 h 1847704"/>
                <a:gd name="connsiteX14324" fmla="*/ 680437 w 1842380"/>
                <a:gd name="connsiteY14324" fmla="*/ 203643 h 1847704"/>
                <a:gd name="connsiteX14325" fmla="*/ 686294 w 1842380"/>
                <a:gd name="connsiteY14325" fmla="*/ 195656 h 1847704"/>
                <a:gd name="connsiteX14326" fmla="*/ 686294 w 1842380"/>
                <a:gd name="connsiteY14326" fmla="*/ 195656 h 1847704"/>
                <a:gd name="connsiteX14327" fmla="*/ 686294 w 1842380"/>
                <a:gd name="connsiteY14327" fmla="*/ 235059 h 1847704"/>
                <a:gd name="connsiteX14328" fmla="*/ 686294 w 1842380"/>
                <a:gd name="connsiteY14328" fmla="*/ 271268 h 1847704"/>
                <a:gd name="connsiteX14329" fmla="*/ 672982 w 1842380"/>
                <a:gd name="connsiteY14329" fmla="*/ 281385 h 1847704"/>
                <a:gd name="connsiteX14330" fmla="*/ 672982 w 1842380"/>
                <a:gd name="connsiteY14330" fmla="*/ 244111 h 1847704"/>
                <a:gd name="connsiteX14331" fmla="*/ 686294 w 1842380"/>
                <a:gd name="connsiteY14331" fmla="*/ 235059 h 1847704"/>
                <a:gd name="connsiteX14332" fmla="*/ 686294 w 1842380"/>
                <a:gd name="connsiteY14332" fmla="*/ 235059 h 1847704"/>
                <a:gd name="connsiteX14333" fmla="*/ 686294 w 1842380"/>
                <a:gd name="connsiteY14333" fmla="*/ 333036 h 1847704"/>
                <a:gd name="connsiteX14334" fmla="*/ 686294 w 1842380"/>
                <a:gd name="connsiteY14334" fmla="*/ 381491 h 1847704"/>
                <a:gd name="connsiteX14335" fmla="*/ 672982 w 1842380"/>
                <a:gd name="connsiteY14335" fmla="*/ 383621 h 1847704"/>
                <a:gd name="connsiteX14336" fmla="*/ 672982 w 1842380"/>
                <a:gd name="connsiteY14336" fmla="*/ 342088 h 1847704"/>
                <a:gd name="connsiteX14337" fmla="*/ 675112 w 1842380"/>
                <a:gd name="connsiteY14337" fmla="*/ 342088 h 1847704"/>
                <a:gd name="connsiteX14338" fmla="*/ 686294 w 1842380"/>
                <a:gd name="connsiteY14338" fmla="*/ 333036 h 1847704"/>
                <a:gd name="connsiteX14339" fmla="*/ 686294 w 1842380"/>
                <a:gd name="connsiteY14339" fmla="*/ 333036 h 1847704"/>
                <a:gd name="connsiteX14340" fmla="*/ 686294 w 1842380"/>
                <a:gd name="connsiteY14340" fmla="*/ 437934 h 1847704"/>
                <a:gd name="connsiteX14341" fmla="*/ 686294 w 1842380"/>
                <a:gd name="connsiteY14341" fmla="*/ 448051 h 1847704"/>
                <a:gd name="connsiteX14342" fmla="*/ 683099 w 1842380"/>
                <a:gd name="connsiteY14342" fmla="*/ 450181 h 1847704"/>
                <a:gd name="connsiteX14343" fmla="*/ 683099 w 1842380"/>
                <a:gd name="connsiteY14343" fmla="*/ 451246 h 1847704"/>
                <a:gd name="connsiteX14344" fmla="*/ 682034 w 1842380"/>
                <a:gd name="connsiteY14344" fmla="*/ 451246 h 1847704"/>
                <a:gd name="connsiteX14345" fmla="*/ 686294 w 1842380"/>
                <a:gd name="connsiteY14345" fmla="*/ 453376 h 1847704"/>
                <a:gd name="connsiteX14346" fmla="*/ 686294 w 1842380"/>
                <a:gd name="connsiteY14346" fmla="*/ 465623 h 1847704"/>
                <a:gd name="connsiteX14347" fmla="*/ 672982 w 1842380"/>
                <a:gd name="connsiteY14347" fmla="*/ 459766 h 1847704"/>
                <a:gd name="connsiteX14348" fmla="*/ 672982 w 1842380"/>
                <a:gd name="connsiteY14348" fmla="*/ 446454 h 1847704"/>
                <a:gd name="connsiteX14349" fmla="*/ 674047 w 1842380"/>
                <a:gd name="connsiteY14349" fmla="*/ 445389 h 1847704"/>
                <a:gd name="connsiteX14350" fmla="*/ 686294 w 1842380"/>
                <a:gd name="connsiteY14350" fmla="*/ 437934 h 1847704"/>
                <a:gd name="connsiteX14351" fmla="*/ 686294 w 1842380"/>
                <a:gd name="connsiteY14351" fmla="*/ 437934 h 1847704"/>
                <a:gd name="connsiteX14352" fmla="*/ 686294 w 1842380"/>
                <a:gd name="connsiteY14352" fmla="*/ 494909 h 1847704"/>
                <a:gd name="connsiteX14353" fmla="*/ 686294 w 1842380"/>
                <a:gd name="connsiteY14353" fmla="*/ 505027 h 1847704"/>
                <a:gd name="connsiteX14354" fmla="*/ 685229 w 1842380"/>
                <a:gd name="connsiteY14354" fmla="*/ 505027 h 1847704"/>
                <a:gd name="connsiteX14355" fmla="*/ 672982 w 1842380"/>
                <a:gd name="connsiteY14355" fmla="*/ 516209 h 1847704"/>
                <a:gd name="connsiteX14356" fmla="*/ 672982 w 1842380"/>
                <a:gd name="connsiteY14356" fmla="*/ 503962 h 1847704"/>
                <a:gd name="connsiteX14357" fmla="*/ 674047 w 1842380"/>
                <a:gd name="connsiteY14357" fmla="*/ 502897 h 1847704"/>
                <a:gd name="connsiteX14358" fmla="*/ 672982 w 1842380"/>
                <a:gd name="connsiteY14358" fmla="*/ 502897 h 1847704"/>
                <a:gd name="connsiteX14359" fmla="*/ 672982 w 1842380"/>
                <a:gd name="connsiteY14359" fmla="*/ 490650 h 1847704"/>
                <a:gd name="connsiteX14360" fmla="*/ 684164 w 1842380"/>
                <a:gd name="connsiteY14360" fmla="*/ 494909 h 1847704"/>
                <a:gd name="connsiteX14361" fmla="*/ 686294 w 1842380"/>
                <a:gd name="connsiteY14361" fmla="*/ 494909 h 1847704"/>
                <a:gd name="connsiteX14362" fmla="*/ 686294 w 1842380"/>
                <a:gd name="connsiteY14362" fmla="*/ 494909 h 1847704"/>
                <a:gd name="connsiteX14363" fmla="*/ 686294 w 1842380"/>
                <a:gd name="connsiteY14363" fmla="*/ 658381 h 1847704"/>
                <a:gd name="connsiteX14364" fmla="*/ 686294 w 1842380"/>
                <a:gd name="connsiteY14364" fmla="*/ 668498 h 1847704"/>
                <a:gd name="connsiteX14365" fmla="*/ 676177 w 1842380"/>
                <a:gd name="connsiteY14365" fmla="*/ 686602 h 1847704"/>
                <a:gd name="connsiteX14366" fmla="*/ 676177 w 1842380"/>
                <a:gd name="connsiteY14366" fmla="*/ 686602 h 1847704"/>
                <a:gd name="connsiteX14367" fmla="*/ 672982 w 1842380"/>
                <a:gd name="connsiteY14367" fmla="*/ 689797 h 1847704"/>
                <a:gd name="connsiteX14368" fmla="*/ 672982 w 1842380"/>
                <a:gd name="connsiteY14368" fmla="*/ 678615 h 1847704"/>
                <a:gd name="connsiteX14369" fmla="*/ 672982 w 1842380"/>
                <a:gd name="connsiteY14369" fmla="*/ 651459 h 1847704"/>
                <a:gd name="connsiteX14370" fmla="*/ 672982 w 1842380"/>
                <a:gd name="connsiteY14370" fmla="*/ 642406 h 1847704"/>
                <a:gd name="connsiteX14371" fmla="*/ 685229 w 1842380"/>
                <a:gd name="connsiteY14371" fmla="*/ 656783 h 1847704"/>
                <a:gd name="connsiteX14372" fmla="*/ 686294 w 1842380"/>
                <a:gd name="connsiteY14372" fmla="*/ 658381 h 1847704"/>
                <a:gd name="connsiteX14373" fmla="*/ 686294 w 1842380"/>
                <a:gd name="connsiteY14373" fmla="*/ 658381 h 1847704"/>
                <a:gd name="connsiteX14374" fmla="*/ 686294 w 1842380"/>
                <a:gd name="connsiteY14374" fmla="*/ 707901 h 1847704"/>
                <a:gd name="connsiteX14375" fmla="*/ 686294 w 1842380"/>
                <a:gd name="connsiteY14375" fmla="*/ 737188 h 1847704"/>
                <a:gd name="connsiteX14376" fmla="*/ 680437 w 1842380"/>
                <a:gd name="connsiteY14376" fmla="*/ 729201 h 1847704"/>
                <a:gd name="connsiteX14377" fmla="*/ 672450 w 1842380"/>
                <a:gd name="connsiteY14377" fmla="*/ 723343 h 1847704"/>
                <a:gd name="connsiteX14378" fmla="*/ 672450 w 1842380"/>
                <a:gd name="connsiteY14378" fmla="*/ 714291 h 1847704"/>
                <a:gd name="connsiteX14379" fmla="*/ 680437 w 1842380"/>
                <a:gd name="connsiteY14379" fmla="*/ 720148 h 1847704"/>
                <a:gd name="connsiteX14380" fmla="*/ 682567 w 1842380"/>
                <a:gd name="connsiteY14380" fmla="*/ 714291 h 1847704"/>
                <a:gd name="connsiteX14381" fmla="*/ 686294 w 1842380"/>
                <a:gd name="connsiteY14381" fmla="*/ 707901 h 1847704"/>
                <a:gd name="connsiteX14382" fmla="*/ 686294 w 1842380"/>
                <a:gd name="connsiteY14382" fmla="*/ 707901 h 1847704"/>
                <a:gd name="connsiteX14383" fmla="*/ 686294 w 1842380"/>
                <a:gd name="connsiteY14383" fmla="*/ 770734 h 1847704"/>
                <a:gd name="connsiteX14384" fmla="*/ 686294 w 1842380"/>
                <a:gd name="connsiteY14384" fmla="*/ 790968 h 1847704"/>
                <a:gd name="connsiteX14385" fmla="*/ 683099 w 1842380"/>
                <a:gd name="connsiteY14385" fmla="*/ 797891 h 1847704"/>
                <a:gd name="connsiteX14386" fmla="*/ 678839 w 1842380"/>
                <a:gd name="connsiteY14386" fmla="*/ 803748 h 1847704"/>
                <a:gd name="connsiteX14387" fmla="*/ 675645 w 1842380"/>
                <a:gd name="connsiteY14387" fmla="*/ 808008 h 1847704"/>
                <a:gd name="connsiteX14388" fmla="*/ 673515 w 1842380"/>
                <a:gd name="connsiteY14388" fmla="*/ 810137 h 1847704"/>
                <a:gd name="connsiteX14389" fmla="*/ 673515 w 1842380"/>
                <a:gd name="connsiteY14389" fmla="*/ 757422 h 1847704"/>
                <a:gd name="connsiteX14390" fmla="*/ 677774 w 1842380"/>
                <a:gd name="connsiteY14390" fmla="*/ 760617 h 1847704"/>
                <a:gd name="connsiteX14391" fmla="*/ 682034 w 1842380"/>
                <a:gd name="connsiteY14391" fmla="*/ 762747 h 1847704"/>
                <a:gd name="connsiteX14392" fmla="*/ 683099 w 1842380"/>
                <a:gd name="connsiteY14392" fmla="*/ 765942 h 1847704"/>
                <a:gd name="connsiteX14393" fmla="*/ 685229 w 1842380"/>
                <a:gd name="connsiteY14393" fmla="*/ 768072 h 1847704"/>
                <a:gd name="connsiteX14394" fmla="*/ 686294 w 1842380"/>
                <a:gd name="connsiteY14394" fmla="*/ 770734 h 1847704"/>
                <a:gd name="connsiteX14395" fmla="*/ 686294 w 1842380"/>
                <a:gd name="connsiteY14395" fmla="*/ 770734 h 1847704"/>
                <a:gd name="connsiteX14396" fmla="*/ 686294 w 1842380"/>
                <a:gd name="connsiteY14396" fmla="*/ 856463 h 1847704"/>
                <a:gd name="connsiteX14397" fmla="*/ 686294 w 1842380"/>
                <a:gd name="connsiteY14397" fmla="*/ 885750 h 1847704"/>
                <a:gd name="connsiteX14398" fmla="*/ 680437 w 1842380"/>
                <a:gd name="connsiteY14398" fmla="*/ 904919 h 1847704"/>
                <a:gd name="connsiteX14399" fmla="*/ 680437 w 1842380"/>
                <a:gd name="connsiteY14399" fmla="*/ 907049 h 1847704"/>
                <a:gd name="connsiteX14400" fmla="*/ 686294 w 1842380"/>
                <a:gd name="connsiteY14400" fmla="*/ 904919 h 1847704"/>
                <a:gd name="connsiteX14401" fmla="*/ 686294 w 1842380"/>
                <a:gd name="connsiteY14401" fmla="*/ 911841 h 1847704"/>
                <a:gd name="connsiteX14402" fmla="*/ 679372 w 1842380"/>
                <a:gd name="connsiteY14402" fmla="*/ 936868 h 1847704"/>
                <a:gd name="connsiteX14403" fmla="*/ 679372 w 1842380"/>
                <a:gd name="connsiteY14403" fmla="*/ 938998 h 1847704"/>
                <a:gd name="connsiteX14404" fmla="*/ 686294 w 1842380"/>
                <a:gd name="connsiteY14404" fmla="*/ 933140 h 1847704"/>
                <a:gd name="connsiteX14405" fmla="*/ 686294 w 1842380"/>
                <a:gd name="connsiteY14405" fmla="*/ 941128 h 1847704"/>
                <a:gd name="connsiteX14406" fmla="*/ 682034 w 1842380"/>
                <a:gd name="connsiteY14406" fmla="*/ 967219 h 1847704"/>
                <a:gd name="connsiteX14407" fmla="*/ 682034 w 1842380"/>
                <a:gd name="connsiteY14407" fmla="*/ 969349 h 1847704"/>
                <a:gd name="connsiteX14408" fmla="*/ 686294 w 1842380"/>
                <a:gd name="connsiteY14408" fmla="*/ 965089 h 1847704"/>
                <a:gd name="connsiteX14409" fmla="*/ 686294 w 1842380"/>
                <a:gd name="connsiteY14409" fmla="*/ 975206 h 1847704"/>
                <a:gd name="connsiteX14410" fmla="*/ 686294 w 1842380"/>
                <a:gd name="connsiteY14410" fmla="*/ 995440 h 1847704"/>
                <a:gd name="connsiteX14411" fmla="*/ 686294 w 1842380"/>
                <a:gd name="connsiteY14411" fmla="*/ 1015675 h 1847704"/>
                <a:gd name="connsiteX14412" fmla="*/ 685229 w 1842380"/>
                <a:gd name="connsiteY14412" fmla="*/ 1008752 h 1847704"/>
                <a:gd name="connsiteX14413" fmla="*/ 683099 w 1842380"/>
                <a:gd name="connsiteY14413" fmla="*/ 1001830 h 1847704"/>
                <a:gd name="connsiteX14414" fmla="*/ 678839 w 1842380"/>
                <a:gd name="connsiteY14414" fmla="*/ 978401 h 1847704"/>
                <a:gd name="connsiteX14415" fmla="*/ 676709 w 1842380"/>
                <a:gd name="connsiteY14415" fmla="*/ 971479 h 1847704"/>
                <a:gd name="connsiteX14416" fmla="*/ 674580 w 1842380"/>
                <a:gd name="connsiteY14416" fmla="*/ 963492 h 1847704"/>
                <a:gd name="connsiteX14417" fmla="*/ 673515 w 1842380"/>
                <a:gd name="connsiteY14417" fmla="*/ 962427 h 1847704"/>
                <a:gd name="connsiteX14418" fmla="*/ 673515 w 1842380"/>
                <a:gd name="connsiteY14418" fmla="*/ 955504 h 1847704"/>
                <a:gd name="connsiteX14419" fmla="*/ 674580 w 1842380"/>
                <a:gd name="connsiteY14419" fmla="*/ 956569 h 1847704"/>
                <a:gd name="connsiteX14420" fmla="*/ 675645 w 1842380"/>
                <a:gd name="connsiteY14420" fmla="*/ 946452 h 1847704"/>
                <a:gd name="connsiteX14421" fmla="*/ 674580 w 1842380"/>
                <a:gd name="connsiteY14421" fmla="*/ 939530 h 1847704"/>
                <a:gd name="connsiteX14422" fmla="*/ 675645 w 1842380"/>
                <a:gd name="connsiteY14422" fmla="*/ 916101 h 1847704"/>
                <a:gd name="connsiteX14423" fmla="*/ 673515 w 1842380"/>
                <a:gd name="connsiteY14423" fmla="*/ 913971 h 1847704"/>
                <a:gd name="connsiteX14424" fmla="*/ 673515 w 1842380"/>
                <a:gd name="connsiteY14424" fmla="*/ 907049 h 1847704"/>
                <a:gd name="connsiteX14425" fmla="*/ 675645 w 1842380"/>
                <a:gd name="connsiteY14425" fmla="*/ 907049 h 1847704"/>
                <a:gd name="connsiteX14426" fmla="*/ 679904 w 1842380"/>
                <a:gd name="connsiteY14426" fmla="*/ 884685 h 1847704"/>
                <a:gd name="connsiteX14427" fmla="*/ 680969 w 1842380"/>
                <a:gd name="connsiteY14427" fmla="*/ 877762 h 1847704"/>
                <a:gd name="connsiteX14428" fmla="*/ 686294 w 1842380"/>
                <a:gd name="connsiteY14428" fmla="*/ 856463 h 1847704"/>
                <a:gd name="connsiteX14429" fmla="*/ 686294 w 1842380"/>
                <a:gd name="connsiteY14429" fmla="*/ 856463 h 1847704"/>
                <a:gd name="connsiteX14430" fmla="*/ 686294 w 1842380"/>
                <a:gd name="connsiteY14430" fmla="*/ 1080637 h 1847704"/>
                <a:gd name="connsiteX14431" fmla="*/ 686294 w 1842380"/>
                <a:gd name="connsiteY14431" fmla="*/ 1082767 h 1847704"/>
                <a:gd name="connsiteX14432" fmla="*/ 685229 w 1842380"/>
                <a:gd name="connsiteY14432" fmla="*/ 1085962 h 1847704"/>
                <a:gd name="connsiteX14433" fmla="*/ 683099 w 1842380"/>
                <a:gd name="connsiteY14433" fmla="*/ 1088092 h 1847704"/>
                <a:gd name="connsiteX14434" fmla="*/ 680969 w 1842380"/>
                <a:gd name="connsiteY14434" fmla="*/ 1089157 h 1847704"/>
                <a:gd name="connsiteX14435" fmla="*/ 678839 w 1842380"/>
                <a:gd name="connsiteY14435" fmla="*/ 1090222 h 1847704"/>
                <a:gd name="connsiteX14436" fmla="*/ 676709 w 1842380"/>
                <a:gd name="connsiteY14436" fmla="*/ 1089157 h 1847704"/>
                <a:gd name="connsiteX14437" fmla="*/ 674580 w 1842380"/>
                <a:gd name="connsiteY14437" fmla="*/ 1087027 h 1847704"/>
                <a:gd name="connsiteX14438" fmla="*/ 673515 w 1842380"/>
                <a:gd name="connsiteY14438" fmla="*/ 1084897 h 1847704"/>
                <a:gd name="connsiteX14439" fmla="*/ 673515 w 1842380"/>
                <a:gd name="connsiteY14439" fmla="*/ 1084897 h 1847704"/>
                <a:gd name="connsiteX14440" fmla="*/ 673515 w 1842380"/>
                <a:gd name="connsiteY14440" fmla="*/ 1039636 h 1847704"/>
                <a:gd name="connsiteX14441" fmla="*/ 674580 w 1842380"/>
                <a:gd name="connsiteY14441" fmla="*/ 1038571 h 1847704"/>
                <a:gd name="connsiteX14442" fmla="*/ 675645 w 1842380"/>
                <a:gd name="connsiteY14442" fmla="*/ 1038571 h 1847704"/>
                <a:gd name="connsiteX14443" fmla="*/ 677774 w 1842380"/>
                <a:gd name="connsiteY14443" fmla="*/ 1037506 h 1847704"/>
                <a:gd name="connsiteX14444" fmla="*/ 679904 w 1842380"/>
                <a:gd name="connsiteY14444" fmla="*/ 1038571 h 1847704"/>
                <a:gd name="connsiteX14445" fmla="*/ 682034 w 1842380"/>
                <a:gd name="connsiteY14445" fmla="*/ 1039636 h 1847704"/>
                <a:gd name="connsiteX14446" fmla="*/ 683099 w 1842380"/>
                <a:gd name="connsiteY14446" fmla="*/ 1040701 h 1847704"/>
                <a:gd name="connsiteX14447" fmla="*/ 683099 w 1842380"/>
                <a:gd name="connsiteY14447" fmla="*/ 1043896 h 1847704"/>
                <a:gd name="connsiteX14448" fmla="*/ 683099 w 1842380"/>
                <a:gd name="connsiteY14448" fmla="*/ 1047091 h 1847704"/>
                <a:gd name="connsiteX14449" fmla="*/ 683099 w 1842380"/>
                <a:gd name="connsiteY14449" fmla="*/ 1050286 h 1847704"/>
                <a:gd name="connsiteX14450" fmla="*/ 683099 w 1842380"/>
                <a:gd name="connsiteY14450" fmla="*/ 1052416 h 1847704"/>
                <a:gd name="connsiteX14451" fmla="*/ 682034 w 1842380"/>
                <a:gd name="connsiteY14451" fmla="*/ 1053481 h 1847704"/>
                <a:gd name="connsiteX14452" fmla="*/ 679904 w 1842380"/>
                <a:gd name="connsiteY14452" fmla="*/ 1055611 h 1847704"/>
                <a:gd name="connsiteX14453" fmla="*/ 678307 w 1842380"/>
                <a:gd name="connsiteY14453" fmla="*/ 1058273 h 1847704"/>
                <a:gd name="connsiteX14454" fmla="*/ 677242 w 1842380"/>
                <a:gd name="connsiteY14454" fmla="*/ 1060403 h 1847704"/>
                <a:gd name="connsiteX14455" fmla="*/ 675112 w 1842380"/>
                <a:gd name="connsiteY14455" fmla="*/ 1061468 h 1847704"/>
                <a:gd name="connsiteX14456" fmla="*/ 674047 w 1842380"/>
                <a:gd name="connsiteY14456" fmla="*/ 1062533 h 1847704"/>
                <a:gd name="connsiteX14457" fmla="*/ 674047 w 1842380"/>
                <a:gd name="connsiteY14457" fmla="*/ 1063598 h 1847704"/>
                <a:gd name="connsiteX14458" fmla="*/ 674047 w 1842380"/>
                <a:gd name="connsiteY14458" fmla="*/ 1064663 h 1847704"/>
                <a:gd name="connsiteX14459" fmla="*/ 674047 w 1842380"/>
                <a:gd name="connsiteY14459" fmla="*/ 1066793 h 1847704"/>
                <a:gd name="connsiteX14460" fmla="*/ 675112 w 1842380"/>
                <a:gd name="connsiteY14460" fmla="*/ 1067858 h 1847704"/>
                <a:gd name="connsiteX14461" fmla="*/ 677242 w 1842380"/>
                <a:gd name="connsiteY14461" fmla="*/ 1069988 h 1847704"/>
                <a:gd name="connsiteX14462" fmla="*/ 679372 w 1842380"/>
                <a:gd name="connsiteY14462" fmla="*/ 1071053 h 1847704"/>
                <a:gd name="connsiteX14463" fmla="*/ 681502 w 1842380"/>
                <a:gd name="connsiteY14463" fmla="*/ 1073183 h 1847704"/>
                <a:gd name="connsiteX14464" fmla="*/ 682567 w 1842380"/>
                <a:gd name="connsiteY14464" fmla="*/ 1074248 h 1847704"/>
                <a:gd name="connsiteX14465" fmla="*/ 683632 w 1842380"/>
                <a:gd name="connsiteY14465" fmla="*/ 1076377 h 1847704"/>
                <a:gd name="connsiteX14466" fmla="*/ 684697 w 1842380"/>
                <a:gd name="connsiteY14466" fmla="*/ 1077442 h 1847704"/>
                <a:gd name="connsiteX14467" fmla="*/ 686294 w 1842380"/>
                <a:gd name="connsiteY14467" fmla="*/ 1080637 h 1847704"/>
                <a:gd name="connsiteX14468" fmla="*/ 686294 w 1842380"/>
                <a:gd name="connsiteY14468" fmla="*/ 1080637 h 1847704"/>
                <a:gd name="connsiteX14469" fmla="*/ 686294 w 1842380"/>
                <a:gd name="connsiteY14469" fmla="*/ 1132288 h 1847704"/>
                <a:gd name="connsiteX14470" fmla="*/ 686294 w 1842380"/>
                <a:gd name="connsiteY14470" fmla="*/ 1140275 h 1847704"/>
                <a:gd name="connsiteX14471" fmla="*/ 676177 w 1842380"/>
                <a:gd name="connsiteY14471" fmla="*/ 1151457 h 1847704"/>
                <a:gd name="connsiteX14472" fmla="*/ 680437 w 1842380"/>
                <a:gd name="connsiteY14472" fmla="*/ 1152522 h 1847704"/>
                <a:gd name="connsiteX14473" fmla="*/ 686294 w 1842380"/>
                <a:gd name="connsiteY14473" fmla="*/ 1155717 h 1847704"/>
                <a:gd name="connsiteX14474" fmla="*/ 686294 w 1842380"/>
                <a:gd name="connsiteY14474" fmla="*/ 1163704 h 1847704"/>
                <a:gd name="connsiteX14475" fmla="*/ 672982 w 1842380"/>
                <a:gd name="connsiteY14475" fmla="*/ 1157847 h 1847704"/>
                <a:gd name="connsiteX14476" fmla="*/ 672982 w 1842380"/>
                <a:gd name="connsiteY14476" fmla="*/ 1144535 h 1847704"/>
                <a:gd name="connsiteX14477" fmla="*/ 686294 w 1842380"/>
                <a:gd name="connsiteY14477" fmla="*/ 1132288 h 1847704"/>
                <a:gd name="connsiteX14478" fmla="*/ 686294 w 1842380"/>
                <a:gd name="connsiteY14478" fmla="*/ 1132288 h 1847704"/>
                <a:gd name="connsiteX14479" fmla="*/ 686294 w 1842380"/>
                <a:gd name="connsiteY14479" fmla="*/ 1190861 h 1847704"/>
                <a:gd name="connsiteX14480" fmla="*/ 686294 w 1842380"/>
                <a:gd name="connsiteY14480" fmla="*/ 1197783 h 1847704"/>
                <a:gd name="connsiteX14481" fmla="*/ 672982 w 1842380"/>
                <a:gd name="connsiteY14481" fmla="*/ 1189796 h 1847704"/>
                <a:gd name="connsiteX14482" fmla="*/ 672982 w 1842380"/>
                <a:gd name="connsiteY14482" fmla="*/ 1180743 h 1847704"/>
                <a:gd name="connsiteX14483" fmla="*/ 686294 w 1842380"/>
                <a:gd name="connsiteY14483" fmla="*/ 1190861 h 1847704"/>
                <a:gd name="connsiteX14484" fmla="*/ 686294 w 1842380"/>
                <a:gd name="connsiteY14484" fmla="*/ 1190861 h 1847704"/>
                <a:gd name="connsiteX14485" fmla="*/ 686294 w 1842380"/>
                <a:gd name="connsiteY14485" fmla="*/ 1202043 h 1847704"/>
                <a:gd name="connsiteX14486" fmla="*/ 686294 w 1842380"/>
                <a:gd name="connsiteY14486" fmla="*/ 1212160 h 1847704"/>
                <a:gd name="connsiteX14487" fmla="*/ 678307 w 1842380"/>
                <a:gd name="connsiteY14487" fmla="*/ 1216420 h 1847704"/>
                <a:gd name="connsiteX14488" fmla="*/ 672450 w 1842380"/>
                <a:gd name="connsiteY14488" fmla="*/ 1224407 h 1847704"/>
                <a:gd name="connsiteX14489" fmla="*/ 672450 w 1842380"/>
                <a:gd name="connsiteY14489" fmla="*/ 1211095 h 1847704"/>
                <a:gd name="connsiteX14490" fmla="*/ 686294 w 1842380"/>
                <a:gd name="connsiteY14490" fmla="*/ 1202043 h 1847704"/>
                <a:gd name="connsiteX14491" fmla="*/ 686294 w 1842380"/>
                <a:gd name="connsiteY14491" fmla="*/ 1202043 h 1847704"/>
                <a:gd name="connsiteX14492" fmla="*/ 686294 w 1842380"/>
                <a:gd name="connsiteY14492" fmla="*/ 1264343 h 1847704"/>
                <a:gd name="connsiteX14493" fmla="*/ 686294 w 1842380"/>
                <a:gd name="connsiteY14493" fmla="*/ 1266473 h 1847704"/>
                <a:gd name="connsiteX14494" fmla="*/ 685229 w 1842380"/>
                <a:gd name="connsiteY14494" fmla="*/ 1264343 h 1847704"/>
                <a:gd name="connsiteX14495" fmla="*/ 686294 w 1842380"/>
                <a:gd name="connsiteY14495" fmla="*/ 1264343 h 1847704"/>
                <a:gd name="connsiteX14496" fmla="*/ 686294 w 1842380"/>
                <a:gd name="connsiteY14496" fmla="*/ 1264343 h 1847704"/>
                <a:gd name="connsiteX14497" fmla="*/ 686294 w 1842380"/>
                <a:gd name="connsiteY14497" fmla="*/ 1360722 h 1847704"/>
                <a:gd name="connsiteX14498" fmla="*/ 686294 w 1842380"/>
                <a:gd name="connsiteY14498" fmla="*/ 1370839 h 1847704"/>
                <a:gd name="connsiteX14499" fmla="*/ 675112 w 1842380"/>
                <a:gd name="connsiteY14499" fmla="*/ 1366579 h 1847704"/>
                <a:gd name="connsiteX14500" fmla="*/ 686294 w 1842380"/>
                <a:gd name="connsiteY14500" fmla="*/ 1419294 h 1847704"/>
                <a:gd name="connsiteX14501" fmla="*/ 686294 w 1842380"/>
                <a:gd name="connsiteY14501" fmla="*/ 1431541 h 1847704"/>
                <a:gd name="connsiteX14502" fmla="*/ 672982 w 1842380"/>
                <a:gd name="connsiteY14502" fmla="*/ 1420359 h 1847704"/>
                <a:gd name="connsiteX14503" fmla="*/ 672982 w 1842380"/>
                <a:gd name="connsiteY14503" fmla="*/ 1420359 h 1847704"/>
                <a:gd name="connsiteX14504" fmla="*/ 672982 w 1842380"/>
                <a:gd name="connsiteY14504" fmla="*/ 1356462 h 1847704"/>
                <a:gd name="connsiteX14505" fmla="*/ 686294 w 1842380"/>
                <a:gd name="connsiteY14505" fmla="*/ 1360722 h 1847704"/>
                <a:gd name="connsiteX14506" fmla="*/ 686294 w 1842380"/>
                <a:gd name="connsiteY14506" fmla="*/ 1360722 h 1847704"/>
                <a:gd name="connsiteX14507" fmla="*/ 686294 w 1842380"/>
                <a:gd name="connsiteY14507" fmla="*/ 1554544 h 1847704"/>
                <a:gd name="connsiteX14508" fmla="*/ 686294 w 1842380"/>
                <a:gd name="connsiteY14508" fmla="*/ 1580636 h 1847704"/>
                <a:gd name="connsiteX14509" fmla="*/ 672982 w 1842380"/>
                <a:gd name="connsiteY14509" fmla="*/ 1574779 h 1847704"/>
                <a:gd name="connsiteX14510" fmla="*/ 672982 w 1842380"/>
                <a:gd name="connsiteY14510" fmla="*/ 1548687 h 1847704"/>
                <a:gd name="connsiteX14511" fmla="*/ 686294 w 1842380"/>
                <a:gd name="connsiteY14511" fmla="*/ 1554544 h 1847704"/>
                <a:gd name="connsiteX14512" fmla="*/ 686294 w 1842380"/>
                <a:gd name="connsiteY14512" fmla="*/ 1554544 h 1847704"/>
                <a:gd name="connsiteX14513" fmla="*/ 686294 w 1842380"/>
                <a:gd name="connsiteY14513" fmla="*/ 1705236 h 1847704"/>
                <a:gd name="connsiteX14514" fmla="*/ 686294 w 1842380"/>
                <a:gd name="connsiteY14514" fmla="*/ 1726535 h 1847704"/>
                <a:gd name="connsiteX14515" fmla="*/ 672982 w 1842380"/>
                <a:gd name="connsiteY14515" fmla="*/ 1716418 h 1847704"/>
                <a:gd name="connsiteX14516" fmla="*/ 672982 w 1842380"/>
                <a:gd name="connsiteY14516" fmla="*/ 1699379 h 1847704"/>
                <a:gd name="connsiteX14517" fmla="*/ 686294 w 1842380"/>
                <a:gd name="connsiteY14517" fmla="*/ 1705236 h 1847704"/>
                <a:gd name="connsiteX14518" fmla="*/ 686294 w 1842380"/>
                <a:gd name="connsiteY14518" fmla="*/ 1705236 h 1847704"/>
                <a:gd name="connsiteX14519" fmla="*/ 686294 w 1842380"/>
                <a:gd name="connsiteY14519" fmla="*/ 1798953 h 1847704"/>
                <a:gd name="connsiteX14520" fmla="*/ 686294 w 1842380"/>
                <a:gd name="connsiteY14520" fmla="*/ 1814927 h 1847704"/>
                <a:gd name="connsiteX14521" fmla="*/ 672982 w 1842380"/>
                <a:gd name="connsiteY14521" fmla="*/ 1811732 h 1847704"/>
                <a:gd name="connsiteX14522" fmla="*/ 672982 w 1842380"/>
                <a:gd name="connsiteY14522" fmla="*/ 1793095 h 1847704"/>
                <a:gd name="connsiteX14523" fmla="*/ 686294 w 1842380"/>
                <a:gd name="connsiteY14523" fmla="*/ 1798953 h 1847704"/>
                <a:gd name="connsiteX14524" fmla="*/ 672450 w 1842380"/>
                <a:gd name="connsiteY14524" fmla="*/ 38042 h 1847704"/>
                <a:gd name="connsiteX14525" fmla="*/ 672450 w 1842380"/>
                <a:gd name="connsiteY14525" fmla="*/ 55081 h 1847704"/>
                <a:gd name="connsiteX14526" fmla="*/ 668190 w 1842380"/>
                <a:gd name="connsiteY14526" fmla="*/ 57211 h 1847704"/>
                <a:gd name="connsiteX14527" fmla="*/ 668190 w 1842380"/>
                <a:gd name="connsiteY14527" fmla="*/ 57211 h 1847704"/>
                <a:gd name="connsiteX14528" fmla="*/ 666060 w 1842380"/>
                <a:gd name="connsiteY14528" fmla="*/ 58276 h 1847704"/>
                <a:gd name="connsiteX14529" fmla="*/ 672982 w 1842380"/>
                <a:gd name="connsiteY14529" fmla="*/ 62536 h 1847704"/>
                <a:gd name="connsiteX14530" fmla="*/ 672982 w 1842380"/>
                <a:gd name="connsiteY14530" fmla="*/ 85965 h 1847704"/>
                <a:gd name="connsiteX14531" fmla="*/ 657008 w 1842380"/>
                <a:gd name="connsiteY14531" fmla="*/ 73718 h 1847704"/>
                <a:gd name="connsiteX14532" fmla="*/ 657008 w 1842380"/>
                <a:gd name="connsiteY14532" fmla="*/ 44964 h 1847704"/>
                <a:gd name="connsiteX14533" fmla="*/ 672450 w 1842380"/>
                <a:gd name="connsiteY14533" fmla="*/ 38042 h 1847704"/>
                <a:gd name="connsiteX14534" fmla="*/ 672450 w 1842380"/>
                <a:gd name="connsiteY14534" fmla="*/ 38042 h 1847704"/>
                <a:gd name="connsiteX14535" fmla="*/ 672450 w 1842380"/>
                <a:gd name="connsiteY14535" fmla="*/ 131758 h 1847704"/>
                <a:gd name="connsiteX14536" fmla="*/ 672450 w 1842380"/>
                <a:gd name="connsiteY14536" fmla="*/ 147733 h 1847704"/>
                <a:gd name="connsiteX14537" fmla="*/ 656475 w 1842380"/>
                <a:gd name="connsiteY14537" fmla="*/ 147733 h 1847704"/>
                <a:gd name="connsiteX14538" fmla="*/ 656475 w 1842380"/>
                <a:gd name="connsiteY14538" fmla="*/ 130693 h 1847704"/>
                <a:gd name="connsiteX14539" fmla="*/ 672450 w 1842380"/>
                <a:gd name="connsiteY14539" fmla="*/ 131758 h 1847704"/>
                <a:gd name="connsiteX14540" fmla="*/ 672450 w 1842380"/>
                <a:gd name="connsiteY14540" fmla="*/ 131758 h 1847704"/>
                <a:gd name="connsiteX14541" fmla="*/ 672450 w 1842380"/>
                <a:gd name="connsiteY14541" fmla="*/ 244111 h 1847704"/>
                <a:gd name="connsiteX14542" fmla="*/ 672450 w 1842380"/>
                <a:gd name="connsiteY14542" fmla="*/ 281385 h 1847704"/>
                <a:gd name="connsiteX14543" fmla="*/ 656475 w 1842380"/>
                <a:gd name="connsiteY14543" fmla="*/ 296295 h 1847704"/>
                <a:gd name="connsiteX14544" fmla="*/ 656475 w 1842380"/>
                <a:gd name="connsiteY14544" fmla="*/ 252631 h 1847704"/>
                <a:gd name="connsiteX14545" fmla="*/ 672450 w 1842380"/>
                <a:gd name="connsiteY14545" fmla="*/ 244111 h 1847704"/>
                <a:gd name="connsiteX14546" fmla="*/ 672450 w 1842380"/>
                <a:gd name="connsiteY14546" fmla="*/ 244111 h 1847704"/>
                <a:gd name="connsiteX14547" fmla="*/ 672450 w 1842380"/>
                <a:gd name="connsiteY14547" fmla="*/ 342088 h 1847704"/>
                <a:gd name="connsiteX14548" fmla="*/ 672450 w 1842380"/>
                <a:gd name="connsiteY14548" fmla="*/ 383621 h 1847704"/>
                <a:gd name="connsiteX14549" fmla="*/ 664462 w 1842380"/>
                <a:gd name="connsiteY14549" fmla="*/ 383621 h 1847704"/>
                <a:gd name="connsiteX14550" fmla="*/ 656475 w 1842380"/>
                <a:gd name="connsiteY14550" fmla="*/ 363387 h 1847704"/>
                <a:gd name="connsiteX14551" fmla="*/ 656475 w 1842380"/>
                <a:gd name="connsiteY14551" fmla="*/ 351140 h 1847704"/>
                <a:gd name="connsiteX14552" fmla="*/ 672450 w 1842380"/>
                <a:gd name="connsiteY14552" fmla="*/ 342088 h 1847704"/>
                <a:gd name="connsiteX14553" fmla="*/ 672450 w 1842380"/>
                <a:gd name="connsiteY14553" fmla="*/ 342088 h 1847704"/>
                <a:gd name="connsiteX14554" fmla="*/ 672450 w 1842380"/>
                <a:gd name="connsiteY14554" fmla="*/ 446986 h 1847704"/>
                <a:gd name="connsiteX14555" fmla="*/ 672450 w 1842380"/>
                <a:gd name="connsiteY14555" fmla="*/ 460298 h 1847704"/>
                <a:gd name="connsiteX14556" fmla="*/ 656475 w 1842380"/>
                <a:gd name="connsiteY14556" fmla="*/ 462428 h 1847704"/>
                <a:gd name="connsiteX14557" fmla="*/ 656475 w 1842380"/>
                <a:gd name="connsiteY14557" fmla="*/ 452311 h 1847704"/>
                <a:gd name="connsiteX14558" fmla="*/ 668722 w 1842380"/>
                <a:gd name="connsiteY14558" fmla="*/ 450181 h 1847704"/>
                <a:gd name="connsiteX14559" fmla="*/ 672450 w 1842380"/>
                <a:gd name="connsiteY14559" fmla="*/ 446986 h 1847704"/>
                <a:gd name="connsiteX14560" fmla="*/ 672450 w 1842380"/>
                <a:gd name="connsiteY14560" fmla="*/ 446986 h 1847704"/>
                <a:gd name="connsiteX14561" fmla="*/ 672450 w 1842380"/>
                <a:gd name="connsiteY14561" fmla="*/ 490650 h 1847704"/>
                <a:gd name="connsiteX14562" fmla="*/ 672450 w 1842380"/>
                <a:gd name="connsiteY14562" fmla="*/ 502897 h 1847704"/>
                <a:gd name="connsiteX14563" fmla="*/ 656475 w 1842380"/>
                <a:gd name="connsiteY14563" fmla="*/ 494909 h 1847704"/>
                <a:gd name="connsiteX14564" fmla="*/ 656475 w 1842380"/>
                <a:gd name="connsiteY14564" fmla="*/ 481597 h 1847704"/>
                <a:gd name="connsiteX14565" fmla="*/ 672450 w 1842380"/>
                <a:gd name="connsiteY14565" fmla="*/ 490650 h 1847704"/>
                <a:gd name="connsiteX14566" fmla="*/ 672450 w 1842380"/>
                <a:gd name="connsiteY14566" fmla="*/ 490650 h 1847704"/>
                <a:gd name="connsiteX14567" fmla="*/ 672450 w 1842380"/>
                <a:gd name="connsiteY14567" fmla="*/ 503962 h 1847704"/>
                <a:gd name="connsiteX14568" fmla="*/ 672450 w 1842380"/>
                <a:gd name="connsiteY14568" fmla="*/ 516209 h 1847704"/>
                <a:gd name="connsiteX14569" fmla="*/ 656475 w 1842380"/>
                <a:gd name="connsiteY14569" fmla="*/ 525261 h 1847704"/>
                <a:gd name="connsiteX14570" fmla="*/ 656475 w 1842380"/>
                <a:gd name="connsiteY14570" fmla="*/ 514079 h 1847704"/>
                <a:gd name="connsiteX14571" fmla="*/ 672450 w 1842380"/>
                <a:gd name="connsiteY14571" fmla="*/ 503962 h 1847704"/>
                <a:gd name="connsiteX14572" fmla="*/ 672450 w 1842380"/>
                <a:gd name="connsiteY14572" fmla="*/ 503962 h 1847704"/>
                <a:gd name="connsiteX14573" fmla="*/ 672450 w 1842380"/>
                <a:gd name="connsiteY14573" fmla="*/ 642406 h 1847704"/>
                <a:gd name="connsiteX14574" fmla="*/ 672450 w 1842380"/>
                <a:gd name="connsiteY14574" fmla="*/ 651459 h 1847704"/>
                <a:gd name="connsiteX14575" fmla="*/ 665527 w 1842380"/>
                <a:gd name="connsiteY14575" fmla="*/ 645601 h 1847704"/>
                <a:gd name="connsiteX14576" fmla="*/ 656475 w 1842380"/>
                <a:gd name="connsiteY14576" fmla="*/ 662641 h 1847704"/>
                <a:gd name="connsiteX14577" fmla="*/ 656475 w 1842380"/>
                <a:gd name="connsiteY14577" fmla="*/ 650394 h 1847704"/>
                <a:gd name="connsiteX14578" fmla="*/ 656475 w 1842380"/>
                <a:gd name="connsiteY14578" fmla="*/ 639212 h 1847704"/>
                <a:gd name="connsiteX14579" fmla="*/ 656475 w 1842380"/>
                <a:gd name="connsiteY14579" fmla="*/ 626964 h 1847704"/>
                <a:gd name="connsiteX14580" fmla="*/ 663397 w 1842380"/>
                <a:gd name="connsiteY14580" fmla="*/ 637082 h 1847704"/>
                <a:gd name="connsiteX14581" fmla="*/ 672450 w 1842380"/>
                <a:gd name="connsiteY14581" fmla="*/ 642406 h 1847704"/>
                <a:gd name="connsiteX14582" fmla="*/ 672450 w 1842380"/>
                <a:gd name="connsiteY14582" fmla="*/ 642406 h 1847704"/>
                <a:gd name="connsiteX14583" fmla="*/ 672450 w 1842380"/>
                <a:gd name="connsiteY14583" fmla="*/ 678615 h 1847704"/>
                <a:gd name="connsiteX14584" fmla="*/ 672450 w 1842380"/>
                <a:gd name="connsiteY14584" fmla="*/ 689797 h 1847704"/>
                <a:gd name="connsiteX14585" fmla="*/ 668190 w 1842380"/>
                <a:gd name="connsiteY14585" fmla="*/ 696719 h 1847704"/>
                <a:gd name="connsiteX14586" fmla="*/ 666060 w 1842380"/>
                <a:gd name="connsiteY14586" fmla="*/ 700979 h 1847704"/>
                <a:gd name="connsiteX14587" fmla="*/ 672982 w 1842380"/>
                <a:gd name="connsiteY14587" fmla="*/ 714291 h 1847704"/>
                <a:gd name="connsiteX14588" fmla="*/ 672982 w 1842380"/>
                <a:gd name="connsiteY14588" fmla="*/ 723343 h 1847704"/>
                <a:gd name="connsiteX14589" fmla="*/ 660735 w 1842380"/>
                <a:gd name="connsiteY14589" fmla="*/ 708966 h 1847704"/>
                <a:gd name="connsiteX14590" fmla="*/ 657540 w 1842380"/>
                <a:gd name="connsiteY14590" fmla="*/ 706836 h 1847704"/>
                <a:gd name="connsiteX14591" fmla="*/ 657540 w 1842380"/>
                <a:gd name="connsiteY14591" fmla="*/ 698849 h 1847704"/>
                <a:gd name="connsiteX14592" fmla="*/ 660735 w 1842380"/>
                <a:gd name="connsiteY14592" fmla="*/ 699914 h 1847704"/>
                <a:gd name="connsiteX14593" fmla="*/ 662865 w 1842380"/>
                <a:gd name="connsiteY14593" fmla="*/ 694057 h 1847704"/>
                <a:gd name="connsiteX14594" fmla="*/ 672450 w 1842380"/>
                <a:gd name="connsiteY14594" fmla="*/ 678615 h 1847704"/>
                <a:gd name="connsiteX14595" fmla="*/ 672450 w 1842380"/>
                <a:gd name="connsiteY14595" fmla="*/ 678615 h 1847704"/>
                <a:gd name="connsiteX14596" fmla="*/ 672450 w 1842380"/>
                <a:gd name="connsiteY14596" fmla="*/ 757422 h 1847704"/>
                <a:gd name="connsiteX14597" fmla="*/ 672450 w 1842380"/>
                <a:gd name="connsiteY14597" fmla="*/ 810137 h 1847704"/>
                <a:gd name="connsiteX14598" fmla="*/ 668190 w 1842380"/>
                <a:gd name="connsiteY14598" fmla="*/ 813332 h 1847704"/>
                <a:gd name="connsiteX14599" fmla="*/ 662333 w 1842380"/>
                <a:gd name="connsiteY14599" fmla="*/ 816527 h 1847704"/>
                <a:gd name="connsiteX14600" fmla="*/ 659138 w 1842380"/>
                <a:gd name="connsiteY14600" fmla="*/ 819722 h 1847704"/>
                <a:gd name="connsiteX14601" fmla="*/ 657008 w 1842380"/>
                <a:gd name="connsiteY14601" fmla="*/ 820787 h 1847704"/>
                <a:gd name="connsiteX14602" fmla="*/ 657008 w 1842380"/>
                <a:gd name="connsiteY14602" fmla="*/ 800553 h 1847704"/>
                <a:gd name="connsiteX14603" fmla="*/ 659138 w 1842380"/>
                <a:gd name="connsiteY14603" fmla="*/ 799488 h 1847704"/>
                <a:gd name="connsiteX14604" fmla="*/ 661268 w 1842380"/>
                <a:gd name="connsiteY14604" fmla="*/ 797358 h 1847704"/>
                <a:gd name="connsiteX14605" fmla="*/ 662333 w 1842380"/>
                <a:gd name="connsiteY14605" fmla="*/ 795228 h 1847704"/>
                <a:gd name="connsiteX14606" fmla="*/ 664462 w 1842380"/>
                <a:gd name="connsiteY14606" fmla="*/ 793098 h 1847704"/>
                <a:gd name="connsiteX14607" fmla="*/ 666592 w 1842380"/>
                <a:gd name="connsiteY14607" fmla="*/ 790968 h 1847704"/>
                <a:gd name="connsiteX14608" fmla="*/ 667657 w 1842380"/>
                <a:gd name="connsiteY14608" fmla="*/ 787773 h 1847704"/>
                <a:gd name="connsiteX14609" fmla="*/ 667657 w 1842380"/>
                <a:gd name="connsiteY14609" fmla="*/ 783514 h 1847704"/>
                <a:gd name="connsiteX14610" fmla="*/ 667657 w 1842380"/>
                <a:gd name="connsiteY14610" fmla="*/ 780319 h 1847704"/>
                <a:gd name="connsiteX14611" fmla="*/ 668722 w 1842380"/>
                <a:gd name="connsiteY14611" fmla="*/ 776059 h 1847704"/>
                <a:gd name="connsiteX14612" fmla="*/ 667657 w 1842380"/>
                <a:gd name="connsiteY14612" fmla="*/ 773929 h 1847704"/>
                <a:gd name="connsiteX14613" fmla="*/ 664462 w 1842380"/>
                <a:gd name="connsiteY14613" fmla="*/ 769669 h 1847704"/>
                <a:gd name="connsiteX14614" fmla="*/ 657540 w 1842380"/>
                <a:gd name="connsiteY14614" fmla="*/ 769669 h 1847704"/>
                <a:gd name="connsiteX14615" fmla="*/ 657008 w 1842380"/>
                <a:gd name="connsiteY14615" fmla="*/ 769669 h 1847704"/>
                <a:gd name="connsiteX14616" fmla="*/ 657008 w 1842380"/>
                <a:gd name="connsiteY14616" fmla="*/ 746240 h 1847704"/>
                <a:gd name="connsiteX14617" fmla="*/ 660203 w 1842380"/>
                <a:gd name="connsiteY14617" fmla="*/ 745175 h 1847704"/>
                <a:gd name="connsiteX14618" fmla="*/ 664462 w 1842380"/>
                <a:gd name="connsiteY14618" fmla="*/ 746240 h 1847704"/>
                <a:gd name="connsiteX14619" fmla="*/ 667657 w 1842380"/>
                <a:gd name="connsiteY14619" fmla="*/ 748370 h 1847704"/>
                <a:gd name="connsiteX14620" fmla="*/ 666592 w 1842380"/>
                <a:gd name="connsiteY14620" fmla="*/ 752630 h 1847704"/>
                <a:gd name="connsiteX14621" fmla="*/ 668722 w 1842380"/>
                <a:gd name="connsiteY14621" fmla="*/ 754760 h 1847704"/>
                <a:gd name="connsiteX14622" fmla="*/ 670852 w 1842380"/>
                <a:gd name="connsiteY14622" fmla="*/ 757955 h 1847704"/>
                <a:gd name="connsiteX14623" fmla="*/ 672450 w 1842380"/>
                <a:gd name="connsiteY14623" fmla="*/ 757955 h 1847704"/>
                <a:gd name="connsiteX14624" fmla="*/ 672450 w 1842380"/>
                <a:gd name="connsiteY14624" fmla="*/ 757422 h 1847704"/>
                <a:gd name="connsiteX14625" fmla="*/ 672450 w 1842380"/>
                <a:gd name="connsiteY14625" fmla="*/ 907049 h 1847704"/>
                <a:gd name="connsiteX14626" fmla="*/ 672450 w 1842380"/>
                <a:gd name="connsiteY14626" fmla="*/ 913971 h 1847704"/>
                <a:gd name="connsiteX14627" fmla="*/ 656475 w 1842380"/>
                <a:gd name="connsiteY14627" fmla="*/ 912906 h 1847704"/>
                <a:gd name="connsiteX14628" fmla="*/ 656475 w 1842380"/>
                <a:gd name="connsiteY14628" fmla="*/ 905984 h 1847704"/>
                <a:gd name="connsiteX14629" fmla="*/ 672450 w 1842380"/>
                <a:gd name="connsiteY14629" fmla="*/ 907049 h 1847704"/>
                <a:gd name="connsiteX14630" fmla="*/ 672450 w 1842380"/>
                <a:gd name="connsiteY14630" fmla="*/ 907049 h 1847704"/>
                <a:gd name="connsiteX14631" fmla="*/ 672450 w 1842380"/>
                <a:gd name="connsiteY14631" fmla="*/ 955504 h 1847704"/>
                <a:gd name="connsiteX14632" fmla="*/ 672450 w 1842380"/>
                <a:gd name="connsiteY14632" fmla="*/ 962427 h 1847704"/>
                <a:gd name="connsiteX14633" fmla="*/ 664462 w 1842380"/>
                <a:gd name="connsiteY14633" fmla="*/ 961362 h 1847704"/>
                <a:gd name="connsiteX14634" fmla="*/ 656475 w 1842380"/>
                <a:gd name="connsiteY14634" fmla="*/ 962427 h 1847704"/>
                <a:gd name="connsiteX14635" fmla="*/ 656475 w 1842380"/>
                <a:gd name="connsiteY14635" fmla="*/ 955504 h 1847704"/>
                <a:gd name="connsiteX14636" fmla="*/ 657540 w 1842380"/>
                <a:gd name="connsiteY14636" fmla="*/ 955504 h 1847704"/>
                <a:gd name="connsiteX14637" fmla="*/ 656475 w 1842380"/>
                <a:gd name="connsiteY14637" fmla="*/ 954440 h 1847704"/>
                <a:gd name="connsiteX14638" fmla="*/ 656475 w 1842380"/>
                <a:gd name="connsiteY14638" fmla="*/ 923023 h 1847704"/>
                <a:gd name="connsiteX14639" fmla="*/ 658605 w 1842380"/>
                <a:gd name="connsiteY14639" fmla="*/ 934205 h 1847704"/>
                <a:gd name="connsiteX14640" fmla="*/ 658605 w 1842380"/>
                <a:gd name="connsiteY14640" fmla="*/ 934205 h 1847704"/>
                <a:gd name="connsiteX14641" fmla="*/ 660735 w 1842380"/>
                <a:gd name="connsiteY14641" fmla="*/ 947517 h 1847704"/>
                <a:gd name="connsiteX14642" fmla="*/ 662865 w 1842380"/>
                <a:gd name="connsiteY14642" fmla="*/ 950712 h 1847704"/>
                <a:gd name="connsiteX14643" fmla="*/ 672450 w 1842380"/>
                <a:gd name="connsiteY14643" fmla="*/ 955504 h 1847704"/>
                <a:gd name="connsiteX14644" fmla="*/ 672450 w 1842380"/>
                <a:gd name="connsiteY14644" fmla="*/ 955504 h 1847704"/>
                <a:gd name="connsiteX14645" fmla="*/ 672450 w 1842380"/>
                <a:gd name="connsiteY14645" fmla="*/ 1040169 h 1847704"/>
                <a:gd name="connsiteX14646" fmla="*/ 672450 w 1842380"/>
                <a:gd name="connsiteY14646" fmla="*/ 1085430 h 1847704"/>
                <a:gd name="connsiteX14647" fmla="*/ 671385 w 1842380"/>
                <a:gd name="connsiteY14647" fmla="*/ 1084365 h 1847704"/>
                <a:gd name="connsiteX14648" fmla="*/ 668190 w 1842380"/>
                <a:gd name="connsiteY14648" fmla="*/ 1082235 h 1847704"/>
                <a:gd name="connsiteX14649" fmla="*/ 666060 w 1842380"/>
                <a:gd name="connsiteY14649" fmla="*/ 1080105 h 1847704"/>
                <a:gd name="connsiteX14650" fmla="*/ 664995 w 1842380"/>
                <a:gd name="connsiteY14650" fmla="*/ 1079040 h 1847704"/>
                <a:gd name="connsiteX14651" fmla="*/ 662333 w 1842380"/>
                <a:gd name="connsiteY14651" fmla="*/ 1079040 h 1847704"/>
                <a:gd name="connsiteX14652" fmla="*/ 661268 w 1842380"/>
                <a:gd name="connsiteY14652" fmla="*/ 1079040 h 1847704"/>
                <a:gd name="connsiteX14653" fmla="*/ 659138 w 1842380"/>
                <a:gd name="connsiteY14653" fmla="*/ 1080105 h 1847704"/>
                <a:gd name="connsiteX14654" fmla="*/ 659138 w 1842380"/>
                <a:gd name="connsiteY14654" fmla="*/ 1082235 h 1847704"/>
                <a:gd name="connsiteX14655" fmla="*/ 660203 w 1842380"/>
                <a:gd name="connsiteY14655" fmla="*/ 1083300 h 1847704"/>
                <a:gd name="connsiteX14656" fmla="*/ 662333 w 1842380"/>
                <a:gd name="connsiteY14656" fmla="*/ 1086495 h 1847704"/>
                <a:gd name="connsiteX14657" fmla="*/ 663397 w 1842380"/>
                <a:gd name="connsiteY14657" fmla="*/ 1087560 h 1847704"/>
                <a:gd name="connsiteX14658" fmla="*/ 664462 w 1842380"/>
                <a:gd name="connsiteY14658" fmla="*/ 1089689 h 1847704"/>
                <a:gd name="connsiteX14659" fmla="*/ 664462 w 1842380"/>
                <a:gd name="connsiteY14659" fmla="*/ 1091819 h 1847704"/>
                <a:gd name="connsiteX14660" fmla="*/ 665527 w 1842380"/>
                <a:gd name="connsiteY14660" fmla="*/ 1095014 h 1847704"/>
                <a:gd name="connsiteX14661" fmla="*/ 665527 w 1842380"/>
                <a:gd name="connsiteY14661" fmla="*/ 1098209 h 1847704"/>
                <a:gd name="connsiteX14662" fmla="*/ 664462 w 1842380"/>
                <a:gd name="connsiteY14662" fmla="*/ 1099274 h 1847704"/>
                <a:gd name="connsiteX14663" fmla="*/ 663397 w 1842380"/>
                <a:gd name="connsiteY14663" fmla="*/ 1100339 h 1847704"/>
                <a:gd name="connsiteX14664" fmla="*/ 661268 w 1842380"/>
                <a:gd name="connsiteY14664" fmla="*/ 1101404 h 1847704"/>
                <a:gd name="connsiteX14665" fmla="*/ 659138 w 1842380"/>
                <a:gd name="connsiteY14665" fmla="*/ 1103534 h 1847704"/>
                <a:gd name="connsiteX14666" fmla="*/ 658073 w 1842380"/>
                <a:gd name="connsiteY14666" fmla="*/ 1104599 h 1847704"/>
                <a:gd name="connsiteX14667" fmla="*/ 657008 w 1842380"/>
                <a:gd name="connsiteY14667" fmla="*/ 1105664 h 1847704"/>
                <a:gd name="connsiteX14668" fmla="*/ 657008 w 1842380"/>
                <a:gd name="connsiteY14668" fmla="*/ 1044961 h 1847704"/>
                <a:gd name="connsiteX14669" fmla="*/ 658073 w 1842380"/>
                <a:gd name="connsiteY14669" fmla="*/ 1044961 h 1847704"/>
                <a:gd name="connsiteX14670" fmla="*/ 661268 w 1842380"/>
                <a:gd name="connsiteY14670" fmla="*/ 1044961 h 1847704"/>
                <a:gd name="connsiteX14671" fmla="*/ 664462 w 1842380"/>
                <a:gd name="connsiteY14671" fmla="*/ 1044961 h 1847704"/>
                <a:gd name="connsiteX14672" fmla="*/ 666592 w 1842380"/>
                <a:gd name="connsiteY14672" fmla="*/ 1043896 h 1847704"/>
                <a:gd name="connsiteX14673" fmla="*/ 668722 w 1842380"/>
                <a:gd name="connsiteY14673" fmla="*/ 1041766 h 1847704"/>
                <a:gd name="connsiteX14674" fmla="*/ 670852 w 1842380"/>
                <a:gd name="connsiteY14674" fmla="*/ 1039636 h 1847704"/>
                <a:gd name="connsiteX14675" fmla="*/ 672450 w 1842380"/>
                <a:gd name="connsiteY14675" fmla="*/ 1039636 h 1847704"/>
                <a:gd name="connsiteX14676" fmla="*/ 672450 w 1842380"/>
                <a:gd name="connsiteY14676" fmla="*/ 1040169 h 1847704"/>
                <a:gd name="connsiteX14677" fmla="*/ 672450 w 1842380"/>
                <a:gd name="connsiteY14677" fmla="*/ 1144535 h 1847704"/>
                <a:gd name="connsiteX14678" fmla="*/ 672450 w 1842380"/>
                <a:gd name="connsiteY14678" fmla="*/ 1157847 h 1847704"/>
                <a:gd name="connsiteX14679" fmla="*/ 656475 w 1842380"/>
                <a:gd name="connsiteY14679" fmla="*/ 1169029 h 1847704"/>
                <a:gd name="connsiteX14680" fmla="*/ 656475 w 1842380"/>
                <a:gd name="connsiteY14680" fmla="*/ 1159444 h 1847704"/>
                <a:gd name="connsiteX14681" fmla="*/ 666592 w 1842380"/>
                <a:gd name="connsiteY14681" fmla="*/ 1152522 h 1847704"/>
                <a:gd name="connsiteX14682" fmla="*/ 672450 w 1842380"/>
                <a:gd name="connsiteY14682" fmla="*/ 1144535 h 1847704"/>
                <a:gd name="connsiteX14683" fmla="*/ 672450 w 1842380"/>
                <a:gd name="connsiteY14683" fmla="*/ 1144535 h 1847704"/>
                <a:gd name="connsiteX14684" fmla="*/ 672450 w 1842380"/>
                <a:gd name="connsiteY14684" fmla="*/ 1180743 h 1847704"/>
                <a:gd name="connsiteX14685" fmla="*/ 672450 w 1842380"/>
                <a:gd name="connsiteY14685" fmla="*/ 1189796 h 1847704"/>
                <a:gd name="connsiteX14686" fmla="*/ 670320 w 1842380"/>
                <a:gd name="connsiteY14686" fmla="*/ 1187666 h 1847704"/>
                <a:gd name="connsiteX14687" fmla="*/ 670320 w 1842380"/>
                <a:gd name="connsiteY14687" fmla="*/ 1187666 h 1847704"/>
                <a:gd name="connsiteX14688" fmla="*/ 659138 w 1842380"/>
                <a:gd name="connsiteY14688" fmla="*/ 1180743 h 1847704"/>
                <a:gd name="connsiteX14689" fmla="*/ 657008 w 1842380"/>
                <a:gd name="connsiteY14689" fmla="*/ 1179679 h 1847704"/>
                <a:gd name="connsiteX14690" fmla="*/ 657008 w 1842380"/>
                <a:gd name="connsiteY14690" fmla="*/ 1171691 h 1847704"/>
                <a:gd name="connsiteX14691" fmla="*/ 661268 w 1842380"/>
                <a:gd name="connsiteY14691" fmla="*/ 1173821 h 1847704"/>
                <a:gd name="connsiteX14692" fmla="*/ 672450 w 1842380"/>
                <a:gd name="connsiteY14692" fmla="*/ 1180743 h 1847704"/>
                <a:gd name="connsiteX14693" fmla="*/ 672450 w 1842380"/>
                <a:gd name="connsiteY14693" fmla="*/ 1180743 h 1847704"/>
                <a:gd name="connsiteX14694" fmla="*/ 672450 w 1842380"/>
                <a:gd name="connsiteY14694" fmla="*/ 1211095 h 1847704"/>
                <a:gd name="connsiteX14695" fmla="*/ 672450 w 1842380"/>
                <a:gd name="connsiteY14695" fmla="*/ 1224407 h 1847704"/>
                <a:gd name="connsiteX14696" fmla="*/ 658073 w 1842380"/>
                <a:gd name="connsiteY14696" fmla="*/ 1236654 h 1847704"/>
                <a:gd name="connsiteX14697" fmla="*/ 657008 w 1842380"/>
                <a:gd name="connsiteY14697" fmla="*/ 1237719 h 1847704"/>
                <a:gd name="connsiteX14698" fmla="*/ 657008 w 1842380"/>
                <a:gd name="connsiteY14698" fmla="*/ 1229732 h 1847704"/>
                <a:gd name="connsiteX14699" fmla="*/ 669255 w 1842380"/>
                <a:gd name="connsiteY14699" fmla="*/ 1218550 h 1847704"/>
                <a:gd name="connsiteX14700" fmla="*/ 657008 w 1842380"/>
                <a:gd name="connsiteY14700" fmla="*/ 1212692 h 1847704"/>
                <a:gd name="connsiteX14701" fmla="*/ 657008 w 1842380"/>
                <a:gd name="connsiteY14701" fmla="*/ 1204705 h 1847704"/>
                <a:gd name="connsiteX14702" fmla="*/ 672450 w 1842380"/>
                <a:gd name="connsiteY14702" fmla="*/ 1211095 h 1847704"/>
                <a:gd name="connsiteX14703" fmla="*/ 672450 w 1842380"/>
                <a:gd name="connsiteY14703" fmla="*/ 1211095 h 1847704"/>
                <a:gd name="connsiteX14704" fmla="*/ 672450 w 1842380"/>
                <a:gd name="connsiteY14704" fmla="*/ 1356462 h 1847704"/>
                <a:gd name="connsiteX14705" fmla="*/ 672450 w 1842380"/>
                <a:gd name="connsiteY14705" fmla="*/ 1420359 h 1847704"/>
                <a:gd name="connsiteX14706" fmla="*/ 666592 w 1842380"/>
                <a:gd name="connsiteY14706" fmla="*/ 1419294 h 1847704"/>
                <a:gd name="connsiteX14707" fmla="*/ 656475 w 1842380"/>
                <a:gd name="connsiteY14707" fmla="*/ 1416100 h 1847704"/>
                <a:gd name="connsiteX14708" fmla="*/ 656475 w 1842380"/>
                <a:gd name="connsiteY14708" fmla="*/ 1405982 h 1847704"/>
                <a:gd name="connsiteX14709" fmla="*/ 665527 w 1842380"/>
                <a:gd name="connsiteY14709" fmla="*/ 1409177 h 1847704"/>
                <a:gd name="connsiteX14710" fmla="*/ 665527 w 1842380"/>
                <a:gd name="connsiteY14710" fmla="*/ 1408112 h 1847704"/>
                <a:gd name="connsiteX14711" fmla="*/ 666592 w 1842380"/>
                <a:gd name="connsiteY14711" fmla="*/ 1409177 h 1847704"/>
                <a:gd name="connsiteX14712" fmla="*/ 662333 w 1842380"/>
                <a:gd name="connsiteY14712" fmla="*/ 1360722 h 1847704"/>
                <a:gd name="connsiteX14713" fmla="*/ 656475 w 1842380"/>
                <a:gd name="connsiteY14713" fmla="*/ 1353799 h 1847704"/>
                <a:gd name="connsiteX14714" fmla="*/ 656475 w 1842380"/>
                <a:gd name="connsiteY14714" fmla="*/ 1341552 h 1847704"/>
                <a:gd name="connsiteX14715" fmla="*/ 670852 w 1842380"/>
                <a:gd name="connsiteY14715" fmla="*/ 1356462 h 1847704"/>
                <a:gd name="connsiteX14716" fmla="*/ 672450 w 1842380"/>
                <a:gd name="connsiteY14716" fmla="*/ 1356462 h 1847704"/>
                <a:gd name="connsiteX14717" fmla="*/ 672450 w 1842380"/>
                <a:gd name="connsiteY14717" fmla="*/ 1356462 h 1847704"/>
                <a:gd name="connsiteX14718" fmla="*/ 672450 w 1842380"/>
                <a:gd name="connsiteY14718" fmla="*/ 1548687 h 1847704"/>
                <a:gd name="connsiteX14719" fmla="*/ 672450 w 1842380"/>
                <a:gd name="connsiteY14719" fmla="*/ 1574779 h 1847704"/>
                <a:gd name="connsiteX14720" fmla="*/ 656475 w 1842380"/>
                <a:gd name="connsiteY14720" fmla="*/ 1568921 h 1847704"/>
                <a:gd name="connsiteX14721" fmla="*/ 656475 w 1842380"/>
                <a:gd name="connsiteY14721" fmla="*/ 1542830 h 1847704"/>
                <a:gd name="connsiteX14722" fmla="*/ 672450 w 1842380"/>
                <a:gd name="connsiteY14722" fmla="*/ 1548687 h 1847704"/>
                <a:gd name="connsiteX14723" fmla="*/ 672450 w 1842380"/>
                <a:gd name="connsiteY14723" fmla="*/ 1548687 h 1847704"/>
                <a:gd name="connsiteX14724" fmla="*/ 672450 w 1842380"/>
                <a:gd name="connsiteY14724" fmla="*/ 1699911 h 1847704"/>
                <a:gd name="connsiteX14725" fmla="*/ 672450 w 1842380"/>
                <a:gd name="connsiteY14725" fmla="*/ 1716951 h 1847704"/>
                <a:gd name="connsiteX14726" fmla="*/ 656475 w 1842380"/>
                <a:gd name="connsiteY14726" fmla="*/ 1711093 h 1847704"/>
                <a:gd name="connsiteX14727" fmla="*/ 656475 w 1842380"/>
                <a:gd name="connsiteY14727" fmla="*/ 1695119 h 1847704"/>
                <a:gd name="connsiteX14728" fmla="*/ 672450 w 1842380"/>
                <a:gd name="connsiteY14728" fmla="*/ 1699911 h 1847704"/>
                <a:gd name="connsiteX14729" fmla="*/ 672450 w 1842380"/>
                <a:gd name="connsiteY14729" fmla="*/ 1699911 h 1847704"/>
                <a:gd name="connsiteX14730" fmla="*/ 672450 w 1842380"/>
                <a:gd name="connsiteY14730" fmla="*/ 1793095 h 1847704"/>
                <a:gd name="connsiteX14731" fmla="*/ 672450 w 1842380"/>
                <a:gd name="connsiteY14731" fmla="*/ 1811199 h 1847704"/>
                <a:gd name="connsiteX14732" fmla="*/ 656475 w 1842380"/>
                <a:gd name="connsiteY14732" fmla="*/ 1803212 h 1847704"/>
                <a:gd name="connsiteX14733" fmla="*/ 656475 w 1842380"/>
                <a:gd name="connsiteY14733" fmla="*/ 1778186 h 1847704"/>
                <a:gd name="connsiteX14734" fmla="*/ 672450 w 1842380"/>
                <a:gd name="connsiteY14734" fmla="*/ 1793095 h 1847704"/>
                <a:gd name="connsiteX14735" fmla="*/ 657008 w 1842380"/>
                <a:gd name="connsiteY14735" fmla="*/ 44964 h 1847704"/>
                <a:gd name="connsiteX14736" fmla="*/ 657008 w 1842380"/>
                <a:gd name="connsiteY14736" fmla="*/ 74250 h 1847704"/>
                <a:gd name="connsiteX14737" fmla="*/ 646891 w 1842380"/>
                <a:gd name="connsiteY14737" fmla="*/ 69991 h 1847704"/>
                <a:gd name="connsiteX14738" fmla="*/ 646891 w 1842380"/>
                <a:gd name="connsiteY14738" fmla="*/ 50289 h 1847704"/>
                <a:gd name="connsiteX14739" fmla="*/ 653813 w 1842380"/>
                <a:gd name="connsiteY14739" fmla="*/ 47094 h 1847704"/>
                <a:gd name="connsiteX14740" fmla="*/ 657008 w 1842380"/>
                <a:gd name="connsiteY14740" fmla="*/ 44964 h 1847704"/>
                <a:gd name="connsiteX14741" fmla="*/ 657008 w 1842380"/>
                <a:gd name="connsiteY14741" fmla="*/ 44964 h 1847704"/>
                <a:gd name="connsiteX14742" fmla="*/ 657008 w 1842380"/>
                <a:gd name="connsiteY14742" fmla="*/ 130161 h 1847704"/>
                <a:gd name="connsiteX14743" fmla="*/ 657008 w 1842380"/>
                <a:gd name="connsiteY14743" fmla="*/ 147200 h 1847704"/>
                <a:gd name="connsiteX14744" fmla="*/ 654878 w 1842380"/>
                <a:gd name="connsiteY14744" fmla="*/ 147200 h 1847704"/>
                <a:gd name="connsiteX14745" fmla="*/ 646891 w 1842380"/>
                <a:gd name="connsiteY14745" fmla="*/ 153057 h 1847704"/>
                <a:gd name="connsiteX14746" fmla="*/ 646891 w 1842380"/>
                <a:gd name="connsiteY14746" fmla="*/ 124836 h 1847704"/>
                <a:gd name="connsiteX14747" fmla="*/ 657008 w 1842380"/>
                <a:gd name="connsiteY14747" fmla="*/ 130161 h 1847704"/>
                <a:gd name="connsiteX14748" fmla="*/ 657008 w 1842380"/>
                <a:gd name="connsiteY14748" fmla="*/ 130161 h 1847704"/>
                <a:gd name="connsiteX14749" fmla="*/ 657008 w 1842380"/>
                <a:gd name="connsiteY14749" fmla="*/ 130161 h 1847704"/>
                <a:gd name="connsiteX14750" fmla="*/ 657008 w 1842380"/>
                <a:gd name="connsiteY14750" fmla="*/ 252099 h 1847704"/>
                <a:gd name="connsiteX14751" fmla="*/ 657008 w 1842380"/>
                <a:gd name="connsiteY14751" fmla="*/ 295762 h 1847704"/>
                <a:gd name="connsiteX14752" fmla="*/ 653813 w 1842380"/>
                <a:gd name="connsiteY14752" fmla="*/ 298957 h 1847704"/>
                <a:gd name="connsiteX14753" fmla="*/ 646891 w 1842380"/>
                <a:gd name="connsiteY14753" fmla="*/ 297892 h 1847704"/>
                <a:gd name="connsiteX14754" fmla="*/ 646891 w 1842380"/>
                <a:gd name="connsiteY14754" fmla="*/ 256359 h 1847704"/>
                <a:gd name="connsiteX14755" fmla="*/ 652748 w 1842380"/>
                <a:gd name="connsiteY14755" fmla="*/ 255294 h 1847704"/>
                <a:gd name="connsiteX14756" fmla="*/ 657008 w 1842380"/>
                <a:gd name="connsiteY14756" fmla="*/ 252099 h 1847704"/>
                <a:gd name="connsiteX14757" fmla="*/ 657008 w 1842380"/>
                <a:gd name="connsiteY14757" fmla="*/ 252099 h 1847704"/>
                <a:gd name="connsiteX14758" fmla="*/ 657008 w 1842380"/>
                <a:gd name="connsiteY14758" fmla="*/ 351140 h 1847704"/>
                <a:gd name="connsiteX14759" fmla="*/ 657008 w 1842380"/>
                <a:gd name="connsiteY14759" fmla="*/ 363387 h 1847704"/>
                <a:gd name="connsiteX14760" fmla="*/ 654878 w 1842380"/>
                <a:gd name="connsiteY14760" fmla="*/ 356465 h 1847704"/>
                <a:gd name="connsiteX14761" fmla="*/ 657008 w 1842380"/>
                <a:gd name="connsiteY14761" fmla="*/ 351140 h 1847704"/>
                <a:gd name="connsiteX14762" fmla="*/ 657008 w 1842380"/>
                <a:gd name="connsiteY14762" fmla="*/ 351140 h 1847704"/>
                <a:gd name="connsiteX14763" fmla="*/ 657008 w 1842380"/>
                <a:gd name="connsiteY14763" fmla="*/ 452311 h 1847704"/>
                <a:gd name="connsiteX14764" fmla="*/ 657008 w 1842380"/>
                <a:gd name="connsiteY14764" fmla="*/ 462428 h 1847704"/>
                <a:gd name="connsiteX14765" fmla="*/ 646891 w 1842380"/>
                <a:gd name="connsiteY14765" fmla="*/ 469350 h 1847704"/>
                <a:gd name="connsiteX14766" fmla="*/ 646891 w 1842380"/>
                <a:gd name="connsiteY14766" fmla="*/ 458168 h 1847704"/>
                <a:gd name="connsiteX14767" fmla="*/ 657008 w 1842380"/>
                <a:gd name="connsiteY14767" fmla="*/ 452311 h 1847704"/>
                <a:gd name="connsiteX14768" fmla="*/ 657008 w 1842380"/>
                <a:gd name="connsiteY14768" fmla="*/ 452311 h 1847704"/>
                <a:gd name="connsiteX14769" fmla="*/ 657008 w 1842380"/>
                <a:gd name="connsiteY14769" fmla="*/ 481597 h 1847704"/>
                <a:gd name="connsiteX14770" fmla="*/ 657008 w 1842380"/>
                <a:gd name="connsiteY14770" fmla="*/ 494909 h 1847704"/>
                <a:gd name="connsiteX14771" fmla="*/ 646891 w 1842380"/>
                <a:gd name="connsiteY14771" fmla="*/ 487987 h 1847704"/>
                <a:gd name="connsiteX14772" fmla="*/ 646891 w 1842380"/>
                <a:gd name="connsiteY14772" fmla="*/ 475740 h 1847704"/>
                <a:gd name="connsiteX14773" fmla="*/ 657008 w 1842380"/>
                <a:gd name="connsiteY14773" fmla="*/ 481597 h 1847704"/>
                <a:gd name="connsiteX14774" fmla="*/ 657008 w 1842380"/>
                <a:gd name="connsiteY14774" fmla="*/ 481597 h 1847704"/>
                <a:gd name="connsiteX14775" fmla="*/ 657008 w 1842380"/>
                <a:gd name="connsiteY14775" fmla="*/ 514079 h 1847704"/>
                <a:gd name="connsiteX14776" fmla="*/ 657008 w 1842380"/>
                <a:gd name="connsiteY14776" fmla="*/ 525793 h 1847704"/>
                <a:gd name="connsiteX14777" fmla="*/ 647956 w 1842380"/>
                <a:gd name="connsiteY14777" fmla="*/ 527923 h 1847704"/>
                <a:gd name="connsiteX14778" fmla="*/ 646891 w 1842380"/>
                <a:gd name="connsiteY14778" fmla="*/ 528988 h 1847704"/>
                <a:gd name="connsiteX14779" fmla="*/ 646891 w 1842380"/>
                <a:gd name="connsiteY14779" fmla="*/ 517806 h 1847704"/>
                <a:gd name="connsiteX14780" fmla="*/ 657008 w 1842380"/>
                <a:gd name="connsiteY14780" fmla="*/ 514079 h 1847704"/>
                <a:gd name="connsiteX14781" fmla="*/ 657008 w 1842380"/>
                <a:gd name="connsiteY14781" fmla="*/ 514079 h 1847704"/>
                <a:gd name="connsiteX14782" fmla="*/ 657008 w 1842380"/>
                <a:gd name="connsiteY14782" fmla="*/ 626964 h 1847704"/>
                <a:gd name="connsiteX14783" fmla="*/ 657008 w 1842380"/>
                <a:gd name="connsiteY14783" fmla="*/ 639212 h 1847704"/>
                <a:gd name="connsiteX14784" fmla="*/ 646891 w 1842380"/>
                <a:gd name="connsiteY14784" fmla="*/ 626964 h 1847704"/>
                <a:gd name="connsiteX14785" fmla="*/ 646891 w 1842380"/>
                <a:gd name="connsiteY14785" fmla="*/ 618977 h 1847704"/>
                <a:gd name="connsiteX14786" fmla="*/ 657008 w 1842380"/>
                <a:gd name="connsiteY14786" fmla="*/ 626964 h 1847704"/>
                <a:gd name="connsiteX14787" fmla="*/ 657008 w 1842380"/>
                <a:gd name="connsiteY14787" fmla="*/ 626964 h 1847704"/>
                <a:gd name="connsiteX14788" fmla="*/ 657008 w 1842380"/>
                <a:gd name="connsiteY14788" fmla="*/ 650394 h 1847704"/>
                <a:gd name="connsiteX14789" fmla="*/ 657008 w 1842380"/>
                <a:gd name="connsiteY14789" fmla="*/ 662641 h 1847704"/>
                <a:gd name="connsiteX14790" fmla="*/ 655943 w 1842380"/>
                <a:gd name="connsiteY14790" fmla="*/ 664771 h 1847704"/>
                <a:gd name="connsiteX14791" fmla="*/ 655943 w 1842380"/>
                <a:gd name="connsiteY14791" fmla="*/ 664771 h 1847704"/>
                <a:gd name="connsiteX14792" fmla="*/ 647956 w 1842380"/>
                <a:gd name="connsiteY14792" fmla="*/ 675953 h 1847704"/>
                <a:gd name="connsiteX14793" fmla="*/ 646891 w 1842380"/>
                <a:gd name="connsiteY14793" fmla="*/ 677018 h 1847704"/>
                <a:gd name="connsiteX14794" fmla="*/ 646891 w 1842380"/>
                <a:gd name="connsiteY14794" fmla="*/ 664771 h 1847704"/>
                <a:gd name="connsiteX14795" fmla="*/ 657008 w 1842380"/>
                <a:gd name="connsiteY14795" fmla="*/ 650394 h 1847704"/>
                <a:gd name="connsiteX14796" fmla="*/ 657008 w 1842380"/>
                <a:gd name="connsiteY14796" fmla="*/ 650394 h 1847704"/>
                <a:gd name="connsiteX14797" fmla="*/ 657008 w 1842380"/>
                <a:gd name="connsiteY14797" fmla="*/ 698849 h 1847704"/>
                <a:gd name="connsiteX14798" fmla="*/ 657008 w 1842380"/>
                <a:gd name="connsiteY14798" fmla="*/ 706836 h 1847704"/>
                <a:gd name="connsiteX14799" fmla="*/ 646891 w 1842380"/>
                <a:gd name="connsiteY14799" fmla="*/ 698849 h 1847704"/>
                <a:gd name="connsiteX14800" fmla="*/ 646891 w 1842380"/>
                <a:gd name="connsiteY14800" fmla="*/ 687667 h 1847704"/>
                <a:gd name="connsiteX14801" fmla="*/ 657008 w 1842380"/>
                <a:gd name="connsiteY14801" fmla="*/ 698849 h 1847704"/>
                <a:gd name="connsiteX14802" fmla="*/ 657008 w 1842380"/>
                <a:gd name="connsiteY14802" fmla="*/ 698849 h 1847704"/>
                <a:gd name="connsiteX14803" fmla="*/ 657008 w 1842380"/>
                <a:gd name="connsiteY14803" fmla="*/ 745175 h 1847704"/>
                <a:gd name="connsiteX14804" fmla="*/ 657008 w 1842380"/>
                <a:gd name="connsiteY14804" fmla="*/ 768604 h 1847704"/>
                <a:gd name="connsiteX14805" fmla="*/ 652748 w 1842380"/>
                <a:gd name="connsiteY14805" fmla="*/ 768604 h 1847704"/>
                <a:gd name="connsiteX14806" fmla="*/ 651683 w 1842380"/>
                <a:gd name="connsiteY14806" fmla="*/ 768604 h 1847704"/>
                <a:gd name="connsiteX14807" fmla="*/ 648488 w 1842380"/>
                <a:gd name="connsiteY14807" fmla="*/ 764344 h 1847704"/>
                <a:gd name="connsiteX14808" fmla="*/ 647423 w 1842380"/>
                <a:gd name="connsiteY14808" fmla="*/ 763279 h 1847704"/>
                <a:gd name="connsiteX14809" fmla="*/ 647423 w 1842380"/>
                <a:gd name="connsiteY14809" fmla="*/ 751032 h 1847704"/>
                <a:gd name="connsiteX14810" fmla="*/ 651683 w 1842380"/>
                <a:gd name="connsiteY14810" fmla="*/ 747837 h 1847704"/>
                <a:gd name="connsiteX14811" fmla="*/ 655943 w 1842380"/>
                <a:gd name="connsiteY14811" fmla="*/ 745707 h 1847704"/>
                <a:gd name="connsiteX14812" fmla="*/ 657008 w 1842380"/>
                <a:gd name="connsiteY14812" fmla="*/ 745707 h 1847704"/>
                <a:gd name="connsiteX14813" fmla="*/ 657008 w 1842380"/>
                <a:gd name="connsiteY14813" fmla="*/ 745175 h 1847704"/>
                <a:gd name="connsiteX14814" fmla="*/ 657008 w 1842380"/>
                <a:gd name="connsiteY14814" fmla="*/ 801618 h 1847704"/>
                <a:gd name="connsiteX14815" fmla="*/ 657008 w 1842380"/>
                <a:gd name="connsiteY14815" fmla="*/ 821852 h 1847704"/>
                <a:gd name="connsiteX14816" fmla="*/ 654878 w 1842380"/>
                <a:gd name="connsiteY14816" fmla="*/ 821852 h 1847704"/>
                <a:gd name="connsiteX14817" fmla="*/ 649021 w 1842380"/>
                <a:gd name="connsiteY14817" fmla="*/ 821852 h 1847704"/>
                <a:gd name="connsiteX14818" fmla="*/ 646891 w 1842380"/>
                <a:gd name="connsiteY14818" fmla="*/ 821852 h 1847704"/>
                <a:gd name="connsiteX14819" fmla="*/ 646891 w 1842380"/>
                <a:gd name="connsiteY14819" fmla="*/ 801618 h 1847704"/>
                <a:gd name="connsiteX14820" fmla="*/ 649021 w 1842380"/>
                <a:gd name="connsiteY14820" fmla="*/ 801618 h 1847704"/>
                <a:gd name="connsiteX14821" fmla="*/ 653280 w 1842380"/>
                <a:gd name="connsiteY14821" fmla="*/ 801618 h 1847704"/>
                <a:gd name="connsiteX14822" fmla="*/ 657008 w 1842380"/>
                <a:gd name="connsiteY14822" fmla="*/ 801618 h 1847704"/>
                <a:gd name="connsiteX14823" fmla="*/ 657008 w 1842380"/>
                <a:gd name="connsiteY14823" fmla="*/ 801618 h 1847704"/>
                <a:gd name="connsiteX14824" fmla="*/ 657008 w 1842380"/>
                <a:gd name="connsiteY14824" fmla="*/ 905984 h 1847704"/>
                <a:gd name="connsiteX14825" fmla="*/ 657008 w 1842380"/>
                <a:gd name="connsiteY14825" fmla="*/ 912906 h 1847704"/>
                <a:gd name="connsiteX14826" fmla="*/ 653813 w 1842380"/>
                <a:gd name="connsiteY14826" fmla="*/ 912906 h 1847704"/>
                <a:gd name="connsiteX14827" fmla="*/ 657008 w 1842380"/>
                <a:gd name="connsiteY14827" fmla="*/ 923023 h 1847704"/>
                <a:gd name="connsiteX14828" fmla="*/ 657008 w 1842380"/>
                <a:gd name="connsiteY14828" fmla="*/ 954440 h 1847704"/>
                <a:gd name="connsiteX14829" fmla="*/ 655943 w 1842380"/>
                <a:gd name="connsiteY14829" fmla="*/ 950180 h 1847704"/>
                <a:gd name="connsiteX14830" fmla="*/ 646891 w 1842380"/>
                <a:gd name="connsiteY14830" fmla="*/ 917698 h 1847704"/>
                <a:gd name="connsiteX14831" fmla="*/ 646891 w 1842380"/>
                <a:gd name="connsiteY14831" fmla="*/ 907581 h 1847704"/>
                <a:gd name="connsiteX14832" fmla="*/ 657008 w 1842380"/>
                <a:gd name="connsiteY14832" fmla="*/ 905984 h 1847704"/>
                <a:gd name="connsiteX14833" fmla="*/ 657008 w 1842380"/>
                <a:gd name="connsiteY14833" fmla="*/ 905984 h 1847704"/>
                <a:gd name="connsiteX14834" fmla="*/ 657008 w 1842380"/>
                <a:gd name="connsiteY14834" fmla="*/ 955504 h 1847704"/>
                <a:gd name="connsiteX14835" fmla="*/ 657008 w 1842380"/>
                <a:gd name="connsiteY14835" fmla="*/ 962427 h 1847704"/>
                <a:gd name="connsiteX14836" fmla="*/ 646891 w 1842380"/>
                <a:gd name="connsiteY14836" fmla="*/ 963492 h 1847704"/>
                <a:gd name="connsiteX14837" fmla="*/ 646891 w 1842380"/>
                <a:gd name="connsiteY14837" fmla="*/ 956569 h 1847704"/>
                <a:gd name="connsiteX14838" fmla="*/ 657008 w 1842380"/>
                <a:gd name="connsiteY14838" fmla="*/ 955504 h 1847704"/>
                <a:gd name="connsiteX14839" fmla="*/ 657008 w 1842380"/>
                <a:gd name="connsiteY14839" fmla="*/ 955504 h 1847704"/>
                <a:gd name="connsiteX14840" fmla="*/ 657008 w 1842380"/>
                <a:gd name="connsiteY14840" fmla="*/ 1045494 h 1847704"/>
                <a:gd name="connsiteX14841" fmla="*/ 657008 w 1842380"/>
                <a:gd name="connsiteY14841" fmla="*/ 1106196 h 1847704"/>
                <a:gd name="connsiteX14842" fmla="*/ 655943 w 1842380"/>
                <a:gd name="connsiteY14842" fmla="*/ 1106196 h 1847704"/>
                <a:gd name="connsiteX14843" fmla="*/ 654878 w 1842380"/>
                <a:gd name="connsiteY14843" fmla="*/ 1108326 h 1847704"/>
                <a:gd name="connsiteX14844" fmla="*/ 654878 w 1842380"/>
                <a:gd name="connsiteY14844" fmla="*/ 1109391 h 1847704"/>
                <a:gd name="connsiteX14845" fmla="*/ 652748 w 1842380"/>
                <a:gd name="connsiteY14845" fmla="*/ 1111521 h 1847704"/>
                <a:gd name="connsiteX14846" fmla="*/ 650618 w 1842380"/>
                <a:gd name="connsiteY14846" fmla="*/ 1113651 h 1847704"/>
                <a:gd name="connsiteX14847" fmla="*/ 648488 w 1842380"/>
                <a:gd name="connsiteY14847" fmla="*/ 1115781 h 1847704"/>
                <a:gd name="connsiteX14848" fmla="*/ 647423 w 1842380"/>
                <a:gd name="connsiteY14848" fmla="*/ 1116846 h 1847704"/>
                <a:gd name="connsiteX14849" fmla="*/ 647423 w 1842380"/>
                <a:gd name="connsiteY14849" fmla="*/ 1095547 h 1847704"/>
                <a:gd name="connsiteX14850" fmla="*/ 649553 w 1842380"/>
                <a:gd name="connsiteY14850" fmla="*/ 1095547 h 1847704"/>
                <a:gd name="connsiteX14851" fmla="*/ 652748 w 1842380"/>
                <a:gd name="connsiteY14851" fmla="*/ 1094482 h 1847704"/>
                <a:gd name="connsiteX14852" fmla="*/ 653813 w 1842380"/>
                <a:gd name="connsiteY14852" fmla="*/ 1091287 h 1847704"/>
                <a:gd name="connsiteX14853" fmla="*/ 652748 w 1842380"/>
                <a:gd name="connsiteY14853" fmla="*/ 1089157 h 1847704"/>
                <a:gd name="connsiteX14854" fmla="*/ 652748 w 1842380"/>
                <a:gd name="connsiteY14854" fmla="*/ 1088092 h 1847704"/>
                <a:gd name="connsiteX14855" fmla="*/ 651683 w 1842380"/>
                <a:gd name="connsiteY14855" fmla="*/ 1085962 h 1847704"/>
                <a:gd name="connsiteX14856" fmla="*/ 649553 w 1842380"/>
                <a:gd name="connsiteY14856" fmla="*/ 1084897 h 1847704"/>
                <a:gd name="connsiteX14857" fmla="*/ 647423 w 1842380"/>
                <a:gd name="connsiteY14857" fmla="*/ 1083832 h 1847704"/>
                <a:gd name="connsiteX14858" fmla="*/ 647423 w 1842380"/>
                <a:gd name="connsiteY14858" fmla="*/ 1038571 h 1847704"/>
                <a:gd name="connsiteX14859" fmla="*/ 648488 w 1842380"/>
                <a:gd name="connsiteY14859" fmla="*/ 1038571 h 1847704"/>
                <a:gd name="connsiteX14860" fmla="*/ 650618 w 1842380"/>
                <a:gd name="connsiteY14860" fmla="*/ 1040701 h 1847704"/>
                <a:gd name="connsiteX14861" fmla="*/ 651683 w 1842380"/>
                <a:gd name="connsiteY14861" fmla="*/ 1042831 h 1847704"/>
                <a:gd name="connsiteX14862" fmla="*/ 652748 w 1842380"/>
                <a:gd name="connsiteY14862" fmla="*/ 1043896 h 1847704"/>
                <a:gd name="connsiteX14863" fmla="*/ 654878 w 1842380"/>
                <a:gd name="connsiteY14863" fmla="*/ 1043896 h 1847704"/>
                <a:gd name="connsiteX14864" fmla="*/ 657008 w 1842380"/>
                <a:gd name="connsiteY14864" fmla="*/ 1045494 h 1847704"/>
                <a:gd name="connsiteX14865" fmla="*/ 657008 w 1842380"/>
                <a:gd name="connsiteY14865" fmla="*/ 1045494 h 1847704"/>
                <a:gd name="connsiteX14866" fmla="*/ 657008 w 1842380"/>
                <a:gd name="connsiteY14866" fmla="*/ 1159444 h 1847704"/>
                <a:gd name="connsiteX14867" fmla="*/ 657008 w 1842380"/>
                <a:gd name="connsiteY14867" fmla="*/ 1169561 h 1847704"/>
                <a:gd name="connsiteX14868" fmla="*/ 655943 w 1842380"/>
                <a:gd name="connsiteY14868" fmla="*/ 1171691 h 1847704"/>
                <a:gd name="connsiteX14869" fmla="*/ 657008 w 1842380"/>
                <a:gd name="connsiteY14869" fmla="*/ 1171691 h 1847704"/>
                <a:gd name="connsiteX14870" fmla="*/ 657008 w 1842380"/>
                <a:gd name="connsiteY14870" fmla="*/ 1179679 h 1847704"/>
                <a:gd name="connsiteX14871" fmla="*/ 654878 w 1842380"/>
                <a:gd name="connsiteY14871" fmla="*/ 1178614 h 1847704"/>
                <a:gd name="connsiteX14872" fmla="*/ 646891 w 1842380"/>
                <a:gd name="connsiteY14872" fmla="*/ 1179679 h 1847704"/>
                <a:gd name="connsiteX14873" fmla="*/ 646891 w 1842380"/>
                <a:gd name="connsiteY14873" fmla="*/ 1172756 h 1847704"/>
                <a:gd name="connsiteX14874" fmla="*/ 657008 w 1842380"/>
                <a:gd name="connsiteY14874" fmla="*/ 1159444 h 1847704"/>
                <a:gd name="connsiteX14875" fmla="*/ 657008 w 1842380"/>
                <a:gd name="connsiteY14875" fmla="*/ 1159444 h 1847704"/>
                <a:gd name="connsiteX14876" fmla="*/ 657008 w 1842380"/>
                <a:gd name="connsiteY14876" fmla="*/ 1205770 h 1847704"/>
                <a:gd name="connsiteX14877" fmla="*/ 657008 w 1842380"/>
                <a:gd name="connsiteY14877" fmla="*/ 1213757 h 1847704"/>
                <a:gd name="connsiteX14878" fmla="*/ 650085 w 1842380"/>
                <a:gd name="connsiteY14878" fmla="*/ 1207900 h 1847704"/>
                <a:gd name="connsiteX14879" fmla="*/ 650085 w 1842380"/>
                <a:gd name="connsiteY14879" fmla="*/ 1207900 h 1847704"/>
                <a:gd name="connsiteX14880" fmla="*/ 646891 w 1842380"/>
                <a:gd name="connsiteY14880" fmla="*/ 1206835 h 1847704"/>
                <a:gd name="connsiteX14881" fmla="*/ 646891 w 1842380"/>
                <a:gd name="connsiteY14881" fmla="*/ 1197783 h 1847704"/>
                <a:gd name="connsiteX14882" fmla="*/ 657008 w 1842380"/>
                <a:gd name="connsiteY14882" fmla="*/ 1205770 h 1847704"/>
                <a:gd name="connsiteX14883" fmla="*/ 657008 w 1842380"/>
                <a:gd name="connsiteY14883" fmla="*/ 1205770 h 1847704"/>
                <a:gd name="connsiteX14884" fmla="*/ 657008 w 1842380"/>
                <a:gd name="connsiteY14884" fmla="*/ 1230264 h 1847704"/>
                <a:gd name="connsiteX14885" fmla="*/ 657008 w 1842380"/>
                <a:gd name="connsiteY14885" fmla="*/ 1238251 h 1847704"/>
                <a:gd name="connsiteX14886" fmla="*/ 646891 w 1842380"/>
                <a:gd name="connsiteY14886" fmla="*/ 1250498 h 1847704"/>
                <a:gd name="connsiteX14887" fmla="*/ 646891 w 1842380"/>
                <a:gd name="connsiteY14887" fmla="*/ 1241446 h 1847704"/>
                <a:gd name="connsiteX14888" fmla="*/ 649021 w 1842380"/>
                <a:gd name="connsiteY14888" fmla="*/ 1239316 h 1847704"/>
                <a:gd name="connsiteX14889" fmla="*/ 646891 w 1842380"/>
                <a:gd name="connsiteY14889" fmla="*/ 1239316 h 1847704"/>
                <a:gd name="connsiteX14890" fmla="*/ 646891 w 1842380"/>
                <a:gd name="connsiteY14890" fmla="*/ 1231329 h 1847704"/>
                <a:gd name="connsiteX14891" fmla="*/ 657008 w 1842380"/>
                <a:gd name="connsiteY14891" fmla="*/ 1230264 h 1847704"/>
                <a:gd name="connsiteX14892" fmla="*/ 657008 w 1842380"/>
                <a:gd name="connsiteY14892" fmla="*/ 1230264 h 1847704"/>
                <a:gd name="connsiteX14893" fmla="*/ 657008 w 1842380"/>
                <a:gd name="connsiteY14893" fmla="*/ 1341552 h 1847704"/>
                <a:gd name="connsiteX14894" fmla="*/ 657008 w 1842380"/>
                <a:gd name="connsiteY14894" fmla="*/ 1353799 h 1847704"/>
                <a:gd name="connsiteX14895" fmla="*/ 646891 w 1842380"/>
                <a:gd name="connsiteY14895" fmla="*/ 1346877 h 1847704"/>
                <a:gd name="connsiteX14896" fmla="*/ 646891 w 1842380"/>
                <a:gd name="connsiteY14896" fmla="*/ 1336760 h 1847704"/>
                <a:gd name="connsiteX14897" fmla="*/ 657008 w 1842380"/>
                <a:gd name="connsiteY14897" fmla="*/ 1341552 h 1847704"/>
                <a:gd name="connsiteX14898" fmla="*/ 657008 w 1842380"/>
                <a:gd name="connsiteY14898" fmla="*/ 1341552 h 1847704"/>
                <a:gd name="connsiteX14899" fmla="*/ 657008 w 1842380"/>
                <a:gd name="connsiteY14899" fmla="*/ 1405982 h 1847704"/>
                <a:gd name="connsiteX14900" fmla="*/ 657008 w 1842380"/>
                <a:gd name="connsiteY14900" fmla="*/ 1416100 h 1847704"/>
                <a:gd name="connsiteX14901" fmla="*/ 646891 w 1842380"/>
                <a:gd name="connsiteY14901" fmla="*/ 1410242 h 1847704"/>
                <a:gd name="connsiteX14902" fmla="*/ 646891 w 1842380"/>
                <a:gd name="connsiteY14902" fmla="*/ 1399060 h 1847704"/>
                <a:gd name="connsiteX14903" fmla="*/ 657008 w 1842380"/>
                <a:gd name="connsiteY14903" fmla="*/ 1405982 h 1847704"/>
                <a:gd name="connsiteX14904" fmla="*/ 657008 w 1842380"/>
                <a:gd name="connsiteY14904" fmla="*/ 1405982 h 1847704"/>
                <a:gd name="connsiteX14905" fmla="*/ 657008 w 1842380"/>
                <a:gd name="connsiteY14905" fmla="*/ 1543362 h 1847704"/>
                <a:gd name="connsiteX14906" fmla="*/ 657008 w 1842380"/>
                <a:gd name="connsiteY14906" fmla="*/ 1569454 h 1847704"/>
                <a:gd name="connsiteX14907" fmla="*/ 646891 w 1842380"/>
                <a:gd name="connsiteY14907" fmla="*/ 1566259 h 1847704"/>
                <a:gd name="connsiteX14908" fmla="*/ 646891 w 1842380"/>
                <a:gd name="connsiteY14908" fmla="*/ 1540167 h 1847704"/>
                <a:gd name="connsiteX14909" fmla="*/ 657008 w 1842380"/>
                <a:gd name="connsiteY14909" fmla="*/ 1543362 h 1847704"/>
                <a:gd name="connsiteX14910" fmla="*/ 657008 w 1842380"/>
                <a:gd name="connsiteY14910" fmla="*/ 1543362 h 1847704"/>
                <a:gd name="connsiteX14911" fmla="*/ 657008 w 1842380"/>
                <a:gd name="connsiteY14911" fmla="*/ 1695119 h 1847704"/>
                <a:gd name="connsiteX14912" fmla="*/ 657008 w 1842380"/>
                <a:gd name="connsiteY14912" fmla="*/ 1711093 h 1847704"/>
                <a:gd name="connsiteX14913" fmla="*/ 646891 w 1842380"/>
                <a:gd name="connsiteY14913" fmla="*/ 1710028 h 1847704"/>
                <a:gd name="connsiteX14914" fmla="*/ 646891 w 1842380"/>
                <a:gd name="connsiteY14914" fmla="*/ 1694054 h 1847704"/>
                <a:gd name="connsiteX14915" fmla="*/ 657008 w 1842380"/>
                <a:gd name="connsiteY14915" fmla="*/ 1695119 h 1847704"/>
                <a:gd name="connsiteX14916" fmla="*/ 657008 w 1842380"/>
                <a:gd name="connsiteY14916" fmla="*/ 1695119 h 1847704"/>
                <a:gd name="connsiteX14917" fmla="*/ 657008 w 1842380"/>
                <a:gd name="connsiteY14917" fmla="*/ 1778718 h 1847704"/>
                <a:gd name="connsiteX14918" fmla="*/ 657008 w 1842380"/>
                <a:gd name="connsiteY14918" fmla="*/ 1803745 h 1847704"/>
                <a:gd name="connsiteX14919" fmla="*/ 651150 w 1842380"/>
                <a:gd name="connsiteY14919" fmla="*/ 1799485 h 1847704"/>
                <a:gd name="connsiteX14920" fmla="*/ 646891 w 1842380"/>
                <a:gd name="connsiteY14920" fmla="*/ 1799485 h 1847704"/>
                <a:gd name="connsiteX14921" fmla="*/ 646891 w 1842380"/>
                <a:gd name="connsiteY14921" fmla="*/ 1741977 h 1847704"/>
                <a:gd name="connsiteX14922" fmla="*/ 657008 w 1842380"/>
                <a:gd name="connsiteY14922" fmla="*/ 1778718 h 1847704"/>
                <a:gd name="connsiteX14923" fmla="*/ 657008 w 1842380"/>
                <a:gd name="connsiteY14923" fmla="*/ 1778718 h 1847704"/>
                <a:gd name="connsiteX14924" fmla="*/ 646891 w 1842380"/>
                <a:gd name="connsiteY14924" fmla="*/ 792566 h 1847704"/>
                <a:gd name="connsiteX14925" fmla="*/ 646891 w 1842380"/>
                <a:gd name="connsiteY14925" fmla="*/ 780319 h 1847704"/>
                <a:gd name="connsiteX14926" fmla="*/ 649021 w 1842380"/>
                <a:gd name="connsiteY14926" fmla="*/ 781384 h 1847704"/>
                <a:gd name="connsiteX14927" fmla="*/ 651150 w 1842380"/>
                <a:gd name="connsiteY14927" fmla="*/ 783514 h 1847704"/>
                <a:gd name="connsiteX14928" fmla="*/ 652215 w 1842380"/>
                <a:gd name="connsiteY14928" fmla="*/ 786708 h 1847704"/>
                <a:gd name="connsiteX14929" fmla="*/ 647956 w 1842380"/>
                <a:gd name="connsiteY14929" fmla="*/ 790968 h 1847704"/>
                <a:gd name="connsiteX14930" fmla="*/ 646891 w 1842380"/>
                <a:gd name="connsiteY14930" fmla="*/ 792566 h 1847704"/>
                <a:gd name="connsiteX14931" fmla="*/ 646891 w 1842380"/>
                <a:gd name="connsiteY14931" fmla="*/ 50289 h 1847704"/>
                <a:gd name="connsiteX14932" fmla="*/ 646891 w 1842380"/>
                <a:gd name="connsiteY14932" fmla="*/ 69458 h 1847704"/>
                <a:gd name="connsiteX14933" fmla="*/ 632514 w 1842380"/>
                <a:gd name="connsiteY14933" fmla="*/ 68393 h 1847704"/>
                <a:gd name="connsiteX14934" fmla="*/ 632514 w 1842380"/>
                <a:gd name="connsiteY14934" fmla="*/ 51354 h 1847704"/>
                <a:gd name="connsiteX14935" fmla="*/ 644761 w 1842380"/>
                <a:gd name="connsiteY14935" fmla="*/ 51354 h 1847704"/>
                <a:gd name="connsiteX14936" fmla="*/ 646891 w 1842380"/>
                <a:gd name="connsiteY14936" fmla="*/ 50289 h 1847704"/>
                <a:gd name="connsiteX14937" fmla="*/ 646891 w 1842380"/>
                <a:gd name="connsiteY14937" fmla="*/ 50289 h 1847704"/>
                <a:gd name="connsiteX14938" fmla="*/ 646891 w 1842380"/>
                <a:gd name="connsiteY14938" fmla="*/ 124836 h 1847704"/>
                <a:gd name="connsiteX14939" fmla="*/ 646891 w 1842380"/>
                <a:gd name="connsiteY14939" fmla="*/ 153057 h 1847704"/>
                <a:gd name="connsiteX14940" fmla="*/ 632514 w 1842380"/>
                <a:gd name="connsiteY14940" fmla="*/ 162110 h 1847704"/>
                <a:gd name="connsiteX14941" fmla="*/ 632514 w 1842380"/>
                <a:gd name="connsiteY14941" fmla="*/ 144005 h 1847704"/>
                <a:gd name="connsiteX14942" fmla="*/ 636773 w 1842380"/>
                <a:gd name="connsiteY14942" fmla="*/ 141875 h 1847704"/>
                <a:gd name="connsiteX14943" fmla="*/ 632514 w 1842380"/>
                <a:gd name="connsiteY14943" fmla="*/ 138681 h 1847704"/>
                <a:gd name="connsiteX14944" fmla="*/ 632514 w 1842380"/>
                <a:gd name="connsiteY14944" fmla="*/ 115251 h 1847704"/>
                <a:gd name="connsiteX14945" fmla="*/ 646891 w 1842380"/>
                <a:gd name="connsiteY14945" fmla="*/ 124836 h 1847704"/>
                <a:gd name="connsiteX14946" fmla="*/ 646891 w 1842380"/>
                <a:gd name="connsiteY14946" fmla="*/ 124836 h 1847704"/>
                <a:gd name="connsiteX14947" fmla="*/ 646891 w 1842380"/>
                <a:gd name="connsiteY14947" fmla="*/ 256359 h 1847704"/>
                <a:gd name="connsiteX14948" fmla="*/ 646891 w 1842380"/>
                <a:gd name="connsiteY14948" fmla="*/ 297892 h 1847704"/>
                <a:gd name="connsiteX14949" fmla="*/ 632514 w 1842380"/>
                <a:gd name="connsiteY14949" fmla="*/ 285645 h 1847704"/>
                <a:gd name="connsiteX14950" fmla="*/ 632514 w 1842380"/>
                <a:gd name="connsiteY14950" fmla="*/ 267541 h 1847704"/>
                <a:gd name="connsiteX14951" fmla="*/ 646891 w 1842380"/>
                <a:gd name="connsiteY14951" fmla="*/ 256359 h 1847704"/>
                <a:gd name="connsiteX14952" fmla="*/ 646891 w 1842380"/>
                <a:gd name="connsiteY14952" fmla="*/ 256359 h 1847704"/>
                <a:gd name="connsiteX14953" fmla="*/ 646891 w 1842380"/>
                <a:gd name="connsiteY14953" fmla="*/ 458168 h 1847704"/>
                <a:gd name="connsiteX14954" fmla="*/ 646891 w 1842380"/>
                <a:gd name="connsiteY14954" fmla="*/ 469350 h 1847704"/>
                <a:gd name="connsiteX14955" fmla="*/ 642631 w 1842380"/>
                <a:gd name="connsiteY14955" fmla="*/ 473610 h 1847704"/>
                <a:gd name="connsiteX14956" fmla="*/ 642631 w 1842380"/>
                <a:gd name="connsiteY14956" fmla="*/ 473610 h 1847704"/>
                <a:gd name="connsiteX14957" fmla="*/ 641566 w 1842380"/>
                <a:gd name="connsiteY14957" fmla="*/ 474675 h 1847704"/>
                <a:gd name="connsiteX14958" fmla="*/ 647423 w 1842380"/>
                <a:gd name="connsiteY14958" fmla="*/ 475740 h 1847704"/>
                <a:gd name="connsiteX14959" fmla="*/ 647423 w 1842380"/>
                <a:gd name="connsiteY14959" fmla="*/ 488520 h 1847704"/>
                <a:gd name="connsiteX14960" fmla="*/ 633046 w 1842380"/>
                <a:gd name="connsiteY14960" fmla="*/ 484260 h 1847704"/>
                <a:gd name="connsiteX14961" fmla="*/ 633046 w 1842380"/>
                <a:gd name="connsiteY14961" fmla="*/ 470948 h 1847704"/>
                <a:gd name="connsiteX14962" fmla="*/ 633046 w 1842380"/>
                <a:gd name="connsiteY14962" fmla="*/ 469883 h 1847704"/>
                <a:gd name="connsiteX14963" fmla="*/ 646891 w 1842380"/>
                <a:gd name="connsiteY14963" fmla="*/ 458168 h 1847704"/>
                <a:gd name="connsiteX14964" fmla="*/ 646891 w 1842380"/>
                <a:gd name="connsiteY14964" fmla="*/ 458168 h 1847704"/>
                <a:gd name="connsiteX14965" fmla="*/ 646891 w 1842380"/>
                <a:gd name="connsiteY14965" fmla="*/ 517806 h 1847704"/>
                <a:gd name="connsiteX14966" fmla="*/ 646891 w 1842380"/>
                <a:gd name="connsiteY14966" fmla="*/ 528988 h 1847704"/>
                <a:gd name="connsiteX14967" fmla="*/ 632514 w 1842380"/>
                <a:gd name="connsiteY14967" fmla="*/ 544963 h 1847704"/>
                <a:gd name="connsiteX14968" fmla="*/ 632514 w 1842380"/>
                <a:gd name="connsiteY14968" fmla="*/ 532716 h 1847704"/>
                <a:gd name="connsiteX14969" fmla="*/ 636773 w 1842380"/>
                <a:gd name="connsiteY14969" fmla="*/ 526858 h 1847704"/>
                <a:gd name="connsiteX14970" fmla="*/ 632514 w 1842380"/>
                <a:gd name="connsiteY14970" fmla="*/ 525793 h 1847704"/>
                <a:gd name="connsiteX14971" fmla="*/ 632514 w 1842380"/>
                <a:gd name="connsiteY14971" fmla="*/ 513546 h 1847704"/>
                <a:gd name="connsiteX14972" fmla="*/ 646891 w 1842380"/>
                <a:gd name="connsiteY14972" fmla="*/ 517806 h 1847704"/>
                <a:gd name="connsiteX14973" fmla="*/ 646891 w 1842380"/>
                <a:gd name="connsiteY14973" fmla="*/ 517806 h 1847704"/>
                <a:gd name="connsiteX14974" fmla="*/ 646891 w 1842380"/>
                <a:gd name="connsiteY14974" fmla="*/ 517806 h 1847704"/>
                <a:gd name="connsiteX14975" fmla="*/ 646891 w 1842380"/>
                <a:gd name="connsiteY14975" fmla="*/ 618977 h 1847704"/>
                <a:gd name="connsiteX14976" fmla="*/ 646891 w 1842380"/>
                <a:gd name="connsiteY14976" fmla="*/ 626964 h 1847704"/>
                <a:gd name="connsiteX14977" fmla="*/ 645826 w 1842380"/>
                <a:gd name="connsiteY14977" fmla="*/ 625900 h 1847704"/>
                <a:gd name="connsiteX14978" fmla="*/ 635709 w 1842380"/>
                <a:gd name="connsiteY14978" fmla="*/ 645069 h 1847704"/>
                <a:gd name="connsiteX14979" fmla="*/ 634644 w 1842380"/>
                <a:gd name="connsiteY14979" fmla="*/ 645069 h 1847704"/>
                <a:gd name="connsiteX14980" fmla="*/ 632514 w 1842380"/>
                <a:gd name="connsiteY14980" fmla="*/ 649329 h 1847704"/>
                <a:gd name="connsiteX14981" fmla="*/ 632514 w 1842380"/>
                <a:gd name="connsiteY14981" fmla="*/ 638147 h 1847704"/>
                <a:gd name="connsiteX14982" fmla="*/ 632514 w 1842380"/>
                <a:gd name="connsiteY14982" fmla="*/ 610990 h 1847704"/>
                <a:gd name="connsiteX14983" fmla="*/ 632514 w 1842380"/>
                <a:gd name="connsiteY14983" fmla="*/ 601938 h 1847704"/>
                <a:gd name="connsiteX14984" fmla="*/ 643696 w 1842380"/>
                <a:gd name="connsiteY14984" fmla="*/ 616315 h 1847704"/>
                <a:gd name="connsiteX14985" fmla="*/ 646891 w 1842380"/>
                <a:gd name="connsiteY14985" fmla="*/ 618977 h 1847704"/>
                <a:gd name="connsiteX14986" fmla="*/ 646891 w 1842380"/>
                <a:gd name="connsiteY14986" fmla="*/ 618977 h 1847704"/>
                <a:gd name="connsiteX14987" fmla="*/ 646891 w 1842380"/>
                <a:gd name="connsiteY14987" fmla="*/ 665303 h 1847704"/>
                <a:gd name="connsiteX14988" fmla="*/ 646891 w 1842380"/>
                <a:gd name="connsiteY14988" fmla="*/ 677550 h 1847704"/>
                <a:gd name="connsiteX14989" fmla="*/ 645826 w 1842380"/>
                <a:gd name="connsiteY14989" fmla="*/ 680745 h 1847704"/>
                <a:gd name="connsiteX14990" fmla="*/ 646891 w 1842380"/>
                <a:gd name="connsiteY14990" fmla="*/ 687667 h 1847704"/>
                <a:gd name="connsiteX14991" fmla="*/ 646891 w 1842380"/>
                <a:gd name="connsiteY14991" fmla="*/ 698849 h 1847704"/>
                <a:gd name="connsiteX14992" fmla="*/ 639968 w 1842380"/>
                <a:gd name="connsiteY14992" fmla="*/ 688732 h 1847704"/>
                <a:gd name="connsiteX14993" fmla="*/ 631981 w 1842380"/>
                <a:gd name="connsiteY14993" fmla="*/ 681810 h 1847704"/>
                <a:gd name="connsiteX14994" fmla="*/ 631981 w 1842380"/>
                <a:gd name="connsiteY14994" fmla="*/ 672758 h 1847704"/>
                <a:gd name="connsiteX14995" fmla="*/ 638903 w 1842380"/>
                <a:gd name="connsiteY14995" fmla="*/ 679680 h 1847704"/>
                <a:gd name="connsiteX14996" fmla="*/ 641033 w 1842380"/>
                <a:gd name="connsiteY14996" fmla="*/ 673823 h 1847704"/>
                <a:gd name="connsiteX14997" fmla="*/ 646891 w 1842380"/>
                <a:gd name="connsiteY14997" fmla="*/ 665303 h 1847704"/>
                <a:gd name="connsiteX14998" fmla="*/ 646891 w 1842380"/>
                <a:gd name="connsiteY14998" fmla="*/ 665303 h 1847704"/>
                <a:gd name="connsiteX14999" fmla="*/ 646891 w 1842380"/>
                <a:gd name="connsiteY14999" fmla="*/ 750500 h 1847704"/>
                <a:gd name="connsiteX15000" fmla="*/ 646891 w 1842380"/>
                <a:gd name="connsiteY15000" fmla="*/ 762747 h 1847704"/>
                <a:gd name="connsiteX15001" fmla="*/ 644761 w 1842380"/>
                <a:gd name="connsiteY15001" fmla="*/ 759552 h 1847704"/>
                <a:gd name="connsiteX15002" fmla="*/ 644761 w 1842380"/>
                <a:gd name="connsiteY15002" fmla="*/ 755292 h 1847704"/>
                <a:gd name="connsiteX15003" fmla="*/ 646891 w 1842380"/>
                <a:gd name="connsiteY15003" fmla="*/ 752097 h 1847704"/>
                <a:gd name="connsiteX15004" fmla="*/ 646891 w 1842380"/>
                <a:gd name="connsiteY15004" fmla="*/ 750500 h 1847704"/>
                <a:gd name="connsiteX15005" fmla="*/ 646891 w 1842380"/>
                <a:gd name="connsiteY15005" fmla="*/ 750500 h 1847704"/>
                <a:gd name="connsiteX15006" fmla="*/ 646891 w 1842380"/>
                <a:gd name="connsiteY15006" fmla="*/ 779786 h 1847704"/>
                <a:gd name="connsiteX15007" fmla="*/ 646891 w 1842380"/>
                <a:gd name="connsiteY15007" fmla="*/ 792033 h 1847704"/>
                <a:gd name="connsiteX15008" fmla="*/ 644761 w 1842380"/>
                <a:gd name="connsiteY15008" fmla="*/ 794163 h 1847704"/>
                <a:gd name="connsiteX15009" fmla="*/ 643696 w 1842380"/>
                <a:gd name="connsiteY15009" fmla="*/ 797358 h 1847704"/>
                <a:gd name="connsiteX15010" fmla="*/ 644761 w 1842380"/>
                <a:gd name="connsiteY15010" fmla="*/ 799488 h 1847704"/>
                <a:gd name="connsiteX15011" fmla="*/ 646891 w 1842380"/>
                <a:gd name="connsiteY15011" fmla="*/ 800553 h 1847704"/>
                <a:gd name="connsiteX15012" fmla="*/ 646891 w 1842380"/>
                <a:gd name="connsiteY15012" fmla="*/ 820787 h 1847704"/>
                <a:gd name="connsiteX15013" fmla="*/ 646891 w 1842380"/>
                <a:gd name="connsiteY15013" fmla="*/ 819722 h 1847704"/>
                <a:gd name="connsiteX15014" fmla="*/ 639968 w 1842380"/>
                <a:gd name="connsiteY15014" fmla="*/ 820787 h 1847704"/>
                <a:gd name="connsiteX15015" fmla="*/ 634111 w 1842380"/>
                <a:gd name="connsiteY15015" fmla="*/ 822917 h 1847704"/>
                <a:gd name="connsiteX15016" fmla="*/ 631981 w 1842380"/>
                <a:gd name="connsiteY15016" fmla="*/ 825047 h 1847704"/>
                <a:gd name="connsiteX15017" fmla="*/ 631981 w 1842380"/>
                <a:gd name="connsiteY15017" fmla="*/ 782449 h 1847704"/>
                <a:gd name="connsiteX15018" fmla="*/ 635176 w 1842380"/>
                <a:gd name="connsiteY15018" fmla="*/ 780319 h 1847704"/>
                <a:gd name="connsiteX15019" fmla="*/ 641033 w 1842380"/>
                <a:gd name="connsiteY15019" fmla="*/ 779254 h 1847704"/>
                <a:gd name="connsiteX15020" fmla="*/ 646891 w 1842380"/>
                <a:gd name="connsiteY15020" fmla="*/ 779254 h 1847704"/>
                <a:gd name="connsiteX15021" fmla="*/ 646891 w 1842380"/>
                <a:gd name="connsiteY15021" fmla="*/ 779786 h 1847704"/>
                <a:gd name="connsiteX15022" fmla="*/ 646891 w 1842380"/>
                <a:gd name="connsiteY15022" fmla="*/ 907049 h 1847704"/>
                <a:gd name="connsiteX15023" fmla="*/ 646891 w 1842380"/>
                <a:gd name="connsiteY15023" fmla="*/ 917166 h 1847704"/>
                <a:gd name="connsiteX15024" fmla="*/ 632514 w 1842380"/>
                <a:gd name="connsiteY15024" fmla="*/ 911309 h 1847704"/>
                <a:gd name="connsiteX15025" fmla="*/ 632514 w 1842380"/>
                <a:gd name="connsiteY15025" fmla="*/ 905451 h 1847704"/>
                <a:gd name="connsiteX15026" fmla="*/ 645826 w 1842380"/>
                <a:gd name="connsiteY15026" fmla="*/ 906516 h 1847704"/>
                <a:gd name="connsiteX15027" fmla="*/ 646891 w 1842380"/>
                <a:gd name="connsiteY15027" fmla="*/ 906516 h 1847704"/>
                <a:gd name="connsiteX15028" fmla="*/ 646891 w 1842380"/>
                <a:gd name="connsiteY15028" fmla="*/ 907049 h 1847704"/>
                <a:gd name="connsiteX15029" fmla="*/ 646891 w 1842380"/>
                <a:gd name="connsiteY15029" fmla="*/ 956569 h 1847704"/>
                <a:gd name="connsiteX15030" fmla="*/ 646891 w 1842380"/>
                <a:gd name="connsiteY15030" fmla="*/ 963492 h 1847704"/>
                <a:gd name="connsiteX15031" fmla="*/ 636773 w 1842380"/>
                <a:gd name="connsiteY15031" fmla="*/ 961362 h 1847704"/>
                <a:gd name="connsiteX15032" fmla="*/ 632514 w 1842380"/>
                <a:gd name="connsiteY15032" fmla="*/ 962427 h 1847704"/>
                <a:gd name="connsiteX15033" fmla="*/ 632514 w 1842380"/>
                <a:gd name="connsiteY15033" fmla="*/ 941128 h 1847704"/>
                <a:gd name="connsiteX15034" fmla="*/ 633579 w 1842380"/>
                <a:gd name="connsiteY15034" fmla="*/ 948050 h 1847704"/>
                <a:gd name="connsiteX15035" fmla="*/ 634644 w 1842380"/>
                <a:gd name="connsiteY15035" fmla="*/ 951245 h 1847704"/>
                <a:gd name="connsiteX15036" fmla="*/ 646891 w 1842380"/>
                <a:gd name="connsiteY15036" fmla="*/ 956569 h 1847704"/>
                <a:gd name="connsiteX15037" fmla="*/ 646891 w 1842380"/>
                <a:gd name="connsiteY15037" fmla="*/ 956569 h 1847704"/>
                <a:gd name="connsiteX15038" fmla="*/ 646891 w 1842380"/>
                <a:gd name="connsiteY15038" fmla="*/ 1039104 h 1847704"/>
                <a:gd name="connsiteX15039" fmla="*/ 646891 w 1842380"/>
                <a:gd name="connsiteY15039" fmla="*/ 1084365 h 1847704"/>
                <a:gd name="connsiteX15040" fmla="*/ 645826 w 1842380"/>
                <a:gd name="connsiteY15040" fmla="*/ 1084365 h 1847704"/>
                <a:gd name="connsiteX15041" fmla="*/ 643696 w 1842380"/>
                <a:gd name="connsiteY15041" fmla="*/ 1085430 h 1847704"/>
                <a:gd name="connsiteX15042" fmla="*/ 641566 w 1842380"/>
                <a:gd name="connsiteY15042" fmla="*/ 1086495 h 1847704"/>
                <a:gd name="connsiteX15043" fmla="*/ 641566 w 1842380"/>
                <a:gd name="connsiteY15043" fmla="*/ 1088624 h 1847704"/>
                <a:gd name="connsiteX15044" fmla="*/ 641566 w 1842380"/>
                <a:gd name="connsiteY15044" fmla="*/ 1089689 h 1847704"/>
                <a:gd name="connsiteX15045" fmla="*/ 642631 w 1842380"/>
                <a:gd name="connsiteY15045" fmla="*/ 1092884 h 1847704"/>
                <a:gd name="connsiteX15046" fmla="*/ 643696 w 1842380"/>
                <a:gd name="connsiteY15046" fmla="*/ 1093949 h 1847704"/>
                <a:gd name="connsiteX15047" fmla="*/ 645826 w 1842380"/>
                <a:gd name="connsiteY15047" fmla="*/ 1096079 h 1847704"/>
                <a:gd name="connsiteX15048" fmla="*/ 646891 w 1842380"/>
                <a:gd name="connsiteY15048" fmla="*/ 1096079 h 1847704"/>
                <a:gd name="connsiteX15049" fmla="*/ 646891 w 1842380"/>
                <a:gd name="connsiteY15049" fmla="*/ 1117378 h 1847704"/>
                <a:gd name="connsiteX15050" fmla="*/ 645826 w 1842380"/>
                <a:gd name="connsiteY15050" fmla="*/ 1119508 h 1847704"/>
                <a:gd name="connsiteX15051" fmla="*/ 643696 w 1842380"/>
                <a:gd name="connsiteY15051" fmla="*/ 1121638 h 1847704"/>
                <a:gd name="connsiteX15052" fmla="*/ 643696 w 1842380"/>
                <a:gd name="connsiteY15052" fmla="*/ 1122703 h 1847704"/>
                <a:gd name="connsiteX15053" fmla="*/ 641566 w 1842380"/>
                <a:gd name="connsiteY15053" fmla="*/ 1126963 h 1847704"/>
                <a:gd name="connsiteX15054" fmla="*/ 640501 w 1842380"/>
                <a:gd name="connsiteY15054" fmla="*/ 1129093 h 1847704"/>
                <a:gd name="connsiteX15055" fmla="*/ 638371 w 1842380"/>
                <a:gd name="connsiteY15055" fmla="*/ 1130158 h 1847704"/>
                <a:gd name="connsiteX15056" fmla="*/ 635176 w 1842380"/>
                <a:gd name="connsiteY15056" fmla="*/ 1131223 h 1847704"/>
                <a:gd name="connsiteX15057" fmla="*/ 633046 w 1842380"/>
                <a:gd name="connsiteY15057" fmla="*/ 1131223 h 1847704"/>
                <a:gd name="connsiteX15058" fmla="*/ 633046 w 1842380"/>
                <a:gd name="connsiteY15058" fmla="*/ 1109924 h 1847704"/>
                <a:gd name="connsiteX15059" fmla="*/ 634111 w 1842380"/>
                <a:gd name="connsiteY15059" fmla="*/ 1109924 h 1847704"/>
                <a:gd name="connsiteX15060" fmla="*/ 636241 w 1842380"/>
                <a:gd name="connsiteY15060" fmla="*/ 1107794 h 1847704"/>
                <a:gd name="connsiteX15061" fmla="*/ 638371 w 1842380"/>
                <a:gd name="connsiteY15061" fmla="*/ 1106729 h 1847704"/>
                <a:gd name="connsiteX15062" fmla="*/ 638371 w 1842380"/>
                <a:gd name="connsiteY15062" fmla="*/ 1104599 h 1847704"/>
                <a:gd name="connsiteX15063" fmla="*/ 637306 w 1842380"/>
                <a:gd name="connsiteY15063" fmla="*/ 1101404 h 1847704"/>
                <a:gd name="connsiteX15064" fmla="*/ 636241 w 1842380"/>
                <a:gd name="connsiteY15064" fmla="*/ 1099274 h 1847704"/>
                <a:gd name="connsiteX15065" fmla="*/ 634111 w 1842380"/>
                <a:gd name="connsiteY15065" fmla="*/ 1097144 h 1847704"/>
                <a:gd name="connsiteX15066" fmla="*/ 633046 w 1842380"/>
                <a:gd name="connsiteY15066" fmla="*/ 1097144 h 1847704"/>
                <a:gd name="connsiteX15067" fmla="*/ 633046 w 1842380"/>
                <a:gd name="connsiteY15067" fmla="*/ 1075845 h 1847704"/>
                <a:gd name="connsiteX15068" fmla="*/ 633046 w 1842380"/>
                <a:gd name="connsiteY15068" fmla="*/ 1073715 h 1847704"/>
                <a:gd name="connsiteX15069" fmla="*/ 633046 w 1842380"/>
                <a:gd name="connsiteY15069" fmla="*/ 1070520 h 1847704"/>
                <a:gd name="connsiteX15070" fmla="*/ 633046 w 1842380"/>
                <a:gd name="connsiteY15070" fmla="*/ 1068390 h 1847704"/>
                <a:gd name="connsiteX15071" fmla="*/ 633046 w 1842380"/>
                <a:gd name="connsiteY15071" fmla="*/ 1057208 h 1847704"/>
                <a:gd name="connsiteX15072" fmla="*/ 633046 w 1842380"/>
                <a:gd name="connsiteY15072" fmla="*/ 1058273 h 1847704"/>
                <a:gd name="connsiteX15073" fmla="*/ 635176 w 1842380"/>
                <a:gd name="connsiteY15073" fmla="*/ 1058273 h 1847704"/>
                <a:gd name="connsiteX15074" fmla="*/ 639436 w 1842380"/>
                <a:gd name="connsiteY15074" fmla="*/ 1058273 h 1847704"/>
                <a:gd name="connsiteX15075" fmla="*/ 641566 w 1842380"/>
                <a:gd name="connsiteY15075" fmla="*/ 1058273 h 1847704"/>
                <a:gd name="connsiteX15076" fmla="*/ 642631 w 1842380"/>
                <a:gd name="connsiteY15076" fmla="*/ 1056143 h 1847704"/>
                <a:gd name="connsiteX15077" fmla="*/ 642631 w 1842380"/>
                <a:gd name="connsiteY15077" fmla="*/ 1055078 h 1847704"/>
                <a:gd name="connsiteX15078" fmla="*/ 640501 w 1842380"/>
                <a:gd name="connsiteY15078" fmla="*/ 1052948 h 1847704"/>
                <a:gd name="connsiteX15079" fmla="*/ 639436 w 1842380"/>
                <a:gd name="connsiteY15079" fmla="*/ 1050818 h 1847704"/>
                <a:gd name="connsiteX15080" fmla="*/ 637306 w 1842380"/>
                <a:gd name="connsiteY15080" fmla="*/ 1048688 h 1847704"/>
                <a:gd name="connsiteX15081" fmla="*/ 635176 w 1842380"/>
                <a:gd name="connsiteY15081" fmla="*/ 1046559 h 1847704"/>
                <a:gd name="connsiteX15082" fmla="*/ 635176 w 1842380"/>
                <a:gd name="connsiteY15082" fmla="*/ 1045494 h 1847704"/>
                <a:gd name="connsiteX15083" fmla="*/ 635176 w 1842380"/>
                <a:gd name="connsiteY15083" fmla="*/ 1042299 h 1847704"/>
                <a:gd name="connsiteX15084" fmla="*/ 636241 w 1842380"/>
                <a:gd name="connsiteY15084" fmla="*/ 1041234 h 1847704"/>
                <a:gd name="connsiteX15085" fmla="*/ 640501 w 1842380"/>
                <a:gd name="connsiteY15085" fmla="*/ 1039104 h 1847704"/>
                <a:gd name="connsiteX15086" fmla="*/ 642631 w 1842380"/>
                <a:gd name="connsiteY15086" fmla="*/ 1036974 h 1847704"/>
                <a:gd name="connsiteX15087" fmla="*/ 644761 w 1842380"/>
                <a:gd name="connsiteY15087" fmla="*/ 1038039 h 1847704"/>
                <a:gd name="connsiteX15088" fmla="*/ 645826 w 1842380"/>
                <a:gd name="connsiteY15088" fmla="*/ 1038039 h 1847704"/>
                <a:gd name="connsiteX15089" fmla="*/ 646891 w 1842380"/>
                <a:gd name="connsiteY15089" fmla="*/ 1039104 h 1847704"/>
                <a:gd name="connsiteX15090" fmla="*/ 646891 w 1842380"/>
                <a:gd name="connsiteY15090" fmla="*/ 1039104 h 1847704"/>
                <a:gd name="connsiteX15091" fmla="*/ 646891 w 1842380"/>
                <a:gd name="connsiteY15091" fmla="*/ 1172756 h 1847704"/>
                <a:gd name="connsiteX15092" fmla="*/ 646891 w 1842380"/>
                <a:gd name="connsiteY15092" fmla="*/ 1179679 h 1847704"/>
                <a:gd name="connsiteX15093" fmla="*/ 635709 w 1842380"/>
                <a:gd name="connsiteY15093" fmla="*/ 1191926 h 1847704"/>
                <a:gd name="connsiteX15094" fmla="*/ 641566 w 1842380"/>
                <a:gd name="connsiteY15094" fmla="*/ 1194055 h 1847704"/>
                <a:gd name="connsiteX15095" fmla="*/ 647423 w 1842380"/>
                <a:gd name="connsiteY15095" fmla="*/ 1197250 h 1847704"/>
                <a:gd name="connsiteX15096" fmla="*/ 647423 w 1842380"/>
                <a:gd name="connsiteY15096" fmla="*/ 1206303 h 1847704"/>
                <a:gd name="connsiteX15097" fmla="*/ 639436 w 1842380"/>
                <a:gd name="connsiteY15097" fmla="*/ 1200445 h 1847704"/>
                <a:gd name="connsiteX15098" fmla="*/ 635176 w 1842380"/>
                <a:gd name="connsiteY15098" fmla="*/ 1198315 h 1847704"/>
                <a:gd name="connsiteX15099" fmla="*/ 633046 w 1842380"/>
                <a:gd name="connsiteY15099" fmla="*/ 1198315 h 1847704"/>
                <a:gd name="connsiteX15100" fmla="*/ 633046 w 1842380"/>
                <a:gd name="connsiteY15100" fmla="*/ 1186068 h 1847704"/>
                <a:gd name="connsiteX15101" fmla="*/ 646891 w 1842380"/>
                <a:gd name="connsiteY15101" fmla="*/ 1172756 h 1847704"/>
                <a:gd name="connsiteX15102" fmla="*/ 646891 w 1842380"/>
                <a:gd name="connsiteY15102" fmla="*/ 1172756 h 1847704"/>
                <a:gd name="connsiteX15103" fmla="*/ 646891 w 1842380"/>
                <a:gd name="connsiteY15103" fmla="*/ 1172756 h 1847704"/>
                <a:gd name="connsiteX15104" fmla="*/ 646891 w 1842380"/>
                <a:gd name="connsiteY15104" fmla="*/ 1231329 h 1847704"/>
                <a:gd name="connsiteX15105" fmla="*/ 646891 w 1842380"/>
                <a:gd name="connsiteY15105" fmla="*/ 1239316 h 1847704"/>
                <a:gd name="connsiteX15106" fmla="*/ 632514 w 1842380"/>
                <a:gd name="connsiteY15106" fmla="*/ 1230264 h 1847704"/>
                <a:gd name="connsiteX15107" fmla="*/ 632514 w 1842380"/>
                <a:gd name="connsiteY15107" fmla="*/ 1222277 h 1847704"/>
                <a:gd name="connsiteX15108" fmla="*/ 646891 w 1842380"/>
                <a:gd name="connsiteY15108" fmla="*/ 1231329 h 1847704"/>
                <a:gd name="connsiteX15109" fmla="*/ 646891 w 1842380"/>
                <a:gd name="connsiteY15109" fmla="*/ 1231329 h 1847704"/>
                <a:gd name="connsiteX15110" fmla="*/ 646891 w 1842380"/>
                <a:gd name="connsiteY15110" fmla="*/ 1241446 h 1847704"/>
                <a:gd name="connsiteX15111" fmla="*/ 646891 w 1842380"/>
                <a:gd name="connsiteY15111" fmla="*/ 1250498 h 1847704"/>
                <a:gd name="connsiteX15112" fmla="*/ 637838 w 1842380"/>
                <a:gd name="connsiteY15112" fmla="*/ 1258486 h 1847704"/>
                <a:gd name="connsiteX15113" fmla="*/ 631981 w 1842380"/>
                <a:gd name="connsiteY15113" fmla="*/ 1266473 h 1847704"/>
                <a:gd name="connsiteX15114" fmla="*/ 631981 w 1842380"/>
                <a:gd name="connsiteY15114" fmla="*/ 1253161 h 1847704"/>
                <a:gd name="connsiteX15115" fmla="*/ 646891 w 1842380"/>
                <a:gd name="connsiteY15115" fmla="*/ 1241446 h 1847704"/>
                <a:gd name="connsiteX15116" fmla="*/ 646891 w 1842380"/>
                <a:gd name="connsiteY15116" fmla="*/ 1241446 h 1847704"/>
                <a:gd name="connsiteX15117" fmla="*/ 646891 w 1842380"/>
                <a:gd name="connsiteY15117" fmla="*/ 1337292 h 1847704"/>
                <a:gd name="connsiteX15118" fmla="*/ 646891 w 1842380"/>
                <a:gd name="connsiteY15118" fmla="*/ 1347410 h 1847704"/>
                <a:gd name="connsiteX15119" fmla="*/ 638903 w 1842380"/>
                <a:gd name="connsiteY15119" fmla="*/ 1343150 h 1847704"/>
                <a:gd name="connsiteX15120" fmla="*/ 646891 w 1842380"/>
                <a:gd name="connsiteY15120" fmla="*/ 1399593 h 1847704"/>
                <a:gd name="connsiteX15121" fmla="*/ 646891 w 1842380"/>
                <a:gd name="connsiteY15121" fmla="*/ 1410775 h 1847704"/>
                <a:gd name="connsiteX15122" fmla="*/ 632514 w 1842380"/>
                <a:gd name="connsiteY15122" fmla="*/ 1398528 h 1847704"/>
                <a:gd name="connsiteX15123" fmla="*/ 632514 w 1842380"/>
                <a:gd name="connsiteY15123" fmla="*/ 1326643 h 1847704"/>
                <a:gd name="connsiteX15124" fmla="*/ 635709 w 1842380"/>
                <a:gd name="connsiteY15124" fmla="*/ 1333565 h 1847704"/>
                <a:gd name="connsiteX15125" fmla="*/ 646891 w 1842380"/>
                <a:gd name="connsiteY15125" fmla="*/ 1337292 h 1847704"/>
                <a:gd name="connsiteX15126" fmla="*/ 646891 w 1842380"/>
                <a:gd name="connsiteY15126" fmla="*/ 1337292 h 1847704"/>
                <a:gd name="connsiteX15127" fmla="*/ 646891 w 1842380"/>
                <a:gd name="connsiteY15127" fmla="*/ 1540167 h 1847704"/>
                <a:gd name="connsiteX15128" fmla="*/ 646891 w 1842380"/>
                <a:gd name="connsiteY15128" fmla="*/ 1566259 h 1847704"/>
                <a:gd name="connsiteX15129" fmla="*/ 636773 w 1842380"/>
                <a:gd name="connsiteY15129" fmla="*/ 1561999 h 1847704"/>
                <a:gd name="connsiteX15130" fmla="*/ 645826 w 1842380"/>
                <a:gd name="connsiteY15130" fmla="*/ 1539635 h 1847704"/>
                <a:gd name="connsiteX15131" fmla="*/ 646891 w 1842380"/>
                <a:gd name="connsiteY15131" fmla="*/ 1540167 h 1847704"/>
                <a:gd name="connsiteX15132" fmla="*/ 646891 w 1842380"/>
                <a:gd name="connsiteY15132" fmla="*/ 1540167 h 1847704"/>
                <a:gd name="connsiteX15133" fmla="*/ 646891 w 1842380"/>
                <a:gd name="connsiteY15133" fmla="*/ 1694054 h 1847704"/>
                <a:gd name="connsiteX15134" fmla="*/ 646891 w 1842380"/>
                <a:gd name="connsiteY15134" fmla="*/ 1710028 h 1847704"/>
                <a:gd name="connsiteX15135" fmla="*/ 639968 w 1842380"/>
                <a:gd name="connsiteY15135" fmla="*/ 1708963 h 1847704"/>
                <a:gd name="connsiteX15136" fmla="*/ 646891 w 1842380"/>
                <a:gd name="connsiteY15136" fmla="*/ 1741445 h 1847704"/>
                <a:gd name="connsiteX15137" fmla="*/ 646891 w 1842380"/>
                <a:gd name="connsiteY15137" fmla="*/ 1798953 h 1847704"/>
                <a:gd name="connsiteX15138" fmla="*/ 641033 w 1842380"/>
                <a:gd name="connsiteY15138" fmla="*/ 1797887 h 1847704"/>
                <a:gd name="connsiteX15139" fmla="*/ 631981 w 1842380"/>
                <a:gd name="connsiteY15139" fmla="*/ 1796823 h 1847704"/>
                <a:gd name="connsiteX15140" fmla="*/ 631981 w 1842380"/>
                <a:gd name="connsiteY15140" fmla="*/ 1780848 h 1847704"/>
                <a:gd name="connsiteX15141" fmla="*/ 636241 w 1842380"/>
                <a:gd name="connsiteY15141" fmla="*/ 1780848 h 1847704"/>
                <a:gd name="connsiteX15142" fmla="*/ 635709 w 1842380"/>
                <a:gd name="connsiteY15142" fmla="*/ 1780848 h 1847704"/>
                <a:gd name="connsiteX15143" fmla="*/ 637838 w 1842380"/>
                <a:gd name="connsiteY15143" fmla="*/ 1780848 h 1847704"/>
                <a:gd name="connsiteX15144" fmla="*/ 631981 w 1842380"/>
                <a:gd name="connsiteY15144" fmla="*/ 1759549 h 1847704"/>
                <a:gd name="connsiteX15145" fmla="*/ 631981 w 1842380"/>
                <a:gd name="connsiteY15145" fmla="*/ 1692989 h 1847704"/>
                <a:gd name="connsiteX15146" fmla="*/ 646891 w 1842380"/>
                <a:gd name="connsiteY15146" fmla="*/ 1694054 h 1847704"/>
                <a:gd name="connsiteX15147" fmla="*/ 646891 w 1842380"/>
                <a:gd name="connsiteY15147" fmla="*/ 1694054 h 1847704"/>
                <a:gd name="connsiteX15148" fmla="*/ 631981 w 1842380"/>
                <a:gd name="connsiteY15148" fmla="*/ 1027922 h 1847704"/>
                <a:gd name="connsiteX15149" fmla="*/ 631981 w 1842380"/>
                <a:gd name="connsiteY15149" fmla="*/ 1013012 h 1847704"/>
                <a:gd name="connsiteX15150" fmla="*/ 633046 w 1842380"/>
                <a:gd name="connsiteY15150" fmla="*/ 1013012 h 1847704"/>
                <a:gd name="connsiteX15151" fmla="*/ 636241 w 1842380"/>
                <a:gd name="connsiteY15151" fmla="*/ 1013012 h 1847704"/>
                <a:gd name="connsiteX15152" fmla="*/ 637306 w 1842380"/>
                <a:gd name="connsiteY15152" fmla="*/ 1014077 h 1847704"/>
                <a:gd name="connsiteX15153" fmla="*/ 637306 w 1842380"/>
                <a:gd name="connsiteY15153" fmla="*/ 1017272 h 1847704"/>
                <a:gd name="connsiteX15154" fmla="*/ 637306 w 1842380"/>
                <a:gd name="connsiteY15154" fmla="*/ 1020467 h 1847704"/>
                <a:gd name="connsiteX15155" fmla="*/ 636241 w 1842380"/>
                <a:gd name="connsiteY15155" fmla="*/ 1023662 h 1847704"/>
                <a:gd name="connsiteX15156" fmla="*/ 634111 w 1842380"/>
                <a:gd name="connsiteY15156" fmla="*/ 1025792 h 1847704"/>
                <a:gd name="connsiteX15157" fmla="*/ 631981 w 1842380"/>
                <a:gd name="connsiteY15157" fmla="*/ 1027922 h 1847704"/>
                <a:gd name="connsiteX15158" fmla="*/ 631981 w 1842380"/>
                <a:gd name="connsiteY15158" fmla="*/ 1027922 h 1847704"/>
                <a:gd name="connsiteX15159" fmla="*/ 631981 w 1842380"/>
                <a:gd name="connsiteY15159" fmla="*/ 851138 h 1847704"/>
                <a:gd name="connsiteX15160" fmla="*/ 631981 w 1842380"/>
                <a:gd name="connsiteY15160" fmla="*/ 836229 h 1847704"/>
                <a:gd name="connsiteX15161" fmla="*/ 631981 w 1842380"/>
                <a:gd name="connsiteY15161" fmla="*/ 836229 h 1847704"/>
                <a:gd name="connsiteX15162" fmla="*/ 633046 w 1842380"/>
                <a:gd name="connsiteY15162" fmla="*/ 840489 h 1847704"/>
                <a:gd name="connsiteX15163" fmla="*/ 634111 w 1842380"/>
                <a:gd name="connsiteY15163" fmla="*/ 842619 h 1847704"/>
                <a:gd name="connsiteX15164" fmla="*/ 635176 w 1842380"/>
                <a:gd name="connsiteY15164" fmla="*/ 846879 h 1847704"/>
                <a:gd name="connsiteX15165" fmla="*/ 631981 w 1842380"/>
                <a:gd name="connsiteY15165" fmla="*/ 851138 h 1847704"/>
                <a:gd name="connsiteX15166" fmla="*/ 631981 w 1842380"/>
                <a:gd name="connsiteY15166" fmla="*/ 851138 h 1847704"/>
                <a:gd name="connsiteX15167" fmla="*/ 631981 w 1842380"/>
                <a:gd name="connsiteY15167" fmla="*/ 851138 h 1847704"/>
                <a:gd name="connsiteX15168" fmla="*/ 631981 w 1842380"/>
                <a:gd name="connsiteY15168" fmla="*/ 753162 h 1847704"/>
                <a:gd name="connsiteX15169" fmla="*/ 631981 w 1842380"/>
                <a:gd name="connsiteY15169" fmla="*/ 736123 h 1847704"/>
                <a:gd name="connsiteX15170" fmla="*/ 636241 w 1842380"/>
                <a:gd name="connsiteY15170" fmla="*/ 737188 h 1847704"/>
                <a:gd name="connsiteX15171" fmla="*/ 636241 w 1842380"/>
                <a:gd name="connsiteY15171" fmla="*/ 740383 h 1847704"/>
                <a:gd name="connsiteX15172" fmla="*/ 636241 w 1842380"/>
                <a:gd name="connsiteY15172" fmla="*/ 743578 h 1847704"/>
                <a:gd name="connsiteX15173" fmla="*/ 633046 w 1842380"/>
                <a:gd name="connsiteY15173" fmla="*/ 749435 h 1847704"/>
                <a:gd name="connsiteX15174" fmla="*/ 631981 w 1842380"/>
                <a:gd name="connsiteY15174" fmla="*/ 753162 h 1847704"/>
                <a:gd name="connsiteX15175" fmla="*/ 631981 w 1842380"/>
                <a:gd name="connsiteY15175" fmla="*/ 51354 h 1847704"/>
                <a:gd name="connsiteX15176" fmla="*/ 631981 w 1842380"/>
                <a:gd name="connsiteY15176" fmla="*/ 68393 h 1847704"/>
                <a:gd name="connsiteX15177" fmla="*/ 626124 w 1842380"/>
                <a:gd name="connsiteY15177" fmla="*/ 69458 h 1847704"/>
                <a:gd name="connsiteX15178" fmla="*/ 626124 w 1842380"/>
                <a:gd name="connsiteY15178" fmla="*/ 52419 h 1847704"/>
                <a:gd name="connsiteX15179" fmla="*/ 631981 w 1842380"/>
                <a:gd name="connsiteY15179" fmla="*/ 51354 h 1847704"/>
                <a:gd name="connsiteX15180" fmla="*/ 631981 w 1842380"/>
                <a:gd name="connsiteY15180" fmla="*/ 51354 h 1847704"/>
                <a:gd name="connsiteX15181" fmla="*/ 631981 w 1842380"/>
                <a:gd name="connsiteY15181" fmla="*/ 114719 h 1847704"/>
                <a:gd name="connsiteX15182" fmla="*/ 631981 w 1842380"/>
                <a:gd name="connsiteY15182" fmla="*/ 138148 h 1847704"/>
                <a:gd name="connsiteX15183" fmla="*/ 626124 w 1842380"/>
                <a:gd name="connsiteY15183" fmla="*/ 134953 h 1847704"/>
                <a:gd name="connsiteX15184" fmla="*/ 626124 w 1842380"/>
                <a:gd name="connsiteY15184" fmla="*/ 109927 h 1847704"/>
                <a:gd name="connsiteX15185" fmla="*/ 631981 w 1842380"/>
                <a:gd name="connsiteY15185" fmla="*/ 114719 h 1847704"/>
                <a:gd name="connsiteX15186" fmla="*/ 631981 w 1842380"/>
                <a:gd name="connsiteY15186" fmla="*/ 114719 h 1847704"/>
                <a:gd name="connsiteX15187" fmla="*/ 631981 w 1842380"/>
                <a:gd name="connsiteY15187" fmla="*/ 144005 h 1847704"/>
                <a:gd name="connsiteX15188" fmla="*/ 631981 w 1842380"/>
                <a:gd name="connsiteY15188" fmla="*/ 162110 h 1847704"/>
                <a:gd name="connsiteX15189" fmla="*/ 626124 w 1842380"/>
                <a:gd name="connsiteY15189" fmla="*/ 165304 h 1847704"/>
                <a:gd name="connsiteX15190" fmla="*/ 626124 w 1842380"/>
                <a:gd name="connsiteY15190" fmla="*/ 147200 h 1847704"/>
                <a:gd name="connsiteX15191" fmla="*/ 631981 w 1842380"/>
                <a:gd name="connsiteY15191" fmla="*/ 144005 h 1847704"/>
                <a:gd name="connsiteX15192" fmla="*/ 631981 w 1842380"/>
                <a:gd name="connsiteY15192" fmla="*/ 144005 h 1847704"/>
                <a:gd name="connsiteX15193" fmla="*/ 631981 w 1842380"/>
                <a:gd name="connsiteY15193" fmla="*/ 267541 h 1847704"/>
                <a:gd name="connsiteX15194" fmla="*/ 631981 w 1842380"/>
                <a:gd name="connsiteY15194" fmla="*/ 285645 h 1847704"/>
                <a:gd name="connsiteX15195" fmla="*/ 628786 w 1842380"/>
                <a:gd name="connsiteY15195" fmla="*/ 281385 h 1847704"/>
                <a:gd name="connsiteX15196" fmla="*/ 631981 w 1842380"/>
                <a:gd name="connsiteY15196" fmla="*/ 267541 h 1847704"/>
                <a:gd name="connsiteX15197" fmla="*/ 631981 w 1842380"/>
                <a:gd name="connsiteY15197" fmla="*/ 267541 h 1847704"/>
                <a:gd name="connsiteX15198" fmla="*/ 631981 w 1842380"/>
                <a:gd name="connsiteY15198" fmla="*/ 470415 h 1847704"/>
                <a:gd name="connsiteX15199" fmla="*/ 631981 w 1842380"/>
                <a:gd name="connsiteY15199" fmla="*/ 483727 h 1847704"/>
                <a:gd name="connsiteX15200" fmla="*/ 626124 w 1842380"/>
                <a:gd name="connsiteY15200" fmla="*/ 483727 h 1847704"/>
                <a:gd name="connsiteX15201" fmla="*/ 626124 w 1842380"/>
                <a:gd name="connsiteY15201" fmla="*/ 473610 h 1847704"/>
                <a:gd name="connsiteX15202" fmla="*/ 627189 w 1842380"/>
                <a:gd name="connsiteY15202" fmla="*/ 473610 h 1847704"/>
                <a:gd name="connsiteX15203" fmla="*/ 631981 w 1842380"/>
                <a:gd name="connsiteY15203" fmla="*/ 470415 h 1847704"/>
                <a:gd name="connsiteX15204" fmla="*/ 631981 w 1842380"/>
                <a:gd name="connsiteY15204" fmla="*/ 470415 h 1847704"/>
                <a:gd name="connsiteX15205" fmla="*/ 631981 w 1842380"/>
                <a:gd name="connsiteY15205" fmla="*/ 513014 h 1847704"/>
                <a:gd name="connsiteX15206" fmla="*/ 631981 w 1842380"/>
                <a:gd name="connsiteY15206" fmla="*/ 525793 h 1847704"/>
                <a:gd name="connsiteX15207" fmla="*/ 626124 w 1842380"/>
                <a:gd name="connsiteY15207" fmla="*/ 523663 h 1847704"/>
                <a:gd name="connsiteX15208" fmla="*/ 626124 w 1842380"/>
                <a:gd name="connsiteY15208" fmla="*/ 511416 h 1847704"/>
                <a:gd name="connsiteX15209" fmla="*/ 631981 w 1842380"/>
                <a:gd name="connsiteY15209" fmla="*/ 513014 h 1847704"/>
                <a:gd name="connsiteX15210" fmla="*/ 631981 w 1842380"/>
                <a:gd name="connsiteY15210" fmla="*/ 513014 h 1847704"/>
                <a:gd name="connsiteX15211" fmla="*/ 631981 w 1842380"/>
                <a:gd name="connsiteY15211" fmla="*/ 532183 h 1847704"/>
                <a:gd name="connsiteX15212" fmla="*/ 631981 w 1842380"/>
                <a:gd name="connsiteY15212" fmla="*/ 544430 h 1847704"/>
                <a:gd name="connsiteX15213" fmla="*/ 626124 w 1842380"/>
                <a:gd name="connsiteY15213" fmla="*/ 547625 h 1847704"/>
                <a:gd name="connsiteX15214" fmla="*/ 626124 w 1842380"/>
                <a:gd name="connsiteY15214" fmla="*/ 535378 h 1847704"/>
                <a:gd name="connsiteX15215" fmla="*/ 631981 w 1842380"/>
                <a:gd name="connsiteY15215" fmla="*/ 532183 h 1847704"/>
                <a:gd name="connsiteX15216" fmla="*/ 631981 w 1842380"/>
                <a:gd name="connsiteY15216" fmla="*/ 532183 h 1847704"/>
                <a:gd name="connsiteX15217" fmla="*/ 631981 w 1842380"/>
                <a:gd name="connsiteY15217" fmla="*/ 601938 h 1847704"/>
                <a:gd name="connsiteX15218" fmla="*/ 631981 w 1842380"/>
                <a:gd name="connsiteY15218" fmla="*/ 610990 h 1847704"/>
                <a:gd name="connsiteX15219" fmla="*/ 626124 w 1842380"/>
                <a:gd name="connsiteY15219" fmla="*/ 606730 h 1847704"/>
                <a:gd name="connsiteX15220" fmla="*/ 626124 w 1842380"/>
                <a:gd name="connsiteY15220" fmla="*/ 598743 h 1847704"/>
                <a:gd name="connsiteX15221" fmla="*/ 631981 w 1842380"/>
                <a:gd name="connsiteY15221" fmla="*/ 601938 h 1847704"/>
                <a:gd name="connsiteX15222" fmla="*/ 631981 w 1842380"/>
                <a:gd name="connsiteY15222" fmla="*/ 601938 h 1847704"/>
                <a:gd name="connsiteX15223" fmla="*/ 631981 w 1842380"/>
                <a:gd name="connsiteY15223" fmla="*/ 638147 h 1847704"/>
                <a:gd name="connsiteX15224" fmla="*/ 631981 w 1842380"/>
                <a:gd name="connsiteY15224" fmla="*/ 649329 h 1847704"/>
                <a:gd name="connsiteX15225" fmla="*/ 626124 w 1842380"/>
                <a:gd name="connsiteY15225" fmla="*/ 657316 h 1847704"/>
                <a:gd name="connsiteX15226" fmla="*/ 626124 w 1842380"/>
                <a:gd name="connsiteY15226" fmla="*/ 645069 h 1847704"/>
                <a:gd name="connsiteX15227" fmla="*/ 631981 w 1842380"/>
                <a:gd name="connsiteY15227" fmla="*/ 638147 h 1847704"/>
                <a:gd name="connsiteX15228" fmla="*/ 631981 w 1842380"/>
                <a:gd name="connsiteY15228" fmla="*/ 638147 h 1847704"/>
                <a:gd name="connsiteX15229" fmla="*/ 631981 w 1842380"/>
                <a:gd name="connsiteY15229" fmla="*/ 673290 h 1847704"/>
                <a:gd name="connsiteX15230" fmla="*/ 631981 w 1842380"/>
                <a:gd name="connsiteY15230" fmla="*/ 682342 h 1847704"/>
                <a:gd name="connsiteX15231" fmla="*/ 626124 w 1842380"/>
                <a:gd name="connsiteY15231" fmla="*/ 679148 h 1847704"/>
                <a:gd name="connsiteX15232" fmla="*/ 626124 w 1842380"/>
                <a:gd name="connsiteY15232" fmla="*/ 667965 h 1847704"/>
                <a:gd name="connsiteX15233" fmla="*/ 631981 w 1842380"/>
                <a:gd name="connsiteY15233" fmla="*/ 673290 h 1847704"/>
                <a:gd name="connsiteX15234" fmla="*/ 631981 w 1842380"/>
                <a:gd name="connsiteY15234" fmla="*/ 673290 h 1847704"/>
                <a:gd name="connsiteX15235" fmla="*/ 631981 w 1842380"/>
                <a:gd name="connsiteY15235" fmla="*/ 736123 h 1847704"/>
                <a:gd name="connsiteX15236" fmla="*/ 631981 w 1842380"/>
                <a:gd name="connsiteY15236" fmla="*/ 753162 h 1847704"/>
                <a:gd name="connsiteX15237" fmla="*/ 630916 w 1842380"/>
                <a:gd name="connsiteY15237" fmla="*/ 756357 h 1847704"/>
                <a:gd name="connsiteX15238" fmla="*/ 628786 w 1842380"/>
                <a:gd name="connsiteY15238" fmla="*/ 762214 h 1847704"/>
                <a:gd name="connsiteX15239" fmla="*/ 627721 w 1842380"/>
                <a:gd name="connsiteY15239" fmla="*/ 765409 h 1847704"/>
                <a:gd name="connsiteX15240" fmla="*/ 626656 w 1842380"/>
                <a:gd name="connsiteY15240" fmla="*/ 767539 h 1847704"/>
                <a:gd name="connsiteX15241" fmla="*/ 626656 w 1842380"/>
                <a:gd name="connsiteY15241" fmla="*/ 736123 h 1847704"/>
                <a:gd name="connsiteX15242" fmla="*/ 627721 w 1842380"/>
                <a:gd name="connsiteY15242" fmla="*/ 736123 h 1847704"/>
                <a:gd name="connsiteX15243" fmla="*/ 630916 w 1842380"/>
                <a:gd name="connsiteY15243" fmla="*/ 736123 h 1847704"/>
                <a:gd name="connsiteX15244" fmla="*/ 631981 w 1842380"/>
                <a:gd name="connsiteY15244" fmla="*/ 736123 h 1847704"/>
                <a:gd name="connsiteX15245" fmla="*/ 631981 w 1842380"/>
                <a:gd name="connsiteY15245" fmla="*/ 736123 h 1847704"/>
                <a:gd name="connsiteX15246" fmla="*/ 631981 w 1842380"/>
                <a:gd name="connsiteY15246" fmla="*/ 783514 h 1847704"/>
                <a:gd name="connsiteX15247" fmla="*/ 631981 w 1842380"/>
                <a:gd name="connsiteY15247" fmla="*/ 826112 h 1847704"/>
                <a:gd name="connsiteX15248" fmla="*/ 630916 w 1842380"/>
                <a:gd name="connsiteY15248" fmla="*/ 827177 h 1847704"/>
                <a:gd name="connsiteX15249" fmla="*/ 628786 w 1842380"/>
                <a:gd name="connsiteY15249" fmla="*/ 830372 h 1847704"/>
                <a:gd name="connsiteX15250" fmla="*/ 628786 w 1842380"/>
                <a:gd name="connsiteY15250" fmla="*/ 832502 h 1847704"/>
                <a:gd name="connsiteX15251" fmla="*/ 631981 w 1842380"/>
                <a:gd name="connsiteY15251" fmla="*/ 835697 h 1847704"/>
                <a:gd name="connsiteX15252" fmla="*/ 631981 w 1842380"/>
                <a:gd name="connsiteY15252" fmla="*/ 850606 h 1847704"/>
                <a:gd name="connsiteX15253" fmla="*/ 629851 w 1842380"/>
                <a:gd name="connsiteY15253" fmla="*/ 851671 h 1847704"/>
                <a:gd name="connsiteX15254" fmla="*/ 627721 w 1842380"/>
                <a:gd name="connsiteY15254" fmla="*/ 851671 h 1847704"/>
                <a:gd name="connsiteX15255" fmla="*/ 626656 w 1842380"/>
                <a:gd name="connsiteY15255" fmla="*/ 851671 h 1847704"/>
                <a:gd name="connsiteX15256" fmla="*/ 626656 w 1842380"/>
                <a:gd name="connsiteY15256" fmla="*/ 808008 h 1847704"/>
                <a:gd name="connsiteX15257" fmla="*/ 628786 w 1842380"/>
                <a:gd name="connsiteY15257" fmla="*/ 805878 h 1847704"/>
                <a:gd name="connsiteX15258" fmla="*/ 629851 w 1842380"/>
                <a:gd name="connsiteY15258" fmla="*/ 802683 h 1847704"/>
                <a:gd name="connsiteX15259" fmla="*/ 630916 w 1842380"/>
                <a:gd name="connsiteY15259" fmla="*/ 799488 h 1847704"/>
                <a:gd name="connsiteX15260" fmla="*/ 628786 w 1842380"/>
                <a:gd name="connsiteY15260" fmla="*/ 797358 h 1847704"/>
                <a:gd name="connsiteX15261" fmla="*/ 627721 w 1842380"/>
                <a:gd name="connsiteY15261" fmla="*/ 791501 h 1847704"/>
                <a:gd name="connsiteX15262" fmla="*/ 628786 w 1842380"/>
                <a:gd name="connsiteY15262" fmla="*/ 787241 h 1847704"/>
                <a:gd name="connsiteX15263" fmla="*/ 630916 w 1842380"/>
                <a:gd name="connsiteY15263" fmla="*/ 785111 h 1847704"/>
                <a:gd name="connsiteX15264" fmla="*/ 631981 w 1842380"/>
                <a:gd name="connsiteY15264" fmla="*/ 783514 h 1847704"/>
                <a:gd name="connsiteX15265" fmla="*/ 631981 w 1842380"/>
                <a:gd name="connsiteY15265" fmla="*/ 783514 h 1847704"/>
                <a:gd name="connsiteX15266" fmla="*/ 631981 w 1842380"/>
                <a:gd name="connsiteY15266" fmla="*/ 905984 h 1847704"/>
                <a:gd name="connsiteX15267" fmla="*/ 631981 w 1842380"/>
                <a:gd name="connsiteY15267" fmla="*/ 911841 h 1847704"/>
                <a:gd name="connsiteX15268" fmla="*/ 626124 w 1842380"/>
                <a:gd name="connsiteY15268" fmla="*/ 912906 h 1847704"/>
                <a:gd name="connsiteX15269" fmla="*/ 626124 w 1842380"/>
                <a:gd name="connsiteY15269" fmla="*/ 905984 h 1847704"/>
                <a:gd name="connsiteX15270" fmla="*/ 631981 w 1842380"/>
                <a:gd name="connsiteY15270" fmla="*/ 905984 h 1847704"/>
                <a:gd name="connsiteX15271" fmla="*/ 631981 w 1842380"/>
                <a:gd name="connsiteY15271" fmla="*/ 905984 h 1847704"/>
                <a:gd name="connsiteX15272" fmla="*/ 631981 w 1842380"/>
                <a:gd name="connsiteY15272" fmla="*/ 941128 h 1847704"/>
                <a:gd name="connsiteX15273" fmla="*/ 631981 w 1842380"/>
                <a:gd name="connsiteY15273" fmla="*/ 962427 h 1847704"/>
                <a:gd name="connsiteX15274" fmla="*/ 626124 w 1842380"/>
                <a:gd name="connsiteY15274" fmla="*/ 962427 h 1847704"/>
                <a:gd name="connsiteX15275" fmla="*/ 626124 w 1842380"/>
                <a:gd name="connsiteY15275" fmla="*/ 955504 h 1847704"/>
                <a:gd name="connsiteX15276" fmla="*/ 629319 w 1842380"/>
                <a:gd name="connsiteY15276" fmla="*/ 955504 h 1847704"/>
                <a:gd name="connsiteX15277" fmla="*/ 626124 w 1842380"/>
                <a:gd name="connsiteY15277" fmla="*/ 949647 h 1847704"/>
                <a:gd name="connsiteX15278" fmla="*/ 626124 w 1842380"/>
                <a:gd name="connsiteY15278" fmla="*/ 917166 h 1847704"/>
                <a:gd name="connsiteX15279" fmla="*/ 630384 w 1842380"/>
                <a:gd name="connsiteY15279" fmla="*/ 934205 h 1847704"/>
                <a:gd name="connsiteX15280" fmla="*/ 630384 w 1842380"/>
                <a:gd name="connsiteY15280" fmla="*/ 934205 h 1847704"/>
                <a:gd name="connsiteX15281" fmla="*/ 631981 w 1842380"/>
                <a:gd name="connsiteY15281" fmla="*/ 941128 h 1847704"/>
                <a:gd name="connsiteX15282" fmla="*/ 631981 w 1842380"/>
                <a:gd name="connsiteY15282" fmla="*/ 941128 h 1847704"/>
                <a:gd name="connsiteX15283" fmla="*/ 631981 w 1842380"/>
                <a:gd name="connsiteY15283" fmla="*/ 1013012 h 1847704"/>
                <a:gd name="connsiteX15284" fmla="*/ 631981 w 1842380"/>
                <a:gd name="connsiteY15284" fmla="*/ 1027922 h 1847704"/>
                <a:gd name="connsiteX15285" fmla="*/ 630916 w 1842380"/>
                <a:gd name="connsiteY15285" fmla="*/ 1027922 h 1847704"/>
                <a:gd name="connsiteX15286" fmla="*/ 627721 w 1842380"/>
                <a:gd name="connsiteY15286" fmla="*/ 1030052 h 1847704"/>
                <a:gd name="connsiteX15287" fmla="*/ 626656 w 1842380"/>
                <a:gd name="connsiteY15287" fmla="*/ 1030052 h 1847704"/>
                <a:gd name="connsiteX15288" fmla="*/ 626656 w 1842380"/>
                <a:gd name="connsiteY15288" fmla="*/ 1014077 h 1847704"/>
                <a:gd name="connsiteX15289" fmla="*/ 627721 w 1842380"/>
                <a:gd name="connsiteY15289" fmla="*/ 1014077 h 1847704"/>
                <a:gd name="connsiteX15290" fmla="*/ 630916 w 1842380"/>
                <a:gd name="connsiteY15290" fmla="*/ 1013012 h 1847704"/>
                <a:gd name="connsiteX15291" fmla="*/ 631981 w 1842380"/>
                <a:gd name="connsiteY15291" fmla="*/ 1013012 h 1847704"/>
                <a:gd name="connsiteX15292" fmla="*/ 631981 w 1842380"/>
                <a:gd name="connsiteY15292" fmla="*/ 1013012 h 1847704"/>
                <a:gd name="connsiteX15293" fmla="*/ 631981 w 1842380"/>
                <a:gd name="connsiteY15293" fmla="*/ 1057208 h 1847704"/>
                <a:gd name="connsiteX15294" fmla="*/ 631981 w 1842380"/>
                <a:gd name="connsiteY15294" fmla="*/ 1068390 h 1847704"/>
                <a:gd name="connsiteX15295" fmla="*/ 631981 w 1842380"/>
                <a:gd name="connsiteY15295" fmla="*/ 1068390 h 1847704"/>
                <a:gd name="connsiteX15296" fmla="*/ 629851 w 1842380"/>
                <a:gd name="connsiteY15296" fmla="*/ 1066260 h 1847704"/>
                <a:gd name="connsiteX15297" fmla="*/ 627721 w 1842380"/>
                <a:gd name="connsiteY15297" fmla="*/ 1065195 h 1847704"/>
                <a:gd name="connsiteX15298" fmla="*/ 626656 w 1842380"/>
                <a:gd name="connsiteY15298" fmla="*/ 1065195 h 1847704"/>
                <a:gd name="connsiteX15299" fmla="*/ 626656 w 1842380"/>
                <a:gd name="connsiteY15299" fmla="*/ 1054013 h 1847704"/>
                <a:gd name="connsiteX15300" fmla="*/ 627721 w 1842380"/>
                <a:gd name="connsiteY15300" fmla="*/ 1055078 h 1847704"/>
                <a:gd name="connsiteX15301" fmla="*/ 629851 w 1842380"/>
                <a:gd name="connsiteY15301" fmla="*/ 1056143 h 1847704"/>
                <a:gd name="connsiteX15302" fmla="*/ 631981 w 1842380"/>
                <a:gd name="connsiteY15302" fmla="*/ 1057208 h 1847704"/>
                <a:gd name="connsiteX15303" fmla="*/ 631981 w 1842380"/>
                <a:gd name="connsiteY15303" fmla="*/ 1057208 h 1847704"/>
                <a:gd name="connsiteX15304" fmla="*/ 631981 w 1842380"/>
                <a:gd name="connsiteY15304" fmla="*/ 1075845 h 1847704"/>
                <a:gd name="connsiteX15305" fmla="*/ 631981 w 1842380"/>
                <a:gd name="connsiteY15305" fmla="*/ 1097144 h 1847704"/>
                <a:gd name="connsiteX15306" fmla="*/ 629851 w 1842380"/>
                <a:gd name="connsiteY15306" fmla="*/ 1097144 h 1847704"/>
                <a:gd name="connsiteX15307" fmla="*/ 626656 w 1842380"/>
                <a:gd name="connsiteY15307" fmla="*/ 1098209 h 1847704"/>
                <a:gd name="connsiteX15308" fmla="*/ 626656 w 1842380"/>
                <a:gd name="connsiteY15308" fmla="*/ 1076910 h 1847704"/>
                <a:gd name="connsiteX15309" fmla="*/ 627721 w 1842380"/>
                <a:gd name="connsiteY15309" fmla="*/ 1076910 h 1847704"/>
                <a:gd name="connsiteX15310" fmla="*/ 631981 w 1842380"/>
                <a:gd name="connsiteY15310" fmla="*/ 1075845 h 1847704"/>
                <a:gd name="connsiteX15311" fmla="*/ 631981 w 1842380"/>
                <a:gd name="connsiteY15311" fmla="*/ 1075845 h 1847704"/>
                <a:gd name="connsiteX15312" fmla="*/ 631981 w 1842380"/>
                <a:gd name="connsiteY15312" fmla="*/ 1075845 h 1847704"/>
                <a:gd name="connsiteX15313" fmla="*/ 631981 w 1842380"/>
                <a:gd name="connsiteY15313" fmla="*/ 1110989 h 1847704"/>
                <a:gd name="connsiteX15314" fmla="*/ 631981 w 1842380"/>
                <a:gd name="connsiteY15314" fmla="*/ 1132288 h 1847704"/>
                <a:gd name="connsiteX15315" fmla="*/ 629851 w 1842380"/>
                <a:gd name="connsiteY15315" fmla="*/ 1132288 h 1847704"/>
                <a:gd name="connsiteX15316" fmla="*/ 627721 w 1842380"/>
                <a:gd name="connsiteY15316" fmla="*/ 1130158 h 1847704"/>
                <a:gd name="connsiteX15317" fmla="*/ 626656 w 1842380"/>
                <a:gd name="connsiteY15317" fmla="*/ 1129093 h 1847704"/>
                <a:gd name="connsiteX15318" fmla="*/ 626656 w 1842380"/>
                <a:gd name="connsiteY15318" fmla="*/ 1107794 h 1847704"/>
                <a:gd name="connsiteX15319" fmla="*/ 627721 w 1842380"/>
                <a:gd name="connsiteY15319" fmla="*/ 1107794 h 1847704"/>
                <a:gd name="connsiteX15320" fmla="*/ 628786 w 1842380"/>
                <a:gd name="connsiteY15320" fmla="*/ 1109924 h 1847704"/>
                <a:gd name="connsiteX15321" fmla="*/ 631981 w 1842380"/>
                <a:gd name="connsiteY15321" fmla="*/ 1110989 h 1847704"/>
                <a:gd name="connsiteX15322" fmla="*/ 631981 w 1842380"/>
                <a:gd name="connsiteY15322" fmla="*/ 1110989 h 1847704"/>
                <a:gd name="connsiteX15323" fmla="*/ 631981 w 1842380"/>
                <a:gd name="connsiteY15323" fmla="*/ 1186601 h 1847704"/>
                <a:gd name="connsiteX15324" fmla="*/ 631981 w 1842380"/>
                <a:gd name="connsiteY15324" fmla="*/ 1198848 h 1847704"/>
                <a:gd name="connsiteX15325" fmla="*/ 626124 w 1842380"/>
                <a:gd name="connsiteY15325" fmla="*/ 1199913 h 1847704"/>
                <a:gd name="connsiteX15326" fmla="*/ 626124 w 1842380"/>
                <a:gd name="connsiteY15326" fmla="*/ 1192991 h 1847704"/>
                <a:gd name="connsiteX15327" fmla="*/ 631981 w 1842380"/>
                <a:gd name="connsiteY15327" fmla="*/ 1186601 h 1847704"/>
                <a:gd name="connsiteX15328" fmla="*/ 631981 w 1842380"/>
                <a:gd name="connsiteY15328" fmla="*/ 1186601 h 1847704"/>
                <a:gd name="connsiteX15329" fmla="*/ 631981 w 1842380"/>
                <a:gd name="connsiteY15329" fmla="*/ 1222277 h 1847704"/>
                <a:gd name="connsiteX15330" fmla="*/ 631981 w 1842380"/>
                <a:gd name="connsiteY15330" fmla="*/ 1230264 h 1847704"/>
                <a:gd name="connsiteX15331" fmla="*/ 628786 w 1842380"/>
                <a:gd name="connsiteY15331" fmla="*/ 1229199 h 1847704"/>
                <a:gd name="connsiteX15332" fmla="*/ 628786 w 1842380"/>
                <a:gd name="connsiteY15332" fmla="*/ 1229199 h 1847704"/>
                <a:gd name="connsiteX15333" fmla="*/ 626656 w 1842380"/>
                <a:gd name="connsiteY15333" fmla="*/ 1227069 h 1847704"/>
                <a:gd name="connsiteX15334" fmla="*/ 626656 w 1842380"/>
                <a:gd name="connsiteY15334" fmla="*/ 1218017 h 1847704"/>
                <a:gd name="connsiteX15335" fmla="*/ 631981 w 1842380"/>
                <a:gd name="connsiteY15335" fmla="*/ 1222277 h 1847704"/>
                <a:gd name="connsiteX15336" fmla="*/ 631981 w 1842380"/>
                <a:gd name="connsiteY15336" fmla="*/ 1222277 h 1847704"/>
                <a:gd name="connsiteX15337" fmla="*/ 631981 w 1842380"/>
                <a:gd name="connsiteY15337" fmla="*/ 1252628 h 1847704"/>
                <a:gd name="connsiteX15338" fmla="*/ 631981 w 1842380"/>
                <a:gd name="connsiteY15338" fmla="*/ 1265940 h 1847704"/>
                <a:gd name="connsiteX15339" fmla="*/ 626124 w 1842380"/>
                <a:gd name="connsiteY15339" fmla="*/ 1270200 h 1847704"/>
                <a:gd name="connsiteX15340" fmla="*/ 626124 w 1842380"/>
                <a:gd name="connsiteY15340" fmla="*/ 1261148 h 1847704"/>
                <a:gd name="connsiteX15341" fmla="*/ 628254 w 1842380"/>
                <a:gd name="connsiteY15341" fmla="*/ 1259018 h 1847704"/>
                <a:gd name="connsiteX15342" fmla="*/ 626124 w 1842380"/>
                <a:gd name="connsiteY15342" fmla="*/ 1259018 h 1847704"/>
                <a:gd name="connsiteX15343" fmla="*/ 626124 w 1842380"/>
                <a:gd name="connsiteY15343" fmla="*/ 1251031 h 1847704"/>
                <a:gd name="connsiteX15344" fmla="*/ 631981 w 1842380"/>
                <a:gd name="connsiteY15344" fmla="*/ 1252628 h 1847704"/>
                <a:gd name="connsiteX15345" fmla="*/ 631981 w 1842380"/>
                <a:gd name="connsiteY15345" fmla="*/ 1252628 h 1847704"/>
                <a:gd name="connsiteX15346" fmla="*/ 631981 w 1842380"/>
                <a:gd name="connsiteY15346" fmla="*/ 1326110 h 1847704"/>
                <a:gd name="connsiteX15347" fmla="*/ 631981 w 1842380"/>
                <a:gd name="connsiteY15347" fmla="*/ 1397995 h 1847704"/>
                <a:gd name="connsiteX15348" fmla="*/ 630916 w 1842380"/>
                <a:gd name="connsiteY15348" fmla="*/ 1396930 h 1847704"/>
                <a:gd name="connsiteX15349" fmla="*/ 626656 w 1842380"/>
                <a:gd name="connsiteY15349" fmla="*/ 1395865 h 1847704"/>
                <a:gd name="connsiteX15350" fmla="*/ 626656 w 1842380"/>
                <a:gd name="connsiteY15350" fmla="*/ 1359657 h 1847704"/>
                <a:gd name="connsiteX15351" fmla="*/ 626656 w 1842380"/>
                <a:gd name="connsiteY15351" fmla="*/ 1339422 h 1847704"/>
                <a:gd name="connsiteX15352" fmla="*/ 626656 w 1842380"/>
                <a:gd name="connsiteY15352" fmla="*/ 1320253 h 1847704"/>
                <a:gd name="connsiteX15353" fmla="*/ 631981 w 1842380"/>
                <a:gd name="connsiteY15353" fmla="*/ 1326110 h 1847704"/>
                <a:gd name="connsiteX15354" fmla="*/ 631981 w 1842380"/>
                <a:gd name="connsiteY15354" fmla="*/ 1326110 h 1847704"/>
                <a:gd name="connsiteX15355" fmla="*/ 631981 w 1842380"/>
                <a:gd name="connsiteY15355" fmla="*/ 1692989 h 1847704"/>
                <a:gd name="connsiteX15356" fmla="*/ 631981 w 1842380"/>
                <a:gd name="connsiteY15356" fmla="*/ 1759549 h 1847704"/>
                <a:gd name="connsiteX15357" fmla="*/ 626124 w 1842380"/>
                <a:gd name="connsiteY15357" fmla="*/ 1732393 h 1847704"/>
                <a:gd name="connsiteX15358" fmla="*/ 626124 w 1842380"/>
                <a:gd name="connsiteY15358" fmla="*/ 1688729 h 1847704"/>
                <a:gd name="connsiteX15359" fmla="*/ 630384 w 1842380"/>
                <a:gd name="connsiteY15359" fmla="*/ 1692989 h 1847704"/>
                <a:gd name="connsiteX15360" fmla="*/ 631981 w 1842380"/>
                <a:gd name="connsiteY15360" fmla="*/ 1692989 h 1847704"/>
                <a:gd name="connsiteX15361" fmla="*/ 631981 w 1842380"/>
                <a:gd name="connsiteY15361" fmla="*/ 1692989 h 1847704"/>
                <a:gd name="connsiteX15362" fmla="*/ 631981 w 1842380"/>
                <a:gd name="connsiteY15362" fmla="*/ 1780848 h 1847704"/>
                <a:gd name="connsiteX15363" fmla="*/ 631981 w 1842380"/>
                <a:gd name="connsiteY15363" fmla="*/ 1796823 h 1847704"/>
                <a:gd name="connsiteX15364" fmla="*/ 626124 w 1842380"/>
                <a:gd name="connsiteY15364" fmla="*/ 1795758 h 1847704"/>
                <a:gd name="connsiteX15365" fmla="*/ 626124 w 1842380"/>
                <a:gd name="connsiteY15365" fmla="*/ 1779783 h 1847704"/>
                <a:gd name="connsiteX15366" fmla="*/ 631981 w 1842380"/>
                <a:gd name="connsiteY15366" fmla="*/ 1780848 h 1847704"/>
                <a:gd name="connsiteX15367" fmla="*/ 631981 w 1842380"/>
                <a:gd name="connsiteY15367" fmla="*/ 1780848 h 1847704"/>
                <a:gd name="connsiteX15368" fmla="*/ 626656 w 1842380"/>
                <a:gd name="connsiteY15368" fmla="*/ 986921 h 1847704"/>
                <a:gd name="connsiteX15369" fmla="*/ 626656 w 1842380"/>
                <a:gd name="connsiteY15369" fmla="*/ 981064 h 1847704"/>
                <a:gd name="connsiteX15370" fmla="*/ 627721 w 1842380"/>
                <a:gd name="connsiteY15370" fmla="*/ 982128 h 1847704"/>
                <a:gd name="connsiteX15371" fmla="*/ 628786 w 1842380"/>
                <a:gd name="connsiteY15371" fmla="*/ 983193 h 1847704"/>
                <a:gd name="connsiteX15372" fmla="*/ 626656 w 1842380"/>
                <a:gd name="connsiteY15372" fmla="*/ 986921 h 1847704"/>
                <a:gd name="connsiteX15373" fmla="*/ 626656 w 1842380"/>
                <a:gd name="connsiteY15373" fmla="*/ 986921 h 1847704"/>
                <a:gd name="connsiteX15374" fmla="*/ 626656 w 1842380"/>
                <a:gd name="connsiteY15374" fmla="*/ 878827 h 1847704"/>
                <a:gd name="connsiteX15375" fmla="*/ 626656 w 1842380"/>
                <a:gd name="connsiteY15375" fmla="*/ 863918 h 1847704"/>
                <a:gd name="connsiteX15376" fmla="*/ 627721 w 1842380"/>
                <a:gd name="connsiteY15376" fmla="*/ 864983 h 1847704"/>
                <a:gd name="connsiteX15377" fmla="*/ 627721 w 1842380"/>
                <a:gd name="connsiteY15377" fmla="*/ 868178 h 1847704"/>
                <a:gd name="connsiteX15378" fmla="*/ 627721 w 1842380"/>
                <a:gd name="connsiteY15378" fmla="*/ 872438 h 1847704"/>
                <a:gd name="connsiteX15379" fmla="*/ 627721 w 1842380"/>
                <a:gd name="connsiteY15379" fmla="*/ 875633 h 1847704"/>
                <a:gd name="connsiteX15380" fmla="*/ 626656 w 1842380"/>
                <a:gd name="connsiteY15380" fmla="*/ 878827 h 1847704"/>
                <a:gd name="connsiteX15381" fmla="*/ 626656 w 1842380"/>
                <a:gd name="connsiteY15381" fmla="*/ 52951 h 1847704"/>
                <a:gd name="connsiteX15382" fmla="*/ 626656 w 1842380"/>
                <a:gd name="connsiteY15382" fmla="*/ 69991 h 1847704"/>
                <a:gd name="connsiteX15383" fmla="*/ 614409 w 1842380"/>
                <a:gd name="connsiteY15383" fmla="*/ 73185 h 1847704"/>
                <a:gd name="connsiteX15384" fmla="*/ 614409 w 1842380"/>
                <a:gd name="connsiteY15384" fmla="*/ 56146 h 1847704"/>
                <a:gd name="connsiteX15385" fmla="*/ 626656 w 1842380"/>
                <a:gd name="connsiteY15385" fmla="*/ 52951 h 1847704"/>
                <a:gd name="connsiteX15386" fmla="*/ 626656 w 1842380"/>
                <a:gd name="connsiteY15386" fmla="*/ 52951 h 1847704"/>
                <a:gd name="connsiteX15387" fmla="*/ 626656 w 1842380"/>
                <a:gd name="connsiteY15387" fmla="*/ 109927 h 1847704"/>
                <a:gd name="connsiteX15388" fmla="*/ 626656 w 1842380"/>
                <a:gd name="connsiteY15388" fmla="*/ 134953 h 1847704"/>
                <a:gd name="connsiteX15389" fmla="*/ 614409 w 1842380"/>
                <a:gd name="connsiteY15389" fmla="*/ 124836 h 1847704"/>
                <a:gd name="connsiteX15390" fmla="*/ 614409 w 1842380"/>
                <a:gd name="connsiteY15390" fmla="*/ 99809 h 1847704"/>
                <a:gd name="connsiteX15391" fmla="*/ 626656 w 1842380"/>
                <a:gd name="connsiteY15391" fmla="*/ 109927 h 1847704"/>
                <a:gd name="connsiteX15392" fmla="*/ 626656 w 1842380"/>
                <a:gd name="connsiteY15392" fmla="*/ 109927 h 1847704"/>
                <a:gd name="connsiteX15393" fmla="*/ 626656 w 1842380"/>
                <a:gd name="connsiteY15393" fmla="*/ 147200 h 1847704"/>
                <a:gd name="connsiteX15394" fmla="*/ 626656 w 1842380"/>
                <a:gd name="connsiteY15394" fmla="*/ 165304 h 1847704"/>
                <a:gd name="connsiteX15395" fmla="*/ 614409 w 1842380"/>
                <a:gd name="connsiteY15395" fmla="*/ 169564 h 1847704"/>
                <a:gd name="connsiteX15396" fmla="*/ 614409 w 1842380"/>
                <a:gd name="connsiteY15396" fmla="*/ 153057 h 1847704"/>
                <a:gd name="connsiteX15397" fmla="*/ 626656 w 1842380"/>
                <a:gd name="connsiteY15397" fmla="*/ 147200 h 1847704"/>
                <a:gd name="connsiteX15398" fmla="*/ 626656 w 1842380"/>
                <a:gd name="connsiteY15398" fmla="*/ 147200 h 1847704"/>
                <a:gd name="connsiteX15399" fmla="*/ 626656 w 1842380"/>
                <a:gd name="connsiteY15399" fmla="*/ 473610 h 1847704"/>
                <a:gd name="connsiteX15400" fmla="*/ 626656 w 1842380"/>
                <a:gd name="connsiteY15400" fmla="*/ 483727 h 1847704"/>
                <a:gd name="connsiteX15401" fmla="*/ 614409 w 1842380"/>
                <a:gd name="connsiteY15401" fmla="*/ 489585 h 1847704"/>
                <a:gd name="connsiteX15402" fmla="*/ 614409 w 1842380"/>
                <a:gd name="connsiteY15402" fmla="*/ 478403 h 1847704"/>
                <a:gd name="connsiteX15403" fmla="*/ 626656 w 1842380"/>
                <a:gd name="connsiteY15403" fmla="*/ 473610 h 1847704"/>
                <a:gd name="connsiteX15404" fmla="*/ 626656 w 1842380"/>
                <a:gd name="connsiteY15404" fmla="*/ 473610 h 1847704"/>
                <a:gd name="connsiteX15405" fmla="*/ 626656 w 1842380"/>
                <a:gd name="connsiteY15405" fmla="*/ 510884 h 1847704"/>
                <a:gd name="connsiteX15406" fmla="*/ 626656 w 1842380"/>
                <a:gd name="connsiteY15406" fmla="*/ 523131 h 1847704"/>
                <a:gd name="connsiteX15407" fmla="*/ 614409 w 1842380"/>
                <a:gd name="connsiteY15407" fmla="*/ 516209 h 1847704"/>
                <a:gd name="connsiteX15408" fmla="*/ 614409 w 1842380"/>
                <a:gd name="connsiteY15408" fmla="*/ 505027 h 1847704"/>
                <a:gd name="connsiteX15409" fmla="*/ 626656 w 1842380"/>
                <a:gd name="connsiteY15409" fmla="*/ 510884 h 1847704"/>
                <a:gd name="connsiteX15410" fmla="*/ 626656 w 1842380"/>
                <a:gd name="connsiteY15410" fmla="*/ 510884 h 1847704"/>
                <a:gd name="connsiteX15411" fmla="*/ 626656 w 1842380"/>
                <a:gd name="connsiteY15411" fmla="*/ 535910 h 1847704"/>
                <a:gd name="connsiteX15412" fmla="*/ 626656 w 1842380"/>
                <a:gd name="connsiteY15412" fmla="*/ 548157 h 1847704"/>
                <a:gd name="connsiteX15413" fmla="*/ 614409 w 1842380"/>
                <a:gd name="connsiteY15413" fmla="*/ 552417 h 1847704"/>
                <a:gd name="connsiteX15414" fmla="*/ 614409 w 1842380"/>
                <a:gd name="connsiteY15414" fmla="*/ 542300 h 1847704"/>
                <a:gd name="connsiteX15415" fmla="*/ 626656 w 1842380"/>
                <a:gd name="connsiteY15415" fmla="*/ 535910 h 1847704"/>
                <a:gd name="connsiteX15416" fmla="*/ 626656 w 1842380"/>
                <a:gd name="connsiteY15416" fmla="*/ 535910 h 1847704"/>
                <a:gd name="connsiteX15417" fmla="*/ 626656 w 1842380"/>
                <a:gd name="connsiteY15417" fmla="*/ 598743 h 1847704"/>
                <a:gd name="connsiteX15418" fmla="*/ 626656 w 1842380"/>
                <a:gd name="connsiteY15418" fmla="*/ 606730 h 1847704"/>
                <a:gd name="connsiteX15419" fmla="*/ 625591 w 1842380"/>
                <a:gd name="connsiteY15419" fmla="*/ 605665 h 1847704"/>
                <a:gd name="connsiteX15420" fmla="*/ 614409 w 1842380"/>
                <a:gd name="connsiteY15420" fmla="*/ 624835 h 1847704"/>
                <a:gd name="connsiteX15421" fmla="*/ 614409 w 1842380"/>
                <a:gd name="connsiteY15421" fmla="*/ 624835 h 1847704"/>
                <a:gd name="connsiteX15422" fmla="*/ 614409 w 1842380"/>
                <a:gd name="connsiteY15422" fmla="*/ 624835 h 1847704"/>
                <a:gd name="connsiteX15423" fmla="*/ 614409 w 1842380"/>
                <a:gd name="connsiteY15423" fmla="*/ 613652 h 1847704"/>
                <a:gd name="connsiteX15424" fmla="*/ 614409 w 1842380"/>
                <a:gd name="connsiteY15424" fmla="*/ 594483 h 1847704"/>
                <a:gd name="connsiteX15425" fmla="*/ 614409 w 1842380"/>
                <a:gd name="connsiteY15425" fmla="*/ 584366 h 1847704"/>
                <a:gd name="connsiteX15426" fmla="*/ 623461 w 1842380"/>
                <a:gd name="connsiteY15426" fmla="*/ 595548 h 1847704"/>
                <a:gd name="connsiteX15427" fmla="*/ 626656 w 1842380"/>
                <a:gd name="connsiteY15427" fmla="*/ 598743 h 1847704"/>
                <a:gd name="connsiteX15428" fmla="*/ 626656 w 1842380"/>
                <a:gd name="connsiteY15428" fmla="*/ 598743 h 1847704"/>
                <a:gd name="connsiteX15429" fmla="*/ 626656 w 1842380"/>
                <a:gd name="connsiteY15429" fmla="*/ 645069 h 1847704"/>
                <a:gd name="connsiteX15430" fmla="*/ 626656 w 1842380"/>
                <a:gd name="connsiteY15430" fmla="*/ 657316 h 1847704"/>
                <a:gd name="connsiteX15431" fmla="*/ 626656 w 1842380"/>
                <a:gd name="connsiteY15431" fmla="*/ 667433 h 1847704"/>
                <a:gd name="connsiteX15432" fmla="*/ 626656 w 1842380"/>
                <a:gd name="connsiteY15432" fmla="*/ 678615 h 1847704"/>
                <a:gd name="connsiteX15433" fmla="*/ 619734 w 1842380"/>
                <a:gd name="connsiteY15433" fmla="*/ 668498 h 1847704"/>
                <a:gd name="connsiteX15434" fmla="*/ 613877 w 1842380"/>
                <a:gd name="connsiteY15434" fmla="*/ 664238 h 1847704"/>
                <a:gd name="connsiteX15435" fmla="*/ 613877 w 1842380"/>
                <a:gd name="connsiteY15435" fmla="*/ 656251 h 1847704"/>
                <a:gd name="connsiteX15436" fmla="*/ 618137 w 1842380"/>
                <a:gd name="connsiteY15436" fmla="*/ 659446 h 1847704"/>
                <a:gd name="connsiteX15437" fmla="*/ 620267 w 1842380"/>
                <a:gd name="connsiteY15437" fmla="*/ 655186 h 1847704"/>
                <a:gd name="connsiteX15438" fmla="*/ 626656 w 1842380"/>
                <a:gd name="connsiteY15438" fmla="*/ 645069 h 1847704"/>
                <a:gd name="connsiteX15439" fmla="*/ 626656 w 1842380"/>
                <a:gd name="connsiteY15439" fmla="*/ 645069 h 1847704"/>
                <a:gd name="connsiteX15440" fmla="*/ 626656 w 1842380"/>
                <a:gd name="connsiteY15440" fmla="*/ 736123 h 1847704"/>
                <a:gd name="connsiteX15441" fmla="*/ 626656 w 1842380"/>
                <a:gd name="connsiteY15441" fmla="*/ 767539 h 1847704"/>
                <a:gd name="connsiteX15442" fmla="*/ 624526 w 1842380"/>
                <a:gd name="connsiteY15442" fmla="*/ 771799 h 1847704"/>
                <a:gd name="connsiteX15443" fmla="*/ 620267 w 1842380"/>
                <a:gd name="connsiteY15443" fmla="*/ 778721 h 1847704"/>
                <a:gd name="connsiteX15444" fmla="*/ 618137 w 1842380"/>
                <a:gd name="connsiteY15444" fmla="*/ 781916 h 1847704"/>
                <a:gd name="connsiteX15445" fmla="*/ 616007 w 1842380"/>
                <a:gd name="connsiteY15445" fmla="*/ 785111 h 1847704"/>
                <a:gd name="connsiteX15446" fmla="*/ 614942 w 1842380"/>
                <a:gd name="connsiteY15446" fmla="*/ 789371 h 1847704"/>
                <a:gd name="connsiteX15447" fmla="*/ 614942 w 1842380"/>
                <a:gd name="connsiteY15447" fmla="*/ 751032 h 1847704"/>
                <a:gd name="connsiteX15448" fmla="*/ 614942 w 1842380"/>
                <a:gd name="connsiteY15448" fmla="*/ 751032 h 1847704"/>
                <a:gd name="connsiteX15449" fmla="*/ 617072 w 1842380"/>
                <a:gd name="connsiteY15449" fmla="*/ 746772 h 1847704"/>
                <a:gd name="connsiteX15450" fmla="*/ 619202 w 1842380"/>
                <a:gd name="connsiteY15450" fmla="*/ 740915 h 1847704"/>
                <a:gd name="connsiteX15451" fmla="*/ 621332 w 1842380"/>
                <a:gd name="connsiteY15451" fmla="*/ 737720 h 1847704"/>
                <a:gd name="connsiteX15452" fmla="*/ 624526 w 1842380"/>
                <a:gd name="connsiteY15452" fmla="*/ 736655 h 1847704"/>
                <a:gd name="connsiteX15453" fmla="*/ 626656 w 1842380"/>
                <a:gd name="connsiteY15453" fmla="*/ 736123 h 1847704"/>
                <a:gd name="connsiteX15454" fmla="*/ 626656 w 1842380"/>
                <a:gd name="connsiteY15454" fmla="*/ 736123 h 1847704"/>
                <a:gd name="connsiteX15455" fmla="*/ 626656 w 1842380"/>
                <a:gd name="connsiteY15455" fmla="*/ 808008 h 1847704"/>
                <a:gd name="connsiteX15456" fmla="*/ 626656 w 1842380"/>
                <a:gd name="connsiteY15456" fmla="*/ 851671 h 1847704"/>
                <a:gd name="connsiteX15457" fmla="*/ 624526 w 1842380"/>
                <a:gd name="connsiteY15457" fmla="*/ 852736 h 1847704"/>
                <a:gd name="connsiteX15458" fmla="*/ 623461 w 1842380"/>
                <a:gd name="connsiteY15458" fmla="*/ 854866 h 1847704"/>
                <a:gd name="connsiteX15459" fmla="*/ 625591 w 1842380"/>
                <a:gd name="connsiteY15459" fmla="*/ 858061 h 1847704"/>
                <a:gd name="connsiteX15460" fmla="*/ 625591 w 1842380"/>
                <a:gd name="connsiteY15460" fmla="*/ 861256 h 1847704"/>
                <a:gd name="connsiteX15461" fmla="*/ 626656 w 1842380"/>
                <a:gd name="connsiteY15461" fmla="*/ 863385 h 1847704"/>
                <a:gd name="connsiteX15462" fmla="*/ 626656 w 1842380"/>
                <a:gd name="connsiteY15462" fmla="*/ 878295 h 1847704"/>
                <a:gd name="connsiteX15463" fmla="*/ 626656 w 1842380"/>
                <a:gd name="connsiteY15463" fmla="*/ 881490 h 1847704"/>
                <a:gd name="connsiteX15464" fmla="*/ 624526 w 1842380"/>
                <a:gd name="connsiteY15464" fmla="*/ 883620 h 1847704"/>
                <a:gd name="connsiteX15465" fmla="*/ 620267 w 1842380"/>
                <a:gd name="connsiteY15465" fmla="*/ 885750 h 1847704"/>
                <a:gd name="connsiteX15466" fmla="*/ 614409 w 1842380"/>
                <a:gd name="connsiteY15466" fmla="*/ 884685 h 1847704"/>
                <a:gd name="connsiteX15467" fmla="*/ 614409 w 1842380"/>
                <a:gd name="connsiteY15467" fmla="*/ 819190 h 1847704"/>
                <a:gd name="connsiteX15468" fmla="*/ 615474 w 1842380"/>
                <a:gd name="connsiteY15468" fmla="*/ 815995 h 1847704"/>
                <a:gd name="connsiteX15469" fmla="*/ 616539 w 1842380"/>
                <a:gd name="connsiteY15469" fmla="*/ 812800 h 1847704"/>
                <a:gd name="connsiteX15470" fmla="*/ 617604 w 1842380"/>
                <a:gd name="connsiteY15470" fmla="*/ 809605 h 1847704"/>
                <a:gd name="connsiteX15471" fmla="*/ 620799 w 1842380"/>
                <a:gd name="connsiteY15471" fmla="*/ 808540 h 1847704"/>
                <a:gd name="connsiteX15472" fmla="*/ 623994 w 1842380"/>
                <a:gd name="connsiteY15472" fmla="*/ 808540 h 1847704"/>
                <a:gd name="connsiteX15473" fmla="*/ 626656 w 1842380"/>
                <a:gd name="connsiteY15473" fmla="*/ 808008 h 1847704"/>
                <a:gd name="connsiteX15474" fmla="*/ 626656 w 1842380"/>
                <a:gd name="connsiteY15474" fmla="*/ 808008 h 1847704"/>
                <a:gd name="connsiteX15475" fmla="*/ 626656 w 1842380"/>
                <a:gd name="connsiteY15475" fmla="*/ 808008 h 1847704"/>
                <a:gd name="connsiteX15476" fmla="*/ 626656 w 1842380"/>
                <a:gd name="connsiteY15476" fmla="*/ 905984 h 1847704"/>
                <a:gd name="connsiteX15477" fmla="*/ 626656 w 1842380"/>
                <a:gd name="connsiteY15477" fmla="*/ 912906 h 1847704"/>
                <a:gd name="connsiteX15478" fmla="*/ 624526 w 1842380"/>
                <a:gd name="connsiteY15478" fmla="*/ 912906 h 1847704"/>
                <a:gd name="connsiteX15479" fmla="*/ 626656 w 1842380"/>
                <a:gd name="connsiteY15479" fmla="*/ 917166 h 1847704"/>
                <a:gd name="connsiteX15480" fmla="*/ 626656 w 1842380"/>
                <a:gd name="connsiteY15480" fmla="*/ 949647 h 1847704"/>
                <a:gd name="connsiteX15481" fmla="*/ 626656 w 1842380"/>
                <a:gd name="connsiteY15481" fmla="*/ 949647 h 1847704"/>
                <a:gd name="connsiteX15482" fmla="*/ 614409 w 1842380"/>
                <a:gd name="connsiteY15482" fmla="*/ 913439 h 1847704"/>
                <a:gd name="connsiteX15483" fmla="*/ 614409 w 1842380"/>
                <a:gd name="connsiteY15483" fmla="*/ 906516 h 1847704"/>
                <a:gd name="connsiteX15484" fmla="*/ 616539 w 1842380"/>
                <a:gd name="connsiteY15484" fmla="*/ 906516 h 1847704"/>
                <a:gd name="connsiteX15485" fmla="*/ 626656 w 1842380"/>
                <a:gd name="connsiteY15485" fmla="*/ 905984 h 1847704"/>
                <a:gd name="connsiteX15486" fmla="*/ 626656 w 1842380"/>
                <a:gd name="connsiteY15486" fmla="*/ 905984 h 1847704"/>
                <a:gd name="connsiteX15487" fmla="*/ 626656 w 1842380"/>
                <a:gd name="connsiteY15487" fmla="*/ 955504 h 1847704"/>
                <a:gd name="connsiteX15488" fmla="*/ 626656 w 1842380"/>
                <a:gd name="connsiteY15488" fmla="*/ 962427 h 1847704"/>
                <a:gd name="connsiteX15489" fmla="*/ 614409 w 1842380"/>
                <a:gd name="connsiteY15489" fmla="*/ 962427 h 1847704"/>
                <a:gd name="connsiteX15490" fmla="*/ 614409 w 1842380"/>
                <a:gd name="connsiteY15490" fmla="*/ 955504 h 1847704"/>
                <a:gd name="connsiteX15491" fmla="*/ 626656 w 1842380"/>
                <a:gd name="connsiteY15491" fmla="*/ 955504 h 1847704"/>
                <a:gd name="connsiteX15492" fmla="*/ 626656 w 1842380"/>
                <a:gd name="connsiteY15492" fmla="*/ 955504 h 1847704"/>
                <a:gd name="connsiteX15493" fmla="*/ 626656 w 1842380"/>
                <a:gd name="connsiteY15493" fmla="*/ 981596 h 1847704"/>
                <a:gd name="connsiteX15494" fmla="*/ 626656 w 1842380"/>
                <a:gd name="connsiteY15494" fmla="*/ 987453 h 1847704"/>
                <a:gd name="connsiteX15495" fmla="*/ 626656 w 1842380"/>
                <a:gd name="connsiteY15495" fmla="*/ 987453 h 1847704"/>
                <a:gd name="connsiteX15496" fmla="*/ 624526 w 1842380"/>
                <a:gd name="connsiteY15496" fmla="*/ 990648 h 1847704"/>
                <a:gd name="connsiteX15497" fmla="*/ 623461 w 1842380"/>
                <a:gd name="connsiteY15497" fmla="*/ 993843 h 1847704"/>
                <a:gd name="connsiteX15498" fmla="*/ 621332 w 1842380"/>
                <a:gd name="connsiteY15498" fmla="*/ 997038 h 1847704"/>
                <a:gd name="connsiteX15499" fmla="*/ 620267 w 1842380"/>
                <a:gd name="connsiteY15499" fmla="*/ 998103 h 1847704"/>
                <a:gd name="connsiteX15500" fmla="*/ 618137 w 1842380"/>
                <a:gd name="connsiteY15500" fmla="*/ 1000233 h 1847704"/>
                <a:gd name="connsiteX15501" fmla="*/ 617072 w 1842380"/>
                <a:gd name="connsiteY15501" fmla="*/ 1002363 h 1847704"/>
                <a:gd name="connsiteX15502" fmla="*/ 616007 w 1842380"/>
                <a:gd name="connsiteY15502" fmla="*/ 1005558 h 1847704"/>
                <a:gd name="connsiteX15503" fmla="*/ 614942 w 1842380"/>
                <a:gd name="connsiteY15503" fmla="*/ 1007688 h 1847704"/>
                <a:gd name="connsiteX15504" fmla="*/ 614942 w 1842380"/>
                <a:gd name="connsiteY15504" fmla="*/ 979466 h 1847704"/>
                <a:gd name="connsiteX15505" fmla="*/ 618137 w 1842380"/>
                <a:gd name="connsiteY15505" fmla="*/ 978401 h 1847704"/>
                <a:gd name="connsiteX15506" fmla="*/ 623994 w 1842380"/>
                <a:gd name="connsiteY15506" fmla="*/ 978401 h 1847704"/>
                <a:gd name="connsiteX15507" fmla="*/ 627189 w 1842380"/>
                <a:gd name="connsiteY15507" fmla="*/ 979466 h 1847704"/>
                <a:gd name="connsiteX15508" fmla="*/ 627189 w 1842380"/>
                <a:gd name="connsiteY15508" fmla="*/ 981596 h 1847704"/>
                <a:gd name="connsiteX15509" fmla="*/ 626656 w 1842380"/>
                <a:gd name="connsiteY15509" fmla="*/ 981596 h 1847704"/>
                <a:gd name="connsiteX15510" fmla="*/ 626656 w 1842380"/>
                <a:gd name="connsiteY15510" fmla="*/ 1014077 h 1847704"/>
                <a:gd name="connsiteX15511" fmla="*/ 626656 w 1842380"/>
                <a:gd name="connsiteY15511" fmla="*/ 1030052 h 1847704"/>
                <a:gd name="connsiteX15512" fmla="*/ 620799 w 1842380"/>
                <a:gd name="connsiteY15512" fmla="*/ 1032182 h 1847704"/>
                <a:gd name="connsiteX15513" fmla="*/ 617604 w 1842380"/>
                <a:gd name="connsiteY15513" fmla="*/ 1033247 h 1847704"/>
                <a:gd name="connsiteX15514" fmla="*/ 614409 w 1842380"/>
                <a:gd name="connsiteY15514" fmla="*/ 1035376 h 1847704"/>
                <a:gd name="connsiteX15515" fmla="*/ 614409 w 1842380"/>
                <a:gd name="connsiteY15515" fmla="*/ 1019402 h 1847704"/>
                <a:gd name="connsiteX15516" fmla="*/ 617604 w 1842380"/>
                <a:gd name="connsiteY15516" fmla="*/ 1019402 h 1847704"/>
                <a:gd name="connsiteX15517" fmla="*/ 619734 w 1842380"/>
                <a:gd name="connsiteY15517" fmla="*/ 1019402 h 1847704"/>
                <a:gd name="connsiteX15518" fmla="*/ 621864 w 1842380"/>
                <a:gd name="connsiteY15518" fmla="*/ 1018337 h 1847704"/>
                <a:gd name="connsiteX15519" fmla="*/ 623994 w 1842380"/>
                <a:gd name="connsiteY15519" fmla="*/ 1016207 h 1847704"/>
                <a:gd name="connsiteX15520" fmla="*/ 626124 w 1842380"/>
                <a:gd name="connsiteY15520" fmla="*/ 1015142 h 1847704"/>
                <a:gd name="connsiteX15521" fmla="*/ 626124 w 1842380"/>
                <a:gd name="connsiteY15521" fmla="*/ 1014077 h 1847704"/>
                <a:gd name="connsiteX15522" fmla="*/ 626656 w 1842380"/>
                <a:gd name="connsiteY15522" fmla="*/ 1014077 h 1847704"/>
                <a:gd name="connsiteX15523" fmla="*/ 626656 w 1842380"/>
                <a:gd name="connsiteY15523" fmla="*/ 1053481 h 1847704"/>
                <a:gd name="connsiteX15524" fmla="*/ 626656 w 1842380"/>
                <a:gd name="connsiteY15524" fmla="*/ 1064663 h 1847704"/>
                <a:gd name="connsiteX15525" fmla="*/ 625591 w 1842380"/>
                <a:gd name="connsiteY15525" fmla="*/ 1063598 h 1847704"/>
                <a:gd name="connsiteX15526" fmla="*/ 624526 w 1842380"/>
                <a:gd name="connsiteY15526" fmla="*/ 1062533 h 1847704"/>
                <a:gd name="connsiteX15527" fmla="*/ 622397 w 1842380"/>
                <a:gd name="connsiteY15527" fmla="*/ 1062533 h 1847704"/>
                <a:gd name="connsiteX15528" fmla="*/ 619202 w 1842380"/>
                <a:gd name="connsiteY15528" fmla="*/ 1062533 h 1847704"/>
                <a:gd name="connsiteX15529" fmla="*/ 618137 w 1842380"/>
                <a:gd name="connsiteY15529" fmla="*/ 1065728 h 1847704"/>
                <a:gd name="connsiteX15530" fmla="*/ 618137 w 1842380"/>
                <a:gd name="connsiteY15530" fmla="*/ 1066793 h 1847704"/>
                <a:gd name="connsiteX15531" fmla="*/ 619202 w 1842380"/>
                <a:gd name="connsiteY15531" fmla="*/ 1068923 h 1847704"/>
                <a:gd name="connsiteX15532" fmla="*/ 620267 w 1842380"/>
                <a:gd name="connsiteY15532" fmla="*/ 1072118 h 1847704"/>
                <a:gd name="connsiteX15533" fmla="*/ 622397 w 1842380"/>
                <a:gd name="connsiteY15533" fmla="*/ 1074248 h 1847704"/>
                <a:gd name="connsiteX15534" fmla="*/ 624526 w 1842380"/>
                <a:gd name="connsiteY15534" fmla="*/ 1076377 h 1847704"/>
                <a:gd name="connsiteX15535" fmla="*/ 626656 w 1842380"/>
                <a:gd name="connsiteY15535" fmla="*/ 1076377 h 1847704"/>
                <a:gd name="connsiteX15536" fmla="*/ 626656 w 1842380"/>
                <a:gd name="connsiteY15536" fmla="*/ 1097677 h 1847704"/>
                <a:gd name="connsiteX15537" fmla="*/ 626656 w 1842380"/>
                <a:gd name="connsiteY15537" fmla="*/ 1097677 h 1847704"/>
                <a:gd name="connsiteX15538" fmla="*/ 625591 w 1842380"/>
                <a:gd name="connsiteY15538" fmla="*/ 1099807 h 1847704"/>
                <a:gd name="connsiteX15539" fmla="*/ 625591 w 1842380"/>
                <a:gd name="connsiteY15539" fmla="*/ 1101936 h 1847704"/>
                <a:gd name="connsiteX15540" fmla="*/ 625591 w 1842380"/>
                <a:gd name="connsiteY15540" fmla="*/ 1105131 h 1847704"/>
                <a:gd name="connsiteX15541" fmla="*/ 626656 w 1842380"/>
                <a:gd name="connsiteY15541" fmla="*/ 1106196 h 1847704"/>
                <a:gd name="connsiteX15542" fmla="*/ 626656 w 1842380"/>
                <a:gd name="connsiteY15542" fmla="*/ 1127495 h 1847704"/>
                <a:gd name="connsiteX15543" fmla="*/ 626656 w 1842380"/>
                <a:gd name="connsiteY15543" fmla="*/ 1126431 h 1847704"/>
                <a:gd name="connsiteX15544" fmla="*/ 624526 w 1842380"/>
                <a:gd name="connsiteY15544" fmla="*/ 1125366 h 1847704"/>
                <a:gd name="connsiteX15545" fmla="*/ 623461 w 1842380"/>
                <a:gd name="connsiteY15545" fmla="*/ 1123236 h 1847704"/>
                <a:gd name="connsiteX15546" fmla="*/ 622397 w 1842380"/>
                <a:gd name="connsiteY15546" fmla="*/ 1121106 h 1847704"/>
                <a:gd name="connsiteX15547" fmla="*/ 622397 w 1842380"/>
                <a:gd name="connsiteY15547" fmla="*/ 1120041 h 1847704"/>
                <a:gd name="connsiteX15548" fmla="*/ 620267 w 1842380"/>
                <a:gd name="connsiteY15548" fmla="*/ 1118976 h 1847704"/>
                <a:gd name="connsiteX15549" fmla="*/ 619202 w 1842380"/>
                <a:gd name="connsiteY15549" fmla="*/ 1117911 h 1847704"/>
                <a:gd name="connsiteX15550" fmla="*/ 617072 w 1842380"/>
                <a:gd name="connsiteY15550" fmla="*/ 1117911 h 1847704"/>
                <a:gd name="connsiteX15551" fmla="*/ 614942 w 1842380"/>
                <a:gd name="connsiteY15551" fmla="*/ 1118976 h 1847704"/>
                <a:gd name="connsiteX15552" fmla="*/ 614942 w 1842380"/>
                <a:gd name="connsiteY15552" fmla="*/ 1087560 h 1847704"/>
                <a:gd name="connsiteX15553" fmla="*/ 616007 w 1842380"/>
                <a:gd name="connsiteY15553" fmla="*/ 1087560 h 1847704"/>
                <a:gd name="connsiteX15554" fmla="*/ 618137 w 1842380"/>
                <a:gd name="connsiteY15554" fmla="*/ 1084365 h 1847704"/>
                <a:gd name="connsiteX15555" fmla="*/ 618137 w 1842380"/>
                <a:gd name="connsiteY15555" fmla="*/ 1082235 h 1847704"/>
                <a:gd name="connsiteX15556" fmla="*/ 617072 w 1842380"/>
                <a:gd name="connsiteY15556" fmla="*/ 1080105 h 1847704"/>
                <a:gd name="connsiteX15557" fmla="*/ 616007 w 1842380"/>
                <a:gd name="connsiteY15557" fmla="*/ 1079040 h 1847704"/>
                <a:gd name="connsiteX15558" fmla="*/ 614942 w 1842380"/>
                <a:gd name="connsiteY15558" fmla="*/ 1077975 h 1847704"/>
                <a:gd name="connsiteX15559" fmla="*/ 614942 w 1842380"/>
                <a:gd name="connsiteY15559" fmla="*/ 1050818 h 1847704"/>
                <a:gd name="connsiteX15560" fmla="*/ 616007 w 1842380"/>
                <a:gd name="connsiteY15560" fmla="*/ 1050818 h 1847704"/>
                <a:gd name="connsiteX15561" fmla="*/ 619202 w 1842380"/>
                <a:gd name="connsiteY15561" fmla="*/ 1050818 h 1847704"/>
                <a:gd name="connsiteX15562" fmla="*/ 623461 w 1842380"/>
                <a:gd name="connsiteY15562" fmla="*/ 1050818 h 1847704"/>
                <a:gd name="connsiteX15563" fmla="*/ 625591 w 1842380"/>
                <a:gd name="connsiteY15563" fmla="*/ 1051883 h 1847704"/>
                <a:gd name="connsiteX15564" fmla="*/ 626656 w 1842380"/>
                <a:gd name="connsiteY15564" fmla="*/ 1053481 h 1847704"/>
                <a:gd name="connsiteX15565" fmla="*/ 626656 w 1842380"/>
                <a:gd name="connsiteY15565" fmla="*/ 1053481 h 1847704"/>
                <a:gd name="connsiteX15566" fmla="*/ 626656 w 1842380"/>
                <a:gd name="connsiteY15566" fmla="*/ 1192991 h 1847704"/>
                <a:gd name="connsiteX15567" fmla="*/ 626656 w 1842380"/>
                <a:gd name="connsiteY15567" fmla="*/ 1199913 h 1847704"/>
                <a:gd name="connsiteX15568" fmla="*/ 615474 w 1842380"/>
                <a:gd name="connsiteY15568" fmla="*/ 1212160 h 1847704"/>
                <a:gd name="connsiteX15569" fmla="*/ 621332 w 1842380"/>
                <a:gd name="connsiteY15569" fmla="*/ 1214290 h 1847704"/>
                <a:gd name="connsiteX15570" fmla="*/ 627189 w 1842380"/>
                <a:gd name="connsiteY15570" fmla="*/ 1217485 h 1847704"/>
                <a:gd name="connsiteX15571" fmla="*/ 627189 w 1842380"/>
                <a:gd name="connsiteY15571" fmla="*/ 1226537 h 1847704"/>
                <a:gd name="connsiteX15572" fmla="*/ 619202 w 1842380"/>
                <a:gd name="connsiteY15572" fmla="*/ 1220679 h 1847704"/>
                <a:gd name="connsiteX15573" fmla="*/ 614942 w 1842380"/>
                <a:gd name="connsiteY15573" fmla="*/ 1218550 h 1847704"/>
                <a:gd name="connsiteX15574" fmla="*/ 614942 w 1842380"/>
                <a:gd name="connsiteY15574" fmla="*/ 1202575 h 1847704"/>
                <a:gd name="connsiteX15575" fmla="*/ 626656 w 1842380"/>
                <a:gd name="connsiteY15575" fmla="*/ 1192991 h 1847704"/>
                <a:gd name="connsiteX15576" fmla="*/ 626656 w 1842380"/>
                <a:gd name="connsiteY15576" fmla="*/ 1192991 h 1847704"/>
                <a:gd name="connsiteX15577" fmla="*/ 626656 w 1842380"/>
                <a:gd name="connsiteY15577" fmla="*/ 1192991 h 1847704"/>
                <a:gd name="connsiteX15578" fmla="*/ 626656 w 1842380"/>
                <a:gd name="connsiteY15578" fmla="*/ 1251563 h 1847704"/>
                <a:gd name="connsiteX15579" fmla="*/ 626656 w 1842380"/>
                <a:gd name="connsiteY15579" fmla="*/ 1259550 h 1847704"/>
                <a:gd name="connsiteX15580" fmla="*/ 614409 w 1842380"/>
                <a:gd name="connsiteY15580" fmla="*/ 1252628 h 1847704"/>
                <a:gd name="connsiteX15581" fmla="*/ 614409 w 1842380"/>
                <a:gd name="connsiteY15581" fmla="*/ 1244641 h 1847704"/>
                <a:gd name="connsiteX15582" fmla="*/ 626656 w 1842380"/>
                <a:gd name="connsiteY15582" fmla="*/ 1251563 h 1847704"/>
                <a:gd name="connsiteX15583" fmla="*/ 626656 w 1842380"/>
                <a:gd name="connsiteY15583" fmla="*/ 1251563 h 1847704"/>
                <a:gd name="connsiteX15584" fmla="*/ 626656 w 1842380"/>
                <a:gd name="connsiteY15584" fmla="*/ 1261680 h 1847704"/>
                <a:gd name="connsiteX15585" fmla="*/ 626656 w 1842380"/>
                <a:gd name="connsiteY15585" fmla="*/ 1270733 h 1847704"/>
                <a:gd name="connsiteX15586" fmla="*/ 617604 w 1842380"/>
                <a:gd name="connsiteY15586" fmla="*/ 1278720 h 1847704"/>
                <a:gd name="connsiteX15587" fmla="*/ 614409 w 1842380"/>
                <a:gd name="connsiteY15587" fmla="*/ 1281915 h 1847704"/>
                <a:gd name="connsiteX15588" fmla="*/ 614409 w 1842380"/>
                <a:gd name="connsiteY15588" fmla="*/ 1271798 h 1847704"/>
                <a:gd name="connsiteX15589" fmla="*/ 626656 w 1842380"/>
                <a:gd name="connsiteY15589" fmla="*/ 1261680 h 1847704"/>
                <a:gd name="connsiteX15590" fmla="*/ 626656 w 1842380"/>
                <a:gd name="connsiteY15590" fmla="*/ 1261680 h 1847704"/>
                <a:gd name="connsiteX15591" fmla="*/ 626656 w 1842380"/>
                <a:gd name="connsiteY15591" fmla="*/ 1320253 h 1847704"/>
                <a:gd name="connsiteX15592" fmla="*/ 626656 w 1842380"/>
                <a:gd name="connsiteY15592" fmla="*/ 1339422 h 1847704"/>
                <a:gd name="connsiteX15593" fmla="*/ 626656 w 1842380"/>
                <a:gd name="connsiteY15593" fmla="*/ 1337292 h 1847704"/>
                <a:gd name="connsiteX15594" fmla="*/ 614409 w 1842380"/>
                <a:gd name="connsiteY15594" fmla="*/ 1322916 h 1847704"/>
                <a:gd name="connsiteX15595" fmla="*/ 614409 w 1842380"/>
                <a:gd name="connsiteY15595" fmla="*/ 1311734 h 1847704"/>
                <a:gd name="connsiteX15596" fmla="*/ 626656 w 1842380"/>
                <a:gd name="connsiteY15596" fmla="*/ 1320253 h 1847704"/>
                <a:gd name="connsiteX15597" fmla="*/ 626656 w 1842380"/>
                <a:gd name="connsiteY15597" fmla="*/ 1320253 h 1847704"/>
                <a:gd name="connsiteX15598" fmla="*/ 626656 w 1842380"/>
                <a:gd name="connsiteY15598" fmla="*/ 1359657 h 1847704"/>
                <a:gd name="connsiteX15599" fmla="*/ 626656 w 1842380"/>
                <a:gd name="connsiteY15599" fmla="*/ 1395865 h 1847704"/>
                <a:gd name="connsiteX15600" fmla="*/ 625591 w 1842380"/>
                <a:gd name="connsiteY15600" fmla="*/ 1394800 h 1847704"/>
                <a:gd name="connsiteX15601" fmla="*/ 614409 w 1842380"/>
                <a:gd name="connsiteY15601" fmla="*/ 1388943 h 1847704"/>
                <a:gd name="connsiteX15602" fmla="*/ 614409 w 1842380"/>
                <a:gd name="connsiteY15602" fmla="*/ 1378826 h 1847704"/>
                <a:gd name="connsiteX15603" fmla="*/ 625591 w 1842380"/>
                <a:gd name="connsiteY15603" fmla="*/ 1384683 h 1847704"/>
                <a:gd name="connsiteX15604" fmla="*/ 625591 w 1842380"/>
                <a:gd name="connsiteY15604" fmla="*/ 1384683 h 1847704"/>
                <a:gd name="connsiteX15605" fmla="*/ 626656 w 1842380"/>
                <a:gd name="connsiteY15605" fmla="*/ 1384683 h 1847704"/>
                <a:gd name="connsiteX15606" fmla="*/ 626656 w 1842380"/>
                <a:gd name="connsiteY15606" fmla="*/ 1359657 h 1847704"/>
                <a:gd name="connsiteX15607" fmla="*/ 626656 w 1842380"/>
                <a:gd name="connsiteY15607" fmla="*/ 1359657 h 1847704"/>
                <a:gd name="connsiteX15608" fmla="*/ 626656 w 1842380"/>
                <a:gd name="connsiteY15608" fmla="*/ 1688729 h 1847704"/>
                <a:gd name="connsiteX15609" fmla="*/ 626656 w 1842380"/>
                <a:gd name="connsiteY15609" fmla="*/ 1732393 h 1847704"/>
                <a:gd name="connsiteX15610" fmla="*/ 617604 w 1842380"/>
                <a:gd name="connsiteY15610" fmla="*/ 1703106 h 1847704"/>
                <a:gd name="connsiteX15611" fmla="*/ 614409 w 1842380"/>
                <a:gd name="connsiteY15611" fmla="*/ 1699911 h 1847704"/>
                <a:gd name="connsiteX15612" fmla="*/ 614409 w 1842380"/>
                <a:gd name="connsiteY15612" fmla="*/ 1679677 h 1847704"/>
                <a:gd name="connsiteX15613" fmla="*/ 626656 w 1842380"/>
                <a:gd name="connsiteY15613" fmla="*/ 1688729 h 1847704"/>
                <a:gd name="connsiteX15614" fmla="*/ 626656 w 1842380"/>
                <a:gd name="connsiteY15614" fmla="*/ 1688729 h 1847704"/>
                <a:gd name="connsiteX15615" fmla="*/ 626656 w 1842380"/>
                <a:gd name="connsiteY15615" fmla="*/ 1779783 h 1847704"/>
                <a:gd name="connsiteX15616" fmla="*/ 626656 w 1842380"/>
                <a:gd name="connsiteY15616" fmla="*/ 1795758 h 1847704"/>
                <a:gd name="connsiteX15617" fmla="*/ 614409 w 1842380"/>
                <a:gd name="connsiteY15617" fmla="*/ 1792563 h 1847704"/>
                <a:gd name="connsiteX15618" fmla="*/ 614409 w 1842380"/>
                <a:gd name="connsiteY15618" fmla="*/ 1776588 h 1847704"/>
                <a:gd name="connsiteX15619" fmla="*/ 626656 w 1842380"/>
                <a:gd name="connsiteY15619" fmla="*/ 1779783 h 1847704"/>
                <a:gd name="connsiteX15620" fmla="*/ 626656 w 1842380"/>
                <a:gd name="connsiteY15620" fmla="*/ 1779783 h 1847704"/>
                <a:gd name="connsiteX15621" fmla="*/ 613877 w 1842380"/>
                <a:gd name="connsiteY15621" fmla="*/ 1176484 h 1847704"/>
                <a:gd name="connsiteX15622" fmla="*/ 613877 w 1842380"/>
                <a:gd name="connsiteY15622" fmla="*/ 1153055 h 1847704"/>
                <a:gd name="connsiteX15623" fmla="*/ 614942 w 1842380"/>
                <a:gd name="connsiteY15623" fmla="*/ 1154119 h 1847704"/>
                <a:gd name="connsiteX15624" fmla="*/ 617072 w 1842380"/>
                <a:gd name="connsiteY15624" fmla="*/ 1155184 h 1847704"/>
                <a:gd name="connsiteX15625" fmla="*/ 620267 w 1842380"/>
                <a:gd name="connsiteY15625" fmla="*/ 1156249 h 1847704"/>
                <a:gd name="connsiteX15626" fmla="*/ 621332 w 1842380"/>
                <a:gd name="connsiteY15626" fmla="*/ 1157314 h 1847704"/>
                <a:gd name="connsiteX15627" fmla="*/ 622397 w 1842380"/>
                <a:gd name="connsiteY15627" fmla="*/ 1161574 h 1847704"/>
                <a:gd name="connsiteX15628" fmla="*/ 622397 w 1842380"/>
                <a:gd name="connsiteY15628" fmla="*/ 1164769 h 1847704"/>
                <a:gd name="connsiteX15629" fmla="*/ 621332 w 1842380"/>
                <a:gd name="connsiteY15629" fmla="*/ 1167964 h 1847704"/>
                <a:gd name="connsiteX15630" fmla="*/ 621332 w 1842380"/>
                <a:gd name="connsiteY15630" fmla="*/ 1171159 h 1847704"/>
                <a:gd name="connsiteX15631" fmla="*/ 618137 w 1842380"/>
                <a:gd name="connsiteY15631" fmla="*/ 1172224 h 1847704"/>
                <a:gd name="connsiteX15632" fmla="*/ 616007 w 1842380"/>
                <a:gd name="connsiteY15632" fmla="*/ 1174354 h 1847704"/>
                <a:gd name="connsiteX15633" fmla="*/ 613877 w 1842380"/>
                <a:gd name="connsiteY15633" fmla="*/ 1176484 h 1847704"/>
                <a:gd name="connsiteX15634" fmla="*/ 613877 w 1842380"/>
                <a:gd name="connsiteY15634" fmla="*/ 1176484 h 1847704"/>
                <a:gd name="connsiteX15635" fmla="*/ 613877 w 1842380"/>
                <a:gd name="connsiteY15635" fmla="*/ 1136015 h 1847704"/>
                <a:gd name="connsiteX15636" fmla="*/ 616007 w 1842380"/>
                <a:gd name="connsiteY15636" fmla="*/ 1136015 h 1847704"/>
                <a:gd name="connsiteX15637" fmla="*/ 618137 w 1842380"/>
                <a:gd name="connsiteY15637" fmla="*/ 1136015 h 1847704"/>
                <a:gd name="connsiteX15638" fmla="*/ 619202 w 1842380"/>
                <a:gd name="connsiteY15638" fmla="*/ 1133885 h 1847704"/>
                <a:gd name="connsiteX15639" fmla="*/ 619202 w 1842380"/>
                <a:gd name="connsiteY15639" fmla="*/ 1132820 h 1847704"/>
                <a:gd name="connsiteX15640" fmla="*/ 619202 w 1842380"/>
                <a:gd name="connsiteY15640" fmla="*/ 1131755 h 1847704"/>
                <a:gd name="connsiteX15641" fmla="*/ 618137 w 1842380"/>
                <a:gd name="connsiteY15641" fmla="*/ 1129625 h 1847704"/>
                <a:gd name="connsiteX15642" fmla="*/ 617072 w 1842380"/>
                <a:gd name="connsiteY15642" fmla="*/ 1128560 h 1847704"/>
                <a:gd name="connsiteX15643" fmla="*/ 616007 w 1842380"/>
                <a:gd name="connsiteY15643" fmla="*/ 1126431 h 1847704"/>
                <a:gd name="connsiteX15644" fmla="*/ 614942 w 1842380"/>
                <a:gd name="connsiteY15644" fmla="*/ 1125366 h 1847704"/>
                <a:gd name="connsiteX15645" fmla="*/ 613877 w 1842380"/>
                <a:gd name="connsiteY15645" fmla="*/ 1124301 h 1847704"/>
                <a:gd name="connsiteX15646" fmla="*/ 613877 w 1842380"/>
                <a:gd name="connsiteY15646" fmla="*/ 1136015 h 1847704"/>
                <a:gd name="connsiteX15647" fmla="*/ 613877 w 1842380"/>
                <a:gd name="connsiteY15647" fmla="*/ 56146 h 1847704"/>
                <a:gd name="connsiteX15648" fmla="*/ 613877 w 1842380"/>
                <a:gd name="connsiteY15648" fmla="*/ 73185 h 1847704"/>
                <a:gd name="connsiteX15649" fmla="*/ 601630 w 1842380"/>
                <a:gd name="connsiteY15649" fmla="*/ 79043 h 1847704"/>
                <a:gd name="connsiteX15650" fmla="*/ 601630 w 1842380"/>
                <a:gd name="connsiteY15650" fmla="*/ 62003 h 1847704"/>
                <a:gd name="connsiteX15651" fmla="*/ 613877 w 1842380"/>
                <a:gd name="connsiteY15651" fmla="*/ 56146 h 1847704"/>
                <a:gd name="connsiteX15652" fmla="*/ 613877 w 1842380"/>
                <a:gd name="connsiteY15652" fmla="*/ 56146 h 1847704"/>
                <a:gd name="connsiteX15653" fmla="*/ 613877 w 1842380"/>
                <a:gd name="connsiteY15653" fmla="*/ 99809 h 1847704"/>
                <a:gd name="connsiteX15654" fmla="*/ 613877 w 1842380"/>
                <a:gd name="connsiteY15654" fmla="*/ 124836 h 1847704"/>
                <a:gd name="connsiteX15655" fmla="*/ 601630 w 1842380"/>
                <a:gd name="connsiteY15655" fmla="*/ 112589 h 1847704"/>
                <a:gd name="connsiteX15656" fmla="*/ 601630 w 1842380"/>
                <a:gd name="connsiteY15656" fmla="*/ 90225 h 1847704"/>
                <a:gd name="connsiteX15657" fmla="*/ 613877 w 1842380"/>
                <a:gd name="connsiteY15657" fmla="*/ 99809 h 1847704"/>
                <a:gd name="connsiteX15658" fmla="*/ 613877 w 1842380"/>
                <a:gd name="connsiteY15658" fmla="*/ 99809 h 1847704"/>
                <a:gd name="connsiteX15659" fmla="*/ 613877 w 1842380"/>
                <a:gd name="connsiteY15659" fmla="*/ 153057 h 1847704"/>
                <a:gd name="connsiteX15660" fmla="*/ 613877 w 1842380"/>
                <a:gd name="connsiteY15660" fmla="*/ 170097 h 1847704"/>
                <a:gd name="connsiteX15661" fmla="*/ 601630 w 1842380"/>
                <a:gd name="connsiteY15661" fmla="*/ 173292 h 1847704"/>
                <a:gd name="connsiteX15662" fmla="*/ 601630 w 1842380"/>
                <a:gd name="connsiteY15662" fmla="*/ 156252 h 1847704"/>
                <a:gd name="connsiteX15663" fmla="*/ 613877 w 1842380"/>
                <a:gd name="connsiteY15663" fmla="*/ 153057 h 1847704"/>
                <a:gd name="connsiteX15664" fmla="*/ 613877 w 1842380"/>
                <a:gd name="connsiteY15664" fmla="*/ 153057 h 1847704"/>
                <a:gd name="connsiteX15665" fmla="*/ 613877 w 1842380"/>
                <a:gd name="connsiteY15665" fmla="*/ 478403 h 1847704"/>
                <a:gd name="connsiteX15666" fmla="*/ 613877 w 1842380"/>
                <a:gd name="connsiteY15666" fmla="*/ 489585 h 1847704"/>
                <a:gd name="connsiteX15667" fmla="*/ 602695 w 1842380"/>
                <a:gd name="connsiteY15667" fmla="*/ 499702 h 1847704"/>
                <a:gd name="connsiteX15668" fmla="*/ 602695 w 1842380"/>
                <a:gd name="connsiteY15668" fmla="*/ 499702 h 1847704"/>
                <a:gd name="connsiteX15669" fmla="*/ 601630 w 1842380"/>
                <a:gd name="connsiteY15669" fmla="*/ 500767 h 1847704"/>
                <a:gd name="connsiteX15670" fmla="*/ 613877 w 1842380"/>
                <a:gd name="connsiteY15670" fmla="*/ 505027 h 1847704"/>
                <a:gd name="connsiteX15671" fmla="*/ 613877 w 1842380"/>
                <a:gd name="connsiteY15671" fmla="*/ 516209 h 1847704"/>
                <a:gd name="connsiteX15672" fmla="*/ 601630 w 1842380"/>
                <a:gd name="connsiteY15672" fmla="*/ 511949 h 1847704"/>
                <a:gd name="connsiteX15673" fmla="*/ 601630 w 1842380"/>
                <a:gd name="connsiteY15673" fmla="*/ 488520 h 1847704"/>
                <a:gd name="connsiteX15674" fmla="*/ 613877 w 1842380"/>
                <a:gd name="connsiteY15674" fmla="*/ 478403 h 1847704"/>
                <a:gd name="connsiteX15675" fmla="*/ 613877 w 1842380"/>
                <a:gd name="connsiteY15675" fmla="*/ 478403 h 1847704"/>
                <a:gd name="connsiteX15676" fmla="*/ 613877 w 1842380"/>
                <a:gd name="connsiteY15676" fmla="*/ 542300 h 1847704"/>
                <a:gd name="connsiteX15677" fmla="*/ 613877 w 1842380"/>
                <a:gd name="connsiteY15677" fmla="*/ 552417 h 1847704"/>
                <a:gd name="connsiteX15678" fmla="*/ 612812 w 1842380"/>
                <a:gd name="connsiteY15678" fmla="*/ 552417 h 1847704"/>
                <a:gd name="connsiteX15679" fmla="*/ 601630 w 1842380"/>
                <a:gd name="connsiteY15679" fmla="*/ 569457 h 1847704"/>
                <a:gd name="connsiteX15680" fmla="*/ 601630 w 1842380"/>
                <a:gd name="connsiteY15680" fmla="*/ 554547 h 1847704"/>
                <a:gd name="connsiteX15681" fmla="*/ 602695 w 1842380"/>
                <a:gd name="connsiteY15681" fmla="*/ 552417 h 1847704"/>
                <a:gd name="connsiteX15682" fmla="*/ 601630 w 1842380"/>
                <a:gd name="connsiteY15682" fmla="*/ 552417 h 1847704"/>
                <a:gd name="connsiteX15683" fmla="*/ 601630 w 1842380"/>
                <a:gd name="connsiteY15683" fmla="*/ 541235 h 1847704"/>
                <a:gd name="connsiteX15684" fmla="*/ 611747 w 1842380"/>
                <a:gd name="connsiteY15684" fmla="*/ 543365 h 1847704"/>
                <a:gd name="connsiteX15685" fmla="*/ 613877 w 1842380"/>
                <a:gd name="connsiteY15685" fmla="*/ 542300 h 1847704"/>
                <a:gd name="connsiteX15686" fmla="*/ 613877 w 1842380"/>
                <a:gd name="connsiteY15686" fmla="*/ 542300 h 1847704"/>
                <a:gd name="connsiteX15687" fmla="*/ 613877 w 1842380"/>
                <a:gd name="connsiteY15687" fmla="*/ 584366 h 1847704"/>
                <a:gd name="connsiteX15688" fmla="*/ 613877 w 1842380"/>
                <a:gd name="connsiteY15688" fmla="*/ 594483 h 1847704"/>
                <a:gd name="connsiteX15689" fmla="*/ 604825 w 1842380"/>
                <a:gd name="connsiteY15689" fmla="*/ 585431 h 1847704"/>
                <a:gd name="connsiteX15690" fmla="*/ 601630 w 1842380"/>
                <a:gd name="connsiteY15690" fmla="*/ 594483 h 1847704"/>
                <a:gd name="connsiteX15691" fmla="*/ 601630 w 1842380"/>
                <a:gd name="connsiteY15691" fmla="*/ 573184 h 1847704"/>
                <a:gd name="connsiteX15692" fmla="*/ 602695 w 1842380"/>
                <a:gd name="connsiteY15692" fmla="*/ 575314 h 1847704"/>
                <a:gd name="connsiteX15693" fmla="*/ 613877 w 1842380"/>
                <a:gd name="connsiteY15693" fmla="*/ 584366 h 1847704"/>
                <a:gd name="connsiteX15694" fmla="*/ 613877 w 1842380"/>
                <a:gd name="connsiteY15694" fmla="*/ 584366 h 1847704"/>
                <a:gd name="connsiteX15695" fmla="*/ 613877 w 1842380"/>
                <a:gd name="connsiteY15695" fmla="*/ 613120 h 1847704"/>
                <a:gd name="connsiteX15696" fmla="*/ 613877 w 1842380"/>
                <a:gd name="connsiteY15696" fmla="*/ 624302 h 1847704"/>
                <a:gd name="connsiteX15697" fmla="*/ 613877 w 1842380"/>
                <a:gd name="connsiteY15697" fmla="*/ 655718 h 1847704"/>
                <a:gd name="connsiteX15698" fmla="*/ 613877 w 1842380"/>
                <a:gd name="connsiteY15698" fmla="*/ 663706 h 1847704"/>
                <a:gd name="connsiteX15699" fmla="*/ 601630 w 1842380"/>
                <a:gd name="connsiteY15699" fmla="*/ 651459 h 1847704"/>
                <a:gd name="connsiteX15700" fmla="*/ 601630 w 1842380"/>
                <a:gd name="connsiteY15700" fmla="*/ 632289 h 1847704"/>
                <a:gd name="connsiteX15701" fmla="*/ 613877 w 1842380"/>
                <a:gd name="connsiteY15701" fmla="*/ 613120 h 1847704"/>
                <a:gd name="connsiteX15702" fmla="*/ 613877 w 1842380"/>
                <a:gd name="connsiteY15702" fmla="*/ 613120 h 1847704"/>
                <a:gd name="connsiteX15703" fmla="*/ 613877 w 1842380"/>
                <a:gd name="connsiteY15703" fmla="*/ 752097 h 1847704"/>
                <a:gd name="connsiteX15704" fmla="*/ 613877 w 1842380"/>
                <a:gd name="connsiteY15704" fmla="*/ 790436 h 1847704"/>
                <a:gd name="connsiteX15705" fmla="*/ 613877 w 1842380"/>
                <a:gd name="connsiteY15705" fmla="*/ 790436 h 1847704"/>
                <a:gd name="connsiteX15706" fmla="*/ 611747 w 1842380"/>
                <a:gd name="connsiteY15706" fmla="*/ 792566 h 1847704"/>
                <a:gd name="connsiteX15707" fmla="*/ 610682 w 1842380"/>
                <a:gd name="connsiteY15707" fmla="*/ 796825 h 1847704"/>
                <a:gd name="connsiteX15708" fmla="*/ 608552 w 1842380"/>
                <a:gd name="connsiteY15708" fmla="*/ 801085 h 1847704"/>
                <a:gd name="connsiteX15709" fmla="*/ 604292 w 1842380"/>
                <a:gd name="connsiteY15709" fmla="*/ 806943 h 1847704"/>
                <a:gd name="connsiteX15710" fmla="*/ 604292 w 1842380"/>
                <a:gd name="connsiteY15710" fmla="*/ 810137 h 1847704"/>
                <a:gd name="connsiteX15711" fmla="*/ 602162 w 1842380"/>
                <a:gd name="connsiteY15711" fmla="*/ 815995 h 1847704"/>
                <a:gd name="connsiteX15712" fmla="*/ 602162 w 1842380"/>
                <a:gd name="connsiteY15712" fmla="*/ 818125 h 1847704"/>
                <a:gd name="connsiteX15713" fmla="*/ 602162 w 1842380"/>
                <a:gd name="connsiteY15713" fmla="*/ 818125 h 1847704"/>
                <a:gd name="connsiteX15714" fmla="*/ 602162 w 1842380"/>
                <a:gd name="connsiteY15714" fmla="*/ 775526 h 1847704"/>
                <a:gd name="connsiteX15715" fmla="*/ 603227 w 1842380"/>
                <a:gd name="connsiteY15715" fmla="*/ 773396 h 1847704"/>
                <a:gd name="connsiteX15716" fmla="*/ 606422 w 1842380"/>
                <a:gd name="connsiteY15716" fmla="*/ 767539 h 1847704"/>
                <a:gd name="connsiteX15717" fmla="*/ 609617 w 1842380"/>
                <a:gd name="connsiteY15717" fmla="*/ 759552 h 1847704"/>
                <a:gd name="connsiteX15718" fmla="*/ 612812 w 1842380"/>
                <a:gd name="connsiteY15718" fmla="*/ 756357 h 1847704"/>
                <a:gd name="connsiteX15719" fmla="*/ 613877 w 1842380"/>
                <a:gd name="connsiteY15719" fmla="*/ 752097 h 1847704"/>
                <a:gd name="connsiteX15720" fmla="*/ 613877 w 1842380"/>
                <a:gd name="connsiteY15720" fmla="*/ 752097 h 1847704"/>
                <a:gd name="connsiteX15721" fmla="*/ 613877 w 1842380"/>
                <a:gd name="connsiteY15721" fmla="*/ 820787 h 1847704"/>
                <a:gd name="connsiteX15722" fmla="*/ 613877 w 1842380"/>
                <a:gd name="connsiteY15722" fmla="*/ 886282 h 1847704"/>
                <a:gd name="connsiteX15723" fmla="*/ 612812 w 1842380"/>
                <a:gd name="connsiteY15723" fmla="*/ 886282 h 1847704"/>
                <a:gd name="connsiteX15724" fmla="*/ 609617 w 1842380"/>
                <a:gd name="connsiteY15724" fmla="*/ 884152 h 1847704"/>
                <a:gd name="connsiteX15725" fmla="*/ 605357 w 1842380"/>
                <a:gd name="connsiteY15725" fmla="*/ 882022 h 1847704"/>
                <a:gd name="connsiteX15726" fmla="*/ 602162 w 1842380"/>
                <a:gd name="connsiteY15726" fmla="*/ 877762 h 1847704"/>
                <a:gd name="connsiteX15727" fmla="*/ 602162 w 1842380"/>
                <a:gd name="connsiteY15727" fmla="*/ 847411 h 1847704"/>
                <a:gd name="connsiteX15728" fmla="*/ 602162 w 1842380"/>
                <a:gd name="connsiteY15728" fmla="*/ 847411 h 1847704"/>
                <a:gd name="connsiteX15729" fmla="*/ 608020 w 1842380"/>
                <a:gd name="connsiteY15729" fmla="*/ 846346 h 1847704"/>
                <a:gd name="connsiteX15730" fmla="*/ 609085 w 1842380"/>
                <a:gd name="connsiteY15730" fmla="*/ 844216 h 1847704"/>
                <a:gd name="connsiteX15731" fmla="*/ 609085 w 1842380"/>
                <a:gd name="connsiteY15731" fmla="*/ 839956 h 1847704"/>
                <a:gd name="connsiteX15732" fmla="*/ 608020 w 1842380"/>
                <a:gd name="connsiteY15732" fmla="*/ 836761 h 1847704"/>
                <a:gd name="connsiteX15733" fmla="*/ 609085 w 1842380"/>
                <a:gd name="connsiteY15733" fmla="*/ 833567 h 1847704"/>
                <a:gd name="connsiteX15734" fmla="*/ 611214 w 1842380"/>
                <a:gd name="connsiteY15734" fmla="*/ 831437 h 1847704"/>
                <a:gd name="connsiteX15735" fmla="*/ 613344 w 1842380"/>
                <a:gd name="connsiteY15735" fmla="*/ 827177 h 1847704"/>
                <a:gd name="connsiteX15736" fmla="*/ 614409 w 1842380"/>
                <a:gd name="connsiteY15736" fmla="*/ 823982 h 1847704"/>
                <a:gd name="connsiteX15737" fmla="*/ 614409 w 1842380"/>
                <a:gd name="connsiteY15737" fmla="*/ 820787 h 1847704"/>
                <a:gd name="connsiteX15738" fmla="*/ 613877 w 1842380"/>
                <a:gd name="connsiteY15738" fmla="*/ 820787 h 1847704"/>
                <a:gd name="connsiteX15739" fmla="*/ 613877 w 1842380"/>
                <a:gd name="connsiteY15739" fmla="*/ 907049 h 1847704"/>
                <a:gd name="connsiteX15740" fmla="*/ 613877 w 1842380"/>
                <a:gd name="connsiteY15740" fmla="*/ 913971 h 1847704"/>
                <a:gd name="connsiteX15741" fmla="*/ 601630 w 1842380"/>
                <a:gd name="connsiteY15741" fmla="*/ 911841 h 1847704"/>
                <a:gd name="connsiteX15742" fmla="*/ 601630 w 1842380"/>
                <a:gd name="connsiteY15742" fmla="*/ 905984 h 1847704"/>
                <a:gd name="connsiteX15743" fmla="*/ 613877 w 1842380"/>
                <a:gd name="connsiteY15743" fmla="*/ 907049 h 1847704"/>
                <a:gd name="connsiteX15744" fmla="*/ 613877 w 1842380"/>
                <a:gd name="connsiteY15744" fmla="*/ 907049 h 1847704"/>
                <a:gd name="connsiteX15745" fmla="*/ 613877 w 1842380"/>
                <a:gd name="connsiteY15745" fmla="*/ 955504 h 1847704"/>
                <a:gd name="connsiteX15746" fmla="*/ 613877 w 1842380"/>
                <a:gd name="connsiteY15746" fmla="*/ 962427 h 1847704"/>
                <a:gd name="connsiteX15747" fmla="*/ 606955 w 1842380"/>
                <a:gd name="connsiteY15747" fmla="*/ 961362 h 1847704"/>
                <a:gd name="connsiteX15748" fmla="*/ 601097 w 1842380"/>
                <a:gd name="connsiteY15748" fmla="*/ 962427 h 1847704"/>
                <a:gd name="connsiteX15749" fmla="*/ 601097 w 1842380"/>
                <a:gd name="connsiteY15749" fmla="*/ 931010 h 1847704"/>
                <a:gd name="connsiteX15750" fmla="*/ 601097 w 1842380"/>
                <a:gd name="connsiteY15750" fmla="*/ 934205 h 1847704"/>
                <a:gd name="connsiteX15751" fmla="*/ 601097 w 1842380"/>
                <a:gd name="connsiteY15751" fmla="*/ 934205 h 1847704"/>
                <a:gd name="connsiteX15752" fmla="*/ 603227 w 1842380"/>
                <a:gd name="connsiteY15752" fmla="*/ 947517 h 1847704"/>
                <a:gd name="connsiteX15753" fmla="*/ 604292 w 1842380"/>
                <a:gd name="connsiteY15753" fmla="*/ 950712 h 1847704"/>
                <a:gd name="connsiteX15754" fmla="*/ 613877 w 1842380"/>
                <a:gd name="connsiteY15754" fmla="*/ 955504 h 1847704"/>
                <a:gd name="connsiteX15755" fmla="*/ 613877 w 1842380"/>
                <a:gd name="connsiteY15755" fmla="*/ 955504 h 1847704"/>
                <a:gd name="connsiteX15756" fmla="*/ 613877 w 1842380"/>
                <a:gd name="connsiteY15756" fmla="*/ 980531 h 1847704"/>
                <a:gd name="connsiteX15757" fmla="*/ 613877 w 1842380"/>
                <a:gd name="connsiteY15757" fmla="*/ 1008752 h 1847704"/>
                <a:gd name="connsiteX15758" fmla="*/ 613877 w 1842380"/>
                <a:gd name="connsiteY15758" fmla="*/ 1009817 h 1847704"/>
                <a:gd name="connsiteX15759" fmla="*/ 612812 w 1842380"/>
                <a:gd name="connsiteY15759" fmla="*/ 1013012 h 1847704"/>
                <a:gd name="connsiteX15760" fmla="*/ 612812 w 1842380"/>
                <a:gd name="connsiteY15760" fmla="*/ 1017272 h 1847704"/>
                <a:gd name="connsiteX15761" fmla="*/ 613877 w 1842380"/>
                <a:gd name="connsiteY15761" fmla="*/ 1019402 h 1847704"/>
                <a:gd name="connsiteX15762" fmla="*/ 613877 w 1842380"/>
                <a:gd name="connsiteY15762" fmla="*/ 1019402 h 1847704"/>
                <a:gd name="connsiteX15763" fmla="*/ 613877 w 1842380"/>
                <a:gd name="connsiteY15763" fmla="*/ 1035376 h 1847704"/>
                <a:gd name="connsiteX15764" fmla="*/ 611747 w 1842380"/>
                <a:gd name="connsiteY15764" fmla="*/ 1035376 h 1847704"/>
                <a:gd name="connsiteX15765" fmla="*/ 607487 w 1842380"/>
                <a:gd name="connsiteY15765" fmla="*/ 1036441 h 1847704"/>
                <a:gd name="connsiteX15766" fmla="*/ 604292 w 1842380"/>
                <a:gd name="connsiteY15766" fmla="*/ 1037506 h 1847704"/>
                <a:gd name="connsiteX15767" fmla="*/ 602162 w 1842380"/>
                <a:gd name="connsiteY15767" fmla="*/ 1037506 h 1847704"/>
                <a:gd name="connsiteX15768" fmla="*/ 602162 w 1842380"/>
                <a:gd name="connsiteY15768" fmla="*/ 985856 h 1847704"/>
                <a:gd name="connsiteX15769" fmla="*/ 605357 w 1842380"/>
                <a:gd name="connsiteY15769" fmla="*/ 983726 h 1847704"/>
                <a:gd name="connsiteX15770" fmla="*/ 608552 w 1842380"/>
                <a:gd name="connsiteY15770" fmla="*/ 982661 h 1847704"/>
                <a:gd name="connsiteX15771" fmla="*/ 612812 w 1842380"/>
                <a:gd name="connsiteY15771" fmla="*/ 980531 h 1847704"/>
                <a:gd name="connsiteX15772" fmla="*/ 613877 w 1842380"/>
                <a:gd name="connsiteY15772" fmla="*/ 980531 h 1847704"/>
                <a:gd name="connsiteX15773" fmla="*/ 613877 w 1842380"/>
                <a:gd name="connsiteY15773" fmla="*/ 980531 h 1847704"/>
                <a:gd name="connsiteX15774" fmla="*/ 613877 w 1842380"/>
                <a:gd name="connsiteY15774" fmla="*/ 1051351 h 1847704"/>
                <a:gd name="connsiteX15775" fmla="*/ 613877 w 1842380"/>
                <a:gd name="connsiteY15775" fmla="*/ 1078507 h 1847704"/>
                <a:gd name="connsiteX15776" fmla="*/ 611747 w 1842380"/>
                <a:gd name="connsiteY15776" fmla="*/ 1076377 h 1847704"/>
                <a:gd name="connsiteX15777" fmla="*/ 610682 w 1842380"/>
                <a:gd name="connsiteY15777" fmla="*/ 1075312 h 1847704"/>
                <a:gd name="connsiteX15778" fmla="*/ 607487 w 1842380"/>
                <a:gd name="connsiteY15778" fmla="*/ 1075312 h 1847704"/>
                <a:gd name="connsiteX15779" fmla="*/ 605357 w 1842380"/>
                <a:gd name="connsiteY15779" fmla="*/ 1076377 h 1847704"/>
                <a:gd name="connsiteX15780" fmla="*/ 604292 w 1842380"/>
                <a:gd name="connsiteY15780" fmla="*/ 1077442 h 1847704"/>
                <a:gd name="connsiteX15781" fmla="*/ 604292 w 1842380"/>
                <a:gd name="connsiteY15781" fmla="*/ 1079572 h 1847704"/>
                <a:gd name="connsiteX15782" fmla="*/ 604292 w 1842380"/>
                <a:gd name="connsiteY15782" fmla="*/ 1081702 h 1847704"/>
                <a:gd name="connsiteX15783" fmla="*/ 605357 w 1842380"/>
                <a:gd name="connsiteY15783" fmla="*/ 1083832 h 1847704"/>
                <a:gd name="connsiteX15784" fmla="*/ 607487 w 1842380"/>
                <a:gd name="connsiteY15784" fmla="*/ 1085962 h 1847704"/>
                <a:gd name="connsiteX15785" fmla="*/ 609617 w 1842380"/>
                <a:gd name="connsiteY15785" fmla="*/ 1088092 h 1847704"/>
                <a:gd name="connsiteX15786" fmla="*/ 610682 w 1842380"/>
                <a:gd name="connsiteY15786" fmla="*/ 1088092 h 1847704"/>
                <a:gd name="connsiteX15787" fmla="*/ 613877 w 1842380"/>
                <a:gd name="connsiteY15787" fmla="*/ 1088092 h 1847704"/>
                <a:gd name="connsiteX15788" fmla="*/ 613877 w 1842380"/>
                <a:gd name="connsiteY15788" fmla="*/ 1119508 h 1847704"/>
                <a:gd name="connsiteX15789" fmla="*/ 613877 w 1842380"/>
                <a:gd name="connsiteY15789" fmla="*/ 1119508 h 1847704"/>
                <a:gd name="connsiteX15790" fmla="*/ 613877 w 1842380"/>
                <a:gd name="connsiteY15790" fmla="*/ 1121638 h 1847704"/>
                <a:gd name="connsiteX15791" fmla="*/ 613877 w 1842380"/>
                <a:gd name="connsiteY15791" fmla="*/ 1122703 h 1847704"/>
                <a:gd name="connsiteX15792" fmla="*/ 613877 w 1842380"/>
                <a:gd name="connsiteY15792" fmla="*/ 1134950 h 1847704"/>
                <a:gd name="connsiteX15793" fmla="*/ 611747 w 1842380"/>
                <a:gd name="connsiteY15793" fmla="*/ 1136015 h 1847704"/>
                <a:gd name="connsiteX15794" fmla="*/ 608552 w 1842380"/>
                <a:gd name="connsiteY15794" fmla="*/ 1133885 h 1847704"/>
                <a:gd name="connsiteX15795" fmla="*/ 606422 w 1842380"/>
                <a:gd name="connsiteY15795" fmla="*/ 1131755 h 1847704"/>
                <a:gd name="connsiteX15796" fmla="*/ 605357 w 1842380"/>
                <a:gd name="connsiteY15796" fmla="*/ 1130690 h 1847704"/>
                <a:gd name="connsiteX15797" fmla="*/ 603227 w 1842380"/>
                <a:gd name="connsiteY15797" fmla="*/ 1129625 h 1847704"/>
                <a:gd name="connsiteX15798" fmla="*/ 602162 w 1842380"/>
                <a:gd name="connsiteY15798" fmla="*/ 1127495 h 1847704"/>
                <a:gd name="connsiteX15799" fmla="*/ 602162 w 1842380"/>
                <a:gd name="connsiteY15799" fmla="*/ 1056676 h 1847704"/>
                <a:gd name="connsiteX15800" fmla="*/ 603227 w 1842380"/>
                <a:gd name="connsiteY15800" fmla="*/ 1056676 h 1847704"/>
                <a:gd name="connsiteX15801" fmla="*/ 606422 w 1842380"/>
                <a:gd name="connsiteY15801" fmla="*/ 1055611 h 1847704"/>
                <a:gd name="connsiteX15802" fmla="*/ 609617 w 1842380"/>
                <a:gd name="connsiteY15802" fmla="*/ 1054546 h 1847704"/>
                <a:gd name="connsiteX15803" fmla="*/ 612812 w 1842380"/>
                <a:gd name="connsiteY15803" fmla="*/ 1052416 h 1847704"/>
                <a:gd name="connsiteX15804" fmla="*/ 613877 w 1842380"/>
                <a:gd name="connsiteY15804" fmla="*/ 1051351 h 1847704"/>
                <a:gd name="connsiteX15805" fmla="*/ 613877 w 1842380"/>
                <a:gd name="connsiteY15805" fmla="*/ 1051351 h 1847704"/>
                <a:gd name="connsiteX15806" fmla="*/ 613877 w 1842380"/>
                <a:gd name="connsiteY15806" fmla="*/ 1152522 h 1847704"/>
                <a:gd name="connsiteX15807" fmla="*/ 613877 w 1842380"/>
                <a:gd name="connsiteY15807" fmla="*/ 1175951 h 1847704"/>
                <a:gd name="connsiteX15808" fmla="*/ 612812 w 1842380"/>
                <a:gd name="connsiteY15808" fmla="*/ 1175951 h 1847704"/>
                <a:gd name="connsiteX15809" fmla="*/ 610682 w 1842380"/>
                <a:gd name="connsiteY15809" fmla="*/ 1174886 h 1847704"/>
                <a:gd name="connsiteX15810" fmla="*/ 608552 w 1842380"/>
                <a:gd name="connsiteY15810" fmla="*/ 1172756 h 1847704"/>
                <a:gd name="connsiteX15811" fmla="*/ 602695 w 1842380"/>
                <a:gd name="connsiteY15811" fmla="*/ 1169561 h 1847704"/>
                <a:gd name="connsiteX15812" fmla="*/ 601630 w 1842380"/>
                <a:gd name="connsiteY15812" fmla="*/ 1167431 h 1847704"/>
                <a:gd name="connsiteX15813" fmla="*/ 601630 w 1842380"/>
                <a:gd name="connsiteY15813" fmla="*/ 1143470 h 1847704"/>
                <a:gd name="connsiteX15814" fmla="*/ 603760 w 1842380"/>
                <a:gd name="connsiteY15814" fmla="*/ 1146665 h 1847704"/>
                <a:gd name="connsiteX15815" fmla="*/ 608020 w 1842380"/>
                <a:gd name="connsiteY15815" fmla="*/ 1149860 h 1847704"/>
                <a:gd name="connsiteX15816" fmla="*/ 611214 w 1842380"/>
                <a:gd name="connsiteY15816" fmla="*/ 1150925 h 1847704"/>
                <a:gd name="connsiteX15817" fmla="*/ 613877 w 1842380"/>
                <a:gd name="connsiteY15817" fmla="*/ 1152522 h 1847704"/>
                <a:gd name="connsiteX15818" fmla="*/ 613877 w 1842380"/>
                <a:gd name="connsiteY15818" fmla="*/ 1152522 h 1847704"/>
                <a:gd name="connsiteX15819" fmla="*/ 613877 w 1842380"/>
                <a:gd name="connsiteY15819" fmla="*/ 1203108 h 1847704"/>
                <a:gd name="connsiteX15820" fmla="*/ 613877 w 1842380"/>
                <a:gd name="connsiteY15820" fmla="*/ 1219082 h 1847704"/>
                <a:gd name="connsiteX15821" fmla="*/ 613877 w 1842380"/>
                <a:gd name="connsiteY15821" fmla="*/ 1219082 h 1847704"/>
                <a:gd name="connsiteX15822" fmla="*/ 601630 w 1842380"/>
                <a:gd name="connsiteY15822" fmla="*/ 1226004 h 1847704"/>
                <a:gd name="connsiteX15823" fmla="*/ 601630 w 1842380"/>
                <a:gd name="connsiteY15823" fmla="*/ 1216952 h 1847704"/>
                <a:gd name="connsiteX15824" fmla="*/ 605890 w 1842380"/>
                <a:gd name="connsiteY15824" fmla="*/ 1213757 h 1847704"/>
                <a:gd name="connsiteX15825" fmla="*/ 613877 w 1842380"/>
                <a:gd name="connsiteY15825" fmla="*/ 1203108 h 1847704"/>
                <a:gd name="connsiteX15826" fmla="*/ 613877 w 1842380"/>
                <a:gd name="connsiteY15826" fmla="*/ 1203108 h 1847704"/>
                <a:gd name="connsiteX15827" fmla="*/ 613877 w 1842380"/>
                <a:gd name="connsiteY15827" fmla="*/ 1245174 h 1847704"/>
                <a:gd name="connsiteX15828" fmla="*/ 613877 w 1842380"/>
                <a:gd name="connsiteY15828" fmla="*/ 1253161 h 1847704"/>
                <a:gd name="connsiteX15829" fmla="*/ 608020 w 1842380"/>
                <a:gd name="connsiteY15829" fmla="*/ 1249966 h 1847704"/>
                <a:gd name="connsiteX15830" fmla="*/ 608020 w 1842380"/>
                <a:gd name="connsiteY15830" fmla="*/ 1249966 h 1847704"/>
                <a:gd name="connsiteX15831" fmla="*/ 601097 w 1842380"/>
                <a:gd name="connsiteY15831" fmla="*/ 1244109 h 1847704"/>
                <a:gd name="connsiteX15832" fmla="*/ 601097 w 1842380"/>
                <a:gd name="connsiteY15832" fmla="*/ 1236121 h 1847704"/>
                <a:gd name="connsiteX15833" fmla="*/ 613877 w 1842380"/>
                <a:gd name="connsiteY15833" fmla="*/ 1245174 h 1847704"/>
                <a:gd name="connsiteX15834" fmla="*/ 613877 w 1842380"/>
                <a:gd name="connsiteY15834" fmla="*/ 1245174 h 1847704"/>
                <a:gd name="connsiteX15835" fmla="*/ 613877 w 1842380"/>
                <a:gd name="connsiteY15835" fmla="*/ 1271798 h 1847704"/>
                <a:gd name="connsiteX15836" fmla="*/ 613877 w 1842380"/>
                <a:gd name="connsiteY15836" fmla="*/ 1281915 h 1847704"/>
                <a:gd name="connsiteX15837" fmla="*/ 601630 w 1842380"/>
                <a:gd name="connsiteY15837" fmla="*/ 1296292 h 1847704"/>
                <a:gd name="connsiteX15838" fmla="*/ 601630 w 1842380"/>
                <a:gd name="connsiteY15838" fmla="*/ 1287239 h 1847704"/>
                <a:gd name="connsiteX15839" fmla="*/ 607487 w 1842380"/>
                <a:gd name="connsiteY15839" fmla="*/ 1279252 h 1847704"/>
                <a:gd name="connsiteX15840" fmla="*/ 601630 w 1842380"/>
                <a:gd name="connsiteY15840" fmla="*/ 1277122 h 1847704"/>
                <a:gd name="connsiteX15841" fmla="*/ 601630 w 1842380"/>
                <a:gd name="connsiteY15841" fmla="*/ 1270200 h 1847704"/>
                <a:gd name="connsiteX15842" fmla="*/ 613877 w 1842380"/>
                <a:gd name="connsiteY15842" fmla="*/ 1271798 h 1847704"/>
                <a:gd name="connsiteX15843" fmla="*/ 613877 w 1842380"/>
                <a:gd name="connsiteY15843" fmla="*/ 1271798 h 1847704"/>
                <a:gd name="connsiteX15844" fmla="*/ 613877 w 1842380"/>
                <a:gd name="connsiteY15844" fmla="*/ 1311201 h 1847704"/>
                <a:gd name="connsiteX15845" fmla="*/ 613877 w 1842380"/>
                <a:gd name="connsiteY15845" fmla="*/ 1322383 h 1847704"/>
                <a:gd name="connsiteX15846" fmla="*/ 603760 w 1842380"/>
                <a:gd name="connsiteY15846" fmla="*/ 1316526 h 1847704"/>
                <a:gd name="connsiteX15847" fmla="*/ 601630 w 1842380"/>
                <a:gd name="connsiteY15847" fmla="*/ 1336760 h 1847704"/>
                <a:gd name="connsiteX15848" fmla="*/ 601630 w 1842380"/>
                <a:gd name="connsiteY15848" fmla="*/ 1304279 h 1847704"/>
                <a:gd name="connsiteX15849" fmla="*/ 601630 w 1842380"/>
                <a:gd name="connsiteY15849" fmla="*/ 1305344 h 1847704"/>
                <a:gd name="connsiteX15850" fmla="*/ 613877 w 1842380"/>
                <a:gd name="connsiteY15850" fmla="*/ 1311201 h 1847704"/>
                <a:gd name="connsiteX15851" fmla="*/ 613877 w 1842380"/>
                <a:gd name="connsiteY15851" fmla="*/ 1311201 h 1847704"/>
                <a:gd name="connsiteX15852" fmla="*/ 613877 w 1842380"/>
                <a:gd name="connsiteY15852" fmla="*/ 1378826 h 1847704"/>
                <a:gd name="connsiteX15853" fmla="*/ 613877 w 1842380"/>
                <a:gd name="connsiteY15853" fmla="*/ 1388943 h 1847704"/>
                <a:gd name="connsiteX15854" fmla="*/ 601630 w 1842380"/>
                <a:gd name="connsiteY15854" fmla="*/ 1380956 h 1847704"/>
                <a:gd name="connsiteX15855" fmla="*/ 601630 w 1842380"/>
                <a:gd name="connsiteY15855" fmla="*/ 1363916 h 1847704"/>
                <a:gd name="connsiteX15856" fmla="*/ 613877 w 1842380"/>
                <a:gd name="connsiteY15856" fmla="*/ 1378826 h 1847704"/>
                <a:gd name="connsiteX15857" fmla="*/ 613877 w 1842380"/>
                <a:gd name="connsiteY15857" fmla="*/ 1378826 h 1847704"/>
                <a:gd name="connsiteX15858" fmla="*/ 613877 w 1842380"/>
                <a:gd name="connsiteY15858" fmla="*/ 1679677 h 1847704"/>
                <a:gd name="connsiteX15859" fmla="*/ 613877 w 1842380"/>
                <a:gd name="connsiteY15859" fmla="*/ 1699911 h 1847704"/>
                <a:gd name="connsiteX15860" fmla="*/ 601630 w 1842380"/>
                <a:gd name="connsiteY15860" fmla="*/ 1689794 h 1847704"/>
                <a:gd name="connsiteX15861" fmla="*/ 601630 w 1842380"/>
                <a:gd name="connsiteY15861" fmla="*/ 1672755 h 1847704"/>
                <a:gd name="connsiteX15862" fmla="*/ 613877 w 1842380"/>
                <a:gd name="connsiteY15862" fmla="*/ 1679677 h 1847704"/>
                <a:gd name="connsiteX15863" fmla="*/ 613877 w 1842380"/>
                <a:gd name="connsiteY15863" fmla="*/ 1679677 h 1847704"/>
                <a:gd name="connsiteX15864" fmla="*/ 613877 w 1842380"/>
                <a:gd name="connsiteY15864" fmla="*/ 1776588 h 1847704"/>
                <a:gd name="connsiteX15865" fmla="*/ 613877 w 1842380"/>
                <a:gd name="connsiteY15865" fmla="*/ 1792563 h 1847704"/>
                <a:gd name="connsiteX15866" fmla="*/ 601630 w 1842380"/>
                <a:gd name="connsiteY15866" fmla="*/ 1788303 h 1847704"/>
                <a:gd name="connsiteX15867" fmla="*/ 601630 w 1842380"/>
                <a:gd name="connsiteY15867" fmla="*/ 1770199 h 1847704"/>
                <a:gd name="connsiteX15868" fmla="*/ 613877 w 1842380"/>
                <a:gd name="connsiteY15868" fmla="*/ 1776588 h 1847704"/>
                <a:gd name="connsiteX15869" fmla="*/ 613877 w 1842380"/>
                <a:gd name="connsiteY15869" fmla="*/ 1776588 h 1847704"/>
                <a:gd name="connsiteX15870" fmla="*/ 601630 w 1842380"/>
                <a:gd name="connsiteY15870" fmla="*/ 759552 h 1847704"/>
                <a:gd name="connsiteX15871" fmla="*/ 603760 w 1842380"/>
                <a:gd name="connsiteY15871" fmla="*/ 756357 h 1847704"/>
                <a:gd name="connsiteX15872" fmla="*/ 606955 w 1842380"/>
                <a:gd name="connsiteY15872" fmla="*/ 747305 h 1847704"/>
                <a:gd name="connsiteX15873" fmla="*/ 608020 w 1842380"/>
                <a:gd name="connsiteY15873" fmla="*/ 741448 h 1847704"/>
                <a:gd name="connsiteX15874" fmla="*/ 608020 w 1842380"/>
                <a:gd name="connsiteY15874" fmla="*/ 735590 h 1847704"/>
                <a:gd name="connsiteX15875" fmla="*/ 608020 w 1842380"/>
                <a:gd name="connsiteY15875" fmla="*/ 731331 h 1847704"/>
                <a:gd name="connsiteX15876" fmla="*/ 609085 w 1842380"/>
                <a:gd name="connsiteY15876" fmla="*/ 724408 h 1847704"/>
                <a:gd name="connsiteX15877" fmla="*/ 605890 w 1842380"/>
                <a:gd name="connsiteY15877" fmla="*/ 722278 h 1847704"/>
                <a:gd name="connsiteX15878" fmla="*/ 602695 w 1842380"/>
                <a:gd name="connsiteY15878" fmla="*/ 718019 h 1847704"/>
                <a:gd name="connsiteX15879" fmla="*/ 601630 w 1842380"/>
                <a:gd name="connsiteY15879" fmla="*/ 715889 h 1847704"/>
                <a:gd name="connsiteX15880" fmla="*/ 601630 w 1842380"/>
                <a:gd name="connsiteY15880" fmla="*/ 759552 h 1847704"/>
                <a:gd name="connsiteX15881" fmla="*/ 601630 w 1842380"/>
                <a:gd name="connsiteY15881" fmla="*/ 61471 h 1847704"/>
                <a:gd name="connsiteX15882" fmla="*/ 601630 w 1842380"/>
                <a:gd name="connsiteY15882" fmla="*/ 78510 h 1847704"/>
                <a:gd name="connsiteX15883" fmla="*/ 598435 w 1842380"/>
                <a:gd name="connsiteY15883" fmla="*/ 79575 h 1847704"/>
                <a:gd name="connsiteX15884" fmla="*/ 598435 w 1842380"/>
                <a:gd name="connsiteY15884" fmla="*/ 62536 h 1847704"/>
                <a:gd name="connsiteX15885" fmla="*/ 601630 w 1842380"/>
                <a:gd name="connsiteY15885" fmla="*/ 61471 h 1847704"/>
                <a:gd name="connsiteX15886" fmla="*/ 601630 w 1842380"/>
                <a:gd name="connsiteY15886" fmla="*/ 61471 h 1847704"/>
                <a:gd name="connsiteX15887" fmla="*/ 601630 w 1842380"/>
                <a:gd name="connsiteY15887" fmla="*/ 89692 h 1847704"/>
                <a:gd name="connsiteX15888" fmla="*/ 601630 w 1842380"/>
                <a:gd name="connsiteY15888" fmla="*/ 112057 h 1847704"/>
                <a:gd name="connsiteX15889" fmla="*/ 598435 w 1842380"/>
                <a:gd name="connsiteY15889" fmla="*/ 109927 h 1847704"/>
                <a:gd name="connsiteX15890" fmla="*/ 598435 w 1842380"/>
                <a:gd name="connsiteY15890" fmla="*/ 87562 h 1847704"/>
                <a:gd name="connsiteX15891" fmla="*/ 601630 w 1842380"/>
                <a:gd name="connsiteY15891" fmla="*/ 89692 h 1847704"/>
                <a:gd name="connsiteX15892" fmla="*/ 601630 w 1842380"/>
                <a:gd name="connsiteY15892" fmla="*/ 89692 h 1847704"/>
                <a:gd name="connsiteX15893" fmla="*/ 601630 w 1842380"/>
                <a:gd name="connsiteY15893" fmla="*/ 156252 h 1847704"/>
                <a:gd name="connsiteX15894" fmla="*/ 601630 w 1842380"/>
                <a:gd name="connsiteY15894" fmla="*/ 173292 h 1847704"/>
                <a:gd name="connsiteX15895" fmla="*/ 598435 w 1842380"/>
                <a:gd name="connsiteY15895" fmla="*/ 173292 h 1847704"/>
                <a:gd name="connsiteX15896" fmla="*/ 598435 w 1842380"/>
                <a:gd name="connsiteY15896" fmla="*/ 157317 h 1847704"/>
                <a:gd name="connsiteX15897" fmla="*/ 601630 w 1842380"/>
                <a:gd name="connsiteY15897" fmla="*/ 156252 h 1847704"/>
                <a:gd name="connsiteX15898" fmla="*/ 601630 w 1842380"/>
                <a:gd name="connsiteY15898" fmla="*/ 156252 h 1847704"/>
                <a:gd name="connsiteX15899" fmla="*/ 601630 w 1842380"/>
                <a:gd name="connsiteY15899" fmla="*/ 488520 h 1847704"/>
                <a:gd name="connsiteX15900" fmla="*/ 601630 w 1842380"/>
                <a:gd name="connsiteY15900" fmla="*/ 511949 h 1847704"/>
                <a:gd name="connsiteX15901" fmla="*/ 598435 w 1842380"/>
                <a:gd name="connsiteY15901" fmla="*/ 510884 h 1847704"/>
                <a:gd name="connsiteX15902" fmla="*/ 598435 w 1842380"/>
                <a:gd name="connsiteY15902" fmla="*/ 491715 h 1847704"/>
                <a:gd name="connsiteX15903" fmla="*/ 601630 w 1842380"/>
                <a:gd name="connsiteY15903" fmla="*/ 488520 h 1847704"/>
                <a:gd name="connsiteX15904" fmla="*/ 601630 w 1842380"/>
                <a:gd name="connsiteY15904" fmla="*/ 488520 h 1847704"/>
                <a:gd name="connsiteX15905" fmla="*/ 601630 w 1842380"/>
                <a:gd name="connsiteY15905" fmla="*/ 541235 h 1847704"/>
                <a:gd name="connsiteX15906" fmla="*/ 601630 w 1842380"/>
                <a:gd name="connsiteY15906" fmla="*/ 552417 h 1847704"/>
                <a:gd name="connsiteX15907" fmla="*/ 598435 w 1842380"/>
                <a:gd name="connsiteY15907" fmla="*/ 552417 h 1847704"/>
                <a:gd name="connsiteX15908" fmla="*/ 598435 w 1842380"/>
                <a:gd name="connsiteY15908" fmla="*/ 540170 h 1847704"/>
                <a:gd name="connsiteX15909" fmla="*/ 601630 w 1842380"/>
                <a:gd name="connsiteY15909" fmla="*/ 541235 h 1847704"/>
                <a:gd name="connsiteX15910" fmla="*/ 601630 w 1842380"/>
                <a:gd name="connsiteY15910" fmla="*/ 541235 h 1847704"/>
                <a:gd name="connsiteX15911" fmla="*/ 601630 w 1842380"/>
                <a:gd name="connsiteY15911" fmla="*/ 555080 h 1847704"/>
                <a:gd name="connsiteX15912" fmla="*/ 601630 w 1842380"/>
                <a:gd name="connsiteY15912" fmla="*/ 569989 h 1847704"/>
                <a:gd name="connsiteX15913" fmla="*/ 599500 w 1842380"/>
                <a:gd name="connsiteY15913" fmla="*/ 571054 h 1847704"/>
                <a:gd name="connsiteX15914" fmla="*/ 601630 w 1842380"/>
                <a:gd name="connsiteY15914" fmla="*/ 573184 h 1847704"/>
                <a:gd name="connsiteX15915" fmla="*/ 601630 w 1842380"/>
                <a:gd name="connsiteY15915" fmla="*/ 594483 h 1847704"/>
                <a:gd name="connsiteX15916" fmla="*/ 598435 w 1842380"/>
                <a:gd name="connsiteY15916" fmla="*/ 598743 h 1847704"/>
                <a:gd name="connsiteX15917" fmla="*/ 598435 w 1842380"/>
                <a:gd name="connsiteY15917" fmla="*/ 558275 h 1847704"/>
                <a:gd name="connsiteX15918" fmla="*/ 601630 w 1842380"/>
                <a:gd name="connsiteY15918" fmla="*/ 555080 h 1847704"/>
                <a:gd name="connsiteX15919" fmla="*/ 601630 w 1842380"/>
                <a:gd name="connsiteY15919" fmla="*/ 555080 h 1847704"/>
                <a:gd name="connsiteX15920" fmla="*/ 601630 w 1842380"/>
                <a:gd name="connsiteY15920" fmla="*/ 632289 h 1847704"/>
                <a:gd name="connsiteX15921" fmla="*/ 601630 w 1842380"/>
                <a:gd name="connsiteY15921" fmla="*/ 651459 h 1847704"/>
                <a:gd name="connsiteX15922" fmla="*/ 599500 w 1842380"/>
                <a:gd name="connsiteY15922" fmla="*/ 648264 h 1847704"/>
                <a:gd name="connsiteX15923" fmla="*/ 598435 w 1842380"/>
                <a:gd name="connsiteY15923" fmla="*/ 647199 h 1847704"/>
                <a:gd name="connsiteX15924" fmla="*/ 598435 w 1842380"/>
                <a:gd name="connsiteY15924" fmla="*/ 639212 h 1847704"/>
                <a:gd name="connsiteX15925" fmla="*/ 598435 w 1842380"/>
                <a:gd name="connsiteY15925" fmla="*/ 639212 h 1847704"/>
                <a:gd name="connsiteX15926" fmla="*/ 600565 w 1842380"/>
                <a:gd name="connsiteY15926" fmla="*/ 634952 h 1847704"/>
                <a:gd name="connsiteX15927" fmla="*/ 601630 w 1842380"/>
                <a:gd name="connsiteY15927" fmla="*/ 632289 h 1847704"/>
                <a:gd name="connsiteX15928" fmla="*/ 601630 w 1842380"/>
                <a:gd name="connsiteY15928" fmla="*/ 632289 h 1847704"/>
                <a:gd name="connsiteX15929" fmla="*/ 601630 w 1842380"/>
                <a:gd name="connsiteY15929" fmla="*/ 715889 h 1847704"/>
                <a:gd name="connsiteX15930" fmla="*/ 601630 w 1842380"/>
                <a:gd name="connsiteY15930" fmla="*/ 759552 h 1847704"/>
                <a:gd name="connsiteX15931" fmla="*/ 599500 w 1842380"/>
                <a:gd name="connsiteY15931" fmla="*/ 761682 h 1847704"/>
                <a:gd name="connsiteX15932" fmla="*/ 598435 w 1842380"/>
                <a:gd name="connsiteY15932" fmla="*/ 763812 h 1847704"/>
                <a:gd name="connsiteX15933" fmla="*/ 598435 w 1842380"/>
                <a:gd name="connsiteY15933" fmla="*/ 712161 h 1847704"/>
                <a:gd name="connsiteX15934" fmla="*/ 601630 w 1842380"/>
                <a:gd name="connsiteY15934" fmla="*/ 715889 h 1847704"/>
                <a:gd name="connsiteX15935" fmla="*/ 601630 w 1842380"/>
                <a:gd name="connsiteY15935" fmla="*/ 715889 h 1847704"/>
                <a:gd name="connsiteX15936" fmla="*/ 601630 w 1842380"/>
                <a:gd name="connsiteY15936" fmla="*/ 775526 h 1847704"/>
                <a:gd name="connsiteX15937" fmla="*/ 601630 w 1842380"/>
                <a:gd name="connsiteY15937" fmla="*/ 818125 h 1847704"/>
                <a:gd name="connsiteX15938" fmla="*/ 598435 w 1842380"/>
                <a:gd name="connsiteY15938" fmla="*/ 817060 h 1847704"/>
                <a:gd name="connsiteX15939" fmla="*/ 598435 w 1842380"/>
                <a:gd name="connsiteY15939" fmla="*/ 789903 h 1847704"/>
                <a:gd name="connsiteX15940" fmla="*/ 599500 w 1842380"/>
                <a:gd name="connsiteY15940" fmla="*/ 788838 h 1847704"/>
                <a:gd name="connsiteX15941" fmla="*/ 599500 w 1842380"/>
                <a:gd name="connsiteY15941" fmla="*/ 781916 h 1847704"/>
                <a:gd name="connsiteX15942" fmla="*/ 600565 w 1842380"/>
                <a:gd name="connsiteY15942" fmla="*/ 776059 h 1847704"/>
                <a:gd name="connsiteX15943" fmla="*/ 601630 w 1842380"/>
                <a:gd name="connsiteY15943" fmla="*/ 775526 h 1847704"/>
                <a:gd name="connsiteX15944" fmla="*/ 601630 w 1842380"/>
                <a:gd name="connsiteY15944" fmla="*/ 775526 h 1847704"/>
                <a:gd name="connsiteX15945" fmla="*/ 601630 w 1842380"/>
                <a:gd name="connsiteY15945" fmla="*/ 846346 h 1847704"/>
                <a:gd name="connsiteX15946" fmla="*/ 601630 w 1842380"/>
                <a:gd name="connsiteY15946" fmla="*/ 876697 h 1847704"/>
                <a:gd name="connsiteX15947" fmla="*/ 600565 w 1842380"/>
                <a:gd name="connsiteY15947" fmla="*/ 876697 h 1847704"/>
                <a:gd name="connsiteX15948" fmla="*/ 598435 w 1842380"/>
                <a:gd name="connsiteY15948" fmla="*/ 873503 h 1847704"/>
                <a:gd name="connsiteX15949" fmla="*/ 598435 w 1842380"/>
                <a:gd name="connsiteY15949" fmla="*/ 846346 h 1847704"/>
                <a:gd name="connsiteX15950" fmla="*/ 601630 w 1842380"/>
                <a:gd name="connsiteY15950" fmla="*/ 846346 h 1847704"/>
                <a:gd name="connsiteX15951" fmla="*/ 601630 w 1842380"/>
                <a:gd name="connsiteY15951" fmla="*/ 846346 h 1847704"/>
                <a:gd name="connsiteX15952" fmla="*/ 601630 w 1842380"/>
                <a:gd name="connsiteY15952" fmla="*/ 905984 h 1847704"/>
                <a:gd name="connsiteX15953" fmla="*/ 601630 w 1842380"/>
                <a:gd name="connsiteY15953" fmla="*/ 911841 h 1847704"/>
                <a:gd name="connsiteX15954" fmla="*/ 598435 w 1842380"/>
                <a:gd name="connsiteY15954" fmla="*/ 912906 h 1847704"/>
                <a:gd name="connsiteX15955" fmla="*/ 598435 w 1842380"/>
                <a:gd name="connsiteY15955" fmla="*/ 905984 h 1847704"/>
                <a:gd name="connsiteX15956" fmla="*/ 601630 w 1842380"/>
                <a:gd name="connsiteY15956" fmla="*/ 905984 h 1847704"/>
                <a:gd name="connsiteX15957" fmla="*/ 601630 w 1842380"/>
                <a:gd name="connsiteY15957" fmla="*/ 905984 h 1847704"/>
                <a:gd name="connsiteX15958" fmla="*/ 601630 w 1842380"/>
                <a:gd name="connsiteY15958" fmla="*/ 931010 h 1847704"/>
                <a:gd name="connsiteX15959" fmla="*/ 601630 w 1842380"/>
                <a:gd name="connsiteY15959" fmla="*/ 962427 h 1847704"/>
                <a:gd name="connsiteX15960" fmla="*/ 598435 w 1842380"/>
                <a:gd name="connsiteY15960" fmla="*/ 962427 h 1847704"/>
                <a:gd name="connsiteX15961" fmla="*/ 598435 w 1842380"/>
                <a:gd name="connsiteY15961" fmla="*/ 955504 h 1847704"/>
                <a:gd name="connsiteX15962" fmla="*/ 600565 w 1842380"/>
                <a:gd name="connsiteY15962" fmla="*/ 955504 h 1847704"/>
                <a:gd name="connsiteX15963" fmla="*/ 598435 w 1842380"/>
                <a:gd name="connsiteY15963" fmla="*/ 949647 h 1847704"/>
                <a:gd name="connsiteX15964" fmla="*/ 598435 w 1842380"/>
                <a:gd name="connsiteY15964" fmla="*/ 917166 h 1847704"/>
                <a:gd name="connsiteX15965" fmla="*/ 601630 w 1842380"/>
                <a:gd name="connsiteY15965" fmla="*/ 931010 h 1847704"/>
                <a:gd name="connsiteX15966" fmla="*/ 601630 w 1842380"/>
                <a:gd name="connsiteY15966" fmla="*/ 931010 h 1847704"/>
                <a:gd name="connsiteX15967" fmla="*/ 601630 w 1842380"/>
                <a:gd name="connsiteY15967" fmla="*/ 985856 h 1847704"/>
                <a:gd name="connsiteX15968" fmla="*/ 601630 w 1842380"/>
                <a:gd name="connsiteY15968" fmla="*/ 1037506 h 1847704"/>
                <a:gd name="connsiteX15969" fmla="*/ 599500 w 1842380"/>
                <a:gd name="connsiteY15969" fmla="*/ 1037506 h 1847704"/>
                <a:gd name="connsiteX15970" fmla="*/ 598435 w 1842380"/>
                <a:gd name="connsiteY15970" fmla="*/ 1037506 h 1847704"/>
                <a:gd name="connsiteX15971" fmla="*/ 598435 w 1842380"/>
                <a:gd name="connsiteY15971" fmla="*/ 1005025 h 1847704"/>
                <a:gd name="connsiteX15972" fmla="*/ 599500 w 1842380"/>
                <a:gd name="connsiteY15972" fmla="*/ 1000765 h 1847704"/>
                <a:gd name="connsiteX15973" fmla="*/ 599500 w 1842380"/>
                <a:gd name="connsiteY15973" fmla="*/ 997570 h 1847704"/>
                <a:gd name="connsiteX15974" fmla="*/ 600565 w 1842380"/>
                <a:gd name="connsiteY15974" fmla="*/ 991713 h 1847704"/>
                <a:gd name="connsiteX15975" fmla="*/ 600565 w 1842380"/>
                <a:gd name="connsiteY15975" fmla="*/ 988518 h 1847704"/>
                <a:gd name="connsiteX15976" fmla="*/ 600565 w 1842380"/>
                <a:gd name="connsiteY15976" fmla="*/ 986388 h 1847704"/>
                <a:gd name="connsiteX15977" fmla="*/ 601630 w 1842380"/>
                <a:gd name="connsiteY15977" fmla="*/ 986388 h 1847704"/>
                <a:gd name="connsiteX15978" fmla="*/ 601630 w 1842380"/>
                <a:gd name="connsiteY15978" fmla="*/ 985856 h 1847704"/>
                <a:gd name="connsiteX15979" fmla="*/ 601630 w 1842380"/>
                <a:gd name="connsiteY15979" fmla="*/ 1057208 h 1847704"/>
                <a:gd name="connsiteX15980" fmla="*/ 601630 w 1842380"/>
                <a:gd name="connsiteY15980" fmla="*/ 1128028 h 1847704"/>
                <a:gd name="connsiteX15981" fmla="*/ 600565 w 1842380"/>
                <a:gd name="connsiteY15981" fmla="*/ 1128028 h 1847704"/>
                <a:gd name="connsiteX15982" fmla="*/ 599500 w 1842380"/>
                <a:gd name="connsiteY15982" fmla="*/ 1126963 h 1847704"/>
                <a:gd name="connsiteX15983" fmla="*/ 598435 w 1842380"/>
                <a:gd name="connsiteY15983" fmla="*/ 1125898 h 1847704"/>
                <a:gd name="connsiteX15984" fmla="*/ 598435 w 1842380"/>
                <a:gd name="connsiteY15984" fmla="*/ 1059338 h 1847704"/>
                <a:gd name="connsiteX15985" fmla="*/ 600565 w 1842380"/>
                <a:gd name="connsiteY15985" fmla="*/ 1058273 h 1847704"/>
                <a:gd name="connsiteX15986" fmla="*/ 601630 w 1842380"/>
                <a:gd name="connsiteY15986" fmla="*/ 1057208 h 1847704"/>
                <a:gd name="connsiteX15987" fmla="*/ 601630 w 1842380"/>
                <a:gd name="connsiteY15987" fmla="*/ 1057208 h 1847704"/>
                <a:gd name="connsiteX15988" fmla="*/ 601630 w 1842380"/>
                <a:gd name="connsiteY15988" fmla="*/ 1143470 h 1847704"/>
                <a:gd name="connsiteX15989" fmla="*/ 601630 w 1842380"/>
                <a:gd name="connsiteY15989" fmla="*/ 1166899 h 1847704"/>
                <a:gd name="connsiteX15990" fmla="*/ 599500 w 1842380"/>
                <a:gd name="connsiteY15990" fmla="*/ 1164769 h 1847704"/>
                <a:gd name="connsiteX15991" fmla="*/ 599500 w 1842380"/>
                <a:gd name="connsiteY15991" fmla="*/ 1163704 h 1847704"/>
                <a:gd name="connsiteX15992" fmla="*/ 598435 w 1842380"/>
                <a:gd name="connsiteY15992" fmla="*/ 1161574 h 1847704"/>
                <a:gd name="connsiteX15993" fmla="*/ 598435 w 1842380"/>
                <a:gd name="connsiteY15993" fmla="*/ 1141340 h 1847704"/>
                <a:gd name="connsiteX15994" fmla="*/ 600565 w 1842380"/>
                <a:gd name="connsiteY15994" fmla="*/ 1143470 h 1847704"/>
                <a:gd name="connsiteX15995" fmla="*/ 601630 w 1842380"/>
                <a:gd name="connsiteY15995" fmla="*/ 1143470 h 1847704"/>
                <a:gd name="connsiteX15996" fmla="*/ 601630 w 1842380"/>
                <a:gd name="connsiteY15996" fmla="*/ 1143470 h 1847704"/>
                <a:gd name="connsiteX15997" fmla="*/ 601630 w 1842380"/>
                <a:gd name="connsiteY15997" fmla="*/ 1216952 h 1847704"/>
                <a:gd name="connsiteX15998" fmla="*/ 601630 w 1842380"/>
                <a:gd name="connsiteY15998" fmla="*/ 1226004 h 1847704"/>
                <a:gd name="connsiteX15999" fmla="*/ 598435 w 1842380"/>
                <a:gd name="connsiteY15999" fmla="*/ 1229199 h 1847704"/>
                <a:gd name="connsiteX16000" fmla="*/ 598435 w 1842380"/>
                <a:gd name="connsiteY16000" fmla="*/ 1219082 h 1847704"/>
                <a:gd name="connsiteX16001" fmla="*/ 601630 w 1842380"/>
                <a:gd name="connsiteY16001" fmla="*/ 1216952 h 1847704"/>
                <a:gd name="connsiteX16002" fmla="*/ 601630 w 1842380"/>
                <a:gd name="connsiteY16002" fmla="*/ 1216952 h 1847704"/>
                <a:gd name="connsiteX16003" fmla="*/ 601630 w 1842380"/>
                <a:gd name="connsiteY16003" fmla="*/ 1236121 h 1847704"/>
                <a:gd name="connsiteX16004" fmla="*/ 601630 w 1842380"/>
                <a:gd name="connsiteY16004" fmla="*/ 1244109 h 1847704"/>
                <a:gd name="connsiteX16005" fmla="*/ 598435 w 1842380"/>
                <a:gd name="connsiteY16005" fmla="*/ 1241979 h 1847704"/>
                <a:gd name="connsiteX16006" fmla="*/ 598435 w 1842380"/>
                <a:gd name="connsiteY16006" fmla="*/ 1233991 h 1847704"/>
                <a:gd name="connsiteX16007" fmla="*/ 600565 w 1842380"/>
                <a:gd name="connsiteY16007" fmla="*/ 1235056 h 1847704"/>
                <a:gd name="connsiteX16008" fmla="*/ 601630 w 1842380"/>
                <a:gd name="connsiteY16008" fmla="*/ 1236121 h 1847704"/>
                <a:gd name="connsiteX16009" fmla="*/ 601630 w 1842380"/>
                <a:gd name="connsiteY16009" fmla="*/ 1236121 h 1847704"/>
                <a:gd name="connsiteX16010" fmla="*/ 601630 w 1842380"/>
                <a:gd name="connsiteY16010" fmla="*/ 1270733 h 1847704"/>
                <a:gd name="connsiteX16011" fmla="*/ 601630 w 1842380"/>
                <a:gd name="connsiteY16011" fmla="*/ 1277655 h 1847704"/>
                <a:gd name="connsiteX16012" fmla="*/ 598435 w 1842380"/>
                <a:gd name="connsiteY16012" fmla="*/ 1276590 h 1847704"/>
                <a:gd name="connsiteX16013" fmla="*/ 598435 w 1842380"/>
                <a:gd name="connsiteY16013" fmla="*/ 1268603 h 1847704"/>
                <a:gd name="connsiteX16014" fmla="*/ 601630 w 1842380"/>
                <a:gd name="connsiteY16014" fmla="*/ 1270733 h 1847704"/>
                <a:gd name="connsiteX16015" fmla="*/ 601630 w 1842380"/>
                <a:gd name="connsiteY16015" fmla="*/ 1270733 h 1847704"/>
                <a:gd name="connsiteX16016" fmla="*/ 601630 w 1842380"/>
                <a:gd name="connsiteY16016" fmla="*/ 1287772 h 1847704"/>
                <a:gd name="connsiteX16017" fmla="*/ 601630 w 1842380"/>
                <a:gd name="connsiteY16017" fmla="*/ 1296824 h 1847704"/>
                <a:gd name="connsiteX16018" fmla="*/ 598435 w 1842380"/>
                <a:gd name="connsiteY16018" fmla="*/ 1297889 h 1847704"/>
                <a:gd name="connsiteX16019" fmla="*/ 598435 w 1842380"/>
                <a:gd name="connsiteY16019" fmla="*/ 1289902 h 1847704"/>
                <a:gd name="connsiteX16020" fmla="*/ 601630 w 1842380"/>
                <a:gd name="connsiteY16020" fmla="*/ 1287772 h 1847704"/>
                <a:gd name="connsiteX16021" fmla="*/ 601630 w 1842380"/>
                <a:gd name="connsiteY16021" fmla="*/ 1287772 h 1847704"/>
                <a:gd name="connsiteX16022" fmla="*/ 601630 w 1842380"/>
                <a:gd name="connsiteY16022" fmla="*/ 1304811 h 1847704"/>
                <a:gd name="connsiteX16023" fmla="*/ 601630 w 1842380"/>
                <a:gd name="connsiteY16023" fmla="*/ 1337292 h 1847704"/>
                <a:gd name="connsiteX16024" fmla="*/ 601630 w 1842380"/>
                <a:gd name="connsiteY16024" fmla="*/ 1364449 h 1847704"/>
                <a:gd name="connsiteX16025" fmla="*/ 601630 w 1842380"/>
                <a:gd name="connsiteY16025" fmla="*/ 1381488 h 1847704"/>
                <a:gd name="connsiteX16026" fmla="*/ 598435 w 1842380"/>
                <a:gd name="connsiteY16026" fmla="*/ 1378294 h 1847704"/>
                <a:gd name="connsiteX16027" fmla="*/ 598435 w 1842380"/>
                <a:gd name="connsiteY16027" fmla="*/ 1298422 h 1847704"/>
                <a:gd name="connsiteX16028" fmla="*/ 601630 w 1842380"/>
                <a:gd name="connsiteY16028" fmla="*/ 1304811 h 1847704"/>
                <a:gd name="connsiteX16029" fmla="*/ 601630 w 1842380"/>
                <a:gd name="connsiteY16029" fmla="*/ 1304811 h 1847704"/>
                <a:gd name="connsiteX16030" fmla="*/ 601630 w 1842380"/>
                <a:gd name="connsiteY16030" fmla="*/ 1672755 h 1847704"/>
                <a:gd name="connsiteX16031" fmla="*/ 601630 w 1842380"/>
                <a:gd name="connsiteY16031" fmla="*/ 1689794 h 1847704"/>
                <a:gd name="connsiteX16032" fmla="*/ 598435 w 1842380"/>
                <a:gd name="connsiteY16032" fmla="*/ 1688729 h 1847704"/>
                <a:gd name="connsiteX16033" fmla="*/ 598435 w 1842380"/>
                <a:gd name="connsiteY16033" fmla="*/ 1671690 h 1847704"/>
                <a:gd name="connsiteX16034" fmla="*/ 601630 w 1842380"/>
                <a:gd name="connsiteY16034" fmla="*/ 1672755 h 1847704"/>
                <a:gd name="connsiteX16035" fmla="*/ 601630 w 1842380"/>
                <a:gd name="connsiteY16035" fmla="*/ 1672755 h 1847704"/>
                <a:gd name="connsiteX16036" fmla="*/ 601630 w 1842380"/>
                <a:gd name="connsiteY16036" fmla="*/ 1769666 h 1847704"/>
                <a:gd name="connsiteX16037" fmla="*/ 601630 w 1842380"/>
                <a:gd name="connsiteY16037" fmla="*/ 1787770 h 1847704"/>
                <a:gd name="connsiteX16038" fmla="*/ 598435 w 1842380"/>
                <a:gd name="connsiteY16038" fmla="*/ 1786705 h 1847704"/>
                <a:gd name="connsiteX16039" fmla="*/ 598435 w 1842380"/>
                <a:gd name="connsiteY16039" fmla="*/ 1767536 h 1847704"/>
                <a:gd name="connsiteX16040" fmla="*/ 601630 w 1842380"/>
                <a:gd name="connsiteY16040" fmla="*/ 1769666 h 1847704"/>
                <a:gd name="connsiteX16041" fmla="*/ 598435 w 1842380"/>
                <a:gd name="connsiteY16041" fmla="*/ 63068 h 1847704"/>
                <a:gd name="connsiteX16042" fmla="*/ 598435 w 1842380"/>
                <a:gd name="connsiteY16042" fmla="*/ 80108 h 1847704"/>
                <a:gd name="connsiteX16043" fmla="*/ 592578 w 1842380"/>
                <a:gd name="connsiteY16043" fmla="*/ 83303 h 1847704"/>
                <a:gd name="connsiteX16044" fmla="*/ 593643 w 1842380"/>
                <a:gd name="connsiteY16044" fmla="*/ 83303 h 1847704"/>
                <a:gd name="connsiteX16045" fmla="*/ 591513 w 1842380"/>
                <a:gd name="connsiteY16045" fmla="*/ 84368 h 1847704"/>
                <a:gd name="connsiteX16046" fmla="*/ 598435 w 1842380"/>
                <a:gd name="connsiteY16046" fmla="*/ 87562 h 1847704"/>
                <a:gd name="connsiteX16047" fmla="*/ 598435 w 1842380"/>
                <a:gd name="connsiteY16047" fmla="*/ 109927 h 1847704"/>
                <a:gd name="connsiteX16048" fmla="*/ 590448 w 1842380"/>
                <a:gd name="connsiteY16048" fmla="*/ 104069 h 1847704"/>
                <a:gd name="connsiteX16049" fmla="*/ 590448 w 1842380"/>
                <a:gd name="connsiteY16049" fmla="*/ 65731 h 1847704"/>
                <a:gd name="connsiteX16050" fmla="*/ 598435 w 1842380"/>
                <a:gd name="connsiteY16050" fmla="*/ 63068 h 1847704"/>
                <a:gd name="connsiteX16051" fmla="*/ 598435 w 1842380"/>
                <a:gd name="connsiteY16051" fmla="*/ 63068 h 1847704"/>
                <a:gd name="connsiteX16052" fmla="*/ 598435 w 1842380"/>
                <a:gd name="connsiteY16052" fmla="*/ 157317 h 1847704"/>
                <a:gd name="connsiteX16053" fmla="*/ 598435 w 1842380"/>
                <a:gd name="connsiteY16053" fmla="*/ 173292 h 1847704"/>
                <a:gd name="connsiteX16054" fmla="*/ 590448 w 1842380"/>
                <a:gd name="connsiteY16054" fmla="*/ 174357 h 1847704"/>
                <a:gd name="connsiteX16055" fmla="*/ 590448 w 1842380"/>
                <a:gd name="connsiteY16055" fmla="*/ 157317 h 1847704"/>
                <a:gd name="connsiteX16056" fmla="*/ 598435 w 1842380"/>
                <a:gd name="connsiteY16056" fmla="*/ 157317 h 1847704"/>
                <a:gd name="connsiteX16057" fmla="*/ 598435 w 1842380"/>
                <a:gd name="connsiteY16057" fmla="*/ 157317 h 1847704"/>
                <a:gd name="connsiteX16058" fmla="*/ 598435 w 1842380"/>
                <a:gd name="connsiteY16058" fmla="*/ 491715 h 1847704"/>
                <a:gd name="connsiteX16059" fmla="*/ 598435 w 1842380"/>
                <a:gd name="connsiteY16059" fmla="*/ 510884 h 1847704"/>
                <a:gd name="connsiteX16060" fmla="*/ 590448 w 1842380"/>
                <a:gd name="connsiteY16060" fmla="*/ 511949 h 1847704"/>
                <a:gd name="connsiteX16061" fmla="*/ 590448 w 1842380"/>
                <a:gd name="connsiteY16061" fmla="*/ 498637 h 1847704"/>
                <a:gd name="connsiteX16062" fmla="*/ 592578 w 1842380"/>
                <a:gd name="connsiteY16062" fmla="*/ 496507 h 1847704"/>
                <a:gd name="connsiteX16063" fmla="*/ 598435 w 1842380"/>
                <a:gd name="connsiteY16063" fmla="*/ 491715 h 1847704"/>
                <a:gd name="connsiteX16064" fmla="*/ 598435 w 1842380"/>
                <a:gd name="connsiteY16064" fmla="*/ 491715 h 1847704"/>
                <a:gd name="connsiteX16065" fmla="*/ 598435 w 1842380"/>
                <a:gd name="connsiteY16065" fmla="*/ 540170 h 1847704"/>
                <a:gd name="connsiteX16066" fmla="*/ 598435 w 1842380"/>
                <a:gd name="connsiteY16066" fmla="*/ 552417 h 1847704"/>
                <a:gd name="connsiteX16067" fmla="*/ 590448 w 1842380"/>
                <a:gd name="connsiteY16067" fmla="*/ 550287 h 1847704"/>
                <a:gd name="connsiteX16068" fmla="*/ 590448 w 1842380"/>
                <a:gd name="connsiteY16068" fmla="*/ 538040 h 1847704"/>
                <a:gd name="connsiteX16069" fmla="*/ 598435 w 1842380"/>
                <a:gd name="connsiteY16069" fmla="*/ 540170 h 1847704"/>
                <a:gd name="connsiteX16070" fmla="*/ 598435 w 1842380"/>
                <a:gd name="connsiteY16070" fmla="*/ 540170 h 1847704"/>
                <a:gd name="connsiteX16071" fmla="*/ 598435 w 1842380"/>
                <a:gd name="connsiteY16071" fmla="*/ 558275 h 1847704"/>
                <a:gd name="connsiteX16072" fmla="*/ 598435 w 1842380"/>
                <a:gd name="connsiteY16072" fmla="*/ 598743 h 1847704"/>
                <a:gd name="connsiteX16073" fmla="*/ 594175 w 1842380"/>
                <a:gd name="connsiteY16073" fmla="*/ 604600 h 1847704"/>
                <a:gd name="connsiteX16074" fmla="*/ 594175 w 1842380"/>
                <a:gd name="connsiteY16074" fmla="*/ 604600 h 1847704"/>
                <a:gd name="connsiteX16075" fmla="*/ 590980 w 1842380"/>
                <a:gd name="connsiteY16075" fmla="*/ 608860 h 1847704"/>
                <a:gd name="connsiteX16076" fmla="*/ 590980 w 1842380"/>
                <a:gd name="connsiteY16076" fmla="*/ 597678 h 1847704"/>
                <a:gd name="connsiteX16077" fmla="*/ 595240 w 1842380"/>
                <a:gd name="connsiteY16077" fmla="*/ 575314 h 1847704"/>
                <a:gd name="connsiteX16078" fmla="*/ 590980 w 1842380"/>
                <a:gd name="connsiteY16078" fmla="*/ 577444 h 1847704"/>
                <a:gd name="connsiteX16079" fmla="*/ 590980 w 1842380"/>
                <a:gd name="connsiteY16079" fmla="*/ 566262 h 1847704"/>
                <a:gd name="connsiteX16080" fmla="*/ 598435 w 1842380"/>
                <a:gd name="connsiteY16080" fmla="*/ 558275 h 1847704"/>
                <a:gd name="connsiteX16081" fmla="*/ 598435 w 1842380"/>
                <a:gd name="connsiteY16081" fmla="*/ 558275 h 1847704"/>
                <a:gd name="connsiteX16082" fmla="*/ 598435 w 1842380"/>
                <a:gd name="connsiteY16082" fmla="*/ 639212 h 1847704"/>
                <a:gd name="connsiteX16083" fmla="*/ 598435 w 1842380"/>
                <a:gd name="connsiteY16083" fmla="*/ 647199 h 1847704"/>
                <a:gd name="connsiteX16084" fmla="*/ 590448 w 1842380"/>
                <a:gd name="connsiteY16084" fmla="*/ 641341 h 1847704"/>
                <a:gd name="connsiteX16085" fmla="*/ 590448 w 1842380"/>
                <a:gd name="connsiteY16085" fmla="*/ 632289 h 1847704"/>
                <a:gd name="connsiteX16086" fmla="*/ 598435 w 1842380"/>
                <a:gd name="connsiteY16086" fmla="*/ 639212 h 1847704"/>
                <a:gd name="connsiteX16087" fmla="*/ 598435 w 1842380"/>
                <a:gd name="connsiteY16087" fmla="*/ 639212 h 1847704"/>
                <a:gd name="connsiteX16088" fmla="*/ 598435 w 1842380"/>
                <a:gd name="connsiteY16088" fmla="*/ 712694 h 1847704"/>
                <a:gd name="connsiteX16089" fmla="*/ 598435 w 1842380"/>
                <a:gd name="connsiteY16089" fmla="*/ 764344 h 1847704"/>
                <a:gd name="connsiteX16090" fmla="*/ 594175 w 1842380"/>
                <a:gd name="connsiteY16090" fmla="*/ 771267 h 1847704"/>
                <a:gd name="connsiteX16091" fmla="*/ 593110 w 1842380"/>
                <a:gd name="connsiteY16091" fmla="*/ 777124 h 1847704"/>
                <a:gd name="connsiteX16092" fmla="*/ 590980 w 1842380"/>
                <a:gd name="connsiteY16092" fmla="*/ 780319 h 1847704"/>
                <a:gd name="connsiteX16093" fmla="*/ 590980 w 1842380"/>
                <a:gd name="connsiteY16093" fmla="*/ 706836 h 1847704"/>
                <a:gd name="connsiteX16094" fmla="*/ 598435 w 1842380"/>
                <a:gd name="connsiteY16094" fmla="*/ 712694 h 1847704"/>
                <a:gd name="connsiteX16095" fmla="*/ 598435 w 1842380"/>
                <a:gd name="connsiteY16095" fmla="*/ 712694 h 1847704"/>
                <a:gd name="connsiteX16096" fmla="*/ 598435 w 1842380"/>
                <a:gd name="connsiteY16096" fmla="*/ 712694 h 1847704"/>
                <a:gd name="connsiteX16097" fmla="*/ 598435 w 1842380"/>
                <a:gd name="connsiteY16097" fmla="*/ 789903 h 1847704"/>
                <a:gd name="connsiteX16098" fmla="*/ 598435 w 1842380"/>
                <a:gd name="connsiteY16098" fmla="*/ 817060 h 1847704"/>
                <a:gd name="connsiteX16099" fmla="*/ 597370 w 1842380"/>
                <a:gd name="connsiteY16099" fmla="*/ 817060 h 1847704"/>
                <a:gd name="connsiteX16100" fmla="*/ 595240 w 1842380"/>
                <a:gd name="connsiteY16100" fmla="*/ 817060 h 1847704"/>
                <a:gd name="connsiteX16101" fmla="*/ 590980 w 1842380"/>
                <a:gd name="connsiteY16101" fmla="*/ 814930 h 1847704"/>
                <a:gd name="connsiteX16102" fmla="*/ 590980 w 1842380"/>
                <a:gd name="connsiteY16102" fmla="*/ 794696 h 1847704"/>
                <a:gd name="connsiteX16103" fmla="*/ 594175 w 1842380"/>
                <a:gd name="connsiteY16103" fmla="*/ 792566 h 1847704"/>
                <a:gd name="connsiteX16104" fmla="*/ 596305 w 1842380"/>
                <a:gd name="connsiteY16104" fmla="*/ 790436 h 1847704"/>
                <a:gd name="connsiteX16105" fmla="*/ 598435 w 1842380"/>
                <a:gd name="connsiteY16105" fmla="*/ 790436 h 1847704"/>
                <a:gd name="connsiteX16106" fmla="*/ 598435 w 1842380"/>
                <a:gd name="connsiteY16106" fmla="*/ 789903 h 1847704"/>
                <a:gd name="connsiteX16107" fmla="*/ 598435 w 1842380"/>
                <a:gd name="connsiteY16107" fmla="*/ 846346 h 1847704"/>
                <a:gd name="connsiteX16108" fmla="*/ 598435 w 1842380"/>
                <a:gd name="connsiteY16108" fmla="*/ 873503 h 1847704"/>
                <a:gd name="connsiteX16109" fmla="*/ 597370 w 1842380"/>
                <a:gd name="connsiteY16109" fmla="*/ 872438 h 1847704"/>
                <a:gd name="connsiteX16110" fmla="*/ 594175 w 1842380"/>
                <a:gd name="connsiteY16110" fmla="*/ 868178 h 1847704"/>
                <a:gd name="connsiteX16111" fmla="*/ 590980 w 1842380"/>
                <a:gd name="connsiteY16111" fmla="*/ 864983 h 1847704"/>
                <a:gd name="connsiteX16112" fmla="*/ 590980 w 1842380"/>
                <a:gd name="connsiteY16112" fmla="*/ 845281 h 1847704"/>
                <a:gd name="connsiteX16113" fmla="*/ 596837 w 1842380"/>
                <a:gd name="connsiteY16113" fmla="*/ 846346 h 1847704"/>
                <a:gd name="connsiteX16114" fmla="*/ 598435 w 1842380"/>
                <a:gd name="connsiteY16114" fmla="*/ 846346 h 1847704"/>
                <a:gd name="connsiteX16115" fmla="*/ 598435 w 1842380"/>
                <a:gd name="connsiteY16115" fmla="*/ 846346 h 1847704"/>
                <a:gd name="connsiteX16116" fmla="*/ 598435 w 1842380"/>
                <a:gd name="connsiteY16116" fmla="*/ 905984 h 1847704"/>
                <a:gd name="connsiteX16117" fmla="*/ 598435 w 1842380"/>
                <a:gd name="connsiteY16117" fmla="*/ 912906 h 1847704"/>
                <a:gd name="connsiteX16118" fmla="*/ 596305 w 1842380"/>
                <a:gd name="connsiteY16118" fmla="*/ 912906 h 1847704"/>
                <a:gd name="connsiteX16119" fmla="*/ 598435 w 1842380"/>
                <a:gd name="connsiteY16119" fmla="*/ 917166 h 1847704"/>
                <a:gd name="connsiteX16120" fmla="*/ 598435 w 1842380"/>
                <a:gd name="connsiteY16120" fmla="*/ 949647 h 1847704"/>
                <a:gd name="connsiteX16121" fmla="*/ 598435 w 1842380"/>
                <a:gd name="connsiteY16121" fmla="*/ 949647 h 1847704"/>
                <a:gd name="connsiteX16122" fmla="*/ 590448 w 1842380"/>
                <a:gd name="connsiteY16122" fmla="*/ 918231 h 1847704"/>
                <a:gd name="connsiteX16123" fmla="*/ 590448 w 1842380"/>
                <a:gd name="connsiteY16123" fmla="*/ 907049 h 1847704"/>
                <a:gd name="connsiteX16124" fmla="*/ 598435 w 1842380"/>
                <a:gd name="connsiteY16124" fmla="*/ 905984 h 1847704"/>
                <a:gd name="connsiteX16125" fmla="*/ 598435 w 1842380"/>
                <a:gd name="connsiteY16125" fmla="*/ 905984 h 1847704"/>
                <a:gd name="connsiteX16126" fmla="*/ 598435 w 1842380"/>
                <a:gd name="connsiteY16126" fmla="*/ 955504 h 1847704"/>
                <a:gd name="connsiteX16127" fmla="*/ 598435 w 1842380"/>
                <a:gd name="connsiteY16127" fmla="*/ 962427 h 1847704"/>
                <a:gd name="connsiteX16128" fmla="*/ 590448 w 1842380"/>
                <a:gd name="connsiteY16128" fmla="*/ 963492 h 1847704"/>
                <a:gd name="connsiteX16129" fmla="*/ 590448 w 1842380"/>
                <a:gd name="connsiteY16129" fmla="*/ 956569 h 1847704"/>
                <a:gd name="connsiteX16130" fmla="*/ 598435 w 1842380"/>
                <a:gd name="connsiteY16130" fmla="*/ 955504 h 1847704"/>
                <a:gd name="connsiteX16131" fmla="*/ 598435 w 1842380"/>
                <a:gd name="connsiteY16131" fmla="*/ 955504 h 1847704"/>
                <a:gd name="connsiteX16132" fmla="*/ 598435 w 1842380"/>
                <a:gd name="connsiteY16132" fmla="*/ 1005025 h 1847704"/>
                <a:gd name="connsiteX16133" fmla="*/ 598435 w 1842380"/>
                <a:gd name="connsiteY16133" fmla="*/ 1037506 h 1847704"/>
                <a:gd name="connsiteX16134" fmla="*/ 595240 w 1842380"/>
                <a:gd name="connsiteY16134" fmla="*/ 1037506 h 1847704"/>
                <a:gd name="connsiteX16135" fmla="*/ 594175 w 1842380"/>
                <a:gd name="connsiteY16135" fmla="*/ 1038571 h 1847704"/>
                <a:gd name="connsiteX16136" fmla="*/ 592045 w 1842380"/>
                <a:gd name="connsiteY16136" fmla="*/ 1039636 h 1847704"/>
                <a:gd name="connsiteX16137" fmla="*/ 590980 w 1842380"/>
                <a:gd name="connsiteY16137" fmla="*/ 1040701 h 1847704"/>
                <a:gd name="connsiteX16138" fmla="*/ 590980 w 1842380"/>
                <a:gd name="connsiteY16138" fmla="*/ 1017272 h 1847704"/>
                <a:gd name="connsiteX16139" fmla="*/ 592045 w 1842380"/>
                <a:gd name="connsiteY16139" fmla="*/ 1017272 h 1847704"/>
                <a:gd name="connsiteX16140" fmla="*/ 594175 w 1842380"/>
                <a:gd name="connsiteY16140" fmla="*/ 1014077 h 1847704"/>
                <a:gd name="connsiteX16141" fmla="*/ 596305 w 1842380"/>
                <a:gd name="connsiteY16141" fmla="*/ 1010882 h 1847704"/>
                <a:gd name="connsiteX16142" fmla="*/ 597370 w 1842380"/>
                <a:gd name="connsiteY16142" fmla="*/ 1006623 h 1847704"/>
                <a:gd name="connsiteX16143" fmla="*/ 598435 w 1842380"/>
                <a:gd name="connsiteY16143" fmla="*/ 1005025 h 1847704"/>
                <a:gd name="connsiteX16144" fmla="*/ 598435 w 1842380"/>
                <a:gd name="connsiteY16144" fmla="*/ 1005025 h 1847704"/>
                <a:gd name="connsiteX16145" fmla="*/ 598435 w 1842380"/>
                <a:gd name="connsiteY16145" fmla="*/ 1059338 h 1847704"/>
                <a:gd name="connsiteX16146" fmla="*/ 598435 w 1842380"/>
                <a:gd name="connsiteY16146" fmla="*/ 1125898 h 1847704"/>
                <a:gd name="connsiteX16147" fmla="*/ 596305 w 1842380"/>
                <a:gd name="connsiteY16147" fmla="*/ 1124833 h 1847704"/>
                <a:gd name="connsiteX16148" fmla="*/ 595240 w 1842380"/>
                <a:gd name="connsiteY16148" fmla="*/ 1123768 h 1847704"/>
                <a:gd name="connsiteX16149" fmla="*/ 594175 w 1842380"/>
                <a:gd name="connsiteY16149" fmla="*/ 1122703 h 1847704"/>
                <a:gd name="connsiteX16150" fmla="*/ 593110 w 1842380"/>
                <a:gd name="connsiteY16150" fmla="*/ 1120573 h 1847704"/>
                <a:gd name="connsiteX16151" fmla="*/ 592045 w 1842380"/>
                <a:gd name="connsiteY16151" fmla="*/ 1120573 h 1847704"/>
                <a:gd name="connsiteX16152" fmla="*/ 590980 w 1842380"/>
                <a:gd name="connsiteY16152" fmla="*/ 1120573 h 1847704"/>
                <a:gd name="connsiteX16153" fmla="*/ 590980 w 1842380"/>
                <a:gd name="connsiteY16153" fmla="*/ 1098209 h 1847704"/>
                <a:gd name="connsiteX16154" fmla="*/ 592045 w 1842380"/>
                <a:gd name="connsiteY16154" fmla="*/ 1098209 h 1847704"/>
                <a:gd name="connsiteX16155" fmla="*/ 592045 w 1842380"/>
                <a:gd name="connsiteY16155" fmla="*/ 1096079 h 1847704"/>
                <a:gd name="connsiteX16156" fmla="*/ 593110 w 1842380"/>
                <a:gd name="connsiteY16156" fmla="*/ 1093949 h 1847704"/>
                <a:gd name="connsiteX16157" fmla="*/ 592045 w 1842380"/>
                <a:gd name="connsiteY16157" fmla="*/ 1092884 h 1847704"/>
                <a:gd name="connsiteX16158" fmla="*/ 590980 w 1842380"/>
                <a:gd name="connsiteY16158" fmla="*/ 1091819 h 1847704"/>
                <a:gd name="connsiteX16159" fmla="*/ 590980 w 1842380"/>
                <a:gd name="connsiteY16159" fmla="*/ 1063598 h 1847704"/>
                <a:gd name="connsiteX16160" fmla="*/ 593110 w 1842380"/>
                <a:gd name="connsiteY16160" fmla="*/ 1062533 h 1847704"/>
                <a:gd name="connsiteX16161" fmla="*/ 595240 w 1842380"/>
                <a:gd name="connsiteY16161" fmla="*/ 1060403 h 1847704"/>
                <a:gd name="connsiteX16162" fmla="*/ 597370 w 1842380"/>
                <a:gd name="connsiteY16162" fmla="*/ 1060403 h 1847704"/>
                <a:gd name="connsiteX16163" fmla="*/ 598435 w 1842380"/>
                <a:gd name="connsiteY16163" fmla="*/ 1060403 h 1847704"/>
                <a:gd name="connsiteX16164" fmla="*/ 598435 w 1842380"/>
                <a:gd name="connsiteY16164" fmla="*/ 1059338 h 1847704"/>
                <a:gd name="connsiteX16165" fmla="*/ 598435 w 1842380"/>
                <a:gd name="connsiteY16165" fmla="*/ 1141340 h 1847704"/>
                <a:gd name="connsiteX16166" fmla="*/ 598435 w 1842380"/>
                <a:gd name="connsiteY16166" fmla="*/ 1161574 h 1847704"/>
                <a:gd name="connsiteX16167" fmla="*/ 597370 w 1842380"/>
                <a:gd name="connsiteY16167" fmla="*/ 1161574 h 1847704"/>
                <a:gd name="connsiteX16168" fmla="*/ 596305 w 1842380"/>
                <a:gd name="connsiteY16168" fmla="*/ 1160509 h 1847704"/>
                <a:gd name="connsiteX16169" fmla="*/ 595240 w 1842380"/>
                <a:gd name="connsiteY16169" fmla="*/ 1158379 h 1847704"/>
                <a:gd name="connsiteX16170" fmla="*/ 593110 w 1842380"/>
                <a:gd name="connsiteY16170" fmla="*/ 1155184 h 1847704"/>
                <a:gd name="connsiteX16171" fmla="*/ 592045 w 1842380"/>
                <a:gd name="connsiteY16171" fmla="*/ 1154119 h 1847704"/>
                <a:gd name="connsiteX16172" fmla="*/ 590980 w 1842380"/>
                <a:gd name="connsiteY16172" fmla="*/ 1153055 h 1847704"/>
                <a:gd name="connsiteX16173" fmla="*/ 590980 w 1842380"/>
                <a:gd name="connsiteY16173" fmla="*/ 1134950 h 1847704"/>
                <a:gd name="connsiteX16174" fmla="*/ 593110 w 1842380"/>
                <a:gd name="connsiteY16174" fmla="*/ 1137080 h 1847704"/>
                <a:gd name="connsiteX16175" fmla="*/ 597370 w 1842380"/>
                <a:gd name="connsiteY16175" fmla="*/ 1140275 h 1847704"/>
                <a:gd name="connsiteX16176" fmla="*/ 598435 w 1842380"/>
                <a:gd name="connsiteY16176" fmla="*/ 1141340 h 1847704"/>
                <a:gd name="connsiteX16177" fmla="*/ 598435 w 1842380"/>
                <a:gd name="connsiteY16177" fmla="*/ 1141340 h 1847704"/>
                <a:gd name="connsiteX16178" fmla="*/ 598435 w 1842380"/>
                <a:gd name="connsiteY16178" fmla="*/ 1219082 h 1847704"/>
                <a:gd name="connsiteX16179" fmla="*/ 598435 w 1842380"/>
                <a:gd name="connsiteY16179" fmla="*/ 1229199 h 1847704"/>
                <a:gd name="connsiteX16180" fmla="*/ 595240 w 1842380"/>
                <a:gd name="connsiteY16180" fmla="*/ 1232394 h 1847704"/>
                <a:gd name="connsiteX16181" fmla="*/ 598435 w 1842380"/>
                <a:gd name="connsiteY16181" fmla="*/ 1233459 h 1847704"/>
                <a:gd name="connsiteX16182" fmla="*/ 598435 w 1842380"/>
                <a:gd name="connsiteY16182" fmla="*/ 1241446 h 1847704"/>
                <a:gd name="connsiteX16183" fmla="*/ 597370 w 1842380"/>
                <a:gd name="connsiteY16183" fmla="*/ 1241446 h 1847704"/>
                <a:gd name="connsiteX16184" fmla="*/ 594175 w 1842380"/>
                <a:gd name="connsiteY16184" fmla="*/ 1239316 h 1847704"/>
                <a:gd name="connsiteX16185" fmla="*/ 590980 w 1842380"/>
                <a:gd name="connsiteY16185" fmla="*/ 1239316 h 1847704"/>
                <a:gd name="connsiteX16186" fmla="*/ 590980 w 1842380"/>
                <a:gd name="connsiteY16186" fmla="*/ 1227069 h 1847704"/>
                <a:gd name="connsiteX16187" fmla="*/ 598435 w 1842380"/>
                <a:gd name="connsiteY16187" fmla="*/ 1219082 h 1847704"/>
                <a:gd name="connsiteX16188" fmla="*/ 598435 w 1842380"/>
                <a:gd name="connsiteY16188" fmla="*/ 1219082 h 1847704"/>
                <a:gd name="connsiteX16189" fmla="*/ 598435 w 1842380"/>
                <a:gd name="connsiteY16189" fmla="*/ 1268603 h 1847704"/>
                <a:gd name="connsiteX16190" fmla="*/ 598435 w 1842380"/>
                <a:gd name="connsiteY16190" fmla="*/ 1276590 h 1847704"/>
                <a:gd name="connsiteX16191" fmla="*/ 590448 w 1842380"/>
                <a:gd name="connsiteY16191" fmla="*/ 1270733 h 1847704"/>
                <a:gd name="connsiteX16192" fmla="*/ 590448 w 1842380"/>
                <a:gd name="connsiteY16192" fmla="*/ 1262745 h 1847704"/>
                <a:gd name="connsiteX16193" fmla="*/ 598435 w 1842380"/>
                <a:gd name="connsiteY16193" fmla="*/ 1268603 h 1847704"/>
                <a:gd name="connsiteX16194" fmla="*/ 598435 w 1842380"/>
                <a:gd name="connsiteY16194" fmla="*/ 1268603 h 1847704"/>
                <a:gd name="connsiteX16195" fmla="*/ 598435 w 1842380"/>
                <a:gd name="connsiteY16195" fmla="*/ 1289902 h 1847704"/>
                <a:gd name="connsiteX16196" fmla="*/ 598435 w 1842380"/>
                <a:gd name="connsiteY16196" fmla="*/ 1297889 h 1847704"/>
                <a:gd name="connsiteX16197" fmla="*/ 598435 w 1842380"/>
                <a:gd name="connsiteY16197" fmla="*/ 1297889 h 1847704"/>
                <a:gd name="connsiteX16198" fmla="*/ 598435 w 1842380"/>
                <a:gd name="connsiteY16198" fmla="*/ 1297889 h 1847704"/>
                <a:gd name="connsiteX16199" fmla="*/ 598435 w 1842380"/>
                <a:gd name="connsiteY16199" fmla="*/ 1377761 h 1847704"/>
                <a:gd name="connsiteX16200" fmla="*/ 591513 w 1842380"/>
                <a:gd name="connsiteY16200" fmla="*/ 1369774 h 1847704"/>
                <a:gd name="connsiteX16201" fmla="*/ 590448 w 1842380"/>
                <a:gd name="connsiteY16201" fmla="*/ 1368709 h 1847704"/>
                <a:gd name="connsiteX16202" fmla="*/ 590448 w 1842380"/>
                <a:gd name="connsiteY16202" fmla="*/ 1332500 h 1847704"/>
                <a:gd name="connsiteX16203" fmla="*/ 592578 w 1842380"/>
                <a:gd name="connsiteY16203" fmla="*/ 1309071 h 1847704"/>
                <a:gd name="connsiteX16204" fmla="*/ 590448 w 1842380"/>
                <a:gd name="connsiteY16204" fmla="*/ 1304811 h 1847704"/>
                <a:gd name="connsiteX16205" fmla="*/ 590448 w 1842380"/>
                <a:gd name="connsiteY16205" fmla="*/ 1290434 h 1847704"/>
                <a:gd name="connsiteX16206" fmla="*/ 593643 w 1842380"/>
                <a:gd name="connsiteY16206" fmla="*/ 1292564 h 1847704"/>
                <a:gd name="connsiteX16207" fmla="*/ 598435 w 1842380"/>
                <a:gd name="connsiteY16207" fmla="*/ 1289902 h 1847704"/>
                <a:gd name="connsiteX16208" fmla="*/ 598435 w 1842380"/>
                <a:gd name="connsiteY16208" fmla="*/ 1289902 h 1847704"/>
                <a:gd name="connsiteX16209" fmla="*/ 598435 w 1842380"/>
                <a:gd name="connsiteY16209" fmla="*/ 1671690 h 1847704"/>
                <a:gd name="connsiteX16210" fmla="*/ 598435 w 1842380"/>
                <a:gd name="connsiteY16210" fmla="*/ 1688729 h 1847704"/>
                <a:gd name="connsiteX16211" fmla="*/ 590448 w 1842380"/>
                <a:gd name="connsiteY16211" fmla="*/ 1685534 h 1847704"/>
                <a:gd name="connsiteX16212" fmla="*/ 590448 w 1842380"/>
                <a:gd name="connsiteY16212" fmla="*/ 1669560 h 1847704"/>
                <a:gd name="connsiteX16213" fmla="*/ 598435 w 1842380"/>
                <a:gd name="connsiteY16213" fmla="*/ 1671690 h 1847704"/>
                <a:gd name="connsiteX16214" fmla="*/ 598435 w 1842380"/>
                <a:gd name="connsiteY16214" fmla="*/ 1671690 h 1847704"/>
                <a:gd name="connsiteX16215" fmla="*/ 598435 w 1842380"/>
                <a:gd name="connsiteY16215" fmla="*/ 1767536 h 1847704"/>
                <a:gd name="connsiteX16216" fmla="*/ 598435 w 1842380"/>
                <a:gd name="connsiteY16216" fmla="*/ 1786705 h 1847704"/>
                <a:gd name="connsiteX16217" fmla="*/ 590448 w 1842380"/>
                <a:gd name="connsiteY16217" fmla="*/ 1783511 h 1847704"/>
                <a:gd name="connsiteX16218" fmla="*/ 590448 w 1842380"/>
                <a:gd name="connsiteY16218" fmla="*/ 1762211 h 1847704"/>
                <a:gd name="connsiteX16219" fmla="*/ 598435 w 1842380"/>
                <a:gd name="connsiteY16219" fmla="*/ 1767536 h 1847704"/>
                <a:gd name="connsiteX16220" fmla="*/ 590448 w 1842380"/>
                <a:gd name="connsiteY16220" fmla="*/ 66263 h 1847704"/>
                <a:gd name="connsiteX16221" fmla="*/ 590448 w 1842380"/>
                <a:gd name="connsiteY16221" fmla="*/ 104602 h 1847704"/>
                <a:gd name="connsiteX16222" fmla="*/ 583526 w 1842380"/>
                <a:gd name="connsiteY16222" fmla="*/ 101407 h 1847704"/>
                <a:gd name="connsiteX16223" fmla="*/ 583526 w 1842380"/>
                <a:gd name="connsiteY16223" fmla="*/ 71056 h 1847704"/>
                <a:gd name="connsiteX16224" fmla="*/ 590448 w 1842380"/>
                <a:gd name="connsiteY16224" fmla="*/ 66263 h 1847704"/>
                <a:gd name="connsiteX16225" fmla="*/ 590448 w 1842380"/>
                <a:gd name="connsiteY16225" fmla="*/ 66263 h 1847704"/>
                <a:gd name="connsiteX16226" fmla="*/ 590448 w 1842380"/>
                <a:gd name="connsiteY16226" fmla="*/ 157317 h 1847704"/>
                <a:gd name="connsiteX16227" fmla="*/ 590448 w 1842380"/>
                <a:gd name="connsiteY16227" fmla="*/ 174357 h 1847704"/>
                <a:gd name="connsiteX16228" fmla="*/ 588318 w 1842380"/>
                <a:gd name="connsiteY16228" fmla="*/ 173292 h 1847704"/>
                <a:gd name="connsiteX16229" fmla="*/ 584058 w 1842380"/>
                <a:gd name="connsiteY16229" fmla="*/ 176487 h 1847704"/>
                <a:gd name="connsiteX16230" fmla="*/ 584058 w 1842380"/>
                <a:gd name="connsiteY16230" fmla="*/ 155187 h 1847704"/>
                <a:gd name="connsiteX16231" fmla="*/ 589915 w 1842380"/>
                <a:gd name="connsiteY16231" fmla="*/ 156252 h 1847704"/>
                <a:gd name="connsiteX16232" fmla="*/ 590448 w 1842380"/>
                <a:gd name="connsiteY16232" fmla="*/ 157317 h 1847704"/>
                <a:gd name="connsiteX16233" fmla="*/ 590448 w 1842380"/>
                <a:gd name="connsiteY16233" fmla="*/ 157317 h 1847704"/>
                <a:gd name="connsiteX16234" fmla="*/ 590448 w 1842380"/>
                <a:gd name="connsiteY16234" fmla="*/ 498637 h 1847704"/>
                <a:gd name="connsiteX16235" fmla="*/ 590448 w 1842380"/>
                <a:gd name="connsiteY16235" fmla="*/ 511949 h 1847704"/>
                <a:gd name="connsiteX16236" fmla="*/ 583526 w 1842380"/>
                <a:gd name="connsiteY16236" fmla="*/ 514079 h 1847704"/>
                <a:gd name="connsiteX16237" fmla="*/ 583526 w 1842380"/>
                <a:gd name="connsiteY16237" fmla="*/ 502897 h 1847704"/>
                <a:gd name="connsiteX16238" fmla="*/ 587785 w 1842380"/>
                <a:gd name="connsiteY16238" fmla="*/ 500767 h 1847704"/>
                <a:gd name="connsiteX16239" fmla="*/ 590448 w 1842380"/>
                <a:gd name="connsiteY16239" fmla="*/ 498637 h 1847704"/>
                <a:gd name="connsiteX16240" fmla="*/ 590448 w 1842380"/>
                <a:gd name="connsiteY16240" fmla="*/ 498637 h 1847704"/>
                <a:gd name="connsiteX16241" fmla="*/ 590448 w 1842380"/>
                <a:gd name="connsiteY16241" fmla="*/ 538040 h 1847704"/>
                <a:gd name="connsiteX16242" fmla="*/ 590448 w 1842380"/>
                <a:gd name="connsiteY16242" fmla="*/ 550287 h 1847704"/>
                <a:gd name="connsiteX16243" fmla="*/ 583526 w 1842380"/>
                <a:gd name="connsiteY16243" fmla="*/ 547093 h 1847704"/>
                <a:gd name="connsiteX16244" fmla="*/ 583526 w 1842380"/>
                <a:gd name="connsiteY16244" fmla="*/ 535910 h 1847704"/>
                <a:gd name="connsiteX16245" fmla="*/ 590448 w 1842380"/>
                <a:gd name="connsiteY16245" fmla="*/ 538040 h 1847704"/>
                <a:gd name="connsiteX16246" fmla="*/ 590448 w 1842380"/>
                <a:gd name="connsiteY16246" fmla="*/ 538040 h 1847704"/>
                <a:gd name="connsiteX16247" fmla="*/ 590448 w 1842380"/>
                <a:gd name="connsiteY16247" fmla="*/ 566262 h 1847704"/>
                <a:gd name="connsiteX16248" fmla="*/ 590448 w 1842380"/>
                <a:gd name="connsiteY16248" fmla="*/ 577444 h 1847704"/>
                <a:gd name="connsiteX16249" fmla="*/ 583526 w 1842380"/>
                <a:gd name="connsiteY16249" fmla="*/ 580639 h 1847704"/>
                <a:gd name="connsiteX16250" fmla="*/ 583526 w 1842380"/>
                <a:gd name="connsiteY16250" fmla="*/ 570522 h 1847704"/>
                <a:gd name="connsiteX16251" fmla="*/ 590448 w 1842380"/>
                <a:gd name="connsiteY16251" fmla="*/ 566262 h 1847704"/>
                <a:gd name="connsiteX16252" fmla="*/ 590448 w 1842380"/>
                <a:gd name="connsiteY16252" fmla="*/ 566262 h 1847704"/>
                <a:gd name="connsiteX16253" fmla="*/ 590448 w 1842380"/>
                <a:gd name="connsiteY16253" fmla="*/ 597678 h 1847704"/>
                <a:gd name="connsiteX16254" fmla="*/ 590448 w 1842380"/>
                <a:gd name="connsiteY16254" fmla="*/ 608860 h 1847704"/>
                <a:gd name="connsiteX16255" fmla="*/ 590448 w 1842380"/>
                <a:gd name="connsiteY16255" fmla="*/ 632289 h 1847704"/>
                <a:gd name="connsiteX16256" fmla="*/ 590448 w 1842380"/>
                <a:gd name="connsiteY16256" fmla="*/ 641341 h 1847704"/>
                <a:gd name="connsiteX16257" fmla="*/ 583526 w 1842380"/>
                <a:gd name="connsiteY16257" fmla="*/ 634419 h 1847704"/>
                <a:gd name="connsiteX16258" fmla="*/ 583526 w 1842380"/>
                <a:gd name="connsiteY16258" fmla="*/ 605665 h 1847704"/>
                <a:gd name="connsiteX16259" fmla="*/ 590448 w 1842380"/>
                <a:gd name="connsiteY16259" fmla="*/ 597678 h 1847704"/>
                <a:gd name="connsiteX16260" fmla="*/ 590448 w 1842380"/>
                <a:gd name="connsiteY16260" fmla="*/ 597678 h 1847704"/>
                <a:gd name="connsiteX16261" fmla="*/ 590448 w 1842380"/>
                <a:gd name="connsiteY16261" fmla="*/ 706836 h 1847704"/>
                <a:gd name="connsiteX16262" fmla="*/ 590448 w 1842380"/>
                <a:gd name="connsiteY16262" fmla="*/ 779786 h 1847704"/>
                <a:gd name="connsiteX16263" fmla="*/ 590448 w 1842380"/>
                <a:gd name="connsiteY16263" fmla="*/ 779786 h 1847704"/>
                <a:gd name="connsiteX16264" fmla="*/ 588318 w 1842380"/>
                <a:gd name="connsiteY16264" fmla="*/ 784046 h 1847704"/>
                <a:gd name="connsiteX16265" fmla="*/ 587253 w 1842380"/>
                <a:gd name="connsiteY16265" fmla="*/ 788306 h 1847704"/>
                <a:gd name="connsiteX16266" fmla="*/ 588318 w 1842380"/>
                <a:gd name="connsiteY16266" fmla="*/ 790436 h 1847704"/>
                <a:gd name="connsiteX16267" fmla="*/ 590448 w 1842380"/>
                <a:gd name="connsiteY16267" fmla="*/ 793631 h 1847704"/>
                <a:gd name="connsiteX16268" fmla="*/ 590448 w 1842380"/>
                <a:gd name="connsiteY16268" fmla="*/ 793631 h 1847704"/>
                <a:gd name="connsiteX16269" fmla="*/ 590448 w 1842380"/>
                <a:gd name="connsiteY16269" fmla="*/ 813865 h 1847704"/>
                <a:gd name="connsiteX16270" fmla="*/ 590448 w 1842380"/>
                <a:gd name="connsiteY16270" fmla="*/ 812800 h 1847704"/>
                <a:gd name="connsiteX16271" fmla="*/ 590448 w 1842380"/>
                <a:gd name="connsiteY16271" fmla="*/ 809605 h 1847704"/>
                <a:gd name="connsiteX16272" fmla="*/ 590448 w 1842380"/>
                <a:gd name="connsiteY16272" fmla="*/ 803748 h 1847704"/>
                <a:gd name="connsiteX16273" fmla="*/ 587253 w 1842380"/>
                <a:gd name="connsiteY16273" fmla="*/ 802683 h 1847704"/>
                <a:gd name="connsiteX16274" fmla="*/ 588318 w 1842380"/>
                <a:gd name="connsiteY16274" fmla="*/ 800553 h 1847704"/>
                <a:gd name="connsiteX16275" fmla="*/ 588318 w 1842380"/>
                <a:gd name="connsiteY16275" fmla="*/ 796293 h 1847704"/>
                <a:gd name="connsiteX16276" fmla="*/ 586188 w 1842380"/>
                <a:gd name="connsiteY16276" fmla="*/ 795228 h 1847704"/>
                <a:gd name="connsiteX16277" fmla="*/ 584058 w 1842380"/>
                <a:gd name="connsiteY16277" fmla="*/ 794163 h 1847704"/>
                <a:gd name="connsiteX16278" fmla="*/ 584058 w 1842380"/>
                <a:gd name="connsiteY16278" fmla="*/ 757955 h 1847704"/>
                <a:gd name="connsiteX16279" fmla="*/ 585123 w 1842380"/>
                <a:gd name="connsiteY16279" fmla="*/ 756890 h 1847704"/>
                <a:gd name="connsiteX16280" fmla="*/ 586188 w 1842380"/>
                <a:gd name="connsiteY16280" fmla="*/ 751032 h 1847704"/>
                <a:gd name="connsiteX16281" fmla="*/ 588318 w 1842380"/>
                <a:gd name="connsiteY16281" fmla="*/ 746772 h 1847704"/>
                <a:gd name="connsiteX16282" fmla="*/ 589383 w 1842380"/>
                <a:gd name="connsiteY16282" fmla="*/ 743578 h 1847704"/>
                <a:gd name="connsiteX16283" fmla="*/ 588318 w 1842380"/>
                <a:gd name="connsiteY16283" fmla="*/ 741448 h 1847704"/>
                <a:gd name="connsiteX16284" fmla="*/ 586188 w 1842380"/>
                <a:gd name="connsiteY16284" fmla="*/ 740383 h 1847704"/>
                <a:gd name="connsiteX16285" fmla="*/ 584058 w 1842380"/>
                <a:gd name="connsiteY16285" fmla="*/ 740383 h 1847704"/>
                <a:gd name="connsiteX16286" fmla="*/ 584058 w 1842380"/>
                <a:gd name="connsiteY16286" fmla="*/ 741448 h 1847704"/>
                <a:gd name="connsiteX16287" fmla="*/ 584058 w 1842380"/>
                <a:gd name="connsiteY16287" fmla="*/ 702044 h 1847704"/>
                <a:gd name="connsiteX16288" fmla="*/ 589915 w 1842380"/>
                <a:gd name="connsiteY16288" fmla="*/ 705239 h 1847704"/>
                <a:gd name="connsiteX16289" fmla="*/ 590448 w 1842380"/>
                <a:gd name="connsiteY16289" fmla="*/ 706836 h 1847704"/>
                <a:gd name="connsiteX16290" fmla="*/ 590448 w 1842380"/>
                <a:gd name="connsiteY16290" fmla="*/ 706836 h 1847704"/>
                <a:gd name="connsiteX16291" fmla="*/ 590448 w 1842380"/>
                <a:gd name="connsiteY16291" fmla="*/ 845281 h 1847704"/>
                <a:gd name="connsiteX16292" fmla="*/ 590448 w 1842380"/>
                <a:gd name="connsiteY16292" fmla="*/ 864450 h 1847704"/>
                <a:gd name="connsiteX16293" fmla="*/ 590448 w 1842380"/>
                <a:gd name="connsiteY16293" fmla="*/ 864450 h 1847704"/>
                <a:gd name="connsiteX16294" fmla="*/ 586188 w 1842380"/>
                <a:gd name="connsiteY16294" fmla="*/ 860191 h 1847704"/>
                <a:gd name="connsiteX16295" fmla="*/ 584058 w 1842380"/>
                <a:gd name="connsiteY16295" fmla="*/ 859126 h 1847704"/>
                <a:gd name="connsiteX16296" fmla="*/ 584058 w 1842380"/>
                <a:gd name="connsiteY16296" fmla="*/ 844216 h 1847704"/>
                <a:gd name="connsiteX16297" fmla="*/ 589915 w 1842380"/>
                <a:gd name="connsiteY16297" fmla="*/ 845281 h 1847704"/>
                <a:gd name="connsiteX16298" fmla="*/ 590448 w 1842380"/>
                <a:gd name="connsiteY16298" fmla="*/ 845281 h 1847704"/>
                <a:gd name="connsiteX16299" fmla="*/ 590448 w 1842380"/>
                <a:gd name="connsiteY16299" fmla="*/ 845281 h 1847704"/>
                <a:gd name="connsiteX16300" fmla="*/ 590448 w 1842380"/>
                <a:gd name="connsiteY16300" fmla="*/ 907049 h 1847704"/>
                <a:gd name="connsiteX16301" fmla="*/ 590448 w 1842380"/>
                <a:gd name="connsiteY16301" fmla="*/ 918231 h 1847704"/>
                <a:gd name="connsiteX16302" fmla="*/ 583526 w 1842380"/>
                <a:gd name="connsiteY16302" fmla="*/ 913971 h 1847704"/>
                <a:gd name="connsiteX16303" fmla="*/ 583526 w 1842380"/>
                <a:gd name="connsiteY16303" fmla="*/ 905984 h 1847704"/>
                <a:gd name="connsiteX16304" fmla="*/ 586720 w 1842380"/>
                <a:gd name="connsiteY16304" fmla="*/ 907049 h 1847704"/>
                <a:gd name="connsiteX16305" fmla="*/ 590448 w 1842380"/>
                <a:gd name="connsiteY16305" fmla="*/ 907049 h 1847704"/>
                <a:gd name="connsiteX16306" fmla="*/ 590448 w 1842380"/>
                <a:gd name="connsiteY16306" fmla="*/ 907049 h 1847704"/>
                <a:gd name="connsiteX16307" fmla="*/ 590448 w 1842380"/>
                <a:gd name="connsiteY16307" fmla="*/ 956569 h 1847704"/>
                <a:gd name="connsiteX16308" fmla="*/ 590448 w 1842380"/>
                <a:gd name="connsiteY16308" fmla="*/ 963492 h 1847704"/>
                <a:gd name="connsiteX16309" fmla="*/ 583526 w 1842380"/>
                <a:gd name="connsiteY16309" fmla="*/ 962427 h 1847704"/>
                <a:gd name="connsiteX16310" fmla="*/ 583526 w 1842380"/>
                <a:gd name="connsiteY16310" fmla="*/ 955504 h 1847704"/>
                <a:gd name="connsiteX16311" fmla="*/ 590448 w 1842380"/>
                <a:gd name="connsiteY16311" fmla="*/ 956569 h 1847704"/>
                <a:gd name="connsiteX16312" fmla="*/ 590448 w 1842380"/>
                <a:gd name="connsiteY16312" fmla="*/ 956569 h 1847704"/>
                <a:gd name="connsiteX16313" fmla="*/ 590448 w 1842380"/>
                <a:gd name="connsiteY16313" fmla="*/ 1017805 h 1847704"/>
                <a:gd name="connsiteX16314" fmla="*/ 590448 w 1842380"/>
                <a:gd name="connsiteY16314" fmla="*/ 1041234 h 1847704"/>
                <a:gd name="connsiteX16315" fmla="*/ 590448 w 1842380"/>
                <a:gd name="connsiteY16315" fmla="*/ 1042299 h 1847704"/>
                <a:gd name="connsiteX16316" fmla="*/ 589383 w 1842380"/>
                <a:gd name="connsiteY16316" fmla="*/ 1044429 h 1847704"/>
                <a:gd name="connsiteX16317" fmla="*/ 587253 w 1842380"/>
                <a:gd name="connsiteY16317" fmla="*/ 1045494 h 1847704"/>
                <a:gd name="connsiteX16318" fmla="*/ 586188 w 1842380"/>
                <a:gd name="connsiteY16318" fmla="*/ 1047624 h 1847704"/>
                <a:gd name="connsiteX16319" fmla="*/ 584058 w 1842380"/>
                <a:gd name="connsiteY16319" fmla="*/ 1049753 h 1847704"/>
                <a:gd name="connsiteX16320" fmla="*/ 584058 w 1842380"/>
                <a:gd name="connsiteY16320" fmla="*/ 1021532 h 1847704"/>
                <a:gd name="connsiteX16321" fmla="*/ 586188 w 1842380"/>
                <a:gd name="connsiteY16321" fmla="*/ 1020467 h 1847704"/>
                <a:gd name="connsiteX16322" fmla="*/ 587253 w 1842380"/>
                <a:gd name="connsiteY16322" fmla="*/ 1019402 h 1847704"/>
                <a:gd name="connsiteX16323" fmla="*/ 590448 w 1842380"/>
                <a:gd name="connsiteY16323" fmla="*/ 1017805 h 1847704"/>
                <a:gd name="connsiteX16324" fmla="*/ 590448 w 1842380"/>
                <a:gd name="connsiteY16324" fmla="*/ 1017805 h 1847704"/>
                <a:gd name="connsiteX16325" fmla="*/ 590448 w 1842380"/>
                <a:gd name="connsiteY16325" fmla="*/ 1062533 h 1847704"/>
                <a:gd name="connsiteX16326" fmla="*/ 590448 w 1842380"/>
                <a:gd name="connsiteY16326" fmla="*/ 1090754 h 1847704"/>
                <a:gd name="connsiteX16327" fmla="*/ 589383 w 1842380"/>
                <a:gd name="connsiteY16327" fmla="*/ 1088624 h 1847704"/>
                <a:gd name="connsiteX16328" fmla="*/ 587253 w 1842380"/>
                <a:gd name="connsiteY16328" fmla="*/ 1086495 h 1847704"/>
                <a:gd name="connsiteX16329" fmla="*/ 586188 w 1842380"/>
                <a:gd name="connsiteY16329" fmla="*/ 1084365 h 1847704"/>
                <a:gd name="connsiteX16330" fmla="*/ 584058 w 1842380"/>
                <a:gd name="connsiteY16330" fmla="*/ 1083300 h 1847704"/>
                <a:gd name="connsiteX16331" fmla="*/ 584058 w 1842380"/>
                <a:gd name="connsiteY16331" fmla="*/ 1068390 h 1847704"/>
                <a:gd name="connsiteX16332" fmla="*/ 585123 w 1842380"/>
                <a:gd name="connsiteY16332" fmla="*/ 1067325 h 1847704"/>
                <a:gd name="connsiteX16333" fmla="*/ 586188 w 1842380"/>
                <a:gd name="connsiteY16333" fmla="*/ 1066260 h 1847704"/>
                <a:gd name="connsiteX16334" fmla="*/ 590448 w 1842380"/>
                <a:gd name="connsiteY16334" fmla="*/ 1062533 h 1847704"/>
                <a:gd name="connsiteX16335" fmla="*/ 590448 w 1842380"/>
                <a:gd name="connsiteY16335" fmla="*/ 1062533 h 1847704"/>
                <a:gd name="connsiteX16336" fmla="*/ 590448 w 1842380"/>
                <a:gd name="connsiteY16336" fmla="*/ 1097677 h 1847704"/>
                <a:gd name="connsiteX16337" fmla="*/ 590448 w 1842380"/>
                <a:gd name="connsiteY16337" fmla="*/ 1120041 h 1847704"/>
                <a:gd name="connsiteX16338" fmla="*/ 589383 w 1842380"/>
                <a:gd name="connsiteY16338" fmla="*/ 1118976 h 1847704"/>
                <a:gd name="connsiteX16339" fmla="*/ 587253 w 1842380"/>
                <a:gd name="connsiteY16339" fmla="*/ 1120041 h 1847704"/>
                <a:gd name="connsiteX16340" fmla="*/ 586188 w 1842380"/>
                <a:gd name="connsiteY16340" fmla="*/ 1122171 h 1847704"/>
                <a:gd name="connsiteX16341" fmla="*/ 585123 w 1842380"/>
                <a:gd name="connsiteY16341" fmla="*/ 1123236 h 1847704"/>
                <a:gd name="connsiteX16342" fmla="*/ 585123 w 1842380"/>
                <a:gd name="connsiteY16342" fmla="*/ 1125366 h 1847704"/>
                <a:gd name="connsiteX16343" fmla="*/ 585123 w 1842380"/>
                <a:gd name="connsiteY16343" fmla="*/ 1127495 h 1847704"/>
                <a:gd name="connsiteX16344" fmla="*/ 586188 w 1842380"/>
                <a:gd name="connsiteY16344" fmla="*/ 1128560 h 1847704"/>
                <a:gd name="connsiteX16345" fmla="*/ 588318 w 1842380"/>
                <a:gd name="connsiteY16345" fmla="*/ 1130690 h 1847704"/>
                <a:gd name="connsiteX16346" fmla="*/ 589383 w 1842380"/>
                <a:gd name="connsiteY16346" fmla="*/ 1131755 h 1847704"/>
                <a:gd name="connsiteX16347" fmla="*/ 590448 w 1842380"/>
                <a:gd name="connsiteY16347" fmla="*/ 1133885 h 1847704"/>
                <a:gd name="connsiteX16348" fmla="*/ 590448 w 1842380"/>
                <a:gd name="connsiteY16348" fmla="*/ 1133885 h 1847704"/>
                <a:gd name="connsiteX16349" fmla="*/ 590448 w 1842380"/>
                <a:gd name="connsiteY16349" fmla="*/ 1151990 h 1847704"/>
                <a:gd name="connsiteX16350" fmla="*/ 589383 w 1842380"/>
                <a:gd name="connsiteY16350" fmla="*/ 1150925 h 1847704"/>
                <a:gd name="connsiteX16351" fmla="*/ 588318 w 1842380"/>
                <a:gd name="connsiteY16351" fmla="*/ 1149860 h 1847704"/>
                <a:gd name="connsiteX16352" fmla="*/ 586188 w 1842380"/>
                <a:gd name="connsiteY16352" fmla="*/ 1148795 h 1847704"/>
                <a:gd name="connsiteX16353" fmla="*/ 585123 w 1842380"/>
                <a:gd name="connsiteY16353" fmla="*/ 1147730 h 1847704"/>
                <a:gd name="connsiteX16354" fmla="*/ 584058 w 1842380"/>
                <a:gd name="connsiteY16354" fmla="*/ 1146665 h 1847704"/>
                <a:gd name="connsiteX16355" fmla="*/ 584058 w 1842380"/>
                <a:gd name="connsiteY16355" fmla="*/ 1095014 h 1847704"/>
                <a:gd name="connsiteX16356" fmla="*/ 585123 w 1842380"/>
                <a:gd name="connsiteY16356" fmla="*/ 1095014 h 1847704"/>
                <a:gd name="connsiteX16357" fmla="*/ 586188 w 1842380"/>
                <a:gd name="connsiteY16357" fmla="*/ 1096079 h 1847704"/>
                <a:gd name="connsiteX16358" fmla="*/ 589383 w 1842380"/>
                <a:gd name="connsiteY16358" fmla="*/ 1097144 h 1847704"/>
                <a:gd name="connsiteX16359" fmla="*/ 590448 w 1842380"/>
                <a:gd name="connsiteY16359" fmla="*/ 1097144 h 1847704"/>
                <a:gd name="connsiteX16360" fmla="*/ 590448 w 1842380"/>
                <a:gd name="connsiteY16360" fmla="*/ 1097677 h 1847704"/>
                <a:gd name="connsiteX16361" fmla="*/ 590448 w 1842380"/>
                <a:gd name="connsiteY16361" fmla="*/ 1227069 h 1847704"/>
                <a:gd name="connsiteX16362" fmla="*/ 590448 w 1842380"/>
                <a:gd name="connsiteY16362" fmla="*/ 1239316 h 1847704"/>
                <a:gd name="connsiteX16363" fmla="*/ 583526 w 1842380"/>
                <a:gd name="connsiteY16363" fmla="*/ 1242511 h 1847704"/>
                <a:gd name="connsiteX16364" fmla="*/ 583526 w 1842380"/>
                <a:gd name="connsiteY16364" fmla="*/ 1234524 h 1847704"/>
                <a:gd name="connsiteX16365" fmla="*/ 585655 w 1842380"/>
                <a:gd name="connsiteY16365" fmla="*/ 1233459 h 1847704"/>
                <a:gd name="connsiteX16366" fmla="*/ 590448 w 1842380"/>
                <a:gd name="connsiteY16366" fmla="*/ 1227069 h 1847704"/>
                <a:gd name="connsiteX16367" fmla="*/ 590448 w 1842380"/>
                <a:gd name="connsiteY16367" fmla="*/ 1227069 h 1847704"/>
                <a:gd name="connsiteX16368" fmla="*/ 590448 w 1842380"/>
                <a:gd name="connsiteY16368" fmla="*/ 1262745 h 1847704"/>
                <a:gd name="connsiteX16369" fmla="*/ 590448 w 1842380"/>
                <a:gd name="connsiteY16369" fmla="*/ 1270733 h 1847704"/>
                <a:gd name="connsiteX16370" fmla="*/ 588318 w 1842380"/>
                <a:gd name="connsiteY16370" fmla="*/ 1269668 h 1847704"/>
                <a:gd name="connsiteX16371" fmla="*/ 588318 w 1842380"/>
                <a:gd name="connsiteY16371" fmla="*/ 1269668 h 1847704"/>
                <a:gd name="connsiteX16372" fmla="*/ 584058 w 1842380"/>
                <a:gd name="connsiteY16372" fmla="*/ 1266473 h 1847704"/>
                <a:gd name="connsiteX16373" fmla="*/ 584058 w 1842380"/>
                <a:gd name="connsiteY16373" fmla="*/ 1257421 h 1847704"/>
                <a:gd name="connsiteX16374" fmla="*/ 590448 w 1842380"/>
                <a:gd name="connsiteY16374" fmla="*/ 1262745 h 1847704"/>
                <a:gd name="connsiteX16375" fmla="*/ 590448 w 1842380"/>
                <a:gd name="connsiteY16375" fmla="*/ 1262745 h 1847704"/>
                <a:gd name="connsiteX16376" fmla="*/ 590448 w 1842380"/>
                <a:gd name="connsiteY16376" fmla="*/ 1289902 h 1847704"/>
                <a:gd name="connsiteX16377" fmla="*/ 590448 w 1842380"/>
                <a:gd name="connsiteY16377" fmla="*/ 1304279 h 1847704"/>
                <a:gd name="connsiteX16378" fmla="*/ 583526 w 1842380"/>
                <a:gd name="connsiteY16378" fmla="*/ 1296292 h 1847704"/>
                <a:gd name="connsiteX16379" fmla="*/ 583526 w 1842380"/>
                <a:gd name="connsiteY16379" fmla="*/ 1284045 h 1847704"/>
                <a:gd name="connsiteX16380" fmla="*/ 590448 w 1842380"/>
                <a:gd name="connsiteY16380" fmla="*/ 1289902 h 1847704"/>
                <a:gd name="connsiteX16381" fmla="*/ 590448 w 1842380"/>
                <a:gd name="connsiteY16381" fmla="*/ 1289902 h 1847704"/>
                <a:gd name="connsiteX16382" fmla="*/ 590448 w 1842380"/>
                <a:gd name="connsiteY16382" fmla="*/ 1333033 h 1847704"/>
                <a:gd name="connsiteX16383" fmla="*/ 590448 w 1842380"/>
                <a:gd name="connsiteY16383" fmla="*/ 1369241 h 1847704"/>
                <a:gd name="connsiteX16384" fmla="*/ 587253 w 1842380"/>
                <a:gd name="connsiteY16384" fmla="*/ 1368176 h 1847704"/>
                <a:gd name="connsiteX16385" fmla="*/ 584058 w 1842380"/>
                <a:gd name="connsiteY16385" fmla="*/ 1366046 h 1847704"/>
                <a:gd name="connsiteX16386" fmla="*/ 584058 w 1842380"/>
                <a:gd name="connsiteY16386" fmla="*/ 1355929 h 1847704"/>
                <a:gd name="connsiteX16387" fmla="*/ 587253 w 1842380"/>
                <a:gd name="connsiteY16387" fmla="*/ 1356994 h 1847704"/>
                <a:gd name="connsiteX16388" fmla="*/ 587253 w 1842380"/>
                <a:gd name="connsiteY16388" fmla="*/ 1356994 h 1847704"/>
                <a:gd name="connsiteX16389" fmla="*/ 588318 w 1842380"/>
                <a:gd name="connsiteY16389" fmla="*/ 1358059 h 1847704"/>
                <a:gd name="connsiteX16390" fmla="*/ 590448 w 1842380"/>
                <a:gd name="connsiteY16390" fmla="*/ 1333033 h 1847704"/>
                <a:gd name="connsiteX16391" fmla="*/ 590448 w 1842380"/>
                <a:gd name="connsiteY16391" fmla="*/ 1333033 h 1847704"/>
                <a:gd name="connsiteX16392" fmla="*/ 590448 w 1842380"/>
                <a:gd name="connsiteY16392" fmla="*/ 1669560 h 1847704"/>
                <a:gd name="connsiteX16393" fmla="*/ 590448 w 1842380"/>
                <a:gd name="connsiteY16393" fmla="*/ 1685534 h 1847704"/>
                <a:gd name="connsiteX16394" fmla="*/ 583526 w 1842380"/>
                <a:gd name="connsiteY16394" fmla="*/ 1684469 h 1847704"/>
                <a:gd name="connsiteX16395" fmla="*/ 583526 w 1842380"/>
                <a:gd name="connsiteY16395" fmla="*/ 1667430 h 1847704"/>
                <a:gd name="connsiteX16396" fmla="*/ 590448 w 1842380"/>
                <a:gd name="connsiteY16396" fmla="*/ 1669560 h 1847704"/>
                <a:gd name="connsiteX16397" fmla="*/ 590448 w 1842380"/>
                <a:gd name="connsiteY16397" fmla="*/ 1669560 h 1847704"/>
                <a:gd name="connsiteX16398" fmla="*/ 590448 w 1842380"/>
                <a:gd name="connsiteY16398" fmla="*/ 1761679 h 1847704"/>
                <a:gd name="connsiteX16399" fmla="*/ 590448 w 1842380"/>
                <a:gd name="connsiteY16399" fmla="*/ 1782978 h 1847704"/>
                <a:gd name="connsiteX16400" fmla="*/ 583526 w 1842380"/>
                <a:gd name="connsiteY16400" fmla="*/ 1778718 h 1847704"/>
                <a:gd name="connsiteX16401" fmla="*/ 583526 w 1842380"/>
                <a:gd name="connsiteY16401" fmla="*/ 1751562 h 1847704"/>
                <a:gd name="connsiteX16402" fmla="*/ 590448 w 1842380"/>
                <a:gd name="connsiteY16402" fmla="*/ 1761679 h 1847704"/>
                <a:gd name="connsiteX16403" fmla="*/ 583526 w 1842380"/>
                <a:gd name="connsiteY16403" fmla="*/ 70523 h 1847704"/>
                <a:gd name="connsiteX16404" fmla="*/ 583526 w 1842380"/>
                <a:gd name="connsiteY16404" fmla="*/ 100874 h 1847704"/>
                <a:gd name="connsiteX16405" fmla="*/ 567551 w 1842380"/>
                <a:gd name="connsiteY16405" fmla="*/ 96615 h 1847704"/>
                <a:gd name="connsiteX16406" fmla="*/ 567551 w 1842380"/>
                <a:gd name="connsiteY16406" fmla="*/ 79575 h 1847704"/>
                <a:gd name="connsiteX16407" fmla="*/ 569681 w 1842380"/>
                <a:gd name="connsiteY16407" fmla="*/ 79575 h 1847704"/>
                <a:gd name="connsiteX16408" fmla="*/ 577668 w 1842380"/>
                <a:gd name="connsiteY16408" fmla="*/ 73718 h 1847704"/>
                <a:gd name="connsiteX16409" fmla="*/ 583526 w 1842380"/>
                <a:gd name="connsiteY16409" fmla="*/ 70523 h 1847704"/>
                <a:gd name="connsiteX16410" fmla="*/ 583526 w 1842380"/>
                <a:gd name="connsiteY16410" fmla="*/ 70523 h 1847704"/>
                <a:gd name="connsiteX16411" fmla="*/ 583526 w 1842380"/>
                <a:gd name="connsiteY16411" fmla="*/ 155187 h 1847704"/>
                <a:gd name="connsiteX16412" fmla="*/ 583526 w 1842380"/>
                <a:gd name="connsiteY16412" fmla="*/ 176487 h 1847704"/>
                <a:gd name="connsiteX16413" fmla="*/ 567551 w 1842380"/>
                <a:gd name="connsiteY16413" fmla="*/ 189799 h 1847704"/>
                <a:gd name="connsiteX16414" fmla="*/ 567551 w 1842380"/>
                <a:gd name="connsiteY16414" fmla="*/ 170629 h 1847704"/>
                <a:gd name="connsiteX16415" fmla="*/ 569681 w 1842380"/>
                <a:gd name="connsiteY16415" fmla="*/ 168499 h 1847704"/>
                <a:gd name="connsiteX16416" fmla="*/ 567551 w 1842380"/>
                <a:gd name="connsiteY16416" fmla="*/ 168499 h 1847704"/>
                <a:gd name="connsiteX16417" fmla="*/ 567551 w 1842380"/>
                <a:gd name="connsiteY16417" fmla="*/ 146135 h 1847704"/>
                <a:gd name="connsiteX16418" fmla="*/ 583526 w 1842380"/>
                <a:gd name="connsiteY16418" fmla="*/ 155187 h 1847704"/>
                <a:gd name="connsiteX16419" fmla="*/ 583526 w 1842380"/>
                <a:gd name="connsiteY16419" fmla="*/ 155187 h 1847704"/>
                <a:gd name="connsiteX16420" fmla="*/ 583526 w 1842380"/>
                <a:gd name="connsiteY16420" fmla="*/ 502897 h 1847704"/>
                <a:gd name="connsiteX16421" fmla="*/ 583526 w 1842380"/>
                <a:gd name="connsiteY16421" fmla="*/ 514079 h 1847704"/>
                <a:gd name="connsiteX16422" fmla="*/ 567551 w 1842380"/>
                <a:gd name="connsiteY16422" fmla="*/ 527391 h 1847704"/>
                <a:gd name="connsiteX16423" fmla="*/ 567551 w 1842380"/>
                <a:gd name="connsiteY16423" fmla="*/ 514079 h 1847704"/>
                <a:gd name="connsiteX16424" fmla="*/ 583526 w 1842380"/>
                <a:gd name="connsiteY16424" fmla="*/ 502897 h 1847704"/>
                <a:gd name="connsiteX16425" fmla="*/ 583526 w 1842380"/>
                <a:gd name="connsiteY16425" fmla="*/ 502897 h 1847704"/>
                <a:gd name="connsiteX16426" fmla="*/ 583526 w 1842380"/>
                <a:gd name="connsiteY16426" fmla="*/ 535910 h 1847704"/>
                <a:gd name="connsiteX16427" fmla="*/ 583526 w 1842380"/>
                <a:gd name="connsiteY16427" fmla="*/ 547093 h 1847704"/>
                <a:gd name="connsiteX16428" fmla="*/ 567551 w 1842380"/>
                <a:gd name="connsiteY16428" fmla="*/ 541235 h 1847704"/>
                <a:gd name="connsiteX16429" fmla="*/ 567551 w 1842380"/>
                <a:gd name="connsiteY16429" fmla="*/ 531118 h 1847704"/>
                <a:gd name="connsiteX16430" fmla="*/ 583526 w 1842380"/>
                <a:gd name="connsiteY16430" fmla="*/ 535910 h 1847704"/>
                <a:gd name="connsiteX16431" fmla="*/ 583526 w 1842380"/>
                <a:gd name="connsiteY16431" fmla="*/ 535910 h 1847704"/>
                <a:gd name="connsiteX16432" fmla="*/ 583526 w 1842380"/>
                <a:gd name="connsiteY16432" fmla="*/ 570522 h 1847704"/>
                <a:gd name="connsiteX16433" fmla="*/ 583526 w 1842380"/>
                <a:gd name="connsiteY16433" fmla="*/ 580639 h 1847704"/>
                <a:gd name="connsiteX16434" fmla="*/ 581396 w 1842380"/>
                <a:gd name="connsiteY16434" fmla="*/ 581704 h 1847704"/>
                <a:gd name="connsiteX16435" fmla="*/ 568084 w 1842380"/>
                <a:gd name="connsiteY16435" fmla="*/ 601938 h 1847704"/>
                <a:gd name="connsiteX16436" fmla="*/ 568084 w 1842380"/>
                <a:gd name="connsiteY16436" fmla="*/ 587028 h 1847704"/>
                <a:gd name="connsiteX16437" fmla="*/ 570214 w 1842380"/>
                <a:gd name="connsiteY16437" fmla="*/ 582769 h 1847704"/>
                <a:gd name="connsiteX16438" fmla="*/ 568084 w 1842380"/>
                <a:gd name="connsiteY16438" fmla="*/ 581704 h 1847704"/>
                <a:gd name="connsiteX16439" fmla="*/ 568084 w 1842380"/>
                <a:gd name="connsiteY16439" fmla="*/ 570522 h 1847704"/>
                <a:gd name="connsiteX16440" fmla="*/ 579266 w 1842380"/>
                <a:gd name="connsiteY16440" fmla="*/ 571587 h 1847704"/>
                <a:gd name="connsiteX16441" fmla="*/ 583526 w 1842380"/>
                <a:gd name="connsiteY16441" fmla="*/ 570522 h 1847704"/>
                <a:gd name="connsiteX16442" fmla="*/ 583526 w 1842380"/>
                <a:gd name="connsiteY16442" fmla="*/ 570522 h 1847704"/>
                <a:gd name="connsiteX16443" fmla="*/ 583526 w 1842380"/>
                <a:gd name="connsiteY16443" fmla="*/ 605665 h 1847704"/>
                <a:gd name="connsiteX16444" fmla="*/ 583526 w 1842380"/>
                <a:gd name="connsiteY16444" fmla="*/ 634952 h 1847704"/>
                <a:gd name="connsiteX16445" fmla="*/ 579266 w 1842380"/>
                <a:gd name="connsiteY16445" fmla="*/ 626964 h 1847704"/>
                <a:gd name="connsiteX16446" fmla="*/ 568084 w 1842380"/>
                <a:gd name="connsiteY16446" fmla="*/ 618977 h 1847704"/>
                <a:gd name="connsiteX16447" fmla="*/ 568084 w 1842380"/>
                <a:gd name="connsiteY16447" fmla="*/ 608860 h 1847704"/>
                <a:gd name="connsiteX16448" fmla="*/ 578201 w 1842380"/>
                <a:gd name="connsiteY16448" fmla="*/ 618977 h 1847704"/>
                <a:gd name="connsiteX16449" fmla="*/ 579266 w 1842380"/>
                <a:gd name="connsiteY16449" fmla="*/ 614717 h 1847704"/>
                <a:gd name="connsiteX16450" fmla="*/ 583526 w 1842380"/>
                <a:gd name="connsiteY16450" fmla="*/ 605665 h 1847704"/>
                <a:gd name="connsiteX16451" fmla="*/ 583526 w 1842380"/>
                <a:gd name="connsiteY16451" fmla="*/ 605665 h 1847704"/>
                <a:gd name="connsiteX16452" fmla="*/ 583526 w 1842380"/>
                <a:gd name="connsiteY16452" fmla="*/ 702577 h 1847704"/>
                <a:gd name="connsiteX16453" fmla="*/ 583526 w 1842380"/>
                <a:gd name="connsiteY16453" fmla="*/ 741980 h 1847704"/>
                <a:gd name="connsiteX16454" fmla="*/ 581396 w 1842380"/>
                <a:gd name="connsiteY16454" fmla="*/ 743045 h 1847704"/>
                <a:gd name="connsiteX16455" fmla="*/ 579266 w 1842380"/>
                <a:gd name="connsiteY16455" fmla="*/ 746240 h 1847704"/>
                <a:gd name="connsiteX16456" fmla="*/ 575006 w 1842380"/>
                <a:gd name="connsiteY16456" fmla="*/ 749435 h 1847704"/>
                <a:gd name="connsiteX16457" fmla="*/ 572876 w 1842380"/>
                <a:gd name="connsiteY16457" fmla="*/ 751565 h 1847704"/>
                <a:gd name="connsiteX16458" fmla="*/ 570746 w 1842380"/>
                <a:gd name="connsiteY16458" fmla="*/ 752630 h 1847704"/>
                <a:gd name="connsiteX16459" fmla="*/ 568616 w 1842380"/>
                <a:gd name="connsiteY16459" fmla="*/ 752630 h 1847704"/>
                <a:gd name="connsiteX16460" fmla="*/ 568616 w 1842380"/>
                <a:gd name="connsiteY16460" fmla="*/ 730266 h 1847704"/>
                <a:gd name="connsiteX16461" fmla="*/ 568616 w 1842380"/>
                <a:gd name="connsiteY16461" fmla="*/ 731331 h 1847704"/>
                <a:gd name="connsiteX16462" fmla="*/ 570746 w 1842380"/>
                <a:gd name="connsiteY16462" fmla="*/ 733460 h 1847704"/>
                <a:gd name="connsiteX16463" fmla="*/ 575006 w 1842380"/>
                <a:gd name="connsiteY16463" fmla="*/ 733460 h 1847704"/>
                <a:gd name="connsiteX16464" fmla="*/ 577136 w 1842380"/>
                <a:gd name="connsiteY16464" fmla="*/ 733460 h 1847704"/>
                <a:gd name="connsiteX16465" fmla="*/ 579266 w 1842380"/>
                <a:gd name="connsiteY16465" fmla="*/ 731331 h 1847704"/>
                <a:gd name="connsiteX16466" fmla="*/ 580331 w 1842380"/>
                <a:gd name="connsiteY16466" fmla="*/ 727071 h 1847704"/>
                <a:gd name="connsiteX16467" fmla="*/ 579266 w 1842380"/>
                <a:gd name="connsiteY16467" fmla="*/ 723876 h 1847704"/>
                <a:gd name="connsiteX16468" fmla="*/ 578201 w 1842380"/>
                <a:gd name="connsiteY16468" fmla="*/ 721746 h 1847704"/>
                <a:gd name="connsiteX16469" fmla="*/ 576071 w 1842380"/>
                <a:gd name="connsiteY16469" fmla="*/ 720681 h 1847704"/>
                <a:gd name="connsiteX16470" fmla="*/ 571811 w 1842380"/>
                <a:gd name="connsiteY16470" fmla="*/ 720681 h 1847704"/>
                <a:gd name="connsiteX16471" fmla="*/ 569681 w 1842380"/>
                <a:gd name="connsiteY16471" fmla="*/ 722811 h 1847704"/>
                <a:gd name="connsiteX16472" fmla="*/ 568616 w 1842380"/>
                <a:gd name="connsiteY16472" fmla="*/ 724941 h 1847704"/>
                <a:gd name="connsiteX16473" fmla="*/ 568616 w 1842380"/>
                <a:gd name="connsiteY16473" fmla="*/ 704707 h 1847704"/>
                <a:gd name="connsiteX16474" fmla="*/ 569681 w 1842380"/>
                <a:gd name="connsiteY16474" fmla="*/ 702577 h 1847704"/>
                <a:gd name="connsiteX16475" fmla="*/ 575538 w 1842380"/>
                <a:gd name="connsiteY16475" fmla="*/ 701512 h 1847704"/>
                <a:gd name="connsiteX16476" fmla="*/ 581396 w 1842380"/>
                <a:gd name="connsiteY16476" fmla="*/ 701512 h 1847704"/>
                <a:gd name="connsiteX16477" fmla="*/ 583526 w 1842380"/>
                <a:gd name="connsiteY16477" fmla="*/ 702577 h 1847704"/>
                <a:gd name="connsiteX16478" fmla="*/ 583526 w 1842380"/>
                <a:gd name="connsiteY16478" fmla="*/ 702577 h 1847704"/>
                <a:gd name="connsiteX16479" fmla="*/ 583526 w 1842380"/>
                <a:gd name="connsiteY16479" fmla="*/ 758487 h 1847704"/>
                <a:gd name="connsiteX16480" fmla="*/ 583526 w 1842380"/>
                <a:gd name="connsiteY16480" fmla="*/ 794696 h 1847704"/>
                <a:gd name="connsiteX16481" fmla="*/ 582461 w 1842380"/>
                <a:gd name="connsiteY16481" fmla="*/ 794696 h 1847704"/>
                <a:gd name="connsiteX16482" fmla="*/ 581396 w 1842380"/>
                <a:gd name="connsiteY16482" fmla="*/ 795761 h 1847704"/>
                <a:gd name="connsiteX16483" fmla="*/ 579266 w 1842380"/>
                <a:gd name="connsiteY16483" fmla="*/ 797891 h 1847704"/>
                <a:gd name="connsiteX16484" fmla="*/ 577136 w 1842380"/>
                <a:gd name="connsiteY16484" fmla="*/ 801085 h 1847704"/>
                <a:gd name="connsiteX16485" fmla="*/ 577136 w 1842380"/>
                <a:gd name="connsiteY16485" fmla="*/ 804280 h 1847704"/>
                <a:gd name="connsiteX16486" fmla="*/ 576071 w 1842380"/>
                <a:gd name="connsiteY16486" fmla="*/ 806410 h 1847704"/>
                <a:gd name="connsiteX16487" fmla="*/ 572876 w 1842380"/>
                <a:gd name="connsiteY16487" fmla="*/ 806410 h 1847704"/>
                <a:gd name="connsiteX16488" fmla="*/ 569681 w 1842380"/>
                <a:gd name="connsiteY16488" fmla="*/ 807475 h 1847704"/>
                <a:gd name="connsiteX16489" fmla="*/ 568616 w 1842380"/>
                <a:gd name="connsiteY16489" fmla="*/ 809605 h 1847704"/>
                <a:gd name="connsiteX16490" fmla="*/ 568616 w 1842380"/>
                <a:gd name="connsiteY16490" fmla="*/ 791501 h 1847704"/>
                <a:gd name="connsiteX16491" fmla="*/ 569681 w 1842380"/>
                <a:gd name="connsiteY16491" fmla="*/ 789371 h 1847704"/>
                <a:gd name="connsiteX16492" fmla="*/ 571811 w 1842380"/>
                <a:gd name="connsiteY16492" fmla="*/ 786176 h 1847704"/>
                <a:gd name="connsiteX16493" fmla="*/ 572876 w 1842380"/>
                <a:gd name="connsiteY16493" fmla="*/ 782981 h 1847704"/>
                <a:gd name="connsiteX16494" fmla="*/ 573941 w 1842380"/>
                <a:gd name="connsiteY16494" fmla="*/ 779786 h 1847704"/>
                <a:gd name="connsiteX16495" fmla="*/ 575006 w 1842380"/>
                <a:gd name="connsiteY16495" fmla="*/ 775526 h 1847704"/>
                <a:gd name="connsiteX16496" fmla="*/ 577136 w 1842380"/>
                <a:gd name="connsiteY16496" fmla="*/ 772331 h 1847704"/>
                <a:gd name="connsiteX16497" fmla="*/ 578201 w 1842380"/>
                <a:gd name="connsiteY16497" fmla="*/ 770202 h 1847704"/>
                <a:gd name="connsiteX16498" fmla="*/ 581396 w 1842380"/>
                <a:gd name="connsiteY16498" fmla="*/ 765942 h 1847704"/>
                <a:gd name="connsiteX16499" fmla="*/ 582461 w 1842380"/>
                <a:gd name="connsiteY16499" fmla="*/ 761682 h 1847704"/>
                <a:gd name="connsiteX16500" fmla="*/ 583526 w 1842380"/>
                <a:gd name="connsiteY16500" fmla="*/ 758487 h 1847704"/>
                <a:gd name="connsiteX16501" fmla="*/ 583526 w 1842380"/>
                <a:gd name="connsiteY16501" fmla="*/ 758487 h 1847704"/>
                <a:gd name="connsiteX16502" fmla="*/ 583526 w 1842380"/>
                <a:gd name="connsiteY16502" fmla="*/ 844216 h 1847704"/>
                <a:gd name="connsiteX16503" fmla="*/ 583526 w 1842380"/>
                <a:gd name="connsiteY16503" fmla="*/ 859126 h 1847704"/>
                <a:gd name="connsiteX16504" fmla="*/ 582461 w 1842380"/>
                <a:gd name="connsiteY16504" fmla="*/ 859126 h 1847704"/>
                <a:gd name="connsiteX16505" fmla="*/ 579266 w 1842380"/>
                <a:gd name="connsiteY16505" fmla="*/ 858061 h 1847704"/>
                <a:gd name="connsiteX16506" fmla="*/ 573408 w 1842380"/>
                <a:gd name="connsiteY16506" fmla="*/ 858061 h 1847704"/>
                <a:gd name="connsiteX16507" fmla="*/ 567551 w 1842380"/>
                <a:gd name="connsiteY16507" fmla="*/ 858061 h 1847704"/>
                <a:gd name="connsiteX16508" fmla="*/ 567551 w 1842380"/>
                <a:gd name="connsiteY16508" fmla="*/ 843684 h 1847704"/>
                <a:gd name="connsiteX16509" fmla="*/ 574473 w 1842380"/>
                <a:gd name="connsiteY16509" fmla="*/ 843684 h 1847704"/>
                <a:gd name="connsiteX16510" fmla="*/ 581396 w 1842380"/>
                <a:gd name="connsiteY16510" fmla="*/ 844749 h 1847704"/>
                <a:gd name="connsiteX16511" fmla="*/ 583526 w 1842380"/>
                <a:gd name="connsiteY16511" fmla="*/ 844749 h 1847704"/>
                <a:gd name="connsiteX16512" fmla="*/ 583526 w 1842380"/>
                <a:gd name="connsiteY16512" fmla="*/ 844216 h 1847704"/>
                <a:gd name="connsiteX16513" fmla="*/ 583526 w 1842380"/>
                <a:gd name="connsiteY16513" fmla="*/ 905984 h 1847704"/>
                <a:gd name="connsiteX16514" fmla="*/ 583526 w 1842380"/>
                <a:gd name="connsiteY16514" fmla="*/ 913971 h 1847704"/>
                <a:gd name="connsiteX16515" fmla="*/ 567551 w 1842380"/>
                <a:gd name="connsiteY16515" fmla="*/ 912906 h 1847704"/>
                <a:gd name="connsiteX16516" fmla="*/ 567551 w 1842380"/>
                <a:gd name="connsiteY16516" fmla="*/ 905984 h 1847704"/>
                <a:gd name="connsiteX16517" fmla="*/ 583526 w 1842380"/>
                <a:gd name="connsiteY16517" fmla="*/ 905984 h 1847704"/>
                <a:gd name="connsiteX16518" fmla="*/ 583526 w 1842380"/>
                <a:gd name="connsiteY16518" fmla="*/ 905984 h 1847704"/>
                <a:gd name="connsiteX16519" fmla="*/ 583526 w 1842380"/>
                <a:gd name="connsiteY16519" fmla="*/ 955504 h 1847704"/>
                <a:gd name="connsiteX16520" fmla="*/ 583526 w 1842380"/>
                <a:gd name="connsiteY16520" fmla="*/ 962427 h 1847704"/>
                <a:gd name="connsiteX16521" fmla="*/ 577668 w 1842380"/>
                <a:gd name="connsiteY16521" fmla="*/ 961362 h 1847704"/>
                <a:gd name="connsiteX16522" fmla="*/ 567551 w 1842380"/>
                <a:gd name="connsiteY16522" fmla="*/ 962427 h 1847704"/>
                <a:gd name="connsiteX16523" fmla="*/ 567551 w 1842380"/>
                <a:gd name="connsiteY16523" fmla="*/ 955504 h 1847704"/>
                <a:gd name="connsiteX16524" fmla="*/ 570746 w 1842380"/>
                <a:gd name="connsiteY16524" fmla="*/ 955504 h 1847704"/>
                <a:gd name="connsiteX16525" fmla="*/ 568616 w 1842380"/>
                <a:gd name="connsiteY16525" fmla="*/ 949647 h 1847704"/>
                <a:gd name="connsiteX16526" fmla="*/ 567551 w 1842380"/>
                <a:gd name="connsiteY16526" fmla="*/ 943790 h 1847704"/>
                <a:gd name="connsiteX16527" fmla="*/ 567551 w 1842380"/>
                <a:gd name="connsiteY16527" fmla="*/ 913439 h 1847704"/>
                <a:gd name="connsiteX16528" fmla="*/ 571811 w 1842380"/>
                <a:gd name="connsiteY16528" fmla="*/ 933673 h 1847704"/>
                <a:gd name="connsiteX16529" fmla="*/ 571811 w 1842380"/>
                <a:gd name="connsiteY16529" fmla="*/ 933673 h 1847704"/>
                <a:gd name="connsiteX16530" fmla="*/ 573941 w 1842380"/>
                <a:gd name="connsiteY16530" fmla="*/ 946985 h 1847704"/>
                <a:gd name="connsiteX16531" fmla="*/ 576071 w 1842380"/>
                <a:gd name="connsiteY16531" fmla="*/ 950180 h 1847704"/>
                <a:gd name="connsiteX16532" fmla="*/ 583526 w 1842380"/>
                <a:gd name="connsiteY16532" fmla="*/ 955504 h 1847704"/>
                <a:gd name="connsiteX16533" fmla="*/ 583526 w 1842380"/>
                <a:gd name="connsiteY16533" fmla="*/ 955504 h 1847704"/>
                <a:gd name="connsiteX16534" fmla="*/ 583526 w 1842380"/>
                <a:gd name="connsiteY16534" fmla="*/ 1022064 h 1847704"/>
                <a:gd name="connsiteX16535" fmla="*/ 583526 w 1842380"/>
                <a:gd name="connsiteY16535" fmla="*/ 1050286 h 1847704"/>
                <a:gd name="connsiteX16536" fmla="*/ 582461 w 1842380"/>
                <a:gd name="connsiteY16536" fmla="*/ 1052416 h 1847704"/>
                <a:gd name="connsiteX16537" fmla="*/ 578201 w 1842380"/>
                <a:gd name="connsiteY16537" fmla="*/ 1058273 h 1847704"/>
                <a:gd name="connsiteX16538" fmla="*/ 572343 w 1842380"/>
                <a:gd name="connsiteY16538" fmla="*/ 1064130 h 1847704"/>
                <a:gd name="connsiteX16539" fmla="*/ 568084 w 1842380"/>
                <a:gd name="connsiteY16539" fmla="*/ 1069988 h 1847704"/>
                <a:gd name="connsiteX16540" fmla="*/ 568084 w 1842380"/>
                <a:gd name="connsiteY16540" fmla="*/ 1069988 h 1847704"/>
                <a:gd name="connsiteX16541" fmla="*/ 568084 w 1842380"/>
                <a:gd name="connsiteY16541" fmla="*/ 1044961 h 1847704"/>
                <a:gd name="connsiteX16542" fmla="*/ 569149 w 1842380"/>
                <a:gd name="connsiteY16542" fmla="*/ 1042831 h 1847704"/>
                <a:gd name="connsiteX16543" fmla="*/ 570214 w 1842380"/>
                <a:gd name="connsiteY16543" fmla="*/ 1040701 h 1847704"/>
                <a:gd name="connsiteX16544" fmla="*/ 570214 w 1842380"/>
                <a:gd name="connsiteY16544" fmla="*/ 1038571 h 1847704"/>
                <a:gd name="connsiteX16545" fmla="*/ 568084 w 1842380"/>
                <a:gd name="connsiteY16545" fmla="*/ 1037506 h 1847704"/>
                <a:gd name="connsiteX16546" fmla="*/ 568084 w 1842380"/>
                <a:gd name="connsiteY16546" fmla="*/ 1021532 h 1847704"/>
                <a:gd name="connsiteX16547" fmla="*/ 570214 w 1842380"/>
                <a:gd name="connsiteY16547" fmla="*/ 1022597 h 1847704"/>
                <a:gd name="connsiteX16548" fmla="*/ 573408 w 1842380"/>
                <a:gd name="connsiteY16548" fmla="*/ 1022597 h 1847704"/>
                <a:gd name="connsiteX16549" fmla="*/ 577668 w 1842380"/>
                <a:gd name="connsiteY16549" fmla="*/ 1023662 h 1847704"/>
                <a:gd name="connsiteX16550" fmla="*/ 580863 w 1842380"/>
                <a:gd name="connsiteY16550" fmla="*/ 1023662 h 1847704"/>
                <a:gd name="connsiteX16551" fmla="*/ 583526 w 1842380"/>
                <a:gd name="connsiteY16551" fmla="*/ 1022064 h 1847704"/>
                <a:gd name="connsiteX16552" fmla="*/ 583526 w 1842380"/>
                <a:gd name="connsiteY16552" fmla="*/ 1022064 h 1847704"/>
                <a:gd name="connsiteX16553" fmla="*/ 583526 w 1842380"/>
                <a:gd name="connsiteY16553" fmla="*/ 1068390 h 1847704"/>
                <a:gd name="connsiteX16554" fmla="*/ 582461 w 1842380"/>
                <a:gd name="connsiteY16554" fmla="*/ 1069455 h 1847704"/>
                <a:gd name="connsiteX16555" fmla="*/ 580331 w 1842380"/>
                <a:gd name="connsiteY16555" fmla="*/ 1071585 h 1847704"/>
                <a:gd name="connsiteX16556" fmla="*/ 580331 w 1842380"/>
                <a:gd name="connsiteY16556" fmla="*/ 1074780 h 1847704"/>
                <a:gd name="connsiteX16557" fmla="*/ 580331 w 1842380"/>
                <a:gd name="connsiteY16557" fmla="*/ 1077975 h 1847704"/>
                <a:gd name="connsiteX16558" fmla="*/ 582461 w 1842380"/>
                <a:gd name="connsiteY16558" fmla="*/ 1080105 h 1847704"/>
                <a:gd name="connsiteX16559" fmla="*/ 583526 w 1842380"/>
                <a:gd name="connsiteY16559" fmla="*/ 1081170 h 1847704"/>
                <a:gd name="connsiteX16560" fmla="*/ 583526 w 1842380"/>
                <a:gd name="connsiteY16560" fmla="*/ 1082235 h 1847704"/>
                <a:gd name="connsiteX16561" fmla="*/ 583526 w 1842380"/>
                <a:gd name="connsiteY16561" fmla="*/ 1068390 h 1847704"/>
                <a:gd name="connsiteX16562" fmla="*/ 583526 w 1842380"/>
                <a:gd name="connsiteY16562" fmla="*/ 1068390 h 1847704"/>
                <a:gd name="connsiteX16563" fmla="*/ 583526 w 1842380"/>
                <a:gd name="connsiteY16563" fmla="*/ 1095014 h 1847704"/>
                <a:gd name="connsiteX16564" fmla="*/ 583526 w 1842380"/>
                <a:gd name="connsiteY16564" fmla="*/ 1146665 h 1847704"/>
                <a:gd name="connsiteX16565" fmla="*/ 583526 w 1842380"/>
                <a:gd name="connsiteY16565" fmla="*/ 1146665 h 1847704"/>
                <a:gd name="connsiteX16566" fmla="*/ 581396 w 1842380"/>
                <a:gd name="connsiteY16566" fmla="*/ 1144535 h 1847704"/>
                <a:gd name="connsiteX16567" fmla="*/ 579266 w 1842380"/>
                <a:gd name="connsiteY16567" fmla="*/ 1143470 h 1847704"/>
                <a:gd name="connsiteX16568" fmla="*/ 578201 w 1842380"/>
                <a:gd name="connsiteY16568" fmla="*/ 1143470 h 1847704"/>
                <a:gd name="connsiteX16569" fmla="*/ 576071 w 1842380"/>
                <a:gd name="connsiteY16569" fmla="*/ 1143470 h 1847704"/>
                <a:gd name="connsiteX16570" fmla="*/ 573941 w 1842380"/>
                <a:gd name="connsiteY16570" fmla="*/ 1142405 h 1847704"/>
                <a:gd name="connsiteX16571" fmla="*/ 570746 w 1842380"/>
                <a:gd name="connsiteY16571" fmla="*/ 1142405 h 1847704"/>
                <a:gd name="connsiteX16572" fmla="*/ 569681 w 1842380"/>
                <a:gd name="connsiteY16572" fmla="*/ 1143470 h 1847704"/>
                <a:gd name="connsiteX16573" fmla="*/ 569681 w 1842380"/>
                <a:gd name="connsiteY16573" fmla="*/ 1145600 h 1847704"/>
                <a:gd name="connsiteX16574" fmla="*/ 569681 w 1842380"/>
                <a:gd name="connsiteY16574" fmla="*/ 1147730 h 1847704"/>
                <a:gd name="connsiteX16575" fmla="*/ 571811 w 1842380"/>
                <a:gd name="connsiteY16575" fmla="*/ 1149860 h 1847704"/>
                <a:gd name="connsiteX16576" fmla="*/ 573941 w 1842380"/>
                <a:gd name="connsiteY16576" fmla="*/ 1150925 h 1847704"/>
                <a:gd name="connsiteX16577" fmla="*/ 575006 w 1842380"/>
                <a:gd name="connsiteY16577" fmla="*/ 1153055 h 1847704"/>
                <a:gd name="connsiteX16578" fmla="*/ 577136 w 1842380"/>
                <a:gd name="connsiteY16578" fmla="*/ 1154119 h 1847704"/>
                <a:gd name="connsiteX16579" fmla="*/ 578201 w 1842380"/>
                <a:gd name="connsiteY16579" fmla="*/ 1156249 h 1847704"/>
                <a:gd name="connsiteX16580" fmla="*/ 579266 w 1842380"/>
                <a:gd name="connsiteY16580" fmla="*/ 1157314 h 1847704"/>
                <a:gd name="connsiteX16581" fmla="*/ 580331 w 1842380"/>
                <a:gd name="connsiteY16581" fmla="*/ 1158379 h 1847704"/>
                <a:gd name="connsiteX16582" fmla="*/ 581396 w 1842380"/>
                <a:gd name="connsiteY16582" fmla="*/ 1160509 h 1847704"/>
                <a:gd name="connsiteX16583" fmla="*/ 581396 w 1842380"/>
                <a:gd name="connsiteY16583" fmla="*/ 1162639 h 1847704"/>
                <a:gd name="connsiteX16584" fmla="*/ 580331 w 1842380"/>
                <a:gd name="connsiteY16584" fmla="*/ 1164769 h 1847704"/>
                <a:gd name="connsiteX16585" fmla="*/ 579266 w 1842380"/>
                <a:gd name="connsiteY16585" fmla="*/ 1165834 h 1847704"/>
                <a:gd name="connsiteX16586" fmla="*/ 576071 w 1842380"/>
                <a:gd name="connsiteY16586" fmla="*/ 1167964 h 1847704"/>
                <a:gd name="connsiteX16587" fmla="*/ 572876 w 1842380"/>
                <a:gd name="connsiteY16587" fmla="*/ 1166899 h 1847704"/>
                <a:gd name="connsiteX16588" fmla="*/ 570746 w 1842380"/>
                <a:gd name="connsiteY16588" fmla="*/ 1165834 h 1847704"/>
                <a:gd name="connsiteX16589" fmla="*/ 569681 w 1842380"/>
                <a:gd name="connsiteY16589" fmla="*/ 1164769 h 1847704"/>
                <a:gd name="connsiteX16590" fmla="*/ 568616 w 1842380"/>
                <a:gd name="connsiteY16590" fmla="*/ 1163704 h 1847704"/>
                <a:gd name="connsiteX16591" fmla="*/ 568616 w 1842380"/>
                <a:gd name="connsiteY16591" fmla="*/ 1105131 h 1847704"/>
                <a:gd name="connsiteX16592" fmla="*/ 570746 w 1842380"/>
                <a:gd name="connsiteY16592" fmla="*/ 1108326 h 1847704"/>
                <a:gd name="connsiteX16593" fmla="*/ 571811 w 1842380"/>
                <a:gd name="connsiteY16593" fmla="*/ 1110456 h 1847704"/>
                <a:gd name="connsiteX16594" fmla="*/ 575006 w 1842380"/>
                <a:gd name="connsiteY16594" fmla="*/ 1111521 h 1847704"/>
                <a:gd name="connsiteX16595" fmla="*/ 577136 w 1842380"/>
                <a:gd name="connsiteY16595" fmla="*/ 1110456 h 1847704"/>
                <a:gd name="connsiteX16596" fmla="*/ 578201 w 1842380"/>
                <a:gd name="connsiteY16596" fmla="*/ 1108326 h 1847704"/>
                <a:gd name="connsiteX16597" fmla="*/ 578201 w 1842380"/>
                <a:gd name="connsiteY16597" fmla="*/ 1105131 h 1847704"/>
                <a:gd name="connsiteX16598" fmla="*/ 577136 w 1842380"/>
                <a:gd name="connsiteY16598" fmla="*/ 1103001 h 1847704"/>
                <a:gd name="connsiteX16599" fmla="*/ 573941 w 1842380"/>
                <a:gd name="connsiteY16599" fmla="*/ 1100872 h 1847704"/>
                <a:gd name="connsiteX16600" fmla="*/ 572876 w 1842380"/>
                <a:gd name="connsiteY16600" fmla="*/ 1099807 h 1847704"/>
                <a:gd name="connsiteX16601" fmla="*/ 571811 w 1842380"/>
                <a:gd name="connsiteY16601" fmla="*/ 1097677 h 1847704"/>
                <a:gd name="connsiteX16602" fmla="*/ 570746 w 1842380"/>
                <a:gd name="connsiteY16602" fmla="*/ 1095547 h 1847704"/>
                <a:gd name="connsiteX16603" fmla="*/ 569681 w 1842380"/>
                <a:gd name="connsiteY16603" fmla="*/ 1093417 h 1847704"/>
                <a:gd name="connsiteX16604" fmla="*/ 570746 w 1842380"/>
                <a:gd name="connsiteY16604" fmla="*/ 1090222 h 1847704"/>
                <a:gd name="connsiteX16605" fmla="*/ 572876 w 1842380"/>
                <a:gd name="connsiteY16605" fmla="*/ 1089157 h 1847704"/>
                <a:gd name="connsiteX16606" fmla="*/ 573941 w 1842380"/>
                <a:gd name="connsiteY16606" fmla="*/ 1088092 h 1847704"/>
                <a:gd name="connsiteX16607" fmla="*/ 577136 w 1842380"/>
                <a:gd name="connsiteY16607" fmla="*/ 1088092 h 1847704"/>
                <a:gd name="connsiteX16608" fmla="*/ 578201 w 1842380"/>
                <a:gd name="connsiteY16608" fmla="*/ 1089157 h 1847704"/>
                <a:gd name="connsiteX16609" fmla="*/ 580331 w 1842380"/>
                <a:gd name="connsiteY16609" fmla="*/ 1090222 h 1847704"/>
                <a:gd name="connsiteX16610" fmla="*/ 582461 w 1842380"/>
                <a:gd name="connsiteY16610" fmla="*/ 1092352 h 1847704"/>
                <a:gd name="connsiteX16611" fmla="*/ 583526 w 1842380"/>
                <a:gd name="connsiteY16611" fmla="*/ 1095014 h 1847704"/>
                <a:gd name="connsiteX16612" fmla="*/ 583526 w 1842380"/>
                <a:gd name="connsiteY16612" fmla="*/ 1095014 h 1847704"/>
                <a:gd name="connsiteX16613" fmla="*/ 583526 w 1842380"/>
                <a:gd name="connsiteY16613" fmla="*/ 1235056 h 1847704"/>
                <a:gd name="connsiteX16614" fmla="*/ 583526 w 1842380"/>
                <a:gd name="connsiteY16614" fmla="*/ 1243044 h 1847704"/>
                <a:gd name="connsiteX16615" fmla="*/ 573408 w 1842380"/>
                <a:gd name="connsiteY16615" fmla="*/ 1254226 h 1847704"/>
                <a:gd name="connsiteX16616" fmla="*/ 580331 w 1842380"/>
                <a:gd name="connsiteY16616" fmla="*/ 1256356 h 1847704"/>
                <a:gd name="connsiteX16617" fmla="*/ 583526 w 1842380"/>
                <a:gd name="connsiteY16617" fmla="*/ 1257421 h 1847704"/>
                <a:gd name="connsiteX16618" fmla="*/ 583526 w 1842380"/>
                <a:gd name="connsiteY16618" fmla="*/ 1266473 h 1847704"/>
                <a:gd name="connsiteX16619" fmla="*/ 576603 w 1842380"/>
                <a:gd name="connsiteY16619" fmla="*/ 1262213 h 1847704"/>
                <a:gd name="connsiteX16620" fmla="*/ 573408 w 1842380"/>
                <a:gd name="connsiteY16620" fmla="*/ 1261148 h 1847704"/>
                <a:gd name="connsiteX16621" fmla="*/ 567551 w 1842380"/>
                <a:gd name="connsiteY16621" fmla="*/ 1261148 h 1847704"/>
                <a:gd name="connsiteX16622" fmla="*/ 567551 w 1842380"/>
                <a:gd name="connsiteY16622" fmla="*/ 1251031 h 1847704"/>
                <a:gd name="connsiteX16623" fmla="*/ 583526 w 1842380"/>
                <a:gd name="connsiteY16623" fmla="*/ 1235056 h 1847704"/>
                <a:gd name="connsiteX16624" fmla="*/ 583526 w 1842380"/>
                <a:gd name="connsiteY16624" fmla="*/ 1235056 h 1847704"/>
                <a:gd name="connsiteX16625" fmla="*/ 583526 w 1842380"/>
                <a:gd name="connsiteY16625" fmla="*/ 1284577 h 1847704"/>
                <a:gd name="connsiteX16626" fmla="*/ 583526 w 1842380"/>
                <a:gd name="connsiteY16626" fmla="*/ 1296824 h 1847704"/>
                <a:gd name="connsiteX16627" fmla="*/ 571278 w 1842380"/>
                <a:gd name="connsiteY16627" fmla="*/ 1287772 h 1847704"/>
                <a:gd name="connsiteX16628" fmla="*/ 568084 w 1842380"/>
                <a:gd name="connsiteY16628" fmla="*/ 1306941 h 1847704"/>
                <a:gd name="connsiteX16629" fmla="*/ 568084 w 1842380"/>
                <a:gd name="connsiteY16629" fmla="*/ 1268603 h 1847704"/>
                <a:gd name="connsiteX16630" fmla="*/ 570214 w 1842380"/>
                <a:gd name="connsiteY16630" fmla="*/ 1276590 h 1847704"/>
                <a:gd name="connsiteX16631" fmla="*/ 583526 w 1842380"/>
                <a:gd name="connsiteY16631" fmla="*/ 1284577 h 1847704"/>
                <a:gd name="connsiteX16632" fmla="*/ 583526 w 1842380"/>
                <a:gd name="connsiteY16632" fmla="*/ 1284577 h 1847704"/>
                <a:gd name="connsiteX16633" fmla="*/ 583526 w 1842380"/>
                <a:gd name="connsiteY16633" fmla="*/ 1355397 h 1847704"/>
                <a:gd name="connsiteX16634" fmla="*/ 583526 w 1842380"/>
                <a:gd name="connsiteY16634" fmla="*/ 1365514 h 1847704"/>
                <a:gd name="connsiteX16635" fmla="*/ 567551 w 1842380"/>
                <a:gd name="connsiteY16635" fmla="*/ 1355397 h 1847704"/>
                <a:gd name="connsiteX16636" fmla="*/ 567551 w 1842380"/>
                <a:gd name="connsiteY16636" fmla="*/ 1340487 h 1847704"/>
                <a:gd name="connsiteX16637" fmla="*/ 583526 w 1842380"/>
                <a:gd name="connsiteY16637" fmla="*/ 1355397 h 1847704"/>
                <a:gd name="connsiteX16638" fmla="*/ 583526 w 1842380"/>
                <a:gd name="connsiteY16638" fmla="*/ 1355397 h 1847704"/>
                <a:gd name="connsiteX16639" fmla="*/ 583526 w 1842380"/>
                <a:gd name="connsiteY16639" fmla="*/ 1666897 h 1847704"/>
                <a:gd name="connsiteX16640" fmla="*/ 583526 w 1842380"/>
                <a:gd name="connsiteY16640" fmla="*/ 1683937 h 1847704"/>
                <a:gd name="connsiteX16641" fmla="*/ 572343 w 1842380"/>
                <a:gd name="connsiteY16641" fmla="*/ 1680742 h 1847704"/>
                <a:gd name="connsiteX16642" fmla="*/ 583526 w 1842380"/>
                <a:gd name="connsiteY16642" fmla="*/ 1751562 h 1847704"/>
                <a:gd name="connsiteX16643" fmla="*/ 583526 w 1842380"/>
                <a:gd name="connsiteY16643" fmla="*/ 1778718 h 1847704"/>
                <a:gd name="connsiteX16644" fmla="*/ 575538 w 1842380"/>
                <a:gd name="connsiteY16644" fmla="*/ 1771796 h 1847704"/>
                <a:gd name="connsiteX16645" fmla="*/ 567551 w 1842380"/>
                <a:gd name="connsiteY16645" fmla="*/ 1769666 h 1847704"/>
                <a:gd name="connsiteX16646" fmla="*/ 567551 w 1842380"/>
                <a:gd name="connsiteY16646" fmla="*/ 1664768 h 1847704"/>
                <a:gd name="connsiteX16647" fmla="*/ 583526 w 1842380"/>
                <a:gd name="connsiteY16647" fmla="*/ 1666897 h 1847704"/>
                <a:gd name="connsiteX16648" fmla="*/ 568084 w 1842380"/>
                <a:gd name="connsiteY16648" fmla="*/ 79575 h 1847704"/>
                <a:gd name="connsiteX16649" fmla="*/ 568084 w 1842380"/>
                <a:gd name="connsiteY16649" fmla="*/ 96615 h 1847704"/>
                <a:gd name="connsiteX16650" fmla="*/ 544654 w 1842380"/>
                <a:gd name="connsiteY16650" fmla="*/ 100874 h 1847704"/>
                <a:gd name="connsiteX16651" fmla="*/ 544654 w 1842380"/>
                <a:gd name="connsiteY16651" fmla="*/ 83835 h 1847704"/>
                <a:gd name="connsiteX16652" fmla="*/ 568084 w 1842380"/>
                <a:gd name="connsiteY16652" fmla="*/ 79575 h 1847704"/>
                <a:gd name="connsiteX16653" fmla="*/ 568084 w 1842380"/>
                <a:gd name="connsiteY16653" fmla="*/ 79575 h 1847704"/>
                <a:gd name="connsiteX16654" fmla="*/ 568084 w 1842380"/>
                <a:gd name="connsiteY16654" fmla="*/ 146135 h 1847704"/>
                <a:gd name="connsiteX16655" fmla="*/ 568084 w 1842380"/>
                <a:gd name="connsiteY16655" fmla="*/ 168499 h 1847704"/>
                <a:gd name="connsiteX16656" fmla="*/ 544654 w 1842380"/>
                <a:gd name="connsiteY16656" fmla="*/ 154122 h 1847704"/>
                <a:gd name="connsiteX16657" fmla="*/ 544654 w 1842380"/>
                <a:gd name="connsiteY16657" fmla="*/ 130693 h 1847704"/>
                <a:gd name="connsiteX16658" fmla="*/ 568084 w 1842380"/>
                <a:gd name="connsiteY16658" fmla="*/ 146135 h 1847704"/>
                <a:gd name="connsiteX16659" fmla="*/ 568084 w 1842380"/>
                <a:gd name="connsiteY16659" fmla="*/ 146135 h 1847704"/>
                <a:gd name="connsiteX16660" fmla="*/ 568084 w 1842380"/>
                <a:gd name="connsiteY16660" fmla="*/ 171162 h 1847704"/>
                <a:gd name="connsiteX16661" fmla="*/ 568084 w 1842380"/>
                <a:gd name="connsiteY16661" fmla="*/ 190331 h 1847704"/>
                <a:gd name="connsiteX16662" fmla="*/ 544654 w 1842380"/>
                <a:gd name="connsiteY16662" fmla="*/ 202578 h 1847704"/>
                <a:gd name="connsiteX16663" fmla="*/ 544654 w 1842380"/>
                <a:gd name="connsiteY16663" fmla="*/ 184474 h 1847704"/>
                <a:gd name="connsiteX16664" fmla="*/ 568084 w 1842380"/>
                <a:gd name="connsiteY16664" fmla="*/ 171162 h 1847704"/>
                <a:gd name="connsiteX16665" fmla="*/ 568084 w 1842380"/>
                <a:gd name="connsiteY16665" fmla="*/ 171162 h 1847704"/>
                <a:gd name="connsiteX16666" fmla="*/ 568084 w 1842380"/>
                <a:gd name="connsiteY16666" fmla="*/ 514079 h 1847704"/>
                <a:gd name="connsiteX16667" fmla="*/ 568084 w 1842380"/>
                <a:gd name="connsiteY16667" fmla="*/ 527391 h 1847704"/>
                <a:gd name="connsiteX16668" fmla="*/ 565954 w 1842380"/>
                <a:gd name="connsiteY16668" fmla="*/ 528456 h 1847704"/>
                <a:gd name="connsiteX16669" fmla="*/ 567019 w 1842380"/>
                <a:gd name="connsiteY16669" fmla="*/ 528456 h 1847704"/>
                <a:gd name="connsiteX16670" fmla="*/ 565954 w 1842380"/>
                <a:gd name="connsiteY16670" fmla="*/ 529521 h 1847704"/>
                <a:gd name="connsiteX16671" fmla="*/ 568084 w 1842380"/>
                <a:gd name="connsiteY16671" fmla="*/ 530586 h 1847704"/>
                <a:gd name="connsiteX16672" fmla="*/ 568084 w 1842380"/>
                <a:gd name="connsiteY16672" fmla="*/ 540703 h 1847704"/>
                <a:gd name="connsiteX16673" fmla="*/ 544654 w 1842380"/>
                <a:gd name="connsiteY16673" fmla="*/ 547625 h 1847704"/>
                <a:gd name="connsiteX16674" fmla="*/ 544654 w 1842380"/>
                <a:gd name="connsiteY16674" fmla="*/ 535378 h 1847704"/>
                <a:gd name="connsiteX16675" fmla="*/ 552642 w 1842380"/>
                <a:gd name="connsiteY16675" fmla="*/ 532183 h 1847704"/>
                <a:gd name="connsiteX16676" fmla="*/ 555837 w 1842380"/>
                <a:gd name="connsiteY16676" fmla="*/ 526326 h 1847704"/>
                <a:gd name="connsiteX16677" fmla="*/ 568084 w 1842380"/>
                <a:gd name="connsiteY16677" fmla="*/ 514079 h 1847704"/>
                <a:gd name="connsiteX16678" fmla="*/ 568084 w 1842380"/>
                <a:gd name="connsiteY16678" fmla="*/ 514079 h 1847704"/>
                <a:gd name="connsiteX16679" fmla="*/ 568084 w 1842380"/>
                <a:gd name="connsiteY16679" fmla="*/ 570522 h 1847704"/>
                <a:gd name="connsiteX16680" fmla="*/ 568084 w 1842380"/>
                <a:gd name="connsiteY16680" fmla="*/ 581704 h 1847704"/>
                <a:gd name="connsiteX16681" fmla="*/ 544654 w 1842380"/>
                <a:gd name="connsiteY16681" fmla="*/ 575846 h 1847704"/>
                <a:gd name="connsiteX16682" fmla="*/ 544654 w 1842380"/>
                <a:gd name="connsiteY16682" fmla="*/ 564664 h 1847704"/>
                <a:gd name="connsiteX16683" fmla="*/ 568084 w 1842380"/>
                <a:gd name="connsiteY16683" fmla="*/ 570522 h 1847704"/>
                <a:gd name="connsiteX16684" fmla="*/ 568084 w 1842380"/>
                <a:gd name="connsiteY16684" fmla="*/ 570522 h 1847704"/>
                <a:gd name="connsiteX16685" fmla="*/ 568084 w 1842380"/>
                <a:gd name="connsiteY16685" fmla="*/ 587561 h 1847704"/>
                <a:gd name="connsiteX16686" fmla="*/ 568084 w 1842380"/>
                <a:gd name="connsiteY16686" fmla="*/ 602470 h 1847704"/>
                <a:gd name="connsiteX16687" fmla="*/ 564889 w 1842380"/>
                <a:gd name="connsiteY16687" fmla="*/ 604600 h 1847704"/>
                <a:gd name="connsiteX16688" fmla="*/ 568084 w 1842380"/>
                <a:gd name="connsiteY16688" fmla="*/ 608860 h 1847704"/>
                <a:gd name="connsiteX16689" fmla="*/ 568084 w 1842380"/>
                <a:gd name="connsiteY16689" fmla="*/ 618977 h 1847704"/>
                <a:gd name="connsiteX16690" fmla="*/ 559031 w 1842380"/>
                <a:gd name="connsiteY16690" fmla="*/ 608860 h 1847704"/>
                <a:gd name="connsiteX16691" fmla="*/ 552109 w 1842380"/>
                <a:gd name="connsiteY16691" fmla="*/ 612055 h 1847704"/>
                <a:gd name="connsiteX16692" fmla="*/ 544122 w 1842380"/>
                <a:gd name="connsiteY16692" fmla="*/ 626964 h 1847704"/>
                <a:gd name="connsiteX16693" fmla="*/ 544122 w 1842380"/>
                <a:gd name="connsiteY16693" fmla="*/ 603535 h 1847704"/>
                <a:gd name="connsiteX16694" fmla="*/ 548382 w 1842380"/>
                <a:gd name="connsiteY16694" fmla="*/ 603535 h 1847704"/>
                <a:gd name="connsiteX16695" fmla="*/ 568084 w 1842380"/>
                <a:gd name="connsiteY16695" fmla="*/ 587561 h 1847704"/>
                <a:gd name="connsiteX16696" fmla="*/ 568084 w 1842380"/>
                <a:gd name="connsiteY16696" fmla="*/ 587561 h 1847704"/>
                <a:gd name="connsiteX16697" fmla="*/ 568084 w 1842380"/>
                <a:gd name="connsiteY16697" fmla="*/ 704707 h 1847704"/>
                <a:gd name="connsiteX16698" fmla="*/ 568084 w 1842380"/>
                <a:gd name="connsiteY16698" fmla="*/ 724941 h 1847704"/>
                <a:gd name="connsiteX16699" fmla="*/ 567019 w 1842380"/>
                <a:gd name="connsiteY16699" fmla="*/ 724941 h 1847704"/>
                <a:gd name="connsiteX16700" fmla="*/ 567019 w 1842380"/>
                <a:gd name="connsiteY16700" fmla="*/ 729201 h 1847704"/>
                <a:gd name="connsiteX16701" fmla="*/ 568084 w 1842380"/>
                <a:gd name="connsiteY16701" fmla="*/ 730266 h 1847704"/>
                <a:gd name="connsiteX16702" fmla="*/ 568084 w 1842380"/>
                <a:gd name="connsiteY16702" fmla="*/ 752630 h 1847704"/>
                <a:gd name="connsiteX16703" fmla="*/ 567019 w 1842380"/>
                <a:gd name="connsiteY16703" fmla="*/ 752630 h 1847704"/>
                <a:gd name="connsiteX16704" fmla="*/ 563824 w 1842380"/>
                <a:gd name="connsiteY16704" fmla="*/ 751565 h 1847704"/>
                <a:gd name="connsiteX16705" fmla="*/ 561694 w 1842380"/>
                <a:gd name="connsiteY16705" fmla="*/ 750500 h 1847704"/>
                <a:gd name="connsiteX16706" fmla="*/ 559564 w 1842380"/>
                <a:gd name="connsiteY16706" fmla="*/ 749435 h 1847704"/>
                <a:gd name="connsiteX16707" fmla="*/ 557434 w 1842380"/>
                <a:gd name="connsiteY16707" fmla="*/ 749435 h 1847704"/>
                <a:gd name="connsiteX16708" fmla="*/ 555304 w 1842380"/>
                <a:gd name="connsiteY16708" fmla="*/ 751565 h 1847704"/>
                <a:gd name="connsiteX16709" fmla="*/ 553174 w 1842380"/>
                <a:gd name="connsiteY16709" fmla="*/ 753695 h 1847704"/>
                <a:gd name="connsiteX16710" fmla="*/ 554239 w 1842380"/>
                <a:gd name="connsiteY16710" fmla="*/ 757955 h 1847704"/>
                <a:gd name="connsiteX16711" fmla="*/ 556369 w 1842380"/>
                <a:gd name="connsiteY16711" fmla="*/ 760084 h 1847704"/>
                <a:gd name="connsiteX16712" fmla="*/ 558499 w 1842380"/>
                <a:gd name="connsiteY16712" fmla="*/ 763279 h 1847704"/>
                <a:gd name="connsiteX16713" fmla="*/ 560629 w 1842380"/>
                <a:gd name="connsiteY16713" fmla="*/ 767539 h 1847704"/>
                <a:gd name="connsiteX16714" fmla="*/ 562759 w 1842380"/>
                <a:gd name="connsiteY16714" fmla="*/ 769669 h 1847704"/>
                <a:gd name="connsiteX16715" fmla="*/ 563824 w 1842380"/>
                <a:gd name="connsiteY16715" fmla="*/ 772864 h 1847704"/>
                <a:gd name="connsiteX16716" fmla="*/ 564889 w 1842380"/>
                <a:gd name="connsiteY16716" fmla="*/ 778721 h 1847704"/>
                <a:gd name="connsiteX16717" fmla="*/ 563824 w 1842380"/>
                <a:gd name="connsiteY16717" fmla="*/ 781916 h 1847704"/>
                <a:gd name="connsiteX16718" fmla="*/ 563824 w 1842380"/>
                <a:gd name="connsiteY16718" fmla="*/ 787773 h 1847704"/>
                <a:gd name="connsiteX16719" fmla="*/ 562759 w 1842380"/>
                <a:gd name="connsiteY16719" fmla="*/ 789903 h 1847704"/>
                <a:gd name="connsiteX16720" fmla="*/ 564889 w 1842380"/>
                <a:gd name="connsiteY16720" fmla="*/ 793098 h 1847704"/>
                <a:gd name="connsiteX16721" fmla="*/ 567019 w 1842380"/>
                <a:gd name="connsiteY16721" fmla="*/ 792033 h 1847704"/>
                <a:gd name="connsiteX16722" fmla="*/ 568084 w 1842380"/>
                <a:gd name="connsiteY16722" fmla="*/ 790968 h 1847704"/>
                <a:gd name="connsiteX16723" fmla="*/ 568084 w 1842380"/>
                <a:gd name="connsiteY16723" fmla="*/ 809073 h 1847704"/>
                <a:gd name="connsiteX16724" fmla="*/ 567019 w 1842380"/>
                <a:gd name="connsiteY16724" fmla="*/ 809073 h 1847704"/>
                <a:gd name="connsiteX16725" fmla="*/ 567019 w 1842380"/>
                <a:gd name="connsiteY16725" fmla="*/ 811203 h 1847704"/>
                <a:gd name="connsiteX16726" fmla="*/ 563824 w 1842380"/>
                <a:gd name="connsiteY16726" fmla="*/ 811203 h 1847704"/>
                <a:gd name="connsiteX16727" fmla="*/ 559564 w 1842380"/>
                <a:gd name="connsiteY16727" fmla="*/ 810137 h 1847704"/>
                <a:gd name="connsiteX16728" fmla="*/ 555304 w 1842380"/>
                <a:gd name="connsiteY16728" fmla="*/ 809073 h 1847704"/>
                <a:gd name="connsiteX16729" fmla="*/ 554239 w 1842380"/>
                <a:gd name="connsiteY16729" fmla="*/ 806943 h 1847704"/>
                <a:gd name="connsiteX16730" fmla="*/ 548382 w 1842380"/>
                <a:gd name="connsiteY16730" fmla="*/ 805878 h 1847704"/>
                <a:gd name="connsiteX16731" fmla="*/ 545187 w 1842380"/>
                <a:gd name="connsiteY16731" fmla="*/ 805878 h 1847704"/>
                <a:gd name="connsiteX16732" fmla="*/ 545187 w 1842380"/>
                <a:gd name="connsiteY16732" fmla="*/ 792566 h 1847704"/>
                <a:gd name="connsiteX16733" fmla="*/ 549447 w 1842380"/>
                <a:gd name="connsiteY16733" fmla="*/ 792566 h 1847704"/>
                <a:gd name="connsiteX16734" fmla="*/ 551577 w 1842380"/>
                <a:gd name="connsiteY16734" fmla="*/ 790436 h 1847704"/>
                <a:gd name="connsiteX16735" fmla="*/ 552642 w 1842380"/>
                <a:gd name="connsiteY16735" fmla="*/ 786176 h 1847704"/>
                <a:gd name="connsiteX16736" fmla="*/ 552642 w 1842380"/>
                <a:gd name="connsiteY16736" fmla="*/ 782981 h 1847704"/>
                <a:gd name="connsiteX16737" fmla="*/ 550512 w 1842380"/>
                <a:gd name="connsiteY16737" fmla="*/ 778721 h 1847704"/>
                <a:gd name="connsiteX16738" fmla="*/ 544654 w 1842380"/>
                <a:gd name="connsiteY16738" fmla="*/ 777656 h 1847704"/>
                <a:gd name="connsiteX16739" fmla="*/ 544654 w 1842380"/>
                <a:gd name="connsiteY16739" fmla="*/ 736123 h 1847704"/>
                <a:gd name="connsiteX16740" fmla="*/ 546784 w 1842380"/>
                <a:gd name="connsiteY16740" fmla="*/ 736123 h 1847704"/>
                <a:gd name="connsiteX16741" fmla="*/ 548914 w 1842380"/>
                <a:gd name="connsiteY16741" fmla="*/ 732928 h 1847704"/>
                <a:gd name="connsiteX16742" fmla="*/ 553174 w 1842380"/>
                <a:gd name="connsiteY16742" fmla="*/ 726006 h 1847704"/>
                <a:gd name="connsiteX16743" fmla="*/ 555304 w 1842380"/>
                <a:gd name="connsiteY16743" fmla="*/ 721746 h 1847704"/>
                <a:gd name="connsiteX16744" fmla="*/ 559564 w 1842380"/>
                <a:gd name="connsiteY16744" fmla="*/ 714824 h 1847704"/>
                <a:gd name="connsiteX16745" fmla="*/ 562759 w 1842380"/>
                <a:gd name="connsiteY16745" fmla="*/ 707901 h 1847704"/>
                <a:gd name="connsiteX16746" fmla="*/ 568084 w 1842380"/>
                <a:gd name="connsiteY16746" fmla="*/ 704707 h 1847704"/>
                <a:gd name="connsiteX16747" fmla="*/ 568084 w 1842380"/>
                <a:gd name="connsiteY16747" fmla="*/ 704707 h 1847704"/>
                <a:gd name="connsiteX16748" fmla="*/ 568084 w 1842380"/>
                <a:gd name="connsiteY16748" fmla="*/ 843151 h 1847704"/>
                <a:gd name="connsiteX16749" fmla="*/ 568084 w 1842380"/>
                <a:gd name="connsiteY16749" fmla="*/ 857528 h 1847704"/>
                <a:gd name="connsiteX16750" fmla="*/ 563824 w 1842380"/>
                <a:gd name="connsiteY16750" fmla="*/ 857528 h 1847704"/>
                <a:gd name="connsiteX16751" fmla="*/ 556902 w 1842380"/>
                <a:gd name="connsiteY16751" fmla="*/ 857528 h 1847704"/>
                <a:gd name="connsiteX16752" fmla="*/ 551044 w 1842380"/>
                <a:gd name="connsiteY16752" fmla="*/ 859658 h 1847704"/>
                <a:gd name="connsiteX16753" fmla="*/ 548914 w 1842380"/>
                <a:gd name="connsiteY16753" fmla="*/ 861788 h 1847704"/>
                <a:gd name="connsiteX16754" fmla="*/ 548914 w 1842380"/>
                <a:gd name="connsiteY16754" fmla="*/ 867645 h 1847704"/>
                <a:gd name="connsiteX16755" fmla="*/ 548914 w 1842380"/>
                <a:gd name="connsiteY16755" fmla="*/ 871905 h 1847704"/>
                <a:gd name="connsiteX16756" fmla="*/ 548914 w 1842380"/>
                <a:gd name="connsiteY16756" fmla="*/ 877762 h 1847704"/>
                <a:gd name="connsiteX16757" fmla="*/ 545719 w 1842380"/>
                <a:gd name="connsiteY16757" fmla="*/ 878827 h 1847704"/>
                <a:gd name="connsiteX16758" fmla="*/ 544654 w 1842380"/>
                <a:gd name="connsiteY16758" fmla="*/ 878827 h 1847704"/>
                <a:gd name="connsiteX16759" fmla="*/ 544654 w 1842380"/>
                <a:gd name="connsiteY16759" fmla="*/ 833567 h 1847704"/>
                <a:gd name="connsiteX16760" fmla="*/ 546784 w 1842380"/>
                <a:gd name="connsiteY16760" fmla="*/ 833567 h 1847704"/>
                <a:gd name="connsiteX16761" fmla="*/ 549979 w 1842380"/>
                <a:gd name="connsiteY16761" fmla="*/ 835697 h 1847704"/>
                <a:gd name="connsiteX16762" fmla="*/ 553174 w 1842380"/>
                <a:gd name="connsiteY16762" fmla="*/ 837827 h 1847704"/>
                <a:gd name="connsiteX16763" fmla="*/ 556369 w 1842380"/>
                <a:gd name="connsiteY16763" fmla="*/ 841021 h 1847704"/>
                <a:gd name="connsiteX16764" fmla="*/ 566486 w 1842380"/>
                <a:gd name="connsiteY16764" fmla="*/ 842086 h 1847704"/>
                <a:gd name="connsiteX16765" fmla="*/ 568084 w 1842380"/>
                <a:gd name="connsiteY16765" fmla="*/ 842086 h 1847704"/>
                <a:gd name="connsiteX16766" fmla="*/ 568084 w 1842380"/>
                <a:gd name="connsiteY16766" fmla="*/ 843151 h 1847704"/>
                <a:gd name="connsiteX16767" fmla="*/ 568084 w 1842380"/>
                <a:gd name="connsiteY16767" fmla="*/ 905984 h 1847704"/>
                <a:gd name="connsiteX16768" fmla="*/ 568084 w 1842380"/>
                <a:gd name="connsiteY16768" fmla="*/ 912906 h 1847704"/>
                <a:gd name="connsiteX16769" fmla="*/ 567019 w 1842380"/>
                <a:gd name="connsiteY16769" fmla="*/ 912906 h 1847704"/>
                <a:gd name="connsiteX16770" fmla="*/ 568084 w 1842380"/>
                <a:gd name="connsiteY16770" fmla="*/ 913971 h 1847704"/>
                <a:gd name="connsiteX16771" fmla="*/ 568084 w 1842380"/>
                <a:gd name="connsiteY16771" fmla="*/ 944322 h 1847704"/>
                <a:gd name="connsiteX16772" fmla="*/ 544654 w 1842380"/>
                <a:gd name="connsiteY16772" fmla="*/ 911841 h 1847704"/>
                <a:gd name="connsiteX16773" fmla="*/ 544654 w 1842380"/>
                <a:gd name="connsiteY16773" fmla="*/ 905984 h 1847704"/>
                <a:gd name="connsiteX16774" fmla="*/ 559031 w 1842380"/>
                <a:gd name="connsiteY16774" fmla="*/ 907049 h 1847704"/>
                <a:gd name="connsiteX16775" fmla="*/ 568084 w 1842380"/>
                <a:gd name="connsiteY16775" fmla="*/ 905984 h 1847704"/>
                <a:gd name="connsiteX16776" fmla="*/ 568084 w 1842380"/>
                <a:gd name="connsiteY16776" fmla="*/ 905984 h 1847704"/>
                <a:gd name="connsiteX16777" fmla="*/ 568084 w 1842380"/>
                <a:gd name="connsiteY16777" fmla="*/ 955504 h 1847704"/>
                <a:gd name="connsiteX16778" fmla="*/ 547849 w 1842380"/>
                <a:gd name="connsiteY16778" fmla="*/ 951245 h 1847704"/>
                <a:gd name="connsiteX16779" fmla="*/ 546784 w 1842380"/>
                <a:gd name="connsiteY16779" fmla="*/ 948050 h 1847704"/>
                <a:gd name="connsiteX16780" fmla="*/ 544654 w 1842380"/>
                <a:gd name="connsiteY16780" fmla="*/ 938998 h 1847704"/>
                <a:gd name="connsiteX16781" fmla="*/ 544654 w 1842380"/>
                <a:gd name="connsiteY16781" fmla="*/ 962427 h 1847704"/>
                <a:gd name="connsiteX16782" fmla="*/ 550512 w 1842380"/>
                <a:gd name="connsiteY16782" fmla="*/ 961362 h 1847704"/>
                <a:gd name="connsiteX16783" fmla="*/ 568616 w 1842380"/>
                <a:gd name="connsiteY16783" fmla="*/ 962427 h 1847704"/>
                <a:gd name="connsiteX16784" fmla="*/ 568616 w 1842380"/>
                <a:gd name="connsiteY16784" fmla="*/ 955504 h 1847704"/>
                <a:gd name="connsiteX16785" fmla="*/ 568084 w 1842380"/>
                <a:gd name="connsiteY16785" fmla="*/ 955504 h 1847704"/>
                <a:gd name="connsiteX16786" fmla="*/ 568084 w 1842380"/>
                <a:gd name="connsiteY16786" fmla="*/ 1021000 h 1847704"/>
                <a:gd name="connsiteX16787" fmla="*/ 568084 w 1842380"/>
                <a:gd name="connsiteY16787" fmla="*/ 1036974 h 1847704"/>
                <a:gd name="connsiteX16788" fmla="*/ 565954 w 1842380"/>
                <a:gd name="connsiteY16788" fmla="*/ 1036974 h 1847704"/>
                <a:gd name="connsiteX16789" fmla="*/ 561694 w 1842380"/>
                <a:gd name="connsiteY16789" fmla="*/ 1035909 h 1847704"/>
                <a:gd name="connsiteX16790" fmla="*/ 558499 w 1842380"/>
                <a:gd name="connsiteY16790" fmla="*/ 1035909 h 1847704"/>
                <a:gd name="connsiteX16791" fmla="*/ 554239 w 1842380"/>
                <a:gd name="connsiteY16791" fmla="*/ 1034844 h 1847704"/>
                <a:gd name="connsiteX16792" fmla="*/ 552109 w 1842380"/>
                <a:gd name="connsiteY16792" fmla="*/ 1034844 h 1847704"/>
                <a:gd name="connsiteX16793" fmla="*/ 548914 w 1842380"/>
                <a:gd name="connsiteY16793" fmla="*/ 1033779 h 1847704"/>
                <a:gd name="connsiteX16794" fmla="*/ 545187 w 1842380"/>
                <a:gd name="connsiteY16794" fmla="*/ 1033779 h 1847704"/>
                <a:gd name="connsiteX16795" fmla="*/ 544122 w 1842380"/>
                <a:gd name="connsiteY16795" fmla="*/ 1032714 h 1847704"/>
                <a:gd name="connsiteX16796" fmla="*/ 544122 w 1842380"/>
                <a:gd name="connsiteY16796" fmla="*/ 1022597 h 1847704"/>
                <a:gd name="connsiteX16797" fmla="*/ 546252 w 1842380"/>
                <a:gd name="connsiteY16797" fmla="*/ 1021532 h 1847704"/>
                <a:gd name="connsiteX16798" fmla="*/ 549447 w 1842380"/>
                <a:gd name="connsiteY16798" fmla="*/ 1020467 h 1847704"/>
                <a:gd name="connsiteX16799" fmla="*/ 552642 w 1842380"/>
                <a:gd name="connsiteY16799" fmla="*/ 1019402 h 1847704"/>
                <a:gd name="connsiteX16800" fmla="*/ 555837 w 1842380"/>
                <a:gd name="connsiteY16800" fmla="*/ 1019402 h 1847704"/>
                <a:gd name="connsiteX16801" fmla="*/ 560096 w 1842380"/>
                <a:gd name="connsiteY16801" fmla="*/ 1019402 h 1847704"/>
                <a:gd name="connsiteX16802" fmla="*/ 564356 w 1842380"/>
                <a:gd name="connsiteY16802" fmla="*/ 1020467 h 1847704"/>
                <a:gd name="connsiteX16803" fmla="*/ 568084 w 1842380"/>
                <a:gd name="connsiteY16803" fmla="*/ 1021000 h 1847704"/>
                <a:gd name="connsiteX16804" fmla="*/ 568084 w 1842380"/>
                <a:gd name="connsiteY16804" fmla="*/ 1021000 h 1847704"/>
                <a:gd name="connsiteX16805" fmla="*/ 568084 w 1842380"/>
                <a:gd name="connsiteY16805" fmla="*/ 1044429 h 1847704"/>
                <a:gd name="connsiteX16806" fmla="*/ 568084 w 1842380"/>
                <a:gd name="connsiteY16806" fmla="*/ 1069455 h 1847704"/>
                <a:gd name="connsiteX16807" fmla="*/ 564889 w 1842380"/>
                <a:gd name="connsiteY16807" fmla="*/ 1072650 h 1847704"/>
                <a:gd name="connsiteX16808" fmla="*/ 561694 w 1842380"/>
                <a:gd name="connsiteY16808" fmla="*/ 1075845 h 1847704"/>
                <a:gd name="connsiteX16809" fmla="*/ 559564 w 1842380"/>
                <a:gd name="connsiteY16809" fmla="*/ 1077975 h 1847704"/>
                <a:gd name="connsiteX16810" fmla="*/ 556369 w 1842380"/>
                <a:gd name="connsiteY16810" fmla="*/ 1081170 h 1847704"/>
                <a:gd name="connsiteX16811" fmla="*/ 555304 w 1842380"/>
                <a:gd name="connsiteY16811" fmla="*/ 1083300 h 1847704"/>
                <a:gd name="connsiteX16812" fmla="*/ 554239 w 1842380"/>
                <a:gd name="connsiteY16812" fmla="*/ 1083300 h 1847704"/>
                <a:gd name="connsiteX16813" fmla="*/ 554239 w 1842380"/>
                <a:gd name="connsiteY16813" fmla="*/ 1085430 h 1847704"/>
                <a:gd name="connsiteX16814" fmla="*/ 554239 w 1842380"/>
                <a:gd name="connsiteY16814" fmla="*/ 1086495 h 1847704"/>
                <a:gd name="connsiteX16815" fmla="*/ 556369 w 1842380"/>
                <a:gd name="connsiteY16815" fmla="*/ 1089689 h 1847704"/>
                <a:gd name="connsiteX16816" fmla="*/ 559564 w 1842380"/>
                <a:gd name="connsiteY16816" fmla="*/ 1091819 h 1847704"/>
                <a:gd name="connsiteX16817" fmla="*/ 560629 w 1842380"/>
                <a:gd name="connsiteY16817" fmla="*/ 1095014 h 1847704"/>
                <a:gd name="connsiteX16818" fmla="*/ 561694 w 1842380"/>
                <a:gd name="connsiteY16818" fmla="*/ 1097144 h 1847704"/>
                <a:gd name="connsiteX16819" fmla="*/ 562759 w 1842380"/>
                <a:gd name="connsiteY16819" fmla="*/ 1098209 h 1847704"/>
                <a:gd name="connsiteX16820" fmla="*/ 564889 w 1842380"/>
                <a:gd name="connsiteY16820" fmla="*/ 1101404 h 1847704"/>
                <a:gd name="connsiteX16821" fmla="*/ 567019 w 1842380"/>
                <a:gd name="connsiteY16821" fmla="*/ 1104599 h 1847704"/>
                <a:gd name="connsiteX16822" fmla="*/ 568084 w 1842380"/>
                <a:gd name="connsiteY16822" fmla="*/ 1104599 h 1847704"/>
                <a:gd name="connsiteX16823" fmla="*/ 568084 w 1842380"/>
                <a:gd name="connsiteY16823" fmla="*/ 1163172 h 1847704"/>
                <a:gd name="connsiteX16824" fmla="*/ 567019 w 1842380"/>
                <a:gd name="connsiteY16824" fmla="*/ 1162107 h 1847704"/>
                <a:gd name="connsiteX16825" fmla="*/ 565954 w 1842380"/>
                <a:gd name="connsiteY16825" fmla="*/ 1162107 h 1847704"/>
                <a:gd name="connsiteX16826" fmla="*/ 564889 w 1842380"/>
                <a:gd name="connsiteY16826" fmla="*/ 1159977 h 1847704"/>
                <a:gd name="connsiteX16827" fmla="*/ 563824 w 1842380"/>
                <a:gd name="connsiteY16827" fmla="*/ 1159977 h 1847704"/>
                <a:gd name="connsiteX16828" fmla="*/ 561694 w 1842380"/>
                <a:gd name="connsiteY16828" fmla="*/ 1158912 h 1847704"/>
                <a:gd name="connsiteX16829" fmla="*/ 560629 w 1842380"/>
                <a:gd name="connsiteY16829" fmla="*/ 1157847 h 1847704"/>
                <a:gd name="connsiteX16830" fmla="*/ 559564 w 1842380"/>
                <a:gd name="connsiteY16830" fmla="*/ 1156782 h 1847704"/>
                <a:gd name="connsiteX16831" fmla="*/ 557434 w 1842380"/>
                <a:gd name="connsiteY16831" fmla="*/ 1156782 h 1847704"/>
                <a:gd name="connsiteX16832" fmla="*/ 554239 w 1842380"/>
                <a:gd name="connsiteY16832" fmla="*/ 1156782 h 1847704"/>
                <a:gd name="connsiteX16833" fmla="*/ 553174 w 1842380"/>
                <a:gd name="connsiteY16833" fmla="*/ 1156782 h 1847704"/>
                <a:gd name="connsiteX16834" fmla="*/ 551044 w 1842380"/>
                <a:gd name="connsiteY16834" fmla="*/ 1156782 h 1847704"/>
                <a:gd name="connsiteX16835" fmla="*/ 548914 w 1842380"/>
                <a:gd name="connsiteY16835" fmla="*/ 1156782 h 1847704"/>
                <a:gd name="connsiteX16836" fmla="*/ 547849 w 1842380"/>
                <a:gd name="connsiteY16836" fmla="*/ 1157847 h 1847704"/>
                <a:gd name="connsiteX16837" fmla="*/ 545719 w 1842380"/>
                <a:gd name="connsiteY16837" fmla="*/ 1158912 h 1847704"/>
                <a:gd name="connsiteX16838" fmla="*/ 545719 w 1842380"/>
                <a:gd name="connsiteY16838" fmla="*/ 1125366 h 1847704"/>
                <a:gd name="connsiteX16839" fmla="*/ 547849 w 1842380"/>
                <a:gd name="connsiteY16839" fmla="*/ 1127495 h 1847704"/>
                <a:gd name="connsiteX16840" fmla="*/ 549979 w 1842380"/>
                <a:gd name="connsiteY16840" fmla="*/ 1129625 h 1847704"/>
                <a:gd name="connsiteX16841" fmla="*/ 552109 w 1842380"/>
                <a:gd name="connsiteY16841" fmla="*/ 1130690 h 1847704"/>
                <a:gd name="connsiteX16842" fmla="*/ 556369 w 1842380"/>
                <a:gd name="connsiteY16842" fmla="*/ 1130690 h 1847704"/>
                <a:gd name="connsiteX16843" fmla="*/ 560629 w 1842380"/>
                <a:gd name="connsiteY16843" fmla="*/ 1129625 h 1847704"/>
                <a:gd name="connsiteX16844" fmla="*/ 561694 w 1842380"/>
                <a:gd name="connsiteY16844" fmla="*/ 1128560 h 1847704"/>
                <a:gd name="connsiteX16845" fmla="*/ 562759 w 1842380"/>
                <a:gd name="connsiteY16845" fmla="*/ 1127495 h 1847704"/>
                <a:gd name="connsiteX16846" fmla="*/ 563824 w 1842380"/>
                <a:gd name="connsiteY16846" fmla="*/ 1125366 h 1847704"/>
                <a:gd name="connsiteX16847" fmla="*/ 562759 w 1842380"/>
                <a:gd name="connsiteY16847" fmla="*/ 1123236 h 1847704"/>
                <a:gd name="connsiteX16848" fmla="*/ 562759 w 1842380"/>
                <a:gd name="connsiteY16848" fmla="*/ 1122171 h 1847704"/>
                <a:gd name="connsiteX16849" fmla="*/ 561694 w 1842380"/>
                <a:gd name="connsiteY16849" fmla="*/ 1118976 h 1847704"/>
                <a:gd name="connsiteX16850" fmla="*/ 559564 w 1842380"/>
                <a:gd name="connsiteY16850" fmla="*/ 1116846 h 1847704"/>
                <a:gd name="connsiteX16851" fmla="*/ 556369 w 1842380"/>
                <a:gd name="connsiteY16851" fmla="*/ 1115781 h 1847704"/>
                <a:gd name="connsiteX16852" fmla="*/ 555304 w 1842380"/>
                <a:gd name="connsiteY16852" fmla="*/ 1113651 h 1847704"/>
                <a:gd name="connsiteX16853" fmla="*/ 553174 w 1842380"/>
                <a:gd name="connsiteY16853" fmla="*/ 1112586 h 1847704"/>
                <a:gd name="connsiteX16854" fmla="*/ 552109 w 1842380"/>
                <a:gd name="connsiteY16854" fmla="*/ 1110456 h 1847704"/>
                <a:gd name="connsiteX16855" fmla="*/ 549979 w 1842380"/>
                <a:gd name="connsiteY16855" fmla="*/ 1108326 h 1847704"/>
                <a:gd name="connsiteX16856" fmla="*/ 548914 w 1842380"/>
                <a:gd name="connsiteY16856" fmla="*/ 1106196 h 1847704"/>
                <a:gd name="connsiteX16857" fmla="*/ 546784 w 1842380"/>
                <a:gd name="connsiteY16857" fmla="*/ 1104066 h 1847704"/>
                <a:gd name="connsiteX16858" fmla="*/ 545719 w 1842380"/>
                <a:gd name="connsiteY16858" fmla="*/ 1103001 h 1847704"/>
                <a:gd name="connsiteX16859" fmla="*/ 545719 w 1842380"/>
                <a:gd name="connsiteY16859" fmla="*/ 1067858 h 1847704"/>
                <a:gd name="connsiteX16860" fmla="*/ 548914 w 1842380"/>
                <a:gd name="connsiteY16860" fmla="*/ 1066793 h 1847704"/>
                <a:gd name="connsiteX16861" fmla="*/ 551044 w 1842380"/>
                <a:gd name="connsiteY16861" fmla="*/ 1064663 h 1847704"/>
                <a:gd name="connsiteX16862" fmla="*/ 554239 w 1842380"/>
                <a:gd name="connsiteY16862" fmla="*/ 1061468 h 1847704"/>
                <a:gd name="connsiteX16863" fmla="*/ 556369 w 1842380"/>
                <a:gd name="connsiteY16863" fmla="*/ 1059338 h 1847704"/>
                <a:gd name="connsiteX16864" fmla="*/ 559564 w 1842380"/>
                <a:gd name="connsiteY16864" fmla="*/ 1057208 h 1847704"/>
                <a:gd name="connsiteX16865" fmla="*/ 562759 w 1842380"/>
                <a:gd name="connsiteY16865" fmla="*/ 1054013 h 1847704"/>
                <a:gd name="connsiteX16866" fmla="*/ 563824 w 1842380"/>
                <a:gd name="connsiteY16866" fmla="*/ 1051883 h 1847704"/>
                <a:gd name="connsiteX16867" fmla="*/ 565954 w 1842380"/>
                <a:gd name="connsiteY16867" fmla="*/ 1049753 h 1847704"/>
                <a:gd name="connsiteX16868" fmla="*/ 568084 w 1842380"/>
                <a:gd name="connsiteY16868" fmla="*/ 1044429 h 1847704"/>
                <a:gd name="connsiteX16869" fmla="*/ 568084 w 1842380"/>
                <a:gd name="connsiteY16869" fmla="*/ 1044429 h 1847704"/>
                <a:gd name="connsiteX16870" fmla="*/ 568084 w 1842380"/>
                <a:gd name="connsiteY16870" fmla="*/ 1044429 h 1847704"/>
                <a:gd name="connsiteX16871" fmla="*/ 568084 w 1842380"/>
                <a:gd name="connsiteY16871" fmla="*/ 1250498 h 1847704"/>
                <a:gd name="connsiteX16872" fmla="*/ 568084 w 1842380"/>
                <a:gd name="connsiteY16872" fmla="*/ 1260615 h 1847704"/>
                <a:gd name="connsiteX16873" fmla="*/ 563824 w 1842380"/>
                <a:gd name="connsiteY16873" fmla="*/ 1262745 h 1847704"/>
                <a:gd name="connsiteX16874" fmla="*/ 568084 w 1842380"/>
                <a:gd name="connsiteY16874" fmla="*/ 1268603 h 1847704"/>
                <a:gd name="connsiteX16875" fmla="*/ 568084 w 1842380"/>
                <a:gd name="connsiteY16875" fmla="*/ 1306941 h 1847704"/>
                <a:gd name="connsiteX16876" fmla="*/ 568084 w 1842380"/>
                <a:gd name="connsiteY16876" fmla="*/ 1340487 h 1847704"/>
                <a:gd name="connsiteX16877" fmla="*/ 568084 w 1842380"/>
                <a:gd name="connsiteY16877" fmla="*/ 1355397 h 1847704"/>
                <a:gd name="connsiteX16878" fmla="*/ 555837 w 1842380"/>
                <a:gd name="connsiteY16878" fmla="*/ 1339422 h 1847704"/>
                <a:gd name="connsiteX16879" fmla="*/ 549979 w 1842380"/>
                <a:gd name="connsiteY16879" fmla="*/ 1336228 h 1847704"/>
                <a:gd name="connsiteX16880" fmla="*/ 544122 w 1842380"/>
                <a:gd name="connsiteY16880" fmla="*/ 1333033 h 1847704"/>
                <a:gd name="connsiteX16881" fmla="*/ 544122 w 1842380"/>
                <a:gd name="connsiteY16881" fmla="*/ 1320786 h 1847704"/>
                <a:gd name="connsiteX16882" fmla="*/ 551044 w 1842380"/>
                <a:gd name="connsiteY16882" fmla="*/ 1326643 h 1847704"/>
                <a:gd name="connsiteX16883" fmla="*/ 551044 w 1842380"/>
                <a:gd name="connsiteY16883" fmla="*/ 1326643 h 1847704"/>
                <a:gd name="connsiteX16884" fmla="*/ 552109 w 1842380"/>
                <a:gd name="connsiteY16884" fmla="*/ 1326643 h 1847704"/>
                <a:gd name="connsiteX16885" fmla="*/ 561161 w 1842380"/>
                <a:gd name="connsiteY16885" fmla="*/ 1279252 h 1847704"/>
                <a:gd name="connsiteX16886" fmla="*/ 544122 w 1842380"/>
                <a:gd name="connsiteY16886" fmla="*/ 1257953 h 1847704"/>
                <a:gd name="connsiteX16887" fmla="*/ 544122 w 1842380"/>
                <a:gd name="connsiteY16887" fmla="*/ 1246771 h 1847704"/>
                <a:gd name="connsiteX16888" fmla="*/ 558499 w 1842380"/>
                <a:gd name="connsiteY16888" fmla="*/ 1259018 h 1847704"/>
                <a:gd name="connsiteX16889" fmla="*/ 565421 w 1842380"/>
                <a:gd name="connsiteY16889" fmla="*/ 1254758 h 1847704"/>
                <a:gd name="connsiteX16890" fmla="*/ 568084 w 1842380"/>
                <a:gd name="connsiteY16890" fmla="*/ 1250498 h 1847704"/>
                <a:gd name="connsiteX16891" fmla="*/ 568084 w 1842380"/>
                <a:gd name="connsiteY16891" fmla="*/ 1250498 h 1847704"/>
                <a:gd name="connsiteX16892" fmla="*/ 568084 w 1842380"/>
                <a:gd name="connsiteY16892" fmla="*/ 1664768 h 1847704"/>
                <a:gd name="connsiteX16893" fmla="*/ 568084 w 1842380"/>
                <a:gd name="connsiteY16893" fmla="*/ 1769666 h 1847704"/>
                <a:gd name="connsiteX16894" fmla="*/ 567019 w 1842380"/>
                <a:gd name="connsiteY16894" fmla="*/ 1769666 h 1847704"/>
                <a:gd name="connsiteX16895" fmla="*/ 544654 w 1842380"/>
                <a:gd name="connsiteY16895" fmla="*/ 1763809 h 1847704"/>
                <a:gd name="connsiteX16896" fmla="*/ 544654 w 1842380"/>
                <a:gd name="connsiteY16896" fmla="*/ 1746769 h 1847704"/>
                <a:gd name="connsiteX16897" fmla="*/ 562759 w 1842380"/>
                <a:gd name="connsiteY16897" fmla="*/ 1752627 h 1847704"/>
                <a:gd name="connsiteX16898" fmla="*/ 562759 w 1842380"/>
                <a:gd name="connsiteY16898" fmla="*/ 1752627 h 1847704"/>
                <a:gd name="connsiteX16899" fmla="*/ 564889 w 1842380"/>
                <a:gd name="connsiteY16899" fmla="*/ 1752627 h 1847704"/>
                <a:gd name="connsiteX16900" fmla="*/ 551577 w 1842380"/>
                <a:gd name="connsiteY16900" fmla="*/ 1673820 h 1847704"/>
                <a:gd name="connsiteX16901" fmla="*/ 544654 w 1842380"/>
                <a:gd name="connsiteY16901" fmla="*/ 1665833 h 1847704"/>
                <a:gd name="connsiteX16902" fmla="*/ 544654 w 1842380"/>
                <a:gd name="connsiteY16902" fmla="*/ 1645598 h 1847704"/>
                <a:gd name="connsiteX16903" fmla="*/ 564889 w 1842380"/>
                <a:gd name="connsiteY16903" fmla="*/ 1663703 h 1847704"/>
                <a:gd name="connsiteX16904" fmla="*/ 568084 w 1842380"/>
                <a:gd name="connsiteY16904" fmla="*/ 1664768 h 1847704"/>
                <a:gd name="connsiteX16905" fmla="*/ 568084 w 1842380"/>
                <a:gd name="connsiteY16905" fmla="*/ 1664768 h 1847704"/>
                <a:gd name="connsiteX16906" fmla="*/ 544122 w 1842380"/>
                <a:gd name="connsiteY16906" fmla="*/ 710031 h 1847704"/>
                <a:gd name="connsiteX16907" fmla="*/ 545187 w 1842380"/>
                <a:gd name="connsiteY16907" fmla="*/ 706836 h 1847704"/>
                <a:gd name="connsiteX16908" fmla="*/ 546252 w 1842380"/>
                <a:gd name="connsiteY16908" fmla="*/ 702577 h 1847704"/>
                <a:gd name="connsiteX16909" fmla="*/ 545187 w 1842380"/>
                <a:gd name="connsiteY16909" fmla="*/ 696719 h 1847704"/>
                <a:gd name="connsiteX16910" fmla="*/ 544122 w 1842380"/>
                <a:gd name="connsiteY16910" fmla="*/ 696719 h 1847704"/>
                <a:gd name="connsiteX16911" fmla="*/ 544122 w 1842380"/>
                <a:gd name="connsiteY16911" fmla="*/ 710031 h 1847704"/>
                <a:gd name="connsiteX16912" fmla="*/ 544122 w 1842380"/>
                <a:gd name="connsiteY16912" fmla="*/ 84368 h 1847704"/>
                <a:gd name="connsiteX16913" fmla="*/ 544122 w 1842380"/>
                <a:gd name="connsiteY16913" fmla="*/ 101407 h 1847704"/>
                <a:gd name="connsiteX16914" fmla="*/ 539862 w 1842380"/>
                <a:gd name="connsiteY16914" fmla="*/ 103537 h 1847704"/>
                <a:gd name="connsiteX16915" fmla="*/ 539862 w 1842380"/>
                <a:gd name="connsiteY16915" fmla="*/ 86497 h 1847704"/>
                <a:gd name="connsiteX16916" fmla="*/ 544122 w 1842380"/>
                <a:gd name="connsiteY16916" fmla="*/ 84368 h 1847704"/>
                <a:gd name="connsiteX16917" fmla="*/ 544122 w 1842380"/>
                <a:gd name="connsiteY16917" fmla="*/ 84368 h 1847704"/>
                <a:gd name="connsiteX16918" fmla="*/ 544122 w 1842380"/>
                <a:gd name="connsiteY16918" fmla="*/ 130161 h 1847704"/>
                <a:gd name="connsiteX16919" fmla="*/ 544122 w 1842380"/>
                <a:gd name="connsiteY16919" fmla="*/ 153590 h 1847704"/>
                <a:gd name="connsiteX16920" fmla="*/ 539862 w 1842380"/>
                <a:gd name="connsiteY16920" fmla="*/ 149330 h 1847704"/>
                <a:gd name="connsiteX16921" fmla="*/ 539862 w 1842380"/>
                <a:gd name="connsiteY16921" fmla="*/ 128031 h 1847704"/>
                <a:gd name="connsiteX16922" fmla="*/ 544122 w 1842380"/>
                <a:gd name="connsiteY16922" fmla="*/ 130161 h 1847704"/>
                <a:gd name="connsiteX16923" fmla="*/ 544122 w 1842380"/>
                <a:gd name="connsiteY16923" fmla="*/ 130161 h 1847704"/>
                <a:gd name="connsiteX16924" fmla="*/ 544122 w 1842380"/>
                <a:gd name="connsiteY16924" fmla="*/ 184474 h 1847704"/>
                <a:gd name="connsiteX16925" fmla="*/ 544122 w 1842380"/>
                <a:gd name="connsiteY16925" fmla="*/ 202578 h 1847704"/>
                <a:gd name="connsiteX16926" fmla="*/ 539862 w 1842380"/>
                <a:gd name="connsiteY16926" fmla="*/ 203643 h 1847704"/>
                <a:gd name="connsiteX16927" fmla="*/ 539862 w 1842380"/>
                <a:gd name="connsiteY16927" fmla="*/ 186604 h 1847704"/>
                <a:gd name="connsiteX16928" fmla="*/ 544122 w 1842380"/>
                <a:gd name="connsiteY16928" fmla="*/ 184474 h 1847704"/>
                <a:gd name="connsiteX16929" fmla="*/ 544122 w 1842380"/>
                <a:gd name="connsiteY16929" fmla="*/ 184474 h 1847704"/>
                <a:gd name="connsiteX16930" fmla="*/ 544122 w 1842380"/>
                <a:gd name="connsiteY16930" fmla="*/ 535910 h 1847704"/>
                <a:gd name="connsiteX16931" fmla="*/ 544122 w 1842380"/>
                <a:gd name="connsiteY16931" fmla="*/ 548157 h 1847704"/>
                <a:gd name="connsiteX16932" fmla="*/ 539862 w 1842380"/>
                <a:gd name="connsiteY16932" fmla="*/ 551352 h 1847704"/>
                <a:gd name="connsiteX16933" fmla="*/ 539862 w 1842380"/>
                <a:gd name="connsiteY16933" fmla="*/ 539105 h 1847704"/>
                <a:gd name="connsiteX16934" fmla="*/ 544122 w 1842380"/>
                <a:gd name="connsiteY16934" fmla="*/ 535910 h 1847704"/>
                <a:gd name="connsiteX16935" fmla="*/ 544122 w 1842380"/>
                <a:gd name="connsiteY16935" fmla="*/ 535910 h 1847704"/>
                <a:gd name="connsiteX16936" fmla="*/ 544122 w 1842380"/>
                <a:gd name="connsiteY16936" fmla="*/ 565197 h 1847704"/>
                <a:gd name="connsiteX16937" fmla="*/ 544122 w 1842380"/>
                <a:gd name="connsiteY16937" fmla="*/ 576379 h 1847704"/>
                <a:gd name="connsiteX16938" fmla="*/ 539862 w 1842380"/>
                <a:gd name="connsiteY16938" fmla="*/ 575314 h 1847704"/>
                <a:gd name="connsiteX16939" fmla="*/ 539862 w 1842380"/>
                <a:gd name="connsiteY16939" fmla="*/ 564132 h 1847704"/>
                <a:gd name="connsiteX16940" fmla="*/ 544122 w 1842380"/>
                <a:gd name="connsiteY16940" fmla="*/ 565197 h 1847704"/>
                <a:gd name="connsiteX16941" fmla="*/ 544122 w 1842380"/>
                <a:gd name="connsiteY16941" fmla="*/ 565197 h 1847704"/>
                <a:gd name="connsiteX16942" fmla="*/ 544122 w 1842380"/>
                <a:gd name="connsiteY16942" fmla="*/ 603003 h 1847704"/>
                <a:gd name="connsiteX16943" fmla="*/ 544122 w 1842380"/>
                <a:gd name="connsiteY16943" fmla="*/ 626432 h 1847704"/>
                <a:gd name="connsiteX16944" fmla="*/ 539862 w 1842380"/>
                <a:gd name="connsiteY16944" fmla="*/ 633354 h 1847704"/>
                <a:gd name="connsiteX16945" fmla="*/ 539862 w 1842380"/>
                <a:gd name="connsiteY16945" fmla="*/ 616315 h 1847704"/>
                <a:gd name="connsiteX16946" fmla="*/ 540927 w 1842380"/>
                <a:gd name="connsiteY16946" fmla="*/ 614185 h 1847704"/>
                <a:gd name="connsiteX16947" fmla="*/ 539862 w 1842380"/>
                <a:gd name="connsiteY16947" fmla="*/ 614185 h 1847704"/>
                <a:gd name="connsiteX16948" fmla="*/ 539862 w 1842380"/>
                <a:gd name="connsiteY16948" fmla="*/ 603003 h 1847704"/>
                <a:gd name="connsiteX16949" fmla="*/ 544122 w 1842380"/>
                <a:gd name="connsiteY16949" fmla="*/ 603003 h 1847704"/>
                <a:gd name="connsiteX16950" fmla="*/ 544122 w 1842380"/>
                <a:gd name="connsiteY16950" fmla="*/ 603003 h 1847704"/>
                <a:gd name="connsiteX16951" fmla="*/ 544122 w 1842380"/>
                <a:gd name="connsiteY16951" fmla="*/ 696719 h 1847704"/>
                <a:gd name="connsiteX16952" fmla="*/ 544122 w 1842380"/>
                <a:gd name="connsiteY16952" fmla="*/ 710031 h 1847704"/>
                <a:gd name="connsiteX16953" fmla="*/ 544122 w 1842380"/>
                <a:gd name="connsiteY16953" fmla="*/ 712161 h 1847704"/>
                <a:gd name="connsiteX16954" fmla="*/ 543057 w 1842380"/>
                <a:gd name="connsiteY16954" fmla="*/ 716421 h 1847704"/>
                <a:gd name="connsiteX16955" fmla="*/ 539862 w 1842380"/>
                <a:gd name="connsiteY16955" fmla="*/ 720681 h 1847704"/>
                <a:gd name="connsiteX16956" fmla="*/ 539862 w 1842380"/>
                <a:gd name="connsiteY16956" fmla="*/ 694589 h 1847704"/>
                <a:gd name="connsiteX16957" fmla="*/ 544122 w 1842380"/>
                <a:gd name="connsiteY16957" fmla="*/ 696719 h 1847704"/>
                <a:gd name="connsiteX16958" fmla="*/ 544122 w 1842380"/>
                <a:gd name="connsiteY16958" fmla="*/ 696719 h 1847704"/>
                <a:gd name="connsiteX16959" fmla="*/ 544122 w 1842380"/>
                <a:gd name="connsiteY16959" fmla="*/ 736123 h 1847704"/>
                <a:gd name="connsiteX16960" fmla="*/ 544122 w 1842380"/>
                <a:gd name="connsiteY16960" fmla="*/ 777656 h 1847704"/>
                <a:gd name="connsiteX16961" fmla="*/ 544122 w 1842380"/>
                <a:gd name="connsiteY16961" fmla="*/ 777656 h 1847704"/>
                <a:gd name="connsiteX16962" fmla="*/ 540927 w 1842380"/>
                <a:gd name="connsiteY16962" fmla="*/ 778721 h 1847704"/>
                <a:gd name="connsiteX16963" fmla="*/ 540927 w 1842380"/>
                <a:gd name="connsiteY16963" fmla="*/ 781916 h 1847704"/>
                <a:gd name="connsiteX16964" fmla="*/ 540927 w 1842380"/>
                <a:gd name="connsiteY16964" fmla="*/ 786176 h 1847704"/>
                <a:gd name="connsiteX16965" fmla="*/ 541992 w 1842380"/>
                <a:gd name="connsiteY16965" fmla="*/ 790436 h 1847704"/>
                <a:gd name="connsiteX16966" fmla="*/ 544122 w 1842380"/>
                <a:gd name="connsiteY16966" fmla="*/ 792566 h 1847704"/>
                <a:gd name="connsiteX16967" fmla="*/ 544122 w 1842380"/>
                <a:gd name="connsiteY16967" fmla="*/ 792566 h 1847704"/>
                <a:gd name="connsiteX16968" fmla="*/ 544122 w 1842380"/>
                <a:gd name="connsiteY16968" fmla="*/ 805878 h 1847704"/>
                <a:gd name="connsiteX16969" fmla="*/ 540927 w 1842380"/>
                <a:gd name="connsiteY16969" fmla="*/ 805878 h 1847704"/>
                <a:gd name="connsiteX16970" fmla="*/ 539862 w 1842380"/>
                <a:gd name="connsiteY16970" fmla="*/ 805878 h 1847704"/>
                <a:gd name="connsiteX16971" fmla="*/ 539862 w 1842380"/>
                <a:gd name="connsiteY16971" fmla="*/ 736123 h 1847704"/>
                <a:gd name="connsiteX16972" fmla="*/ 540927 w 1842380"/>
                <a:gd name="connsiteY16972" fmla="*/ 736123 h 1847704"/>
                <a:gd name="connsiteX16973" fmla="*/ 544122 w 1842380"/>
                <a:gd name="connsiteY16973" fmla="*/ 736123 h 1847704"/>
                <a:gd name="connsiteX16974" fmla="*/ 544122 w 1842380"/>
                <a:gd name="connsiteY16974" fmla="*/ 736123 h 1847704"/>
                <a:gd name="connsiteX16975" fmla="*/ 544122 w 1842380"/>
                <a:gd name="connsiteY16975" fmla="*/ 834099 h 1847704"/>
                <a:gd name="connsiteX16976" fmla="*/ 544122 w 1842380"/>
                <a:gd name="connsiteY16976" fmla="*/ 879360 h 1847704"/>
                <a:gd name="connsiteX16977" fmla="*/ 541992 w 1842380"/>
                <a:gd name="connsiteY16977" fmla="*/ 880425 h 1847704"/>
                <a:gd name="connsiteX16978" fmla="*/ 539862 w 1842380"/>
                <a:gd name="connsiteY16978" fmla="*/ 880425 h 1847704"/>
                <a:gd name="connsiteX16979" fmla="*/ 539862 w 1842380"/>
                <a:gd name="connsiteY16979" fmla="*/ 833034 h 1847704"/>
                <a:gd name="connsiteX16980" fmla="*/ 540927 w 1842380"/>
                <a:gd name="connsiteY16980" fmla="*/ 833034 h 1847704"/>
                <a:gd name="connsiteX16981" fmla="*/ 544122 w 1842380"/>
                <a:gd name="connsiteY16981" fmla="*/ 834099 h 1847704"/>
                <a:gd name="connsiteX16982" fmla="*/ 544122 w 1842380"/>
                <a:gd name="connsiteY16982" fmla="*/ 834099 h 1847704"/>
                <a:gd name="connsiteX16983" fmla="*/ 544122 w 1842380"/>
                <a:gd name="connsiteY16983" fmla="*/ 905984 h 1847704"/>
                <a:gd name="connsiteX16984" fmla="*/ 544122 w 1842380"/>
                <a:gd name="connsiteY16984" fmla="*/ 911841 h 1847704"/>
                <a:gd name="connsiteX16985" fmla="*/ 539862 w 1842380"/>
                <a:gd name="connsiteY16985" fmla="*/ 912906 h 1847704"/>
                <a:gd name="connsiteX16986" fmla="*/ 539862 w 1842380"/>
                <a:gd name="connsiteY16986" fmla="*/ 905984 h 1847704"/>
                <a:gd name="connsiteX16987" fmla="*/ 544122 w 1842380"/>
                <a:gd name="connsiteY16987" fmla="*/ 905984 h 1847704"/>
                <a:gd name="connsiteX16988" fmla="*/ 544122 w 1842380"/>
                <a:gd name="connsiteY16988" fmla="*/ 905984 h 1847704"/>
                <a:gd name="connsiteX16989" fmla="*/ 544122 w 1842380"/>
                <a:gd name="connsiteY16989" fmla="*/ 938998 h 1847704"/>
                <a:gd name="connsiteX16990" fmla="*/ 544122 w 1842380"/>
                <a:gd name="connsiteY16990" fmla="*/ 962427 h 1847704"/>
                <a:gd name="connsiteX16991" fmla="*/ 539862 w 1842380"/>
                <a:gd name="connsiteY16991" fmla="*/ 962427 h 1847704"/>
                <a:gd name="connsiteX16992" fmla="*/ 539862 w 1842380"/>
                <a:gd name="connsiteY16992" fmla="*/ 955504 h 1847704"/>
                <a:gd name="connsiteX16993" fmla="*/ 543057 w 1842380"/>
                <a:gd name="connsiteY16993" fmla="*/ 955504 h 1847704"/>
                <a:gd name="connsiteX16994" fmla="*/ 539862 w 1842380"/>
                <a:gd name="connsiteY16994" fmla="*/ 949647 h 1847704"/>
                <a:gd name="connsiteX16995" fmla="*/ 539862 w 1842380"/>
                <a:gd name="connsiteY16995" fmla="*/ 917166 h 1847704"/>
                <a:gd name="connsiteX16996" fmla="*/ 544122 w 1842380"/>
                <a:gd name="connsiteY16996" fmla="*/ 934205 h 1847704"/>
                <a:gd name="connsiteX16997" fmla="*/ 544122 w 1842380"/>
                <a:gd name="connsiteY16997" fmla="*/ 934205 h 1847704"/>
                <a:gd name="connsiteX16998" fmla="*/ 544122 w 1842380"/>
                <a:gd name="connsiteY16998" fmla="*/ 938998 h 1847704"/>
                <a:gd name="connsiteX16999" fmla="*/ 544122 w 1842380"/>
                <a:gd name="connsiteY16999" fmla="*/ 938998 h 1847704"/>
                <a:gd name="connsiteX17000" fmla="*/ 544122 w 1842380"/>
                <a:gd name="connsiteY17000" fmla="*/ 1022064 h 1847704"/>
                <a:gd name="connsiteX17001" fmla="*/ 544122 w 1842380"/>
                <a:gd name="connsiteY17001" fmla="*/ 1032182 h 1847704"/>
                <a:gd name="connsiteX17002" fmla="*/ 543057 w 1842380"/>
                <a:gd name="connsiteY17002" fmla="*/ 1031117 h 1847704"/>
                <a:gd name="connsiteX17003" fmla="*/ 540927 w 1842380"/>
                <a:gd name="connsiteY17003" fmla="*/ 1030052 h 1847704"/>
                <a:gd name="connsiteX17004" fmla="*/ 540927 w 1842380"/>
                <a:gd name="connsiteY17004" fmla="*/ 1028987 h 1847704"/>
                <a:gd name="connsiteX17005" fmla="*/ 541992 w 1842380"/>
                <a:gd name="connsiteY17005" fmla="*/ 1025792 h 1847704"/>
                <a:gd name="connsiteX17006" fmla="*/ 543057 w 1842380"/>
                <a:gd name="connsiteY17006" fmla="*/ 1023662 h 1847704"/>
                <a:gd name="connsiteX17007" fmla="*/ 544122 w 1842380"/>
                <a:gd name="connsiteY17007" fmla="*/ 1022064 h 1847704"/>
                <a:gd name="connsiteX17008" fmla="*/ 544122 w 1842380"/>
                <a:gd name="connsiteY17008" fmla="*/ 1022064 h 1847704"/>
                <a:gd name="connsiteX17009" fmla="*/ 544122 w 1842380"/>
                <a:gd name="connsiteY17009" fmla="*/ 1067325 h 1847704"/>
                <a:gd name="connsiteX17010" fmla="*/ 544122 w 1842380"/>
                <a:gd name="connsiteY17010" fmla="*/ 1102469 h 1847704"/>
                <a:gd name="connsiteX17011" fmla="*/ 544122 w 1842380"/>
                <a:gd name="connsiteY17011" fmla="*/ 1100872 h 1847704"/>
                <a:gd name="connsiteX17012" fmla="*/ 541992 w 1842380"/>
                <a:gd name="connsiteY17012" fmla="*/ 1100872 h 1847704"/>
                <a:gd name="connsiteX17013" fmla="*/ 539862 w 1842380"/>
                <a:gd name="connsiteY17013" fmla="*/ 1099807 h 1847704"/>
                <a:gd name="connsiteX17014" fmla="*/ 539862 w 1842380"/>
                <a:gd name="connsiteY17014" fmla="*/ 1068390 h 1847704"/>
                <a:gd name="connsiteX17015" fmla="*/ 540927 w 1842380"/>
                <a:gd name="connsiteY17015" fmla="*/ 1068390 h 1847704"/>
                <a:gd name="connsiteX17016" fmla="*/ 544122 w 1842380"/>
                <a:gd name="connsiteY17016" fmla="*/ 1068390 h 1847704"/>
                <a:gd name="connsiteX17017" fmla="*/ 544122 w 1842380"/>
                <a:gd name="connsiteY17017" fmla="*/ 1067325 h 1847704"/>
                <a:gd name="connsiteX17018" fmla="*/ 544122 w 1842380"/>
                <a:gd name="connsiteY17018" fmla="*/ 1067325 h 1847704"/>
                <a:gd name="connsiteX17019" fmla="*/ 544122 w 1842380"/>
                <a:gd name="connsiteY17019" fmla="*/ 1126963 h 1847704"/>
                <a:gd name="connsiteX17020" fmla="*/ 544122 w 1842380"/>
                <a:gd name="connsiteY17020" fmla="*/ 1160509 h 1847704"/>
                <a:gd name="connsiteX17021" fmla="*/ 544122 w 1842380"/>
                <a:gd name="connsiteY17021" fmla="*/ 1160509 h 1847704"/>
                <a:gd name="connsiteX17022" fmla="*/ 541992 w 1842380"/>
                <a:gd name="connsiteY17022" fmla="*/ 1161574 h 1847704"/>
                <a:gd name="connsiteX17023" fmla="*/ 539862 w 1842380"/>
                <a:gd name="connsiteY17023" fmla="*/ 1161574 h 1847704"/>
                <a:gd name="connsiteX17024" fmla="*/ 539862 w 1842380"/>
                <a:gd name="connsiteY17024" fmla="*/ 1124301 h 1847704"/>
                <a:gd name="connsiteX17025" fmla="*/ 540927 w 1842380"/>
                <a:gd name="connsiteY17025" fmla="*/ 1124301 h 1847704"/>
                <a:gd name="connsiteX17026" fmla="*/ 544122 w 1842380"/>
                <a:gd name="connsiteY17026" fmla="*/ 1125366 h 1847704"/>
                <a:gd name="connsiteX17027" fmla="*/ 544122 w 1842380"/>
                <a:gd name="connsiteY17027" fmla="*/ 1126963 h 1847704"/>
                <a:gd name="connsiteX17028" fmla="*/ 544122 w 1842380"/>
                <a:gd name="connsiteY17028" fmla="*/ 1126963 h 1847704"/>
                <a:gd name="connsiteX17029" fmla="*/ 544122 w 1842380"/>
                <a:gd name="connsiteY17029" fmla="*/ 1246239 h 1847704"/>
                <a:gd name="connsiteX17030" fmla="*/ 544122 w 1842380"/>
                <a:gd name="connsiteY17030" fmla="*/ 1257421 h 1847704"/>
                <a:gd name="connsiteX17031" fmla="*/ 541992 w 1842380"/>
                <a:gd name="connsiteY17031" fmla="*/ 1255291 h 1847704"/>
                <a:gd name="connsiteX17032" fmla="*/ 539862 w 1842380"/>
                <a:gd name="connsiteY17032" fmla="*/ 1264343 h 1847704"/>
                <a:gd name="connsiteX17033" fmla="*/ 539862 w 1842380"/>
                <a:gd name="connsiteY17033" fmla="*/ 1237186 h 1847704"/>
                <a:gd name="connsiteX17034" fmla="*/ 541992 w 1842380"/>
                <a:gd name="connsiteY17034" fmla="*/ 1245174 h 1847704"/>
                <a:gd name="connsiteX17035" fmla="*/ 544122 w 1842380"/>
                <a:gd name="connsiteY17035" fmla="*/ 1246239 h 1847704"/>
                <a:gd name="connsiteX17036" fmla="*/ 544122 w 1842380"/>
                <a:gd name="connsiteY17036" fmla="*/ 1246239 h 1847704"/>
                <a:gd name="connsiteX17037" fmla="*/ 544122 w 1842380"/>
                <a:gd name="connsiteY17037" fmla="*/ 1320253 h 1847704"/>
                <a:gd name="connsiteX17038" fmla="*/ 544122 w 1842380"/>
                <a:gd name="connsiteY17038" fmla="*/ 1332500 h 1847704"/>
                <a:gd name="connsiteX17039" fmla="*/ 539862 w 1842380"/>
                <a:gd name="connsiteY17039" fmla="*/ 1329305 h 1847704"/>
                <a:gd name="connsiteX17040" fmla="*/ 539862 w 1842380"/>
                <a:gd name="connsiteY17040" fmla="*/ 1317058 h 1847704"/>
                <a:gd name="connsiteX17041" fmla="*/ 544122 w 1842380"/>
                <a:gd name="connsiteY17041" fmla="*/ 1320253 h 1847704"/>
                <a:gd name="connsiteX17042" fmla="*/ 544122 w 1842380"/>
                <a:gd name="connsiteY17042" fmla="*/ 1320253 h 1847704"/>
                <a:gd name="connsiteX17043" fmla="*/ 544122 w 1842380"/>
                <a:gd name="connsiteY17043" fmla="*/ 1645598 h 1847704"/>
                <a:gd name="connsiteX17044" fmla="*/ 544122 w 1842380"/>
                <a:gd name="connsiteY17044" fmla="*/ 1665833 h 1847704"/>
                <a:gd name="connsiteX17045" fmla="*/ 539862 w 1842380"/>
                <a:gd name="connsiteY17045" fmla="*/ 1662638 h 1847704"/>
                <a:gd name="connsiteX17046" fmla="*/ 539862 w 1842380"/>
                <a:gd name="connsiteY17046" fmla="*/ 1643468 h 1847704"/>
                <a:gd name="connsiteX17047" fmla="*/ 544122 w 1842380"/>
                <a:gd name="connsiteY17047" fmla="*/ 1645598 h 1847704"/>
                <a:gd name="connsiteX17048" fmla="*/ 544122 w 1842380"/>
                <a:gd name="connsiteY17048" fmla="*/ 1645598 h 1847704"/>
                <a:gd name="connsiteX17049" fmla="*/ 544122 w 1842380"/>
                <a:gd name="connsiteY17049" fmla="*/ 1747302 h 1847704"/>
                <a:gd name="connsiteX17050" fmla="*/ 544122 w 1842380"/>
                <a:gd name="connsiteY17050" fmla="*/ 1764341 h 1847704"/>
                <a:gd name="connsiteX17051" fmla="*/ 539862 w 1842380"/>
                <a:gd name="connsiteY17051" fmla="*/ 1762211 h 1847704"/>
                <a:gd name="connsiteX17052" fmla="*/ 539862 w 1842380"/>
                <a:gd name="connsiteY17052" fmla="*/ 1745172 h 1847704"/>
                <a:gd name="connsiteX17053" fmla="*/ 544122 w 1842380"/>
                <a:gd name="connsiteY17053" fmla="*/ 1747302 h 1847704"/>
                <a:gd name="connsiteX17054" fmla="*/ 539862 w 1842380"/>
                <a:gd name="connsiteY17054" fmla="*/ 86497 h 1847704"/>
                <a:gd name="connsiteX17055" fmla="*/ 539862 w 1842380"/>
                <a:gd name="connsiteY17055" fmla="*/ 103537 h 1847704"/>
                <a:gd name="connsiteX17056" fmla="*/ 535602 w 1842380"/>
                <a:gd name="connsiteY17056" fmla="*/ 105667 h 1847704"/>
                <a:gd name="connsiteX17057" fmla="*/ 535602 w 1842380"/>
                <a:gd name="connsiteY17057" fmla="*/ 88627 h 1847704"/>
                <a:gd name="connsiteX17058" fmla="*/ 539862 w 1842380"/>
                <a:gd name="connsiteY17058" fmla="*/ 86497 h 1847704"/>
                <a:gd name="connsiteX17059" fmla="*/ 539862 w 1842380"/>
                <a:gd name="connsiteY17059" fmla="*/ 86497 h 1847704"/>
                <a:gd name="connsiteX17060" fmla="*/ 539862 w 1842380"/>
                <a:gd name="connsiteY17060" fmla="*/ 128031 h 1847704"/>
                <a:gd name="connsiteX17061" fmla="*/ 539862 w 1842380"/>
                <a:gd name="connsiteY17061" fmla="*/ 149330 h 1847704"/>
                <a:gd name="connsiteX17062" fmla="*/ 535602 w 1842380"/>
                <a:gd name="connsiteY17062" fmla="*/ 146135 h 1847704"/>
                <a:gd name="connsiteX17063" fmla="*/ 535602 w 1842380"/>
                <a:gd name="connsiteY17063" fmla="*/ 123771 h 1847704"/>
                <a:gd name="connsiteX17064" fmla="*/ 539862 w 1842380"/>
                <a:gd name="connsiteY17064" fmla="*/ 128031 h 1847704"/>
                <a:gd name="connsiteX17065" fmla="*/ 539862 w 1842380"/>
                <a:gd name="connsiteY17065" fmla="*/ 128031 h 1847704"/>
                <a:gd name="connsiteX17066" fmla="*/ 539862 w 1842380"/>
                <a:gd name="connsiteY17066" fmla="*/ 186604 h 1847704"/>
                <a:gd name="connsiteX17067" fmla="*/ 539862 w 1842380"/>
                <a:gd name="connsiteY17067" fmla="*/ 203643 h 1847704"/>
                <a:gd name="connsiteX17068" fmla="*/ 535602 w 1842380"/>
                <a:gd name="connsiteY17068" fmla="*/ 204708 h 1847704"/>
                <a:gd name="connsiteX17069" fmla="*/ 535602 w 1842380"/>
                <a:gd name="connsiteY17069" fmla="*/ 187669 h 1847704"/>
                <a:gd name="connsiteX17070" fmla="*/ 539862 w 1842380"/>
                <a:gd name="connsiteY17070" fmla="*/ 186604 h 1847704"/>
                <a:gd name="connsiteX17071" fmla="*/ 539862 w 1842380"/>
                <a:gd name="connsiteY17071" fmla="*/ 186604 h 1847704"/>
                <a:gd name="connsiteX17072" fmla="*/ 539862 w 1842380"/>
                <a:gd name="connsiteY17072" fmla="*/ 539105 h 1847704"/>
                <a:gd name="connsiteX17073" fmla="*/ 539862 w 1842380"/>
                <a:gd name="connsiteY17073" fmla="*/ 551352 h 1847704"/>
                <a:gd name="connsiteX17074" fmla="*/ 535602 w 1842380"/>
                <a:gd name="connsiteY17074" fmla="*/ 558275 h 1847704"/>
                <a:gd name="connsiteX17075" fmla="*/ 535602 w 1842380"/>
                <a:gd name="connsiteY17075" fmla="*/ 543898 h 1847704"/>
                <a:gd name="connsiteX17076" fmla="*/ 539862 w 1842380"/>
                <a:gd name="connsiteY17076" fmla="*/ 539105 h 1847704"/>
                <a:gd name="connsiteX17077" fmla="*/ 539862 w 1842380"/>
                <a:gd name="connsiteY17077" fmla="*/ 539105 h 1847704"/>
                <a:gd name="connsiteX17078" fmla="*/ 539862 w 1842380"/>
                <a:gd name="connsiteY17078" fmla="*/ 563599 h 1847704"/>
                <a:gd name="connsiteX17079" fmla="*/ 539862 w 1842380"/>
                <a:gd name="connsiteY17079" fmla="*/ 574781 h 1847704"/>
                <a:gd name="connsiteX17080" fmla="*/ 535602 w 1842380"/>
                <a:gd name="connsiteY17080" fmla="*/ 573717 h 1847704"/>
                <a:gd name="connsiteX17081" fmla="*/ 535602 w 1842380"/>
                <a:gd name="connsiteY17081" fmla="*/ 563599 h 1847704"/>
                <a:gd name="connsiteX17082" fmla="*/ 539862 w 1842380"/>
                <a:gd name="connsiteY17082" fmla="*/ 563599 h 1847704"/>
                <a:gd name="connsiteX17083" fmla="*/ 539862 w 1842380"/>
                <a:gd name="connsiteY17083" fmla="*/ 563599 h 1847704"/>
                <a:gd name="connsiteX17084" fmla="*/ 539862 w 1842380"/>
                <a:gd name="connsiteY17084" fmla="*/ 603003 h 1847704"/>
                <a:gd name="connsiteX17085" fmla="*/ 539862 w 1842380"/>
                <a:gd name="connsiteY17085" fmla="*/ 614185 h 1847704"/>
                <a:gd name="connsiteX17086" fmla="*/ 535602 w 1842380"/>
                <a:gd name="connsiteY17086" fmla="*/ 614185 h 1847704"/>
                <a:gd name="connsiteX17087" fmla="*/ 535602 w 1842380"/>
                <a:gd name="connsiteY17087" fmla="*/ 603003 h 1847704"/>
                <a:gd name="connsiteX17088" fmla="*/ 539862 w 1842380"/>
                <a:gd name="connsiteY17088" fmla="*/ 603003 h 1847704"/>
                <a:gd name="connsiteX17089" fmla="*/ 539862 w 1842380"/>
                <a:gd name="connsiteY17089" fmla="*/ 603003 h 1847704"/>
                <a:gd name="connsiteX17090" fmla="*/ 539862 w 1842380"/>
                <a:gd name="connsiteY17090" fmla="*/ 616847 h 1847704"/>
                <a:gd name="connsiteX17091" fmla="*/ 539862 w 1842380"/>
                <a:gd name="connsiteY17091" fmla="*/ 633887 h 1847704"/>
                <a:gd name="connsiteX17092" fmla="*/ 535602 w 1842380"/>
                <a:gd name="connsiteY17092" fmla="*/ 639744 h 1847704"/>
                <a:gd name="connsiteX17093" fmla="*/ 535602 w 1842380"/>
                <a:gd name="connsiteY17093" fmla="*/ 624835 h 1847704"/>
                <a:gd name="connsiteX17094" fmla="*/ 539862 w 1842380"/>
                <a:gd name="connsiteY17094" fmla="*/ 616847 h 1847704"/>
                <a:gd name="connsiteX17095" fmla="*/ 539862 w 1842380"/>
                <a:gd name="connsiteY17095" fmla="*/ 616847 h 1847704"/>
                <a:gd name="connsiteX17096" fmla="*/ 539862 w 1842380"/>
                <a:gd name="connsiteY17096" fmla="*/ 695654 h 1847704"/>
                <a:gd name="connsiteX17097" fmla="*/ 539862 w 1842380"/>
                <a:gd name="connsiteY17097" fmla="*/ 721746 h 1847704"/>
                <a:gd name="connsiteX17098" fmla="*/ 539862 w 1842380"/>
                <a:gd name="connsiteY17098" fmla="*/ 722811 h 1847704"/>
                <a:gd name="connsiteX17099" fmla="*/ 537732 w 1842380"/>
                <a:gd name="connsiteY17099" fmla="*/ 724941 h 1847704"/>
                <a:gd name="connsiteX17100" fmla="*/ 535602 w 1842380"/>
                <a:gd name="connsiteY17100" fmla="*/ 728136 h 1847704"/>
                <a:gd name="connsiteX17101" fmla="*/ 535602 w 1842380"/>
                <a:gd name="connsiteY17101" fmla="*/ 728136 h 1847704"/>
                <a:gd name="connsiteX17102" fmla="*/ 535602 w 1842380"/>
                <a:gd name="connsiteY17102" fmla="*/ 696719 h 1847704"/>
                <a:gd name="connsiteX17103" fmla="*/ 539862 w 1842380"/>
                <a:gd name="connsiteY17103" fmla="*/ 695654 h 1847704"/>
                <a:gd name="connsiteX17104" fmla="*/ 539862 w 1842380"/>
                <a:gd name="connsiteY17104" fmla="*/ 695654 h 1847704"/>
                <a:gd name="connsiteX17105" fmla="*/ 539862 w 1842380"/>
                <a:gd name="connsiteY17105" fmla="*/ 695654 h 1847704"/>
                <a:gd name="connsiteX17106" fmla="*/ 539862 w 1842380"/>
                <a:gd name="connsiteY17106" fmla="*/ 737188 h 1847704"/>
                <a:gd name="connsiteX17107" fmla="*/ 539862 w 1842380"/>
                <a:gd name="connsiteY17107" fmla="*/ 806943 h 1847704"/>
                <a:gd name="connsiteX17108" fmla="*/ 535602 w 1842380"/>
                <a:gd name="connsiteY17108" fmla="*/ 805878 h 1847704"/>
                <a:gd name="connsiteX17109" fmla="*/ 535602 w 1842380"/>
                <a:gd name="connsiteY17109" fmla="*/ 805878 h 1847704"/>
                <a:gd name="connsiteX17110" fmla="*/ 535602 w 1842380"/>
                <a:gd name="connsiteY17110" fmla="*/ 736123 h 1847704"/>
                <a:gd name="connsiteX17111" fmla="*/ 535602 w 1842380"/>
                <a:gd name="connsiteY17111" fmla="*/ 737188 h 1847704"/>
                <a:gd name="connsiteX17112" fmla="*/ 539862 w 1842380"/>
                <a:gd name="connsiteY17112" fmla="*/ 737188 h 1847704"/>
                <a:gd name="connsiteX17113" fmla="*/ 539862 w 1842380"/>
                <a:gd name="connsiteY17113" fmla="*/ 737188 h 1847704"/>
                <a:gd name="connsiteX17114" fmla="*/ 539862 w 1842380"/>
                <a:gd name="connsiteY17114" fmla="*/ 833034 h 1847704"/>
                <a:gd name="connsiteX17115" fmla="*/ 539862 w 1842380"/>
                <a:gd name="connsiteY17115" fmla="*/ 880425 h 1847704"/>
                <a:gd name="connsiteX17116" fmla="*/ 538797 w 1842380"/>
                <a:gd name="connsiteY17116" fmla="*/ 880425 h 1847704"/>
                <a:gd name="connsiteX17117" fmla="*/ 535602 w 1842380"/>
                <a:gd name="connsiteY17117" fmla="*/ 881490 h 1847704"/>
                <a:gd name="connsiteX17118" fmla="*/ 535602 w 1842380"/>
                <a:gd name="connsiteY17118" fmla="*/ 834099 h 1847704"/>
                <a:gd name="connsiteX17119" fmla="*/ 536667 w 1842380"/>
                <a:gd name="connsiteY17119" fmla="*/ 833034 h 1847704"/>
                <a:gd name="connsiteX17120" fmla="*/ 539862 w 1842380"/>
                <a:gd name="connsiteY17120" fmla="*/ 833034 h 1847704"/>
                <a:gd name="connsiteX17121" fmla="*/ 539862 w 1842380"/>
                <a:gd name="connsiteY17121" fmla="*/ 833034 h 1847704"/>
                <a:gd name="connsiteX17122" fmla="*/ 539862 w 1842380"/>
                <a:gd name="connsiteY17122" fmla="*/ 905984 h 1847704"/>
                <a:gd name="connsiteX17123" fmla="*/ 539862 w 1842380"/>
                <a:gd name="connsiteY17123" fmla="*/ 912906 h 1847704"/>
                <a:gd name="connsiteX17124" fmla="*/ 537732 w 1842380"/>
                <a:gd name="connsiteY17124" fmla="*/ 912906 h 1847704"/>
                <a:gd name="connsiteX17125" fmla="*/ 539862 w 1842380"/>
                <a:gd name="connsiteY17125" fmla="*/ 917166 h 1847704"/>
                <a:gd name="connsiteX17126" fmla="*/ 539862 w 1842380"/>
                <a:gd name="connsiteY17126" fmla="*/ 949647 h 1847704"/>
                <a:gd name="connsiteX17127" fmla="*/ 539862 w 1842380"/>
                <a:gd name="connsiteY17127" fmla="*/ 949647 h 1847704"/>
                <a:gd name="connsiteX17128" fmla="*/ 535602 w 1842380"/>
                <a:gd name="connsiteY17128" fmla="*/ 921426 h 1847704"/>
                <a:gd name="connsiteX17129" fmla="*/ 535602 w 1842380"/>
                <a:gd name="connsiteY17129" fmla="*/ 905451 h 1847704"/>
                <a:gd name="connsiteX17130" fmla="*/ 539862 w 1842380"/>
                <a:gd name="connsiteY17130" fmla="*/ 905984 h 1847704"/>
                <a:gd name="connsiteX17131" fmla="*/ 539862 w 1842380"/>
                <a:gd name="connsiteY17131" fmla="*/ 905984 h 1847704"/>
                <a:gd name="connsiteX17132" fmla="*/ 539862 w 1842380"/>
                <a:gd name="connsiteY17132" fmla="*/ 955504 h 1847704"/>
                <a:gd name="connsiteX17133" fmla="*/ 539862 w 1842380"/>
                <a:gd name="connsiteY17133" fmla="*/ 962427 h 1847704"/>
                <a:gd name="connsiteX17134" fmla="*/ 535602 w 1842380"/>
                <a:gd name="connsiteY17134" fmla="*/ 963492 h 1847704"/>
                <a:gd name="connsiteX17135" fmla="*/ 535602 w 1842380"/>
                <a:gd name="connsiteY17135" fmla="*/ 956569 h 1847704"/>
                <a:gd name="connsiteX17136" fmla="*/ 539862 w 1842380"/>
                <a:gd name="connsiteY17136" fmla="*/ 955504 h 1847704"/>
                <a:gd name="connsiteX17137" fmla="*/ 539862 w 1842380"/>
                <a:gd name="connsiteY17137" fmla="*/ 955504 h 1847704"/>
                <a:gd name="connsiteX17138" fmla="*/ 539862 w 1842380"/>
                <a:gd name="connsiteY17138" fmla="*/ 1068390 h 1847704"/>
                <a:gd name="connsiteX17139" fmla="*/ 539862 w 1842380"/>
                <a:gd name="connsiteY17139" fmla="*/ 1099807 h 1847704"/>
                <a:gd name="connsiteX17140" fmla="*/ 539862 w 1842380"/>
                <a:gd name="connsiteY17140" fmla="*/ 1099807 h 1847704"/>
                <a:gd name="connsiteX17141" fmla="*/ 537732 w 1842380"/>
                <a:gd name="connsiteY17141" fmla="*/ 1100872 h 1847704"/>
                <a:gd name="connsiteX17142" fmla="*/ 535602 w 1842380"/>
                <a:gd name="connsiteY17142" fmla="*/ 1100872 h 1847704"/>
                <a:gd name="connsiteX17143" fmla="*/ 535602 w 1842380"/>
                <a:gd name="connsiteY17143" fmla="*/ 1100872 h 1847704"/>
                <a:gd name="connsiteX17144" fmla="*/ 535602 w 1842380"/>
                <a:gd name="connsiteY17144" fmla="*/ 1058273 h 1847704"/>
                <a:gd name="connsiteX17145" fmla="*/ 536667 w 1842380"/>
                <a:gd name="connsiteY17145" fmla="*/ 1062533 h 1847704"/>
                <a:gd name="connsiteX17146" fmla="*/ 537732 w 1842380"/>
                <a:gd name="connsiteY17146" fmla="*/ 1065728 h 1847704"/>
                <a:gd name="connsiteX17147" fmla="*/ 539862 w 1842380"/>
                <a:gd name="connsiteY17147" fmla="*/ 1066793 h 1847704"/>
                <a:gd name="connsiteX17148" fmla="*/ 539862 w 1842380"/>
                <a:gd name="connsiteY17148" fmla="*/ 1068390 h 1847704"/>
                <a:gd name="connsiteX17149" fmla="*/ 539862 w 1842380"/>
                <a:gd name="connsiteY17149" fmla="*/ 1068390 h 1847704"/>
                <a:gd name="connsiteX17150" fmla="*/ 539862 w 1842380"/>
                <a:gd name="connsiteY17150" fmla="*/ 1124301 h 1847704"/>
                <a:gd name="connsiteX17151" fmla="*/ 539862 w 1842380"/>
                <a:gd name="connsiteY17151" fmla="*/ 1161574 h 1847704"/>
                <a:gd name="connsiteX17152" fmla="*/ 539862 w 1842380"/>
                <a:gd name="connsiteY17152" fmla="*/ 1162639 h 1847704"/>
                <a:gd name="connsiteX17153" fmla="*/ 535602 w 1842380"/>
                <a:gd name="connsiteY17153" fmla="*/ 1162639 h 1847704"/>
                <a:gd name="connsiteX17154" fmla="*/ 535602 w 1842380"/>
                <a:gd name="connsiteY17154" fmla="*/ 1162639 h 1847704"/>
                <a:gd name="connsiteX17155" fmla="*/ 535602 w 1842380"/>
                <a:gd name="connsiteY17155" fmla="*/ 1124301 h 1847704"/>
                <a:gd name="connsiteX17156" fmla="*/ 535602 w 1842380"/>
                <a:gd name="connsiteY17156" fmla="*/ 1124301 h 1847704"/>
                <a:gd name="connsiteX17157" fmla="*/ 539862 w 1842380"/>
                <a:gd name="connsiteY17157" fmla="*/ 1124301 h 1847704"/>
                <a:gd name="connsiteX17158" fmla="*/ 539862 w 1842380"/>
                <a:gd name="connsiteY17158" fmla="*/ 1124301 h 1847704"/>
                <a:gd name="connsiteX17159" fmla="*/ 539862 w 1842380"/>
                <a:gd name="connsiteY17159" fmla="*/ 1237186 h 1847704"/>
                <a:gd name="connsiteX17160" fmla="*/ 539862 w 1842380"/>
                <a:gd name="connsiteY17160" fmla="*/ 1264343 h 1847704"/>
                <a:gd name="connsiteX17161" fmla="*/ 535602 w 1842380"/>
                <a:gd name="connsiteY17161" fmla="*/ 1277655 h 1847704"/>
                <a:gd name="connsiteX17162" fmla="*/ 535602 w 1842380"/>
                <a:gd name="connsiteY17162" fmla="*/ 1228134 h 1847704"/>
                <a:gd name="connsiteX17163" fmla="*/ 539862 w 1842380"/>
                <a:gd name="connsiteY17163" fmla="*/ 1237186 h 1847704"/>
                <a:gd name="connsiteX17164" fmla="*/ 539862 w 1842380"/>
                <a:gd name="connsiteY17164" fmla="*/ 1237186 h 1847704"/>
                <a:gd name="connsiteX17165" fmla="*/ 539862 w 1842380"/>
                <a:gd name="connsiteY17165" fmla="*/ 1317058 h 1847704"/>
                <a:gd name="connsiteX17166" fmla="*/ 539862 w 1842380"/>
                <a:gd name="connsiteY17166" fmla="*/ 1329305 h 1847704"/>
                <a:gd name="connsiteX17167" fmla="*/ 535602 w 1842380"/>
                <a:gd name="connsiteY17167" fmla="*/ 1325046 h 1847704"/>
                <a:gd name="connsiteX17168" fmla="*/ 535602 w 1842380"/>
                <a:gd name="connsiteY17168" fmla="*/ 1310669 h 1847704"/>
                <a:gd name="connsiteX17169" fmla="*/ 539862 w 1842380"/>
                <a:gd name="connsiteY17169" fmla="*/ 1317058 h 1847704"/>
                <a:gd name="connsiteX17170" fmla="*/ 539862 w 1842380"/>
                <a:gd name="connsiteY17170" fmla="*/ 1317058 h 1847704"/>
                <a:gd name="connsiteX17171" fmla="*/ 539862 w 1842380"/>
                <a:gd name="connsiteY17171" fmla="*/ 1643468 h 1847704"/>
                <a:gd name="connsiteX17172" fmla="*/ 539862 w 1842380"/>
                <a:gd name="connsiteY17172" fmla="*/ 1662638 h 1847704"/>
                <a:gd name="connsiteX17173" fmla="*/ 535602 w 1842380"/>
                <a:gd name="connsiteY17173" fmla="*/ 1658378 h 1847704"/>
                <a:gd name="connsiteX17174" fmla="*/ 535602 w 1842380"/>
                <a:gd name="connsiteY17174" fmla="*/ 1641338 h 1847704"/>
                <a:gd name="connsiteX17175" fmla="*/ 539862 w 1842380"/>
                <a:gd name="connsiteY17175" fmla="*/ 1643468 h 1847704"/>
                <a:gd name="connsiteX17176" fmla="*/ 539862 w 1842380"/>
                <a:gd name="connsiteY17176" fmla="*/ 1643468 h 1847704"/>
                <a:gd name="connsiteX17177" fmla="*/ 539862 w 1842380"/>
                <a:gd name="connsiteY17177" fmla="*/ 1744640 h 1847704"/>
                <a:gd name="connsiteX17178" fmla="*/ 539862 w 1842380"/>
                <a:gd name="connsiteY17178" fmla="*/ 1761679 h 1847704"/>
                <a:gd name="connsiteX17179" fmla="*/ 535602 w 1842380"/>
                <a:gd name="connsiteY17179" fmla="*/ 1759549 h 1847704"/>
                <a:gd name="connsiteX17180" fmla="*/ 535602 w 1842380"/>
                <a:gd name="connsiteY17180" fmla="*/ 1742510 h 1847704"/>
                <a:gd name="connsiteX17181" fmla="*/ 539862 w 1842380"/>
                <a:gd name="connsiteY17181" fmla="*/ 1744640 h 1847704"/>
                <a:gd name="connsiteX17182" fmla="*/ 539862 w 1842380"/>
                <a:gd name="connsiteY17182" fmla="*/ 1744640 h 1847704"/>
                <a:gd name="connsiteX17183" fmla="*/ 535070 w 1842380"/>
                <a:gd name="connsiteY17183" fmla="*/ 429947 h 1847704"/>
                <a:gd name="connsiteX17184" fmla="*/ 535070 w 1842380"/>
                <a:gd name="connsiteY17184" fmla="*/ 420895 h 1847704"/>
                <a:gd name="connsiteX17185" fmla="*/ 536135 w 1842380"/>
                <a:gd name="connsiteY17185" fmla="*/ 426752 h 1847704"/>
                <a:gd name="connsiteX17186" fmla="*/ 535070 w 1842380"/>
                <a:gd name="connsiteY17186" fmla="*/ 429947 h 1847704"/>
                <a:gd name="connsiteX17187" fmla="*/ 535070 w 1842380"/>
                <a:gd name="connsiteY17187" fmla="*/ 429947 h 1847704"/>
                <a:gd name="connsiteX17188" fmla="*/ 535070 w 1842380"/>
                <a:gd name="connsiteY17188" fmla="*/ 403855 h 1847704"/>
                <a:gd name="connsiteX17189" fmla="*/ 535070 w 1842380"/>
                <a:gd name="connsiteY17189" fmla="*/ 387349 h 1847704"/>
                <a:gd name="connsiteX17190" fmla="*/ 537200 w 1842380"/>
                <a:gd name="connsiteY17190" fmla="*/ 391608 h 1847704"/>
                <a:gd name="connsiteX17191" fmla="*/ 535070 w 1842380"/>
                <a:gd name="connsiteY17191" fmla="*/ 403855 h 1847704"/>
                <a:gd name="connsiteX17192" fmla="*/ 535070 w 1842380"/>
                <a:gd name="connsiteY17192" fmla="*/ 88627 h 1847704"/>
                <a:gd name="connsiteX17193" fmla="*/ 535070 w 1842380"/>
                <a:gd name="connsiteY17193" fmla="*/ 105667 h 1847704"/>
                <a:gd name="connsiteX17194" fmla="*/ 531875 w 1842380"/>
                <a:gd name="connsiteY17194" fmla="*/ 107797 h 1847704"/>
                <a:gd name="connsiteX17195" fmla="*/ 531875 w 1842380"/>
                <a:gd name="connsiteY17195" fmla="*/ 89692 h 1847704"/>
                <a:gd name="connsiteX17196" fmla="*/ 535070 w 1842380"/>
                <a:gd name="connsiteY17196" fmla="*/ 88627 h 1847704"/>
                <a:gd name="connsiteX17197" fmla="*/ 535070 w 1842380"/>
                <a:gd name="connsiteY17197" fmla="*/ 88627 h 1847704"/>
                <a:gd name="connsiteX17198" fmla="*/ 535070 w 1842380"/>
                <a:gd name="connsiteY17198" fmla="*/ 123771 h 1847704"/>
                <a:gd name="connsiteX17199" fmla="*/ 535070 w 1842380"/>
                <a:gd name="connsiteY17199" fmla="*/ 146135 h 1847704"/>
                <a:gd name="connsiteX17200" fmla="*/ 531875 w 1842380"/>
                <a:gd name="connsiteY17200" fmla="*/ 142940 h 1847704"/>
                <a:gd name="connsiteX17201" fmla="*/ 531875 w 1842380"/>
                <a:gd name="connsiteY17201" fmla="*/ 122706 h 1847704"/>
                <a:gd name="connsiteX17202" fmla="*/ 535070 w 1842380"/>
                <a:gd name="connsiteY17202" fmla="*/ 123771 h 1847704"/>
                <a:gd name="connsiteX17203" fmla="*/ 535070 w 1842380"/>
                <a:gd name="connsiteY17203" fmla="*/ 123771 h 1847704"/>
                <a:gd name="connsiteX17204" fmla="*/ 535070 w 1842380"/>
                <a:gd name="connsiteY17204" fmla="*/ 187669 h 1847704"/>
                <a:gd name="connsiteX17205" fmla="*/ 535070 w 1842380"/>
                <a:gd name="connsiteY17205" fmla="*/ 204708 h 1847704"/>
                <a:gd name="connsiteX17206" fmla="*/ 531875 w 1842380"/>
                <a:gd name="connsiteY17206" fmla="*/ 204708 h 1847704"/>
                <a:gd name="connsiteX17207" fmla="*/ 531875 w 1842380"/>
                <a:gd name="connsiteY17207" fmla="*/ 188734 h 1847704"/>
                <a:gd name="connsiteX17208" fmla="*/ 535070 w 1842380"/>
                <a:gd name="connsiteY17208" fmla="*/ 187669 h 1847704"/>
                <a:gd name="connsiteX17209" fmla="*/ 535070 w 1842380"/>
                <a:gd name="connsiteY17209" fmla="*/ 187669 h 1847704"/>
                <a:gd name="connsiteX17210" fmla="*/ 535070 w 1842380"/>
                <a:gd name="connsiteY17210" fmla="*/ 387349 h 1847704"/>
                <a:gd name="connsiteX17211" fmla="*/ 535070 w 1842380"/>
                <a:gd name="connsiteY17211" fmla="*/ 404388 h 1847704"/>
                <a:gd name="connsiteX17212" fmla="*/ 531875 w 1842380"/>
                <a:gd name="connsiteY17212" fmla="*/ 407583 h 1847704"/>
                <a:gd name="connsiteX17213" fmla="*/ 531875 w 1842380"/>
                <a:gd name="connsiteY17213" fmla="*/ 382556 h 1847704"/>
                <a:gd name="connsiteX17214" fmla="*/ 535070 w 1842380"/>
                <a:gd name="connsiteY17214" fmla="*/ 387349 h 1847704"/>
                <a:gd name="connsiteX17215" fmla="*/ 535070 w 1842380"/>
                <a:gd name="connsiteY17215" fmla="*/ 387349 h 1847704"/>
                <a:gd name="connsiteX17216" fmla="*/ 535070 w 1842380"/>
                <a:gd name="connsiteY17216" fmla="*/ 420895 h 1847704"/>
                <a:gd name="connsiteX17217" fmla="*/ 535070 w 1842380"/>
                <a:gd name="connsiteY17217" fmla="*/ 429947 h 1847704"/>
                <a:gd name="connsiteX17218" fmla="*/ 531875 w 1842380"/>
                <a:gd name="connsiteY17218" fmla="*/ 436869 h 1847704"/>
                <a:gd name="connsiteX17219" fmla="*/ 531875 w 1842380"/>
                <a:gd name="connsiteY17219" fmla="*/ 416635 h 1847704"/>
                <a:gd name="connsiteX17220" fmla="*/ 535070 w 1842380"/>
                <a:gd name="connsiteY17220" fmla="*/ 420895 h 1847704"/>
                <a:gd name="connsiteX17221" fmla="*/ 535070 w 1842380"/>
                <a:gd name="connsiteY17221" fmla="*/ 420895 h 1847704"/>
                <a:gd name="connsiteX17222" fmla="*/ 535070 w 1842380"/>
                <a:gd name="connsiteY17222" fmla="*/ 543365 h 1847704"/>
                <a:gd name="connsiteX17223" fmla="*/ 535070 w 1842380"/>
                <a:gd name="connsiteY17223" fmla="*/ 557742 h 1847704"/>
                <a:gd name="connsiteX17224" fmla="*/ 531875 w 1842380"/>
                <a:gd name="connsiteY17224" fmla="*/ 560937 h 1847704"/>
                <a:gd name="connsiteX17225" fmla="*/ 531875 w 1842380"/>
                <a:gd name="connsiteY17225" fmla="*/ 560937 h 1847704"/>
                <a:gd name="connsiteX17226" fmla="*/ 531875 w 1842380"/>
                <a:gd name="connsiteY17226" fmla="*/ 563067 h 1847704"/>
                <a:gd name="connsiteX17227" fmla="*/ 535070 w 1842380"/>
                <a:gd name="connsiteY17227" fmla="*/ 563067 h 1847704"/>
                <a:gd name="connsiteX17228" fmla="*/ 535070 w 1842380"/>
                <a:gd name="connsiteY17228" fmla="*/ 573184 h 1847704"/>
                <a:gd name="connsiteX17229" fmla="*/ 531875 w 1842380"/>
                <a:gd name="connsiteY17229" fmla="*/ 573184 h 1847704"/>
                <a:gd name="connsiteX17230" fmla="*/ 531875 w 1842380"/>
                <a:gd name="connsiteY17230" fmla="*/ 547093 h 1847704"/>
                <a:gd name="connsiteX17231" fmla="*/ 535070 w 1842380"/>
                <a:gd name="connsiteY17231" fmla="*/ 543365 h 1847704"/>
                <a:gd name="connsiteX17232" fmla="*/ 535070 w 1842380"/>
                <a:gd name="connsiteY17232" fmla="*/ 543365 h 1847704"/>
                <a:gd name="connsiteX17233" fmla="*/ 535070 w 1842380"/>
                <a:gd name="connsiteY17233" fmla="*/ 603003 h 1847704"/>
                <a:gd name="connsiteX17234" fmla="*/ 535070 w 1842380"/>
                <a:gd name="connsiteY17234" fmla="*/ 614185 h 1847704"/>
                <a:gd name="connsiteX17235" fmla="*/ 531875 w 1842380"/>
                <a:gd name="connsiteY17235" fmla="*/ 614185 h 1847704"/>
                <a:gd name="connsiteX17236" fmla="*/ 531875 w 1842380"/>
                <a:gd name="connsiteY17236" fmla="*/ 601938 h 1847704"/>
                <a:gd name="connsiteX17237" fmla="*/ 535070 w 1842380"/>
                <a:gd name="connsiteY17237" fmla="*/ 603003 h 1847704"/>
                <a:gd name="connsiteX17238" fmla="*/ 535070 w 1842380"/>
                <a:gd name="connsiteY17238" fmla="*/ 603003 h 1847704"/>
                <a:gd name="connsiteX17239" fmla="*/ 535070 w 1842380"/>
                <a:gd name="connsiteY17239" fmla="*/ 624835 h 1847704"/>
                <a:gd name="connsiteX17240" fmla="*/ 535070 w 1842380"/>
                <a:gd name="connsiteY17240" fmla="*/ 639744 h 1847704"/>
                <a:gd name="connsiteX17241" fmla="*/ 531875 w 1842380"/>
                <a:gd name="connsiteY17241" fmla="*/ 642939 h 1847704"/>
                <a:gd name="connsiteX17242" fmla="*/ 531875 w 1842380"/>
                <a:gd name="connsiteY17242" fmla="*/ 629627 h 1847704"/>
                <a:gd name="connsiteX17243" fmla="*/ 535070 w 1842380"/>
                <a:gd name="connsiteY17243" fmla="*/ 624835 h 1847704"/>
                <a:gd name="connsiteX17244" fmla="*/ 535070 w 1842380"/>
                <a:gd name="connsiteY17244" fmla="*/ 624835 h 1847704"/>
                <a:gd name="connsiteX17245" fmla="*/ 535070 w 1842380"/>
                <a:gd name="connsiteY17245" fmla="*/ 696719 h 1847704"/>
                <a:gd name="connsiteX17246" fmla="*/ 535070 w 1842380"/>
                <a:gd name="connsiteY17246" fmla="*/ 728136 h 1847704"/>
                <a:gd name="connsiteX17247" fmla="*/ 532940 w 1842380"/>
                <a:gd name="connsiteY17247" fmla="*/ 732395 h 1847704"/>
                <a:gd name="connsiteX17248" fmla="*/ 535070 w 1842380"/>
                <a:gd name="connsiteY17248" fmla="*/ 735590 h 1847704"/>
                <a:gd name="connsiteX17249" fmla="*/ 535070 w 1842380"/>
                <a:gd name="connsiteY17249" fmla="*/ 805345 h 1847704"/>
                <a:gd name="connsiteX17250" fmla="*/ 531875 w 1842380"/>
                <a:gd name="connsiteY17250" fmla="*/ 806410 h 1847704"/>
                <a:gd name="connsiteX17251" fmla="*/ 531875 w 1842380"/>
                <a:gd name="connsiteY17251" fmla="*/ 806410 h 1847704"/>
                <a:gd name="connsiteX17252" fmla="*/ 531875 w 1842380"/>
                <a:gd name="connsiteY17252" fmla="*/ 698317 h 1847704"/>
                <a:gd name="connsiteX17253" fmla="*/ 534005 w 1842380"/>
                <a:gd name="connsiteY17253" fmla="*/ 696187 h 1847704"/>
                <a:gd name="connsiteX17254" fmla="*/ 535070 w 1842380"/>
                <a:gd name="connsiteY17254" fmla="*/ 696187 h 1847704"/>
                <a:gd name="connsiteX17255" fmla="*/ 535070 w 1842380"/>
                <a:gd name="connsiteY17255" fmla="*/ 696719 h 1847704"/>
                <a:gd name="connsiteX17256" fmla="*/ 535070 w 1842380"/>
                <a:gd name="connsiteY17256" fmla="*/ 834099 h 1847704"/>
                <a:gd name="connsiteX17257" fmla="*/ 535070 w 1842380"/>
                <a:gd name="connsiteY17257" fmla="*/ 881490 h 1847704"/>
                <a:gd name="connsiteX17258" fmla="*/ 534005 w 1842380"/>
                <a:gd name="connsiteY17258" fmla="*/ 881490 h 1847704"/>
                <a:gd name="connsiteX17259" fmla="*/ 531875 w 1842380"/>
                <a:gd name="connsiteY17259" fmla="*/ 878295 h 1847704"/>
                <a:gd name="connsiteX17260" fmla="*/ 531875 w 1842380"/>
                <a:gd name="connsiteY17260" fmla="*/ 838891 h 1847704"/>
                <a:gd name="connsiteX17261" fmla="*/ 534005 w 1842380"/>
                <a:gd name="connsiteY17261" fmla="*/ 835697 h 1847704"/>
                <a:gd name="connsiteX17262" fmla="*/ 535070 w 1842380"/>
                <a:gd name="connsiteY17262" fmla="*/ 834099 h 1847704"/>
                <a:gd name="connsiteX17263" fmla="*/ 535070 w 1842380"/>
                <a:gd name="connsiteY17263" fmla="*/ 834099 h 1847704"/>
                <a:gd name="connsiteX17264" fmla="*/ 535070 w 1842380"/>
                <a:gd name="connsiteY17264" fmla="*/ 905984 h 1847704"/>
                <a:gd name="connsiteX17265" fmla="*/ 535070 w 1842380"/>
                <a:gd name="connsiteY17265" fmla="*/ 921958 h 1847704"/>
                <a:gd name="connsiteX17266" fmla="*/ 531875 w 1842380"/>
                <a:gd name="connsiteY17266" fmla="*/ 916101 h 1847704"/>
                <a:gd name="connsiteX17267" fmla="*/ 531875 w 1842380"/>
                <a:gd name="connsiteY17267" fmla="*/ 907049 h 1847704"/>
                <a:gd name="connsiteX17268" fmla="*/ 535070 w 1842380"/>
                <a:gd name="connsiteY17268" fmla="*/ 905984 h 1847704"/>
                <a:gd name="connsiteX17269" fmla="*/ 535070 w 1842380"/>
                <a:gd name="connsiteY17269" fmla="*/ 905984 h 1847704"/>
                <a:gd name="connsiteX17270" fmla="*/ 535070 w 1842380"/>
                <a:gd name="connsiteY17270" fmla="*/ 956569 h 1847704"/>
                <a:gd name="connsiteX17271" fmla="*/ 535070 w 1842380"/>
                <a:gd name="connsiteY17271" fmla="*/ 963492 h 1847704"/>
                <a:gd name="connsiteX17272" fmla="*/ 531875 w 1842380"/>
                <a:gd name="connsiteY17272" fmla="*/ 963492 h 1847704"/>
                <a:gd name="connsiteX17273" fmla="*/ 531875 w 1842380"/>
                <a:gd name="connsiteY17273" fmla="*/ 956569 h 1847704"/>
                <a:gd name="connsiteX17274" fmla="*/ 535070 w 1842380"/>
                <a:gd name="connsiteY17274" fmla="*/ 956569 h 1847704"/>
                <a:gd name="connsiteX17275" fmla="*/ 535070 w 1842380"/>
                <a:gd name="connsiteY17275" fmla="*/ 956569 h 1847704"/>
                <a:gd name="connsiteX17276" fmla="*/ 535070 w 1842380"/>
                <a:gd name="connsiteY17276" fmla="*/ 1058273 h 1847704"/>
                <a:gd name="connsiteX17277" fmla="*/ 535070 w 1842380"/>
                <a:gd name="connsiteY17277" fmla="*/ 1100872 h 1847704"/>
                <a:gd name="connsiteX17278" fmla="*/ 534005 w 1842380"/>
                <a:gd name="connsiteY17278" fmla="*/ 1100872 h 1847704"/>
                <a:gd name="connsiteX17279" fmla="*/ 531875 w 1842380"/>
                <a:gd name="connsiteY17279" fmla="*/ 1100872 h 1847704"/>
                <a:gd name="connsiteX17280" fmla="*/ 531875 w 1842380"/>
                <a:gd name="connsiteY17280" fmla="*/ 1101936 h 1847704"/>
                <a:gd name="connsiteX17281" fmla="*/ 531875 w 1842380"/>
                <a:gd name="connsiteY17281" fmla="*/ 1052416 h 1847704"/>
                <a:gd name="connsiteX17282" fmla="*/ 531875 w 1842380"/>
                <a:gd name="connsiteY17282" fmla="*/ 1053481 h 1847704"/>
                <a:gd name="connsiteX17283" fmla="*/ 534005 w 1842380"/>
                <a:gd name="connsiteY17283" fmla="*/ 1057741 h 1847704"/>
                <a:gd name="connsiteX17284" fmla="*/ 535070 w 1842380"/>
                <a:gd name="connsiteY17284" fmla="*/ 1057741 h 1847704"/>
                <a:gd name="connsiteX17285" fmla="*/ 535070 w 1842380"/>
                <a:gd name="connsiteY17285" fmla="*/ 1058273 h 1847704"/>
                <a:gd name="connsiteX17286" fmla="*/ 535070 w 1842380"/>
                <a:gd name="connsiteY17286" fmla="*/ 1124301 h 1847704"/>
                <a:gd name="connsiteX17287" fmla="*/ 535070 w 1842380"/>
                <a:gd name="connsiteY17287" fmla="*/ 1162639 h 1847704"/>
                <a:gd name="connsiteX17288" fmla="*/ 531875 w 1842380"/>
                <a:gd name="connsiteY17288" fmla="*/ 1162639 h 1847704"/>
                <a:gd name="connsiteX17289" fmla="*/ 531875 w 1842380"/>
                <a:gd name="connsiteY17289" fmla="*/ 1125366 h 1847704"/>
                <a:gd name="connsiteX17290" fmla="*/ 531875 w 1842380"/>
                <a:gd name="connsiteY17290" fmla="*/ 1125366 h 1847704"/>
                <a:gd name="connsiteX17291" fmla="*/ 535070 w 1842380"/>
                <a:gd name="connsiteY17291" fmla="*/ 1124301 h 1847704"/>
                <a:gd name="connsiteX17292" fmla="*/ 535070 w 1842380"/>
                <a:gd name="connsiteY17292" fmla="*/ 1124301 h 1847704"/>
                <a:gd name="connsiteX17293" fmla="*/ 535070 w 1842380"/>
                <a:gd name="connsiteY17293" fmla="*/ 1228134 h 1847704"/>
                <a:gd name="connsiteX17294" fmla="*/ 535070 w 1842380"/>
                <a:gd name="connsiteY17294" fmla="*/ 1277655 h 1847704"/>
                <a:gd name="connsiteX17295" fmla="*/ 531875 w 1842380"/>
                <a:gd name="connsiteY17295" fmla="*/ 1287772 h 1847704"/>
                <a:gd name="connsiteX17296" fmla="*/ 531875 w 1842380"/>
                <a:gd name="connsiteY17296" fmla="*/ 1252628 h 1847704"/>
                <a:gd name="connsiteX17297" fmla="*/ 531875 w 1842380"/>
                <a:gd name="connsiteY17297" fmla="*/ 1245706 h 1847704"/>
                <a:gd name="connsiteX17298" fmla="*/ 531875 w 1842380"/>
                <a:gd name="connsiteY17298" fmla="*/ 1241446 h 1847704"/>
                <a:gd name="connsiteX17299" fmla="*/ 531875 w 1842380"/>
                <a:gd name="connsiteY17299" fmla="*/ 1223342 h 1847704"/>
                <a:gd name="connsiteX17300" fmla="*/ 535070 w 1842380"/>
                <a:gd name="connsiteY17300" fmla="*/ 1228134 h 1847704"/>
                <a:gd name="connsiteX17301" fmla="*/ 535070 w 1842380"/>
                <a:gd name="connsiteY17301" fmla="*/ 1228134 h 1847704"/>
                <a:gd name="connsiteX17302" fmla="*/ 535070 w 1842380"/>
                <a:gd name="connsiteY17302" fmla="*/ 1310136 h 1847704"/>
                <a:gd name="connsiteX17303" fmla="*/ 535070 w 1842380"/>
                <a:gd name="connsiteY17303" fmla="*/ 1324513 h 1847704"/>
                <a:gd name="connsiteX17304" fmla="*/ 531875 w 1842380"/>
                <a:gd name="connsiteY17304" fmla="*/ 1321318 h 1847704"/>
                <a:gd name="connsiteX17305" fmla="*/ 531875 w 1842380"/>
                <a:gd name="connsiteY17305" fmla="*/ 1302149 h 1847704"/>
                <a:gd name="connsiteX17306" fmla="*/ 535070 w 1842380"/>
                <a:gd name="connsiteY17306" fmla="*/ 1310136 h 1847704"/>
                <a:gd name="connsiteX17307" fmla="*/ 535070 w 1842380"/>
                <a:gd name="connsiteY17307" fmla="*/ 1310136 h 1847704"/>
                <a:gd name="connsiteX17308" fmla="*/ 535070 w 1842380"/>
                <a:gd name="connsiteY17308" fmla="*/ 1641338 h 1847704"/>
                <a:gd name="connsiteX17309" fmla="*/ 535070 w 1842380"/>
                <a:gd name="connsiteY17309" fmla="*/ 1658378 h 1847704"/>
                <a:gd name="connsiteX17310" fmla="*/ 531875 w 1842380"/>
                <a:gd name="connsiteY17310" fmla="*/ 1657313 h 1847704"/>
                <a:gd name="connsiteX17311" fmla="*/ 531875 w 1842380"/>
                <a:gd name="connsiteY17311" fmla="*/ 1639209 h 1847704"/>
                <a:gd name="connsiteX17312" fmla="*/ 535070 w 1842380"/>
                <a:gd name="connsiteY17312" fmla="*/ 1641338 h 1847704"/>
                <a:gd name="connsiteX17313" fmla="*/ 535070 w 1842380"/>
                <a:gd name="connsiteY17313" fmla="*/ 1641338 h 1847704"/>
                <a:gd name="connsiteX17314" fmla="*/ 535070 w 1842380"/>
                <a:gd name="connsiteY17314" fmla="*/ 1742510 h 1847704"/>
                <a:gd name="connsiteX17315" fmla="*/ 535070 w 1842380"/>
                <a:gd name="connsiteY17315" fmla="*/ 1759549 h 1847704"/>
                <a:gd name="connsiteX17316" fmla="*/ 531875 w 1842380"/>
                <a:gd name="connsiteY17316" fmla="*/ 1758484 h 1847704"/>
                <a:gd name="connsiteX17317" fmla="*/ 531875 w 1842380"/>
                <a:gd name="connsiteY17317" fmla="*/ 1740380 h 1847704"/>
                <a:gd name="connsiteX17318" fmla="*/ 535070 w 1842380"/>
                <a:gd name="connsiteY17318" fmla="*/ 1742510 h 1847704"/>
                <a:gd name="connsiteX17319" fmla="*/ 531875 w 1842380"/>
                <a:gd name="connsiteY17319" fmla="*/ 89692 h 1847704"/>
                <a:gd name="connsiteX17320" fmla="*/ 531875 w 1842380"/>
                <a:gd name="connsiteY17320" fmla="*/ 107797 h 1847704"/>
                <a:gd name="connsiteX17321" fmla="*/ 526018 w 1842380"/>
                <a:gd name="connsiteY17321" fmla="*/ 110992 h 1847704"/>
                <a:gd name="connsiteX17322" fmla="*/ 526018 w 1842380"/>
                <a:gd name="connsiteY17322" fmla="*/ 92887 h 1847704"/>
                <a:gd name="connsiteX17323" fmla="*/ 531875 w 1842380"/>
                <a:gd name="connsiteY17323" fmla="*/ 89692 h 1847704"/>
                <a:gd name="connsiteX17324" fmla="*/ 531875 w 1842380"/>
                <a:gd name="connsiteY17324" fmla="*/ 89692 h 1847704"/>
                <a:gd name="connsiteX17325" fmla="*/ 531875 w 1842380"/>
                <a:gd name="connsiteY17325" fmla="*/ 122706 h 1847704"/>
                <a:gd name="connsiteX17326" fmla="*/ 531875 w 1842380"/>
                <a:gd name="connsiteY17326" fmla="*/ 142940 h 1847704"/>
                <a:gd name="connsiteX17327" fmla="*/ 526018 w 1842380"/>
                <a:gd name="connsiteY17327" fmla="*/ 139745 h 1847704"/>
                <a:gd name="connsiteX17328" fmla="*/ 526018 w 1842380"/>
                <a:gd name="connsiteY17328" fmla="*/ 119511 h 1847704"/>
                <a:gd name="connsiteX17329" fmla="*/ 531875 w 1842380"/>
                <a:gd name="connsiteY17329" fmla="*/ 122706 h 1847704"/>
                <a:gd name="connsiteX17330" fmla="*/ 531875 w 1842380"/>
                <a:gd name="connsiteY17330" fmla="*/ 122706 h 1847704"/>
                <a:gd name="connsiteX17331" fmla="*/ 531875 w 1842380"/>
                <a:gd name="connsiteY17331" fmla="*/ 188734 h 1847704"/>
                <a:gd name="connsiteX17332" fmla="*/ 531875 w 1842380"/>
                <a:gd name="connsiteY17332" fmla="*/ 204708 h 1847704"/>
                <a:gd name="connsiteX17333" fmla="*/ 526018 w 1842380"/>
                <a:gd name="connsiteY17333" fmla="*/ 205773 h 1847704"/>
                <a:gd name="connsiteX17334" fmla="*/ 526018 w 1842380"/>
                <a:gd name="connsiteY17334" fmla="*/ 188734 h 1847704"/>
                <a:gd name="connsiteX17335" fmla="*/ 531875 w 1842380"/>
                <a:gd name="connsiteY17335" fmla="*/ 188734 h 1847704"/>
                <a:gd name="connsiteX17336" fmla="*/ 531875 w 1842380"/>
                <a:gd name="connsiteY17336" fmla="*/ 188734 h 1847704"/>
                <a:gd name="connsiteX17337" fmla="*/ 531875 w 1842380"/>
                <a:gd name="connsiteY17337" fmla="*/ 382556 h 1847704"/>
                <a:gd name="connsiteX17338" fmla="*/ 531875 w 1842380"/>
                <a:gd name="connsiteY17338" fmla="*/ 407583 h 1847704"/>
                <a:gd name="connsiteX17339" fmla="*/ 528680 w 1842380"/>
                <a:gd name="connsiteY17339" fmla="*/ 408648 h 1847704"/>
                <a:gd name="connsiteX17340" fmla="*/ 526550 w 1842380"/>
                <a:gd name="connsiteY17340" fmla="*/ 408648 h 1847704"/>
                <a:gd name="connsiteX17341" fmla="*/ 526550 w 1842380"/>
                <a:gd name="connsiteY17341" fmla="*/ 378296 h 1847704"/>
                <a:gd name="connsiteX17342" fmla="*/ 531875 w 1842380"/>
                <a:gd name="connsiteY17342" fmla="*/ 382556 h 1847704"/>
                <a:gd name="connsiteX17343" fmla="*/ 531875 w 1842380"/>
                <a:gd name="connsiteY17343" fmla="*/ 382556 h 1847704"/>
                <a:gd name="connsiteX17344" fmla="*/ 531875 w 1842380"/>
                <a:gd name="connsiteY17344" fmla="*/ 416102 h 1847704"/>
                <a:gd name="connsiteX17345" fmla="*/ 531875 w 1842380"/>
                <a:gd name="connsiteY17345" fmla="*/ 436337 h 1847704"/>
                <a:gd name="connsiteX17346" fmla="*/ 526018 w 1842380"/>
                <a:gd name="connsiteY17346" fmla="*/ 443259 h 1847704"/>
                <a:gd name="connsiteX17347" fmla="*/ 526018 w 1842380"/>
                <a:gd name="connsiteY17347" fmla="*/ 413973 h 1847704"/>
                <a:gd name="connsiteX17348" fmla="*/ 531875 w 1842380"/>
                <a:gd name="connsiteY17348" fmla="*/ 416102 h 1847704"/>
                <a:gd name="connsiteX17349" fmla="*/ 531875 w 1842380"/>
                <a:gd name="connsiteY17349" fmla="*/ 416102 h 1847704"/>
                <a:gd name="connsiteX17350" fmla="*/ 531875 w 1842380"/>
                <a:gd name="connsiteY17350" fmla="*/ 548157 h 1847704"/>
                <a:gd name="connsiteX17351" fmla="*/ 531875 w 1842380"/>
                <a:gd name="connsiteY17351" fmla="*/ 574249 h 1847704"/>
                <a:gd name="connsiteX17352" fmla="*/ 526018 w 1842380"/>
                <a:gd name="connsiteY17352" fmla="*/ 575314 h 1847704"/>
                <a:gd name="connsiteX17353" fmla="*/ 526018 w 1842380"/>
                <a:gd name="connsiteY17353" fmla="*/ 555080 h 1847704"/>
                <a:gd name="connsiteX17354" fmla="*/ 531875 w 1842380"/>
                <a:gd name="connsiteY17354" fmla="*/ 548157 h 1847704"/>
                <a:gd name="connsiteX17355" fmla="*/ 531875 w 1842380"/>
                <a:gd name="connsiteY17355" fmla="*/ 548157 h 1847704"/>
                <a:gd name="connsiteX17356" fmla="*/ 531875 w 1842380"/>
                <a:gd name="connsiteY17356" fmla="*/ 601938 h 1847704"/>
                <a:gd name="connsiteX17357" fmla="*/ 531875 w 1842380"/>
                <a:gd name="connsiteY17357" fmla="*/ 614185 h 1847704"/>
                <a:gd name="connsiteX17358" fmla="*/ 526018 w 1842380"/>
                <a:gd name="connsiteY17358" fmla="*/ 613120 h 1847704"/>
                <a:gd name="connsiteX17359" fmla="*/ 526018 w 1842380"/>
                <a:gd name="connsiteY17359" fmla="*/ 601938 h 1847704"/>
                <a:gd name="connsiteX17360" fmla="*/ 531875 w 1842380"/>
                <a:gd name="connsiteY17360" fmla="*/ 601938 h 1847704"/>
                <a:gd name="connsiteX17361" fmla="*/ 531875 w 1842380"/>
                <a:gd name="connsiteY17361" fmla="*/ 601938 h 1847704"/>
                <a:gd name="connsiteX17362" fmla="*/ 531875 w 1842380"/>
                <a:gd name="connsiteY17362" fmla="*/ 629094 h 1847704"/>
                <a:gd name="connsiteX17363" fmla="*/ 531875 w 1842380"/>
                <a:gd name="connsiteY17363" fmla="*/ 642406 h 1847704"/>
                <a:gd name="connsiteX17364" fmla="*/ 526018 w 1842380"/>
                <a:gd name="connsiteY17364" fmla="*/ 645601 h 1847704"/>
                <a:gd name="connsiteX17365" fmla="*/ 526018 w 1842380"/>
                <a:gd name="connsiteY17365" fmla="*/ 634419 h 1847704"/>
                <a:gd name="connsiteX17366" fmla="*/ 531875 w 1842380"/>
                <a:gd name="connsiteY17366" fmla="*/ 629094 h 1847704"/>
                <a:gd name="connsiteX17367" fmla="*/ 531875 w 1842380"/>
                <a:gd name="connsiteY17367" fmla="*/ 629094 h 1847704"/>
                <a:gd name="connsiteX17368" fmla="*/ 531875 w 1842380"/>
                <a:gd name="connsiteY17368" fmla="*/ 698849 h 1847704"/>
                <a:gd name="connsiteX17369" fmla="*/ 531875 w 1842380"/>
                <a:gd name="connsiteY17369" fmla="*/ 806943 h 1847704"/>
                <a:gd name="connsiteX17370" fmla="*/ 529745 w 1842380"/>
                <a:gd name="connsiteY17370" fmla="*/ 805878 h 1847704"/>
                <a:gd name="connsiteX17371" fmla="*/ 528680 w 1842380"/>
                <a:gd name="connsiteY17371" fmla="*/ 804813 h 1847704"/>
                <a:gd name="connsiteX17372" fmla="*/ 526550 w 1842380"/>
                <a:gd name="connsiteY17372" fmla="*/ 802683 h 1847704"/>
                <a:gd name="connsiteX17373" fmla="*/ 526550 w 1842380"/>
                <a:gd name="connsiteY17373" fmla="*/ 790436 h 1847704"/>
                <a:gd name="connsiteX17374" fmla="*/ 526550 w 1842380"/>
                <a:gd name="connsiteY17374" fmla="*/ 789371 h 1847704"/>
                <a:gd name="connsiteX17375" fmla="*/ 527615 w 1842380"/>
                <a:gd name="connsiteY17375" fmla="*/ 783514 h 1847704"/>
                <a:gd name="connsiteX17376" fmla="*/ 528680 w 1842380"/>
                <a:gd name="connsiteY17376" fmla="*/ 776591 h 1847704"/>
                <a:gd name="connsiteX17377" fmla="*/ 528680 w 1842380"/>
                <a:gd name="connsiteY17377" fmla="*/ 769669 h 1847704"/>
                <a:gd name="connsiteX17378" fmla="*/ 530810 w 1842380"/>
                <a:gd name="connsiteY17378" fmla="*/ 767539 h 1847704"/>
                <a:gd name="connsiteX17379" fmla="*/ 530810 w 1842380"/>
                <a:gd name="connsiteY17379" fmla="*/ 759552 h 1847704"/>
                <a:gd name="connsiteX17380" fmla="*/ 530810 w 1842380"/>
                <a:gd name="connsiteY17380" fmla="*/ 755292 h 1847704"/>
                <a:gd name="connsiteX17381" fmla="*/ 529745 w 1842380"/>
                <a:gd name="connsiteY17381" fmla="*/ 754227 h 1847704"/>
                <a:gd name="connsiteX17382" fmla="*/ 526550 w 1842380"/>
                <a:gd name="connsiteY17382" fmla="*/ 753162 h 1847704"/>
                <a:gd name="connsiteX17383" fmla="*/ 526550 w 1842380"/>
                <a:gd name="connsiteY17383" fmla="*/ 713759 h 1847704"/>
                <a:gd name="connsiteX17384" fmla="*/ 527615 w 1842380"/>
                <a:gd name="connsiteY17384" fmla="*/ 711629 h 1847704"/>
                <a:gd name="connsiteX17385" fmla="*/ 528680 w 1842380"/>
                <a:gd name="connsiteY17385" fmla="*/ 703642 h 1847704"/>
                <a:gd name="connsiteX17386" fmla="*/ 528680 w 1842380"/>
                <a:gd name="connsiteY17386" fmla="*/ 700447 h 1847704"/>
                <a:gd name="connsiteX17387" fmla="*/ 531875 w 1842380"/>
                <a:gd name="connsiteY17387" fmla="*/ 698849 h 1847704"/>
                <a:gd name="connsiteX17388" fmla="*/ 531875 w 1842380"/>
                <a:gd name="connsiteY17388" fmla="*/ 698849 h 1847704"/>
                <a:gd name="connsiteX17389" fmla="*/ 531875 w 1842380"/>
                <a:gd name="connsiteY17389" fmla="*/ 838359 h 1847704"/>
                <a:gd name="connsiteX17390" fmla="*/ 531875 w 1842380"/>
                <a:gd name="connsiteY17390" fmla="*/ 877762 h 1847704"/>
                <a:gd name="connsiteX17391" fmla="*/ 530810 w 1842380"/>
                <a:gd name="connsiteY17391" fmla="*/ 876697 h 1847704"/>
                <a:gd name="connsiteX17392" fmla="*/ 528680 w 1842380"/>
                <a:gd name="connsiteY17392" fmla="*/ 872438 h 1847704"/>
                <a:gd name="connsiteX17393" fmla="*/ 526550 w 1842380"/>
                <a:gd name="connsiteY17393" fmla="*/ 865515 h 1847704"/>
                <a:gd name="connsiteX17394" fmla="*/ 526550 w 1842380"/>
                <a:gd name="connsiteY17394" fmla="*/ 863385 h 1847704"/>
                <a:gd name="connsiteX17395" fmla="*/ 526550 w 1842380"/>
                <a:gd name="connsiteY17395" fmla="*/ 855398 h 1847704"/>
                <a:gd name="connsiteX17396" fmla="*/ 526550 w 1842380"/>
                <a:gd name="connsiteY17396" fmla="*/ 852203 h 1847704"/>
                <a:gd name="connsiteX17397" fmla="*/ 528680 w 1842380"/>
                <a:gd name="connsiteY17397" fmla="*/ 844216 h 1847704"/>
                <a:gd name="connsiteX17398" fmla="*/ 530810 w 1842380"/>
                <a:gd name="connsiteY17398" fmla="*/ 841021 h 1847704"/>
                <a:gd name="connsiteX17399" fmla="*/ 531875 w 1842380"/>
                <a:gd name="connsiteY17399" fmla="*/ 838359 h 1847704"/>
                <a:gd name="connsiteX17400" fmla="*/ 531875 w 1842380"/>
                <a:gd name="connsiteY17400" fmla="*/ 838359 h 1847704"/>
                <a:gd name="connsiteX17401" fmla="*/ 531875 w 1842380"/>
                <a:gd name="connsiteY17401" fmla="*/ 907049 h 1847704"/>
                <a:gd name="connsiteX17402" fmla="*/ 531875 w 1842380"/>
                <a:gd name="connsiteY17402" fmla="*/ 916101 h 1847704"/>
                <a:gd name="connsiteX17403" fmla="*/ 526018 w 1842380"/>
                <a:gd name="connsiteY17403" fmla="*/ 913971 h 1847704"/>
                <a:gd name="connsiteX17404" fmla="*/ 526018 w 1842380"/>
                <a:gd name="connsiteY17404" fmla="*/ 905984 h 1847704"/>
                <a:gd name="connsiteX17405" fmla="*/ 529213 w 1842380"/>
                <a:gd name="connsiteY17405" fmla="*/ 907049 h 1847704"/>
                <a:gd name="connsiteX17406" fmla="*/ 531875 w 1842380"/>
                <a:gd name="connsiteY17406" fmla="*/ 907049 h 1847704"/>
                <a:gd name="connsiteX17407" fmla="*/ 531875 w 1842380"/>
                <a:gd name="connsiteY17407" fmla="*/ 907049 h 1847704"/>
                <a:gd name="connsiteX17408" fmla="*/ 531875 w 1842380"/>
                <a:gd name="connsiteY17408" fmla="*/ 956569 h 1847704"/>
                <a:gd name="connsiteX17409" fmla="*/ 531875 w 1842380"/>
                <a:gd name="connsiteY17409" fmla="*/ 963492 h 1847704"/>
                <a:gd name="connsiteX17410" fmla="*/ 526018 w 1842380"/>
                <a:gd name="connsiteY17410" fmla="*/ 962427 h 1847704"/>
                <a:gd name="connsiteX17411" fmla="*/ 526018 w 1842380"/>
                <a:gd name="connsiteY17411" fmla="*/ 955504 h 1847704"/>
                <a:gd name="connsiteX17412" fmla="*/ 531875 w 1842380"/>
                <a:gd name="connsiteY17412" fmla="*/ 956569 h 1847704"/>
                <a:gd name="connsiteX17413" fmla="*/ 531875 w 1842380"/>
                <a:gd name="connsiteY17413" fmla="*/ 956569 h 1847704"/>
                <a:gd name="connsiteX17414" fmla="*/ 531875 w 1842380"/>
                <a:gd name="connsiteY17414" fmla="*/ 1052416 h 1847704"/>
                <a:gd name="connsiteX17415" fmla="*/ 531875 w 1842380"/>
                <a:gd name="connsiteY17415" fmla="*/ 1101936 h 1847704"/>
                <a:gd name="connsiteX17416" fmla="*/ 530810 w 1842380"/>
                <a:gd name="connsiteY17416" fmla="*/ 1103001 h 1847704"/>
                <a:gd name="connsiteX17417" fmla="*/ 528680 w 1842380"/>
                <a:gd name="connsiteY17417" fmla="*/ 1104066 h 1847704"/>
                <a:gd name="connsiteX17418" fmla="*/ 526550 w 1842380"/>
                <a:gd name="connsiteY17418" fmla="*/ 1107261 h 1847704"/>
                <a:gd name="connsiteX17419" fmla="*/ 526550 w 1842380"/>
                <a:gd name="connsiteY17419" fmla="*/ 1107261 h 1847704"/>
                <a:gd name="connsiteX17420" fmla="*/ 526550 w 1842380"/>
                <a:gd name="connsiteY17420" fmla="*/ 1082235 h 1847704"/>
                <a:gd name="connsiteX17421" fmla="*/ 526550 w 1842380"/>
                <a:gd name="connsiteY17421" fmla="*/ 1081170 h 1847704"/>
                <a:gd name="connsiteX17422" fmla="*/ 526550 w 1842380"/>
                <a:gd name="connsiteY17422" fmla="*/ 1081170 h 1847704"/>
                <a:gd name="connsiteX17423" fmla="*/ 526550 w 1842380"/>
                <a:gd name="connsiteY17423" fmla="*/ 1042299 h 1847704"/>
                <a:gd name="connsiteX17424" fmla="*/ 526550 w 1842380"/>
                <a:gd name="connsiteY17424" fmla="*/ 1043364 h 1847704"/>
                <a:gd name="connsiteX17425" fmla="*/ 527615 w 1842380"/>
                <a:gd name="connsiteY17425" fmla="*/ 1046559 h 1847704"/>
                <a:gd name="connsiteX17426" fmla="*/ 529745 w 1842380"/>
                <a:gd name="connsiteY17426" fmla="*/ 1048688 h 1847704"/>
                <a:gd name="connsiteX17427" fmla="*/ 531875 w 1842380"/>
                <a:gd name="connsiteY17427" fmla="*/ 1052416 h 1847704"/>
                <a:gd name="connsiteX17428" fmla="*/ 531875 w 1842380"/>
                <a:gd name="connsiteY17428" fmla="*/ 1052416 h 1847704"/>
                <a:gd name="connsiteX17429" fmla="*/ 531875 w 1842380"/>
                <a:gd name="connsiteY17429" fmla="*/ 1125366 h 1847704"/>
                <a:gd name="connsiteX17430" fmla="*/ 531875 w 1842380"/>
                <a:gd name="connsiteY17430" fmla="*/ 1162639 h 1847704"/>
                <a:gd name="connsiteX17431" fmla="*/ 530810 w 1842380"/>
                <a:gd name="connsiteY17431" fmla="*/ 1162639 h 1847704"/>
                <a:gd name="connsiteX17432" fmla="*/ 529745 w 1842380"/>
                <a:gd name="connsiteY17432" fmla="*/ 1160509 h 1847704"/>
                <a:gd name="connsiteX17433" fmla="*/ 527615 w 1842380"/>
                <a:gd name="connsiteY17433" fmla="*/ 1158379 h 1847704"/>
                <a:gd name="connsiteX17434" fmla="*/ 527615 w 1842380"/>
                <a:gd name="connsiteY17434" fmla="*/ 1156249 h 1847704"/>
                <a:gd name="connsiteX17435" fmla="*/ 527615 w 1842380"/>
                <a:gd name="connsiteY17435" fmla="*/ 1154119 h 1847704"/>
                <a:gd name="connsiteX17436" fmla="*/ 527615 w 1842380"/>
                <a:gd name="connsiteY17436" fmla="*/ 1151990 h 1847704"/>
                <a:gd name="connsiteX17437" fmla="*/ 526550 w 1842380"/>
                <a:gd name="connsiteY17437" fmla="*/ 1149860 h 1847704"/>
                <a:gd name="connsiteX17438" fmla="*/ 526550 w 1842380"/>
                <a:gd name="connsiteY17438" fmla="*/ 1149860 h 1847704"/>
                <a:gd name="connsiteX17439" fmla="*/ 526550 w 1842380"/>
                <a:gd name="connsiteY17439" fmla="*/ 1131755 h 1847704"/>
                <a:gd name="connsiteX17440" fmla="*/ 527615 w 1842380"/>
                <a:gd name="connsiteY17440" fmla="*/ 1129625 h 1847704"/>
                <a:gd name="connsiteX17441" fmla="*/ 531875 w 1842380"/>
                <a:gd name="connsiteY17441" fmla="*/ 1125366 h 1847704"/>
                <a:gd name="connsiteX17442" fmla="*/ 531875 w 1842380"/>
                <a:gd name="connsiteY17442" fmla="*/ 1125366 h 1847704"/>
                <a:gd name="connsiteX17443" fmla="*/ 531875 w 1842380"/>
                <a:gd name="connsiteY17443" fmla="*/ 1223342 h 1847704"/>
                <a:gd name="connsiteX17444" fmla="*/ 531875 w 1842380"/>
                <a:gd name="connsiteY17444" fmla="*/ 1241446 h 1847704"/>
                <a:gd name="connsiteX17445" fmla="*/ 526018 w 1842380"/>
                <a:gd name="connsiteY17445" fmla="*/ 1231329 h 1847704"/>
                <a:gd name="connsiteX17446" fmla="*/ 526018 w 1842380"/>
                <a:gd name="connsiteY17446" fmla="*/ 1218017 h 1847704"/>
                <a:gd name="connsiteX17447" fmla="*/ 531875 w 1842380"/>
                <a:gd name="connsiteY17447" fmla="*/ 1223342 h 1847704"/>
                <a:gd name="connsiteX17448" fmla="*/ 531875 w 1842380"/>
                <a:gd name="connsiteY17448" fmla="*/ 1223342 h 1847704"/>
                <a:gd name="connsiteX17449" fmla="*/ 531875 w 1842380"/>
                <a:gd name="connsiteY17449" fmla="*/ 1252628 h 1847704"/>
                <a:gd name="connsiteX17450" fmla="*/ 531875 w 1842380"/>
                <a:gd name="connsiteY17450" fmla="*/ 1287772 h 1847704"/>
                <a:gd name="connsiteX17451" fmla="*/ 531875 w 1842380"/>
                <a:gd name="connsiteY17451" fmla="*/ 1302681 h 1847704"/>
                <a:gd name="connsiteX17452" fmla="*/ 531875 w 1842380"/>
                <a:gd name="connsiteY17452" fmla="*/ 1321851 h 1847704"/>
                <a:gd name="connsiteX17453" fmla="*/ 526018 w 1842380"/>
                <a:gd name="connsiteY17453" fmla="*/ 1314928 h 1847704"/>
                <a:gd name="connsiteX17454" fmla="*/ 526018 w 1842380"/>
                <a:gd name="connsiteY17454" fmla="*/ 1271265 h 1847704"/>
                <a:gd name="connsiteX17455" fmla="*/ 531875 w 1842380"/>
                <a:gd name="connsiteY17455" fmla="*/ 1252628 h 1847704"/>
                <a:gd name="connsiteX17456" fmla="*/ 531875 w 1842380"/>
                <a:gd name="connsiteY17456" fmla="*/ 1252628 h 1847704"/>
                <a:gd name="connsiteX17457" fmla="*/ 531875 w 1842380"/>
                <a:gd name="connsiteY17457" fmla="*/ 1639209 h 1847704"/>
                <a:gd name="connsiteX17458" fmla="*/ 531875 w 1842380"/>
                <a:gd name="connsiteY17458" fmla="*/ 1657313 h 1847704"/>
                <a:gd name="connsiteX17459" fmla="*/ 526018 w 1842380"/>
                <a:gd name="connsiteY17459" fmla="*/ 1654118 h 1847704"/>
                <a:gd name="connsiteX17460" fmla="*/ 526018 w 1842380"/>
                <a:gd name="connsiteY17460" fmla="*/ 1637079 h 1847704"/>
                <a:gd name="connsiteX17461" fmla="*/ 531875 w 1842380"/>
                <a:gd name="connsiteY17461" fmla="*/ 1639209 h 1847704"/>
                <a:gd name="connsiteX17462" fmla="*/ 531875 w 1842380"/>
                <a:gd name="connsiteY17462" fmla="*/ 1639209 h 1847704"/>
                <a:gd name="connsiteX17463" fmla="*/ 531875 w 1842380"/>
                <a:gd name="connsiteY17463" fmla="*/ 1740380 h 1847704"/>
                <a:gd name="connsiteX17464" fmla="*/ 531875 w 1842380"/>
                <a:gd name="connsiteY17464" fmla="*/ 1758484 h 1847704"/>
                <a:gd name="connsiteX17465" fmla="*/ 526018 w 1842380"/>
                <a:gd name="connsiteY17465" fmla="*/ 1756354 h 1847704"/>
                <a:gd name="connsiteX17466" fmla="*/ 526018 w 1842380"/>
                <a:gd name="connsiteY17466" fmla="*/ 1736120 h 1847704"/>
                <a:gd name="connsiteX17467" fmla="*/ 531875 w 1842380"/>
                <a:gd name="connsiteY17467" fmla="*/ 1740380 h 1847704"/>
                <a:gd name="connsiteX17468" fmla="*/ 531875 w 1842380"/>
                <a:gd name="connsiteY17468" fmla="*/ 1740380 h 1847704"/>
                <a:gd name="connsiteX17469" fmla="*/ 526018 w 1842380"/>
                <a:gd name="connsiteY17469" fmla="*/ 484792 h 1847704"/>
                <a:gd name="connsiteX17470" fmla="*/ 526018 w 1842380"/>
                <a:gd name="connsiteY17470" fmla="*/ 474675 h 1847704"/>
                <a:gd name="connsiteX17471" fmla="*/ 527083 w 1842380"/>
                <a:gd name="connsiteY17471" fmla="*/ 478935 h 1847704"/>
                <a:gd name="connsiteX17472" fmla="*/ 526018 w 1842380"/>
                <a:gd name="connsiteY17472" fmla="*/ 484792 h 1847704"/>
                <a:gd name="connsiteX17473" fmla="*/ 526018 w 1842380"/>
                <a:gd name="connsiteY17473" fmla="*/ 93420 h 1847704"/>
                <a:gd name="connsiteX17474" fmla="*/ 526018 w 1842380"/>
                <a:gd name="connsiteY17474" fmla="*/ 111524 h 1847704"/>
                <a:gd name="connsiteX17475" fmla="*/ 520160 w 1842380"/>
                <a:gd name="connsiteY17475" fmla="*/ 114719 h 1847704"/>
                <a:gd name="connsiteX17476" fmla="*/ 521225 w 1842380"/>
                <a:gd name="connsiteY17476" fmla="*/ 114719 h 1847704"/>
                <a:gd name="connsiteX17477" fmla="*/ 519095 w 1842380"/>
                <a:gd name="connsiteY17477" fmla="*/ 116849 h 1847704"/>
                <a:gd name="connsiteX17478" fmla="*/ 526018 w 1842380"/>
                <a:gd name="connsiteY17478" fmla="*/ 118979 h 1847704"/>
                <a:gd name="connsiteX17479" fmla="*/ 526018 w 1842380"/>
                <a:gd name="connsiteY17479" fmla="*/ 139213 h 1847704"/>
                <a:gd name="connsiteX17480" fmla="*/ 511641 w 1842380"/>
                <a:gd name="connsiteY17480" fmla="*/ 132291 h 1847704"/>
                <a:gd name="connsiteX17481" fmla="*/ 511641 w 1842380"/>
                <a:gd name="connsiteY17481" fmla="*/ 101939 h 1847704"/>
                <a:gd name="connsiteX17482" fmla="*/ 526018 w 1842380"/>
                <a:gd name="connsiteY17482" fmla="*/ 93420 h 1847704"/>
                <a:gd name="connsiteX17483" fmla="*/ 526018 w 1842380"/>
                <a:gd name="connsiteY17483" fmla="*/ 93420 h 1847704"/>
                <a:gd name="connsiteX17484" fmla="*/ 526018 w 1842380"/>
                <a:gd name="connsiteY17484" fmla="*/ 188734 h 1847704"/>
                <a:gd name="connsiteX17485" fmla="*/ 526018 w 1842380"/>
                <a:gd name="connsiteY17485" fmla="*/ 205773 h 1847704"/>
                <a:gd name="connsiteX17486" fmla="*/ 523888 w 1842380"/>
                <a:gd name="connsiteY17486" fmla="*/ 205773 h 1847704"/>
                <a:gd name="connsiteX17487" fmla="*/ 511641 w 1842380"/>
                <a:gd name="connsiteY17487" fmla="*/ 218020 h 1847704"/>
                <a:gd name="connsiteX17488" fmla="*/ 511641 w 1842380"/>
                <a:gd name="connsiteY17488" fmla="*/ 185539 h 1847704"/>
                <a:gd name="connsiteX17489" fmla="*/ 522823 w 1842380"/>
                <a:gd name="connsiteY17489" fmla="*/ 188734 h 1847704"/>
                <a:gd name="connsiteX17490" fmla="*/ 526018 w 1842380"/>
                <a:gd name="connsiteY17490" fmla="*/ 188734 h 1847704"/>
                <a:gd name="connsiteX17491" fmla="*/ 526018 w 1842380"/>
                <a:gd name="connsiteY17491" fmla="*/ 188734 h 1847704"/>
                <a:gd name="connsiteX17492" fmla="*/ 526018 w 1842380"/>
                <a:gd name="connsiteY17492" fmla="*/ 378296 h 1847704"/>
                <a:gd name="connsiteX17493" fmla="*/ 526018 w 1842380"/>
                <a:gd name="connsiteY17493" fmla="*/ 408648 h 1847704"/>
                <a:gd name="connsiteX17494" fmla="*/ 512706 w 1842380"/>
                <a:gd name="connsiteY17494" fmla="*/ 397466 h 1847704"/>
                <a:gd name="connsiteX17495" fmla="*/ 511641 w 1842380"/>
                <a:gd name="connsiteY17495" fmla="*/ 396401 h 1847704"/>
                <a:gd name="connsiteX17496" fmla="*/ 511641 w 1842380"/>
                <a:gd name="connsiteY17496" fmla="*/ 358062 h 1847704"/>
                <a:gd name="connsiteX17497" fmla="*/ 518563 w 1842380"/>
                <a:gd name="connsiteY17497" fmla="*/ 372439 h 1847704"/>
                <a:gd name="connsiteX17498" fmla="*/ 526018 w 1842380"/>
                <a:gd name="connsiteY17498" fmla="*/ 378296 h 1847704"/>
                <a:gd name="connsiteX17499" fmla="*/ 526018 w 1842380"/>
                <a:gd name="connsiteY17499" fmla="*/ 378296 h 1847704"/>
                <a:gd name="connsiteX17500" fmla="*/ 526018 w 1842380"/>
                <a:gd name="connsiteY17500" fmla="*/ 413973 h 1847704"/>
                <a:gd name="connsiteX17501" fmla="*/ 526018 w 1842380"/>
                <a:gd name="connsiteY17501" fmla="*/ 443259 h 1847704"/>
                <a:gd name="connsiteX17502" fmla="*/ 523888 w 1842380"/>
                <a:gd name="connsiteY17502" fmla="*/ 444324 h 1847704"/>
                <a:gd name="connsiteX17503" fmla="*/ 516966 w 1842380"/>
                <a:gd name="connsiteY17503" fmla="*/ 447519 h 1847704"/>
                <a:gd name="connsiteX17504" fmla="*/ 519095 w 1842380"/>
                <a:gd name="connsiteY17504" fmla="*/ 465623 h 1847704"/>
                <a:gd name="connsiteX17505" fmla="*/ 526018 w 1842380"/>
                <a:gd name="connsiteY17505" fmla="*/ 474675 h 1847704"/>
                <a:gd name="connsiteX17506" fmla="*/ 526018 w 1842380"/>
                <a:gd name="connsiteY17506" fmla="*/ 484792 h 1847704"/>
                <a:gd name="connsiteX17507" fmla="*/ 513771 w 1842380"/>
                <a:gd name="connsiteY17507" fmla="*/ 509819 h 1847704"/>
                <a:gd name="connsiteX17508" fmla="*/ 511641 w 1842380"/>
                <a:gd name="connsiteY17508" fmla="*/ 510884 h 1847704"/>
                <a:gd name="connsiteX17509" fmla="*/ 511641 w 1842380"/>
                <a:gd name="connsiteY17509" fmla="*/ 428882 h 1847704"/>
                <a:gd name="connsiteX17510" fmla="*/ 520693 w 1842380"/>
                <a:gd name="connsiteY17510" fmla="*/ 413973 h 1847704"/>
                <a:gd name="connsiteX17511" fmla="*/ 526018 w 1842380"/>
                <a:gd name="connsiteY17511" fmla="*/ 413973 h 1847704"/>
                <a:gd name="connsiteX17512" fmla="*/ 526018 w 1842380"/>
                <a:gd name="connsiteY17512" fmla="*/ 413973 h 1847704"/>
                <a:gd name="connsiteX17513" fmla="*/ 526018 w 1842380"/>
                <a:gd name="connsiteY17513" fmla="*/ 555080 h 1847704"/>
                <a:gd name="connsiteX17514" fmla="*/ 526018 w 1842380"/>
                <a:gd name="connsiteY17514" fmla="*/ 575314 h 1847704"/>
                <a:gd name="connsiteX17515" fmla="*/ 511641 w 1842380"/>
                <a:gd name="connsiteY17515" fmla="*/ 583301 h 1847704"/>
                <a:gd name="connsiteX17516" fmla="*/ 511641 w 1842380"/>
                <a:gd name="connsiteY17516" fmla="*/ 571054 h 1847704"/>
                <a:gd name="connsiteX17517" fmla="*/ 518563 w 1842380"/>
                <a:gd name="connsiteY17517" fmla="*/ 566794 h 1847704"/>
                <a:gd name="connsiteX17518" fmla="*/ 521758 w 1842380"/>
                <a:gd name="connsiteY17518" fmla="*/ 560937 h 1847704"/>
                <a:gd name="connsiteX17519" fmla="*/ 526018 w 1842380"/>
                <a:gd name="connsiteY17519" fmla="*/ 555080 h 1847704"/>
                <a:gd name="connsiteX17520" fmla="*/ 526018 w 1842380"/>
                <a:gd name="connsiteY17520" fmla="*/ 555080 h 1847704"/>
                <a:gd name="connsiteX17521" fmla="*/ 526018 w 1842380"/>
                <a:gd name="connsiteY17521" fmla="*/ 601938 h 1847704"/>
                <a:gd name="connsiteX17522" fmla="*/ 526018 w 1842380"/>
                <a:gd name="connsiteY17522" fmla="*/ 613120 h 1847704"/>
                <a:gd name="connsiteX17523" fmla="*/ 511641 w 1842380"/>
                <a:gd name="connsiteY17523" fmla="*/ 609925 h 1847704"/>
                <a:gd name="connsiteX17524" fmla="*/ 511641 w 1842380"/>
                <a:gd name="connsiteY17524" fmla="*/ 598743 h 1847704"/>
                <a:gd name="connsiteX17525" fmla="*/ 526018 w 1842380"/>
                <a:gd name="connsiteY17525" fmla="*/ 601938 h 1847704"/>
                <a:gd name="connsiteX17526" fmla="*/ 526018 w 1842380"/>
                <a:gd name="connsiteY17526" fmla="*/ 601938 h 1847704"/>
                <a:gd name="connsiteX17527" fmla="*/ 526018 w 1842380"/>
                <a:gd name="connsiteY17527" fmla="*/ 634952 h 1847704"/>
                <a:gd name="connsiteX17528" fmla="*/ 526018 w 1842380"/>
                <a:gd name="connsiteY17528" fmla="*/ 646134 h 1847704"/>
                <a:gd name="connsiteX17529" fmla="*/ 524953 w 1842380"/>
                <a:gd name="connsiteY17529" fmla="*/ 646134 h 1847704"/>
                <a:gd name="connsiteX17530" fmla="*/ 511641 w 1842380"/>
                <a:gd name="connsiteY17530" fmla="*/ 674355 h 1847704"/>
                <a:gd name="connsiteX17531" fmla="*/ 511641 w 1842380"/>
                <a:gd name="connsiteY17531" fmla="*/ 656251 h 1847704"/>
                <a:gd name="connsiteX17532" fmla="*/ 514836 w 1842380"/>
                <a:gd name="connsiteY17532" fmla="*/ 649329 h 1847704"/>
                <a:gd name="connsiteX17533" fmla="*/ 511641 w 1842380"/>
                <a:gd name="connsiteY17533" fmla="*/ 649329 h 1847704"/>
                <a:gd name="connsiteX17534" fmla="*/ 511641 w 1842380"/>
                <a:gd name="connsiteY17534" fmla="*/ 638147 h 1847704"/>
                <a:gd name="connsiteX17535" fmla="*/ 520693 w 1842380"/>
                <a:gd name="connsiteY17535" fmla="*/ 637082 h 1847704"/>
                <a:gd name="connsiteX17536" fmla="*/ 526018 w 1842380"/>
                <a:gd name="connsiteY17536" fmla="*/ 634952 h 1847704"/>
                <a:gd name="connsiteX17537" fmla="*/ 526018 w 1842380"/>
                <a:gd name="connsiteY17537" fmla="*/ 634952 h 1847704"/>
                <a:gd name="connsiteX17538" fmla="*/ 526018 w 1842380"/>
                <a:gd name="connsiteY17538" fmla="*/ 713759 h 1847704"/>
                <a:gd name="connsiteX17539" fmla="*/ 526018 w 1842380"/>
                <a:gd name="connsiteY17539" fmla="*/ 753162 h 1847704"/>
                <a:gd name="connsiteX17540" fmla="*/ 524953 w 1842380"/>
                <a:gd name="connsiteY17540" fmla="*/ 753162 h 1847704"/>
                <a:gd name="connsiteX17541" fmla="*/ 524953 w 1842380"/>
                <a:gd name="connsiteY17541" fmla="*/ 760084 h 1847704"/>
                <a:gd name="connsiteX17542" fmla="*/ 524953 w 1842380"/>
                <a:gd name="connsiteY17542" fmla="*/ 768072 h 1847704"/>
                <a:gd name="connsiteX17543" fmla="*/ 522823 w 1842380"/>
                <a:gd name="connsiteY17543" fmla="*/ 773929 h 1847704"/>
                <a:gd name="connsiteX17544" fmla="*/ 520693 w 1842380"/>
                <a:gd name="connsiteY17544" fmla="*/ 779786 h 1847704"/>
                <a:gd name="connsiteX17545" fmla="*/ 518563 w 1842380"/>
                <a:gd name="connsiteY17545" fmla="*/ 785643 h 1847704"/>
                <a:gd name="connsiteX17546" fmla="*/ 516433 w 1842380"/>
                <a:gd name="connsiteY17546" fmla="*/ 789903 h 1847704"/>
                <a:gd name="connsiteX17547" fmla="*/ 516433 w 1842380"/>
                <a:gd name="connsiteY17547" fmla="*/ 794163 h 1847704"/>
                <a:gd name="connsiteX17548" fmla="*/ 515368 w 1842380"/>
                <a:gd name="connsiteY17548" fmla="*/ 797358 h 1847704"/>
                <a:gd name="connsiteX17549" fmla="*/ 513238 w 1842380"/>
                <a:gd name="connsiteY17549" fmla="*/ 800553 h 1847704"/>
                <a:gd name="connsiteX17550" fmla="*/ 512173 w 1842380"/>
                <a:gd name="connsiteY17550" fmla="*/ 802683 h 1847704"/>
                <a:gd name="connsiteX17551" fmla="*/ 512173 w 1842380"/>
                <a:gd name="connsiteY17551" fmla="*/ 803748 h 1847704"/>
                <a:gd name="connsiteX17552" fmla="*/ 512173 w 1842380"/>
                <a:gd name="connsiteY17552" fmla="*/ 737188 h 1847704"/>
                <a:gd name="connsiteX17553" fmla="*/ 515368 w 1842380"/>
                <a:gd name="connsiteY17553" fmla="*/ 732928 h 1847704"/>
                <a:gd name="connsiteX17554" fmla="*/ 521225 w 1842380"/>
                <a:gd name="connsiteY17554" fmla="*/ 726006 h 1847704"/>
                <a:gd name="connsiteX17555" fmla="*/ 525485 w 1842380"/>
                <a:gd name="connsiteY17555" fmla="*/ 716954 h 1847704"/>
                <a:gd name="connsiteX17556" fmla="*/ 526018 w 1842380"/>
                <a:gd name="connsiteY17556" fmla="*/ 713759 h 1847704"/>
                <a:gd name="connsiteX17557" fmla="*/ 526018 w 1842380"/>
                <a:gd name="connsiteY17557" fmla="*/ 713759 h 1847704"/>
                <a:gd name="connsiteX17558" fmla="*/ 526018 w 1842380"/>
                <a:gd name="connsiteY17558" fmla="*/ 789903 h 1847704"/>
                <a:gd name="connsiteX17559" fmla="*/ 524953 w 1842380"/>
                <a:gd name="connsiteY17559" fmla="*/ 793098 h 1847704"/>
                <a:gd name="connsiteX17560" fmla="*/ 524953 w 1842380"/>
                <a:gd name="connsiteY17560" fmla="*/ 797358 h 1847704"/>
                <a:gd name="connsiteX17561" fmla="*/ 524953 w 1842380"/>
                <a:gd name="connsiteY17561" fmla="*/ 800553 h 1847704"/>
                <a:gd name="connsiteX17562" fmla="*/ 526018 w 1842380"/>
                <a:gd name="connsiteY17562" fmla="*/ 801618 h 1847704"/>
                <a:gd name="connsiteX17563" fmla="*/ 526018 w 1842380"/>
                <a:gd name="connsiteY17563" fmla="*/ 789903 h 1847704"/>
                <a:gd name="connsiteX17564" fmla="*/ 526018 w 1842380"/>
                <a:gd name="connsiteY17564" fmla="*/ 789903 h 1847704"/>
                <a:gd name="connsiteX17565" fmla="*/ 526018 w 1842380"/>
                <a:gd name="connsiteY17565" fmla="*/ 855398 h 1847704"/>
                <a:gd name="connsiteX17566" fmla="*/ 526018 w 1842380"/>
                <a:gd name="connsiteY17566" fmla="*/ 863385 h 1847704"/>
                <a:gd name="connsiteX17567" fmla="*/ 524953 w 1842380"/>
                <a:gd name="connsiteY17567" fmla="*/ 860191 h 1847704"/>
                <a:gd name="connsiteX17568" fmla="*/ 526018 w 1842380"/>
                <a:gd name="connsiteY17568" fmla="*/ 855398 h 1847704"/>
                <a:gd name="connsiteX17569" fmla="*/ 526018 w 1842380"/>
                <a:gd name="connsiteY17569" fmla="*/ 855398 h 1847704"/>
                <a:gd name="connsiteX17570" fmla="*/ 526018 w 1842380"/>
                <a:gd name="connsiteY17570" fmla="*/ 905984 h 1847704"/>
                <a:gd name="connsiteX17571" fmla="*/ 526018 w 1842380"/>
                <a:gd name="connsiteY17571" fmla="*/ 913971 h 1847704"/>
                <a:gd name="connsiteX17572" fmla="*/ 511641 w 1842380"/>
                <a:gd name="connsiteY17572" fmla="*/ 912906 h 1847704"/>
                <a:gd name="connsiteX17573" fmla="*/ 511641 w 1842380"/>
                <a:gd name="connsiteY17573" fmla="*/ 905984 h 1847704"/>
                <a:gd name="connsiteX17574" fmla="*/ 526018 w 1842380"/>
                <a:gd name="connsiteY17574" fmla="*/ 905984 h 1847704"/>
                <a:gd name="connsiteX17575" fmla="*/ 526018 w 1842380"/>
                <a:gd name="connsiteY17575" fmla="*/ 905984 h 1847704"/>
                <a:gd name="connsiteX17576" fmla="*/ 526018 w 1842380"/>
                <a:gd name="connsiteY17576" fmla="*/ 955504 h 1847704"/>
                <a:gd name="connsiteX17577" fmla="*/ 526018 w 1842380"/>
                <a:gd name="connsiteY17577" fmla="*/ 962427 h 1847704"/>
                <a:gd name="connsiteX17578" fmla="*/ 520160 w 1842380"/>
                <a:gd name="connsiteY17578" fmla="*/ 961362 h 1847704"/>
                <a:gd name="connsiteX17579" fmla="*/ 511108 w 1842380"/>
                <a:gd name="connsiteY17579" fmla="*/ 962427 h 1847704"/>
                <a:gd name="connsiteX17580" fmla="*/ 511108 w 1842380"/>
                <a:gd name="connsiteY17580" fmla="*/ 955504 h 1847704"/>
                <a:gd name="connsiteX17581" fmla="*/ 513238 w 1842380"/>
                <a:gd name="connsiteY17581" fmla="*/ 955504 h 1847704"/>
                <a:gd name="connsiteX17582" fmla="*/ 511108 w 1842380"/>
                <a:gd name="connsiteY17582" fmla="*/ 951245 h 1847704"/>
                <a:gd name="connsiteX17583" fmla="*/ 511108 w 1842380"/>
                <a:gd name="connsiteY17583" fmla="*/ 950180 h 1847704"/>
                <a:gd name="connsiteX17584" fmla="*/ 511108 w 1842380"/>
                <a:gd name="connsiteY17584" fmla="*/ 917698 h 1847704"/>
                <a:gd name="connsiteX17585" fmla="*/ 514303 w 1842380"/>
                <a:gd name="connsiteY17585" fmla="*/ 934738 h 1847704"/>
                <a:gd name="connsiteX17586" fmla="*/ 514303 w 1842380"/>
                <a:gd name="connsiteY17586" fmla="*/ 934738 h 1847704"/>
                <a:gd name="connsiteX17587" fmla="*/ 526018 w 1842380"/>
                <a:gd name="connsiteY17587" fmla="*/ 955504 h 1847704"/>
                <a:gd name="connsiteX17588" fmla="*/ 526018 w 1842380"/>
                <a:gd name="connsiteY17588" fmla="*/ 955504 h 1847704"/>
                <a:gd name="connsiteX17589" fmla="*/ 526018 w 1842380"/>
                <a:gd name="connsiteY17589" fmla="*/ 1042299 h 1847704"/>
                <a:gd name="connsiteX17590" fmla="*/ 526018 w 1842380"/>
                <a:gd name="connsiteY17590" fmla="*/ 1081702 h 1847704"/>
                <a:gd name="connsiteX17591" fmla="*/ 524953 w 1842380"/>
                <a:gd name="connsiteY17591" fmla="*/ 1079572 h 1847704"/>
                <a:gd name="connsiteX17592" fmla="*/ 524953 w 1842380"/>
                <a:gd name="connsiteY17592" fmla="*/ 1076377 h 1847704"/>
                <a:gd name="connsiteX17593" fmla="*/ 522823 w 1842380"/>
                <a:gd name="connsiteY17593" fmla="*/ 1073183 h 1847704"/>
                <a:gd name="connsiteX17594" fmla="*/ 521758 w 1842380"/>
                <a:gd name="connsiteY17594" fmla="*/ 1071053 h 1847704"/>
                <a:gd name="connsiteX17595" fmla="*/ 519628 w 1842380"/>
                <a:gd name="connsiteY17595" fmla="*/ 1067858 h 1847704"/>
                <a:gd name="connsiteX17596" fmla="*/ 518563 w 1842380"/>
                <a:gd name="connsiteY17596" fmla="*/ 1063598 h 1847704"/>
                <a:gd name="connsiteX17597" fmla="*/ 516433 w 1842380"/>
                <a:gd name="connsiteY17597" fmla="*/ 1060403 h 1847704"/>
                <a:gd name="connsiteX17598" fmla="*/ 513238 w 1842380"/>
                <a:gd name="connsiteY17598" fmla="*/ 1057208 h 1847704"/>
                <a:gd name="connsiteX17599" fmla="*/ 512173 w 1842380"/>
                <a:gd name="connsiteY17599" fmla="*/ 1056143 h 1847704"/>
                <a:gd name="connsiteX17600" fmla="*/ 512173 w 1842380"/>
                <a:gd name="connsiteY17600" fmla="*/ 1030052 h 1847704"/>
                <a:gd name="connsiteX17601" fmla="*/ 512173 w 1842380"/>
                <a:gd name="connsiteY17601" fmla="*/ 1030052 h 1847704"/>
                <a:gd name="connsiteX17602" fmla="*/ 516433 w 1842380"/>
                <a:gd name="connsiteY17602" fmla="*/ 1032182 h 1847704"/>
                <a:gd name="connsiteX17603" fmla="*/ 519628 w 1842380"/>
                <a:gd name="connsiteY17603" fmla="*/ 1034312 h 1847704"/>
                <a:gd name="connsiteX17604" fmla="*/ 521758 w 1842380"/>
                <a:gd name="connsiteY17604" fmla="*/ 1037506 h 1847704"/>
                <a:gd name="connsiteX17605" fmla="*/ 523888 w 1842380"/>
                <a:gd name="connsiteY17605" fmla="*/ 1040701 h 1847704"/>
                <a:gd name="connsiteX17606" fmla="*/ 526018 w 1842380"/>
                <a:gd name="connsiteY17606" fmla="*/ 1042299 h 1847704"/>
                <a:gd name="connsiteX17607" fmla="*/ 526018 w 1842380"/>
                <a:gd name="connsiteY17607" fmla="*/ 1042299 h 1847704"/>
                <a:gd name="connsiteX17608" fmla="*/ 526018 w 1842380"/>
                <a:gd name="connsiteY17608" fmla="*/ 1082767 h 1847704"/>
                <a:gd name="connsiteX17609" fmla="*/ 526018 w 1842380"/>
                <a:gd name="connsiteY17609" fmla="*/ 1107794 h 1847704"/>
                <a:gd name="connsiteX17610" fmla="*/ 524953 w 1842380"/>
                <a:gd name="connsiteY17610" fmla="*/ 1109924 h 1847704"/>
                <a:gd name="connsiteX17611" fmla="*/ 522823 w 1842380"/>
                <a:gd name="connsiteY17611" fmla="*/ 1112054 h 1847704"/>
                <a:gd name="connsiteX17612" fmla="*/ 521758 w 1842380"/>
                <a:gd name="connsiteY17612" fmla="*/ 1114184 h 1847704"/>
                <a:gd name="connsiteX17613" fmla="*/ 520693 w 1842380"/>
                <a:gd name="connsiteY17613" fmla="*/ 1115248 h 1847704"/>
                <a:gd name="connsiteX17614" fmla="*/ 519628 w 1842380"/>
                <a:gd name="connsiteY17614" fmla="*/ 1117378 h 1847704"/>
                <a:gd name="connsiteX17615" fmla="*/ 515368 w 1842380"/>
                <a:gd name="connsiteY17615" fmla="*/ 1117378 h 1847704"/>
                <a:gd name="connsiteX17616" fmla="*/ 512173 w 1842380"/>
                <a:gd name="connsiteY17616" fmla="*/ 1117378 h 1847704"/>
                <a:gd name="connsiteX17617" fmla="*/ 512173 w 1842380"/>
                <a:gd name="connsiteY17617" fmla="*/ 1115248 h 1847704"/>
                <a:gd name="connsiteX17618" fmla="*/ 512173 w 1842380"/>
                <a:gd name="connsiteY17618" fmla="*/ 1104066 h 1847704"/>
                <a:gd name="connsiteX17619" fmla="*/ 512173 w 1842380"/>
                <a:gd name="connsiteY17619" fmla="*/ 1104066 h 1847704"/>
                <a:gd name="connsiteX17620" fmla="*/ 514303 w 1842380"/>
                <a:gd name="connsiteY17620" fmla="*/ 1101936 h 1847704"/>
                <a:gd name="connsiteX17621" fmla="*/ 515368 w 1842380"/>
                <a:gd name="connsiteY17621" fmla="*/ 1099807 h 1847704"/>
                <a:gd name="connsiteX17622" fmla="*/ 517498 w 1842380"/>
                <a:gd name="connsiteY17622" fmla="*/ 1097677 h 1847704"/>
                <a:gd name="connsiteX17623" fmla="*/ 518563 w 1842380"/>
                <a:gd name="connsiteY17623" fmla="*/ 1095547 h 1847704"/>
                <a:gd name="connsiteX17624" fmla="*/ 520693 w 1842380"/>
                <a:gd name="connsiteY17624" fmla="*/ 1094482 h 1847704"/>
                <a:gd name="connsiteX17625" fmla="*/ 522823 w 1842380"/>
                <a:gd name="connsiteY17625" fmla="*/ 1092352 h 1847704"/>
                <a:gd name="connsiteX17626" fmla="*/ 524953 w 1842380"/>
                <a:gd name="connsiteY17626" fmla="*/ 1090222 h 1847704"/>
                <a:gd name="connsiteX17627" fmla="*/ 524953 w 1842380"/>
                <a:gd name="connsiteY17627" fmla="*/ 1088092 h 1847704"/>
                <a:gd name="connsiteX17628" fmla="*/ 526018 w 1842380"/>
                <a:gd name="connsiteY17628" fmla="*/ 1084897 h 1847704"/>
                <a:gd name="connsiteX17629" fmla="*/ 526018 w 1842380"/>
                <a:gd name="connsiteY17629" fmla="*/ 1082767 h 1847704"/>
                <a:gd name="connsiteX17630" fmla="*/ 526018 w 1842380"/>
                <a:gd name="connsiteY17630" fmla="*/ 1082767 h 1847704"/>
                <a:gd name="connsiteX17631" fmla="*/ 526018 w 1842380"/>
                <a:gd name="connsiteY17631" fmla="*/ 1131223 h 1847704"/>
                <a:gd name="connsiteX17632" fmla="*/ 526018 w 1842380"/>
                <a:gd name="connsiteY17632" fmla="*/ 1149327 h 1847704"/>
                <a:gd name="connsiteX17633" fmla="*/ 524953 w 1842380"/>
                <a:gd name="connsiteY17633" fmla="*/ 1148262 h 1847704"/>
                <a:gd name="connsiteX17634" fmla="*/ 522823 w 1842380"/>
                <a:gd name="connsiteY17634" fmla="*/ 1145067 h 1847704"/>
                <a:gd name="connsiteX17635" fmla="*/ 521758 w 1842380"/>
                <a:gd name="connsiteY17635" fmla="*/ 1141872 h 1847704"/>
                <a:gd name="connsiteX17636" fmla="*/ 521758 w 1842380"/>
                <a:gd name="connsiteY17636" fmla="*/ 1137613 h 1847704"/>
                <a:gd name="connsiteX17637" fmla="*/ 522823 w 1842380"/>
                <a:gd name="connsiteY17637" fmla="*/ 1135483 h 1847704"/>
                <a:gd name="connsiteX17638" fmla="*/ 524953 w 1842380"/>
                <a:gd name="connsiteY17638" fmla="*/ 1133353 h 1847704"/>
                <a:gd name="connsiteX17639" fmla="*/ 526018 w 1842380"/>
                <a:gd name="connsiteY17639" fmla="*/ 1131223 h 1847704"/>
                <a:gd name="connsiteX17640" fmla="*/ 526018 w 1842380"/>
                <a:gd name="connsiteY17640" fmla="*/ 1131223 h 1847704"/>
                <a:gd name="connsiteX17641" fmla="*/ 526018 w 1842380"/>
                <a:gd name="connsiteY17641" fmla="*/ 1218017 h 1847704"/>
                <a:gd name="connsiteX17642" fmla="*/ 526018 w 1842380"/>
                <a:gd name="connsiteY17642" fmla="*/ 1231329 h 1847704"/>
                <a:gd name="connsiteX17643" fmla="*/ 515901 w 1842380"/>
                <a:gd name="connsiteY17643" fmla="*/ 1221212 h 1847704"/>
                <a:gd name="connsiteX17644" fmla="*/ 511641 w 1842380"/>
                <a:gd name="connsiteY17644" fmla="*/ 1232394 h 1847704"/>
                <a:gd name="connsiteX17645" fmla="*/ 511641 w 1842380"/>
                <a:gd name="connsiteY17645" fmla="*/ 1194055 h 1847704"/>
                <a:gd name="connsiteX17646" fmla="*/ 515901 w 1842380"/>
                <a:gd name="connsiteY17646" fmla="*/ 1210030 h 1847704"/>
                <a:gd name="connsiteX17647" fmla="*/ 526018 w 1842380"/>
                <a:gd name="connsiteY17647" fmla="*/ 1218017 h 1847704"/>
                <a:gd name="connsiteX17648" fmla="*/ 526018 w 1842380"/>
                <a:gd name="connsiteY17648" fmla="*/ 1218017 h 1847704"/>
                <a:gd name="connsiteX17649" fmla="*/ 526018 w 1842380"/>
                <a:gd name="connsiteY17649" fmla="*/ 1270733 h 1847704"/>
                <a:gd name="connsiteX17650" fmla="*/ 526018 w 1842380"/>
                <a:gd name="connsiteY17650" fmla="*/ 1314396 h 1847704"/>
                <a:gd name="connsiteX17651" fmla="*/ 521758 w 1842380"/>
                <a:gd name="connsiteY17651" fmla="*/ 1305344 h 1847704"/>
                <a:gd name="connsiteX17652" fmla="*/ 515901 w 1842380"/>
                <a:gd name="connsiteY17652" fmla="*/ 1302149 h 1847704"/>
                <a:gd name="connsiteX17653" fmla="*/ 511641 w 1842380"/>
                <a:gd name="connsiteY17653" fmla="*/ 1297889 h 1847704"/>
                <a:gd name="connsiteX17654" fmla="*/ 511641 w 1842380"/>
                <a:gd name="connsiteY17654" fmla="*/ 1285642 h 1847704"/>
                <a:gd name="connsiteX17655" fmla="*/ 518563 w 1842380"/>
                <a:gd name="connsiteY17655" fmla="*/ 1292564 h 1847704"/>
                <a:gd name="connsiteX17656" fmla="*/ 518563 w 1842380"/>
                <a:gd name="connsiteY17656" fmla="*/ 1292564 h 1847704"/>
                <a:gd name="connsiteX17657" fmla="*/ 519628 w 1842380"/>
                <a:gd name="connsiteY17657" fmla="*/ 1292564 h 1847704"/>
                <a:gd name="connsiteX17658" fmla="*/ 526018 w 1842380"/>
                <a:gd name="connsiteY17658" fmla="*/ 1270733 h 1847704"/>
                <a:gd name="connsiteX17659" fmla="*/ 526018 w 1842380"/>
                <a:gd name="connsiteY17659" fmla="*/ 1270733 h 1847704"/>
                <a:gd name="connsiteX17660" fmla="*/ 526018 w 1842380"/>
                <a:gd name="connsiteY17660" fmla="*/ 1636546 h 1847704"/>
                <a:gd name="connsiteX17661" fmla="*/ 526018 w 1842380"/>
                <a:gd name="connsiteY17661" fmla="*/ 1653585 h 1847704"/>
                <a:gd name="connsiteX17662" fmla="*/ 511641 w 1842380"/>
                <a:gd name="connsiteY17662" fmla="*/ 1647728 h 1847704"/>
                <a:gd name="connsiteX17663" fmla="*/ 511641 w 1842380"/>
                <a:gd name="connsiteY17663" fmla="*/ 1631754 h 1847704"/>
                <a:gd name="connsiteX17664" fmla="*/ 526018 w 1842380"/>
                <a:gd name="connsiteY17664" fmla="*/ 1636546 h 1847704"/>
                <a:gd name="connsiteX17665" fmla="*/ 526018 w 1842380"/>
                <a:gd name="connsiteY17665" fmla="*/ 1636546 h 1847704"/>
                <a:gd name="connsiteX17666" fmla="*/ 526018 w 1842380"/>
                <a:gd name="connsiteY17666" fmla="*/ 1735587 h 1847704"/>
                <a:gd name="connsiteX17667" fmla="*/ 526018 w 1842380"/>
                <a:gd name="connsiteY17667" fmla="*/ 1755822 h 1847704"/>
                <a:gd name="connsiteX17668" fmla="*/ 511641 w 1842380"/>
                <a:gd name="connsiteY17668" fmla="*/ 1745705 h 1847704"/>
                <a:gd name="connsiteX17669" fmla="*/ 511641 w 1842380"/>
                <a:gd name="connsiteY17669" fmla="*/ 1714288 h 1847704"/>
                <a:gd name="connsiteX17670" fmla="*/ 526018 w 1842380"/>
                <a:gd name="connsiteY17670" fmla="*/ 1735587 h 1847704"/>
                <a:gd name="connsiteX17671" fmla="*/ 511641 w 1842380"/>
                <a:gd name="connsiteY17671" fmla="*/ 102472 h 1847704"/>
                <a:gd name="connsiteX17672" fmla="*/ 511641 w 1842380"/>
                <a:gd name="connsiteY17672" fmla="*/ 132823 h 1847704"/>
                <a:gd name="connsiteX17673" fmla="*/ 503654 w 1842380"/>
                <a:gd name="connsiteY17673" fmla="*/ 131758 h 1847704"/>
                <a:gd name="connsiteX17674" fmla="*/ 503654 w 1842380"/>
                <a:gd name="connsiteY17674" fmla="*/ 109394 h 1847704"/>
                <a:gd name="connsiteX17675" fmla="*/ 504718 w 1842380"/>
                <a:gd name="connsiteY17675" fmla="*/ 107264 h 1847704"/>
                <a:gd name="connsiteX17676" fmla="*/ 511641 w 1842380"/>
                <a:gd name="connsiteY17676" fmla="*/ 102472 h 1847704"/>
                <a:gd name="connsiteX17677" fmla="*/ 511641 w 1842380"/>
                <a:gd name="connsiteY17677" fmla="*/ 102472 h 1847704"/>
                <a:gd name="connsiteX17678" fmla="*/ 511641 w 1842380"/>
                <a:gd name="connsiteY17678" fmla="*/ 185539 h 1847704"/>
                <a:gd name="connsiteX17679" fmla="*/ 511641 w 1842380"/>
                <a:gd name="connsiteY17679" fmla="*/ 218020 h 1847704"/>
                <a:gd name="connsiteX17680" fmla="*/ 503654 w 1842380"/>
                <a:gd name="connsiteY17680" fmla="*/ 224942 h 1847704"/>
                <a:gd name="connsiteX17681" fmla="*/ 503654 w 1842380"/>
                <a:gd name="connsiteY17681" fmla="*/ 204708 h 1847704"/>
                <a:gd name="connsiteX17682" fmla="*/ 504718 w 1842380"/>
                <a:gd name="connsiteY17682" fmla="*/ 202578 h 1847704"/>
                <a:gd name="connsiteX17683" fmla="*/ 503654 w 1842380"/>
                <a:gd name="connsiteY17683" fmla="*/ 202578 h 1847704"/>
                <a:gd name="connsiteX17684" fmla="*/ 503654 w 1842380"/>
                <a:gd name="connsiteY17684" fmla="*/ 181279 h 1847704"/>
                <a:gd name="connsiteX17685" fmla="*/ 511641 w 1842380"/>
                <a:gd name="connsiteY17685" fmla="*/ 185539 h 1847704"/>
                <a:gd name="connsiteX17686" fmla="*/ 511641 w 1842380"/>
                <a:gd name="connsiteY17686" fmla="*/ 185539 h 1847704"/>
                <a:gd name="connsiteX17687" fmla="*/ 511641 w 1842380"/>
                <a:gd name="connsiteY17687" fmla="*/ 358062 h 1847704"/>
                <a:gd name="connsiteX17688" fmla="*/ 511641 w 1842380"/>
                <a:gd name="connsiteY17688" fmla="*/ 396401 h 1847704"/>
                <a:gd name="connsiteX17689" fmla="*/ 503654 w 1842380"/>
                <a:gd name="connsiteY17689" fmla="*/ 392141 h 1847704"/>
                <a:gd name="connsiteX17690" fmla="*/ 503654 w 1842380"/>
                <a:gd name="connsiteY17690" fmla="*/ 356997 h 1847704"/>
                <a:gd name="connsiteX17691" fmla="*/ 511641 w 1842380"/>
                <a:gd name="connsiteY17691" fmla="*/ 356997 h 1847704"/>
                <a:gd name="connsiteX17692" fmla="*/ 511641 w 1842380"/>
                <a:gd name="connsiteY17692" fmla="*/ 358062 h 1847704"/>
                <a:gd name="connsiteX17693" fmla="*/ 511641 w 1842380"/>
                <a:gd name="connsiteY17693" fmla="*/ 358062 h 1847704"/>
                <a:gd name="connsiteX17694" fmla="*/ 511641 w 1842380"/>
                <a:gd name="connsiteY17694" fmla="*/ 428882 h 1847704"/>
                <a:gd name="connsiteX17695" fmla="*/ 511641 w 1842380"/>
                <a:gd name="connsiteY17695" fmla="*/ 510884 h 1847704"/>
                <a:gd name="connsiteX17696" fmla="*/ 503654 w 1842380"/>
                <a:gd name="connsiteY17696" fmla="*/ 515144 h 1847704"/>
                <a:gd name="connsiteX17697" fmla="*/ 503654 w 1842380"/>
                <a:gd name="connsiteY17697" fmla="*/ 484792 h 1847704"/>
                <a:gd name="connsiteX17698" fmla="*/ 505783 w 1842380"/>
                <a:gd name="connsiteY17698" fmla="*/ 480533 h 1847704"/>
                <a:gd name="connsiteX17699" fmla="*/ 503654 w 1842380"/>
                <a:gd name="connsiteY17699" fmla="*/ 474675 h 1847704"/>
                <a:gd name="connsiteX17700" fmla="*/ 503654 w 1842380"/>
                <a:gd name="connsiteY17700" fmla="*/ 435272 h 1847704"/>
                <a:gd name="connsiteX17701" fmla="*/ 510576 w 1842380"/>
                <a:gd name="connsiteY17701" fmla="*/ 431012 h 1847704"/>
                <a:gd name="connsiteX17702" fmla="*/ 511641 w 1842380"/>
                <a:gd name="connsiteY17702" fmla="*/ 428882 h 1847704"/>
                <a:gd name="connsiteX17703" fmla="*/ 511641 w 1842380"/>
                <a:gd name="connsiteY17703" fmla="*/ 428882 h 1847704"/>
                <a:gd name="connsiteX17704" fmla="*/ 511641 w 1842380"/>
                <a:gd name="connsiteY17704" fmla="*/ 570522 h 1847704"/>
                <a:gd name="connsiteX17705" fmla="*/ 511641 w 1842380"/>
                <a:gd name="connsiteY17705" fmla="*/ 582769 h 1847704"/>
                <a:gd name="connsiteX17706" fmla="*/ 503654 w 1842380"/>
                <a:gd name="connsiteY17706" fmla="*/ 592886 h 1847704"/>
                <a:gd name="connsiteX17707" fmla="*/ 503654 w 1842380"/>
                <a:gd name="connsiteY17707" fmla="*/ 578509 h 1847704"/>
                <a:gd name="connsiteX17708" fmla="*/ 511641 w 1842380"/>
                <a:gd name="connsiteY17708" fmla="*/ 570522 h 1847704"/>
                <a:gd name="connsiteX17709" fmla="*/ 511641 w 1842380"/>
                <a:gd name="connsiteY17709" fmla="*/ 570522 h 1847704"/>
                <a:gd name="connsiteX17710" fmla="*/ 511641 w 1842380"/>
                <a:gd name="connsiteY17710" fmla="*/ 598743 h 1847704"/>
                <a:gd name="connsiteX17711" fmla="*/ 511641 w 1842380"/>
                <a:gd name="connsiteY17711" fmla="*/ 609925 h 1847704"/>
                <a:gd name="connsiteX17712" fmla="*/ 503654 w 1842380"/>
                <a:gd name="connsiteY17712" fmla="*/ 609925 h 1847704"/>
                <a:gd name="connsiteX17713" fmla="*/ 503654 w 1842380"/>
                <a:gd name="connsiteY17713" fmla="*/ 598743 h 1847704"/>
                <a:gd name="connsiteX17714" fmla="*/ 511641 w 1842380"/>
                <a:gd name="connsiteY17714" fmla="*/ 598743 h 1847704"/>
                <a:gd name="connsiteX17715" fmla="*/ 511641 w 1842380"/>
                <a:gd name="connsiteY17715" fmla="*/ 598743 h 1847704"/>
                <a:gd name="connsiteX17716" fmla="*/ 511641 w 1842380"/>
                <a:gd name="connsiteY17716" fmla="*/ 638147 h 1847704"/>
                <a:gd name="connsiteX17717" fmla="*/ 511641 w 1842380"/>
                <a:gd name="connsiteY17717" fmla="*/ 649329 h 1847704"/>
                <a:gd name="connsiteX17718" fmla="*/ 503654 w 1842380"/>
                <a:gd name="connsiteY17718" fmla="*/ 649329 h 1847704"/>
                <a:gd name="connsiteX17719" fmla="*/ 503654 w 1842380"/>
                <a:gd name="connsiteY17719" fmla="*/ 638147 h 1847704"/>
                <a:gd name="connsiteX17720" fmla="*/ 511641 w 1842380"/>
                <a:gd name="connsiteY17720" fmla="*/ 638147 h 1847704"/>
                <a:gd name="connsiteX17721" fmla="*/ 511641 w 1842380"/>
                <a:gd name="connsiteY17721" fmla="*/ 638147 h 1847704"/>
                <a:gd name="connsiteX17722" fmla="*/ 511641 w 1842380"/>
                <a:gd name="connsiteY17722" fmla="*/ 656251 h 1847704"/>
                <a:gd name="connsiteX17723" fmla="*/ 511641 w 1842380"/>
                <a:gd name="connsiteY17723" fmla="*/ 674355 h 1847704"/>
                <a:gd name="connsiteX17724" fmla="*/ 503654 w 1842380"/>
                <a:gd name="connsiteY17724" fmla="*/ 681277 h 1847704"/>
                <a:gd name="connsiteX17725" fmla="*/ 503654 w 1842380"/>
                <a:gd name="connsiteY17725" fmla="*/ 669030 h 1847704"/>
                <a:gd name="connsiteX17726" fmla="*/ 511641 w 1842380"/>
                <a:gd name="connsiteY17726" fmla="*/ 656251 h 1847704"/>
                <a:gd name="connsiteX17727" fmla="*/ 511641 w 1842380"/>
                <a:gd name="connsiteY17727" fmla="*/ 656251 h 1847704"/>
                <a:gd name="connsiteX17728" fmla="*/ 511641 w 1842380"/>
                <a:gd name="connsiteY17728" fmla="*/ 737188 h 1847704"/>
                <a:gd name="connsiteX17729" fmla="*/ 511641 w 1842380"/>
                <a:gd name="connsiteY17729" fmla="*/ 803748 h 1847704"/>
                <a:gd name="connsiteX17730" fmla="*/ 510576 w 1842380"/>
                <a:gd name="connsiteY17730" fmla="*/ 804813 h 1847704"/>
                <a:gd name="connsiteX17731" fmla="*/ 508446 w 1842380"/>
                <a:gd name="connsiteY17731" fmla="*/ 804813 h 1847704"/>
                <a:gd name="connsiteX17732" fmla="*/ 504186 w 1842380"/>
                <a:gd name="connsiteY17732" fmla="*/ 805878 h 1847704"/>
                <a:gd name="connsiteX17733" fmla="*/ 504186 w 1842380"/>
                <a:gd name="connsiteY17733" fmla="*/ 805878 h 1847704"/>
                <a:gd name="connsiteX17734" fmla="*/ 504186 w 1842380"/>
                <a:gd name="connsiteY17734" fmla="*/ 750500 h 1847704"/>
                <a:gd name="connsiteX17735" fmla="*/ 504186 w 1842380"/>
                <a:gd name="connsiteY17735" fmla="*/ 748370 h 1847704"/>
                <a:gd name="connsiteX17736" fmla="*/ 505251 w 1842380"/>
                <a:gd name="connsiteY17736" fmla="*/ 742513 h 1847704"/>
                <a:gd name="connsiteX17737" fmla="*/ 509511 w 1842380"/>
                <a:gd name="connsiteY17737" fmla="*/ 738253 h 1847704"/>
                <a:gd name="connsiteX17738" fmla="*/ 511641 w 1842380"/>
                <a:gd name="connsiteY17738" fmla="*/ 737188 h 1847704"/>
                <a:gd name="connsiteX17739" fmla="*/ 511641 w 1842380"/>
                <a:gd name="connsiteY17739" fmla="*/ 737188 h 1847704"/>
                <a:gd name="connsiteX17740" fmla="*/ 511641 w 1842380"/>
                <a:gd name="connsiteY17740" fmla="*/ 905984 h 1847704"/>
                <a:gd name="connsiteX17741" fmla="*/ 511641 w 1842380"/>
                <a:gd name="connsiteY17741" fmla="*/ 912906 h 1847704"/>
                <a:gd name="connsiteX17742" fmla="*/ 509511 w 1842380"/>
                <a:gd name="connsiteY17742" fmla="*/ 912906 h 1847704"/>
                <a:gd name="connsiteX17743" fmla="*/ 511641 w 1842380"/>
                <a:gd name="connsiteY17743" fmla="*/ 917166 h 1847704"/>
                <a:gd name="connsiteX17744" fmla="*/ 511641 w 1842380"/>
                <a:gd name="connsiteY17744" fmla="*/ 949647 h 1847704"/>
                <a:gd name="connsiteX17745" fmla="*/ 503654 w 1842380"/>
                <a:gd name="connsiteY17745" fmla="*/ 917166 h 1847704"/>
                <a:gd name="connsiteX17746" fmla="*/ 503654 w 1842380"/>
                <a:gd name="connsiteY17746" fmla="*/ 907049 h 1847704"/>
                <a:gd name="connsiteX17747" fmla="*/ 511641 w 1842380"/>
                <a:gd name="connsiteY17747" fmla="*/ 905984 h 1847704"/>
                <a:gd name="connsiteX17748" fmla="*/ 511641 w 1842380"/>
                <a:gd name="connsiteY17748" fmla="*/ 905984 h 1847704"/>
                <a:gd name="connsiteX17749" fmla="*/ 511641 w 1842380"/>
                <a:gd name="connsiteY17749" fmla="*/ 955504 h 1847704"/>
                <a:gd name="connsiteX17750" fmla="*/ 511641 w 1842380"/>
                <a:gd name="connsiteY17750" fmla="*/ 962427 h 1847704"/>
                <a:gd name="connsiteX17751" fmla="*/ 503654 w 1842380"/>
                <a:gd name="connsiteY17751" fmla="*/ 963492 h 1847704"/>
                <a:gd name="connsiteX17752" fmla="*/ 503654 w 1842380"/>
                <a:gd name="connsiteY17752" fmla="*/ 956569 h 1847704"/>
                <a:gd name="connsiteX17753" fmla="*/ 511641 w 1842380"/>
                <a:gd name="connsiteY17753" fmla="*/ 955504 h 1847704"/>
                <a:gd name="connsiteX17754" fmla="*/ 511641 w 1842380"/>
                <a:gd name="connsiteY17754" fmla="*/ 955504 h 1847704"/>
                <a:gd name="connsiteX17755" fmla="*/ 511641 w 1842380"/>
                <a:gd name="connsiteY17755" fmla="*/ 1028987 h 1847704"/>
                <a:gd name="connsiteX17756" fmla="*/ 511641 w 1842380"/>
                <a:gd name="connsiteY17756" fmla="*/ 1055078 h 1847704"/>
                <a:gd name="connsiteX17757" fmla="*/ 510576 w 1842380"/>
                <a:gd name="connsiteY17757" fmla="*/ 1052948 h 1847704"/>
                <a:gd name="connsiteX17758" fmla="*/ 508446 w 1842380"/>
                <a:gd name="connsiteY17758" fmla="*/ 1050818 h 1847704"/>
                <a:gd name="connsiteX17759" fmla="*/ 506316 w 1842380"/>
                <a:gd name="connsiteY17759" fmla="*/ 1048688 h 1847704"/>
                <a:gd name="connsiteX17760" fmla="*/ 504186 w 1842380"/>
                <a:gd name="connsiteY17760" fmla="*/ 1046559 h 1847704"/>
                <a:gd name="connsiteX17761" fmla="*/ 504186 w 1842380"/>
                <a:gd name="connsiteY17761" fmla="*/ 1045494 h 1847704"/>
                <a:gd name="connsiteX17762" fmla="*/ 504186 w 1842380"/>
                <a:gd name="connsiteY17762" fmla="*/ 1033247 h 1847704"/>
                <a:gd name="connsiteX17763" fmla="*/ 504186 w 1842380"/>
                <a:gd name="connsiteY17763" fmla="*/ 1032182 h 1847704"/>
                <a:gd name="connsiteX17764" fmla="*/ 508446 w 1842380"/>
                <a:gd name="connsiteY17764" fmla="*/ 1031117 h 1847704"/>
                <a:gd name="connsiteX17765" fmla="*/ 511641 w 1842380"/>
                <a:gd name="connsiteY17765" fmla="*/ 1028987 h 1847704"/>
                <a:gd name="connsiteX17766" fmla="*/ 511641 w 1842380"/>
                <a:gd name="connsiteY17766" fmla="*/ 1028987 h 1847704"/>
                <a:gd name="connsiteX17767" fmla="*/ 511641 w 1842380"/>
                <a:gd name="connsiteY17767" fmla="*/ 1104066 h 1847704"/>
                <a:gd name="connsiteX17768" fmla="*/ 511641 w 1842380"/>
                <a:gd name="connsiteY17768" fmla="*/ 1115248 h 1847704"/>
                <a:gd name="connsiteX17769" fmla="*/ 511641 w 1842380"/>
                <a:gd name="connsiteY17769" fmla="*/ 1115248 h 1847704"/>
                <a:gd name="connsiteX17770" fmla="*/ 510576 w 1842380"/>
                <a:gd name="connsiteY17770" fmla="*/ 1112054 h 1847704"/>
                <a:gd name="connsiteX17771" fmla="*/ 509511 w 1842380"/>
                <a:gd name="connsiteY17771" fmla="*/ 1108859 h 1847704"/>
                <a:gd name="connsiteX17772" fmla="*/ 510576 w 1842380"/>
                <a:gd name="connsiteY17772" fmla="*/ 1106729 h 1847704"/>
                <a:gd name="connsiteX17773" fmla="*/ 511641 w 1842380"/>
                <a:gd name="connsiteY17773" fmla="*/ 1104066 h 1847704"/>
                <a:gd name="connsiteX17774" fmla="*/ 511641 w 1842380"/>
                <a:gd name="connsiteY17774" fmla="*/ 1104066 h 1847704"/>
                <a:gd name="connsiteX17775" fmla="*/ 511641 w 1842380"/>
                <a:gd name="connsiteY17775" fmla="*/ 1194055 h 1847704"/>
                <a:gd name="connsiteX17776" fmla="*/ 511641 w 1842380"/>
                <a:gd name="connsiteY17776" fmla="*/ 1232394 h 1847704"/>
                <a:gd name="connsiteX17777" fmla="*/ 503654 w 1842380"/>
                <a:gd name="connsiteY17777" fmla="*/ 1248368 h 1847704"/>
                <a:gd name="connsiteX17778" fmla="*/ 503654 w 1842380"/>
                <a:gd name="connsiteY17778" fmla="*/ 1222277 h 1847704"/>
                <a:gd name="connsiteX17779" fmla="*/ 506848 w 1842380"/>
                <a:gd name="connsiteY17779" fmla="*/ 1211095 h 1847704"/>
                <a:gd name="connsiteX17780" fmla="*/ 503654 w 1842380"/>
                <a:gd name="connsiteY17780" fmla="*/ 1198848 h 1847704"/>
                <a:gd name="connsiteX17781" fmla="*/ 503654 w 1842380"/>
                <a:gd name="connsiteY17781" fmla="*/ 1182873 h 1847704"/>
                <a:gd name="connsiteX17782" fmla="*/ 511641 w 1842380"/>
                <a:gd name="connsiteY17782" fmla="*/ 1194055 h 1847704"/>
                <a:gd name="connsiteX17783" fmla="*/ 511641 w 1842380"/>
                <a:gd name="connsiteY17783" fmla="*/ 1194055 h 1847704"/>
                <a:gd name="connsiteX17784" fmla="*/ 511641 w 1842380"/>
                <a:gd name="connsiteY17784" fmla="*/ 1285642 h 1847704"/>
                <a:gd name="connsiteX17785" fmla="*/ 511641 w 1842380"/>
                <a:gd name="connsiteY17785" fmla="*/ 1297889 h 1847704"/>
                <a:gd name="connsiteX17786" fmla="*/ 503654 w 1842380"/>
                <a:gd name="connsiteY17786" fmla="*/ 1289902 h 1847704"/>
                <a:gd name="connsiteX17787" fmla="*/ 503654 w 1842380"/>
                <a:gd name="connsiteY17787" fmla="*/ 1273927 h 1847704"/>
                <a:gd name="connsiteX17788" fmla="*/ 511641 w 1842380"/>
                <a:gd name="connsiteY17788" fmla="*/ 1285642 h 1847704"/>
                <a:gd name="connsiteX17789" fmla="*/ 511641 w 1842380"/>
                <a:gd name="connsiteY17789" fmla="*/ 1285642 h 1847704"/>
                <a:gd name="connsiteX17790" fmla="*/ 511641 w 1842380"/>
                <a:gd name="connsiteY17790" fmla="*/ 1632286 h 1847704"/>
                <a:gd name="connsiteX17791" fmla="*/ 511641 w 1842380"/>
                <a:gd name="connsiteY17791" fmla="*/ 1648261 h 1847704"/>
                <a:gd name="connsiteX17792" fmla="*/ 508446 w 1842380"/>
                <a:gd name="connsiteY17792" fmla="*/ 1647196 h 1847704"/>
                <a:gd name="connsiteX17793" fmla="*/ 511641 w 1842380"/>
                <a:gd name="connsiteY17793" fmla="*/ 1714821 h 1847704"/>
                <a:gd name="connsiteX17794" fmla="*/ 511641 w 1842380"/>
                <a:gd name="connsiteY17794" fmla="*/ 1746237 h 1847704"/>
                <a:gd name="connsiteX17795" fmla="*/ 503654 w 1842380"/>
                <a:gd name="connsiteY17795" fmla="*/ 1738250 h 1847704"/>
                <a:gd name="connsiteX17796" fmla="*/ 503654 w 1842380"/>
                <a:gd name="connsiteY17796" fmla="*/ 1738250 h 1847704"/>
                <a:gd name="connsiteX17797" fmla="*/ 503654 w 1842380"/>
                <a:gd name="connsiteY17797" fmla="*/ 1630156 h 1847704"/>
                <a:gd name="connsiteX17798" fmla="*/ 511641 w 1842380"/>
                <a:gd name="connsiteY17798" fmla="*/ 1632286 h 1847704"/>
                <a:gd name="connsiteX17799" fmla="*/ 511641 w 1842380"/>
                <a:gd name="connsiteY17799" fmla="*/ 1632286 h 1847704"/>
                <a:gd name="connsiteX17800" fmla="*/ 503654 w 1842380"/>
                <a:gd name="connsiteY17800" fmla="*/ 1428347 h 1847704"/>
                <a:gd name="connsiteX17801" fmla="*/ 503654 w 1842380"/>
                <a:gd name="connsiteY17801" fmla="*/ 1403320 h 1847704"/>
                <a:gd name="connsiteX17802" fmla="*/ 510576 w 1842380"/>
                <a:gd name="connsiteY17802" fmla="*/ 1410242 h 1847704"/>
                <a:gd name="connsiteX17803" fmla="*/ 503654 w 1842380"/>
                <a:gd name="connsiteY17803" fmla="*/ 1428347 h 1847704"/>
                <a:gd name="connsiteX17804" fmla="*/ 503654 w 1842380"/>
                <a:gd name="connsiteY17804" fmla="*/ 1428347 h 1847704"/>
                <a:gd name="connsiteX17805" fmla="*/ 503654 w 1842380"/>
                <a:gd name="connsiteY17805" fmla="*/ 1087560 h 1847704"/>
                <a:gd name="connsiteX17806" fmla="*/ 503654 w 1842380"/>
                <a:gd name="connsiteY17806" fmla="*/ 1071585 h 1847704"/>
                <a:gd name="connsiteX17807" fmla="*/ 504718 w 1842380"/>
                <a:gd name="connsiteY17807" fmla="*/ 1072650 h 1847704"/>
                <a:gd name="connsiteX17808" fmla="*/ 505783 w 1842380"/>
                <a:gd name="connsiteY17808" fmla="*/ 1074780 h 1847704"/>
                <a:gd name="connsiteX17809" fmla="*/ 507913 w 1842380"/>
                <a:gd name="connsiteY17809" fmla="*/ 1074780 h 1847704"/>
                <a:gd name="connsiteX17810" fmla="*/ 508978 w 1842380"/>
                <a:gd name="connsiteY17810" fmla="*/ 1075845 h 1847704"/>
                <a:gd name="connsiteX17811" fmla="*/ 508978 w 1842380"/>
                <a:gd name="connsiteY17811" fmla="*/ 1076910 h 1847704"/>
                <a:gd name="connsiteX17812" fmla="*/ 508978 w 1842380"/>
                <a:gd name="connsiteY17812" fmla="*/ 1079040 h 1847704"/>
                <a:gd name="connsiteX17813" fmla="*/ 508978 w 1842380"/>
                <a:gd name="connsiteY17813" fmla="*/ 1081170 h 1847704"/>
                <a:gd name="connsiteX17814" fmla="*/ 507913 w 1842380"/>
                <a:gd name="connsiteY17814" fmla="*/ 1082235 h 1847704"/>
                <a:gd name="connsiteX17815" fmla="*/ 505783 w 1842380"/>
                <a:gd name="connsiteY17815" fmla="*/ 1084365 h 1847704"/>
                <a:gd name="connsiteX17816" fmla="*/ 504718 w 1842380"/>
                <a:gd name="connsiteY17816" fmla="*/ 1086495 h 1847704"/>
                <a:gd name="connsiteX17817" fmla="*/ 503654 w 1842380"/>
                <a:gd name="connsiteY17817" fmla="*/ 1086495 h 1847704"/>
                <a:gd name="connsiteX17818" fmla="*/ 503654 w 1842380"/>
                <a:gd name="connsiteY17818" fmla="*/ 1087560 h 1847704"/>
                <a:gd name="connsiteX17819" fmla="*/ 503654 w 1842380"/>
                <a:gd name="connsiteY17819" fmla="*/ 857528 h 1847704"/>
                <a:gd name="connsiteX17820" fmla="*/ 503654 w 1842380"/>
                <a:gd name="connsiteY17820" fmla="*/ 822385 h 1847704"/>
                <a:gd name="connsiteX17821" fmla="*/ 506848 w 1842380"/>
                <a:gd name="connsiteY17821" fmla="*/ 825579 h 1847704"/>
                <a:gd name="connsiteX17822" fmla="*/ 507913 w 1842380"/>
                <a:gd name="connsiteY17822" fmla="*/ 829839 h 1847704"/>
                <a:gd name="connsiteX17823" fmla="*/ 506848 w 1842380"/>
                <a:gd name="connsiteY17823" fmla="*/ 835697 h 1847704"/>
                <a:gd name="connsiteX17824" fmla="*/ 506848 w 1842380"/>
                <a:gd name="connsiteY17824" fmla="*/ 839956 h 1847704"/>
                <a:gd name="connsiteX17825" fmla="*/ 504718 w 1842380"/>
                <a:gd name="connsiteY17825" fmla="*/ 844216 h 1847704"/>
                <a:gd name="connsiteX17826" fmla="*/ 503654 w 1842380"/>
                <a:gd name="connsiteY17826" fmla="*/ 852203 h 1847704"/>
                <a:gd name="connsiteX17827" fmla="*/ 503654 w 1842380"/>
                <a:gd name="connsiteY17827" fmla="*/ 855398 h 1847704"/>
                <a:gd name="connsiteX17828" fmla="*/ 503654 w 1842380"/>
                <a:gd name="connsiteY17828" fmla="*/ 857528 h 1847704"/>
                <a:gd name="connsiteX17829" fmla="*/ 503654 w 1842380"/>
                <a:gd name="connsiteY17829" fmla="*/ 108862 h 1847704"/>
                <a:gd name="connsiteX17830" fmla="*/ 503654 w 1842380"/>
                <a:gd name="connsiteY17830" fmla="*/ 131758 h 1847704"/>
                <a:gd name="connsiteX17831" fmla="*/ 496731 w 1842380"/>
                <a:gd name="connsiteY17831" fmla="*/ 131758 h 1847704"/>
                <a:gd name="connsiteX17832" fmla="*/ 496731 w 1842380"/>
                <a:gd name="connsiteY17832" fmla="*/ 113654 h 1847704"/>
                <a:gd name="connsiteX17833" fmla="*/ 497796 w 1842380"/>
                <a:gd name="connsiteY17833" fmla="*/ 113654 h 1847704"/>
                <a:gd name="connsiteX17834" fmla="*/ 503654 w 1842380"/>
                <a:gd name="connsiteY17834" fmla="*/ 108862 h 1847704"/>
                <a:gd name="connsiteX17835" fmla="*/ 503654 w 1842380"/>
                <a:gd name="connsiteY17835" fmla="*/ 108862 h 1847704"/>
                <a:gd name="connsiteX17836" fmla="*/ 503654 w 1842380"/>
                <a:gd name="connsiteY17836" fmla="*/ 181279 h 1847704"/>
                <a:gd name="connsiteX17837" fmla="*/ 503654 w 1842380"/>
                <a:gd name="connsiteY17837" fmla="*/ 202578 h 1847704"/>
                <a:gd name="connsiteX17838" fmla="*/ 496731 w 1842380"/>
                <a:gd name="connsiteY17838" fmla="*/ 200448 h 1847704"/>
                <a:gd name="connsiteX17839" fmla="*/ 496731 w 1842380"/>
                <a:gd name="connsiteY17839" fmla="*/ 179149 h 1847704"/>
                <a:gd name="connsiteX17840" fmla="*/ 503654 w 1842380"/>
                <a:gd name="connsiteY17840" fmla="*/ 181279 h 1847704"/>
                <a:gd name="connsiteX17841" fmla="*/ 503654 w 1842380"/>
                <a:gd name="connsiteY17841" fmla="*/ 181279 h 1847704"/>
                <a:gd name="connsiteX17842" fmla="*/ 503654 w 1842380"/>
                <a:gd name="connsiteY17842" fmla="*/ 204708 h 1847704"/>
                <a:gd name="connsiteX17843" fmla="*/ 503654 w 1842380"/>
                <a:gd name="connsiteY17843" fmla="*/ 224942 h 1847704"/>
                <a:gd name="connsiteX17844" fmla="*/ 496731 w 1842380"/>
                <a:gd name="connsiteY17844" fmla="*/ 229202 h 1847704"/>
                <a:gd name="connsiteX17845" fmla="*/ 496731 w 1842380"/>
                <a:gd name="connsiteY17845" fmla="*/ 210033 h 1847704"/>
                <a:gd name="connsiteX17846" fmla="*/ 503654 w 1842380"/>
                <a:gd name="connsiteY17846" fmla="*/ 204708 h 1847704"/>
                <a:gd name="connsiteX17847" fmla="*/ 503654 w 1842380"/>
                <a:gd name="connsiteY17847" fmla="*/ 204708 h 1847704"/>
                <a:gd name="connsiteX17848" fmla="*/ 503654 w 1842380"/>
                <a:gd name="connsiteY17848" fmla="*/ 356465 h 1847704"/>
                <a:gd name="connsiteX17849" fmla="*/ 503654 w 1842380"/>
                <a:gd name="connsiteY17849" fmla="*/ 391608 h 1847704"/>
                <a:gd name="connsiteX17850" fmla="*/ 496731 w 1842380"/>
                <a:gd name="connsiteY17850" fmla="*/ 390543 h 1847704"/>
                <a:gd name="connsiteX17851" fmla="*/ 496731 w 1842380"/>
                <a:gd name="connsiteY17851" fmla="*/ 359127 h 1847704"/>
                <a:gd name="connsiteX17852" fmla="*/ 503654 w 1842380"/>
                <a:gd name="connsiteY17852" fmla="*/ 356465 h 1847704"/>
                <a:gd name="connsiteX17853" fmla="*/ 503654 w 1842380"/>
                <a:gd name="connsiteY17853" fmla="*/ 356465 h 1847704"/>
                <a:gd name="connsiteX17854" fmla="*/ 503654 w 1842380"/>
                <a:gd name="connsiteY17854" fmla="*/ 435272 h 1847704"/>
                <a:gd name="connsiteX17855" fmla="*/ 503654 w 1842380"/>
                <a:gd name="connsiteY17855" fmla="*/ 474675 h 1847704"/>
                <a:gd name="connsiteX17856" fmla="*/ 497264 w 1842380"/>
                <a:gd name="connsiteY17856" fmla="*/ 473610 h 1847704"/>
                <a:gd name="connsiteX17857" fmla="*/ 497264 w 1842380"/>
                <a:gd name="connsiteY17857" fmla="*/ 416102 h 1847704"/>
                <a:gd name="connsiteX17858" fmla="*/ 498329 w 1842380"/>
                <a:gd name="connsiteY17858" fmla="*/ 419297 h 1847704"/>
                <a:gd name="connsiteX17859" fmla="*/ 503654 w 1842380"/>
                <a:gd name="connsiteY17859" fmla="*/ 435272 h 1847704"/>
                <a:gd name="connsiteX17860" fmla="*/ 503654 w 1842380"/>
                <a:gd name="connsiteY17860" fmla="*/ 435272 h 1847704"/>
                <a:gd name="connsiteX17861" fmla="*/ 503654 w 1842380"/>
                <a:gd name="connsiteY17861" fmla="*/ 435272 h 1847704"/>
                <a:gd name="connsiteX17862" fmla="*/ 503654 w 1842380"/>
                <a:gd name="connsiteY17862" fmla="*/ 484792 h 1847704"/>
                <a:gd name="connsiteX17863" fmla="*/ 503654 w 1842380"/>
                <a:gd name="connsiteY17863" fmla="*/ 515144 h 1847704"/>
                <a:gd name="connsiteX17864" fmla="*/ 496731 w 1842380"/>
                <a:gd name="connsiteY17864" fmla="*/ 519404 h 1847704"/>
                <a:gd name="connsiteX17865" fmla="*/ 496731 w 1842380"/>
                <a:gd name="connsiteY17865" fmla="*/ 492247 h 1847704"/>
                <a:gd name="connsiteX17866" fmla="*/ 503654 w 1842380"/>
                <a:gd name="connsiteY17866" fmla="*/ 484792 h 1847704"/>
                <a:gd name="connsiteX17867" fmla="*/ 503654 w 1842380"/>
                <a:gd name="connsiteY17867" fmla="*/ 484792 h 1847704"/>
                <a:gd name="connsiteX17868" fmla="*/ 503654 w 1842380"/>
                <a:gd name="connsiteY17868" fmla="*/ 578509 h 1847704"/>
                <a:gd name="connsiteX17869" fmla="*/ 503654 w 1842380"/>
                <a:gd name="connsiteY17869" fmla="*/ 592886 h 1847704"/>
                <a:gd name="connsiteX17870" fmla="*/ 501524 w 1842380"/>
                <a:gd name="connsiteY17870" fmla="*/ 597146 h 1847704"/>
                <a:gd name="connsiteX17871" fmla="*/ 501524 w 1842380"/>
                <a:gd name="connsiteY17871" fmla="*/ 597146 h 1847704"/>
                <a:gd name="connsiteX17872" fmla="*/ 500459 w 1842380"/>
                <a:gd name="connsiteY17872" fmla="*/ 598211 h 1847704"/>
                <a:gd name="connsiteX17873" fmla="*/ 503654 w 1842380"/>
                <a:gd name="connsiteY17873" fmla="*/ 598211 h 1847704"/>
                <a:gd name="connsiteX17874" fmla="*/ 503654 w 1842380"/>
                <a:gd name="connsiteY17874" fmla="*/ 609393 h 1847704"/>
                <a:gd name="connsiteX17875" fmla="*/ 496731 w 1842380"/>
                <a:gd name="connsiteY17875" fmla="*/ 609393 h 1847704"/>
                <a:gd name="connsiteX17876" fmla="*/ 496731 w 1842380"/>
                <a:gd name="connsiteY17876" fmla="*/ 585964 h 1847704"/>
                <a:gd name="connsiteX17877" fmla="*/ 503654 w 1842380"/>
                <a:gd name="connsiteY17877" fmla="*/ 578509 h 1847704"/>
                <a:gd name="connsiteX17878" fmla="*/ 503654 w 1842380"/>
                <a:gd name="connsiteY17878" fmla="*/ 578509 h 1847704"/>
                <a:gd name="connsiteX17879" fmla="*/ 503654 w 1842380"/>
                <a:gd name="connsiteY17879" fmla="*/ 638147 h 1847704"/>
                <a:gd name="connsiteX17880" fmla="*/ 503654 w 1842380"/>
                <a:gd name="connsiteY17880" fmla="*/ 649329 h 1847704"/>
                <a:gd name="connsiteX17881" fmla="*/ 496731 w 1842380"/>
                <a:gd name="connsiteY17881" fmla="*/ 648264 h 1847704"/>
                <a:gd name="connsiteX17882" fmla="*/ 496731 w 1842380"/>
                <a:gd name="connsiteY17882" fmla="*/ 637082 h 1847704"/>
                <a:gd name="connsiteX17883" fmla="*/ 503654 w 1842380"/>
                <a:gd name="connsiteY17883" fmla="*/ 638147 h 1847704"/>
                <a:gd name="connsiteX17884" fmla="*/ 503654 w 1842380"/>
                <a:gd name="connsiteY17884" fmla="*/ 638147 h 1847704"/>
                <a:gd name="connsiteX17885" fmla="*/ 503654 w 1842380"/>
                <a:gd name="connsiteY17885" fmla="*/ 668498 h 1847704"/>
                <a:gd name="connsiteX17886" fmla="*/ 503654 w 1842380"/>
                <a:gd name="connsiteY17886" fmla="*/ 680745 h 1847704"/>
                <a:gd name="connsiteX17887" fmla="*/ 501524 w 1842380"/>
                <a:gd name="connsiteY17887" fmla="*/ 681810 h 1847704"/>
                <a:gd name="connsiteX17888" fmla="*/ 497264 w 1842380"/>
                <a:gd name="connsiteY17888" fmla="*/ 697784 h 1847704"/>
                <a:gd name="connsiteX17889" fmla="*/ 497264 w 1842380"/>
                <a:gd name="connsiteY17889" fmla="*/ 672758 h 1847704"/>
                <a:gd name="connsiteX17890" fmla="*/ 503654 w 1842380"/>
                <a:gd name="connsiteY17890" fmla="*/ 668498 h 1847704"/>
                <a:gd name="connsiteX17891" fmla="*/ 503654 w 1842380"/>
                <a:gd name="connsiteY17891" fmla="*/ 668498 h 1847704"/>
                <a:gd name="connsiteX17892" fmla="*/ 503654 w 1842380"/>
                <a:gd name="connsiteY17892" fmla="*/ 750500 h 1847704"/>
                <a:gd name="connsiteX17893" fmla="*/ 503654 w 1842380"/>
                <a:gd name="connsiteY17893" fmla="*/ 805878 h 1847704"/>
                <a:gd name="connsiteX17894" fmla="*/ 497796 w 1842380"/>
                <a:gd name="connsiteY17894" fmla="*/ 802683 h 1847704"/>
                <a:gd name="connsiteX17895" fmla="*/ 496731 w 1842380"/>
                <a:gd name="connsiteY17895" fmla="*/ 801618 h 1847704"/>
                <a:gd name="connsiteX17896" fmla="*/ 496731 w 1842380"/>
                <a:gd name="connsiteY17896" fmla="*/ 781384 h 1847704"/>
                <a:gd name="connsiteX17897" fmla="*/ 497796 w 1842380"/>
                <a:gd name="connsiteY17897" fmla="*/ 780319 h 1847704"/>
                <a:gd name="connsiteX17898" fmla="*/ 498861 w 1842380"/>
                <a:gd name="connsiteY17898" fmla="*/ 774461 h 1847704"/>
                <a:gd name="connsiteX17899" fmla="*/ 498861 w 1842380"/>
                <a:gd name="connsiteY17899" fmla="*/ 770202 h 1847704"/>
                <a:gd name="connsiteX17900" fmla="*/ 499926 w 1842380"/>
                <a:gd name="connsiteY17900" fmla="*/ 767007 h 1847704"/>
                <a:gd name="connsiteX17901" fmla="*/ 500991 w 1842380"/>
                <a:gd name="connsiteY17901" fmla="*/ 764877 h 1847704"/>
                <a:gd name="connsiteX17902" fmla="*/ 502056 w 1842380"/>
                <a:gd name="connsiteY17902" fmla="*/ 760617 h 1847704"/>
                <a:gd name="connsiteX17903" fmla="*/ 503121 w 1842380"/>
                <a:gd name="connsiteY17903" fmla="*/ 753695 h 1847704"/>
                <a:gd name="connsiteX17904" fmla="*/ 503121 w 1842380"/>
                <a:gd name="connsiteY17904" fmla="*/ 750500 h 1847704"/>
                <a:gd name="connsiteX17905" fmla="*/ 503654 w 1842380"/>
                <a:gd name="connsiteY17905" fmla="*/ 750500 h 1847704"/>
                <a:gd name="connsiteX17906" fmla="*/ 503654 w 1842380"/>
                <a:gd name="connsiteY17906" fmla="*/ 822917 h 1847704"/>
                <a:gd name="connsiteX17907" fmla="*/ 503654 w 1842380"/>
                <a:gd name="connsiteY17907" fmla="*/ 858061 h 1847704"/>
                <a:gd name="connsiteX17908" fmla="*/ 502589 w 1842380"/>
                <a:gd name="connsiteY17908" fmla="*/ 861256 h 1847704"/>
                <a:gd name="connsiteX17909" fmla="*/ 500459 w 1842380"/>
                <a:gd name="connsiteY17909" fmla="*/ 864450 h 1847704"/>
                <a:gd name="connsiteX17910" fmla="*/ 497264 w 1842380"/>
                <a:gd name="connsiteY17910" fmla="*/ 866580 h 1847704"/>
                <a:gd name="connsiteX17911" fmla="*/ 497264 w 1842380"/>
                <a:gd name="connsiteY17911" fmla="*/ 819190 h 1847704"/>
                <a:gd name="connsiteX17912" fmla="*/ 499394 w 1842380"/>
                <a:gd name="connsiteY17912" fmla="*/ 819190 h 1847704"/>
                <a:gd name="connsiteX17913" fmla="*/ 503654 w 1842380"/>
                <a:gd name="connsiteY17913" fmla="*/ 822917 h 1847704"/>
                <a:gd name="connsiteX17914" fmla="*/ 503654 w 1842380"/>
                <a:gd name="connsiteY17914" fmla="*/ 822917 h 1847704"/>
                <a:gd name="connsiteX17915" fmla="*/ 503654 w 1842380"/>
                <a:gd name="connsiteY17915" fmla="*/ 822917 h 1847704"/>
                <a:gd name="connsiteX17916" fmla="*/ 503654 w 1842380"/>
                <a:gd name="connsiteY17916" fmla="*/ 907049 h 1847704"/>
                <a:gd name="connsiteX17917" fmla="*/ 503654 w 1842380"/>
                <a:gd name="connsiteY17917" fmla="*/ 917166 h 1847704"/>
                <a:gd name="connsiteX17918" fmla="*/ 496731 w 1842380"/>
                <a:gd name="connsiteY17918" fmla="*/ 913971 h 1847704"/>
                <a:gd name="connsiteX17919" fmla="*/ 496731 w 1842380"/>
                <a:gd name="connsiteY17919" fmla="*/ 905984 h 1847704"/>
                <a:gd name="connsiteX17920" fmla="*/ 499926 w 1842380"/>
                <a:gd name="connsiteY17920" fmla="*/ 907049 h 1847704"/>
                <a:gd name="connsiteX17921" fmla="*/ 503654 w 1842380"/>
                <a:gd name="connsiteY17921" fmla="*/ 907049 h 1847704"/>
                <a:gd name="connsiteX17922" fmla="*/ 503654 w 1842380"/>
                <a:gd name="connsiteY17922" fmla="*/ 907049 h 1847704"/>
                <a:gd name="connsiteX17923" fmla="*/ 503654 w 1842380"/>
                <a:gd name="connsiteY17923" fmla="*/ 956569 h 1847704"/>
                <a:gd name="connsiteX17924" fmla="*/ 503654 w 1842380"/>
                <a:gd name="connsiteY17924" fmla="*/ 963492 h 1847704"/>
                <a:gd name="connsiteX17925" fmla="*/ 496731 w 1842380"/>
                <a:gd name="connsiteY17925" fmla="*/ 962427 h 1847704"/>
                <a:gd name="connsiteX17926" fmla="*/ 496731 w 1842380"/>
                <a:gd name="connsiteY17926" fmla="*/ 955504 h 1847704"/>
                <a:gd name="connsiteX17927" fmla="*/ 503654 w 1842380"/>
                <a:gd name="connsiteY17927" fmla="*/ 956569 h 1847704"/>
                <a:gd name="connsiteX17928" fmla="*/ 503654 w 1842380"/>
                <a:gd name="connsiteY17928" fmla="*/ 956569 h 1847704"/>
                <a:gd name="connsiteX17929" fmla="*/ 503654 w 1842380"/>
                <a:gd name="connsiteY17929" fmla="*/ 1032182 h 1847704"/>
                <a:gd name="connsiteX17930" fmla="*/ 503654 w 1842380"/>
                <a:gd name="connsiteY17930" fmla="*/ 1044429 h 1847704"/>
                <a:gd name="connsiteX17931" fmla="*/ 502589 w 1842380"/>
                <a:gd name="connsiteY17931" fmla="*/ 1043364 h 1847704"/>
                <a:gd name="connsiteX17932" fmla="*/ 502589 w 1842380"/>
                <a:gd name="connsiteY17932" fmla="*/ 1040169 h 1847704"/>
                <a:gd name="connsiteX17933" fmla="*/ 501524 w 1842380"/>
                <a:gd name="connsiteY17933" fmla="*/ 1036974 h 1847704"/>
                <a:gd name="connsiteX17934" fmla="*/ 501524 w 1842380"/>
                <a:gd name="connsiteY17934" fmla="*/ 1034844 h 1847704"/>
                <a:gd name="connsiteX17935" fmla="*/ 503654 w 1842380"/>
                <a:gd name="connsiteY17935" fmla="*/ 1032182 h 1847704"/>
                <a:gd name="connsiteX17936" fmla="*/ 503654 w 1842380"/>
                <a:gd name="connsiteY17936" fmla="*/ 1032182 h 1847704"/>
                <a:gd name="connsiteX17937" fmla="*/ 503654 w 1842380"/>
                <a:gd name="connsiteY17937" fmla="*/ 1071585 h 1847704"/>
                <a:gd name="connsiteX17938" fmla="*/ 503654 w 1842380"/>
                <a:gd name="connsiteY17938" fmla="*/ 1087560 h 1847704"/>
                <a:gd name="connsiteX17939" fmla="*/ 500459 w 1842380"/>
                <a:gd name="connsiteY17939" fmla="*/ 1088624 h 1847704"/>
                <a:gd name="connsiteX17940" fmla="*/ 497264 w 1842380"/>
                <a:gd name="connsiteY17940" fmla="*/ 1088624 h 1847704"/>
                <a:gd name="connsiteX17941" fmla="*/ 497264 w 1842380"/>
                <a:gd name="connsiteY17941" fmla="*/ 1066260 h 1847704"/>
                <a:gd name="connsiteX17942" fmla="*/ 498329 w 1842380"/>
                <a:gd name="connsiteY17942" fmla="*/ 1067325 h 1847704"/>
                <a:gd name="connsiteX17943" fmla="*/ 500459 w 1842380"/>
                <a:gd name="connsiteY17943" fmla="*/ 1068390 h 1847704"/>
                <a:gd name="connsiteX17944" fmla="*/ 500459 w 1842380"/>
                <a:gd name="connsiteY17944" fmla="*/ 1069455 h 1847704"/>
                <a:gd name="connsiteX17945" fmla="*/ 502589 w 1842380"/>
                <a:gd name="connsiteY17945" fmla="*/ 1071585 h 1847704"/>
                <a:gd name="connsiteX17946" fmla="*/ 503654 w 1842380"/>
                <a:gd name="connsiteY17946" fmla="*/ 1071585 h 1847704"/>
                <a:gd name="connsiteX17947" fmla="*/ 503654 w 1842380"/>
                <a:gd name="connsiteY17947" fmla="*/ 1071585 h 1847704"/>
                <a:gd name="connsiteX17948" fmla="*/ 503654 w 1842380"/>
                <a:gd name="connsiteY17948" fmla="*/ 1182873 h 1847704"/>
                <a:gd name="connsiteX17949" fmla="*/ 503654 w 1842380"/>
                <a:gd name="connsiteY17949" fmla="*/ 1198848 h 1847704"/>
                <a:gd name="connsiteX17950" fmla="*/ 496731 w 1842380"/>
                <a:gd name="connsiteY17950" fmla="*/ 1189796 h 1847704"/>
                <a:gd name="connsiteX17951" fmla="*/ 496731 w 1842380"/>
                <a:gd name="connsiteY17951" fmla="*/ 1176484 h 1847704"/>
                <a:gd name="connsiteX17952" fmla="*/ 503654 w 1842380"/>
                <a:gd name="connsiteY17952" fmla="*/ 1182873 h 1847704"/>
                <a:gd name="connsiteX17953" fmla="*/ 503654 w 1842380"/>
                <a:gd name="connsiteY17953" fmla="*/ 1182873 h 1847704"/>
                <a:gd name="connsiteX17954" fmla="*/ 503654 w 1842380"/>
                <a:gd name="connsiteY17954" fmla="*/ 1222277 h 1847704"/>
                <a:gd name="connsiteX17955" fmla="*/ 503654 w 1842380"/>
                <a:gd name="connsiteY17955" fmla="*/ 1248368 h 1847704"/>
                <a:gd name="connsiteX17956" fmla="*/ 503654 w 1842380"/>
                <a:gd name="connsiteY17956" fmla="*/ 1274460 h 1847704"/>
                <a:gd name="connsiteX17957" fmla="*/ 503654 w 1842380"/>
                <a:gd name="connsiteY17957" fmla="*/ 1290434 h 1847704"/>
                <a:gd name="connsiteX17958" fmla="*/ 496731 w 1842380"/>
                <a:gd name="connsiteY17958" fmla="*/ 1282447 h 1847704"/>
                <a:gd name="connsiteX17959" fmla="*/ 496731 w 1842380"/>
                <a:gd name="connsiteY17959" fmla="*/ 1237186 h 1847704"/>
                <a:gd name="connsiteX17960" fmla="*/ 503654 w 1842380"/>
                <a:gd name="connsiteY17960" fmla="*/ 1222277 h 1847704"/>
                <a:gd name="connsiteX17961" fmla="*/ 503654 w 1842380"/>
                <a:gd name="connsiteY17961" fmla="*/ 1222277 h 1847704"/>
                <a:gd name="connsiteX17962" fmla="*/ 503654 w 1842380"/>
                <a:gd name="connsiteY17962" fmla="*/ 1403852 h 1847704"/>
                <a:gd name="connsiteX17963" fmla="*/ 503654 w 1842380"/>
                <a:gd name="connsiteY17963" fmla="*/ 1428879 h 1847704"/>
                <a:gd name="connsiteX17964" fmla="*/ 496731 w 1842380"/>
                <a:gd name="connsiteY17964" fmla="*/ 1444853 h 1847704"/>
                <a:gd name="connsiteX17965" fmla="*/ 496731 w 1842380"/>
                <a:gd name="connsiteY17965" fmla="*/ 1397463 h 1847704"/>
                <a:gd name="connsiteX17966" fmla="*/ 503654 w 1842380"/>
                <a:gd name="connsiteY17966" fmla="*/ 1403852 h 1847704"/>
                <a:gd name="connsiteX17967" fmla="*/ 503654 w 1842380"/>
                <a:gd name="connsiteY17967" fmla="*/ 1403852 h 1847704"/>
                <a:gd name="connsiteX17968" fmla="*/ 503654 w 1842380"/>
                <a:gd name="connsiteY17968" fmla="*/ 1630156 h 1847704"/>
                <a:gd name="connsiteX17969" fmla="*/ 503654 w 1842380"/>
                <a:gd name="connsiteY17969" fmla="*/ 1738250 h 1847704"/>
                <a:gd name="connsiteX17970" fmla="*/ 496731 w 1842380"/>
                <a:gd name="connsiteY17970" fmla="*/ 1737185 h 1847704"/>
                <a:gd name="connsiteX17971" fmla="*/ 496731 w 1842380"/>
                <a:gd name="connsiteY17971" fmla="*/ 1623234 h 1847704"/>
                <a:gd name="connsiteX17972" fmla="*/ 500991 w 1842380"/>
                <a:gd name="connsiteY17972" fmla="*/ 1630156 h 1847704"/>
                <a:gd name="connsiteX17973" fmla="*/ 503654 w 1842380"/>
                <a:gd name="connsiteY17973" fmla="*/ 1630156 h 1847704"/>
                <a:gd name="connsiteX17974" fmla="*/ 497264 w 1842380"/>
                <a:gd name="connsiteY17974" fmla="*/ 113654 h 1847704"/>
                <a:gd name="connsiteX17975" fmla="*/ 497264 w 1842380"/>
                <a:gd name="connsiteY17975" fmla="*/ 131758 h 1847704"/>
                <a:gd name="connsiteX17976" fmla="*/ 482887 w 1842380"/>
                <a:gd name="connsiteY17976" fmla="*/ 133888 h 1847704"/>
                <a:gd name="connsiteX17977" fmla="*/ 482887 w 1842380"/>
                <a:gd name="connsiteY17977" fmla="*/ 116849 h 1847704"/>
                <a:gd name="connsiteX17978" fmla="*/ 497264 w 1842380"/>
                <a:gd name="connsiteY17978" fmla="*/ 113654 h 1847704"/>
                <a:gd name="connsiteX17979" fmla="*/ 497264 w 1842380"/>
                <a:gd name="connsiteY17979" fmla="*/ 113654 h 1847704"/>
                <a:gd name="connsiteX17980" fmla="*/ 497264 w 1842380"/>
                <a:gd name="connsiteY17980" fmla="*/ 178616 h 1847704"/>
                <a:gd name="connsiteX17981" fmla="*/ 497264 w 1842380"/>
                <a:gd name="connsiteY17981" fmla="*/ 199916 h 1847704"/>
                <a:gd name="connsiteX17982" fmla="*/ 482887 w 1842380"/>
                <a:gd name="connsiteY17982" fmla="*/ 190864 h 1847704"/>
                <a:gd name="connsiteX17983" fmla="*/ 482887 w 1842380"/>
                <a:gd name="connsiteY17983" fmla="*/ 169564 h 1847704"/>
                <a:gd name="connsiteX17984" fmla="*/ 497264 w 1842380"/>
                <a:gd name="connsiteY17984" fmla="*/ 178616 h 1847704"/>
                <a:gd name="connsiteX17985" fmla="*/ 497264 w 1842380"/>
                <a:gd name="connsiteY17985" fmla="*/ 178616 h 1847704"/>
                <a:gd name="connsiteX17986" fmla="*/ 497264 w 1842380"/>
                <a:gd name="connsiteY17986" fmla="*/ 210565 h 1847704"/>
                <a:gd name="connsiteX17987" fmla="*/ 497264 w 1842380"/>
                <a:gd name="connsiteY17987" fmla="*/ 229735 h 1847704"/>
                <a:gd name="connsiteX17988" fmla="*/ 482354 w 1842380"/>
                <a:gd name="connsiteY17988" fmla="*/ 238254 h 1847704"/>
                <a:gd name="connsiteX17989" fmla="*/ 482354 w 1842380"/>
                <a:gd name="connsiteY17989" fmla="*/ 220150 h 1847704"/>
                <a:gd name="connsiteX17990" fmla="*/ 497264 w 1842380"/>
                <a:gd name="connsiteY17990" fmla="*/ 210565 h 1847704"/>
                <a:gd name="connsiteX17991" fmla="*/ 497264 w 1842380"/>
                <a:gd name="connsiteY17991" fmla="*/ 210565 h 1847704"/>
                <a:gd name="connsiteX17992" fmla="*/ 497264 w 1842380"/>
                <a:gd name="connsiteY17992" fmla="*/ 359127 h 1847704"/>
                <a:gd name="connsiteX17993" fmla="*/ 497264 w 1842380"/>
                <a:gd name="connsiteY17993" fmla="*/ 390543 h 1847704"/>
                <a:gd name="connsiteX17994" fmla="*/ 482887 w 1842380"/>
                <a:gd name="connsiteY17994" fmla="*/ 399596 h 1847704"/>
                <a:gd name="connsiteX17995" fmla="*/ 482887 w 1842380"/>
                <a:gd name="connsiteY17995" fmla="*/ 370309 h 1847704"/>
                <a:gd name="connsiteX17996" fmla="*/ 489809 w 1842380"/>
                <a:gd name="connsiteY17996" fmla="*/ 362322 h 1847704"/>
                <a:gd name="connsiteX17997" fmla="*/ 497264 w 1842380"/>
                <a:gd name="connsiteY17997" fmla="*/ 359127 h 1847704"/>
                <a:gd name="connsiteX17998" fmla="*/ 497264 w 1842380"/>
                <a:gd name="connsiteY17998" fmla="*/ 359127 h 1847704"/>
                <a:gd name="connsiteX17999" fmla="*/ 497264 w 1842380"/>
                <a:gd name="connsiteY17999" fmla="*/ 416102 h 1847704"/>
                <a:gd name="connsiteX18000" fmla="*/ 497264 w 1842380"/>
                <a:gd name="connsiteY18000" fmla="*/ 473610 h 1847704"/>
                <a:gd name="connsiteX18001" fmla="*/ 491406 w 1842380"/>
                <a:gd name="connsiteY18001" fmla="*/ 475740 h 1847704"/>
                <a:gd name="connsiteX18002" fmla="*/ 482354 w 1842380"/>
                <a:gd name="connsiteY18002" fmla="*/ 486922 h 1847704"/>
                <a:gd name="connsiteX18003" fmla="*/ 482354 w 1842380"/>
                <a:gd name="connsiteY18003" fmla="*/ 453376 h 1847704"/>
                <a:gd name="connsiteX18004" fmla="*/ 485549 w 1842380"/>
                <a:gd name="connsiteY18004" fmla="*/ 450181 h 1847704"/>
                <a:gd name="connsiteX18005" fmla="*/ 482354 w 1842380"/>
                <a:gd name="connsiteY18005" fmla="*/ 442194 h 1847704"/>
                <a:gd name="connsiteX18006" fmla="*/ 482354 w 1842380"/>
                <a:gd name="connsiteY18006" fmla="*/ 415037 h 1847704"/>
                <a:gd name="connsiteX18007" fmla="*/ 497264 w 1842380"/>
                <a:gd name="connsiteY18007" fmla="*/ 416102 h 1847704"/>
                <a:gd name="connsiteX18008" fmla="*/ 497264 w 1842380"/>
                <a:gd name="connsiteY18008" fmla="*/ 416102 h 1847704"/>
                <a:gd name="connsiteX18009" fmla="*/ 497264 w 1842380"/>
                <a:gd name="connsiteY18009" fmla="*/ 492780 h 1847704"/>
                <a:gd name="connsiteX18010" fmla="*/ 497264 w 1842380"/>
                <a:gd name="connsiteY18010" fmla="*/ 519936 h 1847704"/>
                <a:gd name="connsiteX18011" fmla="*/ 489277 w 1842380"/>
                <a:gd name="connsiteY18011" fmla="*/ 526858 h 1847704"/>
                <a:gd name="connsiteX18012" fmla="*/ 482354 w 1842380"/>
                <a:gd name="connsiteY18012" fmla="*/ 525793 h 1847704"/>
                <a:gd name="connsiteX18013" fmla="*/ 482354 w 1842380"/>
                <a:gd name="connsiteY18013" fmla="*/ 508754 h 1847704"/>
                <a:gd name="connsiteX18014" fmla="*/ 497264 w 1842380"/>
                <a:gd name="connsiteY18014" fmla="*/ 492780 h 1847704"/>
                <a:gd name="connsiteX18015" fmla="*/ 497264 w 1842380"/>
                <a:gd name="connsiteY18015" fmla="*/ 492780 h 1847704"/>
                <a:gd name="connsiteX18016" fmla="*/ 497264 w 1842380"/>
                <a:gd name="connsiteY18016" fmla="*/ 586496 h 1847704"/>
                <a:gd name="connsiteX18017" fmla="*/ 497264 w 1842380"/>
                <a:gd name="connsiteY18017" fmla="*/ 609925 h 1847704"/>
                <a:gd name="connsiteX18018" fmla="*/ 482887 w 1842380"/>
                <a:gd name="connsiteY18018" fmla="*/ 620042 h 1847704"/>
                <a:gd name="connsiteX18019" fmla="*/ 482887 w 1842380"/>
                <a:gd name="connsiteY18019" fmla="*/ 606730 h 1847704"/>
                <a:gd name="connsiteX18020" fmla="*/ 488744 w 1842380"/>
                <a:gd name="connsiteY18020" fmla="*/ 603535 h 1847704"/>
                <a:gd name="connsiteX18021" fmla="*/ 490874 w 1842380"/>
                <a:gd name="connsiteY18021" fmla="*/ 597678 h 1847704"/>
                <a:gd name="connsiteX18022" fmla="*/ 497264 w 1842380"/>
                <a:gd name="connsiteY18022" fmla="*/ 586496 h 1847704"/>
                <a:gd name="connsiteX18023" fmla="*/ 497264 w 1842380"/>
                <a:gd name="connsiteY18023" fmla="*/ 586496 h 1847704"/>
                <a:gd name="connsiteX18024" fmla="*/ 497264 w 1842380"/>
                <a:gd name="connsiteY18024" fmla="*/ 637082 h 1847704"/>
                <a:gd name="connsiteX18025" fmla="*/ 497264 w 1842380"/>
                <a:gd name="connsiteY18025" fmla="*/ 648264 h 1847704"/>
                <a:gd name="connsiteX18026" fmla="*/ 482887 w 1842380"/>
                <a:gd name="connsiteY18026" fmla="*/ 647199 h 1847704"/>
                <a:gd name="connsiteX18027" fmla="*/ 482887 w 1842380"/>
                <a:gd name="connsiteY18027" fmla="*/ 636017 h 1847704"/>
                <a:gd name="connsiteX18028" fmla="*/ 497264 w 1842380"/>
                <a:gd name="connsiteY18028" fmla="*/ 637082 h 1847704"/>
                <a:gd name="connsiteX18029" fmla="*/ 497264 w 1842380"/>
                <a:gd name="connsiteY18029" fmla="*/ 637082 h 1847704"/>
                <a:gd name="connsiteX18030" fmla="*/ 497264 w 1842380"/>
                <a:gd name="connsiteY18030" fmla="*/ 673290 h 1847704"/>
                <a:gd name="connsiteX18031" fmla="*/ 497264 w 1842380"/>
                <a:gd name="connsiteY18031" fmla="*/ 698317 h 1847704"/>
                <a:gd name="connsiteX18032" fmla="*/ 482887 w 1842380"/>
                <a:gd name="connsiteY18032" fmla="*/ 719616 h 1847704"/>
                <a:gd name="connsiteX18033" fmla="*/ 482887 w 1842380"/>
                <a:gd name="connsiteY18033" fmla="*/ 706304 h 1847704"/>
                <a:gd name="connsiteX18034" fmla="*/ 491939 w 1842380"/>
                <a:gd name="connsiteY18034" fmla="*/ 686070 h 1847704"/>
                <a:gd name="connsiteX18035" fmla="*/ 482887 w 1842380"/>
                <a:gd name="connsiteY18035" fmla="*/ 687135 h 1847704"/>
                <a:gd name="connsiteX18036" fmla="*/ 482887 w 1842380"/>
                <a:gd name="connsiteY18036" fmla="*/ 675953 h 1847704"/>
                <a:gd name="connsiteX18037" fmla="*/ 497264 w 1842380"/>
                <a:gd name="connsiteY18037" fmla="*/ 673290 h 1847704"/>
                <a:gd name="connsiteX18038" fmla="*/ 497264 w 1842380"/>
                <a:gd name="connsiteY18038" fmla="*/ 673290 h 1847704"/>
                <a:gd name="connsiteX18039" fmla="*/ 497264 w 1842380"/>
                <a:gd name="connsiteY18039" fmla="*/ 673290 h 1847704"/>
                <a:gd name="connsiteX18040" fmla="*/ 497264 w 1842380"/>
                <a:gd name="connsiteY18040" fmla="*/ 781384 h 1847704"/>
                <a:gd name="connsiteX18041" fmla="*/ 497264 w 1842380"/>
                <a:gd name="connsiteY18041" fmla="*/ 801618 h 1847704"/>
                <a:gd name="connsiteX18042" fmla="*/ 495134 w 1842380"/>
                <a:gd name="connsiteY18042" fmla="*/ 799488 h 1847704"/>
                <a:gd name="connsiteX18043" fmla="*/ 494069 w 1842380"/>
                <a:gd name="connsiteY18043" fmla="*/ 795228 h 1847704"/>
                <a:gd name="connsiteX18044" fmla="*/ 496199 w 1842380"/>
                <a:gd name="connsiteY18044" fmla="*/ 792033 h 1847704"/>
                <a:gd name="connsiteX18045" fmla="*/ 497264 w 1842380"/>
                <a:gd name="connsiteY18045" fmla="*/ 786708 h 1847704"/>
                <a:gd name="connsiteX18046" fmla="*/ 497264 w 1842380"/>
                <a:gd name="connsiteY18046" fmla="*/ 782449 h 1847704"/>
                <a:gd name="connsiteX18047" fmla="*/ 497264 w 1842380"/>
                <a:gd name="connsiteY18047" fmla="*/ 781384 h 1847704"/>
                <a:gd name="connsiteX18048" fmla="*/ 497264 w 1842380"/>
                <a:gd name="connsiteY18048" fmla="*/ 781384 h 1847704"/>
                <a:gd name="connsiteX18049" fmla="*/ 497264 w 1842380"/>
                <a:gd name="connsiteY18049" fmla="*/ 819190 h 1847704"/>
                <a:gd name="connsiteX18050" fmla="*/ 497264 w 1842380"/>
                <a:gd name="connsiteY18050" fmla="*/ 866580 h 1847704"/>
                <a:gd name="connsiteX18051" fmla="*/ 496199 w 1842380"/>
                <a:gd name="connsiteY18051" fmla="*/ 866580 h 1847704"/>
                <a:gd name="connsiteX18052" fmla="*/ 491939 w 1842380"/>
                <a:gd name="connsiteY18052" fmla="*/ 865515 h 1847704"/>
                <a:gd name="connsiteX18053" fmla="*/ 489809 w 1842380"/>
                <a:gd name="connsiteY18053" fmla="*/ 862321 h 1847704"/>
                <a:gd name="connsiteX18054" fmla="*/ 485549 w 1842380"/>
                <a:gd name="connsiteY18054" fmla="*/ 856463 h 1847704"/>
                <a:gd name="connsiteX18055" fmla="*/ 484484 w 1842380"/>
                <a:gd name="connsiteY18055" fmla="*/ 852203 h 1847704"/>
                <a:gd name="connsiteX18056" fmla="*/ 483419 w 1842380"/>
                <a:gd name="connsiteY18056" fmla="*/ 852203 h 1847704"/>
                <a:gd name="connsiteX18057" fmla="*/ 483419 w 1842380"/>
                <a:gd name="connsiteY18057" fmla="*/ 839956 h 1847704"/>
                <a:gd name="connsiteX18058" fmla="*/ 484484 w 1842380"/>
                <a:gd name="connsiteY18058" fmla="*/ 838891 h 1847704"/>
                <a:gd name="connsiteX18059" fmla="*/ 486614 w 1842380"/>
                <a:gd name="connsiteY18059" fmla="*/ 835697 h 1847704"/>
                <a:gd name="connsiteX18060" fmla="*/ 487679 w 1842380"/>
                <a:gd name="connsiteY18060" fmla="*/ 831437 h 1847704"/>
                <a:gd name="connsiteX18061" fmla="*/ 487679 w 1842380"/>
                <a:gd name="connsiteY18061" fmla="*/ 828242 h 1847704"/>
                <a:gd name="connsiteX18062" fmla="*/ 487679 w 1842380"/>
                <a:gd name="connsiteY18062" fmla="*/ 823982 h 1847704"/>
                <a:gd name="connsiteX18063" fmla="*/ 489809 w 1842380"/>
                <a:gd name="connsiteY18063" fmla="*/ 821852 h 1847704"/>
                <a:gd name="connsiteX18064" fmla="*/ 493004 w 1842380"/>
                <a:gd name="connsiteY18064" fmla="*/ 819722 h 1847704"/>
                <a:gd name="connsiteX18065" fmla="*/ 497264 w 1842380"/>
                <a:gd name="connsiteY18065" fmla="*/ 819722 h 1847704"/>
                <a:gd name="connsiteX18066" fmla="*/ 497264 w 1842380"/>
                <a:gd name="connsiteY18066" fmla="*/ 819190 h 1847704"/>
                <a:gd name="connsiteX18067" fmla="*/ 497264 w 1842380"/>
                <a:gd name="connsiteY18067" fmla="*/ 905984 h 1847704"/>
                <a:gd name="connsiteX18068" fmla="*/ 497264 w 1842380"/>
                <a:gd name="connsiteY18068" fmla="*/ 913971 h 1847704"/>
                <a:gd name="connsiteX18069" fmla="*/ 482887 w 1842380"/>
                <a:gd name="connsiteY18069" fmla="*/ 912906 h 1847704"/>
                <a:gd name="connsiteX18070" fmla="*/ 482887 w 1842380"/>
                <a:gd name="connsiteY18070" fmla="*/ 905984 h 1847704"/>
                <a:gd name="connsiteX18071" fmla="*/ 497264 w 1842380"/>
                <a:gd name="connsiteY18071" fmla="*/ 905984 h 1847704"/>
                <a:gd name="connsiteX18072" fmla="*/ 497264 w 1842380"/>
                <a:gd name="connsiteY18072" fmla="*/ 905984 h 1847704"/>
                <a:gd name="connsiteX18073" fmla="*/ 497264 w 1842380"/>
                <a:gd name="connsiteY18073" fmla="*/ 955504 h 1847704"/>
                <a:gd name="connsiteX18074" fmla="*/ 497264 w 1842380"/>
                <a:gd name="connsiteY18074" fmla="*/ 962427 h 1847704"/>
                <a:gd name="connsiteX18075" fmla="*/ 491406 w 1842380"/>
                <a:gd name="connsiteY18075" fmla="*/ 961362 h 1847704"/>
                <a:gd name="connsiteX18076" fmla="*/ 482354 w 1842380"/>
                <a:gd name="connsiteY18076" fmla="*/ 962427 h 1847704"/>
                <a:gd name="connsiteX18077" fmla="*/ 482354 w 1842380"/>
                <a:gd name="connsiteY18077" fmla="*/ 955504 h 1847704"/>
                <a:gd name="connsiteX18078" fmla="*/ 484484 w 1842380"/>
                <a:gd name="connsiteY18078" fmla="*/ 955504 h 1847704"/>
                <a:gd name="connsiteX18079" fmla="*/ 482354 w 1842380"/>
                <a:gd name="connsiteY18079" fmla="*/ 951245 h 1847704"/>
                <a:gd name="connsiteX18080" fmla="*/ 482354 w 1842380"/>
                <a:gd name="connsiteY18080" fmla="*/ 950180 h 1847704"/>
                <a:gd name="connsiteX18081" fmla="*/ 482354 w 1842380"/>
                <a:gd name="connsiteY18081" fmla="*/ 917698 h 1847704"/>
                <a:gd name="connsiteX18082" fmla="*/ 485549 w 1842380"/>
                <a:gd name="connsiteY18082" fmla="*/ 934738 h 1847704"/>
                <a:gd name="connsiteX18083" fmla="*/ 485549 w 1842380"/>
                <a:gd name="connsiteY18083" fmla="*/ 934738 h 1847704"/>
                <a:gd name="connsiteX18084" fmla="*/ 497264 w 1842380"/>
                <a:gd name="connsiteY18084" fmla="*/ 955504 h 1847704"/>
                <a:gd name="connsiteX18085" fmla="*/ 497264 w 1842380"/>
                <a:gd name="connsiteY18085" fmla="*/ 955504 h 1847704"/>
                <a:gd name="connsiteX18086" fmla="*/ 497264 w 1842380"/>
                <a:gd name="connsiteY18086" fmla="*/ 1065728 h 1847704"/>
                <a:gd name="connsiteX18087" fmla="*/ 497264 w 1842380"/>
                <a:gd name="connsiteY18087" fmla="*/ 1088092 h 1847704"/>
                <a:gd name="connsiteX18088" fmla="*/ 497264 w 1842380"/>
                <a:gd name="connsiteY18088" fmla="*/ 1088092 h 1847704"/>
                <a:gd name="connsiteX18089" fmla="*/ 494069 w 1842380"/>
                <a:gd name="connsiteY18089" fmla="*/ 1088092 h 1847704"/>
                <a:gd name="connsiteX18090" fmla="*/ 489809 w 1842380"/>
                <a:gd name="connsiteY18090" fmla="*/ 1085962 h 1847704"/>
                <a:gd name="connsiteX18091" fmla="*/ 488744 w 1842380"/>
                <a:gd name="connsiteY18091" fmla="*/ 1084897 h 1847704"/>
                <a:gd name="connsiteX18092" fmla="*/ 486614 w 1842380"/>
                <a:gd name="connsiteY18092" fmla="*/ 1083832 h 1847704"/>
                <a:gd name="connsiteX18093" fmla="*/ 485549 w 1842380"/>
                <a:gd name="connsiteY18093" fmla="*/ 1082767 h 1847704"/>
                <a:gd name="connsiteX18094" fmla="*/ 484484 w 1842380"/>
                <a:gd name="connsiteY18094" fmla="*/ 1081702 h 1847704"/>
                <a:gd name="connsiteX18095" fmla="*/ 483419 w 1842380"/>
                <a:gd name="connsiteY18095" fmla="*/ 1080637 h 1847704"/>
                <a:gd name="connsiteX18096" fmla="*/ 483419 w 1842380"/>
                <a:gd name="connsiteY18096" fmla="*/ 1080637 h 1847704"/>
                <a:gd name="connsiteX18097" fmla="*/ 483419 w 1842380"/>
                <a:gd name="connsiteY18097" fmla="*/ 1064663 h 1847704"/>
                <a:gd name="connsiteX18098" fmla="*/ 485549 w 1842380"/>
                <a:gd name="connsiteY18098" fmla="*/ 1063598 h 1847704"/>
                <a:gd name="connsiteX18099" fmla="*/ 486614 w 1842380"/>
                <a:gd name="connsiteY18099" fmla="*/ 1063598 h 1847704"/>
                <a:gd name="connsiteX18100" fmla="*/ 489809 w 1842380"/>
                <a:gd name="connsiteY18100" fmla="*/ 1062533 h 1847704"/>
                <a:gd name="connsiteX18101" fmla="*/ 490874 w 1842380"/>
                <a:gd name="connsiteY18101" fmla="*/ 1063598 h 1847704"/>
                <a:gd name="connsiteX18102" fmla="*/ 493004 w 1842380"/>
                <a:gd name="connsiteY18102" fmla="*/ 1063598 h 1847704"/>
                <a:gd name="connsiteX18103" fmla="*/ 494069 w 1842380"/>
                <a:gd name="connsiteY18103" fmla="*/ 1064663 h 1847704"/>
                <a:gd name="connsiteX18104" fmla="*/ 496199 w 1842380"/>
                <a:gd name="connsiteY18104" fmla="*/ 1064663 h 1847704"/>
                <a:gd name="connsiteX18105" fmla="*/ 497264 w 1842380"/>
                <a:gd name="connsiteY18105" fmla="*/ 1065728 h 1847704"/>
                <a:gd name="connsiteX18106" fmla="*/ 497264 w 1842380"/>
                <a:gd name="connsiteY18106" fmla="*/ 1065728 h 1847704"/>
                <a:gd name="connsiteX18107" fmla="*/ 497264 w 1842380"/>
                <a:gd name="connsiteY18107" fmla="*/ 1065728 h 1847704"/>
                <a:gd name="connsiteX18108" fmla="*/ 497264 w 1842380"/>
                <a:gd name="connsiteY18108" fmla="*/ 1176484 h 1847704"/>
                <a:gd name="connsiteX18109" fmla="*/ 497264 w 1842380"/>
                <a:gd name="connsiteY18109" fmla="*/ 1189796 h 1847704"/>
                <a:gd name="connsiteX18110" fmla="*/ 493004 w 1842380"/>
                <a:gd name="connsiteY18110" fmla="*/ 1183938 h 1847704"/>
                <a:gd name="connsiteX18111" fmla="*/ 482887 w 1842380"/>
                <a:gd name="connsiteY18111" fmla="*/ 1203108 h 1847704"/>
                <a:gd name="connsiteX18112" fmla="*/ 482887 w 1842380"/>
                <a:gd name="connsiteY18112" fmla="*/ 1178081 h 1847704"/>
                <a:gd name="connsiteX18113" fmla="*/ 485017 w 1842380"/>
                <a:gd name="connsiteY18113" fmla="*/ 1173821 h 1847704"/>
                <a:gd name="connsiteX18114" fmla="*/ 482887 w 1842380"/>
                <a:gd name="connsiteY18114" fmla="*/ 1162639 h 1847704"/>
                <a:gd name="connsiteX18115" fmla="*/ 482887 w 1842380"/>
                <a:gd name="connsiteY18115" fmla="*/ 1143470 h 1847704"/>
                <a:gd name="connsiteX18116" fmla="*/ 494069 w 1842380"/>
                <a:gd name="connsiteY18116" fmla="*/ 1173821 h 1847704"/>
                <a:gd name="connsiteX18117" fmla="*/ 497264 w 1842380"/>
                <a:gd name="connsiteY18117" fmla="*/ 1176484 h 1847704"/>
                <a:gd name="connsiteX18118" fmla="*/ 497264 w 1842380"/>
                <a:gd name="connsiteY18118" fmla="*/ 1176484 h 1847704"/>
                <a:gd name="connsiteX18119" fmla="*/ 497264 w 1842380"/>
                <a:gd name="connsiteY18119" fmla="*/ 1237186 h 1847704"/>
                <a:gd name="connsiteX18120" fmla="*/ 497264 w 1842380"/>
                <a:gd name="connsiteY18120" fmla="*/ 1282447 h 1847704"/>
                <a:gd name="connsiteX18121" fmla="*/ 490342 w 1842380"/>
                <a:gd name="connsiteY18121" fmla="*/ 1270200 h 1847704"/>
                <a:gd name="connsiteX18122" fmla="*/ 486082 w 1842380"/>
                <a:gd name="connsiteY18122" fmla="*/ 1265940 h 1847704"/>
                <a:gd name="connsiteX18123" fmla="*/ 482887 w 1842380"/>
                <a:gd name="connsiteY18123" fmla="*/ 1262745 h 1847704"/>
                <a:gd name="connsiteX18124" fmla="*/ 482887 w 1842380"/>
                <a:gd name="connsiteY18124" fmla="*/ 1249433 h 1847704"/>
                <a:gd name="connsiteX18125" fmla="*/ 489809 w 1842380"/>
                <a:gd name="connsiteY18125" fmla="*/ 1256356 h 1847704"/>
                <a:gd name="connsiteX18126" fmla="*/ 489809 w 1842380"/>
                <a:gd name="connsiteY18126" fmla="*/ 1256356 h 1847704"/>
                <a:gd name="connsiteX18127" fmla="*/ 490874 w 1842380"/>
                <a:gd name="connsiteY18127" fmla="*/ 1257421 h 1847704"/>
                <a:gd name="connsiteX18128" fmla="*/ 497264 w 1842380"/>
                <a:gd name="connsiteY18128" fmla="*/ 1237186 h 1847704"/>
                <a:gd name="connsiteX18129" fmla="*/ 497264 w 1842380"/>
                <a:gd name="connsiteY18129" fmla="*/ 1237186 h 1847704"/>
                <a:gd name="connsiteX18130" fmla="*/ 497264 w 1842380"/>
                <a:gd name="connsiteY18130" fmla="*/ 1396930 h 1847704"/>
                <a:gd name="connsiteX18131" fmla="*/ 497264 w 1842380"/>
                <a:gd name="connsiteY18131" fmla="*/ 1444321 h 1847704"/>
                <a:gd name="connsiteX18132" fmla="*/ 482887 w 1842380"/>
                <a:gd name="connsiteY18132" fmla="*/ 1479465 h 1847704"/>
                <a:gd name="connsiteX18133" fmla="*/ 482887 w 1842380"/>
                <a:gd name="connsiteY18133" fmla="*/ 1419827 h 1847704"/>
                <a:gd name="connsiteX18134" fmla="*/ 485017 w 1842380"/>
                <a:gd name="connsiteY18134" fmla="*/ 1415567 h 1847704"/>
                <a:gd name="connsiteX18135" fmla="*/ 482887 w 1842380"/>
                <a:gd name="connsiteY18135" fmla="*/ 1416632 h 1847704"/>
                <a:gd name="connsiteX18136" fmla="*/ 482887 w 1842380"/>
                <a:gd name="connsiteY18136" fmla="*/ 1393203 h 1847704"/>
                <a:gd name="connsiteX18137" fmla="*/ 488744 w 1842380"/>
                <a:gd name="connsiteY18137" fmla="*/ 1390008 h 1847704"/>
                <a:gd name="connsiteX18138" fmla="*/ 497264 w 1842380"/>
                <a:gd name="connsiteY18138" fmla="*/ 1396930 h 1847704"/>
                <a:gd name="connsiteX18139" fmla="*/ 497264 w 1842380"/>
                <a:gd name="connsiteY18139" fmla="*/ 1396930 h 1847704"/>
                <a:gd name="connsiteX18140" fmla="*/ 497264 w 1842380"/>
                <a:gd name="connsiteY18140" fmla="*/ 1623234 h 1847704"/>
                <a:gd name="connsiteX18141" fmla="*/ 497264 w 1842380"/>
                <a:gd name="connsiteY18141" fmla="*/ 1737185 h 1847704"/>
                <a:gd name="connsiteX18142" fmla="*/ 494069 w 1842380"/>
                <a:gd name="connsiteY18142" fmla="*/ 1736120 h 1847704"/>
                <a:gd name="connsiteX18143" fmla="*/ 482887 w 1842380"/>
                <a:gd name="connsiteY18143" fmla="*/ 1731860 h 1847704"/>
                <a:gd name="connsiteX18144" fmla="*/ 482887 w 1842380"/>
                <a:gd name="connsiteY18144" fmla="*/ 1714821 h 1847704"/>
                <a:gd name="connsiteX18145" fmla="*/ 491939 w 1842380"/>
                <a:gd name="connsiteY18145" fmla="*/ 1718016 h 1847704"/>
                <a:gd name="connsiteX18146" fmla="*/ 491939 w 1842380"/>
                <a:gd name="connsiteY18146" fmla="*/ 1718016 h 1847704"/>
                <a:gd name="connsiteX18147" fmla="*/ 494069 w 1842380"/>
                <a:gd name="connsiteY18147" fmla="*/ 1719081 h 1847704"/>
                <a:gd name="connsiteX18148" fmla="*/ 487147 w 1842380"/>
                <a:gd name="connsiteY18148" fmla="*/ 1639209 h 1847704"/>
                <a:gd name="connsiteX18149" fmla="*/ 482887 w 1842380"/>
                <a:gd name="connsiteY18149" fmla="*/ 1631221 h 1847704"/>
                <a:gd name="connsiteX18150" fmla="*/ 482887 w 1842380"/>
                <a:gd name="connsiteY18150" fmla="*/ 1609922 h 1847704"/>
                <a:gd name="connsiteX18151" fmla="*/ 497264 w 1842380"/>
                <a:gd name="connsiteY18151" fmla="*/ 1623234 h 1847704"/>
                <a:gd name="connsiteX18152" fmla="*/ 482354 w 1842380"/>
                <a:gd name="connsiteY18152" fmla="*/ 116849 h 1847704"/>
                <a:gd name="connsiteX18153" fmla="*/ 482354 w 1842380"/>
                <a:gd name="connsiteY18153" fmla="*/ 133888 h 1847704"/>
                <a:gd name="connsiteX18154" fmla="*/ 478094 w 1842380"/>
                <a:gd name="connsiteY18154" fmla="*/ 136018 h 1847704"/>
                <a:gd name="connsiteX18155" fmla="*/ 478094 w 1842380"/>
                <a:gd name="connsiteY18155" fmla="*/ 117914 h 1847704"/>
                <a:gd name="connsiteX18156" fmla="*/ 482354 w 1842380"/>
                <a:gd name="connsiteY18156" fmla="*/ 116849 h 1847704"/>
                <a:gd name="connsiteX18157" fmla="*/ 482354 w 1842380"/>
                <a:gd name="connsiteY18157" fmla="*/ 116849 h 1847704"/>
                <a:gd name="connsiteX18158" fmla="*/ 482354 w 1842380"/>
                <a:gd name="connsiteY18158" fmla="*/ 169564 h 1847704"/>
                <a:gd name="connsiteX18159" fmla="*/ 482354 w 1842380"/>
                <a:gd name="connsiteY18159" fmla="*/ 190864 h 1847704"/>
                <a:gd name="connsiteX18160" fmla="*/ 478094 w 1842380"/>
                <a:gd name="connsiteY18160" fmla="*/ 188734 h 1847704"/>
                <a:gd name="connsiteX18161" fmla="*/ 478094 w 1842380"/>
                <a:gd name="connsiteY18161" fmla="*/ 167434 h 1847704"/>
                <a:gd name="connsiteX18162" fmla="*/ 482354 w 1842380"/>
                <a:gd name="connsiteY18162" fmla="*/ 169564 h 1847704"/>
                <a:gd name="connsiteX18163" fmla="*/ 482354 w 1842380"/>
                <a:gd name="connsiteY18163" fmla="*/ 169564 h 1847704"/>
                <a:gd name="connsiteX18164" fmla="*/ 482354 w 1842380"/>
                <a:gd name="connsiteY18164" fmla="*/ 220682 h 1847704"/>
                <a:gd name="connsiteX18165" fmla="*/ 482354 w 1842380"/>
                <a:gd name="connsiteY18165" fmla="*/ 238254 h 1847704"/>
                <a:gd name="connsiteX18166" fmla="*/ 478094 w 1842380"/>
                <a:gd name="connsiteY18166" fmla="*/ 239319 h 1847704"/>
                <a:gd name="connsiteX18167" fmla="*/ 478094 w 1842380"/>
                <a:gd name="connsiteY18167" fmla="*/ 222280 h 1847704"/>
                <a:gd name="connsiteX18168" fmla="*/ 482354 w 1842380"/>
                <a:gd name="connsiteY18168" fmla="*/ 220682 h 1847704"/>
                <a:gd name="connsiteX18169" fmla="*/ 482354 w 1842380"/>
                <a:gd name="connsiteY18169" fmla="*/ 220682 h 1847704"/>
                <a:gd name="connsiteX18170" fmla="*/ 482354 w 1842380"/>
                <a:gd name="connsiteY18170" fmla="*/ 370309 h 1847704"/>
                <a:gd name="connsiteX18171" fmla="*/ 482354 w 1842380"/>
                <a:gd name="connsiteY18171" fmla="*/ 399596 h 1847704"/>
                <a:gd name="connsiteX18172" fmla="*/ 479159 w 1842380"/>
                <a:gd name="connsiteY18172" fmla="*/ 403855 h 1847704"/>
                <a:gd name="connsiteX18173" fmla="*/ 478094 w 1842380"/>
                <a:gd name="connsiteY18173" fmla="*/ 404920 h 1847704"/>
                <a:gd name="connsiteX18174" fmla="*/ 478094 w 1842380"/>
                <a:gd name="connsiteY18174" fmla="*/ 375634 h 1847704"/>
                <a:gd name="connsiteX18175" fmla="*/ 482354 w 1842380"/>
                <a:gd name="connsiteY18175" fmla="*/ 370309 h 1847704"/>
                <a:gd name="connsiteX18176" fmla="*/ 482354 w 1842380"/>
                <a:gd name="connsiteY18176" fmla="*/ 370309 h 1847704"/>
                <a:gd name="connsiteX18177" fmla="*/ 482354 w 1842380"/>
                <a:gd name="connsiteY18177" fmla="*/ 415037 h 1847704"/>
                <a:gd name="connsiteX18178" fmla="*/ 482354 w 1842380"/>
                <a:gd name="connsiteY18178" fmla="*/ 442194 h 1847704"/>
                <a:gd name="connsiteX18179" fmla="*/ 482354 w 1842380"/>
                <a:gd name="connsiteY18179" fmla="*/ 442194 h 1847704"/>
                <a:gd name="connsiteX18180" fmla="*/ 478094 w 1842380"/>
                <a:gd name="connsiteY18180" fmla="*/ 443259 h 1847704"/>
                <a:gd name="connsiteX18181" fmla="*/ 478094 w 1842380"/>
                <a:gd name="connsiteY18181" fmla="*/ 417167 h 1847704"/>
                <a:gd name="connsiteX18182" fmla="*/ 481289 w 1842380"/>
                <a:gd name="connsiteY18182" fmla="*/ 415037 h 1847704"/>
                <a:gd name="connsiteX18183" fmla="*/ 482354 w 1842380"/>
                <a:gd name="connsiteY18183" fmla="*/ 415037 h 1847704"/>
                <a:gd name="connsiteX18184" fmla="*/ 482354 w 1842380"/>
                <a:gd name="connsiteY18184" fmla="*/ 415037 h 1847704"/>
                <a:gd name="connsiteX18185" fmla="*/ 482354 w 1842380"/>
                <a:gd name="connsiteY18185" fmla="*/ 453376 h 1847704"/>
                <a:gd name="connsiteX18186" fmla="*/ 482354 w 1842380"/>
                <a:gd name="connsiteY18186" fmla="*/ 486922 h 1847704"/>
                <a:gd name="connsiteX18187" fmla="*/ 478094 w 1842380"/>
                <a:gd name="connsiteY18187" fmla="*/ 492780 h 1847704"/>
                <a:gd name="connsiteX18188" fmla="*/ 478094 w 1842380"/>
                <a:gd name="connsiteY18188" fmla="*/ 455506 h 1847704"/>
                <a:gd name="connsiteX18189" fmla="*/ 482354 w 1842380"/>
                <a:gd name="connsiteY18189" fmla="*/ 453376 h 1847704"/>
                <a:gd name="connsiteX18190" fmla="*/ 482354 w 1842380"/>
                <a:gd name="connsiteY18190" fmla="*/ 453376 h 1847704"/>
                <a:gd name="connsiteX18191" fmla="*/ 482354 w 1842380"/>
                <a:gd name="connsiteY18191" fmla="*/ 508754 h 1847704"/>
                <a:gd name="connsiteX18192" fmla="*/ 482354 w 1842380"/>
                <a:gd name="connsiteY18192" fmla="*/ 525793 h 1847704"/>
                <a:gd name="connsiteX18193" fmla="*/ 478094 w 1842380"/>
                <a:gd name="connsiteY18193" fmla="*/ 523663 h 1847704"/>
                <a:gd name="connsiteX18194" fmla="*/ 478094 w 1842380"/>
                <a:gd name="connsiteY18194" fmla="*/ 513546 h 1847704"/>
                <a:gd name="connsiteX18195" fmla="*/ 482354 w 1842380"/>
                <a:gd name="connsiteY18195" fmla="*/ 508754 h 1847704"/>
                <a:gd name="connsiteX18196" fmla="*/ 482354 w 1842380"/>
                <a:gd name="connsiteY18196" fmla="*/ 508754 h 1847704"/>
                <a:gd name="connsiteX18197" fmla="*/ 482354 w 1842380"/>
                <a:gd name="connsiteY18197" fmla="*/ 606730 h 1847704"/>
                <a:gd name="connsiteX18198" fmla="*/ 482354 w 1842380"/>
                <a:gd name="connsiteY18198" fmla="*/ 620042 h 1847704"/>
                <a:gd name="connsiteX18199" fmla="*/ 478094 w 1842380"/>
                <a:gd name="connsiteY18199" fmla="*/ 626964 h 1847704"/>
                <a:gd name="connsiteX18200" fmla="*/ 478094 w 1842380"/>
                <a:gd name="connsiteY18200" fmla="*/ 610990 h 1847704"/>
                <a:gd name="connsiteX18201" fmla="*/ 482354 w 1842380"/>
                <a:gd name="connsiteY18201" fmla="*/ 606730 h 1847704"/>
                <a:gd name="connsiteX18202" fmla="*/ 482354 w 1842380"/>
                <a:gd name="connsiteY18202" fmla="*/ 606730 h 1847704"/>
                <a:gd name="connsiteX18203" fmla="*/ 482354 w 1842380"/>
                <a:gd name="connsiteY18203" fmla="*/ 636017 h 1847704"/>
                <a:gd name="connsiteX18204" fmla="*/ 482354 w 1842380"/>
                <a:gd name="connsiteY18204" fmla="*/ 647199 h 1847704"/>
                <a:gd name="connsiteX18205" fmla="*/ 478094 w 1842380"/>
                <a:gd name="connsiteY18205" fmla="*/ 647199 h 1847704"/>
                <a:gd name="connsiteX18206" fmla="*/ 478094 w 1842380"/>
                <a:gd name="connsiteY18206" fmla="*/ 636017 h 1847704"/>
                <a:gd name="connsiteX18207" fmla="*/ 482354 w 1842380"/>
                <a:gd name="connsiteY18207" fmla="*/ 636017 h 1847704"/>
                <a:gd name="connsiteX18208" fmla="*/ 482354 w 1842380"/>
                <a:gd name="connsiteY18208" fmla="*/ 636017 h 1847704"/>
                <a:gd name="connsiteX18209" fmla="*/ 482354 w 1842380"/>
                <a:gd name="connsiteY18209" fmla="*/ 675420 h 1847704"/>
                <a:gd name="connsiteX18210" fmla="*/ 482354 w 1842380"/>
                <a:gd name="connsiteY18210" fmla="*/ 686602 h 1847704"/>
                <a:gd name="connsiteX18211" fmla="*/ 478094 w 1842380"/>
                <a:gd name="connsiteY18211" fmla="*/ 686602 h 1847704"/>
                <a:gd name="connsiteX18212" fmla="*/ 478094 w 1842380"/>
                <a:gd name="connsiteY18212" fmla="*/ 675420 h 1847704"/>
                <a:gd name="connsiteX18213" fmla="*/ 482354 w 1842380"/>
                <a:gd name="connsiteY18213" fmla="*/ 675420 h 1847704"/>
                <a:gd name="connsiteX18214" fmla="*/ 482354 w 1842380"/>
                <a:gd name="connsiteY18214" fmla="*/ 675420 h 1847704"/>
                <a:gd name="connsiteX18215" fmla="*/ 482354 w 1842380"/>
                <a:gd name="connsiteY18215" fmla="*/ 705772 h 1847704"/>
                <a:gd name="connsiteX18216" fmla="*/ 482354 w 1842380"/>
                <a:gd name="connsiteY18216" fmla="*/ 719083 h 1847704"/>
                <a:gd name="connsiteX18217" fmla="*/ 481289 w 1842380"/>
                <a:gd name="connsiteY18217" fmla="*/ 719083 h 1847704"/>
                <a:gd name="connsiteX18218" fmla="*/ 478094 w 1842380"/>
                <a:gd name="connsiteY18218" fmla="*/ 736123 h 1847704"/>
                <a:gd name="connsiteX18219" fmla="*/ 478094 w 1842380"/>
                <a:gd name="connsiteY18219" fmla="*/ 710031 h 1847704"/>
                <a:gd name="connsiteX18220" fmla="*/ 482354 w 1842380"/>
                <a:gd name="connsiteY18220" fmla="*/ 705772 h 1847704"/>
                <a:gd name="connsiteX18221" fmla="*/ 482354 w 1842380"/>
                <a:gd name="connsiteY18221" fmla="*/ 705772 h 1847704"/>
                <a:gd name="connsiteX18222" fmla="*/ 482354 w 1842380"/>
                <a:gd name="connsiteY18222" fmla="*/ 839424 h 1847704"/>
                <a:gd name="connsiteX18223" fmla="*/ 482354 w 1842380"/>
                <a:gd name="connsiteY18223" fmla="*/ 851671 h 1847704"/>
                <a:gd name="connsiteX18224" fmla="*/ 480224 w 1842380"/>
                <a:gd name="connsiteY18224" fmla="*/ 849541 h 1847704"/>
                <a:gd name="connsiteX18225" fmla="*/ 479159 w 1842380"/>
                <a:gd name="connsiteY18225" fmla="*/ 846346 h 1847704"/>
                <a:gd name="connsiteX18226" fmla="*/ 478094 w 1842380"/>
                <a:gd name="connsiteY18226" fmla="*/ 845281 h 1847704"/>
                <a:gd name="connsiteX18227" fmla="*/ 478094 w 1842380"/>
                <a:gd name="connsiteY18227" fmla="*/ 843151 h 1847704"/>
                <a:gd name="connsiteX18228" fmla="*/ 479159 w 1842380"/>
                <a:gd name="connsiteY18228" fmla="*/ 842086 h 1847704"/>
                <a:gd name="connsiteX18229" fmla="*/ 482354 w 1842380"/>
                <a:gd name="connsiteY18229" fmla="*/ 839424 h 1847704"/>
                <a:gd name="connsiteX18230" fmla="*/ 482354 w 1842380"/>
                <a:gd name="connsiteY18230" fmla="*/ 839424 h 1847704"/>
                <a:gd name="connsiteX18231" fmla="*/ 482354 w 1842380"/>
                <a:gd name="connsiteY18231" fmla="*/ 839424 h 1847704"/>
                <a:gd name="connsiteX18232" fmla="*/ 482354 w 1842380"/>
                <a:gd name="connsiteY18232" fmla="*/ 905984 h 1847704"/>
                <a:gd name="connsiteX18233" fmla="*/ 482354 w 1842380"/>
                <a:gd name="connsiteY18233" fmla="*/ 912906 h 1847704"/>
                <a:gd name="connsiteX18234" fmla="*/ 480224 w 1842380"/>
                <a:gd name="connsiteY18234" fmla="*/ 912906 h 1847704"/>
                <a:gd name="connsiteX18235" fmla="*/ 482354 w 1842380"/>
                <a:gd name="connsiteY18235" fmla="*/ 917166 h 1847704"/>
                <a:gd name="connsiteX18236" fmla="*/ 482354 w 1842380"/>
                <a:gd name="connsiteY18236" fmla="*/ 949647 h 1847704"/>
                <a:gd name="connsiteX18237" fmla="*/ 478094 w 1842380"/>
                <a:gd name="connsiteY18237" fmla="*/ 926218 h 1847704"/>
                <a:gd name="connsiteX18238" fmla="*/ 478094 w 1842380"/>
                <a:gd name="connsiteY18238" fmla="*/ 905984 h 1847704"/>
                <a:gd name="connsiteX18239" fmla="*/ 482354 w 1842380"/>
                <a:gd name="connsiteY18239" fmla="*/ 905984 h 1847704"/>
                <a:gd name="connsiteX18240" fmla="*/ 482354 w 1842380"/>
                <a:gd name="connsiteY18240" fmla="*/ 905984 h 1847704"/>
                <a:gd name="connsiteX18241" fmla="*/ 482354 w 1842380"/>
                <a:gd name="connsiteY18241" fmla="*/ 955504 h 1847704"/>
                <a:gd name="connsiteX18242" fmla="*/ 482354 w 1842380"/>
                <a:gd name="connsiteY18242" fmla="*/ 962427 h 1847704"/>
                <a:gd name="connsiteX18243" fmla="*/ 478094 w 1842380"/>
                <a:gd name="connsiteY18243" fmla="*/ 963492 h 1847704"/>
                <a:gd name="connsiteX18244" fmla="*/ 478094 w 1842380"/>
                <a:gd name="connsiteY18244" fmla="*/ 955504 h 1847704"/>
                <a:gd name="connsiteX18245" fmla="*/ 482354 w 1842380"/>
                <a:gd name="connsiteY18245" fmla="*/ 955504 h 1847704"/>
                <a:gd name="connsiteX18246" fmla="*/ 482354 w 1842380"/>
                <a:gd name="connsiteY18246" fmla="*/ 955504 h 1847704"/>
                <a:gd name="connsiteX18247" fmla="*/ 482354 w 1842380"/>
                <a:gd name="connsiteY18247" fmla="*/ 1064663 h 1847704"/>
                <a:gd name="connsiteX18248" fmla="*/ 482354 w 1842380"/>
                <a:gd name="connsiteY18248" fmla="*/ 1080637 h 1847704"/>
                <a:gd name="connsiteX18249" fmla="*/ 481289 w 1842380"/>
                <a:gd name="connsiteY18249" fmla="*/ 1078507 h 1847704"/>
                <a:gd name="connsiteX18250" fmla="*/ 479159 w 1842380"/>
                <a:gd name="connsiteY18250" fmla="*/ 1077442 h 1847704"/>
                <a:gd name="connsiteX18251" fmla="*/ 479159 w 1842380"/>
                <a:gd name="connsiteY18251" fmla="*/ 1075312 h 1847704"/>
                <a:gd name="connsiteX18252" fmla="*/ 479159 w 1842380"/>
                <a:gd name="connsiteY18252" fmla="*/ 1073183 h 1847704"/>
                <a:gd name="connsiteX18253" fmla="*/ 479159 w 1842380"/>
                <a:gd name="connsiteY18253" fmla="*/ 1069988 h 1847704"/>
                <a:gd name="connsiteX18254" fmla="*/ 481289 w 1842380"/>
                <a:gd name="connsiteY18254" fmla="*/ 1067858 h 1847704"/>
                <a:gd name="connsiteX18255" fmla="*/ 482354 w 1842380"/>
                <a:gd name="connsiteY18255" fmla="*/ 1064663 h 1847704"/>
                <a:gd name="connsiteX18256" fmla="*/ 482354 w 1842380"/>
                <a:gd name="connsiteY18256" fmla="*/ 1064663 h 1847704"/>
                <a:gd name="connsiteX18257" fmla="*/ 482354 w 1842380"/>
                <a:gd name="connsiteY18257" fmla="*/ 1064663 h 1847704"/>
                <a:gd name="connsiteX18258" fmla="*/ 482354 w 1842380"/>
                <a:gd name="connsiteY18258" fmla="*/ 1143470 h 1847704"/>
                <a:gd name="connsiteX18259" fmla="*/ 482354 w 1842380"/>
                <a:gd name="connsiteY18259" fmla="*/ 1162639 h 1847704"/>
                <a:gd name="connsiteX18260" fmla="*/ 478094 w 1842380"/>
                <a:gd name="connsiteY18260" fmla="*/ 1153587 h 1847704"/>
                <a:gd name="connsiteX18261" fmla="*/ 478094 w 1842380"/>
                <a:gd name="connsiteY18261" fmla="*/ 1139210 h 1847704"/>
                <a:gd name="connsiteX18262" fmla="*/ 482354 w 1842380"/>
                <a:gd name="connsiteY18262" fmla="*/ 1143470 h 1847704"/>
                <a:gd name="connsiteX18263" fmla="*/ 482354 w 1842380"/>
                <a:gd name="connsiteY18263" fmla="*/ 1143470 h 1847704"/>
                <a:gd name="connsiteX18264" fmla="*/ 482354 w 1842380"/>
                <a:gd name="connsiteY18264" fmla="*/ 1178614 h 1847704"/>
                <a:gd name="connsiteX18265" fmla="*/ 482354 w 1842380"/>
                <a:gd name="connsiteY18265" fmla="*/ 1203640 h 1847704"/>
                <a:gd name="connsiteX18266" fmla="*/ 478094 w 1842380"/>
                <a:gd name="connsiteY18266" fmla="*/ 1210562 h 1847704"/>
                <a:gd name="connsiteX18267" fmla="*/ 478094 w 1842380"/>
                <a:gd name="connsiteY18267" fmla="*/ 1189263 h 1847704"/>
                <a:gd name="connsiteX18268" fmla="*/ 482354 w 1842380"/>
                <a:gd name="connsiteY18268" fmla="*/ 1178614 h 1847704"/>
                <a:gd name="connsiteX18269" fmla="*/ 482354 w 1842380"/>
                <a:gd name="connsiteY18269" fmla="*/ 1178614 h 1847704"/>
                <a:gd name="connsiteX18270" fmla="*/ 482354 w 1842380"/>
                <a:gd name="connsiteY18270" fmla="*/ 1248368 h 1847704"/>
                <a:gd name="connsiteX18271" fmla="*/ 482354 w 1842380"/>
                <a:gd name="connsiteY18271" fmla="*/ 1261680 h 1847704"/>
                <a:gd name="connsiteX18272" fmla="*/ 478094 w 1842380"/>
                <a:gd name="connsiteY18272" fmla="*/ 1257421 h 1847704"/>
                <a:gd name="connsiteX18273" fmla="*/ 478094 w 1842380"/>
                <a:gd name="connsiteY18273" fmla="*/ 1241446 h 1847704"/>
                <a:gd name="connsiteX18274" fmla="*/ 482354 w 1842380"/>
                <a:gd name="connsiteY18274" fmla="*/ 1248368 h 1847704"/>
                <a:gd name="connsiteX18275" fmla="*/ 482354 w 1842380"/>
                <a:gd name="connsiteY18275" fmla="*/ 1248368 h 1847704"/>
                <a:gd name="connsiteX18276" fmla="*/ 482354 w 1842380"/>
                <a:gd name="connsiteY18276" fmla="*/ 1392670 h 1847704"/>
                <a:gd name="connsiteX18277" fmla="*/ 482354 w 1842380"/>
                <a:gd name="connsiteY18277" fmla="*/ 1416100 h 1847704"/>
                <a:gd name="connsiteX18278" fmla="*/ 478094 w 1842380"/>
                <a:gd name="connsiteY18278" fmla="*/ 1418229 h 1847704"/>
                <a:gd name="connsiteX18279" fmla="*/ 478094 w 1842380"/>
                <a:gd name="connsiteY18279" fmla="*/ 1394800 h 1847704"/>
                <a:gd name="connsiteX18280" fmla="*/ 482354 w 1842380"/>
                <a:gd name="connsiteY18280" fmla="*/ 1392670 h 1847704"/>
                <a:gd name="connsiteX18281" fmla="*/ 482354 w 1842380"/>
                <a:gd name="connsiteY18281" fmla="*/ 1392670 h 1847704"/>
                <a:gd name="connsiteX18282" fmla="*/ 482354 w 1842380"/>
                <a:gd name="connsiteY18282" fmla="*/ 1419294 h 1847704"/>
                <a:gd name="connsiteX18283" fmla="*/ 482354 w 1842380"/>
                <a:gd name="connsiteY18283" fmla="*/ 1478932 h 1847704"/>
                <a:gd name="connsiteX18284" fmla="*/ 478094 w 1842380"/>
                <a:gd name="connsiteY18284" fmla="*/ 1489049 h 1847704"/>
                <a:gd name="connsiteX18285" fmla="*/ 478094 w 1842380"/>
                <a:gd name="connsiteY18285" fmla="*/ 1429412 h 1847704"/>
                <a:gd name="connsiteX18286" fmla="*/ 482354 w 1842380"/>
                <a:gd name="connsiteY18286" fmla="*/ 1419294 h 1847704"/>
                <a:gd name="connsiteX18287" fmla="*/ 482354 w 1842380"/>
                <a:gd name="connsiteY18287" fmla="*/ 1419294 h 1847704"/>
                <a:gd name="connsiteX18288" fmla="*/ 482354 w 1842380"/>
                <a:gd name="connsiteY18288" fmla="*/ 1609922 h 1847704"/>
                <a:gd name="connsiteX18289" fmla="*/ 482354 w 1842380"/>
                <a:gd name="connsiteY18289" fmla="*/ 1631221 h 1847704"/>
                <a:gd name="connsiteX18290" fmla="*/ 478094 w 1842380"/>
                <a:gd name="connsiteY18290" fmla="*/ 1626961 h 1847704"/>
                <a:gd name="connsiteX18291" fmla="*/ 478094 w 1842380"/>
                <a:gd name="connsiteY18291" fmla="*/ 1606727 h 1847704"/>
                <a:gd name="connsiteX18292" fmla="*/ 482354 w 1842380"/>
                <a:gd name="connsiteY18292" fmla="*/ 1609922 h 1847704"/>
                <a:gd name="connsiteX18293" fmla="*/ 482354 w 1842380"/>
                <a:gd name="connsiteY18293" fmla="*/ 1609922 h 1847704"/>
                <a:gd name="connsiteX18294" fmla="*/ 482354 w 1842380"/>
                <a:gd name="connsiteY18294" fmla="*/ 1714288 h 1847704"/>
                <a:gd name="connsiteX18295" fmla="*/ 482354 w 1842380"/>
                <a:gd name="connsiteY18295" fmla="*/ 1731328 h 1847704"/>
                <a:gd name="connsiteX18296" fmla="*/ 478094 w 1842380"/>
                <a:gd name="connsiteY18296" fmla="*/ 1730263 h 1847704"/>
                <a:gd name="connsiteX18297" fmla="*/ 478094 w 1842380"/>
                <a:gd name="connsiteY18297" fmla="*/ 1713223 h 1847704"/>
                <a:gd name="connsiteX18298" fmla="*/ 482354 w 1842380"/>
                <a:gd name="connsiteY18298" fmla="*/ 1714288 h 1847704"/>
                <a:gd name="connsiteX18299" fmla="*/ 478094 w 1842380"/>
                <a:gd name="connsiteY18299" fmla="*/ 117914 h 1847704"/>
                <a:gd name="connsiteX18300" fmla="*/ 478094 w 1842380"/>
                <a:gd name="connsiteY18300" fmla="*/ 136018 h 1847704"/>
                <a:gd name="connsiteX18301" fmla="*/ 457860 w 1842380"/>
                <a:gd name="connsiteY18301" fmla="*/ 148265 h 1847704"/>
                <a:gd name="connsiteX18302" fmla="*/ 457860 w 1842380"/>
                <a:gd name="connsiteY18302" fmla="*/ 129096 h 1847704"/>
                <a:gd name="connsiteX18303" fmla="*/ 478094 w 1842380"/>
                <a:gd name="connsiteY18303" fmla="*/ 117914 h 1847704"/>
                <a:gd name="connsiteX18304" fmla="*/ 478094 w 1842380"/>
                <a:gd name="connsiteY18304" fmla="*/ 117914 h 1847704"/>
                <a:gd name="connsiteX18305" fmla="*/ 478094 w 1842380"/>
                <a:gd name="connsiteY18305" fmla="*/ 167434 h 1847704"/>
                <a:gd name="connsiteX18306" fmla="*/ 478094 w 1842380"/>
                <a:gd name="connsiteY18306" fmla="*/ 188734 h 1847704"/>
                <a:gd name="connsiteX18307" fmla="*/ 457860 w 1842380"/>
                <a:gd name="connsiteY18307" fmla="*/ 176487 h 1847704"/>
                <a:gd name="connsiteX18308" fmla="*/ 457860 w 1842380"/>
                <a:gd name="connsiteY18308" fmla="*/ 157317 h 1847704"/>
                <a:gd name="connsiteX18309" fmla="*/ 478094 w 1842380"/>
                <a:gd name="connsiteY18309" fmla="*/ 167434 h 1847704"/>
                <a:gd name="connsiteX18310" fmla="*/ 478094 w 1842380"/>
                <a:gd name="connsiteY18310" fmla="*/ 167434 h 1847704"/>
                <a:gd name="connsiteX18311" fmla="*/ 478094 w 1842380"/>
                <a:gd name="connsiteY18311" fmla="*/ 222812 h 1847704"/>
                <a:gd name="connsiteX18312" fmla="*/ 478094 w 1842380"/>
                <a:gd name="connsiteY18312" fmla="*/ 239852 h 1847704"/>
                <a:gd name="connsiteX18313" fmla="*/ 462120 w 1842380"/>
                <a:gd name="connsiteY18313" fmla="*/ 243047 h 1847704"/>
                <a:gd name="connsiteX18314" fmla="*/ 457860 w 1842380"/>
                <a:gd name="connsiteY18314" fmla="*/ 249969 h 1847704"/>
                <a:gd name="connsiteX18315" fmla="*/ 457860 w 1842380"/>
                <a:gd name="connsiteY18315" fmla="*/ 226540 h 1847704"/>
                <a:gd name="connsiteX18316" fmla="*/ 461055 w 1842380"/>
                <a:gd name="connsiteY18316" fmla="*/ 226540 h 1847704"/>
                <a:gd name="connsiteX18317" fmla="*/ 478094 w 1842380"/>
                <a:gd name="connsiteY18317" fmla="*/ 222812 h 1847704"/>
                <a:gd name="connsiteX18318" fmla="*/ 478094 w 1842380"/>
                <a:gd name="connsiteY18318" fmla="*/ 222812 h 1847704"/>
                <a:gd name="connsiteX18319" fmla="*/ 478094 w 1842380"/>
                <a:gd name="connsiteY18319" fmla="*/ 375634 h 1847704"/>
                <a:gd name="connsiteX18320" fmla="*/ 478094 w 1842380"/>
                <a:gd name="connsiteY18320" fmla="*/ 404920 h 1847704"/>
                <a:gd name="connsiteX18321" fmla="*/ 457860 w 1842380"/>
                <a:gd name="connsiteY18321" fmla="*/ 428349 h 1847704"/>
                <a:gd name="connsiteX18322" fmla="*/ 457860 w 1842380"/>
                <a:gd name="connsiteY18322" fmla="*/ 360192 h 1847704"/>
                <a:gd name="connsiteX18323" fmla="*/ 459990 w 1842380"/>
                <a:gd name="connsiteY18323" fmla="*/ 364452 h 1847704"/>
                <a:gd name="connsiteX18324" fmla="*/ 470107 w 1842380"/>
                <a:gd name="connsiteY18324" fmla="*/ 383621 h 1847704"/>
                <a:gd name="connsiteX18325" fmla="*/ 474367 w 1842380"/>
                <a:gd name="connsiteY18325" fmla="*/ 381491 h 1847704"/>
                <a:gd name="connsiteX18326" fmla="*/ 478094 w 1842380"/>
                <a:gd name="connsiteY18326" fmla="*/ 375634 h 1847704"/>
                <a:gd name="connsiteX18327" fmla="*/ 478094 w 1842380"/>
                <a:gd name="connsiteY18327" fmla="*/ 375634 h 1847704"/>
                <a:gd name="connsiteX18328" fmla="*/ 478094 w 1842380"/>
                <a:gd name="connsiteY18328" fmla="*/ 417700 h 1847704"/>
                <a:gd name="connsiteX18329" fmla="*/ 457860 w 1842380"/>
                <a:gd name="connsiteY18329" fmla="*/ 440064 h 1847704"/>
                <a:gd name="connsiteX18330" fmla="*/ 457860 w 1842380"/>
                <a:gd name="connsiteY18330" fmla="*/ 467221 h 1847704"/>
                <a:gd name="connsiteX18331" fmla="*/ 459990 w 1842380"/>
                <a:gd name="connsiteY18331" fmla="*/ 466156 h 1847704"/>
                <a:gd name="connsiteX18332" fmla="*/ 465847 w 1842380"/>
                <a:gd name="connsiteY18332" fmla="*/ 464026 h 1847704"/>
                <a:gd name="connsiteX18333" fmla="*/ 469042 w 1842380"/>
                <a:gd name="connsiteY18333" fmla="*/ 477338 h 1847704"/>
                <a:gd name="connsiteX18334" fmla="*/ 457860 w 1842380"/>
                <a:gd name="connsiteY18334" fmla="*/ 489585 h 1847704"/>
                <a:gd name="connsiteX18335" fmla="*/ 457860 w 1842380"/>
                <a:gd name="connsiteY18335" fmla="*/ 515676 h 1847704"/>
                <a:gd name="connsiteX18336" fmla="*/ 463718 w 1842380"/>
                <a:gd name="connsiteY18336" fmla="*/ 513546 h 1847704"/>
                <a:gd name="connsiteX18337" fmla="*/ 478094 w 1842380"/>
                <a:gd name="connsiteY18337" fmla="*/ 493312 h 1847704"/>
                <a:gd name="connsiteX18338" fmla="*/ 478094 w 1842380"/>
                <a:gd name="connsiteY18338" fmla="*/ 456038 h 1847704"/>
                <a:gd name="connsiteX18339" fmla="*/ 470107 w 1842380"/>
                <a:gd name="connsiteY18339" fmla="*/ 457103 h 1847704"/>
                <a:gd name="connsiteX18340" fmla="*/ 478094 w 1842380"/>
                <a:gd name="connsiteY18340" fmla="*/ 443791 h 1847704"/>
                <a:gd name="connsiteX18341" fmla="*/ 478094 w 1842380"/>
                <a:gd name="connsiteY18341" fmla="*/ 417700 h 1847704"/>
                <a:gd name="connsiteX18342" fmla="*/ 478094 w 1842380"/>
                <a:gd name="connsiteY18342" fmla="*/ 417700 h 1847704"/>
                <a:gd name="connsiteX18343" fmla="*/ 478094 w 1842380"/>
                <a:gd name="connsiteY18343" fmla="*/ 513014 h 1847704"/>
                <a:gd name="connsiteX18344" fmla="*/ 478094 w 1842380"/>
                <a:gd name="connsiteY18344" fmla="*/ 523131 h 1847704"/>
                <a:gd name="connsiteX18345" fmla="*/ 474900 w 1842380"/>
                <a:gd name="connsiteY18345" fmla="*/ 516209 h 1847704"/>
                <a:gd name="connsiteX18346" fmla="*/ 478094 w 1842380"/>
                <a:gd name="connsiteY18346" fmla="*/ 513014 h 1847704"/>
                <a:gd name="connsiteX18347" fmla="*/ 478094 w 1842380"/>
                <a:gd name="connsiteY18347" fmla="*/ 513014 h 1847704"/>
                <a:gd name="connsiteX18348" fmla="*/ 478094 w 1842380"/>
                <a:gd name="connsiteY18348" fmla="*/ 610990 h 1847704"/>
                <a:gd name="connsiteX18349" fmla="*/ 478094 w 1842380"/>
                <a:gd name="connsiteY18349" fmla="*/ 626964 h 1847704"/>
                <a:gd name="connsiteX18350" fmla="*/ 473835 w 1842380"/>
                <a:gd name="connsiteY18350" fmla="*/ 636017 h 1847704"/>
                <a:gd name="connsiteX18351" fmla="*/ 473835 w 1842380"/>
                <a:gd name="connsiteY18351" fmla="*/ 636017 h 1847704"/>
                <a:gd name="connsiteX18352" fmla="*/ 473835 w 1842380"/>
                <a:gd name="connsiteY18352" fmla="*/ 637082 h 1847704"/>
                <a:gd name="connsiteX18353" fmla="*/ 478094 w 1842380"/>
                <a:gd name="connsiteY18353" fmla="*/ 636017 h 1847704"/>
                <a:gd name="connsiteX18354" fmla="*/ 478094 w 1842380"/>
                <a:gd name="connsiteY18354" fmla="*/ 647199 h 1847704"/>
                <a:gd name="connsiteX18355" fmla="*/ 457860 w 1842380"/>
                <a:gd name="connsiteY18355" fmla="*/ 659446 h 1847704"/>
                <a:gd name="connsiteX18356" fmla="*/ 457860 w 1842380"/>
                <a:gd name="connsiteY18356" fmla="*/ 644536 h 1847704"/>
                <a:gd name="connsiteX18357" fmla="*/ 461055 w 1842380"/>
                <a:gd name="connsiteY18357" fmla="*/ 641341 h 1847704"/>
                <a:gd name="connsiteX18358" fmla="*/ 463185 w 1842380"/>
                <a:gd name="connsiteY18358" fmla="*/ 635484 h 1847704"/>
                <a:gd name="connsiteX18359" fmla="*/ 478094 w 1842380"/>
                <a:gd name="connsiteY18359" fmla="*/ 610990 h 1847704"/>
                <a:gd name="connsiteX18360" fmla="*/ 478094 w 1842380"/>
                <a:gd name="connsiteY18360" fmla="*/ 610990 h 1847704"/>
                <a:gd name="connsiteX18361" fmla="*/ 478094 w 1842380"/>
                <a:gd name="connsiteY18361" fmla="*/ 675420 h 1847704"/>
                <a:gd name="connsiteX18362" fmla="*/ 478094 w 1842380"/>
                <a:gd name="connsiteY18362" fmla="*/ 686602 h 1847704"/>
                <a:gd name="connsiteX18363" fmla="*/ 457860 w 1842380"/>
                <a:gd name="connsiteY18363" fmla="*/ 686602 h 1847704"/>
                <a:gd name="connsiteX18364" fmla="*/ 457860 w 1842380"/>
                <a:gd name="connsiteY18364" fmla="*/ 676485 h 1847704"/>
                <a:gd name="connsiteX18365" fmla="*/ 478094 w 1842380"/>
                <a:gd name="connsiteY18365" fmla="*/ 675420 h 1847704"/>
                <a:gd name="connsiteX18366" fmla="*/ 478094 w 1842380"/>
                <a:gd name="connsiteY18366" fmla="*/ 675420 h 1847704"/>
                <a:gd name="connsiteX18367" fmla="*/ 478094 w 1842380"/>
                <a:gd name="connsiteY18367" fmla="*/ 710031 h 1847704"/>
                <a:gd name="connsiteX18368" fmla="*/ 478094 w 1842380"/>
                <a:gd name="connsiteY18368" fmla="*/ 736123 h 1847704"/>
                <a:gd name="connsiteX18369" fmla="*/ 464782 w 1842380"/>
                <a:gd name="connsiteY18369" fmla="*/ 758487 h 1847704"/>
                <a:gd name="connsiteX18370" fmla="*/ 457860 w 1842380"/>
                <a:gd name="connsiteY18370" fmla="*/ 789903 h 1847704"/>
                <a:gd name="connsiteX18371" fmla="*/ 457860 w 1842380"/>
                <a:gd name="connsiteY18371" fmla="*/ 751565 h 1847704"/>
                <a:gd name="connsiteX18372" fmla="*/ 457860 w 1842380"/>
                <a:gd name="connsiteY18372" fmla="*/ 751565 h 1847704"/>
                <a:gd name="connsiteX18373" fmla="*/ 471172 w 1842380"/>
                <a:gd name="connsiteY18373" fmla="*/ 724408 h 1847704"/>
                <a:gd name="connsiteX18374" fmla="*/ 457860 w 1842380"/>
                <a:gd name="connsiteY18374" fmla="*/ 726538 h 1847704"/>
                <a:gd name="connsiteX18375" fmla="*/ 457860 w 1842380"/>
                <a:gd name="connsiteY18375" fmla="*/ 715356 h 1847704"/>
                <a:gd name="connsiteX18376" fmla="*/ 475965 w 1842380"/>
                <a:gd name="connsiteY18376" fmla="*/ 711096 h 1847704"/>
                <a:gd name="connsiteX18377" fmla="*/ 478094 w 1842380"/>
                <a:gd name="connsiteY18377" fmla="*/ 710031 h 1847704"/>
                <a:gd name="connsiteX18378" fmla="*/ 478094 w 1842380"/>
                <a:gd name="connsiteY18378" fmla="*/ 710031 h 1847704"/>
                <a:gd name="connsiteX18379" fmla="*/ 478094 w 1842380"/>
                <a:gd name="connsiteY18379" fmla="*/ 843151 h 1847704"/>
                <a:gd name="connsiteX18380" fmla="*/ 478094 w 1842380"/>
                <a:gd name="connsiteY18380" fmla="*/ 845281 h 1847704"/>
                <a:gd name="connsiteX18381" fmla="*/ 477030 w 1842380"/>
                <a:gd name="connsiteY18381" fmla="*/ 844216 h 1847704"/>
                <a:gd name="connsiteX18382" fmla="*/ 478094 w 1842380"/>
                <a:gd name="connsiteY18382" fmla="*/ 843151 h 1847704"/>
                <a:gd name="connsiteX18383" fmla="*/ 478094 w 1842380"/>
                <a:gd name="connsiteY18383" fmla="*/ 843151 h 1847704"/>
                <a:gd name="connsiteX18384" fmla="*/ 478094 w 1842380"/>
                <a:gd name="connsiteY18384" fmla="*/ 905984 h 1847704"/>
                <a:gd name="connsiteX18385" fmla="*/ 478094 w 1842380"/>
                <a:gd name="connsiteY18385" fmla="*/ 926218 h 1847704"/>
                <a:gd name="connsiteX18386" fmla="*/ 457860 w 1842380"/>
                <a:gd name="connsiteY18386" fmla="*/ 911841 h 1847704"/>
                <a:gd name="connsiteX18387" fmla="*/ 457860 w 1842380"/>
                <a:gd name="connsiteY18387" fmla="*/ 905984 h 1847704"/>
                <a:gd name="connsiteX18388" fmla="*/ 472237 w 1842380"/>
                <a:gd name="connsiteY18388" fmla="*/ 907049 h 1847704"/>
                <a:gd name="connsiteX18389" fmla="*/ 478094 w 1842380"/>
                <a:gd name="connsiteY18389" fmla="*/ 905984 h 1847704"/>
                <a:gd name="connsiteX18390" fmla="*/ 478094 w 1842380"/>
                <a:gd name="connsiteY18390" fmla="*/ 905984 h 1847704"/>
                <a:gd name="connsiteX18391" fmla="*/ 478094 w 1842380"/>
                <a:gd name="connsiteY18391" fmla="*/ 955504 h 1847704"/>
                <a:gd name="connsiteX18392" fmla="*/ 478094 w 1842380"/>
                <a:gd name="connsiteY18392" fmla="*/ 963492 h 1847704"/>
                <a:gd name="connsiteX18393" fmla="*/ 463718 w 1842380"/>
                <a:gd name="connsiteY18393" fmla="*/ 961362 h 1847704"/>
                <a:gd name="connsiteX18394" fmla="*/ 457860 w 1842380"/>
                <a:gd name="connsiteY18394" fmla="*/ 962427 h 1847704"/>
                <a:gd name="connsiteX18395" fmla="*/ 457860 w 1842380"/>
                <a:gd name="connsiteY18395" fmla="*/ 936335 h 1847704"/>
                <a:gd name="connsiteX18396" fmla="*/ 478094 w 1842380"/>
                <a:gd name="connsiteY18396" fmla="*/ 955504 h 1847704"/>
                <a:gd name="connsiteX18397" fmla="*/ 478094 w 1842380"/>
                <a:gd name="connsiteY18397" fmla="*/ 955504 h 1847704"/>
                <a:gd name="connsiteX18398" fmla="*/ 478094 w 1842380"/>
                <a:gd name="connsiteY18398" fmla="*/ 1139210 h 1847704"/>
                <a:gd name="connsiteX18399" fmla="*/ 478094 w 1842380"/>
                <a:gd name="connsiteY18399" fmla="*/ 1153587 h 1847704"/>
                <a:gd name="connsiteX18400" fmla="*/ 472237 w 1842380"/>
                <a:gd name="connsiteY18400" fmla="*/ 1145600 h 1847704"/>
                <a:gd name="connsiteX18401" fmla="*/ 457860 w 1842380"/>
                <a:gd name="connsiteY18401" fmla="*/ 1166899 h 1847704"/>
                <a:gd name="connsiteX18402" fmla="*/ 457860 w 1842380"/>
                <a:gd name="connsiteY18402" fmla="*/ 1148795 h 1847704"/>
                <a:gd name="connsiteX18403" fmla="*/ 465847 w 1842380"/>
                <a:gd name="connsiteY18403" fmla="*/ 1133885 h 1847704"/>
                <a:gd name="connsiteX18404" fmla="*/ 457860 w 1842380"/>
                <a:gd name="connsiteY18404" fmla="*/ 1107794 h 1847704"/>
                <a:gd name="connsiteX18405" fmla="*/ 457860 w 1842380"/>
                <a:gd name="connsiteY18405" fmla="*/ 1075312 h 1847704"/>
                <a:gd name="connsiteX18406" fmla="*/ 458925 w 1842380"/>
                <a:gd name="connsiteY18406" fmla="*/ 1094482 h 1847704"/>
                <a:gd name="connsiteX18407" fmla="*/ 474900 w 1842380"/>
                <a:gd name="connsiteY18407" fmla="*/ 1133885 h 1847704"/>
                <a:gd name="connsiteX18408" fmla="*/ 478094 w 1842380"/>
                <a:gd name="connsiteY18408" fmla="*/ 1139210 h 1847704"/>
                <a:gd name="connsiteX18409" fmla="*/ 478094 w 1842380"/>
                <a:gd name="connsiteY18409" fmla="*/ 1139210 h 1847704"/>
                <a:gd name="connsiteX18410" fmla="*/ 478094 w 1842380"/>
                <a:gd name="connsiteY18410" fmla="*/ 1188731 h 1847704"/>
                <a:gd name="connsiteX18411" fmla="*/ 478094 w 1842380"/>
                <a:gd name="connsiteY18411" fmla="*/ 1210030 h 1847704"/>
                <a:gd name="connsiteX18412" fmla="*/ 478094 w 1842380"/>
                <a:gd name="connsiteY18412" fmla="*/ 1241446 h 1847704"/>
                <a:gd name="connsiteX18413" fmla="*/ 478094 w 1842380"/>
                <a:gd name="connsiteY18413" fmla="*/ 1257421 h 1847704"/>
                <a:gd name="connsiteX18414" fmla="*/ 463718 w 1842380"/>
                <a:gd name="connsiteY18414" fmla="*/ 1230264 h 1847704"/>
                <a:gd name="connsiteX18415" fmla="*/ 459458 w 1842380"/>
                <a:gd name="connsiteY18415" fmla="*/ 1226004 h 1847704"/>
                <a:gd name="connsiteX18416" fmla="*/ 458393 w 1842380"/>
                <a:gd name="connsiteY18416" fmla="*/ 1224939 h 1847704"/>
                <a:gd name="connsiteX18417" fmla="*/ 458393 w 1842380"/>
                <a:gd name="connsiteY18417" fmla="*/ 1210562 h 1847704"/>
                <a:gd name="connsiteX18418" fmla="*/ 464250 w 1842380"/>
                <a:gd name="connsiteY18418" fmla="*/ 1216420 h 1847704"/>
                <a:gd name="connsiteX18419" fmla="*/ 464250 w 1842380"/>
                <a:gd name="connsiteY18419" fmla="*/ 1216420 h 1847704"/>
                <a:gd name="connsiteX18420" fmla="*/ 464250 w 1842380"/>
                <a:gd name="connsiteY18420" fmla="*/ 1217485 h 1847704"/>
                <a:gd name="connsiteX18421" fmla="*/ 478094 w 1842380"/>
                <a:gd name="connsiteY18421" fmla="*/ 1188731 h 1847704"/>
                <a:gd name="connsiteX18422" fmla="*/ 478094 w 1842380"/>
                <a:gd name="connsiteY18422" fmla="*/ 1188731 h 1847704"/>
                <a:gd name="connsiteX18423" fmla="*/ 478094 w 1842380"/>
                <a:gd name="connsiteY18423" fmla="*/ 1394800 h 1847704"/>
                <a:gd name="connsiteX18424" fmla="*/ 478094 w 1842380"/>
                <a:gd name="connsiteY18424" fmla="*/ 1418229 h 1847704"/>
                <a:gd name="connsiteX18425" fmla="*/ 457860 w 1842380"/>
                <a:gd name="connsiteY18425" fmla="*/ 1429412 h 1847704"/>
                <a:gd name="connsiteX18426" fmla="*/ 457860 w 1842380"/>
                <a:gd name="connsiteY18426" fmla="*/ 1404385 h 1847704"/>
                <a:gd name="connsiteX18427" fmla="*/ 478094 w 1842380"/>
                <a:gd name="connsiteY18427" fmla="*/ 1394800 h 1847704"/>
                <a:gd name="connsiteX18428" fmla="*/ 478094 w 1842380"/>
                <a:gd name="connsiteY18428" fmla="*/ 1394800 h 1847704"/>
                <a:gd name="connsiteX18429" fmla="*/ 478094 w 1842380"/>
                <a:gd name="connsiteY18429" fmla="*/ 1429412 h 1847704"/>
                <a:gd name="connsiteX18430" fmla="*/ 478094 w 1842380"/>
                <a:gd name="connsiteY18430" fmla="*/ 1489049 h 1847704"/>
                <a:gd name="connsiteX18431" fmla="*/ 472237 w 1842380"/>
                <a:gd name="connsiteY18431" fmla="*/ 1503959 h 1847704"/>
                <a:gd name="connsiteX18432" fmla="*/ 457860 w 1842380"/>
                <a:gd name="connsiteY18432" fmla="*/ 1490647 h 1847704"/>
                <a:gd name="connsiteX18433" fmla="*/ 457860 w 1842380"/>
                <a:gd name="connsiteY18433" fmla="*/ 1474672 h 1847704"/>
                <a:gd name="connsiteX18434" fmla="*/ 461055 w 1842380"/>
                <a:gd name="connsiteY18434" fmla="*/ 1466685 h 1847704"/>
                <a:gd name="connsiteX18435" fmla="*/ 457860 w 1842380"/>
                <a:gd name="connsiteY18435" fmla="*/ 1463490 h 1847704"/>
                <a:gd name="connsiteX18436" fmla="*/ 457860 w 1842380"/>
                <a:gd name="connsiteY18436" fmla="*/ 1438464 h 1847704"/>
                <a:gd name="connsiteX18437" fmla="*/ 469042 w 1842380"/>
                <a:gd name="connsiteY18437" fmla="*/ 1448581 h 1847704"/>
                <a:gd name="connsiteX18438" fmla="*/ 478094 w 1842380"/>
                <a:gd name="connsiteY18438" fmla="*/ 1429412 h 1847704"/>
                <a:gd name="connsiteX18439" fmla="*/ 478094 w 1842380"/>
                <a:gd name="connsiteY18439" fmla="*/ 1429412 h 1847704"/>
                <a:gd name="connsiteX18440" fmla="*/ 478094 w 1842380"/>
                <a:gd name="connsiteY18440" fmla="*/ 1606195 h 1847704"/>
                <a:gd name="connsiteX18441" fmla="*/ 478094 w 1842380"/>
                <a:gd name="connsiteY18441" fmla="*/ 1626429 h 1847704"/>
                <a:gd name="connsiteX18442" fmla="*/ 457860 w 1842380"/>
                <a:gd name="connsiteY18442" fmla="*/ 1613117 h 1847704"/>
                <a:gd name="connsiteX18443" fmla="*/ 457860 w 1842380"/>
                <a:gd name="connsiteY18443" fmla="*/ 1596078 h 1847704"/>
                <a:gd name="connsiteX18444" fmla="*/ 478094 w 1842380"/>
                <a:gd name="connsiteY18444" fmla="*/ 1606195 h 1847704"/>
                <a:gd name="connsiteX18445" fmla="*/ 478094 w 1842380"/>
                <a:gd name="connsiteY18445" fmla="*/ 1606195 h 1847704"/>
                <a:gd name="connsiteX18446" fmla="*/ 478094 w 1842380"/>
                <a:gd name="connsiteY18446" fmla="*/ 1713223 h 1847704"/>
                <a:gd name="connsiteX18447" fmla="*/ 478094 w 1842380"/>
                <a:gd name="connsiteY18447" fmla="*/ 1730263 h 1847704"/>
                <a:gd name="connsiteX18448" fmla="*/ 457860 w 1842380"/>
                <a:gd name="connsiteY18448" fmla="*/ 1719081 h 1847704"/>
                <a:gd name="connsiteX18449" fmla="*/ 457860 w 1842380"/>
                <a:gd name="connsiteY18449" fmla="*/ 1699911 h 1847704"/>
                <a:gd name="connsiteX18450" fmla="*/ 478094 w 1842380"/>
                <a:gd name="connsiteY18450" fmla="*/ 1713223 h 1847704"/>
                <a:gd name="connsiteX18451" fmla="*/ 457328 w 1842380"/>
                <a:gd name="connsiteY18451" fmla="*/ 129096 h 1847704"/>
                <a:gd name="connsiteX18452" fmla="*/ 457328 w 1842380"/>
                <a:gd name="connsiteY18452" fmla="*/ 148265 h 1847704"/>
                <a:gd name="connsiteX18453" fmla="*/ 453068 w 1842380"/>
                <a:gd name="connsiteY18453" fmla="*/ 151460 h 1847704"/>
                <a:gd name="connsiteX18454" fmla="*/ 453068 w 1842380"/>
                <a:gd name="connsiteY18454" fmla="*/ 132291 h 1847704"/>
                <a:gd name="connsiteX18455" fmla="*/ 457328 w 1842380"/>
                <a:gd name="connsiteY18455" fmla="*/ 129096 h 1847704"/>
                <a:gd name="connsiteX18456" fmla="*/ 457328 w 1842380"/>
                <a:gd name="connsiteY18456" fmla="*/ 129096 h 1847704"/>
                <a:gd name="connsiteX18457" fmla="*/ 457328 w 1842380"/>
                <a:gd name="connsiteY18457" fmla="*/ 157317 h 1847704"/>
                <a:gd name="connsiteX18458" fmla="*/ 457328 w 1842380"/>
                <a:gd name="connsiteY18458" fmla="*/ 176487 h 1847704"/>
                <a:gd name="connsiteX18459" fmla="*/ 453068 w 1842380"/>
                <a:gd name="connsiteY18459" fmla="*/ 174357 h 1847704"/>
                <a:gd name="connsiteX18460" fmla="*/ 453068 w 1842380"/>
                <a:gd name="connsiteY18460" fmla="*/ 155187 h 1847704"/>
                <a:gd name="connsiteX18461" fmla="*/ 457328 w 1842380"/>
                <a:gd name="connsiteY18461" fmla="*/ 157317 h 1847704"/>
                <a:gd name="connsiteX18462" fmla="*/ 457328 w 1842380"/>
                <a:gd name="connsiteY18462" fmla="*/ 157317 h 1847704"/>
                <a:gd name="connsiteX18463" fmla="*/ 457328 w 1842380"/>
                <a:gd name="connsiteY18463" fmla="*/ 226007 h 1847704"/>
                <a:gd name="connsiteX18464" fmla="*/ 457328 w 1842380"/>
                <a:gd name="connsiteY18464" fmla="*/ 249436 h 1847704"/>
                <a:gd name="connsiteX18465" fmla="*/ 453068 w 1842380"/>
                <a:gd name="connsiteY18465" fmla="*/ 253696 h 1847704"/>
                <a:gd name="connsiteX18466" fmla="*/ 453068 w 1842380"/>
                <a:gd name="connsiteY18466" fmla="*/ 224410 h 1847704"/>
                <a:gd name="connsiteX18467" fmla="*/ 457328 w 1842380"/>
                <a:gd name="connsiteY18467" fmla="*/ 226007 h 1847704"/>
                <a:gd name="connsiteX18468" fmla="*/ 457328 w 1842380"/>
                <a:gd name="connsiteY18468" fmla="*/ 226007 h 1847704"/>
                <a:gd name="connsiteX18469" fmla="*/ 457328 w 1842380"/>
                <a:gd name="connsiteY18469" fmla="*/ 360192 h 1847704"/>
                <a:gd name="connsiteX18470" fmla="*/ 457328 w 1842380"/>
                <a:gd name="connsiteY18470" fmla="*/ 428882 h 1847704"/>
                <a:gd name="connsiteX18471" fmla="*/ 453068 w 1842380"/>
                <a:gd name="connsiteY18471" fmla="*/ 434739 h 1847704"/>
                <a:gd name="connsiteX18472" fmla="*/ 453068 w 1842380"/>
                <a:gd name="connsiteY18472" fmla="*/ 355400 h 1847704"/>
                <a:gd name="connsiteX18473" fmla="*/ 457328 w 1842380"/>
                <a:gd name="connsiteY18473" fmla="*/ 360192 h 1847704"/>
                <a:gd name="connsiteX18474" fmla="*/ 457328 w 1842380"/>
                <a:gd name="connsiteY18474" fmla="*/ 360192 h 1847704"/>
                <a:gd name="connsiteX18475" fmla="*/ 457328 w 1842380"/>
                <a:gd name="connsiteY18475" fmla="*/ 440064 h 1847704"/>
                <a:gd name="connsiteX18476" fmla="*/ 457328 w 1842380"/>
                <a:gd name="connsiteY18476" fmla="*/ 467221 h 1847704"/>
                <a:gd name="connsiteX18477" fmla="*/ 453068 w 1842380"/>
                <a:gd name="connsiteY18477" fmla="*/ 473078 h 1847704"/>
                <a:gd name="connsiteX18478" fmla="*/ 453068 w 1842380"/>
                <a:gd name="connsiteY18478" fmla="*/ 445921 h 1847704"/>
                <a:gd name="connsiteX18479" fmla="*/ 457328 w 1842380"/>
                <a:gd name="connsiteY18479" fmla="*/ 440064 h 1847704"/>
                <a:gd name="connsiteX18480" fmla="*/ 457328 w 1842380"/>
                <a:gd name="connsiteY18480" fmla="*/ 440064 h 1847704"/>
                <a:gd name="connsiteX18481" fmla="*/ 457328 w 1842380"/>
                <a:gd name="connsiteY18481" fmla="*/ 489585 h 1847704"/>
                <a:gd name="connsiteX18482" fmla="*/ 457328 w 1842380"/>
                <a:gd name="connsiteY18482" fmla="*/ 515676 h 1847704"/>
                <a:gd name="connsiteX18483" fmla="*/ 453068 w 1842380"/>
                <a:gd name="connsiteY18483" fmla="*/ 515676 h 1847704"/>
                <a:gd name="connsiteX18484" fmla="*/ 453068 w 1842380"/>
                <a:gd name="connsiteY18484" fmla="*/ 494377 h 1847704"/>
                <a:gd name="connsiteX18485" fmla="*/ 457328 w 1842380"/>
                <a:gd name="connsiteY18485" fmla="*/ 489585 h 1847704"/>
                <a:gd name="connsiteX18486" fmla="*/ 457328 w 1842380"/>
                <a:gd name="connsiteY18486" fmla="*/ 489585 h 1847704"/>
                <a:gd name="connsiteX18487" fmla="*/ 457328 w 1842380"/>
                <a:gd name="connsiteY18487" fmla="*/ 645069 h 1847704"/>
                <a:gd name="connsiteX18488" fmla="*/ 457328 w 1842380"/>
                <a:gd name="connsiteY18488" fmla="*/ 659978 h 1847704"/>
                <a:gd name="connsiteX18489" fmla="*/ 453068 w 1842380"/>
                <a:gd name="connsiteY18489" fmla="*/ 665836 h 1847704"/>
                <a:gd name="connsiteX18490" fmla="*/ 453068 w 1842380"/>
                <a:gd name="connsiteY18490" fmla="*/ 648264 h 1847704"/>
                <a:gd name="connsiteX18491" fmla="*/ 457328 w 1842380"/>
                <a:gd name="connsiteY18491" fmla="*/ 645069 h 1847704"/>
                <a:gd name="connsiteX18492" fmla="*/ 457328 w 1842380"/>
                <a:gd name="connsiteY18492" fmla="*/ 645069 h 1847704"/>
                <a:gd name="connsiteX18493" fmla="*/ 457328 w 1842380"/>
                <a:gd name="connsiteY18493" fmla="*/ 676485 h 1847704"/>
                <a:gd name="connsiteX18494" fmla="*/ 457328 w 1842380"/>
                <a:gd name="connsiteY18494" fmla="*/ 686602 h 1847704"/>
                <a:gd name="connsiteX18495" fmla="*/ 453068 w 1842380"/>
                <a:gd name="connsiteY18495" fmla="*/ 687667 h 1847704"/>
                <a:gd name="connsiteX18496" fmla="*/ 453068 w 1842380"/>
                <a:gd name="connsiteY18496" fmla="*/ 676485 h 1847704"/>
                <a:gd name="connsiteX18497" fmla="*/ 457328 w 1842380"/>
                <a:gd name="connsiteY18497" fmla="*/ 676485 h 1847704"/>
                <a:gd name="connsiteX18498" fmla="*/ 457328 w 1842380"/>
                <a:gd name="connsiteY18498" fmla="*/ 676485 h 1847704"/>
                <a:gd name="connsiteX18499" fmla="*/ 457328 w 1842380"/>
                <a:gd name="connsiteY18499" fmla="*/ 715889 h 1847704"/>
                <a:gd name="connsiteX18500" fmla="*/ 457328 w 1842380"/>
                <a:gd name="connsiteY18500" fmla="*/ 727071 h 1847704"/>
                <a:gd name="connsiteX18501" fmla="*/ 453068 w 1842380"/>
                <a:gd name="connsiteY18501" fmla="*/ 727071 h 1847704"/>
                <a:gd name="connsiteX18502" fmla="*/ 453068 w 1842380"/>
                <a:gd name="connsiteY18502" fmla="*/ 715889 h 1847704"/>
                <a:gd name="connsiteX18503" fmla="*/ 457328 w 1842380"/>
                <a:gd name="connsiteY18503" fmla="*/ 715889 h 1847704"/>
                <a:gd name="connsiteX18504" fmla="*/ 457328 w 1842380"/>
                <a:gd name="connsiteY18504" fmla="*/ 715889 h 1847704"/>
                <a:gd name="connsiteX18505" fmla="*/ 457328 w 1842380"/>
                <a:gd name="connsiteY18505" fmla="*/ 752097 h 1847704"/>
                <a:gd name="connsiteX18506" fmla="*/ 457328 w 1842380"/>
                <a:gd name="connsiteY18506" fmla="*/ 790436 h 1847704"/>
                <a:gd name="connsiteX18507" fmla="*/ 453068 w 1842380"/>
                <a:gd name="connsiteY18507" fmla="*/ 797358 h 1847704"/>
                <a:gd name="connsiteX18508" fmla="*/ 453068 w 1842380"/>
                <a:gd name="connsiteY18508" fmla="*/ 773929 h 1847704"/>
                <a:gd name="connsiteX18509" fmla="*/ 455198 w 1842380"/>
                <a:gd name="connsiteY18509" fmla="*/ 764877 h 1847704"/>
                <a:gd name="connsiteX18510" fmla="*/ 453068 w 1842380"/>
                <a:gd name="connsiteY18510" fmla="*/ 765942 h 1847704"/>
                <a:gd name="connsiteX18511" fmla="*/ 453068 w 1842380"/>
                <a:gd name="connsiteY18511" fmla="*/ 753695 h 1847704"/>
                <a:gd name="connsiteX18512" fmla="*/ 457328 w 1842380"/>
                <a:gd name="connsiteY18512" fmla="*/ 752097 h 1847704"/>
                <a:gd name="connsiteX18513" fmla="*/ 457328 w 1842380"/>
                <a:gd name="connsiteY18513" fmla="*/ 752097 h 1847704"/>
                <a:gd name="connsiteX18514" fmla="*/ 457328 w 1842380"/>
                <a:gd name="connsiteY18514" fmla="*/ 905984 h 1847704"/>
                <a:gd name="connsiteX18515" fmla="*/ 457328 w 1842380"/>
                <a:gd name="connsiteY18515" fmla="*/ 911841 h 1847704"/>
                <a:gd name="connsiteX18516" fmla="*/ 453068 w 1842380"/>
                <a:gd name="connsiteY18516" fmla="*/ 912906 h 1847704"/>
                <a:gd name="connsiteX18517" fmla="*/ 453068 w 1842380"/>
                <a:gd name="connsiteY18517" fmla="*/ 905984 h 1847704"/>
                <a:gd name="connsiteX18518" fmla="*/ 457328 w 1842380"/>
                <a:gd name="connsiteY18518" fmla="*/ 905984 h 1847704"/>
                <a:gd name="connsiteX18519" fmla="*/ 457328 w 1842380"/>
                <a:gd name="connsiteY18519" fmla="*/ 905984 h 1847704"/>
                <a:gd name="connsiteX18520" fmla="*/ 457328 w 1842380"/>
                <a:gd name="connsiteY18520" fmla="*/ 936335 h 1847704"/>
                <a:gd name="connsiteX18521" fmla="*/ 457328 w 1842380"/>
                <a:gd name="connsiteY18521" fmla="*/ 962427 h 1847704"/>
                <a:gd name="connsiteX18522" fmla="*/ 453068 w 1842380"/>
                <a:gd name="connsiteY18522" fmla="*/ 962427 h 1847704"/>
                <a:gd name="connsiteX18523" fmla="*/ 453068 w 1842380"/>
                <a:gd name="connsiteY18523" fmla="*/ 955504 h 1847704"/>
                <a:gd name="connsiteX18524" fmla="*/ 456263 w 1842380"/>
                <a:gd name="connsiteY18524" fmla="*/ 955504 h 1847704"/>
                <a:gd name="connsiteX18525" fmla="*/ 454133 w 1842380"/>
                <a:gd name="connsiteY18525" fmla="*/ 951245 h 1847704"/>
                <a:gd name="connsiteX18526" fmla="*/ 453068 w 1842380"/>
                <a:gd name="connsiteY18526" fmla="*/ 950180 h 1847704"/>
                <a:gd name="connsiteX18527" fmla="*/ 453068 w 1842380"/>
                <a:gd name="connsiteY18527" fmla="*/ 917698 h 1847704"/>
                <a:gd name="connsiteX18528" fmla="*/ 457328 w 1842380"/>
                <a:gd name="connsiteY18528" fmla="*/ 934738 h 1847704"/>
                <a:gd name="connsiteX18529" fmla="*/ 457328 w 1842380"/>
                <a:gd name="connsiteY18529" fmla="*/ 934738 h 1847704"/>
                <a:gd name="connsiteX18530" fmla="*/ 457328 w 1842380"/>
                <a:gd name="connsiteY18530" fmla="*/ 936335 h 1847704"/>
                <a:gd name="connsiteX18531" fmla="*/ 457328 w 1842380"/>
                <a:gd name="connsiteY18531" fmla="*/ 936335 h 1847704"/>
                <a:gd name="connsiteX18532" fmla="*/ 457328 w 1842380"/>
                <a:gd name="connsiteY18532" fmla="*/ 1075845 h 1847704"/>
                <a:gd name="connsiteX18533" fmla="*/ 457328 w 1842380"/>
                <a:gd name="connsiteY18533" fmla="*/ 1108326 h 1847704"/>
                <a:gd name="connsiteX18534" fmla="*/ 455198 w 1842380"/>
                <a:gd name="connsiteY18534" fmla="*/ 1105131 h 1847704"/>
                <a:gd name="connsiteX18535" fmla="*/ 453068 w 1842380"/>
                <a:gd name="connsiteY18535" fmla="*/ 1108326 h 1847704"/>
                <a:gd name="connsiteX18536" fmla="*/ 453068 w 1842380"/>
                <a:gd name="connsiteY18536" fmla="*/ 1065728 h 1847704"/>
                <a:gd name="connsiteX18537" fmla="*/ 457328 w 1842380"/>
                <a:gd name="connsiteY18537" fmla="*/ 1075845 h 1847704"/>
                <a:gd name="connsiteX18538" fmla="*/ 457328 w 1842380"/>
                <a:gd name="connsiteY18538" fmla="*/ 1075845 h 1847704"/>
                <a:gd name="connsiteX18539" fmla="*/ 457328 w 1842380"/>
                <a:gd name="connsiteY18539" fmla="*/ 1149327 h 1847704"/>
                <a:gd name="connsiteX18540" fmla="*/ 457328 w 1842380"/>
                <a:gd name="connsiteY18540" fmla="*/ 1167431 h 1847704"/>
                <a:gd name="connsiteX18541" fmla="*/ 453068 w 1842380"/>
                <a:gd name="connsiteY18541" fmla="*/ 1174354 h 1847704"/>
                <a:gd name="connsiteX18542" fmla="*/ 453068 w 1842380"/>
                <a:gd name="connsiteY18542" fmla="*/ 1155184 h 1847704"/>
                <a:gd name="connsiteX18543" fmla="*/ 457328 w 1842380"/>
                <a:gd name="connsiteY18543" fmla="*/ 1149327 h 1847704"/>
                <a:gd name="connsiteX18544" fmla="*/ 457328 w 1842380"/>
                <a:gd name="connsiteY18544" fmla="*/ 1149327 h 1847704"/>
                <a:gd name="connsiteX18545" fmla="*/ 457328 w 1842380"/>
                <a:gd name="connsiteY18545" fmla="*/ 1210030 h 1847704"/>
                <a:gd name="connsiteX18546" fmla="*/ 457328 w 1842380"/>
                <a:gd name="connsiteY18546" fmla="*/ 1224407 h 1847704"/>
                <a:gd name="connsiteX18547" fmla="*/ 453068 w 1842380"/>
                <a:gd name="connsiteY18547" fmla="*/ 1220147 h 1847704"/>
                <a:gd name="connsiteX18548" fmla="*/ 453068 w 1842380"/>
                <a:gd name="connsiteY18548" fmla="*/ 1203108 h 1847704"/>
                <a:gd name="connsiteX18549" fmla="*/ 457328 w 1842380"/>
                <a:gd name="connsiteY18549" fmla="*/ 1210030 h 1847704"/>
                <a:gd name="connsiteX18550" fmla="*/ 457328 w 1842380"/>
                <a:gd name="connsiteY18550" fmla="*/ 1210030 h 1847704"/>
                <a:gd name="connsiteX18551" fmla="*/ 457328 w 1842380"/>
                <a:gd name="connsiteY18551" fmla="*/ 1404917 h 1847704"/>
                <a:gd name="connsiteX18552" fmla="*/ 457328 w 1842380"/>
                <a:gd name="connsiteY18552" fmla="*/ 1429944 h 1847704"/>
                <a:gd name="connsiteX18553" fmla="*/ 453068 w 1842380"/>
                <a:gd name="connsiteY18553" fmla="*/ 1432074 h 1847704"/>
                <a:gd name="connsiteX18554" fmla="*/ 453068 w 1842380"/>
                <a:gd name="connsiteY18554" fmla="*/ 1407047 h 1847704"/>
                <a:gd name="connsiteX18555" fmla="*/ 457328 w 1842380"/>
                <a:gd name="connsiteY18555" fmla="*/ 1404917 h 1847704"/>
                <a:gd name="connsiteX18556" fmla="*/ 457328 w 1842380"/>
                <a:gd name="connsiteY18556" fmla="*/ 1404917 h 1847704"/>
                <a:gd name="connsiteX18557" fmla="*/ 457328 w 1842380"/>
                <a:gd name="connsiteY18557" fmla="*/ 1438464 h 1847704"/>
                <a:gd name="connsiteX18558" fmla="*/ 457328 w 1842380"/>
                <a:gd name="connsiteY18558" fmla="*/ 1463490 h 1847704"/>
                <a:gd name="connsiteX18559" fmla="*/ 453068 w 1842380"/>
                <a:gd name="connsiteY18559" fmla="*/ 1459230 h 1847704"/>
                <a:gd name="connsiteX18560" fmla="*/ 453068 w 1842380"/>
                <a:gd name="connsiteY18560" fmla="*/ 1434204 h 1847704"/>
                <a:gd name="connsiteX18561" fmla="*/ 457328 w 1842380"/>
                <a:gd name="connsiteY18561" fmla="*/ 1438464 h 1847704"/>
                <a:gd name="connsiteX18562" fmla="*/ 457328 w 1842380"/>
                <a:gd name="connsiteY18562" fmla="*/ 1438464 h 1847704"/>
                <a:gd name="connsiteX18563" fmla="*/ 457328 w 1842380"/>
                <a:gd name="connsiteY18563" fmla="*/ 1474672 h 1847704"/>
                <a:gd name="connsiteX18564" fmla="*/ 457328 w 1842380"/>
                <a:gd name="connsiteY18564" fmla="*/ 1490647 h 1847704"/>
                <a:gd name="connsiteX18565" fmla="*/ 453068 w 1842380"/>
                <a:gd name="connsiteY18565" fmla="*/ 1487452 h 1847704"/>
                <a:gd name="connsiteX18566" fmla="*/ 453068 w 1842380"/>
                <a:gd name="connsiteY18566" fmla="*/ 1484257 h 1847704"/>
                <a:gd name="connsiteX18567" fmla="*/ 457328 w 1842380"/>
                <a:gd name="connsiteY18567" fmla="*/ 1474672 h 1847704"/>
                <a:gd name="connsiteX18568" fmla="*/ 457328 w 1842380"/>
                <a:gd name="connsiteY18568" fmla="*/ 1474672 h 1847704"/>
                <a:gd name="connsiteX18569" fmla="*/ 457328 w 1842380"/>
                <a:gd name="connsiteY18569" fmla="*/ 1596078 h 1847704"/>
                <a:gd name="connsiteX18570" fmla="*/ 457328 w 1842380"/>
                <a:gd name="connsiteY18570" fmla="*/ 1613117 h 1847704"/>
                <a:gd name="connsiteX18571" fmla="*/ 453068 w 1842380"/>
                <a:gd name="connsiteY18571" fmla="*/ 1610987 h 1847704"/>
                <a:gd name="connsiteX18572" fmla="*/ 453068 w 1842380"/>
                <a:gd name="connsiteY18572" fmla="*/ 1595013 h 1847704"/>
                <a:gd name="connsiteX18573" fmla="*/ 457328 w 1842380"/>
                <a:gd name="connsiteY18573" fmla="*/ 1596078 h 1847704"/>
                <a:gd name="connsiteX18574" fmla="*/ 457328 w 1842380"/>
                <a:gd name="connsiteY18574" fmla="*/ 1596078 h 1847704"/>
                <a:gd name="connsiteX18575" fmla="*/ 457328 w 1842380"/>
                <a:gd name="connsiteY18575" fmla="*/ 1699911 h 1847704"/>
                <a:gd name="connsiteX18576" fmla="*/ 457328 w 1842380"/>
                <a:gd name="connsiteY18576" fmla="*/ 1719081 h 1847704"/>
                <a:gd name="connsiteX18577" fmla="*/ 453068 w 1842380"/>
                <a:gd name="connsiteY18577" fmla="*/ 1716951 h 1847704"/>
                <a:gd name="connsiteX18578" fmla="*/ 453068 w 1842380"/>
                <a:gd name="connsiteY18578" fmla="*/ 1695651 h 1847704"/>
                <a:gd name="connsiteX18579" fmla="*/ 457328 w 1842380"/>
                <a:gd name="connsiteY18579" fmla="*/ 1699911 h 1847704"/>
                <a:gd name="connsiteX18580" fmla="*/ 457328 w 1842380"/>
                <a:gd name="connsiteY18580" fmla="*/ 1699911 h 1847704"/>
                <a:gd name="connsiteX18581" fmla="*/ 453068 w 1842380"/>
                <a:gd name="connsiteY18581" fmla="*/ 1359657 h 1847704"/>
                <a:gd name="connsiteX18582" fmla="*/ 453068 w 1842380"/>
                <a:gd name="connsiteY18582" fmla="*/ 1356462 h 1847704"/>
                <a:gd name="connsiteX18583" fmla="*/ 455198 w 1842380"/>
                <a:gd name="connsiteY18583" fmla="*/ 1358592 h 1847704"/>
                <a:gd name="connsiteX18584" fmla="*/ 453068 w 1842380"/>
                <a:gd name="connsiteY18584" fmla="*/ 1359657 h 1847704"/>
                <a:gd name="connsiteX18585" fmla="*/ 453068 w 1842380"/>
                <a:gd name="connsiteY18585" fmla="*/ 132823 h 1847704"/>
                <a:gd name="connsiteX18586" fmla="*/ 453068 w 1842380"/>
                <a:gd name="connsiteY18586" fmla="*/ 151992 h 1847704"/>
                <a:gd name="connsiteX18587" fmla="*/ 452003 w 1842380"/>
                <a:gd name="connsiteY18587" fmla="*/ 153057 h 1847704"/>
                <a:gd name="connsiteX18588" fmla="*/ 452003 w 1842380"/>
                <a:gd name="connsiteY18588" fmla="*/ 153057 h 1847704"/>
                <a:gd name="connsiteX18589" fmla="*/ 450938 w 1842380"/>
                <a:gd name="connsiteY18589" fmla="*/ 155187 h 1847704"/>
                <a:gd name="connsiteX18590" fmla="*/ 453068 w 1842380"/>
                <a:gd name="connsiteY18590" fmla="*/ 155187 h 1847704"/>
                <a:gd name="connsiteX18591" fmla="*/ 453068 w 1842380"/>
                <a:gd name="connsiteY18591" fmla="*/ 174357 h 1847704"/>
                <a:gd name="connsiteX18592" fmla="*/ 447211 w 1842380"/>
                <a:gd name="connsiteY18592" fmla="*/ 172227 h 1847704"/>
                <a:gd name="connsiteX18593" fmla="*/ 447211 w 1842380"/>
                <a:gd name="connsiteY18593" fmla="*/ 137083 h 1847704"/>
                <a:gd name="connsiteX18594" fmla="*/ 453068 w 1842380"/>
                <a:gd name="connsiteY18594" fmla="*/ 132823 h 1847704"/>
                <a:gd name="connsiteX18595" fmla="*/ 453068 w 1842380"/>
                <a:gd name="connsiteY18595" fmla="*/ 132823 h 1847704"/>
                <a:gd name="connsiteX18596" fmla="*/ 453068 w 1842380"/>
                <a:gd name="connsiteY18596" fmla="*/ 224942 h 1847704"/>
                <a:gd name="connsiteX18597" fmla="*/ 453068 w 1842380"/>
                <a:gd name="connsiteY18597" fmla="*/ 254229 h 1847704"/>
                <a:gd name="connsiteX18598" fmla="*/ 447211 w 1842380"/>
                <a:gd name="connsiteY18598" fmla="*/ 261151 h 1847704"/>
                <a:gd name="connsiteX18599" fmla="*/ 447211 w 1842380"/>
                <a:gd name="connsiteY18599" fmla="*/ 223877 h 1847704"/>
                <a:gd name="connsiteX18600" fmla="*/ 453068 w 1842380"/>
                <a:gd name="connsiteY18600" fmla="*/ 224942 h 1847704"/>
                <a:gd name="connsiteX18601" fmla="*/ 453068 w 1842380"/>
                <a:gd name="connsiteY18601" fmla="*/ 224942 h 1847704"/>
                <a:gd name="connsiteX18602" fmla="*/ 453068 w 1842380"/>
                <a:gd name="connsiteY18602" fmla="*/ 355400 h 1847704"/>
                <a:gd name="connsiteX18603" fmla="*/ 453068 w 1842380"/>
                <a:gd name="connsiteY18603" fmla="*/ 434207 h 1847704"/>
                <a:gd name="connsiteX18604" fmla="*/ 447211 w 1842380"/>
                <a:gd name="connsiteY18604" fmla="*/ 442194 h 1847704"/>
                <a:gd name="connsiteX18605" fmla="*/ 447211 w 1842380"/>
                <a:gd name="connsiteY18605" fmla="*/ 410778 h 1847704"/>
                <a:gd name="connsiteX18606" fmla="*/ 450406 w 1842380"/>
                <a:gd name="connsiteY18606" fmla="*/ 407583 h 1847704"/>
                <a:gd name="connsiteX18607" fmla="*/ 447211 w 1842380"/>
                <a:gd name="connsiteY18607" fmla="*/ 387349 h 1847704"/>
                <a:gd name="connsiteX18608" fmla="*/ 447211 w 1842380"/>
                <a:gd name="connsiteY18608" fmla="*/ 352205 h 1847704"/>
                <a:gd name="connsiteX18609" fmla="*/ 453068 w 1842380"/>
                <a:gd name="connsiteY18609" fmla="*/ 355400 h 1847704"/>
                <a:gd name="connsiteX18610" fmla="*/ 453068 w 1842380"/>
                <a:gd name="connsiteY18610" fmla="*/ 355400 h 1847704"/>
                <a:gd name="connsiteX18611" fmla="*/ 453068 w 1842380"/>
                <a:gd name="connsiteY18611" fmla="*/ 445389 h 1847704"/>
                <a:gd name="connsiteX18612" fmla="*/ 453068 w 1842380"/>
                <a:gd name="connsiteY18612" fmla="*/ 472545 h 1847704"/>
                <a:gd name="connsiteX18613" fmla="*/ 448808 w 1842380"/>
                <a:gd name="connsiteY18613" fmla="*/ 481597 h 1847704"/>
                <a:gd name="connsiteX18614" fmla="*/ 447743 w 1842380"/>
                <a:gd name="connsiteY18614" fmla="*/ 481597 h 1847704"/>
                <a:gd name="connsiteX18615" fmla="*/ 447743 w 1842380"/>
                <a:gd name="connsiteY18615" fmla="*/ 452311 h 1847704"/>
                <a:gd name="connsiteX18616" fmla="*/ 450938 w 1842380"/>
                <a:gd name="connsiteY18616" fmla="*/ 450181 h 1847704"/>
                <a:gd name="connsiteX18617" fmla="*/ 453068 w 1842380"/>
                <a:gd name="connsiteY18617" fmla="*/ 445389 h 1847704"/>
                <a:gd name="connsiteX18618" fmla="*/ 453068 w 1842380"/>
                <a:gd name="connsiteY18618" fmla="*/ 445389 h 1847704"/>
                <a:gd name="connsiteX18619" fmla="*/ 453068 w 1842380"/>
                <a:gd name="connsiteY18619" fmla="*/ 493845 h 1847704"/>
                <a:gd name="connsiteX18620" fmla="*/ 453068 w 1842380"/>
                <a:gd name="connsiteY18620" fmla="*/ 515144 h 1847704"/>
                <a:gd name="connsiteX18621" fmla="*/ 447211 w 1842380"/>
                <a:gd name="connsiteY18621" fmla="*/ 513014 h 1847704"/>
                <a:gd name="connsiteX18622" fmla="*/ 447211 w 1842380"/>
                <a:gd name="connsiteY18622" fmla="*/ 499702 h 1847704"/>
                <a:gd name="connsiteX18623" fmla="*/ 448276 w 1842380"/>
                <a:gd name="connsiteY18623" fmla="*/ 498637 h 1847704"/>
                <a:gd name="connsiteX18624" fmla="*/ 453068 w 1842380"/>
                <a:gd name="connsiteY18624" fmla="*/ 493845 h 1847704"/>
                <a:gd name="connsiteX18625" fmla="*/ 453068 w 1842380"/>
                <a:gd name="connsiteY18625" fmla="*/ 493845 h 1847704"/>
                <a:gd name="connsiteX18626" fmla="*/ 453068 w 1842380"/>
                <a:gd name="connsiteY18626" fmla="*/ 648264 h 1847704"/>
                <a:gd name="connsiteX18627" fmla="*/ 453068 w 1842380"/>
                <a:gd name="connsiteY18627" fmla="*/ 665303 h 1847704"/>
                <a:gd name="connsiteX18628" fmla="*/ 448808 w 1842380"/>
                <a:gd name="connsiteY18628" fmla="*/ 676485 h 1847704"/>
                <a:gd name="connsiteX18629" fmla="*/ 449873 w 1842380"/>
                <a:gd name="connsiteY18629" fmla="*/ 676485 h 1847704"/>
                <a:gd name="connsiteX18630" fmla="*/ 448808 w 1842380"/>
                <a:gd name="connsiteY18630" fmla="*/ 677550 h 1847704"/>
                <a:gd name="connsiteX18631" fmla="*/ 453068 w 1842380"/>
                <a:gd name="connsiteY18631" fmla="*/ 676485 h 1847704"/>
                <a:gd name="connsiteX18632" fmla="*/ 453068 w 1842380"/>
                <a:gd name="connsiteY18632" fmla="*/ 687667 h 1847704"/>
                <a:gd name="connsiteX18633" fmla="*/ 447211 w 1842380"/>
                <a:gd name="connsiteY18633" fmla="*/ 689797 h 1847704"/>
                <a:gd name="connsiteX18634" fmla="*/ 447211 w 1842380"/>
                <a:gd name="connsiteY18634" fmla="*/ 657316 h 1847704"/>
                <a:gd name="connsiteX18635" fmla="*/ 453068 w 1842380"/>
                <a:gd name="connsiteY18635" fmla="*/ 648264 h 1847704"/>
                <a:gd name="connsiteX18636" fmla="*/ 453068 w 1842380"/>
                <a:gd name="connsiteY18636" fmla="*/ 648264 h 1847704"/>
                <a:gd name="connsiteX18637" fmla="*/ 453068 w 1842380"/>
                <a:gd name="connsiteY18637" fmla="*/ 715889 h 1847704"/>
                <a:gd name="connsiteX18638" fmla="*/ 453068 w 1842380"/>
                <a:gd name="connsiteY18638" fmla="*/ 727071 h 1847704"/>
                <a:gd name="connsiteX18639" fmla="*/ 447211 w 1842380"/>
                <a:gd name="connsiteY18639" fmla="*/ 727071 h 1847704"/>
                <a:gd name="connsiteX18640" fmla="*/ 447211 w 1842380"/>
                <a:gd name="connsiteY18640" fmla="*/ 716954 h 1847704"/>
                <a:gd name="connsiteX18641" fmla="*/ 453068 w 1842380"/>
                <a:gd name="connsiteY18641" fmla="*/ 715889 h 1847704"/>
                <a:gd name="connsiteX18642" fmla="*/ 453068 w 1842380"/>
                <a:gd name="connsiteY18642" fmla="*/ 715889 h 1847704"/>
                <a:gd name="connsiteX18643" fmla="*/ 453068 w 1842380"/>
                <a:gd name="connsiteY18643" fmla="*/ 753162 h 1847704"/>
                <a:gd name="connsiteX18644" fmla="*/ 453068 w 1842380"/>
                <a:gd name="connsiteY18644" fmla="*/ 765409 h 1847704"/>
                <a:gd name="connsiteX18645" fmla="*/ 447211 w 1842380"/>
                <a:gd name="connsiteY18645" fmla="*/ 767539 h 1847704"/>
                <a:gd name="connsiteX18646" fmla="*/ 447211 w 1842380"/>
                <a:gd name="connsiteY18646" fmla="*/ 755292 h 1847704"/>
                <a:gd name="connsiteX18647" fmla="*/ 453068 w 1842380"/>
                <a:gd name="connsiteY18647" fmla="*/ 753162 h 1847704"/>
                <a:gd name="connsiteX18648" fmla="*/ 453068 w 1842380"/>
                <a:gd name="connsiteY18648" fmla="*/ 753162 h 1847704"/>
                <a:gd name="connsiteX18649" fmla="*/ 453068 w 1842380"/>
                <a:gd name="connsiteY18649" fmla="*/ 773396 h 1847704"/>
                <a:gd name="connsiteX18650" fmla="*/ 453068 w 1842380"/>
                <a:gd name="connsiteY18650" fmla="*/ 796825 h 1847704"/>
                <a:gd name="connsiteX18651" fmla="*/ 450938 w 1842380"/>
                <a:gd name="connsiteY18651" fmla="*/ 800020 h 1847704"/>
                <a:gd name="connsiteX18652" fmla="*/ 447743 w 1842380"/>
                <a:gd name="connsiteY18652" fmla="*/ 830372 h 1847704"/>
                <a:gd name="connsiteX18653" fmla="*/ 447743 w 1842380"/>
                <a:gd name="connsiteY18653" fmla="*/ 788838 h 1847704"/>
                <a:gd name="connsiteX18654" fmla="*/ 453068 w 1842380"/>
                <a:gd name="connsiteY18654" fmla="*/ 773396 h 1847704"/>
                <a:gd name="connsiteX18655" fmla="*/ 453068 w 1842380"/>
                <a:gd name="connsiteY18655" fmla="*/ 773396 h 1847704"/>
                <a:gd name="connsiteX18656" fmla="*/ 453068 w 1842380"/>
                <a:gd name="connsiteY18656" fmla="*/ 905984 h 1847704"/>
                <a:gd name="connsiteX18657" fmla="*/ 453068 w 1842380"/>
                <a:gd name="connsiteY18657" fmla="*/ 912906 h 1847704"/>
                <a:gd name="connsiteX18658" fmla="*/ 450938 w 1842380"/>
                <a:gd name="connsiteY18658" fmla="*/ 912906 h 1847704"/>
                <a:gd name="connsiteX18659" fmla="*/ 453068 w 1842380"/>
                <a:gd name="connsiteY18659" fmla="*/ 917166 h 1847704"/>
                <a:gd name="connsiteX18660" fmla="*/ 453068 w 1842380"/>
                <a:gd name="connsiteY18660" fmla="*/ 949647 h 1847704"/>
                <a:gd name="connsiteX18661" fmla="*/ 447211 w 1842380"/>
                <a:gd name="connsiteY18661" fmla="*/ 920361 h 1847704"/>
                <a:gd name="connsiteX18662" fmla="*/ 447211 w 1842380"/>
                <a:gd name="connsiteY18662" fmla="*/ 907049 h 1847704"/>
                <a:gd name="connsiteX18663" fmla="*/ 453068 w 1842380"/>
                <a:gd name="connsiteY18663" fmla="*/ 905984 h 1847704"/>
                <a:gd name="connsiteX18664" fmla="*/ 453068 w 1842380"/>
                <a:gd name="connsiteY18664" fmla="*/ 905984 h 1847704"/>
                <a:gd name="connsiteX18665" fmla="*/ 453068 w 1842380"/>
                <a:gd name="connsiteY18665" fmla="*/ 955504 h 1847704"/>
                <a:gd name="connsiteX18666" fmla="*/ 453068 w 1842380"/>
                <a:gd name="connsiteY18666" fmla="*/ 962427 h 1847704"/>
                <a:gd name="connsiteX18667" fmla="*/ 447211 w 1842380"/>
                <a:gd name="connsiteY18667" fmla="*/ 963492 h 1847704"/>
                <a:gd name="connsiteX18668" fmla="*/ 447211 w 1842380"/>
                <a:gd name="connsiteY18668" fmla="*/ 956569 h 1847704"/>
                <a:gd name="connsiteX18669" fmla="*/ 453068 w 1842380"/>
                <a:gd name="connsiteY18669" fmla="*/ 955504 h 1847704"/>
                <a:gd name="connsiteX18670" fmla="*/ 453068 w 1842380"/>
                <a:gd name="connsiteY18670" fmla="*/ 955504 h 1847704"/>
                <a:gd name="connsiteX18671" fmla="*/ 453068 w 1842380"/>
                <a:gd name="connsiteY18671" fmla="*/ 1065728 h 1847704"/>
                <a:gd name="connsiteX18672" fmla="*/ 453068 w 1842380"/>
                <a:gd name="connsiteY18672" fmla="*/ 1108326 h 1847704"/>
                <a:gd name="connsiteX18673" fmla="*/ 447211 w 1842380"/>
                <a:gd name="connsiteY18673" fmla="*/ 1117378 h 1847704"/>
                <a:gd name="connsiteX18674" fmla="*/ 447211 w 1842380"/>
                <a:gd name="connsiteY18674" fmla="*/ 1097144 h 1847704"/>
                <a:gd name="connsiteX18675" fmla="*/ 449341 w 1842380"/>
                <a:gd name="connsiteY18675" fmla="*/ 1093949 h 1847704"/>
                <a:gd name="connsiteX18676" fmla="*/ 447211 w 1842380"/>
                <a:gd name="connsiteY18676" fmla="*/ 1074780 h 1847704"/>
                <a:gd name="connsiteX18677" fmla="*/ 447211 w 1842380"/>
                <a:gd name="connsiteY18677" fmla="*/ 1054546 h 1847704"/>
                <a:gd name="connsiteX18678" fmla="*/ 453068 w 1842380"/>
                <a:gd name="connsiteY18678" fmla="*/ 1065728 h 1847704"/>
                <a:gd name="connsiteX18679" fmla="*/ 453068 w 1842380"/>
                <a:gd name="connsiteY18679" fmla="*/ 1065728 h 1847704"/>
                <a:gd name="connsiteX18680" fmla="*/ 453068 w 1842380"/>
                <a:gd name="connsiteY18680" fmla="*/ 1154652 h 1847704"/>
                <a:gd name="connsiteX18681" fmla="*/ 453068 w 1842380"/>
                <a:gd name="connsiteY18681" fmla="*/ 1173821 h 1847704"/>
                <a:gd name="connsiteX18682" fmla="*/ 453068 w 1842380"/>
                <a:gd name="connsiteY18682" fmla="*/ 1203108 h 1847704"/>
                <a:gd name="connsiteX18683" fmla="*/ 453068 w 1842380"/>
                <a:gd name="connsiteY18683" fmla="*/ 1220147 h 1847704"/>
                <a:gd name="connsiteX18684" fmla="*/ 447211 w 1842380"/>
                <a:gd name="connsiteY18684" fmla="*/ 1211095 h 1847704"/>
                <a:gd name="connsiteX18685" fmla="*/ 447211 w 1842380"/>
                <a:gd name="connsiteY18685" fmla="*/ 1163704 h 1847704"/>
                <a:gd name="connsiteX18686" fmla="*/ 453068 w 1842380"/>
                <a:gd name="connsiteY18686" fmla="*/ 1154652 h 1847704"/>
                <a:gd name="connsiteX18687" fmla="*/ 453068 w 1842380"/>
                <a:gd name="connsiteY18687" fmla="*/ 1154652 h 1847704"/>
                <a:gd name="connsiteX18688" fmla="*/ 453068 w 1842380"/>
                <a:gd name="connsiteY18688" fmla="*/ 1356462 h 1847704"/>
                <a:gd name="connsiteX18689" fmla="*/ 453068 w 1842380"/>
                <a:gd name="connsiteY18689" fmla="*/ 1359657 h 1847704"/>
                <a:gd name="connsiteX18690" fmla="*/ 447211 w 1842380"/>
                <a:gd name="connsiteY18690" fmla="*/ 1363916 h 1847704"/>
                <a:gd name="connsiteX18691" fmla="*/ 447211 w 1842380"/>
                <a:gd name="connsiteY18691" fmla="*/ 1347942 h 1847704"/>
                <a:gd name="connsiteX18692" fmla="*/ 453068 w 1842380"/>
                <a:gd name="connsiteY18692" fmla="*/ 1356462 h 1847704"/>
                <a:gd name="connsiteX18693" fmla="*/ 453068 w 1842380"/>
                <a:gd name="connsiteY18693" fmla="*/ 1356462 h 1847704"/>
                <a:gd name="connsiteX18694" fmla="*/ 453068 w 1842380"/>
                <a:gd name="connsiteY18694" fmla="*/ 1407047 h 1847704"/>
                <a:gd name="connsiteX18695" fmla="*/ 453068 w 1842380"/>
                <a:gd name="connsiteY18695" fmla="*/ 1432074 h 1847704"/>
                <a:gd name="connsiteX18696" fmla="*/ 452003 w 1842380"/>
                <a:gd name="connsiteY18696" fmla="*/ 1433139 h 1847704"/>
                <a:gd name="connsiteX18697" fmla="*/ 453068 w 1842380"/>
                <a:gd name="connsiteY18697" fmla="*/ 1434204 h 1847704"/>
                <a:gd name="connsiteX18698" fmla="*/ 453068 w 1842380"/>
                <a:gd name="connsiteY18698" fmla="*/ 1459230 h 1847704"/>
                <a:gd name="connsiteX18699" fmla="*/ 447211 w 1842380"/>
                <a:gd name="connsiteY18699" fmla="*/ 1453373 h 1847704"/>
                <a:gd name="connsiteX18700" fmla="*/ 447211 w 1842380"/>
                <a:gd name="connsiteY18700" fmla="*/ 1409710 h 1847704"/>
                <a:gd name="connsiteX18701" fmla="*/ 453068 w 1842380"/>
                <a:gd name="connsiteY18701" fmla="*/ 1407047 h 1847704"/>
                <a:gd name="connsiteX18702" fmla="*/ 453068 w 1842380"/>
                <a:gd name="connsiteY18702" fmla="*/ 1407047 h 1847704"/>
                <a:gd name="connsiteX18703" fmla="*/ 453068 w 1842380"/>
                <a:gd name="connsiteY18703" fmla="*/ 1483724 h 1847704"/>
                <a:gd name="connsiteX18704" fmla="*/ 453068 w 1842380"/>
                <a:gd name="connsiteY18704" fmla="*/ 1486919 h 1847704"/>
                <a:gd name="connsiteX18705" fmla="*/ 452003 w 1842380"/>
                <a:gd name="connsiteY18705" fmla="*/ 1485854 h 1847704"/>
                <a:gd name="connsiteX18706" fmla="*/ 453068 w 1842380"/>
                <a:gd name="connsiteY18706" fmla="*/ 1483724 h 1847704"/>
                <a:gd name="connsiteX18707" fmla="*/ 453068 w 1842380"/>
                <a:gd name="connsiteY18707" fmla="*/ 1483724 h 1847704"/>
                <a:gd name="connsiteX18708" fmla="*/ 453068 w 1842380"/>
                <a:gd name="connsiteY18708" fmla="*/ 1595013 h 1847704"/>
                <a:gd name="connsiteX18709" fmla="*/ 453068 w 1842380"/>
                <a:gd name="connsiteY18709" fmla="*/ 1610987 h 1847704"/>
                <a:gd name="connsiteX18710" fmla="*/ 447211 w 1842380"/>
                <a:gd name="connsiteY18710" fmla="*/ 1608857 h 1847704"/>
                <a:gd name="connsiteX18711" fmla="*/ 447211 w 1842380"/>
                <a:gd name="connsiteY18711" fmla="*/ 1592883 h 1847704"/>
                <a:gd name="connsiteX18712" fmla="*/ 453068 w 1842380"/>
                <a:gd name="connsiteY18712" fmla="*/ 1595013 h 1847704"/>
                <a:gd name="connsiteX18713" fmla="*/ 453068 w 1842380"/>
                <a:gd name="connsiteY18713" fmla="*/ 1595013 h 1847704"/>
                <a:gd name="connsiteX18714" fmla="*/ 453068 w 1842380"/>
                <a:gd name="connsiteY18714" fmla="*/ 1695119 h 1847704"/>
                <a:gd name="connsiteX18715" fmla="*/ 453068 w 1842380"/>
                <a:gd name="connsiteY18715" fmla="*/ 1716418 h 1847704"/>
                <a:gd name="connsiteX18716" fmla="*/ 447211 w 1842380"/>
                <a:gd name="connsiteY18716" fmla="*/ 1712158 h 1847704"/>
                <a:gd name="connsiteX18717" fmla="*/ 447211 w 1842380"/>
                <a:gd name="connsiteY18717" fmla="*/ 1685002 h 1847704"/>
                <a:gd name="connsiteX18718" fmla="*/ 453068 w 1842380"/>
                <a:gd name="connsiteY18718" fmla="*/ 1695119 h 1847704"/>
                <a:gd name="connsiteX18719" fmla="*/ 453068 w 1842380"/>
                <a:gd name="connsiteY18719" fmla="*/ 1695119 h 1847704"/>
                <a:gd name="connsiteX18720" fmla="*/ 447211 w 1842380"/>
                <a:gd name="connsiteY18720" fmla="*/ 1624299 h 1847704"/>
                <a:gd name="connsiteX18721" fmla="*/ 447211 w 1842380"/>
                <a:gd name="connsiteY18721" fmla="*/ 1612052 h 1847704"/>
                <a:gd name="connsiteX18722" fmla="*/ 447211 w 1842380"/>
                <a:gd name="connsiteY18722" fmla="*/ 1624299 h 1847704"/>
                <a:gd name="connsiteX18723" fmla="*/ 447211 w 1842380"/>
                <a:gd name="connsiteY18723" fmla="*/ 1624299 h 1847704"/>
                <a:gd name="connsiteX18724" fmla="*/ 447211 w 1842380"/>
                <a:gd name="connsiteY18724" fmla="*/ 1053481 h 1847704"/>
                <a:gd name="connsiteX18725" fmla="*/ 447211 w 1842380"/>
                <a:gd name="connsiteY18725" fmla="*/ 1035376 h 1847704"/>
                <a:gd name="connsiteX18726" fmla="*/ 447211 w 1842380"/>
                <a:gd name="connsiteY18726" fmla="*/ 1053481 h 1847704"/>
                <a:gd name="connsiteX18727" fmla="*/ 447211 w 1842380"/>
                <a:gd name="connsiteY18727" fmla="*/ 137083 h 1847704"/>
                <a:gd name="connsiteX18728" fmla="*/ 447211 w 1842380"/>
                <a:gd name="connsiteY18728" fmla="*/ 172227 h 1847704"/>
                <a:gd name="connsiteX18729" fmla="*/ 438159 w 1842380"/>
                <a:gd name="connsiteY18729" fmla="*/ 171162 h 1847704"/>
                <a:gd name="connsiteX18730" fmla="*/ 438159 w 1842380"/>
                <a:gd name="connsiteY18730" fmla="*/ 144005 h 1847704"/>
                <a:gd name="connsiteX18731" fmla="*/ 447211 w 1842380"/>
                <a:gd name="connsiteY18731" fmla="*/ 137083 h 1847704"/>
                <a:gd name="connsiteX18732" fmla="*/ 447211 w 1842380"/>
                <a:gd name="connsiteY18732" fmla="*/ 137083 h 1847704"/>
                <a:gd name="connsiteX18733" fmla="*/ 447211 w 1842380"/>
                <a:gd name="connsiteY18733" fmla="*/ 223877 h 1847704"/>
                <a:gd name="connsiteX18734" fmla="*/ 447211 w 1842380"/>
                <a:gd name="connsiteY18734" fmla="*/ 261151 h 1847704"/>
                <a:gd name="connsiteX18735" fmla="*/ 438159 w 1842380"/>
                <a:gd name="connsiteY18735" fmla="*/ 269138 h 1847704"/>
                <a:gd name="connsiteX18736" fmla="*/ 438159 w 1842380"/>
                <a:gd name="connsiteY18736" fmla="*/ 248904 h 1847704"/>
                <a:gd name="connsiteX18737" fmla="*/ 444016 w 1842380"/>
                <a:gd name="connsiteY18737" fmla="*/ 241982 h 1847704"/>
                <a:gd name="connsiteX18738" fmla="*/ 438159 w 1842380"/>
                <a:gd name="connsiteY18738" fmla="*/ 240917 h 1847704"/>
                <a:gd name="connsiteX18739" fmla="*/ 438159 w 1842380"/>
                <a:gd name="connsiteY18739" fmla="*/ 220682 h 1847704"/>
                <a:gd name="connsiteX18740" fmla="*/ 447211 w 1842380"/>
                <a:gd name="connsiteY18740" fmla="*/ 223877 h 1847704"/>
                <a:gd name="connsiteX18741" fmla="*/ 447211 w 1842380"/>
                <a:gd name="connsiteY18741" fmla="*/ 223877 h 1847704"/>
                <a:gd name="connsiteX18742" fmla="*/ 447211 w 1842380"/>
                <a:gd name="connsiteY18742" fmla="*/ 352205 h 1847704"/>
                <a:gd name="connsiteX18743" fmla="*/ 447211 w 1842380"/>
                <a:gd name="connsiteY18743" fmla="*/ 387349 h 1847704"/>
                <a:gd name="connsiteX18744" fmla="*/ 445081 w 1842380"/>
                <a:gd name="connsiteY18744" fmla="*/ 383089 h 1847704"/>
                <a:gd name="connsiteX18745" fmla="*/ 438159 w 1842380"/>
                <a:gd name="connsiteY18745" fmla="*/ 383089 h 1847704"/>
                <a:gd name="connsiteX18746" fmla="*/ 438159 w 1842380"/>
                <a:gd name="connsiteY18746" fmla="*/ 342620 h 1847704"/>
                <a:gd name="connsiteX18747" fmla="*/ 439223 w 1842380"/>
                <a:gd name="connsiteY18747" fmla="*/ 344750 h 1847704"/>
                <a:gd name="connsiteX18748" fmla="*/ 443483 w 1842380"/>
                <a:gd name="connsiteY18748" fmla="*/ 352737 h 1847704"/>
                <a:gd name="connsiteX18749" fmla="*/ 447211 w 1842380"/>
                <a:gd name="connsiteY18749" fmla="*/ 352205 h 1847704"/>
                <a:gd name="connsiteX18750" fmla="*/ 447211 w 1842380"/>
                <a:gd name="connsiteY18750" fmla="*/ 352205 h 1847704"/>
                <a:gd name="connsiteX18751" fmla="*/ 447211 w 1842380"/>
                <a:gd name="connsiteY18751" fmla="*/ 410778 h 1847704"/>
                <a:gd name="connsiteX18752" fmla="*/ 447211 w 1842380"/>
                <a:gd name="connsiteY18752" fmla="*/ 442194 h 1847704"/>
                <a:gd name="connsiteX18753" fmla="*/ 440288 w 1842380"/>
                <a:gd name="connsiteY18753" fmla="*/ 454441 h 1847704"/>
                <a:gd name="connsiteX18754" fmla="*/ 447211 w 1842380"/>
                <a:gd name="connsiteY18754" fmla="*/ 452311 h 1847704"/>
                <a:gd name="connsiteX18755" fmla="*/ 447211 w 1842380"/>
                <a:gd name="connsiteY18755" fmla="*/ 481597 h 1847704"/>
                <a:gd name="connsiteX18756" fmla="*/ 438159 w 1842380"/>
                <a:gd name="connsiteY18756" fmla="*/ 482662 h 1847704"/>
                <a:gd name="connsiteX18757" fmla="*/ 438159 w 1842380"/>
                <a:gd name="connsiteY18757" fmla="*/ 421960 h 1847704"/>
                <a:gd name="connsiteX18758" fmla="*/ 447211 w 1842380"/>
                <a:gd name="connsiteY18758" fmla="*/ 410778 h 1847704"/>
                <a:gd name="connsiteX18759" fmla="*/ 447211 w 1842380"/>
                <a:gd name="connsiteY18759" fmla="*/ 410778 h 1847704"/>
                <a:gd name="connsiteX18760" fmla="*/ 447211 w 1842380"/>
                <a:gd name="connsiteY18760" fmla="*/ 499702 h 1847704"/>
                <a:gd name="connsiteX18761" fmla="*/ 447211 w 1842380"/>
                <a:gd name="connsiteY18761" fmla="*/ 513014 h 1847704"/>
                <a:gd name="connsiteX18762" fmla="*/ 444016 w 1842380"/>
                <a:gd name="connsiteY18762" fmla="*/ 508754 h 1847704"/>
                <a:gd name="connsiteX18763" fmla="*/ 447211 w 1842380"/>
                <a:gd name="connsiteY18763" fmla="*/ 499702 h 1847704"/>
                <a:gd name="connsiteX18764" fmla="*/ 447211 w 1842380"/>
                <a:gd name="connsiteY18764" fmla="*/ 499702 h 1847704"/>
                <a:gd name="connsiteX18765" fmla="*/ 447211 w 1842380"/>
                <a:gd name="connsiteY18765" fmla="*/ 657316 h 1847704"/>
                <a:gd name="connsiteX18766" fmla="*/ 447211 w 1842380"/>
                <a:gd name="connsiteY18766" fmla="*/ 689797 h 1847704"/>
                <a:gd name="connsiteX18767" fmla="*/ 438159 w 1842380"/>
                <a:gd name="connsiteY18767" fmla="*/ 696719 h 1847704"/>
                <a:gd name="connsiteX18768" fmla="*/ 438159 w 1842380"/>
                <a:gd name="connsiteY18768" fmla="*/ 678615 h 1847704"/>
                <a:gd name="connsiteX18769" fmla="*/ 438159 w 1842380"/>
                <a:gd name="connsiteY18769" fmla="*/ 677550 h 1847704"/>
                <a:gd name="connsiteX18770" fmla="*/ 447211 w 1842380"/>
                <a:gd name="connsiteY18770" fmla="*/ 657316 h 1847704"/>
                <a:gd name="connsiteX18771" fmla="*/ 447211 w 1842380"/>
                <a:gd name="connsiteY18771" fmla="*/ 657316 h 1847704"/>
                <a:gd name="connsiteX18772" fmla="*/ 447211 w 1842380"/>
                <a:gd name="connsiteY18772" fmla="*/ 716954 h 1847704"/>
                <a:gd name="connsiteX18773" fmla="*/ 447211 w 1842380"/>
                <a:gd name="connsiteY18773" fmla="*/ 727071 h 1847704"/>
                <a:gd name="connsiteX18774" fmla="*/ 438159 w 1842380"/>
                <a:gd name="connsiteY18774" fmla="*/ 728136 h 1847704"/>
                <a:gd name="connsiteX18775" fmla="*/ 438159 w 1842380"/>
                <a:gd name="connsiteY18775" fmla="*/ 716954 h 1847704"/>
                <a:gd name="connsiteX18776" fmla="*/ 447211 w 1842380"/>
                <a:gd name="connsiteY18776" fmla="*/ 716954 h 1847704"/>
                <a:gd name="connsiteX18777" fmla="*/ 447211 w 1842380"/>
                <a:gd name="connsiteY18777" fmla="*/ 716954 h 1847704"/>
                <a:gd name="connsiteX18778" fmla="*/ 447211 w 1842380"/>
                <a:gd name="connsiteY18778" fmla="*/ 755292 h 1847704"/>
                <a:gd name="connsiteX18779" fmla="*/ 447211 w 1842380"/>
                <a:gd name="connsiteY18779" fmla="*/ 767539 h 1847704"/>
                <a:gd name="connsiteX18780" fmla="*/ 438159 w 1842380"/>
                <a:gd name="connsiteY18780" fmla="*/ 768604 h 1847704"/>
                <a:gd name="connsiteX18781" fmla="*/ 438159 w 1842380"/>
                <a:gd name="connsiteY18781" fmla="*/ 757422 h 1847704"/>
                <a:gd name="connsiteX18782" fmla="*/ 447211 w 1842380"/>
                <a:gd name="connsiteY18782" fmla="*/ 755292 h 1847704"/>
                <a:gd name="connsiteX18783" fmla="*/ 447211 w 1842380"/>
                <a:gd name="connsiteY18783" fmla="*/ 755292 h 1847704"/>
                <a:gd name="connsiteX18784" fmla="*/ 447211 w 1842380"/>
                <a:gd name="connsiteY18784" fmla="*/ 788838 h 1847704"/>
                <a:gd name="connsiteX18785" fmla="*/ 447211 w 1842380"/>
                <a:gd name="connsiteY18785" fmla="*/ 830372 h 1847704"/>
                <a:gd name="connsiteX18786" fmla="*/ 440288 w 1842380"/>
                <a:gd name="connsiteY18786" fmla="*/ 841554 h 1847704"/>
                <a:gd name="connsiteX18787" fmla="*/ 438159 w 1842380"/>
                <a:gd name="connsiteY18787" fmla="*/ 877762 h 1847704"/>
                <a:gd name="connsiteX18788" fmla="*/ 438159 w 1842380"/>
                <a:gd name="connsiteY18788" fmla="*/ 827177 h 1847704"/>
                <a:gd name="connsiteX18789" fmla="*/ 441353 w 1842380"/>
                <a:gd name="connsiteY18789" fmla="*/ 805878 h 1847704"/>
                <a:gd name="connsiteX18790" fmla="*/ 438159 w 1842380"/>
                <a:gd name="connsiteY18790" fmla="*/ 808008 h 1847704"/>
                <a:gd name="connsiteX18791" fmla="*/ 438159 w 1842380"/>
                <a:gd name="connsiteY18791" fmla="*/ 795761 h 1847704"/>
                <a:gd name="connsiteX18792" fmla="*/ 444016 w 1842380"/>
                <a:gd name="connsiteY18792" fmla="*/ 792566 h 1847704"/>
                <a:gd name="connsiteX18793" fmla="*/ 447211 w 1842380"/>
                <a:gd name="connsiteY18793" fmla="*/ 788838 h 1847704"/>
                <a:gd name="connsiteX18794" fmla="*/ 447211 w 1842380"/>
                <a:gd name="connsiteY18794" fmla="*/ 788838 h 1847704"/>
                <a:gd name="connsiteX18795" fmla="*/ 447211 w 1842380"/>
                <a:gd name="connsiteY18795" fmla="*/ 907049 h 1847704"/>
                <a:gd name="connsiteX18796" fmla="*/ 447211 w 1842380"/>
                <a:gd name="connsiteY18796" fmla="*/ 920361 h 1847704"/>
                <a:gd name="connsiteX18797" fmla="*/ 438159 w 1842380"/>
                <a:gd name="connsiteY18797" fmla="*/ 912374 h 1847704"/>
                <a:gd name="connsiteX18798" fmla="*/ 438159 w 1842380"/>
                <a:gd name="connsiteY18798" fmla="*/ 905451 h 1847704"/>
                <a:gd name="connsiteX18799" fmla="*/ 442418 w 1842380"/>
                <a:gd name="connsiteY18799" fmla="*/ 906516 h 1847704"/>
                <a:gd name="connsiteX18800" fmla="*/ 447211 w 1842380"/>
                <a:gd name="connsiteY18800" fmla="*/ 907049 h 1847704"/>
                <a:gd name="connsiteX18801" fmla="*/ 447211 w 1842380"/>
                <a:gd name="connsiteY18801" fmla="*/ 907049 h 1847704"/>
                <a:gd name="connsiteX18802" fmla="*/ 447211 w 1842380"/>
                <a:gd name="connsiteY18802" fmla="*/ 956569 h 1847704"/>
                <a:gd name="connsiteX18803" fmla="*/ 447211 w 1842380"/>
                <a:gd name="connsiteY18803" fmla="*/ 963492 h 1847704"/>
                <a:gd name="connsiteX18804" fmla="*/ 438159 w 1842380"/>
                <a:gd name="connsiteY18804" fmla="*/ 962427 h 1847704"/>
                <a:gd name="connsiteX18805" fmla="*/ 438159 w 1842380"/>
                <a:gd name="connsiteY18805" fmla="*/ 955504 h 1847704"/>
                <a:gd name="connsiteX18806" fmla="*/ 447211 w 1842380"/>
                <a:gd name="connsiteY18806" fmla="*/ 956569 h 1847704"/>
                <a:gd name="connsiteX18807" fmla="*/ 447211 w 1842380"/>
                <a:gd name="connsiteY18807" fmla="*/ 956569 h 1847704"/>
                <a:gd name="connsiteX18808" fmla="*/ 447211 w 1842380"/>
                <a:gd name="connsiteY18808" fmla="*/ 1035376 h 1847704"/>
                <a:gd name="connsiteX18809" fmla="*/ 447211 w 1842380"/>
                <a:gd name="connsiteY18809" fmla="*/ 1053481 h 1847704"/>
                <a:gd name="connsiteX18810" fmla="*/ 446146 w 1842380"/>
                <a:gd name="connsiteY18810" fmla="*/ 1054546 h 1847704"/>
                <a:gd name="connsiteX18811" fmla="*/ 447211 w 1842380"/>
                <a:gd name="connsiteY18811" fmla="*/ 1054546 h 1847704"/>
                <a:gd name="connsiteX18812" fmla="*/ 447211 w 1842380"/>
                <a:gd name="connsiteY18812" fmla="*/ 1074780 h 1847704"/>
                <a:gd name="connsiteX18813" fmla="*/ 442951 w 1842380"/>
                <a:gd name="connsiteY18813" fmla="*/ 1063598 h 1847704"/>
                <a:gd name="connsiteX18814" fmla="*/ 438691 w 1842380"/>
                <a:gd name="connsiteY18814" fmla="*/ 1069455 h 1847704"/>
                <a:gd name="connsiteX18815" fmla="*/ 438691 w 1842380"/>
                <a:gd name="connsiteY18815" fmla="*/ 1047091 h 1847704"/>
                <a:gd name="connsiteX18816" fmla="*/ 438691 w 1842380"/>
                <a:gd name="connsiteY18816" fmla="*/ 1041234 h 1847704"/>
                <a:gd name="connsiteX18817" fmla="*/ 438691 w 1842380"/>
                <a:gd name="connsiteY18817" fmla="*/ 1011947 h 1847704"/>
                <a:gd name="connsiteX18818" fmla="*/ 447211 w 1842380"/>
                <a:gd name="connsiteY18818" fmla="*/ 1035376 h 1847704"/>
                <a:gd name="connsiteX18819" fmla="*/ 447211 w 1842380"/>
                <a:gd name="connsiteY18819" fmla="*/ 1035376 h 1847704"/>
                <a:gd name="connsiteX18820" fmla="*/ 447211 w 1842380"/>
                <a:gd name="connsiteY18820" fmla="*/ 1097677 h 1847704"/>
                <a:gd name="connsiteX18821" fmla="*/ 447211 w 1842380"/>
                <a:gd name="connsiteY18821" fmla="*/ 1117911 h 1847704"/>
                <a:gd name="connsiteX18822" fmla="*/ 438159 w 1842380"/>
                <a:gd name="connsiteY18822" fmla="*/ 1126963 h 1847704"/>
                <a:gd name="connsiteX18823" fmla="*/ 438159 w 1842380"/>
                <a:gd name="connsiteY18823" fmla="*/ 1109924 h 1847704"/>
                <a:gd name="connsiteX18824" fmla="*/ 447211 w 1842380"/>
                <a:gd name="connsiteY18824" fmla="*/ 1097677 h 1847704"/>
                <a:gd name="connsiteX18825" fmla="*/ 447211 w 1842380"/>
                <a:gd name="connsiteY18825" fmla="*/ 1097677 h 1847704"/>
                <a:gd name="connsiteX18826" fmla="*/ 447211 w 1842380"/>
                <a:gd name="connsiteY18826" fmla="*/ 1163704 h 1847704"/>
                <a:gd name="connsiteX18827" fmla="*/ 447211 w 1842380"/>
                <a:gd name="connsiteY18827" fmla="*/ 1211095 h 1847704"/>
                <a:gd name="connsiteX18828" fmla="*/ 438159 w 1842380"/>
                <a:gd name="connsiteY18828" fmla="*/ 1188731 h 1847704"/>
                <a:gd name="connsiteX18829" fmla="*/ 438159 w 1842380"/>
                <a:gd name="connsiteY18829" fmla="*/ 1188731 h 1847704"/>
                <a:gd name="connsiteX18830" fmla="*/ 438159 w 1842380"/>
                <a:gd name="connsiteY18830" fmla="*/ 1172756 h 1847704"/>
                <a:gd name="connsiteX18831" fmla="*/ 439223 w 1842380"/>
                <a:gd name="connsiteY18831" fmla="*/ 1174886 h 1847704"/>
                <a:gd name="connsiteX18832" fmla="*/ 439223 w 1842380"/>
                <a:gd name="connsiteY18832" fmla="*/ 1174886 h 1847704"/>
                <a:gd name="connsiteX18833" fmla="*/ 440288 w 1842380"/>
                <a:gd name="connsiteY18833" fmla="*/ 1175951 h 1847704"/>
                <a:gd name="connsiteX18834" fmla="*/ 447211 w 1842380"/>
                <a:gd name="connsiteY18834" fmla="*/ 1163704 h 1847704"/>
                <a:gd name="connsiteX18835" fmla="*/ 447211 w 1842380"/>
                <a:gd name="connsiteY18835" fmla="*/ 1163704 h 1847704"/>
                <a:gd name="connsiteX18836" fmla="*/ 447211 w 1842380"/>
                <a:gd name="connsiteY18836" fmla="*/ 1348475 h 1847704"/>
                <a:gd name="connsiteX18837" fmla="*/ 447211 w 1842380"/>
                <a:gd name="connsiteY18837" fmla="*/ 1364449 h 1847704"/>
                <a:gd name="connsiteX18838" fmla="*/ 438691 w 1842380"/>
                <a:gd name="connsiteY18838" fmla="*/ 1372436 h 1847704"/>
                <a:gd name="connsiteX18839" fmla="*/ 438691 w 1842380"/>
                <a:gd name="connsiteY18839" fmla="*/ 1340487 h 1847704"/>
                <a:gd name="connsiteX18840" fmla="*/ 439756 w 1842380"/>
                <a:gd name="connsiteY18840" fmla="*/ 1339422 h 1847704"/>
                <a:gd name="connsiteX18841" fmla="*/ 447211 w 1842380"/>
                <a:gd name="connsiteY18841" fmla="*/ 1348475 h 1847704"/>
                <a:gd name="connsiteX18842" fmla="*/ 447211 w 1842380"/>
                <a:gd name="connsiteY18842" fmla="*/ 1348475 h 1847704"/>
                <a:gd name="connsiteX18843" fmla="*/ 447211 w 1842380"/>
                <a:gd name="connsiteY18843" fmla="*/ 1409177 h 1847704"/>
                <a:gd name="connsiteX18844" fmla="*/ 447211 w 1842380"/>
                <a:gd name="connsiteY18844" fmla="*/ 1452841 h 1847704"/>
                <a:gd name="connsiteX18845" fmla="*/ 438159 w 1842380"/>
                <a:gd name="connsiteY18845" fmla="*/ 1444853 h 1847704"/>
                <a:gd name="connsiteX18846" fmla="*/ 438159 w 1842380"/>
                <a:gd name="connsiteY18846" fmla="*/ 1413437 h 1847704"/>
                <a:gd name="connsiteX18847" fmla="*/ 447211 w 1842380"/>
                <a:gd name="connsiteY18847" fmla="*/ 1409177 h 1847704"/>
                <a:gd name="connsiteX18848" fmla="*/ 447211 w 1842380"/>
                <a:gd name="connsiteY18848" fmla="*/ 1409177 h 1847704"/>
                <a:gd name="connsiteX18849" fmla="*/ 447211 w 1842380"/>
                <a:gd name="connsiteY18849" fmla="*/ 1592883 h 1847704"/>
                <a:gd name="connsiteX18850" fmla="*/ 447211 w 1842380"/>
                <a:gd name="connsiteY18850" fmla="*/ 1608857 h 1847704"/>
                <a:gd name="connsiteX18851" fmla="*/ 446146 w 1842380"/>
                <a:gd name="connsiteY18851" fmla="*/ 1608857 h 1847704"/>
                <a:gd name="connsiteX18852" fmla="*/ 447211 w 1842380"/>
                <a:gd name="connsiteY18852" fmla="*/ 1612052 h 1847704"/>
                <a:gd name="connsiteX18853" fmla="*/ 447211 w 1842380"/>
                <a:gd name="connsiteY18853" fmla="*/ 1624299 h 1847704"/>
                <a:gd name="connsiteX18854" fmla="*/ 447211 w 1842380"/>
                <a:gd name="connsiteY18854" fmla="*/ 1685002 h 1847704"/>
                <a:gd name="connsiteX18855" fmla="*/ 447211 w 1842380"/>
                <a:gd name="connsiteY18855" fmla="*/ 1712158 h 1847704"/>
                <a:gd name="connsiteX18856" fmla="*/ 438159 w 1842380"/>
                <a:gd name="connsiteY18856" fmla="*/ 1703106 h 1847704"/>
                <a:gd name="connsiteX18857" fmla="*/ 438159 w 1842380"/>
                <a:gd name="connsiteY18857" fmla="*/ 1583831 h 1847704"/>
                <a:gd name="connsiteX18858" fmla="*/ 441353 w 1842380"/>
                <a:gd name="connsiteY18858" fmla="*/ 1590753 h 1847704"/>
                <a:gd name="connsiteX18859" fmla="*/ 447211 w 1842380"/>
                <a:gd name="connsiteY18859" fmla="*/ 1592883 h 1847704"/>
                <a:gd name="connsiteX18860" fmla="*/ 447211 w 1842380"/>
                <a:gd name="connsiteY18860" fmla="*/ 1592883 h 1847704"/>
                <a:gd name="connsiteX18861" fmla="*/ 438691 w 1842380"/>
                <a:gd name="connsiteY18861" fmla="*/ 1011947 h 1847704"/>
                <a:gd name="connsiteX18862" fmla="*/ 438691 w 1842380"/>
                <a:gd name="connsiteY18862" fmla="*/ 983726 h 1847704"/>
                <a:gd name="connsiteX18863" fmla="*/ 438691 w 1842380"/>
                <a:gd name="connsiteY18863" fmla="*/ 1011947 h 1847704"/>
                <a:gd name="connsiteX18864" fmla="*/ 438691 w 1842380"/>
                <a:gd name="connsiteY18864" fmla="*/ 1011947 h 1847704"/>
                <a:gd name="connsiteX18865" fmla="*/ 438691 w 1842380"/>
                <a:gd name="connsiteY18865" fmla="*/ 549222 h 1847704"/>
                <a:gd name="connsiteX18866" fmla="*/ 438691 w 1842380"/>
                <a:gd name="connsiteY18866" fmla="*/ 526858 h 1847704"/>
                <a:gd name="connsiteX18867" fmla="*/ 439756 w 1842380"/>
                <a:gd name="connsiteY18867" fmla="*/ 528988 h 1847704"/>
                <a:gd name="connsiteX18868" fmla="*/ 440821 w 1842380"/>
                <a:gd name="connsiteY18868" fmla="*/ 548157 h 1847704"/>
                <a:gd name="connsiteX18869" fmla="*/ 438691 w 1842380"/>
                <a:gd name="connsiteY18869" fmla="*/ 549222 h 1847704"/>
                <a:gd name="connsiteX18870" fmla="*/ 438691 w 1842380"/>
                <a:gd name="connsiteY18870" fmla="*/ 549222 h 1847704"/>
                <a:gd name="connsiteX18871" fmla="*/ 438691 w 1842380"/>
                <a:gd name="connsiteY18871" fmla="*/ 412908 h 1847704"/>
                <a:gd name="connsiteX18872" fmla="*/ 439756 w 1842380"/>
                <a:gd name="connsiteY18872" fmla="*/ 412908 h 1847704"/>
                <a:gd name="connsiteX18873" fmla="*/ 440821 w 1842380"/>
                <a:gd name="connsiteY18873" fmla="*/ 400661 h 1847704"/>
                <a:gd name="connsiteX18874" fmla="*/ 438691 w 1842380"/>
                <a:gd name="connsiteY18874" fmla="*/ 400661 h 1847704"/>
                <a:gd name="connsiteX18875" fmla="*/ 438691 w 1842380"/>
                <a:gd name="connsiteY18875" fmla="*/ 412908 h 1847704"/>
                <a:gd name="connsiteX18876" fmla="*/ 438691 w 1842380"/>
                <a:gd name="connsiteY18876" fmla="*/ 144005 h 1847704"/>
                <a:gd name="connsiteX18877" fmla="*/ 438691 w 1842380"/>
                <a:gd name="connsiteY18877" fmla="*/ 171162 h 1847704"/>
                <a:gd name="connsiteX18878" fmla="*/ 415262 w 1842380"/>
                <a:gd name="connsiteY18878" fmla="*/ 175422 h 1847704"/>
                <a:gd name="connsiteX18879" fmla="*/ 415262 w 1842380"/>
                <a:gd name="connsiteY18879" fmla="*/ 157317 h 1847704"/>
                <a:gd name="connsiteX18880" fmla="*/ 428574 w 1842380"/>
                <a:gd name="connsiteY18880" fmla="*/ 154122 h 1847704"/>
                <a:gd name="connsiteX18881" fmla="*/ 436561 w 1842380"/>
                <a:gd name="connsiteY18881" fmla="*/ 146135 h 1847704"/>
                <a:gd name="connsiteX18882" fmla="*/ 438691 w 1842380"/>
                <a:gd name="connsiteY18882" fmla="*/ 144005 h 1847704"/>
                <a:gd name="connsiteX18883" fmla="*/ 438691 w 1842380"/>
                <a:gd name="connsiteY18883" fmla="*/ 144005 h 1847704"/>
                <a:gd name="connsiteX18884" fmla="*/ 438691 w 1842380"/>
                <a:gd name="connsiteY18884" fmla="*/ 220682 h 1847704"/>
                <a:gd name="connsiteX18885" fmla="*/ 438691 w 1842380"/>
                <a:gd name="connsiteY18885" fmla="*/ 240917 h 1847704"/>
                <a:gd name="connsiteX18886" fmla="*/ 415262 w 1842380"/>
                <a:gd name="connsiteY18886" fmla="*/ 229735 h 1847704"/>
                <a:gd name="connsiteX18887" fmla="*/ 415262 w 1842380"/>
                <a:gd name="connsiteY18887" fmla="*/ 209500 h 1847704"/>
                <a:gd name="connsiteX18888" fmla="*/ 438691 w 1842380"/>
                <a:gd name="connsiteY18888" fmla="*/ 220682 h 1847704"/>
                <a:gd name="connsiteX18889" fmla="*/ 438691 w 1842380"/>
                <a:gd name="connsiteY18889" fmla="*/ 220682 h 1847704"/>
                <a:gd name="connsiteX18890" fmla="*/ 438691 w 1842380"/>
                <a:gd name="connsiteY18890" fmla="*/ 248371 h 1847704"/>
                <a:gd name="connsiteX18891" fmla="*/ 438691 w 1842380"/>
                <a:gd name="connsiteY18891" fmla="*/ 268606 h 1847704"/>
                <a:gd name="connsiteX18892" fmla="*/ 415262 w 1842380"/>
                <a:gd name="connsiteY18892" fmla="*/ 283515 h 1847704"/>
                <a:gd name="connsiteX18893" fmla="*/ 415262 w 1842380"/>
                <a:gd name="connsiteY18893" fmla="*/ 265411 h 1847704"/>
                <a:gd name="connsiteX18894" fmla="*/ 438691 w 1842380"/>
                <a:gd name="connsiteY18894" fmla="*/ 248371 h 1847704"/>
                <a:gd name="connsiteX18895" fmla="*/ 438691 w 1842380"/>
                <a:gd name="connsiteY18895" fmla="*/ 248371 h 1847704"/>
                <a:gd name="connsiteX18896" fmla="*/ 438691 w 1842380"/>
                <a:gd name="connsiteY18896" fmla="*/ 342088 h 1847704"/>
                <a:gd name="connsiteX18897" fmla="*/ 438691 w 1842380"/>
                <a:gd name="connsiteY18897" fmla="*/ 382556 h 1847704"/>
                <a:gd name="connsiteX18898" fmla="*/ 428574 w 1842380"/>
                <a:gd name="connsiteY18898" fmla="*/ 379361 h 1847704"/>
                <a:gd name="connsiteX18899" fmla="*/ 429639 w 1842380"/>
                <a:gd name="connsiteY18899" fmla="*/ 369244 h 1847704"/>
                <a:gd name="connsiteX18900" fmla="*/ 426444 w 1842380"/>
                <a:gd name="connsiteY18900" fmla="*/ 369244 h 1847704"/>
                <a:gd name="connsiteX18901" fmla="*/ 415262 w 1842380"/>
                <a:gd name="connsiteY18901" fmla="*/ 369244 h 1847704"/>
                <a:gd name="connsiteX18902" fmla="*/ 415262 w 1842380"/>
                <a:gd name="connsiteY18902" fmla="*/ 345815 h 1847704"/>
                <a:gd name="connsiteX18903" fmla="*/ 416327 w 1842380"/>
                <a:gd name="connsiteY18903" fmla="*/ 344750 h 1847704"/>
                <a:gd name="connsiteX18904" fmla="*/ 438691 w 1842380"/>
                <a:gd name="connsiteY18904" fmla="*/ 342088 h 1847704"/>
                <a:gd name="connsiteX18905" fmla="*/ 438691 w 1842380"/>
                <a:gd name="connsiteY18905" fmla="*/ 342088 h 1847704"/>
                <a:gd name="connsiteX18906" fmla="*/ 438691 w 1842380"/>
                <a:gd name="connsiteY18906" fmla="*/ 400661 h 1847704"/>
                <a:gd name="connsiteX18907" fmla="*/ 438691 w 1842380"/>
                <a:gd name="connsiteY18907" fmla="*/ 412908 h 1847704"/>
                <a:gd name="connsiteX18908" fmla="*/ 428574 w 1842380"/>
                <a:gd name="connsiteY18908" fmla="*/ 416102 h 1847704"/>
                <a:gd name="connsiteX18909" fmla="*/ 425379 w 1842380"/>
                <a:gd name="connsiteY18909" fmla="*/ 417167 h 1847704"/>
                <a:gd name="connsiteX18910" fmla="*/ 425379 w 1842380"/>
                <a:gd name="connsiteY18910" fmla="*/ 423025 h 1847704"/>
                <a:gd name="connsiteX18911" fmla="*/ 424314 w 1842380"/>
                <a:gd name="connsiteY18911" fmla="*/ 432077 h 1847704"/>
                <a:gd name="connsiteX18912" fmla="*/ 415262 w 1842380"/>
                <a:gd name="connsiteY18912" fmla="*/ 435272 h 1847704"/>
                <a:gd name="connsiteX18913" fmla="*/ 415262 w 1842380"/>
                <a:gd name="connsiteY18913" fmla="*/ 388946 h 1847704"/>
                <a:gd name="connsiteX18914" fmla="*/ 422184 w 1842380"/>
                <a:gd name="connsiteY18914" fmla="*/ 391076 h 1847704"/>
                <a:gd name="connsiteX18915" fmla="*/ 428041 w 1842380"/>
                <a:gd name="connsiteY18915" fmla="*/ 400128 h 1847704"/>
                <a:gd name="connsiteX18916" fmla="*/ 438691 w 1842380"/>
                <a:gd name="connsiteY18916" fmla="*/ 400661 h 1847704"/>
                <a:gd name="connsiteX18917" fmla="*/ 438691 w 1842380"/>
                <a:gd name="connsiteY18917" fmla="*/ 400661 h 1847704"/>
                <a:gd name="connsiteX18918" fmla="*/ 438691 w 1842380"/>
                <a:gd name="connsiteY18918" fmla="*/ 421960 h 1847704"/>
                <a:gd name="connsiteX18919" fmla="*/ 415262 w 1842380"/>
                <a:gd name="connsiteY18919" fmla="*/ 451246 h 1847704"/>
                <a:gd name="connsiteX18920" fmla="*/ 415262 w 1842380"/>
                <a:gd name="connsiteY18920" fmla="*/ 480533 h 1847704"/>
                <a:gd name="connsiteX18921" fmla="*/ 428574 w 1842380"/>
                <a:gd name="connsiteY18921" fmla="*/ 464558 h 1847704"/>
                <a:gd name="connsiteX18922" fmla="*/ 434431 w 1842380"/>
                <a:gd name="connsiteY18922" fmla="*/ 462428 h 1847704"/>
                <a:gd name="connsiteX18923" fmla="*/ 434431 w 1842380"/>
                <a:gd name="connsiteY18923" fmla="*/ 478403 h 1847704"/>
                <a:gd name="connsiteX18924" fmla="*/ 438691 w 1842380"/>
                <a:gd name="connsiteY18924" fmla="*/ 482662 h 1847704"/>
                <a:gd name="connsiteX18925" fmla="*/ 438691 w 1842380"/>
                <a:gd name="connsiteY18925" fmla="*/ 421960 h 1847704"/>
                <a:gd name="connsiteX18926" fmla="*/ 438691 w 1842380"/>
                <a:gd name="connsiteY18926" fmla="*/ 421960 h 1847704"/>
                <a:gd name="connsiteX18927" fmla="*/ 438691 w 1842380"/>
                <a:gd name="connsiteY18927" fmla="*/ 526858 h 1847704"/>
                <a:gd name="connsiteX18928" fmla="*/ 438691 w 1842380"/>
                <a:gd name="connsiteY18928" fmla="*/ 549222 h 1847704"/>
                <a:gd name="connsiteX18929" fmla="*/ 425379 w 1842380"/>
                <a:gd name="connsiteY18929" fmla="*/ 541235 h 1847704"/>
                <a:gd name="connsiteX18930" fmla="*/ 415262 w 1842380"/>
                <a:gd name="connsiteY18930" fmla="*/ 532183 h 1847704"/>
                <a:gd name="connsiteX18931" fmla="*/ 415262 w 1842380"/>
                <a:gd name="connsiteY18931" fmla="*/ 508754 h 1847704"/>
                <a:gd name="connsiteX18932" fmla="*/ 438691 w 1842380"/>
                <a:gd name="connsiteY18932" fmla="*/ 526858 h 1847704"/>
                <a:gd name="connsiteX18933" fmla="*/ 438691 w 1842380"/>
                <a:gd name="connsiteY18933" fmla="*/ 526858 h 1847704"/>
                <a:gd name="connsiteX18934" fmla="*/ 438691 w 1842380"/>
                <a:gd name="connsiteY18934" fmla="*/ 678615 h 1847704"/>
                <a:gd name="connsiteX18935" fmla="*/ 438691 w 1842380"/>
                <a:gd name="connsiteY18935" fmla="*/ 696719 h 1847704"/>
                <a:gd name="connsiteX18936" fmla="*/ 428574 w 1842380"/>
                <a:gd name="connsiteY18936" fmla="*/ 718019 h 1847704"/>
                <a:gd name="connsiteX18937" fmla="*/ 428574 w 1842380"/>
                <a:gd name="connsiteY18937" fmla="*/ 718019 h 1847704"/>
                <a:gd name="connsiteX18938" fmla="*/ 428574 w 1842380"/>
                <a:gd name="connsiteY18938" fmla="*/ 720148 h 1847704"/>
                <a:gd name="connsiteX18939" fmla="*/ 438691 w 1842380"/>
                <a:gd name="connsiteY18939" fmla="*/ 716954 h 1847704"/>
                <a:gd name="connsiteX18940" fmla="*/ 438691 w 1842380"/>
                <a:gd name="connsiteY18940" fmla="*/ 728136 h 1847704"/>
                <a:gd name="connsiteX18941" fmla="*/ 415262 w 1842380"/>
                <a:gd name="connsiteY18941" fmla="*/ 748370 h 1847704"/>
                <a:gd name="connsiteX18942" fmla="*/ 415262 w 1842380"/>
                <a:gd name="connsiteY18942" fmla="*/ 729201 h 1847704"/>
                <a:gd name="connsiteX18943" fmla="*/ 417392 w 1842380"/>
                <a:gd name="connsiteY18943" fmla="*/ 727071 h 1847704"/>
                <a:gd name="connsiteX18944" fmla="*/ 418457 w 1842380"/>
                <a:gd name="connsiteY18944" fmla="*/ 720148 h 1847704"/>
                <a:gd name="connsiteX18945" fmla="*/ 437626 w 1842380"/>
                <a:gd name="connsiteY18945" fmla="*/ 682875 h 1847704"/>
                <a:gd name="connsiteX18946" fmla="*/ 438691 w 1842380"/>
                <a:gd name="connsiteY18946" fmla="*/ 678615 h 1847704"/>
                <a:gd name="connsiteX18947" fmla="*/ 438691 w 1842380"/>
                <a:gd name="connsiteY18947" fmla="*/ 678615 h 1847704"/>
                <a:gd name="connsiteX18948" fmla="*/ 438691 w 1842380"/>
                <a:gd name="connsiteY18948" fmla="*/ 757422 h 1847704"/>
                <a:gd name="connsiteX18949" fmla="*/ 438691 w 1842380"/>
                <a:gd name="connsiteY18949" fmla="*/ 768604 h 1847704"/>
                <a:gd name="connsiteX18950" fmla="*/ 415262 w 1842380"/>
                <a:gd name="connsiteY18950" fmla="*/ 774461 h 1847704"/>
                <a:gd name="connsiteX18951" fmla="*/ 415262 w 1842380"/>
                <a:gd name="connsiteY18951" fmla="*/ 762214 h 1847704"/>
                <a:gd name="connsiteX18952" fmla="*/ 438691 w 1842380"/>
                <a:gd name="connsiteY18952" fmla="*/ 757422 h 1847704"/>
                <a:gd name="connsiteX18953" fmla="*/ 438691 w 1842380"/>
                <a:gd name="connsiteY18953" fmla="*/ 757422 h 1847704"/>
                <a:gd name="connsiteX18954" fmla="*/ 438691 w 1842380"/>
                <a:gd name="connsiteY18954" fmla="*/ 795761 h 1847704"/>
                <a:gd name="connsiteX18955" fmla="*/ 438691 w 1842380"/>
                <a:gd name="connsiteY18955" fmla="*/ 808008 h 1847704"/>
                <a:gd name="connsiteX18956" fmla="*/ 415262 w 1842380"/>
                <a:gd name="connsiteY18956" fmla="*/ 813865 h 1847704"/>
                <a:gd name="connsiteX18957" fmla="*/ 415262 w 1842380"/>
                <a:gd name="connsiteY18957" fmla="*/ 802683 h 1847704"/>
                <a:gd name="connsiteX18958" fmla="*/ 438691 w 1842380"/>
                <a:gd name="connsiteY18958" fmla="*/ 795761 h 1847704"/>
                <a:gd name="connsiteX18959" fmla="*/ 438691 w 1842380"/>
                <a:gd name="connsiteY18959" fmla="*/ 795761 h 1847704"/>
                <a:gd name="connsiteX18960" fmla="*/ 438691 w 1842380"/>
                <a:gd name="connsiteY18960" fmla="*/ 827177 h 1847704"/>
                <a:gd name="connsiteX18961" fmla="*/ 438691 w 1842380"/>
                <a:gd name="connsiteY18961" fmla="*/ 877762 h 1847704"/>
                <a:gd name="connsiteX18962" fmla="*/ 435496 w 1842380"/>
                <a:gd name="connsiteY18962" fmla="*/ 883620 h 1847704"/>
                <a:gd name="connsiteX18963" fmla="*/ 437626 w 1842380"/>
                <a:gd name="connsiteY18963" fmla="*/ 905984 h 1847704"/>
                <a:gd name="connsiteX18964" fmla="*/ 438691 w 1842380"/>
                <a:gd name="connsiteY18964" fmla="*/ 905984 h 1847704"/>
                <a:gd name="connsiteX18965" fmla="*/ 438691 w 1842380"/>
                <a:gd name="connsiteY18965" fmla="*/ 912906 h 1847704"/>
                <a:gd name="connsiteX18966" fmla="*/ 436561 w 1842380"/>
                <a:gd name="connsiteY18966" fmla="*/ 912906 h 1847704"/>
                <a:gd name="connsiteX18967" fmla="*/ 432301 w 1842380"/>
                <a:gd name="connsiteY18967" fmla="*/ 926218 h 1847704"/>
                <a:gd name="connsiteX18968" fmla="*/ 436561 w 1842380"/>
                <a:gd name="connsiteY18968" fmla="*/ 955504 h 1847704"/>
                <a:gd name="connsiteX18969" fmla="*/ 438691 w 1842380"/>
                <a:gd name="connsiteY18969" fmla="*/ 955504 h 1847704"/>
                <a:gd name="connsiteX18970" fmla="*/ 438691 w 1842380"/>
                <a:gd name="connsiteY18970" fmla="*/ 962427 h 1847704"/>
                <a:gd name="connsiteX18971" fmla="*/ 436561 w 1842380"/>
                <a:gd name="connsiteY18971" fmla="*/ 962427 h 1847704"/>
                <a:gd name="connsiteX18972" fmla="*/ 433366 w 1842380"/>
                <a:gd name="connsiteY18972" fmla="*/ 969349 h 1847704"/>
                <a:gd name="connsiteX18973" fmla="*/ 439223 w 1842380"/>
                <a:gd name="connsiteY18973" fmla="*/ 984258 h 1847704"/>
                <a:gd name="connsiteX18974" fmla="*/ 439223 w 1842380"/>
                <a:gd name="connsiteY18974" fmla="*/ 1012480 h 1847704"/>
                <a:gd name="connsiteX18975" fmla="*/ 439223 w 1842380"/>
                <a:gd name="connsiteY18975" fmla="*/ 1012480 h 1847704"/>
                <a:gd name="connsiteX18976" fmla="*/ 439223 w 1842380"/>
                <a:gd name="connsiteY18976" fmla="*/ 1012480 h 1847704"/>
                <a:gd name="connsiteX18977" fmla="*/ 439223 w 1842380"/>
                <a:gd name="connsiteY18977" fmla="*/ 1041766 h 1847704"/>
                <a:gd name="connsiteX18978" fmla="*/ 433366 w 1842380"/>
                <a:gd name="connsiteY18978" fmla="*/ 1022597 h 1847704"/>
                <a:gd name="connsiteX18979" fmla="*/ 415262 w 1842380"/>
                <a:gd name="connsiteY18979" fmla="*/ 1038571 h 1847704"/>
                <a:gd name="connsiteX18980" fmla="*/ 415262 w 1842380"/>
                <a:gd name="connsiteY18980" fmla="*/ 1023662 h 1847704"/>
                <a:gd name="connsiteX18981" fmla="*/ 428574 w 1842380"/>
                <a:gd name="connsiteY18981" fmla="*/ 1009285 h 1847704"/>
                <a:gd name="connsiteX18982" fmla="*/ 427509 w 1842380"/>
                <a:gd name="connsiteY18982" fmla="*/ 978934 h 1847704"/>
                <a:gd name="connsiteX18983" fmla="*/ 415262 w 1842380"/>
                <a:gd name="connsiteY18983" fmla="*/ 989051 h 1847704"/>
                <a:gd name="connsiteX18984" fmla="*/ 415262 w 1842380"/>
                <a:gd name="connsiteY18984" fmla="*/ 975739 h 1847704"/>
                <a:gd name="connsiteX18985" fmla="*/ 424314 w 1842380"/>
                <a:gd name="connsiteY18985" fmla="*/ 966687 h 1847704"/>
                <a:gd name="connsiteX18986" fmla="*/ 425379 w 1842380"/>
                <a:gd name="connsiteY18986" fmla="*/ 936335 h 1847704"/>
                <a:gd name="connsiteX18987" fmla="*/ 415262 w 1842380"/>
                <a:gd name="connsiteY18987" fmla="*/ 943257 h 1847704"/>
                <a:gd name="connsiteX18988" fmla="*/ 415262 w 1842380"/>
                <a:gd name="connsiteY18988" fmla="*/ 929945 h 1847704"/>
                <a:gd name="connsiteX18989" fmla="*/ 424314 w 1842380"/>
                <a:gd name="connsiteY18989" fmla="*/ 923023 h 1847704"/>
                <a:gd name="connsiteX18990" fmla="*/ 427509 w 1842380"/>
                <a:gd name="connsiteY18990" fmla="*/ 892672 h 1847704"/>
                <a:gd name="connsiteX18991" fmla="*/ 415262 w 1842380"/>
                <a:gd name="connsiteY18991" fmla="*/ 900659 h 1847704"/>
                <a:gd name="connsiteX18992" fmla="*/ 415262 w 1842380"/>
                <a:gd name="connsiteY18992" fmla="*/ 887347 h 1847704"/>
                <a:gd name="connsiteX18993" fmla="*/ 426444 w 1842380"/>
                <a:gd name="connsiteY18993" fmla="*/ 879360 h 1847704"/>
                <a:gd name="connsiteX18994" fmla="*/ 433366 w 1842380"/>
                <a:gd name="connsiteY18994" fmla="*/ 850073 h 1847704"/>
                <a:gd name="connsiteX18995" fmla="*/ 415262 w 1842380"/>
                <a:gd name="connsiteY18995" fmla="*/ 858061 h 1847704"/>
                <a:gd name="connsiteX18996" fmla="*/ 415262 w 1842380"/>
                <a:gd name="connsiteY18996" fmla="*/ 845814 h 1847704"/>
                <a:gd name="connsiteX18997" fmla="*/ 433366 w 1842380"/>
                <a:gd name="connsiteY18997" fmla="*/ 836761 h 1847704"/>
                <a:gd name="connsiteX18998" fmla="*/ 438691 w 1842380"/>
                <a:gd name="connsiteY18998" fmla="*/ 827177 h 1847704"/>
                <a:gd name="connsiteX18999" fmla="*/ 438691 w 1842380"/>
                <a:gd name="connsiteY18999" fmla="*/ 827177 h 1847704"/>
                <a:gd name="connsiteX19000" fmla="*/ 438691 w 1842380"/>
                <a:gd name="connsiteY19000" fmla="*/ 1046559 h 1847704"/>
                <a:gd name="connsiteX19001" fmla="*/ 438691 w 1842380"/>
                <a:gd name="connsiteY19001" fmla="*/ 1068923 h 1847704"/>
                <a:gd name="connsiteX19002" fmla="*/ 415262 w 1842380"/>
                <a:gd name="connsiteY19002" fmla="*/ 1095014 h 1847704"/>
                <a:gd name="connsiteX19003" fmla="*/ 415262 w 1842380"/>
                <a:gd name="connsiteY19003" fmla="*/ 1076910 h 1847704"/>
                <a:gd name="connsiteX19004" fmla="*/ 437626 w 1842380"/>
                <a:gd name="connsiteY19004" fmla="*/ 1050818 h 1847704"/>
                <a:gd name="connsiteX19005" fmla="*/ 438691 w 1842380"/>
                <a:gd name="connsiteY19005" fmla="*/ 1046559 h 1847704"/>
                <a:gd name="connsiteX19006" fmla="*/ 438691 w 1842380"/>
                <a:gd name="connsiteY19006" fmla="*/ 1046559 h 1847704"/>
                <a:gd name="connsiteX19007" fmla="*/ 438691 w 1842380"/>
                <a:gd name="connsiteY19007" fmla="*/ 1109924 h 1847704"/>
                <a:gd name="connsiteX19008" fmla="*/ 438691 w 1842380"/>
                <a:gd name="connsiteY19008" fmla="*/ 1126963 h 1847704"/>
                <a:gd name="connsiteX19009" fmla="*/ 438691 w 1842380"/>
                <a:gd name="connsiteY19009" fmla="*/ 1173289 h 1847704"/>
                <a:gd name="connsiteX19010" fmla="*/ 438691 w 1842380"/>
                <a:gd name="connsiteY19010" fmla="*/ 1189263 h 1847704"/>
                <a:gd name="connsiteX19011" fmla="*/ 435496 w 1842380"/>
                <a:gd name="connsiteY19011" fmla="*/ 1185003 h 1847704"/>
                <a:gd name="connsiteX19012" fmla="*/ 418457 w 1842380"/>
                <a:gd name="connsiteY19012" fmla="*/ 1146665 h 1847704"/>
                <a:gd name="connsiteX19013" fmla="*/ 415262 w 1842380"/>
                <a:gd name="connsiteY19013" fmla="*/ 1140807 h 1847704"/>
                <a:gd name="connsiteX19014" fmla="*/ 415262 w 1842380"/>
                <a:gd name="connsiteY19014" fmla="*/ 1140807 h 1847704"/>
                <a:gd name="connsiteX19015" fmla="*/ 415262 w 1842380"/>
                <a:gd name="connsiteY19015" fmla="*/ 1120573 h 1847704"/>
                <a:gd name="connsiteX19016" fmla="*/ 421119 w 1842380"/>
                <a:gd name="connsiteY19016" fmla="*/ 1132820 h 1847704"/>
                <a:gd name="connsiteX19017" fmla="*/ 421119 w 1842380"/>
                <a:gd name="connsiteY19017" fmla="*/ 1131755 h 1847704"/>
                <a:gd name="connsiteX19018" fmla="*/ 422184 w 1842380"/>
                <a:gd name="connsiteY19018" fmla="*/ 1132820 h 1847704"/>
                <a:gd name="connsiteX19019" fmla="*/ 438691 w 1842380"/>
                <a:gd name="connsiteY19019" fmla="*/ 1109924 h 1847704"/>
                <a:gd name="connsiteX19020" fmla="*/ 438691 w 1842380"/>
                <a:gd name="connsiteY19020" fmla="*/ 1109924 h 1847704"/>
                <a:gd name="connsiteX19021" fmla="*/ 438691 w 1842380"/>
                <a:gd name="connsiteY19021" fmla="*/ 1340487 h 1847704"/>
                <a:gd name="connsiteX19022" fmla="*/ 438691 w 1842380"/>
                <a:gd name="connsiteY19022" fmla="*/ 1371904 h 1847704"/>
                <a:gd name="connsiteX19023" fmla="*/ 415262 w 1842380"/>
                <a:gd name="connsiteY19023" fmla="*/ 1390008 h 1847704"/>
                <a:gd name="connsiteX19024" fmla="*/ 415262 w 1842380"/>
                <a:gd name="connsiteY19024" fmla="*/ 1359657 h 1847704"/>
                <a:gd name="connsiteX19025" fmla="*/ 438691 w 1842380"/>
                <a:gd name="connsiteY19025" fmla="*/ 1340487 h 1847704"/>
                <a:gd name="connsiteX19026" fmla="*/ 438691 w 1842380"/>
                <a:gd name="connsiteY19026" fmla="*/ 1340487 h 1847704"/>
                <a:gd name="connsiteX19027" fmla="*/ 438691 w 1842380"/>
                <a:gd name="connsiteY19027" fmla="*/ 1413970 h 1847704"/>
                <a:gd name="connsiteX19028" fmla="*/ 438691 w 1842380"/>
                <a:gd name="connsiteY19028" fmla="*/ 1445386 h 1847704"/>
                <a:gd name="connsiteX19029" fmla="*/ 435496 w 1842380"/>
                <a:gd name="connsiteY19029" fmla="*/ 1442191 h 1847704"/>
                <a:gd name="connsiteX19030" fmla="*/ 416327 w 1842380"/>
                <a:gd name="connsiteY19030" fmla="*/ 1451243 h 1847704"/>
                <a:gd name="connsiteX19031" fmla="*/ 415262 w 1842380"/>
                <a:gd name="connsiteY19031" fmla="*/ 1451243 h 1847704"/>
                <a:gd name="connsiteX19032" fmla="*/ 415262 w 1842380"/>
                <a:gd name="connsiteY19032" fmla="*/ 1425152 h 1847704"/>
                <a:gd name="connsiteX19033" fmla="*/ 438691 w 1842380"/>
                <a:gd name="connsiteY19033" fmla="*/ 1413970 h 1847704"/>
                <a:gd name="connsiteX19034" fmla="*/ 438691 w 1842380"/>
                <a:gd name="connsiteY19034" fmla="*/ 1413970 h 1847704"/>
                <a:gd name="connsiteX19035" fmla="*/ 438691 w 1842380"/>
                <a:gd name="connsiteY19035" fmla="*/ 1583831 h 1847704"/>
                <a:gd name="connsiteX19036" fmla="*/ 438691 w 1842380"/>
                <a:gd name="connsiteY19036" fmla="*/ 1703106 h 1847704"/>
                <a:gd name="connsiteX19037" fmla="*/ 434431 w 1842380"/>
                <a:gd name="connsiteY19037" fmla="*/ 1698846 h 1847704"/>
                <a:gd name="connsiteX19038" fmla="*/ 425379 w 1842380"/>
                <a:gd name="connsiteY19038" fmla="*/ 1695651 h 1847704"/>
                <a:gd name="connsiteX19039" fmla="*/ 415262 w 1842380"/>
                <a:gd name="connsiteY19039" fmla="*/ 1691392 h 1847704"/>
                <a:gd name="connsiteX19040" fmla="*/ 415262 w 1842380"/>
                <a:gd name="connsiteY19040" fmla="*/ 1673287 h 1847704"/>
                <a:gd name="connsiteX19041" fmla="*/ 424314 w 1842380"/>
                <a:gd name="connsiteY19041" fmla="*/ 1677547 h 1847704"/>
                <a:gd name="connsiteX19042" fmla="*/ 424314 w 1842380"/>
                <a:gd name="connsiteY19042" fmla="*/ 1677547 h 1847704"/>
                <a:gd name="connsiteX19043" fmla="*/ 426444 w 1842380"/>
                <a:gd name="connsiteY19043" fmla="*/ 1678612 h 1847704"/>
                <a:gd name="connsiteX19044" fmla="*/ 426444 w 1842380"/>
                <a:gd name="connsiteY19044" fmla="*/ 1597675 h 1847704"/>
                <a:gd name="connsiteX19045" fmla="*/ 415262 w 1842380"/>
                <a:gd name="connsiteY19045" fmla="*/ 1581701 h 1847704"/>
                <a:gd name="connsiteX19046" fmla="*/ 415262 w 1842380"/>
                <a:gd name="connsiteY19046" fmla="*/ 1561467 h 1847704"/>
                <a:gd name="connsiteX19047" fmla="*/ 438691 w 1842380"/>
                <a:gd name="connsiteY19047" fmla="*/ 1583831 h 1847704"/>
                <a:gd name="connsiteX19048" fmla="*/ 438691 w 1842380"/>
                <a:gd name="connsiteY19048" fmla="*/ 1583831 h 1847704"/>
                <a:gd name="connsiteX19049" fmla="*/ 414729 w 1842380"/>
                <a:gd name="connsiteY19049" fmla="*/ 1319188 h 1847704"/>
                <a:gd name="connsiteX19050" fmla="*/ 414729 w 1842380"/>
                <a:gd name="connsiteY19050" fmla="*/ 1308006 h 1847704"/>
                <a:gd name="connsiteX19051" fmla="*/ 420587 w 1842380"/>
                <a:gd name="connsiteY19051" fmla="*/ 1314928 h 1847704"/>
                <a:gd name="connsiteX19052" fmla="*/ 414729 w 1842380"/>
                <a:gd name="connsiteY19052" fmla="*/ 1319188 h 1847704"/>
                <a:gd name="connsiteX19053" fmla="*/ 414729 w 1842380"/>
                <a:gd name="connsiteY19053" fmla="*/ 157317 h 1847704"/>
                <a:gd name="connsiteX19054" fmla="*/ 414729 w 1842380"/>
                <a:gd name="connsiteY19054" fmla="*/ 175422 h 1847704"/>
                <a:gd name="connsiteX19055" fmla="*/ 405677 w 1842380"/>
                <a:gd name="connsiteY19055" fmla="*/ 181279 h 1847704"/>
                <a:gd name="connsiteX19056" fmla="*/ 405677 w 1842380"/>
                <a:gd name="connsiteY19056" fmla="*/ 162110 h 1847704"/>
                <a:gd name="connsiteX19057" fmla="*/ 414729 w 1842380"/>
                <a:gd name="connsiteY19057" fmla="*/ 157317 h 1847704"/>
                <a:gd name="connsiteX19058" fmla="*/ 414729 w 1842380"/>
                <a:gd name="connsiteY19058" fmla="*/ 157317 h 1847704"/>
                <a:gd name="connsiteX19059" fmla="*/ 414729 w 1842380"/>
                <a:gd name="connsiteY19059" fmla="*/ 208968 h 1847704"/>
                <a:gd name="connsiteX19060" fmla="*/ 414729 w 1842380"/>
                <a:gd name="connsiteY19060" fmla="*/ 229202 h 1847704"/>
                <a:gd name="connsiteX19061" fmla="*/ 405677 w 1842380"/>
                <a:gd name="connsiteY19061" fmla="*/ 224942 h 1847704"/>
                <a:gd name="connsiteX19062" fmla="*/ 405677 w 1842380"/>
                <a:gd name="connsiteY19062" fmla="*/ 205773 h 1847704"/>
                <a:gd name="connsiteX19063" fmla="*/ 414729 w 1842380"/>
                <a:gd name="connsiteY19063" fmla="*/ 208968 h 1847704"/>
                <a:gd name="connsiteX19064" fmla="*/ 414729 w 1842380"/>
                <a:gd name="connsiteY19064" fmla="*/ 208968 h 1847704"/>
                <a:gd name="connsiteX19065" fmla="*/ 414729 w 1842380"/>
                <a:gd name="connsiteY19065" fmla="*/ 265411 h 1847704"/>
                <a:gd name="connsiteX19066" fmla="*/ 414729 w 1842380"/>
                <a:gd name="connsiteY19066" fmla="*/ 283515 h 1847704"/>
                <a:gd name="connsiteX19067" fmla="*/ 405677 w 1842380"/>
                <a:gd name="connsiteY19067" fmla="*/ 285645 h 1847704"/>
                <a:gd name="connsiteX19068" fmla="*/ 405677 w 1842380"/>
                <a:gd name="connsiteY19068" fmla="*/ 268606 h 1847704"/>
                <a:gd name="connsiteX19069" fmla="*/ 414729 w 1842380"/>
                <a:gd name="connsiteY19069" fmla="*/ 265411 h 1847704"/>
                <a:gd name="connsiteX19070" fmla="*/ 414729 w 1842380"/>
                <a:gd name="connsiteY19070" fmla="*/ 265411 h 1847704"/>
                <a:gd name="connsiteX19071" fmla="*/ 414729 w 1842380"/>
                <a:gd name="connsiteY19071" fmla="*/ 345283 h 1847704"/>
                <a:gd name="connsiteX19072" fmla="*/ 414729 w 1842380"/>
                <a:gd name="connsiteY19072" fmla="*/ 368712 h 1847704"/>
                <a:gd name="connsiteX19073" fmla="*/ 406742 w 1842380"/>
                <a:gd name="connsiteY19073" fmla="*/ 360725 h 1847704"/>
                <a:gd name="connsiteX19074" fmla="*/ 414729 w 1842380"/>
                <a:gd name="connsiteY19074" fmla="*/ 345283 h 1847704"/>
                <a:gd name="connsiteX19075" fmla="*/ 414729 w 1842380"/>
                <a:gd name="connsiteY19075" fmla="*/ 345283 h 1847704"/>
                <a:gd name="connsiteX19076" fmla="*/ 414729 w 1842380"/>
                <a:gd name="connsiteY19076" fmla="*/ 389478 h 1847704"/>
                <a:gd name="connsiteX19077" fmla="*/ 414729 w 1842380"/>
                <a:gd name="connsiteY19077" fmla="*/ 435272 h 1847704"/>
                <a:gd name="connsiteX19078" fmla="*/ 411535 w 1842380"/>
                <a:gd name="connsiteY19078" fmla="*/ 432077 h 1847704"/>
                <a:gd name="connsiteX19079" fmla="*/ 405677 w 1842380"/>
                <a:gd name="connsiteY19079" fmla="*/ 425155 h 1847704"/>
                <a:gd name="connsiteX19080" fmla="*/ 405677 w 1842380"/>
                <a:gd name="connsiteY19080" fmla="*/ 409180 h 1847704"/>
                <a:gd name="connsiteX19081" fmla="*/ 411535 w 1842380"/>
                <a:gd name="connsiteY19081" fmla="*/ 409180 h 1847704"/>
                <a:gd name="connsiteX19082" fmla="*/ 412599 w 1842380"/>
                <a:gd name="connsiteY19082" fmla="*/ 401193 h 1847704"/>
                <a:gd name="connsiteX19083" fmla="*/ 405677 w 1842380"/>
                <a:gd name="connsiteY19083" fmla="*/ 400128 h 1847704"/>
                <a:gd name="connsiteX19084" fmla="*/ 405677 w 1842380"/>
                <a:gd name="connsiteY19084" fmla="*/ 384154 h 1847704"/>
                <a:gd name="connsiteX19085" fmla="*/ 412599 w 1842380"/>
                <a:gd name="connsiteY19085" fmla="*/ 388414 h 1847704"/>
                <a:gd name="connsiteX19086" fmla="*/ 414729 w 1842380"/>
                <a:gd name="connsiteY19086" fmla="*/ 389478 h 1847704"/>
                <a:gd name="connsiteX19087" fmla="*/ 414729 w 1842380"/>
                <a:gd name="connsiteY19087" fmla="*/ 389478 h 1847704"/>
                <a:gd name="connsiteX19088" fmla="*/ 414729 w 1842380"/>
                <a:gd name="connsiteY19088" fmla="*/ 451246 h 1847704"/>
                <a:gd name="connsiteX19089" fmla="*/ 414729 w 1842380"/>
                <a:gd name="connsiteY19089" fmla="*/ 480533 h 1847704"/>
                <a:gd name="connsiteX19090" fmla="*/ 405677 w 1842380"/>
                <a:gd name="connsiteY19090" fmla="*/ 493845 h 1847704"/>
                <a:gd name="connsiteX19091" fmla="*/ 405677 w 1842380"/>
                <a:gd name="connsiteY19091" fmla="*/ 461363 h 1847704"/>
                <a:gd name="connsiteX19092" fmla="*/ 414729 w 1842380"/>
                <a:gd name="connsiteY19092" fmla="*/ 451246 h 1847704"/>
                <a:gd name="connsiteX19093" fmla="*/ 414729 w 1842380"/>
                <a:gd name="connsiteY19093" fmla="*/ 451246 h 1847704"/>
                <a:gd name="connsiteX19094" fmla="*/ 414729 w 1842380"/>
                <a:gd name="connsiteY19094" fmla="*/ 508754 h 1847704"/>
                <a:gd name="connsiteX19095" fmla="*/ 414729 w 1842380"/>
                <a:gd name="connsiteY19095" fmla="*/ 532183 h 1847704"/>
                <a:gd name="connsiteX19096" fmla="*/ 405677 w 1842380"/>
                <a:gd name="connsiteY19096" fmla="*/ 526326 h 1847704"/>
                <a:gd name="connsiteX19097" fmla="*/ 405677 w 1842380"/>
                <a:gd name="connsiteY19097" fmla="*/ 503962 h 1847704"/>
                <a:gd name="connsiteX19098" fmla="*/ 414729 w 1842380"/>
                <a:gd name="connsiteY19098" fmla="*/ 508754 h 1847704"/>
                <a:gd name="connsiteX19099" fmla="*/ 414729 w 1842380"/>
                <a:gd name="connsiteY19099" fmla="*/ 508754 h 1847704"/>
                <a:gd name="connsiteX19100" fmla="*/ 414729 w 1842380"/>
                <a:gd name="connsiteY19100" fmla="*/ 729201 h 1847704"/>
                <a:gd name="connsiteX19101" fmla="*/ 414729 w 1842380"/>
                <a:gd name="connsiteY19101" fmla="*/ 748370 h 1847704"/>
                <a:gd name="connsiteX19102" fmla="*/ 411535 w 1842380"/>
                <a:gd name="connsiteY19102" fmla="*/ 761682 h 1847704"/>
                <a:gd name="connsiteX19103" fmla="*/ 411535 w 1842380"/>
                <a:gd name="connsiteY19103" fmla="*/ 761682 h 1847704"/>
                <a:gd name="connsiteX19104" fmla="*/ 411535 w 1842380"/>
                <a:gd name="connsiteY19104" fmla="*/ 763812 h 1847704"/>
                <a:gd name="connsiteX19105" fmla="*/ 414729 w 1842380"/>
                <a:gd name="connsiteY19105" fmla="*/ 761682 h 1847704"/>
                <a:gd name="connsiteX19106" fmla="*/ 414729 w 1842380"/>
                <a:gd name="connsiteY19106" fmla="*/ 773929 h 1847704"/>
                <a:gd name="connsiteX19107" fmla="*/ 405677 w 1842380"/>
                <a:gd name="connsiteY19107" fmla="*/ 780851 h 1847704"/>
                <a:gd name="connsiteX19108" fmla="*/ 405677 w 1842380"/>
                <a:gd name="connsiteY19108" fmla="*/ 744643 h 1847704"/>
                <a:gd name="connsiteX19109" fmla="*/ 414729 w 1842380"/>
                <a:gd name="connsiteY19109" fmla="*/ 729201 h 1847704"/>
                <a:gd name="connsiteX19110" fmla="*/ 414729 w 1842380"/>
                <a:gd name="connsiteY19110" fmla="*/ 729201 h 1847704"/>
                <a:gd name="connsiteX19111" fmla="*/ 414729 w 1842380"/>
                <a:gd name="connsiteY19111" fmla="*/ 802683 h 1847704"/>
                <a:gd name="connsiteX19112" fmla="*/ 414729 w 1842380"/>
                <a:gd name="connsiteY19112" fmla="*/ 813865 h 1847704"/>
                <a:gd name="connsiteX19113" fmla="*/ 405677 w 1842380"/>
                <a:gd name="connsiteY19113" fmla="*/ 817060 h 1847704"/>
                <a:gd name="connsiteX19114" fmla="*/ 405677 w 1842380"/>
                <a:gd name="connsiteY19114" fmla="*/ 805878 h 1847704"/>
                <a:gd name="connsiteX19115" fmla="*/ 414729 w 1842380"/>
                <a:gd name="connsiteY19115" fmla="*/ 802683 h 1847704"/>
                <a:gd name="connsiteX19116" fmla="*/ 414729 w 1842380"/>
                <a:gd name="connsiteY19116" fmla="*/ 802683 h 1847704"/>
                <a:gd name="connsiteX19117" fmla="*/ 414729 w 1842380"/>
                <a:gd name="connsiteY19117" fmla="*/ 844216 h 1847704"/>
                <a:gd name="connsiteX19118" fmla="*/ 414729 w 1842380"/>
                <a:gd name="connsiteY19118" fmla="*/ 856463 h 1847704"/>
                <a:gd name="connsiteX19119" fmla="*/ 405677 w 1842380"/>
                <a:gd name="connsiteY19119" fmla="*/ 858593 h 1847704"/>
                <a:gd name="connsiteX19120" fmla="*/ 405677 w 1842380"/>
                <a:gd name="connsiteY19120" fmla="*/ 847411 h 1847704"/>
                <a:gd name="connsiteX19121" fmla="*/ 414729 w 1842380"/>
                <a:gd name="connsiteY19121" fmla="*/ 844216 h 1847704"/>
                <a:gd name="connsiteX19122" fmla="*/ 414729 w 1842380"/>
                <a:gd name="connsiteY19122" fmla="*/ 844216 h 1847704"/>
                <a:gd name="connsiteX19123" fmla="*/ 414729 w 1842380"/>
                <a:gd name="connsiteY19123" fmla="*/ 885750 h 1847704"/>
                <a:gd name="connsiteX19124" fmla="*/ 414729 w 1842380"/>
                <a:gd name="connsiteY19124" fmla="*/ 899062 h 1847704"/>
                <a:gd name="connsiteX19125" fmla="*/ 405677 w 1842380"/>
                <a:gd name="connsiteY19125" fmla="*/ 902257 h 1847704"/>
                <a:gd name="connsiteX19126" fmla="*/ 405677 w 1842380"/>
                <a:gd name="connsiteY19126" fmla="*/ 890009 h 1847704"/>
                <a:gd name="connsiteX19127" fmla="*/ 414729 w 1842380"/>
                <a:gd name="connsiteY19127" fmla="*/ 885750 h 1847704"/>
                <a:gd name="connsiteX19128" fmla="*/ 414729 w 1842380"/>
                <a:gd name="connsiteY19128" fmla="*/ 885750 h 1847704"/>
                <a:gd name="connsiteX19129" fmla="*/ 414729 w 1842380"/>
                <a:gd name="connsiteY19129" fmla="*/ 928348 h 1847704"/>
                <a:gd name="connsiteX19130" fmla="*/ 414729 w 1842380"/>
                <a:gd name="connsiteY19130" fmla="*/ 941660 h 1847704"/>
                <a:gd name="connsiteX19131" fmla="*/ 405677 w 1842380"/>
                <a:gd name="connsiteY19131" fmla="*/ 945920 h 1847704"/>
                <a:gd name="connsiteX19132" fmla="*/ 405677 w 1842380"/>
                <a:gd name="connsiteY19132" fmla="*/ 933673 h 1847704"/>
                <a:gd name="connsiteX19133" fmla="*/ 414729 w 1842380"/>
                <a:gd name="connsiteY19133" fmla="*/ 928348 h 1847704"/>
                <a:gd name="connsiteX19134" fmla="*/ 414729 w 1842380"/>
                <a:gd name="connsiteY19134" fmla="*/ 928348 h 1847704"/>
                <a:gd name="connsiteX19135" fmla="*/ 414729 w 1842380"/>
                <a:gd name="connsiteY19135" fmla="*/ 974674 h 1847704"/>
                <a:gd name="connsiteX19136" fmla="*/ 414729 w 1842380"/>
                <a:gd name="connsiteY19136" fmla="*/ 987986 h 1847704"/>
                <a:gd name="connsiteX19137" fmla="*/ 405677 w 1842380"/>
                <a:gd name="connsiteY19137" fmla="*/ 993843 h 1847704"/>
                <a:gd name="connsiteX19138" fmla="*/ 405677 w 1842380"/>
                <a:gd name="connsiteY19138" fmla="*/ 980531 h 1847704"/>
                <a:gd name="connsiteX19139" fmla="*/ 414729 w 1842380"/>
                <a:gd name="connsiteY19139" fmla="*/ 974674 h 1847704"/>
                <a:gd name="connsiteX19140" fmla="*/ 414729 w 1842380"/>
                <a:gd name="connsiteY19140" fmla="*/ 974674 h 1847704"/>
                <a:gd name="connsiteX19141" fmla="*/ 414729 w 1842380"/>
                <a:gd name="connsiteY19141" fmla="*/ 1023129 h 1847704"/>
                <a:gd name="connsiteX19142" fmla="*/ 414729 w 1842380"/>
                <a:gd name="connsiteY19142" fmla="*/ 1038039 h 1847704"/>
                <a:gd name="connsiteX19143" fmla="*/ 405677 w 1842380"/>
                <a:gd name="connsiteY19143" fmla="*/ 1046026 h 1847704"/>
                <a:gd name="connsiteX19144" fmla="*/ 405677 w 1842380"/>
                <a:gd name="connsiteY19144" fmla="*/ 1031117 h 1847704"/>
                <a:gd name="connsiteX19145" fmla="*/ 414729 w 1842380"/>
                <a:gd name="connsiteY19145" fmla="*/ 1023129 h 1847704"/>
                <a:gd name="connsiteX19146" fmla="*/ 414729 w 1842380"/>
                <a:gd name="connsiteY19146" fmla="*/ 1023129 h 1847704"/>
                <a:gd name="connsiteX19147" fmla="*/ 414729 w 1842380"/>
                <a:gd name="connsiteY19147" fmla="*/ 1077442 h 1847704"/>
                <a:gd name="connsiteX19148" fmla="*/ 414729 w 1842380"/>
                <a:gd name="connsiteY19148" fmla="*/ 1095547 h 1847704"/>
                <a:gd name="connsiteX19149" fmla="*/ 414729 w 1842380"/>
                <a:gd name="connsiteY19149" fmla="*/ 1120573 h 1847704"/>
                <a:gd name="connsiteX19150" fmla="*/ 414729 w 1842380"/>
                <a:gd name="connsiteY19150" fmla="*/ 1140807 h 1847704"/>
                <a:gd name="connsiteX19151" fmla="*/ 405677 w 1842380"/>
                <a:gd name="connsiteY19151" fmla="*/ 1123768 h 1847704"/>
                <a:gd name="connsiteX19152" fmla="*/ 405677 w 1842380"/>
                <a:gd name="connsiteY19152" fmla="*/ 1088624 h 1847704"/>
                <a:gd name="connsiteX19153" fmla="*/ 414729 w 1842380"/>
                <a:gd name="connsiteY19153" fmla="*/ 1077442 h 1847704"/>
                <a:gd name="connsiteX19154" fmla="*/ 414729 w 1842380"/>
                <a:gd name="connsiteY19154" fmla="*/ 1077442 h 1847704"/>
                <a:gd name="connsiteX19155" fmla="*/ 414729 w 1842380"/>
                <a:gd name="connsiteY19155" fmla="*/ 1308006 h 1847704"/>
                <a:gd name="connsiteX19156" fmla="*/ 414729 w 1842380"/>
                <a:gd name="connsiteY19156" fmla="*/ 1319188 h 1847704"/>
                <a:gd name="connsiteX19157" fmla="*/ 405677 w 1842380"/>
                <a:gd name="connsiteY19157" fmla="*/ 1326110 h 1847704"/>
                <a:gd name="connsiteX19158" fmla="*/ 405677 w 1842380"/>
                <a:gd name="connsiteY19158" fmla="*/ 1297889 h 1847704"/>
                <a:gd name="connsiteX19159" fmla="*/ 414729 w 1842380"/>
                <a:gd name="connsiteY19159" fmla="*/ 1308006 h 1847704"/>
                <a:gd name="connsiteX19160" fmla="*/ 414729 w 1842380"/>
                <a:gd name="connsiteY19160" fmla="*/ 1308006 h 1847704"/>
                <a:gd name="connsiteX19161" fmla="*/ 414729 w 1842380"/>
                <a:gd name="connsiteY19161" fmla="*/ 1359657 h 1847704"/>
                <a:gd name="connsiteX19162" fmla="*/ 414729 w 1842380"/>
                <a:gd name="connsiteY19162" fmla="*/ 1390008 h 1847704"/>
                <a:gd name="connsiteX19163" fmla="*/ 411535 w 1842380"/>
                <a:gd name="connsiteY19163" fmla="*/ 1392138 h 1847704"/>
                <a:gd name="connsiteX19164" fmla="*/ 405677 w 1842380"/>
                <a:gd name="connsiteY19164" fmla="*/ 1396398 h 1847704"/>
                <a:gd name="connsiteX19165" fmla="*/ 405677 w 1842380"/>
                <a:gd name="connsiteY19165" fmla="*/ 1366046 h 1847704"/>
                <a:gd name="connsiteX19166" fmla="*/ 414729 w 1842380"/>
                <a:gd name="connsiteY19166" fmla="*/ 1359657 h 1847704"/>
                <a:gd name="connsiteX19167" fmla="*/ 414729 w 1842380"/>
                <a:gd name="connsiteY19167" fmla="*/ 1359657 h 1847704"/>
                <a:gd name="connsiteX19168" fmla="*/ 414729 w 1842380"/>
                <a:gd name="connsiteY19168" fmla="*/ 1425152 h 1847704"/>
                <a:gd name="connsiteX19169" fmla="*/ 414729 w 1842380"/>
                <a:gd name="connsiteY19169" fmla="*/ 1451243 h 1847704"/>
                <a:gd name="connsiteX19170" fmla="*/ 405677 w 1842380"/>
                <a:gd name="connsiteY19170" fmla="*/ 1443256 h 1847704"/>
                <a:gd name="connsiteX19171" fmla="*/ 405677 w 1842380"/>
                <a:gd name="connsiteY19171" fmla="*/ 1429944 h 1847704"/>
                <a:gd name="connsiteX19172" fmla="*/ 414729 w 1842380"/>
                <a:gd name="connsiteY19172" fmla="*/ 1425152 h 1847704"/>
                <a:gd name="connsiteX19173" fmla="*/ 414729 w 1842380"/>
                <a:gd name="connsiteY19173" fmla="*/ 1425152 h 1847704"/>
                <a:gd name="connsiteX19174" fmla="*/ 414729 w 1842380"/>
                <a:gd name="connsiteY19174" fmla="*/ 1561467 h 1847704"/>
                <a:gd name="connsiteX19175" fmla="*/ 414729 w 1842380"/>
                <a:gd name="connsiteY19175" fmla="*/ 1581701 h 1847704"/>
                <a:gd name="connsiteX19176" fmla="*/ 405677 w 1842380"/>
                <a:gd name="connsiteY19176" fmla="*/ 1574779 h 1847704"/>
                <a:gd name="connsiteX19177" fmla="*/ 405677 w 1842380"/>
                <a:gd name="connsiteY19177" fmla="*/ 1555609 h 1847704"/>
                <a:gd name="connsiteX19178" fmla="*/ 414729 w 1842380"/>
                <a:gd name="connsiteY19178" fmla="*/ 1561467 h 1847704"/>
                <a:gd name="connsiteX19179" fmla="*/ 414729 w 1842380"/>
                <a:gd name="connsiteY19179" fmla="*/ 1561467 h 1847704"/>
                <a:gd name="connsiteX19180" fmla="*/ 414729 w 1842380"/>
                <a:gd name="connsiteY19180" fmla="*/ 1672755 h 1847704"/>
                <a:gd name="connsiteX19181" fmla="*/ 414729 w 1842380"/>
                <a:gd name="connsiteY19181" fmla="*/ 1690859 h 1847704"/>
                <a:gd name="connsiteX19182" fmla="*/ 405677 w 1842380"/>
                <a:gd name="connsiteY19182" fmla="*/ 1686599 h 1847704"/>
                <a:gd name="connsiteX19183" fmla="*/ 405677 w 1842380"/>
                <a:gd name="connsiteY19183" fmla="*/ 1668495 h 1847704"/>
                <a:gd name="connsiteX19184" fmla="*/ 414729 w 1842380"/>
                <a:gd name="connsiteY19184" fmla="*/ 1672755 h 1847704"/>
                <a:gd name="connsiteX19185" fmla="*/ 405677 w 1842380"/>
                <a:gd name="connsiteY19185" fmla="*/ 162110 h 1847704"/>
                <a:gd name="connsiteX19186" fmla="*/ 405677 w 1842380"/>
                <a:gd name="connsiteY19186" fmla="*/ 181279 h 1847704"/>
                <a:gd name="connsiteX19187" fmla="*/ 386508 w 1842380"/>
                <a:gd name="connsiteY19187" fmla="*/ 197253 h 1847704"/>
                <a:gd name="connsiteX19188" fmla="*/ 386508 w 1842380"/>
                <a:gd name="connsiteY19188" fmla="*/ 175954 h 1847704"/>
                <a:gd name="connsiteX19189" fmla="*/ 405677 w 1842380"/>
                <a:gd name="connsiteY19189" fmla="*/ 162110 h 1847704"/>
                <a:gd name="connsiteX19190" fmla="*/ 405677 w 1842380"/>
                <a:gd name="connsiteY19190" fmla="*/ 162110 h 1847704"/>
                <a:gd name="connsiteX19191" fmla="*/ 405677 w 1842380"/>
                <a:gd name="connsiteY19191" fmla="*/ 205773 h 1847704"/>
                <a:gd name="connsiteX19192" fmla="*/ 405677 w 1842380"/>
                <a:gd name="connsiteY19192" fmla="*/ 224942 h 1847704"/>
                <a:gd name="connsiteX19193" fmla="*/ 386508 w 1842380"/>
                <a:gd name="connsiteY19193" fmla="*/ 218020 h 1847704"/>
                <a:gd name="connsiteX19194" fmla="*/ 386508 w 1842380"/>
                <a:gd name="connsiteY19194" fmla="*/ 198851 h 1847704"/>
                <a:gd name="connsiteX19195" fmla="*/ 405677 w 1842380"/>
                <a:gd name="connsiteY19195" fmla="*/ 205773 h 1847704"/>
                <a:gd name="connsiteX19196" fmla="*/ 405677 w 1842380"/>
                <a:gd name="connsiteY19196" fmla="*/ 205773 h 1847704"/>
                <a:gd name="connsiteX19197" fmla="*/ 405677 w 1842380"/>
                <a:gd name="connsiteY19197" fmla="*/ 268606 h 1847704"/>
                <a:gd name="connsiteX19198" fmla="*/ 405677 w 1842380"/>
                <a:gd name="connsiteY19198" fmla="*/ 285645 h 1847704"/>
                <a:gd name="connsiteX19199" fmla="*/ 404612 w 1842380"/>
                <a:gd name="connsiteY19199" fmla="*/ 285645 h 1847704"/>
                <a:gd name="connsiteX19200" fmla="*/ 386508 w 1842380"/>
                <a:gd name="connsiteY19200" fmla="*/ 310671 h 1847704"/>
                <a:gd name="connsiteX19201" fmla="*/ 386508 w 1842380"/>
                <a:gd name="connsiteY19201" fmla="*/ 268073 h 1847704"/>
                <a:gd name="connsiteX19202" fmla="*/ 400885 w 1842380"/>
                <a:gd name="connsiteY19202" fmla="*/ 270203 h 1847704"/>
                <a:gd name="connsiteX19203" fmla="*/ 405677 w 1842380"/>
                <a:gd name="connsiteY19203" fmla="*/ 268606 h 1847704"/>
                <a:gd name="connsiteX19204" fmla="*/ 405677 w 1842380"/>
                <a:gd name="connsiteY19204" fmla="*/ 268606 h 1847704"/>
                <a:gd name="connsiteX19205" fmla="*/ 405677 w 1842380"/>
                <a:gd name="connsiteY19205" fmla="*/ 384686 h 1847704"/>
                <a:gd name="connsiteX19206" fmla="*/ 405677 w 1842380"/>
                <a:gd name="connsiteY19206" fmla="*/ 400661 h 1847704"/>
                <a:gd name="connsiteX19207" fmla="*/ 399820 w 1842380"/>
                <a:gd name="connsiteY19207" fmla="*/ 401726 h 1847704"/>
                <a:gd name="connsiteX19208" fmla="*/ 405677 w 1842380"/>
                <a:gd name="connsiteY19208" fmla="*/ 409713 h 1847704"/>
                <a:gd name="connsiteX19209" fmla="*/ 405677 w 1842380"/>
                <a:gd name="connsiteY19209" fmla="*/ 409713 h 1847704"/>
                <a:gd name="connsiteX19210" fmla="*/ 405677 w 1842380"/>
                <a:gd name="connsiteY19210" fmla="*/ 425687 h 1847704"/>
                <a:gd name="connsiteX19211" fmla="*/ 401417 w 1842380"/>
                <a:gd name="connsiteY19211" fmla="*/ 423557 h 1847704"/>
                <a:gd name="connsiteX19212" fmla="*/ 387040 w 1842380"/>
                <a:gd name="connsiteY19212" fmla="*/ 409180 h 1847704"/>
                <a:gd name="connsiteX19213" fmla="*/ 387040 w 1842380"/>
                <a:gd name="connsiteY19213" fmla="*/ 409180 h 1847704"/>
                <a:gd name="connsiteX19214" fmla="*/ 387040 w 1842380"/>
                <a:gd name="connsiteY19214" fmla="*/ 372972 h 1847704"/>
                <a:gd name="connsiteX19215" fmla="*/ 390235 w 1842380"/>
                <a:gd name="connsiteY19215" fmla="*/ 371907 h 1847704"/>
                <a:gd name="connsiteX19216" fmla="*/ 403547 w 1842380"/>
                <a:gd name="connsiteY19216" fmla="*/ 374037 h 1847704"/>
                <a:gd name="connsiteX19217" fmla="*/ 405677 w 1842380"/>
                <a:gd name="connsiteY19217" fmla="*/ 384686 h 1847704"/>
                <a:gd name="connsiteX19218" fmla="*/ 405677 w 1842380"/>
                <a:gd name="connsiteY19218" fmla="*/ 384686 h 1847704"/>
                <a:gd name="connsiteX19219" fmla="*/ 405677 w 1842380"/>
                <a:gd name="connsiteY19219" fmla="*/ 461363 h 1847704"/>
                <a:gd name="connsiteX19220" fmla="*/ 405677 w 1842380"/>
                <a:gd name="connsiteY19220" fmla="*/ 493845 h 1847704"/>
                <a:gd name="connsiteX19221" fmla="*/ 403547 w 1842380"/>
                <a:gd name="connsiteY19221" fmla="*/ 501832 h 1847704"/>
                <a:gd name="connsiteX19222" fmla="*/ 405677 w 1842380"/>
                <a:gd name="connsiteY19222" fmla="*/ 503962 h 1847704"/>
                <a:gd name="connsiteX19223" fmla="*/ 405677 w 1842380"/>
                <a:gd name="connsiteY19223" fmla="*/ 526326 h 1847704"/>
                <a:gd name="connsiteX19224" fmla="*/ 393430 w 1842380"/>
                <a:gd name="connsiteY19224" fmla="*/ 519404 h 1847704"/>
                <a:gd name="connsiteX19225" fmla="*/ 386508 w 1842380"/>
                <a:gd name="connsiteY19225" fmla="*/ 519404 h 1847704"/>
                <a:gd name="connsiteX19226" fmla="*/ 386508 w 1842380"/>
                <a:gd name="connsiteY19226" fmla="*/ 485857 h 1847704"/>
                <a:gd name="connsiteX19227" fmla="*/ 405677 w 1842380"/>
                <a:gd name="connsiteY19227" fmla="*/ 461363 h 1847704"/>
                <a:gd name="connsiteX19228" fmla="*/ 405677 w 1842380"/>
                <a:gd name="connsiteY19228" fmla="*/ 461363 h 1847704"/>
                <a:gd name="connsiteX19229" fmla="*/ 405677 w 1842380"/>
                <a:gd name="connsiteY19229" fmla="*/ 745175 h 1847704"/>
                <a:gd name="connsiteX19230" fmla="*/ 405677 w 1842380"/>
                <a:gd name="connsiteY19230" fmla="*/ 781384 h 1847704"/>
                <a:gd name="connsiteX19231" fmla="*/ 397690 w 1842380"/>
                <a:gd name="connsiteY19231" fmla="*/ 808540 h 1847704"/>
                <a:gd name="connsiteX19232" fmla="*/ 398755 w 1842380"/>
                <a:gd name="connsiteY19232" fmla="*/ 808540 h 1847704"/>
                <a:gd name="connsiteX19233" fmla="*/ 398755 w 1842380"/>
                <a:gd name="connsiteY19233" fmla="*/ 809605 h 1847704"/>
                <a:gd name="connsiteX19234" fmla="*/ 405677 w 1842380"/>
                <a:gd name="connsiteY19234" fmla="*/ 806410 h 1847704"/>
                <a:gd name="connsiteX19235" fmla="*/ 405677 w 1842380"/>
                <a:gd name="connsiteY19235" fmla="*/ 817592 h 1847704"/>
                <a:gd name="connsiteX19236" fmla="*/ 388638 w 1842380"/>
                <a:gd name="connsiteY19236" fmla="*/ 854866 h 1847704"/>
                <a:gd name="connsiteX19237" fmla="*/ 389703 w 1842380"/>
                <a:gd name="connsiteY19237" fmla="*/ 854866 h 1847704"/>
                <a:gd name="connsiteX19238" fmla="*/ 389703 w 1842380"/>
                <a:gd name="connsiteY19238" fmla="*/ 855931 h 1847704"/>
                <a:gd name="connsiteX19239" fmla="*/ 405677 w 1842380"/>
                <a:gd name="connsiteY19239" fmla="*/ 847944 h 1847704"/>
                <a:gd name="connsiteX19240" fmla="*/ 405677 w 1842380"/>
                <a:gd name="connsiteY19240" fmla="*/ 859126 h 1847704"/>
                <a:gd name="connsiteX19241" fmla="*/ 386508 w 1842380"/>
                <a:gd name="connsiteY19241" fmla="*/ 875100 h 1847704"/>
                <a:gd name="connsiteX19242" fmla="*/ 386508 w 1842380"/>
                <a:gd name="connsiteY19242" fmla="*/ 821320 h 1847704"/>
                <a:gd name="connsiteX19243" fmla="*/ 388638 w 1842380"/>
                <a:gd name="connsiteY19243" fmla="*/ 819190 h 1847704"/>
                <a:gd name="connsiteX19244" fmla="*/ 388638 w 1842380"/>
                <a:gd name="connsiteY19244" fmla="*/ 812267 h 1847704"/>
                <a:gd name="connsiteX19245" fmla="*/ 400885 w 1842380"/>
                <a:gd name="connsiteY19245" fmla="*/ 772864 h 1847704"/>
                <a:gd name="connsiteX19246" fmla="*/ 400885 w 1842380"/>
                <a:gd name="connsiteY19246" fmla="*/ 765942 h 1847704"/>
                <a:gd name="connsiteX19247" fmla="*/ 405677 w 1842380"/>
                <a:gd name="connsiteY19247" fmla="*/ 745175 h 1847704"/>
                <a:gd name="connsiteX19248" fmla="*/ 405677 w 1842380"/>
                <a:gd name="connsiteY19248" fmla="*/ 745175 h 1847704"/>
                <a:gd name="connsiteX19249" fmla="*/ 405677 w 1842380"/>
                <a:gd name="connsiteY19249" fmla="*/ 890542 h 1847704"/>
                <a:gd name="connsiteX19250" fmla="*/ 405677 w 1842380"/>
                <a:gd name="connsiteY19250" fmla="*/ 902789 h 1847704"/>
                <a:gd name="connsiteX19251" fmla="*/ 386508 w 1842380"/>
                <a:gd name="connsiteY19251" fmla="*/ 916101 h 1847704"/>
                <a:gd name="connsiteX19252" fmla="*/ 386508 w 1842380"/>
                <a:gd name="connsiteY19252" fmla="*/ 900127 h 1847704"/>
                <a:gd name="connsiteX19253" fmla="*/ 405677 w 1842380"/>
                <a:gd name="connsiteY19253" fmla="*/ 890542 h 1847704"/>
                <a:gd name="connsiteX19254" fmla="*/ 405677 w 1842380"/>
                <a:gd name="connsiteY19254" fmla="*/ 890542 h 1847704"/>
                <a:gd name="connsiteX19255" fmla="*/ 405677 w 1842380"/>
                <a:gd name="connsiteY19255" fmla="*/ 934205 h 1847704"/>
                <a:gd name="connsiteX19256" fmla="*/ 405677 w 1842380"/>
                <a:gd name="connsiteY19256" fmla="*/ 946452 h 1847704"/>
                <a:gd name="connsiteX19257" fmla="*/ 386508 w 1842380"/>
                <a:gd name="connsiteY19257" fmla="*/ 963492 h 1847704"/>
                <a:gd name="connsiteX19258" fmla="*/ 386508 w 1842380"/>
                <a:gd name="connsiteY19258" fmla="*/ 946452 h 1847704"/>
                <a:gd name="connsiteX19259" fmla="*/ 405677 w 1842380"/>
                <a:gd name="connsiteY19259" fmla="*/ 934205 h 1847704"/>
                <a:gd name="connsiteX19260" fmla="*/ 405677 w 1842380"/>
                <a:gd name="connsiteY19260" fmla="*/ 934205 h 1847704"/>
                <a:gd name="connsiteX19261" fmla="*/ 405677 w 1842380"/>
                <a:gd name="connsiteY19261" fmla="*/ 980531 h 1847704"/>
                <a:gd name="connsiteX19262" fmla="*/ 405677 w 1842380"/>
                <a:gd name="connsiteY19262" fmla="*/ 993843 h 1847704"/>
                <a:gd name="connsiteX19263" fmla="*/ 394495 w 1842380"/>
                <a:gd name="connsiteY19263" fmla="*/ 1041234 h 1847704"/>
                <a:gd name="connsiteX19264" fmla="*/ 394495 w 1842380"/>
                <a:gd name="connsiteY19264" fmla="*/ 1041234 h 1847704"/>
                <a:gd name="connsiteX19265" fmla="*/ 394495 w 1842380"/>
                <a:gd name="connsiteY19265" fmla="*/ 1042299 h 1847704"/>
                <a:gd name="connsiteX19266" fmla="*/ 405677 w 1842380"/>
                <a:gd name="connsiteY19266" fmla="*/ 1031117 h 1847704"/>
                <a:gd name="connsiteX19267" fmla="*/ 405677 w 1842380"/>
                <a:gd name="connsiteY19267" fmla="*/ 1046026 h 1847704"/>
                <a:gd name="connsiteX19268" fmla="*/ 405677 w 1842380"/>
                <a:gd name="connsiteY19268" fmla="*/ 1087560 h 1847704"/>
                <a:gd name="connsiteX19269" fmla="*/ 405677 w 1842380"/>
                <a:gd name="connsiteY19269" fmla="*/ 1087560 h 1847704"/>
                <a:gd name="connsiteX19270" fmla="*/ 405677 w 1842380"/>
                <a:gd name="connsiteY19270" fmla="*/ 1088624 h 1847704"/>
                <a:gd name="connsiteX19271" fmla="*/ 405677 w 1842380"/>
                <a:gd name="connsiteY19271" fmla="*/ 1088624 h 1847704"/>
                <a:gd name="connsiteX19272" fmla="*/ 405677 w 1842380"/>
                <a:gd name="connsiteY19272" fmla="*/ 1123768 h 1847704"/>
                <a:gd name="connsiteX19273" fmla="*/ 402482 w 1842380"/>
                <a:gd name="connsiteY19273" fmla="*/ 1101404 h 1847704"/>
                <a:gd name="connsiteX19274" fmla="*/ 399287 w 1842380"/>
                <a:gd name="connsiteY19274" fmla="*/ 1095547 h 1847704"/>
                <a:gd name="connsiteX19275" fmla="*/ 390235 w 1842380"/>
                <a:gd name="connsiteY19275" fmla="*/ 1055078 h 1847704"/>
                <a:gd name="connsiteX19276" fmla="*/ 387040 w 1842380"/>
                <a:gd name="connsiteY19276" fmla="*/ 1049221 h 1847704"/>
                <a:gd name="connsiteX19277" fmla="*/ 387040 w 1842380"/>
                <a:gd name="connsiteY19277" fmla="*/ 1049221 h 1847704"/>
                <a:gd name="connsiteX19278" fmla="*/ 387040 w 1842380"/>
                <a:gd name="connsiteY19278" fmla="*/ 995440 h 1847704"/>
                <a:gd name="connsiteX19279" fmla="*/ 388105 w 1842380"/>
                <a:gd name="connsiteY19279" fmla="*/ 996505 h 1847704"/>
                <a:gd name="connsiteX19280" fmla="*/ 405677 w 1842380"/>
                <a:gd name="connsiteY19280" fmla="*/ 980531 h 1847704"/>
                <a:gd name="connsiteX19281" fmla="*/ 405677 w 1842380"/>
                <a:gd name="connsiteY19281" fmla="*/ 980531 h 1847704"/>
                <a:gd name="connsiteX19282" fmla="*/ 405677 w 1842380"/>
                <a:gd name="connsiteY19282" fmla="*/ 1297889 h 1847704"/>
                <a:gd name="connsiteX19283" fmla="*/ 405677 w 1842380"/>
                <a:gd name="connsiteY19283" fmla="*/ 1326110 h 1847704"/>
                <a:gd name="connsiteX19284" fmla="*/ 386508 w 1842380"/>
                <a:gd name="connsiteY19284" fmla="*/ 1342085 h 1847704"/>
                <a:gd name="connsiteX19285" fmla="*/ 386508 w 1842380"/>
                <a:gd name="connsiteY19285" fmla="*/ 1309604 h 1847704"/>
                <a:gd name="connsiteX19286" fmla="*/ 404612 w 1842380"/>
                <a:gd name="connsiteY19286" fmla="*/ 1294694 h 1847704"/>
                <a:gd name="connsiteX19287" fmla="*/ 405677 w 1842380"/>
                <a:gd name="connsiteY19287" fmla="*/ 1297889 h 1847704"/>
                <a:gd name="connsiteX19288" fmla="*/ 405677 w 1842380"/>
                <a:gd name="connsiteY19288" fmla="*/ 1297889 h 1847704"/>
                <a:gd name="connsiteX19289" fmla="*/ 405677 w 1842380"/>
                <a:gd name="connsiteY19289" fmla="*/ 1366579 h 1847704"/>
                <a:gd name="connsiteX19290" fmla="*/ 405677 w 1842380"/>
                <a:gd name="connsiteY19290" fmla="*/ 1396930 h 1847704"/>
                <a:gd name="connsiteX19291" fmla="*/ 386508 w 1842380"/>
                <a:gd name="connsiteY19291" fmla="*/ 1404917 h 1847704"/>
                <a:gd name="connsiteX19292" fmla="*/ 386508 w 1842380"/>
                <a:gd name="connsiteY19292" fmla="*/ 1379891 h 1847704"/>
                <a:gd name="connsiteX19293" fmla="*/ 396625 w 1842380"/>
                <a:gd name="connsiteY19293" fmla="*/ 1374034 h 1847704"/>
                <a:gd name="connsiteX19294" fmla="*/ 405677 w 1842380"/>
                <a:gd name="connsiteY19294" fmla="*/ 1366579 h 1847704"/>
                <a:gd name="connsiteX19295" fmla="*/ 405677 w 1842380"/>
                <a:gd name="connsiteY19295" fmla="*/ 1366579 h 1847704"/>
                <a:gd name="connsiteX19296" fmla="*/ 405677 w 1842380"/>
                <a:gd name="connsiteY19296" fmla="*/ 1429412 h 1847704"/>
                <a:gd name="connsiteX19297" fmla="*/ 405677 w 1842380"/>
                <a:gd name="connsiteY19297" fmla="*/ 1442724 h 1847704"/>
                <a:gd name="connsiteX19298" fmla="*/ 397690 w 1842380"/>
                <a:gd name="connsiteY19298" fmla="*/ 1433671 h 1847704"/>
                <a:gd name="connsiteX19299" fmla="*/ 405677 w 1842380"/>
                <a:gd name="connsiteY19299" fmla="*/ 1429412 h 1847704"/>
                <a:gd name="connsiteX19300" fmla="*/ 405677 w 1842380"/>
                <a:gd name="connsiteY19300" fmla="*/ 1429412 h 1847704"/>
                <a:gd name="connsiteX19301" fmla="*/ 405677 w 1842380"/>
                <a:gd name="connsiteY19301" fmla="*/ 1555609 h 1847704"/>
                <a:gd name="connsiteX19302" fmla="*/ 405677 w 1842380"/>
                <a:gd name="connsiteY19302" fmla="*/ 1574779 h 1847704"/>
                <a:gd name="connsiteX19303" fmla="*/ 388638 w 1842380"/>
                <a:gd name="connsiteY19303" fmla="*/ 1563596 h 1847704"/>
                <a:gd name="connsiteX19304" fmla="*/ 386508 w 1842380"/>
                <a:gd name="connsiteY19304" fmla="*/ 1585961 h 1847704"/>
                <a:gd name="connsiteX19305" fmla="*/ 386508 w 1842380"/>
                <a:gd name="connsiteY19305" fmla="*/ 1546557 h 1847704"/>
                <a:gd name="connsiteX19306" fmla="*/ 405677 w 1842380"/>
                <a:gd name="connsiteY19306" fmla="*/ 1555609 h 1847704"/>
                <a:gd name="connsiteX19307" fmla="*/ 405677 w 1842380"/>
                <a:gd name="connsiteY19307" fmla="*/ 1555609 h 1847704"/>
                <a:gd name="connsiteX19308" fmla="*/ 405677 w 1842380"/>
                <a:gd name="connsiteY19308" fmla="*/ 1668495 h 1847704"/>
                <a:gd name="connsiteX19309" fmla="*/ 405677 w 1842380"/>
                <a:gd name="connsiteY19309" fmla="*/ 1686599 h 1847704"/>
                <a:gd name="connsiteX19310" fmla="*/ 386508 w 1842380"/>
                <a:gd name="connsiteY19310" fmla="*/ 1674352 h 1847704"/>
                <a:gd name="connsiteX19311" fmla="*/ 386508 w 1842380"/>
                <a:gd name="connsiteY19311" fmla="*/ 1649326 h 1847704"/>
                <a:gd name="connsiteX19312" fmla="*/ 405677 w 1842380"/>
                <a:gd name="connsiteY19312" fmla="*/ 1668495 h 1847704"/>
                <a:gd name="connsiteX19313" fmla="*/ 405677 w 1842380"/>
                <a:gd name="connsiteY19313" fmla="*/ 1668495 h 1847704"/>
                <a:gd name="connsiteX19314" fmla="*/ 386508 w 1842380"/>
                <a:gd name="connsiteY19314" fmla="*/ 1270733 h 1847704"/>
                <a:gd name="connsiteX19315" fmla="*/ 386508 w 1842380"/>
                <a:gd name="connsiteY19315" fmla="*/ 1269668 h 1847704"/>
                <a:gd name="connsiteX19316" fmla="*/ 387573 w 1842380"/>
                <a:gd name="connsiteY19316" fmla="*/ 1270733 h 1847704"/>
                <a:gd name="connsiteX19317" fmla="*/ 386508 w 1842380"/>
                <a:gd name="connsiteY19317" fmla="*/ 1270733 h 1847704"/>
                <a:gd name="connsiteX19318" fmla="*/ 386508 w 1842380"/>
                <a:gd name="connsiteY19318" fmla="*/ 1270733 h 1847704"/>
                <a:gd name="connsiteX19319" fmla="*/ 386508 w 1842380"/>
                <a:gd name="connsiteY19319" fmla="*/ 477338 h 1847704"/>
                <a:gd name="connsiteX19320" fmla="*/ 393430 w 1842380"/>
                <a:gd name="connsiteY19320" fmla="*/ 474143 h 1847704"/>
                <a:gd name="connsiteX19321" fmla="*/ 399287 w 1842380"/>
                <a:gd name="connsiteY19321" fmla="*/ 459233 h 1847704"/>
                <a:gd name="connsiteX19322" fmla="*/ 395028 w 1842380"/>
                <a:gd name="connsiteY19322" fmla="*/ 435804 h 1847704"/>
                <a:gd name="connsiteX19323" fmla="*/ 387040 w 1842380"/>
                <a:gd name="connsiteY19323" fmla="*/ 441661 h 1847704"/>
                <a:gd name="connsiteX19324" fmla="*/ 387040 w 1842380"/>
                <a:gd name="connsiteY19324" fmla="*/ 477338 h 1847704"/>
                <a:gd name="connsiteX19325" fmla="*/ 386508 w 1842380"/>
                <a:gd name="connsiteY19325" fmla="*/ 477338 h 1847704"/>
                <a:gd name="connsiteX19326" fmla="*/ 386508 w 1842380"/>
                <a:gd name="connsiteY19326" fmla="*/ 196721 h 1847704"/>
                <a:gd name="connsiteX19327" fmla="*/ 386508 w 1842380"/>
                <a:gd name="connsiteY19327" fmla="*/ 196721 h 1847704"/>
                <a:gd name="connsiteX19328" fmla="*/ 386508 w 1842380"/>
                <a:gd name="connsiteY19328" fmla="*/ 196721 h 1847704"/>
                <a:gd name="connsiteX19329" fmla="*/ 386508 w 1842380"/>
                <a:gd name="connsiteY19329" fmla="*/ 196721 h 1847704"/>
                <a:gd name="connsiteX19330" fmla="*/ 386508 w 1842380"/>
                <a:gd name="connsiteY19330" fmla="*/ 175422 h 1847704"/>
                <a:gd name="connsiteX19331" fmla="*/ 386508 w 1842380"/>
                <a:gd name="connsiteY19331" fmla="*/ 196721 h 1847704"/>
                <a:gd name="connsiteX19332" fmla="*/ 386508 w 1842380"/>
                <a:gd name="connsiteY19332" fmla="*/ 196721 h 1847704"/>
                <a:gd name="connsiteX19333" fmla="*/ 386508 w 1842380"/>
                <a:gd name="connsiteY19333" fmla="*/ 196721 h 1847704"/>
                <a:gd name="connsiteX19334" fmla="*/ 386508 w 1842380"/>
                <a:gd name="connsiteY19334" fmla="*/ 196721 h 1847704"/>
                <a:gd name="connsiteX19335" fmla="*/ 385443 w 1842380"/>
                <a:gd name="connsiteY19335" fmla="*/ 198851 h 1847704"/>
                <a:gd name="connsiteX19336" fmla="*/ 386508 w 1842380"/>
                <a:gd name="connsiteY19336" fmla="*/ 198851 h 1847704"/>
                <a:gd name="connsiteX19337" fmla="*/ 386508 w 1842380"/>
                <a:gd name="connsiteY19337" fmla="*/ 218020 h 1847704"/>
                <a:gd name="connsiteX19338" fmla="*/ 355092 w 1842380"/>
                <a:gd name="connsiteY19338" fmla="*/ 220150 h 1847704"/>
                <a:gd name="connsiteX19339" fmla="*/ 355092 w 1842380"/>
                <a:gd name="connsiteY19339" fmla="*/ 202046 h 1847704"/>
                <a:gd name="connsiteX19340" fmla="*/ 363079 w 1842380"/>
                <a:gd name="connsiteY19340" fmla="*/ 199916 h 1847704"/>
                <a:gd name="connsiteX19341" fmla="*/ 370001 w 1842380"/>
                <a:gd name="connsiteY19341" fmla="*/ 191928 h 1847704"/>
                <a:gd name="connsiteX19342" fmla="*/ 386508 w 1842380"/>
                <a:gd name="connsiteY19342" fmla="*/ 175422 h 1847704"/>
                <a:gd name="connsiteX19343" fmla="*/ 386508 w 1842380"/>
                <a:gd name="connsiteY19343" fmla="*/ 175422 h 1847704"/>
                <a:gd name="connsiteX19344" fmla="*/ 386508 w 1842380"/>
                <a:gd name="connsiteY19344" fmla="*/ 267541 h 1847704"/>
                <a:gd name="connsiteX19345" fmla="*/ 386508 w 1842380"/>
                <a:gd name="connsiteY19345" fmla="*/ 310139 h 1847704"/>
                <a:gd name="connsiteX19346" fmla="*/ 355092 w 1842380"/>
                <a:gd name="connsiteY19346" fmla="*/ 332503 h 1847704"/>
                <a:gd name="connsiteX19347" fmla="*/ 355092 w 1842380"/>
                <a:gd name="connsiteY19347" fmla="*/ 314399 h 1847704"/>
                <a:gd name="connsiteX19348" fmla="*/ 386508 w 1842380"/>
                <a:gd name="connsiteY19348" fmla="*/ 286177 h 1847704"/>
                <a:gd name="connsiteX19349" fmla="*/ 355092 w 1842380"/>
                <a:gd name="connsiteY19349" fmla="*/ 276060 h 1847704"/>
                <a:gd name="connsiteX19350" fmla="*/ 355092 w 1842380"/>
                <a:gd name="connsiteY19350" fmla="*/ 255826 h 1847704"/>
                <a:gd name="connsiteX19351" fmla="*/ 386508 w 1842380"/>
                <a:gd name="connsiteY19351" fmla="*/ 267541 h 1847704"/>
                <a:gd name="connsiteX19352" fmla="*/ 386508 w 1842380"/>
                <a:gd name="connsiteY19352" fmla="*/ 267541 h 1847704"/>
                <a:gd name="connsiteX19353" fmla="*/ 386508 w 1842380"/>
                <a:gd name="connsiteY19353" fmla="*/ 372439 h 1847704"/>
                <a:gd name="connsiteX19354" fmla="*/ 386508 w 1842380"/>
                <a:gd name="connsiteY19354" fmla="*/ 408648 h 1847704"/>
                <a:gd name="connsiteX19355" fmla="*/ 370534 w 1842380"/>
                <a:gd name="connsiteY19355" fmla="*/ 405453 h 1847704"/>
                <a:gd name="connsiteX19356" fmla="*/ 370534 w 1842380"/>
                <a:gd name="connsiteY19356" fmla="*/ 392141 h 1847704"/>
                <a:gd name="connsiteX19357" fmla="*/ 381716 w 1842380"/>
                <a:gd name="connsiteY19357" fmla="*/ 390011 h 1847704"/>
                <a:gd name="connsiteX19358" fmla="*/ 384911 w 1842380"/>
                <a:gd name="connsiteY19358" fmla="*/ 385751 h 1847704"/>
                <a:gd name="connsiteX19359" fmla="*/ 386508 w 1842380"/>
                <a:gd name="connsiteY19359" fmla="*/ 372439 h 1847704"/>
                <a:gd name="connsiteX19360" fmla="*/ 386508 w 1842380"/>
                <a:gd name="connsiteY19360" fmla="*/ 372439 h 1847704"/>
                <a:gd name="connsiteX19361" fmla="*/ 386508 w 1842380"/>
                <a:gd name="connsiteY19361" fmla="*/ 441129 h 1847704"/>
                <a:gd name="connsiteX19362" fmla="*/ 386508 w 1842380"/>
                <a:gd name="connsiteY19362" fmla="*/ 477338 h 1847704"/>
                <a:gd name="connsiteX19363" fmla="*/ 377456 w 1842380"/>
                <a:gd name="connsiteY19363" fmla="*/ 476273 h 1847704"/>
                <a:gd name="connsiteX19364" fmla="*/ 355092 w 1842380"/>
                <a:gd name="connsiteY19364" fmla="*/ 458168 h 1847704"/>
                <a:gd name="connsiteX19365" fmla="*/ 355092 w 1842380"/>
                <a:gd name="connsiteY19365" fmla="*/ 412908 h 1847704"/>
                <a:gd name="connsiteX19366" fmla="*/ 360949 w 1842380"/>
                <a:gd name="connsiteY19366" fmla="*/ 417167 h 1847704"/>
                <a:gd name="connsiteX19367" fmla="*/ 356689 w 1842380"/>
                <a:gd name="connsiteY19367" fmla="*/ 435272 h 1847704"/>
                <a:gd name="connsiteX19368" fmla="*/ 362546 w 1842380"/>
                <a:gd name="connsiteY19368" fmla="*/ 433142 h 1847704"/>
                <a:gd name="connsiteX19369" fmla="*/ 375858 w 1842380"/>
                <a:gd name="connsiteY19369" fmla="*/ 425155 h 1847704"/>
                <a:gd name="connsiteX19370" fmla="*/ 382781 w 1842380"/>
                <a:gd name="connsiteY19370" fmla="*/ 433142 h 1847704"/>
                <a:gd name="connsiteX19371" fmla="*/ 379586 w 1842380"/>
                <a:gd name="connsiteY19371" fmla="*/ 447519 h 1847704"/>
                <a:gd name="connsiteX19372" fmla="*/ 387573 w 1842380"/>
                <a:gd name="connsiteY19372" fmla="*/ 444324 h 1847704"/>
                <a:gd name="connsiteX19373" fmla="*/ 386508 w 1842380"/>
                <a:gd name="connsiteY19373" fmla="*/ 441129 h 1847704"/>
                <a:gd name="connsiteX19374" fmla="*/ 386508 w 1842380"/>
                <a:gd name="connsiteY19374" fmla="*/ 441129 h 1847704"/>
                <a:gd name="connsiteX19375" fmla="*/ 386508 w 1842380"/>
                <a:gd name="connsiteY19375" fmla="*/ 486390 h 1847704"/>
                <a:gd name="connsiteX19376" fmla="*/ 386508 w 1842380"/>
                <a:gd name="connsiteY19376" fmla="*/ 519936 h 1847704"/>
                <a:gd name="connsiteX19377" fmla="*/ 370534 w 1842380"/>
                <a:gd name="connsiteY19377" fmla="*/ 516741 h 1847704"/>
                <a:gd name="connsiteX19378" fmla="*/ 372663 w 1842380"/>
                <a:gd name="connsiteY19378" fmla="*/ 495442 h 1847704"/>
                <a:gd name="connsiteX19379" fmla="*/ 383846 w 1842380"/>
                <a:gd name="connsiteY19379" fmla="*/ 488520 h 1847704"/>
                <a:gd name="connsiteX19380" fmla="*/ 386508 w 1842380"/>
                <a:gd name="connsiteY19380" fmla="*/ 486390 h 1847704"/>
                <a:gd name="connsiteX19381" fmla="*/ 386508 w 1842380"/>
                <a:gd name="connsiteY19381" fmla="*/ 486390 h 1847704"/>
                <a:gd name="connsiteX19382" fmla="*/ 386508 w 1842380"/>
                <a:gd name="connsiteY19382" fmla="*/ 820787 h 1847704"/>
                <a:gd name="connsiteX19383" fmla="*/ 386508 w 1842380"/>
                <a:gd name="connsiteY19383" fmla="*/ 874568 h 1847704"/>
                <a:gd name="connsiteX19384" fmla="*/ 384378 w 1842380"/>
                <a:gd name="connsiteY19384" fmla="*/ 900659 h 1847704"/>
                <a:gd name="connsiteX19385" fmla="*/ 384378 w 1842380"/>
                <a:gd name="connsiteY19385" fmla="*/ 900659 h 1847704"/>
                <a:gd name="connsiteX19386" fmla="*/ 384378 w 1842380"/>
                <a:gd name="connsiteY19386" fmla="*/ 901724 h 1847704"/>
                <a:gd name="connsiteX19387" fmla="*/ 386508 w 1842380"/>
                <a:gd name="connsiteY19387" fmla="*/ 900659 h 1847704"/>
                <a:gd name="connsiteX19388" fmla="*/ 386508 w 1842380"/>
                <a:gd name="connsiteY19388" fmla="*/ 916633 h 1847704"/>
                <a:gd name="connsiteX19389" fmla="*/ 383313 w 1842380"/>
                <a:gd name="connsiteY19389" fmla="*/ 948050 h 1847704"/>
                <a:gd name="connsiteX19390" fmla="*/ 383313 w 1842380"/>
                <a:gd name="connsiteY19390" fmla="*/ 948050 h 1847704"/>
                <a:gd name="connsiteX19391" fmla="*/ 384378 w 1842380"/>
                <a:gd name="connsiteY19391" fmla="*/ 949115 h 1847704"/>
                <a:gd name="connsiteX19392" fmla="*/ 386508 w 1842380"/>
                <a:gd name="connsiteY19392" fmla="*/ 946985 h 1847704"/>
                <a:gd name="connsiteX19393" fmla="*/ 386508 w 1842380"/>
                <a:gd name="connsiteY19393" fmla="*/ 964024 h 1847704"/>
                <a:gd name="connsiteX19394" fmla="*/ 386508 w 1842380"/>
                <a:gd name="connsiteY19394" fmla="*/ 995440 h 1847704"/>
                <a:gd name="connsiteX19395" fmla="*/ 386508 w 1842380"/>
                <a:gd name="connsiteY19395" fmla="*/ 995440 h 1847704"/>
                <a:gd name="connsiteX19396" fmla="*/ 386508 w 1842380"/>
                <a:gd name="connsiteY19396" fmla="*/ 995440 h 1847704"/>
                <a:gd name="connsiteX19397" fmla="*/ 386508 w 1842380"/>
                <a:gd name="connsiteY19397" fmla="*/ 1049221 h 1847704"/>
                <a:gd name="connsiteX19398" fmla="*/ 380651 w 1842380"/>
                <a:gd name="connsiteY19398" fmla="*/ 1007688 h 1847704"/>
                <a:gd name="connsiteX19399" fmla="*/ 378521 w 1842380"/>
                <a:gd name="connsiteY19399" fmla="*/ 1001830 h 1847704"/>
                <a:gd name="connsiteX19400" fmla="*/ 376391 w 1842380"/>
                <a:gd name="connsiteY19400" fmla="*/ 960297 h 1847704"/>
                <a:gd name="connsiteX19401" fmla="*/ 375326 w 1842380"/>
                <a:gd name="connsiteY19401" fmla="*/ 954440 h 1847704"/>
                <a:gd name="connsiteX19402" fmla="*/ 376391 w 1842380"/>
                <a:gd name="connsiteY19402" fmla="*/ 912906 h 1847704"/>
                <a:gd name="connsiteX19403" fmla="*/ 375326 w 1842380"/>
                <a:gd name="connsiteY19403" fmla="*/ 905984 h 1847704"/>
                <a:gd name="connsiteX19404" fmla="*/ 381183 w 1842380"/>
                <a:gd name="connsiteY19404" fmla="*/ 865515 h 1847704"/>
                <a:gd name="connsiteX19405" fmla="*/ 380118 w 1842380"/>
                <a:gd name="connsiteY19405" fmla="*/ 858593 h 1847704"/>
                <a:gd name="connsiteX19406" fmla="*/ 386508 w 1842380"/>
                <a:gd name="connsiteY19406" fmla="*/ 820787 h 1847704"/>
                <a:gd name="connsiteX19407" fmla="*/ 386508 w 1842380"/>
                <a:gd name="connsiteY19407" fmla="*/ 820787 h 1847704"/>
                <a:gd name="connsiteX19408" fmla="*/ 386508 w 1842380"/>
                <a:gd name="connsiteY19408" fmla="*/ 1269668 h 1847704"/>
                <a:gd name="connsiteX19409" fmla="*/ 386508 w 1842380"/>
                <a:gd name="connsiteY19409" fmla="*/ 1270733 h 1847704"/>
                <a:gd name="connsiteX19410" fmla="*/ 355092 w 1842380"/>
                <a:gd name="connsiteY19410" fmla="*/ 1288837 h 1847704"/>
                <a:gd name="connsiteX19411" fmla="*/ 355092 w 1842380"/>
                <a:gd name="connsiteY19411" fmla="*/ 1259550 h 1847704"/>
                <a:gd name="connsiteX19412" fmla="*/ 375326 w 1842380"/>
                <a:gd name="connsiteY19412" fmla="*/ 1248368 h 1847704"/>
                <a:gd name="connsiteX19413" fmla="*/ 386508 w 1842380"/>
                <a:gd name="connsiteY19413" fmla="*/ 1269668 h 1847704"/>
                <a:gd name="connsiteX19414" fmla="*/ 386508 w 1842380"/>
                <a:gd name="connsiteY19414" fmla="*/ 1269668 h 1847704"/>
                <a:gd name="connsiteX19415" fmla="*/ 386508 w 1842380"/>
                <a:gd name="connsiteY19415" fmla="*/ 1309071 h 1847704"/>
                <a:gd name="connsiteX19416" fmla="*/ 386508 w 1842380"/>
                <a:gd name="connsiteY19416" fmla="*/ 1341552 h 1847704"/>
                <a:gd name="connsiteX19417" fmla="*/ 376391 w 1842380"/>
                <a:gd name="connsiteY19417" fmla="*/ 1349540 h 1847704"/>
                <a:gd name="connsiteX19418" fmla="*/ 365209 w 1842380"/>
                <a:gd name="connsiteY19418" fmla="*/ 1362852 h 1847704"/>
                <a:gd name="connsiteX19419" fmla="*/ 368404 w 1842380"/>
                <a:gd name="connsiteY19419" fmla="*/ 1375099 h 1847704"/>
                <a:gd name="connsiteX19420" fmla="*/ 380651 w 1842380"/>
                <a:gd name="connsiteY19420" fmla="*/ 1380956 h 1847704"/>
                <a:gd name="connsiteX19421" fmla="*/ 386508 w 1842380"/>
                <a:gd name="connsiteY19421" fmla="*/ 1379891 h 1847704"/>
                <a:gd name="connsiteX19422" fmla="*/ 386508 w 1842380"/>
                <a:gd name="connsiteY19422" fmla="*/ 1404917 h 1847704"/>
                <a:gd name="connsiteX19423" fmla="*/ 380651 w 1842380"/>
                <a:gd name="connsiteY19423" fmla="*/ 1404917 h 1847704"/>
                <a:gd name="connsiteX19424" fmla="*/ 354559 w 1842380"/>
                <a:gd name="connsiteY19424" fmla="*/ 1388943 h 1847704"/>
                <a:gd name="connsiteX19425" fmla="*/ 354559 w 1842380"/>
                <a:gd name="connsiteY19425" fmla="*/ 1335163 h 1847704"/>
                <a:gd name="connsiteX19426" fmla="*/ 360416 w 1842380"/>
                <a:gd name="connsiteY19426" fmla="*/ 1329305 h 1847704"/>
                <a:gd name="connsiteX19427" fmla="*/ 386508 w 1842380"/>
                <a:gd name="connsiteY19427" fmla="*/ 1309071 h 1847704"/>
                <a:gd name="connsiteX19428" fmla="*/ 386508 w 1842380"/>
                <a:gd name="connsiteY19428" fmla="*/ 1309071 h 1847704"/>
                <a:gd name="connsiteX19429" fmla="*/ 386508 w 1842380"/>
                <a:gd name="connsiteY19429" fmla="*/ 1546557 h 1847704"/>
                <a:gd name="connsiteX19430" fmla="*/ 386508 w 1842380"/>
                <a:gd name="connsiteY19430" fmla="*/ 1585961 h 1847704"/>
                <a:gd name="connsiteX19431" fmla="*/ 386508 w 1842380"/>
                <a:gd name="connsiteY19431" fmla="*/ 1648793 h 1847704"/>
                <a:gd name="connsiteX19432" fmla="*/ 386508 w 1842380"/>
                <a:gd name="connsiteY19432" fmla="*/ 1673820 h 1847704"/>
                <a:gd name="connsiteX19433" fmla="*/ 368404 w 1842380"/>
                <a:gd name="connsiteY19433" fmla="*/ 1653585 h 1847704"/>
                <a:gd name="connsiteX19434" fmla="*/ 359351 w 1842380"/>
                <a:gd name="connsiteY19434" fmla="*/ 1649326 h 1847704"/>
                <a:gd name="connsiteX19435" fmla="*/ 355092 w 1842380"/>
                <a:gd name="connsiteY19435" fmla="*/ 1646131 h 1847704"/>
                <a:gd name="connsiteX19436" fmla="*/ 355092 w 1842380"/>
                <a:gd name="connsiteY19436" fmla="*/ 1628026 h 1847704"/>
                <a:gd name="connsiteX19437" fmla="*/ 360949 w 1842380"/>
                <a:gd name="connsiteY19437" fmla="*/ 1631221 h 1847704"/>
                <a:gd name="connsiteX19438" fmla="*/ 360949 w 1842380"/>
                <a:gd name="connsiteY19438" fmla="*/ 1631221 h 1847704"/>
                <a:gd name="connsiteX19439" fmla="*/ 362014 w 1842380"/>
                <a:gd name="connsiteY19439" fmla="*/ 1632286 h 1847704"/>
                <a:gd name="connsiteX19440" fmla="*/ 370001 w 1842380"/>
                <a:gd name="connsiteY19440" fmla="*/ 1552414 h 1847704"/>
                <a:gd name="connsiteX19441" fmla="*/ 355624 w 1842380"/>
                <a:gd name="connsiteY19441" fmla="*/ 1530050 h 1847704"/>
                <a:gd name="connsiteX19442" fmla="*/ 355624 w 1842380"/>
                <a:gd name="connsiteY19442" fmla="*/ 1510881 h 1847704"/>
                <a:gd name="connsiteX19443" fmla="*/ 385975 w 1842380"/>
                <a:gd name="connsiteY19443" fmla="*/ 1546025 h 1847704"/>
                <a:gd name="connsiteX19444" fmla="*/ 386508 w 1842380"/>
                <a:gd name="connsiteY19444" fmla="*/ 1546557 h 1847704"/>
                <a:gd name="connsiteX19445" fmla="*/ 386508 w 1842380"/>
                <a:gd name="connsiteY19445" fmla="*/ 1546557 h 1847704"/>
                <a:gd name="connsiteX19446" fmla="*/ 355092 w 1842380"/>
                <a:gd name="connsiteY19446" fmla="*/ 1226004 h 1847704"/>
                <a:gd name="connsiteX19447" fmla="*/ 355092 w 1842380"/>
                <a:gd name="connsiteY19447" fmla="*/ 1213757 h 1847704"/>
                <a:gd name="connsiteX19448" fmla="*/ 360949 w 1842380"/>
                <a:gd name="connsiteY19448" fmla="*/ 1222809 h 1847704"/>
                <a:gd name="connsiteX19449" fmla="*/ 355092 w 1842380"/>
                <a:gd name="connsiteY19449" fmla="*/ 1226004 h 1847704"/>
                <a:gd name="connsiteX19450" fmla="*/ 355092 w 1842380"/>
                <a:gd name="connsiteY19450" fmla="*/ 202578 h 1847704"/>
                <a:gd name="connsiteX19451" fmla="*/ 355092 w 1842380"/>
                <a:gd name="connsiteY19451" fmla="*/ 220682 h 1847704"/>
                <a:gd name="connsiteX19452" fmla="*/ 324740 w 1842380"/>
                <a:gd name="connsiteY19452" fmla="*/ 246774 h 1847704"/>
                <a:gd name="connsiteX19453" fmla="*/ 325805 w 1842380"/>
                <a:gd name="connsiteY19453" fmla="*/ 246774 h 1847704"/>
                <a:gd name="connsiteX19454" fmla="*/ 324740 w 1842380"/>
                <a:gd name="connsiteY19454" fmla="*/ 248904 h 1847704"/>
                <a:gd name="connsiteX19455" fmla="*/ 355092 w 1842380"/>
                <a:gd name="connsiteY19455" fmla="*/ 256891 h 1847704"/>
                <a:gd name="connsiteX19456" fmla="*/ 355092 w 1842380"/>
                <a:gd name="connsiteY19456" fmla="*/ 277125 h 1847704"/>
                <a:gd name="connsiteX19457" fmla="*/ 308766 w 1842380"/>
                <a:gd name="connsiteY19457" fmla="*/ 268073 h 1847704"/>
                <a:gd name="connsiteX19458" fmla="*/ 308766 w 1842380"/>
                <a:gd name="connsiteY19458" fmla="*/ 241982 h 1847704"/>
                <a:gd name="connsiteX19459" fmla="*/ 355092 w 1842380"/>
                <a:gd name="connsiteY19459" fmla="*/ 202578 h 1847704"/>
                <a:gd name="connsiteX19460" fmla="*/ 355092 w 1842380"/>
                <a:gd name="connsiteY19460" fmla="*/ 202578 h 1847704"/>
                <a:gd name="connsiteX19461" fmla="*/ 355092 w 1842380"/>
                <a:gd name="connsiteY19461" fmla="*/ 314931 h 1847704"/>
                <a:gd name="connsiteX19462" fmla="*/ 355092 w 1842380"/>
                <a:gd name="connsiteY19462" fmla="*/ 333036 h 1847704"/>
                <a:gd name="connsiteX19463" fmla="*/ 350832 w 1842380"/>
                <a:gd name="connsiteY19463" fmla="*/ 334101 h 1847704"/>
                <a:gd name="connsiteX19464" fmla="*/ 309298 w 1842380"/>
                <a:gd name="connsiteY19464" fmla="*/ 382556 h 1847704"/>
                <a:gd name="connsiteX19465" fmla="*/ 309298 w 1842380"/>
                <a:gd name="connsiteY19465" fmla="*/ 363387 h 1847704"/>
                <a:gd name="connsiteX19466" fmla="*/ 332727 w 1842380"/>
                <a:gd name="connsiteY19466" fmla="*/ 335166 h 1847704"/>
                <a:gd name="connsiteX19467" fmla="*/ 309298 w 1842380"/>
                <a:gd name="connsiteY19467" fmla="*/ 331971 h 1847704"/>
                <a:gd name="connsiteX19468" fmla="*/ 309298 w 1842380"/>
                <a:gd name="connsiteY19468" fmla="*/ 311736 h 1847704"/>
                <a:gd name="connsiteX19469" fmla="*/ 346572 w 1842380"/>
                <a:gd name="connsiteY19469" fmla="*/ 317594 h 1847704"/>
                <a:gd name="connsiteX19470" fmla="*/ 355092 w 1842380"/>
                <a:gd name="connsiteY19470" fmla="*/ 314931 h 1847704"/>
                <a:gd name="connsiteX19471" fmla="*/ 355092 w 1842380"/>
                <a:gd name="connsiteY19471" fmla="*/ 314931 h 1847704"/>
                <a:gd name="connsiteX19472" fmla="*/ 355092 w 1842380"/>
                <a:gd name="connsiteY19472" fmla="*/ 412908 h 1847704"/>
                <a:gd name="connsiteX19473" fmla="*/ 355092 w 1842380"/>
                <a:gd name="connsiteY19473" fmla="*/ 458168 h 1847704"/>
                <a:gd name="connsiteX19474" fmla="*/ 338052 w 1842380"/>
                <a:gd name="connsiteY19474" fmla="*/ 448051 h 1847704"/>
                <a:gd name="connsiteX19475" fmla="*/ 333792 w 1842380"/>
                <a:gd name="connsiteY19475" fmla="*/ 435804 h 1847704"/>
                <a:gd name="connsiteX19476" fmla="*/ 340715 w 1842380"/>
                <a:gd name="connsiteY19476" fmla="*/ 416635 h 1847704"/>
                <a:gd name="connsiteX19477" fmla="*/ 355092 w 1842380"/>
                <a:gd name="connsiteY19477" fmla="*/ 412908 h 1847704"/>
                <a:gd name="connsiteX19478" fmla="*/ 355092 w 1842380"/>
                <a:gd name="connsiteY19478" fmla="*/ 412908 h 1847704"/>
                <a:gd name="connsiteX19479" fmla="*/ 355092 w 1842380"/>
                <a:gd name="connsiteY19479" fmla="*/ 1213225 h 1847704"/>
                <a:gd name="connsiteX19480" fmla="*/ 355092 w 1842380"/>
                <a:gd name="connsiteY19480" fmla="*/ 1225472 h 1847704"/>
                <a:gd name="connsiteX19481" fmla="*/ 329000 w 1842380"/>
                <a:gd name="connsiteY19481" fmla="*/ 1240381 h 1847704"/>
                <a:gd name="connsiteX19482" fmla="*/ 343377 w 1842380"/>
                <a:gd name="connsiteY19482" fmla="*/ 1266473 h 1847704"/>
                <a:gd name="connsiteX19483" fmla="*/ 354559 w 1842380"/>
                <a:gd name="connsiteY19483" fmla="*/ 1259550 h 1847704"/>
                <a:gd name="connsiteX19484" fmla="*/ 354559 w 1842380"/>
                <a:gd name="connsiteY19484" fmla="*/ 1288837 h 1847704"/>
                <a:gd name="connsiteX19485" fmla="*/ 308233 w 1842380"/>
                <a:gd name="connsiteY19485" fmla="*/ 1314928 h 1847704"/>
                <a:gd name="connsiteX19486" fmla="*/ 308233 w 1842380"/>
                <a:gd name="connsiteY19486" fmla="*/ 1285642 h 1847704"/>
                <a:gd name="connsiteX19487" fmla="*/ 326338 w 1842380"/>
                <a:gd name="connsiteY19487" fmla="*/ 1275525 h 1847704"/>
                <a:gd name="connsiteX19488" fmla="*/ 311961 w 1842380"/>
                <a:gd name="connsiteY19488" fmla="*/ 1249433 h 1847704"/>
                <a:gd name="connsiteX19489" fmla="*/ 308766 w 1842380"/>
                <a:gd name="connsiteY19489" fmla="*/ 1251563 h 1847704"/>
                <a:gd name="connsiteX19490" fmla="*/ 308766 w 1842380"/>
                <a:gd name="connsiteY19490" fmla="*/ 1222277 h 1847704"/>
                <a:gd name="connsiteX19491" fmla="*/ 348169 w 1842380"/>
                <a:gd name="connsiteY19491" fmla="*/ 1200978 h 1847704"/>
                <a:gd name="connsiteX19492" fmla="*/ 355092 w 1842380"/>
                <a:gd name="connsiteY19492" fmla="*/ 1213225 h 1847704"/>
                <a:gd name="connsiteX19493" fmla="*/ 355092 w 1842380"/>
                <a:gd name="connsiteY19493" fmla="*/ 1213225 h 1847704"/>
                <a:gd name="connsiteX19494" fmla="*/ 355092 w 1842380"/>
                <a:gd name="connsiteY19494" fmla="*/ 1335163 h 1847704"/>
                <a:gd name="connsiteX19495" fmla="*/ 355092 w 1842380"/>
                <a:gd name="connsiteY19495" fmla="*/ 1388943 h 1847704"/>
                <a:gd name="connsiteX19496" fmla="*/ 354027 w 1842380"/>
                <a:gd name="connsiteY19496" fmla="*/ 1386813 h 1847704"/>
                <a:gd name="connsiteX19497" fmla="*/ 342845 w 1842380"/>
                <a:gd name="connsiteY19497" fmla="*/ 1357527 h 1847704"/>
                <a:gd name="connsiteX19498" fmla="*/ 355092 w 1842380"/>
                <a:gd name="connsiteY19498" fmla="*/ 1335163 h 1847704"/>
                <a:gd name="connsiteX19499" fmla="*/ 355092 w 1842380"/>
                <a:gd name="connsiteY19499" fmla="*/ 1335163 h 1847704"/>
                <a:gd name="connsiteX19500" fmla="*/ 355092 w 1842380"/>
                <a:gd name="connsiteY19500" fmla="*/ 1510881 h 1847704"/>
                <a:gd name="connsiteX19501" fmla="*/ 355092 w 1842380"/>
                <a:gd name="connsiteY19501" fmla="*/ 1530050 h 1847704"/>
                <a:gd name="connsiteX19502" fmla="*/ 334857 w 1842380"/>
                <a:gd name="connsiteY19502" fmla="*/ 1515141 h 1847704"/>
                <a:gd name="connsiteX19503" fmla="*/ 355092 w 1842380"/>
                <a:gd name="connsiteY19503" fmla="*/ 1627494 h 1847704"/>
                <a:gd name="connsiteX19504" fmla="*/ 355092 w 1842380"/>
                <a:gd name="connsiteY19504" fmla="*/ 1645598 h 1847704"/>
                <a:gd name="connsiteX19505" fmla="*/ 308766 w 1842380"/>
                <a:gd name="connsiteY19505" fmla="*/ 1606195 h 1847704"/>
                <a:gd name="connsiteX19506" fmla="*/ 308766 w 1842380"/>
                <a:gd name="connsiteY19506" fmla="*/ 1544427 h 1847704"/>
                <a:gd name="connsiteX19507" fmla="*/ 316753 w 1842380"/>
                <a:gd name="connsiteY19507" fmla="*/ 1501829 h 1847704"/>
                <a:gd name="connsiteX19508" fmla="*/ 308766 w 1842380"/>
                <a:gd name="connsiteY19508" fmla="*/ 1484789 h 1847704"/>
                <a:gd name="connsiteX19509" fmla="*/ 308766 w 1842380"/>
                <a:gd name="connsiteY19509" fmla="*/ 1461360 h 1847704"/>
                <a:gd name="connsiteX19510" fmla="*/ 333792 w 1842380"/>
                <a:gd name="connsiteY19510" fmla="*/ 1497569 h 1847704"/>
                <a:gd name="connsiteX19511" fmla="*/ 355092 w 1842380"/>
                <a:gd name="connsiteY19511" fmla="*/ 1510881 h 1847704"/>
                <a:gd name="connsiteX19512" fmla="*/ 355092 w 1842380"/>
                <a:gd name="connsiteY19512" fmla="*/ 1510881 h 1847704"/>
                <a:gd name="connsiteX19513" fmla="*/ 308766 w 1842380"/>
                <a:gd name="connsiteY19513" fmla="*/ 1151457 h 1847704"/>
                <a:gd name="connsiteX19514" fmla="*/ 308766 w 1842380"/>
                <a:gd name="connsiteY19514" fmla="*/ 1116846 h 1847704"/>
                <a:gd name="connsiteX19515" fmla="*/ 324740 w 1842380"/>
                <a:gd name="connsiteY19515" fmla="*/ 1141872 h 1847704"/>
                <a:gd name="connsiteX19516" fmla="*/ 329000 w 1842380"/>
                <a:gd name="connsiteY19516" fmla="*/ 1157847 h 1847704"/>
                <a:gd name="connsiteX19517" fmla="*/ 331130 w 1842380"/>
                <a:gd name="connsiteY19517" fmla="*/ 1172224 h 1847704"/>
                <a:gd name="connsiteX19518" fmla="*/ 311961 w 1842380"/>
                <a:gd name="connsiteY19518" fmla="*/ 1178081 h 1847704"/>
                <a:gd name="connsiteX19519" fmla="*/ 311961 w 1842380"/>
                <a:gd name="connsiteY19519" fmla="*/ 1164769 h 1847704"/>
                <a:gd name="connsiteX19520" fmla="*/ 308766 w 1842380"/>
                <a:gd name="connsiteY19520" fmla="*/ 1151457 h 1847704"/>
                <a:gd name="connsiteX19521" fmla="*/ 308766 w 1842380"/>
                <a:gd name="connsiteY19521" fmla="*/ 1151457 h 1847704"/>
                <a:gd name="connsiteX19522" fmla="*/ 308766 w 1842380"/>
                <a:gd name="connsiteY19522" fmla="*/ 750500 h 1847704"/>
                <a:gd name="connsiteX19523" fmla="*/ 308766 w 1842380"/>
                <a:gd name="connsiteY19523" fmla="*/ 722811 h 1847704"/>
                <a:gd name="connsiteX19524" fmla="*/ 316753 w 1842380"/>
                <a:gd name="connsiteY19524" fmla="*/ 724941 h 1847704"/>
                <a:gd name="connsiteX19525" fmla="*/ 308766 w 1842380"/>
                <a:gd name="connsiteY19525" fmla="*/ 750500 h 1847704"/>
                <a:gd name="connsiteX19526" fmla="*/ 308766 w 1842380"/>
                <a:gd name="connsiteY19526" fmla="*/ 750500 h 1847704"/>
                <a:gd name="connsiteX19527" fmla="*/ 308766 w 1842380"/>
                <a:gd name="connsiteY19527" fmla="*/ 636017 h 1847704"/>
                <a:gd name="connsiteX19528" fmla="*/ 308766 w 1842380"/>
                <a:gd name="connsiteY19528" fmla="*/ 599808 h 1847704"/>
                <a:gd name="connsiteX19529" fmla="*/ 326870 w 1842380"/>
                <a:gd name="connsiteY19529" fmla="*/ 617912 h 1847704"/>
                <a:gd name="connsiteX19530" fmla="*/ 308766 w 1842380"/>
                <a:gd name="connsiteY19530" fmla="*/ 636017 h 1847704"/>
                <a:gd name="connsiteX19531" fmla="*/ 308766 w 1842380"/>
                <a:gd name="connsiteY19531" fmla="*/ 241982 h 1847704"/>
                <a:gd name="connsiteX19532" fmla="*/ 308766 w 1842380"/>
                <a:gd name="connsiteY19532" fmla="*/ 268073 h 1847704"/>
                <a:gd name="connsiteX19533" fmla="*/ 268297 w 1842380"/>
                <a:gd name="connsiteY19533" fmla="*/ 301619 h 1847704"/>
                <a:gd name="connsiteX19534" fmla="*/ 268297 w 1842380"/>
                <a:gd name="connsiteY19534" fmla="*/ 301619 h 1847704"/>
                <a:gd name="connsiteX19535" fmla="*/ 267232 w 1842380"/>
                <a:gd name="connsiteY19535" fmla="*/ 303749 h 1847704"/>
                <a:gd name="connsiteX19536" fmla="*/ 308766 w 1842380"/>
                <a:gd name="connsiteY19536" fmla="*/ 311736 h 1847704"/>
                <a:gd name="connsiteX19537" fmla="*/ 308766 w 1842380"/>
                <a:gd name="connsiteY19537" fmla="*/ 331971 h 1847704"/>
                <a:gd name="connsiteX19538" fmla="*/ 267232 w 1842380"/>
                <a:gd name="connsiteY19538" fmla="*/ 321854 h 1847704"/>
                <a:gd name="connsiteX19539" fmla="*/ 267232 w 1842380"/>
                <a:gd name="connsiteY19539" fmla="*/ 278190 h 1847704"/>
                <a:gd name="connsiteX19540" fmla="*/ 302376 w 1842380"/>
                <a:gd name="connsiteY19540" fmla="*/ 251034 h 1847704"/>
                <a:gd name="connsiteX19541" fmla="*/ 308233 w 1842380"/>
                <a:gd name="connsiteY19541" fmla="*/ 243047 h 1847704"/>
                <a:gd name="connsiteX19542" fmla="*/ 308766 w 1842380"/>
                <a:gd name="connsiteY19542" fmla="*/ 241982 h 1847704"/>
                <a:gd name="connsiteX19543" fmla="*/ 308766 w 1842380"/>
                <a:gd name="connsiteY19543" fmla="*/ 241982 h 1847704"/>
                <a:gd name="connsiteX19544" fmla="*/ 308766 w 1842380"/>
                <a:gd name="connsiteY19544" fmla="*/ 363387 h 1847704"/>
                <a:gd name="connsiteX19545" fmla="*/ 308766 w 1842380"/>
                <a:gd name="connsiteY19545" fmla="*/ 382556 h 1847704"/>
                <a:gd name="connsiteX19546" fmla="*/ 301844 w 1842380"/>
                <a:gd name="connsiteY19546" fmla="*/ 385751 h 1847704"/>
                <a:gd name="connsiteX19547" fmla="*/ 266700 w 1842380"/>
                <a:gd name="connsiteY19547" fmla="*/ 436337 h 1847704"/>
                <a:gd name="connsiteX19548" fmla="*/ 266700 w 1842380"/>
                <a:gd name="connsiteY19548" fmla="*/ 413973 h 1847704"/>
                <a:gd name="connsiteX19549" fmla="*/ 283739 w 1842380"/>
                <a:gd name="connsiteY19549" fmla="*/ 388946 h 1847704"/>
                <a:gd name="connsiteX19550" fmla="*/ 266700 w 1842380"/>
                <a:gd name="connsiteY19550" fmla="*/ 387881 h 1847704"/>
                <a:gd name="connsiteX19551" fmla="*/ 266700 w 1842380"/>
                <a:gd name="connsiteY19551" fmla="*/ 368712 h 1847704"/>
                <a:gd name="connsiteX19552" fmla="*/ 294921 w 1842380"/>
                <a:gd name="connsiteY19552" fmla="*/ 369777 h 1847704"/>
                <a:gd name="connsiteX19553" fmla="*/ 308766 w 1842380"/>
                <a:gd name="connsiteY19553" fmla="*/ 363387 h 1847704"/>
                <a:gd name="connsiteX19554" fmla="*/ 308766 w 1842380"/>
                <a:gd name="connsiteY19554" fmla="*/ 363387 h 1847704"/>
                <a:gd name="connsiteX19555" fmla="*/ 308766 w 1842380"/>
                <a:gd name="connsiteY19555" fmla="*/ 599808 h 1847704"/>
                <a:gd name="connsiteX19556" fmla="*/ 308766 w 1842380"/>
                <a:gd name="connsiteY19556" fmla="*/ 636017 h 1847704"/>
                <a:gd name="connsiteX19557" fmla="*/ 308766 w 1842380"/>
                <a:gd name="connsiteY19557" fmla="*/ 636017 h 1847704"/>
                <a:gd name="connsiteX19558" fmla="*/ 290662 w 1842380"/>
                <a:gd name="connsiteY19558" fmla="*/ 617912 h 1847704"/>
                <a:gd name="connsiteX19559" fmla="*/ 308766 w 1842380"/>
                <a:gd name="connsiteY19559" fmla="*/ 599808 h 1847704"/>
                <a:gd name="connsiteX19560" fmla="*/ 308766 w 1842380"/>
                <a:gd name="connsiteY19560" fmla="*/ 599808 h 1847704"/>
                <a:gd name="connsiteX19561" fmla="*/ 308766 w 1842380"/>
                <a:gd name="connsiteY19561" fmla="*/ 599808 h 1847704"/>
                <a:gd name="connsiteX19562" fmla="*/ 308766 w 1842380"/>
                <a:gd name="connsiteY19562" fmla="*/ 722811 h 1847704"/>
                <a:gd name="connsiteX19563" fmla="*/ 308766 w 1842380"/>
                <a:gd name="connsiteY19563" fmla="*/ 751032 h 1847704"/>
                <a:gd name="connsiteX19564" fmla="*/ 296519 w 1842380"/>
                <a:gd name="connsiteY19564" fmla="*/ 794696 h 1847704"/>
                <a:gd name="connsiteX19565" fmla="*/ 278415 w 1842380"/>
                <a:gd name="connsiteY19565" fmla="*/ 788838 h 1847704"/>
                <a:gd name="connsiteX19566" fmla="*/ 285337 w 1842380"/>
                <a:gd name="connsiteY19566" fmla="*/ 766474 h 1847704"/>
                <a:gd name="connsiteX19567" fmla="*/ 267232 w 1842380"/>
                <a:gd name="connsiteY19567" fmla="*/ 762214 h 1847704"/>
                <a:gd name="connsiteX19568" fmla="*/ 267232 w 1842380"/>
                <a:gd name="connsiteY19568" fmla="*/ 735058 h 1847704"/>
                <a:gd name="connsiteX19569" fmla="*/ 292259 w 1842380"/>
                <a:gd name="connsiteY19569" fmla="*/ 743045 h 1847704"/>
                <a:gd name="connsiteX19570" fmla="*/ 299181 w 1842380"/>
                <a:gd name="connsiteY19570" fmla="*/ 719616 h 1847704"/>
                <a:gd name="connsiteX19571" fmla="*/ 308766 w 1842380"/>
                <a:gd name="connsiteY19571" fmla="*/ 722811 h 1847704"/>
                <a:gd name="connsiteX19572" fmla="*/ 308766 w 1842380"/>
                <a:gd name="connsiteY19572" fmla="*/ 722811 h 1847704"/>
                <a:gd name="connsiteX19573" fmla="*/ 308766 w 1842380"/>
                <a:gd name="connsiteY19573" fmla="*/ 1116846 h 1847704"/>
                <a:gd name="connsiteX19574" fmla="*/ 308766 w 1842380"/>
                <a:gd name="connsiteY19574" fmla="*/ 1151990 h 1847704"/>
                <a:gd name="connsiteX19575" fmla="*/ 308766 w 1842380"/>
                <a:gd name="connsiteY19575" fmla="*/ 1151990 h 1847704"/>
                <a:gd name="connsiteX19576" fmla="*/ 291727 w 1842380"/>
                <a:gd name="connsiteY19576" fmla="*/ 1131755 h 1847704"/>
                <a:gd name="connsiteX19577" fmla="*/ 266700 w 1842380"/>
                <a:gd name="connsiteY19577" fmla="*/ 1131755 h 1847704"/>
                <a:gd name="connsiteX19578" fmla="*/ 266700 w 1842380"/>
                <a:gd name="connsiteY19578" fmla="*/ 1131755 h 1847704"/>
                <a:gd name="connsiteX19579" fmla="*/ 266700 w 1842380"/>
                <a:gd name="connsiteY19579" fmla="*/ 1104599 h 1847704"/>
                <a:gd name="connsiteX19580" fmla="*/ 297051 w 1842380"/>
                <a:gd name="connsiteY19580" fmla="*/ 1107794 h 1847704"/>
                <a:gd name="connsiteX19581" fmla="*/ 308766 w 1842380"/>
                <a:gd name="connsiteY19581" fmla="*/ 1116846 h 1847704"/>
                <a:gd name="connsiteX19582" fmla="*/ 308766 w 1842380"/>
                <a:gd name="connsiteY19582" fmla="*/ 1116846 h 1847704"/>
                <a:gd name="connsiteX19583" fmla="*/ 308766 w 1842380"/>
                <a:gd name="connsiteY19583" fmla="*/ 1222277 h 1847704"/>
                <a:gd name="connsiteX19584" fmla="*/ 308766 w 1842380"/>
                <a:gd name="connsiteY19584" fmla="*/ 1251563 h 1847704"/>
                <a:gd name="connsiteX19585" fmla="*/ 277350 w 1842380"/>
                <a:gd name="connsiteY19585" fmla="*/ 1269668 h 1847704"/>
                <a:gd name="connsiteX19586" fmla="*/ 267232 w 1842380"/>
                <a:gd name="connsiteY19586" fmla="*/ 1250498 h 1847704"/>
                <a:gd name="connsiteX19587" fmla="*/ 267232 w 1842380"/>
                <a:gd name="connsiteY19587" fmla="*/ 1246239 h 1847704"/>
                <a:gd name="connsiteX19588" fmla="*/ 308766 w 1842380"/>
                <a:gd name="connsiteY19588" fmla="*/ 1222277 h 1847704"/>
                <a:gd name="connsiteX19589" fmla="*/ 308766 w 1842380"/>
                <a:gd name="connsiteY19589" fmla="*/ 1222277 h 1847704"/>
                <a:gd name="connsiteX19590" fmla="*/ 308766 w 1842380"/>
                <a:gd name="connsiteY19590" fmla="*/ 1285642 h 1847704"/>
                <a:gd name="connsiteX19591" fmla="*/ 308766 w 1842380"/>
                <a:gd name="connsiteY19591" fmla="*/ 1314928 h 1847704"/>
                <a:gd name="connsiteX19592" fmla="*/ 304506 w 1842380"/>
                <a:gd name="connsiteY19592" fmla="*/ 1317058 h 1847704"/>
                <a:gd name="connsiteX19593" fmla="*/ 292259 w 1842380"/>
                <a:gd name="connsiteY19593" fmla="*/ 1295759 h 1847704"/>
                <a:gd name="connsiteX19594" fmla="*/ 308766 w 1842380"/>
                <a:gd name="connsiteY19594" fmla="*/ 1285642 h 1847704"/>
                <a:gd name="connsiteX19595" fmla="*/ 308766 w 1842380"/>
                <a:gd name="connsiteY19595" fmla="*/ 1285642 h 1847704"/>
                <a:gd name="connsiteX19596" fmla="*/ 308766 w 1842380"/>
                <a:gd name="connsiteY19596" fmla="*/ 1461360 h 1847704"/>
                <a:gd name="connsiteX19597" fmla="*/ 308766 w 1842380"/>
                <a:gd name="connsiteY19597" fmla="*/ 1484789 h 1847704"/>
                <a:gd name="connsiteX19598" fmla="*/ 285337 w 1842380"/>
                <a:gd name="connsiteY19598" fmla="*/ 1461360 h 1847704"/>
                <a:gd name="connsiteX19599" fmla="*/ 267232 w 1842380"/>
                <a:gd name="connsiteY19599" fmla="*/ 1516738 h 1847704"/>
                <a:gd name="connsiteX19600" fmla="*/ 267232 w 1842380"/>
                <a:gd name="connsiteY19600" fmla="*/ 1458165 h 1847704"/>
                <a:gd name="connsiteX19601" fmla="*/ 268297 w 1842380"/>
                <a:gd name="connsiteY19601" fmla="*/ 1446983 h 1847704"/>
                <a:gd name="connsiteX19602" fmla="*/ 267232 w 1842380"/>
                <a:gd name="connsiteY19602" fmla="*/ 1438996 h 1847704"/>
                <a:gd name="connsiteX19603" fmla="*/ 267232 w 1842380"/>
                <a:gd name="connsiteY19603" fmla="*/ 1408645 h 1847704"/>
                <a:gd name="connsiteX19604" fmla="*/ 285337 w 1842380"/>
                <a:gd name="connsiteY19604" fmla="*/ 1443788 h 1847704"/>
                <a:gd name="connsiteX19605" fmla="*/ 308766 w 1842380"/>
                <a:gd name="connsiteY19605" fmla="*/ 1461360 h 1847704"/>
                <a:gd name="connsiteX19606" fmla="*/ 308766 w 1842380"/>
                <a:gd name="connsiteY19606" fmla="*/ 1461360 h 1847704"/>
                <a:gd name="connsiteX19607" fmla="*/ 308766 w 1842380"/>
                <a:gd name="connsiteY19607" fmla="*/ 1544427 h 1847704"/>
                <a:gd name="connsiteX19608" fmla="*/ 308766 w 1842380"/>
                <a:gd name="connsiteY19608" fmla="*/ 1606195 h 1847704"/>
                <a:gd name="connsiteX19609" fmla="*/ 307701 w 1842380"/>
                <a:gd name="connsiteY19609" fmla="*/ 1601935 h 1847704"/>
                <a:gd name="connsiteX19610" fmla="*/ 298649 w 1842380"/>
                <a:gd name="connsiteY19610" fmla="*/ 1596078 h 1847704"/>
                <a:gd name="connsiteX19611" fmla="*/ 267232 w 1842380"/>
                <a:gd name="connsiteY19611" fmla="*/ 1571051 h 1847704"/>
                <a:gd name="connsiteX19612" fmla="*/ 267232 w 1842380"/>
                <a:gd name="connsiteY19612" fmla="*/ 1539635 h 1847704"/>
                <a:gd name="connsiteX19613" fmla="*/ 300779 w 1842380"/>
                <a:gd name="connsiteY19613" fmla="*/ 1579038 h 1847704"/>
                <a:gd name="connsiteX19614" fmla="*/ 300779 w 1842380"/>
                <a:gd name="connsiteY19614" fmla="*/ 1579038 h 1847704"/>
                <a:gd name="connsiteX19615" fmla="*/ 302909 w 1842380"/>
                <a:gd name="connsiteY19615" fmla="*/ 1580103 h 1847704"/>
                <a:gd name="connsiteX19616" fmla="*/ 308766 w 1842380"/>
                <a:gd name="connsiteY19616" fmla="*/ 1544427 h 1847704"/>
                <a:gd name="connsiteX19617" fmla="*/ 308766 w 1842380"/>
                <a:gd name="connsiteY19617" fmla="*/ 1544427 h 1847704"/>
                <a:gd name="connsiteX19618" fmla="*/ 267232 w 1842380"/>
                <a:gd name="connsiteY19618" fmla="*/ 1198848 h 1847704"/>
                <a:gd name="connsiteX19619" fmla="*/ 267232 w 1842380"/>
                <a:gd name="connsiteY19619" fmla="*/ 1173821 h 1847704"/>
                <a:gd name="connsiteX19620" fmla="*/ 271492 w 1842380"/>
                <a:gd name="connsiteY19620" fmla="*/ 1171691 h 1847704"/>
                <a:gd name="connsiteX19621" fmla="*/ 267232 w 1842380"/>
                <a:gd name="connsiteY19621" fmla="*/ 1160509 h 1847704"/>
                <a:gd name="connsiteX19622" fmla="*/ 267232 w 1842380"/>
                <a:gd name="connsiteY19622" fmla="*/ 1158379 h 1847704"/>
                <a:gd name="connsiteX19623" fmla="*/ 283207 w 1842380"/>
                <a:gd name="connsiteY19623" fmla="*/ 1151457 h 1847704"/>
                <a:gd name="connsiteX19624" fmla="*/ 296519 w 1842380"/>
                <a:gd name="connsiteY19624" fmla="*/ 1187666 h 1847704"/>
                <a:gd name="connsiteX19625" fmla="*/ 267232 w 1842380"/>
                <a:gd name="connsiteY19625" fmla="*/ 1198848 h 1847704"/>
                <a:gd name="connsiteX19626" fmla="*/ 267232 w 1842380"/>
                <a:gd name="connsiteY19626" fmla="*/ 1198848 h 1847704"/>
                <a:gd name="connsiteX19627" fmla="*/ 267232 w 1842380"/>
                <a:gd name="connsiteY19627" fmla="*/ 1071585 h 1847704"/>
                <a:gd name="connsiteX19628" fmla="*/ 267232 w 1842380"/>
                <a:gd name="connsiteY19628" fmla="*/ 1049221 h 1847704"/>
                <a:gd name="connsiteX19629" fmla="*/ 296519 w 1842380"/>
                <a:gd name="connsiteY19629" fmla="*/ 1044961 h 1847704"/>
                <a:gd name="connsiteX19630" fmla="*/ 299714 w 1842380"/>
                <a:gd name="connsiteY19630" fmla="*/ 1067325 h 1847704"/>
                <a:gd name="connsiteX19631" fmla="*/ 267232 w 1842380"/>
                <a:gd name="connsiteY19631" fmla="*/ 1071585 h 1847704"/>
                <a:gd name="connsiteX19632" fmla="*/ 267232 w 1842380"/>
                <a:gd name="connsiteY19632" fmla="*/ 1071585 h 1847704"/>
                <a:gd name="connsiteX19633" fmla="*/ 267232 w 1842380"/>
                <a:gd name="connsiteY19633" fmla="*/ 1028987 h 1847704"/>
                <a:gd name="connsiteX19634" fmla="*/ 267232 w 1842380"/>
                <a:gd name="connsiteY19634" fmla="*/ 1006623 h 1847704"/>
                <a:gd name="connsiteX19635" fmla="*/ 273090 w 1842380"/>
                <a:gd name="connsiteY19635" fmla="*/ 1004493 h 1847704"/>
                <a:gd name="connsiteX19636" fmla="*/ 267232 w 1842380"/>
                <a:gd name="connsiteY19636" fmla="*/ 1005558 h 1847704"/>
                <a:gd name="connsiteX19637" fmla="*/ 267232 w 1842380"/>
                <a:gd name="connsiteY19637" fmla="*/ 984258 h 1847704"/>
                <a:gd name="connsiteX19638" fmla="*/ 286402 w 1842380"/>
                <a:gd name="connsiteY19638" fmla="*/ 981064 h 1847704"/>
                <a:gd name="connsiteX19639" fmla="*/ 292259 w 1842380"/>
                <a:gd name="connsiteY19639" fmla="*/ 1012480 h 1847704"/>
                <a:gd name="connsiteX19640" fmla="*/ 267232 w 1842380"/>
                <a:gd name="connsiteY19640" fmla="*/ 1028987 h 1847704"/>
                <a:gd name="connsiteX19641" fmla="*/ 267232 w 1842380"/>
                <a:gd name="connsiteY19641" fmla="*/ 1028987 h 1847704"/>
                <a:gd name="connsiteX19642" fmla="*/ 267232 w 1842380"/>
                <a:gd name="connsiteY19642" fmla="*/ 947517 h 1847704"/>
                <a:gd name="connsiteX19643" fmla="*/ 267232 w 1842380"/>
                <a:gd name="connsiteY19643" fmla="*/ 922491 h 1847704"/>
                <a:gd name="connsiteX19644" fmla="*/ 285337 w 1842380"/>
                <a:gd name="connsiteY19644" fmla="*/ 922491 h 1847704"/>
                <a:gd name="connsiteX19645" fmla="*/ 285337 w 1842380"/>
                <a:gd name="connsiteY19645" fmla="*/ 947517 h 1847704"/>
                <a:gd name="connsiteX19646" fmla="*/ 267232 w 1842380"/>
                <a:gd name="connsiteY19646" fmla="*/ 947517 h 1847704"/>
                <a:gd name="connsiteX19647" fmla="*/ 267232 w 1842380"/>
                <a:gd name="connsiteY19647" fmla="*/ 947517 h 1847704"/>
                <a:gd name="connsiteX19648" fmla="*/ 267232 w 1842380"/>
                <a:gd name="connsiteY19648" fmla="*/ 883620 h 1847704"/>
                <a:gd name="connsiteX19649" fmla="*/ 267232 w 1842380"/>
                <a:gd name="connsiteY19649" fmla="*/ 879360 h 1847704"/>
                <a:gd name="connsiteX19650" fmla="*/ 269362 w 1842380"/>
                <a:gd name="connsiteY19650" fmla="*/ 872438 h 1847704"/>
                <a:gd name="connsiteX19651" fmla="*/ 270427 w 1842380"/>
                <a:gd name="connsiteY19651" fmla="*/ 862321 h 1847704"/>
                <a:gd name="connsiteX19652" fmla="*/ 268297 w 1842380"/>
                <a:gd name="connsiteY19652" fmla="*/ 850073 h 1847704"/>
                <a:gd name="connsiteX19653" fmla="*/ 267232 w 1842380"/>
                <a:gd name="connsiteY19653" fmla="*/ 847944 h 1847704"/>
                <a:gd name="connsiteX19654" fmla="*/ 267232 w 1842380"/>
                <a:gd name="connsiteY19654" fmla="*/ 820787 h 1847704"/>
                <a:gd name="connsiteX19655" fmla="*/ 281609 w 1842380"/>
                <a:gd name="connsiteY19655" fmla="*/ 830904 h 1847704"/>
                <a:gd name="connsiteX19656" fmla="*/ 288532 w 1842380"/>
                <a:gd name="connsiteY19656" fmla="*/ 860191 h 1847704"/>
                <a:gd name="connsiteX19657" fmla="*/ 287467 w 1842380"/>
                <a:gd name="connsiteY19657" fmla="*/ 873503 h 1847704"/>
                <a:gd name="connsiteX19658" fmla="*/ 285337 w 1842380"/>
                <a:gd name="connsiteY19658" fmla="*/ 885750 h 1847704"/>
                <a:gd name="connsiteX19659" fmla="*/ 267232 w 1842380"/>
                <a:gd name="connsiteY19659" fmla="*/ 883620 h 1847704"/>
                <a:gd name="connsiteX19660" fmla="*/ 267232 w 1842380"/>
                <a:gd name="connsiteY19660" fmla="*/ 277658 h 1847704"/>
                <a:gd name="connsiteX19661" fmla="*/ 267232 w 1842380"/>
                <a:gd name="connsiteY19661" fmla="*/ 321321 h 1847704"/>
                <a:gd name="connsiteX19662" fmla="*/ 220907 w 1842380"/>
                <a:gd name="connsiteY19662" fmla="*/ 353802 h 1847704"/>
                <a:gd name="connsiteX19663" fmla="*/ 220907 w 1842380"/>
                <a:gd name="connsiteY19663" fmla="*/ 326646 h 1847704"/>
                <a:gd name="connsiteX19664" fmla="*/ 245933 w 1842380"/>
                <a:gd name="connsiteY19664" fmla="*/ 307477 h 1847704"/>
                <a:gd name="connsiteX19665" fmla="*/ 251791 w 1842380"/>
                <a:gd name="connsiteY19665" fmla="*/ 298424 h 1847704"/>
                <a:gd name="connsiteX19666" fmla="*/ 267232 w 1842380"/>
                <a:gd name="connsiteY19666" fmla="*/ 277658 h 1847704"/>
                <a:gd name="connsiteX19667" fmla="*/ 267232 w 1842380"/>
                <a:gd name="connsiteY19667" fmla="*/ 277658 h 1847704"/>
                <a:gd name="connsiteX19668" fmla="*/ 267232 w 1842380"/>
                <a:gd name="connsiteY19668" fmla="*/ 369244 h 1847704"/>
                <a:gd name="connsiteX19669" fmla="*/ 267232 w 1842380"/>
                <a:gd name="connsiteY19669" fmla="*/ 388414 h 1847704"/>
                <a:gd name="connsiteX19670" fmla="*/ 220907 w 1842380"/>
                <a:gd name="connsiteY19670" fmla="*/ 380426 h 1847704"/>
                <a:gd name="connsiteX19671" fmla="*/ 220907 w 1842380"/>
                <a:gd name="connsiteY19671" fmla="*/ 362322 h 1847704"/>
                <a:gd name="connsiteX19672" fmla="*/ 267232 w 1842380"/>
                <a:gd name="connsiteY19672" fmla="*/ 369244 h 1847704"/>
                <a:gd name="connsiteX19673" fmla="*/ 267232 w 1842380"/>
                <a:gd name="connsiteY19673" fmla="*/ 369244 h 1847704"/>
                <a:gd name="connsiteX19674" fmla="*/ 267232 w 1842380"/>
                <a:gd name="connsiteY19674" fmla="*/ 413973 h 1847704"/>
                <a:gd name="connsiteX19675" fmla="*/ 267232 w 1842380"/>
                <a:gd name="connsiteY19675" fmla="*/ 436337 h 1847704"/>
                <a:gd name="connsiteX19676" fmla="*/ 257115 w 1842380"/>
                <a:gd name="connsiteY19676" fmla="*/ 442194 h 1847704"/>
                <a:gd name="connsiteX19677" fmla="*/ 220907 w 1842380"/>
                <a:gd name="connsiteY19677" fmla="*/ 500767 h 1847704"/>
                <a:gd name="connsiteX19678" fmla="*/ 220907 w 1842380"/>
                <a:gd name="connsiteY19678" fmla="*/ 479468 h 1847704"/>
                <a:gd name="connsiteX19679" fmla="*/ 239011 w 1842380"/>
                <a:gd name="connsiteY19679" fmla="*/ 446986 h 1847704"/>
                <a:gd name="connsiteX19680" fmla="*/ 220907 w 1842380"/>
                <a:gd name="connsiteY19680" fmla="*/ 448051 h 1847704"/>
                <a:gd name="connsiteX19681" fmla="*/ 220907 w 1842380"/>
                <a:gd name="connsiteY19681" fmla="*/ 428882 h 1847704"/>
                <a:gd name="connsiteX19682" fmla="*/ 250193 w 1842380"/>
                <a:gd name="connsiteY19682" fmla="*/ 426752 h 1847704"/>
                <a:gd name="connsiteX19683" fmla="*/ 267232 w 1842380"/>
                <a:gd name="connsiteY19683" fmla="*/ 413973 h 1847704"/>
                <a:gd name="connsiteX19684" fmla="*/ 267232 w 1842380"/>
                <a:gd name="connsiteY19684" fmla="*/ 413973 h 1847704"/>
                <a:gd name="connsiteX19685" fmla="*/ 267232 w 1842380"/>
                <a:gd name="connsiteY19685" fmla="*/ 735058 h 1847704"/>
                <a:gd name="connsiteX19686" fmla="*/ 267232 w 1842380"/>
                <a:gd name="connsiteY19686" fmla="*/ 762214 h 1847704"/>
                <a:gd name="connsiteX19687" fmla="*/ 220907 w 1842380"/>
                <a:gd name="connsiteY19687" fmla="*/ 748902 h 1847704"/>
                <a:gd name="connsiteX19688" fmla="*/ 220907 w 1842380"/>
                <a:gd name="connsiteY19688" fmla="*/ 722811 h 1847704"/>
                <a:gd name="connsiteX19689" fmla="*/ 267232 w 1842380"/>
                <a:gd name="connsiteY19689" fmla="*/ 735058 h 1847704"/>
                <a:gd name="connsiteX19690" fmla="*/ 267232 w 1842380"/>
                <a:gd name="connsiteY19690" fmla="*/ 735058 h 1847704"/>
                <a:gd name="connsiteX19691" fmla="*/ 267232 w 1842380"/>
                <a:gd name="connsiteY19691" fmla="*/ 820787 h 1847704"/>
                <a:gd name="connsiteX19692" fmla="*/ 267232 w 1842380"/>
                <a:gd name="connsiteY19692" fmla="*/ 847944 h 1847704"/>
                <a:gd name="connsiteX19693" fmla="*/ 262973 w 1842380"/>
                <a:gd name="connsiteY19693" fmla="*/ 845814 h 1847704"/>
                <a:gd name="connsiteX19694" fmla="*/ 257115 w 1842380"/>
                <a:gd name="connsiteY19694" fmla="*/ 847944 h 1847704"/>
                <a:gd name="connsiteX19695" fmla="*/ 252855 w 1842380"/>
                <a:gd name="connsiteY19695" fmla="*/ 854866 h 1847704"/>
                <a:gd name="connsiteX19696" fmla="*/ 251791 w 1842380"/>
                <a:gd name="connsiteY19696" fmla="*/ 859126 h 1847704"/>
                <a:gd name="connsiteX19697" fmla="*/ 241673 w 1842380"/>
                <a:gd name="connsiteY19697" fmla="*/ 880425 h 1847704"/>
                <a:gd name="connsiteX19698" fmla="*/ 232621 w 1842380"/>
                <a:gd name="connsiteY19698" fmla="*/ 887347 h 1847704"/>
                <a:gd name="connsiteX19699" fmla="*/ 221439 w 1842380"/>
                <a:gd name="connsiteY19699" fmla="*/ 889477 h 1847704"/>
                <a:gd name="connsiteX19700" fmla="*/ 221439 w 1842380"/>
                <a:gd name="connsiteY19700" fmla="*/ 889477 h 1847704"/>
                <a:gd name="connsiteX19701" fmla="*/ 221439 w 1842380"/>
                <a:gd name="connsiteY19701" fmla="*/ 862321 h 1847704"/>
                <a:gd name="connsiteX19702" fmla="*/ 230491 w 1842380"/>
                <a:gd name="connsiteY19702" fmla="*/ 849009 h 1847704"/>
                <a:gd name="connsiteX19703" fmla="*/ 232621 w 1842380"/>
                <a:gd name="connsiteY19703" fmla="*/ 844749 h 1847704"/>
                <a:gd name="connsiteX19704" fmla="*/ 243803 w 1842380"/>
                <a:gd name="connsiteY19704" fmla="*/ 825579 h 1847704"/>
                <a:gd name="connsiteX19705" fmla="*/ 260843 w 1842380"/>
                <a:gd name="connsiteY19705" fmla="*/ 819722 h 1847704"/>
                <a:gd name="connsiteX19706" fmla="*/ 267232 w 1842380"/>
                <a:gd name="connsiteY19706" fmla="*/ 820787 h 1847704"/>
                <a:gd name="connsiteX19707" fmla="*/ 267232 w 1842380"/>
                <a:gd name="connsiteY19707" fmla="*/ 820787 h 1847704"/>
                <a:gd name="connsiteX19708" fmla="*/ 267232 w 1842380"/>
                <a:gd name="connsiteY19708" fmla="*/ 878827 h 1847704"/>
                <a:gd name="connsiteX19709" fmla="*/ 265103 w 1842380"/>
                <a:gd name="connsiteY19709" fmla="*/ 883087 h 1847704"/>
                <a:gd name="connsiteX19710" fmla="*/ 267232 w 1842380"/>
                <a:gd name="connsiteY19710" fmla="*/ 883087 h 1847704"/>
                <a:gd name="connsiteX19711" fmla="*/ 267232 w 1842380"/>
                <a:gd name="connsiteY19711" fmla="*/ 878827 h 1847704"/>
                <a:gd name="connsiteX19712" fmla="*/ 267232 w 1842380"/>
                <a:gd name="connsiteY19712" fmla="*/ 878827 h 1847704"/>
                <a:gd name="connsiteX19713" fmla="*/ 267232 w 1842380"/>
                <a:gd name="connsiteY19713" fmla="*/ 923023 h 1847704"/>
                <a:gd name="connsiteX19714" fmla="*/ 267232 w 1842380"/>
                <a:gd name="connsiteY19714" fmla="*/ 948050 h 1847704"/>
                <a:gd name="connsiteX19715" fmla="*/ 220907 w 1842380"/>
                <a:gd name="connsiteY19715" fmla="*/ 948050 h 1847704"/>
                <a:gd name="connsiteX19716" fmla="*/ 220907 w 1842380"/>
                <a:gd name="connsiteY19716" fmla="*/ 923023 h 1847704"/>
                <a:gd name="connsiteX19717" fmla="*/ 267232 w 1842380"/>
                <a:gd name="connsiteY19717" fmla="*/ 923023 h 1847704"/>
                <a:gd name="connsiteX19718" fmla="*/ 267232 w 1842380"/>
                <a:gd name="connsiteY19718" fmla="*/ 923023 h 1847704"/>
                <a:gd name="connsiteX19719" fmla="*/ 267232 w 1842380"/>
                <a:gd name="connsiteY19719" fmla="*/ 983726 h 1847704"/>
                <a:gd name="connsiteX19720" fmla="*/ 267232 w 1842380"/>
                <a:gd name="connsiteY19720" fmla="*/ 1005025 h 1847704"/>
                <a:gd name="connsiteX19721" fmla="*/ 260310 w 1842380"/>
                <a:gd name="connsiteY19721" fmla="*/ 1007155 h 1847704"/>
                <a:gd name="connsiteX19722" fmla="*/ 249128 w 1842380"/>
                <a:gd name="connsiteY19722" fmla="*/ 1009285 h 1847704"/>
                <a:gd name="connsiteX19723" fmla="*/ 220907 w 1842380"/>
                <a:gd name="connsiteY19723" fmla="*/ 1013545 h 1847704"/>
                <a:gd name="connsiteX19724" fmla="*/ 220907 w 1842380"/>
                <a:gd name="connsiteY19724" fmla="*/ 990116 h 1847704"/>
                <a:gd name="connsiteX19725" fmla="*/ 267232 w 1842380"/>
                <a:gd name="connsiteY19725" fmla="*/ 983726 h 1847704"/>
                <a:gd name="connsiteX19726" fmla="*/ 267232 w 1842380"/>
                <a:gd name="connsiteY19726" fmla="*/ 983726 h 1847704"/>
                <a:gd name="connsiteX19727" fmla="*/ 267232 w 1842380"/>
                <a:gd name="connsiteY19727" fmla="*/ 1006090 h 1847704"/>
                <a:gd name="connsiteX19728" fmla="*/ 260310 w 1842380"/>
                <a:gd name="connsiteY19728" fmla="*/ 1009285 h 1847704"/>
                <a:gd name="connsiteX19729" fmla="*/ 253388 w 1842380"/>
                <a:gd name="connsiteY19729" fmla="*/ 1013545 h 1847704"/>
                <a:gd name="connsiteX19730" fmla="*/ 220907 w 1842380"/>
                <a:gd name="connsiteY19730" fmla="*/ 1035909 h 1847704"/>
                <a:gd name="connsiteX19731" fmla="*/ 220907 w 1842380"/>
                <a:gd name="connsiteY19731" fmla="*/ 1057208 h 1847704"/>
                <a:gd name="connsiteX19732" fmla="*/ 228894 w 1842380"/>
                <a:gd name="connsiteY19732" fmla="*/ 1052948 h 1847704"/>
                <a:gd name="connsiteX19733" fmla="*/ 237946 w 1842380"/>
                <a:gd name="connsiteY19733" fmla="*/ 1048688 h 1847704"/>
                <a:gd name="connsiteX19734" fmla="*/ 267232 w 1842380"/>
                <a:gd name="connsiteY19734" fmla="*/ 1028454 h 1847704"/>
                <a:gd name="connsiteX19735" fmla="*/ 267232 w 1842380"/>
                <a:gd name="connsiteY19735" fmla="*/ 1006090 h 1847704"/>
                <a:gd name="connsiteX19736" fmla="*/ 267232 w 1842380"/>
                <a:gd name="connsiteY19736" fmla="*/ 1006090 h 1847704"/>
                <a:gd name="connsiteX19737" fmla="*/ 267232 w 1842380"/>
                <a:gd name="connsiteY19737" fmla="*/ 1049221 h 1847704"/>
                <a:gd name="connsiteX19738" fmla="*/ 267232 w 1842380"/>
                <a:gd name="connsiteY19738" fmla="*/ 1071585 h 1847704"/>
                <a:gd name="connsiteX19739" fmla="*/ 220907 w 1842380"/>
                <a:gd name="connsiteY19739" fmla="*/ 1079572 h 1847704"/>
                <a:gd name="connsiteX19740" fmla="*/ 220907 w 1842380"/>
                <a:gd name="connsiteY19740" fmla="*/ 1058273 h 1847704"/>
                <a:gd name="connsiteX19741" fmla="*/ 234219 w 1842380"/>
                <a:gd name="connsiteY19741" fmla="*/ 1055078 h 1847704"/>
                <a:gd name="connsiteX19742" fmla="*/ 246466 w 1842380"/>
                <a:gd name="connsiteY19742" fmla="*/ 1051883 h 1847704"/>
                <a:gd name="connsiteX19743" fmla="*/ 267232 w 1842380"/>
                <a:gd name="connsiteY19743" fmla="*/ 1049221 h 1847704"/>
                <a:gd name="connsiteX19744" fmla="*/ 267232 w 1842380"/>
                <a:gd name="connsiteY19744" fmla="*/ 1049221 h 1847704"/>
                <a:gd name="connsiteX19745" fmla="*/ 267232 w 1842380"/>
                <a:gd name="connsiteY19745" fmla="*/ 1104066 h 1847704"/>
                <a:gd name="connsiteX19746" fmla="*/ 267232 w 1842380"/>
                <a:gd name="connsiteY19746" fmla="*/ 1131223 h 1847704"/>
                <a:gd name="connsiteX19747" fmla="*/ 249128 w 1842380"/>
                <a:gd name="connsiteY19747" fmla="*/ 1147197 h 1847704"/>
                <a:gd name="connsiteX19748" fmla="*/ 249128 w 1842380"/>
                <a:gd name="connsiteY19748" fmla="*/ 1170626 h 1847704"/>
                <a:gd name="connsiteX19749" fmla="*/ 250193 w 1842380"/>
                <a:gd name="connsiteY19749" fmla="*/ 1174886 h 1847704"/>
                <a:gd name="connsiteX19750" fmla="*/ 253388 w 1842380"/>
                <a:gd name="connsiteY19750" fmla="*/ 1178081 h 1847704"/>
                <a:gd name="connsiteX19751" fmla="*/ 266700 w 1842380"/>
                <a:gd name="connsiteY19751" fmla="*/ 1173821 h 1847704"/>
                <a:gd name="connsiteX19752" fmla="*/ 266700 w 1842380"/>
                <a:gd name="connsiteY19752" fmla="*/ 1198848 h 1847704"/>
                <a:gd name="connsiteX19753" fmla="*/ 246466 w 1842380"/>
                <a:gd name="connsiteY19753" fmla="*/ 1206835 h 1847704"/>
                <a:gd name="connsiteX19754" fmla="*/ 238479 w 1842380"/>
                <a:gd name="connsiteY19754" fmla="*/ 1193523 h 1847704"/>
                <a:gd name="connsiteX19755" fmla="*/ 231556 w 1842380"/>
                <a:gd name="connsiteY19755" fmla="*/ 1177549 h 1847704"/>
                <a:gd name="connsiteX19756" fmla="*/ 228361 w 1842380"/>
                <a:gd name="connsiteY19756" fmla="*/ 1134950 h 1847704"/>
                <a:gd name="connsiteX19757" fmla="*/ 256583 w 1842380"/>
                <a:gd name="connsiteY19757" fmla="*/ 1107794 h 1847704"/>
                <a:gd name="connsiteX19758" fmla="*/ 267232 w 1842380"/>
                <a:gd name="connsiteY19758" fmla="*/ 1104066 h 1847704"/>
                <a:gd name="connsiteX19759" fmla="*/ 267232 w 1842380"/>
                <a:gd name="connsiteY19759" fmla="*/ 1104066 h 1847704"/>
                <a:gd name="connsiteX19760" fmla="*/ 267232 w 1842380"/>
                <a:gd name="connsiteY19760" fmla="*/ 1158379 h 1847704"/>
                <a:gd name="connsiteX19761" fmla="*/ 266167 w 1842380"/>
                <a:gd name="connsiteY19761" fmla="*/ 1158379 h 1847704"/>
                <a:gd name="connsiteX19762" fmla="*/ 267232 w 1842380"/>
                <a:gd name="connsiteY19762" fmla="*/ 1160509 h 1847704"/>
                <a:gd name="connsiteX19763" fmla="*/ 267232 w 1842380"/>
                <a:gd name="connsiteY19763" fmla="*/ 1158379 h 1847704"/>
                <a:gd name="connsiteX19764" fmla="*/ 267232 w 1842380"/>
                <a:gd name="connsiteY19764" fmla="*/ 1158379 h 1847704"/>
                <a:gd name="connsiteX19765" fmla="*/ 267232 w 1842380"/>
                <a:gd name="connsiteY19765" fmla="*/ 1246239 h 1847704"/>
                <a:gd name="connsiteX19766" fmla="*/ 267232 w 1842380"/>
                <a:gd name="connsiteY19766" fmla="*/ 1250498 h 1847704"/>
                <a:gd name="connsiteX19767" fmla="*/ 265103 w 1842380"/>
                <a:gd name="connsiteY19767" fmla="*/ 1247303 h 1847704"/>
                <a:gd name="connsiteX19768" fmla="*/ 267232 w 1842380"/>
                <a:gd name="connsiteY19768" fmla="*/ 1246239 h 1847704"/>
                <a:gd name="connsiteX19769" fmla="*/ 267232 w 1842380"/>
                <a:gd name="connsiteY19769" fmla="*/ 1246239 h 1847704"/>
                <a:gd name="connsiteX19770" fmla="*/ 267232 w 1842380"/>
                <a:gd name="connsiteY19770" fmla="*/ 1408112 h 1847704"/>
                <a:gd name="connsiteX19771" fmla="*/ 267232 w 1842380"/>
                <a:gd name="connsiteY19771" fmla="*/ 1438464 h 1847704"/>
                <a:gd name="connsiteX19772" fmla="*/ 241141 w 1842380"/>
                <a:gd name="connsiteY19772" fmla="*/ 1403320 h 1847704"/>
                <a:gd name="connsiteX19773" fmla="*/ 220907 w 1842380"/>
                <a:gd name="connsiteY19773" fmla="*/ 1449646 h 1847704"/>
                <a:gd name="connsiteX19774" fmla="*/ 220907 w 1842380"/>
                <a:gd name="connsiteY19774" fmla="*/ 1407047 h 1847704"/>
                <a:gd name="connsiteX19775" fmla="*/ 225167 w 1842380"/>
                <a:gd name="connsiteY19775" fmla="*/ 1386813 h 1847704"/>
                <a:gd name="connsiteX19776" fmla="*/ 220907 w 1842380"/>
                <a:gd name="connsiteY19776" fmla="*/ 1367644 h 1847704"/>
                <a:gd name="connsiteX19777" fmla="*/ 220907 w 1842380"/>
                <a:gd name="connsiteY19777" fmla="*/ 1340487 h 1847704"/>
                <a:gd name="connsiteX19778" fmla="*/ 242206 w 1842380"/>
                <a:gd name="connsiteY19778" fmla="*/ 1385748 h 1847704"/>
                <a:gd name="connsiteX19779" fmla="*/ 267232 w 1842380"/>
                <a:gd name="connsiteY19779" fmla="*/ 1408112 h 1847704"/>
                <a:gd name="connsiteX19780" fmla="*/ 267232 w 1842380"/>
                <a:gd name="connsiteY19780" fmla="*/ 1408112 h 1847704"/>
                <a:gd name="connsiteX19781" fmla="*/ 267232 w 1842380"/>
                <a:gd name="connsiteY19781" fmla="*/ 1457633 h 1847704"/>
                <a:gd name="connsiteX19782" fmla="*/ 267232 w 1842380"/>
                <a:gd name="connsiteY19782" fmla="*/ 1516206 h 1847704"/>
                <a:gd name="connsiteX19783" fmla="*/ 267232 w 1842380"/>
                <a:gd name="connsiteY19783" fmla="*/ 1539635 h 1847704"/>
                <a:gd name="connsiteX19784" fmla="*/ 267232 w 1842380"/>
                <a:gd name="connsiteY19784" fmla="*/ 1571051 h 1847704"/>
                <a:gd name="connsiteX19785" fmla="*/ 250193 w 1842380"/>
                <a:gd name="connsiteY19785" fmla="*/ 1544960 h 1847704"/>
                <a:gd name="connsiteX19786" fmla="*/ 242206 w 1842380"/>
                <a:gd name="connsiteY19786" fmla="*/ 1539102 h 1847704"/>
                <a:gd name="connsiteX19787" fmla="*/ 220907 w 1842380"/>
                <a:gd name="connsiteY19787" fmla="*/ 1518868 h 1847704"/>
                <a:gd name="connsiteX19788" fmla="*/ 220907 w 1842380"/>
                <a:gd name="connsiteY19788" fmla="*/ 1492777 h 1847704"/>
                <a:gd name="connsiteX19789" fmla="*/ 245933 w 1842380"/>
                <a:gd name="connsiteY19789" fmla="*/ 1522063 h 1847704"/>
                <a:gd name="connsiteX19790" fmla="*/ 245933 w 1842380"/>
                <a:gd name="connsiteY19790" fmla="*/ 1520998 h 1847704"/>
                <a:gd name="connsiteX19791" fmla="*/ 248063 w 1842380"/>
                <a:gd name="connsiteY19791" fmla="*/ 1522063 h 1847704"/>
                <a:gd name="connsiteX19792" fmla="*/ 267232 w 1842380"/>
                <a:gd name="connsiteY19792" fmla="*/ 1457633 h 1847704"/>
                <a:gd name="connsiteX19793" fmla="*/ 220907 w 1842380"/>
                <a:gd name="connsiteY19793" fmla="*/ 327178 h 1847704"/>
                <a:gd name="connsiteX19794" fmla="*/ 220907 w 1842380"/>
                <a:gd name="connsiteY19794" fmla="*/ 354335 h 1847704"/>
                <a:gd name="connsiteX19795" fmla="*/ 216647 w 1842380"/>
                <a:gd name="connsiteY19795" fmla="*/ 361257 h 1847704"/>
                <a:gd name="connsiteX19796" fmla="*/ 216647 w 1842380"/>
                <a:gd name="connsiteY19796" fmla="*/ 361257 h 1847704"/>
                <a:gd name="connsiteX19797" fmla="*/ 216647 w 1842380"/>
                <a:gd name="connsiteY19797" fmla="*/ 363387 h 1847704"/>
                <a:gd name="connsiteX19798" fmla="*/ 220907 w 1842380"/>
                <a:gd name="connsiteY19798" fmla="*/ 362322 h 1847704"/>
                <a:gd name="connsiteX19799" fmla="*/ 220907 w 1842380"/>
                <a:gd name="connsiteY19799" fmla="*/ 380426 h 1847704"/>
                <a:gd name="connsiteX19800" fmla="*/ 179373 w 1842380"/>
                <a:gd name="connsiteY19800" fmla="*/ 407583 h 1847704"/>
                <a:gd name="connsiteX19801" fmla="*/ 179373 w 1842380"/>
                <a:gd name="connsiteY19801" fmla="*/ 381491 h 1847704"/>
                <a:gd name="connsiteX19802" fmla="*/ 195348 w 1842380"/>
                <a:gd name="connsiteY19802" fmla="*/ 369244 h 1847704"/>
                <a:gd name="connsiteX19803" fmla="*/ 199607 w 1842380"/>
                <a:gd name="connsiteY19803" fmla="*/ 360192 h 1847704"/>
                <a:gd name="connsiteX19804" fmla="*/ 220907 w 1842380"/>
                <a:gd name="connsiteY19804" fmla="*/ 327178 h 1847704"/>
                <a:gd name="connsiteX19805" fmla="*/ 220907 w 1842380"/>
                <a:gd name="connsiteY19805" fmla="*/ 327178 h 1847704"/>
                <a:gd name="connsiteX19806" fmla="*/ 220907 w 1842380"/>
                <a:gd name="connsiteY19806" fmla="*/ 428882 h 1847704"/>
                <a:gd name="connsiteX19807" fmla="*/ 220907 w 1842380"/>
                <a:gd name="connsiteY19807" fmla="*/ 448051 h 1847704"/>
                <a:gd name="connsiteX19808" fmla="*/ 179373 w 1842380"/>
                <a:gd name="connsiteY19808" fmla="*/ 443791 h 1847704"/>
                <a:gd name="connsiteX19809" fmla="*/ 179373 w 1842380"/>
                <a:gd name="connsiteY19809" fmla="*/ 425687 h 1847704"/>
                <a:gd name="connsiteX19810" fmla="*/ 220907 w 1842380"/>
                <a:gd name="connsiteY19810" fmla="*/ 428882 h 1847704"/>
                <a:gd name="connsiteX19811" fmla="*/ 220907 w 1842380"/>
                <a:gd name="connsiteY19811" fmla="*/ 428882 h 1847704"/>
                <a:gd name="connsiteX19812" fmla="*/ 220907 w 1842380"/>
                <a:gd name="connsiteY19812" fmla="*/ 479468 h 1847704"/>
                <a:gd name="connsiteX19813" fmla="*/ 220907 w 1842380"/>
                <a:gd name="connsiteY19813" fmla="*/ 500767 h 1847704"/>
                <a:gd name="connsiteX19814" fmla="*/ 217712 w 1842380"/>
                <a:gd name="connsiteY19814" fmla="*/ 501832 h 1847704"/>
                <a:gd name="connsiteX19815" fmla="*/ 184166 w 1842380"/>
                <a:gd name="connsiteY19815" fmla="*/ 564664 h 1847704"/>
                <a:gd name="connsiteX19816" fmla="*/ 179906 w 1842380"/>
                <a:gd name="connsiteY19816" fmla="*/ 588093 h 1847704"/>
                <a:gd name="connsiteX19817" fmla="*/ 179906 w 1842380"/>
                <a:gd name="connsiteY19817" fmla="*/ 547625 h 1847704"/>
                <a:gd name="connsiteX19818" fmla="*/ 201205 w 1842380"/>
                <a:gd name="connsiteY19818" fmla="*/ 508221 h 1847704"/>
                <a:gd name="connsiteX19819" fmla="*/ 179906 w 1842380"/>
                <a:gd name="connsiteY19819" fmla="*/ 510351 h 1847704"/>
                <a:gd name="connsiteX19820" fmla="*/ 179906 w 1842380"/>
                <a:gd name="connsiteY19820" fmla="*/ 491182 h 1847704"/>
                <a:gd name="connsiteX19821" fmla="*/ 209192 w 1842380"/>
                <a:gd name="connsiteY19821" fmla="*/ 486922 h 1847704"/>
                <a:gd name="connsiteX19822" fmla="*/ 220907 w 1842380"/>
                <a:gd name="connsiteY19822" fmla="*/ 479468 h 1847704"/>
                <a:gd name="connsiteX19823" fmla="*/ 220907 w 1842380"/>
                <a:gd name="connsiteY19823" fmla="*/ 479468 h 1847704"/>
                <a:gd name="connsiteX19824" fmla="*/ 220907 w 1842380"/>
                <a:gd name="connsiteY19824" fmla="*/ 722811 h 1847704"/>
                <a:gd name="connsiteX19825" fmla="*/ 220907 w 1842380"/>
                <a:gd name="connsiteY19825" fmla="*/ 748902 h 1847704"/>
                <a:gd name="connsiteX19826" fmla="*/ 211855 w 1842380"/>
                <a:gd name="connsiteY19826" fmla="*/ 746772 h 1847704"/>
                <a:gd name="connsiteX19827" fmla="*/ 218777 w 1842380"/>
                <a:gd name="connsiteY19827" fmla="*/ 721746 h 1847704"/>
                <a:gd name="connsiteX19828" fmla="*/ 220907 w 1842380"/>
                <a:gd name="connsiteY19828" fmla="*/ 722811 h 1847704"/>
                <a:gd name="connsiteX19829" fmla="*/ 220907 w 1842380"/>
                <a:gd name="connsiteY19829" fmla="*/ 722811 h 1847704"/>
                <a:gd name="connsiteX19830" fmla="*/ 220907 w 1842380"/>
                <a:gd name="connsiteY19830" fmla="*/ 862321 h 1847704"/>
                <a:gd name="connsiteX19831" fmla="*/ 220907 w 1842380"/>
                <a:gd name="connsiteY19831" fmla="*/ 889477 h 1847704"/>
                <a:gd name="connsiteX19832" fmla="*/ 197478 w 1842380"/>
                <a:gd name="connsiteY19832" fmla="*/ 878295 h 1847704"/>
                <a:gd name="connsiteX19833" fmla="*/ 189490 w 1842380"/>
                <a:gd name="connsiteY19833" fmla="*/ 847944 h 1847704"/>
                <a:gd name="connsiteX19834" fmla="*/ 191620 w 1842380"/>
                <a:gd name="connsiteY19834" fmla="*/ 833567 h 1847704"/>
                <a:gd name="connsiteX19835" fmla="*/ 194815 w 1842380"/>
                <a:gd name="connsiteY19835" fmla="*/ 819190 h 1847704"/>
                <a:gd name="connsiteX19836" fmla="*/ 215049 w 1842380"/>
                <a:gd name="connsiteY19836" fmla="*/ 822385 h 1847704"/>
                <a:gd name="connsiteX19837" fmla="*/ 210790 w 1842380"/>
                <a:gd name="connsiteY19837" fmla="*/ 834632 h 1847704"/>
                <a:gd name="connsiteX19838" fmla="*/ 208660 w 1842380"/>
                <a:gd name="connsiteY19838" fmla="*/ 846879 h 1847704"/>
                <a:gd name="connsiteX19839" fmla="*/ 210790 w 1842380"/>
                <a:gd name="connsiteY19839" fmla="*/ 858061 h 1847704"/>
                <a:gd name="connsiteX19840" fmla="*/ 218777 w 1842380"/>
                <a:gd name="connsiteY19840" fmla="*/ 862321 h 1847704"/>
                <a:gd name="connsiteX19841" fmla="*/ 220907 w 1842380"/>
                <a:gd name="connsiteY19841" fmla="*/ 862321 h 1847704"/>
                <a:gd name="connsiteX19842" fmla="*/ 220907 w 1842380"/>
                <a:gd name="connsiteY19842" fmla="*/ 862321 h 1847704"/>
                <a:gd name="connsiteX19843" fmla="*/ 220907 w 1842380"/>
                <a:gd name="connsiteY19843" fmla="*/ 923023 h 1847704"/>
                <a:gd name="connsiteX19844" fmla="*/ 220907 w 1842380"/>
                <a:gd name="connsiteY19844" fmla="*/ 948050 h 1847704"/>
                <a:gd name="connsiteX19845" fmla="*/ 190555 w 1842380"/>
                <a:gd name="connsiteY19845" fmla="*/ 948050 h 1847704"/>
                <a:gd name="connsiteX19846" fmla="*/ 190555 w 1842380"/>
                <a:gd name="connsiteY19846" fmla="*/ 923023 h 1847704"/>
                <a:gd name="connsiteX19847" fmla="*/ 220907 w 1842380"/>
                <a:gd name="connsiteY19847" fmla="*/ 923023 h 1847704"/>
                <a:gd name="connsiteX19848" fmla="*/ 220907 w 1842380"/>
                <a:gd name="connsiteY19848" fmla="*/ 923023 h 1847704"/>
                <a:gd name="connsiteX19849" fmla="*/ 220907 w 1842380"/>
                <a:gd name="connsiteY19849" fmla="*/ 990648 h 1847704"/>
                <a:gd name="connsiteX19850" fmla="*/ 220907 w 1842380"/>
                <a:gd name="connsiteY19850" fmla="*/ 1014077 h 1847704"/>
                <a:gd name="connsiteX19851" fmla="*/ 195880 w 1842380"/>
                <a:gd name="connsiteY19851" fmla="*/ 1017272 h 1847704"/>
                <a:gd name="connsiteX19852" fmla="*/ 192685 w 1842380"/>
                <a:gd name="connsiteY19852" fmla="*/ 994908 h 1847704"/>
                <a:gd name="connsiteX19853" fmla="*/ 220907 w 1842380"/>
                <a:gd name="connsiteY19853" fmla="*/ 990648 h 1847704"/>
                <a:gd name="connsiteX19854" fmla="*/ 220907 w 1842380"/>
                <a:gd name="connsiteY19854" fmla="*/ 990648 h 1847704"/>
                <a:gd name="connsiteX19855" fmla="*/ 220907 w 1842380"/>
                <a:gd name="connsiteY19855" fmla="*/ 1036441 h 1847704"/>
                <a:gd name="connsiteX19856" fmla="*/ 220907 w 1842380"/>
                <a:gd name="connsiteY19856" fmla="*/ 1057741 h 1847704"/>
                <a:gd name="connsiteX19857" fmla="*/ 219842 w 1842380"/>
                <a:gd name="connsiteY19857" fmla="*/ 1057741 h 1847704"/>
                <a:gd name="connsiteX19858" fmla="*/ 220907 w 1842380"/>
                <a:gd name="connsiteY19858" fmla="*/ 1057741 h 1847704"/>
                <a:gd name="connsiteX19859" fmla="*/ 220907 w 1842380"/>
                <a:gd name="connsiteY19859" fmla="*/ 1079040 h 1847704"/>
                <a:gd name="connsiteX19860" fmla="*/ 206530 w 1842380"/>
                <a:gd name="connsiteY19860" fmla="*/ 1080105 h 1847704"/>
                <a:gd name="connsiteX19861" fmla="*/ 202270 w 1842380"/>
                <a:gd name="connsiteY19861" fmla="*/ 1049753 h 1847704"/>
                <a:gd name="connsiteX19862" fmla="*/ 220907 w 1842380"/>
                <a:gd name="connsiteY19862" fmla="*/ 1036441 h 1847704"/>
                <a:gd name="connsiteX19863" fmla="*/ 220907 w 1842380"/>
                <a:gd name="connsiteY19863" fmla="*/ 1036441 h 1847704"/>
                <a:gd name="connsiteX19864" fmla="*/ 220907 w 1842380"/>
                <a:gd name="connsiteY19864" fmla="*/ 1340487 h 1847704"/>
                <a:gd name="connsiteX19865" fmla="*/ 220907 w 1842380"/>
                <a:gd name="connsiteY19865" fmla="*/ 1367644 h 1847704"/>
                <a:gd name="connsiteX19866" fmla="*/ 201737 w 1842380"/>
                <a:gd name="connsiteY19866" fmla="*/ 1342617 h 1847704"/>
                <a:gd name="connsiteX19867" fmla="*/ 179373 w 1842380"/>
                <a:gd name="connsiteY19867" fmla="*/ 1383086 h 1847704"/>
                <a:gd name="connsiteX19868" fmla="*/ 179373 w 1842380"/>
                <a:gd name="connsiteY19868" fmla="*/ 1346877 h 1847704"/>
                <a:gd name="connsiteX19869" fmla="*/ 188425 w 1842380"/>
                <a:gd name="connsiteY19869" fmla="*/ 1324513 h 1847704"/>
                <a:gd name="connsiteX19870" fmla="*/ 179373 w 1842380"/>
                <a:gd name="connsiteY19870" fmla="*/ 1293097 h 1847704"/>
                <a:gd name="connsiteX19871" fmla="*/ 179373 w 1842380"/>
                <a:gd name="connsiteY19871" fmla="*/ 1267005 h 1847704"/>
                <a:gd name="connsiteX19872" fmla="*/ 205465 w 1842380"/>
                <a:gd name="connsiteY19872" fmla="*/ 1324513 h 1847704"/>
                <a:gd name="connsiteX19873" fmla="*/ 220907 w 1842380"/>
                <a:gd name="connsiteY19873" fmla="*/ 1340487 h 1847704"/>
                <a:gd name="connsiteX19874" fmla="*/ 220907 w 1842380"/>
                <a:gd name="connsiteY19874" fmla="*/ 1340487 h 1847704"/>
                <a:gd name="connsiteX19875" fmla="*/ 220907 w 1842380"/>
                <a:gd name="connsiteY19875" fmla="*/ 1407047 h 1847704"/>
                <a:gd name="connsiteX19876" fmla="*/ 220907 w 1842380"/>
                <a:gd name="connsiteY19876" fmla="*/ 1449646 h 1847704"/>
                <a:gd name="connsiteX19877" fmla="*/ 220907 w 1842380"/>
                <a:gd name="connsiteY19877" fmla="*/ 1493309 h 1847704"/>
                <a:gd name="connsiteX19878" fmla="*/ 220907 w 1842380"/>
                <a:gd name="connsiteY19878" fmla="*/ 1519401 h 1847704"/>
                <a:gd name="connsiteX19879" fmla="*/ 198543 w 1842380"/>
                <a:gd name="connsiteY19879" fmla="*/ 1484257 h 1847704"/>
                <a:gd name="connsiteX19880" fmla="*/ 191620 w 1842380"/>
                <a:gd name="connsiteY19880" fmla="*/ 1477335 h 1847704"/>
                <a:gd name="connsiteX19881" fmla="*/ 179373 w 1842380"/>
                <a:gd name="connsiteY19881" fmla="*/ 1465088 h 1847704"/>
                <a:gd name="connsiteX19882" fmla="*/ 179373 w 1842380"/>
                <a:gd name="connsiteY19882" fmla="*/ 1440061 h 1847704"/>
                <a:gd name="connsiteX19883" fmla="*/ 196413 w 1842380"/>
                <a:gd name="connsiteY19883" fmla="*/ 1460295 h 1847704"/>
                <a:gd name="connsiteX19884" fmla="*/ 196413 w 1842380"/>
                <a:gd name="connsiteY19884" fmla="*/ 1460295 h 1847704"/>
                <a:gd name="connsiteX19885" fmla="*/ 198543 w 1842380"/>
                <a:gd name="connsiteY19885" fmla="*/ 1461360 h 1847704"/>
                <a:gd name="connsiteX19886" fmla="*/ 220907 w 1842380"/>
                <a:gd name="connsiteY19886" fmla="*/ 1407047 h 1847704"/>
                <a:gd name="connsiteX19887" fmla="*/ 179373 w 1842380"/>
                <a:gd name="connsiteY19887" fmla="*/ 381491 h 1847704"/>
                <a:gd name="connsiteX19888" fmla="*/ 179373 w 1842380"/>
                <a:gd name="connsiteY19888" fmla="*/ 407583 h 1847704"/>
                <a:gd name="connsiteX19889" fmla="*/ 170321 w 1842380"/>
                <a:gd name="connsiteY19889" fmla="*/ 424622 h 1847704"/>
                <a:gd name="connsiteX19890" fmla="*/ 170321 w 1842380"/>
                <a:gd name="connsiteY19890" fmla="*/ 424622 h 1847704"/>
                <a:gd name="connsiteX19891" fmla="*/ 169256 w 1842380"/>
                <a:gd name="connsiteY19891" fmla="*/ 426752 h 1847704"/>
                <a:gd name="connsiteX19892" fmla="*/ 179373 w 1842380"/>
                <a:gd name="connsiteY19892" fmla="*/ 425687 h 1847704"/>
                <a:gd name="connsiteX19893" fmla="*/ 179373 w 1842380"/>
                <a:gd name="connsiteY19893" fmla="*/ 443791 h 1847704"/>
                <a:gd name="connsiteX19894" fmla="*/ 143165 w 1842380"/>
                <a:gd name="connsiteY19894" fmla="*/ 464026 h 1847704"/>
                <a:gd name="connsiteX19895" fmla="*/ 143165 w 1842380"/>
                <a:gd name="connsiteY19895" fmla="*/ 438999 h 1847704"/>
                <a:gd name="connsiteX19896" fmla="*/ 149022 w 1842380"/>
                <a:gd name="connsiteY19896" fmla="*/ 435804 h 1847704"/>
                <a:gd name="connsiteX19897" fmla="*/ 152217 w 1842380"/>
                <a:gd name="connsiteY19897" fmla="*/ 425687 h 1847704"/>
                <a:gd name="connsiteX19898" fmla="*/ 179373 w 1842380"/>
                <a:gd name="connsiteY19898" fmla="*/ 381491 h 1847704"/>
                <a:gd name="connsiteX19899" fmla="*/ 179373 w 1842380"/>
                <a:gd name="connsiteY19899" fmla="*/ 381491 h 1847704"/>
                <a:gd name="connsiteX19900" fmla="*/ 179373 w 1842380"/>
                <a:gd name="connsiteY19900" fmla="*/ 491715 h 1847704"/>
                <a:gd name="connsiteX19901" fmla="*/ 179373 w 1842380"/>
                <a:gd name="connsiteY19901" fmla="*/ 510884 h 1847704"/>
                <a:gd name="connsiteX19902" fmla="*/ 143697 w 1842380"/>
                <a:gd name="connsiteY19902" fmla="*/ 509819 h 1847704"/>
                <a:gd name="connsiteX19903" fmla="*/ 143697 w 1842380"/>
                <a:gd name="connsiteY19903" fmla="*/ 491715 h 1847704"/>
                <a:gd name="connsiteX19904" fmla="*/ 179373 w 1842380"/>
                <a:gd name="connsiteY19904" fmla="*/ 491715 h 1847704"/>
                <a:gd name="connsiteX19905" fmla="*/ 179373 w 1842380"/>
                <a:gd name="connsiteY19905" fmla="*/ 491715 h 1847704"/>
                <a:gd name="connsiteX19906" fmla="*/ 179373 w 1842380"/>
                <a:gd name="connsiteY19906" fmla="*/ 548157 h 1847704"/>
                <a:gd name="connsiteX19907" fmla="*/ 179373 w 1842380"/>
                <a:gd name="connsiteY19907" fmla="*/ 588626 h 1847704"/>
                <a:gd name="connsiteX19908" fmla="*/ 154347 w 1842380"/>
                <a:gd name="connsiteY19908" fmla="*/ 631224 h 1847704"/>
                <a:gd name="connsiteX19909" fmla="*/ 143165 w 1842380"/>
                <a:gd name="connsiteY19909" fmla="*/ 682875 h 1847704"/>
                <a:gd name="connsiteX19910" fmla="*/ 143165 w 1842380"/>
                <a:gd name="connsiteY19910" fmla="*/ 618445 h 1847704"/>
                <a:gd name="connsiteX19911" fmla="*/ 144230 w 1842380"/>
                <a:gd name="connsiteY19911" fmla="*/ 617380 h 1847704"/>
                <a:gd name="connsiteX19912" fmla="*/ 166594 w 1842380"/>
                <a:gd name="connsiteY19912" fmla="*/ 572119 h 1847704"/>
                <a:gd name="connsiteX19913" fmla="*/ 143165 w 1842380"/>
                <a:gd name="connsiteY19913" fmla="*/ 576379 h 1847704"/>
                <a:gd name="connsiteX19914" fmla="*/ 143165 w 1842380"/>
                <a:gd name="connsiteY19914" fmla="*/ 557210 h 1847704"/>
                <a:gd name="connsiteX19915" fmla="*/ 173516 w 1842380"/>
                <a:gd name="connsiteY19915" fmla="*/ 550287 h 1847704"/>
                <a:gd name="connsiteX19916" fmla="*/ 179373 w 1842380"/>
                <a:gd name="connsiteY19916" fmla="*/ 548157 h 1847704"/>
                <a:gd name="connsiteX19917" fmla="*/ 179373 w 1842380"/>
                <a:gd name="connsiteY19917" fmla="*/ 548157 h 1847704"/>
                <a:gd name="connsiteX19918" fmla="*/ 179373 w 1842380"/>
                <a:gd name="connsiteY19918" fmla="*/ 1267538 h 1847704"/>
                <a:gd name="connsiteX19919" fmla="*/ 179373 w 1842380"/>
                <a:gd name="connsiteY19919" fmla="*/ 1293629 h 1847704"/>
                <a:gd name="connsiteX19920" fmla="*/ 168191 w 1842380"/>
                <a:gd name="connsiteY19920" fmla="*/ 1277655 h 1847704"/>
                <a:gd name="connsiteX19921" fmla="*/ 143165 w 1842380"/>
                <a:gd name="connsiteY19921" fmla="*/ 1314928 h 1847704"/>
                <a:gd name="connsiteX19922" fmla="*/ 143165 w 1842380"/>
                <a:gd name="connsiteY19922" fmla="*/ 1283512 h 1847704"/>
                <a:gd name="connsiteX19923" fmla="*/ 155412 w 1842380"/>
                <a:gd name="connsiteY19923" fmla="*/ 1258486 h 1847704"/>
                <a:gd name="connsiteX19924" fmla="*/ 143165 w 1842380"/>
                <a:gd name="connsiteY19924" fmla="*/ 1215887 h 1847704"/>
                <a:gd name="connsiteX19925" fmla="*/ 143165 w 1842380"/>
                <a:gd name="connsiteY19925" fmla="*/ 1162107 h 1847704"/>
                <a:gd name="connsiteX19926" fmla="*/ 146360 w 1842380"/>
                <a:gd name="connsiteY19926" fmla="*/ 1193523 h 1847704"/>
                <a:gd name="connsiteX19927" fmla="*/ 172451 w 1842380"/>
                <a:gd name="connsiteY19927" fmla="*/ 1261148 h 1847704"/>
                <a:gd name="connsiteX19928" fmla="*/ 179373 w 1842380"/>
                <a:gd name="connsiteY19928" fmla="*/ 1267538 h 1847704"/>
                <a:gd name="connsiteX19929" fmla="*/ 179373 w 1842380"/>
                <a:gd name="connsiteY19929" fmla="*/ 1267538 h 1847704"/>
                <a:gd name="connsiteX19930" fmla="*/ 179373 w 1842380"/>
                <a:gd name="connsiteY19930" fmla="*/ 1347410 h 1847704"/>
                <a:gd name="connsiteX19931" fmla="*/ 179373 w 1842380"/>
                <a:gd name="connsiteY19931" fmla="*/ 1383618 h 1847704"/>
                <a:gd name="connsiteX19932" fmla="*/ 179373 w 1842380"/>
                <a:gd name="connsiteY19932" fmla="*/ 1441126 h 1847704"/>
                <a:gd name="connsiteX19933" fmla="*/ 179373 w 1842380"/>
                <a:gd name="connsiteY19933" fmla="*/ 1466153 h 1847704"/>
                <a:gd name="connsiteX19934" fmla="*/ 152217 w 1842380"/>
                <a:gd name="connsiteY19934" fmla="*/ 1419827 h 1847704"/>
                <a:gd name="connsiteX19935" fmla="*/ 145295 w 1842380"/>
                <a:gd name="connsiteY19935" fmla="*/ 1411840 h 1847704"/>
                <a:gd name="connsiteX19936" fmla="*/ 143165 w 1842380"/>
                <a:gd name="connsiteY19936" fmla="*/ 1409710 h 1847704"/>
                <a:gd name="connsiteX19937" fmla="*/ 143165 w 1842380"/>
                <a:gd name="connsiteY19937" fmla="*/ 1384683 h 1847704"/>
                <a:gd name="connsiteX19938" fmla="*/ 152217 w 1842380"/>
                <a:gd name="connsiteY19938" fmla="*/ 1395865 h 1847704"/>
                <a:gd name="connsiteX19939" fmla="*/ 152217 w 1842380"/>
                <a:gd name="connsiteY19939" fmla="*/ 1395865 h 1847704"/>
                <a:gd name="connsiteX19940" fmla="*/ 154347 w 1842380"/>
                <a:gd name="connsiteY19940" fmla="*/ 1396930 h 1847704"/>
                <a:gd name="connsiteX19941" fmla="*/ 179373 w 1842380"/>
                <a:gd name="connsiteY19941" fmla="*/ 1347410 h 1847704"/>
                <a:gd name="connsiteX19942" fmla="*/ 143697 w 1842380"/>
                <a:gd name="connsiteY19942" fmla="*/ 438999 h 1847704"/>
                <a:gd name="connsiteX19943" fmla="*/ 143697 w 1842380"/>
                <a:gd name="connsiteY19943" fmla="*/ 464026 h 1847704"/>
                <a:gd name="connsiteX19944" fmla="*/ 130385 w 1842380"/>
                <a:gd name="connsiteY19944" fmla="*/ 492247 h 1847704"/>
                <a:gd name="connsiteX19945" fmla="*/ 130385 w 1842380"/>
                <a:gd name="connsiteY19945" fmla="*/ 492247 h 1847704"/>
                <a:gd name="connsiteX19946" fmla="*/ 128788 w 1842380"/>
                <a:gd name="connsiteY19946" fmla="*/ 493845 h 1847704"/>
                <a:gd name="connsiteX19947" fmla="*/ 143165 w 1842380"/>
                <a:gd name="connsiteY19947" fmla="*/ 491715 h 1847704"/>
                <a:gd name="connsiteX19948" fmla="*/ 143165 w 1842380"/>
                <a:gd name="connsiteY19948" fmla="*/ 509819 h 1847704"/>
                <a:gd name="connsiteX19949" fmla="*/ 113878 w 1842380"/>
                <a:gd name="connsiteY19949" fmla="*/ 524728 h 1847704"/>
                <a:gd name="connsiteX19950" fmla="*/ 113878 w 1842380"/>
                <a:gd name="connsiteY19950" fmla="*/ 491182 h 1847704"/>
                <a:gd name="connsiteX19951" fmla="*/ 143697 w 1842380"/>
                <a:gd name="connsiteY19951" fmla="*/ 438999 h 1847704"/>
                <a:gd name="connsiteX19952" fmla="*/ 143697 w 1842380"/>
                <a:gd name="connsiteY19952" fmla="*/ 438999 h 1847704"/>
                <a:gd name="connsiteX19953" fmla="*/ 143697 w 1842380"/>
                <a:gd name="connsiteY19953" fmla="*/ 558275 h 1847704"/>
                <a:gd name="connsiteX19954" fmla="*/ 143697 w 1842380"/>
                <a:gd name="connsiteY19954" fmla="*/ 577444 h 1847704"/>
                <a:gd name="connsiteX19955" fmla="*/ 114411 w 1842380"/>
                <a:gd name="connsiteY19955" fmla="*/ 578509 h 1847704"/>
                <a:gd name="connsiteX19956" fmla="*/ 114411 w 1842380"/>
                <a:gd name="connsiteY19956" fmla="*/ 560405 h 1847704"/>
                <a:gd name="connsiteX19957" fmla="*/ 143697 w 1842380"/>
                <a:gd name="connsiteY19957" fmla="*/ 558275 h 1847704"/>
                <a:gd name="connsiteX19958" fmla="*/ 143697 w 1842380"/>
                <a:gd name="connsiteY19958" fmla="*/ 558275 h 1847704"/>
                <a:gd name="connsiteX19959" fmla="*/ 143697 w 1842380"/>
                <a:gd name="connsiteY19959" fmla="*/ 618977 h 1847704"/>
                <a:gd name="connsiteX19960" fmla="*/ 143697 w 1842380"/>
                <a:gd name="connsiteY19960" fmla="*/ 683407 h 1847704"/>
                <a:gd name="connsiteX19961" fmla="*/ 132515 w 1842380"/>
                <a:gd name="connsiteY19961" fmla="*/ 699382 h 1847704"/>
                <a:gd name="connsiteX19962" fmla="*/ 116541 w 1842380"/>
                <a:gd name="connsiteY19962" fmla="*/ 769137 h 1847704"/>
                <a:gd name="connsiteX19963" fmla="*/ 114411 w 1842380"/>
                <a:gd name="connsiteY19963" fmla="*/ 824515 h 1847704"/>
                <a:gd name="connsiteX19964" fmla="*/ 114411 w 1842380"/>
                <a:gd name="connsiteY19964" fmla="*/ 738785 h 1847704"/>
                <a:gd name="connsiteX19965" fmla="*/ 117606 w 1842380"/>
                <a:gd name="connsiteY19965" fmla="*/ 710564 h 1847704"/>
                <a:gd name="connsiteX19966" fmla="*/ 114411 w 1842380"/>
                <a:gd name="connsiteY19966" fmla="*/ 712694 h 1847704"/>
                <a:gd name="connsiteX19967" fmla="*/ 114411 w 1842380"/>
                <a:gd name="connsiteY19967" fmla="*/ 691395 h 1847704"/>
                <a:gd name="connsiteX19968" fmla="*/ 121333 w 1842380"/>
                <a:gd name="connsiteY19968" fmla="*/ 688200 h 1847704"/>
                <a:gd name="connsiteX19969" fmla="*/ 139437 w 1842380"/>
                <a:gd name="connsiteY19969" fmla="*/ 640809 h 1847704"/>
                <a:gd name="connsiteX19970" fmla="*/ 114411 w 1842380"/>
                <a:gd name="connsiteY19970" fmla="*/ 647731 h 1847704"/>
                <a:gd name="connsiteX19971" fmla="*/ 114411 w 1842380"/>
                <a:gd name="connsiteY19971" fmla="*/ 628562 h 1847704"/>
                <a:gd name="connsiteX19972" fmla="*/ 143697 w 1842380"/>
                <a:gd name="connsiteY19972" fmla="*/ 618977 h 1847704"/>
                <a:gd name="connsiteX19973" fmla="*/ 143697 w 1842380"/>
                <a:gd name="connsiteY19973" fmla="*/ 618977 h 1847704"/>
                <a:gd name="connsiteX19974" fmla="*/ 143697 w 1842380"/>
                <a:gd name="connsiteY19974" fmla="*/ 1161574 h 1847704"/>
                <a:gd name="connsiteX19975" fmla="*/ 143697 w 1842380"/>
                <a:gd name="connsiteY19975" fmla="*/ 1215355 h 1847704"/>
                <a:gd name="connsiteX19976" fmla="*/ 140502 w 1842380"/>
                <a:gd name="connsiteY19976" fmla="*/ 1211095 h 1847704"/>
                <a:gd name="connsiteX19977" fmla="*/ 114411 w 1842380"/>
                <a:gd name="connsiteY19977" fmla="*/ 1243576 h 1847704"/>
                <a:gd name="connsiteX19978" fmla="*/ 114411 w 1842380"/>
                <a:gd name="connsiteY19978" fmla="*/ 1216420 h 1847704"/>
                <a:gd name="connsiteX19979" fmla="*/ 130385 w 1842380"/>
                <a:gd name="connsiteY19979" fmla="*/ 1190328 h 1847704"/>
                <a:gd name="connsiteX19980" fmla="*/ 119203 w 1842380"/>
                <a:gd name="connsiteY19980" fmla="*/ 1140807 h 1847704"/>
                <a:gd name="connsiteX19981" fmla="*/ 114943 w 1842380"/>
                <a:gd name="connsiteY19981" fmla="*/ 1147730 h 1847704"/>
                <a:gd name="connsiteX19982" fmla="*/ 114943 w 1842380"/>
                <a:gd name="connsiteY19982" fmla="*/ 1058273 h 1847704"/>
                <a:gd name="connsiteX19983" fmla="*/ 126125 w 1842380"/>
                <a:gd name="connsiteY19983" fmla="*/ 1124833 h 1847704"/>
                <a:gd name="connsiteX19984" fmla="*/ 143697 w 1842380"/>
                <a:gd name="connsiteY19984" fmla="*/ 1161574 h 1847704"/>
                <a:gd name="connsiteX19985" fmla="*/ 143697 w 1842380"/>
                <a:gd name="connsiteY19985" fmla="*/ 1161574 h 1847704"/>
                <a:gd name="connsiteX19986" fmla="*/ 143697 w 1842380"/>
                <a:gd name="connsiteY19986" fmla="*/ 1282980 h 1847704"/>
                <a:gd name="connsiteX19987" fmla="*/ 143697 w 1842380"/>
                <a:gd name="connsiteY19987" fmla="*/ 1314396 h 1847704"/>
                <a:gd name="connsiteX19988" fmla="*/ 143697 w 1842380"/>
                <a:gd name="connsiteY19988" fmla="*/ 1384151 h 1847704"/>
                <a:gd name="connsiteX19989" fmla="*/ 143697 w 1842380"/>
                <a:gd name="connsiteY19989" fmla="*/ 1409177 h 1847704"/>
                <a:gd name="connsiteX19990" fmla="*/ 114411 w 1842380"/>
                <a:gd name="connsiteY19990" fmla="*/ 1357527 h 1847704"/>
                <a:gd name="connsiteX19991" fmla="*/ 114411 w 1842380"/>
                <a:gd name="connsiteY19991" fmla="*/ 1326110 h 1847704"/>
                <a:gd name="connsiteX19992" fmla="*/ 114411 w 1842380"/>
                <a:gd name="connsiteY19992" fmla="*/ 1327175 h 1847704"/>
                <a:gd name="connsiteX19993" fmla="*/ 114411 w 1842380"/>
                <a:gd name="connsiteY19993" fmla="*/ 1326110 h 1847704"/>
                <a:gd name="connsiteX19994" fmla="*/ 116541 w 1842380"/>
                <a:gd name="connsiteY19994" fmla="*/ 1328240 h 1847704"/>
                <a:gd name="connsiteX19995" fmla="*/ 143697 w 1842380"/>
                <a:gd name="connsiteY19995" fmla="*/ 1282980 h 1847704"/>
                <a:gd name="connsiteX19996" fmla="*/ 143697 w 1842380"/>
                <a:gd name="connsiteY19996" fmla="*/ 1282980 h 1847704"/>
                <a:gd name="connsiteX19997" fmla="*/ 114411 w 1842380"/>
                <a:gd name="connsiteY19997" fmla="*/ 1046559 h 1847704"/>
                <a:gd name="connsiteX19998" fmla="*/ 114411 w 1842380"/>
                <a:gd name="connsiteY19998" fmla="*/ 1016207 h 1847704"/>
                <a:gd name="connsiteX19999" fmla="*/ 114411 w 1842380"/>
                <a:gd name="connsiteY19999" fmla="*/ 1046559 h 1847704"/>
                <a:gd name="connsiteX20000" fmla="*/ 114411 w 1842380"/>
                <a:gd name="connsiteY20000" fmla="*/ 490650 h 1847704"/>
                <a:gd name="connsiteX20001" fmla="*/ 114411 w 1842380"/>
                <a:gd name="connsiteY20001" fmla="*/ 524196 h 1847704"/>
                <a:gd name="connsiteX20002" fmla="*/ 102164 w 1842380"/>
                <a:gd name="connsiteY20002" fmla="*/ 542300 h 1847704"/>
                <a:gd name="connsiteX20003" fmla="*/ 102164 w 1842380"/>
                <a:gd name="connsiteY20003" fmla="*/ 511949 h 1847704"/>
                <a:gd name="connsiteX20004" fmla="*/ 110151 w 1842380"/>
                <a:gd name="connsiteY20004" fmla="*/ 503962 h 1847704"/>
                <a:gd name="connsiteX20005" fmla="*/ 112281 w 1842380"/>
                <a:gd name="connsiteY20005" fmla="*/ 494909 h 1847704"/>
                <a:gd name="connsiteX20006" fmla="*/ 114411 w 1842380"/>
                <a:gd name="connsiteY20006" fmla="*/ 490650 h 1847704"/>
                <a:gd name="connsiteX20007" fmla="*/ 114411 w 1842380"/>
                <a:gd name="connsiteY20007" fmla="*/ 490650 h 1847704"/>
                <a:gd name="connsiteX20008" fmla="*/ 114411 w 1842380"/>
                <a:gd name="connsiteY20008" fmla="*/ 560405 h 1847704"/>
                <a:gd name="connsiteX20009" fmla="*/ 114411 w 1842380"/>
                <a:gd name="connsiteY20009" fmla="*/ 578509 h 1847704"/>
                <a:gd name="connsiteX20010" fmla="*/ 102164 w 1842380"/>
                <a:gd name="connsiteY20010" fmla="*/ 581704 h 1847704"/>
                <a:gd name="connsiteX20011" fmla="*/ 102164 w 1842380"/>
                <a:gd name="connsiteY20011" fmla="*/ 562534 h 1847704"/>
                <a:gd name="connsiteX20012" fmla="*/ 114411 w 1842380"/>
                <a:gd name="connsiteY20012" fmla="*/ 560405 h 1847704"/>
                <a:gd name="connsiteX20013" fmla="*/ 114411 w 1842380"/>
                <a:gd name="connsiteY20013" fmla="*/ 560405 h 1847704"/>
                <a:gd name="connsiteX20014" fmla="*/ 114411 w 1842380"/>
                <a:gd name="connsiteY20014" fmla="*/ 628029 h 1847704"/>
                <a:gd name="connsiteX20015" fmla="*/ 114411 w 1842380"/>
                <a:gd name="connsiteY20015" fmla="*/ 647199 h 1847704"/>
                <a:gd name="connsiteX20016" fmla="*/ 102164 w 1842380"/>
                <a:gd name="connsiteY20016" fmla="*/ 648264 h 1847704"/>
                <a:gd name="connsiteX20017" fmla="*/ 102164 w 1842380"/>
                <a:gd name="connsiteY20017" fmla="*/ 630159 h 1847704"/>
                <a:gd name="connsiteX20018" fmla="*/ 114411 w 1842380"/>
                <a:gd name="connsiteY20018" fmla="*/ 628029 h 1847704"/>
                <a:gd name="connsiteX20019" fmla="*/ 114411 w 1842380"/>
                <a:gd name="connsiteY20019" fmla="*/ 628029 h 1847704"/>
                <a:gd name="connsiteX20020" fmla="*/ 114411 w 1842380"/>
                <a:gd name="connsiteY20020" fmla="*/ 690862 h 1847704"/>
                <a:gd name="connsiteX20021" fmla="*/ 114411 w 1842380"/>
                <a:gd name="connsiteY20021" fmla="*/ 712161 h 1847704"/>
                <a:gd name="connsiteX20022" fmla="*/ 102164 w 1842380"/>
                <a:gd name="connsiteY20022" fmla="*/ 715356 h 1847704"/>
                <a:gd name="connsiteX20023" fmla="*/ 102164 w 1842380"/>
                <a:gd name="connsiteY20023" fmla="*/ 695122 h 1847704"/>
                <a:gd name="connsiteX20024" fmla="*/ 114411 w 1842380"/>
                <a:gd name="connsiteY20024" fmla="*/ 690862 h 1847704"/>
                <a:gd name="connsiteX20025" fmla="*/ 114411 w 1842380"/>
                <a:gd name="connsiteY20025" fmla="*/ 690862 h 1847704"/>
                <a:gd name="connsiteX20026" fmla="*/ 114411 w 1842380"/>
                <a:gd name="connsiteY20026" fmla="*/ 738253 h 1847704"/>
                <a:gd name="connsiteX20027" fmla="*/ 114411 w 1842380"/>
                <a:gd name="connsiteY20027" fmla="*/ 823982 h 1847704"/>
                <a:gd name="connsiteX20028" fmla="*/ 105359 w 1842380"/>
                <a:gd name="connsiteY20028" fmla="*/ 839956 h 1847704"/>
                <a:gd name="connsiteX20029" fmla="*/ 102164 w 1842380"/>
                <a:gd name="connsiteY20029" fmla="*/ 910776 h 1847704"/>
                <a:gd name="connsiteX20030" fmla="*/ 102164 w 1842380"/>
                <a:gd name="connsiteY20030" fmla="*/ 801618 h 1847704"/>
                <a:gd name="connsiteX20031" fmla="*/ 102164 w 1842380"/>
                <a:gd name="connsiteY20031" fmla="*/ 781384 h 1847704"/>
                <a:gd name="connsiteX20032" fmla="*/ 102164 w 1842380"/>
                <a:gd name="connsiteY20032" fmla="*/ 781384 h 1847704"/>
                <a:gd name="connsiteX20033" fmla="*/ 102164 w 1842380"/>
                <a:gd name="connsiteY20033" fmla="*/ 759019 h 1847704"/>
                <a:gd name="connsiteX20034" fmla="*/ 103229 w 1842380"/>
                <a:gd name="connsiteY20034" fmla="*/ 759019 h 1847704"/>
                <a:gd name="connsiteX20035" fmla="*/ 114411 w 1842380"/>
                <a:gd name="connsiteY20035" fmla="*/ 738253 h 1847704"/>
                <a:gd name="connsiteX20036" fmla="*/ 114411 w 1842380"/>
                <a:gd name="connsiteY20036" fmla="*/ 738253 h 1847704"/>
                <a:gd name="connsiteX20037" fmla="*/ 114411 w 1842380"/>
                <a:gd name="connsiteY20037" fmla="*/ 1016207 h 1847704"/>
                <a:gd name="connsiteX20038" fmla="*/ 114411 w 1842380"/>
                <a:gd name="connsiteY20038" fmla="*/ 1046559 h 1847704"/>
                <a:gd name="connsiteX20039" fmla="*/ 112281 w 1842380"/>
                <a:gd name="connsiteY20039" fmla="*/ 1054546 h 1847704"/>
                <a:gd name="connsiteX20040" fmla="*/ 114411 w 1842380"/>
                <a:gd name="connsiteY20040" fmla="*/ 1057741 h 1847704"/>
                <a:gd name="connsiteX20041" fmla="*/ 114411 w 1842380"/>
                <a:gd name="connsiteY20041" fmla="*/ 1147730 h 1847704"/>
                <a:gd name="connsiteX20042" fmla="*/ 102164 w 1842380"/>
                <a:gd name="connsiteY20042" fmla="*/ 1159977 h 1847704"/>
                <a:gd name="connsiteX20043" fmla="*/ 102164 w 1842380"/>
                <a:gd name="connsiteY20043" fmla="*/ 1131755 h 1847704"/>
                <a:gd name="connsiteX20044" fmla="*/ 110151 w 1842380"/>
                <a:gd name="connsiteY20044" fmla="*/ 1119508 h 1847704"/>
                <a:gd name="connsiteX20045" fmla="*/ 103229 w 1842380"/>
                <a:gd name="connsiteY20045" fmla="*/ 1069988 h 1847704"/>
                <a:gd name="connsiteX20046" fmla="*/ 102164 w 1842380"/>
                <a:gd name="connsiteY20046" fmla="*/ 1071053 h 1847704"/>
                <a:gd name="connsiteX20047" fmla="*/ 102164 w 1842380"/>
                <a:gd name="connsiteY20047" fmla="*/ 912374 h 1847704"/>
                <a:gd name="connsiteX20048" fmla="*/ 103229 w 1842380"/>
                <a:gd name="connsiteY20048" fmla="*/ 982128 h 1847704"/>
                <a:gd name="connsiteX20049" fmla="*/ 114411 w 1842380"/>
                <a:gd name="connsiteY20049" fmla="*/ 1016207 h 1847704"/>
                <a:gd name="connsiteX20050" fmla="*/ 114411 w 1842380"/>
                <a:gd name="connsiteY20050" fmla="*/ 1016207 h 1847704"/>
                <a:gd name="connsiteX20051" fmla="*/ 114411 w 1842380"/>
                <a:gd name="connsiteY20051" fmla="*/ 1216952 h 1847704"/>
                <a:gd name="connsiteX20052" fmla="*/ 114411 w 1842380"/>
                <a:gd name="connsiteY20052" fmla="*/ 1244109 h 1847704"/>
                <a:gd name="connsiteX20053" fmla="*/ 102164 w 1842380"/>
                <a:gd name="connsiteY20053" fmla="*/ 1261148 h 1847704"/>
                <a:gd name="connsiteX20054" fmla="*/ 102164 w 1842380"/>
                <a:gd name="connsiteY20054" fmla="*/ 1230797 h 1847704"/>
                <a:gd name="connsiteX20055" fmla="*/ 114411 w 1842380"/>
                <a:gd name="connsiteY20055" fmla="*/ 1216952 h 1847704"/>
                <a:gd name="connsiteX20056" fmla="*/ 114411 w 1842380"/>
                <a:gd name="connsiteY20056" fmla="*/ 1216952 h 1847704"/>
                <a:gd name="connsiteX20057" fmla="*/ 114411 w 1842380"/>
                <a:gd name="connsiteY20057" fmla="*/ 1326110 h 1847704"/>
                <a:gd name="connsiteX20058" fmla="*/ 114411 w 1842380"/>
                <a:gd name="connsiteY20058" fmla="*/ 1357527 h 1847704"/>
                <a:gd name="connsiteX20059" fmla="*/ 113346 w 1842380"/>
                <a:gd name="connsiteY20059" fmla="*/ 1350604 h 1847704"/>
                <a:gd name="connsiteX20060" fmla="*/ 106424 w 1842380"/>
                <a:gd name="connsiteY20060" fmla="*/ 1342617 h 1847704"/>
                <a:gd name="connsiteX20061" fmla="*/ 102164 w 1842380"/>
                <a:gd name="connsiteY20061" fmla="*/ 1335695 h 1847704"/>
                <a:gd name="connsiteX20062" fmla="*/ 102164 w 1842380"/>
                <a:gd name="connsiteY20062" fmla="*/ 1305344 h 1847704"/>
                <a:gd name="connsiteX20063" fmla="*/ 114411 w 1842380"/>
                <a:gd name="connsiteY20063" fmla="*/ 1326110 h 1847704"/>
                <a:gd name="connsiteX20064" fmla="*/ 101631 w 1842380"/>
                <a:gd name="connsiteY20064" fmla="*/ 511949 h 1847704"/>
                <a:gd name="connsiteX20065" fmla="*/ 101631 w 1842380"/>
                <a:gd name="connsiteY20065" fmla="*/ 542300 h 1847704"/>
                <a:gd name="connsiteX20066" fmla="*/ 94709 w 1842380"/>
                <a:gd name="connsiteY20066" fmla="*/ 562534 h 1847704"/>
                <a:gd name="connsiteX20067" fmla="*/ 94709 w 1842380"/>
                <a:gd name="connsiteY20067" fmla="*/ 562534 h 1847704"/>
                <a:gd name="connsiteX20068" fmla="*/ 94709 w 1842380"/>
                <a:gd name="connsiteY20068" fmla="*/ 564664 h 1847704"/>
                <a:gd name="connsiteX20069" fmla="*/ 101631 w 1842380"/>
                <a:gd name="connsiteY20069" fmla="*/ 562534 h 1847704"/>
                <a:gd name="connsiteX20070" fmla="*/ 101631 w 1842380"/>
                <a:gd name="connsiteY20070" fmla="*/ 581704 h 1847704"/>
                <a:gd name="connsiteX20071" fmla="*/ 81397 w 1842380"/>
                <a:gd name="connsiteY20071" fmla="*/ 597678 h 1847704"/>
                <a:gd name="connsiteX20072" fmla="*/ 81397 w 1842380"/>
                <a:gd name="connsiteY20072" fmla="*/ 555080 h 1847704"/>
                <a:gd name="connsiteX20073" fmla="*/ 101631 w 1842380"/>
                <a:gd name="connsiteY20073" fmla="*/ 511949 h 1847704"/>
                <a:gd name="connsiteX20074" fmla="*/ 101631 w 1842380"/>
                <a:gd name="connsiteY20074" fmla="*/ 511949 h 1847704"/>
                <a:gd name="connsiteX20075" fmla="*/ 101631 w 1842380"/>
                <a:gd name="connsiteY20075" fmla="*/ 630159 h 1847704"/>
                <a:gd name="connsiteX20076" fmla="*/ 101631 w 1842380"/>
                <a:gd name="connsiteY20076" fmla="*/ 648264 h 1847704"/>
                <a:gd name="connsiteX20077" fmla="*/ 81397 w 1842380"/>
                <a:gd name="connsiteY20077" fmla="*/ 652524 h 1847704"/>
                <a:gd name="connsiteX20078" fmla="*/ 81397 w 1842380"/>
                <a:gd name="connsiteY20078" fmla="*/ 633354 h 1847704"/>
                <a:gd name="connsiteX20079" fmla="*/ 101631 w 1842380"/>
                <a:gd name="connsiteY20079" fmla="*/ 630159 h 1847704"/>
                <a:gd name="connsiteX20080" fmla="*/ 101631 w 1842380"/>
                <a:gd name="connsiteY20080" fmla="*/ 630159 h 1847704"/>
                <a:gd name="connsiteX20081" fmla="*/ 101631 w 1842380"/>
                <a:gd name="connsiteY20081" fmla="*/ 695654 h 1847704"/>
                <a:gd name="connsiteX20082" fmla="*/ 101631 w 1842380"/>
                <a:gd name="connsiteY20082" fmla="*/ 715889 h 1847704"/>
                <a:gd name="connsiteX20083" fmla="*/ 81397 w 1842380"/>
                <a:gd name="connsiteY20083" fmla="*/ 720148 h 1847704"/>
                <a:gd name="connsiteX20084" fmla="*/ 81397 w 1842380"/>
                <a:gd name="connsiteY20084" fmla="*/ 702044 h 1847704"/>
                <a:gd name="connsiteX20085" fmla="*/ 101631 w 1842380"/>
                <a:gd name="connsiteY20085" fmla="*/ 695654 h 1847704"/>
                <a:gd name="connsiteX20086" fmla="*/ 101631 w 1842380"/>
                <a:gd name="connsiteY20086" fmla="*/ 695654 h 1847704"/>
                <a:gd name="connsiteX20087" fmla="*/ 101631 w 1842380"/>
                <a:gd name="connsiteY20087" fmla="*/ 758487 h 1847704"/>
                <a:gd name="connsiteX20088" fmla="*/ 101631 w 1842380"/>
                <a:gd name="connsiteY20088" fmla="*/ 780851 h 1847704"/>
                <a:gd name="connsiteX20089" fmla="*/ 81397 w 1842380"/>
                <a:gd name="connsiteY20089" fmla="*/ 789903 h 1847704"/>
                <a:gd name="connsiteX20090" fmla="*/ 81397 w 1842380"/>
                <a:gd name="connsiteY20090" fmla="*/ 769669 h 1847704"/>
                <a:gd name="connsiteX20091" fmla="*/ 101631 w 1842380"/>
                <a:gd name="connsiteY20091" fmla="*/ 758487 h 1847704"/>
                <a:gd name="connsiteX20092" fmla="*/ 101631 w 1842380"/>
                <a:gd name="connsiteY20092" fmla="*/ 758487 h 1847704"/>
                <a:gd name="connsiteX20093" fmla="*/ 101631 w 1842380"/>
                <a:gd name="connsiteY20093" fmla="*/ 801618 h 1847704"/>
                <a:gd name="connsiteX20094" fmla="*/ 101631 w 1842380"/>
                <a:gd name="connsiteY20094" fmla="*/ 910776 h 1847704"/>
                <a:gd name="connsiteX20095" fmla="*/ 101631 w 1842380"/>
                <a:gd name="connsiteY20095" fmla="*/ 911841 h 1847704"/>
                <a:gd name="connsiteX20096" fmla="*/ 101631 w 1842380"/>
                <a:gd name="connsiteY20096" fmla="*/ 912906 h 1847704"/>
                <a:gd name="connsiteX20097" fmla="*/ 101631 w 1842380"/>
                <a:gd name="connsiteY20097" fmla="*/ 1071585 h 1847704"/>
                <a:gd name="connsiteX20098" fmla="*/ 81397 w 1842380"/>
                <a:gd name="connsiteY20098" fmla="*/ 1090754 h 1847704"/>
                <a:gd name="connsiteX20099" fmla="*/ 81397 w 1842380"/>
                <a:gd name="connsiteY20099" fmla="*/ 1065728 h 1847704"/>
                <a:gd name="connsiteX20100" fmla="*/ 95774 w 1842380"/>
                <a:gd name="connsiteY20100" fmla="*/ 1048688 h 1847704"/>
                <a:gd name="connsiteX20101" fmla="*/ 92579 w 1842380"/>
                <a:gd name="connsiteY20101" fmla="*/ 998103 h 1847704"/>
                <a:gd name="connsiteX20102" fmla="*/ 81397 w 1842380"/>
                <a:gd name="connsiteY20102" fmla="*/ 1008220 h 1847704"/>
                <a:gd name="connsiteX20103" fmla="*/ 81397 w 1842380"/>
                <a:gd name="connsiteY20103" fmla="*/ 983726 h 1847704"/>
                <a:gd name="connsiteX20104" fmla="*/ 88319 w 1842380"/>
                <a:gd name="connsiteY20104" fmla="*/ 975739 h 1847704"/>
                <a:gd name="connsiteX20105" fmla="*/ 89384 w 1842380"/>
                <a:gd name="connsiteY20105" fmla="*/ 925153 h 1847704"/>
                <a:gd name="connsiteX20106" fmla="*/ 81397 w 1842380"/>
                <a:gd name="connsiteY20106" fmla="*/ 933140 h 1847704"/>
                <a:gd name="connsiteX20107" fmla="*/ 81397 w 1842380"/>
                <a:gd name="connsiteY20107" fmla="*/ 908114 h 1847704"/>
                <a:gd name="connsiteX20108" fmla="*/ 87254 w 1842380"/>
                <a:gd name="connsiteY20108" fmla="*/ 902257 h 1847704"/>
                <a:gd name="connsiteX20109" fmla="*/ 93112 w 1842380"/>
                <a:gd name="connsiteY20109" fmla="*/ 852736 h 1847704"/>
                <a:gd name="connsiteX20110" fmla="*/ 81929 w 1842380"/>
                <a:gd name="connsiteY20110" fmla="*/ 860723 h 1847704"/>
                <a:gd name="connsiteX20111" fmla="*/ 81929 w 1842380"/>
                <a:gd name="connsiteY20111" fmla="*/ 838359 h 1847704"/>
                <a:gd name="connsiteX20112" fmla="*/ 92047 w 1842380"/>
                <a:gd name="connsiteY20112" fmla="*/ 830372 h 1847704"/>
                <a:gd name="connsiteX20113" fmla="*/ 101631 w 1842380"/>
                <a:gd name="connsiteY20113" fmla="*/ 801618 h 1847704"/>
                <a:gd name="connsiteX20114" fmla="*/ 101631 w 1842380"/>
                <a:gd name="connsiteY20114" fmla="*/ 801618 h 1847704"/>
                <a:gd name="connsiteX20115" fmla="*/ 101631 w 1842380"/>
                <a:gd name="connsiteY20115" fmla="*/ 1132288 h 1847704"/>
                <a:gd name="connsiteX20116" fmla="*/ 101631 w 1842380"/>
                <a:gd name="connsiteY20116" fmla="*/ 1160509 h 1847704"/>
                <a:gd name="connsiteX20117" fmla="*/ 81397 w 1842380"/>
                <a:gd name="connsiteY20117" fmla="*/ 1179679 h 1847704"/>
                <a:gd name="connsiteX20118" fmla="*/ 81397 w 1842380"/>
                <a:gd name="connsiteY20118" fmla="*/ 1154652 h 1847704"/>
                <a:gd name="connsiteX20119" fmla="*/ 101631 w 1842380"/>
                <a:gd name="connsiteY20119" fmla="*/ 1132288 h 1847704"/>
                <a:gd name="connsiteX20120" fmla="*/ 101631 w 1842380"/>
                <a:gd name="connsiteY20120" fmla="*/ 1132288 h 1847704"/>
                <a:gd name="connsiteX20121" fmla="*/ 101631 w 1842380"/>
                <a:gd name="connsiteY20121" fmla="*/ 1230264 h 1847704"/>
                <a:gd name="connsiteX20122" fmla="*/ 101631 w 1842380"/>
                <a:gd name="connsiteY20122" fmla="*/ 1260615 h 1847704"/>
                <a:gd name="connsiteX20123" fmla="*/ 101631 w 1842380"/>
                <a:gd name="connsiteY20123" fmla="*/ 1305876 h 1847704"/>
                <a:gd name="connsiteX20124" fmla="*/ 101631 w 1842380"/>
                <a:gd name="connsiteY20124" fmla="*/ 1336228 h 1847704"/>
                <a:gd name="connsiteX20125" fmla="*/ 81397 w 1842380"/>
                <a:gd name="connsiteY20125" fmla="*/ 1296824 h 1847704"/>
                <a:gd name="connsiteX20126" fmla="*/ 81397 w 1842380"/>
                <a:gd name="connsiteY20126" fmla="*/ 1253161 h 1847704"/>
                <a:gd name="connsiteX20127" fmla="*/ 82462 w 1842380"/>
                <a:gd name="connsiteY20127" fmla="*/ 1255291 h 1847704"/>
                <a:gd name="connsiteX20128" fmla="*/ 82462 w 1842380"/>
                <a:gd name="connsiteY20128" fmla="*/ 1254226 h 1847704"/>
                <a:gd name="connsiteX20129" fmla="*/ 83527 w 1842380"/>
                <a:gd name="connsiteY20129" fmla="*/ 1256356 h 1847704"/>
                <a:gd name="connsiteX20130" fmla="*/ 101631 w 1842380"/>
                <a:gd name="connsiteY20130" fmla="*/ 1230264 h 1847704"/>
                <a:gd name="connsiteX20131" fmla="*/ 81397 w 1842380"/>
                <a:gd name="connsiteY20131" fmla="*/ 555080 h 1847704"/>
                <a:gd name="connsiteX20132" fmla="*/ 81397 w 1842380"/>
                <a:gd name="connsiteY20132" fmla="*/ 597678 h 1847704"/>
                <a:gd name="connsiteX20133" fmla="*/ 67020 w 1842380"/>
                <a:gd name="connsiteY20133" fmla="*/ 637082 h 1847704"/>
                <a:gd name="connsiteX20134" fmla="*/ 67020 w 1842380"/>
                <a:gd name="connsiteY20134" fmla="*/ 637082 h 1847704"/>
                <a:gd name="connsiteX20135" fmla="*/ 67020 w 1842380"/>
                <a:gd name="connsiteY20135" fmla="*/ 639212 h 1847704"/>
                <a:gd name="connsiteX20136" fmla="*/ 81397 w 1842380"/>
                <a:gd name="connsiteY20136" fmla="*/ 633354 h 1847704"/>
                <a:gd name="connsiteX20137" fmla="*/ 81397 w 1842380"/>
                <a:gd name="connsiteY20137" fmla="*/ 652524 h 1847704"/>
                <a:gd name="connsiteX20138" fmla="*/ 44123 w 1842380"/>
                <a:gd name="connsiteY20138" fmla="*/ 712161 h 1847704"/>
                <a:gd name="connsiteX20139" fmla="*/ 45188 w 1842380"/>
                <a:gd name="connsiteY20139" fmla="*/ 712161 h 1847704"/>
                <a:gd name="connsiteX20140" fmla="*/ 45188 w 1842380"/>
                <a:gd name="connsiteY20140" fmla="*/ 714291 h 1847704"/>
                <a:gd name="connsiteX20141" fmla="*/ 81397 w 1842380"/>
                <a:gd name="connsiteY20141" fmla="*/ 702044 h 1847704"/>
                <a:gd name="connsiteX20142" fmla="*/ 81397 w 1842380"/>
                <a:gd name="connsiteY20142" fmla="*/ 720148 h 1847704"/>
                <a:gd name="connsiteX20143" fmla="*/ 29746 w 1842380"/>
                <a:gd name="connsiteY20143" fmla="*/ 789903 h 1847704"/>
                <a:gd name="connsiteX20144" fmla="*/ 29746 w 1842380"/>
                <a:gd name="connsiteY20144" fmla="*/ 789903 h 1847704"/>
                <a:gd name="connsiteX20145" fmla="*/ 29746 w 1842380"/>
                <a:gd name="connsiteY20145" fmla="*/ 792033 h 1847704"/>
                <a:gd name="connsiteX20146" fmla="*/ 81397 w 1842380"/>
                <a:gd name="connsiteY20146" fmla="*/ 769669 h 1847704"/>
                <a:gd name="connsiteX20147" fmla="*/ 81397 w 1842380"/>
                <a:gd name="connsiteY20147" fmla="*/ 789903 h 1847704"/>
                <a:gd name="connsiteX20148" fmla="*/ 21759 w 1842380"/>
                <a:gd name="connsiteY20148" fmla="*/ 868710 h 1847704"/>
                <a:gd name="connsiteX20149" fmla="*/ 21759 w 1842380"/>
                <a:gd name="connsiteY20149" fmla="*/ 867645 h 1847704"/>
                <a:gd name="connsiteX20150" fmla="*/ 21759 w 1842380"/>
                <a:gd name="connsiteY20150" fmla="*/ 869775 h 1847704"/>
                <a:gd name="connsiteX20151" fmla="*/ 81397 w 1842380"/>
                <a:gd name="connsiteY20151" fmla="*/ 838359 h 1847704"/>
                <a:gd name="connsiteX20152" fmla="*/ 81397 w 1842380"/>
                <a:gd name="connsiteY20152" fmla="*/ 860723 h 1847704"/>
                <a:gd name="connsiteX20153" fmla="*/ 19629 w 1842380"/>
                <a:gd name="connsiteY20153" fmla="*/ 947517 h 1847704"/>
                <a:gd name="connsiteX20154" fmla="*/ 20694 w 1842380"/>
                <a:gd name="connsiteY20154" fmla="*/ 946452 h 1847704"/>
                <a:gd name="connsiteX20155" fmla="*/ 20694 w 1842380"/>
                <a:gd name="connsiteY20155" fmla="*/ 948582 h 1847704"/>
                <a:gd name="connsiteX20156" fmla="*/ 81397 w 1842380"/>
                <a:gd name="connsiteY20156" fmla="*/ 908114 h 1847704"/>
                <a:gd name="connsiteX20157" fmla="*/ 81397 w 1842380"/>
                <a:gd name="connsiteY20157" fmla="*/ 933140 h 1847704"/>
                <a:gd name="connsiteX20158" fmla="*/ 24954 w 1842380"/>
                <a:gd name="connsiteY20158" fmla="*/ 1025259 h 1847704"/>
                <a:gd name="connsiteX20159" fmla="*/ 24954 w 1842380"/>
                <a:gd name="connsiteY20159" fmla="*/ 1025259 h 1847704"/>
                <a:gd name="connsiteX20160" fmla="*/ 26019 w 1842380"/>
                <a:gd name="connsiteY20160" fmla="*/ 1027389 h 1847704"/>
                <a:gd name="connsiteX20161" fmla="*/ 81397 w 1842380"/>
                <a:gd name="connsiteY20161" fmla="*/ 983726 h 1847704"/>
                <a:gd name="connsiteX20162" fmla="*/ 81397 w 1842380"/>
                <a:gd name="connsiteY20162" fmla="*/ 1008752 h 1847704"/>
                <a:gd name="connsiteX20163" fmla="*/ 37734 w 1842380"/>
                <a:gd name="connsiteY20163" fmla="*/ 1103534 h 1847704"/>
                <a:gd name="connsiteX20164" fmla="*/ 37734 w 1842380"/>
                <a:gd name="connsiteY20164" fmla="*/ 1103534 h 1847704"/>
                <a:gd name="connsiteX20165" fmla="*/ 38799 w 1842380"/>
                <a:gd name="connsiteY20165" fmla="*/ 1105664 h 1847704"/>
                <a:gd name="connsiteX20166" fmla="*/ 81397 w 1842380"/>
                <a:gd name="connsiteY20166" fmla="*/ 1066260 h 1847704"/>
                <a:gd name="connsiteX20167" fmla="*/ 81397 w 1842380"/>
                <a:gd name="connsiteY20167" fmla="*/ 1091287 h 1847704"/>
                <a:gd name="connsiteX20168" fmla="*/ 56370 w 1842380"/>
                <a:gd name="connsiteY20168" fmla="*/ 1180211 h 1847704"/>
                <a:gd name="connsiteX20169" fmla="*/ 56370 w 1842380"/>
                <a:gd name="connsiteY20169" fmla="*/ 1180211 h 1847704"/>
                <a:gd name="connsiteX20170" fmla="*/ 57435 w 1842380"/>
                <a:gd name="connsiteY20170" fmla="*/ 1182341 h 1847704"/>
                <a:gd name="connsiteX20171" fmla="*/ 80864 w 1842380"/>
                <a:gd name="connsiteY20171" fmla="*/ 1155184 h 1847704"/>
                <a:gd name="connsiteX20172" fmla="*/ 80864 w 1842380"/>
                <a:gd name="connsiteY20172" fmla="*/ 1180211 h 1847704"/>
                <a:gd name="connsiteX20173" fmla="*/ 80864 w 1842380"/>
                <a:gd name="connsiteY20173" fmla="*/ 1253161 h 1847704"/>
                <a:gd name="connsiteX20174" fmla="*/ 80864 w 1842380"/>
                <a:gd name="connsiteY20174" fmla="*/ 1296824 h 1847704"/>
                <a:gd name="connsiteX20175" fmla="*/ 77670 w 1842380"/>
                <a:gd name="connsiteY20175" fmla="*/ 1277655 h 1847704"/>
                <a:gd name="connsiteX20176" fmla="*/ 71812 w 1842380"/>
                <a:gd name="connsiteY20176" fmla="*/ 1269668 h 1847704"/>
                <a:gd name="connsiteX20177" fmla="*/ 50513 w 1842380"/>
                <a:gd name="connsiteY20177" fmla="*/ 1203108 h 1847704"/>
                <a:gd name="connsiteX20178" fmla="*/ 46253 w 1842380"/>
                <a:gd name="connsiteY20178" fmla="*/ 1194055 h 1847704"/>
                <a:gd name="connsiteX20179" fmla="*/ 29214 w 1842380"/>
                <a:gd name="connsiteY20179" fmla="*/ 1125366 h 1847704"/>
                <a:gd name="connsiteX20180" fmla="*/ 26552 w 1842380"/>
                <a:gd name="connsiteY20180" fmla="*/ 1116846 h 1847704"/>
                <a:gd name="connsiteX20181" fmla="*/ 16434 w 1842380"/>
                <a:gd name="connsiteY20181" fmla="*/ 1046559 h 1847704"/>
                <a:gd name="connsiteX20182" fmla="*/ 13240 w 1842380"/>
                <a:gd name="connsiteY20182" fmla="*/ 1037506 h 1847704"/>
                <a:gd name="connsiteX20183" fmla="*/ 8447 w 1842380"/>
                <a:gd name="connsiteY20183" fmla="*/ 967752 h 1847704"/>
                <a:gd name="connsiteX20184" fmla="*/ 6317 w 1842380"/>
                <a:gd name="connsiteY20184" fmla="*/ 957634 h 1847704"/>
                <a:gd name="connsiteX20185" fmla="*/ 8447 w 1842380"/>
                <a:gd name="connsiteY20185" fmla="*/ 887880 h 1847704"/>
                <a:gd name="connsiteX20186" fmla="*/ 7382 w 1842380"/>
                <a:gd name="connsiteY20186" fmla="*/ 877762 h 1847704"/>
                <a:gd name="connsiteX20187" fmla="*/ 15369 w 1842380"/>
                <a:gd name="connsiteY20187" fmla="*/ 808008 h 1847704"/>
                <a:gd name="connsiteX20188" fmla="*/ 14305 w 1842380"/>
                <a:gd name="connsiteY20188" fmla="*/ 797891 h 1847704"/>
                <a:gd name="connsiteX20189" fmla="*/ 28681 w 1842380"/>
                <a:gd name="connsiteY20189" fmla="*/ 729201 h 1847704"/>
                <a:gd name="connsiteX20190" fmla="*/ 28681 w 1842380"/>
                <a:gd name="connsiteY20190" fmla="*/ 719083 h 1847704"/>
                <a:gd name="connsiteX20191" fmla="*/ 48916 w 1842380"/>
                <a:gd name="connsiteY20191" fmla="*/ 651459 h 1847704"/>
                <a:gd name="connsiteX20192" fmla="*/ 49981 w 1842380"/>
                <a:gd name="connsiteY20192" fmla="*/ 642406 h 1847704"/>
                <a:gd name="connsiteX20193" fmla="*/ 76072 w 1842380"/>
                <a:gd name="connsiteY20193" fmla="*/ 576911 h 1847704"/>
                <a:gd name="connsiteX20194" fmla="*/ 78202 w 1842380"/>
                <a:gd name="connsiteY20194" fmla="*/ 566794 h 1847704"/>
                <a:gd name="connsiteX20195" fmla="*/ 81397 w 1842380"/>
                <a:gd name="connsiteY20195" fmla="*/ 555080 h 18477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Lst>
              <a:rect l="l" t="t" r="r" b="b"/>
              <a:pathLst>
                <a:path w="1842380" h="1847704">
                  <a:moveTo>
                    <a:pt x="1765631" y="1294694"/>
                  </a:moveTo>
                  <a:lnTo>
                    <a:pt x="1765631" y="1252096"/>
                  </a:lnTo>
                  <a:cubicBezTo>
                    <a:pt x="1772553" y="1243044"/>
                    <a:pt x="1776813" y="1230797"/>
                    <a:pt x="1780008" y="1211627"/>
                  </a:cubicBezTo>
                  <a:cubicBezTo>
                    <a:pt x="1780008" y="1212692"/>
                    <a:pt x="1780008" y="1212692"/>
                    <a:pt x="1780008" y="1212692"/>
                  </a:cubicBezTo>
                  <a:lnTo>
                    <a:pt x="1780008" y="1210562"/>
                  </a:lnTo>
                  <a:cubicBezTo>
                    <a:pt x="1775748" y="1212692"/>
                    <a:pt x="1770956" y="1213757"/>
                    <a:pt x="1765631" y="1214822"/>
                  </a:cubicBezTo>
                  <a:lnTo>
                    <a:pt x="1765631" y="1196718"/>
                  </a:lnTo>
                  <a:cubicBezTo>
                    <a:pt x="1784800" y="1189796"/>
                    <a:pt x="1799177" y="1176484"/>
                    <a:pt x="1802905" y="1136015"/>
                  </a:cubicBezTo>
                  <a:cubicBezTo>
                    <a:pt x="1801840" y="1136015"/>
                    <a:pt x="1801840" y="1136015"/>
                    <a:pt x="1801840" y="1136015"/>
                  </a:cubicBezTo>
                  <a:lnTo>
                    <a:pt x="1801840" y="1133885"/>
                  </a:lnTo>
                  <a:cubicBezTo>
                    <a:pt x="1791722" y="1140807"/>
                    <a:pt x="1779475" y="1142937"/>
                    <a:pt x="1765631" y="1146132"/>
                  </a:cubicBezTo>
                  <a:lnTo>
                    <a:pt x="1765631" y="1128028"/>
                  </a:lnTo>
                  <a:cubicBezTo>
                    <a:pt x="1792787" y="1122171"/>
                    <a:pt x="1817281" y="1113119"/>
                    <a:pt x="1817281" y="1058273"/>
                  </a:cubicBezTo>
                  <a:lnTo>
                    <a:pt x="1817281" y="1059338"/>
                  </a:lnTo>
                  <a:lnTo>
                    <a:pt x="1816217" y="1057208"/>
                  </a:lnTo>
                  <a:cubicBezTo>
                    <a:pt x="1802905" y="1067325"/>
                    <a:pt x="1783735" y="1070520"/>
                    <a:pt x="1765631" y="1078507"/>
                  </a:cubicBezTo>
                  <a:lnTo>
                    <a:pt x="1765631" y="1058273"/>
                  </a:lnTo>
                  <a:cubicBezTo>
                    <a:pt x="1795982" y="1048156"/>
                    <a:pt x="1832191" y="1044961"/>
                    <a:pt x="1825269" y="980531"/>
                  </a:cubicBezTo>
                  <a:lnTo>
                    <a:pt x="1825269" y="980531"/>
                  </a:lnTo>
                  <a:lnTo>
                    <a:pt x="1825269" y="978401"/>
                  </a:lnTo>
                  <a:cubicBezTo>
                    <a:pt x="1808229" y="991713"/>
                    <a:pt x="1785865" y="997570"/>
                    <a:pt x="1765631" y="1009817"/>
                  </a:cubicBezTo>
                  <a:lnTo>
                    <a:pt x="1765631" y="988518"/>
                  </a:lnTo>
                  <a:cubicBezTo>
                    <a:pt x="1795982" y="972544"/>
                    <a:pt x="1840178" y="971479"/>
                    <a:pt x="1827398" y="901724"/>
                  </a:cubicBezTo>
                  <a:cubicBezTo>
                    <a:pt x="1826334" y="901724"/>
                    <a:pt x="1826334" y="901724"/>
                    <a:pt x="1826334" y="901724"/>
                  </a:cubicBezTo>
                  <a:lnTo>
                    <a:pt x="1826334" y="899594"/>
                  </a:lnTo>
                  <a:cubicBezTo>
                    <a:pt x="1810359" y="915569"/>
                    <a:pt x="1784800" y="923023"/>
                    <a:pt x="1765631" y="940063"/>
                  </a:cubicBezTo>
                  <a:lnTo>
                    <a:pt x="1765631" y="916633"/>
                  </a:lnTo>
                  <a:cubicBezTo>
                    <a:pt x="1794917" y="896399"/>
                    <a:pt x="1841243" y="893204"/>
                    <a:pt x="1822074" y="822917"/>
                  </a:cubicBezTo>
                  <a:cubicBezTo>
                    <a:pt x="1822074" y="822917"/>
                    <a:pt x="1822074" y="822917"/>
                    <a:pt x="1821009" y="822917"/>
                  </a:cubicBezTo>
                  <a:lnTo>
                    <a:pt x="1821009" y="820787"/>
                  </a:lnTo>
                  <a:cubicBezTo>
                    <a:pt x="1806632" y="837827"/>
                    <a:pt x="1783735" y="847944"/>
                    <a:pt x="1765631" y="864450"/>
                  </a:cubicBezTo>
                  <a:lnTo>
                    <a:pt x="1765631" y="839424"/>
                  </a:lnTo>
                  <a:cubicBezTo>
                    <a:pt x="1792787" y="819190"/>
                    <a:pt x="1834321" y="810137"/>
                    <a:pt x="1809294" y="744643"/>
                  </a:cubicBezTo>
                  <a:lnTo>
                    <a:pt x="1809294" y="744643"/>
                  </a:lnTo>
                  <a:lnTo>
                    <a:pt x="1808229" y="742513"/>
                  </a:lnTo>
                  <a:cubicBezTo>
                    <a:pt x="1797047" y="758487"/>
                    <a:pt x="1780008" y="768604"/>
                    <a:pt x="1765631" y="781916"/>
                  </a:cubicBezTo>
                  <a:lnTo>
                    <a:pt x="1765631" y="756890"/>
                  </a:lnTo>
                  <a:cubicBezTo>
                    <a:pt x="1789060" y="738785"/>
                    <a:pt x="1816217" y="721746"/>
                    <a:pt x="1790657" y="667965"/>
                  </a:cubicBezTo>
                  <a:lnTo>
                    <a:pt x="1790657" y="667965"/>
                  </a:lnTo>
                  <a:lnTo>
                    <a:pt x="1789593" y="665836"/>
                  </a:lnTo>
                  <a:cubicBezTo>
                    <a:pt x="1783735" y="675953"/>
                    <a:pt x="1775216" y="685005"/>
                    <a:pt x="1766163" y="694057"/>
                  </a:cubicBezTo>
                  <a:lnTo>
                    <a:pt x="1766163" y="667965"/>
                  </a:lnTo>
                  <a:cubicBezTo>
                    <a:pt x="1780540" y="651991"/>
                    <a:pt x="1787462" y="631757"/>
                    <a:pt x="1766163" y="595016"/>
                  </a:cubicBezTo>
                  <a:lnTo>
                    <a:pt x="1766163" y="552417"/>
                  </a:lnTo>
                  <a:cubicBezTo>
                    <a:pt x="1768293" y="559340"/>
                    <a:pt x="1769358" y="564664"/>
                    <a:pt x="1768293" y="570522"/>
                  </a:cubicBezTo>
                  <a:cubicBezTo>
                    <a:pt x="1770423" y="573717"/>
                    <a:pt x="1774150" y="578509"/>
                    <a:pt x="1774150" y="578509"/>
                  </a:cubicBezTo>
                  <a:cubicBezTo>
                    <a:pt x="1793320" y="607795"/>
                    <a:pt x="1797580" y="629094"/>
                    <a:pt x="1796515" y="646134"/>
                  </a:cubicBezTo>
                  <a:cubicBezTo>
                    <a:pt x="1798645" y="649329"/>
                    <a:pt x="1800774" y="654121"/>
                    <a:pt x="1800774" y="654121"/>
                  </a:cubicBezTo>
                  <a:cubicBezTo>
                    <a:pt x="1816749" y="685537"/>
                    <a:pt x="1819944" y="706836"/>
                    <a:pt x="1817814" y="722811"/>
                  </a:cubicBezTo>
                  <a:cubicBezTo>
                    <a:pt x="1818879" y="726006"/>
                    <a:pt x="1821009" y="730798"/>
                    <a:pt x="1821009" y="731863"/>
                  </a:cubicBezTo>
                  <a:cubicBezTo>
                    <a:pt x="1834321" y="764344"/>
                    <a:pt x="1835386" y="785643"/>
                    <a:pt x="1831126" y="801618"/>
                  </a:cubicBezTo>
                  <a:cubicBezTo>
                    <a:pt x="1832191" y="804813"/>
                    <a:pt x="1834321" y="810670"/>
                    <a:pt x="1834321" y="810670"/>
                  </a:cubicBezTo>
                  <a:cubicBezTo>
                    <a:pt x="1844438" y="844216"/>
                    <a:pt x="1844438" y="866048"/>
                    <a:pt x="1838581" y="881490"/>
                  </a:cubicBezTo>
                  <a:cubicBezTo>
                    <a:pt x="1839646" y="884685"/>
                    <a:pt x="1840710" y="889477"/>
                    <a:pt x="1840710" y="890542"/>
                  </a:cubicBezTo>
                  <a:cubicBezTo>
                    <a:pt x="1847633" y="924088"/>
                    <a:pt x="1844970" y="945920"/>
                    <a:pt x="1838581" y="960297"/>
                  </a:cubicBezTo>
                  <a:cubicBezTo>
                    <a:pt x="1838581" y="964557"/>
                    <a:pt x="1839646" y="969349"/>
                    <a:pt x="1839646" y="970414"/>
                  </a:cubicBezTo>
                  <a:cubicBezTo>
                    <a:pt x="1843905" y="1005558"/>
                    <a:pt x="1840710" y="1026857"/>
                    <a:pt x="1831658" y="1040169"/>
                  </a:cubicBezTo>
                  <a:cubicBezTo>
                    <a:pt x="1831658" y="1044429"/>
                    <a:pt x="1832723" y="1049221"/>
                    <a:pt x="1832723" y="1050286"/>
                  </a:cubicBezTo>
                  <a:cubicBezTo>
                    <a:pt x="1833788" y="1085430"/>
                    <a:pt x="1828463" y="1105664"/>
                    <a:pt x="1818346" y="1118976"/>
                  </a:cubicBezTo>
                  <a:cubicBezTo>
                    <a:pt x="1818346" y="1123236"/>
                    <a:pt x="1818346" y="1128028"/>
                    <a:pt x="1818346" y="1129093"/>
                  </a:cubicBezTo>
                  <a:cubicBezTo>
                    <a:pt x="1816217" y="1164237"/>
                    <a:pt x="1808229" y="1184471"/>
                    <a:pt x="1798112" y="1196718"/>
                  </a:cubicBezTo>
                  <a:cubicBezTo>
                    <a:pt x="1797047" y="1199913"/>
                    <a:pt x="1797047" y="1205770"/>
                    <a:pt x="1797047" y="1206835"/>
                  </a:cubicBezTo>
                  <a:cubicBezTo>
                    <a:pt x="1791190" y="1240381"/>
                    <a:pt x="1782670" y="1259550"/>
                    <a:pt x="1770956" y="1272330"/>
                  </a:cubicBezTo>
                  <a:cubicBezTo>
                    <a:pt x="1769891" y="1275525"/>
                    <a:pt x="1768826" y="1281382"/>
                    <a:pt x="1768826" y="1281382"/>
                  </a:cubicBezTo>
                  <a:cubicBezTo>
                    <a:pt x="1768293" y="1285642"/>
                    <a:pt x="1766696" y="1289902"/>
                    <a:pt x="1765631" y="1294694"/>
                  </a:cubicBezTo>
                  <a:close/>
                  <a:moveTo>
                    <a:pt x="1765631" y="552417"/>
                  </a:moveTo>
                  <a:lnTo>
                    <a:pt x="1765631" y="595016"/>
                  </a:lnTo>
                  <a:cubicBezTo>
                    <a:pt x="1765631" y="595016"/>
                    <a:pt x="1765631" y="593951"/>
                    <a:pt x="1764566" y="593951"/>
                  </a:cubicBezTo>
                  <a:lnTo>
                    <a:pt x="1764566" y="593951"/>
                  </a:lnTo>
                  <a:lnTo>
                    <a:pt x="1763501" y="591821"/>
                  </a:lnTo>
                  <a:cubicBezTo>
                    <a:pt x="1759241" y="600873"/>
                    <a:pt x="1752319" y="609925"/>
                    <a:pt x="1745397" y="617912"/>
                  </a:cubicBezTo>
                  <a:lnTo>
                    <a:pt x="1745397" y="588626"/>
                  </a:lnTo>
                  <a:cubicBezTo>
                    <a:pt x="1752319" y="576379"/>
                    <a:pt x="1753384" y="561469"/>
                    <a:pt x="1745397" y="542300"/>
                  </a:cubicBezTo>
                  <a:lnTo>
                    <a:pt x="1745397" y="511949"/>
                  </a:lnTo>
                  <a:cubicBezTo>
                    <a:pt x="1755514" y="527923"/>
                    <a:pt x="1762436" y="541235"/>
                    <a:pt x="1765631" y="552417"/>
                  </a:cubicBezTo>
                  <a:lnTo>
                    <a:pt x="1765631" y="552417"/>
                  </a:lnTo>
                  <a:close/>
                  <a:moveTo>
                    <a:pt x="1765631" y="668498"/>
                  </a:moveTo>
                  <a:lnTo>
                    <a:pt x="1765631" y="694589"/>
                  </a:lnTo>
                  <a:cubicBezTo>
                    <a:pt x="1758709" y="701512"/>
                    <a:pt x="1751254" y="707901"/>
                    <a:pt x="1745397" y="715889"/>
                  </a:cubicBezTo>
                  <a:lnTo>
                    <a:pt x="1745397" y="687667"/>
                  </a:lnTo>
                  <a:cubicBezTo>
                    <a:pt x="1752319" y="680745"/>
                    <a:pt x="1760306" y="675420"/>
                    <a:pt x="1765631" y="668498"/>
                  </a:cubicBezTo>
                  <a:lnTo>
                    <a:pt x="1765631" y="668498"/>
                  </a:lnTo>
                  <a:close/>
                  <a:moveTo>
                    <a:pt x="1765631" y="757422"/>
                  </a:moveTo>
                  <a:lnTo>
                    <a:pt x="1765631" y="782449"/>
                  </a:lnTo>
                  <a:cubicBezTo>
                    <a:pt x="1759774" y="788306"/>
                    <a:pt x="1755514" y="793631"/>
                    <a:pt x="1751254" y="799488"/>
                  </a:cubicBezTo>
                  <a:cubicBezTo>
                    <a:pt x="1746994" y="810670"/>
                    <a:pt x="1746994" y="825579"/>
                    <a:pt x="1754449" y="850073"/>
                  </a:cubicBezTo>
                  <a:cubicBezTo>
                    <a:pt x="1757644" y="846879"/>
                    <a:pt x="1761371" y="843151"/>
                    <a:pt x="1765631" y="839956"/>
                  </a:cubicBezTo>
                  <a:lnTo>
                    <a:pt x="1765631" y="864983"/>
                  </a:lnTo>
                  <a:cubicBezTo>
                    <a:pt x="1763501" y="867113"/>
                    <a:pt x="1761371" y="870840"/>
                    <a:pt x="1758709" y="872970"/>
                  </a:cubicBezTo>
                  <a:cubicBezTo>
                    <a:pt x="1752851" y="883087"/>
                    <a:pt x="1751786" y="897997"/>
                    <a:pt x="1757644" y="923556"/>
                  </a:cubicBezTo>
                  <a:cubicBezTo>
                    <a:pt x="1759774" y="921426"/>
                    <a:pt x="1761904" y="919296"/>
                    <a:pt x="1765631" y="916633"/>
                  </a:cubicBezTo>
                  <a:lnTo>
                    <a:pt x="1765631" y="940063"/>
                  </a:lnTo>
                  <a:cubicBezTo>
                    <a:pt x="1763501" y="942192"/>
                    <a:pt x="1762436" y="943257"/>
                    <a:pt x="1759774" y="945920"/>
                  </a:cubicBezTo>
                  <a:cubicBezTo>
                    <a:pt x="1752851" y="956037"/>
                    <a:pt x="1750721" y="970946"/>
                    <a:pt x="1753916" y="995440"/>
                  </a:cubicBezTo>
                  <a:cubicBezTo>
                    <a:pt x="1757111" y="993311"/>
                    <a:pt x="1760838" y="991181"/>
                    <a:pt x="1765098" y="988518"/>
                  </a:cubicBezTo>
                  <a:lnTo>
                    <a:pt x="1765098" y="1009817"/>
                  </a:lnTo>
                  <a:cubicBezTo>
                    <a:pt x="1761904" y="1013012"/>
                    <a:pt x="1758176" y="1015675"/>
                    <a:pt x="1754981" y="1017805"/>
                  </a:cubicBezTo>
                  <a:cubicBezTo>
                    <a:pt x="1749124" y="1024727"/>
                    <a:pt x="1745929" y="1033779"/>
                    <a:pt x="1744864" y="1048156"/>
                  </a:cubicBezTo>
                  <a:lnTo>
                    <a:pt x="1744864" y="937933"/>
                  </a:lnTo>
                  <a:cubicBezTo>
                    <a:pt x="1744864" y="937933"/>
                    <a:pt x="1744864" y="937933"/>
                    <a:pt x="1744864" y="936868"/>
                  </a:cubicBezTo>
                  <a:lnTo>
                    <a:pt x="1744864" y="935803"/>
                  </a:lnTo>
                  <a:lnTo>
                    <a:pt x="1744864" y="777124"/>
                  </a:lnTo>
                  <a:cubicBezTo>
                    <a:pt x="1751254" y="769669"/>
                    <a:pt x="1758176" y="764344"/>
                    <a:pt x="1765631" y="757422"/>
                  </a:cubicBezTo>
                  <a:lnTo>
                    <a:pt x="1765631" y="757422"/>
                  </a:lnTo>
                  <a:close/>
                  <a:moveTo>
                    <a:pt x="1765631" y="1058273"/>
                  </a:moveTo>
                  <a:lnTo>
                    <a:pt x="1765631" y="1078507"/>
                  </a:lnTo>
                  <a:cubicBezTo>
                    <a:pt x="1758709" y="1081702"/>
                    <a:pt x="1752319" y="1085430"/>
                    <a:pt x="1745397" y="1089689"/>
                  </a:cubicBezTo>
                  <a:lnTo>
                    <a:pt x="1745397" y="1067325"/>
                  </a:lnTo>
                  <a:cubicBezTo>
                    <a:pt x="1751254" y="1062533"/>
                    <a:pt x="1759241" y="1060403"/>
                    <a:pt x="1765631" y="1058273"/>
                  </a:cubicBezTo>
                  <a:lnTo>
                    <a:pt x="1765631" y="1058273"/>
                  </a:lnTo>
                  <a:close/>
                  <a:moveTo>
                    <a:pt x="1765631" y="1128028"/>
                  </a:moveTo>
                  <a:lnTo>
                    <a:pt x="1765631" y="1146132"/>
                  </a:lnTo>
                  <a:cubicBezTo>
                    <a:pt x="1758709" y="1148262"/>
                    <a:pt x="1752319" y="1150392"/>
                    <a:pt x="1745397" y="1153055"/>
                  </a:cubicBezTo>
                  <a:lnTo>
                    <a:pt x="1745397" y="1132820"/>
                  </a:lnTo>
                  <a:cubicBezTo>
                    <a:pt x="1752319" y="1130158"/>
                    <a:pt x="1759241" y="1129093"/>
                    <a:pt x="1765631" y="1128028"/>
                  </a:cubicBezTo>
                  <a:lnTo>
                    <a:pt x="1765631" y="1128028"/>
                  </a:lnTo>
                  <a:close/>
                  <a:moveTo>
                    <a:pt x="1765631" y="1196718"/>
                  </a:moveTo>
                  <a:lnTo>
                    <a:pt x="1765631" y="1214822"/>
                  </a:lnTo>
                  <a:cubicBezTo>
                    <a:pt x="1758709" y="1216952"/>
                    <a:pt x="1752319" y="1218017"/>
                    <a:pt x="1745397" y="1219082"/>
                  </a:cubicBezTo>
                  <a:lnTo>
                    <a:pt x="1745397" y="1199913"/>
                  </a:lnTo>
                  <a:cubicBezTo>
                    <a:pt x="1752319" y="1198848"/>
                    <a:pt x="1759241" y="1197783"/>
                    <a:pt x="1765631" y="1196718"/>
                  </a:cubicBezTo>
                  <a:lnTo>
                    <a:pt x="1765631" y="1196718"/>
                  </a:lnTo>
                  <a:close/>
                  <a:moveTo>
                    <a:pt x="1765631" y="1251563"/>
                  </a:moveTo>
                  <a:lnTo>
                    <a:pt x="1765631" y="1294162"/>
                  </a:lnTo>
                  <a:cubicBezTo>
                    <a:pt x="1759774" y="1313331"/>
                    <a:pt x="1753384" y="1326643"/>
                    <a:pt x="1745397" y="1335695"/>
                  </a:cubicBezTo>
                  <a:lnTo>
                    <a:pt x="1745397" y="1305344"/>
                  </a:lnTo>
                  <a:cubicBezTo>
                    <a:pt x="1747526" y="1299486"/>
                    <a:pt x="1749657" y="1293097"/>
                    <a:pt x="1752319" y="1285110"/>
                  </a:cubicBezTo>
                  <a:lnTo>
                    <a:pt x="1752319" y="1285110"/>
                  </a:lnTo>
                  <a:lnTo>
                    <a:pt x="1752319" y="1282980"/>
                  </a:lnTo>
                  <a:cubicBezTo>
                    <a:pt x="1750189" y="1284045"/>
                    <a:pt x="1748059" y="1284045"/>
                    <a:pt x="1745397" y="1285110"/>
                  </a:cubicBezTo>
                  <a:lnTo>
                    <a:pt x="1745397" y="1265940"/>
                  </a:lnTo>
                  <a:cubicBezTo>
                    <a:pt x="1753384" y="1264343"/>
                    <a:pt x="1760306" y="1259550"/>
                    <a:pt x="1765631" y="1251563"/>
                  </a:cubicBezTo>
                  <a:close/>
                  <a:moveTo>
                    <a:pt x="1745397" y="511949"/>
                  </a:moveTo>
                  <a:lnTo>
                    <a:pt x="1745397" y="542300"/>
                  </a:lnTo>
                  <a:cubicBezTo>
                    <a:pt x="1742202" y="536443"/>
                    <a:pt x="1738474" y="530053"/>
                    <a:pt x="1733150" y="522066"/>
                  </a:cubicBezTo>
                  <a:lnTo>
                    <a:pt x="1733150" y="490650"/>
                  </a:lnTo>
                  <a:cubicBezTo>
                    <a:pt x="1734214" y="493845"/>
                    <a:pt x="1734214" y="496507"/>
                    <a:pt x="1734214" y="498637"/>
                  </a:cubicBezTo>
                  <a:cubicBezTo>
                    <a:pt x="1736345" y="500767"/>
                    <a:pt x="1740072" y="505559"/>
                    <a:pt x="1741137" y="506624"/>
                  </a:cubicBezTo>
                  <a:cubicBezTo>
                    <a:pt x="1742202" y="508754"/>
                    <a:pt x="1744332" y="509819"/>
                    <a:pt x="1745397" y="511949"/>
                  </a:cubicBezTo>
                  <a:lnTo>
                    <a:pt x="1745397" y="511949"/>
                  </a:lnTo>
                  <a:close/>
                  <a:moveTo>
                    <a:pt x="1745397" y="588626"/>
                  </a:moveTo>
                  <a:lnTo>
                    <a:pt x="1745397" y="617912"/>
                  </a:lnTo>
                  <a:cubicBezTo>
                    <a:pt x="1741137" y="622172"/>
                    <a:pt x="1737409" y="626964"/>
                    <a:pt x="1733150" y="632289"/>
                  </a:cubicBezTo>
                  <a:lnTo>
                    <a:pt x="1733150" y="604068"/>
                  </a:lnTo>
                  <a:cubicBezTo>
                    <a:pt x="1737409" y="598743"/>
                    <a:pt x="1742202" y="594483"/>
                    <a:pt x="1745397" y="588626"/>
                  </a:cubicBezTo>
                  <a:lnTo>
                    <a:pt x="1745397" y="588626"/>
                  </a:lnTo>
                  <a:close/>
                  <a:moveTo>
                    <a:pt x="1745397" y="687667"/>
                  </a:moveTo>
                  <a:lnTo>
                    <a:pt x="1745397" y="715889"/>
                  </a:lnTo>
                  <a:cubicBezTo>
                    <a:pt x="1742202" y="719083"/>
                    <a:pt x="1739539" y="723876"/>
                    <a:pt x="1737409" y="728136"/>
                  </a:cubicBezTo>
                  <a:cubicBezTo>
                    <a:pt x="1733150" y="739318"/>
                    <a:pt x="1734214" y="754227"/>
                    <a:pt x="1744332" y="777656"/>
                  </a:cubicBezTo>
                  <a:cubicBezTo>
                    <a:pt x="1744332" y="777656"/>
                    <a:pt x="1745397" y="777656"/>
                    <a:pt x="1745397" y="776591"/>
                  </a:cubicBezTo>
                  <a:lnTo>
                    <a:pt x="1745397" y="935270"/>
                  </a:lnTo>
                  <a:cubicBezTo>
                    <a:pt x="1735280" y="902789"/>
                    <a:pt x="1736345" y="881490"/>
                    <a:pt x="1744332" y="865515"/>
                  </a:cubicBezTo>
                  <a:cubicBezTo>
                    <a:pt x="1738474" y="852203"/>
                    <a:pt x="1735280" y="842086"/>
                    <a:pt x="1733150" y="831969"/>
                  </a:cubicBezTo>
                  <a:lnTo>
                    <a:pt x="1733150" y="801618"/>
                  </a:lnTo>
                  <a:cubicBezTo>
                    <a:pt x="1734214" y="799488"/>
                    <a:pt x="1734214" y="795761"/>
                    <a:pt x="1735280" y="793631"/>
                  </a:cubicBezTo>
                  <a:cubicBezTo>
                    <a:pt x="1735280" y="792566"/>
                    <a:pt x="1734214" y="791501"/>
                    <a:pt x="1733150" y="790436"/>
                  </a:cubicBezTo>
                  <a:lnTo>
                    <a:pt x="1733150" y="700447"/>
                  </a:lnTo>
                  <a:cubicBezTo>
                    <a:pt x="1736345" y="695654"/>
                    <a:pt x="1741137" y="691927"/>
                    <a:pt x="1745397" y="687667"/>
                  </a:cubicBezTo>
                  <a:lnTo>
                    <a:pt x="1745397" y="687667"/>
                  </a:lnTo>
                  <a:close/>
                  <a:moveTo>
                    <a:pt x="1745397" y="937400"/>
                  </a:moveTo>
                  <a:lnTo>
                    <a:pt x="1745397" y="1047624"/>
                  </a:lnTo>
                  <a:cubicBezTo>
                    <a:pt x="1744332" y="1053481"/>
                    <a:pt x="1744332" y="1059871"/>
                    <a:pt x="1745397" y="1066793"/>
                  </a:cubicBezTo>
                  <a:lnTo>
                    <a:pt x="1745397" y="1066793"/>
                  </a:lnTo>
                  <a:lnTo>
                    <a:pt x="1745397" y="1089157"/>
                  </a:lnTo>
                  <a:cubicBezTo>
                    <a:pt x="1745397" y="1089157"/>
                    <a:pt x="1744332" y="1089157"/>
                    <a:pt x="1744332" y="1090222"/>
                  </a:cubicBezTo>
                  <a:cubicBezTo>
                    <a:pt x="1740072" y="1094482"/>
                    <a:pt x="1736345" y="1100339"/>
                    <a:pt x="1733150" y="1109391"/>
                  </a:cubicBezTo>
                  <a:lnTo>
                    <a:pt x="1733150" y="1024727"/>
                  </a:lnTo>
                  <a:cubicBezTo>
                    <a:pt x="1735280" y="1017805"/>
                    <a:pt x="1739007" y="1012480"/>
                    <a:pt x="1742202" y="1007688"/>
                  </a:cubicBezTo>
                  <a:cubicBezTo>
                    <a:pt x="1734214" y="974674"/>
                    <a:pt x="1736345" y="952310"/>
                    <a:pt x="1745397" y="937400"/>
                  </a:cubicBezTo>
                  <a:lnTo>
                    <a:pt x="1745397" y="937400"/>
                  </a:lnTo>
                  <a:close/>
                  <a:moveTo>
                    <a:pt x="1745397" y="1132288"/>
                  </a:moveTo>
                  <a:lnTo>
                    <a:pt x="1745397" y="1152522"/>
                  </a:lnTo>
                  <a:cubicBezTo>
                    <a:pt x="1741137" y="1153587"/>
                    <a:pt x="1737409" y="1154652"/>
                    <a:pt x="1733150" y="1156782"/>
                  </a:cubicBezTo>
                  <a:lnTo>
                    <a:pt x="1733150" y="1136548"/>
                  </a:lnTo>
                  <a:cubicBezTo>
                    <a:pt x="1737409" y="1134418"/>
                    <a:pt x="1741137" y="1133353"/>
                    <a:pt x="1745397" y="1132288"/>
                  </a:cubicBezTo>
                  <a:lnTo>
                    <a:pt x="1745397" y="1132288"/>
                  </a:lnTo>
                  <a:close/>
                  <a:moveTo>
                    <a:pt x="1745397" y="1199913"/>
                  </a:moveTo>
                  <a:lnTo>
                    <a:pt x="1745397" y="1219082"/>
                  </a:lnTo>
                  <a:cubicBezTo>
                    <a:pt x="1741137" y="1219082"/>
                    <a:pt x="1737409" y="1220147"/>
                    <a:pt x="1733150" y="1220147"/>
                  </a:cubicBezTo>
                  <a:lnTo>
                    <a:pt x="1733150" y="1202043"/>
                  </a:lnTo>
                  <a:cubicBezTo>
                    <a:pt x="1737409" y="1200978"/>
                    <a:pt x="1741137" y="1200978"/>
                    <a:pt x="1745397" y="1199913"/>
                  </a:cubicBezTo>
                  <a:lnTo>
                    <a:pt x="1745397" y="1199913"/>
                  </a:lnTo>
                  <a:close/>
                  <a:moveTo>
                    <a:pt x="1745397" y="1266473"/>
                  </a:moveTo>
                  <a:lnTo>
                    <a:pt x="1745397" y="1285642"/>
                  </a:lnTo>
                  <a:cubicBezTo>
                    <a:pt x="1741137" y="1286707"/>
                    <a:pt x="1737409" y="1286707"/>
                    <a:pt x="1733150" y="1287772"/>
                  </a:cubicBezTo>
                  <a:lnTo>
                    <a:pt x="1733150" y="1269668"/>
                  </a:lnTo>
                  <a:cubicBezTo>
                    <a:pt x="1737409" y="1268603"/>
                    <a:pt x="1741137" y="1267538"/>
                    <a:pt x="1745397" y="1266473"/>
                  </a:cubicBezTo>
                  <a:lnTo>
                    <a:pt x="1745397" y="1266473"/>
                  </a:lnTo>
                  <a:close/>
                  <a:moveTo>
                    <a:pt x="1745397" y="1305876"/>
                  </a:moveTo>
                  <a:lnTo>
                    <a:pt x="1745397" y="1336228"/>
                  </a:lnTo>
                  <a:cubicBezTo>
                    <a:pt x="1743267" y="1339422"/>
                    <a:pt x="1739539" y="1342085"/>
                    <a:pt x="1737409" y="1344215"/>
                  </a:cubicBezTo>
                  <a:cubicBezTo>
                    <a:pt x="1736345" y="1347410"/>
                    <a:pt x="1735280" y="1353267"/>
                    <a:pt x="1735280" y="1354332"/>
                  </a:cubicBezTo>
                  <a:cubicBezTo>
                    <a:pt x="1734214" y="1355397"/>
                    <a:pt x="1734214" y="1356462"/>
                    <a:pt x="1733150" y="1357527"/>
                  </a:cubicBezTo>
                  <a:lnTo>
                    <a:pt x="1733150" y="1323981"/>
                  </a:lnTo>
                  <a:cubicBezTo>
                    <a:pt x="1737409" y="1319188"/>
                    <a:pt x="1742202" y="1313863"/>
                    <a:pt x="1745397" y="1305876"/>
                  </a:cubicBezTo>
                  <a:close/>
                  <a:moveTo>
                    <a:pt x="1733150" y="490650"/>
                  </a:moveTo>
                  <a:lnTo>
                    <a:pt x="1733150" y="522066"/>
                  </a:lnTo>
                  <a:lnTo>
                    <a:pt x="1733150" y="522066"/>
                  </a:lnTo>
                  <a:lnTo>
                    <a:pt x="1733150" y="522066"/>
                  </a:lnTo>
                  <a:lnTo>
                    <a:pt x="1731020" y="519936"/>
                  </a:lnTo>
                  <a:cubicBezTo>
                    <a:pt x="1725162" y="535910"/>
                    <a:pt x="1713980" y="549222"/>
                    <a:pt x="1703863" y="565197"/>
                  </a:cubicBezTo>
                  <a:lnTo>
                    <a:pt x="1703863" y="533781"/>
                  </a:lnTo>
                  <a:cubicBezTo>
                    <a:pt x="1716110" y="515676"/>
                    <a:pt x="1725162" y="495442"/>
                    <a:pt x="1703863" y="464026"/>
                  </a:cubicBezTo>
                  <a:lnTo>
                    <a:pt x="1703863" y="438999"/>
                  </a:lnTo>
                  <a:cubicBezTo>
                    <a:pt x="1721968" y="460298"/>
                    <a:pt x="1731020" y="477338"/>
                    <a:pt x="1733150" y="490650"/>
                  </a:cubicBezTo>
                  <a:lnTo>
                    <a:pt x="1733150" y="490650"/>
                  </a:lnTo>
                  <a:close/>
                  <a:moveTo>
                    <a:pt x="1733150" y="604600"/>
                  </a:moveTo>
                  <a:lnTo>
                    <a:pt x="1733150" y="632822"/>
                  </a:lnTo>
                  <a:cubicBezTo>
                    <a:pt x="1727292" y="640809"/>
                    <a:pt x="1721968" y="648796"/>
                    <a:pt x="1717175" y="657848"/>
                  </a:cubicBezTo>
                  <a:cubicBezTo>
                    <a:pt x="1713980" y="670095"/>
                    <a:pt x="1716110" y="685005"/>
                    <a:pt x="1728357" y="707369"/>
                  </a:cubicBezTo>
                  <a:cubicBezTo>
                    <a:pt x="1729422" y="705239"/>
                    <a:pt x="1731552" y="703109"/>
                    <a:pt x="1732617" y="700447"/>
                  </a:cubicBezTo>
                  <a:lnTo>
                    <a:pt x="1732617" y="790436"/>
                  </a:lnTo>
                  <a:cubicBezTo>
                    <a:pt x="1718240" y="761149"/>
                    <a:pt x="1715578" y="739850"/>
                    <a:pt x="1720370" y="723876"/>
                  </a:cubicBezTo>
                  <a:cubicBezTo>
                    <a:pt x="1712383" y="710564"/>
                    <a:pt x="1707058" y="697784"/>
                    <a:pt x="1703331" y="687667"/>
                  </a:cubicBezTo>
                  <a:lnTo>
                    <a:pt x="1703331" y="632289"/>
                  </a:lnTo>
                  <a:cubicBezTo>
                    <a:pt x="1703331" y="633354"/>
                    <a:pt x="1704396" y="635484"/>
                    <a:pt x="1705461" y="638147"/>
                  </a:cubicBezTo>
                  <a:cubicBezTo>
                    <a:pt x="1712915" y="625900"/>
                    <a:pt x="1724097" y="615782"/>
                    <a:pt x="1733150" y="604600"/>
                  </a:cubicBezTo>
                  <a:lnTo>
                    <a:pt x="1733150" y="604600"/>
                  </a:lnTo>
                  <a:close/>
                  <a:moveTo>
                    <a:pt x="1733150" y="801618"/>
                  </a:moveTo>
                  <a:lnTo>
                    <a:pt x="1733150" y="831969"/>
                  </a:lnTo>
                  <a:cubicBezTo>
                    <a:pt x="1731020" y="819190"/>
                    <a:pt x="1732085" y="809073"/>
                    <a:pt x="1733150" y="801618"/>
                  </a:cubicBezTo>
                  <a:lnTo>
                    <a:pt x="1733150" y="801618"/>
                  </a:lnTo>
                  <a:close/>
                  <a:moveTo>
                    <a:pt x="1733150" y="1025259"/>
                  </a:moveTo>
                  <a:lnTo>
                    <a:pt x="1733150" y="1109924"/>
                  </a:lnTo>
                  <a:cubicBezTo>
                    <a:pt x="1731020" y="1117911"/>
                    <a:pt x="1729955" y="1126963"/>
                    <a:pt x="1729955" y="1138145"/>
                  </a:cubicBezTo>
                  <a:cubicBezTo>
                    <a:pt x="1731020" y="1138145"/>
                    <a:pt x="1732085" y="1137080"/>
                    <a:pt x="1733150" y="1137080"/>
                  </a:cubicBezTo>
                  <a:lnTo>
                    <a:pt x="1733150" y="1157314"/>
                  </a:lnTo>
                  <a:cubicBezTo>
                    <a:pt x="1731020" y="1158379"/>
                    <a:pt x="1728890" y="1159444"/>
                    <a:pt x="1726227" y="1161574"/>
                  </a:cubicBezTo>
                  <a:cubicBezTo>
                    <a:pt x="1717175" y="1168496"/>
                    <a:pt x="1710253" y="1181808"/>
                    <a:pt x="1707058" y="1207900"/>
                  </a:cubicBezTo>
                  <a:cubicBezTo>
                    <a:pt x="1715045" y="1204705"/>
                    <a:pt x="1724097" y="1203640"/>
                    <a:pt x="1733150" y="1202043"/>
                  </a:cubicBezTo>
                  <a:lnTo>
                    <a:pt x="1733150" y="1220147"/>
                  </a:lnTo>
                  <a:cubicBezTo>
                    <a:pt x="1723033" y="1222277"/>
                    <a:pt x="1712915" y="1224407"/>
                    <a:pt x="1703863" y="1230264"/>
                  </a:cubicBezTo>
                  <a:lnTo>
                    <a:pt x="1703863" y="1164769"/>
                  </a:lnTo>
                  <a:cubicBezTo>
                    <a:pt x="1705993" y="1157847"/>
                    <a:pt x="1710785" y="1153587"/>
                    <a:pt x="1715045" y="1148795"/>
                  </a:cubicBezTo>
                  <a:cubicBezTo>
                    <a:pt x="1712915" y="1112586"/>
                    <a:pt x="1719305" y="1092352"/>
                    <a:pt x="1731020" y="1079040"/>
                  </a:cubicBezTo>
                  <a:cubicBezTo>
                    <a:pt x="1728890" y="1055611"/>
                    <a:pt x="1729955" y="1039104"/>
                    <a:pt x="1733150" y="1025259"/>
                  </a:cubicBezTo>
                  <a:lnTo>
                    <a:pt x="1733150" y="1025259"/>
                  </a:lnTo>
                  <a:close/>
                  <a:moveTo>
                    <a:pt x="1733150" y="1269668"/>
                  </a:moveTo>
                  <a:lnTo>
                    <a:pt x="1733150" y="1287772"/>
                  </a:lnTo>
                  <a:cubicBezTo>
                    <a:pt x="1724097" y="1288837"/>
                    <a:pt x="1713980" y="1288837"/>
                    <a:pt x="1703863" y="1289902"/>
                  </a:cubicBezTo>
                  <a:lnTo>
                    <a:pt x="1703863" y="1270733"/>
                  </a:lnTo>
                  <a:cubicBezTo>
                    <a:pt x="1712915" y="1270733"/>
                    <a:pt x="1724097" y="1270733"/>
                    <a:pt x="1733150" y="1269668"/>
                  </a:cubicBezTo>
                  <a:lnTo>
                    <a:pt x="1733150" y="1269668"/>
                  </a:lnTo>
                  <a:close/>
                  <a:moveTo>
                    <a:pt x="1733150" y="1323981"/>
                  </a:moveTo>
                  <a:lnTo>
                    <a:pt x="1733150" y="1357527"/>
                  </a:lnTo>
                  <a:cubicBezTo>
                    <a:pt x="1724097" y="1383618"/>
                    <a:pt x="1713980" y="1399060"/>
                    <a:pt x="1703863" y="1409177"/>
                  </a:cubicBezTo>
                  <a:lnTo>
                    <a:pt x="1703863" y="1384151"/>
                  </a:lnTo>
                  <a:cubicBezTo>
                    <a:pt x="1708123" y="1377228"/>
                    <a:pt x="1712915" y="1368176"/>
                    <a:pt x="1717175" y="1355929"/>
                  </a:cubicBezTo>
                  <a:lnTo>
                    <a:pt x="1717175" y="1355929"/>
                  </a:lnTo>
                  <a:lnTo>
                    <a:pt x="1717175" y="1353799"/>
                  </a:lnTo>
                  <a:cubicBezTo>
                    <a:pt x="1712915" y="1354864"/>
                    <a:pt x="1708123" y="1355929"/>
                    <a:pt x="1703863" y="1355929"/>
                  </a:cubicBezTo>
                  <a:lnTo>
                    <a:pt x="1703863" y="1337825"/>
                  </a:lnTo>
                  <a:cubicBezTo>
                    <a:pt x="1713980" y="1337292"/>
                    <a:pt x="1724097" y="1334098"/>
                    <a:pt x="1733150" y="1323981"/>
                  </a:cubicBezTo>
                  <a:close/>
                  <a:moveTo>
                    <a:pt x="1703863" y="438999"/>
                  </a:moveTo>
                  <a:lnTo>
                    <a:pt x="1703863" y="464026"/>
                  </a:lnTo>
                  <a:cubicBezTo>
                    <a:pt x="1700668" y="460831"/>
                    <a:pt x="1698006" y="457103"/>
                    <a:pt x="1694811" y="452844"/>
                  </a:cubicBezTo>
                  <a:cubicBezTo>
                    <a:pt x="1694811" y="452844"/>
                    <a:pt x="1694811" y="452844"/>
                    <a:pt x="1694811" y="453909"/>
                  </a:cubicBezTo>
                  <a:lnTo>
                    <a:pt x="1692681" y="451779"/>
                  </a:lnTo>
                  <a:cubicBezTo>
                    <a:pt x="1688421" y="468818"/>
                    <a:pt x="1676707" y="484260"/>
                    <a:pt x="1667655" y="501299"/>
                  </a:cubicBezTo>
                  <a:lnTo>
                    <a:pt x="1667655" y="465091"/>
                  </a:lnTo>
                  <a:cubicBezTo>
                    <a:pt x="1676707" y="449116"/>
                    <a:pt x="1682032" y="431544"/>
                    <a:pt x="1667655" y="407583"/>
                  </a:cubicBezTo>
                  <a:lnTo>
                    <a:pt x="1667655" y="382556"/>
                  </a:lnTo>
                  <a:cubicBezTo>
                    <a:pt x="1684694" y="400661"/>
                    <a:pt x="1692681" y="415037"/>
                    <a:pt x="1693746" y="428882"/>
                  </a:cubicBezTo>
                  <a:cubicBezTo>
                    <a:pt x="1696941" y="432077"/>
                    <a:pt x="1700668" y="435804"/>
                    <a:pt x="1701733" y="436869"/>
                  </a:cubicBezTo>
                  <a:cubicBezTo>
                    <a:pt x="1701733" y="437934"/>
                    <a:pt x="1702798" y="437934"/>
                    <a:pt x="1703863" y="438999"/>
                  </a:cubicBezTo>
                  <a:lnTo>
                    <a:pt x="1703863" y="438999"/>
                  </a:lnTo>
                  <a:close/>
                  <a:moveTo>
                    <a:pt x="1703863" y="533248"/>
                  </a:moveTo>
                  <a:lnTo>
                    <a:pt x="1703863" y="564664"/>
                  </a:lnTo>
                  <a:cubicBezTo>
                    <a:pt x="1698006" y="572652"/>
                    <a:pt x="1693746" y="580639"/>
                    <a:pt x="1691616" y="589691"/>
                  </a:cubicBezTo>
                  <a:cubicBezTo>
                    <a:pt x="1689486" y="599808"/>
                    <a:pt x="1692681" y="613120"/>
                    <a:pt x="1703863" y="632289"/>
                  </a:cubicBezTo>
                  <a:lnTo>
                    <a:pt x="1703863" y="687667"/>
                  </a:lnTo>
                  <a:cubicBezTo>
                    <a:pt x="1699603" y="675420"/>
                    <a:pt x="1699603" y="664238"/>
                    <a:pt x="1700668" y="655186"/>
                  </a:cubicBezTo>
                  <a:cubicBezTo>
                    <a:pt x="1679369" y="626964"/>
                    <a:pt x="1672447" y="605665"/>
                    <a:pt x="1674577" y="588626"/>
                  </a:cubicBezTo>
                  <a:cubicBezTo>
                    <a:pt x="1672447" y="586496"/>
                    <a:pt x="1670317" y="582769"/>
                    <a:pt x="1667655" y="580639"/>
                  </a:cubicBezTo>
                  <a:lnTo>
                    <a:pt x="1667655" y="554547"/>
                  </a:lnTo>
                  <a:cubicBezTo>
                    <a:pt x="1670849" y="558807"/>
                    <a:pt x="1674577" y="564664"/>
                    <a:pt x="1678837" y="570522"/>
                  </a:cubicBezTo>
                  <a:cubicBezTo>
                    <a:pt x="1683629" y="557210"/>
                    <a:pt x="1694811" y="546028"/>
                    <a:pt x="1703863" y="533248"/>
                  </a:cubicBezTo>
                  <a:lnTo>
                    <a:pt x="1703863" y="533248"/>
                  </a:lnTo>
                  <a:close/>
                  <a:moveTo>
                    <a:pt x="1703863" y="1164769"/>
                  </a:moveTo>
                  <a:lnTo>
                    <a:pt x="1703863" y="1230264"/>
                  </a:lnTo>
                  <a:cubicBezTo>
                    <a:pt x="1702798" y="1230264"/>
                    <a:pt x="1702798" y="1230264"/>
                    <a:pt x="1702798" y="1230264"/>
                  </a:cubicBezTo>
                  <a:cubicBezTo>
                    <a:pt x="1693746" y="1237186"/>
                    <a:pt x="1685759" y="1249433"/>
                    <a:pt x="1680434" y="1275525"/>
                  </a:cubicBezTo>
                  <a:cubicBezTo>
                    <a:pt x="1687356" y="1273395"/>
                    <a:pt x="1694811" y="1272330"/>
                    <a:pt x="1703863" y="1271265"/>
                  </a:cubicBezTo>
                  <a:lnTo>
                    <a:pt x="1703863" y="1290434"/>
                  </a:lnTo>
                  <a:cubicBezTo>
                    <a:pt x="1693746" y="1291499"/>
                    <a:pt x="1683629" y="1293629"/>
                    <a:pt x="1673512" y="1297357"/>
                  </a:cubicBezTo>
                  <a:cubicBezTo>
                    <a:pt x="1671382" y="1298422"/>
                    <a:pt x="1670317" y="1299486"/>
                    <a:pt x="1667655" y="1301616"/>
                  </a:cubicBezTo>
                  <a:lnTo>
                    <a:pt x="1667655" y="1260615"/>
                  </a:lnTo>
                  <a:cubicBezTo>
                    <a:pt x="1673512" y="1239316"/>
                    <a:pt x="1680967" y="1225472"/>
                    <a:pt x="1691084" y="1216952"/>
                  </a:cubicBezTo>
                  <a:cubicBezTo>
                    <a:pt x="1692681" y="1194055"/>
                    <a:pt x="1696941" y="1177549"/>
                    <a:pt x="1703863" y="1164769"/>
                  </a:cubicBezTo>
                  <a:lnTo>
                    <a:pt x="1703863" y="1164769"/>
                  </a:lnTo>
                  <a:close/>
                  <a:moveTo>
                    <a:pt x="1703863" y="1338358"/>
                  </a:moveTo>
                  <a:lnTo>
                    <a:pt x="1703863" y="1356462"/>
                  </a:lnTo>
                  <a:cubicBezTo>
                    <a:pt x="1692681" y="1357527"/>
                    <a:pt x="1680434" y="1356462"/>
                    <a:pt x="1667655" y="1356462"/>
                  </a:cubicBezTo>
                  <a:lnTo>
                    <a:pt x="1667655" y="1338358"/>
                  </a:lnTo>
                  <a:cubicBezTo>
                    <a:pt x="1679369" y="1338358"/>
                    <a:pt x="1691616" y="1339422"/>
                    <a:pt x="1703863" y="1338358"/>
                  </a:cubicBezTo>
                  <a:lnTo>
                    <a:pt x="1703863" y="1338358"/>
                  </a:lnTo>
                  <a:close/>
                  <a:moveTo>
                    <a:pt x="1703863" y="1384683"/>
                  </a:moveTo>
                  <a:lnTo>
                    <a:pt x="1703863" y="1409710"/>
                  </a:lnTo>
                  <a:cubicBezTo>
                    <a:pt x="1701733" y="1410775"/>
                    <a:pt x="1699603" y="1412905"/>
                    <a:pt x="1698006" y="1413970"/>
                  </a:cubicBezTo>
                  <a:cubicBezTo>
                    <a:pt x="1696941" y="1417164"/>
                    <a:pt x="1694811" y="1421957"/>
                    <a:pt x="1694811" y="1423022"/>
                  </a:cubicBezTo>
                  <a:cubicBezTo>
                    <a:pt x="1685759" y="1443256"/>
                    <a:pt x="1676707" y="1456568"/>
                    <a:pt x="1667655" y="1466685"/>
                  </a:cubicBezTo>
                  <a:lnTo>
                    <a:pt x="1667655" y="1440594"/>
                  </a:lnTo>
                  <a:cubicBezTo>
                    <a:pt x="1670849" y="1436334"/>
                    <a:pt x="1673512" y="1430476"/>
                    <a:pt x="1676707" y="1423554"/>
                  </a:cubicBezTo>
                  <a:lnTo>
                    <a:pt x="1676707" y="1423554"/>
                  </a:lnTo>
                  <a:lnTo>
                    <a:pt x="1676707" y="1421424"/>
                  </a:lnTo>
                  <a:cubicBezTo>
                    <a:pt x="1674577" y="1421424"/>
                    <a:pt x="1670849" y="1422489"/>
                    <a:pt x="1667655" y="1422489"/>
                  </a:cubicBezTo>
                  <a:lnTo>
                    <a:pt x="1667655" y="1404385"/>
                  </a:lnTo>
                  <a:cubicBezTo>
                    <a:pt x="1680434" y="1403852"/>
                    <a:pt x="1692681" y="1399060"/>
                    <a:pt x="1703863" y="1384683"/>
                  </a:cubicBezTo>
                  <a:close/>
                  <a:moveTo>
                    <a:pt x="1667655" y="382556"/>
                  </a:moveTo>
                  <a:lnTo>
                    <a:pt x="1667655" y="407583"/>
                  </a:lnTo>
                  <a:cubicBezTo>
                    <a:pt x="1663395" y="401726"/>
                    <a:pt x="1657537" y="395336"/>
                    <a:pt x="1650615" y="387349"/>
                  </a:cubicBezTo>
                  <a:cubicBezTo>
                    <a:pt x="1650615" y="387349"/>
                    <a:pt x="1650615" y="387349"/>
                    <a:pt x="1650615" y="388414"/>
                  </a:cubicBezTo>
                  <a:lnTo>
                    <a:pt x="1648485" y="386284"/>
                  </a:lnTo>
                  <a:cubicBezTo>
                    <a:pt x="1645290" y="405453"/>
                    <a:pt x="1634108" y="422492"/>
                    <a:pt x="1626121" y="442726"/>
                  </a:cubicBezTo>
                  <a:lnTo>
                    <a:pt x="1626121" y="399063"/>
                  </a:lnTo>
                  <a:cubicBezTo>
                    <a:pt x="1631978" y="385751"/>
                    <a:pt x="1635173" y="371907"/>
                    <a:pt x="1626121" y="355400"/>
                  </a:cubicBezTo>
                  <a:lnTo>
                    <a:pt x="1626121" y="328776"/>
                  </a:lnTo>
                  <a:cubicBezTo>
                    <a:pt x="1638368" y="341023"/>
                    <a:pt x="1645290" y="353802"/>
                    <a:pt x="1648485" y="363919"/>
                  </a:cubicBezTo>
                  <a:cubicBezTo>
                    <a:pt x="1650615" y="367114"/>
                    <a:pt x="1655408" y="370842"/>
                    <a:pt x="1655408" y="370842"/>
                  </a:cubicBezTo>
                  <a:cubicBezTo>
                    <a:pt x="1660200" y="374569"/>
                    <a:pt x="1664460" y="379361"/>
                    <a:pt x="1667655" y="382556"/>
                  </a:cubicBezTo>
                  <a:lnTo>
                    <a:pt x="1667655" y="382556"/>
                  </a:lnTo>
                  <a:close/>
                  <a:moveTo>
                    <a:pt x="1667655" y="464558"/>
                  </a:moveTo>
                  <a:lnTo>
                    <a:pt x="1667655" y="500767"/>
                  </a:lnTo>
                  <a:cubicBezTo>
                    <a:pt x="1664460" y="508754"/>
                    <a:pt x="1660732" y="515676"/>
                    <a:pt x="1658602" y="524196"/>
                  </a:cubicBezTo>
                  <a:cubicBezTo>
                    <a:pt x="1657537" y="532183"/>
                    <a:pt x="1660732" y="542300"/>
                    <a:pt x="1667655" y="554547"/>
                  </a:cubicBezTo>
                  <a:lnTo>
                    <a:pt x="1667655" y="580639"/>
                  </a:lnTo>
                  <a:cubicBezTo>
                    <a:pt x="1648485" y="558275"/>
                    <a:pt x="1641563" y="540170"/>
                    <a:pt x="1641563" y="524196"/>
                  </a:cubicBezTo>
                  <a:cubicBezTo>
                    <a:pt x="1635706" y="518339"/>
                    <a:pt x="1630381" y="513014"/>
                    <a:pt x="1625589" y="508221"/>
                  </a:cubicBezTo>
                  <a:lnTo>
                    <a:pt x="1625589" y="480000"/>
                  </a:lnTo>
                  <a:cubicBezTo>
                    <a:pt x="1629849" y="487987"/>
                    <a:pt x="1635706" y="495974"/>
                    <a:pt x="1644758" y="506092"/>
                  </a:cubicBezTo>
                  <a:cubicBezTo>
                    <a:pt x="1648485" y="491715"/>
                    <a:pt x="1660200" y="478403"/>
                    <a:pt x="1667655" y="464558"/>
                  </a:cubicBezTo>
                  <a:lnTo>
                    <a:pt x="1667655" y="464558"/>
                  </a:lnTo>
                  <a:close/>
                  <a:moveTo>
                    <a:pt x="1667655" y="1260615"/>
                  </a:moveTo>
                  <a:lnTo>
                    <a:pt x="1667655" y="1301084"/>
                  </a:lnTo>
                  <a:cubicBezTo>
                    <a:pt x="1659667" y="1308006"/>
                    <a:pt x="1653278" y="1319188"/>
                    <a:pt x="1646355" y="1339422"/>
                  </a:cubicBezTo>
                  <a:cubicBezTo>
                    <a:pt x="1653278" y="1338358"/>
                    <a:pt x="1659667" y="1337292"/>
                    <a:pt x="1667655" y="1338358"/>
                  </a:cubicBezTo>
                  <a:lnTo>
                    <a:pt x="1667655" y="1356462"/>
                  </a:lnTo>
                  <a:cubicBezTo>
                    <a:pt x="1657537" y="1357527"/>
                    <a:pt x="1647420" y="1357527"/>
                    <a:pt x="1637303" y="1360722"/>
                  </a:cubicBezTo>
                  <a:cubicBezTo>
                    <a:pt x="1634108" y="1362852"/>
                    <a:pt x="1630381" y="1364982"/>
                    <a:pt x="1626121" y="1368709"/>
                  </a:cubicBezTo>
                  <a:lnTo>
                    <a:pt x="1626121" y="1348475"/>
                  </a:lnTo>
                  <a:cubicBezTo>
                    <a:pt x="1627186" y="1347410"/>
                    <a:pt x="1628251" y="1347410"/>
                    <a:pt x="1629316" y="1346345"/>
                  </a:cubicBezTo>
                  <a:cubicBezTo>
                    <a:pt x="1637303" y="1311201"/>
                    <a:pt x="1648485" y="1293629"/>
                    <a:pt x="1662862" y="1283512"/>
                  </a:cubicBezTo>
                  <a:cubicBezTo>
                    <a:pt x="1664460" y="1274460"/>
                    <a:pt x="1665525" y="1267538"/>
                    <a:pt x="1667655" y="1260615"/>
                  </a:cubicBezTo>
                  <a:lnTo>
                    <a:pt x="1667655" y="1260615"/>
                  </a:lnTo>
                  <a:close/>
                  <a:moveTo>
                    <a:pt x="1667655" y="1404917"/>
                  </a:moveTo>
                  <a:lnTo>
                    <a:pt x="1667655" y="1423022"/>
                  </a:lnTo>
                  <a:cubicBezTo>
                    <a:pt x="1654343" y="1423022"/>
                    <a:pt x="1640498" y="1420892"/>
                    <a:pt x="1626121" y="1420892"/>
                  </a:cubicBezTo>
                  <a:lnTo>
                    <a:pt x="1626121" y="1401723"/>
                  </a:lnTo>
                  <a:cubicBezTo>
                    <a:pt x="1639966" y="1402788"/>
                    <a:pt x="1654343" y="1405982"/>
                    <a:pt x="1667655" y="1404917"/>
                  </a:cubicBezTo>
                  <a:lnTo>
                    <a:pt x="1667655" y="1404917"/>
                  </a:lnTo>
                  <a:close/>
                  <a:moveTo>
                    <a:pt x="1667655" y="1440594"/>
                  </a:moveTo>
                  <a:lnTo>
                    <a:pt x="1667655" y="1466685"/>
                  </a:lnTo>
                  <a:cubicBezTo>
                    <a:pt x="1661797" y="1472542"/>
                    <a:pt x="1657537" y="1475737"/>
                    <a:pt x="1651680" y="1478932"/>
                  </a:cubicBezTo>
                  <a:cubicBezTo>
                    <a:pt x="1650615" y="1482127"/>
                    <a:pt x="1648485" y="1486919"/>
                    <a:pt x="1647420" y="1487984"/>
                  </a:cubicBezTo>
                  <a:cubicBezTo>
                    <a:pt x="1640498" y="1501296"/>
                    <a:pt x="1633043" y="1513011"/>
                    <a:pt x="1626121" y="1520466"/>
                  </a:cubicBezTo>
                  <a:lnTo>
                    <a:pt x="1626121" y="1494907"/>
                  </a:lnTo>
                  <a:cubicBezTo>
                    <a:pt x="1627186" y="1492777"/>
                    <a:pt x="1629316" y="1490647"/>
                    <a:pt x="1630381" y="1486919"/>
                  </a:cubicBezTo>
                  <a:cubicBezTo>
                    <a:pt x="1630381" y="1486919"/>
                    <a:pt x="1630381" y="1486919"/>
                    <a:pt x="1629316" y="1486919"/>
                  </a:cubicBezTo>
                  <a:lnTo>
                    <a:pt x="1630381" y="1485854"/>
                  </a:lnTo>
                  <a:cubicBezTo>
                    <a:pt x="1629316" y="1485854"/>
                    <a:pt x="1628251" y="1485854"/>
                    <a:pt x="1626121" y="1485854"/>
                  </a:cubicBezTo>
                  <a:lnTo>
                    <a:pt x="1626121" y="1467750"/>
                  </a:lnTo>
                  <a:cubicBezTo>
                    <a:pt x="1641031" y="1466685"/>
                    <a:pt x="1655408" y="1461360"/>
                    <a:pt x="1667655" y="1440594"/>
                  </a:cubicBezTo>
                  <a:lnTo>
                    <a:pt x="1667655" y="1440594"/>
                  </a:lnTo>
                  <a:close/>
                  <a:moveTo>
                    <a:pt x="1626121" y="1116846"/>
                  </a:moveTo>
                  <a:lnTo>
                    <a:pt x="1626121" y="1091819"/>
                  </a:lnTo>
                  <a:lnTo>
                    <a:pt x="1636238" y="1093949"/>
                  </a:lnTo>
                  <a:lnTo>
                    <a:pt x="1630381" y="1117378"/>
                  </a:lnTo>
                  <a:lnTo>
                    <a:pt x="1626121" y="1116846"/>
                  </a:lnTo>
                  <a:lnTo>
                    <a:pt x="1626121" y="1116846"/>
                  </a:lnTo>
                  <a:close/>
                  <a:moveTo>
                    <a:pt x="1626121" y="1068390"/>
                  </a:moveTo>
                  <a:lnTo>
                    <a:pt x="1626121" y="1043364"/>
                  </a:lnTo>
                  <a:lnTo>
                    <a:pt x="1648485" y="1041234"/>
                  </a:lnTo>
                  <a:lnTo>
                    <a:pt x="1642628" y="1066260"/>
                  </a:lnTo>
                  <a:lnTo>
                    <a:pt x="1626121" y="1068390"/>
                  </a:lnTo>
                  <a:lnTo>
                    <a:pt x="1626121" y="1068390"/>
                  </a:lnTo>
                  <a:close/>
                  <a:moveTo>
                    <a:pt x="1626121" y="971479"/>
                  </a:moveTo>
                  <a:lnTo>
                    <a:pt x="1626121" y="944322"/>
                  </a:lnTo>
                  <a:cubicBezTo>
                    <a:pt x="1636238" y="944322"/>
                    <a:pt x="1643161" y="947517"/>
                    <a:pt x="1648485" y="954440"/>
                  </a:cubicBezTo>
                  <a:cubicBezTo>
                    <a:pt x="1654343" y="961362"/>
                    <a:pt x="1657537" y="971479"/>
                    <a:pt x="1657537" y="984791"/>
                  </a:cubicBezTo>
                  <a:cubicBezTo>
                    <a:pt x="1657537" y="989051"/>
                    <a:pt x="1657537" y="993843"/>
                    <a:pt x="1657537" y="998103"/>
                  </a:cubicBezTo>
                  <a:cubicBezTo>
                    <a:pt x="1656473" y="1003960"/>
                    <a:pt x="1656473" y="1008220"/>
                    <a:pt x="1654343" y="1012480"/>
                  </a:cubicBezTo>
                  <a:lnTo>
                    <a:pt x="1634108" y="1011415"/>
                  </a:lnTo>
                  <a:cubicBezTo>
                    <a:pt x="1635173" y="1007155"/>
                    <a:pt x="1637303" y="1002363"/>
                    <a:pt x="1637303" y="998103"/>
                  </a:cubicBezTo>
                  <a:cubicBezTo>
                    <a:pt x="1638368" y="993843"/>
                    <a:pt x="1639433" y="990116"/>
                    <a:pt x="1638368" y="985856"/>
                  </a:cubicBezTo>
                  <a:cubicBezTo>
                    <a:pt x="1638368" y="981596"/>
                    <a:pt x="1637303" y="976804"/>
                    <a:pt x="1636238" y="974674"/>
                  </a:cubicBezTo>
                  <a:cubicBezTo>
                    <a:pt x="1634108" y="971479"/>
                    <a:pt x="1631978" y="970414"/>
                    <a:pt x="1628251" y="970414"/>
                  </a:cubicBezTo>
                  <a:cubicBezTo>
                    <a:pt x="1627186" y="970414"/>
                    <a:pt x="1627186" y="970414"/>
                    <a:pt x="1626121" y="971479"/>
                  </a:cubicBezTo>
                  <a:lnTo>
                    <a:pt x="1626121" y="971479"/>
                  </a:lnTo>
                  <a:close/>
                  <a:moveTo>
                    <a:pt x="1626121" y="929945"/>
                  </a:moveTo>
                  <a:lnTo>
                    <a:pt x="1626121" y="903854"/>
                  </a:lnTo>
                  <a:lnTo>
                    <a:pt x="1655408" y="903854"/>
                  </a:lnTo>
                  <a:lnTo>
                    <a:pt x="1655408" y="929945"/>
                  </a:lnTo>
                  <a:lnTo>
                    <a:pt x="1626121" y="929945"/>
                  </a:lnTo>
                  <a:lnTo>
                    <a:pt x="1626121" y="929945"/>
                  </a:lnTo>
                  <a:close/>
                  <a:moveTo>
                    <a:pt x="1626121" y="858593"/>
                  </a:moveTo>
                  <a:lnTo>
                    <a:pt x="1626121" y="832502"/>
                  </a:lnTo>
                  <a:lnTo>
                    <a:pt x="1651148" y="830372"/>
                  </a:lnTo>
                  <a:lnTo>
                    <a:pt x="1653278" y="855398"/>
                  </a:lnTo>
                  <a:lnTo>
                    <a:pt x="1626121" y="858593"/>
                  </a:lnTo>
                  <a:lnTo>
                    <a:pt x="1626121" y="858593"/>
                  </a:lnTo>
                  <a:close/>
                  <a:moveTo>
                    <a:pt x="1626121" y="755292"/>
                  </a:moveTo>
                  <a:lnTo>
                    <a:pt x="1626121" y="729201"/>
                  </a:lnTo>
                  <a:lnTo>
                    <a:pt x="1629316" y="728136"/>
                  </a:lnTo>
                  <a:lnTo>
                    <a:pt x="1636238" y="753162"/>
                  </a:lnTo>
                  <a:lnTo>
                    <a:pt x="1626121" y="755292"/>
                  </a:lnTo>
                  <a:close/>
                  <a:moveTo>
                    <a:pt x="1626121" y="328776"/>
                  </a:moveTo>
                  <a:lnTo>
                    <a:pt x="1626121" y="354867"/>
                  </a:lnTo>
                  <a:cubicBezTo>
                    <a:pt x="1621861" y="345815"/>
                    <a:pt x="1613874" y="336763"/>
                    <a:pt x="1601095" y="326646"/>
                  </a:cubicBezTo>
                  <a:lnTo>
                    <a:pt x="1601095" y="326646"/>
                  </a:lnTo>
                  <a:lnTo>
                    <a:pt x="1598965" y="325581"/>
                  </a:lnTo>
                  <a:cubicBezTo>
                    <a:pt x="1596835" y="346880"/>
                    <a:pt x="1584588" y="367114"/>
                    <a:pt x="1579795" y="391076"/>
                  </a:cubicBezTo>
                  <a:lnTo>
                    <a:pt x="1579795" y="333036"/>
                  </a:lnTo>
                  <a:cubicBezTo>
                    <a:pt x="1580860" y="325048"/>
                    <a:pt x="1581925" y="315996"/>
                    <a:pt x="1579795" y="308009"/>
                  </a:cubicBezTo>
                  <a:lnTo>
                    <a:pt x="1579795" y="276593"/>
                  </a:lnTo>
                  <a:cubicBezTo>
                    <a:pt x="1587783" y="285645"/>
                    <a:pt x="1593107" y="294697"/>
                    <a:pt x="1596835" y="302684"/>
                  </a:cubicBezTo>
                  <a:cubicBezTo>
                    <a:pt x="1600030" y="304814"/>
                    <a:pt x="1603757" y="308542"/>
                    <a:pt x="1604822" y="308542"/>
                  </a:cubicBezTo>
                  <a:cubicBezTo>
                    <a:pt x="1613874" y="315996"/>
                    <a:pt x="1620796" y="321854"/>
                    <a:pt x="1626121" y="328776"/>
                  </a:cubicBezTo>
                  <a:lnTo>
                    <a:pt x="1626121" y="328776"/>
                  </a:lnTo>
                  <a:close/>
                  <a:moveTo>
                    <a:pt x="1626121" y="398531"/>
                  </a:moveTo>
                  <a:lnTo>
                    <a:pt x="1626121" y="442194"/>
                  </a:lnTo>
                  <a:cubicBezTo>
                    <a:pt x="1623991" y="448051"/>
                    <a:pt x="1622926" y="454441"/>
                    <a:pt x="1621861" y="461363"/>
                  </a:cubicBezTo>
                  <a:cubicBezTo>
                    <a:pt x="1621861" y="467221"/>
                    <a:pt x="1622926" y="473610"/>
                    <a:pt x="1626121" y="480533"/>
                  </a:cubicBezTo>
                  <a:lnTo>
                    <a:pt x="1626121" y="508754"/>
                  </a:lnTo>
                  <a:cubicBezTo>
                    <a:pt x="1611744" y="490650"/>
                    <a:pt x="1605887" y="476273"/>
                    <a:pt x="1604822" y="462428"/>
                  </a:cubicBezTo>
                  <a:cubicBezTo>
                    <a:pt x="1594705" y="454441"/>
                    <a:pt x="1585653" y="447519"/>
                    <a:pt x="1579795" y="440064"/>
                  </a:cubicBezTo>
                  <a:lnTo>
                    <a:pt x="1579795" y="409713"/>
                  </a:lnTo>
                  <a:cubicBezTo>
                    <a:pt x="1582990" y="419830"/>
                    <a:pt x="1589913" y="431012"/>
                    <a:pt x="1605887" y="444856"/>
                  </a:cubicBezTo>
                  <a:cubicBezTo>
                    <a:pt x="1608017" y="428882"/>
                    <a:pt x="1619199" y="413973"/>
                    <a:pt x="1626121" y="398531"/>
                  </a:cubicBezTo>
                  <a:lnTo>
                    <a:pt x="1626121" y="398531"/>
                  </a:lnTo>
                  <a:close/>
                  <a:moveTo>
                    <a:pt x="1626121" y="729201"/>
                  </a:moveTo>
                  <a:lnTo>
                    <a:pt x="1626121" y="755292"/>
                  </a:lnTo>
                  <a:lnTo>
                    <a:pt x="1601095" y="762214"/>
                  </a:lnTo>
                  <a:lnTo>
                    <a:pt x="1579795" y="783514"/>
                  </a:lnTo>
                  <a:lnTo>
                    <a:pt x="1579795" y="732928"/>
                  </a:lnTo>
                  <a:lnTo>
                    <a:pt x="1594172" y="737188"/>
                  </a:lnTo>
                  <a:lnTo>
                    <a:pt x="1626121" y="729201"/>
                  </a:lnTo>
                  <a:lnTo>
                    <a:pt x="1626121" y="729201"/>
                  </a:lnTo>
                  <a:close/>
                  <a:moveTo>
                    <a:pt x="1626121" y="833034"/>
                  </a:moveTo>
                  <a:lnTo>
                    <a:pt x="1626121" y="859126"/>
                  </a:lnTo>
                  <a:lnTo>
                    <a:pt x="1579795" y="863385"/>
                  </a:lnTo>
                  <a:lnTo>
                    <a:pt x="1579795" y="838359"/>
                  </a:lnTo>
                  <a:lnTo>
                    <a:pt x="1626121" y="833034"/>
                  </a:lnTo>
                  <a:lnTo>
                    <a:pt x="1626121" y="833034"/>
                  </a:lnTo>
                  <a:close/>
                  <a:moveTo>
                    <a:pt x="1626121" y="903854"/>
                  </a:moveTo>
                  <a:lnTo>
                    <a:pt x="1626121" y="929945"/>
                  </a:lnTo>
                  <a:lnTo>
                    <a:pt x="1579795" y="929945"/>
                  </a:lnTo>
                  <a:lnTo>
                    <a:pt x="1579795" y="903854"/>
                  </a:lnTo>
                  <a:lnTo>
                    <a:pt x="1626121" y="903854"/>
                  </a:lnTo>
                  <a:lnTo>
                    <a:pt x="1626121" y="903854"/>
                  </a:lnTo>
                  <a:close/>
                  <a:moveTo>
                    <a:pt x="1626121" y="944322"/>
                  </a:moveTo>
                  <a:lnTo>
                    <a:pt x="1626121" y="971479"/>
                  </a:lnTo>
                  <a:cubicBezTo>
                    <a:pt x="1622926" y="972544"/>
                    <a:pt x="1620264" y="977336"/>
                    <a:pt x="1618134" y="984791"/>
                  </a:cubicBezTo>
                  <a:cubicBezTo>
                    <a:pt x="1617069" y="986921"/>
                    <a:pt x="1616004" y="987986"/>
                    <a:pt x="1616004" y="989051"/>
                  </a:cubicBezTo>
                  <a:cubicBezTo>
                    <a:pt x="1612809" y="999168"/>
                    <a:pt x="1609082" y="1005025"/>
                    <a:pt x="1605887" y="1009285"/>
                  </a:cubicBezTo>
                  <a:cubicBezTo>
                    <a:pt x="1601627" y="1013545"/>
                    <a:pt x="1595770" y="1015142"/>
                    <a:pt x="1588848" y="1016207"/>
                  </a:cubicBezTo>
                  <a:cubicBezTo>
                    <a:pt x="1585653" y="1016207"/>
                    <a:pt x="1581925" y="1015142"/>
                    <a:pt x="1579795" y="1015142"/>
                  </a:cubicBezTo>
                  <a:lnTo>
                    <a:pt x="1579795" y="986921"/>
                  </a:lnTo>
                  <a:cubicBezTo>
                    <a:pt x="1580860" y="989051"/>
                    <a:pt x="1582990" y="990116"/>
                    <a:pt x="1585653" y="990116"/>
                  </a:cubicBezTo>
                  <a:cubicBezTo>
                    <a:pt x="1587783" y="990116"/>
                    <a:pt x="1589913" y="989051"/>
                    <a:pt x="1591510" y="987986"/>
                  </a:cubicBezTo>
                  <a:cubicBezTo>
                    <a:pt x="1592575" y="985856"/>
                    <a:pt x="1593640" y="983726"/>
                    <a:pt x="1594705" y="981064"/>
                  </a:cubicBezTo>
                  <a:cubicBezTo>
                    <a:pt x="1594705" y="979999"/>
                    <a:pt x="1595770" y="977869"/>
                    <a:pt x="1595770" y="976804"/>
                  </a:cubicBezTo>
                  <a:cubicBezTo>
                    <a:pt x="1598965" y="965622"/>
                    <a:pt x="1601627" y="958699"/>
                    <a:pt x="1604822" y="954440"/>
                  </a:cubicBezTo>
                  <a:cubicBezTo>
                    <a:pt x="1606952" y="951245"/>
                    <a:pt x="1609082" y="948582"/>
                    <a:pt x="1612809" y="947517"/>
                  </a:cubicBezTo>
                  <a:cubicBezTo>
                    <a:pt x="1616004" y="945387"/>
                    <a:pt x="1620796" y="944322"/>
                    <a:pt x="1625056" y="944322"/>
                  </a:cubicBezTo>
                  <a:lnTo>
                    <a:pt x="1626121" y="944322"/>
                  </a:lnTo>
                  <a:lnTo>
                    <a:pt x="1626121" y="944322"/>
                  </a:lnTo>
                  <a:close/>
                  <a:moveTo>
                    <a:pt x="1626121" y="1043364"/>
                  </a:moveTo>
                  <a:lnTo>
                    <a:pt x="1626121" y="1068390"/>
                  </a:lnTo>
                  <a:lnTo>
                    <a:pt x="1616004" y="1068390"/>
                  </a:lnTo>
                  <a:cubicBezTo>
                    <a:pt x="1611744" y="1069455"/>
                    <a:pt x="1608017" y="1070520"/>
                    <a:pt x="1605887" y="1071585"/>
                  </a:cubicBezTo>
                  <a:cubicBezTo>
                    <a:pt x="1603757" y="1073715"/>
                    <a:pt x="1602692" y="1077442"/>
                    <a:pt x="1601627" y="1081702"/>
                  </a:cubicBezTo>
                  <a:lnTo>
                    <a:pt x="1600562" y="1084897"/>
                  </a:lnTo>
                  <a:lnTo>
                    <a:pt x="1626654" y="1091819"/>
                  </a:lnTo>
                  <a:lnTo>
                    <a:pt x="1626654" y="1116846"/>
                  </a:lnTo>
                  <a:lnTo>
                    <a:pt x="1580328" y="1106729"/>
                  </a:lnTo>
                  <a:lnTo>
                    <a:pt x="1580328" y="1079572"/>
                  </a:lnTo>
                  <a:lnTo>
                    <a:pt x="1584588" y="1080637"/>
                  </a:lnTo>
                  <a:lnTo>
                    <a:pt x="1586718" y="1072650"/>
                  </a:lnTo>
                  <a:cubicBezTo>
                    <a:pt x="1587783" y="1066793"/>
                    <a:pt x="1587783" y="1062533"/>
                    <a:pt x="1586718" y="1059338"/>
                  </a:cubicBezTo>
                  <a:cubicBezTo>
                    <a:pt x="1585653" y="1057208"/>
                    <a:pt x="1583523" y="1055078"/>
                    <a:pt x="1579795" y="1053481"/>
                  </a:cubicBezTo>
                  <a:lnTo>
                    <a:pt x="1579795" y="1028454"/>
                  </a:lnTo>
                  <a:lnTo>
                    <a:pt x="1579795" y="1028454"/>
                  </a:lnTo>
                  <a:cubicBezTo>
                    <a:pt x="1585653" y="1030584"/>
                    <a:pt x="1589913" y="1032714"/>
                    <a:pt x="1593107" y="1037506"/>
                  </a:cubicBezTo>
                  <a:cubicBezTo>
                    <a:pt x="1596302" y="1040701"/>
                    <a:pt x="1597367" y="1046559"/>
                    <a:pt x="1597367" y="1051883"/>
                  </a:cubicBezTo>
                  <a:cubicBezTo>
                    <a:pt x="1600562" y="1047624"/>
                    <a:pt x="1606419" y="1044961"/>
                    <a:pt x="1615472" y="1043896"/>
                  </a:cubicBezTo>
                  <a:lnTo>
                    <a:pt x="1615472" y="1043896"/>
                  </a:lnTo>
                  <a:lnTo>
                    <a:pt x="1626121" y="1043364"/>
                  </a:lnTo>
                  <a:lnTo>
                    <a:pt x="1626121" y="1043364"/>
                  </a:lnTo>
                  <a:close/>
                  <a:moveTo>
                    <a:pt x="1626121" y="1348475"/>
                  </a:moveTo>
                  <a:lnTo>
                    <a:pt x="1626121" y="1368709"/>
                  </a:lnTo>
                  <a:cubicBezTo>
                    <a:pt x="1620264" y="1375631"/>
                    <a:pt x="1613874" y="1385748"/>
                    <a:pt x="1606952" y="1401190"/>
                  </a:cubicBezTo>
                  <a:cubicBezTo>
                    <a:pt x="1613874" y="1400125"/>
                    <a:pt x="1620264" y="1400125"/>
                    <a:pt x="1626121" y="1401190"/>
                  </a:cubicBezTo>
                  <a:lnTo>
                    <a:pt x="1626121" y="1420359"/>
                  </a:lnTo>
                  <a:cubicBezTo>
                    <a:pt x="1617069" y="1419294"/>
                    <a:pt x="1606952" y="1419294"/>
                    <a:pt x="1596835" y="1421424"/>
                  </a:cubicBezTo>
                  <a:cubicBezTo>
                    <a:pt x="1590977" y="1423554"/>
                    <a:pt x="1585653" y="1427282"/>
                    <a:pt x="1579795" y="1433671"/>
                  </a:cubicBezTo>
                  <a:lnTo>
                    <a:pt x="1579795" y="1412372"/>
                  </a:lnTo>
                  <a:cubicBezTo>
                    <a:pt x="1582990" y="1409177"/>
                    <a:pt x="1586718" y="1408112"/>
                    <a:pt x="1589913" y="1405450"/>
                  </a:cubicBezTo>
                  <a:cubicBezTo>
                    <a:pt x="1600562" y="1374566"/>
                    <a:pt x="1612809" y="1357527"/>
                    <a:pt x="1626121" y="1348475"/>
                  </a:cubicBezTo>
                  <a:lnTo>
                    <a:pt x="1626121" y="1348475"/>
                  </a:lnTo>
                  <a:close/>
                  <a:moveTo>
                    <a:pt x="1626121" y="1467750"/>
                  </a:moveTo>
                  <a:lnTo>
                    <a:pt x="1626121" y="1485854"/>
                  </a:lnTo>
                  <a:cubicBezTo>
                    <a:pt x="1611744" y="1485854"/>
                    <a:pt x="1595770" y="1481595"/>
                    <a:pt x="1579795" y="1478932"/>
                  </a:cubicBezTo>
                  <a:lnTo>
                    <a:pt x="1579795" y="1459763"/>
                  </a:lnTo>
                  <a:cubicBezTo>
                    <a:pt x="1594705" y="1462425"/>
                    <a:pt x="1611744" y="1467750"/>
                    <a:pt x="1626121" y="1467750"/>
                  </a:cubicBezTo>
                  <a:lnTo>
                    <a:pt x="1626121" y="1467750"/>
                  </a:lnTo>
                  <a:close/>
                  <a:moveTo>
                    <a:pt x="1626121" y="1494907"/>
                  </a:moveTo>
                  <a:lnTo>
                    <a:pt x="1626121" y="1520998"/>
                  </a:lnTo>
                  <a:cubicBezTo>
                    <a:pt x="1618134" y="1531115"/>
                    <a:pt x="1609082" y="1536972"/>
                    <a:pt x="1601095" y="1540167"/>
                  </a:cubicBezTo>
                  <a:cubicBezTo>
                    <a:pt x="1598965" y="1544427"/>
                    <a:pt x="1596835" y="1548155"/>
                    <a:pt x="1595237" y="1549220"/>
                  </a:cubicBezTo>
                  <a:cubicBezTo>
                    <a:pt x="1589380" y="1558272"/>
                    <a:pt x="1584055" y="1565194"/>
                    <a:pt x="1579263" y="1571584"/>
                  </a:cubicBezTo>
                  <a:lnTo>
                    <a:pt x="1579263" y="1527920"/>
                  </a:lnTo>
                  <a:cubicBezTo>
                    <a:pt x="1594705" y="1526323"/>
                    <a:pt x="1610679" y="1519401"/>
                    <a:pt x="1626121" y="1494907"/>
                  </a:cubicBezTo>
                  <a:lnTo>
                    <a:pt x="1626121" y="1494907"/>
                  </a:lnTo>
                  <a:close/>
                  <a:moveTo>
                    <a:pt x="1579795" y="1200978"/>
                  </a:moveTo>
                  <a:lnTo>
                    <a:pt x="1579795" y="1173821"/>
                  </a:lnTo>
                  <a:lnTo>
                    <a:pt x="1590977" y="1178081"/>
                  </a:lnTo>
                  <a:lnTo>
                    <a:pt x="1606952" y="1138678"/>
                  </a:lnTo>
                  <a:lnTo>
                    <a:pt x="1623991" y="1145600"/>
                  </a:lnTo>
                  <a:lnTo>
                    <a:pt x="1598965" y="1208432"/>
                  </a:lnTo>
                  <a:lnTo>
                    <a:pt x="1579795" y="1200978"/>
                  </a:lnTo>
                  <a:lnTo>
                    <a:pt x="1579795" y="1200978"/>
                  </a:lnTo>
                  <a:close/>
                  <a:moveTo>
                    <a:pt x="1579795" y="1149327"/>
                  </a:moveTo>
                  <a:lnTo>
                    <a:pt x="1584055" y="1134418"/>
                  </a:lnTo>
                  <a:lnTo>
                    <a:pt x="1579795" y="1133353"/>
                  </a:lnTo>
                  <a:lnTo>
                    <a:pt x="1579795" y="1149327"/>
                  </a:lnTo>
                  <a:lnTo>
                    <a:pt x="1579795" y="1149327"/>
                  </a:lnTo>
                  <a:close/>
                  <a:moveTo>
                    <a:pt x="1579795" y="954440"/>
                  </a:moveTo>
                  <a:cubicBezTo>
                    <a:pt x="1579795" y="954440"/>
                    <a:pt x="1579795" y="953375"/>
                    <a:pt x="1580860" y="952310"/>
                  </a:cubicBezTo>
                  <a:lnTo>
                    <a:pt x="1579795" y="952310"/>
                  </a:lnTo>
                  <a:lnTo>
                    <a:pt x="1579795" y="954440"/>
                  </a:lnTo>
                  <a:lnTo>
                    <a:pt x="1579795" y="954440"/>
                  </a:lnTo>
                  <a:close/>
                  <a:moveTo>
                    <a:pt x="1579795" y="886815"/>
                  </a:moveTo>
                  <a:lnTo>
                    <a:pt x="1579795" y="879892"/>
                  </a:lnTo>
                  <a:lnTo>
                    <a:pt x="1579795" y="886815"/>
                  </a:lnTo>
                  <a:lnTo>
                    <a:pt x="1579795" y="886815"/>
                  </a:lnTo>
                  <a:close/>
                  <a:moveTo>
                    <a:pt x="1579795" y="276593"/>
                  </a:moveTo>
                  <a:lnTo>
                    <a:pt x="1579795" y="308009"/>
                  </a:lnTo>
                  <a:cubicBezTo>
                    <a:pt x="1576601" y="295762"/>
                    <a:pt x="1566483" y="281918"/>
                    <a:pt x="1546249" y="268606"/>
                  </a:cubicBezTo>
                  <a:cubicBezTo>
                    <a:pt x="1546249" y="268606"/>
                    <a:pt x="1546249" y="268606"/>
                    <a:pt x="1546249" y="269671"/>
                  </a:cubicBezTo>
                  <a:lnTo>
                    <a:pt x="1544119" y="268606"/>
                  </a:lnTo>
                  <a:cubicBezTo>
                    <a:pt x="1544119" y="280853"/>
                    <a:pt x="1540924" y="293632"/>
                    <a:pt x="1537197" y="305879"/>
                  </a:cubicBezTo>
                  <a:lnTo>
                    <a:pt x="1537197" y="240917"/>
                  </a:lnTo>
                  <a:cubicBezTo>
                    <a:pt x="1538262" y="243047"/>
                    <a:pt x="1539327" y="245176"/>
                    <a:pt x="1539327" y="246774"/>
                  </a:cubicBezTo>
                  <a:cubicBezTo>
                    <a:pt x="1542522" y="248904"/>
                    <a:pt x="1547314" y="251034"/>
                    <a:pt x="1548379" y="252631"/>
                  </a:cubicBezTo>
                  <a:cubicBezTo>
                    <a:pt x="1562224" y="261151"/>
                    <a:pt x="1572341" y="268606"/>
                    <a:pt x="1579795" y="276593"/>
                  </a:cubicBezTo>
                  <a:lnTo>
                    <a:pt x="1579795" y="276593"/>
                  </a:lnTo>
                  <a:close/>
                  <a:moveTo>
                    <a:pt x="1579795" y="333036"/>
                  </a:moveTo>
                  <a:lnTo>
                    <a:pt x="1579795" y="390543"/>
                  </a:lnTo>
                  <a:cubicBezTo>
                    <a:pt x="1578730" y="394803"/>
                    <a:pt x="1578730" y="398531"/>
                    <a:pt x="1577665" y="402790"/>
                  </a:cubicBezTo>
                  <a:cubicBezTo>
                    <a:pt x="1578730" y="404920"/>
                    <a:pt x="1578730" y="407050"/>
                    <a:pt x="1579795" y="409713"/>
                  </a:cubicBezTo>
                  <a:lnTo>
                    <a:pt x="1579795" y="440064"/>
                  </a:lnTo>
                  <a:cubicBezTo>
                    <a:pt x="1568613" y="427817"/>
                    <a:pt x="1562756" y="416635"/>
                    <a:pt x="1561691" y="404920"/>
                  </a:cubicBezTo>
                  <a:cubicBezTo>
                    <a:pt x="1551574" y="399063"/>
                    <a:pt x="1543587" y="392673"/>
                    <a:pt x="1536665" y="386816"/>
                  </a:cubicBezTo>
                  <a:lnTo>
                    <a:pt x="1536665" y="363387"/>
                  </a:lnTo>
                  <a:cubicBezTo>
                    <a:pt x="1540924" y="370309"/>
                    <a:pt x="1548912" y="378296"/>
                    <a:pt x="1560094" y="386816"/>
                  </a:cubicBezTo>
                  <a:cubicBezTo>
                    <a:pt x="1563289" y="369244"/>
                    <a:pt x="1575536" y="351140"/>
                    <a:pt x="1579795" y="333036"/>
                  </a:cubicBezTo>
                  <a:lnTo>
                    <a:pt x="1579795" y="333036"/>
                  </a:lnTo>
                  <a:close/>
                  <a:moveTo>
                    <a:pt x="1579795" y="732928"/>
                  </a:moveTo>
                  <a:lnTo>
                    <a:pt x="1579795" y="783514"/>
                  </a:lnTo>
                  <a:lnTo>
                    <a:pt x="1552639" y="809605"/>
                  </a:lnTo>
                  <a:lnTo>
                    <a:pt x="1544652" y="781384"/>
                  </a:lnTo>
                  <a:lnTo>
                    <a:pt x="1579795" y="753162"/>
                  </a:lnTo>
                  <a:lnTo>
                    <a:pt x="1537197" y="745175"/>
                  </a:lnTo>
                  <a:lnTo>
                    <a:pt x="1537197" y="720148"/>
                  </a:lnTo>
                  <a:lnTo>
                    <a:pt x="1579795" y="732928"/>
                  </a:lnTo>
                  <a:lnTo>
                    <a:pt x="1579795" y="732928"/>
                  </a:lnTo>
                  <a:close/>
                  <a:moveTo>
                    <a:pt x="1579795" y="838359"/>
                  </a:moveTo>
                  <a:lnTo>
                    <a:pt x="1579795" y="863385"/>
                  </a:lnTo>
                  <a:lnTo>
                    <a:pt x="1577665" y="864450"/>
                  </a:lnTo>
                  <a:lnTo>
                    <a:pt x="1579795" y="880425"/>
                  </a:lnTo>
                  <a:lnTo>
                    <a:pt x="1579795" y="887347"/>
                  </a:lnTo>
                  <a:lnTo>
                    <a:pt x="1561691" y="889477"/>
                  </a:lnTo>
                  <a:lnTo>
                    <a:pt x="1553704" y="817592"/>
                  </a:lnTo>
                  <a:lnTo>
                    <a:pt x="1572873" y="816527"/>
                  </a:lnTo>
                  <a:lnTo>
                    <a:pt x="1575003" y="838891"/>
                  </a:lnTo>
                  <a:lnTo>
                    <a:pt x="1579795" y="838891"/>
                  </a:lnTo>
                  <a:lnTo>
                    <a:pt x="1579795" y="838359"/>
                  </a:lnTo>
                  <a:close/>
                  <a:moveTo>
                    <a:pt x="1579795" y="903854"/>
                  </a:moveTo>
                  <a:lnTo>
                    <a:pt x="1579795" y="929945"/>
                  </a:lnTo>
                  <a:lnTo>
                    <a:pt x="1560626" y="929945"/>
                  </a:lnTo>
                  <a:lnTo>
                    <a:pt x="1560626" y="903854"/>
                  </a:lnTo>
                  <a:lnTo>
                    <a:pt x="1579795" y="903854"/>
                  </a:lnTo>
                  <a:lnTo>
                    <a:pt x="1579795" y="903854"/>
                  </a:lnTo>
                  <a:close/>
                  <a:moveTo>
                    <a:pt x="1579795" y="952310"/>
                  </a:moveTo>
                  <a:lnTo>
                    <a:pt x="1579795" y="954440"/>
                  </a:lnTo>
                  <a:cubicBezTo>
                    <a:pt x="1578730" y="957634"/>
                    <a:pt x="1577665" y="961362"/>
                    <a:pt x="1577665" y="963492"/>
                  </a:cubicBezTo>
                  <a:cubicBezTo>
                    <a:pt x="1576601" y="966687"/>
                    <a:pt x="1576601" y="970414"/>
                    <a:pt x="1576601" y="973609"/>
                  </a:cubicBezTo>
                  <a:cubicBezTo>
                    <a:pt x="1576601" y="979466"/>
                    <a:pt x="1577665" y="983726"/>
                    <a:pt x="1578730" y="985856"/>
                  </a:cubicBezTo>
                  <a:lnTo>
                    <a:pt x="1579795" y="986921"/>
                  </a:lnTo>
                  <a:lnTo>
                    <a:pt x="1579795" y="1015142"/>
                  </a:lnTo>
                  <a:cubicBezTo>
                    <a:pt x="1573938" y="1013012"/>
                    <a:pt x="1569678" y="1010882"/>
                    <a:pt x="1566483" y="1006090"/>
                  </a:cubicBezTo>
                  <a:cubicBezTo>
                    <a:pt x="1562224" y="999168"/>
                    <a:pt x="1558496" y="989051"/>
                    <a:pt x="1558496" y="976804"/>
                  </a:cubicBezTo>
                  <a:cubicBezTo>
                    <a:pt x="1558496" y="972544"/>
                    <a:pt x="1558496" y="967752"/>
                    <a:pt x="1558496" y="963492"/>
                  </a:cubicBezTo>
                  <a:cubicBezTo>
                    <a:pt x="1559561" y="959232"/>
                    <a:pt x="1559561" y="955504"/>
                    <a:pt x="1560626" y="951245"/>
                  </a:cubicBezTo>
                  <a:lnTo>
                    <a:pt x="1579795" y="952310"/>
                  </a:lnTo>
                  <a:lnTo>
                    <a:pt x="1579795" y="952310"/>
                  </a:lnTo>
                  <a:close/>
                  <a:moveTo>
                    <a:pt x="1579795" y="1028987"/>
                  </a:moveTo>
                  <a:lnTo>
                    <a:pt x="1579795" y="1054013"/>
                  </a:lnTo>
                  <a:lnTo>
                    <a:pt x="1578730" y="1054013"/>
                  </a:lnTo>
                  <a:cubicBezTo>
                    <a:pt x="1574471" y="1052948"/>
                    <a:pt x="1570743" y="1054013"/>
                    <a:pt x="1568613" y="1056143"/>
                  </a:cubicBezTo>
                  <a:cubicBezTo>
                    <a:pt x="1566483" y="1058273"/>
                    <a:pt x="1564353" y="1063065"/>
                    <a:pt x="1562756" y="1069455"/>
                  </a:cubicBezTo>
                  <a:lnTo>
                    <a:pt x="1560626" y="1075312"/>
                  </a:lnTo>
                  <a:lnTo>
                    <a:pt x="1579795" y="1079572"/>
                  </a:lnTo>
                  <a:lnTo>
                    <a:pt x="1579795" y="1106729"/>
                  </a:lnTo>
                  <a:lnTo>
                    <a:pt x="1538262" y="1096612"/>
                  </a:lnTo>
                  <a:lnTo>
                    <a:pt x="1547314" y="1059338"/>
                  </a:lnTo>
                  <a:cubicBezTo>
                    <a:pt x="1549444" y="1048156"/>
                    <a:pt x="1554236" y="1039104"/>
                    <a:pt x="1559561" y="1034312"/>
                  </a:cubicBezTo>
                  <a:cubicBezTo>
                    <a:pt x="1565418" y="1028987"/>
                    <a:pt x="1572341" y="1027922"/>
                    <a:pt x="1579795" y="1028987"/>
                  </a:cubicBezTo>
                  <a:lnTo>
                    <a:pt x="1579795" y="1028987"/>
                  </a:lnTo>
                  <a:close/>
                  <a:moveTo>
                    <a:pt x="1579795" y="1133353"/>
                  </a:moveTo>
                  <a:lnTo>
                    <a:pt x="1579795" y="1149327"/>
                  </a:lnTo>
                  <a:lnTo>
                    <a:pt x="1570743" y="1170626"/>
                  </a:lnTo>
                  <a:lnTo>
                    <a:pt x="1579795" y="1173821"/>
                  </a:lnTo>
                  <a:lnTo>
                    <a:pt x="1579795" y="1200978"/>
                  </a:lnTo>
                  <a:lnTo>
                    <a:pt x="1537197" y="1185003"/>
                  </a:lnTo>
                  <a:lnTo>
                    <a:pt x="1537197" y="1157847"/>
                  </a:lnTo>
                  <a:lnTo>
                    <a:pt x="1554236" y="1164769"/>
                  </a:lnTo>
                  <a:lnTo>
                    <a:pt x="1567548" y="1128560"/>
                  </a:lnTo>
                  <a:lnTo>
                    <a:pt x="1579795" y="1133353"/>
                  </a:lnTo>
                  <a:lnTo>
                    <a:pt x="1579795" y="1133353"/>
                  </a:lnTo>
                  <a:close/>
                  <a:moveTo>
                    <a:pt x="1579795" y="1412905"/>
                  </a:moveTo>
                  <a:lnTo>
                    <a:pt x="1579795" y="1434204"/>
                  </a:lnTo>
                  <a:cubicBezTo>
                    <a:pt x="1573938" y="1440061"/>
                    <a:pt x="1568613" y="1447516"/>
                    <a:pt x="1562756" y="1459230"/>
                  </a:cubicBezTo>
                  <a:cubicBezTo>
                    <a:pt x="1568613" y="1459230"/>
                    <a:pt x="1573938" y="1459230"/>
                    <a:pt x="1579795" y="1460295"/>
                  </a:cubicBezTo>
                  <a:lnTo>
                    <a:pt x="1579795" y="1479465"/>
                  </a:lnTo>
                  <a:cubicBezTo>
                    <a:pt x="1570743" y="1478400"/>
                    <a:pt x="1560626" y="1477335"/>
                    <a:pt x="1550509" y="1478400"/>
                  </a:cubicBezTo>
                  <a:cubicBezTo>
                    <a:pt x="1546249" y="1479465"/>
                    <a:pt x="1541457" y="1481595"/>
                    <a:pt x="1537197" y="1486387"/>
                  </a:cubicBezTo>
                  <a:lnTo>
                    <a:pt x="1537197" y="1467218"/>
                  </a:lnTo>
                  <a:cubicBezTo>
                    <a:pt x="1539327" y="1465088"/>
                    <a:pt x="1543054" y="1464023"/>
                    <a:pt x="1545184" y="1462958"/>
                  </a:cubicBezTo>
                  <a:cubicBezTo>
                    <a:pt x="1556366" y="1436334"/>
                    <a:pt x="1567548" y="1421957"/>
                    <a:pt x="1579795" y="1412905"/>
                  </a:cubicBezTo>
                  <a:lnTo>
                    <a:pt x="1579795" y="1412905"/>
                  </a:lnTo>
                  <a:close/>
                  <a:moveTo>
                    <a:pt x="1579795" y="1527388"/>
                  </a:moveTo>
                  <a:lnTo>
                    <a:pt x="1579795" y="1571051"/>
                  </a:lnTo>
                  <a:cubicBezTo>
                    <a:pt x="1567548" y="1584363"/>
                    <a:pt x="1556366" y="1593415"/>
                    <a:pt x="1544652" y="1597143"/>
                  </a:cubicBezTo>
                  <a:cubicBezTo>
                    <a:pt x="1542522" y="1600337"/>
                    <a:pt x="1538794" y="1604065"/>
                    <a:pt x="1538794" y="1605130"/>
                  </a:cubicBezTo>
                  <a:cubicBezTo>
                    <a:pt x="1537729" y="1606195"/>
                    <a:pt x="1536665" y="1607260"/>
                    <a:pt x="1536665" y="1607260"/>
                  </a:cubicBezTo>
                  <a:lnTo>
                    <a:pt x="1536665" y="1581168"/>
                  </a:lnTo>
                  <a:cubicBezTo>
                    <a:pt x="1548912" y="1577973"/>
                    <a:pt x="1563821" y="1568921"/>
                    <a:pt x="1578198" y="1546025"/>
                  </a:cubicBezTo>
                  <a:cubicBezTo>
                    <a:pt x="1578198" y="1546025"/>
                    <a:pt x="1578198" y="1546025"/>
                    <a:pt x="1577133" y="1546025"/>
                  </a:cubicBezTo>
                  <a:lnTo>
                    <a:pt x="1579263" y="1544960"/>
                  </a:lnTo>
                  <a:cubicBezTo>
                    <a:pt x="1564886" y="1544960"/>
                    <a:pt x="1551041" y="1539102"/>
                    <a:pt x="1536665" y="1535908"/>
                  </a:cubicBezTo>
                  <a:lnTo>
                    <a:pt x="1536665" y="1516738"/>
                  </a:lnTo>
                  <a:cubicBezTo>
                    <a:pt x="1550509" y="1520998"/>
                    <a:pt x="1565418" y="1527388"/>
                    <a:pt x="1579795" y="1527388"/>
                  </a:cubicBezTo>
                  <a:lnTo>
                    <a:pt x="1579795" y="1527388"/>
                  </a:lnTo>
                  <a:close/>
                  <a:moveTo>
                    <a:pt x="1537197" y="1281915"/>
                  </a:moveTo>
                  <a:lnTo>
                    <a:pt x="1537197" y="1258486"/>
                  </a:lnTo>
                  <a:lnTo>
                    <a:pt x="1549444" y="1260615"/>
                  </a:lnTo>
                  <a:lnTo>
                    <a:pt x="1537197" y="1248368"/>
                  </a:lnTo>
                  <a:lnTo>
                    <a:pt x="1537197" y="1216952"/>
                  </a:lnTo>
                  <a:lnTo>
                    <a:pt x="1575536" y="1257421"/>
                  </a:lnTo>
                  <a:lnTo>
                    <a:pt x="1561159" y="1285642"/>
                  </a:lnTo>
                  <a:lnTo>
                    <a:pt x="1537197" y="1281915"/>
                  </a:lnTo>
                  <a:lnTo>
                    <a:pt x="1537197" y="1281915"/>
                  </a:lnTo>
                  <a:close/>
                  <a:moveTo>
                    <a:pt x="1537197" y="1156249"/>
                  </a:moveTo>
                  <a:lnTo>
                    <a:pt x="1550509" y="1120041"/>
                  </a:lnTo>
                  <a:lnTo>
                    <a:pt x="1537197" y="1114184"/>
                  </a:lnTo>
                  <a:lnTo>
                    <a:pt x="1537197" y="1156249"/>
                  </a:lnTo>
                  <a:lnTo>
                    <a:pt x="1537197" y="1156249"/>
                  </a:lnTo>
                  <a:close/>
                  <a:moveTo>
                    <a:pt x="1537197" y="636017"/>
                  </a:moveTo>
                  <a:lnTo>
                    <a:pt x="1537197" y="599808"/>
                  </a:lnTo>
                  <a:cubicBezTo>
                    <a:pt x="1547314" y="599808"/>
                    <a:pt x="1555301" y="607795"/>
                    <a:pt x="1555301" y="617912"/>
                  </a:cubicBezTo>
                  <a:cubicBezTo>
                    <a:pt x="1555301" y="628029"/>
                    <a:pt x="1547314" y="636017"/>
                    <a:pt x="1537197" y="636017"/>
                  </a:cubicBezTo>
                  <a:close/>
                  <a:moveTo>
                    <a:pt x="1537197" y="240917"/>
                  </a:moveTo>
                  <a:lnTo>
                    <a:pt x="1537197" y="306412"/>
                  </a:lnTo>
                  <a:cubicBezTo>
                    <a:pt x="1534002" y="319724"/>
                    <a:pt x="1530275" y="333568"/>
                    <a:pt x="1530275" y="347945"/>
                  </a:cubicBezTo>
                  <a:cubicBezTo>
                    <a:pt x="1531340" y="352205"/>
                    <a:pt x="1533470" y="358062"/>
                    <a:pt x="1537197" y="363919"/>
                  </a:cubicBezTo>
                  <a:lnTo>
                    <a:pt x="1537197" y="387349"/>
                  </a:lnTo>
                  <a:cubicBezTo>
                    <a:pt x="1523885" y="375102"/>
                    <a:pt x="1516963" y="363919"/>
                    <a:pt x="1513768" y="352205"/>
                  </a:cubicBezTo>
                  <a:cubicBezTo>
                    <a:pt x="1505781" y="347945"/>
                    <a:pt x="1497793" y="343153"/>
                    <a:pt x="1492469" y="338893"/>
                  </a:cubicBezTo>
                  <a:lnTo>
                    <a:pt x="1492469" y="318659"/>
                  </a:lnTo>
                  <a:cubicBezTo>
                    <a:pt x="1496729" y="322919"/>
                    <a:pt x="1503651" y="328776"/>
                    <a:pt x="1512703" y="333568"/>
                  </a:cubicBezTo>
                  <a:cubicBezTo>
                    <a:pt x="1512703" y="297359"/>
                    <a:pt x="1555301" y="259021"/>
                    <a:pt x="1492469" y="221215"/>
                  </a:cubicBezTo>
                  <a:lnTo>
                    <a:pt x="1492469" y="203111"/>
                  </a:lnTo>
                  <a:cubicBezTo>
                    <a:pt x="1515898" y="215890"/>
                    <a:pt x="1529210" y="228137"/>
                    <a:pt x="1537197" y="240917"/>
                  </a:cubicBezTo>
                  <a:lnTo>
                    <a:pt x="1537197" y="240917"/>
                  </a:lnTo>
                  <a:close/>
                  <a:moveTo>
                    <a:pt x="1537197" y="599808"/>
                  </a:moveTo>
                  <a:lnTo>
                    <a:pt x="1537197" y="636017"/>
                  </a:lnTo>
                  <a:lnTo>
                    <a:pt x="1537197" y="636017"/>
                  </a:lnTo>
                  <a:cubicBezTo>
                    <a:pt x="1527080" y="636017"/>
                    <a:pt x="1519093" y="628029"/>
                    <a:pt x="1519093" y="617912"/>
                  </a:cubicBezTo>
                  <a:cubicBezTo>
                    <a:pt x="1519093" y="607795"/>
                    <a:pt x="1527080" y="599808"/>
                    <a:pt x="1537197" y="599808"/>
                  </a:cubicBezTo>
                  <a:lnTo>
                    <a:pt x="1537197" y="599808"/>
                  </a:lnTo>
                  <a:lnTo>
                    <a:pt x="1537197" y="599808"/>
                  </a:lnTo>
                  <a:close/>
                  <a:moveTo>
                    <a:pt x="1537197" y="720148"/>
                  </a:moveTo>
                  <a:lnTo>
                    <a:pt x="1537197" y="745175"/>
                  </a:lnTo>
                  <a:lnTo>
                    <a:pt x="1536132" y="745175"/>
                  </a:lnTo>
                  <a:lnTo>
                    <a:pt x="1529210" y="718019"/>
                  </a:lnTo>
                  <a:lnTo>
                    <a:pt x="1537197" y="720148"/>
                  </a:lnTo>
                  <a:lnTo>
                    <a:pt x="1537197" y="720148"/>
                  </a:lnTo>
                  <a:close/>
                  <a:moveTo>
                    <a:pt x="1537197" y="1114184"/>
                  </a:moveTo>
                  <a:lnTo>
                    <a:pt x="1537197" y="1155717"/>
                  </a:lnTo>
                  <a:lnTo>
                    <a:pt x="1536132" y="1157847"/>
                  </a:lnTo>
                  <a:lnTo>
                    <a:pt x="1537197" y="1157847"/>
                  </a:lnTo>
                  <a:lnTo>
                    <a:pt x="1537197" y="1185003"/>
                  </a:lnTo>
                  <a:lnTo>
                    <a:pt x="1511105" y="1174886"/>
                  </a:lnTo>
                  <a:lnTo>
                    <a:pt x="1533470" y="1113119"/>
                  </a:lnTo>
                  <a:lnTo>
                    <a:pt x="1537197" y="1114184"/>
                  </a:lnTo>
                  <a:lnTo>
                    <a:pt x="1537197" y="1114184"/>
                  </a:lnTo>
                  <a:close/>
                  <a:moveTo>
                    <a:pt x="1537197" y="1216952"/>
                  </a:moveTo>
                  <a:lnTo>
                    <a:pt x="1506846" y="1185536"/>
                  </a:lnTo>
                  <a:lnTo>
                    <a:pt x="1494599" y="1207900"/>
                  </a:lnTo>
                  <a:lnTo>
                    <a:pt x="1537197" y="1248368"/>
                  </a:lnTo>
                  <a:lnTo>
                    <a:pt x="1537197" y="1216952"/>
                  </a:lnTo>
                  <a:lnTo>
                    <a:pt x="1537197" y="1216952"/>
                  </a:lnTo>
                  <a:close/>
                  <a:moveTo>
                    <a:pt x="1537197" y="1258486"/>
                  </a:moveTo>
                  <a:lnTo>
                    <a:pt x="1537197" y="1281915"/>
                  </a:lnTo>
                  <a:lnTo>
                    <a:pt x="1491936" y="1272862"/>
                  </a:lnTo>
                  <a:lnTo>
                    <a:pt x="1491936" y="1247836"/>
                  </a:lnTo>
                  <a:lnTo>
                    <a:pt x="1537197" y="1258486"/>
                  </a:lnTo>
                  <a:lnTo>
                    <a:pt x="1537197" y="1258486"/>
                  </a:lnTo>
                  <a:close/>
                  <a:moveTo>
                    <a:pt x="1537197" y="1466685"/>
                  </a:moveTo>
                  <a:lnTo>
                    <a:pt x="1537197" y="1485854"/>
                  </a:lnTo>
                  <a:cubicBezTo>
                    <a:pt x="1530275" y="1491712"/>
                    <a:pt x="1522820" y="1499166"/>
                    <a:pt x="1514833" y="1513011"/>
                  </a:cubicBezTo>
                  <a:cubicBezTo>
                    <a:pt x="1521755" y="1513011"/>
                    <a:pt x="1529210" y="1514076"/>
                    <a:pt x="1537197" y="1517271"/>
                  </a:cubicBezTo>
                  <a:lnTo>
                    <a:pt x="1537197" y="1536440"/>
                  </a:lnTo>
                  <a:cubicBezTo>
                    <a:pt x="1526015" y="1533245"/>
                    <a:pt x="1513768" y="1530583"/>
                    <a:pt x="1499923" y="1530583"/>
                  </a:cubicBezTo>
                  <a:cubicBezTo>
                    <a:pt x="1497793" y="1530583"/>
                    <a:pt x="1494066" y="1531648"/>
                    <a:pt x="1491936" y="1532713"/>
                  </a:cubicBezTo>
                  <a:lnTo>
                    <a:pt x="1491936" y="1516206"/>
                  </a:lnTo>
                  <a:cubicBezTo>
                    <a:pt x="1493001" y="1515141"/>
                    <a:pt x="1494066" y="1515141"/>
                    <a:pt x="1495131" y="1515141"/>
                  </a:cubicBezTo>
                  <a:cubicBezTo>
                    <a:pt x="1510041" y="1487984"/>
                    <a:pt x="1523885" y="1473607"/>
                    <a:pt x="1537197" y="1466685"/>
                  </a:cubicBezTo>
                  <a:lnTo>
                    <a:pt x="1537197" y="1466685"/>
                  </a:lnTo>
                  <a:close/>
                  <a:moveTo>
                    <a:pt x="1537197" y="1581701"/>
                  </a:moveTo>
                  <a:lnTo>
                    <a:pt x="1537197" y="1607792"/>
                  </a:lnTo>
                  <a:cubicBezTo>
                    <a:pt x="1520158" y="1629092"/>
                    <a:pt x="1505781" y="1640273"/>
                    <a:pt x="1491936" y="1646131"/>
                  </a:cubicBezTo>
                  <a:lnTo>
                    <a:pt x="1491936" y="1628026"/>
                  </a:lnTo>
                  <a:cubicBezTo>
                    <a:pt x="1500988" y="1623767"/>
                    <a:pt x="1511105" y="1615780"/>
                    <a:pt x="1521223" y="1601935"/>
                  </a:cubicBezTo>
                  <a:lnTo>
                    <a:pt x="1521223" y="1601935"/>
                  </a:lnTo>
                  <a:lnTo>
                    <a:pt x="1522288" y="1599805"/>
                  </a:lnTo>
                  <a:cubicBezTo>
                    <a:pt x="1512170" y="1598740"/>
                    <a:pt x="1502053" y="1595545"/>
                    <a:pt x="1491936" y="1591818"/>
                  </a:cubicBezTo>
                  <a:lnTo>
                    <a:pt x="1491936" y="1571584"/>
                  </a:lnTo>
                  <a:cubicBezTo>
                    <a:pt x="1506846" y="1577973"/>
                    <a:pt x="1521755" y="1584896"/>
                    <a:pt x="1537197" y="1581701"/>
                  </a:cubicBezTo>
                  <a:lnTo>
                    <a:pt x="1537197" y="1581701"/>
                  </a:lnTo>
                  <a:close/>
                  <a:moveTo>
                    <a:pt x="1492469" y="1386813"/>
                  </a:moveTo>
                  <a:lnTo>
                    <a:pt x="1492469" y="1364449"/>
                  </a:lnTo>
                  <a:lnTo>
                    <a:pt x="1503651" y="1374566"/>
                  </a:lnTo>
                  <a:lnTo>
                    <a:pt x="1492469" y="1386813"/>
                  </a:lnTo>
                  <a:lnTo>
                    <a:pt x="1492469" y="1386813"/>
                  </a:lnTo>
                  <a:close/>
                  <a:moveTo>
                    <a:pt x="1492469" y="1331435"/>
                  </a:moveTo>
                  <a:lnTo>
                    <a:pt x="1492469" y="1301084"/>
                  </a:lnTo>
                  <a:lnTo>
                    <a:pt x="1534002" y="1330370"/>
                  </a:lnTo>
                  <a:lnTo>
                    <a:pt x="1519625" y="1350604"/>
                  </a:lnTo>
                  <a:lnTo>
                    <a:pt x="1492469" y="1331435"/>
                  </a:lnTo>
                  <a:lnTo>
                    <a:pt x="1492469" y="1331435"/>
                  </a:lnTo>
                  <a:close/>
                  <a:moveTo>
                    <a:pt x="1492469" y="521001"/>
                  </a:moveTo>
                  <a:lnTo>
                    <a:pt x="1492469" y="489585"/>
                  </a:lnTo>
                  <a:cubicBezTo>
                    <a:pt x="1493534" y="491715"/>
                    <a:pt x="1495664" y="492780"/>
                    <a:pt x="1496729" y="493845"/>
                  </a:cubicBezTo>
                  <a:cubicBezTo>
                    <a:pt x="1496729" y="493845"/>
                    <a:pt x="1506846" y="494909"/>
                    <a:pt x="1506846" y="500767"/>
                  </a:cubicBezTo>
                  <a:cubicBezTo>
                    <a:pt x="1506846" y="500767"/>
                    <a:pt x="1508976" y="511949"/>
                    <a:pt x="1499923" y="523131"/>
                  </a:cubicBezTo>
                  <a:cubicBezTo>
                    <a:pt x="1499923" y="523131"/>
                    <a:pt x="1495664" y="523131"/>
                    <a:pt x="1492469" y="521001"/>
                  </a:cubicBezTo>
                  <a:lnTo>
                    <a:pt x="1492469" y="521001"/>
                  </a:lnTo>
                  <a:close/>
                  <a:moveTo>
                    <a:pt x="1492469" y="444324"/>
                  </a:moveTo>
                  <a:lnTo>
                    <a:pt x="1492469" y="412908"/>
                  </a:lnTo>
                  <a:cubicBezTo>
                    <a:pt x="1495664" y="418765"/>
                    <a:pt x="1500456" y="423025"/>
                    <a:pt x="1503651" y="425155"/>
                  </a:cubicBezTo>
                  <a:cubicBezTo>
                    <a:pt x="1503651" y="425155"/>
                    <a:pt x="1510573" y="429414"/>
                    <a:pt x="1513768" y="432077"/>
                  </a:cubicBezTo>
                  <a:cubicBezTo>
                    <a:pt x="1513768" y="432077"/>
                    <a:pt x="1516963" y="446454"/>
                    <a:pt x="1495664" y="446454"/>
                  </a:cubicBezTo>
                  <a:cubicBezTo>
                    <a:pt x="1495664" y="446986"/>
                    <a:pt x="1494599" y="445389"/>
                    <a:pt x="1492469" y="444324"/>
                  </a:cubicBezTo>
                  <a:close/>
                  <a:moveTo>
                    <a:pt x="1492469" y="202578"/>
                  </a:moveTo>
                  <a:lnTo>
                    <a:pt x="1492469" y="220682"/>
                  </a:lnTo>
                  <a:cubicBezTo>
                    <a:pt x="1490339" y="219617"/>
                    <a:pt x="1489274" y="218552"/>
                    <a:pt x="1486611" y="217488"/>
                  </a:cubicBezTo>
                  <a:cubicBezTo>
                    <a:pt x="1486611" y="217488"/>
                    <a:pt x="1486611" y="217488"/>
                    <a:pt x="1486611" y="218552"/>
                  </a:cubicBezTo>
                  <a:lnTo>
                    <a:pt x="1484481" y="217488"/>
                  </a:lnTo>
                  <a:cubicBezTo>
                    <a:pt x="1486611" y="242514"/>
                    <a:pt x="1474364" y="268073"/>
                    <a:pt x="1477559" y="297359"/>
                  </a:cubicBezTo>
                  <a:cubicBezTo>
                    <a:pt x="1479689" y="304282"/>
                    <a:pt x="1484481" y="310671"/>
                    <a:pt x="1491936" y="318659"/>
                  </a:cubicBezTo>
                  <a:lnTo>
                    <a:pt x="1491936" y="338893"/>
                  </a:lnTo>
                  <a:cubicBezTo>
                    <a:pt x="1480754" y="330906"/>
                    <a:pt x="1472767" y="322919"/>
                    <a:pt x="1468507" y="315464"/>
                  </a:cubicBezTo>
                  <a:lnTo>
                    <a:pt x="1468507" y="182344"/>
                  </a:lnTo>
                  <a:cubicBezTo>
                    <a:pt x="1472767" y="186604"/>
                    <a:pt x="1476494" y="191396"/>
                    <a:pt x="1478624" y="195656"/>
                  </a:cubicBezTo>
                  <a:cubicBezTo>
                    <a:pt x="1481819" y="196721"/>
                    <a:pt x="1486611" y="198851"/>
                    <a:pt x="1487676" y="199916"/>
                  </a:cubicBezTo>
                  <a:cubicBezTo>
                    <a:pt x="1488741" y="200448"/>
                    <a:pt x="1489806" y="201513"/>
                    <a:pt x="1492469" y="202578"/>
                  </a:cubicBezTo>
                  <a:lnTo>
                    <a:pt x="1492469" y="202578"/>
                  </a:lnTo>
                  <a:close/>
                  <a:moveTo>
                    <a:pt x="1492469" y="412908"/>
                  </a:moveTo>
                  <a:lnTo>
                    <a:pt x="1492469" y="444324"/>
                  </a:lnTo>
                  <a:cubicBezTo>
                    <a:pt x="1490339" y="443259"/>
                    <a:pt x="1488209" y="441129"/>
                    <a:pt x="1485546" y="440064"/>
                  </a:cubicBezTo>
                  <a:cubicBezTo>
                    <a:pt x="1485546" y="440064"/>
                    <a:pt x="1474364" y="425155"/>
                    <a:pt x="1468507" y="417700"/>
                  </a:cubicBezTo>
                  <a:lnTo>
                    <a:pt x="1468507" y="378296"/>
                  </a:lnTo>
                  <a:cubicBezTo>
                    <a:pt x="1469572" y="378296"/>
                    <a:pt x="1470637" y="378296"/>
                    <a:pt x="1472767" y="378296"/>
                  </a:cubicBezTo>
                  <a:cubicBezTo>
                    <a:pt x="1472767" y="378296"/>
                    <a:pt x="1481819" y="379361"/>
                    <a:pt x="1480754" y="384154"/>
                  </a:cubicBezTo>
                  <a:cubicBezTo>
                    <a:pt x="1480754" y="384154"/>
                    <a:pt x="1478624" y="391076"/>
                    <a:pt x="1479689" y="395336"/>
                  </a:cubicBezTo>
                  <a:cubicBezTo>
                    <a:pt x="1479689" y="394803"/>
                    <a:pt x="1485546" y="403855"/>
                    <a:pt x="1492469" y="412908"/>
                  </a:cubicBezTo>
                  <a:lnTo>
                    <a:pt x="1492469" y="412908"/>
                  </a:lnTo>
                  <a:close/>
                  <a:moveTo>
                    <a:pt x="1492469" y="489585"/>
                  </a:moveTo>
                  <a:lnTo>
                    <a:pt x="1492469" y="521001"/>
                  </a:lnTo>
                  <a:cubicBezTo>
                    <a:pt x="1486611" y="519936"/>
                    <a:pt x="1480222" y="517806"/>
                    <a:pt x="1478092" y="516741"/>
                  </a:cubicBezTo>
                  <a:cubicBezTo>
                    <a:pt x="1478092" y="516741"/>
                    <a:pt x="1473832" y="510884"/>
                    <a:pt x="1469040" y="503429"/>
                  </a:cubicBezTo>
                  <a:lnTo>
                    <a:pt x="1469040" y="466156"/>
                  </a:lnTo>
                  <a:cubicBezTo>
                    <a:pt x="1476494" y="473610"/>
                    <a:pt x="1485546" y="482662"/>
                    <a:pt x="1492469" y="489585"/>
                  </a:cubicBezTo>
                  <a:lnTo>
                    <a:pt x="1492469" y="489585"/>
                  </a:lnTo>
                  <a:close/>
                  <a:moveTo>
                    <a:pt x="1492469" y="1248368"/>
                  </a:moveTo>
                  <a:lnTo>
                    <a:pt x="1492469" y="1273395"/>
                  </a:lnTo>
                  <a:lnTo>
                    <a:pt x="1469040" y="1270200"/>
                  </a:lnTo>
                  <a:lnTo>
                    <a:pt x="1469040" y="1256888"/>
                  </a:lnTo>
                  <a:lnTo>
                    <a:pt x="1474897" y="1245706"/>
                  </a:lnTo>
                  <a:lnTo>
                    <a:pt x="1492469" y="1248368"/>
                  </a:lnTo>
                  <a:lnTo>
                    <a:pt x="1492469" y="1248368"/>
                  </a:lnTo>
                  <a:close/>
                  <a:moveTo>
                    <a:pt x="1492469" y="1301084"/>
                  </a:moveTo>
                  <a:lnTo>
                    <a:pt x="1492469" y="1331435"/>
                  </a:lnTo>
                  <a:lnTo>
                    <a:pt x="1469040" y="1315461"/>
                  </a:lnTo>
                  <a:lnTo>
                    <a:pt x="1469040" y="1284045"/>
                  </a:lnTo>
                  <a:lnTo>
                    <a:pt x="1492469" y="1301084"/>
                  </a:lnTo>
                  <a:lnTo>
                    <a:pt x="1492469" y="1301084"/>
                  </a:lnTo>
                  <a:close/>
                  <a:moveTo>
                    <a:pt x="1492469" y="1364449"/>
                  </a:moveTo>
                  <a:lnTo>
                    <a:pt x="1492469" y="1386813"/>
                  </a:lnTo>
                  <a:lnTo>
                    <a:pt x="1482352" y="1397995"/>
                  </a:lnTo>
                  <a:lnTo>
                    <a:pt x="1469040" y="1394800"/>
                  </a:lnTo>
                  <a:lnTo>
                    <a:pt x="1469040" y="1374566"/>
                  </a:lnTo>
                  <a:cubicBezTo>
                    <a:pt x="1471169" y="1375631"/>
                    <a:pt x="1474897" y="1376696"/>
                    <a:pt x="1478092" y="1378826"/>
                  </a:cubicBezTo>
                  <a:cubicBezTo>
                    <a:pt x="1474897" y="1376696"/>
                    <a:pt x="1471169" y="1374566"/>
                    <a:pt x="1469040" y="1372969"/>
                  </a:cubicBezTo>
                  <a:lnTo>
                    <a:pt x="1469040" y="1343682"/>
                  </a:lnTo>
                  <a:lnTo>
                    <a:pt x="1492469" y="1364449"/>
                  </a:lnTo>
                  <a:lnTo>
                    <a:pt x="1492469" y="1364449"/>
                  </a:lnTo>
                  <a:close/>
                  <a:moveTo>
                    <a:pt x="1492469" y="1516206"/>
                  </a:moveTo>
                  <a:lnTo>
                    <a:pt x="1492469" y="1533245"/>
                  </a:lnTo>
                  <a:cubicBezTo>
                    <a:pt x="1484481" y="1536440"/>
                    <a:pt x="1478092" y="1543362"/>
                    <a:pt x="1469040" y="1552414"/>
                  </a:cubicBezTo>
                  <a:lnTo>
                    <a:pt x="1469040" y="1530050"/>
                  </a:lnTo>
                  <a:cubicBezTo>
                    <a:pt x="1476494" y="1523128"/>
                    <a:pt x="1484481" y="1518336"/>
                    <a:pt x="1492469" y="1516206"/>
                  </a:cubicBezTo>
                  <a:lnTo>
                    <a:pt x="1492469" y="1516206"/>
                  </a:lnTo>
                  <a:close/>
                  <a:moveTo>
                    <a:pt x="1492469" y="1571584"/>
                  </a:moveTo>
                  <a:lnTo>
                    <a:pt x="1492469" y="1591818"/>
                  </a:lnTo>
                  <a:cubicBezTo>
                    <a:pt x="1484481" y="1588623"/>
                    <a:pt x="1476494" y="1585961"/>
                    <a:pt x="1469040" y="1582766"/>
                  </a:cubicBezTo>
                  <a:lnTo>
                    <a:pt x="1469040" y="1563596"/>
                  </a:lnTo>
                  <a:cubicBezTo>
                    <a:pt x="1476494" y="1564661"/>
                    <a:pt x="1484481" y="1567856"/>
                    <a:pt x="1492469" y="1571584"/>
                  </a:cubicBezTo>
                  <a:lnTo>
                    <a:pt x="1492469" y="1571584"/>
                  </a:lnTo>
                  <a:close/>
                  <a:moveTo>
                    <a:pt x="1492469" y="1627494"/>
                  </a:moveTo>
                  <a:lnTo>
                    <a:pt x="1492469" y="1645598"/>
                  </a:lnTo>
                  <a:cubicBezTo>
                    <a:pt x="1489274" y="1646663"/>
                    <a:pt x="1486611" y="1647728"/>
                    <a:pt x="1484481" y="1648793"/>
                  </a:cubicBezTo>
                  <a:cubicBezTo>
                    <a:pt x="1481287" y="1650923"/>
                    <a:pt x="1477559" y="1655715"/>
                    <a:pt x="1477559" y="1655715"/>
                  </a:cubicBezTo>
                  <a:cubicBezTo>
                    <a:pt x="1474364" y="1658910"/>
                    <a:pt x="1470637" y="1662638"/>
                    <a:pt x="1468507" y="1665833"/>
                  </a:cubicBezTo>
                  <a:lnTo>
                    <a:pt x="1468507" y="1632286"/>
                  </a:lnTo>
                  <a:cubicBezTo>
                    <a:pt x="1475429" y="1633351"/>
                    <a:pt x="1483417" y="1632286"/>
                    <a:pt x="1492469" y="1627494"/>
                  </a:cubicBezTo>
                  <a:lnTo>
                    <a:pt x="1492469" y="1627494"/>
                  </a:lnTo>
                  <a:close/>
                  <a:moveTo>
                    <a:pt x="1468507" y="1000765"/>
                  </a:moveTo>
                  <a:lnTo>
                    <a:pt x="1468507" y="868178"/>
                  </a:lnTo>
                  <a:cubicBezTo>
                    <a:pt x="1474364" y="887347"/>
                    <a:pt x="1474364" y="899594"/>
                    <a:pt x="1470637" y="908646"/>
                  </a:cubicBezTo>
                  <a:cubicBezTo>
                    <a:pt x="1470637" y="910776"/>
                    <a:pt x="1471702" y="914504"/>
                    <a:pt x="1471702" y="914504"/>
                  </a:cubicBezTo>
                  <a:cubicBezTo>
                    <a:pt x="1475962" y="934738"/>
                    <a:pt x="1474897" y="948050"/>
                    <a:pt x="1470637" y="956037"/>
                  </a:cubicBezTo>
                  <a:cubicBezTo>
                    <a:pt x="1470637" y="958167"/>
                    <a:pt x="1471702" y="961894"/>
                    <a:pt x="1471702" y="962959"/>
                  </a:cubicBezTo>
                  <a:cubicBezTo>
                    <a:pt x="1474364" y="980531"/>
                    <a:pt x="1471702" y="991713"/>
                    <a:pt x="1468507" y="1000765"/>
                  </a:cubicBezTo>
                  <a:lnTo>
                    <a:pt x="1468507" y="1000765"/>
                  </a:lnTo>
                  <a:close/>
                  <a:moveTo>
                    <a:pt x="1468507" y="459233"/>
                  </a:moveTo>
                  <a:lnTo>
                    <a:pt x="1468507" y="460298"/>
                  </a:lnTo>
                  <a:cubicBezTo>
                    <a:pt x="1474364" y="461363"/>
                    <a:pt x="1482884" y="460298"/>
                    <a:pt x="1482884" y="460298"/>
                  </a:cubicBezTo>
                  <a:cubicBezTo>
                    <a:pt x="1491936" y="442194"/>
                    <a:pt x="1478624" y="436869"/>
                    <a:pt x="1478624" y="436869"/>
                  </a:cubicBezTo>
                  <a:cubicBezTo>
                    <a:pt x="1476494" y="436869"/>
                    <a:pt x="1472767" y="433674"/>
                    <a:pt x="1468507" y="429947"/>
                  </a:cubicBezTo>
                  <a:lnTo>
                    <a:pt x="1468507" y="459233"/>
                  </a:lnTo>
                  <a:close/>
                  <a:moveTo>
                    <a:pt x="1468507" y="182344"/>
                  </a:moveTo>
                  <a:lnTo>
                    <a:pt x="1468507" y="314931"/>
                  </a:lnTo>
                  <a:cubicBezTo>
                    <a:pt x="1465312" y="310671"/>
                    <a:pt x="1462650" y="306944"/>
                    <a:pt x="1461585" y="302684"/>
                  </a:cubicBezTo>
                  <a:cubicBezTo>
                    <a:pt x="1460520" y="301619"/>
                    <a:pt x="1459455" y="301619"/>
                    <a:pt x="1458390" y="300554"/>
                  </a:cubicBezTo>
                  <a:lnTo>
                    <a:pt x="1458390" y="284580"/>
                  </a:lnTo>
                  <a:lnTo>
                    <a:pt x="1458390" y="284580"/>
                  </a:lnTo>
                  <a:cubicBezTo>
                    <a:pt x="1456260" y="256359"/>
                    <a:pt x="1479689" y="223877"/>
                    <a:pt x="1458390" y="195656"/>
                  </a:cubicBezTo>
                  <a:lnTo>
                    <a:pt x="1458390" y="173292"/>
                  </a:lnTo>
                  <a:cubicBezTo>
                    <a:pt x="1461585" y="176487"/>
                    <a:pt x="1465312" y="178616"/>
                    <a:pt x="1468507" y="182344"/>
                  </a:cubicBezTo>
                  <a:lnTo>
                    <a:pt x="1468507" y="182344"/>
                  </a:lnTo>
                  <a:close/>
                  <a:moveTo>
                    <a:pt x="1468507" y="378296"/>
                  </a:moveTo>
                  <a:lnTo>
                    <a:pt x="1468507" y="417700"/>
                  </a:lnTo>
                  <a:cubicBezTo>
                    <a:pt x="1467442" y="416635"/>
                    <a:pt x="1466377" y="415570"/>
                    <a:pt x="1466377" y="415570"/>
                  </a:cubicBezTo>
                  <a:cubicBezTo>
                    <a:pt x="1466377" y="415570"/>
                    <a:pt x="1459455" y="414505"/>
                    <a:pt x="1458390" y="418765"/>
                  </a:cubicBezTo>
                  <a:cubicBezTo>
                    <a:pt x="1458390" y="418765"/>
                    <a:pt x="1462650" y="424622"/>
                    <a:pt x="1468507" y="429947"/>
                  </a:cubicBezTo>
                  <a:lnTo>
                    <a:pt x="1468507" y="459233"/>
                  </a:lnTo>
                  <a:cubicBezTo>
                    <a:pt x="1467442" y="456038"/>
                    <a:pt x="1464247" y="450181"/>
                    <a:pt x="1460520" y="448051"/>
                  </a:cubicBezTo>
                  <a:lnTo>
                    <a:pt x="1458390" y="445921"/>
                  </a:lnTo>
                  <a:lnTo>
                    <a:pt x="1458390" y="379361"/>
                  </a:lnTo>
                  <a:cubicBezTo>
                    <a:pt x="1458390" y="380426"/>
                    <a:pt x="1459455" y="380426"/>
                    <a:pt x="1459455" y="381491"/>
                  </a:cubicBezTo>
                  <a:cubicBezTo>
                    <a:pt x="1459455" y="381491"/>
                    <a:pt x="1463182" y="379361"/>
                    <a:pt x="1468507" y="378296"/>
                  </a:cubicBezTo>
                  <a:lnTo>
                    <a:pt x="1468507" y="378296"/>
                  </a:lnTo>
                  <a:close/>
                  <a:moveTo>
                    <a:pt x="1468507" y="466156"/>
                  </a:moveTo>
                  <a:cubicBezTo>
                    <a:pt x="1465312" y="461896"/>
                    <a:pt x="1460520" y="458168"/>
                    <a:pt x="1458390" y="454973"/>
                  </a:cubicBezTo>
                  <a:lnTo>
                    <a:pt x="1458390" y="491182"/>
                  </a:lnTo>
                  <a:cubicBezTo>
                    <a:pt x="1460520" y="494377"/>
                    <a:pt x="1465312" y="499169"/>
                    <a:pt x="1468507" y="503429"/>
                  </a:cubicBezTo>
                  <a:lnTo>
                    <a:pt x="1468507" y="466156"/>
                  </a:lnTo>
                  <a:lnTo>
                    <a:pt x="1468507" y="466156"/>
                  </a:lnTo>
                  <a:close/>
                  <a:moveTo>
                    <a:pt x="1468507" y="867645"/>
                  </a:moveTo>
                  <a:lnTo>
                    <a:pt x="1468507" y="1000233"/>
                  </a:lnTo>
                  <a:cubicBezTo>
                    <a:pt x="1467442" y="1001298"/>
                    <a:pt x="1467442" y="1002363"/>
                    <a:pt x="1466377" y="1003428"/>
                  </a:cubicBezTo>
                  <a:cubicBezTo>
                    <a:pt x="1466377" y="1005558"/>
                    <a:pt x="1467442" y="1009285"/>
                    <a:pt x="1467442" y="1009285"/>
                  </a:cubicBezTo>
                  <a:cubicBezTo>
                    <a:pt x="1467442" y="1029519"/>
                    <a:pt x="1464247" y="1041766"/>
                    <a:pt x="1458390" y="1049753"/>
                  </a:cubicBezTo>
                  <a:cubicBezTo>
                    <a:pt x="1458390" y="1052948"/>
                    <a:pt x="1458390" y="1055611"/>
                    <a:pt x="1458390" y="1056676"/>
                  </a:cubicBezTo>
                  <a:cubicBezTo>
                    <a:pt x="1458390" y="1058806"/>
                    <a:pt x="1458390" y="1060936"/>
                    <a:pt x="1458390" y="1063598"/>
                  </a:cubicBezTo>
                  <a:lnTo>
                    <a:pt x="1458390" y="997038"/>
                  </a:lnTo>
                  <a:cubicBezTo>
                    <a:pt x="1461585" y="991181"/>
                    <a:pt x="1464247" y="982661"/>
                    <a:pt x="1462650" y="967752"/>
                  </a:cubicBezTo>
                  <a:lnTo>
                    <a:pt x="1462650" y="967752"/>
                  </a:lnTo>
                  <a:lnTo>
                    <a:pt x="1462650" y="966687"/>
                  </a:lnTo>
                  <a:cubicBezTo>
                    <a:pt x="1460520" y="967752"/>
                    <a:pt x="1459455" y="968816"/>
                    <a:pt x="1458390" y="969881"/>
                  </a:cubicBezTo>
                  <a:lnTo>
                    <a:pt x="1458390" y="954972"/>
                  </a:lnTo>
                  <a:cubicBezTo>
                    <a:pt x="1464247" y="948050"/>
                    <a:pt x="1467442" y="937933"/>
                    <a:pt x="1464247" y="919828"/>
                  </a:cubicBezTo>
                  <a:lnTo>
                    <a:pt x="1464247" y="919828"/>
                  </a:lnTo>
                  <a:lnTo>
                    <a:pt x="1463182" y="918763"/>
                  </a:lnTo>
                  <a:cubicBezTo>
                    <a:pt x="1462117" y="919828"/>
                    <a:pt x="1459987" y="921958"/>
                    <a:pt x="1458922" y="923023"/>
                  </a:cubicBezTo>
                  <a:lnTo>
                    <a:pt x="1458922" y="908646"/>
                  </a:lnTo>
                  <a:cubicBezTo>
                    <a:pt x="1463182" y="900659"/>
                    <a:pt x="1465845" y="890542"/>
                    <a:pt x="1461052" y="872438"/>
                  </a:cubicBezTo>
                  <a:lnTo>
                    <a:pt x="1461052" y="872438"/>
                  </a:lnTo>
                  <a:lnTo>
                    <a:pt x="1459987" y="871373"/>
                  </a:lnTo>
                  <a:cubicBezTo>
                    <a:pt x="1459987" y="872438"/>
                    <a:pt x="1458922" y="872438"/>
                    <a:pt x="1458922" y="873503"/>
                  </a:cubicBezTo>
                  <a:lnTo>
                    <a:pt x="1458922" y="813865"/>
                  </a:lnTo>
                  <a:cubicBezTo>
                    <a:pt x="1458922" y="814930"/>
                    <a:pt x="1459987" y="818125"/>
                    <a:pt x="1459987" y="818125"/>
                  </a:cubicBezTo>
                  <a:cubicBezTo>
                    <a:pt x="1467975" y="837294"/>
                    <a:pt x="1469040" y="849541"/>
                    <a:pt x="1466910" y="859658"/>
                  </a:cubicBezTo>
                  <a:cubicBezTo>
                    <a:pt x="1467975" y="861788"/>
                    <a:pt x="1467975" y="863918"/>
                    <a:pt x="1469040" y="865515"/>
                  </a:cubicBezTo>
                  <a:cubicBezTo>
                    <a:pt x="1468507" y="866580"/>
                    <a:pt x="1468507" y="866580"/>
                    <a:pt x="1468507" y="867645"/>
                  </a:cubicBezTo>
                  <a:lnTo>
                    <a:pt x="1468507" y="867645"/>
                  </a:lnTo>
                  <a:close/>
                  <a:moveTo>
                    <a:pt x="1468507" y="1256356"/>
                  </a:moveTo>
                  <a:lnTo>
                    <a:pt x="1468507" y="1269668"/>
                  </a:lnTo>
                  <a:lnTo>
                    <a:pt x="1461585" y="1268603"/>
                  </a:lnTo>
                  <a:lnTo>
                    <a:pt x="1468507" y="1256356"/>
                  </a:lnTo>
                  <a:lnTo>
                    <a:pt x="1468507" y="1256356"/>
                  </a:lnTo>
                  <a:close/>
                  <a:moveTo>
                    <a:pt x="1468507" y="1284577"/>
                  </a:moveTo>
                  <a:lnTo>
                    <a:pt x="1468507" y="1315993"/>
                  </a:lnTo>
                  <a:lnTo>
                    <a:pt x="1458390" y="1308006"/>
                  </a:lnTo>
                  <a:lnTo>
                    <a:pt x="1458390" y="1277655"/>
                  </a:lnTo>
                  <a:lnTo>
                    <a:pt x="1468507" y="1284577"/>
                  </a:lnTo>
                  <a:lnTo>
                    <a:pt x="1468507" y="1284577"/>
                  </a:lnTo>
                  <a:close/>
                  <a:moveTo>
                    <a:pt x="1468507" y="1344215"/>
                  </a:moveTo>
                  <a:lnTo>
                    <a:pt x="1468507" y="1373501"/>
                  </a:lnTo>
                  <a:cubicBezTo>
                    <a:pt x="1466377" y="1372436"/>
                    <a:pt x="1465312" y="1371371"/>
                    <a:pt x="1464247" y="1370306"/>
                  </a:cubicBezTo>
                  <a:cubicBezTo>
                    <a:pt x="1462117" y="1368176"/>
                    <a:pt x="1459987" y="1367111"/>
                    <a:pt x="1458390" y="1366046"/>
                  </a:cubicBezTo>
                  <a:lnTo>
                    <a:pt x="1458390" y="1335163"/>
                  </a:lnTo>
                  <a:lnTo>
                    <a:pt x="1468507" y="1344215"/>
                  </a:lnTo>
                  <a:lnTo>
                    <a:pt x="1468507" y="1344215"/>
                  </a:lnTo>
                  <a:close/>
                  <a:moveTo>
                    <a:pt x="1468507" y="1374566"/>
                  </a:moveTo>
                  <a:cubicBezTo>
                    <a:pt x="1467442" y="1374566"/>
                    <a:pt x="1467442" y="1374566"/>
                    <a:pt x="1467442" y="1374566"/>
                  </a:cubicBezTo>
                  <a:cubicBezTo>
                    <a:pt x="1464247" y="1373501"/>
                    <a:pt x="1460520" y="1372436"/>
                    <a:pt x="1458390" y="1371371"/>
                  </a:cubicBezTo>
                  <a:lnTo>
                    <a:pt x="1458390" y="1371371"/>
                  </a:lnTo>
                  <a:lnTo>
                    <a:pt x="1458390" y="1391605"/>
                  </a:lnTo>
                  <a:lnTo>
                    <a:pt x="1468507" y="1394800"/>
                  </a:lnTo>
                  <a:lnTo>
                    <a:pt x="1468507" y="1374566"/>
                  </a:lnTo>
                  <a:lnTo>
                    <a:pt x="1468507" y="1374566"/>
                  </a:lnTo>
                  <a:close/>
                  <a:moveTo>
                    <a:pt x="1468507" y="1530050"/>
                  </a:moveTo>
                  <a:lnTo>
                    <a:pt x="1468507" y="1552414"/>
                  </a:lnTo>
                  <a:cubicBezTo>
                    <a:pt x="1466377" y="1555609"/>
                    <a:pt x="1462650" y="1559337"/>
                    <a:pt x="1460520" y="1562532"/>
                  </a:cubicBezTo>
                  <a:cubicBezTo>
                    <a:pt x="1462650" y="1562532"/>
                    <a:pt x="1466377" y="1562532"/>
                    <a:pt x="1468507" y="1563596"/>
                  </a:cubicBezTo>
                  <a:lnTo>
                    <a:pt x="1468507" y="1582766"/>
                  </a:lnTo>
                  <a:cubicBezTo>
                    <a:pt x="1465312" y="1582766"/>
                    <a:pt x="1461585" y="1581701"/>
                    <a:pt x="1458390" y="1580636"/>
                  </a:cubicBezTo>
                  <a:lnTo>
                    <a:pt x="1458390" y="1541232"/>
                  </a:lnTo>
                  <a:cubicBezTo>
                    <a:pt x="1461585" y="1536440"/>
                    <a:pt x="1465312" y="1533245"/>
                    <a:pt x="1468507" y="1530050"/>
                  </a:cubicBezTo>
                  <a:lnTo>
                    <a:pt x="1468507" y="1530050"/>
                  </a:lnTo>
                  <a:close/>
                  <a:moveTo>
                    <a:pt x="1468507" y="1632286"/>
                  </a:moveTo>
                  <a:lnTo>
                    <a:pt x="1468507" y="1665833"/>
                  </a:lnTo>
                  <a:cubicBezTo>
                    <a:pt x="1465312" y="1669027"/>
                    <a:pt x="1461585" y="1671690"/>
                    <a:pt x="1458390" y="1674885"/>
                  </a:cubicBezTo>
                  <a:lnTo>
                    <a:pt x="1458390" y="1653585"/>
                  </a:lnTo>
                  <a:cubicBezTo>
                    <a:pt x="1458390" y="1653585"/>
                    <a:pt x="1459455" y="1652521"/>
                    <a:pt x="1460520" y="1651456"/>
                  </a:cubicBezTo>
                  <a:lnTo>
                    <a:pt x="1460520" y="1651456"/>
                  </a:lnTo>
                  <a:lnTo>
                    <a:pt x="1461585" y="1649326"/>
                  </a:lnTo>
                  <a:cubicBezTo>
                    <a:pt x="1460520" y="1649326"/>
                    <a:pt x="1459455" y="1649326"/>
                    <a:pt x="1458390" y="1649326"/>
                  </a:cubicBezTo>
                  <a:lnTo>
                    <a:pt x="1458390" y="1630156"/>
                  </a:lnTo>
                  <a:cubicBezTo>
                    <a:pt x="1461585" y="1631221"/>
                    <a:pt x="1465312" y="1632286"/>
                    <a:pt x="1468507" y="1632286"/>
                  </a:cubicBezTo>
                  <a:lnTo>
                    <a:pt x="1468507" y="1632286"/>
                  </a:lnTo>
                  <a:close/>
                  <a:moveTo>
                    <a:pt x="1458390" y="1425152"/>
                  </a:moveTo>
                  <a:lnTo>
                    <a:pt x="1458390" y="1420359"/>
                  </a:lnTo>
                  <a:lnTo>
                    <a:pt x="1460520" y="1422489"/>
                  </a:lnTo>
                  <a:lnTo>
                    <a:pt x="1458390" y="1425152"/>
                  </a:lnTo>
                  <a:lnTo>
                    <a:pt x="1458390" y="1425152"/>
                  </a:lnTo>
                  <a:close/>
                  <a:moveTo>
                    <a:pt x="1458390" y="812800"/>
                  </a:moveTo>
                  <a:lnTo>
                    <a:pt x="1458390" y="802683"/>
                  </a:lnTo>
                  <a:cubicBezTo>
                    <a:pt x="1458390" y="805878"/>
                    <a:pt x="1458390" y="809073"/>
                    <a:pt x="1458390" y="812800"/>
                  </a:cubicBezTo>
                  <a:close/>
                  <a:moveTo>
                    <a:pt x="1458390" y="173292"/>
                  </a:moveTo>
                  <a:lnTo>
                    <a:pt x="1458390" y="195656"/>
                  </a:lnTo>
                  <a:cubicBezTo>
                    <a:pt x="1452533" y="188734"/>
                    <a:pt x="1445078" y="182344"/>
                    <a:pt x="1432299" y="175422"/>
                  </a:cubicBezTo>
                  <a:lnTo>
                    <a:pt x="1432299" y="158382"/>
                  </a:lnTo>
                  <a:cubicBezTo>
                    <a:pt x="1442948" y="163175"/>
                    <a:pt x="1451468" y="168499"/>
                    <a:pt x="1458390" y="173292"/>
                  </a:cubicBezTo>
                  <a:lnTo>
                    <a:pt x="1458390" y="173292"/>
                  </a:lnTo>
                  <a:close/>
                  <a:moveTo>
                    <a:pt x="1458390" y="284580"/>
                  </a:moveTo>
                  <a:lnTo>
                    <a:pt x="1458390" y="300554"/>
                  </a:lnTo>
                  <a:cubicBezTo>
                    <a:pt x="1448273" y="296295"/>
                    <a:pt x="1439221" y="291502"/>
                    <a:pt x="1432299" y="287242"/>
                  </a:cubicBezTo>
                  <a:lnTo>
                    <a:pt x="1432299" y="267008"/>
                  </a:lnTo>
                  <a:cubicBezTo>
                    <a:pt x="1438156" y="272333"/>
                    <a:pt x="1446143" y="277658"/>
                    <a:pt x="1458390" y="284580"/>
                  </a:cubicBezTo>
                  <a:lnTo>
                    <a:pt x="1458390" y="284580"/>
                  </a:lnTo>
                  <a:close/>
                  <a:moveTo>
                    <a:pt x="1458390" y="379361"/>
                  </a:moveTo>
                  <a:lnTo>
                    <a:pt x="1458390" y="445921"/>
                  </a:lnTo>
                  <a:lnTo>
                    <a:pt x="1449338" y="438999"/>
                  </a:lnTo>
                  <a:lnTo>
                    <a:pt x="1445078" y="440064"/>
                  </a:lnTo>
                  <a:cubicBezTo>
                    <a:pt x="1445078" y="440064"/>
                    <a:pt x="1450935" y="445921"/>
                    <a:pt x="1458390" y="454441"/>
                  </a:cubicBezTo>
                  <a:lnTo>
                    <a:pt x="1458390" y="490650"/>
                  </a:lnTo>
                  <a:cubicBezTo>
                    <a:pt x="1455195" y="487455"/>
                    <a:pt x="1452533" y="486390"/>
                    <a:pt x="1451468" y="484792"/>
                  </a:cubicBezTo>
                  <a:cubicBezTo>
                    <a:pt x="1451468" y="484792"/>
                    <a:pt x="1442416" y="483727"/>
                    <a:pt x="1437091" y="493845"/>
                  </a:cubicBezTo>
                  <a:cubicBezTo>
                    <a:pt x="1437091" y="493845"/>
                    <a:pt x="1434961" y="494909"/>
                    <a:pt x="1432831" y="498104"/>
                  </a:cubicBezTo>
                  <a:lnTo>
                    <a:pt x="1432831" y="464558"/>
                  </a:lnTo>
                  <a:cubicBezTo>
                    <a:pt x="1437091" y="463493"/>
                    <a:pt x="1436026" y="457636"/>
                    <a:pt x="1436026" y="457636"/>
                  </a:cubicBezTo>
                  <a:cubicBezTo>
                    <a:pt x="1434961" y="455506"/>
                    <a:pt x="1433896" y="454441"/>
                    <a:pt x="1432831" y="453376"/>
                  </a:cubicBezTo>
                  <a:lnTo>
                    <a:pt x="1432831" y="401726"/>
                  </a:lnTo>
                  <a:cubicBezTo>
                    <a:pt x="1434961" y="402790"/>
                    <a:pt x="1452000" y="409713"/>
                    <a:pt x="1447208" y="400661"/>
                  </a:cubicBezTo>
                  <a:cubicBezTo>
                    <a:pt x="1447208" y="400661"/>
                    <a:pt x="1442948" y="392673"/>
                    <a:pt x="1432831" y="388414"/>
                  </a:cubicBezTo>
                  <a:lnTo>
                    <a:pt x="1432831" y="358062"/>
                  </a:lnTo>
                  <a:cubicBezTo>
                    <a:pt x="1437091" y="359127"/>
                    <a:pt x="1441883" y="361257"/>
                    <a:pt x="1442948" y="362322"/>
                  </a:cubicBezTo>
                  <a:cubicBezTo>
                    <a:pt x="1442948" y="362322"/>
                    <a:pt x="1442948" y="373504"/>
                    <a:pt x="1448805" y="373504"/>
                  </a:cubicBezTo>
                  <a:cubicBezTo>
                    <a:pt x="1448273" y="373504"/>
                    <a:pt x="1455195" y="375634"/>
                    <a:pt x="1458390" y="379361"/>
                  </a:cubicBezTo>
                  <a:lnTo>
                    <a:pt x="1458390" y="379361"/>
                  </a:lnTo>
                  <a:close/>
                  <a:moveTo>
                    <a:pt x="1458390" y="802683"/>
                  </a:moveTo>
                  <a:lnTo>
                    <a:pt x="1458390" y="812800"/>
                  </a:lnTo>
                  <a:lnTo>
                    <a:pt x="1457325" y="813865"/>
                  </a:lnTo>
                  <a:cubicBezTo>
                    <a:pt x="1457325" y="813865"/>
                    <a:pt x="1458390" y="813865"/>
                    <a:pt x="1458390" y="814930"/>
                  </a:cubicBezTo>
                  <a:lnTo>
                    <a:pt x="1458390" y="874568"/>
                  </a:lnTo>
                  <a:cubicBezTo>
                    <a:pt x="1450403" y="882555"/>
                    <a:pt x="1441351" y="886815"/>
                    <a:pt x="1432299" y="893737"/>
                  </a:cubicBezTo>
                  <a:lnTo>
                    <a:pt x="1432299" y="880425"/>
                  </a:lnTo>
                  <a:cubicBezTo>
                    <a:pt x="1448273" y="870308"/>
                    <a:pt x="1465845" y="862321"/>
                    <a:pt x="1452533" y="827709"/>
                  </a:cubicBezTo>
                  <a:lnTo>
                    <a:pt x="1452533" y="827709"/>
                  </a:lnTo>
                  <a:lnTo>
                    <a:pt x="1452533" y="826644"/>
                  </a:lnTo>
                  <a:cubicBezTo>
                    <a:pt x="1446675" y="833567"/>
                    <a:pt x="1439221" y="838891"/>
                    <a:pt x="1432299" y="845814"/>
                  </a:cubicBezTo>
                  <a:lnTo>
                    <a:pt x="1432299" y="831437"/>
                  </a:lnTo>
                  <a:cubicBezTo>
                    <a:pt x="1444545" y="822385"/>
                    <a:pt x="1454663" y="811203"/>
                    <a:pt x="1441351" y="781916"/>
                  </a:cubicBezTo>
                  <a:lnTo>
                    <a:pt x="1441351" y="781916"/>
                  </a:lnTo>
                  <a:lnTo>
                    <a:pt x="1440286" y="780851"/>
                  </a:lnTo>
                  <a:cubicBezTo>
                    <a:pt x="1438156" y="785111"/>
                    <a:pt x="1436026" y="788838"/>
                    <a:pt x="1432299" y="792033"/>
                  </a:cubicBezTo>
                  <a:lnTo>
                    <a:pt x="1432299" y="773929"/>
                  </a:lnTo>
                  <a:cubicBezTo>
                    <a:pt x="1435493" y="768072"/>
                    <a:pt x="1435493" y="760617"/>
                    <a:pt x="1432299" y="748902"/>
                  </a:cubicBezTo>
                  <a:lnTo>
                    <a:pt x="1432299" y="728136"/>
                  </a:lnTo>
                  <a:cubicBezTo>
                    <a:pt x="1442416" y="746240"/>
                    <a:pt x="1445610" y="758487"/>
                    <a:pt x="1444545" y="767539"/>
                  </a:cubicBezTo>
                  <a:cubicBezTo>
                    <a:pt x="1445610" y="769669"/>
                    <a:pt x="1447740" y="771799"/>
                    <a:pt x="1447740" y="773396"/>
                  </a:cubicBezTo>
                  <a:cubicBezTo>
                    <a:pt x="1454130" y="784579"/>
                    <a:pt x="1457325" y="794696"/>
                    <a:pt x="1458390" y="802683"/>
                  </a:cubicBezTo>
                  <a:lnTo>
                    <a:pt x="1458390" y="802683"/>
                  </a:lnTo>
                  <a:close/>
                  <a:moveTo>
                    <a:pt x="1458390" y="909711"/>
                  </a:moveTo>
                  <a:lnTo>
                    <a:pt x="1458390" y="924088"/>
                  </a:lnTo>
                  <a:cubicBezTo>
                    <a:pt x="1450403" y="929945"/>
                    <a:pt x="1440286" y="933140"/>
                    <a:pt x="1432299" y="940063"/>
                  </a:cubicBezTo>
                  <a:lnTo>
                    <a:pt x="1432299" y="926751"/>
                  </a:lnTo>
                  <a:cubicBezTo>
                    <a:pt x="1441351" y="920893"/>
                    <a:pt x="1451468" y="917166"/>
                    <a:pt x="1458390" y="909711"/>
                  </a:cubicBezTo>
                  <a:lnTo>
                    <a:pt x="1458390" y="909711"/>
                  </a:lnTo>
                  <a:close/>
                  <a:moveTo>
                    <a:pt x="1458390" y="955504"/>
                  </a:moveTo>
                  <a:lnTo>
                    <a:pt x="1458390" y="970414"/>
                  </a:lnTo>
                  <a:cubicBezTo>
                    <a:pt x="1450403" y="974674"/>
                    <a:pt x="1441351" y="978401"/>
                    <a:pt x="1432299" y="982661"/>
                  </a:cubicBezTo>
                  <a:lnTo>
                    <a:pt x="1432299" y="970414"/>
                  </a:lnTo>
                  <a:cubicBezTo>
                    <a:pt x="1441351" y="965622"/>
                    <a:pt x="1451468" y="963492"/>
                    <a:pt x="1458390" y="955504"/>
                  </a:cubicBezTo>
                  <a:lnTo>
                    <a:pt x="1458390" y="955504"/>
                  </a:lnTo>
                  <a:close/>
                  <a:moveTo>
                    <a:pt x="1458390" y="997038"/>
                  </a:moveTo>
                  <a:lnTo>
                    <a:pt x="1458390" y="1063598"/>
                  </a:lnTo>
                  <a:cubicBezTo>
                    <a:pt x="1456260" y="1079572"/>
                    <a:pt x="1451468" y="1090754"/>
                    <a:pt x="1446143" y="1097144"/>
                  </a:cubicBezTo>
                  <a:cubicBezTo>
                    <a:pt x="1446143" y="1099274"/>
                    <a:pt x="1446143" y="1101404"/>
                    <a:pt x="1446143" y="1103001"/>
                  </a:cubicBezTo>
                  <a:cubicBezTo>
                    <a:pt x="1442948" y="1121106"/>
                    <a:pt x="1438156" y="1132288"/>
                    <a:pt x="1432831" y="1139210"/>
                  </a:cubicBezTo>
                  <a:lnTo>
                    <a:pt x="1432831" y="1120041"/>
                  </a:lnTo>
                  <a:cubicBezTo>
                    <a:pt x="1433896" y="1115781"/>
                    <a:pt x="1434961" y="1110989"/>
                    <a:pt x="1436026" y="1106729"/>
                  </a:cubicBezTo>
                  <a:lnTo>
                    <a:pt x="1436026" y="1106729"/>
                  </a:lnTo>
                  <a:lnTo>
                    <a:pt x="1436026" y="1105664"/>
                  </a:lnTo>
                  <a:cubicBezTo>
                    <a:pt x="1434961" y="1105664"/>
                    <a:pt x="1433896" y="1105664"/>
                    <a:pt x="1432831" y="1106729"/>
                  </a:cubicBezTo>
                  <a:lnTo>
                    <a:pt x="1432831" y="1094482"/>
                  </a:lnTo>
                  <a:cubicBezTo>
                    <a:pt x="1440818" y="1090222"/>
                    <a:pt x="1447208" y="1081170"/>
                    <a:pt x="1448805" y="1060936"/>
                  </a:cubicBezTo>
                  <a:cubicBezTo>
                    <a:pt x="1448805" y="1062000"/>
                    <a:pt x="1448805" y="1062000"/>
                    <a:pt x="1448805" y="1062000"/>
                  </a:cubicBezTo>
                  <a:lnTo>
                    <a:pt x="1448805" y="1059871"/>
                  </a:lnTo>
                  <a:cubicBezTo>
                    <a:pt x="1444545" y="1063065"/>
                    <a:pt x="1438688" y="1064130"/>
                    <a:pt x="1432831" y="1066793"/>
                  </a:cubicBezTo>
                  <a:lnTo>
                    <a:pt x="1432831" y="1055611"/>
                  </a:lnTo>
                  <a:cubicBezTo>
                    <a:pt x="1446143" y="1052416"/>
                    <a:pt x="1458922" y="1044429"/>
                    <a:pt x="1458922" y="1015142"/>
                  </a:cubicBezTo>
                  <a:cubicBezTo>
                    <a:pt x="1457857" y="1015142"/>
                    <a:pt x="1457857" y="1015142"/>
                    <a:pt x="1457857" y="1016207"/>
                  </a:cubicBezTo>
                  <a:lnTo>
                    <a:pt x="1457857" y="1014077"/>
                  </a:lnTo>
                  <a:cubicBezTo>
                    <a:pt x="1450935" y="1019935"/>
                    <a:pt x="1441883" y="1022064"/>
                    <a:pt x="1432831" y="1025259"/>
                  </a:cubicBezTo>
                  <a:lnTo>
                    <a:pt x="1432831" y="1014077"/>
                  </a:lnTo>
                  <a:cubicBezTo>
                    <a:pt x="1442948" y="1009817"/>
                    <a:pt x="1451468" y="1006090"/>
                    <a:pt x="1458390" y="997038"/>
                  </a:cubicBezTo>
                  <a:lnTo>
                    <a:pt x="1458390" y="997038"/>
                  </a:lnTo>
                  <a:close/>
                  <a:moveTo>
                    <a:pt x="1458390" y="1277655"/>
                  </a:moveTo>
                  <a:lnTo>
                    <a:pt x="1458390" y="1308006"/>
                  </a:lnTo>
                  <a:lnTo>
                    <a:pt x="1441351" y="1296824"/>
                  </a:lnTo>
                  <a:lnTo>
                    <a:pt x="1455728" y="1275525"/>
                  </a:lnTo>
                  <a:lnTo>
                    <a:pt x="1458390" y="1277655"/>
                  </a:lnTo>
                  <a:lnTo>
                    <a:pt x="1458390" y="1277655"/>
                  </a:lnTo>
                  <a:close/>
                  <a:moveTo>
                    <a:pt x="1458390" y="1335163"/>
                  </a:moveTo>
                  <a:lnTo>
                    <a:pt x="1458390" y="1365514"/>
                  </a:lnTo>
                  <a:cubicBezTo>
                    <a:pt x="1456260" y="1364449"/>
                    <a:pt x="1455195" y="1363384"/>
                    <a:pt x="1454130" y="1362319"/>
                  </a:cubicBezTo>
                  <a:lnTo>
                    <a:pt x="1432831" y="1343150"/>
                  </a:lnTo>
                  <a:lnTo>
                    <a:pt x="1432831" y="1312798"/>
                  </a:lnTo>
                  <a:lnTo>
                    <a:pt x="1458390" y="1335163"/>
                  </a:lnTo>
                  <a:lnTo>
                    <a:pt x="1458390" y="1335163"/>
                  </a:lnTo>
                  <a:close/>
                  <a:moveTo>
                    <a:pt x="1458390" y="1370839"/>
                  </a:moveTo>
                  <a:lnTo>
                    <a:pt x="1432299" y="1363916"/>
                  </a:lnTo>
                  <a:lnTo>
                    <a:pt x="1432299" y="1384151"/>
                  </a:lnTo>
                  <a:lnTo>
                    <a:pt x="1458390" y="1391073"/>
                  </a:lnTo>
                  <a:lnTo>
                    <a:pt x="1458390" y="1370839"/>
                  </a:lnTo>
                  <a:lnTo>
                    <a:pt x="1458390" y="1370839"/>
                  </a:lnTo>
                  <a:close/>
                  <a:moveTo>
                    <a:pt x="1458390" y="1420359"/>
                  </a:moveTo>
                  <a:lnTo>
                    <a:pt x="1458390" y="1424619"/>
                  </a:lnTo>
                  <a:lnTo>
                    <a:pt x="1445078" y="1438996"/>
                  </a:lnTo>
                  <a:lnTo>
                    <a:pt x="1432831" y="1427814"/>
                  </a:lnTo>
                  <a:lnTo>
                    <a:pt x="1432831" y="1397463"/>
                  </a:lnTo>
                  <a:lnTo>
                    <a:pt x="1458390" y="1420359"/>
                  </a:lnTo>
                  <a:lnTo>
                    <a:pt x="1458390" y="1420359"/>
                  </a:lnTo>
                  <a:close/>
                  <a:moveTo>
                    <a:pt x="1458390" y="1541232"/>
                  </a:moveTo>
                  <a:lnTo>
                    <a:pt x="1458390" y="1580636"/>
                  </a:lnTo>
                  <a:cubicBezTo>
                    <a:pt x="1454130" y="1579571"/>
                    <a:pt x="1449338" y="1579571"/>
                    <a:pt x="1445078" y="1579571"/>
                  </a:cubicBezTo>
                  <a:cubicBezTo>
                    <a:pt x="1441883" y="1579571"/>
                    <a:pt x="1437091" y="1580636"/>
                    <a:pt x="1432831" y="1582766"/>
                  </a:cubicBezTo>
                  <a:lnTo>
                    <a:pt x="1432831" y="1564661"/>
                  </a:lnTo>
                  <a:cubicBezTo>
                    <a:pt x="1436026" y="1563596"/>
                    <a:pt x="1439753" y="1562532"/>
                    <a:pt x="1442948" y="1562532"/>
                  </a:cubicBezTo>
                  <a:cubicBezTo>
                    <a:pt x="1447208" y="1554544"/>
                    <a:pt x="1453065" y="1546557"/>
                    <a:pt x="1458390" y="1541232"/>
                  </a:cubicBezTo>
                  <a:lnTo>
                    <a:pt x="1458390" y="1541232"/>
                  </a:lnTo>
                  <a:close/>
                  <a:moveTo>
                    <a:pt x="1458390" y="1630156"/>
                  </a:moveTo>
                  <a:lnTo>
                    <a:pt x="1458390" y="1649326"/>
                  </a:lnTo>
                  <a:cubicBezTo>
                    <a:pt x="1449338" y="1647196"/>
                    <a:pt x="1440286" y="1643468"/>
                    <a:pt x="1432299" y="1639209"/>
                  </a:cubicBezTo>
                  <a:lnTo>
                    <a:pt x="1432299" y="1618974"/>
                  </a:lnTo>
                  <a:cubicBezTo>
                    <a:pt x="1440286" y="1623234"/>
                    <a:pt x="1449338" y="1627494"/>
                    <a:pt x="1458390" y="1630156"/>
                  </a:cubicBezTo>
                  <a:lnTo>
                    <a:pt x="1458390" y="1630156"/>
                  </a:lnTo>
                  <a:close/>
                  <a:moveTo>
                    <a:pt x="1458390" y="1653585"/>
                  </a:moveTo>
                  <a:lnTo>
                    <a:pt x="1458390" y="1674885"/>
                  </a:lnTo>
                  <a:cubicBezTo>
                    <a:pt x="1448273" y="1682872"/>
                    <a:pt x="1440286" y="1687132"/>
                    <a:pt x="1432299" y="1690859"/>
                  </a:cubicBezTo>
                  <a:lnTo>
                    <a:pt x="1432299" y="1672755"/>
                  </a:lnTo>
                  <a:cubicBezTo>
                    <a:pt x="1440286" y="1669560"/>
                    <a:pt x="1448273" y="1662638"/>
                    <a:pt x="1458390" y="1653585"/>
                  </a:cubicBezTo>
                  <a:close/>
                  <a:moveTo>
                    <a:pt x="1432299" y="158382"/>
                  </a:moveTo>
                  <a:lnTo>
                    <a:pt x="1432299" y="175422"/>
                  </a:lnTo>
                  <a:cubicBezTo>
                    <a:pt x="1429104" y="174357"/>
                    <a:pt x="1426441" y="172227"/>
                    <a:pt x="1423246" y="171162"/>
                  </a:cubicBezTo>
                  <a:lnTo>
                    <a:pt x="1423246" y="171162"/>
                  </a:lnTo>
                  <a:lnTo>
                    <a:pt x="1421116" y="171162"/>
                  </a:lnTo>
                  <a:cubicBezTo>
                    <a:pt x="1425376" y="194591"/>
                    <a:pt x="1415259" y="222812"/>
                    <a:pt x="1421116" y="251034"/>
                  </a:cubicBezTo>
                  <a:cubicBezTo>
                    <a:pt x="1422181" y="256891"/>
                    <a:pt x="1426974" y="262216"/>
                    <a:pt x="1432299" y="267008"/>
                  </a:cubicBezTo>
                  <a:lnTo>
                    <a:pt x="1432299" y="287242"/>
                  </a:lnTo>
                  <a:cubicBezTo>
                    <a:pt x="1423246" y="281385"/>
                    <a:pt x="1415259" y="274995"/>
                    <a:pt x="1410999" y="268073"/>
                  </a:cubicBezTo>
                  <a:lnTo>
                    <a:pt x="1410999" y="147200"/>
                  </a:lnTo>
                  <a:cubicBezTo>
                    <a:pt x="1412064" y="148265"/>
                    <a:pt x="1412064" y="149330"/>
                    <a:pt x="1412064" y="149330"/>
                  </a:cubicBezTo>
                  <a:cubicBezTo>
                    <a:pt x="1416324" y="151460"/>
                    <a:pt x="1421116" y="152525"/>
                    <a:pt x="1422181" y="152525"/>
                  </a:cubicBezTo>
                  <a:cubicBezTo>
                    <a:pt x="1425909" y="155187"/>
                    <a:pt x="1429104" y="156252"/>
                    <a:pt x="1432299" y="158382"/>
                  </a:cubicBezTo>
                  <a:lnTo>
                    <a:pt x="1432299" y="158382"/>
                  </a:lnTo>
                  <a:close/>
                  <a:moveTo>
                    <a:pt x="1432299" y="358062"/>
                  </a:moveTo>
                  <a:lnTo>
                    <a:pt x="1432299" y="388414"/>
                  </a:lnTo>
                  <a:cubicBezTo>
                    <a:pt x="1430169" y="388414"/>
                    <a:pt x="1428039" y="387349"/>
                    <a:pt x="1425376" y="387349"/>
                  </a:cubicBezTo>
                  <a:cubicBezTo>
                    <a:pt x="1425376" y="387349"/>
                    <a:pt x="1409402" y="375102"/>
                    <a:pt x="1421116" y="359127"/>
                  </a:cubicBezTo>
                  <a:cubicBezTo>
                    <a:pt x="1423779" y="358062"/>
                    <a:pt x="1428039" y="358062"/>
                    <a:pt x="1432299" y="358062"/>
                  </a:cubicBezTo>
                  <a:lnTo>
                    <a:pt x="1432299" y="358062"/>
                  </a:lnTo>
                  <a:close/>
                  <a:moveTo>
                    <a:pt x="1432299" y="401726"/>
                  </a:moveTo>
                  <a:lnTo>
                    <a:pt x="1432299" y="401726"/>
                  </a:lnTo>
                  <a:cubicBezTo>
                    <a:pt x="1426441" y="399596"/>
                    <a:pt x="1418987" y="382556"/>
                    <a:pt x="1418987" y="382556"/>
                  </a:cubicBezTo>
                  <a:cubicBezTo>
                    <a:pt x="1416857" y="381491"/>
                    <a:pt x="1414727" y="381491"/>
                    <a:pt x="1410999" y="381491"/>
                  </a:cubicBezTo>
                  <a:lnTo>
                    <a:pt x="1410999" y="403855"/>
                  </a:lnTo>
                  <a:cubicBezTo>
                    <a:pt x="1421116" y="407050"/>
                    <a:pt x="1430169" y="420895"/>
                    <a:pt x="1430169" y="420895"/>
                  </a:cubicBezTo>
                  <a:cubicBezTo>
                    <a:pt x="1426974" y="420895"/>
                    <a:pt x="1418987" y="418765"/>
                    <a:pt x="1418987" y="418765"/>
                  </a:cubicBezTo>
                  <a:cubicBezTo>
                    <a:pt x="1416857" y="416635"/>
                    <a:pt x="1414727" y="414505"/>
                    <a:pt x="1410999" y="411843"/>
                  </a:cubicBezTo>
                  <a:lnTo>
                    <a:pt x="1410999" y="432077"/>
                  </a:lnTo>
                  <a:cubicBezTo>
                    <a:pt x="1418987" y="440064"/>
                    <a:pt x="1426974" y="444324"/>
                    <a:pt x="1432299" y="453376"/>
                  </a:cubicBezTo>
                  <a:lnTo>
                    <a:pt x="1432299" y="401726"/>
                  </a:lnTo>
                  <a:lnTo>
                    <a:pt x="1432299" y="401726"/>
                  </a:lnTo>
                  <a:close/>
                  <a:moveTo>
                    <a:pt x="1432299" y="464558"/>
                  </a:moveTo>
                  <a:lnTo>
                    <a:pt x="1432299" y="498104"/>
                  </a:lnTo>
                  <a:cubicBezTo>
                    <a:pt x="1426441" y="505027"/>
                    <a:pt x="1417921" y="515144"/>
                    <a:pt x="1410999" y="525261"/>
                  </a:cubicBezTo>
                  <a:lnTo>
                    <a:pt x="1410999" y="495974"/>
                  </a:lnTo>
                  <a:cubicBezTo>
                    <a:pt x="1415259" y="493845"/>
                    <a:pt x="1417921" y="489052"/>
                    <a:pt x="1417921" y="489052"/>
                  </a:cubicBezTo>
                  <a:cubicBezTo>
                    <a:pt x="1417921" y="481065"/>
                    <a:pt x="1414727" y="476805"/>
                    <a:pt x="1410999" y="474675"/>
                  </a:cubicBezTo>
                  <a:lnTo>
                    <a:pt x="1410999" y="448584"/>
                  </a:lnTo>
                  <a:cubicBezTo>
                    <a:pt x="1416857" y="449649"/>
                    <a:pt x="1418987" y="452844"/>
                    <a:pt x="1418987" y="452844"/>
                  </a:cubicBezTo>
                  <a:cubicBezTo>
                    <a:pt x="1421116" y="459766"/>
                    <a:pt x="1425909" y="462961"/>
                    <a:pt x="1425909" y="462961"/>
                  </a:cubicBezTo>
                  <a:cubicBezTo>
                    <a:pt x="1428039" y="466156"/>
                    <a:pt x="1431233" y="466156"/>
                    <a:pt x="1432299" y="464558"/>
                  </a:cubicBezTo>
                  <a:lnTo>
                    <a:pt x="1432299" y="464558"/>
                  </a:lnTo>
                  <a:close/>
                  <a:moveTo>
                    <a:pt x="1432299" y="728136"/>
                  </a:moveTo>
                  <a:lnTo>
                    <a:pt x="1432299" y="748370"/>
                  </a:lnTo>
                  <a:cubicBezTo>
                    <a:pt x="1431233" y="745175"/>
                    <a:pt x="1429104" y="741448"/>
                    <a:pt x="1426441" y="737188"/>
                  </a:cubicBezTo>
                  <a:cubicBezTo>
                    <a:pt x="1426441" y="737188"/>
                    <a:pt x="1426441" y="737188"/>
                    <a:pt x="1425376" y="737188"/>
                  </a:cubicBezTo>
                  <a:lnTo>
                    <a:pt x="1425376" y="736123"/>
                  </a:lnTo>
                  <a:cubicBezTo>
                    <a:pt x="1422181" y="743045"/>
                    <a:pt x="1416324" y="748370"/>
                    <a:pt x="1410999" y="755292"/>
                  </a:cubicBezTo>
                  <a:lnTo>
                    <a:pt x="1410999" y="738253"/>
                  </a:lnTo>
                  <a:cubicBezTo>
                    <a:pt x="1418987" y="729201"/>
                    <a:pt x="1422181" y="718019"/>
                    <a:pt x="1410999" y="699914"/>
                  </a:cubicBezTo>
                  <a:lnTo>
                    <a:pt x="1410999" y="682875"/>
                  </a:lnTo>
                  <a:cubicBezTo>
                    <a:pt x="1410999" y="683940"/>
                    <a:pt x="1412064" y="683940"/>
                    <a:pt x="1412064" y="683940"/>
                  </a:cubicBezTo>
                  <a:cubicBezTo>
                    <a:pt x="1424311" y="700979"/>
                    <a:pt x="1429104" y="713226"/>
                    <a:pt x="1429104" y="722278"/>
                  </a:cubicBezTo>
                  <a:cubicBezTo>
                    <a:pt x="1430169" y="724941"/>
                    <a:pt x="1431233" y="727071"/>
                    <a:pt x="1432299" y="728136"/>
                  </a:cubicBezTo>
                  <a:lnTo>
                    <a:pt x="1432299" y="728136"/>
                  </a:lnTo>
                  <a:lnTo>
                    <a:pt x="1432299" y="728136"/>
                  </a:lnTo>
                  <a:close/>
                  <a:moveTo>
                    <a:pt x="1432299" y="773396"/>
                  </a:moveTo>
                  <a:lnTo>
                    <a:pt x="1432299" y="791501"/>
                  </a:lnTo>
                  <a:cubicBezTo>
                    <a:pt x="1425376" y="798423"/>
                    <a:pt x="1416324" y="806410"/>
                    <a:pt x="1410999" y="814930"/>
                  </a:cubicBezTo>
                  <a:lnTo>
                    <a:pt x="1410999" y="795761"/>
                  </a:lnTo>
                  <a:cubicBezTo>
                    <a:pt x="1418987" y="788838"/>
                    <a:pt x="1428039" y="782449"/>
                    <a:pt x="1432299" y="773396"/>
                  </a:cubicBezTo>
                  <a:lnTo>
                    <a:pt x="1432299" y="773396"/>
                  </a:lnTo>
                  <a:close/>
                  <a:moveTo>
                    <a:pt x="1432299" y="830904"/>
                  </a:moveTo>
                  <a:lnTo>
                    <a:pt x="1432299" y="845281"/>
                  </a:lnTo>
                  <a:cubicBezTo>
                    <a:pt x="1426441" y="849541"/>
                    <a:pt x="1422181" y="854333"/>
                    <a:pt x="1417921" y="860191"/>
                  </a:cubicBezTo>
                  <a:cubicBezTo>
                    <a:pt x="1415792" y="867113"/>
                    <a:pt x="1415792" y="876165"/>
                    <a:pt x="1420051" y="890542"/>
                  </a:cubicBezTo>
                  <a:cubicBezTo>
                    <a:pt x="1423246" y="886282"/>
                    <a:pt x="1428039" y="883620"/>
                    <a:pt x="1432299" y="880425"/>
                  </a:cubicBezTo>
                  <a:lnTo>
                    <a:pt x="1432299" y="893737"/>
                  </a:lnTo>
                  <a:cubicBezTo>
                    <a:pt x="1429104" y="896932"/>
                    <a:pt x="1425376" y="899594"/>
                    <a:pt x="1423246" y="903854"/>
                  </a:cubicBezTo>
                  <a:cubicBezTo>
                    <a:pt x="1418987" y="909711"/>
                    <a:pt x="1418987" y="918231"/>
                    <a:pt x="1422181" y="933140"/>
                  </a:cubicBezTo>
                  <a:cubicBezTo>
                    <a:pt x="1424311" y="931010"/>
                    <a:pt x="1428039" y="928880"/>
                    <a:pt x="1432299" y="926218"/>
                  </a:cubicBezTo>
                  <a:lnTo>
                    <a:pt x="1432299" y="939530"/>
                  </a:lnTo>
                  <a:cubicBezTo>
                    <a:pt x="1429104" y="941660"/>
                    <a:pt x="1425376" y="943790"/>
                    <a:pt x="1423246" y="947517"/>
                  </a:cubicBezTo>
                  <a:cubicBezTo>
                    <a:pt x="1420051" y="953375"/>
                    <a:pt x="1417389" y="960829"/>
                    <a:pt x="1420051" y="976804"/>
                  </a:cubicBezTo>
                  <a:cubicBezTo>
                    <a:pt x="1423246" y="973609"/>
                    <a:pt x="1428039" y="970946"/>
                    <a:pt x="1432299" y="969881"/>
                  </a:cubicBezTo>
                  <a:lnTo>
                    <a:pt x="1432299" y="982128"/>
                  </a:lnTo>
                  <a:cubicBezTo>
                    <a:pt x="1428039" y="984258"/>
                    <a:pt x="1424311" y="986388"/>
                    <a:pt x="1421116" y="990116"/>
                  </a:cubicBezTo>
                  <a:cubicBezTo>
                    <a:pt x="1416857" y="995973"/>
                    <a:pt x="1413129" y="1003428"/>
                    <a:pt x="1414194" y="1019402"/>
                  </a:cubicBezTo>
                  <a:cubicBezTo>
                    <a:pt x="1420051" y="1016207"/>
                    <a:pt x="1425376" y="1013545"/>
                    <a:pt x="1432299" y="1012480"/>
                  </a:cubicBezTo>
                  <a:lnTo>
                    <a:pt x="1432299" y="1023662"/>
                  </a:lnTo>
                  <a:cubicBezTo>
                    <a:pt x="1425376" y="1025792"/>
                    <a:pt x="1420051" y="1027922"/>
                    <a:pt x="1414194" y="1032714"/>
                  </a:cubicBezTo>
                  <a:cubicBezTo>
                    <a:pt x="1413129" y="1033779"/>
                    <a:pt x="1412064" y="1034844"/>
                    <a:pt x="1410999" y="1035909"/>
                  </a:cubicBezTo>
                  <a:lnTo>
                    <a:pt x="1410999" y="985323"/>
                  </a:lnTo>
                  <a:cubicBezTo>
                    <a:pt x="1412064" y="985323"/>
                    <a:pt x="1412064" y="984258"/>
                    <a:pt x="1412064" y="984258"/>
                  </a:cubicBezTo>
                  <a:cubicBezTo>
                    <a:pt x="1412064" y="982128"/>
                    <a:pt x="1410999" y="979999"/>
                    <a:pt x="1410999" y="977336"/>
                  </a:cubicBezTo>
                  <a:lnTo>
                    <a:pt x="1410999" y="950180"/>
                  </a:lnTo>
                  <a:cubicBezTo>
                    <a:pt x="1412064" y="946985"/>
                    <a:pt x="1413129" y="943257"/>
                    <a:pt x="1414194" y="941128"/>
                  </a:cubicBezTo>
                  <a:cubicBezTo>
                    <a:pt x="1413129" y="935270"/>
                    <a:pt x="1412064" y="929945"/>
                    <a:pt x="1410999" y="925153"/>
                  </a:cubicBezTo>
                  <a:lnTo>
                    <a:pt x="1410999" y="905984"/>
                  </a:lnTo>
                  <a:cubicBezTo>
                    <a:pt x="1412064" y="902789"/>
                    <a:pt x="1412064" y="900127"/>
                    <a:pt x="1413129" y="897997"/>
                  </a:cubicBezTo>
                  <a:cubicBezTo>
                    <a:pt x="1413129" y="895867"/>
                    <a:pt x="1412064" y="893737"/>
                    <a:pt x="1410999" y="891074"/>
                  </a:cubicBezTo>
                  <a:lnTo>
                    <a:pt x="1410999" y="837294"/>
                  </a:lnTo>
                  <a:cubicBezTo>
                    <a:pt x="1412064" y="840489"/>
                    <a:pt x="1413129" y="843151"/>
                    <a:pt x="1414194" y="845281"/>
                  </a:cubicBezTo>
                  <a:cubicBezTo>
                    <a:pt x="1418987" y="841021"/>
                    <a:pt x="1425909" y="836229"/>
                    <a:pt x="1432299" y="830904"/>
                  </a:cubicBezTo>
                  <a:lnTo>
                    <a:pt x="1432299" y="830904"/>
                  </a:lnTo>
                  <a:close/>
                  <a:moveTo>
                    <a:pt x="1432299" y="1054546"/>
                  </a:moveTo>
                  <a:lnTo>
                    <a:pt x="1432299" y="1065728"/>
                  </a:lnTo>
                  <a:cubicBezTo>
                    <a:pt x="1425376" y="1066793"/>
                    <a:pt x="1417921" y="1068923"/>
                    <a:pt x="1410999" y="1071585"/>
                  </a:cubicBezTo>
                  <a:lnTo>
                    <a:pt x="1410999" y="1059338"/>
                  </a:lnTo>
                  <a:cubicBezTo>
                    <a:pt x="1417921" y="1057208"/>
                    <a:pt x="1425909" y="1057208"/>
                    <a:pt x="1432299" y="1054546"/>
                  </a:cubicBezTo>
                  <a:lnTo>
                    <a:pt x="1432299" y="1054546"/>
                  </a:lnTo>
                  <a:close/>
                  <a:moveTo>
                    <a:pt x="1432299" y="1093949"/>
                  </a:moveTo>
                  <a:lnTo>
                    <a:pt x="1432299" y="1106196"/>
                  </a:lnTo>
                  <a:cubicBezTo>
                    <a:pt x="1425376" y="1108326"/>
                    <a:pt x="1418987" y="1109391"/>
                    <a:pt x="1410999" y="1110456"/>
                  </a:cubicBezTo>
                  <a:lnTo>
                    <a:pt x="1410999" y="1099274"/>
                  </a:lnTo>
                  <a:cubicBezTo>
                    <a:pt x="1418987" y="1098742"/>
                    <a:pt x="1425909" y="1097677"/>
                    <a:pt x="1432299" y="1093949"/>
                  </a:cubicBezTo>
                  <a:lnTo>
                    <a:pt x="1432299" y="1093949"/>
                  </a:lnTo>
                  <a:close/>
                  <a:moveTo>
                    <a:pt x="1432299" y="1120041"/>
                  </a:moveTo>
                  <a:lnTo>
                    <a:pt x="1432299" y="1139210"/>
                  </a:lnTo>
                  <a:cubicBezTo>
                    <a:pt x="1431233" y="1140275"/>
                    <a:pt x="1431233" y="1141340"/>
                    <a:pt x="1430169" y="1141340"/>
                  </a:cubicBezTo>
                  <a:cubicBezTo>
                    <a:pt x="1430169" y="1144535"/>
                    <a:pt x="1429104" y="1147197"/>
                    <a:pt x="1429104" y="1148262"/>
                  </a:cubicBezTo>
                  <a:cubicBezTo>
                    <a:pt x="1424844" y="1167431"/>
                    <a:pt x="1418987" y="1177549"/>
                    <a:pt x="1410999" y="1184471"/>
                  </a:cubicBezTo>
                  <a:lnTo>
                    <a:pt x="1410999" y="1168496"/>
                  </a:lnTo>
                  <a:cubicBezTo>
                    <a:pt x="1414194" y="1164237"/>
                    <a:pt x="1416857" y="1158379"/>
                    <a:pt x="1418987" y="1150392"/>
                  </a:cubicBezTo>
                  <a:lnTo>
                    <a:pt x="1418987" y="1150392"/>
                  </a:lnTo>
                  <a:lnTo>
                    <a:pt x="1418987" y="1149327"/>
                  </a:lnTo>
                  <a:cubicBezTo>
                    <a:pt x="1416857" y="1149327"/>
                    <a:pt x="1413129" y="1150392"/>
                    <a:pt x="1410999" y="1150392"/>
                  </a:cubicBezTo>
                  <a:lnTo>
                    <a:pt x="1410999" y="1140275"/>
                  </a:lnTo>
                  <a:cubicBezTo>
                    <a:pt x="1420051" y="1138145"/>
                    <a:pt x="1428039" y="1132288"/>
                    <a:pt x="1432299" y="1120041"/>
                  </a:cubicBezTo>
                  <a:lnTo>
                    <a:pt x="1432299" y="1120041"/>
                  </a:lnTo>
                  <a:close/>
                  <a:moveTo>
                    <a:pt x="1432299" y="1312266"/>
                  </a:moveTo>
                  <a:lnTo>
                    <a:pt x="1432299" y="1342617"/>
                  </a:lnTo>
                  <a:lnTo>
                    <a:pt x="1416324" y="1329305"/>
                  </a:lnTo>
                  <a:lnTo>
                    <a:pt x="1430701" y="1311201"/>
                  </a:lnTo>
                  <a:lnTo>
                    <a:pt x="1432299" y="1312266"/>
                  </a:lnTo>
                  <a:lnTo>
                    <a:pt x="1432299" y="1312266"/>
                  </a:lnTo>
                  <a:close/>
                  <a:moveTo>
                    <a:pt x="1432299" y="1364449"/>
                  </a:moveTo>
                  <a:lnTo>
                    <a:pt x="1432299" y="1384683"/>
                  </a:lnTo>
                  <a:lnTo>
                    <a:pt x="1421116" y="1381488"/>
                  </a:lnTo>
                  <a:cubicBezTo>
                    <a:pt x="1418987" y="1380423"/>
                    <a:pt x="1416857" y="1380423"/>
                    <a:pt x="1413129" y="1378294"/>
                  </a:cubicBezTo>
                  <a:cubicBezTo>
                    <a:pt x="1412064" y="1378294"/>
                    <a:pt x="1412064" y="1378294"/>
                    <a:pt x="1410999" y="1378294"/>
                  </a:cubicBezTo>
                  <a:lnTo>
                    <a:pt x="1410999" y="1358059"/>
                  </a:lnTo>
                  <a:lnTo>
                    <a:pt x="1432299" y="1364449"/>
                  </a:lnTo>
                  <a:lnTo>
                    <a:pt x="1432299" y="1364449"/>
                  </a:lnTo>
                  <a:close/>
                  <a:moveTo>
                    <a:pt x="1432299" y="1397995"/>
                  </a:moveTo>
                  <a:lnTo>
                    <a:pt x="1420051" y="1386813"/>
                  </a:lnTo>
                  <a:cubicBezTo>
                    <a:pt x="1417921" y="1384683"/>
                    <a:pt x="1414194" y="1382553"/>
                    <a:pt x="1412064" y="1379891"/>
                  </a:cubicBezTo>
                  <a:cubicBezTo>
                    <a:pt x="1410999" y="1379891"/>
                    <a:pt x="1410999" y="1379891"/>
                    <a:pt x="1410999" y="1379891"/>
                  </a:cubicBezTo>
                  <a:lnTo>
                    <a:pt x="1410999" y="1409177"/>
                  </a:lnTo>
                  <a:lnTo>
                    <a:pt x="1432299" y="1428347"/>
                  </a:lnTo>
                  <a:lnTo>
                    <a:pt x="1432299" y="1397995"/>
                  </a:lnTo>
                  <a:lnTo>
                    <a:pt x="1432299" y="1397995"/>
                  </a:lnTo>
                  <a:close/>
                  <a:moveTo>
                    <a:pt x="1432299" y="1564661"/>
                  </a:moveTo>
                  <a:lnTo>
                    <a:pt x="1432299" y="1582766"/>
                  </a:lnTo>
                  <a:cubicBezTo>
                    <a:pt x="1425376" y="1585961"/>
                    <a:pt x="1418987" y="1590753"/>
                    <a:pt x="1410999" y="1598740"/>
                  </a:cubicBezTo>
                  <a:lnTo>
                    <a:pt x="1410999" y="1577441"/>
                  </a:lnTo>
                  <a:cubicBezTo>
                    <a:pt x="1418987" y="1571584"/>
                    <a:pt x="1425909" y="1566791"/>
                    <a:pt x="1432299" y="1564661"/>
                  </a:cubicBezTo>
                  <a:lnTo>
                    <a:pt x="1432299" y="1564661"/>
                  </a:lnTo>
                  <a:close/>
                  <a:moveTo>
                    <a:pt x="1432299" y="1618974"/>
                  </a:moveTo>
                  <a:lnTo>
                    <a:pt x="1432299" y="1639209"/>
                  </a:lnTo>
                  <a:cubicBezTo>
                    <a:pt x="1425376" y="1636014"/>
                    <a:pt x="1418987" y="1632286"/>
                    <a:pt x="1410999" y="1629092"/>
                  </a:cubicBezTo>
                  <a:lnTo>
                    <a:pt x="1410999" y="1608857"/>
                  </a:lnTo>
                  <a:cubicBezTo>
                    <a:pt x="1417921" y="1610987"/>
                    <a:pt x="1425909" y="1614182"/>
                    <a:pt x="1432299" y="1618974"/>
                  </a:cubicBezTo>
                  <a:lnTo>
                    <a:pt x="1432299" y="1618974"/>
                  </a:lnTo>
                  <a:close/>
                  <a:moveTo>
                    <a:pt x="1432299" y="1672755"/>
                  </a:moveTo>
                  <a:lnTo>
                    <a:pt x="1432299" y="1690859"/>
                  </a:lnTo>
                  <a:cubicBezTo>
                    <a:pt x="1428039" y="1692989"/>
                    <a:pt x="1423246" y="1694054"/>
                    <a:pt x="1418987" y="1695119"/>
                  </a:cubicBezTo>
                  <a:cubicBezTo>
                    <a:pt x="1415792" y="1697249"/>
                    <a:pt x="1412064" y="1700976"/>
                    <a:pt x="1410999" y="1702041"/>
                  </a:cubicBezTo>
                  <a:lnTo>
                    <a:pt x="1410999" y="1702041"/>
                  </a:lnTo>
                  <a:lnTo>
                    <a:pt x="1410999" y="1677015"/>
                  </a:lnTo>
                  <a:cubicBezTo>
                    <a:pt x="1417921" y="1677015"/>
                    <a:pt x="1424844" y="1675950"/>
                    <a:pt x="1432299" y="1672755"/>
                  </a:cubicBezTo>
                  <a:close/>
                  <a:moveTo>
                    <a:pt x="1410999" y="147200"/>
                  </a:moveTo>
                  <a:lnTo>
                    <a:pt x="1410999" y="267541"/>
                  </a:lnTo>
                  <a:cubicBezTo>
                    <a:pt x="1408869" y="264346"/>
                    <a:pt x="1406739" y="260618"/>
                    <a:pt x="1405142" y="257423"/>
                  </a:cubicBezTo>
                  <a:cubicBezTo>
                    <a:pt x="1403012" y="257423"/>
                    <a:pt x="1401947" y="256359"/>
                    <a:pt x="1399285" y="256359"/>
                  </a:cubicBezTo>
                  <a:lnTo>
                    <a:pt x="1399285" y="239319"/>
                  </a:lnTo>
                  <a:cubicBezTo>
                    <a:pt x="1399285" y="239319"/>
                    <a:pt x="1399285" y="240384"/>
                    <a:pt x="1400350" y="240384"/>
                  </a:cubicBezTo>
                  <a:cubicBezTo>
                    <a:pt x="1399285" y="238254"/>
                    <a:pt x="1399285" y="237189"/>
                    <a:pt x="1399285" y="236124"/>
                  </a:cubicBezTo>
                  <a:lnTo>
                    <a:pt x="1399285" y="223877"/>
                  </a:lnTo>
                  <a:cubicBezTo>
                    <a:pt x="1400350" y="203643"/>
                    <a:pt x="1408337" y="182344"/>
                    <a:pt x="1399285" y="163175"/>
                  </a:cubicBezTo>
                  <a:lnTo>
                    <a:pt x="1399285" y="136018"/>
                  </a:lnTo>
                  <a:cubicBezTo>
                    <a:pt x="1404609" y="140278"/>
                    <a:pt x="1408869" y="144005"/>
                    <a:pt x="1410999" y="147200"/>
                  </a:cubicBezTo>
                  <a:lnTo>
                    <a:pt x="1410999" y="147200"/>
                  </a:lnTo>
                  <a:close/>
                  <a:moveTo>
                    <a:pt x="1410999" y="381491"/>
                  </a:moveTo>
                  <a:lnTo>
                    <a:pt x="1410999" y="403855"/>
                  </a:lnTo>
                  <a:cubicBezTo>
                    <a:pt x="1409934" y="403855"/>
                    <a:pt x="1408869" y="403855"/>
                    <a:pt x="1407804" y="403855"/>
                  </a:cubicBezTo>
                  <a:cubicBezTo>
                    <a:pt x="1407804" y="403855"/>
                    <a:pt x="1405675" y="394803"/>
                    <a:pt x="1400882" y="391608"/>
                  </a:cubicBezTo>
                  <a:cubicBezTo>
                    <a:pt x="1400882" y="391608"/>
                    <a:pt x="1399817" y="381491"/>
                    <a:pt x="1406739" y="382556"/>
                  </a:cubicBezTo>
                  <a:cubicBezTo>
                    <a:pt x="1406739" y="382556"/>
                    <a:pt x="1408869" y="381491"/>
                    <a:pt x="1410999" y="381491"/>
                  </a:cubicBezTo>
                  <a:lnTo>
                    <a:pt x="1410999" y="381491"/>
                  </a:lnTo>
                  <a:close/>
                  <a:moveTo>
                    <a:pt x="1410999" y="411843"/>
                  </a:moveTo>
                  <a:lnTo>
                    <a:pt x="1410999" y="432077"/>
                  </a:lnTo>
                  <a:cubicBezTo>
                    <a:pt x="1410999" y="431012"/>
                    <a:pt x="1409934" y="429947"/>
                    <a:pt x="1408869" y="429947"/>
                  </a:cubicBezTo>
                  <a:cubicBezTo>
                    <a:pt x="1404609" y="428882"/>
                    <a:pt x="1401947" y="428882"/>
                    <a:pt x="1399817" y="429947"/>
                  </a:cubicBezTo>
                  <a:lnTo>
                    <a:pt x="1399817" y="404920"/>
                  </a:lnTo>
                  <a:cubicBezTo>
                    <a:pt x="1403545" y="407583"/>
                    <a:pt x="1407804" y="409713"/>
                    <a:pt x="1410999" y="411843"/>
                  </a:cubicBezTo>
                  <a:lnTo>
                    <a:pt x="1410999" y="411843"/>
                  </a:lnTo>
                  <a:close/>
                  <a:moveTo>
                    <a:pt x="1410999" y="449116"/>
                  </a:moveTo>
                  <a:lnTo>
                    <a:pt x="1410999" y="475208"/>
                  </a:lnTo>
                  <a:cubicBezTo>
                    <a:pt x="1408869" y="473078"/>
                    <a:pt x="1405142" y="473078"/>
                    <a:pt x="1404077" y="473078"/>
                  </a:cubicBezTo>
                  <a:cubicBezTo>
                    <a:pt x="1403012" y="473078"/>
                    <a:pt x="1400882" y="474143"/>
                    <a:pt x="1399817" y="475208"/>
                  </a:cubicBezTo>
                  <a:lnTo>
                    <a:pt x="1399817" y="442726"/>
                  </a:lnTo>
                  <a:cubicBezTo>
                    <a:pt x="1401947" y="445921"/>
                    <a:pt x="1404077" y="446986"/>
                    <a:pt x="1404077" y="446986"/>
                  </a:cubicBezTo>
                  <a:cubicBezTo>
                    <a:pt x="1407804" y="448051"/>
                    <a:pt x="1409934" y="448051"/>
                    <a:pt x="1410999" y="449116"/>
                  </a:cubicBezTo>
                  <a:lnTo>
                    <a:pt x="1410999" y="449116"/>
                  </a:lnTo>
                  <a:close/>
                  <a:moveTo>
                    <a:pt x="1410999" y="496507"/>
                  </a:moveTo>
                  <a:lnTo>
                    <a:pt x="1410999" y="525793"/>
                  </a:lnTo>
                  <a:cubicBezTo>
                    <a:pt x="1405142" y="533781"/>
                    <a:pt x="1400882" y="541768"/>
                    <a:pt x="1399817" y="544963"/>
                  </a:cubicBezTo>
                  <a:cubicBezTo>
                    <a:pt x="1399817" y="544963"/>
                    <a:pt x="1399817" y="544963"/>
                    <a:pt x="1399817" y="546028"/>
                  </a:cubicBezTo>
                  <a:lnTo>
                    <a:pt x="1399817" y="490650"/>
                  </a:lnTo>
                  <a:cubicBezTo>
                    <a:pt x="1403012" y="493845"/>
                    <a:pt x="1406739" y="498637"/>
                    <a:pt x="1406739" y="498637"/>
                  </a:cubicBezTo>
                  <a:cubicBezTo>
                    <a:pt x="1407804" y="498637"/>
                    <a:pt x="1409934" y="497572"/>
                    <a:pt x="1410999" y="496507"/>
                  </a:cubicBezTo>
                  <a:lnTo>
                    <a:pt x="1410999" y="496507"/>
                  </a:lnTo>
                  <a:close/>
                  <a:moveTo>
                    <a:pt x="1410999" y="683407"/>
                  </a:moveTo>
                  <a:lnTo>
                    <a:pt x="1410999" y="700447"/>
                  </a:lnTo>
                  <a:cubicBezTo>
                    <a:pt x="1409934" y="698317"/>
                    <a:pt x="1408869" y="696187"/>
                    <a:pt x="1407804" y="693524"/>
                  </a:cubicBezTo>
                  <a:cubicBezTo>
                    <a:pt x="1407804" y="693524"/>
                    <a:pt x="1407804" y="693524"/>
                    <a:pt x="1407804" y="694589"/>
                  </a:cubicBezTo>
                  <a:lnTo>
                    <a:pt x="1406739" y="693524"/>
                  </a:lnTo>
                  <a:cubicBezTo>
                    <a:pt x="1404609" y="696719"/>
                    <a:pt x="1402480" y="701512"/>
                    <a:pt x="1399817" y="704707"/>
                  </a:cubicBezTo>
                  <a:lnTo>
                    <a:pt x="1399817" y="657316"/>
                  </a:lnTo>
                  <a:cubicBezTo>
                    <a:pt x="1405675" y="666368"/>
                    <a:pt x="1407804" y="673290"/>
                    <a:pt x="1407804" y="679680"/>
                  </a:cubicBezTo>
                  <a:cubicBezTo>
                    <a:pt x="1408869" y="680745"/>
                    <a:pt x="1409934" y="681810"/>
                    <a:pt x="1410999" y="683407"/>
                  </a:cubicBezTo>
                  <a:lnTo>
                    <a:pt x="1410999" y="683407"/>
                  </a:lnTo>
                  <a:close/>
                  <a:moveTo>
                    <a:pt x="1410999" y="738253"/>
                  </a:moveTo>
                  <a:lnTo>
                    <a:pt x="1410999" y="755292"/>
                  </a:lnTo>
                  <a:cubicBezTo>
                    <a:pt x="1407804" y="759552"/>
                    <a:pt x="1403012" y="765409"/>
                    <a:pt x="1399817" y="771267"/>
                  </a:cubicBezTo>
                  <a:lnTo>
                    <a:pt x="1399817" y="752097"/>
                  </a:lnTo>
                  <a:cubicBezTo>
                    <a:pt x="1403545" y="747305"/>
                    <a:pt x="1407804" y="743045"/>
                    <a:pt x="1410999" y="738253"/>
                  </a:cubicBezTo>
                  <a:lnTo>
                    <a:pt x="1410999" y="738253"/>
                  </a:lnTo>
                  <a:close/>
                  <a:moveTo>
                    <a:pt x="1410999" y="795761"/>
                  </a:moveTo>
                  <a:lnTo>
                    <a:pt x="1410999" y="814930"/>
                  </a:lnTo>
                  <a:cubicBezTo>
                    <a:pt x="1410999" y="815995"/>
                    <a:pt x="1409934" y="815995"/>
                    <a:pt x="1409934" y="817060"/>
                  </a:cubicBezTo>
                  <a:cubicBezTo>
                    <a:pt x="1407804" y="822917"/>
                    <a:pt x="1407804" y="829307"/>
                    <a:pt x="1410999" y="838359"/>
                  </a:cubicBezTo>
                  <a:lnTo>
                    <a:pt x="1410999" y="892139"/>
                  </a:lnTo>
                  <a:cubicBezTo>
                    <a:pt x="1405142" y="876165"/>
                    <a:pt x="1405142" y="864983"/>
                    <a:pt x="1408869" y="855931"/>
                  </a:cubicBezTo>
                  <a:cubicBezTo>
                    <a:pt x="1404609" y="846879"/>
                    <a:pt x="1400882" y="838891"/>
                    <a:pt x="1399817" y="832502"/>
                  </a:cubicBezTo>
                  <a:lnTo>
                    <a:pt x="1399817" y="815462"/>
                  </a:lnTo>
                  <a:cubicBezTo>
                    <a:pt x="1399817" y="814397"/>
                    <a:pt x="1399817" y="814397"/>
                    <a:pt x="1399817" y="814397"/>
                  </a:cubicBezTo>
                  <a:lnTo>
                    <a:pt x="1399817" y="813332"/>
                  </a:lnTo>
                  <a:lnTo>
                    <a:pt x="1399817" y="793098"/>
                  </a:lnTo>
                  <a:cubicBezTo>
                    <a:pt x="1400882" y="796293"/>
                    <a:pt x="1403012" y="800020"/>
                    <a:pt x="1404077" y="804280"/>
                  </a:cubicBezTo>
                  <a:cubicBezTo>
                    <a:pt x="1406739" y="801618"/>
                    <a:pt x="1408869" y="798955"/>
                    <a:pt x="1410999" y="795761"/>
                  </a:cubicBezTo>
                  <a:lnTo>
                    <a:pt x="1410999" y="795761"/>
                  </a:lnTo>
                  <a:close/>
                  <a:moveTo>
                    <a:pt x="1410999" y="907049"/>
                  </a:moveTo>
                  <a:lnTo>
                    <a:pt x="1410999" y="926218"/>
                  </a:lnTo>
                  <a:cubicBezTo>
                    <a:pt x="1410999" y="921958"/>
                    <a:pt x="1409934" y="918231"/>
                    <a:pt x="1409934" y="913971"/>
                  </a:cubicBezTo>
                  <a:cubicBezTo>
                    <a:pt x="1407804" y="912906"/>
                    <a:pt x="1404077" y="912906"/>
                    <a:pt x="1399817" y="911841"/>
                  </a:cubicBezTo>
                  <a:lnTo>
                    <a:pt x="1399817" y="905984"/>
                  </a:lnTo>
                  <a:cubicBezTo>
                    <a:pt x="1404609" y="905984"/>
                    <a:pt x="1407804" y="905984"/>
                    <a:pt x="1410999" y="907049"/>
                  </a:cubicBezTo>
                  <a:lnTo>
                    <a:pt x="1410999" y="907049"/>
                  </a:lnTo>
                  <a:lnTo>
                    <a:pt x="1410999" y="907049"/>
                  </a:lnTo>
                  <a:close/>
                  <a:moveTo>
                    <a:pt x="1410999" y="951245"/>
                  </a:moveTo>
                  <a:lnTo>
                    <a:pt x="1410999" y="978401"/>
                  </a:lnTo>
                  <a:cubicBezTo>
                    <a:pt x="1409934" y="972544"/>
                    <a:pt x="1409934" y="967219"/>
                    <a:pt x="1409934" y="962427"/>
                  </a:cubicBezTo>
                  <a:cubicBezTo>
                    <a:pt x="1407804" y="962427"/>
                    <a:pt x="1404077" y="962427"/>
                    <a:pt x="1403012" y="961362"/>
                  </a:cubicBezTo>
                  <a:cubicBezTo>
                    <a:pt x="1401947" y="961362"/>
                    <a:pt x="1400882" y="961362"/>
                    <a:pt x="1399817" y="961362"/>
                  </a:cubicBezTo>
                  <a:lnTo>
                    <a:pt x="1399817" y="948050"/>
                  </a:lnTo>
                  <a:cubicBezTo>
                    <a:pt x="1399817" y="949115"/>
                    <a:pt x="1400882" y="950180"/>
                    <a:pt x="1400882" y="951245"/>
                  </a:cubicBezTo>
                  <a:cubicBezTo>
                    <a:pt x="1403012" y="954440"/>
                    <a:pt x="1405142" y="955504"/>
                    <a:pt x="1409934" y="955504"/>
                  </a:cubicBezTo>
                  <a:cubicBezTo>
                    <a:pt x="1410999" y="954440"/>
                    <a:pt x="1410999" y="952310"/>
                    <a:pt x="1410999" y="951245"/>
                  </a:cubicBezTo>
                  <a:lnTo>
                    <a:pt x="1410999" y="951245"/>
                  </a:lnTo>
                  <a:close/>
                  <a:moveTo>
                    <a:pt x="1410999" y="985856"/>
                  </a:moveTo>
                  <a:lnTo>
                    <a:pt x="1410999" y="1036441"/>
                  </a:lnTo>
                  <a:cubicBezTo>
                    <a:pt x="1407804" y="1042299"/>
                    <a:pt x="1405142" y="1049753"/>
                    <a:pt x="1405142" y="1062533"/>
                  </a:cubicBezTo>
                  <a:cubicBezTo>
                    <a:pt x="1406207" y="1061468"/>
                    <a:pt x="1408337" y="1060403"/>
                    <a:pt x="1410999" y="1059338"/>
                  </a:cubicBezTo>
                  <a:lnTo>
                    <a:pt x="1410999" y="1071585"/>
                  </a:lnTo>
                  <a:cubicBezTo>
                    <a:pt x="1408869" y="1072650"/>
                    <a:pt x="1406739" y="1073715"/>
                    <a:pt x="1403012" y="1075845"/>
                  </a:cubicBezTo>
                  <a:cubicBezTo>
                    <a:pt x="1401947" y="1076910"/>
                    <a:pt x="1400882" y="1077975"/>
                    <a:pt x="1399817" y="1079040"/>
                  </a:cubicBezTo>
                  <a:lnTo>
                    <a:pt x="1399817" y="1037506"/>
                  </a:lnTo>
                  <a:cubicBezTo>
                    <a:pt x="1401947" y="1033247"/>
                    <a:pt x="1403012" y="1029519"/>
                    <a:pt x="1406739" y="1027389"/>
                  </a:cubicBezTo>
                  <a:cubicBezTo>
                    <a:pt x="1403545" y="1007155"/>
                    <a:pt x="1406739" y="994908"/>
                    <a:pt x="1410999" y="985856"/>
                  </a:cubicBezTo>
                  <a:lnTo>
                    <a:pt x="1410999" y="985856"/>
                  </a:lnTo>
                  <a:close/>
                  <a:moveTo>
                    <a:pt x="1410999" y="1099807"/>
                  </a:moveTo>
                  <a:lnTo>
                    <a:pt x="1410999" y="1110989"/>
                  </a:lnTo>
                  <a:cubicBezTo>
                    <a:pt x="1407804" y="1110989"/>
                    <a:pt x="1403012" y="1112054"/>
                    <a:pt x="1399817" y="1113119"/>
                  </a:cubicBezTo>
                  <a:lnTo>
                    <a:pt x="1399817" y="1100872"/>
                  </a:lnTo>
                  <a:cubicBezTo>
                    <a:pt x="1403545" y="1100872"/>
                    <a:pt x="1407804" y="1099807"/>
                    <a:pt x="1410999" y="1099807"/>
                  </a:cubicBezTo>
                  <a:lnTo>
                    <a:pt x="1410999" y="1099807"/>
                  </a:lnTo>
                  <a:close/>
                  <a:moveTo>
                    <a:pt x="1410999" y="1140275"/>
                  </a:moveTo>
                  <a:lnTo>
                    <a:pt x="1410999" y="1150392"/>
                  </a:lnTo>
                  <a:cubicBezTo>
                    <a:pt x="1407804" y="1151457"/>
                    <a:pt x="1404077" y="1151457"/>
                    <a:pt x="1399817" y="1152522"/>
                  </a:cubicBezTo>
                  <a:lnTo>
                    <a:pt x="1399817" y="1141340"/>
                  </a:lnTo>
                  <a:cubicBezTo>
                    <a:pt x="1404609" y="1141340"/>
                    <a:pt x="1407804" y="1141340"/>
                    <a:pt x="1410999" y="1140275"/>
                  </a:cubicBezTo>
                  <a:lnTo>
                    <a:pt x="1410999" y="1140275"/>
                  </a:lnTo>
                  <a:close/>
                  <a:moveTo>
                    <a:pt x="1410999" y="1168496"/>
                  </a:moveTo>
                  <a:lnTo>
                    <a:pt x="1410999" y="1184471"/>
                  </a:lnTo>
                  <a:cubicBezTo>
                    <a:pt x="1410999" y="1184471"/>
                    <a:pt x="1410999" y="1185536"/>
                    <a:pt x="1409934" y="1185536"/>
                  </a:cubicBezTo>
                  <a:cubicBezTo>
                    <a:pt x="1409934" y="1187666"/>
                    <a:pt x="1408869" y="1191393"/>
                    <a:pt x="1408869" y="1191393"/>
                  </a:cubicBezTo>
                  <a:cubicBezTo>
                    <a:pt x="1405675" y="1199380"/>
                    <a:pt x="1403012" y="1205770"/>
                    <a:pt x="1399817" y="1211627"/>
                  </a:cubicBezTo>
                  <a:lnTo>
                    <a:pt x="1399817" y="1180211"/>
                  </a:lnTo>
                  <a:cubicBezTo>
                    <a:pt x="1404609" y="1177549"/>
                    <a:pt x="1407804" y="1173821"/>
                    <a:pt x="1410999" y="1168496"/>
                  </a:cubicBezTo>
                  <a:lnTo>
                    <a:pt x="1410999" y="1168496"/>
                  </a:lnTo>
                  <a:close/>
                  <a:moveTo>
                    <a:pt x="1410999" y="1357527"/>
                  </a:moveTo>
                  <a:lnTo>
                    <a:pt x="1410999" y="1377761"/>
                  </a:lnTo>
                  <a:cubicBezTo>
                    <a:pt x="1407804" y="1376696"/>
                    <a:pt x="1404077" y="1374566"/>
                    <a:pt x="1400882" y="1373501"/>
                  </a:cubicBezTo>
                  <a:cubicBezTo>
                    <a:pt x="1404077" y="1375631"/>
                    <a:pt x="1407804" y="1377761"/>
                    <a:pt x="1410999" y="1380423"/>
                  </a:cubicBezTo>
                  <a:lnTo>
                    <a:pt x="1410999" y="1409710"/>
                  </a:lnTo>
                  <a:lnTo>
                    <a:pt x="1399817" y="1400658"/>
                  </a:lnTo>
                  <a:lnTo>
                    <a:pt x="1399817" y="1355397"/>
                  </a:lnTo>
                  <a:lnTo>
                    <a:pt x="1410999" y="1357527"/>
                  </a:lnTo>
                  <a:lnTo>
                    <a:pt x="1410999" y="1357527"/>
                  </a:lnTo>
                  <a:close/>
                  <a:moveTo>
                    <a:pt x="1410999" y="1576908"/>
                  </a:moveTo>
                  <a:lnTo>
                    <a:pt x="1410999" y="1598208"/>
                  </a:lnTo>
                  <a:cubicBezTo>
                    <a:pt x="1408869" y="1600337"/>
                    <a:pt x="1405142" y="1602468"/>
                    <a:pt x="1403012" y="1606195"/>
                  </a:cubicBezTo>
                  <a:cubicBezTo>
                    <a:pt x="1405142" y="1607260"/>
                    <a:pt x="1408869" y="1607260"/>
                    <a:pt x="1410999" y="1608325"/>
                  </a:cubicBezTo>
                  <a:lnTo>
                    <a:pt x="1410999" y="1628559"/>
                  </a:lnTo>
                  <a:cubicBezTo>
                    <a:pt x="1407804" y="1627494"/>
                    <a:pt x="1404077" y="1626429"/>
                    <a:pt x="1399817" y="1625364"/>
                  </a:cubicBezTo>
                  <a:lnTo>
                    <a:pt x="1399817" y="1587025"/>
                  </a:lnTo>
                  <a:cubicBezTo>
                    <a:pt x="1404609" y="1583831"/>
                    <a:pt x="1407804" y="1580636"/>
                    <a:pt x="1410999" y="1576908"/>
                  </a:cubicBezTo>
                  <a:lnTo>
                    <a:pt x="1410999" y="1576908"/>
                  </a:lnTo>
                  <a:close/>
                  <a:moveTo>
                    <a:pt x="1410999" y="1677015"/>
                  </a:moveTo>
                  <a:lnTo>
                    <a:pt x="1410999" y="1702041"/>
                  </a:lnTo>
                  <a:cubicBezTo>
                    <a:pt x="1407804" y="1705236"/>
                    <a:pt x="1403012" y="1708963"/>
                    <a:pt x="1399817" y="1711093"/>
                  </a:cubicBezTo>
                  <a:lnTo>
                    <a:pt x="1399817" y="1675950"/>
                  </a:lnTo>
                  <a:cubicBezTo>
                    <a:pt x="1403545" y="1677015"/>
                    <a:pt x="1407804" y="1677015"/>
                    <a:pt x="1410999" y="1677015"/>
                  </a:cubicBezTo>
                  <a:lnTo>
                    <a:pt x="1410999" y="1677015"/>
                  </a:lnTo>
                  <a:close/>
                  <a:moveTo>
                    <a:pt x="1399817" y="1482660"/>
                  </a:moveTo>
                  <a:lnTo>
                    <a:pt x="1399817" y="1433139"/>
                  </a:lnTo>
                  <a:cubicBezTo>
                    <a:pt x="1407804" y="1442191"/>
                    <a:pt x="1410999" y="1452308"/>
                    <a:pt x="1409934" y="1461360"/>
                  </a:cubicBezTo>
                  <a:cubicBezTo>
                    <a:pt x="1409934" y="1467750"/>
                    <a:pt x="1406739" y="1475737"/>
                    <a:pt x="1399817" y="1482660"/>
                  </a:cubicBezTo>
                  <a:close/>
                  <a:moveTo>
                    <a:pt x="1399817" y="136018"/>
                  </a:moveTo>
                  <a:lnTo>
                    <a:pt x="1399817" y="163175"/>
                  </a:lnTo>
                  <a:cubicBezTo>
                    <a:pt x="1398752" y="159980"/>
                    <a:pt x="1396622" y="156252"/>
                    <a:pt x="1393960" y="153057"/>
                  </a:cubicBezTo>
                  <a:lnTo>
                    <a:pt x="1393960" y="131758"/>
                  </a:lnTo>
                  <a:cubicBezTo>
                    <a:pt x="1396622" y="132823"/>
                    <a:pt x="1397687" y="134953"/>
                    <a:pt x="1399817" y="136018"/>
                  </a:cubicBezTo>
                  <a:lnTo>
                    <a:pt x="1399817" y="136018"/>
                  </a:lnTo>
                  <a:close/>
                  <a:moveTo>
                    <a:pt x="1399817" y="223877"/>
                  </a:moveTo>
                  <a:lnTo>
                    <a:pt x="1399817" y="236124"/>
                  </a:lnTo>
                  <a:cubicBezTo>
                    <a:pt x="1399817" y="231864"/>
                    <a:pt x="1399817" y="228137"/>
                    <a:pt x="1399817" y="223877"/>
                  </a:cubicBezTo>
                  <a:lnTo>
                    <a:pt x="1399817" y="223877"/>
                  </a:lnTo>
                  <a:close/>
                  <a:moveTo>
                    <a:pt x="1399817" y="239852"/>
                  </a:moveTo>
                  <a:lnTo>
                    <a:pt x="1399817" y="256891"/>
                  </a:lnTo>
                  <a:cubicBezTo>
                    <a:pt x="1397687" y="255826"/>
                    <a:pt x="1395557" y="254761"/>
                    <a:pt x="1393960" y="254761"/>
                  </a:cubicBezTo>
                  <a:lnTo>
                    <a:pt x="1393960" y="237722"/>
                  </a:lnTo>
                  <a:cubicBezTo>
                    <a:pt x="1395557" y="238254"/>
                    <a:pt x="1397687" y="239852"/>
                    <a:pt x="1399817" y="239852"/>
                  </a:cubicBezTo>
                  <a:lnTo>
                    <a:pt x="1399817" y="239852"/>
                  </a:lnTo>
                  <a:close/>
                  <a:moveTo>
                    <a:pt x="1399817" y="404920"/>
                  </a:moveTo>
                  <a:lnTo>
                    <a:pt x="1399817" y="429947"/>
                  </a:lnTo>
                  <a:cubicBezTo>
                    <a:pt x="1397687" y="431012"/>
                    <a:pt x="1397687" y="434207"/>
                    <a:pt x="1397687" y="434207"/>
                  </a:cubicBezTo>
                  <a:cubicBezTo>
                    <a:pt x="1396622" y="436337"/>
                    <a:pt x="1398752" y="440064"/>
                    <a:pt x="1399817" y="442194"/>
                  </a:cubicBezTo>
                  <a:lnTo>
                    <a:pt x="1399817" y="474675"/>
                  </a:lnTo>
                  <a:cubicBezTo>
                    <a:pt x="1391830" y="480533"/>
                    <a:pt x="1395557" y="486922"/>
                    <a:pt x="1395557" y="486922"/>
                  </a:cubicBezTo>
                  <a:cubicBezTo>
                    <a:pt x="1396622" y="487987"/>
                    <a:pt x="1398752" y="489052"/>
                    <a:pt x="1399817" y="490117"/>
                  </a:cubicBezTo>
                  <a:lnTo>
                    <a:pt x="1399817" y="545495"/>
                  </a:lnTo>
                  <a:cubicBezTo>
                    <a:pt x="1398752" y="545495"/>
                    <a:pt x="1396622" y="547625"/>
                    <a:pt x="1393960" y="548690"/>
                  </a:cubicBezTo>
                  <a:lnTo>
                    <a:pt x="1393960" y="400661"/>
                  </a:lnTo>
                  <a:cubicBezTo>
                    <a:pt x="1395557" y="401726"/>
                    <a:pt x="1397687" y="402790"/>
                    <a:pt x="1399817" y="404920"/>
                  </a:cubicBezTo>
                  <a:lnTo>
                    <a:pt x="1399817" y="404920"/>
                  </a:lnTo>
                  <a:close/>
                  <a:moveTo>
                    <a:pt x="1399817" y="657316"/>
                  </a:moveTo>
                  <a:lnTo>
                    <a:pt x="1399817" y="704707"/>
                  </a:lnTo>
                  <a:cubicBezTo>
                    <a:pt x="1397687" y="707901"/>
                    <a:pt x="1395557" y="710564"/>
                    <a:pt x="1393960" y="713759"/>
                  </a:cubicBezTo>
                  <a:lnTo>
                    <a:pt x="1393960" y="694589"/>
                  </a:lnTo>
                  <a:cubicBezTo>
                    <a:pt x="1397155" y="686602"/>
                    <a:pt x="1399817" y="677550"/>
                    <a:pt x="1393960" y="665303"/>
                  </a:cubicBezTo>
                  <a:lnTo>
                    <a:pt x="1393960" y="649329"/>
                  </a:lnTo>
                  <a:cubicBezTo>
                    <a:pt x="1396622" y="651459"/>
                    <a:pt x="1398752" y="655186"/>
                    <a:pt x="1399817" y="657316"/>
                  </a:cubicBezTo>
                  <a:lnTo>
                    <a:pt x="1399817" y="657316"/>
                  </a:lnTo>
                  <a:close/>
                  <a:moveTo>
                    <a:pt x="1399817" y="752097"/>
                  </a:moveTo>
                  <a:lnTo>
                    <a:pt x="1399817" y="771267"/>
                  </a:lnTo>
                  <a:cubicBezTo>
                    <a:pt x="1398752" y="772331"/>
                    <a:pt x="1398752" y="773396"/>
                    <a:pt x="1397687" y="775526"/>
                  </a:cubicBezTo>
                  <a:cubicBezTo>
                    <a:pt x="1396622" y="779786"/>
                    <a:pt x="1397687" y="785643"/>
                    <a:pt x="1399817" y="793631"/>
                  </a:cubicBezTo>
                  <a:lnTo>
                    <a:pt x="1399817" y="813865"/>
                  </a:lnTo>
                  <a:cubicBezTo>
                    <a:pt x="1397687" y="810670"/>
                    <a:pt x="1395557" y="805878"/>
                    <a:pt x="1393960" y="802683"/>
                  </a:cubicBezTo>
                  <a:lnTo>
                    <a:pt x="1393960" y="760084"/>
                  </a:lnTo>
                  <a:cubicBezTo>
                    <a:pt x="1395557" y="756357"/>
                    <a:pt x="1397687" y="754227"/>
                    <a:pt x="1399817" y="752097"/>
                  </a:cubicBezTo>
                  <a:lnTo>
                    <a:pt x="1399817" y="752097"/>
                  </a:lnTo>
                  <a:close/>
                  <a:moveTo>
                    <a:pt x="1399817" y="815995"/>
                  </a:moveTo>
                  <a:lnTo>
                    <a:pt x="1399817" y="833034"/>
                  </a:lnTo>
                  <a:cubicBezTo>
                    <a:pt x="1398752" y="826112"/>
                    <a:pt x="1398752" y="820787"/>
                    <a:pt x="1399817" y="815995"/>
                  </a:cubicBezTo>
                  <a:lnTo>
                    <a:pt x="1399817" y="815995"/>
                  </a:lnTo>
                  <a:close/>
                  <a:moveTo>
                    <a:pt x="1399817" y="905984"/>
                  </a:moveTo>
                  <a:lnTo>
                    <a:pt x="1399817" y="911841"/>
                  </a:lnTo>
                  <a:cubicBezTo>
                    <a:pt x="1397687" y="911841"/>
                    <a:pt x="1396622" y="911841"/>
                    <a:pt x="1393960" y="912906"/>
                  </a:cubicBezTo>
                  <a:lnTo>
                    <a:pt x="1393960" y="905984"/>
                  </a:lnTo>
                  <a:cubicBezTo>
                    <a:pt x="1396622" y="905984"/>
                    <a:pt x="1397687" y="905984"/>
                    <a:pt x="1399817" y="905984"/>
                  </a:cubicBezTo>
                  <a:lnTo>
                    <a:pt x="1399817" y="905984"/>
                  </a:lnTo>
                  <a:close/>
                  <a:moveTo>
                    <a:pt x="1399817" y="947517"/>
                  </a:moveTo>
                  <a:lnTo>
                    <a:pt x="1399817" y="960829"/>
                  </a:lnTo>
                  <a:cubicBezTo>
                    <a:pt x="1397687" y="961894"/>
                    <a:pt x="1395557" y="961894"/>
                    <a:pt x="1393960" y="961894"/>
                  </a:cubicBezTo>
                  <a:lnTo>
                    <a:pt x="1393960" y="954972"/>
                  </a:lnTo>
                  <a:cubicBezTo>
                    <a:pt x="1393960" y="954972"/>
                    <a:pt x="1395025" y="954972"/>
                    <a:pt x="1396090" y="954972"/>
                  </a:cubicBezTo>
                  <a:cubicBezTo>
                    <a:pt x="1395025" y="953907"/>
                    <a:pt x="1393960" y="951777"/>
                    <a:pt x="1393960" y="949115"/>
                  </a:cubicBezTo>
                  <a:lnTo>
                    <a:pt x="1393960" y="916633"/>
                  </a:lnTo>
                  <a:cubicBezTo>
                    <a:pt x="1395025" y="922491"/>
                    <a:pt x="1396090" y="927816"/>
                    <a:pt x="1397155" y="933673"/>
                  </a:cubicBezTo>
                  <a:lnTo>
                    <a:pt x="1397155" y="933673"/>
                  </a:lnTo>
                  <a:cubicBezTo>
                    <a:pt x="1398752" y="940063"/>
                    <a:pt x="1398752" y="944322"/>
                    <a:pt x="1399817" y="947517"/>
                  </a:cubicBezTo>
                  <a:lnTo>
                    <a:pt x="1399817" y="947517"/>
                  </a:lnTo>
                  <a:lnTo>
                    <a:pt x="1399817" y="947517"/>
                  </a:lnTo>
                  <a:close/>
                  <a:moveTo>
                    <a:pt x="1399817" y="1038039"/>
                  </a:moveTo>
                  <a:lnTo>
                    <a:pt x="1399817" y="1079572"/>
                  </a:lnTo>
                  <a:cubicBezTo>
                    <a:pt x="1397687" y="1082767"/>
                    <a:pt x="1395557" y="1088624"/>
                    <a:pt x="1393960" y="1095547"/>
                  </a:cubicBezTo>
                  <a:lnTo>
                    <a:pt x="1393960" y="1072118"/>
                  </a:lnTo>
                  <a:cubicBezTo>
                    <a:pt x="1393960" y="1071053"/>
                    <a:pt x="1395025" y="1069988"/>
                    <a:pt x="1396090" y="1069988"/>
                  </a:cubicBezTo>
                  <a:cubicBezTo>
                    <a:pt x="1395557" y="1055611"/>
                    <a:pt x="1397687" y="1045494"/>
                    <a:pt x="1399817" y="1038039"/>
                  </a:cubicBezTo>
                  <a:lnTo>
                    <a:pt x="1399817" y="1038039"/>
                  </a:lnTo>
                  <a:close/>
                  <a:moveTo>
                    <a:pt x="1399817" y="1100872"/>
                  </a:moveTo>
                  <a:lnTo>
                    <a:pt x="1399817" y="1113119"/>
                  </a:lnTo>
                  <a:cubicBezTo>
                    <a:pt x="1397687" y="1114184"/>
                    <a:pt x="1395557" y="1114184"/>
                    <a:pt x="1393960" y="1115248"/>
                  </a:cubicBezTo>
                  <a:lnTo>
                    <a:pt x="1393960" y="1103001"/>
                  </a:lnTo>
                  <a:cubicBezTo>
                    <a:pt x="1395557" y="1101936"/>
                    <a:pt x="1397687" y="1101936"/>
                    <a:pt x="1399817" y="1100872"/>
                  </a:cubicBezTo>
                  <a:lnTo>
                    <a:pt x="1399817" y="1100872"/>
                  </a:lnTo>
                  <a:close/>
                  <a:moveTo>
                    <a:pt x="1399817" y="1141340"/>
                  </a:moveTo>
                  <a:lnTo>
                    <a:pt x="1399817" y="1152522"/>
                  </a:lnTo>
                  <a:cubicBezTo>
                    <a:pt x="1397687" y="1152522"/>
                    <a:pt x="1395557" y="1152522"/>
                    <a:pt x="1393960" y="1152522"/>
                  </a:cubicBezTo>
                  <a:lnTo>
                    <a:pt x="1393960" y="1141340"/>
                  </a:lnTo>
                  <a:cubicBezTo>
                    <a:pt x="1395557" y="1141340"/>
                    <a:pt x="1397687" y="1141340"/>
                    <a:pt x="1399817" y="1141340"/>
                  </a:cubicBezTo>
                  <a:lnTo>
                    <a:pt x="1399817" y="1141340"/>
                  </a:lnTo>
                  <a:close/>
                  <a:moveTo>
                    <a:pt x="1399817" y="1179679"/>
                  </a:moveTo>
                  <a:lnTo>
                    <a:pt x="1399817" y="1211095"/>
                  </a:lnTo>
                  <a:cubicBezTo>
                    <a:pt x="1397687" y="1214290"/>
                    <a:pt x="1395557" y="1218017"/>
                    <a:pt x="1393960" y="1220147"/>
                  </a:cubicBezTo>
                  <a:lnTo>
                    <a:pt x="1393960" y="1203108"/>
                  </a:lnTo>
                  <a:cubicBezTo>
                    <a:pt x="1395025" y="1199913"/>
                    <a:pt x="1396090" y="1196185"/>
                    <a:pt x="1397155" y="1191926"/>
                  </a:cubicBezTo>
                  <a:lnTo>
                    <a:pt x="1397155" y="1191926"/>
                  </a:lnTo>
                  <a:lnTo>
                    <a:pt x="1398220" y="1190861"/>
                  </a:lnTo>
                  <a:cubicBezTo>
                    <a:pt x="1396090" y="1191926"/>
                    <a:pt x="1395025" y="1191926"/>
                    <a:pt x="1393960" y="1191926"/>
                  </a:cubicBezTo>
                  <a:lnTo>
                    <a:pt x="1393960" y="1180743"/>
                  </a:lnTo>
                  <a:cubicBezTo>
                    <a:pt x="1395557" y="1180743"/>
                    <a:pt x="1397687" y="1179679"/>
                    <a:pt x="1399817" y="1179679"/>
                  </a:cubicBezTo>
                  <a:lnTo>
                    <a:pt x="1399817" y="1179679"/>
                  </a:lnTo>
                  <a:close/>
                  <a:moveTo>
                    <a:pt x="1399817" y="1355397"/>
                  </a:moveTo>
                  <a:lnTo>
                    <a:pt x="1399817" y="1400658"/>
                  </a:lnTo>
                  <a:lnTo>
                    <a:pt x="1393960" y="1394800"/>
                  </a:lnTo>
                  <a:lnTo>
                    <a:pt x="1393960" y="1355397"/>
                  </a:lnTo>
                  <a:lnTo>
                    <a:pt x="1395025" y="1353267"/>
                  </a:lnTo>
                  <a:lnTo>
                    <a:pt x="1399817" y="1355397"/>
                  </a:lnTo>
                  <a:lnTo>
                    <a:pt x="1399817" y="1355397"/>
                  </a:lnTo>
                  <a:close/>
                  <a:moveTo>
                    <a:pt x="1399817" y="1433139"/>
                  </a:moveTo>
                  <a:lnTo>
                    <a:pt x="1399817" y="1482660"/>
                  </a:lnTo>
                  <a:cubicBezTo>
                    <a:pt x="1397687" y="1484789"/>
                    <a:pt x="1396622" y="1485854"/>
                    <a:pt x="1393960" y="1488517"/>
                  </a:cubicBezTo>
                  <a:lnTo>
                    <a:pt x="1393960" y="1425684"/>
                  </a:lnTo>
                  <a:lnTo>
                    <a:pt x="1397155" y="1429944"/>
                  </a:lnTo>
                  <a:cubicBezTo>
                    <a:pt x="1398752" y="1430476"/>
                    <a:pt x="1399817" y="1432074"/>
                    <a:pt x="1399817" y="1433139"/>
                  </a:cubicBezTo>
                  <a:lnTo>
                    <a:pt x="1399817" y="1433139"/>
                  </a:lnTo>
                  <a:close/>
                  <a:moveTo>
                    <a:pt x="1399817" y="1587025"/>
                  </a:moveTo>
                  <a:lnTo>
                    <a:pt x="1399817" y="1625364"/>
                  </a:lnTo>
                  <a:cubicBezTo>
                    <a:pt x="1397687" y="1624299"/>
                    <a:pt x="1395557" y="1624299"/>
                    <a:pt x="1393960" y="1623234"/>
                  </a:cubicBezTo>
                  <a:lnTo>
                    <a:pt x="1393960" y="1593948"/>
                  </a:lnTo>
                  <a:cubicBezTo>
                    <a:pt x="1395557" y="1591818"/>
                    <a:pt x="1397687" y="1589688"/>
                    <a:pt x="1399817" y="1587025"/>
                  </a:cubicBezTo>
                  <a:lnTo>
                    <a:pt x="1399817" y="1587025"/>
                  </a:lnTo>
                  <a:close/>
                  <a:moveTo>
                    <a:pt x="1399817" y="1675950"/>
                  </a:moveTo>
                  <a:lnTo>
                    <a:pt x="1399817" y="1711093"/>
                  </a:lnTo>
                  <a:cubicBezTo>
                    <a:pt x="1397687" y="1713223"/>
                    <a:pt x="1395557" y="1714288"/>
                    <a:pt x="1393960" y="1716951"/>
                  </a:cubicBezTo>
                  <a:lnTo>
                    <a:pt x="1393960" y="1696716"/>
                  </a:lnTo>
                  <a:cubicBezTo>
                    <a:pt x="1393960" y="1696716"/>
                    <a:pt x="1393960" y="1695651"/>
                    <a:pt x="1395025" y="1695651"/>
                  </a:cubicBezTo>
                  <a:cubicBezTo>
                    <a:pt x="1395025" y="1695651"/>
                    <a:pt x="1395025" y="1695651"/>
                    <a:pt x="1393960" y="1695651"/>
                  </a:cubicBezTo>
                  <a:lnTo>
                    <a:pt x="1396090" y="1694586"/>
                  </a:lnTo>
                  <a:cubicBezTo>
                    <a:pt x="1395025" y="1693521"/>
                    <a:pt x="1393960" y="1693521"/>
                    <a:pt x="1393960" y="1693521"/>
                  </a:cubicBezTo>
                  <a:lnTo>
                    <a:pt x="1393960" y="1674352"/>
                  </a:lnTo>
                  <a:cubicBezTo>
                    <a:pt x="1395557" y="1674885"/>
                    <a:pt x="1397687" y="1674885"/>
                    <a:pt x="1399817" y="1675950"/>
                  </a:cubicBezTo>
                  <a:close/>
                  <a:moveTo>
                    <a:pt x="1394492" y="131758"/>
                  </a:moveTo>
                  <a:lnTo>
                    <a:pt x="1394492" y="153057"/>
                  </a:lnTo>
                  <a:cubicBezTo>
                    <a:pt x="1392363" y="151992"/>
                    <a:pt x="1391297" y="150928"/>
                    <a:pt x="1390233" y="149863"/>
                  </a:cubicBezTo>
                  <a:lnTo>
                    <a:pt x="1390233" y="129628"/>
                  </a:lnTo>
                  <a:cubicBezTo>
                    <a:pt x="1390765" y="130161"/>
                    <a:pt x="1391830" y="130161"/>
                    <a:pt x="1394492" y="131758"/>
                  </a:cubicBezTo>
                  <a:lnTo>
                    <a:pt x="1394492" y="131758"/>
                  </a:lnTo>
                  <a:close/>
                  <a:moveTo>
                    <a:pt x="1394492" y="237189"/>
                  </a:moveTo>
                  <a:lnTo>
                    <a:pt x="1394492" y="254229"/>
                  </a:lnTo>
                  <a:cubicBezTo>
                    <a:pt x="1392363" y="253164"/>
                    <a:pt x="1391297" y="253164"/>
                    <a:pt x="1390233" y="252099"/>
                  </a:cubicBezTo>
                  <a:lnTo>
                    <a:pt x="1390233" y="235059"/>
                  </a:lnTo>
                  <a:cubicBezTo>
                    <a:pt x="1390765" y="236124"/>
                    <a:pt x="1391830" y="236124"/>
                    <a:pt x="1394492" y="237189"/>
                  </a:cubicBezTo>
                  <a:lnTo>
                    <a:pt x="1394492" y="237189"/>
                  </a:lnTo>
                  <a:close/>
                  <a:moveTo>
                    <a:pt x="1394492" y="400661"/>
                  </a:moveTo>
                  <a:lnTo>
                    <a:pt x="1394492" y="549222"/>
                  </a:lnTo>
                  <a:cubicBezTo>
                    <a:pt x="1392363" y="549222"/>
                    <a:pt x="1391297" y="549222"/>
                    <a:pt x="1390233" y="549222"/>
                  </a:cubicBezTo>
                  <a:lnTo>
                    <a:pt x="1390233" y="398531"/>
                  </a:lnTo>
                  <a:cubicBezTo>
                    <a:pt x="1390765" y="399596"/>
                    <a:pt x="1391830" y="399596"/>
                    <a:pt x="1394492" y="400661"/>
                  </a:cubicBezTo>
                  <a:lnTo>
                    <a:pt x="1394492" y="400661"/>
                  </a:lnTo>
                  <a:close/>
                  <a:moveTo>
                    <a:pt x="1394492" y="649329"/>
                  </a:moveTo>
                  <a:lnTo>
                    <a:pt x="1394492" y="665303"/>
                  </a:lnTo>
                  <a:cubicBezTo>
                    <a:pt x="1393427" y="664238"/>
                    <a:pt x="1391297" y="662108"/>
                    <a:pt x="1390233" y="659446"/>
                  </a:cubicBezTo>
                  <a:lnTo>
                    <a:pt x="1390233" y="643471"/>
                  </a:lnTo>
                  <a:cubicBezTo>
                    <a:pt x="1390765" y="646134"/>
                    <a:pt x="1391830" y="647199"/>
                    <a:pt x="1394492" y="649329"/>
                  </a:cubicBezTo>
                  <a:lnTo>
                    <a:pt x="1394492" y="649329"/>
                  </a:lnTo>
                  <a:close/>
                  <a:moveTo>
                    <a:pt x="1394492" y="694589"/>
                  </a:moveTo>
                  <a:lnTo>
                    <a:pt x="1394492" y="713759"/>
                  </a:lnTo>
                  <a:cubicBezTo>
                    <a:pt x="1392363" y="715889"/>
                    <a:pt x="1391297" y="718019"/>
                    <a:pt x="1390233" y="719616"/>
                  </a:cubicBezTo>
                  <a:lnTo>
                    <a:pt x="1390233" y="701512"/>
                  </a:lnTo>
                  <a:cubicBezTo>
                    <a:pt x="1390765" y="698849"/>
                    <a:pt x="1391830" y="696719"/>
                    <a:pt x="1394492" y="694589"/>
                  </a:cubicBezTo>
                  <a:lnTo>
                    <a:pt x="1394492" y="694589"/>
                  </a:lnTo>
                  <a:close/>
                  <a:moveTo>
                    <a:pt x="1394492" y="759552"/>
                  </a:moveTo>
                  <a:lnTo>
                    <a:pt x="1394492" y="802150"/>
                  </a:lnTo>
                  <a:cubicBezTo>
                    <a:pt x="1392363" y="798955"/>
                    <a:pt x="1391297" y="795228"/>
                    <a:pt x="1390233" y="792033"/>
                  </a:cubicBezTo>
                  <a:lnTo>
                    <a:pt x="1390233" y="759552"/>
                  </a:lnTo>
                  <a:cubicBezTo>
                    <a:pt x="1390233" y="760617"/>
                    <a:pt x="1391297" y="761682"/>
                    <a:pt x="1392363" y="762747"/>
                  </a:cubicBezTo>
                  <a:cubicBezTo>
                    <a:pt x="1391830" y="762214"/>
                    <a:pt x="1392895" y="760617"/>
                    <a:pt x="1394492" y="759552"/>
                  </a:cubicBezTo>
                  <a:lnTo>
                    <a:pt x="1394492" y="759552"/>
                  </a:lnTo>
                  <a:close/>
                  <a:moveTo>
                    <a:pt x="1394492" y="905984"/>
                  </a:moveTo>
                  <a:lnTo>
                    <a:pt x="1394492" y="912906"/>
                  </a:lnTo>
                  <a:cubicBezTo>
                    <a:pt x="1393427" y="912906"/>
                    <a:pt x="1392363" y="912906"/>
                    <a:pt x="1391297" y="912906"/>
                  </a:cubicBezTo>
                  <a:cubicBezTo>
                    <a:pt x="1392363" y="913971"/>
                    <a:pt x="1393427" y="916101"/>
                    <a:pt x="1394492" y="917166"/>
                  </a:cubicBezTo>
                  <a:lnTo>
                    <a:pt x="1394492" y="949647"/>
                  </a:lnTo>
                  <a:cubicBezTo>
                    <a:pt x="1393427" y="949647"/>
                    <a:pt x="1393427" y="949647"/>
                    <a:pt x="1393427" y="949647"/>
                  </a:cubicBezTo>
                  <a:cubicBezTo>
                    <a:pt x="1391297" y="941660"/>
                    <a:pt x="1391297" y="933673"/>
                    <a:pt x="1390233" y="927283"/>
                  </a:cubicBezTo>
                  <a:lnTo>
                    <a:pt x="1390233" y="905984"/>
                  </a:lnTo>
                  <a:cubicBezTo>
                    <a:pt x="1390765" y="905984"/>
                    <a:pt x="1391830" y="905984"/>
                    <a:pt x="1394492" y="905984"/>
                  </a:cubicBezTo>
                  <a:lnTo>
                    <a:pt x="1394492" y="905984"/>
                  </a:lnTo>
                  <a:close/>
                  <a:moveTo>
                    <a:pt x="1394492" y="955504"/>
                  </a:moveTo>
                  <a:lnTo>
                    <a:pt x="1394492" y="962427"/>
                  </a:lnTo>
                  <a:cubicBezTo>
                    <a:pt x="1392363" y="962427"/>
                    <a:pt x="1391297" y="962427"/>
                    <a:pt x="1390233" y="962427"/>
                  </a:cubicBezTo>
                  <a:lnTo>
                    <a:pt x="1390233" y="955504"/>
                  </a:lnTo>
                  <a:cubicBezTo>
                    <a:pt x="1390765" y="955504"/>
                    <a:pt x="1391830" y="955504"/>
                    <a:pt x="1394492" y="955504"/>
                  </a:cubicBezTo>
                  <a:lnTo>
                    <a:pt x="1394492" y="955504"/>
                  </a:lnTo>
                  <a:close/>
                  <a:moveTo>
                    <a:pt x="1394492" y="1071585"/>
                  </a:moveTo>
                  <a:lnTo>
                    <a:pt x="1394492" y="1095014"/>
                  </a:lnTo>
                  <a:cubicBezTo>
                    <a:pt x="1393427" y="1098209"/>
                    <a:pt x="1393427" y="1100872"/>
                    <a:pt x="1392363" y="1104066"/>
                  </a:cubicBezTo>
                  <a:cubicBezTo>
                    <a:pt x="1393427" y="1104066"/>
                    <a:pt x="1393427" y="1103001"/>
                    <a:pt x="1394492" y="1103001"/>
                  </a:cubicBezTo>
                  <a:lnTo>
                    <a:pt x="1394492" y="1115248"/>
                  </a:lnTo>
                  <a:cubicBezTo>
                    <a:pt x="1392363" y="1115248"/>
                    <a:pt x="1391297" y="1116313"/>
                    <a:pt x="1390233" y="1116313"/>
                  </a:cubicBezTo>
                  <a:lnTo>
                    <a:pt x="1390233" y="1077975"/>
                  </a:lnTo>
                  <a:cubicBezTo>
                    <a:pt x="1390765" y="1075845"/>
                    <a:pt x="1391830" y="1073715"/>
                    <a:pt x="1394492" y="1071585"/>
                  </a:cubicBezTo>
                  <a:lnTo>
                    <a:pt x="1394492" y="1071585"/>
                  </a:lnTo>
                  <a:close/>
                  <a:moveTo>
                    <a:pt x="1394492" y="1141340"/>
                  </a:moveTo>
                  <a:lnTo>
                    <a:pt x="1394492" y="1152522"/>
                  </a:lnTo>
                  <a:cubicBezTo>
                    <a:pt x="1392363" y="1152522"/>
                    <a:pt x="1391297" y="1152522"/>
                    <a:pt x="1390233" y="1152522"/>
                  </a:cubicBezTo>
                  <a:lnTo>
                    <a:pt x="1390233" y="1141340"/>
                  </a:lnTo>
                  <a:cubicBezTo>
                    <a:pt x="1390765" y="1141340"/>
                    <a:pt x="1391830" y="1141340"/>
                    <a:pt x="1394492" y="1141340"/>
                  </a:cubicBezTo>
                  <a:lnTo>
                    <a:pt x="1394492" y="1141340"/>
                  </a:lnTo>
                  <a:close/>
                  <a:moveTo>
                    <a:pt x="1394492" y="1180743"/>
                  </a:moveTo>
                  <a:lnTo>
                    <a:pt x="1394492" y="1191926"/>
                  </a:lnTo>
                  <a:cubicBezTo>
                    <a:pt x="1392363" y="1191926"/>
                    <a:pt x="1391297" y="1191926"/>
                    <a:pt x="1390233" y="1192991"/>
                  </a:cubicBezTo>
                  <a:lnTo>
                    <a:pt x="1390233" y="1181808"/>
                  </a:lnTo>
                  <a:cubicBezTo>
                    <a:pt x="1390765" y="1181808"/>
                    <a:pt x="1391830" y="1181808"/>
                    <a:pt x="1394492" y="1180743"/>
                  </a:cubicBezTo>
                  <a:lnTo>
                    <a:pt x="1394492" y="1180743"/>
                  </a:lnTo>
                  <a:close/>
                  <a:moveTo>
                    <a:pt x="1394492" y="1203108"/>
                  </a:moveTo>
                  <a:lnTo>
                    <a:pt x="1394492" y="1220147"/>
                  </a:lnTo>
                  <a:cubicBezTo>
                    <a:pt x="1392363" y="1221212"/>
                    <a:pt x="1391297" y="1223342"/>
                    <a:pt x="1390233" y="1224407"/>
                  </a:cubicBezTo>
                  <a:lnTo>
                    <a:pt x="1390233" y="1210030"/>
                  </a:lnTo>
                  <a:cubicBezTo>
                    <a:pt x="1390765" y="1207900"/>
                    <a:pt x="1391830" y="1205770"/>
                    <a:pt x="1394492" y="1203108"/>
                  </a:cubicBezTo>
                  <a:lnTo>
                    <a:pt x="1394492" y="1203108"/>
                  </a:lnTo>
                  <a:close/>
                  <a:moveTo>
                    <a:pt x="1394492" y="1355397"/>
                  </a:moveTo>
                  <a:lnTo>
                    <a:pt x="1394492" y="1394800"/>
                  </a:lnTo>
                  <a:lnTo>
                    <a:pt x="1390233" y="1390540"/>
                  </a:lnTo>
                  <a:lnTo>
                    <a:pt x="1390233" y="1360189"/>
                  </a:lnTo>
                  <a:lnTo>
                    <a:pt x="1394492" y="1355397"/>
                  </a:lnTo>
                  <a:lnTo>
                    <a:pt x="1394492" y="1355397"/>
                  </a:lnTo>
                  <a:close/>
                  <a:moveTo>
                    <a:pt x="1394492" y="1425152"/>
                  </a:moveTo>
                  <a:lnTo>
                    <a:pt x="1394492" y="1487984"/>
                  </a:lnTo>
                  <a:cubicBezTo>
                    <a:pt x="1394492" y="1487984"/>
                    <a:pt x="1394492" y="1487984"/>
                    <a:pt x="1393427" y="1487984"/>
                  </a:cubicBezTo>
                  <a:cubicBezTo>
                    <a:pt x="1392363" y="1489049"/>
                    <a:pt x="1391297" y="1490114"/>
                    <a:pt x="1390233" y="1491179"/>
                  </a:cubicBezTo>
                  <a:lnTo>
                    <a:pt x="1390233" y="1420359"/>
                  </a:lnTo>
                  <a:lnTo>
                    <a:pt x="1394492" y="1425152"/>
                  </a:lnTo>
                  <a:lnTo>
                    <a:pt x="1394492" y="1425152"/>
                  </a:lnTo>
                  <a:close/>
                  <a:moveTo>
                    <a:pt x="1394492" y="1593948"/>
                  </a:moveTo>
                  <a:lnTo>
                    <a:pt x="1394492" y="1623234"/>
                  </a:lnTo>
                  <a:cubicBezTo>
                    <a:pt x="1392363" y="1623234"/>
                    <a:pt x="1391297" y="1623234"/>
                    <a:pt x="1390233" y="1622169"/>
                  </a:cubicBezTo>
                  <a:lnTo>
                    <a:pt x="1390233" y="1598740"/>
                  </a:lnTo>
                  <a:cubicBezTo>
                    <a:pt x="1390765" y="1597143"/>
                    <a:pt x="1391830" y="1596078"/>
                    <a:pt x="1394492" y="1593948"/>
                  </a:cubicBezTo>
                  <a:lnTo>
                    <a:pt x="1394492" y="1593948"/>
                  </a:lnTo>
                  <a:close/>
                  <a:moveTo>
                    <a:pt x="1394492" y="1673820"/>
                  </a:moveTo>
                  <a:lnTo>
                    <a:pt x="1394492" y="1692989"/>
                  </a:lnTo>
                  <a:cubicBezTo>
                    <a:pt x="1392363" y="1691924"/>
                    <a:pt x="1391297" y="1691924"/>
                    <a:pt x="1390233" y="1691924"/>
                  </a:cubicBezTo>
                  <a:lnTo>
                    <a:pt x="1390233" y="1671690"/>
                  </a:lnTo>
                  <a:cubicBezTo>
                    <a:pt x="1390765" y="1672755"/>
                    <a:pt x="1391830" y="1672755"/>
                    <a:pt x="1394492" y="1673820"/>
                  </a:cubicBezTo>
                  <a:lnTo>
                    <a:pt x="1394492" y="1673820"/>
                  </a:lnTo>
                  <a:close/>
                  <a:moveTo>
                    <a:pt x="1394492" y="1696184"/>
                  </a:moveTo>
                  <a:lnTo>
                    <a:pt x="1394492" y="1716418"/>
                  </a:lnTo>
                  <a:cubicBezTo>
                    <a:pt x="1392363" y="1716418"/>
                    <a:pt x="1391297" y="1717483"/>
                    <a:pt x="1390233" y="1718548"/>
                  </a:cubicBezTo>
                  <a:lnTo>
                    <a:pt x="1390233" y="1699379"/>
                  </a:lnTo>
                  <a:cubicBezTo>
                    <a:pt x="1390765" y="1698846"/>
                    <a:pt x="1391830" y="1697781"/>
                    <a:pt x="1394492" y="1696184"/>
                  </a:cubicBezTo>
                  <a:close/>
                  <a:moveTo>
                    <a:pt x="1389700" y="129096"/>
                  </a:moveTo>
                  <a:lnTo>
                    <a:pt x="1389700" y="149330"/>
                  </a:lnTo>
                  <a:cubicBezTo>
                    <a:pt x="1383843" y="143473"/>
                    <a:pt x="1377453" y="139213"/>
                    <a:pt x="1369466" y="136018"/>
                  </a:cubicBezTo>
                  <a:lnTo>
                    <a:pt x="1369466" y="118979"/>
                  </a:lnTo>
                  <a:cubicBezTo>
                    <a:pt x="1377453" y="122706"/>
                    <a:pt x="1384375" y="125901"/>
                    <a:pt x="1389700" y="129096"/>
                  </a:cubicBezTo>
                  <a:lnTo>
                    <a:pt x="1389700" y="129096"/>
                  </a:lnTo>
                  <a:close/>
                  <a:moveTo>
                    <a:pt x="1389700" y="235059"/>
                  </a:moveTo>
                  <a:lnTo>
                    <a:pt x="1389700" y="252099"/>
                  </a:lnTo>
                  <a:cubicBezTo>
                    <a:pt x="1381713" y="248904"/>
                    <a:pt x="1375323" y="245176"/>
                    <a:pt x="1369466" y="241982"/>
                  </a:cubicBezTo>
                  <a:lnTo>
                    <a:pt x="1369466" y="221747"/>
                  </a:lnTo>
                  <a:cubicBezTo>
                    <a:pt x="1374258" y="226007"/>
                    <a:pt x="1380648" y="230799"/>
                    <a:pt x="1389700" y="235059"/>
                  </a:cubicBezTo>
                  <a:lnTo>
                    <a:pt x="1389700" y="235059"/>
                  </a:lnTo>
                  <a:close/>
                  <a:moveTo>
                    <a:pt x="1389700" y="398531"/>
                  </a:moveTo>
                  <a:lnTo>
                    <a:pt x="1389700" y="549222"/>
                  </a:lnTo>
                  <a:cubicBezTo>
                    <a:pt x="1388635" y="549222"/>
                    <a:pt x="1387570" y="549222"/>
                    <a:pt x="1386505" y="549222"/>
                  </a:cubicBezTo>
                  <a:cubicBezTo>
                    <a:pt x="1386505" y="549222"/>
                    <a:pt x="1369466" y="536975"/>
                    <a:pt x="1389700" y="516741"/>
                  </a:cubicBezTo>
                  <a:cubicBezTo>
                    <a:pt x="1389700" y="516741"/>
                    <a:pt x="1386505" y="506624"/>
                    <a:pt x="1369466" y="488520"/>
                  </a:cubicBezTo>
                  <a:lnTo>
                    <a:pt x="1369466" y="467221"/>
                  </a:lnTo>
                  <a:cubicBezTo>
                    <a:pt x="1370531" y="468285"/>
                    <a:pt x="1372661" y="468285"/>
                    <a:pt x="1377453" y="467221"/>
                  </a:cubicBezTo>
                  <a:cubicBezTo>
                    <a:pt x="1377453" y="467221"/>
                    <a:pt x="1386505" y="466156"/>
                    <a:pt x="1387570" y="457103"/>
                  </a:cubicBezTo>
                  <a:cubicBezTo>
                    <a:pt x="1384375" y="451246"/>
                    <a:pt x="1379583" y="448051"/>
                    <a:pt x="1369466" y="457103"/>
                  </a:cubicBezTo>
                  <a:lnTo>
                    <a:pt x="1369466" y="433674"/>
                  </a:lnTo>
                  <a:cubicBezTo>
                    <a:pt x="1372661" y="432609"/>
                    <a:pt x="1379583" y="427817"/>
                    <a:pt x="1380648" y="425687"/>
                  </a:cubicBezTo>
                  <a:cubicBezTo>
                    <a:pt x="1380648" y="425687"/>
                    <a:pt x="1383843" y="421427"/>
                    <a:pt x="1369466" y="414505"/>
                  </a:cubicBezTo>
                  <a:lnTo>
                    <a:pt x="1369466" y="386284"/>
                  </a:lnTo>
                  <a:cubicBezTo>
                    <a:pt x="1373726" y="387349"/>
                    <a:pt x="1382778" y="390543"/>
                    <a:pt x="1386505" y="396401"/>
                  </a:cubicBezTo>
                  <a:cubicBezTo>
                    <a:pt x="1386505" y="395868"/>
                    <a:pt x="1387570" y="397466"/>
                    <a:pt x="1389700" y="398531"/>
                  </a:cubicBezTo>
                  <a:lnTo>
                    <a:pt x="1389700" y="398531"/>
                  </a:lnTo>
                  <a:close/>
                  <a:moveTo>
                    <a:pt x="1389700" y="644004"/>
                  </a:moveTo>
                  <a:lnTo>
                    <a:pt x="1389700" y="659978"/>
                  </a:lnTo>
                  <a:cubicBezTo>
                    <a:pt x="1388635" y="657848"/>
                    <a:pt x="1386505" y="655718"/>
                    <a:pt x="1383843" y="653056"/>
                  </a:cubicBezTo>
                  <a:lnTo>
                    <a:pt x="1383843" y="653056"/>
                  </a:lnTo>
                  <a:lnTo>
                    <a:pt x="1382778" y="651991"/>
                  </a:lnTo>
                  <a:cubicBezTo>
                    <a:pt x="1380648" y="662108"/>
                    <a:pt x="1373726" y="670095"/>
                    <a:pt x="1369466" y="680212"/>
                  </a:cubicBezTo>
                  <a:lnTo>
                    <a:pt x="1369466" y="658913"/>
                  </a:lnTo>
                  <a:cubicBezTo>
                    <a:pt x="1373726" y="649861"/>
                    <a:pt x="1376388" y="639744"/>
                    <a:pt x="1369466" y="627497"/>
                  </a:cubicBezTo>
                  <a:lnTo>
                    <a:pt x="1369466" y="611523"/>
                  </a:lnTo>
                  <a:cubicBezTo>
                    <a:pt x="1378518" y="622705"/>
                    <a:pt x="1382778" y="630692"/>
                    <a:pt x="1383843" y="638679"/>
                  </a:cubicBezTo>
                  <a:cubicBezTo>
                    <a:pt x="1385973" y="640809"/>
                    <a:pt x="1387038" y="642939"/>
                    <a:pt x="1388103" y="642939"/>
                  </a:cubicBezTo>
                  <a:cubicBezTo>
                    <a:pt x="1388635" y="644004"/>
                    <a:pt x="1389700" y="644004"/>
                    <a:pt x="1389700" y="644004"/>
                  </a:cubicBezTo>
                  <a:lnTo>
                    <a:pt x="1389700" y="644004"/>
                  </a:lnTo>
                  <a:close/>
                  <a:moveTo>
                    <a:pt x="1389700" y="700979"/>
                  </a:moveTo>
                  <a:lnTo>
                    <a:pt x="1389700" y="719083"/>
                  </a:lnTo>
                  <a:cubicBezTo>
                    <a:pt x="1386505" y="723343"/>
                    <a:pt x="1383843" y="729201"/>
                    <a:pt x="1381713" y="733460"/>
                  </a:cubicBezTo>
                  <a:cubicBezTo>
                    <a:pt x="1380648" y="740383"/>
                    <a:pt x="1382778" y="747837"/>
                    <a:pt x="1389700" y="759552"/>
                  </a:cubicBezTo>
                  <a:lnTo>
                    <a:pt x="1389700" y="792033"/>
                  </a:lnTo>
                  <a:cubicBezTo>
                    <a:pt x="1387570" y="785111"/>
                    <a:pt x="1387570" y="778721"/>
                    <a:pt x="1387570" y="772864"/>
                  </a:cubicBezTo>
                  <a:cubicBezTo>
                    <a:pt x="1375323" y="755825"/>
                    <a:pt x="1371596" y="743578"/>
                    <a:pt x="1371596" y="733460"/>
                  </a:cubicBezTo>
                  <a:cubicBezTo>
                    <a:pt x="1370531" y="732395"/>
                    <a:pt x="1370531" y="731331"/>
                    <a:pt x="1369466" y="730266"/>
                  </a:cubicBezTo>
                  <a:lnTo>
                    <a:pt x="1369466" y="714291"/>
                  </a:lnTo>
                  <a:cubicBezTo>
                    <a:pt x="1370531" y="716421"/>
                    <a:pt x="1372661" y="720148"/>
                    <a:pt x="1375323" y="722278"/>
                  </a:cubicBezTo>
                  <a:cubicBezTo>
                    <a:pt x="1377453" y="714824"/>
                    <a:pt x="1384375" y="707901"/>
                    <a:pt x="1389700" y="700979"/>
                  </a:cubicBezTo>
                  <a:lnTo>
                    <a:pt x="1389700" y="700979"/>
                  </a:lnTo>
                  <a:close/>
                  <a:moveTo>
                    <a:pt x="1389700" y="905984"/>
                  </a:moveTo>
                  <a:lnTo>
                    <a:pt x="1389700" y="927283"/>
                  </a:lnTo>
                  <a:cubicBezTo>
                    <a:pt x="1388635" y="918231"/>
                    <a:pt x="1383843" y="911309"/>
                    <a:pt x="1369466" y="911309"/>
                  </a:cubicBezTo>
                  <a:lnTo>
                    <a:pt x="1369466" y="905451"/>
                  </a:lnTo>
                  <a:cubicBezTo>
                    <a:pt x="1375323" y="904386"/>
                    <a:pt x="1379583" y="905451"/>
                    <a:pt x="1382778" y="906516"/>
                  </a:cubicBezTo>
                  <a:cubicBezTo>
                    <a:pt x="1385440" y="907049"/>
                    <a:pt x="1387570" y="905984"/>
                    <a:pt x="1389700" y="905984"/>
                  </a:cubicBezTo>
                  <a:lnTo>
                    <a:pt x="1389700" y="905984"/>
                  </a:lnTo>
                  <a:close/>
                  <a:moveTo>
                    <a:pt x="1389700" y="955504"/>
                  </a:moveTo>
                  <a:lnTo>
                    <a:pt x="1389700" y="962427"/>
                  </a:lnTo>
                  <a:cubicBezTo>
                    <a:pt x="1382778" y="963492"/>
                    <a:pt x="1377453" y="962427"/>
                    <a:pt x="1373726" y="961362"/>
                  </a:cubicBezTo>
                  <a:cubicBezTo>
                    <a:pt x="1372661" y="961362"/>
                    <a:pt x="1370531" y="961362"/>
                    <a:pt x="1369466" y="962427"/>
                  </a:cubicBezTo>
                  <a:lnTo>
                    <a:pt x="1369466" y="937400"/>
                  </a:lnTo>
                  <a:cubicBezTo>
                    <a:pt x="1369466" y="941660"/>
                    <a:pt x="1370531" y="944322"/>
                    <a:pt x="1370531" y="947517"/>
                  </a:cubicBezTo>
                  <a:cubicBezTo>
                    <a:pt x="1371596" y="948582"/>
                    <a:pt x="1371596" y="949647"/>
                    <a:pt x="1372661" y="950712"/>
                  </a:cubicBezTo>
                  <a:cubicBezTo>
                    <a:pt x="1375323" y="955504"/>
                    <a:pt x="1379583" y="956569"/>
                    <a:pt x="1389700" y="955504"/>
                  </a:cubicBezTo>
                  <a:lnTo>
                    <a:pt x="1389700" y="955504"/>
                  </a:lnTo>
                  <a:close/>
                  <a:moveTo>
                    <a:pt x="1389700" y="1078507"/>
                  </a:moveTo>
                  <a:lnTo>
                    <a:pt x="1389700" y="1116846"/>
                  </a:lnTo>
                  <a:cubicBezTo>
                    <a:pt x="1389700" y="1116846"/>
                    <a:pt x="1389700" y="1116846"/>
                    <a:pt x="1389700" y="1117911"/>
                  </a:cubicBezTo>
                  <a:cubicBezTo>
                    <a:pt x="1383843" y="1121106"/>
                    <a:pt x="1378518" y="1129093"/>
                    <a:pt x="1376388" y="1144002"/>
                  </a:cubicBezTo>
                  <a:cubicBezTo>
                    <a:pt x="1379583" y="1142937"/>
                    <a:pt x="1385440" y="1142937"/>
                    <a:pt x="1389700" y="1141872"/>
                  </a:cubicBezTo>
                  <a:lnTo>
                    <a:pt x="1389700" y="1153055"/>
                  </a:lnTo>
                  <a:cubicBezTo>
                    <a:pt x="1383843" y="1154119"/>
                    <a:pt x="1377453" y="1155184"/>
                    <a:pt x="1371596" y="1157314"/>
                  </a:cubicBezTo>
                  <a:cubicBezTo>
                    <a:pt x="1370531" y="1157314"/>
                    <a:pt x="1369466" y="1158379"/>
                    <a:pt x="1369466" y="1159444"/>
                  </a:cubicBezTo>
                  <a:lnTo>
                    <a:pt x="1369466" y="1132288"/>
                  </a:lnTo>
                  <a:cubicBezTo>
                    <a:pt x="1372661" y="1121106"/>
                    <a:pt x="1377453" y="1114184"/>
                    <a:pt x="1382778" y="1109924"/>
                  </a:cubicBezTo>
                  <a:cubicBezTo>
                    <a:pt x="1382778" y="1095014"/>
                    <a:pt x="1386505" y="1084897"/>
                    <a:pt x="1389700" y="1078507"/>
                  </a:cubicBezTo>
                  <a:lnTo>
                    <a:pt x="1389700" y="1078507"/>
                  </a:lnTo>
                  <a:close/>
                  <a:moveTo>
                    <a:pt x="1389700" y="1181808"/>
                  </a:moveTo>
                  <a:lnTo>
                    <a:pt x="1389700" y="1192991"/>
                  </a:lnTo>
                  <a:cubicBezTo>
                    <a:pt x="1382778" y="1192991"/>
                    <a:pt x="1376388" y="1192991"/>
                    <a:pt x="1369466" y="1192991"/>
                  </a:cubicBezTo>
                  <a:lnTo>
                    <a:pt x="1369466" y="1181808"/>
                  </a:lnTo>
                  <a:cubicBezTo>
                    <a:pt x="1376388" y="1181808"/>
                    <a:pt x="1382778" y="1182873"/>
                    <a:pt x="1389700" y="1181808"/>
                  </a:cubicBezTo>
                  <a:lnTo>
                    <a:pt x="1389700" y="1181808"/>
                  </a:lnTo>
                  <a:close/>
                  <a:moveTo>
                    <a:pt x="1389700" y="1210030"/>
                  </a:moveTo>
                  <a:lnTo>
                    <a:pt x="1389700" y="1224407"/>
                  </a:lnTo>
                  <a:cubicBezTo>
                    <a:pt x="1388635" y="1224407"/>
                    <a:pt x="1387570" y="1225472"/>
                    <a:pt x="1386505" y="1226537"/>
                  </a:cubicBezTo>
                  <a:cubicBezTo>
                    <a:pt x="1385440" y="1228667"/>
                    <a:pt x="1384375" y="1230797"/>
                    <a:pt x="1384375" y="1232394"/>
                  </a:cubicBezTo>
                  <a:cubicBezTo>
                    <a:pt x="1380115" y="1243576"/>
                    <a:pt x="1374258" y="1251563"/>
                    <a:pt x="1369998" y="1257421"/>
                  </a:cubicBezTo>
                  <a:lnTo>
                    <a:pt x="1369998" y="1241446"/>
                  </a:lnTo>
                  <a:cubicBezTo>
                    <a:pt x="1371063" y="1239316"/>
                    <a:pt x="1373193" y="1235589"/>
                    <a:pt x="1374258" y="1232394"/>
                  </a:cubicBezTo>
                  <a:lnTo>
                    <a:pt x="1374258" y="1232394"/>
                  </a:lnTo>
                  <a:lnTo>
                    <a:pt x="1374258" y="1231329"/>
                  </a:lnTo>
                  <a:cubicBezTo>
                    <a:pt x="1373193" y="1231329"/>
                    <a:pt x="1371063" y="1232394"/>
                    <a:pt x="1369998" y="1232394"/>
                  </a:cubicBezTo>
                  <a:lnTo>
                    <a:pt x="1369998" y="1221212"/>
                  </a:lnTo>
                  <a:cubicBezTo>
                    <a:pt x="1376388" y="1221212"/>
                    <a:pt x="1382778" y="1218017"/>
                    <a:pt x="1389700" y="1210030"/>
                  </a:cubicBezTo>
                  <a:lnTo>
                    <a:pt x="1389700" y="1210030"/>
                  </a:lnTo>
                  <a:close/>
                  <a:moveTo>
                    <a:pt x="1389700" y="1359657"/>
                  </a:moveTo>
                  <a:lnTo>
                    <a:pt x="1389700" y="1390008"/>
                  </a:lnTo>
                  <a:lnTo>
                    <a:pt x="1373726" y="1376696"/>
                  </a:lnTo>
                  <a:lnTo>
                    <a:pt x="1389700" y="1359657"/>
                  </a:lnTo>
                  <a:lnTo>
                    <a:pt x="1389700" y="1359657"/>
                  </a:lnTo>
                  <a:close/>
                  <a:moveTo>
                    <a:pt x="1389700" y="1420359"/>
                  </a:moveTo>
                  <a:lnTo>
                    <a:pt x="1389700" y="1491179"/>
                  </a:lnTo>
                  <a:cubicBezTo>
                    <a:pt x="1382778" y="1495439"/>
                    <a:pt x="1376388" y="1499166"/>
                    <a:pt x="1369466" y="1499166"/>
                  </a:cubicBezTo>
                  <a:lnTo>
                    <a:pt x="1369466" y="1476802"/>
                  </a:lnTo>
                  <a:lnTo>
                    <a:pt x="1369466" y="1476802"/>
                  </a:lnTo>
                  <a:cubicBezTo>
                    <a:pt x="1372661" y="1477867"/>
                    <a:pt x="1377453" y="1476802"/>
                    <a:pt x="1381713" y="1473607"/>
                  </a:cubicBezTo>
                  <a:cubicBezTo>
                    <a:pt x="1384908" y="1470412"/>
                    <a:pt x="1387570" y="1465620"/>
                    <a:pt x="1387570" y="1461360"/>
                  </a:cubicBezTo>
                  <a:cubicBezTo>
                    <a:pt x="1386505" y="1457100"/>
                    <a:pt x="1384375" y="1451243"/>
                    <a:pt x="1379583" y="1445386"/>
                  </a:cubicBezTo>
                  <a:lnTo>
                    <a:pt x="1369466" y="1433139"/>
                  </a:lnTo>
                  <a:lnTo>
                    <a:pt x="1369466" y="1395865"/>
                  </a:lnTo>
                  <a:lnTo>
                    <a:pt x="1389700" y="1420359"/>
                  </a:lnTo>
                  <a:lnTo>
                    <a:pt x="1389700" y="1420359"/>
                  </a:lnTo>
                  <a:close/>
                  <a:moveTo>
                    <a:pt x="1389700" y="1598208"/>
                  </a:moveTo>
                  <a:lnTo>
                    <a:pt x="1389700" y="1621637"/>
                  </a:lnTo>
                  <a:cubicBezTo>
                    <a:pt x="1388635" y="1621637"/>
                    <a:pt x="1387570" y="1621637"/>
                    <a:pt x="1386505" y="1621637"/>
                  </a:cubicBezTo>
                  <a:cubicBezTo>
                    <a:pt x="1380648" y="1621637"/>
                    <a:pt x="1375323" y="1622702"/>
                    <a:pt x="1369466" y="1625897"/>
                  </a:cubicBezTo>
                  <a:lnTo>
                    <a:pt x="1369466" y="1607792"/>
                  </a:lnTo>
                  <a:cubicBezTo>
                    <a:pt x="1375323" y="1605662"/>
                    <a:pt x="1379583" y="1604597"/>
                    <a:pt x="1385440" y="1604597"/>
                  </a:cubicBezTo>
                  <a:cubicBezTo>
                    <a:pt x="1386505" y="1603000"/>
                    <a:pt x="1388635" y="1600870"/>
                    <a:pt x="1389700" y="1598208"/>
                  </a:cubicBezTo>
                  <a:lnTo>
                    <a:pt x="1389700" y="1598208"/>
                  </a:lnTo>
                  <a:close/>
                  <a:moveTo>
                    <a:pt x="1389700" y="1671690"/>
                  </a:moveTo>
                  <a:lnTo>
                    <a:pt x="1389700" y="1691924"/>
                  </a:lnTo>
                  <a:cubicBezTo>
                    <a:pt x="1382778" y="1688729"/>
                    <a:pt x="1376388" y="1685002"/>
                    <a:pt x="1369466" y="1680742"/>
                  </a:cubicBezTo>
                  <a:lnTo>
                    <a:pt x="1369466" y="1659443"/>
                  </a:lnTo>
                  <a:cubicBezTo>
                    <a:pt x="1376388" y="1663703"/>
                    <a:pt x="1382778" y="1668495"/>
                    <a:pt x="1389700" y="1671690"/>
                  </a:cubicBezTo>
                  <a:lnTo>
                    <a:pt x="1389700" y="1671690"/>
                  </a:lnTo>
                  <a:close/>
                  <a:moveTo>
                    <a:pt x="1389700" y="1699911"/>
                  </a:moveTo>
                  <a:lnTo>
                    <a:pt x="1389700" y="1719081"/>
                  </a:lnTo>
                  <a:cubicBezTo>
                    <a:pt x="1381713" y="1724938"/>
                    <a:pt x="1375323" y="1728133"/>
                    <a:pt x="1369466" y="1730263"/>
                  </a:cubicBezTo>
                  <a:lnTo>
                    <a:pt x="1369466" y="1712158"/>
                  </a:lnTo>
                  <a:cubicBezTo>
                    <a:pt x="1375323" y="1710028"/>
                    <a:pt x="1381713" y="1705236"/>
                    <a:pt x="1389700" y="1699911"/>
                  </a:cubicBezTo>
                  <a:lnTo>
                    <a:pt x="1389700" y="1699911"/>
                  </a:lnTo>
                  <a:close/>
                  <a:moveTo>
                    <a:pt x="1369466" y="342088"/>
                  </a:moveTo>
                  <a:lnTo>
                    <a:pt x="1369466" y="311736"/>
                  </a:lnTo>
                  <a:cubicBezTo>
                    <a:pt x="1372661" y="313866"/>
                    <a:pt x="1377453" y="314931"/>
                    <a:pt x="1380648" y="317594"/>
                  </a:cubicBezTo>
                  <a:cubicBezTo>
                    <a:pt x="1380648" y="317594"/>
                    <a:pt x="1392895" y="321854"/>
                    <a:pt x="1387570" y="333568"/>
                  </a:cubicBezTo>
                  <a:cubicBezTo>
                    <a:pt x="1387570" y="333568"/>
                    <a:pt x="1383310" y="341555"/>
                    <a:pt x="1377453" y="343685"/>
                  </a:cubicBezTo>
                  <a:cubicBezTo>
                    <a:pt x="1377453" y="343153"/>
                    <a:pt x="1374258" y="343153"/>
                    <a:pt x="1369466" y="342088"/>
                  </a:cubicBezTo>
                  <a:close/>
                  <a:moveTo>
                    <a:pt x="1369466" y="118979"/>
                  </a:moveTo>
                  <a:lnTo>
                    <a:pt x="1369466" y="136018"/>
                  </a:lnTo>
                  <a:cubicBezTo>
                    <a:pt x="1367336" y="134953"/>
                    <a:pt x="1366271" y="134953"/>
                    <a:pt x="1365206" y="133888"/>
                  </a:cubicBezTo>
                  <a:lnTo>
                    <a:pt x="1365206" y="116849"/>
                  </a:lnTo>
                  <a:cubicBezTo>
                    <a:pt x="1366271" y="117914"/>
                    <a:pt x="1367336" y="117914"/>
                    <a:pt x="1369466" y="118979"/>
                  </a:cubicBezTo>
                  <a:lnTo>
                    <a:pt x="1369466" y="118979"/>
                  </a:lnTo>
                  <a:close/>
                  <a:moveTo>
                    <a:pt x="1369466" y="221747"/>
                  </a:moveTo>
                  <a:lnTo>
                    <a:pt x="1369466" y="241982"/>
                  </a:lnTo>
                  <a:cubicBezTo>
                    <a:pt x="1367336" y="240917"/>
                    <a:pt x="1366271" y="239852"/>
                    <a:pt x="1365206" y="238787"/>
                  </a:cubicBezTo>
                  <a:lnTo>
                    <a:pt x="1365206" y="217488"/>
                  </a:lnTo>
                  <a:cubicBezTo>
                    <a:pt x="1366271" y="218020"/>
                    <a:pt x="1367336" y="220682"/>
                    <a:pt x="1369466" y="221747"/>
                  </a:cubicBezTo>
                  <a:lnTo>
                    <a:pt x="1369466" y="221747"/>
                  </a:lnTo>
                  <a:close/>
                  <a:moveTo>
                    <a:pt x="1369466" y="311736"/>
                  </a:moveTo>
                  <a:lnTo>
                    <a:pt x="1369466" y="342088"/>
                  </a:lnTo>
                  <a:cubicBezTo>
                    <a:pt x="1368401" y="342088"/>
                    <a:pt x="1366271" y="342088"/>
                    <a:pt x="1365206" y="342088"/>
                  </a:cubicBezTo>
                  <a:cubicBezTo>
                    <a:pt x="1365206" y="342088"/>
                    <a:pt x="1365206" y="342088"/>
                    <a:pt x="1365206" y="341023"/>
                  </a:cubicBezTo>
                  <a:lnTo>
                    <a:pt x="1365206" y="309607"/>
                  </a:lnTo>
                  <a:cubicBezTo>
                    <a:pt x="1366271" y="310671"/>
                    <a:pt x="1367336" y="311736"/>
                    <a:pt x="1369466" y="311736"/>
                  </a:cubicBezTo>
                  <a:lnTo>
                    <a:pt x="1369466" y="311736"/>
                  </a:lnTo>
                  <a:close/>
                  <a:moveTo>
                    <a:pt x="1369466" y="385751"/>
                  </a:moveTo>
                  <a:lnTo>
                    <a:pt x="1369466" y="413973"/>
                  </a:lnTo>
                  <a:cubicBezTo>
                    <a:pt x="1368401" y="412908"/>
                    <a:pt x="1366271" y="412908"/>
                    <a:pt x="1365206" y="411843"/>
                  </a:cubicBezTo>
                  <a:lnTo>
                    <a:pt x="1365206" y="387349"/>
                  </a:lnTo>
                  <a:cubicBezTo>
                    <a:pt x="1365206" y="386284"/>
                    <a:pt x="1366271" y="386284"/>
                    <a:pt x="1366271" y="386284"/>
                  </a:cubicBezTo>
                  <a:cubicBezTo>
                    <a:pt x="1366271" y="386284"/>
                    <a:pt x="1367336" y="385751"/>
                    <a:pt x="1369466" y="385751"/>
                  </a:cubicBezTo>
                  <a:lnTo>
                    <a:pt x="1369466" y="385751"/>
                  </a:lnTo>
                  <a:close/>
                  <a:moveTo>
                    <a:pt x="1369466" y="433142"/>
                  </a:moveTo>
                  <a:lnTo>
                    <a:pt x="1369466" y="456571"/>
                  </a:lnTo>
                  <a:cubicBezTo>
                    <a:pt x="1368401" y="456571"/>
                    <a:pt x="1368401" y="457636"/>
                    <a:pt x="1367336" y="457636"/>
                  </a:cubicBezTo>
                  <a:cubicBezTo>
                    <a:pt x="1367336" y="457636"/>
                    <a:pt x="1366271" y="464558"/>
                    <a:pt x="1369466" y="466688"/>
                  </a:cubicBezTo>
                  <a:lnTo>
                    <a:pt x="1369466" y="487987"/>
                  </a:lnTo>
                  <a:cubicBezTo>
                    <a:pt x="1367336" y="486922"/>
                    <a:pt x="1366271" y="485857"/>
                    <a:pt x="1365206" y="484792"/>
                  </a:cubicBezTo>
                  <a:lnTo>
                    <a:pt x="1365206" y="435272"/>
                  </a:lnTo>
                  <a:cubicBezTo>
                    <a:pt x="1366271" y="435272"/>
                    <a:pt x="1366271" y="435272"/>
                    <a:pt x="1367336" y="434207"/>
                  </a:cubicBezTo>
                  <a:cubicBezTo>
                    <a:pt x="1367336" y="434207"/>
                    <a:pt x="1368401" y="434207"/>
                    <a:pt x="1369466" y="433142"/>
                  </a:cubicBezTo>
                  <a:lnTo>
                    <a:pt x="1369466" y="433142"/>
                  </a:lnTo>
                  <a:close/>
                  <a:moveTo>
                    <a:pt x="1369466" y="610990"/>
                  </a:moveTo>
                  <a:lnTo>
                    <a:pt x="1369466" y="626964"/>
                  </a:lnTo>
                  <a:cubicBezTo>
                    <a:pt x="1368401" y="624835"/>
                    <a:pt x="1366271" y="622705"/>
                    <a:pt x="1365206" y="620042"/>
                  </a:cubicBezTo>
                  <a:lnTo>
                    <a:pt x="1365206" y="606730"/>
                  </a:lnTo>
                  <a:cubicBezTo>
                    <a:pt x="1366271" y="608860"/>
                    <a:pt x="1367336" y="609925"/>
                    <a:pt x="1369466" y="610990"/>
                  </a:cubicBezTo>
                  <a:lnTo>
                    <a:pt x="1369466" y="610990"/>
                  </a:lnTo>
                  <a:close/>
                  <a:moveTo>
                    <a:pt x="1369466" y="658381"/>
                  </a:moveTo>
                  <a:lnTo>
                    <a:pt x="1369466" y="679680"/>
                  </a:lnTo>
                  <a:cubicBezTo>
                    <a:pt x="1367336" y="682875"/>
                    <a:pt x="1366271" y="686602"/>
                    <a:pt x="1365206" y="689797"/>
                  </a:cubicBezTo>
                  <a:lnTo>
                    <a:pt x="1365206" y="664771"/>
                  </a:lnTo>
                  <a:cubicBezTo>
                    <a:pt x="1366271" y="663173"/>
                    <a:pt x="1368401" y="660511"/>
                    <a:pt x="1369466" y="658381"/>
                  </a:cubicBezTo>
                  <a:lnTo>
                    <a:pt x="1369466" y="658381"/>
                  </a:lnTo>
                  <a:close/>
                  <a:moveTo>
                    <a:pt x="1369466" y="714824"/>
                  </a:moveTo>
                  <a:lnTo>
                    <a:pt x="1369466" y="730798"/>
                  </a:lnTo>
                  <a:cubicBezTo>
                    <a:pt x="1367336" y="728668"/>
                    <a:pt x="1366271" y="726538"/>
                    <a:pt x="1365206" y="724941"/>
                  </a:cubicBezTo>
                  <a:lnTo>
                    <a:pt x="1365206" y="705772"/>
                  </a:lnTo>
                  <a:cubicBezTo>
                    <a:pt x="1366271" y="708966"/>
                    <a:pt x="1367336" y="711096"/>
                    <a:pt x="1369466" y="714824"/>
                  </a:cubicBezTo>
                  <a:lnTo>
                    <a:pt x="1369466" y="714824"/>
                  </a:lnTo>
                  <a:close/>
                  <a:moveTo>
                    <a:pt x="1369466" y="905984"/>
                  </a:moveTo>
                  <a:lnTo>
                    <a:pt x="1369466" y="911841"/>
                  </a:lnTo>
                  <a:cubicBezTo>
                    <a:pt x="1367336" y="911841"/>
                    <a:pt x="1366271" y="912906"/>
                    <a:pt x="1365206" y="912906"/>
                  </a:cubicBezTo>
                  <a:lnTo>
                    <a:pt x="1365206" y="905984"/>
                  </a:lnTo>
                  <a:cubicBezTo>
                    <a:pt x="1366271" y="905984"/>
                    <a:pt x="1367336" y="905984"/>
                    <a:pt x="1369466" y="905984"/>
                  </a:cubicBezTo>
                  <a:lnTo>
                    <a:pt x="1369466" y="905984"/>
                  </a:lnTo>
                  <a:close/>
                  <a:moveTo>
                    <a:pt x="1369466" y="937400"/>
                  </a:moveTo>
                  <a:lnTo>
                    <a:pt x="1369466" y="962427"/>
                  </a:lnTo>
                  <a:cubicBezTo>
                    <a:pt x="1367336" y="962427"/>
                    <a:pt x="1366271" y="962427"/>
                    <a:pt x="1365206" y="962427"/>
                  </a:cubicBezTo>
                  <a:lnTo>
                    <a:pt x="1365206" y="955504"/>
                  </a:lnTo>
                  <a:cubicBezTo>
                    <a:pt x="1366271" y="955504"/>
                    <a:pt x="1366271" y="955504"/>
                    <a:pt x="1367336" y="955504"/>
                  </a:cubicBezTo>
                  <a:cubicBezTo>
                    <a:pt x="1366271" y="954440"/>
                    <a:pt x="1365206" y="952310"/>
                    <a:pt x="1365206" y="949647"/>
                  </a:cubicBezTo>
                  <a:lnTo>
                    <a:pt x="1365206" y="917166"/>
                  </a:lnTo>
                  <a:cubicBezTo>
                    <a:pt x="1367336" y="923023"/>
                    <a:pt x="1367336" y="928348"/>
                    <a:pt x="1368401" y="934205"/>
                  </a:cubicBezTo>
                  <a:lnTo>
                    <a:pt x="1368401" y="934205"/>
                  </a:lnTo>
                  <a:cubicBezTo>
                    <a:pt x="1368401" y="935270"/>
                    <a:pt x="1368401" y="936335"/>
                    <a:pt x="1369466" y="937400"/>
                  </a:cubicBezTo>
                  <a:lnTo>
                    <a:pt x="1369466" y="937400"/>
                  </a:lnTo>
                  <a:close/>
                  <a:moveTo>
                    <a:pt x="1369466" y="1132288"/>
                  </a:moveTo>
                  <a:lnTo>
                    <a:pt x="1369466" y="1159444"/>
                  </a:lnTo>
                  <a:cubicBezTo>
                    <a:pt x="1367336" y="1160509"/>
                    <a:pt x="1366271" y="1161574"/>
                    <a:pt x="1365206" y="1162639"/>
                  </a:cubicBezTo>
                  <a:lnTo>
                    <a:pt x="1365206" y="1149327"/>
                  </a:lnTo>
                  <a:cubicBezTo>
                    <a:pt x="1365206" y="1149327"/>
                    <a:pt x="1365206" y="1149327"/>
                    <a:pt x="1366271" y="1149327"/>
                  </a:cubicBezTo>
                  <a:cubicBezTo>
                    <a:pt x="1366271" y="1142405"/>
                    <a:pt x="1367336" y="1137080"/>
                    <a:pt x="1369466" y="1132288"/>
                  </a:cubicBezTo>
                  <a:lnTo>
                    <a:pt x="1369466" y="1132288"/>
                  </a:lnTo>
                  <a:close/>
                  <a:moveTo>
                    <a:pt x="1369466" y="1181808"/>
                  </a:moveTo>
                  <a:lnTo>
                    <a:pt x="1369466" y="1192991"/>
                  </a:lnTo>
                  <a:cubicBezTo>
                    <a:pt x="1367336" y="1192991"/>
                    <a:pt x="1366271" y="1192991"/>
                    <a:pt x="1365206" y="1192991"/>
                  </a:cubicBezTo>
                  <a:lnTo>
                    <a:pt x="1365206" y="1181808"/>
                  </a:lnTo>
                  <a:cubicBezTo>
                    <a:pt x="1366271" y="1181808"/>
                    <a:pt x="1367336" y="1181808"/>
                    <a:pt x="1369466" y="1181808"/>
                  </a:cubicBezTo>
                  <a:lnTo>
                    <a:pt x="1369466" y="1181808"/>
                  </a:lnTo>
                  <a:close/>
                  <a:moveTo>
                    <a:pt x="1369466" y="1221212"/>
                  </a:moveTo>
                  <a:lnTo>
                    <a:pt x="1369466" y="1232394"/>
                  </a:lnTo>
                  <a:cubicBezTo>
                    <a:pt x="1367336" y="1232394"/>
                    <a:pt x="1366271" y="1232394"/>
                    <a:pt x="1365206" y="1232394"/>
                  </a:cubicBezTo>
                  <a:lnTo>
                    <a:pt x="1365206" y="1221212"/>
                  </a:lnTo>
                  <a:cubicBezTo>
                    <a:pt x="1366271" y="1221212"/>
                    <a:pt x="1367336" y="1221212"/>
                    <a:pt x="1369466" y="1221212"/>
                  </a:cubicBezTo>
                  <a:lnTo>
                    <a:pt x="1369466" y="1221212"/>
                  </a:lnTo>
                  <a:close/>
                  <a:moveTo>
                    <a:pt x="1369466" y="1241446"/>
                  </a:moveTo>
                  <a:lnTo>
                    <a:pt x="1369466" y="1257421"/>
                  </a:lnTo>
                  <a:cubicBezTo>
                    <a:pt x="1367336" y="1259550"/>
                    <a:pt x="1366271" y="1260615"/>
                    <a:pt x="1365206" y="1261680"/>
                  </a:cubicBezTo>
                  <a:lnTo>
                    <a:pt x="1365206" y="1248368"/>
                  </a:lnTo>
                  <a:cubicBezTo>
                    <a:pt x="1366271" y="1246239"/>
                    <a:pt x="1367336" y="1244109"/>
                    <a:pt x="1369466" y="1241446"/>
                  </a:cubicBezTo>
                  <a:lnTo>
                    <a:pt x="1369466" y="1241446"/>
                  </a:lnTo>
                  <a:close/>
                  <a:moveTo>
                    <a:pt x="1369466" y="1395865"/>
                  </a:moveTo>
                  <a:lnTo>
                    <a:pt x="1369466" y="1433139"/>
                  </a:lnTo>
                  <a:lnTo>
                    <a:pt x="1365206" y="1428879"/>
                  </a:lnTo>
                  <a:lnTo>
                    <a:pt x="1365206" y="1390540"/>
                  </a:lnTo>
                  <a:lnTo>
                    <a:pt x="1369466" y="1395865"/>
                  </a:lnTo>
                  <a:lnTo>
                    <a:pt x="1369466" y="1395865"/>
                  </a:lnTo>
                  <a:close/>
                  <a:moveTo>
                    <a:pt x="1369466" y="1476802"/>
                  </a:moveTo>
                  <a:lnTo>
                    <a:pt x="1369466" y="1499166"/>
                  </a:lnTo>
                  <a:cubicBezTo>
                    <a:pt x="1367336" y="1499166"/>
                    <a:pt x="1366271" y="1499166"/>
                    <a:pt x="1365206" y="1499166"/>
                  </a:cubicBezTo>
                  <a:lnTo>
                    <a:pt x="1365206" y="1474140"/>
                  </a:lnTo>
                  <a:cubicBezTo>
                    <a:pt x="1366271" y="1475737"/>
                    <a:pt x="1367336" y="1476802"/>
                    <a:pt x="1369466" y="1476802"/>
                  </a:cubicBezTo>
                  <a:lnTo>
                    <a:pt x="1369466" y="1476802"/>
                  </a:lnTo>
                  <a:close/>
                  <a:moveTo>
                    <a:pt x="1369466" y="1608857"/>
                  </a:moveTo>
                  <a:lnTo>
                    <a:pt x="1369466" y="1626961"/>
                  </a:lnTo>
                  <a:cubicBezTo>
                    <a:pt x="1367336" y="1626961"/>
                    <a:pt x="1366271" y="1628026"/>
                    <a:pt x="1365206" y="1628026"/>
                  </a:cubicBezTo>
                  <a:lnTo>
                    <a:pt x="1365206" y="1610987"/>
                  </a:lnTo>
                  <a:cubicBezTo>
                    <a:pt x="1366271" y="1609922"/>
                    <a:pt x="1367336" y="1609922"/>
                    <a:pt x="1369466" y="1608857"/>
                  </a:cubicBezTo>
                  <a:lnTo>
                    <a:pt x="1369466" y="1608857"/>
                  </a:lnTo>
                  <a:close/>
                  <a:moveTo>
                    <a:pt x="1369466" y="1659443"/>
                  </a:moveTo>
                  <a:lnTo>
                    <a:pt x="1369466" y="1680742"/>
                  </a:lnTo>
                  <a:cubicBezTo>
                    <a:pt x="1367336" y="1680742"/>
                    <a:pt x="1366271" y="1679677"/>
                    <a:pt x="1365206" y="1678612"/>
                  </a:cubicBezTo>
                  <a:lnTo>
                    <a:pt x="1365206" y="1657313"/>
                  </a:lnTo>
                  <a:cubicBezTo>
                    <a:pt x="1366271" y="1658378"/>
                    <a:pt x="1367336" y="1658378"/>
                    <a:pt x="1369466" y="1659443"/>
                  </a:cubicBezTo>
                  <a:lnTo>
                    <a:pt x="1369466" y="1659443"/>
                  </a:lnTo>
                  <a:close/>
                  <a:moveTo>
                    <a:pt x="1369466" y="1712158"/>
                  </a:moveTo>
                  <a:lnTo>
                    <a:pt x="1369466" y="1730263"/>
                  </a:lnTo>
                  <a:cubicBezTo>
                    <a:pt x="1367336" y="1731328"/>
                    <a:pt x="1366271" y="1731328"/>
                    <a:pt x="1365206" y="1732393"/>
                  </a:cubicBezTo>
                  <a:lnTo>
                    <a:pt x="1365206" y="1714288"/>
                  </a:lnTo>
                  <a:cubicBezTo>
                    <a:pt x="1366271" y="1714288"/>
                    <a:pt x="1367336" y="1713223"/>
                    <a:pt x="1369466" y="1712158"/>
                  </a:cubicBezTo>
                  <a:lnTo>
                    <a:pt x="1369466" y="1712158"/>
                  </a:lnTo>
                  <a:close/>
                  <a:moveTo>
                    <a:pt x="1365206" y="827177"/>
                  </a:moveTo>
                  <a:lnTo>
                    <a:pt x="1365206" y="811203"/>
                  </a:lnTo>
                  <a:lnTo>
                    <a:pt x="1365206" y="811203"/>
                  </a:lnTo>
                  <a:lnTo>
                    <a:pt x="1365206" y="813332"/>
                  </a:lnTo>
                  <a:lnTo>
                    <a:pt x="1366271" y="816527"/>
                  </a:lnTo>
                  <a:lnTo>
                    <a:pt x="1368401" y="818657"/>
                  </a:lnTo>
                  <a:lnTo>
                    <a:pt x="1369466" y="820787"/>
                  </a:lnTo>
                  <a:lnTo>
                    <a:pt x="1369466" y="822917"/>
                  </a:lnTo>
                  <a:lnTo>
                    <a:pt x="1367336" y="825047"/>
                  </a:lnTo>
                  <a:lnTo>
                    <a:pt x="1366271" y="826112"/>
                  </a:lnTo>
                  <a:lnTo>
                    <a:pt x="1365206" y="826112"/>
                  </a:lnTo>
                  <a:close/>
                  <a:moveTo>
                    <a:pt x="1365206" y="116849"/>
                  </a:moveTo>
                  <a:lnTo>
                    <a:pt x="1365206" y="133888"/>
                  </a:lnTo>
                  <a:cubicBezTo>
                    <a:pt x="1363076" y="132823"/>
                    <a:pt x="1360946" y="131758"/>
                    <a:pt x="1358284" y="131758"/>
                  </a:cubicBezTo>
                  <a:lnTo>
                    <a:pt x="1358284" y="114719"/>
                  </a:lnTo>
                  <a:cubicBezTo>
                    <a:pt x="1360414" y="115784"/>
                    <a:pt x="1362544" y="115784"/>
                    <a:pt x="1365206" y="116849"/>
                  </a:cubicBezTo>
                  <a:lnTo>
                    <a:pt x="1365206" y="116849"/>
                  </a:lnTo>
                  <a:close/>
                  <a:moveTo>
                    <a:pt x="1365206" y="216955"/>
                  </a:moveTo>
                  <a:lnTo>
                    <a:pt x="1365206" y="238254"/>
                  </a:lnTo>
                  <a:cubicBezTo>
                    <a:pt x="1363076" y="237189"/>
                    <a:pt x="1360946" y="235059"/>
                    <a:pt x="1358284" y="232397"/>
                  </a:cubicBezTo>
                  <a:lnTo>
                    <a:pt x="1358284" y="198851"/>
                  </a:lnTo>
                  <a:cubicBezTo>
                    <a:pt x="1358284" y="202046"/>
                    <a:pt x="1359349" y="206838"/>
                    <a:pt x="1360414" y="210033"/>
                  </a:cubicBezTo>
                  <a:cubicBezTo>
                    <a:pt x="1361479" y="212695"/>
                    <a:pt x="1362544" y="214825"/>
                    <a:pt x="1365206" y="216955"/>
                  </a:cubicBezTo>
                  <a:lnTo>
                    <a:pt x="1365206" y="216955"/>
                  </a:lnTo>
                  <a:close/>
                  <a:moveTo>
                    <a:pt x="1365206" y="309607"/>
                  </a:moveTo>
                  <a:lnTo>
                    <a:pt x="1365206" y="341023"/>
                  </a:lnTo>
                  <a:cubicBezTo>
                    <a:pt x="1364141" y="341023"/>
                    <a:pt x="1362011" y="338893"/>
                    <a:pt x="1358284" y="336763"/>
                  </a:cubicBezTo>
                  <a:lnTo>
                    <a:pt x="1358284" y="306412"/>
                  </a:lnTo>
                  <a:cubicBezTo>
                    <a:pt x="1359349" y="306944"/>
                    <a:pt x="1361479" y="308542"/>
                    <a:pt x="1365206" y="309607"/>
                  </a:cubicBezTo>
                  <a:lnTo>
                    <a:pt x="1365206" y="309607"/>
                  </a:lnTo>
                  <a:close/>
                  <a:moveTo>
                    <a:pt x="1365206" y="387349"/>
                  </a:moveTo>
                  <a:lnTo>
                    <a:pt x="1365206" y="412375"/>
                  </a:lnTo>
                  <a:lnTo>
                    <a:pt x="1365206" y="412375"/>
                  </a:lnTo>
                  <a:cubicBezTo>
                    <a:pt x="1365206" y="412375"/>
                    <a:pt x="1362011" y="406518"/>
                    <a:pt x="1360946" y="400128"/>
                  </a:cubicBezTo>
                  <a:cubicBezTo>
                    <a:pt x="1360414" y="399596"/>
                    <a:pt x="1358284" y="390543"/>
                    <a:pt x="1365206" y="387349"/>
                  </a:cubicBezTo>
                  <a:lnTo>
                    <a:pt x="1365206" y="387349"/>
                  </a:lnTo>
                  <a:close/>
                  <a:moveTo>
                    <a:pt x="1365206" y="435272"/>
                  </a:moveTo>
                  <a:lnTo>
                    <a:pt x="1365206" y="484792"/>
                  </a:lnTo>
                  <a:cubicBezTo>
                    <a:pt x="1363076" y="482662"/>
                    <a:pt x="1360946" y="480533"/>
                    <a:pt x="1358284" y="477870"/>
                  </a:cubicBezTo>
                  <a:lnTo>
                    <a:pt x="1358284" y="436337"/>
                  </a:lnTo>
                  <a:cubicBezTo>
                    <a:pt x="1360414" y="436869"/>
                    <a:pt x="1362544" y="435272"/>
                    <a:pt x="1365206" y="435272"/>
                  </a:cubicBezTo>
                  <a:lnTo>
                    <a:pt x="1365206" y="435272"/>
                  </a:lnTo>
                  <a:close/>
                  <a:moveTo>
                    <a:pt x="1365206" y="606730"/>
                  </a:moveTo>
                  <a:lnTo>
                    <a:pt x="1365206" y="620042"/>
                  </a:lnTo>
                  <a:cubicBezTo>
                    <a:pt x="1363076" y="617912"/>
                    <a:pt x="1360946" y="615782"/>
                    <a:pt x="1358284" y="613120"/>
                  </a:cubicBezTo>
                  <a:lnTo>
                    <a:pt x="1358284" y="613120"/>
                  </a:lnTo>
                  <a:lnTo>
                    <a:pt x="1358284" y="613120"/>
                  </a:lnTo>
                  <a:lnTo>
                    <a:pt x="1358284" y="599808"/>
                  </a:lnTo>
                  <a:cubicBezTo>
                    <a:pt x="1359349" y="601938"/>
                    <a:pt x="1360414" y="603003"/>
                    <a:pt x="1361479" y="603003"/>
                  </a:cubicBezTo>
                  <a:cubicBezTo>
                    <a:pt x="1362544" y="604600"/>
                    <a:pt x="1364141" y="605665"/>
                    <a:pt x="1365206" y="606730"/>
                  </a:cubicBezTo>
                  <a:lnTo>
                    <a:pt x="1365206" y="606730"/>
                  </a:lnTo>
                  <a:close/>
                  <a:moveTo>
                    <a:pt x="1365206" y="665303"/>
                  </a:moveTo>
                  <a:lnTo>
                    <a:pt x="1365206" y="690330"/>
                  </a:lnTo>
                  <a:cubicBezTo>
                    <a:pt x="1364141" y="691395"/>
                    <a:pt x="1364141" y="693524"/>
                    <a:pt x="1363076" y="696187"/>
                  </a:cubicBezTo>
                  <a:cubicBezTo>
                    <a:pt x="1363076" y="698317"/>
                    <a:pt x="1364141" y="703109"/>
                    <a:pt x="1365206" y="706304"/>
                  </a:cubicBezTo>
                  <a:lnTo>
                    <a:pt x="1365206" y="725473"/>
                  </a:lnTo>
                  <a:cubicBezTo>
                    <a:pt x="1362011" y="721213"/>
                    <a:pt x="1359349" y="717486"/>
                    <a:pt x="1358284" y="714291"/>
                  </a:cubicBezTo>
                  <a:lnTo>
                    <a:pt x="1358284" y="677018"/>
                  </a:lnTo>
                  <a:cubicBezTo>
                    <a:pt x="1359349" y="673290"/>
                    <a:pt x="1362544" y="669563"/>
                    <a:pt x="1365206" y="665303"/>
                  </a:cubicBezTo>
                  <a:lnTo>
                    <a:pt x="1365206" y="665303"/>
                  </a:lnTo>
                  <a:close/>
                  <a:moveTo>
                    <a:pt x="1365206" y="811735"/>
                  </a:moveTo>
                  <a:lnTo>
                    <a:pt x="1365206" y="827709"/>
                  </a:lnTo>
                  <a:lnTo>
                    <a:pt x="1364141" y="828774"/>
                  </a:lnTo>
                  <a:lnTo>
                    <a:pt x="1362011" y="830904"/>
                  </a:lnTo>
                  <a:lnTo>
                    <a:pt x="1358816" y="831969"/>
                  </a:lnTo>
                  <a:lnTo>
                    <a:pt x="1358816" y="790436"/>
                  </a:lnTo>
                  <a:lnTo>
                    <a:pt x="1358816" y="791501"/>
                  </a:lnTo>
                  <a:lnTo>
                    <a:pt x="1359881" y="794696"/>
                  </a:lnTo>
                  <a:lnTo>
                    <a:pt x="1359881" y="800553"/>
                  </a:lnTo>
                  <a:lnTo>
                    <a:pt x="1359881" y="803748"/>
                  </a:lnTo>
                  <a:lnTo>
                    <a:pt x="1362011" y="804813"/>
                  </a:lnTo>
                  <a:lnTo>
                    <a:pt x="1363076" y="809073"/>
                  </a:lnTo>
                  <a:lnTo>
                    <a:pt x="1365206" y="811735"/>
                  </a:lnTo>
                  <a:lnTo>
                    <a:pt x="1365206" y="811735"/>
                  </a:lnTo>
                  <a:close/>
                  <a:moveTo>
                    <a:pt x="1365206" y="905984"/>
                  </a:moveTo>
                  <a:lnTo>
                    <a:pt x="1365206" y="912906"/>
                  </a:lnTo>
                  <a:cubicBezTo>
                    <a:pt x="1364141" y="912906"/>
                    <a:pt x="1363076" y="912906"/>
                    <a:pt x="1363076" y="912906"/>
                  </a:cubicBezTo>
                  <a:cubicBezTo>
                    <a:pt x="1364141" y="913971"/>
                    <a:pt x="1364141" y="916101"/>
                    <a:pt x="1365206" y="917166"/>
                  </a:cubicBezTo>
                  <a:lnTo>
                    <a:pt x="1365206" y="949647"/>
                  </a:lnTo>
                  <a:lnTo>
                    <a:pt x="1365206" y="949647"/>
                  </a:lnTo>
                  <a:cubicBezTo>
                    <a:pt x="1360946" y="938465"/>
                    <a:pt x="1363076" y="926218"/>
                    <a:pt x="1358284" y="919296"/>
                  </a:cubicBezTo>
                  <a:lnTo>
                    <a:pt x="1358284" y="907049"/>
                  </a:lnTo>
                  <a:cubicBezTo>
                    <a:pt x="1360414" y="905984"/>
                    <a:pt x="1362544" y="905984"/>
                    <a:pt x="1365206" y="905984"/>
                  </a:cubicBezTo>
                  <a:lnTo>
                    <a:pt x="1365206" y="905984"/>
                  </a:lnTo>
                  <a:close/>
                  <a:moveTo>
                    <a:pt x="1365206" y="955504"/>
                  </a:moveTo>
                  <a:lnTo>
                    <a:pt x="1365206" y="962427"/>
                  </a:lnTo>
                  <a:cubicBezTo>
                    <a:pt x="1363076" y="962427"/>
                    <a:pt x="1360946" y="963492"/>
                    <a:pt x="1358284" y="963492"/>
                  </a:cubicBezTo>
                  <a:lnTo>
                    <a:pt x="1358284" y="956569"/>
                  </a:lnTo>
                  <a:cubicBezTo>
                    <a:pt x="1359349" y="956569"/>
                    <a:pt x="1362544" y="955504"/>
                    <a:pt x="1365206" y="955504"/>
                  </a:cubicBezTo>
                  <a:lnTo>
                    <a:pt x="1365206" y="955504"/>
                  </a:lnTo>
                  <a:close/>
                  <a:moveTo>
                    <a:pt x="1365206" y="1149327"/>
                  </a:moveTo>
                  <a:lnTo>
                    <a:pt x="1365206" y="1162639"/>
                  </a:lnTo>
                  <a:cubicBezTo>
                    <a:pt x="1363076" y="1165834"/>
                    <a:pt x="1360946" y="1170626"/>
                    <a:pt x="1358284" y="1175951"/>
                  </a:cubicBezTo>
                  <a:lnTo>
                    <a:pt x="1358284" y="1156782"/>
                  </a:lnTo>
                  <a:cubicBezTo>
                    <a:pt x="1360414" y="1153587"/>
                    <a:pt x="1362544" y="1151457"/>
                    <a:pt x="1365206" y="1149327"/>
                  </a:cubicBezTo>
                  <a:lnTo>
                    <a:pt x="1365206" y="1149327"/>
                  </a:lnTo>
                  <a:close/>
                  <a:moveTo>
                    <a:pt x="1365206" y="1181808"/>
                  </a:moveTo>
                  <a:lnTo>
                    <a:pt x="1365206" y="1192991"/>
                  </a:lnTo>
                  <a:cubicBezTo>
                    <a:pt x="1363076" y="1192991"/>
                    <a:pt x="1360946" y="1192991"/>
                    <a:pt x="1358284" y="1192991"/>
                  </a:cubicBezTo>
                  <a:lnTo>
                    <a:pt x="1358284" y="1181808"/>
                  </a:lnTo>
                  <a:cubicBezTo>
                    <a:pt x="1360414" y="1181808"/>
                    <a:pt x="1362544" y="1181808"/>
                    <a:pt x="1365206" y="1181808"/>
                  </a:cubicBezTo>
                  <a:lnTo>
                    <a:pt x="1365206" y="1181808"/>
                  </a:lnTo>
                  <a:close/>
                  <a:moveTo>
                    <a:pt x="1365206" y="1221212"/>
                  </a:moveTo>
                  <a:lnTo>
                    <a:pt x="1365206" y="1232394"/>
                  </a:lnTo>
                  <a:cubicBezTo>
                    <a:pt x="1363076" y="1232394"/>
                    <a:pt x="1360946" y="1232394"/>
                    <a:pt x="1358284" y="1231329"/>
                  </a:cubicBezTo>
                  <a:lnTo>
                    <a:pt x="1358284" y="1221212"/>
                  </a:lnTo>
                  <a:cubicBezTo>
                    <a:pt x="1360414" y="1221212"/>
                    <a:pt x="1362544" y="1221212"/>
                    <a:pt x="1365206" y="1221212"/>
                  </a:cubicBezTo>
                  <a:lnTo>
                    <a:pt x="1365206" y="1221212"/>
                  </a:lnTo>
                  <a:close/>
                  <a:moveTo>
                    <a:pt x="1365206" y="1248368"/>
                  </a:moveTo>
                  <a:lnTo>
                    <a:pt x="1365206" y="1261680"/>
                  </a:lnTo>
                  <a:cubicBezTo>
                    <a:pt x="1363076" y="1263810"/>
                    <a:pt x="1362011" y="1264875"/>
                    <a:pt x="1359349" y="1265940"/>
                  </a:cubicBezTo>
                  <a:cubicBezTo>
                    <a:pt x="1358284" y="1265940"/>
                    <a:pt x="1358284" y="1267005"/>
                    <a:pt x="1358284" y="1268070"/>
                  </a:cubicBezTo>
                  <a:lnTo>
                    <a:pt x="1358284" y="1255291"/>
                  </a:lnTo>
                  <a:cubicBezTo>
                    <a:pt x="1360414" y="1252628"/>
                    <a:pt x="1362544" y="1250498"/>
                    <a:pt x="1365206" y="1248368"/>
                  </a:cubicBezTo>
                  <a:lnTo>
                    <a:pt x="1365206" y="1248368"/>
                  </a:lnTo>
                  <a:close/>
                  <a:moveTo>
                    <a:pt x="1365206" y="1390008"/>
                  </a:moveTo>
                  <a:lnTo>
                    <a:pt x="1365206" y="1428347"/>
                  </a:lnTo>
                  <a:lnTo>
                    <a:pt x="1358284" y="1419294"/>
                  </a:lnTo>
                  <a:lnTo>
                    <a:pt x="1358284" y="1391073"/>
                  </a:lnTo>
                  <a:lnTo>
                    <a:pt x="1362544" y="1387878"/>
                  </a:lnTo>
                  <a:lnTo>
                    <a:pt x="1365206" y="1390008"/>
                  </a:lnTo>
                  <a:lnTo>
                    <a:pt x="1365206" y="1390008"/>
                  </a:lnTo>
                  <a:close/>
                  <a:moveTo>
                    <a:pt x="1365206" y="1474672"/>
                  </a:moveTo>
                  <a:lnTo>
                    <a:pt x="1365206" y="1499699"/>
                  </a:lnTo>
                  <a:lnTo>
                    <a:pt x="1364141" y="1499699"/>
                  </a:lnTo>
                  <a:cubicBezTo>
                    <a:pt x="1362011" y="1499699"/>
                    <a:pt x="1359881" y="1499699"/>
                    <a:pt x="1358284" y="1498634"/>
                  </a:cubicBezTo>
                  <a:lnTo>
                    <a:pt x="1358284" y="1469348"/>
                  </a:lnTo>
                  <a:cubicBezTo>
                    <a:pt x="1360414" y="1471477"/>
                    <a:pt x="1362544" y="1473607"/>
                    <a:pt x="1365206" y="1474672"/>
                  </a:cubicBezTo>
                  <a:lnTo>
                    <a:pt x="1365206" y="1474672"/>
                  </a:lnTo>
                  <a:close/>
                  <a:moveTo>
                    <a:pt x="1365206" y="1610987"/>
                  </a:moveTo>
                  <a:lnTo>
                    <a:pt x="1365206" y="1628026"/>
                  </a:lnTo>
                  <a:cubicBezTo>
                    <a:pt x="1363076" y="1630156"/>
                    <a:pt x="1360946" y="1631221"/>
                    <a:pt x="1358284" y="1632286"/>
                  </a:cubicBezTo>
                  <a:lnTo>
                    <a:pt x="1358284" y="1614182"/>
                  </a:lnTo>
                  <a:cubicBezTo>
                    <a:pt x="1360414" y="1613117"/>
                    <a:pt x="1362544" y="1612052"/>
                    <a:pt x="1365206" y="1610987"/>
                  </a:cubicBezTo>
                  <a:lnTo>
                    <a:pt x="1365206" y="1610987"/>
                  </a:lnTo>
                  <a:close/>
                  <a:moveTo>
                    <a:pt x="1365206" y="1656780"/>
                  </a:moveTo>
                  <a:lnTo>
                    <a:pt x="1365206" y="1678080"/>
                  </a:lnTo>
                  <a:cubicBezTo>
                    <a:pt x="1363076" y="1677015"/>
                    <a:pt x="1360946" y="1675950"/>
                    <a:pt x="1358284" y="1674885"/>
                  </a:cubicBezTo>
                  <a:lnTo>
                    <a:pt x="1358284" y="1652521"/>
                  </a:lnTo>
                  <a:cubicBezTo>
                    <a:pt x="1360414" y="1653585"/>
                    <a:pt x="1362544" y="1655715"/>
                    <a:pt x="1365206" y="1656780"/>
                  </a:cubicBezTo>
                  <a:lnTo>
                    <a:pt x="1365206" y="1656780"/>
                  </a:lnTo>
                  <a:close/>
                  <a:moveTo>
                    <a:pt x="1365206" y="1714288"/>
                  </a:moveTo>
                  <a:lnTo>
                    <a:pt x="1365206" y="1732393"/>
                  </a:lnTo>
                  <a:cubicBezTo>
                    <a:pt x="1363076" y="1732393"/>
                    <a:pt x="1360946" y="1733457"/>
                    <a:pt x="1358284" y="1733457"/>
                  </a:cubicBezTo>
                  <a:lnTo>
                    <a:pt x="1358284" y="1716418"/>
                  </a:lnTo>
                  <a:cubicBezTo>
                    <a:pt x="1360414" y="1715353"/>
                    <a:pt x="1362544" y="1715353"/>
                    <a:pt x="1365206" y="1714288"/>
                  </a:cubicBezTo>
                  <a:lnTo>
                    <a:pt x="1365206" y="1714288"/>
                  </a:lnTo>
                  <a:close/>
                  <a:moveTo>
                    <a:pt x="1358284" y="1048156"/>
                  </a:moveTo>
                  <a:lnTo>
                    <a:pt x="1358284" y="1026857"/>
                  </a:lnTo>
                  <a:lnTo>
                    <a:pt x="1359349" y="1032714"/>
                  </a:lnTo>
                  <a:lnTo>
                    <a:pt x="1360414" y="1038571"/>
                  </a:lnTo>
                  <a:lnTo>
                    <a:pt x="1359349" y="1044429"/>
                  </a:lnTo>
                  <a:lnTo>
                    <a:pt x="1358284" y="1048156"/>
                  </a:lnTo>
                  <a:lnTo>
                    <a:pt x="1358284" y="1048156"/>
                  </a:lnTo>
                  <a:close/>
                  <a:moveTo>
                    <a:pt x="1358284" y="362322"/>
                  </a:moveTo>
                  <a:lnTo>
                    <a:pt x="1358284" y="352205"/>
                  </a:lnTo>
                  <a:cubicBezTo>
                    <a:pt x="1359349" y="355400"/>
                    <a:pt x="1360414" y="359127"/>
                    <a:pt x="1358284" y="362322"/>
                  </a:cubicBezTo>
                  <a:close/>
                  <a:moveTo>
                    <a:pt x="1358284" y="114719"/>
                  </a:moveTo>
                  <a:lnTo>
                    <a:pt x="1358284" y="131758"/>
                  </a:lnTo>
                  <a:cubicBezTo>
                    <a:pt x="1357219" y="130693"/>
                    <a:pt x="1356154" y="130693"/>
                    <a:pt x="1356154" y="130693"/>
                  </a:cubicBezTo>
                  <a:lnTo>
                    <a:pt x="1356154" y="130693"/>
                  </a:lnTo>
                  <a:lnTo>
                    <a:pt x="1354024" y="130693"/>
                  </a:lnTo>
                  <a:cubicBezTo>
                    <a:pt x="1359881" y="150928"/>
                    <a:pt x="1354024" y="175954"/>
                    <a:pt x="1358284" y="199383"/>
                  </a:cubicBezTo>
                  <a:lnTo>
                    <a:pt x="1358284" y="232929"/>
                  </a:lnTo>
                  <a:cubicBezTo>
                    <a:pt x="1352427" y="228670"/>
                    <a:pt x="1348167" y="223877"/>
                    <a:pt x="1346037" y="218552"/>
                  </a:cubicBezTo>
                  <a:cubicBezTo>
                    <a:pt x="1344972" y="218552"/>
                    <a:pt x="1344972" y="218552"/>
                    <a:pt x="1343907" y="218552"/>
                  </a:cubicBezTo>
                  <a:lnTo>
                    <a:pt x="1343907" y="109927"/>
                  </a:lnTo>
                  <a:cubicBezTo>
                    <a:pt x="1347102" y="110992"/>
                    <a:pt x="1352959" y="112057"/>
                    <a:pt x="1352959" y="112057"/>
                  </a:cubicBezTo>
                  <a:cubicBezTo>
                    <a:pt x="1355089" y="113654"/>
                    <a:pt x="1356154" y="113654"/>
                    <a:pt x="1358284" y="114719"/>
                  </a:cubicBezTo>
                  <a:lnTo>
                    <a:pt x="1358284" y="114719"/>
                  </a:lnTo>
                  <a:close/>
                  <a:moveTo>
                    <a:pt x="1358284" y="305879"/>
                  </a:moveTo>
                  <a:lnTo>
                    <a:pt x="1358284" y="336231"/>
                  </a:lnTo>
                  <a:cubicBezTo>
                    <a:pt x="1354024" y="335166"/>
                    <a:pt x="1349232" y="333036"/>
                    <a:pt x="1344972" y="333036"/>
                  </a:cubicBezTo>
                  <a:cubicBezTo>
                    <a:pt x="1344972" y="333036"/>
                    <a:pt x="1344972" y="333036"/>
                    <a:pt x="1343907" y="333036"/>
                  </a:cubicBezTo>
                  <a:lnTo>
                    <a:pt x="1343907" y="304814"/>
                  </a:lnTo>
                  <a:cubicBezTo>
                    <a:pt x="1347102" y="302684"/>
                    <a:pt x="1351894" y="301619"/>
                    <a:pt x="1354024" y="302684"/>
                  </a:cubicBezTo>
                  <a:cubicBezTo>
                    <a:pt x="1353491" y="302684"/>
                    <a:pt x="1355089" y="303749"/>
                    <a:pt x="1358284" y="305879"/>
                  </a:cubicBezTo>
                  <a:lnTo>
                    <a:pt x="1358284" y="305879"/>
                  </a:lnTo>
                  <a:close/>
                  <a:moveTo>
                    <a:pt x="1358284" y="352205"/>
                  </a:moveTo>
                  <a:lnTo>
                    <a:pt x="1358284" y="362322"/>
                  </a:lnTo>
                  <a:cubicBezTo>
                    <a:pt x="1357219" y="363387"/>
                    <a:pt x="1356154" y="364452"/>
                    <a:pt x="1354024" y="365517"/>
                  </a:cubicBezTo>
                  <a:cubicBezTo>
                    <a:pt x="1354024" y="365517"/>
                    <a:pt x="1346037" y="366582"/>
                    <a:pt x="1343907" y="371374"/>
                  </a:cubicBezTo>
                  <a:lnTo>
                    <a:pt x="1343907" y="347945"/>
                  </a:lnTo>
                  <a:cubicBezTo>
                    <a:pt x="1346037" y="349010"/>
                    <a:pt x="1350829" y="350075"/>
                    <a:pt x="1356154" y="350075"/>
                  </a:cubicBezTo>
                  <a:cubicBezTo>
                    <a:pt x="1356154" y="350075"/>
                    <a:pt x="1357219" y="351140"/>
                    <a:pt x="1358284" y="352205"/>
                  </a:cubicBezTo>
                  <a:lnTo>
                    <a:pt x="1358284" y="352205"/>
                  </a:lnTo>
                  <a:close/>
                  <a:moveTo>
                    <a:pt x="1358284" y="436869"/>
                  </a:moveTo>
                  <a:lnTo>
                    <a:pt x="1358284" y="478403"/>
                  </a:lnTo>
                  <a:cubicBezTo>
                    <a:pt x="1357219" y="477338"/>
                    <a:pt x="1356154" y="476273"/>
                    <a:pt x="1355089" y="475208"/>
                  </a:cubicBezTo>
                  <a:cubicBezTo>
                    <a:pt x="1355089" y="475208"/>
                    <a:pt x="1349232" y="472013"/>
                    <a:pt x="1343907" y="470948"/>
                  </a:cubicBezTo>
                  <a:lnTo>
                    <a:pt x="1343907" y="440597"/>
                  </a:lnTo>
                  <a:cubicBezTo>
                    <a:pt x="1348167" y="438999"/>
                    <a:pt x="1353491" y="437934"/>
                    <a:pt x="1358284" y="436869"/>
                  </a:cubicBezTo>
                  <a:lnTo>
                    <a:pt x="1358284" y="436869"/>
                  </a:lnTo>
                  <a:close/>
                  <a:moveTo>
                    <a:pt x="1358284" y="599808"/>
                  </a:moveTo>
                  <a:lnTo>
                    <a:pt x="1358284" y="613120"/>
                  </a:lnTo>
                  <a:lnTo>
                    <a:pt x="1357219" y="612055"/>
                  </a:lnTo>
                  <a:cubicBezTo>
                    <a:pt x="1355089" y="623237"/>
                    <a:pt x="1348167" y="633354"/>
                    <a:pt x="1343907" y="645601"/>
                  </a:cubicBezTo>
                  <a:lnTo>
                    <a:pt x="1343907" y="619510"/>
                  </a:lnTo>
                  <a:cubicBezTo>
                    <a:pt x="1347102" y="611523"/>
                    <a:pt x="1348167" y="602470"/>
                    <a:pt x="1343907" y="593418"/>
                  </a:cubicBezTo>
                  <a:lnTo>
                    <a:pt x="1343907" y="577444"/>
                  </a:lnTo>
                  <a:cubicBezTo>
                    <a:pt x="1351894" y="585431"/>
                    <a:pt x="1355089" y="591821"/>
                    <a:pt x="1357219" y="598743"/>
                  </a:cubicBezTo>
                  <a:cubicBezTo>
                    <a:pt x="1357219" y="599808"/>
                    <a:pt x="1357219" y="599808"/>
                    <a:pt x="1358284" y="599808"/>
                  </a:cubicBezTo>
                  <a:lnTo>
                    <a:pt x="1358284" y="599808"/>
                  </a:lnTo>
                  <a:close/>
                  <a:moveTo>
                    <a:pt x="1358284" y="676485"/>
                  </a:moveTo>
                  <a:lnTo>
                    <a:pt x="1358284" y="713759"/>
                  </a:lnTo>
                  <a:cubicBezTo>
                    <a:pt x="1355089" y="706836"/>
                    <a:pt x="1352427" y="701512"/>
                    <a:pt x="1352427" y="695654"/>
                  </a:cubicBezTo>
                  <a:cubicBezTo>
                    <a:pt x="1349232" y="692460"/>
                    <a:pt x="1345504" y="688732"/>
                    <a:pt x="1343374" y="685537"/>
                  </a:cubicBezTo>
                  <a:lnTo>
                    <a:pt x="1343374" y="669563"/>
                  </a:lnTo>
                  <a:cubicBezTo>
                    <a:pt x="1345504" y="673823"/>
                    <a:pt x="1349232" y="678615"/>
                    <a:pt x="1354556" y="684472"/>
                  </a:cubicBezTo>
                  <a:cubicBezTo>
                    <a:pt x="1356154" y="681810"/>
                    <a:pt x="1357219" y="678615"/>
                    <a:pt x="1358284" y="676485"/>
                  </a:cubicBezTo>
                  <a:lnTo>
                    <a:pt x="1358284" y="676485"/>
                  </a:lnTo>
                  <a:close/>
                  <a:moveTo>
                    <a:pt x="1358284" y="789903"/>
                  </a:moveTo>
                  <a:lnTo>
                    <a:pt x="1358284" y="831437"/>
                  </a:lnTo>
                  <a:lnTo>
                    <a:pt x="1357219" y="831437"/>
                  </a:lnTo>
                  <a:lnTo>
                    <a:pt x="1352959" y="833567"/>
                  </a:lnTo>
                  <a:lnTo>
                    <a:pt x="1348699" y="834632"/>
                  </a:lnTo>
                  <a:lnTo>
                    <a:pt x="1344439" y="834632"/>
                  </a:lnTo>
                  <a:lnTo>
                    <a:pt x="1344439" y="813332"/>
                  </a:lnTo>
                  <a:cubicBezTo>
                    <a:pt x="1345504" y="813332"/>
                    <a:pt x="1346569" y="813332"/>
                    <a:pt x="1346569" y="813332"/>
                  </a:cubicBezTo>
                  <a:lnTo>
                    <a:pt x="1347634" y="811203"/>
                  </a:lnTo>
                  <a:lnTo>
                    <a:pt x="1349764" y="809073"/>
                  </a:lnTo>
                  <a:lnTo>
                    <a:pt x="1348699" y="802150"/>
                  </a:lnTo>
                  <a:lnTo>
                    <a:pt x="1348699" y="800020"/>
                  </a:lnTo>
                  <a:lnTo>
                    <a:pt x="1347634" y="796825"/>
                  </a:lnTo>
                  <a:lnTo>
                    <a:pt x="1347634" y="786708"/>
                  </a:lnTo>
                  <a:lnTo>
                    <a:pt x="1345504" y="784579"/>
                  </a:lnTo>
                  <a:lnTo>
                    <a:pt x="1344439" y="781384"/>
                  </a:lnTo>
                  <a:lnTo>
                    <a:pt x="1344439" y="781384"/>
                  </a:lnTo>
                  <a:lnTo>
                    <a:pt x="1344439" y="760084"/>
                  </a:lnTo>
                  <a:lnTo>
                    <a:pt x="1346569" y="761149"/>
                  </a:lnTo>
                  <a:lnTo>
                    <a:pt x="1347634" y="767007"/>
                  </a:lnTo>
                  <a:lnTo>
                    <a:pt x="1349764" y="770202"/>
                  </a:lnTo>
                  <a:lnTo>
                    <a:pt x="1350829" y="774461"/>
                  </a:lnTo>
                  <a:lnTo>
                    <a:pt x="1352959" y="778721"/>
                  </a:lnTo>
                  <a:lnTo>
                    <a:pt x="1354024" y="781916"/>
                  </a:lnTo>
                  <a:lnTo>
                    <a:pt x="1356154" y="785111"/>
                  </a:lnTo>
                  <a:lnTo>
                    <a:pt x="1358284" y="789903"/>
                  </a:lnTo>
                  <a:lnTo>
                    <a:pt x="1358284" y="789903"/>
                  </a:lnTo>
                  <a:close/>
                  <a:moveTo>
                    <a:pt x="1358284" y="907049"/>
                  </a:moveTo>
                  <a:lnTo>
                    <a:pt x="1358284" y="919296"/>
                  </a:lnTo>
                  <a:cubicBezTo>
                    <a:pt x="1356154" y="915036"/>
                    <a:pt x="1351361" y="912374"/>
                    <a:pt x="1343907" y="911309"/>
                  </a:cubicBezTo>
                  <a:lnTo>
                    <a:pt x="1343907" y="905451"/>
                  </a:lnTo>
                  <a:cubicBezTo>
                    <a:pt x="1348167" y="905451"/>
                    <a:pt x="1351894" y="905451"/>
                    <a:pt x="1354024" y="906516"/>
                  </a:cubicBezTo>
                  <a:cubicBezTo>
                    <a:pt x="1356154" y="907049"/>
                    <a:pt x="1357219" y="907049"/>
                    <a:pt x="1358284" y="907049"/>
                  </a:cubicBezTo>
                  <a:lnTo>
                    <a:pt x="1358284" y="907049"/>
                  </a:lnTo>
                  <a:close/>
                  <a:moveTo>
                    <a:pt x="1358284" y="956569"/>
                  </a:moveTo>
                  <a:lnTo>
                    <a:pt x="1358284" y="963492"/>
                  </a:lnTo>
                  <a:cubicBezTo>
                    <a:pt x="1352427" y="963492"/>
                    <a:pt x="1348167" y="962427"/>
                    <a:pt x="1344972" y="961362"/>
                  </a:cubicBezTo>
                  <a:cubicBezTo>
                    <a:pt x="1344972" y="961362"/>
                    <a:pt x="1344972" y="961362"/>
                    <a:pt x="1343907" y="961362"/>
                  </a:cubicBezTo>
                  <a:lnTo>
                    <a:pt x="1343907" y="951245"/>
                  </a:lnTo>
                  <a:cubicBezTo>
                    <a:pt x="1346037" y="955504"/>
                    <a:pt x="1349232" y="956569"/>
                    <a:pt x="1358284" y="956569"/>
                  </a:cubicBezTo>
                  <a:lnTo>
                    <a:pt x="1358284" y="956569"/>
                  </a:lnTo>
                  <a:close/>
                  <a:moveTo>
                    <a:pt x="1358284" y="1026324"/>
                  </a:moveTo>
                  <a:lnTo>
                    <a:pt x="1358284" y="1047624"/>
                  </a:lnTo>
                  <a:lnTo>
                    <a:pt x="1358284" y="1047624"/>
                  </a:lnTo>
                  <a:lnTo>
                    <a:pt x="1356154" y="1051883"/>
                  </a:lnTo>
                  <a:lnTo>
                    <a:pt x="1355089" y="1058806"/>
                  </a:lnTo>
                  <a:lnTo>
                    <a:pt x="1354024" y="1065728"/>
                  </a:lnTo>
                  <a:lnTo>
                    <a:pt x="1351894" y="1075845"/>
                  </a:lnTo>
                  <a:lnTo>
                    <a:pt x="1349232" y="1084897"/>
                  </a:lnTo>
                  <a:lnTo>
                    <a:pt x="1346037" y="1090754"/>
                  </a:lnTo>
                  <a:lnTo>
                    <a:pt x="1343907" y="1095014"/>
                  </a:lnTo>
                  <a:lnTo>
                    <a:pt x="1343907" y="1018337"/>
                  </a:lnTo>
                  <a:lnTo>
                    <a:pt x="1346037" y="1017272"/>
                  </a:lnTo>
                  <a:lnTo>
                    <a:pt x="1351894" y="1016207"/>
                  </a:lnTo>
                  <a:lnTo>
                    <a:pt x="1355089" y="1020467"/>
                  </a:lnTo>
                  <a:lnTo>
                    <a:pt x="1358284" y="1026324"/>
                  </a:lnTo>
                  <a:lnTo>
                    <a:pt x="1358284" y="1026324"/>
                  </a:lnTo>
                  <a:lnTo>
                    <a:pt x="1358284" y="1026324"/>
                  </a:lnTo>
                  <a:close/>
                  <a:moveTo>
                    <a:pt x="1358284" y="1157314"/>
                  </a:moveTo>
                  <a:lnTo>
                    <a:pt x="1358284" y="1176484"/>
                  </a:lnTo>
                  <a:cubicBezTo>
                    <a:pt x="1357219" y="1178614"/>
                    <a:pt x="1356154" y="1180743"/>
                    <a:pt x="1356154" y="1183406"/>
                  </a:cubicBezTo>
                  <a:cubicBezTo>
                    <a:pt x="1356154" y="1183406"/>
                    <a:pt x="1357219" y="1182341"/>
                    <a:pt x="1358284" y="1182341"/>
                  </a:cubicBezTo>
                  <a:lnTo>
                    <a:pt x="1358284" y="1193523"/>
                  </a:lnTo>
                  <a:cubicBezTo>
                    <a:pt x="1356154" y="1194588"/>
                    <a:pt x="1352427" y="1194588"/>
                    <a:pt x="1350297" y="1195653"/>
                  </a:cubicBezTo>
                  <a:cubicBezTo>
                    <a:pt x="1348167" y="1196718"/>
                    <a:pt x="1346037" y="1197783"/>
                    <a:pt x="1343374" y="1199913"/>
                  </a:cubicBezTo>
                  <a:lnTo>
                    <a:pt x="1343374" y="1187666"/>
                  </a:lnTo>
                  <a:cubicBezTo>
                    <a:pt x="1344439" y="1187666"/>
                    <a:pt x="1344439" y="1186601"/>
                    <a:pt x="1345504" y="1186601"/>
                  </a:cubicBezTo>
                  <a:cubicBezTo>
                    <a:pt x="1348167" y="1172756"/>
                    <a:pt x="1352427" y="1162639"/>
                    <a:pt x="1358284" y="1157314"/>
                  </a:cubicBezTo>
                  <a:lnTo>
                    <a:pt x="1358284" y="1157314"/>
                  </a:lnTo>
                  <a:close/>
                  <a:moveTo>
                    <a:pt x="1358284" y="1221212"/>
                  </a:moveTo>
                  <a:lnTo>
                    <a:pt x="1358284" y="1231329"/>
                  </a:lnTo>
                  <a:cubicBezTo>
                    <a:pt x="1354024" y="1231329"/>
                    <a:pt x="1348167" y="1231329"/>
                    <a:pt x="1343907" y="1230264"/>
                  </a:cubicBezTo>
                  <a:lnTo>
                    <a:pt x="1343907" y="1219082"/>
                  </a:lnTo>
                  <a:cubicBezTo>
                    <a:pt x="1348167" y="1220147"/>
                    <a:pt x="1352427" y="1220147"/>
                    <a:pt x="1358284" y="1221212"/>
                  </a:cubicBezTo>
                  <a:lnTo>
                    <a:pt x="1358284" y="1221212"/>
                  </a:lnTo>
                  <a:close/>
                  <a:moveTo>
                    <a:pt x="1358284" y="1255291"/>
                  </a:moveTo>
                  <a:lnTo>
                    <a:pt x="1358284" y="1268603"/>
                  </a:lnTo>
                  <a:cubicBezTo>
                    <a:pt x="1357219" y="1269668"/>
                    <a:pt x="1357219" y="1270733"/>
                    <a:pt x="1357219" y="1270733"/>
                  </a:cubicBezTo>
                  <a:cubicBezTo>
                    <a:pt x="1352959" y="1279785"/>
                    <a:pt x="1348167" y="1285642"/>
                    <a:pt x="1343907" y="1290967"/>
                  </a:cubicBezTo>
                  <a:lnTo>
                    <a:pt x="1343907" y="1274992"/>
                  </a:lnTo>
                  <a:cubicBezTo>
                    <a:pt x="1344972" y="1273927"/>
                    <a:pt x="1346037" y="1271798"/>
                    <a:pt x="1346037" y="1270733"/>
                  </a:cubicBezTo>
                  <a:lnTo>
                    <a:pt x="1346037" y="1270733"/>
                  </a:lnTo>
                  <a:lnTo>
                    <a:pt x="1347102" y="1269668"/>
                  </a:lnTo>
                  <a:cubicBezTo>
                    <a:pt x="1346037" y="1269668"/>
                    <a:pt x="1344972" y="1269668"/>
                    <a:pt x="1343907" y="1269668"/>
                  </a:cubicBezTo>
                  <a:lnTo>
                    <a:pt x="1343907" y="1259550"/>
                  </a:lnTo>
                  <a:cubicBezTo>
                    <a:pt x="1348167" y="1258486"/>
                    <a:pt x="1353491" y="1257421"/>
                    <a:pt x="1358284" y="1255291"/>
                  </a:cubicBezTo>
                  <a:lnTo>
                    <a:pt x="1358284" y="1255291"/>
                  </a:lnTo>
                  <a:close/>
                  <a:moveTo>
                    <a:pt x="1358284" y="1391073"/>
                  </a:moveTo>
                  <a:lnTo>
                    <a:pt x="1358284" y="1419294"/>
                  </a:lnTo>
                  <a:lnTo>
                    <a:pt x="1343907" y="1403320"/>
                  </a:lnTo>
                  <a:lnTo>
                    <a:pt x="1358284" y="1391073"/>
                  </a:lnTo>
                  <a:lnTo>
                    <a:pt x="1358284" y="1391073"/>
                  </a:lnTo>
                  <a:close/>
                  <a:moveTo>
                    <a:pt x="1358284" y="1468815"/>
                  </a:moveTo>
                  <a:lnTo>
                    <a:pt x="1358284" y="1498101"/>
                  </a:lnTo>
                  <a:cubicBezTo>
                    <a:pt x="1352427" y="1497036"/>
                    <a:pt x="1348167" y="1493842"/>
                    <a:pt x="1343907" y="1490114"/>
                  </a:cubicBezTo>
                  <a:lnTo>
                    <a:pt x="1343907" y="1452308"/>
                  </a:lnTo>
                  <a:lnTo>
                    <a:pt x="1355089" y="1465620"/>
                  </a:lnTo>
                  <a:cubicBezTo>
                    <a:pt x="1356154" y="1466685"/>
                    <a:pt x="1357219" y="1467750"/>
                    <a:pt x="1358284" y="1468815"/>
                  </a:cubicBezTo>
                  <a:lnTo>
                    <a:pt x="1358284" y="1468815"/>
                  </a:lnTo>
                  <a:close/>
                  <a:moveTo>
                    <a:pt x="1358284" y="1614182"/>
                  </a:moveTo>
                  <a:lnTo>
                    <a:pt x="1358284" y="1632286"/>
                  </a:lnTo>
                  <a:cubicBezTo>
                    <a:pt x="1354024" y="1635481"/>
                    <a:pt x="1349232" y="1639209"/>
                    <a:pt x="1343907" y="1643468"/>
                  </a:cubicBezTo>
                  <a:lnTo>
                    <a:pt x="1343907" y="1623234"/>
                  </a:lnTo>
                  <a:cubicBezTo>
                    <a:pt x="1348167" y="1620039"/>
                    <a:pt x="1353491" y="1616312"/>
                    <a:pt x="1358284" y="1614182"/>
                  </a:cubicBezTo>
                  <a:lnTo>
                    <a:pt x="1358284" y="1614182"/>
                  </a:lnTo>
                  <a:close/>
                  <a:moveTo>
                    <a:pt x="1358284" y="1652521"/>
                  </a:moveTo>
                  <a:lnTo>
                    <a:pt x="1358284" y="1674885"/>
                  </a:lnTo>
                  <a:cubicBezTo>
                    <a:pt x="1354024" y="1671690"/>
                    <a:pt x="1348167" y="1669027"/>
                    <a:pt x="1343907" y="1666897"/>
                  </a:cubicBezTo>
                  <a:lnTo>
                    <a:pt x="1343907" y="1645598"/>
                  </a:lnTo>
                  <a:cubicBezTo>
                    <a:pt x="1348167" y="1648261"/>
                    <a:pt x="1353491" y="1650391"/>
                    <a:pt x="1358284" y="1652521"/>
                  </a:cubicBezTo>
                  <a:lnTo>
                    <a:pt x="1358284" y="1652521"/>
                  </a:lnTo>
                  <a:close/>
                  <a:moveTo>
                    <a:pt x="1358284" y="1716418"/>
                  </a:moveTo>
                  <a:lnTo>
                    <a:pt x="1358284" y="1733457"/>
                  </a:lnTo>
                  <a:cubicBezTo>
                    <a:pt x="1355089" y="1734522"/>
                    <a:pt x="1352427" y="1734522"/>
                    <a:pt x="1349232" y="1734522"/>
                  </a:cubicBezTo>
                  <a:cubicBezTo>
                    <a:pt x="1348167" y="1736652"/>
                    <a:pt x="1346037" y="1737717"/>
                    <a:pt x="1343374" y="1740380"/>
                  </a:cubicBezTo>
                  <a:lnTo>
                    <a:pt x="1343374" y="1718016"/>
                  </a:lnTo>
                  <a:cubicBezTo>
                    <a:pt x="1348167" y="1718016"/>
                    <a:pt x="1352427" y="1718016"/>
                    <a:pt x="1358284" y="1716418"/>
                  </a:cubicBezTo>
                  <a:close/>
                  <a:moveTo>
                    <a:pt x="1343374" y="109927"/>
                  </a:moveTo>
                  <a:lnTo>
                    <a:pt x="1343374" y="218020"/>
                  </a:lnTo>
                  <a:cubicBezTo>
                    <a:pt x="1341244" y="216955"/>
                    <a:pt x="1337517" y="216955"/>
                    <a:pt x="1335387" y="215890"/>
                  </a:cubicBezTo>
                  <a:lnTo>
                    <a:pt x="1335387" y="199916"/>
                  </a:lnTo>
                  <a:cubicBezTo>
                    <a:pt x="1336452" y="199916"/>
                    <a:pt x="1337517" y="200981"/>
                    <a:pt x="1338582" y="200981"/>
                  </a:cubicBezTo>
                  <a:cubicBezTo>
                    <a:pt x="1332725" y="180746"/>
                    <a:pt x="1341777" y="155720"/>
                    <a:pt x="1335387" y="134421"/>
                  </a:cubicBezTo>
                  <a:lnTo>
                    <a:pt x="1335387" y="101939"/>
                  </a:lnTo>
                  <a:cubicBezTo>
                    <a:pt x="1339115" y="104602"/>
                    <a:pt x="1341244" y="107797"/>
                    <a:pt x="1343374" y="109927"/>
                  </a:cubicBezTo>
                  <a:lnTo>
                    <a:pt x="1343374" y="109927"/>
                  </a:lnTo>
                  <a:lnTo>
                    <a:pt x="1343374" y="109927"/>
                  </a:lnTo>
                  <a:close/>
                  <a:moveTo>
                    <a:pt x="1343374" y="304814"/>
                  </a:moveTo>
                  <a:lnTo>
                    <a:pt x="1343374" y="333036"/>
                  </a:lnTo>
                  <a:cubicBezTo>
                    <a:pt x="1341244" y="333036"/>
                    <a:pt x="1335387" y="330906"/>
                    <a:pt x="1336452" y="322919"/>
                  </a:cubicBezTo>
                  <a:cubicBezTo>
                    <a:pt x="1336452" y="322919"/>
                    <a:pt x="1339647" y="312801"/>
                    <a:pt x="1338582" y="306944"/>
                  </a:cubicBezTo>
                  <a:cubicBezTo>
                    <a:pt x="1339115" y="306944"/>
                    <a:pt x="1341244" y="305879"/>
                    <a:pt x="1343374" y="304814"/>
                  </a:cubicBezTo>
                  <a:lnTo>
                    <a:pt x="1343374" y="304814"/>
                  </a:lnTo>
                  <a:close/>
                  <a:moveTo>
                    <a:pt x="1343374" y="347413"/>
                  </a:moveTo>
                  <a:lnTo>
                    <a:pt x="1343374" y="371374"/>
                  </a:lnTo>
                  <a:lnTo>
                    <a:pt x="1343374" y="371374"/>
                  </a:lnTo>
                  <a:cubicBezTo>
                    <a:pt x="1343374" y="371374"/>
                    <a:pt x="1342309" y="363387"/>
                    <a:pt x="1339115" y="364452"/>
                  </a:cubicBezTo>
                  <a:cubicBezTo>
                    <a:pt x="1339115" y="364452"/>
                    <a:pt x="1338049" y="364452"/>
                    <a:pt x="1335920" y="364452"/>
                  </a:cubicBezTo>
                  <a:lnTo>
                    <a:pt x="1335920" y="343153"/>
                  </a:lnTo>
                  <a:cubicBezTo>
                    <a:pt x="1338049" y="344218"/>
                    <a:pt x="1339115" y="345283"/>
                    <a:pt x="1341777" y="347413"/>
                  </a:cubicBezTo>
                  <a:cubicBezTo>
                    <a:pt x="1341244" y="347413"/>
                    <a:pt x="1342309" y="347413"/>
                    <a:pt x="1343374" y="347413"/>
                  </a:cubicBezTo>
                  <a:lnTo>
                    <a:pt x="1343374" y="347413"/>
                  </a:lnTo>
                  <a:close/>
                  <a:moveTo>
                    <a:pt x="1343374" y="440064"/>
                  </a:moveTo>
                  <a:lnTo>
                    <a:pt x="1343374" y="470415"/>
                  </a:lnTo>
                  <a:cubicBezTo>
                    <a:pt x="1341244" y="470415"/>
                    <a:pt x="1339115" y="470415"/>
                    <a:pt x="1335387" y="471480"/>
                  </a:cubicBezTo>
                  <a:lnTo>
                    <a:pt x="1335387" y="441129"/>
                  </a:lnTo>
                  <a:cubicBezTo>
                    <a:pt x="1338049" y="441129"/>
                    <a:pt x="1341244" y="440064"/>
                    <a:pt x="1343374" y="440064"/>
                  </a:cubicBezTo>
                  <a:lnTo>
                    <a:pt x="1343374" y="440064"/>
                  </a:lnTo>
                  <a:close/>
                  <a:moveTo>
                    <a:pt x="1343374" y="578509"/>
                  </a:moveTo>
                  <a:lnTo>
                    <a:pt x="1343374" y="594483"/>
                  </a:lnTo>
                  <a:cubicBezTo>
                    <a:pt x="1342309" y="591288"/>
                    <a:pt x="1339115" y="587561"/>
                    <a:pt x="1335387" y="583301"/>
                  </a:cubicBezTo>
                  <a:lnTo>
                    <a:pt x="1335387" y="571054"/>
                  </a:lnTo>
                  <a:cubicBezTo>
                    <a:pt x="1339115" y="572652"/>
                    <a:pt x="1341244" y="576379"/>
                    <a:pt x="1343374" y="578509"/>
                  </a:cubicBezTo>
                  <a:lnTo>
                    <a:pt x="1343374" y="578509"/>
                  </a:lnTo>
                  <a:close/>
                  <a:moveTo>
                    <a:pt x="1343374" y="620042"/>
                  </a:moveTo>
                  <a:lnTo>
                    <a:pt x="1343374" y="646134"/>
                  </a:lnTo>
                  <a:cubicBezTo>
                    <a:pt x="1342309" y="649329"/>
                    <a:pt x="1341244" y="654121"/>
                    <a:pt x="1340179" y="657316"/>
                  </a:cubicBezTo>
                  <a:cubicBezTo>
                    <a:pt x="1340179" y="660511"/>
                    <a:pt x="1341244" y="665303"/>
                    <a:pt x="1343374" y="669563"/>
                  </a:cubicBezTo>
                  <a:lnTo>
                    <a:pt x="1343374" y="685537"/>
                  </a:lnTo>
                  <a:cubicBezTo>
                    <a:pt x="1340179" y="682342"/>
                    <a:pt x="1337517" y="678615"/>
                    <a:pt x="1335387" y="675420"/>
                  </a:cubicBezTo>
                  <a:lnTo>
                    <a:pt x="1335387" y="634952"/>
                  </a:lnTo>
                  <a:cubicBezTo>
                    <a:pt x="1339115" y="630159"/>
                    <a:pt x="1341244" y="624835"/>
                    <a:pt x="1343374" y="620042"/>
                  </a:cubicBezTo>
                  <a:lnTo>
                    <a:pt x="1343374" y="620042"/>
                  </a:lnTo>
                  <a:close/>
                  <a:moveTo>
                    <a:pt x="1343374" y="759552"/>
                  </a:moveTo>
                  <a:lnTo>
                    <a:pt x="1343374" y="780851"/>
                  </a:lnTo>
                  <a:lnTo>
                    <a:pt x="1340179" y="779786"/>
                  </a:lnTo>
                  <a:lnTo>
                    <a:pt x="1340179" y="777656"/>
                  </a:lnTo>
                  <a:lnTo>
                    <a:pt x="1336985" y="777656"/>
                  </a:lnTo>
                  <a:lnTo>
                    <a:pt x="1335920" y="776591"/>
                  </a:lnTo>
                  <a:lnTo>
                    <a:pt x="1335920" y="776591"/>
                  </a:lnTo>
                  <a:lnTo>
                    <a:pt x="1335920" y="749435"/>
                  </a:lnTo>
                  <a:lnTo>
                    <a:pt x="1340179" y="749435"/>
                  </a:lnTo>
                  <a:lnTo>
                    <a:pt x="1341244" y="750500"/>
                  </a:lnTo>
                  <a:lnTo>
                    <a:pt x="1342309" y="752630"/>
                  </a:lnTo>
                  <a:lnTo>
                    <a:pt x="1343374" y="755825"/>
                  </a:lnTo>
                  <a:lnTo>
                    <a:pt x="1343374" y="757955"/>
                  </a:lnTo>
                  <a:lnTo>
                    <a:pt x="1343374" y="759552"/>
                  </a:lnTo>
                  <a:lnTo>
                    <a:pt x="1343374" y="759552"/>
                  </a:lnTo>
                  <a:close/>
                  <a:moveTo>
                    <a:pt x="1343374" y="813865"/>
                  </a:moveTo>
                  <a:lnTo>
                    <a:pt x="1343374" y="835164"/>
                  </a:lnTo>
                  <a:lnTo>
                    <a:pt x="1342309" y="835164"/>
                  </a:lnTo>
                  <a:lnTo>
                    <a:pt x="1339115" y="833034"/>
                  </a:lnTo>
                  <a:lnTo>
                    <a:pt x="1336985" y="833034"/>
                  </a:lnTo>
                  <a:lnTo>
                    <a:pt x="1335920" y="831969"/>
                  </a:lnTo>
                  <a:lnTo>
                    <a:pt x="1335920" y="811735"/>
                  </a:lnTo>
                  <a:lnTo>
                    <a:pt x="1336985" y="811735"/>
                  </a:lnTo>
                  <a:lnTo>
                    <a:pt x="1340179" y="812800"/>
                  </a:lnTo>
                  <a:lnTo>
                    <a:pt x="1341244" y="813865"/>
                  </a:lnTo>
                  <a:cubicBezTo>
                    <a:pt x="1341244" y="813865"/>
                    <a:pt x="1342309" y="813865"/>
                    <a:pt x="1343374" y="813865"/>
                  </a:cubicBezTo>
                  <a:lnTo>
                    <a:pt x="1343374" y="813865"/>
                  </a:lnTo>
                  <a:close/>
                  <a:moveTo>
                    <a:pt x="1343374" y="905984"/>
                  </a:moveTo>
                  <a:lnTo>
                    <a:pt x="1343374" y="911841"/>
                  </a:lnTo>
                  <a:cubicBezTo>
                    <a:pt x="1341244" y="911841"/>
                    <a:pt x="1339115" y="911841"/>
                    <a:pt x="1335387" y="912906"/>
                  </a:cubicBezTo>
                  <a:lnTo>
                    <a:pt x="1335387" y="905984"/>
                  </a:lnTo>
                  <a:cubicBezTo>
                    <a:pt x="1339115" y="905984"/>
                    <a:pt x="1341244" y="905984"/>
                    <a:pt x="1343374" y="905984"/>
                  </a:cubicBezTo>
                  <a:lnTo>
                    <a:pt x="1343374" y="905984"/>
                  </a:lnTo>
                  <a:close/>
                  <a:moveTo>
                    <a:pt x="1343374" y="951245"/>
                  </a:moveTo>
                  <a:lnTo>
                    <a:pt x="1343374" y="961362"/>
                  </a:lnTo>
                  <a:cubicBezTo>
                    <a:pt x="1341244" y="962427"/>
                    <a:pt x="1337517" y="962427"/>
                    <a:pt x="1335387" y="962427"/>
                  </a:cubicBezTo>
                  <a:lnTo>
                    <a:pt x="1335387" y="955504"/>
                  </a:lnTo>
                  <a:cubicBezTo>
                    <a:pt x="1336452" y="955504"/>
                    <a:pt x="1337517" y="955504"/>
                    <a:pt x="1337517" y="955504"/>
                  </a:cubicBezTo>
                  <a:cubicBezTo>
                    <a:pt x="1336452" y="954440"/>
                    <a:pt x="1336452" y="952310"/>
                    <a:pt x="1335387" y="949647"/>
                  </a:cubicBezTo>
                  <a:lnTo>
                    <a:pt x="1335387" y="917166"/>
                  </a:lnTo>
                  <a:cubicBezTo>
                    <a:pt x="1337517" y="923023"/>
                    <a:pt x="1338582" y="928348"/>
                    <a:pt x="1338582" y="934205"/>
                  </a:cubicBezTo>
                  <a:lnTo>
                    <a:pt x="1338582" y="934205"/>
                  </a:lnTo>
                  <a:cubicBezTo>
                    <a:pt x="1339647" y="940063"/>
                    <a:pt x="1340712" y="944322"/>
                    <a:pt x="1341777" y="947517"/>
                  </a:cubicBezTo>
                  <a:cubicBezTo>
                    <a:pt x="1342309" y="949115"/>
                    <a:pt x="1342309" y="950180"/>
                    <a:pt x="1343374" y="951245"/>
                  </a:cubicBezTo>
                  <a:lnTo>
                    <a:pt x="1343374" y="951245"/>
                  </a:lnTo>
                  <a:lnTo>
                    <a:pt x="1343374" y="951245"/>
                  </a:lnTo>
                  <a:close/>
                  <a:moveTo>
                    <a:pt x="1343374" y="1018870"/>
                  </a:moveTo>
                  <a:lnTo>
                    <a:pt x="1343374" y="1095547"/>
                  </a:lnTo>
                  <a:lnTo>
                    <a:pt x="1341244" y="1101404"/>
                  </a:lnTo>
                  <a:lnTo>
                    <a:pt x="1338049" y="1109391"/>
                  </a:lnTo>
                  <a:lnTo>
                    <a:pt x="1335920" y="1112586"/>
                  </a:lnTo>
                  <a:lnTo>
                    <a:pt x="1335920" y="1067325"/>
                  </a:lnTo>
                  <a:lnTo>
                    <a:pt x="1339115" y="1059338"/>
                  </a:lnTo>
                  <a:lnTo>
                    <a:pt x="1340179" y="1047091"/>
                  </a:lnTo>
                  <a:lnTo>
                    <a:pt x="1341244" y="1040169"/>
                  </a:lnTo>
                  <a:lnTo>
                    <a:pt x="1341244" y="1034312"/>
                  </a:lnTo>
                  <a:lnTo>
                    <a:pt x="1341244" y="1026324"/>
                  </a:lnTo>
                  <a:lnTo>
                    <a:pt x="1342309" y="1019402"/>
                  </a:lnTo>
                  <a:lnTo>
                    <a:pt x="1343374" y="1018870"/>
                  </a:lnTo>
                  <a:lnTo>
                    <a:pt x="1343374" y="1018870"/>
                  </a:lnTo>
                  <a:close/>
                  <a:moveTo>
                    <a:pt x="1343374" y="1187666"/>
                  </a:moveTo>
                  <a:lnTo>
                    <a:pt x="1343374" y="1199913"/>
                  </a:lnTo>
                  <a:cubicBezTo>
                    <a:pt x="1341244" y="1203108"/>
                    <a:pt x="1339115" y="1206835"/>
                    <a:pt x="1335387" y="1211095"/>
                  </a:cubicBezTo>
                  <a:lnTo>
                    <a:pt x="1335387" y="1194055"/>
                  </a:lnTo>
                  <a:cubicBezTo>
                    <a:pt x="1338049" y="1191926"/>
                    <a:pt x="1341244" y="1189796"/>
                    <a:pt x="1343374" y="1187666"/>
                  </a:cubicBezTo>
                  <a:lnTo>
                    <a:pt x="1343374" y="1187666"/>
                  </a:lnTo>
                  <a:close/>
                  <a:moveTo>
                    <a:pt x="1343374" y="1219082"/>
                  </a:moveTo>
                  <a:lnTo>
                    <a:pt x="1343374" y="1230264"/>
                  </a:lnTo>
                  <a:cubicBezTo>
                    <a:pt x="1341244" y="1230264"/>
                    <a:pt x="1339115" y="1230264"/>
                    <a:pt x="1335387" y="1230264"/>
                  </a:cubicBezTo>
                  <a:lnTo>
                    <a:pt x="1335387" y="1219082"/>
                  </a:lnTo>
                  <a:cubicBezTo>
                    <a:pt x="1338049" y="1219082"/>
                    <a:pt x="1341244" y="1219082"/>
                    <a:pt x="1343374" y="1219082"/>
                  </a:cubicBezTo>
                  <a:lnTo>
                    <a:pt x="1343374" y="1219082"/>
                  </a:lnTo>
                  <a:close/>
                  <a:moveTo>
                    <a:pt x="1343374" y="1259550"/>
                  </a:moveTo>
                  <a:lnTo>
                    <a:pt x="1343374" y="1269668"/>
                  </a:lnTo>
                  <a:cubicBezTo>
                    <a:pt x="1341244" y="1269668"/>
                    <a:pt x="1339115" y="1269668"/>
                    <a:pt x="1335387" y="1269668"/>
                  </a:cubicBezTo>
                  <a:lnTo>
                    <a:pt x="1335387" y="1258486"/>
                  </a:lnTo>
                  <a:cubicBezTo>
                    <a:pt x="1339115" y="1259550"/>
                    <a:pt x="1341244" y="1259550"/>
                    <a:pt x="1343374" y="1259550"/>
                  </a:cubicBezTo>
                  <a:lnTo>
                    <a:pt x="1343374" y="1259550"/>
                  </a:lnTo>
                  <a:close/>
                  <a:moveTo>
                    <a:pt x="1343374" y="1275525"/>
                  </a:moveTo>
                  <a:lnTo>
                    <a:pt x="1343374" y="1291499"/>
                  </a:lnTo>
                  <a:cubicBezTo>
                    <a:pt x="1341244" y="1293629"/>
                    <a:pt x="1339115" y="1297357"/>
                    <a:pt x="1335387" y="1298422"/>
                  </a:cubicBezTo>
                  <a:lnTo>
                    <a:pt x="1335387" y="1286174"/>
                  </a:lnTo>
                  <a:cubicBezTo>
                    <a:pt x="1339115" y="1281915"/>
                    <a:pt x="1341244" y="1278720"/>
                    <a:pt x="1343374" y="1275525"/>
                  </a:cubicBezTo>
                  <a:lnTo>
                    <a:pt x="1343374" y="1275525"/>
                  </a:lnTo>
                  <a:close/>
                  <a:moveTo>
                    <a:pt x="1343374" y="1452308"/>
                  </a:moveTo>
                  <a:lnTo>
                    <a:pt x="1343374" y="1490647"/>
                  </a:lnTo>
                  <a:cubicBezTo>
                    <a:pt x="1341244" y="1488517"/>
                    <a:pt x="1339115" y="1486387"/>
                    <a:pt x="1335387" y="1482660"/>
                  </a:cubicBezTo>
                  <a:lnTo>
                    <a:pt x="1335387" y="1443256"/>
                  </a:lnTo>
                  <a:lnTo>
                    <a:pt x="1343374" y="1452308"/>
                  </a:lnTo>
                  <a:lnTo>
                    <a:pt x="1343374" y="1452308"/>
                  </a:lnTo>
                  <a:close/>
                  <a:moveTo>
                    <a:pt x="1343374" y="1623234"/>
                  </a:moveTo>
                  <a:lnTo>
                    <a:pt x="1343374" y="1643468"/>
                  </a:lnTo>
                  <a:cubicBezTo>
                    <a:pt x="1343374" y="1644533"/>
                    <a:pt x="1342309" y="1644533"/>
                    <a:pt x="1341244" y="1645598"/>
                  </a:cubicBezTo>
                  <a:cubicBezTo>
                    <a:pt x="1342309" y="1645598"/>
                    <a:pt x="1343374" y="1645598"/>
                    <a:pt x="1343374" y="1645598"/>
                  </a:cubicBezTo>
                  <a:lnTo>
                    <a:pt x="1343374" y="1666897"/>
                  </a:lnTo>
                  <a:cubicBezTo>
                    <a:pt x="1341244" y="1665833"/>
                    <a:pt x="1339115" y="1664768"/>
                    <a:pt x="1335387" y="1663703"/>
                  </a:cubicBezTo>
                  <a:lnTo>
                    <a:pt x="1335387" y="1630156"/>
                  </a:lnTo>
                  <a:cubicBezTo>
                    <a:pt x="1339115" y="1627494"/>
                    <a:pt x="1341244" y="1625364"/>
                    <a:pt x="1343374" y="1623234"/>
                  </a:cubicBezTo>
                  <a:lnTo>
                    <a:pt x="1343374" y="1623234"/>
                  </a:lnTo>
                  <a:close/>
                  <a:moveTo>
                    <a:pt x="1343374" y="1718016"/>
                  </a:moveTo>
                  <a:lnTo>
                    <a:pt x="1343374" y="1740380"/>
                  </a:lnTo>
                  <a:cubicBezTo>
                    <a:pt x="1342309" y="1740380"/>
                    <a:pt x="1342309" y="1741445"/>
                    <a:pt x="1341244" y="1741445"/>
                  </a:cubicBezTo>
                  <a:cubicBezTo>
                    <a:pt x="1340179" y="1742510"/>
                    <a:pt x="1338049" y="1744640"/>
                    <a:pt x="1335387" y="1745705"/>
                  </a:cubicBezTo>
                  <a:lnTo>
                    <a:pt x="1335387" y="1715353"/>
                  </a:lnTo>
                  <a:cubicBezTo>
                    <a:pt x="1338049" y="1716418"/>
                    <a:pt x="1341244" y="1716418"/>
                    <a:pt x="1343374" y="1718016"/>
                  </a:cubicBezTo>
                  <a:close/>
                  <a:moveTo>
                    <a:pt x="1335920" y="102472"/>
                  </a:moveTo>
                  <a:lnTo>
                    <a:pt x="1335920" y="134953"/>
                  </a:lnTo>
                  <a:cubicBezTo>
                    <a:pt x="1334855" y="130693"/>
                    <a:pt x="1333790" y="126966"/>
                    <a:pt x="1331660" y="122706"/>
                  </a:cubicBezTo>
                  <a:lnTo>
                    <a:pt x="1331660" y="99277"/>
                  </a:lnTo>
                  <a:cubicBezTo>
                    <a:pt x="1332192" y="99809"/>
                    <a:pt x="1334855" y="100874"/>
                    <a:pt x="1335920" y="102472"/>
                  </a:cubicBezTo>
                  <a:lnTo>
                    <a:pt x="1335920" y="102472"/>
                  </a:lnTo>
                  <a:close/>
                  <a:moveTo>
                    <a:pt x="1335920" y="200448"/>
                  </a:moveTo>
                  <a:lnTo>
                    <a:pt x="1335920" y="216423"/>
                  </a:lnTo>
                  <a:cubicBezTo>
                    <a:pt x="1334855" y="216423"/>
                    <a:pt x="1332725" y="215358"/>
                    <a:pt x="1331660" y="215358"/>
                  </a:cubicBezTo>
                  <a:lnTo>
                    <a:pt x="1331660" y="198318"/>
                  </a:lnTo>
                  <a:cubicBezTo>
                    <a:pt x="1332192" y="198851"/>
                    <a:pt x="1334855" y="200448"/>
                    <a:pt x="1335920" y="200448"/>
                  </a:cubicBezTo>
                  <a:lnTo>
                    <a:pt x="1335920" y="200448"/>
                  </a:lnTo>
                  <a:close/>
                  <a:moveTo>
                    <a:pt x="1335920" y="343153"/>
                  </a:moveTo>
                  <a:lnTo>
                    <a:pt x="1335920" y="364452"/>
                  </a:lnTo>
                  <a:cubicBezTo>
                    <a:pt x="1334855" y="365517"/>
                    <a:pt x="1332725" y="365517"/>
                    <a:pt x="1331660" y="365517"/>
                  </a:cubicBezTo>
                  <a:lnTo>
                    <a:pt x="1331660" y="340490"/>
                  </a:lnTo>
                  <a:cubicBezTo>
                    <a:pt x="1332192" y="342088"/>
                    <a:pt x="1334855" y="343153"/>
                    <a:pt x="1335920" y="343153"/>
                  </a:cubicBezTo>
                  <a:lnTo>
                    <a:pt x="1335920" y="343153"/>
                  </a:lnTo>
                  <a:close/>
                  <a:moveTo>
                    <a:pt x="1335920" y="441129"/>
                  </a:moveTo>
                  <a:lnTo>
                    <a:pt x="1335920" y="471480"/>
                  </a:lnTo>
                  <a:lnTo>
                    <a:pt x="1335920" y="471480"/>
                  </a:lnTo>
                  <a:cubicBezTo>
                    <a:pt x="1335920" y="471480"/>
                    <a:pt x="1333790" y="471480"/>
                    <a:pt x="1331660" y="471480"/>
                  </a:cubicBezTo>
                  <a:lnTo>
                    <a:pt x="1331660" y="442194"/>
                  </a:lnTo>
                  <a:cubicBezTo>
                    <a:pt x="1331127" y="442194"/>
                    <a:pt x="1333257" y="442194"/>
                    <a:pt x="1335920" y="441129"/>
                  </a:cubicBezTo>
                  <a:lnTo>
                    <a:pt x="1335920" y="441129"/>
                  </a:lnTo>
                  <a:close/>
                  <a:moveTo>
                    <a:pt x="1335920" y="570522"/>
                  </a:moveTo>
                  <a:lnTo>
                    <a:pt x="1335920" y="582769"/>
                  </a:lnTo>
                  <a:cubicBezTo>
                    <a:pt x="1334855" y="581704"/>
                    <a:pt x="1332725" y="580639"/>
                    <a:pt x="1331660" y="578509"/>
                  </a:cubicBezTo>
                  <a:lnTo>
                    <a:pt x="1331660" y="566262"/>
                  </a:lnTo>
                  <a:cubicBezTo>
                    <a:pt x="1332192" y="568392"/>
                    <a:pt x="1334855" y="569457"/>
                    <a:pt x="1335920" y="570522"/>
                  </a:cubicBezTo>
                  <a:lnTo>
                    <a:pt x="1335920" y="570522"/>
                  </a:lnTo>
                  <a:close/>
                  <a:moveTo>
                    <a:pt x="1335920" y="634952"/>
                  </a:moveTo>
                  <a:lnTo>
                    <a:pt x="1335920" y="675420"/>
                  </a:lnTo>
                  <a:cubicBezTo>
                    <a:pt x="1333790" y="669563"/>
                    <a:pt x="1331660" y="665303"/>
                    <a:pt x="1331660" y="661043"/>
                  </a:cubicBezTo>
                  <a:lnTo>
                    <a:pt x="1331660" y="647731"/>
                  </a:lnTo>
                  <a:cubicBezTo>
                    <a:pt x="1331660" y="647731"/>
                    <a:pt x="1331660" y="647731"/>
                    <a:pt x="1331660" y="648796"/>
                  </a:cubicBezTo>
                  <a:cubicBezTo>
                    <a:pt x="1332192" y="644004"/>
                    <a:pt x="1333257" y="639212"/>
                    <a:pt x="1335920" y="634952"/>
                  </a:cubicBezTo>
                  <a:lnTo>
                    <a:pt x="1335920" y="634952"/>
                  </a:lnTo>
                  <a:close/>
                  <a:moveTo>
                    <a:pt x="1335920" y="749435"/>
                  </a:moveTo>
                  <a:lnTo>
                    <a:pt x="1335920" y="776591"/>
                  </a:lnTo>
                  <a:lnTo>
                    <a:pt x="1331660" y="775526"/>
                  </a:lnTo>
                  <a:lnTo>
                    <a:pt x="1331660" y="774461"/>
                  </a:lnTo>
                  <a:lnTo>
                    <a:pt x="1331660" y="748370"/>
                  </a:lnTo>
                  <a:lnTo>
                    <a:pt x="1331660" y="748370"/>
                  </a:lnTo>
                  <a:lnTo>
                    <a:pt x="1334855" y="749435"/>
                  </a:lnTo>
                  <a:lnTo>
                    <a:pt x="1335920" y="749435"/>
                  </a:lnTo>
                  <a:lnTo>
                    <a:pt x="1335920" y="749435"/>
                  </a:lnTo>
                  <a:close/>
                  <a:moveTo>
                    <a:pt x="1335920" y="811735"/>
                  </a:moveTo>
                  <a:lnTo>
                    <a:pt x="1335920" y="831969"/>
                  </a:lnTo>
                  <a:lnTo>
                    <a:pt x="1333257" y="829307"/>
                  </a:lnTo>
                  <a:lnTo>
                    <a:pt x="1331127" y="826112"/>
                  </a:lnTo>
                  <a:lnTo>
                    <a:pt x="1331127" y="826112"/>
                  </a:lnTo>
                  <a:lnTo>
                    <a:pt x="1331127" y="808008"/>
                  </a:lnTo>
                  <a:lnTo>
                    <a:pt x="1333257" y="809073"/>
                  </a:lnTo>
                  <a:lnTo>
                    <a:pt x="1333257" y="810137"/>
                  </a:lnTo>
                  <a:lnTo>
                    <a:pt x="1335920" y="811735"/>
                  </a:lnTo>
                  <a:lnTo>
                    <a:pt x="1335920" y="811735"/>
                  </a:lnTo>
                  <a:close/>
                  <a:moveTo>
                    <a:pt x="1335920" y="905984"/>
                  </a:moveTo>
                  <a:lnTo>
                    <a:pt x="1335920" y="912906"/>
                  </a:lnTo>
                  <a:cubicBezTo>
                    <a:pt x="1335920" y="912906"/>
                    <a:pt x="1334855" y="912906"/>
                    <a:pt x="1333790" y="912906"/>
                  </a:cubicBezTo>
                  <a:cubicBezTo>
                    <a:pt x="1334855" y="913971"/>
                    <a:pt x="1335920" y="916101"/>
                    <a:pt x="1335920" y="917166"/>
                  </a:cubicBezTo>
                  <a:lnTo>
                    <a:pt x="1335920" y="949647"/>
                  </a:lnTo>
                  <a:lnTo>
                    <a:pt x="1335920" y="949647"/>
                  </a:lnTo>
                  <a:cubicBezTo>
                    <a:pt x="1332725" y="940595"/>
                    <a:pt x="1333790" y="930478"/>
                    <a:pt x="1331660" y="922491"/>
                  </a:cubicBezTo>
                  <a:lnTo>
                    <a:pt x="1331660" y="905451"/>
                  </a:lnTo>
                  <a:cubicBezTo>
                    <a:pt x="1332192" y="905984"/>
                    <a:pt x="1334855" y="905984"/>
                    <a:pt x="1335920" y="905984"/>
                  </a:cubicBezTo>
                  <a:lnTo>
                    <a:pt x="1335920" y="905984"/>
                  </a:lnTo>
                  <a:close/>
                  <a:moveTo>
                    <a:pt x="1335920" y="955504"/>
                  </a:moveTo>
                  <a:lnTo>
                    <a:pt x="1335920" y="962427"/>
                  </a:lnTo>
                  <a:cubicBezTo>
                    <a:pt x="1334855" y="962427"/>
                    <a:pt x="1332725" y="962427"/>
                    <a:pt x="1331660" y="963492"/>
                  </a:cubicBezTo>
                  <a:lnTo>
                    <a:pt x="1331660" y="956569"/>
                  </a:lnTo>
                  <a:cubicBezTo>
                    <a:pt x="1332192" y="955504"/>
                    <a:pt x="1334855" y="955504"/>
                    <a:pt x="1335920" y="955504"/>
                  </a:cubicBezTo>
                  <a:lnTo>
                    <a:pt x="1335920" y="955504"/>
                  </a:lnTo>
                  <a:close/>
                  <a:moveTo>
                    <a:pt x="1335920" y="1067325"/>
                  </a:moveTo>
                  <a:lnTo>
                    <a:pt x="1335920" y="1112586"/>
                  </a:lnTo>
                  <a:lnTo>
                    <a:pt x="1333790" y="1118443"/>
                  </a:lnTo>
                  <a:lnTo>
                    <a:pt x="1331660" y="1122703"/>
                  </a:lnTo>
                  <a:lnTo>
                    <a:pt x="1331660" y="1076377"/>
                  </a:lnTo>
                  <a:lnTo>
                    <a:pt x="1335920" y="1067325"/>
                  </a:lnTo>
                  <a:lnTo>
                    <a:pt x="1335920" y="1067325"/>
                  </a:lnTo>
                  <a:lnTo>
                    <a:pt x="1335920" y="1067325"/>
                  </a:lnTo>
                  <a:close/>
                  <a:moveTo>
                    <a:pt x="1335920" y="1194055"/>
                  </a:moveTo>
                  <a:lnTo>
                    <a:pt x="1335920" y="1211095"/>
                  </a:lnTo>
                  <a:cubicBezTo>
                    <a:pt x="1334855" y="1213225"/>
                    <a:pt x="1333790" y="1216952"/>
                    <a:pt x="1332725" y="1219082"/>
                  </a:cubicBezTo>
                  <a:cubicBezTo>
                    <a:pt x="1333790" y="1219082"/>
                    <a:pt x="1334855" y="1219082"/>
                    <a:pt x="1335920" y="1219082"/>
                  </a:cubicBezTo>
                  <a:lnTo>
                    <a:pt x="1335920" y="1230264"/>
                  </a:lnTo>
                  <a:cubicBezTo>
                    <a:pt x="1334855" y="1230264"/>
                    <a:pt x="1332725" y="1230264"/>
                    <a:pt x="1331660" y="1230264"/>
                  </a:cubicBezTo>
                  <a:lnTo>
                    <a:pt x="1331660" y="1200978"/>
                  </a:lnTo>
                  <a:cubicBezTo>
                    <a:pt x="1332192" y="1198848"/>
                    <a:pt x="1334855" y="1196718"/>
                    <a:pt x="1335920" y="1194055"/>
                  </a:cubicBezTo>
                  <a:lnTo>
                    <a:pt x="1335920" y="1194055"/>
                  </a:lnTo>
                  <a:close/>
                  <a:moveTo>
                    <a:pt x="1335920" y="1258486"/>
                  </a:moveTo>
                  <a:lnTo>
                    <a:pt x="1335920" y="1269668"/>
                  </a:lnTo>
                  <a:cubicBezTo>
                    <a:pt x="1334855" y="1269668"/>
                    <a:pt x="1332725" y="1268603"/>
                    <a:pt x="1331660" y="1268603"/>
                  </a:cubicBezTo>
                  <a:lnTo>
                    <a:pt x="1331660" y="1257421"/>
                  </a:lnTo>
                  <a:cubicBezTo>
                    <a:pt x="1332192" y="1258486"/>
                    <a:pt x="1334855" y="1258486"/>
                    <a:pt x="1335920" y="1258486"/>
                  </a:cubicBezTo>
                  <a:lnTo>
                    <a:pt x="1335920" y="1258486"/>
                  </a:lnTo>
                  <a:close/>
                  <a:moveTo>
                    <a:pt x="1335920" y="1285642"/>
                  </a:moveTo>
                  <a:lnTo>
                    <a:pt x="1335920" y="1297889"/>
                  </a:lnTo>
                  <a:cubicBezTo>
                    <a:pt x="1334855" y="1298954"/>
                    <a:pt x="1332725" y="1300019"/>
                    <a:pt x="1331660" y="1301084"/>
                  </a:cubicBezTo>
                  <a:lnTo>
                    <a:pt x="1331660" y="1289902"/>
                  </a:lnTo>
                  <a:cubicBezTo>
                    <a:pt x="1332192" y="1288837"/>
                    <a:pt x="1334855" y="1286707"/>
                    <a:pt x="1335920" y="1285642"/>
                  </a:cubicBezTo>
                  <a:lnTo>
                    <a:pt x="1335920" y="1285642"/>
                  </a:lnTo>
                  <a:close/>
                  <a:moveTo>
                    <a:pt x="1335920" y="1443256"/>
                  </a:moveTo>
                  <a:lnTo>
                    <a:pt x="1335920" y="1482660"/>
                  </a:lnTo>
                  <a:lnTo>
                    <a:pt x="1335920" y="1482660"/>
                  </a:lnTo>
                  <a:lnTo>
                    <a:pt x="1331660" y="1475737"/>
                  </a:lnTo>
                  <a:lnTo>
                    <a:pt x="1331660" y="1436334"/>
                  </a:lnTo>
                  <a:lnTo>
                    <a:pt x="1335920" y="1443256"/>
                  </a:lnTo>
                  <a:lnTo>
                    <a:pt x="1335920" y="1443256"/>
                  </a:lnTo>
                  <a:close/>
                  <a:moveTo>
                    <a:pt x="1335920" y="1630156"/>
                  </a:moveTo>
                  <a:lnTo>
                    <a:pt x="1335920" y="1663703"/>
                  </a:lnTo>
                  <a:cubicBezTo>
                    <a:pt x="1334855" y="1662638"/>
                    <a:pt x="1332725" y="1662638"/>
                    <a:pt x="1331660" y="1661573"/>
                  </a:cubicBezTo>
                  <a:lnTo>
                    <a:pt x="1331660" y="1635481"/>
                  </a:lnTo>
                  <a:cubicBezTo>
                    <a:pt x="1332192" y="1633351"/>
                    <a:pt x="1334855" y="1632286"/>
                    <a:pt x="1335920" y="1630156"/>
                  </a:cubicBezTo>
                  <a:lnTo>
                    <a:pt x="1335920" y="1630156"/>
                  </a:lnTo>
                  <a:close/>
                  <a:moveTo>
                    <a:pt x="1335920" y="1715353"/>
                  </a:moveTo>
                  <a:lnTo>
                    <a:pt x="1335920" y="1745705"/>
                  </a:lnTo>
                  <a:cubicBezTo>
                    <a:pt x="1334855" y="1746769"/>
                    <a:pt x="1332725" y="1747834"/>
                    <a:pt x="1331660" y="1748899"/>
                  </a:cubicBezTo>
                  <a:lnTo>
                    <a:pt x="1331660" y="1713756"/>
                  </a:lnTo>
                  <a:cubicBezTo>
                    <a:pt x="1332192" y="1714288"/>
                    <a:pt x="1334855" y="1715353"/>
                    <a:pt x="1335920" y="1715353"/>
                  </a:cubicBezTo>
                  <a:lnTo>
                    <a:pt x="1335920" y="1715353"/>
                  </a:lnTo>
                  <a:close/>
                  <a:moveTo>
                    <a:pt x="1331127" y="394803"/>
                  </a:moveTo>
                  <a:lnTo>
                    <a:pt x="1331127" y="383621"/>
                  </a:lnTo>
                  <a:cubicBezTo>
                    <a:pt x="1333257" y="383621"/>
                    <a:pt x="1334322" y="385751"/>
                    <a:pt x="1334322" y="387881"/>
                  </a:cubicBezTo>
                  <a:cubicBezTo>
                    <a:pt x="1334855" y="388414"/>
                    <a:pt x="1333257" y="391608"/>
                    <a:pt x="1331127" y="394803"/>
                  </a:cubicBezTo>
                  <a:close/>
                  <a:moveTo>
                    <a:pt x="1331127" y="98745"/>
                  </a:moveTo>
                  <a:lnTo>
                    <a:pt x="1331127" y="122174"/>
                  </a:lnTo>
                  <a:cubicBezTo>
                    <a:pt x="1327932" y="117914"/>
                    <a:pt x="1322075" y="112057"/>
                    <a:pt x="1315153" y="107264"/>
                  </a:cubicBezTo>
                  <a:lnTo>
                    <a:pt x="1315153" y="89160"/>
                  </a:lnTo>
                  <a:cubicBezTo>
                    <a:pt x="1321010" y="93420"/>
                    <a:pt x="1326867" y="95550"/>
                    <a:pt x="1331127" y="98745"/>
                  </a:cubicBezTo>
                  <a:lnTo>
                    <a:pt x="1331127" y="98745"/>
                  </a:lnTo>
                  <a:close/>
                  <a:moveTo>
                    <a:pt x="1331127" y="197786"/>
                  </a:moveTo>
                  <a:lnTo>
                    <a:pt x="1331127" y="214825"/>
                  </a:lnTo>
                  <a:cubicBezTo>
                    <a:pt x="1325270" y="212695"/>
                    <a:pt x="1319945" y="211630"/>
                    <a:pt x="1315153" y="208968"/>
                  </a:cubicBezTo>
                  <a:lnTo>
                    <a:pt x="1315153" y="191928"/>
                  </a:lnTo>
                  <a:cubicBezTo>
                    <a:pt x="1319945" y="194591"/>
                    <a:pt x="1325803" y="196721"/>
                    <a:pt x="1331127" y="197786"/>
                  </a:cubicBezTo>
                  <a:lnTo>
                    <a:pt x="1331127" y="197786"/>
                  </a:lnTo>
                  <a:close/>
                  <a:moveTo>
                    <a:pt x="1331127" y="341023"/>
                  </a:moveTo>
                  <a:lnTo>
                    <a:pt x="1331127" y="366049"/>
                  </a:lnTo>
                  <a:cubicBezTo>
                    <a:pt x="1325270" y="366049"/>
                    <a:pt x="1321010" y="367114"/>
                    <a:pt x="1319945" y="369244"/>
                  </a:cubicBezTo>
                  <a:cubicBezTo>
                    <a:pt x="1319945" y="369244"/>
                    <a:pt x="1317815" y="368179"/>
                    <a:pt x="1315685" y="367114"/>
                  </a:cubicBezTo>
                  <a:lnTo>
                    <a:pt x="1315685" y="336763"/>
                  </a:lnTo>
                  <a:cubicBezTo>
                    <a:pt x="1318880" y="336231"/>
                    <a:pt x="1323140" y="337295"/>
                    <a:pt x="1331127" y="341023"/>
                  </a:cubicBezTo>
                  <a:lnTo>
                    <a:pt x="1331127" y="341023"/>
                  </a:lnTo>
                  <a:close/>
                  <a:moveTo>
                    <a:pt x="1331127" y="383621"/>
                  </a:moveTo>
                  <a:lnTo>
                    <a:pt x="1331127" y="394803"/>
                  </a:lnTo>
                  <a:cubicBezTo>
                    <a:pt x="1328997" y="396933"/>
                    <a:pt x="1325270" y="399063"/>
                    <a:pt x="1321010" y="400661"/>
                  </a:cubicBezTo>
                  <a:cubicBezTo>
                    <a:pt x="1321010" y="400661"/>
                    <a:pt x="1318880" y="400661"/>
                    <a:pt x="1315153" y="399596"/>
                  </a:cubicBezTo>
                  <a:lnTo>
                    <a:pt x="1315153" y="380426"/>
                  </a:lnTo>
                  <a:cubicBezTo>
                    <a:pt x="1319413" y="382556"/>
                    <a:pt x="1324205" y="382556"/>
                    <a:pt x="1325270" y="381491"/>
                  </a:cubicBezTo>
                  <a:cubicBezTo>
                    <a:pt x="1325803" y="381491"/>
                    <a:pt x="1327932" y="382556"/>
                    <a:pt x="1331127" y="383621"/>
                  </a:cubicBezTo>
                  <a:lnTo>
                    <a:pt x="1331127" y="383621"/>
                  </a:lnTo>
                  <a:close/>
                  <a:moveTo>
                    <a:pt x="1331127" y="442194"/>
                  </a:moveTo>
                  <a:lnTo>
                    <a:pt x="1331127" y="471480"/>
                  </a:lnTo>
                  <a:cubicBezTo>
                    <a:pt x="1326867" y="472545"/>
                    <a:pt x="1319945" y="473610"/>
                    <a:pt x="1315153" y="472545"/>
                  </a:cubicBezTo>
                  <a:lnTo>
                    <a:pt x="1315153" y="437402"/>
                  </a:lnTo>
                  <a:cubicBezTo>
                    <a:pt x="1321010" y="439532"/>
                    <a:pt x="1327400" y="443259"/>
                    <a:pt x="1329530" y="441661"/>
                  </a:cubicBezTo>
                  <a:cubicBezTo>
                    <a:pt x="1330062" y="442194"/>
                    <a:pt x="1330062" y="442194"/>
                    <a:pt x="1331127" y="442194"/>
                  </a:cubicBezTo>
                  <a:lnTo>
                    <a:pt x="1331127" y="442194"/>
                  </a:lnTo>
                  <a:close/>
                  <a:moveTo>
                    <a:pt x="1331127" y="566262"/>
                  </a:moveTo>
                  <a:lnTo>
                    <a:pt x="1331127" y="578509"/>
                  </a:lnTo>
                  <a:cubicBezTo>
                    <a:pt x="1330062" y="578509"/>
                    <a:pt x="1328997" y="577444"/>
                    <a:pt x="1328997" y="576379"/>
                  </a:cubicBezTo>
                  <a:lnTo>
                    <a:pt x="1328997" y="577444"/>
                  </a:lnTo>
                  <a:lnTo>
                    <a:pt x="1327932" y="576379"/>
                  </a:lnTo>
                  <a:cubicBezTo>
                    <a:pt x="1326867" y="588626"/>
                    <a:pt x="1318880" y="601405"/>
                    <a:pt x="1315685" y="615782"/>
                  </a:cubicBezTo>
                  <a:lnTo>
                    <a:pt x="1315685" y="580639"/>
                  </a:lnTo>
                  <a:cubicBezTo>
                    <a:pt x="1316750" y="576379"/>
                    <a:pt x="1317815" y="570522"/>
                    <a:pt x="1315685" y="565729"/>
                  </a:cubicBezTo>
                  <a:lnTo>
                    <a:pt x="1315685" y="547093"/>
                  </a:lnTo>
                  <a:cubicBezTo>
                    <a:pt x="1321543" y="552950"/>
                    <a:pt x="1324738" y="558275"/>
                    <a:pt x="1325803" y="563067"/>
                  </a:cubicBezTo>
                  <a:cubicBezTo>
                    <a:pt x="1327932" y="563599"/>
                    <a:pt x="1330062" y="566262"/>
                    <a:pt x="1331127" y="566262"/>
                  </a:cubicBezTo>
                  <a:lnTo>
                    <a:pt x="1331127" y="566262"/>
                  </a:lnTo>
                  <a:lnTo>
                    <a:pt x="1331127" y="566262"/>
                  </a:lnTo>
                  <a:close/>
                  <a:moveTo>
                    <a:pt x="1331127" y="647199"/>
                  </a:moveTo>
                  <a:lnTo>
                    <a:pt x="1331127" y="660511"/>
                  </a:lnTo>
                  <a:cubicBezTo>
                    <a:pt x="1331127" y="660511"/>
                    <a:pt x="1330062" y="659446"/>
                    <a:pt x="1330062" y="658381"/>
                  </a:cubicBezTo>
                  <a:cubicBezTo>
                    <a:pt x="1324205" y="654121"/>
                    <a:pt x="1319945" y="649329"/>
                    <a:pt x="1315685" y="645069"/>
                  </a:cubicBezTo>
                  <a:lnTo>
                    <a:pt x="1315685" y="626964"/>
                  </a:lnTo>
                  <a:cubicBezTo>
                    <a:pt x="1317815" y="632289"/>
                    <a:pt x="1322075" y="639212"/>
                    <a:pt x="1331127" y="647199"/>
                  </a:cubicBezTo>
                  <a:lnTo>
                    <a:pt x="1331127" y="647199"/>
                  </a:lnTo>
                  <a:close/>
                  <a:moveTo>
                    <a:pt x="1331127" y="748370"/>
                  </a:moveTo>
                  <a:lnTo>
                    <a:pt x="1331127" y="774461"/>
                  </a:lnTo>
                  <a:lnTo>
                    <a:pt x="1330062" y="774461"/>
                  </a:lnTo>
                  <a:lnTo>
                    <a:pt x="1327932" y="774461"/>
                  </a:lnTo>
                  <a:lnTo>
                    <a:pt x="1324738" y="776591"/>
                  </a:lnTo>
                  <a:lnTo>
                    <a:pt x="1322608" y="778721"/>
                  </a:lnTo>
                  <a:lnTo>
                    <a:pt x="1321543" y="779786"/>
                  </a:lnTo>
                  <a:lnTo>
                    <a:pt x="1321543" y="781916"/>
                  </a:lnTo>
                  <a:lnTo>
                    <a:pt x="1319413" y="782981"/>
                  </a:lnTo>
                  <a:lnTo>
                    <a:pt x="1318348" y="786176"/>
                  </a:lnTo>
                  <a:lnTo>
                    <a:pt x="1318348" y="789371"/>
                  </a:lnTo>
                  <a:lnTo>
                    <a:pt x="1321543" y="792566"/>
                  </a:lnTo>
                  <a:lnTo>
                    <a:pt x="1322608" y="794696"/>
                  </a:lnTo>
                  <a:lnTo>
                    <a:pt x="1323673" y="795761"/>
                  </a:lnTo>
                  <a:lnTo>
                    <a:pt x="1324738" y="797891"/>
                  </a:lnTo>
                  <a:lnTo>
                    <a:pt x="1326867" y="798955"/>
                  </a:lnTo>
                  <a:lnTo>
                    <a:pt x="1327932" y="802150"/>
                  </a:lnTo>
                  <a:lnTo>
                    <a:pt x="1330062" y="803215"/>
                  </a:lnTo>
                  <a:lnTo>
                    <a:pt x="1330062" y="806410"/>
                  </a:lnTo>
                  <a:lnTo>
                    <a:pt x="1331127" y="806410"/>
                  </a:lnTo>
                  <a:lnTo>
                    <a:pt x="1331127" y="824515"/>
                  </a:lnTo>
                  <a:lnTo>
                    <a:pt x="1327932" y="823982"/>
                  </a:lnTo>
                  <a:lnTo>
                    <a:pt x="1324738" y="820787"/>
                  </a:lnTo>
                  <a:lnTo>
                    <a:pt x="1321543" y="818657"/>
                  </a:lnTo>
                  <a:lnTo>
                    <a:pt x="1317283" y="816527"/>
                  </a:lnTo>
                  <a:lnTo>
                    <a:pt x="1316218" y="816527"/>
                  </a:lnTo>
                  <a:lnTo>
                    <a:pt x="1316218" y="755825"/>
                  </a:lnTo>
                  <a:lnTo>
                    <a:pt x="1317283" y="754760"/>
                  </a:lnTo>
                  <a:lnTo>
                    <a:pt x="1318348" y="751565"/>
                  </a:lnTo>
                  <a:lnTo>
                    <a:pt x="1320478" y="750500"/>
                  </a:lnTo>
                  <a:lnTo>
                    <a:pt x="1324738" y="750500"/>
                  </a:lnTo>
                  <a:lnTo>
                    <a:pt x="1331127" y="748370"/>
                  </a:lnTo>
                  <a:lnTo>
                    <a:pt x="1331127" y="748370"/>
                  </a:lnTo>
                  <a:close/>
                  <a:moveTo>
                    <a:pt x="1331127" y="905984"/>
                  </a:moveTo>
                  <a:lnTo>
                    <a:pt x="1331127" y="923023"/>
                  </a:lnTo>
                  <a:cubicBezTo>
                    <a:pt x="1328997" y="917166"/>
                    <a:pt x="1325270" y="912906"/>
                    <a:pt x="1315153" y="912906"/>
                  </a:cubicBezTo>
                  <a:lnTo>
                    <a:pt x="1315153" y="905984"/>
                  </a:lnTo>
                  <a:cubicBezTo>
                    <a:pt x="1319413" y="905984"/>
                    <a:pt x="1323140" y="905984"/>
                    <a:pt x="1325270" y="907049"/>
                  </a:cubicBezTo>
                  <a:cubicBezTo>
                    <a:pt x="1327932" y="907049"/>
                    <a:pt x="1328997" y="907049"/>
                    <a:pt x="1331127" y="905984"/>
                  </a:cubicBezTo>
                  <a:lnTo>
                    <a:pt x="1331127" y="905984"/>
                  </a:lnTo>
                  <a:close/>
                  <a:moveTo>
                    <a:pt x="1331127" y="956569"/>
                  </a:moveTo>
                  <a:lnTo>
                    <a:pt x="1331127" y="963492"/>
                  </a:lnTo>
                  <a:cubicBezTo>
                    <a:pt x="1324205" y="963492"/>
                    <a:pt x="1319945" y="962427"/>
                    <a:pt x="1316750" y="961362"/>
                  </a:cubicBezTo>
                  <a:lnTo>
                    <a:pt x="1315685" y="961362"/>
                  </a:lnTo>
                  <a:lnTo>
                    <a:pt x="1315685" y="952310"/>
                  </a:lnTo>
                  <a:cubicBezTo>
                    <a:pt x="1318880" y="955504"/>
                    <a:pt x="1322075" y="956569"/>
                    <a:pt x="1331127" y="956569"/>
                  </a:cubicBezTo>
                  <a:lnTo>
                    <a:pt x="1331127" y="956569"/>
                  </a:lnTo>
                  <a:close/>
                  <a:moveTo>
                    <a:pt x="1331127" y="1075845"/>
                  </a:moveTo>
                  <a:lnTo>
                    <a:pt x="1331127" y="1122171"/>
                  </a:lnTo>
                  <a:lnTo>
                    <a:pt x="1330062" y="1124301"/>
                  </a:lnTo>
                  <a:lnTo>
                    <a:pt x="1327932" y="1131223"/>
                  </a:lnTo>
                  <a:lnTo>
                    <a:pt x="1325803" y="1137080"/>
                  </a:lnTo>
                  <a:lnTo>
                    <a:pt x="1323673" y="1141340"/>
                  </a:lnTo>
                  <a:lnTo>
                    <a:pt x="1321543" y="1145600"/>
                  </a:lnTo>
                  <a:lnTo>
                    <a:pt x="1319413" y="1148795"/>
                  </a:lnTo>
                  <a:lnTo>
                    <a:pt x="1317283" y="1151990"/>
                  </a:lnTo>
                  <a:lnTo>
                    <a:pt x="1316218" y="1154119"/>
                  </a:lnTo>
                  <a:lnTo>
                    <a:pt x="1316218" y="1101404"/>
                  </a:lnTo>
                  <a:lnTo>
                    <a:pt x="1320478" y="1093417"/>
                  </a:lnTo>
                  <a:lnTo>
                    <a:pt x="1324738" y="1086495"/>
                  </a:lnTo>
                  <a:lnTo>
                    <a:pt x="1330595" y="1076377"/>
                  </a:lnTo>
                  <a:lnTo>
                    <a:pt x="1331127" y="1075845"/>
                  </a:lnTo>
                  <a:lnTo>
                    <a:pt x="1331127" y="1075845"/>
                  </a:lnTo>
                  <a:close/>
                  <a:moveTo>
                    <a:pt x="1331127" y="1200978"/>
                  </a:moveTo>
                  <a:lnTo>
                    <a:pt x="1331127" y="1230264"/>
                  </a:lnTo>
                  <a:cubicBezTo>
                    <a:pt x="1328997" y="1231329"/>
                    <a:pt x="1327932" y="1231329"/>
                    <a:pt x="1326867" y="1231329"/>
                  </a:cubicBezTo>
                  <a:cubicBezTo>
                    <a:pt x="1322608" y="1232394"/>
                    <a:pt x="1318880" y="1234524"/>
                    <a:pt x="1315685" y="1239316"/>
                  </a:cubicBezTo>
                  <a:lnTo>
                    <a:pt x="1315685" y="1226004"/>
                  </a:lnTo>
                  <a:cubicBezTo>
                    <a:pt x="1317815" y="1224939"/>
                    <a:pt x="1319945" y="1223874"/>
                    <a:pt x="1322608" y="1222809"/>
                  </a:cubicBezTo>
                  <a:cubicBezTo>
                    <a:pt x="1324738" y="1213225"/>
                    <a:pt x="1327932" y="1206835"/>
                    <a:pt x="1331127" y="1200978"/>
                  </a:cubicBezTo>
                  <a:lnTo>
                    <a:pt x="1331127" y="1200978"/>
                  </a:lnTo>
                  <a:close/>
                  <a:moveTo>
                    <a:pt x="1331127" y="1257421"/>
                  </a:moveTo>
                  <a:lnTo>
                    <a:pt x="1331127" y="1268603"/>
                  </a:lnTo>
                  <a:cubicBezTo>
                    <a:pt x="1325270" y="1267538"/>
                    <a:pt x="1321010" y="1266473"/>
                    <a:pt x="1315153" y="1266473"/>
                  </a:cubicBezTo>
                  <a:lnTo>
                    <a:pt x="1315153" y="1254226"/>
                  </a:lnTo>
                  <a:cubicBezTo>
                    <a:pt x="1321010" y="1255291"/>
                    <a:pt x="1325803" y="1256356"/>
                    <a:pt x="1331127" y="1257421"/>
                  </a:cubicBezTo>
                  <a:lnTo>
                    <a:pt x="1331127" y="1257421"/>
                  </a:lnTo>
                  <a:close/>
                  <a:moveTo>
                    <a:pt x="1331127" y="1289902"/>
                  </a:moveTo>
                  <a:lnTo>
                    <a:pt x="1331127" y="1301084"/>
                  </a:lnTo>
                  <a:cubicBezTo>
                    <a:pt x="1330062" y="1302149"/>
                    <a:pt x="1328997" y="1302149"/>
                    <a:pt x="1328997" y="1302149"/>
                  </a:cubicBezTo>
                  <a:cubicBezTo>
                    <a:pt x="1327932" y="1304279"/>
                    <a:pt x="1325803" y="1306409"/>
                    <a:pt x="1325803" y="1308006"/>
                  </a:cubicBezTo>
                  <a:cubicBezTo>
                    <a:pt x="1322608" y="1312266"/>
                    <a:pt x="1318880" y="1317058"/>
                    <a:pt x="1315685" y="1320253"/>
                  </a:cubicBezTo>
                  <a:lnTo>
                    <a:pt x="1315685" y="1294162"/>
                  </a:lnTo>
                  <a:cubicBezTo>
                    <a:pt x="1321010" y="1294694"/>
                    <a:pt x="1325803" y="1293629"/>
                    <a:pt x="1331127" y="1289902"/>
                  </a:cubicBezTo>
                  <a:lnTo>
                    <a:pt x="1331127" y="1289902"/>
                  </a:lnTo>
                  <a:close/>
                  <a:moveTo>
                    <a:pt x="1331127" y="1436334"/>
                  </a:moveTo>
                  <a:lnTo>
                    <a:pt x="1331127" y="1475737"/>
                  </a:lnTo>
                  <a:lnTo>
                    <a:pt x="1315153" y="1457633"/>
                  </a:lnTo>
                  <a:lnTo>
                    <a:pt x="1315153" y="1427282"/>
                  </a:lnTo>
                  <a:lnTo>
                    <a:pt x="1319413" y="1424087"/>
                  </a:lnTo>
                  <a:lnTo>
                    <a:pt x="1331127" y="1436334"/>
                  </a:lnTo>
                  <a:lnTo>
                    <a:pt x="1331127" y="1436334"/>
                  </a:lnTo>
                  <a:close/>
                  <a:moveTo>
                    <a:pt x="1331127" y="1635481"/>
                  </a:moveTo>
                  <a:lnTo>
                    <a:pt x="1331127" y="1661573"/>
                  </a:lnTo>
                  <a:cubicBezTo>
                    <a:pt x="1328997" y="1660508"/>
                    <a:pt x="1326867" y="1660508"/>
                    <a:pt x="1323140" y="1659443"/>
                  </a:cubicBezTo>
                  <a:cubicBezTo>
                    <a:pt x="1321010" y="1659443"/>
                    <a:pt x="1318880" y="1659443"/>
                    <a:pt x="1315153" y="1659443"/>
                  </a:cubicBezTo>
                  <a:lnTo>
                    <a:pt x="1315153" y="1643468"/>
                  </a:lnTo>
                  <a:cubicBezTo>
                    <a:pt x="1318348" y="1642404"/>
                    <a:pt x="1321010" y="1642404"/>
                    <a:pt x="1323140" y="1642404"/>
                  </a:cubicBezTo>
                  <a:cubicBezTo>
                    <a:pt x="1325803" y="1640273"/>
                    <a:pt x="1328997" y="1638144"/>
                    <a:pt x="1331127" y="1635481"/>
                  </a:cubicBezTo>
                  <a:lnTo>
                    <a:pt x="1331127" y="1635481"/>
                  </a:lnTo>
                  <a:close/>
                  <a:moveTo>
                    <a:pt x="1331127" y="1714288"/>
                  </a:moveTo>
                  <a:lnTo>
                    <a:pt x="1331127" y="1749432"/>
                  </a:lnTo>
                  <a:cubicBezTo>
                    <a:pt x="1325270" y="1752627"/>
                    <a:pt x="1321010" y="1756354"/>
                    <a:pt x="1315153" y="1758484"/>
                  </a:cubicBezTo>
                  <a:lnTo>
                    <a:pt x="1315153" y="1740380"/>
                  </a:lnTo>
                  <a:cubicBezTo>
                    <a:pt x="1318348" y="1738250"/>
                    <a:pt x="1322075" y="1736120"/>
                    <a:pt x="1326335" y="1733457"/>
                  </a:cubicBezTo>
                  <a:cubicBezTo>
                    <a:pt x="1325270" y="1733457"/>
                    <a:pt x="1325270" y="1733457"/>
                    <a:pt x="1325270" y="1733457"/>
                  </a:cubicBezTo>
                  <a:lnTo>
                    <a:pt x="1327400" y="1732393"/>
                  </a:lnTo>
                  <a:cubicBezTo>
                    <a:pt x="1323140" y="1730263"/>
                    <a:pt x="1319413" y="1729198"/>
                    <a:pt x="1315153" y="1726535"/>
                  </a:cubicBezTo>
                  <a:lnTo>
                    <a:pt x="1315153" y="1705236"/>
                  </a:lnTo>
                  <a:cubicBezTo>
                    <a:pt x="1321010" y="1708963"/>
                    <a:pt x="1325803" y="1712158"/>
                    <a:pt x="1331127" y="1714288"/>
                  </a:cubicBezTo>
                  <a:lnTo>
                    <a:pt x="1331127" y="1714288"/>
                  </a:lnTo>
                  <a:close/>
                  <a:moveTo>
                    <a:pt x="1315685" y="1045494"/>
                  </a:moveTo>
                  <a:lnTo>
                    <a:pt x="1315685" y="1019402"/>
                  </a:lnTo>
                  <a:lnTo>
                    <a:pt x="1317815" y="1019402"/>
                  </a:lnTo>
                  <a:lnTo>
                    <a:pt x="1321010" y="1020467"/>
                  </a:lnTo>
                  <a:lnTo>
                    <a:pt x="1323140" y="1022597"/>
                  </a:lnTo>
                  <a:lnTo>
                    <a:pt x="1323140" y="1025792"/>
                  </a:lnTo>
                  <a:lnTo>
                    <a:pt x="1324205" y="1028987"/>
                  </a:lnTo>
                  <a:lnTo>
                    <a:pt x="1326335" y="1032182"/>
                  </a:lnTo>
                  <a:lnTo>
                    <a:pt x="1326335" y="1035376"/>
                  </a:lnTo>
                  <a:lnTo>
                    <a:pt x="1324205" y="1038571"/>
                  </a:lnTo>
                  <a:lnTo>
                    <a:pt x="1321010" y="1041766"/>
                  </a:lnTo>
                  <a:lnTo>
                    <a:pt x="1317815" y="1042831"/>
                  </a:lnTo>
                  <a:lnTo>
                    <a:pt x="1315685" y="1045494"/>
                  </a:lnTo>
                  <a:lnTo>
                    <a:pt x="1315685" y="1045494"/>
                  </a:lnTo>
                  <a:close/>
                  <a:moveTo>
                    <a:pt x="1315685" y="874568"/>
                  </a:moveTo>
                  <a:lnTo>
                    <a:pt x="1315685" y="851138"/>
                  </a:lnTo>
                  <a:lnTo>
                    <a:pt x="1317815" y="853268"/>
                  </a:lnTo>
                  <a:lnTo>
                    <a:pt x="1318880" y="855398"/>
                  </a:lnTo>
                  <a:lnTo>
                    <a:pt x="1319945" y="856463"/>
                  </a:lnTo>
                  <a:lnTo>
                    <a:pt x="1321010" y="859658"/>
                  </a:lnTo>
                  <a:lnTo>
                    <a:pt x="1319945" y="866580"/>
                  </a:lnTo>
                  <a:lnTo>
                    <a:pt x="1319945" y="872438"/>
                  </a:lnTo>
                  <a:lnTo>
                    <a:pt x="1317815" y="872438"/>
                  </a:lnTo>
                  <a:lnTo>
                    <a:pt x="1315685" y="874568"/>
                  </a:lnTo>
                  <a:lnTo>
                    <a:pt x="1315685" y="874568"/>
                  </a:lnTo>
                  <a:close/>
                  <a:moveTo>
                    <a:pt x="1315685" y="89692"/>
                  </a:moveTo>
                  <a:lnTo>
                    <a:pt x="1315685" y="107797"/>
                  </a:lnTo>
                  <a:cubicBezTo>
                    <a:pt x="1313555" y="106732"/>
                    <a:pt x="1309828" y="104602"/>
                    <a:pt x="1307698" y="103537"/>
                  </a:cubicBezTo>
                  <a:lnTo>
                    <a:pt x="1307698" y="86497"/>
                  </a:lnTo>
                  <a:cubicBezTo>
                    <a:pt x="1309828" y="87562"/>
                    <a:pt x="1313023" y="88627"/>
                    <a:pt x="1315685" y="89692"/>
                  </a:cubicBezTo>
                  <a:lnTo>
                    <a:pt x="1315685" y="89692"/>
                  </a:lnTo>
                  <a:close/>
                  <a:moveTo>
                    <a:pt x="1315685" y="192461"/>
                  </a:moveTo>
                  <a:lnTo>
                    <a:pt x="1315685" y="209500"/>
                  </a:lnTo>
                  <a:cubicBezTo>
                    <a:pt x="1313555" y="208435"/>
                    <a:pt x="1309828" y="207370"/>
                    <a:pt x="1307698" y="205240"/>
                  </a:cubicBezTo>
                  <a:lnTo>
                    <a:pt x="1307698" y="187136"/>
                  </a:lnTo>
                  <a:cubicBezTo>
                    <a:pt x="1309828" y="187669"/>
                    <a:pt x="1311958" y="189799"/>
                    <a:pt x="1315685" y="192461"/>
                  </a:cubicBezTo>
                  <a:lnTo>
                    <a:pt x="1315685" y="192461"/>
                  </a:lnTo>
                  <a:close/>
                  <a:moveTo>
                    <a:pt x="1315685" y="336231"/>
                  </a:moveTo>
                  <a:lnTo>
                    <a:pt x="1315685" y="366582"/>
                  </a:lnTo>
                  <a:cubicBezTo>
                    <a:pt x="1313555" y="365517"/>
                    <a:pt x="1308763" y="362322"/>
                    <a:pt x="1307698" y="359660"/>
                  </a:cubicBezTo>
                  <a:cubicBezTo>
                    <a:pt x="1307698" y="359660"/>
                    <a:pt x="1306633" y="343685"/>
                    <a:pt x="1311958" y="336231"/>
                  </a:cubicBezTo>
                  <a:cubicBezTo>
                    <a:pt x="1311958" y="336231"/>
                    <a:pt x="1313023" y="336231"/>
                    <a:pt x="1315685" y="336231"/>
                  </a:cubicBezTo>
                  <a:lnTo>
                    <a:pt x="1315685" y="336231"/>
                  </a:lnTo>
                  <a:close/>
                  <a:moveTo>
                    <a:pt x="1315685" y="380426"/>
                  </a:moveTo>
                  <a:lnTo>
                    <a:pt x="1315685" y="399596"/>
                  </a:lnTo>
                  <a:cubicBezTo>
                    <a:pt x="1313555" y="399596"/>
                    <a:pt x="1309828" y="399596"/>
                    <a:pt x="1307698" y="399596"/>
                  </a:cubicBezTo>
                  <a:lnTo>
                    <a:pt x="1307698" y="378296"/>
                  </a:lnTo>
                  <a:cubicBezTo>
                    <a:pt x="1309828" y="379361"/>
                    <a:pt x="1311958" y="380426"/>
                    <a:pt x="1315685" y="380426"/>
                  </a:cubicBezTo>
                  <a:lnTo>
                    <a:pt x="1315685" y="380426"/>
                  </a:lnTo>
                  <a:close/>
                  <a:moveTo>
                    <a:pt x="1315685" y="437934"/>
                  </a:moveTo>
                  <a:lnTo>
                    <a:pt x="1315685" y="472545"/>
                  </a:lnTo>
                  <a:cubicBezTo>
                    <a:pt x="1313555" y="472545"/>
                    <a:pt x="1311426" y="471480"/>
                    <a:pt x="1312491" y="470415"/>
                  </a:cubicBezTo>
                  <a:cubicBezTo>
                    <a:pt x="1312491" y="470415"/>
                    <a:pt x="1310361" y="469350"/>
                    <a:pt x="1308231" y="468285"/>
                  </a:cubicBezTo>
                  <a:lnTo>
                    <a:pt x="1308231" y="435272"/>
                  </a:lnTo>
                  <a:lnTo>
                    <a:pt x="1309296" y="434207"/>
                  </a:lnTo>
                  <a:cubicBezTo>
                    <a:pt x="1308763" y="434207"/>
                    <a:pt x="1311958" y="436869"/>
                    <a:pt x="1315685" y="437934"/>
                  </a:cubicBezTo>
                  <a:lnTo>
                    <a:pt x="1315685" y="437934"/>
                  </a:lnTo>
                  <a:close/>
                  <a:moveTo>
                    <a:pt x="1315685" y="547093"/>
                  </a:moveTo>
                  <a:lnTo>
                    <a:pt x="1315685" y="566262"/>
                  </a:lnTo>
                  <a:cubicBezTo>
                    <a:pt x="1314620" y="562002"/>
                    <a:pt x="1312491" y="557210"/>
                    <a:pt x="1307698" y="552950"/>
                  </a:cubicBezTo>
                  <a:lnTo>
                    <a:pt x="1307698" y="539638"/>
                  </a:lnTo>
                  <a:cubicBezTo>
                    <a:pt x="1310893" y="542300"/>
                    <a:pt x="1313023" y="544963"/>
                    <a:pt x="1315685" y="547093"/>
                  </a:cubicBezTo>
                  <a:lnTo>
                    <a:pt x="1315685" y="547093"/>
                  </a:lnTo>
                  <a:close/>
                  <a:moveTo>
                    <a:pt x="1315685" y="580639"/>
                  </a:moveTo>
                  <a:lnTo>
                    <a:pt x="1315685" y="615782"/>
                  </a:lnTo>
                  <a:cubicBezTo>
                    <a:pt x="1315685" y="617912"/>
                    <a:pt x="1315685" y="620042"/>
                    <a:pt x="1314620" y="622705"/>
                  </a:cubicBezTo>
                  <a:cubicBezTo>
                    <a:pt x="1315685" y="623770"/>
                    <a:pt x="1315685" y="625900"/>
                    <a:pt x="1315685" y="626964"/>
                  </a:cubicBezTo>
                  <a:lnTo>
                    <a:pt x="1315685" y="645069"/>
                  </a:lnTo>
                  <a:cubicBezTo>
                    <a:pt x="1312491" y="640809"/>
                    <a:pt x="1308763" y="636017"/>
                    <a:pt x="1307698" y="631757"/>
                  </a:cubicBezTo>
                  <a:lnTo>
                    <a:pt x="1307698" y="603535"/>
                  </a:lnTo>
                  <a:cubicBezTo>
                    <a:pt x="1309828" y="595548"/>
                    <a:pt x="1314088" y="588626"/>
                    <a:pt x="1315685" y="580639"/>
                  </a:cubicBezTo>
                  <a:lnTo>
                    <a:pt x="1315685" y="580639"/>
                  </a:lnTo>
                  <a:close/>
                  <a:moveTo>
                    <a:pt x="1315685" y="755292"/>
                  </a:moveTo>
                  <a:lnTo>
                    <a:pt x="1315685" y="815995"/>
                  </a:lnTo>
                  <a:lnTo>
                    <a:pt x="1311958" y="815995"/>
                  </a:lnTo>
                  <a:lnTo>
                    <a:pt x="1309828" y="818125"/>
                  </a:lnTo>
                  <a:lnTo>
                    <a:pt x="1307698" y="822385"/>
                  </a:lnTo>
                  <a:lnTo>
                    <a:pt x="1307698" y="825579"/>
                  </a:lnTo>
                  <a:lnTo>
                    <a:pt x="1307698" y="765409"/>
                  </a:lnTo>
                  <a:lnTo>
                    <a:pt x="1309828" y="761149"/>
                  </a:lnTo>
                  <a:lnTo>
                    <a:pt x="1314088" y="757955"/>
                  </a:lnTo>
                  <a:lnTo>
                    <a:pt x="1315685" y="755292"/>
                  </a:lnTo>
                  <a:lnTo>
                    <a:pt x="1315685" y="755292"/>
                  </a:lnTo>
                  <a:close/>
                  <a:moveTo>
                    <a:pt x="1315685" y="851138"/>
                  </a:moveTo>
                  <a:lnTo>
                    <a:pt x="1315685" y="874568"/>
                  </a:lnTo>
                  <a:lnTo>
                    <a:pt x="1313555" y="874568"/>
                  </a:lnTo>
                  <a:lnTo>
                    <a:pt x="1311426" y="875633"/>
                  </a:lnTo>
                  <a:lnTo>
                    <a:pt x="1308231" y="876697"/>
                  </a:lnTo>
                  <a:lnTo>
                    <a:pt x="1308231" y="835164"/>
                  </a:lnTo>
                  <a:lnTo>
                    <a:pt x="1308231" y="836229"/>
                  </a:lnTo>
                  <a:lnTo>
                    <a:pt x="1309296" y="839424"/>
                  </a:lnTo>
                  <a:lnTo>
                    <a:pt x="1310361" y="841554"/>
                  </a:lnTo>
                  <a:lnTo>
                    <a:pt x="1312491" y="845814"/>
                  </a:lnTo>
                  <a:lnTo>
                    <a:pt x="1314620" y="849009"/>
                  </a:lnTo>
                  <a:lnTo>
                    <a:pt x="1315685" y="851138"/>
                  </a:lnTo>
                  <a:lnTo>
                    <a:pt x="1315685" y="851138"/>
                  </a:lnTo>
                  <a:close/>
                  <a:moveTo>
                    <a:pt x="1315685" y="905984"/>
                  </a:moveTo>
                  <a:lnTo>
                    <a:pt x="1315685" y="912906"/>
                  </a:lnTo>
                  <a:cubicBezTo>
                    <a:pt x="1313555" y="911841"/>
                    <a:pt x="1311426" y="911841"/>
                    <a:pt x="1307698" y="912906"/>
                  </a:cubicBezTo>
                  <a:lnTo>
                    <a:pt x="1307698" y="905984"/>
                  </a:lnTo>
                  <a:cubicBezTo>
                    <a:pt x="1309828" y="905984"/>
                    <a:pt x="1313023" y="905984"/>
                    <a:pt x="1315685" y="905984"/>
                  </a:cubicBezTo>
                  <a:lnTo>
                    <a:pt x="1315685" y="905984"/>
                  </a:lnTo>
                  <a:close/>
                  <a:moveTo>
                    <a:pt x="1315685" y="952310"/>
                  </a:moveTo>
                  <a:lnTo>
                    <a:pt x="1315685" y="961362"/>
                  </a:lnTo>
                  <a:cubicBezTo>
                    <a:pt x="1313555" y="962427"/>
                    <a:pt x="1309828" y="962427"/>
                    <a:pt x="1307698" y="962427"/>
                  </a:cubicBezTo>
                  <a:lnTo>
                    <a:pt x="1307698" y="955504"/>
                  </a:lnTo>
                  <a:cubicBezTo>
                    <a:pt x="1307698" y="955504"/>
                    <a:pt x="1308763" y="955504"/>
                    <a:pt x="1309828" y="955504"/>
                  </a:cubicBezTo>
                  <a:cubicBezTo>
                    <a:pt x="1308763" y="954440"/>
                    <a:pt x="1307698" y="952310"/>
                    <a:pt x="1307698" y="949647"/>
                  </a:cubicBezTo>
                  <a:lnTo>
                    <a:pt x="1307698" y="917166"/>
                  </a:lnTo>
                  <a:cubicBezTo>
                    <a:pt x="1308763" y="923023"/>
                    <a:pt x="1309828" y="928348"/>
                    <a:pt x="1310893" y="934205"/>
                  </a:cubicBezTo>
                  <a:lnTo>
                    <a:pt x="1310893" y="934205"/>
                  </a:lnTo>
                  <a:cubicBezTo>
                    <a:pt x="1311958" y="940063"/>
                    <a:pt x="1311958" y="944322"/>
                    <a:pt x="1313023" y="947517"/>
                  </a:cubicBezTo>
                  <a:cubicBezTo>
                    <a:pt x="1313023" y="948582"/>
                    <a:pt x="1314088" y="949647"/>
                    <a:pt x="1314088" y="950712"/>
                  </a:cubicBezTo>
                  <a:cubicBezTo>
                    <a:pt x="1315685" y="952310"/>
                    <a:pt x="1315685" y="952310"/>
                    <a:pt x="1315685" y="952310"/>
                  </a:cubicBezTo>
                  <a:lnTo>
                    <a:pt x="1315685" y="952310"/>
                  </a:lnTo>
                  <a:close/>
                  <a:moveTo>
                    <a:pt x="1315685" y="1019935"/>
                  </a:moveTo>
                  <a:lnTo>
                    <a:pt x="1315685" y="1046026"/>
                  </a:lnTo>
                  <a:lnTo>
                    <a:pt x="1314620" y="1047091"/>
                  </a:lnTo>
                  <a:lnTo>
                    <a:pt x="1311426" y="1049221"/>
                  </a:lnTo>
                  <a:lnTo>
                    <a:pt x="1309296" y="1051351"/>
                  </a:lnTo>
                  <a:lnTo>
                    <a:pt x="1308231" y="1052416"/>
                  </a:lnTo>
                  <a:lnTo>
                    <a:pt x="1308231" y="1025259"/>
                  </a:lnTo>
                  <a:lnTo>
                    <a:pt x="1308231" y="1024194"/>
                  </a:lnTo>
                  <a:lnTo>
                    <a:pt x="1310361" y="1021000"/>
                  </a:lnTo>
                  <a:lnTo>
                    <a:pt x="1312491" y="1019935"/>
                  </a:lnTo>
                  <a:lnTo>
                    <a:pt x="1315685" y="1019935"/>
                  </a:lnTo>
                  <a:lnTo>
                    <a:pt x="1315685" y="1019935"/>
                  </a:lnTo>
                  <a:close/>
                  <a:moveTo>
                    <a:pt x="1315685" y="1101936"/>
                  </a:moveTo>
                  <a:lnTo>
                    <a:pt x="1315685" y="1154652"/>
                  </a:lnTo>
                  <a:lnTo>
                    <a:pt x="1314620" y="1156782"/>
                  </a:lnTo>
                  <a:lnTo>
                    <a:pt x="1312491" y="1163704"/>
                  </a:lnTo>
                  <a:lnTo>
                    <a:pt x="1310361" y="1167964"/>
                  </a:lnTo>
                  <a:lnTo>
                    <a:pt x="1309296" y="1172224"/>
                  </a:lnTo>
                  <a:lnTo>
                    <a:pt x="1308231" y="1173289"/>
                  </a:lnTo>
                  <a:lnTo>
                    <a:pt x="1308231" y="1116846"/>
                  </a:lnTo>
                  <a:lnTo>
                    <a:pt x="1314088" y="1107794"/>
                  </a:lnTo>
                  <a:lnTo>
                    <a:pt x="1315685" y="1101936"/>
                  </a:lnTo>
                  <a:lnTo>
                    <a:pt x="1315685" y="1101936"/>
                  </a:lnTo>
                  <a:close/>
                  <a:moveTo>
                    <a:pt x="1315685" y="1226004"/>
                  </a:moveTo>
                  <a:lnTo>
                    <a:pt x="1315685" y="1239316"/>
                  </a:lnTo>
                  <a:cubicBezTo>
                    <a:pt x="1313555" y="1242511"/>
                    <a:pt x="1309828" y="1246239"/>
                    <a:pt x="1307698" y="1251563"/>
                  </a:cubicBezTo>
                  <a:lnTo>
                    <a:pt x="1307698" y="1234524"/>
                  </a:lnTo>
                  <a:cubicBezTo>
                    <a:pt x="1309828" y="1231329"/>
                    <a:pt x="1313023" y="1228134"/>
                    <a:pt x="1315685" y="1226004"/>
                  </a:cubicBezTo>
                  <a:lnTo>
                    <a:pt x="1315685" y="1226004"/>
                  </a:lnTo>
                  <a:close/>
                  <a:moveTo>
                    <a:pt x="1315685" y="1254226"/>
                  </a:moveTo>
                  <a:lnTo>
                    <a:pt x="1315685" y="1266473"/>
                  </a:lnTo>
                  <a:cubicBezTo>
                    <a:pt x="1313555" y="1265408"/>
                    <a:pt x="1309828" y="1265408"/>
                    <a:pt x="1307698" y="1265408"/>
                  </a:cubicBezTo>
                  <a:lnTo>
                    <a:pt x="1307698" y="1254226"/>
                  </a:lnTo>
                  <a:cubicBezTo>
                    <a:pt x="1309828" y="1254226"/>
                    <a:pt x="1313023" y="1254226"/>
                    <a:pt x="1315685" y="1254226"/>
                  </a:cubicBezTo>
                  <a:lnTo>
                    <a:pt x="1315685" y="1254226"/>
                  </a:lnTo>
                  <a:close/>
                  <a:moveTo>
                    <a:pt x="1315685" y="1294694"/>
                  </a:moveTo>
                  <a:lnTo>
                    <a:pt x="1315685" y="1320786"/>
                  </a:lnTo>
                  <a:cubicBezTo>
                    <a:pt x="1313555" y="1325046"/>
                    <a:pt x="1309828" y="1327708"/>
                    <a:pt x="1307698" y="1329838"/>
                  </a:cubicBezTo>
                  <a:lnTo>
                    <a:pt x="1307698" y="1317591"/>
                  </a:lnTo>
                  <a:cubicBezTo>
                    <a:pt x="1309828" y="1314396"/>
                    <a:pt x="1311958" y="1310669"/>
                    <a:pt x="1315685" y="1307474"/>
                  </a:cubicBezTo>
                  <a:lnTo>
                    <a:pt x="1315685" y="1307474"/>
                  </a:lnTo>
                  <a:lnTo>
                    <a:pt x="1315685" y="1306409"/>
                  </a:lnTo>
                  <a:cubicBezTo>
                    <a:pt x="1313555" y="1306409"/>
                    <a:pt x="1309828" y="1305344"/>
                    <a:pt x="1307698" y="1305344"/>
                  </a:cubicBezTo>
                  <a:lnTo>
                    <a:pt x="1307698" y="1294162"/>
                  </a:lnTo>
                  <a:cubicBezTo>
                    <a:pt x="1309828" y="1294694"/>
                    <a:pt x="1313023" y="1294694"/>
                    <a:pt x="1315685" y="1294694"/>
                  </a:cubicBezTo>
                  <a:lnTo>
                    <a:pt x="1315685" y="1294694"/>
                  </a:lnTo>
                  <a:close/>
                  <a:moveTo>
                    <a:pt x="1315685" y="1427282"/>
                  </a:moveTo>
                  <a:lnTo>
                    <a:pt x="1315685" y="1457633"/>
                  </a:lnTo>
                  <a:lnTo>
                    <a:pt x="1307698" y="1447516"/>
                  </a:lnTo>
                  <a:lnTo>
                    <a:pt x="1307698" y="1434204"/>
                  </a:lnTo>
                  <a:lnTo>
                    <a:pt x="1315685" y="1427282"/>
                  </a:lnTo>
                  <a:lnTo>
                    <a:pt x="1315685" y="1427282"/>
                  </a:lnTo>
                  <a:close/>
                  <a:moveTo>
                    <a:pt x="1315685" y="1643468"/>
                  </a:moveTo>
                  <a:lnTo>
                    <a:pt x="1315685" y="1659443"/>
                  </a:lnTo>
                  <a:cubicBezTo>
                    <a:pt x="1313555" y="1660508"/>
                    <a:pt x="1309828" y="1660508"/>
                    <a:pt x="1307698" y="1661573"/>
                  </a:cubicBezTo>
                  <a:lnTo>
                    <a:pt x="1307698" y="1644533"/>
                  </a:lnTo>
                  <a:cubicBezTo>
                    <a:pt x="1309828" y="1644533"/>
                    <a:pt x="1313023" y="1643468"/>
                    <a:pt x="1315685" y="1643468"/>
                  </a:cubicBezTo>
                  <a:lnTo>
                    <a:pt x="1315685" y="1643468"/>
                  </a:lnTo>
                  <a:close/>
                  <a:moveTo>
                    <a:pt x="1315685" y="1705236"/>
                  </a:moveTo>
                  <a:lnTo>
                    <a:pt x="1315685" y="1726535"/>
                  </a:lnTo>
                  <a:cubicBezTo>
                    <a:pt x="1313555" y="1724405"/>
                    <a:pt x="1309828" y="1723340"/>
                    <a:pt x="1307698" y="1720678"/>
                  </a:cubicBezTo>
                  <a:lnTo>
                    <a:pt x="1307698" y="1698314"/>
                  </a:lnTo>
                  <a:cubicBezTo>
                    <a:pt x="1309828" y="1700976"/>
                    <a:pt x="1313023" y="1703106"/>
                    <a:pt x="1315685" y="1705236"/>
                  </a:cubicBezTo>
                  <a:lnTo>
                    <a:pt x="1315685" y="1705236"/>
                  </a:lnTo>
                  <a:close/>
                  <a:moveTo>
                    <a:pt x="1315685" y="1740380"/>
                  </a:moveTo>
                  <a:lnTo>
                    <a:pt x="1315685" y="1758484"/>
                  </a:lnTo>
                  <a:cubicBezTo>
                    <a:pt x="1313555" y="1759549"/>
                    <a:pt x="1309828" y="1761679"/>
                    <a:pt x="1307698" y="1762744"/>
                  </a:cubicBezTo>
                  <a:lnTo>
                    <a:pt x="1307698" y="1744640"/>
                  </a:lnTo>
                  <a:cubicBezTo>
                    <a:pt x="1309828" y="1743575"/>
                    <a:pt x="1313023" y="1742510"/>
                    <a:pt x="1315685" y="1740380"/>
                  </a:cubicBezTo>
                  <a:lnTo>
                    <a:pt x="1315685" y="1740380"/>
                  </a:lnTo>
                  <a:close/>
                  <a:moveTo>
                    <a:pt x="1307698" y="729201"/>
                  </a:moveTo>
                  <a:lnTo>
                    <a:pt x="1307698" y="716954"/>
                  </a:lnTo>
                  <a:lnTo>
                    <a:pt x="1307698" y="719083"/>
                  </a:lnTo>
                  <a:lnTo>
                    <a:pt x="1307698" y="728136"/>
                  </a:lnTo>
                  <a:lnTo>
                    <a:pt x="1307698" y="729201"/>
                  </a:lnTo>
                  <a:close/>
                  <a:moveTo>
                    <a:pt x="1307698" y="86497"/>
                  </a:moveTo>
                  <a:lnTo>
                    <a:pt x="1307698" y="103537"/>
                  </a:lnTo>
                  <a:cubicBezTo>
                    <a:pt x="1305568" y="102472"/>
                    <a:pt x="1304503" y="102472"/>
                    <a:pt x="1301841" y="101407"/>
                  </a:cubicBezTo>
                  <a:lnTo>
                    <a:pt x="1301841" y="84368"/>
                  </a:lnTo>
                  <a:cubicBezTo>
                    <a:pt x="1303971" y="85433"/>
                    <a:pt x="1305568" y="85433"/>
                    <a:pt x="1307698" y="86497"/>
                  </a:cubicBezTo>
                  <a:lnTo>
                    <a:pt x="1307698" y="86497"/>
                  </a:lnTo>
                  <a:close/>
                  <a:moveTo>
                    <a:pt x="1307698" y="186604"/>
                  </a:moveTo>
                  <a:lnTo>
                    <a:pt x="1307698" y="204708"/>
                  </a:lnTo>
                  <a:cubicBezTo>
                    <a:pt x="1305568" y="204708"/>
                    <a:pt x="1304503" y="203643"/>
                    <a:pt x="1301841" y="202578"/>
                  </a:cubicBezTo>
                  <a:lnTo>
                    <a:pt x="1301841" y="182344"/>
                  </a:lnTo>
                  <a:cubicBezTo>
                    <a:pt x="1303971" y="183409"/>
                    <a:pt x="1305568" y="185539"/>
                    <a:pt x="1307698" y="186604"/>
                  </a:cubicBezTo>
                  <a:lnTo>
                    <a:pt x="1307698" y="186604"/>
                  </a:lnTo>
                  <a:close/>
                  <a:moveTo>
                    <a:pt x="1307698" y="378296"/>
                  </a:moveTo>
                  <a:lnTo>
                    <a:pt x="1307698" y="399596"/>
                  </a:lnTo>
                  <a:cubicBezTo>
                    <a:pt x="1305568" y="398531"/>
                    <a:pt x="1304503" y="398531"/>
                    <a:pt x="1301841" y="399596"/>
                  </a:cubicBezTo>
                  <a:lnTo>
                    <a:pt x="1301841" y="373504"/>
                  </a:lnTo>
                  <a:cubicBezTo>
                    <a:pt x="1302906" y="374569"/>
                    <a:pt x="1303971" y="375634"/>
                    <a:pt x="1303971" y="376699"/>
                  </a:cubicBezTo>
                  <a:cubicBezTo>
                    <a:pt x="1303971" y="376699"/>
                    <a:pt x="1305568" y="376699"/>
                    <a:pt x="1307698" y="378296"/>
                  </a:cubicBezTo>
                  <a:lnTo>
                    <a:pt x="1307698" y="378296"/>
                  </a:lnTo>
                  <a:close/>
                  <a:moveTo>
                    <a:pt x="1307698" y="435272"/>
                  </a:moveTo>
                  <a:lnTo>
                    <a:pt x="1307698" y="467753"/>
                  </a:lnTo>
                  <a:cubicBezTo>
                    <a:pt x="1305568" y="466688"/>
                    <a:pt x="1304503" y="465623"/>
                    <a:pt x="1301841" y="464558"/>
                  </a:cubicBezTo>
                  <a:lnTo>
                    <a:pt x="1301841" y="437402"/>
                  </a:lnTo>
                  <a:cubicBezTo>
                    <a:pt x="1303971" y="436869"/>
                    <a:pt x="1305568" y="435272"/>
                    <a:pt x="1307698" y="435272"/>
                  </a:cubicBezTo>
                  <a:lnTo>
                    <a:pt x="1307698" y="435272"/>
                  </a:lnTo>
                  <a:close/>
                  <a:moveTo>
                    <a:pt x="1307698" y="539105"/>
                  </a:moveTo>
                  <a:lnTo>
                    <a:pt x="1307698" y="552417"/>
                  </a:lnTo>
                  <a:cubicBezTo>
                    <a:pt x="1305568" y="550287"/>
                    <a:pt x="1304503" y="549222"/>
                    <a:pt x="1301841" y="548157"/>
                  </a:cubicBezTo>
                  <a:lnTo>
                    <a:pt x="1301841" y="535910"/>
                  </a:lnTo>
                  <a:cubicBezTo>
                    <a:pt x="1303971" y="536975"/>
                    <a:pt x="1305568" y="538040"/>
                    <a:pt x="1307698" y="539105"/>
                  </a:cubicBezTo>
                  <a:lnTo>
                    <a:pt x="1307698" y="539105"/>
                  </a:lnTo>
                  <a:close/>
                  <a:moveTo>
                    <a:pt x="1307698" y="603003"/>
                  </a:moveTo>
                  <a:lnTo>
                    <a:pt x="1307698" y="631224"/>
                  </a:lnTo>
                  <a:cubicBezTo>
                    <a:pt x="1306633" y="629094"/>
                    <a:pt x="1305568" y="626964"/>
                    <a:pt x="1305568" y="624302"/>
                  </a:cubicBezTo>
                  <a:cubicBezTo>
                    <a:pt x="1304503" y="623237"/>
                    <a:pt x="1303438" y="623237"/>
                    <a:pt x="1302373" y="622172"/>
                  </a:cubicBezTo>
                  <a:lnTo>
                    <a:pt x="1302373" y="610990"/>
                  </a:lnTo>
                  <a:cubicBezTo>
                    <a:pt x="1303438" y="612055"/>
                    <a:pt x="1304503" y="612055"/>
                    <a:pt x="1305568" y="613120"/>
                  </a:cubicBezTo>
                  <a:cubicBezTo>
                    <a:pt x="1305568" y="609925"/>
                    <a:pt x="1306633" y="606730"/>
                    <a:pt x="1307698" y="603003"/>
                  </a:cubicBezTo>
                  <a:lnTo>
                    <a:pt x="1307698" y="603003"/>
                  </a:lnTo>
                  <a:close/>
                  <a:moveTo>
                    <a:pt x="1307698" y="716954"/>
                  </a:moveTo>
                  <a:lnTo>
                    <a:pt x="1307698" y="729201"/>
                  </a:lnTo>
                  <a:lnTo>
                    <a:pt x="1306633" y="731331"/>
                  </a:lnTo>
                  <a:lnTo>
                    <a:pt x="1304503" y="733460"/>
                  </a:lnTo>
                  <a:lnTo>
                    <a:pt x="1302373" y="734525"/>
                  </a:lnTo>
                  <a:lnTo>
                    <a:pt x="1302373" y="708434"/>
                  </a:lnTo>
                  <a:lnTo>
                    <a:pt x="1306633" y="712694"/>
                  </a:lnTo>
                  <a:lnTo>
                    <a:pt x="1307698" y="716954"/>
                  </a:lnTo>
                  <a:lnTo>
                    <a:pt x="1307698" y="716954"/>
                  </a:lnTo>
                  <a:lnTo>
                    <a:pt x="1307698" y="716954"/>
                  </a:lnTo>
                  <a:close/>
                  <a:moveTo>
                    <a:pt x="1307698" y="765409"/>
                  </a:moveTo>
                  <a:lnTo>
                    <a:pt x="1307698" y="826112"/>
                  </a:lnTo>
                  <a:lnTo>
                    <a:pt x="1306633" y="828242"/>
                  </a:lnTo>
                  <a:lnTo>
                    <a:pt x="1306633" y="832502"/>
                  </a:lnTo>
                  <a:lnTo>
                    <a:pt x="1307698" y="834632"/>
                  </a:lnTo>
                  <a:lnTo>
                    <a:pt x="1307698" y="876165"/>
                  </a:lnTo>
                  <a:lnTo>
                    <a:pt x="1306633" y="876165"/>
                  </a:lnTo>
                  <a:lnTo>
                    <a:pt x="1302373" y="876165"/>
                  </a:lnTo>
                  <a:lnTo>
                    <a:pt x="1302373" y="858061"/>
                  </a:lnTo>
                  <a:lnTo>
                    <a:pt x="1303438" y="856996"/>
                  </a:lnTo>
                  <a:lnTo>
                    <a:pt x="1304503" y="854866"/>
                  </a:lnTo>
                  <a:lnTo>
                    <a:pt x="1304503" y="851671"/>
                  </a:lnTo>
                  <a:lnTo>
                    <a:pt x="1304503" y="848476"/>
                  </a:lnTo>
                  <a:lnTo>
                    <a:pt x="1303438" y="847411"/>
                  </a:lnTo>
                  <a:cubicBezTo>
                    <a:pt x="1303438" y="847411"/>
                    <a:pt x="1303438" y="847411"/>
                    <a:pt x="1302373" y="846346"/>
                  </a:cubicBezTo>
                  <a:lnTo>
                    <a:pt x="1302373" y="846346"/>
                  </a:lnTo>
                  <a:lnTo>
                    <a:pt x="1302373" y="844216"/>
                  </a:lnTo>
                  <a:lnTo>
                    <a:pt x="1302373" y="844216"/>
                  </a:lnTo>
                  <a:lnTo>
                    <a:pt x="1302373" y="844216"/>
                  </a:lnTo>
                  <a:lnTo>
                    <a:pt x="1302373" y="804813"/>
                  </a:lnTo>
                  <a:lnTo>
                    <a:pt x="1303438" y="804813"/>
                  </a:lnTo>
                  <a:lnTo>
                    <a:pt x="1305568" y="802683"/>
                  </a:lnTo>
                  <a:lnTo>
                    <a:pt x="1305568" y="795761"/>
                  </a:lnTo>
                  <a:lnTo>
                    <a:pt x="1306633" y="793631"/>
                  </a:lnTo>
                  <a:lnTo>
                    <a:pt x="1305568" y="790436"/>
                  </a:lnTo>
                  <a:lnTo>
                    <a:pt x="1303438" y="787241"/>
                  </a:lnTo>
                  <a:lnTo>
                    <a:pt x="1302373" y="786176"/>
                  </a:lnTo>
                  <a:lnTo>
                    <a:pt x="1302373" y="770202"/>
                  </a:lnTo>
                  <a:lnTo>
                    <a:pt x="1304503" y="769137"/>
                  </a:lnTo>
                  <a:lnTo>
                    <a:pt x="1306633" y="767007"/>
                  </a:lnTo>
                  <a:lnTo>
                    <a:pt x="1307698" y="765409"/>
                  </a:lnTo>
                  <a:lnTo>
                    <a:pt x="1307698" y="765409"/>
                  </a:lnTo>
                  <a:close/>
                  <a:moveTo>
                    <a:pt x="1307698" y="905984"/>
                  </a:moveTo>
                  <a:lnTo>
                    <a:pt x="1307698" y="912906"/>
                  </a:lnTo>
                  <a:cubicBezTo>
                    <a:pt x="1306633" y="912906"/>
                    <a:pt x="1305568" y="912906"/>
                    <a:pt x="1304503" y="912906"/>
                  </a:cubicBezTo>
                  <a:cubicBezTo>
                    <a:pt x="1305568" y="913971"/>
                    <a:pt x="1306633" y="916101"/>
                    <a:pt x="1307698" y="917166"/>
                  </a:cubicBezTo>
                  <a:lnTo>
                    <a:pt x="1307698" y="949647"/>
                  </a:lnTo>
                  <a:lnTo>
                    <a:pt x="1307698" y="949647"/>
                  </a:lnTo>
                  <a:cubicBezTo>
                    <a:pt x="1304503" y="940595"/>
                    <a:pt x="1304503" y="931543"/>
                    <a:pt x="1301841" y="923556"/>
                  </a:cubicBezTo>
                  <a:lnTo>
                    <a:pt x="1301841" y="905451"/>
                  </a:lnTo>
                  <a:cubicBezTo>
                    <a:pt x="1303971" y="905984"/>
                    <a:pt x="1305568" y="905984"/>
                    <a:pt x="1307698" y="905984"/>
                  </a:cubicBezTo>
                  <a:lnTo>
                    <a:pt x="1307698" y="905984"/>
                  </a:lnTo>
                  <a:close/>
                  <a:moveTo>
                    <a:pt x="1307698" y="955504"/>
                  </a:moveTo>
                  <a:lnTo>
                    <a:pt x="1307698" y="962427"/>
                  </a:lnTo>
                  <a:cubicBezTo>
                    <a:pt x="1305568" y="962427"/>
                    <a:pt x="1304503" y="962427"/>
                    <a:pt x="1301841" y="963492"/>
                  </a:cubicBezTo>
                  <a:lnTo>
                    <a:pt x="1301841" y="955504"/>
                  </a:lnTo>
                  <a:cubicBezTo>
                    <a:pt x="1303971" y="955504"/>
                    <a:pt x="1305568" y="955504"/>
                    <a:pt x="1307698" y="955504"/>
                  </a:cubicBezTo>
                  <a:lnTo>
                    <a:pt x="1307698" y="955504"/>
                  </a:lnTo>
                  <a:close/>
                  <a:moveTo>
                    <a:pt x="1307698" y="1025259"/>
                  </a:moveTo>
                  <a:lnTo>
                    <a:pt x="1307698" y="1052416"/>
                  </a:lnTo>
                  <a:lnTo>
                    <a:pt x="1304503" y="1053481"/>
                  </a:lnTo>
                  <a:lnTo>
                    <a:pt x="1302373" y="1053481"/>
                  </a:lnTo>
                  <a:lnTo>
                    <a:pt x="1302373" y="1035376"/>
                  </a:lnTo>
                  <a:lnTo>
                    <a:pt x="1304503" y="1033247"/>
                  </a:lnTo>
                  <a:lnTo>
                    <a:pt x="1306633" y="1028987"/>
                  </a:lnTo>
                  <a:lnTo>
                    <a:pt x="1307698" y="1025259"/>
                  </a:lnTo>
                  <a:lnTo>
                    <a:pt x="1307698" y="1025259"/>
                  </a:lnTo>
                  <a:close/>
                  <a:moveTo>
                    <a:pt x="1307698" y="1116846"/>
                  </a:moveTo>
                  <a:lnTo>
                    <a:pt x="1307698" y="1174354"/>
                  </a:lnTo>
                  <a:lnTo>
                    <a:pt x="1304503" y="1177549"/>
                  </a:lnTo>
                  <a:lnTo>
                    <a:pt x="1302373" y="1179679"/>
                  </a:lnTo>
                  <a:lnTo>
                    <a:pt x="1302373" y="1126963"/>
                  </a:lnTo>
                  <a:lnTo>
                    <a:pt x="1303438" y="1125898"/>
                  </a:lnTo>
                  <a:lnTo>
                    <a:pt x="1306633" y="1117911"/>
                  </a:lnTo>
                  <a:lnTo>
                    <a:pt x="1307698" y="1116846"/>
                  </a:lnTo>
                  <a:lnTo>
                    <a:pt x="1307698" y="1116846"/>
                  </a:lnTo>
                  <a:close/>
                  <a:moveTo>
                    <a:pt x="1307698" y="1235056"/>
                  </a:moveTo>
                  <a:lnTo>
                    <a:pt x="1307698" y="1252096"/>
                  </a:lnTo>
                  <a:cubicBezTo>
                    <a:pt x="1306633" y="1253161"/>
                    <a:pt x="1306633" y="1253161"/>
                    <a:pt x="1306633" y="1254226"/>
                  </a:cubicBezTo>
                  <a:cubicBezTo>
                    <a:pt x="1306633" y="1254226"/>
                    <a:pt x="1306633" y="1254226"/>
                    <a:pt x="1307698" y="1254226"/>
                  </a:cubicBezTo>
                  <a:lnTo>
                    <a:pt x="1307698" y="1265408"/>
                  </a:lnTo>
                  <a:cubicBezTo>
                    <a:pt x="1305568" y="1265408"/>
                    <a:pt x="1304503" y="1265408"/>
                    <a:pt x="1301841" y="1265408"/>
                  </a:cubicBezTo>
                  <a:lnTo>
                    <a:pt x="1301841" y="1241979"/>
                  </a:lnTo>
                  <a:cubicBezTo>
                    <a:pt x="1303971" y="1239316"/>
                    <a:pt x="1305568" y="1237186"/>
                    <a:pt x="1307698" y="1235056"/>
                  </a:cubicBezTo>
                  <a:lnTo>
                    <a:pt x="1307698" y="1235056"/>
                  </a:lnTo>
                  <a:close/>
                  <a:moveTo>
                    <a:pt x="1307698" y="1293629"/>
                  </a:moveTo>
                  <a:lnTo>
                    <a:pt x="1307698" y="1304811"/>
                  </a:lnTo>
                  <a:cubicBezTo>
                    <a:pt x="1305568" y="1304811"/>
                    <a:pt x="1304503" y="1303746"/>
                    <a:pt x="1301841" y="1303746"/>
                  </a:cubicBezTo>
                  <a:lnTo>
                    <a:pt x="1301841" y="1292564"/>
                  </a:lnTo>
                  <a:cubicBezTo>
                    <a:pt x="1303971" y="1293629"/>
                    <a:pt x="1305568" y="1293629"/>
                    <a:pt x="1307698" y="1293629"/>
                  </a:cubicBezTo>
                  <a:lnTo>
                    <a:pt x="1307698" y="1293629"/>
                  </a:lnTo>
                  <a:close/>
                  <a:moveTo>
                    <a:pt x="1307698" y="1317058"/>
                  </a:moveTo>
                  <a:lnTo>
                    <a:pt x="1307698" y="1329305"/>
                  </a:lnTo>
                  <a:cubicBezTo>
                    <a:pt x="1305568" y="1330370"/>
                    <a:pt x="1304503" y="1331435"/>
                    <a:pt x="1301841" y="1332500"/>
                  </a:cubicBezTo>
                  <a:lnTo>
                    <a:pt x="1301841" y="1320253"/>
                  </a:lnTo>
                  <a:cubicBezTo>
                    <a:pt x="1303971" y="1319188"/>
                    <a:pt x="1305568" y="1318123"/>
                    <a:pt x="1307698" y="1317058"/>
                  </a:cubicBezTo>
                  <a:lnTo>
                    <a:pt x="1307698" y="1317058"/>
                  </a:lnTo>
                  <a:close/>
                  <a:moveTo>
                    <a:pt x="1307698" y="1434204"/>
                  </a:moveTo>
                  <a:lnTo>
                    <a:pt x="1307698" y="1447516"/>
                  </a:lnTo>
                  <a:lnTo>
                    <a:pt x="1301841" y="1441659"/>
                  </a:lnTo>
                  <a:lnTo>
                    <a:pt x="1301841" y="1437399"/>
                  </a:lnTo>
                  <a:lnTo>
                    <a:pt x="1307698" y="1434204"/>
                  </a:lnTo>
                  <a:lnTo>
                    <a:pt x="1307698" y="1434204"/>
                  </a:lnTo>
                  <a:close/>
                  <a:moveTo>
                    <a:pt x="1307698" y="1644533"/>
                  </a:moveTo>
                  <a:lnTo>
                    <a:pt x="1307698" y="1661573"/>
                  </a:lnTo>
                  <a:cubicBezTo>
                    <a:pt x="1305568" y="1662638"/>
                    <a:pt x="1304503" y="1662638"/>
                    <a:pt x="1301841" y="1663703"/>
                  </a:cubicBezTo>
                  <a:lnTo>
                    <a:pt x="1301841" y="1646663"/>
                  </a:lnTo>
                  <a:cubicBezTo>
                    <a:pt x="1303971" y="1645598"/>
                    <a:pt x="1305568" y="1645598"/>
                    <a:pt x="1307698" y="1644533"/>
                  </a:cubicBezTo>
                  <a:lnTo>
                    <a:pt x="1307698" y="1644533"/>
                  </a:lnTo>
                  <a:close/>
                  <a:moveTo>
                    <a:pt x="1307698" y="1698846"/>
                  </a:moveTo>
                  <a:lnTo>
                    <a:pt x="1307698" y="1721210"/>
                  </a:lnTo>
                  <a:cubicBezTo>
                    <a:pt x="1305568" y="1720145"/>
                    <a:pt x="1304503" y="1719081"/>
                    <a:pt x="1301841" y="1718016"/>
                  </a:cubicBezTo>
                  <a:lnTo>
                    <a:pt x="1301841" y="1695651"/>
                  </a:lnTo>
                  <a:cubicBezTo>
                    <a:pt x="1303971" y="1696184"/>
                    <a:pt x="1305568" y="1697781"/>
                    <a:pt x="1307698" y="1698846"/>
                  </a:cubicBezTo>
                  <a:lnTo>
                    <a:pt x="1307698" y="1698846"/>
                  </a:lnTo>
                  <a:close/>
                  <a:moveTo>
                    <a:pt x="1307698" y="1744640"/>
                  </a:moveTo>
                  <a:lnTo>
                    <a:pt x="1307698" y="1762744"/>
                  </a:lnTo>
                  <a:cubicBezTo>
                    <a:pt x="1305568" y="1762744"/>
                    <a:pt x="1304503" y="1763809"/>
                    <a:pt x="1301841" y="1763809"/>
                  </a:cubicBezTo>
                  <a:lnTo>
                    <a:pt x="1301841" y="1746769"/>
                  </a:lnTo>
                  <a:cubicBezTo>
                    <a:pt x="1303971" y="1745705"/>
                    <a:pt x="1305568" y="1745705"/>
                    <a:pt x="1307698" y="1744640"/>
                  </a:cubicBezTo>
                  <a:close/>
                  <a:moveTo>
                    <a:pt x="1301841" y="84368"/>
                  </a:moveTo>
                  <a:lnTo>
                    <a:pt x="1301841" y="101407"/>
                  </a:lnTo>
                  <a:cubicBezTo>
                    <a:pt x="1300776" y="101407"/>
                    <a:pt x="1299711" y="100342"/>
                    <a:pt x="1298646" y="100342"/>
                  </a:cubicBezTo>
                  <a:lnTo>
                    <a:pt x="1298646" y="83303"/>
                  </a:lnTo>
                  <a:cubicBezTo>
                    <a:pt x="1299711" y="84368"/>
                    <a:pt x="1300776" y="84368"/>
                    <a:pt x="1301841" y="84368"/>
                  </a:cubicBezTo>
                  <a:lnTo>
                    <a:pt x="1301841" y="84368"/>
                  </a:lnTo>
                  <a:close/>
                  <a:moveTo>
                    <a:pt x="1301841" y="182344"/>
                  </a:moveTo>
                  <a:lnTo>
                    <a:pt x="1301841" y="202578"/>
                  </a:lnTo>
                  <a:cubicBezTo>
                    <a:pt x="1300776" y="201513"/>
                    <a:pt x="1299711" y="201513"/>
                    <a:pt x="1298646" y="200448"/>
                  </a:cubicBezTo>
                  <a:lnTo>
                    <a:pt x="1298646" y="178084"/>
                  </a:lnTo>
                  <a:cubicBezTo>
                    <a:pt x="1299711" y="179681"/>
                    <a:pt x="1300776" y="181279"/>
                    <a:pt x="1301841" y="182344"/>
                  </a:cubicBezTo>
                  <a:lnTo>
                    <a:pt x="1301841" y="182344"/>
                  </a:lnTo>
                  <a:close/>
                  <a:moveTo>
                    <a:pt x="1301841" y="373504"/>
                  </a:moveTo>
                  <a:lnTo>
                    <a:pt x="1301841" y="399596"/>
                  </a:lnTo>
                  <a:cubicBezTo>
                    <a:pt x="1300776" y="399596"/>
                    <a:pt x="1299711" y="399596"/>
                    <a:pt x="1298646" y="399596"/>
                  </a:cubicBezTo>
                  <a:lnTo>
                    <a:pt x="1298646" y="399596"/>
                  </a:lnTo>
                  <a:lnTo>
                    <a:pt x="1298646" y="371374"/>
                  </a:lnTo>
                  <a:cubicBezTo>
                    <a:pt x="1299711" y="372439"/>
                    <a:pt x="1301841" y="372439"/>
                    <a:pt x="1301841" y="373504"/>
                  </a:cubicBezTo>
                  <a:lnTo>
                    <a:pt x="1301841" y="373504"/>
                  </a:lnTo>
                  <a:close/>
                  <a:moveTo>
                    <a:pt x="1301841" y="437934"/>
                  </a:moveTo>
                  <a:lnTo>
                    <a:pt x="1301841" y="465091"/>
                  </a:lnTo>
                  <a:cubicBezTo>
                    <a:pt x="1300776" y="464026"/>
                    <a:pt x="1299711" y="461896"/>
                    <a:pt x="1298646" y="460831"/>
                  </a:cubicBezTo>
                  <a:lnTo>
                    <a:pt x="1298646" y="441661"/>
                  </a:lnTo>
                  <a:cubicBezTo>
                    <a:pt x="1299711" y="440064"/>
                    <a:pt x="1300776" y="438999"/>
                    <a:pt x="1301841" y="437934"/>
                  </a:cubicBezTo>
                  <a:lnTo>
                    <a:pt x="1301841" y="437934"/>
                  </a:lnTo>
                  <a:close/>
                  <a:moveTo>
                    <a:pt x="1301841" y="535910"/>
                  </a:moveTo>
                  <a:lnTo>
                    <a:pt x="1301841" y="548157"/>
                  </a:lnTo>
                  <a:cubicBezTo>
                    <a:pt x="1300776" y="547093"/>
                    <a:pt x="1299711" y="546028"/>
                    <a:pt x="1298646" y="544963"/>
                  </a:cubicBezTo>
                  <a:lnTo>
                    <a:pt x="1298646" y="533781"/>
                  </a:lnTo>
                  <a:cubicBezTo>
                    <a:pt x="1299711" y="534313"/>
                    <a:pt x="1300776" y="535910"/>
                    <a:pt x="1301841" y="535910"/>
                  </a:cubicBezTo>
                  <a:lnTo>
                    <a:pt x="1301841" y="535910"/>
                  </a:lnTo>
                  <a:close/>
                  <a:moveTo>
                    <a:pt x="1301841" y="610990"/>
                  </a:moveTo>
                  <a:lnTo>
                    <a:pt x="1301841" y="622172"/>
                  </a:lnTo>
                  <a:cubicBezTo>
                    <a:pt x="1300776" y="621107"/>
                    <a:pt x="1299711" y="621107"/>
                    <a:pt x="1298646" y="620042"/>
                  </a:cubicBezTo>
                  <a:lnTo>
                    <a:pt x="1298646" y="607795"/>
                  </a:lnTo>
                  <a:cubicBezTo>
                    <a:pt x="1299711" y="608860"/>
                    <a:pt x="1300776" y="609925"/>
                    <a:pt x="1301841" y="610990"/>
                  </a:cubicBezTo>
                  <a:lnTo>
                    <a:pt x="1301841" y="610990"/>
                  </a:lnTo>
                  <a:close/>
                  <a:moveTo>
                    <a:pt x="1301841" y="708966"/>
                  </a:moveTo>
                  <a:lnTo>
                    <a:pt x="1301841" y="735058"/>
                  </a:lnTo>
                  <a:lnTo>
                    <a:pt x="1300776" y="735058"/>
                  </a:lnTo>
                  <a:lnTo>
                    <a:pt x="1298646" y="737188"/>
                  </a:lnTo>
                  <a:lnTo>
                    <a:pt x="1298646" y="704707"/>
                  </a:lnTo>
                  <a:lnTo>
                    <a:pt x="1299711" y="705772"/>
                  </a:lnTo>
                  <a:lnTo>
                    <a:pt x="1301841" y="708966"/>
                  </a:lnTo>
                  <a:lnTo>
                    <a:pt x="1301841" y="708966"/>
                  </a:lnTo>
                  <a:lnTo>
                    <a:pt x="1301841" y="708966"/>
                  </a:lnTo>
                  <a:close/>
                  <a:moveTo>
                    <a:pt x="1301841" y="769669"/>
                  </a:moveTo>
                  <a:lnTo>
                    <a:pt x="1301841" y="785643"/>
                  </a:lnTo>
                  <a:lnTo>
                    <a:pt x="1301841" y="785643"/>
                  </a:lnTo>
                  <a:lnTo>
                    <a:pt x="1299711" y="783514"/>
                  </a:lnTo>
                  <a:lnTo>
                    <a:pt x="1298646" y="781384"/>
                  </a:lnTo>
                  <a:lnTo>
                    <a:pt x="1298646" y="773396"/>
                  </a:lnTo>
                  <a:lnTo>
                    <a:pt x="1298646" y="773396"/>
                  </a:lnTo>
                  <a:lnTo>
                    <a:pt x="1300776" y="771267"/>
                  </a:lnTo>
                  <a:lnTo>
                    <a:pt x="1301841" y="769669"/>
                  </a:lnTo>
                  <a:lnTo>
                    <a:pt x="1301841" y="769669"/>
                  </a:lnTo>
                  <a:close/>
                  <a:moveTo>
                    <a:pt x="1301841" y="804813"/>
                  </a:moveTo>
                  <a:lnTo>
                    <a:pt x="1301841" y="844216"/>
                  </a:lnTo>
                  <a:lnTo>
                    <a:pt x="1300776" y="844216"/>
                  </a:lnTo>
                  <a:lnTo>
                    <a:pt x="1298646" y="843151"/>
                  </a:lnTo>
                  <a:lnTo>
                    <a:pt x="1298646" y="842086"/>
                  </a:lnTo>
                  <a:lnTo>
                    <a:pt x="1298646" y="841021"/>
                  </a:lnTo>
                  <a:lnTo>
                    <a:pt x="1298646" y="804813"/>
                  </a:lnTo>
                  <a:lnTo>
                    <a:pt x="1299711" y="805878"/>
                  </a:lnTo>
                  <a:lnTo>
                    <a:pt x="1301841" y="804813"/>
                  </a:lnTo>
                  <a:lnTo>
                    <a:pt x="1301841" y="804813"/>
                  </a:lnTo>
                  <a:close/>
                  <a:moveTo>
                    <a:pt x="1301841" y="844216"/>
                  </a:moveTo>
                  <a:lnTo>
                    <a:pt x="1301841" y="846346"/>
                  </a:lnTo>
                  <a:lnTo>
                    <a:pt x="1301841" y="845281"/>
                  </a:lnTo>
                  <a:lnTo>
                    <a:pt x="1301841" y="844216"/>
                  </a:lnTo>
                  <a:lnTo>
                    <a:pt x="1301841" y="844216"/>
                  </a:lnTo>
                  <a:close/>
                  <a:moveTo>
                    <a:pt x="1301841" y="858593"/>
                  </a:moveTo>
                  <a:lnTo>
                    <a:pt x="1301841" y="876697"/>
                  </a:lnTo>
                  <a:lnTo>
                    <a:pt x="1298646" y="876697"/>
                  </a:lnTo>
                  <a:lnTo>
                    <a:pt x="1298646" y="863385"/>
                  </a:lnTo>
                  <a:lnTo>
                    <a:pt x="1299711" y="863385"/>
                  </a:lnTo>
                  <a:lnTo>
                    <a:pt x="1299711" y="861256"/>
                  </a:lnTo>
                  <a:lnTo>
                    <a:pt x="1300776" y="861256"/>
                  </a:lnTo>
                  <a:lnTo>
                    <a:pt x="1301841" y="858593"/>
                  </a:lnTo>
                  <a:lnTo>
                    <a:pt x="1301841" y="858593"/>
                  </a:lnTo>
                  <a:lnTo>
                    <a:pt x="1301841" y="858593"/>
                  </a:lnTo>
                  <a:close/>
                  <a:moveTo>
                    <a:pt x="1301841" y="905984"/>
                  </a:moveTo>
                  <a:lnTo>
                    <a:pt x="1301841" y="924088"/>
                  </a:lnTo>
                  <a:cubicBezTo>
                    <a:pt x="1301841" y="921958"/>
                    <a:pt x="1300776" y="918231"/>
                    <a:pt x="1298646" y="917166"/>
                  </a:cubicBezTo>
                  <a:lnTo>
                    <a:pt x="1298646" y="907049"/>
                  </a:lnTo>
                  <a:cubicBezTo>
                    <a:pt x="1299711" y="907049"/>
                    <a:pt x="1300776" y="905984"/>
                    <a:pt x="1301841" y="905984"/>
                  </a:cubicBezTo>
                  <a:lnTo>
                    <a:pt x="1301841" y="905984"/>
                  </a:lnTo>
                  <a:close/>
                  <a:moveTo>
                    <a:pt x="1301841" y="955504"/>
                  </a:moveTo>
                  <a:lnTo>
                    <a:pt x="1301841" y="963492"/>
                  </a:lnTo>
                  <a:cubicBezTo>
                    <a:pt x="1300776" y="963492"/>
                    <a:pt x="1299711" y="963492"/>
                    <a:pt x="1298646" y="963492"/>
                  </a:cubicBezTo>
                  <a:lnTo>
                    <a:pt x="1298646" y="956569"/>
                  </a:lnTo>
                  <a:cubicBezTo>
                    <a:pt x="1299711" y="956569"/>
                    <a:pt x="1300776" y="956569"/>
                    <a:pt x="1301841" y="955504"/>
                  </a:cubicBezTo>
                  <a:lnTo>
                    <a:pt x="1301841" y="955504"/>
                  </a:lnTo>
                  <a:close/>
                  <a:moveTo>
                    <a:pt x="1301841" y="1035376"/>
                  </a:moveTo>
                  <a:lnTo>
                    <a:pt x="1301841" y="1053481"/>
                  </a:lnTo>
                  <a:lnTo>
                    <a:pt x="1299711" y="1052416"/>
                  </a:lnTo>
                  <a:lnTo>
                    <a:pt x="1298646" y="1050286"/>
                  </a:lnTo>
                  <a:lnTo>
                    <a:pt x="1298646" y="1041234"/>
                  </a:lnTo>
                  <a:lnTo>
                    <a:pt x="1299711" y="1040169"/>
                  </a:lnTo>
                  <a:lnTo>
                    <a:pt x="1301841" y="1035376"/>
                  </a:lnTo>
                  <a:lnTo>
                    <a:pt x="1301841" y="1035376"/>
                  </a:lnTo>
                  <a:lnTo>
                    <a:pt x="1301841" y="1035376"/>
                  </a:lnTo>
                  <a:close/>
                  <a:moveTo>
                    <a:pt x="1301841" y="1126963"/>
                  </a:moveTo>
                  <a:lnTo>
                    <a:pt x="1301841" y="1179679"/>
                  </a:lnTo>
                  <a:lnTo>
                    <a:pt x="1298646" y="1182873"/>
                  </a:lnTo>
                  <a:lnTo>
                    <a:pt x="1298646" y="1135483"/>
                  </a:lnTo>
                  <a:lnTo>
                    <a:pt x="1299711" y="1133353"/>
                  </a:lnTo>
                  <a:lnTo>
                    <a:pt x="1300776" y="1129093"/>
                  </a:lnTo>
                  <a:lnTo>
                    <a:pt x="1301841" y="1126963"/>
                  </a:lnTo>
                  <a:lnTo>
                    <a:pt x="1301841" y="1126963"/>
                  </a:lnTo>
                  <a:close/>
                  <a:moveTo>
                    <a:pt x="1301841" y="1241446"/>
                  </a:moveTo>
                  <a:lnTo>
                    <a:pt x="1301841" y="1264875"/>
                  </a:lnTo>
                  <a:cubicBezTo>
                    <a:pt x="1300776" y="1264875"/>
                    <a:pt x="1299711" y="1264875"/>
                    <a:pt x="1298646" y="1264875"/>
                  </a:cubicBezTo>
                  <a:lnTo>
                    <a:pt x="1298646" y="1264875"/>
                  </a:lnTo>
                  <a:lnTo>
                    <a:pt x="1298646" y="1247836"/>
                  </a:lnTo>
                  <a:cubicBezTo>
                    <a:pt x="1299711" y="1246239"/>
                    <a:pt x="1300776" y="1244109"/>
                    <a:pt x="1301841" y="1241446"/>
                  </a:cubicBezTo>
                  <a:lnTo>
                    <a:pt x="1301841" y="1241446"/>
                  </a:lnTo>
                  <a:close/>
                  <a:moveTo>
                    <a:pt x="1301841" y="1292032"/>
                  </a:moveTo>
                  <a:lnTo>
                    <a:pt x="1301841" y="1303214"/>
                  </a:lnTo>
                  <a:cubicBezTo>
                    <a:pt x="1300776" y="1303214"/>
                    <a:pt x="1299711" y="1302149"/>
                    <a:pt x="1298646" y="1302149"/>
                  </a:cubicBezTo>
                  <a:lnTo>
                    <a:pt x="1298646" y="1290967"/>
                  </a:lnTo>
                  <a:cubicBezTo>
                    <a:pt x="1299711" y="1290967"/>
                    <a:pt x="1300776" y="1292032"/>
                    <a:pt x="1301841" y="1292032"/>
                  </a:cubicBezTo>
                  <a:lnTo>
                    <a:pt x="1301841" y="1292032"/>
                  </a:lnTo>
                  <a:close/>
                  <a:moveTo>
                    <a:pt x="1301841" y="1320253"/>
                  </a:moveTo>
                  <a:lnTo>
                    <a:pt x="1301841" y="1332500"/>
                  </a:lnTo>
                  <a:cubicBezTo>
                    <a:pt x="1300776" y="1333565"/>
                    <a:pt x="1299711" y="1334630"/>
                    <a:pt x="1298646" y="1334630"/>
                  </a:cubicBezTo>
                  <a:lnTo>
                    <a:pt x="1298646" y="1323448"/>
                  </a:lnTo>
                  <a:cubicBezTo>
                    <a:pt x="1299711" y="1322916"/>
                    <a:pt x="1300776" y="1321318"/>
                    <a:pt x="1301841" y="1320253"/>
                  </a:cubicBezTo>
                  <a:lnTo>
                    <a:pt x="1301841" y="1320253"/>
                  </a:lnTo>
                  <a:close/>
                  <a:moveTo>
                    <a:pt x="1301841" y="1437399"/>
                  </a:moveTo>
                  <a:lnTo>
                    <a:pt x="1301841" y="1441659"/>
                  </a:lnTo>
                  <a:lnTo>
                    <a:pt x="1300776" y="1439529"/>
                  </a:lnTo>
                  <a:lnTo>
                    <a:pt x="1301841" y="1437399"/>
                  </a:lnTo>
                  <a:lnTo>
                    <a:pt x="1301841" y="1437399"/>
                  </a:lnTo>
                  <a:close/>
                  <a:moveTo>
                    <a:pt x="1301841" y="1646663"/>
                  </a:moveTo>
                  <a:lnTo>
                    <a:pt x="1301841" y="1663703"/>
                  </a:lnTo>
                  <a:cubicBezTo>
                    <a:pt x="1300776" y="1664768"/>
                    <a:pt x="1299711" y="1664768"/>
                    <a:pt x="1298646" y="1665833"/>
                  </a:cubicBezTo>
                  <a:lnTo>
                    <a:pt x="1298646" y="1647728"/>
                  </a:lnTo>
                  <a:cubicBezTo>
                    <a:pt x="1299711" y="1648261"/>
                    <a:pt x="1300776" y="1646663"/>
                    <a:pt x="1301841" y="1646663"/>
                  </a:cubicBezTo>
                  <a:lnTo>
                    <a:pt x="1301841" y="1646663"/>
                  </a:lnTo>
                  <a:close/>
                  <a:moveTo>
                    <a:pt x="1301841" y="1695119"/>
                  </a:moveTo>
                  <a:lnTo>
                    <a:pt x="1301841" y="1717483"/>
                  </a:lnTo>
                  <a:cubicBezTo>
                    <a:pt x="1300776" y="1716418"/>
                    <a:pt x="1299711" y="1715353"/>
                    <a:pt x="1298646" y="1714288"/>
                  </a:cubicBezTo>
                  <a:lnTo>
                    <a:pt x="1298646" y="1691924"/>
                  </a:lnTo>
                  <a:cubicBezTo>
                    <a:pt x="1299711" y="1692989"/>
                    <a:pt x="1300776" y="1694054"/>
                    <a:pt x="1301841" y="1695119"/>
                  </a:cubicBezTo>
                  <a:lnTo>
                    <a:pt x="1301841" y="1695119"/>
                  </a:lnTo>
                  <a:close/>
                  <a:moveTo>
                    <a:pt x="1301841" y="1747302"/>
                  </a:moveTo>
                  <a:lnTo>
                    <a:pt x="1301841" y="1764341"/>
                  </a:lnTo>
                  <a:cubicBezTo>
                    <a:pt x="1300776" y="1765406"/>
                    <a:pt x="1299711" y="1765406"/>
                    <a:pt x="1298646" y="1766471"/>
                  </a:cubicBezTo>
                  <a:lnTo>
                    <a:pt x="1298646" y="1748367"/>
                  </a:lnTo>
                  <a:cubicBezTo>
                    <a:pt x="1299711" y="1748367"/>
                    <a:pt x="1300776" y="1748367"/>
                    <a:pt x="1301841" y="1747302"/>
                  </a:cubicBezTo>
                  <a:lnTo>
                    <a:pt x="1301841" y="1747302"/>
                  </a:lnTo>
                  <a:close/>
                  <a:moveTo>
                    <a:pt x="1298646" y="1092884"/>
                  </a:moveTo>
                  <a:lnTo>
                    <a:pt x="1298646" y="1080637"/>
                  </a:lnTo>
                  <a:lnTo>
                    <a:pt x="1299711" y="1080637"/>
                  </a:lnTo>
                  <a:lnTo>
                    <a:pt x="1299711" y="1084897"/>
                  </a:lnTo>
                  <a:lnTo>
                    <a:pt x="1299711" y="1090754"/>
                  </a:lnTo>
                  <a:lnTo>
                    <a:pt x="1298646" y="1092884"/>
                  </a:lnTo>
                  <a:close/>
                  <a:moveTo>
                    <a:pt x="1298646" y="83303"/>
                  </a:moveTo>
                  <a:lnTo>
                    <a:pt x="1298646" y="99809"/>
                  </a:lnTo>
                  <a:cubicBezTo>
                    <a:pt x="1294386" y="97680"/>
                    <a:pt x="1289594" y="96615"/>
                    <a:pt x="1285334" y="95550"/>
                  </a:cubicBezTo>
                  <a:lnTo>
                    <a:pt x="1285334" y="95550"/>
                  </a:lnTo>
                  <a:lnTo>
                    <a:pt x="1283204" y="95550"/>
                  </a:lnTo>
                  <a:cubicBezTo>
                    <a:pt x="1291191" y="118979"/>
                    <a:pt x="1286399" y="147200"/>
                    <a:pt x="1296516" y="174357"/>
                  </a:cubicBezTo>
                  <a:cubicBezTo>
                    <a:pt x="1297581" y="175422"/>
                    <a:pt x="1297581" y="176487"/>
                    <a:pt x="1298646" y="177552"/>
                  </a:cubicBezTo>
                  <a:lnTo>
                    <a:pt x="1298646" y="199916"/>
                  </a:lnTo>
                  <a:cubicBezTo>
                    <a:pt x="1291724" y="195656"/>
                    <a:pt x="1286399" y="189799"/>
                    <a:pt x="1282672" y="183941"/>
                  </a:cubicBezTo>
                  <a:cubicBezTo>
                    <a:pt x="1281607" y="183941"/>
                    <a:pt x="1280542" y="183941"/>
                    <a:pt x="1279477" y="183941"/>
                  </a:cubicBezTo>
                  <a:lnTo>
                    <a:pt x="1279477" y="78510"/>
                  </a:lnTo>
                  <a:lnTo>
                    <a:pt x="1280542" y="78510"/>
                  </a:lnTo>
                  <a:cubicBezTo>
                    <a:pt x="1287464" y="79575"/>
                    <a:pt x="1292789" y="82238"/>
                    <a:pt x="1298646" y="83303"/>
                  </a:cubicBezTo>
                  <a:lnTo>
                    <a:pt x="1298646" y="83303"/>
                  </a:lnTo>
                  <a:close/>
                  <a:moveTo>
                    <a:pt x="1298646" y="371374"/>
                  </a:moveTo>
                  <a:lnTo>
                    <a:pt x="1298646" y="399596"/>
                  </a:lnTo>
                  <a:cubicBezTo>
                    <a:pt x="1296516" y="401726"/>
                    <a:pt x="1287464" y="409713"/>
                    <a:pt x="1280542" y="408648"/>
                  </a:cubicBezTo>
                  <a:lnTo>
                    <a:pt x="1279477" y="408648"/>
                  </a:lnTo>
                  <a:lnTo>
                    <a:pt x="1279477" y="373504"/>
                  </a:lnTo>
                  <a:cubicBezTo>
                    <a:pt x="1280542" y="371374"/>
                    <a:pt x="1281607" y="370309"/>
                    <a:pt x="1282672" y="370309"/>
                  </a:cubicBezTo>
                  <a:cubicBezTo>
                    <a:pt x="1283737" y="369244"/>
                    <a:pt x="1292789" y="369244"/>
                    <a:pt x="1298646" y="371374"/>
                  </a:cubicBezTo>
                  <a:lnTo>
                    <a:pt x="1298646" y="371374"/>
                  </a:lnTo>
                  <a:close/>
                  <a:moveTo>
                    <a:pt x="1298646" y="441129"/>
                  </a:moveTo>
                  <a:lnTo>
                    <a:pt x="1298646" y="460298"/>
                  </a:lnTo>
                  <a:cubicBezTo>
                    <a:pt x="1296516" y="456038"/>
                    <a:pt x="1294386" y="451246"/>
                    <a:pt x="1295451" y="444324"/>
                  </a:cubicBezTo>
                  <a:cubicBezTo>
                    <a:pt x="1295451" y="444324"/>
                    <a:pt x="1296516" y="442194"/>
                    <a:pt x="1298646" y="441129"/>
                  </a:cubicBezTo>
                  <a:lnTo>
                    <a:pt x="1298646" y="441129"/>
                  </a:lnTo>
                  <a:close/>
                  <a:moveTo>
                    <a:pt x="1298646" y="533248"/>
                  </a:moveTo>
                  <a:lnTo>
                    <a:pt x="1298646" y="544430"/>
                  </a:lnTo>
                  <a:cubicBezTo>
                    <a:pt x="1297581" y="543365"/>
                    <a:pt x="1296516" y="543365"/>
                    <a:pt x="1296516" y="542300"/>
                  </a:cubicBezTo>
                  <a:cubicBezTo>
                    <a:pt x="1296516" y="542300"/>
                    <a:pt x="1296516" y="542300"/>
                    <a:pt x="1296516" y="543365"/>
                  </a:cubicBezTo>
                  <a:lnTo>
                    <a:pt x="1295451" y="542300"/>
                  </a:lnTo>
                  <a:cubicBezTo>
                    <a:pt x="1295451" y="557210"/>
                    <a:pt x="1286399" y="571587"/>
                    <a:pt x="1286399" y="589691"/>
                  </a:cubicBezTo>
                  <a:cubicBezTo>
                    <a:pt x="1287464" y="595548"/>
                    <a:pt x="1290659" y="600873"/>
                    <a:pt x="1298646" y="607795"/>
                  </a:cubicBezTo>
                  <a:lnTo>
                    <a:pt x="1298646" y="620042"/>
                  </a:lnTo>
                  <a:cubicBezTo>
                    <a:pt x="1294386" y="616847"/>
                    <a:pt x="1290659" y="613120"/>
                    <a:pt x="1287464" y="609925"/>
                  </a:cubicBezTo>
                  <a:cubicBezTo>
                    <a:pt x="1285334" y="610990"/>
                    <a:pt x="1284269" y="612055"/>
                    <a:pt x="1281607" y="613120"/>
                  </a:cubicBezTo>
                  <a:cubicBezTo>
                    <a:pt x="1281607" y="614185"/>
                    <a:pt x="1280542" y="616315"/>
                    <a:pt x="1279477" y="617380"/>
                  </a:cubicBezTo>
                  <a:lnTo>
                    <a:pt x="1279477" y="606198"/>
                  </a:lnTo>
                  <a:cubicBezTo>
                    <a:pt x="1280542" y="606198"/>
                    <a:pt x="1281607" y="605133"/>
                    <a:pt x="1282672" y="605133"/>
                  </a:cubicBezTo>
                  <a:cubicBezTo>
                    <a:pt x="1281607" y="603003"/>
                    <a:pt x="1280542" y="600873"/>
                    <a:pt x="1279477" y="599276"/>
                  </a:cubicBezTo>
                  <a:lnTo>
                    <a:pt x="1279477" y="562002"/>
                  </a:lnTo>
                  <a:cubicBezTo>
                    <a:pt x="1282672" y="550820"/>
                    <a:pt x="1287464" y="539638"/>
                    <a:pt x="1279477" y="526858"/>
                  </a:cubicBezTo>
                  <a:lnTo>
                    <a:pt x="1279477" y="511949"/>
                  </a:lnTo>
                  <a:cubicBezTo>
                    <a:pt x="1286399" y="517806"/>
                    <a:pt x="1289594" y="523131"/>
                    <a:pt x="1291724" y="527923"/>
                  </a:cubicBezTo>
                  <a:cubicBezTo>
                    <a:pt x="1293854" y="528988"/>
                    <a:pt x="1295984" y="531118"/>
                    <a:pt x="1297581" y="531118"/>
                  </a:cubicBezTo>
                  <a:lnTo>
                    <a:pt x="1298646" y="533248"/>
                  </a:lnTo>
                  <a:lnTo>
                    <a:pt x="1298646" y="533248"/>
                  </a:lnTo>
                  <a:close/>
                  <a:moveTo>
                    <a:pt x="1298646" y="704707"/>
                  </a:moveTo>
                  <a:lnTo>
                    <a:pt x="1298646" y="737188"/>
                  </a:lnTo>
                  <a:lnTo>
                    <a:pt x="1298646" y="737188"/>
                  </a:lnTo>
                  <a:lnTo>
                    <a:pt x="1292789" y="737188"/>
                  </a:lnTo>
                  <a:lnTo>
                    <a:pt x="1289594" y="738253"/>
                  </a:lnTo>
                  <a:lnTo>
                    <a:pt x="1286399" y="741448"/>
                  </a:lnTo>
                  <a:lnTo>
                    <a:pt x="1283204" y="744643"/>
                  </a:lnTo>
                  <a:lnTo>
                    <a:pt x="1280009" y="745707"/>
                  </a:lnTo>
                  <a:lnTo>
                    <a:pt x="1280009" y="725473"/>
                  </a:lnTo>
                  <a:lnTo>
                    <a:pt x="1282139" y="724408"/>
                  </a:lnTo>
                  <a:lnTo>
                    <a:pt x="1286399" y="723343"/>
                  </a:lnTo>
                  <a:lnTo>
                    <a:pt x="1288529" y="722278"/>
                  </a:lnTo>
                  <a:lnTo>
                    <a:pt x="1288529" y="720148"/>
                  </a:lnTo>
                  <a:lnTo>
                    <a:pt x="1289594" y="716954"/>
                  </a:lnTo>
                  <a:lnTo>
                    <a:pt x="1289594" y="714824"/>
                  </a:lnTo>
                  <a:lnTo>
                    <a:pt x="1286399" y="711629"/>
                  </a:lnTo>
                  <a:lnTo>
                    <a:pt x="1282139" y="709499"/>
                  </a:lnTo>
                  <a:lnTo>
                    <a:pt x="1280009" y="707369"/>
                  </a:lnTo>
                  <a:lnTo>
                    <a:pt x="1280009" y="682342"/>
                  </a:lnTo>
                  <a:lnTo>
                    <a:pt x="1282139" y="682342"/>
                  </a:lnTo>
                  <a:lnTo>
                    <a:pt x="1287996" y="683407"/>
                  </a:lnTo>
                  <a:lnTo>
                    <a:pt x="1287996" y="685537"/>
                  </a:lnTo>
                  <a:lnTo>
                    <a:pt x="1289061" y="688732"/>
                  </a:lnTo>
                  <a:lnTo>
                    <a:pt x="1290126" y="690862"/>
                  </a:lnTo>
                  <a:lnTo>
                    <a:pt x="1291191" y="692992"/>
                  </a:lnTo>
                  <a:lnTo>
                    <a:pt x="1294386" y="696187"/>
                  </a:lnTo>
                  <a:lnTo>
                    <a:pt x="1296516" y="700447"/>
                  </a:lnTo>
                  <a:lnTo>
                    <a:pt x="1298646" y="704707"/>
                  </a:lnTo>
                  <a:lnTo>
                    <a:pt x="1298646" y="704707"/>
                  </a:lnTo>
                  <a:close/>
                  <a:moveTo>
                    <a:pt x="1298646" y="773396"/>
                  </a:moveTo>
                  <a:lnTo>
                    <a:pt x="1298646" y="781384"/>
                  </a:lnTo>
                  <a:lnTo>
                    <a:pt x="1298646" y="781384"/>
                  </a:lnTo>
                  <a:lnTo>
                    <a:pt x="1297581" y="779254"/>
                  </a:lnTo>
                  <a:lnTo>
                    <a:pt x="1297581" y="776059"/>
                  </a:lnTo>
                  <a:lnTo>
                    <a:pt x="1298646" y="773396"/>
                  </a:lnTo>
                  <a:lnTo>
                    <a:pt x="1298646" y="773396"/>
                  </a:lnTo>
                  <a:close/>
                  <a:moveTo>
                    <a:pt x="1298646" y="804813"/>
                  </a:moveTo>
                  <a:lnTo>
                    <a:pt x="1296516" y="804813"/>
                  </a:lnTo>
                  <a:lnTo>
                    <a:pt x="1295451" y="802683"/>
                  </a:lnTo>
                  <a:lnTo>
                    <a:pt x="1293321" y="800553"/>
                  </a:lnTo>
                  <a:lnTo>
                    <a:pt x="1291191" y="798423"/>
                  </a:lnTo>
                  <a:lnTo>
                    <a:pt x="1289061" y="796293"/>
                  </a:lnTo>
                  <a:lnTo>
                    <a:pt x="1285867" y="792033"/>
                  </a:lnTo>
                  <a:lnTo>
                    <a:pt x="1283737" y="788838"/>
                  </a:lnTo>
                  <a:lnTo>
                    <a:pt x="1282672" y="784579"/>
                  </a:lnTo>
                  <a:lnTo>
                    <a:pt x="1282672" y="781384"/>
                  </a:lnTo>
                  <a:lnTo>
                    <a:pt x="1281607" y="775526"/>
                  </a:lnTo>
                  <a:lnTo>
                    <a:pt x="1281607" y="771267"/>
                  </a:lnTo>
                  <a:lnTo>
                    <a:pt x="1280542" y="769137"/>
                  </a:lnTo>
                  <a:lnTo>
                    <a:pt x="1280542" y="826644"/>
                  </a:lnTo>
                  <a:lnTo>
                    <a:pt x="1281607" y="825579"/>
                  </a:lnTo>
                  <a:lnTo>
                    <a:pt x="1282672" y="825579"/>
                  </a:lnTo>
                  <a:lnTo>
                    <a:pt x="1284802" y="826644"/>
                  </a:lnTo>
                  <a:lnTo>
                    <a:pt x="1285867" y="826644"/>
                  </a:lnTo>
                  <a:lnTo>
                    <a:pt x="1287996" y="826644"/>
                  </a:lnTo>
                  <a:lnTo>
                    <a:pt x="1289061" y="827709"/>
                  </a:lnTo>
                  <a:lnTo>
                    <a:pt x="1290126" y="828774"/>
                  </a:lnTo>
                  <a:lnTo>
                    <a:pt x="1291191" y="829839"/>
                  </a:lnTo>
                  <a:lnTo>
                    <a:pt x="1292256" y="829839"/>
                  </a:lnTo>
                  <a:lnTo>
                    <a:pt x="1292256" y="830904"/>
                  </a:lnTo>
                  <a:lnTo>
                    <a:pt x="1294386" y="833034"/>
                  </a:lnTo>
                  <a:lnTo>
                    <a:pt x="1294386" y="833034"/>
                  </a:lnTo>
                  <a:lnTo>
                    <a:pt x="1294386" y="835164"/>
                  </a:lnTo>
                  <a:lnTo>
                    <a:pt x="1294386" y="836229"/>
                  </a:lnTo>
                  <a:lnTo>
                    <a:pt x="1296516" y="836229"/>
                  </a:lnTo>
                  <a:lnTo>
                    <a:pt x="1296516" y="837294"/>
                  </a:lnTo>
                  <a:lnTo>
                    <a:pt x="1296516" y="838359"/>
                  </a:lnTo>
                  <a:cubicBezTo>
                    <a:pt x="1296516" y="838359"/>
                    <a:pt x="1297581" y="838359"/>
                    <a:pt x="1297581" y="839424"/>
                  </a:cubicBezTo>
                  <a:lnTo>
                    <a:pt x="1297581" y="840489"/>
                  </a:lnTo>
                  <a:cubicBezTo>
                    <a:pt x="1297581" y="840489"/>
                    <a:pt x="1297581" y="840489"/>
                    <a:pt x="1298646" y="841554"/>
                  </a:cubicBezTo>
                  <a:lnTo>
                    <a:pt x="1298646" y="841554"/>
                  </a:lnTo>
                  <a:lnTo>
                    <a:pt x="1298646" y="804813"/>
                  </a:lnTo>
                  <a:lnTo>
                    <a:pt x="1298646" y="804813"/>
                  </a:lnTo>
                  <a:close/>
                  <a:moveTo>
                    <a:pt x="1298646" y="863385"/>
                  </a:moveTo>
                  <a:lnTo>
                    <a:pt x="1298646" y="876697"/>
                  </a:lnTo>
                  <a:lnTo>
                    <a:pt x="1298646" y="876697"/>
                  </a:lnTo>
                  <a:lnTo>
                    <a:pt x="1291724" y="876697"/>
                  </a:lnTo>
                  <a:lnTo>
                    <a:pt x="1283737" y="876697"/>
                  </a:lnTo>
                  <a:lnTo>
                    <a:pt x="1281607" y="874568"/>
                  </a:lnTo>
                  <a:lnTo>
                    <a:pt x="1279477" y="874568"/>
                  </a:lnTo>
                  <a:lnTo>
                    <a:pt x="1279477" y="848476"/>
                  </a:lnTo>
                  <a:lnTo>
                    <a:pt x="1280542" y="849541"/>
                  </a:lnTo>
                  <a:lnTo>
                    <a:pt x="1280542" y="850606"/>
                  </a:lnTo>
                  <a:lnTo>
                    <a:pt x="1281607" y="851671"/>
                  </a:lnTo>
                  <a:lnTo>
                    <a:pt x="1281607" y="854866"/>
                  </a:lnTo>
                  <a:lnTo>
                    <a:pt x="1282672" y="855931"/>
                  </a:lnTo>
                  <a:lnTo>
                    <a:pt x="1284802" y="856996"/>
                  </a:lnTo>
                  <a:lnTo>
                    <a:pt x="1285867" y="859126"/>
                  </a:lnTo>
                  <a:lnTo>
                    <a:pt x="1285867" y="861256"/>
                  </a:lnTo>
                  <a:lnTo>
                    <a:pt x="1286931" y="862321"/>
                  </a:lnTo>
                  <a:lnTo>
                    <a:pt x="1289061" y="862321"/>
                  </a:lnTo>
                  <a:lnTo>
                    <a:pt x="1293321" y="862321"/>
                  </a:lnTo>
                  <a:lnTo>
                    <a:pt x="1298646" y="862321"/>
                  </a:lnTo>
                  <a:lnTo>
                    <a:pt x="1298646" y="863385"/>
                  </a:lnTo>
                  <a:lnTo>
                    <a:pt x="1298646" y="863385"/>
                  </a:lnTo>
                  <a:close/>
                  <a:moveTo>
                    <a:pt x="1298646" y="907049"/>
                  </a:moveTo>
                  <a:lnTo>
                    <a:pt x="1298646" y="917166"/>
                  </a:lnTo>
                  <a:cubicBezTo>
                    <a:pt x="1295451" y="913971"/>
                    <a:pt x="1289594" y="911309"/>
                    <a:pt x="1279477" y="912906"/>
                  </a:cubicBezTo>
                  <a:lnTo>
                    <a:pt x="1279477" y="905984"/>
                  </a:lnTo>
                  <a:cubicBezTo>
                    <a:pt x="1287464" y="904919"/>
                    <a:pt x="1292789" y="905984"/>
                    <a:pt x="1296516" y="907049"/>
                  </a:cubicBezTo>
                  <a:cubicBezTo>
                    <a:pt x="1297581" y="907049"/>
                    <a:pt x="1297581" y="907049"/>
                    <a:pt x="1298646" y="907049"/>
                  </a:cubicBezTo>
                  <a:lnTo>
                    <a:pt x="1298646" y="907049"/>
                  </a:lnTo>
                  <a:close/>
                  <a:moveTo>
                    <a:pt x="1298646" y="956569"/>
                  </a:moveTo>
                  <a:lnTo>
                    <a:pt x="1298646" y="963492"/>
                  </a:lnTo>
                  <a:cubicBezTo>
                    <a:pt x="1294386" y="963492"/>
                    <a:pt x="1290659" y="962427"/>
                    <a:pt x="1287464" y="961362"/>
                  </a:cubicBezTo>
                  <a:cubicBezTo>
                    <a:pt x="1285334" y="961362"/>
                    <a:pt x="1281607" y="962427"/>
                    <a:pt x="1279477" y="962427"/>
                  </a:cubicBezTo>
                  <a:lnTo>
                    <a:pt x="1279477" y="955504"/>
                  </a:lnTo>
                  <a:lnTo>
                    <a:pt x="1280542" y="955504"/>
                  </a:lnTo>
                  <a:cubicBezTo>
                    <a:pt x="1280542" y="954440"/>
                    <a:pt x="1279477" y="953375"/>
                    <a:pt x="1279477" y="953375"/>
                  </a:cubicBezTo>
                  <a:lnTo>
                    <a:pt x="1279477" y="920893"/>
                  </a:lnTo>
                  <a:cubicBezTo>
                    <a:pt x="1280542" y="925153"/>
                    <a:pt x="1281607" y="929945"/>
                    <a:pt x="1281607" y="934205"/>
                  </a:cubicBezTo>
                  <a:lnTo>
                    <a:pt x="1281607" y="934205"/>
                  </a:lnTo>
                  <a:cubicBezTo>
                    <a:pt x="1282672" y="940063"/>
                    <a:pt x="1283737" y="944322"/>
                    <a:pt x="1283737" y="947517"/>
                  </a:cubicBezTo>
                  <a:cubicBezTo>
                    <a:pt x="1284802" y="948582"/>
                    <a:pt x="1284802" y="949647"/>
                    <a:pt x="1285867" y="950712"/>
                  </a:cubicBezTo>
                  <a:cubicBezTo>
                    <a:pt x="1288529" y="954440"/>
                    <a:pt x="1291724" y="956569"/>
                    <a:pt x="1298646" y="956569"/>
                  </a:cubicBezTo>
                  <a:lnTo>
                    <a:pt x="1298646" y="956569"/>
                  </a:lnTo>
                  <a:close/>
                  <a:moveTo>
                    <a:pt x="1298646" y="1041234"/>
                  </a:moveTo>
                  <a:lnTo>
                    <a:pt x="1298646" y="1050286"/>
                  </a:lnTo>
                  <a:lnTo>
                    <a:pt x="1298646" y="1050286"/>
                  </a:lnTo>
                  <a:lnTo>
                    <a:pt x="1296516" y="1049221"/>
                  </a:lnTo>
                  <a:lnTo>
                    <a:pt x="1297581" y="1043364"/>
                  </a:lnTo>
                  <a:lnTo>
                    <a:pt x="1298646" y="1041234"/>
                  </a:lnTo>
                  <a:lnTo>
                    <a:pt x="1298646" y="1041234"/>
                  </a:lnTo>
                  <a:close/>
                  <a:moveTo>
                    <a:pt x="1298646" y="1080637"/>
                  </a:moveTo>
                  <a:lnTo>
                    <a:pt x="1298646" y="1092884"/>
                  </a:lnTo>
                  <a:lnTo>
                    <a:pt x="1297581" y="1095014"/>
                  </a:lnTo>
                  <a:lnTo>
                    <a:pt x="1294386" y="1096079"/>
                  </a:lnTo>
                  <a:lnTo>
                    <a:pt x="1290126" y="1096079"/>
                  </a:lnTo>
                  <a:lnTo>
                    <a:pt x="1283204" y="1096079"/>
                  </a:lnTo>
                  <a:lnTo>
                    <a:pt x="1280009" y="1095014"/>
                  </a:lnTo>
                  <a:lnTo>
                    <a:pt x="1280009" y="1064663"/>
                  </a:lnTo>
                  <a:cubicBezTo>
                    <a:pt x="1281074" y="1066793"/>
                    <a:pt x="1282139" y="1065728"/>
                    <a:pt x="1282139" y="1065728"/>
                  </a:cubicBezTo>
                  <a:lnTo>
                    <a:pt x="1285334" y="1067858"/>
                  </a:lnTo>
                  <a:lnTo>
                    <a:pt x="1287464" y="1068923"/>
                  </a:lnTo>
                  <a:lnTo>
                    <a:pt x="1290659" y="1072118"/>
                  </a:lnTo>
                  <a:lnTo>
                    <a:pt x="1293854" y="1074248"/>
                  </a:lnTo>
                  <a:lnTo>
                    <a:pt x="1295984" y="1077442"/>
                  </a:lnTo>
                  <a:lnTo>
                    <a:pt x="1298646" y="1080637"/>
                  </a:lnTo>
                  <a:lnTo>
                    <a:pt x="1298646" y="1080637"/>
                  </a:lnTo>
                  <a:close/>
                  <a:moveTo>
                    <a:pt x="1298646" y="1136015"/>
                  </a:moveTo>
                  <a:lnTo>
                    <a:pt x="1298646" y="1183406"/>
                  </a:lnTo>
                  <a:lnTo>
                    <a:pt x="1298646" y="1184471"/>
                  </a:lnTo>
                  <a:lnTo>
                    <a:pt x="1294386" y="1181276"/>
                  </a:lnTo>
                  <a:lnTo>
                    <a:pt x="1291191" y="1177016"/>
                  </a:lnTo>
                  <a:lnTo>
                    <a:pt x="1289061" y="1171159"/>
                  </a:lnTo>
                  <a:lnTo>
                    <a:pt x="1287996" y="1165302"/>
                  </a:lnTo>
                  <a:lnTo>
                    <a:pt x="1287996" y="1161042"/>
                  </a:lnTo>
                  <a:lnTo>
                    <a:pt x="1289061" y="1157847"/>
                  </a:lnTo>
                  <a:lnTo>
                    <a:pt x="1292256" y="1153587"/>
                  </a:lnTo>
                  <a:lnTo>
                    <a:pt x="1294386" y="1149327"/>
                  </a:lnTo>
                  <a:lnTo>
                    <a:pt x="1296516" y="1145067"/>
                  </a:lnTo>
                  <a:lnTo>
                    <a:pt x="1297581" y="1139210"/>
                  </a:lnTo>
                  <a:lnTo>
                    <a:pt x="1298646" y="1136015"/>
                  </a:lnTo>
                  <a:lnTo>
                    <a:pt x="1298646" y="1136015"/>
                  </a:lnTo>
                  <a:close/>
                  <a:moveTo>
                    <a:pt x="1298646" y="1248368"/>
                  </a:moveTo>
                  <a:lnTo>
                    <a:pt x="1298646" y="1265408"/>
                  </a:lnTo>
                  <a:cubicBezTo>
                    <a:pt x="1292789" y="1267538"/>
                    <a:pt x="1286399" y="1272330"/>
                    <a:pt x="1279477" y="1282447"/>
                  </a:cubicBezTo>
                  <a:lnTo>
                    <a:pt x="1279477" y="1267538"/>
                  </a:lnTo>
                  <a:cubicBezTo>
                    <a:pt x="1280542" y="1266473"/>
                    <a:pt x="1280542" y="1265408"/>
                    <a:pt x="1281607" y="1264343"/>
                  </a:cubicBezTo>
                  <a:cubicBezTo>
                    <a:pt x="1281607" y="1263278"/>
                    <a:pt x="1280542" y="1261148"/>
                    <a:pt x="1279477" y="1260083"/>
                  </a:cubicBezTo>
                  <a:lnTo>
                    <a:pt x="1279477" y="1249966"/>
                  </a:lnTo>
                  <a:cubicBezTo>
                    <a:pt x="1282672" y="1253161"/>
                    <a:pt x="1286399" y="1256888"/>
                    <a:pt x="1287464" y="1260083"/>
                  </a:cubicBezTo>
                  <a:cubicBezTo>
                    <a:pt x="1290659" y="1259018"/>
                    <a:pt x="1293321" y="1257953"/>
                    <a:pt x="1295451" y="1256888"/>
                  </a:cubicBezTo>
                  <a:cubicBezTo>
                    <a:pt x="1296516" y="1254226"/>
                    <a:pt x="1297581" y="1250498"/>
                    <a:pt x="1298646" y="1248368"/>
                  </a:cubicBezTo>
                  <a:lnTo>
                    <a:pt x="1298646" y="1248368"/>
                  </a:lnTo>
                  <a:close/>
                  <a:moveTo>
                    <a:pt x="1298646" y="1290967"/>
                  </a:moveTo>
                  <a:lnTo>
                    <a:pt x="1298646" y="1302149"/>
                  </a:lnTo>
                  <a:cubicBezTo>
                    <a:pt x="1291724" y="1301084"/>
                    <a:pt x="1286399" y="1298954"/>
                    <a:pt x="1279477" y="1297889"/>
                  </a:cubicBezTo>
                  <a:lnTo>
                    <a:pt x="1279477" y="1286707"/>
                  </a:lnTo>
                  <a:cubicBezTo>
                    <a:pt x="1285334" y="1286707"/>
                    <a:pt x="1291724" y="1288837"/>
                    <a:pt x="1298646" y="1290967"/>
                  </a:cubicBezTo>
                  <a:lnTo>
                    <a:pt x="1298646" y="1290967"/>
                  </a:lnTo>
                  <a:close/>
                  <a:moveTo>
                    <a:pt x="1298646" y="1323981"/>
                  </a:moveTo>
                  <a:lnTo>
                    <a:pt x="1298646" y="1335163"/>
                  </a:lnTo>
                  <a:cubicBezTo>
                    <a:pt x="1297581" y="1336228"/>
                    <a:pt x="1296516" y="1336228"/>
                    <a:pt x="1295451" y="1336228"/>
                  </a:cubicBezTo>
                  <a:cubicBezTo>
                    <a:pt x="1294386" y="1338358"/>
                    <a:pt x="1292256" y="1340487"/>
                    <a:pt x="1292256" y="1342085"/>
                  </a:cubicBezTo>
                  <a:cubicBezTo>
                    <a:pt x="1287996" y="1347942"/>
                    <a:pt x="1283204" y="1351137"/>
                    <a:pt x="1280009" y="1355397"/>
                  </a:cubicBezTo>
                  <a:lnTo>
                    <a:pt x="1280009" y="1342085"/>
                  </a:lnTo>
                  <a:cubicBezTo>
                    <a:pt x="1280009" y="1341020"/>
                    <a:pt x="1281074" y="1341020"/>
                    <a:pt x="1282139" y="1339955"/>
                  </a:cubicBezTo>
                  <a:lnTo>
                    <a:pt x="1281074" y="1339955"/>
                  </a:lnTo>
                  <a:lnTo>
                    <a:pt x="1282139" y="1338890"/>
                  </a:lnTo>
                  <a:cubicBezTo>
                    <a:pt x="1281074" y="1338890"/>
                    <a:pt x="1281074" y="1338890"/>
                    <a:pt x="1280009" y="1337825"/>
                  </a:cubicBezTo>
                  <a:lnTo>
                    <a:pt x="1280009" y="1327708"/>
                  </a:lnTo>
                  <a:cubicBezTo>
                    <a:pt x="1285334" y="1328240"/>
                    <a:pt x="1291724" y="1327175"/>
                    <a:pt x="1298646" y="1323981"/>
                  </a:cubicBezTo>
                  <a:lnTo>
                    <a:pt x="1298646" y="1323981"/>
                  </a:lnTo>
                  <a:close/>
                  <a:moveTo>
                    <a:pt x="1298646" y="1648261"/>
                  </a:moveTo>
                  <a:lnTo>
                    <a:pt x="1298646" y="1666365"/>
                  </a:lnTo>
                  <a:cubicBezTo>
                    <a:pt x="1292789" y="1668495"/>
                    <a:pt x="1286399" y="1673287"/>
                    <a:pt x="1279477" y="1678612"/>
                  </a:cubicBezTo>
                  <a:lnTo>
                    <a:pt x="1279477" y="1659443"/>
                  </a:lnTo>
                  <a:cubicBezTo>
                    <a:pt x="1286399" y="1654650"/>
                    <a:pt x="1292789" y="1650391"/>
                    <a:pt x="1298646" y="1648261"/>
                  </a:cubicBezTo>
                  <a:lnTo>
                    <a:pt x="1298646" y="1648261"/>
                  </a:lnTo>
                  <a:close/>
                  <a:moveTo>
                    <a:pt x="1298646" y="1691924"/>
                  </a:moveTo>
                  <a:lnTo>
                    <a:pt x="1298646" y="1714288"/>
                  </a:lnTo>
                  <a:cubicBezTo>
                    <a:pt x="1291724" y="1711093"/>
                    <a:pt x="1286399" y="1705236"/>
                    <a:pt x="1279477" y="1702041"/>
                  </a:cubicBezTo>
                  <a:lnTo>
                    <a:pt x="1279477" y="1680742"/>
                  </a:lnTo>
                  <a:cubicBezTo>
                    <a:pt x="1286399" y="1682872"/>
                    <a:pt x="1291724" y="1687664"/>
                    <a:pt x="1298646" y="1691924"/>
                  </a:cubicBezTo>
                  <a:lnTo>
                    <a:pt x="1298646" y="1691924"/>
                  </a:lnTo>
                  <a:close/>
                  <a:moveTo>
                    <a:pt x="1298646" y="1748367"/>
                  </a:moveTo>
                  <a:lnTo>
                    <a:pt x="1298646" y="1766471"/>
                  </a:lnTo>
                  <a:cubicBezTo>
                    <a:pt x="1291724" y="1768601"/>
                    <a:pt x="1285334" y="1769666"/>
                    <a:pt x="1279477" y="1769666"/>
                  </a:cubicBezTo>
                  <a:lnTo>
                    <a:pt x="1279477" y="1751562"/>
                  </a:lnTo>
                  <a:cubicBezTo>
                    <a:pt x="1285334" y="1751562"/>
                    <a:pt x="1291724" y="1750497"/>
                    <a:pt x="1298646" y="1748367"/>
                  </a:cubicBezTo>
                  <a:close/>
                  <a:moveTo>
                    <a:pt x="1279477" y="78510"/>
                  </a:moveTo>
                  <a:lnTo>
                    <a:pt x="1279477" y="184474"/>
                  </a:lnTo>
                  <a:cubicBezTo>
                    <a:pt x="1276282" y="183409"/>
                    <a:pt x="1272555" y="183409"/>
                    <a:pt x="1269360" y="182344"/>
                  </a:cubicBezTo>
                  <a:lnTo>
                    <a:pt x="1269360" y="166369"/>
                  </a:lnTo>
                  <a:cubicBezTo>
                    <a:pt x="1270425" y="167434"/>
                    <a:pt x="1272555" y="167434"/>
                    <a:pt x="1275217" y="167434"/>
                  </a:cubicBezTo>
                  <a:cubicBezTo>
                    <a:pt x="1269360" y="151460"/>
                    <a:pt x="1272022" y="132291"/>
                    <a:pt x="1269360" y="115784"/>
                  </a:cubicBezTo>
                  <a:lnTo>
                    <a:pt x="1269360" y="75315"/>
                  </a:lnTo>
                  <a:lnTo>
                    <a:pt x="1270425" y="76380"/>
                  </a:lnTo>
                  <a:cubicBezTo>
                    <a:pt x="1273619" y="77445"/>
                    <a:pt x="1277347" y="77445"/>
                    <a:pt x="1279477" y="78510"/>
                  </a:cubicBezTo>
                  <a:lnTo>
                    <a:pt x="1279477" y="78510"/>
                  </a:lnTo>
                  <a:close/>
                  <a:moveTo>
                    <a:pt x="1279477" y="373504"/>
                  </a:moveTo>
                  <a:lnTo>
                    <a:pt x="1279477" y="408648"/>
                  </a:lnTo>
                  <a:cubicBezTo>
                    <a:pt x="1277347" y="408648"/>
                    <a:pt x="1271490" y="407583"/>
                    <a:pt x="1269360" y="401726"/>
                  </a:cubicBezTo>
                  <a:lnTo>
                    <a:pt x="1269360" y="384686"/>
                  </a:lnTo>
                  <a:cubicBezTo>
                    <a:pt x="1269360" y="383621"/>
                    <a:pt x="1269360" y="383621"/>
                    <a:pt x="1269360" y="383621"/>
                  </a:cubicBezTo>
                  <a:cubicBezTo>
                    <a:pt x="1269360" y="383621"/>
                    <a:pt x="1274684" y="378296"/>
                    <a:pt x="1279477" y="373504"/>
                  </a:cubicBezTo>
                  <a:lnTo>
                    <a:pt x="1279477" y="373504"/>
                  </a:lnTo>
                  <a:close/>
                  <a:moveTo>
                    <a:pt x="1279477" y="513014"/>
                  </a:moveTo>
                  <a:lnTo>
                    <a:pt x="1279477" y="527923"/>
                  </a:lnTo>
                  <a:cubicBezTo>
                    <a:pt x="1277347" y="524728"/>
                    <a:pt x="1273619" y="521001"/>
                    <a:pt x="1269360" y="517806"/>
                  </a:cubicBezTo>
                  <a:lnTo>
                    <a:pt x="1269360" y="506624"/>
                  </a:lnTo>
                  <a:cubicBezTo>
                    <a:pt x="1272555" y="508754"/>
                    <a:pt x="1276282" y="510884"/>
                    <a:pt x="1279477" y="513014"/>
                  </a:cubicBezTo>
                  <a:lnTo>
                    <a:pt x="1279477" y="513014"/>
                  </a:lnTo>
                  <a:close/>
                  <a:moveTo>
                    <a:pt x="1279477" y="562534"/>
                  </a:moveTo>
                  <a:lnTo>
                    <a:pt x="1279477" y="599808"/>
                  </a:lnTo>
                  <a:cubicBezTo>
                    <a:pt x="1278412" y="596613"/>
                    <a:pt x="1277347" y="593951"/>
                    <a:pt x="1276282" y="591821"/>
                  </a:cubicBezTo>
                  <a:cubicBezTo>
                    <a:pt x="1274152" y="590756"/>
                    <a:pt x="1272022" y="589691"/>
                    <a:pt x="1269360" y="587561"/>
                  </a:cubicBezTo>
                  <a:lnTo>
                    <a:pt x="1269360" y="577444"/>
                  </a:lnTo>
                  <a:cubicBezTo>
                    <a:pt x="1270425" y="578509"/>
                    <a:pt x="1272555" y="579574"/>
                    <a:pt x="1275217" y="580639"/>
                  </a:cubicBezTo>
                  <a:cubicBezTo>
                    <a:pt x="1274684" y="575314"/>
                    <a:pt x="1277347" y="569457"/>
                    <a:pt x="1279477" y="562534"/>
                  </a:cubicBezTo>
                  <a:lnTo>
                    <a:pt x="1279477" y="562534"/>
                  </a:lnTo>
                  <a:close/>
                  <a:moveTo>
                    <a:pt x="1279477" y="606730"/>
                  </a:moveTo>
                  <a:lnTo>
                    <a:pt x="1279477" y="617912"/>
                  </a:lnTo>
                  <a:cubicBezTo>
                    <a:pt x="1276282" y="622172"/>
                    <a:pt x="1272555" y="625900"/>
                    <a:pt x="1269360" y="629094"/>
                  </a:cubicBezTo>
                  <a:lnTo>
                    <a:pt x="1269360" y="620042"/>
                  </a:lnTo>
                  <a:cubicBezTo>
                    <a:pt x="1270425" y="618977"/>
                    <a:pt x="1271490" y="616847"/>
                    <a:pt x="1272555" y="615782"/>
                  </a:cubicBezTo>
                  <a:cubicBezTo>
                    <a:pt x="1271490" y="615782"/>
                    <a:pt x="1270425" y="614717"/>
                    <a:pt x="1269360" y="614717"/>
                  </a:cubicBezTo>
                  <a:lnTo>
                    <a:pt x="1269360" y="606730"/>
                  </a:lnTo>
                  <a:cubicBezTo>
                    <a:pt x="1272555" y="607795"/>
                    <a:pt x="1276282" y="608860"/>
                    <a:pt x="1279477" y="606730"/>
                  </a:cubicBezTo>
                  <a:lnTo>
                    <a:pt x="1279477" y="606730"/>
                  </a:lnTo>
                  <a:close/>
                  <a:moveTo>
                    <a:pt x="1279477" y="681810"/>
                  </a:moveTo>
                  <a:lnTo>
                    <a:pt x="1279477" y="706836"/>
                  </a:lnTo>
                  <a:lnTo>
                    <a:pt x="1278412" y="705772"/>
                  </a:lnTo>
                  <a:lnTo>
                    <a:pt x="1277347" y="703642"/>
                  </a:lnTo>
                  <a:lnTo>
                    <a:pt x="1277347" y="701512"/>
                  </a:lnTo>
                  <a:lnTo>
                    <a:pt x="1276282" y="699382"/>
                  </a:lnTo>
                  <a:lnTo>
                    <a:pt x="1276282" y="696187"/>
                  </a:lnTo>
                  <a:lnTo>
                    <a:pt x="1276282" y="694057"/>
                  </a:lnTo>
                  <a:lnTo>
                    <a:pt x="1274684" y="690862"/>
                  </a:lnTo>
                  <a:lnTo>
                    <a:pt x="1273619" y="688732"/>
                  </a:lnTo>
                  <a:lnTo>
                    <a:pt x="1273619" y="686602"/>
                  </a:lnTo>
                  <a:lnTo>
                    <a:pt x="1275749" y="684472"/>
                  </a:lnTo>
                  <a:lnTo>
                    <a:pt x="1277879" y="682342"/>
                  </a:lnTo>
                  <a:lnTo>
                    <a:pt x="1279477" y="682342"/>
                  </a:lnTo>
                  <a:lnTo>
                    <a:pt x="1279477" y="681810"/>
                  </a:lnTo>
                  <a:close/>
                  <a:moveTo>
                    <a:pt x="1279477" y="726006"/>
                  </a:moveTo>
                  <a:lnTo>
                    <a:pt x="1279477" y="746240"/>
                  </a:lnTo>
                  <a:lnTo>
                    <a:pt x="1278412" y="746240"/>
                  </a:lnTo>
                  <a:lnTo>
                    <a:pt x="1272555" y="746240"/>
                  </a:lnTo>
                  <a:lnTo>
                    <a:pt x="1270425" y="744110"/>
                  </a:lnTo>
                  <a:lnTo>
                    <a:pt x="1269360" y="744110"/>
                  </a:lnTo>
                  <a:lnTo>
                    <a:pt x="1269360" y="723876"/>
                  </a:lnTo>
                  <a:lnTo>
                    <a:pt x="1271490" y="724941"/>
                  </a:lnTo>
                  <a:lnTo>
                    <a:pt x="1277347" y="726006"/>
                  </a:lnTo>
                  <a:lnTo>
                    <a:pt x="1279477" y="726006"/>
                  </a:lnTo>
                  <a:lnTo>
                    <a:pt x="1279477" y="726006"/>
                  </a:lnTo>
                  <a:close/>
                  <a:moveTo>
                    <a:pt x="1279477" y="767539"/>
                  </a:moveTo>
                  <a:lnTo>
                    <a:pt x="1279477" y="825047"/>
                  </a:lnTo>
                  <a:lnTo>
                    <a:pt x="1278412" y="825047"/>
                  </a:lnTo>
                  <a:lnTo>
                    <a:pt x="1277347" y="825047"/>
                  </a:lnTo>
                  <a:lnTo>
                    <a:pt x="1276282" y="825047"/>
                  </a:lnTo>
                  <a:lnTo>
                    <a:pt x="1275217" y="826112"/>
                  </a:lnTo>
                  <a:lnTo>
                    <a:pt x="1274152" y="827177"/>
                  </a:lnTo>
                  <a:lnTo>
                    <a:pt x="1274152" y="828242"/>
                  </a:lnTo>
                  <a:lnTo>
                    <a:pt x="1273087" y="828242"/>
                  </a:lnTo>
                  <a:lnTo>
                    <a:pt x="1273087" y="829307"/>
                  </a:lnTo>
                  <a:lnTo>
                    <a:pt x="1272022" y="831437"/>
                  </a:lnTo>
                  <a:lnTo>
                    <a:pt x="1270957" y="832502"/>
                  </a:lnTo>
                  <a:lnTo>
                    <a:pt x="1270957" y="834632"/>
                  </a:lnTo>
                  <a:lnTo>
                    <a:pt x="1272022" y="836761"/>
                  </a:lnTo>
                  <a:lnTo>
                    <a:pt x="1272022" y="837827"/>
                  </a:lnTo>
                  <a:lnTo>
                    <a:pt x="1273087" y="838891"/>
                  </a:lnTo>
                  <a:lnTo>
                    <a:pt x="1274152" y="839956"/>
                  </a:lnTo>
                  <a:lnTo>
                    <a:pt x="1274152" y="841021"/>
                  </a:lnTo>
                  <a:lnTo>
                    <a:pt x="1275217" y="842086"/>
                  </a:lnTo>
                  <a:lnTo>
                    <a:pt x="1277347" y="843151"/>
                  </a:lnTo>
                  <a:lnTo>
                    <a:pt x="1277347" y="845281"/>
                  </a:lnTo>
                  <a:lnTo>
                    <a:pt x="1278412" y="845281"/>
                  </a:lnTo>
                  <a:lnTo>
                    <a:pt x="1279477" y="847411"/>
                  </a:lnTo>
                  <a:lnTo>
                    <a:pt x="1279477" y="847411"/>
                  </a:lnTo>
                  <a:lnTo>
                    <a:pt x="1279477" y="873503"/>
                  </a:lnTo>
                  <a:lnTo>
                    <a:pt x="1276282" y="872438"/>
                  </a:lnTo>
                  <a:lnTo>
                    <a:pt x="1275217" y="869243"/>
                  </a:lnTo>
                  <a:lnTo>
                    <a:pt x="1272022" y="867113"/>
                  </a:lnTo>
                  <a:lnTo>
                    <a:pt x="1272022" y="864983"/>
                  </a:lnTo>
                  <a:lnTo>
                    <a:pt x="1269892" y="862853"/>
                  </a:lnTo>
                  <a:lnTo>
                    <a:pt x="1269892" y="859658"/>
                  </a:lnTo>
                  <a:lnTo>
                    <a:pt x="1269892" y="858593"/>
                  </a:lnTo>
                  <a:lnTo>
                    <a:pt x="1269892" y="813332"/>
                  </a:lnTo>
                  <a:lnTo>
                    <a:pt x="1272022" y="812267"/>
                  </a:lnTo>
                  <a:lnTo>
                    <a:pt x="1275217" y="811203"/>
                  </a:lnTo>
                  <a:lnTo>
                    <a:pt x="1278412" y="808008"/>
                  </a:lnTo>
                  <a:lnTo>
                    <a:pt x="1278412" y="805878"/>
                  </a:lnTo>
                  <a:lnTo>
                    <a:pt x="1277347" y="801618"/>
                  </a:lnTo>
                  <a:lnTo>
                    <a:pt x="1276282" y="798423"/>
                  </a:lnTo>
                  <a:lnTo>
                    <a:pt x="1275217" y="796293"/>
                  </a:lnTo>
                  <a:lnTo>
                    <a:pt x="1270957" y="796293"/>
                  </a:lnTo>
                  <a:lnTo>
                    <a:pt x="1269360" y="796293"/>
                  </a:lnTo>
                  <a:lnTo>
                    <a:pt x="1269360" y="763812"/>
                  </a:lnTo>
                  <a:lnTo>
                    <a:pt x="1269360" y="762747"/>
                  </a:lnTo>
                  <a:lnTo>
                    <a:pt x="1272555" y="763812"/>
                  </a:lnTo>
                  <a:lnTo>
                    <a:pt x="1274684" y="764877"/>
                  </a:lnTo>
                  <a:lnTo>
                    <a:pt x="1277879" y="767007"/>
                  </a:lnTo>
                  <a:lnTo>
                    <a:pt x="1279477" y="767539"/>
                  </a:lnTo>
                  <a:lnTo>
                    <a:pt x="1279477" y="767539"/>
                  </a:lnTo>
                  <a:close/>
                  <a:moveTo>
                    <a:pt x="1279477" y="905984"/>
                  </a:moveTo>
                  <a:lnTo>
                    <a:pt x="1279477" y="912906"/>
                  </a:lnTo>
                  <a:cubicBezTo>
                    <a:pt x="1278412" y="912906"/>
                    <a:pt x="1277347" y="912906"/>
                    <a:pt x="1276282" y="912906"/>
                  </a:cubicBezTo>
                  <a:cubicBezTo>
                    <a:pt x="1277347" y="915036"/>
                    <a:pt x="1278412" y="917166"/>
                    <a:pt x="1279477" y="920893"/>
                  </a:cubicBezTo>
                  <a:lnTo>
                    <a:pt x="1279477" y="953375"/>
                  </a:lnTo>
                  <a:cubicBezTo>
                    <a:pt x="1278412" y="952310"/>
                    <a:pt x="1278412" y="951245"/>
                    <a:pt x="1278412" y="950180"/>
                  </a:cubicBezTo>
                  <a:cubicBezTo>
                    <a:pt x="1274152" y="937933"/>
                    <a:pt x="1277347" y="923023"/>
                    <a:pt x="1269360" y="916633"/>
                  </a:cubicBezTo>
                  <a:lnTo>
                    <a:pt x="1269360" y="907581"/>
                  </a:lnTo>
                  <a:cubicBezTo>
                    <a:pt x="1272555" y="905984"/>
                    <a:pt x="1276282" y="905984"/>
                    <a:pt x="1279477" y="905984"/>
                  </a:cubicBezTo>
                  <a:lnTo>
                    <a:pt x="1279477" y="905984"/>
                  </a:lnTo>
                  <a:close/>
                  <a:moveTo>
                    <a:pt x="1279477" y="955504"/>
                  </a:moveTo>
                  <a:lnTo>
                    <a:pt x="1279477" y="962427"/>
                  </a:lnTo>
                  <a:cubicBezTo>
                    <a:pt x="1275217" y="962427"/>
                    <a:pt x="1271490" y="963492"/>
                    <a:pt x="1269360" y="963492"/>
                  </a:cubicBezTo>
                  <a:lnTo>
                    <a:pt x="1269360" y="956569"/>
                  </a:lnTo>
                  <a:cubicBezTo>
                    <a:pt x="1271490" y="956569"/>
                    <a:pt x="1274684" y="955504"/>
                    <a:pt x="1279477" y="955504"/>
                  </a:cubicBezTo>
                  <a:lnTo>
                    <a:pt x="1279477" y="955504"/>
                  </a:lnTo>
                  <a:close/>
                  <a:moveTo>
                    <a:pt x="1279477" y="1064663"/>
                  </a:moveTo>
                  <a:lnTo>
                    <a:pt x="1279477" y="1095014"/>
                  </a:lnTo>
                  <a:lnTo>
                    <a:pt x="1277347" y="1095014"/>
                  </a:lnTo>
                  <a:lnTo>
                    <a:pt x="1274684" y="1095014"/>
                  </a:lnTo>
                  <a:lnTo>
                    <a:pt x="1270425" y="1097144"/>
                  </a:lnTo>
                  <a:lnTo>
                    <a:pt x="1269360" y="1098209"/>
                  </a:lnTo>
                  <a:lnTo>
                    <a:pt x="1269360" y="1042299"/>
                  </a:lnTo>
                  <a:lnTo>
                    <a:pt x="1269360" y="1043364"/>
                  </a:lnTo>
                  <a:lnTo>
                    <a:pt x="1271490" y="1046559"/>
                  </a:lnTo>
                  <a:lnTo>
                    <a:pt x="1272555" y="1049753"/>
                  </a:lnTo>
                  <a:lnTo>
                    <a:pt x="1274684" y="1052948"/>
                  </a:lnTo>
                  <a:lnTo>
                    <a:pt x="1276814" y="1058806"/>
                  </a:lnTo>
                  <a:lnTo>
                    <a:pt x="1277879" y="1060936"/>
                  </a:lnTo>
                  <a:cubicBezTo>
                    <a:pt x="1277879" y="1060936"/>
                    <a:pt x="1277879" y="1060936"/>
                    <a:pt x="1278944" y="1063065"/>
                  </a:cubicBezTo>
                  <a:cubicBezTo>
                    <a:pt x="1279477" y="1063598"/>
                    <a:pt x="1279477" y="1063598"/>
                    <a:pt x="1279477" y="1064663"/>
                  </a:cubicBezTo>
                  <a:lnTo>
                    <a:pt x="1279477" y="1064663"/>
                  </a:lnTo>
                  <a:close/>
                  <a:moveTo>
                    <a:pt x="1279477" y="1249433"/>
                  </a:moveTo>
                  <a:lnTo>
                    <a:pt x="1279477" y="1259550"/>
                  </a:lnTo>
                  <a:cubicBezTo>
                    <a:pt x="1277347" y="1256356"/>
                    <a:pt x="1273619" y="1252628"/>
                    <a:pt x="1269360" y="1249433"/>
                  </a:cubicBezTo>
                  <a:cubicBezTo>
                    <a:pt x="1269360" y="1250498"/>
                    <a:pt x="1269360" y="1251563"/>
                    <a:pt x="1269360" y="1251563"/>
                  </a:cubicBezTo>
                  <a:lnTo>
                    <a:pt x="1269360" y="1241446"/>
                  </a:lnTo>
                  <a:cubicBezTo>
                    <a:pt x="1272555" y="1244109"/>
                    <a:pt x="1276282" y="1247303"/>
                    <a:pt x="1279477" y="1249433"/>
                  </a:cubicBezTo>
                  <a:lnTo>
                    <a:pt x="1279477" y="1249433"/>
                  </a:lnTo>
                  <a:close/>
                  <a:moveTo>
                    <a:pt x="1279477" y="1267538"/>
                  </a:moveTo>
                  <a:lnTo>
                    <a:pt x="1279477" y="1282447"/>
                  </a:lnTo>
                  <a:cubicBezTo>
                    <a:pt x="1278412" y="1283512"/>
                    <a:pt x="1277347" y="1284577"/>
                    <a:pt x="1277347" y="1286707"/>
                  </a:cubicBezTo>
                  <a:cubicBezTo>
                    <a:pt x="1277347" y="1286707"/>
                    <a:pt x="1278412" y="1286707"/>
                    <a:pt x="1279477" y="1286707"/>
                  </a:cubicBezTo>
                  <a:lnTo>
                    <a:pt x="1279477" y="1297889"/>
                  </a:lnTo>
                  <a:cubicBezTo>
                    <a:pt x="1276282" y="1296824"/>
                    <a:pt x="1272555" y="1296824"/>
                    <a:pt x="1269360" y="1296824"/>
                  </a:cubicBezTo>
                  <a:lnTo>
                    <a:pt x="1269360" y="1280850"/>
                  </a:lnTo>
                  <a:cubicBezTo>
                    <a:pt x="1272555" y="1275525"/>
                    <a:pt x="1276282" y="1270733"/>
                    <a:pt x="1279477" y="1267538"/>
                  </a:cubicBezTo>
                  <a:lnTo>
                    <a:pt x="1279477" y="1267538"/>
                  </a:lnTo>
                  <a:close/>
                  <a:moveTo>
                    <a:pt x="1279477" y="1327175"/>
                  </a:moveTo>
                  <a:lnTo>
                    <a:pt x="1279477" y="1337292"/>
                  </a:lnTo>
                  <a:cubicBezTo>
                    <a:pt x="1276282" y="1337292"/>
                    <a:pt x="1272555" y="1336228"/>
                    <a:pt x="1269360" y="1335163"/>
                  </a:cubicBezTo>
                  <a:lnTo>
                    <a:pt x="1269360" y="1323981"/>
                  </a:lnTo>
                  <a:cubicBezTo>
                    <a:pt x="1272555" y="1325046"/>
                    <a:pt x="1276282" y="1326110"/>
                    <a:pt x="1279477" y="1327175"/>
                  </a:cubicBezTo>
                  <a:lnTo>
                    <a:pt x="1279477" y="1327175"/>
                  </a:lnTo>
                  <a:close/>
                  <a:moveTo>
                    <a:pt x="1279477" y="1341552"/>
                  </a:moveTo>
                  <a:lnTo>
                    <a:pt x="1279477" y="1354864"/>
                  </a:lnTo>
                  <a:cubicBezTo>
                    <a:pt x="1276282" y="1358059"/>
                    <a:pt x="1272555" y="1360722"/>
                    <a:pt x="1269360" y="1362852"/>
                  </a:cubicBezTo>
                  <a:lnTo>
                    <a:pt x="1269360" y="1350604"/>
                  </a:lnTo>
                  <a:cubicBezTo>
                    <a:pt x="1272555" y="1348475"/>
                    <a:pt x="1276282" y="1345280"/>
                    <a:pt x="1279477" y="1341552"/>
                  </a:cubicBezTo>
                  <a:lnTo>
                    <a:pt x="1279477" y="1341552"/>
                  </a:lnTo>
                  <a:close/>
                  <a:moveTo>
                    <a:pt x="1279477" y="1659443"/>
                  </a:moveTo>
                  <a:lnTo>
                    <a:pt x="1279477" y="1678612"/>
                  </a:lnTo>
                  <a:cubicBezTo>
                    <a:pt x="1278412" y="1678612"/>
                    <a:pt x="1278412" y="1678612"/>
                    <a:pt x="1277347" y="1679677"/>
                  </a:cubicBezTo>
                  <a:cubicBezTo>
                    <a:pt x="1278412" y="1679677"/>
                    <a:pt x="1278412" y="1679677"/>
                    <a:pt x="1279477" y="1680742"/>
                  </a:cubicBezTo>
                  <a:lnTo>
                    <a:pt x="1279477" y="1702041"/>
                  </a:lnTo>
                  <a:cubicBezTo>
                    <a:pt x="1276282" y="1699911"/>
                    <a:pt x="1272555" y="1697781"/>
                    <a:pt x="1269360" y="1696184"/>
                  </a:cubicBezTo>
                  <a:lnTo>
                    <a:pt x="1269360" y="1666897"/>
                  </a:lnTo>
                  <a:cubicBezTo>
                    <a:pt x="1272555" y="1663703"/>
                    <a:pt x="1276282" y="1661573"/>
                    <a:pt x="1279477" y="1659443"/>
                  </a:cubicBezTo>
                  <a:lnTo>
                    <a:pt x="1279477" y="1659443"/>
                  </a:lnTo>
                  <a:close/>
                  <a:moveTo>
                    <a:pt x="1279477" y="1751562"/>
                  </a:moveTo>
                  <a:lnTo>
                    <a:pt x="1279477" y="1769666"/>
                  </a:lnTo>
                  <a:cubicBezTo>
                    <a:pt x="1278412" y="1769666"/>
                    <a:pt x="1278412" y="1769666"/>
                    <a:pt x="1277347" y="1769666"/>
                  </a:cubicBezTo>
                  <a:cubicBezTo>
                    <a:pt x="1274152" y="1771796"/>
                    <a:pt x="1270425" y="1773926"/>
                    <a:pt x="1269360" y="1775523"/>
                  </a:cubicBezTo>
                  <a:lnTo>
                    <a:pt x="1269360" y="1750497"/>
                  </a:lnTo>
                  <a:cubicBezTo>
                    <a:pt x="1272555" y="1750497"/>
                    <a:pt x="1276282" y="1751562"/>
                    <a:pt x="1279477" y="1751562"/>
                  </a:cubicBezTo>
                  <a:lnTo>
                    <a:pt x="1279477" y="1751562"/>
                  </a:lnTo>
                  <a:close/>
                  <a:moveTo>
                    <a:pt x="1269360" y="1151457"/>
                  </a:moveTo>
                  <a:lnTo>
                    <a:pt x="1269360" y="1123236"/>
                  </a:lnTo>
                  <a:lnTo>
                    <a:pt x="1271490" y="1124301"/>
                  </a:lnTo>
                  <a:lnTo>
                    <a:pt x="1272555" y="1126431"/>
                  </a:lnTo>
                  <a:lnTo>
                    <a:pt x="1273619" y="1130690"/>
                  </a:lnTo>
                  <a:lnTo>
                    <a:pt x="1273619" y="1138678"/>
                  </a:lnTo>
                  <a:lnTo>
                    <a:pt x="1273619" y="1142937"/>
                  </a:lnTo>
                  <a:lnTo>
                    <a:pt x="1272555" y="1146132"/>
                  </a:lnTo>
                  <a:lnTo>
                    <a:pt x="1269360" y="1149327"/>
                  </a:lnTo>
                  <a:lnTo>
                    <a:pt x="1269360" y="1151457"/>
                  </a:lnTo>
                  <a:close/>
                  <a:moveTo>
                    <a:pt x="1269360" y="75315"/>
                  </a:moveTo>
                  <a:lnTo>
                    <a:pt x="1269360" y="115784"/>
                  </a:lnTo>
                  <a:cubicBezTo>
                    <a:pt x="1267230" y="104602"/>
                    <a:pt x="1263502" y="94485"/>
                    <a:pt x="1256048" y="86497"/>
                  </a:cubicBezTo>
                  <a:lnTo>
                    <a:pt x="1256048" y="65198"/>
                  </a:lnTo>
                  <a:cubicBezTo>
                    <a:pt x="1261372" y="68393"/>
                    <a:pt x="1266165" y="72121"/>
                    <a:pt x="1269360" y="75315"/>
                  </a:cubicBezTo>
                  <a:lnTo>
                    <a:pt x="1269360" y="75315"/>
                  </a:lnTo>
                  <a:close/>
                  <a:moveTo>
                    <a:pt x="1269360" y="166369"/>
                  </a:moveTo>
                  <a:lnTo>
                    <a:pt x="1269360" y="182344"/>
                  </a:lnTo>
                  <a:cubicBezTo>
                    <a:pt x="1263502" y="181279"/>
                    <a:pt x="1260307" y="180214"/>
                    <a:pt x="1256048" y="179149"/>
                  </a:cubicBezTo>
                  <a:lnTo>
                    <a:pt x="1256048" y="162110"/>
                  </a:lnTo>
                  <a:cubicBezTo>
                    <a:pt x="1259243" y="164240"/>
                    <a:pt x="1263502" y="165304"/>
                    <a:pt x="1269360" y="166369"/>
                  </a:cubicBezTo>
                  <a:lnTo>
                    <a:pt x="1269360" y="166369"/>
                  </a:lnTo>
                  <a:close/>
                  <a:moveTo>
                    <a:pt x="1269360" y="384686"/>
                  </a:moveTo>
                  <a:lnTo>
                    <a:pt x="1269360" y="401726"/>
                  </a:lnTo>
                  <a:cubicBezTo>
                    <a:pt x="1267230" y="398531"/>
                    <a:pt x="1267230" y="392673"/>
                    <a:pt x="1269360" y="384686"/>
                  </a:cubicBezTo>
                  <a:lnTo>
                    <a:pt x="1269360" y="384686"/>
                  </a:lnTo>
                  <a:close/>
                  <a:moveTo>
                    <a:pt x="1269360" y="506624"/>
                  </a:moveTo>
                  <a:lnTo>
                    <a:pt x="1269360" y="517806"/>
                  </a:lnTo>
                  <a:cubicBezTo>
                    <a:pt x="1267230" y="515676"/>
                    <a:pt x="1263502" y="513546"/>
                    <a:pt x="1260307" y="511949"/>
                  </a:cubicBezTo>
                  <a:lnTo>
                    <a:pt x="1260307" y="511949"/>
                  </a:lnTo>
                  <a:lnTo>
                    <a:pt x="1259243" y="510884"/>
                  </a:lnTo>
                  <a:cubicBezTo>
                    <a:pt x="1260307" y="521001"/>
                    <a:pt x="1257113" y="530053"/>
                    <a:pt x="1256048" y="540170"/>
                  </a:cubicBezTo>
                  <a:lnTo>
                    <a:pt x="1256048" y="498637"/>
                  </a:lnTo>
                  <a:cubicBezTo>
                    <a:pt x="1258178" y="499702"/>
                    <a:pt x="1260307" y="500767"/>
                    <a:pt x="1260307" y="500767"/>
                  </a:cubicBezTo>
                  <a:cubicBezTo>
                    <a:pt x="1263502" y="502897"/>
                    <a:pt x="1266165" y="503962"/>
                    <a:pt x="1269360" y="506624"/>
                  </a:cubicBezTo>
                  <a:lnTo>
                    <a:pt x="1269360" y="506624"/>
                  </a:lnTo>
                  <a:close/>
                  <a:moveTo>
                    <a:pt x="1269360" y="577444"/>
                  </a:moveTo>
                  <a:lnTo>
                    <a:pt x="1269360" y="587561"/>
                  </a:lnTo>
                  <a:cubicBezTo>
                    <a:pt x="1263502" y="584366"/>
                    <a:pt x="1259243" y="580639"/>
                    <a:pt x="1256048" y="577444"/>
                  </a:cubicBezTo>
                  <a:lnTo>
                    <a:pt x="1256048" y="561469"/>
                  </a:lnTo>
                  <a:cubicBezTo>
                    <a:pt x="1258178" y="566262"/>
                    <a:pt x="1261372" y="571587"/>
                    <a:pt x="1269360" y="577444"/>
                  </a:cubicBezTo>
                  <a:lnTo>
                    <a:pt x="1269360" y="577444"/>
                  </a:lnTo>
                  <a:close/>
                  <a:moveTo>
                    <a:pt x="1269360" y="606730"/>
                  </a:moveTo>
                  <a:lnTo>
                    <a:pt x="1269360" y="614717"/>
                  </a:lnTo>
                  <a:cubicBezTo>
                    <a:pt x="1265100" y="612588"/>
                    <a:pt x="1260307" y="610458"/>
                    <a:pt x="1256048" y="606730"/>
                  </a:cubicBezTo>
                  <a:lnTo>
                    <a:pt x="1256048" y="597678"/>
                  </a:lnTo>
                  <a:cubicBezTo>
                    <a:pt x="1260307" y="600873"/>
                    <a:pt x="1264567" y="605665"/>
                    <a:pt x="1269360" y="606730"/>
                  </a:cubicBezTo>
                  <a:lnTo>
                    <a:pt x="1269360" y="606730"/>
                  </a:lnTo>
                  <a:close/>
                  <a:moveTo>
                    <a:pt x="1269360" y="620042"/>
                  </a:moveTo>
                  <a:lnTo>
                    <a:pt x="1269360" y="629094"/>
                  </a:lnTo>
                  <a:cubicBezTo>
                    <a:pt x="1266165" y="631224"/>
                    <a:pt x="1263502" y="632289"/>
                    <a:pt x="1261372" y="633354"/>
                  </a:cubicBezTo>
                  <a:cubicBezTo>
                    <a:pt x="1259243" y="636549"/>
                    <a:pt x="1258178" y="639212"/>
                    <a:pt x="1255515" y="642406"/>
                  </a:cubicBezTo>
                  <a:lnTo>
                    <a:pt x="1255515" y="628029"/>
                  </a:lnTo>
                  <a:cubicBezTo>
                    <a:pt x="1259243" y="628029"/>
                    <a:pt x="1263502" y="625900"/>
                    <a:pt x="1269360" y="620042"/>
                  </a:cubicBezTo>
                  <a:lnTo>
                    <a:pt x="1269360" y="620042"/>
                  </a:lnTo>
                  <a:close/>
                  <a:moveTo>
                    <a:pt x="1269360" y="723876"/>
                  </a:moveTo>
                  <a:lnTo>
                    <a:pt x="1269360" y="744110"/>
                  </a:lnTo>
                  <a:lnTo>
                    <a:pt x="1268295" y="743045"/>
                  </a:lnTo>
                  <a:lnTo>
                    <a:pt x="1266165" y="740915"/>
                  </a:lnTo>
                  <a:lnTo>
                    <a:pt x="1262970" y="737720"/>
                  </a:lnTo>
                  <a:lnTo>
                    <a:pt x="1257113" y="731863"/>
                  </a:lnTo>
                  <a:lnTo>
                    <a:pt x="1256048" y="730798"/>
                  </a:lnTo>
                  <a:lnTo>
                    <a:pt x="1256048" y="708434"/>
                  </a:lnTo>
                  <a:lnTo>
                    <a:pt x="1257113" y="709499"/>
                  </a:lnTo>
                  <a:lnTo>
                    <a:pt x="1260307" y="713759"/>
                  </a:lnTo>
                  <a:lnTo>
                    <a:pt x="1262437" y="716954"/>
                  </a:lnTo>
                  <a:lnTo>
                    <a:pt x="1264567" y="720148"/>
                  </a:lnTo>
                  <a:lnTo>
                    <a:pt x="1267762" y="722278"/>
                  </a:lnTo>
                  <a:lnTo>
                    <a:pt x="1269360" y="723876"/>
                  </a:lnTo>
                  <a:lnTo>
                    <a:pt x="1269360" y="723876"/>
                  </a:lnTo>
                  <a:close/>
                  <a:moveTo>
                    <a:pt x="1269360" y="763279"/>
                  </a:moveTo>
                  <a:lnTo>
                    <a:pt x="1269360" y="795761"/>
                  </a:lnTo>
                  <a:lnTo>
                    <a:pt x="1268295" y="795761"/>
                  </a:lnTo>
                  <a:lnTo>
                    <a:pt x="1262437" y="795761"/>
                  </a:lnTo>
                  <a:lnTo>
                    <a:pt x="1262437" y="797891"/>
                  </a:lnTo>
                  <a:lnTo>
                    <a:pt x="1259243" y="798955"/>
                  </a:lnTo>
                  <a:lnTo>
                    <a:pt x="1257113" y="800020"/>
                  </a:lnTo>
                  <a:lnTo>
                    <a:pt x="1256048" y="803215"/>
                  </a:lnTo>
                  <a:lnTo>
                    <a:pt x="1256048" y="805345"/>
                  </a:lnTo>
                  <a:lnTo>
                    <a:pt x="1257113" y="808540"/>
                  </a:lnTo>
                  <a:lnTo>
                    <a:pt x="1258178" y="810670"/>
                  </a:lnTo>
                  <a:lnTo>
                    <a:pt x="1260307" y="812800"/>
                  </a:lnTo>
                  <a:lnTo>
                    <a:pt x="1266165" y="813865"/>
                  </a:lnTo>
                  <a:lnTo>
                    <a:pt x="1269360" y="812800"/>
                  </a:lnTo>
                  <a:lnTo>
                    <a:pt x="1269360" y="858061"/>
                  </a:lnTo>
                  <a:lnTo>
                    <a:pt x="1268295" y="855931"/>
                  </a:lnTo>
                  <a:lnTo>
                    <a:pt x="1267230" y="853801"/>
                  </a:lnTo>
                  <a:lnTo>
                    <a:pt x="1266165" y="851671"/>
                  </a:lnTo>
                  <a:lnTo>
                    <a:pt x="1265100" y="848476"/>
                  </a:lnTo>
                  <a:lnTo>
                    <a:pt x="1264035" y="845281"/>
                  </a:lnTo>
                  <a:lnTo>
                    <a:pt x="1262970" y="843151"/>
                  </a:lnTo>
                  <a:lnTo>
                    <a:pt x="1260840" y="843151"/>
                  </a:lnTo>
                  <a:lnTo>
                    <a:pt x="1257645" y="842086"/>
                  </a:lnTo>
                  <a:lnTo>
                    <a:pt x="1256580" y="844216"/>
                  </a:lnTo>
                  <a:lnTo>
                    <a:pt x="1256580" y="776591"/>
                  </a:lnTo>
                  <a:lnTo>
                    <a:pt x="1256580" y="776591"/>
                  </a:lnTo>
                  <a:lnTo>
                    <a:pt x="1260840" y="773396"/>
                  </a:lnTo>
                  <a:lnTo>
                    <a:pt x="1264035" y="769137"/>
                  </a:lnTo>
                  <a:lnTo>
                    <a:pt x="1265100" y="767007"/>
                  </a:lnTo>
                  <a:lnTo>
                    <a:pt x="1267230" y="763812"/>
                  </a:lnTo>
                  <a:lnTo>
                    <a:pt x="1269360" y="763812"/>
                  </a:lnTo>
                  <a:lnTo>
                    <a:pt x="1269360" y="763279"/>
                  </a:lnTo>
                  <a:close/>
                  <a:moveTo>
                    <a:pt x="1269360" y="907049"/>
                  </a:moveTo>
                  <a:lnTo>
                    <a:pt x="1269360" y="916101"/>
                  </a:lnTo>
                  <a:cubicBezTo>
                    <a:pt x="1266165" y="913971"/>
                    <a:pt x="1262437" y="912906"/>
                    <a:pt x="1256048" y="911841"/>
                  </a:cubicBezTo>
                  <a:lnTo>
                    <a:pt x="1256048" y="905984"/>
                  </a:lnTo>
                  <a:cubicBezTo>
                    <a:pt x="1260307" y="905984"/>
                    <a:pt x="1265100" y="905984"/>
                    <a:pt x="1268295" y="907049"/>
                  </a:cubicBezTo>
                  <a:cubicBezTo>
                    <a:pt x="1268295" y="907049"/>
                    <a:pt x="1268295" y="907049"/>
                    <a:pt x="1269360" y="907049"/>
                  </a:cubicBezTo>
                  <a:lnTo>
                    <a:pt x="1269360" y="907049"/>
                  </a:lnTo>
                  <a:close/>
                  <a:moveTo>
                    <a:pt x="1269360" y="956569"/>
                  </a:moveTo>
                  <a:lnTo>
                    <a:pt x="1269360" y="963492"/>
                  </a:lnTo>
                  <a:cubicBezTo>
                    <a:pt x="1265100" y="962427"/>
                    <a:pt x="1261372" y="962427"/>
                    <a:pt x="1259243" y="961362"/>
                  </a:cubicBezTo>
                  <a:cubicBezTo>
                    <a:pt x="1258178" y="961362"/>
                    <a:pt x="1257113" y="961362"/>
                    <a:pt x="1256048" y="961362"/>
                  </a:cubicBezTo>
                  <a:lnTo>
                    <a:pt x="1256048" y="948050"/>
                  </a:lnTo>
                  <a:cubicBezTo>
                    <a:pt x="1257113" y="953375"/>
                    <a:pt x="1260307" y="956569"/>
                    <a:pt x="1269360" y="956569"/>
                  </a:cubicBezTo>
                  <a:lnTo>
                    <a:pt x="1269360" y="956569"/>
                  </a:lnTo>
                  <a:close/>
                  <a:moveTo>
                    <a:pt x="1269360" y="1042299"/>
                  </a:moveTo>
                  <a:lnTo>
                    <a:pt x="1269360" y="1098742"/>
                  </a:lnTo>
                  <a:lnTo>
                    <a:pt x="1266165" y="1099807"/>
                  </a:lnTo>
                  <a:lnTo>
                    <a:pt x="1261905" y="1100872"/>
                  </a:lnTo>
                  <a:lnTo>
                    <a:pt x="1257645" y="1101936"/>
                  </a:lnTo>
                  <a:lnTo>
                    <a:pt x="1256580" y="1101936"/>
                  </a:lnTo>
                  <a:lnTo>
                    <a:pt x="1256580" y="1087560"/>
                  </a:lnTo>
                  <a:lnTo>
                    <a:pt x="1256580" y="1088624"/>
                  </a:lnTo>
                  <a:lnTo>
                    <a:pt x="1259775" y="1086495"/>
                  </a:lnTo>
                  <a:lnTo>
                    <a:pt x="1261905" y="1084365"/>
                  </a:lnTo>
                  <a:cubicBezTo>
                    <a:pt x="1261905" y="1084365"/>
                    <a:pt x="1262970" y="1081170"/>
                    <a:pt x="1262970" y="1078507"/>
                  </a:cubicBezTo>
                  <a:cubicBezTo>
                    <a:pt x="1262970" y="1077442"/>
                    <a:pt x="1261905" y="1074248"/>
                    <a:pt x="1261905" y="1074248"/>
                  </a:cubicBezTo>
                  <a:lnTo>
                    <a:pt x="1260840" y="1071053"/>
                  </a:lnTo>
                  <a:lnTo>
                    <a:pt x="1257645" y="1069988"/>
                  </a:lnTo>
                  <a:lnTo>
                    <a:pt x="1256580" y="1071053"/>
                  </a:lnTo>
                  <a:lnTo>
                    <a:pt x="1256580" y="1052948"/>
                  </a:lnTo>
                  <a:lnTo>
                    <a:pt x="1257645" y="1051883"/>
                  </a:lnTo>
                  <a:lnTo>
                    <a:pt x="1258710" y="1048688"/>
                  </a:lnTo>
                  <a:lnTo>
                    <a:pt x="1257645" y="1042831"/>
                  </a:lnTo>
                  <a:lnTo>
                    <a:pt x="1256580" y="1039636"/>
                  </a:lnTo>
                  <a:lnTo>
                    <a:pt x="1256580" y="1007155"/>
                  </a:lnTo>
                  <a:lnTo>
                    <a:pt x="1256580" y="1007155"/>
                  </a:lnTo>
                  <a:lnTo>
                    <a:pt x="1257645" y="1011415"/>
                  </a:lnTo>
                  <a:lnTo>
                    <a:pt x="1259775" y="1020467"/>
                  </a:lnTo>
                  <a:lnTo>
                    <a:pt x="1260840" y="1023662"/>
                  </a:lnTo>
                  <a:lnTo>
                    <a:pt x="1261905" y="1029519"/>
                  </a:lnTo>
                  <a:lnTo>
                    <a:pt x="1265100" y="1033779"/>
                  </a:lnTo>
                  <a:lnTo>
                    <a:pt x="1267230" y="1039636"/>
                  </a:lnTo>
                  <a:lnTo>
                    <a:pt x="1269360" y="1042299"/>
                  </a:lnTo>
                  <a:lnTo>
                    <a:pt x="1269360" y="1042299"/>
                  </a:lnTo>
                  <a:close/>
                  <a:moveTo>
                    <a:pt x="1269360" y="1123236"/>
                  </a:moveTo>
                  <a:lnTo>
                    <a:pt x="1269360" y="1151457"/>
                  </a:lnTo>
                  <a:lnTo>
                    <a:pt x="1266165" y="1152522"/>
                  </a:lnTo>
                  <a:lnTo>
                    <a:pt x="1261905" y="1150392"/>
                  </a:lnTo>
                  <a:lnTo>
                    <a:pt x="1259775" y="1147197"/>
                  </a:lnTo>
                  <a:lnTo>
                    <a:pt x="1258710" y="1144002"/>
                  </a:lnTo>
                  <a:lnTo>
                    <a:pt x="1258710" y="1140807"/>
                  </a:lnTo>
                  <a:lnTo>
                    <a:pt x="1258710" y="1136548"/>
                  </a:lnTo>
                  <a:lnTo>
                    <a:pt x="1259775" y="1133353"/>
                  </a:lnTo>
                  <a:lnTo>
                    <a:pt x="1260840" y="1129093"/>
                  </a:lnTo>
                  <a:lnTo>
                    <a:pt x="1261905" y="1125898"/>
                  </a:lnTo>
                  <a:lnTo>
                    <a:pt x="1261905" y="1122171"/>
                  </a:lnTo>
                  <a:lnTo>
                    <a:pt x="1265100" y="1121106"/>
                  </a:lnTo>
                  <a:lnTo>
                    <a:pt x="1268295" y="1122171"/>
                  </a:lnTo>
                  <a:lnTo>
                    <a:pt x="1269360" y="1123236"/>
                  </a:lnTo>
                  <a:lnTo>
                    <a:pt x="1269360" y="1123236"/>
                  </a:lnTo>
                  <a:close/>
                  <a:moveTo>
                    <a:pt x="1269360" y="1241446"/>
                  </a:moveTo>
                  <a:lnTo>
                    <a:pt x="1269360" y="1251563"/>
                  </a:lnTo>
                  <a:cubicBezTo>
                    <a:pt x="1267230" y="1258486"/>
                    <a:pt x="1262437" y="1263810"/>
                    <a:pt x="1259243" y="1268603"/>
                  </a:cubicBezTo>
                  <a:lnTo>
                    <a:pt x="1259243" y="1268603"/>
                  </a:lnTo>
                  <a:cubicBezTo>
                    <a:pt x="1258178" y="1270733"/>
                    <a:pt x="1257113" y="1271798"/>
                    <a:pt x="1256048" y="1272862"/>
                  </a:cubicBezTo>
                  <a:lnTo>
                    <a:pt x="1256048" y="1261680"/>
                  </a:lnTo>
                  <a:cubicBezTo>
                    <a:pt x="1262970" y="1253693"/>
                    <a:pt x="1266165" y="1245706"/>
                    <a:pt x="1256048" y="1234524"/>
                  </a:cubicBezTo>
                  <a:lnTo>
                    <a:pt x="1256048" y="1225472"/>
                  </a:lnTo>
                  <a:cubicBezTo>
                    <a:pt x="1261905" y="1231329"/>
                    <a:pt x="1266165" y="1235589"/>
                    <a:pt x="1267230" y="1240381"/>
                  </a:cubicBezTo>
                  <a:cubicBezTo>
                    <a:pt x="1268295" y="1240381"/>
                    <a:pt x="1268295" y="1240381"/>
                    <a:pt x="1269360" y="1241446"/>
                  </a:cubicBezTo>
                  <a:lnTo>
                    <a:pt x="1269360" y="1241446"/>
                  </a:lnTo>
                  <a:close/>
                  <a:moveTo>
                    <a:pt x="1269360" y="1280850"/>
                  </a:moveTo>
                  <a:lnTo>
                    <a:pt x="1269360" y="1296824"/>
                  </a:lnTo>
                  <a:lnTo>
                    <a:pt x="1268295" y="1296824"/>
                  </a:lnTo>
                  <a:cubicBezTo>
                    <a:pt x="1265100" y="1297889"/>
                    <a:pt x="1260307" y="1300019"/>
                    <a:pt x="1256048" y="1303746"/>
                  </a:cubicBezTo>
                  <a:lnTo>
                    <a:pt x="1256048" y="1292564"/>
                  </a:lnTo>
                  <a:cubicBezTo>
                    <a:pt x="1259243" y="1290434"/>
                    <a:pt x="1262970" y="1288304"/>
                    <a:pt x="1266165" y="1288304"/>
                  </a:cubicBezTo>
                  <a:cubicBezTo>
                    <a:pt x="1267230" y="1285642"/>
                    <a:pt x="1268295" y="1282980"/>
                    <a:pt x="1269360" y="1280850"/>
                  </a:cubicBezTo>
                  <a:lnTo>
                    <a:pt x="1269360" y="1280850"/>
                  </a:lnTo>
                  <a:close/>
                  <a:moveTo>
                    <a:pt x="1269360" y="1323981"/>
                  </a:moveTo>
                  <a:lnTo>
                    <a:pt x="1269360" y="1335163"/>
                  </a:lnTo>
                  <a:cubicBezTo>
                    <a:pt x="1265100" y="1334098"/>
                    <a:pt x="1260307" y="1331968"/>
                    <a:pt x="1256048" y="1330903"/>
                  </a:cubicBezTo>
                  <a:lnTo>
                    <a:pt x="1256048" y="1318656"/>
                  </a:lnTo>
                  <a:cubicBezTo>
                    <a:pt x="1260307" y="1320253"/>
                    <a:pt x="1264567" y="1321318"/>
                    <a:pt x="1269360" y="1323981"/>
                  </a:cubicBezTo>
                  <a:lnTo>
                    <a:pt x="1269360" y="1323981"/>
                  </a:lnTo>
                  <a:close/>
                  <a:moveTo>
                    <a:pt x="1269360" y="1350604"/>
                  </a:moveTo>
                  <a:lnTo>
                    <a:pt x="1269360" y="1362852"/>
                  </a:lnTo>
                  <a:cubicBezTo>
                    <a:pt x="1266165" y="1364982"/>
                    <a:pt x="1261372" y="1366046"/>
                    <a:pt x="1258178" y="1367111"/>
                  </a:cubicBezTo>
                  <a:cubicBezTo>
                    <a:pt x="1258178" y="1368176"/>
                    <a:pt x="1257113" y="1369241"/>
                    <a:pt x="1256048" y="1370306"/>
                  </a:cubicBezTo>
                  <a:lnTo>
                    <a:pt x="1256048" y="1356994"/>
                  </a:lnTo>
                  <a:cubicBezTo>
                    <a:pt x="1260307" y="1356462"/>
                    <a:pt x="1264567" y="1354332"/>
                    <a:pt x="1269360" y="1350604"/>
                  </a:cubicBezTo>
                  <a:lnTo>
                    <a:pt x="1269360" y="1350604"/>
                  </a:lnTo>
                  <a:close/>
                  <a:moveTo>
                    <a:pt x="1269360" y="1666897"/>
                  </a:moveTo>
                  <a:lnTo>
                    <a:pt x="1269360" y="1696184"/>
                  </a:lnTo>
                  <a:cubicBezTo>
                    <a:pt x="1266165" y="1694054"/>
                    <a:pt x="1262437" y="1692989"/>
                    <a:pt x="1258178" y="1691924"/>
                  </a:cubicBezTo>
                  <a:cubicBezTo>
                    <a:pt x="1257113" y="1691924"/>
                    <a:pt x="1257113" y="1691924"/>
                    <a:pt x="1256048" y="1690859"/>
                  </a:cubicBezTo>
                  <a:lnTo>
                    <a:pt x="1256048" y="1674885"/>
                  </a:lnTo>
                  <a:cubicBezTo>
                    <a:pt x="1257113" y="1674885"/>
                    <a:pt x="1258178" y="1674885"/>
                    <a:pt x="1259243" y="1674885"/>
                  </a:cubicBezTo>
                  <a:cubicBezTo>
                    <a:pt x="1262437" y="1671690"/>
                    <a:pt x="1266165" y="1669560"/>
                    <a:pt x="1269360" y="1666897"/>
                  </a:cubicBezTo>
                  <a:lnTo>
                    <a:pt x="1269360" y="1666897"/>
                  </a:lnTo>
                  <a:close/>
                  <a:moveTo>
                    <a:pt x="1269360" y="1750497"/>
                  </a:moveTo>
                  <a:lnTo>
                    <a:pt x="1269360" y="1775523"/>
                  </a:lnTo>
                  <a:lnTo>
                    <a:pt x="1269360" y="1775523"/>
                  </a:lnTo>
                  <a:cubicBezTo>
                    <a:pt x="1265100" y="1777653"/>
                    <a:pt x="1260307" y="1779783"/>
                    <a:pt x="1256048" y="1782446"/>
                  </a:cubicBezTo>
                  <a:lnTo>
                    <a:pt x="1256048" y="1764341"/>
                  </a:lnTo>
                  <a:lnTo>
                    <a:pt x="1256048" y="1764341"/>
                  </a:lnTo>
                  <a:lnTo>
                    <a:pt x="1256048" y="1764341"/>
                  </a:lnTo>
                  <a:lnTo>
                    <a:pt x="1256048" y="1744107"/>
                  </a:lnTo>
                  <a:cubicBezTo>
                    <a:pt x="1260307" y="1745705"/>
                    <a:pt x="1263502" y="1748367"/>
                    <a:pt x="1269360" y="1750497"/>
                  </a:cubicBezTo>
                  <a:close/>
                  <a:moveTo>
                    <a:pt x="1256048" y="65198"/>
                  </a:moveTo>
                  <a:lnTo>
                    <a:pt x="1256048" y="86497"/>
                  </a:lnTo>
                  <a:cubicBezTo>
                    <a:pt x="1253918" y="84368"/>
                    <a:pt x="1251788" y="83303"/>
                    <a:pt x="1249125" y="80640"/>
                  </a:cubicBezTo>
                  <a:lnTo>
                    <a:pt x="1249125" y="61471"/>
                  </a:lnTo>
                  <a:cubicBezTo>
                    <a:pt x="1251255" y="63068"/>
                    <a:pt x="1253385" y="64133"/>
                    <a:pt x="1256048" y="65198"/>
                  </a:cubicBezTo>
                  <a:lnTo>
                    <a:pt x="1256048" y="65198"/>
                  </a:lnTo>
                  <a:close/>
                  <a:moveTo>
                    <a:pt x="1256048" y="162110"/>
                  </a:moveTo>
                  <a:lnTo>
                    <a:pt x="1256048" y="179149"/>
                  </a:lnTo>
                  <a:cubicBezTo>
                    <a:pt x="1253918" y="179149"/>
                    <a:pt x="1251788" y="178084"/>
                    <a:pt x="1249125" y="177019"/>
                  </a:cubicBezTo>
                  <a:lnTo>
                    <a:pt x="1249125" y="159980"/>
                  </a:lnTo>
                  <a:cubicBezTo>
                    <a:pt x="1251255" y="161045"/>
                    <a:pt x="1253385" y="162110"/>
                    <a:pt x="1256048" y="162110"/>
                  </a:cubicBezTo>
                  <a:lnTo>
                    <a:pt x="1256048" y="162110"/>
                  </a:lnTo>
                  <a:close/>
                  <a:moveTo>
                    <a:pt x="1256048" y="498637"/>
                  </a:moveTo>
                  <a:lnTo>
                    <a:pt x="1256048" y="540170"/>
                  </a:lnTo>
                  <a:cubicBezTo>
                    <a:pt x="1254983" y="547093"/>
                    <a:pt x="1253918" y="552417"/>
                    <a:pt x="1254983" y="559340"/>
                  </a:cubicBezTo>
                  <a:cubicBezTo>
                    <a:pt x="1254983" y="560405"/>
                    <a:pt x="1256048" y="560405"/>
                    <a:pt x="1256048" y="561469"/>
                  </a:cubicBezTo>
                  <a:lnTo>
                    <a:pt x="1256048" y="577444"/>
                  </a:lnTo>
                  <a:cubicBezTo>
                    <a:pt x="1254983" y="577444"/>
                    <a:pt x="1253918" y="576379"/>
                    <a:pt x="1253918" y="575314"/>
                  </a:cubicBezTo>
                  <a:cubicBezTo>
                    <a:pt x="1252853" y="576379"/>
                    <a:pt x="1251788" y="576379"/>
                    <a:pt x="1249658" y="577444"/>
                  </a:cubicBezTo>
                  <a:lnTo>
                    <a:pt x="1249658" y="490650"/>
                  </a:lnTo>
                  <a:cubicBezTo>
                    <a:pt x="1252853" y="493845"/>
                    <a:pt x="1253918" y="496507"/>
                    <a:pt x="1255515" y="498637"/>
                  </a:cubicBezTo>
                  <a:cubicBezTo>
                    <a:pt x="1256048" y="498637"/>
                    <a:pt x="1256048" y="498637"/>
                    <a:pt x="1256048" y="498637"/>
                  </a:cubicBezTo>
                  <a:lnTo>
                    <a:pt x="1256048" y="498637"/>
                  </a:lnTo>
                  <a:close/>
                  <a:moveTo>
                    <a:pt x="1256048" y="597678"/>
                  </a:moveTo>
                  <a:lnTo>
                    <a:pt x="1256048" y="606730"/>
                  </a:lnTo>
                  <a:cubicBezTo>
                    <a:pt x="1254983" y="605665"/>
                    <a:pt x="1253918" y="605665"/>
                    <a:pt x="1253918" y="604600"/>
                  </a:cubicBezTo>
                  <a:lnTo>
                    <a:pt x="1253918" y="604600"/>
                  </a:lnTo>
                  <a:cubicBezTo>
                    <a:pt x="1252853" y="603535"/>
                    <a:pt x="1250723" y="603535"/>
                    <a:pt x="1249658" y="602470"/>
                  </a:cubicBezTo>
                  <a:lnTo>
                    <a:pt x="1249658" y="593418"/>
                  </a:lnTo>
                  <a:cubicBezTo>
                    <a:pt x="1251255" y="594483"/>
                    <a:pt x="1253385" y="596613"/>
                    <a:pt x="1256048" y="597678"/>
                  </a:cubicBezTo>
                  <a:lnTo>
                    <a:pt x="1256048" y="597678"/>
                  </a:lnTo>
                  <a:close/>
                  <a:moveTo>
                    <a:pt x="1256048" y="628029"/>
                  </a:moveTo>
                  <a:lnTo>
                    <a:pt x="1256048" y="642406"/>
                  </a:lnTo>
                  <a:cubicBezTo>
                    <a:pt x="1253918" y="644536"/>
                    <a:pt x="1251788" y="646666"/>
                    <a:pt x="1249125" y="648264"/>
                  </a:cubicBezTo>
                  <a:lnTo>
                    <a:pt x="1249125" y="639212"/>
                  </a:lnTo>
                  <a:cubicBezTo>
                    <a:pt x="1250190" y="638147"/>
                    <a:pt x="1251255" y="637082"/>
                    <a:pt x="1252320" y="636017"/>
                  </a:cubicBezTo>
                  <a:cubicBezTo>
                    <a:pt x="1251255" y="636017"/>
                    <a:pt x="1250190" y="636017"/>
                    <a:pt x="1249125" y="634952"/>
                  </a:cubicBezTo>
                  <a:lnTo>
                    <a:pt x="1249125" y="628029"/>
                  </a:lnTo>
                  <a:cubicBezTo>
                    <a:pt x="1251255" y="628029"/>
                    <a:pt x="1253385" y="629094"/>
                    <a:pt x="1256048" y="628029"/>
                  </a:cubicBezTo>
                  <a:lnTo>
                    <a:pt x="1256048" y="628029"/>
                  </a:lnTo>
                  <a:close/>
                  <a:moveTo>
                    <a:pt x="1256048" y="707901"/>
                  </a:moveTo>
                  <a:lnTo>
                    <a:pt x="1256048" y="730266"/>
                  </a:lnTo>
                  <a:lnTo>
                    <a:pt x="1253385" y="728136"/>
                  </a:lnTo>
                  <a:lnTo>
                    <a:pt x="1249125" y="728136"/>
                  </a:lnTo>
                  <a:lnTo>
                    <a:pt x="1249125" y="700979"/>
                  </a:lnTo>
                  <a:lnTo>
                    <a:pt x="1251255" y="702044"/>
                  </a:lnTo>
                  <a:lnTo>
                    <a:pt x="1253385" y="704174"/>
                  </a:lnTo>
                  <a:lnTo>
                    <a:pt x="1256048" y="707901"/>
                  </a:lnTo>
                  <a:lnTo>
                    <a:pt x="1256048" y="707901"/>
                  </a:lnTo>
                  <a:close/>
                  <a:moveTo>
                    <a:pt x="1256048" y="776591"/>
                  </a:moveTo>
                  <a:lnTo>
                    <a:pt x="1256048" y="844216"/>
                  </a:lnTo>
                  <a:lnTo>
                    <a:pt x="1256048" y="845281"/>
                  </a:lnTo>
                  <a:lnTo>
                    <a:pt x="1254983" y="848476"/>
                  </a:lnTo>
                  <a:lnTo>
                    <a:pt x="1252853" y="854333"/>
                  </a:lnTo>
                  <a:lnTo>
                    <a:pt x="1252853" y="857528"/>
                  </a:lnTo>
                  <a:lnTo>
                    <a:pt x="1252853" y="859658"/>
                  </a:lnTo>
                  <a:lnTo>
                    <a:pt x="1251788" y="861788"/>
                  </a:lnTo>
                  <a:lnTo>
                    <a:pt x="1249658" y="862853"/>
                  </a:lnTo>
                  <a:lnTo>
                    <a:pt x="1249658" y="836761"/>
                  </a:lnTo>
                  <a:lnTo>
                    <a:pt x="1251788" y="835697"/>
                  </a:lnTo>
                  <a:lnTo>
                    <a:pt x="1249658" y="834632"/>
                  </a:lnTo>
                  <a:lnTo>
                    <a:pt x="1249658" y="782981"/>
                  </a:lnTo>
                  <a:lnTo>
                    <a:pt x="1252853" y="780851"/>
                  </a:lnTo>
                  <a:lnTo>
                    <a:pt x="1256048" y="776591"/>
                  </a:lnTo>
                  <a:lnTo>
                    <a:pt x="1256048" y="776591"/>
                  </a:lnTo>
                  <a:close/>
                  <a:moveTo>
                    <a:pt x="1256048" y="905984"/>
                  </a:moveTo>
                  <a:lnTo>
                    <a:pt x="1256048" y="911841"/>
                  </a:lnTo>
                  <a:cubicBezTo>
                    <a:pt x="1253918" y="911841"/>
                    <a:pt x="1251788" y="911841"/>
                    <a:pt x="1249125" y="912906"/>
                  </a:cubicBezTo>
                  <a:lnTo>
                    <a:pt x="1249125" y="905984"/>
                  </a:lnTo>
                  <a:cubicBezTo>
                    <a:pt x="1251255" y="905984"/>
                    <a:pt x="1253385" y="905984"/>
                    <a:pt x="1256048" y="905984"/>
                  </a:cubicBezTo>
                  <a:lnTo>
                    <a:pt x="1256048" y="905984"/>
                  </a:lnTo>
                  <a:close/>
                  <a:moveTo>
                    <a:pt x="1256048" y="947517"/>
                  </a:moveTo>
                  <a:lnTo>
                    <a:pt x="1256048" y="960829"/>
                  </a:lnTo>
                  <a:cubicBezTo>
                    <a:pt x="1253918" y="961894"/>
                    <a:pt x="1251788" y="961894"/>
                    <a:pt x="1249125" y="961894"/>
                  </a:cubicBezTo>
                  <a:lnTo>
                    <a:pt x="1249125" y="954972"/>
                  </a:lnTo>
                  <a:cubicBezTo>
                    <a:pt x="1250190" y="954972"/>
                    <a:pt x="1251255" y="954972"/>
                    <a:pt x="1252320" y="954972"/>
                  </a:cubicBezTo>
                  <a:cubicBezTo>
                    <a:pt x="1251255" y="953907"/>
                    <a:pt x="1250190" y="951777"/>
                    <a:pt x="1250190" y="950712"/>
                  </a:cubicBezTo>
                  <a:cubicBezTo>
                    <a:pt x="1250190" y="950712"/>
                    <a:pt x="1249125" y="950712"/>
                    <a:pt x="1249125" y="949647"/>
                  </a:cubicBezTo>
                  <a:lnTo>
                    <a:pt x="1249125" y="917166"/>
                  </a:lnTo>
                  <a:cubicBezTo>
                    <a:pt x="1251255" y="923023"/>
                    <a:pt x="1252320" y="928348"/>
                    <a:pt x="1253385" y="934205"/>
                  </a:cubicBezTo>
                  <a:lnTo>
                    <a:pt x="1253385" y="934205"/>
                  </a:lnTo>
                  <a:cubicBezTo>
                    <a:pt x="1253385" y="940063"/>
                    <a:pt x="1254450" y="944322"/>
                    <a:pt x="1256048" y="947517"/>
                  </a:cubicBezTo>
                  <a:lnTo>
                    <a:pt x="1256048" y="947517"/>
                  </a:lnTo>
                  <a:close/>
                  <a:moveTo>
                    <a:pt x="1256048" y="1006090"/>
                  </a:moveTo>
                  <a:lnTo>
                    <a:pt x="1256048" y="1038571"/>
                  </a:lnTo>
                  <a:lnTo>
                    <a:pt x="1253918" y="1034312"/>
                  </a:lnTo>
                  <a:lnTo>
                    <a:pt x="1249658" y="1030052"/>
                  </a:lnTo>
                  <a:lnTo>
                    <a:pt x="1249658" y="980531"/>
                  </a:lnTo>
                  <a:lnTo>
                    <a:pt x="1250723" y="980531"/>
                  </a:lnTo>
                  <a:lnTo>
                    <a:pt x="1253918" y="981596"/>
                  </a:lnTo>
                  <a:lnTo>
                    <a:pt x="1254983" y="988518"/>
                  </a:lnTo>
                  <a:lnTo>
                    <a:pt x="1254983" y="992778"/>
                  </a:lnTo>
                  <a:lnTo>
                    <a:pt x="1254983" y="997038"/>
                  </a:lnTo>
                  <a:lnTo>
                    <a:pt x="1254983" y="1001298"/>
                  </a:lnTo>
                  <a:lnTo>
                    <a:pt x="1256048" y="1006090"/>
                  </a:lnTo>
                  <a:lnTo>
                    <a:pt x="1256048" y="1006090"/>
                  </a:lnTo>
                  <a:close/>
                  <a:moveTo>
                    <a:pt x="1256048" y="1052416"/>
                  </a:moveTo>
                  <a:lnTo>
                    <a:pt x="1256048" y="1070520"/>
                  </a:lnTo>
                  <a:lnTo>
                    <a:pt x="1252853" y="1070520"/>
                  </a:lnTo>
                  <a:lnTo>
                    <a:pt x="1250723" y="1071585"/>
                  </a:lnTo>
                  <a:lnTo>
                    <a:pt x="1249658" y="1071585"/>
                  </a:lnTo>
                  <a:lnTo>
                    <a:pt x="1249658" y="1053481"/>
                  </a:lnTo>
                  <a:lnTo>
                    <a:pt x="1251788" y="1053481"/>
                  </a:lnTo>
                  <a:lnTo>
                    <a:pt x="1256048" y="1052416"/>
                  </a:lnTo>
                  <a:lnTo>
                    <a:pt x="1256048" y="1052416"/>
                  </a:lnTo>
                  <a:lnTo>
                    <a:pt x="1256048" y="1052416"/>
                  </a:lnTo>
                  <a:close/>
                  <a:moveTo>
                    <a:pt x="1256048" y="1087560"/>
                  </a:moveTo>
                  <a:lnTo>
                    <a:pt x="1256048" y="1101936"/>
                  </a:lnTo>
                  <a:lnTo>
                    <a:pt x="1249125" y="1103001"/>
                  </a:lnTo>
                  <a:lnTo>
                    <a:pt x="1249125" y="1084897"/>
                  </a:lnTo>
                  <a:lnTo>
                    <a:pt x="1252320" y="1085962"/>
                  </a:lnTo>
                  <a:lnTo>
                    <a:pt x="1256048" y="1087560"/>
                  </a:lnTo>
                  <a:lnTo>
                    <a:pt x="1256048" y="1087560"/>
                  </a:lnTo>
                  <a:close/>
                  <a:moveTo>
                    <a:pt x="1256048" y="1226004"/>
                  </a:moveTo>
                  <a:lnTo>
                    <a:pt x="1256048" y="1235056"/>
                  </a:lnTo>
                  <a:cubicBezTo>
                    <a:pt x="1253918" y="1233991"/>
                    <a:pt x="1252853" y="1231862"/>
                    <a:pt x="1249125" y="1229199"/>
                  </a:cubicBezTo>
                  <a:lnTo>
                    <a:pt x="1249125" y="1221212"/>
                  </a:lnTo>
                  <a:cubicBezTo>
                    <a:pt x="1251255" y="1223342"/>
                    <a:pt x="1253385" y="1224939"/>
                    <a:pt x="1256048" y="1226004"/>
                  </a:cubicBezTo>
                  <a:lnTo>
                    <a:pt x="1256048" y="1226004"/>
                  </a:lnTo>
                  <a:close/>
                  <a:moveTo>
                    <a:pt x="1256048" y="1261680"/>
                  </a:moveTo>
                  <a:lnTo>
                    <a:pt x="1256048" y="1272862"/>
                  </a:lnTo>
                  <a:cubicBezTo>
                    <a:pt x="1253918" y="1276057"/>
                    <a:pt x="1252853" y="1278720"/>
                    <a:pt x="1251788" y="1279785"/>
                  </a:cubicBezTo>
                  <a:cubicBezTo>
                    <a:pt x="1250723" y="1280850"/>
                    <a:pt x="1250723" y="1282980"/>
                    <a:pt x="1249658" y="1284045"/>
                  </a:cubicBezTo>
                  <a:lnTo>
                    <a:pt x="1249658" y="1269135"/>
                  </a:lnTo>
                  <a:cubicBezTo>
                    <a:pt x="1251255" y="1267538"/>
                    <a:pt x="1253385" y="1265408"/>
                    <a:pt x="1256048" y="1261680"/>
                  </a:cubicBezTo>
                  <a:lnTo>
                    <a:pt x="1256048" y="1261680"/>
                  </a:lnTo>
                  <a:close/>
                  <a:moveTo>
                    <a:pt x="1256048" y="1292032"/>
                  </a:moveTo>
                  <a:lnTo>
                    <a:pt x="1256048" y="1303214"/>
                  </a:lnTo>
                  <a:cubicBezTo>
                    <a:pt x="1253918" y="1305344"/>
                    <a:pt x="1251788" y="1306409"/>
                    <a:pt x="1249125" y="1310136"/>
                  </a:cubicBezTo>
                  <a:lnTo>
                    <a:pt x="1249125" y="1288837"/>
                  </a:lnTo>
                  <a:cubicBezTo>
                    <a:pt x="1250190" y="1289902"/>
                    <a:pt x="1251255" y="1292032"/>
                    <a:pt x="1252320" y="1294694"/>
                  </a:cubicBezTo>
                  <a:cubicBezTo>
                    <a:pt x="1253385" y="1293629"/>
                    <a:pt x="1254450" y="1292032"/>
                    <a:pt x="1256048" y="1292032"/>
                  </a:cubicBezTo>
                  <a:lnTo>
                    <a:pt x="1256048" y="1292032"/>
                  </a:lnTo>
                  <a:close/>
                  <a:moveTo>
                    <a:pt x="1256048" y="1318123"/>
                  </a:moveTo>
                  <a:lnTo>
                    <a:pt x="1256048" y="1330370"/>
                  </a:lnTo>
                  <a:cubicBezTo>
                    <a:pt x="1253918" y="1329305"/>
                    <a:pt x="1251788" y="1329305"/>
                    <a:pt x="1249125" y="1328240"/>
                  </a:cubicBezTo>
                  <a:lnTo>
                    <a:pt x="1249125" y="1315993"/>
                  </a:lnTo>
                  <a:cubicBezTo>
                    <a:pt x="1251255" y="1317058"/>
                    <a:pt x="1253385" y="1317058"/>
                    <a:pt x="1256048" y="1318123"/>
                  </a:cubicBezTo>
                  <a:lnTo>
                    <a:pt x="1256048" y="1318123"/>
                  </a:lnTo>
                  <a:close/>
                  <a:moveTo>
                    <a:pt x="1256048" y="1357527"/>
                  </a:moveTo>
                  <a:lnTo>
                    <a:pt x="1256048" y="1370839"/>
                  </a:lnTo>
                  <a:cubicBezTo>
                    <a:pt x="1254983" y="1370839"/>
                    <a:pt x="1254983" y="1371904"/>
                    <a:pt x="1254983" y="1371904"/>
                  </a:cubicBezTo>
                  <a:cubicBezTo>
                    <a:pt x="1252853" y="1372969"/>
                    <a:pt x="1251788" y="1375099"/>
                    <a:pt x="1249125" y="1376164"/>
                  </a:cubicBezTo>
                  <a:lnTo>
                    <a:pt x="1249125" y="1356994"/>
                  </a:lnTo>
                  <a:cubicBezTo>
                    <a:pt x="1251255" y="1357527"/>
                    <a:pt x="1253385" y="1357527"/>
                    <a:pt x="1256048" y="1357527"/>
                  </a:cubicBezTo>
                  <a:lnTo>
                    <a:pt x="1256048" y="1357527"/>
                  </a:lnTo>
                  <a:close/>
                  <a:moveTo>
                    <a:pt x="1256048" y="1674885"/>
                  </a:moveTo>
                  <a:lnTo>
                    <a:pt x="1256048" y="1690859"/>
                  </a:lnTo>
                  <a:cubicBezTo>
                    <a:pt x="1253918" y="1690859"/>
                    <a:pt x="1251788" y="1690859"/>
                    <a:pt x="1249125" y="1690859"/>
                  </a:cubicBezTo>
                  <a:lnTo>
                    <a:pt x="1249125" y="1674885"/>
                  </a:lnTo>
                  <a:cubicBezTo>
                    <a:pt x="1251255" y="1674885"/>
                    <a:pt x="1253385" y="1674885"/>
                    <a:pt x="1256048" y="1674885"/>
                  </a:cubicBezTo>
                  <a:lnTo>
                    <a:pt x="1256048" y="1674885"/>
                  </a:lnTo>
                  <a:close/>
                  <a:moveTo>
                    <a:pt x="1256048" y="1743575"/>
                  </a:moveTo>
                  <a:lnTo>
                    <a:pt x="1256048" y="1763809"/>
                  </a:lnTo>
                  <a:cubicBezTo>
                    <a:pt x="1253918" y="1762744"/>
                    <a:pt x="1251788" y="1761679"/>
                    <a:pt x="1249125" y="1760614"/>
                  </a:cubicBezTo>
                  <a:lnTo>
                    <a:pt x="1249125" y="1739315"/>
                  </a:lnTo>
                  <a:cubicBezTo>
                    <a:pt x="1251255" y="1740380"/>
                    <a:pt x="1253385" y="1742510"/>
                    <a:pt x="1256048" y="1743575"/>
                  </a:cubicBezTo>
                  <a:lnTo>
                    <a:pt x="1256048" y="1743575"/>
                  </a:lnTo>
                  <a:close/>
                  <a:moveTo>
                    <a:pt x="1256048" y="1763809"/>
                  </a:moveTo>
                  <a:lnTo>
                    <a:pt x="1256048" y="1781913"/>
                  </a:lnTo>
                  <a:cubicBezTo>
                    <a:pt x="1253918" y="1782978"/>
                    <a:pt x="1251788" y="1784043"/>
                    <a:pt x="1249125" y="1785108"/>
                  </a:cubicBezTo>
                  <a:lnTo>
                    <a:pt x="1249125" y="1768069"/>
                  </a:lnTo>
                  <a:cubicBezTo>
                    <a:pt x="1251255" y="1767004"/>
                    <a:pt x="1252320" y="1765939"/>
                    <a:pt x="1254983" y="1764874"/>
                  </a:cubicBezTo>
                  <a:cubicBezTo>
                    <a:pt x="1253918" y="1764874"/>
                    <a:pt x="1253918" y="1764874"/>
                    <a:pt x="1253918" y="1764874"/>
                  </a:cubicBezTo>
                  <a:lnTo>
                    <a:pt x="1256048" y="1763809"/>
                  </a:lnTo>
                  <a:close/>
                  <a:moveTo>
                    <a:pt x="1249125" y="61471"/>
                  </a:moveTo>
                  <a:lnTo>
                    <a:pt x="1249125" y="80640"/>
                  </a:lnTo>
                  <a:cubicBezTo>
                    <a:pt x="1248060" y="79575"/>
                    <a:pt x="1246995" y="79575"/>
                    <a:pt x="1245931" y="78510"/>
                  </a:cubicBezTo>
                  <a:lnTo>
                    <a:pt x="1245931" y="60406"/>
                  </a:lnTo>
                  <a:cubicBezTo>
                    <a:pt x="1246995" y="61471"/>
                    <a:pt x="1248060" y="61471"/>
                    <a:pt x="1249125" y="61471"/>
                  </a:cubicBezTo>
                  <a:lnTo>
                    <a:pt x="1249125" y="61471"/>
                  </a:lnTo>
                  <a:close/>
                  <a:moveTo>
                    <a:pt x="1249125" y="159447"/>
                  </a:moveTo>
                  <a:lnTo>
                    <a:pt x="1249125" y="176487"/>
                  </a:lnTo>
                  <a:cubicBezTo>
                    <a:pt x="1248060" y="176487"/>
                    <a:pt x="1246995" y="176487"/>
                    <a:pt x="1245931" y="175422"/>
                  </a:cubicBezTo>
                  <a:lnTo>
                    <a:pt x="1245931" y="158382"/>
                  </a:lnTo>
                  <a:cubicBezTo>
                    <a:pt x="1246995" y="158382"/>
                    <a:pt x="1248060" y="159447"/>
                    <a:pt x="1249125" y="159447"/>
                  </a:cubicBezTo>
                  <a:lnTo>
                    <a:pt x="1249125" y="159447"/>
                  </a:lnTo>
                  <a:close/>
                  <a:moveTo>
                    <a:pt x="1249125" y="490650"/>
                  </a:moveTo>
                  <a:lnTo>
                    <a:pt x="1249125" y="577444"/>
                  </a:lnTo>
                  <a:cubicBezTo>
                    <a:pt x="1248060" y="578509"/>
                    <a:pt x="1246995" y="579574"/>
                    <a:pt x="1245931" y="580639"/>
                  </a:cubicBezTo>
                  <a:lnTo>
                    <a:pt x="1245931" y="571587"/>
                  </a:lnTo>
                  <a:cubicBezTo>
                    <a:pt x="1246995" y="570522"/>
                    <a:pt x="1248060" y="570522"/>
                    <a:pt x="1249125" y="569457"/>
                  </a:cubicBezTo>
                  <a:cubicBezTo>
                    <a:pt x="1248060" y="568392"/>
                    <a:pt x="1246995" y="566262"/>
                    <a:pt x="1245931" y="565197"/>
                  </a:cubicBezTo>
                  <a:lnTo>
                    <a:pt x="1245931" y="532716"/>
                  </a:lnTo>
                  <a:cubicBezTo>
                    <a:pt x="1248060" y="522598"/>
                    <a:pt x="1250190" y="513546"/>
                    <a:pt x="1245931" y="504494"/>
                  </a:cubicBezTo>
                  <a:lnTo>
                    <a:pt x="1245931" y="487455"/>
                  </a:lnTo>
                  <a:cubicBezTo>
                    <a:pt x="1246995" y="488520"/>
                    <a:pt x="1248060" y="489585"/>
                    <a:pt x="1249125" y="490650"/>
                  </a:cubicBezTo>
                  <a:lnTo>
                    <a:pt x="1249125" y="490650"/>
                  </a:lnTo>
                  <a:close/>
                  <a:moveTo>
                    <a:pt x="1249125" y="592886"/>
                  </a:moveTo>
                  <a:lnTo>
                    <a:pt x="1249125" y="601938"/>
                  </a:lnTo>
                  <a:cubicBezTo>
                    <a:pt x="1248060" y="600873"/>
                    <a:pt x="1246995" y="599808"/>
                    <a:pt x="1245931" y="599808"/>
                  </a:cubicBezTo>
                  <a:lnTo>
                    <a:pt x="1245931" y="590756"/>
                  </a:lnTo>
                  <a:cubicBezTo>
                    <a:pt x="1246995" y="591821"/>
                    <a:pt x="1248060" y="592886"/>
                    <a:pt x="1249125" y="592886"/>
                  </a:cubicBezTo>
                  <a:lnTo>
                    <a:pt x="1249125" y="592886"/>
                  </a:lnTo>
                  <a:close/>
                  <a:moveTo>
                    <a:pt x="1249125" y="628029"/>
                  </a:moveTo>
                  <a:lnTo>
                    <a:pt x="1249125" y="634952"/>
                  </a:lnTo>
                  <a:cubicBezTo>
                    <a:pt x="1248060" y="634952"/>
                    <a:pt x="1246995" y="634952"/>
                    <a:pt x="1245931" y="633887"/>
                  </a:cubicBezTo>
                  <a:lnTo>
                    <a:pt x="1245931" y="625900"/>
                  </a:lnTo>
                  <a:cubicBezTo>
                    <a:pt x="1246995" y="626964"/>
                    <a:pt x="1248060" y="626964"/>
                    <a:pt x="1249125" y="628029"/>
                  </a:cubicBezTo>
                  <a:lnTo>
                    <a:pt x="1249125" y="628029"/>
                  </a:lnTo>
                  <a:close/>
                  <a:moveTo>
                    <a:pt x="1249125" y="639212"/>
                  </a:moveTo>
                  <a:lnTo>
                    <a:pt x="1249125" y="648264"/>
                  </a:lnTo>
                  <a:cubicBezTo>
                    <a:pt x="1248060" y="649329"/>
                    <a:pt x="1246995" y="650394"/>
                    <a:pt x="1245931" y="651459"/>
                  </a:cubicBezTo>
                  <a:lnTo>
                    <a:pt x="1245931" y="642406"/>
                  </a:lnTo>
                  <a:cubicBezTo>
                    <a:pt x="1246995" y="641341"/>
                    <a:pt x="1248060" y="640276"/>
                    <a:pt x="1249125" y="639212"/>
                  </a:cubicBezTo>
                  <a:lnTo>
                    <a:pt x="1249125" y="639212"/>
                  </a:lnTo>
                  <a:close/>
                  <a:moveTo>
                    <a:pt x="1249125" y="700979"/>
                  </a:moveTo>
                  <a:lnTo>
                    <a:pt x="1249125" y="728136"/>
                  </a:lnTo>
                  <a:lnTo>
                    <a:pt x="1246995" y="727071"/>
                  </a:lnTo>
                  <a:lnTo>
                    <a:pt x="1245931" y="727071"/>
                  </a:lnTo>
                  <a:lnTo>
                    <a:pt x="1245931" y="700979"/>
                  </a:lnTo>
                  <a:lnTo>
                    <a:pt x="1249125" y="700979"/>
                  </a:lnTo>
                  <a:lnTo>
                    <a:pt x="1249125" y="700979"/>
                  </a:lnTo>
                  <a:close/>
                  <a:moveTo>
                    <a:pt x="1249125" y="783514"/>
                  </a:moveTo>
                  <a:lnTo>
                    <a:pt x="1249125" y="835164"/>
                  </a:lnTo>
                  <a:lnTo>
                    <a:pt x="1248060" y="835164"/>
                  </a:lnTo>
                  <a:lnTo>
                    <a:pt x="1245931" y="835164"/>
                  </a:lnTo>
                  <a:lnTo>
                    <a:pt x="1245931" y="787773"/>
                  </a:lnTo>
                  <a:lnTo>
                    <a:pt x="1246995" y="786708"/>
                  </a:lnTo>
                  <a:lnTo>
                    <a:pt x="1249125" y="783514"/>
                  </a:lnTo>
                  <a:lnTo>
                    <a:pt x="1249125" y="783514"/>
                  </a:lnTo>
                  <a:lnTo>
                    <a:pt x="1249125" y="783514"/>
                  </a:lnTo>
                  <a:close/>
                  <a:moveTo>
                    <a:pt x="1249125" y="837294"/>
                  </a:moveTo>
                  <a:lnTo>
                    <a:pt x="1249125" y="863385"/>
                  </a:lnTo>
                  <a:lnTo>
                    <a:pt x="1249125" y="863385"/>
                  </a:lnTo>
                  <a:lnTo>
                    <a:pt x="1248060" y="864450"/>
                  </a:lnTo>
                  <a:lnTo>
                    <a:pt x="1245931" y="864450"/>
                  </a:lnTo>
                  <a:lnTo>
                    <a:pt x="1245931" y="839424"/>
                  </a:lnTo>
                  <a:lnTo>
                    <a:pt x="1246995" y="838359"/>
                  </a:lnTo>
                  <a:lnTo>
                    <a:pt x="1249125" y="837294"/>
                  </a:lnTo>
                  <a:lnTo>
                    <a:pt x="1249125" y="837294"/>
                  </a:lnTo>
                  <a:close/>
                  <a:moveTo>
                    <a:pt x="1249125" y="905984"/>
                  </a:moveTo>
                  <a:lnTo>
                    <a:pt x="1249125" y="912906"/>
                  </a:lnTo>
                  <a:cubicBezTo>
                    <a:pt x="1249125" y="912906"/>
                    <a:pt x="1248060" y="912906"/>
                    <a:pt x="1246995" y="912906"/>
                  </a:cubicBezTo>
                  <a:cubicBezTo>
                    <a:pt x="1248060" y="913971"/>
                    <a:pt x="1249125" y="916101"/>
                    <a:pt x="1249125" y="917166"/>
                  </a:cubicBezTo>
                  <a:lnTo>
                    <a:pt x="1249125" y="949647"/>
                  </a:lnTo>
                  <a:cubicBezTo>
                    <a:pt x="1246995" y="943790"/>
                    <a:pt x="1246995" y="938465"/>
                    <a:pt x="1245931" y="932608"/>
                  </a:cubicBezTo>
                  <a:lnTo>
                    <a:pt x="1245931" y="905451"/>
                  </a:lnTo>
                  <a:cubicBezTo>
                    <a:pt x="1246995" y="905984"/>
                    <a:pt x="1248060" y="905984"/>
                    <a:pt x="1249125" y="905984"/>
                  </a:cubicBezTo>
                  <a:lnTo>
                    <a:pt x="1249125" y="905984"/>
                  </a:lnTo>
                  <a:close/>
                  <a:moveTo>
                    <a:pt x="1249125" y="955504"/>
                  </a:moveTo>
                  <a:lnTo>
                    <a:pt x="1249125" y="962427"/>
                  </a:lnTo>
                  <a:cubicBezTo>
                    <a:pt x="1248060" y="962427"/>
                    <a:pt x="1246995" y="962427"/>
                    <a:pt x="1245931" y="962427"/>
                  </a:cubicBezTo>
                  <a:lnTo>
                    <a:pt x="1245931" y="955504"/>
                  </a:lnTo>
                  <a:cubicBezTo>
                    <a:pt x="1246995" y="955504"/>
                    <a:pt x="1248060" y="955504"/>
                    <a:pt x="1249125" y="955504"/>
                  </a:cubicBezTo>
                  <a:lnTo>
                    <a:pt x="1249125" y="955504"/>
                  </a:lnTo>
                  <a:close/>
                  <a:moveTo>
                    <a:pt x="1249125" y="980531"/>
                  </a:moveTo>
                  <a:lnTo>
                    <a:pt x="1249125" y="1030052"/>
                  </a:lnTo>
                  <a:lnTo>
                    <a:pt x="1249125" y="1028987"/>
                  </a:lnTo>
                  <a:lnTo>
                    <a:pt x="1245931" y="1026857"/>
                  </a:lnTo>
                  <a:lnTo>
                    <a:pt x="1245931" y="979466"/>
                  </a:lnTo>
                  <a:lnTo>
                    <a:pt x="1246995" y="979466"/>
                  </a:lnTo>
                  <a:lnTo>
                    <a:pt x="1249125" y="980531"/>
                  </a:lnTo>
                  <a:lnTo>
                    <a:pt x="1249125" y="980531"/>
                  </a:lnTo>
                  <a:close/>
                  <a:moveTo>
                    <a:pt x="1249125" y="1053481"/>
                  </a:moveTo>
                  <a:lnTo>
                    <a:pt x="1249125" y="1071585"/>
                  </a:lnTo>
                  <a:lnTo>
                    <a:pt x="1245931" y="1071585"/>
                  </a:lnTo>
                  <a:lnTo>
                    <a:pt x="1245931" y="1053481"/>
                  </a:lnTo>
                  <a:lnTo>
                    <a:pt x="1249125" y="1053481"/>
                  </a:lnTo>
                  <a:lnTo>
                    <a:pt x="1249125" y="1053481"/>
                  </a:lnTo>
                  <a:close/>
                  <a:moveTo>
                    <a:pt x="1249125" y="1084897"/>
                  </a:moveTo>
                  <a:lnTo>
                    <a:pt x="1249125" y="1103001"/>
                  </a:lnTo>
                  <a:lnTo>
                    <a:pt x="1246995" y="1103001"/>
                  </a:lnTo>
                  <a:lnTo>
                    <a:pt x="1245931" y="1103001"/>
                  </a:lnTo>
                  <a:lnTo>
                    <a:pt x="1245931" y="1083832"/>
                  </a:lnTo>
                  <a:lnTo>
                    <a:pt x="1248060" y="1083832"/>
                  </a:lnTo>
                  <a:lnTo>
                    <a:pt x="1249125" y="1084897"/>
                  </a:lnTo>
                  <a:lnTo>
                    <a:pt x="1249125" y="1084897"/>
                  </a:lnTo>
                  <a:close/>
                  <a:moveTo>
                    <a:pt x="1249125" y="1221212"/>
                  </a:moveTo>
                  <a:lnTo>
                    <a:pt x="1249125" y="1229199"/>
                  </a:lnTo>
                  <a:lnTo>
                    <a:pt x="1249125" y="1229199"/>
                  </a:lnTo>
                  <a:cubicBezTo>
                    <a:pt x="1249125" y="1232394"/>
                    <a:pt x="1248060" y="1235056"/>
                    <a:pt x="1245931" y="1237186"/>
                  </a:cubicBezTo>
                  <a:lnTo>
                    <a:pt x="1245931" y="1218017"/>
                  </a:lnTo>
                  <a:cubicBezTo>
                    <a:pt x="1246995" y="1218017"/>
                    <a:pt x="1246995" y="1219082"/>
                    <a:pt x="1246995" y="1220147"/>
                  </a:cubicBezTo>
                  <a:cubicBezTo>
                    <a:pt x="1248060" y="1220147"/>
                    <a:pt x="1249125" y="1221212"/>
                    <a:pt x="1249125" y="1221212"/>
                  </a:cubicBezTo>
                  <a:lnTo>
                    <a:pt x="1249125" y="1221212"/>
                  </a:lnTo>
                  <a:close/>
                  <a:moveTo>
                    <a:pt x="1249125" y="1269668"/>
                  </a:moveTo>
                  <a:lnTo>
                    <a:pt x="1249125" y="1284577"/>
                  </a:lnTo>
                  <a:lnTo>
                    <a:pt x="1249125" y="1284577"/>
                  </a:lnTo>
                  <a:cubicBezTo>
                    <a:pt x="1249125" y="1285642"/>
                    <a:pt x="1249125" y="1287772"/>
                    <a:pt x="1249125" y="1288837"/>
                  </a:cubicBezTo>
                  <a:lnTo>
                    <a:pt x="1249125" y="1310136"/>
                  </a:lnTo>
                  <a:cubicBezTo>
                    <a:pt x="1248060" y="1311201"/>
                    <a:pt x="1246995" y="1312266"/>
                    <a:pt x="1245931" y="1313331"/>
                  </a:cubicBezTo>
                  <a:lnTo>
                    <a:pt x="1245931" y="1300019"/>
                  </a:lnTo>
                  <a:cubicBezTo>
                    <a:pt x="1246995" y="1298954"/>
                    <a:pt x="1246995" y="1298954"/>
                    <a:pt x="1248060" y="1297889"/>
                  </a:cubicBezTo>
                  <a:cubicBezTo>
                    <a:pt x="1246995" y="1297889"/>
                    <a:pt x="1246995" y="1296824"/>
                    <a:pt x="1245931" y="1296824"/>
                  </a:cubicBezTo>
                  <a:lnTo>
                    <a:pt x="1245931" y="1275525"/>
                  </a:lnTo>
                  <a:cubicBezTo>
                    <a:pt x="1246995" y="1272862"/>
                    <a:pt x="1248060" y="1271798"/>
                    <a:pt x="1249125" y="1269668"/>
                  </a:cubicBezTo>
                  <a:lnTo>
                    <a:pt x="1249125" y="1269668"/>
                  </a:lnTo>
                  <a:close/>
                  <a:moveTo>
                    <a:pt x="1249125" y="1315993"/>
                  </a:moveTo>
                  <a:lnTo>
                    <a:pt x="1249125" y="1328240"/>
                  </a:lnTo>
                  <a:cubicBezTo>
                    <a:pt x="1248060" y="1328240"/>
                    <a:pt x="1246995" y="1327175"/>
                    <a:pt x="1245931" y="1327175"/>
                  </a:cubicBezTo>
                  <a:lnTo>
                    <a:pt x="1245931" y="1315993"/>
                  </a:lnTo>
                  <a:cubicBezTo>
                    <a:pt x="1246995" y="1315993"/>
                    <a:pt x="1248060" y="1315993"/>
                    <a:pt x="1249125" y="1315993"/>
                  </a:cubicBezTo>
                  <a:lnTo>
                    <a:pt x="1249125" y="1315993"/>
                  </a:lnTo>
                  <a:close/>
                  <a:moveTo>
                    <a:pt x="1249125" y="1357527"/>
                  </a:moveTo>
                  <a:lnTo>
                    <a:pt x="1249125" y="1376696"/>
                  </a:lnTo>
                  <a:cubicBezTo>
                    <a:pt x="1248060" y="1377761"/>
                    <a:pt x="1246995" y="1378826"/>
                    <a:pt x="1245931" y="1379891"/>
                  </a:cubicBezTo>
                  <a:lnTo>
                    <a:pt x="1245931" y="1357527"/>
                  </a:lnTo>
                  <a:cubicBezTo>
                    <a:pt x="1246995" y="1357527"/>
                    <a:pt x="1248060" y="1357527"/>
                    <a:pt x="1249125" y="1357527"/>
                  </a:cubicBezTo>
                  <a:lnTo>
                    <a:pt x="1249125" y="1357527"/>
                  </a:lnTo>
                  <a:close/>
                  <a:moveTo>
                    <a:pt x="1249125" y="1674885"/>
                  </a:moveTo>
                  <a:lnTo>
                    <a:pt x="1249125" y="1690859"/>
                  </a:lnTo>
                  <a:cubicBezTo>
                    <a:pt x="1248060" y="1690859"/>
                    <a:pt x="1246995" y="1691924"/>
                    <a:pt x="1245931" y="1691924"/>
                  </a:cubicBezTo>
                  <a:lnTo>
                    <a:pt x="1245931" y="1674885"/>
                  </a:lnTo>
                  <a:cubicBezTo>
                    <a:pt x="1246995" y="1674885"/>
                    <a:pt x="1248060" y="1674885"/>
                    <a:pt x="1249125" y="1674885"/>
                  </a:cubicBezTo>
                  <a:lnTo>
                    <a:pt x="1249125" y="1674885"/>
                  </a:lnTo>
                  <a:close/>
                  <a:moveTo>
                    <a:pt x="1249125" y="1739315"/>
                  </a:moveTo>
                  <a:lnTo>
                    <a:pt x="1249125" y="1760614"/>
                  </a:lnTo>
                  <a:cubicBezTo>
                    <a:pt x="1248060" y="1760614"/>
                    <a:pt x="1246995" y="1759549"/>
                    <a:pt x="1245931" y="1758484"/>
                  </a:cubicBezTo>
                  <a:lnTo>
                    <a:pt x="1245931" y="1736120"/>
                  </a:lnTo>
                  <a:cubicBezTo>
                    <a:pt x="1246995" y="1737185"/>
                    <a:pt x="1248060" y="1738250"/>
                    <a:pt x="1249125" y="1739315"/>
                  </a:cubicBezTo>
                  <a:lnTo>
                    <a:pt x="1249125" y="1739315"/>
                  </a:lnTo>
                  <a:close/>
                  <a:moveTo>
                    <a:pt x="1249125" y="1768601"/>
                  </a:moveTo>
                  <a:lnTo>
                    <a:pt x="1249125" y="1785641"/>
                  </a:lnTo>
                  <a:cubicBezTo>
                    <a:pt x="1248060" y="1786705"/>
                    <a:pt x="1246995" y="1786705"/>
                    <a:pt x="1245931" y="1787770"/>
                  </a:cubicBezTo>
                  <a:lnTo>
                    <a:pt x="1245931" y="1769666"/>
                  </a:lnTo>
                  <a:cubicBezTo>
                    <a:pt x="1246995" y="1769666"/>
                    <a:pt x="1248060" y="1768601"/>
                    <a:pt x="1249125" y="1768601"/>
                  </a:cubicBezTo>
                  <a:close/>
                  <a:moveTo>
                    <a:pt x="1245931" y="60406"/>
                  </a:moveTo>
                  <a:lnTo>
                    <a:pt x="1245931" y="78510"/>
                  </a:lnTo>
                  <a:cubicBezTo>
                    <a:pt x="1245931" y="78510"/>
                    <a:pt x="1244866" y="77445"/>
                    <a:pt x="1243801" y="77445"/>
                  </a:cubicBezTo>
                  <a:lnTo>
                    <a:pt x="1243801" y="59341"/>
                  </a:lnTo>
                  <a:cubicBezTo>
                    <a:pt x="1244333" y="60406"/>
                    <a:pt x="1245931" y="60406"/>
                    <a:pt x="1245931" y="60406"/>
                  </a:cubicBezTo>
                  <a:lnTo>
                    <a:pt x="1245931" y="60406"/>
                  </a:lnTo>
                  <a:close/>
                  <a:moveTo>
                    <a:pt x="1245931" y="158382"/>
                  </a:moveTo>
                  <a:lnTo>
                    <a:pt x="1245931" y="175422"/>
                  </a:lnTo>
                  <a:cubicBezTo>
                    <a:pt x="1245931" y="175422"/>
                    <a:pt x="1244866" y="175422"/>
                    <a:pt x="1243801" y="174357"/>
                  </a:cubicBezTo>
                  <a:lnTo>
                    <a:pt x="1243801" y="157317"/>
                  </a:lnTo>
                  <a:cubicBezTo>
                    <a:pt x="1244333" y="157317"/>
                    <a:pt x="1245931" y="158382"/>
                    <a:pt x="1245931" y="158382"/>
                  </a:cubicBezTo>
                  <a:lnTo>
                    <a:pt x="1245931" y="158382"/>
                  </a:lnTo>
                  <a:close/>
                  <a:moveTo>
                    <a:pt x="1245931" y="487455"/>
                  </a:moveTo>
                  <a:lnTo>
                    <a:pt x="1245931" y="504494"/>
                  </a:lnTo>
                  <a:cubicBezTo>
                    <a:pt x="1245931" y="503429"/>
                    <a:pt x="1244866" y="501299"/>
                    <a:pt x="1243801" y="500234"/>
                  </a:cubicBezTo>
                  <a:lnTo>
                    <a:pt x="1243801" y="486922"/>
                  </a:lnTo>
                  <a:cubicBezTo>
                    <a:pt x="1244333" y="486390"/>
                    <a:pt x="1245931" y="487455"/>
                    <a:pt x="1245931" y="487455"/>
                  </a:cubicBezTo>
                  <a:lnTo>
                    <a:pt x="1245931" y="487455"/>
                  </a:lnTo>
                  <a:close/>
                  <a:moveTo>
                    <a:pt x="1245931" y="532183"/>
                  </a:moveTo>
                  <a:lnTo>
                    <a:pt x="1245931" y="564664"/>
                  </a:lnTo>
                  <a:cubicBezTo>
                    <a:pt x="1245931" y="563599"/>
                    <a:pt x="1245931" y="562534"/>
                    <a:pt x="1245931" y="562534"/>
                  </a:cubicBezTo>
                  <a:cubicBezTo>
                    <a:pt x="1244866" y="562534"/>
                    <a:pt x="1244866" y="562534"/>
                    <a:pt x="1243801" y="561469"/>
                  </a:cubicBezTo>
                  <a:lnTo>
                    <a:pt x="1243801" y="541235"/>
                  </a:lnTo>
                  <a:cubicBezTo>
                    <a:pt x="1244333" y="538040"/>
                    <a:pt x="1245931" y="534313"/>
                    <a:pt x="1245931" y="532183"/>
                  </a:cubicBezTo>
                  <a:lnTo>
                    <a:pt x="1245931" y="532183"/>
                  </a:lnTo>
                  <a:close/>
                  <a:moveTo>
                    <a:pt x="1245931" y="571587"/>
                  </a:moveTo>
                  <a:lnTo>
                    <a:pt x="1245931" y="580639"/>
                  </a:lnTo>
                  <a:cubicBezTo>
                    <a:pt x="1245931" y="580639"/>
                    <a:pt x="1244866" y="581704"/>
                    <a:pt x="1243801" y="582769"/>
                  </a:cubicBezTo>
                  <a:lnTo>
                    <a:pt x="1243801" y="572652"/>
                  </a:lnTo>
                  <a:cubicBezTo>
                    <a:pt x="1244333" y="572652"/>
                    <a:pt x="1245931" y="571587"/>
                    <a:pt x="1245931" y="571587"/>
                  </a:cubicBezTo>
                  <a:lnTo>
                    <a:pt x="1245931" y="571587"/>
                  </a:lnTo>
                  <a:close/>
                  <a:moveTo>
                    <a:pt x="1245931" y="590756"/>
                  </a:moveTo>
                  <a:lnTo>
                    <a:pt x="1245931" y="599808"/>
                  </a:lnTo>
                  <a:cubicBezTo>
                    <a:pt x="1245931" y="598743"/>
                    <a:pt x="1244866" y="598743"/>
                    <a:pt x="1243801" y="597678"/>
                  </a:cubicBezTo>
                  <a:lnTo>
                    <a:pt x="1243801" y="590756"/>
                  </a:lnTo>
                  <a:cubicBezTo>
                    <a:pt x="1244333" y="590756"/>
                    <a:pt x="1245931" y="590756"/>
                    <a:pt x="1245931" y="590756"/>
                  </a:cubicBezTo>
                  <a:lnTo>
                    <a:pt x="1245931" y="590756"/>
                  </a:lnTo>
                  <a:close/>
                  <a:moveTo>
                    <a:pt x="1245931" y="625900"/>
                  </a:moveTo>
                  <a:lnTo>
                    <a:pt x="1245931" y="633887"/>
                  </a:lnTo>
                  <a:cubicBezTo>
                    <a:pt x="1245931" y="633887"/>
                    <a:pt x="1244866" y="633887"/>
                    <a:pt x="1243801" y="632822"/>
                  </a:cubicBezTo>
                  <a:lnTo>
                    <a:pt x="1243801" y="624835"/>
                  </a:lnTo>
                  <a:cubicBezTo>
                    <a:pt x="1244333" y="625900"/>
                    <a:pt x="1245931" y="625900"/>
                    <a:pt x="1245931" y="625900"/>
                  </a:cubicBezTo>
                  <a:lnTo>
                    <a:pt x="1245931" y="625900"/>
                  </a:lnTo>
                  <a:close/>
                  <a:moveTo>
                    <a:pt x="1245931" y="642406"/>
                  </a:moveTo>
                  <a:lnTo>
                    <a:pt x="1245931" y="651459"/>
                  </a:lnTo>
                  <a:cubicBezTo>
                    <a:pt x="1245931" y="651459"/>
                    <a:pt x="1244866" y="652524"/>
                    <a:pt x="1243801" y="652524"/>
                  </a:cubicBezTo>
                  <a:lnTo>
                    <a:pt x="1243801" y="644536"/>
                  </a:lnTo>
                  <a:cubicBezTo>
                    <a:pt x="1244333" y="644004"/>
                    <a:pt x="1245931" y="644004"/>
                    <a:pt x="1245931" y="642406"/>
                  </a:cubicBezTo>
                  <a:lnTo>
                    <a:pt x="1245931" y="642406"/>
                  </a:lnTo>
                  <a:close/>
                  <a:moveTo>
                    <a:pt x="1245931" y="700979"/>
                  </a:moveTo>
                  <a:lnTo>
                    <a:pt x="1245931" y="727071"/>
                  </a:lnTo>
                  <a:lnTo>
                    <a:pt x="1244866" y="727071"/>
                  </a:lnTo>
                  <a:lnTo>
                    <a:pt x="1243801" y="727071"/>
                  </a:lnTo>
                  <a:lnTo>
                    <a:pt x="1243801" y="702044"/>
                  </a:lnTo>
                  <a:lnTo>
                    <a:pt x="1245931" y="700979"/>
                  </a:lnTo>
                  <a:lnTo>
                    <a:pt x="1245931" y="700979"/>
                  </a:lnTo>
                  <a:lnTo>
                    <a:pt x="1245931" y="700979"/>
                  </a:lnTo>
                  <a:close/>
                  <a:moveTo>
                    <a:pt x="1245931" y="787773"/>
                  </a:moveTo>
                  <a:lnTo>
                    <a:pt x="1245931" y="835164"/>
                  </a:lnTo>
                  <a:lnTo>
                    <a:pt x="1245931" y="834099"/>
                  </a:lnTo>
                  <a:lnTo>
                    <a:pt x="1243801" y="834099"/>
                  </a:lnTo>
                  <a:lnTo>
                    <a:pt x="1243801" y="790436"/>
                  </a:lnTo>
                  <a:lnTo>
                    <a:pt x="1244866" y="789371"/>
                  </a:lnTo>
                  <a:lnTo>
                    <a:pt x="1245931" y="787773"/>
                  </a:lnTo>
                  <a:lnTo>
                    <a:pt x="1245931" y="787773"/>
                  </a:lnTo>
                  <a:close/>
                  <a:moveTo>
                    <a:pt x="1245931" y="839424"/>
                  </a:moveTo>
                  <a:lnTo>
                    <a:pt x="1245931" y="864450"/>
                  </a:lnTo>
                  <a:lnTo>
                    <a:pt x="1245931" y="864450"/>
                  </a:lnTo>
                  <a:lnTo>
                    <a:pt x="1243801" y="865515"/>
                  </a:lnTo>
                  <a:lnTo>
                    <a:pt x="1243801" y="840489"/>
                  </a:lnTo>
                  <a:lnTo>
                    <a:pt x="1245931" y="839424"/>
                  </a:lnTo>
                  <a:lnTo>
                    <a:pt x="1245931" y="839424"/>
                  </a:lnTo>
                  <a:close/>
                  <a:moveTo>
                    <a:pt x="1245931" y="905984"/>
                  </a:moveTo>
                  <a:lnTo>
                    <a:pt x="1245931" y="933140"/>
                  </a:lnTo>
                  <a:cubicBezTo>
                    <a:pt x="1245931" y="928880"/>
                    <a:pt x="1244866" y="925153"/>
                    <a:pt x="1243801" y="921958"/>
                  </a:cubicBezTo>
                  <a:lnTo>
                    <a:pt x="1243801" y="905984"/>
                  </a:lnTo>
                  <a:cubicBezTo>
                    <a:pt x="1244333" y="905984"/>
                    <a:pt x="1245931" y="905984"/>
                    <a:pt x="1245931" y="905984"/>
                  </a:cubicBezTo>
                  <a:lnTo>
                    <a:pt x="1245931" y="905984"/>
                  </a:lnTo>
                  <a:close/>
                  <a:moveTo>
                    <a:pt x="1245931" y="955504"/>
                  </a:moveTo>
                  <a:lnTo>
                    <a:pt x="1245931" y="962427"/>
                  </a:lnTo>
                  <a:cubicBezTo>
                    <a:pt x="1245931" y="962427"/>
                    <a:pt x="1244866" y="963492"/>
                    <a:pt x="1243801" y="963492"/>
                  </a:cubicBezTo>
                  <a:lnTo>
                    <a:pt x="1243801" y="956569"/>
                  </a:lnTo>
                  <a:cubicBezTo>
                    <a:pt x="1244333" y="955504"/>
                    <a:pt x="1245931" y="955504"/>
                    <a:pt x="1245931" y="955504"/>
                  </a:cubicBezTo>
                  <a:lnTo>
                    <a:pt x="1245931" y="955504"/>
                  </a:lnTo>
                  <a:close/>
                  <a:moveTo>
                    <a:pt x="1245931" y="979466"/>
                  </a:moveTo>
                  <a:lnTo>
                    <a:pt x="1245931" y="1026857"/>
                  </a:lnTo>
                  <a:lnTo>
                    <a:pt x="1244866" y="1025792"/>
                  </a:lnTo>
                  <a:lnTo>
                    <a:pt x="1243801" y="1024727"/>
                  </a:lnTo>
                  <a:lnTo>
                    <a:pt x="1243801" y="981064"/>
                  </a:lnTo>
                  <a:lnTo>
                    <a:pt x="1245931" y="979466"/>
                  </a:lnTo>
                  <a:lnTo>
                    <a:pt x="1245931" y="979466"/>
                  </a:lnTo>
                  <a:close/>
                  <a:moveTo>
                    <a:pt x="1245931" y="1053481"/>
                  </a:moveTo>
                  <a:lnTo>
                    <a:pt x="1245931" y="1071585"/>
                  </a:lnTo>
                  <a:lnTo>
                    <a:pt x="1244866" y="1071585"/>
                  </a:lnTo>
                  <a:lnTo>
                    <a:pt x="1243801" y="1071585"/>
                  </a:lnTo>
                  <a:lnTo>
                    <a:pt x="1243801" y="1053481"/>
                  </a:lnTo>
                  <a:lnTo>
                    <a:pt x="1245931" y="1053481"/>
                  </a:lnTo>
                  <a:lnTo>
                    <a:pt x="1245931" y="1053481"/>
                  </a:lnTo>
                  <a:lnTo>
                    <a:pt x="1245931" y="1053481"/>
                  </a:lnTo>
                  <a:close/>
                  <a:moveTo>
                    <a:pt x="1245931" y="1083832"/>
                  </a:moveTo>
                  <a:lnTo>
                    <a:pt x="1245931" y="1103001"/>
                  </a:lnTo>
                  <a:lnTo>
                    <a:pt x="1243801" y="1103001"/>
                  </a:lnTo>
                  <a:lnTo>
                    <a:pt x="1243801" y="1084897"/>
                  </a:lnTo>
                  <a:lnTo>
                    <a:pt x="1245931" y="1083832"/>
                  </a:lnTo>
                  <a:lnTo>
                    <a:pt x="1245931" y="1083832"/>
                  </a:lnTo>
                  <a:close/>
                  <a:moveTo>
                    <a:pt x="1245931" y="1218017"/>
                  </a:moveTo>
                  <a:lnTo>
                    <a:pt x="1245931" y="1237186"/>
                  </a:lnTo>
                  <a:cubicBezTo>
                    <a:pt x="1245931" y="1238251"/>
                    <a:pt x="1244866" y="1239316"/>
                    <a:pt x="1243801" y="1240381"/>
                  </a:cubicBezTo>
                  <a:lnTo>
                    <a:pt x="1243801" y="1214290"/>
                  </a:lnTo>
                  <a:cubicBezTo>
                    <a:pt x="1244333" y="1215887"/>
                    <a:pt x="1245931" y="1216952"/>
                    <a:pt x="1245931" y="1218017"/>
                  </a:cubicBezTo>
                  <a:lnTo>
                    <a:pt x="1245931" y="1218017"/>
                  </a:lnTo>
                  <a:close/>
                  <a:moveTo>
                    <a:pt x="1245931" y="1275525"/>
                  </a:moveTo>
                  <a:lnTo>
                    <a:pt x="1245931" y="1296824"/>
                  </a:lnTo>
                  <a:cubicBezTo>
                    <a:pt x="1245931" y="1295759"/>
                    <a:pt x="1244866" y="1294694"/>
                    <a:pt x="1243801" y="1293629"/>
                  </a:cubicBezTo>
                  <a:lnTo>
                    <a:pt x="1243801" y="1280317"/>
                  </a:lnTo>
                  <a:cubicBezTo>
                    <a:pt x="1244866" y="1279252"/>
                    <a:pt x="1244866" y="1279252"/>
                    <a:pt x="1244866" y="1278187"/>
                  </a:cubicBezTo>
                  <a:cubicBezTo>
                    <a:pt x="1245931" y="1276590"/>
                    <a:pt x="1245931" y="1276590"/>
                    <a:pt x="1245931" y="1275525"/>
                  </a:cubicBezTo>
                  <a:lnTo>
                    <a:pt x="1245931" y="1275525"/>
                  </a:lnTo>
                  <a:close/>
                  <a:moveTo>
                    <a:pt x="1245931" y="1300019"/>
                  </a:moveTo>
                  <a:lnTo>
                    <a:pt x="1245931" y="1313331"/>
                  </a:lnTo>
                  <a:cubicBezTo>
                    <a:pt x="1245931" y="1314396"/>
                    <a:pt x="1245931" y="1314396"/>
                    <a:pt x="1244866" y="1315461"/>
                  </a:cubicBezTo>
                  <a:cubicBezTo>
                    <a:pt x="1245931" y="1315461"/>
                    <a:pt x="1245931" y="1315461"/>
                    <a:pt x="1245931" y="1315461"/>
                  </a:cubicBezTo>
                  <a:lnTo>
                    <a:pt x="1245931" y="1326643"/>
                  </a:lnTo>
                  <a:cubicBezTo>
                    <a:pt x="1245931" y="1326643"/>
                    <a:pt x="1244866" y="1326643"/>
                    <a:pt x="1243801" y="1326643"/>
                  </a:cubicBezTo>
                  <a:lnTo>
                    <a:pt x="1243801" y="1301616"/>
                  </a:lnTo>
                  <a:cubicBezTo>
                    <a:pt x="1244333" y="1301084"/>
                    <a:pt x="1245931" y="1300019"/>
                    <a:pt x="1245931" y="1300019"/>
                  </a:cubicBezTo>
                  <a:lnTo>
                    <a:pt x="1245931" y="1300019"/>
                  </a:lnTo>
                  <a:close/>
                  <a:moveTo>
                    <a:pt x="1245931" y="1357527"/>
                  </a:moveTo>
                  <a:lnTo>
                    <a:pt x="1245931" y="1379891"/>
                  </a:lnTo>
                  <a:cubicBezTo>
                    <a:pt x="1245931" y="1380956"/>
                    <a:pt x="1244866" y="1380956"/>
                    <a:pt x="1243801" y="1382021"/>
                  </a:cubicBezTo>
                  <a:lnTo>
                    <a:pt x="1243801" y="1369774"/>
                  </a:lnTo>
                  <a:cubicBezTo>
                    <a:pt x="1244866" y="1369774"/>
                    <a:pt x="1244866" y="1368709"/>
                    <a:pt x="1244866" y="1368709"/>
                  </a:cubicBezTo>
                  <a:lnTo>
                    <a:pt x="1244866" y="1368709"/>
                  </a:lnTo>
                  <a:lnTo>
                    <a:pt x="1245931" y="1367644"/>
                  </a:lnTo>
                  <a:cubicBezTo>
                    <a:pt x="1244866" y="1367644"/>
                    <a:pt x="1244866" y="1367644"/>
                    <a:pt x="1243801" y="1367644"/>
                  </a:cubicBezTo>
                  <a:lnTo>
                    <a:pt x="1243801" y="1356462"/>
                  </a:lnTo>
                  <a:cubicBezTo>
                    <a:pt x="1244333" y="1356462"/>
                    <a:pt x="1245931" y="1356462"/>
                    <a:pt x="1245931" y="1357527"/>
                  </a:cubicBezTo>
                  <a:lnTo>
                    <a:pt x="1245931" y="1357527"/>
                  </a:lnTo>
                  <a:close/>
                  <a:moveTo>
                    <a:pt x="1245931" y="1674885"/>
                  </a:moveTo>
                  <a:lnTo>
                    <a:pt x="1245931" y="1691924"/>
                  </a:lnTo>
                  <a:cubicBezTo>
                    <a:pt x="1245931" y="1691924"/>
                    <a:pt x="1244866" y="1691924"/>
                    <a:pt x="1243801" y="1691924"/>
                  </a:cubicBezTo>
                  <a:lnTo>
                    <a:pt x="1243801" y="1674885"/>
                  </a:lnTo>
                  <a:cubicBezTo>
                    <a:pt x="1244333" y="1674885"/>
                    <a:pt x="1245931" y="1674885"/>
                    <a:pt x="1245931" y="1674885"/>
                  </a:cubicBezTo>
                  <a:lnTo>
                    <a:pt x="1245931" y="1674885"/>
                  </a:lnTo>
                  <a:close/>
                  <a:moveTo>
                    <a:pt x="1245931" y="1735587"/>
                  </a:moveTo>
                  <a:lnTo>
                    <a:pt x="1245931" y="1757952"/>
                  </a:lnTo>
                  <a:cubicBezTo>
                    <a:pt x="1245931" y="1757952"/>
                    <a:pt x="1244866" y="1756887"/>
                    <a:pt x="1243801" y="1756887"/>
                  </a:cubicBezTo>
                  <a:lnTo>
                    <a:pt x="1243801" y="1734522"/>
                  </a:lnTo>
                  <a:cubicBezTo>
                    <a:pt x="1244333" y="1734522"/>
                    <a:pt x="1245931" y="1735587"/>
                    <a:pt x="1245931" y="1735587"/>
                  </a:cubicBezTo>
                  <a:lnTo>
                    <a:pt x="1245931" y="1735587"/>
                  </a:lnTo>
                  <a:close/>
                  <a:moveTo>
                    <a:pt x="1245931" y="1769666"/>
                  </a:moveTo>
                  <a:lnTo>
                    <a:pt x="1245931" y="1787770"/>
                  </a:lnTo>
                  <a:cubicBezTo>
                    <a:pt x="1245931" y="1787770"/>
                    <a:pt x="1244866" y="1787770"/>
                    <a:pt x="1243801" y="1788835"/>
                  </a:cubicBezTo>
                  <a:lnTo>
                    <a:pt x="1243801" y="1770731"/>
                  </a:lnTo>
                  <a:cubicBezTo>
                    <a:pt x="1244333" y="1770731"/>
                    <a:pt x="1245931" y="1770731"/>
                    <a:pt x="1245931" y="1769666"/>
                  </a:cubicBezTo>
                  <a:close/>
                  <a:moveTo>
                    <a:pt x="1243268" y="59341"/>
                  </a:moveTo>
                  <a:lnTo>
                    <a:pt x="1243268" y="77445"/>
                  </a:lnTo>
                  <a:cubicBezTo>
                    <a:pt x="1241138" y="75315"/>
                    <a:pt x="1236346" y="74250"/>
                    <a:pt x="1233151" y="73185"/>
                  </a:cubicBezTo>
                  <a:lnTo>
                    <a:pt x="1233151" y="56146"/>
                  </a:lnTo>
                  <a:cubicBezTo>
                    <a:pt x="1236878" y="57211"/>
                    <a:pt x="1240073" y="58276"/>
                    <a:pt x="1243268" y="59341"/>
                  </a:cubicBezTo>
                  <a:lnTo>
                    <a:pt x="1243268" y="59341"/>
                  </a:lnTo>
                  <a:close/>
                  <a:moveTo>
                    <a:pt x="1243268" y="157317"/>
                  </a:moveTo>
                  <a:lnTo>
                    <a:pt x="1243268" y="174357"/>
                  </a:lnTo>
                  <a:cubicBezTo>
                    <a:pt x="1240073" y="173292"/>
                    <a:pt x="1236346" y="171162"/>
                    <a:pt x="1233151" y="170097"/>
                  </a:cubicBezTo>
                  <a:lnTo>
                    <a:pt x="1233151" y="149863"/>
                  </a:lnTo>
                  <a:cubicBezTo>
                    <a:pt x="1235281" y="151992"/>
                    <a:pt x="1239008" y="155187"/>
                    <a:pt x="1243268" y="157317"/>
                  </a:cubicBezTo>
                  <a:lnTo>
                    <a:pt x="1243268" y="157317"/>
                  </a:lnTo>
                  <a:close/>
                  <a:moveTo>
                    <a:pt x="1243268" y="486390"/>
                  </a:moveTo>
                  <a:lnTo>
                    <a:pt x="1243268" y="499702"/>
                  </a:lnTo>
                  <a:cubicBezTo>
                    <a:pt x="1241138" y="496507"/>
                    <a:pt x="1237411" y="492780"/>
                    <a:pt x="1233151" y="489585"/>
                  </a:cubicBezTo>
                  <a:lnTo>
                    <a:pt x="1233151" y="479468"/>
                  </a:lnTo>
                  <a:cubicBezTo>
                    <a:pt x="1236878" y="481597"/>
                    <a:pt x="1241138" y="483727"/>
                    <a:pt x="1243268" y="486390"/>
                  </a:cubicBezTo>
                  <a:lnTo>
                    <a:pt x="1243268" y="486390"/>
                  </a:lnTo>
                  <a:close/>
                  <a:moveTo>
                    <a:pt x="1243268" y="541235"/>
                  </a:moveTo>
                  <a:lnTo>
                    <a:pt x="1243268" y="561469"/>
                  </a:lnTo>
                  <a:cubicBezTo>
                    <a:pt x="1240073" y="560405"/>
                    <a:pt x="1236346" y="558275"/>
                    <a:pt x="1233151" y="557210"/>
                  </a:cubicBezTo>
                  <a:lnTo>
                    <a:pt x="1233151" y="546028"/>
                  </a:lnTo>
                  <a:cubicBezTo>
                    <a:pt x="1235281" y="548157"/>
                    <a:pt x="1239008" y="550287"/>
                    <a:pt x="1243268" y="551885"/>
                  </a:cubicBezTo>
                  <a:cubicBezTo>
                    <a:pt x="1243268" y="548157"/>
                    <a:pt x="1243268" y="544963"/>
                    <a:pt x="1243268" y="541235"/>
                  </a:cubicBezTo>
                  <a:lnTo>
                    <a:pt x="1243268" y="541235"/>
                  </a:lnTo>
                  <a:close/>
                  <a:moveTo>
                    <a:pt x="1243268" y="572652"/>
                  </a:moveTo>
                  <a:lnTo>
                    <a:pt x="1243268" y="582769"/>
                  </a:lnTo>
                  <a:cubicBezTo>
                    <a:pt x="1242203" y="583834"/>
                    <a:pt x="1241138" y="585964"/>
                    <a:pt x="1239008" y="588626"/>
                  </a:cubicBezTo>
                  <a:cubicBezTo>
                    <a:pt x="1240073" y="588626"/>
                    <a:pt x="1242203" y="589691"/>
                    <a:pt x="1243268" y="589691"/>
                  </a:cubicBezTo>
                  <a:cubicBezTo>
                    <a:pt x="1243268" y="590756"/>
                    <a:pt x="1243268" y="590756"/>
                    <a:pt x="1243268" y="590756"/>
                  </a:cubicBezTo>
                  <a:lnTo>
                    <a:pt x="1243268" y="597678"/>
                  </a:lnTo>
                  <a:cubicBezTo>
                    <a:pt x="1240073" y="595548"/>
                    <a:pt x="1236346" y="594483"/>
                    <a:pt x="1233151" y="595548"/>
                  </a:cubicBezTo>
                  <a:lnTo>
                    <a:pt x="1233151" y="585431"/>
                  </a:lnTo>
                  <a:cubicBezTo>
                    <a:pt x="1236878" y="579574"/>
                    <a:pt x="1240073" y="576379"/>
                    <a:pt x="1243268" y="572652"/>
                  </a:cubicBezTo>
                  <a:lnTo>
                    <a:pt x="1243268" y="572652"/>
                  </a:lnTo>
                  <a:close/>
                  <a:moveTo>
                    <a:pt x="1243268" y="624835"/>
                  </a:moveTo>
                  <a:lnTo>
                    <a:pt x="1243268" y="632822"/>
                  </a:lnTo>
                  <a:cubicBezTo>
                    <a:pt x="1240073" y="630692"/>
                    <a:pt x="1236346" y="628562"/>
                    <a:pt x="1233151" y="625900"/>
                  </a:cubicBezTo>
                  <a:lnTo>
                    <a:pt x="1233151" y="616847"/>
                  </a:lnTo>
                  <a:cubicBezTo>
                    <a:pt x="1236878" y="618977"/>
                    <a:pt x="1240073" y="622172"/>
                    <a:pt x="1243268" y="624835"/>
                  </a:cubicBezTo>
                  <a:lnTo>
                    <a:pt x="1243268" y="624835"/>
                  </a:lnTo>
                  <a:close/>
                  <a:moveTo>
                    <a:pt x="1243268" y="645069"/>
                  </a:moveTo>
                  <a:lnTo>
                    <a:pt x="1243268" y="653056"/>
                  </a:lnTo>
                  <a:cubicBezTo>
                    <a:pt x="1243268" y="654121"/>
                    <a:pt x="1242203" y="654121"/>
                    <a:pt x="1241138" y="654121"/>
                  </a:cubicBezTo>
                  <a:cubicBezTo>
                    <a:pt x="1237943" y="658381"/>
                    <a:pt x="1235281" y="662108"/>
                    <a:pt x="1233151" y="665303"/>
                  </a:cubicBezTo>
                  <a:lnTo>
                    <a:pt x="1233151" y="649329"/>
                  </a:lnTo>
                  <a:cubicBezTo>
                    <a:pt x="1236878" y="649329"/>
                    <a:pt x="1240073" y="648264"/>
                    <a:pt x="1243268" y="645069"/>
                  </a:cubicBezTo>
                  <a:lnTo>
                    <a:pt x="1243268" y="645069"/>
                  </a:lnTo>
                  <a:close/>
                  <a:moveTo>
                    <a:pt x="1243268" y="702577"/>
                  </a:moveTo>
                  <a:lnTo>
                    <a:pt x="1243268" y="727603"/>
                  </a:lnTo>
                  <a:lnTo>
                    <a:pt x="1241138" y="728668"/>
                  </a:lnTo>
                  <a:lnTo>
                    <a:pt x="1239008" y="730798"/>
                  </a:lnTo>
                  <a:lnTo>
                    <a:pt x="1237943" y="731863"/>
                  </a:lnTo>
                  <a:lnTo>
                    <a:pt x="1236878" y="735058"/>
                  </a:lnTo>
                  <a:lnTo>
                    <a:pt x="1236878" y="738253"/>
                  </a:lnTo>
                  <a:lnTo>
                    <a:pt x="1236878" y="741448"/>
                  </a:lnTo>
                  <a:lnTo>
                    <a:pt x="1236878" y="743578"/>
                  </a:lnTo>
                  <a:lnTo>
                    <a:pt x="1237943" y="744643"/>
                  </a:lnTo>
                  <a:lnTo>
                    <a:pt x="1239008" y="746772"/>
                  </a:lnTo>
                  <a:lnTo>
                    <a:pt x="1239008" y="749967"/>
                  </a:lnTo>
                  <a:lnTo>
                    <a:pt x="1240073" y="752097"/>
                  </a:lnTo>
                  <a:lnTo>
                    <a:pt x="1240073" y="754227"/>
                  </a:lnTo>
                  <a:lnTo>
                    <a:pt x="1239008" y="760084"/>
                  </a:lnTo>
                  <a:lnTo>
                    <a:pt x="1239008" y="763279"/>
                  </a:lnTo>
                  <a:lnTo>
                    <a:pt x="1237943" y="769137"/>
                  </a:lnTo>
                  <a:lnTo>
                    <a:pt x="1236878" y="773396"/>
                  </a:lnTo>
                  <a:lnTo>
                    <a:pt x="1235813" y="775526"/>
                  </a:lnTo>
                  <a:lnTo>
                    <a:pt x="1233683" y="776591"/>
                  </a:lnTo>
                  <a:lnTo>
                    <a:pt x="1233683" y="707901"/>
                  </a:lnTo>
                  <a:lnTo>
                    <a:pt x="1234748" y="706836"/>
                  </a:lnTo>
                  <a:lnTo>
                    <a:pt x="1239008" y="703642"/>
                  </a:lnTo>
                  <a:lnTo>
                    <a:pt x="1242203" y="701512"/>
                  </a:lnTo>
                  <a:lnTo>
                    <a:pt x="1243268" y="701512"/>
                  </a:lnTo>
                  <a:lnTo>
                    <a:pt x="1243268" y="702577"/>
                  </a:lnTo>
                  <a:close/>
                  <a:moveTo>
                    <a:pt x="1243268" y="789903"/>
                  </a:moveTo>
                  <a:lnTo>
                    <a:pt x="1243268" y="833567"/>
                  </a:lnTo>
                  <a:lnTo>
                    <a:pt x="1242203" y="833567"/>
                  </a:lnTo>
                  <a:lnTo>
                    <a:pt x="1239008" y="833567"/>
                  </a:lnTo>
                  <a:lnTo>
                    <a:pt x="1236878" y="832502"/>
                  </a:lnTo>
                  <a:lnTo>
                    <a:pt x="1233683" y="833567"/>
                  </a:lnTo>
                  <a:lnTo>
                    <a:pt x="1233683" y="820255"/>
                  </a:lnTo>
                  <a:lnTo>
                    <a:pt x="1234748" y="820255"/>
                  </a:lnTo>
                  <a:lnTo>
                    <a:pt x="1236878" y="819190"/>
                  </a:lnTo>
                  <a:lnTo>
                    <a:pt x="1240073" y="815995"/>
                  </a:lnTo>
                  <a:lnTo>
                    <a:pt x="1241138" y="812800"/>
                  </a:lnTo>
                  <a:lnTo>
                    <a:pt x="1241138" y="809605"/>
                  </a:lnTo>
                  <a:lnTo>
                    <a:pt x="1240073" y="805345"/>
                  </a:lnTo>
                  <a:lnTo>
                    <a:pt x="1239008" y="801085"/>
                  </a:lnTo>
                  <a:lnTo>
                    <a:pt x="1240073" y="797891"/>
                  </a:lnTo>
                  <a:lnTo>
                    <a:pt x="1242203" y="793631"/>
                  </a:lnTo>
                  <a:lnTo>
                    <a:pt x="1243268" y="789903"/>
                  </a:lnTo>
                  <a:lnTo>
                    <a:pt x="1243268" y="789903"/>
                  </a:lnTo>
                  <a:close/>
                  <a:moveTo>
                    <a:pt x="1243268" y="841021"/>
                  </a:moveTo>
                  <a:lnTo>
                    <a:pt x="1243268" y="866048"/>
                  </a:lnTo>
                  <a:lnTo>
                    <a:pt x="1243268" y="866048"/>
                  </a:lnTo>
                  <a:lnTo>
                    <a:pt x="1243268" y="867113"/>
                  </a:lnTo>
                  <a:lnTo>
                    <a:pt x="1240073" y="869243"/>
                  </a:lnTo>
                  <a:lnTo>
                    <a:pt x="1239008" y="873503"/>
                  </a:lnTo>
                  <a:lnTo>
                    <a:pt x="1237943" y="876697"/>
                  </a:lnTo>
                  <a:lnTo>
                    <a:pt x="1236878" y="879892"/>
                  </a:lnTo>
                  <a:lnTo>
                    <a:pt x="1233683" y="883087"/>
                  </a:lnTo>
                  <a:lnTo>
                    <a:pt x="1233683" y="884152"/>
                  </a:lnTo>
                  <a:lnTo>
                    <a:pt x="1233683" y="849009"/>
                  </a:lnTo>
                  <a:lnTo>
                    <a:pt x="1235813" y="849009"/>
                  </a:lnTo>
                  <a:lnTo>
                    <a:pt x="1236878" y="847944"/>
                  </a:lnTo>
                  <a:lnTo>
                    <a:pt x="1239008" y="844749"/>
                  </a:lnTo>
                  <a:lnTo>
                    <a:pt x="1242203" y="841554"/>
                  </a:lnTo>
                  <a:lnTo>
                    <a:pt x="1243268" y="841021"/>
                  </a:lnTo>
                  <a:lnTo>
                    <a:pt x="1243268" y="841021"/>
                  </a:lnTo>
                  <a:close/>
                  <a:moveTo>
                    <a:pt x="1243268" y="905984"/>
                  </a:moveTo>
                  <a:lnTo>
                    <a:pt x="1243268" y="921958"/>
                  </a:lnTo>
                  <a:cubicBezTo>
                    <a:pt x="1242203" y="917698"/>
                    <a:pt x="1239008" y="913971"/>
                    <a:pt x="1233151" y="912906"/>
                  </a:cubicBezTo>
                  <a:lnTo>
                    <a:pt x="1233151" y="905984"/>
                  </a:lnTo>
                  <a:cubicBezTo>
                    <a:pt x="1235281" y="905984"/>
                    <a:pt x="1236346" y="907049"/>
                    <a:pt x="1239008" y="907049"/>
                  </a:cubicBezTo>
                  <a:cubicBezTo>
                    <a:pt x="1240073" y="907049"/>
                    <a:pt x="1242203" y="907049"/>
                    <a:pt x="1243268" y="905984"/>
                  </a:cubicBezTo>
                  <a:lnTo>
                    <a:pt x="1243268" y="905984"/>
                  </a:lnTo>
                  <a:close/>
                  <a:moveTo>
                    <a:pt x="1243268" y="956569"/>
                  </a:moveTo>
                  <a:lnTo>
                    <a:pt x="1243268" y="963492"/>
                  </a:lnTo>
                  <a:cubicBezTo>
                    <a:pt x="1240073" y="963492"/>
                    <a:pt x="1235281" y="962427"/>
                    <a:pt x="1233151" y="962427"/>
                  </a:cubicBezTo>
                  <a:lnTo>
                    <a:pt x="1233151" y="955504"/>
                  </a:lnTo>
                  <a:cubicBezTo>
                    <a:pt x="1235281" y="956569"/>
                    <a:pt x="1239008" y="956569"/>
                    <a:pt x="1243268" y="956569"/>
                  </a:cubicBezTo>
                  <a:lnTo>
                    <a:pt x="1243268" y="956569"/>
                  </a:lnTo>
                  <a:close/>
                  <a:moveTo>
                    <a:pt x="1243268" y="980531"/>
                  </a:moveTo>
                  <a:lnTo>
                    <a:pt x="1243268" y="1024194"/>
                  </a:lnTo>
                  <a:lnTo>
                    <a:pt x="1241138" y="1021000"/>
                  </a:lnTo>
                  <a:lnTo>
                    <a:pt x="1239008" y="1016740"/>
                  </a:lnTo>
                  <a:lnTo>
                    <a:pt x="1235813" y="1009817"/>
                  </a:lnTo>
                  <a:lnTo>
                    <a:pt x="1234748" y="1002895"/>
                  </a:lnTo>
                  <a:lnTo>
                    <a:pt x="1233683" y="997038"/>
                  </a:lnTo>
                  <a:lnTo>
                    <a:pt x="1233683" y="991181"/>
                  </a:lnTo>
                  <a:lnTo>
                    <a:pt x="1234748" y="987986"/>
                  </a:lnTo>
                  <a:lnTo>
                    <a:pt x="1236878" y="982128"/>
                  </a:lnTo>
                  <a:lnTo>
                    <a:pt x="1241138" y="979999"/>
                  </a:lnTo>
                  <a:lnTo>
                    <a:pt x="1243268" y="979999"/>
                  </a:lnTo>
                  <a:lnTo>
                    <a:pt x="1243268" y="980531"/>
                  </a:lnTo>
                  <a:close/>
                  <a:moveTo>
                    <a:pt x="1243268" y="1053481"/>
                  </a:moveTo>
                  <a:lnTo>
                    <a:pt x="1243268" y="1071585"/>
                  </a:lnTo>
                  <a:lnTo>
                    <a:pt x="1237411" y="1071585"/>
                  </a:lnTo>
                  <a:lnTo>
                    <a:pt x="1236346" y="1070520"/>
                  </a:lnTo>
                  <a:lnTo>
                    <a:pt x="1233151" y="1069455"/>
                  </a:lnTo>
                  <a:lnTo>
                    <a:pt x="1233151" y="1048156"/>
                  </a:lnTo>
                  <a:lnTo>
                    <a:pt x="1234216" y="1049221"/>
                  </a:lnTo>
                  <a:lnTo>
                    <a:pt x="1238476" y="1052416"/>
                  </a:lnTo>
                  <a:lnTo>
                    <a:pt x="1243268" y="1053481"/>
                  </a:lnTo>
                  <a:lnTo>
                    <a:pt x="1243268" y="1053481"/>
                  </a:lnTo>
                  <a:close/>
                  <a:moveTo>
                    <a:pt x="1243268" y="1084897"/>
                  </a:moveTo>
                  <a:lnTo>
                    <a:pt x="1243268" y="1103001"/>
                  </a:lnTo>
                  <a:lnTo>
                    <a:pt x="1236346" y="1104066"/>
                  </a:lnTo>
                  <a:lnTo>
                    <a:pt x="1233151" y="1106196"/>
                  </a:lnTo>
                  <a:lnTo>
                    <a:pt x="1233151" y="1087027"/>
                  </a:lnTo>
                  <a:lnTo>
                    <a:pt x="1236346" y="1087027"/>
                  </a:lnTo>
                  <a:lnTo>
                    <a:pt x="1243268" y="1084897"/>
                  </a:lnTo>
                  <a:lnTo>
                    <a:pt x="1243268" y="1084897"/>
                  </a:lnTo>
                  <a:lnTo>
                    <a:pt x="1243268" y="1084897"/>
                  </a:lnTo>
                  <a:close/>
                  <a:moveTo>
                    <a:pt x="1243268" y="1214822"/>
                  </a:moveTo>
                  <a:lnTo>
                    <a:pt x="1243268" y="1240914"/>
                  </a:lnTo>
                  <a:cubicBezTo>
                    <a:pt x="1242203" y="1244109"/>
                    <a:pt x="1240073" y="1246771"/>
                    <a:pt x="1239008" y="1248901"/>
                  </a:cubicBezTo>
                  <a:lnTo>
                    <a:pt x="1237943" y="1248901"/>
                  </a:lnTo>
                  <a:cubicBezTo>
                    <a:pt x="1236878" y="1252096"/>
                    <a:pt x="1234748" y="1254758"/>
                    <a:pt x="1233683" y="1256888"/>
                  </a:cubicBezTo>
                  <a:lnTo>
                    <a:pt x="1233683" y="1245706"/>
                  </a:lnTo>
                  <a:cubicBezTo>
                    <a:pt x="1241671" y="1235589"/>
                    <a:pt x="1248060" y="1226537"/>
                    <a:pt x="1233683" y="1213225"/>
                  </a:cubicBezTo>
                  <a:lnTo>
                    <a:pt x="1233683" y="1205238"/>
                  </a:lnTo>
                  <a:cubicBezTo>
                    <a:pt x="1237943" y="1207900"/>
                    <a:pt x="1241138" y="1211095"/>
                    <a:pt x="1243268" y="1214822"/>
                  </a:cubicBezTo>
                  <a:lnTo>
                    <a:pt x="1243268" y="1214822"/>
                  </a:lnTo>
                  <a:close/>
                  <a:moveTo>
                    <a:pt x="1243268" y="1279785"/>
                  </a:moveTo>
                  <a:lnTo>
                    <a:pt x="1243268" y="1293097"/>
                  </a:lnTo>
                  <a:cubicBezTo>
                    <a:pt x="1243268" y="1292032"/>
                    <a:pt x="1243268" y="1292032"/>
                    <a:pt x="1243268" y="1292032"/>
                  </a:cubicBezTo>
                  <a:cubicBezTo>
                    <a:pt x="1239008" y="1288837"/>
                    <a:pt x="1235281" y="1286174"/>
                    <a:pt x="1233151" y="1284045"/>
                  </a:cubicBezTo>
                  <a:lnTo>
                    <a:pt x="1233151" y="1273927"/>
                  </a:lnTo>
                  <a:cubicBezTo>
                    <a:pt x="1235281" y="1277122"/>
                    <a:pt x="1239008" y="1279785"/>
                    <a:pt x="1242203" y="1282980"/>
                  </a:cubicBezTo>
                  <a:cubicBezTo>
                    <a:pt x="1243268" y="1281915"/>
                    <a:pt x="1243268" y="1280850"/>
                    <a:pt x="1243268" y="1279785"/>
                  </a:cubicBezTo>
                  <a:lnTo>
                    <a:pt x="1243268" y="1279785"/>
                  </a:lnTo>
                  <a:close/>
                  <a:moveTo>
                    <a:pt x="1243268" y="1302149"/>
                  </a:moveTo>
                  <a:lnTo>
                    <a:pt x="1243268" y="1327175"/>
                  </a:lnTo>
                  <a:cubicBezTo>
                    <a:pt x="1241138" y="1326110"/>
                    <a:pt x="1239008" y="1326110"/>
                    <a:pt x="1235281" y="1326110"/>
                  </a:cubicBezTo>
                  <a:cubicBezTo>
                    <a:pt x="1234216" y="1326110"/>
                    <a:pt x="1233151" y="1326110"/>
                    <a:pt x="1233151" y="1326110"/>
                  </a:cubicBezTo>
                  <a:lnTo>
                    <a:pt x="1233151" y="1315993"/>
                  </a:lnTo>
                  <a:lnTo>
                    <a:pt x="1233151" y="1315993"/>
                  </a:lnTo>
                  <a:cubicBezTo>
                    <a:pt x="1236878" y="1310136"/>
                    <a:pt x="1240073" y="1305876"/>
                    <a:pt x="1243268" y="1302149"/>
                  </a:cubicBezTo>
                  <a:lnTo>
                    <a:pt x="1243268" y="1302149"/>
                  </a:lnTo>
                  <a:close/>
                  <a:moveTo>
                    <a:pt x="1243268" y="1356462"/>
                  </a:moveTo>
                  <a:lnTo>
                    <a:pt x="1243268" y="1367644"/>
                  </a:lnTo>
                  <a:cubicBezTo>
                    <a:pt x="1240073" y="1366579"/>
                    <a:pt x="1236346" y="1365514"/>
                    <a:pt x="1233151" y="1364449"/>
                  </a:cubicBezTo>
                  <a:lnTo>
                    <a:pt x="1233151" y="1352202"/>
                  </a:lnTo>
                  <a:cubicBezTo>
                    <a:pt x="1236878" y="1354332"/>
                    <a:pt x="1240073" y="1355397"/>
                    <a:pt x="1243268" y="1356462"/>
                  </a:cubicBezTo>
                  <a:lnTo>
                    <a:pt x="1243268" y="1356462"/>
                  </a:lnTo>
                  <a:close/>
                  <a:moveTo>
                    <a:pt x="1243268" y="1369774"/>
                  </a:moveTo>
                  <a:lnTo>
                    <a:pt x="1243268" y="1382021"/>
                  </a:lnTo>
                  <a:cubicBezTo>
                    <a:pt x="1240073" y="1385216"/>
                    <a:pt x="1236346" y="1387878"/>
                    <a:pt x="1233151" y="1390008"/>
                  </a:cubicBezTo>
                  <a:lnTo>
                    <a:pt x="1233151" y="1378826"/>
                  </a:lnTo>
                  <a:cubicBezTo>
                    <a:pt x="1236878" y="1376696"/>
                    <a:pt x="1240073" y="1373501"/>
                    <a:pt x="1243268" y="1369774"/>
                  </a:cubicBezTo>
                  <a:lnTo>
                    <a:pt x="1243268" y="1369774"/>
                  </a:lnTo>
                  <a:close/>
                  <a:moveTo>
                    <a:pt x="1243268" y="1674885"/>
                  </a:moveTo>
                  <a:lnTo>
                    <a:pt x="1243268" y="1691924"/>
                  </a:lnTo>
                  <a:cubicBezTo>
                    <a:pt x="1240073" y="1692989"/>
                    <a:pt x="1236346" y="1694054"/>
                    <a:pt x="1233151" y="1695119"/>
                  </a:cubicBezTo>
                  <a:lnTo>
                    <a:pt x="1233151" y="1678080"/>
                  </a:lnTo>
                  <a:cubicBezTo>
                    <a:pt x="1236878" y="1677015"/>
                    <a:pt x="1240073" y="1675950"/>
                    <a:pt x="1243268" y="1674885"/>
                  </a:cubicBezTo>
                  <a:lnTo>
                    <a:pt x="1243268" y="1674885"/>
                  </a:lnTo>
                  <a:close/>
                  <a:moveTo>
                    <a:pt x="1243268" y="1734522"/>
                  </a:moveTo>
                  <a:lnTo>
                    <a:pt x="1243268" y="1756887"/>
                  </a:lnTo>
                  <a:cubicBezTo>
                    <a:pt x="1240073" y="1754757"/>
                    <a:pt x="1236346" y="1751029"/>
                    <a:pt x="1233151" y="1747834"/>
                  </a:cubicBezTo>
                  <a:lnTo>
                    <a:pt x="1233151" y="1724405"/>
                  </a:lnTo>
                  <a:cubicBezTo>
                    <a:pt x="1236878" y="1728133"/>
                    <a:pt x="1240073" y="1731328"/>
                    <a:pt x="1243268" y="1734522"/>
                  </a:cubicBezTo>
                  <a:lnTo>
                    <a:pt x="1243268" y="1734522"/>
                  </a:lnTo>
                  <a:close/>
                  <a:moveTo>
                    <a:pt x="1243268" y="1770731"/>
                  </a:moveTo>
                  <a:lnTo>
                    <a:pt x="1243268" y="1788835"/>
                  </a:lnTo>
                  <a:cubicBezTo>
                    <a:pt x="1240073" y="1789900"/>
                    <a:pt x="1236346" y="1790965"/>
                    <a:pt x="1233151" y="1792030"/>
                  </a:cubicBezTo>
                  <a:lnTo>
                    <a:pt x="1233151" y="1776056"/>
                  </a:lnTo>
                  <a:cubicBezTo>
                    <a:pt x="1236878" y="1773926"/>
                    <a:pt x="1240073" y="1772861"/>
                    <a:pt x="1243268" y="1770731"/>
                  </a:cubicBezTo>
                  <a:close/>
                  <a:moveTo>
                    <a:pt x="1233151" y="56146"/>
                  </a:moveTo>
                  <a:lnTo>
                    <a:pt x="1233151" y="73185"/>
                  </a:lnTo>
                  <a:cubicBezTo>
                    <a:pt x="1228891" y="72121"/>
                    <a:pt x="1225164" y="69991"/>
                    <a:pt x="1220904" y="69991"/>
                  </a:cubicBezTo>
                  <a:lnTo>
                    <a:pt x="1220904" y="52951"/>
                  </a:lnTo>
                  <a:cubicBezTo>
                    <a:pt x="1225164" y="54016"/>
                    <a:pt x="1228891" y="55081"/>
                    <a:pt x="1233151" y="56146"/>
                  </a:cubicBezTo>
                  <a:lnTo>
                    <a:pt x="1233151" y="56146"/>
                  </a:lnTo>
                  <a:close/>
                  <a:moveTo>
                    <a:pt x="1233151" y="149330"/>
                  </a:moveTo>
                  <a:lnTo>
                    <a:pt x="1233151" y="169564"/>
                  </a:lnTo>
                  <a:cubicBezTo>
                    <a:pt x="1227294" y="166369"/>
                    <a:pt x="1224099" y="162642"/>
                    <a:pt x="1220904" y="159447"/>
                  </a:cubicBezTo>
                  <a:lnTo>
                    <a:pt x="1220904" y="116849"/>
                  </a:lnTo>
                  <a:cubicBezTo>
                    <a:pt x="1221969" y="125901"/>
                    <a:pt x="1225164" y="136018"/>
                    <a:pt x="1229956" y="145070"/>
                  </a:cubicBezTo>
                  <a:cubicBezTo>
                    <a:pt x="1231021" y="146135"/>
                    <a:pt x="1232086" y="147200"/>
                    <a:pt x="1233151" y="149330"/>
                  </a:cubicBezTo>
                  <a:lnTo>
                    <a:pt x="1233151" y="149330"/>
                  </a:lnTo>
                  <a:close/>
                  <a:moveTo>
                    <a:pt x="1233151" y="479468"/>
                  </a:moveTo>
                  <a:lnTo>
                    <a:pt x="1233151" y="489585"/>
                  </a:lnTo>
                  <a:cubicBezTo>
                    <a:pt x="1229956" y="488520"/>
                    <a:pt x="1226229" y="486390"/>
                    <a:pt x="1221969" y="483727"/>
                  </a:cubicBezTo>
                  <a:lnTo>
                    <a:pt x="1221969" y="483727"/>
                  </a:lnTo>
                  <a:lnTo>
                    <a:pt x="1220904" y="483727"/>
                  </a:lnTo>
                  <a:cubicBezTo>
                    <a:pt x="1221969" y="491715"/>
                    <a:pt x="1220904" y="499702"/>
                    <a:pt x="1220904" y="507157"/>
                  </a:cubicBezTo>
                  <a:lnTo>
                    <a:pt x="1220904" y="472545"/>
                  </a:lnTo>
                  <a:cubicBezTo>
                    <a:pt x="1220904" y="473610"/>
                    <a:pt x="1220904" y="473610"/>
                    <a:pt x="1221969" y="473610"/>
                  </a:cubicBezTo>
                  <a:cubicBezTo>
                    <a:pt x="1225164" y="474675"/>
                    <a:pt x="1229956" y="477338"/>
                    <a:pt x="1233151" y="479468"/>
                  </a:cubicBezTo>
                  <a:lnTo>
                    <a:pt x="1233151" y="479468"/>
                  </a:lnTo>
                  <a:close/>
                  <a:moveTo>
                    <a:pt x="1233151" y="546028"/>
                  </a:moveTo>
                  <a:lnTo>
                    <a:pt x="1233151" y="557210"/>
                  </a:lnTo>
                  <a:cubicBezTo>
                    <a:pt x="1227294" y="554015"/>
                    <a:pt x="1224099" y="551352"/>
                    <a:pt x="1220904" y="548157"/>
                  </a:cubicBezTo>
                  <a:lnTo>
                    <a:pt x="1220904" y="530053"/>
                  </a:lnTo>
                  <a:lnTo>
                    <a:pt x="1220904" y="531118"/>
                  </a:lnTo>
                  <a:cubicBezTo>
                    <a:pt x="1221969" y="536975"/>
                    <a:pt x="1226761" y="541235"/>
                    <a:pt x="1233151" y="546028"/>
                  </a:cubicBezTo>
                  <a:lnTo>
                    <a:pt x="1233151" y="546028"/>
                  </a:lnTo>
                  <a:close/>
                  <a:moveTo>
                    <a:pt x="1233151" y="585431"/>
                  </a:moveTo>
                  <a:lnTo>
                    <a:pt x="1233151" y="595548"/>
                  </a:lnTo>
                  <a:cubicBezTo>
                    <a:pt x="1229956" y="596613"/>
                    <a:pt x="1225164" y="599808"/>
                    <a:pt x="1220904" y="606730"/>
                  </a:cubicBezTo>
                  <a:lnTo>
                    <a:pt x="1220904" y="596613"/>
                  </a:lnTo>
                  <a:cubicBezTo>
                    <a:pt x="1224099" y="593418"/>
                    <a:pt x="1227826" y="590756"/>
                    <a:pt x="1229956" y="589691"/>
                  </a:cubicBezTo>
                  <a:cubicBezTo>
                    <a:pt x="1231021" y="588626"/>
                    <a:pt x="1232086" y="586496"/>
                    <a:pt x="1233151" y="585431"/>
                  </a:cubicBezTo>
                  <a:lnTo>
                    <a:pt x="1233151" y="585431"/>
                  </a:lnTo>
                  <a:close/>
                  <a:moveTo>
                    <a:pt x="1233151" y="616847"/>
                  </a:moveTo>
                  <a:lnTo>
                    <a:pt x="1233151" y="625900"/>
                  </a:lnTo>
                  <a:lnTo>
                    <a:pt x="1233151" y="625900"/>
                  </a:lnTo>
                  <a:lnTo>
                    <a:pt x="1233151" y="624835"/>
                  </a:lnTo>
                  <a:cubicBezTo>
                    <a:pt x="1227294" y="621640"/>
                    <a:pt x="1224099" y="618977"/>
                    <a:pt x="1220904" y="616847"/>
                  </a:cubicBezTo>
                  <a:lnTo>
                    <a:pt x="1220904" y="609925"/>
                  </a:lnTo>
                  <a:cubicBezTo>
                    <a:pt x="1220904" y="609925"/>
                    <a:pt x="1221969" y="609925"/>
                    <a:pt x="1223034" y="610990"/>
                  </a:cubicBezTo>
                  <a:cubicBezTo>
                    <a:pt x="1226761" y="612055"/>
                    <a:pt x="1229956" y="614717"/>
                    <a:pt x="1233151" y="616847"/>
                  </a:cubicBezTo>
                  <a:lnTo>
                    <a:pt x="1233151" y="616847"/>
                  </a:lnTo>
                  <a:close/>
                  <a:moveTo>
                    <a:pt x="1233151" y="649329"/>
                  </a:moveTo>
                  <a:lnTo>
                    <a:pt x="1233151" y="665303"/>
                  </a:lnTo>
                  <a:cubicBezTo>
                    <a:pt x="1228891" y="669563"/>
                    <a:pt x="1224099" y="673290"/>
                    <a:pt x="1220904" y="675420"/>
                  </a:cubicBezTo>
                  <a:lnTo>
                    <a:pt x="1220904" y="675420"/>
                  </a:lnTo>
                  <a:lnTo>
                    <a:pt x="1220904" y="667433"/>
                  </a:lnTo>
                  <a:cubicBezTo>
                    <a:pt x="1224099" y="665303"/>
                    <a:pt x="1227826" y="661576"/>
                    <a:pt x="1232086" y="656251"/>
                  </a:cubicBezTo>
                  <a:cubicBezTo>
                    <a:pt x="1227826" y="656251"/>
                    <a:pt x="1224099" y="654121"/>
                    <a:pt x="1220904" y="651991"/>
                  </a:cubicBezTo>
                  <a:lnTo>
                    <a:pt x="1220904" y="644004"/>
                  </a:lnTo>
                  <a:cubicBezTo>
                    <a:pt x="1224099" y="646134"/>
                    <a:pt x="1228891" y="649329"/>
                    <a:pt x="1233151" y="649329"/>
                  </a:cubicBezTo>
                  <a:lnTo>
                    <a:pt x="1233151" y="649329"/>
                  </a:lnTo>
                  <a:close/>
                  <a:moveTo>
                    <a:pt x="1233151" y="708966"/>
                  </a:moveTo>
                  <a:lnTo>
                    <a:pt x="1233151" y="777656"/>
                  </a:lnTo>
                  <a:lnTo>
                    <a:pt x="1227294" y="779786"/>
                  </a:lnTo>
                  <a:lnTo>
                    <a:pt x="1220371" y="782981"/>
                  </a:lnTo>
                  <a:lnTo>
                    <a:pt x="1220371" y="762747"/>
                  </a:lnTo>
                  <a:lnTo>
                    <a:pt x="1220371" y="761682"/>
                  </a:lnTo>
                  <a:lnTo>
                    <a:pt x="1222501" y="760617"/>
                  </a:lnTo>
                  <a:lnTo>
                    <a:pt x="1223566" y="758487"/>
                  </a:lnTo>
                  <a:lnTo>
                    <a:pt x="1224631" y="755292"/>
                  </a:lnTo>
                  <a:lnTo>
                    <a:pt x="1225696" y="754227"/>
                  </a:lnTo>
                  <a:lnTo>
                    <a:pt x="1225696" y="752097"/>
                  </a:lnTo>
                  <a:lnTo>
                    <a:pt x="1224631" y="751032"/>
                  </a:lnTo>
                  <a:lnTo>
                    <a:pt x="1222501" y="748902"/>
                  </a:lnTo>
                  <a:lnTo>
                    <a:pt x="1220371" y="747837"/>
                  </a:lnTo>
                  <a:lnTo>
                    <a:pt x="1220371" y="719616"/>
                  </a:lnTo>
                  <a:lnTo>
                    <a:pt x="1220371" y="718551"/>
                  </a:lnTo>
                  <a:lnTo>
                    <a:pt x="1226229" y="714291"/>
                  </a:lnTo>
                  <a:lnTo>
                    <a:pt x="1229424" y="712161"/>
                  </a:lnTo>
                  <a:lnTo>
                    <a:pt x="1233151" y="708966"/>
                  </a:lnTo>
                  <a:lnTo>
                    <a:pt x="1233151" y="708966"/>
                  </a:lnTo>
                  <a:close/>
                  <a:moveTo>
                    <a:pt x="1233151" y="820787"/>
                  </a:moveTo>
                  <a:lnTo>
                    <a:pt x="1233151" y="834099"/>
                  </a:lnTo>
                  <a:lnTo>
                    <a:pt x="1231021" y="834099"/>
                  </a:lnTo>
                  <a:lnTo>
                    <a:pt x="1226761" y="835164"/>
                  </a:lnTo>
                  <a:lnTo>
                    <a:pt x="1220904" y="835164"/>
                  </a:lnTo>
                  <a:lnTo>
                    <a:pt x="1220904" y="820787"/>
                  </a:lnTo>
                  <a:lnTo>
                    <a:pt x="1221969" y="821852"/>
                  </a:lnTo>
                  <a:lnTo>
                    <a:pt x="1229956" y="821852"/>
                  </a:lnTo>
                  <a:lnTo>
                    <a:pt x="1233151" y="820787"/>
                  </a:lnTo>
                  <a:lnTo>
                    <a:pt x="1233151" y="820787"/>
                  </a:lnTo>
                  <a:close/>
                  <a:moveTo>
                    <a:pt x="1233151" y="849541"/>
                  </a:moveTo>
                  <a:lnTo>
                    <a:pt x="1233151" y="884685"/>
                  </a:lnTo>
                  <a:lnTo>
                    <a:pt x="1232086" y="884685"/>
                  </a:lnTo>
                  <a:lnTo>
                    <a:pt x="1227826" y="885750"/>
                  </a:lnTo>
                  <a:lnTo>
                    <a:pt x="1220904" y="885750"/>
                  </a:lnTo>
                  <a:lnTo>
                    <a:pt x="1220904" y="884685"/>
                  </a:lnTo>
                  <a:lnTo>
                    <a:pt x="1220904" y="849541"/>
                  </a:lnTo>
                  <a:lnTo>
                    <a:pt x="1221969" y="850606"/>
                  </a:lnTo>
                  <a:lnTo>
                    <a:pt x="1228891" y="850606"/>
                  </a:lnTo>
                  <a:lnTo>
                    <a:pt x="1233151" y="849541"/>
                  </a:lnTo>
                  <a:lnTo>
                    <a:pt x="1233151" y="849541"/>
                  </a:lnTo>
                  <a:close/>
                  <a:moveTo>
                    <a:pt x="1233151" y="905984"/>
                  </a:moveTo>
                  <a:lnTo>
                    <a:pt x="1233151" y="912906"/>
                  </a:lnTo>
                  <a:cubicBezTo>
                    <a:pt x="1229956" y="911841"/>
                    <a:pt x="1225164" y="911841"/>
                    <a:pt x="1220904" y="912906"/>
                  </a:cubicBezTo>
                  <a:lnTo>
                    <a:pt x="1220904" y="905984"/>
                  </a:lnTo>
                  <a:cubicBezTo>
                    <a:pt x="1225164" y="904919"/>
                    <a:pt x="1229956" y="904919"/>
                    <a:pt x="1233151" y="905984"/>
                  </a:cubicBezTo>
                  <a:lnTo>
                    <a:pt x="1233151" y="905984"/>
                  </a:lnTo>
                  <a:close/>
                  <a:moveTo>
                    <a:pt x="1233151" y="955504"/>
                  </a:moveTo>
                  <a:lnTo>
                    <a:pt x="1233151" y="962427"/>
                  </a:lnTo>
                  <a:cubicBezTo>
                    <a:pt x="1232086" y="962427"/>
                    <a:pt x="1231021" y="961362"/>
                    <a:pt x="1229956" y="961362"/>
                  </a:cubicBezTo>
                  <a:cubicBezTo>
                    <a:pt x="1226761" y="961362"/>
                    <a:pt x="1223034" y="962427"/>
                    <a:pt x="1220904" y="962427"/>
                  </a:cubicBezTo>
                  <a:lnTo>
                    <a:pt x="1220904" y="955504"/>
                  </a:lnTo>
                  <a:cubicBezTo>
                    <a:pt x="1220904" y="955504"/>
                    <a:pt x="1221969" y="955504"/>
                    <a:pt x="1223034" y="955504"/>
                  </a:cubicBezTo>
                  <a:cubicBezTo>
                    <a:pt x="1221969" y="954440"/>
                    <a:pt x="1220904" y="953375"/>
                    <a:pt x="1220904" y="951245"/>
                  </a:cubicBezTo>
                  <a:cubicBezTo>
                    <a:pt x="1220904" y="951245"/>
                    <a:pt x="1220904" y="951245"/>
                    <a:pt x="1220904" y="950180"/>
                  </a:cubicBezTo>
                  <a:lnTo>
                    <a:pt x="1220904" y="917698"/>
                  </a:lnTo>
                  <a:cubicBezTo>
                    <a:pt x="1221969" y="923556"/>
                    <a:pt x="1223034" y="928880"/>
                    <a:pt x="1224099" y="934738"/>
                  </a:cubicBezTo>
                  <a:lnTo>
                    <a:pt x="1224099" y="934738"/>
                  </a:lnTo>
                  <a:cubicBezTo>
                    <a:pt x="1226761" y="946452"/>
                    <a:pt x="1226761" y="953375"/>
                    <a:pt x="1233151" y="955504"/>
                  </a:cubicBezTo>
                  <a:lnTo>
                    <a:pt x="1233151" y="955504"/>
                  </a:lnTo>
                  <a:close/>
                  <a:moveTo>
                    <a:pt x="1233151" y="1048156"/>
                  </a:moveTo>
                  <a:lnTo>
                    <a:pt x="1233151" y="1069455"/>
                  </a:lnTo>
                  <a:lnTo>
                    <a:pt x="1228891" y="1068390"/>
                  </a:lnTo>
                  <a:lnTo>
                    <a:pt x="1226761" y="1067325"/>
                  </a:lnTo>
                  <a:lnTo>
                    <a:pt x="1220904" y="1066260"/>
                  </a:lnTo>
                  <a:lnTo>
                    <a:pt x="1220904" y="1039104"/>
                  </a:lnTo>
                  <a:lnTo>
                    <a:pt x="1224099" y="1042299"/>
                  </a:lnTo>
                  <a:lnTo>
                    <a:pt x="1229956" y="1045494"/>
                  </a:lnTo>
                  <a:lnTo>
                    <a:pt x="1233151" y="1048156"/>
                  </a:lnTo>
                  <a:lnTo>
                    <a:pt x="1233151" y="1048156"/>
                  </a:lnTo>
                  <a:close/>
                  <a:moveTo>
                    <a:pt x="1233151" y="1087560"/>
                  </a:moveTo>
                  <a:lnTo>
                    <a:pt x="1233151" y="1106729"/>
                  </a:lnTo>
                  <a:lnTo>
                    <a:pt x="1229956" y="1107794"/>
                  </a:lnTo>
                  <a:lnTo>
                    <a:pt x="1220904" y="1110989"/>
                  </a:lnTo>
                  <a:lnTo>
                    <a:pt x="1220904" y="1085962"/>
                  </a:lnTo>
                  <a:lnTo>
                    <a:pt x="1224099" y="1087027"/>
                  </a:lnTo>
                  <a:lnTo>
                    <a:pt x="1228359" y="1088092"/>
                  </a:lnTo>
                  <a:lnTo>
                    <a:pt x="1233151" y="1087560"/>
                  </a:lnTo>
                  <a:lnTo>
                    <a:pt x="1233151" y="1087560"/>
                  </a:lnTo>
                  <a:close/>
                  <a:moveTo>
                    <a:pt x="1233151" y="1204173"/>
                  </a:moveTo>
                  <a:lnTo>
                    <a:pt x="1233151" y="1212160"/>
                  </a:lnTo>
                  <a:cubicBezTo>
                    <a:pt x="1232086" y="1211095"/>
                    <a:pt x="1229956" y="1210030"/>
                    <a:pt x="1228891" y="1208965"/>
                  </a:cubicBezTo>
                  <a:cubicBezTo>
                    <a:pt x="1227826" y="1214822"/>
                    <a:pt x="1224631" y="1220147"/>
                    <a:pt x="1220904" y="1224939"/>
                  </a:cubicBezTo>
                  <a:lnTo>
                    <a:pt x="1220904" y="1212692"/>
                  </a:lnTo>
                  <a:cubicBezTo>
                    <a:pt x="1221969" y="1209497"/>
                    <a:pt x="1221969" y="1205770"/>
                    <a:pt x="1220904" y="1202575"/>
                  </a:cubicBezTo>
                  <a:lnTo>
                    <a:pt x="1220904" y="1191393"/>
                  </a:lnTo>
                  <a:cubicBezTo>
                    <a:pt x="1223034" y="1194588"/>
                    <a:pt x="1225164" y="1197250"/>
                    <a:pt x="1226761" y="1200445"/>
                  </a:cubicBezTo>
                  <a:cubicBezTo>
                    <a:pt x="1228891" y="1200978"/>
                    <a:pt x="1231021" y="1202043"/>
                    <a:pt x="1233151" y="1204173"/>
                  </a:cubicBezTo>
                  <a:lnTo>
                    <a:pt x="1233151" y="1204173"/>
                  </a:lnTo>
                  <a:close/>
                  <a:moveTo>
                    <a:pt x="1233151" y="1245174"/>
                  </a:moveTo>
                  <a:lnTo>
                    <a:pt x="1233151" y="1256356"/>
                  </a:lnTo>
                  <a:cubicBezTo>
                    <a:pt x="1232086" y="1257421"/>
                    <a:pt x="1231021" y="1258486"/>
                    <a:pt x="1231021" y="1259550"/>
                  </a:cubicBezTo>
                  <a:cubicBezTo>
                    <a:pt x="1229956" y="1260615"/>
                    <a:pt x="1229956" y="1261680"/>
                    <a:pt x="1228891" y="1263810"/>
                  </a:cubicBezTo>
                  <a:cubicBezTo>
                    <a:pt x="1227826" y="1267005"/>
                    <a:pt x="1228891" y="1270733"/>
                    <a:pt x="1233151" y="1273927"/>
                  </a:cubicBezTo>
                  <a:lnTo>
                    <a:pt x="1233151" y="1284045"/>
                  </a:lnTo>
                  <a:cubicBezTo>
                    <a:pt x="1227294" y="1279785"/>
                    <a:pt x="1224099" y="1274992"/>
                    <a:pt x="1223034" y="1271798"/>
                  </a:cubicBezTo>
                  <a:cubicBezTo>
                    <a:pt x="1221969" y="1270733"/>
                    <a:pt x="1220904" y="1270733"/>
                    <a:pt x="1220904" y="1269668"/>
                  </a:cubicBezTo>
                  <a:lnTo>
                    <a:pt x="1220904" y="1261680"/>
                  </a:lnTo>
                  <a:lnTo>
                    <a:pt x="1221969" y="1262745"/>
                  </a:lnTo>
                  <a:cubicBezTo>
                    <a:pt x="1223034" y="1260615"/>
                    <a:pt x="1223034" y="1259550"/>
                    <a:pt x="1224099" y="1256888"/>
                  </a:cubicBezTo>
                  <a:cubicBezTo>
                    <a:pt x="1226761" y="1252628"/>
                    <a:pt x="1229956" y="1248368"/>
                    <a:pt x="1233151" y="1245174"/>
                  </a:cubicBezTo>
                  <a:lnTo>
                    <a:pt x="1233151" y="1245174"/>
                  </a:lnTo>
                  <a:close/>
                  <a:moveTo>
                    <a:pt x="1233151" y="1315993"/>
                  </a:moveTo>
                  <a:lnTo>
                    <a:pt x="1233151" y="1326110"/>
                  </a:lnTo>
                  <a:cubicBezTo>
                    <a:pt x="1228891" y="1327175"/>
                    <a:pt x="1225164" y="1328240"/>
                    <a:pt x="1220904" y="1333033"/>
                  </a:cubicBezTo>
                  <a:lnTo>
                    <a:pt x="1220904" y="1320786"/>
                  </a:lnTo>
                  <a:cubicBezTo>
                    <a:pt x="1224099" y="1318123"/>
                    <a:pt x="1228891" y="1317058"/>
                    <a:pt x="1233151" y="1315993"/>
                  </a:cubicBezTo>
                  <a:lnTo>
                    <a:pt x="1233151" y="1315993"/>
                  </a:lnTo>
                  <a:close/>
                  <a:moveTo>
                    <a:pt x="1233151" y="1351670"/>
                  </a:moveTo>
                  <a:lnTo>
                    <a:pt x="1233151" y="1363916"/>
                  </a:lnTo>
                  <a:cubicBezTo>
                    <a:pt x="1228891" y="1361787"/>
                    <a:pt x="1224099" y="1359657"/>
                    <a:pt x="1220904" y="1356994"/>
                  </a:cubicBezTo>
                  <a:lnTo>
                    <a:pt x="1220904" y="1344747"/>
                  </a:lnTo>
                  <a:cubicBezTo>
                    <a:pt x="1224099" y="1347410"/>
                    <a:pt x="1228891" y="1349540"/>
                    <a:pt x="1233151" y="1351670"/>
                  </a:cubicBezTo>
                  <a:lnTo>
                    <a:pt x="1233151" y="1351670"/>
                  </a:lnTo>
                  <a:close/>
                  <a:moveTo>
                    <a:pt x="1233151" y="1378826"/>
                  </a:moveTo>
                  <a:lnTo>
                    <a:pt x="1233151" y="1390008"/>
                  </a:lnTo>
                  <a:cubicBezTo>
                    <a:pt x="1228891" y="1392138"/>
                    <a:pt x="1224099" y="1393203"/>
                    <a:pt x="1220904" y="1394268"/>
                  </a:cubicBezTo>
                  <a:lnTo>
                    <a:pt x="1220904" y="1384151"/>
                  </a:lnTo>
                  <a:cubicBezTo>
                    <a:pt x="1224099" y="1383618"/>
                    <a:pt x="1228891" y="1380956"/>
                    <a:pt x="1233151" y="1378826"/>
                  </a:cubicBezTo>
                  <a:lnTo>
                    <a:pt x="1233151" y="1378826"/>
                  </a:lnTo>
                  <a:close/>
                  <a:moveTo>
                    <a:pt x="1233151" y="1678612"/>
                  </a:moveTo>
                  <a:lnTo>
                    <a:pt x="1233151" y="1695651"/>
                  </a:lnTo>
                  <a:cubicBezTo>
                    <a:pt x="1228891" y="1696716"/>
                    <a:pt x="1225164" y="1698846"/>
                    <a:pt x="1220904" y="1701509"/>
                  </a:cubicBezTo>
                  <a:lnTo>
                    <a:pt x="1220904" y="1684469"/>
                  </a:lnTo>
                  <a:cubicBezTo>
                    <a:pt x="1224099" y="1681807"/>
                    <a:pt x="1228891" y="1679677"/>
                    <a:pt x="1233151" y="1678612"/>
                  </a:cubicBezTo>
                  <a:lnTo>
                    <a:pt x="1233151" y="1678612"/>
                  </a:lnTo>
                  <a:close/>
                  <a:moveTo>
                    <a:pt x="1233151" y="1724405"/>
                  </a:moveTo>
                  <a:lnTo>
                    <a:pt x="1233151" y="1747834"/>
                  </a:lnTo>
                  <a:cubicBezTo>
                    <a:pt x="1228891" y="1744640"/>
                    <a:pt x="1224099" y="1740912"/>
                    <a:pt x="1220904" y="1737717"/>
                  </a:cubicBezTo>
                  <a:lnTo>
                    <a:pt x="1220904" y="1713223"/>
                  </a:lnTo>
                  <a:cubicBezTo>
                    <a:pt x="1224099" y="1716418"/>
                    <a:pt x="1228891" y="1720145"/>
                    <a:pt x="1233151" y="1724405"/>
                  </a:cubicBezTo>
                  <a:lnTo>
                    <a:pt x="1233151" y="1724405"/>
                  </a:lnTo>
                  <a:close/>
                  <a:moveTo>
                    <a:pt x="1233151" y="1776588"/>
                  </a:moveTo>
                  <a:lnTo>
                    <a:pt x="1233151" y="1792563"/>
                  </a:lnTo>
                  <a:cubicBezTo>
                    <a:pt x="1228891" y="1794693"/>
                    <a:pt x="1224099" y="1795758"/>
                    <a:pt x="1220904" y="1795758"/>
                  </a:cubicBezTo>
                  <a:lnTo>
                    <a:pt x="1220904" y="1778718"/>
                  </a:lnTo>
                  <a:cubicBezTo>
                    <a:pt x="1224099" y="1778718"/>
                    <a:pt x="1228891" y="1777653"/>
                    <a:pt x="1233151" y="1776588"/>
                  </a:cubicBezTo>
                  <a:close/>
                  <a:moveTo>
                    <a:pt x="1220904" y="52951"/>
                  </a:moveTo>
                  <a:lnTo>
                    <a:pt x="1220904" y="69991"/>
                  </a:lnTo>
                  <a:cubicBezTo>
                    <a:pt x="1218774" y="68926"/>
                    <a:pt x="1216644" y="68926"/>
                    <a:pt x="1215047" y="67861"/>
                  </a:cubicBezTo>
                  <a:lnTo>
                    <a:pt x="1215047" y="51886"/>
                  </a:lnTo>
                  <a:cubicBezTo>
                    <a:pt x="1216644" y="52951"/>
                    <a:pt x="1218774" y="52951"/>
                    <a:pt x="1220904" y="52951"/>
                  </a:cubicBezTo>
                  <a:lnTo>
                    <a:pt x="1220904" y="52951"/>
                  </a:lnTo>
                  <a:close/>
                  <a:moveTo>
                    <a:pt x="1220904" y="116849"/>
                  </a:moveTo>
                  <a:lnTo>
                    <a:pt x="1220904" y="159447"/>
                  </a:lnTo>
                  <a:cubicBezTo>
                    <a:pt x="1218774" y="158382"/>
                    <a:pt x="1217709" y="157317"/>
                    <a:pt x="1216644" y="156252"/>
                  </a:cubicBezTo>
                  <a:lnTo>
                    <a:pt x="1215579" y="156252"/>
                  </a:lnTo>
                  <a:lnTo>
                    <a:pt x="1215579" y="85433"/>
                  </a:lnTo>
                  <a:cubicBezTo>
                    <a:pt x="1217709" y="95550"/>
                    <a:pt x="1218774" y="105667"/>
                    <a:pt x="1220904" y="116849"/>
                  </a:cubicBezTo>
                  <a:lnTo>
                    <a:pt x="1220904" y="116849"/>
                  </a:lnTo>
                  <a:close/>
                  <a:moveTo>
                    <a:pt x="1220904" y="472545"/>
                  </a:moveTo>
                  <a:lnTo>
                    <a:pt x="1220904" y="507689"/>
                  </a:lnTo>
                  <a:cubicBezTo>
                    <a:pt x="1219839" y="514611"/>
                    <a:pt x="1219839" y="522066"/>
                    <a:pt x="1220904" y="530053"/>
                  </a:cubicBezTo>
                  <a:lnTo>
                    <a:pt x="1220904" y="548157"/>
                  </a:lnTo>
                  <a:cubicBezTo>
                    <a:pt x="1218774" y="546028"/>
                    <a:pt x="1216644" y="543898"/>
                    <a:pt x="1215047" y="541235"/>
                  </a:cubicBezTo>
                  <a:lnTo>
                    <a:pt x="1215047" y="469350"/>
                  </a:lnTo>
                  <a:cubicBezTo>
                    <a:pt x="1215047" y="470415"/>
                    <a:pt x="1215047" y="470415"/>
                    <a:pt x="1216112" y="471480"/>
                  </a:cubicBezTo>
                  <a:cubicBezTo>
                    <a:pt x="1217709" y="471480"/>
                    <a:pt x="1219839" y="472545"/>
                    <a:pt x="1220904" y="472545"/>
                  </a:cubicBezTo>
                  <a:lnTo>
                    <a:pt x="1220904" y="472545"/>
                  </a:lnTo>
                  <a:close/>
                  <a:moveTo>
                    <a:pt x="1220904" y="596613"/>
                  </a:moveTo>
                  <a:lnTo>
                    <a:pt x="1220904" y="606730"/>
                  </a:lnTo>
                  <a:cubicBezTo>
                    <a:pt x="1219839" y="607795"/>
                    <a:pt x="1218774" y="607795"/>
                    <a:pt x="1218774" y="608860"/>
                  </a:cubicBezTo>
                  <a:cubicBezTo>
                    <a:pt x="1218774" y="608860"/>
                    <a:pt x="1219839" y="609925"/>
                    <a:pt x="1220904" y="609925"/>
                  </a:cubicBezTo>
                  <a:lnTo>
                    <a:pt x="1220904" y="616847"/>
                  </a:lnTo>
                  <a:cubicBezTo>
                    <a:pt x="1218774" y="615782"/>
                    <a:pt x="1216644" y="615782"/>
                    <a:pt x="1215047" y="615782"/>
                  </a:cubicBezTo>
                  <a:lnTo>
                    <a:pt x="1215047" y="603535"/>
                  </a:lnTo>
                  <a:cubicBezTo>
                    <a:pt x="1216644" y="599808"/>
                    <a:pt x="1218774" y="598743"/>
                    <a:pt x="1220904" y="596613"/>
                  </a:cubicBezTo>
                  <a:lnTo>
                    <a:pt x="1220904" y="596613"/>
                  </a:lnTo>
                  <a:close/>
                  <a:moveTo>
                    <a:pt x="1220904" y="644004"/>
                  </a:moveTo>
                  <a:lnTo>
                    <a:pt x="1220904" y="651991"/>
                  </a:lnTo>
                  <a:cubicBezTo>
                    <a:pt x="1218774" y="650926"/>
                    <a:pt x="1216644" y="649861"/>
                    <a:pt x="1215047" y="647731"/>
                  </a:cubicBezTo>
                  <a:lnTo>
                    <a:pt x="1215047" y="639744"/>
                  </a:lnTo>
                  <a:cubicBezTo>
                    <a:pt x="1216644" y="640276"/>
                    <a:pt x="1218774" y="641341"/>
                    <a:pt x="1220904" y="644004"/>
                  </a:cubicBezTo>
                  <a:lnTo>
                    <a:pt x="1220904" y="644004"/>
                  </a:lnTo>
                  <a:close/>
                  <a:moveTo>
                    <a:pt x="1220904" y="667433"/>
                  </a:moveTo>
                  <a:lnTo>
                    <a:pt x="1220904" y="675420"/>
                  </a:lnTo>
                  <a:cubicBezTo>
                    <a:pt x="1218774" y="678615"/>
                    <a:pt x="1216644" y="681277"/>
                    <a:pt x="1215047" y="683407"/>
                  </a:cubicBezTo>
                  <a:lnTo>
                    <a:pt x="1215047" y="669563"/>
                  </a:lnTo>
                  <a:cubicBezTo>
                    <a:pt x="1216644" y="668498"/>
                    <a:pt x="1218774" y="668498"/>
                    <a:pt x="1220904" y="667433"/>
                  </a:cubicBezTo>
                  <a:lnTo>
                    <a:pt x="1220904" y="667433"/>
                  </a:lnTo>
                  <a:close/>
                  <a:moveTo>
                    <a:pt x="1220904" y="719083"/>
                  </a:moveTo>
                  <a:lnTo>
                    <a:pt x="1220904" y="747305"/>
                  </a:lnTo>
                  <a:lnTo>
                    <a:pt x="1220904" y="747305"/>
                  </a:lnTo>
                  <a:lnTo>
                    <a:pt x="1218774" y="744110"/>
                  </a:lnTo>
                  <a:lnTo>
                    <a:pt x="1215579" y="740915"/>
                  </a:lnTo>
                  <a:lnTo>
                    <a:pt x="1215579" y="738785"/>
                  </a:lnTo>
                  <a:lnTo>
                    <a:pt x="1215579" y="737720"/>
                  </a:lnTo>
                  <a:lnTo>
                    <a:pt x="1215579" y="727603"/>
                  </a:lnTo>
                  <a:lnTo>
                    <a:pt x="1215579" y="725473"/>
                  </a:lnTo>
                  <a:lnTo>
                    <a:pt x="1217709" y="722278"/>
                  </a:lnTo>
                  <a:lnTo>
                    <a:pt x="1220904" y="719083"/>
                  </a:lnTo>
                  <a:lnTo>
                    <a:pt x="1220904" y="719083"/>
                  </a:lnTo>
                  <a:close/>
                  <a:moveTo>
                    <a:pt x="1220904" y="763279"/>
                  </a:moveTo>
                  <a:lnTo>
                    <a:pt x="1220904" y="783514"/>
                  </a:lnTo>
                  <a:lnTo>
                    <a:pt x="1219839" y="783514"/>
                  </a:lnTo>
                  <a:lnTo>
                    <a:pt x="1215579" y="785643"/>
                  </a:lnTo>
                  <a:lnTo>
                    <a:pt x="1215579" y="764344"/>
                  </a:lnTo>
                  <a:lnTo>
                    <a:pt x="1215579" y="764344"/>
                  </a:lnTo>
                  <a:lnTo>
                    <a:pt x="1217709" y="763279"/>
                  </a:lnTo>
                  <a:lnTo>
                    <a:pt x="1220904" y="763279"/>
                  </a:lnTo>
                  <a:lnTo>
                    <a:pt x="1220904" y="763279"/>
                  </a:lnTo>
                  <a:close/>
                  <a:moveTo>
                    <a:pt x="1220904" y="820787"/>
                  </a:moveTo>
                  <a:lnTo>
                    <a:pt x="1220904" y="835164"/>
                  </a:lnTo>
                  <a:lnTo>
                    <a:pt x="1219839" y="835164"/>
                  </a:lnTo>
                  <a:lnTo>
                    <a:pt x="1216644" y="836229"/>
                  </a:lnTo>
                  <a:lnTo>
                    <a:pt x="1216644" y="839424"/>
                  </a:lnTo>
                  <a:lnTo>
                    <a:pt x="1216644" y="843684"/>
                  </a:lnTo>
                  <a:lnTo>
                    <a:pt x="1217709" y="845814"/>
                  </a:lnTo>
                  <a:lnTo>
                    <a:pt x="1218774" y="846879"/>
                  </a:lnTo>
                  <a:lnTo>
                    <a:pt x="1219839" y="849009"/>
                  </a:lnTo>
                  <a:lnTo>
                    <a:pt x="1220904" y="849009"/>
                  </a:lnTo>
                  <a:lnTo>
                    <a:pt x="1220904" y="884152"/>
                  </a:lnTo>
                  <a:lnTo>
                    <a:pt x="1218774" y="880957"/>
                  </a:lnTo>
                  <a:lnTo>
                    <a:pt x="1216644" y="877762"/>
                  </a:lnTo>
                  <a:lnTo>
                    <a:pt x="1215579" y="875633"/>
                  </a:lnTo>
                  <a:lnTo>
                    <a:pt x="1215579" y="818125"/>
                  </a:lnTo>
                  <a:lnTo>
                    <a:pt x="1216644" y="818125"/>
                  </a:lnTo>
                  <a:lnTo>
                    <a:pt x="1219839" y="820255"/>
                  </a:lnTo>
                  <a:lnTo>
                    <a:pt x="1220904" y="820255"/>
                  </a:lnTo>
                  <a:lnTo>
                    <a:pt x="1220904" y="820787"/>
                  </a:lnTo>
                  <a:close/>
                  <a:moveTo>
                    <a:pt x="1220904" y="905984"/>
                  </a:moveTo>
                  <a:lnTo>
                    <a:pt x="1220904" y="912906"/>
                  </a:lnTo>
                  <a:cubicBezTo>
                    <a:pt x="1219839" y="912906"/>
                    <a:pt x="1218774" y="912906"/>
                    <a:pt x="1218774" y="912906"/>
                  </a:cubicBezTo>
                  <a:cubicBezTo>
                    <a:pt x="1218774" y="913971"/>
                    <a:pt x="1219839" y="916101"/>
                    <a:pt x="1220904" y="917166"/>
                  </a:cubicBezTo>
                  <a:lnTo>
                    <a:pt x="1220904" y="949647"/>
                  </a:lnTo>
                  <a:cubicBezTo>
                    <a:pt x="1216644" y="940595"/>
                    <a:pt x="1217709" y="929413"/>
                    <a:pt x="1215047" y="921426"/>
                  </a:cubicBezTo>
                  <a:lnTo>
                    <a:pt x="1215047" y="905451"/>
                  </a:lnTo>
                  <a:cubicBezTo>
                    <a:pt x="1216644" y="905984"/>
                    <a:pt x="1218774" y="905984"/>
                    <a:pt x="1220904" y="905984"/>
                  </a:cubicBezTo>
                  <a:lnTo>
                    <a:pt x="1220904" y="905984"/>
                  </a:lnTo>
                  <a:close/>
                  <a:moveTo>
                    <a:pt x="1220904" y="955504"/>
                  </a:moveTo>
                  <a:lnTo>
                    <a:pt x="1220904" y="962427"/>
                  </a:lnTo>
                  <a:cubicBezTo>
                    <a:pt x="1218774" y="962427"/>
                    <a:pt x="1216644" y="963492"/>
                    <a:pt x="1215047" y="963492"/>
                  </a:cubicBezTo>
                  <a:lnTo>
                    <a:pt x="1215047" y="956569"/>
                  </a:lnTo>
                  <a:cubicBezTo>
                    <a:pt x="1216644" y="955504"/>
                    <a:pt x="1218774" y="955504"/>
                    <a:pt x="1220904" y="955504"/>
                  </a:cubicBezTo>
                  <a:lnTo>
                    <a:pt x="1220904" y="955504"/>
                  </a:lnTo>
                  <a:close/>
                  <a:moveTo>
                    <a:pt x="1220904" y="1039104"/>
                  </a:moveTo>
                  <a:lnTo>
                    <a:pt x="1220904" y="1066260"/>
                  </a:lnTo>
                  <a:lnTo>
                    <a:pt x="1219839" y="1066260"/>
                  </a:lnTo>
                  <a:lnTo>
                    <a:pt x="1216644" y="1065195"/>
                  </a:lnTo>
                  <a:lnTo>
                    <a:pt x="1215579" y="1064130"/>
                  </a:lnTo>
                  <a:lnTo>
                    <a:pt x="1215579" y="1036974"/>
                  </a:lnTo>
                  <a:lnTo>
                    <a:pt x="1215579" y="1036974"/>
                  </a:lnTo>
                  <a:lnTo>
                    <a:pt x="1219839" y="1039104"/>
                  </a:lnTo>
                  <a:lnTo>
                    <a:pt x="1220904" y="1039104"/>
                  </a:lnTo>
                  <a:lnTo>
                    <a:pt x="1220904" y="1039104"/>
                  </a:lnTo>
                  <a:close/>
                  <a:moveTo>
                    <a:pt x="1220904" y="1085962"/>
                  </a:moveTo>
                  <a:lnTo>
                    <a:pt x="1220904" y="1110989"/>
                  </a:lnTo>
                  <a:lnTo>
                    <a:pt x="1217709" y="1112054"/>
                  </a:lnTo>
                  <a:lnTo>
                    <a:pt x="1215579" y="1113119"/>
                  </a:lnTo>
                  <a:lnTo>
                    <a:pt x="1215579" y="1087027"/>
                  </a:lnTo>
                  <a:lnTo>
                    <a:pt x="1218774" y="1085962"/>
                  </a:lnTo>
                  <a:lnTo>
                    <a:pt x="1220904" y="1085962"/>
                  </a:lnTo>
                  <a:lnTo>
                    <a:pt x="1220904" y="1085962"/>
                  </a:lnTo>
                  <a:close/>
                  <a:moveTo>
                    <a:pt x="1220904" y="1190861"/>
                  </a:moveTo>
                  <a:lnTo>
                    <a:pt x="1220904" y="1202043"/>
                  </a:lnTo>
                  <a:cubicBezTo>
                    <a:pt x="1219839" y="1199913"/>
                    <a:pt x="1217709" y="1197783"/>
                    <a:pt x="1215047" y="1194055"/>
                  </a:cubicBezTo>
                  <a:lnTo>
                    <a:pt x="1215047" y="1185003"/>
                  </a:lnTo>
                  <a:cubicBezTo>
                    <a:pt x="1217709" y="1187666"/>
                    <a:pt x="1218774" y="1188731"/>
                    <a:pt x="1220904" y="1190861"/>
                  </a:cubicBezTo>
                  <a:lnTo>
                    <a:pt x="1220904" y="1190861"/>
                  </a:lnTo>
                  <a:close/>
                  <a:moveTo>
                    <a:pt x="1220904" y="1212160"/>
                  </a:moveTo>
                  <a:lnTo>
                    <a:pt x="1220904" y="1224407"/>
                  </a:lnTo>
                  <a:cubicBezTo>
                    <a:pt x="1219839" y="1225472"/>
                    <a:pt x="1218774" y="1226537"/>
                    <a:pt x="1217709" y="1227602"/>
                  </a:cubicBezTo>
                  <a:lnTo>
                    <a:pt x="1217709" y="1227602"/>
                  </a:lnTo>
                  <a:cubicBezTo>
                    <a:pt x="1216644" y="1229732"/>
                    <a:pt x="1215579" y="1230797"/>
                    <a:pt x="1215579" y="1231862"/>
                  </a:cubicBezTo>
                  <a:lnTo>
                    <a:pt x="1215579" y="1220679"/>
                  </a:lnTo>
                  <a:cubicBezTo>
                    <a:pt x="1217709" y="1218017"/>
                    <a:pt x="1219839" y="1215887"/>
                    <a:pt x="1220904" y="1212160"/>
                  </a:cubicBezTo>
                  <a:lnTo>
                    <a:pt x="1220904" y="1212160"/>
                  </a:lnTo>
                  <a:close/>
                  <a:moveTo>
                    <a:pt x="1220904" y="1261680"/>
                  </a:moveTo>
                  <a:lnTo>
                    <a:pt x="1220904" y="1269668"/>
                  </a:lnTo>
                  <a:cubicBezTo>
                    <a:pt x="1218774" y="1268603"/>
                    <a:pt x="1216644" y="1267538"/>
                    <a:pt x="1215047" y="1265408"/>
                  </a:cubicBezTo>
                  <a:lnTo>
                    <a:pt x="1215047" y="1256356"/>
                  </a:lnTo>
                  <a:cubicBezTo>
                    <a:pt x="1216644" y="1258486"/>
                    <a:pt x="1218774" y="1259550"/>
                    <a:pt x="1220904" y="1261680"/>
                  </a:cubicBezTo>
                  <a:lnTo>
                    <a:pt x="1220904" y="1261680"/>
                  </a:lnTo>
                  <a:close/>
                  <a:moveTo>
                    <a:pt x="1220904" y="1320253"/>
                  </a:moveTo>
                  <a:lnTo>
                    <a:pt x="1220904" y="1332500"/>
                  </a:lnTo>
                  <a:cubicBezTo>
                    <a:pt x="1218774" y="1333565"/>
                    <a:pt x="1216644" y="1334630"/>
                    <a:pt x="1215047" y="1336760"/>
                  </a:cubicBezTo>
                  <a:lnTo>
                    <a:pt x="1215047" y="1324513"/>
                  </a:lnTo>
                  <a:cubicBezTo>
                    <a:pt x="1216644" y="1323981"/>
                    <a:pt x="1218774" y="1321318"/>
                    <a:pt x="1220904" y="1320253"/>
                  </a:cubicBezTo>
                  <a:lnTo>
                    <a:pt x="1220904" y="1320253"/>
                  </a:lnTo>
                  <a:close/>
                  <a:moveTo>
                    <a:pt x="1220904" y="1345280"/>
                  </a:moveTo>
                  <a:lnTo>
                    <a:pt x="1220904" y="1357527"/>
                  </a:lnTo>
                  <a:cubicBezTo>
                    <a:pt x="1218774" y="1357527"/>
                    <a:pt x="1216644" y="1356462"/>
                    <a:pt x="1215047" y="1355397"/>
                  </a:cubicBezTo>
                  <a:lnTo>
                    <a:pt x="1215047" y="1343150"/>
                  </a:lnTo>
                  <a:cubicBezTo>
                    <a:pt x="1216644" y="1344215"/>
                    <a:pt x="1218774" y="1345280"/>
                    <a:pt x="1220904" y="1345280"/>
                  </a:cubicBezTo>
                  <a:lnTo>
                    <a:pt x="1220904" y="1345280"/>
                  </a:lnTo>
                  <a:close/>
                  <a:moveTo>
                    <a:pt x="1220904" y="1384683"/>
                  </a:moveTo>
                  <a:lnTo>
                    <a:pt x="1220904" y="1394800"/>
                  </a:lnTo>
                  <a:cubicBezTo>
                    <a:pt x="1219839" y="1394800"/>
                    <a:pt x="1219839" y="1394800"/>
                    <a:pt x="1219839" y="1394800"/>
                  </a:cubicBezTo>
                  <a:cubicBezTo>
                    <a:pt x="1217709" y="1396930"/>
                    <a:pt x="1215579" y="1399060"/>
                    <a:pt x="1215579" y="1399060"/>
                  </a:cubicBezTo>
                  <a:lnTo>
                    <a:pt x="1215579" y="1399060"/>
                  </a:lnTo>
                  <a:lnTo>
                    <a:pt x="1215579" y="1384683"/>
                  </a:lnTo>
                  <a:cubicBezTo>
                    <a:pt x="1216644" y="1384683"/>
                    <a:pt x="1218774" y="1384683"/>
                    <a:pt x="1220904" y="1384683"/>
                  </a:cubicBezTo>
                  <a:lnTo>
                    <a:pt x="1220904" y="1384683"/>
                  </a:lnTo>
                  <a:close/>
                  <a:moveTo>
                    <a:pt x="1220904" y="1683937"/>
                  </a:moveTo>
                  <a:lnTo>
                    <a:pt x="1220904" y="1700976"/>
                  </a:lnTo>
                  <a:cubicBezTo>
                    <a:pt x="1218774" y="1702041"/>
                    <a:pt x="1216644" y="1703106"/>
                    <a:pt x="1215047" y="1704171"/>
                  </a:cubicBezTo>
                  <a:lnTo>
                    <a:pt x="1215047" y="1686067"/>
                  </a:lnTo>
                  <a:cubicBezTo>
                    <a:pt x="1216644" y="1685002"/>
                    <a:pt x="1218774" y="1683937"/>
                    <a:pt x="1220904" y="1683937"/>
                  </a:cubicBezTo>
                  <a:lnTo>
                    <a:pt x="1220904" y="1683937"/>
                  </a:lnTo>
                  <a:close/>
                  <a:moveTo>
                    <a:pt x="1220904" y="1713223"/>
                  </a:moveTo>
                  <a:lnTo>
                    <a:pt x="1220904" y="1738250"/>
                  </a:lnTo>
                  <a:cubicBezTo>
                    <a:pt x="1218774" y="1737185"/>
                    <a:pt x="1216644" y="1735055"/>
                    <a:pt x="1215047" y="1733990"/>
                  </a:cubicBezTo>
                  <a:lnTo>
                    <a:pt x="1215047" y="1710561"/>
                  </a:lnTo>
                  <a:cubicBezTo>
                    <a:pt x="1216644" y="1711093"/>
                    <a:pt x="1218774" y="1712158"/>
                    <a:pt x="1220904" y="1713223"/>
                  </a:cubicBezTo>
                  <a:lnTo>
                    <a:pt x="1220904" y="1713223"/>
                  </a:lnTo>
                  <a:close/>
                  <a:moveTo>
                    <a:pt x="1220904" y="1778718"/>
                  </a:moveTo>
                  <a:lnTo>
                    <a:pt x="1220904" y="1795758"/>
                  </a:lnTo>
                  <a:cubicBezTo>
                    <a:pt x="1218774" y="1796823"/>
                    <a:pt x="1216644" y="1796823"/>
                    <a:pt x="1215047" y="1796823"/>
                  </a:cubicBezTo>
                  <a:lnTo>
                    <a:pt x="1215047" y="1779783"/>
                  </a:lnTo>
                  <a:cubicBezTo>
                    <a:pt x="1216644" y="1779783"/>
                    <a:pt x="1218774" y="1779783"/>
                    <a:pt x="1220904" y="1778718"/>
                  </a:cubicBezTo>
                  <a:close/>
                  <a:moveTo>
                    <a:pt x="1215047" y="51354"/>
                  </a:moveTo>
                  <a:lnTo>
                    <a:pt x="1215047" y="67328"/>
                  </a:lnTo>
                  <a:cubicBezTo>
                    <a:pt x="1213982" y="67328"/>
                    <a:pt x="1211852" y="67328"/>
                    <a:pt x="1210787" y="67328"/>
                  </a:cubicBezTo>
                  <a:lnTo>
                    <a:pt x="1210787" y="67328"/>
                  </a:lnTo>
                  <a:lnTo>
                    <a:pt x="1208657" y="67328"/>
                  </a:lnTo>
                  <a:cubicBezTo>
                    <a:pt x="1211852" y="73185"/>
                    <a:pt x="1212917" y="78510"/>
                    <a:pt x="1215579" y="85433"/>
                  </a:cubicBezTo>
                  <a:lnTo>
                    <a:pt x="1215579" y="156252"/>
                  </a:lnTo>
                  <a:cubicBezTo>
                    <a:pt x="1207592" y="155187"/>
                    <a:pt x="1202267" y="155187"/>
                    <a:pt x="1196410" y="154122"/>
                  </a:cubicBezTo>
                  <a:lnTo>
                    <a:pt x="1196410" y="138148"/>
                  </a:lnTo>
                  <a:cubicBezTo>
                    <a:pt x="1199605" y="139213"/>
                    <a:pt x="1203332" y="139213"/>
                    <a:pt x="1207592" y="140278"/>
                  </a:cubicBezTo>
                  <a:cubicBezTo>
                    <a:pt x="1199605" y="123239"/>
                    <a:pt x="1201735" y="100874"/>
                    <a:pt x="1196410" y="82770"/>
                  </a:cubicBezTo>
                  <a:lnTo>
                    <a:pt x="1196410" y="49224"/>
                  </a:lnTo>
                  <a:cubicBezTo>
                    <a:pt x="1199605" y="50289"/>
                    <a:pt x="1205462" y="50289"/>
                    <a:pt x="1205462" y="50289"/>
                  </a:cubicBezTo>
                  <a:cubicBezTo>
                    <a:pt x="1208657" y="51354"/>
                    <a:pt x="1211852" y="51354"/>
                    <a:pt x="1215047" y="51354"/>
                  </a:cubicBezTo>
                  <a:lnTo>
                    <a:pt x="1215047" y="51354"/>
                  </a:lnTo>
                  <a:close/>
                  <a:moveTo>
                    <a:pt x="1215047" y="469350"/>
                  </a:moveTo>
                  <a:lnTo>
                    <a:pt x="1215047" y="541235"/>
                  </a:lnTo>
                  <a:cubicBezTo>
                    <a:pt x="1212917" y="540170"/>
                    <a:pt x="1212917" y="538040"/>
                    <a:pt x="1211852" y="535378"/>
                  </a:cubicBezTo>
                  <a:cubicBezTo>
                    <a:pt x="1204930" y="534313"/>
                    <a:pt x="1200670" y="532183"/>
                    <a:pt x="1195877" y="529521"/>
                  </a:cubicBezTo>
                  <a:lnTo>
                    <a:pt x="1195877" y="518339"/>
                  </a:lnTo>
                  <a:cubicBezTo>
                    <a:pt x="1199072" y="520469"/>
                    <a:pt x="1202800" y="522598"/>
                    <a:pt x="1208124" y="525261"/>
                  </a:cubicBezTo>
                  <a:cubicBezTo>
                    <a:pt x="1204930" y="506092"/>
                    <a:pt x="1221436" y="482662"/>
                    <a:pt x="1195877" y="465623"/>
                  </a:cubicBezTo>
                  <a:lnTo>
                    <a:pt x="1195877" y="455506"/>
                  </a:lnTo>
                  <a:cubicBezTo>
                    <a:pt x="1204930" y="460298"/>
                    <a:pt x="1210787" y="464558"/>
                    <a:pt x="1215047" y="469350"/>
                  </a:cubicBezTo>
                  <a:lnTo>
                    <a:pt x="1215047" y="469350"/>
                  </a:lnTo>
                  <a:close/>
                  <a:moveTo>
                    <a:pt x="1215047" y="603003"/>
                  </a:moveTo>
                  <a:lnTo>
                    <a:pt x="1215047" y="615250"/>
                  </a:lnTo>
                  <a:cubicBezTo>
                    <a:pt x="1210787" y="615250"/>
                    <a:pt x="1205995" y="619510"/>
                    <a:pt x="1198007" y="628562"/>
                  </a:cubicBezTo>
                  <a:cubicBezTo>
                    <a:pt x="1199072" y="629627"/>
                    <a:pt x="1200137" y="629627"/>
                    <a:pt x="1202267" y="630692"/>
                  </a:cubicBezTo>
                  <a:cubicBezTo>
                    <a:pt x="1206527" y="632822"/>
                    <a:pt x="1210254" y="634952"/>
                    <a:pt x="1214514" y="638679"/>
                  </a:cubicBezTo>
                  <a:lnTo>
                    <a:pt x="1214514" y="646666"/>
                  </a:lnTo>
                  <a:cubicBezTo>
                    <a:pt x="1213449" y="646666"/>
                    <a:pt x="1212384" y="645601"/>
                    <a:pt x="1211319" y="645601"/>
                  </a:cubicBezTo>
                  <a:lnTo>
                    <a:pt x="1211319" y="645601"/>
                  </a:lnTo>
                  <a:cubicBezTo>
                    <a:pt x="1204397" y="639744"/>
                    <a:pt x="1200137" y="635484"/>
                    <a:pt x="1195345" y="635484"/>
                  </a:cubicBezTo>
                  <a:lnTo>
                    <a:pt x="1195345" y="620575"/>
                  </a:lnTo>
                  <a:cubicBezTo>
                    <a:pt x="1199605" y="614717"/>
                    <a:pt x="1204397" y="611523"/>
                    <a:pt x="1208657" y="609393"/>
                  </a:cubicBezTo>
                  <a:cubicBezTo>
                    <a:pt x="1211852" y="607795"/>
                    <a:pt x="1212917" y="605665"/>
                    <a:pt x="1215047" y="603003"/>
                  </a:cubicBezTo>
                  <a:lnTo>
                    <a:pt x="1215047" y="603003"/>
                  </a:lnTo>
                  <a:close/>
                  <a:moveTo>
                    <a:pt x="1215047" y="669563"/>
                  </a:moveTo>
                  <a:lnTo>
                    <a:pt x="1215047" y="682875"/>
                  </a:lnTo>
                  <a:cubicBezTo>
                    <a:pt x="1209189" y="689797"/>
                    <a:pt x="1204930" y="692992"/>
                    <a:pt x="1200670" y="695122"/>
                  </a:cubicBezTo>
                  <a:cubicBezTo>
                    <a:pt x="1198540" y="697252"/>
                    <a:pt x="1197475" y="699382"/>
                    <a:pt x="1196410" y="700979"/>
                  </a:cubicBezTo>
                  <a:lnTo>
                    <a:pt x="1196410" y="689797"/>
                  </a:lnTo>
                  <a:cubicBezTo>
                    <a:pt x="1200670" y="688732"/>
                    <a:pt x="1205462" y="683940"/>
                    <a:pt x="1210787" y="676485"/>
                  </a:cubicBezTo>
                  <a:cubicBezTo>
                    <a:pt x="1206527" y="675420"/>
                    <a:pt x="1200670" y="672225"/>
                    <a:pt x="1196410" y="668498"/>
                  </a:cubicBezTo>
                  <a:lnTo>
                    <a:pt x="1196410" y="660511"/>
                  </a:lnTo>
                  <a:cubicBezTo>
                    <a:pt x="1201735" y="665303"/>
                    <a:pt x="1207592" y="670628"/>
                    <a:pt x="1215047" y="669563"/>
                  </a:cubicBezTo>
                  <a:lnTo>
                    <a:pt x="1215047" y="669563"/>
                  </a:lnTo>
                  <a:close/>
                  <a:moveTo>
                    <a:pt x="1215047" y="727071"/>
                  </a:moveTo>
                  <a:lnTo>
                    <a:pt x="1215047" y="737188"/>
                  </a:lnTo>
                  <a:lnTo>
                    <a:pt x="1213982" y="732928"/>
                  </a:lnTo>
                  <a:lnTo>
                    <a:pt x="1213982" y="728136"/>
                  </a:lnTo>
                  <a:lnTo>
                    <a:pt x="1215047" y="727071"/>
                  </a:lnTo>
                  <a:lnTo>
                    <a:pt x="1215047" y="727071"/>
                  </a:lnTo>
                  <a:close/>
                  <a:moveTo>
                    <a:pt x="1215047" y="764344"/>
                  </a:moveTo>
                  <a:lnTo>
                    <a:pt x="1215047" y="785643"/>
                  </a:lnTo>
                  <a:lnTo>
                    <a:pt x="1210787" y="787773"/>
                  </a:lnTo>
                  <a:lnTo>
                    <a:pt x="1207592" y="788838"/>
                  </a:lnTo>
                  <a:lnTo>
                    <a:pt x="1204397" y="790968"/>
                  </a:lnTo>
                  <a:lnTo>
                    <a:pt x="1201202" y="794163"/>
                  </a:lnTo>
                  <a:lnTo>
                    <a:pt x="1196942" y="795228"/>
                  </a:lnTo>
                  <a:lnTo>
                    <a:pt x="1196942" y="767007"/>
                  </a:lnTo>
                  <a:lnTo>
                    <a:pt x="1199072" y="767007"/>
                  </a:lnTo>
                  <a:lnTo>
                    <a:pt x="1201202" y="767007"/>
                  </a:lnTo>
                  <a:lnTo>
                    <a:pt x="1202267" y="765942"/>
                  </a:lnTo>
                  <a:lnTo>
                    <a:pt x="1208124" y="765942"/>
                  </a:lnTo>
                  <a:lnTo>
                    <a:pt x="1211319" y="763812"/>
                  </a:lnTo>
                  <a:lnTo>
                    <a:pt x="1215047" y="763812"/>
                  </a:lnTo>
                  <a:lnTo>
                    <a:pt x="1215047" y="764344"/>
                  </a:lnTo>
                  <a:close/>
                  <a:moveTo>
                    <a:pt x="1215047" y="818125"/>
                  </a:moveTo>
                  <a:lnTo>
                    <a:pt x="1215047" y="875633"/>
                  </a:lnTo>
                  <a:lnTo>
                    <a:pt x="1213982" y="874568"/>
                  </a:lnTo>
                  <a:lnTo>
                    <a:pt x="1210787" y="870308"/>
                  </a:lnTo>
                  <a:lnTo>
                    <a:pt x="1210787" y="866580"/>
                  </a:lnTo>
                  <a:lnTo>
                    <a:pt x="1207592" y="865515"/>
                  </a:lnTo>
                  <a:lnTo>
                    <a:pt x="1207592" y="862321"/>
                  </a:lnTo>
                  <a:lnTo>
                    <a:pt x="1207592" y="859126"/>
                  </a:lnTo>
                  <a:lnTo>
                    <a:pt x="1205462" y="856996"/>
                  </a:lnTo>
                  <a:lnTo>
                    <a:pt x="1204397" y="853801"/>
                  </a:lnTo>
                  <a:lnTo>
                    <a:pt x="1204397" y="849541"/>
                  </a:lnTo>
                  <a:lnTo>
                    <a:pt x="1203332" y="843684"/>
                  </a:lnTo>
                  <a:lnTo>
                    <a:pt x="1203332" y="840489"/>
                  </a:lnTo>
                  <a:lnTo>
                    <a:pt x="1202267" y="836229"/>
                  </a:lnTo>
                  <a:lnTo>
                    <a:pt x="1201202" y="830372"/>
                  </a:lnTo>
                  <a:lnTo>
                    <a:pt x="1201202" y="827177"/>
                  </a:lnTo>
                  <a:lnTo>
                    <a:pt x="1203332" y="823982"/>
                  </a:lnTo>
                  <a:lnTo>
                    <a:pt x="1205462" y="820787"/>
                  </a:lnTo>
                  <a:lnTo>
                    <a:pt x="1208657" y="818657"/>
                  </a:lnTo>
                  <a:lnTo>
                    <a:pt x="1212917" y="818657"/>
                  </a:lnTo>
                  <a:lnTo>
                    <a:pt x="1215047" y="818125"/>
                  </a:lnTo>
                  <a:lnTo>
                    <a:pt x="1215047" y="818125"/>
                  </a:lnTo>
                  <a:close/>
                  <a:moveTo>
                    <a:pt x="1215047" y="905984"/>
                  </a:moveTo>
                  <a:lnTo>
                    <a:pt x="1215047" y="921958"/>
                  </a:lnTo>
                  <a:cubicBezTo>
                    <a:pt x="1212917" y="916101"/>
                    <a:pt x="1207059" y="911841"/>
                    <a:pt x="1195877" y="911841"/>
                  </a:cubicBezTo>
                  <a:lnTo>
                    <a:pt x="1195877" y="905984"/>
                  </a:lnTo>
                  <a:cubicBezTo>
                    <a:pt x="1201735" y="904919"/>
                    <a:pt x="1205995" y="905984"/>
                    <a:pt x="1209189" y="907049"/>
                  </a:cubicBezTo>
                  <a:cubicBezTo>
                    <a:pt x="1211852" y="907049"/>
                    <a:pt x="1212917" y="907049"/>
                    <a:pt x="1215047" y="905984"/>
                  </a:cubicBezTo>
                  <a:lnTo>
                    <a:pt x="1215047" y="905984"/>
                  </a:lnTo>
                  <a:close/>
                  <a:moveTo>
                    <a:pt x="1215047" y="956569"/>
                  </a:moveTo>
                  <a:lnTo>
                    <a:pt x="1215047" y="963492"/>
                  </a:lnTo>
                  <a:cubicBezTo>
                    <a:pt x="1208124" y="963492"/>
                    <a:pt x="1203865" y="962427"/>
                    <a:pt x="1200670" y="961362"/>
                  </a:cubicBezTo>
                  <a:cubicBezTo>
                    <a:pt x="1199605" y="961362"/>
                    <a:pt x="1197475" y="961362"/>
                    <a:pt x="1196410" y="962427"/>
                  </a:cubicBezTo>
                  <a:lnTo>
                    <a:pt x="1196410" y="937400"/>
                  </a:lnTo>
                  <a:cubicBezTo>
                    <a:pt x="1198540" y="952310"/>
                    <a:pt x="1198540" y="956569"/>
                    <a:pt x="1215047" y="956569"/>
                  </a:cubicBezTo>
                  <a:lnTo>
                    <a:pt x="1215047" y="956569"/>
                  </a:lnTo>
                  <a:close/>
                  <a:moveTo>
                    <a:pt x="1215047" y="1036441"/>
                  </a:moveTo>
                  <a:lnTo>
                    <a:pt x="1215047" y="1063598"/>
                  </a:lnTo>
                  <a:lnTo>
                    <a:pt x="1211852" y="1063598"/>
                  </a:lnTo>
                  <a:lnTo>
                    <a:pt x="1207592" y="1062533"/>
                  </a:lnTo>
                  <a:lnTo>
                    <a:pt x="1203332" y="1060403"/>
                  </a:lnTo>
                  <a:lnTo>
                    <a:pt x="1200137" y="1059338"/>
                  </a:lnTo>
                  <a:lnTo>
                    <a:pt x="1196942" y="1057208"/>
                  </a:lnTo>
                  <a:lnTo>
                    <a:pt x="1196942" y="1030052"/>
                  </a:lnTo>
                  <a:lnTo>
                    <a:pt x="1199072" y="1031117"/>
                  </a:lnTo>
                  <a:lnTo>
                    <a:pt x="1202267" y="1033247"/>
                  </a:lnTo>
                  <a:lnTo>
                    <a:pt x="1205462" y="1035376"/>
                  </a:lnTo>
                  <a:lnTo>
                    <a:pt x="1211319" y="1035376"/>
                  </a:lnTo>
                  <a:lnTo>
                    <a:pt x="1215047" y="1036441"/>
                  </a:lnTo>
                  <a:lnTo>
                    <a:pt x="1215047" y="1036441"/>
                  </a:lnTo>
                  <a:close/>
                  <a:moveTo>
                    <a:pt x="1215047" y="1087560"/>
                  </a:moveTo>
                  <a:lnTo>
                    <a:pt x="1215047" y="1113651"/>
                  </a:lnTo>
                  <a:lnTo>
                    <a:pt x="1210787" y="1114716"/>
                  </a:lnTo>
                  <a:lnTo>
                    <a:pt x="1204930" y="1116846"/>
                  </a:lnTo>
                  <a:lnTo>
                    <a:pt x="1200670" y="1118976"/>
                  </a:lnTo>
                  <a:lnTo>
                    <a:pt x="1196410" y="1123236"/>
                  </a:lnTo>
                  <a:lnTo>
                    <a:pt x="1196410" y="1093949"/>
                  </a:lnTo>
                  <a:lnTo>
                    <a:pt x="1197475" y="1092884"/>
                  </a:lnTo>
                  <a:lnTo>
                    <a:pt x="1208657" y="1088624"/>
                  </a:lnTo>
                  <a:lnTo>
                    <a:pt x="1212917" y="1088624"/>
                  </a:lnTo>
                  <a:lnTo>
                    <a:pt x="1215047" y="1087560"/>
                  </a:lnTo>
                  <a:lnTo>
                    <a:pt x="1215047" y="1087560"/>
                  </a:lnTo>
                  <a:close/>
                  <a:moveTo>
                    <a:pt x="1215047" y="1185536"/>
                  </a:moveTo>
                  <a:lnTo>
                    <a:pt x="1215047" y="1194588"/>
                  </a:lnTo>
                  <a:cubicBezTo>
                    <a:pt x="1212917" y="1192458"/>
                    <a:pt x="1210787" y="1191393"/>
                    <a:pt x="1208124" y="1188731"/>
                  </a:cubicBezTo>
                  <a:cubicBezTo>
                    <a:pt x="1207059" y="1195653"/>
                    <a:pt x="1201202" y="1202043"/>
                    <a:pt x="1196942" y="1207900"/>
                  </a:cubicBezTo>
                  <a:lnTo>
                    <a:pt x="1196942" y="1207900"/>
                  </a:lnTo>
                  <a:cubicBezTo>
                    <a:pt x="1196942" y="1208965"/>
                    <a:pt x="1195877" y="1210030"/>
                    <a:pt x="1195877" y="1210030"/>
                  </a:cubicBezTo>
                  <a:lnTo>
                    <a:pt x="1195877" y="1198848"/>
                  </a:lnTo>
                  <a:cubicBezTo>
                    <a:pt x="1200137" y="1191926"/>
                    <a:pt x="1203865" y="1185536"/>
                    <a:pt x="1195877" y="1175419"/>
                  </a:cubicBezTo>
                  <a:lnTo>
                    <a:pt x="1195877" y="1166367"/>
                  </a:lnTo>
                  <a:cubicBezTo>
                    <a:pt x="1201735" y="1170626"/>
                    <a:pt x="1204930" y="1175419"/>
                    <a:pt x="1205995" y="1178614"/>
                  </a:cubicBezTo>
                  <a:cubicBezTo>
                    <a:pt x="1209722" y="1180743"/>
                    <a:pt x="1211852" y="1182873"/>
                    <a:pt x="1215047" y="1185536"/>
                  </a:cubicBezTo>
                  <a:lnTo>
                    <a:pt x="1215047" y="1185536"/>
                  </a:lnTo>
                  <a:close/>
                  <a:moveTo>
                    <a:pt x="1215047" y="1221212"/>
                  </a:moveTo>
                  <a:lnTo>
                    <a:pt x="1215047" y="1232394"/>
                  </a:lnTo>
                  <a:cubicBezTo>
                    <a:pt x="1212917" y="1234524"/>
                    <a:pt x="1211852" y="1236654"/>
                    <a:pt x="1210787" y="1239316"/>
                  </a:cubicBezTo>
                  <a:cubicBezTo>
                    <a:pt x="1209722" y="1240381"/>
                    <a:pt x="1209722" y="1241446"/>
                    <a:pt x="1208657" y="1243576"/>
                  </a:cubicBezTo>
                  <a:cubicBezTo>
                    <a:pt x="1207592" y="1246771"/>
                    <a:pt x="1209722" y="1250498"/>
                    <a:pt x="1215579" y="1255823"/>
                  </a:cubicBezTo>
                  <a:lnTo>
                    <a:pt x="1215579" y="1264875"/>
                  </a:lnTo>
                  <a:cubicBezTo>
                    <a:pt x="1208657" y="1260615"/>
                    <a:pt x="1204397" y="1255823"/>
                    <a:pt x="1203332" y="1251563"/>
                  </a:cubicBezTo>
                  <a:cubicBezTo>
                    <a:pt x="1201202" y="1249433"/>
                    <a:pt x="1197475" y="1248368"/>
                    <a:pt x="1196410" y="1245706"/>
                  </a:cubicBezTo>
                  <a:lnTo>
                    <a:pt x="1196410" y="1236654"/>
                  </a:lnTo>
                  <a:cubicBezTo>
                    <a:pt x="1197475" y="1238784"/>
                    <a:pt x="1199605" y="1239849"/>
                    <a:pt x="1202267" y="1242511"/>
                  </a:cubicBezTo>
                  <a:cubicBezTo>
                    <a:pt x="1203332" y="1240381"/>
                    <a:pt x="1203332" y="1238251"/>
                    <a:pt x="1204397" y="1236654"/>
                  </a:cubicBezTo>
                  <a:cubicBezTo>
                    <a:pt x="1207592" y="1230264"/>
                    <a:pt x="1210787" y="1226004"/>
                    <a:pt x="1215047" y="1221212"/>
                  </a:cubicBezTo>
                  <a:lnTo>
                    <a:pt x="1215047" y="1221212"/>
                  </a:lnTo>
                  <a:close/>
                  <a:moveTo>
                    <a:pt x="1215047" y="1325046"/>
                  </a:moveTo>
                  <a:lnTo>
                    <a:pt x="1215047" y="1337292"/>
                  </a:lnTo>
                  <a:cubicBezTo>
                    <a:pt x="1212917" y="1338358"/>
                    <a:pt x="1211852" y="1340487"/>
                    <a:pt x="1210787" y="1341552"/>
                  </a:cubicBezTo>
                  <a:cubicBezTo>
                    <a:pt x="1211852" y="1342617"/>
                    <a:pt x="1212917" y="1342617"/>
                    <a:pt x="1215047" y="1342617"/>
                  </a:cubicBezTo>
                  <a:lnTo>
                    <a:pt x="1215047" y="1354864"/>
                  </a:lnTo>
                  <a:cubicBezTo>
                    <a:pt x="1210787" y="1353799"/>
                    <a:pt x="1204930" y="1351670"/>
                    <a:pt x="1200670" y="1350604"/>
                  </a:cubicBezTo>
                  <a:cubicBezTo>
                    <a:pt x="1198540" y="1350604"/>
                    <a:pt x="1197475" y="1351670"/>
                    <a:pt x="1196410" y="1351670"/>
                  </a:cubicBezTo>
                  <a:lnTo>
                    <a:pt x="1196410" y="1341552"/>
                  </a:lnTo>
                  <a:cubicBezTo>
                    <a:pt x="1197475" y="1341552"/>
                    <a:pt x="1198540" y="1341552"/>
                    <a:pt x="1199605" y="1341552"/>
                  </a:cubicBezTo>
                  <a:cubicBezTo>
                    <a:pt x="1204930" y="1334098"/>
                    <a:pt x="1209722" y="1328240"/>
                    <a:pt x="1215047" y="1325046"/>
                  </a:cubicBezTo>
                  <a:lnTo>
                    <a:pt x="1215047" y="1325046"/>
                  </a:lnTo>
                  <a:close/>
                  <a:moveTo>
                    <a:pt x="1215047" y="1384683"/>
                  </a:moveTo>
                  <a:lnTo>
                    <a:pt x="1215047" y="1399060"/>
                  </a:lnTo>
                  <a:cubicBezTo>
                    <a:pt x="1207059" y="1405982"/>
                    <a:pt x="1201735" y="1410242"/>
                    <a:pt x="1195877" y="1413970"/>
                  </a:cubicBezTo>
                  <a:lnTo>
                    <a:pt x="1195877" y="1402788"/>
                  </a:lnTo>
                  <a:cubicBezTo>
                    <a:pt x="1198007" y="1400658"/>
                    <a:pt x="1201735" y="1398528"/>
                    <a:pt x="1204930" y="1394800"/>
                  </a:cubicBezTo>
                  <a:lnTo>
                    <a:pt x="1204930" y="1394800"/>
                  </a:lnTo>
                  <a:lnTo>
                    <a:pt x="1205995" y="1394800"/>
                  </a:lnTo>
                  <a:cubicBezTo>
                    <a:pt x="1202800" y="1393735"/>
                    <a:pt x="1199072" y="1391605"/>
                    <a:pt x="1195877" y="1390540"/>
                  </a:cubicBezTo>
                  <a:lnTo>
                    <a:pt x="1195877" y="1377761"/>
                  </a:lnTo>
                  <a:cubicBezTo>
                    <a:pt x="1201735" y="1380956"/>
                    <a:pt x="1207592" y="1384683"/>
                    <a:pt x="1215047" y="1384683"/>
                  </a:cubicBezTo>
                  <a:lnTo>
                    <a:pt x="1215047" y="1384683"/>
                  </a:lnTo>
                  <a:close/>
                  <a:moveTo>
                    <a:pt x="1215047" y="1686067"/>
                  </a:moveTo>
                  <a:lnTo>
                    <a:pt x="1215047" y="1704171"/>
                  </a:lnTo>
                  <a:cubicBezTo>
                    <a:pt x="1212917" y="1705236"/>
                    <a:pt x="1211852" y="1706301"/>
                    <a:pt x="1209189" y="1707366"/>
                  </a:cubicBezTo>
                  <a:cubicBezTo>
                    <a:pt x="1211319" y="1707366"/>
                    <a:pt x="1212384" y="1708431"/>
                    <a:pt x="1215047" y="1709496"/>
                  </a:cubicBezTo>
                  <a:lnTo>
                    <a:pt x="1215047" y="1732925"/>
                  </a:lnTo>
                  <a:cubicBezTo>
                    <a:pt x="1208124" y="1728665"/>
                    <a:pt x="1202800" y="1723873"/>
                    <a:pt x="1195877" y="1720678"/>
                  </a:cubicBezTo>
                  <a:lnTo>
                    <a:pt x="1195877" y="1698314"/>
                  </a:lnTo>
                  <a:cubicBezTo>
                    <a:pt x="1202800" y="1694054"/>
                    <a:pt x="1208657" y="1689794"/>
                    <a:pt x="1215047" y="1686067"/>
                  </a:cubicBezTo>
                  <a:lnTo>
                    <a:pt x="1215047" y="1686067"/>
                  </a:lnTo>
                  <a:close/>
                  <a:moveTo>
                    <a:pt x="1215047" y="1779783"/>
                  </a:moveTo>
                  <a:lnTo>
                    <a:pt x="1215047" y="1796823"/>
                  </a:lnTo>
                  <a:cubicBezTo>
                    <a:pt x="1210787" y="1797887"/>
                    <a:pt x="1205995" y="1797887"/>
                    <a:pt x="1202800" y="1796823"/>
                  </a:cubicBezTo>
                  <a:cubicBezTo>
                    <a:pt x="1200670" y="1797887"/>
                    <a:pt x="1196942" y="1800017"/>
                    <a:pt x="1195877" y="1800017"/>
                  </a:cubicBezTo>
                  <a:lnTo>
                    <a:pt x="1195877" y="1776588"/>
                  </a:lnTo>
                  <a:cubicBezTo>
                    <a:pt x="1201735" y="1778718"/>
                    <a:pt x="1207592" y="1779783"/>
                    <a:pt x="1215047" y="1779783"/>
                  </a:cubicBezTo>
                  <a:lnTo>
                    <a:pt x="1215047" y="1779783"/>
                  </a:lnTo>
                  <a:close/>
                  <a:moveTo>
                    <a:pt x="1195877" y="1565726"/>
                  </a:moveTo>
                  <a:lnTo>
                    <a:pt x="1195877" y="1557739"/>
                  </a:lnTo>
                  <a:lnTo>
                    <a:pt x="1198007" y="1564661"/>
                  </a:lnTo>
                  <a:lnTo>
                    <a:pt x="1195877" y="1565726"/>
                  </a:lnTo>
                  <a:close/>
                  <a:moveTo>
                    <a:pt x="1195877" y="49224"/>
                  </a:moveTo>
                  <a:lnTo>
                    <a:pt x="1195877" y="82770"/>
                  </a:lnTo>
                  <a:cubicBezTo>
                    <a:pt x="1194812" y="79575"/>
                    <a:pt x="1192683" y="75848"/>
                    <a:pt x="1191618" y="72653"/>
                  </a:cubicBezTo>
                  <a:lnTo>
                    <a:pt x="1191618" y="46029"/>
                  </a:lnTo>
                  <a:cubicBezTo>
                    <a:pt x="1192683" y="47094"/>
                    <a:pt x="1193748" y="48159"/>
                    <a:pt x="1195877" y="49224"/>
                  </a:cubicBezTo>
                  <a:lnTo>
                    <a:pt x="1195877" y="49224"/>
                  </a:lnTo>
                  <a:lnTo>
                    <a:pt x="1195877" y="49224"/>
                  </a:lnTo>
                  <a:close/>
                  <a:moveTo>
                    <a:pt x="1195877" y="138148"/>
                  </a:moveTo>
                  <a:lnTo>
                    <a:pt x="1195877" y="154122"/>
                  </a:lnTo>
                  <a:cubicBezTo>
                    <a:pt x="1193748" y="154122"/>
                    <a:pt x="1192683" y="153057"/>
                    <a:pt x="1191618" y="153057"/>
                  </a:cubicBezTo>
                  <a:lnTo>
                    <a:pt x="1191618" y="137083"/>
                  </a:lnTo>
                  <a:cubicBezTo>
                    <a:pt x="1192683" y="137083"/>
                    <a:pt x="1193748" y="138148"/>
                    <a:pt x="1195877" y="138148"/>
                  </a:cubicBezTo>
                  <a:lnTo>
                    <a:pt x="1195877" y="138148"/>
                  </a:lnTo>
                  <a:close/>
                  <a:moveTo>
                    <a:pt x="1195877" y="455506"/>
                  </a:moveTo>
                  <a:lnTo>
                    <a:pt x="1195877" y="465623"/>
                  </a:lnTo>
                  <a:cubicBezTo>
                    <a:pt x="1193748" y="465623"/>
                    <a:pt x="1192683" y="464558"/>
                    <a:pt x="1191618" y="463493"/>
                  </a:cubicBezTo>
                  <a:lnTo>
                    <a:pt x="1191618" y="453376"/>
                  </a:lnTo>
                  <a:cubicBezTo>
                    <a:pt x="1192683" y="454441"/>
                    <a:pt x="1193748" y="454441"/>
                    <a:pt x="1195877" y="455506"/>
                  </a:cubicBezTo>
                  <a:lnTo>
                    <a:pt x="1195877" y="455506"/>
                  </a:lnTo>
                  <a:close/>
                  <a:moveTo>
                    <a:pt x="1195877" y="518871"/>
                  </a:moveTo>
                  <a:lnTo>
                    <a:pt x="1195877" y="530053"/>
                  </a:lnTo>
                  <a:cubicBezTo>
                    <a:pt x="1193748" y="528988"/>
                    <a:pt x="1192683" y="527923"/>
                    <a:pt x="1191618" y="527923"/>
                  </a:cubicBezTo>
                  <a:lnTo>
                    <a:pt x="1191618" y="515676"/>
                  </a:lnTo>
                  <a:cubicBezTo>
                    <a:pt x="1192683" y="516741"/>
                    <a:pt x="1193748" y="517806"/>
                    <a:pt x="1195877" y="518871"/>
                  </a:cubicBezTo>
                  <a:lnTo>
                    <a:pt x="1195877" y="518871"/>
                  </a:lnTo>
                  <a:close/>
                  <a:moveTo>
                    <a:pt x="1195877" y="621107"/>
                  </a:moveTo>
                  <a:lnTo>
                    <a:pt x="1195877" y="636017"/>
                  </a:lnTo>
                  <a:cubicBezTo>
                    <a:pt x="1193748" y="636017"/>
                    <a:pt x="1192683" y="636017"/>
                    <a:pt x="1191618" y="637082"/>
                  </a:cubicBezTo>
                  <a:lnTo>
                    <a:pt x="1191618" y="626964"/>
                  </a:lnTo>
                  <a:cubicBezTo>
                    <a:pt x="1192683" y="624835"/>
                    <a:pt x="1193748" y="623770"/>
                    <a:pt x="1195877" y="621107"/>
                  </a:cubicBezTo>
                  <a:lnTo>
                    <a:pt x="1195877" y="621107"/>
                  </a:lnTo>
                  <a:close/>
                  <a:moveTo>
                    <a:pt x="1195877" y="660511"/>
                  </a:moveTo>
                  <a:lnTo>
                    <a:pt x="1195877" y="668498"/>
                  </a:lnTo>
                  <a:cubicBezTo>
                    <a:pt x="1193748" y="667433"/>
                    <a:pt x="1192683" y="667433"/>
                    <a:pt x="1191618" y="666368"/>
                  </a:cubicBezTo>
                  <a:lnTo>
                    <a:pt x="1191618" y="666368"/>
                  </a:lnTo>
                  <a:lnTo>
                    <a:pt x="1191618" y="666368"/>
                  </a:lnTo>
                  <a:lnTo>
                    <a:pt x="1191618" y="657316"/>
                  </a:lnTo>
                  <a:cubicBezTo>
                    <a:pt x="1192683" y="658381"/>
                    <a:pt x="1193748" y="659446"/>
                    <a:pt x="1195877" y="660511"/>
                  </a:cubicBezTo>
                  <a:lnTo>
                    <a:pt x="1195877" y="660511"/>
                  </a:lnTo>
                  <a:close/>
                  <a:moveTo>
                    <a:pt x="1195877" y="689797"/>
                  </a:moveTo>
                  <a:lnTo>
                    <a:pt x="1195877" y="700979"/>
                  </a:lnTo>
                  <a:cubicBezTo>
                    <a:pt x="1193748" y="703109"/>
                    <a:pt x="1192683" y="704174"/>
                    <a:pt x="1191618" y="706836"/>
                  </a:cubicBezTo>
                  <a:lnTo>
                    <a:pt x="1191618" y="689797"/>
                  </a:lnTo>
                  <a:cubicBezTo>
                    <a:pt x="1192683" y="689797"/>
                    <a:pt x="1193748" y="689797"/>
                    <a:pt x="1195877" y="689797"/>
                  </a:cubicBezTo>
                  <a:lnTo>
                    <a:pt x="1195877" y="689797"/>
                  </a:lnTo>
                  <a:close/>
                  <a:moveTo>
                    <a:pt x="1195877" y="767539"/>
                  </a:moveTo>
                  <a:lnTo>
                    <a:pt x="1195877" y="795761"/>
                  </a:lnTo>
                  <a:lnTo>
                    <a:pt x="1192683" y="795761"/>
                  </a:lnTo>
                  <a:lnTo>
                    <a:pt x="1191618" y="795761"/>
                  </a:lnTo>
                  <a:lnTo>
                    <a:pt x="1191618" y="768604"/>
                  </a:lnTo>
                  <a:lnTo>
                    <a:pt x="1194812" y="767539"/>
                  </a:lnTo>
                  <a:lnTo>
                    <a:pt x="1195877" y="767539"/>
                  </a:lnTo>
                  <a:lnTo>
                    <a:pt x="1195877" y="767539"/>
                  </a:lnTo>
                  <a:close/>
                  <a:moveTo>
                    <a:pt x="1195877" y="905984"/>
                  </a:moveTo>
                  <a:lnTo>
                    <a:pt x="1195877" y="911841"/>
                  </a:lnTo>
                  <a:cubicBezTo>
                    <a:pt x="1193748" y="911841"/>
                    <a:pt x="1192683" y="912906"/>
                    <a:pt x="1191618" y="912906"/>
                  </a:cubicBezTo>
                  <a:lnTo>
                    <a:pt x="1191618" y="905984"/>
                  </a:lnTo>
                  <a:cubicBezTo>
                    <a:pt x="1192683" y="905984"/>
                    <a:pt x="1193748" y="905984"/>
                    <a:pt x="1195877" y="905984"/>
                  </a:cubicBezTo>
                  <a:lnTo>
                    <a:pt x="1195877" y="905984"/>
                  </a:lnTo>
                  <a:close/>
                  <a:moveTo>
                    <a:pt x="1195877" y="937400"/>
                  </a:moveTo>
                  <a:lnTo>
                    <a:pt x="1195877" y="962427"/>
                  </a:lnTo>
                  <a:cubicBezTo>
                    <a:pt x="1193748" y="962427"/>
                    <a:pt x="1192683" y="962427"/>
                    <a:pt x="1191618" y="962427"/>
                  </a:cubicBezTo>
                  <a:lnTo>
                    <a:pt x="1191618" y="955504"/>
                  </a:lnTo>
                  <a:cubicBezTo>
                    <a:pt x="1192683" y="955504"/>
                    <a:pt x="1192683" y="955504"/>
                    <a:pt x="1193748" y="955504"/>
                  </a:cubicBezTo>
                  <a:cubicBezTo>
                    <a:pt x="1192683" y="954440"/>
                    <a:pt x="1192683" y="953375"/>
                    <a:pt x="1191618" y="951245"/>
                  </a:cubicBezTo>
                  <a:cubicBezTo>
                    <a:pt x="1191618" y="951245"/>
                    <a:pt x="1191618" y="951245"/>
                    <a:pt x="1191618" y="950180"/>
                  </a:cubicBezTo>
                  <a:lnTo>
                    <a:pt x="1191618" y="917698"/>
                  </a:lnTo>
                  <a:cubicBezTo>
                    <a:pt x="1193748" y="923556"/>
                    <a:pt x="1193748" y="928880"/>
                    <a:pt x="1194812" y="934738"/>
                  </a:cubicBezTo>
                  <a:lnTo>
                    <a:pt x="1194812" y="934738"/>
                  </a:lnTo>
                  <a:cubicBezTo>
                    <a:pt x="1194812" y="935270"/>
                    <a:pt x="1194812" y="936335"/>
                    <a:pt x="1195877" y="937400"/>
                  </a:cubicBezTo>
                  <a:lnTo>
                    <a:pt x="1195877" y="937400"/>
                  </a:lnTo>
                  <a:close/>
                  <a:moveTo>
                    <a:pt x="1195877" y="1030052"/>
                  </a:moveTo>
                  <a:lnTo>
                    <a:pt x="1195877" y="1057208"/>
                  </a:lnTo>
                  <a:lnTo>
                    <a:pt x="1193748" y="1056143"/>
                  </a:lnTo>
                  <a:lnTo>
                    <a:pt x="1191618" y="1054013"/>
                  </a:lnTo>
                  <a:lnTo>
                    <a:pt x="1191618" y="1031649"/>
                  </a:lnTo>
                  <a:lnTo>
                    <a:pt x="1193748" y="1030584"/>
                  </a:lnTo>
                  <a:lnTo>
                    <a:pt x="1195877" y="1030584"/>
                  </a:lnTo>
                  <a:lnTo>
                    <a:pt x="1195877" y="1030052"/>
                  </a:lnTo>
                  <a:close/>
                  <a:moveTo>
                    <a:pt x="1195877" y="1093949"/>
                  </a:moveTo>
                  <a:lnTo>
                    <a:pt x="1195877" y="1123236"/>
                  </a:lnTo>
                  <a:lnTo>
                    <a:pt x="1194812" y="1123236"/>
                  </a:lnTo>
                  <a:lnTo>
                    <a:pt x="1191618" y="1126431"/>
                  </a:lnTo>
                  <a:lnTo>
                    <a:pt x="1191618" y="1096079"/>
                  </a:lnTo>
                  <a:lnTo>
                    <a:pt x="1195877" y="1093949"/>
                  </a:lnTo>
                  <a:lnTo>
                    <a:pt x="1195877" y="1093949"/>
                  </a:lnTo>
                  <a:close/>
                  <a:moveTo>
                    <a:pt x="1195877" y="1166367"/>
                  </a:moveTo>
                  <a:lnTo>
                    <a:pt x="1195877" y="1175419"/>
                  </a:lnTo>
                  <a:cubicBezTo>
                    <a:pt x="1194812" y="1174354"/>
                    <a:pt x="1192683" y="1173289"/>
                    <a:pt x="1191618" y="1171159"/>
                  </a:cubicBezTo>
                  <a:lnTo>
                    <a:pt x="1191618" y="1163172"/>
                  </a:lnTo>
                  <a:cubicBezTo>
                    <a:pt x="1192683" y="1163704"/>
                    <a:pt x="1193748" y="1164769"/>
                    <a:pt x="1195877" y="1166367"/>
                  </a:cubicBezTo>
                  <a:lnTo>
                    <a:pt x="1195877" y="1166367"/>
                  </a:lnTo>
                  <a:close/>
                  <a:moveTo>
                    <a:pt x="1195877" y="1198848"/>
                  </a:moveTo>
                  <a:lnTo>
                    <a:pt x="1195877" y="1210030"/>
                  </a:lnTo>
                  <a:cubicBezTo>
                    <a:pt x="1193748" y="1212160"/>
                    <a:pt x="1192683" y="1214290"/>
                    <a:pt x="1191618" y="1216952"/>
                  </a:cubicBezTo>
                  <a:lnTo>
                    <a:pt x="1191618" y="1204705"/>
                  </a:lnTo>
                  <a:cubicBezTo>
                    <a:pt x="1192683" y="1203108"/>
                    <a:pt x="1193748" y="1200978"/>
                    <a:pt x="1195877" y="1198848"/>
                  </a:cubicBezTo>
                  <a:lnTo>
                    <a:pt x="1195877" y="1198848"/>
                  </a:lnTo>
                  <a:close/>
                  <a:moveTo>
                    <a:pt x="1195877" y="1237186"/>
                  </a:moveTo>
                  <a:lnTo>
                    <a:pt x="1195877" y="1246239"/>
                  </a:lnTo>
                  <a:cubicBezTo>
                    <a:pt x="1193748" y="1245174"/>
                    <a:pt x="1192683" y="1244109"/>
                    <a:pt x="1191618" y="1243044"/>
                  </a:cubicBezTo>
                  <a:lnTo>
                    <a:pt x="1191618" y="1233991"/>
                  </a:lnTo>
                  <a:cubicBezTo>
                    <a:pt x="1192683" y="1235056"/>
                    <a:pt x="1193748" y="1236121"/>
                    <a:pt x="1195877" y="1237186"/>
                  </a:cubicBezTo>
                  <a:lnTo>
                    <a:pt x="1195877" y="1237186"/>
                  </a:lnTo>
                  <a:close/>
                  <a:moveTo>
                    <a:pt x="1195877" y="1341552"/>
                  </a:moveTo>
                  <a:lnTo>
                    <a:pt x="1195877" y="1351670"/>
                  </a:lnTo>
                  <a:cubicBezTo>
                    <a:pt x="1193748" y="1351670"/>
                    <a:pt x="1192683" y="1352734"/>
                    <a:pt x="1191618" y="1352734"/>
                  </a:cubicBezTo>
                  <a:lnTo>
                    <a:pt x="1191618" y="1342617"/>
                  </a:lnTo>
                  <a:cubicBezTo>
                    <a:pt x="1192683" y="1343150"/>
                    <a:pt x="1193748" y="1341552"/>
                    <a:pt x="1195877" y="1341552"/>
                  </a:cubicBezTo>
                  <a:lnTo>
                    <a:pt x="1195877" y="1341552"/>
                  </a:lnTo>
                  <a:close/>
                  <a:moveTo>
                    <a:pt x="1195877" y="1377761"/>
                  </a:moveTo>
                  <a:lnTo>
                    <a:pt x="1195877" y="1390008"/>
                  </a:lnTo>
                  <a:cubicBezTo>
                    <a:pt x="1193748" y="1388943"/>
                    <a:pt x="1192683" y="1387878"/>
                    <a:pt x="1191618" y="1387878"/>
                  </a:cubicBezTo>
                  <a:lnTo>
                    <a:pt x="1191618" y="1374566"/>
                  </a:lnTo>
                  <a:cubicBezTo>
                    <a:pt x="1192683" y="1375631"/>
                    <a:pt x="1193748" y="1376696"/>
                    <a:pt x="1195877" y="1377761"/>
                  </a:cubicBezTo>
                  <a:lnTo>
                    <a:pt x="1195877" y="1377761"/>
                  </a:lnTo>
                  <a:close/>
                  <a:moveTo>
                    <a:pt x="1195877" y="1402788"/>
                  </a:moveTo>
                  <a:lnTo>
                    <a:pt x="1195877" y="1413970"/>
                  </a:lnTo>
                  <a:cubicBezTo>
                    <a:pt x="1193748" y="1413970"/>
                    <a:pt x="1192683" y="1415035"/>
                    <a:pt x="1191618" y="1415035"/>
                  </a:cubicBezTo>
                  <a:lnTo>
                    <a:pt x="1191618" y="1404917"/>
                  </a:lnTo>
                  <a:cubicBezTo>
                    <a:pt x="1192683" y="1403852"/>
                    <a:pt x="1193748" y="1403852"/>
                    <a:pt x="1195877" y="1402788"/>
                  </a:cubicBezTo>
                  <a:lnTo>
                    <a:pt x="1195877" y="1402788"/>
                  </a:lnTo>
                  <a:close/>
                  <a:moveTo>
                    <a:pt x="1195877" y="1557739"/>
                  </a:moveTo>
                  <a:lnTo>
                    <a:pt x="1195877" y="1565726"/>
                  </a:lnTo>
                  <a:lnTo>
                    <a:pt x="1191618" y="1566791"/>
                  </a:lnTo>
                  <a:lnTo>
                    <a:pt x="1191618" y="1546557"/>
                  </a:lnTo>
                  <a:lnTo>
                    <a:pt x="1195877" y="1557739"/>
                  </a:lnTo>
                  <a:lnTo>
                    <a:pt x="1195877" y="1557739"/>
                  </a:lnTo>
                  <a:close/>
                  <a:moveTo>
                    <a:pt x="1195877" y="1698846"/>
                  </a:moveTo>
                  <a:lnTo>
                    <a:pt x="1195877" y="1721210"/>
                  </a:lnTo>
                  <a:cubicBezTo>
                    <a:pt x="1193748" y="1720145"/>
                    <a:pt x="1192683" y="1719081"/>
                    <a:pt x="1191618" y="1719081"/>
                  </a:cubicBezTo>
                  <a:lnTo>
                    <a:pt x="1191618" y="1700976"/>
                  </a:lnTo>
                  <a:lnTo>
                    <a:pt x="1192683" y="1700976"/>
                  </a:lnTo>
                  <a:cubicBezTo>
                    <a:pt x="1193748" y="1700976"/>
                    <a:pt x="1194812" y="1699911"/>
                    <a:pt x="1195877" y="1698846"/>
                  </a:cubicBezTo>
                  <a:lnTo>
                    <a:pt x="1195877" y="1698846"/>
                  </a:lnTo>
                  <a:close/>
                  <a:moveTo>
                    <a:pt x="1195877" y="1776588"/>
                  </a:moveTo>
                  <a:lnTo>
                    <a:pt x="1195877" y="1800017"/>
                  </a:lnTo>
                  <a:cubicBezTo>
                    <a:pt x="1194812" y="1801082"/>
                    <a:pt x="1193748" y="1801082"/>
                    <a:pt x="1193748" y="1801082"/>
                  </a:cubicBezTo>
                  <a:cubicBezTo>
                    <a:pt x="1192683" y="1802147"/>
                    <a:pt x="1192683" y="1802147"/>
                    <a:pt x="1191618" y="1802147"/>
                  </a:cubicBezTo>
                  <a:lnTo>
                    <a:pt x="1191618" y="1774991"/>
                  </a:lnTo>
                  <a:cubicBezTo>
                    <a:pt x="1192683" y="1774991"/>
                    <a:pt x="1193748" y="1776588"/>
                    <a:pt x="1195877" y="1776588"/>
                  </a:cubicBezTo>
                  <a:close/>
                  <a:moveTo>
                    <a:pt x="1191618" y="46029"/>
                  </a:moveTo>
                  <a:lnTo>
                    <a:pt x="1191618" y="73185"/>
                  </a:lnTo>
                  <a:cubicBezTo>
                    <a:pt x="1188423" y="66263"/>
                    <a:pt x="1182565" y="60938"/>
                    <a:pt x="1173513" y="55081"/>
                  </a:cubicBezTo>
                  <a:lnTo>
                    <a:pt x="1173513" y="36977"/>
                  </a:lnTo>
                  <a:cubicBezTo>
                    <a:pt x="1181500" y="40172"/>
                    <a:pt x="1187358" y="42834"/>
                    <a:pt x="1191618" y="46029"/>
                  </a:cubicBezTo>
                  <a:lnTo>
                    <a:pt x="1191618" y="46029"/>
                  </a:lnTo>
                  <a:close/>
                  <a:moveTo>
                    <a:pt x="1191618" y="137083"/>
                  </a:moveTo>
                  <a:lnTo>
                    <a:pt x="1191618" y="153057"/>
                  </a:lnTo>
                  <a:cubicBezTo>
                    <a:pt x="1184695" y="151992"/>
                    <a:pt x="1179371" y="150928"/>
                    <a:pt x="1173513" y="148798"/>
                  </a:cubicBezTo>
                  <a:lnTo>
                    <a:pt x="1173513" y="131758"/>
                  </a:lnTo>
                  <a:cubicBezTo>
                    <a:pt x="1179371" y="133888"/>
                    <a:pt x="1184695" y="136018"/>
                    <a:pt x="1191618" y="137083"/>
                  </a:cubicBezTo>
                  <a:lnTo>
                    <a:pt x="1191618" y="137083"/>
                  </a:lnTo>
                  <a:close/>
                  <a:moveTo>
                    <a:pt x="1191618" y="453376"/>
                  </a:moveTo>
                  <a:lnTo>
                    <a:pt x="1191618" y="463493"/>
                  </a:lnTo>
                  <a:cubicBezTo>
                    <a:pt x="1188423" y="462428"/>
                    <a:pt x="1185760" y="461363"/>
                    <a:pt x="1181500" y="460298"/>
                  </a:cubicBezTo>
                  <a:lnTo>
                    <a:pt x="1181500" y="460298"/>
                  </a:lnTo>
                  <a:lnTo>
                    <a:pt x="1180436" y="459233"/>
                  </a:lnTo>
                  <a:cubicBezTo>
                    <a:pt x="1184695" y="474143"/>
                    <a:pt x="1179371" y="490650"/>
                    <a:pt x="1184695" y="507689"/>
                  </a:cubicBezTo>
                  <a:cubicBezTo>
                    <a:pt x="1185760" y="509819"/>
                    <a:pt x="1187890" y="513546"/>
                    <a:pt x="1191618" y="515676"/>
                  </a:cubicBezTo>
                  <a:lnTo>
                    <a:pt x="1191618" y="527923"/>
                  </a:lnTo>
                  <a:cubicBezTo>
                    <a:pt x="1183630" y="523663"/>
                    <a:pt x="1179371" y="517806"/>
                    <a:pt x="1175643" y="511949"/>
                  </a:cubicBezTo>
                  <a:cubicBezTo>
                    <a:pt x="1174578" y="511949"/>
                    <a:pt x="1174578" y="511949"/>
                    <a:pt x="1173513" y="511949"/>
                  </a:cubicBezTo>
                  <a:lnTo>
                    <a:pt x="1173513" y="446986"/>
                  </a:lnTo>
                  <a:cubicBezTo>
                    <a:pt x="1174578" y="446986"/>
                    <a:pt x="1174578" y="448051"/>
                    <a:pt x="1174578" y="448051"/>
                  </a:cubicBezTo>
                  <a:cubicBezTo>
                    <a:pt x="1176708" y="448051"/>
                    <a:pt x="1178838" y="449116"/>
                    <a:pt x="1180436" y="449116"/>
                  </a:cubicBezTo>
                  <a:cubicBezTo>
                    <a:pt x="1184695" y="451246"/>
                    <a:pt x="1188423" y="452311"/>
                    <a:pt x="1191618" y="453376"/>
                  </a:cubicBezTo>
                  <a:lnTo>
                    <a:pt x="1191618" y="453376"/>
                  </a:lnTo>
                  <a:close/>
                  <a:moveTo>
                    <a:pt x="1191618" y="626964"/>
                  </a:moveTo>
                  <a:lnTo>
                    <a:pt x="1191618" y="637082"/>
                  </a:lnTo>
                  <a:cubicBezTo>
                    <a:pt x="1188423" y="638147"/>
                    <a:pt x="1183630" y="642939"/>
                    <a:pt x="1178306" y="650394"/>
                  </a:cubicBezTo>
                  <a:cubicBezTo>
                    <a:pt x="1179371" y="650394"/>
                    <a:pt x="1181500" y="651459"/>
                    <a:pt x="1184163" y="652524"/>
                  </a:cubicBezTo>
                  <a:cubicBezTo>
                    <a:pt x="1186293" y="653588"/>
                    <a:pt x="1190020" y="654653"/>
                    <a:pt x="1192150" y="656783"/>
                  </a:cubicBezTo>
                  <a:lnTo>
                    <a:pt x="1192150" y="665836"/>
                  </a:lnTo>
                  <a:cubicBezTo>
                    <a:pt x="1187890" y="662641"/>
                    <a:pt x="1184163" y="658913"/>
                    <a:pt x="1180968" y="657848"/>
                  </a:cubicBezTo>
                  <a:cubicBezTo>
                    <a:pt x="1179903" y="656783"/>
                    <a:pt x="1178838" y="656783"/>
                    <a:pt x="1177773" y="656783"/>
                  </a:cubicBezTo>
                  <a:cubicBezTo>
                    <a:pt x="1176708" y="655718"/>
                    <a:pt x="1175643" y="655718"/>
                    <a:pt x="1174578" y="655718"/>
                  </a:cubicBezTo>
                  <a:lnTo>
                    <a:pt x="1174578" y="643471"/>
                  </a:lnTo>
                  <a:cubicBezTo>
                    <a:pt x="1180436" y="635484"/>
                    <a:pt x="1185760" y="632289"/>
                    <a:pt x="1190553" y="630159"/>
                  </a:cubicBezTo>
                  <a:cubicBezTo>
                    <a:pt x="1190553" y="629094"/>
                    <a:pt x="1190553" y="628029"/>
                    <a:pt x="1191618" y="626964"/>
                  </a:cubicBezTo>
                  <a:lnTo>
                    <a:pt x="1191618" y="626964"/>
                  </a:lnTo>
                  <a:close/>
                  <a:moveTo>
                    <a:pt x="1191618" y="689797"/>
                  </a:moveTo>
                  <a:lnTo>
                    <a:pt x="1191618" y="706836"/>
                  </a:lnTo>
                  <a:cubicBezTo>
                    <a:pt x="1187358" y="711096"/>
                    <a:pt x="1183630" y="713759"/>
                    <a:pt x="1180436" y="715889"/>
                  </a:cubicBezTo>
                  <a:cubicBezTo>
                    <a:pt x="1178306" y="719083"/>
                    <a:pt x="1176176" y="721746"/>
                    <a:pt x="1173513" y="723876"/>
                  </a:cubicBezTo>
                  <a:lnTo>
                    <a:pt x="1173513" y="710564"/>
                  </a:lnTo>
                  <a:cubicBezTo>
                    <a:pt x="1179371" y="709499"/>
                    <a:pt x="1183630" y="706304"/>
                    <a:pt x="1190553" y="698317"/>
                  </a:cubicBezTo>
                  <a:cubicBezTo>
                    <a:pt x="1184695" y="696187"/>
                    <a:pt x="1179371" y="692460"/>
                    <a:pt x="1173513" y="689265"/>
                  </a:cubicBezTo>
                  <a:lnTo>
                    <a:pt x="1173513" y="680212"/>
                  </a:lnTo>
                  <a:cubicBezTo>
                    <a:pt x="1180436" y="684472"/>
                    <a:pt x="1184695" y="689797"/>
                    <a:pt x="1191618" y="689797"/>
                  </a:cubicBezTo>
                  <a:lnTo>
                    <a:pt x="1191618" y="689797"/>
                  </a:lnTo>
                  <a:close/>
                  <a:moveTo>
                    <a:pt x="1191618" y="768604"/>
                  </a:moveTo>
                  <a:lnTo>
                    <a:pt x="1191618" y="795761"/>
                  </a:lnTo>
                  <a:lnTo>
                    <a:pt x="1185760" y="795761"/>
                  </a:lnTo>
                  <a:lnTo>
                    <a:pt x="1178838" y="795761"/>
                  </a:lnTo>
                  <a:lnTo>
                    <a:pt x="1176708" y="792566"/>
                  </a:lnTo>
                  <a:lnTo>
                    <a:pt x="1173513" y="791501"/>
                  </a:lnTo>
                  <a:lnTo>
                    <a:pt x="1173513" y="766474"/>
                  </a:lnTo>
                  <a:lnTo>
                    <a:pt x="1175643" y="765409"/>
                  </a:lnTo>
                  <a:lnTo>
                    <a:pt x="1177773" y="766474"/>
                  </a:lnTo>
                  <a:lnTo>
                    <a:pt x="1182033" y="767539"/>
                  </a:lnTo>
                  <a:lnTo>
                    <a:pt x="1185228" y="768604"/>
                  </a:lnTo>
                  <a:lnTo>
                    <a:pt x="1189488" y="768604"/>
                  </a:lnTo>
                  <a:lnTo>
                    <a:pt x="1191618" y="768604"/>
                  </a:lnTo>
                  <a:lnTo>
                    <a:pt x="1191618" y="768604"/>
                  </a:lnTo>
                  <a:close/>
                  <a:moveTo>
                    <a:pt x="1191618" y="905984"/>
                  </a:moveTo>
                  <a:lnTo>
                    <a:pt x="1191618" y="912906"/>
                  </a:lnTo>
                  <a:cubicBezTo>
                    <a:pt x="1190553" y="912906"/>
                    <a:pt x="1190553" y="912906"/>
                    <a:pt x="1189488" y="912906"/>
                  </a:cubicBezTo>
                  <a:cubicBezTo>
                    <a:pt x="1190553" y="913971"/>
                    <a:pt x="1190553" y="916101"/>
                    <a:pt x="1191618" y="917166"/>
                  </a:cubicBezTo>
                  <a:lnTo>
                    <a:pt x="1191618" y="949647"/>
                  </a:lnTo>
                  <a:cubicBezTo>
                    <a:pt x="1184695" y="934738"/>
                    <a:pt x="1191618" y="916101"/>
                    <a:pt x="1174578" y="912374"/>
                  </a:cubicBezTo>
                  <a:cubicBezTo>
                    <a:pt x="1174578" y="914504"/>
                    <a:pt x="1174578" y="918231"/>
                    <a:pt x="1173513" y="920361"/>
                  </a:cubicBezTo>
                  <a:lnTo>
                    <a:pt x="1173513" y="905451"/>
                  </a:lnTo>
                  <a:cubicBezTo>
                    <a:pt x="1176708" y="905451"/>
                    <a:pt x="1179371" y="906516"/>
                    <a:pt x="1180436" y="906516"/>
                  </a:cubicBezTo>
                  <a:cubicBezTo>
                    <a:pt x="1184695" y="907049"/>
                    <a:pt x="1188423" y="905984"/>
                    <a:pt x="1191618" y="905984"/>
                  </a:cubicBezTo>
                  <a:lnTo>
                    <a:pt x="1191618" y="905984"/>
                  </a:lnTo>
                  <a:close/>
                  <a:moveTo>
                    <a:pt x="1191618" y="955504"/>
                  </a:moveTo>
                  <a:lnTo>
                    <a:pt x="1191618" y="962427"/>
                  </a:lnTo>
                  <a:cubicBezTo>
                    <a:pt x="1183630" y="963492"/>
                    <a:pt x="1178306" y="963492"/>
                    <a:pt x="1173513" y="962427"/>
                  </a:cubicBezTo>
                  <a:lnTo>
                    <a:pt x="1173513" y="954440"/>
                  </a:lnTo>
                  <a:cubicBezTo>
                    <a:pt x="1177241" y="956569"/>
                    <a:pt x="1182565" y="956569"/>
                    <a:pt x="1191618" y="955504"/>
                  </a:cubicBezTo>
                  <a:lnTo>
                    <a:pt x="1191618" y="955504"/>
                  </a:lnTo>
                  <a:close/>
                  <a:moveTo>
                    <a:pt x="1191618" y="1031117"/>
                  </a:moveTo>
                  <a:lnTo>
                    <a:pt x="1191618" y="1053481"/>
                  </a:lnTo>
                  <a:lnTo>
                    <a:pt x="1190553" y="1052416"/>
                  </a:lnTo>
                  <a:lnTo>
                    <a:pt x="1188423" y="1048156"/>
                  </a:lnTo>
                  <a:lnTo>
                    <a:pt x="1186293" y="1044961"/>
                  </a:lnTo>
                  <a:lnTo>
                    <a:pt x="1186293" y="1038039"/>
                  </a:lnTo>
                  <a:lnTo>
                    <a:pt x="1187358" y="1034844"/>
                  </a:lnTo>
                  <a:lnTo>
                    <a:pt x="1190553" y="1032714"/>
                  </a:lnTo>
                  <a:lnTo>
                    <a:pt x="1191618" y="1031117"/>
                  </a:lnTo>
                  <a:lnTo>
                    <a:pt x="1191618" y="1031117"/>
                  </a:lnTo>
                  <a:close/>
                  <a:moveTo>
                    <a:pt x="1191618" y="1096612"/>
                  </a:moveTo>
                  <a:lnTo>
                    <a:pt x="1191618" y="1126963"/>
                  </a:lnTo>
                  <a:lnTo>
                    <a:pt x="1191618" y="1126963"/>
                  </a:lnTo>
                  <a:lnTo>
                    <a:pt x="1188423" y="1128028"/>
                  </a:lnTo>
                  <a:lnTo>
                    <a:pt x="1185228" y="1125898"/>
                  </a:lnTo>
                  <a:lnTo>
                    <a:pt x="1183098" y="1123768"/>
                  </a:lnTo>
                  <a:lnTo>
                    <a:pt x="1183098" y="1117911"/>
                  </a:lnTo>
                  <a:lnTo>
                    <a:pt x="1183098" y="1113651"/>
                  </a:lnTo>
                  <a:lnTo>
                    <a:pt x="1183098" y="1110456"/>
                  </a:lnTo>
                  <a:lnTo>
                    <a:pt x="1185228" y="1106196"/>
                  </a:lnTo>
                  <a:lnTo>
                    <a:pt x="1187358" y="1101936"/>
                  </a:lnTo>
                  <a:lnTo>
                    <a:pt x="1191618" y="1096612"/>
                  </a:lnTo>
                  <a:lnTo>
                    <a:pt x="1191618" y="1096612"/>
                  </a:lnTo>
                  <a:lnTo>
                    <a:pt x="1191618" y="1096612"/>
                  </a:lnTo>
                  <a:close/>
                  <a:moveTo>
                    <a:pt x="1191618" y="1162639"/>
                  </a:moveTo>
                  <a:lnTo>
                    <a:pt x="1191618" y="1170626"/>
                  </a:lnTo>
                  <a:cubicBezTo>
                    <a:pt x="1190553" y="1170626"/>
                    <a:pt x="1189488" y="1169561"/>
                    <a:pt x="1188423" y="1168496"/>
                  </a:cubicBezTo>
                  <a:cubicBezTo>
                    <a:pt x="1187358" y="1175419"/>
                    <a:pt x="1181500" y="1181808"/>
                    <a:pt x="1177241" y="1187666"/>
                  </a:cubicBezTo>
                  <a:lnTo>
                    <a:pt x="1177241" y="1187666"/>
                  </a:lnTo>
                  <a:cubicBezTo>
                    <a:pt x="1176176" y="1188731"/>
                    <a:pt x="1175111" y="1190861"/>
                    <a:pt x="1174046" y="1191926"/>
                  </a:cubicBezTo>
                  <a:lnTo>
                    <a:pt x="1174046" y="1180743"/>
                  </a:lnTo>
                  <a:cubicBezTo>
                    <a:pt x="1180968" y="1171691"/>
                    <a:pt x="1185228" y="1164769"/>
                    <a:pt x="1174046" y="1153587"/>
                  </a:cubicBezTo>
                  <a:lnTo>
                    <a:pt x="1174046" y="1144535"/>
                  </a:lnTo>
                  <a:cubicBezTo>
                    <a:pt x="1180968" y="1148795"/>
                    <a:pt x="1184163" y="1154652"/>
                    <a:pt x="1186293" y="1157847"/>
                  </a:cubicBezTo>
                  <a:cubicBezTo>
                    <a:pt x="1188423" y="1160509"/>
                    <a:pt x="1189488" y="1161574"/>
                    <a:pt x="1191618" y="1162639"/>
                  </a:cubicBezTo>
                  <a:lnTo>
                    <a:pt x="1191618" y="1162639"/>
                  </a:lnTo>
                  <a:close/>
                  <a:moveTo>
                    <a:pt x="1191618" y="1204173"/>
                  </a:moveTo>
                  <a:lnTo>
                    <a:pt x="1191618" y="1216420"/>
                  </a:lnTo>
                  <a:cubicBezTo>
                    <a:pt x="1190553" y="1216420"/>
                    <a:pt x="1190553" y="1217485"/>
                    <a:pt x="1189488" y="1218550"/>
                  </a:cubicBezTo>
                  <a:cubicBezTo>
                    <a:pt x="1189488" y="1219615"/>
                    <a:pt x="1188423" y="1220679"/>
                    <a:pt x="1188423" y="1221744"/>
                  </a:cubicBezTo>
                  <a:cubicBezTo>
                    <a:pt x="1187358" y="1224939"/>
                    <a:pt x="1188423" y="1228667"/>
                    <a:pt x="1191618" y="1232927"/>
                  </a:cubicBezTo>
                  <a:lnTo>
                    <a:pt x="1191618" y="1241979"/>
                  </a:lnTo>
                  <a:cubicBezTo>
                    <a:pt x="1187358" y="1237719"/>
                    <a:pt x="1183630" y="1233991"/>
                    <a:pt x="1182565" y="1230797"/>
                  </a:cubicBezTo>
                  <a:cubicBezTo>
                    <a:pt x="1179371" y="1228667"/>
                    <a:pt x="1175643" y="1226537"/>
                    <a:pt x="1173513" y="1223874"/>
                  </a:cubicBezTo>
                  <a:lnTo>
                    <a:pt x="1173513" y="1214822"/>
                  </a:lnTo>
                  <a:cubicBezTo>
                    <a:pt x="1175643" y="1216952"/>
                    <a:pt x="1177773" y="1219082"/>
                    <a:pt x="1181500" y="1221744"/>
                  </a:cubicBezTo>
                  <a:cubicBezTo>
                    <a:pt x="1181500" y="1219615"/>
                    <a:pt x="1182565" y="1217485"/>
                    <a:pt x="1183630" y="1215887"/>
                  </a:cubicBezTo>
                  <a:cubicBezTo>
                    <a:pt x="1185760" y="1212160"/>
                    <a:pt x="1188423" y="1207900"/>
                    <a:pt x="1191618" y="1204173"/>
                  </a:cubicBezTo>
                  <a:lnTo>
                    <a:pt x="1191618" y="1204173"/>
                  </a:lnTo>
                  <a:close/>
                  <a:moveTo>
                    <a:pt x="1191618" y="1343150"/>
                  </a:moveTo>
                  <a:lnTo>
                    <a:pt x="1191618" y="1353267"/>
                  </a:lnTo>
                  <a:cubicBezTo>
                    <a:pt x="1187358" y="1355397"/>
                    <a:pt x="1180436" y="1359124"/>
                    <a:pt x="1173513" y="1365514"/>
                  </a:cubicBezTo>
                  <a:lnTo>
                    <a:pt x="1173513" y="1353267"/>
                  </a:lnTo>
                  <a:cubicBezTo>
                    <a:pt x="1180436" y="1347410"/>
                    <a:pt x="1185760" y="1344215"/>
                    <a:pt x="1191618" y="1343150"/>
                  </a:cubicBezTo>
                  <a:lnTo>
                    <a:pt x="1191618" y="1343150"/>
                  </a:lnTo>
                  <a:close/>
                  <a:moveTo>
                    <a:pt x="1191618" y="1374566"/>
                  </a:moveTo>
                  <a:lnTo>
                    <a:pt x="1191618" y="1387878"/>
                  </a:lnTo>
                  <a:cubicBezTo>
                    <a:pt x="1185760" y="1384683"/>
                    <a:pt x="1180436" y="1380956"/>
                    <a:pt x="1173513" y="1377761"/>
                  </a:cubicBezTo>
                  <a:lnTo>
                    <a:pt x="1173513" y="1365514"/>
                  </a:lnTo>
                  <a:cubicBezTo>
                    <a:pt x="1180436" y="1367644"/>
                    <a:pt x="1185760" y="1370839"/>
                    <a:pt x="1191618" y="1374566"/>
                  </a:cubicBezTo>
                  <a:lnTo>
                    <a:pt x="1191618" y="1374566"/>
                  </a:lnTo>
                  <a:close/>
                  <a:moveTo>
                    <a:pt x="1191618" y="1404917"/>
                  </a:moveTo>
                  <a:lnTo>
                    <a:pt x="1191618" y="1415035"/>
                  </a:lnTo>
                  <a:cubicBezTo>
                    <a:pt x="1187358" y="1417164"/>
                    <a:pt x="1182565" y="1418229"/>
                    <a:pt x="1178306" y="1419294"/>
                  </a:cubicBezTo>
                  <a:cubicBezTo>
                    <a:pt x="1177241" y="1420359"/>
                    <a:pt x="1175111" y="1421424"/>
                    <a:pt x="1174046" y="1422489"/>
                  </a:cubicBezTo>
                  <a:lnTo>
                    <a:pt x="1174046" y="1407580"/>
                  </a:lnTo>
                  <a:cubicBezTo>
                    <a:pt x="1179371" y="1409177"/>
                    <a:pt x="1184695" y="1408112"/>
                    <a:pt x="1191618" y="1404917"/>
                  </a:cubicBezTo>
                  <a:lnTo>
                    <a:pt x="1191618" y="1404917"/>
                  </a:lnTo>
                  <a:close/>
                  <a:moveTo>
                    <a:pt x="1191618" y="1546557"/>
                  </a:moveTo>
                  <a:lnTo>
                    <a:pt x="1191618" y="1566791"/>
                  </a:lnTo>
                  <a:lnTo>
                    <a:pt x="1173513" y="1573713"/>
                  </a:lnTo>
                  <a:lnTo>
                    <a:pt x="1173513" y="1547622"/>
                  </a:lnTo>
                  <a:lnTo>
                    <a:pt x="1189488" y="1541765"/>
                  </a:lnTo>
                  <a:lnTo>
                    <a:pt x="1191618" y="1546557"/>
                  </a:lnTo>
                  <a:lnTo>
                    <a:pt x="1191618" y="1546557"/>
                  </a:lnTo>
                  <a:close/>
                  <a:moveTo>
                    <a:pt x="1191618" y="1700976"/>
                  </a:moveTo>
                  <a:lnTo>
                    <a:pt x="1191618" y="1719081"/>
                  </a:lnTo>
                  <a:cubicBezTo>
                    <a:pt x="1191618" y="1718016"/>
                    <a:pt x="1190553" y="1718016"/>
                    <a:pt x="1190553" y="1718016"/>
                  </a:cubicBezTo>
                  <a:cubicBezTo>
                    <a:pt x="1184695" y="1716951"/>
                    <a:pt x="1180436" y="1716951"/>
                    <a:pt x="1173513" y="1716951"/>
                  </a:cubicBezTo>
                  <a:lnTo>
                    <a:pt x="1173513" y="1700976"/>
                  </a:lnTo>
                  <a:cubicBezTo>
                    <a:pt x="1180436" y="1699911"/>
                    <a:pt x="1185760" y="1699911"/>
                    <a:pt x="1191618" y="1700976"/>
                  </a:cubicBezTo>
                  <a:lnTo>
                    <a:pt x="1191618" y="1700976"/>
                  </a:lnTo>
                  <a:close/>
                  <a:moveTo>
                    <a:pt x="1191618" y="1774991"/>
                  </a:moveTo>
                  <a:lnTo>
                    <a:pt x="1191618" y="1802147"/>
                  </a:lnTo>
                  <a:cubicBezTo>
                    <a:pt x="1184695" y="1805342"/>
                    <a:pt x="1179371" y="1808005"/>
                    <a:pt x="1173513" y="1810135"/>
                  </a:cubicBezTo>
                  <a:lnTo>
                    <a:pt x="1173513" y="1793095"/>
                  </a:lnTo>
                  <a:cubicBezTo>
                    <a:pt x="1175643" y="1793095"/>
                    <a:pt x="1177773" y="1792030"/>
                    <a:pt x="1179371" y="1790965"/>
                  </a:cubicBezTo>
                  <a:lnTo>
                    <a:pt x="1179371" y="1790965"/>
                  </a:lnTo>
                  <a:lnTo>
                    <a:pt x="1181500" y="1789900"/>
                  </a:lnTo>
                  <a:cubicBezTo>
                    <a:pt x="1179371" y="1788835"/>
                    <a:pt x="1175643" y="1786705"/>
                    <a:pt x="1173513" y="1785641"/>
                  </a:cubicBezTo>
                  <a:lnTo>
                    <a:pt x="1173513" y="1762211"/>
                  </a:lnTo>
                  <a:cubicBezTo>
                    <a:pt x="1179371" y="1766471"/>
                    <a:pt x="1184695" y="1771796"/>
                    <a:pt x="1191618" y="1774991"/>
                  </a:cubicBezTo>
                  <a:lnTo>
                    <a:pt x="1191618" y="1774991"/>
                  </a:lnTo>
                  <a:close/>
                  <a:moveTo>
                    <a:pt x="1173513" y="951245"/>
                  </a:moveTo>
                  <a:cubicBezTo>
                    <a:pt x="1175643" y="946985"/>
                    <a:pt x="1175643" y="938998"/>
                    <a:pt x="1174578" y="929945"/>
                  </a:cubicBezTo>
                  <a:cubicBezTo>
                    <a:pt x="1174578" y="929945"/>
                    <a:pt x="1174578" y="928880"/>
                    <a:pt x="1173513" y="926751"/>
                  </a:cubicBezTo>
                  <a:lnTo>
                    <a:pt x="1173513" y="951245"/>
                  </a:lnTo>
                  <a:lnTo>
                    <a:pt x="1173513" y="951245"/>
                  </a:lnTo>
                  <a:close/>
                  <a:moveTo>
                    <a:pt x="1173513" y="335166"/>
                  </a:moveTo>
                  <a:lnTo>
                    <a:pt x="1173513" y="302684"/>
                  </a:lnTo>
                  <a:cubicBezTo>
                    <a:pt x="1180436" y="304814"/>
                    <a:pt x="1189488" y="310671"/>
                    <a:pt x="1191618" y="320789"/>
                  </a:cubicBezTo>
                  <a:cubicBezTo>
                    <a:pt x="1191618" y="320789"/>
                    <a:pt x="1187358" y="329841"/>
                    <a:pt x="1173513" y="335166"/>
                  </a:cubicBezTo>
                  <a:close/>
                  <a:moveTo>
                    <a:pt x="1173513" y="36977"/>
                  </a:moveTo>
                  <a:lnTo>
                    <a:pt x="1173513" y="55081"/>
                  </a:lnTo>
                  <a:cubicBezTo>
                    <a:pt x="1171383" y="54016"/>
                    <a:pt x="1169253" y="52951"/>
                    <a:pt x="1165526" y="51886"/>
                  </a:cubicBezTo>
                  <a:lnTo>
                    <a:pt x="1165526" y="34847"/>
                  </a:lnTo>
                  <a:cubicBezTo>
                    <a:pt x="1169253" y="35912"/>
                    <a:pt x="1171383" y="36977"/>
                    <a:pt x="1173513" y="36977"/>
                  </a:cubicBezTo>
                  <a:lnTo>
                    <a:pt x="1173513" y="36977"/>
                  </a:lnTo>
                  <a:close/>
                  <a:moveTo>
                    <a:pt x="1173513" y="131758"/>
                  </a:moveTo>
                  <a:lnTo>
                    <a:pt x="1173513" y="148798"/>
                  </a:lnTo>
                  <a:cubicBezTo>
                    <a:pt x="1171383" y="147733"/>
                    <a:pt x="1167656" y="146668"/>
                    <a:pt x="1165526" y="145603"/>
                  </a:cubicBezTo>
                  <a:lnTo>
                    <a:pt x="1165526" y="126433"/>
                  </a:lnTo>
                  <a:cubicBezTo>
                    <a:pt x="1168188" y="128031"/>
                    <a:pt x="1171383" y="130161"/>
                    <a:pt x="1173513" y="131758"/>
                  </a:cubicBezTo>
                  <a:lnTo>
                    <a:pt x="1173513" y="131758"/>
                  </a:lnTo>
                  <a:close/>
                  <a:moveTo>
                    <a:pt x="1173513" y="302684"/>
                  </a:moveTo>
                  <a:lnTo>
                    <a:pt x="1173513" y="335166"/>
                  </a:lnTo>
                  <a:cubicBezTo>
                    <a:pt x="1172448" y="335166"/>
                    <a:pt x="1171383" y="336231"/>
                    <a:pt x="1169253" y="336231"/>
                  </a:cubicBezTo>
                  <a:cubicBezTo>
                    <a:pt x="1169253" y="336231"/>
                    <a:pt x="1168188" y="336231"/>
                    <a:pt x="1166059" y="335166"/>
                  </a:cubicBezTo>
                  <a:lnTo>
                    <a:pt x="1166059" y="298957"/>
                  </a:lnTo>
                  <a:cubicBezTo>
                    <a:pt x="1168188" y="300554"/>
                    <a:pt x="1171383" y="300554"/>
                    <a:pt x="1173513" y="302684"/>
                  </a:cubicBezTo>
                  <a:lnTo>
                    <a:pt x="1173513" y="302684"/>
                  </a:lnTo>
                  <a:close/>
                  <a:moveTo>
                    <a:pt x="1173513" y="446986"/>
                  </a:moveTo>
                  <a:lnTo>
                    <a:pt x="1173513" y="512481"/>
                  </a:lnTo>
                  <a:cubicBezTo>
                    <a:pt x="1171383" y="511416"/>
                    <a:pt x="1167656" y="511416"/>
                    <a:pt x="1165526" y="510351"/>
                  </a:cubicBezTo>
                  <a:lnTo>
                    <a:pt x="1165526" y="500234"/>
                  </a:lnTo>
                  <a:cubicBezTo>
                    <a:pt x="1167656" y="501299"/>
                    <a:pt x="1169786" y="502364"/>
                    <a:pt x="1172448" y="502364"/>
                  </a:cubicBezTo>
                  <a:cubicBezTo>
                    <a:pt x="1168188" y="487987"/>
                    <a:pt x="1176708" y="468818"/>
                    <a:pt x="1165526" y="453909"/>
                  </a:cubicBezTo>
                  <a:lnTo>
                    <a:pt x="1165526" y="440597"/>
                  </a:lnTo>
                  <a:cubicBezTo>
                    <a:pt x="1169253" y="442194"/>
                    <a:pt x="1171383" y="444324"/>
                    <a:pt x="1173513" y="446986"/>
                  </a:cubicBezTo>
                  <a:lnTo>
                    <a:pt x="1173513" y="446986"/>
                  </a:lnTo>
                  <a:close/>
                  <a:moveTo>
                    <a:pt x="1173513" y="644004"/>
                  </a:moveTo>
                  <a:lnTo>
                    <a:pt x="1173513" y="656251"/>
                  </a:lnTo>
                  <a:cubicBezTo>
                    <a:pt x="1171383" y="656251"/>
                    <a:pt x="1169253" y="657316"/>
                    <a:pt x="1165526" y="660511"/>
                  </a:cubicBezTo>
                  <a:lnTo>
                    <a:pt x="1165526" y="652524"/>
                  </a:lnTo>
                  <a:cubicBezTo>
                    <a:pt x="1166591" y="651459"/>
                    <a:pt x="1167656" y="651459"/>
                    <a:pt x="1168721" y="650394"/>
                  </a:cubicBezTo>
                  <a:cubicBezTo>
                    <a:pt x="1170318" y="648264"/>
                    <a:pt x="1172448" y="646134"/>
                    <a:pt x="1173513" y="644004"/>
                  </a:cubicBezTo>
                  <a:lnTo>
                    <a:pt x="1173513" y="644004"/>
                  </a:lnTo>
                  <a:close/>
                  <a:moveTo>
                    <a:pt x="1173513" y="679680"/>
                  </a:moveTo>
                  <a:lnTo>
                    <a:pt x="1173513" y="688732"/>
                  </a:lnTo>
                  <a:cubicBezTo>
                    <a:pt x="1173513" y="687667"/>
                    <a:pt x="1172448" y="686602"/>
                    <a:pt x="1171383" y="686602"/>
                  </a:cubicBezTo>
                  <a:lnTo>
                    <a:pt x="1171383" y="686602"/>
                  </a:lnTo>
                  <a:cubicBezTo>
                    <a:pt x="1169253" y="685537"/>
                    <a:pt x="1168188" y="683407"/>
                    <a:pt x="1165526" y="682342"/>
                  </a:cubicBezTo>
                  <a:lnTo>
                    <a:pt x="1165526" y="674355"/>
                  </a:lnTo>
                  <a:cubicBezTo>
                    <a:pt x="1169253" y="675420"/>
                    <a:pt x="1171383" y="677550"/>
                    <a:pt x="1173513" y="679680"/>
                  </a:cubicBezTo>
                  <a:lnTo>
                    <a:pt x="1173513" y="679680"/>
                  </a:lnTo>
                  <a:close/>
                  <a:moveTo>
                    <a:pt x="1173513" y="710031"/>
                  </a:moveTo>
                  <a:lnTo>
                    <a:pt x="1173513" y="723343"/>
                  </a:lnTo>
                  <a:cubicBezTo>
                    <a:pt x="1171383" y="726538"/>
                    <a:pt x="1167656" y="729201"/>
                    <a:pt x="1165526" y="731331"/>
                  </a:cubicBezTo>
                  <a:lnTo>
                    <a:pt x="1165526" y="722811"/>
                  </a:lnTo>
                  <a:cubicBezTo>
                    <a:pt x="1166591" y="721746"/>
                    <a:pt x="1168721" y="719616"/>
                    <a:pt x="1169786" y="718551"/>
                  </a:cubicBezTo>
                  <a:cubicBezTo>
                    <a:pt x="1168721" y="717486"/>
                    <a:pt x="1167656" y="717486"/>
                    <a:pt x="1165526" y="716421"/>
                  </a:cubicBezTo>
                  <a:lnTo>
                    <a:pt x="1165526" y="709499"/>
                  </a:lnTo>
                  <a:cubicBezTo>
                    <a:pt x="1168188" y="710031"/>
                    <a:pt x="1171383" y="710031"/>
                    <a:pt x="1173513" y="710031"/>
                  </a:cubicBezTo>
                  <a:lnTo>
                    <a:pt x="1173513" y="710031"/>
                  </a:lnTo>
                  <a:close/>
                  <a:moveTo>
                    <a:pt x="1173513" y="766474"/>
                  </a:moveTo>
                  <a:lnTo>
                    <a:pt x="1173513" y="791501"/>
                  </a:lnTo>
                  <a:lnTo>
                    <a:pt x="1173513" y="791501"/>
                  </a:lnTo>
                  <a:lnTo>
                    <a:pt x="1170318" y="789371"/>
                  </a:lnTo>
                  <a:lnTo>
                    <a:pt x="1166059" y="785111"/>
                  </a:lnTo>
                  <a:lnTo>
                    <a:pt x="1166059" y="785111"/>
                  </a:lnTo>
                  <a:lnTo>
                    <a:pt x="1166059" y="768072"/>
                  </a:lnTo>
                  <a:lnTo>
                    <a:pt x="1173513" y="766474"/>
                  </a:lnTo>
                  <a:lnTo>
                    <a:pt x="1173513" y="766474"/>
                  </a:lnTo>
                  <a:lnTo>
                    <a:pt x="1173513" y="766474"/>
                  </a:lnTo>
                  <a:close/>
                  <a:moveTo>
                    <a:pt x="1173513" y="905984"/>
                  </a:moveTo>
                  <a:lnTo>
                    <a:pt x="1173513" y="920893"/>
                  </a:lnTo>
                  <a:cubicBezTo>
                    <a:pt x="1173513" y="921958"/>
                    <a:pt x="1173513" y="921958"/>
                    <a:pt x="1173513" y="923023"/>
                  </a:cubicBezTo>
                  <a:cubicBezTo>
                    <a:pt x="1173513" y="924088"/>
                    <a:pt x="1173513" y="925153"/>
                    <a:pt x="1173513" y="926218"/>
                  </a:cubicBezTo>
                  <a:lnTo>
                    <a:pt x="1173513" y="951245"/>
                  </a:lnTo>
                  <a:cubicBezTo>
                    <a:pt x="1173513" y="952310"/>
                    <a:pt x="1173513" y="953375"/>
                    <a:pt x="1172448" y="954440"/>
                  </a:cubicBezTo>
                  <a:cubicBezTo>
                    <a:pt x="1173513" y="954440"/>
                    <a:pt x="1173513" y="954440"/>
                    <a:pt x="1173513" y="954440"/>
                  </a:cubicBezTo>
                  <a:lnTo>
                    <a:pt x="1173513" y="962427"/>
                  </a:lnTo>
                  <a:cubicBezTo>
                    <a:pt x="1173513" y="961362"/>
                    <a:pt x="1173513" y="961362"/>
                    <a:pt x="1173513" y="961362"/>
                  </a:cubicBezTo>
                  <a:cubicBezTo>
                    <a:pt x="1173513" y="973609"/>
                    <a:pt x="1171383" y="980531"/>
                    <a:pt x="1167656" y="986388"/>
                  </a:cubicBezTo>
                  <a:cubicBezTo>
                    <a:pt x="1167656" y="988518"/>
                    <a:pt x="1167656" y="992246"/>
                    <a:pt x="1167656" y="993311"/>
                  </a:cubicBezTo>
                  <a:cubicBezTo>
                    <a:pt x="1167656" y="996505"/>
                    <a:pt x="1166591" y="1000233"/>
                    <a:pt x="1165526" y="1003428"/>
                  </a:cubicBezTo>
                  <a:lnTo>
                    <a:pt x="1165526" y="975206"/>
                  </a:lnTo>
                  <a:cubicBezTo>
                    <a:pt x="1166591" y="972011"/>
                    <a:pt x="1166591" y="968284"/>
                    <a:pt x="1166591" y="965089"/>
                  </a:cubicBezTo>
                  <a:cubicBezTo>
                    <a:pt x="1166591" y="964024"/>
                    <a:pt x="1166591" y="962959"/>
                    <a:pt x="1166591" y="962959"/>
                  </a:cubicBezTo>
                  <a:cubicBezTo>
                    <a:pt x="1166591" y="962959"/>
                    <a:pt x="1166591" y="962959"/>
                    <a:pt x="1165526" y="962959"/>
                  </a:cubicBezTo>
                  <a:lnTo>
                    <a:pt x="1165526" y="953907"/>
                  </a:lnTo>
                  <a:cubicBezTo>
                    <a:pt x="1168721" y="949647"/>
                    <a:pt x="1169786" y="943790"/>
                    <a:pt x="1168721" y="933673"/>
                  </a:cubicBezTo>
                  <a:cubicBezTo>
                    <a:pt x="1168721" y="933673"/>
                    <a:pt x="1168721" y="932608"/>
                    <a:pt x="1167656" y="931543"/>
                  </a:cubicBezTo>
                  <a:cubicBezTo>
                    <a:pt x="1167656" y="932608"/>
                    <a:pt x="1166591" y="933673"/>
                    <a:pt x="1165526" y="933673"/>
                  </a:cubicBezTo>
                  <a:lnTo>
                    <a:pt x="1165526" y="924621"/>
                  </a:lnTo>
                  <a:cubicBezTo>
                    <a:pt x="1167656" y="920361"/>
                    <a:pt x="1168721" y="913439"/>
                    <a:pt x="1166591" y="903321"/>
                  </a:cubicBezTo>
                  <a:cubicBezTo>
                    <a:pt x="1166591" y="903321"/>
                    <a:pt x="1166591" y="902257"/>
                    <a:pt x="1165526" y="901192"/>
                  </a:cubicBezTo>
                  <a:lnTo>
                    <a:pt x="1165526" y="901192"/>
                  </a:lnTo>
                  <a:lnTo>
                    <a:pt x="1165526" y="869775"/>
                  </a:lnTo>
                  <a:cubicBezTo>
                    <a:pt x="1169786" y="879892"/>
                    <a:pt x="1171383" y="887880"/>
                    <a:pt x="1169786" y="892139"/>
                  </a:cubicBezTo>
                  <a:cubicBezTo>
                    <a:pt x="1169786" y="895334"/>
                    <a:pt x="1170851" y="897997"/>
                    <a:pt x="1170851" y="899062"/>
                  </a:cubicBezTo>
                  <a:cubicBezTo>
                    <a:pt x="1172448" y="901724"/>
                    <a:pt x="1173513" y="903854"/>
                    <a:pt x="1173513" y="905984"/>
                  </a:cubicBezTo>
                  <a:lnTo>
                    <a:pt x="1173513" y="905984"/>
                  </a:lnTo>
                  <a:lnTo>
                    <a:pt x="1173513" y="905984"/>
                  </a:lnTo>
                  <a:close/>
                  <a:moveTo>
                    <a:pt x="1173513" y="1144535"/>
                  </a:moveTo>
                  <a:lnTo>
                    <a:pt x="1173513" y="1153587"/>
                  </a:lnTo>
                  <a:cubicBezTo>
                    <a:pt x="1172448" y="1151457"/>
                    <a:pt x="1170318" y="1149327"/>
                    <a:pt x="1167656" y="1147730"/>
                  </a:cubicBezTo>
                  <a:cubicBezTo>
                    <a:pt x="1166591" y="1148795"/>
                    <a:pt x="1166591" y="1150925"/>
                    <a:pt x="1165526" y="1151990"/>
                  </a:cubicBezTo>
                  <a:lnTo>
                    <a:pt x="1165526" y="1138145"/>
                  </a:lnTo>
                  <a:cubicBezTo>
                    <a:pt x="1169253" y="1140275"/>
                    <a:pt x="1171383" y="1142405"/>
                    <a:pt x="1173513" y="1144535"/>
                  </a:cubicBezTo>
                  <a:lnTo>
                    <a:pt x="1173513" y="1144535"/>
                  </a:lnTo>
                  <a:close/>
                  <a:moveTo>
                    <a:pt x="1173513" y="1180743"/>
                  </a:moveTo>
                  <a:lnTo>
                    <a:pt x="1173513" y="1191926"/>
                  </a:lnTo>
                  <a:cubicBezTo>
                    <a:pt x="1172448" y="1194055"/>
                    <a:pt x="1170318" y="1196185"/>
                    <a:pt x="1169253" y="1198848"/>
                  </a:cubicBezTo>
                  <a:cubicBezTo>
                    <a:pt x="1169253" y="1199913"/>
                    <a:pt x="1168188" y="1200978"/>
                    <a:pt x="1168188" y="1202043"/>
                  </a:cubicBezTo>
                  <a:cubicBezTo>
                    <a:pt x="1167124" y="1206303"/>
                    <a:pt x="1168188" y="1210030"/>
                    <a:pt x="1174046" y="1215355"/>
                  </a:cubicBezTo>
                  <a:lnTo>
                    <a:pt x="1174046" y="1224407"/>
                  </a:lnTo>
                  <a:cubicBezTo>
                    <a:pt x="1170851" y="1222277"/>
                    <a:pt x="1168188" y="1218550"/>
                    <a:pt x="1166059" y="1216420"/>
                  </a:cubicBezTo>
                  <a:lnTo>
                    <a:pt x="1166059" y="1190328"/>
                  </a:lnTo>
                  <a:cubicBezTo>
                    <a:pt x="1168188" y="1187666"/>
                    <a:pt x="1171383" y="1183938"/>
                    <a:pt x="1173513" y="1180743"/>
                  </a:cubicBezTo>
                  <a:lnTo>
                    <a:pt x="1173513" y="1180743"/>
                  </a:lnTo>
                  <a:close/>
                  <a:moveTo>
                    <a:pt x="1173513" y="1353267"/>
                  </a:moveTo>
                  <a:lnTo>
                    <a:pt x="1173513" y="1365514"/>
                  </a:lnTo>
                  <a:lnTo>
                    <a:pt x="1173513" y="1365514"/>
                  </a:lnTo>
                  <a:lnTo>
                    <a:pt x="1173513" y="1365514"/>
                  </a:lnTo>
                  <a:lnTo>
                    <a:pt x="1173513" y="1377761"/>
                  </a:lnTo>
                  <a:cubicBezTo>
                    <a:pt x="1171383" y="1376696"/>
                    <a:pt x="1169253" y="1375631"/>
                    <a:pt x="1165526" y="1374566"/>
                  </a:cubicBezTo>
                  <a:lnTo>
                    <a:pt x="1165526" y="1361254"/>
                  </a:lnTo>
                  <a:cubicBezTo>
                    <a:pt x="1169253" y="1357527"/>
                    <a:pt x="1171383" y="1355397"/>
                    <a:pt x="1173513" y="1353267"/>
                  </a:cubicBezTo>
                  <a:lnTo>
                    <a:pt x="1173513" y="1353267"/>
                  </a:lnTo>
                  <a:close/>
                  <a:moveTo>
                    <a:pt x="1173513" y="1408112"/>
                  </a:moveTo>
                  <a:lnTo>
                    <a:pt x="1173513" y="1423022"/>
                  </a:lnTo>
                  <a:lnTo>
                    <a:pt x="1173513" y="1423022"/>
                  </a:lnTo>
                  <a:cubicBezTo>
                    <a:pt x="1171383" y="1425152"/>
                    <a:pt x="1167656" y="1426217"/>
                    <a:pt x="1165526" y="1428879"/>
                  </a:cubicBezTo>
                  <a:lnTo>
                    <a:pt x="1165526" y="1406515"/>
                  </a:lnTo>
                  <a:cubicBezTo>
                    <a:pt x="1168188" y="1407047"/>
                    <a:pt x="1171383" y="1408112"/>
                    <a:pt x="1173513" y="1408112"/>
                  </a:cubicBezTo>
                  <a:lnTo>
                    <a:pt x="1173513" y="1408112"/>
                  </a:lnTo>
                  <a:close/>
                  <a:moveTo>
                    <a:pt x="1173513" y="1547622"/>
                  </a:moveTo>
                  <a:lnTo>
                    <a:pt x="1173513" y="1573713"/>
                  </a:lnTo>
                  <a:lnTo>
                    <a:pt x="1165526" y="1576908"/>
                  </a:lnTo>
                  <a:lnTo>
                    <a:pt x="1165526" y="1550817"/>
                  </a:lnTo>
                  <a:lnTo>
                    <a:pt x="1173513" y="1547622"/>
                  </a:lnTo>
                  <a:lnTo>
                    <a:pt x="1173513" y="1547622"/>
                  </a:lnTo>
                  <a:close/>
                  <a:moveTo>
                    <a:pt x="1173513" y="1700976"/>
                  </a:moveTo>
                  <a:lnTo>
                    <a:pt x="1173513" y="1716951"/>
                  </a:lnTo>
                  <a:cubicBezTo>
                    <a:pt x="1171383" y="1718016"/>
                    <a:pt x="1169253" y="1718016"/>
                    <a:pt x="1165526" y="1719081"/>
                  </a:cubicBezTo>
                  <a:lnTo>
                    <a:pt x="1165526" y="1702041"/>
                  </a:lnTo>
                  <a:cubicBezTo>
                    <a:pt x="1169253" y="1702041"/>
                    <a:pt x="1171383" y="1700976"/>
                    <a:pt x="1173513" y="1700976"/>
                  </a:cubicBezTo>
                  <a:lnTo>
                    <a:pt x="1173513" y="1700976"/>
                  </a:lnTo>
                  <a:close/>
                  <a:moveTo>
                    <a:pt x="1173513" y="1761679"/>
                  </a:moveTo>
                  <a:lnTo>
                    <a:pt x="1173513" y="1785108"/>
                  </a:lnTo>
                  <a:cubicBezTo>
                    <a:pt x="1171383" y="1782978"/>
                    <a:pt x="1169253" y="1780848"/>
                    <a:pt x="1165526" y="1778186"/>
                  </a:cubicBezTo>
                  <a:lnTo>
                    <a:pt x="1165526" y="1752094"/>
                  </a:lnTo>
                  <a:cubicBezTo>
                    <a:pt x="1169253" y="1754757"/>
                    <a:pt x="1171383" y="1758484"/>
                    <a:pt x="1173513" y="1761679"/>
                  </a:cubicBezTo>
                  <a:lnTo>
                    <a:pt x="1173513" y="1761679"/>
                  </a:lnTo>
                  <a:close/>
                  <a:moveTo>
                    <a:pt x="1173513" y="1793095"/>
                  </a:moveTo>
                  <a:lnTo>
                    <a:pt x="1173513" y="1810135"/>
                  </a:lnTo>
                  <a:cubicBezTo>
                    <a:pt x="1171383" y="1811199"/>
                    <a:pt x="1169253" y="1812265"/>
                    <a:pt x="1165526" y="1813329"/>
                  </a:cubicBezTo>
                  <a:lnTo>
                    <a:pt x="1165526" y="1796290"/>
                  </a:lnTo>
                  <a:cubicBezTo>
                    <a:pt x="1168188" y="1795225"/>
                    <a:pt x="1171383" y="1794160"/>
                    <a:pt x="1173513" y="1793095"/>
                  </a:cubicBezTo>
                  <a:lnTo>
                    <a:pt x="1173513" y="1793095"/>
                  </a:lnTo>
                  <a:close/>
                  <a:moveTo>
                    <a:pt x="1165526" y="222812"/>
                  </a:moveTo>
                  <a:lnTo>
                    <a:pt x="1165526" y="208435"/>
                  </a:lnTo>
                  <a:cubicBezTo>
                    <a:pt x="1166591" y="209500"/>
                    <a:pt x="1167656" y="210565"/>
                    <a:pt x="1167656" y="211630"/>
                  </a:cubicBezTo>
                  <a:cubicBezTo>
                    <a:pt x="1168188" y="211630"/>
                    <a:pt x="1168188" y="216955"/>
                    <a:pt x="1165526" y="222812"/>
                  </a:cubicBezTo>
                  <a:close/>
                  <a:moveTo>
                    <a:pt x="1165526" y="34847"/>
                  </a:moveTo>
                  <a:lnTo>
                    <a:pt x="1165526" y="51886"/>
                  </a:lnTo>
                  <a:cubicBezTo>
                    <a:pt x="1164461" y="50821"/>
                    <a:pt x="1162331" y="50821"/>
                    <a:pt x="1161266" y="50821"/>
                  </a:cubicBezTo>
                  <a:lnTo>
                    <a:pt x="1161266" y="33782"/>
                  </a:lnTo>
                  <a:cubicBezTo>
                    <a:pt x="1162331" y="33782"/>
                    <a:pt x="1164461" y="34847"/>
                    <a:pt x="1165526" y="34847"/>
                  </a:cubicBezTo>
                  <a:lnTo>
                    <a:pt x="1165526" y="34847"/>
                  </a:lnTo>
                  <a:close/>
                  <a:moveTo>
                    <a:pt x="1165526" y="125901"/>
                  </a:moveTo>
                  <a:lnTo>
                    <a:pt x="1165526" y="145070"/>
                  </a:lnTo>
                  <a:cubicBezTo>
                    <a:pt x="1164461" y="145070"/>
                    <a:pt x="1162331" y="144005"/>
                    <a:pt x="1161266" y="142940"/>
                  </a:cubicBezTo>
                  <a:lnTo>
                    <a:pt x="1161266" y="121641"/>
                  </a:lnTo>
                  <a:cubicBezTo>
                    <a:pt x="1162331" y="123771"/>
                    <a:pt x="1164461" y="124836"/>
                    <a:pt x="1165526" y="125901"/>
                  </a:cubicBezTo>
                  <a:lnTo>
                    <a:pt x="1165526" y="125901"/>
                  </a:lnTo>
                  <a:close/>
                  <a:moveTo>
                    <a:pt x="1165526" y="207903"/>
                  </a:moveTo>
                  <a:lnTo>
                    <a:pt x="1165526" y="222280"/>
                  </a:lnTo>
                  <a:cubicBezTo>
                    <a:pt x="1165526" y="223345"/>
                    <a:pt x="1164461" y="225475"/>
                    <a:pt x="1162331" y="226540"/>
                  </a:cubicBezTo>
                  <a:cubicBezTo>
                    <a:pt x="1162331" y="226540"/>
                    <a:pt x="1162331" y="226540"/>
                    <a:pt x="1161266" y="225475"/>
                  </a:cubicBezTo>
                  <a:lnTo>
                    <a:pt x="1161266" y="204176"/>
                  </a:lnTo>
                  <a:cubicBezTo>
                    <a:pt x="1163396" y="205773"/>
                    <a:pt x="1164461" y="206838"/>
                    <a:pt x="1165526" y="207903"/>
                  </a:cubicBezTo>
                  <a:lnTo>
                    <a:pt x="1165526" y="207903"/>
                  </a:lnTo>
                  <a:close/>
                  <a:moveTo>
                    <a:pt x="1165526" y="299489"/>
                  </a:moveTo>
                  <a:lnTo>
                    <a:pt x="1165526" y="335698"/>
                  </a:lnTo>
                  <a:cubicBezTo>
                    <a:pt x="1164461" y="335698"/>
                    <a:pt x="1162331" y="334633"/>
                    <a:pt x="1161266" y="334633"/>
                  </a:cubicBezTo>
                  <a:lnTo>
                    <a:pt x="1161266" y="299489"/>
                  </a:lnTo>
                  <a:lnTo>
                    <a:pt x="1162331" y="299489"/>
                  </a:lnTo>
                  <a:cubicBezTo>
                    <a:pt x="1162331" y="299489"/>
                    <a:pt x="1163396" y="299489"/>
                    <a:pt x="1165526" y="299489"/>
                  </a:cubicBezTo>
                  <a:lnTo>
                    <a:pt x="1165526" y="299489"/>
                  </a:lnTo>
                  <a:close/>
                  <a:moveTo>
                    <a:pt x="1165526" y="440064"/>
                  </a:moveTo>
                  <a:lnTo>
                    <a:pt x="1165526" y="453376"/>
                  </a:lnTo>
                  <a:cubicBezTo>
                    <a:pt x="1164461" y="452311"/>
                    <a:pt x="1163396" y="450181"/>
                    <a:pt x="1161266" y="449116"/>
                  </a:cubicBezTo>
                  <a:lnTo>
                    <a:pt x="1161266" y="437934"/>
                  </a:lnTo>
                  <a:cubicBezTo>
                    <a:pt x="1162331" y="437934"/>
                    <a:pt x="1164461" y="438999"/>
                    <a:pt x="1165526" y="440064"/>
                  </a:cubicBezTo>
                  <a:lnTo>
                    <a:pt x="1165526" y="440064"/>
                  </a:lnTo>
                  <a:close/>
                  <a:moveTo>
                    <a:pt x="1165526" y="499702"/>
                  </a:moveTo>
                  <a:lnTo>
                    <a:pt x="1165526" y="509819"/>
                  </a:lnTo>
                  <a:cubicBezTo>
                    <a:pt x="1164461" y="509819"/>
                    <a:pt x="1162331" y="508754"/>
                    <a:pt x="1161266" y="508754"/>
                  </a:cubicBezTo>
                  <a:lnTo>
                    <a:pt x="1161266" y="498637"/>
                  </a:lnTo>
                  <a:cubicBezTo>
                    <a:pt x="1162331" y="498637"/>
                    <a:pt x="1164461" y="499702"/>
                    <a:pt x="1165526" y="499702"/>
                  </a:cubicBezTo>
                  <a:lnTo>
                    <a:pt x="1165526" y="499702"/>
                  </a:lnTo>
                  <a:close/>
                  <a:moveTo>
                    <a:pt x="1165526" y="652524"/>
                  </a:moveTo>
                  <a:lnTo>
                    <a:pt x="1165526" y="660511"/>
                  </a:lnTo>
                  <a:cubicBezTo>
                    <a:pt x="1164461" y="661576"/>
                    <a:pt x="1162331" y="663706"/>
                    <a:pt x="1161266" y="666368"/>
                  </a:cubicBezTo>
                  <a:lnTo>
                    <a:pt x="1161266" y="656251"/>
                  </a:lnTo>
                  <a:cubicBezTo>
                    <a:pt x="1162331" y="655186"/>
                    <a:pt x="1164461" y="652524"/>
                    <a:pt x="1165526" y="652524"/>
                  </a:cubicBezTo>
                  <a:lnTo>
                    <a:pt x="1165526" y="652524"/>
                  </a:lnTo>
                  <a:close/>
                  <a:moveTo>
                    <a:pt x="1165526" y="674355"/>
                  </a:moveTo>
                  <a:lnTo>
                    <a:pt x="1165526" y="682342"/>
                  </a:lnTo>
                  <a:cubicBezTo>
                    <a:pt x="1164461" y="681277"/>
                    <a:pt x="1162331" y="680212"/>
                    <a:pt x="1161266" y="679148"/>
                  </a:cubicBezTo>
                  <a:lnTo>
                    <a:pt x="1161266" y="672225"/>
                  </a:lnTo>
                  <a:cubicBezTo>
                    <a:pt x="1161266" y="672225"/>
                    <a:pt x="1162331" y="672225"/>
                    <a:pt x="1163396" y="673290"/>
                  </a:cubicBezTo>
                  <a:cubicBezTo>
                    <a:pt x="1164461" y="673290"/>
                    <a:pt x="1164461" y="674355"/>
                    <a:pt x="1165526" y="674355"/>
                  </a:cubicBezTo>
                  <a:lnTo>
                    <a:pt x="1165526" y="674355"/>
                  </a:lnTo>
                  <a:close/>
                  <a:moveTo>
                    <a:pt x="1165526" y="708966"/>
                  </a:moveTo>
                  <a:lnTo>
                    <a:pt x="1165526" y="715889"/>
                  </a:lnTo>
                  <a:cubicBezTo>
                    <a:pt x="1164461" y="715889"/>
                    <a:pt x="1162331" y="714824"/>
                    <a:pt x="1161266" y="713759"/>
                  </a:cubicBezTo>
                  <a:lnTo>
                    <a:pt x="1161266" y="705772"/>
                  </a:lnTo>
                  <a:cubicBezTo>
                    <a:pt x="1162331" y="706836"/>
                    <a:pt x="1164461" y="707901"/>
                    <a:pt x="1165526" y="708966"/>
                  </a:cubicBezTo>
                  <a:lnTo>
                    <a:pt x="1165526" y="708966"/>
                  </a:lnTo>
                  <a:close/>
                  <a:moveTo>
                    <a:pt x="1165526" y="722811"/>
                  </a:moveTo>
                  <a:lnTo>
                    <a:pt x="1165526" y="731863"/>
                  </a:lnTo>
                  <a:cubicBezTo>
                    <a:pt x="1164461" y="733993"/>
                    <a:pt x="1162331" y="735058"/>
                    <a:pt x="1161266" y="735058"/>
                  </a:cubicBezTo>
                  <a:lnTo>
                    <a:pt x="1161266" y="727071"/>
                  </a:lnTo>
                  <a:cubicBezTo>
                    <a:pt x="1162331" y="726006"/>
                    <a:pt x="1164461" y="724941"/>
                    <a:pt x="1165526" y="722811"/>
                  </a:cubicBezTo>
                  <a:lnTo>
                    <a:pt x="1165526" y="722811"/>
                  </a:lnTo>
                  <a:close/>
                  <a:moveTo>
                    <a:pt x="1165526" y="767539"/>
                  </a:moveTo>
                  <a:lnTo>
                    <a:pt x="1165526" y="784579"/>
                  </a:lnTo>
                  <a:lnTo>
                    <a:pt x="1164461" y="783514"/>
                  </a:lnTo>
                  <a:lnTo>
                    <a:pt x="1161266" y="782449"/>
                  </a:lnTo>
                  <a:lnTo>
                    <a:pt x="1161266" y="779254"/>
                  </a:lnTo>
                  <a:lnTo>
                    <a:pt x="1162331" y="774994"/>
                  </a:lnTo>
                  <a:lnTo>
                    <a:pt x="1162331" y="772864"/>
                  </a:lnTo>
                  <a:lnTo>
                    <a:pt x="1163396" y="769669"/>
                  </a:lnTo>
                  <a:lnTo>
                    <a:pt x="1165526" y="767539"/>
                  </a:lnTo>
                  <a:lnTo>
                    <a:pt x="1165526" y="767539"/>
                  </a:lnTo>
                  <a:lnTo>
                    <a:pt x="1165526" y="767539"/>
                  </a:lnTo>
                  <a:close/>
                  <a:moveTo>
                    <a:pt x="1165526" y="868710"/>
                  </a:moveTo>
                  <a:lnTo>
                    <a:pt x="1165526" y="900127"/>
                  </a:lnTo>
                  <a:cubicBezTo>
                    <a:pt x="1164461" y="902257"/>
                    <a:pt x="1162331" y="903321"/>
                    <a:pt x="1161266" y="905984"/>
                  </a:cubicBezTo>
                  <a:lnTo>
                    <a:pt x="1161266" y="895867"/>
                  </a:lnTo>
                  <a:cubicBezTo>
                    <a:pt x="1164461" y="891607"/>
                    <a:pt x="1165526" y="884685"/>
                    <a:pt x="1161266" y="873503"/>
                  </a:cubicBezTo>
                  <a:lnTo>
                    <a:pt x="1161266" y="851138"/>
                  </a:lnTo>
                  <a:cubicBezTo>
                    <a:pt x="1162331" y="855398"/>
                    <a:pt x="1162331" y="859126"/>
                    <a:pt x="1162331" y="861256"/>
                  </a:cubicBezTo>
                  <a:cubicBezTo>
                    <a:pt x="1163396" y="864450"/>
                    <a:pt x="1164461" y="867113"/>
                    <a:pt x="1165526" y="868178"/>
                  </a:cubicBezTo>
                  <a:lnTo>
                    <a:pt x="1165526" y="868710"/>
                  </a:lnTo>
                  <a:lnTo>
                    <a:pt x="1165526" y="868710"/>
                  </a:lnTo>
                  <a:close/>
                  <a:moveTo>
                    <a:pt x="1165526" y="924088"/>
                  </a:moveTo>
                  <a:lnTo>
                    <a:pt x="1165526" y="933140"/>
                  </a:lnTo>
                  <a:cubicBezTo>
                    <a:pt x="1164461" y="934205"/>
                    <a:pt x="1162331" y="935270"/>
                    <a:pt x="1161266" y="936335"/>
                  </a:cubicBezTo>
                  <a:lnTo>
                    <a:pt x="1161266" y="928348"/>
                  </a:lnTo>
                  <a:cubicBezTo>
                    <a:pt x="1163396" y="927283"/>
                    <a:pt x="1164461" y="926218"/>
                    <a:pt x="1165526" y="924088"/>
                  </a:cubicBezTo>
                  <a:lnTo>
                    <a:pt x="1165526" y="924088"/>
                  </a:lnTo>
                  <a:close/>
                  <a:moveTo>
                    <a:pt x="1165526" y="953375"/>
                  </a:moveTo>
                  <a:lnTo>
                    <a:pt x="1165526" y="962427"/>
                  </a:lnTo>
                  <a:cubicBezTo>
                    <a:pt x="1164461" y="963492"/>
                    <a:pt x="1162331" y="964557"/>
                    <a:pt x="1161266" y="965622"/>
                  </a:cubicBezTo>
                  <a:lnTo>
                    <a:pt x="1161266" y="957634"/>
                  </a:lnTo>
                  <a:cubicBezTo>
                    <a:pt x="1162331" y="956569"/>
                    <a:pt x="1164461" y="955504"/>
                    <a:pt x="1165526" y="953375"/>
                  </a:cubicBezTo>
                  <a:lnTo>
                    <a:pt x="1165526" y="953375"/>
                  </a:lnTo>
                  <a:close/>
                  <a:moveTo>
                    <a:pt x="1165526" y="974674"/>
                  </a:moveTo>
                  <a:lnTo>
                    <a:pt x="1165526" y="1002895"/>
                  </a:lnTo>
                  <a:cubicBezTo>
                    <a:pt x="1164461" y="1008752"/>
                    <a:pt x="1163396" y="1011947"/>
                    <a:pt x="1161266" y="1014077"/>
                  </a:cubicBezTo>
                  <a:lnTo>
                    <a:pt x="1161266" y="997038"/>
                  </a:lnTo>
                  <a:cubicBezTo>
                    <a:pt x="1161266" y="997038"/>
                    <a:pt x="1161266" y="995973"/>
                    <a:pt x="1161266" y="994908"/>
                  </a:cubicBezTo>
                  <a:cubicBezTo>
                    <a:pt x="1161266" y="993843"/>
                    <a:pt x="1161266" y="992778"/>
                    <a:pt x="1161266" y="991713"/>
                  </a:cubicBezTo>
                  <a:cubicBezTo>
                    <a:pt x="1161266" y="992778"/>
                    <a:pt x="1161266" y="992778"/>
                    <a:pt x="1161266" y="992778"/>
                  </a:cubicBezTo>
                  <a:lnTo>
                    <a:pt x="1161266" y="983726"/>
                  </a:lnTo>
                  <a:cubicBezTo>
                    <a:pt x="1163396" y="981596"/>
                    <a:pt x="1164461" y="979466"/>
                    <a:pt x="1165526" y="974674"/>
                  </a:cubicBezTo>
                  <a:lnTo>
                    <a:pt x="1165526" y="974674"/>
                  </a:lnTo>
                  <a:close/>
                  <a:moveTo>
                    <a:pt x="1165526" y="1138145"/>
                  </a:moveTo>
                  <a:lnTo>
                    <a:pt x="1165526" y="1153055"/>
                  </a:lnTo>
                  <a:cubicBezTo>
                    <a:pt x="1164461" y="1156249"/>
                    <a:pt x="1163396" y="1158912"/>
                    <a:pt x="1161266" y="1162107"/>
                  </a:cubicBezTo>
                  <a:lnTo>
                    <a:pt x="1161266" y="1131755"/>
                  </a:lnTo>
                  <a:cubicBezTo>
                    <a:pt x="1163396" y="1133353"/>
                    <a:pt x="1164461" y="1136015"/>
                    <a:pt x="1165526" y="1138145"/>
                  </a:cubicBezTo>
                  <a:lnTo>
                    <a:pt x="1165526" y="1138145"/>
                  </a:lnTo>
                  <a:lnTo>
                    <a:pt x="1165526" y="1138145"/>
                  </a:lnTo>
                  <a:close/>
                  <a:moveTo>
                    <a:pt x="1165526" y="1190861"/>
                  </a:moveTo>
                  <a:lnTo>
                    <a:pt x="1165526" y="1216952"/>
                  </a:lnTo>
                  <a:cubicBezTo>
                    <a:pt x="1164461" y="1214822"/>
                    <a:pt x="1162331" y="1212692"/>
                    <a:pt x="1162331" y="1211095"/>
                  </a:cubicBezTo>
                  <a:cubicBezTo>
                    <a:pt x="1161266" y="1210030"/>
                    <a:pt x="1161266" y="1210030"/>
                    <a:pt x="1161266" y="1210030"/>
                  </a:cubicBezTo>
                  <a:lnTo>
                    <a:pt x="1161266" y="1202043"/>
                  </a:lnTo>
                  <a:lnTo>
                    <a:pt x="1161266" y="1202043"/>
                  </a:lnTo>
                  <a:cubicBezTo>
                    <a:pt x="1161266" y="1199913"/>
                    <a:pt x="1162331" y="1197783"/>
                    <a:pt x="1163396" y="1195120"/>
                  </a:cubicBezTo>
                  <a:cubicBezTo>
                    <a:pt x="1164461" y="1194055"/>
                    <a:pt x="1164461" y="1192991"/>
                    <a:pt x="1165526" y="1190861"/>
                  </a:cubicBezTo>
                  <a:lnTo>
                    <a:pt x="1165526" y="1190861"/>
                  </a:lnTo>
                  <a:close/>
                  <a:moveTo>
                    <a:pt x="1165526" y="1360722"/>
                  </a:moveTo>
                  <a:lnTo>
                    <a:pt x="1165526" y="1374034"/>
                  </a:lnTo>
                  <a:cubicBezTo>
                    <a:pt x="1164461" y="1374034"/>
                    <a:pt x="1163396" y="1374034"/>
                    <a:pt x="1162331" y="1372969"/>
                  </a:cubicBezTo>
                  <a:lnTo>
                    <a:pt x="1161266" y="1372969"/>
                  </a:lnTo>
                  <a:lnTo>
                    <a:pt x="1161266" y="1363916"/>
                  </a:lnTo>
                  <a:lnTo>
                    <a:pt x="1162331" y="1363916"/>
                  </a:lnTo>
                  <a:cubicBezTo>
                    <a:pt x="1163396" y="1361787"/>
                    <a:pt x="1164461" y="1360722"/>
                    <a:pt x="1165526" y="1360722"/>
                  </a:cubicBezTo>
                  <a:lnTo>
                    <a:pt x="1165526" y="1360722"/>
                  </a:lnTo>
                  <a:close/>
                  <a:moveTo>
                    <a:pt x="1165526" y="1405982"/>
                  </a:moveTo>
                  <a:lnTo>
                    <a:pt x="1165526" y="1428347"/>
                  </a:lnTo>
                  <a:cubicBezTo>
                    <a:pt x="1164461" y="1429412"/>
                    <a:pt x="1162331" y="1430476"/>
                    <a:pt x="1161266" y="1430476"/>
                  </a:cubicBezTo>
                  <a:lnTo>
                    <a:pt x="1161266" y="1420359"/>
                  </a:lnTo>
                  <a:cubicBezTo>
                    <a:pt x="1162331" y="1419294"/>
                    <a:pt x="1163396" y="1418229"/>
                    <a:pt x="1164461" y="1418229"/>
                  </a:cubicBezTo>
                  <a:cubicBezTo>
                    <a:pt x="1164461" y="1418229"/>
                    <a:pt x="1164461" y="1418229"/>
                    <a:pt x="1163396" y="1418229"/>
                  </a:cubicBezTo>
                  <a:lnTo>
                    <a:pt x="1164461" y="1417164"/>
                  </a:lnTo>
                  <a:cubicBezTo>
                    <a:pt x="1163396" y="1416100"/>
                    <a:pt x="1162331" y="1416100"/>
                    <a:pt x="1161266" y="1415035"/>
                  </a:cubicBezTo>
                  <a:lnTo>
                    <a:pt x="1161266" y="1402788"/>
                  </a:lnTo>
                  <a:cubicBezTo>
                    <a:pt x="1162331" y="1403852"/>
                    <a:pt x="1164461" y="1404917"/>
                    <a:pt x="1165526" y="1405982"/>
                  </a:cubicBezTo>
                  <a:lnTo>
                    <a:pt x="1165526" y="1405982"/>
                  </a:lnTo>
                  <a:close/>
                  <a:moveTo>
                    <a:pt x="1165526" y="1551349"/>
                  </a:moveTo>
                  <a:lnTo>
                    <a:pt x="1165526" y="1577441"/>
                  </a:lnTo>
                  <a:lnTo>
                    <a:pt x="1161266" y="1579571"/>
                  </a:lnTo>
                  <a:lnTo>
                    <a:pt x="1161266" y="1553479"/>
                  </a:lnTo>
                  <a:lnTo>
                    <a:pt x="1165526" y="1551349"/>
                  </a:lnTo>
                  <a:lnTo>
                    <a:pt x="1165526" y="1551349"/>
                  </a:lnTo>
                  <a:close/>
                  <a:moveTo>
                    <a:pt x="1165526" y="1702041"/>
                  </a:moveTo>
                  <a:lnTo>
                    <a:pt x="1165526" y="1719081"/>
                  </a:lnTo>
                  <a:cubicBezTo>
                    <a:pt x="1164461" y="1719081"/>
                    <a:pt x="1162331" y="1720145"/>
                    <a:pt x="1161266" y="1720145"/>
                  </a:cubicBezTo>
                  <a:lnTo>
                    <a:pt x="1161266" y="1704171"/>
                  </a:lnTo>
                  <a:cubicBezTo>
                    <a:pt x="1162331" y="1703106"/>
                    <a:pt x="1164461" y="1703106"/>
                    <a:pt x="1165526" y="1702041"/>
                  </a:cubicBezTo>
                  <a:lnTo>
                    <a:pt x="1165526" y="1702041"/>
                  </a:lnTo>
                  <a:close/>
                  <a:moveTo>
                    <a:pt x="1165526" y="1752627"/>
                  </a:moveTo>
                  <a:lnTo>
                    <a:pt x="1165526" y="1778718"/>
                  </a:lnTo>
                  <a:cubicBezTo>
                    <a:pt x="1164461" y="1776588"/>
                    <a:pt x="1162331" y="1775523"/>
                    <a:pt x="1161266" y="1774458"/>
                  </a:cubicBezTo>
                  <a:lnTo>
                    <a:pt x="1161266" y="1747302"/>
                  </a:lnTo>
                  <a:cubicBezTo>
                    <a:pt x="1162331" y="1749432"/>
                    <a:pt x="1164461" y="1750497"/>
                    <a:pt x="1165526" y="1752627"/>
                  </a:cubicBezTo>
                  <a:lnTo>
                    <a:pt x="1165526" y="1752627"/>
                  </a:lnTo>
                  <a:close/>
                  <a:moveTo>
                    <a:pt x="1165526" y="1796823"/>
                  </a:moveTo>
                  <a:lnTo>
                    <a:pt x="1165526" y="1813862"/>
                  </a:lnTo>
                  <a:cubicBezTo>
                    <a:pt x="1164461" y="1813862"/>
                    <a:pt x="1162331" y="1814927"/>
                    <a:pt x="1161266" y="1814927"/>
                  </a:cubicBezTo>
                  <a:lnTo>
                    <a:pt x="1161266" y="1798953"/>
                  </a:lnTo>
                  <a:cubicBezTo>
                    <a:pt x="1162331" y="1797887"/>
                    <a:pt x="1164461" y="1797887"/>
                    <a:pt x="1165526" y="1796823"/>
                  </a:cubicBezTo>
                  <a:close/>
                  <a:moveTo>
                    <a:pt x="1161266" y="33782"/>
                  </a:moveTo>
                  <a:lnTo>
                    <a:pt x="1161266" y="50821"/>
                  </a:lnTo>
                  <a:cubicBezTo>
                    <a:pt x="1159136" y="49756"/>
                    <a:pt x="1157006" y="48691"/>
                    <a:pt x="1153279" y="48691"/>
                  </a:cubicBezTo>
                  <a:lnTo>
                    <a:pt x="1153279" y="32717"/>
                  </a:lnTo>
                  <a:cubicBezTo>
                    <a:pt x="1155409" y="32185"/>
                    <a:pt x="1159136" y="33782"/>
                    <a:pt x="1161266" y="33782"/>
                  </a:cubicBezTo>
                  <a:lnTo>
                    <a:pt x="1161266" y="33782"/>
                  </a:lnTo>
                  <a:close/>
                  <a:moveTo>
                    <a:pt x="1161266" y="121641"/>
                  </a:moveTo>
                  <a:lnTo>
                    <a:pt x="1161266" y="142940"/>
                  </a:lnTo>
                  <a:cubicBezTo>
                    <a:pt x="1158071" y="141875"/>
                    <a:pt x="1155409" y="139745"/>
                    <a:pt x="1153279" y="137083"/>
                  </a:cubicBezTo>
                  <a:lnTo>
                    <a:pt x="1153279" y="106732"/>
                  </a:lnTo>
                  <a:cubicBezTo>
                    <a:pt x="1155409" y="112589"/>
                    <a:pt x="1157539" y="116849"/>
                    <a:pt x="1160201" y="121641"/>
                  </a:cubicBezTo>
                  <a:lnTo>
                    <a:pt x="1161266" y="121641"/>
                  </a:lnTo>
                  <a:lnTo>
                    <a:pt x="1161266" y="121641"/>
                  </a:lnTo>
                  <a:close/>
                  <a:moveTo>
                    <a:pt x="1161266" y="204708"/>
                  </a:moveTo>
                  <a:lnTo>
                    <a:pt x="1161266" y="226007"/>
                  </a:lnTo>
                  <a:cubicBezTo>
                    <a:pt x="1159136" y="226007"/>
                    <a:pt x="1157006" y="226007"/>
                    <a:pt x="1153279" y="224942"/>
                  </a:cubicBezTo>
                  <a:lnTo>
                    <a:pt x="1153279" y="201513"/>
                  </a:lnTo>
                  <a:cubicBezTo>
                    <a:pt x="1155409" y="202578"/>
                    <a:pt x="1159136" y="203643"/>
                    <a:pt x="1161266" y="204708"/>
                  </a:cubicBezTo>
                  <a:lnTo>
                    <a:pt x="1161266" y="204708"/>
                  </a:lnTo>
                  <a:close/>
                  <a:moveTo>
                    <a:pt x="1161266" y="299489"/>
                  </a:moveTo>
                  <a:lnTo>
                    <a:pt x="1161266" y="334101"/>
                  </a:lnTo>
                  <a:cubicBezTo>
                    <a:pt x="1159136" y="333036"/>
                    <a:pt x="1155409" y="331971"/>
                    <a:pt x="1153279" y="330906"/>
                  </a:cubicBezTo>
                  <a:lnTo>
                    <a:pt x="1153279" y="298424"/>
                  </a:lnTo>
                  <a:cubicBezTo>
                    <a:pt x="1155409" y="297892"/>
                    <a:pt x="1159136" y="299489"/>
                    <a:pt x="1161266" y="299489"/>
                  </a:cubicBezTo>
                  <a:lnTo>
                    <a:pt x="1161266" y="299489"/>
                  </a:lnTo>
                  <a:close/>
                  <a:moveTo>
                    <a:pt x="1161266" y="437934"/>
                  </a:moveTo>
                  <a:lnTo>
                    <a:pt x="1161266" y="449116"/>
                  </a:lnTo>
                  <a:cubicBezTo>
                    <a:pt x="1159136" y="446986"/>
                    <a:pt x="1157006" y="445921"/>
                    <a:pt x="1153279" y="444856"/>
                  </a:cubicBezTo>
                  <a:lnTo>
                    <a:pt x="1153279" y="434739"/>
                  </a:lnTo>
                  <a:cubicBezTo>
                    <a:pt x="1156474" y="434207"/>
                    <a:pt x="1159136" y="435272"/>
                    <a:pt x="1161266" y="437934"/>
                  </a:cubicBezTo>
                  <a:lnTo>
                    <a:pt x="1161266" y="437934"/>
                  </a:lnTo>
                  <a:close/>
                  <a:moveTo>
                    <a:pt x="1161266" y="498637"/>
                  </a:moveTo>
                  <a:lnTo>
                    <a:pt x="1161266" y="508754"/>
                  </a:lnTo>
                  <a:cubicBezTo>
                    <a:pt x="1158071" y="507689"/>
                    <a:pt x="1155409" y="506624"/>
                    <a:pt x="1153279" y="505559"/>
                  </a:cubicBezTo>
                  <a:lnTo>
                    <a:pt x="1153279" y="493845"/>
                  </a:lnTo>
                  <a:cubicBezTo>
                    <a:pt x="1155409" y="494909"/>
                    <a:pt x="1158071" y="496507"/>
                    <a:pt x="1161266" y="498637"/>
                  </a:cubicBezTo>
                  <a:lnTo>
                    <a:pt x="1161266" y="498637"/>
                  </a:lnTo>
                  <a:close/>
                  <a:moveTo>
                    <a:pt x="1161266" y="656251"/>
                  </a:moveTo>
                  <a:lnTo>
                    <a:pt x="1161266" y="666368"/>
                  </a:lnTo>
                  <a:cubicBezTo>
                    <a:pt x="1160201" y="667433"/>
                    <a:pt x="1159136" y="668498"/>
                    <a:pt x="1157006" y="670628"/>
                  </a:cubicBezTo>
                  <a:cubicBezTo>
                    <a:pt x="1159136" y="670628"/>
                    <a:pt x="1160201" y="670628"/>
                    <a:pt x="1161266" y="671693"/>
                  </a:cubicBezTo>
                  <a:lnTo>
                    <a:pt x="1161266" y="678615"/>
                  </a:lnTo>
                  <a:lnTo>
                    <a:pt x="1160201" y="678615"/>
                  </a:lnTo>
                  <a:cubicBezTo>
                    <a:pt x="1159136" y="678615"/>
                    <a:pt x="1158071" y="677550"/>
                    <a:pt x="1157006" y="677550"/>
                  </a:cubicBezTo>
                  <a:cubicBezTo>
                    <a:pt x="1155941" y="676485"/>
                    <a:pt x="1154876" y="676485"/>
                    <a:pt x="1153812" y="676485"/>
                  </a:cubicBezTo>
                  <a:lnTo>
                    <a:pt x="1153812" y="664238"/>
                  </a:lnTo>
                  <a:cubicBezTo>
                    <a:pt x="1156474" y="660511"/>
                    <a:pt x="1159136" y="658381"/>
                    <a:pt x="1161266" y="656251"/>
                  </a:cubicBezTo>
                  <a:lnTo>
                    <a:pt x="1161266" y="656251"/>
                  </a:lnTo>
                  <a:close/>
                  <a:moveTo>
                    <a:pt x="1161266" y="705772"/>
                  </a:moveTo>
                  <a:lnTo>
                    <a:pt x="1161266" y="713759"/>
                  </a:lnTo>
                  <a:cubicBezTo>
                    <a:pt x="1159136" y="712694"/>
                    <a:pt x="1155409" y="710564"/>
                    <a:pt x="1153279" y="709499"/>
                  </a:cubicBezTo>
                  <a:lnTo>
                    <a:pt x="1153279" y="700447"/>
                  </a:lnTo>
                  <a:cubicBezTo>
                    <a:pt x="1155409" y="702577"/>
                    <a:pt x="1159136" y="704707"/>
                    <a:pt x="1161266" y="705772"/>
                  </a:cubicBezTo>
                  <a:lnTo>
                    <a:pt x="1161266" y="705772"/>
                  </a:lnTo>
                  <a:close/>
                  <a:moveTo>
                    <a:pt x="1161266" y="727071"/>
                  </a:moveTo>
                  <a:lnTo>
                    <a:pt x="1161266" y="735058"/>
                  </a:lnTo>
                  <a:cubicBezTo>
                    <a:pt x="1160201" y="736123"/>
                    <a:pt x="1160201" y="736123"/>
                    <a:pt x="1160201" y="736123"/>
                  </a:cubicBezTo>
                  <a:cubicBezTo>
                    <a:pt x="1158071" y="739318"/>
                    <a:pt x="1155941" y="741980"/>
                    <a:pt x="1153279" y="744110"/>
                  </a:cubicBezTo>
                  <a:lnTo>
                    <a:pt x="1153279" y="730798"/>
                  </a:lnTo>
                  <a:cubicBezTo>
                    <a:pt x="1155409" y="730266"/>
                    <a:pt x="1158071" y="729201"/>
                    <a:pt x="1161266" y="727071"/>
                  </a:cubicBezTo>
                  <a:lnTo>
                    <a:pt x="1161266" y="727071"/>
                  </a:lnTo>
                  <a:close/>
                  <a:moveTo>
                    <a:pt x="1161266" y="851138"/>
                  </a:moveTo>
                  <a:lnTo>
                    <a:pt x="1161266" y="873503"/>
                  </a:lnTo>
                  <a:lnTo>
                    <a:pt x="1161266" y="872438"/>
                  </a:lnTo>
                  <a:cubicBezTo>
                    <a:pt x="1161266" y="872438"/>
                    <a:pt x="1160201" y="871373"/>
                    <a:pt x="1160201" y="870308"/>
                  </a:cubicBezTo>
                  <a:cubicBezTo>
                    <a:pt x="1158071" y="873503"/>
                    <a:pt x="1155941" y="876165"/>
                    <a:pt x="1153279" y="878295"/>
                  </a:cubicBezTo>
                  <a:lnTo>
                    <a:pt x="1153279" y="868178"/>
                  </a:lnTo>
                  <a:cubicBezTo>
                    <a:pt x="1156474" y="863918"/>
                    <a:pt x="1157539" y="858061"/>
                    <a:pt x="1153279" y="849009"/>
                  </a:cubicBezTo>
                  <a:lnTo>
                    <a:pt x="1153279" y="835697"/>
                  </a:lnTo>
                  <a:cubicBezTo>
                    <a:pt x="1154344" y="836761"/>
                    <a:pt x="1154344" y="837827"/>
                    <a:pt x="1155409" y="837827"/>
                  </a:cubicBezTo>
                  <a:cubicBezTo>
                    <a:pt x="1158071" y="843151"/>
                    <a:pt x="1160201" y="847411"/>
                    <a:pt x="1161266" y="851138"/>
                  </a:cubicBezTo>
                  <a:lnTo>
                    <a:pt x="1161266" y="851138"/>
                  </a:lnTo>
                  <a:close/>
                  <a:moveTo>
                    <a:pt x="1161266" y="895867"/>
                  </a:moveTo>
                  <a:lnTo>
                    <a:pt x="1161266" y="905984"/>
                  </a:lnTo>
                  <a:cubicBezTo>
                    <a:pt x="1159136" y="907049"/>
                    <a:pt x="1155409" y="909179"/>
                    <a:pt x="1153279" y="911841"/>
                  </a:cubicBezTo>
                  <a:lnTo>
                    <a:pt x="1153279" y="903854"/>
                  </a:lnTo>
                  <a:cubicBezTo>
                    <a:pt x="1156474" y="901724"/>
                    <a:pt x="1159136" y="899594"/>
                    <a:pt x="1161266" y="895867"/>
                  </a:cubicBezTo>
                  <a:lnTo>
                    <a:pt x="1161266" y="895867"/>
                  </a:lnTo>
                  <a:close/>
                  <a:moveTo>
                    <a:pt x="1161266" y="928348"/>
                  </a:moveTo>
                  <a:lnTo>
                    <a:pt x="1161266" y="936335"/>
                  </a:lnTo>
                  <a:cubicBezTo>
                    <a:pt x="1159136" y="937400"/>
                    <a:pt x="1155409" y="939530"/>
                    <a:pt x="1153279" y="940595"/>
                  </a:cubicBezTo>
                  <a:lnTo>
                    <a:pt x="1153279" y="932608"/>
                  </a:lnTo>
                  <a:cubicBezTo>
                    <a:pt x="1156474" y="932075"/>
                    <a:pt x="1159136" y="931010"/>
                    <a:pt x="1161266" y="928348"/>
                  </a:cubicBezTo>
                  <a:lnTo>
                    <a:pt x="1161266" y="928348"/>
                  </a:lnTo>
                  <a:close/>
                  <a:moveTo>
                    <a:pt x="1161266" y="957634"/>
                  </a:moveTo>
                  <a:lnTo>
                    <a:pt x="1161266" y="965622"/>
                  </a:lnTo>
                  <a:cubicBezTo>
                    <a:pt x="1159136" y="966687"/>
                    <a:pt x="1155409" y="967752"/>
                    <a:pt x="1153279" y="967752"/>
                  </a:cubicBezTo>
                  <a:lnTo>
                    <a:pt x="1153279" y="960829"/>
                  </a:lnTo>
                  <a:cubicBezTo>
                    <a:pt x="1156474" y="961362"/>
                    <a:pt x="1159136" y="960297"/>
                    <a:pt x="1161266" y="957634"/>
                  </a:cubicBezTo>
                  <a:lnTo>
                    <a:pt x="1161266" y="957634"/>
                  </a:lnTo>
                  <a:close/>
                  <a:moveTo>
                    <a:pt x="1161266" y="983726"/>
                  </a:moveTo>
                  <a:lnTo>
                    <a:pt x="1161266" y="992778"/>
                  </a:lnTo>
                  <a:cubicBezTo>
                    <a:pt x="1159136" y="993843"/>
                    <a:pt x="1157006" y="994908"/>
                    <a:pt x="1153279" y="994908"/>
                  </a:cubicBezTo>
                  <a:lnTo>
                    <a:pt x="1153279" y="987986"/>
                  </a:lnTo>
                  <a:cubicBezTo>
                    <a:pt x="1156474" y="988518"/>
                    <a:pt x="1159136" y="985856"/>
                    <a:pt x="1161266" y="983726"/>
                  </a:cubicBezTo>
                  <a:lnTo>
                    <a:pt x="1161266" y="983726"/>
                  </a:lnTo>
                  <a:close/>
                  <a:moveTo>
                    <a:pt x="1161266" y="997038"/>
                  </a:moveTo>
                  <a:lnTo>
                    <a:pt x="1161266" y="1014077"/>
                  </a:lnTo>
                  <a:cubicBezTo>
                    <a:pt x="1161266" y="1015142"/>
                    <a:pt x="1160201" y="1015142"/>
                    <a:pt x="1160201" y="1015142"/>
                  </a:cubicBezTo>
                  <a:cubicBezTo>
                    <a:pt x="1160201" y="1018337"/>
                    <a:pt x="1159136" y="1021000"/>
                    <a:pt x="1159136" y="1022064"/>
                  </a:cubicBezTo>
                  <a:cubicBezTo>
                    <a:pt x="1157006" y="1028987"/>
                    <a:pt x="1155941" y="1033247"/>
                    <a:pt x="1153279" y="1036974"/>
                  </a:cubicBezTo>
                  <a:lnTo>
                    <a:pt x="1153279" y="1013545"/>
                  </a:lnTo>
                  <a:cubicBezTo>
                    <a:pt x="1156474" y="1009817"/>
                    <a:pt x="1159136" y="1005025"/>
                    <a:pt x="1161266" y="997038"/>
                  </a:cubicBezTo>
                  <a:lnTo>
                    <a:pt x="1161266" y="997038"/>
                  </a:lnTo>
                  <a:close/>
                  <a:moveTo>
                    <a:pt x="1161266" y="1131223"/>
                  </a:moveTo>
                  <a:lnTo>
                    <a:pt x="1161266" y="1161574"/>
                  </a:lnTo>
                  <a:cubicBezTo>
                    <a:pt x="1160201" y="1162639"/>
                    <a:pt x="1158071" y="1164769"/>
                    <a:pt x="1157006" y="1167431"/>
                  </a:cubicBezTo>
                  <a:lnTo>
                    <a:pt x="1157006" y="1167431"/>
                  </a:lnTo>
                  <a:cubicBezTo>
                    <a:pt x="1155941" y="1168496"/>
                    <a:pt x="1154876" y="1170626"/>
                    <a:pt x="1153812" y="1171691"/>
                  </a:cubicBezTo>
                  <a:lnTo>
                    <a:pt x="1153812" y="1160509"/>
                  </a:lnTo>
                  <a:cubicBezTo>
                    <a:pt x="1160734" y="1151457"/>
                    <a:pt x="1164994" y="1144535"/>
                    <a:pt x="1153812" y="1133353"/>
                  </a:cubicBezTo>
                  <a:lnTo>
                    <a:pt x="1153812" y="1124301"/>
                  </a:lnTo>
                  <a:cubicBezTo>
                    <a:pt x="1156474" y="1126963"/>
                    <a:pt x="1159136" y="1129093"/>
                    <a:pt x="1161266" y="1131223"/>
                  </a:cubicBezTo>
                  <a:lnTo>
                    <a:pt x="1161266" y="1131223"/>
                  </a:lnTo>
                  <a:close/>
                  <a:moveTo>
                    <a:pt x="1161266" y="1202043"/>
                  </a:moveTo>
                  <a:lnTo>
                    <a:pt x="1161266" y="1210030"/>
                  </a:lnTo>
                  <a:cubicBezTo>
                    <a:pt x="1158071" y="1207900"/>
                    <a:pt x="1155409" y="1206835"/>
                    <a:pt x="1153279" y="1204173"/>
                  </a:cubicBezTo>
                  <a:lnTo>
                    <a:pt x="1153279" y="1195120"/>
                  </a:lnTo>
                  <a:cubicBezTo>
                    <a:pt x="1155409" y="1197783"/>
                    <a:pt x="1158071" y="1198848"/>
                    <a:pt x="1161266" y="1202043"/>
                  </a:cubicBezTo>
                  <a:lnTo>
                    <a:pt x="1161266" y="1202043"/>
                  </a:lnTo>
                  <a:close/>
                  <a:moveTo>
                    <a:pt x="1161266" y="1364449"/>
                  </a:moveTo>
                  <a:lnTo>
                    <a:pt x="1161266" y="1373501"/>
                  </a:lnTo>
                  <a:cubicBezTo>
                    <a:pt x="1159136" y="1373501"/>
                    <a:pt x="1157006" y="1374566"/>
                    <a:pt x="1153279" y="1375631"/>
                  </a:cubicBezTo>
                  <a:lnTo>
                    <a:pt x="1153279" y="1365514"/>
                  </a:lnTo>
                  <a:cubicBezTo>
                    <a:pt x="1155409" y="1364449"/>
                    <a:pt x="1159136" y="1364449"/>
                    <a:pt x="1161266" y="1364449"/>
                  </a:cubicBezTo>
                  <a:lnTo>
                    <a:pt x="1161266" y="1364449"/>
                  </a:lnTo>
                  <a:close/>
                  <a:moveTo>
                    <a:pt x="1161266" y="1402788"/>
                  </a:moveTo>
                  <a:lnTo>
                    <a:pt x="1161266" y="1415035"/>
                  </a:lnTo>
                  <a:cubicBezTo>
                    <a:pt x="1159136" y="1413970"/>
                    <a:pt x="1155409" y="1412905"/>
                    <a:pt x="1153279" y="1410775"/>
                  </a:cubicBezTo>
                  <a:lnTo>
                    <a:pt x="1153279" y="1398528"/>
                  </a:lnTo>
                  <a:cubicBezTo>
                    <a:pt x="1155409" y="1399060"/>
                    <a:pt x="1159136" y="1401723"/>
                    <a:pt x="1161266" y="1402788"/>
                  </a:cubicBezTo>
                  <a:lnTo>
                    <a:pt x="1161266" y="1402788"/>
                  </a:lnTo>
                  <a:close/>
                  <a:moveTo>
                    <a:pt x="1161266" y="1420359"/>
                  </a:moveTo>
                  <a:lnTo>
                    <a:pt x="1161266" y="1430476"/>
                  </a:lnTo>
                  <a:cubicBezTo>
                    <a:pt x="1158071" y="1432606"/>
                    <a:pt x="1155409" y="1433671"/>
                    <a:pt x="1153279" y="1434736"/>
                  </a:cubicBezTo>
                  <a:lnTo>
                    <a:pt x="1153279" y="1424619"/>
                  </a:lnTo>
                  <a:cubicBezTo>
                    <a:pt x="1155409" y="1424087"/>
                    <a:pt x="1158071" y="1421957"/>
                    <a:pt x="1161266" y="1420359"/>
                  </a:cubicBezTo>
                  <a:lnTo>
                    <a:pt x="1161266" y="1420359"/>
                  </a:lnTo>
                  <a:close/>
                  <a:moveTo>
                    <a:pt x="1161266" y="1553479"/>
                  </a:moveTo>
                  <a:lnTo>
                    <a:pt x="1161266" y="1579571"/>
                  </a:lnTo>
                  <a:lnTo>
                    <a:pt x="1153279" y="1581701"/>
                  </a:lnTo>
                  <a:lnTo>
                    <a:pt x="1153279" y="1555609"/>
                  </a:lnTo>
                  <a:lnTo>
                    <a:pt x="1161266" y="1553479"/>
                  </a:lnTo>
                  <a:lnTo>
                    <a:pt x="1161266" y="1553479"/>
                  </a:lnTo>
                  <a:close/>
                  <a:moveTo>
                    <a:pt x="1161266" y="1704171"/>
                  </a:moveTo>
                  <a:lnTo>
                    <a:pt x="1161266" y="1720145"/>
                  </a:lnTo>
                  <a:cubicBezTo>
                    <a:pt x="1159136" y="1721210"/>
                    <a:pt x="1155409" y="1722275"/>
                    <a:pt x="1153279" y="1723340"/>
                  </a:cubicBezTo>
                  <a:lnTo>
                    <a:pt x="1153279" y="1706301"/>
                  </a:lnTo>
                  <a:cubicBezTo>
                    <a:pt x="1155409" y="1705236"/>
                    <a:pt x="1159136" y="1704171"/>
                    <a:pt x="1161266" y="1704171"/>
                  </a:cubicBezTo>
                  <a:lnTo>
                    <a:pt x="1161266" y="1704171"/>
                  </a:lnTo>
                  <a:close/>
                  <a:moveTo>
                    <a:pt x="1161266" y="1747302"/>
                  </a:moveTo>
                  <a:lnTo>
                    <a:pt x="1161266" y="1774458"/>
                  </a:lnTo>
                  <a:cubicBezTo>
                    <a:pt x="1159136" y="1771264"/>
                    <a:pt x="1155409" y="1768601"/>
                    <a:pt x="1153279" y="1766471"/>
                  </a:cubicBezTo>
                  <a:lnTo>
                    <a:pt x="1153279" y="1739315"/>
                  </a:lnTo>
                  <a:cubicBezTo>
                    <a:pt x="1155409" y="1741445"/>
                    <a:pt x="1159136" y="1744640"/>
                    <a:pt x="1161266" y="1747302"/>
                  </a:cubicBezTo>
                  <a:lnTo>
                    <a:pt x="1161266" y="1747302"/>
                  </a:lnTo>
                  <a:close/>
                  <a:moveTo>
                    <a:pt x="1161266" y="1798953"/>
                  </a:moveTo>
                  <a:lnTo>
                    <a:pt x="1161266" y="1814927"/>
                  </a:lnTo>
                  <a:cubicBezTo>
                    <a:pt x="1159136" y="1815992"/>
                    <a:pt x="1155409" y="1815992"/>
                    <a:pt x="1153279" y="1817057"/>
                  </a:cubicBezTo>
                  <a:lnTo>
                    <a:pt x="1153279" y="1800017"/>
                  </a:lnTo>
                  <a:cubicBezTo>
                    <a:pt x="1155409" y="1800017"/>
                    <a:pt x="1159136" y="1798953"/>
                    <a:pt x="1161266" y="1798953"/>
                  </a:cubicBezTo>
                  <a:lnTo>
                    <a:pt x="1161266" y="1798953"/>
                  </a:lnTo>
                  <a:close/>
                  <a:moveTo>
                    <a:pt x="1153279" y="1310136"/>
                  </a:moveTo>
                  <a:lnTo>
                    <a:pt x="1153279" y="1297889"/>
                  </a:lnTo>
                  <a:lnTo>
                    <a:pt x="1156474" y="1303746"/>
                  </a:lnTo>
                  <a:lnTo>
                    <a:pt x="1156474" y="1306941"/>
                  </a:lnTo>
                  <a:lnTo>
                    <a:pt x="1153279" y="1310136"/>
                  </a:lnTo>
                  <a:lnTo>
                    <a:pt x="1153279" y="1310136"/>
                  </a:lnTo>
                  <a:close/>
                  <a:moveTo>
                    <a:pt x="1153279" y="282450"/>
                  </a:moveTo>
                  <a:lnTo>
                    <a:pt x="1153279" y="266476"/>
                  </a:lnTo>
                  <a:cubicBezTo>
                    <a:pt x="1155409" y="268606"/>
                    <a:pt x="1159136" y="270735"/>
                    <a:pt x="1159136" y="275528"/>
                  </a:cubicBezTo>
                  <a:cubicBezTo>
                    <a:pt x="1159136" y="275528"/>
                    <a:pt x="1158071" y="279255"/>
                    <a:pt x="1153279" y="282450"/>
                  </a:cubicBezTo>
                  <a:close/>
                  <a:moveTo>
                    <a:pt x="1153279" y="32185"/>
                  </a:moveTo>
                  <a:lnTo>
                    <a:pt x="1153279" y="48159"/>
                  </a:lnTo>
                  <a:cubicBezTo>
                    <a:pt x="1150084" y="47094"/>
                    <a:pt x="1145292" y="46029"/>
                    <a:pt x="1141032" y="46029"/>
                  </a:cubicBezTo>
                  <a:lnTo>
                    <a:pt x="1141032" y="30055"/>
                  </a:lnTo>
                  <a:cubicBezTo>
                    <a:pt x="1145292" y="31120"/>
                    <a:pt x="1150084" y="31120"/>
                    <a:pt x="1153279" y="32185"/>
                  </a:cubicBezTo>
                  <a:lnTo>
                    <a:pt x="1153279" y="32185"/>
                  </a:lnTo>
                  <a:close/>
                  <a:moveTo>
                    <a:pt x="1153279" y="106732"/>
                  </a:moveTo>
                  <a:lnTo>
                    <a:pt x="1153279" y="137083"/>
                  </a:lnTo>
                  <a:cubicBezTo>
                    <a:pt x="1152214" y="136018"/>
                    <a:pt x="1150084" y="134953"/>
                    <a:pt x="1149019" y="133888"/>
                  </a:cubicBezTo>
                  <a:cubicBezTo>
                    <a:pt x="1145824" y="133888"/>
                    <a:pt x="1143162" y="133888"/>
                    <a:pt x="1141032" y="133888"/>
                  </a:cubicBezTo>
                  <a:lnTo>
                    <a:pt x="1141032" y="65198"/>
                  </a:lnTo>
                  <a:cubicBezTo>
                    <a:pt x="1145292" y="78510"/>
                    <a:pt x="1147954" y="93420"/>
                    <a:pt x="1153279" y="106732"/>
                  </a:cubicBezTo>
                  <a:lnTo>
                    <a:pt x="1153279" y="106732"/>
                  </a:lnTo>
                  <a:close/>
                  <a:moveTo>
                    <a:pt x="1153279" y="201513"/>
                  </a:moveTo>
                  <a:lnTo>
                    <a:pt x="1153279" y="224942"/>
                  </a:lnTo>
                  <a:cubicBezTo>
                    <a:pt x="1152214" y="224942"/>
                    <a:pt x="1152214" y="224942"/>
                    <a:pt x="1151149" y="223877"/>
                  </a:cubicBezTo>
                  <a:cubicBezTo>
                    <a:pt x="1147954" y="222812"/>
                    <a:pt x="1144227" y="221747"/>
                    <a:pt x="1141032" y="220682"/>
                  </a:cubicBezTo>
                  <a:lnTo>
                    <a:pt x="1141032" y="197253"/>
                  </a:lnTo>
                  <a:cubicBezTo>
                    <a:pt x="1143162" y="196721"/>
                    <a:pt x="1147954" y="198851"/>
                    <a:pt x="1153279" y="201513"/>
                  </a:cubicBezTo>
                  <a:lnTo>
                    <a:pt x="1153279" y="201513"/>
                  </a:lnTo>
                  <a:close/>
                  <a:moveTo>
                    <a:pt x="1153279" y="266476"/>
                  </a:moveTo>
                  <a:lnTo>
                    <a:pt x="1153279" y="282450"/>
                  </a:lnTo>
                  <a:cubicBezTo>
                    <a:pt x="1151149" y="283515"/>
                    <a:pt x="1149019" y="284580"/>
                    <a:pt x="1144227" y="284580"/>
                  </a:cubicBezTo>
                  <a:cubicBezTo>
                    <a:pt x="1144227" y="284580"/>
                    <a:pt x="1143162" y="284580"/>
                    <a:pt x="1141032" y="283515"/>
                  </a:cubicBezTo>
                  <a:lnTo>
                    <a:pt x="1141032" y="245176"/>
                  </a:lnTo>
                  <a:cubicBezTo>
                    <a:pt x="1142097" y="246241"/>
                    <a:pt x="1151149" y="255294"/>
                    <a:pt x="1151149" y="264346"/>
                  </a:cubicBezTo>
                  <a:cubicBezTo>
                    <a:pt x="1151149" y="264346"/>
                    <a:pt x="1152214" y="265411"/>
                    <a:pt x="1153279" y="266476"/>
                  </a:cubicBezTo>
                  <a:lnTo>
                    <a:pt x="1153279" y="266476"/>
                  </a:lnTo>
                  <a:close/>
                  <a:moveTo>
                    <a:pt x="1153279" y="297892"/>
                  </a:moveTo>
                  <a:lnTo>
                    <a:pt x="1153279" y="330373"/>
                  </a:lnTo>
                  <a:cubicBezTo>
                    <a:pt x="1149019" y="329308"/>
                    <a:pt x="1144227" y="328243"/>
                    <a:pt x="1141032" y="327178"/>
                  </a:cubicBezTo>
                  <a:lnTo>
                    <a:pt x="1141032" y="294697"/>
                  </a:lnTo>
                  <a:cubicBezTo>
                    <a:pt x="1145292" y="295762"/>
                    <a:pt x="1149019" y="296827"/>
                    <a:pt x="1153279" y="297892"/>
                  </a:cubicBezTo>
                  <a:lnTo>
                    <a:pt x="1153279" y="297892"/>
                  </a:lnTo>
                  <a:close/>
                  <a:moveTo>
                    <a:pt x="1153279" y="434207"/>
                  </a:moveTo>
                  <a:lnTo>
                    <a:pt x="1153279" y="444324"/>
                  </a:lnTo>
                  <a:cubicBezTo>
                    <a:pt x="1150084" y="442194"/>
                    <a:pt x="1145292" y="441129"/>
                    <a:pt x="1141032" y="440064"/>
                  </a:cubicBezTo>
                  <a:lnTo>
                    <a:pt x="1141032" y="429947"/>
                  </a:lnTo>
                  <a:cubicBezTo>
                    <a:pt x="1145292" y="431012"/>
                    <a:pt x="1150084" y="432077"/>
                    <a:pt x="1153279" y="434207"/>
                  </a:cubicBezTo>
                  <a:lnTo>
                    <a:pt x="1153279" y="434207"/>
                  </a:lnTo>
                  <a:close/>
                  <a:moveTo>
                    <a:pt x="1153279" y="493845"/>
                  </a:moveTo>
                  <a:lnTo>
                    <a:pt x="1153279" y="505027"/>
                  </a:lnTo>
                  <a:cubicBezTo>
                    <a:pt x="1147422" y="501832"/>
                    <a:pt x="1144227" y="498104"/>
                    <a:pt x="1141032" y="494909"/>
                  </a:cubicBezTo>
                  <a:lnTo>
                    <a:pt x="1141032" y="452311"/>
                  </a:lnTo>
                  <a:cubicBezTo>
                    <a:pt x="1142097" y="463493"/>
                    <a:pt x="1142097" y="474675"/>
                    <a:pt x="1146889" y="485857"/>
                  </a:cubicBezTo>
                  <a:cubicBezTo>
                    <a:pt x="1147954" y="488520"/>
                    <a:pt x="1150084" y="491715"/>
                    <a:pt x="1153279" y="493845"/>
                  </a:cubicBezTo>
                  <a:lnTo>
                    <a:pt x="1153279" y="493845"/>
                  </a:lnTo>
                  <a:close/>
                  <a:moveTo>
                    <a:pt x="1153279" y="664238"/>
                  </a:moveTo>
                  <a:lnTo>
                    <a:pt x="1153279" y="676485"/>
                  </a:lnTo>
                  <a:cubicBezTo>
                    <a:pt x="1150084" y="677550"/>
                    <a:pt x="1146357" y="679680"/>
                    <a:pt x="1141032" y="685537"/>
                  </a:cubicBezTo>
                  <a:lnTo>
                    <a:pt x="1141032" y="676485"/>
                  </a:lnTo>
                  <a:cubicBezTo>
                    <a:pt x="1143162" y="674355"/>
                    <a:pt x="1146889" y="672225"/>
                    <a:pt x="1149019" y="670628"/>
                  </a:cubicBezTo>
                  <a:cubicBezTo>
                    <a:pt x="1150084" y="668498"/>
                    <a:pt x="1152214" y="666368"/>
                    <a:pt x="1153279" y="664238"/>
                  </a:cubicBezTo>
                  <a:lnTo>
                    <a:pt x="1153279" y="664238"/>
                  </a:lnTo>
                  <a:close/>
                  <a:moveTo>
                    <a:pt x="1153279" y="699914"/>
                  </a:moveTo>
                  <a:lnTo>
                    <a:pt x="1153279" y="708966"/>
                  </a:lnTo>
                  <a:cubicBezTo>
                    <a:pt x="1152214" y="707901"/>
                    <a:pt x="1152214" y="707901"/>
                    <a:pt x="1151149" y="706836"/>
                  </a:cubicBezTo>
                  <a:lnTo>
                    <a:pt x="1151149" y="706836"/>
                  </a:lnTo>
                  <a:cubicBezTo>
                    <a:pt x="1146889" y="703642"/>
                    <a:pt x="1144227" y="700979"/>
                    <a:pt x="1141032" y="699914"/>
                  </a:cubicBezTo>
                  <a:lnTo>
                    <a:pt x="1141032" y="691927"/>
                  </a:lnTo>
                  <a:cubicBezTo>
                    <a:pt x="1142097" y="691927"/>
                    <a:pt x="1142097" y="692992"/>
                    <a:pt x="1143162" y="692992"/>
                  </a:cubicBezTo>
                  <a:cubicBezTo>
                    <a:pt x="1146357" y="694589"/>
                    <a:pt x="1150084" y="697784"/>
                    <a:pt x="1153279" y="699914"/>
                  </a:cubicBezTo>
                  <a:lnTo>
                    <a:pt x="1153279" y="699914"/>
                  </a:lnTo>
                  <a:close/>
                  <a:moveTo>
                    <a:pt x="1153279" y="730266"/>
                  </a:moveTo>
                  <a:lnTo>
                    <a:pt x="1153279" y="743578"/>
                  </a:lnTo>
                  <a:cubicBezTo>
                    <a:pt x="1149019" y="749435"/>
                    <a:pt x="1144227" y="752630"/>
                    <a:pt x="1141032" y="754760"/>
                  </a:cubicBezTo>
                  <a:lnTo>
                    <a:pt x="1141032" y="746772"/>
                  </a:lnTo>
                  <a:cubicBezTo>
                    <a:pt x="1144227" y="744643"/>
                    <a:pt x="1146889" y="742513"/>
                    <a:pt x="1150084" y="737720"/>
                  </a:cubicBezTo>
                  <a:cubicBezTo>
                    <a:pt x="1146889" y="736655"/>
                    <a:pt x="1144227" y="735590"/>
                    <a:pt x="1141032" y="734525"/>
                  </a:cubicBezTo>
                  <a:lnTo>
                    <a:pt x="1141032" y="726538"/>
                  </a:lnTo>
                  <a:cubicBezTo>
                    <a:pt x="1145292" y="729201"/>
                    <a:pt x="1149019" y="731331"/>
                    <a:pt x="1153279" y="730266"/>
                  </a:cubicBezTo>
                  <a:lnTo>
                    <a:pt x="1153279" y="730266"/>
                  </a:lnTo>
                  <a:close/>
                  <a:moveTo>
                    <a:pt x="1153279" y="835164"/>
                  </a:moveTo>
                  <a:lnTo>
                    <a:pt x="1153279" y="848476"/>
                  </a:lnTo>
                  <a:cubicBezTo>
                    <a:pt x="1153279" y="846346"/>
                    <a:pt x="1152214" y="845281"/>
                    <a:pt x="1151149" y="842619"/>
                  </a:cubicBezTo>
                  <a:lnTo>
                    <a:pt x="1150084" y="841554"/>
                  </a:lnTo>
                  <a:cubicBezTo>
                    <a:pt x="1147954" y="845814"/>
                    <a:pt x="1144227" y="849541"/>
                    <a:pt x="1141032" y="853801"/>
                  </a:cubicBezTo>
                  <a:lnTo>
                    <a:pt x="1141032" y="843684"/>
                  </a:lnTo>
                  <a:cubicBezTo>
                    <a:pt x="1145292" y="837827"/>
                    <a:pt x="1147954" y="831437"/>
                    <a:pt x="1141032" y="820255"/>
                  </a:cubicBezTo>
                  <a:lnTo>
                    <a:pt x="1141032" y="809073"/>
                  </a:lnTo>
                  <a:lnTo>
                    <a:pt x="1141032" y="809073"/>
                  </a:lnTo>
                  <a:cubicBezTo>
                    <a:pt x="1147954" y="819190"/>
                    <a:pt x="1151149" y="826112"/>
                    <a:pt x="1151149" y="831437"/>
                  </a:cubicBezTo>
                  <a:cubicBezTo>
                    <a:pt x="1152214" y="833034"/>
                    <a:pt x="1153279" y="834099"/>
                    <a:pt x="1153279" y="835164"/>
                  </a:cubicBezTo>
                  <a:lnTo>
                    <a:pt x="1153279" y="835164"/>
                  </a:lnTo>
                  <a:close/>
                  <a:moveTo>
                    <a:pt x="1153279" y="867645"/>
                  </a:moveTo>
                  <a:lnTo>
                    <a:pt x="1153279" y="877762"/>
                  </a:lnTo>
                  <a:cubicBezTo>
                    <a:pt x="1150084" y="882022"/>
                    <a:pt x="1144227" y="885750"/>
                    <a:pt x="1141032" y="890009"/>
                  </a:cubicBezTo>
                  <a:lnTo>
                    <a:pt x="1141032" y="879892"/>
                  </a:lnTo>
                  <a:cubicBezTo>
                    <a:pt x="1145292" y="876697"/>
                    <a:pt x="1150084" y="873503"/>
                    <a:pt x="1153279" y="867645"/>
                  </a:cubicBezTo>
                  <a:lnTo>
                    <a:pt x="1153279" y="867645"/>
                  </a:lnTo>
                  <a:close/>
                  <a:moveTo>
                    <a:pt x="1153279" y="903854"/>
                  </a:moveTo>
                  <a:lnTo>
                    <a:pt x="1153279" y="911841"/>
                  </a:lnTo>
                  <a:cubicBezTo>
                    <a:pt x="1150084" y="913971"/>
                    <a:pt x="1145292" y="917698"/>
                    <a:pt x="1142097" y="920893"/>
                  </a:cubicBezTo>
                  <a:cubicBezTo>
                    <a:pt x="1142097" y="921958"/>
                    <a:pt x="1141032" y="923023"/>
                    <a:pt x="1141032" y="924088"/>
                  </a:cubicBezTo>
                  <a:lnTo>
                    <a:pt x="1141032" y="911841"/>
                  </a:lnTo>
                  <a:cubicBezTo>
                    <a:pt x="1144227" y="908114"/>
                    <a:pt x="1149019" y="905984"/>
                    <a:pt x="1153279" y="903854"/>
                  </a:cubicBezTo>
                  <a:lnTo>
                    <a:pt x="1153279" y="903854"/>
                  </a:lnTo>
                  <a:close/>
                  <a:moveTo>
                    <a:pt x="1153279" y="933140"/>
                  </a:moveTo>
                  <a:lnTo>
                    <a:pt x="1153279" y="941128"/>
                  </a:lnTo>
                  <a:cubicBezTo>
                    <a:pt x="1150084" y="943257"/>
                    <a:pt x="1145292" y="945387"/>
                    <a:pt x="1142097" y="949115"/>
                  </a:cubicBezTo>
                  <a:lnTo>
                    <a:pt x="1141032" y="950180"/>
                  </a:lnTo>
                  <a:lnTo>
                    <a:pt x="1141032" y="941128"/>
                  </a:lnTo>
                  <a:cubicBezTo>
                    <a:pt x="1144227" y="937400"/>
                    <a:pt x="1149019" y="935270"/>
                    <a:pt x="1153279" y="933140"/>
                  </a:cubicBezTo>
                  <a:lnTo>
                    <a:pt x="1153279" y="933140"/>
                  </a:lnTo>
                  <a:close/>
                  <a:moveTo>
                    <a:pt x="1153279" y="961362"/>
                  </a:moveTo>
                  <a:lnTo>
                    <a:pt x="1153279" y="968284"/>
                  </a:lnTo>
                  <a:cubicBezTo>
                    <a:pt x="1149019" y="970414"/>
                    <a:pt x="1145292" y="971479"/>
                    <a:pt x="1141032" y="975206"/>
                  </a:cubicBezTo>
                  <a:lnTo>
                    <a:pt x="1141032" y="966154"/>
                  </a:lnTo>
                  <a:cubicBezTo>
                    <a:pt x="1144227" y="964557"/>
                    <a:pt x="1149019" y="963492"/>
                    <a:pt x="1153279" y="961362"/>
                  </a:cubicBezTo>
                  <a:lnTo>
                    <a:pt x="1153279" y="961362"/>
                  </a:lnTo>
                  <a:close/>
                  <a:moveTo>
                    <a:pt x="1153279" y="988518"/>
                  </a:moveTo>
                  <a:lnTo>
                    <a:pt x="1153279" y="995440"/>
                  </a:lnTo>
                  <a:cubicBezTo>
                    <a:pt x="1150084" y="996505"/>
                    <a:pt x="1145292" y="997570"/>
                    <a:pt x="1141032" y="998635"/>
                  </a:cubicBezTo>
                  <a:lnTo>
                    <a:pt x="1141032" y="991713"/>
                  </a:lnTo>
                  <a:cubicBezTo>
                    <a:pt x="1145292" y="990648"/>
                    <a:pt x="1150084" y="990648"/>
                    <a:pt x="1153279" y="988518"/>
                  </a:cubicBezTo>
                  <a:lnTo>
                    <a:pt x="1153279" y="988518"/>
                  </a:lnTo>
                  <a:close/>
                  <a:moveTo>
                    <a:pt x="1153279" y="1013012"/>
                  </a:moveTo>
                  <a:lnTo>
                    <a:pt x="1153279" y="1036441"/>
                  </a:lnTo>
                  <a:cubicBezTo>
                    <a:pt x="1152214" y="1039636"/>
                    <a:pt x="1150084" y="1042299"/>
                    <a:pt x="1147422" y="1044429"/>
                  </a:cubicBezTo>
                  <a:cubicBezTo>
                    <a:pt x="1147422" y="1046559"/>
                    <a:pt x="1146357" y="1050286"/>
                    <a:pt x="1145292" y="1051351"/>
                  </a:cubicBezTo>
                  <a:cubicBezTo>
                    <a:pt x="1144227" y="1055611"/>
                    <a:pt x="1143162" y="1059338"/>
                    <a:pt x="1141032" y="1061468"/>
                  </a:cubicBezTo>
                  <a:lnTo>
                    <a:pt x="1141032" y="1042299"/>
                  </a:lnTo>
                  <a:cubicBezTo>
                    <a:pt x="1145292" y="1039104"/>
                    <a:pt x="1150084" y="1034312"/>
                    <a:pt x="1152214" y="1024194"/>
                  </a:cubicBezTo>
                  <a:cubicBezTo>
                    <a:pt x="1152214" y="1023129"/>
                    <a:pt x="1152214" y="1022064"/>
                    <a:pt x="1152214" y="1022064"/>
                  </a:cubicBezTo>
                  <a:cubicBezTo>
                    <a:pt x="1149019" y="1023129"/>
                    <a:pt x="1145292" y="1024194"/>
                    <a:pt x="1141032" y="1024194"/>
                  </a:cubicBezTo>
                  <a:lnTo>
                    <a:pt x="1141032" y="1017272"/>
                  </a:lnTo>
                  <a:cubicBezTo>
                    <a:pt x="1145292" y="1017805"/>
                    <a:pt x="1150084" y="1016207"/>
                    <a:pt x="1153279" y="1013012"/>
                  </a:cubicBezTo>
                  <a:lnTo>
                    <a:pt x="1153279" y="1013012"/>
                  </a:lnTo>
                  <a:close/>
                  <a:moveTo>
                    <a:pt x="1153279" y="1124301"/>
                  </a:moveTo>
                  <a:lnTo>
                    <a:pt x="1153279" y="1133353"/>
                  </a:lnTo>
                  <a:cubicBezTo>
                    <a:pt x="1152214" y="1131223"/>
                    <a:pt x="1150084" y="1129093"/>
                    <a:pt x="1146357" y="1126431"/>
                  </a:cubicBezTo>
                  <a:cubicBezTo>
                    <a:pt x="1146357" y="1130690"/>
                    <a:pt x="1144227" y="1135483"/>
                    <a:pt x="1140500" y="1139743"/>
                  </a:cubicBezTo>
                  <a:lnTo>
                    <a:pt x="1140500" y="1110456"/>
                  </a:lnTo>
                  <a:cubicBezTo>
                    <a:pt x="1142629" y="1112586"/>
                    <a:pt x="1143694" y="1114716"/>
                    <a:pt x="1144759" y="1117378"/>
                  </a:cubicBezTo>
                  <a:cubicBezTo>
                    <a:pt x="1149019" y="1120041"/>
                    <a:pt x="1151149" y="1122171"/>
                    <a:pt x="1153279" y="1124301"/>
                  </a:cubicBezTo>
                  <a:lnTo>
                    <a:pt x="1153279" y="1124301"/>
                  </a:lnTo>
                  <a:close/>
                  <a:moveTo>
                    <a:pt x="1153279" y="1160509"/>
                  </a:moveTo>
                  <a:lnTo>
                    <a:pt x="1153279" y="1171691"/>
                  </a:lnTo>
                  <a:cubicBezTo>
                    <a:pt x="1146357" y="1181808"/>
                    <a:pt x="1143162" y="1186601"/>
                    <a:pt x="1153279" y="1195120"/>
                  </a:cubicBezTo>
                  <a:lnTo>
                    <a:pt x="1153279" y="1204173"/>
                  </a:lnTo>
                  <a:cubicBezTo>
                    <a:pt x="1146357" y="1198315"/>
                    <a:pt x="1143162" y="1194055"/>
                    <a:pt x="1142097" y="1189796"/>
                  </a:cubicBezTo>
                  <a:cubicBezTo>
                    <a:pt x="1141032" y="1189796"/>
                    <a:pt x="1141032" y="1189796"/>
                    <a:pt x="1141032" y="1189796"/>
                  </a:cubicBezTo>
                  <a:lnTo>
                    <a:pt x="1141032" y="1180743"/>
                  </a:lnTo>
                  <a:cubicBezTo>
                    <a:pt x="1141032" y="1179679"/>
                    <a:pt x="1142097" y="1177549"/>
                    <a:pt x="1142097" y="1176484"/>
                  </a:cubicBezTo>
                  <a:cubicBezTo>
                    <a:pt x="1145292" y="1170626"/>
                    <a:pt x="1150084" y="1164769"/>
                    <a:pt x="1153279" y="1160509"/>
                  </a:cubicBezTo>
                  <a:lnTo>
                    <a:pt x="1153279" y="1160509"/>
                  </a:lnTo>
                  <a:close/>
                  <a:moveTo>
                    <a:pt x="1153279" y="1297889"/>
                  </a:moveTo>
                  <a:lnTo>
                    <a:pt x="1153279" y="1310136"/>
                  </a:lnTo>
                  <a:lnTo>
                    <a:pt x="1151149" y="1312266"/>
                  </a:lnTo>
                  <a:lnTo>
                    <a:pt x="1145292" y="1316526"/>
                  </a:lnTo>
                  <a:lnTo>
                    <a:pt x="1141032" y="1320786"/>
                  </a:lnTo>
                  <a:lnTo>
                    <a:pt x="1141032" y="1274460"/>
                  </a:lnTo>
                  <a:lnTo>
                    <a:pt x="1145292" y="1284577"/>
                  </a:lnTo>
                  <a:lnTo>
                    <a:pt x="1151149" y="1292564"/>
                  </a:lnTo>
                  <a:lnTo>
                    <a:pt x="1153279" y="1297889"/>
                  </a:lnTo>
                  <a:lnTo>
                    <a:pt x="1153279" y="1297889"/>
                  </a:lnTo>
                  <a:close/>
                  <a:moveTo>
                    <a:pt x="1153279" y="1365514"/>
                  </a:moveTo>
                  <a:lnTo>
                    <a:pt x="1153279" y="1375631"/>
                  </a:lnTo>
                  <a:cubicBezTo>
                    <a:pt x="1150084" y="1376696"/>
                    <a:pt x="1145292" y="1377761"/>
                    <a:pt x="1141032" y="1381488"/>
                  </a:cubicBezTo>
                  <a:lnTo>
                    <a:pt x="1141032" y="1370306"/>
                  </a:lnTo>
                  <a:cubicBezTo>
                    <a:pt x="1145292" y="1367644"/>
                    <a:pt x="1150084" y="1366579"/>
                    <a:pt x="1153279" y="1365514"/>
                  </a:cubicBezTo>
                  <a:lnTo>
                    <a:pt x="1153279" y="1365514"/>
                  </a:lnTo>
                  <a:close/>
                  <a:moveTo>
                    <a:pt x="1153279" y="1397995"/>
                  </a:moveTo>
                  <a:lnTo>
                    <a:pt x="1153279" y="1410242"/>
                  </a:lnTo>
                  <a:cubicBezTo>
                    <a:pt x="1150084" y="1408112"/>
                    <a:pt x="1145292" y="1404385"/>
                    <a:pt x="1141032" y="1402255"/>
                  </a:cubicBezTo>
                  <a:lnTo>
                    <a:pt x="1141032" y="1388943"/>
                  </a:lnTo>
                  <a:cubicBezTo>
                    <a:pt x="1145292" y="1391073"/>
                    <a:pt x="1149019" y="1394800"/>
                    <a:pt x="1153279" y="1397995"/>
                  </a:cubicBezTo>
                  <a:lnTo>
                    <a:pt x="1153279" y="1397995"/>
                  </a:lnTo>
                  <a:close/>
                  <a:moveTo>
                    <a:pt x="1153279" y="1425152"/>
                  </a:moveTo>
                  <a:lnTo>
                    <a:pt x="1153279" y="1435269"/>
                  </a:lnTo>
                  <a:cubicBezTo>
                    <a:pt x="1149019" y="1437399"/>
                    <a:pt x="1144227" y="1438464"/>
                    <a:pt x="1141032" y="1438464"/>
                  </a:cubicBezTo>
                  <a:lnTo>
                    <a:pt x="1141032" y="1428347"/>
                  </a:lnTo>
                  <a:cubicBezTo>
                    <a:pt x="1144227" y="1428347"/>
                    <a:pt x="1149019" y="1427282"/>
                    <a:pt x="1153279" y="1425152"/>
                  </a:cubicBezTo>
                  <a:lnTo>
                    <a:pt x="1153279" y="1425152"/>
                  </a:lnTo>
                  <a:close/>
                  <a:moveTo>
                    <a:pt x="1153279" y="1555609"/>
                  </a:moveTo>
                  <a:lnTo>
                    <a:pt x="1153279" y="1581701"/>
                  </a:lnTo>
                  <a:lnTo>
                    <a:pt x="1141032" y="1585961"/>
                  </a:lnTo>
                  <a:lnTo>
                    <a:pt x="1141032" y="1559869"/>
                  </a:lnTo>
                  <a:lnTo>
                    <a:pt x="1153279" y="1555609"/>
                  </a:lnTo>
                  <a:lnTo>
                    <a:pt x="1153279" y="1555609"/>
                  </a:lnTo>
                  <a:close/>
                  <a:moveTo>
                    <a:pt x="1153279" y="1706301"/>
                  </a:moveTo>
                  <a:lnTo>
                    <a:pt x="1153279" y="1723340"/>
                  </a:lnTo>
                  <a:cubicBezTo>
                    <a:pt x="1150084" y="1724405"/>
                    <a:pt x="1145292" y="1726535"/>
                    <a:pt x="1141032" y="1729198"/>
                  </a:cubicBezTo>
                  <a:lnTo>
                    <a:pt x="1141032" y="1712158"/>
                  </a:lnTo>
                  <a:cubicBezTo>
                    <a:pt x="1145292" y="1710028"/>
                    <a:pt x="1150084" y="1707898"/>
                    <a:pt x="1153279" y="1706301"/>
                  </a:cubicBezTo>
                  <a:lnTo>
                    <a:pt x="1153279" y="1706301"/>
                  </a:lnTo>
                  <a:close/>
                  <a:moveTo>
                    <a:pt x="1153279" y="1739315"/>
                  </a:moveTo>
                  <a:lnTo>
                    <a:pt x="1153279" y="1766471"/>
                  </a:lnTo>
                  <a:cubicBezTo>
                    <a:pt x="1150084" y="1762211"/>
                    <a:pt x="1145292" y="1758484"/>
                    <a:pt x="1141032" y="1754224"/>
                  </a:cubicBezTo>
                  <a:lnTo>
                    <a:pt x="1141032" y="1729198"/>
                  </a:lnTo>
                  <a:cubicBezTo>
                    <a:pt x="1145292" y="1732393"/>
                    <a:pt x="1150084" y="1735587"/>
                    <a:pt x="1153279" y="1739315"/>
                  </a:cubicBezTo>
                  <a:lnTo>
                    <a:pt x="1153279" y="1739315"/>
                  </a:lnTo>
                  <a:close/>
                  <a:moveTo>
                    <a:pt x="1153279" y="1800017"/>
                  </a:moveTo>
                  <a:lnTo>
                    <a:pt x="1153279" y="1817057"/>
                  </a:lnTo>
                  <a:cubicBezTo>
                    <a:pt x="1149019" y="1818122"/>
                    <a:pt x="1145292" y="1818122"/>
                    <a:pt x="1141032" y="1819187"/>
                  </a:cubicBezTo>
                  <a:lnTo>
                    <a:pt x="1141032" y="1802147"/>
                  </a:lnTo>
                  <a:cubicBezTo>
                    <a:pt x="1144227" y="1802147"/>
                    <a:pt x="1149019" y="1801082"/>
                    <a:pt x="1153279" y="1800017"/>
                  </a:cubicBezTo>
                  <a:lnTo>
                    <a:pt x="1153279" y="1800017"/>
                  </a:lnTo>
                  <a:close/>
                  <a:moveTo>
                    <a:pt x="1141032" y="592886"/>
                  </a:moveTo>
                  <a:lnTo>
                    <a:pt x="1141032" y="564664"/>
                  </a:lnTo>
                  <a:lnTo>
                    <a:pt x="1142097" y="566794"/>
                  </a:lnTo>
                  <a:lnTo>
                    <a:pt x="1144227" y="571054"/>
                  </a:lnTo>
                  <a:lnTo>
                    <a:pt x="1145292" y="575314"/>
                  </a:lnTo>
                  <a:lnTo>
                    <a:pt x="1145292" y="581171"/>
                  </a:lnTo>
                  <a:lnTo>
                    <a:pt x="1144227" y="587028"/>
                  </a:lnTo>
                  <a:lnTo>
                    <a:pt x="1142097" y="591288"/>
                  </a:lnTo>
                  <a:lnTo>
                    <a:pt x="1141032" y="592886"/>
                  </a:lnTo>
                  <a:lnTo>
                    <a:pt x="1141032" y="592886"/>
                  </a:lnTo>
                  <a:close/>
                  <a:moveTo>
                    <a:pt x="1141032" y="245176"/>
                  </a:moveTo>
                  <a:lnTo>
                    <a:pt x="1141032" y="224942"/>
                  </a:lnTo>
                  <a:cubicBezTo>
                    <a:pt x="1143162" y="226007"/>
                    <a:pt x="1147954" y="227072"/>
                    <a:pt x="1151149" y="229202"/>
                  </a:cubicBezTo>
                  <a:cubicBezTo>
                    <a:pt x="1152214" y="229202"/>
                    <a:pt x="1150084" y="231332"/>
                    <a:pt x="1150084" y="233462"/>
                  </a:cubicBezTo>
                  <a:cubicBezTo>
                    <a:pt x="1149019" y="238254"/>
                    <a:pt x="1145292" y="244111"/>
                    <a:pt x="1141032" y="245176"/>
                  </a:cubicBezTo>
                  <a:lnTo>
                    <a:pt x="1141032" y="245176"/>
                  </a:lnTo>
                  <a:close/>
                  <a:moveTo>
                    <a:pt x="1141032" y="192461"/>
                  </a:moveTo>
                  <a:lnTo>
                    <a:pt x="1141032" y="183409"/>
                  </a:lnTo>
                  <a:cubicBezTo>
                    <a:pt x="1141032" y="185539"/>
                    <a:pt x="1141032" y="188734"/>
                    <a:pt x="1141032" y="192461"/>
                  </a:cubicBezTo>
                  <a:close/>
                  <a:moveTo>
                    <a:pt x="1141032" y="30055"/>
                  </a:moveTo>
                  <a:lnTo>
                    <a:pt x="1141032" y="46029"/>
                  </a:lnTo>
                  <a:cubicBezTo>
                    <a:pt x="1138902" y="46029"/>
                    <a:pt x="1137837" y="46029"/>
                    <a:pt x="1135175" y="46029"/>
                  </a:cubicBezTo>
                  <a:lnTo>
                    <a:pt x="1135175" y="30055"/>
                  </a:lnTo>
                  <a:cubicBezTo>
                    <a:pt x="1137837" y="30055"/>
                    <a:pt x="1138902" y="30055"/>
                    <a:pt x="1141032" y="30055"/>
                  </a:cubicBezTo>
                  <a:lnTo>
                    <a:pt x="1141032" y="30055"/>
                  </a:lnTo>
                  <a:close/>
                  <a:moveTo>
                    <a:pt x="1141032" y="65198"/>
                  </a:moveTo>
                  <a:lnTo>
                    <a:pt x="1141032" y="133888"/>
                  </a:lnTo>
                  <a:cubicBezTo>
                    <a:pt x="1138902" y="133888"/>
                    <a:pt x="1137837" y="133888"/>
                    <a:pt x="1135175" y="133888"/>
                  </a:cubicBezTo>
                  <a:lnTo>
                    <a:pt x="1135175" y="117914"/>
                  </a:lnTo>
                  <a:cubicBezTo>
                    <a:pt x="1136240" y="117914"/>
                    <a:pt x="1137305" y="117914"/>
                    <a:pt x="1137305" y="117914"/>
                  </a:cubicBezTo>
                  <a:cubicBezTo>
                    <a:pt x="1137305" y="116849"/>
                    <a:pt x="1136240" y="115784"/>
                    <a:pt x="1135175" y="113654"/>
                  </a:cubicBezTo>
                  <a:lnTo>
                    <a:pt x="1135175" y="50289"/>
                  </a:lnTo>
                  <a:cubicBezTo>
                    <a:pt x="1137837" y="55081"/>
                    <a:pt x="1139967" y="59341"/>
                    <a:pt x="1141032" y="65198"/>
                  </a:cubicBezTo>
                  <a:lnTo>
                    <a:pt x="1141032" y="65198"/>
                  </a:lnTo>
                  <a:close/>
                  <a:moveTo>
                    <a:pt x="1141032" y="183409"/>
                  </a:moveTo>
                  <a:lnTo>
                    <a:pt x="1141032" y="192461"/>
                  </a:lnTo>
                  <a:cubicBezTo>
                    <a:pt x="1141032" y="193526"/>
                    <a:pt x="1141032" y="194591"/>
                    <a:pt x="1139967" y="196721"/>
                  </a:cubicBezTo>
                  <a:lnTo>
                    <a:pt x="1141032" y="196721"/>
                  </a:lnTo>
                  <a:lnTo>
                    <a:pt x="1141032" y="220150"/>
                  </a:lnTo>
                  <a:cubicBezTo>
                    <a:pt x="1138902" y="219085"/>
                    <a:pt x="1136772" y="219085"/>
                    <a:pt x="1135175" y="219085"/>
                  </a:cubicBezTo>
                  <a:lnTo>
                    <a:pt x="1135175" y="176487"/>
                  </a:lnTo>
                  <a:cubicBezTo>
                    <a:pt x="1138902" y="177552"/>
                    <a:pt x="1139967" y="179681"/>
                    <a:pt x="1141032" y="183409"/>
                  </a:cubicBezTo>
                  <a:lnTo>
                    <a:pt x="1141032" y="183409"/>
                  </a:lnTo>
                  <a:close/>
                  <a:moveTo>
                    <a:pt x="1141032" y="224942"/>
                  </a:moveTo>
                  <a:cubicBezTo>
                    <a:pt x="1138902" y="223877"/>
                    <a:pt x="1136772" y="222812"/>
                    <a:pt x="1136772" y="221747"/>
                  </a:cubicBezTo>
                  <a:cubicBezTo>
                    <a:pt x="1136772" y="220682"/>
                    <a:pt x="1136772" y="219617"/>
                    <a:pt x="1135707" y="219617"/>
                  </a:cubicBezTo>
                  <a:lnTo>
                    <a:pt x="1135707" y="281385"/>
                  </a:lnTo>
                  <a:cubicBezTo>
                    <a:pt x="1137837" y="281385"/>
                    <a:pt x="1139967" y="282450"/>
                    <a:pt x="1141564" y="283515"/>
                  </a:cubicBezTo>
                  <a:lnTo>
                    <a:pt x="1141564" y="245176"/>
                  </a:lnTo>
                  <a:lnTo>
                    <a:pt x="1141564" y="245176"/>
                  </a:lnTo>
                  <a:lnTo>
                    <a:pt x="1141564" y="245176"/>
                  </a:lnTo>
                  <a:lnTo>
                    <a:pt x="1141564" y="224942"/>
                  </a:lnTo>
                  <a:lnTo>
                    <a:pt x="1141032" y="224942"/>
                  </a:lnTo>
                  <a:close/>
                  <a:moveTo>
                    <a:pt x="1141032" y="294697"/>
                  </a:moveTo>
                  <a:lnTo>
                    <a:pt x="1141032" y="327178"/>
                  </a:lnTo>
                  <a:cubicBezTo>
                    <a:pt x="1139967" y="326113"/>
                    <a:pt x="1138902" y="326113"/>
                    <a:pt x="1138902" y="326113"/>
                  </a:cubicBezTo>
                  <a:cubicBezTo>
                    <a:pt x="1138902" y="326113"/>
                    <a:pt x="1137837" y="325048"/>
                    <a:pt x="1135707" y="323983"/>
                  </a:cubicBezTo>
                  <a:lnTo>
                    <a:pt x="1135707" y="292567"/>
                  </a:lnTo>
                  <a:cubicBezTo>
                    <a:pt x="1137837" y="293632"/>
                    <a:pt x="1138902" y="294697"/>
                    <a:pt x="1141032" y="294697"/>
                  </a:cubicBezTo>
                  <a:lnTo>
                    <a:pt x="1141032" y="294697"/>
                  </a:lnTo>
                  <a:close/>
                  <a:moveTo>
                    <a:pt x="1141032" y="429947"/>
                  </a:moveTo>
                  <a:lnTo>
                    <a:pt x="1141032" y="440064"/>
                  </a:lnTo>
                  <a:cubicBezTo>
                    <a:pt x="1141032" y="438999"/>
                    <a:pt x="1139967" y="438999"/>
                    <a:pt x="1139967" y="438999"/>
                  </a:cubicBezTo>
                  <a:lnTo>
                    <a:pt x="1139967" y="438999"/>
                  </a:lnTo>
                  <a:lnTo>
                    <a:pt x="1138902" y="438999"/>
                  </a:lnTo>
                  <a:cubicBezTo>
                    <a:pt x="1139967" y="443259"/>
                    <a:pt x="1141032" y="448051"/>
                    <a:pt x="1141032" y="452311"/>
                  </a:cubicBezTo>
                  <a:lnTo>
                    <a:pt x="1141032" y="494909"/>
                  </a:lnTo>
                  <a:cubicBezTo>
                    <a:pt x="1139967" y="493845"/>
                    <a:pt x="1138902" y="492780"/>
                    <a:pt x="1138902" y="491715"/>
                  </a:cubicBezTo>
                  <a:cubicBezTo>
                    <a:pt x="1137837" y="491715"/>
                    <a:pt x="1136772" y="491715"/>
                    <a:pt x="1135707" y="491715"/>
                  </a:cubicBezTo>
                  <a:lnTo>
                    <a:pt x="1135707" y="428882"/>
                  </a:lnTo>
                  <a:cubicBezTo>
                    <a:pt x="1136772" y="428882"/>
                    <a:pt x="1136772" y="428882"/>
                    <a:pt x="1137837" y="428882"/>
                  </a:cubicBezTo>
                  <a:cubicBezTo>
                    <a:pt x="1138902" y="428882"/>
                    <a:pt x="1139967" y="429947"/>
                    <a:pt x="1141032" y="429947"/>
                  </a:cubicBezTo>
                  <a:lnTo>
                    <a:pt x="1141032" y="429947"/>
                  </a:lnTo>
                  <a:close/>
                  <a:moveTo>
                    <a:pt x="1141032" y="565197"/>
                  </a:moveTo>
                  <a:lnTo>
                    <a:pt x="1141032" y="593418"/>
                  </a:lnTo>
                  <a:lnTo>
                    <a:pt x="1139967" y="595548"/>
                  </a:lnTo>
                  <a:lnTo>
                    <a:pt x="1138902" y="601405"/>
                  </a:lnTo>
                  <a:lnTo>
                    <a:pt x="1137837" y="605665"/>
                  </a:lnTo>
                  <a:lnTo>
                    <a:pt x="1137837" y="612588"/>
                  </a:lnTo>
                  <a:lnTo>
                    <a:pt x="1135707" y="613652"/>
                  </a:lnTo>
                  <a:lnTo>
                    <a:pt x="1135707" y="558275"/>
                  </a:lnTo>
                  <a:lnTo>
                    <a:pt x="1136772" y="559340"/>
                  </a:lnTo>
                  <a:lnTo>
                    <a:pt x="1139967" y="563599"/>
                  </a:lnTo>
                  <a:lnTo>
                    <a:pt x="1141032" y="565197"/>
                  </a:lnTo>
                  <a:lnTo>
                    <a:pt x="1141032" y="565197"/>
                  </a:lnTo>
                  <a:close/>
                  <a:moveTo>
                    <a:pt x="1141032" y="676485"/>
                  </a:moveTo>
                  <a:lnTo>
                    <a:pt x="1141032" y="685537"/>
                  </a:lnTo>
                  <a:cubicBezTo>
                    <a:pt x="1139967" y="687667"/>
                    <a:pt x="1138902" y="688732"/>
                    <a:pt x="1136772" y="691395"/>
                  </a:cubicBezTo>
                  <a:cubicBezTo>
                    <a:pt x="1138902" y="691395"/>
                    <a:pt x="1139967" y="692460"/>
                    <a:pt x="1141032" y="692460"/>
                  </a:cubicBezTo>
                  <a:lnTo>
                    <a:pt x="1141032" y="700447"/>
                  </a:lnTo>
                  <a:lnTo>
                    <a:pt x="1139967" y="699382"/>
                  </a:lnTo>
                  <a:cubicBezTo>
                    <a:pt x="1138902" y="699382"/>
                    <a:pt x="1137837" y="698317"/>
                    <a:pt x="1136772" y="698317"/>
                  </a:cubicBezTo>
                  <a:lnTo>
                    <a:pt x="1135707" y="698317"/>
                  </a:lnTo>
                  <a:lnTo>
                    <a:pt x="1135707" y="682342"/>
                  </a:lnTo>
                  <a:cubicBezTo>
                    <a:pt x="1137837" y="679680"/>
                    <a:pt x="1139967" y="677550"/>
                    <a:pt x="1141032" y="676485"/>
                  </a:cubicBezTo>
                  <a:lnTo>
                    <a:pt x="1141032" y="676485"/>
                  </a:lnTo>
                  <a:close/>
                  <a:moveTo>
                    <a:pt x="1141032" y="727071"/>
                  </a:moveTo>
                  <a:lnTo>
                    <a:pt x="1141032" y="735058"/>
                  </a:lnTo>
                  <a:cubicBezTo>
                    <a:pt x="1138902" y="733993"/>
                    <a:pt x="1137837" y="731863"/>
                    <a:pt x="1135175" y="730798"/>
                  </a:cubicBezTo>
                  <a:lnTo>
                    <a:pt x="1135175" y="722811"/>
                  </a:lnTo>
                  <a:cubicBezTo>
                    <a:pt x="1137837" y="723876"/>
                    <a:pt x="1138902" y="726006"/>
                    <a:pt x="1141032" y="727071"/>
                  </a:cubicBezTo>
                  <a:lnTo>
                    <a:pt x="1141032" y="727071"/>
                  </a:lnTo>
                  <a:close/>
                  <a:moveTo>
                    <a:pt x="1141032" y="747305"/>
                  </a:moveTo>
                  <a:lnTo>
                    <a:pt x="1141032" y="755292"/>
                  </a:lnTo>
                  <a:cubicBezTo>
                    <a:pt x="1141032" y="756357"/>
                    <a:pt x="1139967" y="756357"/>
                    <a:pt x="1138902" y="756357"/>
                  </a:cubicBezTo>
                  <a:cubicBezTo>
                    <a:pt x="1137837" y="758487"/>
                    <a:pt x="1136772" y="759552"/>
                    <a:pt x="1135707" y="762214"/>
                  </a:cubicBezTo>
                  <a:lnTo>
                    <a:pt x="1135707" y="751032"/>
                  </a:lnTo>
                  <a:cubicBezTo>
                    <a:pt x="1137837" y="749435"/>
                    <a:pt x="1138902" y="748370"/>
                    <a:pt x="1141032" y="747305"/>
                  </a:cubicBezTo>
                  <a:lnTo>
                    <a:pt x="1141032" y="747305"/>
                  </a:lnTo>
                  <a:close/>
                  <a:moveTo>
                    <a:pt x="1141032" y="809073"/>
                  </a:moveTo>
                  <a:lnTo>
                    <a:pt x="1141032" y="820255"/>
                  </a:lnTo>
                  <a:cubicBezTo>
                    <a:pt x="1139967" y="819190"/>
                    <a:pt x="1138902" y="817060"/>
                    <a:pt x="1137837" y="815995"/>
                  </a:cubicBezTo>
                  <a:cubicBezTo>
                    <a:pt x="1137837" y="814930"/>
                    <a:pt x="1137837" y="814930"/>
                    <a:pt x="1136772" y="813865"/>
                  </a:cubicBezTo>
                  <a:cubicBezTo>
                    <a:pt x="1136772" y="814930"/>
                    <a:pt x="1136772" y="815995"/>
                    <a:pt x="1135707" y="817060"/>
                  </a:cubicBezTo>
                  <a:lnTo>
                    <a:pt x="1135707" y="800020"/>
                  </a:lnTo>
                  <a:cubicBezTo>
                    <a:pt x="1136772" y="801085"/>
                    <a:pt x="1136772" y="803215"/>
                    <a:pt x="1136772" y="804280"/>
                  </a:cubicBezTo>
                  <a:cubicBezTo>
                    <a:pt x="1138902" y="806943"/>
                    <a:pt x="1139967" y="809073"/>
                    <a:pt x="1141032" y="809073"/>
                  </a:cubicBezTo>
                  <a:lnTo>
                    <a:pt x="1141032" y="809073"/>
                  </a:lnTo>
                  <a:close/>
                  <a:moveTo>
                    <a:pt x="1141032" y="844216"/>
                  </a:moveTo>
                  <a:lnTo>
                    <a:pt x="1141032" y="854333"/>
                  </a:lnTo>
                  <a:cubicBezTo>
                    <a:pt x="1138902" y="856463"/>
                    <a:pt x="1137837" y="858593"/>
                    <a:pt x="1135175" y="861256"/>
                  </a:cubicBezTo>
                  <a:lnTo>
                    <a:pt x="1135175" y="851138"/>
                  </a:lnTo>
                  <a:cubicBezTo>
                    <a:pt x="1137837" y="848476"/>
                    <a:pt x="1139967" y="846346"/>
                    <a:pt x="1141032" y="844216"/>
                  </a:cubicBezTo>
                  <a:lnTo>
                    <a:pt x="1141032" y="844216"/>
                  </a:lnTo>
                  <a:close/>
                  <a:moveTo>
                    <a:pt x="1141032" y="880425"/>
                  </a:moveTo>
                  <a:lnTo>
                    <a:pt x="1141032" y="890542"/>
                  </a:lnTo>
                  <a:cubicBezTo>
                    <a:pt x="1139967" y="891607"/>
                    <a:pt x="1139967" y="892672"/>
                    <a:pt x="1138902" y="893737"/>
                  </a:cubicBezTo>
                  <a:cubicBezTo>
                    <a:pt x="1136772" y="897997"/>
                    <a:pt x="1136772" y="903854"/>
                    <a:pt x="1139967" y="913971"/>
                  </a:cubicBezTo>
                  <a:cubicBezTo>
                    <a:pt x="1139967" y="912906"/>
                    <a:pt x="1141032" y="912906"/>
                    <a:pt x="1141032" y="911841"/>
                  </a:cubicBezTo>
                  <a:lnTo>
                    <a:pt x="1141032" y="924088"/>
                  </a:lnTo>
                  <a:cubicBezTo>
                    <a:pt x="1139967" y="927283"/>
                    <a:pt x="1139967" y="933140"/>
                    <a:pt x="1141032" y="941128"/>
                  </a:cubicBezTo>
                  <a:lnTo>
                    <a:pt x="1141032" y="941128"/>
                  </a:lnTo>
                  <a:lnTo>
                    <a:pt x="1141032" y="950180"/>
                  </a:lnTo>
                  <a:cubicBezTo>
                    <a:pt x="1138902" y="954440"/>
                    <a:pt x="1137837" y="959232"/>
                    <a:pt x="1138902" y="968284"/>
                  </a:cubicBezTo>
                  <a:cubicBezTo>
                    <a:pt x="1138902" y="967219"/>
                    <a:pt x="1139967" y="967219"/>
                    <a:pt x="1141032" y="966154"/>
                  </a:cubicBezTo>
                  <a:lnTo>
                    <a:pt x="1141032" y="975206"/>
                  </a:lnTo>
                  <a:cubicBezTo>
                    <a:pt x="1139967" y="975206"/>
                    <a:pt x="1139967" y="975206"/>
                    <a:pt x="1138902" y="976271"/>
                  </a:cubicBezTo>
                  <a:cubicBezTo>
                    <a:pt x="1137837" y="977336"/>
                    <a:pt x="1136772" y="978401"/>
                    <a:pt x="1135707" y="980531"/>
                  </a:cubicBezTo>
                  <a:lnTo>
                    <a:pt x="1135707" y="948050"/>
                  </a:lnTo>
                  <a:cubicBezTo>
                    <a:pt x="1135707" y="946985"/>
                    <a:pt x="1136772" y="946985"/>
                    <a:pt x="1136772" y="946985"/>
                  </a:cubicBezTo>
                  <a:cubicBezTo>
                    <a:pt x="1136772" y="945920"/>
                    <a:pt x="1135707" y="944855"/>
                    <a:pt x="1135707" y="944855"/>
                  </a:cubicBezTo>
                  <a:lnTo>
                    <a:pt x="1135707" y="921426"/>
                  </a:lnTo>
                  <a:cubicBezTo>
                    <a:pt x="1135707" y="920361"/>
                    <a:pt x="1135707" y="920361"/>
                    <a:pt x="1136772" y="920361"/>
                  </a:cubicBezTo>
                  <a:cubicBezTo>
                    <a:pt x="1135707" y="920361"/>
                    <a:pt x="1135707" y="919296"/>
                    <a:pt x="1135707" y="919296"/>
                  </a:cubicBezTo>
                  <a:lnTo>
                    <a:pt x="1135707" y="887880"/>
                  </a:lnTo>
                  <a:cubicBezTo>
                    <a:pt x="1136240" y="884685"/>
                    <a:pt x="1138902" y="882555"/>
                    <a:pt x="1141032" y="880425"/>
                  </a:cubicBezTo>
                  <a:lnTo>
                    <a:pt x="1141032" y="880425"/>
                  </a:lnTo>
                  <a:close/>
                  <a:moveTo>
                    <a:pt x="1141032" y="991713"/>
                  </a:moveTo>
                  <a:lnTo>
                    <a:pt x="1141032" y="998635"/>
                  </a:lnTo>
                  <a:cubicBezTo>
                    <a:pt x="1138902" y="999700"/>
                    <a:pt x="1137837" y="999700"/>
                    <a:pt x="1135175" y="1000765"/>
                  </a:cubicBezTo>
                  <a:lnTo>
                    <a:pt x="1135175" y="992778"/>
                  </a:lnTo>
                  <a:cubicBezTo>
                    <a:pt x="1137837" y="992778"/>
                    <a:pt x="1138902" y="991713"/>
                    <a:pt x="1141032" y="991713"/>
                  </a:cubicBezTo>
                  <a:lnTo>
                    <a:pt x="1141032" y="991713"/>
                  </a:lnTo>
                  <a:close/>
                  <a:moveTo>
                    <a:pt x="1141032" y="1017805"/>
                  </a:moveTo>
                  <a:lnTo>
                    <a:pt x="1141032" y="1024727"/>
                  </a:lnTo>
                  <a:cubicBezTo>
                    <a:pt x="1138902" y="1024727"/>
                    <a:pt x="1137837" y="1024727"/>
                    <a:pt x="1135175" y="1024727"/>
                  </a:cubicBezTo>
                  <a:lnTo>
                    <a:pt x="1135175" y="1018870"/>
                  </a:lnTo>
                  <a:cubicBezTo>
                    <a:pt x="1137837" y="1017805"/>
                    <a:pt x="1138902" y="1017805"/>
                    <a:pt x="1141032" y="1017805"/>
                  </a:cubicBezTo>
                  <a:lnTo>
                    <a:pt x="1141032" y="1017805"/>
                  </a:lnTo>
                  <a:close/>
                  <a:moveTo>
                    <a:pt x="1141032" y="1042299"/>
                  </a:moveTo>
                  <a:lnTo>
                    <a:pt x="1141032" y="1061468"/>
                  </a:lnTo>
                  <a:cubicBezTo>
                    <a:pt x="1138902" y="1064663"/>
                    <a:pt x="1137837" y="1067325"/>
                    <a:pt x="1135175" y="1069455"/>
                  </a:cubicBezTo>
                  <a:lnTo>
                    <a:pt x="1135175" y="1059338"/>
                  </a:lnTo>
                  <a:cubicBezTo>
                    <a:pt x="1136240" y="1057208"/>
                    <a:pt x="1137305" y="1055078"/>
                    <a:pt x="1138370" y="1051351"/>
                  </a:cubicBezTo>
                  <a:cubicBezTo>
                    <a:pt x="1139435" y="1051351"/>
                    <a:pt x="1139435" y="1050286"/>
                    <a:pt x="1139435" y="1049221"/>
                  </a:cubicBezTo>
                  <a:cubicBezTo>
                    <a:pt x="1138370" y="1050286"/>
                    <a:pt x="1137305" y="1050286"/>
                    <a:pt x="1135175" y="1050286"/>
                  </a:cubicBezTo>
                  <a:lnTo>
                    <a:pt x="1135175" y="1043364"/>
                  </a:lnTo>
                  <a:cubicBezTo>
                    <a:pt x="1137837" y="1043364"/>
                    <a:pt x="1139967" y="1042299"/>
                    <a:pt x="1141032" y="1042299"/>
                  </a:cubicBezTo>
                  <a:lnTo>
                    <a:pt x="1141032" y="1042299"/>
                  </a:lnTo>
                  <a:close/>
                  <a:moveTo>
                    <a:pt x="1141032" y="1110989"/>
                  </a:moveTo>
                  <a:lnTo>
                    <a:pt x="1141032" y="1140275"/>
                  </a:lnTo>
                  <a:cubicBezTo>
                    <a:pt x="1139967" y="1142405"/>
                    <a:pt x="1137837" y="1144535"/>
                    <a:pt x="1136772" y="1147197"/>
                  </a:cubicBezTo>
                  <a:lnTo>
                    <a:pt x="1136772" y="1147197"/>
                  </a:lnTo>
                  <a:lnTo>
                    <a:pt x="1135707" y="1147197"/>
                  </a:lnTo>
                  <a:lnTo>
                    <a:pt x="1135707" y="1136015"/>
                  </a:lnTo>
                  <a:cubicBezTo>
                    <a:pt x="1139967" y="1130158"/>
                    <a:pt x="1142629" y="1123768"/>
                    <a:pt x="1135707" y="1115781"/>
                  </a:cubicBezTo>
                  <a:lnTo>
                    <a:pt x="1135707" y="1105664"/>
                  </a:lnTo>
                  <a:cubicBezTo>
                    <a:pt x="1137837" y="1107794"/>
                    <a:pt x="1139967" y="1109924"/>
                    <a:pt x="1141032" y="1110989"/>
                  </a:cubicBezTo>
                  <a:lnTo>
                    <a:pt x="1141032" y="1110989"/>
                  </a:lnTo>
                  <a:close/>
                  <a:moveTo>
                    <a:pt x="1141032" y="1180743"/>
                  </a:moveTo>
                  <a:lnTo>
                    <a:pt x="1141032" y="1189796"/>
                  </a:lnTo>
                  <a:cubicBezTo>
                    <a:pt x="1138902" y="1188731"/>
                    <a:pt x="1137837" y="1187666"/>
                    <a:pt x="1135175" y="1186601"/>
                  </a:cubicBezTo>
                  <a:lnTo>
                    <a:pt x="1135175" y="1177549"/>
                  </a:lnTo>
                  <a:cubicBezTo>
                    <a:pt x="1137305" y="1178614"/>
                    <a:pt x="1138370" y="1179679"/>
                    <a:pt x="1141032" y="1181808"/>
                  </a:cubicBezTo>
                  <a:cubicBezTo>
                    <a:pt x="1141032" y="1180743"/>
                    <a:pt x="1141032" y="1180743"/>
                    <a:pt x="1141032" y="1180743"/>
                  </a:cubicBezTo>
                  <a:lnTo>
                    <a:pt x="1141032" y="1180743"/>
                  </a:lnTo>
                  <a:close/>
                  <a:moveTo>
                    <a:pt x="1141032" y="1275525"/>
                  </a:moveTo>
                  <a:lnTo>
                    <a:pt x="1141032" y="1321851"/>
                  </a:lnTo>
                  <a:lnTo>
                    <a:pt x="1139967" y="1322916"/>
                  </a:lnTo>
                  <a:lnTo>
                    <a:pt x="1135707" y="1326110"/>
                  </a:lnTo>
                  <a:lnTo>
                    <a:pt x="1135707" y="1265408"/>
                  </a:lnTo>
                  <a:lnTo>
                    <a:pt x="1139967" y="1273395"/>
                  </a:lnTo>
                  <a:lnTo>
                    <a:pt x="1141032" y="1275525"/>
                  </a:lnTo>
                  <a:lnTo>
                    <a:pt x="1141032" y="1275525"/>
                  </a:lnTo>
                  <a:close/>
                  <a:moveTo>
                    <a:pt x="1141032" y="1369774"/>
                  </a:moveTo>
                  <a:lnTo>
                    <a:pt x="1141032" y="1380956"/>
                  </a:lnTo>
                  <a:cubicBezTo>
                    <a:pt x="1139967" y="1382021"/>
                    <a:pt x="1137837" y="1383086"/>
                    <a:pt x="1135175" y="1385216"/>
                  </a:cubicBezTo>
                  <a:lnTo>
                    <a:pt x="1135175" y="1374034"/>
                  </a:lnTo>
                  <a:cubicBezTo>
                    <a:pt x="1137837" y="1372436"/>
                    <a:pt x="1138902" y="1370839"/>
                    <a:pt x="1141032" y="1369774"/>
                  </a:cubicBezTo>
                  <a:lnTo>
                    <a:pt x="1141032" y="1369774"/>
                  </a:lnTo>
                  <a:close/>
                  <a:moveTo>
                    <a:pt x="1141032" y="1388943"/>
                  </a:moveTo>
                  <a:lnTo>
                    <a:pt x="1141032" y="1402255"/>
                  </a:lnTo>
                  <a:cubicBezTo>
                    <a:pt x="1138902" y="1401190"/>
                    <a:pt x="1137837" y="1400125"/>
                    <a:pt x="1135175" y="1399060"/>
                  </a:cubicBezTo>
                  <a:lnTo>
                    <a:pt x="1135175" y="1385748"/>
                  </a:lnTo>
                  <a:cubicBezTo>
                    <a:pt x="1137837" y="1386813"/>
                    <a:pt x="1138902" y="1387878"/>
                    <a:pt x="1141032" y="1388943"/>
                  </a:cubicBezTo>
                  <a:lnTo>
                    <a:pt x="1141032" y="1388943"/>
                  </a:lnTo>
                  <a:close/>
                  <a:moveTo>
                    <a:pt x="1141032" y="1428347"/>
                  </a:moveTo>
                  <a:lnTo>
                    <a:pt x="1141032" y="1438464"/>
                  </a:lnTo>
                  <a:cubicBezTo>
                    <a:pt x="1138902" y="1439529"/>
                    <a:pt x="1137837" y="1439529"/>
                    <a:pt x="1135175" y="1439529"/>
                  </a:cubicBezTo>
                  <a:lnTo>
                    <a:pt x="1135175" y="1428347"/>
                  </a:lnTo>
                  <a:cubicBezTo>
                    <a:pt x="1137837" y="1428347"/>
                    <a:pt x="1138902" y="1428347"/>
                    <a:pt x="1141032" y="1428347"/>
                  </a:cubicBezTo>
                  <a:lnTo>
                    <a:pt x="1141032" y="1428347"/>
                  </a:lnTo>
                  <a:close/>
                  <a:moveTo>
                    <a:pt x="1141032" y="1560401"/>
                  </a:moveTo>
                  <a:lnTo>
                    <a:pt x="1141032" y="1586493"/>
                  </a:lnTo>
                  <a:lnTo>
                    <a:pt x="1135175" y="1588623"/>
                  </a:lnTo>
                  <a:lnTo>
                    <a:pt x="1135175" y="1562532"/>
                  </a:lnTo>
                  <a:lnTo>
                    <a:pt x="1141032" y="1560401"/>
                  </a:lnTo>
                  <a:lnTo>
                    <a:pt x="1141032" y="1560401"/>
                  </a:lnTo>
                  <a:close/>
                  <a:moveTo>
                    <a:pt x="1141032" y="1712158"/>
                  </a:moveTo>
                  <a:lnTo>
                    <a:pt x="1141032" y="1729198"/>
                  </a:lnTo>
                  <a:lnTo>
                    <a:pt x="1141032" y="1729198"/>
                  </a:lnTo>
                  <a:lnTo>
                    <a:pt x="1141032" y="1729198"/>
                  </a:lnTo>
                  <a:lnTo>
                    <a:pt x="1141032" y="1754224"/>
                  </a:lnTo>
                  <a:cubicBezTo>
                    <a:pt x="1138902" y="1752094"/>
                    <a:pt x="1137837" y="1751029"/>
                    <a:pt x="1135175" y="1749964"/>
                  </a:cubicBezTo>
                  <a:lnTo>
                    <a:pt x="1135175" y="1714821"/>
                  </a:lnTo>
                  <a:cubicBezTo>
                    <a:pt x="1137837" y="1714288"/>
                    <a:pt x="1138902" y="1713223"/>
                    <a:pt x="1141032" y="1712158"/>
                  </a:cubicBezTo>
                  <a:lnTo>
                    <a:pt x="1141032" y="1712158"/>
                  </a:lnTo>
                  <a:close/>
                  <a:moveTo>
                    <a:pt x="1141032" y="1802147"/>
                  </a:moveTo>
                  <a:lnTo>
                    <a:pt x="1141032" y="1819187"/>
                  </a:lnTo>
                  <a:cubicBezTo>
                    <a:pt x="1138902" y="1819187"/>
                    <a:pt x="1137837" y="1819187"/>
                    <a:pt x="1135175" y="1819187"/>
                  </a:cubicBezTo>
                  <a:lnTo>
                    <a:pt x="1135175" y="1802147"/>
                  </a:lnTo>
                  <a:cubicBezTo>
                    <a:pt x="1137837" y="1802147"/>
                    <a:pt x="1138902" y="1802147"/>
                    <a:pt x="1141032" y="1802147"/>
                  </a:cubicBezTo>
                  <a:lnTo>
                    <a:pt x="1141032" y="1802147"/>
                  </a:lnTo>
                  <a:close/>
                  <a:moveTo>
                    <a:pt x="1135175" y="343153"/>
                  </a:moveTo>
                  <a:lnTo>
                    <a:pt x="1135175" y="330906"/>
                  </a:lnTo>
                  <a:cubicBezTo>
                    <a:pt x="1137305" y="331971"/>
                    <a:pt x="1138370" y="334101"/>
                    <a:pt x="1138370" y="335166"/>
                  </a:cubicBezTo>
                  <a:cubicBezTo>
                    <a:pt x="1138902" y="335166"/>
                    <a:pt x="1137837" y="339958"/>
                    <a:pt x="1135175" y="343153"/>
                  </a:cubicBezTo>
                  <a:close/>
                  <a:moveTo>
                    <a:pt x="1135175" y="30055"/>
                  </a:moveTo>
                  <a:lnTo>
                    <a:pt x="1135175" y="46029"/>
                  </a:lnTo>
                  <a:lnTo>
                    <a:pt x="1135175" y="46029"/>
                  </a:lnTo>
                  <a:lnTo>
                    <a:pt x="1135175" y="46029"/>
                  </a:lnTo>
                  <a:lnTo>
                    <a:pt x="1133045" y="46029"/>
                  </a:lnTo>
                  <a:cubicBezTo>
                    <a:pt x="1134110" y="47094"/>
                    <a:pt x="1135175" y="48159"/>
                    <a:pt x="1135175" y="50289"/>
                  </a:cubicBezTo>
                  <a:lnTo>
                    <a:pt x="1135175" y="113121"/>
                  </a:lnTo>
                  <a:cubicBezTo>
                    <a:pt x="1130915" y="103004"/>
                    <a:pt x="1128252" y="89692"/>
                    <a:pt x="1126123" y="76913"/>
                  </a:cubicBezTo>
                  <a:lnTo>
                    <a:pt x="1126123" y="28990"/>
                  </a:lnTo>
                  <a:cubicBezTo>
                    <a:pt x="1127188" y="28990"/>
                    <a:pt x="1128252" y="28990"/>
                    <a:pt x="1128252" y="28990"/>
                  </a:cubicBezTo>
                  <a:cubicBezTo>
                    <a:pt x="1130915" y="28990"/>
                    <a:pt x="1133045" y="30055"/>
                    <a:pt x="1135175" y="30055"/>
                  </a:cubicBezTo>
                  <a:lnTo>
                    <a:pt x="1135175" y="30055"/>
                  </a:lnTo>
                  <a:close/>
                  <a:moveTo>
                    <a:pt x="1135175" y="117914"/>
                  </a:moveTo>
                  <a:lnTo>
                    <a:pt x="1135175" y="133888"/>
                  </a:lnTo>
                  <a:cubicBezTo>
                    <a:pt x="1131980" y="133888"/>
                    <a:pt x="1128252" y="133888"/>
                    <a:pt x="1126123" y="132823"/>
                  </a:cubicBezTo>
                  <a:lnTo>
                    <a:pt x="1126123" y="118446"/>
                  </a:lnTo>
                  <a:cubicBezTo>
                    <a:pt x="1128785" y="117914"/>
                    <a:pt x="1131980" y="117914"/>
                    <a:pt x="1135175" y="117914"/>
                  </a:cubicBezTo>
                  <a:lnTo>
                    <a:pt x="1135175" y="117914"/>
                  </a:lnTo>
                  <a:close/>
                  <a:moveTo>
                    <a:pt x="1135175" y="176487"/>
                  </a:moveTo>
                  <a:lnTo>
                    <a:pt x="1135175" y="219085"/>
                  </a:lnTo>
                  <a:lnTo>
                    <a:pt x="1135175" y="219085"/>
                  </a:lnTo>
                  <a:cubicBezTo>
                    <a:pt x="1134110" y="219085"/>
                    <a:pt x="1135175" y="219085"/>
                    <a:pt x="1135175" y="219085"/>
                  </a:cubicBezTo>
                  <a:lnTo>
                    <a:pt x="1135175" y="280853"/>
                  </a:lnTo>
                  <a:cubicBezTo>
                    <a:pt x="1131980" y="279788"/>
                    <a:pt x="1128252" y="278723"/>
                    <a:pt x="1126123" y="280853"/>
                  </a:cubicBezTo>
                  <a:lnTo>
                    <a:pt x="1126123" y="178616"/>
                  </a:lnTo>
                  <a:cubicBezTo>
                    <a:pt x="1126123" y="177552"/>
                    <a:pt x="1127188" y="176487"/>
                    <a:pt x="1128252" y="174357"/>
                  </a:cubicBezTo>
                  <a:cubicBezTo>
                    <a:pt x="1130915" y="174357"/>
                    <a:pt x="1134110" y="175422"/>
                    <a:pt x="1135175" y="176487"/>
                  </a:cubicBezTo>
                  <a:lnTo>
                    <a:pt x="1135175" y="176487"/>
                  </a:lnTo>
                  <a:close/>
                  <a:moveTo>
                    <a:pt x="1135175" y="292567"/>
                  </a:moveTo>
                  <a:lnTo>
                    <a:pt x="1135175" y="323983"/>
                  </a:lnTo>
                  <a:cubicBezTo>
                    <a:pt x="1133045" y="321854"/>
                    <a:pt x="1129317" y="320789"/>
                    <a:pt x="1126123" y="318126"/>
                  </a:cubicBezTo>
                  <a:lnTo>
                    <a:pt x="1126123" y="288840"/>
                  </a:lnTo>
                  <a:cubicBezTo>
                    <a:pt x="1128785" y="290437"/>
                    <a:pt x="1131980" y="291502"/>
                    <a:pt x="1135175" y="292567"/>
                  </a:cubicBezTo>
                  <a:lnTo>
                    <a:pt x="1135175" y="292567"/>
                  </a:lnTo>
                  <a:close/>
                  <a:moveTo>
                    <a:pt x="1135175" y="330906"/>
                  </a:moveTo>
                  <a:lnTo>
                    <a:pt x="1135175" y="343153"/>
                  </a:lnTo>
                  <a:cubicBezTo>
                    <a:pt x="1134110" y="344218"/>
                    <a:pt x="1133045" y="345283"/>
                    <a:pt x="1130915" y="345283"/>
                  </a:cubicBezTo>
                  <a:cubicBezTo>
                    <a:pt x="1130915" y="345283"/>
                    <a:pt x="1128785" y="345283"/>
                    <a:pt x="1126655" y="345283"/>
                  </a:cubicBezTo>
                  <a:lnTo>
                    <a:pt x="1126655" y="326113"/>
                  </a:lnTo>
                  <a:cubicBezTo>
                    <a:pt x="1128785" y="327178"/>
                    <a:pt x="1133045" y="329841"/>
                    <a:pt x="1135175" y="330906"/>
                  </a:cubicBezTo>
                  <a:lnTo>
                    <a:pt x="1135175" y="330906"/>
                  </a:lnTo>
                  <a:close/>
                  <a:moveTo>
                    <a:pt x="1135175" y="428882"/>
                  </a:moveTo>
                  <a:lnTo>
                    <a:pt x="1135175" y="491715"/>
                  </a:lnTo>
                  <a:cubicBezTo>
                    <a:pt x="1131980" y="490650"/>
                    <a:pt x="1128252" y="490650"/>
                    <a:pt x="1126123" y="489585"/>
                  </a:cubicBezTo>
                  <a:lnTo>
                    <a:pt x="1126123" y="480533"/>
                  </a:lnTo>
                  <a:cubicBezTo>
                    <a:pt x="1128252" y="480533"/>
                    <a:pt x="1130382" y="481597"/>
                    <a:pt x="1133045" y="482662"/>
                  </a:cubicBezTo>
                  <a:cubicBezTo>
                    <a:pt x="1128785" y="469350"/>
                    <a:pt x="1134110" y="451246"/>
                    <a:pt x="1126123" y="438999"/>
                  </a:cubicBezTo>
                  <a:lnTo>
                    <a:pt x="1126123" y="423025"/>
                  </a:lnTo>
                  <a:cubicBezTo>
                    <a:pt x="1127188" y="424090"/>
                    <a:pt x="1129317" y="426220"/>
                    <a:pt x="1130382" y="427285"/>
                  </a:cubicBezTo>
                  <a:cubicBezTo>
                    <a:pt x="1133045" y="427817"/>
                    <a:pt x="1134110" y="428882"/>
                    <a:pt x="1135175" y="428882"/>
                  </a:cubicBezTo>
                  <a:lnTo>
                    <a:pt x="1135175" y="428882"/>
                  </a:lnTo>
                  <a:close/>
                  <a:moveTo>
                    <a:pt x="1135175" y="558275"/>
                  </a:moveTo>
                  <a:lnTo>
                    <a:pt x="1135175" y="613652"/>
                  </a:lnTo>
                  <a:lnTo>
                    <a:pt x="1133045" y="614717"/>
                  </a:lnTo>
                  <a:lnTo>
                    <a:pt x="1129850" y="615782"/>
                  </a:lnTo>
                  <a:lnTo>
                    <a:pt x="1126655" y="618977"/>
                  </a:lnTo>
                  <a:lnTo>
                    <a:pt x="1126655" y="582769"/>
                  </a:lnTo>
                  <a:lnTo>
                    <a:pt x="1126655" y="582769"/>
                  </a:lnTo>
                  <a:lnTo>
                    <a:pt x="1127720" y="580639"/>
                  </a:lnTo>
                  <a:lnTo>
                    <a:pt x="1126655" y="577444"/>
                  </a:lnTo>
                  <a:lnTo>
                    <a:pt x="1126655" y="576379"/>
                  </a:lnTo>
                  <a:lnTo>
                    <a:pt x="1126655" y="549222"/>
                  </a:lnTo>
                  <a:lnTo>
                    <a:pt x="1127720" y="550287"/>
                  </a:lnTo>
                  <a:lnTo>
                    <a:pt x="1135175" y="558275"/>
                  </a:lnTo>
                  <a:lnTo>
                    <a:pt x="1135175" y="558275"/>
                  </a:lnTo>
                  <a:close/>
                  <a:moveTo>
                    <a:pt x="1135175" y="681810"/>
                  </a:moveTo>
                  <a:lnTo>
                    <a:pt x="1135175" y="697784"/>
                  </a:lnTo>
                  <a:cubicBezTo>
                    <a:pt x="1131980" y="696719"/>
                    <a:pt x="1129317" y="697784"/>
                    <a:pt x="1126123" y="700979"/>
                  </a:cubicBezTo>
                  <a:lnTo>
                    <a:pt x="1126123" y="691927"/>
                  </a:lnTo>
                  <a:lnTo>
                    <a:pt x="1127188" y="691927"/>
                  </a:lnTo>
                  <a:cubicBezTo>
                    <a:pt x="1130915" y="687667"/>
                    <a:pt x="1133045" y="684472"/>
                    <a:pt x="1135175" y="681810"/>
                  </a:cubicBezTo>
                  <a:lnTo>
                    <a:pt x="1135175" y="681810"/>
                  </a:lnTo>
                  <a:close/>
                  <a:moveTo>
                    <a:pt x="1135175" y="722811"/>
                  </a:moveTo>
                  <a:lnTo>
                    <a:pt x="1135175" y="730798"/>
                  </a:lnTo>
                  <a:cubicBezTo>
                    <a:pt x="1134110" y="729733"/>
                    <a:pt x="1131980" y="728668"/>
                    <a:pt x="1130915" y="727603"/>
                  </a:cubicBezTo>
                  <a:lnTo>
                    <a:pt x="1130915" y="727603"/>
                  </a:lnTo>
                  <a:cubicBezTo>
                    <a:pt x="1128785" y="726538"/>
                    <a:pt x="1127720" y="725473"/>
                    <a:pt x="1126655" y="724408"/>
                  </a:cubicBezTo>
                  <a:lnTo>
                    <a:pt x="1126655" y="716421"/>
                  </a:lnTo>
                  <a:cubicBezTo>
                    <a:pt x="1129850" y="718019"/>
                    <a:pt x="1133045" y="720148"/>
                    <a:pt x="1135175" y="722811"/>
                  </a:cubicBezTo>
                  <a:lnTo>
                    <a:pt x="1135175" y="722811"/>
                  </a:lnTo>
                  <a:close/>
                  <a:moveTo>
                    <a:pt x="1135175" y="750500"/>
                  </a:moveTo>
                  <a:lnTo>
                    <a:pt x="1135175" y="761682"/>
                  </a:lnTo>
                  <a:cubicBezTo>
                    <a:pt x="1131980" y="765942"/>
                    <a:pt x="1128252" y="769669"/>
                    <a:pt x="1126123" y="771799"/>
                  </a:cubicBezTo>
                  <a:lnTo>
                    <a:pt x="1126123" y="762747"/>
                  </a:lnTo>
                  <a:cubicBezTo>
                    <a:pt x="1127188" y="761682"/>
                    <a:pt x="1128252" y="759552"/>
                    <a:pt x="1129317" y="758487"/>
                  </a:cubicBezTo>
                  <a:cubicBezTo>
                    <a:pt x="1128252" y="758487"/>
                    <a:pt x="1127188" y="757422"/>
                    <a:pt x="1126123" y="757422"/>
                  </a:cubicBezTo>
                  <a:lnTo>
                    <a:pt x="1126123" y="749435"/>
                  </a:lnTo>
                  <a:cubicBezTo>
                    <a:pt x="1128785" y="750500"/>
                    <a:pt x="1131980" y="752097"/>
                    <a:pt x="1135175" y="750500"/>
                  </a:cubicBezTo>
                  <a:lnTo>
                    <a:pt x="1135175" y="750500"/>
                  </a:lnTo>
                  <a:close/>
                  <a:moveTo>
                    <a:pt x="1135175" y="800020"/>
                  </a:moveTo>
                  <a:lnTo>
                    <a:pt x="1135175" y="817060"/>
                  </a:lnTo>
                  <a:cubicBezTo>
                    <a:pt x="1133045" y="821320"/>
                    <a:pt x="1129317" y="827177"/>
                    <a:pt x="1126123" y="833034"/>
                  </a:cubicBezTo>
                  <a:lnTo>
                    <a:pt x="1126123" y="820787"/>
                  </a:lnTo>
                  <a:cubicBezTo>
                    <a:pt x="1130382" y="813865"/>
                    <a:pt x="1133045" y="807475"/>
                    <a:pt x="1126123" y="795761"/>
                  </a:cubicBezTo>
                  <a:lnTo>
                    <a:pt x="1126123" y="785643"/>
                  </a:lnTo>
                  <a:cubicBezTo>
                    <a:pt x="1130915" y="791501"/>
                    <a:pt x="1134110" y="795761"/>
                    <a:pt x="1135175" y="800020"/>
                  </a:cubicBezTo>
                  <a:lnTo>
                    <a:pt x="1135175" y="800020"/>
                  </a:lnTo>
                  <a:close/>
                  <a:moveTo>
                    <a:pt x="1135175" y="851138"/>
                  </a:moveTo>
                  <a:lnTo>
                    <a:pt x="1135175" y="861256"/>
                  </a:lnTo>
                  <a:cubicBezTo>
                    <a:pt x="1134110" y="863385"/>
                    <a:pt x="1133045" y="865515"/>
                    <a:pt x="1131980" y="868178"/>
                  </a:cubicBezTo>
                  <a:cubicBezTo>
                    <a:pt x="1130915" y="872438"/>
                    <a:pt x="1130915" y="878295"/>
                    <a:pt x="1135175" y="887347"/>
                  </a:cubicBezTo>
                  <a:lnTo>
                    <a:pt x="1135175" y="887347"/>
                  </a:lnTo>
                  <a:lnTo>
                    <a:pt x="1135175" y="918763"/>
                  </a:lnTo>
                  <a:cubicBezTo>
                    <a:pt x="1130915" y="907581"/>
                    <a:pt x="1130915" y="899594"/>
                    <a:pt x="1131980" y="892672"/>
                  </a:cubicBezTo>
                  <a:cubicBezTo>
                    <a:pt x="1128785" y="888412"/>
                    <a:pt x="1127720" y="882555"/>
                    <a:pt x="1126123" y="879360"/>
                  </a:cubicBezTo>
                  <a:lnTo>
                    <a:pt x="1126123" y="858061"/>
                  </a:lnTo>
                  <a:cubicBezTo>
                    <a:pt x="1126123" y="859126"/>
                    <a:pt x="1127188" y="860191"/>
                    <a:pt x="1127188" y="861256"/>
                  </a:cubicBezTo>
                  <a:cubicBezTo>
                    <a:pt x="1129850" y="856463"/>
                    <a:pt x="1131980" y="853268"/>
                    <a:pt x="1135175" y="851138"/>
                  </a:cubicBezTo>
                  <a:lnTo>
                    <a:pt x="1135175" y="851138"/>
                  </a:lnTo>
                  <a:close/>
                  <a:moveTo>
                    <a:pt x="1135175" y="920893"/>
                  </a:moveTo>
                  <a:lnTo>
                    <a:pt x="1135175" y="944322"/>
                  </a:lnTo>
                  <a:cubicBezTo>
                    <a:pt x="1133045" y="933140"/>
                    <a:pt x="1133045" y="925153"/>
                    <a:pt x="1135175" y="920893"/>
                  </a:cubicBezTo>
                  <a:lnTo>
                    <a:pt x="1135175" y="920893"/>
                  </a:lnTo>
                  <a:close/>
                  <a:moveTo>
                    <a:pt x="1135175" y="947517"/>
                  </a:moveTo>
                  <a:lnTo>
                    <a:pt x="1135175" y="979999"/>
                  </a:lnTo>
                  <a:cubicBezTo>
                    <a:pt x="1134110" y="983193"/>
                    <a:pt x="1133045" y="987986"/>
                    <a:pt x="1131980" y="994908"/>
                  </a:cubicBezTo>
                  <a:cubicBezTo>
                    <a:pt x="1133045" y="993843"/>
                    <a:pt x="1134110" y="993843"/>
                    <a:pt x="1135175" y="992778"/>
                  </a:cubicBezTo>
                  <a:lnTo>
                    <a:pt x="1135175" y="1000765"/>
                  </a:lnTo>
                  <a:cubicBezTo>
                    <a:pt x="1134110" y="1000765"/>
                    <a:pt x="1133045" y="1001830"/>
                    <a:pt x="1131980" y="1002895"/>
                  </a:cubicBezTo>
                  <a:cubicBezTo>
                    <a:pt x="1129850" y="1003960"/>
                    <a:pt x="1127720" y="1006090"/>
                    <a:pt x="1126123" y="1010882"/>
                  </a:cubicBezTo>
                  <a:lnTo>
                    <a:pt x="1126123" y="999700"/>
                  </a:lnTo>
                  <a:lnTo>
                    <a:pt x="1126123" y="998635"/>
                  </a:lnTo>
                  <a:cubicBezTo>
                    <a:pt x="1126123" y="985323"/>
                    <a:pt x="1128252" y="978401"/>
                    <a:pt x="1133045" y="972544"/>
                  </a:cubicBezTo>
                  <a:cubicBezTo>
                    <a:pt x="1130915" y="960297"/>
                    <a:pt x="1131980" y="952310"/>
                    <a:pt x="1135175" y="947517"/>
                  </a:cubicBezTo>
                  <a:lnTo>
                    <a:pt x="1135175" y="947517"/>
                  </a:lnTo>
                  <a:close/>
                  <a:moveTo>
                    <a:pt x="1135175" y="1018870"/>
                  </a:moveTo>
                  <a:lnTo>
                    <a:pt x="1135175" y="1024727"/>
                  </a:lnTo>
                  <a:cubicBezTo>
                    <a:pt x="1131980" y="1025792"/>
                    <a:pt x="1129317" y="1025792"/>
                    <a:pt x="1126123" y="1026857"/>
                  </a:cubicBezTo>
                  <a:lnTo>
                    <a:pt x="1126123" y="1019935"/>
                  </a:lnTo>
                  <a:cubicBezTo>
                    <a:pt x="1128785" y="1018870"/>
                    <a:pt x="1131980" y="1018870"/>
                    <a:pt x="1135175" y="1018870"/>
                  </a:cubicBezTo>
                  <a:lnTo>
                    <a:pt x="1135175" y="1018870"/>
                  </a:lnTo>
                  <a:close/>
                  <a:moveTo>
                    <a:pt x="1135175" y="1043364"/>
                  </a:moveTo>
                  <a:lnTo>
                    <a:pt x="1135175" y="1050286"/>
                  </a:lnTo>
                  <a:cubicBezTo>
                    <a:pt x="1131980" y="1051351"/>
                    <a:pt x="1129317" y="1050286"/>
                    <a:pt x="1126123" y="1050286"/>
                  </a:cubicBezTo>
                  <a:lnTo>
                    <a:pt x="1126123" y="1044429"/>
                  </a:lnTo>
                  <a:cubicBezTo>
                    <a:pt x="1129850" y="1044429"/>
                    <a:pt x="1131980" y="1044429"/>
                    <a:pt x="1135175" y="1043364"/>
                  </a:cubicBezTo>
                  <a:lnTo>
                    <a:pt x="1135175" y="1043364"/>
                  </a:lnTo>
                  <a:close/>
                  <a:moveTo>
                    <a:pt x="1135175" y="1059338"/>
                  </a:moveTo>
                  <a:lnTo>
                    <a:pt x="1135175" y="1069455"/>
                  </a:lnTo>
                  <a:cubicBezTo>
                    <a:pt x="1134110" y="1070520"/>
                    <a:pt x="1133045" y="1071585"/>
                    <a:pt x="1133045" y="1071585"/>
                  </a:cubicBezTo>
                  <a:cubicBezTo>
                    <a:pt x="1131980" y="1073715"/>
                    <a:pt x="1129850" y="1077442"/>
                    <a:pt x="1129850" y="1078507"/>
                  </a:cubicBezTo>
                  <a:cubicBezTo>
                    <a:pt x="1128785" y="1080637"/>
                    <a:pt x="1127720" y="1082767"/>
                    <a:pt x="1126655" y="1084365"/>
                  </a:cubicBezTo>
                  <a:lnTo>
                    <a:pt x="1126655" y="1068390"/>
                  </a:lnTo>
                  <a:cubicBezTo>
                    <a:pt x="1129850" y="1067325"/>
                    <a:pt x="1133045" y="1063598"/>
                    <a:pt x="1135175" y="1059338"/>
                  </a:cubicBezTo>
                  <a:lnTo>
                    <a:pt x="1135175" y="1059338"/>
                  </a:lnTo>
                  <a:close/>
                  <a:moveTo>
                    <a:pt x="1135175" y="1105131"/>
                  </a:moveTo>
                  <a:lnTo>
                    <a:pt x="1135175" y="1115248"/>
                  </a:lnTo>
                  <a:cubicBezTo>
                    <a:pt x="1133045" y="1113119"/>
                    <a:pt x="1130915" y="1109391"/>
                    <a:pt x="1126123" y="1106196"/>
                  </a:cubicBezTo>
                  <a:cubicBezTo>
                    <a:pt x="1126123" y="1107261"/>
                    <a:pt x="1126123" y="1108326"/>
                    <a:pt x="1126123" y="1108326"/>
                  </a:cubicBezTo>
                  <a:lnTo>
                    <a:pt x="1126123" y="1098209"/>
                  </a:lnTo>
                  <a:cubicBezTo>
                    <a:pt x="1129850" y="1100872"/>
                    <a:pt x="1133045" y="1103001"/>
                    <a:pt x="1135175" y="1105131"/>
                  </a:cubicBezTo>
                  <a:lnTo>
                    <a:pt x="1135175" y="1105131"/>
                  </a:lnTo>
                  <a:close/>
                  <a:moveTo>
                    <a:pt x="1135175" y="1136015"/>
                  </a:moveTo>
                  <a:lnTo>
                    <a:pt x="1135175" y="1147197"/>
                  </a:lnTo>
                  <a:cubicBezTo>
                    <a:pt x="1126123" y="1162107"/>
                    <a:pt x="1121863" y="1165302"/>
                    <a:pt x="1135175" y="1177549"/>
                  </a:cubicBezTo>
                  <a:lnTo>
                    <a:pt x="1135175" y="1186601"/>
                  </a:lnTo>
                  <a:cubicBezTo>
                    <a:pt x="1131980" y="1183406"/>
                    <a:pt x="1128252" y="1179679"/>
                    <a:pt x="1126123" y="1177549"/>
                  </a:cubicBezTo>
                  <a:lnTo>
                    <a:pt x="1126123" y="1149327"/>
                  </a:lnTo>
                  <a:cubicBezTo>
                    <a:pt x="1129850" y="1144535"/>
                    <a:pt x="1133045" y="1140275"/>
                    <a:pt x="1135175" y="1136015"/>
                  </a:cubicBezTo>
                  <a:lnTo>
                    <a:pt x="1135175" y="1136015"/>
                  </a:lnTo>
                  <a:close/>
                  <a:moveTo>
                    <a:pt x="1135175" y="1265408"/>
                  </a:moveTo>
                  <a:lnTo>
                    <a:pt x="1135175" y="1326110"/>
                  </a:lnTo>
                  <a:lnTo>
                    <a:pt x="1131980" y="1329305"/>
                  </a:lnTo>
                  <a:lnTo>
                    <a:pt x="1128785" y="1333565"/>
                  </a:lnTo>
                  <a:lnTo>
                    <a:pt x="1126655" y="1335695"/>
                  </a:lnTo>
                  <a:lnTo>
                    <a:pt x="1126655" y="1313863"/>
                  </a:lnTo>
                  <a:lnTo>
                    <a:pt x="1126655" y="1313863"/>
                  </a:lnTo>
                  <a:lnTo>
                    <a:pt x="1132512" y="1309604"/>
                  </a:lnTo>
                  <a:lnTo>
                    <a:pt x="1134642" y="1305344"/>
                  </a:lnTo>
                  <a:lnTo>
                    <a:pt x="1134642" y="1301084"/>
                  </a:lnTo>
                  <a:lnTo>
                    <a:pt x="1134642" y="1296824"/>
                  </a:lnTo>
                  <a:lnTo>
                    <a:pt x="1130382" y="1295759"/>
                  </a:lnTo>
                  <a:lnTo>
                    <a:pt x="1127188" y="1296824"/>
                  </a:lnTo>
                  <a:lnTo>
                    <a:pt x="1127188" y="1254226"/>
                  </a:lnTo>
                  <a:lnTo>
                    <a:pt x="1128252" y="1256356"/>
                  </a:lnTo>
                  <a:lnTo>
                    <a:pt x="1135175" y="1264343"/>
                  </a:lnTo>
                  <a:lnTo>
                    <a:pt x="1135175" y="1265408"/>
                  </a:lnTo>
                  <a:lnTo>
                    <a:pt x="1135175" y="1265408"/>
                  </a:lnTo>
                  <a:close/>
                  <a:moveTo>
                    <a:pt x="1135175" y="1374566"/>
                  </a:moveTo>
                  <a:lnTo>
                    <a:pt x="1135175" y="1385748"/>
                  </a:lnTo>
                  <a:lnTo>
                    <a:pt x="1135175" y="1385748"/>
                  </a:lnTo>
                  <a:lnTo>
                    <a:pt x="1135175" y="1385748"/>
                  </a:lnTo>
                  <a:lnTo>
                    <a:pt x="1135175" y="1399060"/>
                  </a:lnTo>
                  <a:cubicBezTo>
                    <a:pt x="1133045" y="1396930"/>
                    <a:pt x="1129317" y="1394800"/>
                    <a:pt x="1126123" y="1393203"/>
                  </a:cubicBezTo>
                  <a:lnTo>
                    <a:pt x="1126123" y="1380956"/>
                  </a:lnTo>
                  <a:cubicBezTo>
                    <a:pt x="1129850" y="1378826"/>
                    <a:pt x="1133045" y="1375631"/>
                    <a:pt x="1135175" y="1374566"/>
                  </a:cubicBezTo>
                  <a:lnTo>
                    <a:pt x="1135175" y="1374566"/>
                  </a:lnTo>
                  <a:close/>
                  <a:moveTo>
                    <a:pt x="1135175" y="1428347"/>
                  </a:moveTo>
                  <a:lnTo>
                    <a:pt x="1135175" y="1439529"/>
                  </a:lnTo>
                  <a:lnTo>
                    <a:pt x="1135175" y="1439529"/>
                  </a:lnTo>
                  <a:cubicBezTo>
                    <a:pt x="1133045" y="1440594"/>
                    <a:pt x="1130915" y="1441659"/>
                    <a:pt x="1129317" y="1442724"/>
                  </a:cubicBezTo>
                  <a:cubicBezTo>
                    <a:pt x="1128252" y="1442724"/>
                    <a:pt x="1127188" y="1443788"/>
                    <a:pt x="1126123" y="1444853"/>
                  </a:cubicBezTo>
                  <a:lnTo>
                    <a:pt x="1126123" y="1425684"/>
                  </a:lnTo>
                  <a:cubicBezTo>
                    <a:pt x="1128785" y="1427282"/>
                    <a:pt x="1131980" y="1428347"/>
                    <a:pt x="1135175" y="1428347"/>
                  </a:cubicBezTo>
                  <a:lnTo>
                    <a:pt x="1135175" y="1428347"/>
                  </a:lnTo>
                  <a:close/>
                  <a:moveTo>
                    <a:pt x="1135175" y="1562532"/>
                  </a:moveTo>
                  <a:lnTo>
                    <a:pt x="1135175" y="1588623"/>
                  </a:lnTo>
                  <a:lnTo>
                    <a:pt x="1127188" y="1591818"/>
                  </a:lnTo>
                  <a:lnTo>
                    <a:pt x="1126123" y="1585961"/>
                  </a:lnTo>
                  <a:lnTo>
                    <a:pt x="1126123" y="1565726"/>
                  </a:lnTo>
                  <a:lnTo>
                    <a:pt x="1135175" y="1562532"/>
                  </a:lnTo>
                  <a:lnTo>
                    <a:pt x="1135175" y="1562532"/>
                  </a:lnTo>
                  <a:close/>
                  <a:moveTo>
                    <a:pt x="1135175" y="1714288"/>
                  </a:moveTo>
                  <a:lnTo>
                    <a:pt x="1135175" y="1749432"/>
                  </a:lnTo>
                  <a:cubicBezTo>
                    <a:pt x="1133045" y="1746237"/>
                    <a:pt x="1129317" y="1743575"/>
                    <a:pt x="1126123" y="1741445"/>
                  </a:cubicBezTo>
                  <a:lnTo>
                    <a:pt x="1126123" y="1720145"/>
                  </a:lnTo>
                  <a:cubicBezTo>
                    <a:pt x="1129850" y="1719081"/>
                    <a:pt x="1131980" y="1716418"/>
                    <a:pt x="1135175" y="1714288"/>
                  </a:cubicBezTo>
                  <a:lnTo>
                    <a:pt x="1135175" y="1714288"/>
                  </a:lnTo>
                  <a:close/>
                  <a:moveTo>
                    <a:pt x="1135175" y="1802147"/>
                  </a:moveTo>
                  <a:lnTo>
                    <a:pt x="1135175" y="1819187"/>
                  </a:lnTo>
                  <a:cubicBezTo>
                    <a:pt x="1131980" y="1819187"/>
                    <a:pt x="1128252" y="1818122"/>
                    <a:pt x="1126123" y="1818122"/>
                  </a:cubicBezTo>
                  <a:lnTo>
                    <a:pt x="1126123" y="1800017"/>
                  </a:lnTo>
                  <a:cubicBezTo>
                    <a:pt x="1128785" y="1801082"/>
                    <a:pt x="1131980" y="1801082"/>
                    <a:pt x="1135175" y="1802147"/>
                  </a:cubicBezTo>
                  <a:close/>
                  <a:moveTo>
                    <a:pt x="1126123" y="28990"/>
                  </a:moveTo>
                  <a:lnTo>
                    <a:pt x="1126123" y="77445"/>
                  </a:lnTo>
                  <a:cubicBezTo>
                    <a:pt x="1125058" y="73185"/>
                    <a:pt x="1123993" y="68393"/>
                    <a:pt x="1121863" y="65198"/>
                  </a:cubicBezTo>
                  <a:lnTo>
                    <a:pt x="1121863" y="28990"/>
                  </a:lnTo>
                  <a:cubicBezTo>
                    <a:pt x="1123993" y="28990"/>
                    <a:pt x="1125058" y="28990"/>
                    <a:pt x="1126123" y="28990"/>
                  </a:cubicBezTo>
                  <a:lnTo>
                    <a:pt x="1126123" y="28990"/>
                  </a:lnTo>
                  <a:close/>
                  <a:moveTo>
                    <a:pt x="1126123" y="117914"/>
                  </a:moveTo>
                  <a:lnTo>
                    <a:pt x="1126123" y="132291"/>
                  </a:lnTo>
                  <a:cubicBezTo>
                    <a:pt x="1125058" y="132291"/>
                    <a:pt x="1123993" y="132291"/>
                    <a:pt x="1121863" y="132291"/>
                  </a:cubicBezTo>
                  <a:lnTo>
                    <a:pt x="1121863" y="116316"/>
                  </a:lnTo>
                  <a:cubicBezTo>
                    <a:pt x="1123993" y="116849"/>
                    <a:pt x="1125058" y="116849"/>
                    <a:pt x="1126123" y="117914"/>
                  </a:cubicBezTo>
                  <a:lnTo>
                    <a:pt x="1126123" y="117914"/>
                  </a:lnTo>
                  <a:close/>
                  <a:moveTo>
                    <a:pt x="1126123" y="178616"/>
                  </a:moveTo>
                  <a:lnTo>
                    <a:pt x="1126123" y="280853"/>
                  </a:lnTo>
                  <a:cubicBezTo>
                    <a:pt x="1123993" y="281918"/>
                    <a:pt x="1123993" y="284047"/>
                    <a:pt x="1123993" y="288840"/>
                  </a:cubicBezTo>
                  <a:cubicBezTo>
                    <a:pt x="1123993" y="288840"/>
                    <a:pt x="1125058" y="288840"/>
                    <a:pt x="1126123" y="288840"/>
                  </a:cubicBezTo>
                  <a:lnTo>
                    <a:pt x="1126123" y="318126"/>
                  </a:lnTo>
                  <a:cubicBezTo>
                    <a:pt x="1125058" y="317061"/>
                    <a:pt x="1123993" y="315996"/>
                    <a:pt x="1121863" y="315996"/>
                  </a:cubicBezTo>
                  <a:lnTo>
                    <a:pt x="1121863" y="246241"/>
                  </a:lnTo>
                  <a:cubicBezTo>
                    <a:pt x="1122928" y="246241"/>
                    <a:pt x="1122928" y="246241"/>
                    <a:pt x="1122928" y="245176"/>
                  </a:cubicBezTo>
                  <a:cubicBezTo>
                    <a:pt x="1123993" y="245176"/>
                    <a:pt x="1123993" y="243047"/>
                    <a:pt x="1121863" y="239319"/>
                  </a:cubicBezTo>
                  <a:lnTo>
                    <a:pt x="1121863" y="184474"/>
                  </a:lnTo>
                  <a:cubicBezTo>
                    <a:pt x="1122928" y="183409"/>
                    <a:pt x="1125058" y="181279"/>
                    <a:pt x="1126123" y="178616"/>
                  </a:cubicBezTo>
                  <a:lnTo>
                    <a:pt x="1126123" y="178616"/>
                  </a:lnTo>
                  <a:close/>
                  <a:moveTo>
                    <a:pt x="1126123" y="326113"/>
                  </a:moveTo>
                  <a:lnTo>
                    <a:pt x="1126123" y="345283"/>
                  </a:lnTo>
                  <a:cubicBezTo>
                    <a:pt x="1125058" y="345283"/>
                    <a:pt x="1123993" y="345283"/>
                    <a:pt x="1121863" y="345283"/>
                  </a:cubicBezTo>
                  <a:lnTo>
                    <a:pt x="1121863" y="325048"/>
                  </a:lnTo>
                  <a:cubicBezTo>
                    <a:pt x="1122928" y="325048"/>
                    <a:pt x="1123993" y="326113"/>
                    <a:pt x="1126123" y="326113"/>
                  </a:cubicBezTo>
                  <a:lnTo>
                    <a:pt x="1126123" y="326113"/>
                  </a:lnTo>
                  <a:close/>
                  <a:moveTo>
                    <a:pt x="1126123" y="423025"/>
                  </a:moveTo>
                  <a:lnTo>
                    <a:pt x="1126123" y="438999"/>
                  </a:lnTo>
                  <a:cubicBezTo>
                    <a:pt x="1125058" y="436869"/>
                    <a:pt x="1123993" y="435804"/>
                    <a:pt x="1121863" y="433142"/>
                  </a:cubicBezTo>
                  <a:lnTo>
                    <a:pt x="1121863" y="420895"/>
                  </a:lnTo>
                  <a:cubicBezTo>
                    <a:pt x="1123993" y="421960"/>
                    <a:pt x="1125058" y="423025"/>
                    <a:pt x="1126123" y="423025"/>
                  </a:cubicBezTo>
                  <a:lnTo>
                    <a:pt x="1126123" y="423025"/>
                  </a:lnTo>
                  <a:close/>
                  <a:moveTo>
                    <a:pt x="1126123" y="480533"/>
                  </a:moveTo>
                  <a:lnTo>
                    <a:pt x="1126123" y="489585"/>
                  </a:lnTo>
                  <a:cubicBezTo>
                    <a:pt x="1125058" y="489585"/>
                    <a:pt x="1123993" y="489585"/>
                    <a:pt x="1121863" y="488520"/>
                  </a:cubicBezTo>
                  <a:lnTo>
                    <a:pt x="1121863" y="479468"/>
                  </a:lnTo>
                  <a:cubicBezTo>
                    <a:pt x="1122928" y="479468"/>
                    <a:pt x="1125058" y="479468"/>
                    <a:pt x="1126123" y="480533"/>
                  </a:cubicBezTo>
                  <a:lnTo>
                    <a:pt x="1126123" y="480533"/>
                  </a:lnTo>
                  <a:close/>
                  <a:moveTo>
                    <a:pt x="1126123" y="549222"/>
                  </a:moveTo>
                  <a:lnTo>
                    <a:pt x="1126123" y="576379"/>
                  </a:lnTo>
                  <a:lnTo>
                    <a:pt x="1125058" y="574249"/>
                  </a:lnTo>
                  <a:lnTo>
                    <a:pt x="1121863" y="572119"/>
                  </a:lnTo>
                  <a:lnTo>
                    <a:pt x="1121863" y="544963"/>
                  </a:lnTo>
                  <a:lnTo>
                    <a:pt x="1126123" y="549222"/>
                  </a:lnTo>
                  <a:lnTo>
                    <a:pt x="1126123" y="549222"/>
                  </a:lnTo>
                  <a:close/>
                  <a:moveTo>
                    <a:pt x="1126123" y="582769"/>
                  </a:moveTo>
                  <a:lnTo>
                    <a:pt x="1126123" y="618977"/>
                  </a:lnTo>
                  <a:lnTo>
                    <a:pt x="1126123" y="618977"/>
                  </a:lnTo>
                  <a:lnTo>
                    <a:pt x="1123993" y="622172"/>
                  </a:lnTo>
                  <a:lnTo>
                    <a:pt x="1121863" y="628029"/>
                  </a:lnTo>
                  <a:lnTo>
                    <a:pt x="1121863" y="585431"/>
                  </a:lnTo>
                  <a:lnTo>
                    <a:pt x="1122928" y="585431"/>
                  </a:lnTo>
                  <a:lnTo>
                    <a:pt x="1126123" y="582769"/>
                  </a:lnTo>
                  <a:lnTo>
                    <a:pt x="1126123" y="582769"/>
                  </a:lnTo>
                  <a:close/>
                  <a:moveTo>
                    <a:pt x="1126123" y="691927"/>
                  </a:moveTo>
                  <a:lnTo>
                    <a:pt x="1126123" y="700979"/>
                  </a:lnTo>
                  <a:cubicBezTo>
                    <a:pt x="1125058" y="700979"/>
                    <a:pt x="1123993" y="702044"/>
                    <a:pt x="1121863" y="704174"/>
                  </a:cubicBezTo>
                  <a:lnTo>
                    <a:pt x="1121863" y="695122"/>
                  </a:lnTo>
                  <a:cubicBezTo>
                    <a:pt x="1123993" y="694589"/>
                    <a:pt x="1125058" y="693524"/>
                    <a:pt x="1126123" y="691927"/>
                  </a:cubicBezTo>
                  <a:lnTo>
                    <a:pt x="1126123" y="691927"/>
                  </a:lnTo>
                  <a:close/>
                  <a:moveTo>
                    <a:pt x="1126123" y="715889"/>
                  </a:moveTo>
                  <a:lnTo>
                    <a:pt x="1126123" y="723876"/>
                  </a:lnTo>
                  <a:cubicBezTo>
                    <a:pt x="1125058" y="722811"/>
                    <a:pt x="1122928" y="722811"/>
                    <a:pt x="1121863" y="721746"/>
                  </a:cubicBezTo>
                  <a:lnTo>
                    <a:pt x="1121863" y="713759"/>
                  </a:lnTo>
                  <a:cubicBezTo>
                    <a:pt x="1123993" y="714824"/>
                    <a:pt x="1125058" y="714824"/>
                    <a:pt x="1126123" y="715889"/>
                  </a:cubicBezTo>
                  <a:lnTo>
                    <a:pt x="1126123" y="715889"/>
                  </a:lnTo>
                  <a:close/>
                  <a:moveTo>
                    <a:pt x="1126123" y="749435"/>
                  </a:moveTo>
                  <a:lnTo>
                    <a:pt x="1126123" y="757422"/>
                  </a:lnTo>
                  <a:cubicBezTo>
                    <a:pt x="1125058" y="757422"/>
                    <a:pt x="1123993" y="756357"/>
                    <a:pt x="1121863" y="755292"/>
                  </a:cubicBezTo>
                  <a:lnTo>
                    <a:pt x="1121863" y="748370"/>
                  </a:lnTo>
                  <a:cubicBezTo>
                    <a:pt x="1123993" y="748370"/>
                    <a:pt x="1125058" y="749435"/>
                    <a:pt x="1126123" y="749435"/>
                  </a:cubicBezTo>
                  <a:lnTo>
                    <a:pt x="1126123" y="749435"/>
                  </a:lnTo>
                  <a:close/>
                  <a:moveTo>
                    <a:pt x="1126123" y="763279"/>
                  </a:moveTo>
                  <a:lnTo>
                    <a:pt x="1126123" y="772331"/>
                  </a:lnTo>
                  <a:cubicBezTo>
                    <a:pt x="1125058" y="773396"/>
                    <a:pt x="1123993" y="774461"/>
                    <a:pt x="1121863" y="774461"/>
                  </a:cubicBezTo>
                  <a:lnTo>
                    <a:pt x="1121863" y="766474"/>
                  </a:lnTo>
                  <a:cubicBezTo>
                    <a:pt x="1123993" y="765409"/>
                    <a:pt x="1125058" y="764344"/>
                    <a:pt x="1126123" y="763279"/>
                  </a:cubicBezTo>
                  <a:lnTo>
                    <a:pt x="1126123" y="763279"/>
                  </a:lnTo>
                  <a:close/>
                  <a:moveTo>
                    <a:pt x="1126123" y="785643"/>
                  </a:moveTo>
                  <a:lnTo>
                    <a:pt x="1126123" y="795761"/>
                  </a:lnTo>
                  <a:cubicBezTo>
                    <a:pt x="1125058" y="794696"/>
                    <a:pt x="1123993" y="792566"/>
                    <a:pt x="1121863" y="791501"/>
                  </a:cubicBezTo>
                  <a:lnTo>
                    <a:pt x="1121863" y="782449"/>
                  </a:lnTo>
                  <a:cubicBezTo>
                    <a:pt x="1122928" y="782449"/>
                    <a:pt x="1122928" y="783514"/>
                    <a:pt x="1123993" y="783514"/>
                  </a:cubicBezTo>
                  <a:cubicBezTo>
                    <a:pt x="1123993" y="784579"/>
                    <a:pt x="1125058" y="785643"/>
                    <a:pt x="1126123" y="785643"/>
                  </a:cubicBezTo>
                  <a:lnTo>
                    <a:pt x="1126123" y="785643"/>
                  </a:lnTo>
                  <a:close/>
                  <a:moveTo>
                    <a:pt x="1126123" y="820787"/>
                  </a:moveTo>
                  <a:lnTo>
                    <a:pt x="1126123" y="833034"/>
                  </a:lnTo>
                  <a:cubicBezTo>
                    <a:pt x="1123993" y="835164"/>
                    <a:pt x="1122928" y="837294"/>
                    <a:pt x="1121863" y="841021"/>
                  </a:cubicBezTo>
                  <a:lnTo>
                    <a:pt x="1121863" y="826644"/>
                  </a:lnTo>
                  <a:cubicBezTo>
                    <a:pt x="1123993" y="823982"/>
                    <a:pt x="1125058" y="822917"/>
                    <a:pt x="1126123" y="820787"/>
                  </a:cubicBezTo>
                  <a:lnTo>
                    <a:pt x="1126123" y="820787"/>
                  </a:lnTo>
                  <a:close/>
                  <a:moveTo>
                    <a:pt x="1126123" y="857528"/>
                  </a:moveTo>
                  <a:lnTo>
                    <a:pt x="1126123" y="878827"/>
                  </a:lnTo>
                  <a:cubicBezTo>
                    <a:pt x="1125058" y="874568"/>
                    <a:pt x="1125058" y="869775"/>
                    <a:pt x="1125058" y="867645"/>
                  </a:cubicBezTo>
                  <a:cubicBezTo>
                    <a:pt x="1123993" y="865515"/>
                    <a:pt x="1122928" y="864450"/>
                    <a:pt x="1121863" y="863385"/>
                  </a:cubicBezTo>
                  <a:lnTo>
                    <a:pt x="1121863" y="848476"/>
                  </a:lnTo>
                  <a:cubicBezTo>
                    <a:pt x="1122928" y="852203"/>
                    <a:pt x="1123993" y="854333"/>
                    <a:pt x="1126123" y="857528"/>
                  </a:cubicBezTo>
                  <a:lnTo>
                    <a:pt x="1126123" y="857528"/>
                  </a:lnTo>
                  <a:close/>
                  <a:moveTo>
                    <a:pt x="1126123" y="999700"/>
                  </a:moveTo>
                  <a:lnTo>
                    <a:pt x="1126123" y="1010882"/>
                  </a:lnTo>
                  <a:cubicBezTo>
                    <a:pt x="1125058" y="1013012"/>
                    <a:pt x="1123993" y="1016740"/>
                    <a:pt x="1122928" y="1019935"/>
                  </a:cubicBezTo>
                  <a:cubicBezTo>
                    <a:pt x="1123993" y="1019935"/>
                    <a:pt x="1125058" y="1019935"/>
                    <a:pt x="1126123" y="1019935"/>
                  </a:cubicBezTo>
                  <a:lnTo>
                    <a:pt x="1126123" y="1026857"/>
                  </a:lnTo>
                  <a:cubicBezTo>
                    <a:pt x="1125058" y="1026857"/>
                    <a:pt x="1123993" y="1027922"/>
                    <a:pt x="1121863" y="1027922"/>
                  </a:cubicBezTo>
                  <a:lnTo>
                    <a:pt x="1121863" y="1004493"/>
                  </a:lnTo>
                  <a:cubicBezTo>
                    <a:pt x="1122928" y="1001830"/>
                    <a:pt x="1125058" y="1000765"/>
                    <a:pt x="1126123" y="999700"/>
                  </a:cubicBezTo>
                  <a:lnTo>
                    <a:pt x="1126123" y="999700"/>
                  </a:lnTo>
                  <a:close/>
                  <a:moveTo>
                    <a:pt x="1126123" y="1044429"/>
                  </a:moveTo>
                  <a:lnTo>
                    <a:pt x="1126123" y="1050286"/>
                  </a:lnTo>
                  <a:cubicBezTo>
                    <a:pt x="1125058" y="1050286"/>
                    <a:pt x="1123993" y="1050286"/>
                    <a:pt x="1121863" y="1050286"/>
                  </a:cubicBezTo>
                  <a:lnTo>
                    <a:pt x="1121863" y="1043364"/>
                  </a:lnTo>
                  <a:cubicBezTo>
                    <a:pt x="1123993" y="1044429"/>
                    <a:pt x="1125058" y="1044429"/>
                    <a:pt x="1126123" y="1044429"/>
                  </a:cubicBezTo>
                  <a:lnTo>
                    <a:pt x="1126123" y="1044429"/>
                  </a:lnTo>
                  <a:close/>
                  <a:moveTo>
                    <a:pt x="1126123" y="1068390"/>
                  </a:moveTo>
                  <a:lnTo>
                    <a:pt x="1126123" y="1084365"/>
                  </a:lnTo>
                  <a:cubicBezTo>
                    <a:pt x="1125058" y="1086495"/>
                    <a:pt x="1123993" y="1087560"/>
                    <a:pt x="1121863" y="1090222"/>
                  </a:cubicBezTo>
                  <a:lnTo>
                    <a:pt x="1121863" y="1079040"/>
                  </a:lnTo>
                  <a:cubicBezTo>
                    <a:pt x="1122928" y="1079040"/>
                    <a:pt x="1122928" y="1079040"/>
                    <a:pt x="1122928" y="1079040"/>
                  </a:cubicBezTo>
                  <a:cubicBezTo>
                    <a:pt x="1122928" y="1077975"/>
                    <a:pt x="1122928" y="1076910"/>
                    <a:pt x="1123993" y="1076910"/>
                  </a:cubicBezTo>
                  <a:cubicBezTo>
                    <a:pt x="1122928" y="1076910"/>
                    <a:pt x="1122928" y="1076910"/>
                    <a:pt x="1121863" y="1076910"/>
                  </a:cubicBezTo>
                  <a:lnTo>
                    <a:pt x="1121863" y="1069988"/>
                  </a:lnTo>
                  <a:cubicBezTo>
                    <a:pt x="1123993" y="1069455"/>
                    <a:pt x="1125058" y="1068390"/>
                    <a:pt x="1126123" y="1068390"/>
                  </a:cubicBezTo>
                  <a:lnTo>
                    <a:pt x="1126123" y="1068390"/>
                  </a:lnTo>
                  <a:close/>
                  <a:moveTo>
                    <a:pt x="1126123" y="1098742"/>
                  </a:moveTo>
                  <a:lnTo>
                    <a:pt x="1126123" y="1108859"/>
                  </a:lnTo>
                  <a:cubicBezTo>
                    <a:pt x="1125058" y="1112054"/>
                    <a:pt x="1123993" y="1114716"/>
                    <a:pt x="1121863" y="1116846"/>
                  </a:cubicBezTo>
                  <a:lnTo>
                    <a:pt x="1121863" y="1093417"/>
                  </a:lnTo>
                  <a:cubicBezTo>
                    <a:pt x="1122928" y="1094482"/>
                    <a:pt x="1123993" y="1096612"/>
                    <a:pt x="1123993" y="1097677"/>
                  </a:cubicBezTo>
                  <a:cubicBezTo>
                    <a:pt x="1125058" y="1097677"/>
                    <a:pt x="1125058" y="1097677"/>
                    <a:pt x="1126123" y="1098742"/>
                  </a:cubicBezTo>
                  <a:lnTo>
                    <a:pt x="1126123" y="1098742"/>
                  </a:lnTo>
                  <a:close/>
                  <a:moveTo>
                    <a:pt x="1126123" y="1149327"/>
                  </a:moveTo>
                  <a:lnTo>
                    <a:pt x="1126123" y="1177549"/>
                  </a:lnTo>
                  <a:cubicBezTo>
                    <a:pt x="1123993" y="1175419"/>
                    <a:pt x="1122928" y="1174354"/>
                    <a:pt x="1121863" y="1171691"/>
                  </a:cubicBezTo>
                  <a:lnTo>
                    <a:pt x="1121863" y="1154652"/>
                  </a:lnTo>
                  <a:cubicBezTo>
                    <a:pt x="1122928" y="1152522"/>
                    <a:pt x="1125058" y="1150392"/>
                    <a:pt x="1126123" y="1149327"/>
                  </a:cubicBezTo>
                  <a:lnTo>
                    <a:pt x="1126123" y="1149327"/>
                  </a:lnTo>
                  <a:close/>
                  <a:moveTo>
                    <a:pt x="1126123" y="1252628"/>
                  </a:moveTo>
                  <a:lnTo>
                    <a:pt x="1126123" y="1295227"/>
                  </a:lnTo>
                  <a:lnTo>
                    <a:pt x="1121863" y="1297357"/>
                  </a:lnTo>
                  <a:lnTo>
                    <a:pt x="1121863" y="1246771"/>
                  </a:lnTo>
                  <a:lnTo>
                    <a:pt x="1126123" y="1252628"/>
                  </a:lnTo>
                  <a:lnTo>
                    <a:pt x="1126123" y="1252628"/>
                  </a:lnTo>
                  <a:close/>
                  <a:moveTo>
                    <a:pt x="1126123" y="1313863"/>
                  </a:moveTo>
                  <a:lnTo>
                    <a:pt x="1126123" y="1336228"/>
                  </a:lnTo>
                  <a:lnTo>
                    <a:pt x="1125058" y="1336228"/>
                  </a:lnTo>
                  <a:lnTo>
                    <a:pt x="1122928" y="1339422"/>
                  </a:lnTo>
                  <a:lnTo>
                    <a:pt x="1121863" y="1339422"/>
                  </a:lnTo>
                  <a:lnTo>
                    <a:pt x="1121863" y="1315993"/>
                  </a:lnTo>
                  <a:lnTo>
                    <a:pt x="1126123" y="1313863"/>
                  </a:lnTo>
                  <a:lnTo>
                    <a:pt x="1126123" y="1313863"/>
                  </a:lnTo>
                  <a:close/>
                  <a:moveTo>
                    <a:pt x="1126123" y="1380956"/>
                  </a:moveTo>
                  <a:lnTo>
                    <a:pt x="1126123" y="1393203"/>
                  </a:lnTo>
                  <a:cubicBezTo>
                    <a:pt x="1125058" y="1393203"/>
                    <a:pt x="1123993" y="1393203"/>
                    <a:pt x="1123993" y="1393203"/>
                  </a:cubicBezTo>
                  <a:cubicBezTo>
                    <a:pt x="1122928" y="1392138"/>
                    <a:pt x="1122928" y="1392138"/>
                    <a:pt x="1121863" y="1392138"/>
                  </a:cubicBezTo>
                  <a:lnTo>
                    <a:pt x="1121863" y="1382021"/>
                  </a:lnTo>
                  <a:cubicBezTo>
                    <a:pt x="1122928" y="1383086"/>
                    <a:pt x="1123993" y="1383086"/>
                    <a:pt x="1123993" y="1383086"/>
                  </a:cubicBezTo>
                  <a:cubicBezTo>
                    <a:pt x="1125058" y="1382553"/>
                    <a:pt x="1125058" y="1382553"/>
                    <a:pt x="1126123" y="1380956"/>
                  </a:cubicBezTo>
                  <a:lnTo>
                    <a:pt x="1126123" y="1380956"/>
                  </a:lnTo>
                  <a:close/>
                  <a:moveTo>
                    <a:pt x="1126123" y="1426217"/>
                  </a:moveTo>
                  <a:lnTo>
                    <a:pt x="1126123" y="1445386"/>
                  </a:lnTo>
                  <a:cubicBezTo>
                    <a:pt x="1125058" y="1445386"/>
                    <a:pt x="1123993" y="1446451"/>
                    <a:pt x="1121863" y="1447516"/>
                  </a:cubicBezTo>
                  <a:lnTo>
                    <a:pt x="1121863" y="1424087"/>
                  </a:lnTo>
                  <a:cubicBezTo>
                    <a:pt x="1123993" y="1425152"/>
                    <a:pt x="1125058" y="1425152"/>
                    <a:pt x="1126123" y="1426217"/>
                  </a:cubicBezTo>
                  <a:lnTo>
                    <a:pt x="1126123" y="1426217"/>
                  </a:lnTo>
                  <a:close/>
                  <a:moveTo>
                    <a:pt x="1126123" y="1565726"/>
                  </a:moveTo>
                  <a:lnTo>
                    <a:pt x="1126123" y="1585961"/>
                  </a:lnTo>
                  <a:lnTo>
                    <a:pt x="1121863" y="1576908"/>
                  </a:lnTo>
                  <a:lnTo>
                    <a:pt x="1121863" y="1567856"/>
                  </a:lnTo>
                  <a:lnTo>
                    <a:pt x="1126123" y="1565726"/>
                  </a:lnTo>
                  <a:lnTo>
                    <a:pt x="1126123" y="1565726"/>
                  </a:lnTo>
                  <a:close/>
                  <a:moveTo>
                    <a:pt x="1126123" y="1720145"/>
                  </a:moveTo>
                  <a:lnTo>
                    <a:pt x="1126123" y="1741445"/>
                  </a:lnTo>
                  <a:cubicBezTo>
                    <a:pt x="1125058" y="1741445"/>
                    <a:pt x="1123993" y="1740380"/>
                    <a:pt x="1121863" y="1739315"/>
                  </a:cubicBezTo>
                  <a:lnTo>
                    <a:pt x="1121863" y="1721210"/>
                  </a:lnTo>
                  <a:cubicBezTo>
                    <a:pt x="1122928" y="1721210"/>
                    <a:pt x="1123993" y="1721210"/>
                    <a:pt x="1123993" y="1722275"/>
                  </a:cubicBezTo>
                  <a:cubicBezTo>
                    <a:pt x="1125058" y="1721210"/>
                    <a:pt x="1125058" y="1721210"/>
                    <a:pt x="1126123" y="1720145"/>
                  </a:cubicBezTo>
                  <a:lnTo>
                    <a:pt x="1126123" y="1720145"/>
                  </a:lnTo>
                  <a:close/>
                  <a:moveTo>
                    <a:pt x="1126123" y="1800017"/>
                  </a:moveTo>
                  <a:lnTo>
                    <a:pt x="1126123" y="1818122"/>
                  </a:lnTo>
                  <a:lnTo>
                    <a:pt x="1125058" y="1818122"/>
                  </a:lnTo>
                  <a:cubicBezTo>
                    <a:pt x="1123993" y="1818122"/>
                    <a:pt x="1122928" y="1819187"/>
                    <a:pt x="1121863" y="1819187"/>
                  </a:cubicBezTo>
                  <a:lnTo>
                    <a:pt x="1121863" y="1797887"/>
                  </a:lnTo>
                  <a:cubicBezTo>
                    <a:pt x="1123993" y="1798953"/>
                    <a:pt x="1125058" y="1798953"/>
                    <a:pt x="1126123" y="1800017"/>
                  </a:cubicBezTo>
                  <a:close/>
                  <a:moveTo>
                    <a:pt x="1121863" y="28990"/>
                  </a:moveTo>
                  <a:lnTo>
                    <a:pt x="1121863" y="65198"/>
                  </a:lnTo>
                  <a:cubicBezTo>
                    <a:pt x="1120798" y="59341"/>
                    <a:pt x="1117603" y="54016"/>
                    <a:pt x="1113876" y="49224"/>
                  </a:cubicBezTo>
                  <a:lnTo>
                    <a:pt x="1113876" y="25795"/>
                  </a:lnTo>
                  <a:cubicBezTo>
                    <a:pt x="1114940" y="26860"/>
                    <a:pt x="1117070" y="27925"/>
                    <a:pt x="1118135" y="28990"/>
                  </a:cubicBezTo>
                  <a:cubicBezTo>
                    <a:pt x="1119733" y="28990"/>
                    <a:pt x="1120798" y="28990"/>
                    <a:pt x="1121863" y="28990"/>
                  </a:cubicBezTo>
                  <a:lnTo>
                    <a:pt x="1121863" y="28990"/>
                  </a:lnTo>
                  <a:close/>
                  <a:moveTo>
                    <a:pt x="1121863" y="116849"/>
                  </a:moveTo>
                  <a:lnTo>
                    <a:pt x="1121863" y="132823"/>
                  </a:lnTo>
                  <a:cubicBezTo>
                    <a:pt x="1119733" y="132823"/>
                    <a:pt x="1116005" y="131758"/>
                    <a:pt x="1113876" y="131758"/>
                  </a:cubicBezTo>
                  <a:lnTo>
                    <a:pt x="1113876" y="115784"/>
                  </a:lnTo>
                  <a:cubicBezTo>
                    <a:pt x="1116005" y="115784"/>
                    <a:pt x="1119733" y="116849"/>
                    <a:pt x="1121863" y="116849"/>
                  </a:cubicBezTo>
                  <a:lnTo>
                    <a:pt x="1121863" y="116849"/>
                  </a:lnTo>
                  <a:close/>
                  <a:moveTo>
                    <a:pt x="1121863" y="184474"/>
                  </a:moveTo>
                  <a:lnTo>
                    <a:pt x="1121863" y="239852"/>
                  </a:lnTo>
                  <a:cubicBezTo>
                    <a:pt x="1120798" y="237722"/>
                    <a:pt x="1118668" y="236657"/>
                    <a:pt x="1113876" y="235592"/>
                  </a:cubicBezTo>
                  <a:lnTo>
                    <a:pt x="1113876" y="190331"/>
                  </a:lnTo>
                  <a:cubicBezTo>
                    <a:pt x="1117070" y="189799"/>
                    <a:pt x="1119733" y="188734"/>
                    <a:pt x="1121863" y="184474"/>
                  </a:cubicBezTo>
                  <a:lnTo>
                    <a:pt x="1121863" y="184474"/>
                  </a:lnTo>
                  <a:close/>
                  <a:moveTo>
                    <a:pt x="1121863" y="246241"/>
                  </a:moveTo>
                  <a:lnTo>
                    <a:pt x="1121863" y="315996"/>
                  </a:lnTo>
                  <a:cubicBezTo>
                    <a:pt x="1119733" y="314931"/>
                    <a:pt x="1117603" y="312801"/>
                    <a:pt x="1113876" y="311736"/>
                  </a:cubicBezTo>
                  <a:lnTo>
                    <a:pt x="1113876" y="251034"/>
                  </a:lnTo>
                  <a:cubicBezTo>
                    <a:pt x="1117070" y="249969"/>
                    <a:pt x="1120798" y="248371"/>
                    <a:pt x="1121863" y="246241"/>
                  </a:cubicBezTo>
                  <a:lnTo>
                    <a:pt x="1121863" y="246241"/>
                  </a:lnTo>
                  <a:close/>
                  <a:moveTo>
                    <a:pt x="1121863" y="325048"/>
                  </a:moveTo>
                  <a:lnTo>
                    <a:pt x="1121863" y="345283"/>
                  </a:lnTo>
                  <a:cubicBezTo>
                    <a:pt x="1119733" y="344218"/>
                    <a:pt x="1117603" y="344218"/>
                    <a:pt x="1113876" y="344218"/>
                  </a:cubicBezTo>
                  <a:lnTo>
                    <a:pt x="1113876" y="323983"/>
                  </a:lnTo>
                  <a:cubicBezTo>
                    <a:pt x="1116005" y="323983"/>
                    <a:pt x="1118668" y="325048"/>
                    <a:pt x="1121863" y="325048"/>
                  </a:cubicBezTo>
                  <a:lnTo>
                    <a:pt x="1121863" y="325048"/>
                  </a:lnTo>
                  <a:lnTo>
                    <a:pt x="1121863" y="325048"/>
                  </a:lnTo>
                  <a:close/>
                  <a:moveTo>
                    <a:pt x="1121863" y="420895"/>
                  </a:moveTo>
                  <a:lnTo>
                    <a:pt x="1121863" y="433142"/>
                  </a:lnTo>
                  <a:cubicBezTo>
                    <a:pt x="1119733" y="431012"/>
                    <a:pt x="1117603" y="429947"/>
                    <a:pt x="1113876" y="427285"/>
                  </a:cubicBezTo>
                  <a:lnTo>
                    <a:pt x="1113876" y="417167"/>
                  </a:lnTo>
                  <a:cubicBezTo>
                    <a:pt x="1117070" y="418765"/>
                    <a:pt x="1119733" y="419830"/>
                    <a:pt x="1121863" y="420895"/>
                  </a:cubicBezTo>
                  <a:lnTo>
                    <a:pt x="1121863" y="420895"/>
                  </a:lnTo>
                  <a:close/>
                  <a:moveTo>
                    <a:pt x="1121863" y="479468"/>
                  </a:moveTo>
                  <a:lnTo>
                    <a:pt x="1121863" y="488520"/>
                  </a:lnTo>
                  <a:cubicBezTo>
                    <a:pt x="1119733" y="488520"/>
                    <a:pt x="1116005" y="487455"/>
                    <a:pt x="1113876" y="486390"/>
                  </a:cubicBezTo>
                  <a:lnTo>
                    <a:pt x="1113876" y="475208"/>
                  </a:lnTo>
                  <a:cubicBezTo>
                    <a:pt x="1116005" y="476273"/>
                    <a:pt x="1118668" y="478403"/>
                    <a:pt x="1121863" y="479468"/>
                  </a:cubicBezTo>
                  <a:lnTo>
                    <a:pt x="1121863" y="479468"/>
                  </a:lnTo>
                  <a:close/>
                  <a:moveTo>
                    <a:pt x="1121863" y="544963"/>
                  </a:moveTo>
                  <a:lnTo>
                    <a:pt x="1121863" y="572119"/>
                  </a:lnTo>
                  <a:lnTo>
                    <a:pt x="1121863" y="572119"/>
                  </a:lnTo>
                  <a:lnTo>
                    <a:pt x="1119733" y="569989"/>
                  </a:lnTo>
                  <a:lnTo>
                    <a:pt x="1119733" y="566794"/>
                  </a:lnTo>
                  <a:lnTo>
                    <a:pt x="1113876" y="565729"/>
                  </a:lnTo>
                  <a:lnTo>
                    <a:pt x="1113876" y="565729"/>
                  </a:lnTo>
                  <a:lnTo>
                    <a:pt x="1113876" y="540703"/>
                  </a:lnTo>
                  <a:lnTo>
                    <a:pt x="1114940" y="540703"/>
                  </a:lnTo>
                  <a:lnTo>
                    <a:pt x="1121863" y="543898"/>
                  </a:lnTo>
                  <a:lnTo>
                    <a:pt x="1121863" y="544963"/>
                  </a:lnTo>
                  <a:lnTo>
                    <a:pt x="1121863" y="544963"/>
                  </a:lnTo>
                  <a:close/>
                  <a:moveTo>
                    <a:pt x="1121863" y="585431"/>
                  </a:moveTo>
                  <a:lnTo>
                    <a:pt x="1121863" y="628029"/>
                  </a:lnTo>
                  <a:lnTo>
                    <a:pt x="1121863" y="629094"/>
                  </a:lnTo>
                  <a:lnTo>
                    <a:pt x="1120798" y="632289"/>
                  </a:lnTo>
                  <a:lnTo>
                    <a:pt x="1116538" y="638147"/>
                  </a:lnTo>
                  <a:lnTo>
                    <a:pt x="1114408" y="641341"/>
                  </a:lnTo>
                  <a:lnTo>
                    <a:pt x="1114408" y="614185"/>
                  </a:lnTo>
                  <a:lnTo>
                    <a:pt x="1115473" y="612055"/>
                  </a:lnTo>
                  <a:lnTo>
                    <a:pt x="1115473" y="608860"/>
                  </a:lnTo>
                  <a:lnTo>
                    <a:pt x="1114408" y="607795"/>
                  </a:lnTo>
                  <a:lnTo>
                    <a:pt x="1114408" y="584366"/>
                  </a:lnTo>
                  <a:lnTo>
                    <a:pt x="1116538" y="584366"/>
                  </a:lnTo>
                  <a:lnTo>
                    <a:pt x="1121863" y="585431"/>
                  </a:lnTo>
                  <a:lnTo>
                    <a:pt x="1121863" y="585431"/>
                  </a:lnTo>
                  <a:close/>
                  <a:moveTo>
                    <a:pt x="1121863" y="695654"/>
                  </a:moveTo>
                  <a:lnTo>
                    <a:pt x="1121863" y="704707"/>
                  </a:lnTo>
                  <a:cubicBezTo>
                    <a:pt x="1120798" y="705772"/>
                    <a:pt x="1118668" y="707901"/>
                    <a:pt x="1116005" y="711629"/>
                  </a:cubicBezTo>
                  <a:cubicBezTo>
                    <a:pt x="1118135" y="711629"/>
                    <a:pt x="1120265" y="712694"/>
                    <a:pt x="1121863" y="713759"/>
                  </a:cubicBezTo>
                  <a:lnTo>
                    <a:pt x="1121863" y="713759"/>
                  </a:lnTo>
                  <a:lnTo>
                    <a:pt x="1121863" y="721746"/>
                  </a:lnTo>
                  <a:cubicBezTo>
                    <a:pt x="1121863" y="720681"/>
                    <a:pt x="1120798" y="720681"/>
                    <a:pt x="1119733" y="719616"/>
                  </a:cubicBezTo>
                  <a:cubicBezTo>
                    <a:pt x="1118668" y="719616"/>
                    <a:pt x="1117603" y="718551"/>
                    <a:pt x="1116538" y="718551"/>
                  </a:cubicBezTo>
                  <a:cubicBezTo>
                    <a:pt x="1115473" y="718551"/>
                    <a:pt x="1114408" y="718551"/>
                    <a:pt x="1114408" y="718551"/>
                  </a:cubicBezTo>
                  <a:lnTo>
                    <a:pt x="1114408" y="703642"/>
                  </a:lnTo>
                  <a:cubicBezTo>
                    <a:pt x="1117070" y="699914"/>
                    <a:pt x="1119733" y="696719"/>
                    <a:pt x="1121863" y="695654"/>
                  </a:cubicBezTo>
                  <a:lnTo>
                    <a:pt x="1121863" y="695654"/>
                  </a:lnTo>
                  <a:close/>
                  <a:moveTo>
                    <a:pt x="1121863" y="748370"/>
                  </a:moveTo>
                  <a:lnTo>
                    <a:pt x="1121863" y="755292"/>
                  </a:lnTo>
                  <a:cubicBezTo>
                    <a:pt x="1119733" y="754227"/>
                    <a:pt x="1116005" y="752097"/>
                    <a:pt x="1113876" y="751032"/>
                  </a:cubicBezTo>
                  <a:lnTo>
                    <a:pt x="1113876" y="741980"/>
                  </a:lnTo>
                  <a:cubicBezTo>
                    <a:pt x="1116005" y="744110"/>
                    <a:pt x="1119733" y="746240"/>
                    <a:pt x="1121863" y="748370"/>
                  </a:cubicBezTo>
                  <a:lnTo>
                    <a:pt x="1121863" y="748370"/>
                  </a:lnTo>
                  <a:close/>
                  <a:moveTo>
                    <a:pt x="1121863" y="766474"/>
                  </a:moveTo>
                  <a:lnTo>
                    <a:pt x="1121863" y="774461"/>
                  </a:lnTo>
                  <a:cubicBezTo>
                    <a:pt x="1120798" y="775526"/>
                    <a:pt x="1119733" y="776591"/>
                    <a:pt x="1118668" y="776591"/>
                  </a:cubicBezTo>
                  <a:cubicBezTo>
                    <a:pt x="1118668" y="777656"/>
                    <a:pt x="1118668" y="777656"/>
                    <a:pt x="1118668" y="778721"/>
                  </a:cubicBezTo>
                  <a:cubicBezTo>
                    <a:pt x="1119733" y="779786"/>
                    <a:pt x="1121863" y="780851"/>
                    <a:pt x="1121863" y="781916"/>
                  </a:cubicBezTo>
                  <a:lnTo>
                    <a:pt x="1121863" y="790968"/>
                  </a:lnTo>
                  <a:cubicBezTo>
                    <a:pt x="1121863" y="789903"/>
                    <a:pt x="1121863" y="789903"/>
                    <a:pt x="1121863" y="789903"/>
                  </a:cubicBezTo>
                  <a:cubicBezTo>
                    <a:pt x="1120798" y="788838"/>
                    <a:pt x="1120798" y="788838"/>
                    <a:pt x="1119733" y="787773"/>
                  </a:cubicBezTo>
                  <a:cubicBezTo>
                    <a:pt x="1118668" y="793631"/>
                    <a:pt x="1116538" y="797891"/>
                    <a:pt x="1113876" y="803748"/>
                  </a:cubicBezTo>
                  <a:lnTo>
                    <a:pt x="1113876" y="770202"/>
                  </a:lnTo>
                  <a:lnTo>
                    <a:pt x="1113876" y="771267"/>
                  </a:lnTo>
                  <a:cubicBezTo>
                    <a:pt x="1117070" y="769669"/>
                    <a:pt x="1119733" y="768604"/>
                    <a:pt x="1121863" y="766474"/>
                  </a:cubicBezTo>
                  <a:lnTo>
                    <a:pt x="1121863" y="766474"/>
                  </a:lnTo>
                  <a:close/>
                  <a:moveTo>
                    <a:pt x="1121863" y="826112"/>
                  </a:moveTo>
                  <a:lnTo>
                    <a:pt x="1121863" y="840489"/>
                  </a:lnTo>
                  <a:cubicBezTo>
                    <a:pt x="1121863" y="840489"/>
                    <a:pt x="1121863" y="840489"/>
                    <a:pt x="1121863" y="841554"/>
                  </a:cubicBezTo>
                  <a:cubicBezTo>
                    <a:pt x="1121863" y="843684"/>
                    <a:pt x="1121863" y="845814"/>
                    <a:pt x="1121863" y="848476"/>
                  </a:cubicBezTo>
                  <a:lnTo>
                    <a:pt x="1121863" y="863385"/>
                  </a:lnTo>
                  <a:cubicBezTo>
                    <a:pt x="1117603" y="854333"/>
                    <a:pt x="1114940" y="847411"/>
                    <a:pt x="1114940" y="843151"/>
                  </a:cubicBezTo>
                  <a:cubicBezTo>
                    <a:pt x="1114940" y="842086"/>
                    <a:pt x="1113876" y="842086"/>
                    <a:pt x="1113876" y="841021"/>
                  </a:cubicBezTo>
                  <a:lnTo>
                    <a:pt x="1113876" y="831969"/>
                  </a:lnTo>
                  <a:cubicBezTo>
                    <a:pt x="1114940" y="833034"/>
                    <a:pt x="1116005" y="834099"/>
                    <a:pt x="1117070" y="835164"/>
                  </a:cubicBezTo>
                  <a:cubicBezTo>
                    <a:pt x="1118668" y="831969"/>
                    <a:pt x="1119733" y="829307"/>
                    <a:pt x="1121863" y="826112"/>
                  </a:cubicBezTo>
                  <a:lnTo>
                    <a:pt x="1121863" y="826112"/>
                  </a:lnTo>
                  <a:close/>
                  <a:moveTo>
                    <a:pt x="1121863" y="1003960"/>
                  </a:moveTo>
                  <a:lnTo>
                    <a:pt x="1121863" y="1027389"/>
                  </a:lnTo>
                  <a:lnTo>
                    <a:pt x="1121863" y="1027389"/>
                  </a:lnTo>
                  <a:cubicBezTo>
                    <a:pt x="1118668" y="1029519"/>
                    <a:pt x="1116005" y="1031649"/>
                    <a:pt x="1113876" y="1037506"/>
                  </a:cubicBezTo>
                  <a:lnTo>
                    <a:pt x="1113876" y="1026324"/>
                  </a:lnTo>
                  <a:cubicBezTo>
                    <a:pt x="1114940" y="1025259"/>
                    <a:pt x="1116005" y="1024194"/>
                    <a:pt x="1117070" y="1023129"/>
                  </a:cubicBezTo>
                  <a:cubicBezTo>
                    <a:pt x="1118668" y="1015142"/>
                    <a:pt x="1119733" y="1008752"/>
                    <a:pt x="1121863" y="1003960"/>
                  </a:cubicBezTo>
                  <a:lnTo>
                    <a:pt x="1121863" y="1003960"/>
                  </a:lnTo>
                  <a:close/>
                  <a:moveTo>
                    <a:pt x="1121863" y="1043364"/>
                  </a:moveTo>
                  <a:lnTo>
                    <a:pt x="1121863" y="1050286"/>
                  </a:lnTo>
                  <a:cubicBezTo>
                    <a:pt x="1119733" y="1050286"/>
                    <a:pt x="1116005" y="1050286"/>
                    <a:pt x="1113876" y="1051351"/>
                  </a:cubicBezTo>
                  <a:lnTo>
                    <a:pt x="1113876" y="1043364"/>
                  </a:lnTo>
                  <a:cubicBezTo>
                    <a:pt x="1116005" y="1043364"/>
                    <a:pt x="1119733" y="1043364"/>
                    <a:pt x="1121863" y="1043364"/>
                  </a:cubicBezTo>
                  <a:lnTo>
                    <a:pt x="1121863" y="1043364"/>
                  </a:lnTo>
                  <a:close/>
                  <a:moveTo>
                    <a:pt x="1121863" y="1069455"/>
                  </a:moveTo>
                  <a:lnTo>
                    <a:pt x="1121863" y="1076377"/>
                  </a:lnTo>
                  <a:cubicBezTo>
                    <a:pt x="1119733" y="1076377"/>
                    <a:pt x="1116005" y="1076377"/>
                    <a:pt x="1113876" y="1076377"/>
                  </a:cubicBezTo>
                  <a:lnTo>
                    <a:pt x="1113876" y="1069455"/>
                  </a:lnTo>
                  <a:cubicBezTo>
                    <a:pt x="1116005" y="1069455"/>
                    <a:pt x="1119733" y="1069455"/>
                    <a:pt x="1121863" y="1069455"/>
                  </a:cubicBezTo>
                  <a:lnTo>
                    <a:pt x="1121863" y="1069455"/>
                  </a:lnTo>
                  <a:close/>
                  <a:moveTo>
                    <a:pt x="1121863" y="1078507"/>
                  </a:moveTo>
                  <a:lnTo>
                    <a:pt x="1121863" y="1089689"/>
                  </a:lnTo>
                  <a:cubicBezTo>
                    <a:pt x="1121863" y="1089689"/>
                    <a:pt x="1121863" y="1090754"/>
                    <a:pt x="1120798" y="1090754"/>
                  </a:cubicBezTo>
                  <a:cubicBezTo>
                    <a:pt x="1121863" y="1091819"/>
                    <a:pt x="1121863" y="1092884"/>
                    <a:pt x="1121863" y="1092884"/>
                  </a:cubicBezTo>
                  <a:lnTo>
                    <a:pt x="1121863" y="1116313"/>
                  </a:lnTo>
                  <a:cubicBezTo>
                    <a:pt x="1120798" y="1119508"/>
                    <a:pt x="1118668" y="1123236"/>
                    <a:pt x="1116005" y="1125366"/>
                  </a:cubicBezTo>
                  <a:lnTo>
                    <a:pt x="1116005" y="1125366"/>
                  </a:lnTo>
                  <a:cubicBezTo>
                    <a:pt x="1114940" y="1126431"/>
                    <a:pt x="1113876" y="1127495"/>
                    <a:pt x="1113876" y="1128560"/>
                  </a:cubicBezTo>
                  <a:lnTo>
                    <a:pt x="1113876" y="1117378"/>
                  </a:lnTo>
                  <a:cubicBezTo>
                    <a:pt x="1118135" y="1110456"/>
                    <a:pt x="1121863" y="1104066"/>
                    <a:pt x="1116005" y="1095014"/>
                  </a:cubicBezTo>
                  <a:cubicBezTo>
                    <a:pt x="1114940" y="1096079"/>
                    <a:pt x="1113876" y="1096079"/>
                    <a:pt x="1113876" y="1097144"/>
                  </a:cubicBezTo>
                  <a:lnTo>
                    <a:pt x="1113876" y="1089157"/>
                  </a:lnTo>
                  <a:cubicBezTo>
                    <a:pt x="1116005" y="1087560"/>
                    <a:pt x="1119733" y="1083832"/>
                    <a:pt x="1121863" y="1078507"/>
                  </a:cubicBezTo>
                  <a:lnTo>
                    <a:pt x="1121863" y="1078507"/>
                  </a:lnTo>
                  <a:close/>
                  <a:moveTo>
                    <a:pt x="1121863" y="1154652"/>
                  </a:moveTo>
                  <a:lnTo>
                    <a:pt x="1121863" y="1171691"/>
                  </a:lnTo>
                  <a:cubicBezTo>
                    <a:pt x="1121863" y="1171691"/>
                    <a:pt x="1121863" y="1170626"/>
                    <a:pt x="1120798" y="1169561"/>
                  </a:cubicBezTo>
                  <a:cubicBezTo>
                    <a:pt x="1118668" y="1168496"/>
                    <a:pt x="1116538" y="1166367"/>
                    <a:pt x="1113876" y="1163704"/>
                  </a:cubicBezTo>
                  <a:lnTo>
                    <a:pt x="1113876" y="1155717"/>
                  </a:lnTo>
                  <a:cubicBezTo>
                    <a:pt x="1114940" y="1156782"/>
                    <a:pt x="1117070" y="1158912"/>
                    <a:pt x="1120798" y="1159977"/>
                  </a:cubicBezTo>
                  <a:cubicBezTo>
                    <a:pt x="1120798" y="1158912"/>
                    <a:pt x="1120798" y="1157847"/>
                    <a:pt x="1121863" y="1155717"/>
                  </a:cubicBezTo>
                  <a:cubicBezTo>
                    <a:pt x="1121863" y="1156249"/>
                    <a:pt x="1121863" y="1156249"/>
                    <a:pt x="1121863" y="1154652"/>
                  </a:cubicBezTo>
                  <a:lnTo>
                    <a:pt x="1121863" y="1154652"/>
                  </a:lnTo>
                  <a:close/>
                  <a:moveTo>
                    <a:pt x="1121863" y="1247303"/>
                  </a:moveTo>
                  <a:lnTo>
                    <a:pt x="1121863" y="1297889"/>
                  </a:lnTo>
                  <a:lnTo>
                    <a:pt x="1120798" y="1297889"/>
                  </a:lnTo>
                  <a:lnTo>
                    <a:pt x="1113876" y="1298954"/>
                  </a:lnTo>
                  <a:lnTo>
                    <a:pt x="1113876" y="1298954"/>
                  </a:lnTo>
                  <a:lnTo>
                    <a:pt x="1113876" y="1280850"/>
                  </a:lnTo>
                  <a:lnTo>
                    <a:pt x="1117070" y="1279785"/>
                  </a:lnTo>
                  <a:lnTo>
                    <a:pt x="1120265" y="1276590"/>
                  </a:lnTo>
                  <a:lnTo>
                    <a:pt x="1120265" y="1269668"/>
                  </a:lnTo>
                  <a:lnTo>
                    <a:pt x="1119200" y="1265408"/>
                  </a:lnTo>
                  <a:lnTo>
                    <a:pt x="1116005" y="1264343"/>
                  </a:lnTo>
                  <a:lnTo>
                    <a:pt x="1113876" y="1264343"/>
                  </a:lnTo>
                  <a:lnTo>
                    <a:pt x="1113876" y="1232927"/>
                  </a:lnTo>
                  <a:lnTo>
                    <a:pt x="1114940" y="1235056"/>
                  </a:lnTo>
                  <a:lnTo>
                    <a:pt x="1120798" y="1245174"/>
                  </a:lnTo>
                  <a:lnTo>
                    <a:pt x="1121863" y="1247303"/>
                  </a:lnTo>
                  <a:lnTo>
                    <a:pt x="1121863" y="1247303"/>
                  </a:lnTo>
                  <a:close/>
                  <a:moveTo>
                    <a:pt x="1121863" y="1315993"/>
                  </a:moveTo>
                  <a:lnTo>
                    <a:pt x="1121863" y="1339422"/>
                  </a:lnTo>
                  <a:lnTo>
                    <a:pt x="1118668" y="1342617"/>
                  </a:lnTo>
                  <a:lnTo>
                    <a:pt x="1118668" y="1344747"/>
                  </a:lnTo>
                  <a:lnTo>
                    <a:pt x="1118668" y="1349007"/>
                  </a:lnTo>
                  <a:lnTo>
                    <a:pt x="1118668" y="1353267"/>
                  </a:lnTo>
                  <a:lnTo>
                    <a:pt x="1118668" y="1357527"/>
                  </a:lnTo>
                  <a:lnTo>
                    <a:pt x="1118668" y="1359657"/>
                  </a:lnTo>
                  <a:lnTo>
                    <a:pt x="1116538" y="1360722"/>
                  </a:lnTo>
                  <a:lnTo>
                    <a:pt x="1114408" y="1359657"/>
                  </a:lnTo>
                  <a:lnTo>
                    <a:pt x="1114408" y="1319188"/>
                  </a:lnTo>
                  <a:lnTo>
                    <a:pt x="1114408" y="1319188"/>
                  </a:lnTo>
                  <a:lnTo>
                    <a:pt x="1121330" y="1314928"/>
                  </a:lnTo>
                  <a:lnTo>
                    <a:pt x="1121863" y="1314928"/>
                  </a:lnTo>
                  <a:lnTo>
                    <a:pt x="1121863" y="1315993"/>
                  </a:lnTo>
                  <a:close/>
                  <a:moveTo>
                    <a:pt x="1121863" y="1382553"/>
                  </a:moveTo>
                  <a:lnTo>
                    <a:pt x="1121863" y="1392670"/>
                  </a:lnTo>
                  <a:cubicBezTo>
                    <a:pt x="1119733" y="1392670"/>
                    <a:pt x="1117603" y="1392670"/>
                    <a:pt x="1113876" y="1393735"/>
                  </a:cubicBezTo>
                  <a:lnTo>
                    <a:pt x="1113876" y="1383618"/>
                  </a:lnTo>
                  <a:cubicBezTo>
                    <a:pt x="1117070" y="1383618"/>
                    <a:pt x="1119733" y="1382553"/>
                    <a:pt x="1121863" y="1382553"/>
                  </a:cubicBezTo>
                  <a:lnTo>
                    <a:pt x="1121863" y="1382553"/>
                  </a:lnTo>
                  <a:close/>
                  <a:moveTo>
                    <a:pt x="1121863" y="1424087"/>
                  </a:moveTo>
                  <a:lnTo>
                    <a:pt x="1121863" y="1447516"/>
                  </a:lnTo>
                  <a:cubicBezTo>
                    <a:pt x="1119733" y="1448581"/>
                    <a:pt x="1116005" y="1449646"/>
                    <a:pt x="1113876" y="1450711"/>
                  </a:cubicBezTo>
                  <a:lnTo>
                    <a:pt x="1113876" y="1440594"/>
                  </a:lnTo>
                  <a:cubicBezTo>
                    <a:pt x="1116005" y="1439529"/>
                    <a:pt x="1118135" y="1438464"/>
                    <a:pt x="1120798" y="1437399"/>
                  </a:cubicBezTo>
                  <a:lnTo>
                    <a:pt x="1120798" y="1437399"/>
                  </a:lnTo>
                  <a:lnTo>
                    <a:pt x="1121863" y="1436334"/>
                  </a:lnTo>
                  <a:cubicBezTo>
                    <a:pt x="1119733" y="1435269"/>
                    <a:pt x="1116005" y="1433139"/>
                    <a:pt x="1113876" y="1430476"/>
                  </a:cubicBezTo>
                  <a:lnTo>
                    <a:pt x="1113876" y="1417164"/>
                  </a:lnTo>
                  <a:cubicBezTo>
                    <a:pt x="1116005" y="1419294"/>
                    <a:pt x="1119733" y="1421957"/>
                    <a:pt x="1121863" y="1424087"/>
                  </a:cubicBezTo>
                  <a:lnTo>
                    <a:pt x="1121863" y="1424087"/>
                  </a:lnTo>
                  <a:close/>
                  <a:moveTo>
                    <a:pt x="1121863" y="1567856"/>
                  </a:moveTo>
                  <a:lnTo>
                    <a:pt x="1121863" y="1576908"/>
                  </a:lnTo>
                  <a:lnTo>
                    <a:pt x="1119733" y="1568921"/>
                  </a:lnTo>
                  <a:lnTo>
                    <a:pt x="1121863" y="1567856"/>
                  </a:lnTo>
                  <a:lnTo>
                    <a:pt x="1121863" y="1567856"/>
                  </a:lnTo>
                  <a:close/>
                  <a:moveTo>
                    <a:pt x="1121863" y="1721210"/>
                  </a:moveTo>
                  <a:lnTo>
                    <a:pt x="1121863" y="1739315"/>
                  </a:lnTo>
                  <a:cubicBezTo>
                    <a:pt x="1121863" y="1739315"/>
                    <a:pt x="1120798" y="1738250"/>
                    <a:pt x="1119733" y="1738250"/>
                  </a:cubicBezTo>
                  <a:cubicBezTo>
                    <a:pt x="1118668" y="1737185"/>
                    <a:pt x="1116538" y="1737185"/>
                    <a:pt x="1113876" y="1737185"/>
                  </a:cubicBezTo>
                  <a:lnTo>
                    <a:pt x="1113876" y="1720145"/>
                  </a:lnTo>
                  <a:cubicBezTo>
                    <a:pt x="1117070" y="1720145"/>
                    <a:pt x="1119733" y="1721210"/>
                    <a:pt x="1121863" y="1721210"/>
                  </a:cubicBezTo>
                  <a:lnTo>
                    <a:pt x="1121863" y="1721210"/>
                  </a:lnTo>
                  <a:close/>
                  <a:moveTo>
                    <a:pt x="1121863" y="1797887"/>
                  </a:moveTo>
                  <a:lnTo>
                    <a:pt x="1121863" y="1819187"/>
                  </a:lnTo>
                  <a:cubicBezTo>
                    <a:pt x="1119733" y="1820252"/>
                    <a:pt x="1116005" y="1821317"/>
                    <a:pt x="1116005" y="1821317"/>
                  </a:cubicBezTo>
                  <a:cubicBezTo>
                    <a:pt x="1114940" y="1822382"/>
                    <a:pt x="1114940" y="1822382"/>
                    <a:pt x="1113876" y="1822382"/>
                  </a:cubicBezTo>
                  <a:lnTo>
                    <a:pt x="1113876" y="1793095"/>
                  </a:lnTo>
                  <a:cubicBezTo>
                    <a:pt x="1116005" y="1795225"/>
                    <a:pt x="1119733" y="1796823"/>
                    <a:pt x="1121863" y="1797887"/>
                  </a:cubicBezTo>
                  <a:close/>
                  <a:moveTo>
                    <a:pt x="1113876" y="25795"/>
                  </a:moveTo>
                  <a:lnTo>
                    <a:pt x="1113876" y="49224"/>
                  </a:lnTo>
                  <a:cubicBezTo>
                    <a:pt x="1112811" y="48159"/>
                    <a:pt x="1111746" y="47094"/>
                    <a:pt x="1110681" y="46029"/>
                  </a:cubicBezTo>
                  <a:lnTo>
                    <a:pt x="1110681" y="24730"/>
                  </a:lnTo>
                  <a:cubicBezTo>
                    <a:pt x="1111746" y="25795"/>
                    <a:pt x="1112811" y="25795"/>
                    <a:pt x="1113876" y="25795"/>
                  </a:cubicBezTo>
                  <a:lnTo>
                    <a:pt x="1113876" y="25795"/>
                  </a:lnTo>
                  <a:close/>
                  <a:moveTo>
                    <a:pt x="1113876" y="115784"/>
                  </a:moveTo>
                  <a:lnTo>
                    <a:pt x="1113876" y="131758"/>
                  </a:lnTo>
                  <a:cubicBezTo>
                    <a:pt x="1112811" y="131758"/>
                    <a:pt x="1111746" y="131758"/>
                    <a:pt x="1110681" y="131758"/>
                  </a:cubicBezTo>
                  <a:lnTo>
                    <a:pt x="1110681" y="114719"/>
                  </a:lnTo>
                  <a:cubicBezTo>
                    <a:pt x="1111746" y="114719"/>
                    <a:pt x="1112811" y="115784"/>
                    <a:pt x="1113876" y="115784"/>
                  </a:cubicBezTo>
                  <a:lnTo>
                    <a:pt x="1113876" y="115784"/>
                  </a:lnTo>
                  <a:close/>
                  <a:moveTo>
                    <a:pt x="1113876" y="189799"/>
                  </a:moveTo>
                  <a:lnTo>
                    <a:pt x="1113876" y="235059"/>
                  </a:lnTo>
                  <a:cubicBezTo>
                    <a:pt x="1112811" y="235059"/>
                    <a:pt x="1111746" y="235059"/>
                    <a:pt x="1110681" y="235059"/>
                  </a:cubicBezTo>
                  <a:lnTo>
                    <a:pt x="1110681" y="189799"/>
                  </a:lnTo>
                  <a:cubicBezTo>
                    <a:pt x="1111746" y="189799"/>
                    <a:pt x="1112811" y="189799"/>
                    <a:pt x="1113876" y="189799"/>
                  </a:cubicBezTo>
                  <a:lnTo>
                    <a:pt x="1113876" y="189799"/>
                  </a:lnTo>
                  <a:close/>
                  <a:moveTo>
                    <a:pt x="1113876" y="251034"/>
                  </a:moveTo>
                  <a:lnTo>
                    <a:pt x="1113876" y="311736"/>
                  </a:lnTo>
                  <a:cubicBezTo>
                    <a:pt x="1112811" y="311736"/>
                    <a:pt x="1111746" y="310671"/>
                    <a:pt x="1110681" y="310671"/>
                  </a:cubicBezTo>
                  <a:lnTo>
                    <a:pt x="1110681" y="273398"/>
                  </a:lnTo>
                  <a:cubicBezTo>
                    <a:pt x="1110681" y="273398"/>
                    <a:pt x="1110681" y="273398"/>
                    <a:pt x="1111746" y="273398"/>
                  </a:cubicBezTo>
                  <a:cubicBezTo>
                    <a:pt x="1111746" y="273398"/>
                    <a:pt x="1111746" y="271268"/>
                    <a:pt x="1110681" y="269138"/>
                  </a:cubicBezTo>
                  <a:lnTo>
                    <a:pt x="1110681" y="252099"/>
                  </a:lnTo>
                  <a:cubicBezTo>
                    <a:pt x="1111746" y="252099"/>
                    <a:pt x="1112811" y="252099"/>
                    <a:pt x="1113876" y="251034"/>
                  </a:cubicBezTo>
                  <a:lnTo>
                    <a:pt x="1113876" y="251034"/>
                  </a:lnTo>
                  <a:close/>
                  <a:moveTo>
                    <a:pt x="1113876" y="323983"/>
                  </a:moveTo>
                  <a:lnTo>
                    <a:pt x="1113876" y="344218"/>
                  </a:lnTo>
                  <a:cubicBezTo>
                    <a:pt x="1112811" y="344218"/>
                    <a:pt x="1111746" y="344218"/>
                    <a:pt x="1110681" y="344218"/>
                  </a:cubicBezTo>
                  <a:lnTo>
                    <a:pt x="1110681" y="322919"/>
                  </a:lnTo>
                  <a:cubicBezTo>
                    <a:pt x="1111746" y="322919"/>
                    <a:pt x="1112811" y="323983"/>
                    <a:pt x="1113876" y="323983"/>
                  </a:cubicBezTo>
                  <a:lnTo>
                    <a:pt x="1113876" y="323983"/>
                  </a:lnTo>
                  <a:close/>
                  <a:moveTo>
                    <a:pt x="1113876" y="417700"/>
                  </a:moveTo>
                  <a:lnTo>
                    <a:pt x="1113876" y="427817"/>
                  </a:lnTo>
                  <a:cubicBezTo>
                    <a:pt x="1112811" y="427817"/>
                    <a:pt x="1111746" y="426752"/>
                    <a:pt x="1110681" y="426752"/>
                  </a:cubicBezTo>
                  <a:lnTo>
                    <a:pt x="1110681" y="416635"/>
                  </a:lnTo>
                  <a:cubicBezTo>
                    <a:pt x="1111746" y="416102"/>
                    <a:pt x="1112811" y="416102"/>
                    <a:pt x="1113876" y="417700"/>
                  </a:cubicBezTo>
                  <a:lnTo>
                    <a:pt x="1113876" y="417700"/>
                  </a:lnTo>
                  <a:close/>
                  <a:moveTo>
                    <a:pt x="1113876" y="474675"/>
                  </a:moveTo>
                  <a:lnTo>
                    <a:pt x="1113876" y="485857"/>
                  </a:lnTo>
                  <a:cubicBezTo>
                    <a:pt x="1112811" y="484792"/>
                    <a:pt x="1111746" y="484792"/>
                    <a:pt x="1110681" y="484792"/>
                  </a:cubicBezTo>
                  <a:lnTo>
                    <a:pt x="1110681" y="472545"/>
                  </a:lnTo>
                  <a:cubicBezTo>
                    <a:pt x="1111746" y="473610"/>
                    <a:pt x="1112811" y="474675"/>
                    <a:pt x="1113876" y="474675"/>
                  </a:cubicBezTo>
                  <a:lnTo>
                    <a:pt x="1113876" y="474675"/>
                  </a:lnTo>
                  <a:close/>
                  <a:moveTo>
                    <a:pt x="1113876" y="540170"/>
                  </a:moveTo>
                  <a:lnTo>
                    <a:pt x="1113876" y="565197"/>
                  </a:lnTo>
                  <a:lnTo>
                    <a:pt x="1110681" y="563067"/>
                  </a:lnTo>
                  <a:lnTo>
                    <a:pt x="1110681" y="563067"/>
                  </a:lnTo>
                  <a:lnTo>
                    <a:pt x="1110681" y="539638"/>
                  </a:lnTo>
                  <a:lnTo>
                    <a:pt x="1113876" y="540170"/>
                  </a:lnTo>
                  <a:lnTo>
                    <a:pt x="1113876" y="540170"/>
                  </a:lnTo>
                  <a:close/>
                  <a:moveTo>
                    <a:pt x="1113876" y="584366"/>
                  </a:moveTo>
                  <a:lnTo>
                    <a:pt x="1113876" y="607795"/>
                  </a:lnTo>
                  <a:lnTo>
                    <a:pt x="1112811" y="606730"/>
                  </a:lnTo>
                  <a:lnTo>
                    <a:pt x="1110681" y="603535"/>
                  </a:lnTo>
                  <a:lnTo>
                    <a:pt x="1110681" y="603535"/>
                  </a:lnTo>
                  <a:lnTo>
                    <a:pt x="1110681" y="583301"/>
                  </a:lnTo>
                  <a:lnTo>
                    <a:pt x="1110681" y="583301"/>
                  </a:lnTo>
                  <a:lnTo>
                    <a:pt x="1113876" y="584366"/>
                  </a:lnTo>
                  <a:lnTo>
                    <a:pt x="1113876" y="584366"/>
                  </a:lnTo>
                  <a:close/>
                  <a:moveTo>
                    <a:pt x="1113876" y="614717"/>
                  </a:moveTo>
                  <a:lnTo>
                    <a:pt x="1113876" y="641874"/>
                  </a:lnTo>
                  <a:lnTo>
                    <a:pt x="1112811" y="641874"/>
                  </a:lnTo>
                  <a:lnTo>
                    <a:pt x="1110681" y="644004"/>
                  </a:lnTo>
                  <a:lnTo>
                    <a:pt x="1110681" y="617912"/>
                  </a:lnTo>
                  <a:lnTo>
                    <a:pt x="1112811" y="615782"/>
                  </a:lnTo>
                  <a:lnTo>
                    <a:pt x="1113876" y="614717"/>
                  </a:lnTo>
                  <a:lnTo>
                    <a:pt x="1113876" y="614717"/>
                  </a:lnTo>
                  <a:close/>
                  <a:moveTo>
                    <a:pt x="1113876" y="703642"/>
                  </a:moveTo>
                  <a:lnTo>
                    <a:pt x="1113876" y="718551"/>
                  </a:lnTo>
                  <a:cubicBezTo>
                    <a:pt x="1112811" y="718551"/>
                    <a:pt x="1111746" y="718551"/>
                    <a:pt x="1110681" y="718551"/>
                  </a:cubicBezTo>
                  <a:lnTo>
                    <a:pt x="1110681" y="706836"/>
                  </a:lnTo>
                  <a:cubicBezTo>
                    <a:pt x="1111746" y="705772"/>
                    <a:pt x="1112811" y="704707"/>
                    <a:pt x="1113876" y="703642"/>
                  </a:cubicBezTo>
                  <a:lnTo>
                    <a:pt x="1113876" y="703642"/>
                  </a:lnTo>
                  <a:close/>
                  <a:moveTo>
                    <a:pt x="1113876" y="741980"/>
                  </a:moveTo>
                  <a:lnTo>
                    <a:pt x="1113876" y="751032"/>
                  </a:lnTo>
                  <a:cubicBezTo>
                    <a:pt x="1112811" y="749967"/>
                    <a:pt x="1111746" y="748902"/>
                    <a:pt x="1110681" y="748902"/>
                  </a:cubicBezTo>
                  <a:lnTo>
                    <a:pt x="1110681" y="739850"/>
                  </a:lnTo>
                  <a:cubicBezTo>
                    <a:pt x="1111746" y="740383"/>
                    <a:pt x="1112811" y="740383"/>
                    <a:pt x="1113876" y="741980"/>
                  </a:cubicBezTo>
                  <a:lnTo>
                    <a:pt x="1113876" y="741980"/>
                  </a:lnTo>
                  <a:close/>
                  <a:moveTo>
                    <a:pt x="1113876" y="769669"/>
                  </a:moveTo>
                  <a:lnTo>
                    <a:pt x="1113876" y="803215"/>
                  </a:lnTo>
                  <a:cubicBezTo>
                    <a:pt x="1112811" y="805345"/>
                    <a:pt x="1111746" y="807475"/>
                    <a:pt x="1110681" y="809073"/>
                  </a:cubicBezTo>
                  <a:lnTo>
                    <a:pt x="1110681" y="794163"/>
                  </a:lnTo>
                  <a:cubicBezTo>
                    <a:pt x="1113876" y="788306"/>
                    <a:pt x="1114940" y="782981"/>
                    <a:pt x="1110681" y="776059"/>
                  </a:cubicBezTo>
                  <a:lnTo>
                    <a:pt x="1110681" y="765942"/>
                  </a:lnTo>
                  <a:cubicBezTo>
                    <a:pt x="1111746" y="767539"/>
                    <a:pt x="1112811" y="768604"/>
                    <a:pt x="1113876" y="769669"/>
                  </a:cubicBezTo>
                  <a:lnTo>
                    <a:pt x="1113876" y="769669"/>
                  </a:lnTo>
                  <a:close/>
                  <a:moveTo>
                    <a:pt x="1113876" y="831969"/>
                  </a:moveTo>
                  <a:lnTo>
                    <a:pt x="1113876" y="841021"/>
                  </a:lnTo>
                  <a:cubicBezTo>
                    <a:pt x="1112811" y="839956"/>
                    <a:pt x="1111746" y="838891"/>
                    <a:pt x="1110681" y="837827"/>
                  </a:cubicBezTo>
                  <a:lnTo>
                    <a:pt x="1110681" y="827709"/>
                  </a:lnTo>
                  <a:cubicBezTo>
                    <a:pt x="1111746" y="828242"/>
                    <a:pt x="1112811" y="829307"/>
                    <a:pt x="1113876" y="831969"/>
                  </a:cubicBezTo>
                  <a:lnTo>
                    <a:pt x="1113876" y="831969"/>
                  </a:lnTo>
                  <a:close/>
                  <a:moveTo>
                    <a:pt x="1113876" y="1026324"/>
                  </a:moveTo>
                  <a:lnTo>
                    <a:pt x="1113876" y="1037506"/>
                  </a:lnTo>
                  <a:cubicBezTo>
                    <a:pt x="1112811" y="1039636"/>
                    <a:pt x="1111746" y="1041766"/>
                    <a:pt x="1111746" y="1044429"/>
                  </a:cubicBezTo>
                  <a:cubicBezTo>
                    <a:pt x="1111746" y="1044429"/>
                    <a:pt x="1112811" y="1044429"/>
                    <a:pt x="1113876" y="1043364"/>
                  </a:cubicBezTo>
                  <a:lnTo>
                    <a:pt x="1113876" y="1051351"/>
                  </a:lnTo>
                  <a:cubicBezTo>
                    <a:pt x="1112811" y="1051351"/>
                    <a:pt x="1111746" y="1051351"/>
                    <a:pt x="1110681" y="1051351"/>
                  </a:cubicBezTo>
                  <a:lnTo>
                    <a:pt x="1110681" y="1030052"/>
                  </a:lnTo>
                  <a:cubicBezTo>
                    <a:pt x="1111746" y="1028987"/>
                    <a:pt x="1112811" y="1027922"/>
                    <a:pt x="1113876" y="1026324"/>
                  </a:cubicBezTo>
                  <a:lnTo>
                    <a:pt x="1113876" y="1026324"/>
                  </a:lnTo>
                  <a:close/>
                  <a:moveTo>
                    <a:pt x="1113876" y="1069455"/>
                  </a:moveTo>
                  <a:lnTo>
                    <a:pt x="1113876" y="1076377"/>
                  </a:lnTo>
                  <a:cubicBezTo>
                    <a:pt x="1112811" y="1075312"/>
                    <a:pt x="1111746" y="1075312"/>
                    <a:pt x="1110681" y="1075312"/>
                  </a:cubicBezTo>
                  <a:lnTo>
                    <a:pt x="1110681" y="1068390"/>
                  </a:lnTo>
                  <a:cubicBezTo>
                    <a:pt x="1111746" y="1069455"/>
                    <a:pt x="1112811" y="1069455"/>
                    <a:pt x="1113876" y="1069455"/>
                  </a:cubicBezTo>
                  <a:lnTo>
                    <a:pt x="1113876" y="1069455"/>
                  </a:lnTo>
                  <a:close/>
                  <a:moveTo>
                    <a:pt x="1113876" y="1089689"/>
                  </a:moveTo>
                  <a:lnTo>
                    <a:pt x="1113876" y="1097677"/>
                  </a:lnTo>
                  <a:lnTo>
                    <a:pt x="1113876" y="1097677"/>
                  </a:lnTo>
                  <a:cubicBezTo>
                    <a:pt x="1112811" y="1098742"/>
                    <a:pt x="1111746" y="1099807"/>
                    <a:pt x="1110681" y="1100872"/>
                  </a:cubicBezTo>
                  <a:lnTo>
                    <a:pt x="1110681" y="1090754"/>
                  </a:lnTo>
                  <a:cubicBezTo>
                    <a:pt x="1111746" y="1090754"/>
                    <a:pt x="1112811" y="1089689"/>
                    <a:pt x="1113876" y="1089689"/>
                  </a:cubicBezTo>
                  <a:lnTo>
                    <a:pt x="1113876" y="1089689"/>
                  </a:lnTo>
                  <a:close/>
                  <a:moveTo>
                    <a:pt x="1113876" y="1117911"/>
                  </a:moveTo>
                  <a:lnTo>
                    <a:pt x="1113876" y="1129093"/>
                  </a:lnTo>
                  <a:cubicBezTo>
                    <a:pt x="1112811" y="1130158"/>
                    <a:pt x="1111746" y="1131223"/>
                    <a:pt x="1110681" y="1132288"/>
                  </a:cubicBezTo>
                  <a:lnTo>
                    <a:pt x="1110681" y="1121106"/>
                  </a:lnTo>
                  <a:cubicBezTo>
                    <a:pt x="1111746" y="1120041"/>
                    <a:pt x="1112811" y="1118976"/>
                    <a:pt x="1113876" y="1117911"/>
                  </a:cubicBezTo>
                  <a:lnTo>
                    <a:pt x="1113876" y="1117911"/>
                  </a:lnTo>
                  <a:close/>
                  <a:moveTo>
                    <a:pt x="1113876" y="1156249"/>
                  </a:moveTo>
                  <a:lnTo>
                    <a:pt x="1113876" y="1164237"/>
                  </a:lnTo>
                  <a:cubicBezTo>
                    <a:pt x="1112811" y="1164237"/>
                    <a:pt x="1111746" y="1163172"/>
                    <a:pt x="1110681" y="1162107"/>
                  </a:cubicBezTo>
                  <a:lnTo>
                    <a:pt x="1110681" y="1153055"/>
                  </a:lnTo>
                  <a:cubicBezTo>
                    <a:pt x="1111746" y="1153587"/>
                    <a:pt x="1112811" y="1154652"/>
                    <a:pt x="1113876" y="1156249"/>
                  </a:cubicBezTo>
                  <a:lnTo>
                    <a:pt x="1113876" y="1156249"/>
                  </a:lnTo>
                  <a:close/>
                  <a:moveTo>
                    <a:pt x="1113876" y="1232394"/>
                  </a:moveTo>
                  <a:lnTo>
                    <a:pt x="1113876" y="1263810"/>
                  </a:lnTo>
                  <a:lnTo>
                    <a:pt x="1110681" y="1262745"/>
                  </a:lnTo>
                  <a:lnTo>
                    <a:pt x="1110681" y="1227602"/>
                  </a:lnTo>
                  <a:lnTo>
                    <a:pt x="1111746" y="1227602"/>
                  </a:lnTo>
                  <a:lnTo>
                    <a:pt x="1113876" y="1232394"/>
                  </a:lnTo>
                  <a:lnTo>
                    <a:pt x="1113876" y="1232394"/>
                  </a:lnTo>
                  <a:close/>
                  <a:moveTo>
                    <a:pt x="1113876" y="1280850"/>
                  </a:moveTo>
                  <a:lnTo>
                    <a:pt x="1113876" y="1298954"/>
                  </a:lnTo>
                  <a:lnTo>
                    <a:pt x="1110681" y="1301084"/>
                  </a:lnTo>
                  <a:lnTo>
                    <a:pt x="1110681" y="1281915"/>
                  </a:lnTo>
                  <a:lnTo>
                    <a:pt x="1111746" y="1280850"/>
                  </a:lnTo>
                  <a:lnTo>
                    <a:pt x="1113876" y="1280850"/>
                  </a:lnTo>
                  <a:lnTo>
                    <a:pt x="1113876" y="1280850"/>
                  </a:lnTo>
                  <a:close/>
                  <a:moveTo>
                    <a:pt x="1113876" y="1320253"/>
                  </a:moveTo>
                  <a:lnTo>
                    <a:pt x="1113876" y="1360722"/>
                  </a:lnTo>
                  <a:lnTo>
                    <a:pt x="1112811" y="1360722"/>
                  </a:lnTo>
                  <a:lnTo>
                    <a:pt x="1110681" y="1359657"/>
                  </a:lnTo>
                  <a:lnTo>
                    <a:pt x="1110681" y="1321318"/>
                  </a:lnTo>
                  <a:lnTo>
                    <a:pt x="1113876" y="1320253"/>
                  </a:lnTo>
                  <a:lnTo>
                    <a:pt x="1113876" y="1320253"/>
                  </a:lnTo>
                  <a:close/>
                  <a:moveTo>
                    <a:pt x="1113876" y="1383618"/>
                  </a:moveTo>
                  <a:lnTo>
                    <a:pt x="1113876" y="1393735"/>
                  </a:lnTo>
                  <a:cubicBezTo>
                    <a:pt x="1112811" y="1393735"/>
                    <a:pt x="1111746" y="1393735"/>
                    <a:pt x="1110681" y="1394800"/>
                  </a:cubicBezTo>
                  <a:lnTo>
                    <a:pt x="1110681" y="1384683"/>
                  </a:lnTo>
                  <a:cubicBezTo>
                    <a:pt x="1111746" y="1384683"/>
                    <a:pt x="1112811" y="1383618"/>
                    <a:pt x="1113876" y="1383618"/>
                  </a:cubicBezTo>
                  <a:lnTo>
                    <a:pt x="1113876" y="1383618"/>
                  </a:lnTo>
                  <a:close/>
                  <a:moveTo>
                    <a:pt x="1113876" y="1417164"/>
                  </a:moveTo>
                  <a:lnTo>
                    <a:pt x="1113876" y="1430476"/>
                  </a:lnTo>
                  <a:cubicBezTo>
                    <a:pt x="1112811" y="1430476"/>
                    <a:pt x="1111746" y="1429412"/>
                    <a:pt x="1110681" y="1429412"/>
                  </a:cubicBezTo>
                  <a:lnTo>
                    <a:pt x="1110681" y="1415035"/>
                  </a:lnTo>
                  <a:cubicBezTo>
                    <a:pt x="1111746" y="1416100"/>
                    <a:pt x="1112811" y="1416100"/>
                    <a:pt x="1113876" y="1417164"/>
                  </a:cubicBezTo>
                  <a:lnTo>
                    <a:pt x="1113876" y="1417164"/>
                  </a:lnTo>
                  <a:close/>
                  <a:moveTo>
                    <a:pt x="1113876" y="1440594"/>
                  </a:moveTo>
                  <a:lnTo>
                    <a:pt x="1113876" y="1450711"/>
                  </a:lnTo>
                  <a:cubicBezTo>
                    <a:pt x="1112811" y="1451776"/>
                    <a:pt x="1111746" y="1451776"/>
                    <a:pt x="1110681" y="1451776"/>
                  </a:cubicBezTo>
                  <a:lnTo>
                    <a:pt x="1110681" y="1441659"/>
                  </a:lnTo>
                  <a:cubicBezTo>
                    <a:pt x="1111746" y="1442191"/>
                    <a:pt x="1112811" y="1442191"/>
                    <a:pt x="1113876" y="1440594"/>
                  </a:cubicBezTo>
                  <a:lnTo>
                    <a:pt x="1113876" y="1440594"/>
                  </a:lnTo>
                  <a:close/>
                  <a:moveTo>
                    <a:pt x="1113876" y="1720145"/>
                  </a:moveTo>
                  <a:lnTo>
                    <a:pt x="1113876" y="1737185"/>
                  </a:lnTo>
                  <a:cubicBezTo>
                    <a:pt x="1112811" y="1737185"/>
                    <a:pt x="1111746" y="1736120"/>
                    <a:pt x="1110681" y="1736120"/>
                  </a:cubicBezTo>
                  <a:lnTo>
                    <a:pt x="1110681" y="1720145"/>
                  </a:lnTo>
                  <a:cubicBezTo>
                    <a:pt x="1111746" y="1720145"/>
                    <a:pt x="1112811" y="1720145"/>
                    <a:pt x="1113876" y="1720145"/>
                  </a:cubicBezTo>
                  <a:lnTo>
                    <a:pt x="1113876" y="1720145"/>
                  </a:lnTo>
                  <a:close/>
                  <a:moveTo>
                    <a:pt x="1113876" y="1793095"/>
                  </a:moveTo>
                  <a:lnTo>
                    <a:pt x="1113876" y="1822382"/>
                  </a:lnTo>
                  <a:cubicBezTo>
                    <a:pt x="1112811" y="1823447"/>
                    <a:pt x="1111746" y="1823447"/>
                    <a:pt x="1110681" y="1823447"/>
                  </a:cubicBezTo>
                  <a:lnTo>
                    <a:pt x="1110681" y="1790965"/>
                  </a:lnTo>
                  <a:cubicBezTo>
                    <a:pt x="1111746" y="1792030"/>
                    <a:pt x="1112811" y="1792030"/>
                    <a:pt x="1113876" y="1793095"/>
                  </a:cubicBezTo>
                  <a:close/>
                  <a:moveTo>
                    <a:pt x="1110681" y="24730"/>
                  </a:moveTo>
                  <a:lnTo>
                    <a:pt x="1110681" y="46029"/>
                  </a:lnTo>
                  <a:cubicBezTo>
                    <a:pt x="1108551" y="43899"/>
                    <a:pt x="1106421" y="41769"/>
                    <a:pt x="1102693" y="40172"/>
                  </a:cubicBezTo>
                  <a:lnTo>
                    <a:pt x="1102693" y="21002"/>
                  </a:lnTo>
                  <a:cubicBezTo>
                    <a:pt x="1105888" y="22067"/>
                    <a:pt x="1108551" y="23665"/>
                    <a:pt x="1110681" y="24730"/>
                  </a:cubicBezTo>
                  <a:lnTo>
                    <a:pt x="1110681" y="24730"/>
                  </a:lnTo>
                  <a:close/>
                  <a:moveTo>
                    <a:pt x="1110681" y="114719"/>
                  </a:moveTo>
                  <a:lnTo>
                    <a:pt x="1110681" y="131758"/>
                  </a:lnTo>
                  <a:cubicBezTo>
                    <a:pt x="1108551" y="130693"/>
                    <a:pt x="1104823" y="129628"/>
                    <a:pt x="1102693" y="129628"/>
                  </a:cubicBezTo>
                  <a:lnTo>
                    <a:pt x="1102693" y="112589"/>
                  </a:lnTo>
                  <a:cubicBezTo>
                    <a:pt x="1104823" y="113654"/>
                    <a:pt x="1108551" y="113654"/>
                    <a:pt x="1110681" y="114719"/>
                  </a:cubicBezTo>
                  <a:lnTo>
                    <a:pt x="1110681" y="114719"/>
                  </a:lnTo>
                  <a:close/>
                  <a:moveTo>
                    <a:pt x="1110681" y="189799"/>
                  </a:moveTo>
                  <a:lnTo>
                    <a:pt x="1110681" y="235059"/>
                  </a:lnTo>
                  <a:cubicBezTo>
                    <a:pt x="1108551" y="233994"/>
                    <a:pt x="1106421" y="233994"/>
                    <a:pt x="1102693" y="235059"/>
                  </a:cubicBezTo>
                  <a:lnTo>
                    <a:pt x="1102693" y="214825"/>
                  </a:lnTo>
                  <a:cubicBezTo>
                    <a:pt x="1106953" y="215890"/>
                    <a:pt x="1106953" y="213760"/>
                    <a:pt x="1102693" y="210565"/>
                  </a:cubicBezTo>
                  <a:lnTo>
                    <a:pt x="1102693" y="187136"/>
                  </a:lnTo>
                  <a:cubicBezTo>
                    <a:pt x="1104823" y="188201"/>
                    <a:pt x="1105888" y="189266"/>
                    <a:pt x="1108551" y="190331"/>
                  </a:cubicBezTo>
                  <a:cubicBezTo>
                    <a:pt x="1109616" y="189799"/>
                    <a:pt x="1110681" y="189799"/>
                    <a:pt x="1110681" y="189799"/>
                  </a:cubicBezTo>
                  <a:lnTo>
                    <a:pt x="1110681" y="189799"/>
                  </a:lnTo>
                  <a:close/>
                  <a:moveTo>
                    <a:pt x="1110681" y="252099"/>
                  </a:moveTo>
                  <a:lnTo>
                    <a:pt x="1110681" y="269138"/>
                  </a:lnTo>
                  <a:cubicBezTo>
                    <a:pt x="1110681" y="267008"/>
                    <a:pt x="1108551" y="264878"/>
                    <a:pt x="1106421" y="264878"/>
                  </a:cubicBezTo>
                  <a:cubicBezTo>
                    <a:pt x="1106421" y="264878"/>
                    <a:pt x="1104291" y="259021"/>
                    <a:pt x="1107486" y="253696"/>
                  </a:cubicBezTo>
                  <a:cubicBezTo>
                    <a:pt x="1106953" y="253164"/>
                    <a:pt x="1108551" y="253164"/>
                    <a:pt x="1110681" y="252099"/>
                  </a:cubicBezTo>
                  <a:lnTo>
                    <a:pt x="1110681" y="252099"/>
                  </a:lnTo>
                  <a:close/>
                  <a:moveTo>
                    <a:pt x="1110681" y="273398"/>
                  </a:moveTo>
                  <a:lnTo>
                    <a:pt x="1110681" y="310671"/>
                  </a:lnTo>
                  <a:cubicBezTo>
                    <a:pt x="1108551" y="309607"/>
                    <a:pt x="1106421" y="308542"/>
                    <a:pt x="1102693" y="307477"/>
                  </a:cubicBezTo>
                  <a:lnTo>
                    <a:pt x="1102693" y="278190"/>
                  </a:lnTo>
                  <a:cubicBezTo>
                    <a:pt x="1104823" y="276593"/>
                    <a:pt x="1108551" y="275528"/>
                    <a:pt x="1110681" y="273398"/>
                  </a:cubicBezTo>
                  <a:lnTo>
                    <a:pt x="1110681" y="273398"/>
                  </a:lnTo>
                  <a:close/>
                  <a:moveTo>
                    <a:pt x="1110681" y="322919"/>
                  </a:moveTo>
                  <a:lnTo>
                    <a:pt x="1110681" y="344218"/>
                  </a:lnTo>
                  <a:cubicBezTo>
                    <a:pt x="1108551" y="343153"/>
                    <a:pt x="1104823" y="343153"/>
                    <a:pt x="1102693" y="343153"/>
                  </a:cubicBezTo>
                  <a:lnTo>
                    <a:pt x="1102693" y="320789"/>
                  </a:lnTo>
                  <a:cubicBezTo>
                    <a:pt x="1104823" y="321854"/>
                    <a:pt x="1108551" y="321854"/>
                    <a:pt x="1110681" y="322919"/>
                  </a:cubicBezTo>
                  <a:lnTo>
                    <a:pt x="1110681" y="322919"/>
                  </a:lnTo>
                  <a:close/>
                  <a:moveTo>
                    <a:pt x="1110681" y="416102"/>
                  </a:moveTo>
                  <a:lnTo>
                    <a:pt x="1110681" y="426220"/>
                  </a:lnTo>
                  <a:cubicBezTo>
                    <a:pt x="1108551" y="425155"/>
                    <a:pt x="1106421" y="424090"/>
                    <a:pt x="1102693" y="423025"/>
                  </a:cubicBezTo>
                  <a:lnTo>
                    <a:pt x="1102693" y="413973"/>
                  </a:lnTo>
                  <a:cubicBezTo>
                    <a:pt x="1105888" y="415037"/>
                    <a:pt x="1108551" y="415037"/>
                    <a:pt x="1110681" y="416102"/>
                  </a:cubicBezTo>
                  <a:lnTo>
                    <a:pt x="1110681" y="416102"/>
                  </a:lnTo>
                  <a:close/>
                  <a:moveTo>
                    <a:pt x="1110681" y="472545"/>
                  </a:moveTo>
                  <a:lnTo>
                    <a:pt x="1110681" y="484792"/>
                  </a:lnTo>
                  <a:cubicBezTo>
                    <a:pt x="1108551" y="482662"/>
                    <a:pt x="1104823" y="481597"/>
                    <a:pt x="1102693" y="478935"/>
                  </a:cubicBezTo>
                  <a:lnTo>
                    <a:pt x="1102693" y="458701"/>
                  </a:lnTo>
                  <a:cubicBezTo>
                    <a:pt x="1103758" y="461896"/>
                    <a:pt x="1104823" y="465623"/>
                    <a:pt x="1105888" y="467753"/>
                  </a:cubicBezTo>
                  <a:cubicBezTo>
                    <a:pt x="1106953" y="470415"/>
                    <a:pt x="1109616" y="471480"/>
                    <a:pt x="1110681" y="472545"/>
                  </a:cubicBezTo>
                  <a:lnTo>
                    <a:pt x="1110681" y="472545"/>
                  </a:lnTo>
                  <a:close/>
                  <a:moveTo>
                    <a:pt x="1110681" y="539105"/>
                  </a:moveTo>
                  <a:lnTo>
                    <a:pt x="1110681" y="562534"/>
                  </a:lnTo>
                  <a:lnTo>
                    <a:pt x="1107486" y="562534"/>
                  </a:lnTo>
                  <a:lnTo>
                    <a:pt x="1106421" y="560405"/>
                  </a:lnTo>
                  <a:lnTo>
                    <a:pt x="1104291" y="559340"/>
                  </a:lnTo>
                  <a:lnTo>
                    <a:pt x="1103226" y="559340"/>
                  </a:lnTo>
                  <a:lnTo>
                    <a:pt x="1103226" y="538040"/>
                  </a:lnTo>
                  <a:lnTo>
                    <a:pt x="1109083" y="539105"/>
                  </a:lnTo>
                  <a:lnTo>
                    <a:pt x="1110681" y="539105"/>
                  </a:lnTo>
                  <a:lnTo>
                    <a:pt x="1110681" y="539105"/>
                  </a:lnTo>
                  <a:close/>
                  <a:moveTo>
                    <a:pt x="1110681" y="582769"/>
                  </a:moveTo>
                  <a:lnTo>
                    <a:pt x="1110681" y="603003"/>
                  </a:lnTo>
                  <a:lnTo>
                    <a:pt x="1108551" y="601938"/>
                  </a:lnTo>
                  <a:lnTo>
                    <a:pt x="1105356" y="600873"/>
                  </a:lnTo>
                  <a:lnTo>
                    <a:pt x="1103226" y="600873"/>
                  </a:lnTo>
                  <a:lnTo>
                    <a:pt x="1103226" y="582769"/>
                  </a:lnTo>
                  <a:lnTo>
                    <a:pt x="1107486" y="582769"/>
                  </a:lnTo>
                  <a:lnTo>
                    <a:pt x="1110681" y="582769"/>
                  </a:lnTo>
                  <a:lnTo>
                    <a:pt x="1110681" y="582769"/>
                  </a:lnTo>
                  <a:close/>
                  <a:moveTo>
                    <a:pt x="1110681" y="617912"/>
                  </a:moveTo>
                  <a:lnTo>
                    <a:pt x="1110681" y="644004"/>
                  </a:lnTo>
                  <a:lnTo>
                    <a:pt x="1110681" y="645069"/>
                  </a:lnTo>
                  <a:lnTo>
                    <a:pt x="1110681" y="650926"/>
                  </a:lnTo>
                  <a:lnTo>
                    <a:pt x="1109616" y="657848"/>
                  </a:lnTo>
                  <a:lnTo>
                    <a:pt x="1109616" y="663706"/>
                  </a:lnTo>
                  <a:lnTo>
                    <a:pt x="1107486" y="667965"/>
                  </a:lnTo>
                  <a:lnTo>
                    <a:pt x="1103226" y="671160"/>
                  </a:lnTo>
                  <a:lnTo>
                    <a:pt x="1103226" y="623770"/>
                  </a:lnTo>
                  <a:lnTo>
                    <a:pt x="1104291" y="623770"/>
                  </a:lnTo>
                  <a:lnTo>
                    <a:pt x="1108551" y="621640"/>
                  </a:lnTo>
                  <a:lnTo>
                    <a:pt x="1110681" y="617912"/>
                  </a:lnTo>
                  <a:lnTo>
                    <a:pt x="1110681" y="617912"/>
                  </a:lnTo>
                  <a:lnTo>
                    <a:pt x="1110681" y="617912"/>
                  </a:lnTo>
                  <a:close/>
                  <a:moveTo>
                    <a:pt x="1110681" y="706836"/>
                  </a:moveTo>
                  <a:lnTo>
                    <a:pt x="1110681" y="718019"/>
                  </a:lnTo>
                  <a:cubicBezTo>
                    <a:pt x="1108551" y="718019"/>
                    <a:pt x="1106421" y="720148"/>
                    <a:pt x="1102693" y="723876"/>
                  </a:cubicBezTo>
                  <a:lnTo>
                    <a:pt x="1102693" y="714824"/>
                  </a:lnTo>
                  <a:cubicBezTo>
                    <a:pt x="1104823" y="713759"/>
                    <a:pt x="1105888" y="712694"/>
                    <a:pt x="1106953" y="712694"/>
                  </a:cubicBezTo>
                  <a:cubicBezTo>
                    <a:pt x="1108551" y="710031"/>
                    <a:pt x="1109616" y="708966"/>
                    <a:pt x="1110681" y="706836"/>
                  </a:cubicBezTo>
                  <a:lnTo>
                    <a:pt x="1110681" y="706836"/>
                  </a:lnTo>
                  <a:close/>
                  <a:moveTo>
                    <a:pt x="1110681" y="739318"/>
                  </a:moveTo>
                  <a:lnTo>
                    <a:pt x="1110681" y="748370"/>
                  </a:lnTo>
                  <a:lnTo>
                    <a:pt x="1110681" y="747305"/>
                  </a:lnTo>
                  <a:lnTo>
                    <a:pt x="1110681" y="747305"/>
                  </a:lnTo>
                  <a:cubicBezTo>
                    <a:pt x="1107486" y="745175"/>
                    <a:pt x="1104823" y="744110"/>
                    <a:pt x="1102693" y="743045"/>
                  </a:cubicBezTo>
                  <a:lnTo>
                    <a:pt x="1102693" y="733993"/>
                  </a:lnTo>
                  <a:cubicBezTo>
                    <a:pt x="1105888" y="736123"/>
                    <a:pt x="1108551" y="737188"/>
                    <a:pt x="1110681" y="739318"/>
                  </a:cubicBezTo>
                  <a:lnTo>
                    <a:pt x="1110681" y="739318"/>
                  </a:lnTo>
                  <a:close/>
                  <a:moveTo>
                    <a:pt x="1110681" y="766474"/>
                  </a:moveTo>
                  <a:lnTo>
                    <a:pt x="1110681" y="776591"/>
                  </a:lnTo>
                  <a:cubicBezTo>
                    <a:pt x="1109616" y="774461"/>
                    <a:pt x="1107486" y="770734"/>
                    <a:pt x="1102693" y="767539"/>
                  </a:cubicBezTo>
                  <a:lnTo>
                    <a:pt x="1102693" y="759552"/>
                  </a:lnTo>
                  <a:lnTo>
                    <a:pt x="1102693" y="759552"/>
                  </a:lnTo>
                  <a:cubicBezTo>
                    <a:pt x="1105888" y="762214"/>
                    <a:pt x="1108551" y="764344"/>
                    <a:pt x="1110681" y="766474"/>
                  </a:cubicBezTo>
                  <a:lnTo>
                    <a:pt x="1110681" y="766474"/>
                  </a:lnTo>
                  <a:close/>
                  <a:moveTo>
                    <a:pt x="1110681" y="794696"/>
                  </a:moveTo>
                  <a:lnTo>
                    <a:pt x="1110681" y="809605"/>
                  </a:lnTo>
                  <a:cubicBezTo>
                    <a:pt x="1109616" y="812800"/>
                    <a:pt x="1109616" y="815462"/>
                    <a:pt x="1108551" y="818657"/>
                  </a:cubicBezTo>
                  <a:cubicBezTo>
                    <a:pt x="1108551" y="820787"/>
                    <a:pt x="1109616" y="824515"/>
                    <a:pt x="1110681" y="827709"/>
                  </a:cubicBezTo>
                  <a:lnTo>
                    <a:pt x="1110681" y="837827"/>
                  </a:lnTo>
                  <a:cubicBezTo>
                    <a:pt x="1106421" y="831969"/>
                    <a:pt x="1103758" y="827709"/>
                    <a:pt x="1102693" y="822917"/>
                  </a:cubicBezTo>
                  <a:lnTo>
                    <a:pt x="1102693" y="811735"/>
                  </a:lnTo>
                  <a:cubicBezTo>
                    <a:pt x="1103758" y="805878"/>
                    <a:pt x="1108551" y="800020"/>
                    <a:pt x="1110681" y="794696"/>
                  </a:cubicBezTo>
                  <a:lnTo>
                    <a:pt x="1110681" y="794696"/>
                  </a:lnTo>
                  <a:close/>
                  <a:moveTo>
                    <a:pt x="1110681" y="1030052"/>
                  </a:moveTo>
                  <a:lnTo>
                    <a:pt x="1110681" y="1051351"/>
                  </a:lnTo>
                  <a:cubicBezTo>
                    <a:pt x="1110681" y="1051351"/>
                    <a:pt x="1109616" y="1051351"/>
                    <a:pt x="1108551" y="1052416"/>
                  </a:cubicBezTo>
                  <a:cubicBezTo>
                    <a:pt x="1107486" y="1052416"/>
                    <a:pt x="1105356" y="1054546"/>
                    <a:pt x="1102693" y="1055611"/>
                  </a:cubicBezTo>
                  <a:lnTo>
                    <a:pt x="1102693" y="1047624"/>
                  </a:lnTo>
                  <a:cubicBezTo>
                    <a:pt x="1103758" y="1047624"/>
                    <a:pt x="1103758" y="1046559"/>
                    <a:pt x="1104823" y="1046559"/>
                  </a:cubicBezTo>
                  <a:cubicBezTo>
                    <a:pt x="1105888" y="1040169"/>
                    <a:pt x="1108551" y="1034312"/>
                    <a:pt x="1110681" y="1030052"/>
                  </a:cubicBezTo>
                  <a:lnTo>
                    <a:pt x="1110681" y="1030052"/>
                  </a:lnTo>
                  <a:close/>
                  <a:moveTo>
                    <a:pt x="1110681" y="1068390"/>
                  </a:moveTo>
                  <a:lnTo>
                    <a:pt x="1110681" y="1075312"/>
                  </a:lnTo>
                  <a:cubicBezTo>
                    <a:pt x="1108551" y="1075312"/>
                    <a:pt x="1106421" y="1075312"/>
                    <a:pt x="1102693" y="1074248"/>
                  </a:cubicBezTo>
                  <a:lnTo>
                    <a:pt x="1102693" y="1067325"/>
                  </a:lnTo>
                  <a:cubicBezTo>
                    <a:pt x="1105888" y="1067325"/>
                    <a:pt x="1108551" y="1068390"/>
                    <a:pt x="1110681" y="1068390"/>
                  </a:cubicBezTo>
                  <a:lnTo>
                    <a:pt x="1110681" y="1068390"/>
                  </a:lnTo>
                  <a:close/>
                  <a:moveTo>
                    <a:pt x="1110681" y="1090754"/>
                  </a:moveTo>
                  <a:lnTo>
                    <a:pt x="1110681" y="1100872"/>
                  </a:lnTo>
                  <a:cubicBezTo>
                    <a:pt x="1110681" y="1101936"/>
                    <a:pt x="1110681" y="1101936"/>
                    <a:pt x="1110681" y="1103001"/>
                  </a:cubicBezTo>
                  <a:cubicBezTo>
                    <a:pt x="1107486" y="1106196"/>
                    <a:pt x="1104823" y="1108859"/>
                    <a:pt x="1102693" y="1110989"/>
                  </a:cubicBezTo>
                  <a:lnTo>
                    <a:pt x="1102693" y="1101936"/>
                  </a:lnTo>
                  <a:cubicBezTo>
                    <a:pt x="1102693" y="1101936"/>
                    <a:pt x="1102693" y="1101936"/>
                    <a:pt x="1103758" y="1101936"/>
                  </a:cubicBezTo>
                  <a:cubicBezTo>
                    <a:pt x="1103758" y="1100872"/>
                    <a:pt x="1103758" y="1100872"/>
                    <a:pt x="1104823" y="1099807"/>
                  </a:cubicBezTo>
                  <a:cubicBezTo>
                    <a:pt x="1103758" y="1099807"/>
                    <a:pt x="1103758" y="1099807"/>
                    <a:pt x="1102693" y="1099807"/>
                  </a:cubicBezTo>
                  <a:lnTo>
                    <a:pt x="1102693" y="1092884"/>
                  </a:lnTo>
                  <a:cubicBezTo>
                    <a:pt x="1105888" y="1092884"/>
                    <a:pt x="1108551" y="1092884"/>
                    <a:pt x="1110681" y="1090754"/>
                  </a:cubicBezTo>
                  <a:lnTo>
                    <a:pt x="1110681" y="1090754"/>
                  </a:lnTo>
                  <a:close/>
                  <a:moveTo>
                    <a:pt x="1110681" y="1121106"/>
                  </a:moveTo>
                  <a:lnTo>
                    <a:pt x="1110681" y="1132288"/>
                  </a:lnTo>
                  <a:cubicBezTo>
                    <a:pt x="1104823" y="1141340"/>
                    <a:pt x="1103758" y="1144535"/>
                    <a:pt x="1110681" y="1152522"/>
                  </a:cubicBezTo>
                  <a:lnTo>
                    <a:pt x="1110681" y="1161574"/>
                  </a:lnTo>
                  <a:cubicBezTo>
                    <a:pt x="1107486" y="1159444"/>
                    <a:pt x="1104823" y="1155717"/>
                    <a:pt x="1102693" y="1153587"/>
                  </a:cubicBezTo>
                  <a:lnTo>
                    <a:pt x="1102693" y="1132288"/>
                  </a:lnTo>
                  <a:cubicBezTo>
                    <a:pt x="1104823" y="1129093"/>
                    <a:pt x="1108551" y="1124301"/>
                    <a:pt x="1110681" y="1121106"/>
                  </a:cubicBezTo>
                  <a:lnTo>
                    <a:pt x="1110681" y="1121106"/>
                  </a:lnTo>
                  <a:close/>
                  <a:moveTo>
                    <a:pt x="1110681" y="1228134"/>
                  </a:moveTo>
                  <a:lnTo>
                    <a:pt x="1110681" y="1263278"/>
                  </a:lnTo>
                  <a:lnTo>
                    <a:pt x="1110681" y="1263278"/>
                  </a:lnTo>
                  <a:lnTo>
                    <a:pt x="1106421" y="1264343"/>
                  </a:lnTo>
                  <a:lnTo>
                    <a:pt x="1104291" y="1266473"/>
                  </a:lnTo>
                  <a:lnTo>
                    <a:pt x="1103226" y="1267538"/>
                  </a:lnTo>
                  <a:lnTo>
                    <a:pt x="1103226" y="1251563"/>
                  </a:lnTo>
                  <a:lnTo>
                    <a:pt x="1105356" y="1249433"/>
                  </a:lnTo>
                  <a:lnTo>
                    <a:pt x="1105356" y="1246239"/>
                  </a:lnTo>
                  <a:lnTo>
                    <a:pt x="1104291" y="1241979"/>
                  </a:lnTo>
                  <a:lnTo>
                    <a:pt x="1103226" y="1240914"/>
                  </a:lnTo>
                  <a:lnTo>
                    <a:pt x="1103226" y="1222809"/>
                  </a:lnTo>
                  <a:lnTo>
                    <a:pt x="1104291" y="1222809"/>
                  </a:lnTo>
                  <a:lnTo>
                    <a:pt x="1108551" y="1224939"/>
                  </a:lnTo>
                  <a:lnTo>
                    <a:pt x="1110681" y="1228134"/>
                  </a:lnTo>
                  <a:lnTo>
                    <a:pt x="1110681" y="1228134"/>
                  </a:lnTo>
                  <a:close/>
                  <a:moveTo>
                    <a:pt x="1110681" y="1281915"/>
                  </a:moveTo>
                  <a:lnTo>
                    <a:pt x="1110681" y="1301084"/>
                  </a:lnTo>
                  <a:lnTo>
                    <a:pt x="1109616" y="1301084"/>
                  </a:lnTo>
                  <a:lnTo>
                    <a:pt x="1102693" y="1304279"/>
                  </a:lnTo>
                  <a:lnTo>
                    <a:pt x="1102693" y="1288304"/>
                  </a:lnTo>
                  <a:lnTo>
                    <a:pt x="1104823" y="1285110"/>
                  </a:lnTo>
                  <a:lnTo>
                    <a:pt x="1110681" y="1281915"/>
                  </a:lnTo>
                  <a:lnTo>
                    <a:pt x="1110681" y="1281915"/>
                  </a:lnTo>
                  <a:close/>
                  <a:moveTo>
                    <a:pt x="1110681" y="1321318"/>
                  </a:moveTo>
                  <a:lnTo>
                    <a:pt x="1110681" y="1359657"/>
                  </a:lnTo>
                  <a:lnTo>
                    <a:pt x="1107486" y="1358592"/>
                  </a:lnTo>
                  <a:lnTo>
                    <a:pt x="1103226" y="1355397"/>
                  </a:lnTo>
                  <a:lnTo>
                    <a:pt x="1103226" y="1325046"/>
                  </a:lnTo>
                  <a:lnTo>
                    <a:pt x="1106421" y="1322916"/>
                  </a:lnTo>
                  <a:lnTo>
                    <a:pt x="1110681" y="1321318"/>
                  </a:lnTo>
                  <a:lnTo>
                    <a:pt x="1110681" y="1321318"/>
                  </a:lnTo>
                  <a:close/>
                  <a:moveTo>
                    <a:pt x="1110681" y="1384683"/>
                  </a:moveTo>
                  <a:lnTo>
                    <a:pt x="1110681" y="1394800"/>
                  </a:lnTo>
                  <a:cubicBezTo>
                    <a:pt x="1108551" y="1394800"/>
                    <a:pt x="1106421" y="1395865"/>
                    <a:pt x="1102693" y="1397995"/>
                  </a:cubicBezTo>
                  <a:lnTo>
                    <a:pt x="1102693" y="1386813"/>
                  </a:lnTo>
                  <a:cubicBezTo>
                    <a:pt x="1105888" y="1385748"/>
                    <a:pt x="1108551" y="1384683"/>
                    <a:pt x="1110681" y="1384683"/>
                  </a:cubicBezTo>
                  <a:lnTo>
                    <a:pt x="1110681" y="1384683"/>
                  </a:lnTo>
                  <a:close/>
                  <a:moveTo>
                    <a:pt x="1110681" y="1415035"/>
                  </a:moveTo>
                  <a:lnTo>
                    <a:pt x="1110681" y="1429944"/>
                  </a:lnTo>
                  <a:cubicBezTo>
                    <a:pt x="1108551" y="1427814"/>
                    <a:pt x="1106421" y="1425684"/>
                    <a:pt x="1102693" y="1423022"/>
                  </a:cubicBezTo>
                  <a:lnTo>
                    <a:pt x="1102693" y="1407047"/>
                  </a:lnTo>
                  <a:cubicBezTo>
                    <a:pt x="1105888" y="1409177"/>
                    <a:pt x="1108551" y="1412905"/>
                    <a:pt x="1110681" y="1415035"/>
                  </a:cubicBezTo>
                  <a:lnTo>
                    <a:pt x="1110681" y="1415035"/>
                  </a:lnTo>
                  <a:close/>
                  <a:moveTo>
                    <a:pt x="1110681" y="1442191"/>
                  </a:moveTo>
                  <a:lnTo>
                    <a:pt x="1110681" y="1452308"/>
                  </a:lnTo>
                  <a:cubicBezTo>
                    <a:pt x="1108551" y="1453373"/>
                    <a:pt x="1104823" y="1454438"/>
                    <a:pt x="1102693" y="1454438"/>
                  </a:cubicBezTo>
                  <a:lnTo>
                    <a:pt x="1102693" y="1445386"/>
                  </a:lnTo>
                  <a:cubicBezTo>
                    <a:pt x="1104823" y="1444321"/>
                    <a:pt x="1108551" y="1443256"/>
                    <a:pt x="1110681" y="1442191"/>
                  </a:cubicBezTo>
                  <a:lnTo>
                    <a:pt x="1110681" y="1442191"/>
                  </a:lnTo>
                  <a:close/>
                  <a:moveTo>
                    <a:pt x="1110681" y="1720145"/>
                  </a:moveTo>
                  <a:lnTo>
                    <a:pt x="1110681" y="1736120"/>
                  </a:lnTo>
                  <a:cubicBezTo>
                    <a:pt x="1108551" y="1736120"/>
                    <a:pt x="1106421" y="1736120"/>
                    <a:pt x="1102693" y="1736120"/>
                  </a:cubicBezTo>
                  <a:lnTo>
                    <a:pt x="1102693" y="1720145"/>
                  </a:lnTo>
                  <a:cubicBezTo>
                    <a:pt x="1105888" y="1720145"/>
                    <a:pt x="1108551" y="1720145"/>
                    <a:pt x="1110681" y="1720145"/>
                  </a:cubicBezTo>
                  <a:lnTo>
                    <a:pt x="1110681" y="1720145"/>
                  </a:lnTo>
                  <a:close/>
                  <a:moveTo>
                    <a:pt x="1110681" y="1790965"/>
                  </a:moveTo>
                  <a:lnTo>
                    <a:pt x="1110681" y="1823447"/>
                  </a:lnTo>
                  <a:cubicBezTo>
                    <a:pt x="1108551" y="1824511"/>
                    <a:pt x="1104823" y="1825577"/>
                    <a:pt x="1102693" y="1826641"/>
                  </a:cubicBezTo>
                  <a:lnTo>
                    <a:pt x="1102693" y="1809602"/>
                  </a:lnTo>
                  <a:lnTo>
                    <a:pt x="1102693" y="1809602"/>
                  </a:lnTo>
                  <a:lnTo>
                    <a:pt x="1102693" y="1809602"/>
                  </a:lnTo>
                  <a:lnTo>
                    <a:pt x="1102693" y="1809602"/>
                  </a:lnTo>
                  <a:lnTo>
                    <a:pt x="1104823" y="1808537"/>
                  </a:lnTo>
                  <a:cubicBezTo>
                    <a:pt x="1103758" y="1808537"/>
                    <a:pt x="1103758" y="1807472"/>
                    <a:pt x="1102693" y="1807472"/>
                  </a:cubicBezTo>
                  <a:lnTo>
                    <a:pt x="1102693" y="1782446"/>
                  </a:lnTo>
                  <a:cubicBezTo>
                    <a:pt x="1104823" y="1786705"/>
                    <a:pt x="1108551" y="1788835"/>
                    <a:pt x="1110681" y="1790965"/>
                  </a:cubicBezTo>
                  <a:lnTo>
                    <a:pt x="1110681" y="1790965"/>
                  </a:lnTo>
                  <a:close/>
                  <a:moveTo>
                    <a:pt x="1102693" y="1212160"/>
                  </a:moveTo>
                  <a:lnTo>
                    <a:pt x="1102693" y="1181808"/>
                  </a:lnTo>
                  <a:lnTo>
                    <a:pt x="1103758" y="1183938"/>
                  </a:lnTo>
                  <a:lnTo>
                    <a:pt x="1103758" y="1190861"/>
                  </a:lnTo>
                  <a:lnTo>
                    <a:pt x="1104823" y="1195120"/>
                  </a:lnTo>
                  <a:lnTo>
                    <a:pt x="1106953" y="1199380"/>
                  </a:lnTo>
                  <a:lnTo>
                    <a:pt x="1109083" y="1202575"/>
                  </a:lnTo>
                  <a:lnTo>
                    <a:pt x="1110148" y="1205770"/>
                  </a:lnTo>
                  <a:lnTo>
                    <a:pt x="1108018" y="1210030"/>
                  </a:lnTo>
                  <a:lnTo>
                    <a:pt x="1103758" y="1211095"/>
                  </a:lnTo>
                  <a:lnTo>
                    <a:pt x="1102693" y="1211095"/>
                  </a:lnTo>
                  <a:close/>
                  <a:moveTo>
                    <a:pt x="1102693" y="21002"/>
                  </a:moveTo>
                  <a:lnTo>
                    <a:pt x="1102693" y="40172"/>
                  </a:lnTo>
                  <a:cubicBezTo>
                    <a:pt x="1100564" y="38042"/>
                    <a:pt x="1096836" y="35912"/>
                    <a:pt x="1092576" y="34314"/>
                  </a:cubicBezTo>
                  <a:lnTo>
                    <a:pt x="1092576" y="17808"/>
                  </a:lnTo>
                  <a:cubicBezTo>
                    <a:pt x="1095771" y="18873"/>
                    <a:pt x="1099499" y="19938"/>
                    <a:pt x="1102693" y="21002"/>
                  </a:cubicBezTo>
                  <a:lnTo>
                    <a:pt x="1102693" y="21002"/>
                  </a:lnTo>
                  <a:close/>
                  <a:moveTo>
                    <a:pt x="1102693" y="112589"/>
                  </a:moveTo>
                  <a:lnTo>
                    <a:pt x="1102693" y="129628"/>
                  </a:lnTo>
                  <a:cubicBezTo>
                    <a:pt x="1099499" y="128563"/>
                    <a:pt x="1095771" y="127498"/>
                    <a:pt x="1092576" y="126433"/>
                  </a:cubicBezTo>
                  <a:lnTo>
                    <a:pt x="1092576" y="107264"/>
                  </a:lnTo>
                  <a:cubicBezTo>
                    <a:pt x="1095771" y="108862"/>
                    <a:pt x="1099499" y="109927"/>
                    <a:pt x="1102693" y="112589"/>
                  </a:cubicBezTo>
                  <a:lnTo>
                    <a:pt x="1102693" y="112589"/>
                  </a:lnTo>
                  <a:close/>
                  <a:moveTo>
                    <a:pt x="1102693" y="186604"/>
                  </a:moveTo>
                  <a:lnTo>
                    <a:pt x="1102693" y="210033"/>
                  </a:lnTo>
                  <a:cubicBezTo>
                    <a:pt x="1101628" y="210033"/>
                    <a:pt x="1101628" y="210033"/>
                    <a:pt x="1100564" y="208968"/>
                  </a:cubicBezTo>
                  <a:cubicBezTo>
                    <a:pt x="1098434" y="207903"/>
                    <a:pt x="1096304" y="206838"/>
                    <a:pt x="1092576" y="205773"/>
                  </a:cubicBezTo>
                  <a:lnTo>
                    <a:pt x="1092576" y="182344"/>
                  </a:lnTo>
                  <a:cubicBezTo>
                    <a:pt x="1095771" y="183409"/>
                    <a:pt x="1099499" y="184474"/>
                    <a:pt x="1102693" y="186604"/>
                  </a:cubicBezTo>
                  <a:lnTo>
                    <a:pt x="1102693" y="186604"/>
                  </a:lnTo>
                  <a:close/>
                  <a:moveTo>
                    <a:pt x="1102693" y="214825"/>
                  </a:moveTo>
                  <a:lnTo>
                    <a:pt x="1102693" y="235059"/>
                  </a:lnTo>
                  <a:cubicBezTo>
                    <a:pt x="1101628" y="235059"/>
                    <a:pt x="1100564" y="235059"/>
                    <a:pt x="1099499" y="235059"/>
                  </a:cubicBezTo>
                  <a:cubicBezTo>
                    <a:pt x="1097369" y="241982"/>
                    <a:pt x="1095239" y="247306"/>
                    <a:pt x="1092576" y="251034"/>
                  </a:cubicBezTo>
                  <a:lnTo>
                    <a:pt x="1092576" y="212695"/>
                  </a:lnTo>
                  <a:cubicBezTo>
                    <a:pt x="1094706" y="212695"/>
                    <a:pt x="1095771" y="212695"/>
                    <a:pt x="1095771" y="212695"/>
                  </a:cubicBezTo>
                  <a:cubicBezTo>
                    <a:pt x="1099499" y="213760"/>
                    <a:pt x="1101628" y="214825"/>
                    <a:pt x="1102693" y="214825"/>
                  </a:cubicBezTo>
                  <a:lnTo>
                    <a:pt x="1102693" y="214825"/>
                  </a:lnTo>
                  <a:close/>
                  <a:moveTo>
                    <a:pt x="1102693" y="277658"/>
                  </a:moveTo>
                  <a:lnTo>
                    <a:pt x="1102693" y="306944"/>
                  </a:lnTo>
                  <a:cubicBezTo>
                    <a:pt x="1099499" y="305879"/>
                    <a:pt x="1095771" y="304814"/>
                    <a:pt x="1092576" y="303749"/>
                  </a:cubicBezTo>
                  <a:lnTo>
                    <a:pt x="1092576" y="276593"/>
                  </a:lnTo>
                  <a:cubicBezTo>
                    <a:pt x="1094706" y="277658"/>
                    <a:pt x="1098434" y="279255"/>
                    <a:pt x="1102693" y="277658"/>
                  </a:cubicBezTo>
                  <a:lnTo>
                    <a:pt x="1102693" y="277658"/>
                  </a:lnTo>
                  <a:close/>
                  <a:moveTo>
                    <a:pt x="1102693" y="320789"/>
                  </a:moveTo>
                  <a:lnTo>
                    <a:pt x="1102693" y="343153"/>
                  </a:lnTo>
                  <a:cubicBezTo>
                    <a:pt x="1100564" y="343153"/>
                    <a:pt x="1099499" y="343153"/>
                    <a:pt x="1098434" y="343153"/>
                  </a:cubicBezTo>
                  <a:cubicBezTo>
                    <a:pt x="1098434" y="343153"/>
                    <a:pt x="1096304" y="342088"/>
                    <a:pt x="1092576" y="341023"/>
                  </a:cubicBezTo>
                  <a:lnTo>
                    <a:pt x="1092576" y="315996"/>
                  </a:lnTo>
                  <a:cubicBezTo>
                    <a:pt x="1094706" y="317061"/>
                    <a:pt x="1098434" y="319724"/>
                    <a:pt x="1102693" y="320789"/>
                  </a:cubicBezTo>
                  <a:lnTo>
                    <a:pt x="1102693" y="320789"/>
                  </a:lnTo>
                  <a:close/>
                  <a:moveTo>
                    <a:pt x="1102693" y="413973"/>
                  </a:moveTo>
                  <a:lnTo>
                    <a:pt x="1102693" y="423025"/>
                  </a:lnTo>
                  <a:cubicBezTo>
                    <a:pt x="1100564" y="423025"/>
                    <a:pt x="1098434" y="421960"/>
                    <a:pt x="1095771" y="421960"/>
                  </a:cubicBezTo>
                  <a:lnTo>
                    <a:pt x="1095771" y="421960"/>
                  </a:lnTo>
                  <a:lnTo>
                    <a:pt x="1093641" y="421960"/>
                  </a:lnTo>
                  <a:cubicBezTo>
                    <a:pt x="1099499" y="433142"/>
                    <a:pt x="1099499" y="446986"/>
                    <a:pt x="1102693" y="459233"/>
                  </a:cubicBezTo>
                  <a:lnTo>
                    <a:pt x="1102693" y="479468"/>
                  </a:lnTo>
                  <a:cubicBezTo>
                    <a:pt x="1101628" y="478403"/>
                    <a:pt x="1100564" y="476273"/>
                    <a:pt x="1099499" y="475208"/>
                  </a:cubicBezTo>
                  <a:cubicBezTo>
                    <a:pt x="1097369" y="475208"/>
                    <a:pt x="1095239" y="475208"/>
                    <a:pt x="1092576" y="475208"/>
                  </a:cubicBezTo>
                  <a:lnTo>
                    <a:pt x="1092576" y="466156"/>
                  </a:lnTo>
                  <a:cubicBezTo>
                    <a:pt x="1092576" y="466156"/>
                    <a:pt x="1092576" y="466156"/>
                    <a:pt x="1093641" y="466156"/>
                  </a:cubicBezTo>
                  <a:cubicBezTo>
                    <a:pt x="1092576" y="466156"/>
                    <a:pt x="1092576" y="465091"/>
                    <a:pt x="1092576" y="465091"/>
                  </a:cubicBezTo>
                  <a:lnTo>
                    <a:pt x="1092576" y="412375"/>
                  </a:lnTo>
                  <a:cubicBezTo>
                    <a:pt x="1095771" y="412908"/>
                    <a:pt x="1099499" y="412908"/>
                    <a:pt x="1102693" y="413973"/>
                  </a:cubicBezTo>
                  <a:lnTo>
                    <a:pt x="1102693" y="413973"/>
                  </a:lnTo>
                  <a:close/>
                  <a:moveTo>
                    <a:pt x="1102693" y="538040"/>
                  </a:moveTo>
                  <a:lnTo>
                    <a:pt x="1102693" y="559340"/>
                  </a:lnTo>
                  <a:lnTo>
                    <a:pt x="1100564" y="557210"/>
                  </a:lnTo>
                  <a:lnTo>
                    <a:pt x="1097369" y="556145"/>
                  </a:lnTo>
                  <a:lnTo>
                    <a:pt x="1095239" y="555080"/>
                  </a:lnTo>
                  <a:lnTo>
                    <a:pt x="1093109" y="554015"/>
                  </a:lnTo>
                  <a:lnTo>
                    <a:pt x="1093109" y="528988"/>
                  </a:lnTo>
                  <a:lnTo>
                    <a:pt x="1094174" y="530053"/>
                  </a:lnTo>
                  <a:lnTo>
                    <a:pt x="1095239" y="533248"/>
                  </a:lnTo>
                  <a:lnTo>
                    <a:pt x="1098434" y="536443"/>
                  </a:lnTo>
                  <a:lnTo>
                    <a:pt x="1100564" y="537508"/>
                  </a:lnTo>
                  <a:lnTo>
                    <a:pt x="1102693" y="537508"/>
                  </a:lnTo>
                  <a:lnTo>
                    <a:pt x="1102693" y="538040"/>
                  </a:lnTo>
                  <a:close/>
                  <a:moveTo>
                    <a:pt x="1102693" y="582769"/>
                  </a:moveTo>
                  <a:lnTo>
                    <a:pt x="1102693" y="600873"/>
                  </a:lnTo>
                  <a:lnTo>
                    <a:pt x="1098434" y="601938"/>
                  </a:lnTo>
                  <a:lnTo>
                    <a:pt x="1095239" y="600873"/>
                  </a:lnTo>
                  <a:lnTo>
                    <a:pt x="1093109" y="600873"/>
                  </a:lnTo>
                  <a:lnTo>
                    <a:pt x="1093109" y="580639"/>
                  </a:lnTo>
                  <a:lnTo>
                    <a:pt x="1095239" y="582769"/>
                  </a:lnTo>
                  <a:lnTo>
                    <a:pt x="1099499" y="581704"/>
                  </a:lnTo>
                  <a:lnTo>
                    <a:pt x="1102693" y="582769"/>
                  </a:lnTo>
                  <a:lnTo>
                    <a:pt x="1102693" y="582769"/>
                  </a:lnTo>
                  <a:close/>
                  <a:moveTo>
                    <a:pt x="1102693" y="623770"/>
                  </a:moveTo>
                  <a:lnTo>
                    <a:pt x="1102693" y="671160"/>
                  </a:lnTo>
                  <a:lnTo>
                    <a:pt x="1100564" y="673290"/>
                  </a:lnTo>
                  <a:lnTo>
                    <a:pt x="1096304" y="675420"/>
                  </a:lnTo>
                  <a:lnTo>
                    <a:pt x="1093109" y="678615"/>
                  </a:lnTo>
                  <a:lnTo>
                    <a:pt x="1093109" y="658381"/>
                  </a:lnTo>
                  <a:lnTo>
                    <a:pt x="1094174" y="654121"/>
                  </a:lnTo>
                  <a:lnTo>
                    <a:pt x="1097369" y="653056"/>
                  </a:lnTo>
                  <a:lnTo>
                    <a:pt x="1098434" y="650926"/>
                  </a:lnTo>
                  <a:lnTo>
                    <a:pt x="1098434" y="645069"/>
                  </a:lnTo>
                  <a:lnTo>
                    <a:pt x="1098434" y="641874"/>
                  </a:lnTo>
                  <a:lnTo>
                    <a:pt x="1097369" y="640809"/>
                  </a:lnTo>
                  <a:lnTo>
                    <a:pt x="1096304" y="638679"/>
                  </a:lnTo>
                  <a:lnTo>
                    <a:pt x="1095239" y="637614"/>
                  </a:lnTo>
                  <a:lnTo>
                    <a:pt x="1093109" y="636549"/>
                  </a:lnTo>
                  <a:lnTo>
                    <a:pt x="1093109" y="620575"/>
                  </a:lnTo>
                  <a:lnTo>
                    <a:pt x="1095239" y="620575"/>
                  </a:lnTo>
                  <a:lnTo>
                    <a:pt x="1097369" y="622705"/>
                  </a:lnTo>
                  <a:lnTo>
                    <a:pt x="1102693" y="623770"/>
                  </a:lnTo>
                  <a:lnTo>
                    <a:pt x="1102693" y="623770"/>
                  </a:lnTo>
                  <a:close/>
                  <a:moveTo>
                    <a:pt x="1102693" y="714824"/>
                  </a:moveTo>
                  <a:lnTo>
                    <a:pt x="1102693" y="723876"/>
                  </a:lnTo>
                  <a:cubicBezTo>
                    <a:pt x="1100564" y="726006"/>
                    <a:pt x="1098434" y="728136"/>
                    <a:pt x="1095771" y="731863"/>
                  </a:cubicBezTo>
                  <a:cubicBezTo>
                    <a:pt x="1097901" y="731863"/>
                    <a:pt x="1098966" y="732928"/>
                    <a:pt x="1101628" y="733993"/>
                  </a:cubicBezTo>
                  <a:cubicBezTo>
                    <a:pt x="1102693" y="733993"/>
                    <a:pt x="1102693" y="733993"/>
                    <a:pt x="1102693" y="733993"/>
                  </a:cubicBezTo>
                  <a:lnTo>
                    <a:pt x="1102693" y="743045"/>
                  </a:lnTo>
                  <a:cubicBezTo>
                    <a:pt x="1101628" y="741980"/>
                    <a:pt x="1100564" y="740915"/>
                    <a:pt x="1099499" y="739850"/>
                  </a:cubicBezTo>
                  <a:cubicBezTo>
                    <a:pt x="1098434" y="739850"/>
                    <a:pt x="1097369" y="738785"/>
                    <a:pt x="1095239" y="738785"/>
                  </a:cubicBezTo>
                  <a:cubicBezTo>
                    <a:pt x="1095239" y="738785"/>
                    <a:pt x="1094174" y="738785"/>
                    <a:pt x="1093109" y="738785"/>
                  </a:cubicBezTo>
                  <a:lnTo>
                    <a:pt x="1093109" y="725473"/>
                  </a:lnTo>
                  <a:cubicBezTo>
                    <a:pt x="1095771" y="720148"/>
                    <a:pt x="1099499" y="716954"/>
                    <a:pt x="1102693" y="714824"/>
                  </a:cubicBezTo>
                  <a:lnTo>
                    <a:pt x="1102693" y="714824"/>
                  </a:lnTo>
                  <a:close/>
                  <a:moveTo>
                    <a:pt x="1102693" y="759552"/>
                  </a:moveTo>
                  <a:lnTo>
                    <a:pt x="1102693" y="767539"/>
                  </a:lnTo>
                  <a:cubicBezTo>
                    <a:pt x="1102693" y="766474"/>
                    <a:pt x="1101628" y="766474"/>
                    <a:pt x="1101628" y="766474"/>
                  </a:cubicBezTo>
                  <a:cubicBezTo>
                    <a:pt x="1101628" y="765409"/>
                    <a:pt x="1100564" y="765409"/>
                    <a:pt x="1099499" y="765409"/>
                  </a:cubicBezTo>
                  <a:cubicBezTo>
                    <a:pt x="1099499" y="773396"/>
                    <a:pt x="1093641" y="782449"/>
                    <a:pt x="1092576" y="792566"/>
                  </a:cubicBezTo>
                  <a:lnTo>
                    <a:pt x="1092576" y="769137"/>
                  </a:lnTo>
                  <a:cubicBezTo>
                    <a:pt x="1093641" y="767007"/>
                    <a:pt x="1093641" y="764877"/>
                    <a:pt x="1092576" y="762214"/>
                  </a:cubicBezTo>
                  <a:lnTo>
                    <a:pt x="1092576" y="748902"/>
                  </a:lnTo>
                  <a:cubicBezTo>
                    <a:pt x="1094706" y="751032"/>
                    <a:pt x="1096836" y="753162"/>
                    <a:pt x="1098434" y="755825"/>
                  </a:cubicBezTo>
                  <a:cubicBezTo>
                    <a:pt x="1099499" y="757422"/>
                    <a:pt x="1101628" y="758487"/>
                    <a:pt x="1102693" y="759552"/>
                  </a:cubicBezTo>
                  <a:lnTo>
                    <a:pt x="1102693" y="759552"/>
                  </a:lnTo>
                  <a:close/>
                  <a:moveTo>
                    <a:pt x="1102693" y="811735"/>
                  </a:moveTo>
                  <a:lnTo>
                    <a:pt x="1102693" y="822917"/>
                  </a:lnTo>
                  <a:cubicBezTo>
                    <a:pt x="1102693" y="821852"/>
                    <a:pt x="1102693" y="820787"/>
                    <a:pt x="1102693" y="819722"/>
                  </a:cubicBezTo>
                  <a:cubicBezTo>
                    <a:pt x="1098434" y="816527"/>
                    <a:pt x="1094706" y="812800"/>
                    <a:pt x="1092576" y="810670"/>
                  </a:cubicBezTo>
                  <a:lnTo>
                    <a:pt x="1092576" y="797358"/>
                  </a:lnTo>
                  <a:cubicBezTo>
                    <a:pt x="1093641" y="801618"/>
                    <a:pt x="1096836" y="806410"/>
                    <a:pt x="1102693" y="813332"/>
                  </a:cubicBezTo>
                  <a:lnTo>
                    <a:pt x="1102693" y="811735"/>
                  </a:lnTo>
                  <a:lnTo>
                    <a:pt x="1102693" y="811735"/>
                  </a:lnTo>
                  <a:close/>
                  <a:moveTo>
                    <a:pt x="1102693" y="1048156"/>
                  </a:moveTo>
                  <a:lnTo>
                    <a:pt x="1102693" y="1056143"/>
                  </a:lnTo>
                  <a:cubicBezTo>
                    <a:pt x="1100564" y="1058273"/>
                    <a:pt x="1098434" y="1063065"/>
                    <a:pt x="1095771" y="1067325"/>
                  </a:cubicBezTo>
                  <a:cubicBezTo>
                    <a:pt x="1097901" y="1067325"/>
                    <a:pt x="1100031" y="1067325"/>
                    <a:pt x="1102693" y="1067325"/>
                  </a:cubicBezTo>
                  <a:lnTo>
                    <a:pt x="1102693" y="1074248"/>
                  </a:lnTo>
                  <a:cubicBezTo>
                    <a:pt x="1099499" y="1074248"/>
                    <a:pt x="1095771" y="1074248"/>
                    <a:pt x="1092576" y="1074248"/>
                  </a:cubicBezTo>
                  <a:lnTo>
                    <a:pt x="1092576" y="1060936"/>
                  </a:lnTo>
                  <a:cubicBezTo>
                    <a:pt x="1095771" y="1053481"/>
                    <a:pt x="1099499" y="1050286"/>
                    <a:pt x="1102693" y="1048156"/>
                  </a:cubicBezTo>
                  <a:lnTo>
                    <a:pt x="1102693" y="1048156"/>
                  </a:lnTo>
                  <a:close/>
                  <a:moveTo>
                    <a:pt x="1102693" y="1092884"/>
                  </a:moveTo>
                  <a:lnTo>
                    <a:pt x="1102693" y="1099807"/>
                  </a:lnTo>
                  <a:cubicBezTo>
                    <a:pt x="1099499" y="1099807"/>
                    <a:pt x="1095771" y="1098742"/>
                    <a:pt x="1092576" y="1097677"/>
                  </a:cubicBezTo>
                  <a:lnTo>
                    <a:pt x="1092576" y="1090754"/>
                  </a:lnTo>
                  <a:cubicBezTo>
                    <a:pt x="1095771" y="1091819"/>
                    <a:pt x="1099499" y="1092884"/>
                    <a:pt x="1102693" y="1092884"/>
                  </a:cubicBezTo>
                  <a:lnTo>
                    <a:pt x="1102693" y="1092884"/>
                  </a:lnTo>
                  <a:close/>
                  <a:moveTo>
                    <a:pt x="1102693" y="1101936"/>
                  </a:moveTo>
                  <a:lnTo>
                    <a:pt x="1102693" y="1110989"/>
                  </a:lnTo>
                  <a:cubicBezTo>
                    <a:pt x="1099499" y="1115248"/>
                    <a:pt x="1095771" y="1117911"/>
                    <a:pt x="1092576" y="1118976"/>
                  </a:cubicBezTo>
                  <a:lnTo>
                    <a:pt x="1092576" y="1112054"/>
                  </a:lnTo>
                  <a:cubicBezTo>
                    <a:pt x="1095771" y="1109924"/>
                    <a:pt x="1099499" y="1106729"/>
                    <a:pt x="1102693" y="1101936"/>
                  </a:cubicBezTo>
                  <a:lnTo>
                    <a:pt x="1102693" y="1101936"/>
                  </a:lnTo>
                  <a:close/>
                  <a:moveTo>
                    <a:pt x="1102693" y="1132288"/>
                  </a:moveTo>
                  <a:lnTo>
                    <a:pt x="1102693" y="1153587"/>
                  </a:lnTo>
                  <a:cubicBezTo>
                    <a:pt x="1101628" y="1151457"/>
                    <a:pt x="1101628" y="1150392"/>
                    <a:pt x="1100564" y="1149327"/>
                  </a:cubicBezTo>
                  <a:cubicBezTo>
                    <a:pt x="1098434" y="1147197"/>
                    <a:pt x="1094706" y="1145067"/>
                    <a:pt x="1092576" y="1143470"/>
                  </a:cubicBezTo>
                  <a:lnTo>
                    <a:pt x="1092576" y="1134418"/>
                  </a:lnTo>
                  <a:cubicBezTo>
                    <a:pt x="1094706" y="1135483"/>
                    <a:pt x="1096836" y="1137613"/>
                    <a:pt x="1099499" y="1140275"/>
                  </a:cubicBezTo>
                  <a:cubicBezTo>
                    <a:pt x="1100564" y="1139210"/>
                    <a:pt x="1100564" y="1137080"/>
                    <a:pt x="1101628" y="1136015"/>
                  </a:cubicBezTo>
                  <a:cubicBezTo>
                    <a:pt x="1101628" y="1134418"/>
                    <a:pt x="1102693" y="1133353"/>
                    <a:pt x="1102693" y="1132288"/>
                  </a:cubicBezTo>
                  <a:lnTo>
                    <a:pt x="1102693" y="1132288"/>
                  </a:lnTo>
                  <a:close/>
                  <a:moveTo>
                    <a:pt x="1102693" y="1181808"/>
                  </a:moveTo>
                  <a:lnTo>
                    <a:pt x="1102693" y="1212160"/>
                  </a:lnTo>
                  <a:lnTo>
                    <a:pt x="1100564" y="1212160"/>
                  </a:lnTo>
                  <a:lnTo>
                    <a:pt x="1097369" y="1210030"/>
                  </a:lnTo>
                  <a:lnTo>
                    <a:pt x="1095239" y="1205770"/>
                  </a:lnTo>
                  <a:lnTo>
                    <a:pt x="1093109" y="1202575"/>
                  </a:lnTo>
                  <a:lnTo>
                    <a:pt x="1093109" y="1202575"/>
                  </a:lnTo>
                  <a:lnTo>
                    <a:pt x="1093109" y="1180211"/>
                  </a:lnTo>
                  <a:lnTo>
                    <a:pt x="1093109" y="1180211"/>
                  </a:lnTo>
                  <a:lnTo>
                    <a:pt x="1097369" y="1179146"/>
                  </a:lnTo>
                  <a:lnTo>
                    <a:pt x="1100564" y="1179146"/>
                  </a:lnTo>
                  <a:lnTo>
                    <a:pt x="1102693" y="1181276"/>
                  </a:lnTo>
                  <a:lnTo>
                    <a:pt x="1102693" y="1181808"/>
                  </a:lnTo>
                  <a:lnTo>
                    <a:pt x="1102693" y="1181808"/>
                  </a:lnTo>
                  <a:close/>
                  <a:moveTo>
                    <a:pt x="1102693" y="1222277"/>
                  </a:moveTo>
                  <a:lnTo>
                    <a:pt x="1102693" y="1240381"/>
                  </a:lnTo>
                  <a:lnTo>
                    <a:pt x="1101628" y="1239316"/>
                  </a:lnTo>
                  <a:lnTo>
                    <a:pt x="1098434" y="1240381"/>
                  </a:lnTo>
                  <a:lnTo>
                    <a:pt x="1095239" y="1241446"/>
                  </a:lnTo>
                  <a:lnTo>
                    <a:pt x="1093109" y="1242511"/>
                  </a:lnTo>
                  <a:lnTo>
                    <a:pt x="1093109" y="1228134"/>
                  </a:lnTo>
                  <a:lnTo>
                    <a:pt x="1097369" y="1226004"/>
                  </a:lnTo>
                  <a:lnTo>
                    <a:pt x="1100564" y="1222809"/>
                  </a:lnTo>
                  <a:lnTo>
                    <a:pt x="1102693" y="1222809"/>
                  </a:lnTo>
                  <a:lnTo>
                    <a:pt x="1102693" y="1222277"/>
                  </a:lnTo>
                  <a:close/>
                  <a:moveTo>
                    <a:pt x="1102693" y="1251563"/>
                  </a:moveTo>
                  <a:lnTo>
                    <a:pt x="1102693" y="1267538"/>
                  </a:lnTo>
                  <a:lnTo>
                    <a:pt x="1100564" y="1268603"/>
                  </a:lnTo>
                  <a:lnTo>
                    <a:pt x="1094706" y="1271798"/>
                  </a:lnTo>
                  <a:lnTo>
                    <a:pt x="1092576" y="1274992"/>
                  </a:lnTo>
                  <a:lnTo>
                    <a:pt x="1092576" y="1256888"/>
                  </a:lnTo>
                  <a:lnTo>
                    <a:pt x="1095771" y="1254758"/>
                  </a:lnTo>
                  <a:lnTo>
                    <a:pt x="1101628" y="1251563"/>
                  </a:lnTo>
                  <a:lnTo>
                    <a:pt x="1102693" y="1251563"/>
                  </a:lnTo>
                  <a:lnTo>
                    <a:pt x="1102693" y="1251563"/>
                  </a:lnTo>
                  <a:close/>
                  <a:moveTo>
                    <a:pt x="1102693" y="1288837"/>
                  </a:moveTo>
                  <a:lnTo>
                    <a:pt x="1102693" y="1304811"/>
                  </a:lnTo>
                  <a:lnTo>
                    <a:pt x="1100564" y="1305876"/>
                  </a:lnTo>
                  <a:lnTo>
                    <a:pt x="1092576" y="1310136"/>
                  </a:lnTo>
                  <a:lnTo>
                    <a:pt x="1092576" y="1294162"/>
                  </a:lnTo>
                  <a:lnTo>
                    <a:pt x="1101628" y="1289902"/>
                  </a:lnTo>
                  <a:lnTo>
                    <a:pt x="1102693" y="1288837"/>
                  </a:lnTo>
                  <a:lnTo>
                    <a:pt x="1102693" y="1288837"/>
                  </a:lnTo>
                  <a:close/>
                  <a:moveTo>
                    <a:pt x="1102693" y="1325046"/>
                  </a:moveTo>
                  <a:lnTo>
                    <a:pt x="1102693" y="1355397"/>
                  </a:lnTo>
                  <a:lnTo>
                    <a:pt x="1101628" y="1355397"/>
                  </a:lnTo>
                  <a:lnTo>
                    <a:pt x="1098434" y="1353267"/>
                  </a:lnTo>
                  <a:lnTo>
                    <a:pt x="1095239" y="1355397"/>
                  </a:lnTo>
                  <a:lnTo>
                    <a:pt x="1093109" y="1355397"/>
                  </a:lnTo>
                  <a:lnTo>
                    <a:pt x="1093109" y="1329305"/>
                  </a:lnTo>
                  <a:lnTo>
                    <a:pt x="1098966" y="1326110"/>
                  </a:lnTo>
                  <a:lnTo>
                    <a:pt x="1102693" y="1325046"/>
                  </a:lnTo>
                  <a:lnTo>
                    <a:pt x="1102693" y="1325046"/>
                  </a:lnTo>
                  <a:close/>
                  <a:moveTo>
                    <a:pt x="1102693" y="1386813"/>
                  </a:moveTo>
                  <a:lnTo>
                    <a:pt x="1102693" y="1397995"/>
                  </a:lnTo>
                  <a:cubicBezTo>
                    <a:pt x="1100564" y="1399060"/>
                    <a:pt x="1098434" y="1400125"/>
                    <a:pt x="1094706" y="1402255"/>
                  </a:cubicBezTo>
                  <a:cubicBezTo>
                    <a:pt x="1097901" y="1403320"/>
                    <a:pt x="1100564" y="1405450"/>
                    <a:pt x="1102693" y="1406515"/>
                  </a:cubicBezTo>
                  <a:lnTo>
                    <a:pt x="1102693" y="1422489"/>
                  </a:lnTo>
                  <a:cubicBezTo>
                    <a:pt x="1099499" y="1419294"/>
                    <a:pt x="1095771" y="1416632"/>
                    <a:pt x="1092576" y="1413437"/>
                  </a:cubicBezTo>
                  <a:lnTo>
                    <a:pt x="1092576" y="1392138"/>
                  </a:lnTo>
                  <a:cubicBezTo>
                    <a:pt x="1095771" y="1390008"/>
                    <a:pt x="1099499" y="1388943"/>
                    <a:pt x="1102693" y="1386813"/>
                  </a:cubicBezTo>
                  <a:lnTo>
                    <a:pt x="1102693" y="1386813"/>
                  </a:lnTo>
                  <a:close/>
                  <a:moveTo>
                    <a:pt x="1102693" y="1445386"/>
                  </a:moveTo>
                  <a:lnTo>
                    <a:pt x="1102693" y="1454438"/>
                  </a:lnTo>
                  <a:cubicBezTo>
                    <a:pt x="1099499" y="1455503"/>
                    <a:pt x="1095771" y="1456568"/>
                    <a:pt x="1092576" y="1455503"/>
                  </a:cubicBezTo>
                  <a:lnTo>
                    <a:pt x="1092576" y="1445386"/>
                  </a:lnTo>
                  <a:cubicBezTo>
                    <a:pt x="1095771" y="1446451"/>
                    <a:pt x="1099499" y="1445386"/>
                    <a:pt x="1102693" y="1445386"/>
                  </a:cubicBezTo>
                  <a:lnTo>
                    <a:pt x="1102693" y="1445386"/>
                  </a:lnTo>
                  <a:close/>
                  <a:moveTo>
                    <a:pt x="1102693" y="1720145"/>
                  </a:moveTo>
                  <a:lnTo>
                    <a:pt x="1102693" y="1736120"/>
                  </a:lnTo>
                  <a:cubicBezTo>
                    <a:pt x="1099499" y="1736120"/>
                    <a:pt x="1095771" y="1737185"/>
                    <a:pt x="1092576" y="1738250"/>
                  </a:cubicBezTo>
                  <a:lnTo>
                    <a:pt x="1092576" y="1721210"/>
                  </a:lnTo>
                  <a:cubicBezTo>
                    <a:pt x="1095771" y="1721210"/>
                    <a:pt x="1099499" y="1720145"/>
                    <a:pt x="1102693" y="1720145"/>
                  </a:cubicBezTo>
                  <a:lnTo>
                    <a:pt x="1102693" y="1720145"/>
                  </a:lnTo>
                  <a:close/>
                  <a:moveTo>
                    <a:pt x="1102693" y="1782978"/>
                  </a:moveTo>
                  <a:lnTo>
                    <a:pt x="1102693" y="1808005"/>
                  </a:lnTo>
                  <a:cubicBezTo>
                    <a:pt x="1099499" y="1804810"/>
                    <a:pt x="1095771" y="1802147"/>
                    <a:pt x="1092576" y="1798953"/>
                  </a:cubicBezTo>
                  <a:lnTo>
                    <a:pt x="1092576" y="1770731"/>
                  </a:lnTo>
                  <a:cubicBezTo>
                    <a:pt x="1095771" y="1774991"/>
                    <a:pt x="1099499" y="1778718"/>
                    <a:pt x="1102693" y="1782978"/>
                  </a:cubicBezTo>
                  <a:lnTo>
                    <a:pt x="1102693" y="1782978"/>
                  </a:lnTo>
                  <a:close/>
                  <a:moveTo>
                    <a:pt x="1102693" y="1810135"/>
                  </a:moveTo>
                  <a:lnTo>
                    <a:pt x="1102693" y="1810135"/>
                  </a:lnTo>
                  <a:lnTo>
                    <a:pt x="1102693" y="1810135"/>
                  </a:lnTo>
                  <a:lnTo>
                    <a:pt x="1102693" y="1810135"/>
                  </a:lnTo>
                  <a:close/>
                  <a:moveTo>
                    <a:pt x="1102693" y="1810135"/>
                  </a:moveTo>
                  <a:lnTo>
                    <a:pt x="1102693" y="1827174"/>
                  </a:lnTo>
                  <a:cubicBezTo>
                    <a:pt x="1099499" y="1828239"/>
                    <a:pt x="1095771" y="1829304"/>
                    <a:pt x="1092576" y="1829304"/>
                  </a:cubicBezTo>
                  <a:lnTo>
                    <a:pt x="1092576" y="1813329"/>
                  </a:lnTo>
                  <a:cubicBezTo>
                    <a:pt x="1095771" y="1812265"/>
                    <a:pt x="1099499" y="1811199"/>
                    <a:pt x="1102693" y="1810135"/>
                  </a:cubicBezTo>
                  <a:lnTo>
                    <a:pt x="1102693" y="1810135"/>
                  </a:lnTo>
                  <a:close/>
                  <a:moveTo>
                    <a:pt x="1092576" y="519936"/>
                  </a:moveTo>
                  <a:lnTo>
                    <a:pt x="1092576" y="505027"/>
                  </a:lnTo>
                  <a:lnTo>
                    <a:pt x="1094706" y="506092"/>
                  </a:lnTo>
                  <a:lnTo>
                    <a:pt x="1095771" y="508221"/>
                  </a:lnTo>
                  <a:lnTo>
                    <a:pt x="1096836" y="512481"/>
                  </a:lnTo>
                  <a:lnTo>
                    <a:pt x="1094706" y="514611"/>
                  </a:lnTo>
                  <a:lnTo>
                    <a:pt x="1093641" y="517806"/>
                  </a:lnTo>
                  <a:lnTo>
                    <a:pt x="1092576" y="519936"/>
                  </a:lnTo>
                  <a:close/>
                  <a:moveTo>
                    <a:pt x="1086719" y="881490"/>
                  </a:moveTo>
                  <a:lnTo>
                    <a:pt x="1087784" y="881490"/>
                  </a:lnTo>
                  <a:lnTo>
                    <a:pt x="1086719" y="881490"/>
                  </a:lnTo>
                  <a:lnTo>
                    <a:pt x="1086719" y="881490"/>
                  </a:lnTo>
                  <a:lnTo>
                    <a:pt x="1086719" y="881490"/>
                  </a:lnTo>
                  <a:close/>
                  <a:moveTo>
                    <a:pt x="1092576" y="17808"/>
                  </a:moveTo>
                  <a:lnTo>
                    <a:pt x="1092576" y="34847"/>
                  </a:lnTo>
                  <a:cubicBezTo>
                    <a:pt x="1091511" y="34847"/>
                    <a:pt x="1089381" y="33782"/>
                    <a:pt x="1086719" y="33782"/>
                  </a:cubicBezTo>
                  <a:lnTo>
                    <a:pt x="1086719" y="16743"/>
                  </a:lnTo>
                  <a:cubicBezTo>
                    <a:pt x="1089381" y="17808"/>
                    <a:pt x="1091511" y="17808"/>
                    <a:pt x="1092576" y="17808"/>
                  </a:cubicBezTo>
                  <a:lnTo>
                    <a:pt x="1092576" y="17808"/>
                  </a:lnTo>
                  <a:close/>
                  <a:moveTo>
                    <a:pt x="1092576" y="106732"/>
                  </a:moveTo>
                  <a:lnTo>
                    <a:pt x="1092576" y="125901"/>
                  </a:lnTo>
                  <a:cubicBezTo>
                    <a:pt x="1090446" y="124836"/>
                    <a:pt x="1089381" y="123771"/>
                    <a:pt x="1086719" y="122706"/>
                  </a:cubicBezTo>
                  <a:lnTo>
                    <a:pt x="1086719" y="99809"/>
                  </a:lnTo>
                  <a:cubicBezTo>
                    <a:pt x="1087784" y="100874"/>
                    <a:pt x="1088849" y="101939"/>
                    <a:pt x="1088849" y="103004"/>
                  </a:cubicBezTo>
                  <a:cubicBezTo>
                    <a:pt x="1090446" y="104602"/>
                    <a:pt x="1091511" y="105667"/>
                    <a:pt x="1092576" y="106732"/>
                  </a:cubicBezTo>
                  <a:lnTo>
                    <a:pt x="1092576" y="106732"/>
                  </a:lnTo>
                  <a:close/>
                  <a:moveTo>
                    <a:pt x="1092576" y="182344"/>
                  </a:moveTo>
                  <a:lnTo>
                    <a:pt x="1092576" y="205773"/>
                  </a:lnTo>
                  <a:cubicBezTo>
                    <a:pt x="1091511" y="205773"/>
                    <a:pt x="1089381" y="204708"/>
                    <a:pt x="1086719" y="204708"/>
                  </a:cubicBezTo>
                  <a:lnTo>
                    <a:pt x="1086719" y="181279"/>
                  </a:lnTo>
                  <a:cubicBezTo>
                    <a:pt x="1089381" y="182344"/>
                    <a:pt x="1090446" y="182344"/>
                    <a:pt x="1092576" y="182344"/>
                  </a:cubicBezTo>
                  <a:lnTo>
                    <a:pt x="1092576" y="182344"/>
                  </a:lnTo>
                  <a:close/>
                  <a:moveTo>
                    <a:pt x="1092576" y="212695"/>
                  </a:moveTo>
                  <a:lnTo>
                    <a:pt x="1092576" y="251034"/>
                  </a:lnTo>
                  <a:cubicBezTo>
                    <a:pt x="1091511" y="254229"/>
                    <a:pt x="1090446" y="256891"/>
                    <a:pt x="1090446" y="257956"/>
                  </a:cubicBezTo>
                  <a:cubicBezTo>
                    <a:pt x="1090446" y="257956"/>
                    <a:pt x="1088316" y="268073"/>
                    <a:pt x="1087252" y="272333"/>
                  </a:cubicBezTo>
                  <a:cubicBezTo>
                    <a:pt x="1087252" y="272333"/>
                    <a:pt x="1089381" y="274463"/>
                    <a:pt x="1093109" y="276593"/>
                  </a:cubicBezTo>
                  <a:lnTo>
                    <a:pt x="1093109" y="303749"/>
                  </a:lnTo>
                  <a:cubicBezTo>
                    <a:pt x="1092044" y="303749"/>
                    <a:pt x="1089914" y="303749"/>
                    <a:pt x="1087252" y="302684"/>
                  </a:cubicBezTo>
                  <a:lnTo>
                    <a:pt x="1087252" y="211630"/>
                  </a:lnTo>
                  <a:cubicBezTo>
                    <a:pt x="1089381" y="211630"/>
                    <a:pt x="1091511" y="211630"/>
                    <a:pt x="1092576" y="212695"/>
                  </a:cubicBezTo>
                  <a:lnTo>
                    <a:pt x="1092576" y="212695"/>
                  </a:lnTo>
                  <a:close/>
                  <a:moveTo>
                    <a:pt x="1092576" y="315996"/>
                  </a:moveTo>
                  <a:lnTo>
                    <a:pt x="1092576" y="341023"/>
                  </a:lnTo>
                  <a:cubicBezTo>
                    <a:pt x="1091511" y="341023"/>
                    <a:pt x="1089381" y="339958"/>
                    <a:pt x="1086719" y="338893"/>
                  </a:cubicBezTo>
                  <a:lnTo>
                    <a:pt x="1086719" y="312801"/>
                  </a:lnTo>
                  <a:cubicBezTo>
                    <a:pt x="1087784" y="312801"/>
                    <a:pt x="1088849" y="313866"/>
                    <a:pt x="1088849" y="313866"/>
                  </a:cubicBezTo>
                  <a:cubicBezTo>
                    <a:pt x="1088849" y="313866"/>
                    <a:pt x="1090446" y="314931"/>
                    <a:pt x="1092576" y="315996"/>
                  </a:cubicBezTo>
                  <a:lnTo>
                    <a:pt x="1092576" y="315996"/>
                  </a:lnTo>
                  <a:close/>
                  <a:moveTo>
                    <a:pt x="1092576" y="411843"/>
                  </a:moveTo>
                  <a:lnTo>
                    <a:pt x="1092576" y="464558"/>
                  </a:lnTo>
                  <a:cubicBezTo>
                    <a:pt x="1089381" y="455506"/>
                    <a:pt x="1089381" y="445389"/>
                    <a:pt x="1086719" y="435272"/>
                  </a:cubicBezTo>
                  <a:lnTo>
                    <a:pt x="1086719" y="411843"/>
                  </a:lnTo>
                  <a:cubicBezTo>
                    <a:pt x="1089381" y="411843"/>
                    <a:pt x="1091511" y="411843"/>
                    <a:pt x="1092576" y="411843"/>
                  </a:cubicBezTo>
                  <a:lnTo>
                    <a:pt x="1092576" y="411843"/>
                  </a:lnTo>
                  <a:lnTo>
                    <a:pt x="1092576" y="411843"/>
                  </a:lnTo>
                  <a:close/>
                  <a:moveTo>
                    <a:pt x="1092576" y="466156"/>
                  </a:moveTo>
                  <a:cubicBezTo>
                    <a:pt x="1090446" y="466156"/>
                    <a:pt x="1089381" y="465091"/>
                    <a:pt x="1086719" y="465091"/>
                  </a:cubicBezTo>
                  <a:lnTo>
                    <a:pt x="1086719" y="474143"/>
                  </a:lnTo>
                  <a:cubicBezTo>
                    <a:pt x="1088849" y="474143"/>
                    <a:pt x="1090979" y="475208"/>
                    <a:pt x="1092576" y="475208"/>
                  </a:cubicBezTo>
                  <a:lnTo>
                    <a:pt x="1092576" y="466156"/>
                  </a:lnTo>
                  <a:lnTo>
                    <a:pt x="1092576" y="466156"/>
                  </a:lnTo>
                  <a:close/>
                  <a:moveTo>
                    <a:pt x="1092576" y="505559"/>
                  </a:moveTo>
                  <a:lnTo>
                    <a:pt x="1092576" y="520469"/>
                  </a:lnTo>
                  <a:lnTo>
                    <a:pt x="1091511" y="521533"/>
                  </a:lnTo>
                  <a:lnTo>
                    <a:pt x="1091511" y="524728"/>
                  </a:lnTo>
                  <a:lnTo>
                    <a:pt x="1091511" y="527923"/>
                  </a:lnTo>
                  <a:lnTo>
                    <a:pt x="1092576" y="528988"/>
                  </a:lnTo>
                  <a:lnTo>
                    <a:pt x="1092576" y="554015"/>
                  </a:lnTo>
                  <a:lnTo>
                    <a:pt x="1089381" y="551885"/>
                  </a:lnTo>
                  <a:lnTo>
                    <a:pt x="1088316" y="550820"/>
                  </a:lnTo>
                  <a:lnTo>
                    <a:pt x="1087252" y="550820"/>
                  </a:lnTo>
                  <a:lnTo>
                    <a:pt x="1087252" y="509286"/>
                  </a:lnTo>
                  <a:lnTo>
                    <a:pt x="1088316" y="508221"/>
                  </a:lnTo>
                  <a:lnTo>
                    <a:pt x="1090446" y="507157"/>
                  </a:lnTo>
                  <a:lnTo>
                    <a:pt x="1092576" y="505027"/>
                  </a:lnTo>
                  <a:lnTo>
                    <a:pt x="1092576" y="505559"/>
                  </a:lnTo>
                  <a:lnTo>
                    <a:pt x="1092576" y="505559"/>
                  </a:lnTo>
                  <a:close/>
                  <a:moveTo>
                    <a:pt x="1092576" y="580639"/>
                  </a:moveTo>
                  <a:lnTo>
                    <a:pt x="1092576" y="600873"/>
                  </a:lnTo>
                  <a:lnTo>
                    <a:pt x="1091511" y="599808"/>
                  </a:lnTo>
                  <a:lnTo>
                    <a:pt x="1087252" y="598743"/>
                  </a:lnTo>
                  <a:lnTo>
                    <a:pt x="1087252" y="576379"/>
                  </a:lnTo>
                  <a:lnTo>
                    <a:pt x="1089381" y="577444"/>
                  </a:lnTo>
                  <a:lnTo>
                    <a:pt x="1092576" y="580639"/>
                  </a:lnTo>
                  <a:lnTo>
                    <a:pt x="1092576" y="580639"/>
                  </a:lnTo>
                  <a:lnTo>
                    <a:pt x="1092576" y="580639"/>
                  </a:lnTo>
                  <a:close/>
                  <a:moveTo>
                    <a:pt x="1092576" y="620042"/>
                  </a:moveTo>
                  <a:lnTo>
                    <a:pt x="1092576" y="636017"/>
                  </a:lnTo>
                  <a:lnTo>
                    <a:pt x="1092576" y="636017"/>
                  </a:lnTo>
                  <a:lnTo>
                    <a:pt x="1088316" y="634952"/>
                  </a:lnTo>
                  <a:lnTo>
                    <a:pt x="1087252" y="634952"/>
                  </a:lnTo>
                  <a:lnTo>
                    <a:pt x="1087252" y="618977"/>
                  </a:lnTo>
                  <a:lnTo>
                    <a:pt x="1092576" y="620042"/>
                  </a:lnTo>
                  <a:lnTo>
                    <a:pt x="1092576" y="620042"/>
                  </a:lnTo>
                  <a:close/>
                  <a:moveTo>
                    <a:pt x="1092576" y="658381"/>
                  </a:moveTo>
                  <a:lnTo>
                    <a:pt x="1092576" y="678615"/>
                  </a:lnTo>
                  <a:lnTo>
                    <a:pt x="1091511" y="679680"/>
                  </a:lnTo>
                  <a:lnTo>
                    <a:pt x="1087252" y="681810"/>
                  </a:lnTo>
                  <a:lnTo>
                    <a:pt x="1087252" y="662641"/>
                  </a:lnTo>
                  <a:lnTo>
                    <a:pt x="1090446" y="660511"/>
                  </a:lnTo>
                  <a:lnTo>
                    <a:pt x="1092576" y="659446"/>
                  </a:lnTo>
                  <a:lnTo>
                    <a:pt x="1092576" y="658381"/>
                  </a:lnTo>
                  <a:lnTo>
                    <a:pt x="1092576" y="658381"/>
                  </a:lnTo>
                  <a:close/>
                  <a:moveTo>
                    <a:pt x="1092576" y="724941"/>
                  </a:moveTo>
                  <a:lnTo>
                    <a:pt x="1092576" y="738253"/>
                  </a:lnTo>
                  <a:cubicBezTo>
                    <a:pt x="1091511" y="738253"/>
                    <a:pt x="1089381" y="738253"/>
                    <a:pt x="1086719" y="739318"/>
                  </a:cubicBezTo>
                  <a:lnTo>
                    <a:pt x="1086719" y="732395"/>
                  </a:lnTo>
                  <a:cubicBezTo>
                    <a:pt x="1089381" y="729201"/>
                    <a:pt x="1091511" y="727071"/>
                    <a:pt x="1092576" y="724941"/>
                  </a:cubicBezTo>
                  <a:lnTo>
                    <a:pt x="1092576" y="724941"/>
                  </a:lnTo>
                  <a:close/>
                  <a:moveTo>
                    <a:pt x="1092576" y="748370"/>
                  </a:moveTo>
                  <a:lnTo>
                    <a:pt x="1092576" y="761682"/>
                  </a:lnTo>
                  <a:cubicBezTo>
                    <a:pt x="1092576" y="758487"/>
                    <a:pt x="1090446" y="754760"/>
                    <a:pt x="1086719" y="751565"/>
                  </a:cubicBezTo>
                  <a:lnTo>
                    <a:pt x="1086719" y="744110"/>
                  </a:lnTo>
                  <a:cubicBezTo>
                    <a:pt x="1089381" y="745175"/>
                    <a:pt x="1091511" y="747305"/>
                    <a:pt x="1092576" y="748370"/>
                  </a:cubicBezTo>
                  <a:lnTo>
                    <a:pt x="1092576" y="748370"/>
                  </a:lnTo>
                  <a:close/>
                  <a:moveTo>
                    <a:pt x="1092576" y="768604"/>
                  </a:moveTo>
                  <a:lnTo>
                    <a:pt x="1092576" y="792033"/>
                  </a:lnTo>
                  <a:cubicBezTo>
                    <a:pt x="1092576" y="793098"/>
                    <a:pt x="1092576" y="794163"/>
                    <a:pt x="1092576" y="795228"/>
                  </a:cubicBezTo>
                  <a:lnTo>
                    <a:pt x="1092576" y="796293"/>
                  </a:lnTo>
                  <a:lnTo>
                    <a:pt x="1092576" y="809605"/>
                  </a:lnTo>
                  <a:cubicBezTo>
                    <a:pt x="1090446" y="806410"/>
                    <a:pt x="1088316" y="802683"/>
                    <a:pt x="1086719" y="800553"/>
                  </a:cubicBezTo>
                  <a:lnTo>
                    <a:pt x="1086719" y="783514"/>
                  </a:lnTo>
                  <a:cubicBezTo>
                    <a:pt x="1089381" y="778721"/>
                    <a:pt x="1091511" y="774461"/>
                    <a:pt x="1092576" y="768604"/>
                  </a:cubicBezTo>
                  <a:lnTo>
                    <a:pt x="1092576" y="768604"/>
                  </a:lnTo>
                  <a:close/>
                  <a:moveTo>
                    <a:pt x="1092576" y="1060403"/>
                  </a:moveTo>
                  <a:lnTo>
                    <a:pt x="1092576" y="1073715"/>
                  </a:lnTo>
                  <a:lnTo>
                    <a:pt x="1092576" y="1073715"/>
                  </a:lnTo>
                  <a:cubicBezTo>
                    <a:pt x="1090446" y="1074780"/>
                    <a:pt x="1089381" y="1075845"/>
                    <a:pt x="1086719" y="1076910"/>
                  </a:cubicBezTo>
                  <a:lnTo>
                    <a:pt x="1086719" y="1068923"/>
                  </a:lnTo>
                  <a:cubicBezTo>
                    <a:pt x="1087784" y="1068923"/>
                    <a:pt x="1087784" y="1068923"/>
                    <a:pt x="1088849" y="1067858"/>
                  </a:cubicBezTo>
                  <a:cubicBezTo>
                    <a:pt x="1090446" y="1065728"/>
                    <a:pt x="1091511" y="1062533"/>
                    <a:pt x="1092576" y="1060403"/>
                  </a:cubicBezTo>
                  <a:lnTo>
                    <a:pt x="1092576" y="1060403"/>
                  </a:lnTo>
                  <a:close/>
                  <a:moveTo>
                    <a:pt x="1092576" y="1090754"/>
                  </a:moveTo>
                  <a:lnTo>
                    <a:pt x="1092576" y="1097677"/>
                  </a:lnTo>
                  <a:cubicBezTo>
                    <a:pt x="1091511" y="1097677"/>
                    <a:pt x="1089381" y="1096612"/>
                    <a:pt x="1086719" y="1096612"/>
                  </a:cubicBezTo>
                  <a:lnTo>
                    <a:pt x="1086719" y="1089689"/>
                  </a:lnTo>
                  <a:cubicBezTo>
                    <a:pt x="1089381" y="1089689"/>
                    <a:pt x="1091511" y="1090754"/>
                    <a:pt x="1092576" y="1090754"/>
                  </a:cubicBezTo>
                  <a:lnTo>
                    <a:pt x="1092576" y="1090754"/>
                  </a:lnTo>
                  <a:close/>
                  <a:moveTo>
                    <a:pt x="1092576" y="1112054"/>
                  </a:moveTo>
                  <a:lnTo>
                    <a:pt x="1092576" y="1118976"/>
                  </a:lnTo>
                  <a:cubicBezTo>
                    <a:pt x="1092576" y="1118976"/>
                    <a:pt x="1092576" y="1118976"/>
                    <a:pt x="1091511" y="1120041"/>
                  </a:cubicBezTo>
                  <a:cubicBezTo>
                    <a:pt x="1090446" y="1121106"/>
                    <a:pt x="1088316" y="1123236"/>
                    <a:pt x="1088316" y="1124301"/>
                  </a:cubicBezTo>
                  <a:cubicBezTo>
                    <a:pt x="1087252" y="1124301"/>
                    <a:pt x="1087252" y="1124301"/>
                    <a:pt x="1087252" y="1124301"/>
                  </a:cubicBezTo>
                  <a:lnTo>
                    <a:pt x="1087252" y="1114184"/>
                  </a:lnTo>
                  <a:cubicBezTo>
                    <a:pt x="1089381" y="1113119"/>
                    <a:pt x="1091511" y="1113119"/>
                    <a:pt x="1092576" y="1112054"/>
                  </a:cubicBezTo>
                  <a:lnTo>
                    <a:pt x="1092576" y="1112054"/>
                  </a:lnTo>
                  <a:close/>
                  <a:moveTo>
                    <a:pt x="1092576" y="1134418"/>
                  </a:moveTo>
                  <a:lnTo>
                    <a:pt x="1092576" y="1143470"/>
                  </a:lnTo>
                  <a:cubicBezTo>
                    <a:pt x="1090446" y="1141340"/>
                    <a:pt x="1089381" y="1140275"/>
                    <a:pt x="1086719" y="1139210"/>
                  </a:cubicBezTo>
                  <a:lnTo>
                    <a:pt x="1086719" y="1128028"/>
                  </a:lnTo>
                  <a:cubicBezTo>
                    <a:pt x="1088316" y="1130158"/>
                    <a:pt x="1090446" y="1132288"/>
                    <a:pt x="1092576" y="1134418"/>
                  </a:cubicBezTo>
                  <a:lnTo>
                    <a:pt x="1092576" y="1134418"/>
                  </a:lnTo>
                  <a:close/>
                  <a:moveTo>
                    <a:pt x="1092576" y="1179679"/>
                  </a:moveTo>
                  <a:lnTo>
                    <a:pt x="1092576" y="1202043"/>
                  </a:lnTo>
                  <a:lnTo>
                    <a:pt x="1092576" y="1198848"/>
                  </a:lnTo>
                  <a:lnTo>
                    <a:pt x="1091511" y="1194588"/>
                  </a:lnTo>
                  <a:lnTo>
                    <a:pt x="1091511" y="1191393"/>
                  </a:lnTo>
                  <a:lnTo>
                    <a:pt x="1090446" y="1188198"/>
                  </a:lnTo>
                  <a:lnTo>
                    <a:pt x="1090446" y="1180743"/>
                  </a:lnTo>
                  <a:lnTo>
                    <a:pt x="1092576" y="1179679"/>
                  </a:lnTo>
                  <a:lnTo>
                    <a:pt x="1092576" y="1179679"/>
                  </a:lnTo>
                  <a:close/>
                  <a:moveTo>
                    <a:pt x="1092576" y="1228134"/>
                  </a:moveTo>
                  <a:lnTo>
                    <a:pt x="1092576" y="1242511"/>
                  </a:lnTo>
                  <a:lnTo>
                    <a:pt x="1092576" y="1243576"/>
                  </a:lnTo>
                  <a:lnTo>
                    <a:pt x="1089381" y="1244641"/>
                  </a:lnTo>
                  <a:lnTo>
                    <a:pt x="1087252" y="1246771"/>
                  </a:lnTo>
                  <a:lnTo>
                    <a:pt x="1087252" y="1230797"/>
                  </a:lnTo>
                  <a:lnTo>
                    <a:pt x="1090446" y="1229732"/>
                  </a:lnTo>
                  <a:lnTo>
                    <a:pt x="1092576" y="1228134"/>
                  </a:lnTo>
                  <a:lnTo>
                    <a:pt x="1092576" y="1228134"/>
                  </a:lnTo>
                  <a:close/>
                  <a:moveTo>
                    <a:pt x="1092576" y="1257421"/>
                  </a:moveTo>
                  <a:lnTo>
                    <a:pt x="1092576" y="1275525"/>
                  </a:lnTo>
                  <a:lnTo>
                    <a:pt x="1091511" y="1276590"/>
                  </a:lnTo>
                  <a:lnTo>
                    <a:pt x="1087252" y="1278720"/>
                  </a:lnTo>
                  <a:lnTo>
                    <a:pt x="1087252" y="1261680"/>
                  </a:lnTo>
                  <a:lnTo>
                    <a:pt x="1089381" y="1260615"/>
                  </a:lnTo>
                  <a:lnTo>
                    <a:pt x="1092576" y="1257421"/>
                  </a:lnTo>
                  <a:lnTo>
                    <a:pt x="1092576" y="1257421"/>
                  </a:lnTo>
                  <a:close/>
                  <a:moveTo>
                    <a:pt x="1092576" y="1294694"/>
                  </a:moveTo>
                  <a:lnTo>
                    <a:pt x="1092576" y="1310669"/>
                  </a:lnTo>
                  <a:lnTo>
                    <a:pt x="1091511" y="1310669"/>
                  </a:lnTo>
                  <a:lnTo>
                    <a:pt x="1087252" y="1312798"/>
                  </a:lnTo>
                  <a:lnTo>
                    <a:pt x="1087252" y="1296824"/>
                  </a:lnTo>
                  <a:lnTo>
                    <a:pt x="1091511" y="1294694"/>
                  </a:lnTo>
                  <a:lnTo>
                    <a:pt x="1092576" y="1294694"/>
                  </a:lnTo>
                  <a:lnTo>
                    <a:pt x="1092576" y="1294694"/>
                  </a:lnTo>
                  <a:close/>
                  <a:moveTo>
                    <a:pt x="1092576" y="1329305"/>
                  </a:moveTo>
                  <a:lnTo>
                    <a:pt x="1092576" y="1355397"/>
                  </a:lnTo>
                  <a:lnTo>
                    <a:pt x="1089381" y="1356462"/>
                  </a:lnTo>
                  <a:lnTo>
                    <a:pt x="1087252" y="1357527"/>
                  </a:lnTo>
                  <a:lnTo>
                    <a:pt x="1087252" y="1331435"/>
                  </a:lnTo>
                  <a:lnTo>
                    <a:pt x="1089381" y="1330370"/>
                  </a:lnTo>
                  <a:lnTo>
                    <a:pt x="1092576" y="1329305"/>
                  </a:lnTo>
                  <a:lnTo>
                    <a:pt x="1092576" y="1329305"/>
                  </a:lnTo>
                  <a:close/>
                  <a:moveTo>
                    <a:pt x="1092576" y="1392670"/>
                  </a:moveTo>
                  <a:lnTo>
                    <a:pt x="1092576" y="1413970"/>
                  </a:lnTo>
                  <a:cubicBezTo>
                    <a:pt x="1091511" y="1412905"/>
                    <a:pt x="1089381" y="1411840"/>
                    <a:pt x="1086719" y="1410775"/>
                  </a:cubicBezTo>
                  <a:lnTo>
                    <a:pt x="1086719" y="1397463"/>
                  </a:lnTo>
                  <a:cubicBezTo>
                    <a:pt x="1089381" y="1395865"/>
                    <a:pt x="1091511" y="1393735"/>
                    <a:pt x="1092576" y="1392670"/>
                  </a:cubicBezTo>
                  <a:lnTo>
                    <a:pt x="1092576" y="1392670"/>
                  </a:lnTo>
                  <a:close/>
                  <a:moveTo>
                    <a:pt x="1092576" y="1445386"/>
                  </a:moveTo>
                  <a:lnTo>
                    <a:pt x="1092576" y="1455503"/>
                  </a:lnTo>
                  <a:cubicBezTo>
                    <a:pt x="1091511" y="1455503"/>
                    <a:pt x="1091511" y="1455503"/>
                    <a:pt x="1090446" y="1455503"/>
                  </a:cubicBezTo>
                  <a:cubicBezTo>
                    <a:pt x="1089381" y="1456568"/>
                    <a:pt x="1088316" y="1456568"/>
                    <a:pt x="1087252" y="1457633"/>
                  </a:cubicBezTo>
                  <a:lnTo>
                    <a:pt x="1087252" y="1444321"/>
                  </a:lnTo>
                  <a:cubicBezTo>
                    <a:pt x="1089381" y="1445386"/>
                    <a:pt x="1090446" y="1445386"/>
                    <a:pt x="1092576" y="1445386"/>
                  </a:cubicBezTo>
                  <a:lnTo>
                    <a:pt x="1092576" y="1445386"/>
                  </a:lnTo>
                  <a:close/>
                  <a:moveTo>
                    <a:pt x="1092576" y="1721210"/>
                  </a:moveTo>
                  <a:lnTo>
                    <a:pt x="1092576" y="1738250"/>
                  </a:lnTo>
                  <a:cubicBezTo>
                    <a:pt x="1091511" y="1738250"/>
                    <a:pt x="1089381" y="1738250"/>
                    <a:pt x="1086719" y="1739315"/>
                  </a:cubicBezTo>
                  <a:lnTo>
                    <a:pt x="1086719" y="1722275"/>
                  </a:lnTo>
                  <a:cubicBezTo>
                    <a:pt x="1089381" y="1722275"/>
                    <a:pt x="1091511" y="1722275"/>
                    <a:pt x="1092576" y="1721210"/>
                  </a:cubicBezTo>
                  <a:lnTo>
                    <a:pt x="1092576" y="1721210"/>
                  </a:lnTo>
                  <a:close/>
                  <a:moveTo>
                    <a:pt x="1092576" y="1770731"/>
                  </a:moveTo>
                  <a:lnTo>
                    <a:pt x="1092576" y="1798953"/>
                  </a:lnTo>
                  <a:cubicBezTo>
                    <a:pt x="1091511" y="1796823"/>
                    <a:pt x="1089381" y="1794693"/>
                    <a:pt x="1086719" y="1792030"/>
                  </a:cubicBezTo>
                  <a:lnTo>
                    <a:pt x="1086719" y="1762744"/>
                  </a:lnTo>
                  <a:cubicBezTo>
                    <a:pt x="1089381" y="1764874"/>
                    <a:pt x="1091511" y="1768601"/>
                    <a:pt x="1092576" y="1770731"/>
                  </a:cubicBezTo>
                  <a:lnTo>
                    <a:pt x="1092576" y="1770731"/>
                  </a:lnTo>
                  <a:close/>
                  <a:moveTo>
                    <a:pt x="1092576" y="1813329"/>
                  </a:moveTo>
                  <a:lnTo>
                    <a:pt x="1092576" y="1829304"/>
                  </a:lnTo>
                  <a:cubicBezTo>
                    <a:pt x="1091511" y="1830369"/>
                    <a:pt x="1089381" y="1830369"/>
                    <a:pt x="1086719" y="1831434"/>
                  </a:cubicBezTo>
                  <a:lnTo>
                    <a:pt x="1086719" y="1814394"/>
                  </a:lnTo>
                  <a:cubicBezTo>
                    <a:pt x="1089381" y="1814394"/>
                    <a:pt x="1091511" y="1814394"/>
                    <a:pt x="1092576" y="1813329"/>
                  </a:cubicBezTo>
                  <a:close/>
                  <a:moveTo>
                    <a:pt x="1061160" y="900659"/>
                  </a:moveTo>
                  <a:lnTo>
                    <a:pt x="1087252" y="881490"/>
                  </a:lnTo>
                  <a:lnTo>
                    <a:pt x="1087252" y="881490"/>
                  </a:lnTo>
                  <a:lnTo>
                    <a:pt x="1061160" y="881490"/>
                  </a:lnTo>
                  <a:lnTo>
                    <a:pt x="1061160" y="900659"/>
                  </a:lnTo>
                  <a:lnTo>
                    <a:pt x="1061160" y="900659"/>
                  </a:lnTo>
                  <a:close/>
                  <a:moveTo>
                    <a:pt x="1086719" y="16743"/>
                  </a:moveTo>
                  <a:lnTo>
                    <a:pt x="1086719" y="33782"/>
                  </a:lnTo>
                  <a:cubicBezTo>
                    <a:pt x="1079797" y="31652"/>
                    <a:pt x="1070745" y="30587"/>
                    <a:pt x="1060628" y="30587"/>
                  </a:cubicBezTo>
                  <a:lnTo>
                    <a:pt x="1060628" y="14613"/>
                  </a:lnTo>
                  <a:cubicBezTo>
                    <a:pt x="1071277" y="15678"/>
                    <a:pt x="1080329" y="15678"/>
                    <a:pt x="1086719" y="16743"/>
                  </a:cubicBezTo>
                  <a:lnTo>
                    <a:pt x="1086719" y="16743"/>
                  </a:lnTo>
                  <a:close/>
                  <a:moveTo>
                    <a:pt x="1086719" y="99809"/>
                  </a:moveTo>
                  <a:lnTo>
                    <a:pt x="1086719" y="122174"/>
                  </a:lnTo>
                  <a:cubicBezTo>
                    <a:pt x="1084589" y="120044"/>
                    <a:pt x="1080862" y="118979"/>
                    <a:pt x="1078732" y="116316"/>
                  </a:cubicBezTo>
                  <a:cubicBezTo>
                    <a:pt x="1071810" y="117381"/>
                    <a:pt x="1066485" y="117381"/>
                    <a:pt x="1060628" y="117381"/>
                  </a:cubicBezTo>
                  <a:lnTo>
                    <a:pt x="1060628" y="102472"/>
                  </a:lnTo>
                  <a:cubicBezTo>
                    <a:pt x="1062757" y="102472"/>
                    <a:pt x="1063822" y="102472"/>
                    <a:pt x="1066485" y="101407"/>
                  </a:cubicBezTo>
                  <a:cubicBezTo>
                    <a:pt x="1064355" y="99277"/>
                    <a:pt x="1063290" y="95550"/>
                    <a:pt x="1060628" y="92355"/>
                  </a:cubicBezTo>
                  <a:lnTo>
                    <a:pt x="1060628" y="40172"/>
                  </a:lnTo>
                  <a:cubicBezTo>
                    <a:pt x="1070212" y="58276"/>
                    <a:pt x="1074472" y="80640"/>
                    <a:pt x="1086719" y="99809"/>
                  </a:cubicBezTo>
                  <a:lnTo>
                    <a:pt x="1086719" y="99809"/>
                  </a:lnTo>
                  <a:close/>
                  <a:moveTo>
                    <a:pt x="1086719" y="181279"/>
                  </a:moveTo>
                  <a:lnTo>
                    <a:pt x="1086719" y="204708"/>
                  </a:lnTo>
                  <a:cubicBezTo>
                    <a:pt x="1078732" y="202578"/>
                    <a:pt x="1069680" y="201513"/>
                    <a:pt x="1068615" y="203643"/>
                  </a:cubicBezTo>
                  <a:cubicBezTo>
                    <a:pt x="1066485" y="205773"/>
                    <a:pt x="1077667" y="209500"/>
                    <a:pt x="1086719" y="211630"/>
                  </a:cubicBezTo>
                  <a:lnTo>
                    <a:pt x="1086719" y="302684"/>
                  </a:lnTo>
                  <a:cubicBezTo>
                    <a:pt x="1085654" y="302684"/>
                    <a:pt x="1084589" y="302684"/>
                    <a:pt x="1083524" y="301619"/>
                  </a:cubicBezTo>
                  <a:cubicBezTo>
                    <a:pt x="1083524" y="301619"/>
                    <a:pt x="1070212" y="307477"/>
                    <a:pt x="1086719" y="312801"/>
                  </a:cubicBezTo>
                  <a:lnTo>
                    <a:pt x="1086719" y="338893"/>
                  </a:lnTo>
                  <a:cubicBezTo>
                    <a:pt x="1082459" y="336763"/>
                    <a:pt x="1076602" y="334633"/>
                    <a:pt x="1074472" y="331971"/>
                  </a:cubicBezTo>
                  <a:cubicBezTo>
                    <a:pt x="1074472" y="331971"/>
                    <a:pt x="1068615" y="331971"/>
                    <a:pt x="1067550" y="337828"/>
                  </a:cubicBezTo>
                  <a:cubicBezTo>
                    <a:pt x="1067550" y="337828"/>
                    <a:pt x="1065420" y="350075"/>
                    <a:pt x="1060628" y="356997"/>
                  </a:cubicBezTo>
                  <a:lnTo>
                    <a:pt x="1060628" y="299489"/>
                  </a:lnTo>
                  <a:cubicBezTo>
                    <a:pt x="1062757" y="298424"/>
                    <a:pt x="1064887" y="295230"/>
                    <a:pt x="1060628" y="293632"/>
                  </a:cubicBezTo>
                  <a:lnTo>
                    <a:pt x="1060628" y="268606"/>
                  </a:lnTo>
                  <a:cubicBezTo>
                    <a:pt x="1061692" y="268606"/>
                    <a:pt x="1061692" y="268606"/>
                    <a:pt x="1062757" y="268606"/>
                  </a:cubicBezTo>
                  <a:cubicBezTo>
                    <a:pt x="1065952" y="269671"/>
                    <a:pt x="1071810" y="249436"/>
                    <a:pt x="1071810" y="249436"/>
                  </a:cubicBezTo>
                  <a:cubicBezTo>
                    <a:pt x="1072875" y="243579"/>
                    <a:pt x="1075004" y="229202"/>
                    <a:pt x="1075004" y="229202"/>
                  </a:cubicBezTo>
                  <a:cubicBezTo>
                    <a:pt x="1072875" y="228137"/>
                    <a:pt x="1065952" y="227072"/>
                    <a:pt x="1060628" y="227072"/>
                  </a:cubicBezTo>
                  <a:lnTo>
                    <a:pt x="1060628" y="164240"/>
                  </a:lnTo>
                  <a:cubicBezTo>
                    <a:pt x="1063822" y="164240"/>
                    <a:pt x="1067550" y="165304"/>
                    <a:pt x="1071810" y="168499"/>
                  </a:cubicBezTo>
                  <a:cubicBezTo>
                    <a:pt x="1068615" y="176487"/>
                    <a:pt x="1073940" y="177552"/>
                    <a:pt x="1080862" y="180746"/>
                  </a:cubicBezTo>
                  <a:cubicBezTo>
                    <a:pt x="1081394" y="181279"/>
                    <a:pt x="1083524" y="181279"/>
                    <a:pt x="1086719" y="181279"/>
                  </a:cubicBezTo>
                  <a:lnTo>
                    <a:pt x="1086719" y="181279"/>
                  </a:lnTo>
                  <a:close/>
                  <a:moveTo>
                    <a:pt x="1086719" y="411843"/>
                  </a:moveTo>
                  <a:lnTo>
                    <a:pt x="1086719" y="435272"/>
                  </a:lnTo>
                  <a:cubicBezTo>
                    <a:pt x="1084589" y="424090"/>
                    <a:pt x="1078732" y="413973"/>
                    <a:pt x="1060628" y="410245"/>
                  </a:cubicBezTo>
                  <a:lnTo>
                    <a:pt x="1060628" y="401193"/>
                  </a:lnTo>
                  <a:cubicBezTo>
                    <a:pt x="1072875" y="402258"/>
                    <a:pt x="1080862" y="407050"/>
                    <a:pt x="1085654" y="411310"/>
                  </a:cubicBezTo>
                  <a:cubicBezTo>
                    <a:pt x="1086719" y="411843"/>
                    <a:pt x="1086719" y="411843"/>
                    <a:pt x="1086719" y="411843"/>
                  </a:cubicBezTo>
                  <a:lnTo>
                    <a:pt x="1086719" y="411843"/>
                  </a:lnTo>
                  <a:close/>
                  <a:moveTo>
                    <a:pt x="1086719" y="464558"/>
                  </a:moveTo>
                  <a:lnTo>
                    <a:pt x="1086719" y="473610"/>
                  </a:lnTo>
                  <a:cubicBezTo>
                    <a:pt x="1075537" y="472545"/>
                    <a:pt x="1066485" y="469350"/>
                    <a:pt x="1060628" y="464558"/>
                  </a:cubicBezTo>
                  <a:lnTo>
                    <a:pt x="1060628" y="446454"/>
                  </a:lnTo>
                  <a:cubicBezTo>
                    <a:pt x="1061692" y="448584"/>
                    <a:pt x="1062757" y="452311"/>
                    <a:pt x="1064887" y="454441"/>
                  </a:cubicBezTo>
                  <a:cubicBezTo>
                    <a:pt x="1069147" y="459233"/>
                    <a:pt x="1075537" y="462428"/>
                    <a:pt x="1086719" y="464558"/>
                  </a:cubicBezTo>
                  <a:lnTo>
                    <a:pt x="1086719" y="464558"/>
                  </a:lnTo>
                  <a:close/>
                  <a:moveTo>
                    <a:pt x="1086719" y="508754"/>
                  </a:moveTo>
                  <a:lnTo>
                    <a:pt x="1086719" y="550287"/>
                  </a:lnTo>
                  <a:lnTo>
                    <a:pt x="1084589" y="548157"/>
                  </a:lnTo>
                  <a:lnTo>
                    <a:pt x="1081394" y="547093"/>
                  </a:lnTo>
                  <a:lnTo>
                    <a:pt x="1077667" y="547093"/>
                  </a:lnTo>
                  <a:lnTo>
                    <a:pt x="1076602" y="548157"/>
                  </a:lnTo>
                  <a:lnTo>
                    <a:pt x="1074472" y="549222"/>
                  </a:lnTo>
                  <a:lnTo>
                    <a:pt x="1068615" y="549222"/>
                  </a:lnTo>
                  <a:lnTo>
                    <a:pt x="1065420" y="547093"/>
                  </a:lnTo>
                  <a:lnTo>
                    <a:pt x="1062225" y="546028"/>
                  </a:lnTo>
                  <a:lnTo>
                    <a:pt x="1061160" y="546028"/>
                  </a:lnTo>
                  <a:lnTo>
                    <a:pt x="1061160" y="526858"/>
                  </a:lnTo>
                  <a:lnTo>
                    <a:pt x="1062225" y="526858"/>
                  </a:lnTo>
                  <a:lnTo>
                    <a:pt x="1065420" y="525793"/>
                  </a:lnTo>
                  <a:lnTo>
                    <a:pt x="1071277" y="523663"/>
                  </a:lnTo>
                  <a:lnTo>
                    <a:pt x="1074472" y="519404"/>
                  </a:lnTo>
                  <a:lnTo>
                    <a:pt x="1077667" y="516209"/>
                  </a:lnTo>
                  <a:lnTo>
                    <a:pt x="1079797" y="513014"/>
                  </a:lnTo>
                  <a:lnTo>
                    <a:pt x="1082992" y="510884"/>
                  </a:lnTo>
                  <a:lnTo>
                    <a:pt x="1086719" y="508754"/>
                  </a:lnTo>
                  <a:lnTo>
                    <a:pt x="1086719" y="508754"/>
                  </a:lnTo>
                  <a:close/>
                  <a:moveTo>
                    <a:pt x="1086719" y="576379"/>
                  </a:moveTo>
                  <a:lnTo>
                    <a:pt x="1086719" y="598743"/>
                  </a:lnTo>
                  <a:lnTo>
                    <a:pt x="1085654" y="597678"/>
                  </a:lnTo>
                  <a:lnTo>
                    <a:pt x="1083524" y="596613"/>
                  </a:lnTo>
                  <a:lnTo>
                    <a:pt x="1080329" y="596613"/>
                  </a:lnTo>
                  <a:lnTo>
                    <a:pt x="1072342" y="595548"/>
                  </a:lnTo>
                  <a:lnTo>
                    <a:pt x="1065420" y="594483"/>
                  </a:lnTo>
                  <a:lnTo>
                    <a:pt x="1061160" y="594483"/>
                  </a:lnTo>
                  <a:lnTo>
                    <a:pt x="1061160" y="569457"/>
                  </a:lnTo>
                  <a:lnTo>
                    <a:pt x="1063290" y="569457"/>
                  </a:lnTo>
                  <a:lnTo>
                    <a:pt x="1069147" y="569457"/>
                  </a:lnTo>
                  <a:lnTo>
                    <a:pt x="1073407" y="571587"/>
                  </a:lnTo>
                  <a:lnTo>
                    <a:pt x="1079264" y="571587"/>
                  </a:lnTo>
                  <a:lnTo>
                    <a:pt x="1083524" y="572652"/>
                  </a:lnTo>
                  <a:lnTo>
                    <a:pt x="1085654" y="574781"/>
                  </a:lnTo>
                  <a:lnTo>
                    <a:pt x="1086719" y="576379"/>
                  </a:lnTo>
                  <a:lnTo>
                    <a:pt x="1086719" y="576379"/>
                  </a:lnTo>
                  <a:close/>
                  <a:moveTo>
                    <a:pt x="1086719" y="618977"/>
                  </a:moveTo>
                  <a:lnTo>
                    <a:pt x="1086719" y="634952"/>
                  </a:lnTo>
                  <a:lnTo>
                    <a:pt x="1082459" y="633887"/>
                  </a:lnTo>
                  <a:lnTo>
                    <a:pt x="1079264" y="633887"/>
                  </a:lnTo>
                  <a:lnTo>
                    <a:pt x="1072342" y="631757"/>
                  </a:lnTo>
                  <a:lnTo>
                    <a:pt x="1068082" y="631757"/>
                  </a:lnTo>
                  <a:lnTo>
                    <a:pt x="1064887" y="629627"/>
                  </a:lnTo>
                  <a:lnTo>
                    <a:pt x="1061692" y="628562"/>
                  </a:lnTo>
                  <a:lnTo>
                    <a:pt x="1061692" y="610458"/>
                  </a:lnTo>
                  <a:lnTo>
                    <a:pt x="1070745" y="610458"/>
                  </a:lnTo>
                  <a:lnTo>
                    <a:pt x="1073940" y="612588"/>
                  </a:lnTo>
                  <a:lnTo>
                    <a:pt x="1078199" y="614717"/>
                  </a:lnTo>
                  <a:lnTo>
                    <a:pt x="1084057" y="616847"/>
                  </a:lnTo>
                  <a:lnTo>
                    <a:pt x="1087252" y="617912"/>
                  </a:lnTo>
                  <a:lnTo>
                    <a:pt x="1087252" y="618977"/>
                  </a:lnTo>
                  <a:lnTo>
                    <a:pt x="1086719" y="618977"/>
                  </a:lnTo>
                  <a:close/>
                  <a:moveTo>
                    <a:pt x="1086719" y="663173"/>
                  </a:moveTo>
                  <a:lnTo>
                    <a:pt x="1086719" y="682342"/>
                  </a:lnTo>
                  <a:lnTo>
                    <a:pt x="1086719" y="682342"/>
                  </a:lnTo>
                  <a:lnTo>
                    <a:pt x="1083524" y="685537"/>
                  </a:lnTo>
                  <a:lnTo>
                    <a:pt x="1075537" y="685537"/>
                  </a:lnTo>
                  <a:lnTo>
                    <a:pt x="1072342" y="683407"/>
                  </a:lnTo>
                  <a:lnTo>
                    <a:pt x="1065420" y="683407"/>
                  </a:lnTo>
                  <a:lnTo>
                    <a:pt x="1061160" y="683407"/>
                  </a:lnTo>
                  <a:lnTo>
                    <a:pt x="1061160" y="664238"/>
                  </a:lnTo>
                  <a:lnTo>
                    <a:pt x="1065420" y="665303"/>
                  </a:lnTo>
                  <a:lnTo>
                    <a:pt x="1072342" y="666368"/>
                  </a:lnTo>
                  <a:lnTo>
                    <a:pt x="1080329" y="664238"/>
                  </a:lnTo>
                  <a:lnTo>
                    <a:pt x="1086719" y="663173"/>
                  </a:lnTo>
                  <a:lnTo>
                    <a:pt x="1086719" y="663173"/>
                  </a:lnTo>
                  <a:lnTo>
                    <a:pt x="1086719" y="663173"/>
                  </a:lnTo>
                  <a:close/>
                  <a:moveTo>
                    <a:pt x="1086719" y="732928"/>
                  </a:moveTo>
                  <a:lnTo>
                    <a:pt x="1086719" y="739850"/>
                  </a:lnTo>
                  <a:cubicBezTo>
                    <a:pt x="1086719" y="740915"/>
                    <a:pt x="1085654" y="740915"/>
                    <a:pt x="1084589" y="741980"/>
                  </a:cubicBezTo>
                  <a:cubicBezTo>
                    <a:pt x="1085654" y="743045"/>
                    <a:pt x="1086719" y="743045"/>
                    <a:pt x="1086719" y="744110"/>
                  </a:cubicBezTo>
                  <a:lnTo>
                    <a:pt x="1086719" y="752097"/>
                  </a:lnTo>
                  <a:cubicBezTo>
                    <a:pt x="1085654" y="749967"/>
                    <a:pt x="1082459" y="747837"/>
                    <a:pt x="1078732" y="745175"/>
                  </a:cubicBezTo>
                  <a:cubicBezTo>
                    <a:pt x="1078732" y="745175"/>
                    <a:pt x="1077667" y="745175"/>
                    <a:pt x="1076602" y="744110"/>
                  </a:cubicBezTo>
                  <a:cubicBezTo>
                    <a:pt x="1077667" y="754227"/>
                    <a:pt x="1072342" y="764344"/>
                    <a:pt x="1073407" y="775526"/>
                  </a:cubicBezTo>
                  <a:cubicBezTo>
                    <a:pt x="1074472" y="779786"/>
                    <a:pt x="1077667" y="784579"/>
                    <a:pt x="1085654" y="791501"/>
                  </a:cubicBezTo>
                  <a:cubicBezTo>
                    <a:pt x="1085654" y="789371"/>
                    <a:pt x="1086719" y="787241"/>
                    <a:pt x="1086719" y="784579"/>
                  </a:cubicBezTo>
                  <a:lnTo>
                    <a:pt x="1086719" y="801618"/>
                  </a:lnTo>
                  <a:cubicBezTo>
                    <a:pt x="1086719" y="800553"/>
                    <a:pt x="1086719" y="799488"/>
                    <a:pt x="1086719" y="798423"/>
                  </a:cubicBezTo>
                  <a:cubicBezTo>
                    <a:pt x="1075537" y="791501"/>
                    <a:pt x="1069680" y="785111"/>
                    <a:pt x="1067550" y="779254"/>
                  </a:cubicBezTo>
                  <a:cubicBezTo>
                    <a:pt x="1065420" y="778189"/>
                    <a:pt x="1063290" y="777124"/>
                    <a:pt x="1060628" y="776059"/>
                  </a:cubicBezTo>
                  <a:lnTo>
                    <a:pt x="1060628" y="769137"/>
                  </a:lnTo>
                  <a:cubicBezTo>
                    <a:pt x="1062757" y="770202"/>
                    <a:pt x="1063822" y="771267"/>
                    <a:pt x="1066485" y="772331"/>
                  </a:cubicBezTo>
                  <a:cubicBezTo>
                    <a:pt x="1065420" y="759019"/>
                    <a:pt x="1078732" y="744110"/>
                    <a:pt x="1060628" y="731863"/>
                  </a:cubicBezTo>
                  <a:lnTo>
                    <a:pt x="1060628" y="724941"/>
                  </a:lnTo>
                  <a:cubicBezTo>
                    <a:pt x="1067550" y="728136"/>
                    <a:pt x="1070745" y="731863"/>
                    <a:pt x="1072875" y="735058"/>
                  </a:cubicBezTo>
                  <a:cubicBezTo>
                    <a:pt x="1075004" y="736123"/>
                    <a:pt x="1077134" y="737188"/>
                    <a:pt x="1078732" y="738253"/>
                  </a:cubicBezTo>
                  <a:cubicBezTo>
                    <a:pt x="1081394" y="735058"/>
                    <a:pt x="1084589" y="733993"/>
                    <a:pt x="1086719" y="732928"/>
                  </a:cubicBezTo>
                  <a:lnTo>
                    <a:pt x="1086719" y="732928"/>
                  </a:lnTo>
                  <a:lnTo>
                    <a:pt x="1086719" y="732928"/>
                  </a:lnTo>
                  <a:close/>
                  <a:moveTo>
                    <a:pt x="1086719" y="1069455"/>
                  </a:moveTo>
                  <a:lnTo>
                    <a:pt x="1086719" y="1077442"/>
                  </a:lnTo>
                  <a:cubicBezTo>
                    <a:pt x="1084589" y="1079572"/>
                    <a:pt x="1080862" y="1083300"/>
                    <a:pt x="1077667" y="1087560"/>
                  </a:cubicBezTo>
                  <a:cubicBezTo>
                    <a:pt x="1080862" y="1087560"/>
                    <a:pt x="1084589" y="1088624"/>
                    <a:pt x="1086719" y="1089689"/>
                  </a:cubicBezTo>
                  <a:lnTo>
                    <a:pt x="1086719" y="1096612"/>
                  </a:lnTo>
                  <a:cubicBezTo>
                    <a:pt x="1082459" y="1095547"/>
                    <a:pt x="1077667" y="1094482"/>
                    <a:pt x="1073407" y="1094482"/>
                  </a:cubicBezTo>
                  <a:cubicBezTo>
                    <a:pt x="1070212" y="1095547"/>
                    <a:pt x="1065420" y="1096612"/>
                    <a:pt x="1061160" y="1102469"/>
                  </a:cubicBezTo>
                  <a:lnTo>
                    <a:pt x="1061160" y="1093417"/>
                  </a:lnTo>
                  <a:cubicBezTo>
                    <a:pt x="1064355" y="1091287"/>
                    <a:pt x="1068082" y="1090222"/>
                    <a:pt x="1071277" y="1089157"/>
                  </a:cubicBezTo>
                  <a:cubicBezTo>
                    <a:pt x="1076602" y="1077442"/>
                    <a:pt x="1081394" y="1072650"/>
                    <a:pt x="1086719" y="1069455"/>
                  </a:cubicBezTo>
                  <a:lnTo>
                    <a:pt x="1086719" y="1069455"/>
                  </a:lnTo>
                  <a:close/>
                  <a:moveTo>
                    <a:pt x="1086719" y="1114184"/>
                  </a:moveTo>
                  <a:lnTo>
                    <a:pt x="1086719" y="1124301"/>
                  </a:lnTo>
                  <a:cubicBezTo>
                    <a:pt x="1086719" y="1125366"/>
                    <a:pt x="1086719" y="1125366"/>
                    <a:pt x="1085654" y="1125366"/>
                  </a:cubicBezTo>
                  <a:cubicBezTo>
                    <a:pt x="1086719" y="1126431"/>
                    <a:pt x="1086719" y="1127495"/>
                    <a:pt x="1086719" y="1127495"/>
                  </a:cubicBezTo>
                  <a:lnTo>
                    <a:pt x="1086719" y="1138678"/>
                  </a:lnTo>
                  <a:cubicBezTo>
                    <a:pt x="1084589" y="1135483"/>
                    <a:pt x="1082459" y="1132820"/>
                    <a:pt x="1080862" y="1130690"/>
                  </a:cubicBezTo>
                  <a:cubicBezTo>
                    <a:pt x="1075004" y="1134950"/>
                    <a:pt x="1070745" y="1137613"/>
                    <a:pt x="1067550" y="1138678"/>
                  </a:cubicBezTo>
                  <a:cubicBezTo>
                    <a:pt x="1065420" y="1140807"/>
                    <a:pt x="1063290" y="1141872"/>
                    <a:pt x="1061692" y="1142937"/>
                  </a:cubicBezTo>
                  <a:cubicBezTo>
                    <a:pt x="1061692" y="1142937"/>
                    <a:pt x="1061692" y="1144002"/>
                    <a:pt x="1060628" y="1144002"/>
                  </a:cubicBezTo>
                  <a:lnTo>
                    <a:pt x="1060628" y="1132820"/>
                  </a:lnTo>
                  <a:cubicBezTo>
                    <a:pt x="1066485" y="1132820"/>
                    <a:pt x="1072875" y="1130690"/>
                    <a:pt x="1080862" y="1121638"/>
                  </a:cubicBezTo>
                  <a:cubicBezTo>
                    <a:pt x="1080862" y="1121638"/>
                    <a:pt x="1081927" y="1121638"/>
                    <a:pt x="1081927" y="1120573"/>
                  </a:cubicBezTo>
                  <a:cubicBezTo>
                    <a:pt x="1075004" y="1119508"/>
                    <a:pt x="1068615" y="1116313"/>
                    <a:pt x="1060628" y="1113651"/>
                  </a:cubicBezTo>
                  <a:lnTo>
                    <a:pt x="1060628" y="1105664"/>
                  </a:lnTo>
                  <a:cubicBezTo>
                    <a:pt x="1070212" y="1108859"/>
                    <a:pt x="1077667" y="1115248"/>
                    <a:pt x="1086719" y="1114184"/>
                  </a:cubicBezTo>
                  <a:lnTo>
                    <a:pt x="1086719" y="1114184"/>
                  </a:lnTo>
                  <a:close/>
                  <a:moveTo>
                    <a:pt x="1086719" y="1231329"/>
                  </a:moveTo>
                  <a:lnTo>
                    <a:pt x="1086719" y="1247303"/>
                  </a:lnTo>
                  <a:lnTo>
                    <a:pt x="1083524" y="1248368"/>
                  </a:lnTo>
                  <a:lnTo>
                    <a:pt x="1079264" y="1251563"/>
                  </a:lnTo>
                  <a:lnTo>
                    <a:pt x="1075004" y="1253693"/>
                  </a:lnTo>
                  <a:lnTo>
                    <a:pt x="1069147" y="1255823"/>
                  </a:lnTo>
                  <a:lnTo>
                    <a:pt x="1061160" y="1257953"/>
                  </a:lnTo>
                  <a:lnTo>
                    <a:pt x="1061160" y="1243576"/>
                  </a:lnTo>
                  <a:lnTo>
                    <a:pt x="1067017" y="1241446"/>
                  </a:lnTo>
                  <a:lnTo>
                    <a:pt x="1080329" y="1234524"/>
                  </a:lnTo>
                  <a:lnTo>
                    <a:pt x="1086719" y="1231329"/>
                  </a:lnTo>
                  <a:lnTo>
                    <a:pt x="1086719" y="1231329"/>
                  </a:lnTo>
                  <a:close/>
                  <a:moveTo>
                    <a:pt x="1086719" y="1261680"/>
                  </a:moveTo>
                  <a:lnTo>
                    <a:pt x="1086719" y="1278720"/>
                  </a:lnTo>
                  <a:lnTo>
                    <a:pt x="1085654" y="1278720"/>
                  </a:lnTo>
                  <a:cubicBezTo>
                    <a:pt x="1085654" y="1278720"/>
                    <a:pt x="1081394" y="1281915"/>
                    <a:pt x="1078732" y="1282980"/>
                  </a:cubicBezTo>
                  <a:cubicBezTo>
                    <a:pt x="1076602" y="1282980"/>
                    <a:pt x="1074472" y="1285110"/>
                    <a:pt x="1074472" y="1285110"/>
                  </a:cubicBezTo>
                  <a:lnTo>
                    <a:pt x="1070212" y="1287239"/>
                  </a:lnTo>
                  <a:lnTo>
                    <a:pt x="1065952" y="1290434"/>
                  </a:lnTo>
                  <a:lnTo>
                    <a:pt x="1061692" y="1291499"/>
                  </a:lnTo>
                  <a:lnTo>
                    <a:pt x="1061692" y="1274460"/>
                  </a:lnTo>
                  <a:lnTo>
                    <a:pt x="1064887" y="1273395"/>
                  </a:lnTo>
                  <a:lnTo>
                    <a:pt x="1075004" y="1267538"/>
                  </a:lnTo>
                  <a:lnTo>
                    <a:pt x="1080862" y="1264343"/>
                  </a:lnTo>
                  <a:lnTo>
                    <a:pt x="1086719" y="1261680"/>
                  </a:lnTo>
                  <a:lnTo>
                    <a:pt x="1086719" y="1261680"/>
                  </a:lnTo>
                  <a:close/>
                  <a:moveTo>
                    <a:pt x="1086719" y="1296824"/>
                  </a:moveTo>
                  <a:lnTo>
                    <a:pt x="1086719" y="1312798"/>
                  </a:lnTo>
                  <a:lnTo>
                    <a:pt x="1086719" y="1312798"/>
                  </a:lnTo>
                  <a:lnTo>
                    <a:pt x="1079797" y="1317058"/>
                  </a:lnTo>
                  <a:lnTo>
                    <a:pt x="1075537" y="1320253"/>
                  </a:lnTo>
                  <a:lnTo>
                    <a:pt x="1071277" y="1324513"/>
                  </a:lnTo>
                  <a:lnTo>
                    <a:pt x="1069147" y="1325578"/>
                  </a:lnTo>
                  <a:lnTo>
                    <a:pt x="1062225" y="1326643"/>
                  </a:lnTo>
                  <a:lnTo>
                    <a:pt x="1061160" y="1326643"/>
                  </a:lnTo>
                  <a:lnTo>
                    <a:pt x="1061160" y="1307474"/>
                  </a:lnTo>
                  <a:lnTo>
                    <a:pt x="1063290" y="1306409"/>
                  </a:lnTo>
                  <a:lnTo>
                    <a:pt x="1069147" y="1304279"/>
                  </a:lnTo>
                  <a:lnTo>
                    <a:pt x="1081394" y="1301084"/>
                  </a:lnTo>
                  <a:lnTo>
                    <a:pt x="1084589" y="1298954"/>
                  </a:lnTo>
                  <a:lnTo>
                    <a:pt x="1086719" y="1296824"/>
                  </a:lnTo>
                  <a:lnTo>
                    <a:pt x="1086719" y="1296824"/>
                  </a:lnTo>
                  <a:close/>
                  <a:moveTo>
                    <a:pt x="1086719" y="1331435"/>
                  </a:moveTo>
                  <a:lnTo>
                    <a:pt x="1086719" y="1357527"/>
                  </a:lnTo>
                  <a:lnTo>
                    <a:pt x="1080862" y="1358592"/>
                  </a:lnTo>
                  <a:lnTo>
                    <a:pt x="1075004" y="1360722"/>
                  </a:lnTo>
                  <a:lnTo>
                    <a:pt x="1065952" y="1363916"/>
                  </a:lnTo>
                  <a:lnTo>
                    <a:pt x="1060095" y="1366046"/>
                  </a:lnTo>
                  <a:lnTo>
                    <a:pt x="1060095" y="1345812"/>
                  </a:lnTo>
                  <a:lnTo>
                    <a:pt x="1067017" y="1342617"/>
                  </a:lnTo>
                  <a:lnTo>
                    <a:pt x="1073940" y="1339422"/>
                  </a:lnTo>
                  <a:lnTo>
                    <a:pt x="1079797" y="1336228"/>
                  </a:lnTo>
                  <a:lnTo>
                    <a:pt x="1086719" y="1331435"/>
                  </a:lnTo>
                  <a:lnTo>
                    <a:pt x="1086719" y="1331435"/>
                  </a:lnTo>
                  <a:close/>
                  <a:moveTo>
                    <a:pt x="1086719" y="1396930"/>
                  </a:moveTo>
                  <a:lnTo>
                    <a:pt x="1086719" y="1410242"/>
                  </a:lnTo>
                  <a:cubicBezTo>
                    <a:pt x="1085654" y="1410242"/>
                    <a:pt x="1084589" y="1409177"/>
                    <a:pt x="1082459" y="1408112"/>
                  </a:cubicBezTo>
                  <a:cubicBezTo>
                    <a:pt x="1078199" y="1407047"/>
                    <a:pt x="1071277" y="1408112"/>
                    <a:pt x="1061160" y="1411307"/>
                  </a:cubicBezTo>
                  <a:lnTo>
                    <a:pt x="1061160" y="1401190"/>
                  </a:lnTo>
                  <a:cubicBezTo>
                    <a:pt x="1070212" y="1397995"/>
                    <a:pt x="1078199" y="1397995"/>
                    <a:pt x="1084589" y="1399060"/>
                  </a:cubicBezTo>
                  <a:cubicBezTo>
                    <a:pt x="1085654" y="1397995"/>
                    <a:pt x="1086719" y="1396930"/>
                    <a:pt x="1086719" y="1396930"/>
                  </a:cubicBezTo>
                  <a:lnTo>
                    <a:pt x="1086719" y="1396930"/>
                  </a:lnTo>
                  <a:close/>
                  <a:moveTo>
                    <a:pt x="1086719" y="1444321"/>
                  </a:moveTo>
                  <a:lnTo>
                    <a:pt x="1086719" y="1457633"/>
                  </a:lnTo>
                  <a:cubicBezTo>
                    <a:pt x="1085654" y="1457633"/>
                    <a:pt x="1084589" y="1458698"/>
                    <a:pt x="1084589" y="1458698"/>
                  </a:cubicBezTo>
                  <a:cubicBezTo>
                    <a:pt x="1075537" y="1462958"/>
                    <a:pt x="1067550" y="1466685"/>
                    <a:pt x="1061160" y="1467750"/>
                  </a:cubicBezTo>
                  <a:lnTo>
                    <a:pt x="1061160" y="1457633"/>
                  </a:lnTo>
                  <a:cubicBezTo>
                    <a:pt x="1065420" y="1456568"/>
                    <a:pt x="1071277" y="1455503"/>
                    <a:pt x="1077134" y="1451776"/>
                  </a:cubicBezTo>
                  <a:lnTo>
                    <a:pt x="1077134" y="1451776"/>
                  </a:lnTo>
                  <a:lnTo>
                    <a:pt x="1078199" y="1451776"/>
                  </a:lnTo>
                  <a:cubicBezTo>
                    <a:pt x="1071277" y="1448581"/>
                    <a:pt x="1067017" y="1442724"/>
                    <a:pt x="1061160" y="1437399"/>
                  </a:cubicBezTo>
                  <a:lnTo>
                    <a:pt x="1061160" y="1421424"/>
                  </a:lnTo>
                  <a:cubicBezTo>
                    <a:pt x="1070212" y="1429412"/>
                    <a:pt x="1076602" y="1440594"/>
                    <a:pt x="1086719" y="1444321"/>
                  </a:cubicBezTo>
                  <a:lnTo>
                    <a:pt x="1086719" y="1444321"/>
                  </a:lnTo>
                  <a:close/>
                  <a:moveTo>
                    <a:pt x="1086719" y="1722275"/>
                  </a:moveTo>
                  <a:lnTo>
                    <a:pt x="1086719" y="1739315"/>
                  </a:lnTo>
                  <a:cubicBezTo>
                    <a:pt x="1082459" y="1740380"/>
                    <a:pt x="1076602" y="1742510"/>
                    <a:pt x="1069680" y="1745172"/>
                  </a:cubicBezTo>
                  <a:cubicBezTo>
                    <a:pt x="1076602" y="1749432"/>
                    <a:pt x="1081927" y="1756354"/>
                    <a:pt x="1086719" y="1763276"/>
                  </a:cubicBezTo>
                  <a:lnTo>
                    <a:pt x="1086719" y="1792563"/>
                  </a:lnTo>
                  <a:cubicBezTo>
                    <a:pt x="1078732" y="1783511"/>
                    <a:pt x="1070745" y="1772329"/>
                    <a:pt x="1060628" y="1763276"/>
                  </a:cubicBezTo>
                  <a:lnTo>
                    <a:pt x="1060628" y="1732925"/>
                  </a:lnTo>
                  <a:cubicBezTo>
                    <a:pt x="1071277" y="1728133"/>
                    <a:pt x="1079264" y="1724405"/>
                    <a:pt x="1086719" y="1722275"/>
                  </a:cubicBezTo>
                  <a:lnTo>
                    <a:pt x="1086719" y="1722275"/>
                  </a:lnTo>
                  <a:close/>
                  <a:moveTo>
                    <a:pt x="1086719" y="1814394"/>
                  </a:moveTo>
                  <a:lnTo>
                    <a:pt x="1086719" y="1831434"/>
                  </a:lnTo>
                  <a:cubicBezTo>
                    <a:pt x="1077667" y="1833564"/>
                    <a:pt x="1068615" y="1834629"/>
                    <a:pt x="1060628" y="1833564"/>
                  </a:cubicBezTo>
                  <a:lnTo>
                    <a:pt x="1060628" y="1816524"/>
                  </a:lnTo>
                  <a:cubicBezTo>
                    <a:pt x="1069147" y="1818122"/>
                    <a:pt x="1076602" y="1818122"/>
                    <a:pt x="1086719" y="1814394"/>
                  </a:cubicBezTo>
                  <a:lnTo>
                    <a:pt x="1086719" y="1814394"/>
                  </a:lnTo>
                  <a:close/>
                  <a:moveTo>
                    <a:pt x="1061160" y="1634416"/>
                  </a:moveTo>
                  <a:lnTo>
                    <a:pt x="1061160" y="1546557"/>
                  </a:lnTo>
                  <a:lnTo>
                    <a:pt x="1067017" y="1546557"/>
                  </a:lnTo>
                  <a:lnTo>
                    <a:pt x="1085122" y="1636546"/>
                  </a:lnTo>
                  <a:lnTo>
                    <a:pt x="1063822" y="1640806"/>
                  </a:lnTo>
                  <a:lnTo>
                    <a:pt x="1061160" y="1634416"/>
                  </a:lnTo>
                  <a:lnTo>
                    <a:pt x="1061160" y="1634416"/>
                  </a:lnTo>
                  <a:close/>
                  <a:moveTo>
                    <a:pt x="1061160" y="1219082"/>
                  </a:moveTo>
                  <a:lnTo>
                    <a:pt x="1061160" y="1192991"/>
                  </a:lnTo>
                  <a:lnTo>
                    <a:pt x="1063290" y="1191926"/>
                  </a:lnTo>
                  <a:lnTo>
                    <a:pt x="1065420" y="1188731"/>
                  </a:lnTo>
                  <a:lnTo>
                    <a:pt x="1066485" y="1186601"/>
                  </a:lnTo>
                  <a:lnTo>
                    <a:pt x="1072342" y="1184471"/>
                  </a:lnTo>
                  <a:lnTo>
                    <a:pt x="1075537" y="1185536"/>
                  </a:lnTo>
                  <a:lnTo>
                    <a:pt x="1076602" y="1187666"/>
                  </a:lnTo>
                  <a:lnTo>
                    <a:pt x="1075537" y="1193523"/>
                  </a:lnTo>
                  <a:lnTo>
                    <a:pt x="1075537" y="1196718"/>
                  </a:lnTo>
                  <a:lnTo>
                    <a:pt x="1073407" y="1199913"/>
                  </a:lnTo>
                  <a:lnTo>
                    <a:pt x="1073407" y="1204173"/>
                  </a:lnTo>
                  <a:lnTo>
                    <a:pt x="1073407" y="1210030"/>
                  </a:lnTo>
                  <a:lnTo>
                    <a:pt x="1073407" y="1215887"/>
                  </a:lnTo>
                  <a:lnTo>
                    <a:pt x="1071277" y="1218017"/>
                  </a:lnTo>
                  <a:lnTo>
                    <a:pt x="1068082" y="1221212"/>
                  </a:lnTo>
                  <a:lnTo>
                    <a:pt x="1061160" y="1219082"/>
                  </a:lnTo>
                  <a:close/>
                  <a:moveTo>
                    <a:pt x="1049978" y="908114"/>
                  </a:moveTo>
                  <a:lnTo>
                    <a:pt x="1061160" y="900127"/>
                  </a:lnTo>
                  <a:lnTo>
                    <a:pt x="1061160" y="880957"/>
                  </a:lnTo>
                  <a:lnTo>
                    <a:pt x="1049978" y="880957"/>
                  </a:lnTo>
                  <a:lnTo>
                    <a:pt x="1049978" y="908114"/>
                  </a:lnTo>
                  <a:lnTo>
                    <a:pt x="1049978" y="908114"/>
                  </a:lnTo>
                  <a:close/>
                  <a:moveTo>
                    <a:pt x="1061160" y="14613"/>
                  </a:moveTo>
                  <a:lnTo>
                    <a:pt x="1061160" y="30587"/>
                  </a:lnTo>
                  <a:cubicBezTo>
                    <a:pt x="1060095" y="30587"/>
                    <a:pt x="1059030" y="30587"/>
                    <a:pt x="1057965" y="30587"/>
                  </a:cubicBezTo>
                  <a:lnTo>
                    <a:pt x="1057965" y="30587"/>
                  </a:lnTo>
                  <a:lnTo>
                    <a:pt x="1055835" y="31652"/>
                  </a:lnTo>
                  <a:cubicBezTo>
                    <a:pt x="1057965" y="33782"/>
                    <a:pt x="1060095" y="37509"/>
                    <a:pt x="1061692" y="40704"/>
                  </a:cubicBezTo>
                  <a:lnTo>
                    <a:pt x="1061692" y="93420"/>
                  </a:lnTo>
                  <a:cubicBezTo>
                    <a:pt x="1057433" y="83303"/>
                    <a:pt x="1054770" y="71056"/>
                    <a:pt x="1050510" y="59873"/>
                  </a:cubicBezTo>
                  <a:lnTo>
                    <a:pt x="1050510" y="14613"/>
                  </a:lnTo>
                  <a:cubicBezTo>
                    <a:pt x="1054238" y="14613"/>
                    <a:pt x="1057433" y="14613"/>
                    <a:pt x="1061160" y="14613"/>
                  </a:cubicBezTo>
                  <a:lnTo>
                    <a:pt x="1061160" y="14613"/>
                  </a:lnTo>
                  <a:close/>
                  <a:moveTo>
                    <a:pt x="1061160" y="103537"/>
                  </a:moveTo>
                  <a:lnTo>
                    <a:pt x="1061160" y="118446"/>
                  </a:lnTo>
                  <a:cubicBezTo>
                    <a:pt x="1057965" y="118446"/>
                    <a:pt x="1054238" y="118446"/>
                    <a:pt x="1049978" y="118446"/>
                  </a:cubicBezTo>
                  <a:lnTo>
                    <a:pt x="1049978" y="102472"/>
                  </a:lnTo>
                  <a:cubicBezTo>
                    <a:pt x="1053173" y="103537"/>
                    <a:pt x="1057433" y="103537"/>
                    <a:pt x="1061160" y="103537"/>
                  </a:cubicBezTo>
                  <a:lnTo>
                    <a:pt x="1061160" y="103537"/>
                  </a:lnTo>
                  <a:close/>
                  <a:moveTo>
                    <a:pt x="1061160" y="164240"/>
                  </a:moveTo>
                  <a:lnTo>
                    <a:pt x="1061160" y="227072"/>
                  </a:lnTo>
                  <a:cubicBezTo>
                    <a:pt x="1057965" y="226007"/>
                    <a:pt x="1055303" y="226007"/>
                    <a:pt x="1055303" y="226007"/>
                  </a:cubicBezTo>
                  <a:cubicBezTo>
                    <a:pt x="1055303" y="226007"/>
                    <a:pt x="1046251" y="232929"/>
                    <a:pt x="1059563" y="240384"/>
                  </a:cubicBezTo>
                  <a:cubicBezTo>
                    <a:pt x="1059563" y="240384"/>
                    <a:pt x="1062757" y="253696"/>
                    <a:pt x="1049445" y="258488"/>
                  </a:cubicBezTo>
                  <a:lnTo>
                    <a:pt x="1049445" y="173292"/>
                  </a:lnTo>
                  <a:cubicBezTo>
                    <a:pt x="1053173" y="167434"/>
                    <a:pt x="1056368" y="165304"/>
                    <a:pt x="1061160" y="164240"/>
                  </a:cubicBezTo>
                  <a:lnTo>
                    <a:pt x="1061160" y="164240"/>
                  </a:lnTo>
                  <a:close/>
                  <a:moveTo>
                    <a:pt x="1061160" y="268606"/>
                  </a:moveTo>
                  <a:lnTo>
                    <a:pt x="1061160" y="293632"/>
                  </a:lnTo>
                  <a:lnTo>
                    <a:pt x="1060095" y="293632"/>
                  </a:lnTo>
                  <a:cubicBezTo>
                    <a:pt x="1060095" y="293632"/>
                    <a:pt x="1057965" y="291502"/>
                    <a:pt x="1049978" y="290437"/>
                  </a:cubicBezTo>
                  <a:lnTo>
                    <a:pt x="1049978" y="268073"/>
                  </a:lnTo>
                  <a:cubicBezTo>
                    <a:pt x="1053173" y="268606"/>
                    <a:pt x="1057433" y="268606"/>
                    <a:pt x="1061160" y="268606"/>
                  </a:cubicBezTo>
                  <a:lnTo>
                    <a:pt x="1061160" y="268606"/>
                  </a:lnTo>
                  <a:close/>
                  <a:moveTo>
                    <a:pt x="1061160" y="299489"/>
                  </a:moveTo>
                  <a:lnTo>
                    <a:pt x="1061160" y="356997"/>
                  </a:lnTo>
                  <a:cubicBezTo>
                    <a:pt x="1060095" y="358062"/>
                    <a:pt x="1059030" y="359127"/>
                    <a:pt x="1057965" y="360192"/>
                  </a:cubicBezTo>
                  <a:cubicBezTo>
                    <a:pt x="1057965" y="360192"/>
                    <a:pt x="1053705" y="361257"/>
                    <a:pt x="1049978" y="360192"/>
                  </a:cubicBezTo>
                  <a:lnTo>
                    <a:pt x="1049978" y="302684"/>
                  </a:lnTo>
                  <a:cubicBezTo>
                    <a:pt x="1053173" y="302684"/>
                    <a:pt x="1056900" y="302684"/>
                    <a:pt x="1060095" y="301619"/>
                  </a:cubicBezTo>
                  <a:cubicBezTo>
                    <a:pt x="1060095" y="301619"/>
                    <a:pt x="1060095" y="300554"/>
                    <a:pt x="1061160" y="299489"/>
                  </a:cubicBezTo>
                  <a:lnTo>
                    <a:pt x="1061160" y="299489"/>
                  </a:lnTo>
                  <a:close/>
                  <a:moveTo>
                    <a:pt x="1061160" y="401726"/>
                  </a:moveTo>
                  <a:lnTo>
                    <a:pt x="1061160" y="410778"/>
                  </a:lnTo>
                  <a:cubicBezTo>
                    <a:pt x="1057965" y="409713"/>
                    <a:pt x="1054238" y="409713"/>
                    <a:pt x="1049978" y="409713"/>
                  </a:cubicBezTo>
                  <a:lnTo>
                    <a:pt x="1049978" y="399596"/>
                  </a:lnTo>
                  <a:cubicBezTo>
                    <a:pt x="1054238" y="400661"/>
                    <a:pt x="1057433" y="400661"/>
                    <a:pt x="1061160" y="401726"/>
                  </a:cubicBezTo>
                  <a:lnTo>
                    <a:pt x="1061160" y="401726"/>
                  </a:lnTo>
                  <a:close/>
                  <a:moveTo>
                    <a:pt x="1061160" y="446986"/>
                  </a:moveTo>
                  <a:lnTo>
                    <a:pt x="1061160" y="465091"/>
                  </a:lnTo>
                  <a:cubicBezTo>
                    <a:pt x="1060095" y="464026"/>
                    <a:pt x="1059030" y="462961"/>
                    <a:pt x="1057965" y="461896"/>
                  </a:cubicBezTo>
                  <a:cubicBezTo>
                    <a:pt x="1055835" y="461896"/>
                    <a:pt x="1053705" y="461896"/>
                    <a:pt x="1049978" y="461896"/>
                  </a:cubicBezTo>
                  <a:lnTo>
                    <a:pt x="1049978" y="452844"/>
                  </a:lnTo>
                  <a:cubicBezTo>
                    <a:pt x="1051043" y="452844"/>
                    <a:pt x="1051043" y="452844"/>
                    <a:pt x="1052108" y="452844"/>
                  </a:cubicBezTo>
                  <a:cubicBezTo>
                    <a:pt x="1051043" y="451779"/>
                    <a:pt x="1051043" y="451779"/>
                    <a:pt x="1049978" y="450714"/>
                  </a:cubicBezTo>
                  <a:lnTo>
                    <a:pt x="1049978" y="412375"/>
                  </a:lnTo>
                  <a:cubicBezTo>
                    <a:pt x="1055303" y="421960"/>
                    <a:pt x="1056368" y="434207"/>
                    <a:pt x="1061160" y="446986"/>
                  </a:cubicBezTo>
                  <a:lnTo>
                    <a:pt x="1061160" y="446986"/>
                  </a:lnTo>
                  <a:close/>
                  <a:moveTo>
                    <a:pt x="1061160" y="526858"/>
                  </a:moveTo>
                  <a:lnTo>
                    <a:pt x="1061160" y="546028"/>
                  </a:lnTo>
                  <a:lnTo>
                    <a:pt x="1059030" y="544963"/>
                  </a:lnTo>
                  <a:lnTo>
                    <a:pt x="1055835" y="543898"/>
                  </a:lnTo>
                  <a:lnTo>
                    <a:pt x="1049978" y="543898"/>
                  </a:lnTo>
                  <a:lnTo>
                    <a:pt x="1049978" y="524728"/>
                  </a:lnTo>
                  <a:lnTo>
                    <a:pt x="1051043" y="525793"/>
                  </a:lnTo>
                  <a:lnTo>
                    <a:pt x="1053173" y="525793"/>
                  </a:lnTo>
                  <a:lnTo>
                    <a:pt x="1061160" y="526858"/>
                  </a:lnTo>
                  <a:lnTo>
                    <a:pt x="1061160" y="526858"/>
                  </a:lnTo>
                  <a:close/>
                  <a:moveTo>
                    <a:pt x="1061160" y="569457"/>
                  </a:moveTo>
                  <a:lnTo>
                    <a:pt x="1061160" y="594483"/>
                  </a:lnTo>
                  <a:lnTo>
                    <a:pt x="1059030" y="594483"/>
                  </a:lnTo>
                  <a:lnTo>
                    <a:pt x="1057965" y="592353"/>
                  </a:lnTo>
                  <a:lnTo>
                    <a:pt x="1053705" y="591288"/>
                  </a:lnTo>
                  <a:lnTo>
                    <a:pt x="1050510" y="590223"/>
                  </a:lnTo>
                  <a:lnTo>
                    <a:pt x="1050510" y="567859"/>
                  </a:lnTo>
                  <a:lnTo>
                    <a:pt x="1056368" y="569989"/>
                  </a:lnTo>
                  <a:lnTo>
                    <a:pt x="1061160" y="569989"/>
                  </a:lnTo>
                  <a:lnTo>
                    <a:pt x="1061160" y="569457"/>
                  </a:lnTo>
                  <a:close/>
                  <a:moveTo>
                    <a:pt x="1061160" y="609925"/>
                  </a:moveTo>
                  <a:lnTo>
                    <a:pt x="1061160" y="628029"/>
                  </a:lnTo>
                  <a:lnTo>
                    <a:pt x="1061160" y="628029"/>
                  </a:lnTo>
                  <a:lnTo>
                    <a:pt x="1056368" y="628029"/>
                  </a:lnTo>
                  <a:lnTo>
                    <a:pt x="1049445" y="626964"/>
                  </a:lnTo>
                  <a:lnTo>
                    <a:pt x="1049445" y="608860"/>
                  </a:lnTo>
                  <a:lnTo>
                    <a:pt x="1058498" y="608860"/>
                  </a:lnTo>
                  <a:lnTo>
                    <a:pt x="1061160" y="609925"/>
                  </a:lnTo>
                  <a:lnTo>
                    <a:pt x="1061160" y="609925"/>
                  </a:lnTo>
                  <a:close/>
                  <a:moveTo>
                    <a:pt x="1061160" y="664238"/>
                  </a:moveTo>
                  <a:lnTo>
                    <a:pt x="1061160" y="683407"/>
                  </a:lnTo>
                  <a:lnTo>
                    <a:pt x="1060095" y="683407"/>
                  </a:lnTo>
                  <a:lnTo>
                    <a:pt x="1054238" y="682342"/>
                  </a:lnTo>
                  <a:lnTo>
                    <a:pt x="1054238" y="680212"/>
                  </a:lnTo>
                  <a:lnTo>
                    <a:pt x="1049978" y="680212"/>
                  </a:lnTo>
                  <a:lnTo>
                    <a:pt x="1049978" y="659978"/>
                  </a:lnTo>
                  <a:lnTo>
                    <a:pt x="1052108" y="661043"/>
                  </a:lnTo>
                  <a:lnTo>
                    <a:pt x="1061160" y="663173"/>
                  </a:lnTo>
                  <a:lnTo>
                    <a:pt x="1061160" y="664238"/>
                  </a:lnTo>
                  <a:lnTo>
                    <a:pt x="1061160" y="664238"/>
                  </a:lnTo>
                  <a:close/>
                  <a:moveTo>
                    <a:pt x="1061160" y="724941"/>
                  </a:moveTo>
                  <a:lnTo>
                    <a:pt x="1061160" y="731863"/>
                  </a:lnTo>
                  <a:cubicBezTo>
                    <a:pt x="1060095" y="730798"/>
                    <a:pt x="1056900" y="728668"/>
                    <a:pt x="1054238" y="727603"/>
                  </a:cubicBezTo>
                  <a:cubicBezTo>
                    <a:pt x="1053173" y="727603"/>
                    <a:pt x="1053173" y="727603"/>
                    <a:pt x="1052108" y="726538"/>
                  </a:cubicBezTo>
                  <a:cubicBezTo>
                    <a:pt x="1054238" y="736655"/>
                    <a:pt x="1049978" y="747837"/>
                    <a:pt x="1052108" y="757955"/>
                  </a:cubicBezTo>
                  <a:cubicBezTo>
                    <a:pt x="1053173" y="761149"/>
                    <a:pt x="1056368" y="764877"/>
                    <a:pt x="1061160" y="769137"/>
                  </a:cubicBezTo>
                  <a:lnTo>
                    <a:pt x="1061160" y="776059"/>
                  </a:lnTo>
                  <a:cubicBezTo>
                    <a:pt x="1056900" y="772864"/>
                    <a:pt x="1053173" y="770202"/>
                    <a:pt x="1049978" y="767007"/>
                  </a:cubicBezTo>
                  <a:lnTo>
                    <a:pt x="1049978" y="719616"/>
                  </a:lnTo>
                  <a:cubicBezTo>
                    <a:pt x="1052108" y="719616"/>
                    <a:pt x="1053173" y="720681"/>
                    <a:pt x="1054238" y="720681"/>
                  </a:cubicBezTo>
                  <a:cubicBezTo>
                    <a:pt x="1056368" y="721213"/>
                    <a:pt x="1059030" y="723876"/>
                    <a:pt x="1061160" y="724941"/>
                  </a:cubicBezTo>
                  <a:lnTo>
                    <a:pt x="1061160" y="724941"/>
                  </a:lnTo>
                  <a:close/>
                  <a:moveTo>
                    <a:pt x="1061160" y="1092884"/>
                  </a:moveTo>
                  <a:lnTo>
                    <a:pt x="1061160" y="1101936"/>
                  </a:lnTo>
                  <a:cubicBezTo>
                    <a:pt x="1060095" y="1103001"/>
                    <a:pt x="1059030" y="1104066"/>
                    <a:pt x="1057965" y="1105131"/>
                  </a:cubicBezTo>
                  <a:cubicBezTo>
                    <a:pt x="1059030" y="1105131"/>
                    <a:pt x="1060095" y="1106196"/>
                    <a:pt x="1061160" y="1106196"/>
                  </a:cubicBezTo>
                  <a:lnTo>
                    <a:pt x="1061160" y="1114184"/>
                  </a:lnTo>
                  <a:cubicBezTo>
                    <a:pt x="1059030" y="1113119"/>
                    <a:pt x="1055303" y="1112054"/>
                    <a:pt x="1052108" y="1112054"/>
                  </a:cubicBezTo>
                  <a:cubicBezTo>
                    <a:pt x="1052108" y="1112054"/>
                    <a:pt x="1051043" y="1112054"/>
                    <a:pt x="1049978" y="1112054"/>
                  </a:cubicBezTo>
                  <a:lnTo>
                    <a:pt x="1049978" y="1105131"/>
                  </a:lnTo>
                  <a:cubicBezTo>
                    <a:pt x="1051043" y="1105131"/>
                    <a:pt x="1051043" y="1105131"/>
                    <a:pt x="1051043" y="1105131"/>
                  </a:cubicBezTo>
                  <a:cubicBezTo>
                    <a:pt x="1054238" y="1099807"/>
                    <a:pt x="1057433" y="1096612"/>
                    <a:pt x="1061160" y="1092884"/>
                  </a:cubicBezTo>
                  <a:lnTo>
                    <a:pt x="1061160" y="1092884"/>
                  </a:lnTo>
                  <a:close/>
                  <a:moveTo>
                    <a:pt x="1061160" y="1133353"/>
                  </a:moveTo>
                  <a:lnTo>
                    <a:pt x="1061160" y="1144535"/>
                  </a:lnTo>
                  <a:cubicBezTo>
                    <a:pt x="1057965" y="1147730"/>
                    <a:pt x="1053173" y="1150392"/>
                    <a:pt x="1049978" y="1152522"/>
                  </a:cubicBezTo>
                  <a:lnTo>
                    <a:pt x="1049978" y="1144535"/>
                  </a:lnTo>
                  <a:cubicBezTo>
                    <a:pt x="1052108" y="1143470"/>
                    <a:pt x="1054238" y="1142405"/>
                    <a:pt x="1056900" y="1141340"/>
                  </a:cubicBezTo>
                  <a:cubicBezTo>
                    <a:pt x="1056900" y="1140275"/>
                    <a:pt x="1057965" y="1140275"/>
                    <a:pt x="1057965" y="1139210"/>
                  </a:cubicBezTo>
                  <a:cubicBezTo>
                    <a:pt x="1055835" y="1139210"/>
                    <a:pt x="1053705" y="1138145"/>
                    <a:pt x="1049978" y="1137080"/>
                  </a:cubicBezTo>
                  <a:lnTo>
                    <a:pt x="1049978" y="1129093"/>
                  </a:lnTo>
                  <a:cubicBezTo>
                    <a:pt x="1054238" y="1131223"/>
                    <a:pt x="1057433" y="1132288"/>
                    <a:pt x="1061160" y="1133353"/>
                  </a:cubicBezTo>
                  <a:lnTo>
                    <a:pt x="1061160" y="1133353"/>
                  </a:lnTo>
                  <a:close/>
                  <a:moveTo>
                    <a:pt x="1061160" y="1192991"/>
                  </a:moveTo>
                  <a:lnTo>
                    <a:pt x="1061160" y="1219082"/>
                  </a:lnTo>
                  <a:lnTo>
                    <a:pt x="1061160" y="1219082"/>
                  </a:lnTo>
                  <a:lnTo>
                    <a:pt x="1056900" y="1215887"/>
                  </a:lnTo>
                  <a:lnTo>
                    <a:pt x="1054770" y="1212692"/>
                  </a:lnTo>
                  <a:lnTo>
                    <a:pt x="1051575" y="1210562"/>
                  </a:lnTo>
                  <a:lnTo>
                    <a:pt x="1050510" y="1210562"/>
                  </a:lnTo>
                  <a:lnTo>
                    <a:pt x="1050510" y="1190328"/>
                  </a:lnTo>
                  <a:lnTo>
                    <a:pt x="1053705" y="1192458"/>
                  </a:lnTo>
                  <a:lnTo>
                    <a:pt x="1057965" y="1193523"/>
                  </a:lnTo>
                  <a:lnTo>
                    <a:pt x="1061160" y="1193523"/>
                  </a:lnTo>
                  <a:lnTo>
                    <a:pt x="1061160" y="1192991"/>
                  </a:lnTo>
                  <a:lnTo>
                    <a:pt x="1061160" y="1192991"/>
                  </a:lnTo>
                  <a:close/>
                  <a:moveTo>
                    <a:pt x="1061160" y="1244109"/>
                  </a:moveTo>
                  <a:lnTo>
                    <a:pt x="1061160" y="1258486"/>
                  </a:lnTo>
                  <a:lnTo>
                    <a:pt x="1060095" y="1259550"/>
                  </a:lnTo>
                  <a:lnTo>
                    <a:pt x="1054238" y="1262745"/>
                  </a:lnTo>
                  <a:lnTo>
                    <a:pt x="1049978" y="1264875"/>
                  </a:lnTo>
                  <a:lnTo>
                    <a:pt x="1049978" y="1247836"/>
                  </a:lnTo>
                  <a:lnTo>
                    <a:pt x="1051043" y="1247836"/>
                  </a:lnTo>
                  <a:lnTo>
                    <a:pt x="1056900" y="1245706"/>
                  </a:lnTo>
                  <a:lnTo>
                    <a:pt x="1061160" y="1244109"/>
                  </a:lnTo>
                  <a:lnTo>
                    <a:pt x="1061160" y="1244109"/>
                  </a:lnTo>
                  <a:close/>
                  <a:moveTo>
                    <a:pt x="1061160" y="1275525"/>
                  </a:moveTo>
                  <a:lnTo>
                    <a:pt x="1061160" y="1292564"/>
                  </a:lnTo>
                  <a:lnTo>
                    <a:pt x="1060095" y="1292564"/>
                  </a:lnTo>
                  <a:lnTo>
                    <a:pt x="1054238" y="1295759"/>
                  </a:lnTo>
                  <a:lnTo>
                    <a:pt x="1049978" y="1298954"/>
                  </a:lnTo>
                  <a:lnTo>
                    <a:pt x="1049978" y="1281915"/>
                  </a:lnTo>
                  <a:lnTo>
                    <a:pt x="1051043" y="1280850"/>
                  </a:lnTo>
                  <a:lnTo>
                    <a:pt x="1056900" y="1278720"/>
                  </a:lnTo>
                  <a:lnTo>
                    <a:pt x="1061160" y="1275525"/>
                  </a:lnTo>
                  <a:lnTo>
                    <a:pt x="1061160" y="1275525"/>
                  </a:lnTo>
                  <a:close/>
                  <a:moveTo>
                    <a:pt x="1061160" y="1308006"/>
                  </a:moveTo>
                  <a:lnTo>
                    <a:pt x="1061160" y="1327175"/>
                  </a:lnTo>
                  <a:lnTo>
                    <a:pt x="1057965" y="1329305"/>
                  </a:lnTo>
                  <a:lnTo>
                    <a:pt x="1049978" y="1331435"/>
                  </a:lnTo>
                  <a:lnTo>
                    <a:pt x="1049978" y="1312266"/>
                  </a:lnTo>
                  <a:lnTo>
                    <a:pt x="1053173" y="1310136"/>
                  </a:lnTo>
                  <a:lnTo>
                    <a:pt x="1061160" y="1308006"/>
                  </a:lnTo>
                  <a:lnTo>
                    <a:pt x="1061160" y="1308006"/>
                  </a:lnTo>
                  <a:close/>
                  <a:moveTo>
                    <a:pt x="1061160" y="1346345"/>
                  </a:moveTo>
                  <a:lnTo>
                    <a:pt x="1061160" y="1366579"/>
                  </a:lnTo>
                  <a:lnTo>
                    <a:pt x="1060095" y="1366579"/>
                  </a:lnTo>
                  <a:lnTo>
                    <a:pt x="1053173" y="1368709"/>
                  </a:lnTo>
                  <a:lnTo>
                    <a:pt x="1049978" y="1369774"/>
                  </a:lnTo>
                  <a:lnTo>
                    <a:pt x="1049978" y="1348475"/>
                  </a:lnTo>
                  <a:lnTo>
                    <a:pt x="1059030" y="1347410"/>
                  </a:lnTo>
                  <a:lnTo>
                    <a:pt x="1061160" y="1346345"/>
                  </a:lnTo>
                  <a:lnTo>
                    <a:pt x="1061160" y="1346345"/>
                  </a:lnTo>
                  <a:close/>
                  <a:moveTo>
                    <a:pt x="1061160" y="1401723"/>
                  </a:moveTo>
                  <a:lnTo>
                    <a:pt x="1061160" y="1411840"/>
                  </a:lnTo>
                  <a:cubicBezTo>
                    <a:pt x="1059030" y="1412905"/>
                    <a:pt x="1056900" y="1413970"/>
                    <a:pt x="1053173" y="1416100"/>
                  </a:cubicBezTo>
                  <a:cubicBezTo>
                    <a:pt x="1056368" y="1417164"/>
                    <a:pt x="1059030" y="1419294"/>
                    <a:pt x="1061160" y="1421957"/>
                  </a:cubicBezTo>
                  <a:lnTo>
                    <a:pt x="1061160" y="1437931"/>
                  </a:lnTo>
                  <a:cubicBezTo>
                    <a:pt x="1057965" y="1434736"/>
                    <a:pt x="1054238" y="1431009"/>
                    <a:pt x="1049978" y="1427814"/>
                  </a:cubicBezTo>
                  <a:lnTo>
                    <a:pt x="1049978" y="1407580"/>
                  </a:lnTo>
                  <a:cubicBezTo>
                    <a:pt x="1054238" y="1404917"/>
                    <a:pt x="1057433" y="1402788"/>
                    <a:pt x="1061160" y="1401723"/>
                  </a:cubicBezTo>
                  <a:lnTo>
                    <a:pt x="1061160" y="1401723"/>
                  </a:lnTo>
                  <a:close/>
                  <a:moveTo>
                    <a:pt x="1061160" y="1457633"/>
                  </a:moveTo>
                  <a:lnTo>
                    <a:pt x="1061160" y="1467750"/>
                  </a:lnTo>
                  <a:cubicBezTo>
                    <a:pt x="1057965" y="1468815"/>
                    <a:pt x="1053173" y="1468815"/>
                    <a:pt x="1049978" y="1468815"/>
                  </a:cubicBezTo>
                  <a:lnTo>
                    <a:pt x="1049978" y="1458698"/>
                  </a:lnTo>
                  <a:cubicBezTo>
                    <a:pt x="1053173" y="1458698"/>
                    <a:pt x="1057433" y="1458698"/>
                    <a:pt x="1061160" y="1457633"/>
                  </a:cubicBezTo>
                  <a:lnTo>
                    <a:pt x="1061160" y="1457633"/>
                  </a:lnTo>
                  <a:close/>
                  <a:moveTo>
                    <a:pt x="1061160" y="1546557"/>
                  </a:moveTo>
                  <a:lnTo>
                    <a:pt x="1061160" y="1634416"/>
                  </a:lnTo>
                  <a:lnTo>
                    <a:pt x="1049978" y="1580636"/>
                  </a:lnTo>
                  <a:lnTo>
                    <a:pt x="1049978" y="1549220"/>
                  </a:lnTo>
                  <a:lnTo>
                    <a:pt x="1061160" y="1546557"/>
                  </a:lnTo>
                  <a:lnTo>
                    <a:pt x="1061160" y="1546557"/>
                  </a:lnTo>
                  <a:close/>
                  <a:moveTo>
                    <a:pt x="1061160" y="1732393"/>
                  </a:moveTo>
                  <a:lnTo>
                    <a:pt x="1061160" y="1762744"/>
                  </a:lnTo>
                  <a:cubicBezTo>
                    <a:pt x="1057965" y="1759549"/>
                    <a:pt x="1054238" y="1755822"/>
                    <a:pt x="1049978" y="1753692"/>
                  </a:cubicBezTo>
                  <a:lnTo>
                    <a:pt x="1049978" y="1734522"/>
                  </a:lnTo>
                  <a:cubicBezTo>
                    <a:pt x="1052108" y="1735587"/>
                    <a:pt x="1053173" y="1735587"/>
                    <a:pt x="1054238" y="1735587"/>
                  </a:cubicBezTo>
                  <a:cubicBezTo>
                    <a:pt x="1056368" y="1734522"/>
                    <a:pt x="1059030" y="1733457"/>
                    <a:pt x="1061160" y="1732393"/>
                  </a:cubicBezTo>
                  <a:lnTo>
                    <a:pt x="1061160" y="1732393"/>
                  </a:lnTo>
                  <a:close/>
                  <a:moveTo>
                    <a:pt x="1061160" y="1817057"/>
                  </a:moveTo>
                  <a:lnTo>
                    <a:pt x="1061160" y="1834096"/>
                  </a:lnTo>
                  <a:cubicBezTo>
                    <a:pt x="1057965" y="1834096"/>
                    <a:pt x="1054238" y="1834096"/>
                    <a:pt x="1049978" y="1833031"/>
                  </a:cubicBezTo>
                  <a:lnTo>
                    <a:pt x="1049978" y="1814394"/>
                  </a:lnTo>
                  <a:cubicBezTo>
                    <a:pt x="1053173" y="1815992"/>
                    <a:pt x="1057433" y="1817057"/>
                    <a:pt x="1061160" y="1817057"/>
                  </a:cubicBezTo>
                  <a:close/>
                  <a:moveTo>
                    <a:pt x="1035068" y="919828"/>
                  </a:moveTo>
                  <a:lnTo>
                    <a:pt x="1049445" y="908646"/>
                  </a:lnTo>
                  <a:lnTo>
                    <a:pt x="1049445" y="881490"/>
                  </a:lnTo>
                  <a:lnTo>
                    <a:pt x="1035068" y="881490"/>
                  </a:lnTo>
                  <a:lnTo>
                    <a:pt x="1035068" y="919828"/>
                  </a:lnTo>
                  <a:lnTo>
                    <a:pt x="1035068" y="919828"/>
                  </a:lnTo>
                  <a:close/>
                  <a:moveTo>
                    <a:pt x="1049978" y="14613"/>
                  </a:moveTo>
                  <a:lnTo>
                    <a:pt x="1049978" y="59873"/>
                  </a:lnTo>
                  <a:cubicBezTo>
                    <a:pt x="1047848" y="50821"/>
                    <a:pt x="1043056" y="41769"/>
                    <a:pt x="1035601" y="34847"/>
                  </a:cubicBezTo>
                  <a:lnTo>
                    <a:pt x="1035601" y="13548"/>
                  </a:lnTo>
                  <a:cubicBezTo>
                    <a:pt x="1037731" y="14613"/>
                    <a:pt x="1038796" y="14613"/>
                    <a:pt x="1039861" y="15678"/>
                  </a:cubicBezTo>
                  <a:cubicBezTo>
                    <a:pt x="1043056" y="15678"/>
                    <a:pt x="1048913" y="14613"/>
                    <a:pt x="1049978" y="14613"/>
                  </a:cubicBezTo>
                  <a:lnTo>
                    <a:pt x="1049978" y="14613"/>
                  </a:lnTo>
                  <a:lnTo>
                    <a:pt x="1049978" y="14613"/>
                  </a:lnTo>
                  <a:close/>
                  <a:moveTo>
                    <a:pt x="1049978" y="102472"/>
                  </a:moveTo>
                  <a:lnTo>
                    <a:pt x="1049978" y="118446"/>
                  </a:lnTo>
                  <a:cubicBezTo>
                    <a:pt x="1045718" y="118446"/>
                    <a:pt x="1039861" y="118446"/>
                    <a:pt x="1035601" y="117381"/>
                  </a:cubicBezTo>
                  <a:lnTo>
                    <a:pt x="1035601" y="101407"/>
                  </a:lnTo>
                  <a:cubicBezTo>
                    <a:pt x="1039861" y="102472"/>
                    <a:pt x="1044121" y="102472"/>
                    <a:pt x="1049978" y="102472"/>
                  </a:cubicBezTo>
                  <a:lnTo>
                    <a:pt x="1049978" y="102472"/>
                  </a:lnTo>
                  <a:close/>
                  <a:moveTo>
                    <a:pt x="1049978" y="173292"/>
                  </a:moveTo>
                  <a:lnTo>
                    <a:pt x="1049978" y="259021"/>
                  </a:lnTo>
                  <a:cubicBezTo>
                    <a:pt x="1047848" y="260086"/>
                    <a:pt x="1045718" y="261151"/>
                    <a:pt x="1040926" y="261151"/>
                  </a:cubicBezTo>
                  <a:cubicBezTo>
                    <a:pt x="1040926" y="261151"/>
                    <a:pt x="1030809" y="265411"/>
                    <a:pt x="1041991" y="268073"/>
                  </a:cubicBezTo>
                  <a:cubicBezTo>
                    <a:pt x="1041991" y="268073"/>
                    <a:pt x="1045186" y="268073"/>
                    <a:pt x="1049978" y="268073"/>
                  </a:cubicBezTo>
                  <a:lnTo>
                    <a:pt x="1049978" y="290437"/>
                  </a:lnTo>
                  <a:cubicBezTo>
                    <a:pt x="1046783" y="289372"/>
                    <a:pt x="1041991" y="288307"/>
                    <a:pt x="1035601" y="287242"/>
                  </a:cubicBezTo>
                  <a:lnTo>
                    <a:pt x="1035601" y="224942"/>
                  </a:lnTo>
                  <a:lnTo>
                    <a:pt x="1035601" y="224942"/>
                  </a:lnTo>
                  <a:lnTo>
                    <a:pt x="1035601" y="224942"/>
                  </a:lnTo>
                  <a:lnTo>
                    <a:pt x="1035601" y="203643"/>
                  </a:lnTo>
                  <a:cubicBezTo>
                    <a:pt x="1042523" y="202578"/>
                    <a:pt x="1046783" y="201513"/>
                    <a:pt x="1035601" y="200448"/>
                  </a:cubicBezTo>
                  <a:lnTo>
                    <a:pt x="1035601" y="172227"/>
                  </a:lnTo>
                  <a:cubicBezTo>
                    <a:pt x="1039861" y="172227"/>
                    <a:pt x="1044121" y="172227"/>
                    <a:pt x="1049978" y="173292"/>
                  </a:cubicBezTo>
                  <a:lnTo>
                    <a:pt x="1049978" y="173292"/>
                  </a:lnTo>
                  <a:lnTo>
                    <a:pt x="1049978" y="173292"/>
                  </a:lnTo>
                  <a:close/>
                  <a:moveTo>
                    <a:pt x="1049978" y="302684"/>
                  </a:moveTo>
                  <a:lnTo>
                    <a:pt x="1049978" y="360192"/>
                  </a:lnTo>
                  <a:cubicBezTo>
                    <a:pt x="1048913" y="360192"/>
                    <a:pt x="1046783" y="359127"/>
                    <a:pt x="1046783" y="356997"/>
                  </a:cubicBezTo>
                  <a:cubicBezTo>
                    <a:pt x="1046783" y="356997"/>
                    <a:pt x="1046783" y="335698"/>
                    <a:pt x="1049978" y="326646"/>
                  </a:cubicBezTo>
                  <a:cubicBezTo>
                    <a:pt x="1049978" y="326646"/>
                    <a:pt x="1044121" y="324516"/>
                    <a:pt x="1035601" y="320789"/>
                  </a:cubicBezTo>
                  <a:lnTo>
                    <a:pt x="1035601" y="299489"/>
                  </a:lnTo>
                  <a:cubicBezTo>
                    <a:pt x="1036666" y="299489"/>
                    <a:pt x="1037731" y="299489"/>
                    <a:pt x="1038796" y="299489"/>
                  </a:cubicBezTo>
                  <a:cubicBezTo>
                    <a:pt x="1038263" y="299489"/>
                    <a:pt x="1043056" y="302684"/>
                    <a:pt x="1049978" y="302684"/>
                  </a:cubicBezTo>
                  <a:lnTo>
                    <a:pt x="1049978" y="302684"/>
                  </a:lnTo>
                  <a:close/>
                  <a:moveTo>
                    <a:pt x="1049978" y="399596"/>
                  </a:moveTo>
                  <a:lnTo>
                    <a:pt x="1049978" y="409713"/>
                  </a:lnTo>
                  <a:lnTo>
                    <a:pt x="1049978" y="409713"/>
                  </a:lnTo>
                  <a:lnTo>
                    <a:pt x="1049978" y="409713"/>
                  </a:lnTo>
                  <a:lnTo>
                    <a:pt x="1048913" y="409713"/>
                  </a:lnTo>
                  <a:cubicBezTo>
                    <a:pt x="1049978" y="409713"/>
                    <a:pt x="1049978" y="410778"/>
                    <a:pt x="1049978" y="411843"/>
                  </a:cubicBezTo>
                  <a:lnTo>
                    <a:pt x="1049978" y="450181"/>
                  </a:lnTo>
                  <a:cubicBezTo>
                    <a:pt x="1044121" y="437934"/>
                    <a:pt x="1046783" y="419830"/>
                    <a:pt x="1035601" y="409713"/>
                  </a:cubicBezTo>
                  <a:lnTo>
                    <a:pt x="1035601" y="396401"/>
                  </a:lnTo>
                  <a:cubicBezTo>
                    <a:pt x="1037731" y="397466"/>
                    <a:pt x="1038796" y="398531"/>
                    <a:pt x="1039861" y="399596"/>
                  </a:cubicBezTo>
                  <a:cubicBezTo>
                    <a:pt x="1041991" y="399596"/>
                    <a:pt x="1045718" y="399596"/>
                    <a:pt x="1046783" y="399596"/>
                  </a:cubicBezTo>
                  <a:cubicBezTo>
                    <a:pt x="1047316" y="399596"/>
                    <a:pt x="1048913" y="399596"/>
                    <a:pt x="1049978" y="399596"/>
                  </a:cubicBezTo>
                  <a:lnTo>
                    <a:pt x="1049978" y="399596"/>
                  </a:lnTo>
                  <a:close/>
                  <a:moveTo>
                    <a:pt x="1049978" y="452311"/>
                  </a:moveTo>
                  <a:lnTo>
                    <a:pt x="1049978" y="461363"/>
                  </a:lnTo>
                  <a:cubicBezTo>
                    <a:pt x="1044121" y="461363"/>
                    <a:pt x="1039861" y="461363"/>
                    <a:pt x="1035601" y="460298"/>
                  </a:cubicBezTo>
                  <a:lnTo>
                    <a:pt x="1035601" y="450181"/>
                  </a:lnTo>
                  <a:cubicBezTo>
                    <a:pt x="1039861" y="451246"/>
                    <a:pt x="1044121" y="452311"/>
                    <a:pt x="1049978" y="452311"/>
                  </a:cubicBezTo>
                  <a:lnTo>
                    <a:pt x="1049978" y="452311"/>
                  </a:lnTo>
                  <a:close/>
                  <a:moveTo>
                    <a:pt x="1049978" y="524196"/>
                  </a:moveTo>
                  <a:lnTo>
                    <a:pt x="1049978" y="543365"/>
                  </a:lnTo>
                  <a:lnTo>
                    <a:pt x="1048913" y="543365"/>
                  </a:lnTo>
                  <a:lnTo>
                    <a:pt x="1044653" y="542300"/>
                  </a:lnTo>
                  <a:lnTo>
                    <a:pt x="1036666" y="543365"/>
                  </a:lnTo>
                  <a:lnTo>
                    <a:pt x="1035068" y="543365"/>
                  </a:lnTo>
                  <a:lnTo>
                    <a:pt x="1035068" y="521001"/>
                  </a:lnTo>
                  <a:lnTo>
                    <a:pt x="1040926" y="519936"/>
                  </a:lnTo>
                  <a:lnTo>
                    <a:pt x="1045186" y="522066"/>
                  </a:lnTo>
                  <a:lnTo>
                    <a:pt x="1047316" y="523131"/>
                  </a:lnTo>
                  <a:lnTo>
                    <a:pt x="1049978" y="524196"/>
                  </a:lnTo>
                  <a:lnTo>
                    <a:pt x="1049978" y="524196"/>
                  </a:lnTo>
                  <a:close/>
                  <a:moveTo>
                    <a:pt x="1049978" y="567327"/>
                  </a:moveTo>
                  <a:lnTo>
                    <a:pt x="1049978" y="589691"/>
                  </a:lnTo>
                  <a:lnTo>
                    <a:pt x="1048913" y="588626"/>
                  </a:lnTo>
                  <a:lnTo>
                    <a:pt x="1046783" y="586496"/>
                  </a:lnTo>
                  <a:lnTo>
                    <a:pt x="1040926" y="585431"/>
                  </a:lnTo>
                  <a:lnTo>
                    <a:pt x="1035068" y="584366"/>
                  </a:lnTo>
                  <a:lnTo>
                    <a:pt x="1035068" y="564132"/>
                  </a:lnTo>
                  <a:lnTo>
                    <a:pt x="1039328" y="565197"/>
                  </a:lnTo>
                  <a:lnTo>
                    <a:pt x="1043588" y="566262"/>
                  </a:lnTo>
                  <a:lnTo>
                    <a:pt x="1047848" y="567327"/>
                  </a:lnTo>
                  <a:lnTo>
                    <a:pt x="1049978" y="567327"/>
                  </a:lnTo>
                  <a:lnTo>
                    <a:pt x="1049978" y="567327"/>
                  </a:lnTo>
                  <a:close/>
                  <a:moveTo>
                    <a:pt x="1049978" y="608860"/>
                  </a:moveTo>
                  <a:lnTo>
                    <a:pt x="1049978" y="626964"/>
                  </a:lnTo>
                  <a:lnTo>
                    <a:pt x="1048913" y="626964"/>
                  </a:lnTo>
                  <a:lnTo>
                    <a:pt x="1043056" y="626964"/>
                  </a:lnTo>
                  <a:lnTo>
                    <a:pt x="1037198" y="626964"/>
                  </a:lnTo>
                  <a:lnTo>
                    <a:pt x="1035068" y="625900"/>
                  </a:lnTo>
                  <a:lnTo>
                    <a:pt x="1035068" y="607795"/>
                  </a:lnTo>
                  <a:lnTo>
                    <a:pt x="1039328" y="608860"/>
                  </a:lnTo>
                  <a:lnTo>
                    <a:pt x="1047316" y="608860"/>
                  </a:lnTo>
                  <a:lnTo>
                    <a:pt x="1049978" y="608860"/>
                  </a:lnTo>
                  <a:lnTo>
                    <a:pt x="1049978" y="608860"/>
                  </a:lnTo>
                  <a:close/>
                  <a:moveTo>
                    <a:pt x="1049978" y="659446"/>
                  </a:moveTo>
                  <a:lnTo>
                    <a:pt x="1049978" y="679680"/>
                  </a:lnTo>
                  <a:lnTo>
                    <a:pt x="1049978" y="679680"/>
                  </a:lnTo>
                  <a:lnTo>
                    <a:pt x="1046783" y="678615"/>
                  </a:lnTo>
                  <a:lnTo>
                    <a:pt x="1044653" y="677550"/>
                  </a:lnTo>
                  <a:lnTo>
                    <a:pt x="1042523" y="676485"/>
                  </a:lnTo>
                  <a:lnTo>
                    <a:pt x="1040393" y="675420"/>
                  </a:lnTo>
                  <a:lnTo>
                    <a:pt x="1038263" y="674355"/>
                  </a:lnTo>
                  <a:lnTo>
                    <a:pt x="1035068" y="674355"/>
                  </a:lnTo>
                  <a:lnTo>
                    <a:pt x="1035068" y="653056"/>
                  </a:lnTo>
                  <a:lnTo>
                    <a:pt x="1040926" y="655186"/>
                  </a:lnTo>
                  <a:lnTo>
                    <a:pt x="1047848" y="658381"/>
                  </a:lnTo>
                  <a:lnTo>
                    <a:pt x="1049978" y="659446"/>
                  </a:lnTo>
                  <a:lnTo>
                    <a:pt x="1049978" y="659446"/>
                  </a:lnTo>
                  <a:close/>
                  <a:moveTo>
                    <a:pt x="1049978" y="719083"/>
                  </a:moveTo>
                  <a:lnTo>
                    <a:pt x="1049978" y="766474"/>
                  </a:lnTo>
                  <a:cubicBezTo>
                    <a:pt x="1048913" y="765409"/>
                    <a:pt x="1047848" y="763279"/>
                    <a:pt x="1047848" y="762214"/>
                  </a:cubicBezTo>
                  <a:cubicBezTo>
                    <a:pt x="1043588" y="761149"/>
                    <a:pt x="1038796" y="759019"/>
                    <a:pt x="1035601" y="757955"/>
                  </a:cubicBezTo>
                  <a:lnTo>
                    <a:pt x="1035601" y="749435"/>
                  </a:lnTo>
                  <a:cubicBezTo>
                    <a:pt x="1037731" y="751565"/>
                    <a:pt x="1041458" y="752630"/>
                    <a:pt x="1045718" y="755292"/>
                  </a:cubicBezTo>
                  <a:cubicBezTo>
                    <a:pt x="1043588" y="743045"/>
                    <a:pt x="1053705" y="727071"/>
                    <a:pt x="1035601" y="715889"/>
                  </a:cubicBezTo>
                  <a:lnTo>
                    <a:pt x="1035601" y="708966"/>
                  </a:lnTo>
                  <a:cubicBezTo>
                    <a:pt x="1041458" y="712161"/>
                    <a:pt x="1045718" y="714824"/>
                    <a:pt x="1047848" y="718019"/>
                  </a:cubicBezTo>
                  <a:cubicBezTo>
                    <a:pt x="1048913" y="718019"/>
                    <a:pt x="1049978" y="719083"/>
                    <a:pt x="1049978" y="719083"/>
                  </a:cubicBezTo>
                  <a:lnTo>
                    <a:pt x="1049978" y="719083"/>
                  </a:lnTo>
                  <a:close/>
                  <a:moveTo>
                    <a:pt x="1049978" y="1105131"/>
                  </a:moveTo>
                  <a:lnTo>
                    <a:pt x="1049978" y="1112054"/>
                  </a:lnTo>
                  <a:cubicBezTo>
                    <a:pt x="1046783" y="1112054"/>
                    <a:pt x="1041991" y="1115248"/>
                    <a:pt x="1035601" y="1121106"/>
                  </a:cubicBezTo>
                  <a:lnTo>
                    <a:pt x="1035601" y="1113119"/>
                  </a:lnTo>
                  <a:cubicBezTo>
                    <a:pt x="1040926" y="1108859"/>
                    <a:pt x="1046251" y="1106729"/>
                    <a:pt x="1049978" y="1105131"/>
                  </a:cubicBezTo>
                  <a:lnTo>
                    <a:pt x="1049978" y="1105131"/>
                  </a:lnTo>
                  <a:close/>
                  <a:moveTo>
                    <a:pt x="1049978" y="1129093"/>
                  </a:moveTo>
                  <a:lnTo>
                    <a:pt x="1049978" y="1137080"/>
                  </a:lnTo>
                  <a:cubicBezTo>
                    <a:pt x="1045718" y="1134950"/>
                    <a:pt x="1040926" y="1131223"/>
                    <a:pt x="1035601" y="1129093"/>
                  </a:cubicBezTo>
                  <a:lnTo>
                    <a:pt x="1035601" y="1121106"/>
                  </a:lnTo>
                  <a:cubicBezTo>
                    <a:pt x="1040926" y="1122171"/>
                    <a:pt x="1045186" y="1126963"/>
                    <a:pt x="1049978" y="1129093"/>
                  </a:cubicBezTo>
                  <a:lnTo>
                    <a:pt x="1049978" y="1129093"/>
                  </a:lnTo>
                  <a:close/>
                  <a:moveTo>
                    <a:pt x="1049978" y="1144535"/>
                  </a:moveTo>
                  <a:lnTo>
                    <a:pt x="1049978" y="1152522"/>
                  </a:lnTo>
                  <a:cubicBezTo>
                    <a:pt x="1046783" y="1153587"/>
                    <a:pt x="1044121" y="1154652"/>
                    <a:pt x="1040926" y="1155717"/>
                  </a:cubicBezTo>
                  <a:cubicBezTo>
                    <a:pt x="1038796" y="1156782"/>
                    <a:pt x="1036666" y="1157847"/>
                    <a:pt x="1035068" y="1158912"/>
                  </a:cubicBezTo>
                  <a:lnTo>
                    <a:pt x="1035068" y="1148795"/>
                  </a:lnTo>
                  <a:cubicBezTo>
                    <a:pt x="1039861" y="1149327"/>
                    <a:pt x="1044121" y="1149327"/>
                    <a:pt x="1049978" y="1144535"/>
                  </a:cubicBezTo>
                  <a:lnTo>
                    <a:pt x="1049978" y="1144535"/>
                  </a:lnTo>
                  <a:close/>
                  <a:moveTo>
                    <a:pt x="1049978" y="1189796"/>
                  </a:moveTo>
                  <a:lnTo>
                    <a:pt x="1049978" y="1210030"/>
                  </a:lnTo>
                  <a:lnTo>
                    <a:pt x="1047848" y="1207900"/>
                  </a:lnTo>
                  <a:cubicBezTo>
                    <a:pt x="1047848" y="1207900"/>
                    <a:pt x="1047848" y="1207900"/>
                    <a:pt x="1039861" y="1207900"/>
                  </a:cubicBezTo>
                  <a:cubicBezTo>
                    <a:pt x="1037731" y="1208965"/>
                    <a:pt x="1036666" y="1208965"/>
                    <a:pt x="1035601" y="1208965"/>
                  </a:cubicBezTo>
                  <a:lnTo>
                    <a:pt x="1035601" y="1187666"/>
                  </a:lnTo>
                  <a:lnTo>
                    <a:pt x="1039861" y="1188731"/>
                  </a:lnTo>
                  <a:lnTo>
                    <a:pt x="1046783" y="1188731"/>
                  </a:lnTo>
                  <a:lnTo>
                    <a:pt x="1049978" y="1189796"/>
                  </a:lnTo>
                  <a:lnTo>
                    <a:pt x="1049978" y="1189796"/>
                  </a:lnTo>
                  <a:close/>
                  <a:moveTo>
                    <a:pt x="1049978" y="1248368"/>
                  </a:moveTo>
                  <a:lnTo>
                    <a:pt x="1049978" y="1265408"/>
                  </a:lnTo>
                  <a:lnTo>
                    <a:pt x="1045718" y="1267538"/>
                  </a:lnTo>
                  <a:lnTo>
                    <a:pt x="1037731" y="1270733"/>
                  </a:lnTo>
                  <a:lnTo>
                    <a:pt x="1035601" y="1271798"/>
                  </a:lnTo>
                  <a:lnTo>
                    <a:pt x="1035601" y="1256888"/>
                  </a:lnTo>
                  <a:lnTo>
                    <a:pt x="1038796" y="1253693"/>
                  </a:lnTo>
                  <a:lnTo>
                    <a:pt x="1041991" y="1247836"/>
                  </a:lnTo>
                  <a:lnTo>
                    <a:pt x="1049978" y="1247836"/>
                  </a:lnTo>
                  <a:lnTo>
                    <a:pt x="1049978" y="1248368"/>
                  </a:lnTo>
                  <a:close/>
                  <a:moveTo>
                    <a:pt x="1049978" y="1281915"/>
                  </a:moveTo>
                  <a:lnTo>
                    <a:pt x="1049978" y="1298954"/>
                  </a:lnTo>
                  <a:lnTo>
                    <a:pt x="1049978" y="1300019"/>
                  </a:lnTo>
                  <a:lnTo>
                    <a:pt x="1039861" y="1302149"/>
                  </a:lnTo>
                  <a:lnTo>
                    <a:pt x="1035601" y="1309071"/>
                  </a:lnTo>
                  <a:lnTo>
                    <a:pt x="1035601" y="1309071"/>
                  </a:lnTo>
                  <a:lnTo>
                    <a:pt x="1035601" y="1288837"/>
                  </a:lnTo>
                  <a:lnTo>
                    <a:pt x="1035601" y="1288837"/>
                  </a:lnTo>
                  <a:lnTo>
                    <a:pt x="1039861" y="1286707"/>
                  </a:lnTo>
                  <a:lnTo>
                    <a:pt x="1044121" y="1284577"/>
                  </a:lnTo>
                  <a:lnTo>
                    <a:pt x="1049978" y="1281915"/>
                  </a:lnTo>
                  <a:lnTo>
                    <a:pt x="1049978" y="1281915"/>
                  </a:lnTo>
                  <a:close/>
                  <a:moveTo>
                    <a:pt x="1049978" y="1312266"/>
                  </a:moveTo>
                  <a:lnTo>
                    <a:pt x="1049978" y="1331435"/>
                  </a:lnTo>
                  <a:lnTo>
                    <a:pt x="1049978" y="1331435"/>
                  </a:lnTo>
                  <a:lnTo>
                    <a:pt x="1045718" y="1334630"/>
                  </a:lnTo>
                  <a:lnTo>
                    <a:pt x="1044653" y="1340487"/>
                  </a:lnTo>
                  <a:lnTo>
                    <a:pt x="1045718" y="1344747"/>
                  </a:lnTo>
                  <a:lnTo>
                    <a:pt x="1049978" y="1347942"/>
                  </a:lnTo>
                  <a:lnTo>
                    <a:pt x="1049978" y="1347942"/>
                  </a:lnTo>
                  <a:lnTo>
                    <a:pt x="1049978" y="1369241"/>
                  </a:lnTo>
                  <a:lnTo>
                    <a:pt x="1045718" y="1369241"/>
                  </a:lnTo>
                  <a:lnTo>
                    <a:pt x="1038796" y="1366046"/>
                  </a:lnTo>
                  <a:lnTo>
                    <a:pt x="1035601" y="1360189"/>
                  </a:lnTo>
                  <a:lnTo>
                    <a:pt x="1035601" y="1360189"/>
                  </a:lnTo>
                  <a:lnTo>
                    <a:pt x="1035601" y="1319188"/>
                  </a:lnTo>
                  <a:lnTo>
                    <a:pt x="1036666" y="1321318"/>
                  </a:lnTo>
                  <a:lnTo>
                    <a:pt x="1039861" y="1321318"/>
                  </a:lnTo>
                  <a:lnTo>
                    <a:pt x="1044121" y="1318123"/>
                  </a:lnTo>
                  <a:lnTo>
                    <a:pt x="1047316" y="1314928"/>
                  </a:lnTo>
                  <a:lnTo>
                    <a:pt x="1049978" y="1312266"/>
                  </a:lnTo>
                  <a:lnTo>
                    <a:pt x="1049978" y="1312266"/>
                  </a:lnTo>
                  <a:close/>
                  <a:moveTo>
                    <a:pt x="1049978" y="1407047"/>
                  </a:moveTo>
                  <a:lnTo>
                    <a:pt x="1049978" y="1427282"/>
                  </a:lnTo>
                  <a:cubicBezTo>
                    <a:pt x="1047848" y="1425152"/>
                    <a:pt x="1044121" y="1423022"/>
                    <a:pt x="1040926" y="1420359"/>
                  </a:cubicBezTo>
                  <a:cubicBezTo>
                    <a:pt x="1039861" y="1420359"/>
                    <a:pt x="1037731" y="1419294"/>
                    <a:pt x="1035068" y="1419294"/>
                  </a:cubicBezTo>
                  <a:lnTo>
                    <a:pt x="1035068" y="1409177"/>
                  </a:lnTo>
                  <a:cubicBezTo>
                    <a:pt x="1038263" y="1410242"/>
                    <a:pt x="1040926" y="1410242"/>
                    <a:pt x="1043056" y="1411307"/>
                  </a:cubicBezTo>
                  <a:cubicBezTo>
                    <a:pt x="1045186" y="1409177"/>
                    <a:pt x="1048913" y="1408112"/>
                    <a:pt x="1049978" y="1407047"/>
                  </a:cubicBezTo>
                  <a:lnTo>
                    <a:pt x="1049978" y="1407047"/>
                  </a:lnTo>
                  <a:close/>
                  <a:moveTo>
                    <a:pt x="1049978" y="1458698"/>
                  </a:moveTo>
                  <a:lnTo>
                    <a:pt x="1049978" y="1468815"/>
                  </a:lnTo>
                  <a:cubicBezTo>
                    <a:pt x="1048913" y="1468815"/>
                    <a:pt x="1046783" y="1468815"/>
                    <a:pt x="1044121" y="1467750"/>
                  </a:cubicBezTo>
                  <a:cubicBezTo>
                    <a:pt x="1041991" y="1468815"/>
                    <a:pt x="1039861" y="1469880"/>
                    <a:pt x="1038263" y="1470945"/>
                  </a:cubicBezTo>
                  <a:cubicBezTo>
                    <a:pt x="1037198" y="1470945"/>
                    <a:pt x="1036133" y="1470945"/>
                    <a:pt x="1035068" y="1472010"/>
                  </a:cubicBezTo>
                  <a:lnTo>
                    <a:pt x="1035068" y="1452308"/>
                  </a:lnTo>
                  <a:cubicBezTo>
                    <a:pt x="1039861" y="1455503"/>
                    <a:pt x="1044121" y="1457633"/>
                    <a:pt x="1049978" y="1458698"/>
                  </a:cubicBezTo>
                  <a:lnTo>
                    <a:pt x="1049978" y="1458698"/>
                  </a:lnTo>
                  <a:close/>
                  <a:moveTo>
                    <a:pt x="1049978" y="1548687"/>
                  </a:moveTo>
                  <a:lnTo>
                    <a:pt x="1049978" y="1580103"/>
                  </a:lnTo>
                  <a:lnTo>
                    <a:pt x="1049978" y="1574779"/>
                  </a:lnTo>
                  <a:lnTo>
                    <a:pt x="1035601" y="1589156"/>
                  </a:lnTo>
                  <a:lnTo>
                    <a:pt x="1035601" y="1561999"/>
                  </a:lnTo>
                  <a:lnTo>
                    <a:pt x="1047848" y="1549752"/>
                  </a:lnTo>
                  <a:lnTo>
                    <a:pt x="1049978" y="1548687"/>
                  </a:lnTo>
                  <a:lnTo>
                    <a:pt x="1049978" y="1548687"/>
                  </a:lnTo>
                  <a:close/>
                  <a:moveTo>
                    <a:pt x="1049978" y="1734522"/>
                  </a:moveTo>
                  <a:lnTo>
                    <a:pt x="1049978" y="1753692"/>
                  </a:lnTo>
                  <a:cubicBezTo>
                    <a:pt x="1049978" y="1752627"/>
                    <a:pt x="1048913" y="1752627"/>
                    <a:pt x="1048913" y="1751562"/>
                  </a:cubicBezTo>
                  <a:cubicBezTo>
                    <a:pt x="1044653" y="1750497"/>
                    <a:pt x="1040926" y="1749432"/>
                    <a:pt x="1035601" y="1749432"/>
                  </a:cubicBezTo>
                  <a:lnTo>
                    <a:pt x="1035601" y="1732393"/>
                  </a:lnTo>
                  <a:cubicBezTo>
                    <a:pt x="1040926" y="1732393"/>
                    <a:pt x="1045186" y="1733457"/>
                    <a:pt x="1049978" y="1734522"/>
                  </a:cubicBezTo>
                  <a:lnTo>
                    <a:pt x="1049978" y="1734522"/>
                  </a:lnTo>
                  <a:close/>
                  <a:moveTo>
                    <a:pt x="1049978" y="1814394"/>
                  </a:moveTo>
                  <a:lnTo>
                    <a:pt x="1049978" y="1832499"/>
                  </a:lnTo>
                  <a:cubicBezTo>
                    <a:pt x="1048913" y="1832499"/>
                    <a:pt x="1047848" y="1832499"/>
                    <a:pt x="1046783" y="1831434"/>
                  </a:cubicBezTo>
                  <a:cubicBezTo>
                    <a:pt x="1043588" y="1833564"/>
                    <a:pt x="1037731" y="1834629"/>
                    <a:pt x="1037731" y="1834629"/>
                  </a:cubicBezTo>
                  <a:cubicBezTo>
                    <a:pt x="1036666" y="1834629"/>
                    <a:pt x="1036666" y="1835694"/>
                    <a:pt x="1035601" y="1835694"/>
                  </a:cubicBezTo>
                  <a:lnTo>
                    <a:pt x="1035601" y="1804277"/>
                  </a:lnTo>
                  <a:cubicBezTo>
                    <a:pt x="1039861" y="1809070"/>
                    <a:pt x="1044121" y="1812265"/>
                    <a:pt x="1049978" y="1814394"/>
                  </a:cubicBezTo>
                  <a:lnTo>
                    <a:pt x="1049978" y="1814394"/>
                  </a:lnTo>
                  <a:close/>
                  <a:moveTo>
                    <a:pt x="1035068" y="1244109"/>
                  </a:moveTo>
                  <a:lnTo>
                    <a:pt x="1035068" y="1221744"/>
                  </a:lnTo>
                  <a:lnTo>
                    <a:pt x="1036133" y="1221744"/>
                  </a:lnTo>
                  <a:lnTo>
                    <a:pt x="1040393" y="1224939"/>
                  </a:lnTo>
                  <a:lnTo>
                    <a:pt x="1042523" y="1227069"/>
                  </a:lnTo>
                  <a:lnTo>
                    <a:pt x="1044653" y="1229199"/>
                  </a:lnTo>
                  <a:lnTo>
                    <a:pt x="1045718" y="1233459"/>
                  </a:lnTo>
                  <a:lnTo>
                    <a:pt x="1044653" y="1237719"/>
                  </a:lnTo>
                  <a:lnTo>
                    <a:pt x="1043588" y="1240914"/>
                  </a:lnTo>
                  <a:lnTo>
                    <a:pt x="1041458" y="1243044"/>
                  </a:lnTo>
                  <a:lnTo>
                    <a:pt x="1035068" y="1243044"/>
                  </a:lnTo>
                  <a:close/>
                  <a:moveTo>
                    <a:pt x="1012704" y="936335"/>
                  </a:moveTo>
                  <a:lnTo>
                    <a:pt x="1035068" y="919296"/>
                  </a:lnTo>
                  <a:lnTo>
                    <a:pt x="1035068" y="880957"/>
                  </a:lnTo>
                  <a:lnTo>
                    <a:pt x="1012704" y="880957"/>
                  </a:lnTo>
                  <a:lnTo>
                    <a:pt x="1012704" y="936335"/>
                  </a:lnTo>
                  <a:lnTo>
                    <a:pt x="1012704" y="936335"/>
                  </a:lnTo>
                  <a:close/>
                  <a:moveTo>
                    <a:pt x="1012704" y="1064663"/>
                  </a:moveTo>
                  <a:lnTo>
                    <a:pt x="1024951" y="1073715"/>
                  </a:lnTo>
                  <a:lnTo>
                    <a:pt x="1012704" y="1035376"/>
                  </a:lnTo>
                  <a:lnTo>
                    <a:pt x="1012704" y="1064663"/>
                  </a:lnTo>
                  <a:lnTo>
                    <a:pt x="1012704" y="1064663"/>
                  </a:lnTo>
                  <a:close/>
                  <a:moveTo>
                    <a:pt x="1035068" y="13548"/>
                  </a:moveTo>
                  <a:lnTo>
                    <a:pt x="1035068" y="34847"/>
                  </a:lnTo>
                  <a:cubicBezTo>
                    <a:pt x="1029211" y="28990"/>
                    <a:pt x="1022821" y="25795"/>
                    <a:pt x="1012704" y="23665"/>
                  </a:cubicBezTo>
                  <a:lnTo>
                    <a:pt x="1012704" y="6626"/>
                  </a:lnTo>
                  <a:cubicBezTo>
                    <a:pt x="1021756" y="7690"/>
                    <a:pt x="1029744" y="9820"/>
                    <a:pt x="1035068" y="13548"/>
                  </a:cubicBezTo>
                  <a:lnTo>
                    <a:pt x="1035068" y="13548"/>
                  </a:lnTo>
                  <a:close/>
                  <a:moveTo>
                    <a:pt x="1035068" y="100874"/>
                  </a:moveTo>
                  <a:lnTo>
                    <a:pt x="1035068" y="116849"/>
                  </a:lnTo>
                  <a:cubicBezTo>
                    <a:pt x="1026016" y="115784"/>
                    <a:pt x="1018029" y="112589"/>
                    <a:pt x="1012704" y="108862"/>
                  </a:cubicBezTo>
                  <a:lnTo>
                    <a:pt x="1012704" y="85433"/>
                  </a:lnTo>
                  <a:cubicBezTo>
                    <a:pt x="1013769" y="87562"/>
                    <a:pt x="1015899" y="89692"/>
                    <a:pt x="1016964" y="92355"/>
                  </a:cubicBezTo>
                  <a:cubicBezTo>
                    <a:pt x="1021756" y="95550"/>
                    <a:pt x="1027081" y="98745"/>
                    <a:pt x="1035068" y="100874"/>
                  </a:cubicBezTo>
                  <a:lnTo>
                    <a:pt x="1035068" y="100874"/>
                  </a:lnTo>
                  <a:close/>
                  <a:moveTo>
                    <a:pt x="1035068" y="172227"/>
                  </a:moveTo>
                  <a:lnTo>
                    <a:pt x="1035068" y="200448"/>
                  </a:lnTo>
                  <a:cubicBezTo>
                    <a:pt x="1032939" y="199383"/>
                    <a:pt x="1028146" y="199383"/>
                    <a:pt x="1022821" y="199383"/>
                  </a:cubicBezTo>
                  <a:cubicBezTo>
                    <a:pt x="1022821" y="199383"/>
                    <a:pt x="1019627" y="198318"/>
                    <a:pt x="1014834" y="198318"/>
                  </a:cubicBezTo>
                  <a:cubicBezTo>
                    <a:pt x="1014834" y="198318"/>
                    <a:pt x="1013769" y="197253"/>
                    <a:pt x="1012704" y="196188"/>
                  </a:cubicBezTo>
                  <a:lnTo>
                    <a:pt x="1012704" y="177019"/>
                  </a:lnTo>
                  <a:cubicBezTo>
                    <a:pt x="1012704" y="175954"/>
                    <a:pt x="1012704" y="175954"/>
                    <a:pt x="1013769" y="174889"/>
                  </a:cubicBezTo>
                  <a:cubicBezTo>
                    <a:pt x="1018029" y="172227"/>
                    <a:pt x="1024951" y="171162"/>
                    <a:pt x="1035068" y="172227"/>
                  </a:cubicBezTo>
                  <a:lnTo>
                    <a:pt x="1035068" y="172227"/>
                  </a:lnTo>
                  <a:close/>
                  <a:moveTo>
                    <a:pt x="1035068" y="203643"/>
                  </a:moveTo>
                  <a:lnTo>
                    <a:pt x="1035068" y="224942"/>
                  </a:lnTo>
                  <a:cubicBezTo>
                    <a:pt x="1035068" y="223877"/>
                    <a:pt x="1030809" y="223877"/>
                    <a:pt x="1023886" y="223877"/>
                  </a:cubicBezTo>
                  <a:cubicBezTo>
                    <a:pt x="1023886" y="223877"/>
                    <a:pt x="1016964" y="212695"/>
                    <a:pt x="1019627" y="207903"/>
                  </a:cubicBezTo>
                  <a:cubicBezTo>
                    <a:pt x="1019627" y="207903"/>
                    <a:pt x="1019627" y="205773"/>
                    <a:pt x="1021756" y="204708"/>
                  </a:cubicBezTo>
                  <a:cubicBezTo>
                    <a:pt x="1026016" y="204708"/>
                    <a:pt x="1030809" y="204708"/>
                    <a:pt x="1035068" y="203643"/>
                  </a:cubicBezTo>
                  <a:lnTo>
                    <a:pt x="1035068" y="203643"/>
                  </a:lnTo>
                  <a:close/>
                  <a:moveTo>
                    <a:pt x="1035068" y="224942"/>
                  </a:moveTo>
                  <a:lnTo>
                    <a:pt x="1035068" y="286710"/>
                  </a:lnTo>
                  <a:cubicBezTo>
                    <a:pt x="1029211" y="286710"/>
                    <a:pt x="1021756" y="285645"/>
                    <a:pt x="1012704" y="285645"/>
                  </a:cubicBezTo>
                  <a:lnTo>
                    <a:pt x="1012704" y="262216"/>
                  </a:lnTo>
                  <a:cubicBezTo>
                    <a:pt x="1014834" y="262216"/>
                    <a:pt x="1015899" y="262216"/>
                    <a:pt x="1018562" y="262216"/>
                  </a:cubicBezTo>
                  <a:cubicBezTo>
                    <a:pt x="1018562" y="262216"/>
                    <a:pt x="1024419" y="260086"/>
                    <a:pt x="1019627" y="256359"/>
                  </a:cubicBezTo>
                  <a:cubicBezTo>
                    <a:pt x="1019627" y="256359"/>
                    <a:pt x="1016432" y="257423"/>
                    <a:pt x="1012704" y="257423"/>
                  </a:cubicBezTo>
                  <a:lnTo>
                    <a:pt x="1012704" y="230267"/>
                  </a:lnTo>
                  <a:cubicBezTo>
                    <a:pt x="1016964" y="231332"/>
                    <a:pt x="1024951" y="231332"/>
                    <a:pt x="1026016" y="232397"/>
                  </a:cubicBezTo>
                  <a:cubicBezTo>
                    <a:pt x="1026016" y="232929"/>
                    <a:pt x="1032939" y="230799"/>
                    <a:pt x="1035068" y="224942"/>
                  </a:cubicBezTo>
                  <a:lnTo>
                    <a:pt x="1035068" y="224942"/>
                  </a:lnTo>
                  <a:close/>
                  <a:moveTo>
                    <a:pt x="1035068" y="299489"/>
                  </a:moveTo>
                  <a:lnTo>
                    <a:pt x="1035068" y="320789"/>
                  </a:lnTo>
                  <a:cubicBezTo>
                    <a:pt x="1029211" y="319724"/>
                    <a:pt x="1021756" y="317594"/>
                    <a:pt x="1012704" y="316529"/>
                  </a:cubicBezTo>
                  <a:lnTo>
                    <a:pt x="1012704" y="295230"/>
                  </a:lnTo>
                  <a:cubicBezTo>
                    <a:pt x="1019627" y="295762"/>
                    <a:pt x="1028146" y="296827"/>
                    <a:pt x="1035068" y="299489"/>
                  </a:cubicBezTo>
                  <a:lnTo>
                    <a:pt x="1035068" y="299489"/>
                  </a:lnTo>
                  <a:close/>
                  <a:moveTo>
                    <a:pt x="1035068" y="395868"/>
                  </a:moveTo>
                  <a:lnTo>
                    <a:pt x="1035068" y="409180"/>
                  </a:lnTo>
                  <a:cubicBezTo>
                    <a:pt x="1030809" y="404920"/>
                    <a:pt x="1023886" y="401193"/>
                    <a:pt x="1012704" y="400128"/>
                  </a:cubicBezTo>
                  <a:lnTo>
                    <a:pt x="1012704" y="391076"/>
                  </a:lnTo>
                  <a:cubicBezTo>
                    <a:pt x="1022821" y="391608"/>
                    <a:pt x="1029744" y="393738"/>
                    <a:pt x="1035068" y="395868"/>
                  </a:cubicBezTo>
                  <a:lnTo>
                    <a:pt x="1035068" y="395868"/>
                  </a:lnTo>
                  <a:close/>
                  <a:moveTo>
                    <a:pt x="1035068" y="450181"/>
                  </a:moveTo>
                  <a:lnTo>
                    <a:pt x="1035068" y="460298"/>
                  </a:lnTo>
                  <a:cubicBezTo>
                    <a:pt x="1027081" y="458168"/>
                    <a:pt x="1020692" y="456038"/>
                    <a:pt x="1015899" y="451246"/>
                  </a:cubicBezTo>
                  <a:cubicBezTo>
                    <a:pt x="1014834" y="451246"/>
                    <a:pt x="1013769" y="452311"/>
                    <a:pt x="1012704" y="452311"/>
                  </a:cubicBezTo>
                  <a:lnTo>
                    <a:pt x="1012704" y="421960"/>
                  </a:lnTo>
                  <a:cubicBezTo>
                    <a:pt x="1014834" y="429947"/>
                    <a:pt x="1018562" y="436869"/>
                    <a:pt x="1022821" y="443259"/>
                  </a:cubicBezTo>
                  <a:cubicBezTo>
                    <a:pt x="1026016" y="446986"/>
                    <a:pt x="1029744" y="449116"/>
                    <a:pt x="1035068" y="450181"/>
                  </a:cubicBezTo>
                  <a:lnTo>
                    <a:pt x="1035068" y="450181"/>
                  </a:lnTo>
                  <a:close/>
                  <a:moveTo>
                    <a:pt x="1035068" y="521001"/>
                  </a:moveTo>
                  <a:lnTo>
                    <a:pt x="1035068" y="543365"/>
                  </a:lnTo>
                  <a:lnTo>
                    <a:pt x="1032939" y="545495"/>
                  </a:lnTo>
                  <a:lnTo>
                    <a:pt x="1031874" y="545495"/>
                  </a:lnTo>
                  <a:lnTo>
                    <a:pt x="1027614" y="548690"/>
                  </a:lnTo>
                  <a:lnTo>
                    <a:pt x="1026549" y="549755"/>
                  </a:lnTo>
                  <a:lnTo>
                    <a:pt x="1025484" y="552950"/>
                  </a:lnTo>
                  <a:lnTo>
                    <a:pt x="1025484" y="555080"/>
                  </a:lnTo>
                  <a:lnTo>
                    <a:pt x="1027614" y="557210"/>
                  </a:lnTo>
                  <a:lnTo>
                    <a:pt x="1028679" y="559340"/>
                  </a:lnTo>
                  <a:lnTo>
                    <a:pt x="1030809" y="560405"/>
                  </a:lnTo>
                  <a:lnTo>
                    <a:pt x="1032939" y="562534"/>
                  </a:lnTo>
                  <a:lnTo>
                    <a:pt x="1035068" y="562534"/>
                  </a:lnTo>
                  <a:lnTo>
                    <a:pt x="1035068" y="582769"/>
                  </a:lnTo>
                  <a:lnTo>
                    <a:pt x="1035068" y="582769"/>
                  </a:lnTo>
                  <a:lnTo>
                    <a:pt x="1027081" y="582769"/>
                  </a:lnTo>
                  <a:lnTo>
                    <a:pt x="1020159" y="585964"/>
                  </a:lnTo>
                  <a:lnTo>
                    <a:pt x="1016964" y="589158"/>
                  </a:lnTo>
                  <a:lnTo>
                    <a:pt x="1015899" y="592353"/>
                  </a:lnTo>
                  <a:lnTo>
                    <a:pt x="1016964" y="594483"/>
                  </a:lnTo>
                  <a:lnTo>
                    <a:pt x="1020159" y="596613"/>
                  </a:lnTo>
                  <a:lnTo>
                    <a:pt x="1023354" y="597678"/>
                  </a:lnTo>
                  <a:lnTo>
                    <a:pt x="1026549" y="599808"/>
                  </a:lnTo>
                  <a:lnTo>
                    <a:pt x="1029744" y="601938"/>
                  </a:lnTo>
                  <a:lnTo>
                    <a:pt x="1032939" y="604068"/>
                  </a:lnTo>
                  <a:lnTo>
                    <a:pt x="1034004" y="605133"/>
                  </a:lnTo>
                  <a:lnTo>
                    <a:pt x="1034004" y="623237"/>
                  </a:lnTo>
                  <a:lnTo>
                    <a:pt x="1032939" y="622172"/>
                  </a:lnTo>
                  <a:lnTo>
                    <a:pt x="1029744" y="622172"/>
                  </a:lnTo>
                  <a:lnTo>
                    <a:pt x="1027614" y="621107"/>
                  </a:lnTo>
                  <a:lnTo>
                    <a:pt x="1025484" y="618977"/>
                  </a:lnTo>
                  <a:lnTo>
                    <a:pt x="1018562" y="618977"/>
                  </a:lnTo>
                  <a:lnTo>
                    <a:pt x="1015367" y="620042"/>
                  </a:lnTo>
                  <a:lnTo>
                    <a:pt x="1013237" y="622172"/>
                  </a:lnTo>
                  <a:lnTo>
                    <a:pt x="1013237" y="622172"/>
                  </a:lnTo>
                  <a:lnTo>
                    <a:pt x="1013237" y="527923"/>
                  </a:lnTo>
                  <a:lnTo>
                    <a:pt x="1017497" y="525793"/>
                  </a:lnTo>
                  <a:lnTo>
                    <a:pt x="1024419" y="523663"/>
                  </a:lnTo>
                  <a:lnTo>
                    <a:pt x="1030276" y="521533"/>
                  </a:lnTo>
                  <a:lnTo>
                    <a:pt x="1034536" y="521533"/>
                  </a:lnTo>
                  <a:lnTo>
                    <a:pt x="1035068" y="521533"/>
                  </a:lnTo>
                  <a:lnTo>
                    <a:pt x="1035068" y="521001"/>
                  </a:lnTo>
                  <a:close/>
                  <a:moveTo>
                    <a:pt x="1035068" y="652524"/>
                  </a:moveTo>
                  <a:lnTo>
                    <a:pt x="1035068" y="673823"/>
                  </a:lnTo>
                  <a:lnTo>
                    <a:pt x="1030809" y="672758"/>
                  </a:lnTo>
                  <a:lnTo>
                    <a:pt x="1022821" y="671693"/>
                  </a:lnTo>
                  <a:lnTo>
                    <a:pt x="1022821" y="670628"/>
                  </a:lnTo>
                  <a:lnTo>
                    <a:pt x="1015899" y="670628"/>
                  </a:lnTo>
                  <a:lnTo>
                    <a:pt x="1012704" y="669563"/>
                  </a:lnTo>
                  <a:lnTo>
                    <a:pt x="1012704" y="636017"/>
                  </a:lnTo>
                  <a:lnTo>
                    <a:pt x="1013769" y="638147"/>
                  </a:lnTo>
                  <a:lnTo>
                    <a:pt x="1014834" y="641341"/>
                  </a:lnTo>
                  <a:lnTo>
                    <a:pt x="1016964" y="643471"/>
                  </a:lnTo>
                  <a:lnTo>
                    <a:pt x="1020159" y="645601"/>
                  </a:lnTo>
                  <a:lnTo>
                    <a:pt x="1024419" y="647731"/>
                  </a:lnTo>
                  <a:lnTo>
                    <a:pt x="1030276" y="649861"/>
                  </a:lnTo>
                  <a:lnTo>
                    <a:pt x="1035068" y="652524"/>
                  </a:lnTo>
                  <a:lnTo>
                    <a:pt x="1035068" y="652524"/>
                  </a:lnTo>
                  <a:lnTo>
                    <a:pt x="1035068" y="652524"/>
                  </a:lnTo>
                  <a:close/>
                  <a:moveTo>
                    <a:pt x="1035068" y="708966"/>
                  </a:moveTo>
                  <a:lnTo>
                    <a:pt x="1035068" y="715889"/>
                  </a:lnTo>
                  <a:cubicBezTo>
                    <a:pt x="1032939" y="714824"/>
                    <a:pt x="1030809" y="713759"/>
                    <a:pt x="1027081" y="712694"/>
                  </a:cubicBezTo>
                  <a:cubicBezTo>
                    <a:pt x="1026016" y="712694"/>
                    <a:pt x="1026016" y="712694"/>
                    <a:pt x="1024951" y="712694"/>
                  </a:cubicBezTo>
                  <a:cubicBezTo>
                    <a:pt x="1028146" y="721746"/>
                    <a:pt x="1026016" y="732928"/>
                    <a:pt x="1029211" y="743045"/>
                  </a:cubicBezTo>
                  <a:cubicBezTo>
                    <a:pt x="1030276" y="745175"/>
                    <a:pt x="1032406" y="747305"/>
                    <a:pt x="1035068" y="749967"/>
                  </a:cubicBezTo>
                  <a:lnTo>
                    <a:pt x="1035068" y="757955"/>
                  </a:lnTo>
                  <a:cubicBezTo>
                    <a:pt x="1030809" y="754760"/>
                    <a:pt x="1027081" y="751032"/>
                    <a:pt x="1024951" y="747837"/>
                  </a:cubicBezTo>
                  <a:cubicBezTo>
                    <a:pt x="1019094" y="747837"/>
                    <a:pt x="1015899" y="746772"/>
                    <a:pt x="1012704" y="745707"/>
                  </a:cubicBezTo>
                  <a:lnTo>
                    <a:pt x="1012704" y="738785"/>
                  </a:lnTo>
                  <a:cubicBezTo>
                    <a:pt x="1014834" y="739850"/>
                    <a:pt x="1018562" y="740915"/>
                    <a:pt x="1021756" y="741980"/>
                  </a:cubicBezTo>
                  <a:cubicBezTo>
                    <a:pt x="1018562" y="730798"/>
                    <a:pt x="1024951" y="715889"/>
                    <a:pt x="1012704" y="706836"/>
                  </a:cubicBezTo>
                  <a:lnTo>
                    <a:pt x="1012704" y="699914"/>
                  </a:lnTo>
                  <a:cubicBezTo>
                    <a:pt x="1014834" y="700979"/>
                    <a:pt x="1016964" y="702044"/>
                    <a:pt x="1019627" y="704174"/>
                  </a:cubicBezTo>
                  <a:cubicBezTo>
                    <a:pt x="1021756" y="704174"/>
                    <a:pt x="1025484" y="705239"/>
                    <a:pt x="1026549" y="705239"/>
                  </a:cubicBezTo>
                  <a:cubicBezTo>
                    <a:pt x="1029744" y="706836"/>
                    <a:pt x="1032939" y="707901"/>
                    <a:pt x="1035068" y="708966"/>
                  </a:cubicBezTo>
                  <a:lnTo>
                    <a:pt x="1035068" y="708966"/>
                  </a:lnTo>
                  <a:close/>
                  <a:moveTo>
                    <a:pt x="1035068" y="1113119"/>
                  </a:moveTo>
                  <a:lnTo>
                    <a:pt x="1035068" y="1121106"/>
                  </a:lnTo>
                  <a:lnTo>
                    <a:pt x="1035068" y="1121106"/>
                  </a:lnTo>
                  <a:lnTo>
                    <a:pt x="1035068" y="1121106"/>
                  </a:lnTo>
                  <a:lnTo>
                    <a:pt x="1035068" y="1129093"/>
                  </a:lnTo>
                  <a:cubicBezTo>
                    <a:pt x="1034004" y="1128028"/>
                    <a:pt x="1031874" y="1126963"/>
                    <a:pt x="1029211" y="1126963"/>
                  </a:cubicBezTo>
                  <a:cubicBezTo>
                    <a:pt x="1024951" y="1125898"/>
                    <a:pt x="1019094" y="1128028"/>
                    <a:pt x="1012172" y="1132820"/>
                  </a:cubicBezTo>
                  <a:lnTo>
                    <a:pt x="1012172" y="1125898"/>
                  </a:lnTo>
                  <a:cubicBezTo>
                    <a:pt x="1018029" y="1121638"/>
                    <a:pt x="1023354" y="1120041"/>
                    <a:pt x="1028146" y="1120041"/>
                  </a:cubicBezTo>
                  <a:cubicBezTo>
                    <a:pt x="1030809" y="1117911"/>
                    <a:pt x="1032939" y="1114184"/>
                    <a:pt x="1035068" y="1113119"/>
                  </a:cubicBezTo>
                  <a:lnTo>
                    <a:pt x="1035068" y="1113119"/>
                  </a:lnTo>
                  <a:close/>
                  <a:moveTo>
                    <a:pt x="1035068" y="1149327"/>
                  </a:moveTo>
                  <a:lnTo>
                    <a:pt x="1035068" y="1159444"/>
                  </a:lnTo>
                  <a:lnTo>
                    <a:pt x="1035068" y="1159444"/>
                  </a:lnTo>
                  <a:cubicBezTo>
                    <a:pt x="1024951" y="1166367"/>
                    <a:pt x="1018029" y="1168496"/>
                    <a:pt x="1012704" y="1168496"/>
                  </a:cubicBezTo>
                  <a:lnTo>
                    <a:pt x="1012704" y="1161574"/>
                  </a:lnTo>
                  <a:cubicBezTo>
                    <a:pt x="1016964" y="1161574"/>
                    <a:pt x="1022821" y="1160509"/>
                    <a:pt x="1029744" y="1155717"/>
                  </a:cubicBezTo>
                  <a:cubicBezTo>
                    <a:pt x="1029744" y="1155717"/>
                    <a:pt x="1030809" y="1154652"/>
                    <a:pt x="1031874" y="1154652"/>
                  </a:cubicBezTo>
                  <a:cubicBezTo>
                    <a:pt x="1024951" y="1152522"/>
                    <a:pt x="1019627" y="1146665"/>
                    <a:pt x="1012704" y="1142405"/>
                  </a:cubicBezTo>
                  <a:lnTo>
                    <a:pt x="1012704" y="1134418"/>
                  </a:lnTo>
                  <a:cubicBezTo>
                    <a:pt x="1020692" y="1138145"/>
                    <a:pt x="1026016" y="1147197"/>
                    <a:pt x="1035068" y="1149327"/>
                  </a:cubicBezTo>
                  <a:lnTo>
                    <a:pt x="1035068" y="1149327"/>
                  </a:lnTo>
                  <a:close/>
                  <a:moveTo>
                    <a:pt x="1035068" y="1187666"/>
                  </a:moveTo>
                  <a:lnTo>
                    <a:pt x="1035068" y="1208965"/>
                  </a:lnTo>
                  <a:cubicBezTo>
                    <a:pt x="1032939" y="1208965"/>
                    <a:pt x="1035068" y="1207900"/>
                    <a:pt x="1035068" y="1207900"/>
                  </a:cubicBezTo>
                  <a:lnTo>
                    <a:pt x="1031874" y="1208965"/>
                  </a:lnTo>
                  <a:lnTo>
                    <a:pt x="1029744" y="1210030"/>
                  </a:lnTo>
                  <a:lnTo>
                    <a:pt x="1023886" y="1212160"/>
                  </a:lnTo>
                  <a:lnTo>
                    <a:pt x="1021756" y="1213225"/>
                  </a:lnTo>
                  <a:lnTo>
                    <a:pt x="1015899" y="1213225"/>
                  </a:lnTo>
                  <a:lnTo>
                    <a:pt x="1012704" y="1214290"/>
                  </a:lnTo>
                  <a:lnTo>
                    <a:pt x="1012704" y="1191926"/>
                  </a:lnTo>
                  <a:lnTo>
                    <a:pt x="1013769" y="1190861"/>
                  </a:lnTo>
                  <a:lnTo>
                    <a:pt x="1018029" y="1189796"/>
                  </a:lnTo>
                  <a:lnTo>
                    <a:pt x="1029211" y="1187666"/>
                  </a:lnTo>
                  <a:lnTo>
                    <a:pt x="1035068" y="1187666"/>
                  </a:lnTo>
                  <a:lnTo>
                    <a:pt x="1035068" y="1187666"/>
                  </a:lnTo>
                  <a:close/>
                  <a:moveTo>
                    <a:pt x="1035068" y="1221212"/>
                  </a:moveTo>
                  <a:lnTo>
                    <a:pt x="1035068" y="1243576"/>
                  </a:lnTo>
                  <a:lnTo>
                    <a:pt x="1032939" y="1243576"/>
                  </a:lnTo>
                  <a:lnTo>
                    <a:pt x="1030809" y="1241446"/>
                  </a:lnTo>
                  <a:lnTo>
                    <a:pt x="1028679" y="1240381"/>
                  </a:lnTo>
                  <a:lnTo>
                    <a:pt x="1027614" y="1237186"/>
                  </a:lnTo>
                  <a:lnTo>
                    <a:pt x="1027614" y="1233991"/>
                  </a:lnTo>
                  <a:lnTo>
                    <a:pt x="1028679" y="1228134"/>
                  </a:lnTo>
                  <a:lnTo>
                    <a:pt x="1029744" y="1226004"/>
                  </a:lnTo>
                  <a:lnTo>
                    <a:pt x="1030809" y="1223874"/>
                  </a:lnTo>
                  <a:lnTo>
                    <a:pt x="1034004" y="1221744"/>
                  </a:lnTo>
                  <a:lnTo>
                    <a:pt x="1035068" y="1221744"/>
                  </a:lnTo>
                  <a:lnTo>
                    <a:pt x="1035068" y="1221212"/>
                  </a:lnTo>
                  <a:close/>
                  <a:moveTo>
                    <a:pt x="1035068" y="1257421"/>
                  </a:moveTo>
                  <a:lnTo>
                    <a:pt x="1035068" y="1272330"/>
                  </a:lnTo>
                  <a:lnTo>
                    <a:pt x="1031874" y="1275525"/>
                  </a:lnTo>
                  <a:lnTo>
                    <a:pt x="1028679" y="1279785"/>
                  </a:lnTo>
                  <a:lnTo>
                    <a:pt x="1026549" y="1284045"/>
                  </a:lnTo>
                  <a:lnTo>
                    <a:pt x="1027614" y="1289902"/>
                  </a:lnTo>
                  <a:lnTo>
                    <a:pt x="1031874" y="1289902"/>
                  </a:lnTo>
                  <a:lnTo>
                    <a:pt x="1035068" y="1288837"/>
                  </a:lnTo>
                  <a:lnTo>
                    <a:pt x="1035068" y="1309071"/>
                  </a:lnTo>
                  <a:lnTo>
                    <a:pt x="1034004" y="1315993"/>
                  </a:lnTo>
                  <a:lnTo>
                    <a:pt x="1035068" y="1319188"/>
                  </a:lnTo>
                  <a:lnTo>
                    <a:pt x="1035068" y="1360722"/>
                  </a:lnTo>
                  <a:lnTo>
                    <a:pt x="1031874" y="1356462"/>
                  </a:lnTo>
                  <a:lnTo>
                    <a:pt x="1028679" y="1349540"/>
                  </a:lnTo>
                  <a:lnTo>
                    <a:pt x="1026549" y="1341552"/>
                  </a:lnTo>
                  <a:lnTo>
                    <a:pt x="1024419" y="1334630"/>
                  </a:lnTo>
                  <a:lnTo>
                    <a:pt x="1023354" y="1326643"/>
                  </a:lnTo>
                  <a:lnTo>
                    <a:pt x="1020159" y="1323448"/>
                  </a:lnTo>
                  <a:lnTo>
                    <a:pt x="1016964" y="1320253"/>
                  </a:lnTo>
                  <a:lnTo>
                    <a:pt x="1015899" y="1318123"/>
                  </a:lnTo>
                  <a:lnTo>
                    <a:pt x="1016964" y="1313863"/>
                  </a:lnTo>
                  <a:lnTo>
                    <a:pt x="1015899" y="1309604"/>
                  </a:lnTo>
                  <a:lnTo>
                    <a:pt x="1015899" y="1305344"/>
                  </a:lnTo>
                  <a:lnTo>
                    <a:pt x="1014834" y="1297357"/>
                  </a:lnTo>
                  <a:lnTo>
                    <a:pt x="1013769" y="1293097"/>
                  </a:lnTo>
                  <a:lnTo>
                    <a:pt x="1013769" y="1278720"/>
                  </a:lnTo>
                  <a:lnTo>
                    <a:pt x="1016964" y="1277655"/>
                  </a:lnTo>
                  <a:lnTo>
                    <a:pt x="1024951" y="1270733"/>
                  </a:lnTo>
                  <a:lnTo>
                    <a:pt x="1032939" y="1261680"/>
                  </a:lnTo>
                  <a:lnTo>
                    <a:pt x="1035068" y="1257421"/>
                  </a:lnTo>
                  <a:lnTo>
                    <a:pt x="1035068" y="1257421"/>
                  </a:lnTo>
                  <a:close/>
                  <a:moveTo>
                    <a:pt x="1035068" y="1409177"/>
                  </a:moveTo>
                  <a:lnTo>
                    <a:pt x="1035068" y="1419294"/>
                  </a:lnTo>
                  <a:cubicBezTo>
                    <a:pt x="1029211" y="1419294"/>
                    <a:pt x="1022821" y="1420359"/>
                    <a:pt x="1012704" y="1423554"/>
                  </a:cubicBezTo>
                  <a:lnTo>
                    <a:pt x="1012704" y="1415035"/>
                  </a:lnTo>
                  <a:cubicBezTo>
                    <a:pt x="1021756" y="1410242"/>
                    <a:pt x="1029744" y="1409177"/>
                    <a:pt x="1035068" y="1409177"/>
                  </a:cubicBezTo>
                  <a:lnTo>
                    <a:pt x="1035068" y="1409177"/>
                  </a:lnTo>
                  <a:close/>
                  <a:moveTo>
                    <a:pt x="1035068" y="1452308"/>
                  </a:moveTo>
                  <a:lnTo>
                    <a:pt x="1035068" y="1472542"/>
                  </a:lnTo>
                  <a:cubicBezTo>
                    <a:pt x="1026016" y="1475737"/>
                    <a:pt x="1018029" y="1476802"/>
                    <a:pt x="1012704" y="1478400"/>
                  </a:cubicBezTo>
                  <a:lnTo>
                    <a:pt x="1012704" y="1468283"/>
                  </a:lnTo>
                  <a:cubicBezTo>
                    <a:pt x="1016964" y="1468283"/>
                    <a:pt x="1023886" y="1467218"/>
                    <a:pt x="1030809" y="1464023"/>
                  </a:cubicBezTo>
                  <a:lnTo>
                    <a:pt x="1030809" y="1464023"/>
                  </a:lnTo>
                  <a:lnTo>
                    <a:pt x="1031874" y="1464023"/>
                  </a:lnTo>
                  <a:cubicBezTo>
                    <a:pt x="1024951" y="1458165"/>
                    <a:pt x="1019627" y="1450711"/>
                    <a:pt x="1012704" y="1442724"/>
                  </a:cubicBezTo>
                  <a:lnTo>
                    <a:pt x="1012704" y="1426749"/>
                  </a:lnTo>
                  <a:cubicBezTo>
                    <a:pt x="1021756" y="1433139"/>
                    <a:pt x="1026016" y="1445386"/>
                    <a:pt x="1035068" y="1452308"/>
                  </a:cubicBezTo>
                  <a:lnTo>
                    <a:pt x="1035068" y="1452308"/>
                  </a:lnTo>
                  <a:close/>
                  <a:moveTo>
                    <a:pt x="1035068" y="1562532"/>
                  </a:moveTo>
                  <a:lnTo>
                    <a:pt x="1035068" y="1589688"/>
                  </a:lnTo>
                  <a:lnTo>
                    <a:pt x="1035068" y="1589688"/>
                  </a:lnTo>
                  <a:lnTo>
                    <a:pt x="1020692" y="1576376"/>
                  </a:lnTo>
                  <a:lnTo>
                    <a:pt x="1035068" y="1562532"/>
                  </a:lnTo>
                  <a:lnTo>
                    <a:pt x="1035068" y="1562532"/>
                  </a:lnTo>
                  <a:close/>
                  <a:moveTo>
                    <a:pt x="1035068" y="1732393"/>
                  </a:moveTo>
                  <a:lnTo>
                    <a:pt x="1035068" y="1749432"/>
                  </a:lnTo>
                  <a:cubicBezTo>
                    <a:pt x="1029211" y="1748367"/>
                    <a:pt x="1021756" y="1749432"/>
                    <a:pt x="1012704" y="1750497"/>
                  </a:cubicBezTo>
                  <a:lnTo>
                    <a:pt x="1012704" y="1734522"/>
                  </a:lnTo>
                  <a:cubicBezTo>
                    <a:pt x="1020692" y="1733457"/>
                    <a:pt x="1028146" y="1732393"/>
                    <a:pt x="1035068" y="1732393"/>
                  </a:cubicBezTo>
                  <a:lnTo>
                    <a:pt x="1035068" y="1732393"/>
                  </a:lnTo>
                  <a:close/>
                  <a:moveTo>
                    <a:pt x="1035068" y="1804277"/>
                  </a:moveTo>
                  <a:lnTo>
                    <a:pt x="1035068" y="1835694"/>
                  </a:lnTo>
                  <a:cubicBezTo>
                    <a:pt x="1027081" y="1837823"/>
                    <a:pt x="1019094" y="1839953"/>
                    <a:pt x="1012704" y="1841551"/>
                  </a:cubicBezTo>
                  <a:lnTo>
                    <a:pt x="1012704" y="1825577"/>
                  </a:lnTo>
                  <a:cubicBezTo>
                    <a:pt x="1015899" y="1824511"/>
                    <a:pt x="1020692" y="1823447"/>
                    <a:pt x="1024951" y="1822382"/>
                  </a:cubicBezTo>
                  <a:lnTo>
                    <a:pt x="1024951" y="1822382"/>
                  </a:lnTo>
                  <a:lnTo>
                    <a:pt x="1027081" y="1821317"/>
                  </a:lnTo>
                  <a:cubicBezTo>
                    <a:pt x="1021224" y="1817057"/>
                    <a:pt x="1016964" y="1811199"/>
                    <a:pt x="1012704" y="1805342"/>
                  </a:cubicBezTo>
                  <a:lnTo>
                    <a:pt x="1012704" y="1771796"/>
                  </a:lnTo>
                  <a:cubicBezTo>
                    <a:pt x="1019627" y="1782978"/>
                    <a:pt x="1026016" y="1795225"/>
                    <a:pt x="1035068" y="1804277"/>
                  </a:cubicBezTo>
                  <a:close/>
                  <a:moveTo>
                    <a:pt x="1005782" y="941128"/>
                  </a:moveTo>
                  <a:lnTo>
                    <a:pt x="1012704" y="936868"/>
                  </a:lnTo>
                  <a:lnTo>
                    <a:pt x="1012704" y="881490"/>
                  </a:lnTo>
                  <a:lnTo>
                    <a:pt x="1005782" y="881490"/>
                  </a:lnTo>
                  <a:lnTo>
                    <a:pt x="1005782" y="941128"/>
                  </a:lnTo>
                  <a:lnTo>
                    <a:pt x="1005782" y="941128"/>
                  </a:lnTo>
                  <a:close/>
                  <a:moveTo>
                    <a:pt x="1005782" y="1060403"/>
                  </a:moveTo>
                  <a:lnTo>
                    <a:pt x="1012704" y="1064663"/>
                  </a:lnTo>
                  <a:lnTo>
                    <a:pt x="1012704" y="1035376"/>
                  </a:lnTo>
                  <a:lnTo>
                    <a:pt x="1005782" y="1016207"/>
                  </a:lnTo>
                  <a:lnTo>
                    <a:pt x="1005782" y="1060403"/>
                  </a:lnTo>
                  <a:lnTo>
                    <a:pt x="1005782" y="1060403"/>
                  </a:lnTo>
                  <a:close/>
                  <a:moveTo>
                    <a:pt x="1012704" y="6626"/>
                  </a:moveTo>
                  <a:lnTo>
                    <a:pt x="1012704" y="23665"/>
                  </a:lnTo>
                  <a:cubicBezTo>
                    <a:pt x="1010574" y="22600"/>
                    <a:pt x="1008444" y="22600"/>
                    <a:pt x="1005782" y="22600"/>
                  </a:cubicBezTo>
                  <a:lnTo>
                    <a:pt x="1005782" y="6626"/>
                  </a:lnTo>
                  <a:cubicBezTo>
                    <a:pt x="1007912" y="6626"/>
                    <a:pt x="1010574" y="6626"/>
                    <a:pt x="1012704" y="6626"/>
                  </a:cubicBezTo>
                  <a:lnTo>
                    <a:pt x="1012704" y="6626"/>
                  </a:lnTo>
                  <a:close/>
                  <a:moveTo>
                    <a:pt x="1012704" y="85433"/>
                  </a:moveTo>
                  <a:lnTo>
                    <a:pt x="1012704" y="108862"/>
                  </a:lnTo>
                  <a:cubicBezTo>
                    <a:pt x="1010574" y="107797"/>
                    <a:pt x="1009509" y="106732"/>
                    <a:pt x="1008444" y="105667"/>
                  </a:cubicBezTo>
                  <a:cubicBezTo>
                    <a:pt x="1007380" y="106732"/>
                    <a:pt x="1007380" y="106732"/>
                    <a:pt x="1006315" y="106732"/>
                  </a:cubicBezTo>
                  <a:lnTo>
                    <a:pt x="1006315" y="76380"/>
                  </a:lnTo>
                  <a:cubicBezTo>
                    <a:pt x="1007912" y="79575"/>
                    <a:pt x="1010574" y="83303"/>
                    <a:pt x="1012704" y="85433"/>
                  </a:cubicBezTo>
                  <a:lnTo>
                    <a:pt x="1012704" y="85433"/>
                  </a:lnTo>
                  <a:close/>
                  <a:moveTo>
                    <a:pt x="1012704" y="176487"/>
                  </a:moveTo>
                  <a:lnTo>
                    <a:pt x="1012704" y="195656"/>
                  </a:lnTo>
                  <a:cubicBezTo>
                    <a:pt x="1010574" y="191396"/>
                    <a:pt x="1006847" y="184474"/>
                    <a:pt x="1012704" y="176487"/>
                  </a:cubicBezTo>
                  <a:lnTo>
                    <a:pt x="1012704" y="176487"/>
                  </a:lnTo>
                  <a:close/>
                  <a:moveTo>
                    <a:pt x="1012704" y="230799"/>
                  </a:moveTo>
                  <a:lnTo>
                    <a:pt x="1012704" y="257956"/>
                  </a:lnTo>
                  <a:cubicBezTo>
                    <a:pt x="1011639" y="257956"/>
                    <a:pt x="1011639" y="257956"/>
                    <a:pt x="1010574" y="257956"/>
                  </a:cubicBezTo>
                  <a:cubicBezTo>
                    <a:pt x="1010574" y="257956"/>
                    <a:pt x="1008444" y="257956"/>
                    <a:pt x="1006315" y="257956"/>
                  </a:cubicBezTo>
                  <a:lnTo>
                    <a:pt x="1006315" y="230799"/>
                  </a:lnTo>
                  <a:cubicBezTo>
                    <a:pt x="1007380" y="230799"/>
                    <a:pt x="1008444" y="230799"/>
                    <a:pt x="1009509" y="230799"/>
                  </a:cubicBezTo>
                  <a:cubicBezTo>
                    <a:pt x="1009509" y="230799"/>
                    <a:pt x="1010574" y="230799"/>
                    <a:pt x="1012704" y="230799"/>
                  </a:cubicBezTo>
                  <a:lnTo>
                    <a:pt x="1012704" y="230799"/>
                  </a:lnTo>
                  <a:close/>
                  <a:moveTo>
                    <a:pt x="1012704" y="262216"/>
                  </a:moveTo>
                  <a:lnTo>
                    <a:pt x="1012704" y="285645"/>
                  </a:lnTo>
                  <a:cubicBezTo>
                    <a:pt x="1011639" y="285645"/>
                    <a:pt x="1009509" y="285645"/>
                    <a:pt x="1008444" y="285645"/>
                  </a:cubicBezTo>
                  <a:cubicBezTo>
                    <a:pt x="1008444" y="285645"/>
                    <a:pt x="1007380" y="285645"/>
                    <a:pt x="1006315" y="285645"/>
                  </a:cubicBezTo>
                  <a:lnTo>
                    <a:pt x="1006315" y="260618"/>
                  </a:lnTo>
                  <a:cubicBezTo>
                    <a:pt x="1007912" y="261151"/>
                    <a:pt x="1010574" y="261151"/>
                    <a:pt x="1012704" y="262216"/>
                  </a:cubicBezTo>
                  <a:lnTo>
                    <a:pt x="1012704" y="262216"/>
                  </a:lnTo>
                  <a:close/>
                  <a:moveTo>
                    <a:pt x="1012704" y="294697"/>
                  </a:moveTo>
                  <a:lnTo>
                    <a:pt x="1012704" y="315996"/>
                  </a:lnTo>
                  <a:cubicBezTo>
                    <a:pt x="1010574" y="315996"/>
                    <a:pt x="1008444" y="315996"/>
                    <a:pt x="1005782" y="315996"/>
                  </a:cubicBezTo>
                  <a:lnTo>
                    <a:pt x="1005782" y="293632"/>
                  </a:lnTo>
                  <a:cubicBezTo>
                    <a:pt x="1006847" y="294697"/>
                    <a:pt x="1009509" y="294697"/>
                    <a:pt x="1012704" y="294697"/>
                  </a:cubicBezTo>
                  <a:lnTo>
                    <a:pt x="1012704" y="294697"/>
                  </a:lnTo>
                  <a:close/>
                  <a:moveTo>
                    <a:pt x="1012704" y="391608"/>
                  </a:moveTo>
                  <a:lnTo>
                    <a:pt x="1012704" y="400661"/>
                  </a:lnTo>
                  <a:cubicBezTo>
                    <a:pt x="1010574" y="400661"/>
                    <a:pt x="1008444" y="400661"/>
                    <a:pt x="1005782" y="400661"/>
                  </a:cubicBezTo>
                  <a:lnTo>
                    <a:pt x="1005782" y="390543"/>
                  </a:lnTo>
                  <a:cubicBezTo>
                    <a:pt x="1007912" y="390543"/>
                    <a:pt x="1010574" y="390543"/>
                    <a:pt x="1012704" y="391608"/>
                  </a:cubicBezTo>
                  <a:lnTo>
                    <a:pt x="1012704" y="391608"/>
                  </a:lnTo>
                  <a:close/>
                  <a:moveTo>
                    <a:pt x="1012704" y="421960"/>
                  </a:moveTo>
                  <a:lnTo>
                    <a:pt x="1012704" y="452311"/>
                  </a:lnTo>
                  <a:cubicBezTo>
                    <a:pt x="1010574" y="452311"/>
                    <a:pt x="1008444" y="452311"/>
                    <a:pt x="1005782" y="452311"/>
                  </a:cubicBezTo>
                  <a:lnTo>
                    <a:pt x="1005782" y="443259"/>
                  </a:lnTo>
                  <a:cubicBezTo>
                    <a:pt x="1006847" y="443259"/>
                    <a:pt x="1007912" y="443259"/>
                    <a:pt x="1008977" y="443259"/>
                  </a:cubicBezTo>
                  <a:cubicBezTo>
                    <a:pt x="1007912" y="441129"/>
                    <a:pt x="1006847" y="440064"/>
                    <a:pt x="1005782" y="437402"/>
                  </a:cubicBezTo>
                  <a:lnTo>
                    <a:pt x="1005782" y="405985"/>
                  </a:lnTo>
                  <a:cubicBezTo>
                    <a:pt x="1007912" y="410778"/>
                    <a:pt x="1010574" y="416102"/>
                    <a:pt x="1012704" y="421960"/>
                  </a:cubicBezTo>
                  <a:lnTo>
                    <a:pt x="1012704" y="421960"/>
                  </a:lnTo>
                  <a:close/>
                  <a:moveTo>
                    <a:pt x="1012704" y="527923"/>
                  </a:moveTo>
                  <a:lnTo>
                    <a:pt x="1012704" y="624835"/>
                  </a:lnTo>
                  <a:lnTo>
                    <a:pt x="1011639" y="626964"/>
                  </a:lnTo>
                  <a:lnTo>
                    <a:pt x="1010574" y="631224"/>
                  </a:lnTo>
                  <a:lnTo>
                    <a:pt x="1011639" y="634419"/>
                  </a:lnTo>
                  <a:lnTo>
                    <a:pt x="1012704" y="635484"/>
                  </a:lnTo>
                  <a:lnTo>
                    <a:pt x="1012704" y="669030"/>
                  </a:lnTo>
                  <a:lnTo>
                    <a:pt x="1011639" y="669030"/>
                  </a:lnTo>
                  <a:lnTo>
                    <a:pt x="1008444" y="667965"/>
                  </a:lnTo>
                  <a:lnTo>
                    <a:pt x="1007380" y="663706"/>
                  </a:lnTo>
                  <a:lnTo>
                    <a:pt x="1006315" y="662641"/>
                  </a:lnTo>
                  <a:lnTo>
                    <a:pt x="1006315" y="535378"/>
                  </a:lnTo>
                  <a:lnTo>
                    <a:pt x="1007380" y="533248"/>
                  </a:lnTo>
                  <a:lnTo>
                    <a:pt x="1011639" y="527391"/>
                  </a:lnTo>
                  <a:lnTo>
                    <a:pt x="1012704" y="527391"/>
                  </a:lnTo>
                  <a:lnTo>
                    <a:pt x="1012704" y="527923"/>
                  </a:lnTo>
                  <a:close/>
                  <a:moveTo>
                    <a:pt x="1012704" y="699914"/>
                  </a:moveTo>
                  <a:lnTo>
                    <a:pt x="1012704" y="706836"/>
                  </a:lnTo>
                  <a:cubicBezTo>
                    <a:pt x="1010574" y="705772"/>
                    <a:pt x="1008444" y="704707"/>
                    <a:pt x="1005782" y="703642"/>
                  </a:cubicBezTo>
                  <a:lnTo>
                    <a:pt x="1005782" y="696719"/>
                  </a:lnTo>
                  <a:cubicBezTo>
                    <a:pt x="1007912" y="697784"/>
                    <a:pt x="1010574" y="698849"/>
                    <a:pt x="1012704" y="699914"/>
                  </a:cubicBezTo>
                  <a:lnTo>
                    <a:pt x="1012704" y="699914"/>
                  </a:lnTo>
                  <a:close/>
                  <a:moveTo>
                    <a:pt x="1012704" y="738253"/>
                  </a:moveTo>
                  <a:lnTo>
                    <a:pt x="1012704" y="745175"/>
                  </a:lnTo>
                  <a:cubicBezTo>
                    <a:pt x="1010574" y="744110"/>
                    <a:pt x="1008444" y="743045"/>
                    <a:pt x="1005782" y="741980"/>
                  </a:cubicBezTo>
                  <a:lnTo>
                    <a:pt x="1005782" y="733993"/>
                  </a:lnTo>
                  <a:cubicBezTo>
                    <a:pt x="1006847" y="735058"/>
                    <a:pt x="1009509" y="736123"/>
                    <a:pt x="1012704" y="738253"/>
                  </a:cubicBezTo>
                  <a:lnTo>
                    <a:pt x="1012704" y="738253"/>
                  </a:lnTo>
                  <a:close/>
                  <a:moveTo>
                    <a:pt x="1012704" y="1125366"/>
                  </a:moveTo>
                  <a:lnTo>
                    <a:pt x="1012704" y="1132288"/>
                  </a:lnTo>
                  <a:cubicBezTo>
                    <a:pt x="1011639" y="1132288"/>
                    <a:pt x="1011639" y="1133353"/>
                    <a:pt x="1011639" y="1133353"/>
                  </a:cubicBezTo>
                  <a:cubicBezTo>
                    <a:pt x="1011639" y="1133353"/>
                    <a:pt x="1011639" y="1133353"/>
                    <a:pt x="1012704" y="1134418"/>
                  </a:cubicBezTo>
                  <a:lnTo>
                    <a:pt x="1012704" y="1142405"/>
                  </a:lnTo>
                  <a:cubicBezTo>
                    <a:pt x="1010574" y="1141340"/>
                    <a:pt x="1008444" y="1140275"/>
                    <a:pt x="1005782" y="1139210"/>
                  </a:cubicBezTo>
                  <a:lnTo>
                    <a:pt x="1005782" y="1130158"/>
                  </a:lnTo>
                  <a:cubicBezTo>
                    <a:pt x="1007912" y="1128028"/>
                    <a:pt x="1010574" y="1126963"/>
                    <a:pt x="1012704" y="1125366"/>
                  </a:cubicBezTo>
                  <a:lnTo>
                    <a:pt x="1012704" y="1125366"/>
                  </a:lnTo>
                  <a:close/>
                  <a:moveTo>
                    <a:pt x="1012704" y="1161574"/>
                  </a:moveTo>
                  <a:lnTo>
                    <a:pt x="1012704" y="1168496"/>
                  </a:lnTo>
                  <a:lnTo>
                    <a:pt x="1012704" y="1168496"/>
                  </a:lnTo>
                  <a:cubicBezTo>
                    <a:pt x="1010574" y="1169561"/>
                    <a:pt x="1006847" y="1170626"/>
                    <a:pt x="1005782" y="1171691"/>
                  </a:cubicBezTo>
                  <a:lnTo>
                    <a:pt x="1005782" y="1171691"/>
                  </a:lnTo>
                  <a:lnTo>
                    <a:pt x="1005782" y="1160509"/>
                  </a:lnTo>
                  <a:cubicBezTo>
                    <a:pt x="1007912" y="1161574"/>
                    <a:pt x="1010574" y="1161574"/>
                    <a:pt x="1012704" y="1161574"/>
                  </a:cubicBezTo>
                  <a:lnTo>
                    <a:pt x="1012704" y="1161574"/>
                  </a:lnTo>
                  <a:close/>
                  <a:moveTo>
                    <a:pt x="1012704" y="1191926"/>
                  </a:moveTo>
                  <a:lnTo>
                    <a:pt x="1012704" y="1214290"/>
                  </a:lnTo>
                  <a:lnTo>
                    <a:pt x="1011639" y="1214290"/>
                  </a:lnTo>
                  <a:lnTo>
                    <a:pt x="1008444" y="1216420"/>
                  </a:lnTo>
                  <a:lnTo>
                    <a:pt x="1006315" y="1217485"/>
                  </a:lnTo>
                  <a:lnTo>
                    <a:pt x="1006315" y="1194055"/>
                  </a:lnTo>
                  <a:lnTo>
                    <a:pt x="1009509" y="1191926"/>
                  </a:lnTo>
                  <a:lnTo>
                    <a:pt x="1012704" y="1191926"/>
                  </a:lnTo>
                  <a:lnTo>
                    <a:pt x="1012704" y="1191926"/>
                  </a:lnTo>
                  <a:close/>
                  <a:moveTo>
                    <a:pt x="1012704" y="1277655"/>
                  </a:moveTo>
                  <a:lnTo>
                    <a:pt x="1012704" y="1292032"/>
                  </a:lnTo>
                  <a:lnTo>
                    <a:pt x="1012704" y="1292032"/>
                  </a:lnTo>
                  <a:lnTo>
                    <a:pt x="1010574" y="1286174"/>
                  </a:lnTo>
                  <a:lnTo>
                    <a:pt x="1010574" y="1282980"/>
                  </a:lnTo>
                  <a:lnTo>
                    <a:pt x="1012704" y="1277655"/>
                  </a:lnTo>
                  <a:lnTo>
                    <a:pt x="1012704" y="1277655"/>
                  </a:lnTo>
                  <a:lnTo>
                    <a:pt x="1012704" y="1277655"/>
                  </a:lnTo>
                  <a:close/>
                  <a:moveTo>
                    <a:pt x="1012704" y="1415035"/>
                  </a:moveTo>
                  <a:lnTo>
                    <a:pt x="1012704" y="1424087"/>
                  </a:lnTo>
                  <a:cubicBezTo>
                    <a:pt x="1011639" y="1425152"/>
                    <a:pt x="1011639" y="1425152"/>
                    <a:pt x="1011639" y="1425152"/>
                  </a:cubicBezTo>
                  <a:cubicBezTo>
                    <a:pt x="1011639" y="1425152"/>
                    <a:pt x="1011639" y="1426217"/>
                    <a:pt x="1012704" y="1426217"/>
                  </a:cubicBezTo>
                  <a:lnTo>
                    <a:pt x="1012704" y="1442191"/>
                  </a:lnTo>
                  <a:cubicBezTo>
                    <a:pt x="1010574" y="1440061"/>
                    <a:pt x="1008444" y="1437931"/>
                    <a:pt x="1005782" y="1435269"/>
                  </a:cubicBezTo>
                  <a:lnTo>
                    <a:pt x="1005782" y="1417164"/>
                  </a:lnTo>
                  <a:cubicBezTo>
                    <a:pt x="1007912" y="1416100"/>
                    <a:pt x="1010574" y="1415035"/>
                    <a:pt x="1012704" y="1415035"/>
                  </a:cubicBezTo>
                  <a:lnTo>
                    <a:pt x="1012704" y="1415035"/>
                  </a:lnTo>
                  <a:close/>
                  <a:moveTo>
                    <a:pt x="1012704" y="1467750"/>
                  </a:moveTo>
                  <a:lnTo>
                    <a:pt x="1012704" y="1477867"/>
                  </a:lnTo>
                  <a:cubicBezTo>
                    <a:pt x="1010574" y="1477867"/>
                    <a:pt x="1008444" y="1477867"/>
                    <a:pt x="1005782" y="1477867"/>
                  </a:cubicBezTo>
                  <a:lnTo>
                    <a:pt x="1005782" y="1467750"/>
                  </a:lnTo>
                  <a:cubicBezTo>
                    <a:pt x="1007912" y="1467750"/>
                    <a:pt x="1010574" y="1467750"/>
                    <a:pt x="1012704" y="1467750"/>
                  </a:cubicBezTo>
                  <a:lnTo>
                    <a:pt x="1012704" y="1467750"/>
                  </a:lnTo>
                  <a:close/>
                  <a:moveTo>
                    <a:pt x="1012704" y="1734522"/>
                  </a:moveTo>
                  <a:lnTo>
                    <a:pt x="1012704" y="1750497"/>
                  </a:lnTo>
                  <a:cubicBezTo>
                    <a:pt x="1010574" y="1751562"/>
                    <a:pt x="1008444" y="1751562"/>
                    <a:pt x="1005782" y="1752627"/>
                  </a:cubicBezTo>
                  <a:lnTo>
                    <a:pt x="1005782" y="1736652"/>
                  </a:lnTo>
                  <a:cubicBezTo>
                    <a:pt x="1007912" y="1735587"/>
                    <a:pt x="1010574" y="1735587"/>
                    <a:pt x="1012704" y="1734522"/>
                  </a:cubicBezTo>
                  <a:lnTo>
                    <a:pt x="1012704" y="1734522"/>
                  </a:lnTo>
                  <a:close/>
                  <a:moveTo>
                    <a:pt x="1012704" y="1771796"/>
                  </a:moveTo>
                  <a:lnTo>
                    <a:pt x="1012704" y="1805342"/>
                  </a:lnTo>
                  <a:cubicBezTo>
                    <a:pt x="1010574" y="1802147"/>
                    <a:pt x="1008444" y="1798420"/>
                    <a:pt x="1005782" y="1796290"/>
                  </a:cubicBezTo>
                  <a:lnTo>
                    <a:pt x="1005782" y="1762744"/>
                  </a:lnTo>
                  <a:cubicBezTo>
                    <a:pt x="1007912" y="1766471"/>
                    <a:pt x="1010574" y="1769666"/>
                    <a:pt x="1012704" y="1771796"/>
                  </a:cubicBezTo>
                  <a:lnTo>
                    <a:pt x="1012704" y="1771796"/>
                  </a:lnTo>
                  <a:close/>
                  <a:moveTo>
                    <a:pt x="1012704" y="1826109"/>
                  </a:moveTo>
                  <a:lnTo>
                    <a:pt x="1012704" y="1842083"/>
                  </a:lnTo>
                  <a:cubicBezTo>
                    <a:pt x="1010574" y="1842083"/>
                    <a:pt x="1008444" y="1842083"/>
                    <a:pt x="1005782" y="1842083"/>
                  </a:cubicBezTo>
                  <a:lnTo>
                    <a:pt x="1005782" y="1826109"/>
                  </a:lnTo>
                  <a:cubicBezTo>
                    <a:pt x="1007912" y="1826109"/>
                    <a:pt x="1010574" y="1826109"/>
                    <a:pt x="1012704" y="1826109"/>
                  </a:cubicBezTo>
                  <a:lnTo>
                    <a:pt x="1012704" y="1826109"/>
                  </a:lnTo>
                  <a:close/>
                  <a:moveTo>
                    <a:pt x="1005782" y="1255291"/>
                  </a:moveTo>
                  <a:lnTo>
                    <a:pt x="1005782" y="1238251"/>
                  </a:lnTo>
                  <a:lnTo>
                    <a:pt x="1006847" y="1238251"/>
                  </a:lnTo>
                  <a:lnTo>
                    <a:pt x="1008977" y="1240381"/>
                  </a:lnTo>
                  <a:lnTo>
                    <a:pt x="1010042" y="1241446"/>
                  </a:lnTo>
                  <a:lnTo>
                    <a:pt x="1008977" y="1244641"/>
                  </a:lnTo>
                  <a:lnTo>
                    <a:pt x="1007912" y="1250498"/>
                  </a:lnTo>
                  <a:lnTo>
                    <a:pt x="1006847" y="1253693"/>
                  </a:lnTo>
                  <a:lnTo>
                    <a:pt x="1005782" y="1255291"/>
                  </a:lnTo>
                  <a:close/>
                  <a:moveTo>
                    <a:pt x="996730" y="947517"/>
                  </a:moveTo>
                  <a:lnTo>
                    <a:pt x="1005782" y="940595"/>
                  </a:lnTo>
                  <a:lnTo>
                    <a:pt x="1005782" y="880957"/>
                  </a:lnTo>
                  <a:lnTo>
                    <a:pt x="996730" y="880957"/>
                  </a:lnTo>
                  <a:lnTo>
                    <a:pt x="996730" y="947517"/>
                  </a:lnTo>
                  <a:lnTo>
                    <a:pt x="996730" y="947517"/>
                  </a:lnTo>
                  <a:close/>
                  <a:moveTo>
                    <a:pt x="996730" y="1053481"/>
                  </a:moveTo>
                  <a:lnTo>
                    <a:pt x="1005782" y="1060403"/>
                  </a:lnTo>
                  <a:lnTo>
                    <a:pt x="1005782" y="1016740"/>
                  </a:lnTo>
                  <a:lnTo>
                    <a:pt x="996730" y="987453"/>
                  </a:lnTo>
                  <a:lnTo>
                    <a:pt x="996730" y="1053481"/>
                  </a:lnTo>
                  <a:lnTo>
                    <a:pt x="996730" y="1053481"/>
                  </a:lnTo>
                  <a:close/>
                  <a:moveTo>
                    <a:pt x="1005782" y="6626"/>
                  </a:moveTo>
                  <a:lnTo>
                    <a:pt x="1005782" y="22600"/>
                  </a:lnTo>
                  <a:cubicBezTo>
                    <a:pt x="1002587" y="21535"/>
                    <a:pt x="999925" y="21535"/>
                    <a:pt x="996730" y="21535"/>
                  </a:cubicBezTo>
                  <a:lnTo>
                    <a:pt x="996730" y="5561"/>
                  </a:lnTo>
                  <a:cubicBezTo>
                    <a:pt x="1000457" y="5561"/>
                    <a:pt x="1002587" y="5561"/>
                    <a:pt x="1005782" y="6626"/>
                  </a:cubicBezTo>
                  <a:lnTo>
                    <a:pt x="1005782" y="6626"/>
                  </a:lnTo>
                  <a:close/>
                  <a:moveTo>
                    <a:pt x="1005782" y="76380"/>
                  </a:moveTo>
                  <a:lnTo>
                    <a:pt x="1005782" y="106732"/>
                  </a:lnTo>
                  <a:cubicBezTo>
                    <a:pt x="1002587" y="106732"/>
                    <a:pt x="998860" y="107797"/>
                    <a:pt x="996730" y="107797"/>
                  </a:cubicBezTo>
                  <a:lnTo>
                    <a:pt x="996730" y="57211"/>
                  </a:lnTo>
                  <a:cubicBezTo>
                    <a:pt x="998860" y="63068"/>
                    <a:pt x="1002587" y="69458"/>
                    <a:pt x="1005782" y="76380"/>
                  </a:cubicBezTo>
                  <a:lnTo>
                    <a:pt x="1005782" y="76380"/>
                  </a:lnTo>
                  <a:close/>
                  <a:moveTo>
                    <a:pt x="1005782" y="230799"/>
                  </a:moveTo>
                  <a:lnTo>
                    <a:pt x="1005782" y="257956"/>
                  </a:lnTo>
                  <a:cubicBezTo>
                    <a:pt x="1002587" y="255826"/>
                    <a:pt x="997795" y="253696"/>
                    <a:pt x="996730" y="247839"/>
                  </a:cubicBezTo>
                  <a:lnTo>
                    <a:pt x="996730" y="239852"/>
                  </a:lnTo>
                  <a:cubicBezTo>
                    <a:pt x="997795" y="237189"/>
                    <a:pt x="1000457" y="231864"/>
                    <a:pt x="1005782" y="230799"/>
                  </a:cubicBezTo>
                  <a:lnTo>
                    <a:pt x="1005782" y="230799"/>
                  </a:lnTo>
                  <a:close/>
                  <a:moveTo>
                    <a:pt x="1005782" y="261151"/>
                  </a:moveTo>
                  <a:lnTo>
                    <a:pt x="1005782" y="286177"/>
                  </a:lnTo>
                  <a:cubicBezTo>
                    <a:pt x="1003652" y="286177"/>
                    <a:pt x="999925" y="286177"/>
                    <a:pt x="996730" y="286177"/>
                  </a:cubicBezTo>
                  <a:lnTo>
                    <a:pt x="996730" y="259021"/>
                  </a:lnTo>
                  <a:cubicBezTo>
                    <a:pt x="998860" y="260086"/>
                    <a:pt x="1002587" y="260086"/>
                    <a:pt x="1005782" y="261151"/>
                  </a:cubicBezTo>
                  <a:lnTo>
                    <a:pt x="1005782" y="261151"/>
                  </a:lnTo>
                  <a:close/>
                  <a:moveTo>
                    <a:pt x="1005782" y="293632"/>
                  </a:moveTo>
                  <a:lnTo>
                    <a:pt x="1005782" y="315996"/>
                  </a:lnTo>
                  <a:cubicBezTo>
                    <a:pt x="1002587" y="315996"/>
                    <a:pt x="998860" y="315996"/>
                    <a:pt x="996730" y="315996"/>
                  </a:cubicBezTo>
                  <a:lnTo>
                    <a:pt x="996730" y="293632"/>
                  </a:lnTo>
                  <a:cubicBezTo>
                    <a:pt x="998860" y="293632"/>
                    <a:pt x="1000990" y="293632"/>
                    <a:pt x="1003652" y="293632"/>
                  </a:cubicBezTo>
                  <a:cubicBezTo>
                    <a:pt x="1003652" y="293632"/>
                    <a:pt x="1004717" y="293632"/>
                    <a:pt x="1005782" y="293632"/>
                  </a:cubicBezTo>
                  <a:lnTo>
                    <a:pt x="1005782" y="293632"/>
                  </a:lnTo>
                  <a:close/>
                  <a:moveTo>
                    <a:pt x="1005782" y="390543"/>
                  </a:moveTo>
                  <a:lnTo>
                    <a:pt x="1005782" y="400661"/>
                  </a:lnTo>
                  <a:cubicBezTo>
                    <a:pt x="1004717" y="399596"/>
                    <a:pt x="1004717" y="400661"/>
                    <a:pt x="1003652" y="400661"/>
                  </a:cubicBezTo>
                  <a:lnTo>
                    <a:pt x="1003652" y="400661"/>
                  </a:lnTo>
                  <a:lnTo>
                    <a:pt x="1002587" y="400661"/>
                  </a:lnTo>
                  <a:cubicBezTo>
                    <a:pt x="1003652" y="401726"/>
                    <a:pt x="1004717" y="403855"/>
                    <a:pt x="1005782" y="406518"/>
                  </a:cubicBezTo>
                  <a:lnTo>
                    <a:pt x="1005782" y="437934"/>
                  </a:lnTo>
                  <a:cubicBezTo>
                    <a:pt x="1002587" y="428882"/>
                    <a:pt x="999925" y="418765"/>
                    <a:pt x="996730" y="410778"/>
                  </a:cubicBezTo>
                  <a:lnTo>
                    <a:pt x="996730" y="390543"/>
                  </a:lnTo>
                  <a:cubicBezTo>
                    <a:pt x="997795" y="390543"/>
                    <a:pt x="998860" y="390543"/>
                    <a:pt x="998860" y="390543"/>
                  </a:cubicBezTo>
                  <a:cubicBezTo>
                    <a:pt x="1001522" y="390543"/>
                    <a:pt x="1003652" y="390543"/>
                    <a:pt x="1005782" y="390543"/>
                  </a:cubicBezTo>
                  <a:lnTo>
                    <a:pt x="1005782" y="390543"/>
                  </a:lnTo>
                  <a:close/>
                  <a:moveTo>
                    <a:pt x="1005782" y="443259"/>
                  </a:moveTo>
                  <a:lnTo>
                    <a:pt x="1005782" y="452311"/>
                  </a:lnTo>
                  <a:cubicBezTo>
                    <a:pt x="1002587" y="452311"/>
                    <a:pt x="998860" y="452311"/>
                    <a:pt x="996730" y="452311"/>
                  </a:cubicBezTo>
                  <a:lnTo>
                    <a:pt x="996730" y="443259"/>
                  </a:lnTo>
                  <a:cubicBezTo>
                    <a:pt x="998860" y="443259"/>
                    <a:pt x="1002587" y="443259"/>
                    <a:pt x="1005782" y="443259"/>
                  </a:cubicBezTo>
                  <a:lnTo>
                    <a:pt x="1005782" y="443259"/>
                  </a:lnTo>
                  <a:close/>
                  <a:moveTo>
                    <a:pt x="1005782" y="535910"/>
                  </a:moveTo>
                  <a:lnTo>
                    <a:pt x="1005782" y="663173"/>
                  </a:lnTo>
                  <a:lnTo>
                    <a:pt x="1004717" y="661043"/>
                  </a:lnTo>
                  <a:lnTo>
                    <a:pt x="1002587" y="658913"/>
                  </a:lnTo>
                  <a:lnTo>
                    <a:pt x="998327" y="654653"/>
                  </a:lnTo>
                  <a:lnTo>
                    <a:pt x="997262" y="651459"/>
                  </a:lnTo>
                  <a:lnTo>
                    <a:pt x="997262" y="650394"/>
                  </a:lnTo>
                  <a:lnTo>
                    <a:pt x="997262" y="620042"/>
                  </a:lnTo>
                  <a:lnTo>
                    <a:pt x="997262" y="620042"/>
                  </a:lnTo>
                  <a:lnTo>
                    <a:pt x="998327" y="610990"/>
                  </a:lnTo>
                  <a:lnTo>
                    <a:pt x="997262" y="606730"/>
                  </a:lnTo>
                  <a:lnTo>
                    <a:pt x="997262" y="593418"/>
                  </a:lnTo>
                  <a:lnTo>
                    <a:pt x="997262" y="592353"/>
                  </a:lnTo>
                  <a:lnTo>
                    <a:pt x="998327" y="588093"/>
                  </a:lnTo>
                  <a:lnTo>
                    <a:pt x="999392" y="585964"/>
                  </a:lnTo>
                  <a:lnTo>
                    <a:pt x="1000457" y="580106"/>
                  </a:lnTo>
                  <a:lnTo>
                    <a:pt x="1000457" y="577976"/>
                  </a:lnTo>
                  <a:lnTo>
                    <a:pt x="1001522" y="574781"/>
                  </a:lnTo>
                  <a:lnTo>
                    <a:pt x="1001522" y="572652"/>
                  </a:lnTo>
                  <a:lnTo>
                    <a:pt x="1002587" y="561469"/>
                  </a:lnTo>
                  <a:lnTo>
                    <a:pt x="1003652" y="555612"/>
                  </a:lnTo>
                  <a:lnTo>
                    <a:pt x="1003652" y="549755"/>
                  </a:lnTo>
                  <a:lnTo>
                    <a:pt x="1004717" y="543898"/>
                  </a:lnTo>
                  <a:lnTo>
                    <a:pt x="1004717" y="539638"/>
                  </a:lnTo>
                  <a:lnTo>
                    <a:pt x="1005782" y="535910"/>
                  </a:lnTo>
                  <a:lnTo>
                    <a:pt x="1005782" y="535910"/>
                  </a:lnTo>
                  <a:close/>
                  <a:moveTo>
                    <a:pt x="1005782" y="696719"/>
                  </a:moveTo>
                  <a:lnTo>
                    <a:pt x="1005782" y="703642"/>
                  </a:lnTo>
                  <a:cubicBezTo>
                    <a:pt x="1003652" y="702577"/>
                    <a:pt x="1001522" y="702577"/>
                    <a:pt x="997795" y="701512"/>
                  </a:cubicBezTo>
                  <a:lnTo>
                    <a:pt x="996730" y="701512"/>
                  </a:lnTo>
                  <a:lnTo>
                    <a:pt x="996730" y="694589"/>
                  </a:lnTo>
                  <a:cubicBezTo>
                    <a:pt x="996730" y="695654"/>
                    <a:pt x="996730" y="695654"/>
                    <a:pt x="996730" y="695654"/>
                  </a:cubicBezTo>
                  <a:cubicBezTo>
                    <a:pt x="1000457" y="695654"/>
                    <a:pt x="1003652" y="696719"/>
                    <a:pt x="1005782" y="696719"/>
                  </a:cubicBezTo>
                  <a:lnTo>
                    <a:pt x="1005782" y="696719"/>
                  </a:lnTo>
                  <a:close/>
                  <a:moveTo>
                    <a:pt x="1005782" y="733993"/>
                  </a:moveTo>
                  <a:cubicBezTo>
                    <a:pt x="1005782" y="732928"/>
                    <a:pt x="1004717" y="732928"/>
                    <a:pt x="1004717" y="731863"/>
                  </a:cubicBezTo>
                  <a:cubicBezTo>
                    <a:pt x="998860" y="721746"/>
                    <a:pt x="1000457" y="710564"/>
                    <a:pt x="996730" y="701512"/>
                  </a:cubicBezTo>
                  <a:lnTo>
                    <a:pt x="996730" y="730798"/>
                  </a:lnTo>
                  <a:lnTo>
                    <a:pt x="996730" y="730798"/>
                  </a:lnTo>
                  <a:lnTo>
                    <a:pt x="996730" y="730798"/>
                  </a:lnTo>
                  <a:lnTo>
                    <a:pt x="996730" y="736655"/>
                  </a:lnTo>
                  <a:cubicBezTo>
                    <a:pt x="997795" y="736655"/>
                    <a:pt x="998860" y="736655"/>
                    <a:pt x="999925" y="736655"/>
                  </a:cubicBezTo>
                  <a:cubicBezTo>
                    <a:pt x="1000990" y="738785"/>
                    <a:pt x="1003120" y="739850"/>
                    <a:pt x="1005782" y="742513"/>
                  </a:cubicBezTo>
                  <a:lnTo>
                    <a:pt x="1005782" y="733993"/>
                  </a:lnTo>
                  <a:lnTo>
                    <a:pt x="1005782" y="733993"/>
                  </a:lnTo>
                  <a:close/>
                  <a:moveTo>
                    <a:pt x="1005782" y="1130158"/>
                  </a:moveTo>
                  <a:lnTo>
                    <a:pt x="1005782" y="1139210"/>
                  </a:lnTo>
                  <a:cubicBezTo>
                    <a:pt x="1005782" y="1138145"/>
                    <a:pt x="1004717" y="1138145"/>
                    <a:pt x="1004717" y="1138145"/>
                  </a:cubicBezTo>
                  <a:cubicBezTo>
                    <a:pt x="1002587" y="1138145"/>
                    <a:pt x="998860" y="1138145"/>
                    <a:pt x="996730" y="1138145"/>
                  </a:cubicBezTo>
                  <a:lnTo>
                    <a:pt x="996730" y="1132288"/>
                  </a:lnTo>
                  <a:cubicBezTo>
                    <a:pt x="998860" y="1131223"/>
                    <a:pt x="1000990" y="1131223"/>
                    <a:pt x="1003652" y="1131223"/>
                  </a:cubicBezTo>
                  <a:cubicBezTo>
                    <a:pt x="1004717" y="1131223"/>
                    <a:pt x="1005782" y="1130158"/>
                    <a:pt x="1005782" y="1130158"/>
                  </a:cubicBezTo>
                  <a:lnTo>
                    <a:pt x="1005782" y="1130158"/>
                  </a:lnTo>
                  <a:close/>
                  <a:moveTo>
                    <a:pt x="1005782" y="1160509"/>
                  </a:moveTo>
                  <a:lnTo>
                    <a:pt x="1005782" y="1171691"/>
                  </a:lnTo>
                  <a:cubicBezTo>
                    <a:pt x="1002587" y="1172756"/>
                    <a:pt x="998860" y="1174886"/>
                    <a:pt x="996730" y="1174886"/>
                  </a:cubicBezTo>
                  <a:lnTo>
                    <a:pt x="996730" y="1169029"/>
                  </a:lnTo>
                  <a:cubicBezTo>
                    <a:pt x="997795" y="1167964"/>
                    <a:pt x="998860" y="1167964"/>
                    <a:pt x="1000990" y="1166899"/>
                  </a:cubicBezTo>
                  <a:cubicBezTo>
                    <a:pt x="1000990" y="1166899"/>
                    <a:pt x="1002055" y="1166899"/>
                    <a:pt x="1002055" y="1165834"/>
                  </a:cubicBezTo>
                  <a:cubicBezTo>
                    <a:pt x="999925" y="1164769"/>
                    <a:pt x="997795" y="1163704"/>
                    <a:pt x="996197" y="1161574"/>
                  </a:cubicBezTo>
                  <a:lnTo>
                    <a:pt x="996197" y="1152522"/>
                  </a:lnTo>
                  <a:cubicBezTo>
                    <a:pt x="998860" y="1156249"/>
                    <a:pt x="1002587" y="1158379"/>
                    <a:pt x="1005782" y="1160509"/>
                  </a:cubicBezTo>
                  <a:lnTo>
                    <a:pt x="1005782" y="1160509"/>
                  </a:lnTo>
                  <a:close/>
                  <a:moveTo>
                    <a:pt x="1005782" y="1194055"/>
                  </a:moveTo>
                  <a:lnTo>
                    <a:pt x="1005782" y="1217485"/>
                  </a:lnTo>
                  <a:lnTo>
                    <a:pt x="1005782" y="1218550"/>
                  </a:lnTo>
                  <a:lnTo>
                    <a:pt x="1002587" y="1221744"/>
                  </a:lnTo>
                  <a:lnTo>
                    <a:pt x="999392" y="1223874"/>
                  </a:lnTo>
                  <a:lnTo>
                    <a:pt x="997262" y="1226004"/>
                  </a:lnTo>
                  <a:lnTo>
                    <a:pt x="997262" y="1202043"/>
                  </a:lnTo>
                  <a:lnTo>
                    <a:pt x="1001522" y="1197783"/>
                  </a:lnTo>
                  <a:lnTo>
                    <a:pt x="1005782" y="1194055"/>
                  </a:lnTo>
                  <a:lnTo>
                    <a:pt x="1005782" y="1194055"/>
                  </a:lnTo>
                  <a:close/>
                  <a:moveTo>
                    <a:pt x="1005782" y="1238251"/>
                  </a:moveTo>
                  <a:lnTo>
                    <a:pt x="1005782" y="1255291"/>
                  </a:lnTo>
                  <a:lnTo>
                    <a:pt x="1004717" y="1258486"/>
                  </a:lnTo>
                  <a:lnTo>
                    <a:pt x="1003652" y="1261680"/>
                  </a:lnTo>
                  <a:lnTo>
                    <a:pt x="1001522" y="1264875"/>
                  </a:lnTo>
                  <a:lnTo>
                    <a:pt x="998327" y="1270733"/>
                  </a:lnTo>
                  <a:lnTo>
                    <a:pt x="997262" y="1272862"/>
                  </a:lnTo>
                  <a:lnTo>
                    <a:pt x="997262" y="1242511"/>
                  </a:lnTo>
                  <a:lnTo>
                    <a:pt x="997262" y="1242511"/>
                  </a:lnTo>
                  <a:lnTo>
                    <a:pt x="1001522" y="1239316"/>
                  </a:lnTo>
                  <a:lnTo>
                    <a:pt x="1003652" y="1238251"/>
                  </a:lnTo>
                  <a:lnTo>
                    <a:pt x="1005782" y="1238251"/>
                  </a:lnTo>
                  <a:lnTo>
                    <a:pt x="1005782" y="1238251"/>
                  </a:lnTo>
                  <a:close/>
                  <a:moveTo>
                    <a:pt x="1005782" y="1417164"/>
                  </a:moveTo>
                  <a:lnTo>
                    <a:pt x="1005782" y="1435269"/>
                  </a:lnTo>
                  <a:cubicBezTo>
                    <a:pt x="1003652" y="1433139"/>
                    <a:pt x="1001522" y="1431009"/>
                    <a:pt x="997795" y="1429412"/>
                  </a:cubicBezTo>
                  <a:cubicBezTo>
                    <a:pt x="997795" y="1428347"/>
                    <a:pt x="996730" y="1428347"/>
                    <a:pt x="996730" y="1428347"/>
                  </a:cubicBezTo>
                  <a:lnTo>
                    <a:pt x="996730" y="1418229"/>
                  </a:lnTo>
                  <a:cubicBezTo>
                    <a:pt x="997795" y="1418229"/>
                    <a:pt x="999925" y="1419294"/>
                    <a:pt x="1000990" y="1419294"/>
                  </a:cubicBezTo>
                  <a:cubicBezTo>
                    <a:pt x="1002587" y="1418229"/>
                    <a:pt x="1004717" y="1418229"/>
                    <a:pt x="1005782" y="1417164"/>
                  </a:cubicBezTo>
                  <a:lnTo>
                    <a:pt x="1005782" y="1417164"/>
                  </a:lnTo>
                  <a:close/>
                  <a:moveTo>
                    <a:pt x="1005782" y="1467750"/>
                  </a:moveTo>
                  <a:lnTo>
                    <a:pt x="1005782" y="1477867"/>
                  </a:lnTo>
                  <a:cubicBezTo>
                    <a:pt x="1002587" y="1477867"/>
                    <a:pt x="999925" y="1477867"/>
                    <a:pt x="996730" y="1476802"/>
                  </a:cubicBezTo>
                  <a:lnTo>
                    <a:pt x="996730" y="1476802"/>
                  </a:lnTo>
                  <a:lnTo>
                    <a:pt x="996730" y="1465620"/>
                  </a:lnTo>
                  <a:cubicBezTo>
                    <a:pt x="998860" y="1466685"/>
                    <a:pt x="1002587" y="1467750"/>
                    <a:pt x="1005782" y="1467750"/>
                  </a:cubicBezTo>
                  <a:lnTo>
                    <a:pt x="1005782" y="1467750"/>
                  </a:lnTo>
                  <a:close/>
                  <a:moveTo>
                    <a:pt x="1005782" y="1737185"/>
                  </a:moveTo>
                  <a:lnTo>
                    <a:pt x="1005782" y="1753159"/>
                  </a:lnTo>
                  <a:cubicBezTo>
                    <a:pt x="1003652" y="1753159"/>
                    <a:pt x="999925" y="1754224"/>
                    <a:pt x="997795" y="1755289"/>
                  </a:cubicBezTo>
                  <a:cubicBezTo>
                    <a:pt x="999925" y="1757419"/>
                    <a:pt x="1003652" y="1761146"/>
                    <a:pt x="1005782" y="1763276"/>
                  </a:cubicBezTo>
                  <a:lnTo>
                    <a:pt x="1005782" y="1796823"/>
                  </a:lnTo>
                  <a:cubicBezTo>
                    <a:pt x="1002587" y="1792563"/>
                    <a:pt x="999925" y="1787770"/>
                    <a:pt x="996730" y="1783511"/>
                  </a:cubicBezTo>
                  <a:lnTo>
                    <a:pt x="996730" y="1739847"/>
                  </a:lnTo>
                  <a:cubicBezTo>
                    <a:pt x="1000457" y="1738250"/>
                    <a:pt x="1002587" y="1737185"/>
                    <a:pt x="1005782" y="1737185"/>
                  </a:cubicBezTo>
                  <a:lnTo>
                    <a:pt x="1005782" y="1737185"/>
                  </a:lnTo>
                  <a:close/>
                  <a:moveTo>
                    <a:pt x="1005782" y="1826109"/>
                  </a:moveTo>
                  <a:lnTo>
                    <a:pt x="1005782" y="1842083"/>
                  </a:lnTo>
                  <a:cubicBezTo>
                    <a:pt x="1002587" y="1843148"/>
                    <a:pt x="998860" y="1843148"/>
                    <a:pt x="996730" y="1843148"/>
                  </a:cubicBezTo>
                  <a:lnTo>
                    <a:pt x="996730" y="1827174"/>
                  </a:lnTo>
                  <a:cubicBezTo>
                    <a:pt x="998860" y="1827174"/>
                    <a:pt x="1002587" y="1827174"/>
                    <a:pt x="1005782" y="1826109"/>
                  </a:cubicBezTo>
                  <a:close/>
                  <a:moveTo>
                    <a:pt x="985548" y="955504"/>
                  </a:moveTo>
                  <a:lnTo>
                    <a:pt x="996730" y="947517"/>
                  </a:lnTo>
                  <a:lnTo>
                    <a:pt x="996730" y="880957"/>
                  </a:lnTo>
                  <a:lnTo>
                    <a:pt x="985548" y="880957"/>
                  </a:lnTo>
                  <a:lnTo>
                    <a:pt x="985548" y="955504"/>
                  </a:lnTo>
                  <a:lnTo>
                    <a:pt x="985548" y="955504"/>
                  </a:lnTo>
                  <a:close/>
                  <a:moveTo>
                    <a:pt x="985548" y="1045494"/>
                  </a:moveTo>
                  <a:lnTo>
                    <a:pt x="996730" y="1053481"/>
                  </a:lnTo>
                  <a:lnTo>
                    <a:pt x="996730" y="986921"/>
                  </a:lnTo>
                  <a:lnTo>
                    <a:pt x="985548" y="955504"/>
                  </a:lnTo>
                  <a:lnTo>
                    <a:pt x="985548" y="1045494"/>
                  </a:lnTo>
                  <a:lnTo>
                    <a:pt x="985548" y="1045494"/>
                  </a:lnTo>
                  <a:close/>
                  <a:moveTo>
                    <a:pt x="996730" y="5561"/>
                  </a:moveTo>
                  <a:lnTo>
                    <a:pt x="996730" y="21535"/>
                  </a:lnTo>
                  <a:cubicBezTo>
                    <a:pt x="993535" y="21535"/>
                    <a:pt x="989808" y="21535"/>
                    <a:pt x="985548" y="21535"/>
                  </a:cubicBezTo>
                  <a:lnTo>
                    <a:pt x="985548" y="6626"/>
                  </a:lnTo>
                  <a:cubicBezTo>
                    <a:pt x="990340" y="5561"/>
                    <a:pt x="993535" y="5561"/>
                    <a:pt x="996730" y="5561"/>
                  </a:cubicBezTo>
                  <a:lnTo>
                    <a:pt x="996730" y="5561"/>
                  </a:lnTo>
                  <a:close/>
                  <a:moveTo>
                    <a:pt x="996730" y="57211"/>
                  </a:moveTo>
                  <a:lnTo>
                    <a:pt x="996730" y="107797"/>
                  </a:lnTo>
                  <a:cubicBezTo>
                    <a:pt x="992470" y="108862"/>
                    <a:pt x="988743" y="108862"/>
                    <a:pt x="985548" y="109927"/>
                  </a:cubicBezTo>
                  <a:lnTo>
                    <a:pt x="985548" y="93952"/>
                  </a:lnTo>
                  <a:cubicBezTo>
                    <a:pt x="988743" y="93952"/>
                    <a:pt x="991405" y="93952"/>
                    <a:pt x="994600" y="92887"/>
                  </a:cubicBezTo>
                  <a:cubicBezTo>
                    <a:pt x="991405" y="89692"/>
                    <a:pt x="988743" y="83835"/>
                    <a:pt x="985548" y="79575"/>
                  </a:cubicBezTo>
                  <a:lnTo>
                    <a:pt x="985548" y="35912"/>
                  </a:lnTo>
                  <a:cubicBezTo>
                    <a:pt x="990340" y="42834"/>
                    <a:pt x="993535" y="49224"/>
                    <a:pt x="996730" y="57211"/>
                  </a:cubicBezTo>
                  <a:lnTo>
                    <a:pt x="996730" y="57211"/>
                  </a:lnTo>
                  <a:close/>
                  <a:moveTo>
                    <a:pt x="996730" y="239852"/>
                  </a:moveTo>
                  <a:lnTo>
                    <a:pt x="996730" y="247839"/>
                  </a:lnTo>
                  <a:cubicBezTo>
                    <a:pt x="995665" y="245709"/>
                    <a:pt x="995665" y="244644"/>
                    <a:pt x="995665" y="243579"/>
                  </a:cubicBezTo>
                  <a:cubicBezTo>
                    <a:pt x="995665" y="243047"/>
                    <a:pt x="995665" y="241982"/>
                    <a:pt x="996730" y="239852"/>
                  </a:cubicBezTo>
                  <a:lnTo>
                    <a:pt x="996730" y="239852"/>
                  </a:lnTo>
                  <a:close/>
                  <a:moveTo>
                    <a:pt x="996730" y="258488"/>
                  </a:moveTo>
                  <a:lnTo>
                    <a:pt x="996730" y="285645"/>
                  </a:lnTo>
                  <a:cubicBezTo>
                    <a:pt x="993535" y="284580"/>
                    <a:pt x="989808" y="284580"/>
                    <a:pt x="985548" y="284580"/>
                  </a:cubicBezTo>
                  <a:lnTo>
                    <a:pt x="985548" y="256359"/>
                  </a:lnTo>
                  <a:cubicBezTo>
                    <a:pt x="988743" y="257423"/>
                    <a:pt x="992470" y="258488"/>
                    <a:pt x="996730" y="258488"/>
                  </a:cubicBezTo>
                  <a:lnTo>
                    <a:pt x="996730" y="258488"/>
                  </a:lnTo>
                  <a:close/>
                  <a:moveTo>
                    <a:pt x="996730" y="293632"/>
                  </a:moveTo>
                  <a:lnTo>
                    <a:pt x="996730" y="315996"/>
                  </a:lnTo>
                  <a:cubicBezTo>
                    <a:pt x="994600" y="315996"/>
                    <a:pt x="993535" y="315996"/>
                    <a:pt x="990873" y="317061"/>
                  </a:cubicBezTo>
                  <a:cubicBezTo>
                    <a:pt x="990873" y="317061"/>
                    <a:pt x="988743" y="314931"/>
                    <a:pt x="985015" y="313866"/>
                  </a:cubicBezTo>
                  <a:lnTo>
                    <a:pt x="985015" y="295762"/>
                  </a:lnTo>
                  <a:cubicBezTo>
                    <a:pt x="988743" y="294697"/>
                    <a:pt x="992470" y="294697"/>
                    <a:pt x="996730" y="293632"/>
                  </a:cubicBezTo>
                  <a:lnTo>
                    <a:pt x="996730" y="293632"/>
                  </a:lnTo>
                  <a:close/>
                  <a:moveTo>
                    <a:pt x="996730" y="390543"/>
                  </a:moveTo>
                  <a:lnTo>
                    <a:pt x="996730" y="410778"/>
                  </a:lnTo>
                  <a:cubicBezTo>
                    <a:pt x="993535" y="406518"/>
                    <a:pt x="990873" y="401726"/>
                    <a:pt x="985548" y="399596"/>
                  </a:cubicBezTo>
                  <a:lnTo>
                    <a:pt x="985548" y="388414"/>
                  </a:lnTo>
                  <a:cubicBezTo>
                    <a:pt x="988743" y="389478"/>
                    <a:pt x="991405" y="390543"/>
                    <a:pt x="993535" y="391608"/>
                  </a:cubicBezTo>
                  <a:cubicBezTo>
                    <a:pt x="993535" y="391608"/>
                    <a:pt x="995665" y="391608"/>
                    <a:pt x="996730" y="390543"/>
                  </a:cubicBezTo>
                  <a:lnTo>
                    <a:pt x="996730" y="390543"/>
                  </a:lnTo>
                  <a:close/>
                  <a:moveTo>
                    <a:pt x="996730" y="443259"/>
                  </a:moveTo>
                  <a:lnTo>
                    <a:pt x="996730" y="452311"/>
                  </a:lnTo>
                  <a:cubicBezTo>
                    <a:pt x="992470" y="452311"/>
                    <a:pt x="988743" y="451246"/>
                    <a:pt x="985548" y="451246"/>
                  </a:cubicBezTo>
                  <a:lnTo>
                    <a:pt x="985548" y="441129"/>
                  </a:lnTo>
                  <a:cubicBezTo>
                    <a:pt x="988743" y="442194"/>
                    <a:pt x="992470" y="442194"/>
                    <a:pt x="996730" y="443259"/>
                  </a:cubicBezTo>
                  <a:lnTo>
                    <a:pt x="996730" y="443259"/>
                  </a:lnTo>
                  <a:close/>
                  <a:moveTo>
                    <a:pt x="996730" y="591821"/>
                  </a:moveTo>
                  <a:lnTo>
                    <a:pt x="996730" y="605133"/>
                  </a:lnTo>
                  <a:lnTo>
                    <a:pt x="995665" y="604068"/>
                  </a:lnTo>
                  <a:lnTo>
                    <a:pt x="995665" y="598211"/>
                  </a:lnTo>
                  <a:lnTo>
                    <a:pt x="995665" y="593951"/>
                  </a:lnTo>
                  <a:lnTo>
                    <a:pt x="996730" y="591821"/>
                  </a:lnTo>
                  <a:lnTo>
                    <a:pt x="996730" y="591821"/>
                  </a:lnTo>
                  <a:close/>
                  <a:moveTo>
                    <a:pt x="996730" y="618977"/>
                  </a:moveTo>
                  <a:lnTo>
                    <a:pt x="996730" y="649329"/>
                  </a:lnTo>
                  <a:lnTo>
                    <a:pt x="994600" y="648264"/>
                  </a:lnTo>
                  <a:lnTo>
                    <a:pt x="993535" y="646134"/>
                  </a:lnTo>
                  <a:lnTo>
                    <a:pt x="992470" y="644004"/>
                  </a:lnTo>
                  <a:lnTo>
                    <a:pt x="991405" y="639744"/>
                  </a:lnTo>
                  <a:lnTo>
                    <a:pt x="991405" y="633887"/>
                  </a:lnTo>
                  <a:lnTo>
                    <a:pt x="992470" y="629627"/>
                  </a:lnTo>
                  <a:lnTo>
                    <a:pt x="992470" y="626432"/>
                  </a:lnTo>
                  <a:lnTo>
                    <a:pt x="994600" y="623237"/>
                  </a:lnTo>
                  <a:lnTo>
                    <a:pt x="996730" y="618977"/>
                  </a:lnTo>
                  <a:lnTo>
                    <a:pt x="996730" y="618977"/>
                  </a:lnTo>
                  <a:close/>
                  <a:moveTo>
                    <a:pt x="996730" y="694589"/>
                  </a:moveTo>
                  <a:lnTo>
                    <a:pt x="996730" y="701512"/>
                  </a:lnTo>
                  <a:cubicBezTo>
                    <a:pt x="995665" y="701512"/>
                    <a:pt x="995665" y="701512"/>
                    <a:pt x="995665" y="701512"/>
                  </a:cubicBezTo>
                  <a:cubicBezTo>
                    <a:pt x="995665" y="701512"/>
                    <a:pt x="995665" y="701512"/>
                    <a:pt x="996730" y="701512"/>
                  </a:cubicBezTo>
                  <a:lnTo>
                    <a:pt x="996730" y="730798"/>
                  </a:lnTo>
                  <a:cubicBezTo>
                    <a:pt x="992470" y="720681"/>
                    <a:pt x="995665" y="707369"/>
                    <a:pt x="985548" y="699382"/>
                  </a:cubicBezTo>
                  <a:lnTo>
                    <a:pt x="985548" y="692460"/>
                  </a:lnTo>
                  <a:cubicBezTo>
                    <a:pt x="987678" y="692460"/>
                    <a:pt x="988743" y="693524"/>
                    <a:pt x="989808" y="694589"/>
                  </a:cubicBezTo>
                  <a:cubicBezTo>
                    <a:pt x="992470" y="694589"/>
                    <a:pt x="994600" y="694589"/>
                    <a:pt x="996730" y="694589"/>
                  </a:cubicBezTo>
                  <a:lnTo>
                    <a:pt x="996730" y="694589"/>
                  </a:lnTo>
                  <a:close/>
                  <a:moveTo>
                    <a:pt x="996730" y="730266"/>
                  </a:moveTo>
                  <a:cubicBezTo>
                    <a:pt x="992470" y="730266"/>
                    <a:pt x="988743" y="729201"/>
                    <a:pt x="985548" y="728136"/>
                  </a:cubicBezTo>
                  <a:lnTo>
                    <a:pt x="985548" y="735058"/>
                  </a:lnTo>
                  <a:cubicBezTo>
                    <a:pt x="988743" y="735058"/>
                    <a:pt x="992470" y="736123"/>
                    <a:pt x="996730" y="736123"/>
                  </a:cubicBezTo>
                  <a:lnTo>
                    <a:pt x="996730" y="730266"/>
                  </a:lnTo>
                  <a:lnTo>
                    <a:pt x="996730" y="730266"/>
                  </a:lnTo>
                  <a:close/>
                  <a:moveTo>
                    <a:pt x="996730" y="1132288"/>
                  </a:moveTo>
                  <a:lnTo>
                    <a:pt x="996730" y="1138145"/>
                  </a:lnTo>
                  <a:cubicBezTo>
                    <a:pt x="993535" y="1139210"/>
                    <a:pt x="989808" y="1140275"/>
                    <a:pt x="985548" y="1142405"/>
                  </a:cubicBezTo>
                  <a:lnTo>
                    <a:pt x="985548" y="1135483"/>
                  </a:lnTo>
                  <a:cubicBezTo>
                    <a:pt x="990340" y="1133353"/>
                    <a:pt x="993535" y="1132288"/>
                    <a:pt x="996730" y="1132288"/>
                  </a:cubicBezTo>
                  <a:lnTo>
                    <a:pt x="996730" y="1132288"/>
                  </a:lnTo>
                  <a:close/>
                  <a:moveTo>
                    <a:pt x="996730" y="1152522"/>
                  </a:moveTo>
                  <a:lnTo>
                    <a:pt x="996730" y="1161574"/>
                  </a:lnTo>
                  <a:cubicBezTo>
                    <a:pt x="993535" y="1158379"/>
                    <a:pt x="989808" y="1154652"/>
                    <a:pt x="985548" y="1151457"/>
                  </a:cubicBezTo>
                  <a:lnTo>
                    <a:pt x="985548" y="1143470"/>
                  </a:lnTo>
                  <a:cubicBezTo>
                    <a:pt x="990340" y="1146132"/>
                    <a:pt x="993535" y="1149327"/>
                    <a:pt x="996730" y="1152522"/>
                  </a:cubicBezTo>
                  <a:lnTo>
                    <a:pt x="996730" y="1152522"/>
                  </a:lnTo>
                  <a:close/>
                  <a:moveTo>
                    <a:pt x="996730" y="1169561"/>
                  </a:moveTo>
                  <a:lnTo>
                    <a:pt x="996730" y="1175419"/>
                  </a:lnTo>
                  <a:cubicBezTo>
                    <a:pt x="992470" y="1177549"/>
                    <a:pt x="988743" y="1177549"/>
                    <a:pt x="985548" y="1177549"/>
                  </a:cubicBezTo>
                  <a:lnTo>
                    <a:pt x="985548" y="1171691"/>
                  </a:lnTo>
                  <a:cubicBezTo>
                    <a:pt x="988743" y="1171691"/>
                    <a:pt x="992470" y="1170626"/>
                    <a:pt x="996730" y="1169561"/>
                  </a:cubicBezTo>
                  <a:lnTo>
                    <a:pt x="996730" y="1169561"/>
                  </a:lnTo>
                  <a:close/>
                  <a:moveTo>
                    <a:pt x="996730" y="1202043"/>
                  </a:moveTo>
                  <a:lnTo>
                    <a:pt x="996730" y="1227069"/>
                  </a:lnTo>
                  <a:lnTo>
                    <a:pt x="993535" y="1229199"/>
                  </a:lnTo>
                  <a:lnTo>
                    <a:pt x="991405" y="1232394"/>
                  </a:lnTo>
                  <a:lnTo>
                    <a:pt x="985548" y="1233459"/>
                  </a:lnTo>
                  <a:lnTo>
                    <a:pt x="985548" y="1215355"/>
                  </a:lnTo>
                  <a:lnTo>
                    <a:pt x="987678" y="1213225"/>
                  </a:lnTo>
                  <a:lnTo>
                    <a:pt x="988743" y="1208965"/>
                  </a:lnTo>
                  <a:lnTo>
                    <a:pt x="994600" y="1204705"/>
                  </a:lnTo>
                  <a:lnTo>
                    <a:pt x="996730" y="1202043"/>
                  </a:lnTo>
                  <a:lnTo>
                    <a:pt x="996730" y="1202043"/>
                  </a:lnTo>
                  <a:close/>
                  <a:moveTo>
                    <a:pt x="996730" y="1242511"/>
                  </a:moveTo>
                  <a:lnTo>
                    <a:pt x="996730" y="1272862"/>
                  </a:lnTo>
                  <a:lnTo>
                    <a:pt x="994600" y="1273927"/>
                  </a:lnTo>
                  <a:lnTo>
                    <a:pt x="988743" y="1278187"/>
                  </a:lnTo>
                  <a:lnTo>
                    <a:pt x="985548" y="1278187"/>
                  </a:lnTo>
                  <a:lnTo>
                    <a:pt x="985548" y="1255291"/>
                  </a:lnTo>
                  <a:cubicBezTo>
                    <a:pt x="987678" y="1252096"/>
                    <a:pt x="989808" y="1251031"/>
                    <a:pt x="989808" y="1251031"/>
                  </a:cubicBezTo>
                  <a:lnTo>
                    <a:pt x="993003" y="1249966"/>
                  </a:lnTo>
                  <a:lnTo>
                    <a:pt x="994068" y="1247836"/>
                  </a:lnTo>
                  <a:lnTo>
                    <a:pt x="994068" y="1244641"/>
                  </a:lnTo>
                  <a:lnTo>
                    <a:pt x="996730" y="1242511"/>
                  </a:lnTo>
                  <a:lnTo>
                    <a:pt x="996730" y="1242511"/>
                  </a:lnTo>
                  <a:close/>
                  <a:moveTo>
                    <a:pt x="996730" y="1418229"/>
                  </a:moveTo>
                  <a:lnTo>
                    <a:pt x="996730" y="1428347"/>
                  </a:lnTo>
                  <a:cubicBezTo>
                    <a:pt x="993535" y="1427282"/>
                    <a:pt x="989808" y="1427282"/>
                    <a:pt x="985548" y="1427282"/>
                  </a:cubicBezTo>
                  <a:lnTo>
                    <a:pt x="985548" y="1417164"/>
                  </a:lnTo>
                  <a:cubicBezTo>
                    <a:pt x="990340" y="1417164"/>
                    <a:pt x="993535" y="1417164"/>
                    <a:pt x="996730" y="1418229"/>
                  </a:cubicBezTo>
                  <a:lnTo>
                    <a:pt x="996730" y="1418229"/>
                  </a:lnTo>
                  <a:close/>
                  <a:moveTo>
                    <a:pt x="996730" y="1465620"/>
                  </a:moveTo>
                  <a:lnTo>
                    <a:pt x="996730" y="1476802"/>
                  </a:lnTo>
                  <a:cubicBezTo>
                    <a:pt x="994600" y="1477867"/>
                    <a:pt x="992470" y="1478932"/>
                    <a:pt x="990873" y="1478932"/>
                  </a:cubicBezTo>
                  <a:cubicBezTo>
                    <a:pt x="989808" y="1478932"/>
                    <a:pt x="987678" y="1479997"/>
                    <a:pt x="985015" y="1479997"/>
                  </a:cubicBezTo>
                  <a:lnTo>
                    <a:pt x="985015" y="1454971"/>
                  </a:lnTo>
                  <a:cubicBezTo>
                    <a:pt x="988743" y="1459763"/>
                    <a:pt x="992470" y="1462425"/>
                    <a:pt x="996730" y="1465620"/>
                  </a:cubicBezTo>
                  <a:lnTo>
                    <a:pt x="996730" y="1465620"/>
                  </a:lnTo>
                  <a:close/>
                  <a:moveTo>
                    <a:pt x="996730" y="1739315"/>
                  </a:moveTo>
                  <a:lnTo>
                    <a:pt x="996730" y="1782978"/>
                  </a:lnTo>
                  <a:cubicBezTo>
                    <a:pt x="993535" y="1778718"/>
                    <a:pt x="989808" y="1773926"/>
                    <a:pt x="985548" y="1769666"/>
                  </a:cubicBezTo>
                  <a:lnTo>
                    <a:pt x="985548" y="1742510"/>
                  </a:lnTo>
                  <a:cubicBezTo>
                    <a:pt x="990340" y="1741445"/>
                    <a:pt x="993535" y="1740380"/>
                    <a:pt x="996730" y="1739315"/>
                  </a:cubicBezTo>
                  <a:lnTo>
                    <a:pt x="996730" y="1739315"/>
                  </a:lnTo>
                  <a:close/>
                  <a:moveTo>
                    <a:pt x="996730" y="1827174"/>
                  </a:moveTo>
                  <a:lnTo>
                    <a:pt x="996730" y="1843148"/>
                  </a:lnTo>
                  <a:cubicBezTo>
                    <a:pt x="992470" y="1843148"/>
                    <a:pt x="988743" y="1843148"/>
                    <a:pt x="985548" y="1843148"/>
                  </a:cubicBezTo>
                  <a:lnTo>
                    <a:pt x="985548" y="1827174"/>
                  </a:lnTo>
                  <a:cubicBezTo>
                    <a:pt x="988743" y="1827174"/>
                    <a:pt x="992470" y="1827174"/>
                    <a:pt x="996730" y="1827174"/>
                  </a:cubicBezTo>
                  <a:lnTo>
                    <a:pt x="996730" y="1827174"/>
                  </a:lnTo>
                  <a:close/>
                  <a:moveTo>
                    <a:pt x="985548" y="1651456"/>
                  </a:moveTo>
                  <a:lnTo>
                    <a:pt x="985548" y="1559337"/>
                  </a:lnTo>
                  <a:lnTo>
                    <a:pt x="987678" y="1559337"/>
                  </a:lnTo>
                  <a:lnTo>
                    <a:pt x="993535" y="1651456"/>
                  </a:lnTo>
                  <a:lnTo>
                    <a:pt x="985548" y="1651456"/>
                  </a:lnTo>
                  <a:close/>
                  <a:moveTo>
                    <a:pt x="985548" y="955504"/>
                  </a:moveTo>
                  <a:lnTo>
                    <a:pt x="985548" y="955504"/>
                  </a:lnTo>
                  <a:lnTo>
                    <a:pt x="985548" y="880957"/>
                  </a:lnTo>
                  <a:lnTo>
                    <a:pt x="968508" y="880957"/>
                  </a:lnTo>
                  <a:lnTo>
                    <a:pt x="968508" y="1032714"/>
                  </a:lnTo>
                  <a:lnTo>
                    <a:pt x="985548" y="1044961"/>
                  </a:lnTo>
                  <a:lnTo>
                    <a:pt x="985548" y="955504"/>
                  </a:lnTo>
                  <a:lnTo>
                    <a:pt x="985548" y="955504"/>
                  </a:lnTo>
                  <a:lnTo>
                    <a:pt x="985548" y="955504"/>
                  </a:lnTo>
                  <a:close/>
                  <a:moveTo>
                    <a:pt x="985548" y="6626"/>
                  </a:moveTo>
                  <a:lnTo>
                    <a:pt x="985548" y="21002"/>
                  </a:lnTo>
                  <a:cubicBezTo>
                    <a:pt x="984483" y="21002"/>
                    <a:pt x="982353" y="22067"/>
                    <a:pt x="979691" y="22067"/>
                  </a:cubicBezTo>
                  <a:lnTo>
                    <a:pt x="979691" y="22067"/>
                  </a:lnTo>
                  <a:lnTo>
                    <a:pt x="977561" y="22067"/>
                  </a:lnTo>
                  <a:cubicBezTo>
                    <a:pt x="980756" y="26327"/>
                    <a:pt x="983418" y="31120"/>
                    <a:pt x="985548" y="35379"/>
                  </a:cubicBezTo>
                  <a:lnTo>
                    <a:pt x="985548" y="79043"/>
                  </a:lnTo>
                  <a:cubicBezTo>
                    <a:pt x="979691" y="66796"/>
                    <a:pt x="975431" y="51886"/>
                    <a:pt x="968508" y="39639"/>
                  </a:cubicBezTo>
                  <a:lnTo>
                    <a:pt x="968508" y="7690"/>
                  </a:lnTo>
                  <a:lnTo>
                    <a:pt x="969573" y="7690"/>
                  </a:lnTo>
                  <a:cubicBezTo>
                    <a:pt x="975431" y="6626"/>
                    <a:pt x="981288" y="6626"/>
                    <a:pt x="985548" y="6626"/>
                  </a:cubicBezTo>
                  <a:lnTo>
                    <a:pt x="985548" y="6626"/>
                  </a:lnTo>
                  <a:close/>
                  <a:moveTo>
                    <a:pt x="985548" y="94485"/>
                  </a:moveTo>
                  <a:lnTo>
                    <a:pt x="985548" y="110459"/>
                  </a:lnTo>
                  <a:cubicBezTo>
                    <a:pt x="979691" y="110459"/>
                    <a:pt x="973301" y="110459"/>
                    <a:pt x="968508" y="110459"/>
                  </a:cubicBezTo>
                  <a:lnTo>
                    <a:pt x="968508" y="94485"/>
                  </a:lnTo>
                  <a:cubicBezTo>
                    <a:pt x="973301" y="95550"/>
                    <a:pt x="978626" y="94485"/>
                    <a:pt x="985548" y="94485"/>
                  </a:cubicBezTo>
                  <a:lnTo>
                    <a:pt x="985548" y="94485"/>
                  </a:lnTo>
                  <a:close/>
                  <a:moveTo>
                    <a:pt x="985548" y="256359"/>
                  </a:moveTo>
                  <a:lnTo>
                    <a:pt x="985548" y="284580"/>
                  </a:lnTo>
                  <a:cubicBezTo>
                    <a:pt x="978626" y="283515"/>
                    <a:pt x="971171" y="281385"/>
                    <a:pt x="968508" y="280320"/>
                  </a:cubicBezTo>
                  <a:lnTo>
                    <a:pt x="968508" y="255294"/>
                  </a:lnTo>
                  <a:cubicBezTo>
                    <a:pt x="969573" y="254229"/>
                    <a:pt x="971703" y="254229"/>
                    <a:pt x="975431" y="254229"/>
                  </a:cubicBezTo>
                  <a:cubicBezTo>
                    <a:pt x="975431" y="254229"/>
                    <a:pt x="980223" y="255294"/>
                    <a:pt x="985548" y="256359"/>
                  </a:cubicBezTo>
                  <a:lnTo>
                    <a:pt x="985548" y="256359"/>
                  </a:lnTo>
                  <a:close/>
                  <a:moveTo>
                    <a:pt x="985548" y="295762"/>
                  </a:moveTo>
                  <a:lnTo>
                    <a:pt x="985548" y="313866"/>
                  </a:lnTo>
                  <a:cubicBezTo>
                    <a:pt x="982353" y="310671"/>
                    <a:pt x="976496" y="304814"/>
                    <a:pt x="978626" y="301619"/>
                  </a:cubicBezTo>
                  <a:cubicBezTo>
                    <a:pt x="978626" y="301619"/>
                    <a:pt x="978626" y="297892"/>
                    <a:pt x="985548" y="295762"/>
                  </a:cubicBezTo>
                  <a:lnTo>
                    <a:pt x="985548" y="295762"/>
                  </a:lnTo>
                  <a:close/>
                  <a:moveTo>
                    <a:pt x="985548" y="388414"/>
                  </a:moveTo>
                  <a:lnTo>
                    <a:pt x="985548" y="399596"/>
                  </a:lnTo>
                  <a:cubicBezTo>
                    <a:pt x="982353" y="397466"/>
                    <a:pt x="975431" y="395336"/>
                    <a:pt x="968508" y="395336"/>
                  </a:cubicBezTo>
                  <a:lnTo>
                    <a:pt x="968508" y="385219"/>
                  </a:lnTo>
                  <a:cubicBezTo>
                    <a:pt x="975431" y="385751"/>
                    <a:pt x="981288" y="385751"/>
                    <a:pt x="985548" y="388414"/>
                  </a:cubicBezTo>
                  <a:lnTo>
                    <a:pt x="985548" y="388414"/>
                  </a:lnTo>
                  <a:close/>
                  <a:moveTo>
                    <a:pt x="985548" y="441129"/>
                  </a:moveTo>
                  <a:lnTo>
                    <a:pt x="985548" y="451246"/>
                  </a:lnTo>
                  <a:cubicBezTo>
                    <a:pt x="981288" y="450181"/>
                    <a:pt x="977561" y="448051"/>
                    <a:pt x="974366" y="445389"/>
                  </a:cubicBezTo>
                  <a:cubicBezTo>
                    <a:pt x="972236" y="445389"/>
                    <a:pt x="970106" y="445389"/>
                    <a:pt x="968508" y="446454"/>
                  </a:cubicBezTo>
                  <a:lnTo>
                    <a:pt x="968508" y="418232"/>
                  </a:lnTo>
                  <a:cubicBezTo>
                    <a:pt x="970638" y="425155"/>
                    <a:pt x="974366" y="430479"/>
                    <a:pt x="979691" y="436337"/>
                  </a:cubicBezTo>
                  <a:cubicBezTo>
                    <a:pt x="981288" y="438999"/>
                    <a:pt x="983418" y="440064"/>
                    <a:pt x="985548" y="441129"/>
                  </a:cubicBezTo>
                  <a:lnTo>
                    <a:pt x="985548" y="441129"/>
                  </a:lnTo>
                  <a:close/>
                  <a:moveTo>
                    <a:pt x="985548" y="691927"/>
                  </a:moveTo>
                  <a:lnTo>
                    <a:pt x="985548" y="698849"/>
                  </a:lnTo>
                  <a:cubicBezTo>
                    <a:pt x="982353" y="696719"/>
                    <a:pt x="976496" y="694589"/>
                    <a:pt x="968508" y="694589"/>
                  </a:cubicBezTo>
                  <a:lnTo>
                    <a:pt x="968508" y="694589"/>
                  </a:lnTo>
                  <a:lnTo>
                    <a:pt x="968508" y="687667"/>
                  </a:lnTo>
                  <a:cubicBezTo>
                    <a:pt x="976496" y="688732"/>
                    <a:pt x="982353" y="689797"/>
                    <a:pt x="985548" y="691927"/>
                  </a:cubicBezTo>
                  <a:lnTo>
                    <a:pt x="985548" y="691927"/>
                  </a:lnTo>
                  <a:close/>
                  <a:moveTo>
                    <a:pt x="985548" y="728136"/>
                  </a:moveTo>
                  <a:cubicBezTo>
                    <a:pt x="982353" y="727071"/>
                    <a:pt x="979691" y="724941"/>
                    <a:pt x="978626" y="722278"/>
                  </a:cubicBezTo>
                  <a:cubicBezTo>
                    <a:pt x="972768" y="714291"/>
                    <a:pt x="971703" y="705239"/>
                    <a:pt x="968508" y="697252"/>
                  </a:cubicBezTo>
                  <a:lnTo>
                    <a:pt x="968508" y="718551"/>
                  </a:lnTo>
                  <a:cubicBezTo>
                    <a:pt x="968508" y="719616"/>
                    <a:pt x="969573" y="720681"/>
                    <a:pt x="969573" y="721746"/>
                  </a:cubicBezTo>
                  <a:lnTo>
                    <a:pt x="968508" y="721746"/>
                  </a:lnTo>
                  <a:lnTo>
                    <a:pt x="968508" y="728668"/>
                  </a:lnTo>
                  <a:cubicBezTo>
                    <a:pt x="969573" y="728668"/>
                    <a:pt x="971703" y="727603"/>
                    <a:pt x="974366" y="727603"/>
                  </a:cubicBezTo>
                  <a:cubicBezTo>
                    <a:pt x="977561" y="730798"/>
                    <a:pt x="981288" y="731863"/>
                    <a:pt x="985548" y="734525"/>
                  </a:cubicBezTo>
                  <a:lnTo>
                    <a:pt x="985548" y="728136"/>
                  </a:lnTo>
                  <a:lnTo>
                    <a:pt x="985548" y="728136"/>
                  </a:lnTo>
                  <a:close/>
                  <a:moveTo>
                    <a:pt x="985548" y="1136015"/>
                  </a:moveTo>
                  <a:lnTo>
                    <a:pt x="985548" y="1142937"/>
                  </a:lnTo>
                  <a:lnTo>
                    <a:pt x="985548" y="1142937"/>
                  </a:lnTo>
                  <a:lnTo>
                    <a:pt x="985548" y="1144002"/>
                  </a:lnTo>
                  <a:lnTo>
                    <a:pt x="985548" y="1151990"/>
                  </a:lnTo>
                  <a:cubicBezTo>
                    <a:pt x="983418" y="1150925"/>
                    <a:pt x="981288" y="1148795"/>
                    <a:pt x="978626" y="1147730"/>
                  </a:cubicBezTo>
                  <a:cubicBezTo>
                    <a:pt x="975431" y="1146665"/>
                    <a:pt x="971703" y="1146665"/>
                    <a:pt x="968508" y="1146665"/>
                  </a:cubicBezTo>
                  <a:lnTo>
                    <a:pt x="968508" y="1140807"/>
                  </a:lnTo>
                  <a:cubicBezTo>
                    <a:pt x="971703" y="1139743"/>
                    <a:pt x="975431" y="1139743"/>
                    <a:pt x="978626" y="1140807"/>
                  </a:cubicBezTo>
                  <a:cubicBezTo>
                    <a:pt x="981288" y="1138145"/>
                    <a:pt x="983418" y="1137080"/>
                    <a:pt x="985548" y="1136015"/>
                  </a:cubicBezTo>
                  <a:lnTo>
                    <a:pt x="985548" y="1136015"/>
                  </a:lnTo>
                  <a:close/>
                  <a:moveTo>
                    <a:pt x="985548" y="1171691"/>
                  </a:moveTo>
                  <a:lnTo>
                    <a:pt x="985548" y="1177549"/>
                  </a:lnTo>
                  <a:cubicBezTo>
                    <a:pt x="984483" y="1177549"/>
                    <a:pt x="983418" y="1177549"/>
                    <a:pt x="982353" y="1177549"/>
                  </a:cubicBezTo>
                  <a:cubicBezTo>
                    <a:pt x="980223" y="1178614"/>
                    <a:pt x="976496" y="1179679"/>
                    <a:pt x="975431" y="1179679"/>
                  </a:cubicBezTo>
                  <a:cubicBezTo>
                    <a:pt x="973301" y="1180743"/>
                    <a:pt x="971171" y="1181808"/>
                    <a:pt x="968508" y="1181808"/>
                  </a:cubicBezTo>
                  <a:lnTo>
                    <a:pt x="968508" y="1175951"/>
                  </a:lnTo>
                  <a:cubicBezTo>
                    <a:pt x="968508" y="1175951"/>
                    <a:pt x="969573" y="1174886"/>
                    <a:pt x="970638" y="1174886"/>
                  </a:cubicBezTo>
                  <a:cubicBezTo>
                    <a:pt x="971703" y="1174886"/>
                    <a:pt x="971703" y="1174886"/>
                    <a:pt x="972768" y="1173821"/>
                  </a:cubicBezTo>
                  <a:cubicBezTo>
                    <a:pt x="970638" y="1172756"/>
                    <a:pt x="969573" y="1171691"/>
                    <a:pt x="968508" y="1169561"/>
                  </a:cubicBezTo>
                  <a:lnTo>
                    <a:pt x="968508" y="1159444"/>
                  </a:lnTo>
                  <a:cubicBezTo>
                    <a:pt x="972236" y="1166367"/>
                    <a:pt x="977561" y="1171691"/>
                    <a:pt x="985548" y="1171691"/>
                  </a:cubicBezTo>
                  <a:lnTo>
                    <a:pt x="985548" y="1171691"/>
                  </a:lnTo>
                  <a:close/>
                  <a:moveTo>
                    <a:pt x="985548" y="1215887"/>
                  </a:moveTo>
                  <a:lnTo>
                    <a:pt x="985548" y="1233991"/>
                  </a:lnTo>
                  <a:lnTo>
                    <a:pt x="985548" y="1233991"/>
                  </a:lnTo>
                  <a:lnTo>
                    <a:pt x="982353" y="1231862"/>
                  </a:lnTo>
                  <a:lnTo>
                    <a:pt x="981288" y="1228667"/>
                  </a:lnTo>
                  <a:lnTo>
                    <a:pt x="981288" y="1223342"/>
                  </a:lnTo>
                  <a:lnTo>
                    <a:pt x="983418" y="1220147"/>
                  </a:lnTo>
                  <a:lnTo>
                    <a:pt x="985548" y="1216952"/>
                  </a:lnTo>
                  <a:lnTo>
                    <a:pt x="985548" y="1215887"/>
                  </a:lnTo>
                  <a:lnTo>
                    <a:pt x="985548" y="1215887"/>
                  </a:lnTo>
                  <a:close/>
                  <a:moveTo>
                    <a:pt x="985548" y="1255291"/>
                  </a:moveTo>
                  <a:lnTo>
                    <a:pt x="985548" y="1278720"/>
                  </a:lnTo>
                  <a:lnTo>
                    <a:pt x="983418" y="1279785"/>
                  </a:lnTo>
                  <a:lnTo>
                    <a:pt x="981288" y="1278720"/>
                  </a:lnTo>
                  <a:lnTo>
                    <a:pt x="979158" y="1275525"/>
                  </a:lnTo>
                  <a:lnTo>
                    <a:pt x="979158" y="1272330"/>
                  </a:lnTo>
                  <a:lnTo>
                    <a:pt x="979158" y="1268070"/>
                  </a:lnTo>
                  <a:lnTo>
                    <a:pt x="982353" y="1265940"/>
                  </a:lnTo>
                  <a:lnTo>
                    <a:pt x="983418" y="1262745"/>
                  </a:lnTo>
                  <a:lnTo>
                    <a:pt x="984483" y="1259550"/>
                  </a:lnTo>
                  <a:lnTo>
                    <a:pt x="985548" y="1255291"/>
                  </a:lnTo>
                  <a:lnTo>
                    <a:pt x="985548" y="1255291"/>
                  </a:lnTo>
                  <a:lnTo>
                    <a:pt x="985548" y="1255291"/>
                  </a:lnTo>
                  <a:close/>
                  <a:moveTo>
                    <a:pt x="985548" y="1417164"/>
                  </a:moveTo>
                  <a:lnTo>
                    <a:pt x="985548" y="1427282"/>
                  </a:lnTo>
                  <a:cubicBezTo>
                    <a:pt x="981288" y="1427282"/>
                    <a:pt x="975431" y="1428347"/>
                    <a:pt x="968508" y="1430476"/>
                  </a:cubicBezTo>
                  <a:lnTo>
                    <a:pt x="968508" y="1420359"/>
                  </a:lnTo>
                  <a:cubicBezTo>
                    <a:pt x="975431" y="1419294"/>
                    <a:pt x="981288" y="1418229"/>
                    <a:pt x="985548" y="1417164"/>
                  </a:cubicBezTo>
                  <a:lnTo>
                    <a:pt x="985548" y="1417164"/>
                  </a:lnTo>
                  <a:close/>
                  <a:moveTo>
                    <a:pt x="985548" y="1455503"/>
                  </a:moveTo>
                  <a:lnTo>
                    <a:pt x="985548" y="1480530"/>
                  </a:lnTo>
                  <a:cubicBezTo>
                    <a:pt x="978626" y="1482660"/>
                    <a:pt x="973301" y="1483724"/>
                    <a:pt x="968508" y="1483724"/>
                  </a:cubicBezTo>
                  <a:lnTo>
                    <a:pt x="968508" y="1473607"/>
                  </a:lnTo>
                  <a:cubicBezTo>
                    <a:pt x="972768" y="1473607"/>
                    <a:pt x="977561" y="1472542"/>
                    <a:pt x="984483" y="1471477"/>
                  </a:cubicBezTo>
                  <a:lnTo>
                    <a:pt x="984483" y="1471477"/>
                  </a:lnTo>
                  <a:lnTo>
                    <a:pt x="985548" y="1470412"/>
                  </a:lnTo>
                  <a:cubicBezTo>
                    <a:pt x="978626" y="1464555"/>
                    <a:pt x="974366" y="1457100"/>
                    <a:pt x="968508" y="1449113"/>
                  </a:cubicBezTo>
                  <a:lnTo>
                    <a:pt x="968508" y="1431009"/>
                  </a:lnTo>
                  <a:cubicBezTo>
                    <a:pt x="975431" y="1437399"/>
                    <a:pt x="980223" y="1447516"/>
                    <a:pt x="985548" y="1455503"/>
                  </a:cubicBezTo>
                  <a:lnTo>
                    <a:pt x="985548" y="1455503"/>
                  </a:lnTo>
                  <a:close/>
                  <a:moveTo>
                    <a:pt x="985548" y="1559337"/>
                  </a:moveTo>
                  <a:lnTo>
                    <a:pt x="985548" y="1651456"/>
                  </a:lnTo>
                  <a:lnTo>
                    <a:pt x="971171" y="1652521"/>
                  </a:lnTo>
                  <a:lnTo>
                    <a:pt x="969041" y="1606195"/>
                  </a:lnTo>
                  <a:lnTo>
                    <a:pt x="969041" y="1559869"/>
                  </a:lnTo>
                  <a:lnTo>
                    <a:pt x="969041" y="1559869"/>
                  </a:lnTo>
                  <a:lnTo>
                    <a:pt x="985548" y="1559337"/>
                  </a:lnTo>
                  <a:lnTo>
                    <a:pt x="985548" y="1559337"/>
                  </a:lnTo>
                  <a:close/>
                  <a:moveTo>
                    <a:pt x="985548" y="1742510"/>
                  </a:moveTo>
                  <a:lnTo>
                    <a:pt x="985548" y="1769666"/>
                  </a:lnTo>
                  <a:cubicBezTo>
                    <a:pt x="983418" y="1766471"/>
                    <a:pt x="978626" y="1762744"/>
                    <a:pt x="975431" y="1759549"/>
                  </a:cubicBezTo>
                  <a:cubicBezTo>
                    <a:pt x="973301" y="1758484"/>
                    <a:pt x="971171" y="1757419"/>
                    <a:pt x="968508" y="1757419"/>
                  </a:cubicBezTo>
                  <a:lnTo>
                    <a:pt x="968508" y="1740380"/>
                  </a:lnTo>
                  <a:cubicBezTo>
                    <a:pt x="972768" y="1741445"/>
                    <a:pt x="978626" y="1742510"/>
                    <a:pt x="981820" y="1744640"/>
                  </a:cubicBezTo>
                  <a:cubicBezTo>
                    <a:pt x="983418" y="1743575"/>
                    <a:pt x="984483" y="1743575"/>
                    <a:pt x="985548" y="1742510"/>
                  </a:cubicBezTo>
                  <a:lnTo>
                    <a:pt x="985548" y="1742510"/>
                  </a:lnTo>
                  <a:close/>
                  <a:moveTo>
                    <a:pt x="985548" y="1827174"/>
                  </a:moveTo>
                  <a:lnTo>
                    <a:pt x="985548" y="1843148"/>
                  </a:lnTo>
                  <a:cubicBezTo>
                    <a:pt x="978626" y="1843148"/>
                    <a:pt x="973301" y="1842083"/>
                    <a:pt x="968508" y="1839953"/>
                  </a:cubicBezTo>
                  <a:lnTo>
                    <a:pt x="968508" y="1820784"/>
                  </a:lnTo>
                  <a:cubicBezTo>
                    <a:pt x="973301" y="1823447"/>
                    <a:pt x="978626" y="1826109"/>
                    <a:pt x="985548" y="1827174"/>
                  </a:cubicBezTo>
                  <a:close/>
                  <a:moveTo>
                    <a:pt x="968508" y="881490"/>
                  </a:moveTo>
                  <a:lnTo>
                    <a:pt x="961586" y="881490"/>
                  </a:lnTo>
                  <a:lnTo>
                    <a:pt x="960521" y="877230"/>
                  </a:lnTo>
                  <a:lnTo>
                    <a:pt x="960521" y="1027922"/>
                  </a:lnTo>
                  <a:lnTo>
                    <a:pt x="968508" y="1033779"/>
                  </a:lnTo>
                  <a:lnTo>
                    <a:pt x="968508" y="881490"/>
                  </a:lnTo>
                  <a:lnTo>
                    <a:pt x="968508" y="881490"/>
                  </a:lnTo>
                  <a:close/>
                  <a:moveTo>
                    <a:pt x="968508" y="7690"/>
                  </a:moveTo>
                  <a:lnTo>
                    <a:pt x="968508" y="40172"/>
                  </a:lnTo>
                  <a:cubicBezTo>
                    <a:pt x="966379" y="36977"/>
                    <a:pt x="964249" y="34314"/>
                    <a:pt x="960521" y="31120"/>
                  </a:cubicBezTo>
                  <a:lnTo>
                    <a:pt x="960521" y="8755"/>
                  </a:lnTo>
                  <a:cubicBezTo>
                    <a:pt x="963184" y="8755"/>
                    <a:pt x="966379" y="7690"/>
                    <a:pt x="968508" y="7690"/>
                  </a:cubicBezTo>
                  <a:lnTo>
                    <a:pt x="968508" y="7690"/>
                  </a:lnTo>
                  <a:close/>
                  <a:moveTo>
                    <a:pt x="968508" y="94485"/>
                  </a:moveTo>
                  <a:lnTo>
                    <a:pt x="968508" y="110459"/>
                  </a:lnTo>
                  <a:cubicBezTo>
                    <a:pt x="965314" y="110459"/>
                    <a:pt x="962651" y="110459"/>
                    <a:pt x="960521" y="110459"/>
                  </a:cubicBezTo>
                  <a:lnTo>
                    <a:pt x="960521" y="93420"/>
                  </a:lnTo>
                  <a:cubicBezTo>
                    <a:pt x="963184" y="94485"/>
                    <a:pt x="965314" y="94485"/>
                    <a:pt x="968508" y="94485"/>
                  </a:cubicBezTo>
                  <a:lnTo>
                    <a:pt x="968508" y="94485"/>
                  </a:lnTo>
                  <a:close/>
                  <a:moveTo>
                    <a:pt x="968508" y="255294"/>
                  </a:moveTo>
                  <a:lnTo>
                    <a:pt x="968508" y="280320"/>
                  </a:lnTo>
                  <a:cubicBezTo>
                    <a:pt x="967444" y="280320"/>
                    <a:pt x="967444" y="279255"/>
                    <a:pt x="967444" y="279255"/>
                  </a:cubicBezTo>
                  <a:cubicBezTo>
                    <a:pt x="967444" y="279255"/>
                    <a:pt x="963184" y="276060"/>
                    <a:pt x="960521" y="272333"/>
                  </a:cubicBezTo>
                  <a:lnTo>
                    <a:pt x="960521" y="263281"/>
                  </a:lnTo>
                  <a:cubicBezTo>
                    <a:pt x="962119" y="261151"/>
                    <a:pt x="964249" y="256359"/>
                    <a:pt x="968508" y="255294"/>
                  </a:cubicBezTo>
                  <a:lnTo>
                    <a:pt x="968508" y="255294"/>
                  </a:lnTo>
                  <a:close/>
                  <a:moveTo>
                    <a:pt x="968508" y="384686"/>
                  </a:moveTo>
                  <a:lnTo>
                    <a:pt x="968508" y="394803"/>
                  </a:lnTo>
                  <a:cubicBezTo>
                    <a:pt x="966379" y="394803"/>
                    <a:pt x="962651" y="394803"/>
                    <a:pt x="960521" y="394803"/>
                  </a:cubicBezTo>
                  <a:lnTo>
                    <a:pt x="960521" y="385751"/>
                  </a:lnTo>
                  <a:cubicBezTo>
                    <a:pt x="963184" y="384686"/>
                    <a:pt x="966379" y="384686"/>
                    <a:pt x="968508" y="384686"/>
                  </a:cubicBezTo>
                  <a:lnTo>
                    <a:pt x="968508" y="384686"/>
                  </a:lnTo>
                  <a:close/>
                  <a:moveTo>
                    <a:pt x="968508" y="418765"/>
                  </a:moveTo>
                  <a:lnTo>
                    <a:pt x="968508" y="446986"/>
                  </a:lnTo>
                  <a:cubicBezTo>
                    <a:pt x="965314" y="446986"/>
                    <a:pt x="962651" y="446986"/>
                    <a:pt x="960521" y="448051"/>
                  </a:cubicBezTo>
                  <a:lnTo>
                    <a:pt x="960521" y="437934"/>
                  </a:lnTo>
                  <a:cubicBezTo>
                    <a:pt x="962651" y="437934"/>
                    <a:pt x="963716" y="437934"/>
                    <a:pt x="966379" y="437934"/>
                  </a:cubicBezTo>
                  <a:cubicBezTo>
                    <a:pt x="964249" y="435804"/>
                    <a:pt x="962119" y="432077"/>
                    <a:pt x="960521" y="429947"/>
                  </a:cubicBezTo>
                  <a:lnTo>
                    <a:pt x="960521" y="402790"/>
                  </a:lnTo>
                  <a:cubicBezTo>
                    <a:pt x="963184" y="407583"/>
                    <a:pt x="965314" y="412908"/>
                    <a:pt x="968508" y="418765"/>
                  </a:cubicBezTo>
                  <a:lnTo>
                    <a:pt x="968508" y="418765"/>
                  </a:lnTo>
                  <a:close/>
                  <a:moveTo>
                    <a:pt x="968508" y="687667"/>
                  </a:moveTo>
                  <a:lnTo>
                    <a:pt x="968508" y="694589"/>
                  </a:lnTo>
                  <a:cubicBezTo>
                    <a:pt x="967444" y="694589"/>
                    <a:pt x="967444" y="694589"/>
                    <a:pt x="966379" y="694589"/>
                  </a:cubicBezTo>
                  <a:cubicBezTo>
                    <a:pt x="967444" y="695654"/>
                    <a:pt x="967444" y="696719"/>
                    <a:pt x="968508" y="697784"/>
                  </a:cubicBezTo>
                  <a:lnTo>
                    <a:pt x="968508" y="719083"/>
                  </a:lnTo>
                  <a:cubicBezTo>
                    <a:pt x="965314" y="712161"/>
                    <a:pt x="965314" y="703109"/>
                    <a:pt x="960521" y="697784"/>
                  </a:cubicBezTo>
                  <a:lnTo>
                    <a:pt x="960521" y="687667"/>
                  </a:lnTo>
                  <a:cubicBezTo>
                    <a:pt x="962651" y="687667"/>
                    <a:pt x="964781" y="687667"/>
                    <a:pt x="966379" y="687667"/>
                  </a:cubicBezTo>
                  <a:cubicBezTo>
                    <a:pt x="966379" y="687667"/>
                    <a:pt x="967444" y="687667"/>
                    <a:pt x="968508" y="687667"/>
                  </a:cubicBezTo>
                  <a:lnTo>
                    <a:pt x="968508" y="687667"/>
                  </a:lnTo>
                  <a:close/>
                  <a:moveTo>
                    <a:pt x="968508" y="722811"/>
                  </a:moveTo>
                  <a:lnTo>
                    <a:pt x="968508" y="729733"/>
                  </a:lnTo>
                  <a:cubicBezTo>
                    <a:pt x="965314" y="729733"/>
                    <a:pt x="962651" y="728668"/>
                    <a:pt x="960521" y="728668"/>
                  </a:cubicBezTo>
                  <a:lnTo>
                    <a:pt x="960521" y="722811"/>
                  </a:lnTo>
                  <a:cubicBezTo>
                    <a:pt x="963184" y="722811"/>
                    <a:pt x="965314" y="722811"/>
                    <a:pt x="968508" y="722811"/>
                  </a:cubicBezTo>
                  <a:lnTo>
                    <a:pt x="968508" y="722811"/>
                  </a:lnTo>
                  <a:close/>
                  <a:moveTo>
                    <a:pt x="968508" y="1140275"/>
                  </a:moveTo>
                  <a:lnTo>
                    <a:pt x="968508" y="1146132"/>
                  </a:lnTo>
                  <a:cubicBezTo>
                    <a:pt x="966379" y="1147197"/>
                    <a:pt x="964249" y="1147197"/>
                    <a:pt x="960521" y="1148262"/>
                  </a:cubicBezTo>
                  <a:lnTo>
                    <a:pt x="960521" y="1141340"/>
                  </a:lnTo>
                  <a:cubicBezTo>
                    <a:pt x="963184" y="1141340"/>
                    <a:pt x="966379" y="1140275"/>
                    <a:pt x="968508" y="1140275"/>
                  </a:cubicBezTo>
                  <a:lnTo>
                    <a:pt x="968508" y="1140275"/>
                  </a:lnTo>
                  <a:close/>
                  <a:moveTo>
                    <a:pt x="968508" y="1159444"/>
                  </a:moveTo>
                  <a:lnTo>
                    <a:pt x="968508" y="1169561"/>
                  </a:lnTo>
                  <a:cubicBezTo>
                    <a:pt x="965314" y="1167431"/>
                    <a:pt x="962651" y="1163704"/>
                    <a:pt x="960521" y="1161574"/>
                  </a:cubicBezTo>
                  <a:lnTo>
                    <a:pt x="960521" y="1150392"/>
                  </a:lnTo>
                  <a:cubicBezTo>
                    <a:pt x="964249" y="1153587"/>
                    <a:pt x="966379" y="1157314"/>
                    <a:pt x="968508" y="1159444"/>
                  </a:cubicBezTo>
                  <a:lnTo>
                    <a:pt x="968508" y="1159444"/>
                  </a:lnTo>
                  <a:close/>
                  <a:moveTo>
                    <a:pt x="968508" y="1176484"/>
                  </a:moveTo>
                  <a:lnTo>
                    <a:pt x="968508" y="1182341"/>
                  </a:lnTo>
                  <a:cubicBezTo>
                    <a:pt x="965314" y="1183406"/>
                    <a:pt x="962651" y="1183406"/>
                    <a:pt x="960521" y="1183406"/>
                  </a:cubicBezTo>
                  <a:lnTo>
                    <a:pt x="960521" y="1177549"/>
                  </a:lnTo>
                  <a:cubicBezTo>
                    <a:pt x="963184" y="1177549"/>
                    <a:pt x="965314" y="1176484"/>
                    <a:pt x="968508" y="1176484"/>
                  </a:cubicBezTo>
                  <a:lnTo>
                    <a:pt x="968508" y="1176484"/>
                  </a:lnTo>
                  <a:close/>
                  <a:moveTo>
                    <a:pt x="968508" y="1420359"/>
                  </a:moveTo>
                  <a:lnTo>
                    <a:pt x="968508" y="1430476"/>
                  </a:lnTo>
                  <a:lnTo>
                    <a:pt x="967444" y="1430476"/>
                  </a:lnTo>
                  <a:lnTo>
                    <a:pt x="968508" y="1430476"/>
                  </a:lnTo>
                  <a:lnTo>
                    <a:pt x="968508" y="1448581"/>
                  </a:lnTo>
                  <a:cubicBezTo>
                    <a:pt x="966379" y="1445386"/>
                    <a:pt x="964249" y="1442724"/>
                    <a:pt x="960521" y="1439529"/>
                  </a:cubicBezTo>
                  <a:lnTo>
                    <a:pt x="960521" y="1423554"/>
                  </a:lnTo>
                  <a:cubicBezTo>
                    <a:pt x="963184" y="1423022"/>
                    <a:pt x="966379" y="1421957"/>
                    <a:pt x="968508" y="1420359"/>
                  </a:cubicBezTo>
                  <a:lnTo>
                    <a:pt x="968508" y="1420359"/>
                  </a:lnTo>
                  <a:close/>
                  <a:moveTo>
                    <a:pt x="968508" y="1473607"/>
                  </a:moveTo>
                  <a:lnTo>
                    <a:pt x="968508" y="1483724"/>
                  </a:lnTo>
                  <a:cubicBezTo>
                    <a:pt x="965314" y="1483724"/>
                    <a:pt x="962651" y="1483724"/>
                    <a:pt x="960521" y="1483724"/>
                  </a:cubicBezTo>
                  <a:lnTo>
                    <a:pt x="960521" y="1473607"/>
                  </a:lnTo>
                  <a:cubicBezTo>
                    <a:pt x="963184" y="1473607"/>
                    <a:pt x="965314" y="1474672"/>
                    <a:pt x="968508" y="1473607"/>
                  </a:cubicBezTo>
                  <a:lnTo>
                    <a:pt x="968508" y="1473607"/>
                  </a:lnTo>
                  <a:close/>
                  <a:moveTo>
                    <a:pt x="968508" y="1560401"/>
                  </a:moveTo>
                  <a:lnTo>
                    <a:pt x="968508" y="1606727"/>
                  </a:lnTo>
                  <a:lnTo>
                    <a:pt x="966379" y="1585428"/>
                  </a:lnTo>
                  <a:lnTo>
                    <a:pt x="960521" y="1589688"/>
                  </a:lnTo>
                  <a:lnTo>
                    <a:pt x="960521" y="1566259"/>
                  </a:lnTo>
                  <a:lnTo>
                    <a:pt x="968508" y="1560401"/>
                  </a:lnTo>
                  <a:lnTo>
                    <a:pt x="968508" y="1560401"/>
                  </a:lnTo>
                  <a:close/>
                  <a:moveTo>
                    <a:pt x="968508" y="1740380"/>
                  </a:moveTo>
                  <a:lnTo>
                    <a:pt x="968508" y="1757419"/>
                  </a:lnTo>
                  <a:cubicBezTo>
                    <a:pt x="966379" y="1756354"/>
                    <a:pt x="962651" y="1755289"/>
                    <a:pt x="960521" y="1755289"/>
                  </a:cubicBezTo>
                  <a:lnTo>
                    <a:pt x="960521" y="1739315"/>
                  </a:lnTo>
                  <a:cubicBezTo>
                    <a:pt x="963184" y="1739315"/>
                    <a:pt x="966379" y="1739315"/>
                    <a:pt x="968508" y="1740380"/>
                  </a:cubicBezTo>
                  <a:lnTo>
                    <a:pt x="968508" y="1740380"/>
                  </a:lnTo>
                  <a:close/>
                  <a:moveTo>
                    <a:pt x="968508" y="1820252"/>
                  </a:moveTo>
                  <a:lnTo>
                    <a:pt x="968508" y="1839421"/>
                  </a:lnTo>
                  <a:cubicBezTo>
                    <a:pt x="967444" y="1839421"/>
                    <a:pt x="967444" y="1839421"/>
                    <a:pt x="967444" y="1839421"/>
                  </a:cubicBezTo>
                  <a:cubicBezTo>
                    <a:pt x="965314" y="1839421"/>
                    <a:pt x="963184" y="1840486"/>
                    <a:pt x="960521" y="1840486"/>
                  </a:cubicBezTo>
                  <a:lnTo>
                    <a:pt x="960521" y="1814394"/>
                  </a:lnTo>
                  <a:cubicBezTo>
                    <a:pt x="963184" y="1817057"/>
                    <a:pt x="965314" y="1818122"/>
                    <a:pt x="968508" y="1820252"/>
                  </a:cubicBezTo>
                  <a:close/>
                  <a:moveTo>
                    <a:pt x="961054" y="876697"/>
                  </a:moveTo>
                  <a:lnTo>
                    <a:pt x="937625" y="802150"/>
                  </a:lnTo>
                  <a:lnTo>
                    <a:pt x="937625" y="1009285"/>
                  </a:lnTo>
                  <a:lnTo>
                    <a:pt x="961054" y="1027389"/>
                  </a:lnTo>
                  <a:lnTo>
                    <a:pt x="961054" y="876697"/>
                  </a:lnTo>
                  <a:lnTo>
                    <a:pt x="961054" y="876697"/>
                  </a:lnTo>
                  <a:close/>
                  <a:moveTo>
                    <a:pt x="961054" y="8755"/>
                  </a:moveTo>
                  <a:lnTo>
                    <a:pt x="961054" y="31120"/>
                  </a:lnTo>
                  <a:cubicBezTo>
                    <a:pt x="955196" y="25262"/>
                    <a:pt x="947742" y="21002"/>
                    <a:pt x="937625" y="18873"/>
                  </a:cubicBezTo>
                  <a:lnTo>
                    <a:pt x="937625" y="2898"/>
                  </a:lnTo>
                  <a:cubicBezTo>
                    <a:pt x="946677" y="3963"/>
                    <a:pt x="954664" y="5028"/>
                    <a:pt x="959989" y="8755"/>
                  </a:cubicBezTo>
                  <a:cubicBezTo>
                    <a:pt x="961054" y="8755"/>
                    <a:pt x="961054" y="8755"/>
                    <a:pt x="961054" y="8755"/>
                  </a:cubicBezTo>
                  <a:lnTo>
                    <a:pt x="961054" y="8755"/>
                  </a:lnTo>
                  <a:close/>
                  <a:moveTo>
                    <a:pt x="961054" y="93420"/>
                  </a:moveTo>
                  <a:lnTo>
                    <a:pt x="961054" y="110459"/>
                  </a:lnTo>
                  <a:cubicBezTo>
                    <a:pt x="950937" y="109394"/>
                    <a:pt x="942949" y="106199"/>
                    <a:pt x="937625" y="102472"/>
                  </a:cubicBezTo>
                  <a:lnTo>
                    <a:pt x="937625" y="78510"/>
                  </a:lnTo>
                  <a:cubicBezTo>
                    <a:pt x="939755" y="81705"/>
                    <a:pt x="941884" y="84368"/>
                    <a:pt x="945612" y="87562"/>
                  </a:cubicBezTo>
                  <a:cubicBezTo>
                    <a:pt x="949339" y="90757"/>
                    <a:pt x="954132" y="92355"/>
                    <a:pt x="961054" y="93420"/>
                  </a:cubicBezTo>
                  <a:lnTo>
                    <a:pt x="961054" y="93420"/>
                  </a:lnTo>
                  <a:close/>
                  <a:moveTo>
                    <a:pt x="961054" y="263281"/>
                  </a:moveTo>
                  <a:lnTo>
                    <a:pt x="961054" y="272333"/>
                  </a:lnTo>
                  <a:cubicBezTo>
                    <a:pt x="959989" y="269138"/>
                    <a:pt x="958924" y="266476"/>
                    <a:pt x="961054" y="264346"/>
                  </a:cubicBezTo>
                  <a:cubicBezTo>
                    <a:pt x="961054" y="264346"/>
                    <a:pt x="961054" y="264346"/>
                    <a:pt x="961054" y="263281"/>
                  </a:cubicBezTo>
                  <a:lnTo>
                    <a:pt x="961054" y="263281"/>
                  </a:lnTo>
                  <a:close/>
                  <a:moveTo>
                    <a:pt x="961054" y="385751"/>
                  </a:moveTo>
                  <a:lnTo>
                    <a:pt x="961054" y="394803"/>
                  </a:lnTo>
                  <a:cubicBezTo>
                    <a:pt x="959989" y="394803"/>
                    <a:pt x="958924" y="394803"/>
                    <a:pt x="957859" y="394803"/>
                  </a:cubicBezTo>
                  <a:lnTo>
                    <a:pt x="957859" y="394803"/>
                  </a:lnTo>
                  <a:lnTo>
                    <a:pt x="956794" y="394803"/>
                  </a:lnTo>
                  <a:cubicBezTo>
                    <a:pt x="957859" y="397998"/>
                    <a:pt x="959989" y="400661"/>
                    <a:pt x="961054" y="402790"/>
                  </a:cubicBezTo>
                  <a:lnTo>
                    <a:pt x="961054" y="429947"/>
                  </a:lnTo>
                  <a:cubicBezTo>
                    <a:pt x="955196" y="416635"/>
                    <a:pt x="952002" y="400661"/>
                    <a:pt x="937625" y="394803"/>
                  </a:cubicBezTo>
                  <a:lnTo>
                    <a:pt x="937625" y="384686"/>
                  </a:lnTo>
                  <a:cubicBezTo>
                    <a:pt x="939755" y="384686"/>
                    <a:pt x="943482" y="385751"/>
                    <a:pt x="945612" y="386816"/>
                  </a:cubicBezTo>
                  <a:cubicBezTo>
                    <a:pt x="947742" y="386816"/>
                    <a:pt x="951469" y="385751"/>
                    <a:pt x="952534" y="385751"/>
                  </a:cubicBezTo>
                  <a:cubicBezTo>
                    <a:pt x="955196" y="385751"/>
                    <a:pt x="957326" y="385751"/>
                    <a:pt x="961054" y="385751"/>
                  </a:cubicBezTo>
                  <a:lnTo>
                    <a:pt x="961054" y="385751"/>
                  </a:lnTo>
                  <a:close/>
                  <a:moveTo>
                    <a:pt x="961054" y="437934"/>
                  </a:moveTo>
                  <a:lnTo>
                    <a:pt x="961054" y="448051"/>
                  </a:lnTo>
                  <a:cubicBezTo>
                    <a:pt x="957859" y="448051"/>
                    <a:pt x="955196" y="448051"/>
                    <a:pt x="952002" y="448051"/>
                  </a:cubicBezTo>
                  <a:cubicBezTo>
                    <a:pt x="952002" y="451246"/>
                    <a:pt x="950937" y="453909"/>
                    <a:pt x="950937" y="454973"/>
                  </a:cubicBezTo>
                  <a:cubicBezTo>
                    <a:pt x="953067" y="469883"/>
                    <a:pt x="953067" y="478403"/>
                    <a:pt x="950937" y="484260"/>
                  </a:cubicBezTo>
                  <a:cubicBezTo>
                    <a:pt x="953067" y="499169"/>
                    <a:pt x="953067" y="506624"/>
                    <a:pt x="950937" y="513546"/>
                  </a:cubicBezTo>
                  <a:cubicBezTo>
                    <a:pt x="953067" y="526858"/>
                    <a:pt x="953067" y="535910"/>
                    <a:pt x="950937" y="541768"/>
                  </a:cubicBezTo>
                  <a:cubicBezTo>
                    <a:pt x="953067" y="556677"/>
                    <a:pt x="953067" y="565197"/>
                    <a:pt x="950937" y="571054"/>
                  </a:cubicBezTo>
                  <a:cubicBezTo>
                    <a:pt x="953067" y="584366"/>
                    <a:pt x="953067" y="593418"/>
                    <a:pt x="950937" y="599276"/>
                  </a:cubicBezTo>
                  <a:cubicBezTo>
                    <a:pt x="953067" y="613652"/>
                    <a:pt x="953067" y="622705"/>
                    <a:pt x="950937" y="628562"/>
                  </a:cubicBezTo>
                  <a:cubicBezTo>
                    <a:pt x="953067" y="642939"/>
                    <a:pt x="953067" y="651991"/>
                    <a:pt x="950937" y="657848"/>
                  </a:cubicBezTo>
                  <a:cubicBezTo>
                    <a:pt x="953067" y="671160"/>
                    <a:pt x="953067" y="679148"/>
                    <a:pt x="950937" y="686070"/>
                  </a:cubicBezTo>
                  <a:cubicBezTo>
                    <a:pt x="954132" y="686070"/>
                    <a:pt x="957859" y="687135"/>
                    <a:pt x="959989" y="688200"/>
                  </a:cubicBezTo>
                  <a:lnTo>
                    <a:pt x="961054" y="688200"/>
                  </a:lnTo>
                  <a:lnTo>
                    <a:pt x="961054" y="698317"/>
                  </a:lnTo>
                  <a:cubicBezTo>
                    <a:pt x="957859" y="694057"/>
                    <a:pt x="950937" y="690330"/>
                    <a:pt x="938690" y="690330"/>
                  </a:cubicBezTo>
                  <a:cubicBezTo>
                    <a:pt x="937625" y="690330"/>
                    <a:pt x="937625" y="690330"/>
                    <a:pt x="937625" y="690330"/>
                  </a:cubicBezTo>
                  <a:lnTo>
                    <a:pt x="937625" y="684472"/>
                  </a:lnTo>
                  <a:cubicBezTo>
                    <a:pt x="939755" y="684472"/>
                    <a:pt x="941884" y="684472"/>
                    <a:pt x="944547" y="684472"/>
                  </a:cubicBezTo>
                  <a:cubicBezTo>
                    <a:pt x="946677" y="681277"/>
                    <a:pt x="946677" y="674355"/>
                    <a:pt x="945612" y="664238"/>
                  </a:cubicBezTo>
                  <a:cubicBezTo>
                    <a:pt x="944547" y="665303"/>
                    <a:pt x="942417" y="665303"/>
                    <a:pt x="941352" y="666368"/>
                  </a:cubicBezTo>
                  <a:cubicBezTo>
                    <a:pt x="940287" y="666368"/>
                    <a:pt x="939222" y="667433"/>
                    <a:pt x="938157" y="667433"/>
                  </a:cubicBezTo>
                  <a:lnTo>
                    <a:pt x="938157" y="660511"/>
                  </a:lnTo>
                  <a:cubicBezTo>
                    <a:pt x="946144" y="658381"/>
                    <a:pt x="948274" y="653588"/>
                    <a:pt x="946144" y="634419"/>
                  </a:cubicBezTo>
                  <a:cubicBezTo>
                    <a:pt x="945079" y="635484"/>
                    <a:pt x="942949" y="636549"/>
                    <a:pt x="941884" y="636549"/>
                  </a:cubicBezTo>
                  <a:cubicBezTo>
                    <a:pt x="940820" y="637614"/>
                    <a:pt x="939755" y="637614"/>
                    <a:pt x="938690" y="637614"/>
                  </a:cubicBezTo>
                  <a:lnTo>
                    <a:pt x="938690" y="630692"/>
                  </a:lnTo>
                  <a:cubicBezTo>
                    <a:pt x="946677" y="628562"/>
                    <a:pt x="948807" y="623770"/>
                    <a:pt x="946677" y="605665"/>
                  </a:cubicBezTo>
                  <a:cubicBezTo>
                    <a:pt x="945612" y="605665"/>
                    <a:pt x="943482" y="606730"/>
                    <a:pt x="942417" y="606730"/>
                  </a:cubicBezTo>
                  <a:cubicBezTo>
                    <a:pt x="941352" y="607795"/>
                    <a:pt x="940287" y="607795"/>
                    <a:pt x="939222" y="608860"/>
                  </a:cubicBezTo>
                  <a:lnTo>
                    <a:pt x="939222" y="600873"/>
                  </a:lnTo>
                  <a:cubicBezTo>
                    <a:pt x="947209" y="598743"/>
                    <a:pt x="949339" y="593951"/>
                    <a:pt x="947209" y="575846"/>
                  </a:cubicBezTo>
                  <a:cubicBezTo>
                    <a:pt x="945079" y="576911"/>
                    <a:pt x="944014" y="577976"/>
                    <a:pt x="941352" y="577976"/>
                  </a:cubicBezTo>
                  <a:cubicBezTo>
                    <a:pt x="940287" y="577976"/>
                    <a:pt x="939222" y="579041"/>
                    <a:pt x="939222" y="579041"/>
                  </a:cubicBezTo>
                  <a:lnTo>
                    <a:pt x="939222" y="573717"/>
                  </a:lnTo>
                  <a:cubicBezTo>
                    <a:pt x="940287" y="572652"/>
                    <a:pt x="941352" y="572652"/>
                    <a:pt x="942417" y="571587"/>
                  </a:cubicBezTo>
                  <a:cubicBezTo>
                    <a:pt x="946677" y="569457"/>
                    <a:pt x="948274" y="563599"/>
                    <a:pt x="946677" y="548157"/>
                  </a:cubicBezTo>
                  <a:cubicBezTo>
                    <a:pt x="944547" y="549222"/>
                    <a:pt x="943482" y="550287"/>
                    <a:pt x="940820" y="551352"/>
                  </a:cubicBezTo>
                  <a:cubicBezTo>
                    <a:pt x="939755" y="551352"/>
                    <a:pt x="938690" y="551352"/>
                    <a:pt x="938690" y="551352"/>
                  </a:cubicBezTo>
                  <a:lnTo>
                    <a:pt x="938690" y="544430"/>
                  </a:lnTo>
                  <a:cubicBezTo>
                    <a:pt x="939755" y="544430"/>
                    <a:pt x="940820" y="543365"/>
                    <a:pt x="941884" y="543365"/>
                  </a:cubicBezTo>
                  <a:cubicBezTo>
                    <a:pt x="946144" y="540170"/>
                    <a:pt x="947742" y="534313"/>
                    <a:pt x="946144" y="519936"/>
                  </a:cubicBezTo>
                  <a:cubicBezTo>
                    <a:pt x="944014" y="521001"/>
                    <a:pt x="942949" y="521001"/>
                    <a:pt x="940287" y="522066"/>
                  </a:cubicBezTo>
                  <a:cubicBezTo>
                    <a:pt x="939222" y="522066"/>
                    <a:pt x="938157" y="522066"/>
                    <a:pt x="938157" y="523131"/>
                  </a:cubicBezTo>
                  <a:lnTo>
                    <a:pt x="938157" y="515144"/>
                  </a:lnTo>
                  <a:cubicBezTo>
                    <a:pt x="939222" y="515144"/>
                    <a:pt x="940287" y="515144"/>
                    <a:pt x="941352" y="514079"/>
                  </a:cubicBezTo>
                  <a:cubicBezTo>
                    <a:pt x="945612" y="510884"/>
                    <a:pt x="947209" y="505027"/>
                    <a:pt x="945612" y="490650"/>
                  </a:cubicBezTo>
                  <a:cubicBezTo>
                    <a:pt x="943482" y="491715"/>
                    <a:pt x="942417" y="492780"/>
                    <a:pt x="939755" y="492780"/>
                  </a:cubicBezTo>
                  <a:cubicBezTo>
                    <a:pt x="938690" y="493845"/>
                    <a:pt x="937625" y="493845"/>
                    <a:pt x="937625" y="493845"/>
                  </a:cubicBezTo>
                  <a:lnTo>
                    <a:pt x="937625" y="486922"/>
                  </a:lnTo>
                  <a:cubicBezTo>
                    <a:pt x="938690" y="485857"/>
                    <a:pt x="939755" y="485857"/>
                    <a:pt x="940820" y="484792"/>
                  </a:cubicBezTo>
                  <a:cubicBezTo>
                    <a:pt x="945079" y="482662"/>
                    <a:pt x="946677" y="476805"/>
                    <a:pt x="945079" y="461363"/>
                  </a:cubicBezTo>
                  <a:cubicBezTo>
                    <a:pt x="942949" y="462428"/>
                    <a:pt x="940820" y="463493"/>
                    <a:pt x="939222" y="464558"/>
                  </a:cubicBezTo>
                  <a:cubicBezTo>
                    <a:pt x="938157" y="464558"/>
                    <a:pt x="937092" y="464558"/>
                    <a:pt x="937092" y="464558"/>
                  </a:cubicBezTo>
                  <a:lnTo>
                    <a:pt x="937092" y="457636"/>
                  </a:lnTo>
                  <a:cubicBezTo>
                    <a:pt x="938157" y="457636"/>
                    <a:pt x="939222" y="456571"/>
                    <a:pt x="940287" y="456571"/>
                  </a:cubicBezTo>
                  <a:cubicBezTo>
                    <a:pt x="943482" y="454441"/>
                    <a:pt x="944547" y="452311"/>
                    <a:pt x="944547" y="447519"/>
                  </a:cubicBezTo>
                  <a:cubicBezTo>
                    <a:pt x="941352" y="446454"/>
                    <a:pt x="938690" y="446454"/>
                    <a:pt x="936560" y="445389"/>
                  </a:cubicBezTo>
                  <a:lnTo>
                    <a:pt x="936560" y="434207"/>
                  </a:lnTo>
                  <a:cubicBezTo>
                    <a:pt x="941884" y="437934"/>
                    <a:pt x="949339" y="438999"/>
                    <a:pt x="961054" y="437934"/>
                  </a:cubicBezTo>
                  <a:lnTo>
                    <a:pt x="961054" y="437934"/>
                  </a:lnTo>
                  <a:close/>
                  <a:moveTo>
                    <a:pt x="961054" y="722811"/>
                  </a:moveTo>
                  <a:cubicBezTo>
                    <a:pt x="956794" y="721746"/>
                    <a:pt x="954132" y="720681"/>
                    <a:pt x="952002" y="718551"/>
                  </a:cubicBezTo>
                  <a:cubicBezTo>
                    <a:pt x="944014" y="710564"/>
                    <a:pt x="942949" y="699382"/>
                    <a:pt x="937625" y="692460"/>
                  </a:cubicBezTo>
                  <a:lnTo>
                    <a:pt x="937625" y="704707"/>
                  </a:lnTo>
                  <a:cubicBezTo>
                    <a:pt x="938690" y="710564"/>
                    <a:pt x="940820" y="714824"/>
                    <a:pt x="944547" y="719616"/>
                  </a:cubicBezTo>
                  <a:cubicBezTo>
                    <a:pt x="941352" y="719616"/>
                    <a:pt x="938690" y="719616"/>
                    <a:pt x="937625" y="719616"/>
                  </a:cubicBezTo>
                  <a:lnTo>
                    <a:pt x="937625" y="725473"/>
                  </a:lnTo>
                  <a:cubicBezTo>
                    <a:pt x="940820" y="725473"/>
                    <a:pt x="944547" y="725473"/>
                    <a:pt x="948807" y="724408"/>
                  </a:cubicBezTo>
                  <a:cubicBezTo>
                    <a:pt x="952002" y="726538"/>
                    <a:pt x="955729" y="728668"/>
                    <a:pt x="961054" y="728668"/>
                  </a:cubicBezTo>
                  <a:lnTo>
                    <a:pt x="961054" y="722811"/>
                  </a:lnTo>
                  <a:lnTo>
                    <a:pt x="961054" y="722811"/>
                  </a:lnTo>
                  <a:close/>
                  <a:moveTo>
                    <a:pt x="961054" y="1141340"/>
                  </a:moveTo>
                  <a:lnTo>
                    <a:pt x="961054" y="1148262"/>
                  </a:lnTo>
                  <a:cubicBezTo>
                    <a:pt x="961054" y="1148262"/>
                    <a:pt x="959989" y="1148262"/>
                    <a:pt x="958924" y="1149327"/>
                  </a:cubicBezTo>
                  <a:cubicBezTo>
                    <a:pt x="959989" y="1149327"/>
                    <a:pt x="961054" y="1150392"/>
                    <a:pt x="961054" y="1150392"/>
                  </a:cubicBezTo>
                  <a:lnTo>
                    <a:pt x="961054" y="1161574"/>
                  </a:lnTo>
                  <a:cubicBezTo>
                    <a:pt x="958924" y="1158379"/>
                    <a:pt x="955196" y="1154652"/>
                    <a:pt x="952002" y="1151457"/>
                  </a:cubicBezTo>
                  <a:cubicBezTo>
                    <a:pt x="948807" y="1150392"/>
                    <a:pt x="944014" y="1149327"/>
                    <a:pt x="937625" y="1150392"/>
                  </a:cubicBezTo>
                  <a:lnTo>
                    <a:pt x="937625" y="1144535"/>
                  </a:lnTo>
                  <a:cubicBezTo>
                    <a:pt x="944547" y="1143470"/>
                    <a:pt x="948807" y="1143470"/>
                    <a:pt x="953599" y="1145600"/>
                  </a:cubicBezTo>
                  <a:cubicBezTo>
                    <a:pt x="955196" y="1143470"/>
                    <a:pt x="958391" y="1142405"/>
                    <a:pt x="961054" y="1141340"/>
                  </a:cubicBezTo>
                  <a:lnTo>
                    <a:pt x="961054" y="1141340"/>
                  </a:lnTo>
                  <a:close/>
                  <a:moveTo>
                    <a:pt x="961054" y="1177549"/>
                  </a:moveTo>
                  <a:cubicBezTo>
                    <a:pt x="945079" y="1178614"/>
                    <a:pt x="941884" y="1167431"/>
                    <a:pt x="937625" y="1158379"/>
                  </a:cubicBezTo>
                  <a:lnTo>
                    <a:pt x="937625" y="1170626"/>
                  </a:lnTo>
                  <a:cubicBezTo>
                    <a:pt x="938690" y="1173821"/>
                    <a:pt x="940820" y="1176484"/>
                    <a:pt x="943482" y="1178614"/>
                  </a:cubicBezTo>
                  <a:cubicBezTo>
                    <a:pt x="942417" y="1178614"/>
                    <a:pt x="942417" y="1178614"/>
                    <a:pt x="941352" y="1179679"/>
                  </a:cubicBezTo>
                  <a:cubicBezTo>
                    <a:pt x="940287" y="1179679"/>
                    <a:pt x="939222" y="1179679"/>
                    <a:pt x="938157" y="1179679"/>
                  </a:cubicBezTo>
                  <a:lnTo>
                    <a:pt x="938157" y="1185536"/>
                  </a:lnTo>
                  <a:cubicBezTo>
                    <a:pt x="940287" y="1185536"/>
                    <a:pt x="942417" y="1185536"/>
                    <a:pt x="946144" y="1184471"/>
                  </a:cubicBezTo>
                  <a:lnTo>
                    <a:pt x="946144" y="1184471"/>
                  </a:lnTo>
                  <a:cubicBezTo>
                    <a:pt x="946144" y="1190328"/>
                    <a:pt x="945079" y="1193523"/>
                    <a:pt x="941884" y="1194588"/>
                  </a:cubicBezTo>
                  <a:cubicBezTo>
                    <a:pt x="940820" y="1195653"/>
                    <a:pt x="939755" y="1195653"/>
                    <a:pt x="938690" y="1196718"/>
                  </a:cubicBezTo>
                  <a:lnTo>
                    <a:pt x="938690" y="1203640"/>
                  </a:lnTo>
                  <a:cubicBezTo>
                    <a:pt x="938690" y="1203640"/>
                    <a:pt x="939755" y="1202575"/>
                    <a:pt x="940820" y="1202575"/>
                  </a:cubicBezTo>
                  <a:cubicBezTo>
                    <a:pt x="942949" y="1202575"/>
                    <a:pt x="944014" y="1201510"/>
                    <a:pt x="946677" y="1200445"/>
                  </a:cubicBezTo>
                  <a:cubicBezTo>
                    <a:pt x="947742" y="1215355"/>
                    <a:pt x="946677" y="1220679"/>
                    <a:pt x="942417" y="1223874"/>
                  </a:cubicBezTo>
                  <a:cubicBezTo>
                    <a:pt x="941352" y="1223874"/>
                    <a:pt x="940287" y="1224939"/>
                    <a:pt x="939222" y="1224939"/>
                  </a:cubicBezTo>
                  <a:lnTo>
                    <a:pt x="939222" y="1231862"/>
                  </a:lnTo>
                  <a:cubicBezTo>
                    <a:pt x="939222" y="1231862"/>
                    <a:pt x="940287" y="1231862"/>
                    <a:pt x="941352" y="1231862"/>
                  </a:cubicBezTo>
                  <a:cubicBezTo>
                    <a:pt x="943482" y="1230797"/>
                    <a:pt x="944547" y="1230797"/>
                    <a:pt x="947209" y="1229732"/>
                  </a:cubicBezTo>
                  <a:cubicBezTo>
                    <a:pt x="948274" y="1244641"/>
                    <a:pt x="947209" y="1249966"/>
                    <a:pt x="942949" y="1253161"/>
                  </a:cubicBezTo>
                  <a:cubicBezTo>
                    <a:pt x="941884" y="1253161"/>
                    <a:pt x="940820" y="1253161"/>
                    <a:pt x="939755" y="1254226"/>
                  </a:cubicBezTo>
                  <a:lnTo>
                    <a:pt x="939755" y="1261148"/>
                  </a:lnTo>
                  <a:cubicBezTo>
                    <a:pt x="939755" y="1261148"/>
                    <a:pt x="940820" y="1261148"/>
                    <a:pt x="941884" y="1260083"/>
                  </a:cubicBezTo>
                  <a:cubicBezTo>
                    <a:pt x="944014" y="1260083"/>
                    <a:pt x="945079" y="1259018"/>
                    <a:pt x="947742" y="1257953"/>
                  </a:cubicBezTo>
                  <a:cubicBezTo>
                    <a:pt x="948807" y="1273927"/>
                    <a:pt x="947742" y="1279252"/>
                    <a:pt x="943482" y="1281382"/>
                  </a:cubicBezTo>
                  <a:cubicBezTo>
                    <a:pt x="942417" y="1282447"/>
                    <a:pt x="941352" y="1282447"/>
                    <a:pt x="940287" y="1283512"/>
                  </a:cubicBezTo>
                  <a:lnTo>
                    <a:pt x="940287" y="1290434"/>
                  </a:lnTo>
                  <a:cubicBezTo>
                    <a:pt x="940287" y="1290434"/>
                    <a:pt x="941352" y="1289369"/>
                    <a:pt x="942417" y="1289369"/>
                  </a:cubicBezTo>
                  <a:cubicBezTo>
                    <a:pt x="944547" y="1289369"/>
                    <a:pt x="945612" y="1288304"/>
                    <a:pt x="948274" y="1287239"/>
                  </a:cubicBezTo>
                  <a:cubicBezTo>
                    <a:pt x="949339" y="1302149"/>
                    <a:pt x="948274" y="1307474"/>
                    <a:pt x="944014" y="1310669"/>
                  </a:cubicBezTo>
                  <a:cubicBezTo>
                    <a:pt x="942949" y="1310669"/>
                    <a:pt x="941884" y="1311734"/>
                    <a:pt x="940820" y="1311734"/>
                  </a:cubicBezTo>
                  <a:lnTo>
                    <a:pt x="940820" y="1318656"/>
                  </a:lnTo>
                  <a:cubicBezTo>
                    <a:pt x="940820" y="1318656"/>
                    <a:pt x="941884" y="1318656"/>
                    <a:pt x="942949" y="1318656"/>
                  </a:cubicBezTo>
                  <a:cubicBezTo>
                    <a:pt x="945079" y="1317591"/>
                    <a:pt x="946144" y="1316526"/>
                    <a:pt x="948807" y="1315461"/>
                  </a:cubicBezTo>
                  <a:cubicBezTo>
                    <a:pt x="950937" y="1334630"/>
                    <a:pt x="948807" y="1338890"/>
                    <a:pt x="940820" y="1341552"/>
                  </a:cubicBezTo>
                  <a:lnTo>
                    <a:pt x="940820" y="1348475"/>
                  </a:lnTo>
                  <a:cubicBezTo>
                    <a:pt x="941884" y="1348475"/>
                    <a:pt x="942949" y="1347410"/>
                    <a:pt x="944014" y="1347410"/>
                  </a:cubicBezTo>
                  <a:cubicBezTo>
                    <a:pt x="945079" y="1346345"/>
                    <a:pt x="947209" y="1346345"/>
                    <a:pt x="948274" y="1345280"/>
                  </a:cubicBezTo>
                  <a:cubicBezTo>
                    <a:pt x="950404" y="1363384"/>
                    <a:pt x="948274" y="1367644"/>
                    <a:pt x="940287" y="1370306"/>
                  </a:cubicBezTo>
                  <a:lnTo>
                    <a:pt x="940287" y="1378294"/>
                  </a:lnTo>
                  <a:cubicBezTo>
                    <a:pt x="941352" y="1377228"/>
                    <a:pt x="942417" y="1377228"/>
                    <a:pt x="943482" y="1377228"/>
                  </a:cubicBezTo>
                  <a:cubicBezTo>
                    <a:pt x="944547" y="1376164"/>
                    <a:pt x="946677" y="1376164"/>
                    <a:pt x="947742" y="1375099"/>
                  </a:cubicBezTo>
                  <a:cubicBezTo>
                    <a:pt x="949872" y="1393203"/>
                    <a:pt x="947742" y="1397463"/>
                    <a:pt x="939755" y="1400125"/>
                  </a:cubicBezTo>
                  <a:lnTo>
                    <a:pt x="939755" y="1408112"/>
                  </a:lnTo>
                  <a:cubicBezTo>
                    <a:pt x="940820" y="1407047"/>
                    <a:pt x="941884" y="1407047"/>
                    <a:pt x="942949" y="1405982"/>
                  </a:cubicBezTo>
                  <a:cubicBezTo>
                    <a:pt x="944014" y="1405982"/>
                    <a:pt x="946144" y="1404917"/>
                    <a:pt x="947209" y="1403852"/>
                  </a:cubicBezTo>
                  <a:cubicBezTo>
                    <a:pt x="948274" y="1413970"/>
                    <a:pt x="948274" y="1419827"/>
                    <a:pt x="946144" y="1424087"/>
                  </a:cubicBezTo>
                  <a:cubicBezTo>
                    <a:pt x="944014" y="1423022"/>
                    <a:pt x="941884" y="1423022"/>
                    <a:pt x="939222" y="1424087"/>
                  </a:cubicBezTo>
                  <a:lnTo>
                    <a:pt x="939222" y="1433139"/>
                  </a:lnTo>
                  <a:cubicBezTo>
                    <a:pt x="947209" y="1433139"/>
                    <a:pt x="952534" y="1434204"/>
                    <a:pt x="957326" y="1436334"/>
                  </a:cubicBezTo>
                  <a:cubicBezTo>
                    <a:pt x="959456" y="1437399"/>
                    <a:pt x="960521" y="1439529"/>
                    <a:pt x="963184" y="1442191"/>
                  </a:cubicBezTo>
                  <a:lnTo>
                    <a:pt x="963184" y="1426217"/>
                  </a:lnTo>
                  <a:cubicBezTo>
                    <a:pt x="962119" y="1426217"/>
                    <a:pt x="962119" y="1426217"/>
                    <a:pt x="961054" y="1427282"/>
                  </a:cubicBezTo>
                  <a:cubicBezTo>
                    <a:pt x="958924" y="1426217"/>
                    <a:pt x="956794" y="1425152"/>
                    <a:pt x="953067" y="1424087"/>
                  </a:cubicBezTo>
                  <a:cubicBezTo>
                    <a:pt x="955196" y="1418229"/>
                    <a:pt x="955196" y="1410775"/>
                    <a:pt x="953067" y="1396930"/>
                  </a:cubicBezTo>
                  <a:cubicBezTo>
                    <a:pt x="955196" y="1391073"/>
                    <a:pt x="955196" y="1382553"/>
                    <a:pt x="953067" y="1368709"/>
                  </a:cubicBezTo>
                  <a:cubicBezTo>
                    <a:pt x="955196" y="1362852"/>
                    <a:pt x="955196" y="1354332"/>
                    <a:pt x="953067" y="1339422"/>
                  </a:cubicBezTo>
                  <a:cubicBezTo>
                    <a:pt x="955196" y="1333565"/>
                    <a:pt x="955196" y="1325046"/>
                    <a:pt x="953067" y="1310136"/>
                  </a:cubicBezTo>
                  <a:cubicBezTo>
                    <a:pt x="955196" y="1304279"/>
                    <a:pt x="955196" y="1295759"/>
                    <a:pt x="953067" y="1281915"/>
                  </a:cubicBezTo>
                  <a:cubicBezTo>
                    <a:pt x="955196" y="1276057"/>
                    <a:pt x="955196" y="1267538"/>
                    <a:pt x="953067" y="1252628"/>
                  </a:cubicBezTo>
                  <a:cubicBezTo>
                    <a:pt x="955196" y="1246771"/>
                    <a:pt x="955196" y="1238251"/>
                    <a:pt x="953067" y="1223342"/>
                  </a:cubicBezTo>
                  <a:cubicBezTo>
                    <a:pt x="955196" y="1217485"/>
                    <a:pt x="955196" y="1208965"/>
                    <a:pt x="953067" y="1195120"/>
                  </a:cubicBezTo>
                  <a:cubicBezTo>
                    <a:pt x="954132" y="1192991"/>
                    <a:pt x="954132" y="1189263"/>
                    <a:pt x="954132" y="1185003"/>
                  </a:cubicBezTo>
                  <a:cubicBezTo>
                    <a:pt x="957326" y="1186068"/>
                    <a:pt x="959989" y="1186068"/>
                    <a:pt x="963184" y="1185003"/>
                  </a:cubicBezTo>
                  <a:lnTo>
                    <a:pt x="963184" y="1177549"/>
                  </a:lnTo>
                  <a:lnTo>
                    <a:pt x="961054" y="1177549"/>
                  </a:lnTo>
                  <a:close/>
                  <a:moveTo>
                    <a:pt x="961054" y="1473607"/>
                  </a:moveTo>
                  <a:lnTo>
                    <a:pt x="961054" y="1483724"/>
                  </a:lnTo>
                  <a:cubicBezTo>
                    <a:pt x="956794" y="1483724"/>
                    <a:pt x="953067" y="1482660"/>
                    <a:pt x="949872" y="1481595"/>
                  </a:cubicBezTo>
                  <a:cubicBezTo>
                    <a:pt x="947742" y="1481595"/>
                    <a:pt x="944014" y="1482660"/>
                    <a:pt x="944014" y="1482660"/>
                  </a:cubicBezTo>
                  <a:cubicBezTo>
                    <a:pt x="941884" y="1483724"/>
                    <a:pt x="939755" y="1483724"/>
                    <a:pt x="937092" y="1483724"/>
                  </a:cubicBezTo>
                  <a:lnTo>
                    <a:pt x="937092" y="1474672"/>
                  </a:lnTo>
                  <a:lnTo>
                    <a:pt x="937092" y="1474672"/>
                  </a:lnTo>
                  <a:lnTo>
                    <a:pt x="937092" y="1474672"/>
                  </a:lnTo>
                  <a:lnTo>
                    <a:pt x="938157" y="1473607"/>
                  </a:lnTo>
                  <a:lnTo>
                    <a:pt x="937092" y="1472542"/>
                  </a:lnTo>
                  <a:lnTo>
                    <a:pt x="937092" y="1452308"/>
                  </a:lnTo>
                  <a:cubicBezTo>
                    <a:pt x="941884" y="1462425"/>
                    <a:pt x="947209" y="1471477"/>
                    <a:pt x="961054" y="1473607"/>
                  </a:cubicBezTo>
                  <a:lnTo>
                    <a:pt x="961054" y="1473607"/>
                  </a:lnTo>
                  <a:close/>
                  <a:moveTo>
                    <a:pt x="961054" y="1565726"/>
                  </a:moveTo>
                  <a:lnTo>
                    <a:pt x="961054" y="1589156"/>
                  </a:lnTo>
                  <a:lnTo>
                    <a:pt x="950937" y="1597143"/>
                  </a:lnTo>
                  <a:lnTo>
                    <a:pt x="938690" y="1582766"/>
                  </a:lnTo>
                  <a:lnTo>
                    <a:pt x="961054" y="1565726"/>
                  </a:lnTo>
                  <a:lnTo>
                    <a:pt x="961054" y="1565726"/>
                  </a:lnTo>
                  <a:close/>
                  <a:moveTo>
                    <a:pt x="961054" y="1739315"/>
                  </a:moveTo>
                  <a:lnTo>
                    <a:pt x="961054" y="1755289"/>
                  </a:lnTo>
                  <a:cubicBezTo>
                    <a:pt x="954132" y="1754224"/>
                    <a:pt x="946677" y="1755289"/>
                    <a:pt x="937625" y="1756354"/>
                  </a:cubicBezTo>
                  <a:lnTo>
                    <a:pt x="937625" y="1740380"/>
                  </a:lnTo>
                  <a:cubicBezTo>
                    <a:pt x="946144" y="1739315"/>
                    <a:pt x="954132" y="1738250"/>
                    <a:pt x="961054" y="1739315"/>
                  </a:cubicBezTo>
                  <a:lnTo>
                    <a:pt x="961054" y="1739315"/>
                  </a:lnTo>
                  <a:close/>
                  <a:moveTo>
                    <a:pt x="961054" y="1814394"/>
                  </a:moveTo>
                  <a:lnTo>
                    <a:pt x="961054" y="1840486"/>
                  </a:lnTo>
                  <a:cubicBezTo>
                    <a:pt x="959989" y="1841551"/>
                    <a:pt x="957859" y="1841551"/>
                    <a:pt x="957859" y="1841551"/>
                  </a:cubicBezTo>
                  <a:cubicBezTo>
                    <a:pt x="949872" y="1842616"/>
                    <a:pt x="943482" y="1843681"/>
                    <a:pt x="937625" y="1844746"/>
                  </a:cubicBezTo>
                  <a:lnTo>
                    <a:pt x="937625" y="1828771"/>
                  </a:lnTo>
                  <a:cubicBezTo>
                    <a:pt x="939755" y="1828771"/>
                    <a:pt x="943482" y="1827706"/>
                    <a:pt x="946677" y="1827706"/>
                  </a:cubicBezTo>
                  <a:cubicBezTo>
                    <a:pt x="946677" y="1827706"/>
                    <a:pt x="946677" y="1827706"/>
                    <a:pt x="946677" y="1826641"/>
                  </a:cubicBezTo>
                  <a:lnTo>
                    <a:pt x="948807" y="1826641"/>
                  </a:lnTo>
                  <a:cubicBezTo>
                    <a:pt x="944547" y="1822382"/>
                    <a:pt x="940820" y="1817589"/>
                    <a:pt x="937625" y="1811732"/>
                  </a:cubicBezTo>
                  <a:lnTo>
                    <a:pt x="937625" y="1773393"/>
                  </a:lnTo>
                  <a:cubicBezTo>
                    <a:pt x="944014" y="1787770"/>
                    <a:pt x="949339" y="1803212"/>
                    <a:pt x="961054" y="1814394"/>
                  </a:cubicBezTo>
                  <a:close/>
                  <a:moveTo>
                    <a:pt x="937092" y="802683"/>
                  </a:moveTo>
                  <a:lnTo>
                    <a:pt x="923780" y="762214"/>
                  </a:lnTo>
                  <a:lnTo>
                    <a:pt x="913663" y="794696"/>
                  </a:lnTo>
                  <a:lnTo>
                    <a:pt x="913663" y="1008752"/>
                  </a:lnTo>
                  <a:lnTo>
                    <a:pt x="923780" y="1000765"/>
                  </a:lnTo>
                  <a:lnTo>
                    <a:pt x="937092" y="1009817"/>
                  </a:lnTo>
                  <a:lnTo>
                    <a:pt x="937092" y="802683"/>
                  </a:lnTo>
                  <a:lnTo>
                    <a:pt x="937092" y="802683"/>
                  </a:lnTo>
                  <a:close/>
                  <a:moveTo>
                    <a:pt x="937092" y="3431"/>
                  </a:moveTo>
                  <a:lnTo>
                    <a:pt x="937092" y="19405"/>
                  </a:lnTo>
                  <a:cubicBezTo>
                    <a:pt x="930170" y="18340"/>
                    <a:pt x="922715" y="18340"/>
                    <a:pt x="913663" y="19405"/>
                  </a:cubicBezTo>
                  <a:lnTo>
                    <a:pt x="913663" y="3431"/>
                  </a:lnTo>
                  <a:cubicBezTo>
                    <a:pt x="921650" y="1833"/>
                    <a:pt x="929105" y="1833"/>
                    <a:pt x="937092" y="3431"/>
                  </a:cubicBezTo>
                  <a:lnTo>
                    <a:pt x="937092" y="3431"/>
                  </a:lnTo>
                  <a:close/>
                  <a:moveTo>
                    <a:pt x="937092" y="78510"/>
                  </a:moveTo>
                  <a:lnTo>
                    <a:pt x="937092" y="101939"/>
                  </a:lnTo>
                  <a:cubicBezTo>
                    <a:pt x="936027" y="101939"/>
                    <a:pt x="936027" y="101939"/>
                    <a:pt x="936027" y="101939"/>
                  </a:cubicBezTo>
                  <a:cubicBezTo>
                    <a:pt x="928040" y="104069"/>
                    <a:pt x="920053" y="106199"/>
                    <a:pt x="913663" y="107797"/>
                  </a:cubicBezTo>
                  <a:lnTo>
                    <a:pt x="913663" y="91822"/>
                  </a:lnTo>
                  <a:cubicBezTo>
                    <a:pt x="915793" y="91822"/>
                    <a:pt x="919520" y="90757"/>
                    <a:pt x="922715" y="89692"/>
                  </a:cubicBezTo>
                  <a:cubicBezTo>
                    <a:pt x="919520" y="86497"/>
                    <a:pt x="915793" y="82770"/>
                    <a:pt x="913663" y="78510"/>
                  </a:cubicBezTo>
                  <a:lnTo>
                    <a:pt x="913663" y="40172"/>
                  </a:lnTo>
                  <a:cubicBezTo>
                    <a:pt x="920053" y="52951"/>
                    <a:pt x="926975" y="66263"/>
                    <a:pt x="937092" y="78510"/>
                  </a:cubicBezTo>
                  <a:lnTo>
                    <a:pt x="937092" y="78510"/>
                  </a:lnTo>
                  <a:close/>
                  <a:moveTo>
                    <a:pt x="937092" y="384686"/>
                  </a:moveTo>
                  <a:lnTo>
                    <a:pt x="937092" y="394803"/>
                  </a:lnTo>
                  <a:cubicBezTo>
                    <a:pt x="930170" y="392673"/>
                    <a:pt x="923780" y="391608"/>
                    <a:pt x="913663" y="393738"/>
                  </a:cubicBezTo>
                  <a:lnTo>
                    <a:pt x="913663" y="384686"/>
                  </a:lnTo>
                  <a:cubicBezTo>
                    <a:pt x="922715" y="382556"/>
                    <a:pt x="930702" y="382556"/>
                    <a:pt x="937092" y="384686"/>
                  </a:cubicBezTo>
                  <a:lnTo>
                    <a:pt x="937092" y="384686"/>
                  </a:lnTo>
                  <a:close/>
                  <a:moveTo>
                    <a:pt x="937092" y="434207"/>
                  </a:moveTo>
                  <a:lnTo>
                    <a:pt x="937092" y="445389"/>
                  </a:lnTo>
                  <a:cubicBezTo>
                    <a:pt x="934962" y="444324"/>
                    <a:pt x="932832" y="443259"/>
                    <a:pt x="931235" y="443259"/>
                  </a:cubicBezTo>
                  <a:cubicBezTo>
                    <a:pt x="924313" y="444324"/>
                    <a:pt x="917923" y="446454"/>
                    <a:pt x="913131" y="446454"/>
                  </a:cubicBezTo>
                  <a:lnTo>
                    <a:pt x="913131" y="437402"/>
                  </a:lnTo>
                  <a:cubicBezTo>
                    <a:pt x="915260" y="437402"/>
                    <a:pt x="918988" y="436337"/>
                    <a:pt x="922183" y="435272"/>
                  </a:cubicBezTo>
                  <a:cubicBezTo>
                    <a:pt x="918988" y="432077"/>
                    <a:pt x="915260" y="426220"/>
                    <a:pt x="913131" y="420895"/>
                  </a:cubicBezTo>
                  <a:lnTo>
                    <a:pt x="913131" y="399596"/>
                  </a:lnTo>
                  <a:cubicBezTo>
                    <a:pt x="920053" y="409713"/>
                    <a:pt x="925378" y="424622"/>
                    <a:pt x="935495" y="434739"/>
                  </a:cubicBezTo>
                  <a:lnTo>
                    <a:pt x="937092" y="434739"/>
                  </a:lnTo>
                  <a:lnTo>
                    <a:pt x="937092" y="434207"/>
                  </a:lnTo>
                  <a:close/>
                  <a:moveTo>
                    <a:pt x="937092" y="458168"/>
                  </a:moveTo>
                  <a:lnTo>
                    <a:pt x="937092" y="465091"/>
                  </a:lnTo>
                  <a:cubicBezTo>
                    <a:pt x="928040" y="467221"/>
                    <a:pt x="918988" y="467221"/>
                    <a:pt x="913663" y="469350"/>
                  </a:cubicBezTo>
                  <a:lnTo>
                    <a:pt x="913663" y="462428"/>
                  </a:lnTo>
                  <a:cubicBezTo>
                    <a:pt x="916858" y="461363"/>
                    <a:pt x="920585" y="461363"/>
                    <a:pt x="923780" y="460298"/>
                  </a:cubicBezTo>
                  <a:lnTo>
                    <a:pt x="923780" y="460298"/>
                  </a:lnTo>
                  <a:cubicBezTo>
                    <a:pt x="929105" y="459233"/>
                    <a:pt x="933897" y="459233"/>
                    <a:pt x="937092" y="458168"/>
                  </a:cubicBezTo>
                  <a:lnTo>
                    <a:pt x="937092" y="458168"/>
                  </a:lnTo>
                  <a:lnTo>
                    <a:pt x="937092" y="458168"/>
                  </a:lnTo>
                  <a:close/>
                  <a:moveTo>
                    <a:pt x="937092" y="487455"/>
                  </a:moveTo>
                  <a:lnTo>
                    <a:pt x="937092" y="493845"/>
                  </a:lnTo>
                  <a:cubicBezTo>
                    <a:pt x="928040" y="495974"/>
                    <a:pt x="918988" y="495974"/>
                    <a:pt x="913663" y="498104"/>
                  </a:cubicBezTo>
                  <a:lnTo>
                    <a:pt x="913663" y="490117"/>
                  </a:lnTo>
                  <a:cubicBezTo>
                    <a:pt x="916858" y="490117"/>
                    <a:pt x="920585" y="489052"/>
                    <a:pt x="923780" y="489052"/>
                  </a:cubicBezTo>
                  <a:lnTo>
                    <a:pt x="923780" y="489052"/>
                  </a:lnTo>
                  <a:cubicBezTo>
                    <a:pt x="929637" y="487987"/>
                    <a:pt x="933897" y="487987"/>
                    <a:pt x="936027" y="486922"/>
                  </a:cubicBezTo>
                  <a:cubicBezTo>
                    <a:pt x="937092" y="487455"/>
                    <a:pt x="937092" y="487455"/>
                    <a:pt x="937092" y="487455"/>
                  </a:cubicBezTo>
                  <a:lnTo>
                    <a:pt x="937092" y="487455"/>
                  </a:lnTo>
                  <a:close/>
                  <a:moveTo>
                    <a:pt x="937092" y="515676"/>
                  </a:moveTo>
                  <a:lnTo>
                    <a:pt x="937092" y="523663"/>
                  </a:lnTo>
                  <a:cubicBezTo>
                    <a:pt x="928040" y="525793"/>
                    <a:pt x="918988" y="524728"/>
                    <a:pt x="913663" y="526858"/>
                  </a:cubicBezTo>
                  <a:lnTo>
                    <a:pt x="913663" y="519936"/>
                  </a:lnTo>
                  <a:cubicBezTo>
                    <a:pt x="916858" y="518871"/>
                    <a:pt x="920585" y="518871"/>
                    <a:pt x="923780" y="518871"/>
                  </a:cubicBezTo>
                  <a:lnTo>
                    <a:pt x="923780" y="518871"/>
                  </a:lnTo>
                  <a:cubicBezTo>
                    <a:pt x="929637" y="517806"/>
                    <a:pt x="933897" y="516741"/>
                    <a:pt x="936027" y="515676"/>
                  </a:cubicBezTo>
                  <a:cubicBezTo>
                    <a:pt x="937092" y="515676"/>
                    <a:pt x="937092" y="515676"/>
                    <a:pt x="937092" y="515676"/>
                  </a:cubicBezTo>
                  <a:lnTo>
                    <a:pt x="937092" y="515676"/>
                  </a:lnTo>
                  <a:close/>
                  <a:moveTo>
                    <a:pt x="937092" y="544963"/>
                  </a:moveTo>
                  <a:lnTo>
                    <a:pt x="937092" y="551885"/>
                  </a:lnTo>
                  <a:cubicBezTo>
                    <a:pt x="928040" y="554015"/>
                    <a:pt x="918988" y="554015"/>
                    <a:pt x="913663" y="556145"/>
                  </a:cubicBezTo>
                  <a:lnTo>
                    <a:pt x="913663" y="549222"/>
                  </a:lnTo>
                  <a:cubicBezTo>
                    <a:pt x="916858" y="548157"/>
                    <a:pt x="920585" y="548157"/>
                    <a:pt x="923780" y="547093"/>
                  </a:cubicBezTo>
                  <a:lnTo>
                    <a:pt x="923780" y="547093"/>
                  </a:lnTo>
                  <a:cubicBezTo>
                    <a:pt x="929637" y="546028"/>
                    <a:pt x="933897" y="546028"/>
                    <a:pt x="936027" y="544963"/>
                  </a:cubicBezTo>
                  <a:cubicBezTo>
                    <a:pt x="937092" y="544963"/>
                    <a:pt x="937092" y="544963"/>
                    <a:pt x="937092" y="544963"/>
                  </a:cubicBezTo>
                  <a:lnTo>
                    <a:pt x="937092" y="544963"/>
                  </a:lnTo>
                  <a:close/>
                  <a:moveTo>
                    <a:pt x="937092" y="573717"/>
                  </a:moveTo>
                  <a:lnTo>
                    <a:pt x="937092" y="580639"/>
                  </a:lnTo>
                  <a:cubicBezTo>
                    <a:pt x="928040" y="582769"/>
                    <a:pt x="918988" y="582769"/>
                    <a:pt x="913663" y="583834"/>
                  </a:cubicBezTo>
                  <a:lnTo>
                    <a:pt x="913663" y="576911"/>
                  </a:lnTo>
                  <a:cubicBezTo>
                    <a:pt x="916858" y="576911"/>
                    <a:pt x="920585" y="575846"/>
                    <a:pt x="923780" y="575846"/>
                  </a:cubicBezTo>
                  <a:lnTo>
                    <a:pt x="923780" y="575846"/>
                  </a:lnTo>
                  <a:cubicBezTo>
                    <a:pt x="929105" y="575314"/>
                    <a:pt x="933897" y="573717"/>
                    <a:pt x="937092" y="573717"/>
                  </a:cubicBezTo>
                  <a:lnTo>
                    <a:pt x="937092" y="573717"/>
                  </a:lnTo>
                  <a:lnTo>
                    <a:pt x="937092" y="573717"/>
                  </a:lnTo>
                  <a:close/>
                  <a:moveTo>
                    <a:pt x="937092" y="601938"/>
                  </a:moveTo>
                  <a:lnTo>
                    <a:pt x="937092" y="609925"/>
                  </a:lnTo>
                  <a:cubicBezTo>
                    <a:pt x="928040" y="612055"/>
                    <a:pt x="918988" y="610990"/>
                    <a:pt x="913663" y="613120"/>
                  </a:cubicBezTo>
                  <a:lnTo>
                    <a:pt x="913663" y="606198"/>
                  </a:lnTo>
                  <a:cubicBezTo>
                    <a:pt x="916858" y="605133"/>
                    <a:pt x="920585" y="605133"/>
                    <a:pt x="923780" y="604068"/>
                  </a:cubicBezTo>
                  <a:lnTo>
                    <a:pt x="923780" y="604068"/>
                  </a:lnTo>
                  <a:cubicBezTo>
                    <a:pt x="929105" y="604600"/>
                    <a:pt x="933897" y="603003"/>
                    <a:pt x="937092" y="601938"/>
                  </a:cubicBezTo>
                  <a:lnTo>
                    <a:pt x="937092" y="601938"/>
                  </a:lnTo>
                  <a:close/>
                  <a:moveTo>
                    <a:pt x="937092" y="631224"/>
                  </a:moveTo>
                  <a:lnTo>
                    <a:pt x="937092" y="638147"/>
                  </a:lnTo>
                  <a:cubicBezTo>
                    <a:pt x="928040" y="640276"/>
                    <a:pt x="918988" y="640276"/>
                    <a:pt x="913663" y="642406"/>
                  </a:cubicBezTo>
                  <a:lnTo>
                    <a:pt x="913663" y="635484"/>
                  </a:lnTo>
                  <a:cubicBezTo>
                    <a:pt x="916858" y="634419"/>
                    <a:pt x="920585" y="634419"/>
                    <a:pt x="923780" y="633354"/>
                  </a:cubicBezTo>
                  <a:lnTo>
                    <a:pt x="923780" y="633354"/>
                  </a:lnTo>
                  <a:cubicBezTo>
                    <a:pt x="929105" y="632289"/>
                    <a:pt x="933897" y="632289"/>
                    <a:pt x="937092" y="631224"/>
                  </a:cubicBezTo>
                  <a:lnTo>
                    <a:pt x="937092" y="631224"/>
                  </a:lnTo>
                  <a:close/>
                  <a:moveTo>
                    <a:pt x="937092" y="660511"/>
                  </a:moveTo>
                  <a:lnTo>
                    <a:pt x="937092" y="667433"/>
                  </a:lnTo>
                  <a:cubicBezTo>
                    <a:pt x="928040" y="669563"/>
                    <a:pt x="918988" y="669563"/>
                    <a:pt x="913663" y="671693"/>
                  </a:cubicBezTo>
                  <a:lnTo>
                    <a:pt x="913663" y="664238"/>
                  </a:lnTo>
                  <a:cubicBezTo>
                    <a:pt x="916858" y="664238"/>
                    <a:pt x="920585" y="663173"/>
                    <a:pt x="923780" y="663173"/>
                  </a:cubicBezTo>
                  <a:lnTo>
                    <a:pt x="923780" y="663173"/>
                  </a:lnTo>
                  <a:cubicBezTo>
                    <a:pt x="929105" y="661576"/>
                    <a:pt x="933897" y="661576"/>
                    <a:pt x="937092" y="660511"/>
                  </a:cubicBezTo>
                  <a:lnTo>
                    <a:pt x="937092" y="660511"/>
                  </a:lnTo>
                  <a:close/>
                  <a:moveTo>
                    <a:pt x="937092" y="684472"/>
                  </a:moveTo>
                  <a:lnTo>
                    <a:pt x="937092" y="690330"/>
                  </a:lnTo>
                  <a:cubicBezTo>
                    <a:pt x="936027" y="691395"/>
                    <a:pt x="936027" y="691395"/>
                    <a:pt x="936027" y="691395"/>
                  </a:cubicBezTo>
                  <a:cubicBezTo>
                    <a:pt x="936027" y="691395"/>
                    <a:pt x="936027" y="691395"/>
                    <a:pt x="937092" y="692460"/>
                  </a:cubicBezTo>
                  <a:lnTo>
                    <a:pt x="937092" y="704707"/>
                  </a:lnTo>
                  <a:cubicBezTo>
                    <a:pt x="932832" y="696719"/>
                    <a:pt x="928040" y="688732"/>
                    <a:pt x="913663" y="690330"/>
                  </a:cubicBezTo>
                  <a:lnTo>
                    <a:pt x="913663" y="683407"/>
                  </a:lnTo>
                  <a:cubicBezTo>
                    <a:pt x="919520" y="683407"/>
                    <a:pt x="923780" y="684472"/>
                    <a:pt x="928040" y="685537"/>
                  </a:cubicBezTo>
                  <a:cubicBezTo>
                    <a:pt x="930170" y="685537"/>
                    <a:pt x="933897" y="684472"/>
                    <a:pt x="934962" y="684472"/>
                  </a:cubicBezTo>
                  <a:cubicBezTo>
                    <a:pt x="934962" y="684472"/>
                    <a:pt x="936027" y="684472"/>
                    <a:pt x="937092" y="684472"/>
                  </a:cubicBezTo>
                  <a:lnTo>
                    <a:pt x="937092" y="684472"/>
                  </a:lnTo>
                  <a:close/>
                  <a:moveTo>
                    <a:pt x="937092" y="719083"/>
                  </a:moveTo>
                  <a:cubicBezTo>
                    <a:pt x="930170" y="719083"/>
                    <a:pt x="926975" y="718019"/>
                    <a:pt x="923780" y="715889"/>
                  </a:cubicBezTo>
                  <a:cubicBezTo>
                    <a:pt x="919520" y="711629"/>
                    <a:pt x="915793" y="706836"/>
                    <a:pt x="913663" y="701512"/>
                  </a:cubicBezTo>
                  <a:lnTo>
                    <a:pt x="913663" y="714824"/>
                  </a:lnTo>
                  <a:cubicBezTo>
                    <a:pt x="913663" y="715889"/>
                    <a:pt x="914728" y="716954"/>
                    <a:pt x="915793" y="718019"/>
                  </a:cubicBezTo>
                  <a:cubicBezTo>
                    <a:pt x="914728" y="718019"/>
                    <a:pt x="913663" y="719083"/>
                    <a:pt x="913663" y="719083"/>
                  </a:cubicBezTo>
                  <a:lnTo>
                    <a:pt x="913663" y="724941"/>
                  </a:lnTo>
                  <a:cubicBezTo>
                    <a:pt x="915793" y="724941"/>
                    <a:pt x="919520" y="723876"/>
                    <a:pt x="922715" y="722811"/>
                  </a:cubicBezTo>
                  <a:cubicBezTo>
                    <a:pt x="925910" y="724941"/>
                    <a:pt x="930702" y="726006"/>
                    <a:pt x="937092" y="724941"/>
                  </a:cubicBezTo>
                  <a:lnTo>
                    <a:pt x="937092" y="719083"/>
                  </a:lnTo>
                  <a:lnTo>
                    <a:pt x="937092" y="719083"/>
                  </a:lnTo>
                  <a:close/>
                  <a:moveTo>
                    <a:pt x="937092" y="1144535"/>
                  </a:moveTo>
                  <a:lnTo>
                    <a:pt x="937092" y="1150392"/>
                  </a:lnTo>
                  <a:cubicBezTo>
                    <a:pt x="934962" y="1150392"/>
                    <a:pt x="933897" y="1151457"/>
                    <a:pt x="931235" y="1151457"/>
                  </a:cubicBezTo>
                  <a:cubicBezTo>
                    <a:pt x="933365" y="1153587"/>
                    <a:pt x="934430" y="1155717"/>
                    <a:pt x="937092" y="1158379"/>
                  </a:cubicBezTo>
                  <a:lnTo>
                    <a:pt x="937092" y="1170626"/>
                  </a:lnTo>
                  <a:cubicBezTo>
                    <a:pt x="932832" y="1164769"/>
                    <a:pt x="929105" y="1158379"/>
                    <a:pt x="923780" y="1153587"/>
                  </a:cubicBezTo>
                  <a:cubicBezTo>
                    <a:pt x="921650" y="1151457"/>
                    <a:pt x="917923" y="1150392"/>
                    <a:pt x="913663" y="1150392"/>
                  </a:cubicBezTo>
                  <a:lnTo>
                    <a:pt x="913663" y="1144535"/>
                  </a:lnTo>
                  <a:cubicBezTo>
                    <a:pt x="917923" y="1144535"/>
                    <a:pt x="922715" y="1145600"/>
                    <a:pt x="925910" y="1146665"/>
                  </a:cubicBezTo>
                  <a:cubicBezTo>
                    <a:pt x="930702" y="1146132"/>
                    <a:pt x="933897" y="1144535"/>
                    <a:pt x="937092" y="1144535"/>
                  </a:cubicBezTo>
                  <a:lnTo>
                    <a:pt x="937092" y="1144535"/>
                  </a:lnTo>
                  <a:close/>
                  <a:moveTo>
                    <a:pt x="937092" y="1179679"/>
                  </a:moveTo>
                  <a:cubicBezTo>
                    <a:pt x="922715" y="1181808"/>
                    <a:pt x="916858" y="1175419"/>
                    <a:pt x="913663" y="1168496"/>
                  </a:cubicBezTo>
                  <a:lnTo>
                    <a:pt x="913663" y="1185536"/>
                  </a:lnTo>
                  <a:lnTo>
                    <a:pt x="913663" y="1185536"/>
                  </a:lnTo>
                  <a:cubicBezTo>
                    <a:pt x="914728" y="1185536"/>
                    <a:pt x="916858" y="1185536"/>
                    <a:pt x="920585" y="1184471"/>
                  </a:cubicBezTo>
                  <a:cubicBezTo>
                    <a:pt x="923780" y="1186601"/>
                    <a:pt x="929637" y="1186601"/>
                    <a:pt x="937625" y="1185536"/>
                  </a:cubicBezTo>
                  <a:lnTo>
                    <a:pt x="937625" y="1179679"/>
                  </a:lnTo>
                  <a:lnTo>
                    <a:pt x="937092" y="1179679"/>
                  </a:lnTo>
                  <a:close/>
                  <a:moveTo>
                    <a:pt x="937092" y="1196718"/>
                  </a:moveTo>
                  <a:lnTo>
                    <a:pt x="937092" y="1203640"/>
                  </a:lnTo>
                  <a:cubicBezTo>
                    <a:pt x="928040" y="1205770"/>
                    <a:pt x="918988" y="1205770"/>
                    <a:pt x="913663" y="1206835"/>
                  </a:cubicBezTo>
                  <a:lnTo>
                    <a:pt x="913663" y="1199913"/>
                  </a:lnTo>
                  <a:cubicBezTo>
                    <a:pt x="916858" y="1199913"/>
                    <a:pt x="920585" y="1198848"/>
                    <a:pt x="923780" y="1198848"/>
                  </a:cubicBezTo>
                  <a:lnTo>
                    <a:pt x="923780" y="1198848"/>
                  </a:lnTo>
                  <a:cubicBezTo>
                    <a:pt x="929637" y="1197783"/>
                    <a:pt x="932832" y="1196718"/>
                    <a:pt x="936027" y="1196718"/>
                  </a:cubicBezTo>
                  <a:lnTo>
                    <a:pt x="937092" y="1196718"/>
                  </a:lnTo>
                  <a:lnTo>
                    <a:pt x="937092" y="1196718"/>
                  </a:lnTo>
                  <a:close/>
                  <a:moveTo>
                    <a:pt x="937092" y="1224939"/>
                  </a:moveTo>
                  <a:lnTo>
                    <a:pt x="937092" y="1231862"/>
                  </a:lnTo>
                  <a:cubicBezTo>
                    <a:pt x="928040" y="1235056"/>
                    <a:pt x="918988" y="1233991"/>
                    <a:pt x="913663" y="1236121"/>
                  </a:cubicBezTo>
                  <a:lnTo>
                    <a:pt x="913663" y="1229199"/>
                  </a:lnTo>
                  <a:cubicBezTo>
                    <a:pt x="916858" y="1228134"/>
                    <a:pt x="920585" y="1228134"/>
                    <a:pt x="923780" y="1227069"/>
                  </a:cubicBezTo>
                  <a:lnTo>
                    <a:pt x="923780" y="1228134"/>
                  </a:lnTo>
                  <a:cubicBezTo>
                    <a:pt x="929637" y="1227069"/>
                    <a:pt x="933897" y="1226004"/>
                    <a:pt x="936027" y="1224939"/>
                  </a:cubicBezTo>
                  <a:cubicBezTo>
                    <a:pt x="937092" y="1224939"/>
                    <a:pt x="937092" y="1224939"/>
                    <a:pt x="937092" y="1224939"/>
                  </a:cubicBezTo>
                  <a:lnTo>
                    <a:pt x="937092" y="1224939"/>
                  </a:lnTo>
                  <a:close/>
                  <a:moveTo>
                    <a:pt x="937092" y="1254226"/>
                  </a:moveTo>
                  <a:lnTo>
                    <a:pt x="937092" y="1261148"/>
                  </a:lnTo>
                  <a:cubicBezTo>
                    <a:pt x="928040" y="1263278"/>
                    <a:pt x="918988" y="1263278"/>
                    <a:pt x="913663" y="1265408"/>
                  </a:cubicBezTo>
                  <a:lnTo>
                    <a:pt x="913663" y="1258486"/>
                  </a:lnTo>
                  <a:cubicBezTo>
                    <a:pt x="916858" y="1257421"/>
                    <a:pt x="920585" y="1257421"/>
                    <a:pt x="923780" y="1256356"/>
                  </a:cubicBezTo>
                  <a:lnTo>
                    <a:pt x="923780" y="1256356"/>
                  </a:lnTo>
                  <a:cubicBezTo>
                    <a:pt x="929637" y="1255291"/>
                    <a:pt x="933897" y="1255291"/>
                    <a:pt x="936027" y="1254226"/>
                  </a:cubicBezTo>
                  <a:cubicBezTo>
                    <a:pt x="937092" y="1254226"/>
                    <a:pt x="937092" y="1254226"/>
                    <a:pt x="937092" y="1254226"/>
                  </a:cubicBezTo>
                  <a:lnTo>
                    <a:pt x="937092" y="1254226"/>
                  </a:lnTo>
                  <a:close/>
                  <a:moveTo>
                    <a:pt x="937092" y="1282980"/>
                  </a:moveTo>
                  <a:lnTo>
                    <a:pt x="937092" y="1289902"/>
                  </a:lnTo>
                  <a:cubicBezTo>
                    <a:pt x="928040" y="1292032"/>
                    <a:pt x="918988" y="1292032"/>
                    <a:pt x="913663" y="1293097"/>
                  </a:cubicBezTo>
                  <a:lnTo>
                    <a:pt x="913663" y="1286174"/>
                  </a:lnTo>
                  <a:cubicBezTo>
                    <a:pt x="916858" y="1286174"/>
                    <a:pt x="920585" y="1285110"/>
                    <a:pt x="923780" y="1285110"/>
                  </a:cubicBezTo>
                  <a:lnTo>
                    <a:pt x="923780" y="1285110"/>
                  </a:lnTo>
                  <a:cubicBezTo>
                    <a:pt x="929637" y="1284045"/>
                    <a:pt x="933897" y="1282980"/>
                    <a:pt x="936027" y="1282980"/>
                  </a:cubicBezTo>
                  <a:cubicBezTo>
                    <a:pt x="937092" y="1282980"/>
                    <a:pt x="937092" y="1282980"/>
                    <a:pt x="937092" y="1282980"/>
                  </a:cubicBezTo>
                  <a:lnTo>
                    <a:pt x="937092" y="1282980"/>
                  </a:lnTo>
                  <a:close/>
                  <a:moveTo>
                    <a:pt x="937092" y="1311201"/>
                  </a:moveTo>
                  <a:lnTo>
                    <a:pt x="937092" y="1318123"/>
                  </a:lnTo>
                  <a:cubicBezTo>
                    <a:pt x="928040" y="1321318"/>
                    <a:pt x="918988" y="1320253"/>
                    <a:pt x="913663" y="1322383"/>
                  </a:cubicBezTo>
                  <a:lnTo>
                    <a:pt x="913663" y="1315461"/>
                  </a:lnTo>
                  <a:cubicBezTo>
                    <a:pt x="916858" y="1314396"/>
                    <a:pt x="920585" y="1314396"/>
                    <a:pt x="923780" y="1313331"/>
                  </a:cubicBezTo>
                  <a:lnTo>
                    <a:pt x="923780" y="1313331"/>
                  </a:lnTo>
                  <a:cubicBezTo>
                    <a:pt x="929105" y="1313863"/>
                    <a:pt x="933897" y="1312266"/>
                    <a:pt x="937092" y="1311201"/>
                  </a:cubicBezTo>
                  <a:lnTo>
                    <a:pt x="937092" y="1311201"/>
                  </a:lnTo>
                  <a:lnTo>
                    <a:pt x="937092" y="1311201"/>
                  </a:lnTo>
                  <a:close/>
                  <a:moveTo>
                    <a:pt x="937092" y="1340487"/>
                  </a:moveTo>
                  <a:lnTo>
                    <a:pt x="937092" y="1347410"/>
                  </a:lnTo>
                  <a:cubicBezTo>
                    <a:pt x="928040" y="1349540"/>
                    <a:pt x="918988" y="1349540"/>
                    <a:pt x="913663" y="1351670"/>
                  </a:cubicBezTo>
                  <a:lnTo>
                    <a:pt x="913663" y="1344747"/>
                  </a:lnTo>
                  <a:cubicBezTo>
                    <a:pt x="916858" y="1343682"/>
                    <a:pt x="920585" y="1342617"/>
                    <a:pt x="923780" y="1342617"/>
                  </a:cubicBezTo>
                  <a:lnTo>
                    <a:pt x="923780" y="1342617"/>
                  </a:lnTo>
                  <a:cubicBezTo>
                    <a:pt x="929105" y="1341552"/>
                    <a:pt x="933897" y="1341552"/>
                    <a:pt x="937092" y="1340487"/>
                  </a:cubicBezTo>
                  <a:lnTo>
                    <a:pt x="937092" y="1340487"/>
                  </a:lnTo>
                  <a:close/>
                  <a:moveTo>
                    <a:pt x="937092" y="1368709"/>
                  </a:moveTo>
                  <a:lnTo>
                    <a:pt x="937092" y="1376696"/>
                  </a:lnTo>
                  <a:cubicBezTo>
                    <a:pt x="928040" y="1378826"/>
                    <a:pt x="918988" y="1378826"/>
                    <a:pt x="913663" y="1379891"/>
                  </a:cubicBezTo>
                  <a:lnTo>
                    <a:pt x="913663" y="1372969"/>
                  </a:lnTo>
                  <a:cubicBezTo>
                    <a:pt x="916858" y="1372969"/>
                    <a:pt x="920585" y="1371904"/>
                    <a:pt x="923780" y="1371904"/>
                  </a:cubicBezTo>
                  <a:lnTo>
                    <a:pt x="923780" y="1371904"/>
                  </a:lnTo>
                  <a:cubicBezTo>
                    <a:pt x="929105" y="1370839"/>
                    <a:pt x="933897" y="1369774"/>
                    <a:pt x="937092" y="1368709"/>
                  </a:cubicBezTo>
                  <a:lnTo>
                    <a:pt x="937092" y="1368709"/>
                  </a:lnTo>
                  <a:close/>
                  <a:moveTo>
                    <a:pt x="937092" y="1397995"/>
                  </a:moveTo>
                  <a:lnTo>
                    <a:pt x="937092" y="1405982"/>
                  </a:lnTo>
                  <a:cubicBezTo>
                    <a:pt x="928040" y="1408112"/>
                    <a:pt x="918988" y="1407047"/>
                    <a:pt x="913663" y="1409177"/>
                  </a:cubicBezTo>
                  <a:lnTo>
                    <a:pt x="913663" y="1402255"/>
                  </a:lnTo>
                  <a:cubicBezTo>
                    <a:pt x="916858" y="1401190"/>
                    <a:pt x="920585" y="1401190"/>
                    <a:pt x="923780" y="1400125"/>
                  </a:cubicBezTo>
                  <a:lnTo>
                    <a:pt x="923780" y="1400125"/>
                  </a:lnTo>
                  <a:cubicBezTo>
                    <a:pt x="929105" y="1400125"/>
                    <a:pt x="933897" y="1399060"/>
                    <a:pt x="937092" y="1397995"/>
                  </a:cubicBezTo>
                  <a:lnTo>
                    <a:pt x="937092" y="1397995"/>
                  </a:lnTo>
                  <a:close/>
                  <a:moveTo>
                    <a:pt x="937092" y="1421957"/>
                  </a:moveTo>
                  <a:lnTo>
                    <a:pt x="937092" y="1431009"/>
                  </a:lnTo>
                  <a:cubicBezTo>
                    <a:pt x="932832" y="1431009"/>
                    <a:pt x="929105" y="1432074"/>
                    <a:pt x="924845" y="1433139"/>
                  </a:cubicBezTo>
                  <a:cubicBezTo>
                    <a:pt x="929105" y="1437399"/>
                    <a:pt x="932832" y="1445386"/>
                    <a:pt x="937092" y="1452308"/>
                  </a:cubicBezTo>
                  <a:lnTo>
                    <a:pt x="937092" y="1472542"/>
                  </a:lnTo>
                  <a:cubicBezTo>
                    <a:pt x="928040" y="1462425"/>
                    <a:pt x="923780" y="1447516"/>
                    <a:pt x="913663" y="1436334"/>
                  </a:cubicBezTo>
                  <a:lnTo>
                    <a:pt x="913663" y="1424087"/>
                  </a:lnTo>
                  <a:cubicBezTo>
                    <a:pt x="913663" y="1425152"/>
                    <a:pt x="914728" y="1425152"/>
                    <a:pt x="915793" y="1426217"/>
                  </a:cubicBezTo>
                  <a:cubicBezTo>
                    <a:pt x="923780" y="1423022"/>
                    <a:pt x="930702" y="1421957"/>
                    <a:pt x="937092" y="1421957"/>
                  </a:cubicBezTo>
                  <a:lnTo>
                    <a:pt x="937092" y="1421957"/>
                  </a:lnTo>
                  <a:close/>
                  <a:moveTo>
                    <a:pt x="937092" y="1474672"/>
                  </a:moveTo>
                  <a:lnTo>
                    <a:pt x="937092" y="1483724"/>
                  </a:lnTo>
                  <a:cubicBezTo>
                    <a:pt x="926975" y="1485854"/>
                    <a:pt x="918988" y="1485854"/>
                    <a:pt x="913663" y="1484789"/>
                  </a:cubicBezTo>
                  <a:lnTo>
                    <a:pt x="913663" y="1474672"/>
                  </a:lnTo>
                  <a:cubicBezTo>
                    <a:pt x="918988" y="1475737"/>
                    <a:pt x="926975" y="1476802"/>
                    <a:pt x="937092" y="1474672"/>
                  </a:cubicBezTo>
                  <a:lnTo>
                    <a:pt x="937092" y="1474672"/>
                  </a:lnTo>
                  <a:close/>
                  <a:moveTo>
                    <a:pt x="937092" y="1740380"/>
                  </a:moveTo>
                  <a:lnTo>
                    <a:pt x="937092" y="1756354"/>
                  </a:lnTo>
                  <a:cubicBezTo>
                    <a:pt x="932832" y="1756354"/>
                    <a:pt x="929105" y="1757419"/>
                    <a:pt x="924845" y="1758484"/>
                  </a:cubicBezTo>
                  <a:cubicBezTo>
                    <a:pt x="929105" y="1762744"/>
                    <a:pt x="933897" y="1768601"/>
                    <a:pt x="937092" y="1774458"/>
                  </a:cubicBezTo>
                  <a:lnTo>
                    <a:pt x="937092" y="1812797"/>
                  </a:lnTo>
                  <a:cubicBezTo>
                    <a:pt x="929105" y="1800550"/>
                    <a:pt x="922715" y="1785641"/>
                    <a:pt x="913663" y="1773393"/>
                  </a:cubicBezTo>
                  <a:lnTo>
                    <a:pt x="913663" y="1746237"/>
                  </a:lnTo>
                  <a:cubicBezTo>
                    <a:pt x="921650" y="1743575"/>
                    <a:pt x="929105" y="1741445"/>
                    <a:pt x="937092" y="1740380"/>
                  </a:cubicBezTo>
                  <a:lnTo>
                    <a:pt x="937092" y="1740380"/>
                  </a:lnTo>
                  <a:close/>
                  <a:moveTo>
                    <a:pt x="937092" y="1829304"/>
                  </a:moveTo>
                  <a:lnTo>
                    <a:pt x="937092" y="1845278"/>
                  </a:lnTo>
                  <a:cubicBezTo>
                    <a:pt x="928040" y="1846343"/>
                    <a:pt x="920053" y="1846343"/>
                    <a:pt x="913663" y="1846343"/>
                  </a:cubicBezTo>
                  <a:lnTo>
                    <a:pt x="913663" y="1829304"/>
                  </a:lnTo>
                  <a:cubicBezTo>
                    <a:pt x="918988" y="1830369"/>
                    <a:pt x="926975" y="1830369"/>
                    <a:pt x="937092" y="1829304"/>
                  </a:cubicBezTo>
                  <a:lnTo>
                    <a:pt x="937092" y="1829304"/>
                  </a:lnTo>
                  <a:close/>
                  <a:moveTo>
                    <a:pt x="913663" y="699914"/>
                  </a:moveTo>
                  <a:lnTo>
                    <a:pt x="913663" y="699914"/>
                  </a:lnTo>
                  <a:lnTo>
                    <a:pt x="913663" y="699914"/>
                  </a:lnTo>
                  <a:lnTo>
                    <a:pt x="913663" y="699914"/>
                  </a:lnTo>
                  <a:close/>
                  <a:moveTo>
                    <a:pt x="913663" y="794696"/>
                  </a:moveTo>
                  <a:lnTo>
                    <a:pt x="910468" y="802683"/>
                  </a:lnTo>
                  <a:lnTo>
                    <a:pt x="910468" y="1010882"/>
                  </a:lnTo>
                  <a:lnTo>
                    <a:pt x="913663" y="1008752"/>
                  </a:lnTo>
                  <a:lnTo>
                    <a:pt x="913663" y="794696"/>
                  </a:lnTo>
                  <a:lnTo>
                    <a:pt x="913663" y="794696"/>
                  </a:lnTo>
                  <a:close/>
                  <a:moveTo>
                    <a:pt x="913663" y="3431"/>
                  </a:moveTo>
                  <a:lnTo>
                    <a:pt x="913663" y="19405"/>
                  </a:lnTo>
                  <a:cubicBezTo>
                    <a:pt x="912598" y="19405"/>
                    <a:pt x="911533" y="19405"/>
                    <a:pt x="910468" y="19405"/>
                  </a:cubicBezTo>
                  <a:lnTo>
                    <a:pt x="910468" y="3431"/>
                  </a:lnTo>
                  <a:cubicBezTo>
                    <a:pt x="911533" y="3431"/>
                    <a:pt x="912598" y="3431"/>
                    <a:pt x="913663" y="3431"/>
                  </a:cubicBezTo>
                  <a:lnTo>
                    <a:pt x="913663" y="3431"/>
                  </a:lnTo>
                  <a:close/>
                  <a:moveTo>
                    <a:pt x="913663" y="40172"/>
                  </a:moveTo>
                  <a:lnTo>
                    <a:pt x="913663" y="78510"/>
                  </a:lnTo>
                  <a:cubicBezTo>
                    <a:pt x="912598" y="77445"/>
                    <a:pt x="911533" y="75315"/>
                    <a:pt x="910468" y="74250"/>
                  </a:cubicBezTo>
                  <a:lnTo>
                    <a:pt x="910468" y="35912"/>
                  </a:lnTo>
                  <a:cubicBezTo>
                    <a:pt x="911533" y="38042"/>
                    <a:pt x="912598" y="39107"/>
                    <a:pt x="913663" y="40172"/>
                  </a:cubicBezTo>
                  <a:lnTo>
                    <a:pt x="913663" y="40172"/>
                  </a:lnTo>
                  <a:close/>
                  <a:moveTo>
                    <a:pt x="913663" y="92355"/>
                  </a:moveTo>
                  <a:lnTo>
                    <a:pt x="913663" y="108329"/>
                  </a:lnTo>
                  <a:cubicBezTo>
                    <a:pt x="912598" y="108329"/>
                    <a:pt x="911533" y="108329"/>
                    <a:pt x="910468" y="108329"/>
                  </a:cubicBezTo>
                  <a:lnTo>
                    <a:pt x="910468" y="92355"/>
                  </a:lnTo>
                  <a:cubicBezTo>
                    <a:pt x="911533" y="92355"/>
                    <a:pt x="912598" y="92355"/>
                    <a:pt x="913663" y="92355"/>
                  </a:cubicBezTo>
                  <a:lnTo>
                    <a:pt x="913663" y="92355"/>
                  </a:lnTo>
                  <a:close/>
                  <a:moveTo>
                    <a:pt x="913663" y="384686"/>
                  </a:moveTo>
                  <a:lnTo>
                    <a:pt x="913663" y="393738"/>
                  </a:lnTo>
                  <a:cubicBezTo>
                    <a:pt x="912598" y="393738"/>
                    <a:pt x="911533" y="393738"/>
                    <a:pt x="910468" y="393738"/>
                  </a:cubicBezTo>
                  <a:lnTo>
                    <a:pt x="910468" y="384686"/>
                  </a:lnTo>
                  <a:cubicBezTo>
                    <a:pt x="911533" y="384686"/>
                    <a:pt x="912598" y="384686"/>
                    <a:pt x="913663" y="384686"/>
                  </a:cubicBezTo>
                  <a:lnTo>
                    <a:pt x="913663" y="384686"/>
                  </a:lnTo>
                  <a:close/>
                  <a:moveTo>
                    <a:pt x="913663" y="399596"/>
                  </a:moveTo>
                  <a:lnTo>
                    <a:pt x="913663" y="420895"/>
                  </a:lnTo>
                  <a:cubicBezTo>
                    <a:pt x="912598" y="419830"/>
                    <a:pt x="911533" y="417700"/>
                    <a:pt x="910468" y="416635"/>
                  </a:cubicBezTo>
                  <a:lnTo>
                    <a:pt x="910468" y="396401"/>
                  </a:lnTo>
                  <a:cubicBezTo>
                    <a:pt x="911533" y="397466"/>
                    <a:pt x="912598" y="398531"/>
                    <a:pt x="913663" y="399596"/>
                  </a:cubicBezTo>
                  <a:lnTo>
                    <a:pt x="913663" y="399596"/>
                  </a:lnTo>
                  <a:close/>
                  <a:moveTo>
                    <a:pt x="913663" y="437934"/>
                  </a:moveTo>
                  <a:lnTo>
                    <a:pt x="913663" y="446986"/>
                  </a:lnTo>
                  <a:cubicBezTo>
                    <a:pt x="912598" y="446986"/>
                    <a:pt x="911533" y="446986"/>
                    <a:pt x="910468" y="446986"/>
                  </a:cubicBezTo>
                  <a:lnTo>
                    <a:pt x="910468" y="437934"/>
                  </a:lnTo>
                  <a:cubicBezTo>
                    <a:pt x="911533" y="437934"/>
                    <a:pt x="912598" y="437934"/>
                    <a:pt x="913663" y="437934"/>
                  </a:cubicBezTo>
                  <a:lnTo>
                    <a:pt x="913663" y="437934"/>
                  </a:lnTo>
                  <a:close/>
                  <a:moveTo>
                    <a:pt x="913663" y="462428"/>
                  </a:moveTo>
                  <a:lnTo>
                    <a:pt x="913663" y="469350"/>
                  </a:lnTo>
                  <a:cubicBezTo>
                    <a:pt x="912598" y="469350"/>
                    <a:pt x="911533" y="469350"/>
                    <a:pt x="910468" y="470415"/>
                  </a:cubicBezTo>
                  <a:lnTo>
                    <a:pt x="910468" y="462428"/>
                  </a:lnTo>
                  <a:cubicBezTo>
                    <a:pt x="911533" y="462428"/>
                    <a:pt x="912598" y="462428"/>
                    <a:pt x="913663" y="462428"/>
                  </a:cubicBezTo>
                  <a:lnTo>
                    <a:pt x="913663" y="462428"/>
                  </a:lnTo>
                  <a:close/>
                  <a:moveTo>
                    <a:pt x="913663" y="490650"/>
                  </a:moveTo>
                  <a:lnTo>
                    <a:pt x="913663" y="498637"/>
                  </a:lnTo>
                  <a:cubicBezTo>
                    <a:pt x="912598" y="498637"/>
                    <a:pt x="911533" y="498637"/>
                    <a:pt x="910468" y="498637"/>
                  </a:cubicBezTo>
                  <a:lnTo>
                    <a:pt x="910468" y="491715"/>
                  </a:lnTo>
                  <a:cubicBezTo>
                    <a:pt x="911533" y="491715"/>
                    <a:pt x="912598" y="491715"/>
                    <a:pt x="913663" y="490650"/>
                  </a:cubicBezTo>
                  <a:lnTo>
                    <a:pt x="913663" y="490650"/>
                  </a:lnTo>
                  <a:close/>
                  <a:moveTo>
                    <a:pt x="913663" y="519936"/>
                  </a:moveTo>
                  <a:lnTo>
                    <a:pt x="913663" y="526858"/>
                  </a:lnTo>
                  <a:cubicBezTo>
                    <a:pt x="912598" y="526858"/>
                    <a:pt x="911533" y="527923"/>
                    <a:pt x="910468" y="527923"/>
                  </a:cubicBezTo>
                  <a:lnTo>
                    <a:pt x="910468" y="521001"/>
                  </a:lnTo>
                  <a:cubicBezTo>
                    <a:pt x="911533" y="519936"/>
                    <a:pt x="912598" y="519936"/>
                    <a:pt x="913663" y="519936"/>
                  </a:cubicBezTo>
                  <a:lnTo>
                    <a:pt x="913663" y="519936"/>
                  </a:lnTo>
                  <a:close/>
                  <a:moveTo>
                    <a:pt x="913663" y="549222"/>
                  </a:moveTo>
                  <a:lnTo>
                    <a:pt x="913663" y="556145"/>
                  </a:lnTo>
                  <a:cubicBezTo>
                    <a:pt x="912598" y="556145"/>
                    <a:pt x="911533" y="556145"/>
                    <a:pt x="910468" y="557210"/>
                  </a:cubicBezTo>
                  <a:lnTo>
                    <a:pt x="910468" y="549222"/>
                  </a:lnTo>
                  <a:cubicBezTo>
                    <a:pt x="911533" y="549222"/>
                    <a:pt x="912598" y="549222"/>
                    <a:pt x="913663" y="549222"/>
                  </a:cubicBezTo>
                  <a:lnTo>
                    <a:pt x="913663" y="549222"/>
                  </a:lnTo>
                  <a:close/>
                  <a:moveTo>
                    <a:pt x="913663" y="577444"/>
                  </a:moveTo>
                  <a:lnTo>
                    <a:pt x="913663" y="584366"/>
                  </a:lnTo>
                  <a:cubicBezTo>
                    <a:pt x="912598" y="585431"/>
                    <a:pt x="911533" y="585431"/>
                    <a:pt x="910468" y="585431"/>
                  </a:cubicBezTo>
                  <a:lnTo>
                    <a:pt x="910468" y="578509"/>
                  </a:lnTo>
                  <a:cubicBezTo>
                    <a:pt x="911533" y="578509"/>
                    <a:pt x="912598" y="578509"/>
                    <a:pt x="913663" y="577444"/>
                  </a:cubicBezTo>
                  <a:lnTo>
                    <a:pt x="913663" y="577444"/>
                  </a:lnTo>
                  <a:close/>
                  <a:moveTo>
                    <a:pt x="913663" y="606730"/>
                  </a:moveTo>
                  <a:lnTo>
                    <a:pt x="913663" y="613652"/>
                  </a:lnTo>
                  <a:cubicBezTo>
                    <a:pt x="912598" y="613652"/>
                    <a:pt x="911533" y="614717"/>
                    <a:pt x="910468" y="614717"/>
                  </a:cubicBezTo>
                  <a:lnTo>
                    <a:pt x="910468" y="607795"/>
                  </a:lnTo>
                  <a:cubicBezTo>
                    <a:pt x="911533" y="606730"/>
                    <a:pt x="912598" y="606730"/>
                    <a:pt x="913663" y="606730"/>
                  </a:cubicBezTo>
                  <a:lnTo>
                    <a:pt x="913663" y="606730"/>
                  </a:lnTo>
                  <a:close/>
                  <a:moveTo>
                    <a:pt x="913663" y="636017"/>
                  </a:moveTo>
                  <a:lnTo>
                    <a:pt x="913663" y="642939"/>
                  </a:lnTo>
                  <a:cubicBezTo>
                    <a:pt x="912598" y="642939"/>
                    <a:pt x="911533" y="642939"/>
                    <a:pt x="910468" y="644004"/>
                  </a:cubicBezTo>
                  <a:lnTo>
                    <a:pt x="910468" y="636017"/>
                  </a:lnTo>
                  <a:cubicBezTo>
                    <a:pt x="911533" y="636017"/>
                    <a:pt x="912598" y="636017"/>
                    <a:pt x="913663" y="636017"/>
                  </a:cubicBezTo>
                  <a:lnTo>
                    <a:pt x="913663" y="636017"/>
                  </a:lnTo>
                  <a:close/>
                  <a:moveTo>
                    <a:pt x="913663" y="664238"/>
                  </a:moveTo>
                  <a:lnTo>
                    <a:pt x="913663" y="672225"/>
                  </a:lnTo>
                  <a:cubicBezTo>
                    <a:pt x="912598" y="672225"/>
                    <a:pt x="911533" y="672225"/>
                    <a:pt x="910468" y="672225"/>
                  </a:cubicBezTo>
                  <a:lnTo>
                    <a:pt x="910468" y="665303"/>
                  </a:lnTo>
                  <a:cubicBezTo>
                    <a:pt x="911533" y="665303"/>
                    <a:pt x="912598" y="665303"/>
                    <a:pt x="913663" y="664238"/>
                  </a:cubicBezTo>
                  <a:lnTo>
                    <a:pt x="913663" y="664238"/>
                  </a:lnTo>
                  <a:close/>
                  <a:moveTo>
                    <a:pt x="913663" y="683407"/>
                  </a:moveTo>
                  <a:lnTo>
                    <a:pt x="913663" y="690330"/>
                  </a:lnTo>
                  <a:cubicBezTo>
                    <a:pt x="912598" y="690330"/>
                    <a:pt x="911533" y="690330"/>
                    <a:pt x="910468" y="690330"/>
                  </a:cubicBezTo>
                  <a:lnTo>
                    <a:pt x="910468" y="684472"/>
                  </a:lnTo>
                  <a:cubicBezTo>
                    <a:pt x="911533" y="684472"/>
                    <a:pt x="912598" y="684472"/>
                    <a:pt x="913663" y="683407"/>
                  </a:cubicBezTo>
                  <a:lnTo>
                    <a:pt x="913663" y="683407"/>
                  </a:lnTo>
                  <a:close/>
                  <a:moveTo>
                    <a:pt x="913663" y="699914"/>
                  </a:moveTo>
                  <a:lnTo>
                    <a:pt x="913663" y="699914"/>
                  </a:lnTo>
                  <a:cubicBezTo>
                    <a:pt x="912598" y="699914"/>
                    <a:pt x="912598" y="699914"/>
                    <a:pt x="912598" y="699914"/>
                  </a:cubicBezTo>
                  <a:lnTo>
                    <a:pt x="913663" y="699914"/>
                  </a:lnTo>
                  <a:lnTo>
                    <a:pt x="913663" y="699914"/>
                  </a:lnTo>
                  <a:lnTo>
                    <a:pt x="913663" y="699914"/>
                  </a:lnTo>
                  <a:close/>
                  <a:moveTo>
                    <a:pt x="913663" y="700979"/>
                  </a:moveTo>
                  <a:cubicBezTo>
                    <a:pt x="912598" y="699914"/>
                    <a:pt x="911533" y="698849"/>
                    <a:pt x="910468" y="697784"/>
                  </a:cubicBezTo>
                  <a:lnTo>
                    <a:pt x="910468" y="710031"/>
                  </a:lnTo>
                  <a:cubicBezTo>
                    <a:pt x="911533" y="711096"/>
                    <a:pt x="912598" y="712161"/>
                    <a:pt x="913663" y="714291"/>
                  </a:cubicBezTo>
                  <a:lnTo>
                    <a:pt x="913663" y="700979"/>
                  </a:lnTo>
                  <a:lnTo>
                    <a:pt x="913663" y="700979"/>
                  </a:lnTo>
                  <a:close/>
                  <a:moveTo>
                    <a:pt x="913663" y="719083"/>
                  </a:moveTo>
                  <a:lnTo>
                    <a:pt x="913663" y="724941"/>
                  </a:lnTo>
                  <a:cubicBezTo>
                    <a:pt x="912598" y="724941"/>
                    <a:pt x="911533" y="724941"/>
                    <a:pt x="910468" y="726006"/>
                  </a:cubicBezTo>
                  <a:lnTo>
                    <a:pt x="910468" y="719083"/>
                  </a:lnTo>
                  <a:cubicBezTo>
                    <a:pt x="911533" y="719083"/>
                    <a:pt x="912598" y="719083"/>
                    <a:pt x="913663" y="719083"/>
                  </a:cubicBezTo>
                  <a:lnTo>
                    <a:pt x="913663" y="719083"/>
                  </a:lnTo>
                  <a:close/>
                  <a:moveTo>
                    <a:pt x="913663" y="1144535"/>
                  </a:moveTo>
                  <a:lnTo>
                    <a:pt x="913663" y="1150392"/>
                  </a:lnTo>
                  <a:cubicBezTo>
                    <a:pt x="912598" y="1150392"/>
                    <a:pt x="911533" y="1150392"/>
                    <a:pt x="910468" y="1150392"/>
                  </a:cubicBezTo>
                  <a:lnTo>
                    <a:pt x="910468" y="1144535"/>
                  </a:lnTo>
                  <a:cubicBezTo>
                    <a:pt x="911533" y="1144535"/>
                    <a:pt x="912598" y="1144535"/>
                    <a:pt x="913663" y="1144535"/>
                  </a:cubicBezTo>
                  <a:lnTo>
                    <a:pt x="913663" y="1144535"/>
                  </a:lnTo>
                  <a:close/>
                  <a:moveTo>
                    <a:pt x="913663" y="1168496"/>
                  </a:moveTo>
                  <a:lnTo>
                    <a:pt x="913663" y="1185536"/>
                  </a:lnTo>
                  <a:cubicBezTo>
                    <a:pt x="912598" y="1185536"/>
                    <a:pt x="911533" y="1185536"/>
                    <a:pt x="910468" y="1185536"/>
                  </a:cubicBezTo>
                  <a:lnTo>
                    <a:pt x="910468" y="1179679"/>
                  </a:lnTo>
                  <a:cubicBezTo>
                    <a:pt x="911533" y="1179679"/>
                    <a:pt x="911533" y="1179679"/>
                    <a:pt x="912598" y="1179679"/>
                  </a:cubicBezTo>
                  <a:cubicBezTo>
                    <a:pt x="911533" y="1178614"/>
                    <a:pt x="911533" y="1177549"/>
                    <a:pt x="910468" y="1177549"/>
                  </a:cubicBezTo>
                  <a:lnTo>
                    <a:pt x="910468" y="1162639"/>
                  </a:lnTo>
                  <a:cubicBezTo>
                    <a:pt x="911533" y="1164769"/>
                    <a:pt x="912598" y="1166367"/>
                    <a:pt x="913663" y="1168496"/>
                  </a:cubicBezTo>
                  <a:lnTo>
                    <a:pt x="913663" y="1168496"/>
                  </a:lnTo>
                  <a:close/>
                  <a:moveTo>
                    <a:pt x="913663" y="1199913"/>
                  </a:moveTo>
                  <a:lnTo>
                    <a:pt x="913663" y="1206835"/>
                  </a:lnTo>
                  <a:cubicBezTo>
                    <a:pt x="912598" y="1207900"/>
                    <a:pt x="911533" y="1207900"/>
                    <a:pt x="910468" y="1207900"/>
                  </a:cubicBezTo>
                  <a:lnTo>
                    <a:pt x="910468" y="1200978"/>
                  </a:lnTo>
                  <a:cubicBezTo>
                    <a:pt x="911533" y="1200978"/>
                    <a:pt x="912598" y="1200978"/>
                    <a:pt x="913663" y="1199913"/>
                  </a:cubicBezTo>
                  <a:lnTo>
                    <a:pt x="913663" y="1199913"/>
                  </a:lnTo>
                  <a:close/>
                  <a:moveTo>
                    <a:pt x="913663" y="1229199"/>
                  </a:moveTo>
                  <a:lnTo>
                    <a:pt x="913663" y="1236121"/>
                  </a:lnTo>
                  <a:cubicBezTo>
                    <a:pt x="912598" y="1236121"/>
                    <a:pt x="911533" y="1237186"/>
                    <a:pt x="910468" y="1237186"/>
                  </a:cubicBezTo>
                  <a:lnTo>
                    <a:pt x="910468" y="1230264"/>
                  </a:lnTo>
                  <a:cubicBezTo>
                    <a:pt x="911533" y="1229199"/>
                    <a:pt x="912598" y="1229199"/>
                    <a:pt x="913663" y="1229199"/>
                  </a:cubicBezTo>
                  <a:lnTo>
                    <a:pt x="913663" y="1229199"/>
                  </a:lnTo>
                  <a:close/>
                  <a:moveTo>
                    <a:pt x="913663" y="1258486"/>
                  </a:moveTo>
                  <a:lnTo>
                    <a:pt x="913663" y="1265408"/>
                  </a:lnTo>
                  <a:cubicBezTo>
                    <a:pt x="912598" y="1265408"/>
                    <a:pt x="911533" y="1265408"/>
                    <a:pt x="910468" y="1265408"/>
                  </a:cubicBezTo>
                  <a:lnTo>
                    <a:pt x="910468" y="1258486"/>
                  </a:lnTo>
                  <a:cubicBezTo>
                    <a:pt x="911533" y="1258486"/>
                    <a:pt x="912598" y="1258486"/>
                    <a:pt x="913663" y="1258486"/>
                  </a:cubicBezTo>
                  <a:lnTo>
                    <a:pt x="913663" y="1258486"/>
                  </a:lnTo>
                  <a:close/>
                  <a:moveTo>
                    <a:pt x="913663" y="1286707"/>
                  </a:moveTo>
                  <a:lnTo>
                    <a:pt x="913663" y="1293629"/>
                  </a:lnTo>
                  <a:cubicBezTo>
                    <a:pt x="912598" y="1294694"/>
                    <a:pt x="911533" y="1294694"/>
                    <a:pt x="910468" y="1294694"/>
                  </a:cubicBezTo>
                  <a:lnTo>
                    <a:pt x="910468" y="1287772"/>
                  </a:lnTo>
                  <a:cubicBezTo>
                    <a:pt x="911533" y="1287772"/>
                    <a:pt x="912598" y="1286707"/>
                    <a:pt x="913663" y="1286707"/>
                  </a:cubicBezTo>
                  <a:lnTo>
                    <a:pt x="913663" y="1286707"/>
                  </a:lnTo>
                  <a:close/>
                  <a:moveTo>
                    <a:pt x="913663" y="1315993"/>
                  </a:moveTo>
                  <a:lnTo>
                    <a:pt x="913663" y="1322916"/>
                  </a:lnTo>
                  <a:cubicBezTo>
                    <a:pt x="912598" y="1322916"/>
                    <a:pt x="911533" y="1322916"/>
                    <a:pt x="910468" y="1323981"/>
                  </a:cubicBezTo>
                  <a:lnTo>
                    <a:pt x="910468" y="1315993"/>
                  </a:lnTo>
                  <a:cubicBezTo>
                    <a:pt x="911533" y="1315993"/>
                    <a:pt x="912598" y="1315993"/>
                    <a:pt x="913663" y="1315993"/>
                  </a:cubicBezTo>
                  <a:lnTo>
                    <a:pt x="913663" y="1315993"/>
                  </a:lnTo>
                  <a:close/>
                  <a:moveTo>
                    <a:pt x="913663" y="1345280"/>
                  </a:moveTo>
                  <a:lnTo>
                    <a:pt x="913663" y="1352202"/>
                  </a:lnTo>
                  <a:cubicBezTo>
                    <a:pt x="912598" y="1352202"/>
                    <a:pt x="911533" y="1352202"/>
                    <a:pt x="910468" y="1352202"/>
                  </a:cubicBezTo>
                  <a:lnTo>
                    <a:pt x="910468" y="1345280"/>
                  </a:lnTo>
                  <a:cubicBezTo>
                    <a:pt x="911533" y="1345280"/>
                    <a:pt x="912598" y="1345280"/>
                    <a:pt x="913663" y="1345280"/>
                  </a:cubicBezTo>
                  <a:lnTo>
                    <a:pt x="913663" y="1345280"/>
                  </a:lnTo>
                  <a:close/>
                  <a:moveTo>
                    <a:pt x="913663" y="1373501"/>
                  </a:moveTo>
                  <a:lnTo>
                    <a:pt x="913663" y="1380423"/>
                  </a:lnTo>
                  <a:cubicBezTo>
                    <a:pt x="912598" y="1381488"/>
                    <a:pt x="911533" y="1381488"/>
                    <a:pt x="910468" y="1381488"/>
                  </a:cubicBezTo>
                  <a:lnTo>
                    <a:pt x="910468" y="1374566"/>
                  </a:lnTo>
                  <a:cubicBezTo>
                    <a:pt x="911533" y="1374566"/>
                    <a:pt x="912598" y="1373501"/>
                    <a:pt x="913663" y="1373501"/>
                  </a:cubicBezTo>
                  <a:lnTo>
                    <a:pt x="913663" y="1373501"/>
                  </a:lnTo>
                  <a:close/>
                  <a:moveTo>
                    <a:pt x="913663" y="1402788"/>
                  </a:moveTo>
                  <a:lnTo>
                    <a:pt x="913663" y="1409710"/>
                  </a:lnTo>
                  <a:cubicBezTo>
                    <a:pt x="912598" y="1409710"/>
                    <a:pt x="911533" y="1410775"/>
                    <a:pt x="910468" y="1410775"/>
                  </a:cubicBezTo>
                  <a:lnTo>
                    <a:pt x="910468" y="1403852"/>
                  </a:lnTo>
                  <a:cubicBezTo>
                    <a:pt x="911533" y="1402788"/>
                    <a:pt x="912598" y="1402788"/>
                    <a:pt x="913663" y="1402788"/>
                  </a:cubicBezTo>
                  <a:lnTo>
                    <a:pt x="913663" y="1402788"/>
                  </a:lnTo>
                  <a:close/>
                  <a:moveTo>
                    <a:pt x="913663" y="1424087"/>
                  </a:moveTo>
                  <a:lnTo>
                    <a:pt x="913663" y="1436334"/>
                  </a:lnTo>
                  <a:cubicBezTo>
                    <a:pt x="912598" y="1436334"/>
                    <a:pt x="911533" y="1435269"/>
                    <a:pt x="911533" y="1434204"/>
                  </a:cubicBezTo>
                  <a:cubicBezTo>
                    <a:pt x="910468" y="1434204"/>
                    <a:pt x="910468" y="1434204"/>
                    <a:pt x="910468" y="1434204"/>
                  </a:cubicBezTo>
                  <a:lnTo>
                    <a:pt x="910468" y="1423022"/>
                  </a:lnTo>
                  <a:cubicBezTo>
                    <a:pt x="911533" y="1424087"/>
                    <a:pt x="912598" y="1424087"/>
                    <a:pt x="913663" y="1424087"/>
                  </a:cubicBezTo>
                  <a:lnTo>
                    <a:pt x="913663" y="1424087"/>
                  </a:lnTo>
                  <a:close/>
                  <a:moveTo>
                    <a:pt x="913663" y="1474672"/>
                  </a:moveTo>
                  <a:lnTo>
                    <a:pt x="913663" y="1484789"/>
                  </a:lnTo>
                  <a:cubicBezTo>
                    <a:pt x="912598" y="1484789"/>
                    <a:pt x="911533" y="1484789"/>
                    <a:pt x="910468" y="1484789"/>
                  </a:cubicBezTo>
                  <a:lnTo>
                    <a:pt x="910468" y="1473607"/>
                  </a:lnTo>
                  <a:cubicBezTo>
                    <a:pt x="911533" y="1474672"/>
                    <a:pt x="912598" y="1474672"/>
                    <a:pt x="913663" y="1474672"/>
                  </a:cubicBezTo>
                  <a:lnTo>
                    <a:pt x="913663" y="1474672"/>
                  </a:lnTo>
                  <a:close/>
                  <a:moveTo>
                    <a:pt x="913663" y="1745705"/>
                  </a:moveTo>
                  <a:lnTo>
                    <a:pt x="913663" y="1772861"/>
                  </a:lnTo>
                  <a:cubicBezTo>
                    <a:pt x="912598" y="1771796"/>
                    <a:pt x="911533" y="1770731"/>
                    <a:pt x="910468" y="1769666"/>
                  </a:cubicBezTo>
                  <a:lnTo>
                    <a:pt x="910468" y="1746237"/>
                  </a:lnTo>
                  <a:cubicBezTo>
                    <a:pt x="910468" y="1746237"/>
                    <a:pt x="911533" y="1746237"/>
                    <a:pt x="911533" y="1747302"/>
                  </a:cubicBezTo>
                  <a:cubicBezTo>
                    <a:pt x="911533" y="1745705"/>
                    <a:pt x="912598" y="1745705"/>
                    <a:pt x="913663" y="1745705"/>
                  </a:cubicBezTo>
                  <a:lnTo>
                    <a:pt x="913663" y="1745705"/>
                  </a:lnTo>
                  <a:close/>
                  <a:moveTo>
                    <a:pt x="913663" y="1829304"/>
                  </a:moveTo>
                  <a:lnTo>
                    <a:pt x="913663" y="1846343"/>
                  </a:lnTo>
                  <a:cubicBezTo>
                    <a:pt x="912598" y="1846343"/>
                    <a:pt x="911533" y="1846343"/>
                    <a:pt x="910468" y="1845278"/>
                  </a:cubicBezTo>
                  <a:lnTo>
                    <a:pt x="910468" y="1829304"/>
                  </a:lnTo>
                  <a:cubicBezTo>
                    <a:pt x="911533" y="1829304"/>
                    <a:pt x="912598" y="1829304"/>
                    <a:pt x="913663" y="1829304"/>
                  </a:cubicBezTo>
                  <a:lnTo>
                    <a:pt x="913663" y="1829304"/>
                  </a:lnTo>
                  <a:close/>
                  <a:moveTo>
                    <a:pt x="909936" y="1608857"/>
                  </a:moveTo>
                  <a:lnTo>
                    <a:pt x="909936" y="1592883"/>
                  </a:lnTo>
                  <a:cubicBezTo>
                    <a:pt x="911533" y="1597143"/>
                    <a:pt x="911533" y="1603000"/>
                    <a:pt x="909936" y="1608857"/>
                  </a:cubicBezTo>
                  <a:lnTo>
                    <a:pt x="909936" y="1608857"/>
                  </a:lnTo>
                  <a:close/>
                  <a:moveTo>
                    <a:pt x="909936" y="802683"/>
                  </a:moveTo>
                  <a:lnTo>
                    <a:pt x="886507" y="877230"/>
                  </a:lnTo>
                  <a:lnTo>
                    <a:pt x="886507" y="1027922"/>
                  </a:lnTo>
                  <a:lnTo>
                    <a:pt x="909936" y="1010882"/>
                  </a:lnTo>
                  <a:lnTo>
                    <a:pt x="909936" y="802683"/>
                  </a:lnTo>
                  <a:lnTo>
                    <a:pt x="909936" y="802683"/>
                  </a:lnTo>
                  <a:close/>
                  <a:moveTo>
                    <a:pt x="909936" y="3431"/>
                  </a:moveTo>
                  <a:lnTo>
                    <a:pt x="909936" y="19405"/>
                  </a:lnTo>
                  <a:cubicBezTo>
                    <a:pt x="907806" y="19405"/>
                    <a:pt x="904078" y="20470"/>
                    <a:pt x="900884" y="20470"/>
                  </a:cubicBezTo>
                  <a:cubicBezTo>
                    <a:pt x="900884" y="21535"/>
                    <a:pt x="900884" y="21535"/>
                    <a:pt x="900884" y="21535"/>
                  </a:cubicBezTo>
                  <a:lnTo>
                    <a:pt x="898754" y="21535"/>
                  </a:lnTo>
                  <a:cubicBezTo>
                    <a:pt x="903013" y="25795"/>
                    <a:pt x="906741" y="31652"/>
                    <a:pt x="909936" y="36444"/>
                  </a:cubicBezTo>
                  <a:lnTo>
                    <a:pt x="909936" y="74783"/>
                  </a:lnTo>
                  <a:cubicBezTo>
                    <a:pt x="903013" y="61471"/>
                    <a:pt x="896624" y="45497"/>
                    <a:pt x="886507" y="35379"/>
                  </a:cubicBezTo>
                  <a:lnTo>
                    <a:pt x="886507" y="7690"/>
                  </a:lnTo>
                  <a:cubicBezTo>
                    <a:pt x="887572" y="7690"/>
                    <a:pt x="889701" y="6626"/>
                    <a:pt x="889701" y="6626"/>
                  </a:cubicBezTo>
                  <a:cubicBezTo>
                    <a:pt x="897689" y="5561"/>
                    <a:pt x="904611" y="4496"/>
                    <a:pt x="909936" y="3431"/>
                  </a:cubicBezTo>
                  <a:lnTo>
                    <a:pt x="909936" y="3431"/>
                  </a:lnTo>
                  <a:close/>
                  <a:moveTo>
                    <a:pt x="909936" y="92355"/>
                  </a:moveTo>
                  <a:lnTo>
                    <a:pt x="909936" y="108329"/>
                  </a:lnTo>
                  <a:cubicBezTo>
                    <a:pt x="900884" y="110459"/>
                    <a:pt x="892896" y="110459"/>
                    <a:pt x="886507" y="109394"/>
                  </a:cubicBezTo>
                  <a:lnTo>
                    <a:pt x="886507" y="93420"/>
                  </a:lnTo>
                  <a:cubicBezTo>
                    <a:pt x="893429" y="94485"/>
                    <a:pt x="901416" y="94485"/>
                    <a:pt x="909936" y="92355"/>
                  </a:cubicBezTo>
                  <a:lnTo>
                    <a:pt x="909936" y="92355"/>
                  </a:lnTo>
                  <a:close/>
                  <a:moveTo>
                    <a:pt x="909936" y="384686"/>
                  </a:moveTo>
                  <a:lnTo>
                    <a:pt x="909936" y="393738"/>
                  </a:lnTo>
                  <a:lnTo>
                    <a:pt x="909936" y="393738"/>
                  </a:lnTo>
                  <a:cubicBezTo>
                    <a:pt x="909936" y="393738"/>
                    <a:pt x="909936" y="393738"/>
                    <a:pt x="909936" y="394803"/>
                  </a:cubicBezTo>
                  <a:lnTo>
                    <a:pt x="908871" y="394803"/>
                  </a:lnTo>
                  <a:lnTo>
                    <a:pt x="909936" y="395868"/>
                  </a:lnTo>
                  <a:lnTo>
                    <a:pt x="909936" y="416102"/>
                  </a:lnTo>
                  <a:cubicBezTo>
                    <a:pt x="905676" y="405985"/>
                    <a:pt x="899819" y="396933"/>
                    <a:pt x="886507" y="394803"/>
                  </a:cubicBezTo>
                  <a:lnTo>
                    <a:pt x="886507" y="384686"/>
                  </a:lnTo>
                  <a:cubicBezTo>
                    <a:pt x="890766" y="384686"/>
                    <a:pt x="894494" y="385751"/>
                    <a:pt x="897689" y="386816"/>
                  </a:cubicBezTo>
                  <a:cubicBezTo>
                    <a:pt x="899819" y="386816"/>
                    <a:pt x="903546" y="385751"/>
                    <a:pt x="903546" y="385751"/>
                  </a:cubicBezTo>
                  <a:cubicBezTo>
                    <a:pt x="905676" y="385751"/>
                    <a:pt x="907806" y="384686"/>
                    <a:pt x="909936" y="384686"/>
                  </a:cubicBezTo>
                  <a:lnTo>
                    <a:pt x="909936" y="384686"/>
                  </a:lnTo>
                  <a:close/>
                  <a:moveTo>
                    <a:pt x="909936" y="437934"/>
                  </a:moveTo>
                  <a:lnTo>
                    <a:pt x="909936" y="446986"/>
                  </a:lnTo>
                  <a:cubicBezTo>
                    <a:pt x="907806" y="448051"/>
                    <a:pt x="905676" y="448051"/>
                    <a:pt x="903013" y="448051"/>
                  </a:cubicBezTo>
                  <a:cubicBezTo>
                    <a:pt x="900884" y="451246"/>
                    <a:pt x="900884" y="458168"/>
                    <a:pt x="901948" y="467221"/>
                  </a:cubicBezTo>
                  <a:cubicBezTo>
                    <a:pt x="904078" y="465091"/>
                    <a:pt x="907806" y="464026"/>
                    <a:pt x="909936" y="462961"/>
                  </a:cubicBezTo>
                  <a:lnTo>
                    <a:pt x="909936" y="470948"/>
                  </a:lnTo>
                  <a:cubicBezTo>
                    <a:pt x="903013" y="473078"/>
                    <a:pt x="899819" y="480000"/>
                    <a:pt x="901948" y="495974"/>
                  </a:cubicBezTo>
                  <a:cubicBezTo>
                    <a:pt x="904078" y="494909"/>
                    <a:pt x="907806" y="493845"/>
                    <a:pt x="909936" y="492780"/>
                  </a:cubicBezTo>
                  <a:lnTo>
                    <a:pt x="909936" y="499702"/>
                  </a:lnTo>
                  <a:cubicBezTo>
                    <a:pt x="903013" y="502897"/>
                    <a:pt x="899819" y="509819"/>
                    <a:pt x="901948" y="525793"/>
                  </a:cubicBezTo>
                  <a:cubicBezTo>
                    <a:pt x="904078" y="523663"/>
                    <a:pt x="907806" y="522598"/>
                    <a:pt x="909936" y="522598"/>
                  </a:cubicBezTo>
                  <a:lnTo>
                    <a:pt x="909936" y="529521"/>
                  </a:lnTo>
                  <a:cubicBezTo>
                    <a:pt x="903013" y="532716"/>
                    <a:pt x="899819" y="538573"/>
                    <a:pt x="901948" y="555612"/>
                  </a:cubicBezTo>
                  <a:cubicBezTo>
                    <a:pt x="904078" y="553482"/>
                    <a:pt x="907806" y="552417"/>
                    <a:pt x="909936" y="551352"/>
                  </a:cubicBezTo>
                  <a:lnTo>
                    <a:pt x="909936" y="559340"/>
                  </a:lnTo>
                  <a:cubicBezTo>
                    <a:pt x="903013" y="561469"/>
                    <a:pt x="899819" y="568392"/>
                    <a:pt x="901948" y="584366"/>
                  </a:cubicBezTo>
                  <a:cubicBezTo>
                    <a:pt x="904078" y="583301"/>
                    <a:pt x="907806" y="582236"/>
                    <a:pt x="909936" y="581171"/>
                  </a:cubicBezTo>
                  <a:lnTo>
                    <a:pt x="909936" y="588093"/>
                  </a:lnTo>
                  <a:cubicBezTo>
                    <a:pt x="903013" y="591288"/>
                    <a:pt x="899819" y="597146"/>
                    <a:pt x="901948" y="614185"/>
                  </a:cubicBezTo>
                  <a:cubicBezTo>
                    <a:pt x="904078" y="612055"/>
                    <a:pt x="907806" y="610990"/>
                    <a:pt x="909936" y="610990"/>
                  </a:cubicBezTo>
                  <a:lnTo>
                    <a:pt x="909936" y="617912"/>
                  </a:lnTo>
                  <a:cubicBezTo>
                    <a:pt x="903013" y="621107"/>
                    <a:pt x="899819" y="626964"/>
                    <a:pt x="901948" y="644004"/>
                  </a:cubicBezTo>
                  <a:cubicBezTo>
                    <a:pt x="904078" y="641874"/>
                    <a:pt x="907806" y="640809"/>
                    <a:pt x="909936" y="639744"/>
                  </a:cubicBezTo>
                  <a:lnTo>
                    <a:pt x="909936" y="647731"/>
                  </a:lnTo>
                  <a:cubicBezTo>
                    <a:pt x="903013" y="649861"/>
                    <a:pt x="899819" y="656783"/>
                    <a:pt x="901948" y="672758"/>
                  </a:cubicBezTo>
                  <a:cubicBezTo>
                    <a:pt x="904078" y="671693"/>
                    <a:pt x="907806" y="670628"/>
                    <a:pt x="909936" y="669563"/>
                  </a:cubicBezTo>
                  <a:lnTo>
                    <a:pt x="909936" y="676485"/>
                  </a:lnTo>
                  <a:cubicBezTo>
                    <a:pt x="905676" y="678615"/>
                    <a:pt x="901948" y="682342"/>
                    <a:pt x="901948" y="689797"/>
                  </a:cubicBezTo>
                  <a:lnTo>
                    <a:pt x="903013" y="689797"/>
                  </a:lnTo>
                  <a:cubicBezTo>
                    <a:pt x="905143" y="688732"/>
                    <a:pt x="907273" y="688732"/>
                    <a:pt x="909936" y="688732"/>
                  </a:cubicBezTo>
                  <a:lnTo>
                    <a:pt x="909936" y="694589"/>
                  </a:lnTo>
                  <a:cubicBezTo>
                    <a:pt x="908871" y="694589"/>
                    <a:pt x="907806" y="694589"/>
                    <a:pt x="906741" y="695654"/>
                  </a:cubicBezTo>
                  <a:cubicBezTo>
                    <a:pt x="906741" y="695654"/>
                    <a:pt x="905676" y="695654"/>
                    <a:pt x="904611" y="695654"/>
                  </a:cubicBezTo>
                  <a:cubicBezTo>
                    <a:pt x="906741" y="697784"/>
                    <a:pt x="908871" y="699914"/>
                    <a:pt x="910468" y="702577"/>
                  </a:cubicBezTo>
                  <a:lnTo>
                    <a:pt x="910468" y="714824"/>
                  </a:lnTo>
                  <a:cubicBezTo>
                    <a:pt x="906208" y="705772"/>
                    <a:pt x="901416" y="695654"/>
                    <a:pt x="887039" y="696719"/>
                  </a:cubicBezTo>
                  <a:lnTo>
                    <a:pt x="887039" y="690862"/>
                  </a:lnTo>
                  <a:cubicBezTo>
                    <a:pt x="890234" y="689797"/>
                    <a:pt x="892896" y="690862"/>
                    <a:pt x="895026" y="690862"/>
                  </a:cubicBezTo>
                  <a:cubicBezTo>
                    <a:pt x="896091" y="687667"/>
                    <a:pt x="896091" y="683940"/>
                    <a:pt x="897156" y="681810"/>
                  </a:cubicBezTo>
                  <a:cubicBezTo>
                    <a:pt x="895026" y="666900"/>
                    <a:pt x="895026" y="658381"/>
                    <a:pt x="897156" y="652524"/>
                  </a:cubicBezTo>
                  <a:cubicBezTo>
                    <a:pt x="895026" y="637614"/>
                    <a:pt x="895026" y="629094"/>
                    <a:pt x="897156" y="623237"/>
                  </a:cubicBezTo>
                  <a:cubicBezTo>
                    <a:pt x="895026" y="609925"/>
                    <a:pt x="895026" y="600873"/>
                    <a:pt x="897156" y="593951"/>
                  </a:cubicBezTo>
                  <a:cubicBezTo>
                    <a:pt x="895026" y="580639"/>
                    <a:pt x="895026" y="571587"/>
                    <a:pt x="897156" y="565729"/>
                  </a:cubicBezTo>
                  <a:cubicBezTo>
                    <a:pt x="895026" y="550820"/>
                    <a:pt x="895026" y="542300"/>
                    <a:pt x="897156" y="536443"/>
                  </a:cubicBezTo>
                  <a:cubicBezTo>
                    <a:pt x="895026" y="523131"/>
                    <a:pt x="895026" y="514079"/>
                    <a:pt x="897156" y="508221"/>
                  </a:cubicBezTo>
                  <a:cubicBezTo>
                    <a:pt x="895026" y="493845"/>
                    <a:pt x="895026" y="484792"/>
                    <a:pt x="897156" y="478935"/>
                  </a:cubicBezTo>
                  <a:cubicBezTo>
                    <a:pt x="895026" y="465623"/>
                    <a:pt x="895026" y="456571"/>
                    <a:pt x="897156" y="450714"/>
                  </a:cubicBezTo>
                  <a:cubicBezTo>
                    <a:pt x="893961" y="449649"/>
                    <a:pt x="891299" y="449649"/>
                    <a:pt x="889169" y="448584"/>
                  </a:cubicBezTo>
                  <a:cubicBezTo>
                    <a:pt x="888104" y="448584"/>
                    <a:pt x="887039" y="448584"/>
                    <a:pt x="887039" y="448584"/>
                  </a:cubicBezTo>
                  <a:lnTo>
                    <a:pt x="887039" y="432609"/>
                  </a:lnTo>
                  <a:cubicBezTo>
                    <a:pt x="888104" y="434739"/>
                    <a:pt x="890234" y="436869"/>
                    <a:pt x="892896" y="438467"/>
                  </a:cubicBezTo>
                  <a:cubicBezTo>
                    <a:pt x="896624" y="437934"/>
                    <a:pt x="902481" y="438999"/>
                    <a:pt x="909936" y="437934"/>
                  </a:cubicBezTo>
                  <a:lnTo>
                    <a:pt x="909936" y="437934"/>
                  </a:lnTo>
                  <a:close/>
                  <a:moveTo>
                    <a:pt x="909936" y="719083"/>
                  </a:moveTo>
                  <a:cubicBezTo>
                    <a:pt x="904078" y="720148"/>
                    <a:pt x="899819" y="719083"/>
                    <a:pt x="896624" y="718019"/>
                  </a:cubicBezTo>
                  <a:cubicBezTo>
                    <a:pt x="892364" y="714824"/>
                    <a:pt x="888636" y="711096"/>
                    <a:pt x="886507" y="707901"/>
                  </a:cubicBezTo>
                  <a:lnTo>
                    <a:pt x="886507" y="718019"/>
                  </a:lnTo>
                  <a:cubicBezTo>
                    <a:pt x="887572" y="719083"/>
                    <a:pt x="887572" y="720148"/>
                    <a:pt x="888636" y="720148"/>
                  </a:cubicBezTo>
                  <a:cubicBezTo>
                    <a:pt x="887572" y="721213"/>
                    <a:pt x="887572" y="721213"/>
                    <a:pt x="886507" y="721213"/>
                  </a:cubicBezTo>
                  <a:lnTo>
                    <a:pt x="886507" y="728136"/>
                  </a:lnTo>
                  <a:cubicBezTo>
                    <a:pt x="888636" y="727071"/>
                    <a:pt x="892364" y="726006"/>
                    <a:pt x="895559" y="724941"/>
                  </a:cubicBezTo>
                  <a:cubicBezTo>
                    <a:pt x="898754" y="726006"/>
                    <a:pt x="904611" y="726006"/>
                    <a:pt x="909936" y="726006"/>
                  </a:cubicBezTo>
                  <a:lnTo>
                    <a:pt x="909936" y="719083"/>
                  </a:lnTo>
                  <a:lnTo>
                    <a:pt x="909936" y="719083"/>
                  </a:lnTo>
                  <a:close/>
                  <a:moveTo>
                    <a:pt x="909936" y="1144535"/>
                  </a:moveTo>
                  <a:lnTo>
                    <a:pt x="909936" y="1150392"/>
                  </a:lnTo>
                  <a:cubicBezTo>
                    <a:pt x="908871" y="1150392"/>
                    <a:pt x="906741" y="1150392"/>
                    <a:pt x="904078" y="1150392"/>
                  </a:cubicBezTo>
                  <a:cubicBezTo>
                    <a:pt x="906208" y="1153587"/>
                    <a:pt x="908338" y="1158379"/>
                    <a:pt x="909936" y="1162639"/>
                  </a:cubicBezTo>
                  <a:lnTo>
                    <a:pt x="909936" y="1177549"/>
                  </a:lnTo>
                  <a:cubicBezTo>
                    <a:pt x="905676" y="1169561"/>
                    <a:pt x="903013" y="1159444"/>
                    <a:pt x="896624" y="1151457"/>
                  </a:cubicBezTo>
                  <a:cubicBezTo>
                    <a:pt x="894494" y="1149327"/>
                    <a:pt x="890766" y="1148262"/>
                    <a:pt x="886507" y="1147197"/>
                  </a:cubicBezTo>
                  <a:lnTo>
                    <a:pt x="886507" y="1141340"/>
                  </a:lnTo>
                  <a:cubicBezTo>
                    <a:pt x="892364" y="1141340"/>
                    <a:pt x="896624" y="1143470"/>
                    <a:pt x="898754" y="1145600"/>
                  </a:cubicBezTo>
                  <a:cubicBezTo>
                    <a:pt x="903546" y="1144535"/>
                    <a:pt x="906741" y="1144535"/>
                    <a:pt x="909936" y="1144535"/>
                  </a:cubicBezTo>
                  <a:lnTo>
                    <a:pt x="909936" y="1144535"/>
                  </a:lnTo>
                  <a:close/>
                  <a:moveTo>
                    <a:pt x="909936" y="1179679"/>
                  </a:moveTo>
                  <a:lnTo>
                    <a:pt x="909936" y="1179679"/>
                  </a:lnTo>
                  <a:cubicBezTo>
                    <a:pt x="896624" y="1179679"/>
                    <a:pt x="889701" y="1176484"/>
                    <a:pt x="886507" y="1170626"/>
                  </a:cubicBezTo>
                  <a:lnTo>
                    <a:pt x="886507" y="1181808"/>
                  </a:lnTo>
                  <a:cubicBezTo>
                    <a:pt x="887572" y="1181808"/>
                    <a:pt x="887572" y="1181808"/>
                    <a:pt x="888636" y="1181808"/>
                  </a:cubicBezTo>
                  <a:cubicBezTo>
                    <a:pt x="890766" y="1182873"/>
                    <a:pt x="892896" y="1183938"/>
                    <a:pt x="896624" y="1183938"/>
                  </a:cubicBezTo>
                  <a:cubicBezTo>
                    <a:pt x="894494" y="1190861"/>
                    <a:pt x="894494" y="1199913"/>
                    <a:pt x="896624" y="1212160"/>
                  </a:cubicBezTo>
                  <a:cubicBezTo>
                    <a:pt x="894494" y="1219082"/>
                    <a:pt x="894494" y="1228134"/>
                    <a:pt x="896624" y="1241446"/>
                  </a:cubicBezTo>
                  <a:cubicBezTo>
                    <a:pt x="894494" y="1247303"/>
                    <a:pt x="894494" y="1256356"/>
                    <a:pt x="896624" y="1270733"/>
                  </a:cubicBezTo>
                  <a:cubicBezTo>
                    <a:pt x="894494" y="1276590"/>
                    <a:pt x="894494" y="1285642"/>
                    <a:pt x="896624" y="1298954"/>
                  </a:cubicBezTo>
                  <a:cubicBezTo>
                    <a:pt x="894494" y="1305876"/>
                    <a:pt x="894494" y="1314928"/>
                    <a:pt x="896624" y="1328240"/>
                  </a:cubicBezTo>
                  <a:cubicBezTo>
                    <a:pt x="894494" y="1334098"/>
                    <a:pt x="894494" y="1343150"/>
                    <a:pt x="896624" y="1357527"/>
                  </a:cubicBezTo>
                  <a:cubicBezTo>
                    <a:pt x="894494" y="1363384"/>
                    <a:pt x="894494" y="1372436"/>
                    <a:pt x="896624" y="1385748"/>
                  </a:cubicBezTo>
                  <a:cubicBezTo>
                    <a:pt x="894494" y="1392670"/>
                    <a:pt x="894494" y="1401723"/>
                    <a:pt x="896624" y="1415035"/>
                  </a:cubicBezTo>
                  <a:cubicBezTo>
                    <a:pt x="895559" y="1417164"/>
                    <a:pt x="895559" y="1418229"/>
                    <a:pt x="895559" y="1420892"/>
                  </a:cubicBezTo>
                  <a:cubicBezTo>
                    <a:pt x="892364" y="1420892"/>
                    <a:pt x="889701" y="1420892"/>
                    <a:pt x="886507" y="1420892"/>
                  </a:cubicBezTo>
                  <a:lnTo>
                    <a:pt x="886507" y="1431009"/>
                  </a:lnTo>
                  <a:cubicBezTo>
                    <a:pt x="897689" y="1429944"/>
                    <a:pt x="905676" y="1431009"/>
                    <a:pt x="909936" y="1434204"/>
                  </a:cubicBezTo>
                  <a:lnTo>
                    <a:pt x="909936" y="1423022"/>
                  </a:lnTo>
                  <a:cubicBezTo>
                    <a:pt x="907806" y="1423022"/>
                    <a:pt x="905676" y="1421957"/>
                    <a:pt x="901948" y="1421957"/>
                  </a:cubicBezTo>
                  <a:cubicBezTo>
                    <a:pt x="903013" y="1415035"/>
                    <a:pt x="906208" y="1412905"/>
                    <a:pt x="909936" y="1410775"/>
                  </a:cubicBezTo>
                  <a:lnTo>
                    <a:pt x="909936" y="1403852"/>
                  </a:lnTo>
                  <a:cubicBezTo>
                    <a:pt x="907806" y="1403852"/>
                    <a:pt x="904078" y="1404917"/>
                    <a:pt x="901948" y="1407047"/>
                  </a:cubicBezTo>
                  <a:cubicBezTo>
                    <a:pt x="899819" y="1390008"/>
                    <a:pt x="903013" y="1384683"/>
                    <a:pt x="909936" y="1380956"/>
                  </a:cubicBezTo>
                  <a:lnTo>
                    <a:pt x="909936" y="1374034"/>
                  </a:lnTo>
                  <a:cubicBezTo>
                    <a:pt x="907806" y="1375099"/>
                    <a:pt x="904078" y="1376164"/>
                    <a:pt x="901948" y="1377228"/>
                  </a:cubicBezTo>
                  <a:cubicBezTo>
                    <a:pt x="899819" y="1361254"/>
                    <a:pt x="903013" y="1354864"/>
                    <a:pt x="909936" y="1351137"/>
                  </a:cubicBezTo>
                  <a:lnTo>
                    <a:pt x="909936" y="1344215"/>
                  </a:lnTo>
                  <a:cubicBezTo>
                    <a:pt x="907806" y="1345280"/>
                    <a:pt x="904078" y="1346345"/>
                    <a:pt x="901948" y="1347410"/>
                  </a:cubicBezTo>
                  <a:cubicBezTo>
                    <a:pt x="899819" y="1331435"/>
                    <a:pt x="903013" y="1325046"/>
                    <a:pt x="909936" y="1322383"/>
                  </a:cubicBezTo>
                  <a:lnTo>
                    <a:pt x="909936" y="1314396"/>
                  </a:lnTo>
                  <a:cubicBezTo>
                    <a:pt x="907806" y="1315461"/>
                    <a:pt x="904078" y="1316526"/>
                    <a:pt x="901948" y="1318656"/>
                  </a:cubicBezTo>
                  <a:cubicBezTo>
                    <a:pt x="899819" y="1301616"/>
                    <a:pt x="903013" y="1296292"/>
                    <a:pt x="909936" y="1292564"/>
                  </a:cubicBezTo>
                  <a:lnTo>
                    <a:pt x="909936" y="1285642"/>
                  </a:lnTo>
                  <a:cubicBezTo>
                    <a:pt x="907806" y="1286707"/>
                    <a:pt x="904078" y="1287772"/>
                    <a:pt x="901948" y="1288837"/>
                  </a:cubicBezTo>
                  <a:cubicBezTo>
                    <a:pt x="899819" y="1272862"/>
                    <a:pt x="903013" y="1266473"/>
                    <a:pt x="909936" y="1262745"/>
                  </a:cubicBezTo>
                  <a:lnTo>
                    <a:pt x="909936" y="1255823"/>
                  </a:lnTo>
                  <a:cubicBezTo>
                    <a:pt x="907806" y="1256888"/>
                    <a:pt x="904078" y="1257953"/>
                    <a:pt x="901948" y="1259018"/>
                  </a:cubicBezTo>
                  <a:cubicBezTo>
                    <a:pt x="899819" y="1243044"/>
                    <a:pt x="903013" y="1236654"/>
                    <a:pt x="909936" y="1233991"/>
                  </a:cubicBezTo>
                  <a:lnTo>
                    <a:pt x="909936" y="1227069"/>
                  </a:lnTo>
                  <a:cubicBezTo>
                    <a:pt x="907806" y="1227069"/>
                    <a:pt x="904078" y="1228134"/>
                    <a:pt x="901948" y="1230264"/>
                  </a:cubicBezTo>
                  <a:cubicBezTo>
                    <a:pt x="899819" y="1213225"/>
                    <a:pt x="903013" y="1207900"/>
                    <a:pt x="909936" y="1204173"/>
                  </a:cubicBezTo>
                  <a:lnTo>
                    <a:pt x="909936" y="1197250"/>
                  </a:lnTo>
                  <a:cubicBezTo>
                    <a:pt x="907806" y="1198315"/>
                    <a:pt x="904078" y="1199380"/>
                    <a:pt x="901948" y="1200445"/>
                  </a:cubicBezTo>
                  <a:cubicBezTo>
                    <a:pt x="900884" y="1191393"/>
                    <a:pt x="900884" y="1186068"/>
                    <a:pt x="903013" y="1181276"/>
                  </a:cubicBezTo>
                  <a:cubicBezTo>
                    <a:pt x="905143" y="1181276"/>
                    <a:pt x="907273" y="1181276"/>
                    <a:pt x="909936" y="1181276"/>
                  </a:cubicBezTo>
                  <a:lnTo>
                    <a:pt x="909936" y="1179679"/>
                  </a:lnTo>
                  <a:lnTo>
                    <a:pt x="909936" y="1179679"/>
                  </a:lnTo>
                  <a:close/>
                  <a:moveTo>
                    <a:pt x="909936" y="1473607"/>
                  </a:moveTo>
                  <a:lnTo>
                    <a:pt x="909936" y="1484789"/>
                  </a:lnTo>
                  <a:cubicBezTo>
                    <a:pt x="906741" y="1483724"/>
                    <a:pt x="904078" y="1482660"/>
                    <a:pt x="901948" y="1481595"/>
                  </a:cubicBezTo>
                  <a:cubicBezTo>
                    <a:pt x="899819" y="1481595"/>
                    <a:pt x="896091" y="1482660"/>
                    <a:pt x="895026" y="1482660"/>
                  </a:cubicBezTo>
                  <a:cubicBezTo>
                    <a:pt x="891831" y="1482660"/>
                    <a:pt x="888104" y="1482660"/>
                    <a:pt x="885974" y="1483724"/>
                  </a:cubicBezTo>
                  <a:lnTo>
                    <a:pt x="885974" y="1473607"/>
                  </a:lnTo>
                  <a:cubicBezTo>
                    <a:pt x="887039" y="1473607"/>
                    <a:pt x="888104" y="1473607"/>
                    <a:pt x="889169" y="1473607"/>
                  </a:cubicBezTo>
                  <a:lnTo>
                    <a:pt x="889169" y="1473607"/>
                  </a:lnTo>
                  <a:lnTo>
                    <a:pt x="890234" y="1473607"/>
                  </a:lnTo>
                  <a:cubicBezTo>
                    <a:pt x="889169" y="1471477"/>
                    <a:pt x="887039" y="1467750"/>
                    <a:pt x="885974" y="1465620"/>
                  </a:cubicBezTo>
                  <a:lnTo>
                    <a:pt x="885974" y="1438464"/>
                  </a:lnTo>
                  <a:cubicBezTo>
                    <a:pt x="892364" y="1452308"/>
                    <a:pt x="895559" y="1467750"/>
                    <a:pt x="909936" y="1473607"/>
                  </a:cubicBezTo>
                  <a:lnTo>
                    <a:pt x="909936" y="1473607"/>
                  </a:lnTo>
                  <a:close/>
                  <a:moveTo>
                    <a:pt x="909936" y="1592883"/>
                  </a:moveTo>
                  <a:lnTo>
                    <a:pt x="909936" y="1608857"/>
                  </a:lnTo>
                  <a:cubicBezTo>
                    <a:pt x="908871" y="1624832"/>
                    <a:pt x="904078" y="1637079"/>
                    <a:pt x="896624" y="1645066"/>
                  </a:cubicBezTo>
                  <a:cubicBezTo>
                    <a:pt x="893429" y="1647196"/>
                    <a:pt x="889701" y="1649326"/>
                    <a:pt x="886507" y="1651988"/>
                  </a:cubicBezTo>
                  <a:lnTo>
                    <a:pt x="886507" y="1622702"/>
                  </a:lnTo>
                  <a:cubicBezTo>
                    <a:pt x="887572" y="1620572"/>
                    <a:pt x="887572" y="1616844"/>
                    <a:pt x="887572" y="1613649"/>
                  </a:cubicBezTo>
                  <a:lnTo>
                    <a:pt x="886507" y="1614714"/>
                  </a:lnTo>
                  <a:lnTo>
                    <a:pt x="886507" y="1598740"/>
                  </a:lnTo>
                  <a:cubicBezTo>
                    <a:pt x="887572" y="1596610"/>
                    <a:pt x="888636" y="1594480"/>
                    <a:pt x="888636" y="1590753"/>
                  </a:cubicBezTo>
                  <a:cubicBezTo>
                    <a:pt x="888636" y="1586493"/>
                    <a:pt x="888636" y="1582766"/>
                    <a:pt x="886507" y="1580636"/>
                  </a:cubicBezTo>
                  <a:cubicBezTo>
                    <a:pt x="886507" y="1580636"/>
                    <a:pt x="886507" y="1580636"/>
                    <a:pt x="886507" y="1579571"/>
                  </a:cubicBezTo>
                  <a:lnTo>
                    <a:pt x="886507" y="1560401"/>
                  </a:lnTo>
                  <a:cubicBezTo>
                    <a:pt x="894494" y="1562532"/>
                    <a:pt x="899819" y="1567324"/>
                    <a:pt x="904611" y="1573713"/>
                  </a:cubicBezTo>
                  <a:cubicBezTo>
                    <a:pt x="907806" y="1577973"/>
                    <a:pt x="909936" y="1584896"/>
                    <a:pt x="909936" y="1592883"/>
                  </a:cubicBezTo>
                  <a:lnTo>
                    <a:pt x="909936" y="1592883"/>
                  </a:lnTo>
                  <a:close/>
                  <a:moveTo>
                    <a:pt x="909936" y="1745705"/>
                  </a:moveTo>
                  <a:lnTo>
                    <a:pt x="909936" y="1769134"/>
                  </a:lnTo>
                  <a:cubicBezTo>
                    <a:pt x="907806" y="1765939"/>
                    <a:pt x="905676" y="1763276"/>
                    <a:pt x="901948" y="1760081"/>
                  </a:cubicBezTo>
                  <a:cubicBezTo>
                    <a:pt x="897689" y="1757952"/>
                    <a:pt x="892896" y="1755822"/>
                    <a:pt x="885974" y="1754224"/>
                  </a:cubicBezTo>
                  <a:lnTo>
                    <a:pt x="885974" y="1737185"/>
                  </a:lnTo>
                  <a:cubicBezTo>
                    <a:pt x="895559" y="1740380"/>
                    <a:pt x="903546" y="1742510"/>
                    <a:pt x="909936" y="1745705"/>
                  </a:cubicBezTo>
                  <a:lnTo>
                    <a:pt x="909936" y="1745705"/>
                  </a:lnTo>
                  <a:close/>
                  <a:moveTo>
                    <a:pt x="909936" y="1829304"/>
                  </a:moveTo>
                  <a:lnTo>
                    <a:pt x="909936" y="1845278"/>
                  </a:lnTo>
                  <a:cubicBezTo>
                    <a:pt x="900884" y="1845278"/>
                    <a:pt x="892896" y="1843148"/>
                    <a:pt x="887572" y="1839421"/>
                  </a:cubicBezTo>
                  <a:cubicBezTo>
                    <a:pt x="886507" y="1839421"/>
                    <a:pt x="886507" y="1839421"/>
                    <a:pt x="886507" y="1839421"/>
                  </a:cubicBezTo>
                  <a:lnTo>
                    <a:pt x="886507" y="1817057"/>
                  </a:lnTo>
                  <a:cubicBezTo>
                    <a:pt x="892364" y="1822382"/>
                    <a:pt x="899819" y="1827174"/>
                    <a:pt x="909936" y="1829304"/>
                  </a:cubicBezTo>
                  <a:close/>
                  <a:moveTo>
                    <a:pt x="886507" y="876697"/>
                  </a:moveTo>
                  <a:lnTo>
                    <a:pt x="884377" y="880957"/>
                  </a:lnTo>
                  <a:lnTo>
                    <a:pt x="880117" y="880957"/>
                  </a:lnTo>
                  <a:lnTo>
                    <a:pt x="880117" y="1032714"/>
                  </a:lnTo>
                  <a:lnTo>
                    <a:pt x="887039" y="1026857"/>
                  </a:lnTo>
                  <a:lnTo>
                    <a:pt x="887039" y="876697"/>
                  </a:lnTo>
                  <a:lnTo>
                    <a:pt x="886507" y="876697"/>
                  </a:lnTo>
                  <a:close/>
                  <a:moveTo>
                    <a:pt x="886507" y="7690"/>
                  </a:moveTo>
                  <a:lnTo>
                    <a:pt x="886507" y="34847"/>
                  </a:lnTo>
                  <a:cubicBezTo>
                    <a:pt x="884377" y="32717"/>
                    <a:pt x="882247" y="30587"/>
                    <a:pt x="879584" y="28990"/>
                  </a:cubicBezTo>
                  <a:lnTo>
                    <a:pt x="879584" y="8755"/>
                  </a:lnTo>
                  <a:lnTo>
                    <a:pt x="879584" y="8755"/>
                  </a:lnTo>
                  <a:cubicBezTo>
                    <a:pt x="882247" y="8755"/>
                    <a:pt x="884377" y="7690"/>
                    <a:pt x="886507" y="7690"/>
                  </a:cubicBezTo>
                  <a:lnTo>
                    <a:pt x="886507" y="7690"/>
                  </a:lnTo>
                  <a:close/>
                  <a:moveTo>
                    <a:pt x="886507" y="93420"/>
                  </a:moveTo>
                  <a:lnTo>
                    <a:pt x="886507" y="109394"/>
                  </a:lnTo>
                  <a:cubicBezTo>
                    <a:pt x="884377" y="109394"/>
                    <a:pt x="882247" y="109394"/>
                    <a:pt x="879584" y="109394"/>
                  </a:cubicBezTo>
                  <a:lnTo>
                    <a:pt x="879584" y="92355"/>
                  </a:lnTo>
                  <a:cubicBezTo>
                    <a:pt x="882247" y="92355"/>
                    <a:pt x="884377" y="93420"/>
                    <a:pt x="886507" y="93420"/>
                  </a:cubicBezTo>
                  <a:lnTo>
                    <a:pt x="886507" y="93420"/>
                  </a:lnTo>
                  <a:close/>
                  <a:moveTo>
                    <a:pt x="886507" y="384686"/>
                  </a:moveTo>
                  <a:lnTo>
                    <a:pt x="886507" y="394803"/>
                  </a:lnTo>
                  <a:cubicBezTo>
                    <a:pt x="884377" y="394803"/>
                    <a:pt x="882247" y="394803"/>
                    <a:pt x="879584" y="394803"/>
                  </a:cubicBezTo>
                  <a:lnTo>
                    <a:pt x="879584" y="384686"/>
                  </a:lnTo>
                  <a:cubicBezTo>
                    <a:pt x="882247" y="384686"/>
                    <a:pt x="884377" y="384686"/>
                    <a:pt x="886507" y="384686"/>
                  </a:cubicBezTo>
                  <a:lnTo>
                    <a:pt x="886507" y="384686"/>
                  </a:lnTo>
                  <a:close/>
                  <a:moveTo>
                    <a:pt x="886507" y="428882"/>
                  </a:moveTo>
                  <a:lnTo>
                    <a:pt x="886507" y="444856"/>
                  </a:lnTo>
                  <a:cubicBezTo>
                    <a:pt x="884377" y="445921"/>
                    <a:pt x="882247" y="446986"/>
                    <a:pt x="879584" y="446986"/>
                  </a:cubicBezTo>
                  <a:lnTo>
                    <a:pt x="879584" y="420895"/>
                  </a:lnTo>
                  <a:cubicBezTo>
                    <a:pt x="882247" y="423025"/>
                    <a:pt x="884377" y="426752"/>
                    <a:pt x="886507" y="428882"/>
                  </a:cubicBezTo>
                  <a:lnTo>
                    <a:pt x="886507" y="428882"/>
                  </a:lnTo>
                  <a:close/>
                  <a:moveTo>
                    <a:pt x="886507" y="686602"/>
                  </a:moveTo>
                  <a:lnTo>
                    <a:pt x="886507" y="692460"/>
                  </a:lnTo>
                  <a:cubicBezTo>
                    <a:pt x="884377" y="692460"/>
                    <a:pt x="882247" y="693524"/>
                    <a:pt x="879584" y="693524"/>
                  </a:cubicBezTo>
                  <a:lnTo>
                    <a:pt x="879584" y="687667"/>
                  </a:lnTo>
                  <a:cubicBezTo>
                    <a:pt x="882247" y="686602"/>
                    <a:pt x="884377" y="686602"/>
                    <a:pt x="886507" y="686602"/>
                  </a:cubicBezTo>
                  <a:lnTo>
                    <a:pt x="886507" y="686602"/>
                  </a:lnTo>
                  <a:close/>
                  <a:moveTo>
                    <a:pt x="886507" y="707901"/>
                  </a:moveTo>
                  <a:lnTo>
                    <a:pt x="886507" y="718019"/>
                  </a:lnTo>
                  <a:cubicBezTo>
                    <a:pt x="884377" y="715889"/>
                    <a:pt x="882247" y="712161"/>
                    <a:pt x="879584" y="710031"/>
                  </a:cubicBezTo>
                  <a:lnTo>
                    <a:pt x="879584" y="699914"/>
                  </a:lnTo>
                  <a:cubicBezTo>
                    <a:pt x="882247" y="702577"/>
                    <a:pt x="884377" y="704707"/>
                    <a:pt x="886507" y="707901"/>
                  </a:cubicBezTo>
                  <a:lnTo>
                    <a:pt x="886507" y="707901"/>
                  </a:lnTo>
                  <a:close/>
                  <a:moveTo>
                    <a:pt x="886507" y="721213"/>
                  </a:moveTo>
                  <a:lnTo>
                    <a:pt x="886507" y="728136"/>
                  </a:lnTo>
                  <a:cubicBezTo>
                    <a:pt x="884377" y="729201"/>
                    <a:pt x="882247" y="729201"/>
                    <a:pt x="879584" y="729201"/>
                  </a:cubicBezTo>
                  <a:lnTo>
                    <a:pt x="879584" y="723343"/>
                  </a:lnTo>
                  <a:cubicBezTo>
                    <a:pt x="882247" y="723876"/>
                    <a:pt x="884377" y="722811"/>
                    <a:pt x="886507" y="721213"/>
                  </a:cubicBezTo>
                  <a:lnTo>
                    <a:pt x="886507" y="721213"/>
                  </a:lnTo>
                  <a:close/>
                  <a:moveTo>
                    <a:pt x="886507" y="1141340"/>
                  </a:moveTo>
                  <a:lnTo>
                    <a:pt x="886507" y="1147197"/>
                  </a:lnTo>
                  <a:cubicBezTo>
                    <a:pt x="884377" y="1147197"/>
                    <a:pt x="882247" y="1147197"/>
                    <a:pt x="879584" y="1147197"/>
                  </a:cubicBezTo>
                  <a:lnTo>
                    <a:pt x="879584" y="1141340"/>
                  </a:lnTo>
                  <a:cubicBezTo>
                    <a:pt x="882247" y="1140275"/>
                    <a:pt x="884377" y="1141340"/>
                    <a:pt x="886507" y="1141340"/>
                  </a:cubicBezTo>
                  <a:lnTo>
                    <a:pt x="886507" y="1141340"/>
                  </a:lnTo>
                  <a:close/>
                  <a:moveTo>
                    <a:pt x="886507" y="1170626"/>
                  </a:moveTo>
                  <a:lnTo>
                    <a:pt x="886507" y="1181808"/>
                  </a:lnTo>
                  <a:cubicBezTo>
                    <a:pt x="884377" y="1181808"/>
                    <a:pt x="883312" y="1181808"/>
                    <a:pt x="882247" y="1181808"/>
                  </a:cubicBezTo>
                  <a:cubicBezTo>
                    <a:pt x="881182" y="1181808"/>
                    <a:pt x="881182" y="1181808"/>
                    <a:pt x="880117" y="1181808"/>
                  </a:cubicBezTo>
                  <a:lnTo>
                    <a:pt x="880117" y="1175419"/>
                  </a:lnTo>
                  <a:cubicBezTo>
                    <a:pt x="880117" y="1175419"/>
                    <a:pt x="881182" y="1175419"/>
                    <a:pt x="882247" y="1175419"/>
                  </a:cubicBezTo>
                  <a:cubicBezTo>
                    <a:pt x="881182" y="1174354"/>
                    <a:pt x="880117" y="1173289"/>
                    <a:pt x="880117" y="1172224"/>
                  </a:cubicBezTo>
                  <a:lnTo>
                    <a:pt x="880117" y="1150925"/>
                  </a:lnTo>
                  <a:cubicBezTo>
                    <a:pt x="882247" y="1157314"/>
                    <a:pt x="883312" y="1164769"/>
                    <a:pt x="886507" y="1170626"/>
                  </a:cubicBezTo>
                  <a:lnTo>
                    <a:pt x="886507" y="1170626"/>
                  </a:lnTo>
                  <a:close/>
                  <a:moveTo>
                    <a:pt x="886507" y="1420359"/>
                  </a:moveTo>
                  <a:lnTo>
                    <a:pt x="886507" y="1430476"/>
                  </a:lnTo>
                  <a:cubicBezTo>
                    <a:pt x="884377" y="1430476"/>
                    <a:pt x="883312" y="1430476"/>
                    <a:pt x="880649" y="1430476"/>
                  </a:cubicBezTo>
                  <a:cubicBezTo>
                    <a:pt x="882779" y="1432606"/>
                    <a:pt x="883844" y="1436334"/>
                    <a:pt x="886507" y="1438464"/>
                  </a:cubicBezTo>
                  <a:lnTo>
                    <a:pt x="886507" y="1465620"/>
                  </a:lnTo>
                  <a:cubicBezTo>
                    <a:pt x="884377" y="1461360"/>
                    <a:pt x="882247" y="1456568"/>
                    <a:pt x="879584" y="1452308"/>
                  </a:cubicBezTo>
                  <a:lnTo>
                    <a:pt x="879584" y="1421957"/>
                  </a:lnTo>
                  <a:cubicBezTo>
                    <a:pt x="882247" y="1421957"/>
                    <a:pt x="884377" y="1421957"/>
                    <a:pt x="886507" y="1420359"/>
                  </a:cubicBezTo>
                  <a:lnTo>
                    <a:pt x="886507" y="1420359"/>
                  </a:lnTo>
                  <a:close/>
                  <a:moveTo>
                    <a:pt x="886507" y="1473607"/>
                  </a:moveTo>
                  <a:lnTo>
                    <a:pt x="886507" y="1483724"/>
                  </a:lnTo>
                  <a:cubicBezTo>
                    <a:pt x="884377" y="1483724"/>
                    <a:pt x="882247" y="1483724"/>
                    <a:pt x="879584" y="1483724"/>
                  </a:cubicBezTo>
                  <a:lnTo>
                    <a:pt x="879584" y="1473607"/>
                  </a:lnTo>
                  <a:cubicBezTo>
                    <a:pt x="882247" y="1473607"/>
                    <a:pt x="884377" y="1473607"/>
                    <a:pt x="886507" y="1473607"/>
                  </a:cubicBezTo>
                  <a:lnTo>
                    <a:pt x="886507" y="1473607"/>
                  </a:lnTo>
                  <a:close/>
                  <a:moveTo>
                    <a:pt x="886507" y="1560401"/>
                  </a:moveTo>
                  <a:lnTo>
                    <a:pt x="886507" y="1579571"/>
                  </a:lnTo>
                  <a:cubicBezTo>
                    <a:pt x="884377" y="1577441"/>
                    <a:pt x="882247" y="1576376"/>
                    <a:pt x="879584" y="1576376"/>
                  </a:cubicBezTo>
                  <a:lnTo>
                    <a:pt x="879584" y="1559337"/>
                  </a:lnTo>
                  <a:cubicBezTo>
                    <a:pt x="882247" y="1559337"/>
                    <a:pt x="884377" y="1560401"/>
                    <a:pt x="886507" y="1560401"/>
                  </a:cubicBezTo>
                  <a:lnTo>
                    <a:pt x="886507" y="1560401"/>
                  </a:lnTo>
                  <a:close/>
                  <a:moveTo>
                    <a:pt x="886507" y="1598208"/>
                  </a:moveTo>
                  <a:lnTo>
                    <a:pt x="886507" y="1614182"/>
                  </a:lnTo>
                  <a:cubicBezTo>
                    <a:pt x="884377" y="1616312"/>
                    <a:pt x="882247" y="1617377"/>
                    <a:pt x="879584" y="1618442"/>
                  </a:cubicBezTo>
                  <a:lnTo>
                    <a:pt x="879584" y="1602468"/>
                  </a:lnTo>
                  <a:cubicBezTo>
                    <a:pt x="880649" y="1602468"/>
                    <a:pt x="882779" y="1601402"/>
                    <a:pt x="883844" y="1600337"/>
                  </a:cubicBezTo>
                  <a:cubicBezTo>
                    <a:pt x="885442" y="1599805"/>
                    <a:pt x="885442" y="1598208"/>
                    <a:pt x="886507" y="1598208"/>
                  </a:cubicBezTo>
                  <a:lnTo>
                    <a:pt x="886507" y="1598208"/>
                  </a:lnTo>
                  <a:close/>
                  <a:moveTo>
                    <a:pt x="886507" y="1622169"/>
                  </a:moveTo>
                  <a:lnTo>
                    <a:pt x="886507" y="1651456"/>
                  </a:lnTo>
                  <a:cubicBezTo>
                    <a:pt x="884377" y="1651456"/>
                    <a:pt x="882247" y="1652521"/>
                    <a:pt x="879584" y="1653585"/>
                  </a:cubicBezTo>
                  <a:lnTo>
                    <a:pt x="879584" y="1633351"/>
                  </a:lnTo>
                  <a:cubicBezTo>
                    <a:pt x="879584" y="1632286"/>
                    <a:pt x="880649" y="1632286"/>
                    <a:pt x="880649" y="1632286"/>
                  </a:cubicBezTo>
                  <a:cubicBezTo>
                    <a:pt x="883312" y="1630156"/>
                    <a:pt x="885442" y="1626429"/>
                    <a:pt x="886507" y="1622169"/>
                  </a:cubicBezTo>
                  <a:lnTo>
                    <a:pt x="886507" y="1622169"/>
                  </a:lnTo>
                  <a:close/>
                  <a:moveTo>
                    <a:pt x="886507" y="1738250"/>
                  </a:moveTo>
                  <a:lnTo>
                    <a:pt x="886507" y="1755289"/>
                  </a:lnTo>
                  <a:cubicBezTo>
                    <a:pt x="884377" y="1754224"/>
                    <a:pt x="882247" y="1754224"/>
                    <a:pt x="879584" y="1754224"/>
                  </a:cubicBezTo>
                  <a:lnTo>
                    <a:pt x="879584" y="1738250"/>
                  </a:lnTo>
                  <a:cubicBezTo>
                    <a:pt x="882247" y="1738250"/>
                    <a:pt x="884377" y="1738250"/>
                    <a:pt x="886507" y="1738250"/>
                  </a:cubicBezTo>
                  <a:lnTo>
                    <a:pt x="886507" y="1738250"/>
                  </a:lnTo>
                  <a:close/>
                  <a:moveTo>
                    <a:pt x="886507" y="1817057"/>
                  </a:moveTo>
                  <a:lnTo>
                    <a:pt x="886507" y="1839421"/>
                  </a:lnTo>
                  <a:cubicBezTo>
                    <a:pt x="884377" y="1840486"/>
                    <a:pt x="882247" y="1840486"/>
                    <a:pt x="879584" y="1840486"/>
                  </a:cubicBezTo>
                  <a:lnTo>
                    <a:pt x="879584" y="1809070"/>
                  </a:lnTo>
                  <a:cubicBezTo>
                    <a:pt x="882247" y="1812265"/>
                    <a:pt x="884377" y="1814394"/>
                    <a:pt x="886507" y="1817057"/>
                  </a:cubicBezTo>
                  <a:close/>
                  <a:moveTo>
                    <a:pt x="879584" y="881490"/>
                  </a:moveTo>
                  <a:lnTo>
                    <a:pt x="870532" y="881490"/>
                  </a:lnTo>
                  <a:lnTo>
                    <a:pt x="870532" y="1039104"/>
                  </a:lnTo>
                  <a:lnTo>
                    <a:pt x="879584" y="1033247"/>
                  </a:lnTo>
                  <a:lnTo>
                    <a:pt x="879584" y="881490"/>
                  </a:lnTo>
                  <a:lnTo>
                    <a:pt x="879584" y="881490"/>
                  </a:lnTo>
                  <a:close/>
                  <a:moveTo>
                    <a:pt x="879584" y="8755"/>
                  </a:moveTo>
                  <a:lnTo>
                    <a:pt x="879584" y="28990"/>
                  </a:lnTo>
                  <a:cubicBezTo>
                    <a:pt x="876389" y="26860"/>
                    <a:pt x="873727" y="25795"/>
                    <a:pt x="870532" y="24730"/>
                  </a:cubicBezTo>
                  <a:lnTo>
                    <a:pt x="870532" y="6626"/>
                  </a:lnTo>
                  <a:cubicBezTo>
                    <a:pt x="874260" y="7690"/>
                    <a:pt x="876389" y="7690"/>
                    <a:pt x="879584" y="8755"/>
                  </a:cubicBezTo>
                  <a:lnTo>
                    <a:pt x="879584" y="8755"/>
                  </a:lnTo>
                  <a:close/>
                  <a:moveTo>
                    <a:pt x="879584" y="92355"/>
                  </a:moveTo>
                  <a:lnTo>
                    <a:pt x="879584" y="109394"/>
                  </a:lnTo>
                  <a:cubicBezTo>
                    <a:pt x="876389" y="108329"/>
                    <a:pt x="872662" y="107264"/>
                    <a:pt x="870532" y="107264"/>
                  </a:cubicBezTo>
                  <a:lnTo>
                    <a:pt x="870532" y="88095"/>
                  </a:lnTo>
                  <a:cubicBezTo>
                    <a:pt x="870532" y="88095"/>
                    <a:pt x="870532" y="89160"/>
                    <a:pt x="871597" y="89160"/>
                  </a:cubicBezTo>
                  <a:cubicBezTo>
                    <a:pt x="874260" y="89692"/>
                    <a:pt x="876389" y="90757"/>
                    <a:pt x="879584" y="92355"/>
                  </a:cubicBezTo>
                  <a:lnTo>
                    <a:pt x="879584" y="92355"/>
                  </a:lnTo>
                  <a:close/>
                  <a:moveTo>
                    <a:pt x="879584" y="384686"/>
                  </a:moveTo>
                  <a:lnTo>
                    <a:pt x="879584" y="394803"/>
                  </a:lnTo>
                  <a:cubicBezTo>
                    <a:pt x="876389" y="394803"/>
                    <a:pt x="873727" y="394803"/>
                    <a:pt x="870532" y="395868"/>
                  </a:cubicBezTo>
                  <a:lnTo>
                    <a:pt x="870532" y="385751"/>
                  </a:lnTo>
                  <a:cubicBezTo>
                    <a:pt x="874260" y="385751"/>
                    <a:pt x="876389" y="384686"/>
                    <a:pt x="879584" y="384686"/>
                  </a:cubicBezTo>
                  <a:lnTo>
                    <a:pt x="879584" y="384686"/>
                  </a:lnTo>
                  <a:close/>
                  <a:moveTo>
                    <a:pt x="879584" y="420895"/>
                  </a:moveTo>
                  <a:lnTo>
                    <a:pt x="879584" y="446986"/>
                  </a:lnTo>
                  <a:cubicBezTo>
                    <a:pt x="876389" y="448051"/>
                    <a:pt x="872662" y="449116"/>
                    <a:pt x="870532" y="450181"/>
                  </a:cubicBezTo>
                  <a:lnTo>
                    <a:pt x="870532" y="440064"/>
                  </a:lnTo>
                  <a:cubicBezTo>
                    <a:pt x="872662" y="440064"/>
                    <a:pt x="876389" y="438999"/>
                    <a:pt x="879584" y="437934"/>
                  </a:cubicBezTo>
                  <a:cubicBezTo>
                    <a:pt x="876389" y="435804"/>
                    <a:pt x="872662" y="431012"/>
                    <a:pt x="870532" y="427817"/>
                  </a:cubicBezTo>
                  <a:lnTo>
                    <a:pt x="870532" y="407583"/>
                  </a:lnTo>
                  <a:cubicBezTo>
                    <a:pt x="874260" y="411843"/>
                    <a:pt x="876389" y="416102"/>
                    <a:pt x="879584" y="420895"/>
                  </a:cubicBezTo>
                  <a:lnTo>
                    <a:pt x="879584" y="420895"/>
                  </a:lnTo>
                  <a:close/>
                  <a:moveTo>
                    <a:pt x="879584" y="687667"/>
                  </a:moveTo>
                  <a:lnTo>
                    <a:pt x="879584" y="693524"/>
                  </a:lnTo>
                  <a:cubicBezTo>
                    <a:pt x="878519" y="694589"/>
                    <a:pt x="877454" y="694589"/>
                    <a:pt x="876389" y="694589"/>
                  </a:cubicBezTo>
                  <a:cubicBezTo>
                    <a:pt x="876389" y="694589"/>
                    <a:pt x="875324" y="695654"/>
                    <a:pt x="874260" y="695654"/>
                  </a:cubicBezTo>
                  <a:cubicBezTo>
                    <a:pt x="876389" y="696719"/>
                    <a:pt x="878519" y="697784"/>
                    <a:pt x="880117" y="699914"/>
                  </a:cubicBezTo>
                  <a:lnTo>
                    <a:pt x="880117" y="710031"/>
                  </a:lnTo>
                  <a:cubicBezTo>
                    <a:pt x="877987" y="705772"/>
                    <a:pt x="874260" y="702044"/>
                    <a:pt x="871065" y="700979"/>
                  </a:cubicBezTo>
                  <a:lnTo>
                    <a:pt x="871065" y="689797"/>
                  </a:lnTo>
                  <a:lnTo>
                    <a:pt x="872130" y="689797"/>
                  </a:lnTo>
                  <a:cubicBezTo>
                    <a:pt x="875324" y="688732"/>
                    <a:pt x="877454" y="687667"/>
                    <a:pt x="879584" y="687667"/>
                  </a:cubicBezTo>
                  <a:lnTo>
                    <a:pt x="879584" y="687667"/>
                  </a:lnTo>
                  <a:close/>
                  <a:moveTo>
                    <a:pt x="879584" y="723876"/>
                  </a:moveTo>
                  <a:lnTo>
                    <a:pt x="879584" y="729733"/>
                  </a:lnTo>
                  <a:cubicBezTo>
                    <a:pt x="876389" y="730798"/>
                    <a:pt x="872662" y="730798"/>
                    <a:pt x="870532" y="729733"/>
                  </a:cubicBezTo>
                  <a:lnTo>
                    <a:pt x="870532" y="723876"/>
                  </a:lnTo>
                  <a:cubicBezTo>
                    <a:pt x="873195" y="723876"/>
                    <a:pt x="876389" y="723876"/>
                    <a:pt x="879584" y="723876"/>
                  </a:cubicBezTo>
                  <a:lnTo>
                    <a:pt x="879584" y="723876"/>
                  </a:lnTo>
                  <a:close/>
                  <a:moveTo>
                    <a:pt x="879584" y="1141340"/>
                  </a:moveTo>
                  <a:lnTo>
                    <a:pt x="879584" y="1147197"/>
                  </a:lnTo>
                  <a:cubicBezTo>
                    <a:pt x="878519" y="1147197"/>
                    <a:pt x="878519" y="1147197"/>
                    <a:pt x="877454" y="1147197"/>
                  </a:cubicBezTo>
                  <a:cubicBezTo>
                    <a:pt x="878519" y="1148262"/>
                    <a:pt x="878519" y="1149327"/>
                    <a:pt x="879584" y="1150392"/>
                  </a:cubicBezTo>
                  <a:lnTo>
                    <a:pt x="879584" y="1171691"/>
                  </a:lnTo>
                  <a:cubicBezTo>
                    <a:pt x="876389" y="1164769"/>
                    <a:pt x="875324" y="1155717"/>
                    <a:pt x="870532" y="1148262"/>
                  </a:cubicBezTo>
                  <a:lnTo>
                    <a:pt x="870532" y="1139210"/>
                  </a:lnTo>
                  <a:cubicBezTo>
                    <a:pt x="871597" y="1140275"/>
                    <a:pt x="871597" y="1140275"/>
                    <a:pt x="872662" y="1141340"/>
                  </a:cubicBezTo>
                  <a:cubicBezTo>
                    <a:pt x="875324" y="1141340"/>
                    <a:pt x="877454" y="1141340"/>
                    <a:pt x="879584" y="1141340"/>
                  </a:cubicBezTo>
                  <a:lnTo>
                    <a:pt x="879584" y="1141340"/>
                  </a:lnTo>
                  <a:close/>
                  <a:moveTo>
                    <a:pt x="879584" y="1175419"/>
                  </a:moveTo>
                  <a:lnTo>
                    <a:pt x="879584" y="1182341"/>
                  </a:lnTo>
                  <a:cubicBezTo>
                    <a:pt x="876389" y="1182341"/>
                    <a:pt x="872662" y="1181276"/>
                    <a:pt x="870532" y="1181276"/>
                  </a:cubicBezTo>
                  <a:lnTo>
                    <a:pt x="870532" y="1174354"/>
                  </a:lnTo>
                  <a:cubicBezTo>
                    <a:pt x="873195" y="1175419"/>
                    <a:pt x="876389" y="1175419"/>
                    <a:pt x="879584" y="1175419"/>
                  </a:cubicBezTo>
                  <a:lnTo>
                    <a:pt x="879584" y="1175419"/>
                  </a:lnTo>
                  <a:lnTo>
                    <a:pt x="879584" y="1175419"/>
                  </a:lnTo>
                  <a:close/>
                  <a:moveTo>
                    <a:pt x="879584" y="1421957"/>
                  </a:moveTo>
                  <a:lnTo>
                    <a:pt x="879584" y="1452308"/>
                  </a:lnTo>
                  <a:cubicBezTo>
                    <a:pt x="877454" y="1446451"/>
                    <a:pt x="873727" y="1441126"/>
                    <a:pt x="870532" y="1435269"/>
                  </a:cubicBezTo>
                  <a:lnTo>
                    <a:pt x="870532" y="1421957"/>
                  </a:lnTo>
                  <a:cubicBezTo>
                    <a:pt x="871597" y="1421957"/>
                    <a:pt x="871597" y="1423022"/>
                    <a:pt x="872662" y="1423022"/>
                  </a:cubicBezTo>
                  <a:cubicBezTo>
                    <a:pt x="875324" y="1423022"/>
                    <a:pt x="877454" y="1423022"/>
                    <a:pt x="879584" y="1421957"/>
                  </a:cubicBezTo>
                  <a:lnTo>
                    <a:pt x="879584" y="1421957"/>
                  </a:lnTo>
                  <a:close/>
                  <a:moveTo>
                    <a:pt x="879584" y="1473607"/>
                  </a:moveTo>
                  <a:lnTo>
                    <a:pt x="879584" y="1483724"/>
                  </a:lnTo>
                  <a:cubicBezTo>
                    <a:pt x="876389" y="1483724"/>
                    <a:pt x="872662" y="1482660"/>
                    <a:pt x="870532" y="1482660"/>
                  </a:cubicBezTo>
                  <a:lnTo>
                    <a:pt x="870532" y="1472542"/>
                  </a:lnTo>
                  <a:cubicBezTo>
                    <a:pt x="873195" y="1473607"/>
                    <a:pt x="876389" y="1473607"/>
                    <a:pt x="879584" y="1473607"/>
                  </a:cubicBezTo>
                  <a:lnTo>
                    <a:pt x="879584" y="1473607"/>
                  </a:lnTo>
                  <a:close/>
                  <a:moveTo>
                    <a:pt x="879584" y="1559337"/>
                  </a:moveTo>
                  <a:lnTo>
                    <a:pt x="879584" y="1576376"/>
                  </a:lnTo>
                  <a:cubicBezTo>
                    <a:pt x="879584" y="1576376"/>
                    <a:pt x="878519" y="1576376"/>
                    <a:pt x="878519" y="1575311"/>
                  </a:cubicBezTo>
                  <a:cubicBezTo>
                    <a:pt x="875324" y="1575311"/>
                    <a:pt x="872662" y="1576376"/>
                    <a:pt x="870532" y="1577441"/>
                  </a:cubicBezTo>
                  <a:lnTo>
                    <a:pt x="870532" y="1559337"/>
                  </a:lnTo>
                  <a:cubicBezTo>
                    <a:pt x="872662" y="1559337"/>
                    <a:pt x="874792" y="1559337"/>
                    <a:pt x="878519" y="1559337"/>
                  </a:cubicBezTo>
                  <a:lnTo>
                    <a:pt x="879584" y="1559337"/>
                  </a:lnTo>
                  <a:lnTo>
                    <a:pt x="879584" y="1559337"/>
                  </a:lnTo>
                  <a:close/>
                  <a:moveTo>
                    <a:pt x="879584" y="1603000"/>
                  </a:moveTo>
                  <a:lnTo>
                    <a:pt x="879584" y="1618974"/>
                  </a:lnTo>
                  <a:lnTo>
                    <a:pt x="878519" y="1618974"/>
                  </a:lnTo>
                  <a:cubicBezTo>
                    <a:pt x="876389" y="1620039"/>
                    <a:pt x="874260" y="1620039"/>
                    <a:pt x="870532" y="1620039"/>
                  </a:cubicBezTo>
                  <a:lnTo>
                    <a:pt x="870532" y="1601935"/>
                  </a:lnTo>
                  <a:cubicBezTo>
                    <a:pt x="871597" y="1603000"/>
                    <a:pt x="873727" y="1603000"/>
                    <a:pt x="876389" y="1603000"/>
                  </a:cubicBezTo>
                  <a:cubicBezTo>
                    <a:pt x="877454" y="1603000"/>
                    <a:pt x="878519" y="1603000"/>
                    <a:pt x="879584" y="1603000"/>
                  </a:cubicBezTo>
                  <a:lnTo>
                    <a:pt x="879584" y="1603000"/>
                  </a:lnTo>
                  <a:close/>
                  <a:moveTo>
                    <a:pt x="879584" y="1633351"/>
                  </a:moveTo>
                  <a:lnTo>
                    <a:pt x="879584" y="1653585"/>
                  </a:lnTo>
                  <a:cubicBezTo>
                    <a:pt x="876389" y="1653585"/>
                    <a:pt x="873727" y="1653585"/>
                    <a:pt x="870532" y="1654650"/>
                  </a:cubicBezTo>
                  <a:lnTo>
                    <a:pt x="870532" y="1636546"/>
                  </a:lnTo>
                  <a:cubicBezTo>
                    <a:pt x="874260" y="1636546"/>
                    <a:pt x="877454" y="1635481"/>
                    <a:pt x="879584" y="1633351"/>
                  </a:cubicBezTo>
                  <a:lnTo>
                    <a:pt x="879584" y="1633351"/>
                  </a:lnTo>
                  <a:close/>
                  <a:moveTo>
                    <a:pt x="879584" y="1738250"/>
                  </a:moveTo>
                  <a:lnTo>
                    <a:pt x="879584" y="1754224"/>
                  </a:lnTo>
                  <a:cubicBezTo>
                    <a:pt x="876389" y="1754224"/>
                    <a:pt x="873727" y="1754224"/>
                    <a:pt x="870532" y="1754224"/>
                  </a:cubicBezTo>
                  <a:lnTo>
                    <a:pt x="870532" y="1738250"/>
                  </a:lnTo>
                  <a:cubicBezTo>
                    <a:pt x="874260" y="1738250"/>
                    <a:pt x="876389" y="1738250"/>
                    <a:pt x="879584" y="1738250"/>
                  </a:cubicBezTo>
                  <a:lnTo>
                    <a:pt x="879584" y="1738250"/>
                  </a:lnTo>
                  <a:close/>
                  <a:moveTo>
                    <a:pt x="879584" y="1809070"/>
                  </a:moveTo>
                  <a:lnTo>
                    <a:pt x="879584" y="1840486"/>
                  </a:lnTo>
                  <a:cubicBezTo>
                    <a:pt x="878519" y="1840486"/>
                    <a:pt x="877454" y="1840486"/>
                    <a:pt x="877454" y="1840486"/>
                  </a:cubicBezTo>
                  <a:cubicBezTo>
                    <a:pt x="875324" y="1841551"/>
                    <a:pt x="873195" y="1841551"/>
                    <a:pt x="870532" y="1841551"/>
                  </a:cubicBezTo>
                  <a:lnTo>
                    <a:pt x="870532" y="1790965"/>
                  </a:lnTo>
                  <a:cubicBezTo>
                    <a:pt x="873195" y="1797887"/>
                    <a:pt x="876389" y="1803212"/>
                    <a:pt x="879584" y="1809070"/>
                  </a:cubicBezTo>
                  <a:lnTo>
                    <a:pt x="879584" y="1809070"/>
                  </a:lnTo>
                  <a:close/>
                  <a:moveTo>
                    <a:pt x="870532" y="1279785"/>
                  </a:moveTo>
                  <a:lnTo>
                    <a:pt x="870532" y="1265408"/>
                  </a:lnTo>
                  <a:lnTo>
                    <a:pt x="873727" y="1267538"/>
                  </a:lnTo>
                  <a:lnTo>
                    <a:pt x="874792" y="1273395"/>
                  </a:lnTo>
                  <a:lnTo>
                    <a:pt x="871597" y="1280317"/>
                  </a:lnTo>
                  <a:lnTo>
                    <a:pt x="870532" y="1280317"/>
                  </a:lnTo>
                  <a:lnTo>
                    <a:pt x="870532" y="1279785"/>
                  </a:lnTo>
                  <a:close/>
                  <a:moveTo>
                    <a:pt x="870532" y="614717"/>
                  </a:moveTo>
                  <a:lnTo>
                    <a:pt x="870532" y="598743"/>
                  </a:lnTo>
                  <a:lnTo>
                    <a:pt x="871597" y="599808"/>
                  </a:lnTo>
                  <a:lnTo>
                    <a:pt x="873727" y="600873"/>
                  </a:lnTo>
                  <a:lnTo>
                    <a:pt x="873727" y="604068"/>
                  </a:lnTo>
                  <a:lnTo>
                    <a:pt x="872662" y="606198"/>
                  </a:lnTo>
                  <a:lnTo>
                    <a:pt x="872662" y="610458"/>
                  </a:lnTo>
                  <a:lnTo>
                    <a:pt x="870532" y="614717"/>
                  </a:lnTo>
                  <a:close/>
                  <a:moveTo>
                    <a:pt x="870532" y="881490"/>
                  </a:moveTo>
                  <a:lnTo>
                    <a:pt x="860415" y="881490"/>
                  </a:lnTo>
                  <a:lnTo>
                    <a:pt x="860415" y="1046026"/>
                  </a:lnTo>
                  <a:lnTo>
                    <a:pt x="870532" y="1039104"/>
                  </a:lnTo>
                  <a:lnTo>
                    <a:pt x="870532" y="881490"/>
                  </a:lnTo>
                  <a:lnTo>
                    <a:pt x="870532" y="881490"/>
                  </a:lnTo>
                  <a:close/>
                  <a:moveTo>
                    <a:pt x="870532" y="6626"/>
                  </a:moveTo>
                  <a:lnTo>
                    <a:pt x="870532" y="24730"/>
                  </a:lnTo>
                  <a:cubicBezTo>
                    <a:pt x="867337" y="23665"/>
                    <a:pt x="863610" y="22600"/>
                    <a:pt x="860415" y="22600"/>
                  </a:cubicBezTo>
                  <a:lnTo>
                    <a:pt x="860415" y="5561"/>
                  </a:lnTo>
                  <a:cubicBezTo>
                    <a:pt x="864142" y="5561"/>
                    <a:pt x="867337" y="5561"/>
                    <a:pt x="870532" y="6626"/>
                  </a:cubicBezTo>
                  <a:lnTo>
                    <a:pt x="870532" y="6626"/>
                  </a:lnTo>
                  <a:close/>
                  <a:moveTo>
                    <a:pt x="870532" y="87562"/>
                  </a:moveTo>
                  <a:lnTo>
                    <a:pt x="870532" y="106732"/>
                  </a:lnTo>
                  <a:cubicBezTo>
                    <a:pt x="868402" y="105667"/>
                    <a:pt x="866272" y="104602"/>
                    <a:pt x="864675" y="104602"/>
                  </a:cubicBezTo>
                  <a:cubicBezTo>
                    <a:pt x="863610" y="104602"/>
                    <a:pt x="861480" y="104602"/>
                    <a:pt x="860415" y="105667"/>
                  </a:cubicBezTo>
                  <a:lnTo>
                    <a:pt x="860415" y="78510"/>
                  </a:lnTo>
                  <a:cubicBezTo>
                    <a:pt x="864142" y="82238"/>
                    <a:pt x="867337" y="85433"/>
                    <a:pt x="870532" y="87562"/>
                  </a:cubicBezTo>
                  <a:lnTo>
                    <a:pt x="870532" y="87562"/>
                  </a:lnTo>
                  <a:close/>
                  <a:moveTo>
                    <a:pt x="870532" y="385751"/>
                  </a:moveTo>
                  <a:lnTo>
                    <a:pt x="870532" y="395868"/>
                  </a:lnTo>
                  <a:cubicBezTo>
                    <a:pt x="868402" y="395868"/>
                    <a:pt x="864675" y="396933"/>
                    <a:pt x="862545" y="396933"/>
                  </a:cubicBezTo>
                  <a:lnTo>
                    <a:pt x="862545" y="396933"/>
                  </a:lnTo>
                  <a:lnTo>
                    <a:pt x="861480" y="397998"/>
                  </a:lnTo>
                  <a:cubicBezTo>
                    <a:pt x="864675" y="400128"/>
                    <a:pt x="867337" y="403855"/>
                    <a:pt x="870532" y="407050"/>
                  </a:cubicBezTo>
                  <a:lnTo>
                    <a:pt x="870532" y="427285"/>
                  </a:lnTo>
                  <a:cubicBezTo>
                    <a:pt x="867337" y="423025"/>
                    <a:pt x="864675" y="417167"/>
                    <a:pt x="860415" y="412375"/>
                  </a:cubicBezTo>
                  <a:lnTo>
                    <a:pt x="860415" y="387349"/>
                  </a:lnTo>
                  <a:cubicBezTo>
                    <a:pt x="864142" y="387349"/>
                    <a:pt x="867337" y="387349"/>
                    <a:pt x="870532" y="385751"/>
                  </a:cubicBezTo>
                  <a:lnTo>
                    <a:pt x="870532" y="385751"/>
                  </a:lnTo>
                  <a:close/>
                  <a:moveTo>
                    <a:pt x="870532" y="440064"/>
                  </a:moveTo>
                  <a:lnTo>
                    <a:pt x="870532" y="450181"/>
                  </a:lnTo>
                  <a:cubicBezTo>
                    <a:pt x="867337" y="450181"/>
                    <a:pt x="863610" y="451246"/>
                    <a:pt x="860415" y="451246"/>
                  </a:cubicBezTo>
                  <a:lnTo>
                    <a:pt x="860415" y="441129"/>
                  </a:lnTo>
                  <a:cubicBezTo>
                    <a:pt x="864142" y="441129"/>
                    <a:pt x="867337" y="441129"/>
                    <a:pt x="870532" y="440064"/>
                  </a:cubicBezTo>
                  <a:lnTo>
                    <a:pt x="870532" y="440064"/>
                  </a:lnTo>
                  <a:close/>
                  <a:moveTo>
                    <a:pt x="870532" y="598743"/>
                  </a:moveTo>
                  <a:lnTo>
                    <a:pt x="870532" y="614717"/>
                  </a:lnTo>
                  <a:lnTo>
                    <a:pt x="870532" y="615782"/>
                  </a:lnTo>
                  <a:lnTo>
                    <a:pt x="867337" y="617912"/>
                  </a:lnTo>
                  <a:lnTo>
                    <a:pt x="864142" y="617912"/>
                  </a:lnTo>
                  <a:lnTo>
                    <a:pt x="860948" y="617912"/>
                  </a:lnTo>
                  <a:lnTo>
                    <a:pt x="860948" y="598743"/>
                  </a:lnTo>
                  <a:lnTo>
                    <a:pt x="862012" y="598743"/>
                  </a:lnTo>
                  <a:lnTo>
                    <a:pt x="868935" y="598743"/>
                  </a:lnTo>
                  <a:lnTo>
                    <a:pt x="870532" y="598743"/>
                  </a:lnTo>
                  <a:lnTo>
                    <a:pt x="870532" y="598743"/>
                  </a:lnTo>
                  <a:close/>
                  <a:moveTo>
                    <a:pt x="870532" y="689797"/>
                  </a:moveTo>
                  <a:lnTo>
                    <a:pt x="870532" y="700979"/>
                  </a:lnTo>
                  <a:cubicBezTo>
                    <a:pt x="868402" y="698849"/>
                    <a:pt x="864675" y="697784"/>
                    <a:pt x="860415" y="698849"/>
                  </a:cubicBezTo>
                  <a:lnTo>
                    <a:pt x="860415" y="691927"/>
                  </a:lnTo>
                  <a:cubicBezTo>
                    <a:pt x="862545" y="691927"/>
                    <a:pt x="863610" y="691927"/>
                    <a:pt x="866272" y="691927"/>
                  </a:cubicBezTo>
                  <a:cubicBezTo>
                    <a:pt x="867337" y="690862"/>
                    <a:pt x="869467" y="690862"/>
                    <a:pt x="870532" y="689797"/>
                  </a:cubicBezTo>
                  <a:lnTo>
                    <a:pt x="870532" y="689797"/>
                  </a:lnTo>
                  <a:close/>
                  <a:moveTo>
                    <a:pt x="870532" y="723876"/>
                  </a:moveTo>
                  <a:lnTo>
                    <a:pt x="870532" y="729733"/>
                  </a:lnTo>
                  <a:cubicBezTo>
                    <a:pt x="869467" y="729733"/>
                    <a:pt x="869467" y="729733"/>
                    <a:pt x="869467" y="729733"/>
                  </a:cubicBezTo>
                  <a:cubicBezTo>
                    <a:pt x="866272" y="731863"/>
                    <a:pt x="863610" y="732928"/>
                    <a:pt x="860415" y="733993"/>
                  </a:cubicBezTo>
                  <a:lnTo>
                    <a:pt x="860415" y="727071"/>
                  </a:lnTo>
                  <a:cubicBezTo>
                    <a:pt x="861480" y="727071"/>
                    <a:pt x="861480" y="727071"/>
                    <a:pt x="862545" y="727071"/>
                  </a:cubicBezTo>
                  <a:cubicBezTo>
                    <a:pt x="861480" y="727071"/>
                    <a:pt x="861480" y="726006"/>
                    <a:pt x="860415" y="726006"/>
                  </a:cubicBezTo>
                  <a:lnTo>
                    <a:pt x="860415" y="716954"/>
                  </a:lnTo>
                  <a:cubicBezTo>
                    <a:pt x="863610" y="719083"/>
                    <a:pt x="866272" y="721213"/>
                    <a:pt x="869467" y="722811"/>
                  </a:cubicBezTo>
                  <a:cubicBezTo>
                    <a:pt x="869467" y="723876"/>
                    <a:pt x="870532" y="723876"/>
                    <a:pt x="870532" y="723876"/>
                  </a:cubicBezTo>
                  <a:lnTo>
                    <a:pt x="870532" y="723876"/>
                  </a:lnTo>
                  <a:close/>
                  <a:moveTo>
                    <a:pt x="870532" y="1139210"/>
                  </a:moveTo>
                  <a:lnTo>
                    <a:pt x="870532" y="1148262"/>
                  </a:lnTo>
                  <a:lnTo>
                    <a:pt x="869467" y="1147197"/>
                  </a:lnTo>
                  <a:cubicBezTo>
                    <a:pt x="867337" y="1145067"/>
                    <a:pt x="865207" y="1142937"/>
                    <a:pt x="860415" y="1141340"/>
                  </a:cubicBezTo>
                  <a:lnTo>
                    <a:pt x="860415" y="1134418"/>
                  </a:lnTo>
                  <a:cubicBezTo>
                    <a:pt x="865207" y="1136015"/>
                    <a:pt x="868402" y="1137080"/>
                    <a:pt x="870532" y="1139210"/>
                  </a:cubicBezTo>
                  <a:lnTo>
                    <a:pt x="870532" y="1139210"/>
                  </a:lnTo>
                  <a:close/>
                  <a:moveTo>
                    <a:pt x="870532" y="1173821"/>
                  </a:moveTo>
                  <a:lnTo>
                    <a:pt x="870532" y="1180743"/>
                  </a:lnTo>
                  <a:cubicBezTo>
                    <a:pt x="866272" y="1179679"/>
                    <a:pt x="863610" y="1178614"/>
                    <a:pt x="860415" y="1177549"/>
                  </a:cubicBezTo>
                  <a:lnTo>
                    <a:pt x="860415" y="1169561"/>
                  </a:lnTo>
                  <a:cubicBezTo>
                    <a:pt x="863077" y="1171691"/>
                    <a:pt x="866272" y="1172756"/>
                    <a:pt x="870532" y="1173821"/>
                  </a:cubicBezTo>
                  <a:lnTo>
                    <a:pt x="870532" y="1173821"/>
                  </a:lnTo>
                  <a:close/>
                  <a:moveTo>
                    <a:pt x="870532" y="1265408"/>
                  </a:moveTo>
                  <a:lnTo>
                    <a:pt x="870532" y="1279785"/>
                  </a:lnTo>
                  <a:lnTo>
                    <a:pt x="867337" y="1281915"/>
                  </a:lnTo>
                  <a:lnTo>
                    <a:pt x="863077" y="1284045"/>
                  </a:lnTo>
                  <a:lnTo>
                    <a:pt x="860948" y="1284045"/>
                  </a:lnTo>
                  <a:lnTo>
                    <a:pt x="860948" y="1263810"/>
                  </a:lnTo>
                  <a:lnTo>
                    <a:pt x="863077" y="1263810"/>
                  </a:lnTo>
                  <a:lnTo>
                    <a:pt x="870000" y="1263810"/>
                  </a:lnTo>
                  <a:lnTo>
                    <a:pt x="870532" y="1265408"/>
                  </a:lnTo>
                  <a:lnTo>
                    <a:pt x="870532" y="1265408"/>
                  </a:lnTo>
                  <a:close/>
                  <a:moveTo>
                    <a:pt x="870532" y="1421957"/>
                  </a:moveTo>
                  <a:lnTo>
                    <a:pt x="870532" y="1435269"/>
                  </a:lnTo>
                  <a:cubicBezTo>
                    <a:pt x="869467" y="1434204"/>
                    <a:pt x="868402" y="1433139"/>
                    <a:pt x="867337" y="1432074"/>
                  </a:cubicBezTo>
                  <a:cubicBezTo>
                    <a:pt x="866272" y="1429944"/>
                    <a:pt x="864142" y="1428879"/>
                    <a:pt x="860415" y="1427814"/>
                  </a:cubicBezTo>
                  <a:lnTo>
                    <a:pt x="860415" y="1418762"/>
                  </a:lnTo>
                  <a:cubicBezTo>
                    <a:pt x="865207" y="1418229"/>
                    <a:pt x="867337" y="1419294"/>
                    <a:pt x="870532" y="1421957"/>
                  </a:cubicBezTo>
                  <a:lnTo>
                    <a:pt x="870532" y="1421957"/>
                  </a:lnTo>
                  <a:close/>
                  <a:moveTo>
                    <a:pt x="870532" y="1472542"/>
                  </a:moveTo>
                  <a:lnTo>
                    <a:pt x="870532" y="1482660"/>
                  </a:lnTo>
                  <a:cubicBezTo>
                    <a:pt x="867337" y="1482660"/>
                    <a:pt x="863610" y="1481595"/>
                    <a:pt x="860415" y="1480530"/>
                  </a:cubicBezTo>
                  <a:lnTo>
                    <a:pt x="860415" y="1469348"/>
                  </a:lnTo>
                  <a:cubicBezTo>
                    <a:pt x="864142" y="1471477"/>
                    <a:pt x="867337" y="1472542"/>
                    <a:pt x="870532" y="1472542"/>
                  </a:cubicBezTo>
                  <a:lnTo>
                    <a:pt x="870532" y="1472542"/>
                  </a:lnTo>
                  <a:close/>
                  <a:moveTo>
                    <a:pt x="870532" y="1559337"/>
                  </a:moveTo>
                  <a:lnTo>
                    <a:pt x="870532" y="1577441"/>
                  </a:lnTo>
                  <a:cubicBezTo>
                    <a:pt x="870532" y="1578506"/>
                    <a:pt x="869467" y="1578506"/>
                    <a:pt x="869467" y="1578506"/>
                  </a:cubicBezTo>
                  <a:cubicBezTo>
                    <a:pt x="867337" y="1580636"/>
                    <a:pt x="866272" y="1584363"/>
                    <a:pt x="866272" y="1588623"/>
                  </a:cubicBezTo>
                  <a:cubicBezTo>
                    <a:pt x="865207" y="1592883"/>
                    <a:pt x="866272" y="1596610"/>
                    <a:pt x="868402" y="1598740"/>
                  </a:cubicBezTo>
                  <a:cubicBezTo>
                    <a:pt x="868402" y="1599805"/>
                    <a:pt x="869467" y="1600870"/>
                    <a:pt x="870532" y="1601935"/>
                  </a:cubicBezTo>
                  <a:lnTo>
                    <a:pt x="870532" y="1620039"/>
                  </a:lnTo>
                  <a:cubicBezTo>
                    <a:pt x="869467" y="1620039"/>
                    <a:pt x="868402" y="1620039"/>
                    <a:pt x="867337" y="1620039"/>
                  </a:cubicBezTo>
                  <a:cubicBezTo>
                    <a:pt x="865207" y="1620039"/>
                    <a:pt x="863077" y="1618974"/>
                    <a:pt x="860415" y="1618974"/>
                  </a:cubicBezTo>
                  <a:lnTo>
                    <a:pt x="860415" y="1561467"/>
                  </a:lnTo>
                  <a:cubicBezTo>
                    <a:pt x="864142" y="1560401"/>
                    <a:pt x="867337" y="1559337"/>
                    <a:pt x="870532" y="1559337"/>
                  </a:cubicBezTo>
                  <a:lnTo>
                    <a:pt x="870532" y="1559337"/>
                  </a:lnTo>
                  <a:close/>
                  <a:moveTo>
                    <a:pt x="870532" y="1636546"/>
                  </a:moveTo>
                  <a:lnTo>
                    <a:pt x="870532" y="1654650"/>
                  </a:lnTo>
                  <a:cubicBezTo>
                    <a:pt x="868402" y="1654650"/>
                    <a:pt x="866272" y="1654650"/>
                    <a:pt x="863610" y="1653585"/>
                  </a:cubicBezTo>
                  <a:cubicBezTo>
                    <a:pt x="862545" y="1653585"/>
                    <a:pt x="861480" y="1653585"/>
                    <a:pt x="860415" y="1653585"/>
                  </a:cubicBezTo>
                  <a:lnTo>
                    <a:pt x="860415" y="1636546"/>
                  </a:lnTo>
                  <a:cubicBezTo>
                    <a:pt x="861480" y="1636546"/>
                    <a:pt x="862545" y="1636546"/>
                    <a:pt x="863610" y="1636546"/>
                  </a:cubicBezTo>
                  <a:cubicBezTo>
                    <a:pt x="866272" y="1636546"/>
                    <a:pt x="868402" y="1636546"/>
                    <a:pt x="870532" y="1636546"/>
                  </a:cubicBezTo>
                  <a:lnTo>
                    <a:pt x="870532" y="1636546"/>
                  </a:lnTo>
                  <a:close/>
                  <a:moveTo>
                    <a:pt x="870532" y="1738250"/>
                  </a:moveTo>
                  <a:lnTo>
                    <a:pt x="870532" y="1754224"/>
                  </a:lnTo>
                  <a:cubicBezTo>
                    <a:pt x="867337" y="1754224"/>
                    <a:pt x="863610" y="1754224"/>
                    <a:pt x="860415" y="1754224"/>
                  </a:cubicBezTo>
                  <a:lnTo>
                    <a:pt x="860415" y="1739315"/>
                  </a:lnTo>
                  <a:cubicBezTo>
                    <a:pt x="864142" y="1738250"/>
                    <a:pt x="867337" y="1738250"/>
                    <a:pt x="870532" y="1738250"/>
                  </a:cubicBezTo>
                  <a:lnTo>
                    <a:pt x="870532" y="1738250"/>
                  </a:lnTo>
                  <a:close/>
                  <a:moveTo>
                    <a:pt x="870532" y="1790965"/>
                  </a:moveTo>
                  <a:lnTo>
                    <a:pt x="870532" y="1841551"/>
                  </a:lnTo>
                  <a:cubicBezTo>
                    <a:pt x="867337" y="1841551"/>
                    <a:pt x="863610" y="1842616"/>
                    <a:pt x="860415" y="1842616"/>
                  </a:cubicBezTo>
                  <a:lnTo>
                    <a:pt x="860415" y="1826641"/>
                  </a:lnTo>
                  <a:cubicBezTo>
                    <a:pt x="862545" y="1826641"/>
                    <a:pt x="864675" y="1826641"/>
                    <a:pt x="867337" y="1826641"/>
                  </a:cubicBezTo>
                  <a:cubicBezTo>
                    <a:pt x="867337" y="1825577"/>
                    <a:pt x="867337" y="1825577"/>
                    <a:pt x="867337" y="1825577"/>
                  </a:cubicBezTo>
                  <a:lnTo>
                    <a:pt x="869467" y="1825577"/>
                  </a:lnTo>
                  <a:cubicBezTo>
                    <a:pt x="866272" y="1821317"/>
                    <a:pt x="863610" y="1817589"/>
                    <a:pt x="860415" y="1813329"/>
                  </a:cubicBezTo>
                  <a:lnTo>
                    <a:pt x="860415" y="1768069"/>
                  </a:lnTo>
                  <a:cubicBezTo>
                    <a:pt x="865207" y="1776588"/>
                    <a:pt x="867337" y="1784043"/>
                    <a:pt x="870532" y="1790965"/>
                  </a:cubicBezTo>
                  <a:lnTo>
                    <a:pt x="870532" y="1790965"/>
                  </a:lnTo>
                  <a:close/>
                  <a:moveTo>
                    <a:pt x="860415" y="1228134"/>
                  </a:moveTo>
                  <a:lnTo>
                    <a:pt x="860415" y="1214822"/>
                  </a:lnTo>
                  <a:lnTo>
                    <a:pt x="861480" y="1214822"/>
                  </a:lnTo>
                  <a:lnTo>
                    <a:pt x="863610" y="1218017"/>
                  </a:lnTo>
                  <a:lnTo>
                    <a:pt x="863610" y="1222277"/>
                  </a:lnTo>
                  <a:lnTo>
                    <a:pt x="860415" y="1228134"/>
                  </a:lnTo>
                  <a:lnTo>
                    <a:pt x="860415" y="1228134"/>
                  </a:lnTo>
                  <a:close/>
                  <a:moveTo>
                    <a:pt x="860415" y="302684"/>
                  </a:moveTo>
                  <a:lnTo>
                    <a:pt x="860415" y="285645"/>
                  </a:lnTo>
                  <a:cubicBezTo>
                    <a:pt x="862545" y="285645"/>
                    <a:pt x="863610" y="285645"/>
                    <a:pt x="864675" y="286710"/>
                  </a:cubicBezTo>
                  <a:cubicBezTo>
                    <a:pt x="865207" y="286710"/>
                    <a:pt x="865207" y="293632"/>
                    <a:pt x="860415" y="302684"/>
                  </a:cubicBezTo>
                  <a:close/>
                  <a:moveTo>
                    <a:pt x="860415" y="881490"/>
                  </a:moveTo>
                  <a:lnTo>
                    <a:pt x="851363" y="881490"/>
                  </a:lnTo>
                  <a:lnTo>
                    <a:pt x="851363" y="949115"/>
                  </a:lnTo>
                  <a:lnTo>
                    <a:pt x="860415" y="956037"/>
                  </a:lnTo>
                  <a:lnTo>
                    <a:pt x="851363" y="984258"/>
                  </a:lnTo>
                  <a:lnTo>
                    <a:pt x="851363" y="1054013"/>
                  </a:lnTo>
                  <a:lnTo>
                    <a:pt x="860415" y="1046026"/>
                  </a:lnTo>
                  <a:lnTo>
                    <a:pt x="860415" y="881490"/>
                  </a:lnTo>
                  <a:lnTo>
                    <a:pt x="860415" y="881490"/>
                  </a:lnTo>
                  <a:close/>
                  <a:moveTo>
                    <a:pt x="860415" y="5561"/>
                  </a:moveTo>
                  <a:lnTo>
                    <a:pt x="860415" y="22600"/>
                  </a:lnTo>
                  <a:cubicBezTo>
                    <a:pt x="858285" y="21535"/>
                    <a:pt x="854558" y="21535"/>
                    <a:pt x="851363" y="21535"/>
                  </a:cubicBezTo>
                  <a:lnTo>
                    <a:pt x="851363" y="5561"/>
                  </a:lnTo>
                  <a:cubicBezTo>
                    <a:pt x="855090" y="5561"/>
                    <a:pt x="858285" y="5561"/>
                    <a:pt x="860415" y="5561"/>
                  </a:cubicBezTo>
                  <a:lnTo>
                    <a:pt x="860415" y="5561"/>
                  </a:lnTo>
                  <a:close/>
                  <a:moveTo>
                    <a:pt x="860415" y="78510"/>
                  </a:moveTo>
                  <a:lnTo>
                    <a:pt x="860415" y="105667"/>
                  </a:lnTo>
                  <a:cubicBezTo>
                    <a:pt x="858285" y="106732"/>
                    <a:pt x="854558" y="107797"/>
                    <a:pt x="851363" y="108862"/>
                  </a:cubicBezTo>
                  <a:lnTo>
                    <a:pt x="851363" y="67328"/>
                  </a:lnTo>
                  <a:cubicBezTo>
                    <a:pt x="855090" y="70523"/>
                    <a:pt x="857220" y="75315"/>
                    <a:pt x="860415" y="78510"/>
                  </a:cubicBezTo>
                  <a:lnTo>
                    <a:pt x="860415" y="78510"/>
                  </a:lnTo>
                  <a:close/>
                  <a:moveTo>
                    <a:pt x="860415" y="285645"/>
                  </a:moveTo>
                  <a:lnTo>
                    <a:pt x="860415" y="302684"/>
                  </a:lnTo>
                  <a:cubicBezTo>
                    <a:pt x="859350" y="306944"/>
                    <a:pt x="856155" y="311736"/>
                    <a:pt x="851363" y="315996"/>
                  </a:cubicBezTo>
                  <a:lnTo>
                    <a:pt x="851363" y="284580"/>
                  </a:lnTo>
                  <a:cubicBezTo>
                    <a:pt x="855090" y="285645"/>
                    <a:pt x="858285" y="285645"/>
                    <a:pt x="860415" y="285645"/>
                  </a:cubicBezTo>
                  <a:lnTo>
                    <a:pt x="860415" y="285645"/>
                  </a:lnTo>
                  <a:close/>
                  <a:moveTo>
                    <a:pt x="860415" y="388414"/>
                  </a:moveTo>
                  <a:lnTo>
                    <a:pt x="860415" y="413440"/>
                  </a:lnTo>
                  <a:cubicBezTo>
                    <a:pt x="858285" y="410245"/>
                    <a:pt x="854558" y="406518"/>
                    <a:pt x="851363" y="404388"/>
                  </a:cubicBezTo>
                  <a:lnTo>
                    <a:pt x="851363" y="392141"/>
                  </a:lnTo>
                  <a:cubicBezTo>
                    <a:pt x="853493" y="391076"/>
                    <a:pt x="854558" y="391076"/>
                    <a:pt x="855623" y="390011"/>
                  </a:cubicBezTo>
                  <a:cubicBezTo>
                    <a:pt x="857220" y="389478"/>
                    <a:pt x="859350" y="389478"/>
                    <a:pt x="860415" y="388414"/>
                  </a:cubicBezTo>
                  <a:lnTo>
                    <a:pt x="860415" y="388414"/>
                  </a:lnTo>
                  <a:close/>
                  <a:moveTo>
                    <a:pt x="860415" y="441129"/>
                  </a:moveTo>
                  <a:lnTo>
                    <a:pt x="860415" y="451246"/>
                  </a:lnTo>
                  <a:cubicBezTo>
                    <a:pt x="857220" y="451246"/>
                    <a:pt x="854558" y="451246"/>
                    <a:pt x="851363" y="450181"/>
                  </a:cubicBezTo>
                  <a:lnTo>
                    <a:pt x="851363" y="440064"/>
                  </a:lnTo>
                  <a:cubicBezTo>
                    <a:pt x="854025" y="441129"/>
                    <a:pt x="857220" y="441129"/>
                    <a:pt x="860415" y="441129"/>
                  </a:cubicBezTo>
                  <a:lnTo>
                    <a:pt x="860415" y="441129"/>
                  </a:lnTo>
                  <a:close/>
                  <a:moveTo>
                    <a:pt x="860415" y="598743"/>
                  </a:moveTo>
                  <a:lnTo>
                    <a:pt x="860415" y="617912"/>
                  </a:lnTo>
                  <a:lnTo>
                    <a:pt x="858285" y="617912"/>
                  </a:lnTo>
                  <a:lnTo>
                    <a:pt x="852428" y="621107"/>
                  </a:lnTo>
                  <a:lnTo>
                    <a:pt x="851363" y="621107"/>
                  </a:lnTo>
                  <a:lnTo>
                    <a:pt x="851363" y="598743"/>
                  </a:lnTo>
                  <a:lnTo>
                    <a:pt x="857220" y="598743"/>
                  </a:lnTo>
                  <a:lnTo>
                    <a:pt x="860415" y="598743"/>
                  </a:lnTo>
                  <a:lnTo>
                    <a:pt x="860415" y="598743"/>
                  </a:lnTo>
                  <a:close/>
                  <a:moveTo>
                    <a:pt x="860415" y="691927"/>
                  </a:moveTo>
                  <a:lnTo>
                    <a:pt x="860415" y="698849"/>
                  </a:lnTo>
                  <a:cubicBezTo>
                    <a:pt x="858285" y="698849"/>
                    <a:pt x="854558" y="698849"/>
                    <a:pt x="851363" y="699914"/>
                  </a:cubicBezTo>
                  <a:lnTo>
                    <a:pt x="851363" y="694057"/>
                  </a:lnTo>
                  <a:cubicBezTo>
                    <a:pt x="855090" y="693524"/>
                    <a:pt x="858285" y="691927"/>
                    <a:pt x="860415" y="691927"/>
                  </a:cubicBezTo>
                  <a:lnTo>
                    <a:pt x="860415" y="691927"/>
                  </a:lnTo>
                  <a:close/>
                  <a:moveTo>
                    <a:pt x="860415" y="716954"/>
                  </a:moveTo>
                  <a:lnTo>
                    <a:pt x="860415" y="726006"/>
                  </a:lnTo>
                  <a:cubicBezTo>
                    <a:pt x="857220" y="723876"/>
                    <a:pt x="854558" y="720148"/>
                    <a:pt x="851363" y="716954"/>
                  </a:cubicBezTo>
                  <a:lnTo>
                    <a:pt x="851363" y="707901"/>
                  </a:lnTo>
                  <a:cubicBezTo>
                    <a:pt x="855090" y="710031"/>
                    <a:pt x="857220" y="713759"/>
                    <a:pt x="860415" y="716954"/>
                  </a:cubicBezTo>
                  <a:lnTo>
                    <a:pt x="860415" y="716954"/>
                  </a:lnTo>
                  <a:close/>
                  <a:moveTo>
                    <a:pt x="860415" y="727071"/>
                  </a:moveTo>
                  <a:lnTo>
                    <a:pt x="860415" y="733993"/>
                  </a:lnTo>
                  <a:cubicBezTo>
                    <a:pt x="857220" y="736123"/>
                    <a:pt x="854558" y="737188"/>
                    <a:pt x="851363" y="737188"/>
                  </a:cubicBezTo>
                  <a:lnTo>
                    <a:pt x="851363" y="731331"/>
                  </a:lnTo>
                  <a:cubicBezTo>
                    <a:pt x="854025" y="730266"/>
                    <a:pt x="857220" y="729201"/>
                    <a:pt x="860415" y="727071"/>
                  </a:cubicBezTo>
                  <a:lnTo>
                    <a:pt x="860415" y="727071"/>
                  </a:lnTo>
                  <a:close/>
                  <a:moveTo>
                    <a:pt x="860415" y="1134418"/>
                  </a:moveTo>
                  <a:lnTo>
                    <a:pt x="860415" y="1141340"/>
                  </a:lnTo>
                  <a:cubicBezTo>
                    <a:pt x="858285" y="1140275"/>
                    <a:pt x="854558" y="1140275"/>
                    <a:pt x="851363" y="1139210"/>
                  </a:cubicBezTo>
                  <a:lnTo>
                    <a:pt x="851363" y="1133353"/>
                  </a:lnTo>
                  <a:cubicBezTo>
                    <a:pt x="855090" y="1133353"/>
                    <a:pt x="858285" y="1134418"/>
                    <a:pt x="860415" y="1134418"/>
                  </a:cubicBezTo>
                  <a:lnTo>
                    <a:pt x="860415" y="1134418"/>
                  </a:lnTo>
                  <a:close/>
                  <a:moveTo>
                    <a:pt x="860415" y="1169561"/>
                  </a:moveTo>
                  <a:cubicBezTo>
                    <a:pt x="852428" y="1161574"/>
                    <a:pt x="856155" y="1149327"/>
                    <a:pt x="851363" y="1139210"/>
                  </a:cubicBezTo>
                  <a:lnTo>
                    <a:pt x="851363" y="1168496"/>
                  </a:lnTo>
                  <a:lnTo>
                    <a:pt x="851363" y="1168496"/>
                  </a:lnTo>
                  <a:lnTo>
                    <a:pt x="851363" y="1168496"/>
                  </a:lnTo>
                  <a:lnTo>
                    <a:pt x="851363" y="1175419"/>
                  </a:lnTo>
                  <a:cubicBezTo>
                    <a:pt x="852428" y="1175419"/>
                    <a:pt x="855623" y="1175419"/>
                    <a:pt x="858285" y="1175419"/>
                  </a:cubicBezTo>
                  <a:cubicBezTo>
                    <a:pt x="859350" y="1176484"/>
                    <a:pt x="859350" y="1177549"/>
                    <a:pt x="860415" y="1177549"/>
                  </a:cubicBezTo>
                  <a:lnTo>
                    <a:pt x="860415" y="1169561"/>
                  </a:lnTo>
                  <a:lnTo>
                    <a:pt x="860415" y="1169561"/>
                  </a:lnTo>
                  <a:close/>
                  <a:moveTo>
                    <a:pt x="860415" y="1214822"/>
                  </a:moveTo>
                  <a:lnTo>
                    <a:pt x="860415" y="1228134"/>
                  </a:lnTo>
                  <a:lnTo>
                    <a:pt x="859350" y="1230264"/>
                  </a:lnTo>
                  <a:lnTo>
                    <a:pt x="852428" y="1238251"/>
                  </a:lnTo>
                  <a:lnTo>
                    <a:pt x="851363" y="1239316"/>
                  </a:lnTo>
                  <a:lnTo>
                    <a:pt x="851363" y="1210030"/>
                  </a:lnTo>
                  <a:lnTo>
                    <a:pt x="853493" y="1210030"/>
                  </a:lnTo>
                  <a:lnTo>
                    <a:pt x="857753" y="1211095"/>
                  </a:lnTo>
                  <a:lnTo>
                    <a:pt x="860415" y="1214822"/>
                  </a:lnTo>
                  <a:lnTo>
                    <a:pt x="860415" y="1214822"/>
                  </a:lnTo>
                  <a:close/>
                  <a:moveTo>
                    <a:pt x="860415" y="1264343"/>
                  </a:moveTo>
                  <a:lnTo>
                    <a:pt x="860415" y="1284577"/>
                  </a:lnTo>
                  <a:lnTo>
                    <a:pt x="856155" y="1284577"/>
                  </a:lnTo>
                  <a:lnTo>
                    <a:pt x="851895" y="1283512"/>
                  </a:lnTo>
                  <a:lnTo>
                    <a:pt x="851895" y="1264343"/>
                  </a:lnTo>
                  <a:lnTo>
                    <a:pt x="854025" y="1264343"/>
                  </a:lnTo>
                  <a:lnTo>
                    <a:pt x="860415" y="1264343"/>
                  </a:lnTo>
                  <a:lnTo>
                    <a:pt x="860415" y="1264343"/>
                  </a:lnTo>
                  <a:close/>
                  <a:moveTo>
                    <a:pt x="860415" y="1418229"/>
                  </a:moveTo>
                  <a:lnTo>
                    <a:pt x="860415" y="1427282"/>
                  </a:lnTo>
                  <a:cubicBezTo>
                    <a:pt x="858285" y="1427282"/>
                    <a:pt x="854558" y="1426217"/>
                    <a:pt x="851363" y="1426217"/>
                  </a:cubicBezTo>
                  <a:lnTo>
                    <a:pt x="851363" y="1416100"/>
                  </a:lnTo>
                  <a:cubicBezTo>
                    <a:pt x="855090" y="1416100"/>
                    <a:pt x="858285" y="1417164"/>
                    <a:pt x="860415" y="1418229"/>
                  </a:cubicBezTo>
                  <a:lnTo>
                    <a:pt x="860415" y="1418229"/>
                  </a:lnTo>
                  <a:close/>
                  <a:moveTo>
                    <a:pt x="860415" y="1468815"/>
                  </a:moveTo>
                  <a:lnTo>
                    <a:pt x="860415" y="1479997"/>
                  </a:lnTo>
                  <a:cubicBezTo>
                    <a:pt x="858285" y="1478932"/>
                    <a:pt x="856155" y="1478932"/>
                    <a:pt x="853493" y="1476802"/>
                  </a:cubicBezTo>
                  <a:cubicBezTo>
                    <a:pt x="853493" y="1477867"/>
                    <a:pt x="852428" y="1477867"/>
                    <a:pt x="851363" y="1477867"/>
                  </a:cubicBezTo>
                  <a:lnTo>
                    <a:pt x="851363" y="1458698"/>
                  </a:lnTo>
                  <a:cubicBezTo>
                    <a:pt x="854025" y="1463490"/>
                    <a:pt x="857220" y="1466685"/>
                    <a:pt x="860415" y="1468815"/>
                  </a:cubicBezTo>
                  <a:lnTo>
                    <a:pt x="860415" y="1468815"/>
                  </a:lnTo>
                  <a:close/>
                  <a:moveTo>
                    <a:pt x="860415" y="1561467"/>
                  </a:moveTo>
                  <a:lnTo>
                    <a:pt x="860415" y="1618974"/>
                  </a:lnTo>
                  <a:cubicBezTo>
                    <a:pt x="857220" y="1617909"/>
                    <a:pt x="853493" y="1615780"/>
                    <a:pt x="851363" y="1613117"/>
                  </a:cubicBezTo>
                  <a:lnTo>
                    <a:pt x="851363" y="1567856"/>
                  </a:lnTo>
                  <a:cubicBezTo>
                    <a:pt x="852428" y="1566791"/>
                    <a:pt x="852428" y="1566791"/>
                    <a:pt x="853493" y="1565726"/>
                  </a:cubicBezTo>
                  <a:cubicBezTo>
                    <a:pt x="856155" y="1563596"/>
                    <a:pt x="858285" y="1562532"/>
                    <a:pt x="860415" y="1561467"/>
                  </a:cubicBezTo>
                  <a:lnTo>
                    <a:pt x="860415" y="1561467"/>
                  </a:lnTo>
                  <a:close/>
                  <a:moveTo>
                    <a:pt x="860415" y="1636546"/>
                  </a:moveTo>
                  <a:lnTo>
                    <a:pt x="860415" y="1653585"/>
                  </a:lnTo>
                  <a:cubicBezTo>
                    <a:pt x="858285" y="1653585"/>
                    <a:pt x="856155" y="1652521"/>
                    <a:pt x="852428" y="1652521"/>
                  </a:cubicBezTo>
                  <a:lnTo>
                    <a:pt x="851363" y="1651456"/>
                  </a:lnTo>
                  <a:lnTo>
                    <a:pt x="851363" y="1633351"/>
                  </a:lnTo>
                  <a:cubicBezTo>
                    <a:pt x="852428" y="1634416"/>
                    <a:pt x="853493" y="1634416"/>
                    <a:pt x="853493" y="1634416"/>
                  </a:cubicBezTo>
                  <a:cubicBezTo>
                    <a:pt x="856155" y="1635481"/>
                    <a:pt x="858285" y="1636546"/>
                    <a:pt x="860415" y="1636546"/>
                  </a:cubicBezTo>
                  <a:lnTo>
                    <a:pt x="860415" y="1636546"/>
                  </a:lnTo>
                  <a:close/>
                  <a:moveTo>
                    <a:pt x="860415" y="1739315"/>
                  </a:moveTo>
                  <a:lnTo>
                    <a:pt x="860415" y="1754224"/>
                  </a:lnTo>
                  <a:cubicBezTo>
                    <a:pt x="858285" y="1754224"/>
                    <a:pt x="854558" y="1755289"/>
                    <a:pt x="852428" y="1755289"/>
                  </a:cubicBezTo>
                  <a:cubicBezTo>
                    <a:pt x="855623" y="1759549"/>
                    <a:pt x="858285" y="1764341"/>
                    <a:pt x="860415" y="1768601"/>
                  </a:cubicBezTo>
                  <a:lnTo>
                    <a:pt x="860415" y="1813862"/>
                  </a:lnTo>
                  <a:cubicBezTo>
                    <a:pt x="857220" y="1806940"/>
                    <a:pt x="854558" y="1800550"/>
                    <a:pt x="851363" y="1793628"/>
                  </a:cubicBezTo>
                  <a:lnTo>
                    <a:pt x="851363" y="1740912"/>
                  </a:lnTo>
                  <a:cubicBezTo>
                    <a:pt x="855090" y="1739315"/>
                    <a:pt x="858285" y="1739315"/>
                    <a:pt x="860415" y="1739315"/>
                  </a:cubicBezTo>
                  <a:lnTo>
                    <a:pt x="860415" y="1739315"/>
                  </a:lnTo>
                  <a:close/>
                  <a:moveTo>
                    <a:pt x="860415" y="1827174"/>
                  </a:moveTo>
                  <a:lnTo>
                    <a:pt x="860415" y="1843148"/>
                  </a:lnTo>
                  <a:cubicBezTo>
                    <a:pt x="858285" y="1843148"/>
                    <a:pt x="854558" y="1843148"/>
                    <a:pt x="851363" y="1843148"/>
                  </a:cubicBezTo>
                  <a:lnTo>
                    <a:pt x="851363" y="1827174"/>
                  </a:lnTo>
                  <a:cubicBezTo>
                    <a:pt x="855090" y="1827174"/>
                    <a:pt x="857220" y="1827174"/>
                    <a:pt x="860415" y="1827174"/>
                  </a:cubicBezTo>
                  <a:lnTo>
                    <a:pt x="860415" y="1827174"/>
                  </a:lnTo>
                  <a:close/>
                  <a:moveTo>
                    <a:pt x="851895" y="1345280"/>
                  </a:moveTo>
                  <a:lnTo>
                    <a:pt x="851895" y="1326110"/>
                  </a:lnTo>
                  <a:lnTo>
                    <a:pt x="851895" y="1326110"/>
                  </a:lnTo>
                  <a:lnTo>
                    <a:pt x="856155" y="1328240"/>
                  </a:lnTo>
                  <a:lnTo>
                    <a:pt x="857220" y="1334098"/>
                  </a:lnTo>
                  <a:lnTo>
                    <a:pt x="856155" y="1337292"/>
                  </a:lnTo>
                  <a:lnTo>
                    <a:pt x="855090" y="1340487"/>
                  </a:lnTo>
                  <a:lnTo>
                    <a:pt x="851895" y="1345280"/>
                  </a:lnTo>
                  <a:close/>
                  <a:moveTo>
                    <a:pt x="851895" y="881490"/>
                  </a:moveTo>
                  <a:lnTo>
                    <a:pt x="841778" y="881490"/>
                  </a:lnTo>
                  <a:lnTo>
                    <a:pt x="841778" y="941128"/>
                  </a:lnTo>
                  <a:lnTo>
                    <a:pt x="851895" y="949115"/>
                  </a:lnTo>
                  <a:lnTo>
                    <a:pt x="851895" y="881490"/>
                  </a:lnTo>
                  <a:lnTo>
                    <a:pt x="851895" y="881490"/>
                  </a:lnTo>
                  <a:close/>
                  <a:moveTo>
                    <a:pt x="851895" y="983726"/>
                  </a:moveTo>
                  <a:lnTo>
                    <a:pt x="841778" y="1015142"/>
                  </a:lnTo>
                  <a:lnTo>
                    <a:pt x="841778" y="1060403"/>
                  </a:lnTo>
                  <a:lnTo>
                    <a:pt x="851895" y="1053481"/>
                  </a:lnTo>
                  <a:lnTo>
                    <a:pt x="851895" y="983726"/>
                  </a:lnTo>
                  <a:lnTo>
                    <a:pt x="851895" y="983726"/>
                  </a:lnTo>
                  <a:close/>
                  <a:moveTo>
                    <a:pt x="851895" y="5561"/>
                  </a:moveTo>
                  <a:lnTo>
                    <a:pt x="851895" y="21535"/>
                  </a:lnTo>
                  <a:cubicBezTo>
                    <a:pt x="848700" y="21535"/>
                    <a:pt x="844973" y="21535"/>
                    <a:pt x="841778" y="22600"/>
                  </a:cubicBezTo>
                  <a:lnTo>
                    <a:pt x="841778" y="6626"/>
                  </a:lnTo>
                  <a:cubicBezTo>
                    <a:pt x="844973" y="5561"/>
                    <a:pt x="848168" y="5561"/>
                    <a:pt x="851895" y="5561"/>
                  </a:cubicBezTo>
                  <a:lnTo>
                    <a:pt x="851895" y="5561"/>
                  </a:lnTo>
                  <a:close/>
                  <a:moveTo>
                    <a:pt x="851895" y="67328"/>
                  </a:moveTo>
                  <a:lnTo>
                    <a:pt x="851895" y="108862"/>
                  </a:lnTo>
                  <a:cubicBezTo>
                    <a:pt x="848700" y="109927"/>
                    <a:pt x="844973" y="110992"/>
                    <a:pt x="841778" y="112057"/>
                  </a:cubicBezTo>
                  <a:lnTo>
                    <a:pt x="841778" y="95017"/>
                  </a:lnTo>
                  <a:cubicBezTo>
                    <a:pt x="843908" y="95017"/>
                    <a:pt x="847636" y="93952"/>
                    <a:pt x="849765" y="92887"/>
                  </a:cubicBezTo>
                  <a:cubicBezTo>
                    <a:pt x="846571" y="90757"/>
                    <a:pt x="843908" y="88627"/>
                    <a:pt x="841778" y="84900"/>
                  </a:cubicBezTo>
                  <a:lnTo>
                    <a:pt x="841778" y="51354"/>
                  </a:lnTo>
                  <a:cubicBezTo>
                    <a:pt x="844973" y="57211"/>
                    <a:pt x="848168" y="61471"/>
                    <a:pt x="851895" y="67328"/>
                  </a:cubicBezTo>
                  <a:lnTo>
                    <a:pt x="851895" y="67328"/>
                  </a:lnTo>
                  <a:close/>
                  <a:moveTo>
                    <a:pt x="851895" y="284580"/>
                  </a:moveTo>
                  <a:lnTo>
                    <a:pt x="851895" y="315996"/>
                  </a:lnTo>
                  <a:cubicBezTo>
                    <a:pt x="848700" y="318126"/>
                    <a:pt x="844973" y="320256"/>
                    <a:pt x="841778" y="322919"/>
                  </a:cubicBezTo>
                  <a:lnTo>
                    <a:pt x="841778" y="283515"/>
                  </a:lnTo>
                  <a:cubicBezTo>
                    <a:pt x="844973" y="284580"/>
                    <a:pt x="848168" y="284580"/>
                    <a:pt x="851895" y="284580"/>
                  </a:cubicBezTo>
                  <a:lnTo>
                    <a:pt x="851895" y="284580"/>
                  </a:lnTo>
                  <a:close/>
                  <a:moveTo>
                    <a:pt x="851895" y="391608"/>
                  </a:moveTo>
                  <a:lnTo>
                    <a:pt x="851895" y="403855"/>
                  </a:lnTo>
                  <a:cubicBezTo>
                    <a:pt x="848700" y="401726"/>
                    <a:pt x="844973" y="400661"/>
                    <a:pt x="841778" y="400661"/>
                  </a:cubicBezTo>
                  <a:lnTo>
                    <a:pt x="841778" y="390543"/>
                  </a:lnTo>
                  <a:cubicBezTo>
                    <a:pt x="844973" y="390543"/>
                    <a:pt x="847636" y="390543"/>
                    <a:pt x="850830" y="391608"/>
                  </a:cubicBezTo>
                  <a:lnTo>
                    <a:pt x="851895" y="391608"/>
                  </a:lnTo>
                  <a:lnTo>
                    <a:pt x="851895" y="391608"/>
                  </a:lnTo>
                  <a:close/>
                  <a:moveTo>
                    <a:pt x="851895" y="440064"/>
                  </a:moveTo>
                  <a:lnTo>
                    <a:pt x="851895" y="450181"/>
                  </a:lnTo>
                  <a:cubicBezTo>
                    <a:pt x="849765" y="450181"/>
                    <a:pt x="847636" y="450181"/>
                    <a:pt x="846038" y="449116"/>
                  </a:cubicBezTo>
                  <a:cubicBezTo>
                    <a:pt x="843908" y="450181"/>
                    <a:pt x="842843" y="450181"/>
                    <a:pt x="841778" y="451246"/>
                  </a:cubicBezTo>
                  <a:lnTo>
                    <a:pt x="841778" y="433142"/>
                  </a:lnTo>
                  <a:cubicBezTo>
                    <a:pt x="843908" y="435272"/>
                    <a:pt x="846038" y="437402"/>
                    <a:pt x="849765" y="440064"/>
                  </a:cubicBezTo>
                  <a:cubicBezTo>
                    <a:pt x="849233" y="440064"/>
                    <a:pt x="850298" y="440064"/>
                    <a:pt x="851895" y="440064"/>
                  </a:cubicBezTo>
                  <a:lnTo>
                    <a:pt x="851895" y="440064"/>
                  </a:lnTo>
                  <a:close/>
                  <a:moveTo>
                    <a:pt x="851895" y="598743"/>
                  </a:moveTo>
                  <a:lnTo>
                    <a:pt x="851895" y="621107"/>
                  </a:lnTo>
                  <a:lnTo>
                    <a:pt x="848700" y="623237"/>
                  </a:lnTo>
                  <a:lnTo>
                    <a:pt x="845506" y="625367"/>
                  </a:lnTo>
                  <a:lnTo>
                    <a:pt x="843376" y="628562"/>
                  </a:lnTo>
                  <a:lnTo>
                    <a:pt x="842311" y="632822"/>
                  </a:lnTo>
                  <a:lnTo>
                    <a:pt x="842311" y="640809"/>
                  </a:lnTo>
                  <a:lnTo>
                    <a:pt x="843376" y="648796"/>
                  </a:lnTo>
                  <a:lnTo>
                    <a:pt x="842311" y="655718"/>
                  </a:lnTo>
                  <a:lnTo>
                    <a:pt x="842311" y="584899"/>
                  </a:lnTo>
                  <a:lnTo>
                    <a:pt x="842311" y="585964"/>
                  </a:lnTo>
                  <a:lnTo>
                    <a:pt x="842311" y="590223"/>
                  </a:lnTo>
                  <a:lnTo>
                    <a:pt x="842311" y="594483"/>
                  </a:lnTo>
                  <a:lnTo>
                    <a:pt x="845506" y="597678"/>
                  </a:lnTo>
                  <a:lnTo>
                    <a:pt x="851363" y="597678"/>
                  </a:lnTo>
                  <a:lnTo>
                    <a:pt x="851895" y="597678"/>
                  </a:lnTo>
                  <a:lnTo>
                    <a:pt x="851895" y="598743"/>
                  </a:lnTo>
                  <a:close/>
                  <a:moveTo>
                    <a:pt x="851895" y="694589"/>
                  </a:moveTo>
                  <a:lnTo>
                    <a:pt x="851895" y="700447"/>
                  </a:lnTo>
                  <a:cubicBezTo>
                    <a:pt x="850830" y="701512"/>
                    <a:pt x="848700" y="701512"/>
                    <a:pt x="847636" y="702577"/>
                  </a:cubicBezTo>
                  <a:cubicBezTo>
                    <a:pt x="847636" y="702577"/>
                    <a:pt x="846571" y="703642"/>
                    <a:pt x="845506" y="703642"/>
                  </a:cubicBezTo>
                  <a:cubicBezTo>
                    <a:pt x="847636" y="704707"/>
                    <a:pt x="849765" y="705772"/>
                    <a:pt x="852428" y="707901"/>
                  </a:cubicBezTo>
                  <a:lnTo>
                    <a:pt x="852428" y="716954"/>
                  </a:lnTo>
                  <a:cubicBezTo>
                    <a:pt x="849233" y="713759"/>
                    <a:pt x="845506" y="710031"/>
                    <a:pt x="842311" y="708966"/>
                  </a:cubicBezTo>
                  <a:lnTo>
                    <a:pt x="842311" y="698849"/>
                  </a:lnTo>
                  <a:cubicBezTo>
                    <a:pt x="842311" y="697784"/>
                    <a:pt x="842311" y="697784"/>
                    <a:pt x="842311" y="697784"/>
                  </a:cubicBezTo>
                  <a:cubicBezTo>
                    <a:pt x="844973" y="696719"/>
                    <a:pt x="848168" y="695654"/>
                    <a:pt x="851895" y="694589"/>
                  </a:cubicBezTo>
                  <a:lnTo>
                    <a:pt x="851895" y="694589"/>
                  </a:lnTo>
                  <a:close/>
                  <a:moveTo>
                    <a:pt x="851895" y="731331"/>
                  </a:moveTo>
                  <a:lnTo>
                    <a:pt x="851895" y="737188"/>
                  </a:lnTo>
                  <a:cubicBezTo>
                    <a:pt x="848700" y="738253"/>
                    <a:pt x="846038" y="738253"/>
                    <a:pt x="843908" y="738253"/>
                  </a:cubicBezTo>
                  <a:cubicBezTo>
                    <a:pt x="842843" y="738253"/>
                    <a:pt x="842843" y="739318"/>
                    <a:pt x="841778" y="740383"/>
                  </a:cubicBezTo>
                  <a:lnTo>
                    <a:pt x="841778" y="730266"/>
                  </a:lnTo>
                  <a:cubicBezTo>
                    <a:pt x="841778" y="730266"/>
                    <a:pt x="842843" y="731331"/>
                    <a:pt x="843908" y="731331"/>
                  </a:cubicBezTo>
                  <a:cubicBezTo>
                    <a:pt x="846038" y="731331"/>
                    <a:pt x="848168" y="731331"/>
                    <a:pt x="851895" y="731331"/>
                  </a:cubicBezTo>
                  <a:lnTo>
                    <a:pt x="851895" y="731331"/>
                  </a:lnTo>
                  <a:close/>
                  <a:moveTo>
                    <a:pt x="851895" y="1133353"/>
                  </a:moveTo>
                  <a:lnTo>
                    <a:pt x="851895" y="1139210"/>
                  </a:lnTo>
                  <a:lnTo>
                    <a:pt x="851895" y="1139210"/>
                  </a:lnTo>
                  <a:lnTo>
                    <a:pt x="851895" y="1139210"/>
                  </a:lnTo>
                  <a:lnTo>
                    <a:pt x="851895" y="1168496"/>
                  </a:lnTo>
                  <a:cubicBezTo>
                    <a:pt x="847636" y="1159444"/>
                    <a:pt x="848700" y="1148262"/>
                    <a:pt x="843908" y="1138145"/>
                  </a:cubicBezTo>
                  <a:cubicBezTo>
                    <a:pt x="842843" y="1137080"/>
                    <a:pt x="842843" y="1137080"/>
                    <a:pt x="841778" y="1136015"/>
                  </a:cubicBezTo>
                  <a:lnTo>
                    <a:pt x="841778" y="1128028"/>
                  </a:lnTo>
                  <a:cubicBezTo>
                    <a:pt x="843908" y="1129093"/>
                    <a:pt x="846038" y="1131223"/>
                    <a:pt x="847636" y="1133885"/>
                  </a:cubicBezTo>
                  <a:cubicBezTo>
                    <a:pt x="849233" y="1133353"/>
                    <a:pt x="850298" y="1133353"/>
                    <a:pt x="851895" y="1133353"/>
                  </a:cubicBezTo>
                  <a:lnTo>
                    <a:pt x="851895" y="1133353"/>
                  </a:lnTo>
                  <a:close/>
                  <a:moveTo>
                    <a:pt x="851895" y="1168496"/>
                  </a:moveTo>
                  <a:cubicBezTo>
                    <a:pt x="850830" y="1168496"/>
                    <a:pt x="850830" y="1168496"/>
                    <a:pt x="849765" y="1168496"/>
                  </a:cubicBezTo>
                  <a:cubicBezTo>
                    <a:pt x="846571" y="1167431"/>
                    <a:pt x="843908" y="1167431"/>
                    <a:pt x="841778" y="1166367"/>
                  </a:cubicBezTo>
                  <a:lnTo>
                    <a:pt x="841778" y="1172224"/>
                  </a:lnTo>
                  <a:cubicBezTo>
                    <a:pt x="843908" y="1173289"/>
                    <a:pt x="847636" y="1174354"/>
                    <a:pt x="851895" y="1175419"/>
                  </a:cubicBezTo>
                  <a:lnTo>
                    <a:pt x="851895" y="1175419"/>
                  </a:lnTo>
                  <a:lnTo>
                    <a:pt x="851895" y="1168496"/>
                  </a:lnTo>
                  <a:lnTo>
                    <a:pt x="851895" y="1168496"/>
                  </a:lnTo>
                  <a:close/>
                  <a:moveTo>
                    <a:pt x="851895" y="1210030"/>
                  </a:moveTo>
                  <a:lnTo>
                    <a:pt x="851895" y="1239316"/>
                  </a:lnTo>
                  <a:lnTo>
                    <a:pt x="848700" y="1243576"/>
                  </a:lnTo>
                  <a:lnTo>
                    <a:pt x="845506" y="1247836"/>
                  </a:lnTo>
                  <a:lnTo>
                    <a:pt x="843376" y="1253693"/>
                  </a:lnTo>
                  <a:lnTo>
                    <a:pt x="843376" y="1256888"/>
                  </a:lnTo>
                  <a:lnTo>
                    <a:pt x="844441" y="1261148"/>
                  </a:lnTo>
                  <a:lnTo>
                    <a:pt x="847636" y="1262213"/>
                  </a:lnTo>
                  <a:lnTo>
                    <a:pt x="851895" y="1263278"/>
                  </a:lnTo>
                  <a:lnTo>
                    <a:pt x="851895" y="1282447"/>
                  </a:lnTo>
                  <a:lnTo>
                    <a:pt x="850830" y="1282447"/>
                  </a:lnTo>
                  <a:lnTo>
                    <a:pt x="841778" y="1283512"/>
                  </a:lnTo>
                  <a:lnTo>
                    <a:pt x="841778" y="1283512"/>
                  </a:lnTo>
                  <a:lnTo>
                    <a:pt x="841778" y="1218017"/>
                  </a:lnTo>
                  <a:lnTo>
                    <a:pt x="844973" y="1213757"/>
                  </a:lnTo>
                  <a:lnTo>
                    <a:pt x="848168" y="1209497"/>
                  </a:lnTo>
                  <a:lnTo>
                    <a:pt x="851895" y="1209497"/>
                  </a:lnTo>
                  <a:lnTo>
                    <a:pt x="851895" y="1210030"/>
                  </a:lnTo>
                  <a:close/>
                  <a:moveTo>
                    <a:pt x="851895" y="1326110"/>
                  </a:moveTo>
                  <a:lnTo>
                    <a:pt x="851895" y="1345280"/>
                  </a:lnTo>
                  <a:lnTo>
                    <a:pt x="851895" y="1345280"/>
                  </a:lnTo>
                  <a:lnTo>
                    <a:pt x="848700" y="1351137"/>
                  </a:lnTo>
                  <a:lnTo>
                    <a:pt x="846571" y="1355397"/>
                  </a:lnTo>
                  <a:lnTo>
                    <a:pt x="845506" y="1358592"/>
                  </a:lnTo>
                  <a:lnTo>
                    <a:pt x="843376" y="1365514"/>
                  </a:lnTo>
                  <a:lnTo>
                    <a:pt x="842311" y="1371371"/>
                  </a:lnTo>
                  <a:lnTo>
                    <a:pt x="842311" y="1371371"/>
                  </a:lnTo>
                  <a:lnTo>
                    <a:pt x="842311" y="1323981"/>
                  </a:lnTo>
                  <a:lnTo>
                    <a:pt x="845506" y="1323981"/>
                  </a:lnTo>
                  <a:lnTo>
                    <a:pt x="851895" y="1326110"/>
                  </a:lnTo>
                  <a:lnTo>
                    <a:pt x="851895" y="1326110"/>
                  </a:lnTo>
                  <a:close/>
                  <a:moveTo>
                    <a:pt x="851895" y="1416100"/>
                  </a:moveTo>
                  <a:lnTo>
                    <a:pt x="851895" y="1426217"/>
                  </a:lnTo>
                  <a:cubicBezTo>
                    <a:pt x="848700" y="1425152"/>
                    <a:pt x="844973" y="1425152"/>
                    <a:pt x="841778" y="1425152"/>
                  </a:cubicBezTo>
                  <a:lnTo>
                    <a:pt x="841778" y="1416100"/>
                  </a:lnTo>
                  <a:cubicBezTo>
                    <a:pt x="844973" y="1416100"/>
                    <a:pt x="848168" y="1416100"/>
                    <a:pt x="851895" y="1416100"/>
                  </a:cubicBezTo>
                  <a:lnTo>
                    <a:pt x="851895" y="1416100"/>
                  </a:lnTo>
                  <a:close/>
                  <a:moveTo>
                    <a:pt x="851895" y="1458698"/>
                  </a:moveTo>
                  <a:lnTo>
                    <a:pt x="851895" y="1477867"/>
                  </a:lnTo>
                  <a:cubicBezTo>
                    <a:pt x="850830" y="1477867"/>
                    <a:pt x="848700" y="1477867"/>
                    <a:pt x="848700" y="1477867"/>
                  </a:cubicBezTo>
                  <a:cubicBezTo>
                    <a:pt x="846571" y="1477867"/>
                    <a:pt x="844441" y="1477867"/>
                    <a:pt x="841778" y="1477867"/>
                  </a:cubicBezTo>
                  <a:lnTo>
                    <a:pt x="841778" y="1468815"/>
                  </a:lnTo>
                  <a:cubicBezTo>
                    <a:pt x="841778" y="1468815"/>
                    <a:pt x="842843" y="1468815"/>
                    <a:pt x="843908" y="1468815"/>
                  </a:cubicBezTo>
                  <a:cubicBezTo>
                    <a:pt x="843908" y="1468815"/>
                    <a:pt x="843908" y="1468815"/>
                    <a:pt x="843908" y="1467750"/>
                  </a:cubicBezTo>
                  <a:lnTo>
                    <a:pt x="844973" y="1467750"/>
                  </a:lnTo>
                  <a:cubicBezTo>
                    <a:pt x="843908" y="1466685"/>
                    <a:pt x="842843" y="1464555"/>
                    <a:pt x="841778" y="1461893"/>
                  </a:cubicBezTo>
                  <a:lnTo>
                    <a:pt x="841778" y="1430476"/>
                  </a:lnTo>
                  <a:cubicBezTo>
                    <a:pt x="844973" y="1439529"/>
                    <a:pt x="847103" y="1451243"/>
                    <a:pt x="851895" y="1458698"/>
                  </a:cubicBezTo>
                  <a:lnTo>
                    <a:pt x="851895" y="1458698"/>
                  </a:lnTo>
                  <a:close/>
                  <a:moveTo>
                    <a:pt x="851895" y="1567856"/>
                  </a:moveTo>
                  <a:lnTo>
                    <a:pt x="851895" y="1613117"/>
                  </a:lnTo>
                  <a:cubicBezTo>
                    <a:pt x="850830" y="1612052"/>
                    <a:pt x="849765" y="1610987"/>
                    <a:pt x="848700" y="1609922"/>
                  </a:cubicBezTo>
                  <a:cubicBezTo>
                    <a:pt x="844441" y="1604065"/>
                    <a:pt x="841778" y="1596610"/>
                    <a:pt x="842843" y="1588623"/>
                  </a:cubicBezTo>
                  <a:cubicBezTo>
                    <a:pt x="843908" y="1579571"/>
                    <a:pt x="846038" y="1572649"/>
                    <a:pt x="851895" y="1567856"/>
                  </a:cubicBezTo>
                  <a:lnTo>
                    <a:pt x="851895" y="1567856"/>
                  </a:lnTo>
                  <a:close/>
                  <a:moveTo>
                    <a:pt x="851895" y="1633351"/>
                  </a:moveTo>
                  <a:lnTo>
                    <a:pt x="851895" y="1651456"/>
                  </a:lnTo>
                  <a:cubicBezTo>
                    <a:pt x="848700" y="1650391"/>
                    <a:pt x="844973" y="1649326"/>
                    <a:pt x="842843" y="1648261"/>
                  </a:cubicBezTo>
                  <a:lnTo>
                    <a:pt x="846038" y="1630156"/>
                  </a:lnTo>
                  <a:cubicBezTo>
                    <a:pt x="847103" y="1631221"/>
                    <a:pt x="849233" y="1632286"/>
                    <a:pt x="851895" y="1633351"/>
                  </a:cubicBezTo>
                  <a:lnTo>
                    <a:pt x="851895" y="1633351"/>
                  </a:lnTo>
                  <a:close/>
                  <a:moveTo>
                    <a:pt x="851895" y="1740380"/>
                  </a:moveTo>
                  <a:lnTo>
                    <a:pt x="851895" y="1793095"/>
                  </a:lnTo>
                  <a:cubicBezTo>
                    <a:pt x="848700" y="1786173"/>
                    <a:pt x="844973" y="1779783"/>
                    <a:pt x="841778" y="1772861"/>
                  </a:cubicBezTo>
                  <a:lnTo>
                    <a:pt x="841778" y="1741445"/>
                  </a:lnTo>
                  <a:cubicBezTo>
                    <a:pt x="844973" y="1741445"/>
                    <a:pt x="848168" y="1740380"/>
                    <a:pt x="851895" y="1740380"/>
                  </a:cubicBezTo>
                  <a:lnTo>
                    <a:pt x="851895" y="1740380"/>
                  </a:lnTo>
                  <a:close/>
                  <a:moveTo>
                    <a:pt x="851895" y="1827174"/>
                  </a:moveTo>
                  <a:lnTo>
                    <a:pt x="851895" y="1843148"/>
                  </a:lnTo>
                  <a:cubicBezTo>
                    <a:pt x="848700" y="1843148"/>
                    <a:pt x="844973" y="1843148"/>
                    <a:pt x="841778" y="1843148"/>
                  </a:cubicBezTo>
                  <a:lnTo>
                    <a:pt x="841778" y="1827174"/>
                  </a:lnTo>
                  <a:cubicBezTo>
                    <a:pt x="844973" y="1827174"/>
                    <a:pt x="848168" y="1827174"/>
                    <a:pt x="851895" y="1827174"/>
                  </a:cubicBezTo>
                  <a:lnTo>
                    <a:pt x="851895" y="1827174"/>
                  </a:lnTo>
                  <a:close/>
                  <a:moveTo>
                    <a:pt x="841246" y="579574"/>
                  </a:moveTo>
                  <a:lnTo>
                    <a:pt x="841246" y="575314"/>
                  </a:lnTo>
                  <a:lnTo>
                    <a:pt x="841246" y="577444"/>
                  </a:lnTo>
                  <a:lnTo>
                    <a:pt x="841246" y="579574"/>
                  </a:lnTo>
                  <a:close/>
                  <a:moveTo>
                    <a:pt x="841246" y="881490"/>
                  </a:moveTo>
                  <a:lnTo>
                    <a:pt x="834324" y="881490"/>
                  </a:lnTo>
                  <a:lnTo>
                    <a:pt x="834324" y="936868"/>
                  </a:lnTo>
                  <a:lnTo>
                    <a:pt x="841246" y="941128"/>
                  </a:lnTo>
                  <a:lnTo>
                    <a:pt x="841246" y="881490"/>
                  </a:lnTo>
                  <a:lnTo>
                    <a:pt x="841246" y="881490"/>
                  </a:lnTo>
                  <a:close/>
                  <a:moveTo>
                    <a:pt x="841246" y="1015142"/>
                  </a:moveTo>
                  <a:lnTo>
                    <a:pt x="834324" y="1035376"/>
                  </a:lnTo>
                  <a:lnTo>
                    <a:pt x="834324" y="1064663"/>
                  </a:lnTo>
                  <a:lnTo>
                    <a:pt x="841246" y="1060403"/>
                  </a:lnTo>
                  <a:lnTo>
                    <a:pt x="841246" y="1015142"/>
                  </a:lnTo>
                  <a:lnTo>
                    <a:pt x="841246" y="1015142"/>
                  </a:lnTo>
                  <a:close/>
                  <a:moveTo>
                    <a:pt x="841246" y="6626"/>
                  </a:moveTo>
                  <a:lnTo>
                    <a:pt x="841246" y="22600"/>
                  </a:lnTo>
                  <a:cubicBezTo>
                    <a:pt x="839116" y="22600"/>
                    <a:pt x="836986" y="22600"/>
                    <a:pt x="834324" y="23665"/>
                  </a:cubicBezTo>
                  <a:lnTo>
                    <a:pt x="834324" y="7690"/>
                  </a:lnTo>
                  <a:cubicBezTo>
                    <a:pt x="836986" y="6626"/>
                    <a:pt x="839116" y="6626"/>
                    <a:pt x="841246" y="6626"/>
                  </a:cubicBezTo>
                  <a:lnTo>
                    <a:pt x="841246" y="6626"/>
                  </a:lnTo>
                  <a:close/>
                  <a:moveTo>
                    <a:pt x="841246" y="51354"/>
                  </a:moveTo>
                  <a:lnTo>
                    <a:pt x="841246" y="84900"/>
                  </a:lnTo>
                  <a:cubicBezTo>
                    <a:pt x="839116" y="81705"/>
                    <a:pt x="836986" y="79043"/>
                    <a:pt x="834324" y="75848"/>
                  </a:cubicBezTo>
                  <a:lnTo>
                    <a:pt x="834324" y="43899"/>
                  </a:lnTo>
                  <a:cubicBezTo>
                    <a:pt x="836986" y="46029"/>
                    <a:pt x="839116" y="49224"/>
                    <a:pt x="841246" y="51354"/>
                  </a:cubicBezTo>
                  <a:lnTo>
                    <a:pt x="841246" y="51354"/>
                  </a:lnTo>
                  <a:close/>
                  <a:moveTo>
                    <a:pt x="841246" y="95550"/>
                  </a:moveTo>
                  <a:lnTo>
                    <a:pt x="841246" y="112589"/>
                  </a:lnTo>
                  <a:cubicBezTo>
                    <a:pt x="839116" y="112589"/>
                    <a:pt x="836986" y="113654"/>
                    <a:pt x="834324" y="113654"/>
                  </a:cubicBezTo>
                  <a:lnTo>
                    <a:pt x="834324" y="97680"/>
                  </a:lnTo>
                  <a:cubicBezTo>
                    <a:pt x="836986" y="96615"/>
                    <a:pt x="839116" y="96615"/>
                    <a:pt x="841246" y="95550"/>
                  </a:cubicBezTo>
                  <a:lnTo>
                    <a:pt x="841246" y="95550"/>
                  </a:lnTo>
                  <a:close/>
                  <a:moveTo>
                    <a:pt x="841246" y="283515"/>
                  </a:moveTo>
                  <a:lnTo>
                    <a:pt x="841246" y="322919"/>
                  </a:lnTo>
                  <a:cubicBezTo>
                    <a:pt x="839116" y="323983"/>
                    <a:pt x="836986" y="325048"/>
                    <a:pt x="834324" y="325048"/>
                  </a:cubicBezTo>
                  <a:lnTo>
                    <a:pt x="834324" y="282450"/>
                  </a:lnTo>
                  <a:cubicBezTo>
                    <a:pt x="836986" y="283515"/>
                    <a:pt x="839116" y="283515"/>
                    <a:pt x="841246" y="283515"/>
                  </a:cubicBezTo>
                  <a:lnTo>
                    <a:pt x="841246" y="283515"/>
                  </a:lnTo>
                  <a:close/>
                  <a:moveTo>
                    <a:pt x="841246" y="390543"/>
                  </a:moveTo>
                  <a:lnTo>
                    <a:pt x="841246" y="400661"/>
                  </a:lnTo>
                  <a:cubicBezTo>
                    <a:pt x="839116" y="400661"/>
                    <a:pt x="836986" y="400661"/>
                    <a:pt x="834324" y="400661"/>
                  </a:cubicBezTo>
                  <a:lnTo>
                    <a:pt x="834324" y="390543"/>
                  </a:lnTo>
                  <a:cubicBezTo>
                    <a:pt x="836986" y="390543"/>
                    <a:pt x="839116" y="390543"/>
                    <a:pt x="841246" y="390543"/>
                  </a:cubicBezTo>
                  <a:lnTo>
                    <a:pt x="841246" y="390543"/>
                  </a:lnTo>
                  <a:close/>
                  <a:moveTo>
                    <a:pt x="841246" y="433142"/>
                  </a:moveTo>
                  <a:lnTo>
                    <a:pt x="841246" y="451246"/>
                  </a:lnTo>
                  <a:cubicBezTo>
                    <a:pt x="839116" y="452311"/>
                    <a:pt x="836986" y="453376"/>
                    <a:pt x="834324" y="453376"/>
                  </a:cubicBezTo>
                  <a:lnTo>
                    <a:pt x="834324" y="444324"/>
                  </a:lnTo>
                  <a:cubicBezTo>
                    <a:pt x="835388" y="444324"/>
                    <a:pt x="835388" y="443259"/>
                    <a:pt x="835388" y="443259"/>
                  </a:cubicBezTo>
                  <a:cubicBezTo>
                    <a:pt x="835388" y="443259"/>
                    <a:pt x="835388" y="443259"/>
                    <a:pt x="834324" y="442194"/>
                  </a:cubicBezTo>
                  <a:lnTo>
                    <a:pt x="834324" y="426220"/>
                  </a:lnTo>
                  <a:cubicBezTo>
                    <a:pt x="836986" y="428882"/>
                    <a:pt x="839116" y="431012"/>
                    <a:pt x="841246" y="433142"/>
                  </a:cubicBezTo>
                  <a:lnTo>
                    <a:pt x="841246" y="433142"/>
                  </a:lnTo>
                  <a:close/>
                  <a:moveTo>
                    <a:pt x="841246" y="575314"/>
                  </a:moveTo>
                  <a:lnTo>
                    <a:pt x="841246" y="579574"/>
                  </a:lnTo>
                  <a:lnTo>
                    <a:pt x="841246" y="580639"/>
                  </a:lnTo>
                  <a:lnTo>
                    <a:pt x="841246" y="584899"/>
                  </a:lnTo>
                  <a:lnTo>
                    <a:pt x="841246" y="655718"/>
                  </a:lnTo>
                  <a:lnTo>
                    <a:pt x="841246" y="656783"/>
                  </a:lnTo>
                  <a:lnTo>
                    <a:pt x="838051" y="659978"/>
                  </a:lnTo>
                  <a:lnTo>
                    <a:pt x="834856" y="665836"/>
                  </a:lnTo>
                  <a:lnTo>
                    <a:pt x="834856" y="573717"/>
                  </a:lnTo>
                  <a:lnTo>
                    <a:pt x="836986" y="573717"/>
                  </a:lnTo>
                  <a:lnTo>
                    <a:pt x="841246" y="573717"/>
                  </a:lnTo>
                  <a:lnTo>
                    <a:pt x="841246" y="575314"/>
                  </a:lnTo>
                  <a:lnTo>
                    <a:pt x="841246" y="575314"/>
                  </a:lnTo>
                  <a:close/>
                  <a:moveTo>
                    <a:pt x="841246" y="698849"/>
                  </a:moveTo>
                  <a:lnTo>
                    <a:pt x="841246" y="708966"/>
                  </a:lnTo>
                  <a:cubicBezTo>
                    <a:pt x="839116" y="707901"/>
                    <a:pt x="836986" y="707901"/>
                    <a:pt x="834324" y="707901"/>
                  </a:cubicBezTo>
                  <a:lnTo>
                    <a:pt x="834324" y="700979"/>
                  </a:lnTo>
                  <a:lnTo>
                    <a:pt x="835388" y="700979"/>
                  </a:lnTo>
                  <a:cubicBezTo>
                    <a:pt x="838051" y="699914"/>
                    <a:pt x="840181" y="698849"/>
                    <a:pt x="841246" y="698849"/>
                  </a:cubicBezTo>
                  <a:lnTo>
                    <a:pt x="841246" y="698849"/>
                  </a:lnTo>
                  <a:close/>
                  <a:moveTo>
                    <a:pt x="841246" y="730266"/>
                  </a:moveTo>
                  <a:lnTo>
                    <a:pt x="841246" y="740383"/>
                  </a:lnTo>
                  <a:cubicBezTo>
                    <a:pt x="839116" y="741448"/>
                    <a:pt x="836986" y="743578"/>
                    <a:pt x="834324" y="744643"/>
                  </a:cubicBezTo>
                  <a:lnTo>
                    <a:pt x="834324" y="736655"/>
                  </a:lnTo>
                  <a:cubicBezTo>
                    <a:pt x="835388" y="736655"/>
                    <a:pt x="835388" y="736655"/>
                    <a:pt x="836453" y="735590"/>
                  </a:cubicBezTo>
                  <a:cubicBezTo>
                    <a:pt x="835388" y="735590"/>
                    <a:pt x="835388" y="735590"/>
                    <a:pt x="834324" y="734525"/>
                  </a:cubicBezTo>
                  <a:lnTo>
                    <a:pt x="834324" y="726538"/>
                  </a:lnTo>
                  <a:cubicBezTo>
                    <a:pt x="836986" y="728136"/>
                    <a:pt x="839116" y="729201"/>
                    <a:pt x="841246" y="730266"/>
                  </a:cubicBezTo>
                  <a:lnTo>
                    <a:pt x="841246" y="730266"/>
                  </a:lnTo>
                  <a:close/>
                  <a:moveTo>
                    <a:pt x="841246" y="1128028"/>
                  </a:moveTo>
                  <a:lnTo>
                    <a:pt x="841246" y="1136015"/>
                  </a:lnTo>
                  <a:cubicBezTo>
                    <a:pt x="839116" y="1133885"/>
                    <a:pt x="838051" y="1132820"/>
                    <a:pt x="834324" y="1131755"/>
                  </a:cubicBezTo>
                  <a:lnTo>
                    <a:pt x="834324" y="1124833"/>
                  </a:lnTo>
                  <a:cubicBezTo>
                    <a:pt x="836986" y="1125366"/>
                    <a:pt x="839116" y="1126963"/>
                    <a:pt x="841246" y="1128028"/>
                  </a:cubicBezTo>
                  <a:lnTo>
                    <a:pt x="841246" y="1128028"/>
                  </a:lnTo>
                  <a:close/>
                  <a:moveTo>
                    <a:pt x="841246" y="1166367"/>
                  </a:moveTo>
                  <a:lnTo>
                    <a:pt x="841246" y="1172224"/>
                  </a:lnTo>
                  <a:cubicBezTo>
                    <a:pt x="839116" y="1172224"/>
                    <a:pt x="836986" y="1171159"/>
                    <a:pt x="834324" y="1170094"/>
                  </a:cubicBezTo>
                  <a:lnTo>
                    <a:pt x="834324" y="1163172"/>
                  </a:lnTo>
                  <a:cubicBezTo>
                    <a:pt x="836986" y="1163704"/>
                    <a:pt x="839116" y="1164769"/>
                    <a:pt x="841246" y="1166367"/>
                  </a:cubicBezTo>
                  <a:lnTo>
                    <a:pt x="841246" y="1166367"/>
                  </a:lnTo>
                  <a:close/>
                  <a:moveTo>
                    <a:pt x="841246" y="1219082"/>
                  </a:moveTo>
                  <a:lnTo>
                    <a:pt x="841246" y="1284577"/>
                  </a:lnTo>
                  <a:lnTo>
                    <a:pt x="836986" y="1286707"/>
                  </a:lnTo>
                  <a:lnTo>
                    <a:pt x="834856" y="1288837"/>
                  </a:lnTo>
                  <a:lnTo>
                    <a:pt x="834856" y="1229199"/>
                  </a:lnTo>
                  <a:lnTo>
                    <a:pt x="838051" y="1226004"/>
                  </a:lnTo>
                  <a:lnTo>
                    <a:pt x="839116" y="1220147"/>
                  </a:lnTo>
                  <a:lnTo>
                    <a:pt x="841246" y="1219082"/>
                  </a:lnTo>
                  <a:lnTo>
                    <a:pt x="841246" y="1219082"/>
                  </a:lnTo>
                  <a:close/>
                  <a:moveTo>
                    <a:pt x="841246" y="1323981"/>
                  </a:moveTo>
                  <a:lnTo>
                    <a:pt x="841246" y="1371371"/>
                  </a:lnTo>
                  <a:lnTo>
                    <a:pt x="840181" y="1375631"/>
                  </a:lnTo>
                  <a:lnTo>
                    <a:pt x="836986" y="1378826"/>
                  </a:lnTo>
                  <a:lnTo>
                    <a:pt x="834856" y="1377761"/>
                  </a:lnTo>
                  <a:lnTo>
                    <a:pt x="834856" y="1322383"/>
                  </a:lnTo>
                  <a:lnTo>
                    <a:pt x="838051" y="1323448"/>
                  </a:lnTo>
                  <a:lnTo>
                    <a:pt x="841246" y="1323448"/>
                  </a:lnTo>
                  <a:lnTo>
                    <a:pt x="841246" y="1323981"/>
                  </a:lnTo>
                  <a:close/>
                  <a:moveTo>
                    <a:pt x="841246" y="1416100"/>
                  </a:moveTo>
                  <a:lnTo>
                    <a:pt x="841246" y="1425152"/>
                  </a:lnTo>
                  <a:cubicBezTo>
                    <a:pt x="840181" y="1425152"/>
                    <a:pt x="839116" y="1425152"/>
                    <a:pt x="838051" y="1425152"/>
                  </a:cubicBezTo>
                  <a:cubicBezTo>
                    <a:pt x="839116" y="1427282"/>
                    <a:pt x="840181" y="1429412"/>
                    <a:pt x="841246" y="1431009"/>
                  </a:cubicBezTo>
                  <a:lnTo>
                    <a:pt x="841246" y="1462425"/>
                  </a:lnTo>
                  <a:cubicBezTo>
                    <a:pt x="839116" y="1458165"/>
                    <a:pt x="836986" y="1452308"/>
                    <a:pt x="834324" y="1446451"/>
                  </a:cubicBezTo>
                  <a:lnTo>
                    <a:pt x="834324" y="1416100"/>
                  </a:lnTo>
                  <a:cubicBezTo>
                    <a:pt x="836986" y="1416100"/>
                    <a:pt x="839116" y="1416100"/>
                    <a:pt x="841246" y="1416100"/>
                  </a:cubicBezTo>
                  <a:lnTo>
                    <a:pt x="841246" y="1416100"/>
                  </a:lnTo>
                  <a:close/>
                  <a:moveTo>
                    <a:pt x="841246" y="1468815"/>
                  </a:moveTo>
                  <a:lnTo>
                    <a:pt x="841246" y="1477867"/>
                  </a:lnTo>
                  <a:cubicBezTo>
                    <a:pt x="839116" y="1477867"/>
                    <a:pt x="836986" y="1477867"/>
                    <a:pt x="834324" y="1477867"/>
                  </a:cubicBezTo>
                  <a:lnTo>
                    <a:pt x="834324" y="1467750"/>
                  </a:lnTo>
                  <a:cubicBezTo>
                    <a:pt x="836986" y="1468815"/>
                    <a:pt x="839116" y="1468815"/>
                    <a:pt x="841246" y="1468815"/>
                  </a:cubicBezTo>
                  <a:lnTo>
                    <a:pt x="841246" y="1468815"/>
                  </a:lnTo>
                  <a:close/>
                  <a:moveTo>
                    <a:pt x="841246" y="1741445"/>
                  </a:moveTo>
                  <a:lnTo>
                    <a:pt x="841246" y="1772861"/>
                  </a:lnTo>
                  <a:cubicBezTo>
                    <a:pt x="839116" y="1769666"/>
                    <a:pt x="836986" y="1765939"/>
                    <a:pt x="834324" y="1762744"/>
                  </a:cubicBezTo>
                  <a:lnTo>
                    <a:pt x="834324" y="1739315"/>
                  </a:lnTo>
                  <a:cubicBezTo>
                    <a:pt x="836453" y="1740380"/>
                    <a:pt x="837518" y="1741445"/>
                    <a:pt x="838583" y="1742510"/>
                  </a:cubicBezTo>
                  <a:cubicBezTo>
                    <a:pt x="840181" y="1742510"/>
                    <a:pt x="840181" y="1742510"/>
                    <a:pt x="841246" y="1741445"/>
                  </a:cubicBezTo>
                  <a:lnTo>
                    <a:pt x="841246" y="1741445"/>
                  </a:lnTo>
                  <a:close/>
                  <a:moveTo>
                    <a:pt x="841246" y="1827174"/>
                  </a:moveTo>
                  <a:lnTo>
                    <a:pt x="841246" y="1843148"/>
                  </a:lnTo>
                  <a:cubicBezTo>
                    <a:pt x="839116" y="1842083"/>
                    <a:pt x="836986" y="1842083"/>
                    <a:pt x="834324" y="1842083"/>
                  </a:cubicBezTo>
                  <a:lnTo>
                    <a:pt x="834324" y="1826109"/>
                  </a:lnTo>
                  <a:cubicBezTo>
                    <a:pt x="836986" y="1826109"/>
                    <a:pt x="839116" y="1826109"/>
                    <a:pt x="841246" y="1827174"/>
                  </a:cubicBezTo>
                  <a:close/>
                  <a:moveTo>
                    <a:pt x="834856" y="881490"/>
                  </a:moveTo>
                  <a:lnTo>
                    <a:pt x="822609" y="881490"/>
                  </a:lnTo>
                  <a:lnTo>
                    <a:pt x="822609" y="927816"/>
                  </a:lnTo>
                  <a:lnTo>
                    <a:pt x="834856" y="936868"/>
                  </a:lnTo>
                  <a:lnTo>
                    <a:pt x="834856" y="881490"/>
                  </a:lnTo>
                  <a:lnTo>
                    <a:pt x="834856" y="881490"/>
                  </a:lnTo>
                  <a:close/>
                  <a:moveTo>
                    <a:pt x="834856" y="1035376"/>
                  </a:moveTo>
                  <a:lnTo>
                    <a:pt x="822609" y="1072650"/>
                  </a:lnTo>
                  <a:lnTo>
                    <a:pt x="822609" y="1073715"/>
                  </a:lnTo>
                  <a:lnTo>
                    <a:pt x="834856" y="1064663"/>
                  </a:lnTo>
                  <a:lnTo>
                    <a:pt x="834856" y="1035376"/>
                  </a:lnTo>
                  <a:lnTo>
                    <a:pt x="834856" y="1035376"/>
                  </a:lnTo>
                  <a:close/>
                  <a:moveTo>
                    <a:pt x="834856" y="7690"/>
                  </a:moveTo>
                  <a:lnTo>
                    <a:pt x="834856" y="23665"/>
                  </a:lnTo>
                  <a:cubicBezTo>
                    <a:pt x="831661" y="23665"/>
                    <a:pt x="826869" y="24730"/>
                    <a:pt x="822609" y="25795"/>
                  </a:cubicBezTo>
                  <a:lnTo>
                    <a:pt x="822609" y="9820"/>
                  </a:lnTo>
                  <a:cubicBezTo>
                    <a:pt x="826869" y="8755"/>
                    <a:pt x="831129" y="7690"/>
                    <a:pt x="834856" y="7690"/>
                  </a:cubicBezTo>
                  <a:lnTo>
                    <a:pt x="834856" y="7690"/>
                  </a:lnTo>
                  <a:close/>
                  <a:moveTo>
                    <a:pt x="834856" y="43899"/>
                  </a:moveTo>
                  <a:lnTo>
                    <a:pt x="834856" y="76380"/>
                  </a:lnTo>
                  <a:cubicBezTo>
                    <a:pt x="831661" y="69458"/>
                    <a:pt x="826869" y="63068"/>
                    <a:pt x="822609" y="57211"/>
                  </a:cubicBezTo>
                  <a:lnTo>
                    <a:pt x="822609" y="28990"/>
                  </a:lnTo>
                  <a:cubicBezTo>
                    <a:pt x="826869" y="33782"/>
                    <a:pt x="831129" y="38042"/>
                    <a:pt x="834856" y="43899"/>
                  </a:cubicBezTo>
                  <a:lnTo>
                    <a:pt x="834856" y="43899"/>
                  </a:lnTo>
                  <a:close/>
                  <a:moveTo>
                    <a:pt x="834856" y="97680"/>
                  </a:moveTo>
                  <a:lnTo>
                    <a:pt x="834856" y="113654"/>
                  </a:lnTo>
                  <a:cubicBezTo>
                    <a:pt x="830596" y="114719"/>
                    <a:pt x="826869" y="114719"/>
                    <a:pt x="822609" y="115784"/>
                  </a:cubicBezTo>
                  <a:lnTo>
                    <a:pt x="822609" y="99809"/>
                  </a:lnTo>
                  <a:cubicBezTo>
                    <a:pt x="826869" y="98745"/>
                    <a:pt x="830064" y="98745"/>
                    <a:pt x="834856" y="97680"/>
                  </a:cubicBezTo>
                  <a:lnTo>
                    <a:pt x="834856" y="97680"/>
                  </a:lnTo>
                  <a:close/>
                  <a:moveTo>
                    <a:pt x="834856" y="282450"/>
                  </a:moveTo>
                  <a:lnTo>
                    <a:pt x="834856" y="325048"/>
                  </a:lnTo>
                  <a:cubicBezTo>
                    <a:pt x="833791" y="326113"/>
                    <a:pt x="832726" y="326113"/>
                    <a:pt x="831661" y="326113"/>
                  </a:cubicBezTo>
                  <a:cubicBezTo>
                    <a:pt x="831661" y="326113"/>
                    <a:pt x="828466" y="327178"/>
                    <a:pt x="822609" y="327178"/>
                  </a:cubicBezTo>
                  <a:lnTo>
                    <a:pt x="822609" y="280853"/>
                  </a:lnTo>
                  <a:cubicBezTo>
                    <a:pt x="826869" y="281385"/>
                    <a:pt x="830064" y="282450"/>
                    <a:pt x="834856" y="282450"/>
                  </a:cubicBezTo>
                  <a:lnTo>
                    <a:pt x="834856" y="282450"/>
                  </a:lnTo>
                  <a:close/>
                  <a:moveTo>
                    <a:pt x="834856" y="390543"/>
                  </a:moveTo>
                  <a:lnTo>
                    <a:pt x="834856" y="400661"/>
                  </a:lnTo>
                  <a:cubicBezTo>
                    <a:pt x="831661" y="400661"/>
                    <a:pt x="826869" y="401726"/>
                    <a:pt x="822609" y="402790"/>
                  </a:cubicBezTo>
                  <a:lnTo>
                    <a:pt x="822609" y="392673"/>
                  </a:lnTo>
                  <a:cubicBezTo>
                    <a:pt x="826869" y="391608"/>
                    <a:pt x="831129" y="391608"/>
                    <a:pt x="834856" y="390543"/>
                  </a:cubicBezTo>
                  <a:lnTo>
                    <a:pt x="834856" y="390543"/>
                  </a:lnTo>
                  <a:close/>
                  <a:moveTo>
                    <a:pt x="834856" y="426752"/>
                  </a:moveTo>
                  <a:lnTo>
                    <a:pt x="834856" y="442726"/>
                  </a:lnTo>
                  <a:cubicBezTo>
                    <a:pt x="830596" y="439532"/>
                    <a:pt x="826869" y="434739"/>
                    <a:pt x="822609" y="429414"/>
                  </a:cubicBezTo>
                  <a:lnTo>
                    <a:pt x="822609" y="412375"/>
                  </a:lnTo>
                  <a:cubicBezTo>
                    <a:pt x="826869" y="416102"/>
                    <a:pt x="830064" y="420895"/>
                    <a:pt x="834856" y="426752"/>
                  </a:cubicBezTo>
                  <a:lnTo>
                    <a:pt x="834856" y="426752"/>
                  </a:lnTo>
                  <a:close/>
                  <a:moveTo>
                    <a:pt x="834856" y="444324"/>
                  </a:moveTo>
                  <a:lnTo>
                    <a:pt x="834856" y="453376"/>
                  </a:lnTo>
                  <a:cubicBezTo>
                    <a:pt x="830596" y="455506"/>
                    <a:pt x="826869" y="456571"/>
                    <a:pt x="822609" y="457636"/>
                  </a:cubicBezTo>
                  <a:lnTo>
                    <a:pt x="822609" y="447519"/>
                  </a:lnTo>
                  <a:cubicBezTo>
                    <a:pt x="826869" y="446986"/>
                    <a:pt x="830064" y="445389"/>
                    <a:pt x="834856" y="444324"/>
                  </a:cubicBezTo>
                  <a:lnTo>
                    <a:pt x="834856" y="444324"/>
                  </a:lnTo>
                  <a:close/>
                  <a:moveTo>
                    <a:pt x="834856" y="573717"/>
                  </a:moveTo>
                  <a:lnTo>
                    <a:pt x="834856" y="665836"/>
                  </a:lnTo>
                  <a:lnTo>
                    <a:pt x="833791" y="667965"/>
                  </a:lnTo>
                  <a:lnTo>
                    <a:pt x="829531" y="675953"/>
                  </a:lnTo>
                  <a:lnTo>
                    <a:pt x="822609" y="681810"/>
                  </a:lnTo>
                  <a:lnTo>
                    <a:pt x="822609" y="650394"/>
                  </a:lnTo>
                  <a:lnTo>
                    <a:pt x="823674" y="647199"/>
                  </a:lnTo>
                  <a:lnTo>
                    <a:pt x="824739" y="641341"/>
                  </a:lnTo>
                  <a:lnTo>
                    <a:pt x="824739" y="637082"/>
                  </a:lnTo>
                  <a:lnTo>
                    <a:pt x="823674" y="633887"/>
                  </a:lnTo>
                  <a:lnTo>
                    <a:pt x="822609" y="633887"/>
                  </a:lnTo>
                  <a:lnTo>
                    <a:pt x="822609" y="604600"/>
                  </a:lnTo>
                  <a:lnTo>
                    <a:pt x="828466" y="603535"/>
                  </a:lnTo>
                  <a:lnTo>
                    <a:pt x="829531" y="600340"/>
                  </a:lnTo>
                  <a:cubicBezTo>
                    <a:pt x="829531" y="598211"/>
                    <a:pt x="829531" y="596081"/>
                    <a:pt x="828466" y="594483"/>
                  </a:cubicBezTo>
                  <a:lnTo>
                    <a:pt x="825271" y="595548"/>
                  </a:lnTo>
                  <a:lnTo>
                    <a:pt x="823141" y="596613"/>
                  </a:lnTo>
                  <a:lnTo>
                    <a:pt x="823141" y="583301"/>
                  </a:lnTo>
                  <a:cubicBezTo>
                    <a:pt x="824206" y="583301"/>
                    <a:pt x="824206" y="583301"/>
                    <a:pt x="824206" y="583301"/>
                  </a:cubicBezTo>
                  <a:cubicBezTo>
                    <a:pt x="824206" y="582236"/>
                    <a:pt x="825271" y="581171"/>
                    <a:pt x="825271" y="580106"/>
                  </a:cubicBezTo>
                  <a:cubicBezTo>
                    <a:pt x="825271" y="579041"/>
                    <a:pt x="824206" y="577976"/>
                    <a:pt x="823141" y="576911"/>
                  </a:cubicBezTo>
                  <a:lnTo>
                    <a:pt x="823141" y="515676"/>
                  </a:lnTo>
                  <a:lnTo>
                    <a:pt x="824206" y="514611"/>
                  </a:lnTo>
                  <a:lnTo>
                    <a:pt x="827401" y="512481"/>
                  </a:lnTo>
                  <a:lnTo>
                    <a:pt x="831661" y="514611"/>
                  </a:lnTo>
                  <a:lnTo>
                    <a:pt x="832726" y="517806"/>
                  </a:lnTo>
                  <a:lnTo>
                    <a:pt x="832726" y="523663"/>
                  </a:lnTo>
                  <a:lnTo>
                    <a:pt x="833791" y="530586"/>
                  </a:lnTo>
                  <a:lnTo>
                    <a:pt x="832726" y="536443"/>
                  </a:lnTo>
                  <a:lnTo>
                    <a:pt x="832726" y="543365"/>
                  </a:lnTo>
                  <a:lnTo>
                    <a:pt x="833791" y="546560"/>
                  </a:lnTo>
                  <a:lnTo>
                    <a:pt x="832726" y="554547"/>
                  </a:lnTo>
                  <a:lnTo>
                    <a:pt x="832726" y="565729"/>
                  </a:lnTo>
                  <a:lnTo>
                    <a:pt x="833791" y="571587"/>
                  </a:lnTo>
                  <a:lnTo>
                    <a:pt x="833791" y="574781"/>
                  </a:lnTo>
                  <a:lnTo>
                    <a:pt x="834856" y="574781"/>
                  </a:lnTo>
                  <a:lnTo>
                    <a:pt x="834856" y="573717"/>
                  </a:lnTo>
                  <a:close/>
                  <a:moveTo>
                    <a:pt x="834856" y="700979"/>
                  </a:moveTo>
                  <a:lnTo>
                    <a:pt x="834856" y="707901"/>
                  </a:lnTo>
                  <a:cubicBezTo>
                    <a:pt x="831661" y="707901"/>
                    <a:pt x="827934" y="708966"/>
                    <a:pt x="822609" y="711096"/>
                  </a:cubicBezTo>
                  <a:lnTo>
                    <a:pt x="822609" y="704174"/>
                  </a:lnTo>
                  <a:cubicBezTo>
                    <a:pt x="827934" y="702577"/>
                    <a:pt x="831129" y="700979"/>
                    <a:pt x="834856" y="700979"/>
                  </a:cubicBezTo>
                  <a:lnTo>
                    <a:pt x="834856" y="700979"/>
                  </a:lnTo>
                  <a:close/>
                  <a:moveTo>
                    <a:pt x="834856" y="727071"/>
                  </a:moveTo>
                  <a:lnTo>
                    <a:pt x="834856" y="735058"/>
                  </a:lnTo>
                  <a:cubicBezTo>
                    <a:pt x="830596" y="732928"/>
                    <a:pt x="826869" y="729201"/>
                    <a:pt x="822609" y="726006"/>
                  </a:cubicBezTo>
                  <a:lnTo>
                    <a:pt x="822609" y="718019"/>
                  </a:lnTo>
                  <a:cubicBezTo>
                    <a:pt x="826869" y="720148"/>
                    <a:pt x="830064" y="723876"/>
                    <a:pt x="834856" y="727071"/>
                  </a:cubicBezTo>
                  <a:lnTo>
                    <a:pt x="834856" y="727071"/>
                  </a:lnTo>
                  <a:close/>
                  <a:moveTo>
                    <a:pt x="834856" y="737188"/>
                  </a:moveTo>
                  <a:lnTo>
                    <a:pt x="834856" y="745175"/>
                  </a:lnTo>
                  <a:cubicBezTo>
                    <a:pt x="830596" y="747305"/>
                    <a:pt x="826869" y="748370"/>
                    <a:pt x="822609" y="749435"/>
                  </a:cubicBezTo>
                  <a:lnTo>
                    <a:pt x="822609" y="742513"/>
                  </a:lnTo>
                  <a:cubicBezTo>
                    <a:pt x="825804" y="743045"/>
                    <a:pt x="830064" y="740383"/>
                    <a:pt x="834856" y="737188"/>
                  </a:cubicBezTo>
                  <a:lnTo>
                    <a:pt x="834856" y="737188"/>
                  </a:lnTo>
                  <a:close/>
                  <a:moveTo>
                    <a:pt x="834856" y="1124301"/>
                  </a:moveTo>
                  <a:lnTo>
                    <a:pt x="834856" y="1131223"/>
                  </a:lnTo>
                  <a:cubicBezTo>
                    <a:pt x="832726" y="1130158"/>
                    <a:pt x="830596" y="1129093"/>
                    <a:pt x="826869" y="1129093"/>
                  </a:cubicBezTo>
                  <a:cubicBezTo>
                    <a:pt x="830064" y="1139210"/>
                    <a:pt x="823674" y="1154119"/>
                    <a:pt x="834856" y="1162639"/>
                  </a:cubicBezTo>
                  <a:lnTo>
                    <a:pt x="834856" y="1169561"/>
                  </a:lnTo>
                  <a:cubicBezTo>
                    <a:pt x="832726" y="1168496"/>
                    <a:pt x="830596" y="1167431"/>
                    <a:pt x="827934" y="1165302"/>
                  </a:cubicBezTo>
                  <a:cubicBezTo>
                    <a:pt x="826869" y="1165302"/>
                    <a:pt x="824739" y="1164237"/>
                    <a:pt x="822077" y="1164237"/>
                  </a:cubicBezTo>
                  <a:lnTo>
                    <a:pt x="822077" y="1157314"/>
                  </a:lnTo>
                  <a:cubicBezTo>
                    <a:pt x="823141" y="1157314"/>
                    <a:pt x="823141" y="1157314"/>
                    <a:pt x="823141" y="1157314"/>
                  </a:cubicBezTo>
                  <a:cubicBezTo>
                    <a:pt x="823141" y="1157314"/>
                    <a:pt x="823141" y="1157314"/>
                    <a:pt x="822077" y="1157314"/>
                  </a:cubicBezTo>
                  <a:lnTo>
                    <a:pt x="822077" y="1121106"/>
                  </a:lnTo>
                  <a:cubicBezTo>
                    <a:pt x="823141" y="1121106"/>
                    <a:pt x="823141" y="1122171"/>
                    <a:pt x="823141" y="1122171"/>
                  </a:cubicBezTo>
                  <a:cubicBezTo>
                    <a:pt x="827934" y="1122171"/>
                    <a:pt x="831129" y="1123236"/>
                    <a:pt x="834856" y="1124301"/>
                  </a:cubicBezTo>
                  <a:lnTo>
                    <a:pt x="834856" y="1124301"/>
                  </a:lnTo>
                  <a:close/>
                  <a:moveTo>
                    <a:pt x="834856" y="1229199"/>
                  </a:moveTo>
                  <a:lnTo>
                    <a:pt x="834856" y="1288837"/>
                  </a:lnTo>
                  <a:lnTo>
                    <a:pt x="831661" y="1290967"/>
                  </a:lnTo>
                  <a:lnTo>
                    <a:pt x="829531" y="1296824"/>
                  </a:lnTo>
                  <a:lnTo>
                    <a:pt x="827401" y="1304811"/>
                  </a:lnTo>
                  <a:lnTo>
                    <a:pt x="827401" y="1312798"/>
                  </a:lnTo>
                  <a:lnTo>
                    <a:pt x="829531" y="1319721"/>
                  </a:lnTo>
                  <a:lnTo>
                    <a:pt x="832726" y="1321851"/>
                  </a:lnTo>
                  <a:lnTo>
                    <a:pt x="834856" y="1322916"/>
                  </a:lnTo>
                  <a:lnTo>
                    <a:pt x="834856" y="1377761"/>
                  </a:lnTo>
                  <a:lnTo>
                    <a:pt x="833791" y="1376696"/>
                  </a:lnTo>
                  <a:lnTo>
                    <a:pt x="831661" y="1375631"/>
                  </a:lnTo>
                  <a:lnTo>
                    <a:pt x="828466" y="1372436"/>
                  </a:lnTo>
                  <a:lnTo>
                    <a:pt x="827401" y="1369241"/>
                  </a:lnTo>
                  <a:lnTo>
                    <a:pt x="827401" y="1363384"/>
                  </a:lnTo>
                  <a:lnTo>
                    <a:pt x="828466" y="1356462"/>
                  </a:lnTo>
                  <a:lnTo>
                    <a:pt x="827401" y="1345280"/>
                  </a:lnTo>
                  <a:lnTo>
                    <a:pt x="824206" y="1343150"/>
                  </a:lnTo>
                  <a:lnTo>
                    <a:pt x="823141" y="1342085"/>
                  </a:lnTo>
                  <a:lnTo>
                    <a:pt x="823141" y="1272330"/>
                  </a:lnTo>
                  <a:lnTo>
                    <a:pt x="825271" y="1266473"/>
                  </a:lnTo>
                  <a:lnTo>
                    <a:pt x="826336" y="1259550"/>
                  </a:lnTo>
                  <a:lnTo>
                    <a:pt x="827401" y="1252628"/>
                  </a:lnTo>
                  <a:lnTo>
                    <a:pt x="828466" y="1244641"/>
                  </a:lnTo>
                  <a:lnTo>
                    <a:pt x="830596" y="1238784"/>
                  </a:lnTo>
                  <a:lnTo>
                    <a:pt x="833791" y="1230797"/>
                  </a:lnTo>
                  <a:lnTo>
                    <a:pt x="834856" y="1229199"/>
                  </a:lnTo>
                  <a:lnTo>
                    <a:pt x="834856" y="1229199"/>
                  </a:lnTo>
                  <a:close/>
                  <a:moveTo>
                    <a:pt x="834856" y="1416100"/>
                  </a:moveTo>
                  <a:lnTo>
                    <a:pt x="834856" y="1446451"/>
                  </a:lnTo>
                  <a:cubicBezTo>
                    <a:pt x="832726" y="1438464"/>
                    <a:pt x="828999" y="1431541"/>
                    <a:pt x="824739" y="1425152"/>
                  </a:cubicBezTo>
                  <a:cubicBezTo>
                    <a:pt x="823674" y="1424087"/>
                    <a:pt x="823674" y="1424087"/>
                    <a:pt x="822609" y="1423022"/>
                  </a:cubicBezTo>
                  <a:lnTo>
                    <a:pt x="822609" y="1411840"/>
                  </a:lnTo>
                  <a:cubicBezTo>
                    <a:pt x="825804" y="1413970"/>
                    <a:pt x="829531" y="1415035"/>
                    <a:pt x="831661" y="1417697"/>
                  </a:cubicBezTo>
                  <a:cubicBezTo>
                    <a:pt x="832726" y="1417164"/>
                    <a:pt x="833791" y="1417164"/>
                    <a:pt x="834856" y="1416100"/>
                  </a:cubicBezTo>
                  <a:lnTo>
                    <a:pt x="834856" y="1416100"/>
                  </a:lnTo>
                  <a:close/>
                  <a:moveTo>
                    <a:pt x="834856" y="1467750"/>
                  </a:moveTo>
                  <a:lnTo>
                    <a:pt x="834856" y="1477867"/>
                  </a:lnTo>
                  <a:cubicBezTo>
                    <a:pt x="830596" y="1476802"/>
                    <a:pt x="826869" y="1476802"/>
                    <a:pt x="822609" y="1475737"/>
                  </a:cubicBezTo>
                  <a:lnTo>
                    <a:pt x="822609" y="1465620"/>
                  </a:lnTo>
                  <a:cubicBezTo>
                    <a:pt x="825804" y="1466685"/>
                    <a:pt x="830064" y="1467750"/>
                    <a:pt x="834856" y="1467750"/>
                  </a:cubicBezTo>
                  <a:lnTo>
                    <a:pt x="834856" y="1467750"/>
                  </a:lnTo>
                  <a:close/>
                  <a:moveTo>
                    <a:pt x="834856" y="1739315"/>
                  </a:moveTo>
                  <a:lnTo>
                    <a:pt x="834856" y="1762744"/>
                  </a:lnTo>
                  <a:cubicBezTo>
                    <a:pt x="833791" y="1760614"/>
                    <a:pt x="831661" y="1758484"/>
                    <a:pt x="830596" y="1755822"/>
                  </a:cubicBezTo>
                  <a:cubicBezTo>
                    <a:pt x="828466" y="1754757"/>
                    <a:pt x="826336" y="1752627"/>
                    <a:pt x="822609" y="1751562"/>
                  </a:cubicBezTo>
                  <a:lnTo>
                    <a:pt x="822609" y="1734522"/>
                  </a:lnTo>
                  <a:cubicBezTo>
                    <a:pt x="826869" y="1735587"/>
                    <a:pt x="831129" y="1737185"/>
                    <a:pt x="834856" y="1739315"/>
                  </a:cubicBezTo>
                  <a:lnTo>
                    <a:pt x="834856" y="1739315"/>
                  </a:lnTo>
                  <a:close/>
                  <a:moveTo>
                    <a:pt x="834856" y="1826109"/>
                  </a:moveTo>
                  <a:lnTo>
                    <a:pt x="834856" y="1842083"/>
                  </a:lnTo>
                  <a:cubicBezTo>
                    <a:pt x="830596" y="1841018"/>
                    <a:pt x="826869" y="1841018"/>
                    <a:pt x="822609" y="1839953"/>
                  </a:cubicBezTo>
                  <a:lnTo>
                    <a:pt x="822609" y="1821849"/>
                  </a:lnTo>
                  <a:cubicBezTo>
                    <a:pt x="826869" y="1822382"/>
                    <a:pt x="830064" y="1824511"/>
                    <a:pt x="834856" y="1826109"/>
                  </a:cubicBezTo>
                  <a:lnTo>
                    <a:pt x="834856" y="1826109"/>
                  </a:lnTo>
                  <a:close/>
                  <a:moveTo>
                    <a:pt x="822609" y="505559"/>
                  </a:moveTo>
                  <a:lnTo>
                    <a:pt x="822609" y="488520"/>
                  </a:lnTo>
                  <a:lnTo>
                    <a:pt x="823674" y="488520"/>
                  </a:lnTo>
                  <a:lnTo>
                    <a:pt x="827934" y="489585"/>
                  </a:lnTo>
                  <a:lnTo>
                    <a:pt x="830064" y="492780"/>
                  </a:lnTo>
                  <a:lnTo>
                    <a:pt x="831129" y="497039"/>
                  </a:lnTo>
                  <a:lnTo>
                    <a:pt x="827934" y="501299"/>
                  </a:lnTo>
                  <a:lnTo>
                    <a:pt x="824739" y="503429"/>
                  </a:lnTo>
                  <a:lnTo>
                    <a:pt x="822609" y="505559"/>
                  </a:lnTo>
                  <a:close/>
                  <a:moveTo>
                    <a:pt x="822609" y="881490"/>
                  </a:moveTo>
                  <a:lnTo>
                    <a:pt x="812492" y="881490"/>
                  </a:lnTo>
                  <a:lnTo>
                    <a:pt x="812492" y="919828"/>
                  </a:lnTo>
                  <a:lnTo>
                    <a:pt x="822609" y="927816"/>
                  </a:lnTo>
                  <a:lnTo>
                    <a:pt x="822609" y="881490"/>
                  </a:lnTo>
                  <a:lnTo>
                    <a:pt x="822609" y="881490"/>
                  </a:lnTo>
                  <a:close/>
                  <a:moveTo>
                    <a:pt x="822609" y="1072650"/>
                  </a:moveTo>
                  <a:lnTo>
                    <a:pt x="822609" y="1073715"/>
                  </a:lnTo>
                  <a:lnTo>
                    <a:pt x="822609" y="1073715"/>
                  </a:lnTo>
                  <a:lnTo>
                    <a:pt x="822609" y="1072650"/>
                  </a:lnTo>
                  <a:lnTo>
                    <a:pt x="822609" y="1072650"/>
                  </a:lnTo>
                  <a:close/>
                  <a:moveTo>
                    <a:pt x="822609" y="9820"/>
                  </a:moveTo>
                  <a:lnTo>
                    <a:pt x="822609" y="25795"/>
                  </a:lnTo>
                  <a:lnTo>
                    <a:pt x="822609" y="25795"/>
                  </a:lnTo>
                  <a:cubicBezTo>
                    <a:pt x="822609" y="25795"/>
                    <a:pt x="822609" y="25795"/>
                    <a:pt x="822609" y="26860"/>
                  </a:cubicBezTo>
                  <a:lnTo>
                    <a:pt x="820479" y="26860"/>
                  </a:lnTo>
                  <a:cubicBezTo>
                    <a:pt x="821544" y="27925"/>
                    <a:pt x="822609" y="28990"/>
                    <a:pt x="822609" y="28990"/>
                  </a:cubicBezTo>
                  <a:lnTo>
                    <a:pt x="822609" y="57211"/>
                  </a:lnTo>
                  <a:cubicBezTo>
                    <a:pt x="820479" y="52951"/>
                    <a:pt x="816752" y="48159"/>
                    <a:pt x="812492" y="43899"/>
                  </a:cubicBezTo>
                  <a:lnTo>
                    <a:pt x="812492" y="11950"/>
                  </a:lnTo>
                  <a:cubicBezTo>
                    <a:pt x="815687" y="10885"/>
                    <a:pt x="818882" y="10885"/>
                    <a:pt x="822609" y="9820"/>
                  </a:cubicBezTo>
                  <a:lnTo>
                    <a:pt x="822609" y="9820"/>
                  </a:lnTo>
                  <a:close/>
                  <a:moveTo>
                    <a:pt x="822609" y="99809"/>
                  </a:moveTo>
                  <a:lnTo>
                    <a:pt x="822609" y="115784"/>
                  </a:lnTo>
                  <a:cubicBezTo>
                    <a:pt x="819414" y="115784"/>
                    <a:pt x="815687" y="115784"/>
                    <a:pt x="812492" y="115784"/>
                  </a:cubicBezTo>
                  <a:lnTo>
                    <a:pt x="812492" y="99809"/>
                  </a:lnTo>
                  <a:cubicBezTo>
                    <a:pt x="815687" y="99809"/>
                    <a:pt x="818882" y="99809"/>
                    <a:pt x="822609" y="99809"/>
                  </a:cubicBezTo>
                  <a:lnTo>
                    <a:pt x="822609" y="99809"/>
                  </a:lnTo>
                  <a:close/>
                  <a:moveTo>
                    <a:pt x="822609" y="281385"/>
                  </a:moveTo>
                  <a:lnTo>
                    <a:pt x="822609" y="327711"/>
                  </a:lnTo>
                  <a:cubicBezTo>
                    <a:pt x="820479" y="327711"/>
                    <a:pt x="816752" y="327711"/>
                    <a:pt x="812492" y="327711"/>
                  </a:cubicBezTo>
                  <a:lnTo>
                    <a:pt x="812492" y="279255"/>
                  </a:lnTo>
                  <a:cubicBezTo>
                    <a:pt x="815687" y="280320"/>
                    <a:pt x="818882" y="280320"/>
                    <a:pt x="822609" y="281385"/>
                  </a:cubicBezTo>
                  <a:lnTo>
                    <a:pt x="822609" y="281385"/>
                  </a:lnTo>
                  <a:close/>
                  <a:moveTo>
                    <a:pt x="822609" y="392673"/>
                  </a:moveTo>
                  <a:lnTo>
                    <a:pt x="822609" y="402790"/>
                  </a:lnTo>
                  <a:cubicBezTo>
                    <a:pt x="821544" y="402790"/>
                    <a:pt x="819414" y="403855"/>
                    <a:pt x="816752" y="404920"/>
                  </a:cubicBezTo>
                  <a:lnTo>
                    <a:pt x="816752" y="404920"/>
                  </a:lnTo>
                  <a:lnTo>
                    <a:pt x="815687" y="404920"/>
                  </a:lnTo>
                  <a:cubicBezTo>
                    <a:pt x="817817" y="407050"/>
                    <a:pt x="819947" y="409180"/>
                    <a:pt x="822609" y="411843"/>
                  </a:cubicBezTo>
                  <a:lnTo>
                    <a:pt x="822609" y="428882"/>
                  </a:lnTo>
                  <a:cubicBezTo>
                    <a:pt x="820479" y="424622"/>
                    <a:pt x="816752" y="420895"/>
                    <a:pt x="812492" y="416635"/>
                  </a:cubicBezTo>
                  <a:lnTo>
                    <a:pt x="812492" y="396401"/>
                  </a:lnTo>
                  <a:cubicBezTo>
                    <a:pt x="816752" y="394803"/>
                    <a:pt x="819947" y="393738"/>
                    <a:pt x="822609" y="392673"/>
                  </a:cubicBezTo>
                  <a:lnTo>
                    <a:pt x="822609" y="392673"/>
                  </a:lnTo>
                  <a:close/>
                  <a:moveTo>
                    <a:pt x="822609" y="448051"/>
                  </a:moveTo>
                  <a:lnTo>
                    <a:pt x="822609" y="458168"/>
                  </a:lnTo>
                  <a:cubicBezTo>
                    <a:pt x="819414" y="458168"/>
                    <a:pt x="815687" y="459233"/>
                    <a:pt x="812492" y="459233"/>
                  </a:cubicBezTo>
                  <a:lnTo>
                    <a:pt x="812492" y="449116"/>
                  </a:lnTo>
                  <a:cubicBezTo>
                    <a:pt x="815687" y="449116"/>
                    <a:pt x="818882" y="449116"/>
                    <a:pt x="822609" y="448051"/>
                  </a:cubicBezTo>
                  <a:lnTo>
                    <a:pt x="822609" y="448051"/>
                  </a:lnTo>
                  <a:close/>
                  <a:moveTo>
                    <a:pt x="822609" y="488520"/>
                  </a:moveTo>
                  <a:lnTo>
                    <a:pt x="822609" y="505559"/>
                  </a:lnTo>
                  <a:lnTo>
                    <a:pt x="816752" y="508754"/>
                  </a:lnTo>
                  <a:lnTo>
                    <a:pt x="812492" y="509819"/>
                  </a:lnTo>
                  <a:lnTo>
                    <a:pt x="812492" y="489585"/>
                  </a:lnTo>
                  <a:lnTo>
                    <a:pt x="816752" y="488520"/>
                  </a:lnTo>
                  <a:lnTo>
                    <a:pt x="822609" y="488520"/>
                  </a:lnTo>
                  <a:lnTo>
                    <a:pt x="822609" y="488520"/>
                  </a:lnTo>
                  <a:close/>
                  <a:moveTo>
                    <a:pt x="822609" y="515676"/>
                  </a:moveTo>
                  <a:lnTo>
                    <a:pt x="822609" y="576379"/>
                  </a:lnTo>
                  <a:lnTo>
                    <a:pt x="822609" y="576379"/>
                  </a:lnTo>
                  <a:cubicBezTo>
                    <a:pt x="821544" y="575314"/>
                    <a:pt x="820479" y="576379"/>
                    <a:pt x="819414" y="575314"/>
                  </a:cubicBezTo>
                  <a:cubicBezTo>
                    <a:pt x="818349" y="575314"/>
                    <a:pt x="817284" y="576379"/>
                    <a:pt x="816219" y="576379"/>
                  </a:cubicBezTo>
                  <a:cubicBezTo>
                    <a:pt x="815154" y="576379"/>
                    <a:pt x="815154" y="577444"/>
                    <a:pt x="814089" y="577444"/>
                  </a:cubicBezTo>
                  <a:lnTo>
                    <a:pt x="813024" y="578509"/>
                  </a:lnTo>
                  <a:lnTo>
                    <a:pt x="813024" y="563599"/>
                  </a:lnTo>
                  <a:lnTo>
                    <a:pt x="814089" y="562534"/>
                  </a:lnTo>
                  <a:lnTo>
                    <a:pt x="818349" y="559340"/>
                  </a:lnTo>
                  <a:lnTo>
                    <a:pt x="817284" y="558275"/>
                  </a:lnTo>
                  <a:lnTo>
                    <a:pt x="813024" y="558275"/>
                  </a:lnTo>
                  <a:lnTo>
                    <a:pt x="813024" y="518871"/>
                  </a:lnTo>
                  <a:lnTo>
                    <a:pt x="815154" y="518871"/>
                  </a:lnTo>
                  <a:lnTo>
                    <a:pt x="821012" y="516741"/>
                  </a:lnTo>
                  <a:lnTo>
                    <a:pt x="822609" y="515676"/>
                  </a:lnTo>
                  <a:lnTo>
                    <a:pt x="822609" y="515676"/>
                  </a:lnTo>
                  <a:close/>
                  <a:moveTo>
                    <a:pt x="822609" y="582769"/>
                  </a:moveTo>
                  <a:lnTo>
                    <a:pt x="822609" y="596081"/>
                  </a:lnTo>
                  <a:lnTo>
                    <a:pt x="821544" y="597146"/>
                  </a:lnTo>
                  <a:lnTo>
                    <a:pt x="819414" y="598211"/>
                  </a:lnTo>
                  <a:lnTo>
                    <a:pt x="817284" y="600340"/>
                  </a:lnTo>
                  <a:lnTo>
                    <a:pt x="817284" y="602470"/>
                  </a:lnTo>
                  <a:lnTo>
                    <a:pt x="819414" y="603535"/>
                  </a:lnTo>
                  <a:lnTo>
                    <a:pt x="822609" y="603535"/>
                  </a:lnTo>
                  <a:lnTo>
                    <a:pt x="822609" y="632822"/>
                  </a:lnTo>
                  <a:lnTo>
                    <a:pt x="819414" y="632822"/>
                  </a:lnTo>
                  <a:lnTo>
                    <a:pt x="816219" y="632822"/>
                  </a:lnTo>
                  <a:lnTo>
                    <a:pt x="813024" y="633887"/>
                  </a:lnTo>
                  <a:lnTo>
                    <a:pt x="813024" y="585431"/>
                  </a:lnTo>
                  <a:cubicBezTo>
                    <a:pt x="814089" y="585431"/>
                    <a:pt x="814089" y="585431"/>
                    <a:pt x="815154" y="585431"/>
                  </a:cubicBezTo>
                  <a:cubicBezTo>
                    <a:pt x="816219" y="585431"/>
                    <a:pt x="817284" y="586496"/>
                    <a:pt x="818349" y="586496"/>
                  </a:cubicBezTo>
                  <a:cubicBezTo>
                    <a:pt x="819414" y="585431"/>
                    <a:pt x="820479" y="584366"/>
                    <a:pt x="821544" y="584366"/>
                  </a:cubicBezTo>
                  <a:cubicBezTo>
                    <a:pt x="822609" y="584366"/>
                    <a:pt x="822609" y="584366"/>
                    <a:pt x="822609" y="582769"/>
                  </a:cubicBezTo>
                  <a:lnTo>
                    <a:pt x="822609" y="582769"/>
                  </a:lnTo>
                  <a:close/>
                  <a:moveTo>
                    <a:pt x="822609" y="650394"/>
                  </a:moveTo>
                  <a:lnTo>
                    <a:pt x="822609" y="681810"/>
                  </a:lnTo>
                  <a:lnTo>
                    <a:pt x="822609" y="681810"/>
                  </a:lnTo>
                  <a:lnTo>
                    <a:pt x="819414" y="683940"/>
                  </a:lnTo>
                  <a:lnTo>
                    <a:pt x="815154" y="686070"/>
                  </a:lnTo>
                  <a:lnTo>
                    <a:pt x="813024" y="686070"/>
                  </a:lnTo>
                  <a:lnTo>
                    <a:pt x="813024" y="658913"/>
                  </a:lnTo>
                  <a:lnTo>
                    <a:pt x="814089" y="658913"/>
                  </a:lnTo>
                  <a:lnTo>
                    <a:pt x="819947" y="655718"/>
                  </a:lnTo>
                  <a:lnTo>
                    <a:pt x="823141" y="651459"/>
                  </a:lnTo>
                  <a:lnTo>
                    <a:pt x="823141" y="650394"/>
                  </a:lnTo>
                  <a:lnTo>
                    <a:pt x="822609" y="650394"/>
                  </a:lnTo>
                  <a:close/>
                  <a:moveTo>
                    <a:pt x="822609" y="704707"/>
                  </a:moveTo>
                  <a:lnTo>
                    <a:pt x="822609" y="711629"/>
                  </a:lnTo>
                  <a:cubicBezTo>
                    <a:pt x="821544" y="712694"/>
                    <a:pt x="820479" y="712694"/>
                    <a:pt x="819414" y="713759"/>
                  </a:cubicBezTo>
                  <a:cubicBezTo>
                    <a:pt x="818349" y="713759"/>
                    <a:pt x="818349" y="714824"/>
                    <a:pt x="817284" y="714824"/>
                  </a:cubicBezTo>
                  <a:cubicBezTo>
                    <a:pt x="819414" y="715889"/>
                    <a:pt x="821544" y="716954"/>
                    <a:pt x="823141" y="718019"/>
                  </a:cubicBezTo>
                  <a:lnTo>
                    <a:pt x="823141" y="726006"/>
                  </a:lnTo>
                  <a:cubicBezTo>
                    <a:pt x="821012" y="723876"/>
                    <a:pt x="817284" y="721746"/>
                    <a:pt x="813024" y="721746"/>
                  </a:cubicBezTo>
                  <a:lnTo>
                    <a:pt x="813024" y="710564"/>
                  </a:lnTo>
                  <a:lnTo>
                    <a:pt x="813024" y="710564"/>
                  </a:lnTo>
                  <a:cubicBezTo>
                    <a:pt x="816752" y="707901"/>
                    <a:pt x="819947" y="705772"/>
                    <a:pt x="822609" y="704707"/>
                  </a:cubicBezTo>
                  <a:lnTo>
                    <a:pt x="822609" y="704707"/>
                  </a:lnTo>
                  <a:close/>
                  <a:moveTo>
                    <a:pt x="822609" y="743045"/>
                  </a:moveTo>
                  <a:lnTo>
                    <a:pt x="822609" y="749967"/>
                  </a:lnTo>
                  <a:cubicBezTo>
                    <a:pt x="822609" y="749967"/>
                    <a:pt x="821544" y="749967"/>
                    <a:pt x="820479" y="749967"/>
                  </a:cubicBezTo>
                  <a:cubicBezTo>
                    <a:pt x="817284" y="753162"/>
                    <a:pt x="814622" y="755825"/>
                    <a:pt x="812492" y="756890"/>
                  </a:cubicBezTo>
                  <a:lnTo>
                    <a:pt x="812492" y="748902"/>
                  </a:lnTo>
                  <a:cubicBezTo>
                    <a:pt x="812492" y="748902"/>
                    <a:pt x="812492" y="748902"/>
                    <a:pt x="813557" y="748902"/>
                  </a:cubicBezTo>
                  <a:cubicBezTo>
                    <a:pt x="812492" y="748902"/>
                    <a:pt x="812492" y="748902"/>
                    <a:pt x="812492" y="748902"/>
                  </a:cubicBezTo>
                  <a:lnTo>
                    <a:pt x="812492" y="740915"/>
                  </a:lnTo>
                  <a:cubicBezTo>
                    <a:pt x="814622" y="741980"/>
                    <a:pt x="816752" y="743045"/>
                    <a:pt x="819414" y="743045"/>
                  </a:cubicBezTo>
                  <a:cubicBezTo>
                    <a:pt x="819947" y="743045"/>
                    <a:pt x="821012" y="743045"/>
                    <a:pt x="822609" y="743045"/>
                  </a:cubicBezTo>
                  <a:lnTo>
                    <a:pt x="822609" y="743045"/>
                  </a:lnTo>
                  <a:close/>
                  <a:moveTo>
                    <a:pt x="822609" y="1121106"/>
                  </a:moveTo>
                  <a:lnTo>
                    <a:pt x="822609" y="1157314"/>
                  </a:lnTo>
                  <a:cubicBezTo>
                    <a:pt x="820479" y="1148262"/>
                    <a:pt x="822609" y="1137080"/>
                    <a:pt x="819414" y="1126963"/>
                  </a:cubicBezTo>
                  <a:cubicBezTo>
                    <a:pt x="818349" y="1124833"/>
                    <a:pt x="816219" y="1122703"/>
                    <a:pt x="812492" y="1120041"/>
                  </a:cubicBezTo>
                  <a:lnTo>
                    <a:pt x="812492" y="1112054"/>
                  </a:lnTo>
                  <a:cubicBezTo>
                    <a:pt x="817817" y="1115248"/>
                    <a:pt x="819947" y="1117911"/>
                    <a:pt x="822609" y="1121106"/>
                  </a:cubicBezTo>
                  <a:lnTo>
                    <a:pt x="822609" y="1121106"/>
                  </a:lnTo>
                  <a:close/>
                  <a:moveTo>
                    <a:pt x="822609" y="1157314"/>
                  </a:moveTo>
                  <a:lnTo>
                    <a:pt x="821544" y="1157314"/>
                  </a:lnTo>
                  <a:cubicBezTo>
                    <a:pt x="818349" y="1156249"/>
                    <a:pt x="814622" y="1155184"/>
                    <a:pt x="812492" y="1154119"/>
                  </a:cubicBezTo>
                  <a:lnTo>
                    <a:pt x="812492" y="1161042"/>
                  </a:lnTo>
                  <a:cubicBezTo>
                    <a:pt x="815687" y="1162107"/>
                    <a:pt x="818349" y="1163172"/>
                    <a:pt x="822609" y="1164237"/>
                  </a:cubicBezTo>
                  <a:lnTo>
                    <a:pt x="822609" y="1164237"/>
                  </a:lnTo>
                  <a:lnTo>
                    <a:pt x="822609" y="1157314"/>
                  </a:lnTo>
                  <a:lnTo>
                    <a:pt x="822609" y="1157314"/>
                  </a:lnTo>
                  <a:close/>
                  <a:moveTo>
                    <a:pt x="822609" y="1271798"/>
                  </a:moveTo>
                  <a:lnTo>
                    <a:pt x="822609" y="1341552"/>
                  </a:lnTo>
                  <a:lnTo>
                    <a:pt x="819414" y="1340487"/>
                  </a:lnTo>
                  <a:lnTo>
                    <a:pt x="812492" y="1341552"/>
                  </a:lnTo>
                  <a:lnTo>
                    <a:pt x="812492" y="1296292"/>
                  </a:lnTo>
                  <a:lnTo>
                    <a:pt x="813557" y="1294162"/>
                  </a:lnTo>
                  <a:lnTo>
                    <a:pt x="816752" y="1289902"/>
                  </a:lnTo>
                  <a:lnTo>
                    <a:pt x="817817" y="1284045"/>
                  </a:lnTo>
                  <a:lnTo>
                    <a:pt x="819947" y="1277122"/>
                  </a:lnTo>
                  <a:lnTo>
                    <a:pt x="822077" y="1272862"/>
                  </a:lnTo>
                  <a:lnTo>
                    <a:pt x="822077" y="1271798"/>
                  </a:lnTo>
                  <a:lnTo>
                    <a:pt x="822609" y="1271798"/>
                  </a:lnTo>
                  <a:close/>
                  <a:moveTo>
                    <a:pt x="822609" y="1411840"/>
                  </a:moveTo>
                  <a:lnTo>
                    <a:pt x="822609" y="1423022"/>
                  </a:lnTo>
                  <a:cubicBezTo>
                    <a:pt x="820479" y="1421957"/>
                    <a:pt x="816752" y="1419827"/>
                    <a:pt x="812492" y="1418762"/>
                  </a:cubicBezTo>
                  <a:lnTo>
                    <a:pt x="812492" y="1408645"/>
                  </a:lnTo>
                  <a:cubicBezTo>
                    <a:pt x="816752" y="1409177"/>
                    <a:pt x="819947" y="1410242"/>
                    <a:pt x="822609" y="1411840"/>
                  </a:cubicBezTo>
                  <a:lnTo>
                    <a:pt x="822609" y="1411840"/>
                  </a:lnTo>
                  <a:close/>
                  <a:moveTo>
                    <a:pt x="822609" y="1465620"/>
                  </a:moveTo>
                  <a:lnTo>
                    <a:pt x="822609" y="1475737"/>
                  </a:lnTo>
                  <a:cubicBezTo>
                    <a:pt x="819414" y="1474672"/>
                    <a:pt x="815687" y="1473607"/>
                    <a:pt x="812492" y="1472542"/>
                  </a:cubicBezTo>
                  <a:lnTo>
                    <a:pt x="812492" y="1460295"/>
                  </a:lnTo>
                  <a:cubicBezTo>
                    <a:pt x="815687" y="1462425"/>
                    <a:pt x="818882" y="1464555"/>
                    <a:pt x="822609" y="1465620"/>
                  </a:cubicBezTo>
                  <a:lnTo>
                    <a:pt x="822609" y="1465620"/>
                  </a:lnTo>
                  <a:close/>
                  <a:moveTo>
                    <a:pt x="822609" y="1734522"/>
                  </a:moveTo>
                  <a:lnTo>
                    <a:pt x="822609" y="1751562"/>
                  </a:lnTo>
                  <a:cubicBezTo>
                    <a:pt x="820479" y="1750497"/>
                    <a:pt x="816752" y="1749432"/>
                    <a:pt x="812492" y="1748367"/>
                  </a:cubicBezTo>
                  <a:lnTo>
                    <a:pt x="812492" y="1731328"/>
                  </a:lnTo>
                  <a:cubicBezTo>
                    <a:pt x="816752" y="1732393"/>
                    <a:pt x="819947" y="1733457"/>
                    <a:pt x="822609" y="1734522"/>
                  </a:cubicBezTo>
                  <a:lnTo>
                    <a:pt x="822609" y="1734522"/>
                  </a:lnTo>
                  <a:close/>
                  <a:moveTo>
                    <a:pt x="822609" y="1821317"/>
                  </a:moveTo>
                  <a:lnTo>
                    <a:pt x="822609" y="1839421"/>
                  </a:lnTo>
                  <a:cubicBezTo>
                    <a:pt x="819414" y="1838356"/>
                    <a:pt x="815687" y="1837291"/>
                    <a:pt x="812492" y="1835161"/>
                  </a:cubicBezTo>
                  <a:lnTo>
                    <a:pt x="812492" y="1814394"/>
                  </a:lnTo>
                  <a:cubicBezTo>
                    <a:pt x="815687" y="1817057"/>
                    <a:pt x="818882" y="1819187"/>
                    <a:pt x="822609" y="1821317"/>
                  </a:cubicBezTo>
                  <a:close/>
                  <a:moveTo>
                    <a:pt x="812492" y="881490"/>
                  </a:moveTo>
                  <a:lnTo>
                    <a:pt x="796517" y="881490"/>
                  </a:lnTo>
                  <a:lnTo>
                    <a:pt x="796517" y="908646"/>
                  </a:lnTo>
                  <a:lnTo>
                    <a:pt x="812492" y="919828"/>
                  </a:lnTo>
                  <a:lnTo>
                    <a:pt x="812492" y="881490"/>
                  </a:lnTo>
                  <a:lnTo>
                    <a:pt x="812492" y="881490"/>
                  </a:lnTo>
                  <a:close/>
                  <a:moveTo>
                    <a:pt x="812492" y="11950"/>
                  </a:moveTo>
                  <a:lnTo>
                    <a:pt x="812492" y="43367"/>
                  </a:lnTo>
                  <a:cubicBezTo>
                    <a:pt x="808232" y="40172"/>
                    <a:pt x="803440" y="35379"/>
                    <a:pt x="796517" y="33250"/>
                  </a:cubicBezTo>
                  <a:lnTo>
                    <a:pt x="796517" y="15678"/>
                  </a:lnTo>
                  <a:cubicBezTo>
                    <a:pt x="798647" y="15678"/>
                    <a:pt x="799712" y="16743"/>
                    <a:pt x="800777" y="16743"/>
                  </a:cubicBezTo>
                  <a:cubicBezTo>
                    <a:pt x="803972" y="15678"/>
                    <a:pt x="808765" y="13548"/>
                    <a:pt x="809829" y="13548"/>
                  </a:cubicBezTo>
                  <a:cubicBezTo>
                    <a:pt x="810894" y="13548"/>
                    <a:pt x="812492" y="13548"/>
                    <a:pt x="812492" y="11950"/>
                  </a:cubicBezTo>
                  <a:lnTo>
                    <a:pt x="812492" y="11950"/>
                  </a:lnTo>
                  <a:close/>
                  <a:moveTo>
                    <a:pt x="812492" y="99809"/>
                  </a:moveTo>
                  <a:lnTo>
                    <a:pt x="812492" y="115784"/>
                  </a:lnTo>
                  <a:cubicBezTo>
                    <a:pt x="806635" y="115784"/>
                    <a:pt x="802375" y="114719"/>
                    <a:pt x="796517" y="113654"/>
                  </a:cubicBezTo>
                  <a:lnTo>
                    <a:pt x="796517" y="94485"/>
                  </a:lnTo>
                  <a:cubicBezTo>
                    <a:pt x="797582" y="95550"/>
                    <a:pt x="798647" y="95550"/>
                    <a:pt x="798647" y="96615"/>
                  </a:cubicBezTo>
                  <a:cubicBezTo>
                    <a:pt x="803440" y="97680"/>
                    <a:pt x="807700" y="98745"/>
                    <a:pt x="812492" y="99809"/>
                  </a:cubicBezTo>
                  <a:lnTo>
                    <a:pt x="812492" y="99809"/>
                  </a:lnTo>
                  <a:close/>
                  <a:moveTo>
                    <a:pt x="812492" y="279255"/>
                  </a:moveTo>
                  <a:lnTo>
                    <a:pt x="812492" y="327711"/>
                  </a:lnTo>
                  <a:cubicBezTo>
                    <a:pt x="809297" y="327711"/>
                    <a:pt x="804505" y="326646"/>
                    <a:pt x="801310" y="325581"/>
                  </a:cubicBezTo>
                  <a:cubicBezTo>
                    <a:pt x="801310" y="325581"/>
                    <a:pt x="800245" y="324516"/>
                    <a:pt x="797050" y="323451"/>
                  </a:cubicBezTo>
                  <a:lnTo>
                    <a:pt x="797050" y="275528"/>
                  </a:lnTo>
                  <a:cubicBezTo>
                    <a:pt x="801842" y="276593"/>
                    <a:pt x="806635" y="277658"/>
                    <a:pt x="812492" y="279255"/>
                  </a:cubicBezTo>
                  <a:lnTo>
                    <a:pt x="812492" y="279255"/>
                  </a:lnTo>
                  <a:close/>
                  <a:moveTo>
                    <a:pt x="812492" y="395868"/>
                  </a:moveTo>
                  <a:lnTo>
                    <a:pt x="812492" y="416102"/>
                  </a:lnTo>
                  <a:cubicBezTo>
                    <a:pt x="808232" y="412908"/>
                    <a:pt x="803440" y="410245"/>
                    <a:pt x="796517" y="409180"/>
                  </a:cubicBezTo>
                  <a:lnTo>
                    <a:pt x="796517" y="399063"/>
                  </a:lnTo>
                  <a:cubicBezTo>
                    <a:pt x="798647" y="399063"/>
                    <a:pt x="800777" y="399063"/>
                    <a:pt x="803440" y="400128"/>
                  </a:cubicBezTo>
                  <a:cubicBezTo>
                    <a:pt x="805570" y="399063"/>
                    <a:pt x="807700" y="397998"/>
                    <a:pt x="809297" y="397998"/>
                  </a:cubicBezTo>
                  <a:cubicBezTo>
                    <a:pt x="809829" y="397466"/>
                    <a:pt x="810894" y="397466"/>
                    <a:pt x="812492" y="395868"/>
                  </a:cubicBezTo>
                  <a:lnTo>
                    <a:pt x="812492" y="395868"/>
                  </a:lnTo>
                  <a:close/>
                  <a:moveTo>
                    <a:pt x="812492" y="449116"/>
                  </a:moveTo>
                  <a:lnTo>
                    <a:pt x="812492" y="459233"/>
                  </a:lnTo>
                  <a:cubicBezTo>
                    <a:pt x="809297" y="459233"/>
                    <a:pt x="806635" y="458168"/>
                    <a:pt x="803440" y="458168"/>
                  </a:cubicBezTo>
                  <a:cubicBezTo>
                    <a:pt x="801310" y="459233"/>
                    <a:pt x="799180" y="460298"/>
                    <a:pt x="796517" y="461363"/>
                  </a:cubicBezTo>
                  <a:lnTo>
                    <a:pt x="796517" y="441129"/>
                  </a:lnTo>
                  <a:cubicBezTo>
                    <a:pt x="799712" y="443259"/>
                    <a:pt x="803440" y="445389"/>
                    <a:pt x="806635" y="448051"/>
                  </a:cubicBezTo>
                  <a:cubicBezTo>
                    <a:pt x="807700" y="449116"/>
                    <a:pt x="809829" y="449116"/>
                    <a:pt x="812492" y="449116"/>
                  </a:cubicBezTo>
                  <a:lnTo>
                    <a:pt x="812492" y="449116"/>
                  </a:lnTo>
                  <a:close/>
                  <a:moveTo>
                    <a:pt x="812492" y="489585"/>
                  </a:moveTo>
                  <a:lnTo>
                    <a:pt x="812492" y="509819"/>
                  </a:lnTo>
                  <a:lnTo>
                    <a:pt x="809297" y="509819"/>
                  </a:lnTo>
                  <a:lnTo>
                    <a:pt x="799180" y="514079"/>
                  </a:lnTo>
                  <a:lnTo>
                    <a:pt x="797050" y="514079"/>
                  </a:lnTo>
                  <a:lnTo>
                    <a:pt x="797050" y="493845"/>
                  </a:lnTo>
                  <a:lnTo>
                    <a:pt x="807167" y="491715"/>
                  </a:lnTo>
                  <a:lnTo>
                    <a:pt x="812492" y="489585"/>
                  </a:lnTo>
                  <a:lnTo>
                    <a:pt x="812492" y="489585"/>
                  </a:lnTo>
                  <a:lnTo>
                    <a:pt x="812492" y="489585"/>
                  </a:lnTo>
                  <a:close/>
                  <a:moveTo>
                    <a:pt x="812492" y="518871"/>
                  </a:moveTo>
                  <a:lnTo>
                    <a:pt x="812492" y="558275"/>
                  </a:lnTo>
                  <a:lnTo>
                    <a:pt x="812492" y="558275"/>
                  </a:lnTo>
                  <a:lnTo>
                    <a:pt x="806635" y="558275"/>
                  </a:lnTo>
                  <a:lnTo>
                    <a:pt x="802375" y="558275"/>
                  </a:lnTo>
                  <a:lnTo>
                    <a:pt x="799180" y="560405"/>
                  </a:lnTo>
                  <a:lnTo>
                    <a:pt x="797050" y="561469"/>
                  </a:lnTo>
                  <a:lnTo>
                    <a:pt x="797050" y="548157"/>
                  </a:lnTo>
                  <a:lnTo>
                    <a:pt x="799180" y="547093"/>
                  </a:lnTo>
                  <a:lnTo>
                    <a:pt x="802375" y="544963"/>
                  </a:lnTo>
                  <a:lnTo>
                    <a:pt x="810362" y="543898"/>
                  </a:lnTo>
                  <a:lnTo>
                    <a:pt x="812492" y="541768"/>
                  </a:lnTo>
                  <a:lnTo>
                    <a:pt x="810362" y="537508"/>
                  </a:lnTo>
                  <a:lnTo>
                    <a:pt x="807167" y="537508"/>
                  </a:lnTo>
                  <a:lnTo>
                    <a:pt x="803972" y="537508"/>
                  </a:lnTo>
                  <a:lnTo>
                    <a:pt x="800777" y="539638"/>
                  </a:lnTo>
                  <a:lnTo>
                    <a:pt x="797582" y="539638"/>
                  </a:lnTo>
                  <a:lnTo>
                    <a:pt x="797582" y="525793"/>
                  </a:lnTo>
                  <a:lnTo>
                    <a:pt x="803440" y="522598"/>
                  </a:lnTo>
                  <a:lnTo>
                    <a:pt x="811427" y="521533"/>
                  </a:lnTo>
                  <a:lnTo>
                    <a:pt x="812492" y="518871"/>
                  </a:lnTo>
                  <a:lnTo>
                    <a:pt x="812492" y="518871"/>
                  </a:lnTo>
                  <a:close/>
                  <a:moveTo>
                    <a:pt x="812492" y="563599"/>
                  </a:moveTo>
                  <a:lnTo>
                    <a:pt x="812492" y="578509"/>
                  </a:lnTo>
                  <a:cubicBezTo>
                    <a:pt x="811427" y="578509"/>
                    <a:pt x="811427" y="579574"/>
                    <a:pt x="810362" y="579574"/>
                  </a:cubicBezTo>
                  <a:cubicBezTo>
                    <a:pt x="809297" y="580639"/>
                    <a:pt x="808232" y="581704"/>
                    <a:pt x="807167" y="581704"/>
                  </a:cubicBezTo>
                  <a:cubicBezTo>
                    <a:pt x="807167" y="582769"/>
                    <a:pt x="808232" y="583834"/>
                    <a:pt x="808232" y="583834"/>
                  </a:cubicBezTo>
                  <a:cubicBezTo>
                    <a:pt x="809297" y="584899"/>
                    <a:pt x="809297" y="584899"/>
                    <a:pt x="810362" y="585964"/>
                  </a:cubicBezTo>
                  <a:cubicBezTo>
                    <a:pt x="811427" y="585964"/>
                    <a:pt x="811427" y="585964"/>
                    <a:pt x="812492" y="585964"/>
                  </a:cubicBezTo>
                  <a:lnTo>
                    <a:pt x="812492" y="634419"/>
                  </a:lnTo>
                  <a:lnTo>
                    <a:pt x="810362" y="635484"/>
                  </a:lnTo>
                  <a:lnTo>
                    <a:pt x="803440" y="638679"/>
                  </a:lnTo>
                  <a:lnTo>
                    <a:pt x="799180" y="641874"/>
                  </a:lnTo>
                  <a:lnTo>
                    <a:pt x="797050" y="645069"/>
                  </a:lnTo>
                  <a:lnTo>
                    <a:pt x="797050" y="626964"/>
                  </a:lnTo>
                  <a:lnTo>
                    <a:pt x="799180" y="625900"/>
                  </a:lnTo>
                  <a:lnTo>
                    <a:pt x="802375" y="623770"/>
                  </a:lnTo>
                  <a:lnTo>
                    <a:pt x="803440" y="620575"/>
                  </a:lnTo>
                  <a:lnTo>
                    <a:pt x="802375" y="618445"/>
                  </a:lnTo>
                  <a:lnTo>
                    <a:pt x="796517" y="617380"/>
                  </a:lnTo>
                  <a:lnTo>
                    <a:pt x="796517" y="573717"/>
                  </a:lnTo>
                  <a:lnTo>
                    <a:pt x="802375" y="571587"/>
                  </a:lnTo>
                  <a:lnTo>
                    <a:pt x="812492" y="563599"/>
                  </a:lnTo>
                  <a:lnTo>
                    <a:pt x="812492" y="563599"/>
                  </a:lnTo>
                  <a:close/>
                  <a:moveTo>
                    <a:pt x="812492" y="659446"/>
                  </a:moveTo>
                  <a:lnTo>
                    <a:pt x="812492" y="686602"/>
                  </a:lnTo>
                  <a:lnTo>
                    <a:pt x="810362" y="686602"/>
                  </a:lnTo>
                  <a:lnTo>
                    <a:pt x="806102" y="684472"/>
                  </a:lnTo>
                  <a:lnTo>
                    <a:pt x="800245" y="681277"/>
                  </a:lnTo>
                  <a:lnTo>
                    <a:pt x="798115" y="678083"/>
                  </a:lnTo>
                  <a:lnTo>
                    <a:pt x="797050" y="674888"/>
                  </a:lnTo>
                  <a:lnTo>
                    <a:pt x="797050" y="671693"/>
                  </a:lnTo>
                  <a:lnTo>
                    <a:pt x="799180" y="669563"/>
                  </a:lnTo>
                  <a:lnTo>
                    <a:pt x="803440" y="665303"/>
                  </a:lnTo>
                  <a:lnTo>
                    <a:pt x="806635" y="662108"/>
                  </a:lnTo>
                  <a:lnTo>
                    <a:pt x="812492" y="659446"/>
                  </a:lnTo>
                  <a:lnTo>
                    <a:pt x="812492" y="659446"/>
                  </a:lnTo>
                  <a:close/>
                  <a:moveTo>
                    <a:pt x="812492" y="710031"/>
                  </a:moveTo>
                  <a:lnTo>
                    <a:pt x="812492" y="721213"/>
                  </a:lnTo>
                  <a:cubicBezTo>
                    <a:pt x="808232" y="720148"/>
                    <a:pt x="803440" y="721213"/>
                    <a:pt x="796517" y="724408"/>
                  </a:cubicBezTo>
                  <a:lnTo>
                    <a:pt x="796517" y="717486"/>
                  </a:lnTo>
                  <a:cubicBezTo>
                    <a:pt x="800777" y="715356"/>
                    <a:pt x="804505" y="714291"/>
                    <a:pt x="807700" y="714291"/>
                  </a:cubicBezTo>
                  <a:cubicBezTo>
                    <a:pt x="808765" y="712694"/>
                    <a:pt x="810894" y="711096"/>
                    <a:pt x="812492" y="710031"/>
                  </a:cubicBezTo>
                  <a:lnTo>
                    <a:pt x="812492" y="710031"/>
                  </a:lnTo>
                  <a:close/>
                  <a:moveTo>
                    <a:pt x="812492" y="740383"/>
                  </a:moveTo>
                  <a:lnTo>
                    <a:pt x="812492" y="748370"/>
                  </a:lnTo>
                  <a:cubicBezTo>
                    <a:pt x="806635" y="747305"/>
                    <a:pt x="802375" y="742513"/>
                    <a:pt x="796517" y="740383"/>
                  </a:cubicBezTo>
                  <a:lnTo>
                    <a:pt x="796517" y="732395"/>
                  </a:lnTo>
                  <a:cubicBezTo>
                    <a:pt x="801842" y="735058"/>
                    <a:pt x="806635" y="738253"/>
                    <a:pt x="812492" y="740383"/>
                  </a:cubicBezTo>
                  <a:lnTo>
                    <a:pt x="812492" y="740383"/>
                  </a:lnTo>
                  <a:close/>
                  <a:moveTo>
                    <a:pt x="812492" y="748370"/>
                  </a:moveTo>
                  <a:lnTo>
                    <a:pt x="812492" y="756357"/>
                  </a:lnTo>
                  <a:cubicBezTo>
                    <a:pt x="806635" y="762214"/>
                    <a:pt x="802375" y="763279"/>
                    <a:pt x="798115" y="764344"/>
                  </a:cubicBezTo>
                  <a:cubicBezTo>
                    <a:pt x="798115" y="764344"/>
                    <a:pt x="798115" y="764344"/>
                    <a:pt x="797050" y="765409"/>
                  </a:cubicBezTo>
                  <a:lnTo>
                    <a:pt x="797050" y="757422"/>
                  </a:lnTo>
                  <a:cubicBezTo>
                    <a:pt x="800777" y="757422"/>
                    <a:pt x="806635" y="755292"/>
                    <a:pt x="812492" y="748370"/>
                  </a:cubicBezTo>
                  <a:lnTo>
                    <a:pt x="812492" y="748370"/>
                  </a:lnTo>
                  <a:close/>
                  <a:moveTo>
                    <a:pt x="812492" y="1112054"/>
                  </a:moveTo>
                  <a:lnTo>
                    <a:pt x="812492" y="1120041"/>
                  </a:lnTo>
                  <a:cubicBezTo>
                    <a:pt x="810362" y="1117911"/>
                    <a:pt x="806635" y="1116846"/>
                    <a:pt x="803440" y="1114184"/>
                  </a:cubicBezTo>
                  <a:cubicBezTo>
                    <a:pt x="805570" y="1127495"/>
                    <a:pt x="794388" y="1142405"/>
                    <a:pt x="812492" y="1153587"/>
                  </a:cubicBezTo>
                  <a:lnTo>
                    <a:pt x="812492" y="1160509"/>
                  </a:lnTo>
                  <a:cubicBezTo>
                    <a:pt x="806635" y="1157314"/>
                    <a:pt x="803440" y="1154652"/>
                    <a:pt x="800245" y="1151457"/>
                  </a:cubicBezTo>
                  <a:cubicBezTo>
                    <a:pt x="799180" y="1151457"/>
                    <a:pt x="798115" y="1150392"/>
                    <a:pt x="797050" y="1150392"/>
                  </a:cubicBezTo>
                  <a:lnTo>
                    <a:pt x="797050" y="1101936"/>
                  </a:lnTo>
                  <a:cubicBezTo>
                    <a:pt x="799180" y="1104066"/>
                    <a:pt x="800245" y="1106196"/>
                    <a:pt x="801310" y="1107794"/>
                  </a:cubicBezTo>
                  <a:cubicBezTo>
                    <a:pt x="805570" y="1109924"/>
                    <a:pt x="808765" y="1110989"/>
                    <a:pt x="812492" y="1112054"/>
                  </a:cubicBezTo>
                  <a:lnTo>
                    <a:pt x="812492" y="1112054"/>
                  </a:lnTo>
                  <a:close/>
                  <a:moveTo>
                    <a:pt x="812492" y="1296824"/>
                  </a:moveTo>
                  <a:lnTo>
                    <a:pt x="812492" y="1342085"/>
                  </a:lnTo>
                  <a:lnTo>
                    <a:pt x="812492" y="1343150"/>
                  </a:lnTo>
                  <a:lnTo>
                    <a:pt x="810362" y="1345280"/>
                  </a:lnTo>
                  <a:lnTo>
                    <a:pt x="808232" y="1348475"/>
                  </a:lnTo>
                  <a:lnTo>
                    <a:pt x="806102" y="1352734"/>
                  </a:lnTo>
                  <a:lnTo>
                    <a:pt x="805037" y="1356994"/>
                  </a:lnTo>
                  <a:lnTo>
                    <a:pt x="803972" y="1361254"/>
                  </a:lnTo>
                  <a:lnTo>
                    <a:pt x="802907" y="1365514"/>
                  </a:lnTo>
                  <a:lnTo>
                    <a:pt x="800777" y="1371371"/>
                  </a:lnTo>
                  <a:lnTo>
                    <a:pt x="797582" y="1373501"/>
                  </a:lnTo>
                  <a:lnTo>
                    <a:pt x="797582" y="1322916"/>
                  </a:lnTo>
                  <a:lnTo>
                    <a:pt x="799712" y="1319721"/>
                  </a:lnTo>
                  <a:lnTo>
                    <a:pt x="802907" y="1313863"/>
                  </a:lnTo>
                  <a:lnTo>
                    <a:pt x="805037" y="1308006"/>
                  </a:lnTo>
                  <a:lnTo>
                    <a:pt x="809297" y="1301084"/>
                  </a:lnTo>
                  <a:lnTo>
                    <a:pt x="812492" y="1296824"/>
                  </a:lnTo>
                  <a:lnTo>
                    <a:pt x="812492" y="1296824"/>
                  </a:lnTo>
                  <a:close/>
                  <a:moveTo>
                    <a:pt x="812492" y="1408112"/>
                  </a:moveTo>
                  <a:lnTo>
                    <a:pt x="812492" y="1418229"/>
                  </a:lnTo>
                  <a:cubicBezTo>
                    <a:pt x="809297" y="1417164"/>
                    <a:pt x="803440" y="1416100"/>
                    <a:pt x="796517" y="1416100"/>
                  </a:cubicBezTo>
                  <a:lnTo>
                    <a:pt x="796517" y="1407047"/>
                  </a:lnTo>
                  <a:cubicBezTo>
                    <a:pt x="803440" y="1407047"/>
                    <a:pt x="807700" y="1408112"/>
                    <a:pt x="812492" y="1408112"/>
                  </a:cubicBezTo>
                  <a:lnTo>
                    <a:pt x="812492" y="1408112"/>
                  </a:lnTo>
                  <a:close/>
                  <a:moveTo>
                    <a:pt x="812492" y="1459763"/>
                  </a:moveTo>
                  <a:lnTo>
                    <a:pt x="812492" y="1472010"/>
                  </a:lnTo>
                  <a:cubicBezTo>
                    <a:pt x="810362" y="1470945"/>
                    <a:pt x="809297" y="1469880"/>
                    <a:pt x="808232" y="1468815"/>
                  </a:cubicBezTo>
                  <a:cubicBezTo>
                    <a:pt x="805037" y="1468815"/>
                    <a:pt x="802375" y="1468815"/>
                    <a:pt x="801310" y="1468815"/>
                  </a:cubicBezTo>
                  <a:cubicBezTo>
                    <a:pt x="800245" y="1468815"/>
                    <a:pt x="799180" y="1468815"/>
                    <a:pt x="797050" y="1468815"/>
                  </a:cubicBezTo>
                  <a:lnTo>
                    <a:pt x="797050" y="1459763"/>
                  </a:lnTo>
                  <a:cubicBezTo>
                    <a:pt x="797050" y="1459763"/>
                    <a:pt x="797050" y="1459763"/>
                    <a:pt x="798115" y="1459763"/>
                  </a:cubicBezTo>
                  <a:lnTo>
                    <a:pt x="797050" y="1458698"/>
                  </a:lnTo>
                  <a:lnTo>
                    <a:pt x="799180" y="1458698"/>
                  </a:lnTo>
                  <a:cubicBezTo>
                    <a:pt x="798115" y="1458698"/>
                    <a:pt x="798115" y="1457633"/>
                    <a:pt x="797050" y="1456568"/>
                  </a:cubicBezTo>
                  <a:lnTo>
                    <a:pt x="797050" y="1418229"/>
                  </a:lnTo>
                  <a:cubicBezTo>
                    <a:pt x="803440" y="1432074"/>
                    <a:pt x="800777" y="1449646"/>
                    <a:pt x="812492" y="1459763"/>
                  </a:cubicBezTo>
                  <a:lnTo>
                    <a:pt x="812492" y="1459763"/>
                  </a:lnTo>
                  <a:close/>
                  <a:moveTo>
                    <a:pt x="812492" y="1731328"/>
                  </a:moveTo>
                  <a:lnTo>
                    <a:pt x="812492" y="1748367"/>
                  </a:lnTo>
                  <a:cubicBezTo>
                    <a:pt x="808232" y="1747302"/>
                    <a:pt x="803440" y="1746237"/>
                    <a:pt x="796517" y="1746237"/>
                  </a:cubicBezTo>
                  <a:lnTo>
                    <a:pt x="796517" y="1730263"/>
                  </a:lnTo>
                  <a:cubicBezTo>
                    <a:pt x="801842" y="1730263"/>
                    <a:pt x="807700" y="1731328"/>
                    <a:pt x="812492" y="1731328"/>
                  </a:cubicBezTo>
                  <a:lnTo>
                    <a:pt x="812492" y="1731328"/>
                  </a:lnTo>
                  <a:close/>
                  <a:moveTo>
                    <a:pt x="812492" y="1814394"/>
                  </a:moveTo>
                  <a:lnTo>
                    <a:pt x="812492" y="1834629"/>
                  </a:lnTo>
                  <a:cubicBezTo>
                    <a:pt x="811427" y="1834629"/>
                    <a:pt x="809297" y="1833564"/>
                    <a:pt x="808232" y="1832499"/>
                  </a:cubicBezTo>
                  <a:cubicBezTo>
                    <a:pt x="803972" y="1832499"/>
                    <a:pt x="799180" y="1833564"/>
                    <a:pt x="798115" y="1833564"/>
                  </a:cubicBezTo>
                  <a:cubicBezTo>
                    <a:pt x="798115" y="1833564"/>
                    <a:pt x="798115" y="1833564"/>
                    <a:pt x="797050" y="1833564"/>
                  </a:cubicBezTo>
                  <a:lnTo>
                    <a:pt x="797050" y="1788303"/>
                  </a:lnTo>
                  <a:cubicBezTo>
                    <a:pt x="799712" y="1798953"/>
                    <a:pt x="804505" y="1808005"/>
                    <a:pt x="812492" y="1814394"/>
                  </a:cubicBezTo>
                  <a:lnTo>
                    <a:pt x="812492" y="1814394"/>
                  </a:lnTo>
                  <a:close/>
                  <a:moveTo>
                    <a:pt x="796517" y="1595013"/>
                  </a:moveTo>
                  <a:lnTo>
                    <a:pt x="796517" y="1549752"/>
                  </a:lnTo>
                  <a:lnTo>
                    <a:pt x="805570" y="1550817"/>
                  </a:lnTo>
                  <a:lnTo>
                    <a:pt x="796517" y="1595013"/>
                  </a:lnTo>
                  <a:lnTo>
                    <a:pt x="796517" y="1595013"/>
                  </a:lnTo>
                  <a:close/>
                  <a:moveTo>
                    <a:pt x="796517" y="1257421"/>
                  </a:moveTo>
                  <a:lnTo>
                    <a:pt x="796517" y="1243044"/>
                  </a:lnTo>
                  <a:lnTo>
                    <a:pt x="797582" y="1241979"/>
                  </a:lnTo>
                  <a:lnTo>
                    <a:pt x="805570" y="1243044"/>
                  </a:lnTo>
                  <a:lnTo>
                    <a:pt x="807700" y="1245174"/>
                  </a:lnTo>
                  <a:lnTo>
                    <a:pt x="808765" y="1249433"/>
                  </a:lnTo>
                  <a:lnTo>
                    <a:pt x="806635" y="1251563"/>
                  </a:lnTo>
                  <a:lnTo>
                    <a:pt x="803440" y="1253693"/>
                  </a:lnTo>
                  <a:lnTo>
                    <a:pt x="796517" y="1257421"/>
                  </a:lnTo>
                  <a:lnTo>
                    <a:pt x="796517" y="1257421"/>
                  </a:lnTo>
                  <a:lnTo>
                    <a:pt x="796517" y="1257421"/>
                  </a:lnTo>
                  <a:close/>
                  <a:moveTo>
                    <a:pt x="796517" y="1224939"/>
                  </a:moveTo>
                  <a:lnTo>
                    <a:pt x="796517" y="1213757"/>
                  </a:lnTo>
                  <a:lnTo>
                    <a:pt x="799712" y="1215887"/>
                  </a:lnTo>
                  <a:lnTo>
                    <a:pt x="798647" y="1221744"/>
                  </a:lnTo>
                  <a:lnTo>
                    <a:pt x="796517" y="1224939"/>
                  </a:lnTo>
                  <a:lnTo>
                    <a:pt x="796517" y="1224939"/>
                  </a:lnTo>
                  <a:close/>
                  <a:moveTo>
                    <a:pt x="796517" y="1196718"/>
                  </a:moveTo>
                  <a:lnTo>
                    <a:pt x="796517" y="1183406"/>
                  </a:lnTo>
                  <a:lnTo>
                    <a:pt x="796517" y="1183406"/>
                  </a:lnTo>
                  <a:lnTo>
                    <a:pt x="798647" y="1189263"/>
                  </a:lnTo>
                  <a:lnTo>
                    <a:pt x="799712" y="1193523"/>
                  </a:lnTo>
                  <a:lnTo>
                    <a:pt x="796517" y="1196718"/>
                  </a:lnTo>
                  <a:close/>
                  <a:moveTo>
                    <a:pt x="796517" y="881490"/>
                  </a:moveTo>
                  <a:lnTo>
                    <a:pt x="786400" y="881490"/>
                  </a:lnTo>
                  <a:lnTo>
                    <a:pt x="786400" y="900659"/>
                  </a:lnTo>
                  <a:lnTo>
                    <a:pt x="796517" y="908646"/>
                  </a:lnTo>
                  <a:lnTo>
                    <a:pt x="796517" y="881490"/>
                  </a:lnTo>
                  <a:lnTo>
                    <a:pt x="796517" y="881490"/>
                  </a:lnTo>
                  <a:close/>
                  <a:moveTo>
                    <a:pt x="796517" y="15678"/>
                  </a:moveTo>
                  <a:lnTo>
                    <a:pt x="796517" y="33782"/>
                  </a:lnTo>
                  <a:cubicBezTo>
                    <a:pt x="793323" y="32717"/>
                    <a:pt x="789595" y="31652"/>
                    <a:pt x="786400" y="31652"/>
                  </a:cubicBezTo>
                  <a:lnTo>
                    <a:pt x="786400" y="14613"/>
                  </a:lnTo>
                  <a:cubicBezTo>
                    <a:pt x="789595" y="14613"/>
                    <a:pt x="793323" y="14613"/>
                    <a:pt x="796517" y="15678"/>
                  </a:cubicBezTo>
                  <a:lnTo>
                    <a:pt x="796517" y="15678"/>
                  </a:lnTo>
                  <a:close/>
                  <a:moveTo>
                    <a:pt x="796517" y="94485"/>
                  </a:moveTo>
                  <a:lnTo>
                    <a:pt x="796517" y="113654"/>
                  </a:lnTo>
                  <a:cubicBezTo>
                    <a:pt x="795453" y="113654"/>
                    <a:pt x="794388" y="112589"/>
                    <a:pt x="793323" y="112589"/>
                  </a:cubicBezTo>
                  <a:cubicBezTo>
                    <a:pt x="791193" y="113654"/>
                    <a:pt x="789063" y="114719"/>
                    <a:pt x="786400" y="115784"/>
                  </a:cubicBezTo>
                  <a:lnTo>
                    <a:pt x="786400" y="85433"/>
                  </a:lnTo>
                  <a:cubicBezTo>
                    <a:pt x="789595" y="88627"/>
                    <a:pt x="793323" y="92355"/>
                    <a:pt x="796517" y="94485"/>
                  </a:cubicBezTo>
                  <a:lnTo>
                    <a:pt x="796517" y="94485"/>
                  </a:lnTo>
                  <a:close/>
                  <a:moveTo>
                    <a:pt x="796517" y="275528"/>
                  </a:moveTo>
                  <a:lnTo>
                    <a:pt x="796517" y="322919"/>
                  </a:lnTo>
                  <a:cubicBezTo>
                    <a:pt x="794388" y="321854"/>
                    <a:pt x="790660" y="319724"/>
                    <a:pt x="786400" y="315996"/>
                  </a:cubicBezTo>
                  <a:lnTo>
                    <a:pt x="786400" y="273398"/>
                  </a:lnTo>
                  <a:cubicBezTo>
                    <a:pt x="789595" y="274463"/>
                    <a:pt x="793323" y="274463"/>
                    <a:pt x="796517" y="275528"/>
                  </a:cubicBezTo>
                  <a:lnTo>
                    <a:pt x="796517" y="275528"/>
                  </a:lnTo>
                  <a:close/>
                  <a:moveTo>
                    <a:pt x="796517" y="399596"/>
                  </a:moveTo>
                  <a:lnTo>
                    <a:pt x="796517" y="409713"/>
                  </a:lnTo>
                  <a:cubicBezTo>
                    <a:pt x="794388" y="409713"/>
                    <a:pt x="789595" y="409713"/>
                    <a:pt x="786400" y="410778"/>
                  </a:cubicBezTo>
                  <a:lnTo>
                    <a:pt x="786400" y="400661"/>
                  </a:lnTo>
                  <a:cubicBezTo>
                    <a:pt x="789595" y="399596"/>
                    <a:pt x="793323" y="399596"/>
                    <a:pt x="796517" y="399596"/>
                  </a:cubicBezTo>
                  <a:lnTo>
                    <a:pt x="796517" y="399596"/>
                  </a:lnTo>
                  <a:close/>
                  <a:moveTo>
                    <a:pt x="796517" y="441129"/>
                  </a:moveTo>
                  <a:lnTo>
                    <a:pt x="796517" y="461363"/>
                  </a:lnTo>
                  <a:cubicBezTo>
                    <a:pt x="793323" y="463493"/>
                    <a:pt x="789595" y="465623"/>
                    <a:pt x="786400" y="467221"/>
                  </a:cubicBezTo>
                  <a:lnTo>
                    <a:pt x="786400" y="457103"/>
                  </a:lnTo>
                  <a:cubicBezTo>
                    <a:pt x="788530" y="456038"/>
                    <a:pt x="790660" y="454973"/>
                    <a:pt x="794388" y="453909"/>
                  </a:cubicBezTo>
                  <a:cubicBezTo>
                    <a:pt x="791193" y="451779"/>
                    <a:pt x="788530" y="449649"/>
                    <a:pt x="786400" y="446986"/>
                  </a:cubicBezTo>
                  <a:lnTo>
                    <a:pt x="786400" y="431012"/>
                  </a:lnTo>
                  <a:cubicBezTo>
                    <a:pt x="789595" y="434207"/>
                    <a:pt x="793323" y="437934"/>
                    <a:pt x="796517" y="441129"/>
                  </a:cubicBezTo>
                  <a:lnTo>
                    <a:pt x="796517" y="441129"/>
                  </a:lnTo>
                  <a:close/>
                  <a:moveTo>
                    <a:pt x="796517" y="493845"/>
                  </a:moveTo>
                  <a:lnTo>
                    <a:pt x="796517" y="514079"/>
                  </a:lnTo>
                  <a:lnTo>
                    <a:pt x="786400" y="519936"/>
                  </a:lnTo>
                  <a:lnTo>
                    <a:pt x="786400" y="498637"/>
                  </a:lnTo>
                  <a:lnTo>
                    <a:pt x="795453" y="495442"/>
                  </a:lnTo>
                  <a:lnTo>
                    <a:pt x="796517" y="493845"/>
                  </a:lnTo>
                  <a:lnTo>
                    <a:pt x="796517" y="493845"/>
                  </a:lnTo>
                  <a:close/>
                  <a:moveTo>
                    <a:pt x="796517" y="525793"/>
                  </a:moveTo>
                  <a:lnTo>
                    <a:pt x="796517" y="539105"/>
                  </a:lnTo>
                  <a:lnTo>
                    <a:pt x="794388" y="539105"/>
                  </a:lnTo>
                  <a:lnTo>
                    <a:pt x="790128" y="540170"/>
                  </a:lnTo>
                  <a:lnTo>
                    <a:pt x="786933" y="541235"/>
                  </a:lnTo>
                  <a:lnTo>
                    <a:pt x="786933" y="530053"/>
                  </a:lnTo>
                  <a:lnTo>
                    <a:pt x="790128" y="527923"/>
                  </a:lnTo>
                  <a:lnTo>
                    <a:pt x="796517" y="525793"/>
                  </a:lnTo>
                  <a:lnTo>
                    <a:pt x="796517" y="525793"/>
                  </a:lnTo>
                  <a:lnTo>
                    <a:pt x="796517" y="525793"/>
                  </a:lnTo>
                  <a:close/>
                  <a:moveTo>
                    <a:pt x="796517" y="548157"/>
                  </a:moveTo>
                  <a:lnTo>
                    <a:pt x="796517" y="561469"/>
                  </a:lnTo>
                  <a:lnTo>
                    <a:pt x="795453" y="562534"/>
                  </a:lnTo>
                  <a:lnTo>
                    <a:pt x="791193" y="565729"/>
                  </a:lnTo>
                  <a:lnTo>
                    <a:pt x="786933" y="566794"/>
                  </a:lnTo>
                  <a:lnTo>
                    <a:pt x="786933" y="554547"/>
                  </a:lnTo>
                  <a:lnTo>
                    <a:pt x="787998" y="553482"/>
                  </a:lnTo>
                  <a:lnTo>
                    <a:pt x="793855" y="551352"/>
                  </a:lnTo>
                  <a:lnTo>
                    <a:pt x="796517" y="548157"/>
                  </a:lnTo>
                  <a:lnTo>
                    <a:pt x="796517" y="548157"/>
                  </a:lnTo>
                  <a:close/>
                  <a:moveTo>
                    <a:pt x="796517" y="572652"/>
                  </a:moveTo>
                  <a:lnTo>
                    <a:pt x="796517" y="616315"/>
                  </a:lnTo>
                  <a:lnTo>
                    <a:pt x="794388" y="615250"/>
                  </a:lnTo>
                  <a:lnTo>
                    <a:pt x="788530" y="615250"/>
                  </a:lnTo>
                  <a:lnTo>
                    <a:pt x="786400" y="615250"/>
                  </a:lnTo>
                  <a:lnTo>
                    <a:pt x="786400" y="577976"/>
                  </a:lnTo>
                  <a:lnTo>
                    <a:pt x="786400" y="577976"/>
                  </a:lnTo>
                  <a:lnTo>
                    <a:pt x="794388" y="573717"/>
                  </a:lnTo>
                  <a:lnTo>
                    <a:pt x="796517" y="572652"/>
                  </a:lnTo>
                  <a:lnTo>
                    <a:pt x="796517" y="572652"/>
                  </a:lnTo>
                  <a:close/>
                  <a:moveTo>
                    <a:pt x="796517" y="626964"/>
                  </a:moveTo>
                  <a:lnTo>
                    <a:pt x="796517" y="646134"/>
                  </a:lnTo>
                  <a:lnTo>
                    <a:pt x="796517" y="646134"/>
                  </a:lnTo>
                  <a:lnTo>
                    <a:pt x="793323" y="649329"/>
                  </a:lnTo>
                  <a:lnTo>
                    <a:pt x="789063" y="648264"/>
                  </a:lnTo>
                  <a:lnTo>
                    <a:pt x="786933" y="647199"/>
                  </a:lnTo>
                  <a:lnTo>
                    <a:pt x="786933" y="632289"/>
                  </a:lnTo>
                  <a:lnTo>
                    <a:pt x="789063" y="630159"/>
                  </a:lnTo>
                  <a:lnTo>
                    <a:pt x="792258" y="628029"/>
                  </a:lnTo>
                  <a:lnTo>
                    <a:pt x="796517" y="626964"/>
                  </a:lnTo>
                  <a:lnTo>
                    <a:pt x="796517" y="626964"/>
                  </a:lnTo>
                  <a:close/>
                  <a:moveTo>
                    <a:pt x="796517" y="670628"/>
                  </a:moveTo>
                  <a:lnTo>
                    <a:pt x="796517" y="673823"/>
                  </a:lnTo>
                  <a:lnTo>
                    <a:pt x="796517" y="671693"/>
                  </a:lnTo>
                  <a:lnTo>
                    <a:pt x="796517" y="670628"/>
                  </a:lnTo>
                  <a:lnTo>
                    <a:pt x="796517" y="670628"/>
                  </a:lnTo>
                  <a:close/>
                  <a:moveTo>
                    <a:pt x="796517" y="718019"/>
                  </a:moveTo>
                  <a:lnTo>
                    <a:pt x="796517" y="724941"/>
                  </a:lnTo>
                  <a:cubicBezTo>
                    <a:pt x="795453" y="726006"/>
                    <a:pt x="793323" y="727071"/>
                    <a:pt x="792258" y="728136"/>
                  </a:cubicBezTo>
                  <a:cubicBezTo>
                    <a:pt x="791193" y="729201"/>
                    <a:pt x="791193" y="729201"/>
                    <a:pt x="790128" y="730266"/>
                  </a:cubicBezTo>
                  <a:cubicBezTo>
                    <a:pt x="792258" y="730266"/>
                    <a:pt x="794388" y="731331"/>
                    <a:pt x="797050" y="732395"/>
                  </a:cubicBezTo>
                  <a:lnTo>
                    <a:pt x="797050" y="740383"/>
                  </a:lnTo>
                  <a:cubicBezTo>
                    <a:pt x="793855" y="738253"/>
                    <a:pt x="790128" y="736123"/>
                    <a:pt x="786933" y="736123"/>
                  </a:cubicBezTo>
                  <a:lnTo>
                    <a:pt x="786933" y="726006"/>
                  </a:lnTo>
                  <a:cubicBezTo>
                    <a:pt x="789595" y="722811"/>
                    <a:pt x="793323" y="719083"/>
                    <a:pt x="796517" y="718019"/>
                  </a:cubicBezTo>
                  <a:lnTo>
                    <a:pt x="796517" y="718019"/>
                  </a:lnTo>
                  <a:close/>
                  <a:moveTo>
                    <a:pt x="796517" y="757422"/>
                  </a:moveTo>
                  <a:lnTo>
                    <a:pt x="796517" y="765409"/>
                  </a:lnTo>
                  <a:cubicBezTo>
                    <a:pt x="793323" y="771267"/>
                    <a:pt x="789595" y="774461"/>
                    <a:pt x="786400" y="776591"/>
                  </a:cubicBezTo>
                  <a:lnTo>
                    <a:pt x="786400" y="768604"/>
                  </a:lnTo>
                  <a:cubicBezTo>
                    <a:pt x="787465" y="767539"/>
                    <a:pt x="788530" y="766474"/>
                    <a:pt x="790660" y="764344"/>
                  </a:cubicBezTo>
                  <a:cubicBezTo>
                    <a:pt x="788530" y="764344"/>
                    <a:pt x="787465" y="763279"/>
                    <a:pt x="786400" y="763279"/>
                  </a:cubicBezTo>
                  <a:lnTo>
                    <a:pt x="786400" y="755292"/>
                  </a:lnTo>
                  <a:cubicBezTo>
                    <a:pt x="788530" y="756357"/>
                    <a:pt x="792258" y="757422"/>
                    <a:pt x="795453" y="757422"/>
                  </a:cubicBezTo>
                  <a:cubicBezTo>
                    <a:pt x="796517" y="757422"/>
                    <a:pt x="796517" y="757422"/>
                    <a:pt x="796517" y="757422"/>
                  </a:cubicBezTo>
                  <a:lnTo>
                    <a:pt x="796517" y="757422"/>
                  </a:lnTo>
                  <a:close/>
                  <a:moveTo>
                    <a:pt x="796517" y="1101936"/>
                  </a:moveTo>
                  <a:lnTo>
                    <a:pt x="796517" y="1150392"/>
                  </a:lnTo>
                  <a:cubicBezTo>
                    <a:pt x="795453" y="1149327"/>
                    <a:pt x="794388" y="1149327"/>
                    <a:pt x="794388" y="1149327"/>
                  </a:cubicBezTo>
                  <a:cubicBezTo>
                    <a:pt x="791193" y="1148262"/>
                    <a:pt x="788530" y="1146132"/>
                    <a:pt x="786400" y="1145067"/>
                  </a:cubicBezTo>
                  <a:lnTo>
                    <a:pt x="786400" y="1138145"/>
                  </a:lnTo>
                  <a:cubicBezTo>
                    <a:pt x="787465" y="1139210"/>
                    <a:pt x="790660" y="1140275"/>
                    <a:pt x="794388" y="1142405"/>
                  </a:cubicBezTo>
                  <a:cubicBezTo>
                    <a:pt x="794388" y="1142405"/>
                    <a:pt x="795453" y="1142405"/>
                    <a:pt x="796517" y="1143470"/>
                  </a:cubicBezTo>
                  <a:cubicBezTo>
                    <a:pt x="794388" y="1133353"/>
                    <a:pt x="797582" y="1123236"/>
                    <a:pt x="795453" y="1112054"/>
                  </a:cubicBezTo>
                  <a:cubicBezTo>
                    <a:pt x="794388" y="1108859"/>
                    <a:pt x="792258" y="1104066"/>
                    <a:pt x="786400" y="1100872"/>
                  </a:cubicBezTo>
                  <a:lnTo>
                    <a:pt x="786400" y="1093949"/>
                  </a:lnTo>
                  <a:cubicBezTo>
                    <a:pt x="790660" y="1096612"/>
                    <a:pt x="794388" y="1099807"/>
                    <a:pt x="796517" y="1101936"/>
                  </a:cubicBezTo>
                  <a:lnTo>
                    <a:pt x="796517" y="1101936"/>
                  </a:lnTo>
                  <a:close/>
                  <a:moveTo>
                    <a:pt x="796517" y="1182873"/>
                  </a:moveTo>
                  <a:lnTo>
                    <a:pt x="796517" y="1196185"/>
                  </a:lnTo>
                  <a:lnTo>
                    <a:pt x="796517" y="1197250"/>
                  </a:lnTo>
                  <a:lnTo>
                    <a:pt x="792258" y="1198315"/>
                  </a:lnTo>
                  <a:lnTo>
                    <a:pt x="786400" y="1199380"/>
                  </a:lnTo>
                  <a:lnTo>
                    <a:pt x="786400" y="1181276"/>
                  </a:lnTo>
                  <a:lnTo>
                    <a:pt x="792258" y="1180211"/>
                  </a:lnTo>
                  <a:lnTo>
                    <a:pt x="796517" y="1182873"/>
                  </a:lnTo>
                  <a:lnTo>
                    <a:pt x="796517" y="1182873"/>
                  </a:lnTo>
                  <a:close/>
                  <a:moveTo>
                    <a:pt x="796517" y="1213225"/>
                  </a:moveTo>
                  <a:lnTo>
                    <a:pt x="796517" y="1224407"/>
                  </a:lnTo>
                  <a:lnTo>
                    <a:pt x="796517" y="1225472"/>
                  </a:lnTo>
                  <a:lnTo>
                    <a:pt x="792258" y="1227602"/>
                  </a:lnTo>
                  <a:lnTo>
                    <a:pt x="786400" y="1230797"/>
                  </a:lnTo>
                  <a:lnTo>
                    <a:pt x="786400" y="1230797"/>
                  </a:lnTo>
                  <a:lnTo>
                    <a:pt x="786400" y="1212692"/>
                  </a:lnTo>
                  <a:lnTo>
                    <a:pt x="788530" y="1211627"/>
                  </a:lnTo>
                  <a:lnTo>
                    <a:pt x="795453" y="1211627"/>
                  </a:lnTo>
                  <a:lnTo>
                    <a:pt x="796517" y="1213225"/>
                  </a:lnTo>
                  <a:lnTo>
                    <a:pt x="796517" y="1213225"/>
                  </a:lnTo>
                  <a:close/>
                  <a:moveTo>
                    <a:pt x="796517" y="1242511"/>
                  </a:moveTo>
                  <a:lnTo>
                    <a:pt x="796517" y="1256888"/>
                  </a:lnTo>
                  <a:lnTo>
                    <a:pt x="790660" y="1260083"/>
                  </a:lnTo>
                  <a:lnTo>
                    <a:pt x="786400" y="1264343"/>
                  </a:lnTo>
                  <a:lnTo>
                    <a:pt x="786400" y="1246239"/>
                  </a:lnTo>
                  <a:lnTo>
                    <a:pt x="790660" y="1244109"/>
                  </a:lnTo>
                  <a:lnTo>
                    <a:pt x="796517" y="1242511"/>
                  </a:lnTo>
                  <a:lnTo>
                    <a:pt x="796517" y="1242511"/>
                  </a:lnTo>
                  <a:close/>
                  <a:moveTo>
                    <a:pt x="796517" y="1323981"/>
                  </a:moveTo>
                  <a:lnTo>
                    <a:pt x="796517" y="1374566"/>
                  </a:lnTo>
                  <a:lnTo>
                    <a:pt x="794388" y="1376696"/>
                  </a:lnTo>
                  <a:lnTo>
                    <a:pt x="788530" y="1376696"/>
                  </a:lnTo>
                  <a:lnTo>
                    <a:pt x="787465" y="1373501"/>
                  </a:lnTo>
                  <a:lnTo>
                    <a:pt x="786400" y="1367644"/>
                  </a:lnTo>
                  <a:lnTo>
                    <a:pt x="786400" y="1366579"/>
                  </a:lnTo>
                  <a:lnTo>
                    <a:pt x="786400" y="1349540"/>
                  </a:lnTo>
                  <a:lnTo>
                    <a:pt x="787465" y="1348475"/>
                  </a:lnTo>
                  <a:lnTo>
                    <a:pt x="791725" y="1344215"/>
                  </a:lnTo>
                  <a:lnTo>
                    <a:pt x="794920" y="1338358"/>
                  </a:lnTo>
                  <a:lnTo>
                    <a:pt x="794920" y="1330370"/>
                  </a:lnTo>
                  <a:lnTo>
                    <a:pt x="795985" y="1326110"/>
                  </a:lnTo>
                  <a:lnTo>
                    <a:pt x="795985" y="1323981"/>
                  </a:lnTo>
                  <a:lnTo>
                    <a:pt x="796517" y="1323981"/>
                  </a:lnTo>
                  <a:close/>
                  <a:moveTo>
                    <a:pt x="796517" y="1407047"/>
                  </a:moveTo>
                  <a:lnTo>
                    <a:pt x="796517" y="1416100"/>
                  </a:lnTo>
                  <a:cubicBezTo>
                    <a:pt x="796517" y="1416100"/>
                    <a:pt x="796517" y="1416100"/>
                    <a:pt x="795453" y="1416100"/>
                  </a:cubicBezTo>
                  <a:cubicBezTo>
                    <a:pt x="796517" y="1417164"/>
                    <a:pt x="796517" y="1417164"/>
                    <a:pt x="796517" y="1418229"/>
                  </a:cubicBezTo>
                  <a:lnTo>
                    <a:pt x="796517" y="1456568"/>
                  </a:lnTo>
                  <a:cubicBezTo>
                    <a:pt x="792258" y="1446451"/>
                    <a:pt x="790660" y="1434204"/>
                    <a:pt x="786400" y="1421424"/>
                  </a:cubicBezTo>
                  <a:lnTo>
                    <a:pt x="786400" y="1403320"/>
                  </a:lnTo>
                  <a:cubicBezTo>
                    <a:pt x="787465" y="1404385"/>
                    <a:pt x="788530" y="1405450"/>
                    <a:pt x="788530" y="1406515"/>
                  </a:cubicBezTo>
                  <a:cubicBezTo>
                    <a:pt x="791725" y="1407047"/>
                    <a:pt x="794388" y="1407047"/>
                    <a:pt x="796517" y="1407047"/>
                  </a:cubicBezTo>
                  <a:lnTo>
                    <a:pt x="796517" y="1407047"/>
                  </a:lnTo>
                  <a:close/>
                  <a:moveTo>
                    <a:pt x="796517" y="1459763"/>
                  </a:moveTo>
                  <a:lnTo>
                    <a:pt x="796517" y="1468815"/>
                  </a:lnTo>
                  <a:cubicBezTo>
                    <a:pt x="793323" y="1468815"/>
                    <a:pt x="789595" y="1467750"/>
                    <a:pt x="786400" y="1467750"/>
                  </a:cubicBezTo>
                  <a:lnTo>
                    <a:pt x="786400" y="1457633"/>
                  </a:lnTo>
                  <a:cubicBezTo>
                    <a:pt x="788530" y="1458698"/>
                    <a:pt x="793323" y="1458698"/>
                    <a:pt x="796517" y="1459763"/>
                  </a:cubicBezTo>
                  <a:lnTo>
                    <a:pt x="796517" y="1459763"/>
                  </a:lnTo>
                  <a:close/>
                  <a:moveTo>
                    <a:pt x="796517" y="1550284"/>
                  </a:moveTo>
                  <a:lnTo>
                    <a:pt x="796517" y="1595545"/>
                  </a:lnTo>
                  <a:lnTo>
                    <a:pt x="787465" y="1641871"/>
                  </a:lnTo>
                  <a:lnTo>
                    <a:pt x="786400" y="1641871"/>
                  </a:lnTo>
                  <a:lnTo>
                    <a:pt x="786400" y="1548155"/>
                  </a:lnTo>
                  <a:lnTo>
                    <a:pt x="787465" y="1548155"/>
                  </a:lnTo>
                  <a:lnTo>
                    <a:pt x="796517" y="1550284"/>
                  </a:lnTo>
                  <a:lnTo>
                    <a:pt x="796517" y="1550284"/>
                  </a:lnTo>
                  <a:close/>
                  <a:moveTo>
                    <a:pt x="796517" y="1730263"/>
                  </a:moveTo>
                  <a:lnTo>
                    <a:pt x="796517" y="1746237"/>
                  </a:lnTo>
                  <a:cubicBezTo>
                    <a:pt x="793323" y="1746237"/>
                    <a:pt x="789595" y="1746237"/>
                    <a:pt x="786400" y="1746237"/>
                  </a:cubicBezTo>
                  <a:lnTo>
                    <a:pt x="786400" y="1730263"/>
                  </a:lnTo>
                  <a:cubicBezTo>
                    <a:pt x="789595" y="1730263"/>
                    <a:pt x="793323" y="1730263"/>
                    <a:pt x="796517" y="1730263"/>
                  </a:cubicBezTo>
                  <a:lnTo>
                    <a:pt x="796517" y="1730263"/>
                  </a:lnTo>
                  <a:close/>
                  <a:moveTo>
                    <a:pt x="796517" y="1788835"/>
                  </a:moveTo>
                  <a:lnTo>
                    <a:pt x="796517" y="1834096"/>
                  </a:lnTo>
                  <a:cubicBezTo>
                    <a:pt x="793323" y="1834096"/>
                    <a:pt x="789595" y="1834096"/>
                    <a:pt x="786400" y="1834096"/>
                  </a:cubicBezTo>
                  <a:lnTo>
                    <a:pt x="786400" y="1818122"/>
                  </a:lnTo>
                  <a:cubicBezTo>
                    <a:pt x="787465" y="1818122"/>
                    <a:pt x="788530" y="1818122"/>
                    <a:pt x="789595" y="1818122"/>
                  </a:cubicBezTo>
                  <a:cubicBezTo>
                    <a:pt x="789595" y="1818122"/>
                    <a:pt x="789595" y="1818122"/>
                    <a:pt x="788530" y="1818122"/>
                  </a:cubicBezTo>
                  <a:lnTo>
                    <a:pt x="790660" y="1818122"/>
                  </a:lnTo>
                  <a:cubicBezTo>
                    <a:pt x="789595" y="1814927"/>
                    <a:pt x="787465" y="1811199"/>
                    <a:pt x="786400" y="1808005"/>
                  </a:cubicBezTo>
                  <a:lnTo>
                    <a:pt x="786400" y="1756354"/>
                  </a:lnTo>
                  <a:cubicBezTo>
                    <a:pt x="790660" y="1766471"/>
                    <a:pt x="793323" y="1777653"/>
                    <a:pt x="796517" y="1788835"/>
                  </a:cubicBezTo>
                  <a:lnTo>
                    <a:pt x="796517" y="1788835"/>
                  </a:lnTo>
                  <a:close/>
                  <a:moveTo>
                    <a:pt x="786400" y="235059"/>
                  </a:moveTo>
                  <a:lnTo>
                    <a:pt x="786400" y="196721"/>
                  </a:lnTo>
                  <a:cubicBezTo>
                    <a:pt x="786400" y="196721"/>
                    <a:pt x="786400" y="196721"/>
                    <a:pt x="787465" y="196721"/>
                  </a:cubicBezTo>
                  <a:cubicBezTo>
                    <a:pt x="787465" y="196721"/>
                    <a:pt x="808765" y="214825"/>
                    <a:pt x="787465" y="233994"/>
                  </a:cubicBezTo>
                  <a:cubicBezTo>
                    <a:pt x="787465" y="233994"/>
                    <a:pt x="786400" y="233994"/>
                    <a:pt x="786400" y="235059"/>
                  </a:cubicBezTo>
                  <a:close/>
                  <a:moveTo>
                    <a:pt x="786400" y="881490"/>
                  </a:moveTo>
                  <a:lnTo>
                    <a:pt x="760309" y="881490"/>
                  </a:lnTo>
                  <a:lnTo>
                    <a:pt x="760309" y="881490"/>
                  </a:lnTo>
                  <a:lnTo>
                    <a:pt x="786400" y="900659"/>
                  </a:lnTo>
                  <a:lnTo>
                    <a:pt x="786400" y="881490"/>
                  </a:lnTo>
                  <a:lnTo>
                    <a:pt x="786400" y="881490"/>
                  </a:lnTo>
                  <a:close/>
                  <a:moveTo>
                    <a:pt x="786400" y="14613"/>
                  </a:moveTo>
                  <a:lnTo>
                    <a:pt x="786400" y="31652"/>
                  </a:lnTo>
                  <a:cubicBezTo>
                    <a:pt x="778413" y="30587"/>
                    <a:pt x="770426" y="31652"/>
                    <a:pt x="760309" y="33782"/>
                  </a:cubicBezTo>
                  <a:lnTo>
                    <a:pt x="760309" y="17808"/>
                  </a:lnTo>
                  <a:cubicBezTo>
                    <a:pt x="769361" y="15678"/>
                    <a:pt x="778413" y="14613"/>
                    <a:pt x="786400" y="14613"/>
                  </a:cubicBezTo>
                  <a:lnTo>
                    <a:pt x="786400" y="14613"/>
                  </a:lnTo>
                  <a:close/>
                  <a:moveTo>
                    <a:pt x="786400" y="85433"/>
                  </a:moveTo>
                  <a:lnTo>
                    <a:pt x="786400" y="115784"/>
                  </a:lnTo>
                  <a:cubicBezTo>
                    <a:pt x="776283" y="120044"/>
                    <a:pt x="767231" y="123771"/>
                    <a:pt x="760309" y="125901"/>
                  </a:cubicBezTo>
                  <a:lnTo>
                    <a:pt x="760309" y="108862"/>
                  </a:lnTo>
                  <a:cubicBezTo>
                    <a:pt x="764569" y="107797"/>
                    <a:pt x="770426" y="105667"/>
                    <a:pt x="777348" y="103004"/>
                  </a:cubicBezTo>
                  <a:cubicBezTo>
                    <a:pt x="770426" y="98745"/>
                    <a:pt x="765101" y="91822"/>
                    <a:pt x="760309" y="84900"/>
                  </a:cubicBezTo>
                  <a:lnTo>
                    <a:pt x="760309" y="55614"/>
                  </a:lnTo>
                  <a:cubicBezTo>
                    <a:pt x="768296" y="65198"/>
                    <a:pt x="776283" y="76380"/>
                    <a:pt x="786400" y="85433"/>
                  </a:cubicBezTo>
                  <a:lnTo>
                    <a:pt x="786400" y="85433"/>
                  </a:lnTo>
                  <a:close/>
                  <a:moveTo>
                    <a:pt x="786400" y="196721"/>
                  </a:moveTo>
                  <a:lnTo>
                    <a:pt x="786400" y="235059"/>
                  </a:lnTo>
                  <a:cubicBezTo>
                    <a:pt x="782141" y="235059"/>
                    <a:pt x="770426" y="237189"/>
                    <a:pt x="760309" y="240917"/>
                  </a:cubicBezTo>
                  <a:lnTo>
                    <a:pt x="760309" y="203643"/>
                  </a:lnTo>
                  <a:cubicBezTo>
                    <a:pt x="768296" y="201513"/>
                    <a:pt x="777348" y="198851"/>
                    <a:pt x="786400" y="196721"/>
                  </a:cubicBezTo>
                  <a:lnTo>
                    <a:pt x="786400" y="196721"/>
                  </a:lnTo>
                  <a:close/>
                  <a:moveTo>
                    <a:pt x="786400" y="273398"/>
                  </a:moveTo>
                  <a:lnTo>
                    <a:pt x="786400" y="315996"/>
                  </a:lnTo>
                  <a:cubicBezTo>
                    <a:pt x="778413" y="311736"/>
                    <a:pt x="769361" y="305879"/>
                    <a:pt x="760309" y="300022"/>
                  </a:cubicBezTo>
                  <a:lnTo>
                    <a:pt x="760309" y="264878"/>
                  </a:lnTo>
                  <a:cubicBezTo>
                    <a:pt x="767231" y="267541"/>
                    <a:pt x="775218" y="270203"/>
                    <a:pt x="786400" y="273398"/>
                  </a:cubicBezTo>
                  <a:lnTo>
                    <a:pt x="786400" y="273398"/>
                  </a:lnTo>
                  <a:close/>
                  <a:moveTo>
                    <a:pt x="786400" y="400661"/>
                  </a:moveTo>
                  <a:lnTo>
                    <a:pt x="786400" y="410778"/>
                  </a:lnTo>
                  <a:cubicBezTo>
                    <a:pt x="782141" y="411843"/>
                    <a:pt x="776283" y="412908"/>
                    <a:pt x="770426" y="416635"/>
                  </a:cubicBezTo>
                  <a:lnTo>
                    <a:pt x="770426" y="416635"/>
                  </a:lnTo>
                  <a:lnTo>
                    <a:pt x="769361" y="417700"/>
                  </a:lnTo>
                  <a:cubicBezTo>
                    <a:pt x="775218" y="420895"/>
                    <a:pt x="780543" y="425687"/>
                    <a:pt x="786400" y="431012"/>
                  </a:cubicBezTo>
                  <a:lnTo>
                    <a:pt x="786400" y="446986"/>
                  </a:lnTo>
                  <a:cubicBezTo>
                    <a:pt x="777348" y="438999"/>
                    <a:pt x="770426" y="427817"/>
                    <a:pt x="760309" y="424622"/>
                  </a:cubicBezTo>
                  <a:lnTo>
                    <a:pt x="760309" y="411310"/>
                  </a:lnTo>
                  <a:cubicBezTo>
                    <a:pt x="761374" y="411310"/>
                    <a:pt x="761374" y="410245"/>
                    <a:pt x="762439" y="410245"/>
                  </a:cubicBezTo>
                  <a:cubicBezTo>
                    <a:pt x="771491" y="404920"/>
                    <a:pt x="779478" y="402790"/>
                    <a:pt x="786400" y="400661"/>
                  </a:cubicBezTo>
                  <a:lnTo>
                    <a:pt x="786400" y="400661"/>
                  </a:lnTo>
                  <a:close/>
                  <a:moveTo>
                    <a:pt x="786400" y="457103"/>
                  </a:moveTo>
                  <a:lnTo>
                    <a:pt x="786400" y="467221"/>
                  </a:lnTo>
                  <a:cubicBezTo>
                    <a:pt x="776283" y="470415"/>
                    <a:pt x="769361" y="471480"/>
                    <a:pt x="762971" y="470415"/>
                  </a:cubicBezTo>
                  <a:cubicBezTo>
                    <a:pt x="761906" y="470415"/>
                    <a:pt x="760841" y="471480"/>
                    <a:pt x="760841" y="471480"/>
                  </a:cubicBezTo>
                  <a:lnTo>
                    <a:pt x="760841" y="458168"/>
                  </a:lnTo>
                  <a:cubicBezTo>
                    <a:pt x="761906" y="458168"/>
                    <a:pt x="762971" y="459233"/>
                    <a:pt x="764036" y="460298"/>
                  </a:cubicBezTo>
                  <a:cubicBezTo>
                    <a:pt x="769361" y="461363"/>
                    <a:pt x="776283" y="460298"/>
                    <a:pt x="786400" y="457103"/>
                  </a:cubicBezTo>
                  <a:lnTo>
                    <a:pt x="786400" y="457103"/>
                  </a:lnTo>
                  <a:close/>
                  <a:moveTo>
                    <a:pt x="786400" y="498637"/>
                  </a:moveTo>
                  <a:lnTo>
                    <a:pt x="786400" y="519936"/>
                  </a:lnTo>
                  <a:lnTo>
                    <a:pt x="786400" y="519936"/>
                  </a:lnTo>
                  <a:lnTo>
                    <a:pt x="775218" y="525793"/>
                  </a:lnTo>
                  <a:lnTo>
                    <a:pt x="770958" y="528988"/>
                  </a:lnTo>
                  <a:lnTo>
                    <a:pt x="769893" y="533248"/>
                  </a:lnTo>
                  <a:lnTo>
                    <a:pt x="774153" y="535378"/>
                  </a:lnTo>
                  <a:lnTo>
                    <a:pt x="778413" y="532183"/>
                  </a:lnTo>
                  <a:lnTo>
                    <a:pt x="784270" y="530053"/>
                  </a:lnTo>
                  <a:lnTo>
                    <a:pt x="786400" y="530053"/>
                  </a:lnTo>
                  <a:lnTo>
                    <a:pt x="786400" y="541235"/>
                  </a:lnTo>
                  <a:lnTo>
                    <a:pt x="784270" y="542300"/>
                  </a:lnTo>
                  <a:lnTo>
                    <a:pt x="777348" y="544430"/>
                  </a:lnTo>
                  <a:lnTo>
                    <a:pt x="773088" y="547625"/>
                  </a:lnTo>
                  <a:lnTo>
                    <a:pt x="766166" y="550820"/>
                  </a:lnTo>
                  <a:lnTo>
                    <a:pt x="761906" y="555080"/>
                  </a:lnTo>
                  <a:lnTo>
                    <a:pt x="760841" y="556145"/>
                  </a:lnTo>
                  <a:lnTo>
                    <a:pt x="760841" y="509819"/>
                  </a:lnTo>
                  <a:lnTo>
                    <a:pt x="769893" y="505559"/>
                  </a:lnTo>
                  <a:lnTo>
                    <a:pt x="783205" y="498637"/>
                  </a:lnTo>
                  <a:lnTo>
                    <a:pt x="786400" y="498637"/>
                  </a:lnTo>
                  <a:lnTo>
                    <a:pt x="786400" y="498637"/>
                  </a:lnTo>
                  <a:close/>
                  <a:moveTo>
                    <a:pt x="786400" y="555080"/>
                  </a:moveTo>
                  <a:lnTo>
                    <a:pt x="782141" y="557210"/>
                  </a:lnTo>
                  <a:lnTo>
                    <a:pt x="777881" y="559340"/>
                  </a:lnTo>
                  <a:lnTo>
                    <a:pt x="773621" y="561469"/>
                  </a:lnTo>
                  <a:lnTo>
                    <a:pt x="769361" y="563599"/>
                  </a:lnTo>
                  <a:lnTo>
                    <a:pt x="766166" y="566794"/>
                  </a:lnTo>
                  <a:lnTo>
                    <a:pt x="762971" y="565729"/>
                  </a:lnTo>
                  <a:lnTo>
                    <a:pt x="761906" y="564664"/>
                  </a:lnTo>
                  <a:lnTo>
                    <a:pt x="761906" y="603003"/>
                  </a:lnTo>
                  <a:lnTo>
                    <a:pt x="762971" y="604068"/>
                  </a:lnTo>
                  <a:lnTo>
                    <a:pt x="768829" y="604068"/>
                  </a:lnTo>
                  <a:lnTo>
                    <a:pt x="772023" y="604068"/>
                  </a:lnTo>
                  <a:lnTo>
                    <a:pt x="775218" y="603003"/>
                  </a:lnTo>
                  <a:lnTo>
                    <a:pt x="776283" y="601938"/>
                  </a:lnTo>
                  <a:lnTo>
                    <a:pt x="777348" y="599808"/>
                  </a:lnTo>
                  <a:lnTo>
                    <a:pt x="780543" y="599808"/>
                  </a:lnTo>
                  <a:lnTo>
                    <a:pt x="782673" y="601938"/>
                  </a:lnTo>
                  <a:lnTo>
                    <a:pt x="782673" y="604068"/>
                  </a:lnTo>
                  <a:lnTo>
                    <a:pt x="782673" y="606198"/>
                  </a:lnTo>
                  <a:lnTo>
                    <a:pt x="782673" y="609393"/>
                  </a:lnTo>
                  <a:lnTo>
                    <a:pt x="782673" y="612588"/>
                  </a:lnTo>
                  <a:lnTo>
                    <a:pt x="783738" y="614717"/>
                  </a:lnTo>
                  <a:lnTo>
                    <a:pt x="785868" y="614717"/>
                  </a:lnTo>
                  <a:lnTo>
                    <a:pt x="786933" y="614717"/>
                  </a:lnTo>
                  <a:lnTo>
                    <a:pt x="786933" y="577444"/>
                  </a:lnTo>
                  <a:lnTo>
                    <a:pt x="781076" y="580639"/>
                  </a:lnTo>
                  <a:lnTo>
                    <a:pt x="777881" y="581704"/>
                  </a:lnTo>
                  <a:lnTo>
                    <a:pt x="770958" y="581704"/>
                  </a:lnTo>
                  <a:lnTo>
                    <a:pt x="766699" y="581704"/>
                  </a:lnTo>
                  <a:lnTo>
                    <a:pt x="767764" y="577444"/>
                  </a:lnTo>
                  <a:lnTo>
                    <a:pt x="774686" y="574249"/>
                  </a:lnTo>
                  <a:lnTo>
                    <a:pt x="780543" y="571054"/>
                  </a:lnTo>
                  <a:lnTo>
                    <a:pt x="786400" y="567859"/>
                  </a:lnTo>
                  <a:lnTo>
                    <a:pt x="787465" y="566794"/>
                  </a:lnTo>
                  <a:lnTo>
                    <a:pt x="787465" y="555080"/>
                  </a:lnTo>
                  <a:lnTo>
                    <a:pt x="786400" y="555080"/>
                  </a:lnTo>
                  <a:close/>
                  <a:moveTo>
                    <a:pt x="786400" y="632289"/>
                  </a:moveTo>
                  <a:lnTo>
                    <a:pt x="786400" y="647199"/>
                  </a:lnTo>
                  <a:lnTo>
                    <a:pt x="785335" y="646134"/>
                  </a:lnTo>
                  <a:lnTo>
                    <a:pt x="783205" y="644004"/>
                  </a:lnTo>
                  <a:lnTo>
                    <a:pt x="781076" y="641874"/>
                  </a:lnTo>
                  <a:lnTo>
                    <a:pt x="782141" y="638679"/>
                  </a:lnTo>
                  <a:lnTo>
                    <a:pt x="784270" y="634419"/>
                  </a:lnTo>
                  <a:lnTo>
                    <a:pt x="786400" y="632289"/>
                  </a:lnTo>
                  <a:lnTo>
                    <a:pt x="786400" y="632289"/>
                  </a:lnTo>
                  <a:close/>
                  <a:moveTo>
                    <a:pt x="786400" y="726006"/>
                  </a:moveTo>
                  <a:lnTo>
                    <a:pt x="786400" y="736123"/>
                  </a:lnTo>
                  <a:cubicBezTo>
                    <a:pt x="780543" y="736123"/>
                    <a:pt x="774153" y="739318"/>
                    <a:pt x="767231" y="747305"/>
                  </a:cubicBezTo>
                  <a:cubicBezTo>
                    <a:pt x="766166" y="747305"/>
                    <a:pt x="766166" y="748370"/>
                    <a:pt x="765101" y="748370"/>
                  </a:cubicBezTo>
                  <a:cubicBezTo>
                    <a:pt x="772023" y="749435"/>
                    <a:pt x="778413" y="752630"/>
                    <a:pt x="786400" y="755292"/>
                  </a:cubicBezTo>
                  <a:lnTo>
                    <a:pt x="786400" y="763279"/>
                  </a:lnTo>
                  <a:cubicBezTo>
                    <a:pt x="777348" y="760084"/>
                    <a:pt x="769361" y="753162"/>
                    <a:pt x="760309" y="756357"/>
                  </a:cubicBezTo>
                  <a:lnTo>
                    <a:pt x="760309" y="745175"/>
                  </a:lnTo>
                  <a:lnTo>
                    <a:pt x="760309" y="745175"/>
                  </a:lnTo>
                  <a:lnTo>
                    <a:pt x="760309" y="745175"/>
                  </a:lnTo>
                  <a:cubicBezTo>
                    <a:pt x="760309" y="744110"/>
                    <a:pt x="760309" y="743045"/>
                    <a:pt x="760309" y="741980"/>
                  </a:cubicBezTo>
                  <a:lnTo>
                    <a:pt x="760309" y="730798"/>
                  </a:lnTo>
                  <a:cubicBezTo>
                    <a:pt x="762439" y="733993"/>
                    <a:pt x="764569" y="736655"/>
                    <a:pt x="766166" y="739850"/>
                  </a:cubicBezTo>
                  <a:cubicBezTo>
                    <a:pt x="772023" y="733993"/>
                    <a:pt x="776283" y="731863"/>
                    <a:pt x="780543" y="730798"/>
                  </a:cubicBezTo>
                  <a:cubicBezTo>
                    <a:pt x="782673" y="729733"/>
                    <a:pt x="784803" y="727603"/>
                    <a:pt x="784803" y="726538"/>
                  </a:cubicBezTo>
                  <a:cubicBezTo>
                    <a:pt x="785335" y="726006"/>
                    <a:pt x="785335" y="726006"/>
                    <a:pt x="786400" y="726006"/>
                  </a:cubicBezTo>
                  <a:lnTo>
                    <a:pt x="786400" y="726006"/>
                  </a:lnTo>
                  <a:close/>
                  <a:moveTo>
                    <a:pt x="786400" y="768604"/>
                  </a:moveTo>
                  <a:lnTo>
                    <a:pt x="786400" y="776591"/>
                  </a:lnTo>
                  <a:cubicBezTo>
                    <a:pt x="783205" y="778721"/>
                    <a:pt x="779478" y="780851"/>
                    <a:pt x="777348" y="780851"/>
                  </a:cubicBezTo>
                  <a:cubicBezTo>
                    <a:pt x="771491" y="792033"/>
                    <a:pt x="766166" y="797891"/>
                    <a:pt x="760309" y="800020"/>
                  </a:cubicBezTo>
                  <a:lnTo>
                    <a:pt x="760309" y="793098"/>
                  </a:lnTo>
                  <a:cubicBezTo>
                    <a:pt x="762439" y="790968"/>
                    <a:pt x="766166" y="787241"/>
                    <a:pt x="769361" y="781916"/>
                  </a:cubicBezTo>
                  <a:cubicBezTo>
                    <a:pt x="767231" y="781916"/>
                    <a:pt x="763504" y="780851"/>
                    <a:pt x="760309" y="779786"/>
                  </a:cubicBezTo>
                  <a:lnTo>
                    <a:pt x="760309" y="772864"/>
                  </a:lnTo>
                  <a:cubicBezTo>
                    <a:pt x="764569" y="773929"/>
                    <a:pt x="769361" y="774994"/>
                    <a:pt x="773621" y="774994"/>
                  </a:cubicBezTo>
                  <a:cubicBezTo>
                    <a:pt x="777348" y="775526"/>
                    <a:pt x="781608" y="773396"/>
                    <a:pt x="786400" y="768604"/>
                  </a:cubicBezTo>
                  <a:lnTo>
                    <a:pt x="786400" y="768604"/>
                  </a:lnTo>
                  <a:close/>
                  <a:moveTo>
                    <a:pt x="786400" y="1093949"/>
                  </a:moveTo>
                  <a:lnTo>
                    <a:pt x="786400" y="1100872"/>
                  </a:lnTo>
                  <a:cubicBezTo>
                    <a:pt x="784270" y="1099807"/>
                    <a:pt x="783205" y="1098742"/>
                    <a:pt x="782141" y="1098742"/>
                  </a:cubicBezTo>
                  <a:cubicBezTo>
                    <a:pt x="782141" y="1110989"/>
                    <a:pt x="769893" y="1125898"/>
                    <a:pt x="786400" y="1138145"/>
                  </a:cubicBezTo>
                  <a:lnTo>
                    <a:pt x="786400" y="1145067"/>
                  </a:lnTo>
                  <a:cubicBezTo>
                    <a:pt x="779478" y="1141872"/>
                    <a:pt x="776283" y="1138145"/>
                    <a:pt x="774153" y="1134950"/>
                  </a:cubicBezTo>
                  <a:cubicBezTo>
                    <a:pt x="772023" y="1133885"/>
                    <a:pt x="769893" y="1131755"/>
                    <a:pt x="768296" y="1131755"/>
                  </a:cubicBezTo>
                  <a:cubicBezTo>
                    <a:pt x="768296" y="1131755"/>
                    <a:pt x="767231" y="1131755"/>
                    <a:pt x="767231" y="1130690"/>
                  </a:cubicBezTo>
                  <a:cubicBezTo>
                    <a:pt x="765101" y="1132820"/>
                    <a:pt x="762971" y="1134950"/>
                    <a:pt x="760309" y="1136548"/>
                  </a:cubicBezTo>
                  <a:lnTo>
                    <a:pt x="760309" y="1136548"/>
                  </a:lnTo>
                  <a:lnTo>
                    <a:pt x="760309" y="1128560"/>
                  </a:lnTo>
                  <a:lnTo>
                    <a:pt x="761374" y="1127495"/>
                  </a:lnTo>
                  <a:cubicBezTo>
                    <a:pt x="761374" y="1126431"/>
                    <a:pt x="760309" y="1126431"/>
                    <a:pt x="760309" y="1126431"/>
                  </a:cubicBezTo>
                  <a:lnTo>
                    <a:pt x="760309" y="1116846"/>
                  </a:lnTo>
                  <a:cubicBezTo>
                    <a:pt x="761374" y="1118976"/>
                    <a:pt x="764569" y="1122703"/>
                    <a:pt x="768296" y="1124833"/>
                  </a:cubicBezTo>
                  <a:cubicBezTo>
                    <a:pt x="769361" y="1124833"/>
                    <a:pt x="770426" y="1125898"/>
                    <a:pt x="770426" y="1125898"/>
                  </a:cubicBezTo>
                  <a:cubicBezTo>
                    <a:pt x="769361" y="1115781"/>
                    <a:pt x="774686" y="1105664"/>
                    <a:pt x="773621" y="1094482"/>
                  </a:cubicBezTo>
                  <a:cubicBezTo>
                    <a:pt x="772556" y="1090222"/>
                    <a:pt x="770426" y="1085430"/>
                    <a:pt x="761374" y="1079572"/>
                  </a:cubicBezTo>
                  <a:cubicBezTo>
                    <a:pt x="761374" y="1081702"/>
                    <a:pt x="760309" y="1083832"/>
                    <a:pt x="760309" y="1087560"/>
                  </a:cubicBezTo>
                  <a:lnTo>
                    <a:pt x="760309" y="1067325"/>
                  </a:lnTo>
                  <a:cubicBezTo>
                    <a:pt x="760309" y="1068390"/>
                    <a:pt x="761374" y="1070520"/>
                    <a:pt x="761374" y="1071585"/>
                  </a:cubicBezTo>
                  <a:cubicBezTo>
                    <a:pt x="772556" y="1078507"/>
                    <a:pt x="778413" y="1084897"/>
                    <a:pt x="779478" y="1090754"/>
                  </a:cubicBezTo>
                  <a:cubicBezTo>
                    <a:pt x="781608" y="1091819"/>
                    <a:pt x="784270" y="1092884"/>
                    <a:pt x="786400" y="1093949"/>
                  </a:cubicBezTo>
                  <a:lnTo>
                    <a:pt x="786400" y="1093949"/>
                  </a:lnTo>
                  <a:close/>
                  <a:moveTo>
                    <a:pt x="786400" y="1181808"/>
                  </a:moveTo>
                  <a:lnTo>
                    <a:pt x="786400" y="1199913"/>
                  </a:lnTo>
                  <a:lnTo>
                    <a:pt x="782141" y="1200978"/>
                  </a:lnTo>
                  <a:lnTo>
                    <a:pt x="773088" y="1203108"/>
                  </a:lnTo>
                  <a:lnTo>
                    <a:pt x="762971" y="1207367"/>
                  </a:lnTo>
                  <a:lnTo>
                    <a:pt x="760841" y="1208432"/>
                  </a:lnTo>
                  <a:lnTo>
                    <a:pt x="760841" y="1191393"/>
                  </a:lnTo>
                  <a:lnTo>
                    <a:pt x="773088" y="1185536"/>
                  </a:lnTo>
                  <a:lnTo>
                    <a:pt x="784270" y="1181276"/>
                  </a:lnTo>
                  <a:lnTo>
                    <a:pt x="786400" y="1181276"/>
                  </a:lnTo>
                  <a:lnTo>
                    <a:pt x="786400" y="1181808"/>
                  </a:lnTo>
                  <a:close/>
                  <a:moveTo>
                    <a:pt x="786400" y="1213225"/>
                  </a:moveTo>
                  <a:lnTo>
                    <a:pt x="786400" y="1231329"/>
                  </a:lnTo>
                  <a:lnTo>
                    <a:pt x="779478" y="1237186"/>
                  </a:lnTo>
                  <a:lnTo>
                    <a:pt x="770426" y="1245174"/>
                  </a:lnTo>
                  <a:lnTo>
                    <a:pt x="760309" y="1254226"/>
                  </a:lnTo>
                  <a:lnTo>
                    <a:pt x="760309" y="1254226"/>
                  </a:lnTo>
                  <a:lnTo>
                    <a:pt x="760309" y="1237186"/>
                  </a:lnTo>
                  <a:lnTo>
                    <a:pt x="761374" y="1235056"/>
                  </a:lnTo>
                  <a:lnTo>
                    <a:pt x="768296" y="1229199"/>
                  </a:lnTo>
                  <a:lnTo>
                    <a:pt x="775218" y="1223342"/>
                  </a:lnTo>
                  <a:lnTo>
                    <a:pt x="782141" y="1215355"/>
                  </a:lnTo>
                  <a:lnTo>
                    <a:pt x="786400" y="1213225"/>
                  </a:lnTo>
                  <a:lnTo>
                    <a:pt x="786400" y="1213225"/>
                  </a:lnTo>
                  <a:close/>
                  <a:moveTo>
                    <a:pt x="786400" y="1247303"/>
                  </a:moveTo>
                  <a:lnTo>
                    <a:pt x="782141" y="1248368"/>
                  </a:lnTo>
                  <a:lnTo>
                    <a:pt x="778946" y="1255291"/>
                  </a:lnTo>
                  <a:lnTo>
                    <a:pt x="774686" y="1258486"/>
                  </a:lnTo>
                  <a:lnTo>
                    <a:pt x="770426" y="1265408"/>
                  </a:lnTo>
                  <a:lnTo>
                    <a:pt x="767231" y="1268603"/>
                  </a:lnTo>
                  <a:lnTo>
                    <a:pt x="764036" y="1271798"/>
                  </a:lnTo>
                  <a:lnTo>
                    <a:pt x="761906" y="1273927"/>
                  </a:lnTo>
                  <a:lnTo>
                    <a:pt x="761906" y="1341552"/>
                  </a:lnTo>
                  <a:lnTo>
                    <a:pt x="762971" y="1335695"/>
                  </a:lnTo>
                  <a:lnTo>
                    <a:pt x="766166" y="1331435"/>
                  </a:lnTo>
                  <a:lnTo>
                    <a:pt x="767231" y="1327175"/>
                  </a:lnTo>
                  <a:lnTo>
                    <a:pt x="769361" y="1322916"/>
                  </a:lnTo>
                  <a:lnTo>
                    <a:pt x="771491" y="1318656"/>
                  </a:lnTo>
                  <a:lnTo>
                    <a:pt x="774686" y="1314396"/>
                  </a:lnTo>
                  <a:lnTo>
                    <a:pt x="777881" y="1305344"/>
                  </a:lnTo>
                  <a:lnTo>
                    <a:pt x="780011" y="1302149"/>
                  </a:lnTo>
                  <a:lnTo>
                    <a:pt x="778946" y="1298954"/>
                  </a:lnTo>
                  <a:lnTo>
                    <a:pt x="776816" y="1294694"/>
                  </a:lnTo>
                  <a:lnTo>
                    <a:pt x="774686" y="1290434"/>
                  </a:lnTo>
                  <a:lnTo>
                    <a:pt x="772556" y="1284577"/>
                  </a:lnTo>
                  <a:lnTo>
                    <a:pt x="773621" y="1280317"/>
                  </a:lnTo>
                  <a:lnTo>
                    <a:pt x="777881" y="1273395"/>
                  </a:lnTo>
                  <a:lnTo>
                    <a:pt x="784803" y="1267538"/>
                  </a:lnTo>
                  <a:lnTo>
                    <a:pt x="786933" y="1266473"/>
                  </a:lnTo>
                  <a:lnTo>
                    <a:pt x="786933" y="1247303"/>
                  </a:lnTo>
                  <a:lnTo>
                    <a:pt x="786400" y="1247303"/>
                  </a:lnTo>
                  <a:close/>
                  <a:moveTo>
                    <a:pt x="786400" y="1349540"/>
                  </a:moveTo>
                  <a:lnTo>
                    <a:pt x="786400" y="1366579"/>
                  </a:lnTo>
                  <a:lnTo>
                    <a:pt x="784270" y="1363384"/>
                  </a:lnTo>
                  <a:lnTo>
                    <a:pt x="784270" y="1356462"/>
                  </a:lnTo>
                  <a:lnTo>
                    <a:pt x="784270" y="1350604"/>
                  </a:lnTo>
                  <a:lnTo>
                    <a:pt x="786400" y="1349540"/>
                  </a:lnTo>
                  <a:lnTo>
                    <a:pt x="786400" y="1349540"/>
                  </a:lnTo>
                  <a:close/>
                  <a:moveTo>
                    <a:pt x="786400" y="1403852"/>
                  </a:moveTo>
                  <a:lnTo>
                    <a:pt x="786400" y="1421957"/>
                  </a:lnTo>
                  <a:cubicBezTo>
                    <a:pt x="785335" y="1419827"/>
                    <a:pt x="784270" y="1417697"/>
                    <a:pt x="782141" y="1413970"/>
                  </a:cubicBezTo>
                  <a:cubicBezTo>
                    <a:pt x="778946" y="1409710"/>
                    <a:pt x="772023" y="1405982"/>
                    <a:pt x="760841" y="1403852"/>
                  </a:cubicBezTo>
                  <a:lnTo>
                    <a:pt x="760841" y="1394800"/>
                  </a:lnTo>
                  <a:cubicBezTo>
                    <a:pt x="771491" y="1395865"/>
                    <a:pt x="779478" y="1399060"/>
                    <a:pt x="786400" y="1403852"/>
                  </a:cubicBezTo>
                  <a:lnTo>
                    <a:pt x="786400" y="1403852"/>
                  </a:lnTo>
                  <a:close/>
                  <a:moveTo>
                    <a:pt x="786400" y="1457633"/>
                  </a:moveTo>
                  <a:lnTo>
                    <a:pt x="786400" y="1467750"/>
                  </a:lnTo>
                  <a:cubicBezTo>
                    <a:pt x="774153" y="1465620"/>
                    <a:pt x="766166" y="1461893"/>
                    <a:pt x="761374" y="1456568"/>
                  </a:cubicBezTo>
                  <a:cubicBezTo>
                    <a:pt x="760309" y="1456568"/>
                    <a:pt x="760309" y="1456568"/>
                    <a:pt x="760309" y="1456568"/>
                  </a:cubicBezTo>
                  <a:lnTo>
                    <a:pt x="760309" y="1433139"/>
                  </a:lnTo>
                  <a:cubicBezTo>
                    <a:pt x="762439" y="1444321"/>
                    <a:pt x="768296" y="1454438"/>
                    <a:pt x="786400" y="1457633"/>
                  </a:cubicBezTo>
                  <a:lnTo>
                    <a:pt x="786400" y="1457633"/>
                  </a:lnTo>
                  <a:close/>
                  <a:moveTo>
                    <a:pt x="786400" y="1547622"/>
                  </a:moveTo>
                  <a:lnTo>
                    <a:pt x="786400" y="1641338"/>
                  </a:lnTo>
                  <a:lnTo>
                    <a:pt x="765101" y="1637079"/>
                  </a:lnTo>
                  <a:lnTo>
                    <a:pt x="778413" y="1571584"/>
                  </a:lnTo>
                  <a:lnTo>
                    <a:pt x="760309" y="1579571"/>
                  </a:lnTo>
                  <a:lnTo>
                    <a:pt x="760309" y="1558272"/>
                  </a:lnTo>
                  <a:lnTo>
                    <a:pt x="786400" y="1547622"/>
                  </a:lnTo>
                  <a:lnTo>
                    <a:pt x="786400" y="1547622"/>
                  </a:lnTo>
                  <a:close/>
                  <a:moveTo>
                    <a:pt x="786400" y="1730263"/>
                  </a:moveTo>
                  <a:lnTo>
                    <a:pt x="786400" y="1746237"/>
                  </a:lnTo>
                  <a:cubicBezTo>
                    <a:pt x="784270" y="1746237"/>
                    <a:pt x="782141" y="1746237"/>
                    <a:pt x="780543" y="1746237"/>
                  </a:cubicBezTo>
                  <a:cubicBezTo>
                    <a:pt x="782673" y="1748367"/>
                    <a:pt x="783738" y="1752094"/>
                    <a:pt x="786400" y="1756354"/>
                  </a:cubicBezTo>
                  <a:lnTo>
                    <a:pt x="786400" y="1808005"/>
                  </a:lnTo>
                  <a:cubicBezTo>
                    <a:pt x="776283" y="1789900"/>
                    <a:pt x="773088" y="1767536"/>
                    <a:pt x="760309" y="1748367"/>
                  </a:cubicBezTo>
                  <a:lnTo>
                    <a:pt x="760309" y="1726003"/>
                  </a:lnTo>
                  <a:cubicBezTo>
                    <a:pt x="762439" y="1728133"/>
                    <a:pt x="766166" y="1730263"/>
                    <a:pt x="768296" y="1731860"/>
                  </a:cubicBezTo>
                  <a:cubicBezTo>
                    <a:pt x="775218" y="1731328"/>
                    <a:pt x="780543" y="1730263"/>
                    <a:pt x="786400" y="1730263"/>
                  </a:cubicBezTo>
                  <a:lnTo>
                    <a:pt x="786400" y="1730263"/>
                  </a:lnTo>
                  <a:close/>
                  <a:moveTo>
                    <a:pt x="786400" y="1818122"/>
                  </a:moveTo>
                  <a:lnTo>
                    <a:pt x="786400" y="1834096"/>
                  </a:lnTo>
                  <a:cubicBezTo>
                    <a:pt x="776283" y="1834096"/>
                    <a:pt x="767231" y="1833031"/>
                    <a:pt x="760309" y="1831966"/>
                  </a:cubicBezTo>
                  <a:lnTo>
                    <a:pt x="760309" y="1814394"/>
                  </a:lnTo>
                  <a:cubicBezTo>
                    <a:pt x="767231" y="1817057"/>
                    <a:pt x="775218" y="1818122"/>
                    <a:pt x="786400" y="1818122"/>
                  </a:cubicBezTo>
                  <a:close/>
                  <a:moveTo>
                    <a:pt x="760309" y="881490"/>
                  </a:moveTo>
                  <a:lnTo>
                    <a:pt x="759244" y="881490"/>
                  </a:lnTo>
                  <a:lnTo>
                    <a:pt x="760309" y="881490"/>
                  </a:lnTo>
                  <a:lnTo>
                    <a:pt x="760309" y="881490"/>
                  </a:lnTo>
                  <a:lnTo>
                    <a:pt x="760309" y="881490"/>
                  </a:lnTo>
                  <a:close/>
                  <a:moveTo>
                    <a:pt x="760309" y="17808"/>
                  </a:moveTo>
                  <a:lnTo>
                    <a:pt x="760309" y="33782"/>
                  </a:lnTo>
                  <a:cubicBezTo>
                    <a:pt x="758179" y="33782"/>
                    <a:pt x="757114" y="34847"/>
                    <a:pt x="754452" y="34847"/>
                  </a:cubicBezTo>
                  <a:lnTo>
                    <a:pt x="754452" y="18873"/>
                  </a:lnTo>
                  <a:cubicBezTo>
                    <a:pt x="757114" y="17808"/>
                    <a:pt x="758179" y="17808"/>
                    <a:pt x="760309" y="17808"/>
                  </a:cubicBezTo>
                  <a:lnTo>
                    <a:pt x="760309" y="17808"/>
                  </a:lnTo>
                  <a:close/>
                  <a:moveTo>
                    <a:pt x="760309" y="56146"/>
                  </a:moveTo>
                  <a:lnTo>
                    <a:pt x="760309" y="85433"/>
                  </a:lnTo>
                  <a:cubicBezTo>
                    <a:pt x="758179" y="83303"/>
                    <a:pt x="757114" y="81173"/>
                    <a:pt x="754452" y="78510"/>
                  </a:cubicBezTo>
                  <a:lnTo>
                    <a:pt x="754452" y="50289"/>
                  </a:lnTo>
                  <a:cubicBezTo>
                    <a:pt x="757114" y="52951"/>
                    <a:pt x="758179" y="54016"/>
                    <a:pt x="760309" y="56146"/>
                  </a:cubicBezTo>
                  <a:lnTo>
                    <a:pt x="760309" y="56146"/>
                  </a:lnTo>
                  <a:close/>
                  <a:moveTo>
                    <a:pt x="760309" y="108862"/>
                  </a:moveTo>
                  <a:lnTo>
                    <a:pt x="760309" y="125901"/>
                  </a:lnTo>
                  <a:cubicBezTo>
                    <a:pt x="758179" y="125901"/>
                    <a:pt x="757114" y="126966"/>
                    <a:pt x="754452" y="126966"/>
                  </a:cubicBezTo>
                  <a:lnTo>
                    <a:pt x="754452" y="109927"/>
                  </a:lnTo>
                  <a:cubicBezTo>
                    <a:pt x="757114" y="109927"/>
                    <a:pt x="758179" y="109927"/>
                    <a:pt x="760309" y="108862"/>
                  </a:cubicBezTo>
                  <a:lnTo>
                    <a:pt x="760309" y="108862"/>
                  </a:lnTo>
                  <a:close/>
                  <a:moveTo>
                    <a:pt x="760309" y="203643"/>
                  </a:moveTo>
                  <a:lnTo>
                    <a:pt x="760309" y="240917"/>
                  </a:lnTo>
                  <a:cubicBezTo>
                    <a:pt x="758179" y="240917"/>
                    <a:pt x="757114" y="241982"/>
                    <a:pt x="754452" y="241982"/>
                  </a:cubicBezTo>
                  <a:lnTo>
                    <a:pt x="754452" y="205773"/>
                  </a:lnTo>
                  <a:cubicBezTo>
                    <a:pt x="757114" y="204708"/>
                    <a:pt x="758179" y="204708"/>
                    <a:pt x="760309" y="203643"/>
                  </a:cubicBezTo>
                  <a:lnTo>
                    <a:pt x="760309" y="203643"/>
                  </a:lnTo>
                  <a:close/>
                  <a:moveTo>
                    <a:pt x="760309" y="265411"/>
                  </a:moveTo>
                  <a:lnTo>
                    <a:pt x="760309" y="300554"/>
                  </a:lnTo>
                  <a:cubicBezTo>
                    <a:pt x="758179" y="300554"/>
                    <a:pt x="757114" y="299489"/>
                    <a:pt x="754452" y="298424"/>
                  </a:cubicBezTo>
                  <a:lnTo>
                    <a:pt x="754452" y="263281"/>
                  </a:lnTo>
                  <a:cubicBezTo>
                    <a:pt x="757114" y="263281"/>
                    <a:pt x="758179" y="264346"/>
                    <a:pt x="760309" y="265411"/>
                  </a:cubicBezTo>
                  <a:lnTo>
                    <a:pt x="760309" y="265411"/>
                  </a:lnTo>
                  <a:close/>
                  <a:moveTo>
                    <a:pt x="760309" y="410778"/>
                  </a:moveTo>
                  <a:lnTo>
                    <a:pt x="760309" y="424090"/>
                  </a:lnTo>
                  <a:cubicBezTo>
                    <a:pt x="758179" y="424090"/>
                    <a:pt x="757114" y="423025"/>
                    <a:pt x="754452" y="423025"/>
                  </a:cubicBezTo>
                  <a:lnTo>
                    <a:pt x="754452" y="412908"/>
                  </a:lnTo>
                  <a:cubicBezTo>
                    <a:pt x="755517" y="412908"/>
                    <a:pt x="755517" y="412908"/>
                    <a:pt x="756581" y="412908"/>
                  </a:cubicBezTo>
                  <a:cubicBezTo>
                    <a:pt x="758179" y="411843"/>
                    <a:pt x="759244" y="411843"/>
                    <a:pt x="760309" y="410778"/>
                  </a:cubicBezTo>
                  <a:lnTo>
                    <a:pt x="760309" y="410778"/>
                  </a:lnTo>
                  <a:close/>
                  <a:moveTo>
                    <a:pt x="760309" y="458168"/>
                  </a:moveTo>
                  <a:lnTo>
                    <a:pt x="760309" y="471480"/>
                  </a:lnTo>
                  <a:cubicBezTo>
                    <a:pt x="758179" y="472545"/>
                    <a:pt x="757114" y="473610"/>
                    <a:pt x="754452" y="474675"/>
                  </a:cubicBezTo>
                  <a:lnTo>
                    <a:pt x="754452" y="454441"/>
                  </a:lnTo>
                  <a:cubicBezTo>
                    <a:pt x="757114" y="455506"/>
                    <a:pt x="758179" y="457103"/>
                    <a:pt x="760309" y="458168"/>
                  </a:cubicBezTo>
                  <a:lnTo>
                    <a:pt x="760309" y="458168"/>
                  </a:lnTo>
                  <a:close/>
                  <a:moveTo>
                    <a:pt x="760309" y="510884"/>
                  </a:moveTo>
                  <a:lnTo>
                    <a:pt x="760309" y="557210"/>
                  </a:lnTo>
                  <a:lnTo>
                    <a:pt x="758179" y="559340"/>
                  </a:lnTo>
                  <a:lnTo>
                    <a:pt x="757114" y="563599"/>
                  </a:lnTo>
                  <a:lnTo>
                    <a:pt x="760309" y="564664"/>
                  </a:lnTo>
                  <a:lnTo>
                    <a:pt x="760309" y="603003"/>
                  </a:lnTo>
                  <a:lnTo>
                    <a:pt x="759244" y="603003"/>
                  </a:lnTo>
                  <a:lnTo>
                    <a:pt x="757114" y="600873"/>
                  </a:lnTo>
                  <a:lnTo>
                    <a:pt x="754984" y="599808"/>
                  </a:lnTo>
                  <a:lnTo>
                    <a:pt x="754984" y="513014"/>
                  </a:lnTo>
                  <a:lnTo>
                    <a:pt x="760309" y="510884"/>
                  </a:lnTo>
                  <a:lnTo>
                    <a:pt x="760309" y="510884"/>
                  </a:lnTo>
                  <a:close/>
                  <a:moveTo>
                    <a:pt x="760309" y="730266"/>
                  </a:moveTo>
                  <a:lnTo>
                    <a:pt x="760309" y="741448"/>
                  </a:lnTo>
                  <a:cubicBezTo>
                    <a:pt x="759244" y="739318"/>
                    <a:pt x="757114" y="737188"/>
                    <a:pt x="754452" y="734525"/>
                  </a:cubicBezTo>
                  <a:lnTo>
                    <a:pt x="754452" y="725473"/>
                  </a:lnTo>
                  <a:cubicBezTo>
                    <a:pt x="757114" y="727071"/>
                    <a:pt x="758179" y="728136"/>
                    <a:pt x="760309" y="730266"/>
                  </a:cubicBezTo>
                  <a:lnTo>
                    <a:pt x="760309" y="730266"/>
                  </a:lnTo>
                  <a:close/>
                  <a:moveTo>
                    <a:pt x="760309" y="745175"/>
                  </a:moveTo>
                  <a:lnTo>
                    <a:pt x="760309" y="756357"/>
                  </a:lnTo>
                  <a:cubicBezTo>
                    <a:pt x="758179" y="756357"/>
                    <a:pt x="757114" y="756357"/>
                    <a:pt x="754452" y="757422"/>
                  </a:cubicBezTo>
                  <a:lnTo>
                    <a:pt x="754452" y="750500"/>
                  </a:lnTo>
                  <a:cubicBezTo>
                    <a:pt x="755517" y="750500"/>
                    <a:pt x="755517" y="750500"/>
                    <a:pt x="755517" y="750500"/>
                  </a:cubicBezTo>
                  <a:cubicBezTo>
                    <a:pt x="757114" y="748370"/>
                    <a:pt x="759244" y="746240"/>
                    <a:pt x="760309" y="745175"/>
                  </a:cubicBezTo>
                  <a:lnTo>
                    <a:pt x="760309" y="745175"/>
                  </a:lnTo>
                  <a:close/>
                  <a:moveTo>
                    <a:pt x="760309" y="773396"/>
                  </a:moveTo>
                  <a:lnTo>
                    <a:pt x="760309" y="780319"/>
                  </a:lnTo>
                  <a:cubicBezTo>
                    <a:pt x="758179" y="780319"/>
                    <a:pt x="757114" y="779254"/>
                    <a:pt x="754452" y="779254"/>
                  </a:cubicBezTo>
                  <a:lnTo>
                    <a:pt x="754452" y="772331"/>
                  </a:lnTo>
                  <a:cubicBezTo>
                    <a:pt x="757114" y="772331"/>
                    <a:pt x="758179" y="773396"/>
                    <a:pt x="760309" y="773396"/>
                  </a:cubicBezTo>
                  <a:lnTo>
                    <a:pt x="760309" y="773396"/>
                  </a:lnTo>
                  <a:close/>
                  <a:moveTo>
                    <a:pt x="760309" y="793631"/>
                  </a:moveTo>
                  <a:lnTo>
                    <a:pt x="760309" y="800553"/>
                  </a:lnTo>
                  <a:cubicBezTo>
                    <a:pt x="759244" y="800553"/>
                    <a:pt x="759244" y="801618"/>
                    <a:pt x="759244" y="801618"/>
                  </a:cubicBezTo>
                  <a:cubicBezTo>
                    <a:pt x="758179" y="804813"/>
                    <a:pt x="757114" y="807475"/>
                    <a:pt x="754984" y="809605"/>
                  </a:cubicBezTo>
                  <a:lnTo>
                    <a:pt x="754984" y="796293"/>
                  </a:lnTo>
                  <a:lnTo>
                    <a:pt x="756049" y="796293"/>
                  </a:lnTo>
                  <a:cubicBezTo>
                    <a:pt x="757114" y="794696"/>
                    <a:pt x="758179" y="794696"/>
                    <a:pt x="760309" y="793631"/>
                  </a:cubicBezTo>
                  <a:lnTo>
                    <a:pt x="760309" y="793631"/>
                  </a:lnTo>
                  <a:close/>
                  <a:moveTo>
                    <a:pt x="760309" y="1067325"/>
                  </a:moveTo>
                  <a:lnTo>
                    <a:pt x="760309" y="1087560"/>
                  </a:lnTo>
                  <a:cubicBezTo>
                    <a:pt x="758179" y="1091819"/>
                    <a:pt x="756049" y="1096612"/>
                    <a:pt x="754452" y="1100872"/>
                  </a:cubicBezTo>
                  <a:lnTo>
                    <a:pt x="754452" y="1077442"/>
                  </a:lnTo>
                  <a:cubicBezTo>
                    <a:pt x="754452" y="1076377"/>
                    <a:pt x="755517" y="1075312"/>
                    <a:pt x="755517" y="1074248"/>
                  </a:cubicBezTo>
                  <a:lnTo>
                    <a:pt x="754452" y="1073183"/>
                  </a:lnTo>
                  <a:lnTo>
                    <a:pt x="754452" y="1059871"/>
                  </a:lnTo>
                  <a:cubicBezTo>
                    <a:pt x="757114" y="1061468"/>
                    <a:pt x="759244" y="1064663"/>
                    <a:pt x="760309" y="1067325"/>
                  </a:cubicBezTo>
                  <a:lnTo>
                    <a:pt x="760309" y="1067325"/>
                  </a:lnTo>
                  <a:close/>
                  <a:moveTo>
                    <a:pt x="760309" y="1116846"/>
                  </a:moveTo>
                  <a:lnTo>
                    <a:pt x="760309" y="1125898"/>
                  </a:lnTo>
                  <a:cubicBezTo>
                    <a:pt x="758179" y="1123768"/>
                    <a:pt x="757114" y="1122703"/>
                    <a:pt x="754452" y="1121638"/>
                  </a:cubicBezTo>
                  <a:lnTo>
                    <a:pt x="754452" y="1108326"/>
                  </a:lnTo>
                  <a:cubicBezTo>
                    <a:pt x="756049" y="1110989"/>
                    <a:pt x="757114" y="1114184"/>
                    <a:pt x="760309" y="1116846"/>
                  </a:cubicBezTo>
                  <a:lnTo>
                    <a:pt x="760309" y="1116846"/>
                  </a:lnTo>
                  <a:close/>
                  <a:moveTo>
                    <a:pt x="760309" y="1128028"/>
                  </a:moveTo>
                  <a:lnTo>
                    <a:pt x="760309" y="1136015"/>
                  </a:lnTo>
                  <a:cubicBezTo>
                    <a:pt x="758179" y="1138145"/>
                    <a:pt x="757114" y="1140275"/>
                    <a:pt x="754452" y="1142937"/>
                  </a:cubicBezTo>
                  <a:lnTo>
                    <a:pt x="754452" y="1130690"/>
                  </a:lnTo>
                  <a:cubicBezTo>
                    <a:pt x="757114" y="1129093"/>
                    <a:pt x="758179" y="1129093"/>
                    <a:pt x="760309" y="1128028"/>
                  </a:cubicBezTo>
                  <a:lnTo>
                    <a:pt x="760309" y="1128028"/>
                  </a:lnTo>
                  <a:close/>
                  <a:moveTo>
                    <a:pt x="760309" y="1191926"/>
                  </a:moveTo>
                  <a:lnTo>
                    <a:pt x="760309" y="1208965"/>
                  </a:lnTo>
                  <a:lnTo>
                    <a:pt x="754452" y="1211095"/>
                  </a:lnTo>
                  <a:lnTo>
                    <a:pt x="754452" y="1194055"/>
                  </a:lnTo>
                  <a:lnTo>
                    <a:pt x="756581" y="1192991"/>
                  </a:lnTo>
                  <a:lnTo>
                    <a:pt x="760309" y="1191926"/>
                  </a:lnTo>
                  <a:lnTo>
                    <a:pt x="760309" y="1191926"/>
                  </a:lnTo>
                  <a:close/>
                  <a:moveTo>
                    <a:pt x="760309" y="1237186"/>
                  </a:moveTo>
                  <a:lnTo>
                    <a:pt x="760309" y="1254226"/>
                  </a:lnTo>
                  <a:lnTo>
                    <a:pt x="754452" y="1258486"/>
                  </a:lnTo>
                  <a:lnTo>
                    <a:pt x="754452" y="1241446"/>
                  </a:lnTo>
                  <a:lnTo>
                    <a:pt x="755517" y="1241446"/>
                  </a:lnTo>
                  <a:lnTo>
                    <a:pt x="760309" y="1237186"/>
                  </a:lnTo>
                  <a:lnTo>
                    <a:pt x="760309" y="1237186"/>
                  </a:lnTo>
                  <a:close/>
                  <a:moveTo>
                    <a:pt x="760309" y="1274460"/>
                  </a:moveTo>
                  <a:lnTo>
                    <a:pt x="760309" y="1342085"/>
                  </a:lnTo>
                  <a:lnTo>
                    <a:pt x="759244" y="1343150"/>
                  </a:lnTo>
                  <a:lnTo>
                    <a:pt x="757114" y="1347410"/>
                  </a:lnTo>
                  <a:lnTo>
                    <a:pt x="754984" y="1355397"/>
                  </a:lnTo>
                  <a:lnTo>
                    <a:pt x="754984" y="1317058"/>
                  </a:lnTo>
                  <a:lnTo>
                    <a:pt x="757114" y="1313863"/>
                  </a:lnTo>
                  <a:lnTo>
                    <a:pt x="759244" y="1309604"/>
                  </a:lnTo>
                  <a:lnTo>
                    <a:pt x="758179" y="1305344"/>
                  </a:lnTo>
                  <a:lnTo>
                    <a:pt x="754984" y="1302149"/>
                  </a:lnTo>
                  <a:lnTo>
                    <a:pt x="754984" y="1274992"/>
                  </a:lnTo>
                  <a:lnTo>
                    <a:pt x="759244" y="1276057"/>
                  </a:lnTo>
                  <a:lnTo>
                    <a:pt x="760309" y="1274460"/>
                  </a:lnTo>
                  <a:lnTo>
                    <a:pt x="760309" y="1274460"/>
                  </a:lnTo>
                  <a:close/>
                  <a:moveTo>
                    <a:pt x="760309" y="1394800"/>
                  </a:moveTo>
                  <a:lnTo>
                    <a:pt x="760309" y="1403852"/>
                  </a:lnTo>
                  <a:cubicBezTo>
                    <a:pt x="758179" y="1403852"/>
                    <a:pt x="757114" y="1403852"/>
                    <a:pt x="754452" y="1403852"/>
                  </a:cubicBezTo>
                  <a:lnTo>
                    <a:pt x="754452" y="1393735"/>
                  </a:lnTo>
                  <a:cubicBezTo>
                    <a:pt x="757114" y="1394800"/>
                    <a:pt x="758179" y="1394800"/>
                    <a:pt x="760309" y="1394800"/>
                  </a:cubicBezTo>
                  <a:lnTo>
                    <a:pt x="760309" y="1394800"/>
                  </a:lnTo>
                  <a:close/>
                  <a:moveTo>
                    <a:pt x="760309" y="1433139"/>
                  </a:moveTo>
                  <a:lnTo>
                    <a:pt x="760309" y="1456568"/>
                  </a:lnTo>
                  <a:cubicBezTo>
                    <a:pt x="758179" y="1456568"/>
                    <a:pt x="756049" y="1456568"/>
                    <a:pt x="754452" y="1456568"/>
                  </a:cubicBezTo>
                  <a:lnTo>
                    <a:pt x="754452" y="1405982"/>
                  </a:lnTo>
                  <a:cubicBezTo>
                    <a:pt x="758179" y="1413970"/>
                    <a:pt x="758179" y="1424087"/>
                    <a:pt x="760309" y="1433139"/>
                  </a:cubicBezTo>
                  <a:lnTo>
                    <a:pt x="760309" y="1433139"/>
                  </a:lnTo>
                  <a:close/>
                  <a:moveTo>
                    <a:pt x="760309" y="1557739"/>
                  </a:moveTo>
                  <a:lnTo>
                    <a:pt x="760309" y="1579038"/>
                  </a:lnTo>
                  <a:lnTo>
                    <a:pt x="759244" y="1579038"/>
                  </a:lnTo>
                  <a:lnTo>
                    <a:pt x="754984" y="1567856"/>
                  </a:lnTo>
                  <a:lnTo>
                    <a:pt x="754984" y="1559869"/>
                  </a:lnTo>
                  <a:lnTo>
                    <a:pt x="760309" y="1557739"/>
                  </a:lnTo>
                  <a:lnTo>
                    <a:pt x="760309" y="1557739"/>
                  </a:lnTo>
                  <a:close/>
                  <a:moveTo>
                    <a:pt x="760309" y="1725470"/>
                  </a:moveTo>
                  <a:lnTo>
                    <a:pt x="760309" y="1747834"/>
                  </a:lnTo>
                  <a:cubicBezTo>
                    <a:pt x="759244" y="1746769"/>
                    <a:pt x="758179" y="1745705"/>
                    <a:pt x="758179" y="1744640"/>
                  </a:cubicBezTo>
                  <a:cubicBezTo>
                    <a:pt x="757114" y="1743575"/>
                    <a:pt x="756049" y="1743575"/>
                    <a:pt x="754984" y="1742510"/>
                  </a:cubicBezTo>
                  <a:lnTo>
                    <a:pt x="754984" y="1723340"/>
                  </a:lnTo>
                  <a:cubicBezTo>
                    <a:pt x="757114" y="1724405"/>
                    <a:pt x="758179" y="1724405"/>
                    <a:pt x="760309" y="1725470"/>
                  </a:cubicBezTo>
                  <a:lnTo>
                    <a:pt x="760309" y="1725470"/>
                  </a:lnTo>
                  <a:close/>
                  <a:moveTo>
                    <a:pt x="760309" y="1814394"/>
                  </a:moveTo>
                  <a:lnTo>
                    <a:pt x="760309" y="1831434"/>
                  </a:lnTo>
                  <a:cubicBezTo>
                    <a:pt x="758179" y="1831434"/>
                    <a:pt x="757114" y="1830369"/>
                    <a:pt x="754452" y="1830369"/>
                  </a:cubicBezTo>
                  <a:lnTo>
                    <a:pt x="754452" y="1813329"/>
                  </a:lnTo>
                  <a:cubicBezTo>
                    <a:pt x="757114" y="1814394"/>
                    <a:pt x="758179" y="1814394"/>
                    <a:pt x="760309" y="1814394"/>
                  </a:cubicBezTo>
                  <a:lnTo>
                    <a:pt x="760309" y="1814394"/>
                  </a:lnTo>
                  <a:close/>
                  <a:moveTo>
                    <a:pt x="754984" y="681810"/>
                  </a:moveTo>
                  <a:lnTo>
                    <a:pt x="754984" y="646666"/>
                  </a:lnTo>
                  <a:lnTo>
                    <a:pt x="756049" y="648796"/>
                  </a:lnTo>
                  <a:lnTo>
                    <a:pt x="757114" y="659978"/>
                  </a:lnTo>
                  <a:lnTo>
                    <a:pt x="757114" y="667965"/>
                  </a:lnTo>
                  <a:lnTo>
                    <a:pt x="756049" y="677018"/>
                  </a:lnTo>
                  <a:lnTo>
                    <a:pt x="754984" y="681810"/>
                  </a:lnTo>
                  <a:close/>
                  <a:moveTo>
                    <a:pt x="754984" y="18873"/>
                  </a:moveTo>
                  <a:lnTo>
                    <a:pt x="754984" y="34847"/>
                  </a:lnTo>
                  <a:cubicBezTo>
                    <a:pt x="751789" y="35912"/>
                    <a:pt x="748062" y="36977"/>
                    <a:pt x="744867" y="38042"/>
                  </a:cubicBezTo>
                  <a:lnTo>
                    <a:pt x="744867" y="38042"/>
                  </a:lnTo>
                  <a:lnTo>
                    <a:pt x="742205" y="39107"/>
                  </a:lnTo>
                  <a:cubicBezTo>
                    <a:pt x="746464" y="42302"/>
                    <a:pt x="751257" y="47094"/>
                    <a:pt x="754452" y="50289"/>
                  </a:cubicBezTo>
                  <a:lnTo>
                    <a:pt x="754452" y="78510"/>
                  </a:lnTo>
                  <a:cubicBezTo>
                    <a:pt x="750192" y="71588"/>
                    <a:pt x="744334" y="65198"/>
                    <a:pt x="738477" y="59341"/>
                  </a:cubicBezTo>
                  <a:lnTo>
                    <a:pt x="738477" y="23665"/>
                  </a:lnTo>
                  <a:cubicBezTo>
                    <a:pt x="744867" y="21002"/>
                    <a:pt x="750192" y="19938"/>
                    <a:pt x="754984" y="18873"/>
                  </a:cubicBezTo>
                  <a:lnTo>
                    <a:pt x="754984" y="18873"/>
                  </a:lnTo>
                  <a:close/>
                  <a:moveTo>
                    <a:pt x="754984" y="109927"/>
                  </a:moveTo>
                  <a:lnTo>
                    <a:pt x="754984" y="126966"/>
                  </a:lnTo>
                  <a:cubicBezTo>
                    <a:pt x="749127" y="128031"/>
                    <a:pt x="743802" y="128031"/>
                    <a:pt x="739010" y="128031"/>
                  </a:cubicBezTo>
                  <a:lnTo>
                    <a:pt x="739010" y="112057"/>
                  </a:lnTo>
                  <a:cubicBezTo>
                    <a:pt x="743802" y="112589"/>
                    <a:pt x="749127" y="112589"/>
                    <a:pt x="754984" y="109927"/>
                  </a:cubicBezTo>
                  <a:lnTo>
                    <a:pt x="754984" y="109927"/>
                  </a:lnTo>
                  <a:close/>
                  <a:moveTo>
                    <a:pt x="754984" y="205773"/>
                  </a:moveTo>
                  <a:lnTo>
                    <a:pt x="754984" y="241982"/>
                  </a:lnTo>
                  <a:cubicBezTo>
                    <a:pt x="749127" y="243047"/>
                    <a:pt x="743802" y="245176"/>
                    <a:pt x="740607" y="246241"/>
                  </a:cubicBezTo>
                  <a:cubicBezTo>
                    <a:pt x="740607" y="246241"/>
                    <a:pt x="739542" y="248371"/>
                    <a:pt x="739542" y="250501"/>
                  </a:cubicBezTo>
                  <a:lnTo>
                    <a:pt x="739542" y="212163"/>
                  </a:lnTo>
                  <a:cubicBezTo>
                    <a:pt x="742205" y="210565"/>
                    <a:pt x="748062" y="207903"/>
                    <a:pt x="754984" y="205773"/>
                  </a:cubicBezTo>
                  <a:lnTo>
                    <a:pt x="754984" y="205773"/>
                  </a:lnTo>
                  <a:close/>
                  <a:moveTo>
                    <a:pt x="754984" y="263281"/>
                  </a:moveTo>
                  <a:lnTo>
                    <a:pt x="754984" y="298424"/>
                  </a:lnTo>
                  <a:cubicBezTo>
                    <a:pt x="749127" y="295230"/>
                    <a:pt x="743802" y="290437"/>
                    <a:pt x="739010" y="288307"/>
                  </a:cubicBezTo>
                  <a:lnTo>
                    <a:pt x="739010" y="254229"/>
                  </a:lnTo>
                  <a:cubicBezTo>
                    <a:pt x="739010" y="255294"/>
                    <a:pt x="739010" y="255294"/>
                    <a:pt x="740075" y="256359"/>
                  </a:cubicBezTo>
                  <a:cubicBezTo>
                    <a:pt x="740075" y="256359"/>
                    <a:pt x="744867" y="258488"/>
                    <a:pt x="754984" y="263281"/>
                  </a:cubicBezTo>
                  <a:lnTo>
                    <a:pt x="754984" y="263281"/>
                  </a:lnTo>
                  <a:close/>
                  <a:moveTo>
                    <a:pt x="754984" y="412908"/>
                  </a:moveTo>
                  <a:lnTo>
                    <a:pt x="754984" y="423025"/>
                  </a:lnTo>
                  <a:cubicBezTo>
                    <a:pt x="750724" y="421960"/>
                    <a:pt x="744867" y="423025"/>
                    <a:pt x="739010" y="425155"/>
                  </a:cubicBezTo>
                  <a:lnTo>
                    <a:pt x="739010" y="415037"/>
                  </a:lnTo>
                  <a:cubicBezTo>
                    <a:pt x="744867" y="412908"/>
                    <a:pt x="750192" y="412908"/>
                    <a:pt x="754984" y="412908"/>
                  </a:cubicBezTo>
                  <a:lnTo>
                    <a:pt x="754984" y="412908"/>
                  </a:lnTo>
                  <a:close/>
                  <a:moveTo>
                    <a:pt x="754984" y="454441"/>
                  </a:moveTo>
                  <a:lnTo>
                    <a:pt x="754984" y="474675"/>
                  </a:lnTo>
                  <a:cubicBezTo>
                    <a:pt x="749127" y="478935"/>
                    <a:pt x="743802" y="481597"/>
                    <a:pt x="739010" y="483727"/>
                  </a:cubicBezTo>
                  <a:lnTo>
                    <a:pt x="739010" y="473610"/>
                  </a:lnTo>
                  <a:cubicBezTo>
                    <a:pt x="742205" y="471480"/>
                    <a:pt x="746997" y="469350"/>
                    <a:pt x="752322" y="465623"/>
                  </a:cubicBezTo>
                  <a:cubicBezTo>
                    <a:pt x="746464" y="463493"/>
                    <a:pt x="743269" y="459766"/>
                    <a:pt x="739010" y="455506"/>
                  </a:cubicBezTo>
                  <a:lnTo>
                    <a:pt x="739010" y="441129"/>
                  </a:lnTo>
                  <a:cubicBezTo>
                    <a:pt x="743802" y="445389"/>
                    <a:pt x="749127" y="451246"/>
                    <a:pt x="754984" y="454441"/>
                  </a:cubicBezTo>
                  <a:lnTo>
                    <a:pt x="754984" y="454441"/>
                  </a:lnTo>
                  <a:close/>
                  <a:moveTo>
                    <a:pt x="754984" y="513014"/>
                  </a:moveTo>
                  <a:lnTo>
                    <a:pt x="754984" y="599808"/>
                  </a:lnTo>
                  <a:lnTo>
                    <a:pt x="753919" y="597678"/>
                  </a:lnTo>
                  <a:lnTo>
                    <a:pt x="750724" y="591821"/>
                  </a:lnTo>
                  <a:lnTo>
                    <a:pt x="748594" y="587561"/>
                  </a:lnTo>
                  <a:lnTo>
                    <a:pt x="745399" y="583301"/>
                  </a:lnTo>
                  <a:lnTo>
                    <a:pt x="742205" y="581171"/>
                  </a:lnTo>
                  <a:lnTo>
                    <a:pt x="741140" y="577976"/>
                  </a:lnTo>
                  <a:lnTo>
                    <a:pt x="740075" y="574781"/>
                  </a:lnTo>
                  <a:lnTo>
                    <a:pt x="740075" y="556677"/>
                  </a:lnTo>
                  <a:lnTo>
                    <a:pt x="743269" y="553482"/>
                  </a:lnTo>
                  <a:lnTo>
                    <a:pt x="746464" y="551352"/>
                  </a:lnTo>
                  <a:lnTo>
                    <a:pt x="747529" y="549222"/>
                  </a:lnTo>
                  <a:lnTo>
                    <a:pt x="747529" y="546028"/>
                  </a:lnTo>
                  <a:lnTo>
                    <a:pt x="745399" y="543898"/>
                  </a:lnTo>
                  <a:lnTo>
                    <a:pt x="742205" y="542833"/>
                  </a:lnTo>
                  <a:lnTo>
                    <a:pt x="740075" y="543898"/>
                  </a:lnTo>
                  <a:lnTo>
                    <a:pt x="740075" y="522598"/>
                  </a:lnTo>
                  <a:lnTo>
                    <a:pt x="741140" y="521533"/>
                  </a:lnTo>
                  <a:lnTo>
                    <a:pt x="754452" y="515676"/>
                  </a:lnTo>
                  <a:lnTo>
                    <a:pt x="754984" y="513014"/>
                  </a:lnTo>
                  <a:lnTo>
                    <a:pt x="754984" y="513014"/>
                  </a:lnTo>
                  <a:close/>
                  <a:moveTo>
                    <a:pt x="754984" y="647199"/>
                  </a:moveTo>
                  <a:lnTo>
                    <a:pt x="754984" y="682342"/>
                  </a:lnTo>
                  <a:lnTo>
                    <a:pt x="754984" y="684472"/>
                  </a:lnTo>
                  <a:lnTo>
                    <a:pt x="751789" y="691395"/>
                  </a:lnTo>
                  <a:lnTo>
                    <a:pt x="748594" y="693524"/>
                  </a:lnTo>
                  <a:lnTo>
                    <a:pt x="745399" y="692460"/>
                  </a:lnTo>
                  <a:lnTo>
                    <a:pt x="742205" y="689265"/>
                  </a:lnTo>
                  <a:lnTo>
                    <a:pt x="741140" y="687135"/>
                  </a:lnTo>
                  <a:lnTo>
                    <a:pt x="740075" y="685005"/>
                  </a:lnTo>
                  <a:lnTo>
                    <a:pt x="740075" y="673823"/>
                  </a:lnTo>
                  <a:lnTo>
                    <a:pt x="740075" y="672758"/>
                  </a:lnTo>
                  <a:lnTo>
                    <a:pt x="741140" y="665836"/>
                  </a:lnTo>
                  <a:lnTo>
                    <a:pt x="740075" y="659978"/>
                  </a:lnTo>
                  <a:lnTo>
                    <a:pt x="740075" y="655718"/>
                  </a:lnTo>
                  <a:lnTo>
                    <a:pt x="740075" y="653588"/>
                  </a:lnTo>
                  <a:lnTo>
                    <a:pt x="740075" y="604068"/>
                  </a:lnTo>
                  <a:lnTo>
                    <a:pt x="746997" y="617380"/>
                  </a:lnTo>
                  <a:lnTo>
                    <a:pt x="751257" y="627497"/>
                  </a:lnTo>
                  <a:lnTo>
                    <a:pt x="753387" y="637614"/>
                  </a:lnTo>
                  <a:lnTo>
                    <a:pt x="754984" y="647199"/>
                  </a:lnTo>
                  <a:lnTo>
                    <a:pt x="754984" y="647199"/>
                  </a:lnTo>
                  <a:close/>
                  <a:moveTo>
                    <a:pt x="754984" y="726006"/>
                  </a:moveTo>
                  <a:lnTo>
                    <a:pt x="754984" y="735058"/>
                  </a:lnTo>
                  <a:cubicBezTo>
                    <a:pt x="753919" y="732928"/>
                    <a:pt x="751789" y="730798"/>
                    <a:pt x="748062" y="728136"/>
                  </a:cubicBezTo>
                  <a:cubicBezTo>
                    <a:pt x="746997" y="733993"/>
                    <a:pt x="742205" y="739318"/>
                    <a:pt x="739010" y="745175"/>
                  </a:cubicBezTo>
                  <a:lnTo>
                    <a:pt x="739010" y="732928"/>
                  </a:lnTo>
                  <a:cubicBezTo>
                    <a:pt x="740075" y="729733"/>
                    <a:pt x="741140" y="724941"/>
                    <a:pt x="739010" y="720681"/>
                  </a:cubicBezTo>
                  <a:lnTo>
                    <a:pt x="739010" y="709499"/>
                  </a:lnTo>
                  <a:cubicBezTo>
                    <a:pt x="742205" y="712694"/>
                    <a:pt x="744867" y="716421"/>
                    <a:pt x="745932" y="718551"/>
                  </a:cubicBezTo>
                  <a:cubicBezTo>
                    <a:pt x="749127" y="721213"/>
                    <a:pt x="752322" y="723876"/>
                    <a:pt x="754984" y="726006"/>
                  </a:cubicBezTo>
                  <a:lnTo>
                    <a:pt x="754984" y="726006"/>
                  </a:lnTo>
                  <a:close/>
                  <a:moveTo>
                    <a:pt x="754984" y="750500"/>
                  </a:moveTo>
                  <a:lnTo>
                    <a:pt x="754984" y="757422"/>
                  </a:lnTo>
                  <a:cubicBezTo>
                    <a:pt x="751789" y="759552"/>
                    <a:pt x="748062" y="763279"/>
                    <a:pt x="744867" y="767539"/>
                  </a:cubicBezTo>
                  <a:cubicBezTo>
                    <a:pt x="744867" y="768604"/>
                    <a:pt x="743802" y="769669"/>
                    <a:pt x="743802" y="769669"/>
                  </a:cubicBezTo>
                  <a:cubicBezTo>
                    <a:pt x="746997" y="769669"/>
                    <a:pt x="751789" y="770734"/>
                    <a:pt x="754984" y="771799"/>
                  </a:cubicBezTo>
                  <a:lnTo>
                    <a:pt x="754984" y="778721"/>
                  </a:lnTo>
                  <a:cubicBezTo>
                    <a:pt x="750724" y="776591"/>
                    <a:pt x="744867" y="775526"/>
                    <a:pt x="739010" y="777656"/>
                  </a:cubicBezTo>
                  <a:lnTo>
                    <a:pt x="739010" y="765409"/>
                  </a:lnTo>
                  <a:cubicBezTo>
                    <a:pt x="744867" y="757422"/>
                    <a:pt x="750192" y="753162"/>
                    <a:pt x="754984" y="750500"/>
                  </a:cubicBezTo>
                  <a:lnTo>
                    <a:pt x="754984" y="750500"/>
                  </a:lnTo>
                  <a:close/>
                  <a:moveTo>
                    <a:pt x="754984" y="795761"/>
                  </a:moveTo>
                  <a:lnTo>
                    <a:pt x="754984" y="809073"/>
                  </a:lnTo>
                  <a:cubicBezTo>
                    <a:pt x="751789" y="815995"/>
                    <a:pt x="748062" y="820255"/>
                    <a:pt x="743802" y="822385"/>
                  </a:cubicBezTo>
                  <a:cubicBezTo>
                    <a:pt x="742737" y="828242"/>
                    <a:pt x="740607" y="832502"/>
                    <a:pt x="739542" y="835697"/>
                  </a:cubicBezTo>
                  <a:lnTo>
                    <a:pt x="739542" y="817592"/>
                  </a:lnTo>
                  <a:cubicBezTo>
                    <a:pt x="739542" y="817592"/>
                    <a:pt x="739542" y="817592"/>
                    <a:pt x="739542" y="816527"/>
                  </a:cubicBezTo>
                  <a:cubicBezTo>
                    <a:pt x="743802" y="815462"/>
                    <a:pt x="748594" y="810670"/>
                    <a:pt x="752854" y="801618"/>
                  </a:cubicBezTo>
                  <a:cubicBezTo>
                    <a:pt x="748594" y="802683"/>
                    <a:pt x="743802" y="801618"/>
                    <a:pt x="739542" y="800553"/>
                  </a:cubicBezTo>
                  <a:lnTo>
                    <a:pt x="739542" y="793631"/>
                  </a:lnTo>
                  <a:cubicBezTo>
                    <a:pt x="743802" y="795761"/>
                    <a:pt x="749127" y="795761"/>
                    <a:pt x="754984" y="795761"/>
                  </a:cubicBezTo>
                  <a:lnTo>
                    <a:pt x="754984" y="795761"/>
                  </a:lnTo>
                  <a:close/>
                  <a:moveTo>
                    <a:pt x="754984" y="1059338"/>
                  </a:moveTo>
                  <a:lnTo>
                    <a:pt x="754984" y="1072650"/>
                  </a:lnTo>
                  <a:cubicBezTo>
                    <a:pt x="754984" y="1068390"/>
                    <a:pt x="751789" y="1063598"/>
                    <a:pt x="744867" y="1058273"/>
                  </a:cubicBezTo>
                  <a:cubicBezTo>
                    <a:pt x="744867" y="1062533"/>
                    <a:pt x="741672" y="1067325"/>
                    <a:pt x="739010" y="1071585"/>
                  </a:cubicBezTo>
                  <a:lnTo>
                    <a:pt x="739010" y="1054546"/>
                  </a:lnTo>
                  <a:cubicBezTo>
                    <a:pt x="739010" y="1053481"/>
                    <a:pt x="739010" y="1052416"/>
                    <a:pt x="739010" y="1052416"/>
                  </a:cubicBezTo>
                  <a:cubicBezTo>
                    <a:pt x="739010" y="1050286"/>
                    <a:pt x="739010" y="1049221"/>
                    <a:pt x="739010" y="1046559"/>
                  </a:cubicBezTo>
                  <a:lnTo>
                    <a:pt x="739010" y="1034312"/>
                  </a:lnTo>
                  <a:cubicBezTo>
                    <a:pt x="743269" y="1040169"/>
                    <a:pt x="745932" y="1045494"/>
                    <a:pt x="745932" y="1050286"/>
                  </a:cubicBezTo>
                  <a:cubicBezTo>
                    <a:pt x="749127" y="1053481"/>
                    <a:pt x="752322" y="1057208"/>
                    <a:pt x="754984" y="1059338"/>
                  </a:cubicBezTo>
                  <a:lnTo>
                    <a:pt x="754984" y="1059338"/>
                  </a:lnTo>
                  <a:close/>
                  <a:moveTo>
                    <a:pt x="754984" y="1077442"/>
                  </a:moveTo>
                  <a:lnTo>
                    <a:pt x="754984" y="1100872"/>
                  </a:lnTo>
                  <a:cubicBezTo>
                    <a:pt x="754984" y="1103001"/>
                    <a:pt x="754984" y="1105131"/>
                    <a:pt x="754984" y="1107794"/>
                  </a:cubicBezTo>
                  <a:lnTo>
                    <a:pt x="754984" y="1121106"/>
                  </a:lnTo>
                  <a:cubicBezTo>
                    <a:pt x="752854" y="1118976"/>
                    <a:pt x="751789" y="1116846"/>
                    <a:pt x="750724" y="1114184"/>
                  </a:cubicBezTo>
                  <a:cubicBezTo>
                    <a:pt x="748594" y="1112054"/>
                    <a:pt x="746464" y="1110989"/>
                    <a:pt x="744867" y="1109924"/>
                  </a:cubicBezTo>
                  <a:cubicBezTo>
                    <a:pt x="742737" y="1108859"/>
                    <a:pt x="740607" y="1106729"/>
                    <a:pt x="739010" y="1104066"/>
                  </a:cubicBezTo>
                  <a:lnTo>
                    <a:pt x="739010" y="1095014"/>
                  </a:lnTo>
                  <a:cubicBezTo>
                    <a:pt x="740075" y="1097144"/>
                    <a:pt x="743269" y="1100872"/>
                    <a:pt x="745932" y="1103001"/>
                  </a:cubicBezTo>
                  <a:cubicBezTo>
                    <a:pt x="746997" y="1104066"/>
                    <a:pt x="746997" y="1104066"/>
                    <a:pt x="748062" y="1105131"/>
                  </a:cubicBezTo>
                  <a:cubicBezTo>
                    <a:pt x="748062" y="1096612"/>
                    <a:pt x="753919" y="1087560"/>
                    <a:pt x="754984" y="1077442"/>
                  </a:cubicBezTo>
                  <a:lnTo>
                    <a:pt x="754984" y="1077442"/>
                  </a:lnTo>
                  <a:close/>
                  <a:moveTo>
                    <a:pt x="754984" y="1130158"/>
                  </a:moveTo>
                  <a:lnTo>
                    <a:pt x="754984" y="1142405"/>
                  </a:lnTo>
                  <a:cubicBezTo>
                    <a:pt x="749127" y="1149327"/>
                    <a:pt x="744867" y="1153587"/>
                    <a:pt x="740607" y="1155717"/>
                  </a:cubicBezTo>
                  <a:cubicBezTo>
                    <a:pt x="739542" y="1155717"/>
                    <a:pt x="739542" y="1156782"/>
                    <a:pt x="739542" y="1156782"/>
                  </a:cubicBezTo>
                  <a:lnTo>
                    <a:pt x="739542" y="1147730"/>
                  </a:lnTo>
                  <a:cubicBezTo>
                    <a:pt x="742737" y="1146665"/>
                    <a:pt x="746464" y="1143470"/>
                    <a:pt x="750724" y="1136548"/>
                  </a:cubicBezTo>
                  <a:cubicBezTo>
                    <a:pt x="747529" y="1136548"/>
                    <a:pt x="742737" y="1134418"/>
                    <a:pt x="739542" y="1132288"/>
                  </a:cubicBezTo>
                  <a:lnTo>
                    <a:pt x="739542" y="1123236"/>
                  </a:lnTo>
                  <a:cubicBezTo>
                    <a:pt x="743802" y="1128028"/>
                    <a:pt x="749127" y="1131223"/>
                    <a:pt x="754984" y="1130158"/>
                  </a:cubicBezTo>
                  <a:lnTo>
                    <a:pt x="754984" y="1130158"/>
                  </a:lnTo>
                  <a:close/>
                  <a:moveTo>
                    <a:pt x="754984" y="1194055"/>
                  </a:moveTo>
                  <a:lnTo>
                    <a:pt x="754984" y="1211095"/>
                  </a:lnTo>
                  <a:lnTo>
                    <a:pt x="754984" y="1211095"/>
                  </a:lnTo>
                  <a:lnTo>
                    <a:pt x="750724" y="1215355"/>
                  </a:lnTo>
                  <a:lnTo>
                    <a:pt x="744867" y="1219615"/>
                  </a:lnTo>
                  <a:lnTo>
                    <a:pt x="739010" y="1225472"/>
                  </a:lnTo>
                  <a:lnTo>
                    <a:pt x="739010" y="1204173"/>
                  </a:lnTo>
                  <a:lnTo>
                    <a:pt x="742205" y="1202043"/>
                  </a:lnTo>
                  <a:lnTo>
                    <a:pt x="750192" y="1197783"/>
                  </a:lnTo>
                  <a:lnTo>
                    <a:pt x="754984" y="1194055"/>
                  </a:lnTo>
                  <a:lnTo>
                    <a:pt x="754984" y="1194055"/>
                  </a:lnTo>
                  <a:close/>
                  <a:moveTo>
                    <a:pt x="754984" y="1241446"/>
                  </a:moveTo>
                  <a:lnTo>
                    <a:pt x="754984" y="1258486"/>
                  </a:lnTo>
                  <a:lnTo>
                    <a:pt x="752854" y="1261680"/>
                  </a:lnTo>
                  <a:lnTo>
                    <a:pt x="749659" y="1267538"/>
                  </a:lnTo>
                  <a:lnTo>
                    <a:pt x="750724" y="1271798"/>
                  </a:lnTo>
                  <a:lnTo>
                    <a:pt x="753919" y="1273927"/>
                  </a:lnTo>
                  <a:lnTo>
                    <a:pt x="754984" y="1273927"/>
                  </a:lnTo>
                  <a:lnTo>
                    <a:pt x="754984" y="1301084"/>
                  </a:lnTo>
                  <a:lnTo>
                    <a:pt x="754984" y="1301084"/>
                  </a:lnTo>
                  <a:lnTo>
                    <a:pt x="749127" y="1296824"/>
                  </a:lnTo>
                  <a:lnTo>
                    <a:pt x="741140" y="1293629"/>
                  </a:lnTo>
                  <a:lnTo>
                    <a:pt x="739010" y="1292564"/>
                  </a:lnTo>
                  <a:lnTo>
                    <a:pt x="739010" y="1257421"/>
                  </a:lnTo>
                  <a:lnTo>
                    <a:pt x="743269" y="1253161"/>
                  </a:lnTo>
                  <a:lnTo>
                    <a:pt x="749127" y="1248901"/>
                  </a:lnTo>
                  <a:lnTo>
                    <a:pt x="754984" y="1241446"/>
                  </a:lnTo>
                  <a:lnTo>
                    <a:pt x="754984" y="1241446"/>
                  </a:lnTo>
                  <a:close/>
                  <a:moveTo>
                    <a:pt x="754984" y="1317058"/>
                  </a:moveTo>
                  <a:lnTo>
                    <a:pt x="754984" y="1355397"/>
                  </a:lnTo>
                  <a:lnTo>
                    <a:pt x="754984" y="1356462"/>
                  </a:lnTo>
                  <a:lnTo>
                    <a:pt x="752854" y="1363384"/>
                  </a:lnTo>
                  <a:lnTo>
                    <a:pt x="748594" y="1364449"/>
                  </a:lnTo>
                  <a:cubicBezTo>
                    <a:pt x="748594" y="1365514"/>
                    <a:pt x="742737" y="1360189"/>
                    <a:pt x="742737" y="1360189"/>
                  </a:cubicBezTo>
                  <a:lnTo>
                    <a:pt x="739542" y="1356994"/>
                  </a:lnTo>
                  <a:lnTo>
                    <a:pt x="739542" y="1341020"/>
                  </a:lnTo>
                  <a:lnTo>
                    <a:pt x="741672" y="1338890"/>
                  </a:lnTo>
                  <a:lnTo>
                    <a:pt x="744867" y="1334630"/>
                  </a:lnTo>
                  <a:lnTo>
                    <a:pt x="744867" y="1330370"/>
                  </a:lnTo>
                  <a:lnTo>
                    <a:pt x="749127" y="1324513"/>
                  </a:lnTo>
                  <a:lnTo>
                    <a:pt x="753387" y="1320253"/>
                  </a:lnTo>
                  <a:lnTo>
                    <a:pt x="754984" y="1317058"/>
                  </a:lnTo>
                  <a:lnTo>
                    <a:pt x="754984" y="1317058"/>
                  </a:lnTo>
                  <a:close/>
                  <a:moveTo>
                    <a:pt x="754984" y="1393735"/>
                  </a:moveTo>
                  <a:lnTo>
                    <a:pt x="754984" y="1403852"/>
                  </a:lnTo>
                  <a:cubicBezTo>
                    <a:pt x="754984" y="1402788"/>
                    <a:pt x="754984" y="1402788"/>
                    <a:pt x="753919" y="1402788"/>
                  </a:cubicBezTo>
                  <a:cubicBezTo>
                    <a:pt x="754984" y="1403852"/>
                    <a:pt x="754984" y="1404917"/>
                    <a:pt x="754984" y="1405982"/>
                  </a:cubicBezTo>
                  <a:lnTo>
                    <a:pt x="754984" y="1456568"/>
                  </a:lnTo>
                  <a:lnTo>
                    <a:pt x="754984" y="1456568"/>
                  </a:lnTo>
                  <a:cubicBezTo>
                    <a:pt x="749127" y="1455503"/>
                    <a:pt x="743802" y="1454438"/>
                    <a:pt x="739010" y="1453373"/>
                  </a:cubicBezTo>
                  <a:lnTo>
                    <a:pt x="739010" y="1443256"/>
                  </a:lnTo>
                  <a:cubicBezTo>
                    <a:pt x="742205" y="1444321"/>
                    <a:pt x="746997" y="1445386"/>
                    <a:pt x="751257" y="1446451"/>
                  </a:cubicBezTo>
                  <a:lnTo>
                    <a:pt x="751257" y="1446451"/>
                  </a:lnTo>
                  <a:lnTo>
                    <a:pt x="752322" y="1446451"/>
                  </a:lnTo>
                  <a:cubicBezTo>
                    <a:pt x="746464" y="1433139"/>
                    <a:pt x="748062" y="1416100"/>
                    <a:pt x="741140" y="1400125"/>
                  </a:cubicBezTo>
                  <a:cubicBezTo>
                    <a:pt x="740075" y="1399060"/>
                    <a:pt x="739010" y="1397995"/>
                    <a:pt x="739010" y="1397995"/>
                  </a:cubicBezTo>
                  <a:lnTo>
                    <a:pt x="739010" y="1385748"/>
                  </a:lnTo>
                  <a:cubicBezTo>
                    <a:pt x="742205" y="1387878"/>
                    <a:pt x="745932" y="1390008"/>
                    <a:pt x="748062" y="1393735"/>
                  </a:cubicBezTo>
                  <a:cubicBezTo>
                    <a:pt x="750192" y="1393735"/>
                    <a:pt x="752322" y="1393735"/>
                    <a:pt x="754984" y="1393735"/>
                  </a:cubicBezTo>
                  <a:lnTo>
                    <a:pt x="754984" y="1393735"/>
                  </a:lnTo>
                  <a:close/>
                  <a:moveTo>
                    <a:pt x="754984" y="1560401"/>
                  </a:moveTo>
                  <a:lnTo>
                    <a:pt x="754984" y="1568389"/>
                  </a:lnTo>
                  <a:lnTo>
                    <a:pt x="752854" y="1561467"/>
                  </a:lnTo>
                  <a:lnTo>
                    <a:pt x="754984" y="1560401"/>
                  </a:lnTo>
                  <a:lnTo>
                    <a:pt x="754984" y="1560401"/>
                  </a:lnTo>
                  <a:close/>
                  <a:moveTo>
                    <a:pt x="754984" y="1723340"/>
                  </a:moveTo>
                  <a:lnTo>
                    <a:pt x="754984" y="1742510"/>
                  </a:lnTo>
                  <a:cubicBezTo>
                    <a:pt x="751789" y="1739315"/>
                    <a:pt x="745932" y="1736652"/>
                    <a:pt x="739010" y="1734522"/>
                  </a:cubicBezTo>
                  <a:lnTo>
                    <a:pt x="739010" y="1717483"/>
                  </a:lnTo>
                  <a:cubicBezTo>
                    <a:pt x="744867" y="1719081"/>
                    <a:pt x="750192" y="1721210"/>
                    <a:pt x="754984" y="1723340"/>
                  </a:cubicBezTo>
                  <a:lnTo>
                    <a:pt x="754984" y="1723340"/>
                  </a:lnTo>
                  <a:close/>
                  <a:moveTo>
                    <a:pt x="754984" y="1813329"/>
                  </a:moveTo>
                  <a:lnTo>
                    <a:pt x="754984" y="1830369"/>
                  </a:lnTo>
                  <a:cubicBezTo>
                    <a:pt x="749127" y="1829304"/>
                    <a:pt x="743802" y="1827174"/>
                    <a:pt x="739010" y="1824511"/>
                  </a:cubicBezTo>
                  <a:lnTo>
                    <a:pt x="739010" y="1804277"/>
                  </a:lnTo>
                  <a:cubicBezTo>
                    <a:pt x="743802" y="1808005"/>
                    <a:pt x="748062" y="1811199"/>
                    <a:pt x="754984" y="1813329"/>
                  </a:cubicBezTo>
                  <a:close/>
                  <a:moveTo>
                    <a:pt x="739010" y="23665"/>
                  </a:moveTo>
                  <a:lnTo>
                    <a:pt x="739010" y="59873"/>
                  </a:lnTo>
                  <a:cubicBezTo>
                    <a:pt x="734750" y="56679"/>
                    <a:pt x="729957" y="52951"/>
                    <a:pt x="725698" y="50821"/>
                  </a:cubicBezTo>
                  <a:lnTo>
                    <a:pt x="725698" y="29522"/>
                  </a:lnTo>
                  <a:cubicBezTo>
                    <a:pt x="727828" y="28457"/>
                    <a:pt x="731555" y="27392"/>
                    <a:pt x="731555" y="27392"/>
                  </a:cubicBezTo>
                  <a:cubicBezTo>
                    <a:pt x="733685" y="25795"/>
                    <a:pt x="736880" y="24730"/>
                    <a:pt x="739010" y="23665"/>
                  </a:cubicBezTo>
                  <a:lnTo>
                    <a:pt x="739010" y="23665"/>
                  </a:lnTo>
                  <a:close/>
                  <a:moveTo>
                    <a:pt x="739010" y="112589"/>
                  </a:moveTo>
                  <a:lnTo>
                    <a:pt x="739010" y="128563"/>
                  </a:lnTo>
                  <a:cubicBezTo>
                    <a:pt x="734750" y="128563"/>
                    <a:pt x="729957" y="128563"/>
                    <a:pt x="725698" y="127498"/>
                  </a:cubicBezTo>
                  <a:lnTo>
                    <a:pt x="725698" y="109394"/>
                  </a:lnTo>
                  <a:cubicBezTo>
                    <a:pt x="726763" y="110459"/>
                    <a:pt x="726763" y="110459"/>
                    <a:pt x="727828" y="110459"/>
                  </a:cubicBezTo>
                  <a:cubicBezTo>
                    <a:pt x="731022" y="110992"/>
                    <a:pt x="734750" y="112589"/>
                    <a:pt x="739010" y="112589"/>
                  </a:cubicBezTo>
                  <a:lnTo>
                    <a:pt x="739010" y="112589"/>
                  </a:lnTo>
                  <a:close/>
                  <a:moveTo>
                    <a:pt x="739010" y="212695"/>
                  </a:moveTo>
                  <a:lnTo>
                    <a:pt x="739010" y="251034"/>
                  </a:lnTo>
                  <a:cubicBezTo>
                    <a:pt x="737945" y="252099"/>
                    <a:pt x="737945" y="253164"/>
                    <a:pt x="739010" y="254229"/>
                  </a:cubicBezTo>
                  <a:lnTo>
                    <a:pt x="739010" y="287775"/>
                  </a:lnTo>
                  <a:cubicBezTo>
                    <a:pt x="736880" y="285645"/>
                    <a:pt x="734750" y="284580"/>
                    <a:pt x="732087" y="283515"/>
                  </a:cubicBezTo>
                  <a:cubicBezTo>
                    <a:pt x="732087" y="282450"/>
                    <a:pt x="727828" y="283515"/>
                    <a:pt x="725165" y="284580"/>
                  </a:cubicBezTo>
                  <a:lnTo>
                    <a:pt x="725165" y="220682"/>
                  </a:lnTo>
                  <a:lnTo>
                    <a:pt x="734217" y="217488"/>
                  </a:lnTo>
                  <a:cubicBezTo>
                    <a:pt x="735815" y="214825"/>
                    <a:pt x="736880" y="213760"/>
                    <a:pt x="739010" y="212695"/>
                  </a:cubicBezTo>
                  <a:lnTo>
                    <a:pt x="739010" y="212695"/>
                  </a:lnTo>
                  <a:close/>
                  <a:moveTo>
                    <a:pt x="739010" y="415037"/>
                  </a:moveTo>
                  <a:lnTo>
                    <a:pt x="739010" y="425155"/>
                  </a:lnTo>
                  <a:cubicBezTo>
                    <a:pt x="734750" y="426220"/>
                    <a:pt x="731022" y="428349"/>
                    <a:pt x="725698" y="431012"/>
                  </a:cubicBezTo>
                  <a:cubicBezTo>
                    <a:pt x="726763" y="431012"/>
                    <a:pt x="726763" y="432077"/>
                    <a:pt x="726763" y="432077"/>
                  </a:cubicBezTo>
                  <a:lnTo>
                    <a:pt x="725698" y="432077"/>
                  </a:lnTo>
                  <a:lnTo>
                    <a:pt x="725698" y="420895"/>
                  </a:lnTo>
                  <a:cubicBezTo>
                    <a:pt x="729957" y="418765"/>
                    <a:pt x="734750" y="416102"/>
                    <a:pt x="739010" y="415037"/>
                  </a:cubicBezTo>
                  <a:lnTo>
                    <a:pt x="739010" y="415037"/>
                  </a:lnTo>
                  <a:close/>
                  <a:moveTo>
                    <a:pt x="739010" y="441129"/>
                  </a:moveTo>
                  <a:lnTo>
                    <a:pt x="739010" y="455506"/>
                  </a:lnTo>
                  <a:cubicBezTo>
                    <a:pt x="734750" y="452311"/>
                    <a:pt x="729957" y="447519"/>
                    <a:pt x="725698" y="444324"/>
                  </a:cubicBezTo>
                  <a:lnTo>
                    <a:pt x="725698" y="432077"/>
                  </a:lnTo>
                  <a:cubicBezTo>
                    <a:pt x="729957" y="434207"/>
                    <a:pt x="734750" y="437934"/>
                    <a:pt x="739010" y="441129"/>
                  </a:cubicBezTo>
                  <a:lnTo>
                    <a:pt x="739010" y="441129"/>
                  </a:lnTo>
                  <a:close/>
                  <a:moveTo>
                    <a:pt x="739010" y="473610"/>
                  </a:moveTo>
                  <a:lnTo>
                    <a:pt x="739010" y="483727"/>
                  </a:lnTo>
                  <a:cubicBezTo>
                    <a:pt x="733152" y="484792"/>
                    <a:pt x="729957" y="485857"/>
                    <a:pt x="725698" y="485857"/>
                  </a:cubicBezTo>
                  <a:lnTo>
                    <a:pt x="725698" y="475740"/>
                  </a:lnTo>
                  <a:cubicBezTo>
                    <a:pt x="728893" y="476273"/>
                    <a:pt x="733685" y="474675"/>
                    <a:pt x="739010" y="473610"/>
                  </a:cubicBezTo>
                  <a:lnTo>
                    <a:pt x="739010" y="473610"/>
                  </a:lnTo>
                  <a:close/>
                  <a:moveTo>
                    <a:pt x="739010" y="521001"/>
                  </a:moveTo>
                  <a:lnTo>
                    <a:pt x="739010" y="542300"/>
                  </a:lnTo>
                  <a:lnTo>
                    <a:pt x="734750" y="544430"/>
                  </a:lnTo>
                  <a:lnTo>
                    <a:pt x="728893" y="547625"/>
                  </a:lnTo>
                  <a:lnTo>
                    <a:pt x="725698" y="549755"/>
                  </a:lnTo>
                  <a:lnTo>
                    <a:pt x="725698" y="527391"/>
                  </a:lnTo>
                  <a:lnTo>
                    <a:pt x="739010" y="521001"/>
                  </a:lnTo>
                  <a:lnTo>
                    <a:pt x="739010" y="521001"/>
                  </a:lnTo>
                  <a:close/>
                  <a:moveTo>
                    <a:pt x="739010" y="556145"/>
                  </a:moveTo>
                  <a:lnTo>
                    <a:pt x="739010" y="574249"/>
                  </a:lnTo>
                  <a:lnTo>
                    <a:pt x="737945" y="573184"/>
                  </a:lnTo>
                  <a:lnTo>
                    <a:pt x="736880" y="569989"/>
                  </a:lnTo>
                  <a:lnTo>
                    <a:pt x="736880" y="563067"/>
                  </a:lnTo>
                  <a:lnTo>
                    <a:pt x="737945" y="558807"/>
                  </a:lnTo>
                  <a:lnTo>
                    <a:pt x="739010" y="556145"/>
                  </a:lnTo>
                  <a:lnTo>
                    <a:pt x="739010" y="556145"/>
                  </a:lnTo>
                  <a:close/>
                  <a:moveTo>
                    <a:pt x="739010" y="603003"/>
                  </a:moveTo>
                  <a:lnTo>
                    <a:pt x="739010" y="652524"/>
                  </a:lnTo>
                  <a:lnTo>
                    <a:pt x="737945" y="649329"/>
                  </a:lnTo>
                  <a:lnTo>
                    <a:pt x="735815" y="640276"/>
                  </a:lnTo>
                  <a:lnTo>
                    <a:pt x="732620" y="630159"/>
                  </a:lnTo>
                  <a:lnTo>
                    <a:pt x="725698" y="620042"/>
                  </a:lnTo>
                  <a:lnTo>
                    <a:pt x="725698" y="618977"/>
                  </a:lnTo>
                  <a:lnTo>
                    <a:pt x="725698" y="582769"/>
                  </a:lnTo>
                  <a:lnTo>
                    <a:pt x="725698" y="583834"/>
                  </a:lnTo>
                  <a:lnTo>
                    <a:pt x="733685" y="593951"/>
                  </a:lnTo>
                  <a:lnTo>
                    <a:pt x="739010" y="603003"/>
                  </a:lnTo>
                  <a:lnTo>
                    <a:pt x="739010" y="603003"/>
                  </a:lnTo>
                  <a:lnTo>
                    <a:pt x="739010" y="603003"/>
                  </a:lnTo>
                  <a:close/>
                  <a:moveTo>
                    <a:pt x="739010" y="673290"/>
                  </a:moveTo>
                  <a:lnTo>
                    <a:pt x="739010" y="684472"/>
                  </a:lnTo>
                  <a:lnTo>
                    <a:pt x="737945" y="683407"/>
                  </a:lnTo>
                  <a:lnTo>
                    <a:pt x="737945" y="676485"/>
                  </a:lnTo>
                  <a:lnTo>
                    <a:pt x="739010" y="673290"/>
                  </a:lnTo>
                  <a:lnTo>
                    <a:pt x="739010" y="673290"/>
                  </a:lnTo>
                  <a:close/>
                  <a:moveTo>
                    <a:pt x="739010" y="708966"/>
                  </a:moveTo>
                  <a:lnTo>
                    <a:pt x="739010" y="720148"/>
                  </a:lnTo>
                  <a:cubicBezTo>
                    <a:pt x="736880" y="715889"/>
                    <a:pt x="733152" y="712161"/>
                    <a:pt x="727828" y="707901"/>
                  </a:cubicBezTo>
                  <a:cubicBezTo>
                    <a:pt x="726763" y="708966"/>
                    <a:pt x="726763" y="711096"/>
                    <a:pt x="725698" y="712161"/>
                  </a:cubicBezTo>
                  <a:lnTo>
                    <a:pt x="725698" y="697784"/>
                  </a:lnTo>
                  <a:cubicBezTo>
                    <a:pt x="731022" y="702577"/>
                    <a:pt x="735815" y="705772"/>
                    <a:pt x="739010" y="708966"/>
                  </a:cubicBezTo>
                  <a:lnTo>
                    <a:pt x="739010" y="708966"/>
                  </a:lnTo>
                  <a:close/>
                  <a:moveTo>
                    <a:pt x="739010" y="732928"/>
                  </a:moveTo>
                  <a:lnTo>
                    <a:pt x="739010" y="745175"/>
                  </a:lnTo>
                  <a:cubicBezTo>
                    <a:pt x="737945" y="746240"/>
                    <a:pt x="737945" y="746240"/>
                    <a:pt x="736880" y="747305"/>
                  </a:cubicBezTo>
                  <a:lnTo>
                    <a:pt x="736880" y="747305"/>
                  </a:lnTo>
                  <a:cubicBezTo>
                    <a:pt x="733685" y="751565"/>
                    <a:pt x="731022" y="755292"/>
                    <a:pt x="728893" y="758487"/>
                  </a:cubicBezTo>
                  <a:cubicBezTo>
                    <a:pt x="728893" y="759552"/>
                    <a:pt x="727828" y="760617"/>
                    <a:pt x="727828" y="761682"/>
                  </a:cubicBezTo>
                  <a:cubicBezTo>
                    <a:pt x="726763" y="765942"/>
                    <a:pt x="727828" y="769669"/>
                    <a:pt x="732087" y="773929"/>
                  </a:cubicBezTo>
                  <a:cubicBezTo>
                    <a:pt x="733152" y="772864"/>
                    <a:pt x="733152" y="772864"/>
                    <a:pt x="734217" y="772864"/>
                  </a:cubicBezTo>
                  <a:cubicBezTo>
                    <a:pt x="735282" y="770734"/>
                    <a:pt x="736347" y="767007"/>
                    <a:pt x="737412" y="767007"/>
                  </a:cubicBezTo>
                  <a:cubicBezTo>
                    <a:pt x="737412" y="765942"/>
                    <a:pt x="737412" y="765942"/>
                    <a:pt x="738477" y="764877"/>
                  </a:cubicBezTo>
                  <a:lnTo>
                    <a:pt x="738477" y="777124"/>
                  </a:lnTo>
                  <a:cubicBezTo>
                    <a:pt x="734217" y="779254"/>
                    <a:pt x="729425" y="782981"/>
                    <a:pt x="725165" y="790436"/>
                  </a:cubicBezTo>
                  <a:lnTo>
                    <a:pt x="725165" y="779254"/>
                  </a:lnTo>
                  <a:cubicBezTo>
                    <a:pt x="726230" y="779254"/>
                    <a:pt x="726230" y="778189"/>
                    <a:pt x="726230" y="778189"/>
                  </a:cubicBezTo>
                  <a:cubicBezTo>
                    <a:pt x="726230" y="777124"/>
                    <a:pt x="726230" y="777124"/>
                    <a:pt x="725165" y="776059"/>
                  </a:cubicBezTo>
                  <a:lnTo>
                    <a:pt x="725165" y="749967"/>
                  </a:lnTo>
                  <a:cubicBezTo>
                    <a:pt x="729957" y="744110"/>
                    <a:pt x="735815" y="738253"/>
                    <a:pt x="739010" y="732928"/>
                  </a:cubicBezTo>
                  <a:lnTo>
                    <a:pt x="739010" y="732928"/>
                  </a:lnTo>
                  <a:close/>
                  <a:moveTo>
                    <a:pt x="739010" y="794696"/>
                  </a:moveTo>
                  <a:lnTo>
                    <a:pt x="739010" y="801618"/>
                  </a:lnTo>
                  <a:cubicBezTo>
                    <a:pt x="734750" y="800553"/>
                    <a:pt x="729957" y="800553"/>
                    <a:pt x="725698" y="800553"/>
                  </a:cubicBezTo>
                  <a:lnTo>
                    <a:pt x="725698" y="793631"/>
                  </a:lnTo>
                  <a:cubicBezTo>
                    <a:pt x="729957" y="793631"/>
                    <a:pt x="734750" y="793631"/>
                    <a:pt x="739010" y="794696"/>
                  </a:cubicBezTo>
                  <a:lnTo>
                    <a:pt x="739010" y="794696"/>
                  </a:lnTo>
                  <a:close/>
                  <a:moveTo>
                    <a:pt x="739010" y="818125"/>
                  </a:moveTo>
                  <a:lnTo>
                    <a:pt x="739010" y="836229"/>
                  </a:lnTo>
                  <a:cubicBezTo>
                    <a:pt x="736880" y="840489"/>
                    <a:pt x="733152" y="844216"/>
                    <a:pt x="731022" y="846346"/>
                  </a:cubicBezTo>
                  <a:cubicBezTo>
                    <a:pt x="729957" y="855398"/>
                    <a:pt x="727828" y="860723"/>
                    <a:pt x="725165" y="865515"/>
                  </a:cubicBezTo>
                  <a:lnTo>
                    <a:pt x="725165" y="842086"/>
                  </a:lnTo>
                  <a:cubicBezTo>
                    <a:pt x="725165" y="842086"/>
                    <a:pt x="725165" y="842086"/>
                    <a:pt x="726230" y="842086"/>
                  </a:cubicBezTo>
                  <a:cubicBezTo>
                    <a:pt x="729425" y="839956"/>
                    <a:pt x="733152" y="835164"/>
                    <a:pt x="736347" y="825047"/>
                  </a:cubicBezTo>
                  <a:cubicBezTo>
                    <a:pt x="733152" y="826112"/>
                    <a:pt x="729425" y="826112"/>
                    <a:pt x="725165" y="826112"/>
                  </a:cubicBezTo>
                  <a:lnTo>
                    <a:pt x="725165" y="819190"/>
                  </a:lnTo>
                  <a:cubicBezTo>
                    <a:pt x="729957" y="819190"/>
                    <a:pt x="734750" y="819190"/>
                    <a:pt x="739010" y="818125"/>
                  </a:cubicBezTo>
                  <a:lnTo>
                    <a:pt x="739010" y="818125"/>
                  </a:lnTo>
                  <a:close/>
                  <a:moveTo>
                    <a:pt x="739010" y="1034312"/>
                  </a:moveTo>
                  <a:lnTo>
                    <a:pt x="739010" y="1046559"/>
                  </a:lnTo>
                  <a:cubicBezTo>
                    <a:pt x="737945" y="1043364"/>
                    <a:pt x="735815" y="1038571"/>
                    <a:pt x="731022" y="1034312"/>
                  </a:cubicBezTo>
                  <a:cubicBezTo>
                    <a:pt x="729957" y="1037506"/>
                    <a:pt x="727828" y="1041234"/>
                    <a:pt x="725165" y="1043364"/>
                  </a:cubicBezTo>
                  <a:lnTo>
                    <a:pt x="725165" y="1028987"/>
                  </a:lnTo>
                  <a:cubicBezTo>
                    <a:pt x="725165" y="1028987"/>
                    <a:pt x="725165" y="1028987"/>
                    <a:pt x="726230" y="1027922"/>
                  </a:cubicBezTo>
                  <a:cubicBezTo>
                    <a:pt x="726230" y="1025792"/>
                    <a:pt x="726230" y="1023662"/>
                    <a:pt x="725165" y="1021000"/>
                  </a:cubicBezTo>
                  <a:lnTo>
                    <a:pt x="725165" y="1006090"/>
                  </a:lnTo>
                  <a:cubicBezTo>
                    <a:pt x="731022" y="1015142"/>
                    <a:pt x="733152" y="1022064"/>
                    <a:pt x="732087" y="1027389"/>
                  </a:cubicBezTo>
                  <a:cubicBezTo>
                    <a:pt x="734750" y="1030052"/>
                    <a:pt x="736880" y="1032182"/>
                    <a:pt x="739010" y="1034312"/>
                  </a:cubicBezTo>
                  <a:lnTo>
                    <a:pt x="739010" y="1034312"/>
                  </a:lnTo>
                  <a:close/>
                  <a:moveTo>
                    <a:pt x="739010" y="1054546"/>
                  </a:moveTo>
                  <a:lnTo>
                    <a:pt x="739010" y="1071585"/>
                  </a:lnTo>
                  <a:cubicBezTo>
                    <a:pt x="734750" y="1078507"/>
                    <a:pt x="732087" y="1086495"/>
                    <a:pt x="739010" y="1095014"/>
                  </a:cubicBezTo>
                  <a:lnTo>
                    <a:pt x="739010" y="1104066"/>
                  </a:lnTo>
                  <a:cubicBezTo>
                    <a:pt x="735815" y="1101936"/>
                    <a:pt x="733152" y="1099807"/>
                    <a:pt x="732087" y="1096079"/>
                  </a:cubicBezTo>
                  <a:cubicBezTo>
                    <a:pt x="729957" y="1097144"/>
                    <a:pt x="727828" y="1098209"/>
                    <a:pt x="725165" y="1100339"/>
                  </a:cubicBezTo>
                  <a:lnTo>
                    <a:pt x="725165" y="1092352"/>
                  </a:lnTo>
                  <a:cubicBezTo>
                    <a:pt x="726230" y="1091287"/>
                    <a:pt x="727295" y="1090222"/>
                    <a:pt x="728360" y="1090222"/>
                  </a:cubicBezTo>
                  <a:cubicBezTo>
                    <a:pt x="727295" y="1089157"/>
                    <a:pt x="726230" y="1088092"/>
                    <a:pt x="725165" y="1087027"/>
                  </a:cubicBezTo>
                  <a:lnTo>
                    <a:pt x="725165" y="1077975"/>
                  </a:lnTo>
                  <a:cubicBezTo>
                    <a:pt x="725165" y="1079040"/>
                    <a:pt x="726230" y="1079040"/>
                    <a:pt x="726230" y="1079040"/>
                  </a:cubicBezTo>
                  <a:cubicBezTo>
                    <a:pt x="726230" y="1080105"/>
                    <a:pt x="727295" y="1080105"/>
                    <a:pt x="727295" y="1081170"/>
                  </a:cubicBezTo>
                  <a:cubicBezTo>
                    <a:pt x="729957" y="1072650"/>
                    <a:pt x="735815" y="1064663"/>
                    <a:pt x="739010" y="1054546"/>
                  </a:cubicBezTo>
                  <a:lnTo>
                    <a:pt x="739010" y="1054546"/>
                  </a:lnTo>
                  <a:close/>
                  <a:moveTo>
                    <a:pt x="739010" y="1123236"/>
                  </a:moveTo>
                  <a:lnTo>
                    <a:pt x="739010" y="1132288"/>
                  </a:lnTo>
                  <a:cubicBezTo>
                    <a:pt x="735815" y="1130158"/>
                    <a:pt x="733152" y="1128028"/>
                    <a:pt x="731022" y="1126431"/>
                  </a:cubicBezTo>
                  <a:lnTo>
                    <a:pt x="731022" y="1126431"/>
                  </a:lnTo>
                  <a:cubicBezTo>
                    <a:pt x="728893" y="1124301"/>
                    <a:pt x="727828" y="1123236"/>
                    <a:pt x="725165" y="1122171"/>
                  </a:cubicBezTo>
                  <a:lnTo>
                    <a:pt x="725165" y="1114184"/>
                  </a:lnTo>
                  <a:cubicBezTo>
                    <a:pt x="729957" y="1116846"/>
                    <a:pt x="734750" y="1120041"/>
                    <a:pt x="739010" y="1123236"/>
                  </a:cubicBezTo>
                  <a:lnTo>
                    <a:pt x="739010" y="1123236"/>
                  </a:lnTo>
                  <a:close/>
                  <a:moveTo>
                    <a:pt x="739010" y="1148262"/>
                  </a:moveTo>
                  <a:lnTo>
                    <a:pt x="739010" y="1157314"/>
                  </a:lnTo>
                  <a:cubicBezTo>
                    <a:pt x="733152" y="1164237"/>
                    <a:pt x="729957" y="1169561"/>
                    <a:pt x="725698" y="1171691"/>
                  </a:cubicBezTo>
                  <a:lnTo>
                    <a:pt x="725698" y="1162639"/>
                  </a:lnTo>
                  <a:cubicBezTo>
                    <a:pt x="726763" y="1161574"/>
                    <a:pt x="728893" y="1160509"/>
                    <a:pt x="729957" y="1158379"/>
                  </a:cubicBezTo>
                  <a:cubicBezTo>
                    <a:pt x="728893" y="1157314"/>
                    <a:pt x="726763" y="1157314"/>
                    <a:pt x="725698" y="1156249"/>
                  </a:cubicBezTo>
                  <a:lnTo>
                    <a:pt x="725698" y="1149327"/>
                  </a:lnTo>
                  <a:cubicBezTo>
                    <a:pt x="729957" y="1150392"/>
                    <a:pt x="733685" y="1151457"/>
                    <a:pt x="739010" y="1148262"/>
                  </a:cubicBezTo>
                  <a:lnTo>
                    <a:pt x="739010" y="1148262"/>
                  </a:lnTo>
                  <a:close/>
                  <a:moveTo>
                    <a:pt x="739010" y="1204173"/>
                  </a:moveTo>
                  <a:lnTo>
                    <a:pt x="739010" y="1225472"/>
                  </a:lnTo>
                  <a:lnTo>
                    <a:pt x="736880" y="1227602"/>
                  </a:lnTo>
                  <a:lnTo>
                    <a:pt x="732620" y="1233459"/>
                  </a:lnTo>
                  <a:lnTo>
                    <a:pt x="726763" y="1241446"/>
                  </a:lnTo>
                  <a:lnTo>
                    <a:pt x="725698" y="1245706"/>
                  </a:lnTo>
                  <a:lnTo>
                    <a:pt x="725698" y="1214290"/>
                  </a:lnTo>
                  <a:lnTo>
                    <a:pt x="726763" y="1214290"/>
                  </a:lnTo>
                  <a:lnTo>
                    <a:pt x="733685" y="1207367"/>
                  </a:lnTo>
                  <a:lnTo>
                    <a:pt x="739010" y="1204173"/>
                  </a:lnTo>
                  <a:lnTo>
                    <a:pt x="739010" y="1204173"/>
                  </a:lnTo>
                  <a:close/>
                  <a:moveTo>
                    <a:pt x="739010" y="1257421"/>
                  </a:moveTo>
                  <a:lnTo>
                    <a:pt x="739010" y="1292564"/>
                  </a:lnTo>
                  <a:lnTo>
                    <a:pt x="735815" y="1290434"/>
                  </a:lnTo>
                  <a:lnTo>
                    <a:pt x="726763" y="1288304"/>
                  </a:lnTo>
                  <a:lnTo>
                    <a:pt x="725698" y="1288304"/>
                  </a:lnTo>
                  <a:lnTo>
                    <a:pt x="725698" y="1260083"/>
                  </a:lnTo>
                  <a:lnTo>
                    <a:pt x="728893" y="1262213"/>
                  </a:lnTo>
                  <a:lnTo>
                    <a:pt x="734750" y="1261148"/>
                  </a:lnTo>
                  <a:lnTo>
                    <a:pt x="739010" y="1259018"/>
                  </a:lnTo>
                  <a:lnTo>
                    <a:pt x="739010" y="1257421"/>
                  </a:lnTo>
                  <a:lnTo>
                    <a:pt x="739010" y="1257421"/>
                  </a:lnTo>
                  <a:close/>
                  <a:moveTo>
                    <a:pt x="739010" y="1340487"/>
                  </a:moveTo>
                  <a:lnTo>
                    <a:pt x="739010" y="1356462"/>
                  </a:lnTo>
                  <a:lnTo>
                    <a:pt x="739010" y="1355397"/>
                  </a:lnTo>
                  <a:lnTo>
                    <a:pt x="734750" y="1349540"/>
                  </a:lnTo>
                  <a:lnTo>
                    <a:pt x="734750" y="1345280"/>
                  </a:lnTo>
                  <a:lnTo>
                    <a:pt x="737945" y="1342085"/>
                  </a:lnTo>
                  <a:lnTo>
                    <a:pt x="739010" y="1340487"/>
                  </a:lnTo>
                  <a:lnTo>
                    <a:pt x="739010" y="1340487"/>
                  </a:lnTo>
                  <a:close/>
                  <a:moveTo>
                    <a:pt x="739010" y="1385748"/>
                  </a:moveTo>
                  <a:lnTo>
                    <a:pt x="739010" y="1397995"/>
                  </a:lnTo>
                  <a:cubicBezTo>
                    <a:pt x="735815" y="1394800"/>
                    <a:pt x="731022" y="1392138"/>
                    <a:pt x="725698" y="1390008"/>
                  </a:cubicBezTo>
                  <a:lnTo>
                    <a:pt x="725698" y="1379891"/>
                  </a:lnTo>
                  <a:cubicBezTo>
                    <a:pt x="731022" y="1380956"/>
                    <a:pt x="735815" y="1383618"/>
                    <a:pt x="739010" y="1385748"/>
                  </a:cubicBezTo>
                  <a:lnTo>
                    <a:pt x="739010" y="1385748"/>
                  </a:lnTo>
                  <a:close/>
                  <a:moveTo>
                    <a:pt x="739010" y="1443256"/>
                  </a:moveTo>
                  <a:lnTo>
                    <a:pt x="739010" y="1453373"/>
                  </a:lnTo>
                  <a:cubicBezTo>
                    <a:pt x="733152" y="1452308"/>
                    <a:pt x="728893" y="1450178"/>
                    <a:pt x="725698" y="1447516"/>
                  </a:cubicBezTo>
                  <a:lnTo>
                    <a:pt x="725698" y="1435269"/>
                  </a:lnTo>
                  <a:cubicBezTo>
                    <a:pt x="728893" y="1438464"/>
                    <a:pt x="733685" y="1440594"/>
                    <a:pt x="739010" y="1443256"/>
                  </a:cubicBezTo>
                  <a:lnTo>
                    <a:pt x="739010" y="1443256"/>
                  </a:lnTo>
                  <a:close/>
                  <a:moveTo>
                    <a:pt x="739010" y="1718016"/>
                  </a:moveTo>
                  <a:lnTo>
                    <a:pt x="739010" y="1735055"/>
                  </a:lnTo>
                  <a:cubicBezTo>
                    <a:pt x="734750" y="1733990"/>
                    <a:pt x="729957" y="1732925"/>
                    <a:pt x="725698" y="1731860"/>
                  </a:cubicBezTo>
                  <a:lnTo>
                    <a:pt x="725698" y="1715886"/>
                  </a:lnTo>
                  <a:cubicBezTo>
                    <a:pt x="729957" y="1716418"/>
                    <a:pt x="734750" y="1716418"/>
                    <a:pt x="739010" y="1718016"/>
                  </a:cubicBezTo>
                  <a:lnTo>
                    <a:pt x="739010" y="1718016"/>
                  </a:lnTo>
                  <a:close/>
                  <a:moveTo>
                    <a:pt x="739010" y="1804277"/>
                  </a:moveTo>
                  <a:lnTo>
                    <a:pt x="739010" y="1824511"/>
                  </a:lnTo>
                  <a:cubicBezTo>
                    <a:pt x="734750" y="1823447"/>
                    <a:pt x="732087" y="1821317"/>
                    <a:pt x="728893" y="1818654"/>
                  </a:cubicBezTo>
                  <a:cubicBezTo>
                    <a:pt x="727828" y="1818654"/>
                    <a:pt x="726763" y="1818654"/>
                    <a:pt x="725698" y="1818654"/>
                  </a:cubicBezTo>
                  <a:lnTo>
                    <a:pt x="725698" y="1785108"/>
                  </a:lnTo>
                  <a:cubicBezTo>
                    <a:pt x="728893" y="1793095"/>
                    <a:pt x="732087" y="1798953"/>
                    <a:pt x="739010" y="1804277"/>
                  </a:cubicBezTo>
                  <a:close/>
                  <a:moveTo>
                    <a:pt x="725698" y="28990"/>
                  </a:moveTo>
                  <a:lnTo>
                    <a:pt x="725698" y="50289"/>
                  </a:lnTo>
                  <a:cubicBezTo>
                    <a:pt x="724633" y="50289"/>
                    <a:pt x="723568" y="49224"/>
                    <a:pt x="722503" y="49224"/>
                  </a:cubicBezTo>
                  <a:lnTo>
                    <a:pt x="722503" y="30055"/>
                  </a:lnTo>
                  <a:lnTo>
                    <a:pt x="722503" y="30055"/>
                  </a:lnTo>
                  <a:cubicBezTo>
                    <a:pt x="723035" y="30055"/>
                    <a:pt x="724633" y="28990"/>
                    <a:pt x="725698" y="28990"/>
                  </a:cubicBezTo>
                  <a:lnTo>
                    <a:pt x="725698" y="28990"/>
                  </a:lnTo>
                  <a:close/>
                  <a:moveTo>
                    <a:pt x="725698" y="108862"/>
                  </a:moveTo>
                  <a:lnTo>
                    <a:pt x="725698" y="126966"/>
                  </a:lnTo>
                  <a:cubicBezTo>
                    <a:pt x="724633" y="126966"/>
                    <a:pt x="724633" y="126966"/>
                    <a:pt x="723568" y="126966"/>
                  </a:cubicBezTo>
                  <a:lnTo>
                    <a:pt x="722503" y="126966"/>
                  </a:lnTo>
                  <a:lnTo>
                    <a:pt x="722503" y="106732"/>
                  </a:lnTo>
                  <a:cubicBezTo>
                    <a:pt x="723035" y="107797"/>
                    <a:pt x="724633" y="108862"/>
                    <a:pt x="725698" y="108862"/>
                  </a:cubicBezTo>
                  <a:lnTo>
                    <a:pt x="725698" y="108862"/>
                  </a:lnTo>
                  <a:close/>
                  <a:moveTo>
                    <a:pt x="725698" y="220682"/>
                  </a:moveTo>
                  <a:lnTo>
                    <a:pt x="725698" y="285112"/>
                  </a:lnTo>
                  <a:cubicBezTo>
                    <a:pt x="725698" y="286177"/>
                    <a:pt x="724633" y="286177"/>
                    <a:pt x="724633" y="287242"/>
                  </a:cubicBezTo>
                  <a:cubicBezTo>
                    <a:pt x="724633" y="287242"/>
                    <a:pt x="725698" y="304282"/>
                    <a:pt x="722503" y="324516"/>
                  </a:cubicBezTo>
                  <a:lnTo>
                    <a:pt x="722503" y="223345"/>
                  </a:lnTo>
                  <a:cubicBezTo>
                    <a:pt x="722503" y="223345"/>
                    <a:pt x="722503" y="223345"/>
                    <a:pt x="723568" y="223345"/>
                  </a:cubicBezTo>
                  <a:lnTo>
                    <a:pt x="725698" y="220682"/>
                  </a:lnTo>
                  <a:lnTo>
                    <a:pt x="725698" y="220682"/>
                  </a:lnTo>
                  <a:close/>
                  <a:moveTo>
                    <a:pt x="725698" y="420895"/>
                  </a:moveTo>
                  <a:lnTo>
                    <a:pt x="725698" y="432077"/>
                  </a:lnTo>
                  <a:lnTo>
                    <a:pt x="725698" y="432077"/>
                  </a:lnTo>
                  <a:lnTo>
                    <a:pt x="725698" y="432077"/>
                  </a:lnTo>
                  <a:lnTo>
                    <a:pt x="725698" y="444324"/>
                  </a:lnTo>
                  <a:cubicBezTo>
                    <a:pt x="724633" y="444324"/>
                    <a:pt x="723568" y="443259"/>
                    <a:pt x="722503" y="442194"/>
                  </a:cubicBezTo>
                  <a:lnTo>
                    <a:pt x="722503" y="423025"/>
                  </a:lnTo>
                  <a:cubicBezTo>
                    <a:pt x="723035" y="421960"/>
                    <a:pt x="724633" y="421960"/>
                    <a:pt x="725698" y="420895"/>
                  </a:cubicBezTo>
                  <a:lnTo>
                    <a:pt x="725698" y="420895"/>
                  </a:lnTo>
                  <a:close/>
                  <a:moveTo>
                    <a:pt x="725698" y="476273"/>
                  </a:moveTo>
                  <a:lnTo>
                    <a:pt x="725698" y="486390"/>
                  </a:lnTo>
                  <a:cubicBezTo>
                    <a:pt x="724633" y="486390"/>
                    <a:pt x="723568" y="486390"/>
                    <a:pt x="723568" y="486390"/>
                  </a:cubicBezTo>
                  <a:cubicBezTo>
                    <a:pt x="722503" y="486390"/>
                    <a:pt x="722503" y="486390"/>
                    <a:pt x="722503" y="486390"/>
                  </a:cubicBezTo>
                  <a:lnTo>
                    <a:pt x="722503" y="475208"/>
                  </a:lnTo>
                  <a:cubicBezTo>
                    <a:pt x="722503" y="475208"/>
                    <a:pt x="723568" y="475208"/>
                    <a:pt x="723568" y="476273"/>
                  </a:cubicBezTo>
                  <a:cubicBezTo>
                    <a:pt x="724633" y="476273"/>
                    <a:pt x="724633" y="476273"/>
                    <a:pt x="725698" y="476273"/>
                  </a:cubicBezTo>
                  <a:lnTo>
                    <a:pt x="725698" y="476273"/>
                  </a:lnTo>
                  <a:close/>
                  <a:moveTo>
                    <a:pt x="725698" y="527923"/>
                  </a:moveTo>
                  <a:lnTo>
                    <a:pt x="725698" y="550287"/>
                  </a:lnTo>
                  <a:lnTo>
                    <a:pt x="722503" y="553482"/>
                  </a:lnTo>
                  <a:lnTo>
                    <a:pt x="722503" y="530053"/>
                  </a:lnTo>
                  <a:lnTo>
                    <a:pt x="724633" y="528988"/>
                  </a:lnTo>
                  <a:lnTo>
                    <a:pt x="725698" y="527923"/>
                  </a:lnTo>
                  <a:lnTo>
                    <a:pt x="725698" y="527923"/>
                  </a:lnTo>
                  <a:close/>
                  <a:moveTo>
                    <a:pt x="725698" y="582769"/>
                  </a:moveTo>
                  <a:lnTo>
                    <a:pt x="725698" y="618977"/>
                  </a:lnTo>
                  <a:lnTo>
                    <a:pt x="722503" y="613120"/>
                  </a:lnTo>
                  <a:lnTo>
                    <a:pt x="722503" y="579574"/>
                  </a:lnTo>
                  <a:lnTo>
                    <a:pt x="725698" y="582769"/>
                  </a:lnTo>
                  <a:lnTo>
                    <a:pt x="725698" y="582769"/>
                  </a:lnTo>
                  <a:close/>
                  <a:moveTo>
                    <a:pt x="725698" y="697784"/>
                  </a:moveTo>
                  <a:lnTo>
                    <a:pt x="725698" y="712161"/>
                  </a:lnTo>
                  <a:cubicBezTo>
                    <a:pt x="724633" y="714291"/>
                    <a:pt x="723568" y="716421"/>
                    <a:pt x="722503" y="719083"/>
                  </a:cubicBezTo>
                  <a:lnTo>
                    <a:pt x="722503" y="691927"/>
                  </a:lnTo>
                  <a:cubicBezTo>
                    <a:pt x="723035" y="694589"/>
                    <a:pt x="724633" y="696719"/>
                    <a:pt x="725698" y="697784"/>
                  </a:cubicBezTo>
                  <a:lnTo>
                    <a:pt x="725698" y="697784"/>
                  </a:lnTo>
                  <a:lnTo>
                    <a:pt x="725698" y="697784"/>
                  </a:lnTo>
                  <a:close/>
                  <a:moveTo>
                    <a:pt x="725698" y="750500"/>
                  </a:moveTo>
                  <a:lnTo>
                    <a:pt x="725698" y="776591"/>
                  </a:lnTo>
                  <a:cubicBezTo>
                    <a:pt x="724633" y="774461"/>
                    <a:pt x="723568" y="772331"/>
                    <a:pt x="722503" y="770734"/>
                  </a:cubicBezTo>
                  <a:lnTo>
                    <a:pt x="722503" y="758487"/>
                  </a:lnTo>
                  <a:cubicBezTo>
                    <a:pt x="722503" y="757422"/>
                    <a:pt x="722503" y="756357"/>
                    <a:pt x="723568" y="756357"/>
                  </a:cubicBezTo>
                  <a:cubicBezTo>
                    <a:pt x="723035" y="754227"/>
                    <a:pt x="724633" y="753162"/>
                    <a:pt x="725698" y="750500"/>
                  </a:cubicBezTo>
                  <a:lnTo>
                    <a:pt x="725698" y="750500"/>
                  </a:lnTo>
                  <a:close/>
                  <a:moveTo>
                    <a:pt x="725698" y="779786"/>
                  </a:moveTo>
                  <a:lnTo>
                    <a:pt x="725698" y="790968"/>
                  </a:lnTo>
                  <a:cubicBezTo>
                    <a:pt x="725698" y="790968"/>
                    <a:pt x="725698" y="790968"/>
                    <a:pt x="725698" y="792033"/>
                  </a:cubicBezTo>
                  <a:cubicBezTo>
                    <a:pt x="724633" y="792033"/>
                    <a:pt x="724633" y="793098"/>
                    <a:pt x="724633" y="793098"/>
                  </a:cubicBezTo>
                  <a:lnTo>
                    <a:pt x="725698" y="793098"/>
                  </a:lnTo>
                  <a:lnTo>
                    <a:pt x="725698" y="800020"/>
                  </a:lnTo>
                  <a:cubicBezTo>
                    <a:pt x="724633" y="800020"/>
                    <a:pt x="723568" y="801085"/>
                    <a:pt x="722503" y="801085"/>
                  </a:cubicBezTo>
                  <a:lnTo>
                    <a:pt x="722503" y="785111"/>
                  </a:lnTo>
                  <a:cubicBezTo>
                    <a:pt x="723035" y="783514"/>
                    <a:pt x="724633" y="782449"/>
                    <a:pt x="725698" y="779786"/>
                  </a:cubicBezTo>
                  <a:lnTo>
                    <a:pt x="725698" y="779786"/>
                  </a:lnTo>
                  <a:close/>
                  <a:moveTo>
                    <a:pt x="725698" y="819190"/>
                  </a:moveTo>
                  <a:lnTo>
                    <a:pt x="725698" y="826112"/>
                  </a:lnTo>
                  <a:cubicBezTo>
                    <a:pt x="724633" y="826112"/>
                    <a:pt x="723568" y="826112"/>
                    <a:pt x="722503" y="825047"/>
                  </a:cubicBezTo>
                  <a:lnTo>
                    <a:pt x="722503" y="819190"/>
                  </a:lnTo>
                  <a:cubicBezTo>
                    <a:pt x="723035" y="819190"/>
                    <a:pt x="724633" y="819190"/>
                    <a:pt x="725698" y="819190"/>
                  </a:cubicBezTo>
                  <a:lnTo>
                    <a:pt x="725698" y="819190"/>
                  </a:lnTo>
                  <a:close/>
                  <a:moveTo>
                    <a:pt x="725698" y="842086"/>
                  </a:moveTo>
                  <a:lnTo>
                    <a:pt x="725698" y="865515"/>
                  </a:lnTo>
                  <a:cubicBezTo>
                    <a:pt x="724633" y="867645"/>
                    <a:pt x="723568" y="868710"/>
                    <a:pt x="722503" y="869775"/>
                  </a:cubicBezTo>
                  <a:lnTo>
                    <a:pt x="722503" y="858593"/>
                  </a:lnTo>
                  <a:cubicBezTo>
                    <a:pt x="723568" y="856463"/>
                    <a:pt x="724633" y="852736"/>
                    <a:pt x="724633" y="849541"/>
                  </a:cubicBezTo>
                  <a:cubicBezTo>
                    <a:pt x="723568" y="849541"/>
                    <a:pt x="723568" y="849541"/>
                    <a:pt x="722503" y="850606"/>
                  </a:cubicBezTo>
                  <a:lnTo>
                    <a:pt x="722503" y="842619"/>
                  </a:lnTo>
                  <a:cubicBezTo>
                    <a:pt x="723035" y="843151"/>
                    <a:pt x="724633" y="842086"/>
                    <a:pt x="725698" y="842086"/>
                  </a:cubicBezTo>
                  <a:lnTo>
                    <a:pt x="725698" y="842086"/>
                  </a:lnTo>
                  <a:close/>
                  <a:moveTo>
                    <a:pt x="725698" y="1006090"/>
                  </a:moveTo>
                  <a:lnTo>
                    <a:pt x="725698" y="1021000"/>
                  </a:lnTo>
                  <a:cubicBezTo>
                    <a:pt x="725698" y="1017805"/>
                    <a:pt x="723568" y="1015142"/>
                    <a:pt x="722503" y="1011947"/>
                  </a:cubicBezTo>
                  <a:lnTo>
                    <a:pt x="722503" y="990648"/>
                  </a:lnTo>
                  <a:cubicBezTo>
                    <a:pt x="723568" y="994908"/>
                    <a:pt x="723568" y="999700"/>
                    <a:pt x="722503" y="1002895"/>
                  </a:cubicBezTo>
                  <a:cubicBezTo>
                    <a:pt x="723035" y="1003960"/>
                    <a:pt x="724633" y="1005025"/>
                    <a:pt x="725698" y="1006090"/>
                  </a:cubicBezTo>
                  <a:lnTo>
                    <a:pt x="725698" y="1006090"/>
                  </a:lnTo>
                  <a:close/>
                  <a:moveTo>
                    <a:pt x="725698" y="1028987"/>
                  </a:moveTo>
                  <a:lnTo>
                    <a:pt x="725698" y="1043364"/>
                  </a:lnTo>
                  <a:cubicBezTo>
                    <a:pt x="724633" y="1045494"/>
                    <a:pt x="723568" y="1046559"/>
                    <a:pt x="722503" y="1049221"/>
                  </a:cubicBezTo>
                  <a:lnTo>
                    <a:pt x="722503" y="1036974"/>
                  </a:lnTo>
                  <a:cubicBezTo>
                    <a:pt x="723035" y="1034312"/>
                    <a:pt x="724633" y="1032182"/>
                    <a:pt x="725698" y="1028987"/>
                  </a:cubicBezTo>
                  <a:lnTo>
                    <a:pt x="725698" y="1028987"/>
                  </a:lnTo>
                  <a:close/>
                  <a:moveTo>
                    <a:pt x="725698" y="1078507"/>
                  </a:moveTo>
                  <a:lnTo>
                    <a:pt x="725698" y="1087560"/>
                  </a:lnTo>
                  <a:lnTo>
                    <a:pt x="724633" y="1086495"/>
                  </a:lnTo>
                  <a:cubicBezTo>
                    <a:pt x="723568" y="1085430"/>
                    <a:pt x="722503" y="1084365"/>
                    <a:pt x="722503" y="1084365"/>
                  </a:cubicBezTo>
                  <a:lnTo>
                    <a:pt x="722503" y="1074248"/>
                  </a:lnTo>
                  <a:cubicBezTo>
                    <a:pt x="723035" y="1075845"/>
                    <a:pt x="724633" y="1077442"/>
                    <a:pt x="725698" y="1078507"/>
                  </a:cubicBezTo>
                  <a:lnTo>
                    <a:pt x="725698" y="1078507"/>
                  </a:lnTo>
                  <a:close/>
                  <a:moveTo>
                    <a:pt x="725698" y="1092884"/>
                  </a:moveTo>
                  <a:lnTo>
                    <a:pt x="725698" y="1100872"/>
                  </a:lnTo>
                  <a:cubicBezTo>
                    <a:pt x="724633" y="1101936"/>
                    <a:pt x="723568" y="1103001"/>
                    <a:pt x="722503" y="1104066"/>
                  </a:cubicBezTo>
                  <a:lnTo>
                    <a:pt x="722503" y="1095014"/>
                  </a:lnTo>
                  <a:cubicBezTo>
                    <a:pt x="723035" y="1093949"/>
                    <a:pt x="724633" y="1092884"/>
                    <a:pt x="725698" y="1092884"/>
                  </a:cubicBezTo>
                  <a:lnTo>
                    <a:pt x="725698" y="1092884"/>
                  </a:lnTo>
                  <a:close/>
                  <a:moveTo>
                    <a:pt x="725698" y="1114184"/>
                  </a:moveTo>
                  <a:lnTo>
                    <a:pt x="725698" y="1122171"/>
                  </a:lnTo>
                  <a:cubicBezTo>
                    <a:pt x="724633" y="1121106"/>
                    <a:pt x="723568" y="1121106"/>
                    <a:pt x="722503" y="1120041"/>
                  </a:cubicBezTo>
                  <a:lnTo>
                    <a:pt x="722503" y="1112054"/>
                  </a:lnTo>
                  <a:cubicBezTo>
                    <a:pt x="723035" y="1113119"/>
                    <a:pt x="724633" y="1113119"/>
                    <a:pt x="725698" y="1114184"/>
                  </a:cubicBezTo>
                  <a:lnTo>
                    <a:pt x="725698" y="1114184"/>
                  </a:lnTo>
                  <a:close/>
                  <a:moveTo>
                    <a:pt x="725698" y="1149327"/>
                  </a:moveTo>
                  <a:lnTo>
                    <a:pt x="725698" y="1156249"/>
                  </a:lnTo>
                  <a:cubicBezTo>
                    <a:pt x="724633" y="1156249"/>
                    <a:pt x="723568" y="1155184"/>
                    <a:pt x="722503" y="1155184"/>
                  </a:cubicBezTo>
                  <a:lnTo>
                    <a:pt x="722503" y="1147197"/>
                  </a:lnTo>
                  <a:cubicBezTo>
                    <a:pt x="723035" y="1147197"/>
                    <a:pt x="724633" y="1148262"/>
                    <a:pt x="725698" y="1149327"/>
                  </a:cubicBezTo>
                  <a:lnTo>
                    <a:pt x="725698" y="1149327"/>
                  </a:lnTo>
                  <a:close/>
                  <a:moveTo>
                    <a:pt x="725698" y="1162639"/>
                  </a:moveTo>
                  <a:lnTo>
                    <a:pt x="725698" y="1171691"/>
                  </a:lnTo>
                  <a:cubicBezTo>
                    <a:pt x="724633" y="1172756"/>
                    <a:pt x="723568" y="1173821"/>
                    <a:pt x="722503" y="1174886"/>
                  </a:cubicBezTo>
                  <a:lnTo>
                    <a:pt x="722503" y="1165834"/>
                  </a:lnTo>
                  <a:cubicBezTo>
                    <a:pt x="723035" y="1166367"/>
                    <a:pt x="724633" y="1164769"/>
                    <a:pt x="725698" y="1162639"/>
                  </a:cubicBezTo>
                  <a:lnTo>
                    <a:pt x="725698" y="1162639"/>
                  </a:lnTo>
                  <a:close/>
                  <a:moveTo>
                    <a:pt x="725698" y="1214822"/>
                  </a:moveTo>
                  <a:lnTo>
                    <a:pt x="725698" y="1246239"/>
                  </a:lnTo>
                  <a:lnTo>
                    <a:pt x="724633" y="1250498"/>
                  </a:lnTo>
                  <a:lnTo>
                    <a:pt x="723568" y="1254758"/>
                  </a:lnTo>
                  <a:lnTo>
                    <a:pt x="725698" y="1259018"/>
                  </a:lnTo>
                  <a:lnTo>
                    <a:pt x="725698" y="1259018"/>
                  </a:lnTo>
                  <a:lnTo>
                    <a:pt x="725698" y="1287239"/>
                  </a:lnTo>
                  <a:lnTo>
                    <a:pt x="722503" y="1286174"/>
                  </a:lnTo>
                  <a:lnTo>
                    <a:pt x="722503" y="1218017"/>
                  </a:lnTo>
                  <a:lnTo>
                    <a:pt x="725698" y="1214822"/>
                  </a:lnTo>
                  <a:lnTo>
                    <a:pt x="725698" y="1214822"/>
                  </a:lnTo>
                  <a:close/>
                  <a:moveTo>
                    <a:pt x="725698" y="1379891"/>
                  </a:moveTo>
                  <a:lnTo>
                    <a:pt x="725698" y="1390008"/>
                  </a:lnTo>
                  <a:cubicBezTo>
                    <a:pt x="724633" y="1388943"/>
                    <a:pt x="723568" y="1388943"/>
                    <a:pt x="722503" y="1388943"/>
                  </a:cubicBezTo>
                  <a:lnTo>
                    <a:pt x="722503" y="1378826"/>
                  </a:lnTo>
                  <a:cubicBezTo>
                    <a:pt x="723035" y="1378826"/>
                    <a:pt x="724633" y="1379891"/>
                    <a:pt x="725698" y="1379891"/>
                  </a:cubicBezTo>
                  <a:lnTo>
                    <a:pt x="725698" y="1379891"/>
                  </a:lnTo>
                  <a:close/>
                  <a:moveTo>
                    <a:pt x="725698" y="1435269"/>
                  </a:moveTo>
                  <a:lnTo>
                    <a:pt x="725698" y="1447516"/>
                  </a:lnTo>
                  <a:cubicBezTo>
                    <a:pt x="724633" y="1447516"/>
                    <a:pt x="723568" y="1446451"/>
                    <a:pt x="722503" y="1445386"/>
                  </a:cubicBezTo>
                  <a:lnTo>
                    <a:pt x="722503" y="1432074"/>
                  </a:lnTo>
                  <a:cubicBezTo>
                    <a:pt x="723035" y="1433139"/>
                    <a:pt x="724633" y="1434204"/>
                    <a:pt x="725698" y="1435269"/>
                  </a:cubicBezTo>
                  <a:lnTo>
                    <a:pt x="725698" y="1435269"/>
                  </a:lnTo>
                  <a:close/>
                  <a:moveTo>
                    <a:pt x="725698" y="1715353"/>
                  </a:moveTo>
                  <a:lnTo>
                    <a:pt x="725698" y="1731328"/>
                  </a:lnTo>
                  <a:cubicBezTo>
                    <a:pt x="724633" y="1731328"/>
                    <a:pt x="723568" y="1731328"/>
                    <a:pt x="722503" y="1731328"/>
                  </a:cubicBezTo>
                  <a:lnTo>
                    <a:pt x="722503" y="1715353"/>
                  </a:lnTo>
                  <a:cubicBezTo>
                    <a:pt x="723035" y="1715353"/>
                    <a:pt x="724633" y="1715353"/>
                    <a:pt x="725698" y="1715353"/>
                  </a:cubicBezTo>
                  <a:lnTo>
                    <a:pt x="725698" y="1715353"/>
                  </a:lnTo>
                  <a:close/>
                  <a:moveTo>
                    <a:pt x="725698" y="1785108"/>
                  </a:moveTo>
                  <a:lnTo>
                    <a:pt x="725698" y="1818654"/>
                  </a:lnTo>
                  <a:cubicBezTo>
                    <a:pt x="724633" y="1818654"/>
                    <a:pt x="723568" y="1818654"/>
                    <a:pt x="722503" y="1818654"/>
                  </a:cubicBezTo>
                  <a:lnTo>
                    <a:pt x="722503" y="1773393"/>
                  </a:lnTo>
                  <a:cubicBezTo>
                    <a:pt x="723035" y="1777653"/>
                    <a:pt x="724633" y="1781913"/>
                    <a:pt x="725698" y="1785108"/>
                  </a:cubicBezTo>
                  <a:close/>
                  <a:moveTo>
                    <a:pt x="721970" y="30055"/>
                  </a:moveTo>
                  <a:lnTo>
                    <a:pt x="721970" y="49224"/>
                  </a:lnTo>
                  <a:cubicBezTo>
                    <a:pt x="719840" y="48159"/>
                    <a:pt x="717710" y="48159"/>
                    <a:pt x="715048" y="47094"/>
                  </a:cubicBezTo>
                  <a:lnTo>
                    <a:pt x="715048" y="30055"/>
                  </a:lnTo>
                  <a:cubicBezTo>
                    <a:pt x="717710" y="30055"/>
                    <a:pt x="719840" y="30055"/>
                    <a:pt x="721970" y="30055"/>
                  </a:cubicBezTo>
                  <a:lnTo>
                    <a:pt x="721970" y="30055"/>
                  </a:lnTo>
                  <a:close/>
                  <a:moveTo>
                    <a:pt x="721970" y="106732"/>
                  </a:moveTo>
                  <a:lnTo>
                    <a:pt x="721970" y="126966"/>
                  </a:lnTo>
                  <a:cubicBezTo>
                    <a:pt x="719840" y="128031"/>
                    <a:pt x="717710" y="130161"/>
                    <a:pt x="715048" y="131226"/>
                  </a:cubicBezTo>
                  <a:lnTo>
                    <a:pt x="715048" y="103004"/>
                  </a:lnTo>
                  <a:cubicBezTo>
                    <a:pt x="717710" y="104602"/>
                    <a:pt x="719840" y="105667"/>
                    <a:pt x="721970" y="106732"/>
                  </a:cubicBezTo>
                  <a:lnTo>
                    <a:pt x="721970" y="106732"/>
                  </a:lnTo>
                  <a:close/>
                  <a:moveTo>
                    <a:pt x="721970" y="222812"/>
                  </a:moveTo>
                  <a:lnTo>
                    <a:pt x="721970" y="323983"/>
                  </a:lnTo>
                  <a:cubicBezTo>
                    <a:pt x="720905" y="331971"/>
                    <a:pt x="718775" y="341023"/>
                    <a:pt x="715048" y="350075"/>
                  </a:cubicBezTo>
                  <a:lnTo>
                    <a:pt x="715048" y="221747"/>
                  </a:lnTo>
                  <a:cubicBezTo>
                    <a:pt x="717710" y="222812"/>
                    <a:pt x="719840" y="222812"/>
                    <a:pt x="721970" y="222812"/>
                  </a:cubicBezTo>
                  <a:lnTo>
                    <a:pt x="721970" y="222812"/>
                  </a:lnTo>
                  <a:close/>
                  <a:moveTo>
                    <a:pt x="721970" y="423025"/>
                  </a:moveTo>
                  <a:lnTo>
                    <a:pt x="721970" y="442194"/>
                  </a:lnTo>
                  <a:cubicBezTo>
                    <a:pt x="719840" y="442194"/>
                    <a:pt x="717710" y="441129"/>
                    <a:pt x="715048" y="440064"/>
                  </a:cubicBezTo>
                  <a:lnTo>
                    <a:pt x="715048" y="426752"/>
                  </a:lnTo>
                  <a:cubicBezTo>
                    <a:pt x="716113" y="426752"/>
                    <a:pt x="716113" y="426752"/>
                    <a:pt x="717178" y="426752"/>
                  </a:cubicBezTo>
                  <a:cubicBezTo>
                    <a:pt x="718775" y="425155"/>
                    <a:pt x="719840" y="424090"/>
                    <a:pt x="721970" y="423025"/>
                  </a:cubicBezTo>
                  <a:lnTo>
                    <a:pt x="721970" y="423025"/>
                  </a:lnTo>
                  <a:close/>
                  <a:moveTo>
                    <a:pt x="721970" y="474675"/>
                  </a:moveTo>
                  <a:lnTo>
                    <a:pt x="721970" y="485857"/>
                  </a:lnTo>
                  <a:cubicBezTo>
                    <a:pt x="719840" y="487987"/>
                    <a:pt x="717710" y="489052"/>
                    <a:pt x="715048" y="491715"/>
                  </a:cubicBezTo>
                  <a:lnTo>
                    <a:pt x="715048" y="472545"/>
                  </a:lnTo>
                  <a:cubicBezTo>
                    <a:pt x="717710" y="473610"/>
                    <a:pt x="719840" y="473610"/>
                    <a:pt x="721970" y="474675"/>
                  </a:cubicBezTo>
                  <a:lnTo>
                    <a:pt x="721970" y="474675"/>
                  </a:lnTo>
                  <a:close/>
                  <a:moveTo>
                    <a:pt x="721970" y="530053"/>
                  </a:moveTo>
                  <a:lnTo>
                    <a:pt x="721970" y="553482"/>
                  </a:lnTo>
                  <a:lnTo>
                    <a:pt x="721970" y="553482"/>
                  </a:lnTo>
                  <a:lnTo>
                    <a:pt x="718775" y="557742"/>
                  </a:lnTo>
                  <a:lnTo>
                    <a:pt x="716645" y="558807"/>
                  </a:lnTo>
                  <a:lnTo>
                    <a:pt x="715581" y="562002"/>
                  </a:lnTo>
                  <a:lnTo>
                    <a:pt x="715581" y="531651"/>
                  </a:lnTo>
                  <a:lnTo>
                    <a:pt x="721970" y="530053"/>
                  </a:lnTo>
                  <a:lnTo>
                    <a:pt x="721970" y="530053"/>
                  </a:lnTo>
                  <a:close/>
                  <a:moveTo>
                    <a:pt x="721970" y="579574"/>
                  </a:moveTo>
                  <a:lnTo>
                    <a:pt x="721970" y="613120"/>
                  </a:lnTo>
                  <a:lnTo>
                    <a:pt x="716113" y="604068"/>
                  </a:lnTo>
                  <a:lnTo>
                    <a:pt x="715048" y="601938"/>
                  </a:lnTo>
                  <a:lnTo>
                    <a:pt x="715048" y="565729"/>
                  </a:lnTo>
                  <a:lnTo>
                    <a:pt x="716113" y="568924"/>
                  </a:lnTo>
                  <a:lnTo>
                    <a:pt x="718243" y="575846"/>
                  </a:lnTo>
                  <a:lnTo>
                    <a:pt x="721970" y="579574"/>
                  </a:lnTo>
                  <a:lnTo>
                    <a:pt x="721970" y="579574"/>
                  </a:lnTo>
                  <a:close/>
                  <a:moveTo>
                    <a:pt x="721970" y="691927"/>
                  </a:moveTo>
                  <a:lnTo>
                    <a:pt x="721970" y="719083"/>
                  </a:lnTo>
                  <a:cubicBezTo>
                    <a:pt x="719840" y="721213"/>
                    <a:pt x="718775" y="724941"/>
                    <a:pt x="716113" y="727071"/>
                  </a:cubicBezTo>
                  <a:lnTo>
                    <a:pt x="716113" y="727071"/>
                  </a:lnTo>
                  <a:cubicBezTo>
                    <a:pt x="716113" y="727071"/>
                    <a:pt x="716113" y="727071"/>
                    <a:pt x="715048" y="728136"/>
                  </a:cubicBezTo>
                  <a:lnTo>
                    <a:pt x="715048" y="716954"/>
                  </a:lnTo>
                  <a:cubicBezTo>
                    <a:pt x="719308" y="710031"/>
                    <a:pt x="721970" y="703642"/>
                    <a:pt x="715048" y="695654"/>
                  </a:cubicBezTo>
                  <a:lnTo>
                    <a:pt x="715048" y="686602"/>
                  </a:lnTo>
                  <a:cubicBezTo>
                    <a:pt x="718775" y="688732"/>
                    <a:pt x="719840" y="689797"/>
                    <a:pt x="721970" y="691927"/>
                  </a:cubicBezTo>
                  <a:lnTo>
                    <a:pt x="721970" y="691927"/>
                  </a:lnTo>
                  <a:close/>
                  <a:moveTo>
                    <a:pt x="721970" y="758487"/>
                  </a:moveTo>
                  <a:lnTo>
                    <a:pt x="721970" y="770734"/>
                  </a:lnTo>
                  <a:cubicBezTo>
                    <a:pt x="721970" y="770734"/>
                    <a:pt x="721970" y="770734"/>
                    <a:pt x="721970" y="769669"/>
                  </a:cubicBezTo>
                  <a:cubicBezTo>
                    <a:pt x="719840" y="768604"/>
                    <a:pt x="717710" y="767539"/>
                    <a:pt x="715048" y="766474"/>
                  </a:cubicBezTo>
                  <a:lnTo>
                    <a:pt x="715048" y="757422"/>
                  </a:lnTo>
                  <a:cubicBezTo>
                    <a:pt x="717178" y="758487"/>
                    <a:pt x="718243" y="759552"/>
                    <a:pt x="720905" y="761682"/>
                  </a:cubicBezTo>
                  <a:cubicBezTo>
                    <a:pt x="720905" y="760617"/>
                    <a:pt x="720905" y="759552"/>
                    <a:pt x="721970" y="758487"/>
                  </a:cubicBezTo>
                  <a:lnTo>
                    <a:pt x="721970" y="758487"/>
                  </a:lnTo>
                  <a:close/>
                  <a:moveTo>
                    <a:pt x="721970" y="785643"/>
                  </a:moveTo>
                  <a:lnTo>
                    <a:pt x="721970" y="801618"/>
                  </a:lnTo>
                  <a:cubicBezTo>
                    <a:pt x="719840" y="802683"/>
                    <a:pt x="717710" y="803748"/>
                    <a:pt x="715048" y="805878"/>
                  </a:cubicBezTo>
                  <a:lnTo>
                    <a:pt x="715048" y="796825"/>
                  </a:lnTo>
                  <a:cubicBezTo>
                    <a:pt x="716113" y="794696"/>
                    <a:pt x="717178" y="792566"/>
                    <a:pt x="718243" y="790968"/>
                  </a:cubicBezTo>
                  <a:cubicBezTo>
                    <a:pt x="719840" y="788838"/>
                    <a:pt x="720905" y="787773"/>
                    <a:pt x="721970" y="785643"/>
                  </a:cubicBezTo>
                  <a:lnTo>
                    <a:pt x="721970" y="785643"/>
                  </a:lnTo>
                  <a:close/>
                  <a:moveTo>
                    <a:pt x="721970" y="819190"/>
                  </a:moveTo>
                  <a:lnTo>
                    <a:pt x="721970" y="825047"/>
                  </a:lnTo>
                  <a:cubicBezTo>
                    <a:pt x="719840" y="825047"/>
                    <a:pt x="717710" y="825047"/>
                    <a:pt x="715048" y="825047"/>
                  </a:cubicBezTo>
                  <a:lnTo>
                    <a:pt x="715048" y="819190"/>
                  </a:lnTo>
                  <a:cubicBezTo>
                    <a:pt x="717710" y="819190"/>
                    <a:pt x="719840" y="819190"/>
                    <a:pt x="721970" y="819190"/>
                  </a:cubicBezTo>
                  <a:lnTo>
                    <a:pt x="721970" y="819190"/>
                  </a:lnTo>
                  <a:close/>
                  <a:moveTo>
                    <a:pt x="721970" y="843151"/>
                  </a:moveTo>
                  <a:lnTo>
                    <a:pt x="721970" y="851138"/>
                  </a:lnTo>
                  <a:cubicBezTo>
                    <a:pt x="719840" y="851138"/>
                    <a:pt x="717710" y="851138"/>
                    <a:pt x="715048" y="851138"/>
                  </a:cubicBezTo>
                  <a:lnTo>
                    <a:pt x="715048" y="844216"/>
                  </a:lnTo>
                  <a:cubicBezTo>
                    <a:pt x="717710" y="844216"/>
                    <a:pt x="719840" y="844216"/>
                    <a:pt x="721970" y="843151"/>
                  </a:cubicBezTo>
                  <a:lnTo>
                    <a:pt x="721970" y="843151"/>
                  </a:lnTo>
                  <a:close/>
                  <a:moveTo>
                    <a:pt x="721970" y="858593"/>
                  </a:moveTo>
                  <a:lnTo>
                    <a:pt x="721970" y="869775"/>
                  </a:lnTo>
                  <a:cubicBezTo>
                    <a:pt x="721970" y="870840"/>
                    <a:pt x="720905" y="870840"/>
                    <a:pt x="720905" y="870840"/>
                  </a:cubicBezTo>
                  <a:cubicBezTo>
                    <a:pt x="720905" y="883087"/>
                    <a:pt x="719840" y="890009"/>
                    <a:pt x="715048" y="895867"/>
                  </a:cubicBezTo>
                  <a:lnTo>
                    <a:pt x="715048" y="867645"/>
                  </a:lnTo>
                  <a:cubicBezTo>
                    <a:pt x="715048" y="867645"/>
                    <a:pt x="716113" y="867645"/>
                    <a:pt x="716113" y="866580"/>
                  </a:cubicBezTo>
                  <a:cubicBezTo>
                    <a:pt x="718775" y="865515"/>
                    <a:pt x="719840" y="863385"/>
                    <a:pt x="721970" y="858593"/>
                  </a:cubicBezTo>
                  <a:lnTo>
                    <a:pt x="721970" y="858593"/>
                  </a:lnTo>
                  <a:close/>
                  <a:moveTo>
                    <a:pt x="721970" y="990648"/>
                  </a:moveTo>
                  <a:lnTo>
                    <a:pt x="721970" y="1011947"/>
                  </a:lnTo>
                  <a:cubicBezTo>
                    <a:pt x="720905" y="1010882"/>
                    <a:pt x="720905" y="1009817"/>
                    <a:pt x="719840" y="1009817"/>
                  </a:cubicBezTo>
                  <a:cubicBezTo>
                    <a:pt x="718775" y="1011947"/>
                    <a:pt x="717710" y="1013012"/>
                    <a:pt x="715581" y="1015675"/>
                  </a:cubicBezTo>
                  <a:lnTo>
                    <a:pt x="715581" y="1003428"/>
                  </a:lnTo>
                  <a:cubicBezTo>
                    <a:pt x="715581" y="1003428"/>
                    <a:pt x="715581" y="1003428"/>
                    <a:pt x="716645" y="1003428"/>
                  </a:cubicBezTo>
                  <a:cubicBezTo>
                    <a:pt x="716645" y="1000233"/>
                    <a:pt x="716645" y="996505"/>
                    <a:pt x="715581" y="992246"/>
                  </a:cubicBezTo>
                  <a:lnTo>
                    <a:pt x="715581" y="977336"/>
                  </a:lnTo>
                  <a:cubicBezTo>
                    <a:pt x="718775" y="982661"/>
                    <a:pt x="720905" y="986921"/>
                    <a:pt x="721970" y="990648"/>
                  </a:cubicBezTo>
                  <a:lnTo>
                    <a:pt x="721970" y="990648"/>
                  </a:lnTo>
                  <a:close/>
                  <a:moveTo>
                    <a:pt x="721970" y="1036441"/>
                  </a:moveTo>
                  <a:lnTo>
                    <a:pt x="721970" y="1048688"/>
                  </a:lnTo>
                  <a:cubicBezTo>
                    <a:pt x="717710" y="1055611"/>
                    <a:pt x="713983" y="1063065"/>
                    <a:pt x="721970" y="1073715"/>
                  </a:cubicBezTo>
                  <a:lnTo>
                    <a:pt x="721970" y="1083832"/>
                  </a:lnTo>
                  <a:cubicBezTo>
                    <a:pt x="719840" y="1080637"/>
                    <a:pt x="717710" y="1077975"/>
                    <a:pt x="715048" y="1075845"/>
                  </a:cubicBezTo>
                  <a:lnTo>
                    <a:pt x="715048" y="1046559"/>
                  </a:lnTo>
                  <a:cubicBezTo>
                    <a:pt x="717710" y="1043364"/>
                    <a:pt x="719840" y="1040169"/>
                    <a:pt x="721970" y="1036441"/>
                  </a:cubicBezTo>
                  <a:lnTo>
                    <a:pt x="721970" y="1036441"/>
                  </a:lnTo>
                  <a:close/>
                  <a:moveTo>
                    <a:pt x="721970" y="1095014"/>
                  </a:moveTo>
                  <a:lnTo>
                    <a:pt x="721970" y="1104066"/>
                  </a:lnTo>
                  <a:cubicBezTo>
                    <a:pt x="720905" y="1106196"/>
                    <a:pt x="718775" y="1108326"/>
                    <a:pt x="716113" y="1110989"/>
                  </a:cubicBezTo>
                  <a:cubicBezTo>
                    <a:pt x="718243" y="1110989"/>
                    <a:pt x="719308" y="1110989"/>
                    <a:pt x="721970" y="1112054"/>
                  </a:cubicBezTo>
                  <a:lnTo>
                    <a:pt x="721970" y="1112054"/>
                  </a:lnTo>
                  <a:lnTo>
                    <a:pt x="721970" y="1120041"/>
                  </a:lnTo>
                  <a:cubicBezTo>
                    <a:pt x="719840" y="1118976"/>
                    <a:pt x="717710" y="1117911"/>
                    <a:pt x="715048" y="1116846"/>
                  </a:cubicBezTo>
                  <a:lnTo>
                    <a:pt x="715048" y="1100872"/>
                  </a:lnTo>
                  <a:cubicBezTo>
                    <a:pt x="717710" y="1098742"/>
                    <a:pt x="719840" y="1096612"/>
                    <a:pt x="721970" y="1095014"/>
                  </a:cubicBezTo>
                  <a:lnTo>
                    <a:pt x="721970" y="1095014"/>
                  </a:lnTo>
                  <a:close/>
                  <a:moveTo>
                    <a:pt x="721970" y="1147197"/>
                  </a:moveTo>
                  <a:lnTo>
                    <a:pt x="721970" y="1155184"/>
                  </a:lnTo>
                  <a:cubicBezTo>
                    <a:pt x="719840" y="1154119"/>
                    <a:pt x="717710" y="1151990"/>
                    <a:pt x="715048" y="1150925"/>
                  </a:cubicBezTo>
                  <a:lnTo>
                    <a:pt x="715048" y="1142937"/>
                  </a:lnTo>
                  <a:cubicBezTo>
                    <a:pt x="717710" y="1143470"/>
                    <a:pt x="719840" y="1146132"/>
                    <a:pt x="721970" y="1147197"/>
                  </a:cubicBezTo>
                  <a:lnTo>
                    <a:pt x="721970" y="1147197"/>
                  </a:lnTo>
                  <a:close/>
                  <a:moveTo>
                    <a:pt x="721970" y="1166367"/>
                  </a:moveTo>
                  <a:lnTo>
                    <a:pt x="721970" y="1175419"/>
                  </a:lnTo>
                  <a:cubicBezTo>
                    <a:pt x="720905" y="1175419"/>
                    <a:pt x="719840" y="1176484"/>
                    <a:pt x="719840" y="1176484"/>
                  </a:cubicBezTo>
                  <a:cubicBezTo>
                    <a:pt x="717710" y="1178614"/>
                    <a:pt x="716645" y="1179679"/>
                    <a:pt x="715581" y="1180743"/>
                  </a:cubicBezTo>
                  <a:lnTo>
                    <a:pt x="715581" y="1170626"/>
                  </a:lnTo>
                  <a:cubicBezTo>
                    <a:pt x="717710" y="1169561"/>
                    <a:pt x="719840" y="1168496"/>
                    <a:pt x="721970" y="1166367"/>
                  </a:cubicBezTo>
                  <a:lnTo>
                    <a:pt x="721970" y="1166367"/>
                  </a:lnTo>
                  <a:close/>
                  <a:moveTo>
                    <a:pt x="721970" y="1218017"/>
                  </a:moveTo>
                  <a:lnTo>
                    <a:pt x="721970" y="1286707"/>
                  </a:lnTo>
                  <a:lnTo>
                    <a:pt x="717710" y="1286707"/>
                  </a:lnTo>
                  <a:lnTo>
                    <a:pt x="715581" y="1285642"/>
                  </a:lnTo>
                  <a:lnTo>
                    <a:pt x="715581" y="1222809"/>
                  </a:lnTo>
                  <a:lnTo>
                    <a:pt x="721438" y="1219615"/>
                  </a:lnTo>
                  <a:lnTo>
                    <a:pt x="721970" y="1218017"/>
                  </a:lnTo>
                  <a:lnTo>
                    <a:pt x="721970" y="1218017"/>
                  </a:lnTo>
                  <a:close/>
                  <a:moveTo>
                    <a:pt x="721970" y="1378826"/>
                  </a:moveTo>
                  <a:lnTo>
                    <a:pt x="721970" y="1388943"/>
                  </a:lnTo>
                  <a:cubicBezTo>
                    <a:pt x="719840" y="1387878"/>
                    <a:pt x="717710" y="1387878"/>
                    <a:pt x="715048" y="1386813"/>
                  </a:cubicBezTo>
                  <a:lnTo>
                    <a:pt x="715048" y="1377761"/>
                  </a:lnTo>
                  <a:cubicBezTo>
                    <a:pt x="717710" y="1377761"/>
                    <a:pt x="719840" y="1378826"/>
                    <a:pt x="721970" y="1378826"/>
                  </a:cubicBezTo>
                  <a:lnTo>
                    <a:pt x="721970" y="1378826"/>
                  </a:lnTo>
                  <a:close/>
                  <a:moveTo>
                    <a:pt x="721970" y="1432074"/>
                  </a:moveTo>
                  <a:lnTo>
                    <a:pt x="721970" y="1445386"/>
                  </a:lnTo>
                  <a:cubicBezTo>
                    <a:pt x="719840" y="1444321"/>
                    <a:pt x="717710" y="1443256"/>
                    <a:pt x="716113" y="1441126"/>
                  </a:cubicBezTo>
                  <a:lnTo>
                    <a:pt x="715581" y="1441126"/>
                  </a:lnTo>
                  <a:lnTo>
                    <a:pt x="715581" y="1395865"/>
                  </a:lnTo>
                  <a:cubicBezTo>
                    <a:pt x="717710" y="1408112"/>
                    <a:pt x="715581" y="1420359"/>
                    <a:pt x="721970" y="1432074"/>
                  </a:cubicBezTo>
                  <a:lnTo>
                    <a:pt x="721970" y="1432074"/>
                  </a:lnTo>
                  <a:close/>
                  <a:moveTo>
                    <a:pt x="721970" y="1715353"/>
                  </a:moveTo>
                  <a:lnTo>
                    <a:pt x="721970" y="1731328"/>
                  </a:lnTo>
                  <a:cubicBezTo>
                    <a:pt x="719840" y="1731328"/>
                    <a:pt x="717710" y="1730263"/>
                    <a:pt x="715048" y="1730263"/>
                  </a:cubicBezTo>
                  <a:lnTo>
                    <a:pt x="715048" y="1715886"/>
                  </a:lnTo>
                  <a:cubicBezTo>
                    <a:pt x="717710" y="1715353"/>
                    <a:pt x="719840" y="1715353"/>
                    <a:pt x="721970" y="1715353"/>
                  </a:cubicBezTo>
                  <a:lnTo>
                    <a:pt x="721970" y="1715353"/>
                  </a:lnTo>
                  <a:close/>
                  <a:moveTo>
                    <a:pt x="721970" y="1773926"/>
                  </a:moveTo>
                  <a:lnTo>
                    <a:pt x="721970" y="1819187"/>
                  </a:lnTo>
                  <a:cubicBezTo>
                    <a:pt x="719840" y="1819187"/>
                    <a:pt x="718775" y="1819187"/>
                    <a:pt x="718775" y="1819187"/>
                  </a:cubicBezTo>
                  <a:cubicBezTo>
                    <a:pt x="717710" y="1819187"/>
                    <a:pt x="716645" y="1819187"/>
                    <a:pt x="715581" y="1819187"/>
                  </a:cubicBezTo>
                  <a:lnTo>
                    <a:pt x="715581" y="1747302"/>
                  </a:lnTo>
                  <a:cubicBezTo>
                    <a:pt x="717710" y="1754757"/>
                    <a:pt x="719840" y="1764874"/>
                    <a:pt x="721970" y="1773926"/>
                  </a:cubicBezTo>
                  <a:lnTo>
                    <a:pt x="721970" y="1773926"/>
                  </a:lnTo>
                  <a:close/>
                  <a:moveTo>
                    <a:pt x="715581" y="975739"/>
                  </a:moveTo>
                  <a:lnTo>
                    <a:pt x="715581" y="961362"/>
                  </a:lnTo>
                  <a:cubicBezTo>
                    <a:pt x="717710" y="967752"/>
                    <a:pt x="716645" y="972544"/>
                    <a:pt x="715581" y="975739"/>
                  </a:cubicBezTo>
                  <a:close/>
                  <a:moveTo>
                    <a:pt x="715581" y="30055"/>
                  </a:moveTo>
                  <a:lnTo>
                    <a:pt x="715581" y="47094"/>
                  </a:lnTo>
                  <a:cubicBezTo>
                    <a:pt x="715581" y="47094"/>
                    <a:pt x="714516" y="47094"/>
                    <a:pt x="713451" y="47094"/>
                  </a:cubicBezTo>
                  <a:lnTo>
                    <a:pt x="713451" y="30055"/>
                  </a:lnTo>
                  <a:cubicBezTo>
                    <a:pt x="714516" y="30055"/>
                    <a:pt x="715581" y="30055"/>
                    <a:pt x="715581" y="30055"/>
                  </a:cubicBezTo>
                  <a:lnTo>
                    <a:pt x="715581" y="30055"/>
                  </a:lnTo>
                  <a:close/>
                  <a:moveTo>
                    <a:pt x="715581" y="103537"/>
                  </a:moveTo>
                  <a:lnTo>
                    <a:pt x="715581" y="131758"/>
                  </a:lnTo>
                  <a:cubicBezTo>
                    <a:pt x="715581" y="131758"/>
                    <a:pt x="714516" y="131758"/>
                    <a:pt x="713451" y="132823"/>
                  </a:cubicBezTo>
                  <a:lnTo>
                    <a:pt x="713451" y="101407"/>
                  </a:lnTo>
                  <a:cubicBezTo>
                    <a:pt x="714516" y="100874"/>
                    <a:pt x="715581" y="102472"/>
                    <a:pt x="715581" y="103537"/>
                  </a:cubicBezTo>
                  <a:lnTo>
                    <a:pt x="715581" y="103537"/>
                  </a:lnTo>
                  <a:close/>
                  <a:moveTo>
                    <a:pt x="715581" y="221747"/>
                  </a:moveTo>
                  <a:lnTo>
                    <a:pt x="715581" y="350075"/>
                  </a:lnTo>
                  <a:cubicBezTo>
                    <a:pt x="715581" y="352205"/>
                    <a:pt x="714516" y="354335"/>
                    <a:pt x="713451" y="355932"/>
                  </a:cubicBezTo>
                  <a:lnTo>
                    <a:pt x="713451" y="221747"/>
                  </a:lnTo>
                  <a:cubicBezTo>
                    <a:pt x="714516" y="221747"/>
                    <a:pt x="715581" y="221747"/>
                    <a:pt x="715581" y="221747"/>
                  </a:cubicBezTo>
                  <a:lnTo>
                    <a:pt x="715581" y="221747"/>
                  </a:lnTo>
                  <a:close/>
                  <a:moveTo>
                    <a:pt x="715581" y="426752"/>
                  </a:moveTo>
                  <a:lnTo>
                    <a:pt x="715581" y="440064"/>
                  </a:lnTo>
                  <a:cubicBezTo>
                    <a:pt x="715581" y="440064"/>
                    <a:pt x="714516" y="440064"/>
                    <a:pt x="713451" y="440064"/>
                  </a:cubicBezTo>
                  <a:lnTo>
                    <a:pt x="713451" y="428882"/>
                  </a:lnTo>
                  <a:cubicBezTo>
                    <a:pt x="714516" y="427817"/>
                    <a:pt x="715581" y="427817"/>
                    <a:pt x="715581" y="426752"/>
                  </a:cubicBezTo>
                  <a:lnTo>
                    <a:pt x="715581" y="426752"/>
                  </a:lnTo>
                  <a:close/>
                  <a:moveTo>
                    <a:pt x="715581" y="472545"/>
                  </a:moveTo>
                  <a:lnTo>
                    <a:pt x="715581" y="491715"/>
                  </a:lnTo>
                  <a:cubicBezTo>
                    <a:pt x="715581" y="491715"/>
                    <a:pt x="714516" y="492780"/>
                    <a:pt x="713451" y="492780"/>
                  </a:cubicBezTo>
                  <a:lnTo>
                    <a:pt x="713451" y="471480"/>
                  </a:lnTo>
                  <a:cubicBezTo>
                    <a:pt x="714516" y="471480"/>
                    <a:pt x="715581" y="471480"/>
                    <a:pt x="715581" y="472545"/>
                  </a:cubicBezTo>
                  <a:lnTo>
                    <a:pt x="715581" y="472545"/>
                  </a:lnTo>
                  <a:close/>
                  <a:moveTo>
                    <a:pt x="715581" y="532183"/>
                  </a:moveTo>
                  <a:lnTo>
                    <a:pt x="715581" y="562534"/>
                  </a:lnTo>
                  <a:lnTo>
                    <a:pt x="715581" y="563599"/>
                  </a:lnTo>
                  <a:lnTo>
                    <a:pt x="715581" y="565729"/>
                  </a:lnTo>
                  <a:lnTo>
                    <a:pt x="715581" y="601938"/>
                  </a:lnTo>
                  <a:lnTo>
                    <a:pt x="713451" y="597678"/>
                  </a:lnTo>
                  <a:lnTo>
                    <a:pt x="713451" y="533248"/>
                  </a:lnTo>
                  <a:lnTo>
                    <a:pt x="715581" y="532183"/>
                  </a:lnTo>
                  <a:lnTo>
                    <a:pt x="715581" y="532183"/>
                  </a:lnTo>
                  <a:close/>
                  <a:moveTo>
                    <a:pt x="715581" y="686602"/>
                  </a:moveTo>
                  <a:lnTo>
                    <a:pt x="715581" y="695654"/>
                  </a:lnTo>
                  <a:cubicBezTo>
                    <a:pt x="715581" y="694589"/>
                    <a:pt x="714516" y="694589"/>
                    <a:pt x="713451" y="693524"/>
                  </a:cubicBezTo>
                  <a:lnTo>
                    <a:pt x="713451" y="684472"/>
                  </a:lnTo>
                  <a:cubicBezTo>
                    <a:pt x="714516" y="684472"/>
                    <a:pt x="715581" y="685537"/>
                    <a:pt x="715581" y="686602"/>
                  </a:cubicBezTo>
                  <a:lnTo>
                    <a:pt x="715581" y="686602"/>
                  </a:lnTo>
                  <a:close/>
                  <a:moveTo>
                    <a:pt x="715581" y="716954"/>
                  </a:moveTo>
                  <a:lnTo>
                    <a:pt x="715581" y="728136"/>
                  </a:lnTo>
                  <a:cubicBezTo>
                    <a:pt x="715581" y="729201"/>
                    <a:pt x="714516" y="729201"/>
                    <a:pt x="713451" y="730266"/>
                  </a:cubicBezTo>
                  <a:lnTo>
                    <a:pt x="713451" y="719083"/>
                  </a:lnTo>
                  <a:cubicBezTo>
                    <a:pt x="714516" y="718019"/>
                    <a:pt x="715581" y="718019"/>
                    <a:pt x="715581" y="716954"/>
                  </a:cubicBezTo>
                  <a:lnTo>
                    <a:pt x="715581" y="716954"/>
                  </a:lnTo>
                  <a:close/>
                  <a:moveTo>
                    <a:pt x="715581" y="757422"/>
                  </a:moveTo>
                  <a:lnTo>
                    <a:pt x="715581" y="766474"/>
                  </a:lnTo>
                  <a:cubicBezTo>
                    <a:pt x="715581" y="765409"/>
                    <a:pt x="714516" y="765409"/>
                    <a:pt x="713451" y="764344"/>
                  </a:cubicBezTo>
                  <a:lnTo>
                    <a:pt x="713451" y="755292"/>
                  </a:lnTo>
                  <a:cubicBezTo>
                    <a:pt x="714516" y="756357"/>
                    <a:pt x="715581" y="756357"/>
                    <a:pt x="715581" y="757422"/>
                  </a:cubicBezTo>
                  <a:lnTo>
                    <a:pt x="715581" y="757422"/>
                  </a:lnTo>
                  <a:close/>
                  <a:moveTo>
                    <a:pt x="715581" y="796825"/>
                  </a:moveTo>
                  <a:lnTo>
                    <a:pt x="715581" y="805878"/>
                  </a:lnTo>
                  <a:cubicBezTo>
                    <a:pt x="715581" y="806943"/>
                    <a:pt x="714516" y="808008"/>
                    <a:pt x="713451" y="809073"/>
                  </a:cubicBezTo>
                  <a:lnTo>
                    <a:pt x="713451" y="798955"/>
                  </a:lnTo>
                  <a:cubicBezTo>
                    <a:pt x="714516" y="798955"/>
                    <a:pt x="714516" y="797891"/>
                    <a:pt x="715581" y="797891"/>
                  </a:cubicBezTo>
                  <a:lnTo>
                    <a:pt x="715581" y="796825"/>
                  </a:lnTo>
                  <a:lnTo>
                    <a:pt x="715581" y="796825"/>
                  </a:lnTo>
                  <a:close/>
                  <a:moveTo>
                    <a:pt x="715581" y="819190"/>
                  </a:moveTo>
                  <a:lnTo>
                    <a:pt x="715581" y="825047"/>
                  </a:lnTo>
                  <a:cubicBezTo>
                    <a:pt x="715581" y="825047"/>
                    <a:pt x="714516" y="825047"/>
                    <a:pt x="713451" y="826112"/>
                  </a:cubicBezTo>
                  <a:lnTo>
                    <a:pt x="713451" y="819190"/>
                  </a:lnTo>
                  <a:cubicBezTo>
                    <a:pt x="714516" y="819190"/>
                    <a:pt x="715581" y="819190"/>
                    <a:pt x="715581" y="819190"/>
                  </a:cubicBezTo>
                  <a:lnTo>
                    <a:pt x="715581" y="819190"/>
                  </a:lnTo>
                  <a:close/>
                  <a:moveTo>
                    <a:pt x="715581" y="844216"/>
                  </a:moveTo>
                  <a:lnTo>
                    <a:pt x="715581" y="851138"/>
                  </a:lnTo>
                  <a:cubicBezTo>
                    <a:pt x="715581" y="851138"/>
                    <a:pt x="714516" y="851138"/>
                    <a:pt x="713451" y="852203"/>
                  </a:cubicBezTo>
                  <a:lnTo>
                    <a:pt x="713451" y="844216"/>
                  </a:lnTo>
                  <a:cubicBezTo>
                    <a:pt x="714516" y="844216"/>
                    <a:pt x="715581" y="844216"/>
                    <a:pt x="715581" y="844216"/>
                  </a:cubicBezTo>
                  <a:lnTo>
                    <a:pt x="715581" y="844216"/>
                  </a:lnTo>
                  <a:close/>
                  <a:moveTo>
                    <a:pt x="715581" y="867645"/>
                  </a:moveTo>
                  <a:lnTo>
                    <a:pt x="715581" y="895867"/>
                  </a:lnTo>
                  <a:lnTo>
                    <a:pt x="715581" y="896932"/>
                  </a:lnTo>
                  <a:cubicBezTo>
                    <a:pt x="716645" y="907049"/>
                    <a:pt x="715581" y="915036"/>
                    <a:pt x="713451" y="919296"/>
                  </a:cubicBezTo>
                  <a:lnTo>
                    <a:pt x="713451" y="885750"/>
                  </a:lnTo>
                  <a:cubicBezTo>
                    <a:pt x="714516" y="883620"/>
                    <a:pt x="715581" y="879892"/>
                    <a:pt x="715581" y="875633"/>
                  </a:cubicBezTo>
                  <a:cubicBezTo>
                    <a:pt x="715581" y="875633"/>
                    <a:pt x="714516" y="875633"/>
                    <a:pt x="713451" y="875633"/>
                  </a:cubicBezTo>
                  <a:lnTo>
                    <a:pt x="713451" y="868710"/>
                  </a:lnTo>
                  <a:cubicBezTo>
                    <a:pt x="714516" y="867645"/>
                    <a:pt x="715581" y="867645"/>
                    <a:pt x="715581" y="867645"/>
                  </a:cubicBezTo>
                  <a:lnTo>
                    <a:pt x="715581" y="867645"/>
                  </a:lnTo>
                  <a:close/>
                  <a:moveTo>
                    <a:pt x="715581" y="961362"/>
                  </a:moveTo>
                  <a:lnTo>
                    <a:pt x="715581" y="975739"/>
                  </a:lnTo>
                  <a:cubicBezTo>
                    <a:pt x="715581" y="975739"/>
                    <a:pt x="715581" y="975739"/>
                    <a:pt x="715581" y="976804"/>
                  </a:cubicBezTo>
                  <a:lnTo>
                    <a:pt x="715581" y="976804"/>
                  </a:lnTo>
                  <a:lnTo>
                    <a:pt x="715581" y="991713"/>
                  </a:lnTo>
                  <a:cubicBezTo>
                    <a:pt x="715581" y="989583"/>
                    <a:pt x="714516" y="988518"/>
                    <a:pt x="713451" y="985856"/>
                  </a:cubicBezTo>
                  <a:lnTo>
                    <a:pt x="713451" y="954440"/>
                  </a:lnTo>
                  <a:cubicBezTo>
                    <a:pt x="714516" y="956569"/>
                    <a:pt x="715581" y="959232"/>
                    <a:pt x="715581" y="961362"/>
                  </a:cubicBezTo>
                  <a:lnTo>
                    <a:pt x="715581" y="961362"/>
                  </a:lnTo>
                  <a:close/>
                  <a:moveTo>
                    <a:pt x="715581" y="1002895"/>
                  </a:moveTo>
                  <a:lnTo>
                    <a:pt x="715581" y="1015142"/>
                  </a:lnTo>
                  <a:cubicBezTo>
                    <a:pt x="715581" y="1016207"/>
                    <a:pt x="714516" y="1017272"/>
                    <a:pt x="713451" y="1017272"/>
                  </a:cubicBezTo>
                  <a:lnTo>
                    <a:pt x="713451" y="1006090"/>
                  </a:lnTo>
                  <a:cubicBezTo>
                    <a:pt x="714516" y="1005025"/>
                    <a:pt x="715581" y="1003960"/>
                    <a:pt x="715581" y="1002895"/>
                  </a:cubicBezTo>
                  <a:lnTo>
                    <a:pt x="715581" y="1002895"/>
                  </a:lnTo>
                  <a:close/>
                  <a:moveTo>
                    <a:pt x="715581" y="1046559"/>
                  </a:moveTo>
                  <a:lnTo>
                    <a:pt x="715581" y="1075845"/>
                  </a:lnTo>
                  <a:cubicBezTo>
                    <a:pt x="715581" y="1074780"/>
                    <a:pt x="714516" y="1073715"/>
                    <a:pt x="713451" y="1071585"/>
                  </a:cubicBezTo>
                  <a:lnTo>
                    <a:pt x="713451" y="1050286"/>
                  </a:lnTo>
                  <a:cubicBezTo>
                    <a:pt x="714516" y="1049221"/>
                    <a:pt x="715581" y="1048156"/>
                    <a:pt x="715581" y="1046559"/>
                  </a:cubicBezTo>
                  <a:lnTo>
                    <a:pt x="715581" y="1046559"/>
                  </a:lnTo>
                  <a:close/>
                  <a:moveTo>
                    <a:pt x="715581" y="1100872"/>
                  </a:moveTo>
                  <a:lnTo>
                    <a:pt x="715581" y="1116846"/>
                  </a:lnTo>
                  <a:cubicBezTo>
                    <a:pt x="715581" y="1116846"/>
                    <a:pt x="714516" y="1116846"/>
                    <a:pt x="713451" y="1116846"/>
                  </a:cubicBezTo>
                  <a:lnTo>
                    <a:pt x="713451" y="1104599"/>
                  </a:lnTo>
                  <a:cubicBezTo>
                    <a:pt x="714516" y="1103001"/>
                    <a:pt x="715581" y="1101936"/>
                    <a:pt x="715581" y="1100872"/>
                  </a:cubicBezTo>
                  <a:lnTo>
                    <a:pt x="715581" y="1100872"/>
                  </a:lnTo>
                  <a:close/>
                  <a:moveTo>
                    <a:pt x="715581" y="1142405"/>
                  </a:moveTo>
                  <a:lnTo>
                    <a:pt x="715581" y="1150392"/>
                  </a:lnTo>
                  <a:cubicBezTo>
                    <a:pt x="715581" y="1150392"/>
                    <a:pt x="714516" y="1149327"/>
                    <a:pt x="713451" y="1149327"/>
                  </a:cubicBezTo>
                  <a:lnTo>
                    <a:pt x="713451" y="1140275"/>
                  </a:lnTo>
                  <a:cubicBezTo>
                    <a:pt x="714516" y="1141340"/>
                    <a:pt x="715581" y="1141340"/>
                    <a:pt x="715581" y="1142405"/>
                  </a:cubicBezTo>
                  <a:lnTo>
                    <a:pt x="715581" y="1142405"/>
                  </a:lnTo>
                  <a:close/>
                  <a:moveTo>
                    <a:pt x="715581" y="1170626"/>
                  </a:moveTo>
                  <a:lnTo>
                    <a:pt x="715581" y="1180743"/>
                  </a:lnTo>
                  <a:cubicBezTo>
                    <a:pt x="715581" y="1181808"/>
                    <a:pt x="714516" y="1182873"/>
                    <a:pt x="713451" y="1183938"/>
                  </a:cubicBezTo>
                  <a:lnTo>
                    <a:pt x="713451" y="1170626"/>
                  </a:lnTo>
                  <a:cubicBezTo>
                    <a:pt x="714516" y="1170626"/>
                    <a:pt x="715581" y="1170626"/>
                    <a:pt x="715581" y="1170626"/>
                  </a:cubicBezTo>
                  <a:lnTo>
                    <a:pt x="715581" y="1170626"/>
                  </a:lnTo>
                  <a:close/>
                  <a:moveTo>
                    <a:pt x="715581" y="1222277"/>
                  </a:moveTo>
                  <a:lnTo>
                    <a:pt x="715581" y="1285110"/>
                  </a:lnTo>
                  <a:lnTo>
                    <a:pt x="713451" y="1285110"/>
                  </a:lnTo>
                  <a:lnTo>
                    <a:pt x="713451" y="1224407"/>
                  </a:lnTo>
                  <a:lnTo>
                    <a:pt x="715581" y="1222277"/>
                  </a:lnTo>
                  <a:lnTo>
                    <a:pt x="715581" y="1222277"/>
                  </a:lnTo>
                  <a:close/>
                  <a:moveTo>
                    <a:pt x="715581" y="1377761"/>
                  </a:moveTo>
                  <a:lnTo>
                    <a:pt x="715581" y="1386813"/>
                  </a:lnTo>
                  <a:lnTo>
                    <a:pt x="714516" y="1386813"/>
                  </a:lnTo>
                  <a:cubicBezTo>
                    <a:pt x="715581" y="1388943"/>
                    <a:pt x="715581" y="1392670"/>
                    <a:pt x="715581" y="1395865"/>
                  </a:cubicBezTo>
                  <a:lnTo>
                    <a:pt x="715581" y="1441126"/>
                  </a:lnTo>
                  <a:cubicBezTo>
                    <a:pt x="715581" y="1441126"/>
                    <a:pt x="714516" y="1441126"/>
                    <a:pt x="713451" y="1441126"/>
                  </a:cubicBezTo>
                  <a:lnTo>
                    <a:pt x="713451" y="1377761"/>
                  </a:lnTo>
                  <a:cubicBezTo>
                    <a:pt x="714516" y="1377761"/>
                    <a:pt x="715581" y="1377761"/>
                    <a:pt x="715581" y="1377761"/>
                  </a:cubicBezTo>
                  <a:lnTo>
                    <a:pt x="715581" y="1377761"/>
                  </a:lnTo>
                  <a:close/>
                  <a:moveTo>
                    <a:pt x="715581" y="1715353"/>
                  </a:moveTo>
                  <a:lnTo>
                    <a:pt x="715581" y="1729730"/>
                  </a:lnTo>
                  <a:cubicBezTo>
                    <a:pt x="715581" y="1729730"/>
                    <a:pt x="714516" y="1729730"/>
                    <a:pt x="713451" y="1729730"/>
                  </a:cubicBezTo>
                  <a:lnTo>
                    <a:pt x="713451" y="1715353"/>
                  </a:lnTo>
                  <a:cubicBezTo>
                    <a:pt x="714516" y="1715353"/>
                    <a:pt x="715581" y="1715353"/>
                    <a:pt x="715581" y="1715353"/>
                  </a:cubicBezTo>
                  <a:lnTo>
                    <a:pt x="715581" y="1715353"/>
                  </a:lnTo>
                  <a:close/>
                  <a:moveTo>
                    <a:pt x="715581" y="1747302"/>
                  </a:moveTo>
                  <a:lnTo>
                    <a:pt x="715581" y="1819187"/>
                  </a:lnTo>
                  <a:cubicBezTo>
                    <a:pt x="715581" y="1819187"/>
                    <a:pt x="714516" y="1819187"/>
                    <a:pt x="713451" y="1819187"/>
                  </a:cubicBezTo>
                  <a:lnTo>
                    <a:pt x="713451" y="1802147"/>
                  </a:lnTo>
                  <a:lnTo>
                    <a:pt x="714516" y="1802147"/>
                  </a:lnTo>
                  <a:cubicBezTo>
                    <a:pt x="714516" y="1802147"/>
                    <a:pt x="714516" y="1802147"/>
                    <a:pt x="713451" y="1802147"/>
                  </a:cubicBezTo>
                  <a:lnTo>
                    <a:pt x="713451" y="1739315"/>
                  </a:lnTo>
                  <a:cubicBezTo>
                    <a:pt x="714516" y="1741445"/>
                    <a:pt x="715581" y="1743575"/>
                    <a:pt x="715581" y="1747302"/>
                  </a:cubicBezTo>
                  <a:lnTo>
                    <a:pt x="715581" y="1747302"/>
                  </a:lnTo>
                  <a:close/>
                  <a:moveTo>
                    <a:pt x="712918" y="1571584"/>
                  </a:moveTo>
                  <a:lnTo>
                    <a:pt x="712918" y="1564661"/>
                  </a:lnTo>
                  <a:lnTo>
                    <a:pt x="715048" y="1565726"/>
                  </a:lnTo>
                  <a:lnTo>
                    <a:pt x="712918" y="1571584"/>
                  </a:lnTo>
                  <a:lnTo>
                    <a:pt x="712918" y="1571584"/>
                  </a:lnTo>
                  <a:close/>
                  <a:moveTo>
                    <a:pt x="712918" y="945387"/>
                  </a:moveTo>
                  <a:lnTo>
                    <a:pt x="712918" y="932075"/>
                  </a:lnTo>
                  <a:cubicBezTo>
                    <a:pt x="714516" y="937400"/>
                    <a:pt x="714516" y="942192"/>
                    <a:pt x="712918" y="945387"/>
                  </a:cubicBezTo>
                  <a:close/>
                  <a:moveTo>
                    <a:pt x="712918" y="30055"/>
                  </a:moveTo>
                  <a:lnTo>
                    <a:pt x="712918" y="47094"/>
                  </a:lnTo>
                  <a:lnTo>
                    <a:pt x="711853" y="47094"/>
                  </a:lnTo>
                  <a:lnTo>
                    <a:pt x="711853" y="30055"/>
                  </a:lnTo>
                  <a:lnTo>
                    <a:pt x="712918" y="30055"/>
                  </a:lnTo>
                  <a:lnTo>
                    <a:pt x="712918" y="30055"/>
                  </a:lnTo>
                  <a:close/>
                  <a:moveTo>
                    <a:pt x="712918" y="100874"/>
                  </a:moveTo>
                  <a:lnTo>
                    <a:pt x="712918" y="132291"/>
                  </a:lnTo>
                  <a:cubicBezTo>
                    <a:pt x="712918" y="132291"/>
                    <a:pt x="711853" y="132291"/>
                    <a:pt x="711853" y="133356"/>
                  </a:cubicBezTo>
                  <a:lnTo>
                    <a:pt x="711853" y="99809"/>
                  </a:lnTo>
                  <a:lnTo>
                    <a:pt x="712918" y="100874"/>
                  </a:lnTo>
                  <a:lnTo>
                    <a:pt x="712918" y="100874"/>
                  </a:lnTo>
                  <a:close/>
                  <a:moveTo>
                    <a:pt x="712918" y="221747"/>
                  </a:moveTo>
                  <a:lnTo>
                    <a:pt x="712918" y="355400"/>
                  </a:lnTo>
                  <a:cubicBezTo>
                    <a:pt x="712918" y="357530"/>
                    <a:pt x="711853" y="358595"/>
                    <a:pt x="711853" y="361257"/>
                  </a:cubicBezTo>
                  <a:lnTo>
                    <a:pt x="711853" y="220682"/>
                  </a:lnTo>
                  <a:lnTo>
                    <a:pt x="711853" y="220682"/>
                  </a:lnTo>
                  <a:cubicBezTo>
                    <a:pt x="711853" y="220682"/>
                    <a:pt x="711853" y="221747"/>
                    <a:pt x="712918" y="221747"/>
                  </a:cubicBezTo>
                  <a:lnTo>
                    <a:pt x="712918" y="221747"/>
                  </a:lnTo>
                  <a:close/>
                  <a:moveTo>
                    <a:pt x="712918" y="428882"/>
                  </a:moveTo>
                  <a:lnTo>
                    <a:pt x="712918" y="440064"/>
                  </a:lnTo>
                  <a:lnTo>
                    <a:pt x="711853" y="440064"/>
                  </a:lnTo>
                  <a:lnTo>
                    <a:pt x="711853" y="428882"/>
                  </a:lnTo>
                  <a:lnTo>
                    <a:pt x="711853" y="428882"/>
                  </a:lnTo>
                  <a:cubicBezTo>
                    <a:pt x="712918" y="428882"/>
                    <a:pt x="712918" y="428882"/>
                    <a:pt x="712918" y="428882"/>
                  </a:cubicBezTo>
                  <a:lnTo>
                    <a:pt x="712918" y="428882"/>
                  </a:lnTo>
                  <a:close/>
                  <a:moveTo>
                    <a:pt x="712918" y="471480"/>
                  </a:moveTo>
                  <a:lnTo>
                    <a:pt x="712918" y="492780"/>
                  </a:lnTo>
                  <a:cubicBezTo>
                    <a:pt x="712918" y="493845"/>
                    <a:pt x="711853" y="493845"/>
                    <a:pt x="711853" y="494909"/>
                  </a:cubicBezTo>
                  <a:lnTo>
                    <a:pt x="711853" y="483727"/>
                  </a:lnTo>
                  <a:cubicBezTo>
                    <a:pt x="711853" y="482662"/>
                    <a:pt x="711853" y="482662"/>
                    <a:pt x="711853" y="482662"/>
                  </a:cubicBezTo>
                  <a:lnTo>
                    <a:pt x="711853" y="482662"/>
                  </a:lnTo>
                  <a:lnTo>
                    <a:pt x="711853" y="470415"/>
                  </a:lnTo>
                  <a:cubicBezTo>
                    <a:pt x="711853" y="470415"/>
                    <a:pt x="712918" y="470415"/>
                    <a:pt x="712918" y="471480"/>
                  </a:cubicBezTo>
                  <a:lnTo>
                    <a:pt x="712918" y="471480"/>
                  </a:lnTo>
                  <a:close/>
                  <a:moveTo>
                    <a:pt x="712918" y="533248"/>
                  </a:moveTo>
                  <a:lnTo>
                    <a:pt x="712918" y="597678"/>
                  </a:lnTo>
                  <a:lnTo>
                    <a:pt x="711853" y="594483"/>
                  </a:lnTo>
                  <a:lnTo>
                    <a:pt x="711853" y="534845"/>
                  </a:lnTo>
                  <a:lnTo>
                    <a:pt x="712918" y="533248"/>
                  </a:lnTo>
                  <a:lnTo>
                    <a:pt x="712918" y="533248"/>
                  </a:lnTo>
                  <a:close/>
                  <a:moveTo>
                    <a:pt x="712918" y="684472"/>
                  </a:moveTo>
                  <a:lnTo>
                    <a:pt x="712918" y="693524"/>
                  </a:lnTo>
                  <a:cubicBezTo>
                    <a:pt x="712918" y="692460"/>
                    <a:pt x="711853" y="692460"/>
                    <a:pt x="711853" y="691395"/>
                  </a:cubicBezTo>
                  <a:lnTo>
                    <a:pt x="711853" y="682342"/>
                  </a:lnTo>
                  <a:cubicBezTo>
                    <a:pt x="711853" y="683407"/>
                    <a:pt x="712918" y="683407"/>
                    <a:pt x="712918" y="684472"/>
                  </a:cubicBezTo>
                  <a:lnTo>
                    <a:pt x="712918" y="684472"/>
                  </a:lnTo>
                  <a:close/>
                  <a:moveTo>
                    <a:pt x="712918" y="719083"/>
                  </a:moveTo>
                  <a:lnTo>
                    <a:pt x="712918" y="730266"/>
                  </a:lnTo>
                  <a:cubicBezTo>
                    <a:pt x="712918" y="731331"/>
                    <a:pt x="711853" y="732395"/>
                    <a:pt x="711853" y="733460"/>
                  </a:cubicBezTo>
                  <a:lnTo>
                    <a:pt x="711853" y="722811"/>
                  </a:lnTo>
                  <a:cubicBezTo>
                    <a:pt x="711853" y="721213"/>
                    <a:pt x="712918" y="720148"/>
                    <a:pt x="712918" y="719083"/>
                  </a:cubicBezTo>
                  <a:lnTo>
                    <a:pt x="712918" y="719083"/>
                  </a:lnTo>
                  <a:close/>
                  <a:moveTo>
                    <a:pt x="712918" y="755292"/>
                  </a:moveTo>
                  <a:lnTo>
                    <a:pt x="712918" y="764344"/>
                  </a:lnTo>
                  <a:lnTo>
                    <a:pt x="711853" y="763279"/>
                  </a:lnTo>
                  <a:lnTo>
                    <a:pt x="711853" y="753162"/>
                  </a:lnTo>
                  <a:cubicBezTo>
                    <a:pt x="711853" y="754227"/>
                    <a:pt x="712918" y="755292"/>
                    <a:pt x="712918" y="755292"/>
                  </a:cubicBezTo>
                  <a:lnTo>
                    <a:pt x="712918" y="755292"/>
                  </a:lnTo>
                  <a:close/>
                  <a:moveTo>
                    <a:pt x="712918" y="798955"/>
                  </a:moveTo>
                  <a:lnTo>
                    <a:pt x="712918" y="809073"/>
                  </a:lnTo>
                  <a:cubicBezTo>
                    <a:pt x="712918" y="809073"/>
                    <a:pt x="711853" y="810137"/>
                    <a:pt x="711853" y="811203"/>
                  </a:cubicBezTo>
                  <a:lnTo>
                    <a:pt x="711853" y="801085"/>
                  </a:lnTo>
                  <a:cubicBezTo>
                    <a:pt x="711853" y="800020"/>
                    <a:pt x="712918" y="800020"/>
                    <a:pt x="712918" y="798955"/>
                  </a:cubicBezTo>
                  <a:lnTo>
                    <a:pt x="712918" y="798955"/>
                  </a:lnTo>
                  <a:close/>
                  <a:moveTo>
                    <a:pt x="712918" y="819190"/>
                  </a:moveTo>
                  <a:lnTo>
                    <a:pt x="712918" y="826112"/>
                  </a:lnTo>
                  <a:lnTo>
                    <a:pt x="711853" y="826112"/>
                  </a:lnTo>
                  <a:lnTo>
                    <a:pt x="711853" y="819190"/>
                  </a:lnTo>
                  <a:lnTo>
                    <a:pt x="712918" y="819190"/>
                  </a:lnTo>
                  <a:lnTo>
                    <a:pt x="712918" y="819190"/>
                  </a:lnTo>
                  <a:close/>
                  <a:moveTo>
                    <a:pt x="712918" y="844216"/>
                  </a:moveTo>
                  <a:lnTo>
                    <a:pt x="712918" y="852203"/>
                  </a:lnTo>
                  <a:lnTo>
                    <a:pt x="711853" y="852203"/>
                  </a:lnTo>
                  <a:lnTo>
                    <a:pt x="711853" y="845281"/>
                  </a:lnTo>
                  <a:cubicBezTo>
                    <a:pt x="711853" y="845281"/>
                    <a:pt x="712918" y="845281"/>
                    <a:pt x="712918" y="844216"/>
                  </a:cubicBezTo>
                  <a:lnTo>
                    <a:pt x="712918" y="844216"/>
                  </a:lnTo>
                  <a:close/>
                  <a:moveTo>
                    <a:pt x="712918" y="868710"/>
                  </a:moveTo>
                  <a:lnTo>
                    <a:pt x="712918" y="875633"/>
                  </a:lnTo>
                  <a:cubicBezTo>
                    <a:pt x="712918" y="876697"/>
                    <a:pt x="711853" y="876697"/>
                    <a:pt x="711853" y="876697"/>
                  </a:cubicBezTo>
                  <a:lnTo>
                    <a:pt x="711853" y="868710"/>
                  </a:lnTo>
                  <a:lnTo>
                    <a:pt x="712918" y="868710"/>
                  </a:lnTo>
                  <a:lnTo>
                    <a:pt x="712918" y="868710"/>
                  </a:lnTo>
                  <a:close/>
                  <a:moveTo>
                    <a:pt x="712918" y="885750"/>
                  </a:moveTo>
                  <a:lnTo>
                    <a:pt x="712918" y="919296"/>
                  </a:lnTo>
                  <a:cubicBezTo>
                    <a:pt x="712918" y="920361"/>
                    <a:pt x="711853" y="922491"/>
                    <a:pt x="711853" y="922491"/>
                  </a:cubicBezTo>
                  <a:cubicBezTo>
                    <a:pt x="712918" y="925686"/>
                    <a:pt x="712918" y="928348"/>
                    <a:pt x="712918" y="931543"/>
                  </a:cubicBezTo>
                  <a:lnTo>
                    <a:pt x="712918" y="944855"/>
                  </a:lnTo>
                  <a:cubicBezTo>
                    <a:pt x="712918" y="946985"/>
                    <a:pt x="712918" y="948050"/>
                    <a:pt x="711853" y="949115"/>
                  </a:cubicBezTo>
                  <a:cubicBezTo>
                    <a:pt x="712918" y="950180"/>
                    <a:pt x="712918" y="952310"/>
                    <a:pt x="712918" y="953375"/>
                  </a:cubicBezTo>
                  <a:lnTo>
                    <a:pt x="712918" y="984791"/>
                  </a:lnTo>
                  <a:cubicBezTo>
                    <a:pt x="712918" y="983726"/>
                    <a:pt x="712918" y="982661"/>
                    <a:pt x="711853" y="981596"/>
                  </a:cubicBezTo>
                  <a:cubicBezTo>
                    <a:pt x="711853" y="982661"/>
                    <a:pt x="711853" y="982661"/>
                    <a:pt x="711853" y="983726"/>
                  </a:cubicBezTo>
                  <a:lnTo>
                    <a:pt x="711853" y="888945"/>
                  </a:lnTo>
                  <a:cubicBezTo>
                    <a:pt x="711853" y="888945"/>
                    <a:pt x="712918" y="887880"/>
                    <a:pt x="712918" y="885750"/>
                  </a:cubicBezTo>
                  <a:lnTo>
                    <a:pt x="712918" y="885750"/>
                  </a:lnTo>
                  <a:close/>
                  <a:moveTo>
                    <a:pt x="712918" y="1006090"/>
                  </a:moveTo>
                  <a:lnTo>
                    <a:pt x="712918" y="1017272"/>
                  </a:lnTo>
                  <a:cubicBezTo>
                    <a:pt x="712918" y="1018337"/>
                    <a:pt x="711853" y="1019402"/>
                    <a:pt x="711853" y="1019402"/>
                  </a:cubicBezTo>
                  <a:lnTo>
                    <a:pt x="711853" y="1009285"/>
                  </a:lnTo>
                  <a:cubicBezTo>
                    <a:pt x="711853" y="1008752"/>
                    <a:pt x="712918" y="1007155"/>
                    <a:pt x="712918" y="1006090"/>
                  </a:cubicBezTo>
                  <a:lnTo>
                    <a:pt x="712918" y="1006090"/>
                  </a:lnTo>
                  <a:close/>
                  <a:moveTo>
                    <a:pt x="712918" y="1050286"/>
                  </a:moveTo>
                  <a:lnTo>
                    <a:pt x="712918" y="1071585"/>
                  </a:lnTo>
                  <a:cubicBezTo>
                    <a:pt x="712918" y="1070520"/>
                    <a:pt x="711853" y="1068390"/>
                    <a:pt x="711853" y="1067325"/>
                  </a:cubicBezTo>
                  <a:lnTo>
                    <a:pt x="711853" y="1055078"/>
                  </a:lnTo>
                  <a:cubicBezTo>
                    <a:pt x="711853" y="1053481"/>
                    <a:pt x="712918" y="1052416"/>
                    <a:pt x="712918" y="1050286"/>
                  </a:cubicBezTo>
                  <a:lnTo>
                    <a:pt x="712918" y="1050286"/>
                  </a:lnTo>
                  <a:close/>
                  <a:moveTo>
                    <a:pt x="712918" y="1104066"/>
                  </a:moveTo>
                  <a:lnTo>
                    <a:pt x="712918" y="1116313"/>
                  </a:lnTo>
                  <a:cubicBezTo>
                    <a:pt x="712918" y="1116313"/>
                    <a:pt x="711853" y="1116313"/>
                    <a:pt x="711853" y="1117378"/>
                  </a:cubicBezTo>
                  <a:lnTo>
                    <a:pt x="711853" y="1106196"/>
                  </a:lnTo>
                  <a:cubicBezTo>
                    <a:pt x="711853" y="1105131"/>
                    <a:pt x="712918" y="1105131"/>
                    <a:pt x="712918" y="1104066"/>
                  </a:cubicBezTo>
                  <a:lnTo>
                    <a:pt x="712918" y="1104066"/>
                  </a:lnTo>
                  <a:close/>
                  <a:moveTo>
                    <a:pt x="712918" y="1140275"/>
                  </a:moveTo>
                  <a:lnTo>
                    <a:pt x="712918" y="1149327"/>
                  </a:lnTo>
                  <a:cubicBezTo>
                    <a:pt x="712918" y="1148262"/>
                    <a:pt x="711853" y="1148262"/>
                    <a:pt x="711853" y="1148262"/>
                  </a:cubicBezTo>
                  <a:lnTo>
                    <a:pt x="711853" y="1139210"/>
                  </a:lnTo>
                  <a:lnTo>
                    <a:pt x="712918" y="1140275"/>
                  </a:lnTo>
                  <a:lnTo>
                    <a:pt x="712918" y="1140275"/>
                  </a:lnTo>
                  <a:close/>
                  <a:moveTo>
                    <a:pt x="712918" y="1170626"/>
                  </a:moveTo>
                  <a:lnTo>
                    <a:pt x="712918" y="1183938"/>
                  </a:lnTo>
                  <a:cubicBezTo>
                    <a:pt x="712918" y="1185003"/>
                    <a:pt x="711853" y="1185003"/>
                    <a:pt x="711853" y="1186068"/>
                  </a:cubicBezTo>
                  <a:lnTo>
                    <a:pt x="711853" y="1170094"/>
                  </a:lnTo>
                  <a:lnTo>
                    <a:pt x="712918" y="1170094"/>
                  </a:lnTo>
                  <a:lnTo>
                    <a:pt x="712918" y="1170626"/>
                  </a:lnTo>
                  <a:close/>
                  <a:moveTo>
                    <a:pt x="712918" y="1224939"/>
                  </a:moveTo>
                  <a:lnTo>
                    <a:pt x="712918" y="1285642"/>
                  </a:lnTo>
                  <a:lnTo>
                    <a:pt x="711853" y="1285642"/>
                  </a:lnTo>
                  <a:lnTo>
                    <a:pt x="711853" y="1227069"/>
                  </a:lnTo>
                  <a:lnTo>
                    <a:pt x="712918" y="1224939"/>
                  </a:lnTo>
                  <a:lnTo>
                    <a:pt x="712918" y="1224939"/>
                  </a:lnTo>
                  <a:lnTo>
                    <a:pt x="712918" y="1224939"/>
                  </a:lnTo>
                  <a:close/>
                  <a:moveTo>
                    <a:pt x="712918" y="1377761"/>
                  </a:moveTo>
                  <a:lnTo>
                    <a:pt x="712918" y="1440594"/>
                  </a:lnTo>
                  <a:lnTo>
                    <a:pt x="711853" y="1439529"/>
                  </a:lnTo>
                  <a:lnTo>
                    <a:pt x="711853" y="1376696"/>
                  </a:lnTo>
                  <a:cubicBezTo>
                    <a:pt x="711853" y="1376696"/>
                    <a:pt x="712918" y="1376696"/>
                    <a:pt x="712918" y="1377761"/>
                  </a:cubicBezTo>
                  <a:lnTo>
                    <a:pt x="712918" y="1377761"/>
                  </a:lnTo>
                  <a:close/>
                  <a:moveTo>
                    <a:pt x="712918" y="1564661"/>
                  </a:moveTo>
                  <a:lnTo>
                    <a:pt x="712918" y="1571584"/>
                  </a:lnTo>
                  <a:lnTo>
                    <a:pt x="711853" y="1575844"/>
                  </a:lnTo>
                  <a:lnTo>
                    <a:pt x="711853" y="1563596"/>
                  </a:lnTo>
                  <a:lnTo>
                    <a:pt x="712918" y="1564661"/>
                  </a:lnTo>
                  <a:lnTo>
                    <a:pt x="712918" y="1564661"/>
                  </a:lnTo>
                  <a:close/>
                  <a:moveTo>
                    <a:pt x="712918" y="1715353"/>
                  </a:moveTo>
                  <a:lnTo>
                    <a:pt x="712918" y="1729730"/>
                  </a:lnTo>
                  <a:lnTo>
                    <a:pt x="711853" y="1729730"/>
                  </a:lnTo>
                  <a:lnTo>
                    <a:pt x="711853" y="1715353"/>
                  </a:lnTo>
                  <a:lnTo>
                    <a:pt x="712918" y="1715353"/>
                  </a:lnTo>
                  <a:lnTo>
                    <a:pt x="712918" y="1715353"/>
                  </a:lnTo>
                  <a:close/>
                  <a:moveTo>
                    <a:pt x="712918" y="1739315"/>
                  </a:moveTo>
                  <a:lnTo>
                    <a:pt x="712918" y="1802147"/>
                  </a:lnTo>
                  <a:cubicBezTo>
                    <a:pt x="712918" y="1801082"/>
                    <a:pt x="711853" y="1800017"/>
                    <a:pt x="711853" y="1797887"/>
                  </a:cubicBezTo>
                  <a:lnTo>
                    <a:pt x="711853" y="1734522"/>
                  </a:lnTo>
                  <a:cubicBezTo>
                    <a:pt x="711853" y="1735587"/>
                    <a:pt x="712918" y="1738250"/>
                    <a:pt x="712918" y="1739315"/>
                  </a:cubicBezTo>
                  <a:lnTo>
                    <a:pt x="712918" y="1739315"/>
                  </a:lnTo>
                  <a:close/>
                  <a:moveTo>
                    <a:pt x="712918" y="1802147"/>
                  </a:moveTo>
                  <a:lnTo>
                    <a:pt x="712918" y="1819187"/>
                  </a:lnTo>
                  <a:lnTo>
                    <a:pt x="711853" y="1819187"/>
                  </a:lnTo>
                  <a:lnTo>
                    <a:pt x="711853" y="1803212"/>
                  </a:lnTo>
                  <a:lnTo>
                    <a:pt x="711853" y="1803212"/>
                  </a:lnTo>
                  <a:lnTo>
                    <a:pt x="711853" y="1802147"/>
                  </a:lnTo>
                  <a:lnTo>
                    <a:pt x="712918" y="1802147"/>
                  </a:lnTo>
                  <a:close/>
                  <a:moveTo>
                    <a:pt x="711853" y="30055"/>
                  </a:moveTo>
                  <a:lnTo>
                    <a:pt x="711853" y="47094"/>
                  </a:lnTo>
                  <a:cubicBezTo>
                    <a:pt x="705996" y="46029"/>
                    <a:pt x="699606" y="47094"/>
                    <a:pt x="692684" y="48159"/>
                  </a:cubicBezTo>
                  <a:lnTo>
                    <a:pt x="692684" y="31120"/>
                  </a:lnTo>
                  <a:cubicBezTo>
                    <a:pt x="699606" y="30055"/>
                    <a:pt x="706528" y="30055"/>
                    <a:pt x="711853" y="30055"/>
                  </a:cubicBezTo>
                  <a:lnTo>
                    <a:pt x="711853" y="30055"/>
                  </a:lnTo>
                  <a:close/>
                  <a:moveTo>
                    <a:pt x="711853" y="99809"/>
                  </a:moveTo>
                  <a:lnTo>
                    <a:pt x="711853" y="133356"/>
                  </a:lnTo>
                  <a:cubicBezTo>
                    <a:pt x="704931" y="136551"/>
                    <a:pt x="698541" y="140278"/>
                    <a:pt x="692684" y="142408"/>
                  </a:cubicBezTo>
                  <a:lnTo>
                    <a:pt x="692684" y="125369"/>
                  </a:lnTo>
                  <a:cubicBezTo>
                    <a:pt x="696944" y="123239"/>
                    <a:pt x="701736" y="121109"/>
                    <a:pt x="705996" y="118446"/>
                  </a:cubicBezTo>
                  <a:cubicBezTo>
                    <a:pt x="701736" y="116316"/>
                    <a:pt x="696944" y="111524"/>
                    <a:pt x="692684" y="108329"/>
                  </a:cubicBezTo>
                  <a:lnTo>
                    <a:pt x="692684" y="81173"/>
                  </a:lnTo>
                  <a:cubicBezTo>
                    <a:pt x="698541" y="87562"/>
                    <a:pt x="705463" y="94485"/>
                    <a:pt x="711853" y="99809"/>
                  </a:cubicBezTo>
                  <a:lnTo>
                    <a:pt x="711853" y="99809"/>
                  </a:lnTo>
                  <a:close/>
                  <a:moveTo>
                    <a:pt x="711853" y="220682"/>
                  </a:moveTo>
                  <a:lnTo>
                    <a:pt x="711853" y="361257"/>
                  </a:lnTo>
                  <a:cubicBezTo>
                    <a:pt x="710788" y="363387"/>
                    <a:pt x="708658" y="367114"/>
                    <a:pt x="707593" y="369244"/>
                  </a:cubicBezTo>
                  <a:cubicBezTo>
                    <a:pt x="707593" y="369244"/>
                    <a:pt x="703333" y="375102"/>
                    <a:pt x="693216" y="378296"/>
                  </a:cubicBezTo>
                  <a:lnTo>
                    <a:pt x="693216" y="323983"/>
                  </a:lnTo>
                  <a:cubicBezTo>
                    <a:pt x="701204" y="312801"/>
                    <a:pt x="709191" y="294697"/>
                    <a:pt x="704398" y="270203"/>
                  </a:cubicBezTo>
                  <a:cubicBezTo>
                    <a:pt x="704398" y="270203"/>
                    <a:pt x="702269" y="264346"/>
                    <a:pt x="698541" y="265943"/>
                  </a:cubicBezTo>
                  <a:cubicBezTo>
                    <a:pt x="698541" y="265943"/>
                    <a:pt x="696411" y="265943"/>
                    <a:pt x="692684" y="268073"/>
                  </a:cubicBezTo>
                  <a:lnTo>
                    <a:pt x="692684" y="191396"/>
                  </a:lnTo>
                  <a:cubicBezTo>
                    <a:pt x="694814" y="191396"/>
                    <a:pt x="696944" y="190331"/>
                    <a:pt x="700671" y="190331"/>
                  </a:cubicBezTo>
                  <a:cubicBezTo>
                    <a:pt x="704931" y="190331"/>
                    <a:pt x="703866" y="193526"/>
                    <a:pt x="706528" y="198318"/>
                  </a:cubicBezTo>
                  <a:cubicBezTo>
                    <a:pt x="706528" y="197786"/>
                    <a:pt x="707593" y="208968"/>
                    <a:pt x="711853" y="220682"/>
                  </a:cubicBezTo>
                  <a:lnTo>
                    <a:pt x="711853" y="220682"/>
                  </a:lnTo>
                  <a:close/>
                  <a:moveTo>
                    <a:pt x="711853" y="428882"/>
                  </a:moveTo>
                  <a:lnTo>
                    <a:pt x="711853" y="440064"/>
                  </a:lnTo>
                  <a:cubicBezTo>
                    <a:pt x="705996" y="440064"/>
                    <a:pt x="700671" y="441129"/>
                    <a:pt x="692684" y="444324"/>
                  </a:cubicBezTo>
                  <a:lnTo>
                    <a:pt x="692684" y="434207"/>
                  </a:lnTo>
                  <a:cubicBezTo>
                    <a:pt x="699606" y="431012"/>
                    <a:pt x="706528" y="429947"/>
                    <a:pt x="711853" y="428882"/>
                  </a:cubicBezTo>
                  <a:lnTo>
                    <a:pt x="711853" y="428882"/>
                  </a:lnTo>
                  <a:close/>
                  <a:moveTo>
                    <a:pt x="711853" y="470415"/>
                  </a:moveTo>
                  <a:lnTo>
                    <a:pt x="711853" y="482662"/>
                  </a:lnTo>
                  <a:cubicBezTo>
                    <a:pt x="704931" y="480533"/>
                    <a:pt x="699606" y="474675"/>
                    <a:pt x="692684" y="470415"/>
                  </a:cubicBezTo>
                  <a:lnTo>
                    <a:pt x="692684" y="457103"/>
                  </a:lnTo>
                  <a:cubicBezTo>
                    <a:pt x="698541" y="461363"/>
                    <a:pt x="705463" y="466156"/>
                    <a:pt x="711853" y="470415"/>
                  </a:cubicBezTo>
                  <a:lnTo>
                    <a:pt x="711853" y="470415"/>
                  </a:lnTo>
                  <a:close/>
                  <a:moveTo>
                    <a:pt x="711853" y="483727"/>
                  </a:moveTo>
                  <a:lnTo>
                    <a:pt x="711853" y="494909"/>
                  </a:lnTo>
                  <a:cubicBezTo>
                    <a:pt x="704931" y="499169"/>
                    <a:pt x="698541" y="501832"/>
                    <a:pt x="692684" y="503962"/>
                  </a:cubicBezTo>
                  <a:lnTo>
                    <a:pt x="692684" y="493845"/>
                  </a:lnTo>
                  <a:cubicBezTo>
                    <a:pt x="698541" y="491715"/>
                    <a:pt x="704398" y="489585"/>
                    <a:pt x="711853" y="483727"/>
                  </a:cubicBezTo>
                  <a:lnTo>
                    <a:pt x="711853" y="483727"/>
                  </a:lnTo>
                  <a:close/>
                  <a:moveTo>
                    <a:pt x="711853" y="534313"/>
                  </a:moveTo>
                  <a:lnTo>
                    <a:pt x="711853" y="593951"/>
                  </a:lnTo>
                  <a:lnTo>
                    <a:pt x="710788" y="591821"/>
                  </a:lnTo>
                  <a:lnTo>
                    <a:pt x="701736" y="578509"/>
                  </a:lnTo>
                  <a:lnTo>
                    <a:pt x="694814" y="567327"/>
                  </a:lnTo>
                  <a:lnTo>
                    <a:pt x="692684" y="565197"/>
                  </a:lnTo>
                  <a:lnTo>
                    <a:pt x="692684" y="547093"/>
                  </a:lnTo>
                  <a:lnTo>
                    <a:pt x="695879" y="543898"/>
                  </a:lnTo>
                  <a:lnTo>
                    <a:pt x="709191" y="535910"/>
                  </a:lnTo>
                  <a:lnTo>
                    <a:pt x="711853" y="534313"/>
                  </a:lnTo>
                  <a:lnTo>
                    <a:pt x="711853" y="534313"/>
                  </a:lnTo>
                  <a:close/>
                  <a:moveTo>
                    <a:pt x="711853" y="681810"/>
                  </a:moveTo>
                  <a:lnTo>
                    <a:pt x="711853" y="690862"/>
                  </a:lnTo>
                  <a:cubicBezTo>
                    <a:pt x="709723" y="689797"/>
                    <a:pt x="708658" y="688732"/>
                    <a:pt x="707593" y="686602"/>
                  </a:cubicBezTo>
                  <a:cubicBezTo>
                    <a:pt x="705463" y="694589"/>
                    <a:pt x="700671" y="699914"/>
                    <a:pt x="696411" y="706836"/>
                  </a:cubicBezTo>
                  <a:lnTo>
                    <a:pt x="696411" y="706836"/>
                  </a:lnTo>
                  <a:cubicBezTo>
                    <a:pt x="695346" y="707901"/>
                    <a:pt x="694281" y="708966"/>
                    <a:pt x="693216" y="711096"/>
                  </a:cubicBezTo>
                  <a:lnTo>
                    <a:pt x="693216" y="699914"/>
                  </a:lnTo>
                  <a:cubicBezTo>
                    <a:pt x="700139" y="690862"/>
                    <a:pt x="704398" y="682875"/>
                    <a:pt x="693216" y="671693"/>
                  </a:cubicBezTo>
                  <a:lnTo>
                    <a:pt x="693216" y="664238"/>
                  </a:lnTo>
                  <a:cubicBezTo>
                    <a:pt x="700139" y="668498"/>
                    <a:pt x="703333" y="673290"/>
                    <a:pt x="705463" y="677550"/>
                  </a:cubicBezTo>
                  <a:cubicBezTo>
                    <a:pt x="707593" y="679680"/>
                    <a:pt x="709723" y="680745"/>
                    <a:pt x="711853" y="681810"/>
                  </a:cubicBezTo>
                  <a:lnTo>
                    <a:pt x="711853" y="681810"/>
                  </a:lnTo>
                  <a:close/>
                  <a:moveTo>
                    <a:pt x="711853" y="722811"/>
                  </a:moveTo>
                  <a:lnTo>
                    <a:pt x="711853" y="733993"/>
                  </a:lnTo>
                  <a:cubicBezTo>
                    <a:pt x="710788" y="735058"/>
                    <a:pt x="709723" y="736123"/>
                    <a:pt x="708658" y="738253"/>
                  </a:cubicBezTo>
                  <a:cubicBezTo>
                    <a:pt x="708658" y="739318"/>
                    <a:pt x="707593" y="740383"/>
                    <a:pt x="707593" y="741448"/>
                  </a:cubicBezTo>
                  <a:cubicBezTo>
                    <a:pt x="706528" y="744643"/>
                    <a:pt x="707593" y="748370"/>
                    <a:pt x="711853" y="752630"/>
                  </a:cubicBezTo>
                  <a:lnTo>
                    <a:pt x="711853" y="762747"/>
                  </a:lnTo>
                  <a:cubicBezTo>
                    <a:pt x="705996" y="756890"/>
                    <a:pt x="702801" y="753695"/>
                    <a:pt x="701736" y="749435"/>
                  </a:cubicBezTo>
                  <a:cubicBezTo>
                    <a:pt x="698541" y="747305"/>
                    <a:pt x="694814" y="746240"/>
                    <a:pt x="692684" y="743578"/>
                  </a:cubicBezTo>
                  <a:lnTo>
                    <a:pt x="692684" y="734525"/>
                  </a:lnTo>
                  <a:cubicBezTo>
                    <a:pt x="694814" y="736655"/>
                    <a:pt x="696944" y="737720"/>
                    <a:pt x="700671" y="741448"/>
                  </a:cubicBezTo>
                  <a:cubicBezTo>
                    <a:pt x="700671" y="739318"/>
                    <a:pt x="701736" y="737188"/>
                    <a:pt x="702801" y="734525"/>
                  </a:cubicBezTo>
                  <a:cubicBezTo>
                    <a:pt x="705463" y="730266"/>
                    <a:pt x="708658" y="726006"/>
                    <a:pt x="711853" y="722811"/>
                  </a:cubicBezTo>
                  <a:lnTo>
                    <a:pt x="711853" y="722811"/>
                  </a:lnTo>
                  <a:close/>
                  <a:moveTo>
                    <a:pt x="711853" y="801618"/>
                  </a:moveTo>
                  <a:lnTo>
                    <a:pt x="711853" y="811735"/>
                  </a:lnTo>
                  <a:cubicBezTo>
                    <a:pt x="710788" y="813865"/>
                    <a:pt x="709723" y="815995"/>
                    <a:pt x="708658" y="818657"/>
                  </a:cubicBezTo>
                  <a:cubicBezTo>
                    <a:pt x="708658" y="818657"/>
                    <a:pt x="708658" y="819722"/>
                    <a:pt x="707593" y="820787"/>
                  </a:cubicBezTo>
                  <a:cubicBezTo>
                    <a:pt x="708658" y="819722"/>
                    <a:pt x="710788" y="819722"/>
                    <a:pt x="711853" y="819722"/>
                  </a:cubicBezTo>
                  <a:lnTo>
                    <a:pt x="711853" y="826644"/>
                  </a:lnTo>
                  <a:cubicBezTo>
                    <a:pt x="704931" y="827709"/>
                    <a:pt x="699606" y="833567"/>
                    <a:pt x="695879" y="846879"/>
                  </a:cubicBezTo>
                  <a:cubicBezTo>
                    <a:pt x="694814" y="846879"/>
                    <a:pt x="694814" y="847944"/>
                    <a:pt x="694814" y="849009"/>
                  </a:cubicBezTo>
                  <a:cubicBezTo>
                    <a:pt x="700671" y="846879"/>
                    <a:pt x="705996" y="845814"/>
                    <a:pt x="711853" y="845814"/>
                  </a:cubicBezTo>
                  <a:lnTo>
                    <a:pt x="711853" y="852736"/>
                  </a:lnTo>
                  <a:cubicBezTo>
                    <a:pt x="704931" y="852736"/>
                    <a:pt x="697476" y="852736"/>
                    <a:pt x="692684" y="858593"/>
                  </a:cubicBezTo>
                  <a:lnTo>
                    <a:pt x="692684" y="836229"/>
                  </a:lnTo>
                  <a:cubicBezTo>
                    <a:pt x="694814" y="831969"/>
                    <a:pt x="696944" y="828242"/>
                    <a:pt x="699606" y="826112"/>
                  </a:cubicBezTo>
                  <a:cubicBezTo>
                    <a:pt x="700671" y="823982"/>
                    <a:pt x="701736" y="820255"/>
                    <a:pt x="701736" y="819190"/>
                  </a:cubicBezTo>
                  <a:cubicBezTo>
                    <a:pt x="705463" y="810137"/>
                    <a:pt x="708658" y="804813"/>
                    <a:pt x="711853" y="801618"/>
                  </a:cubicBezTo>
                  <a:lnTo>
                    <a:pt x="711853" y="801618"/>
                  </a:lnTo>
                  <a:close/>
                  <a:moveTo>
                    <a:pt x="711853" y="868710"/>
                  </a:moveTo>
                  <a:lnTo>
                    <a:pt x="711853" y="876697"/>
                  </a:lnTo>
                  <a:cubicBezTo>
                    <a:pt x="704931" y="878827"/>
                    <a:pt x="698541" y="878827"/>
                    <a:pt x="692684" y="880957"/>
                  </a:cubicBezTo>
                  <a:lnTo>
                    <a:pt x="692684" y="874035"/>
                  </a:lnTo>
                  <a:cubicBezTo>
                    <a:pt x="698541" y="872438"/>
                    <a:pt x="705463" y="872438"/>
                    <a:pt x="711853" y="868710"/>
                  </a:cubicBezTo>
                  <a:lnTo>
                    <a:pt x="711853" y="868710"/>
                  </a:lnTo>
                  <a:close/>
                  <a:moveTo>
                    <a:pt x="711853" y="890542"/>
                  </a:moveTo>
                  <a:lnTo>
                    <a:pt x="711853" y="985323"/>
                  </a:lnTo>
                  <a:cubicBezTo>
                    <a:pt x="705996" y="992246"/>
                    <a:pt x="695879" y="996505"/>
                    <a:pt x="692684" y="1004493"/>
                  </a:cubicBezTo>
                  <a:lnTo>
                    <a:pt x="692684" y="993311"/>
                  </a:lnTo>
                  <a:cubicBezTo>
                    <a:pt x="698541" y="987453"/>
                    <a:pt x="704931" y="983193"/>
                    <a:pt x="708658" y="976271"/>
                  </a:cubicBezTo>
                  <a:cubicBezTo>
                    <a:pt x="710788" y="972011"/>
                    <a:pt x="710788" y="966154"/>
                    <a:pt x="708658" y="957102"/>
                  </a:cubicBezTo>
                  <a:cubicBezTo>
                    <a:pt x="704398" y="961362"/>
                    <a:pt x="698541" y="964024"/>
                    <a:pt x="692684" y="967219"/>
                  </a:cubicBezTo>
                  <a:lnTo>
                    <a:pt x="692684" y="959232"/>
                  </a:lnTo>
                  <a:cubicBezTo>
                    <a:pt x="696944" y="957102"/>
                    <a:pt x="701736" y="953375"/>
                    <a:pt x="704931" y="949115"/>
                  </a:cubicBezTo>
                  <a:cubicBezTo>
                    <a:pt x="708126" y="944855"/>
                    <a:pt x="708126" y="938998"/>
                    <a:pt x="707061" y="928880"/>
                  </a:cubicBezTo>
                  <a:cubicBezTo>
                    <a:pt x="702801" y="933140"/>
                    <a:pt x="698009" y="934738"/>
                    <a:pt x="692684" y="936868"/>
                  </a:cubicBezTo>
                  <a:lnTo>
                    <a:pt x="692684" y="929945"/>
                  </a:lnTo>
                  <a:cubicBezTo>
                    <a:pt x="696944" y="927816"/>
                    <a:pt x="701736" y="925686"/>
                    <a:pt x="704931" y="920893"/>
                  </a:cubicBezTo>
                  <a:cubicBezTo>
                    <a:pt x="708126" y="917698"/>
                    <a:pt x="709191" y="911841"/>
                    <a:pt x="709191" y="901724"/>
                  </a:cubicBezTo>
                  <a:cubicBezTo>
                    <a:pt x="704931" y="904919"/>
                    <a:pt x="698009" y="905984"/>
                    <a:pt x="692151" y="908646"/>
                  </a:cubicBezTo>
                  <a:lnTo>
                    <a:pt x="692151" y="901724"/>
                  </a:lnTo>
                  <a:cubicBezTo>
                    <a:pt x="698009" y="899594"/>
                    <a:pt x="703333" y="898529"/>
                    <a:pt x="708126" y="893737"/>
                  </a:cubicBezTo>
                  <a:cubicBezTo>
                    <a:pt x="709723" y="892672"/>
                    <a:pt x="710788" y="891607"/>
                    <a:pt x="711853" y="890542"/>
                  </a:cubicBezTo>
                  <a:lnTo>
                    <a:pt x="711853" y="890542"/>
                  </a:lnTo>
                  <a:close/>
                  <a:moveTo>
                    <a:pt x="711853" y="1009817"/>
                  </a:moveTo>
                  <a:lnTo>
                    <a:pt x="711853" y="1019935"/>
                  </a:lnTo>
                  <a:cubicBezTo>
                    <a:pt x="703866" y="1027922"/>
                    <a:pt x="697476" y="1036974"/>
                    <a:pt x="709723" y="1053481"/>
                  </a:cubicBezTo>
                  <a:cubicBezTo>
                    <a:pt x="709723" y="1054546"/>
                    <a:pt x="710788" y="1054546"/>
                    <a:pt x="710788" y="1055611"/>
                  </a:cubicBezTo>
                  <a:cubicBezTo>
                    <a:pt x="711853" y="1055611"/>
                    <a:pt x="711853" y="1055611"/>
                    <a:pt x="711853" y="1054546"/>
                  </a:cubicBezTo>
                  <a:lnTo>
                    <a:pt x="711853" y="1066793"/>
                  </a:lnTo>
                  <a:cubicBezTo>
                    <a:pt x="710788" y="1066793"/>
                    <a:pt x="710788" y="1065728"/>
                    <a:pt x="710788" y="1064663"/>
                  </a:cubicBezTo>
                  <a:cubicBezTo>
                    <a:pt x="709723" y="1063598"/>
                    <a:pt x="707593" y="1060403"/>
                    <a:pt x="706528" y="1060403"/>
                  </a:cubicBezTo>
                  <a:cubicBezTo>
                    <a:pt x="699606" y="1050286"/>
                    <a:pt x="697476" y="1043364"/>
                    <a:pt x="696411" y="1038039"/>
                  </a:cubicBezTo>
                  <a:cubicBezTo>
                    <a:pt x="695346" y="1035909"/>
                    <a:pt x="694281" y="1033779"/>
                    <a:pt x="693216" y="1032182"/>
                  </a:cubicBezTo>
                  <a:lnTo>
                    <a:pt x="693216" y="1017272"/>
                  </a:lnTo>
                  <a:cubicBezTo>
                    <a:pt x="694281" y="1019402"/>
                    <a:pt x="695346" y="1023129"/>
                    <a:pt x="696411" y="1026324"/>
                  </a:cubicBezTo>
                  <a:cubicBezTo>
                    <a:pt x="697476" y="1026324"/>
                    <a:pt x="697476" y="1027389"/>
                    <a:pt x="698541" y="1027389"/>
                  </a:cubicBezTo>
                  <a:cubicBezTo>
                    <a:pt x="700671" y="1022064"/>
                    <a:pt x="706528" y="1016207"/>
                    <a:pt x="711853" y="1009817"/>
                  </a:cubicBezTo>
                  <a:lnTo>
                    <a:pt x="711853" y="1009817"/>
                  </a:lnTo>
                  <a:close/>
                  <a:moveTo>
                    <a:pt x="711853" y="1106729"/>
                  </a:moveTo>
                  <a:lnTo>
                    <a:pt x="711853" y="1117911"/>
                  </a:lnTo>
                  <a:cubicBezTo>
                    <a:pt x="707593" y="1118976"/>
                    <a:pt x="702801" y="1122171"/>
                    <a:pt x="695879" y="1131223"/>
                  </a:cubicBezTo>
                  <a:cubicBezTo>
                    <a:pt x="698009" y="1131223"/>
                    <a:pt x="699074" y="1132288"/>
                    <a:pt x="700139" y="1132288"/>
                  </a:cubicBezTo>
                  <a:cubicBezTo>
                    <a:pt x="704398" y="1134418"/>
                    <a:pt x="708126" y="1136548"/>
                    <a:pt x="711321" y="1139210"/>
                  </a:cubicBezTo>
                  <a:lnTo>
                    <a:pt x="711321" y="1148262"/>
                  </a:lnTo>
                  <a:cubicBezTo>
                    <a:pt x="710256" y="1147197"/>
                    <a:pt x="710256" y="1147197"/>
                    <a:pt x="710256" y="1147197"/>
                  </a:cubicBezTo>
                  <a:lnTo>
                    <a:pt x="710256" y="1147197"/>
                  </a:lnTo>
                  <a:cubicBezTo>
                    <a:pt x="702269" y="1141340"/>
                    <a:pt x="696944" y="1137080"/>
                    <a:pt x="692151" y="1137080"/>
                  </a:cubicBezTo>
                  <a:lnTo>
                    <a:pt x="692151" y="1124833"/>
                  </a:lnTo>
                  <a:cubicBezTo>
                    <a:pt x="698009" y="1117911"/>
                    <a:pt x="703333" y="1113651"/>
                    <a:pt x="708126" y="1111521"/>
                  </a:cubicBezTo>
                  <a:cubicBezTo>
                    <a:pt x="709723" y="1109924"/>
                    <a:pt x="710788" y="1107794"/>
                    <a:pt x="711853" y="1106729"/>
                  </a:cubicBezTo>
                  <a:lnTo>
                    <a:pt x="711853" y="1106729"/>
                  </a:lnTo>
                  <a:close/>
                  <a:moveTo>
                    <a:pt x="711853" y="1170626"/>
                  </a:moveTo>
                  <a:lnTo>
                    <a:pt x="711853" y="1186601"/>
                  </a:lnTo>
                  <a:cubicBezTo>
                    <a:pt x="705996" y="1192458"/>
                    <a:pt x="702801" y="1195653"/>
                    <a:pt x="698541" y="1196718"/>
                  </a:cubicBezTo>
                  <a:cubicBezTo>
                    <a:pt x="697476" y="1199913"/>
                    <a:pt x="695346" y="1202575"/>
                    <a:pt x="692684" y="1204705"/>
                  </a:cubicBezTo>
                  <a:lnTo>
                    <a:pt x="692684" y="1191393"/>
                  </a:lnTo>
                  <a:cubicBezTo>
                    <a:pt x="696944" y="1191393"/>
                    <a:pt x="702801" y="1187133"/>
                    <a:pt x="709723" y="1179146"/>
                  </a:cubicBezTo>
                  <a:cubicBezTo>
                    <a:pt x="703866" y="1178081"/>
                    <a:pt x="698541" y="1173289"/>
                    <a:pt x="692684" y="1170094"/>
                  </a:cubicBezTo>
                  <a:lnTo>
                    <a:pt x="692684" y="1161042"/>
                  </a:lnTo>
                  <a:cubicBezTo>
                    <a:pt x="699606" y="1166367"/>
                    <a:pt x="705463" y="1170626"/>
                    <a:pt x="711853" y="1170626"/>
                  </a:cubicBezTo>
                  <a:lnTo>
                    <a:pt x="711853" y="1170626"/>
                  </a:lnTo>
                  <a:close/>
                  <a:moveTo>
                    <a:pt x="711853" y="1227069"/>
                  </a:moveTo>
                  <a:lnTo>
                    <a:pt x="711853" y="1285642"/>
                  </a:lnTo>
                  <a:lnTo>
                    <a:pt x="710788" y="1284577"/>
                  </a:lnTo>
                  <a:lnTo>
                    <a:pt x="703866" y="1283512"/>
                  </a:lnTo>
                  <a:lnTo>
                    <a:pt x="694814" y="1277655"/>
                  </a:lnTo>
                  <a:lnTo>
                    <a:pt x="692684" y="1275525"/>
                  </a:lnTo>
                  <a:lnTo>
                    <a:pt x="692684" y="1255291"/>
                  </a:lnTo>
                  <a:lnTo>
                    <a:pt x="693749" y="1254226"/>
                  </a:lnTo>
                  <a:lnTo>
                    <a:pt x="699606" y="1248368"/>
                  </a:lnTo>
                  <a:lnTo>
                    <a:pt x="701736" y="1245174"/>
                  </a:lnTo>
                  <a:cubicBezTo>
                    <a:pt x="703866" y="1238251"/>
                    <a:pt x="700671" y="1233991"/>
                    <a:pt x="709723" y="1230797"/>
                  </a:cubicBezTo>
                  <a:lnTo>
                    <a:pt x="711853" y="1227069"/>
                  </a:lnTo>
                  <a:lnTo>
                    <a:pt x="711853" y="1227069"/>
                  </a:lnTo>
                  <a:close/>
                  <a:moveTo>
                    <a:pt x="711853" y="1376696"/>
                  </a:moveTo>
                  <a:lnTo>
                    <a:pt x="711853" y="1439529"/>
                  </a:lnTo>
                  <a:cubicBezTo>
                    <a:pt x="710788" y="1439529"/>
                    <a:pt x="710788" y="1439529"/>
                    <a:pt x="709723" y="1439529"/>
                  </a:cubicBezTo>
                  <a:cubicBezTo>
                    <a:pt x="702801" y="1438464"/>
                    <a:pt x="697476" y="1436334"/>
                    <a:pt x="692684" y="1433671"/>
                  </a:cubicBezTo>
                  <a:lnTo>
                    <a:pt x="692684" y="1423554"/>
                  </a:lnTo>
                  <a:cubicBezTo>
                    <a:pt x="696944" y="1425684"/>
                    <a:pt x="701736" y="1427814"/>
                    <a:pt x="707061" y="1429412"/>
                  </a:cubicBezTo>
                  <a:lnTo>
                    <a:pt x="707061" y="1429412"/>
                  </a:lnTo>
                  <a:lnTo>
                    <a:pt x="708126" y="1429412"/>
                  </a:lnTo>
                  <a:cubicBezTo>
                    <a:pt x="703866" y="1416100"/>
                    <a:pt x="707061" y="1397995"/>
                    <a:pt x="700139" y="1382021"/>
                  </a:cubicBezTo>
                  <a:cubicBezTo>
                    <a:pt x="699074" y="1379891"/>
                    <a:pt x="695879" y="1376164"/>
                    <a:pt x="692151" y="1374034"/>
                  </a:cubicBezTo>
                  <a:lnTo>
                    <a:pt x="692151" y="1362852"/>
                  </a:lnTo>
                  <a:cubicBezTo>
                    <a:pt x="700139" y="1367111"/>
                    <a:pt x="704398" y="1371904"/>
                    <a:pt x="708126" y="1376164"/>
                  </a:cubicBezTo>
                  <a:cubicBezTo>
                    <a:pt x="709723" y="1376696"/>
                    <a:pt x="710788" y="1376696"/>
                    <a:pt x="711853" y="1376696"/>
                  </a:cubicBezTo>
                  <a:lnTo>
                    <a:pt x="711853" y="1376696"/>
                  </a:lnTo>
                  <a:close/>
                  <a:moveTo>
                    <a:pt x="711853" y="1563596"/>
                  </a:moveTo>
                  <a:lnTo>
                    <a:pt x="711853" y="1575844"/>
                  </a:lnTo>
                  <a:lnTo>
                    <a:pt x="707593" y="1588091"/>
                  </a:lnTo>
                  <a:lnTo>
                    <a:pt x="693216" y="1582233"/>
                  </a:lnTo>
                  <a:lnTo>
                    <a:pt x="693216" y="1556142"/>
                  </a:lnTo>
                  <a:lnTo>
                    <a:pt x="711853" y="1563596"/>
                  </a:lnTo>
                  <a:lnTo>
                    <a:pt x="711853" y="1563596"/>
                  </a:lnTo>
                  <a:close/>
                  <a:moveTo>
                    <a:pt x="711853" y="1715353"/>
                  </a:moveTo>
                  <a:lnTo>
                    <a:pt x="711853" y="1729730"/>
                  </a:lnTo>
                  <a:cubicBezTo>
                    <a:pt x="710788" y="1729730"/>
                    <a:pt x="709723" y="1729730"/>
                    <a:pt x="709723" y="1729730"/>
                  </a:cubicBezTo>
                  <a:cubicBezTo>
                    <a:pt x="709723" y="1730795"/>
                    <a:pt x="710788" y="1732925"/>
                    <a:pt x="711853" y="1733990"/>
                  </a:cubicBezTo>
                  <a:lnTo>
                    <a:pt x="711853" y="1796823"/>
                  </a:lnTo>
                  <a:cubicBezTo>
                    <a:pt x="702801" y="1779783"/>
                    <a:pt x="701736" y="1758484"/>
                    <a:pt x="692684" y="1738250"/>
                  </a:cubicBezTo>
                  <a:lnTo>
                    <a:pt x="692684" y="1708963"/>
                  </a:lnTo>
                  <a:cubicBezTo>
                    <a:pt x="694814" y="1711093"/>
                    <a:pt x="696944" y="1712158"/>
                    <a:pt x="698541" y="1714821"/>
                  </a:cubicBezTo>
                  <a:cubicBezTo>
                    <a:pt x="702801" y="1715353"/>
                    <a:pt x="707593" y="1714288"/>
                    <a:pt x="711853" y="1715353"/>
                  </a:cubicBezTo>
                  <a:lnTo>
                    <a:pt x="711853" y="1715353"/>
                  </a:lnTo>
                  <a:close/>
                  <a:moveTo>
                    <a:pt x="711853" y="1803212"/>
                  </a:moveTo>
                  <a:lnTo>
                    <a:pt x="711853" y="1819187"/>
                  </a:lnTo>
                  <a:cubicBezTo>
                    <a:pt x="704931" y="1818122"/>
                    <a:pt x="698541" y="1817057"/>
                    <a:pt x="692684" y="1815992"/>
                  </a:cubicBezTo>
                  <a:lnTo>
                    <a:pt x="692684" y="1800017"/>
                  </a:lnTo>
                  <a:cubicBezTo>
                    <a:pt x="698541" y="1801082"/>
                    <a:pt x="704398" y="1802147"/>
                    <a:pt x="711853" y="1803212"/>
                  </a:cubicBezTo>
                  <a:close/>
                  <a:moveTo>
                    <a:pt x="692684" y="31120"/>
                  </a:moveTo>
                  <a:lnTo>
                    <a:pt x="692684" y="48159"/>
                  </a:lnTo>
                  <a:cubicBezTo>
                    <a:pt x="690554" y="48159"/>
                    <a:pt x="689489" y="49224"/>
                    <a:pt x="686827" y="49224"/>
                  </a:cubicBezTo>
                  <a:lnTo>
                    <a:pt x="686827" y="33250"/>
                  </a:lnTo>
                  <a:cubicBezTo>
                    <a:pt x="689489" y="32185"/>
                    <a:pt x="690554" y="32185"/>
                    <a:pt x="692684" y="31120"/>
                  </a:cubicBezTo>
                  <a:lnTo>
                    <a:pt x="692684" y="31120"/>
                  </a:lnTo>
                  <a:close/>
                  <a:moveTo>
                    <a:pt x="692684" y="82238"/>
                  </a:moveTo>
                  <a:lnTo>
                    <a:pt x="692684" y="109394"/>
                  </a:lnTo>
                  <a:cubicBezTo>
                    <a:pt x="690554" y="107264"/>
                    <a:pt x="688424" y="105134"/>
                    <a:pt x="686827" y="102472"/>
                  </a:cubicBezTo>
                  <a:lnTo>
                    <a:pt x="686827" y="75315"/>
                  </a:lnTo>
                  <a:cubicBezTo>
                    <a:pt x="689489" y="77445"/>
                    <a:pt x="690554" y="79575"/>
                    <a:pt x="692684" y="82238"/>
                  </a:cubicBezTo>
                  <a:lnTo>
                    <a:pt x="692684" y="82238"/>
                  </a:lnTo>
                  <a:close/>
                  <a:moveTo>
                    <a:pt x="692684" y="125901"/>
                  </a:moveTo>
                  <a:lnTo>
                    <a:pt x="692684" y="142940"/>
                  </a:lnTo>
                  <a:cubicBezTo>
                    <a:pt x="690554" y="142940"/>
                    <a:pt x="688424" y="144005"/>
                    <a:pt x="686827" y="144005"/>
                  </a:cubicBezTo>
                  <a:lnTo>
                    <a:pt x="686827" y="128031"/>
                  </a:lnTo>
                  <a:cubicBezTo>
                    <a:pt x="688424" y="126966"/>
                    <a:pt x="690554" y="125901"/>
                    <a:pt x="692684" y="125901"/>
                  </a:cubicBezTo>
                  <a:lnTo>
                    <a:pt x="692684" y="125901"/>
                  </a:lnTo>
                  <a:close/>
                  <a:moveTo>
                    <a:pt x="692684" y="191396"/>
                  </a:moveTo>
                  <a:lnTo>
                    <a:pt x="692684" y="268073"/>
                  </a:lnTo>
                  <a:cubicBezTo>
                    <a:pt x="691619" y="269138"/>
                    <a:pt x="689489" y="270203"/>
                    <a:pt x="686827" y="271268"/>
                  </a:cubicBezTo>
                  <a:lnTo>
                    <a:pt x="686827" y="233994"/>
                  </a:lnTo>
                  <a:cubicBezTo>
                    <a:pt x="686827" y="233994"/>
                    <a:pt x="687892" y="232929"/>
                    <a:pt x="687892" y="231864"/>
                  </a:cubicBezTo>
                  <a:cubicBezTo>
                    <a:pt x="687892" y="231864"/>
                    <a:pt x="686827" y="230799"/>
                    <a:pt x="686827" y="228670"/>
                  </a:cubicBezTo>
                  <a:lnTo>
                    <a:pt x="686827" y="195123"/>
                  </a:lnTo>
                  <a:cubicBezTo>
                    <a:pt x="688424" y="193526"/>
                    <a:pt x="690554" y="192461"/>
                    <a:pt x="692684" y="191396"/>
                  </a:cubicBezTo>
                  <a:lnTo>
                    <a:pt x="692684" y="191396"/>
                  </a:lnTo>
                  <a:close/>
                  <a:moveTo>
                    <a:pt x="692684" y="323983"/>
                  </a:moveTo>
                  <a:lnTo>
                    <a:pt x="692684" y="377764"/>
                  </a:lnTo>
                  <a:cubicBezTo>
                    <a:pt x="690554" y="378829"/>
                    <a:pt x="689489" y="379894"/>
                    <a:pt x="686827" y="380959"/>
                  </a:cubicBezTo>
                  <a:lnTo>
                    <a:pt x="686827" y="331438"/>
                  </a:lnTo>
                  <a:cubicBezTo>
                    <a:pt x="688424" y="329841"/>
                    <a:pt x="690554" y="327178"/>
                    <a:pt x="692684" y="323983"/>
                  </a:cubicBezTo>
                  <a:lnTo>
                    <a:pt x="692684" y="323983"/>
                  </a:lnTo>
                  <a:close/>
                  <a:moveTo>
                    <a:pt x="692684" y="434207"/>
                  </a:moveTo>
                  <a:lnTo>
                    <a:pt x="692684" y="444324"/>
                  </a:lnTo>
                  <a:cubicBezTo>
                    <a:pt x="690554" y="445389"/>
                    <a:pt x="689489" y="446454"/>
                    <a:pt x="686827" y="447519"/>
                  </a:cubicBezTo>
                  <a:lnTo>
                    <a:pt x="686827" y="436337"/>
                  </a:lnTo>
                  <a:cubicBezTo>
                    <a:pt x="689489" y="435272"/>
                    <a:pt x="690554" y="434207"/>
                    <a:pt x="692684" y="434207"/>
                  </a:cubicBezTo>
                  <a:lnTo>
                    <a:pt x="692684" y="434207"/>
                  </a:lnTo>
                  <a:close/>
                  <a:moveTo>
                    <a:pt x="692684" y="457103"/>
                  </a:moveTo>
                  <a:lnTo>
                    <a:pt x="692684" y="470415"/>
                  </a:lnTo>
                  <a:cubicBezTo>
                    <a:pt x="690554" y="469350"/>
                    <a:pt x="689489" y="467221"/>
                    <a:pt x="686827" y="466156"/>
                  </a:cubicBezTo>
                  <a:lnTo>
                    <a:pt x="686827" y="453909"/>
                  </a:lnTo>
                  <a:cubicBezTo>
                    <a:pt x="689489" y="454441"/>
                    <a:pt x="690554" y="455506"/>
                    <a:pt x="692684" y="457103"/>
                  </a:cubicBezTo>
                  <a:lnTo>
                    <a:pt x="692684" y="457103"/>
                  </a:lnTo>
                  <a:close/>
                  <a:moveTo>
                    <a:pt x="692684" y="493845"/>
                  </a:moveTo>
                  <a:lnTo>
                    <a:pt x="692684" y="503962"/>
                  </a:lnTo>
                  <a:cubicBezTo>
                    <a:pt x="690554" y="503962"/>
                    <a:pt x="688424" y="503962"/>
                    <a:pt x="686827" y="505027"/>
                  </a:cubicBezTo>
                  <a:lnTo>
                    <a:pt x="686827" y="494909"/>
                  </a:lnTo>
                  <a:cubicBezTo>
                    <a:pt x="688424" y="494909"/>
                    <a:pt x="690554" y="493845"/>
                    <a:pt x="692684" y="493845"/>
                  </a:cubicBezTo>
                  <a:lnTo>
                    <a:pt x="692684" y="493845"/>
                  </a:lnTo>
                  <a:close/>
                  <a:moveTo>
                    <a:pt x="692684" y="547093"/>
                  </a:moveTo>
                  <a:lnTo>
                    <a:pt x="692684" y="565197"/>
                  </a:lnTo>
                  <a:lnTo>
                    <a:pt x="689489" y="560937"/>
                  </a:lnTo>
                  <a:lnTo>
                    <a:pt x="688424" y="557742"/>
                  </a:lnTo>
                  <a:lnTo>
                    <a:pt x="688424" y="552417"/>
                  </a:lnTo>
                  <a:lnTo>
                    <a:pt x="690554" y="549222"/>
                  </a:lnTo>
                  <a:lnTo>
                    <a:pt x="692684" y="547093"/>
                  </a:lnTo>
                  <a:lnTo>
                    <a:pt x="692684" y="547093"/>
                  </a:lnTo>
                  <a:close/>
                  <a:moveTo>
                    <a:pt x="692684" y="664238"/>
                  </a:moveTo>
                  <a:lnTo>
                    <a:pt x="692684" y="672225"/>
                  </a:lnTo>
                  <a:cubicBezTo>
                    <a:pt x="691619" y="671160"/>
                    <a:pt x="689489" y="669030"/>
                    <a:pt x="686827" y="667965"/>
                  </a:cubicBezTo>
                  <a:lnTo>
                    <a:pt x="686827" y="658913"/>
                  </a:lnTo>
                  <a:cubicBezTo>
                    <a:pt x="689489" y="660511"/>
                    <a:pt x="690554" y="661576"/>
                    <a:pt x="692684" y="664238"/>
                  </a:cubicBezTo>
                  <a:lnTo>
                    <a:pt x="692684" y="664238"/>
                  </a:lnTo>
                  <a:close/>
                  <a:moveTo>
                    <a:pt x="692684" y="699914"/>
                  </a:moveTo>
                  <a:lnTo>
                    <a:pt x="692684" y="711096"/>
                  </a:lnTo>
                  <a:cubicBezTo>
                    <a:pt x="690554" y="713226"/>
                    <a:pt x="689489" y="715356"/>
                    <a:pt x="688424" y="718019"/>
                  </a:cubicBezTo>
                  <a:cubicBezTo>
                    <a:pt x="688424" y="719083"/>
                    <a:pt x="687359" y="720148"/>
                    <a:pt x="687359" y="721213"/>
                  </a:cubicBezTo>
                  <a:lnTo>
                    <a:pt x="687359" y="706836"/>
                  </a:lnTo>
                  <a:cubicBezTo>
                    <a:pt x="688424" y="704707"/>
                    <a:pt x="690554" y="702577"/>
                    <a:pt x="692684" y="699914"/>
                  </a:cubicBezTo>
                  <a:lnTo>
                    <a:pt x="692684" y="699914"/>
                  </a:lnTo>
                  <a:close/>
                  <a:moveTo>
                    <a:pt x="692684" y="735058"/>
                  </a:moveTo>
                  <a:lnTo>
                    <a:pt x="692684" y="744110"/>
                  </a:lnTo>
                  <a:cubicBezTo>
                    <a:pt x="690554" y="741980"/>
                    <a:pt x="688424" y="739850"/>
                    <a:pt x="686827" y="738253"/>
                  </a:cubicBezTo>
                  <a:lnTo>
                    <a:pt x="686827" y="727071"/>
                  </a:lnTo>
                  <a:cubicBezTo>
                    <a:pt x="687359" y="729201"/>
                    <a:pt x="689489" y="731331"/>
                    <a:pt x="692684" y="735058"/>
                  </a:cubicBezTo>
                  <a:lnTo>
                    <a:pt x="692684" y="735058"/>
                  </a:lnTo>
                  <a:close/>
                  <a:moveTo>
                    <a:pt x="692684" y="835164"/>
                  </a:moveTo>
                  <a:lnTo>
                    <a:pt x="692684" y="857528"/>
                  </a:lnTo>
                  <a:cubicBezTo>
                    <a:pt x="690554" y="860723"/>
                    <a:pt x="688424" y="865515"/>
                    <a:pt x="686827" y="871905"/>
                  </a:cubicBezTo>
                  <a:lnTo>
                    <a:pt x="686827" y="854866"/>
                  </a:lnTo>
                  <a:cubicBezTo>
                    <a:pt x="686827" y="853801"/>
                    <a:pt x="686827" y="853801"/>
                    <a:pt x="687892" y="853801"/>
                  </a:cubicBezTo>
                  <a:cubicBezTo>
                    <a:pt x="687892" y="850606"/>
                    <a:pt x="688957" y="847944"/>
                    <a:pt x="688957" y="846879"/>
                  </a:cubicBezTo>
                  <a:cubicBezTo>
                    <a:pt x="690554" y="843151"/>
                    <a:pt x="691619" y="838359"/>
                    <a:pt x="692684" y="835164"/>
                  </a:cubicBezTo>
                  <a:lnTo>
                    <a:pt x="692684" y="835164"/>
                  </a:lnTo>
                  <a:close/>
                  <a:moveTo>
                    <a:pt x="692684" y="874568"/>
                  </a:moveTo>
                  <a:lnTo>
                    <a:pt x="692684" y="881490"/>
                  </a:lnTo>
                  <a:cubicBezTo>
                    <a:pt x="690554" y="882555"/>
                    <a:pt x="688424" y="883620"/>
                    <a:pt x="686827" y="885750"/>
                  </a:cubicBezTo>
                  <a:lnTo>
                    <a:pt x="686827" y="876697"/>
                  </a:lnTo>
                  <a:cubicBezTo>
                    <a:pt x="688424" y="875633"/>
                    <a:pt x="690554" y="875633"/>
                    <a:pt x="692684" y="874568"/>
                  </a:cubicBezTo>
                  <a:lnTo>
                    <a:pt x="692684" y="874568"/>
                  </a:lnTo>
                  <a:close/>
                  <a:moveTo>
                    <a:pt x="692684" y="901724"/>
                  </a:moveTo>
                  <a:lnTo>
                    <a:pt x="692684" y="908646"/>
                  </a:lnTo>
                  <a:cubicBezTo>
                    <a:pt x="690554" y="909711"/>
                    <a:pt x="688424" y="910776"/>
                    <a:pt x="686827" y="911841"/>
                  </a:cubicBezTo>
                  <a:lnTo>
                    <a:pt x="686827" y="903854"/>
                  </a:lnTo>
                  <a:cubicBezTo>
                    <a:pt x="688424" y="903854"/>
                    <a:pt x="690554" y="902789"/>
                    <a:pt x="692684" y="901724"/>
                  </a:cubicBezTo>
                  <a:lnTo>
                    <a:pt x="692684" y="901724"/>
                  </a:lnTo>
                  <a:close/>
                  <a:moveTo>
                    <a:pt x="692684" y="929945"/>
                  </a:moveTo>
                  <a:lnTo>
                    <a:pt x="692684" y="936868"/>
                  </a:lnTo>
                  <a:cubicBezTo>
                    <a:pt x="690554" y="937933"/>
                    <a:pt x="688424" y="938998"/>
                    <a:pt x="686827" y="941128"/>
                  </a:cubicBezTo>
                  <a:lnTo>
                    <a:pt x="686827" y="933140"/>
                  </a:lnTo>
                  <a:cubicBezTo>
                    <a:pt x="688424" y="932075"/>
                    <a:pt x="690554" y="931010"/>
                    <a:pt x="692684" y="929945"/>
                  </a:cubicBezTo>
                  <a:lnTo>
                    <a:pt x="692684" y="929945"/>
                  </a:lnTo>
                  <a:close/>
                  <a:moveTo>
                    <a:pt x="692684" y="959232"/>
                  </a:moveTo>
                  <a:lnTo>
                    <a:pt x="692684" y="967219"/>
                  </a:lnTo>
                  <a:cubicBezTo>
                    <a:pt x="690554" y="969349"/>
                    <a:pt x="688424" y="971479"/>
                    <a:pt x="686827" y="974141"/>
                  </a:cubicBezTo>
                  <a:lnTo>
                    <a:pt x="686827" y="964024"/>
                  </a:lnTo>
                  <a:cubicBezTo>
                    <a:pt x="688424" y="962427"/>
                    <a:pt x="690554" y="961362"/>
                    <a:pt x="692684" y="959232"/>
                  </a:cubicBezTo>
                  <a:lnTo>
                    <a:pt x="692684" y="959232"/>
                  </a:lnTo>
                  <a:close/>
                  <a:moveTo>
                    <a:pt x="692684" y="992778"/>
                  </a:moveTo>
                  <a:lnTo>
                    <a:pt x="692684" y="1003960"/>
                  </a:lnTo>
                  <a:cubicBezTo>
                    <a:pt x="691619" y="1007155"/>
                    <a:pt x="691619" y="1011947"/>
                    <a:pt x="692684" y="1017272"/>
                  </a:cubicBezTo>
                  <a:lnTo>
                    <a:pt x="692684" y="1032182"/>
                  </a:lnTo>
                  <a:lnTo>
                    <a:pt x="692684" y="1032182"/>
                  </a:lnTo>
                  <a:cubicBezTo>
                    <a:pt x="690554" y="1026324"/>
                    <a:pt x="688424" y="1022064"/>
                    <a:pt x="686827" y="1018870"/>
                  </a:cubicBezTo>
                  <a:lnTo>
                    <a:pt x="686827" y="996505"/>
                  </a:lnTo>
                  <a:cubicBezTo>
                    <a:pt x="686827" y="997570"/>
                    <a:pt x="686827" y="997570"/>
                    <a:pt x="686827" y="997570"/>
                  </a:cubicBezTo>
                  <a:cubicBezTo>
                    <a:pt x="686827" y="997570"/>
                    <a:pt x="686827" y="998635"/>
                    <a:pt x="687892" y="999700"/>
                  </a:cubicBezTo>
                  <a:cubicBezTo>
                    <a:pt x="689489" y="997038"/>
                    <a:pt x="690554" y="994908"/>
                    <a:pt x="692684" y="992778"/>
                  </a:cubicBezTo>
                  <a:lnTo>
                    <a:pt x="692684" y="992778"/>
                  </a:lnTo>
                  <a:close/>
                  <a:moveTo>
                    <a:pt x="692684" y="1124301"/>
                  </a:moveTo>
                  <a:lnTo>
                    <a:pt x="692684" y="1136548"/>
                  </a:lnTo>
                  <a:cubicBezTo>
                    <a:pt x="690554" y="1137613"/>
                    <a:pt x="689489" y="1137613"/>
                    <a:pt x="686827" y="1139743"/>
                  </a:cubicBezTo>
                  <a:lnTo>
                    <a:pt x="686827" y="1131755"/>
                  </a:lnTo>
                  <a:cubicBezTo>
                    <a:pt x="686827" y="1131755"/>
                    <a:pt x="686827" y="1131755"/>
                    <a:pt x="687892" y="1131755"/>
                  </a:cubicBezTo>
                  <a:cubicBezTo>
                    <a:pt x="689489" y="1129093"/>
                    <a:pt x="691619" y="1126963"/>
                    <a:pt x="692684" y="1124301"/>
                  </a:cubicBezTo>
                  <a:lnTo>
                    <a:pt x="692684" y="1124301"/>
                  </a:lnTo>
                  <a:close/>
                  <a:moveTo>
                    <a:pt x="692684" y="1160509"/>
                  </a:moveTo>
                  <a:lnTo>
                    <a:pt x="692684" y="1169561"/>
                  </a:lnTo>
                  <a:cubicBezTo>
                    <a:pt x="691619" y="1168496"/>
                    <a:pt x="691619" y="1168496"/>
                    <a:pt x="690554" y="1167431"/>
                  </a:cubicBezTo>
                  <a:lnTo>
                    <a:pt x="690554" y="1167431"/>
                  </a:lnTo>
                  <a:cubicBezTo>
                    <a:pt x="689489" y="1166367"/>
                    <a:pt x="688424" y="1166367"/>
                    <a:pt x="687359" y="1165302"/>
                  </a:cubicBezTo>
                  <a:lnTo>
                    <a:pt x="687359" y="1156249"/>
                  </a:lnTo>
                  <a:cubicBezTo>
                    <a:pt x="689489" y="1157314"/>
                    <a:pt x="690554" y="1159444"/>
                    <a:pt x="692684" y="1160509"/>
                  </a:cubicBezTo>
                  <a:lnTo>
                    <a:pt x="692684" y="1160509"/>
                  </a:lnTo>
                  <a:close/>
                  <a:moveTo>
                    <a:pt x="692684" y="1190861"/>
                  </a:moveTo>
                  <a:lnTo>
                    <a:pt x="692684" y="1204173"/>
                  </a:lnTo>
                  <a:cubicBezTo>
                    <a:pt x="690554" y="1207367"/>
                    <a:pt x="688424" y="1208432"/>
                    <a:pt x="686827" y="1211095"/>
                  </a:cubicBezTo>
                  <a:lnTo>
                    <a:pt x="686827" y="1202043"/>
                  </a:lnTo>
                  <a:cubicBezTo>
                    <a:pt x="686827" y="1200978"/>
                    <a:pt x="687892" y="1199913"/>
                    <a:pt x="688957" y="1198848"/>
                  </a:cubicBezTo>
                  <a:cubicBezTo>
                    <a:pt x="687892" y="1198848"/>
                    <a:pt x="686827" y="1198848"/>
                    <a:pt x="686827" y="1197783"/>
                  </a:cubicBezTo>
                  <a:lnTo>
                    <a:pt x="686827" y="1190861"/>
                  </a:lnTo>
                  <a:cubicBezTo>
                    <a:pt x="688424" y="1190861"/>
                    <a:pt x="690554" y="1191926"/>
                    <a:pt x="692684" y="1190861"/>
                  </a:cubicBezTo>
                  <a:lnTo>
                    <a:pt x="692684" y="1190861"/>
                  </a:lnTo>
                  <a:close/>
                  <a:moveTo>
                    <a:pt x="692684" y="1255291"/>
                  </a:moveTo>
                  <a:lnTo>
                    <a:pt x="692684" y="1275525"/>
                  </a:lnTo>
                  <a:lnTo>
                    <a:pt x="689489" y="1271265"/>
                  </a:lnTo>
                  <a:lnTo>
                    <a:pt x="687359" y="1268070"/>
                  </a:lnTo>
                  <a:lnTo>
                    <a:pt x="687359" y="1263810"/>
                  </a:lnTo>
                  <a:lnTo>
                    <a:pt x="688424" y="1261680"/>
                  </a:lnTo>
                  <a:lnTo>
                    <a:pt x="692684" y="1255291"/>
                  </a:lnTo>
                  <a:lnTo>
                    <a:pt x="692684" y="1255291"/>
                  </a:lnTo>
                  <a:close/>
                  <a:moveTo>
                    <a:pt x="692684" y="1363384"/>
                  </a:moveTo>
                  <a:lnTo>
                    <a:pt x="692684" y="1374566"/>
                  </a:lnTo>
                  <a:cubicBezTo>
                    <a:pt x="691619" y="1373501"/>
                    <a:pt x="689489" y="1372436"/>
                    <a:pt x="686827" y="1371371"/>
                  </a:cubicBezTo>
                  <a:lnTo>
                    <a:pt x="686827" y="1361254"/>
                  </a:lnTo>
                  <a:cubicBezTo>
                    <a:pt x="689489" y="1361787"/>
                    <a:pt x="690554" y="1361787"/>
                    <a:pt x="692684" y="1363384"/>
                  </a:cubicBezTo>
                  <a:lnTo>
                    <a:pt x="692684" y="1363384"/>
                  </a:lnTo>
                  <a:close/>
                  <a:moveTo>
                    <a:pt x="692684" y="1424087"/>
                  </a:moveTo>
                  <a:lnTo>
                    <a:pt x="692684" y="1434204"/>
                  </a:lnTo>
                  <a:cubicBezTo>
                    <a:pt x="690554" y="1434204"/>
                    <a:pt x="688424" y="1433139"/>
                    <a:pt x="686827" y="1432074"/>
                  </a:cubicBezTo>
                  <a:lnTo>
                    <a:pt x="686827" y="1420359"/>
                  </a:lnTo>
                  <a:cubicBezTo>
                    <a:pt x="688424" y="1421957"/>
                    <a:pt x="690554" y="1423022"/>
                    <a:pt x="692684" y="1424087"/>
                  </a:cubicBezTo>
                  <a:lnTo>
                    <a:pt x="692684" y="1424087"/>
                  </a:lnTo>
                  <a:close/>
                  <a:moveTo>
                    <a:pt x="692684" y="1556674"/>
                  </a:moveTo>
                  <a:lnTo>
                    <a:pt x="692684" y="1582766"/>
                  </a:lnTo>
                  <a:lnTo>
                    <a:pt x="686827" y="1580636"/>
                  </a:lnTo>
                  <a:lnTo>
                    <a:pt x="686827" y="1554544"/>
                  </a:lnTo>
                  <a:lnTo>
                    <a:pt x="692684" y="1556674"/>
                  </a:lnTo>
                  <a:lnTo>
                    <a:pt x="692684" y="1556674"/>
                  </a:lnTo>
                  <a:close/>
                  <a:moveTo>
                    <a:pt x="692684" y="1710028"/>
                  </a:moveTo>
                  <a:lnTo>
                    <a:pt x="692684" y="1739315"/>
                  </a:lnTo>
                  <a:cubicBezTo>
                    <a:pt x="691619" y="1736120"/>
                    <a:pt x="689489" y="1731328"/>
                    <a:pt x="686827" y="1728133"/>
                  </a:cubicBezTo>
                  <a:lnTo>
                    <a:pt x="686827" y="1706833"/>
                  </a:lnTo>
                  <a:cubicBezTo>
                    <a:pt x="689489" y="1707898"/>
                    <a:pt x="690554" y="1708963"/>
                    <a:pt x="692684" y="1710028"/>
                  </a:cubicBezTo>
                  <a:lnTo>
                    <a:pt x="692684" y="1710028"/>
                  </a:lnTo>
                  <a:close/>
                  <a:moveTo>
                    <a:pt x="692684" y="1800017"/>
                  </a:moveTo>
                  <a:lnTo>
                    <a:pt x="692684" y="1815992"/>
                  </a:lnTo>
                  <a:cubicBezTo>
                    <a:pt x="690554" y="1815992"/>
                    <a:pt x="688424" y="1815992"/>
                    <a:pt x="686827" y="1814927"/>
                  </a:cubicBezTo>
                  <a:lnTo>
                    <a:pt x="686827" y="1798953"/>
                  </a:lnTo>
                  <a:cubicBezTo>
                    <a:pt x="688424" y="1798953"/>
                    <a:pt x="690554" y="1800017"/>
                    <a:pt x="692684" y="1800017"/>
                  </a:cubicBezTo>
                  <a:lnTo>
                    <a:pt x="692684" y="1800017"/>
                  </a:lnTo>
                  <a:close/>
                  <a:moveTo>
                    <a:pt x="687359" y="788838"/>
                  </a:moveTo>
                  <a:lnTo>
                    <a:pt x="687359" y="775526"/>
                  </a:lnTo>
                  <a:lnTo>
                    <a:pt x="687359" y="778721"/>
                  </a:lnTo>
                  <a:lnTo>
                    <a:pt x="687359" y="784579"/>
                  </a:lnTo>
                  <a:lnTo>
                    <a:pt x="687359" y="788838"/>
                  </a:lnTo>
                  <a:close/>
                  <a:moveTo>
                    <a:pt x="687359" y="33782"/>
                  </a:moveTo>
                  <a:lnTo>
                    <a:pt x="687359" y="49756"/>
                  </a:lnTo>
                  <a:cubicBezTo>
                    <a:pt x="687359" y="49756"/>
                    <a:pt x="686294" y="49756"/>
                    <a:pt x="686294" y="50821"/>
                  </a:cubicBezTo>
                  <a:lnTo>
                    <a:pt x="686294" y="33782"/>
                  </a:lnTo>
                  <a:lnTo>
                    <a:pt x="687359" y="33782"/>
                  </a:lnTo>
                  <a:lnTo>
                    <a:pt x="687359" y="33782"/>
                  </a:lnTo>
                  <a:close/>
                  <a:moveTo>
                    <a:pt x="687359" y="75315"/>
                  </a:moveTo>
                  <a:lnTo>
                    <a:pt x="687359" y="102472"/>
                  </a:lnTo>
                  <a:cubicBezTo>
                    <a:pt x="687359" y="102472"/>
                    <a:pt x="686294" y="102472"/>
                    <a:pt x="686294" y="101407"/>
                  </a:cubicBezTo>
                  <a:lnTo>
                    <a:pt x="686294" y="75315"/>
                  </a:lnTo>
                  <a:lnTo>
                    <a:pt x="687359" y="75315"/>
                  </a:lnTo>
                  <a:lnTo>
                    <a:pt x="687359" y="75315"/>
                  </a:lnTo>
                  <a:close/>
                  <a:moveTo>
                    <a:pt x="687359" y="128031"/>
                  </a:moveTo>
                  <a:lnTo>
                    <a:pt x="687359" y="144005"/>
                  </a:lnTo>
                  <a:lnTo>
                    <a:pt x="686294" y="145070"/>
                  </a:lnTo>
                  <a:lnTo>
                    <a:pt x="686294" y="128031"/>
                  </a:lnTo>
                  <a:lnTo>
                    <a:pt x="687359" y="128031"/>
                  </a:lnTo>
                  <a:lnTo>
                    <a:pt x="687359" y="128031"/>
                  </a:lnTo>
                  <a:close/>
                  <a:moveTo>
                    <a:pt x="687359" y="194591"/>
                  </a:moveTo>
                  <a:lnTo>
                    <a:pt x="687359" y="228137"/>
                  </a:lnTo>
                  <a:cubicBezTo>
                    <a:pt x="687359" y="228137"/>
                    <a:pt x="686294" y="227072"/>
                    <a:pt x="686294" y="226007"/>
                  </a:cubicBezTo>
                  <a:lnTo>
                    <a:pt x="686294" y="195656"/>
                  </a:lnTo>
                  <a:cubicBezTo>
                    <a:pt x="686294" y="195656"/>
                    <a:pt x="686294" y="194591"/>
                    <a:pt x="687359" y="194591"/>
                  </a:cubicBezTo>
                  <a:lnTo>
                    <a:pt x="687359" y="194591"/>
                  </a:lnTo>
                  <a:close/>
                  <a:moveTo>
                    <a:pt x="687359" y="233994"/>
                  </a:moveTo>
                  <a:lnTo>
                    <a:pt x="687359" y="271268"/>
                  </a:lnTo>
                  <a:lnTo>
                    <a:pt x="686294" y="271268"/>
                  </a:lnTo>
                  <a:lnTo>
                    <a:pt x="686294" y="235059"/>
                  </a:lnTo>
                  <a:lnTo>
                    <a:pt x="687359" y="233994"/>
                  </a:lnTo>
                  <a:lnTo>
                    <a:pt x="687359" y="233994"/>
                  </a:lnTo>
                  <a:close/>
                  <a:moveTo>
                    <a:pt x="687359" y="331971"/>
                  </a:moveTo>
                  <a:lnTo>
                    <a:pt x="687359" y="381491"/>
                  </a:lnTo>
                  <a:lnTo>
                    <a:pt x="686294" y="381491"/>
                  </a:lnTo>
                  <a:lnTo>
                    <a:pt x="686294" y="333036"/>
                  </a:lnTo>
                  <a:cubicBezTo>
                    <a:pt x="686294" y="331971"/>
                    <a:pt x="687359" y="331971"/>
                    <a:pt x="687359" y="331971"/>
                  </a:cubicBezTo>
                  <a:lnTo>
                    <a:pt x="687359" y="331971"/>
                  </a:lnTo>
                  <a:close/>
                  <a:moveTo>
                    <a:pt x="687359" y="436869"/>
                  </a:moveTo>
                  <a:lnTo>
                    <a:pt x="687359" y="448051"/>
                  </a:lnTo>
                  <a:lnTo>
                    <a:pt x="686294" y="448051"/>
                  </a:lnTo>
                  <a:lnTo>
                    <a:pt x="686294" y="437934"/>
                  </a:lnTo>
                  <a:cubicBezTo>
                    <a:pt x="686294" y="437934"/>
                    <a:pt x="687359" y="437934"/>
                    <a:pt x="687359" y="436869"/>
                  </a:cubicBezTo>
                  <a:lnTo>
                    <a:pt x="687359" y="436869"/>
                  </a:lnTo>
                  <a:close/>
                  <a:moveTo>
                    <a:pt x="687359" y="453376"/>
                  </a:moveTo>
                  <a:lnTo>
                    <a:pt x="687359" y="465623"/>
                  </a:lnTo>
                  <a:lnTo>
                    <a:pt x="686294" y="465623"/>
                  </a:lnTo>
                  <a:lnTo>
                    <a:pt x="686294" y="453376"/>
                  </a:lnTo>
                  <a:lnTo>
                    <a:pt x="687359" y="453376"/>
                  </a:lnTo>
                  <a:lnTo>
                    <a:pt x="687359" y="453376"/>
                  </a:lnTo>
                  <a:close/>
                  <a:moveTo>
                    <a:pt x="687359" y="494909"/>
                  </a:moveTo>
                  <a:lnTo>
                    <a:pt x="687359" y="505027"/>
                  </a:lnTo>
                  <a:lnTo>
                    <a:pt x="686294" y="505027"/>
                  </a:lnTo>
                  <a:lnTo>
                    <a:pt x="686294" y="494909"/>
                  </a:lnTo>
                  <a:lnTo>
                    <a:pt x="687359" y="494909"/>
                  </a:lnTo>
                  <a:lnTo>
                    <a:pt x="687359" y="494909"/>
                  </a:lnTo>
                  <a:close/>
                  <a:moveTo>
                    <a:pt x="687359" y="658381"/>
                  </a:moveTo>
                  <a:lnTo>
                    <a:pt x="687359" y="667433"/>
                  </a:lnTo>
                  <a:cubicBezTo>
                    <a:pt x="687359" y="667433"/>
                    <a:pt x="687359" y="666368"/>
                    <a:pt x="686294" y="666368"/>
                  </a:cubicBezTo>
                  <a:cubicBezTo>
                    <a:pt x="686294" y="667433"/>
                    <a:pt x="686294" y="667433"/>
                    <a:pt x="686294" y="668498"/>
                  </a:cubicBezTo>
                  <a:lnTo>
                    <a:pt x="686294" y="658381"/>
                  </a:lnTo>
                  <a:lnTo>
                    <a:pt x="687359" y="658381"/>
                  </a:lnTo>
                  <a:lnTo>
                    <a:pt x="687359" y="658381"/>
                  </a:lnTo>
                  <a:close/>
                  <a:moveTo>
                    <a:pt x="687359" y="706836"/>
                  </a:moveTo>
                  <a:lnTo>
                    <a:pt x="687359" y="721746"/>
                  </a:lnTo>
                  <a:lnTo>
                    <a:pt x="687359" y="721746"/>
                  </a:lnTo>
                  <a:cubicBezTo>
                    <a:pt x="686294" y="723876"/>
                    <a:pt x="686294" y="724941"/>
                    <a:pt x="687359" y="727603"/>
                  </a:cubicBezTo>
                  <a:lnTo>
                    <a:pt x="687359" y="738785"/>
                  </a:lnTo>
                  <a:cubicBezTo>
                    <a:pt x="686294" y="738785"/>
                    <a:pt x="686294" y="737720"/>
                    <a:pt x="686294" y="737720"/>
                  </a:cubicBezTo>
                  <a:lnTo>
                    <a:pt x="686294" y="708434"/>
                  </a:lnTo>
                  <a:cubicBezTo>
                    <a:pt x="686294" y="707901"/>
                    <a:pt x="687359" y="707901"/>
                    <a:pt x="687359" y="706836"/>
                  </a:cubicBezTo>
                  <a:lnTo>
                    <a:pt x="687359" y="706836"/>
                  </a:lnTo>
                  <a:close/>
                  <a:moveTo>
                    <a:pt x="687359" y="775526"/>
                  </a:moveTo>
                  <a:lnTo>
                    <a:pt x="687359" y="788838"/>
                  </a:lnTo>
                  <a:lnTo>
                    <a:pt x="686294" y="790968"/>
                  </a:lnTo>
                  <a:lnTo>
                    <a:pt x="686294" y="790968"/>
                  </a:lnTo>
                  <a:lnTo>
                    <a:pt x="686294" y="770734"/>
                  </a:lnTo>
                  <a:lnTo>
                    <a:pt x="686294" y="771799"/>
                  </a:lnTo>
                  <a:lnTo>
                    <a:pt x="687359" y="775526"/>
                  </a:lnTo>
                  <a:lnTo>
                    <a:pt x="687359" y="775526"/>
                  </a:lnTo>
                  <a:close/>
                  <a:moveTo>
                    <a:pt x="687359" y="855398"/>
                  </a:moveTo>
                  <a:lnTo>
                    <a:pt x="687359" y="872438"/>
                  </a:lnTo>
                  <a:cubicBezTo>
                    <a:pt x="687359" y="873503"/>
                    <a:pt x="686294" y="874568"/>
                    <a:pt x="686294" y="875633"/>
                  </a:cubicBezTo>
                  <a:cubicBezTo>
                    <a:pt x="686294" y="875633"/>
                    <a:pt x="686294" y="876697"/>
                    <a:pt x="686294" y="877762"/>
                  </a:cubicBezTo>
                  <a:lnTo>
                    <a:pt x="687359" y="876697"/>
                  </a:lnTo>
                  <a:lnTo>
                    <a:pt x="687359" y="885750"/>
                  </a:lnTo>
                  <a:cubicBezTo>
                    <a:pt x="686294" y="885750"/>
                    <a:pt x="686294" y="885750"/>
                    <a:pt x="686294" y="885750"/>
                  </a:cubicBezTo>
                  <a:lnTo>
                    <a:pt x="686294" y="856463"/>
                  </a:lnTo>
                  <a:cubicBezTo>
                    <a:pt x="686294" y="855398"/>
                    <a:pt x="687359" y="855398"/>
                    <a:pt x="687359" y="855398"/>
                  </a:cubicBezTo>
                  <a:lnTo>
                    <a:pt x="687359" y="855398"/>
                  </a:lnTo>
                  <a:close/>
                  <a:moveTo>
                    <a:pt x="687359" y="903854"/>
                  </a:moveTo>
                  <a:lnTo>
                    <a:pt x="687359" y="911841"/>
                  </a:lnTo>
                  <a:lnTo>
                    <a:pt x="686294" y="911841"/>
                  </a:lnTo>
                  <a:lnTo>
                    <a:pt x="686294" y="904919"/>
                  </a:lnTo>
                  <a:lnTo>
                    <a:pt x="687359" y="903854"/>
                  </a:lnTo>
                  <a:lnTo>
                    <a:pt x="687359" y="903854"/>
                  </a:lnTo>
                  <a:close/>
                  <a:moveTo>
                    <a:pt x="687359" y="933140"/>
                  </a:moveTo>
                  <a:lnTo>
                    <a:pt x="687359" y="941128"/>
                  </a:lnTo>
                  <a:lnTo>
                    <a:pt x="686294" y="941128"/>
                  </a:lnTo>
                  <a:lnTo>
                    <a:pt x="686294" y="933140"/>
                  </a:lnTo>
                  <a:lnTo>
                    <a:pt x="687359" y="933140"/>
                  </a:lnTo>
                  <a:lnTo>
                    <a:pt x="687359" y="933140"/>
                  </a:lnTo>
                  <a:close/>
                  <a:moveTo>
                    <a:pt x="687359" y="963492"/>
                  </a:moveTo>
                  <a:lnTo>
                    <a:pt x="687359" y="973609"/>
                  </a:lnTo>
                  <a:cubicBezTo>
                    <a:pt x="686294" y="973609"/>
                    <a:pt x="686294" y="973609"/>
                    <a:pt x="686294" y="974674"/>
                  </a:cubicBezTo>
                  <a:lnTo>
                    <a:pt x="686294" y="964557"/>
                  </a:lnTo>
                  <a:cubicBezTo>
                    <a:pt x="686294" y="964557"/>
                    <a:pt x="687359" y="964557"/>
                    <a:pt x="687359" y="963492"/>
                  </a:cubicBezTo>
                  <a:lnTo>
                    <a:pt x="687359" y="963492"/>
                  </a:lnTo>
                  <a:close/>
                  <a:moveTo>
                    <a:pt x="687359" y="995973"/>
                  </a:moveTo>
                  <a:lnTo>
                    <a:pt x="687359" y="1018337"/>
                  </a:lnTo>
                  <a:cubicBezTo>
                    <a:pt x="686294" y="1017272"/>
                    <a:pt x="686294" y="1016207"/>
                    <a:pt x="686294" y="1015142"/>
                  </a:cubicBezTo>
                  <a:lnTo>
                    <a:pt x="686294" y="994908"/>
                  </a:lnTo>
                  <a:cubicBezTo>
                    <a:pt x="686294" y="994908"/>
                    <a:pt x="686294" y="995973"/>
                    <a:pt x="687359" y="995973"/>
                  </a:cubicBezTo>
                  <a:lnTo>
                    <a:pt x="687359" y="995973"/>
                  </a:lnTo>
                  <a:close/>
                  <a:moveTo>
                    <a:pt x="687359" y="1132288"/>
                  </a:moveTo>
                  <a:lnTo>
                    <a:pt x="687359" y="1140275"/>
                  </a:lnTo>
                  <a:lnTo>
                    <a:pt x="686294" y="1140275"/>
                  </a:lnTo>
                  <a:lnTo>
                    <a:pt x="686294" y="1132288"/>
                  </a:lnTo>
                  <a:lnTo>
                    <a:pt x="687359" y="1132288"/>
                  </a:lnTo>
                  <a:lnTo>
                    <a:pt x="687359" y="1132288"/>
                  </a:lnTo>
                  <a:close/>
                  <a:moveTo>
                    <a:pt x="687359" y="1156249"/>
                  </a:moveTo>
                  <a:lnTo>
                    <a:pt x="687359" y="1165302"/>
                  </a:lnTo>
                  <a:cubicBezTo>
                    <a:pt x="687359" y="1165302"/>
                    <a:pt x="686294" y="1165302"/>
                    <a:pt x="686294" y="1164237"/>
                  </a:cubicBezTo>
                  <a:lnTo>
                    <a:pt x="686294" y="1156249"/>
                  </a:lnTo>
                  <a:lnTo>
                    <a:pt x="687359" y="1156249"/>
                  </a:lnTo>
                  <a:lnTo>
                    <a:pt x="687359" y="1156249"/>
                  </a:lnTo>
                  <a:close/>
                  <a:moveTo>
                    <a:pt x="687359" y="1190861"/>
                  </a:moveTo>
                  <a:lnTo>
                    <a:pt x="687359" y="1197783"/>
                  </a:lnTo>
                  <a:lnTo>
                    <a:pt x="686294" y="1197783"/>
                  </a:lnTo>
                  <a:lnTo>
                    <a:pt x="686294" y="1190861"/>
                  </a:lnTo>
                  <a:lnTo>
                    <a:pt x="687359" y="1190861"/>
                  </a:lnTo>
                  <a:lnTo>
                    <a:pt x="687359" y="1190861"/>
                  </a:lnTo>
                  <a:close/>
                  <a:moveTo>
                    <a:pt x="687359" y="1202043"/>
                  </a:moveTo>
                  <a:lnTo>
                    <a:pt x="687359" y="1211095"/>
                  </a:lnTo>
                  <a:cubicBezTo>
                    <a:pt x="687359" y="1211095"/>
                    <a:pt x="686294" y="1211095"/>
                    <a:pt x="686294" y="1212160"/>
                  </a:cubicBezTo>
                  <a:lnTo>
                    <a:pt x="686294" y="1202043"/>
                  </a:lnTo>
                  <a:lnTo>
                    <a:pt x="687359" y="1202043"/>
                  </a:lnTo>
                  <a:lnTo>
                    <a:pt x="687359" y="1202043"/>
                  </a:lnTo>
                  <a:close/>
                  <a:moveTo>
                    <a:pt x="687359" y="1262745"/>
                  </a:moveTo>
                  <a:lnTo>
                    <a:pt x="687359" y="1267005"/>
                  </a:lnTo>
                  <a:lnTo>
                    <a:pt x="687359" y="1267005"/>
                  </a:lnTo>
                  <a:lnTo>
                    <a:pt x="686294" y="1265940"/>
                  </a:lnTo>
                  <a:lnTo>
                    <a:pt x="686294" y="1263810"/>
                  </a:lnTo>
                  <a:lnTo>
                    <a:pt x="687359" y="1262745"/>
                  </a:lnTo>
                  <a:lnTo>
                    <a:pt x="687359" y="1262745"/>
                  </a:lnTo>
                  <a:close/>
                  <a:moveTo>
                    <a:pt x="687359" y="1360722"/>
                  </a:moveTo>
                  <a:lnTo>
                    <a:pt x="687359" y="1370839"/>
                  </a:lnTo>
                  <a:lnTo>
                    <a:pt x="686294" y="1370839"/>
                  </a:lnTo>
                  <a:lnTo>
                    <a:pt x="686294" y="1360722"/>
                  </a:lnTo>
                  <a:lnTo>
                    <a:pt x="687359" y="1360722"/>
                  </a:lnTo>
                  <a:lnTo>
                    <a:pt x="687359" y="1360722"/>
                  </a:lnTo>
                  <a:close/>
                  <a:moveTo>
                    <a:pt x="687359" y="1420359"/>
                  </a:moveTo>
                  <a:lnTo>
                    <a:pt x="687359" y="1431541"/>
                  </a:lnTo>
                  <a:lnTo>
                    <a:pt x="686294" y="1431541"/>
                  </a:lnTo>
                  <a:lnTo>
                    <a:pt x="686294" y="1419294"/>
                  </a:lnTo>
                  <a:cubicBezTo>
                    <a:pt x="686294" y="1420359"/>
                    <a:pt x="686294" y="1420359"/>
                    <a:pt x="687359" y="1420359"/>
                  </a:cubicBezTo>
                  <a:lnTo>
                    <a:pt x="687359" y="1420359"/>
                  </a:lnTo>
                  <a:close/>
                  <a:moveTo>
                    <a:pt x="687359" y="1554544"/>
                  </a:moveTo>
                  <a:lnTo>
                    <a:pt x="687359" y="1580636"/>
                  </a:lnTo>
                  <a:lnTo>
                    <a:pt x="686294" y="1580636"/>
                  </a:lnTo>
                  <a:lnTo>
                    <a:pt x="686294" y="1554544"/>
                  </a:lnTo>
                  <a:lnTo>
                    <a:pt x="687359" y="1554544"/>
                  </a:lnTo>
                  <a:lnTo>
                    <a:pt x="687359" y="1554544"/>
                  </a:lnTo>
                  <a:close/>
                  <a:moveTo>
                    <a:pt x="687359" y="1706301"/>
                  </a:moveTo>
                  <a:lnTo>
                    <a:pt x="687359" y="1727600"/>
                  </a:lnTo>
                  <a:lnTo>
                    <a:pt x="687359" y="1726535"/>
                  </a:lnTo>
                  <a:cubicBezTo>
                    <a:pt x="686294" y="1726535"/>
                    <a:pt x="686294" y="1726535"/>
                    <a:pt x="686294" y="1726535"/>
                  </a:cubicBezTo>
                  <a:lnTo>
                    <a:pt x="686294" y="1705236"/>
                  </a:lnTo>
                  <a:lnTo>
                    <a:pt x="687359" y="1706301"/>
                  </a:lnTo>
                  <a:lnTo>
                    <a:pt x="687359" y="1706301"/>
                  </a:lnTo>
                  <a:close/>
                  <a:moveTo>
                    <a:pt x="687359" y="1798953"/>
                  </a:moveTo>
                  <a:lnTo>
                    <a:pt x="687359" y="1814927"/>
                  </a:lnTo>
                  <a:lnTo>
                    <a:pt x="686294" y="1814927"/>
                  </a:lnTo>
                  <a:lnTo>
                    <a:pt x="686294" y="1798953"/>
                  </a:lnTo>
                  <a:lnTo>
                    <a:pt x="687359" y="1798953"/>
                  </a:lnTo>
                  <a:lnTo>
                    <a:pt x="687359" y="1798953"/>
                  </a:lnTo>
                  <a:close/>
                  <a:moveTo>
                    <a:pt x="686294" y="1082767"/>
                  </a:moveTo>
                  <a:lnTo>
                    <a:pt x="686294" y="1080637"/>
                  </a:lnTo>
                  <a:lnTo>
                    <a:pt x="686294" y="1080637"/>
                  </a:lnTo>
                  <a:lnTo>
                    <a:pt x="686294" y="1082767"/>
                  </a:lnTo>
                  <a:lnTo>
                    <a:pt x="686294" y="1082767"/>
                  </a:lnTo>
                  <a:close/>
                  <a:moveTo>
                    <a:pt x="686294" y="33782"/>
                  </a:moveTo>
                  <a:lnTo>
                    <a:pt x="686294" y="50821"/>
                  </a:lnTo>
                  <a:cubicBezTo>
                    <a:pt x="682034" y="51886"/>
                    <a:pt x="677242" y="52951"/>
                    <a:pt x="672982" y="55081"/>
                  </a:cubicBezTo>
                  <a:lnTo>
                    <a:pt x="672982" y="38042"/>
                  </a:lnTo>
                  <a:cubicBezTo>
                    <a:pt x="677242" y="36977"/>
                    <a:pt x="681502" y="34847"/>
                    <a:pt x="686294" y="33782"/>
                  </a:cubicBezTo>
                  <a:lnTo>
                    <a:pt x="686294" y="33782"/>
                  </a:lnTo>
                  <a:close/>
                  <a:moveTo>
                    <a:pt x="686294" y="75315"/>
                  </a:moveTo>
                  <a:lnTo>
                    <a:pt x="686294" y="101407"/>
                  </a:lnTo>
                  <a:cubicBezTo>
                    <a:pt x="682034" y="97147"/>
                    <a:pt x="677242" y="91290"/>
                    <a:pt x="672982" y="86497"/>
                  </a:cubicBezTo>
                  <a:lnTo>
                    <a:pt x="672982" y="63068"/>
                  </a:lnTo>
                  <a:cubicBezTo>
                    <a:pt x="677242" y="66263"/>
                    <a:pt x="681502" y="70523"/>
                    <a:pt x="686294" y="75315"/>
                  </a:cubicBezTo>
                  <a:lnTo>
                    <a:pt x="686294" y="75315"/>
                  </a:lnTo>
                  <a:close/>
                  <a:moveTo>
                    <a:pt x="686294" y="128031"/>
                  </a:moveTo>
                  <a:lnTo>
                    <a:pt x="686294" y="145070"/>
                  </a:lnTo>
                  <a:cubicBezTo>
                    <a:pt x="682034" y="146135"/>
                    <a:pt x="677242" y="147200"/>
                    <a:pt x="672982" y="147200"/>
                  </a:cubicBezTo>
                  <a:lnTo>
                    <a:pt x="672982" y="131226"/>
                  </a:lnTo>
                  <a:cubicBezTo>
                    <a:pt x="677242" y="130161"/>
                    <a:pt x="681502" y="129096"/>
                    <a:pt x="686294" y="128031"/>
                  </a:cubicBezTo>
                  <a:lnTo>
                    <a:pt x="686294" y="128031"/>
                  </a:lnTo>
                  <a:close/>
                  <a:moveTo>
                    <a:pt x="686294" y="195656"/>
                  </a:moveTo>
                  <a:lnTo>
                    <a:pt x="686294" y="226007"/>
                  </a:lnTo>
                  <a:cubicBezTo>
                    <a:pt x="684164" y="218020"/>
                    <a:pt x="680437" y="205773"/>
                    <a:pt x="680437" y="203643"/>
                  </a:cubicBezTo>
                  <a:cubicBezTo>
                    <a:pt x="682567" y="200448"/>
                    <a:pt x="683632" y="197786"/>
                    <a:pt x="686294" y="195656"/>
                  </a:cubicBezTo>
                  <a:lnTo>
                    <a:pt x="686294" y="195656"/>
                  </a:lnTo>
                  <a:close/>
                  <a:moveTo>
                    <a:pt x="686294" y="235059"/>
                  </a:moveTo>
                  <a:lnTo>
                    <a:pt x="686294" y="271268"/>
                  </a:lnTo>
                  <a:cubicBezTo>
                    <a:pt x="683099" y="273398"/>
                    <a:pt x="678307" y="277125"/>
                    <a:pt x="672982" y="281385"/>
                  </a:cubicBezTo>
                  <a:lnTo>
                    <a:pt x="672982" y="244111"/>
                  </a:lnTo>
                  <a:cubicBezTo>
                    <a:pt x="678307" y="241982"/>
                    <a:pt x="683632" y="238254"/>
                    <a:pt x="686294" y="235059"/>
                  </a:cubicBezTo>
                  <a:lnTo>
                    <a:pt x="686294" y="235059"/>
                  </a:lnTo>
                  <a:close/>
                  <a:moveTo>
                    <a:pt x="686294" y="333036"/>
                  </a:moveTo>
                  <a:lnTo>
                    <a:pt x="686294" y="381491"/>
                  </a:lnTo>
                  <a:cubicBezTo>
                    <a:pt x="683099" y="382556"/>
                    <a:pt x="677242" y="383621"/>
                    <a:pt x="672982" y="383621"/>
                  </a:cubicBezTo>
                  <a:lnTo>
                    <a:pt x="672982" y="342088"/>
                  </a:lnTo>
                  <a:cubicBezTo>
                    <a:pt x="674047" y="342088"/>
                    <a:pt x="674047" y="342088"/>
                    <a:pt x="675112" y="342088"/>
                  </a:cubicBezTo>
                  <a:cubicBezTo>
                    <a:pt x="675112" y="342088"/>
                    <a:pt x="680437" y="338893"/>
                    <a:pt x="686294" y="333036"/>
                  </a:cubicBezTo>
                  <a:lnTo>
                    <a:pt x="686294" y="333036"/>
                  </a:lnTo>
                  <a:close/>
                  <a:moveTo>
                    <a:pt x="686294" y="437934"/>
                  </a:moveTo>
                  <a:lnTo>
                    <a:pt x="686294" y="448051"/>
                  </a:lnTo>
                  <a:cubicBezTo>
                    <a:pt x="685229" y="449116"/>
                    <a:pt x="684164" y="450181"/>
                    <a:pt x="683099" y="450181"/>
                  </a:cubicBezTo>
                  <a:cubicBezTo>
                    <a:pt x="683099" y="450181"/>
                    <a:pt x="683099" y="450181"/>
                    <a:pt x="683099" y="451246"/>
                  </a:cubicBezTo>
                  <a:lnTo>
                    <a:pt x="682034" y="451246"/>
                  </a:lnTo>
                  <a:cubicBezTo>
                    <a:pt x="684164" y="452311"/>
                    <a:pt x="685229" y="452311"/>
                    <a:pt x="686294" y="453376"/>
                  </a:cubicBezTo>
                  <a:lnTo>
                    <a:pt x="686294" y="465623"/>
                  </a:lnTo>
                  <a:cubicBezTo>
                    <a:pt x="682034" y="462428"/>
                    <a:pt x="677242" y="461363"/>
                    <a:pt x="672982" y="459766"/>
                  </a:cubicBezTo>
                  <a:lnTo>
                    <a:pt x="672982" y="446454"/>
                  </a:lnTo>
                  <a:lnTo>
                    <a:pt x="674047" y="445389"/>
                  </a:lnTo>
                  <a:cubicBezTo>
                    <a:pt x="678307" y="442194"/>
                    <a:pt x="682567" y="440064"/>
                    <a:pt x="686294" y="437934"/>
                  </a:cubicBezTo>
                  <a:lnTo>
                    <a:pt x="686294" y="437934"/>
                  </a:lnTo>
                  <a:close/>
                  <a:moveTo>
                    <a:pt x="686294" y="494909"/>
                  </a:moveTo>
                  <a:lnTo>
                    <a:pt x="686294" y="505027"/>
                  </a:lnTo>
                  <a:lnTo>
                    <a:pt x="685229" y="505027"/>
                  </a:lnTo>
                  <a:cubicBezTo>
                    <a:pt x="680969" y="509286"/>
                    <a:pt x="676177" y="513014"/>
                    <a:pt x="672982" y="516209"/>
                  </a:cubicBezTo>
                  <a:lnTo>
                    <a:pt x="672982" y="503962"/>
                  </a:lnTo>
                  <a:lnTo>
                    <a:pt x="674047" y="502897"/>
                  </a:lnTo>
                  <a:lnTo>
                    <a:pt x="672982" y="502897"/>
                  </a:lnTo>
                  <a:lnTo>
                    <a:pt x="672982" y="490650"/>
                  </a:lnTo>
                  <a:cubicBezTo>
                    <a:pt x="676177" y="491715"/>
                    <a:pt x="680969" y="493845"/>
                    <a:pt x="684164" y="494909"/>
                  </a:cubicBezTo>
                  <a:cubicBezTo>
                    <a:pt x="685229" y="494909"/>
                    <a:pt x="686294" y="494909"/>
                    <a:pt x="686294" y="494909"/>
                  </a:cubicBezTo>
                  <a:lnTo>
                    <a:pt x="686294" y="494909"/>
                  </a:lnTo>
                  <a:close/>
                  <a:moveTo>
                    <a:pt x="686294" y="658381"/>
                  </a:moveTo>
                  <a:lnTo>
                    <a:pt x="686294" y="668498"/>
                  </a:lnTo>
                  <a:cubicBezTo>
                    <a:pt x="684164" y="674355"/>
                    <a:pt x="679372" y="680745"/>
                    <a:pt x="676177" y="686602"/>
                  </a:cubicBezTo>
                  <a:lnTo>
                    <a:pt x="676177" y="686602"/>
                  </a:lnTo>
                  <a:cubicBezTo>
                    <a:pt x="675112" y="687667"/>
                    <a:pt x="674047" y="688732"/>
                    <a:pt x="672982" y="689797"/>
                  </a:cubicBezTo>
                  <a:lnTo>
                    <a:pt x="672982" y="678615"/>
                  </a:lnTo>
                  <a:cubicBezTo>
                    <a:pt x="679904" y="670628"/>
                    <a:pt x="684164" y="662641"/>
                    <a:pt x="672982" y="651459"/>
                  </a:cubicBezTo>
                  <a:lnTo>
                    <a:pt x="672982" y="642406"/>
                  </a:lnTo>
                  <a:cubicBezTo>
                    <a:pt x="679904" y="648264"/>
                    <a:pt x="683099" y="652524"/>
                    <a:pt x="685229" y="656783"/>
                  </a:cubicBezTo>
                  <a:lnTo>
                    <a:pt x="686294" y="658381"/>
                  </a:lnTo>
                  <a:lnTo>
                    <a:pt x="686294" y="658381"/>
                  </a:lnTo>
                  <a:close/>
                  <a:moveTo>
                    <a:pt x="686294" y="707901"/>
                  </a:moveTo>
                  <a:lnTo>
                    <a:pt x="686294" y="737188"/>
                  </a:lnTo>
                  <a:cubicBezTo>
                    <a:pt x="684164" y="735058"/>
                    <a:pt x="682034" y="731331"/>
                    <a:pt x="680437" y="729201"/>
                  </a:cubicBezTo>
                  <a:cubicBezTo>
                    <a:pt x="678307" y="727071"/>
                    <a:pt x="674580" y="724941"/>
                    <a:pt x="672450" y="723343"/>
                  </a:cubicBezTo>
                  <a:lnTo>
                    <a:pt x="672450" y="714291"/>
                  </a:lnTo>
                  <a:cubicBezTo>
                    <a:pt x="674580" y="715356"/>
                    <a:pt x="676709" y="717486"/>
                    <a:pt x="680437" y="720148"/>
                  </a:cubicBezTo>
                  <a:cubicBezTo>
                    <a:pt x="680437" y="719083"/>
                    <a:pt x="681502" y="716954"/>
                    <a:pt x="682567" y="714291"/>
                  </a:cubicBezTo>
                  <a:cubicBezTo>
                    <a:pt x="683632" y="712694"/>
                    <a:pt x="685229" y="710031"/>
                    <a:pt x="686294" y="707901"/>
                  </a:cubicBezTo>
                  <a:lnTo>
                    <a:pt x="686294" y="707901"/>
                  </a:lnTo>
                  <a:close/>
                  <a:moveTo>
                    <a:pt x="686294" y="770734"/>
                  </a:moveTo>
                  <a:lnTo>
                    <a:pt x="686294" y="790968"/>
                  </a:lnTo>
                  <a:lnTo>
                    <a:pt x="683099" y="797891"/>
                  </a:lnTo>
                  <a:lnTo>
                    <a:pt x="678839" y="803748"/>
                  </a:lnTo>
                  <a:lnTo>
                    <a:pt x="675645" y="808008"/>
                  </a:lnTo>
                  <a:lnTo>
                    <a:pt x="673515" y="810137"/>
                  </a:lnTo>
                  <a:lnTo>
                    <a:pt x="673515" y="757422"/>
                  </a:lnTo>
                  <a:lnTo>
                    <a:pt x="677774" y="760617"/>
                  </a:lnTo>
                  <a:lnTo>
                    <a:pt x="682034" y="762747"/>
                  </a:lnTo>
                  <a:lnTo>
                    <a:pt x="683099" y="765942"/>
                  </a:lnTo>
                  <a:lnTo>
                    <a:pt x="685229" y="768072"/>
                  </a:lnTo>
                  <a:lnTo>
                    <a:pt x="686294" y="770734"/>
                  </a:lnTo>
                  <a:lnTo>
                    <a:pt x="686294" y="770734"/>
                  </a:lnTo>
                  <a:close/>
                  <a:moveTo>
                    <a:pt x="686294" y="856463"/>
                  </a:moveTo>
                  <a:lnTo>
                    <a:pt x="686294" y="885750"/>
                  </a:lnTo>
                  <a:cubicBezTo>
                    <a:pt x="683099" y="890009"/>
                    <a:pt x="680437" y="895867"/>
                    <a:pt x="680437" y="904919"/>
                  </a:cubicBezTo>
                  <a:cubicBezTo>
                    <a:pt x="680437" y="905984"/>
                    <a:pt x="680437" y="907049"/>
                    <a:pt x="680437" y="907049"/>
                  </a:cubicBezTo>
                  <a:cubicBezTo>
                    <a:pt x="682567" y="905984"/>
                    <a:pt x="683632" y="904919"/>
                    <a:pt x="686294" y="904919"/>
                  </a:cubicBezTo>
                  <a:lnTo>
                    <a:pt x="686294" y="911841"/>
                  </a:lnTo>
                  <a:cubicBezTo>
                    <a:pt x="680437" y="916101"/>
                    <a:pt x="677242" y="923023"/>
                    <a:pt x="679372" y="936868"/>
                  </a:cubicBezTo>
                  <a:cubicBezTo>
                    <a:pt x="679372" y="936868"/>
                    <a:pt x="679372" y="937933"/>
                    <a:pt x="679372" y="938998"/>
                  </a:cubicBezTo>
                  <a:cubicBezTo>
                    <a:pt x="681502" y="936868"/>
                    <a:pt x="683632" y="935803"/>
                    <a:pt x="686294" y="933140"/>
                  </a:cubicBezTo>
                  <a:lnTo>
                    <a:pt x="686294" y="941128"/>
                  </a:lnTo>
                  <a:cubicBezTo>
                    <a:pt x="680437" y="945387"/>
                    <a:pt x="677242" y="952310"/>
                    <a:pt x="682034" y="967219"/>
                  </a:cubicBezTo>
                  <a:cubicBezTo>
                    <a:pt x="682034" y="967219"/>
                    <a:pt x="682034" y="968284"/>
                    <a:pt x="682034" y="969349"/>
                  </a:cubicBezTo>
                  <a:cubicBezTo>
                    <a:pt x="683099" y="967219"/>
                    <a:pt x="685229" y="966154"/>
                    <a:pt x="686294" y="965089"/>
                  </a:cubicBezTo>
                  <a:lnTo>
                    <a:pt x="686294" y="975206"/>
                  </a:lnTo>
                  <a:cubicBezTo>
                    <a:pt x="684164" y="979466"/>
                    <a:pt x="683099" y="985323"/>
                    <a:pt x="686294" y="995440"/>
                  </a:cubicBezTo>
                  <a:lnTo>
                    <a:pt x="686294" y="1015675"/>
                  </a:lnTo>
                  <a:cubicBezTo>
                    <a:pt x="685229" y="1013545"/>
                    <a:pt x="685229" y="1011415"/>
                    <a:pt x="685229" y="1008752"/>
                  </a:cubicBezTo>
                  <a:cubicBezTo>
                    <a:pt x="684164" y="1006623"/>
                    <a:pt x="683099" y="1002895"/>
                    <a:pt x="683099" y="1001830"/>
                  </a:cubicBezTo>
                  <a:cubicBezTo>
                    <a:pt x="678839" y="991713"/>
                    <a:pt x="677242" y="983726"/>
                    <a:pt x="678839" y="978401"/>
                  </a:cubicBezTo>
                  <a:cubicBezTo>
                    <a:pt x="677774" y="975206"/>
                    <a:pt x="676709" y="972544"/>
                    <a:pt x="676709" y="971479"/>
                  </a:cubicBezTo>
                  <a:cubicBezTo>
                    <a:pt x="675645" y="968284"/>
                    <a:pt x="675645" y="965622"/>
                    <a:pt x="674580" y="963492"/>
                  </a:cubicBezTo>
                  <a:lnTo>
                    <a:pt x="673515" y="962427"/>
                  </a:lnTo>
                  <a:lnTo>
                    <a:pt x="673515" y="955504"/>
                  </a:lnTo>
                  <a:cubicBezTo>
                    <a:pt x="673515" y="956569"/>
                    <a:pt x="674580" y="956569"/>
                    <a:pt x="674580" y="956569"/>
                  </a:cubicBezTo>
                  <a:cubicBezTo>
                    <a:pt x="674580" y="952310"/>
                    <a:pt x="674580" y="948582"/>
                    <a:pt x="675645" y="946452"/>
                  </a:cubicBezTo>
                  <a:cubicBezTo>
                    <a:pt x="674580" y="944322"/>
                    <a:pt x="674580" y="940595"/>
                    <a:pt x="674580" y="939530"/>
                  </a:cubicBezTo>
                  <a:cubicBezTo>
                    <a:pt x="672450" y="928348"/>
                    <a:pt x="673515" y="921426"/>
                    <a:pt x="675645" y="916101"/>
                  </a:cubicBezTo>
                  <a:cubicBezTo>
                    <a:pt x="674580" y="915036"/>
                    <a:pt x="674580" y="915036"/>
                    <a:pt x="673515" y="913971"/>
                  </a:cubicBezTo>
                  <a:lnTo>
                    <a:pt x="673515" y="907049"/>
                  </a:lnTo>
                  <a:cubicBezTo>
                    <a:pt x="674580" y="907049"/>
                    <a:pt x="674580" y="907049"/>
                    <a:pt x="675645" y="907049"/>
                  </a:cubicBezTo>
                  <a:cubicBezTo>
                    <a:pt x="675645" y="895867"/>
                    <a:pt x="676709" y="888945"/>
                    <a:pt x="679904" y="884685"/>
                  </a:cubicBezTo>
                  <a:cubicBezTo>
                    <a:pt x="679904" y="881490"/>
                    <a:pt x="680969" y="878827"/>
                    <a:pt x="680969" y="877762"/>
                  </a:cubicBezTo>
                  <a:cubicBezTo>
                    <a:pt x="681502" y="867645"/>
                    <a:pt x="683632" y="861256"/>
                    <a:pt x="686294" y="856463"/>
                  </a:cubicBezTo>
                  <a:lnTo>
                    <a:pt x="686294" y="856463"/>
                  </a:lnTo>
                  <a:close/>
                  <a:moveTo>
                    <a:pt x="686294" y="1080637"/>
                  </a:moveTo>
                  <a:lnTo>
                    <a:pt x="686294" y="1082767"/>
                  </a:lnTo>
                  <a:lnTo>
                    <a:pt x="685229" y="1085962"/>
                  </a:lnTo>
                  <a:lnTo>
                    <a:pt x="683099" y="1088092"/>
                  </a:lnTo>
                  <a:lnTo>
                    <a:pt x="680969" y="1089157"/>
                  </a:lnTo>
                  <a:lnTo>
                    <a:pt x="678839" y="1090222"/>
                  </a:lnTo>
                  <a:lnTo>
                    <a:pt x="676709" y="1089157"/>
                  </a:lnTo>
                  <a:lnTo>
                    <a:pt x="674580" y="1087027"/>
                  </a:lnTo>
                  <a:lnTo>
                    <a:pt x="673515" y="1084897"/>
                  </a:lnTo>
                  <a:lnTo>
                    <a:pt x="673515" y="1084897"/>
                  </a:lnTo>
                  <a:lnTo>
                    <a:pt x="673515" y="1039636"/>
                  </a:lnTo>
                  <a:lnTo>
                    <a:pt x="674580" y="1038571"/>
                  </a:lnTo>
                  <a:lnTo>
                    <a:pt x="675645" y="1038571"/>
                  </a:lnTo>
                  <a:lnTo>
                    <a:pt x="677774" y="1037506"/>
                  </a:lnTo>
                  <a:lnTo>
                    <a:pt x="679904" y="1038571"/>
                  </a:lnTo>
                  <a:lnTo>
                    <a:pt x="682034" y="1039636"/>
                  </a:lnTo>
                  <a:lnTo>
                    <a:pt x="683099" y="1040701"/>
                  </a:lnTo>
                  <a:lnTo>
                    <a:pt x="683099" y="1043896"/>
                  </a:lnTo>
                  <a:lnTo>
                    <a:pt x="683099" y="1047091"/>
                  </a:lnTo>
                  <a:lnTo>
                    <a:pt x="683099" y="1050286"/>
                  </a:lnTo>
                  <a:lnTo>
                    <a:pt x="683099" y="1052416"/>
                  </a:lnTo>
                  <a:lnTo>
                    <a:pt x="682034" y="1053481"/>
                  </a:lnTo>
                  <a:lnTo>
                    <a:pt x="679904" y="1055611"/>
                  </a:lnTo>
                  <a:lnTo>
                    <a:pt x="678307" y="1058273"/>
                  </a:lnTo>
                  <a:lnTo>
                    <a:pt x="677242" y="1060403"/>
                  </a:lnTo>
                  <a:lnTo>
                    <a:pt x="675112" y="1061468"/>
                  </a:lnTo>
                  <a:lnTo>
                    <a:pt x="674047" y="1062533"/>
                  </a:lnTo>
                  <a:lnTo>
                    <a:pt x="674047" y="1063598"/>
                  </a:lnTo>
                  <a:lnTo>
                    <a:pt x="674047" y="1064663"/>
                  </a:lnTo>
                  <a:lnTo>
                    <a:pt x="674047" y="1066793"/>
                  </a:lnTo>
                  <a:lnTo>
                    <a:pt x="675112" y="1067858"/>
                  </a:lnTo>
                  <a:lnTo>
                    <a:pt x="677242" y="1069988"/>
                  </a:lnTo>
                  <a:lnTo>
                    <a:pt x="679372" y="1071053"/>
                  </a:lnTo>
                  <a:lnTo>
                    <a:pt x="681502" y="1073183"/>
                  </a:lnTo>
                  <a:lnTo>
                    <a:pt x="682567" y="1074248"/>
                  </a:lnTo>
                  <a:lnTo>
                    <a:pt x="683632" y="1076377"/>
                  </a:lnTo>
                  <a:lnTo>
                    <a:pt x="684697" y="1077442"/>
                  </a:lnTo>
                  <a:lnTo>
                    <a:pt x="686294" y="1080637"/>
                  </a:lnTo>
                  <a:lnTo>
                    <a:pt x="686294" y="1080637"/>
                  </a:lnTo>
                  <a:close/>
                  <a:moveTo>
                    <a:pt x="686294" y="1132288"/>
                  </a:moveTo>
                  <a:lnTo>
                    <a:pt x="686294" y="1140275"/>
                  </a:lnTo>
                  <a:cubicBezTo>
                    <a:pt x="684164" y="1142405"/>
                    <a:pt x="680437" y="1146132"/>
                    <a:pt x="676177" y="1151457"/>
                  </a:cubicBezTo>
                  <a:cubicBezTo>
                    <a:pt x="678307" y="1151457"/>
                    <a:pt x="679372" y="1152522"/>
                    <a:pt x="680437" y="1152522"/>
                  </a:cubicBezTo>
                  <a:cubicBezTo>
                    <a:pt x="682567" y="1153587"/>
                    <a:pt x="684697" y="1154652"/>
                    <a:pt x="686294" y="1155717"/>
                  </a:cubicBezTo>
                  <a:lnTo>
                    <a:pt x="686294" y="1163704"/>
                  </a:lnTo>
                  <a:cubicBezTo>
                    <a:pt x="680437" y="1160509"/>
                    <a:pt x="676177" y="1156782"/>
                    <a:pt x="672982" y="1157847"/>
                  </a:cubicBezTo>
                  <a:lnTo>
                    <a:pt x="672982" y="1144535"/>
                  </a:lnTo>
                  <a:cubicBezTo>
                    <a:pt x="677242" y="1139210"/>
                    <a:pt x="681502" y="1134418"/>
                    <a:pt x="686294" y="1132288"/>
                  </a:cubicBezTo>
                  <a:lnTo>
                    <a:pt x="686294" y="1132288"/>
                  </a:lnTo>
                  <a:close/>
                  <a:moveTo>
                    <a:pt x="686294" y="1190861"/>
                  </a:moveTo>
                  <a:lnTo>
                    <a:pt x="686294" y="1197783"/>
                  </a:lnTo>
                  <a:cubicBezTo>
                    <a:pt x="682034" y="1196718"/>
                    <a:pt x="677242" y="1193523"/>
                    <a:pt x="672982" y="1189796"/>
                  </a:cubicBezTo>
                  <a:lnTo>
                    <a:pt x="672982" y="1180743"/>
                  </a:lnTo>
                  <a:cubicBezTo>
                    <a:pt x="677242" y="1185536"/>
                    <a:pt x="681502" y="1188731"/>
                    <a:pt x="686294" y="1190861"/>
                  </a:cubicBezTo>
                  <a:lnTo>
                    <a:pt x="686294" y="1190861"/>
                  </a:lnTo>
                  <a:close/>
                  <a:moveTo>
                    <a:pt x="686294" y="1202043"/>
                  </a:moveTo>
                  <a:lnTo>
                    <a:pt x="686294" y="1212160"/>
                  </a:lnTo>
                  <a:cubicBezTo>
                    <a:pt x="684164" y="1214290"/>
                    <a:pt x="680437" y="1215355"/>
                    <a:pt x="678307" y="1216420"/>
                  </a:cubicBezTo>
                  <a:cubicBezTo>
                    <a:pt x="676177" y="1219615"/>
                    <a:pt x="675112" y="1222277"/>
                    <a:pt x="672450" y="1224407"/>
                  </a:cubicBezTo>
                  <a:lnTo>
                    <a:pt x="672450" y="1211095"/>
                  </a:lnTo>
                  <a:cubicBezTo>
                    <a:pt x="677242" y="1211095"/>
                    <a:pt x="680437" y="1207900"/>
                    <a:pt x="686294" y="1202043"/>
                  </a:cubicBezTo>
                  <a:lnTo>
                    <a:pt x="686294" y="1202043"/>
                  </a:lnTo>
                  <a:close/>
                  <a:moveTo>
                    <a:pt x="686294" y="1264343"/>
                  </a:moveTo>
                  <a:lnTo>
                    <a:pt x="686294" y="1266473"/>
                  </a:lnTo>
                  <a:lnTo>
                    <a:pt x="685229" y="1264343"/>
                  </a:lnTo>
                  <a:lnTo>
                    <a:pt x="686294" y="1264343"/>
                  </a:lnTo>
                  <a:lnTo>
                    <a:pt x="686294" y="1264343"/>
                  </a:lnTo>
                  <a:close/>
                  <a:moveTo>
                    <a:pt x="686294" y="1360722"/>
                  </a:moveTo>
                  <a:lnTo>
                    <a:pt x="686294" y="1370839"/>
                  </a:lnTo>
                  <a:cubicBezTo>
                    <a:pt x="683099" y="1368709"/>
                    <a:pt x="679372" y="1367644"/>
                    <a:pt x="675112" y="1366579"/>
                  </a:cubicBezTo>
                  <a:cubicBezTo>
                    <a:pt x="679372" y="1383618"/>
                    <a:pt x="668190" y="1405982"/>
                    <a:pt x="686294" y="1419294"/>
                  </a:cubicBezTo>
                  <a:lnTo>
                    <a:pt x="686294" y="1431541"/>
                  </a:lnTo>
                  <a:cubicBezTo>
                    <a:pt x="680437" y="1428347"/>
                    <a:pt x="676177" y="1424619"/>
                    <a:pt x="672982" y="1420359"/>
                  </a:cubicBezTo>
                  <a:lnTo>
                    <a:pt x="672982" y="1420359"/>
                  </a:lnTo>
                  <a:lnTo>
                    <a:pt x="672982" y="1356462"/>
                  </a:lnTo>
                  <a:cubicBezTo>
                    <a:pt x="678307" y="1357527"/>
                    <a:pt x="682567" y="1358592"/>
                    <a:pt x="686294" y="1360722"/>
                  </a:cubicBezTo>
                  <a:lnTo>
                    <a:pt x="686294" y="1360722"/>
                  </a:lnTo>
                  <a:close/>
                  <a:moveTo>
                    <a:pt x="686294" y="1554544"/>
                  </a:moveTo>
                  <a:lnTo>
                    <a:pt x="686294" y="1580636"/>
                  </a:lnTo>
                  <a:lnTo>
                    <a:pt x="672982" y="1574779"/>
                  </a:lnTo>
                  <a:lnTo>
                    <a:pt x="672982" y="1548687"/>
                  </a:lnTo>
                  <a:lnTo>
                    <a:pt x="686294" y="1554544"/>
                  </a:lnTo>
                  <a:lnTo>
                    <a:pt x="686294" y="1554544"/>
                  </a:lnTo>
                  <a:close/>
                  <a:moveTo>
                    <a:pt x="686294" y="1705236"/>
                  </a:moveTo>
                  <a:lnTo>
                    <a:pt x="686294" y="1726535"/>
                  </a:lnTo>
                  <a:cubicBezTo>
                    <a:pt x="683099" y="1723340"/>
                    <a:pt x="678307" y="1719613"/>
                    <a:pt x="672982" y="1716418"/>
                  </a:cubicBezTo>
                  <a:lnTo>
                    <a:pt x="672982" y="1699379"/>
                  </a:lnTo>
                  <a:cubicBezTo>
                    <a:pt x="678307" y="1700976"/>
                    <a:pt x="682567" y="1703106"/>
                    <a:pt x="686294" y="1705236"/>
                  </a:cubicBezTo>
                  <a:lnTo>
                    <a:pt x="686294" y="1705236"/>
                  </a:lnTo>
                  <a:close/>
                  <a:moveTo>
                    <a:pt x="686294" y="1798953"/>
                  </a:moveTo>
                  <a:lnTo>
                    <a:pt x="686294" y="1814927"/>
                  </a:lnTo>
                  <a:cubicBezTo>
                    <a:pt x="682034" y="1813862"/>
                    <a:pt x="677242" y="1812797"/>
                    <a:pt x="672982" y="1811732"/>
                  </a:cubicBezTo>
                  <a:lnTo>
                    <a:pt x="672982" y="1793095"/>
                  </a:lnTo>
                  <a:cubicBezTo>
                    <a:pt x="676177" y="1795225"/>
                    <a:pt x="680437" y="1796823"/>
                    <a:pt x="686294" y="1798953"/>
                  </a:cubicBezTo>
                  <a:close/>
                  <a:moveTo>
                    <a:pt x="672450" y="38042"/>
                  </a:moveTo>
                  <a:lnTo>
                    <a:pt x="672450" y="55081"/>
                  </a:lnTo>
                  <a:cubicBezTo>
                    <a:pt x="671385" y="56146"/>
                    <a:pt x="669255" y="56146"/>
                    <a:pt x="668190" y="57211"/>
                  </a:cubicBezTo>
                  <a:lnTo>
                    <a:pt x="668190" y="57211"/>
                  </a:lnTo>
                  <a:lnTo>
                    <a:pt x="666060" y="58276"/>
                  </a:lnTo>
                  <a:cubicBezTo>
                    <a:pt x="668190" y="59341"/>
                    <a:pt x="670320" y="61471"/>
                    <a:pt x="672982" y="62536"/>
                  </a:cubicBezTo>
                  <a:lnTo>
                    <a:pt x="672982" y="85965"/>
                  </a:lnTo>
                  <a:cubicBezTo>
                    <a:pt x="668722" y="81705"/>
                    <a:pt x="662865" y="76913"/>
                    <a:pt x="657008" y="73718"/>
                  </a:cubicBezTo>
                  <a:lnTo>
                    <a:pt x="657008" y="44964"/>
                  </a:lnTo>
                  <a:cubicBezTo>
                    <a:pt x="662333" y="42834"/>
                    <a:pt x="668190" y="40172"/>
                    <a:pt x="672450" y="38042"/>
                  </a:cubicBezTo>
                  <a:lnTo>
                    <a:pt x="672450" y="38042"/>
                  </a:lnTo>
                  <a:close/>
                  <a:moveTo>
                    <a:pt x="672450" y="131758"/>
                  </a:moveTo>
                  <a:lnTo>
                    <a:pt x="672450" y="147733"/>
                  </a:lnTo>
                  <a:cubicBezTo>
                    <a:pt x="666592" y="148798"/>
                    <a:pt x="662333" y="148798"/>
                    <a:pt x="656475" y="147733"/>
                  </a:cubicBezTo>
                  <a:lnTo>
                    <a:pt x="656475" y="130693"/>
                  </a:lnTo>
                  <a:cubicBezTo>
                    <a:pt x="661268" y="131758"/>
                    <a:pt x="667125" y="131758"/>
                    <a:pt x="672450" y="131758"/>
                  </a:cubicBezTo>
                  <a:lnTo>
                    <a:pt x="672450" y="131758"/>
                  </a:lnTo>
                  <a:close/>
                  <a:moveTo>
                    <a:pt x="672450" y="244111"/>
                  </a:moveTo>
                  <a:lnTo>
                    <a:pt x="672450" y="281385"/>
                  </a:lnTo>
                  <a:cubicBezTo>
                    <a:pt x="668190" y="284580"/>
                    <a:pt x="662333" y="290437"/>
                    <a:pt x="656475" y="296295"/>
                  </a:cubicBezTo>
                  <a:lnTo>
                    <a:pt x="656475" y="252631"/>
                  </a:lnTo>
                  <a:cubicBezTo>
                    <a:pt x="661268" y="251034"/>
                    <a:pt x="667125" y="247306"/>
                    <a:pt x="672450" y="244111"/>
                  </a:cubicBezTo>
                  <a:lnTo>
                    <a:pt x="672450" y="244111"/>
                  </a:lnTo>
                  <a:close/>
                  <a:moveTo>
                    <a:pt x="672450" y="342088"/>
                  </a:moveTo>
                  <a:lnTo>
                    <a:pt x="672450" y="383621"/>
                  </a:lnTo>
                  <a:cubicBezTo>
                    <a:pt x="670320" y="383621"/>
                    <a:pt x="666592" y="383621"/>
                    <a:pt x="664462" y="383621"/>
                  </a:cubicBezTo>
                  <a:cubicBezTo>
                    <a:pt x="664462" y="383621"/>
                    <a:pt x="661268" y="374569"/>
                    <a:pt x="656475" y="363387"/>
                  </a:cubicBezTo>
                  <a:lnTo>
                    <a:pt x="656475" y="351140"/>
                  </a:lnTo>
                  <a:cubicBezTo>
                    <a:pt x="659138" y="347413"/>
                    <a:pt x="663397" y="344218"/>
                    <a:pt x="672450" y="342088"/>
                  </a:cubicBezTo>
                  <a:lnTo>
                    <a:pt x="672450" y="342088"/>
                  </a:lnTo>
                  <a:close/>
                  <a:moveTo>
                    <a:pt x="672450" y="446986"/>
                  </a:moveTo>
                  <a:lnTo>
                    <a:pt x="672450" y="460298"/>
                  </a:lnTo>
                  <a:cubicBezTo>
                    <a:pt x="668190" y="460298"/>
                    <a:pt x="662333" y="460298"/>
                    <a:pt x="656475" y="462428"/>
                  </a:cubicBezTo>
                  <a:lnTo>
                    <a:pt x="656475" y="452311"/>
                  </a:lnTo>
                  <a:cubicBezTo>
                    <a:pt x="660735" y="451246"/>
                    <a:pt x="665527" y="450181"/>
                    <a:pt x="668722" y="450181"/>
                  </a:cubicBezTo>
                  <a:cubicBezTo>
                    <a:pt x="670320" y="449116"/>
                    <a:pt x="671385" y="448051"/>
                    <a:pt x="672450" y="446986"/>
                  </a:cubicBezTo>
                  <a:lnTo>
                    <a:pt x="672450" y="446986"/>
                  </a:lnTo>
                  <a:close/>
                  <a:moveTo>
                    <a:pt x="672450" y="490650"/>
                  </a:moveTo>
                  <a:lnTo>
                    <a:pt x="672450" y="502897"/>
                  </a:lnTo>
                  <a:cubicBezTo>
                    <a:pt x="666592" y="500767"/>
                    <a:pt x="662333" y="498637"/>
                    <a:pt x="656475" y="494909"/>
                  </a:cubicBezTo>
                  <a:lnTo>
                    <a:pt x="656475" y="481597"/>
                  </a:lnTo>
                  <a:cubicBezTo>
                    <a:pt x="662333" y="484792"/>
                    <a:pt x="667125" y="488520"/>
                    <a:pt x="672450" y="490650"/>
                  </a:cubicBezTo>
                  <a:lnTo>
                    <a:pt x="672450" y="490650"/>
                  </a:lnTo>
                  <a:close/>
                  <a:moveTo>
                    <a:pt x="672450" y="503962"/>
                  </a:moveTo>
                  <a:lnTo>
                    <a:pt x="672450" y="516209"/>
                  </a:lnTo>
                  <a:cubicBezTo>
                    <a:pt x="666592" y="520469"/>
                    <a:pt x="662333" y="523131"/>
                    <a:pt x="656475" y="525261"/>
                  </a:cubicBezTo>
                  <a:lnTo>
                    <a:pt x="656475" y="514079"/>
                  </a:lnTo>
                  <a:cubicBezTo>
                    <a:pt x="661268" y="513014"/>
                    <a:pt x="667125" y="509819"/>
                    <a:pt x="672450" y="503962"/>
                  </a:cubicBezTo>
                  <a:lnTo>
                    <a:pt x="672450" y="503962"/>
                  </a:lnTo>
                  <a:close/>
                  <a:moveTo>
                    <a:pt x="672450" y="642406"/>
                  </a:moveTo>
                  <a:lnTo>
                    <a:pt x="672450" y="651459"/>
                  </a:lnTo>
                  <a:cubicBezTo>
                    <a:pt x="670320" y="650394"/>
                    <a:pt x="669255" y="648264"/>
                    <a:pt x="665527" y="645601"/>
                  </a:cubicBezTo>
                  <a:cubicBezTo>
                    <a:pt x="664462" y="652524"/>
                    <a:pt x="661268" y="656783"/>
                    <a:pt x="656475" y="662641"/>
                  </a:cubicBezTo>
                  <a:lnTo>
                    <a:pt x="656475" y="650394"/>
                  </a:lnTo>
                  <a:cubicBezTo>
                    <a:pt x="658605" y="647199"/>
                    <a:pt x="658605" y="642406"/>
                    <a:pt x="656475" y="639212"/>
                  </a:cubicBezTo>
                  <a:lnTo>
                    <a:pt x="656475" y="626964"/>
                  </a:lnTo>
                  <a:cubicBezTo>
                    <a:pt x="659670" y="630159"/>
                    <a:pt x="662333" y="633887"/>
                    <a:pt x="663397" y="637082"/>
                  </a:cubicBezTo>
                  <a:cubicBezTo>
                    <a:pt x="667125" y="639212"/>
                    <a:pt x="670320" y="641341"/>
                    <a:pt x="672450" y="642406"/>
                  </a:cubicBezTo>
                  <a:lnTo>
                    <a:pt x="672450" y="642406"/>
                  </a:lnTo>
                  <a:close/>
                  <a:moveTo>
                    <a:pt x="672450" y="678615"/>
                  </a:moveTo>
                  <a:lnTo>
                    <a:pt x="672450" y="689797"/>
                  </a:lnTo>
                  <a:cubicBezTo>
                    <a:pt x="670320" y="692992"/>
                    <a:pt x="669255" y="695654"/>
                    <a:pt x="668190" y="696719"/>
                  </a:cubicBezTo>
                  <a:cubicBezTo>
                    <a:pt x="667125" y="698849"/>
                    <a:pt x="667125" y="699914"/>
                    <a:pt x="666060" y="700979"/>
                  </a:cubicBezTo>
                  <a:cubicBezTo>
                    <a:pt x="664995" y="705239"/>
                    <a:pt x="667125" y="708966"/>
                    <a:pt x="672982" y="714291"/>
                  </a:cubicBezTo>
                  <a:lnTo>
                    <a:pt x="672982" y="723343"/>
                  </a:lnTo>
                  <a:cubicBezTo>
                    <a:pt x="666060" y="717486"/>
                    <a:pt x="662865" y="713226"/>
                    <a:pt x="660735" y="708966"/>
                  </a:cubicBezTo>
                  <a:cubicBezTo>
                    <a:pt x="659670" y="707901"/>
                    <a:pt x="658605" y="707901"/>
                    <a:pt x="657540" y="706836"/>
                  </a:cubicBezTo>
                  <a:lnTo>
                    <a:pt x="657540" y="698849"/>
                  </a:lnTo>
                  <a:cubicBezTo>
                    <a:pt x="658605" y="698849"/>
                    <a:pt x="659670" y="699914"/>
                    <a:pt x="660735" y="699914"/>
                  </a:cubicBezTo>
                  <a:cubicBezTo>
                    <a:pt x="660735" y="698849"/>
                    <a:pt x="661800" y="696719"/>
                    <a:pt x="662865" y="694057"/>
                  </a:cubicBezTo>
                  <a:cubicBezTo>
                    <a:pt x="664995" y="688732"/>
                    <a:pt x="669255" y="684472"/>
                    <a:pt x="672450" y="678615"/>
                  </a:cubicBezTo>
                  <a:lnTo>
                    <a:pt x="672450" y="678615"/>
                  </a:lnTo>
                  <a:close/>
                  <a:moveTo>
                    <a:pt x="672450" y="757422"/>
                  </a:moveTo>
                  <a:lnTo>
                    <a:pt x="672450" y="810137"/>
                  </a:lnTo>
                  <a:lnTo>
                    <a:pt x="668190" y="813332"/>
                  </a:lnTo>
                  <a:lnTo>
                    <a:pt x="662333" y="816527"/>
                  </a:lnTo>
                  <a:lnTo>
                    <a:pt x="659138" y="819722"/>
                  </a:lnTo>
                  <a:lnTo>
                    <a:pt x="657008" y="820787"/>
                  </a:lnTo>
                  <a:lnTo>
                    <a:pt x="657008" y="800553"/>
                  </a:lnTo>
                  <a:lnTo>
                    <a:pt x="659138" y="799488"/>
                  </a:lnTo>
                  <a:lnTo>
                    <a:pt x="661268" y="797358"/>
                  </a:lnTo>
                  <a:lnTo>
                    <a:pt x="662333" y="795228"/>
                  </a:lnTo>
                  <a:lnTo>
                    <a:pt x="664462" y="793098"/>
                  </a:lnTo>
                  <a:lnTo>
                    <a:pt x="666592" y="790968"/>
                  </a:lnTo>
                  <a:lnTo>
                    <a:pt x="667657" y="787773"/>
                  </a:lnTo>
                  <a:lnTo>
                    <a:pt x="667657" y="783514"/>
                  </a:lnTo>
                  <a:lnTo>
                    <a:pt x="667657" y="780319"/>
                  </a:lnTo>
                  <a:lnTo>
                    <a:pt x="668722" y="776059"/>
                  </a:lnTo>
                  <a:lnTo>
                    <a:pt x="667657" y="773929"/>
                  </a:lnTo>
                  <a:lnTo>
                    <a:pt x="664462" y="769669"/>
                  </a:lnTo>
                  <a:lnTo>
                    <a:pt x="657540" y="769669"/>
                  </a:lnTo>
                  <a:lnTo>
                    <a:pt x="657008" y="769669"/>
                  </a:lnTo>
                  <a:lnTo>
                    <a:pt x="657008" y="746240"/>
                  </a:lnTo>
                  <a:lnTo>
                    <a:pt x="660203" y="745175"/>
                  </a:lnTo>
                  <a:lnTo>
                    <a:pt x="664462" y="746240"/>
                  </a:lnTo>
                  <a:lnTo>
                    <a:pt x="667657" y="748370"/>
                  </a:lnTo>
                  <a:lnTo>
                    <a:pt x="666592" y="752630"/>
                  </a:lnTo>
                  <a:lnTo>
                    <a:pt x="668722" y="754760"/>
                  </a:lnTo>
                  <a:lnTo>
                    <a:pt x="670852" y="757955"/>
                  </a:lnTo>
                  <a:lnTo>
                    <a:pt x="672450" y="757955"/>
                  </a:lnTo>
                  <a:lnTo>
                    <a:pt x="672450" y="757422"/>
                  </a:lnTo>
                  <a:close/>
                  <a:moveTo>
                    <a:pt x="672450" y="907049"/>
                  </a:moveTo>
                  <a:lnTo>
                    <a:pt x="672450" y="913971"/>
                  </a:lnTo>
                  <a:cubicBezTo>
                    <a:pt x="669255" y="912906"/>
                    <a:pt x="664462" y="911841"/>
                    <a:pt x="656475" y="912906"/>
                  </a:cubicBezTo>
                  <a:lnTo>
                    <a:pt x="656475" y="905984"/>
                  </a:lnTo>
                  <a:cubicBezTo>
                    <a:pt x="663397" y="904919"/>
                    <a:pt x="669255" y="905984"/>
                    <a:pt x="672450" y="907049"/>
                  </a:cubicBezTo>
                  <a:lnTo>
                    <a:pt x="672450" y="907049"/>
                  </a:lnTo>
                  <a:close/>
                  <a:moveTo>
                    <a:pt x="672450" y="955504"/>
                  </a:moveTo>
                  <a:lnTo>
                    <a:pt x="672450" y="962427"/>
                  </a:lnTo>
                  <a:cubicBezTo>
                    <a:pt x="669255" y="962427"/>
                    <a:pt x="666592" y="962427"/>
                    <a:pt x="664462" y="961362"/>
                  </a:cubicBezTo>
                  <a:cubicBezTo>
                    <a:pt x="662333" y="961362"/>
                    <a:pt x="660203" y="962427"/>
                    <a:pt x="656475" y="962427"/>
                  </a:cubicBezTo>
                  <a:lnTo>
                    <a:pt x="656475" y="955504"/>
                  </a:lnTo>
                  <a:cubicBezTo>
                    <a:pt x="657540" y="955504"/>
                    <a:pt x="657540" y="955504"/>
                    <a:pt x="657540" y="955504"/>
                  </a:cubicBezTo>
                  <a:cubicBezTo>
                    <a:pt x="657540" y="955504"/>
                    <a:pt x="657540" y="954440"/>
                    <a:pt x="656475" y="954440"/>
                  </a:cubicBezTo>
                  <a:lnTo>
                    <a:pt x="656475" y="923023"/>
                  </a:lnTo>
                  <a:cubicBezTo>
                    <a:pt x="657540" y="926218"/>
                    <a:pt x="658605" y="929945"/>
                    <a:pt x="658605" y="934205"/>
                  </a:cubicBezTo>
                  <a:lnTo>
                    <a:pt x="658605" y="934205"/>
                  </a:lnTo>
                  <a:cubicBezTo>
                    <a:pt x="659670" y="940063"/>
                    <a:pt x="660735" y="944322"/>
                    <a:pt x="660735" y="947517"/>
                  </a:cubicBezTo>
                  <a:cubicBezTo>
                    <a:pt x="661800" y="948582"/>
                    <a:pt x="661800" y="949647"/>
                    <a:pt x="662865" y="950712"/>
                  </a:cubicBezTo>
                  <a:cubicBezTo>
                    <a:pt x="664995" y="954440"/>
                    <a:pt x="668190" y="955504"/>
                    <a:pt x="672450" y="955504"/>
                  </a:cubicBezTo>
                  <a:lnTo>
                    <a:pt x="672450" y="955504"/>
                  </a:lnTo>
                  <a:close/>
                  <a:moveTo>
                    <a:pt x="672450" y="1040169"/>
                  </a:moveTo>
                  <a:lnTo>
                    <a:pt x="672450" y="1085430"/>
                  </a:lnTo>
                  <a:lnTo>
                    <a:pt x="671385" y="1084365"/>
                  </a:lnTo>
                  <a:lnTo>
                    <a:pt x="668190" y="1082235"/>
                  </a:lnTo>
                  <a:lnTo>
                    <a:pt x="666060" y="1080105"/>
                  </a:lnTo>
                  <a:lnTo>
                    <a:pt x="664995" y="1079040"/>
                  </a:lnTo>
                  <a:lnTo>
                    <a:pt x="662333" y="1079040"/>
                  </a:lnTo>
                  <a:lnTo>
                    <a:pt x="661268" y="1079040"/>
                  </a:lnTo>
                  <a:lnTo>
                    <a:pt x="659138" y="1080105"/>
                  </a:lnTo>
                  <a:lnTo>
                    <a:pt x="659138" y="1082235"/>
                  </a:lnTo>
                  <a:lnTo>
                    <a:pt x="660203" y="1083300"/>
                  </a:lnTo>
                  <a:lnTo>
                    <a:pt x="662333" y="1086495"/>
                  </a:lnTo>
                  <a:lnTo>
                    <a:pt x="663397" y="1087560"/>
                  </a:lnTo>
                  <a:lnTo>
                    <a:pt x="664462" y="1089689"/>
                  </a:lnTo>
                  <a:lnTo>
                    <a:pt x="664462" y="1091819"/>
                  </a:lnTo>
                  <a:lnTo>
                    <a:pt x="665527" y="1095014"/>
                  </a:lnTo>
                  <a:lnTo>
                    <a:pt x="665527" y="1098209"/>
                  </a:lnTo>
                  <a:lnTo>
                    <a:pt x="664462" y="1099274"/>
                  </a:lnTo>
                  <a:lnTo>
                    <a:pt x="663397" y="1100339"/>
                  </a:lnTo>
                  <a:lnTo>
                    <a:pt x="661268" y="1101404"/>
                  </a:lnTo>
                  <a:lnTo>
                    <a:pt x="659138" y="1103534"/>
                  </a:lnTo>
                  <a:lnTo>
                    <a:pt x="658073" y="1104599"/>
                  </a:lnTo>
                  <a:lnTo>
                    <a:pt x="657008" y="1105664"/>
                  </a:lnTo>
                  <a:lnTo>
                    <a:pt x="657008" y="1044961"/>
                  </a:lnTo>
                  <a:lnTo>
                    <a:pt x="658073" y="1044961"/>
                  </a:lnTo>
                  <a:lnTo>
                    <a:pt x="661268" y="1044961"/>
                  </a:lnTo>
                  <a:lnTo>
                    <a:pt x="664462" y="1044961"/>
                  </a:lnTo>
                  <a:lnTo>
                    <a:pt x="666592" y="1043896"/>
                  </a:lnTo>
                  <a:lnTo>
                    <a:pt x="668722" y="1041766"/>
                  </a:lnTo>
                  <a:lnTo>
                    <a:pt x="670852" y="1039636"/>
                  </a:lnTo>
                  <a:lnTo>
                    <a:pt x="672450" y="1039636"/>
                  </a:lnTo>
                  <a:lnTo>
                    <a:pt x="672450" y="1040169"/>
                  </a:lnTo>
                  <a:close/>
                  <a:moveTo>
                    <a:pt x="672450" y="1144535"/>
                  </a:moveTo>
                  <a:lnTo>
                    <a:pt x="672450" y="1157847"/>
                  </a:lnTo>
                  <a:cubicBezTo>
                    <a:pt x="668190" y="1157847"/>
                    <a:pt x="663397" y="1161042"/>
                    <a:pt x="656475" y="1169029"/>
                  </a:cubicBezTo>
                  <a:lnTo>
                    <a:pt x="656475" y="1159444"/>
                  </a:lnTo>
                  <a:cubicBezTo>
                    <a:pt x="660735" y="1156249"/>
                    <a:pt x="664462" y="1153587"/>
                    <a:pt x="666592" y="1152522"/>
                  </a:cubicBezTo>
                  <a:cubicBezTo>
                    <a:pt x="669255" y="1149327"/>
                    <a:pt x="670320" y="1147197"/>
                    <a:pt x="672450" y="1144535"/>
                  </a:cubicBezTo>
                  <a:lnTo>
                    <a:pt x="672450" y="1144535"/>
                  </a:lnTo>
                  <a:close/>
                  <a:moveTo>
                    <a:pt x="672450" y="1180743"/>
                  </a:moveTo>
                  <a:lnTo>
                    <a:pt x="672450" y="1189796"/>
                  </a:lnTo>
                  <a:cubicBezTo>
                    <a:pt x="671385" y="1188731"/>
                    <a:pt x="670320" y="1188731"/>
                    <a:pt x="670320" y="1187666"/>
                  </a:cubicBezTo>
                  <a:lnTo>
                    <a:pt x="670320" y="1187666"/>
                  </a:lnTo>
                  <a:cubicBezTo>
                    <a:pt x="666060" y="1184471"/>
                    <a:pt x="662333" y="1181808"/>
                    <a:pt x="659138" y="1180743"/>
                  </a:cubicBezTo>
                  <a:cubicBezTo>
                    <a:pt x="658073" y="1179679"/>
                    <a:pt x="658073" y="1179679"/>
                    <a:pt x="657008" y="1179679"/>
                  </a:cubicBezTo>
                  <a:lnTo>
                    <a:pt x="657008" y="1171691"/>
                  </a:lnTo>
                  <a:cubicBezTo>
                    <a:pt x="659138" y="1172756"/>
                    <a:pt x="660203" y="1172756"/>
                    <a:pt x="661268" y="1173821"/>
                  </a:cubicBezTo>
                  <a:cubicBezTo>
                    <a:pt x="666060" y="1176484"/>
                    <a:pt x="669255" y="1178614"/>
                    <a:pt x="672450" y="1180743"/>
                  </a:cubicBezTo>
                  <a:lnTo>
                    <a:pt x="672450" y="1180743"/>
                  </a:lnTo>
                  <a:close/>
                  <a:moveTo>
                    <a:pt x="672450" y="1211095"/>
                  </a:moveTo>
                  <a:lnTo>
                    <a:pt x="672450" y="1224407"/>
                  </a:lnTo>
                  <a:cubicBezTo>
                    <a:pt x="666592" y="1231329"/>
                    <a:pt x="662333" y="1235589"/>
                    <a:pt x="658073" y="1236654"/>
                  </a:cubicBezTo>
                  <a:cubicBezTo>
                    <a:pt x="658073" y="1237719"/>
                    <a:pt x="658073" y="1237719"/>
                    <a:pt x="657008" y="1237719"/>
                  </a:cubicBezTo>
                  <a:lnTo>
                    <a:pt x="657008" y="1229732"/>
                  </a:lnTo>
                  <a:cubicBezTo>
                    <a:pt x="661268" y="1227602"/>
                    <a:pt x="664995" y="1223874"/>
                    <a:pt x="669255" y="1218550"/>
                  </a:cubicBezTo>
                  <a:cubicBezTo>
                    <a:pt x="664995" y="1217485"/>
                    <a:pt x="661268" y="1216420"/>
                    <a:pt x="657008" y="1212692"/>
                  </a:cubicBezTo>
                  <a:lnTo>
                    <a:pt x="657008" y="1204705"/>
                  </a:lnTo>
                  <a:cubicBezTo>
                    <a:pt x="662333" y="1210030"/>
                    <a:pt x="667125" y="1212160"/>
                    <a:pt x="672450" y="1211095"/>
                  </a:cubicBezTo>
                  <a:lnTo>
                    <a:pt x="672450" y="1211095"/>
                  </a:lnTo>
                  <a:close/>
                  <a:moveTo>
                    <a:pt x="672450" y="1356462"/>
                  </a:moveTo>
                  <a:lnTo>
                    <a:pt x="672450" y="1420359"/>
                  </a:lnTo>
                  <a:cubicBezTo>
                    <a:pt x="670320" y="1420359"/>
                    <a:pt x="666592" y="1419294"/>
                    <a:pt x="666592" y="1419294"/>
                  </a:cubicBezTo>
                  <a:cubicBezTo>
                    <a:pt x="663397" y="1418229"/>
                    <a:pt x="659670" y="1417164"/>
                    <a:pt x="656475" y="1416100"/>
                  </a:cubicBezTo>
                  <a:lnTo>
                    <a:pt x="656475" y="1405982"/>
                  </a:lnTo>
                  <a:cubicBezTo>
                    <a:pt x="659670" y="1407047"/>
                    <a:pt x="662333" y="1408112"/>
                    <a:pt x="665527" y="1409177"/>
                  </a:cubicBezTo>
                  <a:lnTo>
                    <a:pt x="665527" y="1408112"/>
                  </a:lnTo>
                  <a:lnTo>
                    <a:pt x="666592" y="1409177"/>
                  </a:lnTo>
                  <a:cubicBezTo>
                    <a:pt x="662333" y="1394268"/>
                    <a:pt x="666592" y="1377761"/>
                    <a:pt x="662333" y="1360722"/>
                  </a:cubicBezTo>
                  <a:cubicBezTo>
                    <a:pt x="661268" y="1358592"/>
                    <a:pt x="660203" y="1356462"/>
                    <a:pt x="656475" y="1353799"/>
                  </a:cubicBezTo>
                  <a:lnTo>
                    <a:pt x="656475" y="1341552"/>
                  </a:lnTo>
                  <a:cubicBezTo>
                    <a:pt x="663397" y="1345812"/>
                    <a:pt x="667657" y="1350604"/>
                    <a:pt x="670852" y="1356462"/>
                  </a:cubicBezTo>
                  <a:lnTo>
                    <a:pt x="672450" y="1356462"/>
                  </a:lnTo>
                  <a:lnTo>
                    <a:pt x="672450" y="1356462"/>
                  </a:lnTo>
                  <a:close/>
                  <a:moveTo>
                    <a:pt x="672450" y="1548687"/>
                  </a:moveTo>
                  <a:lnTo>
                    <a:pt x="672450" y="1574779"/>
                  </a:lnTo>
                  <a:lnTo>
                    <a:pt x="656475" y="1568921"/>
                  </a:lnTo>
                  <a:lnTo>
                    <a:pt x="656475" y="1542830"/>
                  </a:lnTo>
                  <a:lnTo>
                    <a:pt x="672450" y="1548687"/>
                  </a:lnTo>
                  <a:lnTo>
                    <a:pt x="672450" y="1548687"/>
                  </a:lnTo>
                  <a:close/>
                  <a:moveTo>
                    <a:pt x="672450" y="1699911"/>
                  </a:moveTo>
                  <a:lnTo>
                    <a:pt x="672450" y="1716951"/>
                  </a:lnTo>
                  <a:cubicBezTo>
                    <a:pt x="668190" y="1714821"/>
                    <a:pt x="663397" y="1713756"/>
                    <a:pt x="656475" y="1711093"/>
                  </a:cubicBezTo>
                  <a:lnTo>
                    <a:pt x="656475" y="1695119"/>
                  </a:lnTo>
                  <a:cubicBezTo>
                    <a:pt x="662333" y="1696184"/>
                    <a:pt x="668190" y="1697781"/>
                    <a:pt x="672450" y="1699911"/>
                  </a:cubicBezTo>
                  <a:lnTo>
                    <a:pt x="672450" y="1699911"/>
                  </a:lnTo>
                  <a:close/>
                  <a:moveTo>
                    <a:pt x="672450" y="1793095"/>
                  </a:moveTo>
                  <a:lnTo>
                    <a:pt x="672450" y="1811199"/>
                  </a:lnTo>
                  <a:cubicBezTo>
                    <a:pt x="666592" y="1809070"/>
                    <a:pt x="661268" y="1805342"/>
                    <a:pt x="656475" y="1803212"/>
                  </a:cubicBezTo>
                  <a:lnTo>
                    <a:pt x="656475" y="1778186"/>
                  </a:lnTo>
                  <a:cubicBezTo>
                    <a:pt x="661268" y="1784043"/>
                    <a:pt x="666060" y="1788835"/>
                    <a:pt x="672450" y="1793095"/>
                  </a:cubicBezTo>
                  <a:close/>
                  <a:moveTo>
                    <a:pt x="657008" y="44964"/>
                  </a:moveTo>
                  <a:lnTo>
                    <a:pt x="657008" y="74250"/>
                  </a:lnTo>
                  <a:cubicBezTo>
                    <a:pt x="654878" y="73185"/>
                    <a:pt x="651150" y="71056"/>
                    <a:pt x="646891" y="69991"/>
                  </a:cubicBezTo>
                  <a:lnTo>
                    <a:pt x="646891" y="50289"/>
                  </a:lnTo>
                  <a:cubicBezTo>
                    <a:pt x="650085" y="49224"/>
                    <a:pt x="653813" y="47094"/>
                    <a:pt x="653813" y="47094"/>
                  </a:cubicBezTo>
                  <a:cubicBezTo>
                    <a:pt x="654878" y="46029"/>
                    <a:pt x="655943" y="46029"/>
                    <a:pt x="657008" y="44964"/>
                  </a:cubicBezTo>
                  <a:lnTo>
                    <a:pt x="657008" y="44964"/>
                  </a:lnTo>
                  <a:close/>
                  <a:moveTo>
                    <a:pt x="657008" y="130161"/>
                  </a:moveTo>
                  <a:lnTo>
                    <a:pt x="657008" y="147200"/>
                  </a:lnTo>
                  <a:cubicBezTo>
                    <a:pt x="657008" y="147200"/>
                    <a:pt x="655943" y="147200"/>
                    <a:pt x="654878" y="147200"/>
                  </a:cubicBezTo>
                  <a:cubicBezTo>
                    <a:pt x="652748" y="149330"/>
                    <a:pt x="649021" y="150395"/>
                    <a:pt x="646891" y="153057"/>
                  </a:cubicBezTo>
                  <a:lnTo>
                    <a:pt x="646891" y="124836"/>
                  </a:lnTo>
                  <a:cubicBezTo>
                    <a:pt x="650085" y="126966"/>
                    <a:pt x="653280" y="129096"/>
                    <a:pt x="657008" y="130161"/>
                  </a:cubicBezTo>
                  <a:lnTo>
                    <a:pt x="657008" y="130161"/>
                  </a:lnTo>
                  <a:lnTo>
                    <a:pt x="657008" y="130161"/>
                  </a:lnTo>
                  <a:close/>
                  <a:moveTo>
                    <a:pt x="657008" y="252099"/>
                  </a:moveTo>
                  <a:lnTo>
                    <a:pt x="657008" y="295762"/>
                  </a:lnTo>
                  <a:cubicBezTo>
                    <a:pt x="655943" y="296827"/>
                    <a:pt x="654878" y="297892"/>
                    <a:pt x="653813" y="298957"/>
                  </a:cubicBezTo>
                  <a:cubicBezTo>
                    <a:pt x="653813" y="298957"/>
                    <a:pt x="651683" y="298957"/>
                    <a:pt x="646891" y="297892"/>
                  </a:cubicBezTo>
                  <a:lnTo>
                    <a:pt x="646891" y="256359"/>
                  </a:lnTo>
                  <a:cubicBezTo>
                    <a:pt x="649021" y="255294"/>
                    <a:pt x="650085" y="255294"/>
                    <a:pt x="652748" y="255294"/>
                  </a:cubicBezTo>
                  <a:cubicBezTo>
                    <a:pt x="652215" y="255294"/>
                    <a:pt x="653280" y="254229"/>
                    <a:pt x="657008" y="252099"/>
                  </a:cubicBezTo>
                  <a:lnTo>
                    <a:pt x="657008" y="252099"/>
                  </a:lnTo>
                  <a:close/>
                  <a:moveTo>
                    <a:pt x="657008" y="351140"/>
                  </a:moveTo>
                  <a:lnTo>
                    <a:pt x="657008" y="363387"/>
                  </a:lnTo>
                  <a:cubicBezTo>
                    <a:pt x="657008" y="361257"/>
                    <a:pt x="655943" y="359127"/>
                    <a:pt x="654878" y="356465"/>
                  </a:cubicBezTo>
                  <a:cubicBezTo>
                    <a:pt x="654878" y="356465"/>
                    <a:pt x="654878" y="354335"/>
                    <a:pt x="657008" y="351140"/>
                  </a:cubicBezTo>
                  <a:lnTo>
                    <a:pt x="657008" y="351140"/>
                  </a:lnTo>
                  <a:close/>
                  <a:moveTo>
                    <a:pt x="657008" y="452311"/>
                  </a:moveTo>
                  <a:lnTo>
                    <a:pt x="657008" y="462428"/>
                  </a:lnTo>
                  <a:cubicBezTo>
                    <a:pt x="654878" y="464558"/>
                    <a:pt x="651150" y="466688"/>
                    <a:pt x="646891" y="469350"/>
                  </a:cubicBezTo>
                  <a:lnTo>
                    <a:pt x="646891" y="458168"/>
                  </a:lnTo>
                  <a:cubicBezTo>
                    <a:pt x="651150" y="455506"/>
                    <a:pt x="654878" y="453376"/>
                    <a:pt x="657008" y="452311"/>
                  </a:cubicBezTo>
                  <a:lnTo>
                    <a:pt x="657008" y="452311"/>
                  </a:lnTo>
                  <a:close/>
                  <a:moveTo>
                    <a:pt x="657008" y="481597"/>
                  </a:moveTo>
                  <a:lnTo>
                    <a:pt x="657008" y="494909"/>
                  </a:lnTo>
                  <a:cubicBezTo>
                    <a:pt x="653813" y="492780"/>
                    <a:pt x="650085" y="490650"/>
                    <a:pt x="646891" y="487987"/>
                  </a:cubicBezTo>
                  <a:lnTo>
                    <a:pt x="646891" y="475740"/>
                  </a:lnTo>
                  <a:cubicBezTo>
                    <a:pt x="650085" y="478403"/>
                    <a:pt x="653280" y="479468"/>
                    <a:pt x="657008" y="481597"/>
                  </a:cubicBezTo>
                  <a:lnTo>
                    <a:pt x="657008" y="481597"/>
                  </a:lnTo>
                  <a:close/>
                  <a:moveTo>
                    <a:pt x="657008" y="514079"/>
                  </a:moveTo>
                  <a:lnTo>
                    <a:pt x="657008" y="525793"/>
                  </a:lnTo>
                  <a:cubicBezTo>
                    <a:pt x="654878" y="526858"/>
                    <a:pt x="651150" y="526858"/>
                    <a:pt x="647956" y="527923"/>
                  </a:cubicBezTo>
                  <a:cubicBezTo>
                    <a:pt x="647956" y="527923"/>
                    <a:pt x="647956" y="527923"/>
                    <a:pt x="646891" y="528988"/>
                  </a:cubicBezTo>
                  <a:lnTo>
                    <a:pt x="646891" y="517806"/>
                  </a:lnTo>
                  <a:cubicBezTo>
                    <a:pt x="650085" y="517806"/>
                    <a:pt x="653280" y="516741"/>
                    <a:pt x="657008" y="514079"/>
                  </a:cubicBezTo>
                  <a:lnTo>
                    <a:pt x="657008" y="514079"/>
                  </a:lnTo>
                  <a:close/>
                  <a:moveTo>
                    <a:pt x="657008" y="626964"/>
                  </a:moveTo>
                  <a:lnTo>
                    <a:pt x="657008" y="639212"/>
                  </a:lnTo>
                  <a:cubicBezTo>
                    <a:pt x="655943" y="634952"/>
                    <a:pt x="652748" y="631224"/>
                    <a:pt x="646891" y="626964"/>
                  </a:cubicBezTo>
                  <a:lnTo>
                    <a:pt x="646891" y="618977"/>
                  </a:lnTo>
                  <a:cubicBezTo>
                    <a:pt x="651150" y="622172"/>
                    <a:pt x="654878" y="624835"/>
                    <a:pt x="657008" y="626964"/>
                  </a:cubicBezTo>
                  <a:lnTo>
                    <a:pt x="657008" y="626964"/>
                  </a:lnTo>
                  <a:close/>
                  <a:moveTo>
                    <a:pt x="657008" y="650394"/>
                  </a:moveTo>
                  <a:lnTo>
                    <a:pt x="657008" y="662641"/>
                  </a:lnTo>
                  <a:cubicBezTo>
                    <a:pt x="657008" y="663706"/>
                    <a:pt x="655943" y="664771"/>
                    <a:pt x="655943" y="664771"/>
                  </a:cubicBezTo>
                  <a:lnTo>
                    <a:pt x="655943" y="664771"/>
                  </a:lnTo>
                  <a:cubicBezTo>
                    <a:pt x="652748" y="670628"/>
                    <a:pt x="649021" y="673823"/>
                    <a:pt x="647956" y="675953"/>
                  </a:cubicBezTo>
                  <a:cubicBezTo>
                    <a:pt x="647956" y="677018"/>
                    <a:pt x="646891" y="677018"/>
                    <a:pt x="646891" y="677018"/>
                  </a:cubicBezTo>
                  <a:lnTo>
                    <a:pt x="646891" y="664771"/>
                  </a:lnTo>
                  <a:cubicBezTo>
                    <a:pt x="651150" y="660511"/>
                    <a:pt x="654878" y="655186"/>
                    <a:pt x="657008" y="650394"/>
                  </a:cubicBezTo>
                  <a:lnTo>
                    <a:pt x="657008" y="650394"/>
                  </a:lnTo>
                  <a:close/>
                  <a:moveTo>
                    <a:pt x="657008" y="698849"/>
                  </a:moveTo>
                  <a:lnTo>
                    <a:pt x="657008" y="706836"/>
                  </a:lnTo>
                  <a:cubicBezTo>
                    <a:pt x="653813" y="703642"/>
                    <a:pt x="650085" y="700979"/>
                    <a:pt x="646891" y="698849"/>
                  </a:cubicBezTo>
                  <a:lnTo>
                    <a:pt x="646891" y="687667"/>
                  </a:lnTo>
                  <a:cubicBezTo>
                    <a:pt x="649021" y="690862"/>
                    <a:pt x="652215" y="694589"/>
                    <a:pt x="657008" y="698849"/>
                  </a:cubicBezTo>
                  <a:lnTo>
                    <a:pt x="657008" y="698849"/>
                  </a:lnTo>
                  <a:close/>
                  <a:moveTo>
                    <a:pt x="657008" y="745175"/>
                  </a:moveTo>
                  <a:lnTo>
                    <a:pt x="657008" y="768604"/>
                  </a:lnTo>
                  <a:lnTo>
                    <a:pt x="652748" y="768604"/>
                  </a:lnTo>
                  <a:lnTo>
                    <a:pt x="651683" y="768604"/>
                  </a:lnTo>
                  <a:lnTo>
                    <a:pt x="648488" y="764344"/>
                  </a:lnTo>
                  <a:lnTo>
                    <a:pt x="647423" y="763279"/>
                  </a:lnTo>
                  <a:lnTo>
                    <a:pt x="647423" y="751032"/>
                  </a:lnTo>
                  <a:lnTo>
                    <a:pt x="651683" y="747837"/>
                  </a:lnTo>
                  <a:lnTo>
                    <a:pt x="655943" y="745707"/>
                  </a:lnTo>
                  <a:lnTo>
                    <a:pt x="657008" y="745707"/>
                  </a:lnTo>
                  <a:lnTo>
                    <a:pt x="657008" y="745175"/>
                  </a:lnTo>
                  <a:close/>
                  <a:moveTo>
                    <a:pt x="657008" y="801618"/>
                  </a:moveTo>
                  <a:lnTo>
                    <a:pt x="657008" y="821852"/>
                  </a:lnTo>
                  <a:lnTo>
                    <a:pt x="654878" y="821852"/>
                  </a:lnTo>
                  <a:lnTo>
                    <a:pt x="649021" y="821852"/>
                  </a:lnTo>
                  <a:lnTo>
                    <a:pt x="646891" y="821852"/>
                  </a:lnTo>
                  <a:lnTo>
                    <a:pt x="646891" y="801618"/>
                  </a:lnTo>
                  <a:lnTo>
                    <a:pt x="649021" y="801618"/>
                  </a:lnTo>
                  <a:lnTo>
                    <a:pt x="653280" y="801618"/>
                  </a:lnTo>
                  <a:lnTo>
                    <a:pt x="657008" y="801618"/>
                  </a:lnTo>
                  <a:lnTo>
                    <a:pt x="657008" y="801618"/>
                  </a:lnTo>
                  <a:close/>
                  <a:moveTo>
                    <a:pt x="657008" y="905984"/>
                  </a:moveTo>
                  <a:lnTo>
                    <a:pt x="657008" y="912906"/>
                  </a:lnTo>
                  <a:cubicBezTo>
                    <a:pt x="655943" y="912906"/>
                    <a:pt x="654878" y="912906"/>
                    <a:pt x="653813" y="912906"/>
                  </a:cubicBezTo>
                  <a:cubicBezTo>
                    <a:pt x="655943" y="915036"/>
                    <a:pt x="657008" y="918763"/>
                    <a:pt x="657008" y="923023"/>
                  </a:cubicBezTo>
                  <a:lnTo>
                    <a:pt x="657008" y="954440"/>
                  </a:lnTo>
                  <a:cubicBezTo>
                    <a:pt x="657008" y="952310"/>
                    <a:pt x="655943" y="951245"/>
                    <a:pt x="655943" y="950180"/>
                  </a:cubicBezTo>
                  <a:cubicBezTo>
                    <a:pt x="651683" y="937933"/>
                    <a:pt x="653813" y="924088"/>
                    <a:pt x="646891" y="917698"/>
                  </a:cubicBezTo>
                  <a:lnTo>
                    <a:pt x="646891" y="907581"/>
                  </a:lnTo>
                  <a:cubicBezTo>
                    <a:pt x="651150" y="905984"/>
                    <a:pt x="654878" y="905984"/>
                    <a:pt x="657008" y="905984"/>
                  </a:cubicBezTo>
                  <a:lnTo>
                    <a:pt x="657008" y="905984"/>
                  </a:lnTo>
                  <a:close/>
                  <a:moveTo>
                    <a:pt x="657008" y="955504"/>
                  </a:moveTo>
                  <a:lnTo>
                    <a:pt x="657008" y="962427"/>
                  </a:lnTo>
                  <a:cubicBezTo>
                    <a:pt x="653813" y="962427"/>
                    <a:pt x="650085" y="963492"/>
                    <a:pt x="646891" y="963492"/>
                  </a:cubicBezTo>
                  <a:lnTo>
                    <a:pt x="646891" y="956569"/>
                  </a:lnTo>
                  <a:cubicBezTo>
                    <a:pt x="650085" y="956569"/>
                    <a:pt x="653280" y="955504"/>
                    <a:pt x="657008" y="955504"/>
                  </a:cubicBezTo>
                  <a:lnTo>
                    <a:pt x="657008" y="955504"/>
                  </a:lnTo>
                  <a:close/>
                  <a:moveTo>
                    <a:pt x="657008" y="1045494"/>
                  </a:moveTo>
                  <a:lnTo>
                    <a:pt x="657008" y="1106196"/>
                  </a:lnTo>
                  <a:lnTo>
                    <a:pt x="655943" y="1106196"/>
                  </a:lnTo>
                  <a:lnTo>
                    <a:pt x="654878" y="1108326"/>
                  </a:lnTo>
                  <a:lnTo>
                    <a:pt x="654878" y="1109391"/>
                  </a:lnTo>
                  <a:lnTo>
                    <a:pt x="652748" y="1111521"/>
                  </a:lnTo>
                  <a:lnTo>
                    <a:pt x="650618" y="1113651"/>
                  </a:lnTo>
                  <a:lnTo>
                    <a:pt x="648488" y="1115781"/>
                  </a:lnTo>
                  <a:lnTo>
                    <a:pt x="647423" y="1116846"/>
                  </a:lnTo>
                  <a:lnTo>
                    <a:pt x="647423" y="1095547"/>
                  </a:lnTo>
                  <a:lnTo>
                    <a:pt x="649553" y="1095547"/>
                  </a:lnTo>
                  <a:lnTo>
                    <a:pt x="652748" y="1094482"/>
                  </a:lnTo>
                  <a:lnTo>
                    <a:pt x="653813" y="1091287"/>
                  </a:lnTo>
                  <a:lnTo>
                    <a:pt x="652748" y="1089157"/>
                  </a:lnTo>
                  <a:lnTo>
                    <a:pt x="652748" y="1088092"/>
                  </a:lnTo>
                  <a:lnTo>
                    <a:pt x="651683" y="1085962"/>
                  </a:lnTo>
                  <a:lnTo>
                    <a:pt x="649553" y="1084897"/>
                  </a:lnTo>
                  <a:lnTo>
                    <a:pt x="647423" y="1083832"/>
                  </a:lnTo>
                  <a:lnTo>
                    <a:pt x="647423" y="1038571"/>
                  </a:lnTo>
                  <a:lnTo>
                    <a:pt x="648488" y="1038571"/>
                  </a:lnTo>
                  <a:lnTo>
                    <a:pt x="650618" y="1040701"/>
                  </a:lnTo>
                  <a:lnTo>
                    <a:pt x="651683" y="1042831"/>
                  </a:lnTo>
                  <a:lnTo>
                    <a:pt x="652748" y="1043896"/>
                  </a:lnTo>
                  <a:lnTo>
                    <a:pt x="654878" y="1043896"/>
                  </a:lnTo>
                  <a:lnTo>
                    <a:pt x="657008" y="1045494"/>
                  </a:lnTo>
                  <a:lnTo>
                    <a:pt x="657008" y="1045494"/>
                  </a:lnTo>
                  <a:close/>
                  <a:moveTo>
                    <a:pt x="657008" y="1159444"/>
                  </a:moveTo>
                  <a:lnTo>
                    <a:pt x="657008" y="1169561"/>
                  </a:lnTo>
                  <a:cubicBezTo>
                    <a:pt x="657008" y="1170626"/>
                    <a:pt x="655943" y="1171691"/>
                    <a:pt x="655943" y="1171691"/>
                  </a:cubicBezTo>
                  <a:lnTo>
                    <a:pt x="657008" y="1171691"/>
                  </a:lnTo>
                  <a:lnTo>
                    <a:pt x="657008" y="1179679"/>
                  </a:lnTo>
                  <a:cubicBezTo>
                    <a:pt x="657008" y="1179679"/>
                    <a:pt x="655943" y="1178614"/>
                    <a:pt x="654878" y="1178614"/>
                  </a:cubicBezTo>
                  <a:cubicBezTo>
                    <a:pt x="652748" y="1177549"/>
                    <a:pt x="650618" y="1178614"/>
                    <a:pt x="646891" y="1179679"/>
                  </a:cubicBezTo>
                  <a:lnTo>
                    <a:pt x="646891" y="1172756"/>
                  </a:lnTo>
                  <a:cubicBezTo>
                    <a:pt x="651150" y="1167431"/>
                    <a:pt x="654878" y="1162639"/>
                    <a:pt x="657008" y="1159444"/>
                  </a:cubicBezTo>
                  <a:lnTo>
                    <a:pt x="657008" y="1159444"/>
                  </a:lnTo>
                  <a:close/>
                  <a:moveTo>
                    <a:pt x="657008" y="1205770"/>
                  </a:moveTo>
                  <a:lnTo>
                    <a:pt x="657008" y="1213757"/>
                  </a:lnTo>
                  <a:cubicBezTo>
                    <a:pt x="654878" y="1212692"/>
                    <a:pt x="652748" y="1210562"/>
                    <a:pt x="650085" y="1207900"/>
                  </a:cubicBezTo>
                  <a:lnTo>
                    <a:pt x="650085" y="1207900"/>
                  </a:lnTo>
                  <a:cubicBezTo>
                    <a:pt x="649021" y="1207900"/>
                    <a:pt x="647956" y="1206835"/>
                    <a:pt x="646891" y="1206835"/>
                  </a:cubicBezTo>
                  <a:lnTo>
                    <a:pt x="646891" y="1197783"/>
                  </a:lnTo>
                  <a:cubicBezTo>
                    <a:pt x="651150" y="1199913"/>
                    <a:pt x="654878" y="1203108"/>
                    <a:pt x="657008" y="1205770"/>
                  </a:cubicBezTo>
                  <a:lnTo>
                    <a:pt x="657008" y="1205770"/>
                  </a:lnTo>
                  <a:close/>
                  <a:moveTo>
                    <a:pt x="657008" y="1230264"/>
                  </a:moveTo>
                  <a:lnTo>
                    <a:pt x="657008" y="1238251"/>
                  </a:lnTo>
                  <a:cubicBezTo>
                    <a:pt x="653813" y="1244109"/>
                    <a:pt x="650085" y="1248368"/>
                    <a:pt x="646891" y="1250498"/>
                  </a:cubicBezTo>
                  <a:lnTo>
                    <a:pt x="646891" y="1241446"/>
                  </a:lnTo>
                  <a:cubicBezTo>
                    <a:pt x="647956" y="1240381"/>
                    <a:pt x="647956" y="1240381"/>
                    <a:pt x="649021" y="1239316"/>
                  </a:cubicBezTo>
                  <a:cubicBezTo>
                    <a:pt x="647956" y="1239316"/>
                    <a:pt x="647956" y="1239316"/>
                    <a:pt x="646891" y="1239316"/>
                  </a:cubicBezTo>
                  <a:lnTo>
                    <a:pt x="646891" y="1231329"/>
                  </a:lnTo>
                  <a:cubicBezTo>
                    <a:pt x="650085" y="1232394"/>
                    <a:pt x="653280" y="1232394"/>
                    <a:pt x="657008" y="1230264"/>
                  </a:cubicBezTo>
                  <a:lnTo>
                    <a:pt x="657008" y="1230264"/>
                  </a:lnTo>
                  <a:close/>
                  <a:moveTo>
                    <a:pt x="657008" y="1341552"/>
                  </a:moveTo>
                  <a:lnTo>
                    <a:pt x="657008" y="1353799"/>
                  </a:lnTo>
                  <a:cubicBezTo>
                    <a:pt x="654878" y="1351670"/>
                    <a:pt x="651150" y="1349540"/>
                    <a:pt x="646891" y="1346877"/>
                  </a:cubicBezTo>
                  <a:lnTo>
                    <a:pt x="646891" y="1336760"/>
                  </a:lnTo>
                  <a:cubicBezTo>
                    <a:pt x="651150" y="1338358"/>
                    <a:pt x="654878" y="1340487"/>
                    <a:pt x="657008" y="1341552"/>
                  </a:cubicBezTo>
                  <a:lnTo>
                    <a:pt x="657008" y="1341552"/>
                  </a:lnTo>
                  <a:close/>
                  <a:moveTo>
                    <a:pt x="657008" y="1405982"/>
                  </a:moveTo>
                  <a:lnTo>
                    <a:pt x="657008" y="1416100"/>
                  </a:lnTo>
                  <a:cubicBezTo>
                    <a:pt x="653813" y="1413970"/>
                    <a:pt x="650085" y="1412905"/>
                    <a:pt x="646891" y="1410242"/>
                  </a:cubicBezTo>
                  <a:lnTo>
                    <a:pt x="646891" y="1399060"/>
                  </a:lnTo>
                  <a:cubicBezTo>
                    <a:pt x="650085" y="1401723"/>
                    <a:pt x="653280" y="1403852"/>
                    <a:pt x="657008" y="1405982"/>
                  </a:cubicBezTo>
                  <a:lnTo>
                    <a:pt x="657008" y="1405982"/>
                  </a:lnTo>
                  <a:close/>
                  <a:moveTo>
                    <a:pt x="657008" y="1543362"/>
                  </a:moveTo>
                  <a:lnTo>
                    <a:pt x="657008" y="1569454"/>
                  </a:lnTo>
                  <a:lnTo>
                    <a:pt x="646891" y="1566259"/>
                  </a:lnTo>
                  <a:lnTo>
                    <a:pt x="646891" y="1540167"/>
                  </a:lnTo>
                  <a:lnTo>
                    <a:pt x="657008" y="1543362"/>
                  </a:lnTo>
                  <a:lnTo>
                    <a:pt x="657008" y="1543362"/>
                  </a:lnTo>
                  <a:close/>
                  <a:moveTo>
                    <a:pt x="657008" y="1695119"/>
                  </a:moveTo>
                  <a:lnTo>
                    <a:pt x="657008" y="1711093"/>
                  </a:lnTo>
                  <a:cubicBezTo>
                    <a:pt x="654878" y="1711093"/>
                    <a:pt x="651150" y="1710028"/>
                    <a:pt x="646891" y="1710028"/>
                  </a:cubicBezTo>
                  <a:lnTo>
                    <a:pt x="646891" y="1694054"/>
                  </a:lnTo>
                  <a:cubicBezTo>
                    <a:pt x="651150" y="1694054"/>
                    <a:pt x="654878" y="1695119"/>
                    <a:pt x="657008" y="1695119"/>
                  </a:cubicBezTo>
                  <a:lnTo>
                    <a:pt x="657008" y="1695119"/>
                  </a:lnTo>
                  <a:close/>
                  <a:moveTo>
                    <a:pt x="657008" y="1778718"/>
                  </a:moveTo>
                  <a:lnTo>
                    <a:pt x="657008" y="1803745"/>
                  </a:lnTo>
                  <a:cubicBezTo>
                    <a:pt x="655943" y="1802680"/>
                    <a:pt x="653813" y="1800550"/>
                    <a:pt x="651150" y="1799485"/>
                  </a:cubicBezTo>
                  <a:cubicBezTo>
                    <a:pt x="650085" y="1799485"/>
                    <a:pt x="649021" y="1799485"/>
                    <a:pt x="646891" y="1799485"/>
                  </a:cubicBezTo>
                  <a:lnTo>
                    <a:pt x="646891" y="1741977"/>
                  </a:lnTo>
                  <a:cubicBezTo>
                    <a:pt x="649021" y="1753692"/>
                    <a:pt x="650085" y="1767536"/>
                    <a:pt x="657008" y="1778718"/>
                  </a:cubicBezTo>
                  <a:lnTo>
                    <a:pt x="657008" y="1778718"/>
                  </a:lnTo>
                  <a:close/>
                  <a:moveTo>
                    <a:pt x="646891" y="792566"/>
                  </a:moveTo>
                  <a:lnTo>
                    <a:pt x="646891" y="780319"/>
                  </a:lnTo>
                  <a:lnTo>
                    <a:pt x="649021" y="781384"/>
                  </a:lnTo>
                  <a:lnTo>
                    <a:pt x="651150" y="783514"/>
                  </a:lnTo>
                  <a:lnTo>
                    <a:pt x="652215" y="786708"/>
                  </a:lnTo>
                  <a:lnTo>
                    <a:pt x="647956" y="790968"/>
                  </a:lnTo>
                  <a:lnTo>
                    <a:pt x="646891" y="792566"/>
                  </a:lnTo>
                  <a:close/>
                  <a:moveTo>
                    <a:pt x="646891" y="50289"/>
                  </a:moveTo>
                  <a:lnTo>
                    <a:pt x="646891" y="69458"/>
                  </a:lnTo>
                  <a:cubicBezTo>
                    <a:pt x="642631" y="68393"/>
                    <a:pt x="637838" y="68393"/>
                    <a:pt x="632514" y="68393"/>
                  </a:cubicBezTo>
                  <a:lnTo>
                    <a:pt x="632514" y="51354"/>
                  </a:lnTo>
                  <a:cubicBezTo>
                    <a:pt x="636773" y="51354"/>
                    <a:pt x="641566" y="51354"/>
                    <a:pt x="644761" y="51354"/>
                  </a:cubicBezTo>
                  <a:cubicBezTo>
                    <a:pt x="645826" y="51354"/>
                    <a:pt x="646891" y="50289"/>
                    <a:pt x="646891" y="50289"/>
                  </a:cubicBezTo>
                  <a:lnTo>
                    <a:pt x="646891" y="50289"/>
                  </a:lnTo>
                  <a:close/>
                  <a:moveTo>
                    <a:pt x="646891" y="124836"/>
                  </a:moveTo>
                  <a:lnTo>
                    <a:pt x="646891" y="153057"/>
                  </a:lnTo>
                  <a:cubicBezTo>
                    <a:pt x="642631" y="156252"/>
                    <a:pt x="636773" y="159980"/>
                    <a:pt x="632514" y="162110"/>
                  </a:cubicBezTo>
                  <a:lnTo>
                    <a:pt x="632514" y="144005"/>
                  </a:lnTo>
                  <a:cubicBezTo>
                    <a:pt x="633579" y="144005"/>
                    <a:pt x="635709" y="142940"/>
                    <a:pt x="636773" y="141875"/>
                  </a:cubicBezTo>
                  <a:cubicBezTo>
                    <a:pt x="635709" y="140810"/>
                    <a:pt x="633579" y="139745"/>
                    <a:pt x="632514" y="138681"/>
                  </a:cubicBezTo>
                  <a:lnTo>
                    <a:pt x="632514" y="115251"/>
                  </a:lnTo>
                  <a:cubicBezTo>
                    <a:pt x="636773" y="117914"/>
                    <a:pt x="641033" y="122706"/>
                    <a:pt x="646891" y="124836"/>
                  </a:cubicBezTo>
                  <a:lnTo>
                    <a:pt x="646891" y="124836"/>
                  </a:lnTo>
                  <a:close/>
                  <a:moveTo>
                    <a:pt x="646891" y="256359"/>
                  </a:moveTo>
                  <a:lnTo>
                    <a:pt x="646891" y="297892"/>
                  </a:lnTo>
                  <a:cubicBezTo>
                    <a:pt x="642631" y="296827"/>
                    <a:pt x="636773" y="293632"/>
                    <a:pt x="632514" y="285645"/>
                  </a:cubicBezTo>
                  <a:lnTo>
                    <a:pt x="632514" y="267541"/>
                  </a:lnTo>
                  <a:cubicBezTo>
                    <a:pt x="634111" y="263281"/>
                    <a:pt x="638903" y="258488"/>
                    <a:pt x="646891" y="256359"/>
                  </a:cubicBezTo>
                  <a:lnTo>
                    <a:pt x="646891" y="256359"/>
                  </a:lnTo>
                  <a:close/>
                  <a:moveTo>
                    <a:pt x="646891" y="458168"/>
                  </a:moveTo>
                  <a:lnTo>
                    <a:pt x="646891" y="469350"/>
                  </a:lnTo>
                  <a:cubicBezTo>
                    <a:pt x="645826" y="470415"/>
                    <a:pt x="643696" y="471480"/>
                    <a:pt x="642631" y="473610"/>
                  </a:cubicBezTo>
                  <a:lnTo>
                    <a:pt x="642631" y="473610"/>
                  </a:lnTo>
                  <a:lnTo>
                    <a:pt x="641566" y="474675"/>
                  </a:lnTo>
                  <a:cubicBezTo>
                    <a:pt x="643696" y="474675"/>
                    <a:pt x="645826" y="475740"/>
                    <a:pt x="647423" y="475740"/>
                  </a:cubicBezTo>
                  <a:lnTo>
                    <a:pt x="647423" y="488520"/>
                  </a:lnTo>
                  <a:cubicBezTo>
                    <a:pt x="643163" y="486390"/>
                    <a:pt x="638371" y="484260"/>
                    <a:pt x="633046" y="484260"/>
                  </a:cubicBezTo>
                  <a:lnTo>
                    <a:pt x="633046" y="470948"/>
                  </a:lnTo>
                  <a:cubicBezTo>
                    <a:pt x="633046" y="469883"/>
                    <a:pt x="633046" y="469883"/>
                    <a:pt x="633046" y="469883"/>
                  </a:cubicBezTo>
                  <a:cubicBezTo>
                    <a:pt x="637838" y="464558"/>
                    <a:pt x="642098" y="461363"/>
                    <a:pt x="646891" y="458168"/>
                  </a:cubicBezTo>
                  <a:lnTo>
                    <a:pt x="646891" y="458168"/>
                  </a:lnTo>
                  <a:close/>
                  <a:moveTo>
                    <a:pt x="646891" y="517806"/>
                  </a:moveTo>
                  <a:lnTo>
                    <a:pt x="646891" y="528988"/>
                  </a:lnTo>
                  <a:cubicBezTo>
                    <a:pt x="641033" y="535910"/>
                    <a:pt x="636773" y="540170"/>
                    <a:pt x="632514" y="544963"/>
                  </a:cubicBezTo>
                  <a:lnTo>
                    <a:pt x="632514" y="532716"/>
                  </a:lnTo>
                  <a:cubicBezTo>
                    <a:pt x="633579" y="530586"/>
                    <a:pt x="635709" y="529521"/>
                    <a:pt x="636773" y="526858"/>
                  </a:cubicBezTo>
                  <a:cubicBezTo>
                    <a:pt x="635709" y="526858"/>
                    <a:pt x="633579" y="525793"/>
                    <a:pt x="632514" y="525793"/>
                  </a:cubicBezTo>
                  <a:lnTo>
                    <a:pt x="632514" y="513546"/>
                  </a:lnTo>
                  <a:cubicBezTo>
                    <a:pt x="636773" y="514079"/>
                    <a:pt x="641033" y="516741"/>
                    <a:pt x="646891" y="517806"/>
                  </a:cubicBezTo>
                  <a:lnTo>
                    <a:pt x="646891" y="517806"/>
                  </a:lnTo>
                  <a:lnTo>
                    <a:pt x="646891" y="517806"/>
                  </a:lnTo>
                  <a:close/>
                  <a:moveTo>
                    <a:pt x="646891" y="618977"/>
                  </a:moveTo>
                  <a:lnTo>
                    <a:pt x="646891" y="626964"/>
                  </a:lnTo>
                  <a:cubicBezTo>
                    <a:pt x="646891" y="626964"/>
                    <a:pt x="646891" y="625900"/>
                    <a:pt x="645826" y="625900"/>
                  </a:cubicBezTo>
                  <a:cubicBezTo>
                    <a:pt x="644761" y="632822"/>
                    <a:pt x="638903" y="639212"/>
                    <a:pt x="635709" y="645069"/>
                  </a:cubicBezTo>
                  <a:lnTo>
                    <a:pt x="634644" y="645069"/>
                  </a:lnTo>
                  <a:cubicBezTo>
                    <a:pt x="633579" y="647199"/>
                    <a:pt x="633579" y="648264"/>
                    <a:pt x="632514" y="649329"/>
                  </a:cubicBezTo>
                  <a:lnTo>
                    <a:pt x="632514" y="638147"/>
                  </a:lnTo>
                  <a:cubicBezTo>
                    <a:pt x="638371" y="630159"/>
                    <a:pt x="642631" y="622172"/>
                    <a:pt x="632514" y="610990"/>
                  </a:cubicBezTo>
                  <a:lnTo>
                    <a:pt x="632514" y="601938"/>
                  </a:lnTo>
                  <a:cubicBezTo>
                    <a:pt x="638371" y="607795"/>
                    <a:pt x="642631" y="612055"/>
                    <a:pt x="643696" y="616315"/>
                  </a:cubicBezTo>
                  <a:cubicBezTo>
                    <a:pt x="644228" y="616847"/>
                    <a:pt x="645826" y="617912"/>
                    <a:pt x="646891" y="618977"/>
                  </a:cubicBezTo>
                  <a:lnTo>
                    <a:pt x="646891" y="618977"/>
                  </a:lnTo>
                  <a:close/>
                  <a:moveTo>
                    <a:pt x="646891" y="665303"/>
                  </a:moveTo>
                  <a:lnTo>
                    <a:pt x="646891" y="677550"/>
                  </a:lnTo>
                  <a:cubicBezTo>
                    <a:pt x="646891" y="678615"/>
                    <a:pt x="646891" y="679680"/>
                    <a:pt x="645826" y="680745"/>
                  </a:cubicBezTo>
                  <a:cubicBezTo>
                    <a:pt x="645826" y="682875"/>
                    <a:pt x="645826" y="685005"/>
                    <a:pt x="646891" y="687667"/>
                  </a:cubicBezTo>
                  <a:lnTo>
                    <a:pt x="646891" y="698849"/>
                  </a:lnTo>
                  <a:cubicBezTo>
                    <a:pt x="643696" y="694589"/>
                    <a:pt x="641033" y="691927"/>
                    <a:pt x="639968" y="688732"/>
                  </a:cubicBezTo>
                  <a:cubicBezTo>
                    <a:pt x="636773" y="686602"/>
                    <a:pt x="634111" y="684472"/>
                    <a:pt x="631981" y="681810"/>
                  </a:cubicBezTo>
                  <a:lnTo>
                    <a:pt x="631981" y="672758"/>
                  </a:lnTo>
                  <a:cubicBezTo>
                    <a:pt x="633046" y="674888"/>
                    <a:pt x="636241" y="677018"/>
                    <a:pt x="638903" y="679680"/>
                  </a:cubicBezTo>
                  <a:cubicBezTo>
                    <a:pt x="639968" y="677550"/>
                    <a:pt x="639968" y="676485"/>
                    <a:pt x="641033" y="673823"/>
                  </a:cubicBezTo>
                  <a:cubicBezTo>
                    <a:pt x="643163" y="670628"/>
                    <a:pt x="644228" y="667433"/>
                    <a:pt x="646891" y="665303"/>
                  </a:cubicBezTo>
                  <a:lnTo>
                    <a:pt x="646891" y="665303"/>
                  </a:lnTo>
                  <a:close/>
                  <a:moveTo>
                    <a:pt x="646891" y="750500"/>
                  </a:moveTo>
                  <a:lnTo>
                    <a:pt x="646891" y="762747"/>
                  </a:lnTo>
                  <a:lnTo>
                    <a:pt x="644761" y="759552"/>
                  </a:lnTo>
                  <a:lnTo>
                    <a:pt x="644761" y="755292"/>
                  </a:lnTo>
                  <a:lnTo>
                    <a:pt x="646891" y="752097"/>
                  </a:lnTo>
                  <a:lnTo>
                    <a:pt x="646891" y="750500"/>
                  </a:lnTo>
                  <a:lnTo>
                    <a:pt x="646891" y="750500"/>
                  </a:lnTo>
                  <a:close/>
                  <a:moveTo>
                    <a:pt x="646891" y="779786"/>
                  </a:moveTo>
                  <a:lnTo>
                    <a:pt x="646891" y="792033"/>
                  </a:lnTo>
                  <a:lnTo>
                    <a:pt x="644761" y="794163"/>
                  </a:lnTo>
                  <a:lnTo>
                    <a:pt x="643696" y="797358"/>
                  </a:lnTo>
                  <a:lnTo>
                    <a:pt x="644761" y="799488"/>
                  </a:lnTo>
                  <a:lnTo>
                    <a:pt x="646891" y="800553"/>
                  </a:lnTo>
                  <a:lnTo>
                    <a:pt x="646891" y="820787"/>
                  </a:lnTo>
                  <a:lnTo>
                    <a:pt x="646891" y="819722"/>
                  </a:lnTo>
                  <a:lnTo>
                    <a:pt x="639968" y="820787"/>
                  </a:lnTo>
                  <a:lnTo>
                    <a:pt x="634111" y="822917"/>
                  </a:lnTo>
                  <a:lnTo>
                    <a:pt x="631981" y="825047"/>
                  </a:lnTo>
                  <a:lnTo>
                    <a:pt x="631981" y="782449"/>
                  </a:lnTo>
                  <a:lnTo>
                    <a:pt x="635176" y="780319"/>
                  </a:lnTo>
                  <a:lnTo>
                    <a:pt x="641033" y="779254"/>
                  </a:lnTo>
                  <a:lnTo>
                    <a:pt x="646891" y="779254"/>
                  </a:lnTo>
                  <a:lnTo>
                    <a:pt x="646891" y="779786"/>
                  </a:lnTo>
                  <a:close/>
                  <a:moveTo>
                    <a:pt x="646891" y="907049"/>
                  </a:moveTo>
                  <a:lnTo>
                    <a:pt x="646891" y="917166"/>
                  </a:lnTo>
                  <a:cubicBezTo>
                    <a:pt x="644761" y="913971"/>
                    <a:pt x="639968" y="911309"/>
                    <a:pt x="632514" y="911309"/>
                  </a:cubicBezTo>
                  <a:lnTo>
                    <a:pt x="632514" y="905451"/>
                  </a:lnTo>
                  <a:cubicBezTo>
                    <a:pt x="638371" y="904386"/>
                    <a:pt x="642631" y="905451"/>
                    <a:pt x="645826" y="906516"/>
                  </a:cubicBezTo>
                  <a:lnTo>
                    <a:pt x="646891" y="906516"/>
                  </a:lnTo>
                  <a:lnTo>
                    <a:pt x="646891" y="907049"/>
                  </a:lnTo>
                  <a:close/>
                  <a:moveTo>
                    <a:pt x="646891" y="956569"/>
                  </a:moveTo>
                  <a:lnTo>
                    <a:pt x="646891" y="963492"/>
                  </a:lnTo>
                  <a:cubicBezTo>
                    <a:pt x="642631" y="963492"/>
                    <a:pt x="638903" y="962427"/>
                    <a:pt x="636773" y="961362"/>
                  </a:cubicBezTo>
                  <a:cubicBezTo>
                    <a:pt x="634644" y="961362"/>
                    <a:pt x="633579" y="961362"/>
                    <a:pt x="632514" y="962427"/>
                  </a:cubicBezTo>
                  <a:lnTo>
                    <a:pt x="632514" y="941128"/>
                  </a:lnTo>
                  <a:cubicBezTo>
                    <a:pt x="632514" y="943257"/>
                    <a:pt x="632514" y="945387"/>
                    <a:pt x="633579" y="948050"/>
                  </a:cubicBezTo>
                  <a:cubicBezTo>
                    <a:pt x="633579" y="949115"/>
                    <a:pt x="634644" y="950180"/>
                    <a:pt x="634644" y="951245"/>
                  </a:cubicBezTo>
                  <a:cubicBezTo>
                    <a:pt x="636773" y="954440"/>
                    <a:pt x="639968" y="956569"/>
                    <a:pt x="646891" y="956569"/>
                  </a:cubicBezTo>
                  <a:lnTo>
                    <a:pt x="646891" y="956569"/>
                  </a:lnTo>
                  <a:close/>
                  <a:moveTo>
                    <a:pt x="646891" y="1039104"/>
                  </a:moveTo>
                  <a:lnTo>
                    <a:pt x="646891" y="1084365"/>
                  </a:lnTo>
                  <a:lnTo>
                    <a:pt x="645826" y="1084365"/>
                  </a:lnTo>
                  <a:lnTo>
                    <a:pt x="643696" y="1085430"/>
                  </a:lnTo>
                  <a:lnTo>
                    <a:pt x="641566" y="1086495"/>
                  </a:lnTo>
                  <a:lnTo>
                    <a:pt x="641566" y="1088624"/>
                  </a:lnTo>
                  <a:lnTo>
                    <a:pt x="641566" y="1089689"/>
                  </a:lnTo>
                  <a:lnTo>
                    <a:pt x="642631" y="1092884"/>
                  </a:lnTo>
                  <a:lnTo>
                    <a:pt x="643696" y="1093949"/>
                  </a:lnTo>
                  <a:lnTo>
                    <a:pt x="645826" y="1096079"/>
                  </a:lnTo>
                  <a:lnTo>
                    <a:pt x="646891" y="1096079"/>
                  </a:lnTo>
                  <a:lnTo>
                    <a:pt x="646891" y="1117378"/>
                  </a:lnTo>
                  <a:lnTo>
                    <a:pt x="645826" y="1119508"/>
                  </a:lnTo>
                  <a:lnTo>
                    <a:pt x="643696" y="1121638"/>
                  </a:lnTo>
                  <a:lnTo>
                    <a:pt x="643696" y="1122703"/>
                  </a:lnTo>
                  <a:lnTo>
                    <a:pt x="641566" y="1126963"/>
                  </a:lnTo>
                  <a:lnTo>
                    <a:pt x="640501" y="1129093"/>
                  </a:lnTo>
                  <a:lnTo>
                    <a:pt x="638371" y="1130158"/>
                  </a:lnTo>
                  <a:lnTo>
                    <a:pt x="635176" y="1131223"/>
                  </a:lnTo>
                  <a:lnTo>
                    <a:pt x="633046" y="1131223"/>
                  </a:lnTo>
                  <a:lnTo>
                    <a:pt x="633046" y="1109924"/>
                  </a:lnTo>
                  <a:lnTo>
                    <a:pt x="634111" y="1109924"/>
                  </a:lnTo>
                  <a:lnTo>
                    <a:pt x="636241" y="1107794"/>
                  </a:lnTo>
                  <a:lnTo>
                    <a:pt x="638371" y="1106729"/>
                  </a:lnTo>
                  <a:lnTo>
                    <a:pt x="638371" y="1104599"/>
                  </a:lnTo>
                  <a:lnTo>
                    <a:pt x="637306" y="1101404"/>
                  </a:lnTo>
                  <a:lnTo>
                    <a:pt x="636241" y="1099274"/>
                  </a:lnTo>
                  <a:lnTo>
                    <a:pt x="634111" y="1097144"/>
                  </a:lnTo>
                  <a:lnTo>
                    <a:pt x="633046" y="1097144"/>
                  </a:lnTo>
                  <a:lnTo>
                    <a:pt x="633046" y="1075845"/>
                  </a:lnTo>
                  <a:lnTo>
                    <a:pt x="633046" y="1073715"/>
                  </a:lnTo>
                  <a:lnTo>
                    <a:pt x="633046" y="1070520"/>
                  </a:lnTo>
                  <a:lnTo>
                    <a:pt x="633046" y="1068390"/>
                  </a:lnTo>
                  <a:lnTo>
                    <a:pt x="633046" y="1057208"/>
                  </a:lnTo>
                  <a:lnTo>
                    <a:pt x="633046" y="1058273"/>
                  </a:lnTo>
                  <a:lnTo>
                    <a:pt x="635176" y="1058273"/>
                  </a:lnTo>
                  <a:lnTo>
                    <a:pt x="639436" y="1058273"/>
                  </a:lnTo>
                  <a:lnTo>
                    <a:pt x="641566" y="1058273"/>
                  </a:lnTo>
                  <a:lnTo>
                    <a:pt x="642631" y="1056143"/>
                  </a:lnTo>
                  <a:lnTo>
                    <a:pt x="642631" y="1055078"/>
                  </a:lnTo>
                  <a:lnTo>
                    <a:pt x="640501" y="1052948"/>
                  </a:lnTo>
                  <a:lnTo>
                    <a:pt x="639436" y="1050818"/>
                  </a:lnTo>
                  <a:lnTo>
                    <a:pt x="637306" y="1048688"/>
                  </a:lnTo>
                  <a:lnTo>
                    <a:pt x="635176" y="1046559"/>
                  </a:lnTo>
                  <a:lnTo>
                    <a:pt x="635176" y="1045494"/>
                  </a:lnTo>
                  <a:lnTo>
                    <a:pt x="635176" y="1042299"/>
                  </a:lnTo>
                  <a:lnTo>
                    <a:pt x="636241" y="1041234"/>
                  </a:lnTo>
                  <a:lnTo>
                    <a:pt x="640501" y="1039104"/>
                  </a:lnTo>
                  <a:lnTo>
                    <a:pt x="642631" y="1036974"/>
                  </a:lnTo>
                  <a:lnTo>
                    <a:pt x="644761" y="1038039"/>
                  </a:lnTo>
                  <a:lnTo>
                    <a:pt x="645826" y="1038039"/>
                  </a:lnTo>
                  <a:lnTo>
                    <a:pt x="646891" y="1039104"/>
                  </a:lnTo>
                  <a:lnTo>
                    <a:pt x="646891" y="1039104"/>
                  </a:lnTo>
                  <a:close/>
                  <a:moveTo>
                    <a:pt x="646891" y="1172756"/>
                  </a:moveTo>
                  <a:lnTo>
                    <a:pt x="646891" y="1179679"/>
                  </a:lnTo>
                  <a:cubicBezTo>
                    <a:pt x="643696" y="1181808"/>
                    <a:pt x="639968" y="1186601"/>
                    <a:pt x="635709" y="1191926"/>
                  </a:cubicBezTo>
                  <a:cubicBezTo>
                    <a:pt x="637838" y="1192991"/>
                    <a:pt x="638903" y="1192991"/>
                    <a:pt x="641566" y="1194055"/>
                  </a:cubicBezTo>
                  <a:cubicBezTo>
                    <a:pt x="643696" y="1195120"/>
                    <a:pt x="645826" y="1196185"/>
                    <a:pt x="647423" y="1197250"/>
                  </a:cubicBezTo>
                  <a:lnTo>
                    <a:pt x="647423" y="1206303"/>
                  </a:lnTo>
                  <a:cubicBezTo>
                    <a:pt x="644228" y="1204173"/>
                    <a:pt x="641566" y="1202043"/>
                    <a:pt x="639436" y="1200445"/>
                  </a:cubicBezTo>
                  <a:cubicBezTo>
                    <a:pt x="638371" y="1199380"/>
                    <a:pt x="636241" y="1199380"/>
                    <a:pt x="635176" y="1198315"/>
                  </a:cubicBezTo>
                  <a:cubicBezTo>
                    <a:pt x="634111" y="1198315"/>
                    <a:pt x="634111" y="1198315"/>
                    <a:pt x="633046" y="1198315"/>
                  </a:cubicBezTo>
                  <a:lnTo>
                    <a:pt x="633046" y="1186068"/>
                  </a:lnTo>
                  <a:cubicBezTo>
                    <a:pt x="637838" y="1178614"/>
                    <a:pt x="642098" y="1173821"/>
                    <a:pt x="646891" y="1172756"/>
                  </a:cubicBezTo>
                  <a:lnTo>
                    <a:pt x="646891" y="1172756"/>
                  </a:lnTo>
                  <a:lnTo>
                    <a:pt x="646891" y="1172756"/>
                  </a:lnTo>
                  <a:close/>
                  <a:moveTo>
                    <a:pt x="646891" y="1231329"/>
                  </a:moveTo>
                  <a:lnTo>
                    <a:pt x="646891" y="1239316"/>
                  </a:lnTo>
                  <a:cubicBezTo>
                    <a:pt x="641033" y="1238251"/>
                    <a:pt x="636773" y="1233459"/>
                    <a:pt x="632514" y="1230264"/>
                  </a:cubicBezTo>
                  <a:lnTo>
                    <a:pt x="632514" y="1222277"/>
                  </a:lnTo>
                  <a:cubicBezTo>
                    <a:pt x="636773" y="1226004"/>
                    <a:pt x="642098" y="1230264"/>
                    <a:pt x="646891" y="1231329"/>
                  </a:cubicBezTo>
                  <a:lnTo>
                    <a:pt x="646891" y="1231329"/>
                  </a:lnTo>
                  <a:close/>
                  <a:moveTo>
                    <a:pt x="646891" y="1241446"/>
                  </a:moveTo>
                  <a:lnTo>
                    <a:pt x="646891" y="1250498"/>
                  </a:lnTo>
                  <a:cubicBezTo>
                    <a:pt x="643696" y="1253693"/>
                    <a:pt x="641033" y="1256356"/>
                    <a:pt x="637838" y="1258486"/>
                  </a:cubicBezTo>
                  <a:cubicBezTo>
                    <a:pt x="635709" y="1260615"/>
                    <a:pt x="633579" y="1264343"/>
                    <a:pt x="631981" y="1266473"/>
                  </a:cubicBezTo>
                  <a:lnTo>
                    <a:pt x="631981" y="1253161"/>
                  </a:lnTo>
                  <a:cubicBezTo>
                    <a:pt x="636773" y="1251563"/>
                    <a:pt x="641033" y="1248368"/>
                    <a:pt x="646891" y="1241446"/>
                  </a:cubicBezTo>
                  <a:lnTo>
                    <a:pt x="646891" y="1241446"/>
                  </a:lnTo>
                  <a:close/>
                  <a:moveTo>
                    <a:pt x="646891" y="1337292"/>
                  </a:moveTo>
                  <a:lnTo>
                    <a:pt x="646891" y="1347410"/>
                  </a:lnTo>
                  <a:cubicBezTo>
                    <a:pt x="644761" y="1346345"/>
                    <a:pt x="642631" y="1344215"/>
                    <a:pt x="638903" y="1343150"/>
                  </a:cubicBezTo>
                  <a:cubicBezTo>
                    <a:pt x="642098" y="1361254"/>
                    <a:pt x="627721" y="1383618"/>
                    <a:pt x="646891" y="1399593"/>
                  </a:cubicBezTo>
                  <a:lnTo>
                    <a:pt x="646891" y="1410775"/>
                  </a:lnTo>
                  <a:cubicBezTo>
                    <a:pt x="639968" y="1407580"/>
                    <a:pt x="635709" y="1402788"/>
                    <a:pt x="632514" y="1398528"/>
                  </a:cubicBezTo>
                  <a:lnTo>
                    <a:pt x="632514" y="1326643"/>
                  </a:lnTo>
                  <a:cubicBezTo>
                    <a:pt x="633579" y="1328773"/>
                    <a:pt x="634644" y="1330903"/>
                    <a:pt x="635709" y="1333565"/>
                  </a:cubicBezTo>
                  <a:cubicBezTo>
                    <a:pt x="639968" y="1334098"/>
                    <a:pt x="643163" y="1335163"/>
                    <a:pt x="646891" y="1337292"/>
                  </a:cubicBezTo>
                  <a:lnTo>
                    <a:pt x="646891" y="1337292"/>
                  </a:lnTo>
                  <a:close/>
                  <a:moveTo>
                    <a:pt x="646891" y="1540167"/>
                  </a:moveTo>
                  <a:lnTo>
                    <a:pt x="646891" y="1566259"/>
                  </a:lnTo>
                  <a:lnTo>
                    <a:pt x="636773" y="1561999"/>
                  </a:lnTo>
                  <a:lnTo>
                    <a:pt x="645826" y="1539635"/>
                  </a:lnTo>
                  <a:lnTo>
                    <a:pt x="646891" y="1540167"/>
                  </a:lnTo>
                  <a:lnTo>
                    <a:pt x="646891" y="1540167"/>
                  </a:lnTo>
                  <a:close/>
                  <a:moveTo>
                    <a:pt x="646891" y="1694054"/>
                  </a:moveTo>
                  <a:lnTo>
                    <a:pt x="646891" y="1710028"/>
                  </a:lnTo>
                  <a:cubicBezTo>
                    <a:pt x="644761" y="1708963"/>
                    <a:pt x="642631" y="1708963"/>
                    <a:pt x="639968" y="1708963"/>
                  </a:cubicBezTo>
                  <a:cubicBezTo>
                    <a:pt x="644228" y="1718016"/>
                    <a:pt x="645826" y="1729198"/>
                    <a:pt x="646891" y="1741445"/>
                  </a:cubicBezTo>
                  <a:lnTo>
                    <a:pt x="646891" y="1798953"/>
                  </a:lnTo>
                  <a:cubicBezTo>
                    <a:pt x="644761" y="1797887"/>
                    <a:pt x="642631" y="1797887"/>
                    <a:pt x="641033" y="1797887"/>
                  </a:cubicBezTo>
                  <a:cubicBezTo>
                    <a:pt x="637838" y="1797887"/>
                    <a:pt x="634111" y="1796823"/>
                    <a:pt x="631981" y="1796823"/>
                  </a:cubicBezTo>
                  <a:lnTo>
                    <a:pt x="631981" y="1780848"/>
                  </a:lnTo>
                  <a:cubicBezTo>
                    <a:pt x="633046" y="1780848"/>
                    <a:pt x="634111" y="1780848"/>
                    <a:pt x="636241" y="1780848"/>
                  </a:cubicBezTo>
                  <a:lnTo>
                    <a:pt x="635709" y="1780848"/>
                  </a:lnTo>
                  <a:lnTo>
                    <a:pt x="637838" y="1780848"/>
                  </a:lnTo>
                  <a:cubicBezTo>
                    <a:pt x="635709" y="1773926"/>
                    <a:pt x="633579" y="1767536"/>
                    <a:pt x="631981" y="1759549"/>
                  </a:cubicBezTo>
                  <a:lnTo>
                    <a:pt x="631981" y="1692989"/>
                  </a:lnTo>
                  <a:cubicBezTo>
                    <a:pt x="637838" y="1692989"/>
                    <a:pt x="642098" y="1692989"/>
                    <a:pt x="646891" y="1694054"/>
                  </a:cubicBezTo>
                  <a:lnTo>
                    <a:pt x="646891" y="1694054"/>
                  </a:lnTo>
                  <a:close/>
                  <a:moveTo>
                    <a:pt x="631981" y="1027922"/>
                  </a:moveTo>
                  <a:lnTo>
                    <a:pt x="631981" y="1013012"/>
                  </a:lnTo>
                  <a:lnTo>
                    <a:pt x="633046" y="1013012"/>
                  </a:lnTo>
                  <a:lnTo>
                    <a:pt x="636241" y="1013012"/>
                  </a:lnTo>
                  <a:lnTo>
                    <a:pt x="637306" y="1014077"/>
                  </a:lnTo>
                  <a:lnTo>
                    <a:pt x="637306" y="1017272"/>
                  </a:lnTo>
                  <a:lnTo>
                    <a:pt x="637306" y="1020467"/>
                  </a:lnTo>
                  <a:lnTo>
                    <a:pt x="636241" y="1023662"/>
                  </a:lnTo>
                  <a:lnTo>
                    <a:pt x="634111" y="1025792"/>
                  </a:lnTo>
                  <a:lnTo>
                    <a:pt x="631981" y="1027922"/>
                  </a:lnTo>
                  <a:lnTo>
                    <a:pt x="631981" y="1027922"/>
                  </a:lnTo>
                  <a:close/>
                  <a:moveTo>
                    <a:pt x="631981" y="851138"/>
                  </a:moveTo>
                  <a:lnTo>
                    <a:pt x="631981" y="836229"/>
                  </a:lnTo>
                  <a:lnTo>
                    <a:pt x="631981" y="836229"/>
                  </a:lnTo>
                  <a:lnTo>
                    <a:pt x="633046" y="840489"/>
                  </a:lnTo>
                  <a:lnTo>
                    <a:pt x="634111" y="842619"/>
                  </a:lnTo>
                  <a:lnTo>
                    <a:pt x="635176" y="846879"/>
                  </a:lnTo>
                  <a:lnTo>
                    <a:pt x="631981" y="851138"/>
                  </a:lnTo>
                  <a:lnTo>
                    <a:pt x="631981" y="851138"/>
                  </a:lnTo>
                  <a:lnTo>
                    <a:pt x="631981" y="851138"/>
                  </a:lnTo>
                  <a:close/>
                  <a:moveTo>
                    <a:pt x="631981" y="753162"/>
                  </a:moveTo>
                  <a:lnTo>
                    <a:pt x="631981" y="736123"/>
                  </a:lnTo>
                  <a:lnTo>
                    <a:pt x="636241" y="737188"/>
                  </a:lnTo>
                  <a:lnTo>
                    <a:pt x="636241" y="740383"/>
                  </a:lnTo>
                  <a:lnTo>
                    <a:pt x="636241" y="743578"/>
                  </a:lnTo>
                  <a:lnTo>
                    <a:pt x="633046" y="749435"/>
                  </a:lnTo>
                  <a:lnTo>
                    <a:pt x="631981" y="753162"/>
                  </a:lnTo>
                  <a:close/>
                  <a:moveTo>
                    <a:pt x="631981" y="51354"/>
                  </a:moveTo>
                  <a:lnTo>
                    <a:pt x="631981" y="68393"/>
                  </a:lnTo>
                  <a:cubicBezTo>
                    <a:pt x="629851" y="68393"/>
                    <a:pt x="628786" y="69458"/>
                    <a:pt x="626124" y="69458"/>
                  </a:cubicBezTo>
                  <a:lnTo>
                    <a:pt x="626124" y="52419"/>
                  </a:lnTo>
                  <a:cubicBezTo>
                    <a:pt x="628786" y="52951"/>
                    <a:pt x="629851" y="51354"/>
                    <a:pt x="631981" y="51354"/>
                  </a:cubicBezTo>
                  <a:lnTo>
                    <a:pt x="631981" y="51354"/>
                  </a:lnTo>
                  <a:close/>
                  <a:moveTo>
                    <a:pt x="631981" y="114719"/>
                  </a:moveTo>
                  <a:lnTo>
                    <a:pt x="631981" y="138148"/>
                  </a:lnTo>
                  <a:cubicBezTo>
                    <a:pt x="629851" y="137083"/>
                    <a:pt x="628786" y="136018"/>
                    <a:pt x="626124" y="134953"/>
                  </a:cubicBezTo>
                  <a:lnTo>
                    <a:pt x="626124" y="109927"/>
                  </a:lnTo>
                  <a:cubicBezTo>
                    <a:pt x="628786" y="110992"/>
                    <a:pt x="629851" y="113654"/>
                    <a:pt x="631981" y="114719"/>
                  </a:cubicBezTo>
                  <a:lnTo>
                    <a:pt x="631981" y="114719"/>
                  </a:lnTo>
                  <a:close/>
                  <a:moveTo>
                    <a:pt x="631981" y="144005"/>
                  </a:moveTo>
                  <a:lnTo>
                    <a:pt x="631981" y="162110"/>
                  </a:lnTo>
                  <a:cubicBezTo>
                    <a:pt x="629851" y="163175"/>
                    <a:pt x="628786" y="164240"/>
                    <a:pt x="626124" y="165304"/>
                  </a:cubicBezTo>
                  <a:lnTo>
                    <a:pt x="626124" y="147200"/>
                  </a:lnTo>
                  <a:cubicBezTo>
                    <a:pt x="628786" y="146135"/>
                    <a:pt x="629851" y="145070"/>
                    <a:pt x="631981" y="144005"/>
                  </a:cubicBezTo>
                  <a:lnTo>
                    <a:pt x="631981" y="144005"/>
                  </a:lnTo>
                  <a:close/>
                  <a:moveTo>
                    <a:pt x="631981" y="267541"/>
                  </a:moveTo>
                  <a:lnTo>
                    <a:pt x="631981" y="285645"/>
                  </a:lnTo>
                  <a:cubicBezTo>
                    <a:pt x="630916" y="284580"/>
                    <a:pt x="629851" y="283515"/>
                    <a:pt x="628786" y="281385"/>
                  </a:cubicBezTo>
                  <a:cubicBezTo>
                    <a:pt x="628786" y="281385"/>
                    <a:pt x="627721" y="274463"/>
                    <a:pt x="631981" y="267541"/>
                  </a:cubicBezTo>
                  <a:lnTo>
                    <a:pt x="631981" y="267541"/>
                  </a:lnTo>
                  <a:close/>
                  <a:moveTo>
                    <a:pt x="631981" y="470415"/>
                  </a:moveTo>
                  <a:lnTo>
                    <a:pt x="631981" y="483727"/>
                  </a:lnTo>
                  <a:cubicBezTo>
                    <a:pt x="629851" y="483727"/>
                    <a:pt x="628786" y="483727"/>
                    <a:pt x="626124" y="483727"/>
                  </a:cubicBezTo>
                  <a:lnTo>
                    <a:pt x="626124" y="473610"/>
                  </a:lnTo>
                  <a:cubicBezTo>
                    <a:pt x="627189" y="473610"/>
                    <a:pt x="627189" y="473610"/>
                    <a:pt x="627189" y="473610"/>
                  </a:cubicBezTo>
                  <a:cubicBezTo>
                    <a:pt x="628786" y="472545"/>
                    <a:pt x="630916" y="470415"/>
                    <a:pt x="631981" y="470415"/>
                  </a:cubicBezTo>
                  <a:lnTo>
                    <a:pt x="631981" y="470415"/>
                  </a:lnTo>
                  <a:close/>
                  <a:moveTo>
                    <a:pt x="631981" y="513014"/>
                  </a:moveTo>
                  <a:lnTo>
                    <a:pt x="631981" y="525793"/>
                  </a:lnTo>
                  <a:cubicBezTo>
                    <a:pt x="629851" y="524728"/>
                    <a:pt x="628786" y="524728"/>
                    <a:pt x="626124" y="523663"/>
                  </a:cubicBezTo>
                  <a:lnTo>
                    <a:pt x="626124" y="511416"/>
                  </a:lnTo>
                  <a:cubicBezTo>
                    <a:pt x="628786" y="510884"/>
                    <a:pt x="629851" y="511949"/>
                    <a:pt x="631981" y="513014"/>
                  </a:cubicBezTo>
                  <a:lnTo>
                    <a:pt x="631981" y="513014"/>
                  </a:lnTo>
                  <a:close/>
                  <a:moveTo>
                    <a:pt x="631981" y="532183"/>
                  </a:moveTo>
                  <a:lnTo>
                    <a:pt x="631981" y="544430"/>
                  </a:lnTo>
                  <a:cubicBezTo>
                    <a:pt x="629851" y="545495"/>
                    <a:pt x="628786" y="546560"/>
                    <a:pt x="626124" y="547625"/>
                  </a:cubicBezTo>
                  <a:lnTo>
                    <a:pt x="626124" y="535378"/>
                  </a:lnTo>
                  <a:cubicBezTo>
                    <a:pt x="628786" y="534313"/>
                    <a:pt x="629851" y="533248"/>
                    <a:pt x="631981" y="532183"/>
                  </a:cubicBezTo>
                  <a:lnTo>
                    <a:pt x="631981" y="532183"/>
                  </a:lnTo>
                  <a:close/>
                  <a:moveTo>
                    <a:pt x="631981" y="601938"/>
                  </a:moveTo>
                  <a:lnTo>
                    <a:pt x="631981" y="610990"/>
                  </a:lnTo>
                  <a:cubicBezTo>
                    <a:pt x="629851" y="609925"/>
                    <a:pt x="628786" y="607795"/>
                    <a:pt x="626124" y="606730"/>
                  </a:cubicBezTo>
                  <a:lnTo>
                    <a:pt x="626124" y="598743"/>
                  </a:lnTo>
                  <a:cubicBezTo>
                    <a:pt x="628786" y="599808"/>
                    <a:pt x="629851" y="600873"/>
                    <a:pt x="631981" y="601938"/>
                  </a:cubicBezTo>
                  <a:lnTo>
                    <a:pt x="631981" y="601938"/>
                  </a:lnTo>
                  <a:close/>
                  <a:moveTo>
                    <a:pt x="631981" y="638147"/>
                  </a:moveTo>
                  <a:lnTo>
                    <a:pt x="631981" y="649329"/>
                  </a:lnTo>
                  <a:cubicBezTo>
                    <a:pt x="629851" y="652524"/>
                    <a:pt x="627721" y="655186"/>
                    <a:pt x="626124" y="657316"/>
                  </a:cubicBezTo>
                  <a:lnTo>
                    <a:pt x="626124" y="645069"/>
                  </a:lnTo>
                  <a:cubicBezTo>
                    <a:pt x="628786" y="642406"/>
                    <a:pt x="629851" y="640276"/>
                    <a:pt x="631981" y="638147"/>
                  </a:cubicBezTo>
                  <a:lnTo>
                    <a:pt x="631981" y="638147"/>
                  </a:lnTo>
                  <a:close/>
                  <a:moveTo>
                    <a:pt x="631981" y="673290"/>
                  </a:moveTo>
                  <a:lnTo>
                    <a:pt x="631981" y="682342"/>
                  </a:lnTo>
                  <a:cubicBezTo>
                    <a:pt x="629851" y="681277"/>
                    <a:pt x="628786" y="680212"/>
                    <a:pt x="626124" y="679148"/>
                  </a:cubicBezTo>
                  <a:lnTo>
                    <a:pt x="626124" y="667965"/>
                  </a:lnTo>
                  <a:cubicBezTo>
                    <a:pt x="627721" y="669563"/>
                    <a:pt x="629851" y="671693"/>
                    <a:pt x="631981" y="673290"/>
                  </a:cubicBezTo>
                  <a:lnTo>
                    <a:pt x="631981" y="673290"/>
                  </a:lnTo>
                  <a:close/>
                  <a:moveTo>
                    <a:pt x="631981" y="736123"/>
                  </a:moveTo>
                  <a:lnTo>
                    <a:pt x="631981" y="753162"/>
                  </a:lnTo>
                  <a:lnTo>
                    <a:pt x="630916" y="756357"/>
                  </a:lnTo>
                  <a:lnTo>
                    <a:pt x="628786" y="762214"/>
                  </a:lnTo>
                  <a:lnTo>
                    <a:pt x="627721" y="765409"/>
                  </a:lnTo>
                  <a:lnTo>
                    <a:pt x="626656" y="767539"/>
                  </a:lnTo>
                  <a:lnTo>
                    <a:pt x="626656" y="736123"/>
                  </a:lnTo>
                  <a:lnTo>
                    <a:pt x="627721" y="736123"/>
                  </a:lnTo>
                  <a:lnTo>
                    <a:pt x="630916" y="736123"/>
                  </a:lnTo>
                  <a:lnTo>
                    <a:pt x="631981" y="736123"/>
                  </a:lnTo>
                  <a:lnTo>
                    <a:pt x="631981" y="736123"/>
                  </a:lnTo>
                  <a:close/>
                  <a:moveTo>
                    <a:pt x="631981" y="783514"/>
                  </a:moveTo>
                  <a:lnTo>
                    <a:pt x="631981" y="826112"/>
                  </a:lnTo>
                  <a:lnTo>
                    <a:pt x="630916" y="827177"/>
                  </a:lnTo>
                  <a:lnTo>
                    <a:pt x="628786" y="830372"/>
                  </a:lnTo>
                  <a:lnTo>
                    <a:pt x="628786" y="832502"/>
                  </a:lnTo>
                  <a:lnTo>
                    <a:pt x="631981" y="835697"/>
                  </a:lnTo>
                  <a:lnTo>
                    <a:pt x="631981" y="850606"/>
                  </a:lnTo>
                  <a:lnTo>
                    <a:pt x="629851" y="851671"/>
                  </a:lnTo>
                  <a:lnTo>
                    <a:pt x="627721" y="851671"/>
                  </a:lnTo>
                  <a:lnTo>
                    <a:pt x="626656" y="851671"/>
                  </a:lnTo>
                  <a:lnTo>
                    <a:pt x="626656" y="808008"/>
                  </a:lnTo>
                  <a:lnTo>
                    <a:pt x="628786" y="805878"/>
                  </a:lnTo>
                  <a:lnTo>
                    <a:pt x="629851" y="802683"/>
                  </a:lnTo>
                  <a:lnTo>
                    <a:pt x="630916" y="799488"/>
                  </a:lnTo>
                  <a:lnTo>
                    <a:pt x="628786" y="797358"/>
                  </a:lnTo>
                  <a:lnTo>
                    <a:pt x="627721" y="791501"/>
                  </a:lnTo>
                  <a:lnTo>
                    <a:pt x="628786" y="787241"/>
                  </a:lnTo>
                  <a:lnTo>
                    <a:pt x="630916" y="785111"/>
                  </a:lnTo>
                  <a:lnTo>
                    <a:pt x="631981" y="783514"/>
                  </a:lnTo>
                  <a:lnTo>
                    <a:pt x="631981" y="783514"/>
                  </a:lnTo>
                  <a:close/>
                  <a:moveTo>
                    <a:pt x="631981" y="905984"/>
                  </a:moveTo>
                  <a:lnTo>
                    <a:pt x="631981" y="911841"/>
                  </a:lnTo>
                  <a:cubicBezTo>
                    <a:pt x="629851" y="911841"/>
                    <a:pt x="628786" y="911841"/>
                    <a:pt x="626124" y="912906"/>
                  </a:cubicBezTo>
                  <a:lnTo>
                    <a:pt x="626124" y="905984"/>
                  </a:lnTo>
                  <a:cubicBezTo>
                    <a:pt x="628786" y="905984"/>
                    <a:pt x="629851" y="905984"/>
                    <a:pt x="631981" y="905984"/>
                  </a:cubicBezTo>
                  <a:lnTo>
                    <a:pt x="631981" y="905984"/>
                  </a:lnTo>
                  <a:close/>
                  <a:moveTo>
                    <a:pt x="631981" y="941128"/>
                  </a:moveTo>
                  <a:lnTo>
                    <a:pt x="631981" y="962427"/>
                  </a:lnTo>
                  <a:cubicBezTo>
                    <a:pt x="629851" y="962427"/>
                    <a:pt x="628786" y="962427"/>
                    <a:pt x="626124" y="962427"/>
                  </a:cubicBezTo>
                  <a:lnTo>
                    <a:pt x="626124" y="955504"/>
                  </a:lnTo>
                  <a:cubicBezTo>
                    <a:pt x="627189" y="955504"/>
                    <a:pt x="628254" y="955504"/>
                    <a:pt x="629319" y="955504"/>
                  </a:cubicBezTo>
                  <a:cubicBezTo>
                    <a:pt x="628254" y="954440"/>
                    <a:pt x="627189" y="952310"/>
                    <a:pt x="626124" y="949647"/>
                  </a:cubicBezTo>
                  <a:lnTo>
                    <a:pt x="626124" y="917166"/>
                  </a:lnTo>
                  <a:cubicBezTo>
                    <a:pt x="628254" y="923023"/>
                    <a:pt x="629319" y="928348"/>
                    <a:pt x="630384" y="934205"/>
                  </a:cubicBezTo>
                  <a:lnTo>
                    <a:pt x="630384" y="934205"/>
                  </a:lnTo>
                  <a:cubicBezTo>
                    <a:pt x="630916" y="936335"/>
                    <a:pt x="630916" y="940063"/>
                    <a:pt x="631981" y="941128"/>
                  </a:cubicBezTo>
                  <a:lnTo>
                    <a:pt x="631981" y="941128"/>
                  </a:lnTo>
                  <a:close/>
                  <a:moveTo>
                    <a:pt x="631981" y="1013012"/>
                  </a:moveTo>
                  <a:lnTo>
                    <a:pt x="631981" y="1027922"/>
                  </a:lnTo>
                  <a:lnTo>
                    <a:pt x="630916" y="1027922"/>
                  </a:lnTo>
                  <a:lnTo>
                    <a:pt x="627721" y="1030052"/>
                  </a:lnTo>
                  <a:lnTo>
                    <a:pt x="626656" y="1030052"/>
                  </a:lnTo>
                  <a:lnTo>
                    <a:pt x="626656" y="1014077"/>
                  </a:lnTo>
                  <a:lnTo>
                    <a:pt x="627721" y="1014077"/>
                  </a:lnTo>
                  <a:lnTo>
                    <a:pt x="630916" y="1013012"/>
                  </a:lnTo>
                  <a:lnTo>
                    <a:pt x="631981" y="1013012"/>
                  </a:lnTo>
                  <a:lnTo>
                    <a:pt x="631981" y="1013012"/>
                  </a:lnTo>
                  <a:close/>
                  <a:moveTo>
                    <a:pt x="631981" y="1057208"/>
                  </a:moveTo>
                  <a:lnTo>
                    <a:pt x="631981" y="1068390"/>
                  </a:lnTo>
                  <a:lnTo>
                    <a:pt x="631981" y="1068390"/>
                  </a:lnTo>
                  <a:lnTo>
                    <a:pt x="629851" y="1066260"/>
                  </a:lnTo>
                  <a:lnTo>
                    <a:pt x="627721" y="1065195"/>
                  </a:lnTo>
                  <a:lnTo>
                    <a:pt x="626656" y="1065195"/>
                  </a:lnTo>
                  <a:lnTo>
                    <a:pt x="626656" y="1054013"/>
                  </a:lnTo>
                  <a:lnTo>
                    <a:pt x="627721" y="1055078"/>
                  </a:lnTo>
                  <a:lnTo>
                    <a:pt x="629851" y="1056143"/>
                  </a:lnTo>
                  <a:lnTo>
                    <a:pt x="631981" y="1057208"/>
                  </a:lnTo>
                  <a:lnTo>
                    <a:pt x="631981" y="1057208"/>
                  </a:lnTo>
                  <a:close/>
                  <a:moveTo>
                    <a:pt x="631981" y="1075845"/>
                  </a:moveTo>
                  <a:lnTo>
                    <a:pt x="631981" y="1097144"/>
                  </a:lnTo>
                  <a:lnTo>
                    <a:pt x="629851" y="1097144"/>
                  </a:lnTo>
                  <a:lnTo>
                    <a:pt x="626656" y="1098209"/>
                  </a:lnTo>
                  <a:lnTo>
                    <a:pt x="626656" y="1076910"/>
                  </a:lnTo>
                  <a:lnTo>
                    <a:pt x="627721" y="1076910"/>
                  </a:lnTo>
                  <a:lnTo>
                    <a:pt x="631981" y="1075845"/>
                  </a:lnTo>
                  <a:lnTo>
                    <a:pt x="631981" y="1075845"/>
                  </a:lnTo>
                  <a:lnTo>
                    <a:pt x="631981" y="1075845"/>
                  </a:lnTo>
                  <a:close/>
                  <a:moveTo>
                    <a:pt x="631981" y="1110989"/>
                  </a:moveTo>
                  <a:lnTo>
                    <a:pt x="631981" y="1132288"/>
                  </a:lnTo>
                  <a:lnTo>
                    <a:pt x="629851" y="1132288"/>
                  </a:lnTo>
                  <a:lnTo>
                    <a:pt x="627721" y="1130158"/>
                  </a:lnTo>
                  <a:lnTo>
                    <a:pt x="626656" y="1129093"/>
                  </a:lnTo>
                  <a:lnTo>
                    <a:pt x="626656" y="1107794"/>
                  </a:lnTo>
                  <a:lnTo>
                    <a:pt x="627721" y="1107794"/>
                  </a:lnTo>
                  <a:lnTo>
                    <a:pt x="628786" y="1109924"/>
                  </a:lnTo>
                  <a:lnTo>
                    <a:pt x="631981" y="1110989"/>
                  </a:lnTo>
                  <a:lnTo>
                    <a:pt x="631981" y="1110989"/>
                  </a:lnTo>
                  <a:close/>
                  <a:moveTo>
                    <a:pt x="631981" y="1186601"/>
                  </a:moveTo>
                  <a:lnTo>
                    <a:pt x="631981" y="1198848"/>
                  </a:lnTo>
                  <a:cubicBezTo>
                    <a:pt x="629851" y="1198848"/>
                    <a:pt x="628786" y="1198848"/>
                    <a:pt x="626124" y="1199913"/>
                  </a:cubicBezTo>
                  <a:lnTo>
                    <a:pt x="626124" y="1192991"/>
                  </a:lnTo>
                  <a:cubicBezTo>
                    <a:pt x="628786" y="1189796"/>
                    <a:pt x="629851" y="1187666"/>
                    <a:pt x="631981" y="1186601"/>
                  </a:cubicBezTo>
                  <a:lnTo>
                    <a:pt x="631981" y="1186601"/>
                  </a:lnTo>
                  <a:close/>
                  <a:moveTo>
                    <a:pt x="631981" y="1222277"/>
                  </a:moveTo>
                  <a:lnTo>
                    <a:pt x="631981" y="1230264"/>
                  </a:lnTo>
                  <a:cubicBezTo>
                    <a:pt x="630916" y="1230264"/>
                    <a:pt x="629851" y="1229199"/>
                    <a:pt x="628786" y="1229199"/>
                  </a:cubicBezTo>
                  <a:lnTo>
                    <a:pt x="628786" y="1229199"/>
                  </a:lnTo>
                  <a:cubicBezTo>
                    <a:pt x="628786" y="1228134"/>
                    <a:pt x="627721" y="1228134"/>
                    <a:pt x="626656" y="1227069"/>
                  </a:cubicBezTo>
                  <a:lnTo>
                    <a:pt x="626656" y="1218017"/>
                  </a:lnTo>
                  <a:cubicBezTo>
                    <a:pt x="628786" y="1219082"/>
                    <a:pt x="629851" y="1221212"/>
                    <a:pt x="631981" y="1222277"/>
                  </a:cubicBezTo>
                  <a:lnTo>
                    <a:pt x="631981" y="1222277"/>
                  </a:lnTo>
                  <a:close/>
                  <a:moveTo>
                    <a:pt x="631981" y="1252628"/>
                  </a:moveTo>
                  <a:lnTo>
                    <a:pt x="631981" y="1265940"/>
                  </a:lnTo>
                  <a:cubicBezTo>
                    <a:pt x="629851" y="1267005"/>
                    <a:pt x="628786" y="1269135"/>
                    <a:pt x="626124" y="1270200"/>
                  </a:cubicBezTo>
                  <a:lnTo>
                    <a:pt x="626124" y="1261148"/>
                  </a:lnTo>
                  <a:cubicBezTo>
                    <a:pt x="627189" y="1260083"/>
                    <a:pt x="627189" y="1260083"/>
                    <a:pt x="628254" y="1259018"/>
                  </a:cubicBezTo>
                  <a:cubicBezTo>
                    <a:pt x="627189" y="1259018"/>
                    <a:pt x="627189" y="1259018"/>
                    <a:pt x="626124" y="1259018"/>
                  </a:cubicBezTo>
                  <a:lnTo>
                    <a:pt x="626124" y="1251031"/>
                  </a:lnTo>
                  <a:cubicBezTo>
                    <a:pt x="628786" y="1252628"/>
                    <a:pt x="629851" y="1252628"/>
                    <a:pt x="631981" y="1252628"/>
                  </a:cubicBezTo>
                  <a:lnTo>
                    <a:pt x="631981" y="1252628"/>
                  </a:lnTo>
                  <a:close/>
                  <a:moveTo>
                    <a:pt x="631981" y="1326110"/>
                  </a:moveTo>
                  <a:lnTo>
                    <a:pt x="631981" y="1397995"/>
                  </a:lnTo>
                  <a:lnTo>
                    <a:pt x="630916" y="1396930"/>
                  </a:lnTo>
                  <a:cubicBezTo>
                    <a:pt x="629851" y="1396930"/>
                    <a:pt x="627721" y="1395865"/>
                    <a:pt x="626656" y="1395865"/>
                  </a:cubicBezTo>
                  <a:lnTo>
                    <a:pt x="626656" y="1359657"/>
                  </a:lnTo>
                  <a:cubicBezTo>
                    <a:pt x="627721" y="1352734"/>
                    <a:pt x="627721" y="1346345"/>
                    <a:pt x="626656" y="1339422"/>
                  </a:cubicBezTo>
                  <a:lnTo>
                    <a:pt x="626656" y="1320253"/>
                  </a:lnTo>
                  <a:cubicBezTo>
                    <a:pt x="628786" y="1322916"/>
                    <a:pt x="629851" y="1325046"/>
                    <a:pt x="631981" y="1326110"/>
                  </a:cubicBezTo>
                  <a:lnTo>
                    <a:pt x="631981" y="1326110"/>
                  </a:lnTo>
                  <a:close/>
                  <a:moveTo>
                    <a:pt x="631981" y="1692989"/>
                  </a:moveTo>
                  <a:lnTo>
                    <a:pt x="631981" y="1759549"/>
                  </a:lnTo>
                  <a:cubicBezTo>
                    <a:pt x="629851" y="1751562"/>
                    <a:pt x="628786" y="1741445"/>
                    <a:pt x="626124" y="1732393"/>
                  </a:cubicBezTo>
                  <a:lnTo>
                    <a:pt x="626124" y="1688729"/>
                  </a:lnTo>
                  <a:cubicBezTo>
                    <a:pt x="628254" y="1689794"/>
                    <a:pt x="629319" y="1690859"/>
                    <a:pt x="630384" y="1692989"/>
                  </a:cubicBezTo>
                  <a:cubicBezTo>
                    <a:pt x="630916" y="1692989"/>
                    <a:pt x="630916" y="1692989"/>
                    <a:pt x="631981" y="1692989"/>
                  </a:cubicBezTo>
                  <a:lnTo>
                    <a:pt x="631981" y="1692989"/>
                  </a:lnTo>
                  <a:close/>
                  <a:moveTo>
                    <a:pt x="631981" y="1780848"/>
                  </a:moveTo>
                  <a:lnTo>
                    <a:pt x="631981" y="1796823"/>
                  </a:lnTo>
                  <a:cubicBezTo>
                    <a:pt x="629851" y="1795758"/>
                    <a:pt x="628786" y="1795758"/>
                    <a:pt x="626124" y="1795758"/>
                  </a:cubicBezTo>
                  <a:lnTo>
                    <a:pt x="626124" y="1779783"/>
                  </a:lnTo>
                  <a:cubicBezTo>
                    <a:pt x="628786" y="1779783"/>
                    <a:pt x="629851" y="1779783"/>
                    <a:pt x="631981" y="1780848"/>
                  </a:cubicBezTo>
                  <a:lnTo>
                    <a:pt x="631981" y="1780848"/>
                  </a:lnTo>
                  <a:close/>
                  <a:moveTo>
                    <a:pt x="626656" y="986921"/>
                  </a:moveTo>
                  <a:lnTo>
                    <a:pt x="626656" y="981064"/>
                  </a:lnTo>
                  <a:lnTo>
                    <a:pt x="627721" y="982128"/>
                  </a:lnTo>
                  <a:lnTo>
                    <a:pt x="628786" y="983193"/>
                  </a:lnTo>
                  <a:lnTo>
                    <a:pt x="626656" y="986921"/>
                  </a:lnTo>
                  <a:lnTo>
                    <a:pt x="626656" y="986921"/>
                  </a:lnTo>
                  <a:close/>
                  <a:moveTo>
                    <a:pt x="626656" y="878827"/>
                  </a:moveTo>
                  <a:lnTo>
                    <a:pt x="626656" y="863918"/>
                  </a:lnTo>
                  <a:lnTo>
                    <a:pt x="627721" y="864983"/>
                  </a:lnTo>
                  <a:lnTo>
                    <a:pt x="627721" y="868178"/>
                  </a:lnTo>
                  <a:lnTo>
                    <a:pt x="627721" y="872438"/>
                  </a:lnTo>
                  <a:lnTo>
                    <a:pt x="627721" y="875633"/>
                  </a:lnTo>
                  <a:lnTo>
                    <a:pt x="626656" y="878827"/>
                  </a:lnTo>
                  <a:close/>
                  <a:moveTo>
                    <a:pt x="626656" y="52951"/>
                  </a:moveTo>
                  <a:lnTo>
                    <a:pt x="626656" y="69991"/>
                  </a:lnTo>
                  <a:cubicBezTo>
                    <a:pt x="623461" y="69991"/>
                    <a:pt x="618669" y="71056"/>
                    <a:pt x="614409" y="73185"/>
                  </a:cubicBezTo>
                  <a:lnTo>
                    <a:pt x="614409" y="56146"/>
                  </a:lnTo>
                  <a:cubicBezTo>
                    <a:pt x="618669" y="55081"/>
                    <a:pt x="622929" y="54016"/>
                    <a:pt x="626656" y="52951"/>
                  </a:cubicBezTo>
                  <a:lnTo>
                    <a:pt x="626656" y="52951"/>
                  </a:lnTo>
                  <a:close/>
                  <a:moveTo>
                    <a:pt x="626656" y="109927"/>
                  </a:moveTo>
                  <a:lnTo>
                    <a:pt x="626656" y="134953"/>
                  </a:lnTo>
                  <a:cubicBezTo>
                    <a:pt x="623461" y="131758"/>
                    <a:pt x="618669" y="128031"/>
                    <a:pt x="614409" y="124836"/>
                  </a:cubicBezTo>
                  <a:lnTo>
                    <a:pt x="614409" y="99809"/>
                  </a:lnTo>
                  <a:cubicBezTo>
                    <a:pt x="618669" y="103537"/>
                    <a:pt x="622929" y="106732"/>
                    <a:pt x="626656" y="109927"/>
                  </a:cubicBezTo>
                  <a:lnTo>
                    <a:pt x="626656" y="109927"/>
                  </a:lnTo>
                  <a:close/>
                  <a:moveTo>
                    <a:pt x="626656" y="147200"/>
                  </a:moveTo>
                  <a:lnTo>
                    <a:pt x="626656" y="165304"/>
                  </a:lnTo>
                  <a:cubicBezTo>
                    <a:pt x="622397" y="166369"/>
                    <a:pt x="618669" y="168499"/>
                    <a:pt x="614409" y="169564"/>
                  </a:cubicBezTo>
                  <a:lnTo>
                    <a:pt x="614409" y="153057"/>
                  </a:lnTo>
                  <a:cubicBezTo>
                    <a:pt x="618669" y="151992"/>
                    <a:pt x="621864" y="149330"/>
                    <a:pt x="626656" y="147200"/>
                  </a:cubicBezTo>
                  <a:lnTo>
                    <a:pt x="626656" y="147200"/>
                  </a:lnTo>
                  <a:close/>
                  <a:moveTo>
                    <a:pt x="626656" y="473610"/>
                  </a:moveTo>
                  <a:lnTo>
                    <a:pt x="626656" y="483727"/>
                  </a:lnTo>
                  <a:cubicBezTo>
                    <a:pt x="623461" y="484792"/>
                    <a:pt x="618669" y="486922"/>
                    <a:pt x="614409" y="489585"/>
                  </a:cubicBezTo>
                  <a:lnTo>
                    <a:pt x="614409" y="478403"/>
                  </a:lnTo>
                  <a:cubicBezTo>
                    <a:pt x="618669" y="476273"/>
                    <a:pt x="622929" y="474675"/>
                    <a:pt x="626656" y="473610"/>
                  </a:cubicBezTo>
                  <a:lnTo>
                    <a:pt x="626656" y="473610"/>
                  </a:lnTo>
                  <a:close/>
                  <a:moveTo>
                    <a:pt x="626656" y="510884"/>
                  </a:moveTo>
                  <a:lnTo>
                    <a:pt x="626656" y="523131"/>
                  </a:lnTo>
                  <a:cubicBezTo>
                    <a:pt x="623461" y="521001"/>
                    <a:pt x="618669" y="518871"/>
                    <a:pt x="614409" y="516209"/>
                  </a:cubicBezTo>
                  <a:lnTo>
                    <a:pt x="614409" y="505027"/>
                  </a:lnTo>
                  <a:cubicBezTo>
                    <a:pt x="618669" y="506624"/>
                    <a:pt x="622929" y="508754"/>
                    <a:pt x="626656" y="510884"/>
                  </a:cubicBezTo>
                  <a:lnTo>
                    <a:pt x="626656" y="510884"/>
                  </a:lnTo>
                  <a:close/>
                  <a:moveTo>
                    <a:pt x="626656" y="535910"/>
                  </a:moveTo>
                  <a:lnTo>
                    <a:pt x="626656" y="548157"/>
                  </a:lnTo>
                  <a:cubicBezTo>
                    <a:pt x="622397" y="550287"/>
                    <a:pt x="618669" y="551352"/>
                    <a:pt x="614409" y="552417"/>
                  </a:cubicBezTo>
                  <a:lnTo>
                    <a:pt x="614409" y="542300"/>
                  </a:lnTo>
                  <a:cubicBezTo>
                    <a:pt x="618669" y="541235"/>
                    <a:pt x="621864" y="540170"/>
                    <a:pt x="626656" y="535910"/>
                  </a:cubicBezTo>
                  <a:lnTo>
                    <a:pt x="626656" y="535910"/>
                  </a:lnTo>
                  <a:close/>
                  <a:moveTo>
                    <a:pt x="626656" y="598743"/>
                  </a:moveTo>
                  <a:lnTo>
                    <a:pt x="626656" y="606730"/>
                  </a:lnTo>
                  <a:lnTo>
                    <a:pt x="625591" y="605665"/>
                  </a:lnTo>
                  <a:cubicBezTo>
                    <a:pt x="624526" y="612588"/>
                    <a:pt x="618669" y="618977"/>
                    <a:pt x="614409" y="624835"/>
                  </a:cubicBezTo>
                  <a:lnTo>
                    <a:pt x="614409" y="624835"/>
                  </a:lnTo>
                  <a:lnTo>
                    <a:pt x="614409" y="624835"/>
                  </a:lnTo>
                  <a:lnTo>
                    <a:pt x="614409" y="613652"/>
                  </a:lnTo>
                  <a:cubicBezTo>
                    <a:pt x="618669" y="607795"/>
                    <a:pt x="620267" y="602470"/>
                    <a:pt x="614409" y="594483"/>
                  </a:cubicBezTo>
                  <a:lnTo>
                    <a:pt x="614409" y="584366"/>
                  </a:lnTo>
                  <a:cubicBezTo>
                    <a:pt x="618669" y="588626"/>
                    <a:pt x="622397" y="592353"/>
                    <a:pt x="623461" y="595548"/>
                  </a:cubicBezTo>
                  <a:cubicBezTo>
                    <a:pt x="623994" y="596613"/>
                    <a:pt x="625591" y="597678"/>
                    <a:pt x="626656" y="598743"/>
                  </a:cubicBezTo>
                  <a:lnTo>
                    <a:pt x="626656" y="598743"/>
                  </a:lnTo>
                  <a:close/>
                  <a:moveTo>
                    <a:pt x="626656" y="645069"/>
                  </a:moveTo>
                  <a:lnTo>
                    <a:pt x="626656" y="657316"/>
                  </a:lnTo>
                  <a:cubicBezTo>
                    <a:pt x="625591" y="660511"/>
                    <a:pt x="624526" y="664238"/>
                    <a:pt x="626656" y="667433"/>
                  </a:cubicBezTo>
                  <a:lnTo>
                    <a:pt x="626656" y="678615"/>
                  </a:lnTo>
                  <a:cubicBezTo>
                    <a:pt x="623461" y="674355"/>
                    <a:pt x="620799" y="671693"/>
                    <a:pt x="619734" y="668498"/>
                  </a:cubicBezTo>
                  <a:cubicBezTo>
                    <a:pt x="617604" y="667433"/>
                    <a:pt x="616539" y="665303"/>
                    <a:pt x="613877" y="664238"/>
                  </a:cubicBezTo>
                  <a:lnTo>
                    <a:pt x="613877" y="656251"/>
                  </a:lnTo>
                  <a:cubicBezTo>
                    <a:pt x="614942" y="657316"/>
                    <a:pt x="617072" y="658381"/>
                    <a:pt x="618137" y="659446"/>
                  </a:cubicBezTo>
                  <a:cubicBezTo>
                    <a:pt x="619202" y="658381"/>
                    <a:pt x="619202" y="656251"/>
                    <a:pt x="620267" y="655186"/>
                  </a:cubicBezTo>
                  <a:cubicBezTo>
                    <a:pt x="621864" y="650394"/>
                    <a:pt x="623994" y="647199"/>
                    <a:pt x="626656" y="645069"/>
                  </a:cubicBezTo>
                  <a:lnTo>
                    <a:pt x="626656" y="645069"/>
                  </a:lnTo>
                  <a:close/>
                  <a:moveTo>
                    <a:pt x="626656" y="736123"/>
                  </a:moveTo>
                  <a:lnTo>
                    <a:pt x="626656" y="767539"/>
                  </a:lnTo>
                  <a:lnTo>
                    <a:pt x="624526" y="771799"/>
                  </a:lnTo>
                  <a:lnTo>
                    <a:pt x="620267" y="778721"/>
                  </a:lnTo>
                  <a:lnTo>
                    <a:pt x="618137" y="781916"/>
                  </a:lnTo>
                  <a:lnTo>
                    <a:pt x="616007" y="785111"/>
                  </a:lnTo>
                  <a:lnTo>
                    <a:pt x="614942" y="789371"/>
                  </a:lnTo>
                  <a:lnTo>
                    <a:pt x="614942" y="751032"/>
                  </a:lnTo>
                  <a:lnTo>
                    <a:pt x="614942" y="751032"/>
                  </a:lnTo>
                  <a:lnTo>
                    <a:pt x="617072" y="746772"/>
                  </a:lnTo>
                  <a:lnTo>
                    <a:pt x="619202" y="740915"/>
                  </a:lnTo>
                  <a:lnTo>
                    <a:pt x="621332" y="737720"/>
                  </a:lnTo>
                  <a:lnTo>
                    <a:pt x="624526" y="736655"/>
                  </a:lnTo>
                  <a:lnTo>
                    <a:pt x="626656" y="736123"/>
                  </a:lnTo>
                  <a:lnTo>
                    <a:pt x="626656" y="736123"/>
                  </a:lnTo>
                  <a:close/>
                  <a:moveTo>
                    <a:pt x="626656" y="808008"/>
                  </a:moveTo>
                  <a:lnTo>
                    <a:pt x="626656" y="851671"/>
                  </a:lnTo>
                  <a:lnTo>
                    <a:pt x="624526" y="852736"/>
                  </a:lnTo>
                  <a:lnTo>
                    <a:pt x="623461" y="854866"/>
                  </a:lnTo>
                  <a:lnTo>
                    <a:pt x="625591" y="858061"/>
                  </a:lnTo>
                  <a:lnTo>
                    <a:pt x="625591" y="861256"/>
                  </a:lnTo>
                  <a:lnTo>
                    <a:pt x="626656" y="863385"/>
                  </a:lnTo>
                  <a:lnTo>
                    <a:pt x="626656" y="878295"/>
                  </a:lnTo>
                  <a:lnTo>
                    <a:pt x="626656" y="881490"/>
                  </a:lnTo>
                  <a:lnTo>
                    <a:pt x="624526" y="883620"/>
                  </a:lnTo>
                  <a:lnTo>
                    <a:pt x="620267" y="885750"/>
                  </a:lnTo>
                  <a:lnTo>
                    <a:pt x="614409" y="884685"/>
                  </a:lnTo>
                  <a:lnTo>
                    <a:pt x="614409" y="819190"/>
                  </a:lnTo>
                  <a:lnTo>
                    <a:pt x="615474" y="815995"/>
                  </a:lnTo>
                  <a:lnTo>
                    <a:pt x="616539" y="812800"/>
                  </a:lnTo>
                  <a:lnTo>
                    <a:pt x="617604" y="809605"/>
                  </a:lnTo>
                  <a:lnTo>
                    <a:pt x="620799" y="808540"/>
                  </a:lnTo>
                  <a:lnTo>
                    <a:pt x="623994" y="808540"/>
                  </a:lnTo>
                  <a:lnTo>
                    <a:pt x="626656" y="808008"/>
                  </a:lnTo>
                  <a:lnTo>
                    <a:pt x="626656" y="808008"/>
                  </a:lnTo>
                  <a:lnTo>
                    <a:pt x="626656" y="808008"/>
                  </a:lnTo>
                  <a:close/>
                  <a:moveTo>
                    <a:pt x="626656" y="905984"/>
                  </a:moveTo>
                  <a:lnTo>
                    <a:pt x="626656" y="912906"/>
                  </a:lnTo>
                  <a:cubicBezTo>
                    <a:pt x="626656" y="912906"/>
                    <a:pt x="625591" y="912906"/>
                    <a:pt x="624526" y="912906"/>
                  </a:cubicBezTo>
                  <a:cubicBezTo>
                    <a:pt x="625591" y="913971"/>
                    <a:pt x="626656" y="916101"/>
                    <a:pt x="626656" y="917166"/>
                  </a:cubicBezTo>
                  <a:lnTo>
                    <a:pt x="626656" y="949647"/>
                  </a:lnTo>
                  <a:lnTo>
                    <a:pt x="626656" y="949647"/>
                  </a:lnTo>
                  <a:cubicBezTo>
                    <a:pt x="622397" y="936335"/>
                    <a:pt x="626656" y="919296"/>
                    <a:pt x="614409" y="913439"/>
                  </a:cubicBezTo>
                  <a:lnTo>
                    <a:pt x="614409" y="906516"/>
                  </a:lnTo>
                  <a:cubicBezTo>
                    <a:pt x="615474" y="906516"/>
                    <a:pt x="615474" y="906516"/>
                    <a:pt x="616539" y="906516"/>
                  </a:cubicBezTo>
                  <a:cubicBezTo>
                    <a:pt x="619734" y="907049"/>
                    <a:pt x="623994" y="905984"/>
                    <a:pt x="626656" y="905984"/>
                  </a:cubicBezTo>
                  <a:lnTo>
                    <a:pt x="626656" y="905984"/>
                  </a:lnTo>
                  <a:close/>
                  <a:moveTo>
                    <a:pt x="626656" y="955504"/>
                  </a:moveTo>
                  <a:lnTo>
                    <a:pt x="626656" y="962427"/>
                  </a:lnTo>
                  <a:cubicBezTo>
                    <a:pt x="622397" y="963492"/>
                    <a:pt x="617604" y="963492"/>
                    <a:pt x="614409" y="962427"/>
                  </a:cubicBezTo>
                  <a:lnTo>
                    <a:pt x="614409" y="955504"/>
                  </a:lnTo>
                  <a:cubicBezTo>
                    <a:pt x="617604" y="956569"/>
                    <a:pt x="621864" y="956569"/>
                    <a:pt x="626656" y="955504"/>
                  </a:cubicBezTo>
                  <a:lnTo>
                    <a:pt x="626656" y="955504"/>
                  </a:lnTo>
                  <a:close/>
                  <a:moveTo>
                    <a:pt x="626656" y="981596"/>
                  </a:moveTo>
                  <a:lnTo>
                    <a:pt x="626656" y="987453"/>
                  </a:lnTo>
                  <a:lnTo>
                    <a:pt x="626656" y="987453"/>
                  </a:lnTo>
                  <a:lnTo>
                    <a:pt x="624526" y="990648"/>
                  </a:lnTo>
                  <a:lnTo>
                    <a:pt x="623461" y="993843"/>
                  </a:lnTo>
                  <a:lnTo>
                    <a:pt x="621332" y="997038"/>
                  </a:lnTo>
                  <a:lnTo>
                    <a:pt x="620267" y="998103"/>
                  </a:lnTo>
                  <a:lnTo>
                    <a:pt x="618137" y="1000233"/>
                  </a:lnTo>
                  <a:lnTo>
                    <a:pt x="617072" y="1002363"/>
                  </a:lnTo>
                  <a:lnTo>
                    <a:pt x="616007" y="1005558"/>
                  </a:lnTo>
                  <a:lnTo>
                    <a:pt x="614942" y="1007688"/>
                  </a:lnTo>
                  <a:lnTo>
                    <a:pt x="614942" y="979466"/>
                  </a:lnTo>
                  <a:lnTo>
                    <a:pt x="618137" y="978401"/>
                  </a:lnTo>
                  <a:lnTo>
                    <a:pt x="623994" y="978401"/>
                  </a:lnTo>
                  <a:lnTo>
                    <a:pt x="627189" y="979466"/>
                  </a:lnTo>
                  <a:lnTo>
                    <a:pt x="627189" y="981596"/>
                  </a:lnTo>
                  <a:lnTo>
                    <a:pt x="626656" y="981596"/>
                  </a:lnTo>
                  <a:close/>
                  <a:moveTo>
                    <a:pt x="626656" y="1014077"/>
                  </a:moveTo>
                  <a:lnTo>
                    <a:pt x="626656" y="1030052"/>
                  </a:lnTo>
                  <a:lnTo>
                    <a:pt x="620799" y="1032182"/>
                  </a:lnTo>
                  <a:lnTo>
                    <a:pt x="617604" y="1033247"/>
                  </a:lnTo>
                  <a:lnTo>
                    <a:pt x="614409" y="1035376"/>
                  </a:lnTo>
                  <a:lnTo>
                    <a:pt x="614409" y="1019402"/>
                  </a:lnTo>
                  <a:lnTo>
                    <a:pt x="617604" y="1019402"/>
                  </a:lnTo>
                  <a:lnTo>
                    <a:pt x="619734" y="1019402"/>
                  </a:lnTo>
                  <a:lnTo>
                    <a:pt x="621864" y="1018337"/>
                  </a:lnTo>
                  <a:lnTo>
                    <a:pt x="623994" y="1016207"/>
                  </a:lnTo>
                  <a:lnTo>
                    <a:pt x="626124" y="1015142"/>
                  </a:lnTo>
                  <a:lnTo>
                    <a:pt x="626124" y="1014077"/>
                  </a:lnTo>
                  <a:lnTo>
                    <a:pt x="626656" y="1014077"/>
                  </a:lnTo>
                  <a:close/>
                  <a:moveTo>
                    <a:pt x="626656" y="1053481"/>
                  </a:moveTo>
                  <a:lnTo>
                    <a:pt x="626656" y="1064663"/>
                  </a:lnTo>
                  <a:lnTo>
                    <a:pt x="625591" y="1063598"/>
                  </a:lnTo>
                  <a:lnTo>
                    <a:pt x="624526" y="1062533"/>
                  </a:lnTo>
                  <a:lnTo>
                    <a:pt x="622397" y="1062533"/>
                  </a:lnTo>
                  <a:lnTo>
                    <a:pt x="619202" y="1062533"/>
                  </a:lnTo>
                  <a:lnTo>
                    <a:pt x="618137" y="1065728"/>
                  </a:lnTo>
                  <a:lnTo>
                    <a:pt x="618137" y="1066793"/>
                  </a:lnTo>
                  <a:lnTo>
                    <a:pt x="619202" y="1068923"/>
                  </a:lnTo>
                  <a:lnTo>
                    <a:pt x="620267" y="1072118"/>
                  </a:lnTo>
                  <a:lnTo>
                    <a:pt x="622397" y="1074248"/>
                  </a:lnTo>
                  <a:lnTo>
                    <a:pt x="624526" y="1076377"/>
                  </a:lnTo>
                  <a:lnTo>
                    <a:pt x="626656" y="1076377"/>
                  </a:lnTo>
                  <a:lnTo>
                    <a:pt x="626656" y="1097677"/>
                  </a:lnTo>
                  <a:lnTo>
                    <a:pt x="626656" y="1097677"/>
                  </a:lnTo>
                  <a:lnTo>
                    <a:pt x="625591" y="1099807"/>
                  </a:lnTo>
                  <a:lnTo>
                    <a:pt x="625591" y="1101936"/>
                  </a:lnTo>
                  <a:lnTo>
                    <a:pt x="625591" y="1105131"/>
                  </a:lnTo>
                  <a:lnTo>
                    <a:pt x="626656" y="1106196"/>
                  </a:lnTo>
                  <a:lnTo>
                    <a:pt x="626656" y="1127495"/>
                  </a:lnTo>
                  <a:lnTo>
                    <a:pt x="626656" y="1126431"/>
                  </a:lnTo>
                  <a:lnTo>
                    <a:pt x="624526" y="1125366"/>
                  </a:lnTo>
                  <a:lnTo>
                    <a:pt x="623461" y="1123236"/>
                  </a:lnTo>
                  <a:lnTo>
                    <a:pt x="622397" y="1121106"/>
                  </a:lnTo>
                  <a:lnTo>
                    <a:pt x="622397" y="1120041"/>
                  </a:lnTo>
                  <a:lnTo>
                    <a:pt x="620267" y="1118976"/>
                  </a:lnTo>
                  <a:lnTo>
                    <a:pt x="619202" y="1117911"/>
                  </a:lnTo>
                  <a:lnTo>
                    <a:pt x="617072" y="1117911"/>
                  </a:lnTo>
                  <a:lnTo>
                    <a:pt x="614942" y="1118976"/>
                  </a:lnTo>
                  <a:lnTo>
                    <a:pt x="614942" y="1087560"/>
                  </a:lnTo>
                  <a:lnTo>
                    <a:pt x="616007" y="1087560"/>
                  </a:lnTo>
                  <a:lnTo>
                    <a:pt x="618137" y="1084365"/>
                  </a:lnTo>
                  <a:lnTo>
                    <a:pt x="618137" y="1082235"/>
                  </a:lnTo>
                  <a:lnTo>
                    <a:pt x="617072" y="1080105"/>
                  </a:lnTo>
                  <a:lnTo>
                    <a:pt x="616007" y="1079040"/>
                  </a:lnTo>
                  <a:lnTo>
                    <a:pt x="614942" y="1077975"/>
                  </a:lnTo>
                  <a:lnTo>
                    <a:pt x="614942" y="1050818"/>
                  </a:lnTo>
                  <a:cubicBezTo>
                    <a:pt x="616007" y="1050818"/>
                    <a:pt x="616007" y="1050818"/>
                    <a:pt x="616007" y="1050818"/>
                  </a:cubicBezTo>
                  <a:cubicBezTo>
                    <a:pt x="618137" y="1050818"/>
                    <a:pt x="619202" y="1050818"/>
                    <a:pt x="619202" y="1050818"/>
                  </a:cubicBezTo>
                  <a:lnTo>
                    <a:pt x="623461" y="1050818"/>
                  </a:lnTo>
                  <a:lnTo>
                    <a:pt x="625591" y="1051883"/>
                  </a:lnTo>
                  <a:lnTo>
                    <a:pt x="626656" y="1053481"/>
                  </a:lnTo>
                  <a:lnTo>
                    <a:pt x="626656" y="1053481"/>
                  </a:lnTo>
                  <a:close/>
                  <a:moveTo>
                    <a:pt x="626656" y="1192991"/>
                  </a:moveTo>
                  <a:lnTo>
                    <a:pt x="626656" y="1199913"/>
                  </a:lnTo>
                  <a:cubicBezTo>
                    <a:pt x="624526" y="1202043"/>
                    <a:pt x="619734" y="1206835"/>
                    <a:pt x="615474" y="1212160"/>
                  </a:cubicBezTo>
                  <a:cubicBezTo>
                    <a:pt x="617604" y="1213225"/>
                    <a:pt x="618669" y="1213225"/>
                    <a:pt x="621332" y="1214290"/>
                  </a:cubicBezTo>
                  <a:cubicBezTo>
                    <a:pt x="623461" y="1215355"/>
                    <a:pt x="625591" y="1216420"/>
                    <a:pt x="627189" y="1217485"/>
                  </a:cubicBezTo>
                  <a:lnTo>
                    <a:pt x="627189" y="1226537"/>
                  </a:lnTo>
                  <a:cubicBezTo>
                    <a:pt x="623994" y="1224407"/>
                    <a:pt x="621332" y="1222277"/>
                    <a:pt x="619202" y="1220679"/>
                  </a:cubicBezTo>
                  <a:cubicBezTo>
                    <a:pt x="617072" y="1219615"/>
                    <a:pt x="616007" y="1219615"/>
                    <a:pt x="614942" y="1218550"/>
                  </a:cubicBezTo>
                  <a:lnTo>
                    <a:pt x="614942" y="1202575"/>
                  </a:lnTo>
                  <a:cubicBezTo>
                    <a:pt x="618669" y="1197783"/>
                    <a:pt x="622929" y="1194055"/>
                    <a:pt x="626656" y="1192991"/>
                  </a:cubicBezTo>
                  <a:lnTo>
                    <a:pt x="626656" y="1192991"/>
                  </a:lnTo>
                  <a:lnTo>
                    <a:pt x="626656" y="1192991"/>
                  </a:lnTo>
                  <a:close/>
                  <a:moveTo>
                    <a:pt x="626656" y="1251563"/>
                  </a:moveTo>
                  <a:lnTo>
                    <a:pt x="626656" y="1259550"/>
                  </a:lnTo>
                  <a:cubicBezTo>
                    <a:pt x="622397" y="1258486"/>
                    <a:pt x="618669" y="1256356"/>
                    <a:pt x="614409" y="1252628"/>
                  </a:cubicBezTo>
                  <a:lnTo>
                    <a:pt x="614409" y="1244641"/>
                  </a:lnTo>
                  <a:cubicBezTo>
                    <a:pt x="618669" y="1248368"/>
                    <a:pt x="622929" y="1251563"/>
                    <a:pt x="626656" y="1251563"/>
                  </a:cubicBezTo>
                  <a:lnTo>
                    <a:pt x="626656" y="1251563"/>
                  </a:lnTo>
                  <a:close/>
                  <a:moveTo>
                    <a:pt x="626656" y="1261680"/>
                  </a:moveTo>
                  <a:lnTo>
                    <a:pt x="626656" y="1270733"/>
                  </a:lnTo>
                  <a:cubicBezTo>
                    <a:pt x="623461" y="1273927"/>
                    <a:pt x="620799" y="1276590"/>
                    <a:pt x="617604" y="1278720"/>
                  </a:cubicBezTo>
                  <a:cubicBezTo>
                    <a:pt x="616539" y="1279785"/>
                    <a:pt x="615474" y="1280850"/>
                    <a:pt x="614409" y="1281915"/>
                  </a:cubicBezTo>
                  <a:lnTo>
                    <a:pt x="614409" y="1271798"/>
                  </a:lnTo>
                  <a:cubicBezTo>
                    <a:pt x="618669" y="1270733"/>
                    <a:pt x="621864" y="1267538"/>
                    <a:pt x="626656" y="1261680"/>
                  </a:cubicBezTo>
                  <a:lnTo>
                    <a:pt x="626656" y="1261680"/>
                  </a:lnTo>
                  <a:close/>
                  <a:moveTo>
                    <a:pt x="626656" y="1320253"/>
                  </a:moveTo>
                  <a:lnTo>
                    <a:pt x="626656" y="1339422"/>
                  </a:lnTo>
                  <a:cubicBezTo>
                    <a:pt x="626656" y="1338358"/>
                    <a:pt x="626656" y="1338358"/>
                    <a:pt x="626656" y="1337292"/>
                  </a:cubicBezTo>
                  <a:cubicBezTo>
                    <a:pt x="624526" y="1333033"/>
                    <a:pt x="620799" y="1327175"/>
                    <a:pt x="614409" y="1322916"/>
                  </a:cubicBezTo>
                  <a:lnTo>
                    <a:pt x="614409" y="1311734"/>
                  </a:lnTo>
                  <a:cubicBezTo>
                    <a:pt x="619734" y="1314928"/>
                    <a:pt x="622929" y="1318123"/>
                    <a:pt x="626656" y="1320253"/>
                  </a:cubicBezTo>
                  <a:lnTo>
                    <a:pt x="626656" y="1320253"/>
                  </a:lnTo>
                  <a:close/>
                  <a:moveTo>
                    <a:pt x="626656" y="1359657"/>
                  </a:moveTo>
                  <a:lnTo>
                    <a:pt x="626656" y="1395865"/>
                  </a:lnTo>
                  <a:lnTo>
                    <a:pt x="625591" y="1394800"/>
                  </a:lnTo>
                  <a:cubicBezTo>
                    <a:pt x="622397" y="1393735"/>
                    <a:pt x="617604" y="1391605"/>
                    <a:pt x="614409" y="1388943"/>
                  </a:cubicBezTo>
                  <a:lnTo>
                    <a:pt x="614409" y="1378826"/>
                  </a:lnTo>
                  <a:cubicBezTo>
                    <a:pt x="617604" y="1380956"/>
                    <a:pt x="621332" y="1382021"/>
                    <a:pt x="625591" y="1384683"/>
                  </a:cubicBezTo>
                  <a:lnTo>
                    <a:pt x="625591" y="1384683"/>
                  </a:lnTo>
                  <a:lnTo>
                    <a:pt x="626656" y="1384683"/>
                  </a:lnTo>
                  <a:cubicBezTo>
                    <a:pt x="625591" y="1376696"/>
                    <a:pt x="626656" y="1368709"/>
                    <a:pt x="626656" y="1359657"/>
                  </a:cubicBezTo>
                  <a:lnTo>
                    <a:pt x="626656" y="1359657"/>
                  </a:lnTo>
                  <a:close/>
                  <a:moveTo>
                    <a:pt x="626656" y="1688729"/>
                  </a:moveTo>
                  <a:lnTo>
                    <a:pt x="626656" y="1732393"/>
                  </a:lnTo>
                  <a:cubicBezTo>
                    <a:pt x="625591" y="1722275"/>
                    <a:pt x="622397" y="1713223"/>
                    <a:pt x="617604" y="1703106"/>
                  </a:cubicBezTo>
                  <a:cubicBezTo>
                    <a:pt x="616539" y="1702041"/>
                    <a:pt x="615474" y="1700976"/>
                    <a:pt x="614409" y="1699911"/>
                  </a:cubicBezTo>
                  <a:lnTo>
                    <a:pt x="614409" y="1679677"/>
                  </a:lnTo>
                  <a:cubicBezTo>
                    <a:pt x="619734" y="1681807"/>
                    <a:pt x="622929" y="1685002"/>
                    <a:pt x="626656" y="1688729"/>
                  </a:cubicBezTo>
                  <a:lnTo>
                    <a:pt x="626656" y="1688729"/>
                  </a:lnTo>
                  <a:close/>
                  <a:moveTo>
                    <a:pt x="626656" y="1779783"/>
                  </a:moveTo>
                  <a:lnTo>
                    <a:pt x="626656" y="1795758"/>
                  </a:lnTo>
                  <a:cubicBezTo>
                    <a:pt x="622397" y="1794693"/>
                    <a:pt x="618669" y="1793628"/>
                    <a:pt x="614409" y="1792563"/>
                  </a:cubicBezTo>
                  <a:lnTo>
                    <a:pt x="614409" y="1776588"/>
                  </a:lnTo>
                  <a:cubicBezTo>
                    <a:pt x="618669" y="1777653"/>
                    <a:pt x="621864" y="1778718"/>
                    <a:pt x="626656" y="1779783"/>
                  </a:cubicBezTo>
                  <a:lnTo>
                    <a:pt x="626656" y="1779783"/>
                  </a:lnTo>
                  <a:close/>
                  <a:moveTo>
                    <a:pt x="613877" y="1176484"/>
                  </a:moveTo>
                  <a:lnTo>
                    <a:pt x="613877" y="1153055"/>
                  </a:lnTo>
                  <a:lnTo>
                    <a:pt x="614942" y="1154119"/>
                  </a:lnTo>
                  <a:lnTo>
                    <a:pt x="617072" y="1155184"/>
                  </a:lnTo>
                  <a:lnTo>
                    <a:pt x="620267" y="1156249"/>
                  </a:lnTo>
                  <a:lnTo>
                    <a:pt x="621332" y="1157314"/>
                  </a:lnTo>
                  <a:lnTo>
                    <a:pt x="622397" y="1161574"/>
                  </a:lnTo>
                  <a:lnTo>
                    <a:pt x="622397" y="1164769"/>
                  </a:lnTo>
                  <a:lnTo>
                    <a:pt x="621332" y="1167964"/>
                  </a:lnTo>
                  <a:lnTo>
                    <a:pt x="621332" y="1171159"/>
                  </a:lnTo>
                  <a:lnTo>
                    <a:pt x="618137" y="1172224"/>
                  </a:lnTo>
                  <a:lnTo>
                    <a:pt x="616007" y="1174354"/>
                  </a:lnTo>
                  <a:lnTo>
                    <a:pt x="613877" y="1176484"/>
                  </a:lnTo>
                  <a:lnTo>
                    <a:pt x="613877" y="1176484"/>
                  </a:lnTo>
                  <a:close/>
                  <a:moveTo>
                    <a:pt x="613877" y="1136015"/>
                  </a:moveTo>
                  <a:lnTo>
                    <a:pt x="616007" y="1136015"/>
                  </a:lnTo>
                  <a:lnTo>
                    <a:pt x="618137" y="1136015"/>
                  </a:lnTo>
                  <a:lnTo>
                    <a:pt x="619202" y="1133885"/>
                  </a:lnTo>
                  <a:lnTo>
                    <a:pt x="619202" y="1132820"/>
                  </a:lnTo>
                  <a:lnTo>
                    <a:pt x="619202" y="1131755"/>
                  </a:lnTo>
                  <a:lnTo>
                    <a:pt x="618137" y="1129625"/>
                  </a:lnTo>
                  <a:lnTo>
                    <a:pt x="617072" y="1128560"/>
                  </a:lnTo>
                  <a:lnTo>
                    <a:pt x="616007" y="1126431"/>
                  </a:lnTo>
                  <a:lnTo>
                    <a:pt x="614942" y="1125366"/>
                  </a:lnTo>
                  <a:lnTo>
                    <a:pt x="613877" y="1124301"/>
                  </a:lnTo>
                  <a:lnTo>
                    <a:pt x="613877" y="1136015"/>
                  </a:lnTo>
                  <a:close/>
                  <a:moveTo>
                    <a:pt x="613877" y="56146"/>
                  </a:moveTo>
                  <a:lnTo>
                    <a:pt x="613877" y="73185"/>
                  </a:lnTo>
                  <a:cubicBezTo>
                    <a:pt x="610682" y="74250"/>
                    <a:pt x="605890" y="76380"/>
                    <a:pt x="601630" y="79043"/>
                  </a:cubicBezTo>
                  <a:lnTo>
                    <a:pt x="601630" y="62003"/>
                  </a:lnTo>
                  <a:cubicBezTo>
                    <a:pt x="606422" y="59341"/>
                    <a:pt x="610682" y="57211"/>
                    <a:pt x="613877" y="56146"/>
                  </a:cubicBezTo>
                  <a:lnTo>
                    <a:pt x="613877" y="56146"/>
                  </a:lnTo>
                  <a:close/>
                  <a:moveTo>
                    <a:pt x="613877" y="99809"/>
                  </a:moveTo>
                  <a:lnTo>
                    <a:pt x="613877" y="124836"/>
                  </a:lnTo>
                  <a:cubicBezTo>
                    <a:pt x="609617" y="120576"/>
                    <a:pt x="605890" y="115784"/>
                    <a:pt x="601630" y="112589"/>
                  </a:cubicBezTo>
                  <a:lnTo>
                    <a:pt x="601630" y="90225"/>
                  </a:lnTo>
                  <a:cubicBezTo>
                    <a:pt x="606422" y="93420"/>
                    <a:pt x="609617" y="96615"/>
                    <a:pt x="613877" y="99809"/>
                  </a:cubicBezTo>
                  <a:lnTo>
                    <a:pt x="613877" y="99809"/>
                  </a:lnTo>
                  <a:close/>
                  <a:moveTo>
                    <a:pt x="613877" y="153057"/>
                  </a:moveTo>
                  <a:lnTo>
                    <a:pt x="613877" y="170097"/>
                  </a:lnTo>
                  <a:cubicBezTo>
                    <a:pt x="609617" y="172227"/>
                    <a:pt x="604825" y="173292"/>
                    <a:pt x="601630" y="173292"/>
                  </a:cubicBezTo>
                  <a:lnTo>
                    <a:pt x="601630" y="156252"/>
                  </a:lnTo>
                  <a:cubicBezTo>
                    <a:pt x="604825" y="156252"/>
                    <a:pt x="609617" y="155187"/>
                    <a:pt x="613877" y="153057"/>
                  </a:cubicBezTo>
                  <a:lnTo>
                    <a:pt x="613877" y="153057"/>
                  </a:lnTo>
                  <a:close/>
                  <a:moveTo>
                    <a:pt x="613877" y="478403"/>
                  </a:moveTo>
                  <a:lnTo>
                    <a:pt x="613877" y="489585"/>
                  </a:lnTo>
                  <a:cubicBezTo>
                    <a:pt x="610682" y="491715"/>
                    <a:pt x="606955" y="495442"/>
                    <a:pt x="602695" y="499702"/>
                  </a:cubicBezTo>
                  <a:lnTo>
                    <a:pt x="602695" y="499702"/>
                  </a:lnTo>
                  <a:lnTo>
                    <a:pt x="601630" y="500767"/>
                  </a:lnTo>
                  <a:cubicBezTo>
                    <a:pt x="605890" y="501832"/>
                    <a:pt x="610682" y="502897"/>
                    <a:pt x="613877" y="505027"/>
                  </a:cubicBezTo>
                  <a:lnTo>
                    <a:pt x="613877" y="516209"/>
                  </a:lnTo>
                  <a:cubicBezTo>
                    <a:pt x="609617" y="514079"/>
                    <a:pt x="605890" y="511949"/>
                    <a:pt x="601630" y="511949"/>
                  </a:cubicBezTo>
                  <a:lnTo>
                    <a:pt x="601630" y="488520"/>
                  </a:lnTo>
                  <a:cubicBezTo>
                    <a:pt x="606422" y="483727"/>
                    <a:pt x="610682" y="480533"/>
                    <a:pt x="613877" y="478403"/>
                  </a:cubicBezTo>
                  <a:lnTo>
                    <a:pt x="613877" y="478403"/>
                  </a:lnTo>
                  <a:close/>
                  <a:moveTo>
                    <a:pt x="613877" y="542300"/>
                  </a:moveTo>
                  <a:lnTo>
                    <a:pt x="613877" y="552417"/>
                  </a:lnTo>
                  <a:cubicBezTo>
                    <a:pt x="613877" y="552417"/>
                    <a:pt x="613877" y="552417"/>
                    <a:pt x="612812" y="552417"/>
                  </a:cubicBezTo>
                  <a:cubicBezTo>
                    <a:pt x="609617" y="559340"/>
                    <a:pt x="604825" y="564664"/>
                    <a:pt x="601630" y="569457"/>
                  </a:cubicBezTo>
                  <a:lnTo>
                    <a:pt x="601630" y="554547"/>
                  </a:lnTo>
                  <a:cubicBezTo>
                    <a:pt x="601630" y="554547"/>
                    <a:pt x="601630" y="553482"/>
                    <a:pt x="602695" y="552417"/>
                  </a:cubicBezTo>
                  <a:cubicBezTo>
                    <a:pt x="601630" y="552417"/>
                    <a:pt x="601630" y="552417"/>
                    <a:pt x="601630" y="552417"/>
                  </a:cubicBezTo>
                  <a:lnTo>
                    <a:pt x="601630" y="541235"/>
                  </a:lnTo>
                  <a:cubicBezTo>
                    <a:pt x="604825" y="542300"/>
                    <a:pt x="608552" y="542300"/>
                    <a:pt x="611747" y="543365"/>
                  </a:cubicBezTo>
                  <a:cubicBezTo>
                    <a:pt x="612812" y="542300"/>
                    <a:pt x="612812" y="542300"/>
                    <a:pt x="613877" y="542300"/>
                  </a:cubicBezTo>
                  <a:lnTo>
                    <a:pt x="613877" y="542300"/>
                  </a:lnTo>
                  <a:close/>
                  <a:moveTo>
                    <a:pt x="613877" y="584366"/>
                  </a:moveTo>
                  <a:lnTo>
                    <a:pt x="613877" y="594483"/>
                  </a:lnTo>
                  <a:cubicBezTo>
                    <a:pt x="611747" y="592353"/>
                    <a:pt x="609617" y="588626"/>
                    <a:pt x="604825" y="585431"/>
                  </a:cubicBezTo>
                  <a:cubicBezTo>
                    <a:pt x="603760" y="588626"/>
                    <a:pt x="602695" y="591288"/>
                    <a:pt x="601630" y="594483"/>
                  </a:cubicBezTo>
                  <a:lnTo>
                    <a:pt x="601630" y="573184"/>
                  </a:lnTo>
                  <a:cubicBezTo>
                    <a:pt x="601630" y="574249"/>
                    <a:pt x="602695" y="574249"/>
                    <a:pt x="602695" y="575314"/>
                  </a:cubicBezTo>
                  <a:cubicBezTo>
                    <a:pt x="607487" y="578509"/>
                    <a:pt x="610682" y="581704"/>
                    <a:pt x="613877" y="584366"/>
                  </a:cubicBezTo>
                  <a:lnTo>
                    <a:pt x="613877" y="584366"/>
                  </a:lnTo>
                  <a:close/>
                  <a:moveTo>
                    <a:pt x="613877" y="613120"/>
                  </a:moveTo>
                  <a:lnTo>
                    <a:pt x="613877" y="624302"/>
                  </a:lnTo>
                  <a:cubicBezTo>
                    <a:pt x="603760" y="639212"/>
                    <a:pt x="599500" y="642406"/>
                    <a:pt x="613877" y="655718"/>
                  </a:cubicBezTo>
                  <a:lnTo>
                    <a:pt x="613877" y="663706"/>
                  </a:lnTo>
                  <a:cubicBezTo>
                    <a:pt x="606955" y="659446"/>
                    <a:pt x="603760" y="654653"/>
                    <a:pt x="601630" y="651459"/>
                  </a:cubicBezTo>
                  <a:lnTo>
                    <a:pt x="601630" y="632289"/>
                  </a:lnTo>
                  <a:cubicBezTo>
                    <a:pt x="604825" y="624835"/>
                    <a:pt x="610682" y="618977"/>
                    <a:pt x="613877" y="613120"/>
                  </a:cubicBezTo>
                  <a:lnTo>
                    <a:pt x="613877" y="613120"/>
                  </a:lnTo>
                  <a:close/>
                  <a:moveTo>
                    <a:pt x="613877" y="752097"/>
                  </a:moveTo>
                  <a:lnTo>
                    <a:pt x="613877" y="790436"/>
                  </a:lnTo>
                  <a:lnTo>
                    <a:pt x="613877" y="790436"/>
                  </a:lnTo>
                  <a:lnTo>
                    <a:pt x="611747" y="792566"/>
                  </a:lnTo>
                  <a:lnTo>
                    <a:pt x="610682" y="796825"/>
                  </a:lnTo>
                  <a:lnTo>
                    <a:pt x="608552" y="801085"/>
                  </a:lnTo>
                  <a:lnTo>
                    <a:pt x="604292" y="806943"/>
                  </a:lnTo>
                  <a:lnTo>
                    <a:pt x="604292" y="810137"/>
                  </a:lnTo>
                  <a:lnTo>
                    <a:pt x="602162" y="815995"/>
                  </a:lnTo>
                  <a:lnTo>
                    <a:pt x="602162" y="818125"/>
                  </a:lnTo>
                  <a:lnTo>
                    <a:pt x="602162" y="818125"/>
                  </a:lnTo>
                  <a:lnTo>
                    <a:pt x="602162" y="775526"/>
                  </a:lnTo>
                  <a:lnTo>
                    <a:pt x="603227" y="773396"/>
                  </a:lnTo>
                  <a:lnTo>
                    <a:pt x="606422" y="767539"/>
                  </a:lnTo>
                  <a:lnTo>
                    <a:pt x="609617" y="759552"/>
                  </a:lnTo>
                  <a:lnTo>
                    <a:pt x="612812" y="756357"/>
                  </a:lnTo>
                  <a:lnTo>
                    <a:pt x="613877" y="752097"/>
                  </a:lnTo>
                  <a:lnTo>
                    <a:pt x="613877" y="752097"/>
                  </a:lnTo>
                  <a:close/>
                  <a:moveTo>
                    <a:pt x="613877" y="820787"/>
                  </a:moveTo>
                  <a:lnTo>
                    <a:pt x="613877" y="886282"/>
                  </a:lnTo>
                  <a:lnTo>
                    <a:pt x="612812" y="886282"/>
                  </a:lnTo>
                  <a:lnTo>
                    <a:pt x="609617" y="884152"/>
                  </a:lnTo>
                  <a:lnTo>
                    <a:pt x="605357" y="882022"/>
                  </a:lnTo>
                  <a:lnTo>
                    <a:pt x="602162" y="877762"/>
                  </a:lnTo>
                  <a:lnTo>
                    <a:pt x="602162" y="847411"/>
                  </a:lnTo>
                  <a:lnTo>
                    <a:pt x="602162" y="847411"/>
                  </a:lnTo>
                  <a:lnTo>
                    <a:pt x="608020" y="846346"/>
                  </a:lnTo>
                  <a:lnTo>
                    <a:pt x="609085" y="844216"/>
                  </a:lnTo>
                  <a:lnTo>
                    <a:pt x="609085" y="839956"/>
                  </a:lnTo>
                  <a:lnTo>
                    <a:pt x="608020" y="836761"/>
                  </a:lnTo>
                  <a:lnTo>
                    <a:pt x="609085" y="833567"/>
                  </a:lnTo>
                  <a:lnTo>
                    <a:pt x="611214" y="831437"/>
                  </a:lnTo>
                  <a:lnTo>
                    <a:pt x="613344" y="827177"/>
                  </a:lnTo>
                  <a:lnTo>
                    <a:pt x="614409" y="823982"/>
                  </a:lnTo>
                  <a:lnTo>
                    <a:pt x="614409" y="820787"/>
                  </a:lnTo>
                  <a:lnTo>
                    <a:pt x="613877" y="820787"/>
                  </a:lnTo>
                  <a:close/>
                  <a:moveTo>
                    <a:pt x="613877" y="907049"/>
                  </a:moveTo>
                  <a:lnTo>
                    <a:pt x="613877" y="913971"/>
                  </a:lnTo>
                  <a:cubicBezTo>
                    <a:pt x="610682" y="912906"/>
                    <a:pt x="606955" y="911841"/>
                    <a:pt x="601630" y="911841"/>
                  </a:cubicBezTo>
                  <a:lnTo>
                    <a:pt x="601630" y="905984"/>
                  </a:lnTo>
                  <a:cubicBezTo>
                    <a:pt x="606422" y="904919"/>
                    <a:pt x="610682" y="905984"/>
                    <a:pt x="613877" y="907049"/>
                  </a:cubicBezTo>
                  <a:lnTo>
                    <a:pt x="613877" y="907049"/>
                  </a:lnTo>
                  <a:close/>
                  <a:moveTo>
                    <a:pt x="613877" y="955504"/>
                  </a:moveTo>
                  <a:lnTo>
                    <a:pt x="613877" y="962427"/>
                  </a:lnTo>
                  <a:cubicBezTo>
                    <a:pt x="611747" y="962427"/>
                    <a:pt x="609617" y="962427"/>
                    <a:pt x="606955" y="961362"/>
                  </a:cubicBezTo>
                  <a:cubicBezTo>
                    <a:pt x="604825" y="961362"/>
                    <a:pt x="602695" y="962427"/>
                    <a:pt x="601097" y="962427"/>
                  </a:cubicBezTo>
                  <a:lnTo>
                    <a:pt x="601097" y="931010"/>
                  </a:lnTo>
                  <a:cubicBezTo>
                    <a:pt x="601097" y="932075"/>
                    <a:pt x="601097" y="933140"/>
                    <a:pt x="601097" y="934205"/>
                  </a:cubicBezTo>
                  <a:lnTo>
                    <a:pt x="601097" y="934205"/>
                  </a:lnTo>
                  <a:cubicBezTo>
                    <a:pt x="602162" y="940063"/>
                    <a:pt x="602162" y="944322"/>
                    <a:pt x="603227" y="947517"/>
                  </a:cubicBezTo>
                  <a:cubicBezTo>
                    <a:pt x="604292" y="948582"/>
                    <a:pt x="604292" y="949647"/>
                    <a:pt x="604292" y="950712"/>
                  </a:cubicBezTo>
                  <a:cubicBezTo>
                    <a:pt x="607487" y="954440"/>
                    <a:pt x="609617" y="955504"/>
                    <a:pt x="613877" y="955504"/>
                  </a:cubicBezTo>
                  <a:lnTo>
                    <a:pt x="613877" y="955504"/>
                  </a:lnTo>
                  <a:close/>
                  <a:moveTo>
                    <a:pt x="613877" y="980531"/>
                  </a:moveTo>
                  <a:lnTo>
                    <a:pt x="613877" y="1008752"/>
                  </a:lnTo>
                  <a:lnTo>
                    <a:pt x="613877" y="1009817"/>
                  </a:lnTo>
                  <a:lnTo>
                    <a:pt x="612812" y="1013012"/>
                  </a:lnTo>
                  <a:lnTo>
                    <a:pt x="612812" y="1017272"/>
                  </a:lnTo>
                  <a:lnTo>
                    <a:pt x="613877" y="1019402"/>
                  </a:lnTo>
                  <a:lnTo>
                    <a:pt x="613877" y="1019402"/>
                  </a:lnTo>
                  <a:lnTo>
                    <a:pt x="613877" y="1035376"/>
                  </a:lnTo>
                  <a:lnTo>
                    <a:pt x="611747" y="1035376"/>
                  </a:lnTo>
                  <a:lnTo>
                    <a:pt x="607487" y="1036441"/>
                  </a:lnTo>
                  <a:lnTo>
                    <a:pt x="604292" y="1037506"/>
                  </a:lnTo>
                  <a:lnTo>
                    <a:pt x="602162" y="1037506"/>
                  </a:lnTo>
                  <a:lnTo>
                    <a:pt x="602162" y="985856"/>
                  </a:lnTo>
                  <a:lnTo>
                    <a:pt x="605357" y="983726"/>
                  </a:lnTo>
                  <a:lnTo>
                    <a:pt x="608552" y="982661"/>
                  </a:lnTo>
                  <a:lnTo>
                    <a:pt x="612812" y="980531"/>
                  </a:lnTo>
                  <a:lnTo>
                    <a:pt x="613877" y="980531"/>
                  </a:lnTo>
                  <a:lnTo>
                    <a:pt x="613877" y="980531"/>
                  </a:lnTo>
                  <a:close/>
                  <a:moveTo>
                    <a:pt x="613877" y="1051351"/>
                  </a:moveTo>
                  <a:lnTo>
                    <a:pt x="613877" y="1078507"/>
                  </a:lnTo>
                  <a:lnTo>
                    <a:pt x="611747" y="1076377"/>
                  </a:lnTo>
                  <a:lnTo>
                    <a:pt x="610682" y="1075312"/>
                  </a:lnTo>
                  <a:lnTo>
                    <a:pt x="607487" y="1075312"/>
                  </a:lnTo>
                  <a:lnTo>
                    <a:pt x="605357" y="1076377"/>
                  </a:lnTo>
                  <a:lnTo>
                    <a:pt x="604292" y="1077442"/>
                  </a:lnTo>
                  <a:lnTo>
                    <a:pt x="604292" y="1079572"/>
                  </a:lnTo>
                  <a:lnTo>
                    <a:pt x="604292" y="1081702"/>
                  </a:lnTo>
                  <a:lnTo>
                    <a:pt x="605357" y="1083832"/>
                  </a:lnTo>
                  <a:lnTo>
                    <a:pt x="607487" y="1085962"/>
                  </a:lnTo>
                  <a:lnTo>
                    <a:pt x="609617" y="1088092"/>
                  </a:lnTo>
                  <a:lnTo>
                    <a:pt x="610682" y="1088092"/>
                  </a:lnTo>
                  <a:lnTo>
                    <a:pt x="613877" y="1088092"/>
                  </a:lnTo>
                  <a:lnTo>
                    <a:pt x="613877" y="1119508"/>
                  </a:lnTo>
                  <a:lnTo>
                    <a:pt x="613877" y="1119508"/>
                  </a:lnTo>
                  <a:lnTo>
                    <a:pt x="613877" y="1121638"/>
                  </a:lnTo>
                  <a:lnTo>
                    <a:pt x="613877" y="1122703"/>
                  </a:lnTo>
                  <a:lnTo>
                    <a:pt x="613877" y="1134950"/>
                  </a:lnTo>
                  <a:lnTo>
                    <a:pt x="611747" y="1136015"/>
                  </a:lnTo>
                  <a:lnTo>
                    <a:pt x="608552" y="1133885"/>
                  </a:lnTo>
                  <a:lnTo>
                    <a:pt x="606422" y="1131755"/>
                  </a:lnTo>
                  <a:lnTo>
                    <a:pt x="605357" y="1130690"/>
                  </a:lnTo>
                  <a:lnTo>
                    <a:pt x="603227" y="1129625"/>
                  </a:lnTo>
                  <a:lnTo>
                    <a:pt x="602162" y="1127495"/>
                  </a:lnTo>
                  <a:lnTo>
                    <a:pt x="602162" y="1056676"/>
                  </a:lnTo>
                  <a:lnTo>
                    <a:pt x="603227" y="1056676"/>
                  </a:lnTo>
                  <a:lnTo>
                    <a:pt x="606422" y="1055611"/>
                  </a:lnTo>
                  <a:lnTo>
                    <a:pt x="609617" y="1054546"/>
                  </a:lnTo>
                  <a:lnTo>
                    <a:pt x="612812" y="1052416"/>
                  </a:lnTo>
                  <a:cubicBezTo>
                    <a:pt x="612812" y="1052416"/>
                    <a:pt x="612812" y="1052416"/>
                    <a:pt x="613877" y="1051351"/>
                  </a:cubicBezTo>
                  <a:lnTo>
                    <a:pt x="613877" y="1051351"/>
                  </a:lnTo>
                  <a:close/>
                  <a:moveTo>
                    <a:pt x="613877" y="1152522"/>
                  </a:moveTo>
                  <a:lnTo>
                    <a:pt x="613877" y="1175951"/>
                  </a:lnTo>
                  <a:lnTo>
                    <a:pt x="612812" y="1175951"/>
                  </a:lnTo>
                  <a:lnTo>
                    <a:pt x="610682" y="1174886"/>
                  </a:lnTo>
                  <a:lnTo>
                    <a:pt x="608552" y="1172756"/>
                  </a:lnTo>
                  <a:lnTo>
                    <a:pt x="602695" y="1169561"/>
                  </a:lnTo>
                  <a:lnTo>
                    <a:pt x="601630" y="1167431"/>
                  </a:lnTo>
                  <a:lnTo>
                    <a:pt x="601630" y="1143470"/>
                  </a:lnTo>
                  <a:lnTo>
                    <a:pt x="603760" y="1146665"/>
                  </a:lnTo>
                  <a:lnTo>
                    <a:pt x="608020" y="1149860"/>
                  </a:lnTo>
                  <a:lnTo>
                    <a:pt x="611214" y="1150925"/>
                  </a:lnTo>
                  <a:lnTo>
                    <a:pt x="613877" y="1152522"/>
                  </a:lnTo>
                  <a:lnTo>
                    <a:pt x="613877" y="1152522"/>
                  </a:lnTo>
                  <a:close/>
                  <a:moveTo>
                    <a:pt x="613877" y="1203108"/>
                  </a:moveTo>
                  <a:lnTo>
                    <a:pt x="613877" y="1219082"/>
                  </a:lnTo>
                  <a:lnTo>
                    <a:pt x="613877" y="1219082"/>
                  </a:lnTo>
                  <a:cubicBezTo>
                    <a:pt x="610682" y="1218017"/>
                    <a:pt x="605890" y="1220147"/>
                    <a:pt x="601630" y="1226004"/>
                  </a:cubicBezTo>
                  <a:lnTo>
                    <a:pt x="601630" y="1216952"/>
                  </a:lnTo>
                  <a:cubicBezTo>
                    <a:pt x="602695" y="1215887"/>
                    <a:pt x="604825" y="1214822"/>
                    <a:pt x="605890" y="1213757"/>
                  </a:cubicBezTo>
                  <a:cubicBezTo>
                    <a:pt x="609617" y="1208965"/>
                    <a:pt x="611747" y="1205770"/>
                    <a:pt x="613877" y="1203108"/>
                  </a:cubicBezTo>
                  <a:lnTo>
                    <a:pt x="613877" y="1203108"/>
                  </a:lnTo>
                  <a:close/>
                  <a:moveTo>
                    <a:pt x="613877" y="1245174"/>
                  </a:moveTo>
                  <a:lnTo>
                    <a:pt x="613877" y="1253161"/>
                  </a:lnTo>
                  <a:cubicBezTo>
                    <a:pt x="612812" y="1252096"/>
                    <a:pt x="610682" y="1251031"/>
                    <a:pt x="608020" y="1249966"/>
                  </a:cubicBezTo>
                  <a:lnTo>
                    <a:pt x="608020" y="1249966"/>
                  </a:lnTo>
                  <a:cubicBezTo>
                    <a:pt x="605890" y="1247836"/>
                    <a:pt x="602162" y="1245706"/>
                    <a:pt x="601097" y="1244109"/>
                  </a:cubicBezTo>
                  <a:lnTo>
                    <a:pt x="601097" y="1236121"/>
                  </a:lnTo>
                  <a:cubicBezTo>
                    <a:pt x="606422" y="1238251"/>
                    <a:pt x="610682" y="1241446"/>
                    <a:pt x="613877" y="1245174"/>
                  </a:cubicBezTo>
                  <a:lnTo>
                    <a:pt x="613877" y="1245174"/>
                  </a:lnTo>
                  <a:close/>
                  <a:moveTo>
                    <a:pt x="613877" y="1271798"/>
                  </a:moveTo>
                  <a:lnTo>
                    <a:pt x="613877" y="1281915"/>
                  </a:lnTo>
                  <a:cubicBezTo>
                    <a:pt x="609617" y="1288837"/>
                    <a:pt x="604825" y="1293097"/>
                    <a:pt x="601630" y="1296292"/>
                  </a:cubicBezTo>
                  <a:lnTo>
                    <a:pt x="601630" y="1287239"/>
                  </a:lnTo>
                  <a:cubicBezTo>
                    <a:pt x="602695" y="1285110"/>
                    <a:pt x="604825" y="1282980"/>
                    <a:pt x="607487" y="1279252"/>
                  </a:cubicBezTo>
                  <a:cubicBezTo>
                    <a:pt x="605357" y="1279252"/>
                    <a:pt x="603227" y="1278187"/>
                    <a:pt x="601630" y="1277122"/>
                  </a:cubicBezTo>
                  <a:lnTo>
                    <a:pt x="601630" y="1270200"/>
                  </a:lnTo>
                  <a:cubicBezTo>
                    <a:pt x="604825" y="1272862"/>
                    <a:pt x="609617" y="1274460"/>
                    <a:pt x="613877" y="1271798"/>
                  </a:cubicBezTo>
                  <a:lnTo>
                    <a:pt x="613877" y="1271798"/>
                  </a:lnTo>
                  <a:close/>
                  <a:moveTo>
                    <a:pt x="613877" y="1311201"/>
                  </a:moveTo>
                  <a:lnTo>
                    <a:pt x="613877" y="1322383"/>
                  </a:lnTo>
                  <a:cubicBezTo>
                    <a:pt x="611747" y="1320253"/>
                    <a:pt x="608020" y="1319188"/>
                    <a:pt x="603760" y="1316526"/>
                  </a:cubicBezTo>
                  <a:cubicBezTo>
                    <a:pt x="604825" y="1323448"/>
                    <a:pt x="602695" y="1329838"/>
                    <a:pt x="601630" y="1336760"/>
                  </a:cubicBezTo>
                  <a:lnTo>
                    <a:pt x="601630" y="1304279"/>
                  </a:lnTo>
                  <a:lnTo>
                    <a:pt x="601630" y="1305344"/>
                  </a:lnTo>
                  <a:cubicBezTo>
                    <a:pt x="606422" y="1308006"/>
                    <a:pt x="610682" y="1310136"/>
                    <a:pt x="613877" y="1311201"/>
                  </a:cubicBezTo>
                  <a:lnTo>
                    <a:pt x="613877" y="1311201"/>
                  </a:lnTo>
                  <a:close/>
                  <a:moveTo>
                    <a:pt x="613877" y="1378826"/>
                  </a:moveTo>
                  <a:lnTo>
                    <a:pt x="613877" y="1388943"/>
                  </a:lnTo>
                  <a:cubicBezTo>
                    <a:pt x="608020" y="1386813"/>
                    <a:pt x="604825" y="1383086"/>
                    <a:pt x="601630" y="1380956"/>
                  </a:cubicBezTo>
                  <a:lnTo>
                    <a:pt x="601630" y="1363916"/>
                  </a:lnTo>
                  <a:cubicBezTo>
                    <a:pt x="603760" y="1369774"/>
                    <a:pt x="607487" y="1374566"/>
                    <a:pt x="613877" y="1378826"/>
                  </a:cubicBezTo>
                  <a:lnTo>
                    <a:pt x="613877" y="1378826"/>
                  </a:lnTo>
                  <a:close/>
                  <a:moveTo>
                    <a:pt x="613877" y="1679677"/>
                  </a:moveTo>
                  <a:lnTo>
                    <a:pt x="613877" y="1699911"/>
                  </a:lnTo>
                  <a:cubicBezTo>
                    <a:pt x="610682" y="1696716"/>
                    <a:pt x="605890" y="1692989"/>
                    <a:pt x="601630" y="1689794"/>
                  </a:cubicBezTo>
                  <a:lnTo>
                    <a:pt x="601630" y="1672755"/>
                  </a:lnTo>
                  <a:cubicBezTo>
                    <a:pt x="606422" y="1674885"/>
                    <a:pt x="610682" y="1677015"/>
                    <a:pt x="613877" y="1679677"/>
                  </a:cubicBezTo>
                  <a:lnTo>
                    <a:pt x="613877" y="1679677"/>
                  </a:lnTo>
                  <a:close/>
                  <a:moveTo>
                    <a:pt x="613877" y="1776588"/>
                  </a:moveTo>
                  <a:lnTo>
                    <a:pt x="613877" y="1792563"/>
                  </a:lnTo>
                  <a:cubicBezTo>
                    <a:pt x="609617" y="1791498"/>
                    <a:pt x="604825" y="1790433"/>
                    <a:pt x="601630" y="1788303"/>
                  </a:cubicBezTo>
                  <a:lnTo>
                    <a:pt x="601630" y="1770199"/>
                  </a:lnTo>
                  <a:cubicBezTo>
                    <a:pt x="604825" y="1771796"/>
                    <a:pt x="609617" y="1773926"/>
                    <a:pt x="613877" y="1776588"/>
                  </a:cubicBezTo>
                  <a:lnTo>
                    <a:pt x="613877" y="1776588"/>
                  </a:lnTo>
                  <a:close/>
                  <a:moveTo>
                    <a:pt x="601630" y="759552"/>
                  </a:moveTo>
                  <a:lnTo>
                    <a:pt x="603760" y="756357"/>
                  </a:lnTo>
                  <a:lnTo>
                    <a:pt x="606955" y="747305"/>
                  </a:lnTo>
                  <a:lnTo>
                    <a:pt x="608020" y="741448"/>
                  </a:lnTo>
                  <a:lnTo>
                    <a:pt x="608020" y="735590"/>
                  </a:lnTo>
                  <a:lnTo>
                    <a:pt x="608020" y="731331"/>
                  </a:lnTo>
                  <a:lnTo>
                    <a:pt x="609085" y="724408"/>
                  </a:lnTo>
                  <a:lnTo>
                    <a:pt x="605890" y="722278"/>
                  </a:lnTo>
                  <a:lnTo>
                    <a:pt x="602695" y="718019"/>
                  </a:lnTo>
                  <a:lnTo>
                    <a:pt x="601630" y="715889"/>
                  </a:lnTo>
                  <a:lnTo>
                    <a:pt x="601630" y="759552"/>
                  </a:lnTo>
                  <a:close/>
                  <a:moveTo>
                    <a:pt x="601630" y="61471"/>
                  </a:moveTo>
                  <a:lnTo>
                    <a:pt x="601630" y="78510"/>
                  </a:lnTo>
                  <a:cubicBezTo>
                    <a:pt x="600565" y="78510"/>
                    <a:pt x="599500" y="79575"/>
                    <a:pt x="598435" y="79575"/>
                  </a:cubicBezTo>
                  <a:lnTo>
                    <a:pt x="598435" y="62536"/>
                  </a:lnTo>
                  <a:cubicBezTo>
                    <a:pt x="599500" y="61471"/>
                    <a:pt x="600565" y="61471"/>
                    <a:pt x="601630" y="61471"/>
                  </a:cubicBezTo>
                  <a:lnTo>
                    <a:pt x="601630" y="61471"/>
                  </a:lnTo>
                  <a:close/>
                  <a:moveTo>
                    <a:pt x="601630" y="89692"/>
                  </a:moveTo>
                  <a:lnTo>
                    <a:pt x="601630" y="112057"/>
                  </a:lnTo>
                  <a:cubicBezTo>
                    <a:pt x="600565" y="110992"/>
                    <a:pt x="599500" y="109927"/>
                    <a:pt x="598435" y="109927"/>
                  </a:cubicBezTo>
                  <a:lnTo>
                    <a:pt x="598435" y="87562"/>
                  </a:lnTo>
                  <a:cubicBezTo>
                    <a:pt x="599500" y="88627"/>
                    <a:pt x="600565" y="88627"/>
                    <a:pt x="601630" y="89692"/>
                  </a:cubicBezTo>
                  <a:lnTo>
                    <a:pt x="601630" y="89692"/>
                  </a:lnTo>
                  <a:close/>
                  <a:moveTo>
                    <a:pt x="601630" y="156252"/>
                  </a:moveTo>
                  <a:lnTo>
                    <a:pt x="601630" y="173292"/>
                  </a:lnTo>
                  <a:cubicBezTo>
                    <a:pt x="600565" y="173292"/>
                    <a:pt x="599500" y="173292"/>
                    <a:pt x="598435" y="173292"/>
                  </a:cubicBezTo>
                  <a:lnTo>
                    <a:pt x="598435" y="157317"/>
                  </a:lnTo>
                  <a:cubicBezTo>
                    <a:pt x="599500" y="157317"/>
                    <a:pt x="600565" y="157317"/>
                    <a:pt x="601630" y="156252"/>
                  </a:cubicBezTo>
                  <a:lnTo>
                    <a:pt x="601630" y="156252"/>
                  </a:lnTo>
                  <a:close/>
                  <a:moveTo>
                    <a:pt x="601630" y="488520"/>
                  </a:moveTo>
                  <a:lnTo>
                    <a:pt x="601630" y="511949"/>
                  </a:lnTo>
                  <a:cubicBezTo>
                    <a:pt x="600565" y="510884"/>
                    <a:pt x="599500" y="510884"/>
                    <a:pt x="598435" y="510884"/>
                  </a:cubicBezTo>
                  <a:lnTo>
                    <a:pt x="598435" y="491715"/>
                  </a:lnTo>
                  <a:cubicBezTo>
                    <a:pt x="599500" y="490650"/>
                    <a:pt x="600565" y="489585"/>
                    <a:pt x="601630" y="488520"/>
                  </a:cubicBezTo>
                  <a:lnTo>
                    <a:pt x="601630" y="488520"/>
                  </a:lnTo>
                  <a:close/>
                  <a:moveTo>
                    <a:pt x="601630" y="541235"/>
                  </a:moveTo>
                  <a:lnTo>
                    <a:pt x="601630" y="552417"/>
                  </a:lnTo>
                  <a:cubicBezTo>
                    <a:pt x="600565" y="552417"/>
                    <a:pt x="599500" y="552417"/>
                    <a:pt x="598435" y="552417"/>
                  </a:cubicBezTo>
                  <a:lnTo>
                    <a:pt x="598435" y="540170"/>
                  </a:lnTo>
                  <a:cubicBezTo>
                    <a:pt x="599500" y="540170"/>
                    <a:pt x="600565" y="541235"/>
                    <a:pt x="601630" y="541235"/>
                  </a:cubicBezTo>
                  <a:lnTo>
                    <a:pt x="601630" y="541235"/>
                  </a:lnTo>
                  <a:close/>
                  <a:moveTo>
                    <a:pt x="601630" y="555080"/>
                  </a:moveTo>
                  <a:lnTo>
                    <a:pt x="601630" y="569989"/>
                  </a:lnTo>
                  <a:cubicBezTo>
                    <a:pt x="600565" y="569989"/>
                    <a:pt x="600565" y="569989"/>
                    <a:pt x="599500" y="571054"/>
                  </a:cubicBezTo>
                  <a:cubicBezTo>
                    <a:pt x="600565" y="571054"/>
                    <a:pt x="600565" y="572119"/>
                    <a:pt x="601630" y="573184"/>
                  </a:cubicBezTo>
                  <a:lnTo>
                    <a:pt x="601630" y="594483"/>
                  </a:lnTo>
                  <a:cubicBezTo>
                    <a:pt x="600565" y="595548"/>
                    <a:pt x="599500" y="597678"/>
                    <a:pt x="598435" y="598743"/>
                  </a:cubicBezTo>
                  <a:lnTo>
                    <a:pt x="598435" y="558275"/>
                  </a:lnTo>
                  <a:cubicBezTo>
                    <a:pt x="599500" y="557210"/>
                    <a:pt x="600565" y="556145"/>
                    <a:pt x="601630" y="555080"/>
                  </a:cubicBezTo>
                  <a:lnTo>
                    <a:pt x="601630" y="555080"/>
                  </a:lnTo>
                  <a:close/>
                  <a:moveTo>
                    <a:pt x="601630" y="632289"/>
                  </a:moveTo>
                  <a:lnTo>
                    <a:pt x="601630" y="651459"/>
                  </a:lnTo>
                  <a:cubicBezTo>
                    <a:pt x="600565" y="650394"/>
                    <a:pt x="599500" y="649329"/>
                    <a:pt x="599500" y="648264"/>
                  </a:cubicBezTo>
                  <a:cubicBezTo>
                    <a:pt x="598435" y="647199"/>
                    <a:pt x="598435" y="647199"/>
                    <a:pt x="598435" y="647199"/>
                  </a:cubicBezTo>
                  <a:lnTo>
                    <a:pt x="598435" y="639212"/>
                  </a:lnTo>
                  <a:lnTo>
                    <a:pt x="598435" y="639212"/>
                  </a:lnTo>
                  <a:cubicBezTo>
                    <a:pt x="598435" y="637082"/>
                    <a:pt x="599500" y="636017"/>
                    <a:pt x="600565" y="634952"/>
                  </a:cubicBezTo>
                  <a:cubicBezTo>
                    <a:pt x="600565" y="633887"/>
                    <a:pt x="600565" y="632289"/>
                    <a:pt x="601630" y="632289"/>
                  </a:cubicBezTo>
                  <a:lnTo>
                    <a:pt x="601630" y="632289"/>
                  </a:lnTo>
                  <a:close/>
                  <a:moveTo>
                    <a:pt x="601630" y="715889"/>
                  </a:moveTo>
                  <a:lnTo>
                    <a:pt x="601630" y="759552"/>
                  </a:lnTo>
                  <a:lnTo>
                    <a:pt x="599500" y="761682"/>
                  </a:lnTo>
                  <a:lnTo>
                    <a:pt x="598435" y="763812"/>
                  </a:lnTo>
                  <a:lnTo>
                    <a:pt x="598435" y="712161"/>
                  </a:lnTo>
                  <a:lnTo>
                    <a:pt x="601630" y="715889"/>
                  </a:lnTo>
                  <a:lnTo>
                    <a:pt x="601630" y="715889"/>
                  </a:lnTo>
                  <a:close/>
                  <a:moveTo>
                    <a:pt x="601630" y="775526"/>
                  </a:moveTo>
                  <a:lnTo>
                    <a:pt x="601630" y="818125"/>
                  </a:lnTo>
                  <a:lnTo>
                    <a:pt x="598435" y="817060"/>
                  </a:lnTo>
                  <a:lnTo>
                    <a:pt x="598435" y="789903"/>
                  </a:lnTo>
                  <a:lnTo>
                    <a:pt x="599500" y="788838"/>
                  </a:lnTo>
                  <a:lnTo>
                    <a:pt x="599500" y="781916"/>
                  </a:lnTo>
                  <a:lnTo>
                    <a:pt x="600565" y="776059"/>
                  </a:lnTo>
                  <a:lnTo>
                    <a:pt x="601630" y="775526"/>
                  </a:lnTo>
                  <a:lnTo>
                    <a:pt x="601630" y="775526"/>
                  </a:lnTo>
                  <a:close/>
                  <a:moveTo>
                    <a:pt x="601630" y="846346"/>
                  </a:moveTo>
                  <a:lnTo>
                    <a:pt x="601630" y="876697"/>
                  </a:lnTo>
                  <a:lnTo>
                    <a:pt x="600565" y="876697"/>
                  </a:lnTo>
                  <a:lnTo>
                    <a:pt x="598435" y="873503"/>
                  </a:lnTo>
                  <a:lnTo>
                    <a:pt x="598435" y="846346"/>
                  </a:lnTo>
                  <a:lnTo>
                    <a:pt x="601630" y="846346"/>
                  </a:lnTo>
                  <a:lnTo>
                    <a:pt x="601630" y="846346"/>
                  </a:lnTo>
                  <a:close/>
                  <a:moveTo>
                    <a:pt x="601630" y="905984"/>
                  </a:moveTo>
                  <a:lnTo>
                    <a:pt x="601630" y="911841"/>
                  </a:lnTo>
                  <a:cubicBezTo>
                    <a:pt x="600565" y="911841"/>
                    <a:pt x="599500" y="912906"/>
                    <a:pt x="598435" y="912906"/>
                  </a:cubicBezTo>
                  <a:lnTo>
                    <a:pt x="598435" y="905984"/>
                  </a:lnTo>
                  <a:cubicBezTo>
                    <a:pt x="599500" y="905984"/>
                    <a:pt x="600565" y="905984"/>
                    <a:pt x="601630" y="905984"/>
                  </a:cubicBezTo>
                  <a:lnTo>
                    <a:pt x="601630" y="905984"/>
                  </a:lnTo>
                  <a:close/>
                  <a:moveTo>
                    <a:pt x="601630" y="931010"/>
                  </a:moveTo>
                  <a:lnTo>
                    <a:pt x="601630" y="962427"/>
                  </a:lnTo>
                  <a:cubicBezTo>
                    <a:pt x="600565" y="962427"/>
                    <a:pt x="599500" y="962427"/>
                    <a:pt x="598435" y="962427"/>
                  </a:cubicBezTo>
                  <a:lnTo>
                    <a:pt x="598435" y="955504"/>
                  </a:lnTo>
                  <a:cubicBezTo>
                    <a:pt x="598435" y="955504"/>
                    <a:pt x="599500" y="955504"/>
                    <a:pt x="600565" y="955504"/>
                  </a:cubicBezTo>
                  <a:cubicBezTo>
                    <a:pt x="599500" y="954440"/>
                    <a:pt x="598435" y="952310"/>
                    <a:pt x="598435" y="949647"/>
                  </a:cubicBezTo>
                  <a:lnTo>
                    <a:pt x="598435" y="917166"/>
                  </a:lnTo>
                  <a:cubicBezTo>
                    <a:pt x="599500" y="921958"/>
                    <a:pt x="600565" y="926218"/>
                    <a:pt x="601630" y="931010"/>
                  </a:cubicBezTo>
                  <a:lnTo>
                    <a:pt x="601630" y="931010"/>
                  </a:lnTo>
                  <a:close/>
                  <a:moveTo>
                    <a:pt x="601630" y="985856"/>
                  </a:moveTo>
                  <a:lnTo>
                    <a:pt x="601630" y="1037506"/>
                  </a:lnTo>
                  <a:lnTo>
                    <a:pt x="599500" y="1037506"/>
                  </a:lnTo>
                  <a:lnTo>
                    <a:pt x="598435" y="1037506"/>
                  </a:lnTo>
                  <a:lnTo>
                    <a:pt x="598435" y="1005025"/>
                  </a:lnTo>
                  <a:lnTo>
                    <a:pt x="599500" y="1000765"/>
                  </a:lnTo>
                  <a:lnTo>
                    <a:pt x="599500" y="997570"/>
                  </a:lnTo>
                  <a:lnTo>
                    <a:pt x="600565" y="991713"/>
                  </a:lnTo>
                  <a:lnTo>
                    <a:pt x="600565" y="988518"/>
                  </a:lnTo>
                  <a:lnTo>
                    <a:pt x="600565" y="986388"/>
                  </a:lnTo>
                  <a:lnTo>
                    <a:pt x="601630" y="986388"/>
                  </a:lnTo>
                  <a:lnTo>
                    <a:pt x="601630" y="985856"/>
                  </a:lnTo>
                  <a:close/>
                  <a:moveTo>
                    <a:pt x="601630" y="1057208"/>
                  </a:moveTo>
                  <a:lnTo>
                    <a:pt x="601630" y="1128028"/>
                  </a:lnTo>
                  <a:lnTo>
                    <a:pt x="600565" y="1128028"/>
                  </a:lnTo>
                  <a:lnTo>
                    <a:pt x="599500" y="1126963"/>
                  </a:lnTo>
                  <a:lnTo>
                    <a:pt x="598435" y="1125898"/>
                  </a:lnTo>
                  <a:lnTo>
                    <a:pt x="598435" y="1059338"/>
                  </a:lnTo>
                  <a:lnTo>
                    <a:pt x="600565" y="1058273"/>
                  </a:lnTo>
                  <a:lnTo>
                    <a:pt x="601630" y="1057208"/>
                  </a:lnTo>
                  <a:lnTo>
                    <a:pt x="601630" y="1057208"/>
                  </a:lnTo>
                  <a:close/>
                  <a:moveTo>
                    <a:pt x="601630" y="1143470"/>
                  </a:moveTo>
                  <a:lnTo>
                    <a:pt x="601630" y="1166899"/>
                  </a:lnTo>
                  <a:lnTo>
                    <a:pt x="599500" y="1164769"/>
                  </a:lnTo>
                  <a:lnTo>
                    <a:pt x="599500" y="1163704"/>
                  </a:lnTo>
                  <a:lnTo>
                    <a:pt x="598435" y="1161574"/>
                  </a:lnTo>
                  <a:lnTo>
                    <a:pt x="598435" y="1141340"/>
                  </a:lnTo>
                  <a:lnTo>
                    <a:pt x="600565" y="1143470"/>
                  </a:lnTo>
                  <a:lnTo>
                    <a:pt x="601630" y="1143470"/>
                  </a:lnTo>
                  <a:lnTo>
                    <a:pt x="601630" y="1143470"/>
                  </a:lnTo>
                  <a:close/>
                  <a:moveTo>
                    <a:pt x="601630" y="1216952"/>
                  </a:moveTo>
                  <a:lnTo>
                    <a:pt x="601630" y="1226004"/>
                  </a:lnTo>
                  <a:cubicBezTo>
                    <a:pt x="600565" y="1226004"/>
                    <a:pt x="599500" y="1228134"/>
                    <a:pt x="598435" y="1229199"/>
                  </a:cubicBezTo>
                  <a:lnTo>
                    <a:pt x="598435" y="1219082"/>
                  </a:lnTo>
                  <a:cubicBezTo>
                    <a:pt x="599500" y="1218017"/>
                    <a:pt x="600565" y="1216952"/>
                    <a:pt x="601630" y="1216952"/>
                  </a:cubicBezTo>
                  <a:lnTo>
                    <a:pt x="601630" y="1216952"/>
                  </a:lnTo>
                  <a:close/>
                  <a:moveTo>
                    <a:pt x="601630" y="1236121"/>
                  </a:moveTo>
                  <a:lnTo>
                    <a:pt x="601630" y="1244109"/>
                  </a:lnTo>
                  <a:cubicBezTo>
                    <a:pt x="600565" y="1243044"/>
                    <a:pt x="599500" y="1243044"/>
                    <a:pt x="598435" y="1241979"/>
                  </a:cubicBezTo>
                  <a:lnTo>
                    <a:pt x="598435" y="1233991"/>
                  </a:lnTo>
                  <a:cubicBezTo>
                    <a:pt x="598435" y="1235056"/>
                    <a:pt x="599500" y="1235056"/>
                    <a:pt x="600565" y="1235056"/>
                  </a:cubicBezTo>
                  <a:cubicBezTo>
                    <a:pt x="600565" y="1236121"/>
                    <a:pt x="600565" y="1236121"/>
                    <a:pt x="601630" y="1236121"/>
                  </a:cubicBezTo>
                  <a:lnTo>
                    <a:pt x="601630" y="1236121"/>
                  </a:lnTo>
                  <a:close/>
                  <a:moveTo>
                    <a:pt x="601630" y="1270733"/>
                  </a:moveTo>
                  <a:lnTo>
                    <a:pt x="601630" y="1277655"/>
                  </a:lnTo>
                  <a:cubicBezTo>
                    <a:pt x="600565" y="1277655"/>
                    <a:pt x="599500" y="1276590"/>
                    <a:pt x="598435" y="1276590"/>
                  </a:cubicBezTo>
                  <a:lnTo>
                    <a:pt x="598435" y="1268603"/>
                  </a:lnTo>
                  <a:cubicBezTo>
                    <a:pt x="599500" y="1268603"/>
                    <a:pt x="600565" y="1269668"/>
                    <a:pt x="601630" y="1270733"/>
                  </a:cubicBezTo>
                  <a:lnTo>
                    <a:pt x="601630" y="1270733"/>
                  </a:lnTo>
                  <a:close/>
                  <a:moveTo>
                    <a:pt x="601630" y="1287772"/>
                  </a:moveTo>
                  <a:lnTo>
                    <a:pt x="601630" y="1296824"/>
                  </a:lnTo>
                  <a:cubicBezTo>
                    <a:pt x="600565" y="1296824"/>
                    <a:pt x="599500" y="1297889"/>
                    <a:pt x="598435" y="1297889"/>
                  </a:cubicBezTo>
                  <a:lnTo>
                    <a:pt x="598435" y="1289902"/>
                  </a:lnTo>
                  <a:cubicBezTo>
                    <a:pt x="599500" y="1289902"/>
                    <a:pt x="600565" y="1288837"/>
                    <a:pt x="601630" y="1287772"/>
                  </a:cubicBezTo>
                  <a:lnTo>
                    <a:pt x="601630" y="1287772"/>
                  </a:lnTo>
                  <a:close/>
                  <a:moveTo>
                    <a:pt x="601630" y="1304811"/>
                  </a:moveTo>
                  <a:lnTo>
                    <a:pt x="601630" y="1337292"/>
                  </a:lnTo>
                  <a:cubicBezTo>
                    <a:pt x="599500" y="1346345"/>
                    <a:pt x="597370" y="1355397"/>
                    <a:pt x="601630" y="1364449"/>
                  </a:cubicBezTo>
                  <a:lnTo>
                    <a:pt x="601630" y="1381488"/>
                  </a:lnTo>
                  <a:cubicBezTo>
                    <a:pt x="600565" y="1380423"/>
                    <a:pt x="599500" y="1379358"/>
                    <a:pt x="598435" y="1378294"/>
                  </a:cubicBezTo>
                  <a:lnTo>
                    <a:pt x="598435" y="1298422"/>
                  </a:lnTo>
                  <a:cubicBezTo>
                    <a:pt x="599500" y="1300019"/>
                    <a:pt x="600565" y="1302149"/>
                    <a:pt x="601630" y="1304811"/>
                  </a:cubicBezTo>
                  <a:lnTo>
                    <a:pt x="601630" y="1304811"/>
                  </a:lnTo>
                  <a:close/>
                  <a:moveTo>
                    <a:pt x="601630" y="1672755"/>
                  </a:moveTo>
                  <a:lnTo>
                    <a:pt x="601630" y="1689794"/>
                  </a:lnTo>
                  <a:cubicBezTo>
                    <a:pt x="600565" y="1689794"/>
                    <a:pt x="599500" y="1688729"/>
                    <a:pt x="598435" y="1688729"/>
                  </a:cubicBezTo>
                  <a:lnTo>
                    <a:pt x="598435" y="1671690"/>
                  </a:lnTo>
                  <a:cubicBezTo>
                    <a:pt x="599500" y="1671690"/>
                    <a:pt x="600565" y="1672755"/>
                    <a:pt x="601630" y="1672755"/>
                  </a:cubicBezTo>
                  <a:lnTo>
                    <a:pt x="601630" y="1672755"/>
                  </a:lnTo>
                  <a:close/>
                  <a:moveTo>
                    <a:pt x="601630" y="1769666"/>
                  </a:moveTo>
                  <a:lnTo>
                    <a:pt x="601630" y="1787770"/>
                  </a:lnTo>
                  <a:cubicBezTo>
                    <a:pt x="600565" y="1787770"/>
                    <a:pt x="599500" y="1786705"/>
                    <a:pt x="598435" y="1786705"/>
                  </a:cubicBezTo>
                  <a:lnTo>
                    <a:pt x="598435" y="1767536"/>
                  </a:lnTo>
                  <a:cubicBezTo>
                    <a:pt x="599500" y="1768601"/>
                    <a:pt x="600565" y="1769666"/>
                    <a:pt x="601630" y="1769666"/>
                  </a:cubicBezTo>
                  <a:close/>
                  <a:moveTo>
                    <a:pt x="598435" y="63068"/>
                  </a:moveTo>
                  <a:lnTo>
                    <a:pt x="598435" y="80108"/>
                  </a:lnTo>
                  <a:cubicBezTo>
                    <a:pt x="596305" y="81173"/>
                    <a:pt x="595240" y="82238"/>
                    <a:pt x="592578" y="83303"/>
                  </a:cubicBezTo>
                  <a:lnTo>
                    <a:pt x="593643" y="83303"/>
                  </a:lnTo>
                  <a:lnTo>
                    <a:pt x="591513" y="84368"/>
                  </a:lnTo>
                  <a:cubicBezTo>
                    <a:pt x="593643" y="85433"/>
                    <a:pt x="595773" y="86497"/>
                    <a:pt x="598435" y="87562"/>
                  </a:cubicBezTo>
                  <a:lnTo>
                    <a:pt x="598435" y="109927"/>
                  </a:lnTo>
                  <a:cubicBezTo>
                    <a:pt x="596305" y="107797"/>
                    <a:pt x="592578" y="105667"/>
                    <a:pt x="590448" y="104069"/>
                  </a:cubicBezTo>
                  <a:lnTo>
                    <a:pt x="590448" y="65731"/>
                  </a:lnTo>
                  <a:cubicBezTo>
                    <a:pt x="592578" y="65198"/>
                    <a:pt x="596305" y="64133"/>
                    <a:pt x="598435" y="63068"/>
                  </a:cubicBezTo>
                  <a:lnTo>
                    <a:pt x="598435" y="63068"/>
                  </a:lnTo>
                  <a:close/>
                  <a:moveTo>
                    <a:pt x="598435" y="157317"/>
                  </a:moveTo>
                  <a:lnTo>
                    <a:pt x="598435" y="173292"/>
                  </a:lnTo>
                  <a:cubicBezTo>
                    <a:pt x="596305" y="174357"/>
                    <a:pt x="592578" y="174357"/>
                    <a:pt x="590448" y="174357"/>
                  </a:cubicBezTo>
                  <a:lnTo>
                    <a:pt x="590448" y="157317"/>
                  </a:lnTo>
                  <a:cubicBezTo>
                    <a:pt x="592578" y="157317"/>
                    <a:pt x="594708" y="157317"/>
                    <a:pt x="598435" y="157317"/>
                  </a:cubicBezTo>
                  <a:lnTo>
                    <a:pt x="598435" y="157317"/>
                  </a:lnTo>
                  <a:close/>
                  <a:moveTo>
                    <a:pt x="598435" y="491715"/>
                  </a:moveTo>
                  <a:lnTo>
                    <a:pt x="598435" y="510884"/>
                  </a:lnTo>
                  <a:cubicBezTo>
                    <a:pt x="596305" y="510884"/>
                    <a:pt x="592578" y="510884"/>
                    <a:pt x="590448" y="511949"/>
                  </a:cubicBezTo>
                  <a:lnTo>
                    <a:pt x="590448" y="498637"/>
                  </a:lnTo>
                  <a:cubicBezTo>
                    <a:pt x="591513" y="497572"/>
                    <a:pt x="592578" y="497572"/>
                    <a:pt x="592578" y="496507"/>
                  </a:cubicBezTo>
                  <a:cubicBezTo>
                    <a:pt x="594708" y="494909"/>
                    <a:pt x="596305" y="492780"/>
                    <a:pt x="598435" y="491715"/>
                  </a:cubicBezTo>
                  <a:lnTo>
                    <a:pt x="598435" y="491715"/>
                  </a:lnTo>
                  <a:close/>
                  <a:moveTo>
                    <a:pt x="598435" y="540170"/>
                  </a:moveTo>
                  <a:lnTo>
                    <a:pt x="598435" y="552417"/>
                  </a:lnTo>
                  <a:cubicBezTo>
                    <a:pt x="596305" y="551352"/>
                    <a:pt x="592578" y="551352"/>
                    <a:pt x="590448" y="550287"/>
                  </a:cubicBezTo>
                  <a:lnTo>
                    <a:pt x="590448" y="538040"/>
                  </a:lnTo>
                  <a:cubicBezTo>
                    <a:pt x="592578" y="539105"/>
                    <a:pt x="596305" y="540170"/>
                    <a:pt x="598435" y="540170"/>
                  </a:cubicBezTo>
                  <a:lnTo>
                    <a:pt x="598435" y="540170"/>
                  </a:lnTo>
                  <a:close/>
                  <a:moveTo>
                    <a:pt x="598435" y="558275"/>
                  </a:moveTo>
                  <a:lnTo>
                    <a:pt x="598435" y="598743"/>
                  </a:lnTo>
                  <a:cubicBezTo>
                    <a:pt x="597370" y="600873"/>
                    <a:pt x="595240" y="601938"/>
                    <a:pt x="594175" y="604600"/>
                  </a:cubicBezTo>
                  <a:lnTo>
                    <a:pt x="594175" y="604600"/>
                  </a:lnTo>
                  <a:cubicBezTo>
                    <a:pt x="593110" y="605665"/>
                    <a:pt x="592045" y="607795"/>
                    <a:pt x="590980" y="608860"/>
                  </a:cubicBezTo>
                  <a:lnTo>
                    <a:pt x="590980" y="597678"/>
                  </a:lnTo>
                  <a:cubicBezTo>
                    <a:pt x="596837" y="589691"/>
                    <a:pt x="601097" y="584366"/>
                    <a:pt x="595240" y="575314"/>
                  </a:cubicBezTo>
                  <a:cubicBezTo>
                    <a:pt x="593110" y="576379"/>
                    <a:pt x="592045" y="576379"/>
                    <a:pt x="590980" y="577444"/>
                  </a:cubicBezTo>
                  <a:lnTo>
                    <a:pt x="590980" y="566262"/>
                  </a:lnTo>
                  <a:cubicBezTo>
                    <a:pt x="592578" y="563599"/>
                    <a:pt x="594708" y="561469"/>
                    <a:pt x="598435" y="558275"/>
                  </a:cubicBezTo>
                  <a:lnTo>
                    <a:pt x="598435" y="558275"/>
                  </a:lnTo>
                  <a:close/>
                  <a:moveTo>
                    <a:pt x="598435" y="639212"/>
                  </a:moveTo>
                  <a:lnTo>
                    <a:pt x="598435" y="647199"/>
                  </a:lnTo>
                  <a:cubicBezTo>
                    <a:pt x="595240" y="645069"/>
                    <a:pt x="592578" y="644004"/>
                    <a:pt x="590448" y="641341"/>
                  </a:cubicBezTo>
                  <a:lnTo>
                    <a:pt x="590448" y="632289"/>
                  </a:lnTo>
                  <a:cubicBezTo>
                    <a:pt x="592578" y="634952"/>
                    <a:pt x="594708" y="636017"/>
                    <a:pt x="598435" y="639212"/>
                  </a:cubicBezTo>
                  <a:lnTo>
                    <a:pt x="598435" y="639212"/>
                  </a:lnTo>
                  <a:close/>
                  <a:moveTo>
                    <a:pt x="598435" y="712694"/>
                  </a:moveTo>
                  <a:lnTo>
                    <a:pt x="598435" y="764344"/>
                  </a:lnTo>
                  <a:lnTo>
                    <a:pt x="594175" y="771267"/>
                  </a:lnTo>
                  <a:lnTo>
                    <a:pt x="593110" y="777124"/>
                  </a:lnTo>
                  <a:lnTo>
                    <a:pt x="590980" y="780319"/>
                  </a:lnTo>
                  <a:lnTo>
                    <a:pt x="590980" y="706836"/>
                  </a:lnTo>
                  <a:lnTo>
                    <a:pt x="598435" y="712694"/>
                  </a:lnTo>
                  <a:lnTo>
                    <a:pt x="598435" y="712694"/>
                  </a:lnTo>
                  <a:lnTo>
                    <a:pt x="598435" y="712694"/>
                  </a:lnTo>
                  <a:close/>
                  <a:moveTo>
                    <a:pt x="598435" y="789903"/>
                  </a:moveTo>
                  <a:lnTo>
                    <a:pt x="598435" y="817060"/>
                  </a:lnTo>
                  <a:lnTo>
                    <a:pt x="597370" y="817060"/>
                  </a:lnTo>
                  <a:lnTo>
                    <a:pt x="595240" y="817060"/>
                  </a:lnTo>
                  <a:lnTo>
                    <a:pt x="590980" y="814930"/>
                  </a:lnTo>
                  <a:lnTo>
                    <a:pt x="590980" y="794696"/>
                  </a:lnTo>
                  <a:lnTo>
                    <a:pt x="594175" y="792566"/>
                  </a:lnTo>
                  <a:lnTo>
                    <a:pt x="596305" y="790436"/>
                  </a:lnTo>
                  <a:lnTo>
                    <a:pt x="598435" y="790436"/>
                  </a:lnTo>
                  <a:lnTo>
                    <a:pt x="598435" y="789903"/>
                  </a:lnTo>
                  <a:close/>
                  <a:moveTo>
                    <a:pt x="598435" y="846346"/>
                  </a:moveTo>
                  <a:lnTo>
                    <a:pt x="598435" y="873503"/>
                  </a:lnTo>
                  <a:lnTo>
                    <a:pt x="597370" y="872438"/>
                  </a:lnTo>
                  <a:lnTo>
                    <a:pt x="594175" y="868178"/>
                  </a:lnTo>
                  <a:lnTo>
                    <a:pt x="590980" y="864983"/>
                  </a:lnTo>
                  <a:lnTo>
                    <a:pt x="590980" y="845281"/>
                  </a:lnTo>
                  <a:lnTo>
                    <a:pt x="596837" y="846346"/>
                  </a:lnTo>
                  <a:lnTo>
                    <a:pt x="598435" y="846346"/>
                  </a:lnTo>
                  <a:lnTo>
                    <a:pt x="598435" y="846346"/>
                  </a:lnTo>
                  <a:close/>
                  <a:moveTo>
                    <a:pt x="598435" y="905984"/>
                  </a:moveTo>
                  <a:lnTo>
                    <a:pt x="598435" y="912906"/>
                  </a:lnTo>
                  <a:cubicBezTo>
                    <a:pt x="597370" y="912906"/>
                    <a:pt x="596305" y="912906"/>
                    <a:pt x="596305" y="912906"/>
                  </a:cubicBezTo>
                  <a:cubicBezTo>
                    <a:pt x="596305" y="913971"/>
                    <a:pt x="597370" y="916101"/>
                    <a:pt x="598435" y="917166"/>
                  </a:cubicBezTo>
                  <a:lnTo>
                    <a:pt x="598435" y="949647"/>
                  </a:lnTo>
                  <a:lnTo>
                    <a:pt x="598435" y="949647"/>
                  </a:lnTo>
                  <a:cubicBezTo>
                    <a:pt x="594175" y="938465"/>
                    <a:pt x="596305" y="926218"/>
                    <a:pt x="590448" y="918231"/>
                  </a:cubicBezTo>
                  <a:lnTo>
                    <a:pt x="590448" y="907049"/>
                  </a:lnTo>
                  <a:cubicBezTo>
                    <a:pt x="593643" y="905984"/>
                    <a:pt x="596305" y="905984"/>
                    <a:pt x="598435" y="905984"/>
                  </a:cubicBezTo>
                  <a:lnTo>
                    <a:pt x="598435" y="905984"/>
                  </a:lnTo>
                  <a:close/>
                  <a:moveTo>
                    <a:pt x="598435" y="955504"/>
                  </a:moveTo>
                  <a:lnTo>
                    <a:pt x="598435" y="962427"/>
                  </a:lnTo>
                  <a:cubicBezTo>
                    <a:pt x="595240" y="962427"/>
                    <a:pt x="592578" y="963492"/>
                    <a:pt x="590448" y="963492"/>
                  </a:cubicBezTo>
                  <a:lnTo>
                    <a:pt x="590448" y="956569"/>
                  </a:lnTo>
                  <a:cubicBezTo>
                    <a:pt x="592578" y="956569"/>
                    <a:pt x="594708" y="955504"/>
                    <a:pt x="598435" y="955504"/>
                  </a:cubicBezTo>
                  <a:lnTo>
                    <a:pt x="598435" y="955504"/>
                  </a:lnTo>
                  <a:close/>
                  <a:moveTo>
                    <a:pt x="598435" y="1005025"/>
                  </a:moveTo>
                  <a:lnTo>
                    <a:pt x="598435" y="1037506"/>
                  </a:lnTo>
                  <a:lnTo>
                    <a:pt x="595240" y="1037506"/>
                  </a:lnTo>
                  <a:lnTo>
                    <a:pt x="594175" y="1038571"/>
                  </a:lnTo>
                  <a:lnTo>
                    <a:pt x="592045" y="1039636"/>
                  </a:lnTo>
                  <a:lnTo>
                    <a:pt x="590980" y="1040701"/>
                  </a:lnTo>
                  <a:lnTo>
                    <a:pt x="590980" y="1017272"/>
                  </a:lnTo>
                  <a:lnTo>
                    <a:pt x="592045" y="1017272"/>
                  </a:lnTo>
                  <a:lnTo>
                    <a:pt x="594175" y="1014077"/>
                  </a:lnTo>
                  <a:lnTo>
                    <a:pt x="596305" y="1010882"/>
                  </a:lnTo>
                  <a:lnTo>
                    <a:pt x="597370" y="1006623"/>
                  </a:lnTo>
                  <a:lnTo>
                    <a:pt x="598435" y="1005025"/>
                  </a:lnTo>
                  <a:lnTo>
                    <a:pt x="598435" y="1005025"/>
                  </a:lnTo>
                  <a:close/>
                  <a:moveTo>
                    <a:pt x="598435" y="1059338"/>
                  </a:moveTo>
                  <a:lnTo>
                    <a:pt x="598435" y="1125898"/>
                  </a:lnTo>
                  <a:lnTo>
                    <a:pt x="596305" y="1124833"/>
                  </a:lnTo>
                  <a:lnTo>
                    <a:pt x="595240" y="1123768"/>
                  </a:lnTo>
                  <a:lnTo>
                    <a:pt x="594175" y="1122703"/>
                  </a:lnTo>
                  <a:lnTo>
                    <a:pt x="593110" y="1120573"/>
                  </a:lnTo>
                  <a:lnTo>
                    <a:pt x="592045" y="1120573"/>
                  </a:lnTo>
                  <a:lnTo>
                    <a:pt x="590980" y="1120573"/>
                  </a:lnTo>
                  <a:lnTo>
                    <a:pt x="590980" y="1098209"/>
                  </a:lnTo>
                  <a:lnTo>
                    <a:pt x="592045" y="1098209"/>
                  </a:lnTo>
                  <a:lnTo>
                    <a:pt x="592045" y="1096079"/>
                  </a:lnTo>
                  <a:lnTo>
                    <a:pt x="593110" y="1093949"/>
                  </a:lnTo>
                  <a:lnTo>
                    <a:pt x="592045" y="1092884"/>
                  </a:lnTo>
                  <a:lnTo>
                    <a:pt x="590980" y="1091819"/>
                  </a:lnTo>
                  <a:lnTo>
                    <a:pt x="590980" y="1063598"/>
                  </a:lnTo>
                  <a:lnTo>
                    <a:pt x="593110" y="1062533"/>
                  </a:lnTo>
                  <a:lnTo>
                    <a:pt x="595240" y="1060403"/>
                  </a:lnTo>
                  <a:lnTo>
                    <a:pt x="597370" y="1060403"/>
                  </a:lnTo>
                  <a:lnTo>
                    <a:pt x="598435" y="1060403"/>
                  </a:lnTo>
                  <a:lnTo>
                    <a:pt x="598435" y="1059338"/>
                  </a:lnTo>
                  <a:close/>
                  <a:moveTo>
                    <a:pt x="598435" y="1141340"/>
                  </a:moveTo>
                  <a:lnTo>
                    <a:pt x="598435" y="1161574"/>
                  </a:lnTo>
                  <a:lnTo>
                    <a:pt x="597370" y="1161574"/>
                  </a:lnTo>
                  <a:lnTo>
                    <a:pt x="596305" y="1160509"/>
                  </a:lnTo>
                  <a:lnTo>
                    <a:pt x="595240" y="1158379"/>
                  </a:lnTo>
                  <a:lnTo>
                    <a:pt x="593110" y="1155184"/>
                  </a:lnTo>
                  <a:lnTo>
                    <a:pt x="592045" y="1154119"/>
                  </a:lnTo>
                  <a:lnTo>
                    <a:pt x="590980" y="1153055"/>
                  </a:lnTo>
                  <a:lnTo>
                    <a:pt x="590980" y="1134950"/>
                  </a:lnTo>
                  <a:cubicBezTo>
                    <a:pt x="592045" y="1134950"/>
                    <a:pt x="594175" y="1138145"/>
                    <a:pt x="593110" y="1137080"/>
                  </a:cubicBezTo>
                  <a:cubicBezTo>
                    <a:pt x="593110" y="1136015"/>
                    <a:pt x="597370" y="1140275"/>
                    <a:pt x="597370" y="1140275"/>
                  </a:cubicBezTo>
                  <a:lnTo>
                    <a:pt x="598435" y="1141340"/>
                  </a:lnTo>
                  <a:lnTo>
                    <a:pt x="598435" y="1141340"/>
                  </a:lnTo>
                  <a:close/>
                  <a:moveTo>
                    <a:pt x="598435" y="1219082"/>
                  </a:moveTo>
                  <a:lnTo>
                    <a:pt x="598435" y="1229199"/>
                  </a:lnTo>
                  <a:cubicBezTo>
                    <a:pt x="597370" y="1230264"/>
                    <a:pt x="596305" y="1231329"/>
                    <a:pt x="595240" y="1232394"/>
                  </a:cubicBezTo>
                  <a:cubicBezTo>
                    <a:pt x="596305" y="1233459"/>
                    <a:pt x="597370" y="1233459"/>
                    <a:pt x="598435" y="1233459"/>
                  </a:cubicBezTo>
                  <a:lnTo>
                    <a:pt x="598435" y="1241446"/>
                  </a:lnTo>
                  <a:cubicBezTo>
                    <a:pt x="598435" y="1241446"/>
                    <a:pt x="598435" y="1241446"/>
                    <a:pt x="597370" y="1241446"/>
                  </a:cubicBezTo>
                  <a:cubicBezTo>
                    <a:pt x="596305" y="1240381"/>
                    <a:pt x="595240" y="1240381"/>
                    <a:pt x="594175" y="1239316"/>
                  </a:cubicBezTo>
                  <a:cubicBezTo>
                    <a:pt x="593110" y="1239316"/>
                    <a:pt x="592045" y="1239316"/>
                    <a:pt x="590980" y="1239316"/>
                  </a:cubicBezTo>
                  <a:lnTo>
                    <a:pt x="590980" y="1227069"/>
                  </a:lnTo>
                  <a:cubicBezTo>
                    <a:pt x="593643" y="1223342"/>
                    <a:pt x="596305" y="1221212"/>
                    <a:pt x="598435" y="1219082"/>
                  </a:cubicBezTo>
                  <a:lnTo>
                    <a:pt x="598435" y="1219082"/>
                  </a:lnTo>
                  <a:close/>
                  <a:moveTo>
                    <a:pt x="598435" y="1268603"/>
                  </a:moveTo>
                  <a:lnTo>
                    <a:pt x="598435" y="1276590"/>
                  </a:lnTo>
                  <a:cubicBezTo>
                    <a:pt x="596305" y="1274460"/>
                    <a:pt x="592578" y="1273395"/>
                    <a:pt x="590448" y="1270733"/>
                  </a:cubicBezTo>
                  <a:lnTo>
                    <a:pt x="590448" y="1262745"/>
                  </a:lnTo>
                  <a:cubicBezTo>
                    <a:pt x="592578" y="1264343"/>
                    <a:pt x="596305" y="1266473"/>
                    <a:pt x="598435" y="1268603"/>
                  </a:cubicBezTo>
                  <a:lnTo>
                    <a:pt x="598435" y="1268603"/>
                  </a:lnTo>
                  <a:close/>
                  <a:moveTo>
                    <a:pt x="598435" y="1289902"/>
                  </a:moveTo>
                  <a:lnTo>
                    <a:pt x="598435" y="1297889"/>
                  </a:lnTo>
                  <a:lnTo>
                    <a:pt x="598435" y="1297889"/>
                  </a:lnTo>
                  <a:lnTo>
                    <a:pt x="598435" y="1297889"/>
                  </a:lnTo>
                  <a:lnTo>
                    <a:pt x="598435" y="1377761"/>
                  </a:lnTo>
                  <a:cubicBezTo>
                    <a:pt x="595240" y="1375631"/>
                    <a:pt x="594175" y="1371904"/>
                    <a:pt x="591513" y="1369774"/>
                  </a:cubicBezTo>
                  <a:cubicBezTo>
                    <a:pt x="591513" y="1369774"/>
                    <a:pt x="591513" y="1369774"/>
                    <a:pt x="590448" y="1368709"/>
                  </a:cubicBezTo>
                  <a:lnTo>
                    <a:pt x="590448" y="1332500"/>
                  </a:lnTo>
                  <a:cubicBezTo>
                    <a:pt x="591513" y="1325578"/>
                    <a:pt x="593643" y="1318123"/>
                    <a:pt x="592578" y="1309071"/>
                  </a:cubicBezTo>
                  <a:cubicBezTo>
                    <a:pt x="591513" y="1308006"/>
                    <a:pt x="591513" y="1306941"/>
                    <a:pt x="590448" y="1304811"/>
                  </a:cubicBezTo>
                  <a:lnTo>
                    <a:pt x="590448" y="1290434"/>
                  </a:lnTo>
                  <a:cubicBezTo>
                    <a:pt x="591513" y="1291499"/>
                    <a:pt x="592578" y="1292564"/>
                    <a:pt x="593643" y="1292564"/>
                  </a:cubicBezTo>
                  <a:cubicBezTo>
                    <a:pt x="594708" y="1292032"/>
                    <a:pt x="596305" y="1290967"/>
                    <a:pt x="598435" y="1289902"/>
                  </a:cubicBezTo>
                  <a:lnTo>
                    <a:pt x="598435" y="1289902"/>
                  </a:lnTo>
                  <a:close/>
                  <a:moveTo>
                    <a:pt x="598435" y="1671690"/>
                  </a:moveTo>
                  <a:lnTo>
                    <a:pt x="598435" y="1688729"/>
                  </a:lnTo>
                  <a:cubicBezTo>
                    <a:pt x="596305" y="1687664"/>
                    <a:pt x="594175" y="1686599"/>
                    <a:pt x="590448" y="1685534"/>
                  </a:cubicBezTo>
                  <a:lnTo>
                    <a:pt x="590448" y="1669560"/>
                  </a:lnTo>
                  <a:cubicBezTo>
                    <a:pt x="593643" y="1670625"/>
                    <a:pt x="596305" y="1670625"/>
                    <a:pt x="598435" y="1671690"/>
                  </a:cubicBezTo>
                  <a:lnTo>
                    <a:pt x="598435" y="1671690"/>
                  </a:lnTo>
                  <a:close/>
                  <a:moveTo>
                    <a:pt x="598435" y="1767536"/>
                  </a:moveTo>
                  <a:lnTo>
                    <a:pt x="598435" y="1786705"/>
                  </a:lnTo>
                  <a:cubicBezTo>
                    <a:pt x="595240" y="1785641"/>
                    <a:pt x="592578" y="1784576"/>
                    <a:pt x="590448" y="1783511"/>
                  </a:cubicBezTo>
                  <a:lnTo>
                    <a:pt x="590448" y="1762211"/>
                  </a:lnTo>
                  <a:cubicBezTo>
                    <a:pt x="592578" y="1763809"/>
                    <a:pt x="594708" y="1766471"/>
                    <a:pt x="598435" y="1767536"/>
                  </a:cubicBezTo>
                  <a:close/>
                  <a:moveTo>
                    <a:pt x="590448" y="66263"/>
                  </a:moveTo>
                  <a:lnTo>
                    <a:pt x="590448" y="104602"/>
                  </a:lnTo>
                  <a:cubicBezTo>
                    <a:pt x="588318" y="103537"/>
                    <a:pt x="586188" y="102472"/>
                    <a:pt x="583526" y="101407"/>
                  </a:cubicBezTo>
                  <a:lnTo>
                    <a:pt x="583526" y="71056"/>
                  </a:lnTo>
                  <a:cubicBezTo>
                    <a:pt x="586188" y="68393"/>
                    <a:pt x="588318" y="67328"/>
                    <a:pt x="590448" y="66263"/>
                  </a:cubicBezTo>
                  <a:lnTo>
                    <a:pt x="590448" y="66263"/>
                  </a:lnTo>
                  <a:close/>
                  <a:moveTo>
                    <a:pt x="590448" y="157317"/>
                  </a:moveTo>
                  <a:lnTo>
                    <a:pt x="590448" y="174357"/>
                  </a:lnTo>
                  <a:cubicBezTo>
                    <a:pt x="589383" y="174357"/>
                    <a:pt x="588318" y="173292"/>
                    <a:pt x="588318" y="173292"/>
                  </a:cubicBezTo>
                  <a:cubicBezTo>
                    <a:pt x="586188" y="174357"/>
                    <a:pt x="585123" y="175422"/>
                    <a:pt x="584058" y="176487"/>
                  </a:cubicBezTo>
                  <a:lnTo>
                    <a:pt x="584058" y="155187"/>
                  </a:lnTo>
                  <a:cubicBezTo>
                    <a:pt x="586188" y="155187"/>
                    <a:pt x="587253" y="156252"/>
                    <a:pt x="589915" y="156252"/>
                  </a:cubicBezTo>
                  <a:cubicBezTo>
                    <a:pt x="589383" y="157317"/>
                    <a:pt x="590448" y="157317"/>
                    <a:pt x="590448" y="157317"/>
                  </a:cubicBezTo>
                  <a:lnTo>
                    <a:pt x="590448" y="157317"/>
                  </a:lnTo>
                  <a:close/>
                  <a:moveTo>
                    <a:pt x="590448" y="498637"/>
                  </a:moveTo>
                  <a:lnTo>
                    <a:pt x="590448" y="511949"/>
                  </a:lnTo>
                  <a:cubicBezTo>
                    <a:pt x="588318" y="511949"/>
                    <a:pt x="586188" y="513014"/>
                    <a:pt x="583526" y="514079"/>
                  </a:cubicBezTo>
                  <a:lnTo>
                    <a:pt x="583526" y="502897"/>
                  </a:lnTo>
                  <a:cubicBezTo>
                    <a:pt x="585655" y="501832"/>
                    <a:pt x="586720" y="501832"/>
                    <a:pt x="587785" y="500767"/>
                  </a:cubicBezTo>
                  <a:cubicBezTo>
                    <a:pt x="589383" y="500767"/>
                    <a:pt x="590448" y="499702"/>
                    <a:pt x="590448" y="498637"/>
                  </a:cubicBezTo>
                  <a:lnTo>
                    <a:pt x="590448" y="498637"/>
                  </a:lnTo>
                  <a:close/>
                  <a:moveTo>
                    <a:pt x="590448" y="538040"/>
                  </a:moveTo>
                  <a:lnTo>
                    <a:pt x="590448" y="550287"/>
                  </a:lnTo>
                  <a:cubicBezTo>
                    <a:pt x="588318" y="549222"/>
                    <a:pt x="586188" y="548157"/>
                    <a:pt x="583526" y="547093"/>
                  </a:cubicBezTo>
                  <a:lnTo>
                    <a:pt x="583526" y="535910"/>
                  </a:lnTo>
                  <a:cubicBezTo>
                    <a:pt x="586188" y="536975"/>
                    <a:pt x="588318" y="536975"/>
                    <a:pt x="590448" y="538040"/>
                  </a:cubicBezTo>
                  <a:lnTo>
                    <a:pt x="590448" y="538040"/>
                  </a:lnTo>
                  <a:close/>
                  <a:moveTo>
                    <a:pt x="590448" y="566262"/>
                  </a:moveTo>
                  <a:lnTo>
                    <a:pt x="590448" y="577444"/>
                  </a:lnTo>
                  <a:cubicBezTo>
                    <a:pt x="588318" y="578509"/>
                    <a:pt x="586188" y="579574"/>
                    <a:pt x="583526" y="580639"/>
                  </a:cubicBezTo>
                  <a:lnTo>
                    <a:pt x="583526" y="570522"/>
                  </a:lnTo>
                  <a:cubicBezTo>
                    <a:pt x="586188" y="569457"/>
                    <a:pt x="588318" y="567327"/>
                    <a:pt x="590448" y="566262"/>
                  </a:cubicBezTo>
                  <a:lnTo>
                    <a:pt x="590448" y="566262"/>
                  </a:lnTo>
                  <a:close/>
                  <a:moveTo>
                    <a:pt x="590448" y="597678"/>
                  </a:moveTo>
                  <a:lnTo>
                    <a:pt x="590448" y="608860"/>
                  </a:lnTo>
                  <a:cubicBezTo>
                    <a:pt x="583526" y="618977"/>
                    <a:pt x="581396" y="623770"/>
                    <a:pt x="590448" y="632289"/>
                  </a:cubicBezTo>
                  <a:lnTo>
                    <a:pt x="590448" y="641341"/>
                  </a:lnTo>
                  <a:cubicBezTo>
                    <a:pt x="588318" y="639212"/>
                    <a:pt x="586188" y="637082"/>
                    <a:pt x="583526" y="634419"/>
                  </a:cubicBezTo>
                  <a:lnTo>
                    <a:pt x="583526" y="605665"/>
                  </a:lnTo>
                  <a:cubicBezTo>
                    <a:pt x="586188" y="603003"/>
                    <a:pt x="588318" y="599808"/>
                    <a:pt x="590448" y="597678"/>
                  </a:cubicBezTo>
                  <a:lnTo>
                    <a:pt x="590448" y="597678"/>
                  </a:lnTo>
                  <a:close/>
                  <a:moveTo>
                    <a:pt x="590448" y="706836"/>
                  </a:moveTo>
                  <a:lnTo>
                    <a:pt x="590448" y="779786"/>
                  </a:lnTo>
                  <a:lnTo>
                    <a:pt x="590448" y="779786"/>
                  </a:lnTo>
                  <a:lnTo>
                    <a:pt x="588318" y="784046"/>
                  </a:lnTo>
                  <a:lnTo>
                    <a:pt x="587253" y="788306"/>
                  </a:lnTo>
                  <a:lnTo>
                    <a:pt x="588318" y="790436"/>
                  </a:lnTo>
                  <a:lnTo>
                    <a:pt x="590448" y="793631"/>
                  </a:lnTo>
                  <a:lnTo>
                    <a:pt x="590448" y="793631"/>
                  </a:lnTo>
                  <a:lnTo>
                    <a:pt x="590448" y="813865"/>
                  </a:lnTo>
                  <a:lnTo>
                    <a:pt x="590448" y="812800"/>
                  </a:lnTo>
                  <a:lnTo>
                    <a:pt x="590448" y="809605"/>
                  </a:lnTo>
                  <a:lnTo>
                    <a:pt x="590448" y="803748"/>
                  </a:lnTo>
                  <a:lnTo>
                    <a:pt x="587253" y="802683"/>
                  </a:lnTo>
                  <a:lnTo>
                    <a:pt x="588318" y="800553"/>
                  </a:lnTo>
                  <a:lnTo>
                    <a:pt x="588318" y="796293"/>
                  </a:lnTo>
                  <a:lnTo>
                    <a:pt x="586188" y="795228"/>
                  </a:lnTo>
                  <a:lnTo>
                    <a:pt x="584058" y="794163"/>
                  </a:lnTo>
                  <a:lnTo>
                    <a:pt x="584058" y="757955"/>
                  </a:lnTo>
                  <a:lnTo>
                    <a:pt x="585123" y="756890"/>
                  </a:lnTo>
                  <a:lnTo>
                    <a:pt x="586188" y="751032"/>
                  </a:lnTo>
                  <a:lnTo>
                    <a:pt x="588318" y="746772"/>
                  </a:lnTo>
                  <a:lnTo>
                    <a:pt x="589383" y="743578"/>
                  </a:lnTo>
                  <a:lnTo>
                    <a:pt x="588318" y="741448"/>
                  </a:lnTo>
                  <a:lnTo>
                    <a:pt x="586188" y="740383"/>
                  </a:lnTo>
                  <a:lnTo>
                    <a:pt x="584058" y="740383"/>
                  </a:lnTo>
                  <a:lnTo>
                    <a:pt x="584058" y="741448"/>
                  </a:lnTo>
                  <a:lnTo>
                    <a:pt x="584058" y="702044"/>
                  </a:lnTo>
                  <a:lnTo>
                    <a:pt x="589915" y="705239"/>
                  </a:lnTo>
                  <a:lnTo>
                    <a:pt x="590448" y="706836"/>
                  </a:lnTo>
                  <a:lnTo>
                    <a:pt x="590448" y="706836"/>
                  </a:lnTo>
                  <a:close/>
                  <a:moveTo>
                    <a:pt x="590448" y="845281"/>
                  </a:moveTo>
                  <a:lnTo>
                    <a:pt x="590448" y="864450"/>
                  </a:lnTo>
                  <a:lnTo>
                    <a:pt x="590448" y="864450"/>
                  </a:lnTo>
                  <a:lnTo>
                    <a:pt x="586188" y="860191"/>
                  </a:lnTo>
                  <a:lnTo>
                    <a:pt x="584058" y="859126"/>
                  </a:lnTo>
                  <a:lnTo>
                    <a:pt x="584058" y="844216"/>
                  </a:lnTo>
                  <a:lnTo>
                    <a:pt x="589915" y="845281"/>
                  </a:lnTo>
                  <a:lnTo>
                    <a:pt x="590448" y="845281"/>
                  </a:lnTo>
                  <a:lnTo>
                    <a:pt x="590448" y="845281"/>
                  </a:lnTo>
                  <a:close/>
                  <a:moveTo>
                    <a:pt x="590448" y="907049"/>
                  </a:moveTo>
                  <a:lnTo>
                    <a:pt x="590448" y="918231"/>
                  </a:lnTo>
                  <a:cubicBezTo>
                    <a:pt x="589383" y="916101"/>
                    <a:pt x="587253" y="915036"/>
                    <a:pt x="583526" y="913971"/>
                  </a:cubicBezTo>
                  <a:lnTo>
                    <a:pt x="583526" y="905984"/>
                  </a:lnTo>
                  <a:cubicBezTo>
                    <a:pt x="584590" y="905984"/>
                    <a:pt x="585655" y="907049"/>
                    <a:pt x="586720" y="907049"/>
                  </a:cubicBezTo>
                  <a:cubicBezTo>
                    <a:pt x="588318" y="907049"/>
                    <a:pt x="589383" y="907049"/>
                    <a:pt x="590448" y="907049"/>
                  </a:cubicBezTo>
                  <a:lnTo>
                    <a:pt x="590448" y="907049"/>
                  </a:lnTo>
                  <a:close/>
                  <a:moveTo>
                    <a:pt x="590448" y="956569"/>
                  </a:moveTo>
                  <a:lnTo>
                    <a:pt x="590448" y="963492"/>
                  </a:lnTo>
                  <a:cubicBezTo>
                    <a:pt x="588318" y="963492"/>
                    <a:pt x="586188" y="962427"/>
                    <a:pt x="583526" y="962427"/>
                  </a:cubicBezTo>
                  <a:lnTo>
                    <a:pt x="583526" y="955504"/>
                  </a:lnTo>
                  <a:cubicBezTo>
                    <a:pt x="586188" y="956569"/>
                    <a:pt x="588318" y="956569"/>
                    <a:pt x="590448" y="956569"/>
                  </a:cubicBezTo>
                  <a:lnTo>
                    <a:pt x="590448" y="956569"/>
                  </a:lnTo>
                  <a:close/>
                  <a:moveTo>
                    <a:pt x="590448" y="1017805"/>
                  </a:moveTo>
                  <a:lnTo>
                    <a:pt x="590448" y="1041234"/>
                  </a:lnTo>
                  <a:lnTo>
                    <a:pt x="590448" y="1042299"/>
                  </a:lnTo>
                  <a:lnTo>
                    <a:pt x="589383" y="1044429"/>
                  </a:lnTo>
                  <a:lnTo>
                    <a:pt x="587253" y="1045494"/>
                  </a:lnTo>
                  <a:lnTo>
                    <a:pt x="586188" y="1047624"/>
                  </a:lnTo>
                  <a:lnTo>
                    <a:pt x="584058" y="1049753"/>
                  </a:lnTo>
                  <a:lnTo>
                    <a:pt x="584058" y="1021532"/>
                  </a:lnTo>
                  <a:lnTo>
                    <a:pt x="586188" y="1020467"/>
                  </a:lnTo>
                  <a:lnTo>
                    <a:pt x="587253" y="1019402"/>
                  </a:lnTo>
                  <a:lnTo>
                    <a:pt x="590448" y="1017805"/>
                  </a:lnTo>
                  <a:lnTo>
                    <a:pt x="590448" y="1017805"/>
                  </a:lnTo>
                  <a:close/>
                  <a:moveTo>
                    <a:pt x="590448" y="1062533"/>
                  </a:moveTo>
                  <a:lnTo>
                    <a:pt x="590448" y="1090754"/>
                  </a:lnTo>
                  <a:lnTo>
                    <a:pt x="589383" y="1088624"/>
                  </a:lnTo>
                  <a:lnTo>
                    <a:pt x="587253" y="1086495"/>
                  </a:lnTo>
                  <a:lnTo>
                    <a:pt x="586188" y="1084365"/>
                  </a:lnTo>
                  <a:lnTo>
                    <a:pt x="584058" y="1083300"/>
                  </a:lnTo>
                  <a:lnTo>
                    <a:pt x="584058" y="1068390"/>
                  </a:lnTo>
                  <a:lnTo>
                    <a:pt x="585123" y="1067325"/>
                  </a:lnTo>
                  <a:lnTo>
                    <a:pt x="586188" y="1066260"/>
                  </a:lnTo>
                  <a:lnTo>
                    <a:pt x="590448" y="1062533"/>
                  </a:lnTo>
                  <a:lnTo>
                    <a:pt x="590448" y="1062533"/>
                  </a:lnTo>
                  <a:close/>
                  <a:moveTo>
                    <a:pt x="590448" y="1097677"/>
                  </a:moveTo>
                  <a:lnTo>
                    <a:pt x="590448" y="1120041"/>
                  </a:lnTo>
                  <a:lnTo>
                    <a:pt x="589383" y="1118976"/>
                  </a:lnTo>
                  <a:lnTo>
                    <a:pt x="587253" y="1120041"/>
                  </a:lnTo>
                  <a:lnTo>
                    <a:pt x="586188" y="1122171"/>
                  </a:lnTo>
                  <a:lnTo>
                    <a:pt x="585123" y="1123236"/>
                  </a:lnTo>
                  <a:lnTo>
                    <a:pt x="585123" y="1125366"/>
                  </a:lnTo>
                  <a:lnTo>
                    <a:pt x="585123" y="1127495"/>
                  </a:lnTo>
                  <a:lnTo>
                    <a:pt x="586188" y="1128560"/>
                  </a:lnTo>
                  <a:lnTo>
                    <a:pt x="588318" y="1130690"/>
                  </a:lnTo>
                  <a:lnTo>
                    <a:pt x="589383" y="1131755"/>
                  </a:lnTo>
                  <a:lnTo>
                    <a:pt x="590448" y="1133885"/>
                  </a:lnTo>
                  <a:lnTo>
                    <a:pt x="590448" y="1133885"/>
                  </a:lnTo>
                  <a:lnTo>
                    <a:pt x="590448" y="1151990"/>
                  </a:lnTo>
                  <a:lnTo>
                    <a:pt x="589383" y="1150925"/>
                  </a:lnTo>
                  <a:lnTo>
                    <a:pt x="588318" y="1149860"/>
                  </a:lnTo>
                  <a:lnTo>
                    <a:pt x="586188" y="1148795"/>
                  </a:lnTo>
                  <a:lnTo>
                    <a:pt x="585123" y="1147730"/>
                  </a:lnTo>
                  <a:lnTo>
                    <a:pt x="584058" y="1146665"/>
                  </a:lnTo>
                  <a:lnTo>
                    <a:pt x="584058" y="1095014"/>
                  </a:lnTo>
                  <a:lnTo>
                    <a:pt x="585123" y="1095014"/>
                  </a:lnTo>
                  <a:lnTo>
                    <a:pt x="586188" y="1096079"/>
                  </a:lnTo>
                  <a:lnTo>
                    <a:pt x="589383" y="1097144"/>
                  </a:lnTo>
                  <a:lnTo>
                    <a:pt x="590448" y="1097144"/>
                  </a:lnTo>
                  <a:lnTo>
                    <a:pt x="590448" y="1097677"/>
                  </a:lnTo>
                  <a:close/>
                  <a:moveTo>
                    <a:pt x="590448" y="1227069"/>
                  </a:moveTo>
                  <a:lnTo>
                    <a:pt x="590448" y="1239316"/>
                  </a:lnTo>
                  <a:cubicBezTo>
                    <a:pt x="588318" y="1239316"/>
                    <a:pt x="586188" y="1240381"/>
                    <a:pt x="583526" y="1242511"/>
                  </a:cubicBezTo>
                  <a:lnTo>
                    <a:pt x="583526" y="1234524"/>
                  </a:lnTo>
                  <a:cubicBezTo>
                    <a:pt x="584590" y="1234524"/>
                    <a:pt x="584590" y="1233459"/>
                    <a:pt x="585655" y="1233459"/>
                  </a:cubicBezTo>
                  <a:cubicBezTo>
                    <a:pt x="587253" y="1231329"/>
                    <a:pt x="589383" y="1229199"/>
                    <a:pt x="590448" y="1227069"/>
                  </a:cubicBezTo>
                  <a:lnTo>
                    <a:pt x="590448" y="1227069"/>
                  </a:lnTo>
                  <a:close/>
                  <a:moveTo>
                    <a:pt x="590448" y="1262745"/>
                  </a:moveTo>
                  <a:lnTo>
                    <a:pt x="590448" y="1270733"/>
                  </a:lnTo>
                  <a:cubicBezTo>
                    <a:pt x="590448" y="1270733"/>
                    <a:pt x="589383" y="1269668"/>
                    <a:pt x="588318" y="1269668"/>
                  </a:cubicBezTo>
                  <a:lnTo>
                    <a:pt x="588318" y="1269668"/>
                  </a:lnTo>
                  <a:cubicBezTo>
                    <a:pt x="587253" y="1268603"/>
                    <a:pt x="585123" y="1267538"/>
                    <a:pt x="584058" y="1266473"/>
                  </a:cubicBezTo>
                  <a:lnTo>
                    <a:pt x="584058" y="1257421"/>
                  </a:lnTo>
                  <a:cubicBezTo>
                    <a:pt x="586188" y="1259550"/>
                    <a:pt x="588318" y="1260615"/>
                    <a:pt x="590448" y="1262745"/>
                  </a:cubicBezTo>
                  <a:lnTo>
                    <a:pt x="590448" y="1262745"/>
                  </a:lnTo>
                  <a:close/>
                  <a:moveTo>
                    <a:pt x="590448" y="1289902"/>
                  </a:moveTo>
                  <a:lnTo>
                    <a:pt x="590448" y="1304279"/>
                  </a:lnTo>
                  <a:cubicBezTo>
                    <a:pt x="589383" y="1302149"/>
                    <a:pt x="587253" y="1298422"/>
                    <a:pt x="583526" y="1296292"/>
                  </a:cubicBezTo>
                  <a:lnTo>
                    <a:pt x="583526" y="1284045"/>
                  </a:lnTo>
                  <a:cubicBezTo>
                    <a:pt x="587253" y="1286707"/>
                    <a:pt x="589383" y="1287772"/>
                    <a:pt x="590448" y="1289902"/>
                  </a:cubicBezTo>
                  <a:lnTo>
                    <a:pt x="590448" y="1289902"/>
                  </a:lnTo>
                  <a:close/>
                  <a:moveTo>
                    <a:pt x="590448" y="1333033"/>
                  </a:moveTo>
                  <a:lnTo>
                    <a:pt x="590448" y="1369241"/>
                  </a:lnTo>
                  <a:cubicBezTo>
                    <a:pt x="589383" y="1369241"/>
                    <a:pt x="587253" y="1368176"/>
                    <a:pt x="587253" y="1368176"/>
                  </a:cubicBezTo>
                  <a:cubicBezTo>
                    <a:pt x="586188" y="1367111"/>
                    <a:pt x="585123" y="1367111"/>
                    <a:pt x="584058" y="1366046"/>
                  </a:cubicBezTo>
                  <a:lnTo>
                    <a:pt x="584058" y="1355929"/>
                  </a:lnTo>
                  <a:cubicBezTo>
                    <a:pt x="585123" y="1355929"/>
                    <a:pt x="586188" y="1356994"/>
                    <a:pt x="587253" y="1356994"/>
                  </a:cubicBezTo>
                  <a:lnTo>
                    <a:pt x="587253" y="1356994"/>
                  </a:lnTo>
                  <a:lnTo>
                    <a:pt x="588318" y="1358059"/>
                  </a:lnTo>
                  <a:cubicBezTo>
                    <a:pt x="587253" y="1349540"/>
                    <a:pt x="589383" y="1341552"/>
                    <a:pt x="590448" y="1333033"/>
                  </a:cubicBezTo>
                  <a:lnTo>
                    <a:pt x="590448" y="1333033"/>
                  </a:lnTo>
                  <a:close/>
                  <a:moveTo>
                    <a:pt x="590448" y="1669560"/>
                  </a:moveTo>
                  <a:lnTo>
                    <a:pt x="590448" y="1685534"/>
                  </a:lnTo>
                  <a:cubicBezTo>
                    <a:pt x="588318" y="1685534"/>
                    <a:pt x="586188" y="1684469"/>
                    <a:pt x="583526" y="1684469"/>
                  </a:cubicBezTo>
                  <a:lnTo>
                    <a:pt x="583526" y="1667430"/>
                  </a:lnTo>
                  <a:cubicBezTo>
                    <a:pt x="586188" y="1668495"/>
                    <a:pt x="588318" y="1668495"/>
                    <a:pt x="590448" y="1669560"/>
                  </a:cubicBezTo>
                  <a:lnTo>
                    <a:pt x="590448" y="1669560"/>
                  </a:lnTo>
                  <a:close/>
                  <a:moveTo>
                    <a:pt x="590448" y="1761679"/>
                  </a:moveTo>
                  <a:lnTo>
                    <a:pt x="590448" y="1782978"/>
                  </a:lnTo>
                  <a:cubicBezTo>
                    <a:pt x="588318" y="1780848"/>
                    <a:pt x="586188" y="1779783"/>
                    <a:pt x="583526" y="1778718"/>
                  </a:cubicBezTo>
                  <a:lnTo>
                    <a:pt x="583526" y="1751562"/>
                  </a:lnTo>
                  <a:cubicBezTo>
                    <a:pt x="586188" y="1754757"/>
                    <a:pt x="588318" y="1758484"/>
                    <a:pt x="590448" y="1761679"/>
                  </a:cubicBezTo>
                  <a:close/>
                  <a:moveTo>
                    <a:pt x="583526" y="70523"/>
                  </a:moveTo>
                  <a:lnTo>
                    <a:pt x="583526" y="100874"/>
                  </a:lnTo>
                  <a:cubicBezTo>
                    <a:pt x="579266" y="98745"/>
                    <a:pt x="573408" y="96615"/>
                    <a:pt x="567551" y="96615"/>
                  </a:cubicBezTo>
                  <a:lnTo>
                    <a:pt x="567551" y="79575"/>
                  </a:lnTo>
                  <a:cubicBezTo>
                    <a:pt x="567551" y="79575"/>
                    <a:pt x="568616" y="79575"/>
                    <a:pt x="569681" y="79575"/>
                  </a:cubicBezTo>
                  <a:cubicBezTo>
                    <a:pt x="572876" y="77445"/>
                    <a:pt x="576603" y="73718"/>
                    <a:pt x="577668" y="73718"/>
                  </a:cubicBezTo>
                  <a:cubicBezTo>
                    <a:pt x="580331" y="73185"/>
                    <a:pt x="582461" y="72121"/>
                    <a:pt x="583526" y="70523"/>
                  </a:cubicBezTo>
                  <a:lnTo>
                    <a:pt x="583526" y="70523"/>
                  </a:lnTo>
                  <a:close/>
                  <a:moveTo>
                    <a:pt x="583526" y="155187"/>
                  </a:moveTo>
                  <a:lnTo>
                    <a:pt x="583526" y="176487"/>
                  </a:lnTo>
                  <a:cubicBezTo>
                    <a:pt x="577668" y="182344"/>
                    <a:pt x="572343" y="186604"/>
                    <a:pt x="567551" y="189799"/>
                  </a:cubicBezTo>
                  <a:lnTo>
                    <a:pt x="567551" y="170629"/>
                  </a:lnTo>
                  <a:cubicBezTo>
                    <a:pt x="567551" y="169564"/>
                    <a:pt x="568616" y="169564"/>
                    <a:pt x="569681" y="168499"/>
                  </a:cubicBezTo>
                  <a:cubicBezTo>
                    <a:pt x="568616" y="168499"/>
                    <a:pt x="567551" y="168499"/>
                    <a:pt x="567551" y="168499"/>
                  </a:cubicBezTo>
                  <a:lnTo>
                    <a:pt x="567551" y="146135"/>
                  </a:lnTo>
                  <a:cubicBezTo>
                    <a:pt x="572343" y="149330"/>
                    <a:pt x="578201" y="153057"/>
                    <a:pt x="583526" y="155187"/>
                  </a:cubicBezTo>
                  <a:lnTo>
                    <a:pt x="583526" y="155187"/>
                  </a:lnTo>
                  <a:close/>
                  <a:moveTo>
                    <a:pt x="583526" y="502897"/>
                  </a:moveTo>
                  <a:lnTo>
                    <a:pt x="583526" y="514079"/>
                  </a:lnTo>
                  <a:cubicBezTo>
                    <a:pt x="579266" y="516209"/>
                    <a:pt x="573408" y="521001"/>
                    <a:pt x="567551" y="527391"/>
                  </a:cubicBezTo>
                  <a:lnTo>
                    <a:pt x="567551" y="514079"/>
                  </a:lnTo>
                  <a:cubicBezTo>
                    <a:pt x="573408" y="508754"/>
                    <a:pt x="579266" y="505559"/>
                    <a:pt x="583526" y="502897"/>
                  </a:cubicBezTo>
                  <a:lnTo>
                    <a:pt x="583526" y="502897"/>
                  </a:lnTo>
                  <a:close/>
                  <a:moveTo>
                    <a:pt x="583526" y="535910"/>
                  </a:moveTo>
                  <a:lnTo>
                    <a:pt x="583526" y="547093"/>
                  </a:lnTo>
                  <a:cubicBezTo>
                    <a:pt x="577668" y="544963"/>
                    <a:pt x="573408" y="542833"/>
                    <a:pt x="567551" y="541235"/>
                  </a:cubicBezTo>
                  <a:lnTo>
                    <a:pt x="567551" y="531118"/>
                  </a:lnTo>
                  <a:cubicBezTo>
                    <a:pt x="573408" y="531118"/>
                    <a:pt x="578201" y="533248"/>
                    <a:pt x="583526" y="535910"/>
                  </a:cubicBezTo>
                  <a:lnTo>
                    <a:pt x="583526" y="535910"/>
                  </a:lnTo>
                  <a:close/>
                  <a:moveTo>
                    <a:pt x="583526" y="570522"/>
                  </a:moveTo>
                  <a:lnTo>
                    <a:pt x="583526" y="580639"/>
                  </a:lnTo>
                  <a:cubicBezTo>
                    <a:pt x="583526" y="580639"/>
                    <a:pt x="582461" y="580639"/>
                    <a:pt x="581396" y="581704"/>
                  </a:cubicBezTo>
                  <a:cubicBezTo>
                    <a:pt x="577136" y="590756"/>
                    <a:pt x="572343" y="596081"/>
                    <a:pt x="568084" y="601938"/>
                  </a:cubicBezTo>
                  <a:lnTo>
                    <a:pt x="568084" y="587028"/>
                  </a:lnTo>
                  <a:cubicBezTo>
                    <a:pt x="569149" y="584899"/>
                    <a:pt x="569149" y="583834"/>
                    <a:pt x="570214" y="582769"/>
                  </a:cubicBezTo>
                  <a:cubicBezTo>
                    <a:pt x="569149" y="582769"/>
                    <a:pt x="569149" y="582769"/>
                    <a:pt x="568084" y="581704"/>
                  </a:cubicBezTo>
                  <a:lnTo>
                    <a:pt x="568084" y="570522"/>
                  </a:lnTo>
                  <a:cubicBezTo>
                    <a:pt x="571278" y="571587"/>
                    <a:pt x="575006" y="571587"/>
                    <a:pt x="579266" y="571587"/>
                  </a:cubicBezTo>
                  <a:cubicBezTo>
                    <a:pt x="580331" y="571587"/>
                    <a:pt x="582461" y="570522"/>
                    <a:pt x="583526" y="570522"/>
                  </a:cubicBezTo>
                  <a:lnTo>
                    <a:pt x="583526" y="570522"/>
                  </a:lnTo>
                  <a:close/>
                  <a:moveTo>
                    <a:pt x="583526" y="605665"/>
                  </a:moveTo>
                  <a:lnTo>
                    <a:pt x="583526" y="634952"/>
                  </a:lnTo>
                  <a:cubicBezTo>
                    <a:pt x="581396" y="632822"/>
                    <a:pt x="580331" y="630692"/>
                    <a:pt x="579266" y="626964"/>
                  </a:cubicBezTo>
                  <a:cubicBezTo>
                    <a:pt x="575006" y="624835"/>
                    <a:pt x="570214" y="621107"/>
                    <a:pt x="568084" y="618977"/>
                  </a:cubicBezTo>
                  <a:lnTo>
                    <a:pt x="568084" y="608860"/>
                  </a:lnTo>
                  <a:cubicBezTo>
                    <a:pt x="570214" y="612055"/>
                    <a:pt x="573941" y="614717"/>
                    <a:pt x="578201" y="618977"/>
                  </a:cubicBezTo>
                  <a:cubicBezTo>
                    <a:pt x="578201" y="616847"/>
                    <a:pt x="579266" y="615782"/>
                    <a:pt x="579266" y="614717"/>
                  </a:cubicBezTo>
                  <a:cubicBezTo>
                    <a:pt x="580331" y="610990"/>
                    <a:pt x="582461" y="608860"/>
                    <a:pt x="583526" y="605665"/>
                  </a:cubicBezTo>
                  <a:lnTo>
                    <a:pt x="583526" y="605665"/>
                  </a:lnTo>
                  <a:close/>
                  <a:moveTo>
                    <a:pt x="583526" y="702577"/>
                  </a:moveTo>
                  <a:lnTo>
                    <a:pt x="583526" y="741980"/>
                  </a:lnTo>
                  <a:lnTo>
                    <a:pt x="581396" y="743045"/>
                  </a:lnTo>
                  <a:lnTo>
                    <a:pt x="579266" y="746240"/>
                  </a:lnTo>
                  <a:lnTo>
                    <a:pt x="575006" y="749435"/>
                  </a:lnTo>
                  <a:lnTo>
                    <a:pt x="572876" y="751565"/>
                  </a:lnTo>
                  <a:lnTo>
                    <a:pt x="570746" y="752630"/>
                  </a:lnTo>
                  <a:lnTo>
                    <a:pt x="568616" y="752630"/>
                  </a:lnTo>
                  <a:lnTo>
                    <a:pt x="568616" y="730266"/>
                  </a:lnTo>
                  <a:lnTo>
                    <a:pt x="568616" y="731331"/>
                  </a:lnTo>
                  <a:lnTo>
                    <a:pt x="570746" y="733460"/>
                  </a:lnTo>
                  <a:lnTo>
                    <a:pt x="575006" y="733460"/>
                  </a:lnTo>
                  <a:lnTo>
                    <a:pt x="577136" y="733460"/>
                  </a:lnTo>
                  <a:lnTo>
                    <a:pt x="579266" y="731331"/>
                  </a:lnTo>
                  <a:lnTo>
                    <a:pt x="580331" y="727071"/>
                  </a:lnTo>
                  <a:lnTo>
                    <a:pt x="579266" y="723876"/>
                  </a:lnTo>
                  <a:lnTo>
                    <a:pt x="578201" y="721746"/>
                  </a:lnTo>
                  <a:lnTo>
                    <a:pt x="576071" y="720681"/>
                  </a:lnTo>
                  <a:lnTo>
                    <a:pt x="571811" y="720681"/>
                  </a:lnTo>
                  <a:lnTo>
                    <a:pt x="569681" y="722811"/>
                  </a:lnTo>
                  <a:lnTo>
                    <a:pt x="568616" y="724941"/>
                  </a:lnTo>
                  <a:lnTo>
                    <a:pt x="568616" y="704707"/>
                  </a:lnTo>
                  <a:lnTo>
                    <a:pt x="569681" y="702577"/>
                  </a:lnTo>
                  <a:lnTo>
                    <a:pt x="575538" y="701512"/>
                  </a:lnTo>
                  <a:lnTo>
                    <a:pt x="581396" y="701512"/>
                  </a:lnTo>
                  <a:lnTo>
                    <a:pt x="583526" y="702577"/>
                  </a:lnTo>
                  <a:lnTo>
                    <a:pt x="583526" y="702577"/>
                  </a:lnTo>
                  <a:close/>
                  <a:moveTo>
                    <a:pt x="583526" y="758487"/>
                  </a:moveTo>
                  <a:lnTo>
                    <a:pt x="583526" y="794696"/>
                  </a:lnTo>
                  <a:lnTo>
                    <a:pt x="582461" y="794696"/>
                  </a:lnTo>
                  <a:lnTo>
                    <a:pt x="581396" y="795761"/>
                  </a:lnTo>
                  <a:lnTo>
                    <a:pt x="579266" y="797891"/>
                  </a:lnTo>
                  <a:lnTo>
                    <a:pt x="577136" y="801085"/>
                  </a:lnTo>
                  <a:lnTo>
                    <a:pt x="577136" y="804280"/>
                  </a:lnTo>
                  <a:lnTo>
                    <a:pt x="576071" y="806410"/>
                  </a:lnTo>
                  <a:lnTo>
                    <a:pt x="572876" y="806410"/>
                  </a:lnTo>
                  <a:lnTo>
                    <a:pt x="569681" y="807475"/>
                  </a:lnTo>
                  <a:lnTo>
                    <a:pt x="568616" y="809605"/>
                  </a:lnTo>
                  <a:lnTo>
                    <a:pt x="568616" y="791501"/>
                  </a:lnTo>
                  <a:lnTo>
                    <a:pt x="569681" y="789371"/>
                  </a:lnTo>
                  <a:lnTo>
                    <a:pt x="571811" y="786176"/>
                  </a:lnTo>
                  <a:lnTo>
                    <a:pt x="572876" y="782981"/>
                  </a:lnTo>
                  <a:lnTo>
                    <a:pt x="573941" y="779786"/>
                  </a:lnTo>
                  <a:lnTo>
                    <a:pt x="575006" y="775526"/>
                  </a:lnTo>
                  <a:lnTo>
                    <a:pt x="577136" y="772331"/>
                  </a:lnTo>
                  <a:lnTo>
                    <a:pt x="578201" y="770202"/>
                  </a:lnTo>
                  <a:lnTo>
                    <a:pt x="581396" y="765942"/>
                  </a:lnTo>
                  <a:lnTo>
                    <a:pt x="582461" y="761682"/>
                  </a:lnTo>
                  <a:lnTo>
                    <a:pt x="583526" y="758487"/>
                  </a:lnTo>
                  <a:lnTo>
                    <a:pt x="583526" y="758487"/>
                  </a:lnTo>
                  <a:close/>
                  <a:moveTo>
                    <a:pt x="583526" y="844216"/>
                  </a:moveTo>
                  <a:lnTo>
                    <a:pt x="583526" y="859126"/>
                  </a:lnTo>
                  <a:lnTo>
                    <a:pt x="582461" y="859126"/>
                  </a:lnTo>
                  <a:lnTo>
                    <a:pt x="579266" y="858061"/>
                  </a:lnTo>
                  <a:lnTo>
                    <a:pt x="573408" y="858061"/>
                  </a:lnTo>
                  <a:lnTo>
                    <a:pt x="567551" y="858061"/>
                  </a:lnTo>
                  <a:lnTo>
                    <a:pt x="567551" y="843684"/>
                  </a:lnTo>
                  <a:lnTo>
                    <a:pt x="574473" y="843684"/>
                  </a:lnTo>
                  <a:lnTo>
                    <a:pt x="581396" y="844749"/>
                  </a:lnTo>
                  <a:lnTo>
                    <a:pt x="583526" y="844749"/>
                  </a:lnTo>
                  <a:lnTo>
                    <a:pt x="583526" y="844216"/>
                  </a:lnTo>
                  <a:close/>
                  <a:moveTo>
                    <a:pt x="583526" y="905984"/>
                  </a:moveTo>
                  <a:lnTo>
                    <a:pt x="583526" y="913971"/>
                  </a:lnTo>
                  <a:cubicBezTo>
                    <a:pt x="580331" y="911841"/>
                    <a:pt x="574473" y="911841"/>
                    <a:pt x="567551" y="912906"/>
                  </a:cubicBezTo>
                  <a:lnTo>
                    <a:pt x="567551" y="905984"/>
                  </a:lnTo>
                  <a:cubicBezTo>
                    <a:pt x="574473" y="904919"/>
                    <a:pt x="580331" y="904919"/>
                    <a:pt x="583526" y="905984"/>
                  </a:cubicBezTo>
                  <a:lnTo>
                    <a:pt x="583526" y="905984"/>
                  </a:lnTo>
                  <a:close/>
                  <a:moveTo>
                    <a:pt x="583526" y="955504"/>
                  </a:moveTo>
                  <a:lnTo>
                    <a:pt x="583526" y="962427"/>
                  </a:lnTo>
                  <a:cubicBezTo>
                    <a:pt x="581396" y="962427"/>
                    <a:pt x="580331" y="961362"/>
                    <a:pt x="577668" y="961362"/>
                  </a:cubicBezTo>
                  <a:cubicBezTo>
                    <a:pt x="574473" y="962427"/>
                    <a:pt x="570746" y="962427"/>
                    <a:pt x="567551" y="962427"/>
                  </a:cubicBezTo>
                  <a:lnTo>
                    <a:pt x="567551" y="955504"/>
                  </a:lnTo>
                  <a:cubicBezTo>
                    <a:pt x="568616" y="955504"/>
                    <a:pt x="569681" y="955504"/>
                    <a:pt x="570746" y="955504"/>
                  </a:cubicBezTo>
                  <a:cubicBezTo>
                    <a:pt x="569681" y="953375"/>
                    <a:pt x="569681" y="952310"/>
                    <a:pt x="568616" y="949647"/>
                  </a:cubicBezTo>
                  <a:cubicBezTo>
                    <a:pt x="567551" y="947517"/>
                    <a:pt x="567551" y="946452"/>
                    <a:pt x="567551" y="943790"/>
                  </a:cubicBezTo>
                  <a:lnTo>
                    <a:pt x="567551" y="913439"/>
                  </a:lnTo>
                  <a:cubicBezTo>
                    <a:pt x="570746" y="919296"/>
                    <a:pt x="570746" y="926751"/>
                    <a:pt x="571811" y="933673"/>
                  </a:cubicBezTo>
                  <a:lnTo>
                    <a:pt x="571811" y="933673"/>
                  </a:lnTo>
                  <a:cubicBezTo>
                    <a:pt x="572876" y="939530"/>
                    <a:pt x="573941" y="943790"/>
                    <a:pt x="573941" y="946985"/>
                  </a:cubicBezTo>
                  <a:cubicBezTo>
                    <a:pt x="575006" y="948050"/>
                    <a:pt x="575006" y="949115"/>
                    <a:pt x="576071" y="950180"/>
                  </a:cubicBezTo>
                  <a:cubicBezTo>
                    <a:pt x="578201" y="953375"/>
                    <a:pt x="580331" y="955504"/>
                    <a:pt x="583526" y="955504"/>
                  </a:cubicBezTo>
                  <a:lnTo>
                    <a:pt x="583526" y="955504"/>
                  </a:lnTo>
                  <a:close/>
                  <a:moveTo>
                    <a:pt x="583526" y="1022064"/>
                  </a:moveTo>
                  <a:lnTo>
                    <a:pt x="583526" y="1050286"/>
                  </a:lnTo>
                  <a:lnTo>
                    <a:pt x="582461" y="1052416"/>
                  </a:lnTo>
                  <a:lnTo>
                    <a:pt x="578201" y="1058273"/>
                  </a:lnTo>
                  <a:lnTo>
                    <a:pt x="572343" y="1064130"/>
                  </a:lnTo>
                  <a:lnTo>
                    <a:pt x="568084" y="1069988"/>
                  </a:lnTo>
                  <a:lnTo>
                    <a:pt x="568084" y="1069988"/>
                  </a:lnTo>
                  <a:lnTo>
                    <a:pt x="568084" y="1044961"/>
                  </a:lnTo>
                  <a:lnTo>
                    <a:pt x="569149" y="1042831"/>
                  </a:lnTo>
                  <a:lnTo>
                    <a:pt x="570214" y="1040701"/>
                  </a:lnTo>
                  <a:lnTo>
                    <a:pt x="570214" y="1038571"/>
                  </a:lnTo>
                  <a:lnTo>
                    <a:pt x="568084" y="1037506"/>
                  </a:lnTo>
                  <a:lnTo>
                    <a:pt x="568084" y="1021532"/>
                  </a:lnTo>
                  <a:lnTo>
                    <a:pt x="570214" y="1022597"/>
                  </a:lnTo>
                  <a:lnTo>
                    <a:pt x="573408" y="1022597"/>
                  </a:lnTo>
                  <a:lnTo>
                    <a:pt x="577668" y="1023662"/>
                  </a:lnTo>
                  <a:lnTo>
                    <a:pt x="580863" y="1023662"/>
                  </a:lnTo>
                  <a:lnTo>
                    <a:pt x="583526" y="1022064"/>
                  </a:lnTo>
                  <a:lnTo>
                    <a:pt x="583526" y="1022064"/>
                  </a:lnTo>
                  <a:close/>
                  <a:moveTo>
                    <a:pt x="583526" y="1068390"/>
                  </a:moveTo>
                  <a:lnTo>
                    <a:pt x="582461" y="1069455"/>
                  </a:lnTo>
                  <a:lnTo>
                    <a:pt x="580331" y="1071585"/>
                  </a:lnTo>
                  <a:lnTo>
                    <a:pt x="580331" y="1074780"/>
                  </a:lnTo>
                  <a:lnTo>
                    <a:pt x="580331" y="1077975"/>
                  </a:lnTo>
                  <a:lnTo>
                    <a:pt x="582461" y="1080105"/>
                  </a:lnTo>
                  <a:lnTo>
                    <a:pt x="583526" y="1081170"/>
                  </a:lnTo>
                  <a:lnTo>
                    <a:pt x="583526" y="1082235"/>
                  </a:lnTo>
                  <a:lnTo>
                    <a:pt x="583526" y="1068390"/>
                  </a:lnTo>
                  <a:lnTo>
                    <a:pt x="583526" y="1068390"/>
                  </a:lnTo>
                  <a:close/>
                  <a:moveTo>
                    <a:pt x="583526" y="1095014"/>
                  </a:moveTo>
                  <a:lnTo>
                    <a:pt x="583526" y="1146665"/>
                  </a:lnTo>
                  <a:lnTo>
                    <a:pt x="583526" y="1146665"/>
                  </a:lnTo>
                  <a:lnTo>
                    <a:pt x="581396" y="1144535"/>
                  </a:lnTo>
                  <a:lnTo>
                    <a:pt x="579266" y="1143470"/>
                  </a:lnTo>
                  <a:lnTo>
                    <a:pt x="578201" y="1143470"/>
                  </a:lnTo>
                  <a:lnTo>
                    <a:pt x="576071" y="1143470"/>
                  </a:lnTo>
                  <a:lnTo>
                    <a:pt x="573941" y="1142405"/>
                  </a:lnTo>
                  <a:lnTo>
                    <a:pt x="570746" y="1142405"/>
                  </a:lnTo>
                  <a:lnTo>
                    <a:pt x="569681" y="1143470"/>
                  </a:lnTo>
                  <a:lnTo>
                    <a:pt x="569681" y="1145600"/>
                  </a:lnTo>
                  <a:lnTo>
                    <a:pt x="569681" y="1147730"/>
                  </a:lnTo>
                  <a:lnTo>
                    <a:pt x="571811" y="1149860"/>
                  </a:lnTo>
                  <a:lnTo>
                    <a:pt x="573941" y="1150925"/>
                  </a:lnTo>
                  <a:lnTo>
                    <a:pt x="575006" y="1153055"/>
                  </a:lnTo>
                  <a:lnTo>
                    <a:pt x="577136" y="1154119"/>
                  </a:lnTo>
                  <a:lnTo>
                    <a:pt x="578201" y="1156249"/>
                  </a:lnTo>
                  <a:lnTo>
                    <a:pt x="579266" y="1157314"/>
                  </a:lnTo>
                  <a:lnTo>
                    <a:pt x="580331" y="1158379"/>
                  </a:lnTo>
                  <a:lnTo>
                    <a:pt x="581396" y="1160509"/>
                  </a:lnTo>
                  <a:lnTo>
                    <a:pt x="581396" y="1162639"/>
                  </a:lnTo>
                  <a:lnTo>
                    <a:pt x="580331" y="1164769"/>
                  </a:lnTo>
                  <a:lnTo>
                    <a:pt x="579266" y="1165834"/>
                  </a:lnTo>
                  <a:lnTo>
                    <a:pt x="576071" y="1167964"/>
                  </a:lnTo>
                  <a:lnTo>
                    <a:pt x="572876" y="1166899"/>
                  </a:lnTo>
                  <a:lnTo>
                    <a:pt x="570746" y="1165834"/>
                  </a:lnTo>
                  <a:lnTo>
                    <a:pt x="569681" y="1164769"/>
                  </a:lnTo>
                  <a:lnTo>
                    <a:pt x="568616" y="1163704"/>
                  </a:lnTo>
                  <a:lnTo>
                    <a:pt x="568616" y="1105131"/>
                  </a:lnTo>
                  <a:lnTo>
                    <a:pt x="570746" y="1108326"/>
                  </a:lnTo>
                  <a:lnTo>
                    <a:pt x="571811" y="1110456"/>
                  </a:lnTo>
                  <a:lnTo>
                    <a:pt x="575006" y="1111521"/>
                  </a:lnTo>
                  <a:lnTo>
                    <a:pt x="577136" y="1110456"/>
                  </a:lnTo>
                  <a:lnTo>
                    <a:pt x="578201" y="1108326"/>
                  </a:lnTo>
                  <a:lnTo>
                    <a:pt x="578201" y="1105131"/>
                  </a:lnTo>
                  <a:lnTo>
                    <a:pt x="577136" y="1103001"/>
                  </a:lnTo>
                  <a:lnTo>
                    <a:pt x="573941" y="1100872"/>
                  </a:lnTo>
                  <a:lnTo>
                    <a:pt x="572876" y="1099807"/>
                  </a:lnTo>
                  <a:lnTo>
                    <a:pt x="571811" y="1097677"/>
                  </a:lnTo>
                  <a:lnTo>
                    <a:pt x="570746" y="1095547"/>
                  </a:lnTo>
                  <a:lnTo>
                    <a:pt x="569681" y="1093417"/>
                  </a:lnTo>
                  <a:lnTo>
                    <a:pt x="570746" y="1090222"/>
                  </a:lnTo>
                  <a:lnTo>
                    <a:pt x="572876" y="1089157"/>
                  </a:lnTo>
                  <a:lnTo>
                    <a:pt x="573941" y="1088092"/>
                  </a:lnTo>
                  <a:lnTo>
                    <a:pt x="577136" y="1088092"/>
                  </a:lnTo>
                  <a:lnTo>
                    <a:pt x="578201" y="1089157"/>
                  </a:lnTo>
                  <a:lnTo>
                    <a:pt x="580331" y="1090222"/>
                  </a:lnTo>
                  <a:lnTo>
                    <a:pt x="582461" y="1092352"/>
                  </a:lnTo>
                  <a:lnTo>
                    <a:pt x="583526" y="1095014"/>
                  </a:lnTo>
                  <a:lnTo>
                    <a:pt x="583526" y="1095014"/>
                  </a:lnTo>
                  <a:close/>
                  <a:moveTo>
                    <a:pt x="583526" y="1235056"/>
                  </a:moveTo>
                  <a:lnTo>
                    <a:pt x="583526" y="1243044"/>
                  </a:lnTo>
                  <a:cubicBezTo>
                    <a:pt x="581396" y="1245174"/>
                    <a:pt x="577668" y="1248901"/>
                    <a:pt x="573408" y="1254226"/>
                  </a:cubicBezTo>
                  <a:cubicBezTo>
                    <a:pt x="575538" y="1254226"/>
                    <a:pt x="577668" y="1255291"/>
                    <a:pt x="580331" y="1256356"/>
                  </a:cubicBezTo>
                  <a:cubicBezTo>
                    <a:pt x="581396" y="1256356"/>
                    <a:pt x="582461" y="1257421"/>
                    <a:pt x="583526" y="1257421"/>
                  </a:cubicBezTo>
                  <a:lnTo>
                    <a:pt x="583526" y="1266473"/>
                  </a:lnTo>
                  <a:cubicBezTo>
                    <a:pt x="581396" y="1264343"/>
                    <a:pt x="579266" y="1263278"/>
                    <a:pt x="576603" y="1262213"/>
                  </a:cubicBezTo>
                  <a:cubicBezTo>
                    <a:pt x="575538" y="1261148"/>
                    <a:pt x="574473" y="1261148"/>
                    <a:pt x="573408" y="1261148"/>
                  </a:cubicBezTo>
                  <a:cubicBezTo>
                    <a:pt x="571278" y="1260083"/>
                    <a:pt x="570214" y="1260083"/>
                    <a:pt x="567551" y="1261148"/>
                  </a:cubicBezTo>
                  <a:lnTo>
                    <a:pt x="567551" y="1251031"/>
                  </a:lnTo>
                  <a:cubicBezTo>
                    <a:pt x="573408" y="1242511"/>
                    <a:pt x="579266" y="1237186"/>
                    <a:pt x="583526" y="1235056"/>
                  </a:cubicBezTo>
                  <a:lnTo>
                    <a:pt x="583526" y="1235056"/>
                  </a:lnTo>
                  <a:close/>
                  <a:moveTo>
                    <a:pt x="583526" y="1284577"/>
                  </a:moveTo>
                  <a:lnTo>
                    <a:pt x="583526" y="1296824"/>
                  </a:lnTo>
                  <a:cubicBezTo>
                    <a:pt x="581396" y="1293629"/>
                    <a:pt x="576603" y="1290967"/>
                    <a:pt x="571278" y="1287772"/>
                  </a:cubicBezTo>
                  <a:cubicBezTo>
                    <a:pt x="571278" y="1293629"/>
                    <a:pt x="570214" y="1300019"/>
                    <a:pt x="568084" y="1306941"/>
                  </a:cubicBezTo>
                  <a:lnTo>
                    <a:pt x="568084" y="1268603"/>
                  </a:lnTo>
                  <a:cubicBezTo>
                    <a:pt x="569149" y="1270733"/>
                    <a:pt x="570214" y="1274460"/>
                    <a:pt x="570214" y="1276590"/>
                  </a:cubicBezTo>
                  <a:cubicBezTo>
                    <a:pt x="576071" y="1278720"/>
                    <a:pt x="580331" y="1281915"/>
                    <a:pt x="583526" y="1284577"/>
                  </a:cubicBezTo>
                  <a:lnTo>
                    <a:pt x="583526" y="1284577"/>
                  </a:lnTo>
                  <a:close/>
                  <a:moveTo>
                    <a:pt x="583526" y="1355397"/>
                  </a:moveTo>
                  <a:lnTo>
                    <a:pt x="583526" y="1365514"/>
                  </a:lnTo>
                  <a:cubicBezTo>
                    <a:pt x="576603" y="1362319"/>
                    <a:pt x="572343" y="1358592"/>
                    <a:pt x="567551" y="1355397"/>
                  </a:cubicBezTo>
                  <a:lnTo>
                    <a:pt x="567551" y="1340487"/>
                  </a:lnTo>
                  <a:cubicBezTo>
                    <a:pt x="570214" y="1345280"/>
                    <a:pt x="576071" y="1350604"/>
                    <a:pt x="583526" y="1355397"/>
                  </a:cubicBezTo>
                  <a:lnTo>
                    <a:pt x="583526" y="1355397"/>
                  </a:lnTo>
                  <a:close/>
                  <a:moveTo>
                    <a:pt x="583526" y="1666897"/>
                  </a:moveTo>
                  <a:lnTo>
                    <a:pt x="583526" y="1683937"/>
                  </a:lnTo>
                  <a:cubicBezTo>
                    <a:pt x="580331" y="1682872"/>
                    <a:pt x="576603" y="1681807"/>
                    <a:pt x="572343" y="1680742"/>
                  </a:cubicBezTo>
                  <a:cubicBezTo>
                    <a:pt x="580331" y="1702041"/>
                    <a:pt x="572343" y="1730263"/>
                    <a:pt x="583526" y="1751562"/>
                  </a:cubicBezTo>
                  <a:lnTo>
                    <a:pt x="583526" y="1778718"/>
                  </a:lnTo>
                  <a:cubicBezTo>
                    <a:pt x="581396" y="1776588"/>
                    <a:pt x="577668" y="1774458"/>
                    <a:pt x="575538" y="1771796"/>
                  </a:cubicBezTo>
                  <a:cubicBezTo>
                    <a:pt x="573408" y="1770731"/>
                    <a:pt x="568616" y="1770731"/>
                    <a:pt x="567551" y="1769666"/>
                  </a:cubicBezTo>
                  <a:lnTo>
                    <a:pt x="567551" y="1664768"/>
                  </a:lnTo>
                  <a:cubicBezTo>
                    <a:pt x="573408" y="1664768"/>
                    <a:pt x="579266" y="1665833"/>
                    <a:pt x="583526" y="1666897"/>
                  </a:cubicBezTo>
                  <a:close/>
                  <a:moveTo>
                    <a:pt x="568084" y="79575"/>
                  </a:moveTo>
                  <a:lnTo>
                    <a:pt x="568084" y="96615"/>
                  </a:lnTo>
                  <a:cubicBezTo>
                    <a:pt x="561161" y="96615"/>
                    <a:pt x="553707" y="97680"/>
                    <a:pt x="544654" y="100874"/>
                  </a:cubicBezTo>
                  <a:lnTo>
                    <a:pt x="544654" y="83835"/>
                  </a:lnTo>
                  <a:cubicBezTo>
                    <a:pt x="553174" y="80640"/>
                    <a:pt x="561161" y="79575"/>
                    <a:pt x="568084" y="79575"/>
                  </a:cubicBezTo>
                  <a:lnTo>
                    <a:pt x="568084" y="79575"/>
                  </a:lnTo>
                  <a:close/>
                  <a:moveTo>
                    <a:pt x="568084" y="146135"/>
                  </a:moveTo>
                  <a:lnTo>
                    <a:pt x="568084" y="168499"/>
                  </a:lnTo>
                  <a:cubicBezTo>
                    <a:pt x="560096" y="165304"/>
                    <a:pt x="552109" y="159447"/>
                    <a:pt x="544654" y="154122"/>
                  </a:cubicBezTo>
                  <a:lnTo>
                    <a:pt x="544654" y="130693"/>
                  </a:lnTo>
                  <a:cubicBezTo>
                    <a:pt x="552109" y="136018"/>
                    <a:pt x="560096" y="141875"/>
                    <a:pt x="568084" y="146135"/>
                  </a:cubicBezTo>
                  <a:lnTo>
                    <a:pt x="568084" y="146135"/>
                  </a:lnTo>
                  <a:close/>
                  <a:moveTo>
                    <a:pt x="568084" y="171162"/>
                  </a:moveTo>
                  <a:lnTo>
                    <a:pt x="568084" y="190331"/>
                  </a:lnTo>
                  <a:cubicBezTo>
                    <a:pt x="559031" y="196188"/>
                    <a:pt x="552109" y="199383"/>
                    <a:pt x="544654" y="202578"/>
                  </a:cubicBezTo>
                  <a:lnTo>
                    <a:pt x="544654" y="184474"/>
                  </a:lnTo>
                  <a:cubicBezTo>
                    <a:pt x="551044" y="182344"/>
                    <a:pt x="559031" y="177552"/>
                    <a:pt x="568084" y="171162"/>
                  </a:cubicBezTo>
                  <a:lnTo>
                    <a:pt x="568084" y="171162"/>
                  </a:lnTo>
                  <a:close/>
                  <a:moveTo>
                    <a:pt x="568084" y="514079"/>
                  </a:moveTo>
                  <a:lnTo>
                    <a:pt x="568084" y="527391"/>
                  </a:lnTo>
                  <a:cubicBezTo>
                    <a:pt x="567019" y="527391"/>
                    <a:pt x="567019" y="528456"/>
                    <a:pt x="565954" y="528456"/>
                  </a:cubicBezTo>
                  <a:cubicBezTo>
                    <a:pt x="565954" y="528456"/>
                    <a:pt x="565954" y="528456"/>
                    <a:pt x="567019" y="528456"/>
                  </a:cubicBezTo>
                  <a:lnTo>
                    <a:pt x="565954" y="529521"/>
                  </a:lnTo>
                  <a:cubicBezTo>
                    <a:pt x="565954" y="529521"/>
                    <a:pt x="567019" y="530586"/>
                    <a:pt x="568084" y="530586"/>
                  </a:cubicBezTo>
                  <a:lnTo>
                    <a:pt x="568084" y="540703"/>
                  </a:lnTo>
                  <a:cubicBezTo>
                    <a:pt x="560096" y="539638"/>
                    <a:pt x="553707" y="540703"/>
                    <a:pt x="544654" y="547625"/>
                  </a:cubicBezTo>
                  <a:lnTo>
                    <a:pt x="544654" y="535378"/>
                  </a:lnTo>
                  <a:cubicBezTo>
                    <a:pt x="547849" y="534313"/>
                    <a:pt x="550512" y="533248"/>
                    <a:pt x="552642" y="532183"/>
                  </a:cubicBezTo>
                  <a:cubicBezTo>
                    <a:pt x="553707" y="530053"/>
                    <a:pt x="555837" y="527923"/>
                    <a:pt x="555837" y="526326"/>
                  </a:cubicBezTo>
                  <a:cubicBezTo>
                    <a:pt x="560096" y="522066"/>
                    <a:pt x="563291" y="517806"/>
                    <a:pt x="568084" y="514079"/>
                  </a:cubicBezTo>
                  <a:lnTo>
                    <a:pt x="568084" y="514079"/>
                  </a:lnTo>
                  <a:close/>
                  <a:moveTo>
                    <a:pt x="568084" y="570522"/>
                  </a:moveTo>
                  <a:lnTo>
                    <a:pt x="568084" y="581704"/>
                  </a:lnTo>
                  <a:cubicBezTo>
                    <a:pt x="560096" y="581704"/>
                    <a:pt x="552109" y="578509"/>
                    <a:pt x="544654" y="575846"/>
                  </a:cubicBezTo>
                  <a:lnTo>
                    <a:pt x="544654" y="564664"/>
                  </a:lnTo>
                  <a:cubicBezTo>
                    <a:pt x="552109" y="567327"/>
                    <a:pt x="560096" y="569457"/>
                    <a:pt x="568084" y="570522"/>
                  </a:cubicBezTo>
                  <a:lnTo>
                    <a:pt x="568084" y="570522"/>
                  </a:lnTo>
                  <a:close/>
                  <a:moveTo>
                    <a:pt x="568084" y="587561"/>
                  </a:moveTo>
                  <a:lnTo>
                    <a:pt x="568084" y="602470"/>
                  </a:lnTo>
                  <a:cubicBezTo>
                    <a:pt x="567019" y="603535"/>
                    <a:pt x="565954" y="604600"/>
                    <a:pt x="564889" y="604600"/>
                  </a:cubicBezTo>
                  <a:cubicBezTo>
                    <a:pt x="565954" y="606730"/>
                    <a:pt x="565954" y="607795"/>
                    <a:pt x="568084" y="608860"/>
                  </a:cubicBezTo>
                  <a:lnTo>
                    <a:pt x="568084" y="618977"/>
                  </a:lnTo>
                  <a:cubicBezTo>
                    <a:pt x="563824" y="615782"/>
                    <a:pt x="561161" y="612055"/>
                    <a:pt x="559031" y="608860"/>
                  </a:cubicBezTo>
                  <a:cubicBezTo>
                    <a:pt x="556902" y="609925"/>
                    <a:pt x="554772" y="612055"/>
                    <a:pt x="552109" y="612055"/>
                  </a:cubicBezTo>
                  <a:cubicBezTo>
                    <a:pt x="549979" y="617912"/>
                    <a:pt x="547849" y="623237"/>
                    <a:pt x="544122" y="626964"/>
                  </a:cubicBezTo>
                  <a:lnTo>
                    <a:pt x="544122" y="603535"/>
                  </a:lnTo>
                  <a:cubicBezTo>
                    <a:pt x="546252" y="603535"/>
                    <a:pt x="547317" y="603535"/>
                    <a:pt x="548382" y="603535"/>
                  </a:cubicBezTo>
                  <a:cubicBezTo>
                    <a:pt x="554239" y="600873"/>
                    <a:pt x="560096" y="596613"/>
                    <a:pt x="568084" y="587561"/>
                  </a:cubicBezTo>
                  <a:lnTo>
                    <a:pt x="568084" y="587561"/>
                  </a:lnTo>
                  <a:close/>
                  <a:moveTo>
                    <a:pt x="568084" y="704707"/>
                  </a:moveTo>
                  <a:lnTo>
                    <a:pt x="568084" y="724941"/>
                  </a:lnTo>
                  <a:lnTo>
                    <a:pt x="567019" y="724941"/>
                  </a:lnTo>
                  <a:lnTo>
                    <a:pt x="567019" y="729201"/>
                  </a:lnTo>
                  <a:lnTo>
                    <a:pt x="568084" y="730266"/>
                  </a:lnTo>
                  <a:lnTo>
                    <a:pt x="568084" y="752630"/>
                  </a:lnTo>
                  <a:lnTo>
                    <a:pt x="567019" y="752630"/>
                  </a:lnTo>
                  <a:lnTo>
                    <a:pt x="563824" y="751565"/>
                  </a:lnTo>
                  <a:lnTo>
                    <a:pt x="561694" y="750500"/>
                  </a:lnTo>
                  <a:lnTo>
                    <a:pt x="559564" y="749435"/>
                  </a:lnTo>
                  <a:lnTo>
                    <a:pt x="557434" y="749435"/>
                  </a:lnTo>
                  <a:lnTo>
                    <a:pt x="555304" y="751565"/>
                  </a:lnTo>
                  <a:lnTo>
                    <a:pt x="553174" y="753695"/>
                  </a:lnTo>
                  <a:lnTo>
                    <a:pt x="554239" y="757955"/>
                  </a:lnTo>
                  <a:lnTo>
                    <a:pt x="556369" y="760084"/>
                  </a:lnTo>
                  <a:lnTo>
                    <a:pt x="558499" y="763279"/>
                  </a:lnTo>
                  <a:lnTo>
                    <a:pt x="560629" y="767539"/>
                  </a:lnTo>
                  <a:lnTo>
                    <a:pt x="562759" y="769669"/>
                  </a:lnTo>
                  <a:lnTo>
                    <a:pt x="563824" y="772864"/>
                  </a:lnTo>
                  <a:lnTo>
                    <a:pt x="564889" y="778721"/>
                  </a:lnTo>
                  <a:lnTo>
                    <a:pt x="563824" y="781916"/>
                  </a:lnTo>
                  <a:lnTo>
                    <a:pt x="563824" y="787773"/>
                  </a:lnTo>
                  <a:lnTo>
                    <a:pt x="562759" y="789903"/>
                  </a:lnTo>
                  <a:lnTo>
                    <a:pt x="564889" y="793098"/>
                  </a:lnTo>
                  <a:lnTo>
                    <a:pt x="567019" y="792033"/>
                  </a:lnTo>
                  <a:lnTo>
                    <a:pt x="568084" y="790968"/>
                  </a:lnTo>
                  <a:lnTo>
                    <a:pt x="568084" y="809073"/>
                  </a:lnTo>
                  <a:lnTo>
                    <a:pt x="567019" y="809073"/>
                  </a:lnTo>
                  <a:lnTo>
                    <a:pt x="567019" y="811203"/>
                  </a:lnTo>
                  <a:lnTo>
                    <a:pt x="563824" y="811203"/>
                  </a:lnTo>
                  <a:lnTo>
                    <a:pt x="559564" y="810137"/>
                  </a:lnTo>
                  <a:lnTo>
                    <a:pt x="555304" y="809073"/>
                  </a:lnTo>
                  <a:lnTo>
                    <a:pt x="554239" y="806943"/>
                  </a:lnTo>
                  <a:lnTo>
                    <a:pt x="548382" y="805878"/>
                  </a:lnTo>
                  <a:lnTo>
                    <a:pt x="545187" y="805878"/>
                  </a:lnTo>
                  <a:lnTo>
                    <a:pt x="545187" y="792566"/>
                  </a:lnTo>
                  <a:lnTo>
                    <a:pt x="549447" y="792566"/>
                  </a:lnTo>
                  <a:lnTo>
                    <a:pt x="551577" y="790436"/>
                  </a:lnTo>
                  <a:lnTo>
                    <a:pt x="552642" y="786176"/>
                  </a:lnTo>
                  <a:lnTo>
                    <a:pt x="552642" y="782981"/>
                  </a:lnTo>
                  <a:lnTo>
                    <a:pt x="550512" y="778721"/>
                  </a:lnTo>
                  <a:lnTo>
                    <a:pt x="544654" y="777656"/>
                  </a:lnTo>
                  <a:lnTo>
                    <a:pt x="544654" y="736123"/>
                  </a:lnTo>
                  <a:lnTo>
                    <a:pt x="546784" y="736123"/>
                  </a:lnTo>
                  <a:lnTo>
                    <a:pt x="548914" y="732928"/>
                  </a:lnTo>
                  <a:lnTo>
                    <a:pt x="553174" y="726006"/>
                  </a:lnTo>
                  <a:lnTo>
                    <a:pt x="555304" y="721746"/>
                  </a:lnTo>
                  <a:lnTo>
                    <a:pt x="559564" y="714824"/>
                  </a:lnTo>
                  <a:lnTo>
                    <a:pt x="562759" y="707901"/>
                  </a:lnTo>
                  <a:lnTo>
                    <a:pt x="568084" y="704707"/>
                  </a:lnTo>
                  <a:lnTo>
                    <a:pt x="568084" y="704707"/>
                  </a:lnTo>
                  <a:close/>
                  <a:moveTo>
                    <a:pt x="568084" y="843151"/>
                  </a:moveTo>
                  <a:lnTo>
                    <a:pt x="568084" y="857528"/>
                  </a:lnTo>
                  <a:lnTo>
                    <a:pt x="563824" y="857528"/>
                  </a:lnTo>
                  <a:lnTo>
                    <a:pt x="556902" y="857528"/>
                  </a:lnTo>
                  <a:lnTo>
                    <a:pt x="551044" y="859658"/>
                  </a:lnTo>
                  <a:lnTo>
                    <a:pt x="548914" y="861788"/>
                  </a:lnTo>
                  <a:lnTo>
                    <a:pt x="548914" y="867645"/>
                  </a:lnTo>
                  <a:lnTo>
                    <a:pt x="548914" y="871905"/>
                  </a:lnTo>
                  <a:lnTo>
                    <a:pt x="548914" y="877762"/>
                  </a:lnTo>
                  <a:lnTo>
                    <a:pt x="545719" y="878827"/>
                  </a:lnTo>
                  <a:lnTo>
                    <a:pt x="544654" y="878827"/>
                  </a:lnTo>
                  <a:lnTo>
                    <a:pt x="544654" y="833567"/>
                  </a:lnTo>
                  <a:lnTo>
                    <a:pt x="546784" y="833567"/>
                  </a:lnTo>
                  <a:lnTo>
                    <a:pt x="549979" y="835697"/>
                  </a:lnTo>
                  <a:lnTo>
                    <a:pt x="553174" y="837827"/>
                  </a:lnTo>
                  <a:lnTo>
                    <a:pt x="556369" y="841021"/>
                  </a:lnTo>
                  <a:lnTo>
                    <a:pt x="566486" y="842086"/>
                  </a:lnTo>
                  <a:lnTo>
                    <a:pt x="568084" y="842086"/>
                  </a:lnTo>
                  <a:lnTo>
                    <a:pt x="568084" y="843151"/>
                  </a:lnTo>
                  <a:close/>
                  <a:moveTo>
                    <a:pt x="568084" y="905984"/>
                  </a:moveTo>
                  <a:lnTo>
                    <a:pt x="568084" y="912906"/>
                  </a:lnTo>
                  <a:cubicBezTo>
                    <a:pt x="567019" y="912906"/>
                    <a:pt x="567019" y="912906"/>
                    <a:pt x="567019" y="912906"/>
                  </a:cubicBezTo>
                  <a:cubicBezTo>
                    <a:pt x="567019" y="912906"/>
                    <a:pt x="567019" y="913971"/>
                    <a:pt x="568084" y="913971"/>
                  </a:cubicBezTo>
                  <a:lnTo>
                    <a:pt x="568084" y="944322"/>
                  </a:lnTo>
                  <a:cubicBezTo>
                    <a:pt x="563824" y="928348"/>
                    <a:pt x="569149" y="911841"/>
                    <a:pt x="544654" y="911841"/>
                  </a:cubicBezTo>
                  <a:lnTo>
                    <a:pt x="544654" y="905984"/>
                  </a:lnTo>
                  <a:cubicBezTo>
                    <a:pt x="551577" y="904919"/>
                    <a:pt x="555837" y="905984"/>
                    <a:pt x="559031" y="907049"/>
                  </a:cubicBezTo>
                  <a:cubicBezTo>
                    <a:pt x="562226" y="907049"/>
                    <a:pt x="564356" y="905984"/>
                    <a:pt x="568084" y="905984"/>
                  </a:cubicBezTo>
                  <a:lnTo>
                    <a:pt x="568084" y="905984"/>
                  </a:lnTo>
                  <a:close/>
                  <a:moveTo>
                    <a:pt x="568084" y="955504"/>
                  </a:moveTo>
                  <a:cubicBezTo>
                    <a:pt x="555837" y="956569"/>
                    <a:pt x="551044" y="955504"/>
                    <a:pt x="547849" y="951245"/>
                  </a:cubicBezTo>
                  <a:cubicBezTo>
                    <a:pt x="547849" y="950180"/>
                    <a:pt x="546784" y="949115"/>
                    <a:pt x="546784" y="948050"/>
                  </a:cubicBezTo>
                  <a:cubicBezTo>
                    <a:pt x="545719" y="945920"/>
                    <a:pt x="545719" y="942192"/>
                    <a:pt x="544654" y="938998"/>
                  </a:cubicBezTo>
                  <a:lnTo>
                    <a:pt x="544654" y="962427"/>
                  </a:lnTo>
                  <a:cubicBezTo>
                    <a:pt x="546784" y="961362"/>
                    <a:pt x="547849" y="961362"/>
                    <a:pt x="550512" y="961362"/>
                  </a:cubicBezTo>
                  <a:cubicBezTo>
                    <a:pt x="553707" y="962427"/>
                    <a:pt x="559564" y="963492"/>
                    <a:pt x="568616" y="962427"/>
                  </a:cubicBezTo>
                  <a:lnTo>
                    <a:pt x="568616" y="955504"/>
                  </a:lnTo>
                  <a:lnTo>
                    <a:pt x="568084" y="955504"/>
                  </a:lnTo>
                  <a:close/>
                  <a:moveTo>
                    <a:pt x="568084" y="1021000"/>
                  </a:moveTo>
                  <a:lnTo>
                    <a:pt x="568084" y="1036974"/>
                  </a:lnTo>
                  <a:lnTo>
                    <a:pt x="565954" y="1036974"/>
                  </a:lnTo>
                  <a:lnTo>
                    <a:pt x="561694" y="1035909"/>
                  </a:lnTo>
                  <a:lnTo>
                    <a:pt x="558499" y="1035909"/>
                  </a:lnTo>
                  <a:lnTo>
                    <a:pt x="554239" y="1034844"/>
                  </a:lnTo>
                  <a:lnTo>
                    <a:pt x="552109" y="1034844"/>
                  </a:lnTo>
                  <a:lnTo>
                    <a:pt x="548914" y="1033779"/>
                  </a:lnTo>
                  <a:lnTo>
                    <a:pt x="545187" y="1033779"/>
                  </a:lnTo>
                  <a:lnTo>
                    <a:pt x="544122" y="1032714"/>
                  </a:lnTo>
                  <a:lnTo>
                    <a:pt x="544122" y="1022597"/>
                  </a:lnTo>
                  <a:lnTo>
                    <a:pt x="546252" y="1021532"/>
                  </a:lnTo>
                  <a:lnTo>
                    <a:pt x="549447" y="1020467"/>
                  </a:lnTo>
                  <a:lnTo>
                    <a:pt x="552642" y="1019402"/>
                  </a:lnTo>
                  <a:lnTo>
                    <a:pt x="555837" y="1019402"/>
                  </a:lnTo>
                  <a:lnTo>
                    <a:pt x="560096" y="1019402"/>
                  </a:lnTo>
                  <a:lnTo>
                    <a:pt x="564356" y="1020467"/>
                  </a:lnTo>
                  <a:lnTo>
                    <a:pt x="568084" y="1021000"/>
                  </a:lnTo>
                  <a:lnTo>
                    <a:pt x="568084" y="1021000"/>
                  </a:lnTo>
                  <a:close/>
                  <a:moveTo>
                    <a:pt x="568084" y="1044429"/>
                  </a:moveTo>
                  <a:lnTo>
                    <a:pt x="568084" y="1069455"/>
                  </a:lnTo>
                  <a:lnTo>
                    <a:pt x="564889" y="1072650"/>
                  </a:lnTo>
                  <a:lnTo>
                    <a:pt x="561694" y="1075845"/>
                  </a:lnTo>
                  <a:lnTo>
                    <a:pt x="559564" y="1077975"/>
                  </a:lnTo>
                  <a:lnTo>
                    <a:pt x="556369" y="1081170"/>
                  </a:lnTo>
                  <a:lnTo>
                    <a:pt x="555304" y="1083300"/>
                  </a:lnTo>
                  <a:lnTo>
                    <a:pt x="554239" y="1083300"/>
                  </a:lnTo>
                  <a:lnTo>
                    <a:pt x="554239" y="1085430"/>
                  </a:lnTo>
                  <a:lnTo>
                    <a:pt x="554239" y="1086495"/>
                  </a:lnTo>
                  <a:lnTo>
                    <a:pt x="556369" y="1089689"/>
                  </a:lnTo>
                  <a:lnTo>
                    <a:pt x="559564" y="1091819"/>
                  </a:lnTo>
                  <a:lnTo>
                    <a:pt x="560629" y="1095014"/>
                  </a:lnTo>
                  <a:lnTo>
                    <a:pt x="561694" y="1097144"/>
                  </a:lnTo>
                  <a:lnTo>
                    <a:pt x="562759" y="1098209"/>
                  </a:lnTo>
                  <a:lnTo>
                    <a:pt x="564889" y="1101404"/>
                  </a:lnTo>
                  <a:lnTo>
                    <a:pt x="567019" y="1104599"/>
                  </a:lnTo>
                  <a:lnTo>
                    <a:pt x="568084" y="1104599"/>
                  </a:lnTo>
                  <a:lnTo>
                    <a:pt x="568084" y="1163172"/>
                  </a:lnTo>
                  <a:lnTo>
                    <a:pt x="567019" y="1162107"/>
                  </a:lnTo>
                  <a:lnTo>
                    <a:pt x="565954" y="1162107"/>
                  </a:lnTo>
                  <a:lnTo>
                    <a:pt x="564889" y="1159977"/>
                  </a:lnTo>
                  <a:lnTo>
                    <a:pt x="563824" y="1159977"/>
                  </a:lnTo>
                  <a:lnTo>
                    <a:pt x="561694" y="1158912"/>
                  </a:lnTo>
                  <a:lnTo>
                    <a:pt x="560629" y="1157847"/>
                  </a:lnTo>
                  <a:lnTo>
                    <a:pt x="559564" y="1156782"/>
                  </a:lnTo>
                  <a:lnTo>
                    <a:pt x="557434" y="1156782"/>
                  </a:lnTo>
                  <a:lnTo>
                    <a:pt x="554239" y="1156782"/>
                  </a:lnTo>
                  <a:lnTo>
                    <a:pt x="553174" y="1156782"/>
                  </a:lnTo>
                  <a:lnTo>
                    <a:pt x="551044" y="1156782"/>
                  </a:lnTo>
                  <a:lnTo>
                    <a:pt x="548914" y="1156782"/>
                  </a:lnTo>
                  <a:lnTo>
                    <a:pt x="547849" y="1157847"/>
                  </a:lnTo>
                  <a:lnTo>
                    <a:pt x="545719" y="1158912"/>
                  </a:lnTo>
                  <a:lnTo>
                    <a:pt x="545719" y="1125366"/>
                  </a:lnTo>
                  <a:lnTo>
                    <a:pt x="547849" y="1127495"/>
                  </a:lnTo>
                  <a:lnTo>
                    <a:pt x="549979" y="1129625"/>
                  </a:lnTo>
                  <a:lnTo>
                    <a:pt x="552109" y="1130690"/>
                  </a:lnTo>
                  <a:lnTo>
                    <a:pt x="556369" y="1130690"/>
                  </a:lnTo>
                  <a:lnTo>
                    <a:pt x="560629" y="1129625"/>
                  </a:lnTo>
                  <a:lnTo>
                    <a:pt x="561694" y="1128560"/>
                  </a:lnTo>
                  <a:lnTo>
                    <a:pt x="562759" y="1127495"/>
                  </a:lnTo>
                  <a:lnTo>
                    <a:pt x="563824" y="1125366"/>
                  </a:lnTo>
                  <a:lnTo>
                    <a:pt x="562759" y="1123236"/>
                  </a:lnTo>
                  <a:lnTo>
                    <a:pt x="562759" y="1122171"/>
                  </a:lnTo>
                  <a:lnTo>
                    <a:pt x="561694" y="1118976"/>
                  </a:lnTo>
                  <a:lnTo>
                    <a:pt x="559564" y="1116846"/>
                  </a:lnTo>
                  <a:lnTo>
                    <a:pt x="556369" y="1115781"/>
                  </a:lnTo>
                  <a:lnTo>
                    <a:pt x="555304" y="1113651"/>
                  </a:lnTo>
                  <a:lnTo>
                    <a:pt x="553174" y="1112586"/>
                  </a:lnTo>
                  <a:lnTo>
                    <a:pt x="552109" y="1110456"/>
                  </a:lnTo>
                  <a:lnTo>
                    <a:pt x="549979" y="1108326"/>
                  </a:lnTo>
                  <a:lnTo>
                    <a:pt x="548914" y="1106196"/>
                  </a:lnTo>
                  <a:lnTo>
                    <a:pt x="546784" y="1104066"/>
                  </a:lnTo>
                  <a:lnTo>
                    <a:pt x="545719" y="1103001"/>
                  </a:lnTo>
                  <a:lnTo>
                    <a:pt x="545719" y="1067858"/>
                  </a:lnTo>
                  <a:lnTo>
                    <a:pt x="548914" y="1066793"/>
                  </a:lnTo>
                  <a:lnTo>
                    <a:pt x="551044" y="1064663"/>
                  </a:lnTo>
                  <a:lnTo>
                    <a:pt x="554239" y="1061468"/>
                  </a:lnTo>
                  <a:lnTo>
                    <a:pt x="556369" y="1059338"/>
                  </a:lnTo>
                  <a:lnTo>
                    <a:pt x="559564" y="1057208"/>
                  </a:lnTo>
                  <a:lnTo>
                    <a:pt x="562759" y="1054013"/>
                  </a:lnTo>
                  <a:lnTo>
                    <a:pt x="563824" y="1051883"/>
                  </a:lnTo>
                  <a:lnTo>
                    <a:pt x="565954" y="1049753"/>
                  </a:lnTo>
                  <a:lnTo>
                    <a:pt x="568084" y="1044429"/>
                  </a:lnTo>
                  <a:lnTo>
                    <a:pt x="568084" y="1044429"/>
                  </a:lnTo>
                  <a:lnTo>
                    <a:pt x="568084" y="1044429"/>
                  </a:lnTo>
                  <a:close/>
                  <a:moveTo>
                    <a:pt x="568084" y="1250498"/>
                  </a:moveTo>
                  <a:lnTo>
                    <a:pt x="568084" y="1260615"/>
                  </a:lnTo>
                  <a:cubicBezTo>
                    <a:pt x="567019" y="1260615"/>
                    <a:pt x="565954" y="1261680"/>
                    <a:pt x="563824" y="1262745"/>
                  </a:cubicBezTo>
                  <a:cubicBezTo>
                    <a:pt x="565954" y="1264875"/>
                    <a:pt x="567019" y="1265940"/>
                    <a:pt x="568084" y="1268603"/>
                  </a:cubicBezTo>
                  <a:lnTo>
                    <a:pt x="568084" y="1306941"/>
                  </a:lnTo>
                  <a:cubicBezTo>
                    <a:pt x="563824" y="1318123"/>
                    <a:pt x="560096" y="1329305"/>
                    <a:pt x="568084" y="1340487"/>
                  </a:cubicBezTo>
                  <a:lnTo>
                    <a:pt x="568084" y="1355397"/>
                  </a:lnTo>
                  <a:cubicBezTo>
                    <a:pt x="561161" y="1349540"/>
                    <a:pt x="557966" y="1344215"/>
                    <a:pt x="555837" y="1339422"/>
                  </a:cubicBezTo>
                  <a:cubicBezTo>
                    <a:pt x="553707" y="1338358"/>
                    <a:pt x="551577" y="1336228"/>
                    <a:pt x="549979" y="1336228"/>
                  </a:cubicBezTo>
                  <a:cubicBezTo>
                    <a:pt x="548914" y="1335163"/>
                    <a:pt x="546784" y="1334098"/>
                    <a:pt x="544122" y="1333033"/>
                  </a:cubicBezTo>
                  <a:lnTo>
                    <a:pt x="544122" y="1320786"/>
                  </a:lnTo>
                  <a:cubicBezTo>
                    <a:pt x="546252" y="1322916"/>
                    <a:pt x="548382" y="1323981"/>
                    <a:pt x="551044" y="1326643"/>
                  </a:cubicBezTo>
                  <a:lnTo>
                    <a:pt x="551044" y="1326643"/>
                  </a:lnTo>
                  <a:lnTo>
                    <a:pt x="552109" y="1326643"/>
                  </a:lnTo>
                  <a:cubicBezTo>
                    <a:pt x="552109" y="1311734"/>
                    <a:pt x="561161" y="1297357"/>
                    <a:pt x="561161" y="1279252"/>
                  </a:cubicBezTo>
                  <a:cubicBezTo>
                    <a:pt x="560096" y="1273395"/>
                    <a:pt x="555304" y="1265940"/>
                    <a:pt x="544122" y="1257953"/>
                  </a:cubicBezTo>
                  <a:lnTo>
                    <a:pt x="544122" y="1246771"/>
                  </a:lnTo>
                  <a:cubicBezTo>
                    <a:pt x="551044" y="1251031"/>
                    <a:pt x="555304" y="1254758"/>
                    <a:pt x="558499" y="1259018"/>
                  </a:cubicBezTo>
                  <a:cubicBezTo>
                    <a:pt x="560629" y="1256888"/>
                    <a:pt x="562759" y="1255823"/>
                    <a:pt x="565421" y="1254758"/>
                  </a:cubicBezTo>
                  <a:cubicBezTo>
                    <a:pt x="565421" y="1252628"/>
                    <a:pt x="567019" y="1251563"/>
                    <a:pt x="568084" y="1250498"/>
                  </a:cubicBezTo>
                  <a:lnTo>
                    <a:pt x="568084" y="1250498"/>
                  </a:lnTo>
                  <a:close/>
                  <a:moveTo>
                    <a:pt x="568084" y="1664768"/>
                  </a:moveTo>
                  <a:lnTo>
                    <a:pt x="568084" y="1769666"/>
                  </a:lnTo>
                  <a:cubicBezTo>
                    <a:pt x="567019" y="1769666"/>
                    <a:pt x="567019" y="1769666"/>
                    <a:pt x="567019" y="1769666"/>
                  </a:cubicBezTo>
                  <a:cubicBezTo>
                    <a:pt x="559031" y="1768601"/>
                    <a:pt x="551044" y="1766471"/>
                    <a:pt x="544654" y="1763809"/>
                  </a:cubicBezTo>
                  <a:lnTo>
                    <a:pt x="544654" y="1746769"/>
                  </a:lnTo>
                  <a:cubicBezTo>
                    <a:pt x="550512" y="1748899"/>
                    <a:pt x="555837" y="1751029"/>
                    <a:pt x="562759" y="1752627"/>
                  </a:cubicBezTo>
                  <a:lnTo>
                    <a:pt x="562759" y="1752627"/>
                  </a:lnTo>
                  <a:lnTo>
                    <a:pt x="564889" y="1752627"/>
                  </a:lnTo>
                  <a:cubicBezTo>
                    <a:pt x="556902" y="1729198"/>
                    <a:pt x="561694" y="1700976"/>
                    <a:pt x="551577" y="1673820"/>
                  </a:cubicBezTo>
                  <a:cubicBezTo>
                    <a:pt x="549447" y="1671690"/>
                    <a:pt x="548382" y="1667962"/>
                    <a:pt x="544654" y="1665833"/>
                  </a:cubicBezTo>
                  <a:lnTo>
                    <a:pt x="544654" y="1645598"/>
                  </a:lnTo>
                  <a:cubicBezTo>
                    <a:pt x="553707" y="1651456"/>
                    <a:pt x="560629" y="1656780"/>
                    <a:pt x="564889" y="1663703"/>
                  </a:cubicBezTo>
                  <a:cubicBezTo>
                    <a:pt x="565421" y="1663703"/>
                    <a:pt x="567019" y="1664768"/>
                    <a:pt x="568084" y="1664768"/>
                  </a:cubicBezTo>
                  <a:lnTo>
                    <a:pt x="568084" y="1664768"/>
                  </a:lnTo>
                  <a:close/>
                  <a:moveTo>
                    <a:pt x="544122" y="710031"/>
                  </a:moveTo>
                  <a:lnTo>
                    <a:pt x="545187" y="706836"/>
                  </a:lnTo>
                  <a:lnTo>
                    <a:pt x="546252" y="702577"/>
                  </a:lnTo>
                  <a:lnTo>
                    <a:pt x="545187" y="696719"/>
                  </a:lnTo>
                  <a:lnTo>
                    <a:pt x="544122" y="696719"/>
                  </a:lnTo>
                  <a:lnTo>
                    <a:pt x="544122" y="710031"/>
                  </a:lnTo>
                  <a:close/>
                  <a:moveTo>
                    <a:pt x="544122" y="84368"/>
                  </a:moveTo>
                  <a:lnTo>
                    <a:pt x="544122" y="101407"/>
                  </a:lnTo>
                  <a:cubicBezTo>
                    <a:pt x="543057" y="102472"/>
                    <a:pt x="541992" y="102472"/>
                    <a:pt x="539862" y="103537"/>
                  </a:cubicBezTo>
                  <a:lnTo>
                    <a:pt x="539862" y="86497"/>
                  </a:lnTo>
                  <a:cubicBezTo>
                    <a:pt x="541992" y="85433"/>
                    <a:pt x="543057" y="84368"/>
                    <a:pt x="544122" y="84368"/>
                  </a:cubicBezTo>
                  <a:lnTo>
                    <a:pt x="544122" y="84368"/>
                  </a:lnTo>
                  <a:close/>
                  <a:moveTo>
                    <a:pt x="544122" y="130161"/>
                  </a:moveTo>
                  <a:lnTo>
                    <a:pt x="544122" y="153590"/>
                  </a:lnTo>
                  <a:cubicBezTo>
                    <a:pt x="543057" y="151460"/>
                    <a:pt x="541992" y="150395"/>
                    <a:pt x="539862" y="149330"/>
                  </a:cubicBezTo>
                  <a:lnTo>
                    <a:pt x="539862" y="128031"/>
                  </a:lnTo>
                  <a:cubicBezTo>
                    <a:pt x="541992" y="128031"/>
                    <a:pt x="543057" y="129096"/>
                    <a:pt x="544122" y="130161"/>
                  </a:cubicBezTo>
                  <a:lnTo>
                    <a:pt x="544122" y="130161"/>
                  </a:lnTo>
                  <a:close/>
                  <a:moveTo>
                    <a:pt x="544122" y="184474"/>
                  </a:moveTo>
                  <a:lnTo>
                    <a:pt x="544122" y="202578"/>
                  </a:lnTo>
                  <a:cubicBezTo>
                    <a:pt x="543057" y="202578"/>
                    <a:pt x="541992" y="202578"/>
                    <a:pt x="539862" y="203643"/>
                  </a:cubicBezTo>
                  <a:lnTo>
                    <a:pt x="539862" y="186604"/>
                  </a:lnTo>
                  <a:cubicBezTo>
                    <a:pt x="541992" y="185539"/>
                    <a:pt x="543057" y="185539"/>
                    <a:pt x="544122" y="184474"/>
                  </a:cubicBezTo>
                  <a:lnTo>
                    <a:pt x="544122" y="184474"/>
                  </a:lnTo>
                  <a:close/>
                  <a:moveTo>
                    <a:pt x="544122" y="535910"/>
                  </a:moveTo>
                  <a:lnTo>
                    <a:pt x="544122" y="548157"/>
                  </a:lnTo>
                  <a:cubicBezTo>
                    <a:pt x="543057" y="549222"/>
                    <a:pt x="541992" y="550287"/>
                    <a:pt x="539862" y="551352"/>
                  </a:cubicBezTo>
                  <a:lnTo>
                    <a:pt x="539862" y="539105"/>
                  </a:lnTo>
                  <a:cubicBezTo>
                    <a:pt x="541992" y="538040"/>
                    <a:pt x="543057" y="536975"/>
                    <a:pt x="544122" y="535910"/>
                  </a:cubicBezTo>
                  <a:lnTo>
                    <a:pt x="544122" y="535910"/>
                  </a:lnTo>
                  <a:close/>
                  <a:moveTo>
                    <a:pt x="544122" y="565197"/>
                  </a:moveTo>
                  <a:lnTo>
                    <a:pt x="544122" y="576379"/>
                  </a:lnTo>
                  <a:cubicBezTo>
                    <a:pt x="543057" y="576379"/>
                    <a:pt x="541992" y="575314"/>
                    <a:pt x="539862" y="575314"/>
                  </a:cubicBezTo>
                  <a:lnTo>
                    <a:pt x="539862" y="564132"/>
                  </a:lnTo>
                  <a:cubicBezTo>
                    <a:pt x="541992" y="565197"/>
                    <a:pt x="543057" y="565197"/>
                    <a:pt x="544122" y="565197"/>
                  </a:cubicBezTo>
                  <a:lnTo>
                    <a:pt x="544122" y="565197"/>
                  </a:lnTo>
                  <a:close/>
                  <a:moveTo>
                    <a:pt x="544122" y="603003"/>
                  </a:moveTo>
                  <a:lnTo>
                    <a:pt x="544122" y="626432"/>
                  </a:lnTo>
                  <a:cubicBezTo>
                    <a:pt x="543057" y="628562"/>
                    <a:pt x="541992" y="630692"/>
                    <a:pt x="539862" y="633354"/>
                  </a:cubicBezTo>
                  <a:lnTo>
                    <a:pt x="539862" y="616315"/>
                  </a:lnTo>
                  <a:cubicBezTo>
                    <a:pt x="540927" y="615250"/>
                    <a:pt x="540927" y="615250"/>
                    <a:pt x="540927" y="614185"/>
                  </a:cubicBezTo>
                  <a:cubicBezTo>
                    <a:pt x="540927" y="614185"/>
                    <a:pt x="540927" y="614185"/>
                    <a:pt x="539862" y="614185"/>
                  </a:cubicBezTo>
                  <a:lnTo>
                    <a:pt x="539862" y="603003"/>
                  </a:lnTo>
                  <a:cubicBezTo>
                    <a:pt x="541992" y="603003"/>
                    <a:pt x="543057" y="603003"/>
                    <a:pt x="544122" y="603003"/>
                  </a:cubicBezTo>
                  <a:lnTo>
                    <a:pt x="544122" y="603003"/>
                  </a:lnTo>
                  <a:close/>
                  <a:moveTo>
                    <a:pt x="544122" y="696719"/>
                  </a:moveTo>
                  <a:lnTo>
                    <a:pt x="544122" y="710031"/>
                  </a:lnTo>
                  <a:lnTo>
                    <a:pt x="544122" y="712161"/>
                  </a:lnTo>
                  <a:lnTo>
                    <a:pt x="543057" y="716421"/>
                  </a:lnTo>
                  <a:lnTo>
                    <a:pt x="539862" y="720681"/>
                  </a:lnTo>
                  <a:lnTo>
                    <a:pt x="539862" y="694589"/>
                  </a:lnTo>
                  <a:lnTo>
                    <a:pt x="544122" y="696719"/>
                  </a:lnTo>
                  <a:lnTo>
                    <a:pt x="544122" y="696719"/>
                  </a:lnTo>
                  <a:close/>
                  <a:moveTo>
                    <a:pt x="544122" y="736123"/>
                  </a:moveTo>
                  <a:lnTo>
                    <a:pt x="544122" y="777656"/>
                  </a:lnTo>
                  <a:lnTo>
                    <a:pt x="544122" y="777656"/>
                  </a:lnTo>
                  <a:lnTo>
                    <a:pt x="540927" y="778721"/>
                  </a:lnTo>
                  <a:lnTo>
                    <a:pt x="540927" y="781916"/>
                  </a:lnTo>
                  <a:lnTo>
                    <a:pt x="540927" y="786176"/>
                  </a:lnTo>
                  <a:lnTo>
                    <a:pt x="541992" y="790436"/>
                  </a:lnTo>
                  <a:lnTo>
                    <a:pt x="544122" y="792566"/>
                  </a:lnTo>
                  <a:lnTo>
                    <a:pt x="544122" y="792566"/>
                  </a:lnTo>
                  <a:lnTo>
                    <a:pt x="544122" y="805878"/>
                  </a:lnTo>
                  <a:lnTo>
                    <a:pt x="540927" y="805878"/>
                  </a:lnTo>
                  <a:lnTo>
                    <a:pt x="539862" y="805878"/>
                  </a:lnTo>
                  <a:lnTo>
                    <a:pt x="539862" y="736123"/>
                  </a:lnTo>
                  <a:lnTo>
                    <a:pt x="540927" y="736123"/>
                  </a:lnTo>
                  <a:lnTo>
                    <a:pt x="544122" y="736123"/>
                  </a:lnTo>
                  <a:lnTo>
                    <a:pt x="544122" y="736123"/>
                  </a:lnTo>
                  <a:close/>
                  <a:moveTo>
                    <a:pt x="544122" y="834099"/>
                  </a:moveTo>
                  <a:lnTo>
                    <a:pt x="544122" y="879360"/>
                  </a:lnTo>
                  <a:lnTo>
                    <a:pt x="541992" y="880425"/>
                  </a:lnTo>
                  <a:lnTo>
                    <a:pt x="539862" y="880425"/>
                  </a:lnTo>
                  <a:lnTo>
                    <a:pt x="539862" y="833034"/>
                  </a:lnTo>
                  <a:lnTo>
                    <a:pt x="540927" y="833034"/>
                  </a:lnTo>
                  <a:lnTo>
                    <a:pt x="544122" y="834099"/>
                  </a:lnTo>
                  <a:lnTo>
                    <a:pt x="544122" y="834099"/>
                  </a:lnTo>
                  <a:close/>
                  <a:moveTo>
                    <a:pt x="544122" y="905984"/>
                  </a:moveTo>
                  <a:lnTo>
                    <a:pt x="544122" y="911841"/>
                  </a:lnTo>
                  <a:cubicBezTo>
                    <a:pt x="543057" y="911841"/>
                    <a:pt x="541992" y="912906"/>
                    <a:pt x="539862" y="912906"/>
                  </a:cubicBezTo>
                  <a:lnTo>
                    <a:pt x="539862" y="905984"/>
                  </a:lnTo>
                  <a:cubicBezTo>
                    <a:pt x="541992" y="905984"/>
                    <a:pt x="543057" y="905984"/>
                    <a:pt x="544122" y="905984"/>
                  </a:cubicBezTo>
                  <a:lnTo>
                    <a:pt x="544122" y="905984"/>
                  </a:lnTo>
                  <a:close/>
                  <a:moveTo>
                    <a:pt x="544122" y="938998"/>
                  </a:moveTo>
                  <a:lnTo>
                    <a:pt x="544122" y="962427"/>
                  </a:lnTo>
                  <a:cubicBezTo>
                    <a:pt x="543057" y="962427"/>
                    <a:pt x="541992" y="962427"/>
                    <a:pt x="539862" y="962427"/>
                  </a:cubicBezTo>
                  <a:lnTo>
                    <a:pt x="539862" y="955504"/>
                  </a:lnTo>
                  <a:cubicBezTo>
                    <a:pt x="540927" y="955504"/>
                    <a:pt x="541992" y="955504"/>
                    <a:pt x="543057" y="955504"/>
                  </a:cubicBezTo>
                  <a:cubicBezTo>
                    <a:pt x="541992" y="954440"/>
                    <a:pt x="540927" y="952310"/>
                    <a:pt x="539862" y="949647"/>
                  </a:cubicBezTo>
                  <a:lnTo>
                    <a:pt x="539862" y="917166"/>
                  </a:lnTo>
                  <a:cubicBezTo>
                    <a:pt x="541992" y="923023"/>
                    <a:pt x="543057" y="928348"/>
                    <a:pt x="544122" y="934205"/>
                  </a:cubicBezTo>
                  <a:lnTo>
                    <a:pt x="544122" y="934205"/>
                  </a:lnTo>
                  <a:cubicBezTo>
                    <a:pt x="544122" y="936335"/>
                    <a:pt x="544122" y="937400"/>
                    <a:pt x="544122" y="938998"/>
                  </a:cubicBezTo>
                  <a:lnTo>
                    <a:pt x="544122" y="938998"/>
                  </a:lnTo>
                  <a:close/>
                  <a:moveTo>
                    <a:pt x="544122" y="1022064"/>
                  </a:moveTo>
                  <a:lnTo>
                    <a:pt x="544122" y="1032182"/>
                  </a:lnTo>
                  <a:lnTo>
                    <a:pt x="543057" y="1031117"/>
                  </a:lnTo>
                  <a:lnTo>
                    <a:pt x="540927" y="1030052"/>
                  </a:lnTo>
                  <a:lnTo>
                    <a:pt x="540927" y="1028987"/>
                  </a:lnTo>
                  <a:lnTo>
                    <a:pt x="541992" y="1025792"/>
                  </a:lnTo>
                  <a:lnTo>
                    <a:pt x="543057" y="1023662"/>
                  </a:lnTo>
                  <a:lnTo>
                    <a:pt x="544122" y="1022064"/>
                  </a:lnTo>
                  <a:lnTo>
                    <a:pt x="544122" y="1022064"/>
                  </a:lnTo>
                  <a:close/>
                  <a:moveTo>
                    <a:pt x="544122" y="1067325"/>
                  </a:moveTo>
                  <a:lnTo>
                    <a:pt x="544122" y="1102469"/>
                  </a:lnTo>
                  <a:lnTo>
                    <a:pt x="544122" y="1100872"/>
                  </a:lnTo>
                  <a:lnTo>
                    <a:pt x="541992" y="1100872"/>
                  </a:lnTo>
                  <a:lnTo>
                    <a:pt x="539862" y="1099807"/>
                  </a:lnTo>
                  <a:lnTo>
                    <a:pt x="539862" y="1068390"/>
                  </a:lnTo>
                  <a:lnTo>
                    <a:pt x="540927" y="1068390"/>
                  </a:lnTo>
                  <a:lnTo>
                    <a:pt x="544122" y="1068390"/>
                  </a:lnTo>
                  <a:lnTo>
                    <a:pt x="544122" y="1067325"/>
                  </a:lnTo>
                  <a:lnTo>
                    <a:pt x="544122" y="1067325"/>
                  </a:lnTo>
                  <a:close/>
                  <a:moveTo>
                    <a:pt x="544122" y="1126963"/>
                  </a:moveTo>
                  <a:lnTo>
                    <a:pt x="544122" y="1160509"/>
                  </a:lnTo>
                  <a:lnTo>
                    <a:pt x="544122" y="1160509"/>
                  </a:lnTo>
                  <a:lnTo>
                    <a:pt x="541992" y="1161574"/>
                  </a:lnTo>
                  <a:lnTo>
                    <a:pt x="539862" y="1161574"/>
                  </a:lnTo>
                  <a:lnTo>
                    <a:pt x="539862" y="1124301"/>
                  </a:lnTo>
                  <a:lnTo>
                    <a:pt x="540927" y="1124301"/>
                  </a:lnTo>
                  <a:lnTo>
                    <a:pt x="544122" y="1125366"/>
                  </a:lnTo>
                  <a:lnTo>
                    <a:pt x="544122" y="1126963"/>
                  </a:lnTo>
                  <a:lnTo>
                    <a:pt x="544122" y="1126963"/>
                  </a:lnTo>
                  <a:close/>
                  <a:moveTo>
                    <a:pt x="544122" y="1246239"/>
                  </a:moveTo>
                  <a:lnTo>
                    <a:pt x="544122" y="1257421"/>
                  </a:lnTo>
                  <a:cubicBezTo>
                    <a:pt x="544122" y="1256356"/>
                    <a:pt x="543057" y="1256356"/>
                    <a:pt x="541992" y="1255291"/>
                  </a:cubicBezTo>
                  <a:cubicBezTo>
                    <a:pt x="541992" y="1258486"/>
                    <a:pt x="540927" y="1262213"/>
                    <a:pt x="539862" y="1264343"/>
                  </a:cubicBezTo>
                  <a:lnTo>
                    <a:pt x="539862" y="1237186"/>
                  </a:lnTo>
                  <a:cubicBezTo>
                    <a:pt x="540927" y="1240381"/>
                    <a:pt x="541992" y="1243044"/>
                    <a:pt x="541992" y="1245174"/>
                  </a:cubicBezTo>
                  <a:cubicBezTo>
                    <a:pt x="543057" y="1245174"/>
                    <a:pt x="544122" y="1246239"/>
                    <a:pt x="544122" y="1246239"/>
                  </a:cubicBezTo>
                  <a:lnTo>
                    <a:pt x="544122" y="1246239"/>
                  </a:lnTo>
                  <a:close/>
                  <a:moveTo>
                    <a:pt x="544122" y="1320253"/>
                  </a:moveTo>
                  <a:lnTo>
                    <a:pt x="544122" y="1332500"/>
                  </a:lnTo>
                  <a:cubicBezTo>
                    <a:pt x="543057" y="1331435"/>
                    <a:pt x="541992" y="1330370"/>
                    <a:pt x="539862" y="1329305"/>
                  </a:cubicBezTo>
                  <a:lnTo>
                    <a:pt x="539862" y="1317058"/>
                  </a:lnTo>
                  <a:cubicBezTo>
                    <a:pt x="541992" y="1318123"/>
                    <a:pt x="543057" y="1319188"/>
                    <a:pt x="544122" y="1320253"/>
                  </a:cubicBezTo>
                  <a:lnTo>
                    <a:pt x="544122" y="1320253"/>
                  </a:lnTo>
                  <a:close/>
                  <a:moveTo>
                    <a:pt x="544122" y="1645598"/>
                  </a:moveTo>
                  <a:lnTo>
                    <a:pt x="544122" y="1665833"/>
                  </a:lnTo>
                  <a:cubicBezTo>
                    <a:pt x="543057" y="1664768"/>
                    <a:pt x="541992" y="1663703"/>
                    <a:pt x="539862" y="1662638"/>
                  </a:cubicBezTo>
                  <a:lnTo>
                    <a:pt x="539862" y="1643468"/>
                  </a:lnTo>
                  <a:cubicBezTo>
                    <a:pt x="541992" y="1644533"/>
                    <a:pt x="543057" y="1644533"/>
                    <a:pt x="544122" y="1645598"/>
                  </a:cubicBezTo>
                  <a:lnTo>
                    <a:pt x="544122" y="1645598"/>
                  </a:lnTo>
                  <a:close/>
                  <a:moveTo>
                    <a:pt x="544122" y="1747302"/>
                  </a:moveTo>
                  <a:lnTo>
                    <a:pt x="544122" y="1764341"/>
                  </a:lnTo>
                  <a:cubicBezTo>
                    <a:pt x="543057" y="1763276"/>
                    <a:pt x="541992" y="1763276"/>
                    <a:pt x="539862" y="1762211"/>
                  </a:cubicBezTo>
                  <a:lnTo>
                    <a:pt x="539862" y="1745172"/>
                  </a:lnTo>
                  <a:cubicBezTo>
                    <a:pt x="541992" y="1745705"/>
                    <a:pt x="543057" y="1745705"/>
                    <a:pt x="544122" y="1747302"/>
                  </a:cubicBezTo>
                  <a:close/>
                  <a:moveTo>
                    <a:pt x="539862" y="86497"/>
                  </a:moveTo>
                  <a:lnTo>
                    <a:pt x="539862" y="103537"/>
                  </a:lnTo>
                  <a:cubicBezTo>
                    <a:pt x="538797" y="104602"/>
                    <a:pt x="536667" y="105667"/>
                    <a:pt x="535602" y="105667"/>
                  </a:cubicBezTo>
                  <a:lnTo>
                    <a:pt x="535602" y="88627"/>
                  </a:lnTo>
                  <a:cubicBezTo>
                    <a:pt x="536667" y="87562"/>
                    <a:pt x="538797" y="86497"/>
                    <a:pt x="539862" y="86497"/>
                  </a:cubicBezTo>
                  <a:lnTo>
                    <a:pt x="539862" y="86497"/>
                  </a:lnTo>
                  <a:close/>
                  <a:moveTo>
                    <a:pt x="539862" y="128031"/>
                  </a:moveTo>
                  <a:lnTo>
                    <a:pt x="539862" y="149330"/>
                  </a:lnTo>
                  <a:cubicBezTo>
                    <a:pt x="538797" y="148265"/>
                    <a:pt x="536667" y="147200"/>
                    <a:pt x="535602" y="146135"/>
                  </a:cubicBezTo>
                  <a:lnTo>
                    <a:pt x="535602" y="123771"/>
                  </a:lnTo>
                  <a:cubicBezTo>
                    <a:pt x="536667" y="124836"/>
                    <a:pt x="538797" y="125901"/>
                    <a:pt x="539862" y="128031"/>
                  </a:cubicBezTo>
                  <a:lnTo>
                    <a:pt x="539862" y="128031"/>
                  </a:lnTo>
                  <a:close/>
                  <a:moveTo>
                    <a:pt x="539862" y="186604"/>
                  </a:moveTo>
                  <a:lnTo>
                    <a:pt x="539862" y="203643"/>
                  </a:lnTo>
                  <a:cubicBezTo>
                    <a:pt x="538797" y="203643"/>
                    <a:pt x="536667" y="204708"/>
                    <a:pt x="535602" y="204708"/>
                  </a:cubicBezTo>
                  <a:lnTo>
                    <a:pt x="535602" y="187669"/>
                  </a:lnTo>
                  <a:cubicBezTo>
                    <a:pt x="536667" y="187669"/>
                    <a:pt x="538797" y="186604"/>
                    <a:pt x="539862" y="186604"/>
                  </a:cubicBezTo>
                  <a:lnTo>
                    <a:pt x="539862" y="186604"/>
                  </a:lnTo>
                  <a:close/>
                  <a:moveTo>
                    <a:pt x="539862" y="539105"/>
                  </a:moveTo>
                  <a:lnTo>
                    <a:pt x="539862" y="551352"/>
                  </a:lnTo>
                  <a:cubicBezTo>
                    <a:pt x="538797" y="553482"/>
                    <a:pt x="536667" y="555612"/>
                    <a:pt x="535602" y="558275"/>
                  </a:cubicBezTo>
                  <a:lnTo>
                    <a:pt x="535602" y="543898"/>
                  </a:lnTo>
                  <a:cubicBezTo>
                    <a:pt x="536667" y="542300"/>
                    <a:pt x="538797" y="540170"/>
                    <a:pt x="539862" y="539105"/>
                  </a:cubicBezTo>
                  <a:lnTo>
                    <a:pt x="539862" y="539105"/>
                  </a:lnTo>
                  <a:close/>
                  <a:moveTo>
                    <a:pt x="539862" y="563599"/>
                  </a:moveTo>
                  <a:lnTo>
                    <a:pt x="539862" y="574781"/>
                  </a:lnTo>
                  <a:cubicBezTo>
                    <a:pt x="538797" y="574781"/>
                    <a:pt x="536667" y="573717"/>
                    <a:pt x="535602" y="573717"/>
                  </a:cubicBezTo>
                  <a:lnTo>
                    <a:pt x="535602" y="563599"/>
                  </a:lnTo>
                  <a:cubicBezTo>
                    <a:pt x="536667" y="563599"/>
                    <a:pt x="538797" y="563599"/>
                    <a:pt x="539862" y="563599"/>
                  </a:cubicBezTo>
                  <a:lnTo>
                    <a:pt x="539862" y="563599"/>
                  </a:lnTo>
                  <a:close/>
                  <a:moveTo>
                    <a:pt x="539862" y="603003"/>
                  </a:moveTo>
                  <a:lnTo>
                    <a:pt x="539862" y="614185"/>
                  </a:lnTo>
                  <a:cubicBezTo>
                    <a:pt x="538797" y="614185"/>
                    <a:pt x="536667" y="614185"/>
                    <a:pt x="535602" y="614185"/>
                  </a:cubicBezTo>
                  <a:lnTo>
                    <a:pt x="535602" y="603003"/>
                  </a:lnTo>
                  <a:cubicBezTo>
                    <a:pt x="536667" y="603003"/>
                    <a:pt x="538797" y="603003"/>
                    <a:pt x="539862" y="603003"/>
                  </a:cubicBezTo>
                  <a:lnTo>
                    <a:pt x="539862" y="603003"/>
                  </a:lnTo>
                  <a:close/>
                  <a:moveTo>
                    <a:pt x="539862" y="616847"/>
                  </a:moveTo>
                  <a:lnTo>
                    <a:pt x="539862" y="633887"/>
                  </a:lnTo>
                  <a:cubicBezTo>
                    <a:pt x="538797" y="636017"/>
                    <a:pt x="536667" y="638147"/>
                    <a:pt x="535602" y="639744"/>
                  </a:cubicBezTo>
                  <a:lnTo>
                    <a:pt x="535602" y="624835"/>
                  </a:lnTo>
                  <a:cubicBezTo>
                    <a:pt x="536667" y="622172"/>
                    <a:pt x="538797" y="620042"/>
                    <a:pt x="539862" y="616847"/>
                  </a:cubicBezTo>
                  <a:lnTo>
                    <a:pt x="539862" y="616847"/>
                  </a:lnTo>
                  <a:close/>
                  <a:moveTo>
                    <a:pt x="539862" y="695654"/>
                  </a:moveTo>
                  <a:lnTo>
                    <a:pt x="539862" y="721746"/>
                  </a:lnTo>
                  <a:lnTo>
                    <a:pt x="539862" y="722811"/>
                  </a:lnTo>
                  <a:lnTo>
                    <a:pt x="537732" y="724941"/>
                  </a:lnTo>
                  <a:lnTo>
                    <a:pt x="535602" y="728136"/>
                  </a:lnTo>
                  <a:lnTo>
                    <a:pt x="535602" y="728136"/>
                  </a:lnTo>
                  <a:lnTo>
                    <a:pt x="535602" y="696719"/>
                  </a:lnTo>
                  <a:lnTo>
                    <a:pt x="539862" y="695654"/>
                  </a:lnTo>
                  <a:lnTo>
                    <a:pt x="539862" y="695654"/>
                  </a:lnTo>
                  <a:lnTo>
                    <a:pt x="539862" y="695654"/>
                  </a:lnTo>
                  <a:close/>
                  <a:moveTo>
                    <a:pt x="539862" y="737188"/>
                  </a:moveTo>
                  <a:lnTo>
                    <a:pt x="539862" y="806943"/>
                  </a:lnTo>
                  <a:lnTo>
                    <a:pt x="535602" y="805878"/>
                  </a:lnTo>
                  <a:lnTo>
                    <a:pt x="535602" y="805878"/>
                  </a:lnTo>
                  <a:lnTo>
                    <a:pt x="535602" y="736123"/>
                  </a:lnTo>
                  <a:lnTo>
                    <a:pt x="535602" y="737188"/>
                  </a:lnTo>
                  <a:lnTo>
                    <a:pt x="539862" y="737188"/>
                  </a:lnTo>
                  <a:lnTo>
                    <a:pt x="539862" y="737188"/>
                  </a:lnTo>
                  <a:close/>
                  <a:moveTo>
                    <a:pt x="539862" y="833034"/>
                  </a:moveTo>
                  <a:lnTo>
                    <a:pt x="539862" y="880425"/>
                  </a:lnTo>
                  <a:lnTo>
                    <a:pt x="538797" y="880425"/>
                  </a:lnTo>
                  <a:lnTo>
                    <a:pt x="535602" y="881490"/>
                  </a:lnTo>
                  <a:lnTo>
                    <a:pt x="535602" y="834099"/>
                  </a:lnTo>
                  <a:lnTo>
                    <a:pt x="536667" y="833034"/>
                  </a:lnTo>
                  <a:lnTo>
                    <a:pt x="539862" y="833034"/>
                  </a:lnTo>
                  <a:lnTo>
                    <a:pt x="539862" y="833034"/>
                  </a:lnTo>
                  <a:close/>
                  <a:moveTo>
                    <a:pt x="539862" y="905984"/>
                  </a:moveTo>
                  <a:lnTo>
                    <a:pt x="539862" y="912906"/>
                  </a:lnTo>
                  <a:cubicBezTo>
                    <a:pt x="539862" y="912906"/>
                    <a:pt x="538797" y="912906"/>
                    <a:pt x="537732" y="912906"/>
                  </a:cubicBezTo>
                  <a:cubicBezTo>
                    <a:pt x="538797" y="913971"/>
                    <a:pt x="539862" y="916101"/>
                    <a:pt x="539862" y="917166"/>
                  </a:cubicBezTo>
                  <a:lnTo>
                    <a:pt x="539862" y="949647"/>
                  </a:lnTo>
                  <a:lnTo>
                    <a:pt x="539862" y="949647"/>
                  </a:lnTo>
                  <a:cubicBezTo>
                    <a:pt x="536667" y="939530"/>
                    <a:pt x="537732" y="929413"/>
                    <a:pt x="535602" y="921426"/>
                  </a:cubicBezTo>
                  <a:lnTo>
                    <a:pt x="535602" y="905451"/>
                  </a:lnTo>
                  <a:cubicBezTo>
                    <a:pt x="536667" y="905984"/>
                    <a:pt x="538797" y="905984"/>
                    <a:pt x="539862" y="905984"/>
                  </a:cubicBezTo>
                  <a:lnTo>
                    <a:pt x="539862" y="905984"/>
                  </a:lnTo>
                  <a:close/>
                  <a:moveTo>
                    <a:pt x="539862" y="955504"/>
                  </a:moveTo>
                  <a:lnTo>
                    <a:pt x="539862" y="962427"/>
                  </a:lnTo>
                  <a:cubicBezTo>
                    <a:pt x="538797" y="962427"/>
                    <a:pt x="536667" y="962427"/>
                    <a:pt x="535602" y="963492"/>
                  </a:cubicBezTo>
                  <a:lnTo>
                    <a:pt x="535602" y="956569"/>
                  </a:lnTo>
                  <a:cubicBezTo>
                    <a:pt x="536667" y="955504"/>
                    <a:pt x="538797" y="955504"/>
                    <a:pt x="539862" y="955504"/>
                  </a:cubicBezTo>
                  <a:lnTo>
                    <a:pt x="539862" y="955504"/>
                  </a:lnTo>
                  <a:close/>
                  <a:moveTo>
                    <a:pt x="539862" y="1068390"/>
                  </a:moveTo>
                  <a:lnTo>
                    <a:pt x="539862" y="1099807"/>
                  </a:lnTo>
                  <a:lnTo>
                    <a:pt x="539862" y="1099807"/>
                  </a:lnTo>
                  <a:lnTo>
                    <a:pt x="537732" y="1100872"/>
                  </a:lnTo>
                  <a:lnTo>
                    <a:pt x="535602" y="1100872"/>
                  </a:lnTo>
                  <a:lnTo>
                    <a:pt x="535602" y="1100872"/>
                  </a:lnTo>
                  <a:lnTo>
                    <a:pt x="535602" y="1058273"/>
                  </a:lnTo>
                  <a:lnTo>
                    <a:pt x="536667" y="1062533"/>
                  </a:lnTo>
                  <a:lnTo>
                    <a:pt x="537732" y="1065728"/>
                  </a:lnTo>
                  <a:lnTo>
                    <a:pt x="539862" y="1066793"/>
                  </a:lnTo>
                  <a:lnTo>
                    <a:pt x="539862" y="1068390"/>
                  </a:lnTo>
                  <a:lnTo>
                    <a:pt x="539862" y="1068390"/>
                  </a:lnTo>
                  <a:close/>
                  <a:moveTo>
                    <a:pt x="539862" y="1124301"/>
                  </a:moveTo>
                  <a:lnTo>
                    <a:pt x="539862" y="1161574"/>
                  </a:lnTo>
                  <a:lnTo>
                    <a:pt x="539862" y="1162639"/>
                  </a:lnTo>
                  <a:lnTo>
                    <a:pt x="535602" y="1162639"/>
                  </a:lnTo>
                  <a:lnTo>
                    <a:pt x="535602" y="1162639"/>
                  </a:lnTo>
                  <a:lnTo>
                    <a:pt x="535602" y="1124301"/>
                  </a:lnTo>
                  <a:lnTo>
                    <a:pt x="535602" y="1124301"/>
                  </a:lnTo>
                  <a:lnTo>
                    <a:pt x="539862" y="1124301"/>
                  </a:lnTo>
                  <a:lnTo>
                    <a:pt x="539862" y="1124301"/>
                  </a:lnTo>
                  <a:close/>
                  <a:moveTo>
                    <a:pt x="539862" y="1237186"/>
                  </a:moveTo>
                  <a:lnTo>
                    <a:pt x="539862" y="1264343"/>
                  </a:lnTo>
                  <a:cubicBezTo>
                    <a:pt x="538797" y="1268603"/>
                    <a:pt x="536667" y="1273395"/>
                    <a:pt x="535602" y="1277655"/>
                  </a:cubicBezTo>
                  <a:lnTo>
                    <a:pt x="535602" y="1228134"/>
                  </a:lnTo>
                  <a:cubicBezTo>
                    <a:pt x="537732" y="1231329"/>
                    <a:pt x="538797" y="1235056"/>
                    <a:pt x="539862" y="1237186"/>
                  </a:cubicBezTo>
                  <a:lnTo>
                    <a:pt x="539862" y="1237186"/>
                  </a:lnTo>
                  <a:close/>
                  <a:moveTo>
                    <a:pt x="539862" y="1317058"/>
                  </a:moveTo>
                  <a:lnTo>
                    <a:pt x="539862" y="1329305"/>
                  </a:lnTo>
                  <a:cubicBezTo>
                    <a:pt x="538797" y="1327175"/>
                    <a:pt x="536667" y="1326110"/>
                    <a:pt x="535602" y="1325046"/>
                  </a:cubicBezTo>
                  <a:lnTo>
                    <a:pt x="535602" y="1310669"/>
                  </a:lnTo>
                  <a:cubicBezTo>
                    <a:pt x="536667" y="1312266"/>
                    <a:pt x="538797" y="1314928"/>
                    <a:pt x="539862" y="1317058"/>
                  </a:cubicBezTo>
                  <a:lnTo>
                    <a:pt x="539862" y="1317058"/>
                  </a:lnTo>
                  <a:close/>
                  <a:moveTo>
                    <a:pt x="539862" y="1643468"/>
                  </a:moveTo>
                  <a:lnTo>
                    <a:pt x="539862" y="1662638"/>
                  </a:lnTo>
                  <a:cubicBezTo>
                    <a:pt x="538797" y="1661573"/>
                    <a:pt x="536667" y="1659443"/>
                    <a:pt x="535602" y="1658378"/>
                  </a:cubicBezTo>
                  <a:lnTo>
                    <a:pt x="535602" y="1641338"/>
                  </a:lnTo>
                  <a:cubicBezTo>
                    <a:pt x="536667" y="1641338"/>
                    <a:pt x="538797" y="1642404"/>
                    <a:pt x="539862" y="1643468"/>
                  </a:cubicBezTo>
                  <a:lnTo>
                    <a:pt x="539862" y="1643468"/>
                  </a:lnTo>
                  <a:close/>
                  <a:moveTo>
                    <a:pt x="539862" y="1744640"/>
                  </a:moveTo>
                  <a:lnTo>
                    <a:pt x="539862" y="1761679"/>
                  </a:lnTo>
                  <a:cubicBezTo>
                    <a:pt x="538797" y="1761679"/>
                    <a:pt x="536667" y="1760614"/>
                    <a:pt x="535602" y="1759549"/>
                  </a:cubicBezTo>
                  <a:lnTo>
                    <a:pt x="535602" y="1742510"/>
                  </a:lnTo>
                  <a:cubicBezTo>
                    <a:pt x="536667" y="1743575"/>
                    <a:pt x="538797" y="1743575"/>
                    <a:pt x="539862" y="1744640"/>
                  </a:cubicBezTo>
                  <a:lnTo>
                    <a:pt x="539862" y="1744640"/>
                  </a:lnTo>
                  <a:close/>
                  <a:moveTo>
                    <a:pt x="535070" y="429947"/>
                  </a:moveTo>
                  <a:lnTo>
                    <a:pt x="535070" y="420895"/>
                  </a:lnTo>
                  <a:cubicBezTo>
                    <a:pt x="535070" y="423025"/>
                    <a:pt x="536135" y="424090"/>
                    <a:pt x="536135" y="426752"/>
                  </a:cubicBezTo>
                  <a:cubicBezTo>
                    <a:pt x="536667" y="426752"/>
                    <a:pt x="536667" y="427817"/>
                    <a:pt x="535070" y="429947"/>
                  </a:cubicBezTo>
                  <a:lnTo>
                    <a:pt x="535070" y="429947"/>
                  </a:lnTo>
                  <a:close/>
                  <a:moveTo>
                    <a:pt x="535070" y="403855"/>
                  </a:moveTo>
                  <a:lnTo>
                    <a:pt x="535070" y="387349"/>
                  </a:lnTo>
                  <a:cubicBezTo>
                    <a:pt x="536135" y="389478"/>
                    <a:pt x="536135" y="390543"/>
                    <a:pt x="537200" y="391608"/>
                  </a:cubicBezTo>
                  <a:cubicBezTo>
                    <a:pt x="537732" y="391608"/>
                    <a:pt x="540927" y="397466"/>
                    <a:pt x="535070" y="403855"/>
                  </a:cubicBezTo>
                  <a:close/>
                  <a:moveTo>
                    <a:pt x="535070" y="88627"/>
                  </a:moveTo>
                  <a:lnTo>
                    <a:pt x="535070" y="105667"/>
                  </a:lnTo>
                  <a:cubicBezTo>
                    <a:pt x="534005" y="106732"/>
                    <a:pt x="532940" y="107797"/>
                    <a:pt x="531875" y="107797"/>
                  </a:cubicBezTo>
                  <a:lnTo>
                    <a:pt x="531875" y="89692"/>
                  </a:lnTo>
                  <a:cubicBezTo>
                    <a:pt x="532940" y="89692"/>
                    <a:pt x="534005" y="88627"/>
                    <a:pt x="535070" y="88627"/>
                  </a:cubicBezTo>
                  <a:lnTo>
                    <a:pt x="535070" y="88627"/>
                  </a:lnTo>
                  <a:close/>
                  <a:moveTo>
                    <a:pt x="535070" y="123771"/>
                  </a:moveTo>
                  <a:lnTo>
                    <a:pt x="535070" y="146135"/>
                  </a:lnTo>
                  <a:cubicBezTo>
                    <a:pt x="534005" y="145070"/>
                    <a:pt x="532940" y="144005"/>
                    <a:pt x="531875" y="142940"/>
                  </a:cubicBezTo>
                  <a:lnTo>
                    <a:pt x="531875" y="122706"/>
                  </a:lnTo>
                  <a:cubicBezTo>
                    <a:pt x="532940" y="122706"/>
                    <a:pt x="534005" y="123771"/>
                    <a:pt x="535070" y="123771"/>
                  </a:cubicBezTo>
                  <a:lnTo>
                    <a:pt x="535070" y="123771"/>
                  </a:lnTo>
                  <a:close/>
                  <a:moveTo>
                    <a:pt x="535070" y="187669"/>
                  </a:moveTo>
                  <a:lnTo>
                    <a:pt x="535070" y="204708"/>
                  </a:lnTo>
                  <a:cubicBezTo>
                    <a:pt x="534005" y="204708"/>
                    <a:pt x="532940" y="204708"/>
                    <a:pt x="531875" y="204708"/>
                  </a:cubicBezTo>
                  <a:lnTo>
                    <a:pt x="531875" y="188734"/>
                  </a:lnTo>
                  <a:cubicBezTo>
                    <a:pt x="532940" y="188734"/>
                    <a:pt x="534005" y="187669"/>
                    <a:pt x="535070" y="187669"/>
                  </a:cubicBezTo>
                  <a:lnTo>
                    <a:pt x="535070" y="187669"/>
                  </a:lnTo>
                  <a:close/>
                  <a:moveTo>
                    <a:pt x="535070" y="387349"/>
                  </a:moveTo>
                  <a:lnTo>
                    <a:pt x="535070" y="404388"/>
                  </a:lnTo>
                  <a:cubicBezTo>
                    <a:pt x="534005" y="405453"/>
                    <a:pt x="532940" y="406518"/>
                    <a:pt x="531875" y="407583"/>
                  </a:cubicBezTo>
                  <a:lnTo>
                    <a:pt x="531875" y="382556"/>
                  </a:lnTo>
                  <a:cubicBezTo>
                    <a:pt x="532940" y="384686"/>
                    <a:pt x="534005" y="385751"/>
                    <a:pt x="535070" y="387349"/>
                  </a:cubicBezTo>
                  <a:lnTo>
                    <a:pt x="535070" y="387349"/>
                  </a:lnTo>
                  <a:close/>
                  <a:moveTo>
                    <a:pt x="535070" y="420895"/>
                  </a:moveTo>
                  <a:lnTo>
                    <a:pt x="535070" y="429947"/>
                  </a:lnTo>
                  <a:cubicBezTo>
                    <a:pt x="534005" y="432077"/>
                    <a:pt x="532940" y="434207"/>
                    <a:pt x="531875" y="436869"/>
                  </a:cubicBezTo>
                  <a:lnTo>
                    <a:pt x="531875" y="416635"/>
                  </a:lnTo>
                  <a:cubicBezTo>
                    <a:pt x="532940" y="417700"/>
                    <a:pt x="534005" y="418765"/>
                    <a:pt x="535070" y="420895"/>
                  </a:cubicBezTo>
                  <a:lnTo>
                    <a:pt x="535070" y="420895"/>
                  </a:lnTo>
                  <a:close/>
                  <a:moveTo>
                    <a:pt x="535070" y="543365"/>
                  </a:moveTo>
                  <a:lnTo>
                    <a:pt x="535070" y="557742"/>
                  </a:lnTo>
                  <a:cubicBezTo>
                    <a:pt x="534005" y="558807"/>
                    <a:pt x="532940" y="559872"/>
                    <a:pt x="531875" y="560937"/>
                  </a:cubicBezTo>
                  <a:lnTo>
                    <a:pt x="531875" y="560937"/>
                  </a:lnTo>
                  <a:lnTo>
                    <a:pt x="531875" y="563067"/>
                  </a:lnTo>
                  <a:cubicBezTo>
                    <a:pt x="532940" y="563067"/>
                    <a:pt x="534005" y="563067"/>
                    <a:pt x="535070" y="563067"/>
                  </a:cubicBezTo>
                  <a:lnTo>
                    <a:pt x="535070" y="573184"/>
                  </a:lnTo>
                  <a:cubicBezTo>
                    <a:pt x="534005" y="573184"/>
                    <a:pt x="532940" y="573184"/>
                    <a:pt x="531875" y="573184"/>
                  </a:cubicBezTo>
                  <a:lnTo>
                    <a:pt x="531875" y="547093"/>
                  </a:lnTo>
                  <a:cubicBezTo>
                    <a:pt x="532940" y="546028"/>
                    <a:pt x="534005" y="544963"/>
                    <a:pt x="535070" y="543365"/>
                  </a:cubicBezTo>
                  <a:lnTo>
                    <a:pt x="535070" y="543365"/>
                  </a:lnTo>
                  <a:close/>
                  <a:moveTo>
                    <a:pt x="535070" y="603003"/>
                  </a:moveTo>
                  <a:lnTo>
                    <a:pt x="535070" y="614185"/>
                  </a:lnTo>
                  <a:cubicBezTo>
                    <a:pt x="534005" y="614185"/>
                    <a:pt x="532940" y="614185"/>
                    <a:pt x="531875" y="614185"/>
                  </a:cubicBezTo>
                  <a:lnTo>
                    <a:pt x="531875" y="601938"/>
                  </a:lnTo>
                  <a:cubicBezTo>
                    <a:pt x="532940" y="603003"/>
                    <a:pt x="534005" y="603003"/>
                    <a:pt x="535070" y="603003"/>
                  </a:cubicBezTo>
                  <a:lnTo>
                    <a:pt x="535070" y="603003"/>
                  </a:lnTo>
                  <a:close/>
                  <a:moveTo>
                    <a:pt x="535070" y="624835"/>
                  </a:moveTo>
                  <a:lnTo>
                    <a:pt x="535070" y="639744"/>
                  </a:lnTo>
                  <a:cubicBezTo>
                    <a:pt x="534005" y="640809"/>
                    <a:pt x="532940" y="641874"/>
                    <a:pt x="531875" y="642939"/>
                  </a:cubicBezTo>
                  <a:lnTo>
                    <a:pt x="531875" y="629627"/>
                  </a:lnTo>
                  <a:cubicBezTo>
                    <a:pt x="532940" y="628029"/>
                    <a:pt x="534005" y="626964"/>
                    <a:pt x="535070" y="624835"/>
                  </a:cubicBezTo>
                  <a:lnTo>
                    <a:pt x="535070" y="624835"/>
                  </a:lnTo>
                  <a:close/>
                  <a:moveTo>
                    <a:pt x="535070" y="696719"/>
                  </a:moveTo>
                  <a:lnTo>
                    <a:pt x="535070" y="728136"/>
                  </a:lnTo>
                  <a:lnTo>
                    <a:pt x="532940" y="732395"/>
                  </a:lnTo>
                  <a:lnTo>
                    <a:pt x="535070" y="735590"/>
                  </a:lnTo>
                  <a:lnTo>
                    <a:pt x="535070" y="805345"/>
                  </a:lnTo>
                  <a:lnTo>
                    <a:pt x="531875" y="806410"/>
                  </a:lnTo>
                  <a:lnTo>
                    <a:pt x="531875" y="806410"/>
                  </a:lnTo>
                  <a:lnTo>
                    <a:pt x="531875" y="698317"/>
                  </a:lnTo>
                  <a:lnTo>
                    <a:pt x="534005" y="696187"/>
                  </a:lnTo>
                  <a:lnTo>
                    <a:pt x="535070" y="696187"/>
                  </a:lnTo>
                  <a:lnTo>
                    <a:pt x="535070" y="696719"/>
                  </a:lnTo>
                  <a:close/>
                  <a:moveTo>
                    <a:pt x="535070" y="834099"/>
                  </a:moveTo>
                  <a:lnTo>
                    <a:pt x="535070" y="881490"/>
                  </a:lnTo>
                  <a:lnTo>
                    <a:pt x="534005" y="881490"/>
                  </a:lnTo>
                  <a:lnTo>
                    <a:pt x="531875" y="878295"/>
                  </a:lnTo>
                  <a:lnTo>
                    <a:pt x="531875" y="838891"/>
                  </a:lnTo>
                  <a:lnTo>
                    <a:pt x="534005" y="835697"/>
                  </a:lnTo>
                  <a:lnTo>
                    <a:pt x="535070" y="834099"/>
                  </a:lnTo>
                  <a:lnTo>
                    <a:pt x="535070" y="834099"/>
                  </a:lnTo>
                  <a:close/>
                  <a:moveTo>
                    <a:pt x="535070" y="905984"/>
                  </a:moveTo>
                  <a:lnTo>
                    <a:pt x="535070" y="921958"/>
                  </a:lnTo>
                  <a:cubicBezTo>
                    <a:pt x="534005" y="920893"/>
                    <a:pt x="532940" y="918763"/>
                    <a:pt x="531875" y="916101"/>
                  </a:cubicBezTo>
                  <a:lnTo>
                    <a:pt x="531875" y="907049"/>
                  </a:lnTo>
                  <a:cubicBezTo>
                    <a:pt x="532940" y="907049"/>
                    <a:pt x="534005" y="907049"/>
                    <a:pt x="535070" y="905984"/>
                  </a:cubicBezTo>
                  <a:lnTo>
                    <a:pt x="535070" y="905984"/>
                  </a:lnTo>
                  <a:close/>
                  <a:moveTo>
                    <a:pt x="535070" y="956569"/>
                  </a:moveTo>
                  <a:lnTo>
                    <a:pt x="535070" y="963492"/>
                  </a:lnTo>
                  <a:cubicBezTo>
                    <a:pt x="534005" y="963492"/>
                    <a:pt x="532940" y="963492"/>
                    <a:pt x="531875" y="963492"/>
                  </a:cubicBezTo>
                  <a:lnTo>
                    <a:pt x="531875" y="956569"/>
                  </a:lnTo>
                  <a:cubicBezTo>
                    <a:pt x="532940" y="956569"/>
                    <a:pt x="534005" y="956569"/>
                    <a:pt x="535070" y="956569"/>
                  </a:cubicBezTo>
                  <a:lnTo>
                    <a:pt x="535070" y="956569"/>
                  </a:lnTo>
                  <a:close/>
                  <a:moveTo>
                    <a:pt x="535070" y="1058273"/>
                  </a:moveTo>
                  <a:lnTo>
                    <a:pt x="535070" y="1100872"/>
                  </a:lnTo>
                  <a:lnTo>
                    <a:pt x="534005" y="1100872"/>
                  </a:lnTo>
                  <a:lnTo>
                    <a:pt x="531875" y="1100872"/>
                  </a:lnTo>
                  <a:lnTo>
                    <a:pt x="531875" y="1101936"/>
                  </a:lnTo>
                  <a:lnTo>
                    <a:pt x="531875" y="1052416"/>
                  </a:lnTo>
                  <a:lnTo>
                    <a:pt x="531875" y="1053481"/>
                  </a:lnTo>
                  <a:lnTo>
                    <a:pt x="534005" y="1057741"/>
                  </a:lnTo>
                  <a:lnTo>
                    <a:pt x="535070" y="1057741"/>
                  </a:lnTo>
                  <a:lnTo>
                    <a:pt x="535070" y="1058273"/>
                  </a:lnTo>
                  <a:close/>
                  <a:moveTo>
                    <a:pt x="535070" y="1124301"/>
                  </a:moveTo>
                  <a:lnTo>
                    <a:pt x="535070" y="1162639"/>
                  </a:lnTo>
                  <a:lnTo>
                    <a:pt x="531875" y="1162639"/>
                  </a:lnTo>
                  <a:lnTo>
                    <a:pt x="531875" y="1125366"/>
                  </a:lnTo>
                  <a:lnTo>
                    <a:pt x="531875" y="1125366"/>
                  </a:lnTo>
                  <a:lnTo>
                    <a:pt x="535070" y="1124301"/>
                  </a:lnTo>
                  <a:lnTo>
                    <a:pt x="535070" y="1124301"/>
                  </a:lnTo>
                  <a:close/>
                  <a:moveTo>
                    <a:pt x="535070" y="1228134"/>
                  </a:moveTo>
                  <a:lnTo>
                    <a:pt x="535070" y="1277655"/>
                  </a:lnTo>
                  <a:cubicBezTo>
                    <a:pt x="532940" y="1280850"/>
                    <a:pt x="531875" y="1284577"/>
                    <a:pt x="531875" y="1287772"/>
                  </a:cubicBezTo>
                  <a:lnTo>
                    <a:pt x="531875" y="1252628"/>
                  </a:lnTo>
                  <a:cubicBezTo>
                    <a:pt x="531875" y="1250498"/>
                    <a:pt x="531875" y="1248368"/>
                    <a:pt x="531875" y="1245706"/>
                  </a:cubicBezTo>
                  <a:cubicBezTo>
                    <a:pt x="531875" y="1244641"/>
                    <a:pt x="531875" y="1243576"/>
                    <a:pt x="531875" y="1241446"/>
                  </a:cubicBezTo>
                  <a:lnTo>
                    <a:pt x="531875" y="1223342"/>
                  </a:lnTo>
                  <a:cubicBezTo>
                    <a:pt x="532940" y="1224939"/>
                    <a:pt x="534005" y="1227069"/>
                    <a:pt x="535070" y="1228134"/>
                  </a:cubicBezTo>
                  <a:lnTo>
                    <a:pt x="535070" y="1228134"/>
                  </a:lnTo>
                  <a:close/>
                  <a:moveTo>
                    <a:pt x="535070" y="1310136"/>
                  </a:moveTo>
                  <a:lnTo>
                    <a:pt x="535070" y="1324513"/>
                  </a:lnTo>
                  <a:cubicBezTo>
                    <a:pt x="534005" y="1323448"/>
                    <a:pt x="532940" y="1322383"/>
                    <a:pt x="531875" y="1321318"/>
                  </a:cubicBezTo>
                  <a:lnTo>
                    <a:pt x="531875" y="1302149"/>
                  </a:lnTo>
                  <a:cubicBezTo>
                    <a:pt x="531875" y="1304811"/>
                    <a:pt x="532940" y="1308006"/>
                    <a:pt x="535070" y="1310136"/>
                  </a:cubicBezTo>
                  <a:lnTo>
                    <a:pt x="535070" y="1310136"/>
                  </a:lnTo>
                  <a:close/>
                  <a:moveTo>
                    <a:pt x="535070" y="1641338"/>
                  </a:moveTo>
                  <a:lnTo>
                    <a:pt x="535070" y="1658378"/>
                  </a:lnTo>
                  <a:cubicBezTo>
                    <a:pt x="534005" y="1658378"/>
                    <a:pt x="532940" y="1657313"/>
                    <a:pt x="531875" y="1657313"/>
                  </a:cubicBezTo>
                  <a:lnTo>
                    <a:pt x="531875" y="1639209"/>
                  </a:lnTo>
                  <a:cubicBezTo>
                    <a:pt x="532940" y="1640273"/>
                    <a:pt x="534005" y="1640273"/>
                    <a:pt x="535070" y="1641338"/>
                  </a:cubicBezTo>
                  <a:lnTo>
                    <a:pt x="535070" y="1641338"/>
                  </a:lnTo>
                  <a:close/>
                  <a:moveTo>
                    <a:pt x="535070" y="1742510"/>
                  </a:moveTo>
                  <a:lnTo>
                    <a:pt x="535070" y="1759549"/>
                  </a:lnTo>
                  <a:cubicBezTo>
                    <a:pt x="534005" y="1759549"/>
                    <a:pt x="532940" y="1758484"/>
                    <a:pt x="531875" y="1758484"/>
                  </a:cubicBezTo>
                  <a:lnTo>
                    <a:pt x="531875" y="1740380"/>
                  </a:lnTo>
                  <a:cubicBezTo>
                    <a:pt x="532940" y="1741445"/>
                    <a:pt x="534005" y="1741445"/>
                    <a:pt x="535070" y="1742510"/>
                  </a:cubicBezTo>
                  <a:close/>
                  <a:moveTo>
                    <a:pt x="531875" y="89692"/>
                  </a:moveTo>
                  <a:lnTo>
                    <a:pt x="531875" y="107797"/>
                  </a:lnTo>
                  <a:cubicBezTo>
                    <a:pt x="529745" y="108862"/>
                    <a:pt x="527615" y="109927"/>
                    <a:pt x="526018" y="110992"/>
                  </a:cubicBezTo>
                  <a:lnTo>
                    <a:pt x="526018" y="92887"/>
                  </a:lnTo>
                  <a:cubicBezTo>
                    <a:pt x="527615" y="92355"/>
                    <a:pt x="529745" y="90757"/>
                    <a:pt x="531875" y="89692"/>
                  </a:cubicBezTo>
                  <a:lnTo>
                    <a:pt x="531875" y="89692"/>
                  </a:lnTo>
                  <a:close/>
                  <a:moveTo>
                    <a:pt x="531875" y="122706"/>
                  </a:moveTo>
                  <a:lnTo>
                    <a:pt x="531875" y="142940"/>
                  </a:lnTo>
                  <a:cubicBezTo>
                    <a:pt x="529745" y="141875"/>
                    <a:pt x="527615" y="140810"/>
                    <a:pt x="526018" y="139745"/>
                  </a:cubicBezTo>
                  <a:lnTo>
                    <a:pt x="526018" y="119511"/>
                  </a:lnTo>
                  <a:cubicBezTo>
                    <a:pt x="527615" y="120044"/>
                    <a:pt x="529745" y="121641"/>
                    <a:pt x="531875" y="122706"/>
                  </a:cubicBezTo>
                  <a:lnTo>
                    <a:pt x="531875" y="122706"/>
                  </a:lnTo>
                  <a:close/>
                  <a:moveTo>
                    <a:pt x="531875" y="188734"/>
                  </a:moveTo>
                  <a:lnTo>
                    <a:pt x="531875" y="204708"/>
                  </a:lnTo>
                  <a:cubicBezTo>
                    <a:pt x="529745" y="205773"/>
                    <a:pt x="527615" y="205773"/>
                    <a:pt x="526018" y="205773"/>
                  </a:cubicBezTo>
                  <a:lnTo>
                    <a:pt x="526018" y="188734"/>
                  </a:lnTo>
                  <a:cubicBezTo>
                    <a:pt x="527615" y="188734"/>
                    <a:pt x="529745" y="188734"/>
                    <a:pt x="531875" y="188734"/>
                  </a:cubicBezTo>
                  <a:lnTo>
                    <a:pt x="531875" y="188734"/>
                  </a:lnTo>
                  <a:close/>
                  <a:moveTo>
                    <a:pt x="531875" y="382556"/>
                  </a:moveTo>
                  <a:lnTo>
                    <a:pt x="531875" y="407583"/>
                  </a:lnTo>
                  <a:cubicBezTo>
                    <a:pt x="530810" y="407583"/>
                    <a:pt x="529745" y="408648"/>
                    <a:pt x="528680" y="408648"/>
                  </a:cubicBezTo>
                  <a:cubicBezTo>
                    <a:pt x="528680" y="408648"/>
                    <a:pt x="527615" y="408648"/>
                    <a:pt x="526550" y="408648"/>
                  </a:cubicBezTo>
                  <a:lnTo>
                    <a:pt x="526550" y="378296"/>
                  </a:lnTo>
                  <a:cubicBezTo>
                    <a:pt x="527615" y="379361"/>
                    <a:pt x="529745" y="381491"/>
                    <a:pt x="531875" y="382556"/>
                  </a:cubicBezTo>
                  <a:lnTo>
                    <a:pt x="531875" y="382556"/>
                  </a:lnTo>
                  <a:close/>
                  <a:moveTo>
                    <a:pt x="531875" y="416102"/>
                  </a:moveTo>
                  <a:lnTo>
                    <a:pt x="531875" y="436337"/>
                  </a:lnTo>
                  <a:cubicBezTo>
                    <a:pt x="529745" y="438467"/>
                    <a:pt x="527615" y="440597"/>
                    <a:pt x="526018" y="443259"/>
                  </a:cubicBezTo>
                  <a:lnTo>
                    <a:pt x="526018" y="413973"/>
                  </a:lnTo>
                  <a:cubicBezTo>
                    <a:pt x="527615" y="413973"/>
                    <a:pt x="529745" y="413973"/>
                    <a:pt x="531875" y="416102"/>
                  </a:cubicBezTo>
                  <a:lnTo>
                    <a:pt x="531875" y="416102"/>
                  </a:lnTo>
                  <a:close/>
                  <a:moveTo>
                    <a:pt x="531875" y="548157"/>
                  </a:moveTo>
                  <a:lnTo>
                    <a:pt x="531875" y="574249"/>
                  </a:lnTo>
                  <a:cubicBezTo>
                    <a:pt x="529745" y="574249"/>
                    <a:pt x="527615" y="574249"/>
                    <a:pt x="526018" y="575314"/>
                  </a:cubicBezTo>
                  <a:lnTo>
                    <a:pt x="526018" y="555080"/>
                  </a:lnTo>
                  <a:cubicBezTo>
                    <a:pt x="527615" y="552417"/>
                    <a:pt x="529745" y="550287"/>
                    <a:pt x="531875" y="548157"/>
                  </a:cubicBezTo>
                  <a:lnTo>
                    <a:pt x="531875" y="548157"/>
                  </a:lnTo>
                  <a:close/>
                  <a:moveTo>
                    <a:pt x="531875" y="601938"/>
                  </a:moveTo>
                  <a:lnTo>
                    <a:pt x="531875" y="614185"/>
                  </a:lnTo>
                  <a:cubicBezTo>
                    <a:pt x="529745" y="613120"/>
                    <a:pt x="527615" y="613120"/>
                    <a:pt x="526018" y="613120"/>
                  </a:cubicBezTo>
                  <a:lnTo>
                    <a:pt x="526018" y="601938"/>
                  </a:lnTo>
                  <a:cubicBezTo>
                    <a:pt x="527615" y="601938"/>
                    <a:pt x="529745" y="601938"/>
                    <a:pt x="531875" y="601938"/>
                  </a:cubicBezTo>
                  <a:lnTo>
                    <a:pt x="531875" y="601938"/>
                  </a:lnTo>
                  <a:close/>
                  <a:moveTo>
                    <a:pt x="531875" y="629094"/>
                  </a:moveTo>
                  <a:lnTo>
                    <a:pt x="531875" y="642406"/>
                  </a:lnTo>
                  <a:cubicBezTo>
                    <a:pt x="529745" y="643471"/>
                    <a:pt x="527615" y="644536"/>
                    <a:pt x="526018" y="645601"/>
                  </a:cubicBezTo>
                  <a:lnTo>
                    <a:pt x="526018" y="634419"/>
                  </a:lnTo>
                  <a:cubicBezTo>
                    <a:pt x="527615" y="633887"/>
                    <a:pt x="529745" y="631224"/>
                    <a:pt x="531875" y="629094"/>
                  </a:cubicBezTo>
                  <a:lnTo>
                    <a:pt x="531875" y="629094"/>
                  </a:lnTo>
                  <a:close/>
                  <a:moveTo>
                    <a:pt x="531875" y="698849"/>
                  </a:moveTo>
                  <a:lnTo>
                    <a:pt x="531875" y="806943"/>
                  </a:lnTo>
                  <a:lnTo>
                    <a:pt x="529745" y="805878"/>
                  </a:lnTo>
                  <a:lnTo>
                    <a:pt x="528680" y="804813"/>
                  </a:lnTo>
                  <a:lnTo>
                    <a:pt x="526550" y="802683"/>
                  </a:lnTo>
                  <a:lnTo>
                    <a:pt x="526550" y="790436"/>
                  </a:lnTo>
                  <a:lnTo>
                    <a:pt x="526550" y="789371"/>
                  </a:lnTo>
                  <a:lnTo>
                    <a:pt x="527615" y="783514"/>
                  </a:lnTo>
                  <a:lnTo>
                    <a:pt x="528680" y="776591"/>
                  </a:lnTo>
                  <a:lnTo>
                    <a:pt x="528680" y="769669"/>
                  </a:lnTo>
                  <a:lnTo>
                    <a:pt x="530810" y="767539"/>
                  </a:lnTo>
                  <a:lnTo>
                    <a:pt x="530810" y="759552"/>
                  </a:lnTo>
                  <a:lnTo>
                    <a:pt x="530810" y="755292"/>
                  </a:lnTo>
                  <a:lnTo>
                    <a:pt x="529745" y="754227"/>
                  </a:lnTo>
                  <a:lnTo>
                    <a:pt x="526550" y="753162"/>
                  </a:lnTo>
                  <a:lnTo>
                    <a:pt x="526550" y="713759"/>
                  </a:lnTo>
                  <a:lnTo>
                    <a:pt x="527615" y="711629"/>
                  </a:lnTo>
                  <a:lnTo>
                    <a:pt x="528680" y="703642"/>
                  </a:lnTo>
                  <a:lnTo>
                    <a:pt x="528680" y="700447"/>
                  </a:lnTo>
                  <a:lnTo>
                    <a:pt x="531875" y="698849"/>
                  </a:lnTo>
                  <a:lnTo>
                    <a:pt x="531875" y="698849"/>
                  </a:lnTo>
                  <a:close/>
                  <a:moveTo>
                    <a:pt x="531875" y="838359"/>
                  </a:moveTo>
                  <a:lnTo>
                    <a:pt x="531875" y="877762"/>
                  </a:lnTo>
                  <a:lnTo>
                    <a:pt x="530810" y="876697"/>
                  </a:lnTo>
                  <a:lnTo>
                    <a:pt x="528680" y="872438"/>
                  </a:lnTo>
                  <a:lnTo>
                    <a:pt x="526550" y="865515"/>
                  </a:lnTo>
                  <a:lnTo>
                    <a:pt x="526550" y="863385"/>
                  </a:lnTo>
                  <a:lnTo>
                    <a:pt x="526550" y="855398"/>
                  </a:lnTo>
                  <a:lnTo>
                    <a:pt x="526550" y="852203"/>
                  </a:lnTo>
                  <a:lnTo>
                    <a:pt x="528680" y="844216"/>
                  </a:lnTo>
                  <a:lnTo>
                    <a:pt x="530810" y="841021"/>
                  </a:lnTo>
                  <a:lnTo>
                    <a:pt x="531875" y="838359"/>
                  </a:lnTo>
                  <a:lnTo>
                    <a:pt x="531875" y="838359"/>
                  </a:lnTo>
                  <a:close/>
                  <a:moveTo>
                    <a:pt x="531875" y="907049"/>
                  </a:moveTo>
                  <a:lnTo>
                    <a:pt x="531875" y="916101"/>
                  </a:lnTo>
                  <a:cubicBezTo>
                    <a:pt x="529745" y="915036"/>
                    <a:pt x="528680" y="913971"/>
                    <a:pt x="526018" y="913971"/>
                  </a:cubicBezTo>
                  <a:lnTo>
                    <a:pt x="526018" y="905984"/>
                  </a:lnTo>
                  <a:cubicBezTo>
                    <a:pt x="527083" y="905984"/>
                    <a:pt x="528148" y="907049"/>
                    <a:pt x="529213" y="907049"/>
                  </a:cubicBezTo>
                  <a:cubicBezTo>
                    <a:pt x="530810" y="907049"/>
                    <a:pt x="530810" y="907049"/>
                    <a:pt x="531875" y="907049"/>
                  </a:cubicBezTo>
                  <a:lnTo>
                    <a:pt x="531875" y="907049"/>
                  </a:lnTo>
                  <a:close/>
                  <a:moveTo>
                    <a:pt x="531875" y="956569"/>
                  </a:moveTo>
                  <a:lnTo>
                    <a:pt x="531875" y="963492"/>
                  </a:lnTo>
                  <a:cubicBezTo>
                    <a:pt x="529745" y="963492"/>
                    <a:pt x="527615" y="962427"/>
                    <a:pt x="526018" y="962427"/>
                  </a:cubicBezTo>
                  <a:lnTo>
                    <a:pt x="526018" y="955504"/>
                  </a:lnTo>
                  <a:cubicBezTo>
                    <a:pt x="527615" y="955504"/>
                    <a:pt x="529745" y="956569"/>
                    <a:pt x="531875" y="956569"/>
                  </a:cubicBezTo>
                  <a:lnTo>
                    <a:pt x="531875" y="956569"/>
                  </a:lnTo>
                  <a:close/>
                  <a:moveTo>
                    <a:pt x="531875" y="1052416"/>
                  </a:moveTo>
                  <a:lnTo>
                    <a:pt x="531875" y="1101936"/>
                  </a:lnTo>
                  <a:lnTo>
                    <a:pt x="530810" y="1103001"/>
                  </a:lnTo>
                  <a:lnTo>
                    <a:pt x="528680" y="1104066"/>
                  </a:lnTo>
                  <a:lnTo>
                    <a:pt x="526550" y="1107261"/>
                  </a:lnTo>
                  <a:lnTo>
                    <a:pt x="526550" y="1107261"/>
                  </a:lnTo>
                  <a:lnTo>
                    <a:pt x="526550" y="1082235"/>
                  </a:lnTo>
                  <a:lnTo>
                    <a:pt x="526550" y="1081170"/>
                  </a:lnTo>
                  <a:lnTo>
                    <a:pt x="526550" y="1081170"/>
                  </a:lnTo>
                  <a:lnTo>
                    <a:pt x="526550" y="1042299"/>
                  </a:lnTo>
                  <a:lnTo>
                    <a:pt x="526550" y="1043364"/>
                  </a:lnTo>
                  <a:lnTo>
                    <a:pt x="527615" y="1046559"/>
                  </a:lnTo>
                  <a:lnTo>
                    <a:pt x="529745" y="1048688"/>
                  </a:lnTo>
                  <a:lnTo>
                    <a:pt x="531875" y="1052416"/>
                  </a:lnTo>
                  <a:lnTo>
                    <a:pt x="531875" y="1052416"/>
                  </a:lnTo>
                  <a:close/>
                  <a:moveTo>
                    <a:pt x="531875" y="1125366"/>
                  </a:moveTo>
                  <a:lnTo>
                    <a:pt x="531875" y="1162639"/>
                  </a:lnTo>
                  <a:lnTo>
                    <a:pt x="530810" y="1162639"/>
                  </a:lnTo>
                  <a:lnTo>
                    <a:pt x="529745" y="1160509"/>
                  </a:lnTo>
                  <a:lnTo>
                    <a:pt x="527615" y="1158379"/>
                  </a:lnTo>
                  <a:lnTo>
                    <a:pt x="527615" y="1156249"/>
                  </a:lnTo>
                  <a:lnTo>
                    <a:pt x="527615" y="1154119"/>
                  </a:lnTo>
                  <a:lnTo>
                    <a:pt x="527615" y="1151990"/>
                  </a:lnTo>
                  <a:lnTo>
                    <a:pt x="526550" y="1149860"/>
                  </a:lnTo>
                  <a:lnTo>
                    <a:pt x="526550" y="1149860"/>
                  </a:lnTo>
                  <a:lnTo>
                    <a:pt x="526550" y="1131755"/>
                  </a:lnTo>
                  <a:lnTo>
                    <a:pt x="527615" y="1129625"/>
                  </a:lnTo>
                  <a:lnTo>
                    <a:pt x="531875" y="1125366"/>
                  </a:lnTo>
                  <a:lnTo>
                    <a:pt x="531875" y="1125366"/>
                  </a:lnTo>
                  <a:close/>
                  <a:moveTo>
                    <a:pt x="531875" y="1223342"/>
                  </a:moveTo>
                  <a:lnTo>
                    <a:pt x="531875" y="1241446"/>
                  </a:lnTo>
                  <a:cubicBezTo>
                    <a:pt x="530810" y="1238251"/>
                    <a:pt x="528680" y="1234524"/>
                    <a:pt x="526018" y="1231329"/>
                  </a:cubicBezTo>
                  <a:lnTo>
                    <a:pt x="526018" y="1218017"/>
                  </a:lnTo>
                  <a:cubicBezTo>
                    <a:pt x="528680" y="1220147"/>
                    <a:pt x="529745" y="1221212"/>
                    <a:pt x="531875" y="1223342"/>
                  </a:cubicBezTo>
                  <a:lnTo>
                    <a:pt x="531875" y="1223342"/>
                  </a:lnTo>
                  <a:close/>
                  <a:moveTo>
                    <a:pt x="531875" y="1252628"/>
                  </a:moveTo>
                  <a:lnTo>
                    <a:pt x="531875" y="1287772"/>
                  </a:lnTo>
                  <a:cubicBezTo>
                    <a:pt x="530810" y="1292032"/>
                    <a:pt x="529745" y="1297889"/>
                    <a:pt x="531875" y="1302681"/>
                  </a:cubicBezTo>
                  <a:lnTo>
                    <a:pt x="531875" y="1321851"/>
                  </a:lnTo>
                  <a:cubicBezTo>
                    <a:pt x="529745" y="1319721"/>
                    <a:pt x="527615" y="1317591"/>
                    <a:pt x="526018" y="1314928"/>
                  </a:cubicBezTo>
                  <a:lnTo>
                    <a:pt x="526018" y="1271265"/>
                  </a:lnTo>
                  <a:cubicBezTo>
                    <a:pt x="528680" y="1265408"/>
                    <a:pt x="529745" y="1259550"/>
                    <a:pt x="531875" y="1252628"/>
                  </a:cubicBezTo>
                  <a:lnTo>
                    <a:pt x="531875" y="1252628"/>
                  </a:lnTo>
                  <a:close/>
                  <a:moveTo>
                    <a:pt x="531875" y="1639209"/>
                  </a:moveTo>
                  <a:lnTo>
                    <a:pt x="531875" y="1657313"/>
                  </a:lnTo>
                  <a:cubicBezTo>
                    <a:pt x="529745" y="1656248"/>
                    <a:pt x="527615" y="1655183"/>
                    <a:pt x="526018" y="1654118"/>
                  </a:cubicBezTo>
                  <a:lnTo>
                    <a:pt x="526018" y="1637079"/>
                  </a:lnTo>
                  <a:cubicBezTo>
                    <a:pt x="527615" y="1638144"/>
                    <a:pt x="529745" y="1639209"/>
                    <a:pt x="531875" y="1639209"/>
                  </a:cubicBezTo>
                  <a:lnTo>
                    <a:pt x="531875" y="1639209"/>
                  </a:lnTo>
                  <a:close/>
                  <a:moveTo>
                    <a:pt x="531875" y="1740380"/>
                  </a:moveTo>
                  <a:lnTo>
                    <a:pt x="531875" y="1758484"/>
                  </a:lnTo>
                  <a:cubicBezTo>
                    <a:pt x="529745" y="1757419"/>
                    <a:pt x="527615" y="1756354"/>
                    <a:pt x="526018" y="1756354"/>
                  </a:cubicBezTo>
                  <a:lnTo>
                    <a:pt x="526018" y="1736120"/>
                  </a:lnTo>
                  <a:cubicBezTo>
                    <a:pt x="527615" y="1738250"/>
                    <a:pt x="529745" y="1739315"/>
                    <a:pt x="531875" y="1740380"/>
                  </a:cubicBezTo>
                  <a:lnTo>
                    <a:pt x="531875" y="1740380"/>
                  </a:lnTo>
                  <a:close/>
                  <a:moveTo>
                    <a:pt x="526018" y="484792"/>
                  </a:moveTo>
                  <a:lnTo>
                    <a:pt x="526018" y="474675"/>
                  </a:lnTo>
                  <a:cubicBezTo>
                    <a:pt x="526018" y="476805"/>
                    <a:pt x="527083" y="477870"/>
                    <a:pt x="527083" y="478935"/>
                  </a:cubicBezTo>
                  <a:cubicBezTo>
                    <a:pt x="527615" y="479468"/>
                    <a:pt x="526018" y="481597"/>
                    <a:pt x="526018" y="484792"/>
                  </a:cubicBezTo>
                  <a:close/>
                  <a:moveTo>
                    <a:pt x="526018" y="93420"/>
                  </a:moveTo>
                  <a:lnTo>
                    <a:pt x="526018" y="111524"/>
                  </a:lnTo>
                  <a:cubicBezTo>
                    <a:pt x="523888" y="112589"/>
                    <a:pt x="522823" y="113654"/>
                    <a:pt x="520160" y="114719"/>
                  </a:cubicBezTo>
                  <a:lnTo>
                    <a:pt x="521225" y="114719"/>
                  </a:lnTo>
                  <a:lnTo>
                    <a:pt x="519095" y="116849"/>
                  </a:lnTo>
                  <a:cubicBezTo>
                    <a:pt x="521225" y="116849"/>
                    <a:pt x="523355" y="117914"/>
                    <a:pt x="526018" y="118979"/>
                  </a:cubicBezTo>
                  <a:lnTo>
                    <a:pt x="526018" y="139213"/>
                  </a:lnTo>
                  <a:cubicBezTo>
                    <a:pt x="521758" y="137083"/>
                    <a:pt x="515901" y="134953"/>
                    <a:pt x="511641" y="132291"/>
                  </a:cubicBezTo>
                  <a:lnTo>
                    <a:pt x="511641" y="101939"/>
                  </a:lnTo>
                  <a:cubicBezTo>
                    <a:pt x="515901" y="98745"/>
                    <a:pt x="521758" y="95550"/>
                    <a:pt x="526018" y="93420"/>
                  </a:cubicBezTo>
                  <a:lnTo>
                    <a:pt x="526018" y="93420"/>
                  </a:lnTo>
                  <a:close/>
                  <a:moveTo>
                    <a:pt x="526018" y="188734"/>
                  </a:moveTo>
                  <a:lnTo>
                    <a:pt x="526018" y="205773"/>
                  </a:lnTo>
                  <a:cubicBezTo>
                    <a:pt x="524953" y="205773"/>
                    <a:pt x="523888" y="205773"/>
                    <a:pt x="523888" y="205773"/>
                  </a:cubicBezTo>
                  <a:cubicBezTo>
                    <a:pt x="519628" y="210033"/>
                    <a:pt x="514836" y="214825"/>
                    <a:pt x="511641" y="218020"/>
                  </a:cubicBezTo>
                  <a:lnTo>
                    <a:pt x="511641" y="185539"/>
                  </a:lnTo>
                  <a:cubicBezTo>
                    <a:pt x="514836" y="186604"/>
                    <a:pt x="519628" y="187669"/>
                    <a:pt x="522823" y="188734"/>
                  </a:cubicBezTo>
                  <a:cubicBezTo>
                    <a:pt x="523888" y="188734"/>
                    <a:pt x="524953" y="188734"/>
                    <a:pt x="526018" y="188734"/>
                  </a:cubicBezTo>
                  <a:lnTo>
                    <a:pt x="526018" y="188734"/>
                  </a:lnTo>
                  <a:close/>
                  <a:moveTo>
                    <a:pt x="526018" y="378296"/>
                  </a:moveTo>
                  <a:lnTo>
                    <a:pt x="526018" y="408648"/>
                  </a:lnTo>
                  <a:cubicBezTo>
                    <a:pt x="521758" y="407583"/>
                    <a:pt x="513771" y="404388"/>
                    <a:pt x="512706" y="397466"/>
                  </a:cubicBezTo>
                  <a:cubicBezTo>
                    <a:pt x="512706" y="397466"/>
                    <a:pt x="512706" y="397466"/>
                    <a:pt x="511641" y="396401"/>
                  </a:cubicBezTo>
                  <a:lnTo>
                    <a:pt x="511641" y="358062"/>
                  </a:lnTo>
                  <a:cubicBezTo>
                    <a:pt x="511641" y="359127"/>
                    <a:pt x="515901" y="369244"/>
                    <a:pt x="518563" y="372439"/>
                  </a:cubicBezTo>
                  <a:cubicBezTo>
                    <a:pt x="518563" y="372439"/>
                    <a:pt x="521758" y="374569"/>
                    <a:pt x="526018" y="378296"/>
                  </a:cubicBezTo>
                  <a:lnTo>
                    <a:pt x="526018" y="378296"/>
                  </a:lnTo>
                  <a:close/>
                  <a:moveTo>
                    <a:pt x="526018" y="413973"/>
                  </a:moveTo>
                  <a:lnTo>
                    <a:pt x="526018" y="443259"/>
                  </a:lnTo>
                  <a:cubicBezTo>
                    <a:pt x="524953" y="443259"/>
                    <a:pt x="524953" y="443259"/>
                    <a:pt x="523888" y="444324"/>
                  </a:cubicBezTo>
                  <a:cubicBezTo>
                    <a:pt x="523888" y="444324"/>
                    <a:pt x="518030" y="445389"/>
                    <a:pt x="516966" y="447519"/>
                  </a:cubicBezTo>
                  <a:cubicBezTo>
                    <a:pt x="516966" y="447519"/>
                    <a:pt x="513771" y="454441"/>
                    <a:pt x="519095" y="465623"/>
                  </a:cubicBezTo>
                  <a:cubicBezTo>
                    <a:pt x="519095" y="465623"/>
                    <a:pt x="523355" y="469883"/>
                    <a:pt x="526018" y="474675"/>
                  </a:cubicBezTo>
                  <a:lnTo>
                    <a:pt x="526018" y="484792"/>
                  </a:lnTo>
                  <a:cubicBezTo>
                    <a:pt x="523888" y="492780"/>
                    <a:pt x="520160" y="503962"/>
                    <a:pt x="513771" y="509819"/>
                  </a:cubicBezTo>
                  <a:cubicBezTo>
                    <a:pt x="513771" y="509819"/>
                    <a:pt x="512706" y="510884"/>
                    <a:pt x="511641" y="510884"/>
                  </a:cubicBezTo>
                  <a:lnTo>
                    <a:pt x="511641" y="428882"/>
                  </a:lnTo>
                  <a:cubicBezTo>
                    <a:pt x="512706" y="424622"/>
                    <a:pt x="517498" y="416635"/>
                    <a:pt x="520693" y="413973"/>
                  </a:cubicBezTo>
                  <a:cubicBezTo>
                    <a:pt x="520693" y="413973"/>
                    <a:pt x="522823" y="412908"/>
                    <a:pt x="526018" y="413973"/>
                  </a:cubicBezTo>
                  <a:lnTo>
                    <a:pt x="526018" y="413973"/>
                  </a:lnTo>
                  <a:close/>
                  <a:moveTo>
                    <a:pt x="526018" y="555080"/>
                  </a:moveTo>
                  <a:lnTo>
                    <a:pt x="526018" y="575314"/>
                  </a:lnTo>
                  <a:cubicBezTo>
                    <a:pt x="520160" y="576379"/>
                    <a:pt x="515901" y="578509"/>
                    <a:pt x="511641" y="583301"/>
                  </a:cubicBezTo>
                  <a:lnTo>
                    <a:pt x="511641" y="571054"/>
                  </a:lnTo>
                  <a:cubicBezTo>
                    <a:pt x="513771" y="568924"/>
                    <a:pt x="515901" y="567859"/>
                    <a:pt x="518563" y="566794"/>
                  </a:cubicBezTo>
                  <a:cubicBezTo>
                    <a:pt x="519628" y="564664"/>
                    <a:pt x="521758" y="562534"/>
                    <a:pt x="521758" y="560937"/>
                  </a:cubicBezTo>
                  <a:cubicBezTo>
                    <a:pt x="522823" y="558275"/>
                    <a:pt x="523888" y="557210"/>
                    <a:pt x="526018" y="555080"/>
                  </a:cubicBezTo>
                  <a:lnTo>
                    <a:pt x="526018" y="555080"/>
                  </a:lnTo>
                  <a:close/>
                  <a:moveTo>
                    <a:pt x="526018" y="601938"/>
                  </a:moveTo>
                  <a:lnTo>
                    <a:pt x="526018" y="613120"/>
                  </a:lnTo>
                  <a:cubicBezTo>
                    <a:pt x="520160" y="612055"/>
                    <a:pt x="515901" y="610990"/>
                    <a:pt x="511641" y="609925"/>
                  </a:cubicBezTo>
                  <a:lnTo>
                    <a:pt x="511641" y="598743"/>
                  </a:lnTo>
                  <a:cubicBezTo>
                    <a:pt x="515901" y="599808"/>
                    <a:pt x="520693" y="600873"/>
                    <a:pt x="526018" y="601938"/>
                  </a:cubicBezTo>
                  <a:lnTo>
                    <a:pt x="526018" y="601938"/>
                  </a:lnTo>
                  <a:close/>
                  <a:moveTo>
                    <a:pt x="526018" y="634952"/>
                  </a:moveTo>
                  <a:lnTo>
                    <a:pt x="526018" y="646134"/>
                  </a:lnTo>
                  <a:lnTo>
                    <a:pt x="524953" y="646134"/>
                  </a:lnTo>
                  <a:cubicBezTo>
                    <a:pt x="521758" y="658381"/>
                    <a:pt x="515901" y="667433"/>
                    <a:pt x="511641" y="674355"/>
                  </a:cubicBezTo>
                  <a:lnTo>
                    <a:pt x="511641" y="656251"/>
                  </a:lnTo>
                  <a:cubicBezTo>
                    <a:pt x="512706" y="654121"/>
                    <a:pt x="513771" y="651991"/>
                    <a:pt x="514836" y="649329"/>
                  </a:cubicBezTo>
                  <a:cubicBezTo>
                    <a:pt x="513771" y="649329"/>
                    <a:pt x="512706" y="649329"/>
                    <a:pt x="511641" y="649329"/>
                  </a:cubicBezTo>
                  <a:lnTo>
                    <a:pt x="511641" y="638147"/>
                  </a:lnTo>
                  <a:cubicBezTo>
                    <a:pt x="514836" y="638147"/>
                    <a:pt x="517498" y="638147"/>
                    <a:pt x="520693" y="637082"/>
                  </a:cubicBezTo>
                  <a:cubicBezTo>
                    <a:pt x="522823" y="637082"/>
                    <a:pt x="523888" y="636017"/>
                    <a:pt x="526018" y="634952"/>
                  </a:cubicBezTo>
                  <a:lnTo>
                    <a:pt x="526018" y="634952"/>
                  </a:lnTo>
                  <a:close/>
                  <a:moveTo>
                    <a:pt x="526018" y="713759"/>
                  </a:moveTo>
                  <a:lnTo>
                    <a:pt x="526018" y="753162"/>
                  </a:lnTo>
                  <a:lnTo>
                    <a:pt x="524953" y="753162"/>
                  </a:lnTo>
                  <a:lnTo>
                    <a:pt x="524953" y="760084"/>
                  </a:lnTo>
                  <a:lnTo>
                    <a:pt x="524953" y="768072"/>
                  </a:lnTo>
                  <a:lnTo>
                    <a:pt x="522823" y="773929"/>
                  </a:lnTo>
                  <a:lnTo>
                    <a:pt x="520693" y="779786"/>
                  </a:lnTo>
                  <a:lnTo>
                    <a:pt x="518563" y="785643"/>
                  </a:lnTo>
                  <a:lnTo>
                    <a:pt x="516433" y="789903"/>
                  </a:lnTo>
                  <a:lnTo>
                    <a:pt x="516433" y="794163"/>
                  </a:lnTo>
                  <a:lnTo>
                    <a:pt x="515368" y="797358"/>
                  </a:lnTo>
                  <a:lnTo>
                    <a:pt x="513238" y="800553"/>
                  </a:lnTo>
                  <a:lnTo>
                    <a:pt x="512173" y="802683"/>
                  </a:lnTo>
                  <a:lnTo>
                    <a:pt x="512173" y="803748"/>
                  </a:lnTo>
                  <a:lnTo>
                    <a:pt x="512173" y="737188"/>
                  </a:lnTo>
                  <a:lnTo>
                    <a:pt x="515368" y="732928"/>
                  </a:lnTo>
                  <a:lnTo>
                    <a:pt x="521225" y="726006"/>
                  </a:lnTo>
                  <a:lnTo>
                    <a:pt x="525485" y="716954"/>
                  </a:lnTo>
                  <a:lnTo>
                    <a:pt x="526018" y="713759"/>
                  </a:lnTo>
                  <a:lnTo>
                    <a:pt x="526018" y="713759"/>
                  </a:lnTo>
                  <a:close/>
                  <a:moveTo>
                    <a:pt x="526018" y="789903"/>
                  </a:moveTo>
                  <a:lnTo>
                    <a:pt x="524953" y="793098"/>
                  </a:lnTo>
                  <a:lnTo>
                    <a:pt x="524953" y="797358"/>
                  </a:lnTo>
                  <a:lnTo>
                    <a:pt x="524953" y="800553"/>
                  </a:lnTo>
                  <a:lnTo>
                    <a:pt x="526018" y="801618"/>
                  </a:lnTo>
                  <a:lnTo>
                    <a:pt x="526018" y="789903"/>
                  </a:lnTo>
                  <a:lnTo>
                    <a:pt x="526018" y="789903"/>
                  </a:lnTo>
                  <a:close/>
                  <a:moveTo>
                    <a:pt x="526018" y="855398"/>
                  </a:moveTo>
                  <a:lnTo>
                    <a:pt x="526018" y="863385"/>
                  </a:lnTo>
                  <a:lnTo>
                    <a:pt x="524953" y="860191"/>
                  </a:lnTo>
                  <a:lnTo>
                    <a:pt x="526018" y="855398"/>
                  </a:lnTo>
                  <a:lnTo>
                    <a:pt x="526018" y="855398"/>
                  </a:lnTo>
                  <a:close/>
                  <a:moveTo>
                    <a:pt x="526018" y="905984"/>
                  </a:moveTo>
                  <a:lnTo>
                    <a:pt x="526018" y="913971"/>
                  </a:lnTo>
                  <a:cubicBezTo>
                    <a:pt x="522823" y="912906"/>
                    <a:pt x="516966" y="911841"/>
                    <a:pt x="511641" y="912906"/>
                  </a:cubicBezTo>
                  <a:lnTo>
                    <a:pt x="511641" y="905984"/>
                  </a:lnTo>
                  <a:cubicBezTo>
                    <a:pt x="517498" y="904919"/>
                    <a:pt x="521758" y="905984"/>
                    <a:pt x="526018" y="905984"/>
                  </a:cubicBezTo>
                  <a:lnTo>
                    <a:pt x="526018" y="905984"/>
                  </a:lnTo>
                  <a:close/>
                  <a:moveTo>
                    <a:pt x="526018" y="955504"/>
                  </a:moveTo>
                  <a:lnTo>
                    <a:pt x="526018" y="962427"/>
                  </a:lnTo>
                  <a:cubicBezTo>
                    <a:pt x="523888" y="962427"/>
                    <a:pt x="521758" y="961362"/>
                    <a:pt x="520160" y="961362"/>
                  </a:cubicBezTo>
                  <a:cubicBezTo>
                    <a:pt x="516966" y="961362"/>
                    <a:pt x="513238" y="962427"/>
                    <a:pt x="511108" y="962427"/>
                  </a:cubicBezTo>
                  <a:lnTo>
                    <a:pt x="511108" y="955504"/>
                  </a:lnTo>
                  <a:cubicBezTo>
                    <a:pt x="512173" y="955504"/>
                    <a:pt x="512173" y="955504"/>
                    <a:pt x="513238" y="955504"/>
                  </a:cubicBezTo>
                  <a:cubicBezTo>
                    <a:pt x="512173" y="954440"/>
                    <a:pt x="512173" y="952310"/>
                    <a:pt x="511108" y="951245"/>
                  </a:cubicBezTo>
                  <a:cubicBezTo>
                    <a:pt x="511108" y="951245"/>
                    <a:pt x="511108" y="951245"/>
                    <a:pt x="511108" y="950180"/>
                  </a:cubicBezTo>
                  <a:lnTo>
                    <a:pt x="511108" y="917698"/>
                  </a:lnTo>
                  <a:cubicBezTo>
                    <a:pt x="513238" y="923556"/>
                    <a:pt x="513238" y="928880"/>
                    <a:pt x="514303" y="934738"/>
                  </a:cubicBezTo>
                  <a:lnTo>
                    <a:pt x="514303" y="934738"/>
                  </a:lnTo>
                  <a:cubicBezTo>
                    <a:pt x="517498" y="947517"/>
                    <a:pt x="517498" y="954440"/>
                    <a:pt x="526018" y="955504"/>
                  </a:cubicBezTo>
                  <a:lnTo>
                    <a:pt x="526018" y="955504"/>
                  </a:lnTo>
                  <a:close/>
                  <a:moveTo>
                    <a:pt x="526018" y="1042299"/>
                  </a:moveTo>
                  <a:lnTo>
                    <a:pt x="526018" y="1081702"/>
                  </a:lnTo>
                  <a:lnTo>
                    <a:pt x="524953" y="1079572"/>
                  </a:lnTo>
                  <a:lnTo>
                    <a:pt x="524953" y="1076377"/>
                  </a:lnTo>
                  <a:lnTo>
                    <a:pt x="522823" y="1073183"/>
                  </a:lnTo>
                  <a:lnTo>
                    <a:pt x="521758" y="1071053"/>
                  </a:lnTo>
                  <a:lnTo>
                    <a:pt x="519628" y="1067858"/>
                  </a:lnTo>
                  <a:lnTo>
                    <a:pt x="518563" y="1063598"/>
                  </a:lnTo>
                  <a:lnTo>
                    <a:pt x="516433" y="1060403"/>
                  </a:lnTo>
                  <a:lnTo>
                    <a:pt x="513238" y="1057208"/>
                  </a:lnTo>
                  <a:lnTo>
                    <a:pt x="512173" y="1056143"/>
                  </a:lnTo>
                  <a:lnTo>
                    <a:pt x="512173" y="1030052"/>
                  </a:lnTo>
                  <a:lnTo>
                    <a:pt x="512173" y="1030052"/>
                  </a:lnTo>
                  <a:lnTo>
                    <a:pt x="516433" y="1032182"/>
                  </a:lnTo>
                  <a:lnTo>
                    <a:pt x="519628" y="1034312"/>
                  </a:lnTo>
                  <a:lnTo>
                    <a:pt x="521758" y="1037506"/>
                  </a:lnTo>
                  <a:lnTo>
                    <a:pt x="523888" y="1040701"/>
                  </a:lnTo>
                  <a:lnTo>
                    <a:pt x="526018" y="1042299"/>
                  </a:lnTo>
                  <a:lnTo>
                    <a:pt x="526018" y="1042299"/>
                  </a:lnTo>
                  <a:close/>
                  <a:moveTo>
                    <a:pt x="526018" y="1082767"/>
                  </a:moveTo>
                  <a:lnTo>
                    <a:pt x="526018" y="1107794"/>
                  </a:lnTo>
                  <a:lnTo>
                    <a:pt x="524953" y="1109924"/>
                  </a:lnTo>
                  <a:lnTo>
                    <a:pt x="522823" y="1112054"/>
                  </a:lnTo>
                  <a:lnTo>
                    <a:pt x="521758" y="1114184"/>
                  </a:lnTo>
                  <a:lnTo>
                    <a:pt x="520693" y="1115248"/>
                  </a:lnTo>
                  <a:lnTo>
                    <a:pt x="519628" y="1117378"/>
                  </a:lnTo>
                  <a:lnTo>
                    <a:pt x="515368" y="1117378"/>
                  </a:lnTo>
                  <a:lnTo>
                    <a:pt x="512173" y="1117378"/>
                  </a:lnTo>
                  <a:lnTo>
                    <a:pt x="512173" y="1115248"/>
                  </a:lnTo>
                  <a:lnTo>
                    <a:pt x="512173" y="1104066"/>
                  </a:lnTo>
                  <a:lnTo>
                    <a:pt x="512173" y="1104066"/>
                  </a:lnTo>
                  <a:lnTo>
                    <a:pt x="514303" y="1101936"/>
                  </a:lnTo>
                  <a:lnTo>
                    <a:pt x="515368" y="1099807"/>
                  </a:lnTo>
                  <a:lnTo>
                    <a:pt x="517498" y="1097677"/>
                  </a:lnTo>
                  <a:lnTo>
                    <a:pt x="518563" y="1095547"/>
                  </a:lnTo>
                  <a:lnTo>
                    <a:pt x="520693" y="1094482"/>
                  </a:lnTo>
                  <a:lnTo>
                    <a:pt x="522823" y="1092352"/>
                  </a:lnTo>
                  <a:lnTo>
                    <a:pt x="524953" y="1090222"/>
                  </a:lnTo>
                  <a:lnTo>
                    <a:pt x="524953" y="1088092"/>
                  </a:lnTo>
                  <a:lnTo>
                    <a:pt x="526018" y="1084897"/>
                  </a:lnTo>
                  <a:lnTo>
                    <a:pt x="526018" y="1082767"/>
                  </a:lnTo>
                  <a:lnTo>
                    <a:pt x="526018" y="1082767"/>
                  </a:lnTo>
                  <a:close/>
                  <a:moveTo>
                    <a:pt x="526018" y="1131223"/>
                  </a:moveTo>
                  <a:lnTo>
                    <a:pt x="526018" y="1149327"/>
                  </a:lnTo>
                  <a:lnTo>
                    <a:pt x="524953" y="1148262"/>
                  </a:lnTo>
                  <a:lnTo>
                    <a:pt x="522823" y="1145067"/>
                  </a:lnTo>
                  <a:lnTo>
                    <a:pt x="521758" y="1141872"/>
                  </a:lnTo>
                  <a:lnTo>
                    <a:pt x="521758" y="1137613"/>
                  </a:lnTo>
                  <a:lnTo>
                    <a:pt x="522823" y="1135483"/>
                  </a:lnTo>
                  <a:lnTo>
                    <a:pt x="524953" y="1133353"/>
                  </a:lnTo>
                  <a:lnTo>
                    <a:pt x="526018" y="1131223"/>
                  </a:lnTo>
                  <a:lnTo>
                    <a:pt x="526018" y="1131223"/>
                  </a:lnTo>
                  <a:close/>
                  <a:moveTo>
                    <a:pt x="526018" y="1218017"/>
                  </a:moveTo>
                  <a:lnTo>
                    <a:pt x="526018" y="1231329"/>
                  </a:lnTo>
                  <a:cubicBezTo>
                    <a:pt x="522823" y="1228134"/>
                    <a:pt x="520160" y="1224407"/>
                    <a:pt x="515901" y="1221212"/>
                  </a:cubicBezTo>
                  <a:cubicBezTo>
                    <a:pt x="514836" y="1224407"/>
                    <a:pt x="513771" y="1229199"/>
                    <a:pt x="511641" y="1232394"/>
                  </a:cubicBezTo>
                  <a:lnTo>
                    <a:pt x="511641" y="1194055"/>
                  </a:lnTo>
                  <a:cubicBezTo>
                    <a:pt x="514836" y="1199913"/>
                    <a:pt x="515901" y="1205238"/>
                    <a:pt x="515901" y="1210030"/>
                  </a:cubicBezTo>
                  <a:cubicBezTo>
                    <a:pt x="520693" y="1212160"/>
                    <a:pt x="522823" y="1215887"/>
                    <a:pt x="526018" y="1218017"/>
                  </a:cubicBezTo>
                  <a:lnTo>
                    <a:pt x="526018" y="1218017"/>
                  </a:lnTo>
                  <a:close/>
                  <a:moveTo>
                    <a:pt x="526018" y="1270733"/>
                  </a:moveTo>
                  <a:lnTo>
                    <a:pt x="526018" y="1314396"/>
                  </a:lnTo>
                  <a:cubicBezTo>
                    <a:pt x="523888" y="1311201"/>
                    <a:pt x="522823" y="1308539"/>
                    <a:pt x="521758" y="1305344"/>
                  </a:cubicBezTo>
                  <a:cubicBezTo>
                    <a:pt x="519628" y="1304279"/>
                    <a:pt x="517498" y="1302149"/>
                    <a:pt x="515901" y="1302149"/>
                  </a:cubicBezTo>
                  <a:cubicBezTo>
                    <a:pt x="514836" y="1301084"/>
                    <a:pt x="512706" y="1298954"/>
                    <a:pt x="511641" y="1297889"/>
                  </a:cubicBezTo>
                  <a:lnTo>
                    <a:pt x="511641" y="1285642"/>
                  </a:lnTo>
                  <a:cubicBezTo>
                    <a:pt x="513771" y="1287772"/>
                    <a:pt x="515901" y="1289902"/>
                    <a:pt x="518563" y="1292564"/>
                  </a:cubicBezTo>
                  <a:lnTo>
                    <a:pt x="518563" y="1292564"/>
                  </a:lnTo>
                  <a:lnTo>
                    <a:pt x="519628" y="1292564"/>
                  </a:lnTo>
                  <a:cubicBezTo>
                    <a:pt x="520693" y="1285642"/>
                    <a:pt x="522823" y="1278720"/>
                    <a:pt x="526018" y="1270733"/>
                  </a:cubicBezTo>
                  <a:lnTo>
                    <a:pt x="526018" y="1270733"/>
                  </a:lnTo>
                  <a:close/>
                  <a:moveTo>
                    <a:pt x="526018" y="1636546"/>
                  </a:moveTo>
                  <a:lnTo>
                    <a:pt x="526018" y="1653585"/>
                  </a:lnTo>
                  <a:cubicBezTo>
                    <a:pt x="521758" y="1652521"/>
                    <a:pt x="516966" y="1650391"/>
                    <a:pt x="511641" y="1647728"/>
                  </a:cubicBezTo>
                  <a:lnTo>
                    <a:pt x="511641" y="1631754"/>
                  </a:lnTo>
                  <a:cubicBezTo>
                    <a:pt x="515901" y="1633351"/>
                    <a:pt x="521758" y="1635481"/>
                    <a:pt x="526018" y="1636546"/>
                  </a:cubicBezTo>
                  <a:lnTo>
                    <a:pt x="526018" y="1636546"/>
                  </a:lnTo>
                  <a:close/>
                  <a:moveTo>
                    <a:pt x="526018" y="1735587"/>
                  </a:moveTo>
                  <a:lnTo>
                    <a:pt x="526018" y="1755822"/>
                  </a:lnTo>
                  <a:cubicBezTo>
                    <a:pt x="520160" y="1752627"/>
                    <a:pt x="514836" y="1748899"/>
                    <a:pt x="511641" y="1745705"/>
                  </a:cubicBezTo>
                  <a:lnTo>
                    <a:pt x="511641" y="1714288"/>
                  </a:lnTo>
                  <a:cubicBezTo>
                    <a:pt x="513771" y="1722275"/>
                    <a:pt x="518563" y="1730263"/>
                    <a:pt x="526018" y="1735587"/>
                  </a:cubicBezTo>
                  <a:close/>
                  <a:moveTo>
                    <a:pt x="511641" y="102472"/>
                  </a:moveTo>
                  <a:lnTo>
                    <a:pt x="511641" y="132823"/>
                  </a:lnTo>
                  <a:cubicBezTo>
                    <a:pt x="509511" y="131758"/>
                    <a:pt x="505783" y="131758"/>
                    <a:pt x="503654" y="131758"/>
                  </a:cubicBezTo>
                  <a:lnTo>
                    <a:pt x="503654" y="109394"/>
                  </a:lnTo>
                  <a:cubicBezTo>
                    <a:pt x="504718" y="108329"/>
                    <a:pt x="504718" y="107264"/>
                    <a:pt x="504718" y="107264"/>
                  </a:cubicBezTo>
                  <a:cubicBezTo>
                    <a:pt x="507381" y="105667"/>
                    <a:pt x="509511" y="104602"/>
                    <a:pt x="511641" y="102472"/>
                  </a:cubicBezTo>
                  <a:lnTo>
                    <a:pt x="511641" y="102472"/>
                  </a:lnTo>
                  <a:close/>
                  <a:moveTo>
                    <a:pt x="511641" y="185539"/>
                  </a:moveTo>
                  <a:lnTo>
                    <a:pt x="511641" y="218020"/>
                  </a:lnTo>
                  <a:cubicBezTo>
                    <a:pt x="508446" y="220150"/>
                    <a:pt x="505783" y="222280"/>
                    <a:pt x="503654" y="224942"/>
                  </a:cubicBezTo>
                  <a:lnTo>
                    <a:pt x="503654" y="204708"/>
                  </a:lnTo>
                  <a:cubicBezTo>
                    <a:pt x="503654" y="203643"/>
                    <a:pt x="504718" y="203643"/>
                    <a:pt x="504718" y="202578"/>
                  </a:cubicBezTo>
                  <a:lnTo>
                    <a:pt x="503654" y="202578"/>
                  </a:lnTo>
                  <a:lnTo>
                    <a:pt x="503654" y="181279"/>
                  </a:lnTo>
                  <a:cubicBezTo>
                    <a:pt x="505783" y="183409"/>
                    <a:pt x="508446" y="184474"/>
                    <a:pt x="511641" y="185539"/>
                  </a:cubicBezTo>
                  <a:lnTo>
                    <a:pt x="511641" y="185539"/>
                  </a:lnTo>
                  <a:close/>
                  <a:moveTo>
                    <a:pt x="511641" y="358062"/>
                  </a:moveTo>
                  <a:lnTo>
                    <a:pt x="511641" y="396401"/>
                  </a:lnTo>
                  <a:cubicBezTo>
                    <a:pt x="509511" y="395336"/>
                    <a:pt x="507381" y="393206"/>
                    <a:pt x="503654" y="392141"/>
                  </a:cubicBezTo>
                  <a:lnTo>
                    <a:pt x="503654" y="356997"/>
                  </a:lnTo>
                  <a:cubicBezTo>
                    <a:pt x="505783" y="356997"/>
                    <a:pt x="507913" y="356997"/>
                    <a:pt x="511641" y="356997"/>
                  </a:cubicBezTo>
                  <a:lnTo>
                    <a:pt x="511641" y="358062"/>
                  </a:lnTo>
                  <a:lnTo>
                    <a:pt x="511641" y="358062"/>
                  </a:lnTo>
                  <a:close/>
                  <a:moveTo>
                    <a:pt x="511641" y="428882"/>
                  </a:moveTo>
                  <a:lnTo>
                    <a:pt x="511641" y="510884"/>
                  </a:lnTo>
                  <a:cubicBezTo>
                    <a:pt x="509511" y="511949"/>
                    <a:pt x="507381" y="513014"/>
                    <a:pt x="503654" y="515144"/>
                  </a:cubicBezTo>
                  <a:lnTo>
                    <a:pt x="503654" y="484792"/>
                  </a:lnTo>
                  <a:cubicBezTo>
                    <a:pt x="504718" y="482662"/>
                    <a:pt x="505783" y="481597"/>
                    <a:pt x="505783" y="480533"/>
                  </a:cubicBezTo>
                  <a:cubicBezTo>
                    <a:pt x="505783" y="480533"/>
                    <a:pt x="505783" y="477338"/>
                    <a:pt x="503654" y="474675"/>
                  </a:cubicBezTo>
                  <a:lnTo>
                    <a:pt x="503654" y="435272"/>
                  </a:lnTo>
                  <a:cubicBezTo>
                    <a:pt x="504718" y="435272"/>
                    <a:pt x="507913" y="437402"/>
                    <a:pt x="510576" y="431012"/>
                  </a:cubicBezTo>
                  <a:cubicBezTo>
                    <a:pt x="510576" y="431012"/>
                    <a:pt x="510576" y="429947"/>
                    <a:pt x="511641" y="428882"/>
                  </a:cubicBezTo>
                  <a:lnTo>
                    <a:pt x="511641" y="428882"/>
                  </a:lnTo>
                  <a:close/>
                  <a:moveTo>
                    <a:pt x="511641" y="570522"/>
                  </a:moveTo>
                  <a:lnTo>
                    <a:pt x="511641" y="582769"/>
                  </a:lnTo>
                  <a:cubicBezTo>
                    <a:pt x="509511" y="585964"/>
                    <a:pt x="505783" y="589691"/>
                    <a:pt x="503654" y="592886"/>
                  </a:cubicBezTo>
                  <a:lnTo>
                    <a:pt x="503654" y="578509"/>
                  </a:lnTo>
                  <a:cubicBezTo>
                    <a:pt x="505783" y="575314"/>
                    <a:pt x="509511" y="571587"/>
                    <a:pt x="511641" y="570522"/>
                  </a:cubicBezTo>
                  <a:lnTo>
                    <a:pt x="511641" y="570522"/>
                  </a:lnTo>
                  <a:close/>
                  <a:moveTo>
                    <a:pt x="511641" y="598743"/>
                  </a:moveTo>
                  <a:lnTo>
                    <a:pt x="511641" y="609925"/>
                  </a:lnTo>
                  <a:cubicBezTo>
                    <a:pt x="508446" y="609925"/>
                    <a:pt x="505783" y="608860"/>
                    <a:pt x="503654" y="609925"/>
                  </a:cubicBezTo>
                  <a:lnTo>
                    <a:pt x="503654" y="598743"/>
                  </a:lnTo>
                  <a:cubicBezTo>
                    <a:pt x="505783" y="598743"/>
                    <a:pt x="508446" y="598743"/>
                    <a:pt x="511641" y="598743"/>
                  </a:cubicBezTo>
                  <a:lnTo>
                    <a:pt x="511641" y="598743"/>
                  </a:lnTo>
                  <a:close/>
                  <a:moveTo>
                    <a:pt x="511641" y="638147"/>
                  </a:moveTo>
                  <a:lnTo>
                    <a:pt x="511641" y="649329"/>
                  </a:lnTo>
                  <a:cubicBezTo>
                    <a:pt x="509511" y="649329"/>
                    <a:pt x="505783" y="649329"/>
                    <a:pt x="503654" y="649329"/>
                  </a:cubicBezTo>
                  <a:lnTo>
                    <a:pt x="503654" y="638147"/>
                  </a:lnTo>
                  <a:cubicBezTo>
                    <a:pt x="505783" y="638147"/>
                    <a:pt x="508446" y="638147"/>
                    <a:pt x="511641" y="638147"/>
                  </a:cubicBezTo>
                  <a:lnTo>
                    <a:pt x="511641" y="638147"/>
                  </a:lnTo>
                  <a:close/>
                  <a:moveTo>
                    <a:pt x="511641" y="656251"/>
                  </a:moveTo>
                  <a:lnTo>
                    <a:pt x="511641" y="674355"/>
                  </a:lnTo>
                  <a:cubicBezTo>
                    <a:pt x="509511" y="676485"/>
                    <a:pt x="505783" y="678615"/>
                    <a:pt x="503654" y="681277"/>
                  </a:cubicBezTo>
                  <a:lnTo>
                    <a:pt x="503654" y="669030"/>
                  </a:lnTo>
                  <a:cubicBezTo>
                    <a:pt x="505783" y="665303"/>
                    <a:pt x="509511" y="661576"/>
                    <a:pt x="511641" y="656251"/>
                  </a:cubicBezTo>
                  <a:lnTo>
                    <a:pt x="511641" y="656251"/>
                  </a:lnTo>
                  <a:close/>
                  <a:moveTo>
                    <a:pt x="511641" y="737188"/>
                  </a:moveTo>
                  <a:lnTo>
                    <a:pt x="511641" y="803748"/>
                  </a:lnTo>
                  <a:lnTo>
                    <a:pt x="510576" y="804813"/>
                  </a:lnTo>
                  <a:lnTo>
                    <a:pt x="508446" y="804813"/>
                  </a:lnTo>
                  <a:lnTo>
                    <a:pt x="504186" y="805878"/>
                  </a:lnTo>
                  <a:lnTo>
                    <a:pt x="504186" y="805878"/>
                  </a:lnTo>
                  <a:lnTo>
                    <a:pt x="504186" y="750500"/>
                  </a:lnTo>
                  <a:lnTo>
                    <a:pt x="504186" y="748370"/>
                  </a:lnTo>
                  <a:lnTo>
                    <a:pt x="505251" y="742513"/>
                  </a:lnTo>
                  <a:lnTo>
                    <a:pt x="509511" y="738253"/>
                  </a:lnTo>
                  <a:lnTo>
                    <a:pt x="511641" y="737188"/>
                  </a:lnTo>
                  <a:lnTo>
                    <a:pt x="511641" y="737188"/>
                  </a:lnTo>
                  <a:close/>
                  <a:moveTo>
                    <a:pt x="511641" y="905984"/>
                  </a:moveTo>
                  <a:lnTo>
                    <a:pt x="511641" y="912906"/>
                  </a:lnTo>
                  <a:cubicBezTo>
                    <a:pt x="510576" y="912906"/>
                    <a:pt x="509511" y="912906"/>
                    <a:pt x="509511" y="912906"/>
                  </a:cubicBezTo>
                  <a:cubicBezTo>
                    <a:pt x="510576" y="913971"/>
                    <a:pt x="510576" y="916101"/>
                    <a:pt x="511641" y="917166"/>
                  </a:cubicBezTo>
                  <a:lnTo>
                    <a:pt x="511641" y="949647"/>
                  </a:lnTo>
                  <a:cubicBezTo>
                    <a:pt x="507381" y="938465"/>
                    <a:pt x="509511" y="924621"/>
                    <a:pt x="503654" y="917166"/>
                  </a:cubicBezTo>
                  <a:lnTo>
                    <a:pt x="503654" y="907049"/>
                  </a:lnTo>
                  <a:cubicBezTo>
                    <a:pt x="505783" y="905984"/>
                    <a:pt x="509511" y="905984"/>
                    <a:pt x="511641" y="905984"/>
                  </a:cubicBezTo>
                  <a:lnTo>
                    <a:pt x="511641" y="905984"/>
                  </a:lnTo>
                  <a:close/>
                  <a:moveTo>
                    <a:pt x="511641" y="955504"/>
                  </a:moveTo>
                  <a:lnTo>
                    <a:pt x="511641" y="962427"/>
                  </a:lnTo>
                  <a:cubicBezTo>
                    <a:pt x="508446" y="962427"/>
                    <a:pt x="505783" y="963492"/>
                    <a:pt x="503654" y="963492"/>
                  </a:cubicBezTo>
                  <a:lnTo>
                    <a:pt x="503654" y="956569"/>
                  </a:lnTo>
                  <a:cubicBezTo>
                    <a:pt x="505783" y="956569"/>
                    <a:pt x="508446" y="955504"/>
                    <a:pt x="511641" y="955504"/>
                  </a:cubicBezTo>
                  <a:lnTo>
                    <a:pt x="511641" y="955504"/>
                  </a:lnTo>
                  <a:close/>
                  <a:moveTo>
                    <a:pt x="511641" y="1028987"/>
                  </a:moveTo>
                  <a:lnTo>
                    <a:pt x="511641" y="1055078"/>
                  </a:lnTo>
                  <a:lnTo>
                    <a:pt x="510576" y="1052948"/>
                  </a:lnTo>
                  <a:lnTo>
                    <a:pt x="508446" y="1050818"/>
                  </a:lnTo>
                  <a:lnTo>
                    <a:pt x="506316" y="1048688"/>
                  </a:lnTo>
                  <a:lnTo>
                    <a:pt x="504186" y="1046559"/>
                  </a:lnTo>
                  <a:lnTo>
                    <a:pt x="504186" y="1045494"/>
                  </a:lnTo>
                  <a:lnTo>
                    <a:pt x="504186" y="1033247"/>
                  </a:lnTo>
                  <a:lnTo>
                    <a:pt x="504186" y="1032182"/>
                  </a:lnTo>
                  <a:lnTo>
                    <a:pt x="508446" y="1031117"/>
                  </a:lnTo>
                  <a:lnTo>
                    <a:pt x="511641" y="1028987"/>
                  </a:lnTo>
                  <a:lnTo>
                    <a:pt x="511641" y="1028987"/>
                  </a:lnTo>
                  <a:close/>
                  <a:moveTo>
                    <a:pt x="511641" y="1104066"/>
                  </a:moveTo>
                  <a:lnTo>
                    <a:pt x="511641" y="1115248"/>
                  </a:lnTo>
                  <a:lnTo>
                    <a:pt x="511641" y="1115248"/>
                  </a:lnTo>
                  <a:lnTo>
                    <a:pt x="510576" y="1112054"/>
                  </a:lnTo>
                  <a:lnTo>
                    <a:pt x="509511" y="1108859"/>
                  </a:lnTo>
                  <a:lnTo>
                    <a:pt x="510576" y="1106729"/>
                  </a:lnTo>
                  <a:lnTo>
                    <a:pt x="511641" y="1104066"/>
                  </a:lnTo>
                  <a:lnTo>
                    <a:pt x="511641" y="1104066"/>
                  </a:lnTo>
                  <a:close/>
                  <a:moveTo>
                    <a:pt x="511641" y="1194055"/>
                  </a:moveTo>
                  <a:lnTo>
                    <a:pt x="511641" y="1232394"/>
                  </a:lnTo>
                  <a:cubicBezTo>
                    <a:pt x="509511" y="1238251"/>
                    <a:pt x="505783" y="1243576"/>
                    <a:pt x="503654" y="1248368"/>
                  </a:cubicBezTo>
                  <a:lnTo>
                    <a:pt x="503654" y="1222277"/>
                  </a:lnTo>
                  <a:cubicBezTo>
                    <a:pt x="504718" y="1219082"/>
                    <a:pt x="505783" y="1214290"/>
                    <a:pt x="506848" y="1211095"/>
                  </a:cubicBezTo>
                  <a:cubicBezTo>
                    <a:pt x="506848" y="1207900"/>
                    <a:pt x="505783" y="1203108"/>
                    <a:pt x="503654" y="1198848"/>
                  </a:cubicBezTo>
                  <a:lnTo>
                    <a:pt x="503654" y="1182873"/>
                  </a:lnTo>
                  <a:cubicBezTo>
                    <a:pt x="507381" y="1186601"/>
                    <a:pt x="509511" y="1190861"/>
                    <a:pt x="511641" y="1194055"/>
                  </a:cubicBezTo>
                  <a:lnTo>
                    <a:pt x="511641" y="1194055"/>
                  </a:lnTo>
                  <a:close/>
                  <a:moveTo>
                    <a:pt x="511641" y="1285642"/>
                  </a:moveTo>
                  <a:lnTo>
                    <a:pt x="511641" y="1297889"/>
                  </a:lnTo>
                  <a:cubicBezTo>
                    <a:pt x="508446" y="1295759"/>
                    <a:pt x="505783" y="1293629"/>
                    <a:pt x="503654" y="1289902"/>
                  </a:cubicBezTo>
                  <a:lnTo>
                    <a:pt x="503654" y="1273927"/>
                  </a:lnTo>
                  <a:cubicBezTo>
                    <a:pt x="504718" y="1277655"/>
                    <a:pt x="508446" y="1281915"/>
                    <a:pt x="511641" y="1285642"/>
                  </a:cubicBezTo>
                  <a:lnTo>
                    <a:pt x="511641" y="1285642"/>
                  </a:lnTo>
                  <a:close/>
                  <a:moveTo>
                    <a:pt x="511641" y="1632286"/>
                  </a:moveTo>
                  <a:lnTo>
                    <a:pt x="511641" y="1648261"/>
                  </a:lnTo>
                  <a:cubicBezTo>
                    <a:pt x="510576" y="1648261"/>
                    <a:pt x="509511" y="1648261"/>
                    <a:pt x="508446" y="1647196"/>
                  </a:cubicBezTo>
                  <a:cubicBezTo>
                    <a:pt x="514303" y="1668495"/>
                    <a:pt x="505251" y="1693521"/>
                    <a:pt x="511641" y="1714821"/>
                  </a:cubicBezTo>
                  <a:lnTo>
                    <a:pt x="511641" y="1746237"/>
                  </a:lnTo>
                  <a:cubicBezTo>
                    <a:pt x="508446" y="1744107"/>
                    <a:pt x="505783" y="1741977"/>
                    <a:pt x="503654" y="1738250"/>
                  </a:cubicBezTo>
                  <a:lnTo>
                    <a:pt x="503654" y="1738250"/>
                  </a:lnTo>
                  <a:lnTo>
                    <a:pt x="503654" y="1630156"/>
                  </a:lnTo>
                  <a:cubicBezTo>
                    <a:pt x="505783" y="1631221"/>
                    <a:pt x="509511" y="1632286"/>
                    <a:pt x="511641" y="1632286"/>
                  </a:cubicBezTo>
                  <a:lnTo>
                    <a:pt x="511641" y="1632286"/>
                  </a:lnTo>
                  <a:close/>
                  <a:moveTo>
                    <a:pt x="503654" y="1428347"/>
                  </a:moveTo>
                  <a:lnTo>
                    <a:pt x="503654" y="1403320"/>
                  </a:lnTo>
                  <a:lnTo>
                    <a:pt x="510576" y="1410242"/>
                  </a:lnTo>
                  <a:lnTo>
                    <a:pt x="503654" y="1428347"/>
                  </a:lnTo>
                  <a:lnTo>
                    <a:pt x="503654" y="1428347"/>
                  </a:lnTo>
                  <a:close/>
                  <a:moveTo>
                    <a:pt x="503654" y="1087560"/>
                  </a:moveTo>
                  <a:lnTo>
                    <a:pt x="503654" y="1071585"/>
                  </a:lnTo>
                  <a:lnTo>
                    <a:pt x="504718" y="1072650"/>
                  </a:lnTo>
                  <a:lnTo>
                    <a:pt x="505783" y="1074780"/>
                  </a:lnTo>
                  <a:lnTo>
                    <a:pt x="507913" y="1074780"/>
                  </a:lnTo>
                  <a:lnTo>
                    <a:pt x="508978" y="1075845"/>
                  </a:lnTo>
                  <a:lnTo>
                    <a:pt x="508978" y="1076910"/>
                  </a:lnTo>
                  <a:lnTo>
                    <a:pt x="508978" y="1079040"/>
                  </a:lnTo>
                  <a:lnTo>
                    <a:pt x="508978" y="1081170"/>
                  </a:lnTo>
                  <a:lnTo>
                    <a:pt x="507913" y="1082235"/>
                  </a:lnTo>
                  <a:lnTo>
                    <a:pt x="505783" y="1084365"/>
                  </a:lnTo>
                  <a:lnTo>
                    <a:pt x="504718" y="1086495"/>
                  </a:lnTo>
                  <a:lnTo>
                    <a:pt x="503654" y="1086495"/>
                  </a:lnTo>
                  <a:lnTo>
                    <a:pt x="503654" y="1087560"/>
                  </a:lnTo>
                  <a:close/>
                  <a:moveTo>
                    <a:pt x="503654" y="857528"/>
                  </a:moveTo>
                  <a:lnTo>
                    <a:pt x="503654" y="822385"/>
                  </a:lnTo>
                  <a:lnTo>
                    <a:pt x="506848" y="825579"/>
                  </a:lnTo>
                  <a:lnTo>
                    <a:pt x="507913" y="829839"/>
                  </a:lnTo>
                  <a:lnTo>
                    <a:pt x="506848" y="835697"/>
                  </a:lnTo>
                  <a:lnTo>
                    <a:pt x="506848" y="839956"/>
                  </a:lnTo>
                  <a:lnTo>
                    <a:pt x="504718" y="844216"/>
                  </a:lnTo>
                  <a:lnTo>
                    <a:pt x="503654" y="852203"/>
                  </a:lnTo>
                  <a:lnTo>
                    <a:pt x="503654" y="855398"/>
                  </a:lnTo>
                  <a:lnTo>
                    <a:pt x="503654" y="857528"/>
                  </a:lnTo>
                  <a:close/>
                  <a:moveTo>
                    <a:pt x="503654" y="108862"/>
                  </a:moveTo>
                  <a:lnTo>
                    <a:pt x="503654" y="131758"/>
                  </a:lnTo>
                  <a:cubicBezTo>
                    <a:pt x="501524" y="130693"/>
                    <a:pt x="499394" y="130693"/>
                    <a:pt x="496731" y="131758"/>
                  </a:cubicBezTo>
                  <a:lnTo>
                    <a:pt x="496731" y="113654"/>
                  </a:lnTo>
                  <a:cubicBezTo>
                    <a:pt x="496731" y="113654"/>
                    <a:pt x="496731" y="113654"/>
                    <a:pt x="497796" y="113654"/>
                  </a:cubicBezTo>
                  <a:cubicBezTo>
                    <a:pt x="499394" y="110992"/>
                    <a:pt x="501524" y="109927"/>
                    <a:pt x="503654" y="108862"/>
                  </a:cubicBezTo>
                  <a:lnTo>
                    <a:pt x="503654" y="108862"/>
                  </a:lnTo>
                  <a:close/>
                  <a:moveTo>
                    <a:pt x="503654" y="181279"/>
                  </a:moveTo>
                  <a:lnTo>
                    <a:pt x="503654" y="202578"/>
                  </a:lnTo>
                  <a:cubicBezTo>
                    <a:pt x="501524" y="201513"/>
                    <a:pt x="499394" y="201513"/>
                    <a:pt x="496731" y="200448"/>
                  </a:cubicBezTo>
                  <a:lnTo>
                    <a:pt x="496731" y="179149"/>
                  </a:lnTo>
                  <a:cubicBezTo>
                    <a:pt x="499394" y="179681"/>
                    <a:pt x="501524" y="181279"/>
                    <a:pt x="503654" y="181279"/>
                  </a:cubicBezTo>
                  <a:lnTo>
                    <a:pt x="503654" y="181279"/>
                  </a:lnTo>
                  <a:close/>
                  <a:moveTo>
                    <a:pt x="503654" y="204708"/>
                  </a:moveTo>
                  <a:lnTo>
                    <a:pt x="503654" y="224942"/>
                  </a:lnTo>
                  <a:cubicBezTo>
                    <a:pt x="501524" y="226007"/>
                    <a:pt x="499394" y="228137"/>
                    <a:pt x="496731" y="229202"/>
                  </a:cubicBezTo>
                  <a:lnTo>
                    <a:pt x="496731" y="210033"/>
                  </a:lnTo>
                  <a:cubicBezTo>
                    <a:pt x="499394" y="207903"/>
                    <a:pt x="501524" y="206838"/>
                    <a:pt x="503654" y="204708"/>
                  </a:cubicBezTo>
                  <a:lnTo>
                    <a:pt x="503654" y="204708"/>
                  </a:lnTo>
                  <a:close/>
                  <a:moveTo>
                    <a:pt x="503654" y="356465"/>
                  </a:moveTo>
                  <a:lnTo>
                    <a:pt x="503654" y="391608"/>
                  </a:lnTo>
                  <a:cubicBezTo>
                    <a:pt x="501524" y="390543"/>
                    <a:pt x="499394" y="390543"/>
                    <a:pt x="496731" y="390543"/>
                  </a:cubicBezTo>
                  <a:lnTo>
                    <a:pt x="496731" y="359127"/>
                  </a:lnTo>
                  <a:cubicBezTo>
                    <a:pt x="499394" y="358062"/>
                    <a:pt x="501524" y="358062"/>
                    <a:pt x="503654" y="356465"/>
                  </a:cubicBezTo>
                  <a:lnTo>
                    <a:pt x="503654" y="356465"/>
                  </a:lnTo>
                  <a:close/>
                  <a:moveTo>
                    <a:pt x="503654" y="435272"/>
                  </a:moveTo>
                  <a:lnTo>
                    <a:pt x="503654" y="474675"/>
                  </a:lnTo>
                  <a:cubicBezTo>
                    <a:pt x="502589" y="473610"/>
                    <a:pt x="500459" y="472545"/>
                    <a:pt x="497264" y="473610"/>
                  </a:cubicBezTo>
                  <a:lnTo>
                    <a:pt x="497264" y="416102"/>
                  </a:lnTo>
                  <a:cubicBezTo>
                    <a:pt x="498329" y="417167"/>
                    <a:pt x="498329" y="418232"/>
                    <a:pt x="498329" y="419297"/>
                  </a:cubicBezTo>
                  <a:cubicBezTo>
                    <a:pt x="498329" y="419830"/>
                    <a:pt x="502589" y="432077"/>
                    <a:pt x="503654" y="435272"/>
                  </a:cubicBezTo>
                  <a:lnTo>
                    <a:pt x="503654" y="435272"/>
                  </a:lnTo>
                  <a:lnTo>
                    <a:pt x="503654" y="435272"/>
                  </a:lnTo>
                  <a:close/>
                  <a:moveTo>
                    <a:pt x="503654" y="484792"/>
                  </a:moveTo>
                  <a:lnTo>
                    <a:pt x="503654" y="515144"/>
                  </a:lnTo>
                  <a:cubicBezTo>
                    <a:pt x="501524" y="516209"/>
                    <a:pt x="499394" y="517274"/>
                    <a:pt x="496731" y="519404"/>
                  </a:cubicBezTo>
                  <a:lnTo>
                    <a:pt x="496731" y="492247"/>
                  </a:lnTo>
                  <a:cubicBezTo>
                    <a:pt x="499394" y="490650"/>
                    <a:pt x="501524" y="487455"/>
                    <a:pt x="503654" y="484792"/>
                  </a:cubicBezTo>
                  <a:lnTo>
                    <a:pt x="503654" y="484792"/>
                  </a:lnTo>
                  <a:close/>
                  <a:moveTo>
                    <a:pt x="503654" y="578509"/>
                  </a:moveTo>
                  <a:lnTo>
                    <a:pt x="503654" y="592886"/>
                  </a:lnTo>
                  <a:cubicBezTo>
                    <a:pt x="502589" y="595016"/>
                    <a:pt x="501524" y="596081"/>
                    <a:pt x="501524" y="597146"/>
                  </a:cubicBezTo>
                  <a:lnTo>
                    <a:pt x="501524" y="597146"/>
                  </a:lnTo>
                  <a:lnTo>
                    <a:pt x="500459" y="598211"/>
                  </a:lnTo>
                  <a:cubicBezTo>
                    <a:pt x="501524" y="598211"/>
                    <a:pt x="502589" y="598211"/>
                    <a:pt x="503654" y="598211"/>
                  </a:cubicBezTo>
                  <a:lnTo>
                    <a:pt x="503654" y="609393"/>
                  </a:lnTo>
                  <a:cubicBezTo>
                    <a:pt x="501524" y="609393"/>
                    <a:pt x="499394" y="609393"/>
                    <a:pt x="496731" y="609393"/>
                  </a:cubicBezTo>
                  <a:lnTo>
                    <a:pt x="496731" y="585964"/>
                  </a:lnTo>
                  <a:cubicBezTo>
                    <a:pt x="499394" y="582769"/>
                    <a:pt x="501524" y="580639"/>
                    <a:pt x="503654" y="578509"/>
                  </a:cubicBezTo>
                  <a:lnTo>
                    <a:pt x="503654" y="578509"/>
                  </a:lnTo>
                  <a:close/>
                  <a:moveTo>
                    <a:pt x="503654" y="638147"/>
                  </a:moveTo>
                  <a:lnTo>
                    <a:pt x="503654" y="649329"/>
                  </a:lnTo>
                  <a:cubicBezTo>
                    <a:pt x="501524" y="649329"/>
                    <a:pt x="499394" y="649329"/>
                    <a:pt x="496731" y="648264"/>
                  </a:cubicBezTo>
                  <a:lnTo>
                    <a:pt x="496731" y="637082"/>
                  </a:lnTo>
                  <a:cubicBezTo>
                    <a:pt x="499394" y="638147"/>
                    <a:pt x="501524" y="638147"/>
                    <a:pt x="503654" y="638147"/>
                  </a:cubicBezTo>
                  <a:lnTo>
                    <a:pt x="503654" y="638147"/>
                  </a:lnTo>
                  <a:close/>
                  <a:moveTo>
                    <a:pt x="503654" y="668498"/>
                  </a:moveTo>
                  <a:lnTo>
                    <a:pt x="503654" y="680745"/>
                  </a:lnTo>
                  <a:cubicBezTo>
                    <a:pt x="502589" y="680745"/>
                    <a:pt x="502589" y="681810"/>
                    <a:pt x="501524" y="681810"/>
                  </a:cubicBezTo>
                  <a:cubicBezTo>
                    <a:pt x="500459" y="687667"/>
                    <a:pt x="499394" y="692992"/>
                    <a:pt x="497264" y="697784"/>
                  </a:cubicBezTo>
                  <a:lnTo>
                    <a:pt x="497264" y="672758"/>
                  </a:lnTo>
                  <a:cubicBezTo>
                    <a:pt x="499394" y="671693"/>
                    <a:pt x="501524" y="670628"/>
                    <a:pt x="503654" y="668498"/>
                  </a:cubicBezTo>
                  <a:lnTo>
                    <a:pt x="503654" y="668498"/>
                  </a:lnTo>
                  <a:close/>
                  <a:moveTo>
                    <a:pt x="503654" y="750500"/>
                  </a:moveTo>
                  <a:lnTo>
                    <a:pt x="503654" y="805878"/>
                  </a:lnTo>
                  <a:lnTo>
                    <a:pt x="497796" y="802683"/>
                  </a:lnTo>
                  <a:lnTo>
                    <a:pt x="496731" y="801618"/>
                  </a:lnTo>
                  <a:lnTo>
                    <a:pt x="496731" y="781384"/>
                  </a:lnTo>
                  <a:lnTo>
                    <a:pt x="497796" y="780319"/>
                  </a:lnTo>
                  <a:lnTo>
                    <a:pt x="498861" y="774461"/>
                  </a:lnTo>
                  <a:lnTo>
                    <a:pt x="498861" y="770202"/>
                  </a:lnTo>
                  <a:lnTo>
                    <a:pt x="499926" y="767007"/>
                  </a:lnTo>
                  <a:lnTo>
                    <a:pt x="500991" y="764877"/>
                  </a:lnTo>
                  <a:lnTo>
                    <a:pt x="502056" y="760617"/>
                  </a:lnTo>
                  <a:lnTo>
                    <a:pt x="503121" y="753695"/>
                  </a:lnTo>
                  <a:lnTo>
                    <a:pt x="503121" y="750500"/>
                  </a:lnTo>
                  <a:lnTo>
                    <a:pt x="503654" y="750500"/>
                  </a:lnTo>
                  <a:close/>
                  <a:moveTo>
                    <a:pt x="503654" y="822917"/>
                  </a:moveTo>
                  <a:lnTo>
                    <a:pt x="503654" y="858061"/>
                  </a:lnTo>
                  <a:lnTo>
                    <a:pt x="502589" y="861256"/>
                  </a:lnTo>
                  <a:lnTo>
                    <a:pt x="500459" y="864450"/>
                  </a:lnTo>
                  <a:lnTo>
                    <a:pt x="497264" y="866580"/>
                  </a:lnTo>
                  <a:lnTo>
                    <a:pt x="497264" y="819190"/>
                  </a:lnTo>
                  <a:lnTo>
                    <a:pt x="499394" y="819190"/>
                  </a:lnTo>
                  <a:lnTo>
                    <a:pt x="503654" y="822917"/>
                  </a:lnTo>
                  <a:lnTo>
                    <a:pt x="503654" y="822917"/>
                  </a:lnTo>
                  <a:lnTo>
                    <a:pt x="503654" y="822917"/>
                  </a:lnTo>
                  <a:close/>
                  <a:moveTo>
                    <a:pt x="503654" y="907049"/>
                  </a:moveTo>
                  <a:lnTo>
                    <a:pt x="503654" y="917166"/>
                  </a:lnTo>
                  <a:cubicBezTo>
                    <a:pt x="501524" y="916101"/>
                    <a:pt x="500459" y="913971"/>
                    <a:pt x="496731" y="913971"/>
                  </a:cubicBezTo>
                  <a:lnTo>
                    <a:pt x="496731" y="905984"/>
                  </a:lnTo>
                  <a:cubicBezTo>
                    <a:pt x="497796" y="905984"/>
                    <a:pt x="498861" y="907049"/>
                    <a:pt x="499926" y="907049"/>
                  </a:cubicBezTo>
                  <a:cubicBezTo>
                    <a:pt x="501524" y="907049"/>
                    <a:pt x="502589" y="907049"/>
                    <a:pt x="503654" y="907049"/>
                  </a:cubicBezTo>
                  <a:lnTo>
                    <a:pt x="503654" y="907049"/>
                  </a:lnTo>
                  <a:close/>
                  <a:moveTo>
                    <a:pt x="503654" y="956569"/>
                  </a:moveTo>
                  <a:lnTo>
                    <a:pt x="503654" y="963492"/>
                  </a:lnTo>
                  <a:cubicBezTo>
                    <a:pt x="501524" y="963492"/>
                    <a:pt x="499394" y="962427"/>
                    <a:pt x="496731" y="962427"/>
                  </a:cubicBezTo>
                  <a:lnTo>
                    <a:pt x="496731" y="955504"/>
                  </a:lnTo>
                  <a:cubicBezTo>
                    <a:pt x="499394" y="956569"/>
                    <a:pt x="500459" y="956569"/>
                    <a:pt x="503654" y="956569"/>
                  </a:cubicBezTo>
                  <a:lnTo>
                    <a:pt x="503654" y="956569"/>
                  </a:lnTo>
                  <a:close/>
                  <a:moveTo>
                    <a:pt x="503654" y="1032182"/>
                  </a:moveTo>
                  <a:lnTo>
                    <a:pt x="503654" y="1044429"/>
                  </a:lnTo>
                  <a:lnTo>
                    <a:pt x="502589" y="1043364"/>
                  </a:lnTo>
                  <a:lnTo>
                    <a:pt x="502589" y="1040169"/>
                  </a:lnTo>
                  <a:lnTo>
                    <a:pt x="501524" y="1036974"/>
                  </a:lnTo>
                  <a:lnTo>
                    <a:pt x="501524" y="1034844"/>
                  </a:lnTo>
                  <a:lnTo>
                    <a:pt x="503654" y="1032182"/>
                  </a:lnTo>
                  <a:lnTo>
                    <a:pt x="503654" y="1032182"/>
                  </a:lnTo>
                  <a:close/>
                  <a:moveTo>
                    <a:pt x="503654" y="1071585"/>
                  </a:moveTo>
                  <a:lnTo>
                    <a:pt x="503654" y="1087560"/>
                  </a:lnTo>
                  <a:lnTo>
                    <a:pt x="500459" y="1088624"/>
                  </a:lnTo>
                  <a:lnTo>
                    <a:pt x="497264" y="1088624"/>
                  </a:lnTo>
                  <a:lnTo>
                    <a:pt x="497264" y="1066260"/>
                  </a:lnTo>
                  <a:lnTo>
                    <a:pt x="498329" y="1067325"/>
                  </a:lnTo>
                  <a:lnTo>
                    <a:pt x="500459" y="1068390"/>
                  </a:lnTo>
                  <a:lnTo>
                    <a:pt x="500459" y="1069455"/>
                  </a:lnTo>
                  <a:lnTo>
                    <a:pt x="502589" y="1071585"/>
                  </a:lnTo>
                  <a:lnTo>
                    <a:pt x="503654" y="1071585"/>
                  </a:lnTo>
                  <a:lnTo>
                    <a:pt x="503654" y="1071585"/>
                  </a:lnTo>
                  <a:close/>
                  <a:moveTo>
                    <a:pt x="503654" y="1182873"/>
                  </a:moveTo>
                  <a:lnTo>
                    <a:pt x="503654" y="1198848"/>
                  </a:lnTo>
                  <a:cubicBezTo>
                    <a:pt x="501524" y="1196718"/>
                    <a:pt x="500459" y="1192991"/>
                    <a:pt x="496731" y="1189796"/>
                  </a:cubicBezTo>
                  <a:lnTo>
                    <a:pt x="496731" y="1176484"/>
                  </a:lnTo>
                  <a:cubicBezTo>
                    <a:pt x="499394" y="1178614"/>
                    <a:pt x="501524" y="1180743"/>
                    <a:pt x="503654" y="1182873"/>
                  </a:cubicBezTo>
                  <a:lnTo>
                    <a:pt x="503654" y="1182873"/>
                  </a:lnTo>
                  <a:close/>
                  <a:moveTo>
                    <a:pt x="503654" y="1222277"/>
                  </a:moveTo>
                  <a:lnTo>
                    <a:pt x="503654" y="1248368"/>
                  </a:lnTo>
                  <a:cubicBezTo>
                    <a:pt x="500459" y="1256356"/>
                    <a:pt x="497796" y="1265408"/>
                    <a:pt x="503654" y="1274460"/>
                  </a:cubicBezTo>
                  <a:lnTo>
                    <a:pt x="503654" y="1290434"/>
                  </a:lnTo>
                  <a:cubicBezTo>
                    <a:pt x="500459" y="1288304"/>
                    <a:pt x="499394" y="1286174"/>
                    <a:pt x="496731" y="1282447"/>
                  </a:cubicBezTo>
                  <a:lnTo>
                    <a:pt x="496731" y="1237186"/>
                  </a:lnTo>
                  <a:cubicBezTo>
                    <a:pt x="499394" y="1232394"/>
                    <a:pt x="501524" y="1228134"/>
                    <a:pt x="503654" y="1222277"/>
                  </a:cubicBezTo>
                  <a:lnTo>
                    <a:pt x="503654" y="1222277"/>
                  </a:lnTo>
                  <a:close/>
                  <a:moveTo>
                    <a:pt x="503654" y="1403852"/>
                  </a:moveTo>
                  <a:lnTo>
                    <a:pt x="503654" y="1428879"/>
                  </a:lnTo>
                  <a:lnTo>
                    <a:pt x="496731" y="1444853"/>
                  </a:lnTo>
                  <a:lnTo>
                    <a:pt x="496731" y="1397463"/>
                  </a:lnTo>
                  <a:lnTo>
                    <a:pt x="503654" y="1403852"/>
                  </a:lnTo>
                  <a:lnTo>
                    <a:pt x="503654" y="1403852"/>
                  </a:lnTo>
                  <a:close/>
                  <a:moveTo>
                    <a:pt x="503654" y="1630156"/>
                  </a:moveTo>
                  <a:lnTo>
                    <a:pt x="503654" y="1738250"/>
                  </a:lnTo>
                  <a:cubicBezTo>
                    <a:pt x="501524" y="1738250"/>
                    <a:pt x="499394" y="1737185"/>
                    <a:pt x="496731" y="1737185"/>
                  </a:cubicBezTo>
                  <a:lnTo>
                    <a:pt x="496731" y="1623234"/>
                  </a:lnTo>
                  <a:cubicBezTo>
                    <a:pt x="498861" y="1625364"/>
                    <a:pt x="499926" y="1627494"/>
                    <a:pt x="500991" y="1630156"/>
                  </a:cubicBezTo>
                  <a:cubicBezTo>
                    <a:pt x="502589" y="1630156"/>
                    <a:pt x="502589" y="1630156"/>
                    <a:pt x="503654" y="1630156"/>
                  </a:cubicBezTo>
                  <a:close/>
                  <a:moveTo>
                    <a:pt x="497264" y="113654"/>
                  </a:moveTo>
                  <a:lnTo>
                    <a:pt x="497264" y="131758"/>
                  </a:lnTo>
                  <a:cubicBezTo>
                    <a:pt x="493004" y="131758"/>
                    <a:pt x="488212" y="132823"/>
                    <a:pt x="482887" y="133888"/>
                  </a:cubicBezTo>
                  <a:lnTo>
                    <a:pt x="482887" y="116849"/>
                  </a:lnTo>
                  <a:cubicBezTo>
                    <a:pt x="488212" y="114719"/>
                    <a:pt x="492471" y="113654"/>
                    <a:pt x="497264" y="113654"/>
                  </a:cubicBezTo>
                  <a:lnTo>
                    <a:pt x="497264" y="113654"/>
                  </a:lnTo>
                  <a:close/>
                  <a:moveTo>
                    <a:pt x="497264" y="178616"/>
                  </a:moveTo>
                  <a:lnTo>
                    <a:pt x="497264" y="199916"/>
                  </a:lnTo>
                  <a:cubicBezTo>
                    <a:pt x="493004" y="197786"/>
                    <a:pt x="487147" y="194058"/>
                    <a:pt x="482887" y="190864"/>
                  </a:cubicBezTo>
                  <a:lnTo>
                    <a:pt x="482887" y="169564"/>
                  </a:lnTo>
                  <a:cubicBezTo>
                    <a:pt x="486614" y="173292"/>
                    <a:pt x="492471" y="175422"/>
                    <a:pt x="497264" y="178616"/>
                  </a:cubicBezTo>
                  <a:lnTo>
                    <a:pt x="497264" y="178616"/>
                  </a:lnTo>
                  <a:close/>
                  <a:moveTo>
                    <a:pt x="497264" y="210565"/>
                  </a:moveTo>
                  <a:lnTo>
                    <a:pt x="497264" y="229735"/>
                  </a:lnTo>
                  <a:cubicBezTo>
                    <a:pt x="492471" y="232929"/>
                    <a:pt x="486614" y="236124"/>
                    <a:pt x="482354" y="238254"/>
                  </a:cubicBezTo>
                  <a:lnTo>
                    <a:pt x="482354" y="220150"/>
                  </a:lnTo>
                  <a:cubicBezTo>
                    <a:pt x="486614" y="216955"/>
                    <a:pt x="491406" y="214825"/>
                    <a:pt x="497264" y="210565"/>
                  </a:cubicBezTo>
                  <a:lnTo>
                    <a:pt x="497264" y="210565"/>
                  </a:lnTo>
                  <a:close/>
                  <a:moveTo>
                    <a:pt x="497264" y="359127"/>
                  </a:moveTo>
                  <a:lnTo>
                    <a:pt x="497264" y="390543"/>
                  </a:lnTo>
                  <a:cubicBezTo>
                    <a:pt x="493004" y="391608"/>
                    <a:pt x="488212" y="393738"/>
                    <a:pt x="482887" y="399596"/>
                  </a:cubicBezTo>
                  <a:lnTo>
                    <a:pt x="482887" y="370309"/>
                  </a:lnTo>
                  <a:cubicBezTo>
                    <a:pt x="486082" y="367114"/>
                    <a:pt x="488744" y="363387"/>
                    <a:pt x="489809" y="362322"/>
                  </a:cubicBezTo>
                  <a:cubicBezTo>
                    <a:pt x="489277" y="362322"/>
                    <a:pt x="491406" y="360192"/>
                    <a:pt x="497264" y="359127"/>
                  </a:cubicBezTo>
                  <a:lnTo>
                    <a:pt x="497264" y="359127"/>
                  </a:lnTo>
                  <a:close/>
                  <a:moveTo>
                    <a:pt x="497264" y="416102"/>
                  </a:moveTo>
                  <a:lnTo>
                    <a:pt x="497264" y="473610"/>
                  </a:lnTo>
                  <a:cubicBezTo>
                    <a:pt x="496199" y="473610"/>
                    <a:pt x="494069" y="474675"/>
                    <a:pt x="491406" y="475740"/>
                  </a:cubicBezTo>
                  <a:cubicBezTo>
                    <a:pt x="491406" y="475740"/>
                    <a:pt x="487147" y="480000"/>
                    <a:pt x="482354" y="486922"/>
                  </a:cubicBezTo>
                  <a:lnTo>
                    <a:pt x="482354" y="453376"/>
                  </a:lnTo>
                  <a:cubicBezTo>
                    <a:pt x="484484" y="451246"/>
                    <a:pt x="485549" y="450181"/>
                    <a:pt x="485549" y="450181"/>
                  </a:cubicBezTo>
                  <a:cubicBezTo>
                    <a:pt x="487679" y="444324"/>
                    <a:pt x="484484" y="442194"/>
                    <a:pt x="482354" y="442194"/>
                  </a:cubicBezTo>
                  <a:lnTo>
                    <a:pt x="482354" y="415037"/>
                  </a:lnTo>
                  <a:cubicBezTo>
                    <a:pt x="485549" y="413973"/>
                    <a:pt x="492471" y="410778"/>
                    <a:pt x="497264" y="416102"/>
                  </a:cubicBezTo>
                  <a:lnTo>
                    <a:pt x="497264" y="416102"/>
                  </a:lnTo>
                  <a:close/>
                  <a:moveTo>
                    <a:pt x="497264" y="492780"/>
                  </a:moveTo>
                  <a:lnTo>
                    <a:pt x="497264" y="519936"/>
                  </a:lnTo>
                  <a:cubicBezTo>
                    <a:pt x="495134" y="522066"/>
                    <a:pt x="491406" y="524196"/>
                    <a:pt x="489277" y="526858"/>
                  </a:cubicBezTo>
                  <a:cubicBezTo>
                    <a:pt x="489277" y="526858"/>
                    <a:pt x="486082" y="526858"/>
                    <a:pt x="482354" y="525793"/>
                  </a:cubicBezTo>
                  <a:lnTo>
                    <a:pt x="482354" y="508754"/>
                  </a:lnTo>
                  <a:cubicBezTo>
                    <a:pt x="486614" y="503962"/>
                    <a:pt x="492471" y="498637"/>
                    <a:pt x="497264" y="492780"/>
                  </a:cubicBezTo>
                  <a:lnTo>
                    <a:pt x="497264" y="492780"/>
                  </a:lnTo>
                  <a:close/>
                  <a:moveTo>
                    <a:pt x="497264" y="586496"/>
                  </a:moveTo>
                  <a:lnTo>
                    <a:pt x="497264" y="609925"/>
                  </a:lnTo>
                  <a:cubicBezTo>
                    <a:pt x="493004" y="612055"/>
                    <a:pt x="487147" y="614185"/>
                    <a:pt x="482887" y="620042"/>
                  </a:cubicBezTo>
                  <a:lnTo>
                    <a:pt x="482887" y="606730"/>
                  </a:lnTo>
                  <a:cubicBezTo>
                    <a:pt x="485017" y="605665"/>
                    <a:pt x="486082" y="603535"/>
                    <a:pt x="488744" y="603535"/>
                  </a:cubicBezTo>
                  <a:cubicBezTo>
                    <a:pt x="489809" y="601405"/>
                    <a:pt x="490874" y="597678"/>
                    <a:pt x="490874" y="597678"/>
                  </a:cubicBezTo>
                  <a:cubicBezTo>
                    <a:pt x="492471" y="592886"/>
                    <a:pt x="494601" y="589691"/>
                    <a:pt x="497264" y="586496"/>
                  </a:cubicBezTo>
                  <a:lnTo>
                    <a:pt x="497264" y="586496"/>
                  </a:lnTo>
                  <a:close/>
                  <a:moveTo>
                    <a:pt x="497264" y="637082"/>
                  </a:moveTo>
                  <a:lnTo>
                    <a:pt x="497264" y="648264"/>
                  </a:lnTo>
                  <a:cubicBezTo>
                    <a:pt x="493004" y="648264"/>
                    <a:pt x="487147" y="647199"/>
                    <a:pt x="482887" y="647199"/>
                  </a:cubicBezTo>
                  <a:lnTo>
                    <a:pt x="482887" y="636017"/>
                  </a:lnTo>
                  <a:cubicBezTo>
                    <a:pt x="486614" y="636017"/>
                    <a:pt x="492471" y="637082"/>
                    <a:pt x="497264" y="637082"/>
                  </a:cubicBezTo>
                  <a:lnTo>
                    <a:pt x="497264" y="637082"/>
                  </a:lnTo>
                  <a:close/>
                  <a:moveTo>
                    <a:pt x="497264" y="673290"/>
                  </a:moveTo>
                  <a:lnTo>
                    <a:pt x="497264" y="698317"/>
                  </a:lnTo>
                  <a:cubicBezTo>
                    <a:pt x="493004" y="708434"/>
                    <a:pt x="488212" y="715356"/>
                    <a:pt x="482887" y="719616"/>
                  </a:cubicBezTo>
                  <a:lnTo>
                    <a:pt x="482887" y="706304"/>
                  </a:lnTo>
                  <a:cubicBezTo>
                    <a:pt x="486082" y="702044"/>
                    <a:pt x="489809" y="695122"/>
                    <a:pt x="491939" y="686070"/>
                  </a:cubicBezTo>
                  <a:cubicBezTo>
                    <a:pt x="489809" y="687135"/>
                    <a:pt x="486082" y="687135"/>
                    <a:pt x="482887" y="687135"/>
                  </a:cubicBezTo>
                  <a:lnTo>
                    <a:pt x="482887" y="675953"/>
                  </a:lnTo>
                  <a:cubicBezTo>
                    <a:pt x="486614" y="675420"/>
                    <a:pt x="491406" y="675420"/>
                    <a:pt x="497264" y="673290"/>
                  </a:cubicBezTo>
                  <a:lnTo>
                    <a:pt x="497264" y="673290"/>
                  </a:lnTo>
                  <a:lnTo>
                    <a:pt x="497264" y="673290"/>
                  </a:lnTo>
                  <a:close/>
                  <a:moveTo>
                    <a:pt x="497264" y="781384"/>
                  </a:moveTo>
                  <a:lnTo>
                    <a:pt x="497264" y="801618"/>
                  </a:lnTo>
                  <a:lnTo>
                    <a:pt x="495134" y="799488"/>
                  </a:lnTo>
                  <a:lnTo>
                    <a:pt x="494069" y="795228"/>
                  </a:lnTo>
                  <a:lnTo>
                    <a:pt x="496199" y="792033"/>
                  </a:lnTo>
                  <a:lnTo>
                    <a:pt x="497264" y="786708"/>
                  </a:lnTo>
                  <a:lnTo>
                    <a:pt x="497264" y="782449"/>
                  </a:lnTo>
                  <a:lnTo>
                    <a:pt x="497264" y="781384"/>
                  </a:lnTo>
                  <a:lnTo>
                    <a:pt x="497264" y="781384"/>
                  </a:lnTo>
                  <a:close/>
                  <a:moveTo>
                    <a:pt x="497264" y="819190"/>
                  </a:moveTo>
                  <a:lnTo>
                    <a:pt x="497264" y="866580"/>
                  </a:lnTo>
                  <a:lnTo>
                    <a:pt x="496199" y="866580"/>
                  </a:lnTo>
                  <a:lnTo>
                    <a:pt x="491939" y="865515"/>
                  </a:lnTo>
                  <a:lnTo>
                    <a:pt x="489809" y="862321"/>
                  </a:lnTo>
                  <a:lnTo>
                    <a:pt x="485549" y="856463"/>
                  </a:lnTo>
                  <a:lnTo>
                    <a:pt x="484484" y="852203"/>
                  </a:lnTo>
                  <a:lnTo>
                    <a:pt x="483419" y="852203"/>
                  </a:lnTo>
                  <a:lnTo>
                    <a:pt x="483419" y="839956"/>
                  </a:lnTo>
                  <a:lnTo>
                    <a:pt x="484484" y="838891"/>
                  </a:lnTo>
                  <a:lnTo>
                    <a:pt x="486614" y="835697"/>
                  </a:lnTo>
                  <a:lnTo>
                    <a:pt x="487679" y="831437"/>
                  </a:lnTo>
                  <a:lnTo>
                    <a:pt x="487679" y="828242"/>
                  </a:lnTo>
                  <a:lnTo>
                    <a:pt x="487679" y="823982"/>
                  </a:lnTo>
                  <a:lnTo>
                    <a:pt x="489809" y="821852"/>
                  </a:lnTo>
                  <a:lnTo>
                    <a:pt x="493004" y="819722"/>
                  </a:lnTo>
                  <a:lnTo>
                    <a:pt x="497264" y="819722"/>
                  </a:lnTo>
                  <a:lnTo>
                    <a:pt x="497264" y="819190"/>
                  </a:lnTo>
                  <a:close/>
                  <a:moveTo>
                    <a:pt x="497264" y="905984"/>
                  </a:moveTo>
                  <a:lnTo>
                    <a:pt x="497264" y="913971"/>
                  </a:lnTo>
                  <a:cubicBezTo>
                    <a:pt x="494069" y="912906"/>
                    <a:pt x="489277" y="911841"/>
                    <a:pt x="482887" y="912906"/>
                  </a:cubicBezTo>
                  <a:lnTo>
                    <a:pt x="482887" y="905984"/>
                  </a:lnTo>
                  <a:cubicBezTo>
                    <a:pt x="488212" y="904919"/>
                    <a:pt x="493536" y="905984"/>
                    <a:pt x="497264" y="905984"/>
                  </a:cubicBezTo>
                  <a:lnTo>
                    <a:pt x="497264" y="905984"/>
                  </a:lnTo>
                  <a:close/>
                  <a:moveTo>
                    <a:pt x="497264" y="955504"/>
                  </a:moveTo>
                  <a:lnTo>
                    <a:pt x="497264" y="962427"/>
                  </a:lnTo>
                  <a:cubicBezTo>
                    <a:pt x="495134" y="962427"/>
                    <a:pt x="494069" y="961362"/>
                    <a:pt x="491406" y="961362"/>
                  </a:cubicBezTo>
                  <a:cubicBezTo>
                    <a:pt x="488212" y="961362"/>
                    <a:pt x="485549" y="962427"/>
                    <a:pt x="482354" y="962427"/>
                  </a:cubicBezTo>
                  <a:lnTo>
                    <a:pt x="482354" y="955504"/>
                  </a:lnTo>
                  <a:cubicBezTo>
                    <a:pt x="483419" y="955504"/>
                    <a:pt x="484484" y="955504"/>
                    <a:pt x="484484" y="955504"/>
                  </a:cubicBezTo>
                  <a:cubicBezTo>
                    <a:pt x="484484" y="954440"/>
                    <a:pt x="483419" y="952310"/>
                    <a:pt x="482354" y="951245"/>
                  </a:cubicBezTo>
                  <a:cubicBezTo>
                    <a:pt x="482354" y="951245"/>
                    <a:pt x="482354" y="951245"/>
                    <a:pt x="482354" y="950180"/>
                  </a:cubicBezTo>
                  <a:lnTo>
                    <a:pt x="482354" y="917698"/>
                  </a:lnTo>
                  <a:cubicBezTo>
                    <a:pt x="484484" y="923556"/>
                    <a:pt x="485549" y="928880"/>
                    <a:pt x="485549" y="934738"/>
                  </a:cubicBezTo>
                  <a:lnTo>
                    <a:pt x="485549" y="934738"/>
                  </a:lnTo>
                  <a:cubicBezTo>
                    <a:pt x="488212" y="947517"/>
                    <a:pt x="488212" y="954440"/>
                    <a:pt x="497264" y="955504"/>
                  </a:cubicBezTo>
                  <a:lnTo>
                    <a:pt x="497264" y="955504"/>
                  </a:lnTo>
                  <a:close/>
                  <a:moveTo>
                    <a:pt x="497264" y="1065728"/>
                  </a:moveTo>
                  <a:lnTo>
                    <a:pt x="497264" y="1088092"/>
                  </a:lnTo>
                  <a:lnTo>
                    <a:pt x="497264" y="1088092"/>
                  </a:lnTo>
                  <a:lnTo>
                    <a:pt x="494069" y="1088092"/>
                  </a:lnTo>
                  <a:lnTo>
                    <a:pt x="489809" y="1085962"/>
                  </a:lnTo>
                  <a:lnTo>
                    <a:pt x="488744" y="1084897"/>
                  </a:lnTo>
                  <a:lnTo>
                    <a:pt x="486614" y="1083832"/>
                  </a:lnTo>
                  <a:lnTo>
                    <a:pt x="485549" y="1082767"/>
                  </a:lnTo>
                  <a:lnTo>
                    <a:pt x="484484" y="1081702"/>
                  </a:lnTo>
                  <a:lnTo>
                    <a:pt x="483419" y="1080637"/>
                  </a:lnTo>
                  <a:lnTo>
                    <a:pt x="483419" y="1080637"/>
                  </a:lnTo>
                  <a:lnTo>
                    <a:pt x="483419" y="1064663"/>
                  </a:lnTo>
                  <a:lnTo>
                    <a:pt x="485549" y="1063598"/>
                  </a:lnTo>
                  <a:lnTo>
                    <a:pt x="486614" y="1063598"/>
                  </a:lnTo>
                  <a:lnTo>
                    <a:pt x="489809" y="1062533"/>
                  </a:lnTo>
                  <a:lnTo>
                    <a:pt x="490874" y="1063598"/>
                  </a:lnTo>
                  <a:lnTo>
                    <a:pt x="493004" y="1063598"/>
                  </a:lnTo>
                  <a:lnTo>
                    <a:pt x="494069" y="1064663"/>
                  </a:lnTo>
                  <a:lnTo>
                    <a:pt x="496199" y="1064663"/>
                  </a:lnTo>
                  <a:lnTo>
                    <a:pt x="497264" y="1065728"/>
                  </a:lnTo>
                  <a:lnTo>
                    <a:pt x="497264" y="1065728"/>
                  </a:lnTo>
                  <a:lnTo>
                    <a:pt x="497264" y="1065728"/>
                  </a:lnTo>
                  <a:close/>
                  <a:moveTo>
                    <a:pt x="497264" y="1176484"/>
                  </a:moveTo>
                  <a:lnTo>
                    <a:pt x="497264" y="1189796"/>
                  </a:lnTo>
                  <a:cubicBezTo>
                    <a:pt x="496199" y="1187666"/>
                    <a:pt x="494069" y="1186601"/>
                    <a:pt x="493004" y="1183938"/>
                  </a:cubicBezTo>
                  <a:cubicBezTo>
                    <a:pt x="490874" y="1190861"/>
                    <a:pt x="487147" y="1196185"/>
                    <a:pt x="482887" y="1203108"/>
                  </a:cubicBezTo>
                  <a:lnTo>
                    <a:pt x="482887" y="1178081"/>
                  </a:lnTo>
                  <a:cubicBezTo>
                    <a:pt x="483952" y="1177016"/>
                    <a:pt x="483952" y="1174886"/>
                    <a:pt x="485017" y="1173821"/>
                  </a:cubicBezTo>
                  <a:cubicBezTo>
                    <a:pt x="485017" y="1170626"/>
                    <a:pt x="483952" y="1166899"/>
                    <a:pt x="482887" y="1162639"/>
                  </a:cubicBezTo>
                  <a:lnTo>
                    <a:pt x="482887" y="1143470"/>
                  </a:lnTo>
                  <a:cubicBezTo>
                    <a:pt x="491939" y="1155717"/>
                    <a:pt x="495134" y="1164769"/>
                    <a:pt x="494069" y="1173821"/>
                  </a:cubicBezTo>
                  <a:cubicBezTo>
                    <a:pt x="494601" y="1173821"/>
                    <a:pt x="495666" y="1175419"/>
                    <a:pt x="497264" y="1176484"/>
                  </a:cubicBezTo>
                  <a:lnTo>
                    <a:pt x="497264" y="1176484"/>
                  </a:lnTo>
                  <a:close/>
                  <a:moveTo>
                    <a:pt x="497264" y="1237186"/>
                  </a:moveTo>
                  <a:lnTo>
                    <a:pt x="497264" y="1282447"/>
                  </a:lnTo>
                  <a:cubicBezTo>
                    <a:pt x="494069" y="1278187"/>
                    <a:pt x="491406" y="1273395"/>
                    <a:pt x="490342" y="1270200"/>
                  </a:cubicBezTo>
                  <a:cubicBezTo>
                    <a:pt x="489277" y="1268070"/>
                    <a:pt x="487147" y="1265940"/>
                    <a:pt x="486082" y="1265940"/>
                  </a:cubicBezTo>
                  <a:cubicBezTo>
                    <a:pt x="485017" y="1264875"/>
                    <a:pt x="483952" y="1263810"/>
                    <a:pt x="482887" y="1262745"/>
                  </a:cubicBezTo>
                  <a:lnTo>
                    <a:pt x="482887" y="1249433"/>
                  </a:lnTo>
                  <a:cubicBezTo>
                    <a:pt x="485017" y="1251563"/>
                    <a:pt x="487147" y="1253693"/>
                    <a:pt x="489809" y="1256356"/>
                  </a:cubicBezTo>
                  <a:lnTo>
                    <a:pt x="489809" y="1256356"/>
                  </a:lnTo>
                  <a:lnTo>
                    <a:pt x="490874" y="1257421"/>
                  </a:lnTo>
                  <a:cubicBezTo>
                    <a:pt x="491406" y="1249433"/>
                    <a:pt x="493536" y="1244109"/>
                    <a:pt x="497264" y="1237186"/>
                  </a:cubicBezTo>
                  <a:lnTo>
                    <a:pt x="497264" y="1237186"/>
                  </a:lnTo>
                  <a:close/>
                  <a:moveTo>
                    <a:pt x="497264" y="1396930"/>
                  </a:moveTo>
                  <a:lnTo>
                    <a:pt x="497264" y="1444321"/>
                  </a:lnTo>
                  <a:lnTo>
                    <a:pt x="482887" y="1479465"/>
                  </a:lnTo>
                  <a:lnTo>
                    <a:pt x="482887" y="1419827"/>
                  </a:lnTo>
                  <a:lnTo>
                    <a:pt x="485017" y="1415567"/>
                  </a:lnTo>
                  <a:lnTo>
                    <a:pt x="482887" y="1416632"/>
                  </a:lnTo>
                  <a:lnTo>
                    <a:pt x="482887" y="1393203"/>
                  </a:lnTo>
                  <a:lnTo>
                    <a:pt x="488744" y="1390008"/>
                  </a:lnTo>
                  <a:lnTo>
                    <a:pt x="497264" y="1396930"/>
                  </a:lnTo>
                  <a:lnTo>
                    <a:pt x="497264" y="1396930"/>
                  </a:lnTo>
                  <a:close/>
                  <a:moveTo>
                    <a:pt x="497264" y="1623234"/>
                  </a:moveTo>
                  <a:lnTo>
                    <a:pt x="497264" y="1737185"/>
                  </a:lnTo>
                  <a:cubicBezTo>
                    <a:pt x="496199" y="1736120"/>
                    <a:pt x="495134" y="1736120"/>
                    <a:pt x="494069" y="1736120"/>
                  </a:cubicBezTo>
                  <a:cubicBezTo>
                    <a:pt x="490874" y="1735055"/>
                    <a:pt x="486082" y="1732925"/>
                    <a:pt x="482887" y="1731860"/>
                  </a:cubicBezTo>
                  <a:lnTo>
                    <a:pt x="482887" y="1714821"/>
                  </a:lnTo>
                  <a:cubicBezTo>
                    <a:pt x="486082" y="1715886"/>
                    <a:pt x="488744" y="1716951"/>
                    <a:pt x="491939" y="1718016"/>
                  </a:cubicBezTo>
                  <a:lnTo>
                    <a:pt x="491939" y="1718016"/>
                  </a:lnTo>
                  <a:lnTo>
                    <a:pt x="494069" y="1719081"/>
                  </a:lnTo>
                  <a:cubicBezTo>
                    <a:pt x="487147" y="1694054"/>
                    <a:pt x="495134" y="1666365"/>
                    <a:pt x="487147" y="1639209"/>
                  </a:cubicBezTo>
                  <a:cubicBezTo>
                    <a:pt x="486082" y="1636014"/>
                    <a:pt x="485017" y="1633351"/>
                    <a:pt x="482887" y="1631221"/>
                  </a:cubicBezTo>
                  <a:lnTo>
                    <a:pt x="482887" y="1609922"/>
                  </a:lnTo>
                  <a:cubicBezTo>
                    <a:pt x="489277" y="1614182"/>
                    <a:pt x="493536" y="1618974"/>
                    <a:pt x="497264" y="1623234"/>
                  </a:cubicBezTo>
                  <a:close/>
                  <a:moveTo>
                    <a:pt x="482354" y="116849"/>
                  </a:moveTo>
                  <a:lnTo>
                    <a:pt x="482354" y="133888"/>
                  </a:lnTo>
                  <a:cubicBezTo>
                    <a:pt x="481289" y="134953"/>
                    <a:pt x="480224" y="134953"/>
                    <a:pt x="478094" y="136018"/>
                  </a:cubicBezTo>
                  <a:lnTo>
                    <a:pt x="478094" y="117914"/>
                  </a:lnTo>
                  <a:cubicBezTo>
                    <a:pt x="480224" y="117914"/>
                    <a:pt x="481289" y="116849"/>
                    <a:pt x="482354" y="116849"/>
                  </a:cubicBezTo>
                  <a:lnTo>
                    <a:pt x="482354" y="116849"/>
                  </a:lnTo>
                  <a:close/>
                  <a:moveTo>
                    <a:pt x="482354" y="169564"/>
                  </a:moveTo>
                  <a:lnTo>
                    <a:pt x="482354" y="190864"/>
                  </a:lnTo>
                  <a:cubicBezTo>
                    <a:pt x="481289" y="190864"/>
                    <a:pt x="480224" y="189799"/>
                    <a:pt x="478094" y="188734"/>
                  </a:cubicBezTo>
                  <a:lnTo>
                    <a:pt x="478094" y="167434"/>
                  </a:lnTo>
                  <a:cubicBezTo>
                    <a:pt x="480224" y="168499"/>
                    <a:pt x="481289" y="168499"/>
                    <a:pt x="482354" y="169564"/>
                  </a:cubicBezTo>
                  <a:lnTo>
                    <a:pt x="482354" y="169564"/>
                  </a:lnTo>
                  <a:close/>
                  <a:moveTo>
                    <a:pt x="482354" y="220682"/>
                  </a:moveTo>
                  <a:lnTo>
                    <a:pt x="482354" y="238254"/>
                  </a:lnTo>
                  <a:cubicBezTo>
                    <a:pt x="481289" y="238254"/>
                    <a:pt x="480224" y="239319"/>
                    <a:pt x="478094" y="239319"/>
                  </a:cubicBezTo>
                  <a:lnTo>
                    <a:pt x="478094" y="222280"/>
                  </a:lnTo>
                  <a:cubicBezTo>
                    <a:pt x="479159" y="221747"/>
                    <a:pt x="481289" y="220682"/>
                    <a:pt x="482354" y="220682"/>
                  </a:cubicBezTo>
                  <a:lnTo>
                    <a:pt x="482354" y="220682"/>
                  </a:lnTo>
                  <a:close/>
                  <a:moveTo>
                    <a:pt x="482354" y="370309"/>
                  </a:moveTo>
                  <a:lnTo>
                    <a:pt x="482354" y="399596"/>
                  </a:lnTo>
                  <a:cubicBezTo>
                    <a:pt x="481289" y="400661"/>
                    <a:pt x="480224" y="401726"/>
                    <a:pt x="479159" y="403855"/>
                  </a:cubicBezTo>
                  <a:cubicBezTo>
                    <a:pt x="479159" y="403855"/>
                    <a:pt x="479159" y="403855"/>
                    <a:pt x="478094" y="404920"/>
                  </a:cubicBezTo>
                  <a:lnTo>
                    <a:pt x="478094" y="375634"/>
                  </a:lnTo>
                  <a:cubicBezTo>
                    <a:pt x="479159" y="374569"/>
                    <a:pt x="481289" y="372439"/>
                    <a:pt x="482354" y="370309"/>
                  </a:cubicBezTo>
                  <a:lnTo>
                    <a:pt x="482354" y="370309"/>
                  </a:lnTo>
                  <a:close/>
                  <a:moveTo>
                    <a:pt x="482354" y="415037"/>
                  </a:moveTo>
                  <a:lnTo>
                    <a:pt x="482354" y="442194"/>
                  </a:lnTo>
                  <a:lnTo>
                    <a:pt x="482354" y="442194"/>
                  </a:lnTo>
                  <a:cubicBezTo>
                    <a:pt x="480224" y="442194"/>
                    <a:pt x="479159" y="442194"/>
                    <a:pt x="478094" y="443259"/>
                  </a:cubicBezTo>
                  <a:lnTo>
                    <a:pt x="478094" y="417167"/>
                  </a:lnTo>
                  <a:cubicBezTo>
                    <a:pt x="479159" y="416102"/>
                    <a:pt x="480224" y="416102"/>
                    <a:pt x="481289" y="415037"/>
                  </a:cubicBezTo>
                  <a:cubicBezTo>
                    <a:pt x="481289" y="415037"/>
                    <a:pt x="481289" y="415037"/>
                    <a:pt x="482354" y="415037"/>
                  </a:cubicBezTo>
                  <a:lnTo>
                    <a:pt x="482354" y="415037"/>
                  </a:lnTo>
                  <a:close/>
                  <a:moveTo>
                    <a:pt x="482354" y="453376"/>
                  </a:moveTo>
                  <a:lnTo>
                    <a:pt x="482354" y="486922"/>
                  </a:lnTo>
                  <a:cubicBezTo>
                    <a:pt x="481289" y="489052"/>
                    <a:pt x="480224" y="491182"/>
                    <a:pt x="478094" y="492780"/>
                  </a:cubicBezTo>
                  <a:lnTo>
                    <a:pt x="478094" y="455506"/>
                  </a:lnTo>
                  <a:cubicBezTo>
                    <a:pt x="480224" y="454441"/>
                    <a:pt x="481289" y="453376"/>
                    <a:pt x="482354" y="453376"/>
                  </a:cubicBezTo>
                  <a:lnTo>
                    <a:pt x="482354" y="453376"/>
                  </a:lnTo>
                  <a:close/>
                  <a:moveTo>
                    <a:pt x="482354" y="508754"/>
                  </a:moveTo>
                  <a:lnTo>
                    <a:pt x="482354" y="525793"/>
                  </a:lnTo>
                  <a:cubicBezTo>
                    <a:pt x="481289" y="525793"/>
                    <a:pt x="479159" y="524728"/>
                    <a:pt x="478094" y="523663"/>
                  </a:cubicBezTo>
                  <a:lnTo>
                    <a:pt x="478094" y="513546"/>
                  </a:lnTo>
                  <a:cubicBezTo>
                    <a:pt x="479159" y="511949"/>
                    <a:pt x="481289" y="509819"/>
                    <a:pt x="482354" y="508754"/>
                  </a:cubicBezTo>
                  <a:lnTo>
                    <a:pt x="482354" y="508754"/>
                  </a:lnTo>
                  <a:close/>
                  <a:moveTo>
                    <a:pt x="482354" y="606730"/>
                  </a:moveTo>
                  <a:lnTo>
                    <a:pt x="482354" y="620042"/>
                  </a:lnTo>
                  <a:cubicBezTo>
                    <a:pt x="481289" y="622172"/>
                    <a:pt x="480224" y="624302"/>
                    <a:pt x="478094" y="626964"/>
                  </a:cubicBezTo>
                  <a:lnTo>
                    <a:pt x="478094" y="610990"/>
                  </a:lnTo>
                  <a:cubicBezTo>
                    <a:pt x="480224" y="608860"/>
                    <a:pt x="481289" y="607795"/>
                    <a:pt x="482354" y="606730"/>
                  </a:cubicBezTo>
                  <a:lnTo>
                    <a:pt x="482354" y="606730"/>
                  </a:lnTo>
                  <a:close/>
                  <a:moveTo>
                    <a:pt x="482354" y="636017"/>
                  </a:moveTo>
                  <a:lnTo>
                    <a:pt x="482354" y="647199"/>
                  </a:lnTo>
                  <a:cubicBezTo>
                    <a:pt x="481289" y="647199"/>
                    <a:pt x="480224" y="647199"/>
                    <a:pt x="478094" y="647199"/>
                  </a:cubicBezTo>
                  <a:lnTo>
                    <a:pt x="478094" y="636017"/>
                  </a:lnTo>
                  <a:cubicBezTo>
                    <a:pt x="480224" y="636017"/>
                    <a:pt x="481289" y="636017"/>
                    <a:pt x="482354" y="636017"/>
                  </a:cubicBezTo>
                  <a:lnTo>
                    <a:pt x="482354" y="636017"/>
                  </a:lnTo>
                  <a:close/>
                  <a:moveTo>
                    <a:pt x="482354" y="675420"/>
                  </a:moveTo>
                  <a:lnTo>
                    <a:pt x="482354" y="686602"/>
                  </a:lnTo>
                  <a:cubicBezTo>
                    <a:pt x="481289" y="687667"/>
                    <a:pt x="480224" y="687667"/>
                    <a:pt x="478094" y="686602"/>
                  </a:cubicBezTo>
                  <a:lnTo>
                    <a:pt x="478094" y="675420"/>
                  </a:lnTo>
                  <a:cubicBezTo>
                    <a:pt x="480224" y="675420"/>
                    <a:pt x="481289" y="675420"/>
                    <a:pt x="482354" y="675420"/>
                  </a:cubicBezTo>
                  <a:lnTo>
                    <a:pt x="482354" y="675420"/>
                  </a:lnTo>
                  <a:close/>
                  <a:moveTo>
                    <a:pt x="482354" y="705772"/>
                  </a:moveTo>
                  <a:lnTo>
                    <a:pt x="482354" y="719083"/>
                  </a:lnTo>
                  <a:lnTo>
                    <a:pt x="481289" y="719083"/>
                  </a:lnTo>
                  <a:cubicBezTo>
                    <a:pt x="480224" y="726006"/>
                    <a:pt x="479159" y="731331"/>
                    <a:pt x="478094" y="736123"/>
                  </a:cubicBezTo>
                  <a:lnTo>
                    <a:pt x="478094" y="710031"/>
                  </a:lnTo>
                  <a:cubicBezTo>
                    <a:pt x="480224" y="708966"/>
                    <a:pt x="481289" y="706836"/>
                    <a:pt x="482354" y="705772"/>
                  </a:cubicBezTo>
                  <a:lnTo>
                    <a:pt x="482354" y="705772"/>
                  </a:lnTo>
                  <a:close/>
                  <a:moveTo>
                    <a:pt x="482354" y="839424"/>
                  </a:moveTo>
                  <a:lnTo>
                    <a:pt x="482354" y="851671"/>
                  </a:lnTo>
                  <a:lnTo>
                    <a:pt x="480224" y="849541"/>
                  </a:lnTo>
                  <a:lnTo>
                    <a:pt x="479159" y="846346"/>
                  </a:lnTo>
                  <a:lnTo>
                    <a:pt x="478094" y="845281"/>
                  </a:lnTo>
                  <a:lnTo>
                    <a:pt x="478094" y="843151"/>
                  </a:lnTo>
                  <a:lnTo>
                    <a:pt x="479159" y="842086"/>
                  </a:lnTo>
                  <a:lnTo>
                    <a:pt x="482354" y="839424"/>
                  </a:lnTo>
                  <a:lnTo>
                    <a:pt x="482354" y="839424"/>
                  </a:lnTo>
                  <a:lnTo>
                    <a:pt x="482354" y="839424"/>
                  </a:lnTo>
                  <a:close/>
                  <a:moveTo>
                    <a:pt x="482354" y="905984"/>
                  </a:moveTo>
                  <a:lnTo>
                    <a:pt x="482354" y="912906"/>
                  </a:lnTo>
                  <a:cubicBezTo>
                    <a:pt x="481289" y="912906"/>
                    <a:pt x="481289" y="912906"/>
                    <a:pt x="480224" y="912906"/>
                  </a:cubicBezTo>
                  <a:cubicBezTo>
                    <a:pt x="481289" y="913971"/>
                    <a:pt x="482354" y="916101"/>
                    <a:pt x="482354" y="917166"/>
                  </a:cubicBezTo>
                  <a:lnTo>
                    <a:pt x="482354" y="949647"/>
                  </a:lnTo>
                  <a:cubicBezTo>
                    <a:pt x="479159" y="941660"/>
                    <a:pt x="480224" y="932608"/>
                    <a:pt x="478094" y="926218"/>
                  </a:cubicBezTo>
                  <a:lnTo>
                    <a:pt x="478094" y="905984"/>
                  </a:lnTo>
                  <a:cubicBezTo>
                    <a:pt x="480224" y="905984"/>
                    <a:pt x="481289" y="905984"/>
                    <a:pt x="482354" y="905984"/>
                  </a:cubicBezTo>
                  <a:lnTo>
                    <a:pt x="482354" y="905984"/>
                  </a:lnTo>
                  <a:close/>
                  <a:moveTo>
                    <a:pt x="482354" y="955504"/>
                  </a:moveTo>
                  <a:lnTo>
                    <a:pt x="482354" y="962427"/>
                  </a:lnTo>
                  <a:cubicBezTo>
                    <a:pt x="481289" y="962427"/>
                    <a:pt x="479159" y="962427"/>
                    <a:pt x="478094" y="963492"/>
                  </a:cubicBezTo>
                  <a:lnTo>
                    <a:pt x="478094" y="955504"/>
                  </a:lnTo>
                  <a:cubicBezTo>
                    <a:pt x="479159" y="955504"/>
                    <a:pt x="481289" y="955504"/>
                    <a:pt x="482354" y="955504"/>
                  </a:cubicBezTo>
                  <a:lnTo>
                    <a:pt x="482354" y="955504"/>
                  </a:lnTo>
                  <a:close/>
                  <a:moveTo>
                    <a:pt x="482354" y="1064663"/>
                  </a:moveTo>
                  <a:lnTo>
                    <a:pt x="482354" y="1080637"/>
                  </a:lnTo>
                  <a:lnTo>
                    <a:pt x="481289" y="1078507"/>
                  </a:lnTo>
                  <a:lnTo>
                    <a:pt x="479159" y="1077442"/>
                  </a:lnTo>
                  <a:lnTo>
                    <a:pt x="479159" y="1075312"/>
                  </a:lnTo>
                  <a:lnTo>
                    <a:pt x="479159" y="1073183"/>
                  </a:lnTo>
                  <a:lnTo>
                    <a:pt x="479159" y="1069988"/>
                  </a:lnTo>
                  <a:lnTo>
                    <a:pt x="481289" y="1067858"/>
                  </a:lnTo>
                  <a:lnTo>
                    <a:pt x="482354" y="1064663"/>
                  </a:lnTo>
                  <a:lnTo>
                    <a:pt x="482354" y="1064663"/>
                  </a:lnTo>
                  <a:lnTo>
                    <a:pt x="482354" y="1064663"/>
                  </a:lnTo>
                  <a:close/>
                  <a:moveTo>
                    <a:pt x="482354" y="1143470"/>
                  </a:moveTo>
                  <a:lnTo>
                    <a:pt x="482354" y="1162639"/>
                  </a:lnTo>
                  <a:cubicBezTo>
                    <a:pt x="481289" y="1160509"/>
                    <a:pt x="480224" y="1156782"/>
                    <a:pt x="478094" y="1153587"/>
                  </a:cubicBezTo>
                  <a:lnTo>
                    <a:pt x="478094" y="1139210"/>
                  </a:lnTo>
                  <a:cubicBezTo>
                    <a:pt x="480224" y="1140275"/>
                    <a:pt x="481289" y="1142405"/>
                    <a:pt x="482354" y="1143470"/>
                  </a:cubicBezTo>
                  <a:lnTo>
                    <a:pt x="482354" y="1143470"/>
                  </a:lnTo>
                  <a:close/>
                  <a:moveTo>
                    <a:pt x="482354" y="1178614"/>
                  </a:moveTo>
                  <a:lnTo>
                    <a:pt x="482354" y="1203640"/>
                  </a:lnTo>
                  <a:cubicBezTo>
                    <a:pt x="481289" y="1205770"/>
                    <a:pt x="479159" y="1207900"/>
                    <a:pt x="478094" y="1210562"/>
                  </a:cubicBezTo>
                  <a:lnTo>
                    <a:pt x="478094" y="1189263"/>
                  </a:lnTo>
                  <a:cubicBezTo>
                    <a:pt x="480224" y="1185536"/>
                    <a:pt x="481289" y="1181808"/>
                    <a:pt x="482354" y="1178614"/>
                  </a:cubicBezTo>
                  <a:lnTo>
                    <a:pt x="482354" y="1178614"/>
                  </a:lnTo>
                  <a:close/>
                  <a:moveTo>
                    <a:pt x="482354" y="1248368"/>
                  </a:moveTo>
                  <a:lnTo>
                    <a:pt x="482354" y="1261680"/>
                  </a:lnTo>
                  <a:cubicBezTo>
                    <a:pt x="481289" y="1260615"/>
                    <a:pt x="479159" y="1258486"/>
                    <a:pt x="478094" y="1257421"/>
                  </a:cubicBezTo>
                  <a:lnTo>
                    <a:pt x="478094" y="1241446"/>
                  </a:lnTo>
                  <a:cubicBezTo>
                    <a:pt x="479159" y="1244109"/>
                    <a:pt x="481289" y="1246239"/>
                    <a:pt x="482354" y="1248368"/>
                  </a:cubicBezTo>
                  <a:lnTo>
                    <a:pt x="482354" y="1248368"/>
                  </a:lnTo>
                  <a:close/>
                  <a:moveTo>
                    <a:pt x="482354" y="1392670"/>
                  </a:moveTo>
                  <a:lnTo>
                    <a:pt x="482354" y="1416100"/>
                  </a:lnTo>
                  <a:lnTo>
                    <a:pt x="478094" y="1418229"/>
                  </a:lnTo>
                  <a:lnTo>
                    <a:pt x="478094" y="1394800"/>
                  </a:lnTo>
                  <a:lnTo>
                    <a:pt x="482354" y="1392670"/>
                  </a:lnTo>
                  <a:lnTo>
                    <a:pt x="482354" y="1392670"/>
                  </a:lnTo>
                  <a:close/>
                  <a:moveTo>
                    <a:pt x="482354" y="1419294"/>
                  </a:moveTo>
                  <a:lnTo>
                    <a:pt x="482354" y="1478932"/>
                  </a:lnTo>
                  <a:lnTo>
                    <a:pt x="478094" y="1489049"/>
                  </a:lnTo>
                  <a:lnTo>
                    <a:pt x="478094" y="1429412"/>
                  </a:lnTo>
                  <a:lnTo>
                    <a:pt x="482354" y="1419294"/>
                  </a:lnTo>
                  <a:lnTo>
                    <a:pt x="482354" y="1419294"/>
                  </a:lnTo>
                  <a:close/>
                  <a:moveTo>
                    <a:pt x="482354" y="1609922"/>
                  </a:moveTo>
                  <a:lnTo>
                    <a:pt x="482354" y="1631221"/>
                  </a:lnTo>
                  <a:cubicBezTo>
                    <a:pt x="481289" y="1630156"/>
                    <a:pt x="480224" y="1628026"/>
                    <a:pt x="478094" y="1626961"/>
                  </a:cubicBezTo>
                  <a:lnTo>
                    <a:pt x="478094" y="1606727"/>
                  </a:lnTo>
                  <a:cubicBezTo>
                    <a:pt x="480224" y="1607260"/>
                    <a:pt x="481289" y="1608857"/>
                    <a:pt x="482354" y="1609922"/>
                  </a:cubicBezTo>
                  <a:lnTo>
                    <a:pt x="482354" y="1609922"/>
                  </a:lnTo>
                  <a:close/>
                  <a:moveTo>
                    <a:pt x="482354" y="1714288"/>
                  </a:moveTo>
                  <a:lnTo>
                    <a:pt x="482354" y="1731328"/>
                  </a:lnTo>
                  <a:cubicBezTo>
                    <a:pt x="481289" y="1731328"/>
                    <a:pt x="479159" y="1730263"/>
                    <a:pt x="478094" y="1730263"/>
                  </a:cubicBezTo>
                  <a:lnTo>
                    <a:pt x="478094" y="1713223"/>
                  </a:lnTo>
                  <a:cubicBezTo>
                    <a:pt x="479159" y="1713223"/>
                    <a:pt x="481289" y="1714288"/>
                    <a:pt x="482354" y="1714288"/>
                  </a:cubicBezTo>
                  <a:close/>
                  <a:moveTo>
                    <a:pt x="478094" y="117914"/>
                  </a:moveTo>
                  <a:lnTo>
                    <a:pt x="478094" y="136018"/>
                  </a:lnTo>
                  <a:cubicBezTo>
                    <a:pt x="472237" y="138148"/>
                    <a:pt x="465847" y="142940"/>
                    <a:pt x="457860" y="148265"/>
                  </a:cubicBezTo>
                  <a:lnTo>
                    <a:pt x="457860" y="129096"/>
                  </a:lnTo>
                  <a:cubicBezTo>
                    <a:pt x="465315" y="124836"/>
                    <a:pt x="472237" y="120044"/>
                    <a:pt x="478094" y="117914"/>
                  </a:cubicBezTo>
                  <a:lnTo>
                    <a:pt x="478094" y="117914"/>
                  </a:lnTo>
                  <a:close/>
                  <a:moveTo>
                    <a:pt x="478094" y="167434"/>
                  </a:moveTo>
                  <a:lnTo>
                    <a:pt x="478094" y="188734"/>
                  </a:lnTo>
                  <a:cubicBezTo>
                    <a:pt x="471172" y="184474"/>
                    <a:pt x="464782" y="179681"/>
                    <a:pt x="457860" y="176487"/>
                  </a:cubicBezTo>
                  <a:lnTo>
                    <a:pt x="457860" y="157317"/>
                  </a:lnTo>
                  <a:cubicBezTo>
                    <a:pt x="464250" y="159447"/>
                    <a:pt x="471172" y="163175"/>
                    <a:pt x="478094" y="167434"/>
                  </a:cubicBezTo>
                  <a:lnTo>
                    <a:pt x="478094" y="167434"/>
                  </a:lnTo>
                  <a:close/>
                  <a:moveTo>
                    <a:pt x="478094" y="222812"/>
                  </a:moveTo>
                  <a:lnTo>
                    <a:pt x="478094" y="239852"/>
                  </a:lnTo>
                  <a:cubicBezTo>
                    <a:pt x="472237" y="241982"/>
                    <a:pt x="467977" y="243047"/>
                    <a:pt x="462120" y="243047"/>
                  </a:cubicBezTo>
                  <a:cubicBezTo>
                    <a:pt x="461055" y="245176"/>
                    <a:pt x="458925" y="247306"/>
                    <a:pt x="457860" y="249969"/>
                  </a:cubicBezTo>
                  <a:lnTo>
                    <a:pt x="457860" y="226540"/>
                  </a:lnTo>
                  <a:cubicBezTo>
                    <a:pt x="458925" y="226540"/>
                    <a:pt x="459990" y="226540"/>
                    <a:pt x="461055" y="226540"/>
                  </a:cubicBezTo>
                  <a:cubicBezTo>
                    <a:pt x="466380" y="226007"/>
                    <a:pt x="472237" y="224942"/>
                    <a:pt x="478094" y="222812"/>
                  </a:cubicBezTo>
                  <a:lnTo>
                    <a:pt x="478094" y="222812"/>
                  </a:lnTo>
                  <a:close/>
                  <a:moveTo>
                    <a:pt x="478094" y="375634"/>
                  </a:moveTo>
                  <a:lnTo>
                    <a:pt x="478094" y="404920"/>
                  </a:lnTo>
                  <a:cubicBezTo>
                    <a:pt x="475965" y="408115"/>
                    <a:pt x="466912" y="418232"/>
                    <a:pt x="457860" y="428349"/>
                  </a:cubicBezTo>
                  <a:lnTo>
                    <a:pt x="457860" y="360192"/>
                  </a:lnTo>
                  <a:cubicBezTo>
                    <a:pt x="458925" y="361257"/>
                    <a:pt x="458925" y="362322"/>
                    <a:pt x="459990" y="364452"/>
                  </a:cubicBezTo>
                  <a:cubicBezTo>
                    <a:pt x="459990" y="364452"/>
                    <a:pt x="464250" y="363387"/>
                    <a:pt x="470107" y="383621"/>
                  </a:cubicBezTo>
                  <a:cubicBezTo>
                    <a:pt x="470107" y="383621"/>
                    <a:pt x="472237" y="383621"/>
                    <a:pt x="474367" y="381491"/>
                  </a:cubicBezTo>
                  <a:cubicBezTo>
                    <a:pt x="474367" y="381491"/>
                    <a:pt x="475432" y="379361"/>
                    <a:pt x="478094" y="375634"/>
                  </a:cubicBezTo>
                  <a:lnTo>
                    <a:pt x="478094" y="375634"/>
                  </a:lnTo>
                  <a:close/>
                  <a:moveTo>
                    <a:pt x="478094" y="417700"/>
                  </a:moveTo>
                  <a:cubicBezTo>
                    <a:pt x="470107" y="423557"/>
                    <a:pt x="462120" y="432609"/>
                    <a:pt x="457860" y="440064"/>
                  </a:cubicBezTo>
                  <a:lnTo>
                    <a:pt x="457860" y="467221"/>
                  </a:lnTo>
                  <a:cubicBezTo>
                    <a:pt x="458925" y="466156"/>
                    <a:pt x="459990" y="466156"/>
                    <a:pt x="459990" y="466156"/>
                  </a:cubicBezTo>
                  <a:cubicBezTo>
                    <a:pt x="459990" y="464026"/>
                    <a:pt x="465847" y="464026"/>
                    <a:pt x="465847" y="464026"/>
                  </a:cubicBezTo>
                  <a:cubicBezTo>
                    <a:pt x="466912" y="464026"/>
                    <a:pt x="469042" y="477338"/>
                    <a:pt x="469042" y="477338"/>
                  </a:cubicBezTo>
                  <a:cubicBezTo>
                    <a:pt x="467977" y="478403"/>
                    <a:pt x="462120" y="484260"/>
                    <a:pt x="457860" y="489585"/>
                  </a:cubicBezTo>
                  <a:lnTo>
                    <a:pt x="457860" y="515676"/>
                  </a:lnTo>
                  <a:cubicBezTo>
                    <a:pt x="461055" y="515676"/>
                    <a:pt x="463718" y="513546"/>
                    <a:pt x="463718" y="513546"/>
                  </a:cubicBezTo>
                  <a:cubicBezTo>
                    <a:pt x="466912" y="510351"/>
                    <a:pt x="472770" y="501299"/>
                    <a:pt x="478094" y="493312"/>
                  </a:cubicBezTo>
                  <a:lnTo>
                    <a:pt x="478094" y="456038"/>
                  </a:lnTo>
                  <a:cubicBezTo>
                    <a:pt x="475965" y="456038"/>
                    <a:pt x="473835" y="457103"/>
                    <a:pt x="470107" y="457103"/>
                  </a:cubicBezTo>
                  <a:cubicBezTo>
                    <a:pt x="469042" y="457103"/>
                    <a:pt x="463185" y="448051"/>
                    <a:pt x="478094" y="443791"/>
                  </a:cubicBezTo>
                  <a:lnTo>
                    <a:pt x="478094" y="417700"/>
                  </a:lnTo>
                  <a:lnTo>
                    <a:pt x="478094" y="417700"/>
                  </a:lnTo>
                  <a:close/>
                  <a:moveTo>
                    <a:pt x="478094" y="513014"/>
                  </a:moveTo>
                  <a:lnTo>
                    <a:pt x="478094" y="523131"/>
                  </a:lnTo>
                  <a:cubicBezTo>
                    <a:pt x="475965" y="522066"/>
                    <a:pt x="474900" y="519936"/>
                    <a:pt x="474900" y="516209"/>
                  </a:cubicBezTo>
                  <a:cubicBezTo>
                    <a:pt x="474367" y="516741"/>
                    <a:pt x="475432" y="515676"/>
                    <a:pt x="478094" y="513014"/>
                  </a:cubicBezTo>
                  <a:lnTo>
                    <a:pt x="478094" y="513014"/>
                  </a:lnTo>
                  <a:close/>
                  <a:moveTo>
                    <a:pt x="478094" y="610990"/>
                  </a:moveTo>
                  <a:lnTo>
                    <a:pt x="478094" y="626964"/>
                  </a:lnTo>
                  <a:cubicBezTo>
                    <a:pt x="477030" y="629094"/>
                    <a:pt x="474900" y="632822"/>
                    <a:pt x="473835" y="636017"/>
                  </a:cubicBezTo>
                  <a:lnTo>
                    <a:pt x="473835" y="636017"/>
                  </a:lnTo>
                  <a:lnTo>
                    <a:pt x="473835" y="637082"/>
                  </a:lnTo>
                  <a:cubicBezTo>
                    <a:pt x="474900" y="637082"/>
                    <a:pt x="477030" y="637082"/>
                    <a:pt x="478094" y="636017"/>
                  </a:cubicBezTo>
                  <a:lnTo>
                    <a:pt x="478094" y="647199"/>
                  </a:lnTo>
                  <a:cubicBezTo>
                    <a:pt x="471172" y="648264"/>
                    <a:pt x="463718" y="650394"/>
                    <a:pt x="457860" y="659446"/>
                  </a:cubicBezTo>
                  <a:lnTo>
                    <a:pt x="457860" y="644536"/>
                  </a:lnTo>
                  <a:cubicBezTo>
                    <a:pt x="458925" y="643471"/>
                    <a:pt x="459990" y="642406"/>
                    <a:pt x="461055" y="641341"/>
                  </a:cubicBezTo>
                  <a:cubicBezTo>
                    <a:pt x="462120" y="639212"/>
                    <a:pt x="463185" y="637082"/>
                    <a:pt x="463185" y="635484"/>
                  </a:cubicBezTo>
                  <a:cubicBezTo>
                    <a:pt x="467977" y="624835"/>
                    <a:pt x="473302" y="616847"/>
                    <a:pt x="478094" y="610990"/>
                  </a:cubicBezTo>
                  <a:lnTo>
                    <a:pt x="478094" y="610990"/>
                  </a:lnTo>
                  <a:close/>
                  <a:moveTo>
                    <a:pt x="478094" y="675420"/>
                  </a:moveTo>
                  <a:lnTo>
                    <a:pt x="478094" y="686602"/>
                  </a:lnTo>
                  <a:cubicBezTo>
                    <a:pt x="471172" y="686602"/>
                    <a:pt x="464782" y="686602"/>
                    <a:pt x="457860" y="686602"/>
                  </a:cubicBezTo>
                  <a:lnTo>
                    <a:pt x="457860" y="676485"/>
                  </a:lnTo>
                  <a:cubicBezTo>
                    <a:pt x="464250" y="675420"/>
                    <a:pt x="471172" y="676485"/>
                    <a:pt x="478094" y="675420"/>
                  </a:cubicBezTo>
                  <a:lnTo>
                    <a:pt x="478094" y="675420"/>
                  </a:lnTo>
                  <a:close/>
                  <a:moveTo>
                    <a:pt x="478094" y="710031"/>
                  </a:moveTo>
                  <a:lnTo>
                    <a:pt x="478094" y="736123"/>
                  </a:lnTo>
                  <a:cubicBezTo>
                    <a:pt x="474900" y="747305"/>
                    <a:pt x="470107" y="754227"/>
                    <a:pt x="464782" y="758487"/>
                  </a:cubicBezTo>
                  <a:cubicBezTo>
                    <a:pt x="463718" y="772864"/>
                    <a:pt x="461588" y="783514"/>
                    <a:pt x="457860" y="789903"/>
                  </a:cubicBezTo>
                  <a:lnTo>
                    <a:pt x="457860" y="751565"/>
                  </a:lnTo>
                  <a:lnTo>
                    <a:pt x="457860" y="751565"/>
                  </a:lnTo>
                  <a:cubicBezTo>
                    <a:pt x="463718" y="747305"/>
                    <a:pt x="467977" y="739318"/>
                    <a:pt x="471172" y="724408"/>
                  </a:cubicBezTo>
                  <a:cubicBezTo>
                    <a:pt x="467977" y="725473"/>
                    <a:pt x="462120" y="726538"/>
                    <a:pt x="457860" y="726538"/>
                  </a:cubicBezTo>
                  <a:lnTo>
                    <a:pt x="457860" y="715356"/>
                  </a:lnTo>
                  <a:cubicBezTo>
                    <a:pt x="463718" y="714291"/>
                    <a:pt x="470107" y="713226"/>
                    <a:pt x="475965" y="711096"/>
                  </a:cubicBezTo>
                  <a:cubicBezTo>
                    <a:pt x="476497" y="711096"/>
                    <a:pt x="476497" y="710031"/>
                    <a:pt x="478094" y="710031"/>
                  </a:cubicBezTo>
                  <a:lnTo>
                    <a:pt x="478094" y="710031"/>
                  </a:lnTo>
                  <a:close/>
                  <a:moveTo>
                    <a:pt x="478094" y="843151"/>
                  </a:moveTo>
                  <a:lnTo>
                    <a:pt x="478094" y="845281"/>
                  </a:lnTo>
                  <a:lnTo>
                    <a:pt x="477030" y="844216"/>
                  </a:lnTo>
                  <a:lnTo>
                    <a:pt x="478094" y="843151"/>
                  </a:lnTo>
                  <a:lnTo>
                    <a:pt x="478094" y="843151"/>
                  </a:lnTo>
                  <a:close/>
                  <a:moveTo>
                    <a:pt x="478094" y="905984"/>
                  </a:moveTo>
                  <a:lnTo>
                    <a:pt x="478094" y="926218"/>
                  </a:lnTo>
                  <a:cubicBezTo>
                    <a:pt x="477030" y="918231"/>
                    <a:pt x="472237" y="911841"/>
                    <a:pt x="457860" y="911841"/>
                  </a:cubicBezTo>
                  <a:lnTo>
                    <a:pt x="457860" y="905984"/>
                  </a:lnTo>
                  <a:cubicBezTo>
                    <a:pt x="463718" y="904919"/>
                    <a:pt x="469042" y="905984"/>
                    <a:pt x="472237" y="907049"/>
                  </a:cubicBezTo>
                  <a:cubicBezTo>
                    <a:pt x="474367" y="907049"/>
                    <a:pt x="475432" y="907049"/>
                    <a:pt x="478094" y="905984"/>
                  </a:cubicBezTo>
                  <a:lnTo>
                    <a:pt x="478094" y="905984"/>
                  </a:lnTo>
                  <a:close/>
                  <a:moveTo>
                    <a:pt x="478094" y="955504"/>
                  </a:moveTo>
                  <a:lnTo>
                    <a:pt x="478094" y="963492"/>
                  </a:lnTo>
                  <a:cubicBezTo>
                    <a:pt x="471172" y="963492"/>
                    <a:pt x="466912" y="962427"/>
                    <a:pt x="463718" y="961362"/>
                  </a:cubicBezTo>
                  <a:cubicBezTo>
                    <a:pt x="461588" y="961362"/>
                    <a:pt x="459458" y="961362"/>
                    <a:pt x="457860" y="962427"/>
                  </a:cubicBezTo>
                  <a:lnTo>
                    <a:pt x="457860" y="936335"/>
                  </a:lnTo>
                  <a:cubicBezTo>
                    <a:pt x="459990" y="952310"/>
                    <a:pt x="459990" y="957634"/>
                    <a:pt x="478094" y="955504"/>
                  </a:cubicBezTo>
                  <a:lnTo>
                    <a:pt x="478094" y="955504"/>
                  </a:lnTo>
                  <a:close/>
                  <a:moveTo>
                    <a:pt x="478094" y="1139210"/>
                  </a:moveTo>
                  <a:lnTo>
                    <a:pt x="478094" y="1153587"/>
                  </a:lnTo>
                  <a:cubicBezTo>
                    <a:pt x="477030" y="1151457"/>
                    <a:pt x="474900" y="1149327"/>
                    <a:pt x="472237" y="1145600"/>
                  </a:cubicBezTo>
                  <a:cubicBezTo>
                    <a:pt x="470107" y="1153587"/>
                    <a:pt x="463185" y="1160509"/>
                    <a:pt x="457860" y="1166899"/>
                  </a:cubicBezTo>
                  <a:lnTo>
                    <a:pt x="457860" y="1148795"/>
                  </a:lnTo>
                  <a:cubicBezTo>
                    <a:pt x="461055" y="1144535"/>
                    <a:pt x="463718" y="1139743"/>
                    <a:pt x="465847" y="1133885"/>
                  </a:cubicBezTo>
                  <a:cubicBezTo>
                    <a:pt x="465847" y="1126963"/>
                    <a:pt x="464782" y="1119508"/>
                    <a:pt x="457860" y="1107794"/>
                  </a:cubicBezTo>
                  <a:lnTo>
                    <a:pt x="457860" y="1075312"/>
                  </a:lnTo>
                  <a:cubicBezTo>
                    <a:pt x="459990" y="1082235"/>
                    <a:pt x="459990" y="1088624"/>
                    <a:pt x="458925" y="1094482"/>
                  </a:cubicBezTo>
                  <a:cubicBezTo>
                    <a:pt x="472237" y="1111521"/>
                    <a:pt x="475965" y="1123768"/>
                    <a:pt x="474900" y="1133885"/>
                  </a:cubicBezTo>
                  <a:cubicBezTo>
                    <a:pt x="475432" y="1137080"/>
                    <a:pt x="476497" y="1138145"/>
                    <a:pt x="478094" y="1139210"/>
                  </a:cubicBezTo>
                  <a:lnTo>
                    <a:pt x="478094" y="1139210"/>
                  </a:lnTo>
                  <a:close/>
                  <a:moveTo>
                    <a:pt x="478094" y="1188731"/>
                  </a:moveTo>
                  <a:lnTo>
                    <a:pt x="478094" y="1210030"/>
                  </a:lnTo>
                  <a:cubicBezTo>
                    <a:pt x="473835" y="1219082"/>
                    <a:pt x="470107" y="1229199"/>
                    <a:pt x="478094" y="1241446"/>
                  </a:cubicBezTo>
                  <a:lnTo>
                    <a:pt x="478094" y="1257421"/>
                  </a:lnTo>
                  <a:cubicBezTo>
                    <a:pt x="469042" y="1247303"/>
                    <a:pt x="464782" y="1238251"/>
                    <a:pt x="463718" y="1230264"/>
                  </a:cubicBezTo>
                  <a:cubicBezTo>
                    <a:pt x="461588" y="1228134"/>
                    <a:pt x="459458" y="1226004"/>
                    <a:pt x="459458" y="1226004"/>
                  </a:cubicBezTo>
                  <a:lnTo>
                    <a:pt x="458393" y="1224939"/>
                  </a:lnTo>
                  <a:lnTo>
                    <a:pt x="458393" y="1210562"/>
                  </a:lnTo>
                  <a:cubicBezTo>
                    <a:pt x="459458" y="1211627"/>
                    <a:pt x="461588" y="1213757"/>
                    <a:pt x="464250" y="1216420"/>
                  </a:cubicBezTo>
                  <a:lnTo>
                    <a:pt x="464250" y="1216420"/>
                  </a:lnTo>
                  <a:lnTo>
                    <a:pt x="464250" y="1217485"/>
                  </a:lnTo>
                  <a:cubicBezTo>
                    <a:pt x="466380" y="1207900"/>
                    <a:pt x="473302" y="1198848"/>
                    <a:pt x="478094" y="1188731"/>
                  </a:cubicBezTo>
                  <a:lnTo>
                    <a:pt x="478094" y="1188731"/>
                  </a:lnTo>
                  <a:close/>
                  <a:moveTo>
                    <a:pt x="478094" y="1394800"/>
                  </a:moveTo>
                  <a:lnTo>
                    <a:pt x="478094" y="1418229"/>
                  </a:lnTo>
                  <a:lnTo>
                    <a:pt x="457860" y="1429412"/>
                  </a:lnTo>
                  <a:lnTo>
                    <a:pt x="457860" y="1404385"/>
                  </a:lnTo>
                  <a:lnTo>
                    <a:pt x="478094" y="1394800"/>
                  </a:lnTo>
                  <a:lnTo>
                    <a:pt x="478094" y="1394800"/>
                  </a:lnTo>
                  <a:close/>
                  <a:moveTo>
                    <a:pt x="478094" y="1429412"/>
                  </a:moveTo>
                  <a:lnTo>
                    <a:pt x="478094" y="1489049"/>
                  </a:lnTo>
                  <a:lnTo>
                    <a:pt x="472237" y="1503959"/>
                  </a:lnTo>
                  <a:lnTo>
                    <a:pt x="457860" y="1490647"/>
                  </a:lnTo>
                  <a:lnTo>
                    <a:pt x="457860" y="1474672"/>
                  </a:lnTo>
                  <a:lnTo>
                    <a:pt x="461055" y="1466685"/>
                  </a:lnTo>
                  <a:lnTo>
                    <a:pt x="457860" y="1463490"/>
                  </a:lnTo>
                  <a:lnTo>
                    <a:pt x="457860" y="1438464"/>
                  </a:lnTo>
                  <a:lnTo>
                    <a:pt x="469042" y="1448581"/>
                  </a:lnTo>
                  <a:lnTo>
                    <a:pt x="478094" y="1429412"/>
                  </a:lnTo>
                  <a:lnTo>
                    <a:pt x="478094" y="1429412"/>
                  </a:lnTo>
                  <a:close/>
                  <a:moveTo>
                    <a:pt x="478094" y="1606195"/>
                  </a:moveTo>
                  <a:lnTo>
                    <a:pt x="478094" y="1626429"/>
                  </a:lnTo>
                  <a:cubicBezTo>
                    <a:pt x="473835" y="1622169"/>
                    <a:pt x="466912" y="1617377"/>
                    <a:pt x="457860" y="1613117"/>
                  </a:cubicBezTo>
                  <a:lnTo>
                    <a:pt x="457860" y="1596078"/>
                  </a:lnTo>
                  <a:cubicBezTo>
                    <a:pt x="465315" y="1599805"/>
                    <a:pt x="472237" y="1603000"/>
                    <a:pt x="478094" y="1606195"/>
                  </a:cubicBezTo>
                  <a:lnTo>
                    <a:pt x="478094" y="1606195"/>
                  </a:lnTo>
                  <a:close/>
                  <a:moveTo>
                    <a:pt x="478094" y="1713223"/>
                  </a:moveTo>
                  <a:lnTo>
                    <a:pt x="478094" y="1730263"/>
                  </a:lnTo>
                  <a:cubicBezTo>
                    <a:pt x="470107" y="1727068"/>
                    <a:pt x="463718" y="1723340"/>
                    <a:pt x="457860" y="1719081"/>
                  </a:cubicBezTo>
                  <a:lnTo>
                    <a:pt x="457860" y="1699911"/>
                  </a:lnTo>
                  <a:cubicBezTo>
                    <a:pt x="462120" y="1704171"/>
                    <a:pt x="469042" y="1708963"/>
                    <a:pt x="478094" y="1713223"/>
                  </a:cubicBezTo>
                  <a:close/>
                  <a:moveTo>
                    <a:pt x="457328" y="129096"/>
                  </a:moveTo>
                  <a:lnTo>
                    <a:pt x="457328" y="148265"/>
                  </a:lnTo>
                  <a:cubicBezTo>
                    <a:pt x="456263" y="149330"/>
                    <a:pt x="455198" y="150395"/>
                    <a:pt x="453068" y="151460"/>
                  </a:cubicBezTo>
                  <a:lnTo>
                    <a:pt x="453068" y="132291"/>
                  </a:lnTo>
                  <a:cubicBezTo>
                    <a:pt x="455198" y="131758"/>
                    <a:pt x="456263" y="130161"/>
                    <a:pt x="457328" y="129096"/>
                  </a:cubicBezTo>
                  <a:lnTo>
                    <a:pt x="457328" y="129096"/>
                  </a:lnTo>
                  <a:close/>
                  <a:moveTo>
                    <a:pt x="457328" y="157317"/>
                  </a:moveTo>
                  <a:lnTo>
                    <a:pt x="457328" y="176487"/>
                  </a:lnTo>
                  <a:cubicBezTo>
                    <a:pt x="456263" y="175422"/>
                    <a:pt x="455198" y="175422"/>
                    <a:pt x="453068" y="174357"/>
                  </a:cubicBezTo>
                  <a:lnTo>
                    <a:pt x="453068" y="155187"/>
                  </a:lnTo>
                  <a:cubicBezTo>
                    <a:pt x="455198" y="156252"/>
                    <a:pt x="456263" y="156252"/>
                    <a:pt x="457328" y="157317"/>
                  </a:cubicBezTo>
                  <a:lnTo>
                    <a:pt x="457328" y="157317"/>
                  </a:lnTo>
                  <a:close/>
                  <a:moveTo>
                    <a:pt x="457328" y="226007"/>
                  </a:moveTo>
                  <a:lnTo>
                    <a:pt x="457328" y="249436"/>
                  </a:lnTo>
                  <a:cubicBezTo>
                    <a:pt x="456263" y="250501"/>
                    <a:pt x="455198" y="252631"/>
                    <a:pt x="453068" y="253696"/>
                  </a:cubicBezTo>
                  <a:lnTo>
                    <a:pt x="453068" y="224410"/>
                  </a:lnTo>
                  <a:cubicBezTo>
                    <a:pt x="455198" y="224942"/>
                    <a:pt x="456263" y="226007"/>
                    <a:pt x="457328" y="226007"/>
                  </a:cubicBezTo>
                  <a:lnTo>
                    <a:pt x="457328" y="226007"/>
                  </a:lnTo>
                  <a:close/>
                  <a:moveTo>
                    <a:pt x="457328" y="360192"/>
                  </a:moveTo>
                  <a:lnTo>
                    <a:pt x="457328" y="428882"/>
                  </a:lnTo>
                  <a:cubicBezTo>
                    <a:pt x="456263" y="431012"/>
                    <a:pt x="455198" y="432077"/>
                    <a:pt x="453068" y="434739"/>
                  </a:cubicBezTo>
                  <a:lnTo>
                    <a:pt x="453068" y="355400"/>
                  </a:lnTo>
                  <a:cubicBezTo>
                    <a:pt x="455198" y="356465"/>
                    <a:pt x="456263" y="359127"/>
                    <a:pt x="457328" y="360192"/>
                  </a:cubicBezTo>
                  <a:lnTo>
                    <a:pt x="457328" y="360192"/>
                  </a:lnTo>
                  <a:close/>
                  <a:moveTo>
                    <a:pt x="457328" y="440064"/>
                  </a:moveTo>
                  <a:lnTo>
                    <a:pt x="457328" y="467221"/>
                  </a:lnTo>
                  <a:cubicBezTo>
                    <a:pt x="456263" y="469350"/>
                    <a:pt x="455198" y="470415"/>
                    <a:pt x="453068" y="473078"/>
                  </a:cubicBezTo>
                  <a:lnTo>
                    <a:pt x="453068" y="445921"/>
                  </a:lnTo>
                  <a:cubicBezTo>
                    <a:pt x="454133" y="444324"/>
                    <a:pt x="456263" y="442194"/>
                    <a:pt x="457328" y="440064"/>
                  </a:cubicBezTo>
                  <a:lnTo>
                    <a:pt x="457328" y="440064"/>
                  </a:lnTo>
                  <a:close/>
                  <a:moveTo>
                    <a:pt x="457328" y="489585"/>
                  </a:moveTo>
                  <a:lnTo>
                    <a:pt x="457328" y="515676"/>
                  </a:lnTo>
                  <a:cubicBezTo>
                    <a:pt x="456263" y="515676"/>
                    <a:pt x="455198" y="515676"/>
                    <a:pt x="453068" y="515676"/>
                  </a:cubicBezTo>
                  <a:lnTo>
                    <a:pt x="453068" y="494377"/>
                  </a:lnTo>
                  <a:cubicBezTo>
                    <a:pt x="454133" y="492780"/>
                    <a:pt x="456263" y="490650"/>
                    <a:pt x="457328" y="489585"/>
                  </a:cubicBezTo>
                  <a:lnTo>
                    <a:pt x="457328" y="489585"/>
                  </a:lnTo>
                  <a:close/>
                  <a:moveTo>
                    <a:pt x="457328" y="645069"/>
                  </a:moveTo>
                  <a:lnTo>
                    <a:pt x="457328" y="659978"/>
                  </a:lnTo>
                  <a:cubicBezTo>
                    <a:pt x="456263" y="661043"/>
                    <a:pt x="455198" y="663173"/>
                    <a:pt x="453068" y="665836"/>
                  </a:cubicBezTo>
                  <a:lnTo>
                    <a:pt x="453068" y="648264"/>
                  </a:lnTo>
                  <a:cubicBezTo>
                    <a:pt x="455198" y="647199"/>
                    <a:pt x="456263" y="646134"/>
                    <a:pt x="457328" y="645069"/>
                  </a:cubicBezTo>
                  <a:lnTo>
                    <a:pt x="457328" y="645069"/>
                  </a:lnTo>
                  <a:close/>
                  <a:moveTo>
                    <a:pt x="457328" y="676485"/>
                  </a:moveTo>
                  <a:lnTo>
                    <a:pt x="457328" y="686602"/>
                  </a:lnTo>
                  <a:cubicBezTo>
                    <a:pt x="456263" y="686602"/>
                    <a:pt x="455198" y="686602"/>
                    <a:pt x="453068" y="687667"/>
                  </a:cubicBezTo>
                  <a:lnTo>
                    <a:pt x="453068" y="676485"/>
                  </a:lnTo>
                  <a:cubicBezTo>
                    <a:pt x="455198" y="676485"/>
                    <a:pt x="456263" y="676485"/>
                    <a:pt x="457328" y="676485"/>
                  </a:cubicBezTo>
                  <a:lnTo>
                    <a:pt x="457328" y="676485"/>
                  </a:lnTo>
                  <a:close/>
                  <a:moveTo>
                    <a:pt x="457328" y="715889"/>
                  </a:moveTo>
                  <a:lnTo>
                    <a:pt x="457328" y="727071"/>
                  </a:lnTo>
                  <a:cubicBezTo>
                    <a:pt x="456263" y="727071"/>
                    <a:pt x="455198" y="727071"/>
                    <a:pt x="453068" y="727071"/>
                  </a:cubicBezTo>
                  <a:lnTo>
                    <a:pt x="453068" y="715889"/>
                  </a:lnTo>
                  <a:cubicBezTo>
                    <a:pt x="455198" y="715889"/>
                    <a:pt x="456263" y="715889"/>
                    <a:pt x="457328" y="715889"/>
                  </a:cubicBezTo>
                  <a:lnTo>
                    <a:pt x="457328" y="715889"/>
                  </a:lnTo>
                  <a:close/>
                  <a:moveTo>
                    <a:pt x="457328" y="752097"/>
                  </a:moveTo>
                  <a:lnTo>
                    <a:pt x="457328" y="790436"/>
                  </a:lnTo>
                  <a:cubicBezTo>
                    <a:pt x="456263" y="792566"/>
                    <a:pt x="455198" y="794696"/>
                    <a:pt x="453068" y="797358"/>
                  </a:cubicBezTo>
                  <a:lnTo>
                    <a:pt x="453068" y="773929"/>
                  </a:lnTo>
                  <a:cubicBezTo>
                    <a:pt x="454133" y="771799"/>
                    <a:pt x="454133" y="768072"/>
                    <a:pt x="455198" y="764877"/>
                  </a:cubicBezTo>
                  <a:cubicBezTo>
                    <a:pt x="454133" y="765942"/>
                    <a:pt x="454133" y="765942"/>
                    <a:pt x="453068" y="765942"/>
                  </a:cubicBezTo>
                  <a:lnTo>
                    <a:pt x="453068" y="753695"/>
                  </a:lnTo>
                  <a:cubicBezTo>
                    <a:pt x="455198" y="753162"/>
                    <a:pt x="456263" y="752097"/>
                    <a:pt x="457328" y="752097"/>
                  </a:cubicBezTo>
                  <a:lnTo>
                    <a:pt x="457328" y="752097"/>
                  </a:lnTo>
                  <a:close/>
                  <a:moveTo>
                    <a:pt x="457328" y="905984"/>
                  </a:moveTo>
                  <a:lnTo>
                    <a:pt x="457328" y="911841"/>
                  </a:lnTo>
                  <a:cubicBezTo>
                    <a:pt x="456263" y="911841"/>
                    <a:pt x="455198" y="912906"/>
                    <a:pt x="453068" y="912906"/>
                  </a:cubicBezTo>
                  <a:lnTo>
                    <a:pt x="453068" y="905984"/>
                  </a:lnTo>
                  <a:cubicBezTo>
                    <a:pt x="455198" y="905984"/>
                    <a:pt x="456263" y="905984"/>
                    <a:pt x="457328" y="905984"/>
                  </a:cubicBezTo>
                  <a:lnTo>
                    <a:pt x="457328" y="905984"/>
                  </a:lnTo>
                  <a:close/>
                  <a:moveTo>
                    <a:pt x="457328" y="936335"/>
                  </a:moveTo>
                  <a:lnTo>
                    <a:pt x="457328" y="962427"/>
                  </a:lnTo>
                  <a:cubicBezTo>
                    <a:pt x="456263" y="962427"/>
                    <a:pt x="455198" y="962427"/>
                    <a:pt x="453068" y="962427"/>
                  </a:cubicBezTo>
                  <a:lnTo>
                    <a:pt x="453068" y="955504"/>
                  </a:lnTo>
                  <a:cubicBezTo>
                    <a:pt x="454133" y="955504"/>
                    <a:pt x="455198" y="955504"/>
                    <a:pt x="456263" y="955504"/>
                  </a:cubicBezTo>
                  <a:cubicBezTo>
                    <a:pt x="455198" y="954440"/>
                    <a:pt x="454133" y="952310"/>
                    <a:pt x="454133" y="951245"/>
                  </a:cubicBezTo>
                  <a:cubicBezTo>
                    <a:pt x="454133" y="951245"/>
                    <a:pt x="453068" y="951245"/>
                    <a:pt x="453068" y="950180"/>
                  </a:cubicBezTo>
                  <a:lnTo>
                    <a:pt x="453068" y="917698"/>
                  </a:lnTo>
                  <a:cubicBezTo>
                    <a:pt x="455198" y="923556"/>
                    <a:pt x="456263" y="928880"/>
                    <a:pt x="457328" y="934738"/>
                  </a:cubicBezTo>
                  <a:lnTo>
                    <a:pt x="457328" y="934738"/>
                  </a:lnTo>
                  <a:cubicBezTo>
                    <a:pt x="457328" y="935270"/>
                    <a:pt x="457328" y="935270"/>
                    <a:pt x="457328" y="936335"/>
                  </a:cubicBezTo>
                  <a:lnTo>
                    <a:pt x="457328" y="936335"/>
                  </a:lnTo>
                  <a:close/>
                  <a:moveTo>
                    <a:pt x="457328" y="1075845"/>
                  </a:moveTo>
                  <a:lnTo>
                    <a:pt x="457328" y="1108326"/>
                  </a:lnTo>
                  <a:cubicBezTo>
                    <a:pt x="456263" y="1107261"/>
                    <a:pt x="456263" y="1106196"/>
                    <a:pt x="455198" y="1105131"/>
                  </a:cubicBezTo>
                  <a:cubicBezTo>
                    <a:pt x="455198" y="1106196"/>
                    <a:pt x="454133" y="1107261"/>
                    <a:pt x="453068" y="1108326"/>
                  </a:cubicBezTo>
                  <a:lnTo>
                    <a:pt x="453068" y="1065728"/>
                  </a:lnTo>
                  <a:cubicBezTo>
                    <a:pt x="455198" y="1069455"/>
                    <a:pt x="456263" y="1072650"/>
                    <a:pt x="457328" y="1075845"/>
                  </a:cubicBezTo>
                  <a:lnTo>
                    <a:pt x="457328" y="1075845"/>
                  </a:lnTo>
                  <a:close/>
                  <a:moveTo>
                    <a:pt x="457328" y="1149327"/>
                  </a:moveTo>
                  <a:lnTo>
                    <a:pt x="457328" y="1167431"/>
                  </a:lnTo>
                  <a:cubicBezTo>
                    <a:pt x="456263" y="1169561"/>
                    <a:pt x="454133" y="1171691"/>
                    <a:pt x="453068" y="1174354"/>
                  </a:cubicBezTo>
                  <a:lnTo>
                    <a:pt x="453068" y="1155184"/>
                  </a:lnTo>
                  <a:cubicBezTo>
                    <a:pt x="455198" y="1152522"/>
                    <a:pt x="456263" y="1151457"/>
                    <a:pt x="457328" y="1149327"/>
                  </a:cubicBezTo>
                  <a:lnTo>
                    <a:pt x="457328" y="1149327"/>
                  </a:lnTo>
                  <a:close/>
                  <a:moveTo>
                    <a:pt x="457328" y="1210030"/>
                  </a:moveTo>
                  <a:lnTo>
                    <a:pt x="457328" y="1224407"/>
                  </a:lnTo>
                  <a:cubicBezTo>
                    <a:pt x="456263" y="1222277"/>
                    <a:pt x="455198" y="1221212"/>
                    <a:pt x="453068" y="1220147"/>
                  </a:cubicBezTo>
                  <a:lnTo>
                    <a:pt x="453068" y="1203108"/>
                  </a:lnTo>
                  <a:cubicBezTo>
                    <a:pt x="454133" y="1205770"/>
                    <a:pt x="456263" y="1207900"/>
                    <a:pt x="457328" y="1210030"/>
                  </a:cubicBezTo>
                  <a:lnTo>
                    <a:pt x="457328" y="1210030"/>
                  </a:lnTo>
                  <a:close/>
                  <a:moveTo>
                    <a:pt x="457328" y="1404917"/>
                  </a:moveTo>
                  <a:lnTo>
                    <a:pt x="457328" y="1429944"/>
                  </a:lnTo>
                  <a:lnTo>
                    <a:pt x="453068" y="1432074"/>
                  </a:lnTo>
                  <a:lnTo>
                    <a:pt x="453068" y="1407047"/>
                  </a:lnTo>
                  <a:lnTo>
                    <a:pt x="457328" y="1404917"/>
                  </a:lnTo>
                  <a:lnTo>
                    <a:pt x="457328" y="1404917"/>
                  </a:lnTo>
                  <a:close/>
                  <a:moveTo>
                    <a:pt x="457328" y="1438464"/>
                  </a:moveTo>
                  <a:lnTo>
                    <a:pt x="457328" y="1463490"/>
                  </a:lnTo>
                  <a:lnTo>
                    <a:pt x="453068" y="1459230"/>
                  </a:lnTo>
                  <a:lnTo>
                    <a:pt x="453068" y="1434204"/>
                  </a:lnTo>
                  <a:lnTo>
                    <a:pt x="457328" y="1438464"/>
                  </a:lnTo>
                  <a:lnTo>
                    <a:pt x="457328" y="1438464"/>
                  </a:lnTo>
                  <a:close/>
                  <a:moveTo>
                    <a:pt x="457328" y="1474672"/>
                  </a:moveTo>
                  <a:lnTo>
                    <a:pt x="457328" y="1490647"/>
                  </a:lnTo>
                  <a:lnTo>
                    <a:pt x="453068" y="1487452"/>
                  </a:lnTo>
                  <a:lnTo>
                    <a:pt x="453068" y="1484257"/>
                  </a:lnTo>
                  <a:lnTo>
                    <a:pt x="457328" y="1474672"/>
                  </a:lnTo>
                  <a:lnTo>
                    <a:pt x="457328" y="1474672"/>
                  </a:lnTo>
                  <a:close/>
                  <a:moveTo>
                    <a:pt x="457328" y="1596078"/>
                  </a:moveTo>
                  <a:lnTo>
                    <a:pt x="457328" y="1613117"/>
                  </a:lnTo>
                  <a:cubicBezTo>
                    <a:pt x="456263" y="1612052"/>
                    <a:pt x="455198" y="1612052"/>
                    <a:pt x="453068" y="1610987"/>
                  </a:cubicBezTo>
                  <a:lnTo>
                    <a:pt x="453068" y="1595013"/>
                  </a:lnTo>
                  <a:cubicBezTo>
                    <a:pt x="455198" y="1595013"/>
                    <a:pt x="456263" y="1596078"/>
                    <a:pt x="457328" y="1596078"/>
                  </a:cubicBezTo>
                  <a:lnTo>
                    <a:pt x="457328" y="1596078"/>
                  </a:lnTo>
                  <a:close/>
                  <a:moveTo>
                    <a:pt x="457328" y="1699911"/>
                  </a:moveTo>
                  <a:lnTo>
                    <a:pt x="457328" y="1719081"/>
                  </a:lnTo>
                  <a:cubicBezTo>
                    <a:pt x="456263" y="1719081"/>
                    <a:pt x="455198" y="1718016"/>
                    <a:pt x="453068" y="1716951"/>
                  </a:cubicBezTo>
                  <a:lnTo>
                    <a:pt x="453068" y="1695651"/>
                  </a:lnTo>
                  <a:cubicBezTo>
                    <a:pt x="454133" y="1696184"/>
                    <a:pt x="456263" y="1697781"/>
                    <a:pt x="457328" y="1699911"/>
                  </a:cubicBezTo>
                  <a:lnTo>
                    <a:pt x="457328" y="1699911"/>
                  </a:lnTo>
                  <a:close/>
                  <a:moveTo>
                    <a:pt x="453068" y="1359657"/>
                  </a:moveTo>
                  <a:lnTo>
                    <a:pt x="453068" y="1356462"/>
                  </a:lnTo>
                  <a:lnTo>
                    <a:pt x="455198" y="1358592"/>
                  </a:lnTo>
                  <a:lnTo>
                    <a:pt x="453068" y="1359657"/>
                  </a:lnTo>
                  <a:close/>
                  <a:moveTo>
                    <a:pt x="453068" y="132823"/>
                  </a:moveTo>
                  <a:lnTo>
                    <a:pt x="453068" y="151992"/>
                  </a:lnTo>
                  <a:lnTo>
                    <a:pt x="452003" y="153057"/>
                  </a:lnTo>
                  <a:lnTo>
                    <a:pt x="452003" y="153057"/>
                  </a:lnTo>
                  <a:lnTo>
                    <a:pt x="450938" y="155187"/>
                  </a:lnTo>
                  <a:cubicBezTo>
                    <a:pt x="452003" y="155187"/>
                    <a:pt x="453068" y="155187"/>
                    <a:pt x="453068" y="155187"/>
                  </a:cubicBezTo>
                  <a:lnTo>
                    <a:pt x="453068" y="174357"/>
                  </a:lnTo>
                  <a:cubicBezTo>
                    <a:pt x="452003" y="174357"/>
                    <a:pt x="449873" y="173292"/>
                    <a:pt x="447211" y="172227"/>
                  </a:cubicBezTo>
                  <a:lnTo>
                    <a:pt x="447211" y="137083"/>
                  </a:lnTo>
                  <a:cubicBezTo>
                    <a:pt x="449873" y="134953"/>
                    <a:pt x="452003" y="133888"/>
                    <a:pt x="453068" y="132823"/>
                  </a:cubicBezTo>
                  <a:lnTo>
                    <a:pt x="453068" y="132823"/>
                  </a:lnTo>
                  <a:close/>
                  <a:moveTo>
                    <a:pt x="453068" y="224942"/>
                  </a:moveTo>
                  <a:lnTo>
                    <a:pt x="453068" y="254229"/>
                  </a:lnTo>
                  <a:cubicBezTo>
                    <a:pt x="450938" y="256359"/>
                    <a:pt x="449873" y="258488"/>
                    <a:pt x="447211" y="261151"/>
                  </a:cubicBezTo>
                  <a:lnTo>
                    <a:pt x="447211" y="223877"/>
                  </a:lnTo>
                  <a:cubicBezTo>
                    <a:pt x="449873" y="223877"/>
                    <a:pt x="450938" y="224942"/>
                    <a:pt x="453068" y="224942"/>
                  </a:cubicBezTo>
                  <a:lnTo>
                    <a:pt x="453068" y="224942"/>
                  </a:lnTo>
                  <a:close/>
                  <a:moveTo>
                    <a:pt x="453068" y="355400"/>
                  </a:moveTo>
                  <a:lnTo>
                    <a:pt x="453068" y="434207"/>
                  </a:lnTo>
                  <a:cubicBezTo>
                    <a:pt x="450938" y="436337"/>
                    <a:pt x="448808" y="440064"/>
                    <a:pt x="447211" y="442194"/>
                  </a:cubicBezTo>
                  <a:lnTo>
                    <a:pt x="447211" y="410778"/>
                  </a:lnTo>
                  <a:cubicBezTo>
                    <a:pt x="448276" y="408648"/>
                    <a:pt x="450406" y="407583"/>
                    <a:pt x="450406" y="407583"/>
                  </a:cubicBezTo>
                  <a:cubicBezTo>
                    <a:pt x="450406" y="407583"/>
                    <a:pt x="452535" y="403323"/>
                    <a:pt x="447211" y="387349"/>
                  </a:cubicBezTo>
                  <a:lnTo>
                    <a:pt x="447211" y="352205"/>
                  </a:lnTo>
                  <a:cubicBezTo>
                    <a:pt x="448808" y="353270"/>
                    <a:pt x="450938" y="354335"/>
                    <a:pt x="453068" y="355400"/>
                  </a:cubicBezTo>
                  <a:lnTo>
                    <a:pt x="453068" y="355400"/>
                  </a:lnTo>
                  <a:close/>
                  <a:moveTo>
                    <a:pt x="453068" y="445389"/>
                  </a:moveTo>
                  <a:lnTo>
                    <a:pt x="453068" y="472545"/>
                  </a:lnTo>
                  <a:cubicBezTo>
                    <a:pt x="452003" y="475740"/>
                    <a:pt x="449873" y="478403"/>
                    <a:pt x="448808" y="481597"/>
                  </a:cubicBezTo>
                  <a:cubicBezTo>
                    <a:pt x="448808" y="481597"/>
                    <a:pt x="448808" y="481597"/>
                    <a:pt x="447743" y="481597"/>
                  </a:cubicBezTo>
                  <a:lnTo>
                    <a:pt x="447743" y="452311"/>
                  </a:lnTo>
                  <a:cubicBezTo>
                    <a:pt x="448808" y="452311"/>
                    <a:pt x="450938" y="451246"/>
                    <a:pt x="450938" y="450181"/>
                  </a:cubicBezTo>
                  <a:cubicBezTo>
                    <a:pt x="450938" y="450181"/>
                    <a:pt x="452003" y="449116"/>
                    <a:pt x="453068" y="445389"/>
                  </a:cubicBezTo>
                  <a:lnTo>
                    <a:pt x="453068" y="445389"/>
                  </a:lnTo>
                  <a:close/>
                  <a:moveTo>
                    <a:pt x="453068" y="493845"/>
                  </a:moveTo>
                  <a:lnTo>
                    <a:pt x="453068" y="515144"/>
                  </a:lnTo>
                  <a:cubicBezTo>
                    <a:pt x="450938" y="515144"/>
                    <a:pt x="449873" y="514079"/>
                    <a:pt x="447211" y="513014"/>
                  </a:cubicBezTo>
                  <a:lnTo>
                    <a:pt x="447211" y="499702"/>
                  </a:lnTo>
                  <a:cubicBezTo>
                    <a:pt x="447211" y="498637"/>
                    <a:pt x="448276" y="498637"/>
                    <a:pt x="448276" y="498637"/>
                  </a:cubicBezTo>
                  <a:cubicBezTo>
                    <a:pt x="448276" y="498637"/>
                    <a:pt x="450938" y="496507"/>
                    <a:pt x="453068" y="493845"/>
                  </a:cubicBezTo>
                  <a:lnTo>
                    <a:pt x="453068" y="493845"/>
                  </a:lnTo>
                  <a:close/>
                  <a:moveTo>
                    <a:pt x="453068" y="648264"/>
                  </a:moveTo>
                  <a:lnTo>
                    <a:pt x="453068" y="665303"/>
                  </a:lnTo>
                  <a:cubicBezTo>
                    <a:pt x="452003" y="668498"/>
                    <a:pt x="450938" y="672225"/>
                    <a:pt x="448808" y="676485"/>
                  </a:cubicBezTo>
                  <a:lnTo>
                    <a:pt x="449873" y="676485"/>
                  </a:lnTo>
                  <a:lnTo>
                    <a:pt x="448808" y="677550"/>
                  </a:lnTo>
                  <a:cubicBezTo>
                    <a:pt x="450938" y="677550"/>
                    <a:pt x="452003" y="676485"/>
                    <a:pt x="453068" y="676485"/>
                  </a:cubicBezTo>
                  <a:lnTo>
                    <a:pt x="453068" y="687667"/>
                  </a:lnTo>
                  <a:cubicBezTo>
                    <a:pt x="450938" y="687667"/>
                    <a:pt x="449873" y="688732"/>
                    <a:pt x="447211" y="689797"/>
                  </a:cubicBezTo>
                  <a:lnTo>
                    <a:pt x="447211" y="657316"/>
                  </a:lnTo>
                  <a:cubicBezTo>
                    <a:pt x="449873" y="654121"/>
                    <a:pt x="450938" y="650394"/>
                    <a:pt x="453068" y="648264"/>
                  </a:cubicBezTo>
                  <a:lnTo>
                    <a:pt x="453068" y="648264"/>
                  </a:lnTo>
                  <a:close/>
                  <a:moveTo>
                    <a:pt x="453068" y="715889"/>
                  </a:moveTo>
                  <a:lnTo>
                    <a:pt x="453068" y="727071"/>
                  </a:lnTo>
                  <a:cubicBezTo>
                    <a:pt x="452003" y="727071"/>
                    <a:pt x="449873" y="727071"/>
                    <a:pt x="447211" y="727071"/>
                  </a:cubicBezTo>
                  <a:lnTo>
                    <a:pt x="447211" y="716954"/>
                  </a:lnTo>
                  <a:cubicBezTo>
                    <a:pt x="449873" y="715889"/>
                    <a:pt x="452003" y="715889"/>
                    <a:pt x="453068" y="715889"/>
                  </a:cubicBezTo>
                  <a:lnTo>
                    <a:pt x="453068" y="715889"/>
                  </a:lnTo>
                  <a:close/>
                  <a:moveTo>
                    <a:pt x="453068" y="753162"/>
                  </a:moveTo>
                  <a:lnTo>
                    <a:pt x="453068" y="765409"/>
                  </a:lnTo>
                  <a:cubicBezTo>
                    <a:pt x="452003" y="766474"/>
                    <a:pt x="449873" y="766474"/>
                    <a:pt x="447211" y="767539"/>
                  </a:cubicBezTo>
                  <a:lnTo>
                    <a:pt x="447211" y="755292"/>
                  </a:lnTo>
                  <a:cubicBezTo>
                    <a:pt x="449873" y="755292"/>
                    <a:pt x="452003" y="754227"/>
                    <a:pt x="453068" y="753162"/>
                  </a:cubicBezTo>
                  <a:lnTo>
                    <a:pt x="453068" y="753162"/>
                  </a:lnTo>
                  <a:close/>
                  <a:moveTo>
                    <a:pt x="453068" y="773396"/>
                  </a:moveTo>
                  <a:lnTo>
                    <a:pt x="453068" y="796825"/>
                  </a:lnTo>
                  <a:cubicBezTo>
                    <a:pt x="453068" y="797891"/>
                    <a:pt x="452003" y="798955"/>
                    <a:pt x="450938" y="800020"/>
                  </a:cubicBezTo>
                  <a:cubicBezTo>
                    <a:pt x="452003" y="813332"/>
                    <a:pt x="449873" y="822385"/>
                    <a:pt x="447743" y="830372"/>
                  </a:cubicBezTo>
                  <a:lnTo>
                    <a:pt x="447743" y="788838"/>
                  </a:lnTo>
                  <a:cubicBezTo>
                    <a:pt x="449873" y="785643"/>
                    <a:pt x="452003" y="779786"/>
                    <a:pt x="453068" y="773396"/>
                  </a:cubicBezTo>
                  <a:lnTo>
                    <a:pt x="453068" y="773396"/>
                  </a:lnTo>
                  <a:close/>
                  <a:moveTo>
                    <a:pt x="453068" y="905984"/>
                  </a:moveTo>
                  <a:lnTo>
                    <a:pt x="453068" y="912906"/>
                  </a:lnTo>
                  <a:cubicBezTo>
                    <a:pt x="453068" y="912906"/>
                    <a:pt x="452003" y="912906"/>
                    <a:pt x="450938" y="912906"/>
                  </a:cubicBezTo>
                  <a:cubicBezTo>
                    <a:pt x="452003" y="913971"/>
                    <a:pt x="453068" y="916101"/>
                    <a:pt x="453068" y="917166"/>
                  </a:cubicBezTo>
                  <a:lnTo>
                    <a:pt x="453068" y="949647"/>
                  </a:lnTo>
                  <a:cubicBezTo>
                    <a:pt x="449873" y="939530"/>
                    <a:pt x="450938" y="928348"/>
                    <a:pt x="447211" y="920361"/>
                  </a:cubicBezTo>
                  <a:lnTo>
                    <a:pt x="447211" y="907049"/>
                  </a:lnTo>
                  <a:cubicBezTo>
                    <a:pt x="449873" y="905984"/>
                    <a:pt x="452003" y="905984"/>
                    <a:pt x="453068" y="905984"/>
                  </a:cubicBezTo>
                  <a:lnTo>
                    <a:pt x="453068" y="905984"/>
                  </a:lnTo>
                  <a:close/>
                  <a:moveTo>
                    <a:pt x="453068" y="955504"/>
                  </a:moveTo>
                  <a:lnTo>
                    <a:pt x="453068" y="962427"/>
                  </a:lnTo>
                  <a:cubicBezTo>
                    <a:pt x="450938" y="962427"/>
                    <a:pt x="448808" y="963492"/>
                    <a:pt x="447211" y="963492"/>
                  </a:cubicBezTo>
                  <a:lnTo>
                    <a:pt x="447211" y="956569"/>
                  </a:lnTo>
                  <a:cubicBezTo>
                    <a:pt x="448808" y="955504"/>
                    <a:pt x="450938" y="955504"/>
                    <a:pt x="453068" y="955504"/>
                  </a:cubicBezTo>
                  <a:lnTo>
                    <a:pt x="453068" y="955504"/>
                  </a:lnTo>
                  <a:close/>
                  <a:moveTo>
                    <a:pt x="453068" y="1065728"/>
                  </a:moveTo>
                  <a:lnTo>
                    <a:pt x="453068" y="1108326"/>
                  </a:lnTo>
                  <a:cubicBezTo>
                    <a:pt x="452003" y="1111521"/>
                    <a:pt x="449873" y="1114184"/>
                    <a:pt x="447211" y="1117378"/>
                  </a:cubicBezTo>
                  <a:lnTo>
                    <a:pt x="447211" y="1097144"/>
                  </a:lnTo>
                  <a:cubicBezTo>
                    <a:pt x="447211" y="1096079"/>
                    <a:pt x="448276" y="1095014"/>
                    <a:pt x="449341" y="1093949"/>
                  </a:cubicBezTo>
                  <a:cubicBezTo>
                    <a:pt x="450406" y="1088092"/>
                    <a:pt x="449341" y="1082767"/>
                    <a:pt x="447211" y="1074780"/>
                  </a:cubicBezTo>
                  <a:lnTo>
                    <a:pt x="447211" y="1054546"/>
                  </a:lnTo>
                  <a:cubicBezTo>
                    <a:pt x="449873" y="1058273"/>
                    <a:pt x="452003" y="1062533"/>
                    <a:pt x="453068" y="1065728"/>
                  </a:cubicBezTo>
                  <a:lnTo>
                    <a:pt x="453068" y="1065728"/>
                  </a:lnTo>
                  <a:close/>
                  <a:moveTo>
                    <a:pt x="453068" y="1154652"/>
                  </a:moveTo>
                  <a:lnTo>
                    <a:pt x="453068" y="1173821"/>
                  </a:lnTo>
                  <a:cubicBezTo>
                    <a:pt x="448808" y="1181808"/>
                    <a:pt x="447211" y="1190861"/>
                    <a:pt x="453068" y="1203108"/>
                  </a:cubicBezTo>
                  <a:lnTo>
                    <a:pt x="453068" y="1220147"/>
                  </a:lnTo>
                  <a:cubicBezTo>
                    <a:pt x="450938" y="1216952"/>
                    <a:pt x="448808" y="1213225"/>
                    <a:pt x="447211" y="1211095"/>
                  </a:cubicBezTo>
                  <a:lnTo>
                    <a:pt x="447211" y="1163704"/>
                  </a:lnTo>
                  <a:cubicBezTo>
                    <a:pt x="449873" y="1160509"/>
                    <a:pt x="450938" y="1158379"/>
                    <a:pt x="453068" y="1154652"/>
                  </a:cubicBezTo>
                  <a:lnTo>
                    <a:pt x="453068" y="1154652"/>
                  </a:lnTo>
                  <a:close/>
                  <a:moveTo>
                    <a:pt x="453068" y="1356462"/>
                  </a:moveTo>
                  <a:lnTo>
                    <a:pt x="453068" y="1359657"/>
                  </a:lnTo>
                  <a:lnTo>
                    <a:pt x="447211" y="1363916"/>
                  </a:lnTo>
                  <a:lnTo>
                    <a:pt x="447211" y="1347942"/>
                  </a:lnTo>
                  <a:lnTo>
                    <a:pt x="453068" y="1356462"/>
                  </a:lnTo>
                  <a:lnTo>
                    <a:pt x="453068" y="1356462"/>
                  </a:lnTo>
                  <a:close/>
                  <a:moveTo>
                    <a:pt x="453068" y="1407047"/>
                  </a:moveTo>
                  <a:lnTo>
                    <a:pt x="453068" y="1432074"/>
                  </a:lnTo>
                  <a:lnTo>
                    <a:pt x="452003" y="1433139"/>
                  </a:lnTo>
                  <a:lnTo>
                    <a:pt x="453068" y="1434204"/>
                  </a:lnTo>
                  <a:lnTo>
                    <a:pt x="453068" y="1459230"/>
                  </a:lnTo>
                  <a:lnTo>
                    <a:pt x="447211" y="1453373"/>
                  </a:lnTo>
                  <a:lnTo>
                    <a:pt x="447211" y="1409710"/>
                  </a:lnTo>
                  <a:lnTo>
                    <a:pt x="453068" y="1407047"/>
                  </a:lnTo>
                  <a:lnTo>
                    <a:pt x="453068" y="1407047"/>
                  </a:lnTo>
                  <a:close/>
                  <a:moveTo>
                    <a:pt x="453068" y="1483724"/>
                  </a:moveTo>
                  <a:lnTo>
                    <a:pt x="453068" y="1486919"/>
                  </a:lnTo>
                  <a:lnTo>
                    <a:pt x="452003" y="1485854"/>
                  </a:lnTo>
                  <a:lnTo>
                    <a:pt x="453068" y="1483724"/>
                  </a:lnTo>
                  <a:lnTo>
                    <a:pt x="453068" y="1483724"/>
                  </a:lnTo>
                  <a:close/>
                  <a:moveTo>
                    <a:pt x="453068" y="1595013"/>
                  </a:moveTo>
                  <a:lnTo>
                    <a:pt x="453068" y="1610987"/>
                  </a:lnTo>
                  <a:cubicBezTo>
                    <a:pt x="452003" y="1609922"/>
                    <a:pt x="449873" y="1609922"/>
                    <a:pt x="447211" y="1608857"/>
                  </a:cubicBezTo>
                  <a:lnTo>
                    <a:pt x="447211" y="1592883"/>
                  </a:lnTo>
                  <a:cubicBezTo>
                    <a:pt x="449873" y="1592883"/>
                    <a:pt x="452003" y="1593948"/>
                    <a:pt x="453068" y="1595013"/>
                  </a:cubicBezTo>
                  <a:lnTo>
                    <a:pt x="453068" y="1595013"/>
                  </a:lnTo>
                  <a:close/>
                  <a:moveTo>
                    <a:pt x="453068" y="1695119"/>
                  </a:moveTo>
                  <a:lnTo>
                    <a:pt x="453068" y="1716418"/>
                  </a:lnTo>
                  <a:cubicBezTo>
                    <a:pt x="450938" y="1715353"/>
                    <a:pt x="448808" y="1713223"/>
                    <a:pt x="447211" y="1712158"/>
                  </a:cubicBezTo>
                  <a:lnTo>
                    <a:pt x="447211" y="1685002"/>
                  </a:lnTo>
                  <a:cubicBezTo>
                    <a:pt x="448808" y="1688729"/>
                    <a:pt x="450938" y="1691924"/>
                    <a:pt x="453068" y="1695119"/>
                  </a:cubicBezTo>
                  <a:lnTo>
                    <a:pt x="453068" y="1695119"/>
                  </a:lnTo>
                  <a:close/>
                  <a:moveTo>
                    <a:pt x="447211" y="1624299"/>
                  </a:moveTo>
                  <a:lnTo>
                    <a:pt x="447211" y="1612052"/>
                  </a:lnTo>
                  <a:cubicBezTo>
                    <a:pt x="447211" y="1616312"/>
                    <a:pt x="447211" y="1621104"/>
                    <a:pt x="447211" y="1624299"/>
                  </a:cubicBezTo>
                  <a:lnTo>
                    <a:pt x="447211" y="1624299"/>
                  </a:lnTo>
                  <a:close/>
                  <a:moveTo>
                    <a:pt x="447211" y="1053481"/>
                  </a:moveTo>
                  <a:lnTo>
                    <a:pt x="447211" y="1035376"/>
                  </a:lnTo>
                  <a:cubicBezTo>
                    <a:pt x="448808" y="1042299"/>
                    <a:pt x="448808" y="1048156"/>
                    <a:pt x="447211" y="1053481"/>
                  </a:cubicBezTo>
                  <a:close/>
                  <a:moveTo>
                    <a:pt x="447211" y="137083"/>
                  </a:moveTo>
                  <a:lnTo>
                    <a:pt x="447211" y="172227"/>
                  </a:lnTo>
                  <a:cubicBezTo>
                    <a:pt x="444016" y="172227"/>
                    <a:pt x="441353" y="171162"/>
                    <a:pt x="438159" y="171162"/>
                  </a:cubicBezTo>
                  <a:lnTo>
                    <a:pt x="438159" y="144005"/>
                  </a:lnTo>
                  <a:cubicBezTo>
                    <a:pt x="441886" y="141875"/>
                    <a:pt x="444016" y="139213"/>
                    <a:pt x="447211" y="137083"/>
                  </a:cubicBezTo>
                  <a:lnTo>
                    <a:pt x="447211" y="137083"/>
                  </a:lnTo>
                  <a:close/>
                  <a:moveTo>
                    <a:pt x="447211" y="223877"/>
                  </a:moveTo>
                  <a:lnTo>
                    <a:pt x="447211" y="261151"/>
                  </a:lnTo>
                  <a:cubicBezTo>
                    <a:pt x="444016" y="264346"/>
                    <a:pt x="440288" y="267008"/>
                    <a:pt x="438159" y="269138"/>
                  </a:cubicBezTo>
                  <a:lnTo>
                    <a:pt x="438159" y="248904"/>
                  </a:lnTo>
                  <a:cubicBezTo>
                    <a:pt x="440288" y="246774"/>
                    <a:pt x="441353" y="244644"/>
                    <a:pt x="444016" y="241982"/>
                  </a:cubicBezTo>
                  <a:cubicBezTo>
                    <a:pt x="441886" y="241982"/>
                    <a:pt x="440821" y="240917"/>
                    <a:pt x="438159" y="240917"/>
                  </a:cubicBezTo>
                  <a:lnTo>
                    <a:pt x="438159" y="220682"/>
                  </a:lnTo>
                  <a:cubicBezTo>
                    <a:pt x="440821" y="221747"/>
                    <a:pt x="444016" y="222812"/>
                    <a:pt x="447211" y="223877"/>
                  </a:cubicBezTo>
                  <a:lnTo>
                    <a:pt x="447211" y="223877"/>
                  </a:lnTo>
                  <a:close/>
                  <a:moveTo>
                    <a:pt x="447211" y="352205"/>
                  </a:moveTo>
                  <a:lnTo>
                    <a:pt x="447211" y="387349"/>
                  </a:lnTo>
                  <a:cubicBezTo>
                    <a:pt x="446146" y="386284"/>
                    <a:pt x="446146" y="384154"/>
                    <a:pt x="445081" y="383089"/>
                  </a:cubicBezTo>
                  <a:cubicBezTo>
                    <a:pt x="445081" y="383089"/>
                    <a:pt x="441886" y="383089"/>
                    <a:pt x="438159" y="383089"/>
                  </a:cubicBezTo>
                  <a:lnTo>
                    <a:pt x="438159" y="342620"/>
                  </a:lnTo>
                  <a:cubicBezTo>
                    <a:pt x="438159" y="342620"/>
                    <a:pt x="439223" y="343685"/>
                    <a:pt x="439223" y="344750"/>
                  </a:cubicBezTo>
                  <a:cubicBezTo>
                    <a:pt x="439223" y="344750"/>
                    <a:pt x="439223" y="351672"/>
                    <a:pt x="443483" y="352737"/>
                  </a:cubicBezTo>
                  <a:cubicBezTo>
                    <a:pt x="444016" y="352205"/>
                    <a:pt x="445081" y="352205"/>
                    <a:pt x="447211" y="352205"/>
                  </a:cubicBezTo>
                  <a:lnTo>
                    <a:pt x="447211" y="352205"/>
                  </a:lnTo>
                  <a:close/>
                  <a:moveTo>
                    <a:pt x="447211" y="410778"/>
                  </a:moveTo>
                  <a:lnTo>
                    <a:pt x="447211" y="442194"/>
                  </a:lnTo>
                  <a:cubicBezTo>
                    <a:pt x="442951" y="448051"/>
                    <a:pt x="439223" y="452311"/>
                    <a:pt x="440288" y="454441"/>
                  </a:cubicBezTo>
                  <a:cubicBezTo>
                    <a:pt x="440288" y="454441"/>
                    <a:pt x="443483" y="453376"/>
                    <a:pt x="447211" y="452311"/>
                  </a:cubicBezTo>
                  <a:lnTo>
                    <a:pt x="447211" y="481597"/>
                  </a:lnTo>
                  <a:cubicBezTo>
                    <a:pt x="445081" y="482662"/>
                    <a:pt x="440288" y="482662"/>
                    <a:pt x="438159" y="482662"/>
                  </a:cubicBezTo>
                  <a:lnTo>
                    <a:pt x="438159" y="421960"/>
                  </a:lnTo>
                  <a:cubicBezTo>
                    <a:pt x="441886" y="417700"/>
                    <a:pt x="445081" y="413973"/>
                    <a:pt x="447211" y="410778"/>
                  </a:cubicBezTo>
                  <a:lnTo>
                    <a:pt x="447211" y="410778"/>
                  </a:lnTo>
                  <a:close/>
                  <a:moveTo>
                    <a:pt x="447211" y="499702"/>
                  </a:moveTo>
                  <a:lnTo>
                    <a:pt x="447211" y="513014"/>
                  </a:lnTo>
                  <a:cubicBezTo>
                    <a:pt x="446146" y="511949"/>
                    <a:pt x="445081" y="510884"/>
                    <a:pt x="444016" y="508754"/>
                  </a:cubicBezTo>
                  <a:cubicBezTo>
                    <a:pt x="444016" y="508754"/>
                    <a:pt x="440821" y="502897"/>
                    <a:pt x="447211" y="499702"/>
                  </a:cubicBezTo>
                  <a:lnTo>
                    <a:pt x="447211" y="499702"/>
                  </a:lnTo>
                  <a:close/>
                  <a:moveTo>
                    <a:pt x="447211" y="657316"/>
                  </a:moveTo>
                  <a:lnTo>
                    <a:pt x="447211" y="689797"/>
                  </a:lnTo>
                  <a:cubicBezTo>
                    <a:pt x="444016" y="690862"/>
                    <a:pt x="440288" y="692992"/>
                    <a:pt x="438159" y="696719"/>
                  </a:cubicBezTo>
                  <a:lnTo>
                    <a:pt x="438159" y="678615"/>
                  </a:lnTo>
                  <a:lnTo>
                    <a:pt x="438159" y="677550"/>
                  </a:lnTo>
                  <a:cubicBezTo>
                    <a:pt x="441886" y="669563"/>
                    <a:pt x="444016" y="663173"/>
                    <a:pt x="447211" y="657316"/>
                  </a:cubicBezTo>
                  <a:lnTo>
                    <a:pt x="447211" y="657316"/>
                  </a:lnTo>
                  <a:close/>
                  <a:moveTo>
                    <a:pt x="447211" y="716954"/>
                  </a:moveTo>
                  <a:lnTo>
                    <a:pt x="447211" y="727071"/>
                  </a:lnTo>
                  <a:cubicBezTo>
                    <a:pt x="444016" y="727071"/>
                    <a:pt x="440288" y="728136"/>
                    <a:pt x="438159" y="728136"/>
                  </a:cubicBezTo>
                  <a:lnTo>
                    <a:pt x="438159" y="716954"/>
                  </a:lnTo>
                  <a:cubicBezTo>
                    <a:pt x="440821" y="716954"/>
                    <a:pt x="444016" y="716954"/>
                    <a:pt x="447211" y="716954"/>
                  </a:cubicBezTo>
                  <a:lnTo>
                    <a:pt x="447211" y="716954"/>
                  </a:lnTo>
                  <a:close/>
                  <a:moveTo>
                    <a:pt x="447211" y="755292"/>
                  </a:moveTo>
                  <a:lnTo>
                    <a:pt x="447211" y="767539"/>
                  </a:lnTo>
                  <a:cubicBezTo>
                    <a:pt x="444016" y="767539"/>
                    <a:pt x="441353" y="768604"/>
                    <a:pt x="438159" y="768604"/>
                  </a:cubicBezTo>
                  <a:lnTo>
                    <a:pt x="438159" y="757422"/>
                  </a:lnTo>
                  <a:cubicBezTo>
                    <a:pt x="440821" y="756357"/>
                    <a:pt x="444016" y="756357"/>
                    <a:pt x="447211" y="755292"/>
                  </a:cubicBezTo>
                  <a:lnTo>
                    <a:pt x="447211" y="755292"/>
                  </a:lnTo>
                  <a:close/>
                  <a:moveTo>
                    <a:pt x="447211" y="788838"/>
                  </a:moveTo>
                  <a:lnTo>
                    <a:pt x="447211" y="830372"/>
                  </a:lnTo>
                  <a:cubicBezTo>
                    <a:pt x="445081" y="834632"/>
                    <a:pt x="442951" y="838359"/>
                    <a:pt x="440288" y="841554"/>
                  </a:cubicBezTo>
                  <a:cubicBezTo>
                    <a:pt x="442418" y="857528"/>
                    <a:pt x="441353" y="868710"/>
                    <a:pt x="438159" y="877762"/>
                  </a:cubicBezTo>
                  <a:lnTo>
                    <a:pt x="438159" y="827177"/>
                  </a:lnTo>
                  <a:cubicBezTo>
                    <a:pt x="440288" y="821320"/>
                    <a:pt x="441353" y="814930"/>
                    <a:pt x="441353" y="805878"/>
                  </a:cubicBezTo>
                  <a:cubicBezTo>
                    <a:pt x="440288" y="806943"/>
                    <a:pt x="439223" y="806943"/>
                    <a:pt x="438159" y="808008"/>
                  </a:cubicBezTo>
                  <a:lnTo>
                    <a:pt x="438159" y="795761"/>
                  </a:lnTo>
                  <a:cubicBezTo>
                    <a:pt x="439223" y="794696"/>
                    <a:pt x="441353" y="793631"/>
                    <a:pt x="444016" y="792566"/>
                  </a:cubicBezTo>
                  <a:cubicBezTo>
                    <a:pt x="445081" y="791501"/>
                    <a:pt x="446146" y="789903"/>
                    <a:pt x="447211" y="788838"/>
                  </a:cubicBezTo>
                  <a:lnTo>
                    <a:pt x="447211" y="788838"/>
                  </a:lnTo>
                  <a:close/>
                  <a:moveTo>
                    <a:pt x="447211" y="907049"/>
                  </a:moveTo>
                  <a:lnTo>
                    <a:pt x="447211" y="920361"/>
                  </a:lnTo>
                  <a:cubicBezTo>
                    <a:pt x="445081" y="917166"/>
                    <a:pt x="442951" y="914504"/>
                    <a:pt x="438159" y="912374"/>
                  </a:cubicBezTo>
                  <a:lnTo>
                    <a:pt x="438159" y="905451"/>
                  </a:lnTo>
                  <a:cubicBezTo>
                    <a:pt x="439223" y="905451"/>
                    <a:pt x="441353" y="906516"/>
                    <a:pt x="442418" y="906516"/>
                  </a:cubicBezTo>
                  <a:cubicBezTo>
                    <a:pt x="444016" y="907049"/>
                    <a:pt x="446146" y="907049"/>
                    <a:pt x="447211" y="907049"/>
                  </a:cubicBezTo>
                  <a:lnTo>
                    <a:pt x="447211" y="907049"/>
                  </a:lnTo>
                  <a:close/>
                  <a:moveTo>
                    <a:pt x="447211" y="956569"/>
                  </a:moveTo>
                  <a:lnTo>
                    <a:pt x="447211" y="963492"/>
                  </a:lnTo>
                  <a:cubicBezTo>
                    <a:pt x="444016" y="963492"/>
                    <a:pt x="440288" y="962427"/>
                    <a:pt x="438159" y="962427"/>
                  </a:cubicBezTo>
                  <a:lnTo>
                    <a:pt x="438159" y="955504"/>
                  </a:lnTo>
                  <a:cubicBezTo>
                    <a:pt x="440821" y="956569"/>
                    <a:pt x="442951" y="956569"/>
                    <a:pt x="447211" y="956569"/>
                  </a:cubicBezTo>
                  <a:lnTo>
                    <a:pt x="447211" y="956569"/>
                  </a:lnTo>
                  <a:close/>
                  <a:moveTo>
                    <a:pt x="447211" y="1035376"/>
                  </a:moveTo>
                  <a:lnTo>
                    <a:pt x="447211" y="1053481"/>
                  </a:lnTo>
                  <a:cubicBezTo>
                    <a:pt x="447211" y="1053481"/>
                    <a:pt x="447211" y="1053481"/>
                    <a:pt x="446146" y="1054546"/>
                  </a:cubicBezTo>
                  <a:cubicBezTo>
                    <a:pt x="447211" y="1054546"/>
                    <a:pt x="447211" y="1054546"/>
                    <a:pt x="447211" y="1054546"/>
                  </a:cubicBezTo>
                  <a:lnTo>
                    <a:pt x="447211" y="1074780"/>
                  </a:lnTo>
                  <a:cubicBezTo>
                    <a:pt x="446146" y="1071585"/>
                    <a:pt x="444016" y="1067858"/>
                    <a:pt x="442951" y="1063598"/>
                  </a:cubicBezTo>
                  <a:cubicBezTo>
                    <a:pt x="440821" y="1065728"/>
                    <a:pt x="439756" y="1067858"/>
                    <a:pt x="438691" y="1069455"/>
                  </a:cubicBezTo>
                  <a:lnTo>
                    <a:pt x="438691" y="1047091"/>
                  </a:lnTo>
                  <a:cubicBezTo>
                    <a:pt x="438691" y="1044961"/>
                    <a:pt x="438691" y="1043896"/>
                    <a:pt x="438691" y="1041234"/>
                  </a:cubicBezTo>
                  <a:lnTo>
                    <a:pt x="438691" y="1011947"/>
                  </a:lnTo>
                  <a:cubicBezTo>
                    <a:pt x="442951" y="1021000"/>
                    <a:pt x="446146" y="1028987"/>
                    <a:pt x="447211" y="1035376"/>
                  </a:cubicBezTo>
                  <a:lnTo>
                    <a:pt x="447211" y="1035376"/>
                  </a:lnTo>
                  <a:close/>
                  <a:moveTo>
                    <a:pt x="447211" y="1097677"/>
                  </a:moveTo>
                  <a:lnTo>
                    <a:pt x="447211" y="1117911"/>
                  </a:lnTo>
                  <a:cubicBezTo>
                    <a:pt x="444016" y="1121106"/>
                    <a:pt x="440288" y="1123768"/>
                    <a:pt x="438159" y="1126963"/>
                  </a:cubicBezTo>
                  <a:lnTo>
                    <a:pt x="438159" y="1109924"/>
                  </a:lnTo>
                  <a:cubicBezTo>
                    <a:pt x="441886" y="1106729"/>
                    <a:pt x="444016" y="1101936"/>
                    <a:pt x="447211" y="1097677"/>
                  </a:cubicBezTo>
                  <a:lnTo>
                    <a:pt x="447211" y="1097677"/>
                  </a:lnTo>
                  <a:close/>
                  <a:moveTo>
                    <a:pt x="447211" y="1163704"/>
                  </a:moveTo>
                  <a:lnTo>
                    <a:pt x="447211" y="1211095"/>
                  </a:lnTo>
                  <a:cubicBezTo>
                    <a:pt x="441353" y="1202043"/>
                    <a:pt x="439223" y="1195120"/>
                    <a:pt x="438159" y="1188731"/>
                  </a:cubicBezTo>
                  <a:lnTo>
                    <a:pt x="438159" y="1188731"/>
                  </a:lnTo>
                  <a:lnTo>
                    <a:pt x="438159" y="1172756"/>
                  </a:lnTo>
                  <a:cubicBezTo>
                    <a:pt x="438159" y="1172756"/>
                    <a:pt x="439223" y="1173821"/>
                    <a:pt x="439223" y="1174886"/>
                  </a:cubicBezTo>
                  <a:lnTo>
                    <a:pt x="439223" y="1174886"/>
                  </a:lnTo>
                  <a:lnTo>
                    <a:pt x="440288" y="1175951"/>
                  </a:lnTo>
                  <a:cubicBezTo>
                    <a:pt x="441886" y="1171691"/>
                    <a:pt x="444016" y="1167431"/>
                    <a:pt x="447211" y="1163704"/>
                  </a:cubicBezTo>
                  <a:lnTo>
                    <a:pt x="447211" y="1163704"/>
                  </a:lnTo>
                  <a:close/>
                  <a:moveTo>
                    <a:pt x="447211" y="1348475"/>
                  </a:moveTo>
                  <a:lnTo>
                    <a:pt x="447211" y="1364449"/>
                  </a:lnTo>
                  <a:lnTo>
                    <a:pt x="438691" y="1372436"/>
                  </a:lnTo>
                  <a:lnTo>
                    <a:pt x="438691" y="1340487"/>
                  </a:lnTo>
                  <a:lnTo>
                    <a:pt x="439756" y="1339422"/>
                  </a:lnTo>
                  <a:lnTo>
                    <a:pt x="447211" y="1348475"/>
                  </a:lnTo>
                  <a:lnTo>
                    <a:pt x="447211" y="1348475"/>
                  </a:lnTo>
                  <a:close/>
                  <a:moveTo>
                    <a:pt x="447211" y="1409177"/>
                  </a:moveTo>
                  <a:lnTo>
                    <a:pt x="447211" y="1452841"/>
                  </a:lnTo>
                  <a:lnTo>
                    <a:pt x="438159" y="1444853"/>
                  </a:lnTo>
                  <a:lnTo>
                    <a:pt x="438159" y="1413437"/>
                  </a:lnTo>
                  <a:lnTo>
                    <a:pt x="447211" y="1409177"/>
                  </a:lnTo>
                  <a:lnTo>
                    <a:pt x="447211" y="1409177"/>
                  </a:lnTo>
                  <a:close/>
                  <a:moveTo>
                    <a:pt x="447211" y="1592883"/>
                  </a:moveTo>
                  <a:lnTo>
                    <a:pt x="447211" y="1608857"/>
                  </a:lnTo>
                  <a:lnTo>
                    <a:pt x="446146" y="1608857"/>
                  </a:lnTo>
                  <a:cubicBezTo>
                    <a:pt x="446146" y="1609922"/>
                    <a:pt x="447211" y="1610987"/>
                    <a:pt x="447211" y="1612052"/>
                  </a:cubicBezTo>
                  <a:lnTo>
                    <a:pt x="447211" y="1624299"/>
                  </a:lnTo>
                  <a:cubicBezTo>
                    <a:pt x="445081" y="1644533"/>
                    <a:pt x="438159" y="1665833"/>
                    <a:pt x="447211" y="1685002"/>
                  </a:cubicBezTo>
                  <a:lnTo>
                    <a:pt x="447211" y="1712158"/>
                  </a:lnTo>
                  <a:cubicBezTo>
                    <a:pt x="444016" y="1710028"/>
                    <a:pt x="440288" y="1706301"/>
                    <a:pt x="438159" y="1703106"/>
                  </a:cubicBezTo>
                  <a:lnTo>
                    <a:pt x="438159" y="1583831"/>
                  </a:lnTo>
                  <a:cubicBezTo>
                    <a:pt x="439223" y="1585961"/>
                    <a:pt x="440288" y="1588091"/>
                    <a:pt x="441353" y="1590753"/>
                  </a:cubicBezTo>
                  <a:cubicBezTo>
                    <a:pt x="442951" y="1590753"/>
                    <a:pt x="445081" y="1591818"/>
                    <a:pt x="447211" y="1592883"/>
                  </a:cubicBezTo>
                  <a:lnTo>
                    <a:pt x="447211" y="1592883"/>
                  </a:lnTo>
                  <a:close/>
                  <a:moveTo>
                    <a:pt x="438691" y="1011947"/>
                  </a:moveTo>
                  <a:lnTo>
                    <a:pt x="438691" y="983726"/>
                  </a:lnTo>
                  <a:cubicBezTo>
                    <a:pt x="441886" y="995973"/>
                    <a:pt x="440821" y="1005025"/>
                    <a:pt x="438691" y="1011947"/>
                  </a:cubicBezTo>
                  <a:lnTo>
                    <a:pt x="438691" y="1011947"/>
                  </a:lnTo>
                  <a:close/>
                  <a:moveTo>
                    <a:pt x="438691" y="549222"/>
                  </a:moveTo>
                  <a:lnTo>
                    <a:pt x="438691" y="526858"/>
                  </a:lnTo>
                  <a:cubicBezTo>
                    <a:pt x="438691" y="527923"/>
                    <a:pt x="439756" y="527923"/>
                    <a:pt x="439756" y="528988"/>
                  </a:cubicBezTo>
                  <a:cubicBezTo>
                    <a:pt x="439756" y="528988"/>
                    <a:pt x="442951" y="543898"/>
                    <a:pt x="440821" y="548157"/>
                  </a:cubicBezTo>
                  <a:cubicBezTo>
                    <a:pt x="440821" y="548157"/>
                    <a:pt x="439756" y="548157"/>
                    <a:pt x="438691" y="549222"/>
                  </a:cubicBezTo>
                  <a:lnTo>
                    <a:pt x="438691" y="549222"/>
                  </a:lnTo>
                  <a:close/>
                  <a:moveTo>
                    <a:pt x="438691" y="412908"/>
                  </a:moveTo>
                  <a:cubicBezTo>
                    <a:pt x="439756" y="412908"/>
                    <a:pt x="439756" y="412908"/>
                    <a:pt x="439756" y="412908"/>
                  </a:cubicBezTo>
                  <a:cubicBezTo>
                    <a:pt x="444016" y="408648"/>
                    <a:pt x="440821" y="400661"/>
                    <a:pt x="440821" y="400661"/>
                  </a:cubicBezTo>
                  <a:cubicBezTo>
                    <a:pt x="439756" y="400661"/>
                    <a:pt x="438691" y="400661"/>
                    <a:pt x="438691" y="400661"/>
                  </a:cubicBezTo>
                  <a:lnTo>
                    <a:pt x="438691" y="412908"/>
                  </a:lnTo>
                  <a:close/>
                  <a:moveTo>
                    <a:pt x="438691" y="144005"/>
                  </a:moveTo>
                  <a:lnTo>
                    <a:pt x="438691" y="171162"/>
                  </a:lnTo>
                  <a:cubicBezTo>
                    <a:pt x="430704" y="171162"/>
                    <a:pt x="424314" y="172227"/>
                    <a:pt x="415262" y="175422"/>
                  </a:cubicBezTo>
                  <a:lnTo>
                    <a:pt x="415262" y="157317"/>
                  </a:lnTo>
                  <a:cubicBezTo>
                    <a:pt x="419522" y="155187"/>
                    <a:pt x="424314" y="154122"/>
                    <a:pt x="428574" y="154122"/>
                  </a:cubicBezTo>
                  <a:cubicBezTo>
                    <a:pt x="431769" y="150928"/>
                    <a:pt x="435496" y="147200"/>
                    <a:pt x="436561" y="146135"/>
                  </a:cubicBezTo>
                  <a:cubicBezTo>
                    <a:pt x="436029" y="146135"/>
                    <a:pt x="437094" y="145070"/>
                    <a:pt x="438691" y="144005"/>
                  </a:cubicBezTo>
                  <a:lnTo>
                    <a:pt x="438691" y="144005"/>
                  </a:lnTo>
                  <a:close/>
                  <a:moveTo>
                    <a:pt x="438691" y="220682"/>
                  </a:moveTo>
                  <a:lnTo>
                    <a:pt x="438691" y="240917"/>
                  </a:lnTo>
                  <a:cubicBezTo>
                    <a:pt x="430704" y="238787"/>
                    <a:pt x="422717" y="233994"/>
                    <a:pt x="415262" y="229735"/>
                  </a:cubicBezTo>
                  <a:lnTo>
                    <a:pt x="415262" y="209500"/>
                  </a:lnTo>
                  <a:cubicBezTo>
                    <a:pt x="422717" y="212695"/>
                    <a:pt x="430704" y="216955"/>
                    <a:pt x="438691" y="220682"/>
                  </a:cubicBezTo>
                  <a:lnTo>
                    <a:pt x="438691" y="220682"/>
                  </a:lnTo>
                  <a:close/>
                  <a:moveTo>
                    <a:pt x="438691" y="248371"/>
                  </a:moveTo>
                  <a:lnTo>
                    <a:pt x="438691" y="268606"/>
                  </a:lnTo>
                  <a:cubicBezTo>
                    <a:pt x="430704" y="276593"/>
                    <a:pt x="422717" y="280853"/>
                    <a:pt x="415262" y="283515"/>
                  </a:cubicBezTo>
                  <a:lnTo>
                    <a:pt x="415262" y="265411"/>
                  </a:lnTo>
                  <a:cubicBezTo>
                    <a:pt x="421652" y="262216"/>
                    <a:pt x="429639" y="256359"/>
                    <a:pt x="438691" y="248371"/>
                  </a:cubicBezTo>
                  <a:lnTo>
                    <a:pt x="438691" y="248371"/>
                  </a:lnTo>
                  <a:close/>
                  <a:moveTo>
                    <a:pt x="438691" y="342088"/>
                  </a:moveTo>
                  <a:lnTo>
                    <a:pt x="438691" y="382556"/>
                  </a:lnTo>
                  <a:cubicBezTo>
                    <a:pt x="434431" y="382556"/>
                    <a:pt x="429639" y="382556"/>
                    <a:pt x="428574" y="379361"/>
                  </a:cubicBezTo>
                  <a:cubicBezTo>
                    <a:pt x="428574" y="379361"/>
                    <a:pt x="425379" y="376167"/>
                    <a:pt x="429639" y="369244"/>
                  </a:cubicBezTo>
                  <a:cubicBezTo>
                    <a:pt x="429639" y="369244"/>
                    <a:pt x="428574" y="366049"/>
                    <a:pt x="426444" y="369244"/>
                  </a:cubicBezTo>
                  <a:cubicBezTo>
                    <a:pt x="426444" y="369244"/>
                    <a:pt x="420587" y="370309"/>
                    <a:pt x="415262" y="369244"/>
                  </a:cubicBezTo>
                  <a:lnTo>
                    <a:pt x="415262" y="345815"/>
                  </a:lnTo>
                  <a:lnTo>
                    <a:pt x="416327" y="344750"/>
                  </a:lnTo>
                  <a:cubicBezTo>
                    <a:pt x="416859" y="342088"/>
                    <a:pt x="428574" y="330906"/>
                    <a:pt x="438691" y="342088"/>
                  </a:cubicBezTo>
                  <a:lnTo>
                    <a:pt x="438691" y="342088"/>
                  </a:lnTo>
                  <a:close/>
                  <a:moveTo>
                    <a:pt x="438691" y="400661"/>
                  </a:moveTo>
                  <a:lnTo>
                    <a:pt x="438691" y="412908"/>
                  </a:lnTo>
                  <a:cubicBezTo>
                    <a:pt x="436561" y="413973"/>
                    <a:pt x="431769" y="413973"/>
                    <a:pt x="428574" y="416102"/>
                  </a:cubicBezTo>
                  <a:cubicBezTo>
                    <a:pt x="427509" y="416102"/>
                    <a:pt x="426444" y="416102"/>
                    <a:pt x="425379" y="417167"/>
                  </a:cubicBezTo>
                  <a:cubicBezTo>
                    <a:pt x="424314" y="418232"/>
                    <a:pt x="425379" y="420362"/>
                    <a:pt x="425379" y="423025"/>
                  </a:cubicBezTo>
                  <a:cubicBezTo>
                    <a:pt x="425379" y="426220"/>
                    <a:pt x="424314" y="429947"/>
                    <a:pt x="424314" y="432077"/>
                  </a:cubicBezTo>
                  <a:cubicBezTo>
                    <a:pt x="424314" y="434207"/>
                    <a:pt x="418457" y="437934"/>
                    <a:pt x="415262" y="435272"/>
                  </a:cubicBezTo>
                  <a:lnTo>
                    <a:pt x="415262" y="388946"/>
                  </a:lnTo>
                  <a:cubicBezTo>
                    <a:pt x="417392" y="388946"/>
                    <a:pt x="419522" y="390011"/>
                    <a:pt x="422184" y="391076"/>
                  </a:cubicBezTo>
                  <a:cubicBezTo>
                    <a:pt x="423249" y="392141"/>
                    <a:pt x="425379" y="399063"/>
                    <a:pt x="428041" y="400128"/>
                  </a:cubicBezTo>
                  <a:cubicBezTo>
                    <a:pt x="429639" y="401726"/>
                    <a:pt x="433899" y="399596"/>
                    <a:pt x="438691" y="400661"/>
                  </a:cubicBezTo>
                  <a:lnTo>
                    <a:pt x="438691" y="400661"/>
                  </a:lnTo>
                  <a:close/>
                  <a:moveTo>
                    <a:pt x="438691" y="421960"/>
                  </a:moveTo>
                  <a:cubicBezTo>
                    <a:pt x="431769" y="429947"/>
                    <a:pt x="422717" y="441129"/>
                    <a:pt x="415262" y="451246"/>
                  </a:cubicBezTo>
                  <a:lnTo>
                    <a:pt x="415262" y="480533"/>
                  </a:lnTo>
                  <a:cubicBezTo>
                    <a:pt x="422184" y="472545"/>
                    <a:pt x="428574" y="464558"/>
                    <a:pt x="428574" y="464558"/>
                  </a:cubicBezTo>
                  <a:cubicBezTo>
                    <a:pt x="428574" y="461363"/>
                    <a:pt x="434431" y="462428"/>
                    <a:pt x="434431" y="462428"/>
                  </a:cubicBezTo>
                  <a:cubicBezTo>
                    <a:pt x="432301" y="466688"/>
                    <a:pt x="434431" y="478403"/>
                    <a:pt x="434431" y="478403"/>
                  </a:cubicBezTo>
                  <a:cubicBezTo>
                    <a:pt x="434431" y="480533"/>
                    <a:pt x="436561" y="481597"/>
                    <a:pt x="438691" y="482662"/>
                  </a:cubicBezTo>
                  <a:lnTo>
                    <a:pt x="438691" y="421960"/>
                  </a:lnTo>
                  <a:lnTo>
                    <a:pt x="438691" y="421960"/>
                  </a:lnTo>
                  <a:close/>
                  <a:moveTo>
                    <a:pt x="438691" y="526858"/>
                  </a:moveTo>
                  <a:lnTo>
                    <a:pt x="438691" y="549222"/>
                  </a:lnTo>
                  <a:cubicBezTo>
                    <a:pt x="435496" y="550287"/>
                    <a:pt x="428574" y="552417"/>
                    <a:pt x="425379" y="541235"/>
                  </a:cubicBezTo>
                  <a:cubicBezTo>
                    <a:pt x="425379" y="541235"/>
                    <a:pt x="422184" y="536975"/>
                    <a:pt x="415262" y="532183"/>
                  </a:cubicBezTo>
                  <a:lnTo>
                    <a:pt x="415262" y="508754"/>
                  </a:lnTo>
                  <a:cubicBezTo>
                    <a:pt x="422717" y="513014"/>
                    <a:pt x="432834" y="518871"/>
                    <a:pt x="438691" y="526858"/>
                  </a:cubicBezTo>
                  <a:lnTo>
                    <a:pt x="438691" y="526858"/>
                  </a:lnTo>
                  <a:close/>
                  <a:moveTo>
                    <a:pt x="438691" y="678615"/>
                  </a:moveTo>
                  <a:lnTo>
                    <a:pt x="438691" y="696719"/>
                  </a:lnTo>
                  <a:cubicBezTo>
                    <a:pt x="434431" y="700979"/>
                    <a:pt x="430704" y="707901"/>
                    <a:pt x="428574" y="718019"/>
                  </a:cubicBezTo>
                  <a:lnTo>
                    <a:pt x="428574" y="718019"/>
                  </a:lnTo>
                  <a:lnTo>
                    <a:pt x="428574" y="720148"/>
                  </a:lnTo>
                  <a:cubicBezTo>
                    <a:pt x="431769" y="718019"/>
                    <a:pt x="435496" y="718019"/>
                    <a:pt x="438691" y="716954"/>
                  </a:cubicBezTo>
                  <a:lnTo>
                    <a:pt x="438691" y="728136"/>
                  </a:lnTo>
                  <a:cubicBezTo>
                    <a:pt x="428574" y="730266"/>
                    <a:pt x="420587" y="735058"/>
                    <a:pt x="415262" y="748370"/>
                  </a:cubicBezTo>
                  <a:lnTo>
                    <a:pt x="415262" y="729201"/>
                  </a:lnTo>
                  <a:cubicBezTo>
                    <a:pt x="416327" y="728136"/>
                    <a:pt x="416327" y="727071"/>
                    <a:pt x="417392" y="727071"/>
                  </a:cubicBezTo>
                  <a:cubicBezTo>
                    <a:pt x="417392" y="724941"/>
                    <a:pt x="418457" y="721213"/>
                    <a:pt x="418457" y="720148"/>
                  </a:cubicBezTo>
                  <a:cubicBezTo>
                    <a:pt x="422717" y="700979"/>
                    <a:pt x="429639" y="689797"/>
                    <a:pt x="437626" y="682875"/>
                  </a:cubicBezTo>
                  <a:cubicBezTo>
                    <a:pt x="437094" y="681810"/>
                    <a:pt x="438691" y="679680"/>
                    <a:pt x="438691" y="678615"/>
                  </a:cubicBezTo>
                  <a:lnTo>
                    <a:pt x="438691" y="678615"/>
                  </a:lnTo>
                  <a:close/>
                  <a:moveTo>
                    <a:pt x="438691" y="757422"/>
                  </a:moveTo>
                  <a:lnTo>
                    <a:pt x="438691" y="768604"/>
                  </a:lnTo>
                  <a:cubicBezTo>
                    <a:pt x="430704" y="769669"/>
                    <a:pt x="421652" y="769669"/>
                    <a:pt x="415262" y="774461"/>
                  </a:cubicBezTo>
                  <a:lnTo>
                    <a:pt x="415262" y="762214"/>
                  </a:lnTo>
                  <a:cubicBezTo>
                    <a:pt x="421652" y="759552"/>
                    <a:pt x="430704" y="758487"/>
                    <a:pt x="438691" y="757422"/>
                  </a:cubicBezTo>
                  <a:lnTo>
                    <a:pt x="438691" y="757422"/>
                  </a:lnTo>
                  <a:close/>
                  <a:moveTo>
                    <a:pt x="438691" y="795761"/>
                  </a:moveTo>
                  <a:lnTo>
                    <a:pt x="438691" y="808008"/>
                  </a:lnTo>
                  <a:cubicBezTo>
                    <a:pt x="431769" y="811203"/>
                    <a:pt x="422717" y="811203"/>
                    <a:pt x="415262" y="813865"/>
                  </a:cubicBezTo>
                  <a:lnTo>
                    <a:pt x="415262" y="802683"/>
                  </a:lnTo>
                  <a:cubicBezTo>
                    <a:pt x="422717" y="801618"/>
                    <a:pt x="430704" y="798955"/>
                    <a:pt x="438691" y="795761"/>
                  </a:cubicBezTo>
                  <a:lnTo>
                    <a:pt x="438691" y="795761"/>
                  </a:lnTo>
                  <a:close/>
                  <a:moveTo>
                    <a:pt x="438691" y="827177"/>
                  </a:moveTo>
                  <a:lnTo>
                    <a:pt x="438691" y="877762"/>
                  </a:lnTo>
                  <a:cubicBezTo>
                    <a:pt x="437626" y="879892"/>
                    <a:pt x="436561" y="882022"/>
                    <a:pt x="435496" y="883620"/>
                  </a:cubicBezTo>
                  <a:cubicBezTo>
                    <a:pt x="436561" y="892672"/>
                    <a:pt x="437626" y="899594"/>
                    <a:pt x="437626" y="905984"/>
                  </a:cubicBezTo>
                  <a:lnTo>
                    <a:pt x="438691" y="905984"/>
                  </a:lnTo>
                  <a:lnTo>
                    <a:pt x="438691" y="912906"/>
                  </a:lnTo>
                  <a:cubicBezTo>
                    <a:pt x="437626" y="912906"/>
                    <a:pt x="437626" y="912906"/>
                    <a:pt x="436561" y="912906"/>
                  </a:cubicBezTo>
                  <a:cubicBezTo>
                    <a:pt x="436561" y="918763"/>
                    <a:pt x="434431" y="923023"/>
                    <a:pt x="432301" y="926218"/>
                  </a:cubicBezTo>
                  <a:cubicBezTo>
                    <a:pt x="436561" y="938465"/>
                    <a:pt x="438159" y="947517"/>
                    <a:pt x="436561" y="955504"/>
                  </a:cubicBezTo>
                  <a:cubicBezTo>
                    <a:pt x="437626" y="955504"/>
                    <a:pt x="437626" y="955504"/>
                    <a:pt x="438691" y="955504"/>
                  </a:cubicBezTo>
                  <a:lnTo>
                    <a:pt x="438691" y="962427"/>
                  </a:lnTo>
                  <a:cubicBezTo>
                    <a:pt x="437626" y="962427"/>
                    <a:pt x="436561" y="962427"/>
                    <a:pt x="436561" y="962427"/>
                  </a:cubicBezTo>
                  <a:cubicBezTo>
                    <a:pt x="435496" y="964557"/>
                    <a:pt x="434431" y="966687"/>
                    <a:pt x="433366" y="969349"/>
                  </a:cubicBezTo>
                  <a:cubicBezTo>
                    <a:pt x="435496" y="975206"/>
                    <a:pt x="437626" y="979466"/>
                    <a:pt x="439223" y="984258"/>
                  </a:cubicBezTo>
                  <a:lnTo>
                    <a:pt x="439223" y="1012480"/>
                  </a:lnTo>
                  <a:lnTo>
                    <a:pt x="439223" y="1012480"/>
                  </a:lnTo>
                  <a:lnTo>
                    <a:pt x="439223" y="1012480"/>
                  </a:lnTo>
                  <a:lnTo>
                    <a:pt x="439223" y="1041766"/>
                  </a:lnTo>
                  <a:cubicBezTo>
                    <a:pt x="438159" y="1035909"/>
                    <a:pt x="437094" y="1030584"/>
                    <a:pt x="433366" y="1022597"/>
                  </a:cubicBezTo>
                  <a:cubicBezTo>
                    <a:pt x="429106" y="1028454"/>
                    <a:pt x="422184" y="1032714"/>
                    <a:pt x="415262" y="1038571"/>
                  </a:cubicBezTo>
                  <a:lnTo>
                    <a:pt x="415262" y="1023662"/>
                  </a:lnTo>
                  <a:cubicBezTo>
                    <a:pt x="421119" y="1020467"/>
                    <a:pt x="425379" y="1014610"/>
                    <a:pt x="428574" y="1009285"/>
                  </a:cubicBezTo>
                  <a:cubicBezTo>
                    <a:pt x="431769" y="1003428"/>
                    <a:pt x="431769" y="994376"/>
                    <a:pt x="427509" y="978934"/>
                  </a:cubicBezTo>
                  <a:cubicBezTo>
                    <a:pt x="424314" y="983193"/>
                    <a:pt x="419522" y="986921"/>
                    <a:pt x="415262" y="989051"/>
                  </a:cubicBezTo>
                  <a:lnTo>
                    <a:pt x="415262" y="975739"/>
                  </a:lnTo>
                  <a:cubicBezTo>
                    <a:pt x="418457" y="972544"/>
                    <a:pt x="422184" y="969881"/>
                    <a:pt x="424314" y="966687"/>
                  </a:cubicBezTo>
                  <a:cubicBezTo>
                    <a:pt x="427509" y="959764"/>
                    <a:pt x="428574" y="950712"/>
                    <a:pt x="425379" y="936335"/>
                  </a:cubicBezTo>
                  <a:cubicBezTo>
                    <a:pt x="423249" y="938465"/>
                    <a:pt x="418457" y="942192"/>
                    <a:pt x="415262" y="943257"/>
                  </a:cubicBezTo>
                  <a:lnTo>
                    <a:pt x="415262" y="929945"/>
                  </a:lnTo>
                  <a:cubicBezTo>
                    <a:pt x="418457" y="927816"/>
                    <a:pt x="421119" y="925686"/>
                    <a:pt x="424314" y="923023"/>
                  </a:cubicBezTo>
                  <a:cubicBezTo>
                    <a:pt x="427509" y="916101"/>
                    <a:pt x="430171" y="908114"/>
                    <a:pt x="427509" y="892672"/>
                  </a:cubicBezTo>
                  <a:cubicBezTo>
                    <a:pt x="424314" y="895867"/>
                    <a:pt x="419522" y="898529"/>
                    <a:pt x="415262" y="900659"/>
                  </a:cubicBezTo>
                  <a:lnTo>
                    <a:pt x="415262" y="887347"/>
                  </a:lnTo>
                  <a:cubicBezTo>
                    <a:pt x="419522" y="885217"/>
                    <a:pt x="423249" y="883087"/>
                    <a:pt x="426444" y="879360"/>
                  </a:cubicBezTo>
                  <a:cubicBezTo>
                    <a:pt x="430704" y="873503"/>
                    <a:pt x="433366" y="866048"/>
                    <a:pt x="433366" y="850073"/>
                  </a:cubicBezTo>
                  <a:cubicBezTo>
                    <a:pt x="427509" y="853268"/>
                    <a:pt x="422184" y="855931"/>
                    <a:pt x="415262" y="858061"/>
                  </a:cubicBezTo>
                  <a:lnTo>
                    <a:pt x="415262" y="845814"/>
                  </a:lnTo>
                  <a:cubicBezTo>
                    <a:pt x="422184" y="843684"/>
                    <a:pt x="427509" y="841554"/>
                    <a:pt x="433366" y="836761"/>
                  </a:cubicBezTo>
                  <a:cubicBezTo>
                    <a:pt x="434964" y="833034"/>
                    <a:pt x="437094" y="830904"/>
                    <a:pt x="438691" y="827177"/>
                  </a:cubicBezTo>
                  <a:lnTo>
                    <a:pt x="438691" y="827177"/>
                  </a:lnTo>
                  <a:close/>
                  <a:moveTo>
                    <a:pt x="438691" y="1046559"/>
                  </a:moveTo>
                  <a:lnTo>
                    <a:pt x="438691" y="1068923"/>
                  </a:lnTo>
                  <a:cubicBezTo>
                    <a:pt x="430704" y="1077975"/>
                    <a:pt x="419522" y="1084897"/>
                    <a:pt x="415262" y="1095014"/>
                  </a:cubicBezTo>
                  <a:lnTo>
                    <a:pt x="415262" y="1076910"/>
                  </a:lnTo>
                  <a:cubicBezTo>
                    <a:pt x="423249" y="1068923"/>
                    <a:pt x="432301" y="1062533"/>
                    <a:pt x="437626" y="1050818"/>
                  </a:cubicBezTo>
                  <a:cubicBezTo>
                    <a:pt x="437094" y="1050286"/>
                    <a:pt x="438691" y="1048156"/>
                    <a:pt x="438691" y="1046559"/>
                  </a:cubicBezTo>
                  <a:lnTo>
                    <a:pt x="438691" y="1046559"/>
                  </a:lnTo>
                  <a:close/>
                  <a:moveTo>
                    <a:pt x="438691" y="1109924"/>
                  </a:moveTo>
                  <a:lnTo>
                    <a:pt x="438691" y="1126963"/>
                  </a:lnTo>
                  <a:cubicBezTo>
                    <a:pt x="429639" y="1138145"/>
                    <a:pt x="422717" y="1150392"/>
                    <a:pt x="438691" y="1173289"/>
                  </a:cubicBezTo>
                  <a:lnTo>
                    <a:pt x="438691" y="1189263"/>
                  </a:lnTo>
                  <a:cubicBezTo>
                    <a:pt x="437626" y="1187133"/>
                    <a:pt x="435496" y="1185003"/>
                    <a:pt x="435496" y="1185003"/>
                  </a:cubicBezTo>
                  <a:cubicBezTo>
                    <a:pt x="423249" y="1167964"/>
                    <a:pt x="418457" y="1156782"/>
                    <a:pt x="418457" y="1146665"/>
                  </a:cubicBezTo>
                  <a:cubicBezTo>
                    <a:pt x="417392" y="1144535"/>
                    <a:pt x="416327" y="1142405"/>
                    <a:pt x="415262" y="1140807"/>
                  </a:cubicBezTo>
                  <a:lnTo>
                    <a:pt x="415262" y="1140807"/>
                  </a:lnTo>
                  <a:lnTo>
                    <a:pt x="415262" y="1120573"/>
                  </a:lnTo>
                  <a:cubicBezTo>
                    <a:pt x="416327" y="1123768"/>
                    <a:pt x="418457" y="1128560"/>
                    <a:pt x="421119" y="1132820"/>
                  </a:cubicBezTo>
                  <a:cubicBezTo>
                    <a:pt x="421119" y="1131755"/>
                    <a:pt x="421119" y="1131755"/>
                    <a:pt x="421119" y="1131755"/>
                  </a:cubicBezTo>
                  <a:lnTo>
                    <a:pt x="422184" y="1132820"/>
                  </a:lnTo>
                  <a:cubicBezTo>
                    <a:pt x="424847" y="1124301"/>
                    <a:pt x="431769" y="1117911"/>
                    <a:pt x="438691" y="1109924"/>
                  </a:cubicBezTo>
                  <a:lnTo>
                    <a:pt x="438691" y="1109924"/>
                  </a:lnTo>
                  <a:close/>
                  <a:moveTo>
                    <a:pt x="438691" y="1340487"/>
                  </a:moveTo>
                  <a:lnTo>
                    <a:pt x="438691" y="1371904"/>
                  </a:lnTo>
                  <a:lnTo>
                    <a:pt x="415262" y="1390008"/>
                  </a:lnTo>
                  <a:lnTo>
                    <a:pt x="415262" y="1359657"/>
                  </a:lnTo>
                  <a:lnTo>
                    <a:pt x="438691" y="1340487"/>
                  </a:lnTo>
                  <a:lnTo>
                    <a:pt x="438691" y="1340487"/>
                  </a:lnTo>
                  <a:close/>
                  <a:moveTo>
                    <a:pt x="438691" y="1413970"/>
                  </a:moveTo>
                  <a:lnTo>
                    <a:pt x="438691" y="1445386"/>
                  </a:lnTo>
                  <a:lnTo>
                    <a:pt x="435496" y="1442191"/>
                  </a:lnTo>
                  <a:lnTo>
                    <a:pt x="416327" y="1451243"/>
                  </a:lnTo>
                  <a:lnTo>
                    <a:pt x="415262" y="1451243"/>
                  </a:lnTo>
                  <a:lnTo>
                    <a:pt x="415262" y="1425152"/>
                  </a:lnTo>
                  <a:lnTo>
                    <a:pt x="438691" y="1413970"/>
                  </a:lnTo>
                  <a:lnTo>
                    <a:pt x="438691" y="1413970"/>
                  </a:lnTo>
                  <a:close/>
                  <a:moveTo>
                    <a:pt x="438691" y="1583831"/>
                  </a:moveTo>
                  <a:lnTo>
                    <a:pt x="438691" y="1703106"/>
                  </a:lnTo>
                  <a:cubicBezTo>
                    <a:pt x="437626" y="1702041"/>
                    <a:pt x="435496" y="1700976"/>
                    <a:pt x="434431" y="1698846"/>
                  </a:cubicBezTo>
                  <a:cubicBezTo>
                    <a:pt x="431236" y="1697781"/>
                    <a:pt x="426444" y="1695651"/>
                    <a:pt x="425379" y="1695651"/>
                  </a:cubicBezTo>
                  <a:cubicBezTo>
                    <a:pt x="422184" y="1693521"/>
                    <a:pt x="418457" y="1692457"/>
                    <a:pt x="415262" y="1691392"/>
                  </a:cubicBezTo>
                  <a:lnTo>
                    <a:pt x="415262" y="1673287"/>
                  </a:lnTo>
                  <a:cubicBezTo>
                    <a:pt x="418457" y="1675417"/>
                    <a:pt x="421119" y="1676482"/>
                    <a:pt x="424314" y="1677547"/>
                  </a:cubicBezTo>
                  <a:lnTo>
                    <a:pt x="424314" y="1677547"/>
                  </a:lnTo>
                  <a:lnTo>
                    <a:pt x="426444" y="1678612"/>
                  </a:lnTo>
                  <a:cubicBezTo>
                    <a:pt x="422184" y="1653585"/>
                    <a:pt x="432301" y="1626961"/>
                    <a:pt x="426444" y="1597675"/>
                  </a:cubicBezTo>
                  <a:cubicBezTo>
                    <a:pt x="424314" y="1591818"/>
                    <a:pt x="420587" y="1587558"/>
                    <a:pt x="415262" y="1581701"/>
                  </a:cubicBezTo>
                  <a:lnTo>
                    <a:pt x="415262" y="1561467"/>
                  </a:lnTo>
                  <a:cubicBezTo>
                    <a:pt x="425911" y="1569454"/>
                    <a:pt x="432834" y="1575844"/>
                    <a:pt x="438691" y="1583831"/>
                  </a:cubicBezTo>
                  <a:lnTo>
                    <a:pt x="438691" y="1583831"/>
                  </a:lnTo>
                  <a:close/>
                  <a:moveTo>
                    <a:pt x="414729" y="1319188"/>
                  </a:moveTo>
                  <a:lnTo>
                    <a:pt x="414729" y="1308006"/>
                  </a:lnTo>
                  <a:lnTo>
                    <a:pt x="420587" y="1314928"/>
                  </a:lnTo>
                  <a:lnTo>
                    <a:pt x="414729" y="1319188"/>
                  </a:lnTo>
                  <a:close/>
                  <a:moveTo>
                    <a:pt x="414729" y="157317"/>
                  </a:moveTo>
                  <a:lnTo>
                    <a:pt x="414729" y="175422"/>
                  </a:lnTo>
                  <a:cubicBezTo>
                    <a:pt x="412599" y="176487"/>
                    <a:pt x="408872" y="178616"/>
                    <a:pt x="405677" y="181279"/>
                  </a:cubicBezTo>
                  <a:lnTo>
                    <a:pt x="405677" y="162110"/>
                  </a:lnTo>
                  <a:cubicBezTo>
                    <a:pt x="409405" y="159447"/>
                    <a:pt x="412599" y="158382"/>
                    <a:pt x="414729" y="157317"/>
                  </a:cubicBezTo>
                  <a:lnTo>
                    <a:pt x="414729" y="157317"/>
                  </a:lnTo>
                  <a:close/>
                  <a:moveTo>
                    <a:pt x="414729" y="208968"/>
                  </a:moveTo>
                  <a:lnTo>
                    <a:pt x="414729" y="229202"/>
                  </a:lnTo>
                  <a:cubicBezTo>
                    <a:pt x="411535" y="228137"/>
                    <a:pt x="408872" y="227072"/>
                    <a:pt x="405677" y="224942"/>
                  </a:cubicBezTo>
                  <a:lnTo>
                    <a:pt x="405677" y="205773"/>
                  </a:lnTo>
                  <a:cubicBezTo>
                    <a:pt x="409405" y="206838"/>
                    <a:pt x="411535" y="207903"/>
                    <a:pt x="414729" y="208968"/>
                  </a:cubicBezTo>
                  <a:lnTo>
                    <a:pt x="414729" y="208968"/>
                  </a:lnTo>
                  <a:close/>
                  <a:moveTo>
                    <a:pt x="414729" y="265411"/>
                  </a:moveTo>
                  <a:lnTo>
                    <a:pt x="414729" y="283515"/>
                  </a:lnTo>
                  <a:cubicBezTo>
                    <a:pt x="411535" y="284580"/>
                    <a:pt x="408872" y="285645"/>
                    <a:pt x="405677" y="285645"/>
                  </a:cubicBezTo>
                  <a:lnTo>
                    <a:pt x="405677" y="268606"/>
                  </a:lnTo>
                  <a:cubicBezTo>
                    <a:pt x="409405" y="267541"/>
                    <a:pt x="411535" y="267541"/>
                    <a:pt x="414729" y="265411"/>
                  </a:cubicBezTo>
                  <a:lnTo>
                    <a:pt x="414729" y="265411"/>
                  </a:lnTo>
                  <a:close/>
                  <a:moveTo>
                    <a:pt x="414729" y="345283"/>
                  </a:moveTo>
                  <a:lnTo>
                    <a:pt x="414729" y="368712"/>
                  </a:lnTo>
                  <a:cubicBezTo>
                    <a:pt x="411535" y="367647"/>
                    <a:pt x="406742" y="365517"/>
                    <a:pt x="406742" y="360725"/>
                  </a:cubicBezTo>
                  <a:cubicBezTo>
                    <a:pt x="406742" y="361257"/>
                    <a:pt x="407807" y="355400"/>
                    <a:pt x="414729" y="345283"/>
                  </a:cubicBezTo>
                  <a:lnTo>
                    <a:pt x="414729" y="345283"/>
                  </a:lnTo>
                  <a:close/>
                  <a:moveTo>
                    <a:pt x="414729" y="389478"/>
                  </a:moveTo>
                  <a:lnTo>
                    <a:pt x="414729" y="435272"/>
                  </a:lnTo>
                  <a:cubicBezTo>
                    <a:pt x="413664" y="435272"/>
                    <a:pt x="412599" y="434207"/>
                    <a:pt x="411535" y="432077"/>
                  </a:cubicBezTo>
                  <a:cubicBezTo>
                    <a:pt x="410470" y="431012"/>
                    <a:pt x="409405" y="427817"/>
                    <a:pt x="405677" y="425155"/>
                  </a:cubicBezTo>
                  <a:lnTo>
                    <a:pt x="405677" y="409180"/>
                  </a:lnTo>
                  <a:cubicBezTo>
                    <a:pt x="407807" y="409180"/>
                    <a:pt x="409937" y="410245"/>
                    <a:pt x="411535" y="409180"/>
                  </a:cubicBezTo>
                  <a:cubicBezTo>
                    <a:pt x="413664" y="407050"/>
                    <a:pt x="412599" y="403323"/>
                    <a:pt x="412599" y="401193"/>
                  </a:cubicBezTo>
                  <a:cubicBezTo>
                    <a:pt x="412599" y="401193"/>
                    <a:pt x="409405" y="400128"/>
                    <a:pt x="405677" y="400128"/>
                  </a:cubicBezTo>
                  <a:lnTo>
                    <a:pt x="405677" y="384154"/>
                  </a:lnTo>
                  <a:cubicBezTo>
                    <a:pt x="407807" y="387349"/>
                    <a:pt x="408872" y="388414"/>
                    <a:pt x="412599" y="388414"/>
                  </a:cubicBezTo>
                  <a:cubicBezTo>
                    <a:pt x="412599" y="389478"/>
                    <a:pt x="413664" y="389478"/>
                    <a:pt x="414729" y="389478"/>
                  </a:cubicBezTo>
                  <a:lnTo>
                    <a:pt x="414729" y="389478"/>
                  </a:lnTo>
                  <a:close/>
                  <a:moveTo>
                    <a:pt x="414729" y="451246"/>
                  </a:moveTo>
                  <a:lnTo>
                    <a:pt x="414729" y="480533"/>
                  </a:lnTo>
                  <a:cubicBezTo>
                    <a:pt x="411535" y="484792"/>
                    <a:pt x="407807" y="489585"/>
                    <a:pt x="405677" y="493845"/>
                  </a:cubicBezTo>
                  <a:lnTo>
                    <a:pt x="405677" y="461363"/>
                  </a:lnTo>
                  <a:cubicBezTo>
                    <a:pt x="409405" y="458168"/>
                    <a:pt x="411535" y="454441"/>
                    <a:pt x="414729" y="451246"/>
                  </a:cubicBezTo>
                  <a:lnTo>
                    <a:pt x="414729" y="451246"/>
                  </a:lnTo>
                  <a:close/>
                  <a:moveTo>
                    <a:pt x="414729" y="508754"/>
                  </a:moveTo>
                  <a:lnTo>
                    <a:pt x="414729" y="532183"/>
                  </a:lnTo>
                  <a:cubicBezTo>
                    <a:pt x="412599" y="530053"/>
                    <a:pt x="408872" y="527923"/>
                    <a:pt x="405677" y="526326"/>
                  </a:cubicBezTo>
                  <a:lnTo>
                    <a:pt x="405677" y="503962"/>
                  </a:lnTo>
                  <a:cubicBezTo>
                    <a:pt x="407807" y="503962"/>
                    <a:pt x="411535" y="506624"/>
                    <a:pt x="414729" y="508754"/>
                  </a:cubicBezTo>
                  <a:lnTo>
                    <a:pt x="414729" y="508754"/>
                  </a:lnTo>
                  <a:close/>
                  <a:moveTo>
                    <a:pt x="414729" y="729201"/>
                  </a:moveTo>
                  <a:lnTo>
                    <a:pt x="414729" y="748370"/>
                  </a:lnTo>
                  <a:cubicBezTo>
                    <a:pt x="413664" y="752630"/>
                    <a:pt x="412599" y="757422"/>
                    <a:pt x="411535" y="761682"/>
                  </a:cubicBezTo>
                  <a:lnTo>
                    <a:pt x="411535" y="761682"/>
                  </a:lnTo>
                  <a:lnTo>
                    <a:pt x="411535" y="763812"/>
                  </a:lnTo>
                  <a:cubicBezTo>
                    <a:pt x="412599" y="762747"/>
                    <a:pt x="413664" y="762747"/>
                    <a:pt x="414729" y="761682"/>
                  </a:cubicBezTo>
                  <a:lnTo>
                    <a:pt x="414729" y="773929"/>
                  </a:lnTo>
                  <a:cubicBezTo>
                    <a:pt x="411535" y="774994"/>
                    <a:pt x="408872" y="777124"/>
                    <a:pt x="405677" y="780851"/>
                  </a:cubicBezTo>
                  <a:lnTo>
                    <a:pt x="405677" y="744643"/>
                  </a:lnTo>
                  <a:cubicBezTo>
                    <a:pt x="409405" y="738253"/>
                    <a:pt x="411535" y="732928"/>
                    <a:pt x="414729" y="729201"/>
                  </a:cubicBezTo>
                  <a:lnTo>
                    <a:pt x="414729" y="729201"/>
                  </a:lnTo>
                  <a:close/>
                  <a:moveTo>
                    <a:pt x="414729" y="802683"/>
                  </a:moveTo>
                  <a:lnTo>
                    <a:pt x="414729" y="813865"/>
                  </a:lnTo>
                  <a:cubicBezTo>
                    <a:pt x="411535" y="814930"/>
                    <a:pt x="408872" y="815995"/>
                    <a:pt x="405677" y="817060"/>
                  </a:cubicBezTo>
                  <a:lnTo>
                    <a:pt x="405677" y="805878"/>
                  </a:lnTo>
                  <a:cubicBezTo>
                    <a:pt x="409405" y="804813"/>
                    <a:pt x="411535" y="803748"/>
                    <a:pt x="414729" y="802683"/>
                  </a:cubicBezTo>
                  <a:lnTo>
                    <a:pt x="414729" y="802683"/>
                  </a:lnTo>
                  <a:close/>
                  <a:moveTo>
                    <a:pt x="414729" y="844216"/>
                  </a:moveTo>
                  <a:lnTo>
                    <a:pt x="414729" y="856463"/>
                  </a:lnTo>
                  <a:cubicBezTo>
                    <a:pt x="411535" y="856463"/>
                    <a:pt x="408872" y="857528"/>
                    <a:pt x="405677" y="858593"/>
                  </a:cubicBezTo>
                  <a:lnTo>
                    <a:pt x="405677" y="847411"/>
                  </a:lnTo>
                  <a:cubicBezTo>
                    <a:pt x="409405" y="846346"/>
                    <a:pt x="411535" y="845281"/>
                    <a:pt x="414729" y="844216"/>
                  </a:cubicBezTo>
                  <a:lnTo>
                    <a:pt x="414729" y="844216"/>
                  </a:lnTo>
                  <a:close/>
                  <a:moveTo>
                    <a:pt x="414729" y="885750"/>
                  </a:moveTo>
                  <a:lnTo>
                    <a:pt x="414729" y="899062"/>
                  </a:lnTo>
                  <a:cubicBezTo>
                    <a:pt x="412599" y="900127"/>
                    <a:pt x="408872" y="901192"/>
                    <a:pt x="405677" y="902257"/>
                  </a:cubicBezTo>
                  <a:lnTo>
                    <a:pt x="405677" y="890009"/>
                  </a:lnTo>
                  <a:cubicBezTo>
                    <a:pt x="409405" y="888945"/>
                    <a:pt x="412599" y="887880"/>
                    <a:pt x="414729" y="885750"/>
                  </a:cubicBezTo>
                  <a:lnTo>
                    <a:pt x="414729" y="885750"/>
                  </a:lnTo>
                  <a:close/>
                  <a:moveTo>
                    <a:pt x="414729" y="928348"/>
                  </a:moveTo>
                  <a:lnTo>
                    <a:pt x="414729" y="941660"/>
                  </a:lnTo>
                  <a:cubicBezTo>
                    <a:pt x="412599" y="943790"/>
                    <a:pt x="408872" y="944855"/>
                    <a:pt x="405677" y="945920"/>
                  </a:cubicBezTo>
                  <a:lnTo>
                    <a:pt x="405677" y="933673"/>
                  </a:lnTo>
                  <a:cubicBezTo>
                    <a:pt x="409405" y="933140"/>
                    <a:pt x="412599" y="931010"/>
                    <a:pt x="414729" y="928348"/>
                  </a:cubicBezTo>
                  <a:lnTo>
                    <a:pt x="414729" y="928348"/>
                  </a:lnTo>
                  <a:close/>
                  <a:moveTo>
                    <a:pt x="414729" y="974674"/>
                  </a:moveTo>
                  <a:lnTo>
                    <a:pt x="414729" y="987986"/>
                  </a:lnTo>
                  <a:cubicBezTo>
                    <a:pt x="411535" y="990116"/>
                    <a:pt x="408872" y="991181"/>
                    <a:pt x="405677" y="993843"/>
                  </a:cubicBezTo>
                  <a:lnTo>
                    <a:pt x="405677" y="980531"/>
                  </a:lnTo>
                  <a:cubicBezTo>
                    <a:pt x="409405" y="979466"/>
                    <a:pt x="412599" y="976804"/>
                    <a:pt x="414729" y="974674"/>
                  </a:cubicBezTo>
                  <a:lnTo>
                    <a:pt x="414729" y="974674"/>
                  </a:lnTo>
                  <a:close/>
                  <a:moveTo>
                    <a:pt x="414729" y="1023129"/>
                  </a:moveTo>
                  <a:lnTo>
                    <a:pt x="414729" y="1038039"/>
                  </a:lnTo>
                  <a:cubicBezTo>
                    <a:pt x="411535" y="1040169"/>
                    <a:pt x="408872" y="1042299"/>
                    <a:pt x="405677" y="1046026"/>
                  </a:cubicBezTo>
                  <a:lnTo>
                    <a:pt x="405677" y="1031117"/>
                  </a:lnTo>
                  <a:cubicBezTo>
                    <a:pt x="409405" y="1028987"/>
                    <a:pt x="411535" y="1026324"/>
                    <a:pt x="414729" y="1023129"/>
                  </a:cubicBezTo>
                  <a:lnTo>
                    <a:pt x="414729" y="1023129"/>
                  </a:lnTo>
                  <a:close/>
                  <a:moveTo>
                    <a:pt x="414729" y="1077442"/>
                  </a:moveTo>
                  <a:lnTo>
                    <a:pt x="414729" y="1095547"/>
                  </a:lnTo>
                  <a:cubicBezTo>
                    <a:pt x="411535" y="1102469"/>
                    <a:pt x="411535" y="1108859"/>
                    <a:pt x="414729" y="1120573"/>
                  </a:cubicBezTo>
                  <a:lnTo>
                    <a:pt x="414729" y="1140807"/>
                  </a:lnTo>
                  <a:cubicBezTo>
                    <a:pt x="411535" y="1133885"/>
                    <a:pt x="407807" y="1129625"/>
                    <a:pt x="405677" y="1123768"/>
                  </a:cubicBezTo>
                  <a:lnTo>
                    <a:pt x="405677" y="1088624"/>
                  </a:lnTo>
                  <a:cubicBezTo>
                    <a:pt x="407807" y="1083832"/>
                    <a:pt x="411535" y="1080637"/>
                    <a:pt x="414729" y="1077442"/>
                  </a:cubicBezTo>
                  <a:lnTo>
                    <a:pt x="414729" y="1077442"/>
                  </a:lnTo>
                  <a:close/>
                  <a:moveTo>
                    <a:pt x="414729" y="1308006"/>
                  </a:moveTo>
                  <a:lnTo>
                    <a:pt x="414729" y="1319188"/>
                  </a:lnTo>
                  <a:lnTo>
                    <a:pt x="405677" y="1326110"/>
                  </a:lnTo>
                  <a:lnTo>
                    <a:pt x="405677" y="1297889"/>
                  </a:lnTo>
                  <a:lnTo>
                    <a:pt x="414729" y="1308006"/>
                  </a:lnTo>
                  <a:lnTo>
                    <a:pt x="414729" y="1308006"/>
                  </a:lnTo>
                  <a:close/>
                  <a:moveTo>
                    <a:pt x="414729" y="1359657"/>
                  </a:moveTo>
                  <a:lnTo>
                    <a:pt x="414729" y="1390008"/>
                  </a:lnTo>
                  <a:lnTo>
                    <a:pt x="411535" y="1392138"/>
                  </a:lnTo>
                  <a:cubicBezTo>
                    <a:pt x="410470" y="1394268"/>
                    <a:pt x="408340" y="1395333"/>
                    <a:pt x="405677" y="1396398"/>
                  </a:cubicBezTo>
                  <a:lnTo>
                    <a:pt x="405677" y="1366046"/>
                  </a:lnTo>
                  <a:lnTo>
                    <a:pt x="414729" y="1359657"/>
                  </a:lnTo>
                  <a:lnTo>
                    <a:pt x="414729" y="1359657"/>
                  </a:lnTo>
                  <a:close/>
                  <a:moveTo>
                    <a:pt x="414729" y="1425152"/>
                  </a:moveTo>
                  <a:lnTo>
                    <a:pt x="414729" y="1451243"/>
                  </a:lnTo>
                  <a:lnTo>
                    <a:pt x="405677" y="1443256"/>
                  </a:lnTo>
                  <a:lnTo>
                    <a:pt x="405677" y="1429944"/>
                  </a:lnTo>
                  <a:lnTo>
                    <a:pt x="414729" y="1425152"/>
                  </a:lnTo>
                  <a:lnTo>
                    <a:pt x="414729" y="1425152"/>
                  </a:lnTo>
                  <a:close/>
                  <a:moveTo>
                    <a:pt x="414729" y="1561467"/>
                  </a:moveTo>
                  <a:lnTo>
                    <a:pt x="414729" y="1581701"/>
                  </a:lnTo>
                  <a:cubicBezTo>
                    <a:pt x="412599" y="1579571"/>
                    <a:pt x="408872" y="1577441"/>
                    <a:pt x="405677" y="1574779"/>
                  </a:cubicBezTo>
                  <a:lnTo>
                    <a:pt x="405677" y="1555609"/>
                  </a:lnTo>
                  <a:cubicBezTo>
                    <a:pt x="409405" y="1557739"/>
                    <a:pt x="412599" y="1559337"/>
                    <a:pt x="414729" y="1561467"/>
                  </a:cubicBezTo>
                  <a:lnTo>
                    <a:pt x="414729" y="1561467"/>
                  </a:lnTo>
                  <a:close/>
                  <a:moveTo>
                    <a:pt x="414729" y="1672755"/>
                  </a:moveTo>
                  <a:lnTo>
                    <a:pt x="414729" y="1690859"/>
                  </a:lnTo>
                  <a:cubicBezTo>
                    <a:pt x="411535" y="1688729"/>
                    <a:pt x="408872" y="1687664"/>
                    <a:pt x="405677" y="1686599"/>
                  </a:cubicBezTo>
                  <a:lnTo>
                    <a:pt x="405677" y="1668495"/>
                  </a:lnTo>
                  <a:cubicBezTo>
                    <a:pt x="409405" y="1669560"/>
                    <a:pt x="411535" y="1671690"/>
                    <a:pt x="414729" y="1672755"/>
                  </a:cubicBezTo>
                  <a:close/>
                  <a:moveTo>
                    <a:pt x="405677" y="162110"/>
                  </a:moveTo>
                  <a:lnTo>
                    <a:pt x="405677" y="181279"/>
                  </a:lnTo>
                  <a:cubicBezTo>
                    <a:pt x="399820" y="184474"/>
                    <a:pt x="393430" y="190331"/>
                    <a:pt x="386508" y="197253"/>
                  </a:cubicBezTo>
                  <a:lnTo>
                    <a:pt x="386508" y="175954"/>
                  </a:lnTo>
                  <a:cubicBezTo>
                    <a:pt x="393430" y="169564"/>
                    <a:pt x="400352" y="165304"/>
                    <a:pt x="405677" y="162110"/>
                  </a:cubicBezTo>
                  <a:lnTo>
                    <a:pt x="405677" y="162110"/>
                  </a:lnTo>
                  <a:close/>
                  <a:moveTo>
                    <a:pt x="405677" y="205773"/>
                  </a:moveTo>
                  <a:lnTo>
                    <a:pt x="405677" y="224942"/>
                  </a:lnTo>
                  <a:cubicBezTo>
                    <a:pt x="399820" y="222812"/>
                    <a:pt x="393430" y="219085"/>
                    <a:pt x="386508" y="218020"/>
                  </a:cubicBezTo>
                  <a:lnTo>
                    <a:pt x="386508" y="198851"/>
                  </a:lnTo>
                  <a:cubicBezTo>
                    <a:pt x="393430" y="200448"/>
                    <a:pt x="400352" y="202578"/>
                    <a:pt x="405677" y="205773"/>
                  </a:cubicBezTo>
                  <a:lnTo>
                    <a:pt x="405677" y="205773"/>
                  </a:lnTo>
                  <a:close/>
                  <a:moveTo>
                    <a:pt x="405677" y="268606"/>
                  </a:moveTo>
                  <a:lnTo>
                    <a:pt x="405677" y="285645"/>
                  </a:lnTo>
                  <a:cubicBezTo>
                    <a:pt x="405677" y="285645"/>
                    <a:pt x="405677" y="285645"/>
                    <a:pt x="404612" y="285645"/>
                  </a:cubicBezTo>
                  <a:cubicBezTo>
                    <a:pt x="398755" y="295762"/>
                    <a:pt x="392365" y="303749"/>
                    <a:pt x="386508" y="310671"/>
                  </a:cubicBezTo>
                  <a:lnTo>
                    <a:pt x="386508" y="268073"/>
                  </a:lnTo>
                  <a:cubicBezTo>
                    <a:pt x="392365" y="269138"/>
                    <a:pt x="396625" y="269138"/>
                    <a:pt x="400885" y="270203"/>
                  </a:cubicBezTo>
                  <a:cubicBezTo>
                    <a:pt x="403547" y="270203"/>
                    <a:pt x="404612" y="268606"/>
                    <a:pt x="405677" y="268606"/>
                  </a:cubicBezTo>
                  <a:lnTo>
                    <a:pt x="405677" y="268606"/>
                  </a:lnTo>
                  <a:close/>
                  <a:moveTo>
                    <a:pt x="405677" y="384686"/>
                  </a:moveTo>
                  <a:lnTo>
                    <a:pt x="405677" y="400661"/>
                  </a:lnTo>
                  <a:cubicBezTo>
                    <a:pt x="402482" y="399596"/>
                    <a:pt x="398755" y="399596"/>
                    <a:pt x="399820" y="401726"/>
                  </a:cubicBezTo>
                  <a:cubicBezTo>
                    <a:pt x="399820" y="401726"/>
                    <a:pt x="401950" y="411843"/>
                    <a:pt x="405677" y="409713"/>
                  </a:cubicBezTo>
                  <a:lnTo>
                    <a:pt x="405677" y="409713"/>
                  </a:lnTo>
                  <a:lnTo>
                    <a:pt x="405677" y="425687"/>
                  </a:lnTo>
                  <a:cubicBezTo>
                    <a:pt x="404612" y="423557"/>
                    <a:pt x="403547" y="423557"/>
                    <a:pt x="401417" y="423557"/>
                  </a:cubicBezTo>
                  <a:cubicBezTo>
                    <a:pt x="390235" y="422492"/>
                    <a:pt x="388105" y="416635"/>
                    <a:pt x="387040" y="409180"/>
                  </a:cubicBezTo>
                  <a:lnTo>
                    <a:pt x="387040" y="409180"/>
                  </a:lnTo>
                  <a:lnTo>
                    <a:pt x="387040" y="372972"/>
                  </a:lnTo>
                  <a:cubicBezTo>
                    <a:pt x="388105" y="372972"/>
                    <a:pt x="389170" y="371907"/>
                    <a:pt x="390235" y="371907"/>
                  </a:cubicBezTo>
                  <a:cubicBezTo>
                    <a:pt x="390235" y="371907"/>
                    <a:pt x="399287" y="368712"/>
                    <a:pt x="403547" y="374037"/>
                  </a:cubicBezTo>
                  <a:cubicBezTo>
                    <a:pt x="403547" y="373504"/>
                    <a:pt x="403547" y="380426"/>
                    <a:pt x="405677" y="384686"/>
                  </a:cubicBezTo>
                  <a:lnTo>
                    <a:pt x="405677" y="384686"/>
                  </a:lnTo>
                  <a:close/>
                  <a:moveTo>
                    <a:pt x="405677" y="461363"/>
                  </a:moveTo>
                  <a:lnTo>
                    <a:pt x="405677" y="493845"/>
                  </a:lnTo>
                  <a:cubicBezTo>
                    <a:pt x="404612" y="497039"/>
                    <a:pt x="403547" y="499702"/>
                    <a:pt x="403547" y="501832"/>
                  </a:cubicBezTo>
                  <a:cubicBezTo>
                    <a:pt x="403547" y="501832"/>
                    <a:pt x="404612" y="502897"/>
                    <a:pt x="405677" y="503962"/>
                  </a:cubicBezTo>
                  <a:lnTo>
                    <a:pt x="405677" y="526326"/>
                  </a:lnTo>
                  <a:cubicBezTo>
                    <a:pt x="402482" y="524196"/>
                    <a:pt x="398755" y="522066"/>
                    <a:pt x="393430" y="519404"/>
                  </a:cubicBezTo>
                  <a:cubicBezTo>
                    <a:pt x="393430" y="519404"/>
                    <a:pt x="391300" y="519404"/>
                    <a:pt x="386508" y="519404"/>
                  </a:cubicBezTo>
                  <a:lnTo>
                    <a:pt x="386508" y="485857"/>
                  </a:lnTo>
                  <a:cubicBezTo>
                    <a:pt x="391300" y="481597"/>
                    <a:pt x="397690" y="471480"/>
                    <a:pt x="405677" y="461363"/>
                  </a:cubicBezTo>
                  <a:lnTo>
                    <a:pt x="405677" y="461363"/>
                  </a:lnTo>
                  <a:close/>
                  <a:moveTo>
                    <a:pt x="405677" y="745175"/>
                  </a:moveTo>
                  <a:lnTo>
                    <a:pt x="405677" y="781384"/>
                  </a:lnTo>
                  <a:cubicBezTo>
                    <a:pt x="402482" y="787241"/>
                    <a:pt x="398755" y="795761"/>
                    <a:pt x="397690" y="808540"/>
                  </a:cubicBezTo>
                  <a:lnTo>
                    <a:pt x="398755" y="808540"/>
                  </a:lnTo>
                  <a:lnTo>
                    <a:pt x="398755" y="809605"/>
                  </a:lnTo>
                  <a:cubicBezTo>
                    <a:pt x="400885" y="808540"/>
                    <a:pt x="403015" y="807475"/>
                    <a:pt x="405677" y="806410"/>
                  </a:cubicBezTo>
                  <a:lnTo>
                    <a:pt x="405677" y="817592"/>
                  </a:lnTo>
                  <a:cubicBezTo>
                    <a:pt x="396625" y="821852"/>
                    <a:pt x="388638" y="831969"/>
                    <a:pt x="388638" y="854866"/>
                  </a:cubicBezTo>
                  <a:lnTo>
                    <a:pt x="389703" y="854866"/>
                  </a:lnTo>
                  <a:lnTo>
                    <a:pt x="389703" y="855931"/>
                  </a:lnTo>
                  <a:cubicBezTo>
                    <a:pt x="393963" y="852736"/>
                    <a:pt x="399820" y="850073"/>
                    <a:pt x="405677" y="847944"/>
                  </a:cubicBezTo>
                  <a:lnTo>
                    <a:pt x="405677" y="859126"/>
                  </a:lnTo>
                  <a:cubicBezTo>
                    <a:pt x="397690" y="862321"/>
                    <a:pt x="391300" y="866048"/>
                    <a:pt x="386508" y="875100"/>
                  </a:cubicBezTo>
                  <a:lnTo>
                    <a:pt x="386508" y="821320"/>
                  </a:lnTo>
                  <a:cubicBezTo>
                    <a:pt x="387573" y="820255"/>
                    <a:pt x="387573" y="819190"/>
                    <a:pt x="388638" y="819190"/>
                  </a:cubicBezTo>
                  <a:cubicBezTo>
                    <a:pt x="388638" y="817060"/>
                    <a:pt x="388638" y="813332"/>
                    <a:pt x="388638" y="812267"/>
                  </a:cubicBezTo>
                  <a:cubicBezTo>
                    <a:pt x="389703" y="792033"/>
                    <a:pt x="394495" y="779786"/>
                    <a:pt x="400885" y="772864"/>
                  </a:cubicBezTo>
                  <a:cubicBezTo>
                    <a:pt x="400885" y="770734"/>
                    <a:pt x="400885" y="767007"/>
                    <a:pt x="400885" y="765942"/>
                  </a:cubicBezTo>
                  <a:cubicBezTo>
                    <a:pt x="402482" y="757422"/>
                    <a:pt x="404612" y="750500"/>
                    <a:pt x="405677" y="745175"/>
                  </a:cubicBezTo>
                  <a:lnTo>
                    <a:pt x="405677" y="745175"/>
                  </a:lnTo>
                  <a:close/>
                  <a:moveTo>
                    <a:pt x="405677" y="890542"/>
                  </a:moveTo>
                  <a:lnTo>
                    <a:pt x="405677" y="902789"/>
                  </a:lnTo>
                  <a:cubicBezTo>
                    <a:pt x="398755" y="904919"/>
                    <a:pt x="391300" y="908646"/>
                    <a:pt x="386508" y="916101"/>
                  </a:cubicBezTo>
                  <a:lnTo>
                    <a:pt x="386508" y="900127"/>
                  </a:lnTo>
                  <a:cubicBezTo>
                    <a:pt x="392365" y="895867"/>
                    <a:pt x="399287" y="893737"/>
                    <a:pt x="405677" y="890542"/>
                  </a:cubicBezTo>
                  <a:lnTo>
                    <a:pt x="405677" y="890542"/>
                  </a:lnTo>
                  <a:close/>
                  <a:moveTo>
                    <a:pt x="405677" y="934205"/>
                  </a:moveTo>
                  <a:lnTo>
                    <a:pt x="405677" y="946452"/>
                  </a:lnTo>
                  <a:cubicBezTo>
                    <a:pt x="398755" y="950712"/>
                    <a:pt x="391300" y="955504"/>
                    <a:pt x="386508" y="963492"/>
                  </a:cubicBezTo>
                  <a:lnTo>
                    <a:pt x="386508" y="946452"/>
                  </a:lnTo>
                  <a:cubicBezTo>
                    <a:pt x="392365" y="942192"/>
                    <a:pt x="399287" y="938998"/>
                    <a:pt x="405677" y="934205"/>
                  </a:cubicBezTo>
                  <a:lnTo>
                    <a:pt x="405677" y="934205"/>
                  </a:lnTo>
                  <a:close/>
                  <a:moveTo>
                    <a:pt x="405677" y="980531"/>
                  </a:moveTo>
                  <a:lnTo>
                    <a:pt x="405677" y="993843"/>
                  </a:lnTo>
                  <a:cubicBezTo>
                    <a:pt x="393430" y="1001830"/>
                    <a:pt x="383313" y="1013012"/>
                    <a:pt x="394495" y="1041234"/>
                  </a:cubicBezTo>
                  <a:lnTo>
                    <a:pt x="394495" y="1041234"/>
                  </a:lnTo>
                  <a:lnTo>
                    <a:pt x="394495" y="1042299"/>
                  </a:lnTo>
                  <a:cubicBezTo>
                    <a:pt x="397690" y="1038039"/>
                    <a:pt x="402482" y="1034312"/>
                    <a:pt x="405677" y="1031117"/>
                  </a:cubicBezTo>
                  <a:lnTo>
                    <a:pt x="405677" y="1046026"/>
                  </a:lnTo>
                  <a:cubicBezTo>
                    <a:pt x="398755" y="1054013"/>
                    <a:pt x="394495" y="1066260"/>
                    <a:pt x="405677" y="1087560"/>
                  </a:cubicBezTo>
                  <a:lnTo>
                    <a:pt x="405677" y="1087560"/>
                  </a:lnTo>
                  <a:lnTo>
                    <a:pt x="405677" y="1088624"/>
                  </a:lnTo>
                  <a:lnTo>
                    <a:pt x="405677" y="1088624"/>
                  </a:lnTo>
                  <a:lnTo>
                    <a:pt x="405677" y="1123768"/>
                  </a:lnTo>
                  <a:cubicBezTo>
                    <a:pt x="402482" y="1114716"/>
                    <a:pt x="401417" y="1107794"/>
                    <a:pt x="402482" y="1101404"/>
                  </a:cubicBezTo>
                  <a:cubicBezTo>
                    <a:pt x="401417" y="1099274"/>
                    <a:pt x="399287" y="1097144"/>
                    <a:pt x="399287" y="1095547"/>
                  </a:cubicBezTo>
                  <a:cubicBezTo>
                    <a:pt x="390235" y="1077442"/>
                    <a:pt x="388105" y="1065195"/>
                    <a:pt x="390235" y="1055078"/>
                  </a:cubicBezTo>
                  <a:cubicBezTo>
                    <a:pt x="389170" y="1052948"/>
                    <a:pt x="388105" y="1050818"/>
                    <a:pt x="387040" y="1049221"/>
                  </a:cubicBezTo>
                  <a:lnTo>
                    <a:pt x="387040" y="1049221"/>
                  </a:lnTo>
                  <a:lnTo>
                    <a:pt x="387040" y="995440"/>
                  </a:lnTo>
                  <a:lnTo>
                    <a:pt x="388105" y="996505"/>
                  </a:lnTo>
                  <a:cubicBezTo>
                    <a:pt x="392365" y="990648"/>
                    <a:pt x="399287" y="985856"/>
                    <a:pt x="405677" y="980531"/>
                  </a:cubicBezTo>
                  <a:lnTo>
                    <a:pt x="405677" y="980531"/>
                  </a:lnTo>
                  <a:close/>
                  <a:moveTo>
                    <a:pt x="405677" y="1297889"/>
                  </a:moveTo>
                  <a:lnTo>
                    <a:pt x="405677" y="1326110"/>
                  </a:lnTo>
                  <a:lnTo>
                    <a:pt x="386508" y="1342085"/>
                  </a:lnTo>
                  <a:lnTo>
                    <a:pt x="386508" y="1309604"/>
                  </a:lnTo>
                  <a:lnTo>
                    <a:pt x="404612" y="1294694"/>
                  </a:lnTo>
                  <a:lnTo>
                    <a:pt x="405677" y="1297889"/>
                  </a:lnTo>
                  <a:lnTo>
                    <a:pt x="405677" y="1297889"/>
                  </a:lnTo>
                  <a:close/>
                  <a:moveTo>
                    <a:pt x="405677" y="1366579"/>
                  </a:moveTo>
                  <a:lnTo>
                    <a:pt x="405677" y="1396930"/>
                  </a:lnTo>
                  <a:cubicBezTo>
                    <a:pt x="399820" y="1401190"/>
                    <a:pt x="393430" y="1403852"/>
                    <a:pt x="386508" y="1404917"/>
                  </a:cubicBezTo>
                  <a:lnTo>
                    <a:pt x="386508" y="1379891"/>
                  </a:lnTo>
                  <a:cubicBezTo>
                    <a:pt x="389703" y="1378826"/>
                    <a:pt x="393430" y="1376696"/>
                    <a:pt x="396625" y="1374034"/>
                  </a:cubicBezTo>
                  <a:lnTo>
                    <a:pt x="405677" y="1366579"/>
                  </a:lnTo>
                  <a:lnTo>
                    <a:pt x="405677" y="1366579"/>
                  </a:lnTo>
                  <a:close/>
                  <a:moveTo>
                    <a:pt x="405677" y="1429412"/>
                  </a:moveTo>
                  <a:lnTo>
                    <a:pt x="405677" y="1442724"/>
                  </a:lnTo>
                  <a:lnTo>
                    <a:pt x="397690" y="1433671"/>
                  </a:lnTo>
                  <a:lnTo>
                    <a:pt x="405677" y="1429412"/>
                  </a:lnTo>
                  <a:lnTo>
                    <a:pt x="405677" y="1429412"/>
                  </a:lnTo>
                  <a:close/>
                  <a:moveTo>
                    <a:pt x="405677" y="1555609"/>
                  </a:moveTo>
                  <a:lnTo>
                    <a:pt x="405677" y="1574779"/>
                  </a:lnTo>
                  <a:cubicBezTo>
                    <a:pt x="401417" y="1571584"/>
                    <a:pt x="395560" y="1567856"/>
                    <a:pt x="388638" y="1563596"/>
                  </a:cubicBezTo>
                  <a:cubicBezTo>
                    <a:pt x="388638" y="1571584"/>
                    <a:pt x="388638" y="1577973"/>
                    <a:pt x="386508" y="1585961"/>
                  </a:cubicBezTo>
                  <a:lnTo>
                    <a:pt x="386508" y="1546557"/>
                  </a:lnTo>
                  <a:cubicBezTo>
                    <a:pt x="394495" y="1550284"/>
                    <a:pt x="400352" y="1552414"/>
                    <a:pt x="405677" y="1555609"/>
                  </a:cubicBezTo>
                  <a:lnTo>
                    <a:pt x="405677" y="1555609"/>
                  </a:lnTo>
                  <a:close/>
                  <a:moveTo>
                    <a:pt x="405677" y="1668495"/>
                  </a:moveTo>
                  <a:lnTo>
                    <a:pt x="405677" y="1686599"/>
                  </a:lnTo>
                  <a:cubicBezTo>
                    <a:pt x="398755" y="1682339"/>
                    <a:pt x="392365" y="1677547"/>
                    <a:pt x="386508" y="1674352"/>
                  </a:cubicBezTo>
                  <a:lnTo>
                    <a:pt x="386508" y="1649326"/>
                  </a:lnTo>
                  <a:cubicBezTo>
                    <a:pt x="391300" y="1655715"/>
                    <a:pt x="396625" y="1661573"/>
                    <a:pt x="405677" y="1668495"/>
                  </a:cubicBezTo>
                  <a:lnTo>
                    <a:pt x="405677" y="1668495"/>
                  </a:lnTo>
                  <a:close/>
                  <a:moveTo>
                    <a:pt x="386508" y="1270733"/>
                  </a:moveTo>
                  <a:lnTo>
                    <a:pt x="386508" y="1269668"/>
                  </a:lnTo>
                  <a:lnTo>
                    <a:pt x="387573" y="1270733"/>
                  </a:lnTo>
                  <a:lnTo>
                    <a:pt x="386508" y="1270733"/>
                  </a:lnTo>
                  <a:lnTo>
                    <a:pt x="386508" y="1270733"/>
                  </a:lnTo>
                  <a:close/>
                  <a:moveTo>
                    <a:pt x="386508" y="477338"/>
                  </a:moveTo>
                  <a:cubicBezTo>
                    <a:pt x="390768" y="476273"/>
                    <a:pt x="393430" y="474143"/>
                    <a:pt x="393430" y="474143"/>
                  </a:cubicBezTo>
                  <a:cubicBezTo>
                    <a:pt x="395560" y="468285"/>
                    <a:pt x="399287" y="459233"/>
                    <a:pt x="399287" y="459233"/>
                  </a:cubicBezTo>
                  <a:cubicBezTo>
                    <a:pt x="406210" y="437934"/>
                    <a:pt x="395028" y="435804"/>
                    <a:pt x="395028" y="435804"/>
                  </a:cubicBezTo>
                  <a:cubicBezTo>
                    <a:pt x="390768" y="436869"/>
                    <a:pt x="388105" y="438999"/>
                    <a:pt x="387040" y="441661"/>
                  </a:cubicBezTo>
                  <a:lnTo>
                    <a:pt x="387040" y="477338"/>
                  </a:lnTo>
                  <a:lnTo>
                    <a:pt x="386508" y="477338"/>
                  </a:lnTo>
                  <a:close/>
                  <a:moveTo>
                    <a:pt x="386508" y="196721"/>
                  </a:moveTo>
                  <a:lnTo>
                    <a:pt x="386508" y="196721"/>
                  </a:lnTo>
                  <a:lnTo>
                    <a:pt x="386508" y="196721"/>
                  </a:lnTo>
                  <a:lnTo>
                    <a:pt x="386508" y="196721"/>
                  </a:lnTo>
                  <a:close/>
                  <a:moveTo>
                    <a:pt x="386508" y="175422"/>
                  </a:moveTo>
                  <a:lnTo>
                    <a:pt x="386508" y="196721"/>
                  </a:lnTo>
                  <a:lnTo>
                    <a:pt x="386508" y="196721"/>
                  </a:lnTo>
                  <a:lnTo>
                    <a:pt x="386508" y="196721"/>
                  </a:lnTo>
                  <a:lnTo>
                    <a:pt x="386508" y="196721"/>
                  </a:lnTo>
                  <a:lnTo>
                    <a:pt x="385443" y="198851"/>
                  </a:lnTo>
                  <a:lnTo>
                    <a:pt x="386508" y="198851"/>
                  </a:lnTo>
                  <a:lnTo>
                    <a:pt x="386508" y="218020"/>
                  </a:lnTo>
                  <a:cubicBezTo>
                    <a:pt x="377456" y="214825"/>
                    <a:pt x="366274" y="214825"/>
                    <a:pt x="355092" y="220150"/>
                  </a:cubicBezTo>
                  <a:lnTo>
                    <a:pt x="355092" y="202046"/>
                  </a:lnTo>
                  <a:cubicBezTo>
                    <a:pt x="358287" y="200981"/>
                    <a:pt x="360949" y="199916"/>
                    <a:pt x="363079" y="199916"/>
                  </a:cubicBezTo>
                  <a:cubicBezTo>
                    <a:pt x="365209" y="196721"/>
                    <a:pt x="370001" y="191928"/>
                    <a:pt x="370001" y="191928"/>
                  </a:cubicBezTo>
                  <a:cubicBezTo>
                    <a:pt x="375326" y="185539"/>
                    <a:pt x="381183" y="179681"/>
                    <a:pt x="386508" y="175422"/>
                  </a:cubicBezTo>
                  <a:lnTo>
                    <a:pt x="386508" y="175422"/>
                  </a:lnTo>
                  <a:close/>
                  <a:moveTo>
                    <a:pt x="386508" y="267541"/>
                  </a:moveTo>
                  <a:lnTo>
                    <a:pt x="386508" y="310139"/>
                  </a:lnTo>
                  <a:cubicBezTo>
                    <a:pt x="376391" y="321321"/>
                    <a:pt x="365209" y="328243"/>
                    <a:pt x="355092" y="332503"/>
                  </a:cubicBezTo>
                  <a:lnTo>
                    <a:pt x="355092" y="314399"/>
                  </a:lnTo>
                  <a:cubicBezTo>
                    <a:pt x="364144" y="310139"/>
                    <a:pt x="374261" y="301087"/>
                    <a:pt x="386508" y="286177"/>
                  </a:cubicBezTo>
                  <a:cubicBezTo>
                    <a:pt x="376391" y="285112"/>
                    <a:pt x="365209" y="280320"/>
                    <a:pt x="355092" y="276060"/>
                  </a:cubicBezTo>
                  <a:lnTo>
                    <a:pt x="355092" y="255826"/>
                  </a:lnTo>
                  <a:cubicBezTo>
                    <a:pt x="365209" y="261151"/>
                    <a:pt x="375326" y="264346"/>
                    <a:pt x="386508" y="267541"/>
                  </a:cubicBezTo>
                  <a:lnTo>
                    <a:pt x="386508" y="267541"/>
                  </a:lnTo>
                  <a:close/>
                  <a:moveTo>
                    <a:pt x="386508" y="372439"/>
                  </a:moveTo>
                  <a:lnTo>
                    <a:pt x="386508" y="408648"/>
                  </a:lnTo>
                  <a:cubicBezTo>
                    <a:pt x="385443" y="408648"/>
                    <a:pt x="374261" y="407583"/>
                    <a:pt x="370534" y="405453"/>
                  </a:cubicBezTo>
                  <a:cubicBezTo>
                    <a:pt x="370534" y="405453"/>
                    <a:pt x="361481" y="403323"/>
                    <a:pt x="370534" y="392141"/>
                  </a:cubicBezTo>
                  <a:cubicBezTo>
                    <a:pt x="370534" y="392141"/>
                    <a:pt x="377456" y="392141"/>
                    <a:pt x="381716" y="390011"/>
                  </a:cubicBezTo>
                  <a:cubicBezTo>
                    <a:pt x="383846" y="388946"/>
                    <a:pt x="383846" y="386816"/>
                    <a:pt x="384911" y="385751"/>
                  </a:cubicBezTo>
                  <a:cubicBezTo>
                    <a:pt x="385443" y="381491"/>
                    <a:pt x="382248" y="376699"/>
                    <a:pt x="386508" y="372439"/>
                  </a:cubicBezTo>
                  <a:lnTo>
                    <a:pt x="386508" y="372439"/>
                  </a:lnTo>
                  <a:close/>
                  <a:moveTo>
                    <a:pt x="386508" y="441129"/>
                  </a:moveTo>
                  <a:lnTo>
                    <a:pt x="386508" y="477338"/>
                  </a:lnTo>
                  <a:cubicBezTo>
                    <a:pt x="384378" y="478403"/>
                    <a:pt x="380651" y="478403"/>
                    <a:pt x="377456" y="476273"/>
                  </a:cubicBezTo>
                  <a:cubicBezTo>
                    <a:pt x="377456" y="476273"/>
                    <a:pt x="366274" y="466156"/>
                    <a:pt x="355092" y="458168"/>
                  </a:cubicBezTo>
                  <a:lnTo>
                    <a:pt x="355092" y="412908"/>
                  </a:lnTo>
                  <a:cubicBezTo>
                    <a:pt x="357222" y="413973"/>
                    <a:pt x="359351" y="415037"/>
                    <a:pt x="360949" y="417167"/>
                  </a:cubicBezTo>
                  <a:cubicBezTo>
                    <a:pt x="360949" y="417167"/>
                    <a:pt x="360949" y="429414"/>
                    <a:pt x="356689" y="435272"/>
                  </a:cubicBezTo>
                  <a:cubicBezTo>
                    <a:pt x="356689" y="435272"/>
                    <a:pt x="356689" y="441129"/>
                    <a:pt x="362546" y="433142"/>
                  </a:cubicBezTo>
                  <a:cubicBezTo>
                    <a:pt x="362546" y="433142"/>
                    <a:pt x="364676" y="427285"/>
                    <a:pt x="375858" y="425155"/>
                  </a:cubicBezTo>
                  <a:cubicBezTo>
                    <a:pt x="375858" y="425155"/>
                    <a:pt x="384911" y="429414"/>
                    <a:pt x="382781" y="433142"/>
                  </a:cubicBezTo>
                  <a:cubicBezTo>
                    <a:pt x="382781" y="433142"/>
                    <a:pt x="376923" y="446454"/>
                    <a:pt x="379586" y="447519"/>
                  </a:cubicBezTo>
                  <a:cubicBezTo>
                    <a:pt x="379586" y="447519"/>
                    <a:pt x="382781" y="450714"/>
                    <a:pt x="387573" y="444324"/>
                  </a:cubicBezTo>
                  <a:cubicBezTo>
                    <a:pt x="386508" y="444324"/>
                    <a:pt x="386508" y="443259"/>
                    <a:pt x="386508" y="441129"/>
                  </a:cubicBezTo>
                  <a:lnTo>
                    <a:pt x="386508" y="441129"/>
                  </a:lnTo>
                  <a:close/>
                  <a:moveTo>
                    <a:pt x="386508" y="486390"/>
                  </a:moveTo>
                  <a:lnTo>
                    <a:pt x="386508" y="519936"/>
                  </a:lnTo>
                  <a:cubicBezTo>
                    <a:pt x="380651" y="519936"/>
                    <a:pt x="374261" y="519936"/>
                    <a:pt x="370534" y="516741"/>
                  </a:cubicBezTo>
                  <a:cubicBezTo>
                    <a:pt x="370534" y="516741"/>
                    <a:pt x="366274" y="502364"/>
                    <a:pt x="372663" y="495442"/>
                  </a:cubicBezTo>
                  <a:cubicBezTo>
                    <a:pt x="372663" y="495442"/>
                    <a:pt x="381716" y="494377"/>
                    <a:pt x="383846" y="488520"/>
                  </a:cubicBezTo>
                  <a:cubicBezTo>
                    <a:pt x="384378" y="488520"/>
                    <a:pt x="385443" y="487455"/>
                    <a:pt x="386508" y="486390"/>
                  </a:cubicBezTo>
                  <a:lnTo>
                    <a:pt x="386508" y="486390"/>
                  </a:lnTo>
                  <a:close/>
                  <a:moveTo>
                    <a:pt x="386508" y="820787"/>
                  </a:moveTo>
                  <a:lnTo>
                    <a:pt x="386508" y="874568"/>
                  </a:lnTo>
                  <a:cubicBezTo>
                    <a:pt x="384378" y="881490"/>
                    <a:pt x="383313" y="888945"/>
                    <a:pt x="384378" y="900659"/>
                  </a:cubicBezTo>
                  <a:lnTo>
                    <a:pt x="384378" y="900659"/>
                  </a:lnTo>
                  <a:lnTo>
                    <a:pt x="384378" y="901724"/>
                  </a:lnTo>
                  <a:cubicBezTo>
                    <a:pt x="385443" y="901724"/>
                    <a:pt x="386508" y="900659"/>
                    <a:pt x="386508" y="900659"/>
                  </a:cubicBezTo>
                  <a:lnTo>
                    <a:pt x="386508" y="916633"/>
                  </a:lnTo>
                  <a:cubicBezTo>
                    <a:pt x="382248" y="922491"/>
                    <a:pt x="380651" y="932608"/>
                    <a:pt x="383313" y="948050"/>
                  </a:cubicBezTo>
                  <a:lnTo>
                    <a:pt x="383313" y="948050"/>
                  </a:lnTo>
                  <a:lnTo>
                    <a:pt x="384378" y="949115"/>
                  </a:lnTo>
                  <a:cubicBezTo>
                    <a:pt x="384378" y="948050"/>
                    <a:pt x="385443" y="948050"/>
                    <a:pt x="386508" y="946985"/>
                  </a:cubicBezTo>
                  <a:lnTo>
                    <a:pt x="386508" y="964024"/>
                  </a:lnTo>
                  <a:cubicBezTo>
                    <a:pt x="383313" y="970946"/>
                    <a:pt x="382248" y="981064"/>
                    <a:pt x="386508" y="995440"/>
                  </a:cubicBezTo>
                  <a:lnTo>
                    <a:pt x="386508" y="995440"/>
                  </a:lnTo>
                  <a:lnTo>
                    <a:pt x="386508" y="995440"/>
                  </a:lnTo>
                  <a:lnTo>
                    <a:pt x="386508" y="1049221"/>
                  </a:lnTo>
                  <a:cubicBezTo>
                    <a:pt x="379586" y="1030052"/>
                    <a:pt x="378521" y="1017805"/>
                    <a:pt x="380651" y="1007688"/>
                  </a:cubicBezTo>
                  <a:cubicBezTo>
                    <a:pt x="379586" y="1005558"/>
                    <a:pt x="378521" y="1003428"/>
                    <a:pt x="378521" y="1001830"/>
                  </a:cubicBezTo>
                  <a:cubicBezTo>
                    <a:pt x="372663" y="982661"/>
                    <a:pt x="372663" y="969349"/>
                    <a:pt x="376391" y="960297"/>
                  </a:cubicBezTo>
                  <a:cubicBezTo>
                    <a:pt x="376391" y="958167"/>
                    <a:pt x="375326" y="954440"/>
                    <a:pt x="375326" y="954440"/>
                  </a:cubicBezTo>
                  <a:cubicBezTo>
                    <a:pt x="371066" y="934205"/>
                    <a:pt x="372131" y="921958"/>
                    <a:pt x="376391" y="912906"/>
                  </a:cubicBezTo>
                  <a:cubicBezTo>
                    <a:pt x="376391" y="910776"/>
                    <a:pt x="375326" y="907049"/>
                    <a:pt x="375326" y="905984"/>
                  </a:cubicBezTo>
                  <a:cubicBezTo>
                    <a:pt x="373196" y="885750"/>
                    <a:pt x="375326" y="873503"/>
                    <a:pt x="381183" y="865515"/>
                  </a:cubicBezTo>
                  <a:cubicBezTo>
                    <a:pt x="380118" y="862321"/>
                    <a:pt x="380118" y="859658"/>
                    <a:pt x="380118" y="858593"/>
                  </a:cubicBezTo>
                  <a:cubicBezTo>
                    <a:pt x="380118" y="841021"/>
                    <a:pt x="382248" y="828242"/>
                    <a:pt x="386508" y="820787"/>
                  </a:cubicBezTo>
                  <a:lnTo>
                    <a:pt x="386508" y="820787"/>
                  </a:lnTo>
                  <a:close/>
                  <a:moveTo>
                    <a:pt x="386508" y="1269668"/>
                  </a:moveTo>
                  <a:lnTo>
                    <a:pt x="386508" y="1270733"/>
                  </a:lnTo>
                  <a:lnTo>
                    <a:pt x="355092" y="1288837"/>
                  </a:lnTo>
                  <a:lnTo>
                    <a:pt x="355092" y="1259550"/>
                  </a:lnTo>
                  <a:lnTo>
                    <a:pt x="375326" y="1248368"/>
                  </a:lnTo>
                  <a:lnTo>
                    <a:pt x="386508" y="1269668"/>
                  </a:lnTo>
                  <a:lnTo>
                    <a:pt x="386508" y="1269668"/>
                  </a:lnTo>
                  <a:close/>
                  <a:moveTo>
                    <a:pt x="386508" y="1309071"/>
                  </a:moveTo>
                  <a:lnTo>
                    <a:pt x="386508" y="1341552"/>
                  </a:lnTo>
                  <a:lnTo>
                    <a:pt x="376391" y="1349540"/>
                  </a:lnTo>
                  <a:cubicBezTo>
                    <a:pt x="370534" y="1353799"/>
                    <a:pt x="366274" y="1358592"/>
                    <a:pt x="365209" y="1362852"/>
                  </a:cubicBezTo>
                  <a:cubicBezTo>
                    <a:pt x="364144" y="1367111"/>
                    <a:pt x="365209" y="1370839"/>
                    <a:pt x="368404" y="1375099"/>
                  </a:cubicBezTo>
                  <a:cubicBezTo>
                    <a:pt x="371599" y="1379358"/>
                    <a:pt x="376391" y="1380956"/>
                    <a:pt x="380651" y="1380956"/>
                  </a:cubicBezTo>
                  <a:cubicBezTo>
                    <a:pt x="382781" y="1380956"/>
                    <a:pt x="383846" y="1380956"/>
                    <a:pt x="386508" y="1379891"/>
                  </a:cubicBezTo>
                  <a:lnTo>
                    <a:pt x="386508" y="1404917"/>
                  </a:lnTo>
                  <a:cubicBezTo>
                    <a:pt x="384378" y="1404917"/>
                    <a:pt x="383313" y="1404917"/>
                    <a:pt x="380651" y="1404917"/>
                  </a:cubicBezTo>
                  <a:cubicBezTo>
                    <a:pt x="371599" y="1403852"/>
                    <a:pt x="362546" y="1397995"/>
                    <a:pt x="354559" y="1388943"/>
                  </a:cubicBezTo>
                  <a:lnTo>
                    <a:pt x="354559" y="1335163"/>
                  </a:lnTo>
                  <a:cubicBezTo>
                    <a:pt x="356689" y="1333033"/>
                    <a:pt x="358819" y="1331968"/>
                    <a:pt x="360416" y="1329305"/>
                  </a:cubicBezTo>
                  <a:lnTo>
                    <a:pt x="386508" y="1309071"/>
                  </a:lnTo>
                  <a:lnTo>
                    <a:pt x="386508" y="1309071"/>
                  </a:lnTo>
                  <a:close/>
                  <a:moveTo>
                    <a:pt x="386508" y="1546557"/>
                  </a:moveTo>
                  <a:lnTo>
                    <a:pt x="386508" y="1585961"/>
                  </a:lnTo>
                  <a:cubicBezTo>
                    <a:pt x="382248" y="1607260"/>
                    <a:pt x="374261" y="1628559"/>
                    <a:pt x="386508" y="1648793"/>
                  </a:cubicBezTo>
                  <a:lnTo>
                    <a:pt x="386508" y="1673820"/>
                  </a:lnTo>
                  <a:cubicBezTo>
                    <a:pt x="378521" y="1666897"/>
                    <a:pt x="373196" y="1660508"/>
                    <a:pt x="368404" y="1653585"/>
                  </a:cubicBezTo>
                  <a:cubicBezTo>
                    <a:pt x="365209" y="1651456"/>
                    <a:pt x="360416" y="1649326"/>
                    <a:pt x="359351" y="1649326"/>
                  </a:cubicBezTo>
                  <a:cubicBezTo>
                    <a:pt x="358287" y="1648261"/>
                    <a:pt x="357222" y="1647196"/>
                    <a:pt x="355092" y="1646131"/>
                  </a:cubicBezTo>
                  <a:lnTo>
                    <a:pt x="355092" y="1628026"/>
                  </a:lnTo>
                  <a:cubicBezTo>
                    <a:pt x="357222" y="1629092"/>
                    <a:pt x="358287" y="1630156"/>
                    <a:pt x="360949" y="1631221"/>
                  </a:cubicBezTo>
                  <a:lnTo>
                    <a:pt x="360949" y="1631221"/>
                  </a:lnTo>
                  <a:lnTo>
                    <a:pt x="362014" y="1632286"/>
                  </a:lnTo>
                  <a:cubicBezTo>
                    <a:pt x="360949" y="1607260"/>
                    <a:pt x="373196" y="1580636"/>
                    <a:pt x="370001" y="1552414"/>
                  </a:cubicBezTo>
                  <a:cubicBezTo>
                    <a:pt x="367871" y="1544427"/>
                    <a:pt x="363079" y="1538037"/>
                    <a:pt x="355624" y="1530050"/>
                  </a:cubicBezTo>
                  <a:lnTo>
                    <a:pt x="355624" y="1510881"/>
                  </a:lnTo>
                  <a:cubicBezTo>
                    <a:pt x="372663" y="1522063"/>
                    <a:pt x="381716" y="1534310"/>
                    <a:pt x="385975" y="1546025"/>
                  </a:cubicBezTo>
                  <a:cubicBezTo>
                    <a:pt x="385443" y="1546557"/>
                    <a:pt x="386508" y="1546557"/>
                    <a:pt x="386508" y="1546557"/>
                  </a:cubicBezTo>
                  <a:lnTo>
                    <a:pt x="386508" y="1546557"/>
                  </a:lnTo>
                  <a:close/>
                  <a:moveTo>
                    <a:pt x="355092" y="1226004"/>
                  </a:moveTo>
                  <a:lnTo>
                    <a:pt x="355092" y="1213757"/>
                  </a:lnTo>
                  <a:lnTo>
                    <a:pt x="360949" y="1222809"/>
                  </a:lnTo>
                  <a:lnTo>
                    <a:pt x="355092" y="1226004"/>
                  </a:lnTo>
                  <a:close/>
                  <a:moveTo>
                    <a:pt x="355092" y="202578"/>
                  </a:moveTo>
                  <a:lnTo>
                    <a:pt x="355092" y="220682"/>
                  </a:lnTo>
                  <a:cubicBezTo>
                    <a:pt x="346039" y="224942"/>
                    <a:pt x="335922" y="233994"/>
                    <a:pt x="324740" y="246774"/>
                  </a:cubicBezTo>
                  <a:cubicBezTo>
                    <a:pt x="325805" y="246774"/>
                    <a:pt x="325805" y="246774"/>
                    <a:pt x="325805" y="246774"/>
                  </a:cubicBezTo>
                  <a:lnTo>
                    <a:pt x="324740" y="248904"/>
                  </a:lnTo>
                  <a:cubicBezTo>
                    <a:pt x="334857" y="249969"/>
                    <a:pt x="344975" y="253164"/>
                    <a:pt x="355092" y="256891"/>
                  </a:cubicBezTo>
                  <a:lnTo>
                    <a:pt x="355092" y="277125"/>
                  </a:lnTo>
                  <a:cubicBezTo>
                    <a:pt x="340715" y="270203"/>
                    <a:pt x="325805" y="264878"/>
                    <a:pt x="308766" y="268073"/>
                  </a:cubicBezTo>
                  <a:lnTo>
                    <a:pt x="308766" y="241982"/>
                  </a:lnTo>
                  <a:cubicBezTo>
                    <a:pt x="326870" y="219085"/>
                    <a:pt x="341780" y="207903"/>
                    <a:pt x="355092" y="202578"/>
                  </a:cubicBezTo>
                  <a:lnTo>
                    <a:pt x="355092" y="202578"/>
                  </a:lnTo>
                  <a:close/>
                  <a:moveTo>
                    <a:pt x="355092" y="314931"/>
                  </a:moveTo>
                  <a:lnTo>
                    <a:pt x="355092" y="333036"/>
                  </a:lnTo>
                  <a:cubicBezTo>
                    <a:pt x="354027" y="333036"/>
                    <a:pt x="352962" y="333036"/>
                    <a:pt x="350832" y="334101"/>
                  </a:cubicBezTo>
                  <a:cubicBezTo>
                    <a:pt x="337520" y="360192"/>
                    <a:pt x="323675" y="374569"/>
                    <a:pt x="309298" y="382556"/>
                  </a:cubicBezTo>
                  <a:lnTo>
                    <a:pt x="309298" y="363387"/>
                  </a:lnTo>
                  <a:cubicBezTo>
                    <a:pt x="317286" y="357530"/>
                    <a:pt x="325273" y="349010"/>
                    <a:pt x="332727" y="335166"/>
                  </a:cubicBezTo>
                  <a:cubicBezTo>
                    <a:pt x="324740" y="335166"/>
                    <a:pt x="316753" y="334101"/>
                    <a:pt x="309298" y="331971"/>
                  </a:cubicBezTo>
                  <a:lnTo>
                    <a:pt x="309298" y="311736"/>
                  </a:lnTo>
                  <a:cubicBezTo>
                    <a:pt x="321545" y="314931"/>
                    <a:pt x="334325" y="318659"/>
                    <a:pt x="346572" y="317594"/>
                  </a:cubicBezTo>
                  <a:cubicBezTo>
                    <a:pt x="349767" y="317061"/>
                    <a:pt x="352962" y="315996"/>
                    <a:pt x="355092" y="314931"/>
                  </a:cubicBezTo>
                  <a:lnTo>
                    <a:pt x="355092" y="314931"/>
                  </a:lnTo>
                  <a:close/>
                  <a:moveTo>
                    <a:pt x="355092" y="412908"/>
                  </a:moveTo>
                  <a:lnTo>
                    <a:pt x="355092" y="458168"/>
                  </a:lnTo>
                  <a:cubicBezTo>
                    <a:pt x="348169" y="453909"/>
                    <a:pt x="341780" y="449116"/>
                    <a:pt x="338052" y="448051"/>
                  </a:cubicBezTo>
                  <a:cubicBezTo>
                    <a:pt x="338052" y="448051"/>
                    <a:pt x="331130" y="441129"/>
                    <a:pt x="333792" y="435804"/>
                  </a:cubicBezTo>
                  <a:cubicBezTo>
                    <a:pt x="333792" y="435804"/>
                    <a:pt x="336987" y="423557"/>
                    <a:pt x="340715" y="416635"/>
                  </a:cubicBezTo>
                  <a:cubicBezTo>
                    <a:pt x="342845" y="412908"/>
                    <a:pt x="348169" y="409713"/>
                    <a:pt x="355092" y="412908"/>
                  </a:cubicBezTo>
                  <a:lnTo>
                    <a:pt x="355092" y="412908"/>
                  </a:lnTo>
                  <a:close/>
                  <a:moveTo>
                    <a:pt x="355092" y="1213225"/>
                  </a:moveTo>
                  <a:lnTo>
                    <a:pt x="355092" y="1225472"/>
                  </a:lnTo>
                  <a:lnTo>
                    <a:pt x="329000" y="1240381"/>
                  </a:lnTo>
                  <a:lnTo>
                    <a:pt x="343377" y="1266473"/>
                  </a:lnTo>
                  <a:lnTo>
                    <a:pt x="354559" y="1259550"/>
                  </a:lnTo>
                  <a:lnTo>
                    <a:pt x="354559" y="1288837"/>
                  </a:lnTo>
                  <a:lnTo>
                    <a:pt x="308233" y="1314928"/>
                  </a:lnTo>
                  <a:lnTo>
                    <a:pt x="308233" y="1285642"/>
                  </a:lnTo>
                  <a:lnTo>
                    <a:pt x="326338" y="1275525"/>
                  </a:lnTo>
                  <a:lnTo>
                    <a:pt x="311961" y="1249433"/>
                  </a:lnTo>
                  <a:lnTo>
                    <a:pt x="308766" y="1251563"/>
                  </a:lnTo>
                  <a:lnTo>
                    <a:pt x="308766" y="1222277"/>
                  </a:lnTo>
                  <a:lnTo>
                    <a:pt x="348169" y="1200978"/>
                  </a:lnTo>
                  <a:lnTo>
                    <a:pt x="355092" y="1213225"/>
                  </a:lnTo>
                  <a:lnTo>
                    <a:pt x="355092" y="1213225"/>
                  </a:lnTo>
                  <a:close/>
                  <a:moveTo>
                    <a:pt x="355092" y="1335163"/>
                  </a:moveTo>
                  <a:lnTo>
                    <a:pt x="355092" y="1388943"/>
                  </a:lnTo>
                  <a:cubicBezTo>
                    <a:pt x="355092" y="1388943"/>
                    <a:pt x="354027" y="1387878"/>
                    <a:pt x="354027" y="1386813"/>
                  </a:cubicBezTo>
                  <a:cubicBezTo>
                    <a:pt x="344975" y="1376696"/>
                    <a:pt x="341780" y="1366579"/>
                    <a:pt x="342845" y="1357527"/>
                  </a:cubicBezTo>
                  <a:cubicBezTo>
                    <a:pt x="343910" y="1349540"/>
                    <a:pt x="348169" y="1341552"/>
                    <a:pt x="355092" y="1335163"/>
                  </a:cubicBezTo>
                  <a:lnTo>
                    <a:pt x="355092" y="1335163"/>
                  </a:lnTo>
                  <a:close/>
                  <a:moveTo>
                    <a:pt x="355092" y="1510881"/>
                  </a:moveTo>
                  <a:lnTo>
                    <a:pt x="355092" y="1530050"/>
                  </a:lnTo>
                  <a:cubicBezTo>
                    <a:pt x="350832" y="1525790"/>
                    <a:pt x="343910" y="1520998"/>
                    <a:pt x="334857" y="1515141"/>
                  </a:cubicBezTo>
                  <a:cubicBezTo>
                    <a:pt x="334857" y="1551349"/>
                    <a:pt x="292259" y="1589688"/>
                    <a:pt x="355092" y="1627494"/>
                  </a:cubicBezTo>
                  <a:lnTo>
                    <a:pt x="355092" y="1645598"/>
                  </a:lnTo>
                  <a:cubicBezTo>
                    <a:pt x="330065" y="1632286"/>
                    <a:pt x="316753" y="1618442"/>
                    <a:pt x="308766" y="1606195"/>
                  </a:cubicBezTo>
                  <a:lnTo>
                    <a:pt x="308766" y="1544427"/>
                  </a:lnTo>
                  <a:cubicBezTo>
                    <a:pt x="313026" y="1531115"/>
                    <a:pt x="316753" y="1516206"/>
                    <a:pt x="316753" y="1501829"/>
                  </a:cubicBezTo>
                  <a:cubicBezTo>
                    <a:pt x="315688" y="1495972"/>
                    <a:pt x="313558" y="1490647"/>
                    <a:pt x="308766" y="1484789"/>
                  </a:cubicBezTo>
                  <a:lnTo>
                    <a:pt x="308766" y="1461360"/>
                  </a:lnTo>
                  <a:cubicBezTo>
                    <a:pt x="323143" y="1473607"/>
                    <a:pt x="330065" y="1484789"/>
                    <a:pt x="333792" y="1497569"/>
                  </a:cubicBezTo>
                  <a:cubicBezTo>
                    <a:pt x="341780" y="1501829"/>
                    <a:pt x="349767" y="1506089"/>
                    <a:pt x="355092" y="1510881"/>
                  </a:cubicBezTo>
                  <a:lnTo>
                    <a:pt x="355092" y="1510881"/>
                  </a:lnTo>
                  <a:close/>
                  <a:moveTo>
                    <a:pt x="308766" y="1151457"/>
                  </a:moveTo>
                  <a:lnTo>
                    <a:pt x="308766" y="1116846"/>
                  </a:lnTo>
                  <a:cubicBezTo>
                    <a:pt x="315688" y="1123768"/>
                    <a:pt x="319948" y="1131755"/>
                    <a:pt x="324740" y="1141872"/>
                  </a:cubicBezTo>
                  <a:cubicBezTo>
                    <a:pt x="326870" y="1146132"/>
                    <a:pt x="327935" y="1151990"/>
                    <a:pt x="329000" y="1157847"/>
                  </a:cubicBezTo>
                  <a:cubicBezTo>
                    <a:pt x="330065" y="1162107"/>
                    <a:pt x="331130" y="1167964"/>
                    <a:pt x="331130" y="1172224"/>
                  </a:cubicBezTo>
                  <a:lnTo>
                    <a:pt x="311961" y="1178081"/>
                  </a:lnTo>
                  <a:cubicBezTo>
                    <a:pt x="313026" y="1173821"/>
                    <a:pt x="313026" y="1169029"/>
                    <a:pt x="311961" y="1164769"/>
                  </a:cubicBezTo>
                  <a:cubicBezTo>
                    <a:pt x="312493" y="1159444"/>
                    <a:pt x="311428" y="1156249"/>
                    <a:pt x="308766" y="1151457"/>
                  </a:cubicBezTo>
                  <a:lnTo>
                    <a:pt x="308766" y="1151457"/>
                  </a:lnTo>
                  <a:close/>
                  <a:moveTo>
                    <a:pt x="308766" y="750500"/>
                  </a:moveTo>
                  <a:lnTo>
                    <a:pt x="308766" y="722811"/>
                  </a:lnTo>
                  <a:lnTo>
                    <a:pt x="316753" y="724941"/>
                  </a:lnTo>
                  <a:lnTo>
                    <a:pt x="308766" y="750500"/>
                  </a:lnTo>
                  <a:lnTo>
                    <a:pt x="308766" y="750500"/>
                  </a:lnTo>
                  <a:close/>
                  <a:moveTo>
                    <a:pt x="308766" y="636017"/>
                  </a:moveTo>
                  <a:lnTo>
                    <a:pt x="308766" y="599808"/>
                  </a:lnTo>
                  <a:cubicBezTo>
                    <a:pt x="318883" y="599808"/>
                    <a:pt x="326870" y="607795"/>
                    <a:pt x="326870" y="617912"/>
                  </a:cubicBezTo>
                  <a:cubicBezTo>
                    <a:pt x="326870" y="628029"/>
                    <a:pt x="318883" y="636017"/>
                    <a:pt x="308766" y="636017"/>
                  </a:cubicBezTo>
                  <a:close/>
                  <a:moveTo>
                    <a:pt x="308766" y="241982"/>
                  </a:moveTo>
                  <a:lnTo>
                    <a:pt x="308766" y="268073"/>
                  </a:lnTo>
                  <a:cubicBezTo>
                    <a:pt x="296519" y="270203"/>
                    <a:pt x="282674" y="280320"/>
                    <a:pt x="268297" y="301619"/>
                  </a:cubicBezTo>
                  <a:lnTo>
                    <a:pt x="268297" y="301619"/>
                  </a:lnTo>
                  <a:lnTo>
                    <a:pt x="267232" y="303749"/>
                  </a:lnTo>
                  <a:cubicBezTo>
                    <a:pt x="280544" y="303749"/>
                    <a:pt x="295454" y="308009"/>
                    <a:pt x="308766" y="311736"/>
                  </a:cubicBezTo>
                  <a:lnTo>
                    <a:pt x="308766" y="331971"/>
                  </a:lnTo>
                  <a:cubicBezTo>
                    <a:pt x="295454" y="327711"/>
                    <a:pt x="281609" y="321854"/>
                    <a:pt x="267232" y="321854"/>
                  </a:cubicBezTo>
                  <a:lnTo>
                    <a:pt x="267232" y="278190"/>
                  </a:lnTo>
                  <a:cubicBezTo>
                    <a:pt x="279479" y="263813"/>
                    <a:pt x="290662" y="255826"/>
                    <a:pt x="302376" y="251034"/>
                  </a:cubicBezTo>
                  <a:cubicBezTo>
                    <a:pt x="304506" y="248904"/>
                    <a:pt x="308233" y="244111"/>
                    <a:pt x="308233" y="243047"/>
                  </a:cubicBezTo>
                  <a:cubicBezTo>
                    <a:pt x="308766" y="243047"/>
                    <a:pt x="308766" y="241982"/>
                    <a:pt x="308766" y="241982"/>
                  </a:cubicBezTo>
                  <a:lnTo>
                    <a:pt x="308766" y="241982"/>
                  </a:lnTo>
                  <a:close/>
                  <a:moveTo>
                    <a:pt x="308766" y="363387"/>
                  </a:moveTo>
                  <a:lnTo>
                    <a:pt x="308766" y="382556"/>
                  </a:lnTo>
                  <a:cubicBezTo>
                    <a:pt x="306636" y="383621"/>
                    <a:pt x="304506" y="384686"/>
                    <a:pt x="301844" y="385751"/>
                  </a:cubicBezTo>
                  <a:cubicBezTo>
                    <a:pt x="290662" y="411843"/>
                    <a:pt x="279479" y="427285"/>
                    <a:pt x="266700" y="436337"/>
                  </a:cubicBezTo>
                  <a:lnTo>
                    <a:pt x="266700" y="413973"/>
                  </a:lnTo>
                  <a:cubicBezTo>
                    <a:pt x="272557" y="408115"/>
                    <a:pt x="277882" y="400661"/>
                    <a:pt x="283739" y="388946"/>
                  </a:cubicBezTo>
                  <a:cubicBezTo>
                    <a:pt x="277882" y="390011"/>
                    <a:pt x="272557" y="388946"/>
                    <a:pt x="266700" y="387881"/>
                  </a:cubicBezTo>
                  <a:lnTo>
                    <a:pt x="266700" y="368712"/>
                  </a:lnTo>
                  <a:cubicBezTo>
                    <a:pt x="275752" y="369777"/>
                    <a:pt x="285869" y="370842"/>
                    <a:pt x="294921" y="369777"/>
                  </a:cubicBezTo>
                  <a:cubicBezTo>
                    <a:pt x="299714" y="369244"/>
                    <a:pt x="304506" y="366582"/>
                    <a:pt x="308766" y="363387"/>
                  </a:cubicBezTo>
                  <a:lnTo>
                    <a:pt x="308766" y="363387"/>
                  </a:lnTo>
                  <a:close/>
                  <a:moveTo>
                    <a:pt x="308766" y="599808"/>
                  </a:moveTo>
                  <a:lnTo>
                    <a:pt x="308766" y="636017"/>
                  </a:lnTo>
                  <a:lnTo>
                    <a:pt x="308766" y="636017"/>
                  </a:lnTo>
                  <a:cubicBezTo>
                    <a:pt x="299714" y="636017"/>
                    <a:pt x="290662" y="628029"/>
                    <a:pt x="290662" y="617912"/>
                  </a:cubicBezTo>
                  <a:cubicBezTo>
                    <a:pt x="291194" y="607795"/>
                    <a:pt x="299714" y="599808"/>
                    <a:pt x="308766" y="599808"/>
                  </a:cubicBezTo>
                  <a:lnTo>
                    <a:pt x="308766" y="599808"/>
                  </a:lnTo>
                  <a:lnTo>
                    <a:pt x="308766" y="599808"/>
                  </a:lnTo>
                  <a:close/>
                  <a:moveTo>
                    <a:pt x="308766" y="722811"/>
                  </a:moveTo>
                  <a:lnTo>
                    <a:pt x="308766" y="751032"/>
                  </a:lnTo>
                  <a:lnTo>
                    <a:pt x="296519" y="794696"/>
                  </a:lnTo>
                  <a:lnTo>
                    <a:pt x="278415" y="788838"/>
                  </a:lnTo>
                  <a:lnTo>
                    <a:pt x="285337" y="766474"/>
                  </a:lnTo>
                  <a:lnTo>
                    <a:pt x="267232" y="762214"/>
                  </a:lnTo>
                  <a:lnTo>
                    <a:pt x="267232" y="735058"/>
                  </a:lnTo>
                  <a:lnTo>
                    <a:pt x="292259" y="743045"/>
                  </a:lnTo>
                  <a:lnTo>
                    <a:pt x="299181" y="719616"/>
                  </a:lnTo>
                  <a:lnTo>
                    <a:pt x="308766" y="722811"/>
                  </a:lnTo>
                  <a:lnTo>
                    <a:pt x="308766" y="722811"/>
                  </a:lnTo>
                  <a:close/>
                  <a:moveTo>
                    <a:pt x="308766" y="1116846"/>
                  </a:moveTo>
                  <a:lnTo>
                    <a:pt x="308766" y="1151990"/>
                  </a:lnTo>
                  <a:lnTo>
                    <a:pt x="308766" y="1151990"/>
                  </a:lnTo>
                  <a:cubicBezTo>
                    <a:pt x="305571" y="1141872"/>
                    <a:pt x="299714" y="1134950"/>
                    <a:pt x="291727" y="1131755"/>
                  </a:cubicBezTo>
                  <a:cubicBezTo>
                    <a:pt x="284804" y="1128560"/>
                    <a:pt x="275752" y="1128560"/>
                    <a:pt x="266700" y="1131755"/>
                  </a:cubicBezTo>
                  <a:lnTo>
                    <a:pt x="266700" y="1131755"/>
                  </a:lnTo>
                  <a:lnTo>
                    <a:pt x="266700" y="1104599"/>
                  </a:lnTo>
                  <a:cubicBezTo>
                    <a:pt x="277882" y="1102469"/>
                    <a:pt x="287999" y="1103534"/>
                    <a:pt x="297051" y="1107794"/>
                  </a:cubicBezTo>
                  <a:cubicBezTo>
                    <a:pt x="302376" y="1109924"/>
                    <a:pt x="305571" y="1113119"/>
                    <a:pt x="308766" y="1116846"/>
                  </a:cubicBezTo>
                  <a:lnTo>
                    <a:pt x="308766" y="1116846"/>
                  </a:lnTo>
                  <a:close/>
                  <a:moveTo>
                    <a:pt x="308766" y="1222277"/>
                  </a:moveTo>
                  <a:lnTo>
                    <a:pt x="308766" y="1251563"/>
                  </a:lnTo>
                  <a:lnTo>
                    <a:pt x="277350" y="1269668"/>
                  </a:lnTo>
                  <a:lnTo>
                    <a:pt x="267232" y="1250498"/>
                  </a:lnTo>
                  <a:lnTo>
                    <a:pt x="267232" y="1246239"/>
                  </a:lnTo>
                  <a:lnTo>
                    <a:pt x="308766" y="1222277"/>
                  </a:lnTo>
                  <a:lnTo>
                    <a:pt x="308766" y="1222277"/>
                  </a:lnTo>
                  <a:close/>
                  <a:moveTo>
                    <a:pt x="308766" y="1285642"/>
                  </a:moveTo>
                  <a:lnTo>
                    <a:pt x="308766" y="1314928"/>
                  </a:lnTo>
                  <a:lnTo>
                    <a:pt x="304506" y="1317058"/>
                  </a:lnTo>
                  <a:lnTo>
                    <a:pt x="292259" y="1295759"/>
                  </a:lnTo>
                  <a:lnTo>
                    <a:pt x="308766" y="1285642"/>
                  </a:lnTo>
                  <a:lnTo>
                    <a:pt x="308766" y="1285642"/>
                  </a:lnTo>
                  <a:close/>
                  <a:moveTo>
                    <a:pt x="308766" y="1461360"/>
                  </a:moveTo>
                  <a:lnTo>
                    <a:pt x="308766" y="1484789"/>
                  </a:lnTo>
                  <a:cubicBezTo>
                    <a:pt x="304506" y="1477867"/>
                    <a:pt x="296519" y="1469880"/>
                    <a:pt x="285337" y="1461360"/>
                  </a:cubicBezTo>
                  <a:cubicBezTo>
                    <a:pt x="284272" y="1479465"/>
                    <a:pt x="272025" y="1497569"/>
                    <a:pt x="267232" y="1516738"/>
                  </a:cubicBezTo>
                  <a:lnTo>
                    <a:pt x="267232" y="1458165"/>
                  </a:lnTo>
                  <a:cubicBezTo>
                    <a:pt x="268297" y="1454971"/>
                    <a:pt x="268297" y="1450178"/>
                    <a:pt x="268297" y="1446983"/>
                  </a:cubicBezTo>
                  <a:cubicBezTo>
                    <a:pt x="268297" y="1444853"/>
                    <a:pt x="268297" y="1441126"/>
                    <a:pt x="267232" y="1438996"/>
                  </a:cubicBezTo>
                  <a:lnTo>
                    <a:pt x="267232" y="1408645"/>
                  </a:lnTo>
                  <a:cubicBezTo>
                    <a:pt x="278415" y="1420892"/>
                    <a:pt x="284272" y="1432074"/>
                    <a:pt x="285337" y="1443788"/>
                  </a:cubicBezTo>
                  <a:cubicBezTo>
                    <a:pt x="295454" y="1448581"/>
                    <a:pt x="303441" y="1455503"/>
                    <a:pt x="308766" y="1461360"/>
                  </a:cubicBezTo>
                  <a:lnTo>
                    <a:pt x="308766" y="1461360"/>
                  </a:lnTo>
                  <a:close/>
                  <a:moveTo>
                    <a:pt x="308766" y="1544427"/>
                  </a:moveTo>
                  <a:lnTo>
                    <a:pt x="308766" y="1606195"/>
                  </a:lnTo>
                  <a:cubicBezTo>
                    <a:pt x="308766" y="1605130"/>
                    <a:pt x="307701" y="1603000"/>
                    <a:pt x="307701" y="1601935"/>
                  </a:cubicBezTo>
                  <a:cubicBezTo>
                    <a:pt x="304506" y="1599805"/>
                    <a:pt x="299714" y="1597675"/>
                    <a:pt x="298649" y="1596078"/>
                  </a:cubicBezTo>
                  <a:cubicBezTo>
                    <a:pt x="285337" y="1588091"/>
                    <a:pt x="275220" y="1579038"/>
                    <a:pt x="267232" y="1571051"/>
                  </a:cubicBezTo>
                  <a:lnTo>
                    <a:pt x="267232" y="1539635"/>
                  </a:lnTo>
                  <a:cubicBezTo>
                    <a:pt x="270427" y="1551882"/>
                    <a:pt x="280544" y="1565726"/>
                    <a:pt x="300779" y="1579038"/>
                  </a:cubicBezTo>
                  <a:lnTo>
                    <a:pt x="300779" y="1579038"/>
                  </a:lnTo>
                  <a:lnTo>
                    <a:pt x="302909" y="1580103"/>
                  </a:lnTo>
                  <a:cubicBezTo>
                    <a:pt x="303441" y="1567856"/>
                    <a:pt x="305571" y="1556674"/>
                    <a:pt x="308766" y="1544427"/>
                  </a:cubicBezTo>
                  <a:lnTo>
                    <a:pt x="308766" y="1544427"/>
                  </a:lnTo>
                  <a:close/>
                  <a:moveTo>
                    <a:pt x="267232" y="1198848"/>
                  </a:moveTo>
                  <a:lnTo>
                    <a:pt x="267232" y="1173821"/>
                  </a:lnTo>
                  <a:lnTo>
                    <a:pt x="271492" y="1171691"/>
                  </a:lnTo>
                  <a:lnTo>
                    <a:pt x="267232" y="1160509"/>
                  </a:lnTo>
                  <a:lnTo>
                    <a:pt x="267232" y="1158379"/>
                  </a:lnTo>
                  <a:lnTo>
                    <a:pt x="283207" y="1151457"/>
                  </a:lnTo>
                  <a:lnTo>
                    <a:pt x="296519" y="1187666"/>
                  </a:lnTo>
                  <a:lnTo>
                    <a:pt x="267232" y="1198848"/>
                  </a:lnTo>
                  <a:lnTo>
                    <a:pt x="267232" y="1198848"/>
                  </a:lnTo>
                  <a:close/>
                  <a:moveTo>
                    <a:pt x="267232" y="1071585"/>
                  </a:moveTo>
                  <a:lnTo>
                    <a:pt x="267232" y="1049221"/>
                  </a:lnTo>
                  <a:lnTo>
                    <a:pt x="296519" y="1044961"/>
                  </a:lnTo>
                  <a:lnTo>
                    <a:pt x="299714" y="1067325"/>
                  </a:lnTo>
                  <a:lnTo>
                    <a:pt x="267232" y="1071585"/>
                  </a:lnTo>
                  <a:lnTo>
                    <a:pt x="267232" y="1071585"/>
                  </a:lnTo>
                  <a:close/>
                  <a:moveTo>
                    <a:pt x="267232" y="1028987"/>
                  </a:moveTo>
                  <a:lnTo>
                    <a:pt x="267232" y="1006623"/>
                  </a:lnTo>
                  <a:cubicBezTo>
                    <a:pt x="269362" y="1005558"/>
                    <a:pt x="270427" y="1005558"/>
                    <a:pt x="273090" y="1004493"/>
                  </a:cubicBezTo>
                  <a:cubicBezTo>
                    <a:pt x="270960" y="1004493"/>
                    <a:pt x="269895" y="1005558"/>
                    <a:pt x="267232" y="1005558"/>
                  </a:cubicBezTo>
                  <a:lnTo>
                    <a:pt x="267232" y="984258"/>
                  </a:lnTo>
                  <a:lnTo>
                    <a:pt x="286402" y="981064"/>
                  </a:lnTo>
                  <a:lnTo>
                    <a:pt x="292259" y="1012480"/>
                  </a:lnTo>
                  <a:lnTo>
                    <a:pt x="267232" y="1028987"/>
                  </a:lnTo>
                  <a:lnTo>
                    <a:pt x="267232" y="1028987"/>
                  </a:lnTo>
                  <a:close/>
                  <a:moveTo>
                    <a:pt x="267232" y="947517"/>
                  </a:moveTo>
                  <a:lnTo>
                    <a:pt x="267232" y="922491"/>
                  </a:lnTo>
                  <a:lnTo>
                    <a:pt x="285337" y="922491"/>
                  </a:lnTo>
                  <a:lnTo>
                    <a:pt x="285337" y="947517"/>
                  </a:lnTo>
                  <a:lnTo>
                    <a:pt x="267232" y="947517"/>
                  </a:lnTo>
                  <a:lnTo>
                    <a:pt x="267232" y="947517"/>
                  </a:lnTo>
                  <a:close/>
                  <a:moveTo>
                    <a:pt x="267232" y="883620"/>
                  </a:moveTo>
                  <a:lnTo>
                    <a:pt x="267232" y="879360"/>
                  </a:lnTo>
                  <a:cubicBezTo>
                    <a:pt x="268297" y="877230"/>
                    <a:pt x="268297" y="875100"/>
                    <a:pt x="269362" y="872438"/>
                  </a:cubicBezTo>
                  <a:cubicBezTo>
                    <a:pt x="270427" y="869243"/>
                    <a:pt x="270427" y="865515"/>
                    <a:pt x="270427" y="862321"/>
                  </a:cubicBezTo>
                  <a:cubicBezTo>
                    <a:pt x="270427" y="856463"/>
                    <a:pt x="270427" y="853268"/>
                    <a:pt x="268297" y="850073"/>
                  </a:cubicBezTo>
                  <a:cubicBezTo>
                    <a:pt x="268297" y="850073"/>
                    <a:pt x="268297" y="849009"/>
                    <a:pt x="267232" y="847944"/>
                  </a:cubicBezTo>
                  <a:lnTo>
                    <a:pt x="267232" y="820787"/>
                  </a:lnTo>
                  <a:cubicBezTo>
                    <a:pt x="274155" y="821852"/>
                    <a:pt x="278415" y="825047"/>
                    <a:pt x="281609" y="830904"/>
                  </a:cubicBezTo>
                  <a:cubicBezTo>
                    <a:pt x="287467" y="837827"/>
                    <a:pt x="289597" y="847944"/>
                    <a:pt x="288532" y="860191"/>
                  </a:cubicBezTo>
                  <a:cubicBezTo>
                    <a:pt x="288532" y="864450"/>
                    <a:pt x="288532" y="869243"/>
                    <a:pt x="287467" y="873503"/>
                  </a:cubicBezTo>
                  <a:cubicBezTo>
                    <a:pt x="287467" y="877762"/>
                    <a:pt x="286402" y="882555"/>
                    <a:pt x="285337" y="885750"/>
                  </a:cubicBezTo>
                  <a:lnTo>
                    <a:pt x="267232" y="883620"/>
                  </a:lnTo>
                  <a:close/>
                  <a:moveTo>
                    <a:pt x="267232" y="277658"/>
                  </a:moveTo>
                  <a:lnTo>
                    <a:pt x="267232" y="321321"/>
                  </a:lnTo>
                  <a:cubicBezTo>
                    <a:pt x="251258" y="321321"/>
                    <a:pt x="236881" y="329308"/>
                    <a:pt x="220907" y="353802"/>
                  </a:cubicBezTo>
                  <a:lnTo>
                    <a:pt x="220907" y="326646"/>
                  </a:lnTo>
                  <a:cubicBezTo>
                    <a:pt x="228894" y="317594"/>
                    <a:pt x="237946" y="310671"/>
                    <a:pt x="245933" y="307477"/>
                  </a:cubicBezTo>
                  <a:cubicBezTo>
                    <a:pt x="248063" y="304282"/>
                    <a:pt x="250193" y="299489"/>
                    <a:pt x="251791" y="298424"/>
                  </a:cubicBezTo>
                  <a:cubicBezTo>
                    <a:pt x="257115" y="290437"/>
                    <a:pt x="261908" y="283515"/>
                    <a:pt x="267232" y="277658"/>
                  </a:cubicBezTo>
                  <a:lnTo>
                    <a:pt x="267232" y="277658"/>
                  </a:lnTo>
                  <a:close/>
                  <a:moveTo>
                    <a:pt x="267232" y="369244"/>
                  </a:moveTo>
                  <a:lnTo>
                    <a:pt x="267232" y="388414"/>
                  </a:lnTo>
                  <a:cubicBezTo>
                    <a:pt x="252855" y="386284"/>
                    <a:pt x="235816" y="380426"/>
                    <a:pt x="220907" y="380426"/>
                  </a:cubicBezTo>
                  <a:lnTo>
                    <a:pt x="220907" y="362322"/>
                  </a:lnTo>
                  <a:cubicBezTo>
                    <a:pt x="235816" y="362322"/>
                    <a:pt x="251791" y="366582"/>
                    <a:pt x="267232" y="369244"/>
                  </a:cubicBezTo>
                  <a:lnTo>
                    <a:pt x="267232" y="369244"/>
                  </a:lnTo>
                  <a:close/>
                  <a:moveTo>
                    <a:pt x="267232" y="413973"/>
                  </a:moveTo>
                  <a:lnTo>
                    <a:pt x="267232" y="436337"/>
                  </a:lnTo>
                  <a:cubicBezTo>
                    <a:pt x="264038" y="438467"/>
                    <a:pt x="260310" y="440597"/>
                    <a:pt x="257115" y="442194"/>
                  </a:cubicBezTo>
                  <a:cubicBezTo>
                    <a:pt x="246998" y="473610"/>
                    <a:pt x="234751" y="491715"/>
                    <a:pt x="220907" y="500767"/>
                  </a:cubicBezTo>
                  <a:lnTo>
                    <a:pt x="220907" y="479468"/>
                  </a:lnTo>
                  <a:cubicBezTo>
                    <a:pt x="226764" y="472545"/>
                    <a:pt x="233154" y="462428"/>
                    <a:pt x="239011" y="446986"/>
                  </a:cubicBezTo>
                  <a:cubicBezTo>
                    <a:pt x="233154" y="448051"/>
                    <a:pt x="226764" y="448051"/>
                    <a:pt x="220907" y="448051"/>
                  </a:cubicBezTo>
                  <a:lnTo>
                    <a:pt x="220907" y="428882"/>
                  </a:lnTo>
                  <a:cubicBezTo>
                    <a:pt x="229959" y="428882"/>
                    <a:pt x="240076" y="428882"/>
                    <a:pt x="250193" y="426752"/>
                  </a:cubicBezTo>
                  <a:cubicBezTo>
                    <a:pt x="256050" y="425155"/>
                    <a:pt x="261908" y="420895"/>
                    <a:pt x="267232" y="413973"/>
                  </a:cubicBezTo>
                  <a:lnTo>
                    <a:pt x="267232" y="413973"/>
                  </a:lnTo>
                  <a:close/>
                  <a:moveTo>
                    <a:pt x="267232" y="735058"/>
                  </a:moveTo>
                  <a:lnTo>
                    <a:pt x="267232" y="762214"/>
                  </a:lnTo>
                  <a:lnTo>
                    <a:pt x="220907" y="748902"/>
                  </a:lnTo>
                  <a:lnTo>
                    <a:pt x="220907" y="722811"/>
                  </a:lnTo>
                  <a:lnTo>
                    <a:pt x="267232" y="735058"/>
                  </a:lnTo>
                  <a:lnTo>
                    <a:pt x="267232" y="735058"/>
                  </a:lnTo>
                  <a:close/>
                  <a:moveTo>
                    <a:pt x="267232" y="820787"/>
                  </a:moveTo>
                  <a:lnTo>
                    <a:pt x="267232" y="847944"/>
                  </a:lnTo>
                  <a:cubicBezTo>
                    <a:pt x="266167" y="846879"/>
                    <a:pt x="264038" y="845814"/>
                    <a:pt x="262973" y="845814"/>
                  </a:cubicBezTo>
                  <a:cubicBezTo>
                    <a:pt x="260843" y="845814"/>
                    <a:pt x="258713" y="846879"/>
                    <a:pt x="257115" y="847944"/>
                  </a:cubicBezTo>
                  <a:cubicBezTo>
                    <a:pt x="256050" y="849009"/>
                    <a:pt x="253920" y="851138"/>
                    <a:pt x="252855" y="854866"/>
                  </a:cubicBezTo>
                  <a:cubicBezTo>
                    <a:pt x="252855" y="855931"/>
                    <a:pt x="252855" y="856996"/>
                    <a:pt x="251791" y="859126"/>
                  </a:cubicBezTo>
                  <a:cubicBezTo>
                    <a:pt x="248596" y="869243"/>
                    <a:pt x="244868" y="876165"/>
                    <a:pt x="241673" y="880425"/>
                  </a:cubicBezTo>
                  <a:cubicBezTo>
                    <a:pt x="239543" y="882555"/>
                    <a:pt x="235816" y="886282"/>
                    <a:pt x="232621" y="887347"/>
                  </a:cubicBezTo>
                  <a:cubicBezTo>
                    <a:pt x="229426" y="888412"/>
                    <a:pt x="225699" y="889477"/>
                    <a:pt x="221439" y="889477"/>
                  </a:cubicBezTo>
                  <a:lnTo>
                    <a:pt x="221439" y="889477"/>
                  </a:lnTo>
                  <a:lnTo>
                    <a:pt x="221439" y="862321"/>
                  </a:lnTo>
                  <a:cubicBezTo>
                    <a:pt x="224634" y="861256"/>
                    <a:pt x="227296" y="856463"/>
                    <a:pt x="230491" y="849009"/>
                  </a:cubicBezTo>
                  <a:cubicBezTo>
                    <a:pt x="231556" y="846879"/>
                    <a:pt x="231556" y="845814"/>
                    <a:pt x="232621" y="844749"/>
                  </a:cubicBezTo>
                  <a:cubicBezTo>
                    <a:pt x="235816" y="835697"/>
                    <a:pt x="239543" y="828774"/>
                    <a:pt x="243803" y="825579"/>
                  </a:cubicBezTo>
                  <a:cubicBezTo>
                    <a:pt x="248063" y="822385"/>
                    <a:pt x="253920" y="819722"/>
                    <a:pt x="260843" y="819722"/>
                  </a:cubicBezTo>
                  <a:cubicBezTo>
                    <a:pt x="262973" y="819190"/>
                    <a:pt x="265103" y="820787"/>
                    <a:pt x="267232" y="820787"/>
                  </a:cubicBezTo>
                  <a:lnTo>
                    <a:pt x="267232" y="820787"/>
                  </a:lnTo>
                  <a:close/>
                  <a:moveTo>
                    <a:pt x="267232" y="878827"/>
                  </a:moveTo>
                  <a:cubicBezTo>
                    <a:pt x="267232" y="879892"/>
                    <a:pt x="266167" y="882022"/>
                    <a:pt x="265103" y="883087"/>
                  </a:cubicBezTo>
                  <a:lnTo>
                    <a:pt x="267232" y="883087"/>
                  </a:lnTo>
                  <a:lnTo>
                    <a:pt x="267232" y="878827"/>
                  </a:lnTo>
                  <a:lnTo>
                    <a:pt x="267232" y="878827"/>
                  </a:lnTo>
                  <a:close/>
                  <a:moveTo>
                    <a:pt x="267232" y="923023"/>
                  </a:moveTo>
                  <a:lnTo>
                    <a:pt x="267232" y="948050"/>
                  </a:lnTo>
                  <a:lnTo>
                    <a:pt x="220907" y="948050"/>
                  </a:lnTo>
                  <a:lnTo>
                    <a:pt x="220907" y="923023"/>
                  </a:lnTo>
                  <a:lnTo>
                    <a:pt x="267232" y="923023"/>
                  </a:lnTo>
                  <a:lnTo>
                    <a:pt x="267232" y="923023"/>
                  </a:lnTo>
                  <a:close/>
                  <a:moveTo>
                    <a:pt x="267232" y="983726"/>
                  </a:moveTo>
                  <a:lnTo>
                    <a:pt x="267232" y="1005025"/>
                  </a:lnTo>
                  <a:cubicBezTo>
                    <a:pt x="265103" y="1006090"/>
                    <a:pt x="262973" y="1006090"/>
                    <a:pt x="260310" y="1007155"/>
                  </a:cubicBezTo>
                  <a:cubicBezTo>
                    <a:pt x="256050" y="1008220"/>
                    <a:pt x="252323" y="1009285"/>
                    <a:pt x="249128" y="1009285"/>
                  </a:cubicBezTo>
                  <a:lnTo>
                    <a:pt x="220907" y="1013545"/>
                  </a:lnTo>
                  <a:lnTo>
                    <a:pt x="220907" y="990116"/>
                  </a:lnTo>
                  <a:lnTo>
                    <a:pt x="267232" y="983726"/>
                  </a:lnTo>
                  <a:lnTo>
                    <a:pt x="267232" y="983726"/>
                  </a:lnTo>
                  <a:close/>
                  <a:moveTo>
                    <a:pt x="267232" y="1006090"/>
                  </a:moveTo>
                  <a:cubicBezTo>
                    <a:pt x="265103" y="1007155"/>
                    <a:pt x="262973" y="1008220"/>
                    <a:pt x="260310" y="1009285"/>
                  </a:cubicBezTo>
                  <a:cubicBezTo>
                    <a:pt x="258180" y="1011415"/>
                    <a:pt x="254453" y="1012480"/>
                    <a:pt x="253388" y="1013545"/>
                  </a:cubicBezTo>
                  <a:lnTo>
                    <a:pt x="220907" y="1035909"/>
                  </a:lnTo>
                  <a:lnTo>
                    <a:pt x="220907" y="1057208"/>
                  </a:lnTo>
                  <a:cubicBezTo>
                    <a:pt x="223037" y="1056143"/>
                    <a:pt x="226764" y="1055078"/>
                    <a:pt x="228894" y="1052948"/>
                  </a:cubicBezTo>
                  <a:cubicBezTo>
                    <a:pt x="232089" y="1051883"/>
                    <a:pt x="234751" y="1050818"/>
                    <a:pt x="237946" y="1048688"/>
                  </a:cubicBezTo>
                  <a:lnTo>
                    <a:pt x="267232" y="1028454"/>
                  </a:lnTo>
                  <a:lnTo>
                    <a:pt x="267232" y="1006090"/>
                  </a:lnTo>
                  <a:lnTo>
                    <a:pt x="267232" y="1006090"/>
                  </a:lnTo>
                  <a:close/>
                  <a:moveTo>
                    <a:pt x="267232" y="1049221"/>
                  </a:moveTo>
                  <a:lnTo>
                    <a:pt x="267232" y="1071585"/>
                  </a:lnTo>
                  <a:lnTo>
                    <a:pt x="220907" y="1079572"/>
                  </a:lnTo>
                  <a:lnTo>
                    <a:pt x="220907" y="1058273"/>
                  </a:lnTo>
                  <a:cubicBezTo>
                    <a:pt x="225167" y="1057208"/>
                    <a:pt x="229959" y="1056143"/>
                    <a:pt x="234219" y="1055078"/>
                  </a:cubicBezTo>
                  <a:cubicBezTo>
                    <a:pt x="238479" y="1054013"/>
                    <a:pt x="243271" y="1052948"/>
                    <a:pt x="246466" y="1051883"/>
                  </a:cubicBezTo>
                  <a:lnTo>
                    <a:pt x="267232" y="1049221"/>
                  </a:lnTo>
                  <a:lnTo>
                    <a:pt x="267232" y="1049221"/>
                  </a:lnTo>
                  <a:close/>
                  <a:moveTo>
                    <a:pt x="267232" y="1104066"/>
                  </a:moveTo>
                  <a:lnTo>
                    <a:pt x="267232" y="1131223"/>
                  </a:lnTo>
                  <a:cubicBezTo>
                    <a:pt x="258180" y="1134418"/>
                    <a:pt x="252855" y="1140275"/>
                    <a:pt x="249128" y="1147197"/>
                  </a:cubicBezTo>
                  <a:cubicBezTo>
                    <a:pt x="245933" y="1154119"/>
                    <a:pt x="245933" y="1162107"/>
                    <a:pt x="249128" y="1170626"/>
                  </a:cubicBezTo>
                  <a:cubicBezTo>
                    <a:pt x="249128" y="1171691"/>
                    <a:pt x="250193" y="1173821"/>
                    <a:pt x="250193" y="1174886"/>
                  </a:cubicBezTo>
                  <a:cubicBezTo>
                    <a:pt x="251258" y="1175951"/>
                    <a:pt x="252323" y="1177016"/>
                    <a:pt x="253388" y="1178081"/>
                  </a:cubicBezTo>
                  <a:lnTo>
                    <a:pt x="266700" y="1173821"/>
                  </a:lnTo>
                  <a:lnTo>
                    <a:pt x="266700" y="1198848"/>
                  </a:lnTo>
                  <a:lnTo>
                    <a:pt x="246466" y="1206835"/>
                  </a:lnTo>
                  <a:cubicBezTo>
                    <a:pt x="244336" y="1202575"/>
                    <a:pt x="240608" y="1197783"/>
                    <a:pt x="238479" y="1193523"/>
                  </a:cubicBezTo>
                  <a:cubicBezTo>
                    <a:pt x="236349" y="1189263"/>
                    <a:pt x="232621" y="1183406"/>
                    <a:pt x="231556" y="1177549"/>
                  </a:cubicBezTo>
                  <a:cubicBezTo>
                    <a:pt x="224634" y="1160509"/>
                    <a:pt x="223569" y="1146132"/>
                    <a:pt x="228361" y="1134950"/>
                  </a:cubicBezTo>
                  <a:cubicBezTo>
                    <a:pt x="232621" y="1122703"/>
                    <a:pt x="241673" y="1113651"/>
                    <a:pt x="256583" y="1107794"/>
                  </a:cubicBezTo>
                  <a:cubicBezTo>
                    <a:pt x="260310" y="1106729"/>
                    <a:pt x="264038" y="1105131"/>
                    <a:pt x="267232" y="1104066"/>
                  </a:cubicBezTo>
                  <a:lnTo>
                    <a:pt x="267232" y="1104066"/>
                  </a:lnTo>
                  <a:close/>
                  <a:moveTo>
                    <a:pt x="267232" y="1158379"/>
                  </a:moveTo>
                  <a:lnTo>
                    <a:pt x="266167" y="1158379"/>
                  </a:lnTo>
                  <a:lnTo>
                    <a:pt x="267232" y="1160509"/>
                  </a:lnTo>
                  <a:lnTo>
                    <a:pt x="267232" y="1158379"/>
                  </a:lnTo>
                  <a:lnTo>
                    <a:pt x="267232" y="1158379"/>
                  </a:lnTo>
                  <a:close/>
                  <a:moveTo>
                    <a:pt x="267232" y="1246239"/>
                  </a:moveTo>
                  <a:lnTo>
                    <a:pt x="267232" y="1250498"/>
                  </a:lnTo>
                  <a:lnTo>
                    <a:pt x="265103" y="1247303"/>
                  </a:lnTo>
                  <a:lnTo>
                    <a:pt x="267232" y="1246239"/>
                  </a:lnTo>
                  <a:lnTo>
                    <a:pt x="267232" y="1246239"/>
                  </a:lnTo>
                  <a:close/>
                  <a:moveTo>
                    <a:pt x="267232" y="1408112"/>
                  </a:moveTo>
                  <a:lnTo>
                    <a:pt x="267232" y="1438464"/>
                  </a:lnTo>
                  <a:cubicBezTo>
                    <a:pt x="264038" y="1428347"/>
                    <a:pt x="256050" y="1417164"/>
                    <a:pt x="241141" y="1403320"/>
                  </a:cubicBezTo>
                  <a:cubicBezTo>
                    <a:pt x="239011" y="1419294"/>
                    <a:pt x="227829" y="1433671"/>
                    <a:pt x="220907" y="1449646"/>
                  </a:cubicBezTo>
                  <a:lnTo>
                    <a:pt x="220907" y="1407047"/>
                  </a:lnTo>
                  <a:cubicBezTo>
                    <a:pt x="223037" y="1400125"/>
                    <a:pt x="224102" y="1393735"/>
                    <a:pt x="225167" y="1386813"/>
                  </a:cubicBezTo>
                  <a:cubicBezTo>
                    <a:pt x="225167" y="1380956"/>
                    <a:pt x="224102" y="1374566"/>
                    <a:pt x="220907" y="1367644"/>
                  </a:cubicBezTo>
                  <a:lnTo>
                    <a:pt x="220907" y="1340487"/>
                  </a:lnTo>
                  <a:cubicBezTo>
                    <a:pt x="235284" y="1357527"/>
                    <a:pt x="241141" y="1371904"/>
                    <a:pt x="242206" y="1385748"/>
                  </a:cubicBezTo>
                  <a:cubicBezTo>
                    <a:pt x="252855" y="1393735"/>
                    <a:pt x="261908" y="1401723"/>
                    <a:pt x="267232" y="1408112"/>
                  </a:cubicBezTo>
                  <a:lnTo>
                    <a:pt x="267232" y="1408112"/>
                  </a:lnTo>
                  <a:close/>
                  <a:moveTo>
                    <a:pt x="267232" y="1457633"/>
                  </a:moveTo>
                  <a:lnTo>
                    <a:pt x="267232" y="1516206"/>
                  </a:lnTo>
                  <a:cubicBezTo>
                    <a:pt x="265103" y="1524193"/>
                    <a:pt x="265103" y="1532180"/>
                    <a:pt x="267232" y="1539635"/>
                  </a:cubicBezTo>
                  <a:lnTo>
                    <a:pt x="267232" y="1571051"/>
                  </a:lnTo>
                  <a:cubicBezTo>
                    <a:pt x="258180" y="1561999"/>
                    <a:pt x="253920" y="1552947"/>
                    <a:pt x="250193" y="1544960"/>
                  </a:cubicBezTo>
                  <a:cubicBezTo>
                    <a:pt x="246998" y="1542830"/>
                    <a:pt x="243271" y="1539102"/>
                    <a:pt x="242206" y="1539102"/>
                  </a:cubicBezTo>
                  <a:cubicBezTo>
                    <a:pt x="233154" y="1532180"/>
                    <a:pt x="226231" y="1525790"/>
                    <a:pt x="220907" y="1518868"/>
                  </a:cubicBezTo>
                  <a:lnTo>
                    <a:pt x="220907" y="1492777"/>
                  </a:lnTo>
                  <a:cubicBezTo>
                    <a:pt x="225167" y="1501829"/>
                    <a:pt x="233154" y="1510881"/>
                    <a:pt x="245933" y="1522063"/>
                  </a:cubicBezTo>
                  <a:cubicBezTo>
                    <a:pt x="245933" y="1520998"/>
                    <a:pt x="245933" y="1520998"/>
                    <a:pt x="245933" y="1520998"/>
                  </a:cubicBezTo>
                  <a:lnTo>
                    <a:pt x="248063" y="1522063"/>
                  </a:lnTo>
                  <a:cubicBezTo>
                    <a:pt x="250193" y="1501829"/>
                    <a:pt x="262973" y="1481595"/>
                    <a:pt x="267232" y="1457633"/>
                  </a:cubicBezTo>
                  <a:close/>
                  <a:moveTo>
                    <a:pt x="220907" y="327178"/>
                  </a:moveTo>
                  <a:lnTo>
                    <a:pt x="220907" y="354335"/>
                  </a:lnTo>
                  <a:cubicBezTo>
                    <a:pt x="218777" y="356465"/>
                    <a:pt x="217712" y="358595"/>
                    <a:pt x="216647" y="361257"/>
                  </a:cubicBezTo>
                  <a:lnTo>
                    <a:pt x="216647" y="361257"/>
                  </a:lnTo>
                  <a:lnTo>
                    <a:pt x="216647" y="363387"/>
                  </a:lnTo>
                  <a:cubicBezTo>
                    <a:pt x="217712" y="362322"/>
                    <a:pt x="218777" y="362322"/>
                    <a:pt x="220907" y="362322"/>
                  </a:cubicBezTo>
                  <a:lnTo>
                    <a:pt x="220907" y="380426"/>
                  </a:lnTo>
                  <a:cubicBezTo>
                    <a:pt x="206530" y="381491"/>
                    <a:pt x="191620" y="387349"/>
                    <a:pt x="179373" y="407583"/>
                  </a:cubicBezTo>
                  <a:lnTo>
                    <a:pt x="179373" y="381491"/>
                  </a:lnTo>
                  <a:cubicBezTo>
                    <a:pt x="183633" y="375634"/>
                    <a:pt x="189490" y="372439"/>
                    <a:pt x="195348" y="369244"/>
                  </a:cubicBezTo>
                  <a:cubicBezTo>
                    <a:pt x="196413" y="366049"/>
                    <a:pt x="198543" y="361257"/>
                    <a:pt x="199607" y="360192"/>
                  </a:cubicBezTo>
                  <a:cubicBezTo>
                    <a:pt x="206530" y="346348"/>
                    <a:pt x="213452" y="336231"/>
                    <a:pt x="220907" y="327178"/>
                  </a:cubicBezTo>
                  <a:lnTo>
                    <a:pt x="220907" y="327178"/>
                  </a:lnTo>
                  <a:close/>
                  <a:moveTo>
                    <a:pt x="220907" y="428882"/>
                  </a:moveTo>
                  <a:lnTo>
                    <a:pt x="220907" y="448051"/>
                  </a:lnTo>
                  <a:cubicBezTo>
                    <a:pt x="207595" y="446986"/>
                    <a:pt x="192685" y="442194"/>
                    <a:pt x="179373" y="443791"/>
                  </a:cubicBezTo>
                  <a:lnTo>
                    <a:pt x="179373" y="425687"/>
                  </a:lnTo>
                  <a:cubicBezTo>
                    <a:pt x="193218" y="425155"/>
                    <a:pt x="206530" y="427817"/>
                    <a:pt x="220907" y="428882"/>
                  </a:cubicBezTo>
                  <a:lnTo>
                    <a:pt x="220907" y="428882"/>
                  </a:lnTo>
                  <a:close/>
                  <a:moveTo>
                    <a:pt x="220907" y="479468"/>
                  </a:moveTo>
                  <a:lnTo>
                    <a:pt x="220907" y="500767"/>
                  </a:lnTo>
                  <a:cubicBezTo>
                    <a:pt x="219842" y="500767"/>
                    <a:pt x="218777" y="501832"/>
                    <a:pt x="217712" y="501832"/>
                  </a:cubicBezTo>
                  <a:cubicBezTo>
                    <a:pt x="209725" y="536975"/>
                    <a:pt x="197478" y="554547"/>
                    <a:pt x="184166" y="564664"/>
                  </a:cubicBezTo>
                  <a:cubicBezTo>
                    <a:pt x="183101" y="573717"/>
                    <a:pt x="180971" y="581704"/>
                    <a:pt x="179906" y="588093"/>
                  </a:cubicBezTo>
                  <a:lnTo>
                    <a:pt x="179906" y="547625"/>
                  </a:lnTo>
                  <a:cubicBezTo>
                    <a:pt x="187893" y="539638"/>
                    <a:pt x="194283" y="528456"/>
                    <a:pt x="201205" y="508221"/>
                  </a:cubicBezTo>
                  <a:cubicBezTo>
                    <a:pt x="194283" y="510351"/>
                    <a:pt x="186828" y="510351"/>
                    <a:pt x="179906" y="510351"/>
                  </a:cubicBezTo>
                  <a:lnTo>
                    <a:pt x="179906" y="491182"/>
                  </a:lnTo>
                  <a:cubicBezTo>
                    <a:pt x="190023" y="491182"/>
                    <a:pt x="200140" y="490117"/>
                    <a:pt x="209192" y="486922"/>
                  </a:cubicBezTo>
                  <a:cubicBezTo>
                    <a:pt x="213452" y="486390"/>
                    <a:pt x="216647" y="482662"/>
                    <a:pt x="220907" y="479468"/>
                  </a:cubicBezTo>
                  <a:lnTo>
                    <a:pt x="220907" y="479468"/>
                  </a:lnTo>
                  <a:close/>
                  <a:moveTo>
                    <a:pt x="220907" y="722811"/>
                  </a:moveTo>
                  <a:lnTo>
                    <a:pt x="220907" y="748902"/>
                  </a:lnTo>
                  <a:lnTo>
                    <a:pt x="211855" y="746772"/>
                  </a:lnTo>
                  <a:lnTo>
                    <a:pt x="218777" y="721746"/>
                  </a:lnTo>
                  <a:lnTo>
                    <a:pt x="220907" y="722811"/>
                  </a:lnTo>
                  <a:lnTo>
                    <a:pt x="220907" y="722811"/>
                  </a:lnTo>
                  <a:close/>
                  <a:moveTo>
                    <a:pt x="220907" y="862321"/>
                  </a:moveTo>
                  <a:lnTo>
                    <a:pt x="220907" y="889477"/>
                  </a:lnTo>
                  <a:cubicBezTo>
                    <a:pt x="209725" y="888412"/>
                    <a:pt x="202802" y="885217"/>
                    <a:pt x="197478" y="878295"/>
                  </a:cubicBezTo>
                  <a:cubicBezTo>
                    <a:pt x="191620" y="870308"/>
                    <a:pt x="189490" y="860191"/>
                    <a:pt x="189490" y="847944"/>
                  </a:cubicBezTo>
                  <a:cubicBezTo>
                    <a:pt x="189490" y="842086"/>
                    <a:pt x="190555" y="837827"/>
                    <a:pt x="191620" y="833567"/>
                  </a:cubicBezTo>
                  <a:cubicBezTo>
                    <a:pt x="191620" y="829307"/>
                    <a:pt x="192685" y="824515"/>
                    <a:pt x="194815" y="819190"/>
                  </a:cubicBezTo>
                  <a:lnTo>
                    <a:pt x="215049" y="822385"/>
                  </a:lnTo>
                  <a:cubicBezTo>
                    <a:pt x="213984" y="826644"/>
                    <a:pt x="211855" y="831437"/>
                    <a:pt x="210790" y="834632"/>
                  </a:cubicBezTo>
                  <a:cubicBezTo>
                    <a:pt x="209725" y="838891"/>
                    <a:pt x="208660" y="843684"/>
                    <a:pt x="208660" y="846879"/>
                  </a:cubicBezTo>
                  <a:cubicBezTo>
                    <a:pt x="208660" y="851138"/>
                    <a:pt x="209725" y="855931"/>
                    <a:pt x="210790" y="858061"/>
                  </a:cubicBezTo>
                  <a:cubicBezTo>
                    <a:pt x="212919" y="861256"/>
                    <a:pt x="215049" y="862321"/>
                    <a:pt x="218777" y="862321"/>
                  </a:cubicBezTo>
                  <a:cubicBezTo>
                    <a:pt x="219842" y="862321"/>
                    <a:pt x="219842" y="862321"/>
                    <a:pt x="220907" y="862321"/>
                  </a:cubicBezTo>
                  <a:lnTo>
                    <a:pt x="220907" y="862321"/>
                  </a:lnTo>
                  <a:close/>
                  <a:moveTo>
                    <a:pt x="220907" y="923023"/>
                  </a:moveTo>
                  <a:lnTo>
                    <a:pt x="220907" y="948050"/>
                  </a:lnTo>
                  <a:lnTo>
                    <a:pt x="190555" y="948050"/>
                  </a:lnTo>
                  <a:lnTo>
                    <a:pt x="190555" y="923023"/>
                  </a:lnTo>
                  <a:lnTo>
                    <a:pt x="220907" y="923023"/>
                  </a:lnTo>
                  <a:lnTo>
                    <a:pt x="220907" y="923023"/>
                  </a:lnTo>
                  <a:close/>
                  <a:moveTo>
                    <a:pt x="220907" y="990648"/>
                  </a:moveTo>
                  <a:lnTo>
                    <a:pt x="220907" y="1014077"/>
                  </a:lnTo>
                  <a:lnTo>
                    <a:pt x="195880" y="1017272"/>
                  </a:lnTo>
                  <a:lnTo>
                    <a:pt x="192685" y="994908"/>
                  </a:lnTo>
                  <a:lnTo>
                    <a:pt x="220907" y="990648"/>
                  </a:lnTo>
                  <a:lnTo>
                    <a:pt x="220907" y="990648"/>
                  </a:lnTo>
                  <a:close/>
                  <a:moveTo>
                    <a:pt x="220907" y="1036441"/>
                  </a:moveTo>
                  <a:lnTo>
                    <a:pt x="220907" y="1057741"/>
                  </a:lnTo>
                  <a:cubicBezTo>
                    <a:pt x="219842" y="1057741"/>
                    <a:pt x="219842" y="1057741"/>
                    <a:pt x="219842" y="1057741"/>
                  </a:cubicBezTo>
                  <a:cubicBezTo>
                    <a:pt x="219842" y="1057741"/>
                    <a:pt x="219842" y="1057741"/>
                    <a:pt x="220907" y="1057741"/>
                  </a:cubicBezTo>
                  <a:lnTo>
                    <a:pt x="220907" y="1079040"/>
                  </a:lnTo>
                  <a:lnTo>
                    <a:pt x="206530" y="1080105"/>
                  </a:lnTo>
                  <a:lnTo>
                    <a:pt x="202270" y="1049753"/>
                  </a:lnTo>
                  <a:lnTo>
                    <a:pt x="220907" y="1036441"/>
                  </a:lnTo>
                  <a:lnTo>
                    <a:pt x="220907" y="1036441"/>
                  </a:lnTo>
                  <a:close/>
                  <a:moveTo>
                    <a:pt x="220907" y="1340487"/>
                  </a:moveTo>
                  <a:lnTo>
                    <a:pt x="220907" y="1367644"/>
                  </a:lnTo>
                  <a:cubicBezTo>
                    <a:pt x="216647" y="1359657"/>
                    <a:pt x="210790" y="1351670"/>
                    <a:pt x="201737" y="1342617"/>
                  </a:cubicBezTo>
                  <a:cubicBezTo>
                    <a:pt x="198543" y="1355929"/>
                    <a:pt x="187360" y="1369774"/>
                    <a:pt x="179373" y="1383086"/>
                  </a:cubicBezTo>
                  <a:lnTo>
                    <a:pt x="179373" y="1346877"/>
                  </a:lnTo>
                  <a:cubicBezTo>
                    <a:pt x="182568" y="1339955"/>
                    <a:pt x="186296" y="1331968"/>
                    <a:pt x="188425" y="1324513"/>
                  </a:cubicBezTo>
                  <a:cubicBezTo>
                    <a:pt x="188425" y="1315461"/>
                    <a:pt x="186296" y="1306409"/>
                    <a:pt x="179373" y="1293097"/>
                  </a:cubicBezTo>
                  <a:lnTo>
                    <a:pt x="179373" y="1267005"/>
                  </a:lnTo>
                  <a:cubicBezTo>
                    <a:pt x="198543" y="1289369"/>
                    <a:pt x="205465" y="1308539"/>
                    <a:pt x="205465" y="1324513"/>
                  </a:cubicBezTo>
                  <a:cubicBezTo>
                    <a:pt x="210790" y="1329305"/>
                    <a:pt x="216647" y="1335163"/>
                    <a:pt x="220907" y="1340487"/>
                  </a:cubicBezTo>
                  <a:lnTo>
                    <a:pt x="220907" y="1340487"/>
                  </a:lnTo>
                  <a:close/>
                  <a:moveTo>
                    <a:pt x="220907" y="1407047"/>
                  </a:moveTo>
                  <a:lnTo>
                    <a:pt x="220907" y="1449646"/>
                  </a:lnTo>
                  <a:cubicBezTo>
                    <a:pt x="215049" y="1462958"/>
                    <a:pt x="211855" y="1477867"/>
                    <a:pt x="220907" y="1493309"/>
                  </a:cubicBezTo>
                  <a:lnTo>
                    <a:pt x="220907" y="1519401"/>
                  </a:lnTo>
                  <a:cubicBezTo>
                    <a:pt x="208660" y="1507154"/>
                    <a:pt x="201737" y="1495972"/>
                    <a:pt x="198543" y="1484257"/>
                  </a:cubicBezTo>
                  <a:cubicBezTo>
                    <a:pt x="196413" y="1482127"/>
                    <a:pt x="191620" y="1478400"/>
                    <a:pt x="191620" y="1477335"/>
                  </a:cubicBezTo>
                  <a:cubicBezTo>
                    <a:pt x="187360" y="1473075"/>
                    <a:pt x="182568" y="1469348"/>
                    <a:pt x="179373" y="1465088"/>
                  </a:cubicBezTo>
                  <a:lnTo>
                    <a:pt x="179373" y="1440061"/>
                  </a:lnTo>
                  <a:cubicBezTo>
                    <a:pt x="183633" y="1446983"/>
                    <a:pt x="188425" y="1453373"/>
                    <a:pt x="196413" y="1460295"/>
                  </a:cubicBezTo>
                  <a:lnTo>
                    <a:pt x="196413" y="1460295"/>
                  </a:lnTo>
                  <a:lnTo>
                    <a:pt x="198543" y="1461360"/>
                  </a:lnTo>
                  <a:cubicBezTo>
                    <a:pt x="202270" y="1444321"/>
                    <a:pt x="213452" y="1426217"/>
                    <a:pt x="220907" y="1407047"/>
                  </a:cubicBezTo>
                  <a:close/>
                  <a:moveTo>
                    <a:pt x="179373" y="381491"/>
                  </a:moveTo>
                  <a:lnTo>
                    <a:pt x="179373" y="407583"/>
                  </a:lnTo>
                  <a:cubicBezTo>
                    <a:pt x="176178" y="413440"/>
                    <a:pt x="172451" y="418765"/>
                    <a:pt x="170321" y="424622"/>
                  </a:cubicBezTo>
                  <a:lnTo>
                    <a:pt x="170321" y="424622"/>
                  </a:lnTo>
                  <a:lnTo>
                    <a:pt x="169256" y="426752"/>
                  </a:lnTo>
                  <a:cubicBezTo>
                    <a:pt x="172451" y="426752"/>
                    <a:pt x="176178" y="426752"/>
                    <a:pt x="179373" y="425687"/>
                  </a:cubicBezTo>
                  <a:lnTo>
                    <a:pt x="179373" y="443791"/>
                  </a:lnTo>
                  <a:cubicBezTo>
                    <a:pt x="167126" y="444856"/>
                    <a:pt x="154347" y="449649"/>
                    <a:pt x="143165" y="464026"/>
                  </a:cubicBezTo>
                  <a:lnTo>
                    <a:pt x="143165" y="438999"/>
                  </a:lnTo>
                  <a:cubicBezTo>
                    <a:pt x="145295" y="437934"/>
                    <a:pt x="146360" y="436869"/>
                    <a:pt x="149022" y="435804"/>
                  </a:cubicBezTo>
                  <a:cubicBezTo>
                    <a:pt x="150087" y="431544"/>
                    <a:pt x="152217" y="426752"/>
                    <a:pt x="152217" y="425687"/>
                  </a:cubicBezTo>
                  <a:cubicBezTo>
                    <a:pt x="161269" y="404920"/>
                    <a:pt x="170321" y="391608"/>
                    <a:pt x="179373" y="381491"/>
                  </a:cubicBezTo>
                  <a:lnTo>
                    <a:pt x="179373" y="381491"/>
                  </a:lnTo>
                  <a:close/>
                  <a:moveTo>
                    <a:pt x="179373" y="491715"/>
                  </a:moveTo>
                  <a:lnTo>
                    <a:pt x="179373" y="510884"/>
                  </a:lnTo>
                  <a:cubicBezTo>
                    <a:pt x="167126" y="509819"/>
                    <a:pt x="155944" y="508754"/>
                    <a:pt x="143697" y="509819"/>
                  </a:cubicBezTo>
                  <a:lnTo>
                    <a:pt x="143697" y="491715"/>
                  </a:lnTo>
                  <a:cubicBezTo>
                    <a:pt x="154879" y="490650"/>
                    <a:pt x="167126" y="491715"/>
                    <a:pt x="179373" y="491715"/>
                  </a:cubicBezTo>
                  <a:lnTo>
                    <a:pt x="179373" y="491715"/>
                  </a:lnTo>
                  <a:close/>
                  <a:moveTo>
                    <a:pt x="179373" y="548157"/>
                  </a:moveTo>
                  <a:lnTo>
                    <a:pt x="179373" y="588626"/>
                  </a:lnTo>
                  <a:cubicBezTo>
                    <a:pt x="173516" y="609925"/>
                    <a:pt x="164996" y="622172"/>
                    <a:pt x="154347" y="631224"/>
                  </a:cubicBezTo>
                  <a:cubicBezTo>
                    <a:pt x="154347" y="654653"/>
                    <a:pt x="150087" y="671693"/>
                    <a:pt x="143165" y="682875"/>
                  </a:cubicBezTo>
                  <a:lnTo>
                    <a:pt x="143165" y="618445"/>
                  </a:lnTo>
                  <a:lnTo>
                    <a:pt x="144230" y="617380"/>
                  </a:lnTo>
                  <a:cubicBezTo>
                    <a:pt x="153282" y="610458"/>
                    <a:pt x="161269" y="598211"/>
                    <a:pt x="166594" y="572119"/>
                  </a:cubicBezTo>
                  <a:cubicBezTo>
                    <a:pt x="159672" y="575314"/>
                    <a:pt x="152217" y="575314"/>
                    <a:pt x="143165" y="576379"/>
                  </a:cubicBezTo>
                  <a:lnTo>
                    <a:pt x="143165" y="557210"/>
                  </a:lnTo>
                  <a:cubicBezTo>
                    <a:pt x="153282" y="556145"/>
                    <a:pt x="163399" y="555080"/>
                    <a:pt x="173516" y="550287"/>
                  </a:cubicBezTo>
                  <a:cubicBezTo>
                    <a:pt x="176178" y="550287"/>
                    <a:pt x="177243" y="549222"/>
                    <a:pt x="179373" y="548157"/>
                  </a:cubicBezTo>
                  <a:lnTo>
                    <a:pt x="179373" y="548157"/>
                  </a:lnTo>
                  <a:close/>
                  <a:moveTo>
                    <a:pt x="179373" y="1267538"/>
                  </a:moveTo>
                  <a:lnTo>
                    <a:pt x="179373" y="1293629"/>
                  </a:lnTo>
                  <a:cubicBezTo>
                    <a:pt x="176178" y="1289369"/>
                    <a:pt x="172451" y="1283512"/>
                    <a:pt x="168191" y="1277655"/>
                  </a:cubicBezTo>
                  <a:cubicBezTo>
                    <a:pt x="163931" y="1290967"/>
                    <a:pt x="152217" y="1302681"/>
                    <a:pt x="143165" y="1314928"/>
                  </a:cubicBezTo>
                  <a:lnTo>
                    <a:pt x="143165" y="1283512"/>
                  </a:lnTo>
                  <a:cubicBezTo>
                    <a:pt x="149022" y="1275525"/>
                    <a:pt x="153282" y="1267538"/>
                    <a:pt x="155412" y="1258486"/>
                  </a:cubicBezTo>
                  <a:cubicBezTo>
                    <a:pt x="157542" y="1248368"/>
                    <a:pt x="154347" y="1235056"/>
                    <a:pt x="143165" y="1215887"/>
                  </a:cubicBezTo>
                  <a:lnTo>
                    <a:pt x="143165" y="1162107"/>
                  </a:lnTo>
                  <a:cubicBezTo>
                    <a:pt x="147424" y="1174354"/>
                    <a:pt x="147424" y="1184471"/>
                    <a:pt x="146360" y="1193523"/>
                  </a:cubicBezTo>
                  <a:cubicBezTo>
                    <a:pt x="167659" y="1221744"/>
                    <a:pt x="174581" y="1243044"/>
                    <a:pt x="172451" y="1261148"/>
                  </a:cubicBezTo>
                  <a:cubicBezTo>
                    <a:pt x="175113" y="1262745"/>
                    <a:pt x="177243" y="1265408"/>
                    <a:pt x="179373" y="1267538"/>
                  </a:cubicBezTo>
                  <a:lnTo>
                    <a:pt x="179373" y="1267538"/>
                  </a:lnTo>
                  <a:close/>
                  <a:moveTo>
                    <a:pt x="179373" y="1347410"/>
                  </a:moveTo>
                  <a:lnTo>
                    <a:pt x="179373" y="1383618"/>
                  </a:lnTo>
                  <a:cubicBezTo>
                    <a:pt x="170321" y="1400658"/>
                    <a:pt x="164996" y="1417164"/>
                    <a:pt x="179373" y="1441126"/>
                  </a:cubicBezTo>
                  <a:lnTo>
                    <a:pt x="179373" y="1466153"/>
                  </a:lnTo>
                  <a:cubicBezTo>
                    <a:pt x="162334" y="1448048"/>
                    <a:pt x="154347" y="1433671"/>
                    <a:pt x="152217" y="1419827"/>
                  </a:cubicBezTo>
                  <a:cubicBezTo>
                    <a:pt x="150087" y="1416632"/>
                    <a:pt x="146360" y="1412905"/>
                    <a:pt x="145295" y="1411840"/>
                  </a:cubicBezTo>
                  <a:cubicBezTo>
                    <a:pt x="145295" y="1411840"/>
                    <a:pt x="144230" y="1410775"/>
                    <a:pt x="143165" y="1409710"/>
                  </a:cubicBezTo>
                  <a:lnTo>
                    <a:pt x="143165" y="1384683"/>
                  </a:lnTo>
                  <a:cubicBezTo>
                    <a:pt x="146360" y="1387878"/>
                    <a:pt x="149022" y="1392670"/>
                    <a:pt x="152217" y="1395865"/>
                  </a:cubicBezTo>
                  <a:lnTo>
                    <a:pt x="152217" y="1395865"/>
                  </a:lnTo>
                  <a:lnTo>
                    <a:pt x="154347" y="1396930"/>
                  </a:lnTo>
                  <a:cubicBezTo>
                    <a:pt x="159139" y="1379891"/>
                    <a:pt x="170321" y="1365514"/>
                    <a:pt x="179373" y="1347410"/>
                  </a:cubicBezTo>
                  <a:close/>
                  <a:moveTo>
                    <a:pt x="143697" y="438999"/>
                  </a:moveTo>
                  <a:lnTo>
                    <a:pt x="143697" y="464026"/>
                  </a:lnTo>
                  <a:cubicBezTo>
                    <a:pt x="139437" y="470948"/>
                    <a:pt x="133580" y="481065"/>
                    <a:pt x="130385" y="492247"/>
                  </a:cubicBezTo>
                  <a:lnTo>
                    <a:pt x="130385" y="492247"/>
                  </a:lnTo>
                  <a:lnTo>
                    <a:pt x="128788" y="493845"/>
                  </a:lnTo>
                  <a:cubicBezTo>
                    <a:pt x="134645" y="492780"/>
                    <a:pt x="138905" y="492780"/>
                    <a:pt x="143165" y="491715"/>
                  </a:cubicBezTo>
                  <a:lnTo>
                    <a:pt x="143165" y="509819"/>
                  </a:lnTo>
                  <a:cubicBezTo>
                    <a:pt x="133048" y="510884"/>
                    <a:pt x="121865" y="514079"/>
                    <a:pt x="113878" y="524728"/>
                  </a:cubicBezTo>
                  <a:lnTo>
                    <a:pt x="113878" y="491182"/>
                  </a:lnTo>
                  <a:cubicBezTo>
                    <a:pt x="123463" y="464558"/>
                    <a:pt x="133580" y="449116"/>
                    <a:pt x="143697" y="438999"/>
                  </a:cubicBezTo>
                  <a:lnTo>
                    <a:pt x="143697" y="438999"/>
                  </a:lnTo>
                  <a:close/>
                  <a:moveTo>
                    <a:pt x="143697" y="558275"/>
                  </a:moveTo>
                  <a:lnTo>
                    <a:pt x="143697" y="577444"/>
                  </a:lnTo>
                  <a:cubicBezTo>
                    <a:pt x="133580" y="577444"/>
                    <a:pt x="123463" y="577444"/>
                    <a:pt x="114411" y="578509"/>
                  </a:cubicBezTo>
                  <a:lnTo>
                    <a:pt x="114411" y="560405"/>
                  </a:lnTo>
                  <a:cubicBezTo>
                    <a:pt x="123463" y="559340"/>
                    <a:pt x="133580" y="559340"/>
                    <a:pt x="143697" y="558275"/>
                  </a:cubicBezTo>
                  <a:lnTo>
                    <a:pt x="143697" y="558275"/>
                  </a:lnTo>
                  <a:close/>
                  <a:moveTo>
                    <a:pt x="143697" y="618977"/>
                  </a:moveTo>
                  <a:lnTo>
                    <a:pt x="143697" y="683407"/>
                  </a:lnTo>
                  <a:cubicBezTo>
                    <a:pt x="140502" y="690330"/>
                    <a:pt x="136775" y="695654"/>
                    <a:pt x="132515" y="699382"/>
                  </a:cubicBezTo>
                  <a:cubicBezTo>
                    <a:pt x="134645" y="735590"/>
                    <a:pt x="128255" y="755825"/>
                    <a:pt x="116541" y="769137"/>
                  </a:cubicBezTo>
                  <a:cubicBezTo>
                    <a:pt x="118671" y="792566"/>
                    <a:pt x="117606" y="810670"/>
                    <a:pt x="114411" y="824515"/>
                  </a:cubicBezTo>
                  <a:lnTo>
                    <a:pt x="114411" y="738785"/>
                  </a:lnTo>
                  <a:cubicBezTo>
                    <a:pt x="115476" y="731863"/>
                    <a:pt x="117606" y="721746"/>
                    <a:pt x="117606" y="710564"/>
                  </a:cubicBezTo>
                  <a:cubicBezTo>
                    <a:pt x="116541" y="710564"/>
                    <a:pt x="115476" y="711629"/>
                    <a:pt x="114411" y="712694"/>
                  </a:cubicBezTo>
                  <a:lnTo>
                    <a:pt x="114411" y="691395"/>
                  </a:lnTo>
                  <a:cubicBezTo>
                    <a:pt x="116541" y="690330"/>
                    <a:pt x="118671" y="689265"/>
                    <a:pt x="121333" y="688200"/>
                  </a:cubicBezTo>
                  <a:cubicBezTo>
                    <a:pt x="130385" y="680212"/>
                    <a:pt x="135710" y="666900"/>
                    <a:pt x="139437" y="640809"/>
                  </a:cubicBezTo>
                  <a:cubicBezTo>
                    <a:pt x="132515" y="644004"/>
                    <a:pt x="123463" y="646666"/>
                    <a:pt x="114411" y="647731"/>
                  </a:cubicBezTo>
                  <a:lnTo>
                    <a:pt x="114411" y="628562"/>
                  </a:lnTo>
                  <a:cubicBezTo>
                    <a:pt x="124528" y="625900"/>
                    <a:pt x="134645" y="623770"/>
                    <a:pt x="143697" y="618977"/>
                  </a:cubicBezTo>
                  <a:lnTo>
                    <a:pt x="143697" y="618977"/>
                  </a:lnTo>
                  <a:close/>
                  <a:moveTo>
                    <a:pt x="143697" y="1161574"/>
                  </a:moveTo>
                  <a:lnTo>
                    <a:pt x="143697" y="1215355"/>
                  </a:lnTo>
                  <a:cubicBezTo>
                    <a:pt x="142632" y="1214290"/>
                    <a:pt x="141567" y="1212160"/>
                    <a:pt x="140502" y="1211095"/>
                  </a:cubicBezTo>
                  <a:cubicBezTo>
                    <a:pt x="134645" y="1223342"/>
                    <a:pt x="123463" y="1233459"/>
                    <a:pt x="114411" y="1243576"/>
                  </a:cubicBezTo>
                  <a:lnTo>
                    <a:pt x="114411" y="1216420"/>
                  </a:lnTo>
                  <a:cubicBezTo>
                    <a:pt x="120268" y="1208432"/>
                    <a:pt x="125593" y="1199380"/>
                    <a:pt x="130385" y="1190328"/>
                  </a:cubicBezTo>
                  <a:cubicBezTo>
                    <a:pt x="133580" y="1179146"/>
                    <a:pt x="130385" y="1163172"/>
                    <a:pt x="119203" y="1140807"/>
                  </a:cubicBezTo>
                  <a:cubicBezTo>
                    <a:pt x="118138" y="1142937"/>
                    <a:pt x="116008" y="1145067"/>
                    <a:pt x="114943" y="1147730"/>
                  </a:cubicBezTo>
                  <a:lnTo>
                    <a:pt x="114943" y="1058273"/>
                  </a:lnTo>
                  <a:cubicBezTo>
                    <a:pt x="128255" y="1088624"/>
                    <a:pt x="130918" y="1108859"/>
                    <a:pt x="126125" y="1124833"/>
                  </a:cubicBezTo>
                  <a:cubicBezTo>
                    <a:pt x="134645" y="1138145"/>
                    <a:pt x="139970" y="1150392"/>
                    <a:pt x="143697" y="1161574"/>
                  </a:cubicBezTo>
                  <a:lnTo>
                    <a:pt x="143697" y="1161574"/>
                  </a:lnTo>
                  <a:close/>
                  <a:moveTo>
                    <a:pt x="143697" y="1282980"/>
                  </a:moveTo>
                  <a:lnTo>
                    <a:pt x="143697" y="1314396"/>
                  </a:lnTo>
                  <a:cubicBezTo>
                    <a:pt x="131450" y="1332500"/>
                    <a:pt x="122398" y="1352734"/>
                    <a:pt x="143697" y="1384151"/>
                  </a:cubicBezTo>
                  <a:lnTo>
                    <a:pt x="143697" y="1409177"/>
                  </a:lnTo>
                  <a:cubicBezTo>
                    <a:pt x="125593" y="1388943"/>
                    <a:pt x="116541" y="1371904"/>
                    <a:pt x="114411" y="1357527"/>
                  </a:cubicBezTo>
                  <a:lnTo>
                    <a:pt x="114411" y="1326110"/>
                  </a:lnTo>
                  <a:cubicBezTo>
                    <a:pt x="114411" y="1326110"/>
                    <a:pt x="114411" y="1326110"/>
                    <a:pt x="114411" y="1327175"/>
                  </a:cubicBezTo>
                  <a:lnTo>
                    <a:pt x="114411" y="1326110"/>
                  </a:lnTo>
                  <a:lnTo>
                    <a:pt x="116541" y="1328240"/>
                  </a:lnTo>
                  <a:cubicBezTo>
                    <a:pt x="121865" y="1312266"/>
                    <a:pt x="133580" y="1298954"/>
                    <a:pt x="143697" y="1282980"/>
                  </a:cubicBezTo>
                  <a:lnTo>
                    <a:pt x="143697" y="1282980"/>
                  </a:lnTo>
                  <a:close/>
                  <a:moveTo>
                    <a:pt x="114411" y="1046559"/>
                  </a:moveTo>
                  <a:lnTo>
                    <a:pt x="114411" y="1016207"/>
                  </a:lnTo>
                  <a:cubicBezTo>
                    <a:pt x="115476" y="1028987"/>
                    <a:pt x="115476" y="1039104"/>
                    <a:pt x="114411" y="1046559"/>
                  </a:cubicBezTo>
                  <a:close/>
                  <a:moveTo>
                    <a:pt x="114411" y="490650"/>
                  </a:moveTo>
                  <a:lnTo>
                    <a:pt x="114411" y="524196"/>
                  </a:lnTo>
                  <a:cubicBezTo>
                    <a:pt x="110151" y="528456"/>
                    <a:pt x="105359" y="534313"/>
                    <a:pt x="102164" y="542300"/>
                  </a:cubicBezTo>
                  <a:lnTo>
                    <a:pt x="102164" y="511949"/>
                  </a:lnTo>
                  <a:cubicBezTo>
                    <a:pt x="104294" y="508754"/>
                    <a:pt x="106424" y="506092"/>
                    <a:pt x="110151" y="503962"/>
                  </a:cubicBezTo>
                  <a:cubicBezTo>
                    <a:pt x="111216" y="500767"/>
                    <a:pt x="112281" y="494909"/>
                    <a:pt x="112281" y="494909"/>
                  </a:cubicBezTo>
                  <a:cubicBezTo>
                    <a:pt x="113346" y="492780"/>
                    <a:pt x="113346" y="491715"/>
                    <a:pt x="114411" y="490650"/>
                  </a:cubicBezTo>
                  <a:lnTo>
                    <a:pt x="114411" y="490650"/>
                  </a:lnTo>
                  <a:close/>
                  <a:moveTo>
                    <a:pt x="114411" y="560405"/>
                  </a:moveTo>
                  <a:lnTo>
                    <a:pt x="114411" y="578509"/>
                  </a:lnTo>
                  <a:cubicBezTo>
                    <a:pt x="110151" y="579574"/>
                    <a:pt x="105359" y="580639"/>
                    <a:pt x="102164" y="581704"/>
                  </a:cubicBezTo>
                  <a:lnTo>
                    <a:pt x="102164" y="562534"/>
                  </a:lnTo>
                  <a:cubicBezTo>
                    <a:pt x="105359" y="562534"/>
                    <a:pt x="109618" y="561469"/>
                    <a:pt x="114411" y="560405"/>
                  </a:cubicBezTo>
                  <a:lnTo>
                    <a:pt x="114411" y="560405"/>
                  </a:lnTo>
                  <a:close/>
                  <a:moveTo>
                    <a:pt x="114411" y="628029"/>
                  </a:moveTo>
                  <a:lnTo>
                    <a:pt x="114411" y="647199"/>
                  </a:lnTo>
                  <a:cubicBezTo>
                    <a:pt x="110151" y="647199"/>
                    <a:pt x="106424" y="648264"/>
                    <a:pt x="102164" y="648264"/>
                  </a:cubicBezTo>
                  <a:lnTo>
                    <a:pt x="102164" y="630159"/>
                  </a:lnTo>
                  <a:cubicBezTo>
                    <a:pt x="105359" y="629094"/>
                    <a:pt x="109618" y="628029"/>
                    <a:pt x="114411" y="628029"/>
                  </a:cubicBezTo>
                  <a:lnTo>
                    <a:pt x="114411" y="628029"/>
                  </a:lnTo>
                  <a:close/>
                  <a:moveTo>
                    <a:pt x="114411" y="690862"/>
                  </a:moveTo>
                  <a:lnTo>
                    <a:pt x="114411" y="712161"/>
                  </a:lnTo>
                  <a:cubicBezTo>
                    <a:pt x="110151" y="713226"/>
                    <a:pt x="106424" y="714291"/>
                    <a:pt x="102164" y="715356"/>
                  </a:cubicBezTo>
                  <a:lnTo>
                    <a:pt x="102164" y="695122"/>
                  </a:lnTo>
                  <a:cubicBezTo>
                    <a:pt x="106424" y="694589"/>
                    <a:pt x="109618" y="693524"/>
                    <a:pt x="114411" y="690862"/>
                  </a:cubicBezTo>
                  <a:lnTo>
                    <a:pt x="114411" y="690862"/>
                  </a:lnTo>
                  <a:close/>
                  <a:moveTo>
                    <a:pt x="114411" y="738253"/>
                  </a:moveTo>
                  <a:lnTo>
                    <a:pt x="114411" y="823982"/>
                  </a:lnTo>
                  <a:cubicBezTo>
                    <a:pt x="112281" y="829839"/>
                    <a:pt x="108553" y="835164"/>
                    <a:pt x="105359" y="839956"/>
                  </a:cubicBezTo>
                  <a:cubicBezTo>
                    <a:pt x="113346" y="875100"/>
                    <a:pt x="109618" y="896399"/>
                    <a:pt x="102164" y="910776"/>
                  </a:cubicBezTo>
                  <a:lnTo>
                    <a:pt x="102164" y="801618"/>
                  </a:lnTo>
                  <a:cubicBezTo>
                    <a:pt x="102164" y="795761"/>
                    <a:pt x="103229" y="789371"/>
                    <a:pt x="102164" y="781384"/>
                  </a:cubicBezTo>
                  <a:lnTo>
                    <a:pt x="102164" y="781384"/>
                  </a:lnTo>
                  <a:lnTo>
                    <a:pt x="102164" y="759019"/>
                  </a:lnTo>
                  <a:lnTo>
                    <a:pt x="103229" y="759019"/>
                  </a:lnTo>
                  <a:cubicBezTo>
                    <a:pt x="107488" y="754227"/>
                    <a:pt x="110683" y="747305"/>
                    <a:pt x="114411" y="738253"/>
                  </a:cubicBezTo>
                  <a:lnTo>
                    <a:pt x="114411" y="738253"/>
                  </a:lnTo>
                  <a:close/>
                  <a:moveTo>
                    <a:pt x="114411" y="1016207"/>
                  </a:moveTo>
                  <a:lnTo>
                    <a:pt x="114411" y="1046559"/>
                  </a:lnTo>
                  <a:cubicBezTo>
                    <a:pt x="113346" y="1049753"/>
                    <a:pt x="112281" y="1052416"/>
                    <a:pt x="112281" y="1054546"/>
                  </a:cubicBezTo>
                  <a:cubicBezTo>
                    <a:pt x="112281" y="1055611"/>
                    <a:pt x="113346" y="1056676"/>
                    <a:pt x="114411" y="1057741"/>
                  </a:cubicBezTo>
                  <a:lnTo>
                    <a:pt x="114411" y="1147730"/>
                  </a:lnTo>
                  <a:cubicBezTo>
                    <a:pt x="110151" y="1151990"/>
                    <a:pt x="106424" y="1156782"/>
                    <a:pt x="102164" y="1159977"/>
                  </a:cubicBezTo>
                  <a:lnTo>
                    <a:pt x="102164" y="1131755"/>
                  </a:lnTo>
                  <a:cubicBezTo>
                    <a:pt x="105359" y="1128560"/>
                    <a:pt x="108021" y="1123768"/>
                    <a:pt x="110151" y="1119508"/>
                  </a:cubicBezTo>
                  <a:cubicBezTo>
                    <a:pt x="114411" y="1109391"/>
                    <a:pt x="113346" y="1093417"/>
                    <a:pt x="103229" y="1069988"/>
                  </a:cubicBezTo>
                  <a:cubicBezTo>
                    <a:pt x="102164" y="1069988"/>
                    <a:pt x="102164" y="1071053"/>
                    <a:pt x="102164" y="1071053"/>
                  </a:cubicBezTo>
                  <a:lnTo>
                    <a:pt x="102164" y="912374"/>
                  </a:lnTo>
                  <a:cubicBezTo>
                    <a:pt x="112281" y="945920"/>
                    <a:pt x="111216" y="967752"/>
                    <a:pt x="103229" y="982128"/>
                  </a:cubicBezTo>
                  <a:cubicBezTo>
                    <a:pt x="108553" y="995973"/>
                    <a:pt x="111748" y="1007155"/>
                    <a:pt x="114411" y="1016207"/>
                  </a:cubicBezTo>
                  <a:lnTo>
                    <a:pt x="114411" y="1016207"/>
                  </a:lnTo>
                  <a:close/>
                  <a:moveTo>
                    <a:pt x="114411" y="1216952"/>
                  </a:moveTo>
                  <a:lnTo>
                    <a:pt x="114411" y="1244109"/>
                  </a:lnTo>
                  <a:cubicBezTo>
                    <a:pt x="110151" y="1249966"/>
                    <a:pt x="105359" y="1255291"/>
                    <a:pt x="102164" y="1261148"/>
                  </a:cubicBezTo>
                  <a:lnTo>
                    <a:pt x="102164" y="1230797"/>
                  </a:lnTo>
                  <a:cubicBezTo>
                    <a:pt x="105359" y="1226004"/>
                    <a:pt x="109618" y="1221212"/>
                    <a:pt x="114411" y="1216952"/>
                  </a:cubicBezTo>
                  <a:lnTo>
                    <a:pt x="114411" y="1216952"/>
                  </a:lnTo>
                  <a:close/>
                  <a:moveTo>
                    <a:pt x="114411" y="1326110"/>
                  </a:moveTo>
                  <a:lnTo>
                    <a:pt x="114411" y="1357527"/>
                  </a:lnTo>
                  <a:cubicBezTo>
                    <a:pt x="113346" y="1355397"/>
                    <a:pt x="113346" y="1353267"/>
                    <a:pt x="113346" y="1350604"/>
                  </a:cubicBezTo>
                  <a:cubicBezTo>
                    <a:pt x="110151" y="1347410"/>
                    <a:pt x="107488" y="1342617"/>
                    <a:pt x="106424" y="1342617"/>
                  </a:cubicBezTo>
                  <a:cubicBezTo>
                    <a:pt x="105359" y="1340487"/>
                    <a:pt x="103229" y="1338358"/>
                    <a:pt x="102164" y="1335695"/>
                  </a:cubicBezTo>
                  <a:lnTo>
                    <a:pt x="102164" y="1305344"/>
                  </a:lnTo>
                  <a:cubicBezTo>
                    <a:pt x="104294" y="1311201"/>
                    <a:pt x="108553" y="1318123"/>
                    <a:pt x="114411" y="1326110"/>
                  </a:cubicBezTo>
                  <a:close/>
                  <a:moveTo>
                    <a:pt x="101631" y="511949"/>
                  </a:moveTo>
                  <a:lnTo>
                    <a:pt x="101631" y="542300"/>
                  </a:lnTo>
                  <a:cubicBezTo>
                    <a:pt x="99501" y="548157"/>
                    <a:pt x="97371" y="554547"/>
                    <a:pt x="94709" y="562534"/>
                  </a:cubicBezTo>
                  <a:lnTo>
                    <a:pt x="94709" y="562534"/>
                  </a:lnTo>
                  <a:lnTo>
                    <a:pt x="94709" y="564664"/>
                  </a:lnTo>
                  <a:cubicBezTo>
                    <a:pt x="96839" y="564664"/>
                    <a:pt x="98969" y="563599"/>
                    <a:pt x="101631" y="562534"/>
                  </a:cubicBezTo>
                  <a:lnTo>
                    <a:pt x="101631" y="581704"/>
                  </a:lnTo>
                  <a:cubicBezTo>
                    <a:pt x="93644" y="584899"/>
                    <a:pt x="87254" y="589691"/>
                    <a:pt x="81397" y="597678"/>
                  </a:cubicBezTo>
                  <a:lnTo>
                    <a:pt x="81397" y="555080"/>
                  </a:lnTo>
                  <a:cubicBezTo>
                    <a:pt x="87254" y="534313"/>
                    <a:pt x="94176" y="521001"/>
                    <a:pt x="101631" y="511949"/>
                  </a:cubicBezTo>
                  <a:lnTo>
                    <a:pt x="101631" y="511949"/>
                  </a:lnTo>
                  <a:close/>
                  <a:moveTo>
                    <a:pt x="101631" y="630159"/>
                  </a:moveTo>
                  <a:lnTo>
                    <a:pt x="101631" y="648264"/>
                  </a:lnTo>
                  <a:cubicBezTo>
                    <a:pt x="94709" y="649329"/>
                    <a:pt x="88319" y="650394"/>
                    <a:pt x="81397" y="652524"/>
                  </a:cubicBezTo>
                  <a:lnTo>
                    <a:pt x="81397" y="633354"/>
                  </a:lnTo>
                  <a:cubicBezTo>
                    <a:pt x="88319" y="632289"/>
                    <a:pt x="95241" y="631224"/>
                    <a:pt x="101631" y="630159"/>
                  </a:cubicBezTo>
                  <a:lnTo>
                    <a:pt x="101631" y="630159"/>
                  </a:lnTo>
                  <a:close/>
                  <a:moveTo>
                    <a:pt x="101631" y="695654"/>
                  </a:moveTo>
                  <a:lnTo>
                    <a:pt x="101631" y="715889"/>
                  </a:lnTo>
                  <a:cubicBezTo>
                    <a:pt x="94709" y="718019"/>
                    <a:pt x="88319" y="719083"/>
                    <a:pt x="81397" y="720148"/>
                  </a:cubicBezTo>
                  <a:lnTo>
                    <a:pt x="81397" y="702044"/>
                  </a:lnTo>
                  <a:cubicBezTo>
                    <a:pt x="88319" y="699914"/>
                    <a:pt x="95241" y="698849"/>
                    <a:pt x="101631" y="695654"/>
                  </a:cubicBezTo>
                  <a:lnTo>
                    <a:pt x="101631" y="695654"/>
                  </a:lnTo>
                  <a:close/>
                  <a:moveTo>
                    <a:pt x="101631" y="758487"/>
                  </a:moveTo>
                  <a:lnTo>
                    <a:pt x="101631" y="780851"/>
                  </a:lnTo>
                  <a:cubicBezTo>
                    <a:pt x="95774" y="785111"/>
                    <a:pt x="88319" y="787773"/>
                    <a:pt x="81397" y="789903"/>
                  </a:cubicBezTo>
                  <a:lnTo>
                    <a:pt x="81397" y="769669"/>
                  </a:lnTo>
                  <a:cubicBezTo>
                    <a:pt x="88319" y="767539"/>
                    <a:pt x="95241" y="764344"/>
                    <a:pt x="101631" y="758487"/>
                  </a:cubicBezTo>
                  <a:lnTo>
                    <a:pt x="101631" y="758487"/>
                  </a:lnTo>
                  <a:close/>
                  <a:moveTo>
                    <a:pt x="101631" y="801618"/>
                  </a:moveTo>
                  <a:lnTo>
                    <a:pt x="101631" y="910776"/>
                  </a:lnTo>
                  <a:lnTo>
                    <a:pt x="101631" y="911841"/>
                  </a:lnTo>
                  <a:lnTo>
                    <a:pt x="101631" y="912906"/>
                  </a:lnTo>
                  <a:lnTo>
                    <a:pt x="101631" y="1071585"/>
                  </a:lnTo>
                  <a:cubicBezTo>
                    <a:pt x="95774" y="1078507"/>
                    <a:pt x="89384" y="1084897"/>
                    <a:pt x="81397" y="1090754"/>
                  </a:cubicBezTo>
                  <a:lnTo>
                    <a:pt x="81397" y="1065728"/>
                  </a:lnTo>
                  <a:cubicBezTo>
                    <a:pt x="85657" y="1059871"/>
                    <a:pt x="91514" y="1054546"/>
                    <a:pt x="95774" y="1048688"/>
                  </a:cubicBezTo>
                  <a:cubicBezTo>
                    <a:pt x="100034" y="1037506"/>
                    <a:pt x="100034" y="1022597"/>
                    <a:pt x="92579" y="998103"/>
                  </a:cubicBezTo>
                  <a:cubicBezTo>
                    <a:pt x="89384" y="1002363"/>
                    <a:pt x="85657" y="1006090"/>
                    <a:pt x="81397" y="1008220"/>
                  </a:cubicBezTo>
                  <a:lnTo>
                    <a:pt x="81397" y="983726"/>
                  </a:lnTo>
                  <a:cubicBezTo>
                    <a:pt x="83527" y="981596"/>
                    <a:pt x="85657" y="979466"/>
                    <a:pt x="88319" y="975739"/>
                  </a:cubicBezTo>
                  <a:cubicBezTo>
                    <a:pt x="94176" y="965622"/>
                    <a:pt x="95241" y="950712"/>
                    <a:pt x="89384" y="925153"/>
                  </a:cubicBezTo>
                  <a:cubicBezTo>
                    <a:pt x="87254" y="928348"/>
                    <a:pt x="83527" y="931010"/>
                    <a:pt x="81397" y="933140"/>
                  </a:cubicBezTo>
                  <a:lnTo>
                    <a:pt x="81397" y="908114"/>
                  </a:lnTo>
                  <a:cubicBezTo>
                    <a:pt x="83527" y="905984"/>
                    <a:pt x="84592" y="904919"/>
                    <a:pt x="87254" y="902257"/>
                  </a:cubicBezTo>
                  <a:cubicBezTo>
                    <a:pt x="94176" y="892139"/>
                    <a:pt x="96306" y="877230"/>
                    <a:pt x="93112" y="852736"/>
                  </a:cubicBezTo>
                  <a:cubicBezTo>
                    <a:pt x="89917" y="855931"/>
                    <a:pt x="85124" y="858593"/>
                    <a:pt x="81929" y="860723"/>
                  </a:cubicBezTo>
                  <a:lnTo>
                    <a:pt x="81929" y="838359"/>
                  </a:lnTo>
                  <a:cubicBezTo>
                    <a:pt x="85124" y="836229"/>
                    <a:pt x="88852" y="832502"/>
                    <a:pt x="92047" y="830372"/>
                  </a:cubicBezTo>
                  <a:cubicBezTo>
                    <a:pt x="97371" y="823982"/>
                    <a:pt x="100566" y="814930"/>
                    <a:pt x="101631" y="801618"/>
                  </a:cubicBezTo>
                  <a:lnTo>
                    <a:pt x="101631" y="801618"/>
                  </a:lnTo>
                  <a:close/>
                  <a:moveTo>
                    <a:pt x="101631" y="1132288"/>
                  </a:moveTo>
                  <a:lnTo>
                    <a:pt x="101631" y="1160509"/>
                  </a:lnTo>
                  <a:cubicBezTo>
                    <a:pt x="94709" y="1167431"/>
                    <a:pt x="87254" y="1172756"/>
                    <a:pt x="81397" y="1179679"/>
                  </a:cubicBezTo>
                  <a:lnTo>
                    <a:pt x="81397" y="1154652"/>
                  </a:lnTo>
                  <a:cubicBezTo>
                    <a:pt x="88319" y="1148262"/>
                    <a:pt x="95241" y="1140275"/>
                    <a:pt x="101631" y="1132288"/>
                  </a:cubicBezTo>
                  <a:lnTo>
                    <a:pt x="101631" y="1132288"/>
                  </a:lnTo>
                  <a:close/>
                  <a:moveTo>
                    <a:pt x="101631" y="1230264"/>
                  </a:moveTo>
                  <a:lnTo>
                    <a:pt x="101631" y="1260615"/>
                  </a:lnTo>
                  <a:cubicBezTo>
                    <a:pt x="94709" y="1271798"/>
                    <a:pt x="92579" y="1286707"/>
                    <a:pt x="101631" y="1305876"/>
                  </a:cubicBezTo>
                  <a:lnTo>
                    <a:pt x="101631" y="1336228"/>
                  </a:lnTo>
                  <a:cubicBezTo>
                    <a:pt x="90449" y="1320253"/>
                    <a:pt x="84592" y="1308006"/>
                    <a:pt x="81397" y="1296824"/>
                  </a:cubicBezTo>
                  <a:lnTo>
                    <a:pt x="81397" y="1253161"/>
                  </a:lnTo>
                  <a:cubicBezTo>
                    <a:pt x="81397" y="1254226"/>
                    <a:pt x="81397" y="1254226"/>
                    <a:pt x="82462" y="1255291"/>
                  </a:cubicBezTo>
                  <a:lnTo>
                    <a:pt x="82462" y="1254226"/>
                  </a:lnTo>
                  <a:lnTo>
                    <a:pt x="83527" y="1256356"/>
                  </a:lnTo>
                  <a:cubicBezTo>
                    <a:pt x="88319" y="1247303"/>
                    <a:pt x="95241" y="1238251"/>
                    <a:pt x="101631" y="1230264"/>
                  </a:cubicBezTo>
                  <a:close/>
                  <a:moveTo>
                    <a:pt x="81397" y="555080"/>
                  </a:moveTo>
                  <a:lnTo>
                    <a:pt x="81397" y="597678"/>
                  </a:lnTo>
                  <a:cubicBezTo>
                    <a:pt x="74475" y="605665"/>
                    <a:pt x="69150" y="617912"/>
                    <a:pt x="67020" y="637082"/>
                  </a:cubicBezTo>
                  <a:lnTo>
                    <a:pt x="67020" y="637082"/>
                  </a:lnTo>
                  <a:lnTo>
                    <a:pt x="67020" y="639212"/>
                  </a:lnTo>
                  <a:cubicBezTo>
                    <a:pt x="71280" y="637082"/>
                    <a:pt x="76072" y="634952"/>
                    <a:pt x="81397" y="633354"/>
                  </a:cubicBezTo>
                  <a:lnTo>
                    <a:pt x="81397" y="652524"/>
                  </a:lnTo>
                  <a:cubicBezTo>
                    <a:pt x="62228" y="658381"/>
                    <a:pt x="47851" y="672758"/>
                    <a:pt x="44123" y="712161"/>
                  </a:cubicBezTo>
                  <a:lnTo>
                    <a:pt x="45188" y="712161"/>
                  </a:lnTo>
                  <a:lnTo>
                    <a:pt x="45188" y="714291"/>
                  </a:lnTo>
                  <a:cubicBezTo>
                    <a:pt x="55305" y="707369"/>
                    <a:pt x="67552" y="705239"/>
                    <a:pt x="81397" y="702044"/>
                  </a:cubicBezTo>
                  <a:lnTo>
                    <a:pt x="81397" y="720148"/>
                  </a:lnTo>
                  <a:cubicBezTo>
                    <a:pt x="54240" y="727071"/>
                    <a:pt x="28681" y="735058"/>
                    <a:pt x="29746" y="789903"/>
                  </a:cubicBezTo>
                  <a:lnTo>
                    <a:pt x="29746" y="789903"/>
                  </a:lnTo>
                  <a:lnTo>
                    <a:pt x="29746" y="792033"/>
                  </a:lnTo>
                  <a:cubicBezTo>
                    <a:pt x="44123" y="781916"/>
                    <a:pt x="63293" y="777124"/>
                    <a:pt x="81397" y="769669"/>
                  </a:cubicBezTo>
                  <a:lnTo>
                    <a:pt x="81397" y="789903"/>
                  </a:lnTo>
                  <a:cubicBezTo>
                    <a:pt x="51046" y="800020"/>
                    <a:pt x="14837" y="803215"/>
                    <a:pt x="21759" y="868710"/>
                  </a:cubicBezTo>
                  <a:cubicBezTo>
                    <a:pt x="21759" y="867645"/>
                    <a:pt x="21759" y="867645"/>
                    <a:pt x="21759" y="867645"/>
                  </a:cubicBezTo>
                  <a:lnTo>
                    <a:pt x="21759" y="869775"/>
                  </a:lnTo>
                  <a:cubicBezTo>
                    <a:pt x="38799" y="856463"/>
                    <a:pt x="61163" y="850606"/>
                    <a:pt x="81397" y="838359"/>
                  </a:cubicBezTo>
                  <a:lnTo>
                    <a:pt x="81397" y="860723"/>
                  </a:lnTo>
                  <a:cubicBezTo>
                    <a:pt x="51046" y="876697"/>
                    <a:pt x="6850" y="877762"/>
                    <a:pt x="19629" y="947517"/>
                  </a:cubicBezTo>
                  <a:cubicBezTo>
                    <a:pt x="19629" y="946452"/>
                    <a:pt x="19629" y="946452"/>
                    <a:pt x="20694" y="946452"/>
                  </a:cubicBezTo>
                  <a:lnTo>
                    <a:pt x="20694" y="948582"/>
                  </a:lnTo>
                  <a:cubicBezTo>
                    <a:pt x="36669" y="932608"/>
                    <a:pt x="61163" y="925153"/>
                    <a:pt x="81397" y="908114"/>
                  </a:cubicBezTo>
                  <a:lnTo>
                    <a:pt x="81397" y="933140"/>
                  </a:lnTo>
                  <a:cubicBezTo>
                    <a:pt x="52111" y="952310"/>
                    <a:pt x="5785" y="955504"/>
                    <a:pt x="24954" y="1025259"/>
                  </a:cubicBezTo>
                  <a:lnTo>
                    <a:pt x="24954" y="1025259"/>
                  </a:lnTo>
                  <a:lnTo>
                    <a:pt x="26019" y="1027389"/>
                  </a:lnTo>
                  <a:cubicBezTo>
                    <a:pt x="40396" y="1010350"/>
                    <a:pt x="63293" y="1000233"/>
                    <a:pt x="81397" y="983726"/>
                  </a:cubicBezTo>
                  <a:lnTo>
                    <a:pt x="81397" y="1008752"/>
                  </a:lnTo>
                  <a:cubicBezTo>
                    <a:pt x="54240" y="1028987"/>
                    <a:pt x="12707" y="1039104"/>
                    <a:pt x="37734" y="1103534"/>
                  </a:cubicBezTo>
                  <a:lnTo>
                    <a:pt x="37734" y="1103534"/>
                  </a:lnTo>
                  <a:lnTo>
                    <a:pt x="38799" y="1105664"/>
                  </a:lnTo>
                  <a:cubicBezTo>
                    <a:pt x="48916" y="1091287"/>
                    <a:pt x="67020" y="1079572"/>
                    <a:pt x="81397" y="1066260"/>
                  </a:cubicBezTo>
                  <a:lnTo>
                    <a:pt x="81397" y="1091287"/>
                  </a:lnTo>
                  <a:cubicBezTo>
                    <a:pt x="56370" y="1109391"/>
                    <a:pt x="30811" y="1126431"/>
                    <a:pt x="56370" y="1180211"/>
                  </a:cubicBezTo>
                  <a:lnTo>
                    <a:pt x="56370" y="1180211"/>
                  </a:lnTo>
                  <a:lnTo>
                    <a:pt x="57435" y="1182341"/>
                  </a:lnTo>
                  <a:cubicBezTo>
                    <a:pt x="63293" y="1172224"/>
                    <a:pt x="71812" y="1164237"/>
                    <a:pt x="80864" y="1155184"/>
                  </a:cubicBezTo>
                  <a:lnTo>
                    <a:pt x="80864" y="1180211"/>
                  </a:lnTo>
                  <a:cubicBezTo>
                    <a:pt x="66488" y="1197250"/>
                    <a:pt x="59565" y="1217485"/>
                    <a:pt x="80864" y="1253161"/>
                  </a:cubicBezTo>
                  <a:lnTo>
                    <a:pt x="80864" y="1296824"/>
                  </a:lnTo>
                  <a:cubicBezTo>
                    <a:pt x="78735" y="1289902"/>
                    <a:pt x="77670" y="1283512"/>
                    <a:pt x="77670" y="1277655"/>
                  </a:cubicBezTo>
                  <a:cubicBezTo>
                    <a:pt x="75540" y="1274460"/>
                    <a:pt x="73410" y="1270733"/>
                    <a:pt x="71812" y="1269668"/>
                  </a:cubicBezTo>
                  <a:cubicBezTo>
                    <a:pt x="53708" y="1240381"/>
                    <a:pt x="48383" y="1219082"/>
                    <a:pt x="50513" y="1203108"/>
                  </a:cubicBezTo>
                  <a:cubicBezTo>
                    <a:pt x="48383" y="1199913"/>
                    <a:pt x="46253" y="1195120"/>
                    <a:pt x="46253" y="1194055"/>
                  </a:cubicBezTo>
                  <a:cubicBezTo>
                    <a:pt x="30279" y="1163704"/>
                    <a:pt x="27084" y="1142405"/>
                    <a:pt x="29214" y="1125366"/>
                  </a:cubicBezTo>
                  <a:cubicBezTo>
                    <a:pt x="28681" y="1122171"/>
                    <a:pt x="26552" y="1117911"/>
                    <a:pt x="26552" y="1116846"/>
                  </a:cubicBezTo>
                  <a:cubicBezTo>
                    <a:pt x="12707" y="1084897"/>
                    <a:pt x="11642" y="1062533"/>
                    <a:pt x="16434" y="1046559"/>
                  </a:cubicBezTo>
                  <a:cubicBezTo>
                    <a:pt x="15369" y="1043364"/>
                    <a:pt x="13240" y="1038571"/>
                    <a:pt x="13240" y="1037506"/>
                  </a:cubicBezTo>
                  <a:cubicBezTo>
                    <a:pt x="2590" y="1005025"/>
                    <a:pt x="2590" y="982661"/>
                    <a:pt x="8447" y="967752"/>
                  </a:cubicBezTo>
                  <a:cubicBezTo>
                    <a:pt x="7382" y="963492"/>
                    <a:pt x="6317" y="958699"/>
                    <a:pt x="6317" y="957634"/>
                  </a:cubicBezTo>
                  <a:cubicBezTo>
                    <a:pt x="-605" y="924088"/>
                    <a:pt x="2057" y="902257"/>
                    <a:pt x="8447" y="887880"/>
                  </a:cubicBezTo>
                  <a:cubicBezTo>
                    <a:pt x="7382" y="883620"/>
                    <a:pt x="7382" y="878827"/>
                    <a:pt x="7382" y="877762"/>
                  </a:cubicBezTo>
                  <a:cubicBezTo>
                    <a:pt x="3122" y="844216"/>
                    <a:pt x="6317" y="822385"/>
                    <a:pt x="15369" y="808008"/>
                  </a:cubicBezTo>
                  <a:cubicBezTo>
                    <a:pt x="15369" y="804813"/>
                    <a:pt x="14305" y="798955"/>
                    <a:pt x="14305" y="797891"/>
                  </a:cubicBezTo>
                  <a:cubicBezTo>
                    <a:pt x="12707" y="764344"/>
                    <a:pt x="18564" y="743045"/>
                    <a:pt x="28681" y="729201"/>
                  </a:cubicBezTo>
                  <a:cubicBezTo>
                    <a:pt x="28681" y="726006"/>
                    <a:pt x="28681" y="720148"/>
                    <a:pt x="28681" y="719083"/>
                  </a:cubicBezTo>
                  <a:cubicBezTo>
                    <a:pt x="30811" y="685537"/>
                    <a:pt x="37734" y="665303"/>
                    <a:pt x="48916" y="651459"/>
                  </a:cubicBezTo>
                  <a:cubicBezTo>
                    <a:pt x="48916" y="648264"/>
                    <a:pt x="49981" y="642406"/>
                    <a:pt x="49981" y="642406"/>
                  </a:cubicBezTo>
                  <a:cubicBezTo>
                    <a:pt x="54240" y="607263"/>
                    <a:pt x="64358" y="588626"/>
                    <a:pt x="76072" y="576911"/>
                  </a:cubicBezTo>
                  <a:cubicBezTo>
                    <a:pt x="77137" y="572652"/>
                    <a:pt x="78202" y="567859"/>
                    <a:pt x="78202" y="566794"/>
                  </a:cubicBezTo>
                  <a:cubicBezTo>
                    <a:pt x="79267" y="562534"/>
                    <a:pt x="80332" y="558275"/>
                    <a:pt x="81397" y="555080"/>
                  </a:cubicBezTo>
                  <a:close/>
                </a:path>
              </a:pathLst>
            </a:custGeom>
            <a:solidFill>
              <a:srgbClr val="81308C"/>
            </a:solidFill>
            <a:ln w="5325" cap="flat">
              <a:noFill/>
              <a:prstDash val="solid"/>
              <a:miter/>
            </a:ln>
          </p:spPr>
          <p:txBody>
            <a:bodyPr rtlCol="0" anchor="ctr"/>
            <a:lstStyle/>
            <a:p>
              <a:endParaRPr lang="zh-CN" altLang="en-US"/>
            </a:p>
          </p:txBody>
        </p:sp>
        <p:sp>
          <p:nvSpPr>
            <p:cNvPr id="706" name="îslíďê">
              <a:extLst>
                <a:ext uri="{FF2B5EF4-FFF2-40B4-BE49-F238E27FC236}">
                  <a16:creationId xmlns="" xmlns:a16="http://schemas.microsoft.com/office/drawing/2014/main" id="{0416F31E-3FD5-4AA9-99E6-9EA6C7352C26}"/>
                </a:ext>
              </a:extLst>
            </p:cNvPr>
            <p:cNvSpPr/>
            <p:nvPr/>
          </p:nvSpPr>
          <p:spPr>
            <a:xfrm>
              <a:off x="5257877" y="2492324"/>
              <a:ext cx="3812022" cy="1325394"/>
            </a:xfrm>
            <a:custGeom>
              <a:avLst/>
              <a:gdLst>
                <a:gd name="connsiteX0" fmla="*/ 3528743 w 3812022"/>
                <a:gd name="connsiteY0" fmla="*/ 1166183 h 1325394"/>
                <a:gd name="connsiteX1" fmla="*/ 3537795 w 3812022"/>
                <a:gd name="connsiteY1" fmla="*/ 1178430 h 1325394"/>
                <a:gd name="connsiteX2" fmla="*/ 3528743 w 3812022"/>
                <a:gd name="connsiteY2" fmla="*/ 1258302 h 1325394"/>
                <a:gd name="connsiteX3" fmla="*/ 3234282 w 3812022"/>
                <a:gd name="connsiteY3" fmla="*/ 1082322 h 1325394"/>
                <a:gd name="connsiteX4" fmla="*/ 3234282 w 3812022"/>
                <a:gd name="connsiteY4" fmla="*/ 1163814 h 1325394"/>
                <a:gd name="connsiteX5" fmla="*/ 3194545 w 3812022"/>
                <a:gd name="connsiteY5" fmla="*/ 1145948 h 1325394"/>
                <a:gd name="connsiteX6" fmla="*/ 3179436 w 3812022"/>
                <a:gd name="connsiteY6" fmla="*/ 1110272 h 1325394"/>
                <a:gd name="connsiteX7" fmla="*/ 3429169 w 3812022"/>
                <a:gd name="connsiteY7" fmla="*/ 1002179 h 1325394"/>
                <a:gd name="connsiteX8" fmla="*/ 3528210 w 3812022"/>
                <a:gd name="connsiteY8" fmla="*/ 1004309 h 1325394"/>
                <a:gd name="connsiteX9" fmla="*/ 3528210 w 3812022"/>
                <a:gd name="connsiteY9" fmla="*/ 1113467 h 1325394"/>
                <a:gd name="connsiteX10" fmla="*/ 3528210 w 3812022"/>
                <a:gd name="connsiteY10" fmla="*/ 1166183 h 1325394"/>
                <a:gd name="connsiteX11" fmla="*/ 3528210 w 3812022"/>
                <a:gd name="connsiteY11" fmla="*/ 1258302 h 1325394"/>
                <a:gd name="connsiteX12" fmla="*/ 3467508 w 3812022"/>
                <a:gd name="connsiteY12" fmla="*/ 1325394 h 1325394"/>
                <a:gd name="connsiteX13" fmla="*/ 3260373 w 3812022"/>
                <a:gd name="connsiteY13" fmla="*/ 1211443 h 1325394"/>
                <a:gd name="connsiteX14" fmla="*/ 3440351 w 3812022"/>
                <a:gd name="connsiteY14" fmla="*/ 1243925 h 1325394"/>
                <a:gd name="connsiteX15" fmla="*/ 3440351 w 3812022"/>
                <a:gd name="connsiteY15" fmla="*/ 1117727 h 1325394"/>
                <a:gd name="connsiteX16" fmla="*/ 3310959 w 3812022"/>
                <a:gd name="connsiteY16" fmla="*/ 1173105 h 1325394"/>
                <a:gd name="connsiteX17" fmla="*/ 3234282 w 3812022"/>
                <a:gd name="connsiteY17" fmla="*/ 1164053 h 1325394"/>
                <a:gd name="connsiteX18" fmla="*/ 3234282 w 3812022"/>
                <a:gd name="connsiteY18" fmla="*/ 1163814 h 1325394"/>
                <a:gd name="connsiteX19" fmla="*/ 3234814 w 3812022"/>
                <a:gd name="connsiteY19" fmla="*/ 1164053 h 1325394"/>
                <a:gd name="connsiteX20" fmla="*/ 3234814 w 3812022"/>
                <a:gd name="connsiteY20" fmla="*/ 1082051 h 1325394"/>
                <a:gd name="connsiteX21" fmla="*/ 3234282 w 3812022"/>
                <a:gd name="connsiteY21" fmla="*/ 1082322 h 1325394"/>
                <a:gd name="connsiteX22" fmla="*/ 3234282 w 3812022"/>
                <a:gd name="connsiteY22" fmla="*/ 1082051 h 1325394"/>
                <a:gd name="connsiteX23" fmla="*/ 3391896 w 3812022"/>
                <a:gd name="connsiteY23" fmla="*/ 1031465 h 1325394"/>
                <a:gd name="connsiteX24" fmla="*/ 3429169 w 3812022"/>
                <a:gd name="connsiteY24" fmla="*/ 1002179 h 1325394"/>
                <a:gd name="connsiteX25" fmla="*/ 3580394 w 3812022"/>
                <a:gd name="connsiteY25" fmla="*/ 994192 h 1325394"/>
                <a:gd name="connsiteX26" fmla="*/ 3644824 w 3812022"/>
                <a:gd name="connsiteY26" fmla="*/ 1024543 h 1325394"/>
                <a:gd name="connsiteX27" fmla="*/ 3528743 w 3812022"/>
                <a:gd name="connsiteY27" fmla="*/ 1113467 h 1325394"/>
                <a:gd name="connsiteX28" fmla="*/ 3528743 w 3812022"/>
                <a:gd name="connsiteY28" fmla="*/ 1004309 h 1325394"/>
                <a:gd name="connsiteX29" fmla="*/ 3580394 w 3812022"/>
                <a:gd name="connsiteY29" fmla="*/ 994192 h 1325394"/>
                <a:gd name="connsiteX30" fmla="*/ 2529346 w 3812022"/>
                <a:gd name="connsiteY30" fmla="*/ 901606 h 1325394"/>
                <a:gd name="connsiteX31" fmla="*/ 2547916 w 3812022"/>
                <a:gd name="connsiteY31" fmla="*/ 909528 h 1325394"/>
                <a:gd name="connsiteX32" fmla="*/ 2608619 w 3812022"/>
                <a:gd name="connsiteY32" fmla="*/ 977152 h 1325394"/>
                <a:gd name="connsiteX33" fmla="*/ 2718842 w 3812022"/>
                <a:gd name="connsiteY33" fmla="*/ 1051700 h 1325394"/>
                <a:gd name="connsiteX34" fmla="*/ 2803506 w 3812022"/>
                <a:gd name="connsiteY34" fmla="*/ 1057557 h 1325394"/>
                <a:gd name="connsiteX35" fmla="*/ 2668256 w 3812022"/>
                <a:gd name="connsiteY35" fmla="*/ 1154468 h 1325394"/>
                <a:gd name="connsiteX36" fmla="*/ 2629918 w 3812022"/>
                <a:gd name="connsiteY36" fmla="*/ 1145416 h 1325394"/>
                <a:gd name="connsiteX37" fmla="*/ 2608619 w 3812022"/>
                <a:gd name="connsiteY37" fmla="*/ 1124649 h 1325394"/>
                <a:gd name="connsiteX38" fmla="*/ 2518629 w 3812022"/>
                <a:gd name="connsiteY38" fmla="*/ 951061 h 1325394"/>
                <a:gd name="connsiteX39" fmla="*/ 2517565 w 3812022"/>
                <a:gd name="connsiteY39" fmla="*/ 903670 h 1325394"/>
                <a:gd name="connsiteX40" fmla="*/ 2529346 w 3812022"/>
                <a:gd name="connsiteY40" fmla="*/ 901606 h 1325394"/>
                <a:gd name="connsiteX41" fmla="*/ 1595483 w 3812022"/>
                <a:gd name="connsiteY41" fmla="*/ 881273 h 1325394"/>
                <a:gd name="connsiteX42" fmla="*/ 1578801 w 3812022"/>
                <a:gd name="connsiteY42" fmla="*/ 881839 h 1325394"/>
                <a:gd name="connsiteX43" fmla="*/ 1563892 w 3812022"/>
                <a:gd name="connsiteY43" fmla="*/ 881839 h 1325394"/>
                <a:gd name="connsiteX44" fmla="*/ 1552710 w 3812022"/>
                <a:gd name="connsiteY44" fmla="*/ 890358 h 1325394"/>
                <a:gd name="connsiteX45" fmla="*/ 1529281 w 3812022"/>
                <a:gd name="connsiteY45" fmla="*/ 1001647 h 1325394"/>
                <a:gd name="connsiteX46" fmla="*/ 1552710 w 3812022"/>
                <a:gd name="connsiteY46" fmla="*/ 992595 h 1325394"/>
                <a:gd name="connsiteX47" fmla="*/ 1578801 w 3812022"/>
                <a:gd name="connsiteY47" fmla="*/ 977685 h 1325394"/>
                <a:gd name="connsiteX48" fmla="*/ 1630452 w 3812022"/>
                <a:gd name="connsiteY48" fmla="*/ 922307 h 1325394"/>
                <a:gd name="connsiteX49" fmla="*/ 1595483 w 3812022"/>
                <a:gd name="connsiteY49" fmla="*/ 881273 h 1325394"/>
                <a:gd name="connsiteX50" fmla="*/ 578273 w 3812022"/>
                <a:gd name="connsiteY50" fmla="*/ 855746 h 1325394"/>
                <a:gd name="connsiteX51" fmla="*/ 576143 w 3812022"/>
                <a:gd name="connsiteY51" fmla="*/ 870122 h 1325394"/>
                <a:gd name="connsiteX52" fmla="*/ 577208 w 3812022"/>
                <a:gd name="connsiteY52" fmla="*/ 885032 h 1325394"/>
                <a:gd name="connsiteX53" fmla="*/ 577208 w 3812022"/>
                <a:gd name="connsiteY53" fmla="*/ 899409 h 1325394"/>
                <a:gd name="connsiteX54" fmla="*/ 583065 w 3812022"/>
                <a:gd name="connsiteY54" fmla="*/ 911656 h 1325394"/>
                <a:gd name="connsiteX55" fmla="*/ 609157 w 3812022"/>
                <a:gd name="connsiteY55" fmla="*/ 921773 h 1325394"/>
                <a:gd name="connsiteX56" fmla="*/ 610222 w 3812022"/>
                <a:gd name="connsiteY56" fmla="*/ 922838 h 1325394"/>
                <a:gd name="connsiteX57" fmla="*/ 610222 w 3812022"/>
                <a:gd name="connsiteY57" fmla="*/ 869058 h 1325394"/>
                <a:gd name="connsiteX58" fmla="*/ 609157 w 3812022"/>
                <a:gd name="connsiteY58" fmla="*/ 866928 h 1325394"/>
                <a:gd name="connsiteX59" fmla="*/ 578273 w 3812022"/>
                <a:gd name="connsiteY59" fmla="*/ 855746 h 1325394"/>
                <a:gd name="connsiteX60" fmla="*/ 3589446 w 3812022"/>
                <a:gd name="connsiteY60" fmla="*/ 757771 h 1325394"/>
                <a:gd name="connsiteX61" fmla="*/ 3566017 w 3812022"/>
                <a:gd name="connsiteY61" fmla="*/ 760965 h 1325394"/>
                <a:gd name="connsiteX62" fmla="*/ 3528743 w 3812022"/>
                <a:gd name="connsiteY62" fmla="*/ 790252 h 1325394"/>
                <a:gd name="connsiteX63" fmla="*/ 3528743 w 3812022"/>
                <a:gd name="connsiteY63" fmla="*/ 790784 h 1325394"/>
                <a:gd name="connsiteX64" fmla="*/ 3469105 w 3812022"/>
                <a:gd name="connsiteY64" fmla="*/ 863734 h 1325394"/>
                <a:gd name="connsiteX65" fmla="*/ 3528743 w 3812022"/>
                <a:gd name="connsiteY65" fmla="*/ 824331 h 1325394"/>
                <a:gd name="connsiteX66" fmla="*/ 3589446 w 3812022"/>
                <a:gd name="connsiteY66" fmla="*/ 757771 h 1325394"/>
                <a:gd name="connsiteX67" fmla="*/ 600104 w 3812022"/>
                <a:gd name="connsiteY67" fmla="*/ 741795 h 1325394"/>
                <a:gd name="connsiteX68" fmla="*/ 601169 w 3812022"/>
                <a:gd name="connsiteY68" fmla="*/ 782796 h 1325394"/>
                <a:gd name="connsiteX69" fmla="*/ 609157 w 3812022"/>
                <a:gd name="connsiteY69" fmla="*/ 785991 h 1325394"/>
                <a:gd name="connsiteX70" fmla="*/ 616079 w 3812022"/>
                <a:gd name="connsiteY70" fmla="*/ 790250 h 1325394"/>
                <a:gd name="connsiteX71" fmla="*/ 620339 w 3812022"/>
                <a:gd name="connsiteY71" fmla="*/ 749782 h 1325394"/>
                <a:gd name="connsiteX72" fmla="*/ 609157 w 3812022"/>
                <a:gd name="connsiteY72" fmla="*/ 742860 h 1325394"/>
                <a:gd name="connsiteX73" fmla="*/ 600104 w 3812022"/>
                <a:gd name="connsiteY73" fmla="*/ 741795 h 1325394"/>
                <a:gd name="connsiteX74" fmla="*/ 3661538 w 3812022"/>
                <a:gd name="connsiteY74" fmla="*/ 687708 h 1325394"/>
                <a:gd name="connsiteX75" fmla="*/ 3722566 w 3812022"/>
                <a:gd name="connsiteY75" fmla="*/ 730614 h 1325394"/>
                <a:gd name="connsiteX76" fmla="*/ 3618732 w 3812022"/>
                <a:gd name="connsiteY76" fmla="*/ 834448 h 1325394"/>
                <a:gd name="connsiteX77" fmla="*/ 3528743 w 3812022"/>
                <a:gd name="connsiteY77" fmla="*/ 887163 h 1325394"/>
                <a:gd name="connsiteX78" fmla="*/ 3402545 w 3812022"/>
                <a:gd name="connsiteY78" fmla="*/ 978217 h 1325394"/>
                <a:gd name="connsiteX79" fmla="*/ 3385506 w 3812022"/>
                <a:gd name="connsiteY79" fmla="*/ 977152 h 1325394"/>
                <a:gd name="connsiteX80" fmla="*/ 3460053 w 3812022"/>
                <a:gd name="connsiteY80" fmla="*/ 875981 h 1325394"/>
                <a:gd name="connsiteX81" fmla="*/ 3455793 w 3812022"/>
                <a:gd name="connsiteY81" fmla="*/ 867994 h 1325394"/>
                <a:gd name="connsiteX82" fmla="*/ 3356752 w 3812022"/>
                <a:gd name="connsiteY82" fmla="*/ 919644 h 1325394"/>
                <a:gd name="connsiteX83" fmla="*/ 3263568 w 3812022"/>
                <a:gd name="connsiteY83" fmla="*/ 925502 h 1325394"/>
                <a:gd name="connsiteX84" fmla="*/ 3238542 w 3812022"/>
                <a:gd name="connsiteY84" fmla="*/ 916450 h 1325394"/>
                <a:gd name="connsiteX85" fmla="*/ 3249724 w 3812022"/>
                <a:gd name="connsiteY85" fmla="*/ 890358 h 1325394"/>
                <a:gd name="connsiteX86" fmla="*/ 3509574 w 3812022"/>
                <a:gd name="connsiteY86" fmla="*/ 757771 h 1325394"/>
                <a:gd name="connsiteX87" fmla="*/ 3528743 w 3812022"/>
                <a:gd name="connsiteY87" fmla="*/ 746588 h 1325394"/>
                <a:gd name="connsiteX88" fmla="*/ 3634706 w 3812022"/>
                <a:gd name="connsiteY88" fmla="*/ 690146 h 1325394"/>
                <a:gd name="connsiteX89" fmla="*/ 3661538 w 3812022"/>
                <a:gd name="connsiteY89" fmla="*/ 687708 h 1325394"/>
                <a:gd name="connsiteX90" fmla="*/ 3106487 w 3812022"/>
                <a:gd name="connsiteY90" fmla="*/ 648612 h 1325394"/>
                <a:gd name="connsiteX91" fmla="*/ 3233749 w 3812022"/>
                <a:gd name="connsiteY91" fmla="*/ 667781 h 1325394"/>
                <a:gd name="connsiteX92" fmla="*/ 3234814 w 3812022"/>
                <a:gd name="connsiteY92" fmla="*/ 665652 h 1325394"/>
                <a:gd name="connsiteX93" fmla="*/ 3234814 w 3812022"/>
                <a:gd name="connsiteY93" fmla="*/ 750848 h 1325394"/>
                <a:gd name="connsiteX94" fmla="*/ 3225762 w 3812022"/>
                <a:gd name="connsiteY94" fmla="*/ 789187 h 1325394"/>
                <a:gd name="connsiteX95" fmla="*/ 3208723 w 3812022"/>
                <a:gd name="connsiteY95" fmla="*/ 792382 h 1325394"/>
                <a:gd name="connsiteX96" fmla="*/ 3106487 w 3812022"/>
                <a:gd name="connsiteY96" fmla="*/ 661924 h 1325394"/>
                <a:gd name="connsiteX97" fmla="*/ 3106487 w 3812022"/>
                <a:gd name="connsiteY97" fmla="*/ 651807 h 1325394"/>
                <a:gd name="connsiteX98" fmla="*/ 3106487 w 3812022"/>
                <a:gd name="connsiteY98" fmla="*/ 648612 h 1325394"/>
                <a:gd name="connsiteX99" fmla="*/ 1575074 w 3812022"/>
                <a:gd name="connsiteY99" fmla="*/ 608144 h 1325394"/>
                <a:gd name="connsiteX100" fmla="*/ 1552710 w 3812022"/>
                <a:gd name="connsiteY100" fmla="*/ 616131 h 1325394"/>
                <a:gd name="connsiteX101" fmla="*/ 1527684 w 3812022"/>
                <a:gd name="connsiteY101" fmla="*/ 671509 h 1325394"/>
                <a:gd name="connsiteX102" fmla="*/ 1552710 w 3812022"/>
                <a:gd name="connsiteY102" fmla="*/ 655535 h 1325394"/>
                <a:gd name="connsiteX103" fmla="*/ 1575074 w 3812022"/>
                <a:gd name="connsiteY103" fmla="*/ 608144 h 1325394"/>
                <a:gd name="connsiteX104" fmla="*/ 2635775 w 3812022"/>
                <a:gd name="connsiteY104" fmla="*/ 472893 h 1325394"/>
                <a:gd name="connsiteX105" fmla="*/ 2689556 w 3812022"/>
                <a:gd name="connsiteY105" fmla="*/ 508037 h 1325394"/>
                <a:gd name="connsiteX106" fmla="*/ 2608619 w 3812022"/>
                <a:gd name="connsiteY106" fmla="*/ 661392 h 1325394"/>
                <a:gd name="connsiteX107" fmla="*/ 2608619 w 3812022"/>
                <a:gd name="connsiteY107" fmla="*/ 553830 h 1325394"/>
                <a:gd name="connsiteX108" fmla="*/ 2635775 w 3812022"/>
                <a:gd name="connsiteY108" fmla="*/ 472893 h 1325394"/>
                <a:gd name="connsiteX109" fmla="*/ 1655479 w 3812022"/>
                <a:gd name="connsiteY109" fmla="*/ 448932 h 1325394"/>
                <a:gd name="connsiteX110" fmla="*/ 1578801 w 3812022"/>
                <a:gd name="connsiteY110" fmla="*/ 495257 h 1325394"/>
                <a:gd name="connsiteX111" fmla="*/ 1552710 w 3812022"/>
                <a:gd name="connsiteY111" fmla="*/ 523480 h 1325394"/>
                <a:gd name="connsiteX112" fmla="*/ 1542061 w 3812022"/>
                <a:gd name="connsiteY112" fmla="*/ 562351 h 1325394"/>
                <a:gd name="connsiteX113" fmla="*/ 1552177 w 3812022"/>
                <a:gd name="connsiteY113" fmla="*/ 558091 h 1325394"/>
                <a:gd name="connsiteX114" fmla="*/ 1578269 w 3812022"/>
                <a:gd name="connsiteY114" fmla="*/ 545844 h 1325394"/>
                <a:gd name="connsiteX115" fmla="*/ 1642699 w 3812022"/>
                <a:gd name="connsiteY115" fmla="*/ 481413 h 1325394"/>
                <a:gd name="connsiteX116" fmla="*/ 1667726 w 3812022"/>
                <a:gd name="connsiteY116" fmla="*/ 461179 h 1325394"/>
                <a:gd name="connsiteX117" fmla="*/ 1666661 w 3812022"/>
                <a:gd name="connsiteY117" fmla="*/ 449997 h 1325394"/>
                <a:gd name="connsiteX118" fmla="*/ 1655479 w 3812022"/>
                <a:gd name="connsiteY118" fmla="*/ 448932 h 1325394"/>
                <a:gd name="connsiteX119" fmla="*/ 3171982 w 3812022"/>
                <a:gd name="connsiteY119" fmla="*/ 389826 h 1325394"/>
                <a:gd name="connsiteX120" fmla="*/ 3189021 w 3812022"/>
                <a:gd name="connsiteY120" fmla="*/ 403138 h 1325394"/>
                <a:gd name="connsiteX121" fmla="*/ 3234814 w 3812022"/>
                <a:gd name="connsiteY121" fmla="*/ 454789 h 1325394"/>
                <a:gd name="connsiteX122" fmla="*/ 3313621 w 3812022"/>
                <a:gd name="connsiteY122" fmla="*/ 520285 h 1325394"/>
                <a:gd name="connsiteX123" fmla="*/ 3234814 w 3812022"/>
                <a:gd name="connsiteY123" fmla="*/ 600156 h 1325394"/>
                <a:gd name="connsiteX124" fmla="*/ 3233749 w 3812022"/>
                <a:gd name="connsiteY124" fmla="*/ 600156 h 1325394"/>
                <a:gd name="connsiteX125" fmla="*/ 3230554 w 3812022"/>
                <a:gd name="connsiteY125" fmla="*/ 538389 h 1325394"/>
                <a:gd name="connsiteX126" fmla="*/ 3171982 w 3812022"/>
                <a:gd name="connsiteY126" fmla="*/ 389826 h 1325394"/>
                <a:gd name="connsiteX127" fmla="*/ 2558565 w 3812022"/>
                <a:gd name="connsiteY127" fmla="*/ 235940 h 1325394"/>
                <a:gd name="connsiteX128" fmla="*/ 2599034 w 3812022"/>
                <a:gd name="connsiteY128" fmla="*/ 279603 h 1325394"/>
                <a:gd name="connsiteX129" fmla="*/ 2550578 w 3812022"/>
                <a:gd name="connsiteY129" fmla="*/ 565545 h 1325394"/>
                <a:gd name="connsiteX130" fmla="*/ 2551643 w 3812022"/>
                <a:gd name="connsiteY130" fmla="*/ 586845 h 1325394"/>
                <a:gd name="connsiteX131" fmla="*/ 2608086 w 3812022"/>
                <a:gd name="connsiteY131" fmla="*/ 553298 h 1325394"/>
                <a:gd name="connsiteX132" fmla="*/ 2608086 w 3812022"/>
                <a:gd name="connsiteY132" fmla="*/ 660327 h 1325394"/>
                <a:gd name="connsiteX133" fmla="*/ 2497863 w 3812022"/>
                <a:gd name="connsiteY133" fmla="*/ 743394 h 1325394"/>
                <a:gd name="connsiteX134" fmla="*/ 2447277 w 3812022"/>
                <a:gd name="connsiteY134" fmla="*/ 890891 h 1325394"/>
                <a:gd name="connsiteX135" fmla="*/ 2113411 w 3812022"/>
                <a:gd name="connsiteY135" fmla="*/ 1193339 h 1325394"/>
                <a:gd name="connsiteX136" fmla="*/ 2110217 w 3812022"/>
                <a:gd name="connsiteY136" fmla="*/ 1183222 h 1325394"/>
                <a:gd name="connsiteX137" fmla="*/ 2114476 w 3812022"/>
                <a:gd name="connsiteY137" fmla="*/ 1174170 h 1325394"/>
                <a:gd name="connsiteX138" fmla="*/ 2394562 w 3812022"/>
                <a:gd name="connsiteY138" fmla="*/ 811551 h 1325394"/>
                <a:gd name="connsiteX139" fmla="*/ 2393497 w 3812022"/>
                <a:gd name="connsiteY139" fmla="*/ 801434 h 1325394"/>
                <a:gd name="connsiteX140" fmla="*/ 2250259 w 3812022"/>
                <a:gd name="connsiteY140" fmla="*/ 827526 h 1325394"/>
                <a:gd name="connsiteX141" fmla="*/ 2286467 w 3812022"/>
                <a:gd name="connsiteY141" fmla="*/ 748719 h 1325394"/>
                <a:gd name="connsiteX142" fmla="*/ 2433965 w 3812022"/>
                <a:gd name="connsiteY142" fmla="*/ 653937 h 1325394"/>
                <a:gd name="connsiteX143" fmla="*/ 2525019 w 3812022"/>
                <a:gd name="connsiteY143" fmla="*/ 300370 h 1325394"/>
                <a:gd name="connsiteX144" fmla="*/ 2558565 w 3812022"/>
                <a:gd name="connsiteY144" fmla="*/ 235940 h 1325394"/>
                <a:gd name="connsiteX145" fmla="*/ 3528210 w 3812022"/>
                <a:gd name="connsiteY145" fmla="*/ 194459 h 1325394"/>
                <a:gd name="connsiteX146" fmla="*/ 3528210 w 3812022"/>
                <a:gd name="connsiteY146" fmla="*/ 484076 h 1325394"/>
                <a:gd name="connsiteX147" fmla="*/ 3528743 w 3812022"/>
                <a:gd name="connsiteY147" fmla="*/ 483543 h 1325394"/>
                <a:gd name="connsiteX148" fmla="*/ 3528743 w 3812022"/>
                <a:gd name="connsiteY148" fmla="*/ 484076 h 1325394"/>
                <a:gd name="connsiteX149" fmla="*/ 3495197 w 3812022"/>
                <a:gd name="connsiteY149" fmla="*/ 562883 h 1325394"/>
                <a:gd name="connsiteX150" fmla="*/ 3517161 w 3812022"/>
                <a:gd name="connsiteY150" fmla="*/ 553165 h 1325394"/>
                <a:gd name="connsiteX151" fmla="*/ 3528210 w 3812022"/>
                <a:gd name="connsiteY151" fmla="*/ 540085 h 1325394"/>
                <a:gd name="connsiteX152" fmla="*/ 3528210 w 3812022"/>
                <a:gd name="connsiteY152" fmla="*/ 656599 h 1325394"/>
                <a:gd name="connsiteX153" fmla="*/ 3528743 w 3812022"/>
                <a:gd name="connsiteY153" fmla="*/ 656327 h 1325394"/>
                <a:gd name="connsiteX154" fmla="*/ 3528743 w 3812022"/>
                <a:gd name="connsiteY154" fmla="*/ 656599 h 1325394"/>
                <a:gd name="connsiteX155" fmla="*/ 3406273 w 3812022"/>
                <a:gd name="connsiteY155" fmla="*/ 719432 h 1325394"/>
                <a:gd name="connsiteX156" fmla="*/ 3403078 w 3812022"/>
                <a:gd name="connsiteY156" fmla="*/ 707185 h 1325394"/>
                <a:gd name="connsiteX157" fmla="*/ 3496262 w 3812022"/>
                <a:gd name="connsiteY157" fmla="*/ 620391 h 1325394"/>
                <a:gd name="connsiteX158" fmla="*/ 3394026 w 3812022"/>
                <a:gd name="connsiteY158" fmla="*/ 629443 h 1325394"/>
                <a:gd name="connsiteX159" fmla="*/ 3246529 w 3812022"/>
                <a:gd name="connsiteY159" fmla="*/ 710380 h 1325394"/>
                <a:gd name="connsiteX160" fmla="*/ 3235347 w 3812022"/>
                <a:gd name="connsiteY160" fmla="*/ 750848 h 1325394"/>
                <a:gd name="connsiteX161" fmla="*/ 3235347 w 3812022"/>
                <a:gd name="connsiteY161" fmla="*/ 665652 h 1325394"/>
                <a:gd name="connsiteX162" fmla="*/ 3367934 w 3812022"/>
                <a:gd name="connsiteY162" fmla="*/ 560753 h 1325394"/>
                <a:gd name="connsiteX163" fmla="*/ 3370064 w 3812022"/>
                <a:gd name="connsiteY163" fmla="*/ 524544 h 1325394"/>
                <a:gd name="connsiteX164" fmla="*/ 3419585 w 3812022"/>
                <a:gd name="connsiteY164" fmla="*/ 520285 h 1325394"/>
                <a:gd name="connsiteX165" fmla="*/ 3511704 w 3812022"/>
                <a:gd name="connsiteY165" fmla="*/ 329123 h 1325394"/>
                <a:gd name="connsiteX166" fmla="*/ 3411598 w 3812022"/>
                <a:gd name="connsiteY166" fmla="*/ 341370 h 1325394"/>
                <a:gd name="connsiteX167" fmla="*/ 3447806 w 3812022"/>
                <a:gd name="connsiteY167" fmla="*/ 282798 h 1325394"/>
                <a:gd name="connsiteX168" fmla="*/ 52315 w 3812022"/>
                <a:gd name="connsiteY168" fmla="*/ 184090 h 1325394"/>
                <a:gd name="connsiteX169" fmla="*/ 88391 w 3812022"/>
                <a:gd name="connsiteY169" fmla="*/ 188017 h 1325394"/>
                <a:gd name="connsiteX170" fmla="*/ 158146 w 3812022"/>
                <a:gd name="connsiteY170" fmla="*/ 272682 h 1325394"/>
                <a:gd name="connsiteX171" fmla="*/ 137912 w 3812022"/>
                <a:gd name="connsiteY171" fmla="*/ 296111 h 1325394"/>
                <a:gd name="connsiteX172" fmla="*/ 102768 w 3812022"/>
                <a:gd name="connsiteY172" fmla="*/ 308358 h 1325394"/>
                <a:gd name="connsiteX173" fmla="*/ 88391 w 3812022"/>
                <a:gd name="connsiteY173" fmla="*/ 309423 h 1325394"/>
                <a:gd name="connsiteX174" fmla="*/ 81469 w 3812022"/>
                <a:gd name="connsiteY174" fmla="*/ 309423 h 1325394"/>
                <a:gd name="connsiteX175" fmla="*/ 65494 w 3812022"/>
                <a:gd name="connsiteY175" fmla="*/ 299306 h 1325394"/>
                <a:gd name="connsiteX176" fmla="*/ 18636 w 3812022"/>
                <a:gd name="connsiteY176" fmla="*/ 186952 h 1325394"/>
                <a:gd name="connsiteX177" fmla="*/ 52315 w 3812022"/>
                <a:gd name="connsiteY177" fmla="*/ 184090 h 1325394"/>
                <a:gd name="connsiteX178" fmla="*/ 697548 w 3812022"/>
                <a:gd name="connsiteY178" fmla="*/ 95897 h 1325394"/>
                <a:gd name="connsiteX179" fmla="*/ 698613 w 3812022"/>
                <a:gd name="connsiteY179" fmla="*/ 166717 h 1325394"/>
                <a:gd name="connsiteX180" fmla="*/ 712990 w 3812022"/>
                <a:gd name="connsiteY180" fmla="*/ 157665 h 1325394"/>
                <a:gd name="connsiteX181" fmla="*/ 727367 w 3812022"/>
                <a:gd name="connsiteY181" fmla="*/ 144353 h 1325394"/>
                <a:gd name="connsiteX182" fmla="*/ 712990 w 3812022"/>
                <a:gd name="connsiteY182" fmla="*/ 99092 h 1325394"/>
                <a:gd name="connsiteX183" fmla="*/ 697548 w 3812022"/>
                <a:gd name="connsiteY183" fmla="*/ 95897 h 1325394"/>
                <a:gd name="connsiteX184" fmla="*/ 1785205 w 3812022"/>
                <a:gd name="connsiteY184" fmla="*/ 42774 h 1325394"/>
                <a:gd name="connsiteX185" fmla="*/ 1825341 w 3812022"/>
                <a:gd name="connsiteY185" fmla="*/ 84183 h 1325394"/>
                <a:gd name="connsiteX186" fmla="*/ 1779015 w 3812022"/>
                <a:gd name="connsiteY186" fmla="*/ 158730 h 1325394"/>
                <a:gd name="connsiteX187" fmla="*/ 1835458 w 3812022"/>
                <a:gd name="connsiteY187" fmla="*/ 118262 h 1325394"/>
                <a:gd name="connsiteX188" fmla="*/ 1895628 w 3812022"/>
                <a:gd name="connsiteY188" fmla="*/ 150211 h 1325394"/>
                <a:gd name="connsiteX189" fmla="*/ 1895628 w 3812022"/>
                <a:gd name="connsiteY189" fmla="*/ 158198 h 1325394"/>
                <a:gd name="connsiteX190" fmla="*/ 1873264 w 3812022"/>
                <a:gd name="connsiteY190" fmla="*/ 191744 h 1325394"/>
                <a:gd name="connsiteX191" fmla="*/ 1646959 w 3812022"/>
                <a:gd name="connsiteY191" fmla="*/ 304097 h 1325394"/>
                <a:gd name="connsiteX192" fmla="*/ 1578269 w 3812022"/>
                <a:gd name="connsiteY192" fmla="*/ 388761 h 1325394"/>
                <a:gd name="connsiteX193" fmla="*/ 1552177 w 3812022"/>
                <a:gd name="connsiteY193" fmla="*/ 408996 h 1325394"/>
                <a:gd name="connsiteX194" fmla="*/ 1536203 w 3812022"/>
                <a:gd name="connsiteY194" fmla="*/ 450529 h 1325394"/>
                <a:gd name="connsiteX195" fmla="*/ 1552177 w 3812022"/>
                <a:gd name="connsiteY195" fmla="*/ 446269 h 1325394"/>
                <a:gd name="connsiteX196" fmla="*/ 1578269 w 3812022"/>
                <a:gd name="connsiteY196" fmla="*/ 432957 h 1325394"/>
                <a:gd name="connsiteX197" fmla="*/ 1765170 w 3812022"/>
                <a:gd name="connsiteY197" fmla="*/ 431892 h 1325394"/>
                <a:gd name="connsiteX198" fmla="*/ 1742807 w 3812022"/>
                <a:gd name="connsiteY198" fmla="*/ 521882 h 1325394"/>
                <a:gd name="connsiteX199" fmla="*/ 1578269 w 3812022"/>
                <a:gd name="connsiteY199" fmla="*/ 711978 h 1325394"/>
                <a:gd name="connsiteX200" fmla="*/ 1552177 w 3812022"/>
                <a:gd name="connsiteY200" fmla="*/ 732212 h 1325394"/>
                <a:gd name="connsiteX201" fmla="*/ 1552177 w 3812022"/>
                <a:gd name="connsiteY201" fmla="*/ 744459 h 1325394"/>
                <a:gd name="connsiteX202" fmla="*/ 1578269 w 3812022"/>
                <a:gd name="connsiteY202" fmla="*/ 737537 h 1325394"/>
                <a:gd name="connsiteX203" fmla="*/ 1734819 w 3812022"/>
                <a:gd name="connsiteY203" fmla="*/ 654470 h 1325394"/>
                <a:gd name="connsiteX204" fmla="*/ 1767300 w 3812022"/>
                <a:gd name="connsiteY204" fmla="*/ 708250 h 1325394"/>
                <a:gd name="connsiteX205" fmla="*/ 1648024 w 3812022"/>
                <a:gd name="connsiteY205" fmla="*/ 823266 h 1325394"/>
                <a:gd name="connsiteX206" fmla="*/ 1726832 w 3812022"/>
                <a:gd name="connsiteY206" fmla="*/ 893021 h 1325394"/>
                <a:gd name="connsiteX207" fmla="*/ 1578269 w 3812022"/>
                <a:gd name="connsiteY207" fmla="*/ 1037323 h 1325394"/>
                <a:gd name="connsiteX208" fmla="*/ 1552177 w 3812022"/>
                <a:gd name="connsiteY208" fmla="*/ 1054362 h 1325394"/>
                <a:gd name="connsiteX209" fmla="*/ 1528749 w 3812022"/>
                <a:gd name="connsiteY209" fmla="*/ 1070337 h 1325394"/>
                <a:gd name="connsiteX210" fmla="*/ 1518631 w 3812022"/>
                <a:gd name="connsiteY210" fmla="*/ 1185352 h 1325394"/>
                <a:gd name="connsiteX211" fmla="*/ 1521826 w 3812022"/>
                <a:gd name="connsiteY211" fmla="*/ 1284393 h 1325394"/>
                <a:gd name="connsiteX212" fmla="*/ 1499462 w 3812022"/>
                <a:gd name="connsiteY212" fmla="*/ 1313680 h 1325394"/>
                <a:gd name="connsiteX213" fmla="*/ 1437694 w 3812022"/>
                <a:gd name="connsiteY213" fmla="*/ 1117727 h 1325394"/>
                <a:gd name="connsiteX214" fmla="*/ 1380187 w 3812022"/>
                <a:gd name="connsiteY214" fmla="*/ 1071402 h 1325394"/>
                <a:gd name="connsiteX215" fmla="*/ 1437694 w 3812022"/>
                <a:gd name="connsiteY215" fmla="*/ 1051167 h 1325394"/>
                <a:gd name="connsiteX216" fmla="*/ 1434500 w 3812022"/>
                <a:gd name="connsiteY216" fmla="*/ 916982 h 1325394"/>
                <a:gd name="connsiteX217" fmla="*/ 1285938 w 3812022"/>
                <a:gd name="connsiteY217" fmla="*/ 1011764 h 1325394"/>
                <a:gd name="connsiteX218" fmla="*/ 1167727 w 3812022"/>
                <a:gd name="connsiteY218" fmla="*/ 1035193 h 1325394"/>
                <a:gd name="connsiteX219" fmla="*/ 1169857 w 3812022"/>
                <a:gd name="connsiteY219" fmla="*/ 1024011 h 1325394"/>
                <a:gd name="connsiteX220" fmla="*/ 1422253 w 3812022"/>
                <a:gd name="connsiteY220" fmla="*/ 824863 h 1325394"/>
                <a:gd name="connsiteX221" fmla="*/ 1397226 w 3812022"/>
                <a:gd name="connsiteY221" fmla="*/ 814746 h 1325394"/>
                <a:gd name="connsiteX222" fmla="*/ 1397226 w 3812022"/>
                <a:gd name="connsiteY222" fmla="*/ 802499 h 1325394"/>
                <a:gd name="connsiteX223" fmla="*/ 1427577 w 3812022"/>
                <a:gd name="connsiteY223" fmla="*/ 779070 h 1325394"/>
                <a:gd name="connsiteX224" fmla="*/ 1435565 w 3812022"/>
                <a:gd name="connsiteY224" fmla="*/ 692276 h 1325394"/>
                <a:gd name="connsiteX225" fmla="*/ 1289133 w 3812022"/>
                <a:gd name="connsiteY225" fmla="*/ 782265 h 1325394"/>
                <a:gd name="connsiteX226" fmla="*/ 1153883 w 3812022"/>
                <a:gd name="connsiteY226" fmla="*/ 833916 h 1325394"/>
                <a:gd name="connsiteX227" fmla="*/ 1156013 w 3812022"/>
                <a:gd name="connsiteY227" fmla="*/ 808889 h 1325394"/>
                <a:gd name="connsiteX228" fmla="*/ 1263041 w 3812022"/>
                <a:gd name="connsiteY228" fmla="*/ 748186 h 1325394"/>
                <a:gd name="connsiteX229" fmla="*/ 1306704 w 3812022"/>
                <a:gd name="connsiteY229" fmla="*/ 656067 h 1325394"/>
                <a:gd name="connsiteX230" fmla="*/ 1323744 w 3812022"/>
                <a:gd name="connsiteY230" fmla="*/ 676302 h 1325394"/>
                <a:gd name="connsiteX231" fmla="*/ 1440889 w 3812022"/>
                <a:gd name="connsiteY231" fmla="*/ 435620 h 1325394"/>
                <a:gd name="connsiteX232" fmla="*/ 1523956 w 3812022"/>
                <a:gd name="connsiteY232" fmla="*/ 343501 h 1325394"/>
                <a:gd name="connsiteX233" fmla="*/ 1376459 w 3812022"/>
                <a:gd name="connsiteY233" fmla="*/ 458516 h 1325394"/>
                <a:gd name="connsiteX234" fmla="*/ 1348238 w 3812022"/>
                <a:gd name="connsiteY234" fmla="*/ 446269 h 1325394"/>
                <a:gd name="connsiteX235" fmla="*/ 1161337 w 3812022"/>
                <a:gd name="connsiteY235" fmla="*/ 469698 h 1325394"/>
                <a:gd name="connsiteX236" fmla="*/ 1161337 w 3812022"/>
                <a:gd name="connsiteY236" fmla="*/ 459581 h 1325394"/>
                <a:gd name="connsiteX237" fmla="*/ 1337056 w 3812022"/>
                <a:gd name="connsiteY237" fmla="*/ 376514 h 1325394"/>
                <a:gd name="connsiteX238" fmla="*/ 1363147 w 3812022"/>
                <a:gd name="connsiteY238" fmla="*/ 194406 h 1325394"/>
                <a:gd name="connsiteX239" fmla="*/ 1453136 w 3812022"/>
                <a:gd name="connsiteY239" fmla="*/ 312617 h 1325394"/>
                <a:gd name="connsiteX240" fmla="*/ 1552177 w 3812022"/>
                <a:gd name="connsiteY240" fmla="*/ 273213 h 1325394"/>
                <a:gd name="connsiteX241" fmla="*/ 1578269 w 3812022"/>
                <a:gd name="connsiteY241" fmla="*/ 263096 h 1325394"/>
                <a:gd name="connsiteX242" fmla="*/ 1596374 w 3812022"/>
                <a:gd name="connsiteY242" fmla="*/ 256174 h 1325394"/>
                <a:gd name="connsiteX243" fmla="*/ 1760911 w 3812022"/>
                <a:gd name="connsiteY243" fmla="*/ 45844 h 1325394"/>
                <a:gd name="connsiteX244" fmla="*/ 1785205 w 3812022"/>
                <a:gd name="connsiteY244" fmla="*/ 42774 h 1325394"/>
                <a:gd name="connsiteX245" fmla="*/ 677122 w 3812022"/>
                <a:gd name="connsiteY245" fmla="*/ 5334 h 1325394"/>
                <a:gd name="connsiteX246" fmla="*/ 708198 w 3812022"/>
                <a:gd name="connsiteY246" fmla="*/ 55428 h 1325394"/>
                <a:gd name="connsiteX247" fmla="*/ 712458 w 3812022"/>
                <a:gd name="connsiteY247" fmla="*/ 55428 h 1325394"/>
                <a:gd name="connsiteX248" fmla="*/ 836526 w 3812022"/>
                <a:gd name="connsiteY248" fmla="*/ 143288 h 1325394"/>
                <a:gd name="connsiteX249" fmla="*/ 712458 w 3812022"/>
                <a:gd name="connsiteY249" fmla="*/ 269485 h 1325394"/>
                <a:gd name="connsiteX250" fmla="*/ 690094 w 3812022"/>
                <a:gd name="connsiteY250" fmla="*/ 280667 h 1325394"/>
                <a:gd name="connsiteX251" fmla="*/ 668794 w 3812022"/>
                <a:gd name="connsiteY251" fmla="*/ 420177 h 1325394"/>
                <a:gd name="connsiteX252" fmla="*/ 666664 w 3812022"/>
                <a:gd name="connsiteY252" fmla="*/ 435086 h 1325394"/>
                <a:gd name="connsiteX253" fmla="*/ 662405 w 3812022"/>
                <a:gd name="connsiteY253" fmla="*/ 440944 h 1325394"/>
                <a:gd name="connsiteX254" fmla="*/ 608624 w 3812022"/>
                <a:gd name="connsiteY254" fmla="*/ 524011 h 1325394"/>
                <a:gd name="connsiteX255" fmla="*/ 579338 w 3812022"/>
                <a:gd name="connsiteY255" fmla="*/ 591636 h 1325394"/>
                <a:gd name="connsiteX256" fmla="*/ 608624 w 3812022"/>
                <a:gd name="connsiteY256" fmla="*/ 570336 h 1325394"/>
                <a:gd name="connsiteX257" fmla="*/ 712458 w 3812022"/>
                <a:gd name="connsiteY257" fmla="*/ 512829 h 1325394"/>
                <a:gd name="connsiteX258" fmla="*/ 716718 w 3812022"/>
                <a:gd name="connsiteY258" fmla="*/ 511764 h 1325394"/>
                <a:gd name="connsiteX259" fmla="*/ 712458 w 3812022"/>
                <a:gd name="connsiteY259" fmla="*/ 579389 h 1325394"/>
                <a:gd name="connsiteX260" fmla="*/ 660807 w 3812022"/>
                <a:gd name="connsiteY260" fmla="*/ 645949 h 1325394"/>
                <a:gd name="connsiteX261" fmla="*/ 704471 w 3812022"/>
                <a:gd name="connsiteY261" fmla="*/ 713573 h 1325394"/>
                <a:gd name="connsiteX262" fmla="*/ 710328 w 3812022"/>
                <a:gd name="connsiteY262" fmla="*/ 1175233 h 1325394"/>
                <a:gd name="connsiteX263" fmla="*/ 625663 w 3812022"/>
                <a:gd name="connsiteY263" fmla="*/ 1217832 h 1325394"/>
                <a:gd name="connsiteX264" fmla="*/ 608624 w 3812022"/>
                <a:gd name="connsiteY264" fmla="*/ 1200792 h 1325394"/>
                <a:gd name="connsiteX265" fmla="*/ 561233 w 3812022"/>
                <a:gd name="connsiteY265" fmla="*/ 1090569 h 1325394"/>
                <a:gd name="connsiteX266" fmla="*/ 608624 w 3812022"/>
                <a:gd name="connsiteY266" fmla="*/ 1105479 h 1325394"/>
                <a:gd name="connsiteX267" fmla="*/ 610754 w 3812022"/>
                <a:gd name="connsiteY267" fmla="*/ 1105479 h 1325394"/>
                <a:gd name="connsiteX268" fmla="*/ 608624 w 3812022"/>
                <a:gd name="connsiteY268" fmla="*/ 1008567 h 1325394"/>
                <a:gd name="connsiteX269" fmla="*/ 606494 w 3812022"/>
                <a:gd name="connsiteY269" fmla="*/ 1005372 h 1325394"/>
                <a:gd name="connsiteX270" fmla="*/ 555909 w 3812022"/>
                <a:gd name="connsiteY270" fmla="*/ 972891 h 1325394"/>
                <a:gd name="connsiteX271" fmla="*/ 543662 w 3812022"/>
                <a:gd name="connsiteY271" fmla="*/ 973956 h 1325394"/>
                <a:gd name="connsiteX272" fmla="*/ 518635 w 3812022"/>
                <a:gd name="connsiteY272" fmla="*/ 1072997 h 1325394"/>
                <a:gd name="connsiteX273" fmla="*/ 449945 w 3812022"/>
                <a:gd name="connsiteY273" fmla="*/ 1246586 h 1325394"/>
                <a:gd name="connsiteX274" fmla="*/ 419594 w 3812022"/>
                <a:gd name="connsiteY274" fmla="*/ 1188013 h 1325394"/>
                <a:gd name="connsiteX275" fmla="*/ 500531 w 3812022"/>
                <a:gd name="connsiteY275" fmla="*/ 866928 h 1325394"/>
                <a:gd name="connsiteX276" fmla="*/ 542064 w 3812022"/>
                <a:gd name="connsiteY276" fmla="*/ 734340 h 1325394"/>
                <a:gd name="connsiteX277" fmla="*/ 438230 w 3812022"/>
                <a:gd name="connsiteY277" fmla="*/ 730080 h 1325394"/>
                <a:gd name="connsiteX278" fmla="*/ 439296 w 3812022"/>
                <a:gd name="connsiteY278" fmla="*/ 709846 h 1325394"/>
                <a:gd name="connsiteX279" fmla="*/ 487751 w 3812022"/>
                <a:gd name="connsiteY279" fmla="*/ 504841 h 1325394"/>
                <a:gd name="connsiteX280" fmla="*/ 494673 w 3812022"/>
                <a:gd name="connsiteY280" fmla="*/ 487802 h 1325394"/>
                <a:gd name="connsiteX281" fmla="*/ 520765 w 3812022"/>
                <a:gd name="connsiteY281" fmla="*/ 410060 h 1325394"/>
                <a:gd name="connsiteX282" fmla="*/ 410542 w 3812022"/>
                <a:gd name="connsiteY282" fmla="*/ 492062 h 1325394"/>
                <a:gd name="connsiteX283" fmla="*/ 317358 w 3812022"/>
                <a:gd name="connsiteY283" fmla="*/ 562882 h 1325394"/>
                <a:gd name="connsiteX284" fmla="*/ 217251 w 3812022"/>
                <a:gd name="connsiteY284" fmla="*/ 666715 h 1325394"/>
                <a:gd name="connsiteX285" fmla="*/ 155484 w 3812022"/>
                <a:gd name="connsiteY285" fmla="*/ 1054893 h 1325394"/>
                <a:gd name="connsiteX286" fmla="*/ 136314 w 3812022"/>
                <a:gd name="connsiteY286" fmla="*/ 1180026 h 1325394"/>
                <a:gd name="connsiteX287" fmla="*/ 100106 w 3812022"/>
                <a:gd name="connsiteY287" fmla="*/ 1312613 h 1325394"/>
                <a:gd name="connsiteX288" fmla="*/ 87859 w 3812022"/>
                <a:gd name="connsiteY288" fmla="*/ 1305691 h 1325394"/>
                <a:gd name="connsiteX289" fmla="*/ 21299 w 3812022"/>
                <a:gd name="connsiteY289" fmla="*/ 1256170 h 1325394"/>
                <a:gd name="connsiteX290" fmla="*/ 1064 w 3812022"/>
                <a:gd name="connsiteY290" fmla="*/ 1121985 h 1325394"/>
                <a:gd name="connsiteX291" fmla="*/ 2129 w 3812022"/>
                <a:gd name="connsiteY291" fmla="*/ 1009632 h 1325394"/>
                <a:gd name="connsiteX292" fmla="*/ 6389 w 3812022"/>
                <a:gd name="connsiteY292" fmla="*/ 796640 h 1325394"/>
                <a:gd name="connsiteX293" fmla="*/ 4259 w 3812022"/>
                <a:gd name="connsiteY293" fmla="*/ 718898 h 1325394"/>
                <a:gd name="connsiteX294" fmla="*/ 0 w 3812022"/>
                <a:gd name="connsiteY294" fmla="*/ 639026 h 1325394"/>
                <a:gd name="connsiteX295" fmla="*/ 0 w 3812022"/>
                <a:gd name="connsiteY295" fmla="*/ 632104 h 1325394"/>
                <a:gd name="connsiteX296" fmla="*/ 65495 w 3812022"/>
                <a:gd name="connsiteY296" fmla="*/ 504841 h 1325394"/>
                <a:gd name="connsiteX297" fmla="*/ 87859 w 3812022"/>
                <a:gd name="connsiteY297" fmla="*/ 536258 h 1325394"/>
                <a:gd name="connsiteX298" fmla="*/ 116080 w 3812022"/>
                <a:gd name="connsiteY298" fmla="*/ 617195 h 1325394"/>
                <a:gd name="connsiteX299" fmla="*/ 144302 w 3812022"/>
                <a:gd name="connsiteY299" fmla="*/ 775874 h 1325394"/>
                <a:gd name="connsiteX300" fmla="*/ 165601 w 3812022"/>
                <a:gd name="connsiteY300" fmla="*/ 702924 h 1325394"/>
                <a:gd name="connsiteX301" fmla="*/ 223109 w 3812022"/>
                <a:gd name="connsiteY301" fmla="*/ 498984 h 1325394"/>
                <a:gd name="connsiteX302" fmla="*/ 339189 w 3812022"/>
                <a:gd name="connsiteY302" fmla="*/ 424437 h 1325394"/>
                <a:gd name="connsiteX303" fmla="*/ 536207 w 3812022"/>
                <a:gd name="connsiteY303" fmla="*/ 310486 h 1325394"/>
                <a:gd name="connsiteX304" fmla="*/ 609157 w 3812022"/>
                <a:gd name="connsiteY304" fmla="*/ 91105 h 1325394"/>
                <a:gd name="connsiteX305" fmla="*/ 656547 w 3812022"/>
                <a:gd name="connsiteY305" fmla="*/ 8038 h 1325394"/>
                <a:gd name="connsiteX306" fmla="*/ 677122 w 3812022"/>
                <a:gd name="connsiteY306" fmla="*/ 5334 h 1325394"/>
                <a:gd name="connsiteX307" fmla="*/ 3645157 w 3812022"/>
                <a:gd name="connsiteY307" fmla="*/ 983 h 1325394"/>
                <a:gd name="connsiteX308" fmla="*/ 3704994 w 3812022"/>
                <a:gd name="connsiteY308" fmla="*/ 31467 h 1325394"/>
                <a:gd name="connsiteX309" fmla="*/ 3640564 w 3812022"/>
                <a:gd name="connsiteY309" fmla="*/ 159795 h 1325394"/>
                <a:gd name="connsiteX310" fmla="*/ 3543652 w 3812022"/>
                <a:gd name="connsiteY310" fmla="*/ 268953 h 1325394"/>
                <a:gd name="connsiteX311" fmla="*/ 3544718 w 3812022"/>
                <a:gd name="connsiteY311" fmla="*/ 279070 h 1325394"/>
                <a:gd name="connsiteX312" fmla="*/ 3621394 w 3812022"/>
                <a:gd name="connsiteY312" fmla="*/ 334448 h 1325394"/>
                <a:gd name="connsiteX313" fmla="*/ 3587849 w 3812022"/>
                <a:gd name="connsiteY313" fmla="*/ 419112 h 1325394"/>
                <a:gd name="connsiteX314" fmla="*/ 3812022 w 3812022"/>
                <a:gd name="connsiteY314" fmla="*/ 414853 h 1325394"/>
                <a:gd name="connsiteX315" fmla="*/ 3812022 w 3812022"/>
                <a:gd name="connsiteY315" fmla="*/ 421242 h 1325394"/>
                <a:gd name="connsiteX316" fmla="*/ 3812022 w 3812022"/>
                <a:gd name="connsiteY316" fmla="*/ 443606 h 1325394"/>
                <a:gd name="connsiteX317" fmla="*/ 3680500 w 3812022"/>
                <a:gd name="connsiteY317" fmla="*/ 594299 h 1325394"/>
                <a:gd name="connsiteX318" fmla="*/ 3654409 w 3812022"/>
                <a:gd name="connsiteY318" fmla="*/ 611339 h 1325394"/>
                <a:gd name="connsiteX319" fmla="*/ 3588713 w 3812022"/>
                <a:gd name="connsiteY319" fmla="*/ 625782 h 1325394"/>
                <a:gd name="connsiteX320" fmla="*/ 3528743 w 3812022"/>
                <a:gd name="connsiteY320" fmla="*/ 656327 h 1325394"/>
                <a:gd name="connsiteX321" fmla="*/ 3528743 w 3812022"/>
                <a:gd name="connsiteY321" fmla="*/ 539454 h 1325394"/>
                <a:gd name="connsiteX322" fmla="*/ 3528210 w 3812022"/>
                <a:gd name="connsiteY322" fmla="*/ 540085 h 1325394"/>
                <a:gd name="connsiteX323" fmla="*/ 3528210 w 3812022"/>
                <a:gd name="connsiteY323" fmla="*/ 539454 h 1325394"/>
                <a:gd name="connsiteX324" fmla="*/ 3607018 w 3812022"/>
                <a:gd name="connsiteY324" fmla="*/ 543714 h 1325394"/>
                <a:gd name="connsiteX325" fmla="*/ 3715111 w 3812022"/>
                <a:gd name="connsiteY325" fmla="*/ 446801 h 1325394"/>
                <a:gd name="connsiteX326" fmla="*/ 3537263 w 3812022"/>
                <a:gd name="connsiteY326" fmla="*/ 475024 h 1325394"/>
                <a:gd name="connsiteX327" fmla="*/ 3528743 w 3812022"/>
                <a:gd name="connsiteY327" fmla="*/ 483543 h 1325394"/>
                <a:gd name="connsiteX328" fmla="*/ 3528743 w 3812022"/>
                <a:gd name="connsiteY328" fmla="*/ 193873 h 1325394"/>
                <a:gd name="connsiteX329" fmla="*/ 3528210 w 3812022"/>
                <a:gd name="connsiteY329" fmla="*/ 194459 h 1325394"/>
                <a:gd name="connsiteX330" fmla="*/ 3528210 w 3812022"/>
                <a:gd name="connsiteY330" fmla="*/ 193873 h 1325394"/>
                <a:gd name="connsiteX331" fmla="*/ 3608082 w 3812022"/>
                <a:gd name="connsiteY331" fmla="*/ 30402 h 1325394"/>
                <a:gd name="connsiteX332" fmla="*/ 3645157 w 3812022"/>
                <a:gd name="connsiteY332" fmla="*/ 983 h 1325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Lst>
              <a:rect l="l" t="t" r="r" b="b"/>
              <a:pathLst>
                <a:path w="3812022" h="1325394">
                  <a:moveTo>
                    <a:pt x="3528743" y="1166183"/>
                  </a:moveTo>
                  <a:cubicBezTo>
                    <a:pt x="3531938" y="1169377"/>
                    <a:pt x="3534601" y="1174170"/>
                    <a:pt x="3537795" y="1178430"/>
                  </a:cubicBezTo>
                  <a:cubicBezTo>
                    <a:pt x="3538860" y="1199729"/>
                    <a:pt x="3537795" y="1230080"/>
                    <a:pt x="3528743" y="1258302"/>
                  </a:cubicBezTo>
                  <a:close/>
                  <a:moveTo>
                    <a:pt x="3234282" y="1082322"/>
                  </a:moveTo>
                  <a:lnTo>
                    <a:pt x="3234282" y="1163814"/>
                  </a:lnTo>
                  <a:lnTo>
                    <a:pt x="3194545" y="1145948"/>
                  </a:lnTo>
                  <a:cubicBezTo>
                    <a:pt x="3184361" y="1137428"/>
                    <a:pt x="3178371" y="1125980"/>
                    <a:pt x="3179436" y="1110272"/>
                  </a:cubicBezTo>
                  <a:close/>
                  <a:moveTo>
                    <a:pt x="3429169" y="1002179"/>
                  </a:moveTo>
                  <a:cubicBezTo>
                    <a:pt x="3447274" y="1016556"/>
                    <a:pt x="3489872" y="1011231"/>
                    <a:pt x="3528210" y="1004309"/>
                  </a:cubicBezTo>
                  <a:lnTo>
                    <a:pt x="3528210" y="1113467"/>
                  </a:lnTo>
                  <a:cubicBezTo>
                    <a:pt x="3515964" y="1125714"/>
                    <a:pt x="3513834" y="1141688"/>
                    <a:pt x="3528210" y="1166183"/>
                  </a:cubicBezTo>
                  <a:lnTo>
                    <a:pt x="3528210" y="1258302"/>
                  </a:lnTo>
                  <a:cubicBezTo>
                    <a:pt x="3519691" y="1290250"/>
                    <a:pt x="3500522" y="1318472"/>
                    <a:pt x="3467508" y="1325394"/>
                  </a:cubicBezTo>
                  <a:cubicBezTo>
                    <a:pt x="3423844" y="1313147"/>
                    <a:pt x="3233217" y="1258834"/>
                    <a:pt x="3260373" y="1211443"/>
                  </a:cubicBezTo>
                  <a:cubicBezTo>
                    <a:pt x="3304036" y="1210378"/>
                    <a:pt x="3374324" y="1252977"/>
                    <a:pt x="3440351" y="1243925"/>
                  </a:cubicBezTo>
                  <a:cubicBezTo>
                    <a:pt x="3461650" y="1213573"/>
                    <a:pt x="3451534" y="1144883"/>
                    <a:pt x="3440351" y="1117727"/>
                  </a:cubicBezTo>
                  <a:cubicBezTo>
                    <a:pt x="3378584" y="1119857"/>
                    <a:pt x="3357284" y="1157130"/>
                    <a:pt x="3310959" y="1173105"/>
                  </a:cubicBezTo>
                  <a:cubicBezTo>
                    <a:pt x="3288595" y="1170975"/>
                    <a:pt x="3259308" y="1169910"/>
                    <a:pt x="3234282" y="1164053"/>
                  </a:cubicBezTo>
                  <a:lnTo>
                    <a:pt x="3234282" y="1163814"/>
                  </a:lnTo>
                  <a:lnTo>
                    <a:pt x="3234814" y="1164053"/>
                  </a:lnTo>
                  <a:lnTo>
                    <a:pt x="3234814" y="1082051"/>
                  </a:lnTo>
                  <a:lnTo>
                    <a:pt x="3234282" y="1082322"/>
                  </a:lnTo>
                  <a:lnTo>
                    <a:pt x="3234282" y="1082051"/>
                  </a:lnTo>
                  <a:cubicBezTo>
                    <a:pt x="3283802" y="1061816"/>
                    <a:pt x="3340245" y="1046907"/>
                    <a:pt x="3391896" y="1031465"/>
                  </a:cubicBezTo>
                  <a:cubicBezTo>
                    <a:pt x="3415325" y="1013361"/>
                    <a:pt x="3380714" y="997919"/>
                    <a:pt x="3429169" y="1002179"/>
                  </a:cubicBezTo>
                  <a:close/>
                  <a:moveTo>
                    <a:pt x="3580394" y="994192"/>
                  </a:moveTo>
                  <a:cubicBezTo>
                    <a:pt x="3600628" y="1000049"/>
                    <a:pt x="3616603" y="1004309"/>
                    <a:pt x="3644824" y="1024543"/>
                  </a:cubicBezTo>
                  <a:cubicBezTo>
                    <a:pt x="3645889" y="1077258"/>
                    <a:pt x="3560159" y="1084181"/>
                    <a:pt x="3528743" y="1113467"/>
                  </a:cubicBezTo>
                  <a:lnTo>
                    <a:pt x="3528743" y="1004309"/>
                  </a:lnTo>
                  <a:cubicBezTo>
                    <a:pt x="3547913" y="1001114"/>
                    <a:pt x="3567082" y="996321"/>
                    <a:pt x="3580394" y="994192"/>
                  </a:cubicBezTo>
                  <a:close/>
                  <a:moveTo>
                    <a:pt x="2529346" y="901606"/>
                  </a:moveTo>
                  <a:cubicBezTo>
                    <a:pt x="2533006" y="901673"/>
                    <a:pt x="2537799" y="903404"/>
                    <a:pt x="2547916" y="909528"/>
                  </a:cubicBezTo>
                  <a:cubicBezTo>
                    <a:pt x="2555903" y="927632"/>
                    <a:pt x="2579332" y="953723"/>
                    <a:pt x="2608619" y="977152"/>
                  </a:cubicBezTo>
                  <a:cubicBezTo>
                    <a:pt x="2644827" y="1008569"/>
                    <a:pt x="2689556" y="1038920"/>
                    <a:pt x="2718842" y="1051700"/>
                  </a:cubicBezTo>
                  <a:cubicBezTo>
                    <a:pt x="2747063" y="1053829"/>
                    <a:pt x="2775285" y="1055959"/>
                    <a:pt x="2803506" y="1057557"/>
                  </a:cubicBezTo>
                  <a:cubicBezTo>
                    <a:pt x="2804571" y="1095895"/>
                    <a:pt x="2702335" y="1149676"/>
                    <a:pt x="2668256" y="1154468"/>
                  </a:cubicBezTo>
                  <a:cubicBezTo>
                    <a:pt x="2656009" y="1151273"/>
                    <a:pt x="2642165" y="1147546"/>
                    <a:pt x="2629918" y="1145416"/>
                  </a:cubicBezTo>
                  <a:cubicBezTo>
                    <a:pt x="2622463" y="1139559"/>
                    <a:pt x="2615541" y="1132637"/>
                    <a:pt x="2608619" y="1124649"/>
                  </a:cubicBezTo>
                  <a:cubicBezTo>
                    <a:pt x="2568150" y="1077259"/>
                    <a:pt x="2533539" y="993659"/>
                    <a:pt x="2518629" y="951061"/>
                  </a:cubicBezTo>
                  <a:cubicBezTo>
                    <a:pt x="2517565" y="935087"/>
                    <a:pt x="2517565" y="919645"/>
                    <a:pt x="2517565" y="903670"/>
                  </a:cubicBezTo>
                  <a:cubicBezTo>
                    <a:pt x="2523156" y="903137"/>
                    <a:pt x="2525685" y="901540"/>
                    <a:pt x="2529346" y="901606"/>
                  </a:cubicBezTo>
                  <a:close/>
                  <a:moveTo>
                    <a:pt x="1595483" y="881273"/>
                  </a:moveTo>
                  <a:cubicBezTo>
                    <a:pt x="1591148" y="880907"/>
                    <a:pt x="1585857" y="881306"/>
                    <a:pt x="1578801" y="881839"/>
                  </a:cubicBezTo>
                  <a:cubicBezTo>
                    <a:pt x="1575074" y="881839"/>
                    <a:pt x="1569750" y="881839"/>
                    <a:pt x="1563892" y="881839"/>
                  </a:cubicBezTo>
                  <a:cubicBezTo>
                    <a:pt x="1559632" y="883969"/>
                    <a:pt x="1555905" y="887164"/>
                    <a:pt x="1552710" y="890358"/>
                  </a:cubicBezTo>
                  <a:cubicBezTo>
                    <a:pt x="1518099" y="915917"/>
                    <a:pt x="1528216" y="955321"/>
                    <a:pt x="1529281" y="1001647"/>
                  </a:cubicBezTo>
                  <a:cubicBezTo>
                    <a:pt x="1535671" y="999517"/>
                    <a:pt x="1543658" y="996854"/>
                    <a:pt x="1552710" y="992595"/>
                  </a:cubicBezTo>
                  <a:cubicBezTo>
                    <a:pt x="1560697" y="987802"/>
                    <a:pt x="1569750" y="983542"/>
                    <a:pt x="1578801" y="977685"/>
                  </a:cubicBezTo>
                  <a:cubicBezTo>
                    <a:pt x="1602231" y="962776"/>
                    <a:pt x="1624595" y="943606"/>
                    <a:pt x="1630452" y="922307"/>
                  </a:cubicBezTo>
                  <a:cubicBezTo>
                    <a:pt x="1612881" y="890358"/>
                    <a:pt x="1608488" y="882371"/>
                    <a:pt x="1595483" y="881273"/>
                  </a:cubicBezTo>
                  <a:close/>
                  <a:moveTo>
                    <a:pt x="578273" y="855746"/>
                  </a:moveTo>
                  <a:lnTo>
                    <a:pt x="576143" y="870122"/>
                  </a:lnTo>
                  <a:lnTo>
                    <a:pt x="577208" y="885032"/>
                  </a:lnTo>
                  <a:lnTo>
                    <a:pt x="577208" y="899409"/>
                  </a:lnTo>
                  <a:lnTo>
                    <a:pt x="583065" y="911656"/>
                  </a:lnTo>
                  <a:lnTo>
                    <a:pt x="609157" y="921773"/>
                  </a:lnTo>
                  <a:lnTo>
                    <a:pt x="610222" y="922838"/>
                  </a:lnTo>
                  <a:cubicBezTo>
                    <a:pt x="609157" y="905266"/>
                    <a:pt x="609157" y="887162"/>
                    <a:pt x="610222" y="869058"/>
                  </a:cubicBezTo>
                  <a:cubicBezTo>
                    <a:pt x="610222" y="867993"/>
                    <a:pt x="609157" y="867993"/>
                    <a:pt x="609157" y="866928"/>
                  </a:cubicBezTo>
                  <a:cubicBezTo>
                    <a:pt x="601169" y="862668"/>
                    <a:pt x="585727" y="855746"/>
                    <a:pt x="578273" y="855746"/>
                  </a:cubicBezTo>
                  <a:close/>
                  <a:moveTo>
                    <a:pt x="3589446" y="757771"/>
                  </a:moveTo>
                  <a:cubicBezTo>
                    <a:pt x="3581458" y="757771"/>
                    <a:pt x="3573471" y="759900"/>
                    <a:pt x="3566017" y="760965"/>
                  </a:cubicBezTo>
                  <a:cubicBezTo>
                    <a:pt x="3558030" y="766823"/>
                    <a:pt x="3544718" y="778005"/>
                    <a:pt x="3528743" y="790252"/>
                  </a:cubicBezTo>
                  <a:lnTo>
                    <a:pt x="3528743" y="790784"/>
                  </a:lnTo>
                  <a:cubicBezTo>
                    <a:pt x="3500522" y="815278"/>
                    <a:pt x="3468041" y="846695"/>
                    <a:pt x="3469105" y="863734"/>
                  </a:cubicBezTo>
                  <a:cubicBezTo>
                    <a:pt x="3482417" y="853617"/>
                    <a:pt x="3506379" y="840305"/>
                    <a:pt x="3528743" y="824331"/>
                  </a:cubicBezTo>
                  <a:cubicBezTo>
                    <a:pt x="3560159" y="803031"/>
                    <a:pt x="3590511" y="779070"/>
                    <a:pt x="3589446" y="757771"/>
                  </a:cubicBezTo>
                  <a:close/>
                  <a:moveTo>
                    <a:pt x="600104" y="741795"/>
                  </a:moveTo>
                  <a:cubicBezTo>
                    <a:pt x="595845" y="756704"/>
                    <a:pt x="592650" y="779068"/>
                    <a:pt x="601169" y="782796"/>
                  </a:cubicBezTo>
                  <a:cubicBezTo>
                    <a:pt x="602234" y="782796"/>
                    <a:pt x="605962" y="783861"/>
                    <a:pt x="609157" y="785991"/>
                  </a:cubicBezTo>
                  <a:cubicBezTo>
                    <a:pt x="611819" y="788121"/>
                    <a:pt x="615014" y="790250"/>
                    <a:pt x="616079" y="790250"/>
                  </a:cubicBezTo>
                  <a:cubicBezTo>
                    <a:pt x="617144" y="785991"/>
                    <a:pt x="622469" y="755639"/>
                    <a:pt x="620339" y="749782"/>
                  </a:cubicBezTo>
                  <a:cubicBezTo>
                    <a:pt x="619274" y="748717"/>
                    <a:pt x="613416" y="744990"/>
                    <a:pt x="609157" y="742860"/>
                  </a:cubicBezTo>
                  <a:cubicBezTo>
                    <a:pt x="604364" y="741795"/>
                    <a:pt x="602234" y="740730"/>
                    <a:pt x="600104" y="741795"/>
                  </a:cubicBezTo>
                  <a:close/>
                  <a:moveTo>
                    <a:pt x="3661538" y="687708"/>
                  </a:moveTo>
                  <a:cubicBezTo>
                    <a:pt x="3691615" y="686285"/>
                    <a:pt x="3726559" y="691077"/>
                    <a:pt x="3722566" y="730614"/>
                  </a:cubicBezTo>
                  <a:cubicBezTo>
                    <a:pt x="3692214" y="743926"/>
                    <a:pt x="3640564" y="808356"/>
                    <a:pt x="3618732" y="834448"/>
                  </a:cubicBezTo>
                  <a:cubicBezTo>
                    <a:pt x="3587316" y="850954"/>
                    <a:pt x="3558030" y="869059"/>
                    <a:pt x="3528743" y="887163"/>
                  </a:cubicBezTo>
                  <a:cubicBezTo>
                    <a:pt x="3484547" y="915385"/>
                    <a:pt x="3443014" y="945736"/>
                    <a:pt x="3402545" y="978217"/>
                  </a:cubicBezTo>
                  <a:cubicBezTo>
                    <a:pt x="3396688" y="977152"/>
                    <a:pt x="3391363" y="977152"/>
                    <a:pt x="3385506" y="977152"/>
                  </a:cubicBezTo>
                  <a:cubicBezTo>
                    <a:pt x="3384441" y="944671"/>
                    <a:pt x="3435026" y="899410"/>
                    <a:pt x="3460053" y="875981"/>
                  </a:cubicBezTo>
                  <a:cubicBezTo>
                    <a:pt x="3464846" y="871189"/>
                    <a:pt x="3462716" y="864799"/>
                    <a:pt x="3455793" y="867994"/>
                  </a:cubicBezTo>
                  <a:cubicBezTo>
                    <a:pt x="3422247" y="884501"/>
                    <a:pt x="3398286" y="922839"/>
                    <a:pt x="3356752" y="919644"/>
                  </a:cubicBezTo>
                  <a:cubicBezTo>
                    <a:pt x="3325336" y="921242"/>
                    <a:pt x="3293920" y="923372"/>
                    <a:pt x="3263568" y="925502"/>
                  </a:cubicBezTo>
                  <a:cubicBezTo>
                    <a:pt x="3251854" y="924437"/>
                    <a:pt x="3251854" y="924437"/>
                    <a:pt x="3238542" y="916450"/>
                  </a:cubicBezTo>
                  <a:cubicBezTo>
                    <a:pt x="3237476" y="898345"/>
                    <a:pt x="3238542" y="900475"/>
                    <a:pt x="3249724" y="890358"/>
                  </a:cubicBezTo>
                  <a:cubicBezTo>
                    <a:pt x="3333855" y="850954"/>
                    <a:pt x="3421714" y="797174"/>
                    <a:pt x="3509574" y="757771"/>
                  </a:cubicBezTo>
                  <a:cubicBezTo>
                    <a:pt x="3516496" y="754576"/>
                    <a:pt x="3522886" y="749783"/>
                    <a:pt x="3528743" y="746588"/>
                  </a:cubicBezTo>
                  <a:cubicBezTo>
                    <a:pt x="3563887" y="727419"/>
                    <a:pt x="3598498" y="709315"/>
                    <a:pt x="3634706" y="690146"/>
                  </a:cubicBezTo>
                  <a:cubicBezTo>
                    <a:pt x="3642028" y="689347"/>
                    <a:pt x="3651513" y="688182"/>
                    <a:pt x="3661538" y="687708"/>
                  </a:cubicBezTo>
                  <a:close/>
                  <a:moveTo>
                    <a:pt x="3106487" y="648612"/>
                  </a:moveTo>
                  <a:cubicBezTo>
                    <a:pt x="3152812" y="647547"/>
                    <a:pt x="3159202" y="700263"/>
                    <a:pt x="3233749" y="667781"/>
                  </a:cubicBezTo>
                  <a:cubicBezTo>
                    <a:pt x="3233749" y="666716"/>
                    <a:pt x="3234814" y="665652"/>
                    <a:pt x="3234814" y="665652"/>
                  </a:cubicBezTo>
                  <a:lnTo>
                    <a:pt x="3234814" y="750848"/>
                  </a:lnTo>
                  <a:cubicBezTo>
                    <a:pt x="3232684" y="765758"/>
                    <a:pt x="3228957" y="780135"/>
                    <a:pt x="3225762" y="789187"/>
                  </a:cubicBezTo>
                  <a:cubicBezTo>
                    <a:pt x="3219905" y="790252"/>
                    <a:pt x="3214580" y="791317"/>
                    <a:pt x="3208723" y="792382"/>
                  </a:cubicBezTo>
                  <a:cubicBezTo>
                    <a:pt x="3145890" y="762030"/>
                    <a:pt x="3108617" y="714640"/>
                    <a:pt x="3106487" y="661924"/>
                  </a:cubicBezTo>
                  <a:lnTo>
                    <a:pt x="3106487" y="651807"/>
                  </a:lnTo>
                  <a:cubicBezTo>
                    <a:pt x="3106487" y="650742"/>
                    <a:pt x="3106487" y="649677"/>
                    <a:pt x="3106487" y="648612"/>
                  </a:cubicBezTo>
                  <a:close/>
                  <a:moveTo>
                    <a:pt x="1575074" y="608144"/>
                  </a:moveTo>
                  <a:cubicBezTo>
                    <a:pt x="1566022" y="610274"/>
                    <a:pt x="1558567" y="612936"/>
                    <a:pt x="1552710" y="616131"/>
                  </a:cubicBezTo>
                  <a:cubicBezTo>
                    <a:pt x="1533541" y="625184"/>
                    <a:pt x="1526618" y="640625"/>
                    <a:pt x="1527684" y="671509"/>
                  </a:cubicBezTo>
                  <a:cubicBezTo>
                    <a:pt x="1533541" y="670444"/>
                    <a:pt x="1543658" y="663522"/>
                    <a:pt x="1552710" y="655535"/>
                  </a:cubicBezTo>
                  <a:cubicBezTo>
                    <a:pt x="1567087" y="640625"/>
                    <a:pt x="1581997" y="621456"/>
                    <a:pt x="1575074" y="608144"/>
                  </a:cubicBezTo>
                  <a:close/>
                  <a:moveTo>
                    <a:pt x="2635775" y="472893"/>
                  </a:moveTo>
                  <a:cubicBezTo>
                    <a:pt x="2661867" y="492062"/>
                    <a:pt x="2661867" y="492062"/>
                    <a:pt x="2689556" y="508037"/>
                  </a:cubicBezTo>
                  <a:cubicBezTo>
                    <a:pt x="2720972" y="548505"/>
                    <a:pt x="2667191" y="610274"/>
                    <a:pt x="2608619" y="661392"/>
                  </a:cubicBezTo>
                  <a:lnTo>
                    <a:pt x="2608619" y="553830"/>
                  </a:lnTo>
                  <a:cubicBezTo>
                    <a:pt x="2619801" y="526674"/>
                    <a:pt x="2619801" y="490997"/>
                    <a:pt x="2635775" y="472893"/>
                  </a:cubicBezTo>
                  <a:close/>
                  <a:moveTo>
                    <a:pt x="1655479" y="448932"/>
                  </a:moveTo>
                  <a:cubicBezTo>
                    <a:pt x="1629387" y="465971"/>
                    <a:pt x="1601166" y="478218"/>
                    <a:pt x="1578801" y="495257"/>
                  </a:cubicBezTo>
                  <a:cubicBezTo>
                    <a:pt x="1568685" y="503246"/>
                    <a:pt x="1558567" y="512298"/>
                    <a:pt x="1552710" y="523480"/>
                  </a:cubicBezTo>
                  <a:cubicBezTo>
                    <a:pt x="1545788" y="534662"/>
                    <a:pt x="1542593" y="547441"/>
                    <a:pt x="1542061" y="562351"/>
                  </a:cubicBezTo>
                  <a:cubicBezTo>
                    <a:pt x="1545255" y="561286"/>
                    <a:pt x="1548983" y="560221"/>
                    <a:pt x="1552177" y="558091"/>
                  </a:cubicBezTo>
                  <a:cubicBezTo>
                    <a:pt x="1561230" y="554896"/>
                    <a:pt x="1570282" y="550104"/>
                    <a:pt x="1578269" y="545844"/>
                  </a:cubicBezTo>
                  <a:cubicBezTo>
                    <a:pt x="1604361" y="532000"/>
                    <a:pt x="1626725" y="514960"/>
                    <a:pt x="1642699" y="481413"/>
                  </a:cubicBezTo>
                  <a:cubicBezTo>
                    <a:pt x="1656544" y="473426"/>
                    <a:pt x="1656544" y="473426"/>
                    <a:pt x="1667726" y="461179"/>
                  </a:cubicBezTo>
                  <a:cubicBezTo>
                    <a:pt x="1666661" y="456919"/>
                    <a:pt x="1666661" y="452127"/>
                    <a:pt x="1666661" y="449997"/>
                  </a:cubicBezTo>
                  <a:cubicBezTo>
                    <a:pt x="1662401" y="448932"/>
                    <a:pt x="1658673" y="448932"/>
                    <a:pt x="1655479" y="448932"/>
                  </a:cubicBezTo>
                  <a:close/>
                  <a:moveTo>
                    <a:pt x="3171982" y="389826"/>
                  </a:moveTo>
                  <a:cubicBezTo>
                    <a:pt x="3177839" y="394086"/>
                    <a:pt x="3183164" y="398878"/>
                    <a:pt x="3189021" y="403138"/>
                  </a:cubicBezTo>
                  <a:cubicBezTo>
                    <a:pt x="3195411" y="419112"/>
                    <a:pt x="3213515" y="436684"/>
                    <a:pt x="3234814" y="454789"/>
                  </a:cubicBezTo>
                  <a:cubicBezTo>
                    <a:pt x="3261971" y="478751"/>
                    <a:pt x="3292322" y="501115"/>
                    <a:pt x="3313621" y="520285"/>
                  </a:cubicBezTo>
                  <a:cubicBezTo>
                    <a:pt x="3315751" y="575130"/>
                    <a:pt x="3283270" y="591104"/>
                    <a:pt x="3234814" y="600156"/>
                  </a:cubicBezTo>
                  <a:lnTo>
                    <a:pt x="3233749" y="600156"/>
                  </a:lnTo>
                  <a:cubicBezTo>
                    <a:pt x="3231619" y="578857"/>
                    <a:pt x="3231619" y="558623"/>
                    <a:pt x="3230554" y="538389"/>
                  </a:cubicBezTo>
                  <a:cubicBezTo>
                    <a:pt x="3204463" y="506973"/>
                    <a:pt x="3123526" y="421242"/>
                    <a:pt x="3171982" y="389826"/>
                  </a:cubicBezTo>
                  <a:close/>
                  <a:moveTo>
                    <a:pt x="2558565" y="235940"/>
                  </a:moveTo>
                  <a:cubicBezTo>
                    <a:pt x="2573475" y="244992"/>
                    <a:pt x="2588917" y="248187"/>
                    <a:pt x="2599034" y="279603"/>
                  </a:cubicBezTo>
                  <a:cubicBezTo>
                    <a:pt x="2586787" y="368527"/>
                    <a:pt x="2575605" y="468633"/>
                    <a:pt x="2550578" y="565545"/>
                  </a:cubicBezTo>
                  <a:cubicBezTo>
                    <a:pt x="2550578" y="572467"/>
                    <a:pt x="2550578" y="578858"/>
                    <a:pt x="2551643" y="586845"/>
                  </a:cubicBezTo>
                  <a:cubicBezTo>
                    <a:pt x="2584125" y="586845"/>
                    <a:pt x="2599034" y="571934"/>
                    <a:pt x="2608086" y="553298"/>
                  </a:cubicBezTo>
                  <a:lnTo>
                    <a:pt x="2608086" y="660327"/>
                  </a:lnTo>
                  <a:cubicBezTo>
                    <a:pt x="2562825" y="698665"/>
                    <a:pt x="2513305" y="731147"/>
                    <a:pt x="2497863" y="743394"/>
                  </a:cubicBezTo>
                  <a:cubicBezTo>
                    <a:pt x="2480823" y="791849"/>
                    <a:pt x="2464317" y="841370"/>
                    <a:pt x="2447277" y="890891"/>
                  </a:cubicBezTo>
                  <a:cubicBezTo>
                    <a:pt x="2350898" y="1040517"/>
                    <a:pt x="2280077" y="1158728"/>
                    <a:pt x="2113411" y="1193339"/>
                  </a:cubicBezTo>
                  <a:cubicBezTo>
                    <a:pt x="2112346" y="1190144"/>
                    <a:pt x="2111281" y="1186417"/>
                    <a:pt x="2110217" y="1183222"/>
                  </a:cubicBezTo>
                  <a:cubicBezTo>
                    <a:pt x="2111281" y="1180027"/>
                    <a:pt x="2112346" y="1176300"/>
                    <a:pt x="2114476" y="1174170"/>
                  </a:cubicBezTo>
                  <a:cubicBezTo>
                    <a:pt x="2253986" y="1123584"/>
                    <a:pt x="2366873" y="964905"/>
                    <a:pt x="2394562" y="811551"/>
                  </a:cubicBezTo>
                  <a:cubicBezTo>
                    <a:pt x="2393497" y="808356"/>
                    <a:pt x="2393497" y="804629"/>
                    <a:pt x="2393497" y="801434"/>
                  </a:cubicBezTo>
                  <a:cubicBezTo>
                    <a:pt x="2341846" y="808356"/>
                    <a:pt x="2295520" y="826461"/>
                    <a:pt x="2250259" y="827526"/>
                  </a:cubicBezTo>
                  <a:cubicBezTo>
                    <a:pt x="2159204" y="774810"/>
                    <a:pt x="2212985" y="762031"/>
                    <a:pt x="2286467" y="748719"/>
                  </a:cubicBezTo>
                  <a:cubicBezTo>
                    <a:pt x="2337054" y="723692"/>
                    <a:pt x="2387639" y="694938"/>
                    <a:pt x="2433965" y="653937"/>
                  </a:cubicBezTo>
                  <a:cubicBezTo>
                    <a:pt x="2470174" y="535726"/>
                    <a:pt x="2509577" y="416450"/>
                    <a:pt x="2525019" y="300370"/>
                  </a:cubicBezTo>
                  <a:cubicBezTo>
                    <a:pt x="2546318" y="276941"/>
                    <a:pt x="2513837" y="252979"/>
                    <a:pt x="2558565" y="235940"/>
                  </a:cubicBezTo>
                  <a:close/>
                  <a:moveTo>
                    <a:pt x="3528210" y="194459"/>
                  </a:moveTo>
                  <a:lnTo>
                    <a:pt x="3528210" y="484076"/>
                  </a:lnTo>
                  <a:lnTo>
                    <a:pt x="3528743" y="483543"/>
                  </a:lnTo>
                  <a:lnTo>
                    <a:pt x="3528743" y="484076"/>
                  </a:lnTo>
                  <a:cubicBezTo>
                    <a:pt x="3508509" y="505375"/>
                    <a:pt x="3468041" y="540519"/>
                    <a:pt x="3495197" y="562883"/>
                  </a:cubicBezTo>
                  <a:cubicBezTo>
                    <a:pt x="3505314" y="561285"/>
                    <a:pt x="3512103" y="557558"/>
                    <a:pt x="3517161" y="553165"/>
                  </a:cubicBezTo>
                  <a:lnTo>
                    <a:pt x="3528210" y="540085"/>
                  </a:lnTo>
                  <a:lnTo>
                    <a:pt x="3528210" y="656599"/>
                  </a:lnTo>
                  <a:lnTo>
                    <a:pt x="3528743" y="656327"/>
                  </a:lnTo>
                  <a:lnTo>
                    <a:pt x="3528743" y="656599"/>
                  </a:lnTo>
                  <a:cubicBezTo>
                    <a:pt x="3488274" y="681626"/>
                    <a:pt x="3448871" y="708250"/>
                    <a:pt x="3406273" y="719432"/>
                  </a:cubicBezTo>
                  <a:cubicBezTo>
                    <a:pt x="3405208" y="715172"/>
                    <a:pt x="3403078" y="711445"/>
                    <a:pt x="3403078" y="707185"/>
                  </a:cubicBezTo>
                  <a:cubicBezTo>
                    <a:pt x="3430235" y="686951"/>
                    <a:pt x="3492002" y="651807"/>
                    <a:pt x="3496262" y="620391"/>
                  </a:cubicBezTo>
                  <a:cubicBezTo>
                    <a:pt x="3436624" y="593234"/>
                    <a:pt x="3443547" y="596962"/>
                    <a:pt x="3394026" y="629443"/>
                  </a:cubicBezTo>
                  <a:cubicBezTo>
                    <a:pt x="3321076" y="652872"/>
                    <a:pt x="3292855" y="661924"/>
                    <a:pt x="3246529" y="710380"/>
                  </a:cubicBezTo>
                  <a:cubicBezTo>
                    <a:pt x="3242269" y="722627"/>
                    <a:pt x="3238542" y="737536"/>
                    <a:pt x="3235347" y="750848"/>
                  </a:cubicBezTo>
                  <a:lnTo>
                    <a:pt x="3235347" y="665652"/>
                  </a:lnTo>
                  <a:cubicBezTo>
                    <a:pt x="3275815" y="624118"/>
                    <a:pt x="3325336" y="599092"/>
                    <a:pt x="3367934" y="560753"/>
                  </a:cubicBezTo>
                  <a:cubicBezTo>
                    <a:pt x="3368999" y="548506"/>
                    <a:pt x="3368999" y="535726"/>
                    <a:pt x="3370064" y="524544"/>
                  </a:cubicBezTo>
                  <a:cubicBezTo>
                    <a:pt x="3386039" y="523479"/>
                    <a:pt x="3402545" y="522414"/>
                    <a:pt x="3419585" y="520285"/>
                  </a:cubicBezTo>
                  <a:cubicBezTo>
                    <a:pt x="3457923" y="476621"/>
                    <a:pt x="3518626" y="380774"/>
                    <a:pt x="3511704" y="329123"/>
                  </a:cubicBezTo>
                  <a:cubicBezTo>
                    <a:pt x="3474430" y="329123"/>
                    <a:pt x="3438754" y="354150"/>
                    <a:pt x="3411598" y="341370"/>
                  </a:cubicBezTo>
                  <a:cubicBezTo>
                    <a:pt x="3410532" y="301967"/>
                    <a:pt x="3417455" y="305162"/>
                    <a:pt x="3447806" y="282798"/>
                  </a:cubicBezTo>
                  <a:close/>
                  <a:moveTo>
                    <a:pt x="52315" y="184090"/>
                  </a:moveTo>
                  <a:cubicBezTo>
                    <a:pt x="64296" y="184023"/>
                    <a:pt x="76676" y="185088"/>
                    <a:pt x="88391" y="188017"/>
                  </a:cubicBezTo>
                  <a:cubicBezTo>
                    <a:pt x="129925" y="196004"/>
                    <a:pt x="167198" y="221030"/>
                    <a:pt x="158146" y="272682"/>
                  </a:cubicBezTo>
                  <a:cubicBezTo>
                    <a:pt x="156016" y="288124"/>
                    <a:pt x="149094" y="290254"/>
                    <a:pt x="137912" y="296111"/>
                  </a:cubicBezTo>
                  <a:cubicBezTo>
                    <a:pt x="125132" y="301436"/>
                    <a:pt x="113950" y="306228"/>
                    <a:pt x="102768" y="308358"/>
                  </a:cubicBezTo>
                  <a:cubicBezTo>
                    <a:pt x="98508" y="309423"/>
                    <a:pt x="92651" y="309423"/>
                    <a:pt x="88391" y="309423"/>
                  </a:cubicBezTo>
                  <a:cubicBezTo>
                    <a:pt x="85729" y="309423"/>
                    <a:pt x="83599" y="309423"/>
                    <a:pt x="81469" y="309423"/>
                  </a:cubicBezTo>
                  <a:cubicBezTo>
                    <a:pt x="75612" y="306228"/>
                    <a:pt x="69754" y="303566"/>
                    <a:pt x="65494" y="299306"/>
                  </a:cubicBezTo>
                  <a:cubicBezTo>
                    <a:pt x="29286" y="271617"/>
                    <a:pt x="10117" y="229550"/>
                    <a:pt x="18636" y="186952"/>
                  </a:cubicBezTo>
                  <a:cubicBezTo>
                    <a:pt x="28753" y="185354"/>
                    <a:pt x="40334" y="184156"/>
                    <a:pt x="52315" y="184090"/>
                  </a:cubicBezTo>
                  <a:close/>
                  <a:moveTo>
                    <a:pt x="697548" y="95897"/>
                  </a:moveTo>
                  <a:cubicBezTo>
                    <a:pt x="698613" y="118261"/>
                    <a:pt x="698613" y="141690"/>
                    <a:pt x="698613" y="166717"/>
                  </a:cubicBezTo>
                  <a:cubicBezTo>
                    <a:pt x="703938" y="163522"/>
                    <a:pt x="708730" y="160859"/>
                    <a:pt x="712990" y="157665"/>
                  </a:cubicBezTo>
                  <a:cubicBezTo>
                    <a:pt x="717250" y="154470"/>
                    <a:pt x="721510" y="150210"/>
                    <a:pt x="727367" y="144353"/>
                  </a:cubicBezTo>
                  <a:cubicBezTo>
                    <a:pt x="727367" y="122521"/>
                    <a:pt x="723107" y="107079"/>
                    <a:pt x="712990" y="99092"/>
                  </a:cubicBezTo>
                  <a:cubicBezTo>
                    <a:pt x="708198" y="96962"/>
                    <a:pt x="703938" y="95897"/>
                    <a:pt x="697548" y="95897"/>
                  </a:cubicBezTo>
                  <a:close/>
                  <a:moveTo>
                    <a:pt x="1785205" y="42774"/>
                  </a:moveTo>
                  <a:cubicBezTo>
                    <a:pt x="1804873" y="40852"/>
                    <a:pt x="1812561" y="45445"/>
                    <a:pt x="1825341" y="84183"/>
                  </a:cubicBezTo>
                  <a:cubicBezTo>
                    <a:pt x="1816289" y="113469"/>
                    <a:pt x="1785937" y="129444"/>
                    <a:pt x="1779015" y="158730"/>
                  </a:cubicBezTo>
                  <a:cubicBezTo>
                    <a:pt x="1800314" y="148613"/>
                    <a:pt x="1820548" y="141691"/>
                    <a:pt x="1835458" y="118262"/>
                  </a:cubicBezTo>
                  <a:cubicBezTo>
                    <a:pt x="1858887" y="111339"/>
                    <a:pt x="1892966" y="127314"/>
                    <a:pt x="1895628" y="150211"/>
                  </a:cubicBezTo>
                  <a:lnTo>
                    <a:pt x="1895628" y="158198"/>
                  </a:lnTo>
                  <a:cubicBezTo>
                    <a:pt x="1893498" y="168315"/>
                    <a:pt x="1887641" y="179497"/>
                    <a:pt x="1873264" y="191744"/>
                  </a:cubicBezTo>
                  <a:cubicBezTo>
                    <a:pt x="1795522" y="219433"/>
                    <a:pt x="1708728" y="253512"/>
                    <a:pt x="1646959" y="304097"/>
                  </a:cubicBezTo>
                  <a:cubicBezTo>
                    <a:pt x="1623530" y="332319"/>
                    <a:pt x="1600633" y="360540"/>
                    <a:pt x="1578269" y="388761"/>
                  </a:cubicBezTo>
                  <a:cubicBezTo>
                    <a:pt x="1564425" y="398879"/>
                    <a:pt x="1556438" y="404736"/>
                    <a:pt x="1552177" y="408996"/>
                  </a:cubicBezTo>
                  <a:cubicBezTo>
                    <a:pt x="1544190" y="418048"/>
                    <a:pt x="1543126" y="424438"/>
                    <a:pt x="1536203" y="450529"/>
                  </a:cubicBezTo>
                  <a:cubicBezTo>
                    <a:pt x="1540996" y="449464"/>
                    <a:pt x="1546320" y="448399"/>
                    <a:pt x="1552177" y="446269"/>
                  </a:cubicBezTo>
                  <a:cubicBezTo>
                    <a:pt x="1560165" y="443074"/>
                    <a:pt x="1569217" y="438815"/>
                    <a:pt x="1578269" y="432957"/>
                  </a:cubicBezTo>
                  <a:cubicBezTo>
                    <a:pt x="1645894" y="395684"/>
                    <a:pt x="1747066" y="322734"/>
                    <a:pt x="1765170" y="431892"/>
                  </a:cubicBezTo>
                  <a:cubicBezTo>
                    <a:pt x="1802444" y="468101"/>
                    <a:pt x="1780080" y="479283"/>
                    <a:pt x="1742807" y="521882"/>
                  </a:cubicBezTo>
                  <a:cubicBezTo>
                    <a:pt x="1680505" y="573533"/>
                    <a:pt x="1641102" y="655535"/>
                    <a:pt x="1578269" y="711978"/>
                  </a:cubicBezTo>
                  <a:cubicBezTo>
                    <a:pt x="1570282" y="719965"/>
                    <a:pt x="1561230" y="726355"/>
                    <a:pt x="1552177" y="732212"/>
                  </a:cubicBezTo>
                  <a:cubicBezTo>
                    <a:pt x="1552177" y="735407"/>
                    <a:pt x="1552177" y="740199"/>
                    <a:pt x="1552177" y="744459"/>
                  </a:cubicBezTo>
                  <a:cubicBezTo>
                    <a:pt x="1559100" y="744459"/>
                    <a:pt x="1568152" y="741797"/>
                    <a:pt x="1578269" y="737537"/>
                  </a:cubicBezTo>
                  <a:cubicBezTo>
                    <a:pt x="1624595" y="718900"/>
                    <a:pt x="1705533" y="668847"/>
                    <a:pt x="1734819" y="654470"/>
                  </a:cubicBezTo>
                  <a:cubicBezTo>
                    <a:pt x="1760378" y="662990"/>
                    <a:pt x="1767300" y="669912"/>
                    <a:pt x="1767300" y="708250"/>
                  </a:cubicBezTo>
                  <a:cubicBezTo>
                    <a:pt x="1722572" y="744459"/>
                    <a:pt x="1679440" y="774810"/>
                    <a:pt x="1648024" y="823266"/>
                  </a:cubicBezTo>
                  <a:cubicBezTo>
                    <a:pt x="1648024" y="866929"/>
                    <a:pt x="1683168" y="866929"/>
                    <a:pt x="1726832" y="893021"/>
                  </a:cubicBezTo>
                  <a:cubicBezTo>
                    <a:pt x="1753988" y="933489"/>
                    <a:pt x="1649089" y="994724"/>
                    <a:pt x="1578269" y="1037323"/>
                  </a:cubicBezTo>
                  <a:cubicBezTo>
                    <a:pt x="1569217" y="1043180"/>
                    <a:pt x="1560165" y="1048505"/>
                    <a:pt x="1552177" y="1054362"/>
                  </a:cubicBezTo>
                  <a:cubicBezTo>
                    <a:pt x="1542061" y="1060219"/>
                    <a:pt x="1534606" y="1066077"/>
                    <a:pt x="1528749" y="1070337"/>
                  </a:cubicBezTo>
                  <a:cubicBezTo>
                    <a:pt x="1524489" y="1079389"/>
                    <a:pt x="1524489" y="1079389"/>
                    <a:pt x="1518631" y="1185352"/>
                  </a:cubicBezTo>
                  <a:cubicBezTo>
                    <a:pt x="1518631" y="1217833"/>
                    <a:pt x="1520761" y="1250847"/>
                    <a:pt x="1521826" y="1284393"/>
                  </a:cubicBezTo>
                  <a:cubicBezTo>
                    <a:pt x="1521826" y="1296641"/>
                    <a:pt x="1512774" y="1310485"/>
                    <a:pt x="1499462" y="1313680"/>
                  </a:cubicBezTo>
                  <a:cubicBezTo>
                    <a:pt x="1444617" y="1265224"/>
                    <a:pt x="1447812" y="1175235"/>
                    <a:pt x="1437694" y="1117727"/>
                  </a:cubicBezTo>
                  <a:cubicBezTo>
                    <a:pt x="1387109" y="1109740"/>
                    <a:pt x="1384446" y="1111870"/>
                    <a:pt x="1380187" y="1071402"/>
                  </a:cubicBezTo>
                  <a:cubicBezTo>
                    <a:pt x="1410538" y="1064479"/>
                    <a:pt x="1410538" y="1064479"/>
                    <a:pt x="1437694" y="1051167"/>
                  </a:cubicBezTo>
                  <a:cubicBezTo>
                    <a:pt x="1451539" y="1021881"/>
                    <a:pt x="1442487" y="936152"/>
                    <a:pt x="1434500" y="916982"/>
                  </a:cubicBezTo>
                  <a:cubicBezTo>
                    <a:pt x="1383914" y="918047"/>
                    <a:pt x="1327471" y="990465"/>
                    <a:pt x="1285938" y="1011764"/>
                  </a:cubicBezTo>
                  <a:cubicBezTo>
                    <a:pt x="1239612" y="1064479"/>
                    <a:pt x="1219378" y="1061284"/>
                    <a:pt x="1167727" y="1035193"/>
                  </a:cubicBezTo>
                  <a:cubicBezTo>
                    <a:pt x="1168792" y="1030933"/>
                    <a:pt x="1169857" y="1027206"/>
                    <a:pt x="1169857" y="1024011"/>
                  </a:cubicBezTo>
                  <a:cubicBezTo>
                    <a:pt x="1220975" y="1004842"/>
                    <a:pt x="1411070" y="886631"/>
                    <a:pt x="1422253" y="824863"/>
                  </a:cubicBezTo>
                  <a:cubicBezTo>
                    <a:pt x="1408408" y="822733"/>
                    <a:pt x="1408408" y="822733"/>
                    <a:pt x="1397226" y="814746"/>
                  </a:cubicBezTo>
                  <a:cubicBezTo>
                    <a:pt x="1397226" y="810486"/>
                    <a:pt x="1397226" y="805694"/>
                    <a:pt x="1397226" y="802499"/>
                  </a:cubicBezTo>
                  <a:cubicBezTo>
                    <a:pt x="1406278" y="795045"/>
                    <a:pt x="1417460" y="787057"/>
                    <a:pt x="1427577" y="779070"/>
                  </a:cubicBezTo>
                  <a:cubicBezTo>
                    <a:pt x="1435565" y="760966"/>
                    <a:pt x="1443552" y="703458"/>
                    <a:pt x="1435565" y="692276"/>
                  </a:cubicBezTo>
                  <a:cubicBezTo>
                    <a:pt x="1378057" y="692276"/>
                    <a:pt x="1354628" y="803564"/>
                    <a:pt x="1289133" y="782265"/>
                  </a:cubicBezTo>
                  <a:cubicBezTo>
                    <a:pt x="1253989" y="803564"/>
                    <a:pt x="1192221" y="854150"/>
                    <a:pt x="1153883" y="833916"/>
                  </a:cubicBezTo>
                  <a:cubicBezTo>
                    <a:pt x="1153883" y="824863"/>
                    <a:pt x="1154948" y="816876"/>
                    <a:pt x="1156013" y="808889"/>
                  </a:cubicBezTo>
                  <a:cubicBezTo>
                    <a:pt x="1188494" y="793447"/>
                    <a:pt x="1216715" y="771615"/>
                    <a:pt x="1263041" y="748186"/>
                  </a:cubicBezTo>
                  <a:cubicBezTo>
                    <a:pt x="1285405" y="708783"/>
                    <a:pt x="1263041" y="666184"/>
                    <a:pt x="1306704" y="656067"/>
                  </a:cubicBezTo>
                  <a:cubicBezTo>
                    <a:pt x="1312562" y="662990"/>
                    <a:pt x="1316822" y="669379"/>
                    <a:pt x="1323744" y="676302"/>
                  </a:cubicBezTo>
                  <a:cubicBezTo>
                    <a:pt x="1436630" y="675237"/>
                    <a:pt x="1438759" y="507505"/>
                    <a:pt x="1440889" y="435620"/>
                  </a:cubicBezTo>
                  <a:cubicBezTo>
                    <a:pt x="1463254" y="394086"/>
                    <a:pt x="1518099" y="401009"/>
                    <a:pt x="1523956" y="343501"/>
                  </a:cubicBezTo>
                  <a:cubicBezTo>
                    <a:pt x="1433967" y="356280"/>
                    <a:pt x="1443019" y="445204"/>
                    <a:pt x="1376459" y="458516"/>
                  </a:cubicBezTo>
                  <a:cubicBezTo>
                    <a:pt x="1366342" y="454256"/>
                    <a:pt x="1357290" y="450529"/>
                    <a:pt x="1348238" y="446269"/>
                  </a:cubicBezTo>
                  <a:cubicBezTo>
                    <a:pt x="1270496" y="446269"/>
                    <a:pt x="1234287" y="529337"/>
                    <a:pt x="1161337" y="469698"/>
                  </a:cubicBezTo>
                  <a:cubicBezTo>
                    <a:pt x="1161337" y="466503"/>
                    <a:pt x="1161337" y="462776"/>
                    <a:pt x="1161337" y="459581"/>
                  </a:cubicBezTo>
                  <a:cubicBezTo>
                    <a:pt x="1269431" y="405801"/>
                    <a:pt x="1269431" y="405801"/>
                    <a:pt x="1337056" y="376514"/>
                  </a:cubicBezTo>
                  <a:cubicBezTo>
                    <a:pt x="1385511" y="333916"/>
                    <a:pt x="1353030" y="247122"/>
                    <a:pt x="1363147" y="194406"/>
                  </a:cubicBezTo>
                  <a:cubicBezTo>
                    <a:pt x="1417993" y="193341"/>
                    <a:pt x="1415863" y="282265"/>
                    <a:pt x="1453136" y="312617"/>
                  </a:cubicBezTo>
                  <a:cubicBezTo>
                    <a:pt x="1485617" y="299305"/>
                    <a:pt x="1518631" y="285460"/>
                    <a:pt x="1552177" y="273213"/>
                  </a:cubicBezTo>
                  <a:cubicBezTo>
                    <a:pt x="1561230" y="270018"/>
                    <a:pt x="1569217" y="266291"/>
                    <a:pt x="1578269" y="263096"/>
                  </a:cubicBezTo>
                  <a:cubicBezTo>
                    <a:pt x="1584126" y="260434"/>
                    <a:pt x="1590516" y="258304"/>
                    <a:pt x="1596374" y="256174"/>
                  </a:cubicBezTo>
                  <a:cubicBezTo>
                    <a:pt x="1649622" y="190147"/>
                    <a:pt x="1705533" y="112404"/>
                    <a:pt x="1760911" y="45844"/>
                  </a:cubicBezTo>
                  <a:cubicBezTo>
                    <a:pt x="1770762" y="44779"/>
                    <a:pt x="1778649" y="43415"/>
                    <a:pt x="1785205" y="42774"/>
                  </a:cubicBezTo>
                  <a:close/>
                  <a:moveTo>
                    <a:pt x="677122" y="5334"/>
                  </a:moveTo>
                  <a:cubicBezTo>
                    <a:pt x="695418" y="7505"/>
                    <a:pt x="706600" y="24278"/>
                    <a:pt x="708198" y="55428"/>
                  </a:cubicBezTo>
                  <a:cubicBezTo>
                    <a:pt x="710328" y="55428"/>
                    <a:pt x="711393" y="55428"/>
                    <a:pt x="712458" y="55428"/>
                  </a:cubicBezTo>
                  <a:cubicBezTo>
                    <a:pt x="749731" y="57558"/>
                    <a:pt x="810434" y="104949"/>
                    <a:pt x="836526" y="143288"/>
                  </a:cubicBezTo>
                  <a:cubicBezTo>
                    <a:pt x="831733" y="191743"/>
                    <a:pt x="761978" y="242329"/>
                    <a:pt x="712458" y="269485"/>
                  </a:cubicBezTo>
                  <a:cubicBezTo>
                    <a:pt x="703406" y="273745"/>
                    <a:pt x="697016" y="277472"/>
                    <a:pt x="690094" y="280667"/>
                  </a:cubicBezTo>
                  <a:cubicBezTo>
                    <a:pt x="638443" y="327526"/>
                    <a:pt x="659742" y="366929"/>
                    <a:pt x="668794" y="420177"/>
                  </a:cubicBezTo>
                  <a:cubicBezTo>
                    <a:pt x="670924" y="428164"/>
                    <a:pt x="670924" y="429229"/>
                    <a:pt x="666664" y="435086"/>
                  </a:cubicBezTo>
                  <a:cubicBezTo>
                    <a:pt x="665599" y="437749"/>
                    <a:pt x="663470" y="439879"/>
                    <a:pt x="662405" y="440944"/>
                  </a:cubicBezTo>
                  <a:cubicBezTo>
                    <a:pt x="645898" y="465438"/>
                    <a:pt x="624599" y="494724"/>
                    <a:pt x="608624" y="524011"/>
                  </a:cubicBezTo>
                  <a:cubicBezTo>
                    <a:pt x="596377" y="546375"/>
                    <a:pt x="585195" y="569271"/>
                    <a:pt x="579338" y="591636"/>
                  </a:cubicBezTo>
                  <a:cubicBezTo>
                    <a:pt x="589455" y="584713"/>
                    <a:pt x="598507" y="577259"/>
                    <a:pt x="608624" y="570336"/>
                  </a:cubicBezTo>
                  <a:cubicBezTo>
                    <a:pt x="640573" y="545310"/>
                    <a:pt x="674119" y="521881"/>
                    <a:pt x="712458" y="512829"/>
                  </a:cubicBezTo>
                  <a:cubicBezTo>
                    <a:pt x="713523" y="511764"/>
                    <a:pt x="714588" y="511764"/>
                    <a:pt x="716718" y="511764"/>
                  </a:cubicBezTo>
                  <a:cubicBezTo>
                    <a:pt x="743874" y="531998"/>
                    <a:pt x="731627" y="555959"/>
                    <a:pt x="712458" y="579389"/>
                  </a:cubicBezTo>
                  <a:cubicBezTo>
                    <a:pt x="693288" y="603350"/>
                    <a:pt x="666664" y="626779"/>
                    <a:pt x="660807" y="645949"/>
                  </a:cubicBezTo>
                  <a:cubicBezTo>
                    <a:pt x="666132" y="664053"/>
                    <a:pt x="697548" y="660858"/>
                    <a:pt x="704471" y="713573"/>
                  </a:cubicBezTo>
                  <a:cubicBezTo>
                    <a:pt x="667729" y="863200"/>
                    <a:pt x="684236" y="1013360"/>
                    <a:pt x="710328" y="1175233"/>
                  </a:cubicBezTo>
                  <a:cubicBezTo>
                    <a:pt x="702341" y="1210910"/>
                    <a:pt x="652820" y="1217832"/>
                    <a:pt x="625663" y="1217832"/>
                  </a:cubicBezTo>
                  <a:cubicBezTo>
                    <a:pt x="619806" y="1213040"/>
                    <a:pt x="614481" y="1207715"/>
                    <a:pt x="608624" y="1200792"/>
                  </a:cubicBezTo>
                  <a:cubicBezTo>
                    <a:pt x="581468" y="1169376"/>
                    <a:pt x="558038" y="1116661"/>
                    <a:pt x="561233" y="1090569"/>
                  </a:cubicBezTo>
                  <a:cubicBezTo>
                    <a:pt x="592650" y="1103349"/>
                    <a:pt x="594247" y="1104414"/>
                    <a:pt x="608624" y="1105479"/>
                  </a:cubicBezTo>
                  <a:cubicBezTo>
                    <a:pt x="608624" y="1105479"/>
                    <a:pt x="609689" y="1105479"/>
                    <a:pt x="610754" y="1105479"/>
                  </a:cubicBezTo>
                  <a:cubicBezTo>
                    <a:pt x="620871" y="1076192"/>
                    <a:pt x="617676" y="1029866"/>
                    <a:pt x="608624" y="1008567"/>
                  </a:cubicBezTo>
                  <a:cubicBezTo>
                    <a:pt x="607559" y="1007502"/>
                    <a:pt x="606494" y="1006437"/>
                    <a:pt x="606494" y="1005372"/>
                  </a:cubicBezTo>
                  <a:cubicBezTo>
                    <a:pt x="572948" y="994190"/>
                    <a:pt x="567091" y="994190"/>
                    <a:pt x="555909" y="972891"/>
                  </a:cubicBezTo>
                  <a:cubicBezTo>
                    <a:pt x="551649" y="972891"/>
                    <a:pt x="546856" y="972891"/>
                    <a:pt x="543662" y="973956"/>
                  </a:cubicBezTo>
                  <a:cubicBezTo>
                    <a:pt x="534609" y="995255"/>
                    <a:pt x="531947" y="1026672"/>
                    <a:pt x="518635" y="1072997"/>
                  </a:cubicBezTo>
                  <a:cubicBezTo>
                    <a:pt x="514375" y="1104946"/>
                    <a:pt x="518635" y="1256703"/>
                    <a:pt x="449945" y="1246586"/>
                  </a:cubicBezTo>
                  <a:cubicBezTo>
                    <a:pt x="417464" y="1219429"/>
                    <a:pt x="420659" y="1221559"/>
                    <a:pt x="419594" y="1188013"/>
                  </a:cubicBezTo>
                  <a:cubicBezTo>
                    <a:pt x="441958" y="1074062"/>
                    <a:pt x="465387" y="975021"/>
                    <a:pt x="500531" y="866928"/>
                  </a:cubicBezTo>
                  <a:cubicBezTo>
                    <a:pt x="503726" y="815277"/>
                    <a:pt x="529817" y="776939"/>
                    <a:pt x="542064" y="734340"/>
                  </a:cubicBezTo>
                  <a:cubicBezTo>
                    <a:pt x="499998" y="734340"/>
                    <a:pt x="463257" y="778536"/>
                    <a:pt x="438230" y="730080"/>
                  </a:cubicBezTo>
                  <a:cubicBezTo>
                    <a:pt x="438230" y="723158"/>
                    <a:pt x="438230" y="716768"/>
                    <a:pt x="439296" y="709846"/>
                  </a:cubicBezTo>
                  <a:cubicBezTo>
                    <a:pt x="497868" y="644351"/>
                    <a:pt x="505855" y="583648"/>
                    <a:pt x="487751" y="504841"/>
                  </a:cubicBezTo>
                  <a:cubicBezTo>
                    <a:pt x="486686" y="498984"/>
                    <a:pt x="492543" y="492062"/>
                    <a:pt x="494673" y="487802"/>
                  </a:cubicBezTo>
                  <a:cubicBezTo>
                    <a:pt x="508518" y="462775"/>
                    <a:pt x="528752" y="433489"/>
                    <a:pt x="520765" y="410060"/>
                  </a:cubicBezTo>
                  <a:cubicBezTo>
                    <a:pt x="481361" y="410060"/>
                    <a:pt x="436633" y="468633"/>
                    <a:pt x="410542" y="492062"/>
                  </a:cubicBezTo>
                  <a:cubicBezTo>
                    <a:pt x="350904" y="535725"/>
                    <a:pt x="344514" y="545842"/>
                    <a:pt x="317358" y="562882"/>
                  </a:cubicBezTo>
                  <a:cubicBezTo>
                    <a:pt x="230563" y="587908"/>
                    <a:pt x="229498" y="586843"/>
                    <a:pt x="217251" y="666715"/>
                  </a:cubicBezTo>
                  <a:cubicBezTo>
                    <a:pt x="223109" y="787056"/>
                    <a:pt x="199147" y="934553"/>
                    <a:pt x="155484" y="1054893"/>
                  </a:cubicBezTo>
                  <a:cubicBezTo>
                    <a:pt x="148561" y="1096959"/>
                    <a:pt x="143237" y="1138492"/>
                    <a:pt x="136314" y="1180026"/>
                  </a:cubicBezTo>
                  <a:cubicBezTo>
                    <a:pt x="136314" y="1218897"/>
                    <a:pt x="147496" y="1292379"/>
                    <a:pt x="100106" y="1312613"/>
                  </a:cubicBezTo>
                  <a:cubicBezTo>
                    <a:pt x="95846" y="1309951"/>
                    <a:pt x="91054" y="1307821"/>
                    <a:pt x="87859" y="1305691"/>
                  </a:cubicBezTo>
                  <a:cubicBezTo>
                    <a:pt x="58572" y="1289717"/>
                    <a:pt x="38338" y="1276405"/>
                    <a:pt x="21299" y="1256170"/>
                  </a:cubicBezTo>
                  <a:cubicBezTo>
                    <a:pt x="9052" y="1192805"/>
                    <a:pt x="9052" y="1192805"/>
                    <a:pt x="1064" y="1121985"/>
                  </a:cubicBezTo>
                  <a:cubicBezTo>
                    <a:pt x="1064" y="1084179"/>
                    <a:pt x="2129" y="1045841"/>
                    <a:pt x="2129" y="1009632"/>
                  </a:cubicBezTo>
                  <a:cubicBezTo>
                    <a:pt x="4259" y="937215"/>
                    <a:pt x="5324" y="866395"/>
                    <a:pt x="6389" y="796640"/>
                  </a:cubicBezTo>
                  <a:cubicBezTo>
                    <a:pt x="5324" y="770549"/>
                    <a:pt x="5324" y="744990"/>
                    <a:pt x="4259" y="718898"/>
                  </a:cubicBezTo>
                  <a:cubicBezTo>
                    <a:pt x="2129" y="692807"/>
                    <a:pt x="0" y="666183"/>
                    <a:pt x="0" y="639026"/>
                  </a:cubicBezTo>
                  <a:lnTo>
                    <a:pt x="0" y="632104"/>
                  </a:lnTo>
                  <a:cubicBezTo>
                    <a:pt x="0" y="576726"/>
                    <a:pt x="12779" y="526141"/>
                    <a:pt x="65495" y="504841"/>
                  </a:cubicBezTo>
                  <a:cubicBezTo>
                    <a:pt x="76677" y="510166"/>
                    <a:pt x="82001" y="521881"/>
                    <a:pt x="87859" y="536258"/>
                  </a:cubicBezTo>
                  <a:cubicBezTo>
                    <a:pt x="95846" y="559687"/>
                    <a:pt x="100106" y="590038"/>
                    <a:pt x="116080" y="617195"/>
                  </a:cubicBezTo>
                  <a:cubicBezTo>
                    <a:pt x="177848" y="637429"/>
                    <a:pt x="144302" y="715171"/>
                    <a:pt x="144302" y="775874"/>
                  </a:cubicBezTo>
                  <a:cubicBezTo>
                    <a:pt x="157614" y="754574"/>
                    <a:pt x="162406" y="724223"/>
                    <a:pt x="165601" y="702924"/>
                  </a:cubicBezTo>
                  <a:cubicBezTo>
                    <a:pt x="173588" y="601220"/>
                    <a:pt x="165601" y="565544"/>
                    <a:pt x="223109" y="498984"/>
                  </a:cubicBezTo>
                  <a:cubicBezTo>
                    <a:pt x="258252" y="476087"/>
                    <a:pt x="313098" y="445736"/>
                    <a:pt x="339189" y="424437"/>
                  </a:cubicBezTo>
                  <a:cubicBezTo>
                    <a:pt x="521830" y="322733"/>
                    <a:pt x="521830" y="322733"/>
                    <a:pt x="536207" y="310486"/>
                  </a:cubicBezTo>
                  <a:cubicBezTo>
                    <a:pt x="577740" y="245524"/>
                    <a:pt x="584130" y="161924"/>
                    <a:pt x="609157" y="91105"/>
                  </a:cubicBezTo>
                  <a:cubicBezTo>
                    <a:pt x="619274" y="60753"/>
                    <a:pt x="634183" y="31467"/>
                    <a:pt x="656547" y="8038"/>
                  </a:cubicBezTo>
                  <a:cubicBezTo>
                    <a:pt x="664135" y="5509"/>
                    <a:pt x="671024" y="4610"/>
                    <a:pt x="677122" y="5334"/>
                  </a:cubicBezTo>
                  <a:close/>
                  <a:moveTo>
                    <a:pt x="3645157" y="983"/>
                  </a:moveTo>
                  <a:cubicBezTo>
                    <a:pt x="3663860" y="4710"/>
                    <a:pt x="3686358" y="18421"/>
                    <a:pt x="3704994" y="31467"/>
                  </a:cubicBezTo>
                  <a:cubicBezTo>
                    <a:pt x="3740138" y="88975"/>
                    <a:pt x="3691682" y="112404"/>
                    <a:pt x="3640564" y="159795"/>
                  </a:cubicBezTo>
                  <a:cubicBezTo>
                    <a:pt x="3611278" y="197068"/>
                    <a:pt x="3580926" y="237537"/>
                    <a:pt x="3543652" y="268953"/>
                  </a:cubicBezTo>
                  <a:cubicBezTo>
                    <a:pt x="3543652" y="271083"/>
                    <a:pt x="3544718" y="275875"/>
                    <a:pt x="3544718" y="279070"/>
                  </a:cubicBezTo>
                  <a:cubicBezTo>
                    <a:pt x="3595303" y="289187"/>
                    <a:pt x="3619265" y="274810"/>
                    <a:pt x="3621394" y="334448"/>
                  </a:cubicBezTo>
                  <a:cubicBezTo>
                    <a:pt x="3606485" y="359475"/>
                    <a:pt x="3580926" y="382904"/>
                    <a:pt x="3587849" y="419112"/>
                  </a:cubicBezTo>
                  <a:cubicBezTo>
                    <a:pt x="3663460" y="393021"/>
                    <a:pt x="3731086" y="354682"/>
                    <a:pt x="3812022" y="414853"/>
                  </a:cubicBezTo>
                  <a:cubicBezTo>
                    <a:pt x="3812022" y="416450"/>
                    <a:pt x="3812022" y="419112"/>
                    <a:pt x="3812022" y="421242"/>
                  </a:cubicBezTo>
                  <a:lnTo>
                    <a:pt x="3812022" y="443606"/>
                  </a:lnTo>
                  <a:cubicBezTo>
                    <a:pt x="3804035" y="511232"/>
                    <a:pt x="3718306" y="538389"/>
                    <a:pt x="3680500" y="594299"/>
                  </a:cubicBezTo>
                  <a:cubicBezTo>
                    <a:pt x="3671448" y="598559"/>
                    <a:pt x="3662396" y="604416"/>
                    <a:pt x="3654409" y="611339"/>
                  </a:cubicBezTo>
                  <a:cubicBezTo>
                    <a:pt x="3631245" y="611871"/>
                    <a:pt x="3609547" y="617462"/>
                    <a:pt x="3588713" y="625782"/>
                  </a:cubicBezTo>
                  <a:lnTo>
                    <a:pt x="3528743" y="656327"/>
                  </a:lnTo>
                  <a:lnTo>
                    <a:pt x="3528743" y="539454"/>
                  </a:lnTo>
                  <a:lnTo>
                    <a:pt x="3528210" y="540085"/>
                  </a:lnTo>
                  <a:lnTo>
                    <a:pt x="3528210" y="539454"/>
                  </a:lnTo>
                  <a:cubicBezTo>
                    <a:pt x="3539393" y="525077"/>
                    <a:pt x="3549510" y="514427"/>
                    <a:pt x="3607018" y="543714"/>
                  </a:cubicBezTo>
                  <a:cubicBezTo>
                    <a:pt x="3662396" y="536791"/>
                    <a:pt x="3687954" y="488336"/>
                    <a:pt x="3715111" y="446801"/>
                  </a:cubicBezTo>
                  <a:cubicBezTo>
                    <a:pt x="3702864" y="404203"/>
                    <a:pt x="3566549" y="469165"/>
                    <a:pt x="3537263" y="475024"/>
                  </a:cubicBezTo>
                  <a:lnTo>
                    <a:pt x="3528743" y="483543"/>
                  </a:lnTo>
                  <a:lnTo>
                    <a:pt x="3528743" y="193873"/>
                  </a:lnTo>
                  <a:lnTo>
                    <a:pt x="3528210" y="194459"/>
                  </a:lnTo>
                  <a:lnTo>
                    <a:pt x="3528210" y="193873"/>
                  </a:lnTo>
                  <a:cubicBezTo>
                    <a:pt x="3574537" y="146483"/>
                    <a:pt x="3615005" y="96962"/>
                    <a:pt x="3608082" y="30402"/>
                  </a:cubicBezTo>
                  <a:cubicBezTo>
                    <a:pt x="3611543" y="3512"/>
                    <a:pt x="3626453" y="-2745"/>
                    <a:pt x="3645157" y="983"/>
                  </a:cubicBezTo>
                  <a:close/>
                </a:path>
              </a:pathLst>
            </a:custGeom>
            <a:solidFill>
              <a:srgbClr val="81308C"/>
            </a:solidFill>
            <a:ln w="5325" cap="flat">
              <a:noFill/>
              <a:prstDash val="solid"/>
              <a:miter/>
            </a:ln>
          </p:spPr>
          <p:txBody>
            <a:bodyPr rtlCol="0" anchor="ctr"/>
            <a:lstStyle/>
            <a:p>
              <a:endParaRPr lang="zh-CN" altLang="en-US"/>
            </a:p>
          </p:txBody>
        </p:sp>
        <p:sp>
          <p:nvSpPr>
            <p:cNvPr id="707" name="ïś1ïḑé">
              <a:extLst>
                <a:ext uri="{FF2B5EF4-FFF2-40B4-BE49-F238E27FC236}">
                  <a16:creationId xmlns="" xmlns:a16="http://schemas.microsoft.com/office/drawing/2014/main" id="{8639E121-4D64-4756-968C-6BA980E576C0}"/>
                </a:ext>
              </a:extLst>
            </p:cNvPr>
            <p:cNvSpPr/>
            <p:nvPr/>
          </p:nvSpPr>
          <p:spPr>
            <a:xfrm>
              <a:off x="5253515" y="3941150"/>
              <a:ext cx="3817881" cy="420659"/>
            </a:xfrm>
            <a:custGeom>
              <a:avLst/>
              <a:gdLst>
                <a:gd name="connsiteX0" fmla="*/ 2873364 w 3817880"/>
                <a:gd name="connsiteY0" fmla="*/ 329175 h 420659"/>
                <a:gd name="connsiteX1" fmla="*/ 2873364 w 3817880"/>
                <a:gd name="connsiteY1" fmla="*/ 302019 h 420659"/>
                <a:gd name="connsiteX2" fmla="*/ 2893598 w 3817880"/>
                <a:gd name="connsiteY2" fmla="*/ 304149 h 420659"/>
                <a:gd name="connsiteX3" fmla="*/ 2926080 w 3817880"/>
                <a:gd name="connsiteY3" fmla="*/ 298291 h 420659"/>
                <a:gd name="connsiteX4" fmla="*/ 2962288 w 3817880"/>
                <a:gd name="connsiteY4" fmla="*/ 278057 h 420659"/>
                <a:gd name="connsiteX5" fmla="*/ 2962288 w 3817880"/>
                <a:gd name="connsiteY5" fmla="*/ 303084 h 420659"/>
                <a:gd name="connsiteX6" fmla="*/ 2921820 w 3817880"/>
                <a:gd name="connsiteY6" fmla="*/ 322253 h 420659"/>
                <a:gd name="connsiteX7" fmla="*/ 2880286 w 3817880"/>
                <a:gd name="connsiteY7" fmla="*/ 329175 h 420659"/>
                <a:gd name="connsiteX8" fmla="*/ 2873364 w 3817880"/>
                <a:gd name="connsiteY8" fmla="*/ 329175 h 420659"/>
                <a:gd name="connsiteX9" fmla="*/ 2873364 w 3817880"/>
                <a:gd name="connsiteY9" fmla="*/ 329175 h 420659"/>
                <a:gd name="connsiteX10" fmla="*/ 2873364 w 3817880"/>
                <a:gd name="connsiteY10" fmla="*/ 209367 h 420659"/>
                <a:gd name="connsiteX11" fmla="*/ 2873364 w 3817880"/>
                <a:gd name="connsiteY11" fmla="*/ 191263 h 420659"/>
                <a:gd name="connsiteX12" fmla="*/ 2922885 w 3817880"/>
                <a:gd name="connsiteY12" fmla="*/ 191263 h 420659"/>
                <a:gd name="connsiteX13" fmla="*/ 2922885 w 3817880"/>
                <a:gd name="connsiteY13" fmla="*/ 184341 h 420659"/>
                <a:gd name="connsiteX14" fmla="*/ 2911703 w 3817880"/>
                <a:gd name="connsiteY14" fmla="*/ 143872 h 420659"/>
                <a:gd name="connsiteX15" fmla="*/ 2878156 w 3817880"/>
                <a:gd name="connsiteY15" fmla="*/ 128963 h 420659"/>
                <a:gd name="connsiteX16" fmla="*/ 2873897 w 3817880"/>
                <a:gd name="connsiteY16" fmla="*/ 128963 h 420659"/>
                <a:gd name="connsiteX17" fmla="*/ 2873897 w 3817880"/>
                <a:gd name="connsiteY17" fmla="*/ 109794 h 420659"/>
                <a:gd name="connsiteX18" fmla="*/ 2884014 w 3817880"/>
                <a:gd name="connsiteY18" fmla="*/ 108729 h 420659"/>
                <a:gd name="connsiteX19" fmla="*/ 2941522 w 3817880"/>
                <a:gd name="connsiteY19" fmla="*/ 132158 h 420659"/>
                <a:gd name="connsiteX20" fmla="*/ 2962821 w 3817880"/>
                <a:gd name="connsiteY20" fmla="*/ 194990 h 420659"/>
                <a:gd name="connsiteX21" fmla="*/ 2962821 w 3817880"/>
                <a:gd name="connsiteY21" fmla="*/ 202978 h 420659"/>
                <a:gd name="connsiteX22" fmla="*/ 2962821 w 3817880"/>
                <a:gd name="connsiteY22" fmla="*/ 208835 h 420659"/>
                <a:gd name="connsiteX23" fmla="*/ 2873364 w 3817880"/>
                <a:gd name="connsiteY23" fmla="*/ 208835 h 420659"/>
                <a:gd name="connsiteX24" fmla="*/ 2873364 w 3817880"/>
                <a:gd name="connsiteY24" fmla="*/ 209367 h 420659"/>
                <a:gd name="connsiteX25" fmla="*/ 2994770 w 3817880"/>
                <a:gd name="connsiteY25" fmla="*/ 325448 h 420659"/>
                <a:gd name="connsiteX26" fmla="*/ 2994770 w 3817880"/>
                <a:gd name="connsiteY26" fmla="*/ 309473 h 420659"/>
                <a:gd name="connsiteX27" fmla="*/ 3017134 w 3817880"/>
                <a:gd name="connsiteY27" fmla="*/ 307343 h 420659"/>
                <a:gd name="connsiteX28" fmla="*/ 3025121 w 3817880"/>
                <a:gd name="connsiteY28" fmla="*/ 299356 h 420659"/>
                <a:gd name="connsiteX29" fmla="*/ 3025121 w 3817880"/>
                <a:gd name="connsiteY29" fmla="*/ 141742 h 420659"/>
                <a:gd name="connsiteX30" fmla="*/ 2994770 w 3817880"/>
                <a:gd name="connsiteY30" fmla="*/ 141742 h 420659"/>
                <a:gd name="connsiteX31" fmla="*/ 2994770 w 3817880"/>
                <a:gd name="connsiteY31" fmla="*/ 127365 h 420659"/>
                <a:gd name="connsiteX32" fmla="*/ 3045355 w 3817880"/>
                <a:gd name="connsiteY32" fmla="*/ 112456 h 420659"/>
                <a:gd name="connsiteX33" fmla="*/ 3062395 w 3817880"/>
                <a:gd name="connsiteY33" fmla="*/ 112456 h 420659"/>
                <a:gd name="connsiteX34" fmla="*/ 3062395 w 3817880"/>
                <a:gd name="connsiteY34" fmla="*/ 152924 h 420659"/>
                <a:gd name="connsiteX35" fmla="*/ 3083694 w 3817880"/>
                <a:gd name="connsiteY35" fmla="*/ 131625 h 420659"/>
                <a:gd name="connsiteX36" fmla="*/ 3108720 w 3817880"/>
                <a:gd name="connsiteY36" fmla="*/ 110326 h 420659"/>
                <a:gd name="connsiteX37" fmla="*/ 3112980 w 3817880"/>
                <a:gd name="connsiteY37" fmla="*/ 110326 h 420659"/>
                <a:gd name="connsiteX38" fmla="*/ 3119902 w 3817880"/>
                <a:gd name="connsiteY38" fmla="*/ 109261 h 420659"/>
                <a:gd name="connsiteX39" fmla="*/ 3132149 w 3817880"/>
                <a:gd name="connsiteY39" fmla="*/ 111391 h 420659"/>
                <a:gd name="connsiteX40" fmla="*/ 3145461 w 3817880"/>
                <a:gd name="connsiteY40" fmla="*/ 115651 h 420659"/>
                <a:gd name="connsiteX41" fmla="*/ 3145461 w 3817880"/>
                <a:gd name="connsiteY41" fmla="*/ 152924 h 420659"/>
                <a:gd name="connsiteX42" fmla="*/ 3132149 w 3817880"/>
                <a:gd name="connsiteY42" fmla="*/ 152924 h 420659"/>
                <a:gd name="connsiteX43" fmla="*/ 3122032 w 3817880"/>
                <a:gd name="connsiteY43" fmla="*/ 144937 h 420659"/>
                <a:gd name="connsiteX44" fmla="*/ 3109785 w 3817880"/>
                <a:gd name="connsiteY44" fmla="*/ 142807 h 420659"/>
                <a:gd name="connsiteX45" fmla="*/ 3087421 w 3817880"/>
                <a:gd name="connsiteY45" fmla="*/ 150794 h 420659"/>
                <a:gd name="connsiteX46" fmla="*/ 3062395 w 3817880"/>
                <a:gd name="connsiteY46" fmla="*/ 174223 h 420659"/>
                <a:gd name="connsiteX47" fmla="*/ 3062395 w 3817880"/>
                <a:gd name="connsiteY47" fmla="*/ 299356 h 420659"/>
                <a:gd name="connsiteX48" fmla="*/ 3069317 w 3817880"/>
                <a:gd name="connsiteY48" fmla="*/ 307343 h 420659"/>
                <a:gd name="connsiteX49" fmla="*/ 3099668 w 3817880"/>
                <a:gd name="connsiteY49" fmla="*/ 309473 h 420659"/>
                <a:gd name="connsiteX50" fmla="*/ 3099668 w 3817880"/>
                <a:gd name="connsiteY50" fmla="*/ 325448 h 420659"/>
                <a:gd name="connsiteX51" fmla="*/ 2994770 w 3817880"/>
                <a:gd name="connsiteY51" fmla="*/ 325448 h 420659"/>
                <a:gd name="connsiteX52" fmla="*/ 2994770 w 3817880"/>
                <a:gd name="connsiteY52" fmla="*/ 325448 h 420659"/>
                <a:gd name="connsiteX53" fmla="*/ 3299880 w 3817880"/>
                <a:gd name="connsiteY53" fmla="*/ 119378 h 420659"/>
                <a:gd name="connsiteX54" fmla="*/ 3299880 w 3817880"/>
                <a:gd name="connsiteY54" fmla="*/ 168899 h 420659"/>
                <a:gd name="connsiteX55" fmla="*/ 3277516 w 3817880"/>
                <a:gd name="connsiteY55" fmla="*/ 168899 h 420659"/>
                <a:gd name="connsiteX56" fmla="*/ 3274322 w 3817880"/>
                <a:gd name="connsiteY56" fmla="*/ 138547 h 420659"/>
                <a:gd name="connsiteX57" fmla="*/ 3257282 w 3817880"/>
                <a:gd name="connsiteY57" fmla="*/ 130560 h 420659"/>
                <a:gd name="connsiteX58" fmla="*/ 3241308 w 3817880"/>
                <a:gd name="connsiteY58" fmla="*/ 128430 h 420659"/>
                <a:gd name="connsiteX59" fmla="*/ 3215216 w 3817880"/>
                <a:gd name="connsiteY59" fmla="*/ 137482 h 420659"/>
                <a:gd name="connsiteX60" fmla="*/ 3205099 w 3817880"/>
                <a:gd name="connsiteY60" fmla="*/ 159847 h 420659"/>
                <a:gd name="connsiteX61" fmla="*/ 3213086 w 3817880"/>
                <a:gd name="connsiteY61" fmla="*/ 181146 h 420659"/>
                <a:gd name="connsiteX62" fmla="*/ 3242373 w 3817880"/>
                <a:gd name="connsiteY62" fmla="*/ 200315 h 420659"/>
                <a:gd name="connsiteX63" fmla="*/ 3253555 w 3817880"/>
                <a:gd name="connsiteY63" fmla="*/ 204575 h 420659"/>
                <a:gd name="connsiteX64" fmla="*/ 3288699 w 3817880"/>
                <a:gd name="connsiteY64" fmla="*/ 224809 h 420659"/>
                <a:gd name="connsiteX65" fmla="*/ 3300946 w 3817880"/>
                <a:gd name="connsiteY65" fmla="*/ 241848 h 420659"/>
                <a:gd name="connsiteX66" fmla="*/ 3305205 w 3817880"/>
                <a:gd name="connsiteY66" fmla="*/ 263148 h 420659"/>
                <a:gd name="connsiteX67" fmla="*/ 3283906 w 3817880"/>
                <a:gd name="connsiteY67" fmla="*/ 311603 h 420659"/>
                <a:gd name="connsiteX68" fmla="*/ 3223203 w 3817880"/>
                <a:gd name="connsiteY68" fmla="*/ 328643 h 420659"/>
                <a:gd name="connsiteX69" fmla="*/ 3193917 w 3817880"/>
                <a:gd name="connsiteY69" fmla="*/ 326513 h 420659"/>
                <a:gd name="connsiteX70" fmla="*/ 3166761 w 3817880"/>
                <a:gd name="connsiteY70" fmla="*/ 319591 h 420659"/>
                <a:gd name="connsiteX71" fmla="*/ 3166761 w 3817880"/>
                <a:gd name="connsiteY71" fmla="*/ 262083 h 420659"/>
                <a:gd name="connsiteX72" fmla="*/ 3188060 w 3817880"/>
                <a:gd name="connsiteY72" fmla="*/ 262083 h 420659"/>
                <a:gd name="connsiteX73" fmla="*/ 3192319 w 3817880"/>
                <a:gd name="connsiteY73" fmla="*/ 299356 h 420659"/>
                <a:gd name="connsiteX74" fmla="*/ 3211489 w 3817880"/>
                <a:gd name="connsiteY74" fmla="*/ 307343 h 420659"/>
                <a:gd name="connsiteX75" fmla="*/ 3229593 w 3817880"/>
                <a:gd name="connsiteY75" fmla="*/ 310538 h 420659"/>
                <a:gd name="connsiteX76" fmla="*/ 3259944 w 3817880"/>
                <a:gd name="connsiteY76" fmla="*/ 300421 h 420659"/>
                <a:gd name="connsiteX77" fmla="*/ 3271126 w 3817880"/>
                <a:gd name="connsiteY77" fmla="*/ 274330 h 420659"/>
                <a:gd name="connsiteX78" fmla="*/ 3263139 w 3817880"/>
                <a:gd name="connsiteY78" fmla="*/ 253031 h 420659"/>
                <a:gd name="connsiteX79" fmla="*/ 3225866 w 3817880"/>
                <a:gd name="connsiteY79" fmla="*/ 230666 h 420659"/>
                <a:gd name="connsiteX80" fmla="*/ 3182203 w 3817880"/>
                <a:gd name="connsiteY80" fmla="*/ 203510 h 420659"/>
                <a:gd name="connsiteX81" fmla="*/ 3169955 w 3817880"/>
                <a:gd name="connsiteY81" fmla="*/ 171029 h 420659"/>
                <a:gd name="connsiteX82" fmla="*/ 3190190 w 3817880"/>
                <a:gd name="connsiteY82" fmla="*/ 125768 h 420659"/>
                <a:gd name="connsiteX83" fmla="*/ 3247698 w 3817880"/>
                <a:gd name="connsiteY83" fmla="*/ 108729 h 420659"/>
                <a:gd name="connsiteX84" fmla="*/ 3274854 w 3817880"/>
                <a:gd name="connsiteY84" fmla="*/ 111923 h 420659"/>
                <a:gd name="connsiteX85" fmla="*/ 3299880 w 3817880"/>
                <a:gd name="connsiteY85" fmla="*/ 119378 h 420659"/>
                <a:gd name="connsiteX86" fmla="*/ 3299880 w 3817880"/>
                <a:gd name="connsiteY86" fmla="*/ 119378 h 420659"/>
                <a:gd name="connsiteX87" fmla="*/ 3389870 w 3817880"/>
                <a:gd name="connsiteY87" fmla="*/ 112988 h 420659"/>
                <a:gd name="connsiteX88" fmla="*/ 3406909 w 3817880"/>
                <a:gd name="connsiteY88" fmla="*/ 112988 h 420659"/>
                <a:gd name="connsiteX89" fmla="*/ 3406909 w 3817880"/>
                <a:gd name="connsiteY89" fmla="*/ 299889 h 420659"/>
                <a:gd name="connsiteX90" fmla="*/ 3413831 w 3817880"/>
                <a:gd name="connsiteY90" fmla="*/ 307876 h 420659"/>
                <a:gd name="connsiteX91" fmla="*/ 3437261 w 3817880"/>
                <a:gd name="connsiteY91" fmla="*/ 310006 h 420659"/>
                <a:gd name="connsiteX92" fmla="*/ 3437261 w 3817880"/>
                <a:gd name="connsiteY92" fmla="*/ 325980 h 420659"/>
                <a:gd name="connsiteX93" fmla="*/ 3339284 w 3817880"/>
                <a:gd name="connsiteY93" fmla="*/ 325980 h 420659"/>
                <a:gd name="connsiteX94" fmla="*/ 3339284 w 3817880"/>
                <a:gd name="connsiteY94" fmla="*/ 310006 h 420659"/>
                <a:gd name="connsiteX95" fmla="*/ 3361648 w 3817880"/>
                <a:gd name="connsiteY95" fmla="*/ 307876 h 420659"/>
                <a:gd name="connsiteX96" fmla="*/ 3369635 w 3817880"/>
                <a:gd name="connsiteY96" fmla="*/ 299889 h 420659"/>
                <a:gd name="connsiteX97" fmla="*/ 3369635 w 3817880"/>
                <a:gd name="connsiteY97" fmla="*/ 142275 h 420659"/>
                <a:gd name="connsiteX98" fmla="*/ 3339284 w 3817880"/>
                <a:gd name="connsiteY98" fmla="*/ 142275 h 420659"/>
                <a:gd name="connsiteX99" fmla="*/ 3339284 w 3817880"/>
                <a:gd name="connsiteY99" fmla="*/ 127365 h 420659"/>
                <a:gd name="connsiteX100" fmla="*/ 3389870 w 3817880"/>
                <a:gd name="connsiteY100" fmla="*/ 112988 h 420659"/>
                <a:gd name="connsiteX101" fmla="*/ 3389870 w 3817880"/>
                <a:gd name="connsiteY101" fmla="*/ 112988 h 420659"/>
                <a:gd name="connsiteX102" fmla="*/ 3390934 w 3817880"/>
                <a:gd name="connsiteY102" fmla="*/ 15012 h 420659"/>
                <a:gd name="connsiteX103" fmla="*/ 3409039 w 3817880"/>
                <a:gd name="connsiteY103" fmla="*/ 22999 h 420659"/>
                <a:gd name="connsiteX104" fmla="*/ 3417026 w 3817880"/>
                <a:gd name="connsiteY104" fmla="*/ 41104 h 420659"/>
                <a:gd name="connsiteX105" fmla="*/ 3409039 w 3817880"/>
                <a:gd name="connsiteY105" fmla="*/ 58143 h 420659"/>
                <a:gd name="connsiteX106" fmla="*/ 3390934 w 3817880"/>
                <a:gd name="connsiteY106" fmla="*/ 66130 h 420659"/>
                <a:gd name="connsiteX107" fmla="*/ 3372830 w 3817880"/>
                <a:gd name="connsiteY107" fmla="*/ 58143 h 420659"/>
                <a:gd name="connsiteX108" fmla="*/ 3365908 w 3817880"/>
                <a:gd name="connsiteY108" fmla="*/ 41104 h 420659"/>
                <a:gd name="connsiteX109" fmla="*/ 3372830 w 3817880"/>
                <a:gd name="connsiteY109" fmla="*/ 22999 h 420659"/>
                <a:gd name="connsiteX110" fmla="*/ 3390934 w 3817880"/>
                <a:gd name="connsiteY110" fmla="*/ 15012 h 420659"/>
                <a:gd name="connsiteX111" fmla="*/ 3390934 w 3817880"/>
                <a:gd name="connsiteY111" fmla="*/ 15012 h 420659"/>
                <a:gd name="connsiteX112" fmla="*/ 3484651 w 3817880"/>
                <a:gd name="connsiteY112" fmla="*/ 140677 h 420659"/>
                <a:gd name="connsiteX113" fmla="*/ 3457494 w 3817880"/>
                <a:gd name="connsiteY113" fmla="*/ 140677 h 420659"/>
                <a:gd name="connsiteX114" fmla="*/ 3457494 w 3817880"/>
                <a:gd name="connsiteY114" fmla="*/ 127365 h 420659"/>
                <a:gd name="connsiteX115" fmla="*/ 3485716 w 3817880"/>
                <a:gd name="connsiteY115" fmla="*/ 114053 h 420659"/>
                <a:gd name="connsiteX116" fmla="*/ 3504885 w 3817880"/>
                <a:gd name="connsiteY116" fmla="*/ 73585 h 420659"/>
                <a:gd name="connsiteX117" fmla="*/ 3521924 w 3817880"/>
                <a:gd name="connsiteY117" fmla="*/ 73585 h 420659"/>
                <a:gd name="connsiteX118" fmla="*/ 3521924 w 3817880"/>
                <a:gd name="connsiteY118" fmla="*/ 120975 h 420659"/>
                <a:gd name="connsiteX119" fmla="*/ 3588484 w 3817880"/>
                <a:gd name="connsiteY119" fmla="*/ 120975 h 420659"/>
                <a:gd name="connsiteX120" fmla="*/ 3588484 w 3817880"/>
                <a:gd name="connsiteY120" fmla="*/ 141210 h 420659"/>
                <a:gd name="connsiteX121" fmla="*/ 3521924 w 3817880"/>
                <a:gd name="connsiteY121" fmla="*/ 141210 h 420659"/>
                <a:gd name="connsiteX122" fmla="*/ 3521924 w 3817880"/>
                <a:gd name="connsiteY122" fmla="*/ 256225 h 420659"/>
                <a:gd name="connsiteX123" fmla="*/ 3529912 w 3817880"/>
                <a:gd name="connsiteY123" fmla="*/ 294564 h 420659"/>
                <a:gd name="connsiteX124" fmla="*/ 3558133 w 3817880"/>
                <a:gd name="connsiteY124" fmla="*/ 304681 h 420659"/>
                <a:gd name="connsiteX125" fmla="*/ 3573043 w 3817880"/>
                <a:gd name="connsiteY125" fmla="*/ 303616 h 420659"/>
                <a:gd name="connsiteX126" fmla="*/ 3589017 w 3817880"/>
                <a:gd name="connsiteY126" fmla="*/ 301486 h 420659"/>
                <a:gd name="connsiteX127" fmla="*/ 3589017 w 3817880"/>
                <a:gd name="connsiteY127" fmla="*/ 317461 h 420659"/>
                <a:gd name="connsiteX128" fmla="*/ 3559731 w 3817880"/>
                <a:gd name="connsiteY128" fmla="*/ 325448 h 420659"/>
                <a:gd name="connsiteX129" fmla="*/ 3531509 w 3817880"/>
                <a:gd name="connsiteY129" fmla="*/ 327578 h 420659"/>
                <a:gd name="connsiteX130" fmla="*/ 3495300 w 3817880"/>
                <a:gd name="connsiteY130" fmla="*/ 317461 h 420659"/>
                <a:gd name="connsiteX131" fmla="*/ 3485184 w 3817880"/>
                <a:gd name="connsiteY131" fmla="*/ 282317 h 420659"/>
                <a:gd name="connsiteX132" fmla="*/ 3485184 w 3817880"/>
                <a:gd name="connsiteY132" fmla="*/ 140677 h 420659"/>
                <a:gd name="connsiteX133" fmla="*/ 3484651 w 3817880"/>
                <a:gd name="connsiteY133" fmla="*/ 140677 h 420659"/>
                <a:gd name="connsiteX134" fmla="*/ 3592744 w 3817880"/>
                <a:gd name="connsiteY134" fmla="*/ 114053 h 420659"/>
                <a:gd name="connsiteX135" fmla="*/ 3687526 w 3817880"/>
                <a:gd name="connsiteY135" fmla="*/ 114053 h 420659"/>
                <a:gd name="connsiteX136" fmla="*/ 3687526 w 3817880"/>
                <a:gd name="connsiteY136" fmla="*/ 131093 h 420659"/>
                <a:gd name="connsiteX137" fmla="*/ 3665162 w 3817880"/>
                <a:gd name="connsiteY137" fmla="*/ 132158 h 420659"/>
                <a:gd name="connsiteX138" fmla="*/ 3659304 w 3817880"/>
                <a:gd name="connsiteY138" fmla="*/ 140145 h 420659"/>
                <a:gd name="connsiteX139" fmla="*/ 3712020 w 3817880"/>
                <a:gd name="connsiteY139" fmla="*/ 276460 h 420659"/>
                <a:gd name="connsiteX140" fmla="*/ 3765800 w 3817880"/>
                <a:gd name="connsiteY140" fmla="*/ 140145 h 420659"/>
                <a:gd name="connsiteX141" fmla="*/ 3762606 w 3817880"/>
                <a:gd name="connsiteY141" fmla="*/ 132158 h 420659"/>
                <a:gd name="connsiteX142" fmla="*/ 3739176 w 3817880"/>
                <a:gd name="connsiteY142" fmla="*/ 131093 h 420659"/>
                <a:gd name="connsiteX143" fmla="*/ 3739176 w 3817880"/>
                <a:gd name="connsiteY143" fmla="*/ 114053 h 420659"/>
                <a:gd name="connsiteX144" fmla="*/ 3817984 w 3817880"/>
                <a:gd name="connsiteY144" fmla="*/ 114053 h 420659"/>
                <a:gd name="connsiteX145" fmla="*/ 3817984 w 3817880"/>
                <a:gd name="connsiteY145" fmla="*/ 131093 h 420659"/>
                <a:gd name="connsiteX146" fmla="*/ 3791892 w 3817880"/>
                <a:gd name="connsiteY146" fmla="*/ 134287 h 420659"/>
                <a:gd name="connsiteX147" fmla="*/ 3704033 w 3817880"/>
                <a:gd name="connsiteY147" fmla="*/ 347279 h 420659"/>
                <a:gd name="connsiteX148" fmla="*/ 3671552 w 3817880"/>
                <a:gd name="connsiteY148" fmla="*/ 403722 h 420659"/>
                <a:gd name="connsiteX149" fmla="*/ 3634278 w 3817880"/>
                <a:gd name="connsiteY149" fmla="*/ 420762 h 420659"/>
                <a:gd name="connsiteX150" fmla="*/ 3611914 w 3817880"/>
                <a:gd name="connsiteY150" fmla="*/ 413839 h 420659"/>
                <a:gd name="connsiteX151" fmla="*/ 3603926 w 3817880"/>
                <a:gd name="connsiteY151" fmla="*/ 396800 h 420659"/>
                <a:gd name="connsiteX152" fmla="*/ 3606056 w 3817880"/>
                <a:gd name="connsiteY152" fmla="*/ 384553 h 420659"/>
                <a:gd name="connsiteX153" fmla="*/ 3615108 w 3817880"/>
                <a:gd name="connsiteY153" fmla="*/ 373371 h 420659"/>
                <a:gd name="connsiteX154" fmla="*/ 3656642 w 3817880"/>
                <a:gd name="connsiteY154" fmla="*/ 389345 h 420659"/>
                <a:gd name="connsiteX155" fmla="*/ 3675811 w 3817880"/>
                <a:gd name="connsiteY155" fmla="*/ 362189 h 420659"/>
                <a:gd name="connsiteX156" fmla="*/ 3692851 w 3817880"/>
                <a:gd name="connsiteY156" fmla="*/ 323850 h 420659"/>
                <a:gd name="connsiteX157" fmla="*/ 3618304 w 3817880"/>
                <a:gd name="connsiteY157" fmla="*/ 133755 h 420659"/>
                <a:gd name="connsiteX158" fmla="*/ 3592212 w 3817880"/>
                <a:gd name="connsiteY158" fmla="*/ 131625 h 420659"/>
                <a:gd name="connsiteX159" fmla="*/ 3592212 w 3817880"/>
                <a:gd name="connsiteY159" fmla="*/ 114053 h 420659"/>
                <a:gd name="connsiteX160" fmla="*/ 2548019 w 3817880"/>
                <a:gd name="connsiteY160" fmla="*/ 114053 h 420659"/>
                <a:gd name="connsiteX161" fmla="*/ 2643865 w 3817880"/>
                <a:gd name="connsiteY161" fmla="*/ 114053 h 420659"/>
                <a:gd name="connsiteX162" fmla="*/ 2643865 w 3817880"/>
                <a:gd name="connsiteY162" fmla="*/ 131093 h 420659"/>
                <a:gd name="connsiteX163" fmla="*/ 2620436 w 3817880"/>
                <a:gd name="connsiteY163" fmla="*/ 132158 h 420659"/>
                <a:gd name="connsiteX164" fmla="*/ 2616176 w 3817880"/>
                <a:gd name="connsiteY164" fmla="*/ 140145 h 420659"/>
                <a:gd name="connsiteX165" fmla="*/ 2666762 w 3817880"/>
                <a:gd name="connsiteY165" fmla="*/ 283382 h 420659"/>
                <a:gd name="connsiteX166" fmla="*/ 2723205 w 3817880"/>
                <a:gd name="connsiteY166" fmla="*/ 140145 h 420659"/>
                <a:gd name="connsiteX167" fmla="*/ 2720010 w 3817880"/>
                <a:gd name="connsiteY167" fmla="*/ 132158 h 420659"/>
                <a:gd name="connsiteX168" fmla="*/ 2696581 w 3817880"/>
                <a:gd name="connsiteY168" fmla="*/ 131093 h 420659"/>
                <a:gd name="connsiteX169" fmla="*/ 2696581 w 3817880"/>
                <a:gd name="connsiteY169" fmla="*/ 114053 h 420659"/>
                <a:gd name="connsiteX170" fmla="*/ 2773258 w 3817880"/>
                <a:gd name="connsiteY170" fmla="*/ 114053 h 420659"/>
                <a:gd name="connsiteX171" fmla="*/ 2773258 w 3817880"/>
                <a:gd name="connsiteY171" fmla="*/ 131093 h 420659"/>
                <a:gd name="connsiteX172" fmla="*/ 2748231 w 3817880"/>
                <a:gd name="connsiteY172" fmla="*/ 134287 h 420659"/>
                <a:gd name="connsiteX173" fmla="*/ 2671554 w 3817880"/>
                <a:gd name="connsiteY173" fmla="*/ 325448 h 420659"/>
                <a:gd name="connsiteX174" fmla="*/ 2646528 w 3817880"/>
                <a:gd name="connsiteY174" fmla="*/ 325448 h 420659"/>
                <a:gd name="connsiteX175" fmla="*/ 2575708 w 3817880"/>
                <a:gd name="connsiteY175" fmla="*/ 132690 h 420659"/>
                <a:gd name="connsiteX176" fmla="*/ 2548552 w 3817880"/>
                <a:gd name="connsiteY176" fmla="*/ 130560 h 420659"/>
                <a:gd name="connsiteX177" fmla="*/ 2548552 w 3817880"/>
                <a:gd name="connsiteY177" fmla="*/ 114053 h 420659"/>
                <a:gd name="connsiteX178" fmla="*/ 2548019 w 3817880"/>
                <a:gd name="connsiteY178" fmla="*/ 114053 h 420659"/>
                <a:gd name="connsiteX179" fmla="*/ 2873364 w 3817880"/>
                <a:gd name="connsiteY179" fmla="*/ 110326 h 420659"/>
                <a:gd name="connsiteX180" fmla="*/ 2873364 w 3817880"/>
                <a:gd name="connsiteY180" fmla="*/ 129495 h 420659"/>
                <a:gd name="connsiteX181" fmla="*/ 2839818 w 3817880"/>
                <a:gd name="connsiteY181" fmla="*/ 147599 h 420659"/>
                <a:gd name="connsiteX182" fmla="*/ 2822779 w 3817880"/>
                <a:gd name="connsiteY182" fmla="*/ 191263 h 420659"/>
                <a:gd name="connsiteX183" fmla="*/ 2873364 w 3817880"/>
                <a:gd name="connsiteY183" fmla="*/ 191263 h 420659"/>
                <a:gd name="connsiteX184" fmla="*/ 2873364 w 3817880"/>
                <a:gd name="connsiteY184" fmla="*/ 209367 h 420659"/>
                <a:gd name="connsiteX185" fmla="*/ 2820649 w 3817880"/>
                <a:gd name="connsiteY185" fmla="*/ 209367 h 420659"/>
                <a:gd name="connsiteX186" fmla="*/ 2820649 w 3817880"/>
                <a:gd name="connsiteY186" fmla="*/ 215224 h 420659"/>
                <a:gd name="connsiteX187" fmla="*/ 2839818 w 3817880"/>
                <a:gd name="connsiteY187" fmla="*/ 280719 h 420659"/>
                <a:gd name="connsiteX188" fmla="*/ 2873364 w 3817880"/>
                <a:gd name="connsiteY188" fmla="*/ 302019 h 420659"/>
                <a:gd name="connsiteX189" fmla="*/ 2873364 w 3817880"/>
                <a:gd name="connsiteY189" fmla="*/ 329175 h 420659"/>
                <a:gd name="connsiteX190" fmla="*/ 2808934 w 3817880"/>
                <a:gd name="connsiteY190" fmla="*/ 299889 h 420659"/>
                <a:gd name="connsiteX191" fmla="*/ 2781778 w 3817880"/>
                <a:gd name="connsiteY191" fmla="*/ 221082 h 420659"/>
                <a:gd name="connsiteX192" fmla="*/ 2809999 w 3817880"/>
                <a:gd name="connsiteY192" fmla="*/ 141210 h 420659"/>
                <a:gd name="connsiteX193" fmla="*/ 2873364 w 3817880"/>
                <a:gd name="connsiteY193" fmla="*/ 110326 h 420659"/>
                <a:gd name="connsiteX194" fmla="*/ 2873364 w 3817880"/>
                <a:gd name="connsiteY194" fmla="*/ 110326 h 420659"/>
                <a:gd name="connsiteX195" fmla="*/ 1632686 w 3817880"/>
                <a:gd name="connsiteY195" fmla="*/ 323318 h 420659"/>
                <a:gd name="connsiteX196" fmla="*/ 1632686 w 3817880"/>
                <a:gd name="connsiteY196" fmla="*/ 304149 h 420659"/>
                <a:gd name="connsiteX197" fmla="*/ 1647063 w 3817880"/>
                <a:gd name="connsiteY197" fmla="*/ 299889 h 420659"/>
                <a:gd name="connsiteX198" fmla="*/ 1677414 w 3817880"/>
                <a:gd name="connsiteY198" fmla="*/ 285512 h 420659"/>
                <a:gd name="connsiteX199" fmla="*/ 1677414 w 3817880"/>
                <a:gd name="connsiteY199" fmla="*/ 207237 h 420659"/>
                <a:gd name="connsiteX200" fmla="*/ 1632153 w 3817880"/>
                <a:gd name="connsiteY200" fmla="*/ 222147 h 420659"/>
                <a:gd name="connsiteX201" fmla="*/ 1632153 w 3817880"/>
                <a:gd name="connsiteY201" fmla="*/ 204042 h 420659"/>
                <a:gd name="connsiteX202" fmla="*/ 1677414 w 3817880"/>
                <a:gd name="connsiteY202" fmla="*/ 192860 h 420659"/>
                <a:gd name="connsiteX203" fmla="*/ 1677414 w 3817880"/>
                <a:gd name="connsiteY203" fmla="*/ 178483 h 420659"/>
                <a:gd name="connsiteX204" fmla="*/ 1668362 w 3817880"/>
                <a:gd name="connsiteY204" fmla="*/ 140145 h 420659"/>
                <a:gd name="connsiteX205" fmla="*/ 1636946 w 3817880"/>
                <a:gd name="connsiteY205" fmla="*/ 130028 h 420659"/>
                <a:gd name="connsiteX206" fmla="*/ 1632686 w 3817880"/>
                <a:gd name="connsiteY206" fmla="*/ 130028 h 420659"/>
                <a:gd name="connsiteX207" fmla="*/ 1632686 w 3817880"/>
                <a:gd name="connsiteY207" fmla="*/ 110858 h 420659"/>
                <a:gd name="connsiteX208" fmla="*/ 1648660 w 3817880"/>
                <a:gd name="connsiteY208" fmla="*/ 109794 h 420659"/>
                <a:gd name="connsiteX209" fmla="*/ 1699246 w 3817880"/>
                <a:gd name="connsiteY209" fmla="*/ 125768 h 420659"/>
                <a:gd name="connsiteX210" fmla="*/ 1715220 w 3817880"/>
                <a:gd name="connsiteY210" fmla="*/ 174223 h 420659"/>
                <a:gd name="connsiteX211" fmla="*/ 1715220 w 3817880"/>
                <a:gd name="connsiteY211" fmla="*/ 300421 h 420659"/>
                <a:gd name="connsiteX212" fmla="*/ 1722143 w 3817880"/>
                <a:gd name="connsiteY212" fmla="*/ 308408 h 420659"/>
                <a:gd name="connsiteX213" fmla="*/ 1745572 w 3817880"/>
                <a:gd name="connsiteY213" fmla="*/ 310538 h 420659"/>
                <a:gd name="connsiteX214" fmla="*/ 1745572 w 3817880"/>
                <a:gd name="connsiteY214" fmla="*/ 326513 h 420659"/>
                <a:gd name="connsiteX215" fmla="*/ 1683804 w 3817880"/>
                <a:gd name="connsiteY215" fmla="*/ 326513 h 420659"/>
                <a:gd name="connsiteX216" fmla="*/ 1677947 w 3817880"/>
                <a:gd name="connsiteY216" fmla="*/ 300421 h 420659"/>
                <a:gd name="connsiteX217" fmla="*/ 1638543 w 3817880"/>
                <a:gd name="connsiteY217" fmla="*/ 321720 h 420659"/>
                <a:gd name="connsiteX218" fmla="*/ 1632686 w 3817880"/>
                <a:gd name="connsiteY218" fmla="*/ 323318 h 420659"/>
                <a:gd name="connsiteX219" fmla="*/ 1632686 w 3817880"/>
                <a:gd name="connsiteY219" fmla="*/ 323318 h 420659"/>
                <a:gd name="connsiteX220" fmla="*/ 2494771 w 3817880"/>
                <a:gd name="connsiteY220" fmla="*/ 15012 h 420659"/>
                <a:gd name="connsiteX221" fmla="*/ 2512875 w 3817880"/>
                <a:gd name="connsiteY221" fmla="*/ 22999 h 420659"/>
                <a:gd name="connsiteX222" fmla="*/ 2520862 w 3817880"/>
                <a:gd name="connsiteY222" fmla="*/ 41104 h 420659"/>
                <a:gd name="connsiteX223" fmla="*/ 2512875 w 3817880"/>
                <a:gd name="connsiteY223" fmla="*/ 58143 h 420659"/>
                <a:gd name="connsiteX224" fmla="*/ 2494771 w 3817880"/>
                <a:gd name="connsiteY224" fmla="*/ 66130 h 420659"/>
                <a:gd name="connsiteX225" fmla="*/ 2477731 w 3817880"/>
                <a:gd name="connsiteY225" fmla="*/ 58143 h 420659"/>
                <a:gd name="connsiteX226" fmla="*/ 2469744 w 3817880"/>
                <a:gd name="connsiteY226" fmla="*/ 41104 h 420659"/>
                <a:gd name="connsiteX227" fmla="*/ 2477731 w 3817880"/>
                <a:gd name="connsiteY227" fmla="*/ 22999 h 420659"/>
                <a:gd name="connsiteX228" fmla="*/ 2494771 w 3817880"/>
                <a:gd name="connsiteY228" fmla="*/ 15012 h 420659"/>
                <a:gd name="connsiteX229" fmla="*/ 2494771 w 3817880"/>
                <a:gd name="connsiteY229" fmla="*/ 15012 h 420659"/>
                <a:gd name="connsiteX230" fmla="*/ 2493706 w 3817880"/>
                <a:gd name="connsiteY230" fmla="*/ 112988 h 420659"/>
                <a:gd name="connsiteX231" fmla="*/ 2510745 w 3817880"/>
                <a:gd name="connsiteY231" fmla="*/ 112988 h 420659"/>
                <a:gd name="connsiteX232" fmla="*/ 2510745 w 3817880"/>
                <a:gd name="connsiteY232" fmla="*/ 299889 h 420659"/>
                <a:gd name="connsiteX233" fmla="*/ 2518732 w 3817880"/>
                <a:gd name="connsiteY233" fmla="*/ 307876 h 420659"/>
                <a:gd name="connsiteX234" fmla="*/ 2542162 w 3817880"/>
                <a:gd name="connsiteY234" fmla="*/ 310006 h 420659"/>
                <a:gd name="connsiteX235" fmla="*/ 2542162 w 3817880"/>
                <a:gd name="connsiteY235" fmla="*/ 325980 h 420659"/>
                <a:gd name="connsiteX236" fmla="*/ 2443120 w 3817880"/>
                <a:gd name="connsiteY236" fmla="*/ 325980 h 420659"/>
                <a:gd name="connsiteX237" fmla="*/ 2443120 w 3817880"/>
                <a:gd name="connsiteY237" fmla="*/ 310006 h 420659"/>
                <a:gd name="connsiteX238" fmla="*/ 2466549 w 3817880"/>
                <a:gd name="connsiteY238" fmla="*/ 307876 h 420659"/>
                <a:gd name="connsiteX239" fmla="*/ 2473472 w 3817880"/>
                <a:gd name="connsiteY239" fmla="*/ 299889 h 420659"/>
                <a:gd name="connsiteX240" fmla="*/ 2473472 w 3817880"/>
                <a:gd name="connsiteY240" fmla="*/ 142275 h 420659"/>
                <a:gd name="connsiteX241" fmla="*/ 2443120 w 3817880"/>
                <a:gd name="connsiteY241" fmla="*/ 142275 h 420659"/>
                <a:gd name="connsiteX242" fmla="*/ 2443120 w 3817880"/>
                <a:gd name="connsiteY242" fmla="*/ 127365 h 420659"/>
                <a:gd name="connsiteX243" fmla="*/ 2493706 w 3817880"/>
                <a:gd name="connsiteY243" fmla="*/ 112988 h 420659"/>
                <a:gd name="connsiteX244" fmla="*/ 2493706 w 3817880"/>
                <a:gd name="connsiteY244" fmla="*/ 112988 h 420659"/>
                <a:gd name="connsiteX245" fmla="*/ 2191790 w 3817880"/>
                <a:gd name="connsiteY245" fmla="*/ 325448 h 420659"/>
                <a:gd name="connsiteX246" fmla="*/ 2191790 w 3817880"/>
                <a:gd name="connsiteY246" fmla="*/ 309473 h 420659"/>
                <a:gd name="connsiteX247" fmla="*/ 2215219 w 3817880"/>
                <a:gd name="connsiteY247" fmla="*/ 307343 h 420659"/>
                <a:gd name="connsiteX248" fmla="*/ 2223206 w 3817880"/>
                <a:gd name="connsiteY248" fmla="*/ 299356 h 420659"/>
                <a:gd name="connsiteX249" fmla="*/ 2223206 w 3817880"/>
                <a:gd name="connsiteY249" fmla="*/ 141742 h 420659"/>
                <a:gd name="connsiteX250" fmla="*/ 2191790 w 3817880"/>
                <a:gd name="connsiteY250" fmla="*/ 141742 h 420659"/>
                <a:gd name="connsiteX251" fmla="*/ 2191790 w 3817880"/>
                <a:gd name="connsiteY251" fmla="*/ 127365 h 420659"/>
                <a:gd name="connsiteX252" fmla="*/ 2242376 w 3817880"/>
                <a:gd name="connsiteY252" fmla="*/ 112456 h 420659"/>
                <a:gd name="connsiteX253" fmla="*/ 2259415 w 3817880"/>
                <a:gd name="connsiteY253" fmla="*/ 112456 h 420659"/>
                <a:gd name="connsiteX254" fmla="*/ 2259415 w 3817880"/>
                <a:gd name="connsiteY254" fmla="*/ 135885 h 420659"/>
                <a:gd name="connsiteX255" fmla="*/ 2302013 w 3817880"/>
                <a:gd name="connsiteY255" fmla="*/ 115651 h 420659"/>
                <a:gd name="connsiteX256" fmla="*/ 2330235 w 3817880"/>
                <a:gd name="connsiteY256" fmla="*/ 108729 h 420659"/>
                <a:gd name="connsiteX257" fmla="*/ 2373898 w 3817880"/>
                <a:gd name="connsiteY257" fmla="*/ 126833 h 420659"/>
                <a:gd name="connsiteX258" fmla="*/ 2388275 w 3817880"/>
                <a:gd name="connsiteY258" fmla="*/ 176354 h 420659"/>
                <a:gd name="connsiteX259" fmla="*/ 2388275 w 3817880"/>
                <a:gd name="connsiteY259" fmla="*/ 298824 h 420659"/>
                <a:gd name="connsiteX260" fmla="*/ 2396262 w 3817880"/>
                <a:gd name="connsiteY260" fmla="*/ 306811 h 420659"/>
                <a:gd name="connsiteX261" fmla="*/ 2419691 w 3817880"/>
                <a:gd name="connsiteY261" fmla="*/ 308941 h 420659"/>
                <a:gd name="connsiteX262" fmla="*/ 2419691 w 3817880"/>
                <a:gd name="connsiteY262" fmla="*/ 324915 h 420659"/>
                <a:gd name="connsiteX263" fmla="*/ 2323845 w 3817880"/>
                <a:gd name="connsiteY263" fmla="*/ 324915 h 420659"/>
                <a:gd name="connsiteX264" fmla="*/ 2323845 w 3817880"/>
                <a:gd name="connsiteY264" fmla="*/ 308941 h 420659"/>
                <a:gd name="connsiteX265" fmla="*/ 2344079 w 3817880"/>
                <a:gd name="connsiteY265" fmla="*/ 306811 h 420659"/>
                <a:gd name="connsiteX266" fmla="*/ 2352066 w 3817880"/>
                <a:gd name="connsiteY266" fmla="*/ 298824 h 420659"/>
                <a:gd name="connsiteX267" fmla="*/ 2352066 w 3817880"/>
                <a:gd name="connsiteY267" fmla="*/ 182743 h 420659"/>
                <a:gd name="connsiteX268" fmla="*/ 2341949 w 3817880"/>
                <a:gd name="connsiteY268" fmla="*/ 147599 h 420659"/>
                <a:gd name="connsiteX269" fmla="*/ 2308403 w 3817880"/>
                <a:gd name="connsiteY269" fmla="*/ 137482 h 420659"/>
                <a:gd name="connsiteX270" fmla="*/ 2284974 w 3817880"/>
                <a:gd name="connsiteY270" fmla="*/ 140677 h 420659"/>
                <a:gd name="connsiteX271" fmla="*/ 2258882 w 3817880"/>
                <a:gd name="connsiteY271" fmla="*/ 151859 h 420659"/>
                <a:gd name="connsiteX272" fmla="*/ 2258882 w 3817880"/>
                <a:gd name="connsiteY272" fmla="*/ 298291 h 420659"/>
                <a:gd name="connsiteX273" fmla="*/ 2266870 w 3817880"/>
                <a:gd name="connsiteY273" fmla="*/ 306279 h 420659"/>
                <a:gd name="connsiteX274" fmla="*/ 2287104 w 3817880"/>
                <a:gd name="connsiteY274" fmla="*/ 308408 h 420659"/>
                <a:gd name="connsiteX275" fmla="*/ 2287104 w 3817880"/>
                <a:gd name="connsiteY275" fmla="*/ 324383 h 420659"/>
                <a:gd name="connsiteX276" fmla="*/ 2191790 w 3817880"/>
                <a:gd name="connsiteY276" fmla="*/ 324383 h 420659"/>
                <a:gd name="connsiteX277" fmla="*/ 2191790 w 3817880"/>
                <a:gd name="connsiteY277" fmla="*/ 325448 h 420659"/>
                <a:gd name="connsiteX278" fmla="*/ 1885614 w 3817880"/>
                <a:gd name="connsiteY278" fmla="*/ 31519 h 420659"/>
                <a:gd name="connsiteX279" fmla="*/ 1992642 w 3817880"/>
                <a:gd name="connsiteY279" fmla="*/ 31519 h 420659"/>
                <a:gd name="connsiteX280" fmla="*/ 1992642 w 3817880"/>
                <a:gd name="connsiteY280" fmla="*/ 48558 h 420659"/>
                <a:gd name="connsiteX281" fmla="*/ 1965486 w 3817880"/>
                <a:gd name="connsiteY281" fmla="*/ 50688 h 420659"/>
                <a:gd name="connsiteX282" fmla="*/ 1958563 w 3817880"/>
                <a:gd name="connsiteY282" fmla="*/ 57610 h 420659"/>
                <a:gd name="connsiteX283" fmla="*/ 1958563 w 3817880"/>
                <a:gd name="connsiteY283" fmla="*/ 216289 h 420659"/>
                <a:gd name="connsiteX284" fmla="*/ 1976668 w 3817880"/>
                <a:gd name="connsiteY284" fmla="*/ 282849 h 420659"/>
                <a:gd name="connsiteX285" fmla="*/ 2036306 w 3817880"/>
                <a:gd name="connsiteY285" fmla="*/ 303084 h 420659"/>
                <a:gd name="connsiteX286" fmla="*/ 2095944 w 3817880"/>
                <a:gd name="connsiteY286" fmla="*/ 282849 h 420659"/>
                <a:gd name="connsiteX287" fmla="*/ 2114048 w 3817880"/>
                <a:gd name="connsiteY287" fmla="*/ 216289 h 420659"/>
                <a:gd name="connsiteX288" fmla="*/ 2114048 w 3817880"/>
                <a:gd name="connsiteY288" fmla="*/ 60805 h 420659"/>
                <a:gd name="connsiteX289" fmla="*/ 2106061 w 3817880"/>
                <a:gd name="connsiteY289" fmla="*/ 52818 h 420659"/>
                <a:gd name="connsiteX290" fmla="*/ 2078904 w 3817880"/>
                <a:gd name="connsiteY290" fmla="*/ 48558 h 420659"/>
                <a:gd name="connsiteX291" fmla="*/ 2078904 w 3817880"/>
                <a:gd name="connsiteY291" fmla="*/ 31519 h 420659"/>
                <a:gd name="connsiteX292" fmla="*/ 2172088 w 3817880"/>
                <a:gd name="connsiteY292" fmla="*/ 31519 h 420659"/>
                <a:gd name="connsiteX293" fmla="*/ 2172088 w 3817880"/>
                <a:gd name="connsiteY293" fmla="*/ 48558 h 420659"/>
                <a:gd name="connsiteX294" fmla="*/ 2144932 w 3817880"/>
                <a:gd name="connsiteY294" fmla="*/ 52818 h 420659"/>
                <a:gd name="connsiteX295" fmla="*/ 2136944 w 3817880"/>
                <a:gd name="connsiteY295" fmla="*/ 60805 h 420659"/>
                <a:gd name="connsiteX296" fmla="*/ 2136944 w 3817880"/>
                <a:gd name="connsiteY296" fmla="*/ 219484 h 420659"/>
                <a:gd name="connsiteX297" fmla="*/ 2132685 w 3817880"/>
                <a:gd name="connsiteY297" fmla="*/ 267940 h 420659"/>
                <a:gd name="connsiteX298" fmla="*/ 2118308 w 3817880"/>
                <a:gd name="connsiteY298" fmla="*/ 297226 h 420659"/>
                <a:gd name="connsiteX299" fmla="*/ 2081034 w 3817880"/>
                <a:gd name="connsiteY299" fmla="*/ 320655 h 420659"/>
                <a:gd name="connsiteX300" fmla="*/ 2028319 w 3817880"/>
                <a:gd name="connsiteY300" fmla="*/ 329708 h 420659"/>
                <a:gd name="connsiteX301" fmla="*/ 1974538 w 3817880"/>
                <a:gd name="connsiteY301" fmla="*/ 320655 h 420659"/>
                <a:gd name="connsiteX302" fmla="*/ 1937264 w 3817880"/>
                <a:gd name="connsiteY302" fmla="*/ 297226 h 420659"/>
                <a:gd name="connsiteX303" fmla="*/ 1922888 w 3817880"/>
                <a:gd name="connsiteY303" fmla="*/ 267940 h 420659"/>
                <a:gd name="connsiteX304" fmla="*/ 1918627 w 3817880"/>
                <a:gd name="connsiteY304" fmla="*/ 219484 h 420659"/>
                <a:gd name="connsiteX305" fmla="*/ 1918627 w 3817880"/>
                <a:gd name="connsiteY305" fmla="*/ 57610 h 420659"/>
                <a:gd name="connsiteX306" fmla="*/ 1910640 w 3817880"/>
                <a:gd name="connsiteY306" fmla="*/ 50688 h 420659"/>
                <a:gd name="connsiteX307" fmla="*/ 1885614 w 3817880"/>
                <a:gd name="connsiteY307" fmla="*/ 48558 h 420659"/>
                <a:gd name="connsiteX308" fmla="*/ 1885614 w 3817880"/>
                <a:gd name="connsiteY308" fmla="*/ 31519 h 420659"/>
                <a:gd name="connsiteX309" fmla="*/ 1632686 w 3817880"/>
                <a:gd name="connsiteY309" fmla="*/ 110326 h 420659"/>
                <a:gd name="connsiteX310" fmla="*/ 1632686 w 3817880"/>
                <a:gd name="connsiteY310" fmla="*/ 129495 h 420659"/>
                <a:gd name="connsiteX311" fmla="*/ 1621504 w 3817880"/>
                <a:gd name="connsiteY311" fmla="*/ 130560 h 420659"/>
                <a:gd name="connsiteX312" fmla="*/ 1604464 w 3817880"/>
                <a:gd name="connsiteY312" fmla="*/ 136418 h 420659"/>
                <a:gd name="connsiteX313" fmla="*/ 1604464 w 3817880"/>
                <a:gd name="connsiteY313" fmla="*/ 173691 h 420659"/>
                <a:gd name="connsiteX314" fmla="*/ 1574113 w 3817880"/>
                <a:gd name="connsiteY314" fmla="*/ 173691 h 420659"/>
                <a:gd name="connsiteX315" fmla="*/ 1562931 w 3817880"/>
                <a:gd name="connsiteY315" fmla="*/ 170496 h 420659"/>
                <a:gd name="connsiteX316" fmla="*/ 1560801 w 3817880"/>
                <a:gd name="connsiteY316" fmla="*/ 160379 h 420659"/>
                <a:gd name="connsiteX317" fmla="*/ 1584230 w 3817880"/>
                <a:gd name="connsiteY317" fmla="*/ 124170 h 420659"/>
                <a:gd name="connsiteX318" fmla="*/ 1632686 w 3817880"/>
                <a:gd name="connsiteY318" fmla="*/ 110326 h 420659"/>
                <a:gd name="connsiteX319" fmla="*/ 1632686 w 3817880"/>
                <a:gd name="connsiteY319" fmla="*/ 110326 h 420659"/>
                <a:gd name="connsiteX320" fmla="*/ 1632686 w 3817880"/>
                <a:gd name="connsiteY320" fmla="*/ 204042 h 420659"/>
                <a:gd name="connsiteX321" fmla="*/ 1632686 w 3817880"/>
                <a:gd name="connsiteY321" fmla="*/ 222147 h 420659"/>
                <a:gd name="connsiteX322" fmla="*/ 1605529 w 3817880"/>
                <a:gd name="connsiteY322" fmla="*/ 235459 h 420659"/>
                <a:gd name="connsiteX323" fmla="*/ 1587425 w 3817880"/>
                <a:gd name="connsiteY323" fmla="*/ 269005 h 420659"/>
                <a:gd name="connsiteX324" fmla="*/ 1597542 w 3817880"/>
                <a:gd name="connsiteY324" fmla="*/ 295096 h 420659"/>
                <a:gd name="connsiteX325" fmla="*/ 1623634 w 3817880"/>
                <a:gd name="connsiteY325" fmla="*/ 304149 h 420659"/>
                <a:gd name="connsiteX326" fmla="*/ 1632686 w 3817880"/>
                <a:gd name="connsiteY326" fmla="*/ 304149 h 420659"/>
                <a:gd name="connsiteX327" fmla="*/ 1632686 w 3817880"/>
                <a:gd name="connsiteY327" fmla="*/ 323318 h 420659"/>
                <a:gd name="connsiteX328" fmla="*/ 1605529 w 3817880"/>
                <a:gd name="connsiteY328" fmla="*/ 327578 h 420659"/>
                <a:gd name="connsiteX329" fmla="*/ 1565061 w 3817880"/>
                <a:gd name="connsiteY329" fmla="*/ 313201 h 420659"/>
                <a:gd name="connsiteX330" fmla="*/ 1549087 w 3817880"/>
                <a:gd name="connsiteY330" fmla="*/ 272732 h 420659"/>
                <a:gd name="connsiteX331" fmla="*/ 1572516 w 3817880"/>
                <a:gd name="connsiteY331" fmla="*/ 227471 h 420659"/>
                <a:gd name="connsiteX332" fmla="*/ 1632686 w 3817880"/>
                <a:gd name="connsiteY332" fmla="*/ 204042 h 420659"/>
                <a:gd name="connsiteX333" fmla="*/ 1632686 w 3817880"/>
                <a:gd name="connsiteY333" fmla="*/ 204042 h 420659"/>
                <a:gd name="connsiteX334" fmla="*/ 913306 w 3817880"/>
                <a:gd name="connsiteY334" fmla="*/ 420229 h 420659"/>
                <a:gd name="connsiteX335" fmla="*/ 913306 w 3817880"/>
                <a:gd name="connsiteY335" fmla="*/ 401060 h 420659"/>
                <a:gd name="connsiteX336" fmla="*/ 917565 w 3817880"/>
                <a:gd name="connsiteY336" fmla="*/ 401060 h 420659"/>
                <a:gd name="connsiteX337" fmla="*/ 963891 w 3817880"/>
                <a:gd name="connsiteY337" fmla="*/ 387748 h 420659"/>
                <a:gd name="connsiteX338" fmla="*/ 983061 w 3817880"/>
                <a:gd name="connsiteY338" fmla="*/ 354202 h 420659"/>
                <a:gd name="connsiteX339" fmla="*/ 975073 w 3817880"/>
                <a:gd name="connsiteY339" fmla="*/ 332903 h 420659"/>
                <a:gd name="connsiteX340" fmla="*/ 937800 w 3817880"/>
                <a:gd name="connsiteY340" fmla="*/ 320655 h 420659"/>
                <a:gd name="connsiteX341" fmla="*/ 912773 w 3817880"/>
                <a:gd name="connsiteY341" fmla="*/ 316396 h 420659"/>
                <a:gd name="connsiteX342" fmla="*/ 912773 w 3817880"/>
                <a:gd name="connsiteY342" fmla="*/ 284979 h 420659"/>
                <a:gd name="connsiteX343" fmla="*/ 940995 w 3817880"/>
                <a:gd name="connsiteY343" fmla="*/ 289239 h 420659"/>
                <a:gd name="connsiteX344" fmla="*/ 998502 w 3817880"/>
                <a:gd name="connsiteY344" fmla="*/ 308408 h 420659"/>
                <a:gd name="connsiteX345" fmla="*/ 1015542 w 3817880"/>
                <a:gd name="connsiteY345" fmla="*/ 343552 h 420659"/>
                <a:gd name="connsiteX346" fmla="*/ 1008620 w 3817880"/>
                <a:gd name="connsiteY346" fmla="*/ 369644 h 420659"/>
                <a:gd name="connsiteX347" fmla="*/ 988385 w 3817880"/>
                <a:gd name="connsiteY347" fmla="*/ 393073 h 420659"/>
                <a:gd name="connsiteX348" fmla="*/ 948982 w 3817880"/>
                <a:gd name="connsiteY348" fmla="*/ 414372 h 420659"/>
                <a:gd name="connsiteX349" fmla="*/ 913306 w 3817880"/>
                <a:gd name="connsiteY349" fmla="*/ 420229 h 420659"/>
                <a:gd name="connsiteX350" fmla="*/ 913306 w 3817880"/>
                <a:gd name="connsiteY350" fmla="*/ 420229 h 420659"/>
                <a:gd name="connsiteX351" fmla="*/ 913306 w 3817880"/>
                <a:gd name="connsiteY351" fmla="*/ 252498 h 420659"/>
                <a:gd name="connsiteX352" fmla="*/ 913306 w 3817880"/>
                <a:gd name="connsiteY352" fmla="*/ 234394 h 420659"/>
                <a:gd name="connsiteX353" fmla="*/ 913306 w 3817880"/>
                <a:gd name="connsiteY353" fmla="*/ 234394 h 420659"/>
                <a:gd name="connsiteX354" fmla="*/ 944722 w 3817880"/>
                <a:gd name="connsiteY354" fmla="*/ 219484 h 420659"/>
                <a:gd name="connsiteX355" fmla="*/ 955904 w 3817880"/>
                <a:gd name="connsiteY355" fmla="*/ 181146 h 420659"/>
                <a:gd name="connsiteX356" fmla="*/ 944722 w 3817880"/>
                <a:gd name="connsiteY356" fmla="*/ 141742 h 420659"/>
                <a:gd name="connsiteX357" fmla="*/ 913306 w 3817880"/>
                <a:gd name="connsiteY357" fmla="*/ 127365 h 420659"/>
                <a:gd name="connsiteX358" fmla="*/ 913306 w 3817880"/>
                <a:gd name="connsiteY358" fmla="*/ 127365 h 420659"/>
                <a:gd name="connsiteX359" fmla="*/ 913306 w 3817880"/>
                <a:gd name="connsiteY359" fmla="*/ 110326 h 420659"/>
                <a:gd name="connsiteX360" fmla="*/ 917565 w 3817880"/>
                <a:gd name="connsiteY360" fmla="*/ 109261 h 420659"/>
                <a:gd name="connsiteX361" fmla="*/ 942592 w 3817880"/>
                <a:gd name="connsiteY361" fmla="*/ 112456 h 420659"/>
                <a:gd name="connsiteX362" fmla="*/ 967619 w 3817880"/>
                <a:gd name="connsiteY362" fmla="*/ 122573 h 420659"/>
                <a:gd name="connsiteX363" fmla="*/ 1030451 w 3817880"/>
                <a:gd name="connsiteY363" fmla="*/ 122573 h 420659"/>
                <a:gd name="connsiteX364" fmla="*/ 1030451 w 3817880"/>
                <a:gd name="connsiteY364" fmla="*/ 142807 h 420659"/>
                <a:gd name="connsiteX365" fmla="*/ 981996 w 3817880"/>
                <a:gd name="connsiteY365" fmla="*/ 142807 h 420659"/>
                <a:gd name="connsiteX366" fmla="*/ 991048 w 3817880"/>
                <a:gd name="connsiteY366" fmla="*/ 161976 h 420659"/>
                <a:gd name="connsiteX367" fmla="*/ 994243 w 3817880"/>
                <a:gd name="connsiteY367" fmla="*/ 183276 h 420659"/>
                <a:gd name="connsiteX368" fmla="*/ 970813 w 3817880"/>
                <a:gd name="connsiteY368" fmla="*/ 232796 h 420659"/>
                <a:gd name="connsiteX369" fmla="*/ 913306 w 3817880"/>
                <a:gd name="connsiteY369" fmla="*/ 252498 h 420659"/>
                <a:gd name="connsiteX370" fmla="*/ 913306 w 3817880"/>
                <a:gd name="connsiteY370" fmla="*/ 252498 h 420659"/>
                <a:gd name="connsiteX371" fmla="*/ 1344082 w 3817880"/>
                <a:gd name="connsiteY371" fmla="*/ 109261 h 420659"/>
                <a:gd name="connsiteX372" fmla="*/ 1361121 w 3817880"/>
                <a:gd name="connsiteY372" fmla="*/ 109261 h 420659"/>
                <a:gd name="connsiteX373" fmla="*/ 1361121 w 3817880"/>
                <a:gd name="connsiteY373" fmla="*/ 254628 h 420659"/>
                <a:gd name="connsiteX374" fmla="*/ 1371238 w 3817880"/>
                <a:gd name="connsiteY374" fmla="*/ 290837 h 420659"/>
                <a:gd name="connsiteX375" fmla="*/ 1402655 w 3817880"/>
                <a:gd name="connsiteY375" fmla="*/ 302019 h 420659"/>
                <a:gd name="connsiteX376" fmla="*/ 1427681 w 3817880"/>
                <a:gd name="connsiteY376" fmla="*/ 298824 h 420659"/>
                <a:gd name="connsiteX377" fmla="*/ 1453773 w 3817880"/>
                <a:gd name="connsiteY377" fmla="*/ 288707 h 420659"/>
                <a:gd name="connsiteX378" fmla="*/ 1453773 w 3817880"/>
                <a:gd name="connsiteY378" fmla="*/ 140145 h 420659"/>
                <a:gd name="connsiteX379" fmla="*/ 1422889 w 3817880"/>
                <a:gd name="connsiteY379" fmla="*/ 140145 h 420659"/>
                <a:gd name="connsiteX380" fmla="*/ 1422889 w 3817880"/>
                <a:gd name="connsiteY380" fmla="*/ 126833 h 420659"/>
                <a:gd name="connsiteX381" fmla="*/ 1473474 w 3817880"/>
                <a:gd name="connsiteY381" fmla="*/ 109794 h 420659"/>
                <a:gd name="connsiteX382" fmla="*/ 1490514 w 3817880"/>
                <a:gd name="connsiteY382" fmla="*/ 109794 h 420659"/>
                <a:gd name="connsiteX383" fmla="*/ 1490514 w 3817880"/>
                <a:gd name="connsiteY383" fmla="*/ 299889 h 420659"/>
                <a:gd name="connsiteX384" fmla="*/ 1498501 w 3817880"/>
                <a:gd name="connsiteY384" fmla="*/ 307876 h 420659"/>
                <a:gd name="connsiteX385" fmla="*/ 1518735 w 3817880"/>
                <a:gd name="connsiteY385" fmla="*/ 310006 h 420659"/>
                <a:gd name="connsiteX386" fmla="*/ 1518735 w 3817880"/>
                <a:gd name="connsiteY386" fmla="*/ 325980 h 420659"/>
                <a:gd name="connsiteX387" fmla="*/ 1453240 w 3817880"/>
                <a:gd name="connsiteY387" fmla="*/ 325980 h 420659"/>
                <a:gd name="connsiteX388" fmla="*/ 1453240 w 3817880"/>
                <a:gd name="connsiteY388" fmla="*/ 300954 h 420659"/>
                <a:gd name="connsiteX389" fmla="*/ 1415967 w 3817880"/>
                <a:gd name="connsiteY389" fmla="*/ 322253 h 420659"/>
                <a:gd name="connsiteX390" fmla="*/ 1382421 w 3817880"/>
                <a:gd name="connsiteY390" fmla="*/ 329175 h 420659"/>
                <a:gd name="connsiteX391" fmla="*/ 1339822 w 3817880"/>
                <a:gd name="connsiteY391" fmla="*/ 312136 h 420659"/>
                <a:gd name="connsiteX392" fmla="*/ 1323848 w 3817880"/>
                <a:gd name="connsiteY392" fmla="*/ 262615 h 420659"/>
                <a:gd name="connsiteX393" fmla="*/ 1323848 w 3817880"/>
                <a:gd name="connsiteY393" fmla="*/ 140145 h 420659"/>
                <a:gd name="connsiteX394" fmla="*/ 1292431 w 3817880"/>
                <a:gd name="connsiteY394" fmla="*/ 140145 h 420659"/>
                <a:gd name="connsiteX395" fmla="*/ 1292431 w 3817880"/>
                <a:gd name="connsiteY395" fmla="*/ 126833 h 420659"/>
                <a:gd name="connsiteX396" fmla="*/ 1344082 w 3817880"/>
                <a:gd name="connsiteY396" fmla="*/ 109261 h 420659"/>
                <a:gd name="connsiteX397" fmla="*/ 1344082 w 3817880"/>
                <a:gd name="connsiteY397" fmla="*/ 109261 h 420659"/>
                <a:gd name="connsiteX398" fmla="*/ 1096479 w 3817880"/>
                <a:gd name="connsiteY398" fmla="*/ 2233 h 420659"/>
                <a:gd name="connsiteX399" fmla="*/ 1113518 w 3817880"/>
                <a:gd name="connsiteY399" fmla="*/ 2233 h 420659"/>
                <a:gd name="connsiteX400" fmla="*/ 1113518 w 3817880"/>
                <a:gd name="connsiteY400" fmla="*/ 136418 h 420659"/>
                <a:gd name="connsiteX401" fmla="*/ 1155052 w 3817880"/>
                <a:gd name="connsiteY401" fmla="*/ 116183 h 420659"/>
                <a:gd name="connsiteX402" fmla="*/ 1184338 w 3817880"/>
                <a:gd name="connsiteY402" fmla="*/ 109261 h 420659"/>
                <a:gd name="connsiteX403" fmla="*/ 1228001 w 3817880"/>
                <a:gd name="connsiteY403" fmla="*/ 127365 h 420659"/>
                <a:gd name="connsiteX404" fmla="*/ 1242911 w 3817880"/>
                <a:gd name="connsiteY404" fmla="*/ 176886 h 420659"/>
                <a:gd name="connsiteX405" fmla="*/ 1242911 w 3817880"/>
                <a:gd name="connsiteY405" fmla="*/ 299356 h 420659"/>
                <a:gd name="connsiteX406" fmla="*/ 1250898 w 3817880"/>
                <a:gd name="connsiteY406" fmla="*/ 307343 h 420659"/>
                <a:gd name="connsiteX407" fmla="*/ 1273262 w 3817880"/>
                <a:gd name="connsiteY407" fmla="*/ 309473 h 420659"/>
                <a:gd name="connsiteX408" fmla="*/ 1273262 w 3817880"/>
                <a:gd name="connsiteY408" fmla="*/ 325448 h 420659"/>
                <a:gd name="connsiteX409" fmla="*/ 1178480 w 3817880"/>
                <a:gd name="connsiteY409" fmla="*/ 325448 h 420659"/>
                <a:gd name="connsiteX410" fmla="*/ 1178480 w 3817880"/>
                <a:gd name="connsiteY410" fmla="*/ 309473 h 420659"/>
                <a:gd name="connsiteX411" fmla="*/ 1198715 w 3817880"/>
                <a:gd name="connsiteY411" fmla="*/ 307343 h 420659"/>
                <a:gd name="connsiteX412" fmla="*/ 1205637 w 3817880"/>
                <a:gd name="connsiteY412" fmla="*/ 299356 h 420659"/>
                <a:gd name="connsiteX413" fmla="*/ 1205637 w 3817880"/>
                <a:gd name="connsiteY413" fmla="*/ 183276 h 420659"/>
                <a:gd name="connsiteX414" fmla="*/ 1195520 w 3817880"/>
                <a:gd name="connsiteY414" fmla="*/ 148132 h 420659"/>
                <a:gd name="connsiteX415" fmla="*/ 1161974 w 3817880"/>
                <a:gd name="connsiteY415" fmla="*/ 138015 h 420659"/>
                <a:gd name="connsiteX416" fmla="*/ 1139610 w 3817880"/>
                <a:gd name="connsiteY416" fmla="*/ 141210 h 420659"/>
                <a:gd name="connsiteX417" fmla="*/ 1113518 w 3817880"/>
                <a:gd name="connsiteY417" fmla="*/ 152392 h 420659"/>
                <a:gd name="connsiteX418" fmla="*/ 1113518 w 3817880"/>
                <a:gd name="connsiteY418" fmla="*/ 298824 h 420659"/>
                <a:gd name="connsiteX419" fmla="*/ 1121505 w 3817880"/>
                <a:gd name="connsiteY419" fmla="*/ 306811 h 420659"/>
                <a:gd name="connsiteX420" fmla="*/ 1141740 w 3817880"/>
                <a:gd name="connsiteY420" fmla="*/ 308941 h 420659"/>
                <a:gd name="connsiteX421" fmla="*/ 1141740 w 3817880"/>
                <a:gd name="connsiteY421" fmla="*/ 324915 h 420659"/>
                <a:gd name="connsiteX422" fmla="*/ 1045893 w 3817880"/>
                <a:gd name="connsiteY422" fmla="*/ 324915 h 420659"/>
                <a:gd name="connsiteX423" fmla="*/ 1045893 w 3817880"/>
                <a:gd name="connsiteY423" fmla="*/ 308941 h 420659"/>
                <a:gd name="connsiteX424" fmla="*/ 1069322 w 3817880"/>
                <a:gd name="connsiteY424" fmla="*/ 306811 h 420659"/>
                <a:gd name="connsiteX425" fmla="*/ 1076245 w 3817880"/>
                <a:gd name="connsiteY425" fmla="*/ 298824 h 420659"/>
                <a:gd name="connsiteX426" fmla="*/ 1076245 w 3817880"/>
                <a:gd name="connsiteY426" fmla="*/ 31519 h 420659"/>
                <a:gd name="connsiteX427" fmla="*/ 1042698 w 3817880"/>
                <a:gd name="connsiteY427" fmla="*/ 31519 h 420659"/>
                <a:gd name="connsiteX428" fmla="*/ 1042698 w 3817880"/>
                <a:gd name="connsiteY428" fmla="*/ 18207 h 420659"/>
                <a:gd name="connsiteX429" fmla="*/ 1096479 w 3817880"/>
                <a:gd name="connsiteY429" fmla="*/ 2233 h 420659"/>
                <a:gd name="connsiteX430" fmla="*/ 913306 w 3817880"/>
                <a:gd name="connsiteY430" fmla="*/ 110326 h 420659"/>
                <a:gd name="connsiteX431" fmla="*/ 913306 w 3817880"/>
                <a:gd name="connsiteY431" fmla="*/ 127365 h 420659"/>
                <a:gd name="connsiteX432" fmla="*/ 881889 w 3817880"/>
                <a:gd name="connsiteY432" fmla="*/ 141742 h 420659"/>
                <a:gd name="connsiteX433" fmla="*/ 870707 w 3817880"/>
                <a:gd name="connsiteY433" fmla="*/ 181146 h 420659"/>
                <a:gd name="connsiteX434" fmla="*/ 882954 w 3817880"/>
                <a:gd name="connsiteY434" fmla="*/ 219484 h 420659"/>
                <a:gd name="connsiteX435" fmla="*/ 913306 w 3817880"/>
                <a:gd name="connsiteY435" fmla="*/ 234394 h 420659"/>
                <a:gd name="connsiteX436" fmla="*/ 913306 w 3817880"/>
                <a:gd name="connsiteY436" fmla="*/ 252498 h 420659"/>
                <a:gd name="connsiteX437" fmla="*/ 910111 w 3817880"/>
                <a:gd name="connsiteY437" fmla="*/ 252498 h 420659"/>
                <a:gd name="connsiteX438" fmla="*/ 903189 w 3817880"/>
                <a:gd name="connsiteY438" fmla="*/ 252498 h 420659"/>
                <a:gd name="connsiteX439" fmla="*/ 898929 w 3817880"/>
                <a:gd name="connsiteY439" fmla="*/ 261550 h 420659"/>
                <a:gd name="connsiteX440" fmla="*/ 897864 w 3817880"/>
                <a:gd name="connsiteY440" fmla="*/ 271667 h 420659"/>
                <a:gd name="connsiteX441" fmla="*/ 898929 w 3817880"/>
                <a:gd name="connsiteY441" fmla="*/ 278590 h 420659"/>
                <a:gd name="connsiteX442" fmla="*/ 898929 w 3817880"/>
                <a:gd name="connsiteY442" fmla="*/ 281784 h 420659"/>
                <a:gd name="connsiteX443" fmla="*/ 913838 w 3817880"/>
                <a:gd name="connsiteY443" fmla="*/ 283914 h 420659"/>
                <a:gd name="connsiteX444" fmla="*/ 913838 w 3817880"/>
                <a:gd name="connsiteY444" fmla="*/ 315331 h 420659"/>
                <a:gd name="connsiteX445" fmla="*/ 896799 w 3817880"/>
                <a:gd name="connsiteY445" fmla="*/ 312136 h 420659"/>
                <a:gd name="connsiteX446" fmla="*/ 868577 w 3817880"/>
                <a:gd name="connsiteY446" fmla="*/ 329175 h 420659"/>
                <a:gd name="connsiteX447" fmla="*/ 858460 w 3817880"/>
                <a:gd name="connsiteY447" fmla="*/ 355267 h 420659"/>
                <a:gd name="connsiteX448" fmla="*/ 875500 w 3817880"/>
                <a:gd name="connsiteY448" fmla="*/ 387748 h 420659"/>
                <a:gd name="connsiteX449" fmla="*/ 913838 w 3817880"/>
                <a:gd name="connsiteY449" fmla="*/ 401060 h 420659"/>
                <a:gd name="connsiteX450" fmla="*/ 913838 w 3817880"/>
                <a:gd name="connsiteY450" fmla="*/ 420229 h 420659"/>
                <a:gd name="connsiteX451" fmla="*/ 902656 w 3817880"/>
                <a:gd name="connsiteY451" fmla="*/ 420229 h 420659"/>
                <a:gd name="connsiteX452" fmla="*/ 845148 w 3817880"/>
                <a:gd name="connsiteY452" fmla="*/ 405852 h 420659"/>
                <a:gd name="connsiteX453" fmla="*/ 823849 w 3817880"/>
                <a:gd name="connsiteY453" fmla="*/ 364319 h 420659"/>
                <a:gd name="connsiteX454" fmla="*/ 836096 w 3817880"/>
                <a:gd name="connsiteY454" fmla="*/ 329175 h 420659"/>
                <a:gd name="connsiteX455" fmla="*/ 871240 w 3817880"/>
                <a:gd name="connsiteY455" fmla="*/ 310006 h 420659"/>
                <a:gd name="connsiteX456" fmla="*/ 868045 w 3817880"/>
                <a:gd name="connsiteY456" fmla="*/ 299889 h 420659"/>
                <a:gd name="connsiteX457" fmla="*/ 866980 w 3817880"/>
                <a:gd name="connsiteY457" fmla="*/ 289772 h 420659"/>
                <a:gd name="connsiteX458" fmla="*/ 872837 w 3817880"/>
                <a:gd name="connsiteY458" fmla="*/ 271667 h 420659"/>
                <a:gd name="connsiteX459" fmla="*/ 888812 w 3817880"/>
                <a:gd name="connsiteY459" fmla="*/ 249303 h 420659"/>
                <a:gd name="connsiteX460" fmla="*/ 848343 w 3817880"/>
                <a:gd name="connsiteY460" fmla="*/ 225874 h 420659"/>
                <a:gd name="connsiteX461" fmla="*/ 833966 w 3817880"/>
                <a:gd name="connsiteY461" fmla="*/ 183276 h 420659"/>
                <a:gd name="connsiteX462" fmla="*/ 857395 w 3817880"/>
                <a:gd name="connsiteY462" fmla="*/ 130560 h 420659"/>
                <a:gd name="connsiteX463" fmla="*/ 913306 w 3817880"/>
                <a:gd name="connsiteY463" fmla="*/ 110326 h 420659"/>
                <a:gd name="connsiteX464" fmla="*/ 913306 w 3817880"/>
                <a:gd name="connsiteY464" fmla="*/ 110326 h 420659"/>
                <a:gd name="connsiteX465" fmla="*/ 569856 w 3817880"/>
                <a:gd name="connsiteY465" fmla="*/ 325448 h 420659"/>
                <a:gd name="connsiteX466" fmla="*/ 569856 w 3817880"/>
                <a:gd name="connsiteY466" fmla="*/ 309473 h 420659"/>
                <a:gd name="connsiteX467" fmla="*/ 593285 w 3817880"/>
                <a:gd name="connsiteY467" fmla="*/ 307343 h 420659"/>
                <a:gd name="connsiteX468" fmla="*/ 601272 w 3817880"/>
                <a:gd name="connsiteY468" fmla="*/ 299356 h 420659"/>
                <a:gd name="connsiteX469" fmla="*/ 601272 w 3817880"/>
                <a:gd name="connsiteY469" fmla="*/ 141742 h 420659"/>
                <a:gd name="connsiteX470" fmla="*/ 569856 w 3817880"/>
                <a:gd name="connsiteY470" fmla="*/ 141742 h 420659"/>
                <a:gd name="connsiteX471" fmla="*/ 569856 w 3817880"/>
                <a:gd name="connsiteY471" fmla="*/ 127365 h 420659"/>
                <a:gd name="connsiteX472" fmla="*/ 620442 w 3817880"/>
                <a:gd name="connsiteY472" fmla="*/ 112456 h 420659"/>
                <a:gd name="connsiteX473" fmla="*/ 637481 w 3817880"/>
                <a:gd name="connsiteY473" fmla="*/ 112456 h 420659"/>
                <a:gd name="connsiteX474" fmla="*/ 637481 w 3817880"/>
                <a:gd name="connsiteY474" fmla="*/ 135885 h 420659"/>
                <a:gd name="connsiteX475" fmla="*/ 680079 w 3817880"/>
                <a:gd name="connsiteY475" fmla="*/ 115651 h 420659"/>
                <a:gd name="connsiteX476" fmla="*/ 708301 w 3817880"/>
                <a:gd name="connsiteY476" fmla="*/ 108729 h 420659"/>
                <a:gd name="connsiteX477" fmla="*/ 751964 w 3817880"/>
                <a:gd name="connsiteY477" fmla="*/ 126833 h 420659"/>
                <a:gd name="connsiteX478" fmla="*/ 766341 w 3817880"/>
                <a:gd name="connsiteY478" fmla="*/ 176354 h 420659"/>
                <a:gd name="connsiteX479" fmla="*/ 766341 w 3817880"/>
                <a:gd name="connsiteY479" fmla="*/ 298824 h 420659"/>
                <a:gd name="connsiteX480" fmla="*/ 774328 w 3817880"/>
                <a:gd name="connsiteY480" fmla="*/ 306811 h 420659"/>
                <a:gd name="connsiteX481" fmla="*/ 797757 w 3817880"/>
                <a:gd name="connsiteY481" fmla="*/ 308941 h 420659"/>
                <a:gd name="connsiteX482" fmla="*/ 797757 w 3817880"/>
                <a:gd name="connsiteY482" fmla="*/ 324915 h 420659"/>
                <a:gd name="connsiteX483" fmla="*/ 700846 w 3817880"/>
                <a:gd name="connsiteY483" fmla="*/ 324915 h 420659"/>
                <a:gd name="connsiteX484" fmla="*/ 700846 w 3817880"/>
                <a:gd name="connsiteY484" fmla="*/ 308941 h 420659"/>
                <a:gd name="connsiteX485" fmla="*/ 722145 w 3817880"/>
                <a:gd name="connsiteY485" fmla="*/ 306811 h 420659"/>
                <a:gd name="connsiteX486" fmla="*/ 730133 w 3817880"/>
                <a:gd name="connsiteY486" fmla="*/ 298824 h 420659"/>
                <a:gd name="connsiteX487" fmla="*/ 730133 w 3817880"/>
                <a:gd name="connsiteY487" fmla="*/ 182743 h 420659"/>
                <a:gd name="connsiteX488" fmla="*/ 720015 w 3817880"/>
                <a:gd name="connsiteY488" fmla="*/ 147599 h 420659"/>
                <a:gd name="connsiteX489" fmla="*/ 684872 w 3817880"/>
                <a:gd name="connsiteY489" fmla="*/ 137482 h 420659"/>
                <a:gd name="connsiteX490" fmla="*/ 662508 w 3817880"/>
                <a:gd name="connsiteY490" fmla="*/ 140677 h 420659"/>
                <a:gd name="connsiteX491" fmla="*/ 636416 w 3817880"/>
                <a:gd name="connsiteY491" fmla="*/ 151859 h 420659"/>
                <a:gd name="connsiteX492" fmla="*/ 636416 w 3817880"/>
                <a:gd name="connsiteY492" fmla="*/ 298291 h 420659"/>
                <a:gd name="connsiteX493" fmla="*/ 644403 w 3817880"/>
                <a:gd name="connsiteY493" fmla="*/ 306279 h 420659"/>
                <a:gd name="connsiteX494" fmla="*/ 664637 w 3817880"/>
                <a:gd name="connsiteY494" fmla="*/ 308408 h 420659"/>
                <a:gd name="connsiteX495" fmla="*/ 664637 w 3817880"/>
                <a:gd name="connsiteY495" fmla="*/ 324383 h 420659"/>
                <a:gd name="connsiteX496" fmla="*/ 569856 w 3817880"/>
                <a:gd name="connsiteY496" fmla="*/ 324383 h 420659"/>
                <a:gd name="connsiteX497" fmla="*/ 569856 w 3817880"/>
                <a:gd name="connsiteY497" fmla="*/ 325448 h 420659"/>
                <a:gd name="connsiteX498" fmla="*/ 501166 w 3817880"/>
                <a:gd name="connsiteY498" fmla="*/ 15012 h 420659"/>
                <a:gd name="connsiteX499" fmla="*/ 519270 w 3817880"/>
                <a:gd name="connsiteY499" fmla="*/ 22999 h 420659"/>
                <a:gd name="connsiteX500" fmla="*/ 527258 w 3817880"/>
                <a:gd name="connsiteY500" fmla="*/ 41104 h 420659"/>
                <a:gd name="connsiteX501" fmla="*/ 519270 w 3817880"/>
                <a:gd name="connsiteY501" fmla="*/ 58143 h 420659"/>
                <a:gd name="connsiteX502" fmla="*/ 501166 w 3817880"/>
                <a:gd name="connsiteY502" fmla="*/ 66130 h 420659"/>
                <a:gd name="connsiteX503" fmla="*/ 484127 w 3817880"/>
                <a:gd name="connsiteY503" fmla="*/ 58143 h 420659"/>
                <a:gd name="connsiteX504" fmla="*/ 476140 w 3817880"/>
                <a:gd name="connsiteY504" fmla="*/ 41104 h 420659"/>
                <a:gd name="connsiteX505" fmla="*/ 484127 w 3817880"/>
                <a:gd name="connsiteY505" fmla="*/ 22999 h 420659"/>
                <a:gd name="connsiteX506" fmla="*/ 501166 w 3817880"/>
                <a:gd name="connsiteY506" fmla="*/ 15012 h 420659"/>
                <a:gd name="connsiteX507" fmla="*/ 501166 w 3817880"/>
                <a:gd name="connsiteY507" fmla="*/ 15012 h 420659"/>
                <a:gd name="connsiteX508" fmla="*/ 500101 w 3817880"/>
                <a:gd name="connsiteY508" fmla="*/ 112988 h 420659"/>
                <a:gd name="connsiteX509" fmla="*/ 517141 w 3817880"/>
                <a:gd name="connsiteY509" fmla="*/ 112988 h 420659"/>
                <a:gd name="connsiteX510" fmla="*/ 517141 w 3817880"/>
                <a:gd name="connsiteY510" fmla="*/ 299889 h 420659"/>
                <a:gd name="connsiteX511" fmla="*/ 525128 w 3817880"/>
                <a:gd name="connsiteY511" fmla="*/ 307876 h 420659"/>
                <a:gd name="connsiteX512" fmla="*/ 547492 w 3817880"/>
                <a:gd name="connsiteY512" fmla="*/ 310006 h 420659"/>
                <a:gd name="connsiteX513" fmla="*/ 547492 w 3817880"/>
                <a:gd name="connsiteY513" fmla="*/ 325980 h 420659"/>
                <a:gd name="connsiteX514" fmla="*/ 449516 w 3817880"/>
                <a:gd name="connsiteY514" fmla="*/ 325980 h 420659"/>
                <a:gd name="connsiteX515" fmla="*/ 449516 w 3817880"/>
                <a:gd name="connsiteY515" fmla="*/ 310006 h 420659"/>
                <a:gd name="connsiteX516" fmla="*/ 472945 w 3817880"/>
                <a:gd name="connsiteY516" fmla="*/ 307876 h 420659"/>
                <a:gd name="connsiteX517" fmla="*/ 479867 w 3817880"/>
                <a:gd name="connsiteY517" fmla="*/ 299889 h 420659"/>
                <a:gd name="connsiteX518" fmla="*/ 479867 w 3817880"/>
                <a:gd name="connsiteY518" fmla="*/ 142275 h 420659"/>
                <a:gd name="connsiteX519" fmla="*/ 449516 w 3817880"/>
                <a:gd name="connsiteY519" fmla="*/ 142275 h 420659"/>
                <a:gd name="connsiteX520" fmla="*/ 449516 w 3817880"/>
                <a:gd name="connsiteY520" fmla="*/ 127365 h 420659"/>
                <a:gd name="connsiteX521" fmla="*/ 500101 w 3817880"/>
                <a:gd name="connsiteY521" fmla="*/ 112988 h 420659"/>
                <a:gd name="connsiteX522" fmla="*/ 500101 w 3817880"/>
                <a:gd name="connsiteY522" fmla="*/ 112988 h 420659"/>
                <a:gd name="connsiteX523" fmla="*/ 410112 w 3817880"/>
                <a:gd name="connsiteY523" fmla="*/ 119378 h 420659"/>
                <a:gd name="connsiteX524" fmla="*/ 410112 w 3817880"/>
                <a:gd name="connsiteY524" fmla="*/ 168899 h 420659"/>
                <a:gd name="connsiteX525" fmla="*/ 388813 w 3817880"/>
                <a:gd name="connsiteY525" fmla="*/ 168899 h 420659"/>
                <a:gd name="connsiteX526" fmla="*/ 384553 w 3817880"/>
                <a:gd name="connsiteY526" fmla="*/ 138547 h 420659"/>
                <a:gd name="connsiteX527" fmla="*/ 368579 w 3817880"/>
                <a:gd name="connsiteY527" fmla="*/ 130560 h 420659"/>
                <a:gd name="connsiteX528" fmla="*/ 352604 w 3817880"/>
                <a:gd name="connsiteY528" fmla="*/ 128430 h 420659"/>
                <a:gd name="connsiteX529" fmla="*/ 325448 w 3817880"/>
                <a:gd name="connsiteY529" fmla="*/ 137482 h 420659"/>
                <a:gd name="connsiteX530" fmla="*/ 315331 w 3817880"/>
                <a:gd name="connsiteY530" fmla="*/ 159847 h 420659"/>
                <a:gd name="connsiteX531" fmla="*/ 323318 w 3817880"/>
                <a:gd name="connsiteY531" fmla="*/ 181146 h 420659"/>
                <a:gd name="connsiteX532" fmla="*/ 352604 w 3817880"/>
                <a:gd name="connsiteY532" fmla="*/ 200315 h 420659"/>
                <a:gd name="connsiteX533" fmla="*/ 363786 w 3817880"/>
                <a:gd name="connsiteY533" fmla="*/ 204575 h 420659"/>
                <a:gd name="connsiteX534" fmla="*/ 399995 w 3817880"/>
                <a:gd name="connsiteY534" fmla="*/ 224809 h 420659"/>
                <a:gd name="connsiteX535" fmla="*/ 412242 w 3817880"/>
                <a:gd name="connsiteY535" fmla="*/ 241848 h 420659"/>
                <a:gd name="connsiteX536" fmla="*/ 415437 w 3817880"/>
                <a:gd name="connsiteY536" fmla="*/ 263148 h 420659"/>
                <a:gd name="connsiteX537" fmla="*/ 394138 w 3817880"/>
                <a:gd name="connsiteY537" fmla="*/ 311603 h 420659"/>
                <a:gd name="connsiteX538" fmla="*/ 334500 w 3817880"/>
                <a:gd name="connsiteY538" fmla="*/ 328643 h 420659"/>
                <a:gd name="connsiteX539" fmla="*/ 304149 w 3817880"/>
                <a:gd name="connsiteY539" fmla="*/ 326513 h 420659"/>
                <a:gd name="connsiteX540" fmla="*/ 276992 w 3817880"/>
                <a:gd name="connsiteY540" fmla="*/ 319591 h 420659"/>
                <a:gd name="connsiteX541" fmla="*/ 276992 w 3817880"/>
                <a:gd name="connsiteY541" fmla="*/ 262083 h 420659"/>
                <a:gd name="connsiteX542" fmla="*/ 298291 w 3817880"/>
                <a:gd name="connsiteY542" fmla="*/ 262083 h 420659"/>
                <a:gd name="connsiteX543" fmla="*/ 302551 w 3817880"/>
                <a:gd name="connsiteY543" fmla="*/ 299356 h 420659"/>
                <a:gd name="connsiteX544" fmla="*/ 321720 w 3817880"/>
                <a:gd name="connsiteY544" fmla="*/ 307343 h 420659"/>
                <a:gd name="connsiteX545" fmla="*/ 340890 w 3817880"/>
                <a:gd name="connsiteY545" fmla="*/ 310538 h 420659"/>
                <a:gd name="connsiteX546" fmla="*/ 370176 w 3817880"/>
                <a:gd name="connsiteY546" fmla="*/ 300421 h 420659"/>
                <a:gd name="connsiteX547" fmla="*/ 381358 w 3817880"/>
                <a:gd name="connsiteY547" fmla="*/ 274330 h 420659"/>
                <a:gd name="connsiteX548" fmla="*/ 373371 w 3817880"/>
                <a:gd name="connsiteY548" fmla="*/ 253031 h 420659"/>
                <a:gd name="connsiteX549" fmla="*/ 336097 w 3817880"/>
                <a:gd name="connsiteY549" fmla="*/ 230666 h 420659"/>
                <a:gd name="connsiteX550" fmla="*/ 292434 w 3817880"/>
                <a:gd name="connsiteY550" fmla="*/ 203510 h 420659"/>
                <a:gd name="connsiteX551" fmla="*/ 280187 w 3817880"/>
                <a:gd name="connsiteY551" fmla="*/ 171029 h 420659"/>
                <a:gd name="connsiteX552" fmla="*/ 300421 w 3817880"/>
                <a:gd name="connsiteY552" fmla="*/ 125768 h 420659"/>
                <a:gd name="connsiteX553" fmla="*/ 357929 w 3817880"/>
                <a:gd name="connsiteY553" fmla="*/ 108729 h 420659"/>
                <a:gd name="connsiteX554" fmla="*/ 386150 w 3817880"/>
                <a:gd name="connsiteY554" fmla="*/ 111923 h 420659"/>
                <a:gd name="connsiteX555" fmla="*/ 410112 w 3817880"/>
                <a:gd name="connsiteY555" fmla="*/ 119378 h 420659"/>
                <a:gd name="connsiteX556" fmla="*/ 410112 w 3817880"/>
                <a:gd name="connsiteY556" fmla="*/ 119378 h 420659"/>
                <a:gd name="connsiteX557" fmla="*/ 3297 w 3817880"/>
                <a:gd name="connsiteY557" fmla="*/ 31519 h 420659"/>
                <a:gd name="connsiteX558" fmla="*/ 250901 w 3817880"/>
                <a:gd name="connsiteY558" fmla="*/ 31519 h 420659"/>
                <a:gd name="connsiteX559" fmla="*/ 250901 w 3817880"/>
                <a:gd name="connsiteY559" fmla="*/ 98079 h 420659"/>
                <a:gd name="connsiteX560" fmla="*/ 227471 w 3817880"/>
                <a:gd name="connsiteY560" fmla="*/ 98079 h 420659"/>
                <a:gd name="connsiteX561" fmla="*/ 221614 w 3817880"/>
                <a:gd name="connsiteY561" fmla="*/ 57610 h 420659"/>
                <a:gd name="connsiteX562" fmla="*/ 214692 w 3817880"/>
                <a:gd name="connsiteY562" fmla="*/ 50688 h 420659"/>
                <a:gd name="connsiteX563" fmla="*/ 148132 w 3817880"/>
                <a:gd name="connsiteY563" fmla="*/ 50688 h 420659"/>
                <a:gd name="connsiteX564" fmla="*/ 148132 w 3817880"/>
                <a:gd name="connsiteY564" fmla="*/ 298291 h 420659"/>
                <a:gd name="connsiteX565" fmla="*/ 155054 w 3817880"/>
                <a:gd name="connsiteY565" fmla="*/ 305214 h 420659"/>
                <a:gd name="connsiteX566" fmla="*/ 184341 w 3817880"/>
                <a:gd name="connsiteY566" fmla="*/ 307343 h 420659"/>
                <a:gd name="connsiteX567" fmla="*/ 184341 w 3817880"/>
                <a:gd name="connsiteY567" fmla="*/ 325448 h 420659"/>
                <a:gd name="connsiteX568" fmla="*/ 70390 w 3817880"/>
                <a:gd name="connsiteY568" fmla="*/ 325448 h 420659"/>
                <a:gd name="connsiteX569" fmla="*/ 70390 w 3817880"/>
                <a:gd name="connsiteY569" fmla="*/ 307343 h 420659"/>
                <a:gd name="connsiteX570" fmla="*/ 99676 w 3817880"/>
                <a:gd name="connsiteY570" fmla="*/ 305214 h 420659"/>
                <a:gd name="connsiteX571" fmla="*/ 106598 w 3817880"/>
                <a:gd name="connsiteY571" fmla="*/ 298291 h 420659"/>
                <a:gd name="connsiteX572" fmla="*/ 106598 w 3817880"/>
                <a:gd name="connsiteY572" fmla="*/ 50688 h 420659"/>
                <a:gd name="connsiteX573" fmla="*/ 40039 w 3817880"/>
                <a:gd name="connsiteY573" fmla="*/ 50688 h 420659"/>
                <a:gd name="connsiteX574" fmla="*/ 33116 w 3817880"/>
                <a:gd name="connsiteY574" fmla="*/ 57610 h 420659"/>
                <a:gd name="connsiteX575" fmla="*/ 27259 w 3817880"/>
                <a:gd name="connsiteY575" fmla="*/ 98079 h 420659"/>
                <a:gd name="connsiteX576" fmla="*/ 2233 w 3817880"/>
                <a:gd name="connsiteY576" fmla="*/ 98079 h 420659"/>
                <a:gd name="connsiteX577" fmla="*/ 2233 w 3817880"/>
                <a:gd name="connsiteY577" fmla="*/ 31519 h 420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Lst>
              <a:rect l="l" t="t" r="r" b="b"/>
              <a:pathLst>
                <a:path w="3817880" h="420659">
                  <a:moveTo>
                    <a:pt x="2873364" y="329175"/>
                  </a:moveTo>
                  <a:lnTo>
                    <a:pt x="2873364" y="302019"/>
                  </a:lnTo>
                  <a:cubicBezTo>
                    <a:pt x="2879221" y="303084"/>
                    <a:pt x="2885611" y="304149"/>
                    <a:pt x="2893598" y="304149"/>
                  </a:cubicBezTo>
                  <a:cubicBezTo>
                    <a:pt x="2903715" y="304149"/>
                    <a:pt x="2914898" y="302019"/>
                    <a:pt x="2926080" y="298291"/>
                  </a:cubicBezTo>
                  <a:cubicBezTo>
                    <a:pt x="2937262" y="294031"/>
                    <a:pt x="2949509" y="287109"/>
                    <a:pt x="2962288" y="278057"/>
                  </a:cubicBezTo>
                  <a:lnTo>
                    <a:pt x="2962288" y="303084"/>
                  </a:lnTo>
                  <a:cubicBezTo>
                    <a:pt x="2950041" y="312136"/>
                    <a:pt x="2936197" y="317993"/>
                    <a:pt x="2921820" y="322253"/>
                  </a:cubicBezTo>
                  <a:cubicBezTo>
                    <a:pt x="2908508" y="326513"/>
                    <a:pt x="2893598" y="329175"/>
                    <a:pt x="2880286" y="329175"/>
                  </a:cubicBezTo>
                  <a:cubicBezTo>
                    <a:pt x="2877624" y="329175"/>
                    <a:pt x="2875494" y="329175"/>
                    <a:pt x="2873364" y="329175"/>
                  </a:cubicBezTo>
                  <a:lnTo>
                    <a:pt x="2873364" y="329175"/>
                  </a:lnTo>
                  <a:close/>
                  <a:moveTo>
                    <a:pt x="2873364" y="209367"/>
                  </a:moveTo>
                  <a:lnTo>
                    <a:pt x="2873364" y="191263"/>
                  </a:lnTo>
                  <a:lnTo>
                    <a:pt x="2922885" y="191263"/>
                  </a:lnTo>
                  <a:lnTo>
                    <a:pt x="2922885" y="184341"/>
                  </a:lnTo>
                  <a:cubicBezTo>
                    <a:pt x="2922885" y="166236"/>
                    <a:pt x="2919690" y="152924"/>
                    <a:pt x="2911703" y="143872"/>
                  </a:cubicBezTo>
                  <a:cubicBezTo>
                    <a:pt x="2903715" y="133755"/>
                    <a:pt x="2892533" y="128963"/>
                    <a:pt x="2878156" y="128963"/>
                  </a:cubicBezTo>
                  <a:cubicBezTo>
                    <a:pt x="2876027" y="128963"/>
                    <a:pt x="2874962" y="128963"/>
                    <a:pt x="2873897" y="128963"/>
                  </a:cubicBezTo>
                  <a:lnTo>
                    <a:pt x="2873897" y="109794"/>
                  </a:lnTo>
                  <a:cubicBezTo>
                    <a:pt x="2877091" y="109794"/>
                    <a:pt x="2880819" y="108729"/>
                    <a:pt x="2884014" y="108729"/>
                  </a:cubicBezTo>
                  <a:cubicBezTo>
                    <a:pt x="2909040" y="108729"/>
                    <a:pt x="2927677" y="116716"/>
                    <a:pt x="2941522" y="132158"/>
                  </a:cubicBezTo>
                  <a:cubicBezTo>
                    <a:pt x="2956431" y="148132"/>
                    <a:pt x="2962821" y="169431"/>
                    <a:pt x="2962821" y="194990"/>
                  </a:cubicBezTo>
                  <a:cubicBezTo>
                    <a:pt x="2962821" y="198185"/>
                    <a:pt x="2962821" y="201912"/>
                    <a:pt x="2962821" y="202978"/>
                  </a:cubicBezTo>
                  <a:cubicBezTo>
                    <a:pt x="2962821" y="205107"/>
                    <a:pt x="2962821" y="207237"/>
                    <a:pt x="2962821" y="208835"/>
                  </a:cubicBezTo>
                  <a:lnTo>
                    <a:pt x="2873364" y="208835"/>
                  </a:lnTo>
                  <a:lnTo>
                    <a:pt x="2873364" y="209367"/>
                  </a:lnTo>
                  <a:close/>
                  <a:moveTo>
                    <a:pt x="2994770" y="325448"/>
                  </a:moveTo>
                  <a:lnTo>
                    <a:pt x="2994770" y="309473"/>
                  </a:lnTo>
                  <a:lnTo>
                    <a:pt x="3017134" y="307343"/>
                  </a:lnTo>
                  <a:lnTo>
                    <a:pt x="3025121" y="299356"/>
                  </a:lnTo>
                  <a:lnTo>
                    <a:pt x="3025121" y="141742"/>
                  </a:lnTo>
                  <a:lnTo>
                    <a:pt x="2994770" y="141742"/>
                  </a:lnTo>
                  <a:lnTo>
                    <a:pt x="2994770" y="127365"/>
                  </a:lnTo>
                  <a:lnTo>
                    <a:pt x="3045355" y="112456"/>
                  </a:lnTo>
                  <a:lnTo>
                    <a:pt x="3062395" y="112456"/>
                  </a:lnTo>
                  <a:lnTo>
                    <a:pt x="3062395" y="152924"/>
                  </a:lnTo>
                  <a:cubicBezTo>
                    <a:pt x="3069317" y="146002"/>
                    <a:pt x="3077304" y="138015"/>
                    <a:pt x="3083694" y="131625"/>
                  </a:cubicBezTo>
                  <a:cubicBezTo>
                    <a:pt x="3091681" y="124703"/>
                    <a:pt x="3100733" y="116716"/>
                    <a:pt x="3108720" y="110326"/>
                  </a:cubicBezTo>
                  <a:cubicBezTo>
                    <a:pt x="3109785" y="110326"/>
                    <a:pt x="3111915" y="110326"/>
                    <a:pt x="3112980" y="110326"/>
                  </a:cubicBezTo>
                  <a:cubicBezTo>
                    <a:pt x="3114045" y="110326"/>
                    <a:pt x="3116175" y="109261"/>
                    <a:pt x="3119902" y="109261"/>
                  </a:cubicBezTo>
                  <a:cubicBezTo>
                    <a:pt x="3124162" y="109261"/>
                    <a:pt x="3128955" y="110326"/>
                    <a:pt x="3132149" y="111391"/>
                  </a:cubicBezTo>
                  <a:cubicBezTo>
                    <a:pt x="3136409" y="112456"/>
                    <a:pt x="3141202" y="113521"/>
                    <a:pt x="3145461" y="115651"/>
                  </a:cubicBezTo>
                  <a:lnTo>
                    <a:pt x="3145461" y="152924"/>
                  </a:lnTo>
                  <a:lnTo>
                    <a:pt x="3132149" y="152924"/>
                  </a:lnTo>
                  <a:cubicBezTo>
                    <a:pt x="3128955" y="149730"/>
                    <a:pt x="3125227" y="147067"/>
                    <a:pt x="3122032" y="144937"/>
                  </a:cubicBezTo>
                  <a:cubicBezTo>
                    <a:pt x="3118837" y="143872"/>
                    <a:pt x="3114045" y="142807"/>
                    <a:pt x="3109785" y="142807"/>
                  </a:cubicBezTo>
                  <a:cubicBezTo>
                    <a:pt x="3102863" y="142807"/>
                    <a:pt x="3094876" y="144937"/>
                    <a:pt x="3087421" y="150794"/>
                  </a:cubicBezTo>
                  <a:cubicBezTo>
                    <a:pt x="3079434" y="155054"/>
                    <a:pt x="3071446" y="163042"/>
                    <a:pt x="3062395" y="174223"/>
                  </a:cubicBezTo>
                  <a:lnTo>
                    <a:pt x="3062395" y="299356"/>
                  </a:lnTo>
                  <a:lnTo>
                    <a:pt x="3069317" y="307343"/>
                  </a:lnTo>
                  <a:lnTo>
                    <a:pt x="3099668" y="309473"/>
                  </a:lnTo>
                  <a:lnTo>
                    <a:pt x="3099668" y="325448"/>
                  </a:lnTo>
                  <a:lnTo>
                    <a:pt x="2994770" y="325448"/>
                  </a:lnTo>
                  <a:lnTo>
                    <a:pt x="2994770" y="325448"/>
                  </a:lnTo>
                  <a:close/>
                  <a:moveTo>
                    <a:pt x="3299880" y="119378"/>
                  </a:moveTo>
                  <a:lnTo>
                    <a:pt x="3299880" y="168899"/>
                  </a:lnTo>
                  <a:lnTo>
                    <a:pt x="3277516" y="168899"/>
                  </a:lnTo>
                  <a:lnTo>
                    <a:pt x="3274322" y="138547"/>
                  </a:lnTo>
                  <a:cubicBezTo>
                    <a:pt x="3268464" y="135353"/>
                    <a:pt x="3263139" y="132690"/>
                    <a:pt x="3257282" y="130560"/>
                  </a:cubicBezTo>
                  <a:cubicBezTo>
                    <a:pt x="3253022" y="129495"/>
                    <a:pt x="3247165" y="128430"/>
                    <a:pt x="3241308" y="128430"/>
                  </a:cubicBezTo>
                  <a:cubicBezTo>
                    <a:pt x="3230126" y="128430"/>
                    <a:pt x="3221074" y="131625"/>
                    <a:pt x="3215216" y="137482"/>
                  </a:cubicBezTo>
                  <a:cubicBezTo>
                    <a:pt x="3208294" y="143340"/>
                    <a:pt x="3205099" y="149730"/>
                    <a:pt x="3205099" y="159847"/>
                  </a:cubicBezTo>
                  <a:cubicBezTo>
                    <a:pt x="3205099" y="168899"/>
                    <a:pt x="3207229" y="175821"/>
                    <a:pt x="3213086" y="181146"/>
                  </a:cubicBezTo>
                  <a:cubicBezTo>
                    <a:pt x="3218943" y="187003"/>
                    <a:pt x="3227463" y="192328"/>
                    <a:pt x="3242373" y="200315"/>
                  </a:cubicBezTo>
                  <a:cubicBezTo>
                    <a:pt x="3244502" y="201380"/>
                    <a:pt x="3248230" y="202445"/>
                    <a:pt x="3253555" y="204575"/>
                  </a:cubicBezTo>
                  <a:cubicBezTo>
                    <a:pt x="3269529" y="212562"/>
                    <a:pt x="3281776" y="218952"/>
                    <a:pt x="3288699" y="224809"/>
                  </a:cubicBezTo>
                  <a:cubicBezTo>
                    <a:pt x="3294556" y="229069"/>
                    <a:pt x="3298815" y="234926"/>
                    <a:pt x="3300946" y="241848"/>
                  </a:cubicBezTo>
                  <a:cubicBezTo>
                    <a:pt x="3304140" y="247706"/>
                    <a:pt x="3305205" y="255160"/>
                    <a:pt x="3305205" y="263148"/>
                  </a:cubicBezTo>
                  <a:cubicBezTo>
                    <a:pt x="3305205" y="283382"/>
                    <a:pt x="3298283" y="299356"/>
                    <a:pt x="3283906" y="311603"/>
                  </a:cubicBezTo>
                  <a:cubicBezTo>
                    <a:pt x="3269529" y="322785"/>
                    <a:pt x="3248763" y="328643"/>
                    <a:pt x="3223203" y="328643"/>
                  </a:cubicBezTo>
                  <a:cubicBezTo>
                    <a:pt x="3213086" y="328643"/>
                    <a:pt x="3202969" y="327578"/>
                    <a:pt x="3193917" y="326513"/>
                  </a:cubicBezTo>
                  <a:cubicBezTo>
                    <a:pt x="3183800" y="325448"/>
                    <a:pt x="3174748" y="323318"/>
                    <a:pt x="3166761" y="319591"/>
                  </a:cubicBezTo>
                  <a:lnTo>
                    <a:pt x="3166761" y="262083"/>
                  </a:lnTo>
                  <a:lnTo>
                    <a:pt x="3188060" y="262083"/>
                  </a:lnTo>
                  <a:lnTo>
                    <a:pt x="3192319" y="299356"/>
                  </a:lnTo>
                  <a:cubicBezTo>
                    <a:pt x="3199242" y="303616"/>
                    <a:pt x="3204566" y="306279"/>
                    <a:pt x="3211489" y="307343"/>
                  </a:cubicBezTo>
                  <a:cubicBezTo>
                    <a:pt x="3217346" y="309473"/>
                    <a:pt x="3223736" y="310538"/>
                    <a:pt x="3229593" y="310538"/>
                  </a:cubicBezTo>
                  <a:cubicBezTo>
                    <a:pt x="3241840" y="310538"/>
                    <a:pt x="3251957" y="307343"/>
                    <a:pt x="3259944" y="300421"/>
                  </a:cubicBezTo>
                  <a:cubicBezTo>
                    <a:pt x="3267932" y="293499"/>
                    <a:pt x="3271126" y="285512"/>
                    <a:pt x="3271126" y="274330"/>
                  </a:cubicBezTo>
                  <a:cubicBezTo>
                    <a:pt x="3271126" y="265278"/>
                    <a:pt x="3268997" y="258355"/>
                    <a:pt x="3263139" y="253031"/>
                  </a:cubicBezTo>
                  <a:cubicBezTo>
                    <a:pt x="3257282" y="247173"/>
                    <a:pt x="3246100" y="239719"/>
                    <a:pt x="3225866" y="230666"/>
                  </a:cubicBezTo>
                  <a:cubicBezTo>
                    <a:pt x="3204566" y="221614"/>
                    <a:pt x="3189657" y="211497"/>
                    <a:pt x="3182203" y="203510"/>
                  </a:cubicBezTo>
                  <a:cubicBezTo>
                    <a:pt x="3173150" y="194458"/>
                    <a:pt x="3169955" y="183276"/>
                    <a:pt x="3169955" y="171029"/>
                  </a:cubicBezTo>
                  <a:cubicBezTo>
                    <a:pt x="3169955" y="151859"/>
                    <a:pt x="3176878" y="135885"/>
                    <a:pt x="3190190" y="125768"/>
                  </a:cubicBezTo>
                  <a:cubicBezTo>
                    <a:pt x="3203502" y="114586"/>
                    <a:pt x="3222671" y="108729"/>
                    <a:pt x="3247698" y="108729"/>
                  </a:cubicBezTo>
                  <a:cubicBezTo>
                    <a:pt x="3257814" y="108729"/>
                    <a:pt x="3266867" y="109794"/>
                    <a:pt x="3274854" y="111923"/>
                  </a:cubicBezTo>
                  <a:cubicBezTo>
                    <a:pt x="3283906" y="114053"/>
                    <a:pt x="3291893" y="116183"/>
                    <a:pt x="3299880" y="119378"/>
                  </a:cubicBezTo>
                  <a:lnTo>
                    <a:pt x="3299880" y="119378"/>
                  </a:lnTo>
                  <a:close/>
                  <a:moveTo>
                    <a:pt x="3389870" y="112988"/>
                  </a:moveTo>
                  <a:lnTo>
                    <a:pt x="3406909" y="112988"/>
                  </a:lnTo>
                  <a:lnTo>
                    <a:pt x="3406909" y="299889"/>
                  </a:lnTo>
                  <a:lnTo>
                    <a:pt x="3413831" y="307876"/>
                  </a:lnTo>
                  <a:lnTo>
                    <a:pt x="3437261" y="310006"/>
                  </a:lnTo>
                  <a:lnTo>
                    <a:pt x="3437261" y="325980"/>
                  </a:lnTo>
                  <a:lnTo>
                    <a:pt x="3339284" y="325980"/>
                  </a:lnTo>
                  <a:lnTo>
                    <a:pt x="3339284" y="310006"/>
                  </a:lnTo>
                  <a:lnTo>
                    <a:pt x="3361648" y="307876"/>
                  </a:lnTo>
                  <a:lnTo>
                    <a:pt x="3369635" y="299889"/>
                  </a:lnTo>
                  <a:lnTo>
                    <a:pt x="3369635" y="142275"/>
                  </a:lnTo>
                  <a:lnTo>
                    <a:pt x="3339284" y="142275"/>
                  </a:lnTo>
                  <a:lnTo>
                    <a:pt x="3339284" y="127365"/>
                  </a:lnTo>
                  <a:lnTo>
                    <a:pt x="3389870" y="112988"/>
                  </a:lnTo>
                  <a:lnTo>
                    <a:pt x="3389870" y="112988"/>
                  </a:lnTo>
                  <a:close/>
                  <a:moveTo>
                    <a:pt x="3390934" y="15012"/>
                  </a:moveTo>
                  <a:cubicBezTo>
                    <a:pt x="3398922" y="15012"/>
                    <a:pt x="3404246" y="17142"/>
                    <a:pt x="3409039" y="22999"/>
                  </a:cubicBezTo>
                  <a:cubicBezTo>
                    <a:pt x="3414896" y="27259"/>
                    <a:pt x="3417026" y="33116"/>
                    <a:pt x="3417026" y="41104"/>
                  </a:cubicBezTo>
                  <a:cubicBezTo>
                    <a:pt x="3417026" y="48026"/>
                    <a:pt x="3414896" y="53351"/>
                    <a:pt x="3409039" y="58143"/>
                  </a:cubicBezTo>
                  <a:cubicBezTo>
                    <a:pt x="3404779" y="64000"/>
                    <a:pt x="3398922" y="66130"/>
                    <a:pt x="3390934" y="66130"/>
                  </a:cubicBezTo>
                  <a:cubicBezTo>
                    <a:pt x="3384013" y="66130"/>
                    <a:pt x="3378688" y="64000"/>
                    <a:pt x="3372830" y="58143"/>
                  </a:cubicBezTo>
                  <a:cubicBezTo>
                    <a:pt x="3368571" y="53883"/>
                    <a:pt x="3365908" y="48026"/>
                    <a:pt x="3365908" y="41104"/>
                  </a:cubicBezTo>
                  <a:cubicBezTo>
                    <a:pt x="3365908" y="33116"/>
                    <a:pt x="3368038" y="27792"/>
                    <a:pt x="3372830" y="22999"/>
                  </a:cubicBezTo>
                  <a:cubicBezTo>
                    <a:pt x="3378688" y="17142"/>
                    <a:pt x="3384545" y="15012"/>
                    <a:pt x="3390934" y="15012"/>
                  </a:cubicBezTo>
                  <a:lnTo>
                    <a:pt x="3390934" y="15012"/>
                  </a:lnTo>
                  <a:close/>
                  <a:moveTo>
                    <a:pt x="3484651" y="140677"/>
                  </a:moveTo>
                  <a:lnTo>
                    <a:pt x="3457494" y="140677"/>
                  </a:lnTo>
                  <a:lnTo>
                    <a:pt x="3457494" y="127365"/>
                  </a:lnTo>
                  <a:lnTo>
                    <a:pt x="3485716" y="114053"/>
                  </a:lnTo>
                  <a:lnTo>
                    <a:pt x="3504885" y="73585"/>
                  </a:lnTo>
                  <a:lnTo>
                    <a:pt x="3521924" y="73585"/>
                  </a:lnTo>
                  <a:lnTo>
                    <a:pt x="3521924" y="120975"/>
                  </a:lnTo>
                  <a:lnTo>
                    <a:pt x="3588484" y="120975"/>
                  </a:lnTo>
                  <a:lnTo>
                    <a:pt x="3588484" y="141210"/>
                  </a:lnTo>
                  <a:lnTo>
                    <a:pt x="3521924" y="141210"/>
                  </a:lnTo>
                  <a:lnTo>
                    <a:pt x="3521924" y="256225"/>
                  </a:lnTo>
                  <a:cubicBezTo>
                    <a:pt x="3521924" y="275395"/>
                    <a:pt x="3524054" y="288707"/>
                    <a:pt x="3529912" y="294564"/>
                  </a:cubicBezTo>
                  <a:cubicBezTo>
                    <a:pt x="3534172" y="301486"/>
                    <a:pt x="3544821" y="304681"/>
                    <a:pt x="3558133" y="304681"/>
                  </a:cubicBezTo>
                  <a:cubicBezTo>
                    <a:pt x="3562393" y="304681"/>
                    <a:pt x="3567185" y="304681"/>
                    <a:pt x="3573043" y="303616"/>
                  </a:cubicBezTo>
                  <a:cubicBezTo>
                    <a:pt x="3577302" y="303616"/>
                    <a:pt x="3583160" y="302551"/>
                    <a:pt x="3589017" y="301486"/>
                  </a:cubicBezTo>
                  <a:lnTo>
                    <a:pt x="3589017" y="317461"/>
                  </a:lnTo>
                  <a:cubicBezTo>
                    <a:pt x="3578900" y="320655"/>
                    <a:pt x="3568783" y="323318"/>
                    <a:pt x="3559731" y="325448"/>
                  </a:cubicBezTo>
                  <a:cubicBezTo>
                    <a:pt x="3549614" y="326513"/>
                    <a:pt x="3540561" y="327578"/>
                    <a:pt x="3531509" y="327578"/>
                  </a:cubicBezTo>
                  <a:cubicBezTo>
                    <a:pt x="3514470" y="327578"/>
                    <a:pt x="3502223" y="324383"/>
                    <a:pt x="3495300" y="317461"/>
                  </a:cubicBezTo>
                  <a:cubicBezTo>
                    <a:pt x="3488378" y="311603"/>
                    <a:pt x="3485184" y="299356"/>
                    <a:pt x="3485184" y="282317"/>
                  </a:cubicBezTo>
                  <a:lnTo>
                    <a:pt x="3485184" y="140677"/>
                  </a:lnTo>
                  <a:lnTo>
                    <a:pt x="3484651" y="140677"/>
                  </a:lnTo>
                  <a:close/>
                  <a:moveTo>
                    <a:pt x="3592744" y="114053"/>
                  </a:moveTo>
                  <a:lnTo>
                    <a:pt x="3687526" y="114053"/>
                  </a:lnTo>
                  <a:lnTo>
                    <a:pt x="3687526" y="131093"/>
                  </a:lnTo>
                  <a:lnTo>
                    <a:pt x="3665162" y="132158"/>
                  </a:lnTo>
                  <a:lnTo>
                    <a:pt x="3659304" y="140145"/>
                  </a:lnTo>
                  <a:lnTo>
                    <a:pt x="3712020" y="276460"/>
                  </a:lnTo>
                  <a:lnTo>
                    <a:pt x="3765800" y="140145"/>
                  </a:lnTo>
                  <a:lnTo>
                    <a:pt x="3762606" y="132158"/>
                  </a:lnTo>
                  <a:lnTo>
                    <a:pt x="3739176" y="131093"/>
                  </a:lnTo>
                  <a:lnTo>
                    <a:pt x="3739176" y="114053"/>
                  </a:lnTo>
                  <a:lnTo>
                    <a:pt x="3817984" y="114053"/>
                  </a:lnTo>
                  <a:lnTo>
                    <a:pt x="3817984" y="131093"/>
                  </a:lnTo>
                  <a:lnTo>
                    <a:pt x="3791892" y="134287"/>
                  </a:lnTo>
                  <a:lnTo>
                    <a:pt x="3704033" y="347279"/>
                  </a:lnTo>
                  <a:cubicBezTo>
                    <a:pt x="3692851" y="373371"/>
                    <a:pt x="3682734" y="392540"/>
                    <a:pt x="3671552" y="403722"/>
                  </a:cubicBezTo>
                  <a:cubicBezTo>
                    <a:pt x="3660369" y="414904"/>
                    <a:pt x="3648122" y="420762"/>
                    <a:pt x="3634278" y="420762"/>
                  </a:cubicBezTo>
                  <a:cubicBezTo>
                    <a:pt x="3625226" y="420762"/>
                    <a:pt x="3617238" y="418632"/>
                    <a:pt x="3611914" y="413839"/>
                  </a:cubicBezTo>
                  <a:cubicBezTo>
                    <a:pt x="3606056" y="409580"/>
                    <a:pt x="3603926" y="403722"/>
                    <a:pt x="3603926" y="396800"/>
                  </a:cubicBezTo>
                  <a:cubicBezTo>
                    <a:pt x="3603926" y="392540"/>
                    <a:pt x="3604992" y="387748"/>
                    <a:pt x="3606056" y="384553"/>
                  </a:cubicBezTo>
                  <a:cubicBezTo>
                    <a:pt x="3608186" y="380293"/>
                    <a:pt x="3611914" y="376566"/>
                    <a:pt x="3615108" y="373371"/>
                  </a:cubicBezTo>
                  <a:lnTo>
                    <a:pt x="3656642" y="389345"/>
                  </a:lnTo>
                  <a:cubicBezTo>
                    <a:pt x="3663564" y="382423"/>
                    <a:pt x="3669954" y="373371"/>
                    <a:pt x="3675811" y="362189"/>
                  </a:cubicBezTo>
                  <a:cubicBezTo>
                    <a:pt x="3681668" y="351007"/>
                    <a:pt x="3686993" y="338760"/>
                    <a:pt x="3692851" y="323850"/>
                  </a:cubicBezTo>
                  <a:lnTo>
                    <a:pt x="3618304" y="133755"/>
                  </a:lnTo>
                  <a:lnTo>
                    <a:pt x="3592212" y="131625"/>
                  </a:lnTo>
                  <a:lnTo>
                    <a:pt x="3592212" y="114053"/>
                  </a:lnTo>
                  <a:close/>
                  <a:moveTo>
                    <a:pt x="2548019" y="114053"/>
                  </a:moveTo>
                  <a:lnTo>
                    <a:pt x="2643865" y="114053"/>
                  </a:lnTo>
                  <a:lnTo>
                    <a:pt x="2643865" y="131093"/>
                  </a:lnTo>
                  <a:lnTo>
                    <a:pt x="2620436" y="132158"/>
                  </a:lnTo>
                  <a:lnTo>
                    <a:pt x="2616176" y="140145"/>
                  </a:lnTo>
                  <a:lnTo>
                    <a:pt x="2666762" y="283382"/>
                  </a:lnTo>
                  <a:lnTo>
                    <a:pt x="2723205" y="140145"/>
                  </a:lnTo>
                  <a:lnTo>
                    <a:pt x="2720010" y="132158"/>
                  </a:lnTo>
                  <a:lnTo>
                    <a:pt x="2696581" y="131093"/>
                  </a:lnTo>
                  <a:lnTo>
                    <a:pt x="2696581" y="114053"/>
                  </a:lnTo>
                  <a:lnTo>
                    <a:pt x="2773258" y="114053"/>
                  </a:lnTo>
                  <a:lnTo>
                    <a:pt x="2773258" y="131093"/>
                  </a:lnTo>
                  <a:lnTo>
                    <a:pt x="2748231" y="134287"/>
                  </a:lnTo>
                  <a:lnTo>
                    <a:pt x="2671554" y="325448"/>
                  </a:lnTo>
                  <a:lnTo>
                    <a:pt x="2646528" y="325448"/>
                  </a:lnTo>
                  <a:lnTo>
                    <a:pt x="2575708" y="132690"/>
                  </a:lnTo>
                  <a:lnTo>
                    <a:pt x="2548552" y="130560"/>
                  </a:lnTo>
                  <a:lnTo>
                    <a:pt x="2548552" y="114053"/>
                  </a:lnTo>
                  <a:lnTo>
                    <a:pt x="2548019" y="114053"/>
                  </a:lnTo>
                  <a:close/>
                  <a:moveTo>
                    <a:pt x="2873364" y="110326"/>
                  </a:moveTo>
                  <a:lnTo>
                    <a:pt x="2873364" y="129495"/>
                  </a:lnTo>
                  <a:cubicBezTo>
                    <a:pt x="2860052" y="130560"/>
                    <a:pt x="2849935" y="137482"/>
                    <a:pt x="2839818" y="147599"/>
                  </a:cubicBezTo>
                  <a:cubicBezTo>
                    <a:pt x="2829701" y="158782"/>
                    <a:pt x="2823843" y="173691"/>
                    <a:pt x="2822779" y="191263"/>
                  </a:cubicBezTo>
                  <a:lnTo>
                    <a:pt x="2873364" y="191263"/>
                  </a:lnTo>
                  <a:lnTo>
                    <a:pt x="2873364" y="209367"/>
                  </a:lnTo>
                  <a:lnTo>
                    <a:pt x="2820649" y="209367"/>
                  </a:lnTo>
                  <a:lnTo>
                    <a:pt x="2820649" y="215224"/>
                  </a:lnTo>
                  <a:cubicBezTo>
                    <a:pt x="2820649" y="242381"/>
                    <a:pt x="2827571" y="263680"/>
                    <a:pt x="2839818" y="280719"/>
                  </a:cubicBezTo>
                  <a:cubicBezTo>
                    <a:pt x="2848870" y="290837"/>
                    <a:pt x="2860052" y="298824"/>
                    <a:pt x="2873364" y="302019"/>
                  </a:cubicBezTo>
                  <a:lnTo>
                    <a:pt x="2873364" y="329175"/>
                  </a:lnTo>
                  <a:cubicBezTo>
                    <a:pt x="2847273" y="328110"/>
                    <a:pt x="2825973" y="317993"/>
                    <a:pt x="2808934" y="299889"/>
                  </a:cubicBezTo>
                  <a:cubicBezTo>
                    <a:pt x="2790830" y="279655"/>
                    <a:pt x="2781778" y="253563"/>
                    <a:pt x="2781778" y="221082"/>
                  </a:cubicBezTo>
                  <a:cubicBezTo>
                    <a:pt x="2781778" y="188600"/>
                    <a:pt x="2791895" y="162509"/>
                    <a:pt x="2809999" y="141210"/>
                  </a:cubicBezTo>
                  <a:cubicBezTo>
                    <a:pt x="2827038" y="123106"/>
                    <a:pt x="2847273" y="112988"/>
                    <a:pt x="2873364" y="110326"/>
                  </a:cubicBezTo>
                  <a:lnTo>
                    <a:pt x="2873364" y="110326"/>
                  </a:lnTo>
                  <a:close/>
                  <a:moveTo>
                    <a:pt x="1632686" y="323318"/>
                  </a:moveTo>
                  <a:lnTo>
                    <a:pt x="1632686" y="304149"/>
                  </a:lnTo>
                  <a:cubicBezTo>
                    <a:pt x="1636946" y="303084"/>
                    <a:pt x="1641738" y="302019"/>
                    <a:pt x="1647063" y="299889"/>
                  </a:cubicBezTo>
                  <a:cubicBezTo>
                    <a:pt x="1656115" y="296694"/>
                    <a:pt x="1666232" y="291902"/>
                    <a:pt x="1677414" y="285512"/>
                  </a:cubicBezTo>
                  <a:lnTo>
                    <a:pt x="1677414" y="207237"/>
                  </a:lnTo>
                  <a:cubicBezTo>
                    <a:pt x="1659310" y="213095"/>
                    <a:pt x="1644933" y="217354"/>
                    <a:pt x="1632153" y="222147"/>
                  </a:cubicBezTo>
                  <a:lnTo>
                    <a:pt x="1632153" y="204042"/>
                  </a:lnTo>
                  <a:cubicBezTo>
                    <a:pt x="1645465" y="200847"/>
                    <a:pt x="1660375" y="196055"/>
                    <a:pt x="1677414" y="192860"/>
                  </a:cubicBezTo>
                  <a:lnTo>
                    <a:pt x="1677414" y="178483"/>
                  </a:lnTo>
                  <a:cubicBezTo>
                    <a:pt x="1677414" y="160379"/>
                    <a:pt x="1674219" y="148132"/>
                    <a:pt x="1668362" y="140145"/>
                  </a:cubicBezTo>
                  <a:cubicBezTo>
                    <a:pt x="1662505" y="133223"/>
                    <a:pt x="1651323" y="130028"/>
                    <a:pt x="1636946" y="130028"/>
                  </a:cubicBezTo>
                  <a:cubicBezTo>
                    <a:pt x="1635881" y="130028"/>
                    <a:pt x="1633751" y="130028"/>
                    <a:pt x="1632686" y="130028"/>
                  </a:cubicBezTo>
                  <a:lnTo>
                    <a:pt x="1632686" y="110858"/>
                  </a:lnTo>
                  <a:cubicBezTo>
                    <a:pt x="1638543" y="110858"/>
                    <a:pt x="1642803" y="109794"/>
                    <a:pt x="1648660" y="109794"/>
                  </a:cubicBezTo>
                  <a:cubicBezTo>
                    <a:pt x="1672089" y="109794"/>
                    <a:pt x="1688064" y="115651"/>
                    <a:pt x="1699246" y="125768"/>
                  </a:cubicBezTo>
                  <a:cubicBezTo>
                    <a:pt x="1709363" y="135885"/>
                    <a:pt x="1715220" y="151859"/>
                    <a:pt x="1715220" y="174223"/>
                  </a:cubicBezTo>
                  <a:lnTo>
                    <a:pt x="1715220" y="300421"/>
                  </a:lnTo>
                  <a:lnTo>
                    <a:pt x="1722143" y="308408"/>
                  </a:lnTo>
                  <a:lnTo>
                    <a:pt x="1745572" y="310538"/>
                  </a:lnTo>
                  <a:lnTo>
                    <a:pt x="1745572" y="326513"/>
                  </a:lnTo>
                  <a:lnTo>
                    <a:pt x="1683804" y="326513"/>
                  </a:lnTo>
                  <a:lnTo>
                    <a:pt x="1677947" y="300421"/>
                  </a:lnTo>
                  <a:cubicBezTo>
                    <a:pt x="1663570" y="310538"/>
                    <a:pt x="1650790" y="317461"/>
                    <a:pt x="1638543" y="321720"/>
                  </a:cubicBezTo>
                  <a:cubicBezTo>
                    <a:pt x="1636946" y="322253"/>
                    <a:pt x="1634816" y="322253"/>
                    <a:pt x="1632686" y="323318"/>
                  </a:cubicBezTo>
                  <a:lnTo>
                    <a:pt x="1632686" y="323318"/>
                  </a:lnTo>
                  <a:close/>
                  <a:moveTo>
                    <a:pt x="2494771" y="15012"/>
                  </a:moveTo>
                  <a:cubicBezTo>
                    <a:pt x="2502758" y="15012"/>
                    <a:pt x="2508083" y="17142"/>
                    <a:pt x="2512875" y="22999"/>
                  </a:cubicBezTo>
                  <a:cubicBezTo>
                    <a:pt x="2518732" y="27259"/>
                    <a:pt x="2520862" y="33116"/>
                    <a:pt x="2520862" y="41104"/>
                  </a:cubicBezTo>
                  <a:cubicBezTo>
                    <a:pt x="2520862" y="48026"/>
                    <a:pt x="2518732" y="53351"/>
                    <a:pt x="2512875" y="58143"/>
                  </a:cubicBezTo>
                  <a:cubicBezTo>
                    <a:pt x="2508616" y="64000"/>
                    <a:pt x="2502758" y="66130"/>
                    <a:pt x="2494771" y="66130"/>
                  </a:cubicBezTo>
                  <a:cubicBezTo>
                    <a:pt x="2487849" y="66130"/>
                    <a:pt x="2482524" y="64000"/>
                    <a:pt x="2477731" y="58143"/>
                  </a:cubicBezTo>
                  <a:cubicBezTo>
                    <a:pt x="2471874" y="53883"/>
                    <a:pt x="2469744" y="48026"/>
                    <a:pt x="2469744" y="41104"/>
                  </a:cubicBezTo>
                  <a:cubicBezTo>
                    <a:pt x="2469744" y="33116"/>
                    <a:pt x="2471874" y="27792"/>
                    <a:pt x="2477731" y="22999"/>
                  </a:cubicBezTo>
                  <a:cubicBezTo>
                    <a:pt x="2482524" y="17142"/>
                    <a:pt x="2488381" y="15012"/>
                    <a:pt x="2494771" y="15012"/>
                  </a:cubicBezTo>
                  <a:lnTo>
                    <a:pt x="2494771" y="15012"/>
                  </a:lnTo>
                  <a:close/>
                  <a:moveTo>
                    <a:pt x="2493706" y="112988"/>
                  </a:moveTo>
                  <a:lnTo>
                    <a:pt x="2510745" y="112988"/>
                  </a:lnTo>
                  <a:lnTo>
                    <a:pt x="2510745" y="299889"/>
                  </a:lnTo>
                  <a:lnTo>
                    <a:pt x="2518732" y="307876"/>
                  </a:lnTo>
                  <a:lnTo>
                    <a:pt x="2542162" y="310006"/>
                  </a:lnTo>
                  <a:lnTo>
                    <a:pt x="2542162" y="325980"/>
                  </a:lnTo>
                  <a:lnTo>
                    <a:pt x="2443120" y="325980"/>
                  </a:lnTo>
                  <a:lnTo>
                    <a:pt x="2443120" y="310006"/>
                  </a:lnTo>
                  <a:lnTo>
                    <a:pt x="2466549" y="307876"/>
                  </a:lnTo>
                  <a:lnTo>
                    <a:pt x="2473472" y="299889"/>
                  </a:lnTo>
                  <a:lnTo>
                    <a:pt x="2473472" y="142275"/>
                  </a:lnTo>
                  <a:lnTo>
                    <a:pt x="2443120" y="142275"/>
                  </a:lnTo>
                  <a:lnTo>
                    <a:pt x="2443120" y="127365"/>
                  </a:lnTo>
                  <a:lnTo>
                    <a:pt x="2493706" y="112988"/>
                  </a:lnTo>
                  <a:lnTo>
                    <a:pt x="2493706" y="112988"/>
                  </a:lnTo>
                  <a:close/>
                  <a:moveTo>
                    <a:pt x="2191790" y="325448"/>
                  </a:moveTo>
                  <a:lnTo>
                    <a:pt x="2191790" y="309473"/>
                  </a:lnTo>
                  <a:lnTo>
                    <a:pt x="2215219" y="307343"/>
                  </a:lnTo>
                  <a:lnTo>
                    <a:pt x="2223206" y="299356"/>
                  </a:lnTo>
                  <a:lnTo>
                    <a:pt x="2223206" y="141742"/>
                  </a:lnTo>
                  <a:lnTo>
                    <a:pt x="2191790" y="141742"/>
                  </a:lnTo>
                  <a:lnTo>
                    <a:pt x="2191790" y="127365"/>
                  </a:lnTo>
                  <a:lnTo>
                    <a:pt x="2242376" y="112456"/>
                  </a:lnTo>
                  <a:lnTo>
                    <a:pt x="2259415" y="112456"/>
                  </a:lnTo>
                  <a:lnTo>
                    <a:pt x="2259415" y="135885"/>
                  </a:lnTo>
                  <a:cubicBezTo>
                    <a:pt x="2277519" y="125768"/>
                    <a:pt x="2290831" y="118846"/>
                    <a:pt x="2302013" y="115651"/>
                  </a:cubicBezTo>
                  <a:cubicBezTo>
                    <a:pt x="2312130" y="111391"/>
                    <a:pt x="2321183" y="108729"/>
                    <a:pt x="2330235" y="108729"/>
                  </a:cubicBezTo>
                  <a:cubicBezTo>
                    <a:pt x="2349404" y="108729"/>
                    <a:pt x="2363781" y="115651"/>
                    <a:pt x="2373898" y="126833"/>
                  </a:cubicBezTo>
                  <a:cubicBezTo>
                    <a:pt x="2384015" y="138015"/>
                    <a:pt x="2388275" y="155054"/>
                    <a:pt x="2388275" y="176354"/>
                  </a:cubicBezTo>
                  <a:lnTo>
                    <a:pt x="2388275" y="298824"/>
                  </a:lnTo>
                  <a:lnTo>
                    <a:pt x="2396262" y="306811"/>
                  </a:lnTo>
                  <a:lnTo>
                    <a:pt x="2419691" y="308941"/>
                  </a:lnTo>
                  <a:lnTo>
                    <a:pt x="2419691" y="324915"/>
                  </a:lnTo>
                  <a:lnTo>
                    <a:pt x="2323845" y="324915"/>
                  </a:lnTo>
                  <a:lnTo>
                    <a:pt x="2323845" y="308941"/>
                  </a:lnTo>
                  <a:lnTo>
                    <a:pt x="2344079" y="306811"/>
                  </a:lnTo>
                  <a:lnTo>
                    <a:pt x="2352066" y="298824"/>
                  </a:lnTo>
                  <a:lnTo>
                    <a:pt x="2352066" y="182743"/>
                  </a:lnTo>
                  <a:cubicBezTo>
                    <a:pt x="2352066" y="166769"/>
                    <a:pt x="2348872" y="155587"/>
                    <a:pt x="2341949" y="147599"/>
                  </a:cubicBezTo>
                  <a:cubicBezTo>
                    <a:pt x="2335027" y="140677"/>
                    <a:pt x="2323845" y="137482"/>
                    <a:pt x="2308403" y="137482"/>
                  </a:cubicBezTo>
                  <a:cubicBezTo>
                    <a:pt x="2300416" y="137482"/>
                    <a:pt x="2294026" y="138547"/>
                    <a:pt x="2284974" y="140677"/>
                  </a:cubicBezTo>
                  <a:cubicBezTo>
                    <a:pt x="2276987" y="143872"/>
                    <a:pt x="2267935" y="147599"/>
                    <a:pt x="2258882" y="151859"/>
                  </a:cubicBezTo>
                  <a:lnTo>
                    <a:pt x="2258882" y="298291"/>
                  </a:lnTo>
                  <a:lnTo>
                    <a:pt x="2266870" y="306279"/>
                  </a:lnTo>
                  <a:lnTo>
                    <a:pt x="2287104" y="308408"/>
                  </a:lnTo>
                  <a:lnTo>
                    <a:pt x="2287104" y="324383"/>
                  </a:lnTo>
                  <a:lnTo>
                    <a:pt x="2191790" y="324383"/>
                  </a:lnTo>
                  <a:lnTo>
                    <a:pt x="2191790" y="325448"/>
                  </a:lnTo>
                  <a:close/>
                  <a:moveTo>
                    <a:pt x="1885614" y="31519"/>
                  </a:moveTo>
                  <a:lnTo>
                    <a:pt x="1992642" y="31519"/>
                  </a:lnTo>
                  <a:lnTo>
                    <a:pt x="1992642" y="48558"/>
                  </a:lnTo>
                  <a:lnTo>
                    <a:pt x="1965486" y="50688"/>
                  </a:lnTo>
                  <a:lnTo>
                    <a:pt x="1958563" y="57610"/>
                  </a:lnTo>
                  <a:lnTo>
                    <a:pt x="1958563" y="216289"/>
                  </a:lnTo>
                  <a:cubicBezTo>
                    <a:pt x="1958563" y="246641"/>
                    <a:pt x="1964421" y="269005"/>
                    <a:pt x="1976668" y="282849"/>
                  </a:cubicBezTo>
                  <a:cubicBezTo>
                    <a:pt x="1988915" y="296161"/>
                    <a:pt x="2009149" y="303084"/>
                    <a:pt x="2036306" y="303084"/>
                  </a:cubicBezTo>
                  <a:cubicBezTo>
                    <a:pt x="2063462" y="303084"/>
                    <a:pt x="2083696" y="296161"/>
                    <a:pt x="2095944" y="282849"/>
                  </a:cubicBezTo>
                  <a:cubicBezTo>
                    <a:pt x="2108191" y="268472"/>
                    <a:pt x="2114048" y="246641"/>
                    <a:pt x="2114048" y="216289"/>
                  </a:cubicBezTo>
                  <a:lnTo>
                    <a:pt x="2114048" y="60805"/>
                  </a:lnTo>
                  <a:lnTo>
                    <a:pt x="2106061" y="52818"/>
                  </a:lnTo>
                  <a:lnTo>
                    <a:pt x="2078904" y="48558"/>
                  </a:lnTo>
                  <a:lnTo>
                    <a:pt x="2078904" y="31519"/>
                  </a:lnTo>
                  <a:lnTo>
                    <a:pt x="2172088" y="31519"/>
                  </a:lnTo>
                  <a:lnTo>
                    <a:pt x="2172088" y="48558"/>
                  </a:lnTo>
                  <a:lnTo>
                    <a:pt x="2144932" y="52818"/>
                  </a:lnTo>
                  <a:lnTo>
                    <a:pt x="2136944" y="60805"/>
                  </a:lnTo>
                  <a:lnTo>
                    <a:pt x="2136944" y="219484"/>
                  </a:lnTo>
                  <a:cubicBezTo>
                    <a:pt x="2136944" y="240783"/>
                    <a:pt x="2135880" y="256758"/>
                    <a:pt x="2132685" y="267940"/>
                  </a:cubicBezTo>
                  <a:cubicBezTo>
                    <a:pt x="2130555" y="279122"/>
                    <a:pt x="2124697" y="288174"/>
                    <a:pt x="2118308" y="297226"/>
                  </a:cubicBezTo>
                  <a:cubicBezTo>
                    <a:pt x="2109256" y="307343"/>
                    <a:pt x="2098073" y="315331"/>
                    <a:pt x="2081034" y="320655"/>
                  </a:cubicBezTo>
                  <a:cubicBezTo>
                    <a:pt x="2065059" y="327578"/>
                    <a:pt x="2047488" y="329708"/>
                    <a:pt x="2028319" y="329708"/>
                  </a:cubicBezTo>
                  <a:cubicBezTo>
                    <a:pt x="2008084" y="329708"/>
                    <a:pt x="1989980" y="327578"/>
                    <a:pt x="1974538" y="320655"/>
                  </a:cubicBezTo>
                  <a:cubicBezTo>
                    <a:pt x="1958563" y="314798"/>
                    <a:pt x="1946317" y="307343"/>
                    <a:pt x="1937264" y="297226"/>
                  </a:cubicBezTo>
                  <a:cubicBezTo>
                    <a:pt x="1930342" y="288174"/>
                    <a:pt x="1925017" y="279122"/>
                    <a:pt x="1922888" y="267940"/>
                  </a:cubicBezTo>
                  <a:cubicBezTo>
                    <a:pt x="1919693" y="256758"/>
                    <a:pt x="1918627" y="240783"/>
                    <a:pt x="1918627" y="219484"/>
                  </a:cubicBezTo>
                  <a:lnTo>
                    <a:pt x="1918627" y="57610"/>
                  </a:lnTo>
                  <a:lnTo>
                    <a:pt x="1910640" y="50688"/>
                  </a:lnTo>
                  <a:lnTo>
                    <a:pt x="1885614" y="48558"/>
                  </a:lnTo>
                  <a:lnTo>
                    <a:pt x="1885614" y="31519"/>
                  </a:lnTo>
                  <a:close/>
                  <a:moveTo>
                    <a:pt x="1632686" y="110326"/>
                  </a:moveTo>
                  <a:lnTo>
                    <a:pt x="1632686" y="129495"/>
                  </a:lnTo>
                  <a:cubicBezTo>
                    <a:pt x="1629491" y="129495"/>
                    <a:pt x="1624699" y="130560"/>
                    <a:pt x="1621504" y="130560"/>
                  </a:cubicBezTo>
                  <a:cubicBezTo>
                    <a:pt x="1615647" y="131625"/>
                    <a:pt x="1610322" y="133755"/>
                    <a:pt x="1604464" y="136418"/>
                  </a:cubicBezTo>
                  <a:lnTo>
                    <a:pt x="1604464" y="173691"/>
                  </a:lnTo>
                  <a:lnTo>
                    <a:pt x="1574113" y="173691"/>
                  </a:lnTo>
                  <a:cubicBezTo>
                    <a:pt x="1568256" y="173691"/>
                    <a:pt x="1565061" y="172626"/>
                    <a:pt x="1562931" y="170496"/>
                  </a:cubicBezTo>
                  <a:cubicBezTo>
                    <a:pt x="1560801" y="168366"/>
                    <a:pt x="1560801" y="164639"/>
                    <a:pt x="1560801" y="160379"/>
                  </a:cubicBezTo>
                  <a:cubicBezTo>
                    <a:pt x="1560801" y="145470"/>
                    <a:pt x="1568788" y="133223"/>
                    <a:pt x="1584230" y="124170"/>
                  </a:cubicBezTo>
                  <a:cubicBezTo>
                    <a:pt x="1597542" y="116183"/>
                    <a:pt x="1613517" y="111923"/>
                    <a:pt x="1632686" y="110326"/>
                  </a:cubicBezTo>
                  <a:lnTo>
                    <a:pt x="1632686" y="110326"/>
                  </a:lnTo>
                  <a:close/>
                  <a:moveTo>
                    <a:pt x="1632686" y="204042"/>
                  </a:moveTo>
                  <a:lnTo>
                    <a:pt x="1632686" y="222147"/>
                  </a:lnTo>
                  <a:cubicBezTo>
                    <a:pt x="1620439" y="226407"/>
                    <a:pt x="1611387" y="231199"/>
                    <a:pt x="1605529" y="235459"/>
                  </a:cubicBezTo>
                  <a:cubicBezTo>
                    <a:pt x="1594347" y="244511"/>
                    <a:pt x="1587425" y="254628"/>
                    <a:pt x="1587425" y="269005"/>
                  </a:cubicBezTo>
                  <a:cubicBezTo>
                    <a:pt x="1587425" y="279122"/>
                    <a:pt x="1590620" y="288174"/>
                    <a:pt x="1597542" y="295096"/>
                  </a:cubicBezTo>
                  <a:cubicBezTo>
                    <a:pt x="1603400" y="302019"/>
                    <a:pt x="1611919" y="304149"/>
                    <a:pt x="1623634" y="304149"/>
                  </a:cubicBezTo>
                  <a:cubicBezTo>
                    <a:pt x="1625764" y="304149"/>
                    <a:pt x="1629491" y="304149"/>
                    <a:pt x="1632686" y="304149"/>
                  </a:cubicBezTo>
                  <a:lnTo>
                    <a:pt x="1632686" y="323318"/>
                  </a:lnTo>
                  <a:cubicBezTo>
                    <a:pt x="1623634" y="326513"/>
                    <a:pt x="1614582" y="327578"/>
                    <a:pt x="1605529" y="327578"/>
                  </a:cubicBezTo>
                  <a:cubicBezTo>
                    <a:pt x="1588490" y="327578"/>
                    <a:pt x="1575178" y="323318"/>
                    <a:pt x="1565061" y="313201"/>
                  </a:cubicBezTo>
                  <a:cubicBezTo>
                    <a:pt x="1554944" y="303084"/>
                    <a:pt x="1549087" y="288174"/>
                    <a:pt x="1549087" y="272732"/>
                  </a:cubicBezTo>
                  <a:cubicBezTo>
                    <a:pt x="1549087" y="253563"/>
                    <a:pt x="1557074" y="239186"/>
                    <a:pt x="1572516" y="227471"/>
                  </a:cubicBezTo>
                  <a:cubicBezTo>
                    <a:pt x="1583165" y="221082"/>
                    <a:pt x="1603400" y="213095"/>
                    <a:pt x="1632686" y="204042"/>
                  </a:cubicBezTo>
                  <a:lnTo>
                    <a:pt x="1632686" y="204042"/>
                  </a:lnTo>
                  <a:close/>
                  <a:moveTo>
                    <a:pt x="913306" y="420229"/>
                  </a:moveTo>
                  <a:lnTo>
                    <a:pt x="913306" y="401060"/>
                  </a:lnTo>
                  <a:cubicBezTo>
                    <a:pt x="914371" y="401060"/>
                    <a:pt x="916501" y="401060"/>
                    <a:pt x="917565" y="401060"/>
                  </a:cubicBezTo>
                  <a:cubicBezTo>
                    <a:pt x="936735" y="401060"/>
                    <a:pt x="951112" y="396800"/>
                    <a:pt x="963891" y="387748"/>
                  </a:cubicBezTo>
                  <a:cubicBezTo>
                    <a:pt x="976138" y="378696"/>
                    <a:pt x="983061" y="367514"/>
                    <a:pt x="983061" y="354202"/>
                  </a:cubicBezTo>
                  <a:cubicBezTo>
                    <a:pt x="983061" y="345150"/>
                    <a:pt x="980931" y="337162"/>
                    <a:pt x="975073" y="332903"/>
                  </a:cubicBezTo>
                  <a:cubicBezTo>
                    <a:pt x="969216" y="328643"/>
                    <a:pt x="956969" y="323850"/>
                    <a:pt x="937800" y="320655"/>
                  </a:cubicBezTo>
                  <a:lnTo>
                    <a:pt x="912773" y="316396"/>
                  </a:lnTo>
                  <a:lnTo>
                    <a:pt x="912773" y="284979"/>
                  </a:lnTo>
                  <a:lnTo>
                    <a:pt x="940995" y="289239"/>
                  </a:lnTo>
                  <a:cubicBezTo>
                    <a:pt x="968151" y="293499"/>
                    <a:pt x="987320" y="300421"/>
                    <a:pt x="998502" y="308408"/>
                  </a:cubicBezTo>
                  <a:cubicBezTo>
                    <a:pt x="1009685" y="316396"/>
                    <a:pt x="1015542" y="328643"/>
                    <a:pt x="1015542" y="343552"/>
                  </a:cubicBezTo>
                  <a:cubicBezTo>
                    <a:pt x="1015542" y="352604"/>
                    <a:pt x="1013412" y="360591"/>
                    <a:pt x="1008620" y="369644"/>
                  </a:cubicBezTo>
                  <a:cubicBezTo>
                    <a:pt x="1002762" y="378696"/>
                    <a:pt x="997437" y="386683"/>
                    <a:pt x="988385" y="393073"/>
                  </a:cubicBezTo>
                  <a:cubicBezTo>
                    <a:pt x="977203" y="402125"/>
                    <a:pt x="963359" y="409047"/>
                    <a:pt x="948982" y="414372"/>
                  </a:cubicBezTo>
                  <a:cubicBezTo>
                    <a:pt x="937800" y="416502"/>
                    <a:pt x="925552" y="419164"/>
                    <a:pt x="913306" y="420229"/>
                  </a:cubicBezTo>
                  <a:lnTo>
                    <a:pt x="913306" y="420229"/>
                  </a:lnTo>
                  <a:close/>
                  <a:moveTo>
                    <a:pt x="913306" y="252498"/>
                  </a:moveTo>
                  <a:lnTo>
                    <a:pt x="913306" y="234394"/>
                  </a:lnTo>
                  <a:lnTo>
                    <a:pt x="913306" y="234394"/>
                  </a:lnTo>
                  <a:cubicBezTo>
                    <a:pt x="925552" y="234394"/>
                    <a:pt x="936735" y="230134"/>
                    <a:pt x="944722" y="219484"/>
                  </a:cubicBezTo>
                  <a:cubicBezTo>
                    <a:pt x="952709" y="210432"/>
                    <a:pt x="955904" y="197120"/>
                    <a:pt x="955904" y="181146"/>
                  </a:cubicBezTo>
                  <a:cubicBezTo>
                    <a:pt x="955904" y="164106"/>
                    <a:pt x="952709" y="151859"/>
                    <a:pt x="944722" y="141742"/>
                  </a:cubicBezTo>
                  <a:cubicBezTo>
                    <a:pt x="936735" y="131625"/>
                    <a:pt x="926618" y="127365"/>
                    <a:pt x="913306" y="127365"/>
                  </a:cubicBezTo>
                  <a:lnTo>
                    <a:pt x="913306" y="127365"/>
                  </a:lnTo>
                  <a:lnTo>
                    <a:pt x="913306" y="110326"/>
                  </a:lnTo>
                  <a:cubicBezTo>
                    <a:pt x="914371" y="109261"/>
                    <a:pt x="916501" y="109261"/>
                    <a:pt x="917565" y="109261"/>
                  </a:cubicBezTo>
                  <a:cubicBezTo>
                    <a:pt x="925552" y="109261"/>
                    <a:pt x="934605" y="110326"/>
                    <a:pt x="942592" y="112456"/>
                  </a:cubicBezTo>
                  <a:cubicBezTo>
                    <a:pt x="950579" y="114586"/>
                    <a:pt x="959631" y="118313"/>
                    <a:pt x="967619" y="122573"/>
                  </a:cubicBezTo>
                  <a:lnTo>
                    <a:pt x="1030451" y="122573"/>
                  </a:lnTo>
                  <a:lnTo>
                    <a:pt x="1030451" y="142807"/>
                  </a:lnTo>
                  <a:lnTo>
                    <a:pt x="981996" y="142807"/>
                  </a:lnTo>
                  <a:cubicBezTo>
                    <a:pt x="986255" y="148665"/>
                    <a:pt x="988918" y="155054"/>
                    <a:pt x="991048" y="161976"/>
                  </a:cubicBezTo>
                  <a:cubicBezTo>
                    <a:pt x="993178" y="168899"/>
                    <a:pt x="994243" y="175288"/>
                    <a:pt x="994243" y="183276"/>
                  </a:cubicBezTo>
                  <a:cubicBezTo>
                    <a:pt x="994243" y="203510"/>
                    <a:pt x="986255" y="219484"/>
                    <a:pt x="970813" y="232796"/>
                  </a:cubicBezTo>
                  <a:cubicBezTo>
                    <a:pt x="955904" y="245576"/>
                    <a:pt x="936735" y="251433"/>
                    <a:pt x="913306" y="252498"/>
                  </a:cubicBezTo>
                  <a:lnTo>
                    <a:pt x="913306" y="252498"/>
                  </a:lnTo>
                  <a:close/>
                  <a:moveTo>
                    <a:pt x="1344082" y="109261"/>
                  </a:moveTo>
                  <a:lnTo>
                    <a:pt x="1361121" y="109261"/>
                  </a:lnTo>
                  <a:lnTo>
                    <a:pt x="1361121" y="254628"/>
                  </a:lnTo>
                  <a:cubicBezTo>
                    <a:pt x="1361121" y="271667"/>
                    <a:pt x="1364316" y="282849"/>
                    <a:pt x="1371238" y="290837"/>
                  </a:cubicBezTo>
                  <a:cubicBezTo>
                    <a:pt x="1378160" y="297759"/>
                    <a:pt x="1388278" y="302019"/>
                    <a:pt x="1402655" y="302019"/>
                  </a:cubicBezTo>
                  <a:cubicBezTo>
                    <a:pt x="1410642" y="302019"/>
                    <a:pt x="1419694" y="300954"/>
                    <a:pt x="1427681" y="298824"/>
                  </a:cubicBezTo>
                  <a:cubicBezTo>
                    <a:pt x="1436733" y="296694"/>
                    <a:pt x="1444720" y="292967"/>
                    <a:pt x="1453773" y="288707"/>
                  </a:cubicBezTo>
                  <a:lnTo>
                    <a:pt x="1453773" y="140145"/>
                  </a:lnTo>
                  <a:lnTo>
                    <a:pt x="1422889" y="140145"/>
                  </a:lnTo>
                  <a:lnTo>
                    <a:pt x="1422889" y="126833"/>
                  </a:lnTo>
                  <a:lnTo>
                    <a:pt x="1473474" y="109794"/>
                  </a:lnTo>
                  <a:lnTo>
                    <a:pt x="1490514" y="109794"/>
                  </a:lnTo>
                  <a:lnTo>
                    <a:pt x="1490514" y="299889"/>
                  </a:lnTo>
                  <a:lnTo>
                    <a:pt x="1498501" y="307876"/>
                  </a:lnTo>
                  <a:lnTo>
                    <a:pt x="1518735" y="310006"/>
                  </a:lnTo>
                  <a:lnTo>
                    <a:pt x="1518735" y="325980"/>
                  </a:lnTo>
                  <a:lnTo>
                    <a:pt x="1453240" y="325980"/>
                  </a:lnTo>
                  <a:lnTo>
                    <a:pt x="1453240" y="300954"/>
                  </a:lnTo>
                  <a:cubicBezTo>
                    <a:pt x="1439928" y="311071"/>
                    <a:pt x="1427149" y="317993"/>
                    <a:pt x="1415967" y="322253"/>
                  </a:cubicBezTo>
                  <a:cubicBezTo>
                    <a:pt x="1403720" y="326513"/>
                    <a:pt x="1393602" y="329175"/>
                    <a:pt x="1382421" y="329175"/>
                  </a:cubicBezTo>
                  <a:cubicBezTo>
                    <a:pt x="1363251" y="329175"/>
                    <a:pt x="1349939" y="323318"/>
                    <a:pt x="1339822" y="312136"/>
                  </a:cubicBezTo>
                  <a:cubicBezTo>
                    <a:pt x="1329705" y="300954"/>
                    <a:pt x="1323848" y="283914"/>
                    <a:pt x="1323848" y="262615"/>
                  </a:cubicBezTo>
                  <a:lnTo>
                    <a:pt x="1323848" y="140145"/>
                  </a:lnTo>
                  <a:lnTo>
                    <a:pt x="1292431" y="140145"/>
                  </a:lnTo>
                  <a:lnTo>
                    <a:pt x="1292431" y="126833"/>
                  </a:lnTo>
                  <a:lnTo>
                    <a:pt x="1344082" y="109261"/>
                  </a:lnTo>
                  <a:lnTo>
                    <a:pt x="1344082" y="109261"/>
                  </a:lnTo>
                  <a:close/>
                  <a:moveTo>
                    <a:pt x="1096479" y="2233"/>
                  </a:moveTo>
                  <a:lnTo>
                    <a:pt x="1113518" y="2233"/>
                  </a:lnTo>
                  <a:lnTo>
                    <a:pt x="1113518" y="136418"/>
                  </a:lnTo>
                  <a:cubicBezTo>
                    <a:pt x="1130557" y="126300"/>
                    <a:pt x="1143869" y="119378"/>
                    <a:pt x="1155052" y="116183"/>
                  </a:cubicBezTo>
                  <a:cubicBezTo>
                    <a:pt x="1166233" y="111923"/>
                    <a:pt x="1175286" y="109261"/>
                    <a:pt x="1184338" y="109261"/>
                  </a:cubicBezTo>
                  <a:cubicBezTo>
                    <a:pt x="1203507" y="109261"/>
                    <a:pt x="1217884" y="116183"/>
                    <a:pt x="1228001" y="127365"/>
                  </a:cubicBezTo>
                  <a:cubicBezTo>
                    <a:pt x="1238118" y="138547"/>
                    <a:pt x="1242911" y="155587"/>
                    <a:pt x="1242911" y="176886"/>
                  </a:cubicBezTo>
                  <a:lnTo>
                    <a:pt x="1242911" y="299356"/>
                  </a:lnTo>
                  <a:lnTo>
                    <a:pt x="1250898" y="307343"/>
                  </a:lnTo>
                  <a:lnTo>
                    <a:pt x="1273262" y="309473"/>
                  </a:lnTo>
                  <a:lnTo>
                    <a:pt x="1273262" y="325448"/>
                  </a:lnTo>
                  <a:lnTo>
                    <a:pt x="1178480" y="325448"/>
                  </a:lnTo>
                  <a:lnTo>
                    <a:pt x="1178480" y="309473"/>
                  </a:lnTo>
                  <a:lnTo>
                    <a:pt x="1198715" y="307343"/>
                  </a:lnTo>
                  <a:lnTo>
                    <a:pt x="1205637" y="299356"/>
                  </a:lnTo>
                  <a:lnTo>
                    <a:pt x="1205637" y="183276"/>
                  </a:lnTo>
                  <a:cubicBezTo>
                    <a:pt x="1205637" y="167301"/>
                    <a:pt x="1202442" y="155054"/>
                    <a:pt x="1195520" y="148132"/>
                  </a:cubicBezTo>
                  <a:cubicBezTo>
                    <a:pt x="1188598" y="141210"/>
                    <a:pt x="1177416" y="138015"/>
                    <a:pt x="1161974" y="138015"/>
                  </a:cubicBezTo>
                  <a:cubicBezTo>
                    <a:pt x="1155052" y="138015"/>
                    <a:pt x="1147597" y="139080"/>
                    <a:pt x="1139610" y="141210"/>
                  </a:cubicBezTo>
                  <a:cubicBezTo>
                    <a:pt x="1131622" y="144405"/>
                    <a:pt x="1122570" y="148132"/>
                    <a:pt x="1113518" y="152392"/>
                  </a:cubicBezTo>
                  <a:lnTo>
                    <a:pt x="1113518" y="298824"/>
                  </a:lnTo>
                  <a:lnTo>
                    <a:pt x="1121505" y="306811"/>
                  </a:lnTo>
                  <a:lnTo>
                    <a:pt x="1141740" y="308941"/>
                  </a:lnTo>
                  <a:lnTo>
                    <a:pt x="1141740" y="324915"/>
                  </a:lnTo>
                  <a:lnTo>
                    <a:pt x="1045893" y="324915"/>
                  </a:lnTo>
                  <a:lnTo>
                    <a:pt x="1045893" y="308941"/>
                  </a:lnTo>
                  <a:lnTo>
                    <a:pt x="1069322" y="306811"/>
                  </a:lnTo>
                  <a:lnTo>
                    <a:pt x="1076245" y="298824"/>
                  </a:lnTo>
                  <a:lnTo>
                    <a:pt x="1076245" y="31519"/>
                  </a:lnTo>
                  <a:lnTo>
                    <a:pt x="1042698" y="31519"/>
                  </a:lnTo>
                  <a:lnTo>
                    <a:pt x="1042698" y="18207"/>
                  </a:lnTo>
                  <a:lnTo>
                    <a:pt x="1096479" y="2233"/>
                  </a:lnTo>
                  <a:close/>
                  <a:moveTo>
                    <a:pt x="913306" y="110326"/>
                  </a:moveTo>
                  <a:lnTo>
                    <a:pt x="913306" y="127365"/>
                  </a:lnTo>
                  <a:cubicBezTo>
                    <a:pt x="899994" y="127365"/>
                    <a:pt x="889877" y="131625"/>
                    <a:pt x="881889" y="141742"/>
                  </a:cubicBezTo>
                  <a:cubicBezTo>
                    <a:pt x="873902" y="150794"/>
                    <a:pt x="870707" y="164106"/>
                    <a:pt x="870707" y="181146"/>
                  </a:cubicBezTo>
                  <a:cubicBezTo>
                    <a:pt x="870707" y="197120"/>
                    <a:pt x="873902" y="210432"/>
                    <a:pt x="882954" y="219484"/>
                  </a:cubicBezTo>
                  <a:cubicBezTo>
                    <a:pt x="890941" y="229601"/>
                    <a:pt x="901059" y="234394"/>
                    <a:pt x="913306" y="234394"/>
                  </a:cubicBezTo>
                  <a:lnTo>
                    <a:pt x="913306" y="252498"/>
                  </a:lnTo>
                  <a:cubicBezTo>
                    <a:pt x="912240" y="252498"/>
                    <a:pt x="911176" y="252498"/>
                    <a:pt x="910111" y="252498"/>
                  </a:cubicBezTo>
                  <a:lnTo>
                    <a:pt x="903189" y="252498"/>
                  </a:lnTo>
                  <a:cubicBezTo>
                    <a:pt x="901059" y="255693"/>
                    <a:pt x="899994" y="258355"/>
                    <a:pt x="898929" y="261550"/>
                  </a:cubicBezTo>
                  <a:cubicBezTo>
                    <a:pt x="898929" y="264745"/>
                    <a:pt x="897864" y="268472"/>
                    <a:pt x="897864" y="271667"/>
                  </a:cubicBezTo>
                  <a:cubicBezTo>
                    <a:pt x="897864" y="272732"/>
                    <a:pt x="898929" y="274862"/>
                    <a:pt x="898929" y="278590"/>
                  </a:cubicBezTo>
                  <a:cubicBezTo>
                    <a:pt x="898929" y="280719"/>
                    <a:pt x="898929" y="281784"/>
                    <a:pt x="898929" y="281784"/>
                  </a:cubicBezTo>
                  <a:lnTo>
                    <a:pt x="913838" y="283914"/>
                  </a:lnTo>
                  <a:lnTo>
                    <a:pt x="913838" y="315331"/>
                  </a:lnTo>
                  <a:lnTo>
                    <a:pt x="896799" y="312136"/>
                  </a:lnTo>
                  <a:cubicBezTo>
                    <a:pt x="884552" y="315331"/>
                    <a:pt x="875500" y="321188"/>
                    <a:pt x="868577" y="329175"/>
                  </a:cubicBezTo>
                  <a:cubicBezTo>
                    <a:pt x="861655" y="337162"/>
                    <a:pt x="858460" y="345150"/>
                    <a:pt x="858460" y="355267"/>
                  </a:cubicBezTo>
                  <a:cubicBezTo>
                    <a:pt x="858460" y="368579"/>
                    <a:pt x="864317" y="378696"/>
                    <a:pt x="875500" y="387748"/>
                  </a:cubicBezTo>
                  <a:cubicBezTo>
                    <a:pt x="885617" y="395735"/>
                    <a:pt x="897864" y="399995"/>
                    <a:pt x="913838" y="401060"/>
                  </a:cubicBezTo>
                  <a:lnTo>
                    <a:pt x="913838" y="420229"/>
                  </a:lnTo>
                  <a:cubicBezTo>
                    <a:pt x="910643" y="420229"/>
                    <a:pt x="906916" y="420229"/>
                    <a:pt x="902656" y="420229"/>
                  </a:cubicBezTo>
                  <a:cubicBezTo>
                    <a:pt x="877629" y="420229"/>
                    <a:pt x="858993" y="415969"/>
                    <a:pt x="845148" y="405852"/>
                  </a:cubicBezTo>
                  <a:cubicBezTo>
                    <a:pt x="830771" y="395735"/>
                    <a:pt x="823849" y="382423"/>
                    <a:pt x="823849" y="364319"/>
                  </a:cubicBezTo>
                  <a:cubicBezTo>
                    <a:pt x="823849" y="351007"/>
                    <a:pt x="828109" y="338227"/>
                    <a:pt x="836096" y="329175"/>
                  </a:cubicBezTo>
                  <a:cubicBezTo>
                    <a:pt x="845148" y="319058"/>
                    <a:pt x="856330" y="312136"/>
                    <a:pt x="871240" y="310006"/>
                  </a:cubicBezTo>
                  <a:cubicBezTo>
                    <a:pt x="870175" y="306811"/>
                    <a:pt x="869110" y="303084"/>
                    <a:pt x="868045" y="299889"/>
                  </a:cubicBezTo>
                  <a:cubicBezTo>
                    <a:pt x="866980" y="296694"/>
                    <a:pt x="866980" y="292967"/>
                    <a:pt x="866980" y="289772"/>
                  </a:cubicBezTo>
                  <a:cubicBezTo>
                    <a:pt x="866980" y="285512"/>
                    <a:pt x="869110" y="278590"/>
                    <a:pt x="872837" y="271667"/>
                  </a:cubicBezTo>
                  <a:cubicBezTo>
                    <a:pt x="876032" y="264745"/>
                    <a:pt x="880824" y="257290"/>
                    <a:pt x="888812" y="249303"/>
                  </a:cubicBezTo>
                  <a:cubicBezTo>
                    <a:pt x="871772" y="245043"/>
                    <a:pt x="858460" y="237056"/>
                    <a:pt x="848343" y="225874"/>
                  </a:cubicBezTo>
                  <a:cubicBezTo>
                    <a:pt x="839291" y="213627"/>
                    <a:pt x="833966" y="199783"/>
                    <a:pt x="833966" y="183276"/>
                  </a:cubicBezTo>
                  <a:cubicBezTo>
                    <a:pt x="833966" y="161976"/>
                    <a:pt x="841953" y="143872"/>
                    <a:pt x="857395" y="130560"/>
                  </a:cubicBezTo>
                  <a:cubicBezTo>
                    <a:pt x="870175" y="117248"/>
                    <a:pt x="889344" y="110326"/>
                    <a:pt x="913306" y="110326"/>
                  </a:cubicBezTo>
                  <a:lnTo>
                    <a:pt x="913306" y="110326"/>
                  </a:lnTo>
                  <a:close/>
                  <a:moveTo>
                    <a:pt x="569856" y="325448"/>
                  </a:moveTo>
                  <a:lnTo>
                    <a:pt x="569856" y="309473"/>
                  </a:lnTo>
                  <a:lnTo>
                    <a:pt x="593285" y="307343"/>
                  </a:lnTo>
                  <a:lnTo>
                    <a:pt x="601272" y="299356"/>
                  </a:lnTo>
                  <a:lnTo>
                    <a:pt x="601272" y="141742"/>
                  </a:lnTo>
                  <a:lnTo>
                    <a:pt x="569856" y="141742"/>
                  </a:lnTo>
                  <a:lnTo>
                    <a:pt x="569856" y="127365"/>
                  </a:lnTo>
                  <a:lnTo>
                    <a:pt x="620442" y="112456"/>
                  </a:lnTo>
                  <a:lnTo>
                    <a:pt x="637481" y="112456"/>
                  </a:lnTo>
                  <a:lnTo>
                    <a:pt x="637481" y="135885"/>
                  </a:lnTo>
                  <a:cubicBezTo>
                    <a:pt x="654520" y="125768"/>
                    <a:pt x="668897" y="118846"/>
                    <a:pt x="680079" y="115651"/>
                  </a:cubicBezTo>
                  <a:cubicBezTo>
                    <a:pt x="690197" y="111391"/>
                    <a:pt x="699249" y="108729"/>
                    <a:pt x="708301" y="108729"/>
                  </a:cubicBezTo>
                  <a:cubicBezTo>
                    <a:pt x="727470" y="108729"/>
                    <a:pt x="741847" y="115651"/>
                    <a:pt x="751964" y="126833"/>
                  </a:cubicBezTo>
                  <a:cubicBezTo>
                    <a:pt x="762081" y="138015"/>
                    <a:pt x="766341" y="155054"/>
                    <a:pt x="766341" y="176354"/>
                  </a:cubicBezTo>
                  <a:lnTo>
                    <a:pt x="766341" y="298824"/>
                  </a:lnTo>
                  <a:lnTo>
                    <a:pt x="774328" y="306811"/>
                  </a:lnTo>
                  <a:lnTo>
                    <a:pt x="797757" y="308941"/>
                  </a:lnTo>
                  <a:lnTo>
                    <a:pt x="797757" y="324915"/>
                  </a:lnTo>
                  <a:lnTo>
                    <a:pt x="700846" y="324915"/>
                  </a:lnTo>
                  <a:lnTo>
                    <a:pt x="700846" y="308941"/>
                  </a:lnTo>
                  <a:lnTo>
                    <a:pt x="722145" y="306811"/>
                  </a:lnTo>
                  <a:lnTo>
                    <a:pt x="730133" y="298824"/>
                  </a:lnTo>
                  <a:lnTo>
                    <a:pt x="730133" y="182743"/>
                  </a:lnTo>
                  <a:cubicBezTo>
                    <a:pt x="730133" y="166769"/>
                    <a:pt x="726938" y="155587"/>
                    <a:pt x="720015" y="147599"/>
                  </a:cubicBezTo>
                  <a:cubicBezTo>
                    <a:pt x="713093" y="140677"/>
                    <a:pt x="701911" y="137482"/>
                    <a:pt x="684872" y="137482"/>
                  </a:cubicBezTo>
                  <a:cubicBezTo>
                    <a:pt x="677949" y="137482"/>
                    <a:pt x="671560" y="138547"/>
                    <a:pt x="662508" y="140677"/>
                  </a:cubicBezTo>
                  <a:cubicBezTo>
                    <a:pt x="654520" y="143872"/>
                    <a:pt x="645468" y="147599"/>
                    <a:pt x="636416" y="151859"/>
                  </a:cubicBezTo>
                  <a:lnTo>
                    <a:pt x="636416" y="298291"/>
                  </a:lnTo>
                  <a:lnTo>
                    <a:pt x="644403" y="306279"/>
                  </a:lnTo>
                  <a:lnTo>
                    <a:pt x="664637" y="308408"/>
                  </a:lnTo>
                  <a:lnTo>
                    <a:pt x="664637" y="324383"/>
                  </a:lnTo>
                  <a:lnTo>
                    <a:pt x="569856" y="324383"/>
                  </a:lnTo>
                  <a:lnTo>
                    <a:pt x="569856" y="325448"/>
                  </a:lnTo>
                  <a:close/>
                  <a:moveTo>
                    <a:pt x="501166" y="15012"/>
                  </a:moveTo>
                  <a:cubicBezTo>
                    <a:pt x="509153" y="15012"/>
                    <a:pt x="514478" y="17142"/>
                    <a:pt x="519270" y="22999"/>
                  </a:cubicBezTo>
                  <a:cubicBezTo>
                    <a:pt x="525128" y="27259"/>
                    <a:pt x="527258" y="33116"/>
                    <a:pt x="527258" y="41104"/>
                  </a:cubicBezTo>
                  <a:cubicBezTo>
                    <a:pt x="527258" y="48026"/>
                    <a:pt x="525128" y="53351"/>
                    <a:pt x="519270" y="58143"/>
                  </a:cubicBezTo>
                  <a:cubicBezTo>
                    <a:pt x="515011" y="64000"/>
                    <a:pt x="509153" y="66130"/>
                    <a:pt x="501166" y="66130"/>
                  </a:cubicBezTo>
                  <a:cubicBezTo>
                    <a:pt x="494244" y="66130"/>
                    <a:pt x="488919" y="64000"/>
                    <a:pt x="484127" y="58143"/>
                  </a:cubicBezTo>
                  <a:cubicBezTo>
                    <a:pt x="478270" y="53883"/>
                    <a:pt x="476140" y="48026"/>
                    <a:pt x="476140" y="41104"/>
                  </a:cubicBezTo>
                  <a:cubicBezTo>
                    <a:pt x="476140" y="33116"/>
                    <a:pt x="478270" y="27792"/>
                    <a:pt x="484127" y="22999"/>
                  </a:cubicBezTo>
                  <a:cubicBezTo>
                    <a:pt x="488919" y="17142"/>
                    <a:pt x="494244" y="15012"/>
                    <a:pt x="501166" y="15012"/>
                  </a:cubicBezTo>
                  <a:lnTo>
                    <a:pt x="501166" y="15012"/>
                  </a:lnTo>
                  <a:close/>
                  <a:moveTo>
                    <a:pt x="500101" y="112988"/>
                  </a:moveTo>
                  <a:lnTo>
                    <a:pt x="517141" y="112988"/>
                  </a:lnTo>
                  <a:lnTo>
                    <a:pt x="517141" y="299889"/>
                  </a:lnTo>
                  <a:lnTo>
                    <a:pt x="525128" y="307876"/>
                  </a:lnTo>
                  <a:lnTo>
                    <a:pt x="547492" y="310006"/>
                  </a:lnTo>
                  <a:lnTo>
                    <a:pt x="547492" y="325980"/>
                  </a:lnTo>
                  <a:lnTo>
                    <a:pt x="449516" y="325980"/>
                  </a:lnTo>
                  <a:lnTo>
                    <a:pt x="449516" y="310006"/>
                  </a:lnTo>
                  <a:lnTo>
                    <a:pt x="472945" y="307876"/>
                  </a:lnTo>
                  <a:lnTo>
                    <a:pt x="479867" y="299889"/>
                  </a:lnTo>
                  <a:lnTo>
                    <a:pt x="479867" y="142275"/>
                  </a:lnTo>
                  <a:lnTo>
                    <a:pt x="449516" y="142275"/>
                  </a:lnTo>
                  <a:lnTo>
                    <a:pt x="449516" y="127365"/>
                  </a:lnTo>
                  <a:lnTo>
                    <a:pt x="500101" y="112988"/>
                  </a:lnTo>
                  <a:lnTo>
                    <a:pt x="500101" y="112988"/>
                  </a:lnTo>
                  <a:close/>
                  <a:moveTo>
                    <a:pt x="410112" y="119378"/>
                  </a:moveTo>
                  <a:lnTo>
                    <a:pt x="410112" y="168899"/>
                  </a:lnTo>
                  <a:lnTo>
                    <a:pt x="388813" y="168899"/>
                  </a:lnTo>
                  <a:lnTo>
                    <a:pt x="384553" y="138547"/>
                  </a:lnTo>
                  <a:cubicBezTo>
                    <a:pt x="378696" y="135353"/>
                    <a:pt x="373371" y="132690"/>
                    <a:pt x="368579" y="130560"/>
                  </a:cubicBezTo>
                  <a:cubicBezTo>
                    <a:pt x="362721" y="129495"/>
                    <a:pt x="357397" y="128430"/>
                    <a:pt x="352604" y="128430"/>
                  </a:cubicBezTo>
                  <a:cubicBezTo>
                    <a:pt x="340357" y="128430"/>
                    <a:pt x="332370" y="131625"/>
                    <a:pt x="325448" y="137482"/>
                  </a:cubicBezTo>
                  <a:cubicBezTo>
                    <a:pt x="318526" y="143340"/>
                    <a:pt x="315331" y="149730"/>
                    <a:pt x="315331" y="159847"/>
                  </a:cubicBezTo>
                  <a:cubicBezTo>
                    <a:pt x="315331" y="168899"/>
                    <a:pt x="318526" y="175821"/>
                    <a:pt x="323318" y="181146"/>
                  </a:cubicBezTo>
                  <a:cubicBezTo>
                    <a:pt x="329175" y="187003"/>
                    <a:pt x="337695" y="192328"/>
                    <a:pt x="352604" y="200315"/>
                  </a:cubicBezTo>
                  <a:cubicBezTo>
                    <a:pt x="354734" y="201380"/>
                    <a:pt x="358462" y="202445"/>
                    <a:pt x="363786" y="204575"/>
                  </a:cubicBezTo>
                  <a:cubicBezTo>
                    <a:pt x="379761" y="212562"/>
                    <a:pt x="392008" y="218952"/>
                    <a:pt x="399995" y="224809"/>
                  </a:cubicBezTo>
                  <a:cubicBezTo>
                    <a:pt x="404255" y="229069"/>
                    <a:pt x="409047" y="234926"/>
                    <a:pt x="412242" y="241848"/>
                  </a:cubicBezTo>
                  <a:cubicBezTo>
                    <a:pt x="414372" y="247706"/>
                    <a:pt x="415437" y="255160"/>
                    <a:pt x="415437" y="263148"/>
                  </a:cubicBezTo>
                  <a:cubicBezTo>
                    <a:pt x="415437" y="283382"/>
                    <a:pt x="408515" y="299356"/>
                    <a:pt x="394138" y="311603"/>
                  </a:cubicBezTo>
                  <a:cubicBezTo>
                    <a:pt x="379761" y="322785"/>
                    <a:pt x="358994" y="328643"/>
                    <a:pt x="334500" y="328643"/>
                  </a:cubicBezTo>
                  <a:cubicBezTo>
                    <a:pt x="323318" y="328643"/>
                    <a:pt x="313201" y="327578"/>
                    <a:pt x="304149" y="326513"/>
                  </a:cubicBezTo>
                  <a:cubicBezTo>
                    <a:pt x="294031" y="325448"/>
                    <a:pt x="284979" y="323318"/>
                    <a:pt x="276992" y="319591"/>
                  </a:cubicBezTo>
                  <a:lnTo>
                    <a:pt x="276992" y="262083"/>
                  </a:lnTo>
                  <a:lnTo>
                    <a:pt x="298291" y="262083"/>
                  </a:lnTo>
                  <a:lnTo>
                    <a:pt x="302551" y="299356"/>
                  </a:lnTo>
                  <a:cubicBezTo>
                    <a:pt x="309473" y="303616"/>
                    <a:pt x="314798" y="306279"/>
                    <a:pt x="321720" y="307343"/>
                  </a:cubicBezTo>
                  <a:cubicBezTo>
                    <a:pt x="327578" y="309473"/>
                    <a:pt x="333967" y="310538"/>
                    <a:pt x="340890" y="310538"/>
                  </a:cubicBezTo>
                  <a:cubicBezTo>
                    <a:pt x="353137" y="310538"/>
                    <a:pt x="362189" y="307343"/>
                    <a:pt x="370176" y="300421"/>
                  </a:cubicBezTo>
                  <a:cubicBezTo>
                    <a:pt x="378163" y="293499"/>
                    <a:pt x="381358" y="285512"/>
                    <a:pt x="381358" y="274330"/>
                  </a:cubicBezTo>
                  <a:cubicBezTo>
                    <a:pt x="381358" y="265278"/>
                    <a:pt x="379228" y="258355"/>
                    <a:pt x="373371" y="253031"/>
                  </a:cubicBezTo>
                  <a:cubicBezTo>
                    <a:pt x="369111" y="247173"/>
                    <a:pt x="356332" y="239719"/>
                    <a:pt x="336097" y="230666"/>
                  </a:cubicBezTo>
                  <a:cubicBezTo>
                    <a:pt x="314798" y="221614"/>
                    <a:pt x="299889" y="211497"/>
                    <a:pt x="292434" y="203510"/>
                  </a:cubicBezTo>
                  <a:cubicBezTo>
                    <a:pt x="284447" y="194458"/>
                    <a:pt x="280187" y="183276"/>
                    <a:pt x="280187" y="171029"/>
                  </a:cubicBezTo>
                  <a:cubicBezTo>
                    <a:pt x="280187" y="151859"/>
                    <a:pt x="287109" y="135885"/>
                    <a:pt x="300421" y="125768"/>
                  </a:cubicBezTo>
                  <a:cubicBezTo>
                    <a:pt x="313733" y="114586"/>
                    <a:pt x="332902" y="108729"/>
                    <a:pt x="357929" y="108729"/>
                  </a:cubicBezTo>
                  <a:cubicBezTo>
                    <a:pt x="368046" y="108729"/>
                    <a:pt x="377098" y="109794"/>
                    <a:pt x="386150" y="111923"/>
                  </a:cubicBezTo>
                  <a:cubicBezTo>
                    <a:pt x="394138" y="114053"/>
                    <a:pt x="402125" y="116183"/>
                    <a:pt x="410112" y="119378"/>
                  </a:cubicBezTo>
                  <a:lnTo>
                    <a:pt x="410112" y="119378"/>
                  </a:lnTo>
                  <a:close/>
                  <a:moveTo>
                    <a:pt x="3297" y="31519"/>
                  </a:moveTo>
                  <a:lnTo>
                    <a:pt x="250901" y="31519"/>
                  </a:lnTo>
                  <a:lnTo>
                    <a:pt x="250901" y="98079"/>
                  </a:lnTo>
                  <a:lnTo>
                    <a:pt x="227471" y="98079"/>
                  </a:lnTo>
                  <a:lnTo>
                    <a:pt x="221614" y="57610"/>
                  </a:lnTo>
                  <a:lnTo>
                    <a:pt x="214692" y="50688"/>
                  </a:lnTo>
                  <a:lnTo>
                    <a:pt x="148132" y="50688"/>
                  </a:lnTo>
                  <a:lnTo>
                    <a:pt x="148132" y="298291"/>
                  </a:lnTo>
                  <a:lnTo>
                    <a:pt x="155054" y="305214"/>
                  </a:lnTo>
                  <a:lnTo>
                    <a:pt x="184341" y="307343"/>
                  </a:lnTo>
                  <a:lnTo>
                    <a:pt x="184341" y="325448"/>
                  </a:lnTo>
                  <a:lnTo>
                    <a:pt x="70390" y="325448"/>
                  </a:lnTo>
                  <a:lnTo>
                    <a:pt x="70390" y="307343"/>
                  </a:lnTo>
                  <a:lnTo>
                    <a:pt x="99676" y="305214"/>
                  </a:lnTo>
                  <a:lnTo>
                    <a:pt x="106598" y="298291"/>
                  </a:lnTo>
                  <a:lnTo>
                    <a:pt x="106598" y="50688"/>
                  </a:lnTo>
                  <a:lnTo>
                    <a:pt x="40039" y="50688"/>
                  </a:lnTo>
                  <a:lnTo>
                    <a:pt x="33116" y="57610"/>
                  </a:lnTo>
                  <a:lnTo>
                    <a:pt x="27259" y="98079"/>
                  </a:lnTo>
                  <a:lnTo>
                    <a:pt x="2233" y="98079"/>
                  </a:lnTo>
                  <a:lnTo>
                    <a:pt x="2233" y="31519"/>
                  </a:lnTo>
                  <a:close/>
                </a:path>
              </a:pathLst>
            </a:custGeom>
            <a:solidFill>
              <a:srgbClr val="81308C"/>
            </a:solidFill>
            <a:ln w="5325" cap="flat">
              <a:noFill/>
              <a:prstDash val="solid"/>
              <a:miter/>
            </a:ln>
          </p:spPr>
          <p:txBody>
            <a:bodyPr rtlCol="0" anchor="ctr"/>
            <a:lstStyle/>
            <a:p>
              <a:endParaRPr lang="zh-CN" altLang="en-US"/>
            </a:p>
          </p:txBody>
        </p:sp>
      </p:grpSp>
      <p:grpSp>
        <p:nvGrpSpPr>
          <p:cNvPr id="708" name="77c87d38-6b11-4a4d-b2fb-6be181e35f44"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80ECD10A-0124-4176-8342-46FC42D3E186}"/>
              </a:ext>
            </a:extLst>
          </p:cNvPr>
          <p:cNvGrpSpPr>
            <a:grpSpLocks noChangeAspect="1"/>
          </p:cNvGrpSpPr>
          <p:nvPr>
            <p:custDataLst>
              <p:tags r:id="rId5"/>
            </p:custDataLst>
          </p:nvPr>
        </p:nvGrpSpPr>
        <p:grpSpPr>
          <a:xfrm>
            <a:off x="852101" y="3396646"/>
            <a:ext cx="1794294" cy="561879"/>
            <a:chOff x="3366076" y="2566750"/>
            <a:chExt cx="5459848" cy="1709738"/>
          </a:xfrm>
        </p:grpSpPr>
        <p:sp>
          <p:nvSpPr>
            <p:cNvPr id="709" name="iSļídé">
              <a:extLst>
                <a:ext uri="{FF2B5EF4-FFF2-40B4-BE49-F238E27FC236}">
                  <a16:creationId xmlns="" xmlns:a16="http://schemas.microsoft.com/office/drawing/2014/main" id="{86DB7663-C1AC-44B1-8BD5-D626C94E5C93}"/>
                </a:ext>
              </a:extLst>
            </p:cNvPr>
            <p:cNvSpPr/>
            <p:nvPr/>
          </p:nvSpPr>
          <p:spPr bwMode="auto">
            <a:xfrm>
              <a:off x="3647919" y="2850292"/>
              <a:ext cx="1142655" cy="1142655"/>
            </a:xfrm>
            <a:custGeom>
              <a:avLst/>
              <a:gdLst>
                <a:gd name="T0" fmla="*/ 429 w 858"/>
                <a:gd name="T1" fmla="*/ 0 h 857"/>
                <a:gd name="T2" fmla="*/ 858 w 858"/>
                <a:gd name="T3" fmla="*/ 428 h 857"/>
                <a:gd name="T4" fmla="*/ 429 w 858"/>
                <a:gd name="T5" fmla="*/ 857 h 857"/>
                <a:gd name="T6" fmla="*/ 0 w 858"/>
                <a:gd name="T7" fmla="*/ 428 h 857"/>
                <a:gd name="T8" fmla="*/ 429 w 858"/>
                <a:gd name="T9" fmla="*/ 0 h 857"/>
                <a:gd name="T10" fmla="*/ 429 w 858"/>
                <a:gd name="T11" fmla="*/ 24 h 857"/>
                <a:gd name="T12" fmla="*/ 25 w 858"/>
                <a:gd name="T13" fmla="*/ 428 h 857"/>
                <a:gd name="T14" fmla="*/ 429 w 858"/>
                <a:gd name="T15" fmla="*/ 833 h 857"/>
                <a:gd name="T16" fmla="*/ 834 w 858"/>
                <a:gd name="T17" fmla="*/ 428 h 857"/>
                <a:gd name="T18" fmla="*/ 429 w 858"/>
                <a:gd name="T19" fmla="*/ 24 h 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8" h="857">
                  <a:moveTo>
                    <a:pt x="429" y="0"/>
                  </a:moveTo>
                  <a:cubicBezTo>
                    <a:pt x="665" y="0"/>
                    <a:pt x="858" y="192"/>
                    <a:pt x="858" y="428"/>
                  </a:cubicBezTo>
                  <a:cubicBezTo>
                    <a:pt x="858" y="665"/>
                    <a:pt x="665" y="857"/>
                    <a:pt x="429" y="857"/>
                  </a:cubicBezTo>
                  <a:cubicBezTo>
                    <a:pt x="193" y="857"/>
                    <a:pt x="0" y="665"/>
                    <a:pt x="0" y="428"/>
                  </a:cubicBezTo>
                  <a:cubicBezTo>
                    <a:pt x="0" y="192"/>
                    <a:pt x="193" y="0"/>
                    <a:pt x="429" y="0"/>
                  </a:cubicBezTo>
                  <a:close/>
                  <a:moveTo>
                    <a:pt x="429" y="24"/>
                  </a:moveTo>
                  <a:cubicBezTo>
                    <a:pt x="207" y="24"/>
                    <a:pt x="25" y="206"/>
                    <a:pt x="25" y="428"/>
                  </a:cubicBezTo>
                  <a:cubicBezTo>
                    <a:pt x="25" y="651"/>
                    <a:pt x="207" y="833"/>
                    <a:pt x="429" y="833"/>
                  </a:cubicBezTo>
                  <a:cubicBezTo>
                    <a:pt x="652" y="833"/>
                    <a:pt x="834" y="651"/>
                    <a:pt x="834" y="428"/>
                  </a:cubicBezTo>
                  <a:cubicBezTo>
                    <a:pt x="834" y="206"/>
                    <a:pt x="652" y="24"/>
                    <a:pt x="429" y="2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0" name="iṥľíḋê">
              <a:extLst>
                <a:ext uri="{FF2B5EF4-FFF2-40B4-BE49-F238E27FC236}">
                  <a16:creationId xmlns="" xmlns:a16="http://schemas.microsoft.com/office/drawing/2014/main" id="{6B278215-BD37-477D-9568-8294A500C5F5}"/>
                </a:ext>
              </a:extLst>
            </p:cNvPr>
            <p:cNvSpPr/>
            <p:nvPr/>
          </p:nvSpPr>
          <p:spPr bwMode="auto">
            <a:xfrm>
              <a:off x="3366076" y="2566750"/>
              <a:ext cx="1708039" cy="1709738"/>
            </a:xfrm>
            <a:custGeom>
              <a:avLst/>
              <a:gdLst>
                <a:gd name="T0" fmla="*/ 641 w 1283"/>
                <a:gd name="T1" fmla="*/ 0 h 1283"/>
                <a:gd name="T2" fmla="*/ 1283 w 1283"/>
                <a:gd name="T3" fmla="*/ 641 h 1283"/>
                <a:gd name="T4" fmla="*/ 641 w 1283"/>
                <a:gd name="T5" fmla="*/ 1283 h 1283"/>
                <a:gd name="T6" fmla="*/ 0 w 1283"/>
                <a:gd name="T7" fmla="*/ 641 h 1283"/>
                <a:gd name="T8" fmla="*/ 641 w 1283"/>
                <a:gd name="T9" fmla="*/ 0 h 1283"/>
                <a:gd name="T10" fmla="*/ 641 w 1283"/>
                <a:gd name="T11" fmla="*/ 24 h 1283"/>
                <a:gd name="T12" fmla="*/ 24 w 1283"/>
                <a:gd name="T13" fmla="*/ 641 h 1283"/>
                <a:gd name="T14" fmla="*/ 641 w 1283"/>
                <a:gd name="T15" fmla="*/ 1259 h 1283"/>
                <a:gd name="T16" fmla="*/ 1258 w 1283"/>
                <a:gd name="T17" fmla="*/ 641 h 1283"/>
                <a:gd name="T18" fmla="*/ 641 w 1283"/>
                <a:gd name="T19" fmla="*/ 24 h 1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83" h="1283">
                  <a:moveTo>
                    <a:pt x="641" y="0"/>
                  </a:moveTo>
                  <a:cubicBezTo>
                    <a:pt x="995" y="0"/>
                    <a:pt x="1283" y="288"/>
                    <a:pt x="1283" y="641"/>
                  </a:cubicBezTo>
                  <a:cubicBezTo>
                    <a:pt x="1283" y="995"/>
                    <a:pt x="995" y="1283"/>
                    <a:pt x="641" y="1283"/>
                  </a:cubicBezTo>
                  <a:cubicBezTo>
                    <a:pt x="288" y="1283"/>
                    <a:pt x="0" y="995"/>
                    <a:pt x="0" y="641"/>
                  </a:cubicBezTo>
                  <a:cubicBezTo>
                    <a:pt x="0" y="288"/>
                    <a:pt x="288" y="0"/>
                    <a:pt x="641" y="0"/>
                  </a:cubicBezTo>
                  <a:close/>
                  <a:moveTo>
                    <a:pt x="641" y="24"/>
                  </a:moveTo>
                  <a:cubicBezTo>
                    <a:pt x="301" y="24"/>
                    <a:pt x="24" y="302"/>
                    <a:pt x="24" y="641"/>
                  </a:cubicBezTo>
                  <a:cubicBezTo>
                    <a:pt x="24" y="981"/>
                    <a:pt x="301" y="1259"/>
                    <a:pt x="641" y="1259"/>
                  </a:cubicBezTo>
                  <a:cubicBezTo>
                    <a:pt x="981" y="1259"/>
                    <a:pt x="1258" y="981"/>
                    <a:pt x="1258" y="641"/>
                  </a:cubicBezTo>
                  <a:cubicBezTo>
                    <a:pt x="1258" y="302"/>
                    <a:pt x="981" y="24"/>
                    <a:pt x="641" y="2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1" name="íṣḷíďè">
              <a:extLst>
                <a:ext uri="{FF2B5EF4-FFF2-40B4-BE49-F238E27FC236}">
                  <a16:creationId xmlns="" xmlns:a16="http://schemas.microsoft.com/office/drawing/2014/main" id="{8287D479-6BCF-4E6E-BE1A-CA284ACCE611}"/>
                </a:ext>
              </a:extLst>
            </p:cNvPr>
            <p:cNvSpPr/>
            <p:nvPr/>
          </p:nvSpPr>
          <p:spPr bwMode="auto">
            <a:xfrm>
              <a:off x="3433990" y="2634664"/>
              <a:ext cx="1573909" cy="1071345"/>
            </a:xfrm>
            <a:custGeom>
              <a:avLst/>
              <a:gdLst>
                <a:gd name="T0" fmla="*/ 46 w 1182"/>
                <a:gd name="T1" fmla="*/ 693 h 803"/>
                <a:gd name="T2" fmla="*/ 46 w 1182"/>
                <a:gd name="T3" fmla="*/ 715 h 803"/>
                <a:gd name="T4" fmla="*/ 139 w 1182"/>
                <a:gd name="T5" fmla="*/ 703 h 803"/>
                <a:gd name="T6" fmla="*/ 51 w 1182"/>
                <a:gd name="T7" fmla="*/ 781 h 803"/>
                <a:gd name="T8" fmla="*/ 82 w 1182"/>
                <a:gd name="T9" fmla="*/ 547 h 803"/>
                <a:gd name="T10" fmla="*/ 22 w 1182"/>
                <a:gd name="T11" fmla="*/ 647 h 803"/>
                <a:gd name="T12" fmla="*/ 22 w 1182"/>
                <a:gd name="T13" fmla="*/ 616 h 803"/>
                <a:gd name="T14" fmla="*/ 4 w 1182"/>
                <a:gd name="T15" fmla="*/ 574 h 803"/>
                <a:gd name="T16" fmla="*/ 136 w 1182"/>
                <a:gd name="T17" fmla="*/ 477 h 803"/>
                <a:gd name="T18" fmla="*/ 143 w 1182"/>
                <a:gd name="T19" fmla="*/ 477 h 803"/>
                <a:gd name="T20" fmla="*/ 24 w 1182"/>
                <a:gd name="T21" fmla="*/ 490 h 803"/>
                <a:gd name="T22" fmla="*/ 156 w 1182"/>
                <a:gd name="T23" fmla="*/ 330 h 803"/>
                <a:gd name="T24" fmla="*/ 193 w 1182"/>
                <a:gd name="T25" fmla="*/ 355 h 803"/>
                <a:gd name="T26" fmla="*/ 143 w 1182"/>
                <a:gd name="T27" fmla="*/ 368 h 803"/>
                <a:gd name="T28" fmla="*/ 159 w 1182"/>
                <a:gd name="T29" fmla="*/ 414 h 803"/>
                <a:gd name="T30" fmla="*/ 186 w 1182"/>
                <a:gd name="T31" fmla="*/ 304 h 803"/>
                <a:gd name="T32" fmla="*/ 228 w 1182"/>
                <a:gd name="T33" fmla="*/ 266 h 803"/>
                <a:gd name="T34" fmla="*/ 236 w 1182"/>
                <a:gd name="T35" fmla="*/ 121 h 803"/>
                <a:gd name="T36" fmla="*/ 271 w 1182"/>
                <a:gd name="T37" fmla="*/ 193 h 803"/>
                <a:gd name="T38" fmla="*/ 224 w 1182"/>
                <a:gd name="T39" fmla="*/ 274 h 803"/>
                <a:gd name="T40" fmla="*/ 500 w 1182"/>
                <a:gd name="T41" fmla="*/ 26 h 803"/>
                <a:gd name="T42" fmla="*/ 417 w 1182"/>
                <a:gd name="T43" fmla="*/ 112 h 803"/>
                <a:gd name="T44" fmla="*/ 447 w 1182"/>
                <a:gd name="T45" fmla="*/ 21 h 803"/>
                <a:gd name="T46" fmla="*/ 492 w 1182"/>
                <a:gd name="T47" fmla="*/ 31 h 803"/>
                <a:gd name="T48" fmla="*/ 532 w 1182"/>
                <a:gd name="T49" fmla="*/ 125 h 803"/>
                <a:gd name="T50" fmla="*/ 573 w 1182"/>
                <a:gd name="T51" fmla="*/ 0 h 803"/>
                <a:gd name="T52" fmla="*/ 662 w 1182"/>
                <a:gd name="T53" fmla="*/ 0 h 803"/>
                <a:gd name="T54" fmla="*/ 557 w 1182"/>
                <a:gd name="T55" fmla="*/ 29 h 803"/>
                <a:gd name="T56" fmla="*/ 727 w 1182"/>
                <a:gd name="T57" fmla="*/ 143 h 803"/>
                <a:gd name="T58" fmla="*/ 753 w 1182"/>
                <a:gd name="T59" fmla="*/ 22 h 803"/>
                <a:gd name="T60" fmla="*/ 662 w 1182"/>
                <a:gd name="T61" fmla="*/ 130 h 803"/>
                <a:gd name="T62" fmla="*/ 892 w 1182"/>
                <a:gd name="T63" fmla="*/ 83 h 803"/>
                <a:gd name="T64" fmla="*/ 773 w 1182"/>
                <a:gd name="T65" fmla="*/ 30 h 803"/>
                <a:gd name="T66" fmla="*/ 812 w 1182"/>
                <a:gd name="T67" fmla="*/ 74 h 803"/>
                <a:gd name="T68" fmla="*/ 855 w 1182"/>
                <a:gd name="T69" fmla="*/ 67 h 803"/>
                <a:gd name="T70" fmla="*/ 864 w 1182"/>
                <a:gd name="T71" fmla="*/ 193 h 803"/>
                <a:gd name="T72" fmla="*/ 951 w 1182"/>
                <a:gd name="T73" fmla="*/ 241 h 803"/>
                <a:gd name="T74" fmla="*/ 924 w 1182"/>
                <a:gd name="T75" fmla="*/ 226 h 803"/>
                <a:gd name="T76" fmla="*/ 965 w 1182"/>
                <a:gd name="T77" fmla="*/ 144 h 803"/>
                <a:gd name="T78" fmla="*/ 920 w 1182"/>
                <a:gd name="T79" fmla="*/ 102 h 803"/>
                <a:gd name="T80" fmla="*/ 1051 w 1182"/>
                <a:gd name="T81" fmla="*/ 244 h 803"/>
                <a:gd name="T82" fmla="*/ 1007 w 1182"/>
                <a:gd name="T83" fmla="*/ 277 h 803"/>
                <a:gd name="T84" fmla="*/ 934 w 1182"/>
                <a:gd name="T85" fmla="*/ 272 h 803"/>
                <a:gd name="T86" fmla="*/ 1070 w 1182"/>
                <a:gd name="T87" fmla="*/ 246 h 803"/>
                <a:gd name="T88" fmla="*/ 1121 w 1182"/>
                <a:gd name="T89" fmla="*/ 427 h 803"/>
                <a:gd name="T90" fmla="*/ 1143 w 1182"/>
                <a:gd name="T91" fmla="*/ 373 h 803"/>
                <a:gd name="T92" fmla="*/ 1024 w 1182"/>
                <a:gd name="T93" fmla="*/ 422 h 803"/>
                <a:gd name="T94" fmla="*/ 1011 w 1182"/>
                <a:gd name="T95" fmla="*/ 391 h 803"/>
                <a:gd name="T96" fmla="*/ 1099 w 1182"/>
                <a:gd name="T97" fmla="*/ 389 h 803"/>
                <a:gd name="T98" fmla="*/ 1055 w 1182"/>
                <a:gd name="T99" fmla="*/ 527 h 803"/>
                <a:gd name="T100" fmla="*/ 1146 w 1182"/>
                <a:gd name="T101" fmla="*/ 454 h 803"/>
                <a:gd name="T102" fmla="*/ 1171 w 1182"/>
                <a:gd name="T103" fmla="*/ 496 h 803"/>
                <a:gd name="T104" fmla="*/ 1075 w 1182"/>
                <a:gd name="T105" fmla="*/ 597 h 803"/>
                <a:gd name="T106" fmla="*/ 1180 w 1182"/>
                <a:gd name="T107" fmla="*/ 523 h 803"/>
                <a:gd name="T108" fmla="*/ 1056 w 1182"/>
                <a:gd name="T109" fmla="*/ 548 h 803"/>
                <a:gd name="T110" fmla="*/ 1146 w 1182"/>
                <a:gd name="T111" fmla="*/ 793 h 803"/>
                <a:gd name="T112" fmla="*/ 1036 w 1182"/>
                <a:gd name="T113" fmla="*/ 737 h 803"/>
                <a:gd name="T114" fmla="*/ 1091 w 1182"/>
                <a:gd name="T115" fmla="*/ 699 h 803"/>
                <a:gd name="T116" fmla="*/ 1160 w 1182"/>
                <a:gd name="T117" fmla="*/ 728 h 803"/>
                <a:gd name="T118" fmla="*/ 1128 w 1182"/>
                <a:gd name="T119" fmla="*/ 755 h 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803">
                  <a:moveTo>
                    <a:pt x="42" y="801"/>
                  </a:moveTo>
                  <a:cubicBezTo>
                    <a:pt x="38" y="803"/>
                    <a:pt x="38" y="803"/>
                    <a:pt x="38" y="803"/>
                  </a:cubicBezTo>
                  <a:cubicBezTo>
                    <a:pt x="8" y="699"/>
                    <a:pt x="8" y="699"/>
                    <a:pt x="8" y="699"/>
                  </a:cubicBezTo>
                  <a:cubicBezTo>
                    <a:pt x="45" y="688"/>
                    <a:pt x="45" y="688"/>
                    <a:pt x="45" y="688"/>
                  </a:cubicBezTo>
                  <a:cubicBezTo>
                    <a:pt x="46" y="693"/>
                    <a:pt x="46" y="693"/>
                    <a:pt x="46" y="693"/>
                  </a:cubicBezTo>
                  <a:cubicBezTo>
                    <a:pt x="25" y="701"/>
                    <a:pt x="19" y="717"/>
                    <a:pt x="27" y="741"/>
                  </a:cubicBezTo>
                  <a:cubicBezTo>
                    <a:pt x="29" y="752"/>
                    <a:pt x="34" y="755"/>
                    <a:pt x="40" y="753"/>
                  </a:cubicBezTo>
                  <a:cubicBezTo>
                    <a:pt x="82" y="740"/>
                    <a:pt x="82" y="740"/>
                    <a:pt x="82" y="740"/>
                  </a:cubicBezTo>
                  <a:cubicBezTo>
                    <a:pt x="79" y="723"/>
                    <a:pt x="67" y="716"/>
                    <a:pt x="47" y="720"/>
                  </a:cubicBezTo>
                  <a:cubicBezTo>
                    <a:pt x="46" y="715"/>
                    <a:pt x="46" y="715"/>
                    <a:pt x="46" y="715"/>
                  </a:cubicBezTo>
                  <a:cubicBezTo>
                    <a:pt x="107" y="698"/>
                    <a:pt x="107" y="698"/>
                    <a:pt x="107" y="698"/>
                  </a:cubicBezTo>
                  <a:cubicBezTo>
                    <a:pt x="109" y="703"/>
                    <a:pt x="109" y="703"/>
                    <a:pt x="109" y="703"/>
                  </a:cubicBezTo>
                  <a:cubicBezTo>
                    <a:pt x="89" y="709"/>
                    <a:pt x="83" y="721"/>
                    <a:pt x="89" y="739"/>
                  </a:cubicBezTo>
                  <a:cubicBezTo>
                    <a:pt x="131" y="726"/>
                    <a:pt x="131" y="726"/>
                    <a:pt x="131" y="726"/>
                  </a:cubicBezTo>
                  <a:cubicBezTo>
                    <a:pt x="141" y="725"/>
                    <a:pt x="143" y="717"/>
                    <a:pt x="139" y="703"/>
                  </a:cubicBezTo>
                  <a:cubicBezTo>
                    <a:pt x="143" y="701"/>
                    <a:pt x="143" y="701"/>
                    <a:pt x="143" y="701"/>
                  </a:cubicBezTo>
                  <a:cubicBezTo>
                    <a:pt x="162" y="767"/>
                    <a:pt x="162" y="767"/>
                    <a:pt x="162" y="767"/>
                  </a:cubicBezTo>
                  <a:cubicBezTo>
                    <a:pt x="158" y="768"/>
                    <a:pt x="158" y="768"/>
                    <a:pt x="158" y="768"/>
                  </a:cubicBezTo>
                  <a:cubicBezTo>
                    <a:pt x="154" y="757"/>
                    <a:pt x="148" y="752"/>
                    <a:pt x="139" y="756"/>
                  </a:cubicBezTo>
                  <a:cubicBezTo>
                    <a:pt x="51" y="781"/>
                    <a:pt x="51" y="781"/>
                    <a:pt x="51" y="781"/>
                  </a:cubicBezTo>
                  <a:cubicBezTo>
                    <a:pt x="42" y="783"/>
                    <a:pt x="39" y="790"/>
                    <a:pt x="42" y="801"/>
                  </a:cubicBezTo>
                  <a:close/>
                  <a:moveTo>
                    <a:pt x="0" y="532"/>
                  </a:moveTo>
                  <a:cubicBezTo>
                    <a:pt x="4" y="532"/>
                    <a:pt x="4" y="532"/>
                    <a:pt x="4" y="532"/>
                  </a:cubicBezTo>
                  <a:cubicBezTo>
                    <a:pt x="5" y="543"/>
                    <a:pt x="10" y="548"/>
                    <a:pt x="21" y="547"/>
                  </a:cubicBezTo>
                  <a:cubicBezTo>
                    <a:pt x="82" y="547"/>
                    <a:pt x="82" y="547"/>
                    <a:pt x="82" y="547"/>
                  </a:cubicBezTo>
                  <a:cubicBezTo>
                    <a:pt x="99" y="547"/>
                    <a:pt x="111" y="551"/>
                    <a:pt x="118" y="557"/>
                  </a:cubicBezTo>
                  <a:cubicBezTo>
                    <a:pt x="126" y="566"/>
                    <a:pt x="131" y="578"/>
                    <a:pt x="131" y="594"/>
                  </a:cubicBezTo>
                  <a:cubicBezTo>
                    <a:pt x="131" y="611"/>
                    <a:pt x="128" y="624"/>
                    <a:pt x="121" y="633"/>
                  </a:cubicBezTo>
                  <a:cubicBezTo>
                    <a:pt x="114" y="643"/>
                    <a:pt x="102" y="647"/>
                    <a:pt x="86" y="647"/>
                  </a:cubicBezTo>
                  <a:cubicBezTo>
                    <a:pt x="22" y="647"/>
                    <a:pt x="22" y="647"/>
                    <a:pt x="22" y="647"/>
                  </a:cubicBezTo>
                  <a:cubicBezTo>
                    <a:pt x="10" y="646"/>
                    <a:pt x="4" y="651"/>
                    <a:pt x="4" y="662"/>
                  </a:cubicBezTo>
                  <a:cubicBezTo>
                    <a:pt x="0" y="662"/>
                    <a:pt x="0" y="662"/>
                    <a:pt x="0" y="662"/>
                  </a:cubicBezTo>
                  <a:cubicBezTo>
                    <a:pt x="0" y="597"/>
                    <a:pt x="0" y="597"/>
                    <a:pt x="0" y="597"/>
                  </a:cubicBezTo>
                  <a:cubicBezTo>
                    <a:pt x="4" y="597"/>
                    <a:pt x="4" y="597"/>
                    <a:pt x="4" y="597"/>
                  </a:cubicBezTo>
                  <a:cubicBezTo>
                    <a:pt x="3" y="611"/>
                    <a:pt x="9" y="617"/>
                    <a:pt x="22" y="616"/>
                  </a:cubicBezTo>
                  <a:cubicBezTo>
                    <a:pt x="86" y="616"/>
                    <a:pt x="86" y="616"/>
                    <a:pt x="86" y="616"/>
                  </a:cubicBezTo>
                  <a:cubicBezTo>
                    <a:pt x="110" y="616"/>
                    <a:pt x="123" y="607"/>
                    <a:pt x="123" y="588"/>
                  </a:cubicBezTo>
                  <a:cubicBezTo>
                    <a:pt x="123" y="565"/>
                    <a:pt x="109" y="554"/>
                    <a:pt x="82" y="555"/>
                  </a:cubicBezTo>
                  <a:cubicBezTo>
                    <a:pt x="24" y="555"/>
                    <a:pt x="24" y="555"/>
                    <a:pt x="24" y="555"/>
                  </a:cubicBezTo>
                  <a:cubicBezTo>
                    <a:pt x="11" y="554"/>
                    <a:pt x="4" y="560"/>
                    <a:pt x="4" y="574"/>
                  </a:cubicBezTo>
                  <a:cubicBezTo>
                    <a:pt x="0" y="574"/>
                    <a:pt x="0" y="574"/>
                    <a:pt x="0" y="574"/>
                  </a:cubicBezTo>
                  <a:cubicBezTo>
                    <a:pt x="0" y="532"/>
                    <a:pt x="0" y="532"/>
                    <a:pt x="0" y="532"/>
                  </a:cubicBezTo>
                  <a:close/>
                  <a:moveTo>
                    <a:pt x="31" y="461"/>
                  </a:moveTo>
                  <a:cubicBezTo>
                    <a:pt x="123" y="485"/>
                    <a:pt x="123" y="485"/>
                    <a:pt x="123" y="485"/>
                  </a:cubicBezTo>
                  <a:cubicBezTo>
                    <a:pt x="130" y="488"/>
                    <a:pt x="135" y="485"/>
                    <a:pt x="136" y="477"/>
                  </a:cubicBezTo>
                  <a:cubicBezTo>
                    <a:pt x="144" y="453"/>
                    <a:pt x="128" y="435"/>
                    <a:pt x="90" y="426"/>
                  </a:cubicBezTo>
                  <a:cubicBezTo>
                    <a:pt x="53" y="417"/>
                    <a:pt x="32" y="424"/>
                    <a:pt x="25" y="447"/>
                  </a:cubicBezTo>
                  <a:cubicBezTo>
                    <a:pt x="23" y="455"/>
                    <a:pt x="25" y="460"/>
                    <a:pt x="31" y="461"/>
                  </a:cubicBezTo>
                  <a:close/>
                  <a:moveTo>
                    <a:pt x="128" y="535"/>
                  </a:moveTo>
                  <a:cubicBezTo>
                    <a:pt x="143" y="477"/>
                    <a:pt x="143" y="477"/>
                    <a:pt x="143" y="477"/>
                  </a:cubicBezTo>
                  <a:cubicBezTo>
                    <a:pt x="153" y="433"/>
                    <a:pt x="137" y="405"/>
                    <a:pt x="97" y="393"/>
                  </a:cubicBezTo>
                  <a:cubicBezTo>
                    <a:pt x="58" y="384"/>
                    <a:pt x="31" y="402"/>
                    <a:pt x="19" y="445"/>
                  </a:cubicBezTo>
                  <a:cubicBezTo>
                    <a:pt x="4" y="501"/>
                    <a:pt x="4" y="501"/>
                    <a:pt x="4" y="501"/>
                  </a:cubicBezTo>
                  <a:cubicBezTo>
                    <a:pt x="8" y="502"/>
                    <a:pt x="8" y="502"/>
                    <a:pt x="8" y="502"/>
                  </a:cubicBezTo>
                  <a:cubicBezTo>
                    <a:pt x="11" y="492"/>
                    <a:pt x="17" y="488"/>
                    <a:pt x="24" y="490"/>
                  </a:cubicBezTo>
                  <a:cubicBezTo>
                    <a:pt x="116" y="515"/>
                    <a:pt x="116" y="515"/>
                    <a:pt x="116" y="515"/>
                  </a:cubicBezTo>
                  <a:cubicBezTo>
                    <a:pt x="124" y="517"/>
                    <a:pt x="126" y="523"/>
                    <a:pt x="124" y="533"/>
                  </a:cubicBezTo>
                  <a:cubicBezTo>
                    <a:pt x="128" y="535"/>
                    <a:pt x="128" y="535"/>
                    <a:pt x="128" y="535"/>
                  </a:cubicBezTo>
                  <a:close/>
                  <a:moveTo>
                    <a:pt x="137" y="362"/>
                  </a:moveTo>
                  <a:cubicBezTo>
                    <a:pt x="156" y="330"/>
                    <a:pt x="156" y="330"/>
                    <a:pt x="156" y="330"/>
                  </a:cubicBezTo>
                  <a:cubicBezTo>
                    <a:pt x="106" y="323"/>
                    <a:pt x="106" y="323"/>
                    <a:pt x="106" y="323"/>
                  </a:cubicBezTo>
                  <a:cubicBezTo>
                    <a:pt x="137" y="362"/>
                    <a:pt x="137" y="362"/>
                    <a:pt x="137" y="362"/>
                  </a:cubicBezTo>
                  <a:close/>
                  <a:moveTo>
                    <a:pt x="220" y="300"/>
                  </a:moveTo>
                  <a:cubicBezTo>
                    <a:pt x="224" y="302"/>
                    <a:pt x="224" y="302"/>
                    <a:pt x="224" y="302"/>
                  </a:cubicBezTo>
                  <a:cubicBezTo>
                    <a:pt x="193" y="355"/>
                    <a:pt x="193" y="355"/>
                    <a:pt x="193" y="355"/>
                  </a:cubicBezTo>
                  <a:cubicBezTo>
                    <a:pt x="189" y="353"/>
                    <a:pt x="189" y="353"/>
                    <a:pt x="189" y="353"/>
                  </a:cubicBezTo>
                  <a:cubicBezTo>
                    <a:pt x="189" y="353"/>
                    <a:pt x="189" y="352"/>
                    <a:pt x="190" y="351"/>
                  </a:cubicBezTo>
                  <a:cubicBezTo>
                    <a:pt x="194" y="342"/>
                    <a:pt x="195" y="337"/>
                    <a:pt x="190" y="336"/>
                  </a:cubicBezTo>
                  <a:cubicBezTo>
                    <a:pt x="186" y="334"/>
                    <a:pt x="177" y="332"/>
                    <a:pt x="164" y="331"/>
                  </a:cubicBezTo>
                  <a:cubicBezTo>
                    <a:pt x="143" y="368"/>
                    <a:pt x="143" y="368"/>
                    <a:pt x="143" y="368"/>
                  </a:cubicBezTo>
                  <a:cubicBezTo>
                    <a:pt x="151" y="380"/>
                    <a:pt x="157" y="387"/>
                    <a:pt x="159" y="388"/>
                  </a:cubicBezTo>
                  <a:cubicBezTo>
                    <a:pt x="163" y="390"/>
                    <a:pt x="168" y="387"/>
                    <a:pt x="174" y="379"/>
                  </a:cubicBezTo>
                  <a:cubicBezTo>
                    <a:pt x="174" y="378"/>
                    <a:pt x="174" y="378"/>
                    <a:pt x="174" y="378"/>
                  </a:cubicBezTo>
                  <a:cubicBezTo>
                    <a:pt x="178" y="380"/>
                    <a:pt x="178" y="380"/>
                    <a:pt x="178" y="380"/>
                  </a:cubicBezTo>
                  <a:cubicBezTo>
                    <a:pt x="159" y="414"/>
                    <a:pt x="159" y="414"/>
                    <a:pt x="159" y="414"/>
                  </a:cubicBezTo>
                  <a:cubicBezTo>
                    <a:pt x="155" y="412"/>
                    <a:pt x="155" y="412"/>
                    <a:pt x="155" y="412"/>
                  </a:cubicBezTo>
                  <a:cubicBezTo>
                    <a:pt x="159" y="405"/>
                    <a:pt x="156" y="396"/>
                    <a:pt x="145" y="385"/>
                  </a:cubicBezTo>
                  <a:cubicBezTo>
                    <a:pt x="75" y="295"/>
                    <a:pt x="75" y="295"/>
                    <a:pt x="75" y="295"/>
                  </a:cubicBezTo>
                  <a:cubicBezTo>
                    <a:pt x="78" y="291"/>
                    <a:pt x="78" y="291"/>
                    <a:pt x="78" y="291"/>
                  </a:cubicBezTo>
                  <a:cubicBezTo>
                    <a:pt x="186" y="304"/>
                    <a:pt x="186" y="304"/>
                    <a:pt x="186" y="304"/>
                  </a:cubicBezTo>
                  <a:cubicBezTo>
                    <a:pt x="208" y="308"/>
                    <a:pt x="219" y="306"/>
                    <a:pt x="220" y="300"/>
                  </a:cubicBezTo>
                  <a:close/>
                  <a:moveTo>
                    <a:pt x="225" y="301"/>
                  </a:moveTo>
                  <a:cubicBezTo>
                    <a:pt x="257" y="271"/>
                    <a:pt x="257" y="271"/>
                    <a:pt x="257" y="271"/>
                  </a:cubicBezTo>
                  <a:cubicBezTo>
                    <a:pt x="254" y="268"/>
                    <a:pt x="254" y="268"/>
                    <a:pt x="254" y="268"/>
                  </a:cubicBezTo>
                  <a:cubicBezTo>
                    <a:pt x="244" y="277"/>
                    <a:pt x="236" y="276"/>
                    <a:pt x="228" y="266"/>
                  </a:cubicBezTo>
                  <a:cubicBezTo>
                    <a:pt x="176" y="211"/>
                    <a:pt x="176" y="211"/>
                    <a:pt x="176" y="211"/>
                  </a:cubicBezTo>
                  <a:cubicBezTo>
                    <a:pt x="308" y="227"/>
                    <a:pt x="308" y="227"/>
                    <a:pt x="308" y="227"/>
                  </a:cubicBezTo>
                  <a:cubicBezTo>
                    <a:pt x="311" y="224"/>
                    <a:pt x="311" y="224"/>
                    <a:pt x="311" y="224"/>
                  </a:cubicBezTo>
                  <a:cubicBezTo>
                    <a:pt x="236" y="143"/>
                    <a:pt x="236" y="143"/>
                    <a:pt x="236" y="143"/>
                  </a:cubicBezTo>
                  <a:cubicBezTo>
                    <a:pt x="228" y="136"/>
                    <a:pt x="229" y="129"/>
                    <a:pt x="236" y="121"/>
                  </a:cubicBezTo>
                  <a:cubicBezTo>
                    <a:pt x="233" y="118"/>
                    <a:pt x="233" y="118"/>
                    <a:pt x="233" y="118"/>
                  </a:cubicBezTo>
                  <a:cubicBezTo>
                    <a:pt x="203" y="146"/>
                    <a:pt x="203" y="146"/>
                    <a:pt x="203" y="146"/>
                  </a:cubicBezTo>
                  <a:cubicBezTo>
                    <a:pt x="206" y="149"/>
                    <a:pt x="206" y="149"/>
                    <a:pt x="206" y="149"/>
                  </a:cubicBezTo>
                  <a:cubicBezTo>
                    <a:pt x="216" y="140"/>
                    <a:pt x="224" y="141"/>
                    <a:pt x="232" y="151"/>
                  </a:cubicBezTo>
                  <a:cubicBezTo>
                    <a:pt x="271" y="193"/>
                    <a:pt x="271" y="193"/>
                    <a:pt x="271" y="193"/>
                  </a:cubicBezTo>
                  <a:cubicBezTo>
                    <a:pt x="167" y="179"/>
                    <a:pt x="167" y="179"/>
                    <a:pt x="167" y="179"/>
                  </a:cubicBezTo>
                  <a:cubicBezTo>
                    <a:pt x="138" y="206"/>
                    <a:pt x="138" y="206"/>
                    <a:pt x="138" y="206"/>
                  </a:cubicBezTo>
                  <a:cubicBezTo>
                    <a:pt x="141" y="209"/>
                    <a:pt x="141" y="209"/>
                    <a:pt x="141" y="209"/>
                  </a:cubicBezTo>
                  <a:cubicBezTo>
                    <a:pt x="143" y="207"/>
                    <a:pt x="150" y="207"/>
                    <a:pt x="163" y="208"/>
                  </a:cubicBezTo>
                  <a:cubicBezTo>
                    <a:pt x="224" y="274"/>
                    <a:pt x="224" y="274"/>
                    <a:pt x="224" y="274"/>
                  </a:cubicBezTo>
                  <a:cubicBezTo>
                    <a:pt x="232" y="281"/>
                    <a:pt x="231" y="289"/>
                    <a:pt x="222" y="298"/>
                  </a:cubicBezTo>
                  <a:cubicBezTo>
                    <a:pt x="225" y="301"/>
                    <a:pt x="225" y="301"/>
                    <a:pt x="225" y="301"/>
                  </a:cubicBezTo>
                  <a:close/>
                  <a:moveTo>
                    <a:pt x="509" y="2"/>
                  </a:moveTo>
                  <a:cubicBezTo>
                    <a:pt x="510" y="7"/>
                    <a:pt x="510" y="7"/>
                    <a:pt x="510" y="7"/>
                  </a:cubicBezTo>
                  <a:cubicBezTo>
                    <a:pt x="500" y="10"/>
                    <a:pt x="496" y="16"/>
                    <a:pt x="500" y="26"/>
                  </a:cubicBezTo>
                  <a:cubicBezTo>
                    <a:pt x="513" y="86"/>
                    <a:pt x="513" y="86"/>
                    <a:pt x="513" y="86"/>
                  </a:cubicBezTo>
                  <a:cubicBezTo>
                    <a:pt x="517" y="103"/>
                    <a:pt x="516" y="115"/>
                    <a:pt x="511" y="123"/>
                  </a:cubicBezTo>
                  <a:cubicBezTo>
                    <a:pt x="505" y="133"/>
                    <a:pt x="494" y="140"/>
                    <a:pt x="478" y="144"/>
                  </a:cubicBezTo>
                  <a:cubicBezTo>
                    <a:pt x="461" y="148"/>
                    <a:pt x="448" y="147"/>
                    <a:pt x="438" y="143"/>
                  </a:cubicBezTo>
                  <a:cubicBezTo>
                    <a:pt x="427" y="138"/>
                    <a:pt x="420" y="128"/>
                    <a:pt x="417" y="112"/>
                  </a:cubicBezTo>
                  <a:cubicBezTo>
                    <a:pt x="403" y="50"/>
                    <a:pt x="403" y="50"/>
                    <a:pt x="403" y="50"/>
                  </a:cubicBezTo>
                  <a:cubicBezTo>
                    <a:pt x="401" y="38"/>
                    <a:pt x="394" y="33"/>
                    <a:pt x="383" y="36"/>
                  </a:cubicBezTo>
                  <a:cubicBezTo>
                    <a:pt x="382" y="32"/>
                    <a:pt x="382" y="32"/>
                    <a:pt x="382" y="32"/>
                  </a:cubicBezTo>
                  <a:cubicBezTo>
                    <a:pt x="446" y="17"/>
                    <a:pt x="446" y="17"/>
                    <a:pt x="446" y="17"/>
                  </a:cubicBezTo>
                  <a:cubicBezTo>
                    <a:pt x="447" y="21"/>
                    <a:pt x="447" y="21"/>
                    <a:pt x="447" y="21"/>
                  </a:cubicBezTo>
                  <a:cubicBezTo>
                    <a:pt x="433" y="23"/>
                    <a:pt x="428" y="30"/>
                    <a:pt x="432" y="43"/>
                  </a:cubicBezTo>
                  <a:cubicBezTo>
                    <a:pt x="447" y="105"/>
                    <a:pt x="447" y="105"/>
                    <a:pt x="447" y="105"/>
                  </a:cubicBezTo>
                  <a:cubicBezTo>
                    <a:pt x="452" y="129"/>
                    <a:pt x="463" y="139"/>
                    <a:pt x="482" y="135"/>
                  </a:cubicBezTo>
                  <a:cubicBezTo>
                    <a:pt x="505" y="130"/>
                    <a:pt x="512" y="114"/>
                    <a:pt x="505" y="87"/>
                  </a:cubicBezTo>
                  <a:cubicBezTo>
                    <a:pt x="492" y="31"/>
                    <a:pt x="492" y="31"/>
                    <a:pt x="492" y="31"/>
                  </a:cubicBezTo>
                  <a:cubicBezTo>
                    <a:pt x="490" y="18"/>
                    <a:pt x="483" y="13"/>
                    <a:pt x="470" y="16"/>
                  </a:cubicBezTo>
                  <a:cubicBezTo>
                    <a:pt x="469" y="12"/>
                    <a:pt x="469" y="12"/>
                    <a:pt x="469" y="12"/>
                  </a:cubicBezTo>
                  <a:cubicBezTo>
                    <a:pt x="509" y="2"/>
                    <a:pt x="509" y="2"/>
                    <a:pt x="509" y="2"/>
                  </a:cubicBezTo>
                  <a:close/>
                  <a:moveTo>
                    <a:pt x="532" y="129"/>
                  </a:moveTo>
                  <a:cubicBezTo>
                    <a:pt x="532" y="125"/>
                    <a:pt x="532" y="125"/>
                    <a:pt x="532" y="125"/>
                  </a:cubicBezTo>
                  <a:cubicBezTo>
                    <a:pt x="544" y="124"/>
                    <a:pt x="550" y="119"/>
                    <a:pt x="549" y="109"/>
                  </a:cubicBezTo>
                  <a:cubicBezTo>
                    <a:pt x="549" y="19"/>
                    <a:pt x="549" y="19"/>
                    <a:pt x="549" y="19"/>
                  </a:cubicBezTo>
                  <a:cubicBezTo>
                    <a:pt x="541" y="9"/>
                    <a:pt x="535" y="4"/>
                    <a:pt x="533" y="5"/>
                  </a:cubicBezTo>
                  <a:cubicBezTo>
                    <a:pt x="533" y="0"/>
                    <a:pt x="533" y="0"/>
                    <a:pt x="533" y="0"/>
                  </a:cubicBezTo>
                  <a:cubicBezTo>
                    <a:pt x="573" y="0"/>
                    <a:pt x="573" y="0"/>
                    <a:pt x="573" y="0"/>
                  </a:cubicBezTo>
                  <a:cubicBezTo>
                    <a:pt x="639" y="82"/>
                    <a:pt x="639" y="82"/>
                    <a:pt x="639" y="82"/>
                  </a:cubicBezTo>
                  <a:cubicBezTo>
                    <a:pt x="639" y="24"/>
                    <a:pt x="639" y="24"/>
                    <a:pt x="639" y="24"/>
                  </a:cubicBezTo>
                  <a:cubicBezTo>
                    <a:pt x="640" y="12"/>
                    <a:pt x="634" y="5"/>
                    <a:pt x="621" y="5"/>
                  </a:cubicBezTo>
                  <a:cubicBezTo>
                    <a:pt x="621" y="0"/>
                    <a:pt x="621" y="0"/>
                    <a:pt x="621" y="0"/>
                  </a:cubicBezTo>
                  <a:cubicBezTo>
                    <a:pt x="662" y="0"/>
                    <a:pt x="662" y="0"/>
                    <a:pt x="662" y="0"/>
                  </a:cubicBezTo>
                  <a:cubicBezTo>
                    <a:pt x="662" y="5"/>
                    <a:pt x="662" y="5"/>
                    <a:pt x="662" y="5"/>
                  </a:cubicBezTo>
                  <a:cubicBezTo>
                    <a:pt x="651" y="6"/>
                    <a:pt x="646" y="11"/>
                    <a:pt x="647" y="21"/>
                  </a:cubicBezTo>
                  <a:cubicBezTo>
                    <a:pt x="647" y="132"/>
                    <a:pt x="647" y="132"/>
                    <a:pt x="647" y="132"/>
                  </a:cubicBezTo>
                  <a:cubicBezTo>
                    <a:pt x="642" y="132"/>
                    <a:pt x="642" y="132"/>
                    <a:pt x="642" y="132"/>
                  </a:cubicBezTo>
                  <a:cubicBezTo>
                    <a:pt x="557" y="29"/>
                    <a:pt x="557" y="29"/>
                    <a:pt x="557" y="29"/>
                  </a:cubicBezTo>
                  <a:cubicBezTo>
                    <a:pt x="557" y="105"/>
                    <a:pt x="557" y="105"/>
                    <a:pt x="557" y="105"/>
                  </a:cubicBezTo>
                  <a:cubicBezTo>
                    <a:pt x="556" y="118"/>
                    <a:pt x="562" y="125"/>
                    <a:pt x="575" y="125"/>
                  </a:cubicBezTo>
                  <a:cubicBezTo>
                    <a:pt x="575" y="129"/>
                    <a:pt x="575" y="129"/>
                    <a:pt x="575" y="129"/>
                  </a:cubicBezTo>
                  <a:cubicBezTo>
                    <a:pt x="532" y="129"/>
                    <a:pt x="532" y="129"/>
                    <a:pt x="532" y="129"/>
                  </a:cubicBezTo>
                  <a:close/>
                  <a:moveTo>
                    <a:pt x="727" y="143"/>
                  </a:moveTo>
                  <a:cubicBezTo>
                    <a:pt x="714" y="141"/>
                    <a:pt x="709" y="135"/>
                    <a:pt x="712" y="126"/>
                  </a:cubicBezTo>
                  <a:cubicBezTo>
                    <a:pt x="731" y="36"/>
                    <a:pt x="731" y="36"/>
                    <a:pt x="731" y="36"/>
                  </a:cubicBezTo>
                  <a:cubicBezTo>
                    <a:pt x="732" y="27"/>
                    <a:pt x="739" y="23"/>
                    <a:pt x="751" y="26"/>
                  </a:cubicBezTo>
                  <a:cubicBezTo>
                    <a:pt x="751" y="26"/>
                    <a:pt x="752" y="26"/>
                    <a:pt x="752" y="26"/>
                  </a:cubicBezTo>
                  <a:cubicBezTo>
                    <a:pt x="753" y="22"/>
                    <a:pt x="753" y="22"/>
                    <a:pt x="753" y="22"/>
                  </a:cubicBezTo>
                  <a:cubicBezTo>
                    <a:pt x="687" y="8"/>
                    <a:pt x="687" y="8"/>
                    <a:pt x="687" y="8"/>
                  </a:cubicBezTo>
                  <a:cubicBezTo>
                    <a:pt x="686" y="12"/>
                    <a:pt x="686" y="12"/>
                    <a:pt x="686" y="12"/>
                  </a:cubicBezTo>
                  <a:cubicBezTo>
                    <a:pt x="699" y="15"/>
                    <a:pt x="703" y="21"/>
                    <a:pt x="701" y="30"/>
                  </a:cubicBezTo>
                  <a:cubicBezTo>
                    <a:pt x="682" y="119"/>
                    <a:pt x="682" y="119"/>
                    <a:pt x="682" y="119"/>
                  </a:cubicBezTo>
                  <a:cubicBezTo>
                    <a:pt x="681" y="128"/>
                    <a:pt x="674" y="132"/>
                    <a:pt x="662" y="130"/>
                  </a:cubicBezTo>
                  <a:cubicBezTo>
                    <a:pt x="661" y="134"/>
                    <a:pt x="661" y="134"/>
                    <a:pt x="661" y="134"/>
                  </a:cubicBezTo>
                  <a:cubicBezTo>
                    <a:pt x="726" y="148"/>
                    <a:pt x="726" y="148"/>
                    <a:pt x="726" y="148"/>
                  </a:cubicBezTo>
                  <a:cubicBezTo>
                    <a:pt x="727" y="143"/>
                    <a:pt x="727" y="143"/>
                    <a:pt x="727" y="143"/>
                  </a:cubicBezTo>
                  <a:close/>
                  <a:moveTo>
                    <a:pt x="894" y="79"/>
                  </a:moveTo>
                  <a:cubicBezTo>
                    <a:pt x="892" y="83"/>
                    <a:pt x="892" y="83"/>
                    <a:pt x="892" y="83"/>
                  </a:cubicBezTo>
                  <a:cubicBezTo>
                    <a:pt x="885" y="80"/>
                    <a:pt x="878" y="82"/>
                    <a:pt x="870" y="91"/>
                  </a:cubicBezTo>
                  <a:cubicBezTo>
                    <a:pt x="786" y="174"/>
                    <a:pt x="786" y="174"/>
                    <a:pt x="786" y="174"/>
                  </a:cubicBezTo>
                  <a:cubicBezTo>
                    <a:pt x="781" y="172"/>
                    <a:pt x="781" y="172"/>
                    <a:pt x="781" y="172"/>
                  </a:cubicBezTo>
                  <a:cubicBezTo>
                    <a:pt x="783" y="49"/>
                    <a:pt x="783" y="49"/>
                    <a:pt x="783" y="49"/>
                  </a:cubicBezTo>
                  <a:cubicBezTo>
                    <a:pt x="783" y="40"/>
                    <a:pt x="780" y="33"/>
                    <a:pt x="773" y="30"/>
                  </a:cubicBezTo>
                  <a:cubicBezTo>
                    <a:pt x="775" y="26"/>
                    <a:pt x="775" y="26"/>
                    <a:pt x="775" y="26"/>
                  </a:cubicBezTo>
                  <a:cubicBezTo>
                    <a:pt x="833" y="52"/>
                    <a:pt x="833" y="52"/>
                    <a:pt x="833" y="52"/>
                  </a:cubicBezTo>
                  <a:cubicBezTo>
                    <a:pt x="832" y="56"/>
                    <a:pt x="832" y="56"/>
                    <a:pt x="832" y="56"/>
                  </a:cubicBezTo>
                  <a:cubicBezTo>
                    <a:pt x="820" y="51"/>
                    <a:pt x="814" y="52"/>
                    <a:pt x="813" y="57"/>
                  </a:cubicBezTo>
                  <a:cubicBezTo>
                    <a:pt x="812" y="60"/>
                    <a:pt x="812" y="66"/>
                    <a:pt x="812" y="74"/>
                  </a:cubicBezTo>
                  <a:cubicBezTo>
                    <a:pt x="810" y="140"/>
                    <a:pt x="810" y="140"/>
                    <a:pt x="810" y="140"/>
                  </a:cubicBezTo>
                  <a:cubicBezTo>
                    <a:pt x="858" y="92"/>
                    <a:pt x="858" y="92"/>
                    <a:pt x="858" y="92"/>
                  </a:cubicBezTo>
                  <a:cubicBezTo>
                    <a:pt x="858" y="92"/>
                    <a:pt x="859" y="91"/>
                    <a:pt x="860" y="90"/>
                  </a:cubicBezTo>
                  <a:cubicBezTo>
                    <a:pt x="864" y="86"/>
                    <a:pt x="866" y="84"/>
                    <a:pt x="867" y="82"/>
                  </a:cubicBezTo>
                  <a:cubicBezTo>
                    <a:pt x="870" y="77"/>
                    <a:pt x="866" y="72"/>
                    <a:pt x="855" y="67"/>
                  </a:cubicBezTo>
                  <a:cubicBezTo>
                    <a:pt x="857" y="63"/>
                    <a:pt x="857" y="63"/>
                    <a:pt x="857" y="63"/>
                  </a:cubicBezTo>
                  <a:cubicBezTo>
                    <a:pt x="894" y="79"/>
                    <a:pt x="894" y="79"/>
                    <a:pt x="894" y="79"/>
                  </a:cubicBezTo>
                  <a:close/>
                  <a:moveTo>
                    <a:pt x="920" y="102"/>
                  </a:moveTo>
                  <a:cubicBezTo>
                    <a:pt x="929" y="110"/>
                    <a:pt x="930" y="117"/>
                    <a:pt x="924" y="124"/>
                  </a:cubicBezTo>
                  <a:cubicBezTo>
                    <a:pt x="864" y="193"/>
                    <a:pt x="864" y="193"/>
                    <a:pt x="864" y="193"/>
                  </a:cubicBezTo>
                  <a:cubicBezTo>
                    <a:pt x="859" y="201"/>
                    <a:pt x="851" y="200"/>
                    <a:pt x="842" y="193"/>
                  </a:cubicBezTo>
                  <a:cubicBezTo>
                    <a:pt x="839" y="196"/>
                    <a:pt x="839" y="196"/>
                    <a:pt x="839" y="196"/>
                  </a:cubicBezTo>
                  <a:cubicBezTo>
                    <a:pt x="923" y="269"/>
                    <a:pt x="923" y="269"/>
                    <a:pt x="923" y="269"/>
                  </a:cubicBezTo>
                  <a:cubicBezTo>
                    <a:pt x="954" y="244"/>
                    <a:pt x="954" y="244"/>
                    <a:pt x="954" y="244"/>
                  </a:cubicBezTo>
                  <a:cubicBezTo>
                    <a:pt x="951" y="241"/>
                    <a:pt x="951" y="241"/>
                    <a:pt x="951" y="241"/>
                  </a:cubicBezTo>
                  <a:cubicBezTo>
                    <a:pt x="928" y="252"/>
                    <a:pt x="909" y="250"/>
                    <a:pt x="891" y="234"/>
                  </a:cubicBezTo>
                  <a:cubicBezTo>
                    <a:pt x="882" y="226"/>
                    <a:pt x="880" y="220"/>
                    <a:pt x="885" y="215"/>
                  </a:cubicBezTo>
                  <a:cubicBezTo>
                    <a:pt x="916" y="180"/>
                    <a:pt x="916" y="180"/>
                    <a:pt x="916" y="180"/>
                  </a:cubicBezTo>
                  <a:cubicBezTo>
                    <a:pt x="931" y="192"/>
                    <a:pt x="933" y="206"/>
                    <a:pt x="920" y="223"/>
                  </a:cubicBezTo>
                  <a:cubicBezTo>
                    <a:pt x="924" y="226"/>
                    <a:pt x="924" y="226"/>
                    <a:pt x="924" y="226"/>
                  </a:cubicBezTo>
                  <a:cubicBezTo>
                    <a:pt x="966" y="177"/>
                    <a:pt x="966" y="177"/>
                    <a:pt x="966" y="177"/>
                  </a:cubicBezTo>
                  <a:cubicBezTo>
                    <a:pt x="962" y="174"/>
                    <a:pt x="962" y="174"/>
                    <a:pt x="962" y="174"/>
                  </a:cubicBezTo>
                  <a:cubicBezTo>
                    <a:pt x="948" y="189"/>
                    <a:pt x="934" y="189"/>
                    <a:pt x="920" y="175"/>
                  </a:cubicBezTo>
                  <a:cubicBezTo>
                    <a:pt x="949" y="142"/>
                    <a:pt x="949" y="142"/>
                    <a:pt x="949" y="142"/>
                  </a:cubicBezTo>
                  <a:cubicBezTo>
                    <a:pt x="953" y="136"/>
                    <a:pt x="958" y="137"/>
                    <a:pt x="965" y="144"/>
                  </a:cubicBezTo>
                  <a:cubicBezTo>
                    <a:pt x="987" y="161"/>
                    <a:pt x="991" y="179"/>
                    <a:pt x="978" y="196"/>
                  </a:cubicBezTo>
                  <a:cubicBezTo>
                    <a:pt x="981" y="200"/>
                    <a:pt x="981" y="200"/>
                    <a:pt x="981" y="200"/>
                  </a:cubicBezTo>
                  <a:cubicBezTo>
                    <a:pt x="1006" y="171"/>
                    <a:pt x="1006" y="171"/>
                    <a:pt x="1006" y="171"/>
                  </a:cubicBezTo>
                  <a:cubicBezTo>
                    <a:pt x="923" y="99"/>
                    <a:pt x="923" y="99"/>
                    <a:pt x="923" y="99"/>
                  </a:cubicBezTo>
                  <a:cubicBezTo>
                    <a:pt x="920" y="102"/>
                    <a:pt x="920" y="102"/>
                    <a:pt x="920" y="102"/>
                  </a:cubicBezTo>
                  <a:close/>
                  <a:moveTo>
                    <a:pt x="1051" y="244"/>
                  </a:moveTo>
                  <a:cubicBezTo>
                    <a:pt x="1011" y="273"/>
                    <a:pt x="1011" y="273"/>
                    <a:pt x="1011" y="273"/>
                  </a:cubicBezTo>
                  <a:cubicBezTo>
                    <a:pt x="1026" y="294"/>
                    <a:pt x="1040" y="298"/>
                    <a:pt x="1056" y="284"/>
                  </a:cubicBezTo>
                  <a:cubicBezTo>
                    <a:pt x="1070" y="273"/>
                    <a:pt x="1073" y="261"/>
                    <a:pt x="1064" y="249"/>
                  </a:cubicBezTo>
                  <a:cubicBezTo>
                    <a:pt x="1059" y="241"/>
                    <a:pt x="1055" y="239"/>
                    <a:pt x="1051" y="244"/>
                  </a:cubicBezTo>
                  <a:close/>
                  <a:moveTo>
                    <a:pt x="1013" y="377"/>
                  </a:moveTo>
                  <a:cubicBezTo>
                    <a:pt x="1009" y="379"/>
                    <a:pt x="1009" y="379"/>
                    <a:pt x="1009" y="379"/>
                  </a:cubicBezTo>
                  <a:cubicBezTo>
                    <a:pt x="986" y="348"/>
                    <a:pt x="986" y="348"/>
                    <a:pt x="986" y="348"/>
                  </a:cubicBezTo>
                  <a:cubicBezTo>
                    <a:pt x="1010" y="281"/>
                    <a:pt x="1010" y="281"/>
                    <a:pt x="1010" y="281"/>
                  </a:cubicBezTo>
                  <a:cubicBezTo>
                    <a:pt x="1007" y="277"/>
                    <a:pt x="1007" y="277"/>
                    <a:pt x="1007" y="277"/>
                  </a:cubicBezTo>
                  <a:cubicBezTo>
                    <a:pt x="977" y="299"/>
                    <a:pt x="977" y="299"/>
                    <a:pt x="977" y="299"/>
                  </a:cubicBezTo>
                  <a:cubicBezTo>
                    <a:pt x="967" y="305"/>
                    <a:pt x="965" y="313"/>
                    <a:pt x="973" y="323"/>
                  </a:cubicBezTo>
                  <a:cubicBezTo>
                    <a:pt x="969" y="326"/>
                    <a:pt x="969" y="326"/>
                    <a:pt x="969" y="326"/>
                  </a:cubicBezTo>
                  <a:cubicBezTo>
                    <a:pt x="930" y="275"/>
                    <a:pt x="930" y="275"/>
                    <a:pt x="930" y="275"/>
                  </a:cubicBezTo>
                  <a:cubicBezTo>
                    <a:pt x="934" y="272"/>
                    <a:pt x="934" y="272"/>
                    <a:pt x="934" y="272"/>
                  </a:cubicBezTo>
                  <a:cubicBezTo>
                    <a:pt x="941" y="282"/>
                    <a:pt x="949" y="283"/>
                    <a:pt x="958" y="274"/>
                  </a:cubicBezTo>
                  <a:cubicBezTo>
                    <a:pt x="1025" y="224"/>
                    <a:pt x="1025" y="224"/>
                    <a:pt x="1025" y="224"/>
                  </a:cubicBezTo>
                  <a:cubicBezTo>
                    <a:pt x="1036" y="217"/>
                    <a:pt x="1038" y="209"/>
                    <a:pt x="1030" y="200"/>
                  </a:cubicBezTo>
                  <a:cubicBezTo>
                    <a:pt x="1033" y="197"/>
                    <a:pt x="1033" y="197"/>
                    <a:pt x="1033" y="197"/>
                  </a:cubicBezTo>
                  <a:cubicBezTo>
                    <a:pt x="1070" y="246"/>
                    <a:pt x="1070" y="246"/>
                    <a:pt x="1070" y="246"/>
                  </a:cubicBezTo>
                  <a:cubicBezTo>
                    <a:pt x="1091" y="274"/>
                    <a:pt x="1093" y="295"/>
                    <a:pt x="1076" y="309"/>
                  </a:cubicBezTo>
                  <a:cubicBezTo>
                    <a:pt x="1063" y="319"/>
                    <a:pt x="1049" y="317"/>
                    <a:pt x="1032" y="305"/>
                  </a:cubicBezTo>
                  <a:cubicBezTo>
                    <a:pt x="1011" y="368"/>
                    <a:pt x="1011" y="368"/>
                    <a:pt x="1011" y="368"/>
                  </a:cubicBezTo>
                  <a:cubicBezTo>
                    <a:pt x="1011" y="372"/>
                    <a:pt x="1011" y="375"/>
                    <a:pt x="1013" y="377"/>
                  </a:cubicBezTo>
                  <a:close/>
                  <a:moveTo>
                    <a:pt x="1121" y="427"/>
                  </a:moveTo>
                  <a:cubicBezTo>
                    <a:pt x="1159" y="412"/>
                    <a:pt x="1159" y="412"/>
                    <a:pt x="1159" y="412"/>
                  </a:cubicBezTo>
                  <a:cubicBezTo>
                    <a:pt x="1157" y="406"/>
                    <a:pt x="1157" y="406"/>
                    <a:pt x="1157" y="406"/>
                  </a:cubicBezTo>
                  <a:cubicBezTo>
                    <a:pt x="1152" y="407"/>
                    <a:pt x="1149" y="406"/>
                    <a:pt x="1148" y="403"/>
                  </a:cubicBezTo>
                  <a:cubicBezTo>
                    <a:pt x="1148" y="402"/>
                    <a:pt x="1147" y="399"/>
                    <a:pt x="1147" y="395"/>
                  </a:cubicBezTo>
                  <a:cubicBezTo>
                    <a:pt x="1147" y="386"/>
                    <a:pt x="1145" y="378"/>
                    <a:pt x="1143" y="373"/>
                  </a:cubicBezTo>
                  <a:cubicBezTo>
                    <a:pt x="1133" y="348"/>
                    <a:pt x="1116" y="340"/>
                    <a:pt x="1092" y="348"/>
                  </a:cubicBezTo>
                  <a:cubicBezTo>
                    <a:pt x="1077" y="353"/>
                    <a:pt x="1069" y="368"/>
                    <a:pt x="1067" y="393"/>
                  </a:cubicBezTo>
                  <a:cubicBezTo>
                    <a:pt x="1066" y="407"/>
                    <a:pt x="1066" y="407"/>
                    <a:pt x="1066" y="407"/>
                  </a:cubicBezTo>
                  <a:cubicBezTo>
                    <a:pt x="1066" y="423"/>
                    <a:pt x="1062" y="433"/>
                    <a:pt x="1052" y="436"/>
                  </a:cubicBezTo>
                  <a:cubicBezTo>
                    <a:pt x="1039" y="440"/>
                    <a:pt x="1030" y="435"/>
                    <a:pt x="1024" y="422"/>
                  </a:cubicBezTo>
                  <a:cubicBezTo>
                    <a:pt x="1017" y="403"/>
                    <a:pt x="1024" y="386"/>
                    <a:pt x="1046" y="370"/>
                  </a:cubicBezTo>
                  <a:cubicBezTo>
                    <a:pt x="1045" y="365"/>
                    <a:pt x="1045" y="365"/>
                    <a:pt x="1045" y="365"/>
                  </a:cubicBezTo>
                  <a:cubicBezTo>
                    <a:pt x="1002" y="382"/>
                    <a:pt x="1002" y="382"/>
                    <a:pt x="1002" y="382"/>
                  </a:cubicBezTo>
                  <a:cubicBezTo>
                    <a:pt x="1004" y="387"/>
                    <a:pt x="1004" y="387"/>
                    <a:pt x="1004" y="387"/>
                  </a:cubicBezTo>
                  <a:cubicBezTo>
                    <a:pt x="1008" y="387"/>
                    <a:pt x="1010" y="388"/>
                    <a:pt x="1011" y="391"/>
                  </a:cubicBezTo>
                  <a:cubicBezTo>
                    <a:pt x="1012" y="392"/>
                    <a:pt x="1013" y="395"/>
                    <a:pt x="1013" y="399"/>
                  </a:cubicBezTo>
                  <a:cubicBezTo>
                    <a:pt x="1014" y="408"/>
                    <a:pt x="1016" y="416"/>
                    <a:pt x="1019" y="423"/>
                  </a:cubicBezTo>
                  <a:cubicBezTo>
                    <a:pt x="1031" y="450"/>
                    <a:pt x="1049" y="460"/>
                    <a:pt x="1072" y="452"/>
                  </a:cubicBezTo>
                  <a:cubicBezTo>
                    <a:pt x="1087" y="446"/>
                    <a:pt x="1095" y="436"/>
                    <a:pt x="1097" y="420"/>
                  </a:cubicBezTo>
                  <a:cubicBezTo>
                    <a:pt x="1099" y="389"/>
                    <a:pt x="1099" y="389"/>
                    <a:pt x="1099" y="389"/>
                  </a:cubicBezTo>
                  <a:cubicBezTo>
                    <a:pt x="1100" y="373"/>
                    <a:pt x="1104" y="364"/>
                    <a:pt x="1113" y="362"/>
                  </a:cubicBezTo>
                  <a:cubicBezTo>
                    <a:pt x="1123" y="358"/>
                    <a:pt x="1131" y="362"/>
                    <a:pt x="1137" y="374"/>
                  </a:cubicBezTo>
                  <a:cubicBezTo>
                    <a:pt x="1143" y="391"/>
                    <a:pt x="1137" y="407"/>
                    <a:pt x="1119" y="422"/>
                  </a:cubicBezTo>
                  <a:cubicBezTo>
                    <a:pt x="1121" y="427"/>
                    <a:pt x="1121" y="427"/>
                    <a:pt x="1121" y="427"/>
                  </a:cubicBezTo>
                  <a:close/>
                  <a:moveTo>
                    <a:pt x="1055" y="527"/>
                  </a:moveTo>
                  <a:cubicBezTo>
                    <a:pt x="1051" y="528"/>
                    <a:pt x="1051" y="528"/>
                    <a:pt x="1051" y="528"/>
                  </a:cubicBezTo>
                  <a:cubicBezTo>
                    <a:pt x="1035" y="463"/>
                    <a:pt x="1035" y="463"/>
                    <a:pt x="1035" y="463"/>
                  </a:cubicBezTo>
                  <a:cubicBezTo>
                    <a:pt x="1039" y="462"/>
                    <a:pt x="1039" y="462"/>
                    <a:pt x="1039" y="462"/>
                  </a:cubicBezTo>
                  <a:cubicBezTo>
                    <a:pt x="1043" y="474"/>
                    <a:pt x="1049" y="479"/>
                    <a:pt x="1057" y="476"/>
                  </a:cubicBezTo>
                  <a:cubicBezTo>
                    <a:pt x="1146" y="454"/>
                    <a:pt x="1146" y="454"/>
                    <a:pt x="1146" y="454"/>
                  </a:cubicBezTo>
                  <a:cubicBezTo>
                    <a:pt x="1155" y="452"/>
                    <a:pt x="1159" y="445"/>
                    <a:pt x="1155" y="433"/>
                  </a:cubicBezTo>
                  <a:cubicBezTo>
                    <a:pt x="1160" y="432"/>
                    <a:pt x="1160" y="432"/>
                    <a:pt x="1160" y="432"/>
                  </a:cubicBezTo>
                  <a:cubicBezTo>
                    <a:pt x="1176" y="497"/>
                    <a:pt x="1176" y="497"/>
                    <a:pt x="1176" y="497"/>
                  </a:cubicBezTo>
                  <a:cubicBezTo>
                    <a:pt x="1172" y="498"/>
                    <a:pt x="1172" y="498"/>
                    <a:pt x="1172" y="498"/>
                  </a:cubicBezTo>
                  <a:cubicBezTo>
                    <a:pt x="1172" y="497"/>
                    <a:pt x="1171" y="497"/>
                    <a:pt x="1171" y="496"/>
                  </a:cubicBezTo>
                  <a:cubicBezTo>
                    <a:pt x="1168" y="485"/>
                    <a:pt x="1163" y="480"/>
                    <a:pt x="1153" y="483"/>
                  </a:cubicBezTo>
                  <a:cubicBezTo>
                    <a:pt x="1065" y="505"/>
                    <a:pt x="1065" y="505"/>
                    <a:pt x="1065" y="505"/>
                  </a:cubicBezTo>
                  <a:cubicBezTo>
                    <a:pt x="1055" y="507"/>
                    <a:pt x="1052" y="514"/>
                    <a:pt x="1055" y="527"/>
                  </a:cubicBezTo>
                  <a:close/>
                  <a:moveTo>
                    <a:pt x="1057" y="616"/>
                  </a:moveTo>
                  <a:cubicBezTo>
                    <a:pt x="1056" y="602"/>
                    <a:pt x="1062" y="596"/>
                    <a:pt x="1075" y="597"/>
                  </a:cubicBezTo>
                  <a:cubicBezTo>
                    <a:pt x="1175" y="595"/>
                    <a:pt x="1175" y="595"/>
                    <a:pt x="1175" y="595"/>
                  </a:cubicBezTo>
                  <a:cubicBezTo>
                    <a:pt x="1176" y="617"/>
                    <a:pt x="1166" y="630"/>
                    <a:pt x="1144" y="632"/>
                  </a:cubicBezTo>
                  <a:cubicBezTo>
                    <a:pt x="1144" y="638"/>
                    <a:pt x="1144" y="638"/>
                    <a:pt x="1144" y="638"/>
                  </a:cubicBezTo>
                  <a:cubicBezTo>
                    <a:pt x="1182" y="637"/>
                    <a:pt x="1182" y="637"/>
                    <a:pt x="1182" y="637"/>
                  </a:cubicBezTo>
                  <a:cubicBezTo>
                    <a:pt x="1180" y="523"/>
                    <a:pt x="1180" y="523"/>
                    <a:pt x="1180" y="523"/>
                  </a:cubicBezTo>
                  <a:cubicBezTo>
                    <a:pt x="1142" y="523"/>
                    <a:pt x="1142" y="523"/>
                    <a:pt x="1142" y="523"/>
                  </a:cubicBezTo>
                  <a:cubicBezTo>
                    <a:pt x="1142" y="528"/>
                    <a:pt x="1142" y="528"/>
                    <a:pt x="1142" y="528"/>
                  </a:cubicBezTo>
                  <a:cubicBezTo>
                    <a:pt x="1164" y="530"/>
                    <a:pt x="1175" y="542"/>
                    <a:pt x="1175" y="565"/>
                  </a:cubicBezTo>
                  <a:cubicBezTo>
                    <a:pt x="1074" y="566"/>
                    <a:pt x="1074" y="566"/>
                    <a:pt x="1074" y="566"/>
                  </a:cubicBezTo>
                  <a:cubicBezTo>
                    <a:pt x="1061" y="568"/>
                    <a:pt x="1055" y="562"/>
                    <a:pt x="1056" y="548"/>
                  </a:cubicBezTo>
                  <a:cubicBezTo>
                    <a:pt x="1051" y="548"/>
                    <a:pt x="1051" y="548"/>
                    <a:pt x="1051" y="548"/>
                  </a:cubicBezTo>
                  <a:cubicBezTo>
                    <a:pt x="1053" y="616"/>
                    <a:pt x="1053" y="616"/>
                    <a:pt x="1053" y="616"/>
                  </a:cubicBezTo>
                  <a:cubicBezTo>
                    <a:pt x="1057" y="616"/>
                    <a:pt x="1057" y="616"/>
                    <a:pt x="1057" y="616"/>
                  </a:cubicBezTo>
                  <a:close/>
                  <a:moveTo>
                    <a:pt x="1151" y="794"/>
                  </a:moveTo>
                  <a:cubicBezTo>
                    <a:pt x="1146" y="793"/>
                    <a:pt x="1146" y="793"/>
                    <a:pt x="1146" y="793"/>
                  </a:cubicBezTo>
                  <a:cubicBezTo>
                    <a:pt x="1146" y="793"/>
                    <a:pt x="1146" y="793"/>
                    <a:pt x="1146" y="792"/>
                  </a:cubicBezTo>
                  <a:cubicBezTo>
                    <a:pt x="1147" y="787"/>
                    <a:pt x="1145" y="782"/>
                    <a:pt x="1142" y="779"/>
                  </a:cubicBezTo>
                  <a:cubicBezTo>
                    <a:pt x="1091" y="731"/>
                    <a:pt x="1091" y="731"/>
                    <a:pt x="1091" y="731"/>
                  </a:cubicBezTo>
                  <a:cubicBezTo>
                    <a:pt x="1057" y="724"/>
                    <a:pt x="1057" y="724"/>
                    <a:pt x="1057" y="724"/>
                  </a:cubicBezTo>
                  <a:cubicBezTo>
                    <a:pt x="1045" y="720"/>
                    <a:pt x="1038" y="724"/>
                    <a:pt x="1036" y="737"/>
                  </a:cubicBezTo>
                  <a:cubicBezTo>
                    <a:pt x="1031" y="736"/>
                    <a:pt x="1031" y="736"/>
                    <a:pt x="1031" y="736"/>
                  </a:cubicBezTo>
                  <a:cubicBezTo>
                    <a:pt x="1045" y="671"/>
                    <a:pt x="1045" y="671"/>
                    <a:pt x="1045" y="671"/>
                  </a:cubicBezTo>
                  <a:cubicBezTo>
                    <a:pt x="1049" y="672"/>
                    <a:pt x="1049" y="672"/>
                    <a:pt x="1049" y="672"/>
                  </a:cubicBezTo>
                  <a:cubicBezTo>
                    <a:pt x="1046" y="685"/>
                    <a:pt x="1051" y="692"/>
                    <a:pt x="1063" y="693"/>
                  </a:cubicBezTo>
                  <a:cubicBezTo>
                    <a:pt x="1091" y="699"/>
                    <a:pt x="1091" y="699"/>
                    <a:pt x="1091" y="699"/>
                  </a:cubicBezTo>
                  <a:cubicBezTo>
                    <a:pt x="1160" y="678"/>
                    <a:pt x="1160" y="678"/>
                    <a:pt x="1160" y="678"/>
                  </a:cubicBezTo>
                  <a:cubicBezTo>
                    <a:pt x="1167" y="676"/>
                    <a:pt x="1171" y="672"/>
                    <a:pt x="1173" y="665"/>
                  </a:cubicBezTo>
                  <a:cubicBezTo>
                    <a:pt x="1178" y="666"/>
                    <a:pt x="1178" y="666"/>
                    <a:pt x="1178" y="666"/>
                  </a:cubicBezTo>
                  <a:cubicBezTo>
                    <a:pt x="1164" y="729"/>
                    <a:pt x="1164" y="729"/>
                    <a:pt x="1164" y="729"/>
                  </a:cubicBezTo>
                  <a:cubicBezTo>
                    <a:pt x="1160" y="728"/>
                    <a:pt x="1160" y="728"/>
                    <a:pt x="1160" y="728"/>
                  </a:cubicBezTo>
                  <a:cubicBezTo>
                    <a:pt x="1163" y="716"/>
                    <a:pt x="1162" y="711"/>
                    <a:pt x="1157" y="711"/>
                  </a:cubicBezTo>
                  <a:cubicBezTo>
                    <a:pt x="1155" y="711"/>
                    <a:pt x="1152" y="711"/>
                    <a:pt x="1148" y="713"/>
                  </a:cubicBezTo>
                  <a:cubicBezTo>
                    <a:pt x="1147" y="713"/>
                    <a:pt x="1146" y="714"/>
                    <a:pt x="1146" y="714"/>
                  </a:cubicBezTo>
                  <a:cubicBezTo>
                    <a:pt x="1097" y="727"/>
                    <a:pt x="1097" y="727"/>
                    <a:pt x="1097" y="727"/>
                  </a:cubicBezTo>
                  <a:cubicBezTo>
                    <a:pt x="1128" y="755"/>
                    <a:pt x="1128" y="755"/>
                    <a:pt x="1128" y="755"/>
                  </a:cubicBezTo>
                  <a:cubicBezTo>
                    <a:pt x="1133" y="760"/>
                    <a:pt x="1138" y="764"/>
                    <a:pt x="1143" y="765"/>
                  </a:cubicBezTo>
                  <a:cubicBezTo>
                    <a:pt x="1148" y="767"/>
                    <a:pt x="1152" y="763"/>
                    <a:pt x="1155" y="752"/>
                  </a:cubicBezTo>
                  <a:cubicBezTo>
                    <a:pt x="1159" y="753"/>
                    <a:pt x="1159" y="753"/>
                    <a:pt x="1159" y="753"/>
                  </a:cubicBezTo>
                  <a:lnTo>
                    <a:pt x="1151" y="79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2" name="işlîďè">
              <a:extLst>
                <a:ext uri="{FF2B5EF4-FFF2-40B4-BE49-F238E27FC236}">
                  <a16:creationId xmlns="" xmlns:a16="http://schemas.microsoft.com/office/drawing/2014/main" id="{5FF24DA2-3DF3-4059-BEE8-B93A49C9A103}"/>
                </a:ext>
              </a:extLst>
            </p:cNvPr>
            <p:cNvSpPr/>
            <p:nvPr/>
          </p:nvSpPr>
          <p:spPr bwMode="auto">
            <a:xfrm>
              <a:off x="4260844" y="4031997"/>
              <a:ext cx="147714" cy="178275"/>
            </a:xfrm>
            <a:custGeom>
              <a:avLst/>
              <a:gdLst>
                <a:gd name="T0" fmla="*/ 4 w 111"/>
                <a:gd name="T1" fmla="*/ 78 h 133"/>
                <a:gd name="T2" fmla="*/ 1 w 111"/>
                <a:gd name="T3" fmla="*/ 41 h 133"/>
                <a:gd name="T4" fmla="*/ 14 w 111"/>
                <a:gd name="T5" fmla="*/ 16 h 133"/>
                <a:gd name="T6" fmla="*/ 40 w 111"/>
                <a:gd name="T7" fmla="*/ 3 h 133"/>
                <a:gd name="T8" fmla="*/ 63 w 111"/>
                <a:gd name="T9" fmla="*/ 1 h 133"/>
                <a:gd name="T10" fmla="*/ 82 w 111"/>
                <a:gd name="T11" fmla="*/ 9 h 133"/>
                <a:gd name="T12" fmla="*/ 96 w 111"/>
                <a:gd name="T13" fmla="*/ 26 h 133"/>
                <a:gd name="T14" fmla="*/ 106 w 111"/>
                <a:gd name="T15" fmla="*/ 54 h 133"/>
                <a:gd name="T16" fmla="*/ 109 w 111"/>
                <a:gd name="T17" fmla="*/ 91 h 133"/>
                <a:gd name="T18" fmla="*/ 97 w 111"/>
                <a:gd name="T19" fmla="*/ 115 h 133"/>
                <a:gd name="T20" fmla="*/ 70 w 111"/>
                <a:gd name="T21" fmla="*/ 129 h 133"/>
                <a:gd name="T22" fmla="*/ 31 w 111"/>
                <a:gd name="T23" fmla="*/ 125 h 133"/>
                <a:gd name="T24" fmla="*/ 4 w 111"/>
                <a:gd name="T25" fmla="*/ 78 h 133"/>
                <a:gd name="T26" fmla="*/ 24 w 111"/>
                <a:gd name="T27" fmla="*/ 73 h 133"/>
                <a:gd name="T28" fmla="*/ 42 w 111"/>
                <a:gd name="T29" fmla="*/ 112 h 133"/>
                <a:gd name="T30" fmla="*/ 67 w 111"/>
                <a:gd name="T31" fmla="*/ 117 h 133"/>
                <a:gd name="T32" fmla="*/ 87 w 111"/>
                <a:gd name="T33" fmla="*/ 101 h 133"/>
                <a:gd name="T34" fmla="*/ 87 w 111"/>
                <a:gd name="T35" fmla="*/ 59 h 133"/>
                <a:gd name="T36" fmla="*/ 68 w 111"/>
                <a:gd name="T37" fmla="*/ 20 h 133"/>
                <a:gd name="T38" fmla="*/ 43 w 111"/>
                <a:gd name="T39" fmla="*/ 15 h 133"/>
                <a:gd name="T40" fmla="*/ 24 w 111"/>
                <a:gd name="T41" fmla="*/ 29 h 133"/>
                <a:gd name="T42" fmla="*/ 24 w 111"/>
                <a:gd name="T43" fmla="*/ 7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1" h="133">
                  <a:moveTo>
                    <a:pt x="4" y="78"/>
                  </a:moveTo>
                  <a:cubicBezTo>
                    <a:pt x="0" y="63"/>
                    <a:pt x="0" y="51"/>
                    <a:pt x="1" y="41"/>
                  </a:cubicBezTo>
                  <a:cubicBezTo>
                    <a:pt x="3" y="31"/>
                    <a:pt x="7" y="23"/>
                    <a:pt x="14" y="16"/>
                  </a:cubicBezTo>
                  <a:cubicBezTo>
                    <a:pt x="20" y="10"/>
                    <a:pt x="29" y="5"/>
                    <a:pt x="40" y="3"/>
                  </a:cubicBezTo>
                  <a:cubicBezTo>
                    <a:pt x="49" y="1"/>
                    <a:pt x="56" y="0"/>
                    <a:pt x="63" y="1"/>
                  </a:cubicBezTo>
                  <a:cubicBezTo>
                    <a:pt x="70" y="3"/>
                    <a:pt x="77" y="5"/>
                    <a:pt x="82" y="9"/>
                  </a:cubicBezTo>
                  <a:cubicBezTo>
                    <a:pt x="87" y="13"/>
                    <a:pt x="92" y="19"/>
                    <a:pt x="96" y="26"/>
                  </a:cubicBezTo>
                  <a:cubicBezTo>
                    <a:pt x="100" y="32"/>
                    <a:pt x="104" y="42"/>
                    <a:pt x="106" y="54"/>
                  </a:cubicBezTo>
                  <a:cubicBezTo>
                    <a:pt x="110" y="69"/>
                    <a:pt x="111" y="81"/>
                    <a:pt x="109" y="91"/>
                  </a:cubicBezTo>
                  <a:cubicBezTo>
                    <a:pt x="107" y="101"/>
                    <a:pt x="103" y="109"/>
                    <a:pt x="97" y="115"/>
                  </a:cubicBezTo>
                  <a:cubicBezTo>
                    <a:pt x="90" y="122"/>
                    <a:pt x="81" y="127"/>
                    <a:pt x="70" y="129"/>
                  </a:cubicBezTo>
                  <a:cubicBezTo>
                    <a:pt x="55" y="133"/>
                    <a:pt x="42" y="131"/>
                    <a:pt x="31" y="125"/>
                  </a:cubicBezTo>
                  <a:cubicBezTo>
                    <a:pt x="18" y="117"/>
                    <a:pt x="9" y="101"/>
                    <a:pt x="4" y="78"/>
                  </a:cubicBezTo>
                  <a:close/>
                  <a:moveTo>
                    <a:pt x="24" y="73"/>
                  </a:moveTo>
                  <a:cubicBezTo>
                    <a:pt x="28" y="94"/>
                    <a:pt x="35" y="106"/>
                    <a:pt x="42" y="112"/>
                  </a:cubicBezTo>
                  <a:cubicBezTo>
                    <a:pt x="50" y="117"/>
                    <a:pt x="58" y="119"/>
                    <a:pt x="67" y="117"/>
                  </a:cubicBezTo>
                  <a:cubicBezTo>
                    <a:pt x="76" y="115"/>
                    <a:pt x="82" y="110"/>
                    <a:pt x="87" y="101"/>
                  </a:cubicBezTo>
                  <a:cubicBezTo>
                    <a:pt x="91" y="93"/>
                    <a:pt x="91" y="79"/>
                    <a:pt x="87" y="59"/>
                  </a:cubicBezTo>
                  <a:cubicBezTo>
                    <a:pt x="82" y="38"/>
                    <a:pt x="76" y="25"/>
                    <a:pt x="68" y="20"/>
                  </a:cubicBezTo>
                  <a:cubicBezTo>
                    <a:pt x="60" y="15"/>
                    <a:pt x="52" y="13"/>
                    <a:pt x="43" y="15"/>
                  </a:cubicBezTo>
                  <a:cubicBezTo>
                    <a:pt x="34" y="17"/>
                    <a:pt x="28" y="22"/>
                    <a:pt x="24" y="29"/>
                  </a:cubicBezTo>
                  <a:cubicBezTo>
                    <a:pt x="19" y="38"/>
                    <a:pt x="19" y="53"/>
                    <a:pt x="24" y="73"/>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3" name="išḷîḓè">
              <a:extLst>
                <a:ext uri="{FF2B5EF4-FFF2-40B4-BE49-F238E27FC236}">
                  <a16:creationId xmlns="" xmlns:a16="http://schemas.microsoft.com/office/drawing/2014/main" id="{60C2EF9C-2E2C-44FD-B41B-1775DDA55537}"/>
                </a:ext>
              </a:extLst>
            </p:cNvPr>
            <p:cNvSpPr/>
            <p:nvPr/>
          </p:nvSpPr>
          <p:spPr bwMode="auto">
            <a:xfrm>
              <a:off x="4540989" y="3911449"/>
              <a:ext cx="162994" cy="191858"/>
            </a:xfrm>
            <a:custGeom>
              <a:avLst/>
              <a:gdLst>
                <a:gd name="T0" fmla="*/ 21 w 123"/>
                <a:gd name="T1" fmla="*/ 125 h 144"/>
                <a:gd name="T2" fmla="*/ 40 w 123"/>
                <a:gd name="T3" fmla="*/ 115 h 144"/>
                <a:gd name="T4" fmla="*/ 58 w 123"/>
                <a:gd name="T5" fmla="*/ 127 h 144"/>
                <a:gd name="T6" fmla="*/ 79 w 123"/>
                <a:gd name="T7" fmla="*/ 125 h 144"/>
                <a:gd name="T8" fmla="*/ 99 w 123"/>
                <a:gd name="T9" fmla="*/ 107 h 144"/>
                <a:gd name="T10" fmla="*/ 99 w 123"/>
                <a:gd name="T11" fmla="*/ 82 h 144"/>
                <a:gd name="T12" fmla="*/ 81 w 123"/>
                <a:gd name="T13" fmla="*/ 67 h 144"/>
                <a:gd name="T14" fmla="*/ 54 w 123"/>
                <a:gd name="T15" fmla="*/ 70 h 144"/>
                <a:gd name="T16" fmla="*/ 39 w 123"/>
                <a:gd name="T17" fmla="*/ 80 h 144"/>
                <a:gd name="T18" fmla="*/ 31 w 123"/>
                <a:gd name="T19" fmla="*/ 93 h 144"/>
                <a:gd name="T20" fmla="*/ 13 w 123"/>
                <a:gd name="T21" fmla="*/ 99 h 144"/>
                <a:gd name="T22" fmla="*/ 0 w 123"/>
                <a:gd name="T23" fmla="*/ 33 h 144"/>
                <a:gd name="T24" fmla="*/ 76 w 123"/>
                <a:gd name="T25" fmla="*/ 0 h 144"/>
                <a:gd name="T26" fmla="*/ 83 w 123"/>
                <a:gd name="T27" fmla="*/ 14 h 144"/>
                <a:gd name="T28" fmla="*/ 22 w 123"/>
                <a:gd name="T29" fmla="*/ 40 h 144"/>
                <a:gd name="T30" fmla="*/ 28 w 123"/>
                <a:gd name="T31" fmla="*/ 75 h 144"/>
                <a:gd name="T32" fmla="*/ 53 w 123"/>
                <a:gd name="T33" fmla="*/ 55 h 144"/>
                <a:gd name="T34" fmla="*/ 92 w 123"/>
                <a:gd name="T35" fmla="*/ 51 h 144"/>
                <a:gd name="T36" fmla="*/ 118 w 123"/>
                <a:gd name="T37" fmla="*/ 73 h 144"/>
                <a:gd name="T38" fmla="*/ 119 w 123"/>
                <a:gd name="T39" fmla="*/ 105 h 144"/>
                <a:gd name="T40" fmla="*/ 85 w 123"/>
                <a:gd name="T41" fmla="*/ 136 h 144"/>
                <a:gd name="T42" fmla="*/ 47 w 123"/>
                <a:gd name="T43" fmla="*/ 142 h 144"/>
                <a:gd name="T44" fmla="*/ 21 w 123"/>
                <a:gd name="T45" fmla="*/ 125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3" h="144">
                  <a:moveTo>
                    <a:pt x="21" y="125"/>
                  </a:moveTo>
                  <a:cubicBezTo>
                    <a:pt x="40" y="115"/>
                    <a:pt x="40" y="115"/>
                    <a:pt x="40" y="115"/>
                  </a:cubicBezTo>
                  <a:cubicBezTo>
                    <a:pt x="45" y="122"/>
                    <a:pt x="51" y="126"/>
                    <a:pt x="58" y="127"/>
                  </a:cubicBezTo>
                  <a:cubicBezTo>
                    <a:pt x="65" y="129"/>
                    <a:pt x="72" y="128"/>
                    <a:pt x="79" y="125"/>
                  </a:cubicBezTo>
                  <a:cubicBezTo>
                    <a:pt x="89" y="121"/>
                    <a:pt x="95" y="115"/>
                    <a:pt x="99" y="107"/>
                  </a:cubicBezTo>
                  <a:cubicBezTo>
                    <a:pt x="103" y="99"/>
                    <a:pt x="103" y="91"/>
                    <a:pt x="99" y="82"/>
                  </a:cubicBezTo>
                  <a:cubicBezTo>
                    <a:pt x="95" y="74"/>
                    <a:pt x="89" y="69"/>
                    <a:pt x="81" y="67"/>
                  </a:cubicBezTo>
                  <a:cubicBezTo>
                    <a:pt x="73" y="65"/>
                    <a:pt x="64" y="66"/>
                    <a:pt x="54" y="70"/>
                  </a:cubicBezTo>
                  <a:cubicBezTo>
                    <a:pt x="48" y="72"/>
                    <a:pt x="43" y="76"/>
                    <a:pt x="39" y="80"/>
                  </a:cubicBezTo>
                  <a:cubicBezTo>
                    <a:pt x="35" y="84"/>
                    <a:pt x="33" y="89"/>
                    <a:pt x="31" y="93"/>
                  </a:cubicBezTo>
                  <a:cubicBezTo>
                    <a:pt x="13" y="99"/>
                    <a:pt x="13" y="99"/>
                    <a:pt x="13" y="99"/>
                  </a:cubicBezTo>
                  <a:cubicBezTo>
                    <a:pt x="0" y="33"/>
                    <a:pt x="0" y="33"/>
                    <a:pt x="0" y="33"/>
                  </a:cubicBezTo>
                  <a:cubicBezTo>
                    <a:pt x="76" y="0"/>
                    <a:pt x="76" y="0"/>
                    <a:pt x="76" y="0"/>
                  </a:cubicBezTo>
                  <a:cubicBezTo>
                    <a:pt x="83" y="14"/>
                    <a:pt x="83" y="14"/>
                    <a:pt x="83" y="14"/>
                  </a:cubicBezTo>
                  <a:cubicBezTo>
                    <a:pt x="22" y="40"/>
                    <a:pt x="22" y="40"/>
                    <a:pt x="22" y="40"/>
                  </a:cubicBezTo>
                  <a:cubicBezTo>
                    <a:pt x="28" y="75"/>
                    <a:pt x="28" y="75"/>
                    <a:pt x="28" y="75"/>
                  </a:cubicBezTo>
                  <a:cubicBezTo>
                    <a:pt x="35" y="66"/>
                    <a:pt x="43" y="59"/>
                    <a:pt x="53" y="55"/>
                  </a:cubicBezTo>
                  <a:cubicBezTo>
                    <a:pt x="67" y="49"/>
                    <a:pt x="79" y="48"/>
                    <a:pt x="92" y="51"/>
                  </a:cubicBezTo>
                  <a:cubicBezTo>
                    <a:pt x="104" y="54"/>
                    <a:pt x="113" y="62"/>
                    <a:pt x="118" y="73"/>
                  </a:cubicBezTo>
                  <a:cubicBezTo>
                    <a:pt x="123" y="83"/>
                    <a:pt x="123" y="94"/>
                    <a:pt x="119" y="105"/>
                  </a:cubicBezTo>
                  <a:cubicBezTo>
                    <a:pt x="113" y="119"/>
                    <a:pt x="102" y="129"/>
                    <a:pt x="85" y="136"/>
                  </a:cubicBezTo>
                  <a:cubicBezTo>
                    <a:pt x="71" y="142"/>
                    <a:pt x="58" y="144"/>
                    <a:pt x="47" y="142"/>
                  </a:cubicBezTo>
                  <a:cubicBezTo>
                    <a:pt x="35" y="140"/>
                    <a:pt x="27" y="134"/>
                    <a:pt x="21" y="12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4" name="í$1idê">
              <a:extLst>
                <a:ext uri="{FF2B5EF4-FFF2-40B4-BE49-F238E27FC236}">
                  <a16:creationId xmlns="" xmlns:a16="http://schemas.microsoft.com/office/drawing/2014/main" id="{A4EA06AF-FCF1-4062-AD89-FAEF1312F0D0}"/>
                </a:ext>
              </a:extLst>
            </p:cNvPr>
            <p:cNvSpPr/>
            <p:nvPr/>
          </p:nvSpPr>
          <p:spPr bwMode="auto">
            <a:xfrm>
              <a:off x="3953533" y="4011623"/>
              <a:ext cx="156202" cy="176577"/>
            </a:xfrm>
            <a:custGeom>
              <a:avLst/>
              <a:gdLst>
                <a:gd name="T0" fmla="*/ 1 w 117"/>
                <a:gd name="T1" fmla="*/ 84 h 132"/>
                <a:gd name="T2" fmla="*/ 20 w 117"/>
                <a:gd name="T3" fmla="*/ 88 h 132"/>
                <a:gd name="T4" fmla="*/ 25 w 117"/>
                <a:gd name="T5" fmla="*/ 106 h 132"/>
                <a:gd name="T6" fmla="*/ 40 w 117"/>
                <a:gd name="T7" fmla="*/ 115 h 132"/>
                <a:gd name="T8" fmla="*/ 57 w 117"/>
                <a:gd name="T9" fmla="*/ 117 h 132"/>
                <a:gd name="T10" fmla="*/ 70 w 117"/>
                <a:gd name="T11" fmla="*/ 112 h 132"/>
                <a:gd name="T12" fmla="*/ 81 w 117"/>
                <a:gd name="T13" fmla="*/ 100 h 132"/>
                <a:gd name="T14" fmla="*/ 90 w 117"/>
                <a:gd name="T15" fmla="*/ 82 h 132"/>
                <a:gd name="T16" fmla="*/ 91 w 117"/>
                <a:gd name="T17" fmla="*/ 79 h 132"/>
                <a:gd name="T18" fmla="*/ 71 w 117"/>
                <a:gd name="T19" fmla="*/ 86 h 132"/>
                <a:gd name="T20" fmla="*/ 49 w 117"/>
                <a:gd name="T21" fmla="*/ 84 h 132"/>
                <a:gd name="T22" fmla="*/ 19 w 117"/>
                <a:gd name="T23" fmla="*/ 63 h 132"/>
                <a:gd name="T24" fmla="*/ 15 w 117"/>
                <a:gd name="T25" fmla="*/ 30 h 132"/>
                <a:gd name="T26" fmla="*/ 38 w 117"/>
                <a:gd name="T27" fmla="*/ 5 h 132"/>
                <a:gd name="T28" fmla="*/ 76 w 117"/>
                <a:gd name="T29" fmla="*/ 4 h 132"/>
                <a:gd name="T30" fmla="*/ 102 w 117"/>
                <a:gd name="T31" fmla="*/ 19 h 132"/>
                <a:gd name="T32" fmla="*/ 115 w 117"/>
                <a:gd name="T33" fmla="*/ 43 h 132"/>
                <a:gd name="T34" fmla="*/ 112 w 117"/>
                <a:gd name="T35" fmla="*/ 79 h 132"/>
                <a:gd name="T36" fmla="*/ 94 w 117"/>
                <a:gd name="T37" fmla="*/ 114 h 132"/>
                <a:gd name="T38" fmla="*/ 68 w 117"/>
                <a:gd name="T39" fmla="*/ 129 h 132"/>
                <a:gd name="T40" fmla="*/ 36 w 117"/>
                <a:gd name="T41" fmla="*/ 128 h 132"/>
                <a:gd name="T42" fmla="*/ 9 w 117"/>
                <a:gd name="T43" fmla="*/ 111 h 132"/>
                <a:gd name="T44" fmla="*/ 1 w 117"/>
                <a:gd name="T45" fmla="*/ 84 h 132"/>
                <a:gd name="T46" fmla="*/ 96 w 117"/>
                <a:gd name="T47" fmla="*/ 54 h 132"/>
                <a:gd name="T48" fmla="*/ 93 w 117"/>
                <a:gd name="T49" fmla="*/ 31 h 132"/>
                <a:gd name="T50" fmla="*/ 75 w 117"/>
                <a:gd name="T51" fmla="*/ 17 h 132"/>
                <a:gd name="T52" fmla="*/ 50 w 117"/>
                <a:gd name="T53" fmla="*/ 18 h 132"/>
                <a:gd name="T54" fmla="*/ 34 w 117"/>
                <a:gd name="T55" fmla="*/ 37 h 132"/>
                <a:gd name="T56" fmla="*/ 37 w 117"/>
                <a:gd name="T57" fmla="*/ 58 h 132"/>
                <a:gd name="T58" fmla="*/ 57 w 117"/>
                <a:gd name="T59" fmla="*/ 72 h 132"/>
                <a:gd name="T60" fmla="*/ 81 w 117"/>
                <a:gd name="T61" fmla="*/ 72 h 132"/>
                <a:gd name="T62" fmla="*/ 96 w 117"/>
                <a:gd name="T63" fmla="*/ 5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7" h="132">
                  <a:moveTo>
                    <a:pt x="1" y="84"/>
                  </a:moveTo>
                  <a:cubicBezTo>
                    <a:pt x="20" y="88"/>
                    <a:pt x="20" y="88"/>
                    <a:pt x="20" y="88"/>
                  </a:cubicBezTo>
                  <a:cubicBezTo>
                    <a:pt x="20" y="96"/>
                    <a:pt x="21" y="101"/>
                    <a:pt x="25" y="106"/>
                  </a:cubicBezTo>
                  <a:cubicBezTo>
                    <a:pt x="28" y="110"/>
                    <a:pt x="33" y="113"/>
                    <a:pt x="40" y="115"/>
                  </a:cubicBezTo>
                  <a:cubicBezTo>
                    <a:pt x="46" y="117"/>
                    <a:pt x="51" y="118"/>
                    <a:pt x="57" y="117"/>
                  </a:cubicBezTo>
                  <a:cubicBezTo>
                    <a:pt x="62" y="116"/>
                    <a:pt x="66" y="114"/>
                    <a:pt x="70" y="112"/>
                  </a:cubicBezTo>
                  <a:cubicBezTo>
                    <a:pt x="74" y="109"/>
                    <a:pt x="78" y="105"/>
                    <a:pt x="81" y="100"/>
                  </a:cubicBezTo>
                  <a:cubicBezTo>
                    <a:pt x="85" y="94"/>
                    <a:pt x="88" y="88"/>
                    <a:pt x="90" y="82"/>
                  </a:cubicBezTo>
                  <a:cubicBezTo>
                    <a:pt x="90" y="82"/>
                    <a:pt x="90" y="81"/>
                    <a:pt x="91" y="79"/>
                  </a:cubicBezTo>
                  <a:cubicBezTo>
                    <a:pt x="85" y="83"/>
                    <a:pt x="79" y="85"/>
                    <a:pt x="71" y="86"/>
                  </a:cubicBezTo>
                  <a:cubicBezTo>
                    <a:pt x="64" y="87"/>
                    <a:pt x="56" y="86"/>
                    <a:pt x="49" y="84"/>
                  </a:cubicBezTo>
                  <a:cubicBezTo>
                    <a:pt x="36" y="80"/>
                    <a:pt x="26" y="73"/>
                    <a:pt x="19" y="63"/>
                  </a:cubicBezTo>
                  <a:cubicBezTo>
                    <a:pt x="12" y="53"/>
                    <a:pt x="11" y="42"/>
                    <a:pt x="15" y="30"/>
                  </a:cubicBezTo>
                  <a:cubicBezTo>
                    <a:pt x="18" y="18"/>
                    <a:pt x="26" y="9"/>
                    <a:pt x="38" y="5"/>
                  </a:cubicBezTo>
                  <a:cubicBezTo>
                    <a:pt x="49" y="0"/>
                    <a:pt x="62" y="0"/>
                    <a:pt x="76" y="4"/>
                  </a:cubicBezTo>
                  <a:cubicBezTo>
                    <a:pt x="86" y="7"/>
                    <a:pt x="95" y="12"/>
                    <a:pt x="102" y="19"/>
                  </a:cubicBezTo>
                  <a:cubicBezTo>
                    <a:pt x="109" y="25"/>
                    <a:pt x="113" y="33"/>
                    <a:pt x="115" y="43"/>
                  </a:cubicBezTo>
                  <a:cubicBezTo>
                    <a:pt x="117" y="52"/>
                    <a:pt x="116" y="64"/>
                    <a:pt x="112" y="79"/>
                  </a:cubicBezTo>
                  <a:cubicBezTo>
                    <a:pt x="107" y="94"/>
                    <a:pt x="101" y="106"/>
                    <a:pt x="94" y="114"/>
                  </a:cubicBezTo>
                  <a:cubicBezTo>
                    <a:pt x="87" y="122"/>
                    <a:pt x="78" y="127"/>
                    <a:pt x="68" y="129"/>
                  </a:cubicBezTo>
                  <a:cubicBezTo>
                    <a:pt x="58" y="132"/>
                    <a:pt x="47" y="131"/>
                    <a:pt x="36" y="128"/>
                  </a:cubicBezTo>
                  <a:cubicBezTo>
                    <a:pt x="24" y="124"/>
                    <a:pt x="15" y="118"/>
                    <a:pt x="9" y="111"/>
                  </a:cubicBezTo>
                  <a:cubicBezTo>
                    <a:pt x="2" y="103"/>
                    <a:pt x="0" y="94"/>
                    <a:pt x="1" y="84"/>
                  </a:cubicBezTo>
                  <a:close/>
                  <a:moveTo>
                    <a:pt x="96" y="54"/>
                  </a:moveTo>
                  <a:cubicBezTo>
                    <a:pt x="98" y="45"/>
                    <a:pt x="98" y="38"/>
                    <a:pt x="93" y="31"/>
                  </a:cubicBezTo>
                  <a:cubicBezTo>
                    <a:pt x="89" y="24"/>
                    <a:pt x="83" y="19"/>
                    <a:pt x="75" y="17"/>
                  </a:cubicBezTo>
                  <a:cubicBezTo>
                    <a:pt x="66" y="14"/>
                    <a:pt x="58" y="15"/>
                    <a:pt x="50" y="18"/>
                  </a:cubicBezTo>
                  <a:cubicBezTo>
                    <a:pt x="42" y="22"/>
                    <a:pt x="37" y="28"/>
                    <a:pt x="34" y="37"/>
                  </a:cubicBezTo>
                  <a:cubicBezTo>
                    <a:pt x="32" y="44"/>
                    <a:pt x="33" y="52"/>
                    <a:pt x="37" y="58"/>
                  </a:cubicBezTo>
                  <a:cubicBezTo>
                    <a:pt x="42" y="65"/>
                    <a:pt x="48" y="70"/>
                    <a:pt x="57" y="72"/>
                  </a:cubicBezTo>
                  <a:cubicBezTo>
                    <a:pt x="66" y="75"/>
                    <a:pt x="74" y="75"/>
                    <a:pt x="81" y="72"/>
                  </a:cubicBezTo>
                  <a:cubicBezTo>
                    <a:pt x="88" y="68"/>
                    <a:pt x="93" y="63"/>
                    <a:pt x="96" y="5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5" name="íŝľíďé">
              <a:extLst>
                <a:ext uri="{FF2B5EF4-FFF2-40B4-BE49-F238E27FC236}">
                  <a16:creationId xmlns="" xmlns:a16="http://schemas.microsoft.com/office/drawing/2014/main" id="{21529916-8755-453C-BDC9-48EF95AECB2C}"/>
                </a:ext>
              </a:extLst>
            </p:cNvPr>
            <p:cNvSpPr/>
            <p:nvPr/>
          </p:nvSpPr>
          <p:spPr bwMode="auto">
            <a:xfrm>
              <a:off x="3731115" y="3918241"/>
              <a:ext cx="115454" cy="151109"/>
            </a:xfrm>
            <a:custGeom>
              <a:avLst/>
              <a:gdLst>
                <a:gd name="T0" fmla="*/ 16 w 87"/>
                <a:gd name="T1" fmla="*/ 114 h 114"/>
                <a:gd name="T2" fmla="*/ 0 w 87"/>
                <a:gd name="T3" fmla="*/ 103 h 114"/>
                <a:gd name="T4" fmla="*/ 55 w 87"/>
                <a:gd name="T5" fmla="*/ 20 h 114"/>
                <a:gd name="T6" fmla="*/ 34 w 87"/>
                <a:gd name="T7" fmla="*/ 18 h 114"/>
                <a:gd name="T8" fmla="*/ 12 w 87"/>
                <a:gd name="T9" fmla="*/ 13 h 114"/>
                <a:gd name="T10" fmla="*/ 20 w 87"/>
                <a:gd name="T11" fmla="*/ 1 h 114"/>
                <a:gd name="T12" fmla="*/ 52 w 87"/>
                <a:gd name="T13" fmla="*/ 4 h 114"/>
                <a:gd name="T14" fmla="*/ 77 w 87"/>
                <a:gd name="T15" fmla="*/ 0 h 114"/>
                <a:gd name="T16" fmla="*/ 87 w 87"/>
                <a:gd name="T17" fmla="*/ 7 h 114"/>
                <a:gd name="T18" fmla="*/ 16 w 87"/>
                <a:gd name="T19" fmla="*/ 114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14">
                  <a:moveTo>
                    <a:pt x="16" y="114"/>
                  </a:moveTo>
                  <a:cubicBezTo>
                    <a:pt x="0" y="103"/>
                    <a:pt x="0" y="103"/>
                    <a:pt x="0" y="103"/>
                  </a:cubicBezTo>
                  <a:cubicBezTo>
                    <a:pt x="55" y="20"/>
                    <a:pt x="55" y="20"/>
                    <a:pt x="55" y="20"/>
                  </a:cubicBezTo>
                  <a:cubicBezTo>
                    <a:pt x="49" y="20"/>
                    <a:pt x="42" y="19"/>
                    <a:pt x="34" y="18"/>
                  </a:cubicBezTo>
                  <a:cubicBezTo>
                    <a:pt x="25" y="17"/>
                    <a:pt x="18" y="15"/>
                    <a:pt x="12" y="13"/>
                  </a:cubicBezTo>
                  <a:cubicBezTo>
                    <a:pt x="20" y="1"/>
                    <a:pt x="20" y="1"/>
                    <a:pt x="20" y="1"/>
                  </a:cubicBezTo>
                  <a:cubicBezTo>
                    <a:pt x="32" y="3"/>
                    <a:pt x="42" y="5"/>
                    <a:pt x="52" y="4"/>
                  </a:cubicBezTo>
                  <a:cubicBezTo>
                    <a:pt x="63" y="4"/>
                    <a:pt x="71" y="3"/>
                    <a:pt x="77" y="0"/>
                  </a:cubicBezTo>
                  <a:cubicBezTo>
                    <a:pt x="87" y="7"/>
                    <a:pt x="87" y="7"/>
                    <a:pt x="87" y="7"/>
                  </a:cubicBezTo>
                  <a:lnTo>
                    <a:pt x="16" y="11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6" name="ïśḷîdè">
              <a:extLst>
                <a:ext uri="{FF2B5EF4-FFF2-40B4-BE49-F238E27FC236}">
                  <a16:creationId xmlns="" xmlns:a16="http://schemas.microsoft.com/office/drawing/2014/main" id="{392AEB7D-C06A-4D25-860B-A27660E0AE29}"/>
                </a:ext>
              </a:extLst>
            </p:cNvPr>
            <p:cNvSpPr/>
            <p:nvPr/>
          </p:nvSpPr>
          <p:spPr bwMode="auto">
            <a:xfrm>
              <a:off x="3720928" y="2868968"/>
              <a:ext cx="927027" cy="1069647"/>
            </a:xfrm>
            <a:custGeom>
              <a:avLst/>
              <a:gdLst>
                <a:gd name="T0" fmla="*/ 278 w 696"/>
                <a:gd name="T1" fmla="*/ 294 h 802"/>
                <a:gd name="T2" fmla="*/ 355 w 696"/>
                <a:gd name="T3" fmla="*/ 253 h 802"/>
                <a:gd name="T4" fmla="*/ 351 w 696"/>
                <a:gd name="T5" fmla="*/ 199 h 802"/>
                <a:gd name="T6" fmla="*/ 293 w 696"/>
                <a:gd name="T7" fmla="*/ 184 h 802"/>
                <a:gd name="T8" fmla="*/ 402 w 696"/>
                <a:gd name="T9" fmla="*/ 0 h 802"/>
                <a:gd name="T10" fmla="*/ 425 w 696"/>
                <a:gd name="T11" fmla="*/ 167 h 802"/>
                <a:gd name="T12" fmla="*/ 690 w 696"/>
                <a:gd name="T13" fmla="*/ 189 h 802"/>
                <a:gd name="T14" fmla="*/ 453 w 696"/>
                <a:gd name="T15" fmla="*/ 208 h 802"/>
                <a:gd name="T16" fmla="*/ 405 w 696"/>
                <a:gd name="T17" fmla="*/ 353 h 802"/>
                <a:gd name="T18" fmla="*/ 365 w 696"/>
                <a:gd name="T19" fmla="*/ 493 h 802"/>
                <a:gd name="T20" fmla="*/ 359 w 696"/>
                <a:gd name="T21" fmla="*/ 724 h 802"/>
                <a:gd name="T22" fmla="*/ 342 w 696"/>
                <a:gd name="T23" fmla="*/ 799 h 802"/>
                <a:gd name="T24" fmla="*/ 298 w 696"/>
                <a:gd name="T25" fmla="*/ 622 h 802"/>
                <a:gd name="T26" fmla="*/ 51 w 696"/>
                <a:gd name="T27" fmla="*/ 588 h 802"/>
                <a:gd name="T28" fmla="*/ 0 w 696"/>
                <a:gd name="T29" fmla="*/ 586 h 802"/>
                <a:gd name="T30" fmla="*/ 306 w 696"/>
                <a:gd name="T31" fmla="*/ 546 h 802"/>
                <a:gd name="T32" fmla="*/ 361 w 696"/>
                <a:gd name="T33" fmla="*/ 325 h 802"/>
                <a:gd name="T34" fmla="*/ 302 w 696"/>
                <a:gd name="T35" fmla="*/ 364 h 802"/>
                <a:gd name="T36" fmla="*/ 283 w 696"/>
                <a:gd name="T37" fmla="*/ 417 h 802"/>
                <a:gd name="T38" fmla="*/ 104 w 696"/>
                <a:gd name="T39" fmla="*/ 502 h 802"/>
                <a:gd name="T40" fmla="*/ 23 w 696"/>
                <a:gd name="T41" fmla="*/ 325 h 802"/>
                <a:gd name="T42" fmla="*/ 239 w 696"/>
                <a:gd name="T43" fmla="*/ 204 h 802"/>
                <a:gd name="T44" fmla="*/ 453 w 696"/>
                <a:gd name="T45" fmla="*/ 491 h 802"/>
                <a:gd name="T46" fmla="*/ 500 w 696"/>
                <a:gd name="T47" fmla="*/ 530 h 802"/>
                <a:gd name="T48" fmla="*/ 395 w 696"/>
                <a:gd name="T49" fmla="*/ 572 h 802"/>
                <a:gd name="T50" fmla="*/ 502 w 696"/>
                <a:gd name="T51" fmla="*/ 587 h 802"/>
                <a:gd name="T52" fmla="*/ 513 w 696"/>
                <a:gd name="T53" fmla="*/ 616 h 802"/>
                <a:gd name="T54" fmla="*/ 406 w 696"/>
                <a:gd name="T55" fmla="*/ 690 h 802"/>
                <a:gd name="T56" fmla="*/ 560 w 696"/>
                <a:gd name="T57" fmla="*/ 745 h 802"/>
                <a:gd name="T58" fmla="*/ 559 w 696"/>
                <a:gd name="T59" fmla="*/ 667 h 802"/>
                <a:gd name="T60" fmla="*/ 608 w 696"/>
                <a:gd name="T61" fmla="*/ 646 h 802"/>
                <a:gd name="T62" fmla="*/ 663 w 696"/>
                <a:gd name="T63" fmla="*/ 601 h 802"/>
                <a:gd name="T64" fmla="*/ 668 w 696"/>
                <a:gd name="T65" fmla="*/ 557 h 802"/>
                <a:gd name="T66" fmla="*/ 667 w 696"/>
                <a:gd name="T67" fmla="*/ 489 h 802"/>
                <a:gd name="T68" fmla="*/ 639 w 696"/>
                <a:gd name="T69" fmla="*/ 514 h 802"/>
                <a:gd name="T70" fmla="*/ 572 w 696"/>
                <a:gd name="T71" fmla="*/ 517 h 802"/>
                <a:gd name="T72" fmla="*/ 533 w 696"/>
                <a:gd name="T73" fmla="*/ 490 h 802"/>
                <a:gd name="T74" fmla="*/ 453 w 696"/>
                <a:gd name="T75" fmla="*/ 491 h 802"/>
                <a:gd name="T76" fmla="*/ 556 w 696"/>
                <a:gd name="T77" fmla="*/ 584 h 802"/>
                <a:gd name="T78" fmla="*/ 624 w 696"/>
                <a:gd name="T79" fmla="*/ 584 h 802"/>
                <a:gd name="T80" fmla="*/ 513 w 696"/>
                <a:gd name="T81" fmla="*/ 357 h 802"/>
                <a:gd name="T82" fmla="*/ 488 w 696"/>
                <a:gd name="T83" fmla="*/ 461 h 802"/>
                <a:gd name="T84" fmla="*/ 679 w 696"/>
                <a:gd name="T85" fmla="*/ 422 h 802"/>
                <a:gd name="T86" fmla="*/ 513 w 696"/>
                <a:gd name="T87" fmla="*/ 357 h 802"/>
                <a:gd name="T88" fmla="*/ 480 w 696"/>
                <a:gd name="T89" fmla="*/ 410 h 802"/>
                <a:gd name="T90" fmla="*/ 575 w 696"/>
                <a:gd name="T91" fmla="*/ 433 h 802"/>
                <a:gd name="T92" fmla="*/ 581 w 696"/>
                <a:gd name="T93" fmla="*/ 389 h 802"/>
                <a:gd name="T94" fmla="*/ 524 w 696"/>
                <a:gd name="T95" fmla="*/ 234 h 802"/>
                <a:gd name="T96" fmla="*/ 493 w 696"/>
                <a:gd name="T97" fmla="*/ 341 h 802"/>
                <a:gd name="T98" fmla="*/ 694 w 696"/>
                <a:gd name="T99" fmla="*/ 293 h 802"/>
                <a:gd name="T100" fmla="*/ 524 w 696"/>
                <a:gd name="T101" fmla="*/ 234 h 802"/>
                <a:gd name="T102" fmla="*/ 492 w 696"/>
                <a:gd name="T103" fmla="*/ 291 h 802"/>
                <a:gd name="T104" fmla="*/ 587 w 696"/>
                <a:gd name="T105" fmla="*/ 311 h 802"/>
                <a:gd name="T106" fmla="*/ 593 w 696"/>
                <a:gd name="T107" fmla="*/ 270 h 802"/>
                <a:gd name="T108" fmla="*/ 87 w 696"/>
                <a:gd name="T109" fmla="*/ 375 h 802"/>
                <a:gd name="T110" fmla="*/ 106 w 696"/>
                <a:gd name="T111" fmla="*/ 443 h 802"/>
                <a:gd name="T112" fmla="*/ 199 w 696"/>
                <a:gd name="T113" fmla="*/ 455 h 802"/>
                <a:gd name="T114" fmla="*/ 225 w 696"/>
                <a:gd name="T115" fmla="*/ 371 h 802"/>
                <a:gd name="T116" fmla="*/ 225 w 696"/>
                <a:gd name="T117" fmla="*/ 322 h 802"/>
                <a:gd name="T118" fmla="*/ 170 w 696"/>
                <a:gd name="T119" fmla="*/ 241 h 802"/>
                <a:gd name="T120" fmla="*/ 76 w 696"/>
                <a:gd name="T121" fmla="*/ 327 h 8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96" h="802">
                  <a:moveTo>
                    <a:pt x="274" y="278"/>
                  </a:moveTo>
                  <a:cubicBezTo>
                    <a:pt x="276" y="283"/>
                    <a:pt x="277" y="289"/>
                    <a:pt x="278" y="294"/>
                  </a:cubicBezTo>
                  <a:cubicBezTo>
                    <a:pt x="285" y="301"/>
                    <a:pt x="295" y="302"/>
                    <a:pt x="309" y="295"/>
                  </a:cubicBezTo>
                  <a:cubicBezTo>
                    <a:pt x="329" y="282"/>
                    <a:pt x="343" y="268"/>
                    <a:pt x="355" y="253"/>
                  </a:cubicBezTo>
                  <a:cubicBezTo>
                    <a:pt x="367" y="234"/>
                    <a:pt x="370" y="216"/>
                    <a:pt x="362" y="197"/>
                  </a:cubicBezTo>
                  <a:cubicBezTo>
                    <a:pt x="360" y="196"/>
                    <a:pt x="356" y="196"/>
                    <a:pt x="351" y="199"/>
                  </a:cubicBezTo>
                  <a:cubicBezTo>
                    <a:pt x="343" y="204"/>
                    <a:pt x="336" y="210"/>
                    <a:pt x="328" y="216"/>
                  </a:cubicBezTo>
                  <a:cubicBezTo>
                    <a:pt x="303" y="235"/>
                    <a:pt x="269" y="211"/>
                    <a:pt x="293" y="184"/>
                  </a:cubicBezTo>
                  <a:cubicBezTo>
                    <a:pt x="293" y="184"/>
                    <a:pt x="344" y="134"/>
                    <a:pt x="366" y="113"/>
                  </a:cubicBezTo>
                  <a:cubicBezTo>
                    <a:pt x="387" y="92"/>
                    <a:pt x="402" y="0"/>
                    <a:pt x="402" y="0"/>
                  </a:cubicBezTo>
                  <a:cubicBezTo>
                    <a:pt x="434" y="7"/>
                    <a:pt x="457" y="58"/>
                    <a:pt x="394" y="131"/>
                  </a:cubicBezTo>
                  <a:cubicBezTo>
                    <a:pt x="404" y="143"/>
                    <a:pt x="415" y="155"/>
                    <a:pt x="425" y="167"/>
                  </a:cubicBezTo>
                  <a:cubicBezTo>
                    <a:pt x="477" y="161"/>
                    <a:pt x="523" y="155"/>
                    <a:pt x="572" y="155"/>
                  </a:cubicBezTo>
                  <a:cubicBezTo>
                    <a:pt x="646" y="154"/>
                    <a:pt x="682" y="167"/>
                    <a:pt x="690" y="189"/>
                  </a:cubicBezTo>
                  <a:cubicBezTo>
                    <a:pt x="696" y="206"/>
                    <a:pt x="683" y="206"/>
                    <a:pt x="669" y="206"/>
                  </a:cubicBezTo>
                  <a:cubicBezTo>
                    <a:pt x="603" y="207"/>
                    <a:pt x="530" y="208"/>
                    <a:pt x="453" y="208"/>
                  </a:cubicBezTo>
                  <a:cubicBezTo>
                    <a:pt x="437" y="208"/>
                    <a:pt x="409" y="206"/>
                    <a:pt x="409" y="235"/>
                  </a:cubicBezTo>
                  <a:cubicBezTo>
                    <a:pt x="414" y="276"/>
                    <a:pt x="414" y="311"/>
                    <a:pt x="405" y="353"/>
                  </a:cubicBezTo>
                  <a:cubicBezTo>
                    <a:pt x="399" y="380"/>
                    <a:pt x="390" y="407"/>
                    <a:pt x="377" y="441"/>
                  </a:cubicBezTo>
                  <a:cubicBezTo>
                    <a:pt x="371" y="457"/>
                    <a:pt x="366" y="476"/>
                    <a:pt x="365" y="493"/>
                  </a:cubicBezTo>
                  <a:cubicBezTo>
                    <a:pt x="364" y="503"/>
                    <a:pt x="362" y="517"/>
                    <a:pt x="360" y="527"/>
                  </a:cubicBezTo>
                  <a:cubicBezTo>
                    <a:pt x="348" y="597"/>
                    <a:pt x="349" y="662"/>
                    <a:pt x="359" y="724"/>
                  </a:cubicBezTo>
                  <a:cubicBezTo>
                    <a:pt x="364" y="759"/>
                    <a:pt x="366" y="786"/>
                    <a:pt x="357" y="796"/>
                  </a:cubicBezTo>
                  <a:cubicBezTo>
                    <a:pt x="352" y="801"/>
                    <a:pt x="348" y="802"/>
                    <a:pt x="342" y="799"/>
                  </a:cubicBezTo>
                  <a:cubicBezTo>
                    <a:pt x="325" y="790"/>
                    <a:pt x="306" y="751"/>
                    <a:pt x="304" y="726"/>
                  </a:cubicBezTo>
                  <a:cubicBezTo>
                    <a:pt x="302" y="691"/>
                    <a:pt x="300" y="657"/>
                    <a:pt x="298" y="622"/>
                  </a:cubicBezTo>
                  <a:cubicBezTo>
                    <a:pt x="299" y="603"/>
                    <a:pt x="294" y="596"/>
                    <a:pt x="278" y="595"/>
                  </a:cubicBezTo>
                  <a:cubicBezTo>
                    <a:pt x="203" y="592"/>
                    <a:pt x="127" y="591"/>
                    <a:pt x="51" y="588"/>
                  </a:cubicBezTo>
                  <a:cubicBezTo>
                    <a:pt x="31" y="587"/>
                    <a:pt x="19" y="599"/>
                    <a:pt x="7" y="614"/>
                  </a:cubicBezTo>
                  <a:cubicBezTo>
                    <a:pt x="5" y="604"/>
                    <a:pt x="3" y="595"/>
                    <a:pt x="0" y="586"/>
                  </a:cubicBezTo>
                  <a:cubicBezTo>
                    <a:pt x="23" y="569"/>
                    <a:pt x="42" y="551"/>
                    <a:pt x="75" y="551"/>
                  </a:cubicBezTo>
                  <a:cubicBezTo>
                    <a:pt x="152" y="549"/>
                    <a:pt x="229" y="548"/>
                    <a:pt x="306" y="546"/>
                  </a:cubicBezTo>
                  <a:cubicBezTo>
                    <a:pt x="315" y="507"/>
                    <a:pt x="324" y="469"/>
                    <a:pt x="333" y="430"/>
                  </a:cubicBezTo>
                  <a:cubicBezTo>
                    <a:pt x="343" y="395"/>
                    <a:pt x="352" y="360"/>
                    <a:pt x="361" y="325"/>
                  </a:cubicBezTo>
                  <a:cubicBezTo>
                    <a:pt x="358" y="321"/>
                    <a:pt x="355" y="318"/>
                    <a:pt x="352" y="314"/>
                  </a:cubicBezTo>
                  <a:cubicBezTo>
                    <a:pt x="335" y="331"/>
                    <a:pt x="319" y="347"/>
                    <a:pt x="302" y="364"/>
                  </a:cubicBezTo>
                  <a:cubicBezTo>
                    <a:pt x="296" y="377"/>
                    <a:pt x="290" y="390"/>
                    <a:pt x="284" y="403"/>
                  </a:cubicBezTo>
                  <a:cubicBezTo>
                    <a:pt x="284" y="408"/>
                    <a:pt x="284" y="412"/>
                    <a:pt x="283" y="417"/>
                  </a:cubicBezTo>
                  <a:cubicBezTo>
                    <a:pt x="276" y="474"/>
                    <a:pt x="259" y="498"/>
                    <a:pt x="217" y="504"/>
                  </a:cubicBezTo>
                  <a:cubicBezTo>
                    <a:pt x="180" y="509"/>
                    <a:pt x="144" y="506"/>
                    <a:pt x="104" y="502"/>
                  </a:cubicBezTo>
                  <a:cubicBezTo>
                    <a:pt x="61" y="497"/>
                    <a:pt x="37" y="466"/>
                    <a:pt x="28" y="425"/>
                  </a:cubicBezTo>
                  <a:cubicBezTo>
                    <a:pt x="21" y="390"/>
                    <a:pt x="23" y="359"/>
                    <a:pt x="23" y="325"/>
                  </a:cubicBezTo>
                  <a:cubicBezTo>
                    <a:pt x="23" y="292"/>
                    <a:pt x="60" y="214"/>
                    <a:pt x="108" y="199"/>
                  </a:cubicBezTo>
                  <a:cubicBezTo>
                    <a:pt x="152" y="185"/>
                    <a:pt x="207" y="180"/>
                    <a:pt x="239" y="204"/>
                  </a:cubicBezTo>
                  <a:cubicBezTo>
                    <a:pt x="252" y="216"/>
                    <a:pt x="266" y="242"/>
                    <a:pt x="274" y="278"/>
                  </a:cubicBezTo>
                  <a:close/>
                  <a:moveTo>
                    <a:pt x="453" y="491"/>
                  </a:moveTo>
                  <a:cubicBezTo>
                    <a:pt x="439" y="497"/>
                    <a:pt x="428" y="508"/>
                    <a:pt x="427" y="515"/>
                  </a:cubicBezTo>
                  <a:cubicBezTo>
                    <a:pt x="420" y="536"/>
                    <a:pt x="464" y="528"/>
                    <a:pt x="500" y="530"/>
                  </a:cubicBezTo>
                  <a:cubicBezTo>
                    <a:pt x="521" y="530"/>
                    <a:pt x="531" y="547"/>
                    <a:pt x="507" y="556"/>
                  </a:cubicBezTo>
                  <a:cubicBezTo>
                    <a:pt x="470" y="561"/>
                    <a:pt x="432" y="567"/>
                    <a:pt x="395" y="572"/>
                  </a:cubicBezTo>
                  <a:cubicBezTo>
                    <a:pt x="377" y="574"/>
                    <a:pt x="362" y="604"/>
                    <a:pt x="390" y="606"/>
                  </a:cubicBezTo>
                  <a:cubicBezTo>
                    <a:pt x="411" y="607"/>
                    <a:pt x="457" y="597"/>
                    <a:pt x="502" y="587"/>
                  </a:cubicBezTo>
                  <a:cubicBezTo>
                    <a:pt x="507" y="586"/>
                    <a:pt x="513" y="587"/>
                    <a:pt x="514" y="592"/>
                  </a:cubicBezTo>
                  <a:cubicBezTo>
                    <a:pt x="515" y="601"/>
                    <a:pt x="514" y="610"/>
                    <a:pt x="513" y="616"/>
                  </a:cubicBezTo>
                  <a:cubicBezTo>
                    <a:pt x="493" y="622"/>
                    <a:pt x="405" y="655"/>
                    <a:pt x="387" y="662"/>
                  </a:cubicBezTo>
                  <a:cubicBezTo>
                    <a:pt x="372" y="668"/>
                    <a:pt x="368" y="692"/>
                    <a:pt x="406" y="690"/>
                  </a:cubicBezTo>
                  <a:cubicBezTo>
                    <a:pt x="439" y="686"/>
                    <a:pt x="476" y="675"/>
                    <a:pt x="514" y="663"/>
                  </a:cubicBezTo>
                  <a:cubicBezTo>
                    <a:pt x="520" y="699"/>
                    <a:pt x="533" y="726"/>
                    <a:pt x="560" y="745"/>
                  </a:cubicBezTo>
                  <a:cubicBezTo>
                    <a:pt x="574" y="751"/>
                    <a:pt x="585" y="748"/>
                    <a:pt x="582" y="722"/>
                  </a:cubicBezTo>
                  <a:cubicBezTo>
                    <a:pt x="568" y="693"/>
                    <a:pt x="560" y="678"/>
                    <a:pt x="559" y="667"/>
                  </a:cubicBezTo>
                  <a:cubicBezTo>
                    <a:pt x="556" y="654"/>
                    <a:pt x="561" y="648"/>
                    <a:pt x="576" y="648"/>
                  </a:cubicBezTo>
                  <a:cubicBezTo>
                    <a:pt x="587" y="647"/>
                    <a:pt x="598" y="647"/>
                    <a:pt x="608" y="646"/>
                  </a:cubicBezTo>
                  <a:cubicBezTo>
                    <a:pt x="614" y="647"/>
                    <a:pt x="621" y="646"/>
                    <a:pt x="627" y="642"/>
                  </a:cubicBezTo>
                  <a:cubicBezTo>
                    <a:pt x="637" y="635"/>
                    <a:pt x="658" y="610"/>
                    <a:pt x="663" y="601"/>
                  </a:cubicBezTo>
                  <a:cubicBezTo>
                    <a:pt x="664" y="589"/>
                    <a:pt x="662" y="586"/>
                    <a:pt x="663" y="575"/>
                  </a:cubicBezTo>
                  <a:cubicBezTo>
                    <a:pt x="664" y="569"/>
                    <a:pt x="665" y="563"/>
                    <a:pt x="668" y="557"/>
                  </a:cubicBezTo>
                  <a:cubicBezTo>
                    <a:pt x="670" y="553"/>
                    <a:pt x="674" y="552"/>
                    <a:pt x="675" y="546"/>
                  </a:cubicBezTo>
                  <a:cubicBezTo>
                    <a:pt x="670" y="528"/>
                    <a:pt x="669" y="509"/>
                    <a:pt x="667" y="489"/>
                  </a:cubicBezTo>
                  <a:cubicBezTo>
                    <a:pt x="664" y="473"/>
                    <a:pt x="643" y="474"/>
                    <a:pt x="640" y="487"/>
                  </a:cubicBezTo>
                  <a:cubicBezTo>
                    <a:pt x="639" y="496"/>
                    <a:pt x="640" y="505"/>
                    <a:pt x="639" y="514"/>
                  </a:cubicBezTo>
                  <a:cubicBezTo>
                    <a:pt x="635" y="536"/>
                    <a:pt x="618" y="537"/>
                    <a:pt x="603" y="537"/>
                  </a:cubicBezTo>
                  <a:cubicBezTo>
                    <a:pt x="590" y="537"/>
                    <a:pt x="562" y="537"/>
                    <a:pt x="572" y="517"/>
                  </a:cubicBezTo>
                  <a:cubicBezTo>
                    <a:pt x="585" y="498"/>
                    <a:pt x="581" y="483"/>
                    <a:pt x="561" y="485"/>
                  </a:cubicBezTo>
                  <a:cubicBezTo>
                    <a:pt x="552" y="486"/>
                    <a:pt x="543" y="489"/>
                    <a:pt x="533" y="490"/>
                  </a:cubicBezTo>
                  <a:cubicBezTo>
                    <a:pt x="522" y="491"/>
                    <a:pt x="492" y="486"/>
                    <a:pt x="475" y="487"/>
                  </a:cubicBezTo>
                  <a:cubicBezTo>
                    <a:pt x="466" y="487"/>
                    <a:pt x="464" y="486"/>
                    <a:pt x="453" y="491"/>
                  </a:cubicBezTo>
                  <a:close/>
                  <a:moveTo>
                    <a:pt x="591" y="563"/>
                  </a:moveTo>
                  <a:cubicBezTo>
                    <a:pt x="572" y="563"/>
                    <a:pt x="559" y="573"/>
                    <a:pt x="556" y="584"/>
                  </a:cubicBezTo>
                  <a:cubicBezTo>
                    <a:pt x="553" y="597"/>
                    <a:pt x="563" y="607"/>
                    <a:pt x="591" y="603"/>
                  </a:cubicBezTo>
                  <a:cubicBezTo>
                    <a:pt x="615" y="600"/>
                    <a:pt x="623" y="596"/>
                    <a:pt x="624" y="584"/>
                  </a:cubicBezTo>
                  <a:cubicBezTo>
                    <a:pt x="624" y="569"/>
                    <a:pt x="610" y="563"/>
                    <a:pt x="591" y="563"/>
                  </a:cubicBezTo>
                  <a:close/>
                  <a:moveTo>
                    <a:pt x="513" y="357"/>
                  </a:moveTo>
                  <a:cubicBezTo>
                    <a:pt x="468" y="353"/>
                    <a:pt x="427" y="380"/>
                    <a:pt x="427" y="411"/>
                  </a:cubicBezTo>
                  <a:cubicBezTo>
                    <a:pt x="426" y="438"/>
                    <a:pt x="447" y="455"/>
                    <a:pt x="488" y="461"/>
                  </a:cubicBezTo>
                  <a:cubicBezTo>
                    <a:pt x="533" y="467"/>
                    <a:pt x="560" y="469"/>
                    <a:pt x="604" y="470"/>
                  </a:cubicBezTo>
                  <a:cubicBezTo>
                    <a:pt x="640" y="470"/>
                    <a:pt x="678" y="453"/>
                    <a:pt x="679" y="422"/>
                  </a:cubicBezTo>
                  <a:cubicBezTo>
                    <a:pt x="681" y="376"/>
                    <a:pt x="647" y="365"/>
                    <a:pt x="603" y="361"/>
                  </a:cubicBezTo>
                  <a:cubicBezTo>
                    <a:pt x="603" y="361"/>
                    <a:pt x="513" y="357"/>
                    <a:pt x="513" y="357"/>
                  </a:cubicBezTo>
                  <a:close/>
                  <a:moveTo>
                    <a:pt x="530" y="389"/>
                  </a:moveTo>
                  <a:cubicBezTo>
                    <a:pt x="488" y="388"/>
                    <a:pt x="480" y="399"/>
                    <a:pt x="480" y="410"/>
                  </a:cubicBezTo>
                  <a:cubicBezTo>
                    <a:pt x="479" y="420"/>
                    <a:pt x="490" y="427"/>
                    <a:pt x="513" y="430"/>
                  </a:cubicBezTo>
                  <a:cubicBezTo>
                    <a:pt x="537" y="433"/>
                    <a:pt x="550" y="434"/>
                    <a:pt x="575" y="433"/>
                  </a:cubicBezTo>
                  <a:cubicBezTo>
                    <a:pt x="595" y="433"/>
                    <a:pt x="637" y="425"/>
                    <a:pt x="638" y="410"/>
                  </a:cubicBezTo>
                  <a:cubicBezTo>
                    <a:pt x="640" y="392"/>
                    <a:pt x="605" y="390"/>
                    <a:pt x="581" y="389"/>
                  </a:cubicBezTo>
                  <a:cubicBezTo>
                    <a:pt x="581" y="389"/>
                    <a:pt x="530" y="389"/>
                    <a:pt x="530" y="389"/>
                  </a:cubicBezTo>
                  <a:close/>
                  <a:moveTo>
                    <a:pt x="524" y="234"/>
                  </a:moveTo>
                  <a:cubicBezTo>
                    <a:pt x="462" y="235"/>
                    <a:pt x="439" y="261"/>
                    <a:pt x="438" y="292"/>
                  </a:cubicBezTo>
                  <a:cubicBezTo>
                    <a:pt x="437" y="319"/>
                    <a:pt x="452" y="337"/>
                    <a:pt x="493" y="341"/>
                  </a:cubicBezTo>
                  <a:cubicBezTo>
                    <a:pt x="537" y="341"/>
                    <a:pt x="582" y="342"/>
                    <a:pt x="626" y="341"/>
                  </a:cubicBezTo>
                  <a:cubicBezTo>
                    <a:pt x="662" y="340"/>
                    <a:pt x="694" y="324"/>
                    <a:pt x="694" y="293"/>
                  </a:cubicBezTo>
                  <a:cubicBezTo>
                    <a:pt x="694" y="244"/>
                    <a:pt x="658" y="237"/>
                    <a:pt x="615" y="235"/>
                  </a:cubicBezTo>
                  <a:cubicBezTo>
                    <a:pt x="615" y="235"/>
                    <a:pt x="525" y="235"/>
                    <a:pt x="524" y="234"/>
                  </a:cubicBezTo>
                  <a:close/>
                  <a:moveTo>
                    <a:pt x="543" y="270"/>
                  </a:moveTo>
                  <a:cubicBezTo>
                    <a:pt x="501" y="269"/>
                    <a:pt x="493" y="280"/>
                    <a:pt x="492" y="291"/>
                  </a:cubicBezTo>
                  <a:cubicBezTo>
                    <a:pt x="492" y="301"/>
                    <a:pt x="502" y="310"/>
                    <a:pt x="525" y="311"/>
                  </a:cubicBezTo>
                  <a:cubicBezTo>
                    <a:pt x="550" y="311"/>
                    <a:pt x="562" y="311"/>
                    <a:pt x="587" y="311"/>
                  </a:cubicBezTo>
                  <a:cubicBezTo>
                    <a:pt x="607" y="311"/>
                    <a:pt x="635" y="299"/>
                    <a:pt x="635" y="288"/>
                  </a:cubicBezTo>
                  <a:cubicBezTo>
                    <a:pt x="635" y="270"/>
                    <a:pt x="618" y="271"/>
                    <a:pt x="593" y="270"/>
                  </a:cubicBezTo>
                  <a:cubicBezTo>
                    <a:pt x="593" y="270"/>
                    <a:pt x="543" y="270"/>
                    <a:pt x="543" y="270"/>
                  </a:cubicBezTo>
                  <a:close/>
                  <a:moveTo>
                    <a:pt x="87" y="375"/>
                  </a:moveTo>
                  <a:cubicBezTo>
                    <a:pt x="73" y="376"/>
                    <a:pt x="70" y="379"/>
                    <a:pt x="72" y="390"/>
                  </a:cubicBezTo>
                  <a:cubicBezTo>
                    <a:pt x="80" y="408"/>
                    <a:pt x="86" y="428"/>
                    <a:pt x="106" y="443"/>
                  </a:cubicBezTo>
                  <a:cubicBezTo>
                    <a:pt x="123" y="456"/>
                    <a:pt x="134" y="458"/>
                    <a:pt x="155" y="458"/>
                  </a:cubicBezTo>
                  <a:cubicBezTo>
                    <a:pt x="174" y="458"/>
                    <a:pt x="187" y="457"/>
                    <a:pt x="199" y="455"/>
                  </a:cubicBezTo>
                  <a:cubicBezTo>
                    <a:pt x="213" y="452"/>
                    <a:pt x="224" y="442"/>
                    <a:pt x="227" y="425"/>
                  </a:cubicBezTo>
                  <a:cubicBezTo>
                    <a:pt x="229" y="407"/>
                    <a:pt x="228" y="382"/>
                    <a:pt x="225" y="371"/>
                  </a:cubicBezTo>
                  <a:cubicBezTo>
                    <a:pt x="177" y="372"/>
                    <a:pt x="135" y="373"/>
                    <a:pt x="87" y="375"/>
                  </a:cubicBezTo>
                  <a:close/>
                  <a:moveTo>
                    <a:pt x="225" y="322"/>
                  </a:moveTo>
                  <a:cubicBezTo>
                    <a:pt x="225" y="307"/>
                    <a:pt x="225" y="298"/>
                    <a:pt x="224" y="283"/>
                  </a:cubicBezTo>
                  <a:cubicBezTo>
                    <a:pt x="222" y="255"/>
                    <a:pt x="195" y="240"/>
                    <a:pt x="170" y="241"/>
                  </a:cubicBezTo>
                  <a:cubicBezTo>
                    <a:pt x="132" y="241"/>
                    <a:pt x="98" y="248"/>
                    <a:pt x="88" y="269"/>
                  </a:cubicBezTo>
                  <a:cubicBezTo>
                    <a:pt x="80" y="286"/>
                    <a:pt x="76" y="303"/>
                    <a:pt x="76" y="327"/>
                  </a:cubicBezTo>
                  <a:cubicBezTo>
                    <a:pt x="127" y="323"/>
                    <a:pt x="176" y="321"/>
                    <a:pt x="225" y="322"/>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717" name="ïŝ1íḍe">
              <a:extLst>
                <a:ext uri="{FF2B5EF4-FFF2-40B4-BE49-F238E27FC236}">
                  <a16:creationId xmlns="" xmlns:a16="http://schemas.microsoft.com/office/drawing/2014/main" id="{A54BDCCD-C18F-4FD0-BCB9-40E97024E970}"/>
                </a:ext>
              </a:extLst>
            </p:cNvPr>
            <p:cNvGrpSpPr/>
            <p:nvPr/>
          </p:nvGrpSpPr>
          <p:grpSpPr>
            <a:xfrm>
              <a:off x="5491155" y="3891242"/>
              <a:ext cx="3281937" cy="380319"/>
              <a:chOff x="5459413" y="4016376"/>
              <a:chExt cx="3068637" cy="355601"/>
            </a:xfrm>
          </p:grpSpPr>
          <p:sp>
            <p:nvSpPr>
              <p:cNvPr id="731" name="iṣľîďé">
                <a:extLst>
                  <a:ext uri="{FF2B5EF4-FFF2-40B4-BE49-F238E27FC236}">
                    <a16:creationId xmlns="" xmlns:a16="http://schemas.microsoft.com/office/drawing/2014/main" id="{82479BFF-B9B6-4E07-82BD-FEC60C7BDEA0}"/>
                  </a:ext>
                </a:extLst>
              </p:cNvPr>
              <p:cNvSpPr/>
              <p:nvPr/>
            </p:nvSpPr>
            <p:spPr bwMode="auto">
              <a:xfrm>
                <a:off x="5459413" y="4022726"/>
                <a:ext cx="236537" cy="284163"/>
              </a:xfrm>
              <a:custGeom>
                <a:avLst/>
                <a:gdLst>
                  <a:gd name="T0" fmla="*/ 43 w 45"/>
                  <a:gd name="T1" fmla="*/ 13 h 52"/>
                  <a:gd name="T2" fmla="*/ 26 w 45"/>
                  <a:gd name="T3" fmla="*/ 2 h 52"/>
                  <a:gd name="T4" fmla="*/ 23 w 45"/>
                  <a:gd name="T5" fmla="*/ 2 h 52"/>
                  <a:gd name="T6" fmla="*/ 16 w 45"/>
                  <a:gd name="T7" fmla="*/ 8 h 52"/>
                  <a:gd name="T8" fmla="*/ 16 w 45"/>
                  <a:gd name="T9" fmla="*/ 24 h 52"/>
                  <a:gd name="T10" fmla="*/ 23 w 45"/>
                  <a:gd name="T11" fmla="*/ 24 h 52"/>
                  <a:gd name="T12" fmla="*/ 31 w 45"/>
                  <a:gd name="T13" fmla="*/ 17 h 52"/>
                  <a:gd name="T14" fmla="*/ 31 w 45"/>
                  <a:gd name="T15" fmla="*/ 15 h 52"/>
                  <a:gd name="T16" fmla="*/ 33 w 45"/>
                  <a:gd name="T17" fmla="*/ 15 h 52"/>
                  <a:gd name="T18" fmla="*/ 33 w 45"/>
                  <a:gd name="T19" fmla="*/ 36 h 52"/>
                  <a:gd name="T20" fmla="*/ 31 w 45"/>
                  <a:gd name="T21" fmla="*/ 36 h 52"/>
                  <a:gd name="T22" fmla="*/ 31 w 45"/>
                  <a:gd name="T23" fmla="*/ 34 h 52"/>
                  <a:gd name="T24" fmla="*/ 24 w 45"/>
                  <a:gd name="T25" fmla="*/ 26 h 52"/>
                  <a:gd name="T26" fmla="*/ 16 w 45"/>
                  <a:gd name="T27" fmla="*/ 26 h 52"/>
                  <a:gd name="T28" fmla="*/ 16 w 45"/>
                  <a:gd name="T29" fmla="*/ 45 h 52"/>
                  <a:gd name="T30" fmla="*/ 21 w 45"/>
                  <a:gd name="T31" fmla="*/ 50 h 52"/>
                  <a:gd name="T32" fmla="*/ 25 w 45"/>
                  <a:gd name="T33" fmla="*/ 50 h 52"/>
                  <a:gd name="T34" fmla="*/ 25 w 45"/>
                  <a:gd name="T35" fmla="*/ 52 h 52"/>
                  <a:gd name="T36" fmla="*/ 0 w 45"/>
                  <a:gd name="T37" fmla="*/ 52 h 52"/>
                  <a:gd name="T38" fmla="*/ 0 w 45"/>
                  <a:gd name="T39" fmla="*/ 50 h 52"/>
                  <a:gd name="T40" fmla="*/ 3 w 45"/>
                  <a:gd name="T41" fmla="*/ 50 h 52"/>
                  <a:gd name="T42" fmla="*/ 8 w 45"/>
                  <a:gd name="T43" fmla="*/ 45 h 52"/>
                  <a:gd name="T44" fmla="*/ 8 w 45"/>
                  <a:gd name="T45" fmla="*/ 8 h 52"/>
                  <a:gd name="T46" fmla="*/ 2 w 45"/>
                  <a:gd name="T47" fmla="*/ 2 h 52"/>
                  <a:gd name="T48" fmla="*/ 0 w 45"/>
                  <a:gd name="T49" fmla="*/ 2 h 52"/>
                  <a:gd name="T50" fmla="*/ 0 w 45"/>
                  <a:gd name="T51" fmla="*/ 0 h 52"/>
                  <a:gd name="T52" fmla="*/ 41 w 45"/>
                  <a:gd name="T53" fmla="*/ 0 h 52"/>
                  <a:gd name="T54" fmla="*/ 45 w 45"/>
                  <a:gd name="T55" fmla="*/ 12 h 52"/>
                  <a:gd name="T56" fmla="*/ 43 w 45"/>
                  <a:gd name="T57" fmla="*/ 1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52">
                    <a:moveTo>
                      <a:pt x="43" y="13"/>
                    </a:moveTo>
                    <a:cubicBezTo>
                      <a:pt x="41" y="9"/>
                      <a:pt x="37" y="2"/>
                      <a:pt x="26" y="2"/>
                    </a:cubicBezTo>
                    <a:cubicBezTo>
                      <a:pt x="23" y="2"/>
                      <a:pt x="23" y="2"/>
                      <a:pt x="23" y="2"/>
                    </a:cubicBezTo>
                    <a:cubicBezTo>
                      <a:pt x="19" y="2"/>
                      <a:pt x="16" y="4"/>
                      <a:pt x="16" y="8"/>
                    </a:cubicBezTo>
                    <a:cubicBezTo>
                      <a:pt x="16" y="24"/>
                      <a:pt x="16" y="24"/>
                      <a:pt x="16" y="24"/>
                    </a:cubicBezTo>
                    <a:cubicBezTo>
                      <a:pt x="23" y="24"/>
                      <a:pt x="23" y="24"/>
                      <a:pt x="23" y="24"/>
                    </a:cubicBezTo>
                    <a:cubicBezTo>
                      <a:pt x="27" y="24"/>
                      <a:pt x="31" y="21"/>
                      <a:pt x="31" y="17"/>
                    </a:cubicBezTo>
                    <a:cubicBezTo>
                      <a:pt x="31" y="15"/>
                      <a:pt x="31" y="15"/>
                      <a:pt x="31" y="15"/>
                    </a:cubicBezTo>
                    <a:cubicBezTo>
                      <a:pt x="33" y="15"/>
                      <a:pt x="33" y="15"/>
                      <a:pt x="33" y="15"/>
                    </a:cubicBezTo>
                    <a:cubicBezTo>
                      <a:pt x="33" y="36"/>
                      <a:pt x="33" y="36"/>
                      <a:pt x="33" y="36"/>
                    </a:cubicBezTo>
                    <a:cubicBezTo>
                      <a:pt x="31" y="36"/>
                      <a:pt x="31" y="36"/>
                      <a:pt x="31" y="36"/>
                    </a:cubicBezTo>
                    <a:cubicBezTo>
                      <a:pt x="31" y="34"/>
                      <a:pt x="31" y="34"/>
                      <a:pt x="31" y="34"/>
                    </a:cubicBezTo>
                    <a:cubicBezTo>
                      <a:pt x="31" y="31"/>
                      <a:pt x="28" y="26"/>
                      <a:pt x="24" y="26"/>
                    </a:cubicBezTo>
                    <a:cubicBezTo>
                      <a:pt x="16" y="26"/>
                      <a:pt x="16" y="26"/>
                      <a:pt x="16" y="26"/>
                    </a:cubicBezTo>
                    <a:cubicBezTo>
                      <a:pt x="16" y="45"/>
                      <a:pt x="16" y="45"/>
                      <a:pt x="16" y="45"/>
                    </a:cubicBezTo>
                    <a:cubicBezTo>
                      <a:pt x="16" y="48"/>
                      <a:pt x="18" y="50"/>
                      <a:pt x="21" y="50"/>
                    </a:cubicBezTo>
                    <a:cubicBezTo>
                      <a:pt x="25" y="50"/>
                      <a:pt x="25" y="50"/>
                      <a:pt x="25" y="50"/>
                    </a:cubicBezTo>
                    <a:cubicBezTo>
                      <a:pt x="25" y="52"/>
                      <a:pt x="25" y="52"/>
                      <a:pt x="25" y="52"/>
                    </a:cubicBezTo>
                    <a:cubicBezTo>
                      <a:pt x="0" y="52"/>
                      <a:pt x="0" y="52"/>
                      <a:pt x="0" y="52"/>
                    </a:cubicBezTo>
                    <a:cubicBezTo>
                      <a:pt x="0" y="50"/>
                      <a:pt x="0" y="50"/>
                      <a:pt x="0" y="50"/>
                    </a:cubicBezTo>
                    <a:cubicBezTo>
                      <a:pt x="3" y="50"/>
                      <a:pt x="3" y="50"/>
                      <a:pt x="3" y="50"/>
                    </a:cubicBezTo>
                    <a:cubicBezTo>
                      <a:pt x="6" y="50"/>
                      <a:pt x="8" y="49"/>
                      <a:pt x="8" y="45"/>
                    </a:cubicBezTo>
                    <a:cubicBezTo>
                      <a:pt x="8" y="8"/>
                      <a:pt x="8" y="8"/>
                      <a:pt x="8" y="8"/>
                    </a:cubicBezTo>
                    <a:cubicBezTo>
                      <a:pt x="8" y="5"/>
                      <a:pt x="6" y="2"/>
                      <a:pt x="2" y="2"/>
                    </a:cubicBezTo>
                    <a:cubicBezTo>
                      <a:pt x="0" y="2"/>
                      <a:pt x="0" y="2"/>
                      <a:pt x="0" y="2"/>
                    </a:cubicBezTo>
                    <a:cubicBezTo>
                      <a:pt x="0" y="0"/>
                      <a:pt x="0" y="0"/>
                      <a:pt x="0" y="0"/>
                    </a:cubicBezTo>
                    <a:cubicBezTo>
                      <a:pt x="41" y="0"/>
                      <a:pt x="41" y="0"/>
                      <a:pt x="41" y="0"/>
                    </a:cubicBezTo>
                    <a:cubicBezTo>
                      <a:pt x="45" y="12"/>
                      <a:pt x="45" y="12"/>
                      <a:pt x="45" y="12"/>
                    </a:cubicBezTo>
                    <a:lnTo>
                      <a:pt x="43" y="1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2" name="íṩ1íḍe">
                <a:extLst>
                  <a:ext uri="{FF2B5EF4-FFF2-40B4-BE49-F238E27FC236}">
                    <a16:creationId xmlns="" xmlns:a16="http://schemas.microsoft.com/office/drawing/2014/main" id="{94E100CD-EBBD-40D8-A3D0-90D1179D18BE}"/>
                  </a:ext>
                </a:extLst>
              </p:cNvPr>
              <p:cNvSpPr/>
              <p:nvPr/>
            </p:nvSpPr>
            <p:spPr bwMode="auto">
              <a:xfrm>
                <a:off x="5716588" y="4114801"/>
                <a:ext cx="193675" cy="201613"/>
              </a:xfrm>
              <a:custGeom>
                <a:avLst/>
                <a:gdLst>
                  <a:gd name="T0" fmla="*/ 0 w 37"/>
                  <a:gd name="T1" fmla="*/ 3 h 37"/>
                  <a:gd name="T2" fmla="*/ 12 w 37"/>
                  <a:gd name="T3" fmla="*/ 0 h 37"/>
                  <a:gd name="T4" fmla="*/ 12 w 37"/>
                  <a:gd name="T5" fmla="*/ 25 h 37"/>
                  <a:gd name="T6" fmla="*/ 18 w 37"/>
                  <a:gd name="T7" fmla="*/ 32 h 37"/>
                  <a:gd name="T8" fmla="*/ 24 w 37"/>
                  <a:gd name="T9" fmla="*/ 28 h 37"/>
                  <a:gd name="T10" fmla="*/ 24 w 37"/>
                  <a:gd name="T11" fmla="*/ 7 h 37"/>
                  <a:gd name="T12" fmla="*/ 22 w 37"/>
                  <a:gd name="T13" fmla="*/ 4 h 37"/>
                  <a:gd name="T14" fmla="*/ 19 w 37"/>
                  <a:gd name="T15" fmla="*/ 4 h 37"/>
                  <a:gd name="T16" fmla="*/ 19 w 37"/>
                  <a:gd name="T17" fmla="*/ 3 h 37"/>
                  <a:gd name="T18" fmla="*/ 32 w 37"/>
                  <a:gd name="T19" fmla="*/ 0 h 37"/>
                  <a:gd name="T20" fmla="*/ 32 w 37"/>
                  <a:gd name="T21" fmla="*/ 29 h 37"/>
                  <a:gd name="T22" fmla="*/ 35 w 37"/>
                  <a:gd name="T23" fmla="*/ 33 h 37"/>
                  <a:gd name="T24" fmla="*/ 37 w 37"/>
                  <a:gd name="T25" fmla="*/ 33 h 37"/>
                  <a:gd name="T26" fmla="*/ 37 w 37"/>
                  <a:gd name="T27" fmla="*/ 35 h 37"/>
                  <a:gd name="T28" fmla="*/ 24 w 37"/>
                  <a:gd name="T29" fmla="*/ 35 h 37"/>
                  <a:gd name="T30" fmla="*/ 24 w 37"/>
                  <a:gd name="T31" fmla="*/ 31 h 37"/>
                  <a:gd name="T32" fmla="*/ 15 w 37"/>
                  <a:gd name="T33" fmla="*/ 37 h 37"/>
                  <a:gd name="T34" fmla="*/ 5 w 37"/>
                  <a:gd name="T35" fmla="*/ 26 h 37"/>
                  <a:gd name="T36" fmla="*/ 5 w 37"/>
                  <a:gd name="T37" fmla="*/ 7 h 37"/>
                  <a:gd name="T38" fmla="*/ 2 w 37"/>
                  <a:gd name="T39" fmla="*/ 4 h 37"/>
                  <a:gd name="T40" fmla="*/ 0 w 37"/>
                  <a:gd name="T41" fmla="*/ 4 h 37"/>
                  <a:gd name="T42" fmla="*/ 0 w 37"/>
                  <a:gd name="T43"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7">
                    <a:moveTo>
                      <a:pt x="0" y="3"/>
                    </a:moveTo>
                    <a:cubicBezTo>
                      <a:pt x="12" y="0"/>
                      <a:pt x="12" y="0"/>
                      <a:pt x="12" y="0"/>
                    </a:cubicBezTo>
                    <a:cubicBezTo>
                      <a:pt x="12" y="25"/>
                      <a:pt x="12" y="25"/>
                      <a:pt x="12" y="25"/>
                    </a:cubicBezTo>
                    <a:cubicBezTo>
                      <a:pt x="12" y="28"/>
                      <a:pt x="14" y="32"/>
                      <a:pt x="18" y="32"/>
                    </a:cubicBezTo>
                    <a:cubicBezTo>
                      <a:pt x="21" y="32"/>
                      <a:pt x="23" y="30"/>
                      <a:pt x="24" y="28"/>
                    </a:cubicBezTo>
                    <a:cubicBezTo>
                      <a:pt x="24" y="7"/>
                      <a:pt x="24" y="7"/>
                      <a:pt x="24" y="7"/>
                    </a:cubicBezTo>
                    <a:cubicBezTo>
                      <a:pt x="24" y="5"/>
                      <a:pt x="24" y="4"/>
                      <a:pt x="22" y="4"/>
                    </a:cubicBezTo>
                    <a:cubicBezTo>
                      <a:pt x="21" y="4"/>
                      <a:pt x="20" y="4"/>
                      <a:pt x="19" y="4"/>
                    </a:cubicBezTo>
                    <a:cubicBezTo>
                      <a:pt x="19" y="3"/>
                      <a:pt x="19" y="3"/>
                      <a:pt x="19" y="3"/>
                    </a:cubicBezTo>
                    <a:cubicBezTo>
                      <a:pt x="32" y="0"/>
                      <a:pt x="32" y="0"/>
                      <a:pt x="32" y="0"/>
                    </a:cubicBezTo>
                    <a:cubicBezTo>
                      <a:pt x="32" y="29"/>
                      <a:pt x="32" y="29"/>
                      <a:pt x="32" y="29"/>
                    </a:cubicBezTo>
                    <a:cubicBezTo>
                      <a:pt x="32" y="32"/>
                      <a:pt x="33" y="33"/>
                      <a:pt x="35" y="33"/>
                    </a:cubicBezTo>
                    <a:cubicBezTo>
                      <a:pt x="37" y="33"/>
                      <a:pt x="37" y="33"/>
                      <a:pt x="37" y="33"/>
                    </a:cubicBezTo>
                    <a:cubicBezTo>
                      <a:pt x="37" y="35"/>
                      <a:pt x="37" y="35"/>
                      <a:pt x="37" y="35"/>
                    </a:cubicBezTo>
                    <a:cubicBezTo>
                      <a:pt x="24" y="35"/>
                      <a:pt x="24" y="35"/>
                      <a:pt x="24" y="35"/>
                    </a:cubicBezTo>
                    <a:cubicBezTo>
                      <a:pt x="24" y="31"/>
                      <a:pt x="24" y="31"/>
                      <a:pt x="24" y="31"/>
                    </a:cubicBezTo>
                    <a:cubicBezTo>
                      <a:pt x="23" y="33"/>
                      <a:pt x="20" y="37"/>
                      <a:pt x="15" y="37"/>
                    </a:cubicBezTo>
                    <a:cubicBezTo>
                      <a:pt x="10" y="37"/>
                      <a:pt x="5" y="34"/>
                      <a:pt x="5" y="26"/>
                    </a:cubicBezTo>
                    <a:cubicBezTo>
                      <a:pt x="5" y="7"/>
                      <a:pt x="5" y="7"/>
                      <a:pt x="5" y="7"/>
                    </a:cubicBezTo>
                    <a:cubicBezTo>
                      <a:pt x="5" y="6"/>
                      <a:pt x="4" y="4"/>
                      <a:pt x="2" y="4"/>
                    </a:cubicBezTo>
                    <a:cubicBezTo>
                      <a:pt x="2" y="4"/>
                      <a:pt x="1" y="4"/>
                      <a:pt x="0" y="4"/>
                    </a:cubicBezTo>
                    <a:lnTo>
                      <a:pt x="0" y="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3" name="ïṣḷiďe">
                <a:extLst>
                  <a:ext uri="{FF2B5EF4-FFF2-40B4-BE49-F238E27FC236}">
                    <a16:creationId xmlns="" xmlns:a16="http://schemas.microsoft.com/office/drawing/2014/main" id="{D7B5BCCE-7422-4E3A-8192-6C1CA7A02D13}"/>
                  </a:ext>
                </a:extLst>
              </p:cNvPr>
              <p:cNvSpPr/>
              <p:nvPr/>
            </p:nvSpPr>
            <p:spPr bwMode="auto">
              <a:xfrm>
                <a:off x="5937250" y="4016376"/>
                <a:ext cx="193675" cy="300038"/>
              </a:xfrm>
              <a:custGeom>
                <a:avLst/>
                <a:gdLst>
                  <a:gd name="T0" fmla="*/ 23 w 37"/>
                  <a:gd name="T1" fmla="*/ 53 h 55"/>
                  <a:gd name="T2" fmla="*/ 23 w 37"/>
                  <a:gd name="T3" fmla="*/ 50 h 55"/>
                  <a:gd name="T4" fmla="*/ 14 w 37"/>
                  <a:gd name="T5" fmla="*/ 55 h 55"/>
                  <a:gd name="T6" fmla="*/ 0 w 37"/>
                  <a:gd name="T7" fmla="*/ 36 h 55"/>
                  <a:gd name="T8" fmla="*/ 15 w 37"/>
                  <a:gd name="T9" fmla="*/ 18 h 55"/>
                  <a:gd name="T10" fmla="*/ 23 w 37"/>
                  <a:gd name="T11" fmla="*/ 21 h 55"/>
                  <a:gd name="T12" fmla="*/ 23 w 37"/>
                  <a:gd name="T13" fmla="*/ 7 h 55"/>
                  <a:gd name="T14" fmla="*/ 20 w 37"/>
                  <a:gd name="T15" fmla="*/ 4 h 55"/>
                  <a:gd name="T16" fmla="*/ 17 w 37"/>
                  <a:gd name="T17" fmla="*/ 5 h 55"/>
                  <a:gd name="T18" fmla="*/ 16 w 37"/>
                  <a:gd name="T19" fmla="*/ 3 h 55"/>
                  <a:gd name="T20" fmla="*/ 31 w 37"/>
                  <a:gd name="T21" fmla="*/ 0 h 55"/>
                  <a:gd name="T22" fmla="*/ 31 w 37"/>
                  <a:gd name="T23" fmla="*/ 48 h 55"/>
                  <a:gd name="T24" fmla="*/ 35 w 37"/>
                  <a:gd name="T25" fmla="*/ 51 h 55"/>
                  <a:gd name="T26" fmla="*/ 37 w 37"/>
                  <a:gd name="T27" fmla="*/ 51 h 55"/>
                  <a:gd name="T28" fmla="*/ 37 w 37"/>
                  <a:gd name="T29" fmla="*/ 53 h 55"/>
                  <a:gd name="T30" fmla="*/ 23 w 37"/>
                  <a:gd name="T31" fmla="*/ 53 h 55"/>
                  <a:gd name="T32" fmla="*/ 23 w 37"/>
                  <a:gd name="T33" fmla="*/ 24 h 55"/>
                  <a:gd name="T34" fmla="*/ 17 w 37"/>
                  <a:gd name="T35" fmla="*/ 21 h 55"/>
                  <a:gd name="T36" fmla="*/ 8 w 37"/>
                  <a:gd name="T37" fmla="*/ 37 h 55"/>
                  <a:gd name="T38" fmla="*/ 17 w 37"/>
                  <a:gd name="T39" fmla="*/ 51 h 55"/>
                  <a:gd name="T40" fmla="*/ 23 w 37"/>
                  <a:gd name="T41" fmla="*/ 48 h 55"/>
                  <a:gd name="T42" fmla="*/ 23 w 37"/>
                  <a:gd name="T43"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55">
                    <a:moveTo>
                      <a:pt x="23" y="53"/>
                    </a:moveTo>
                    <a:cubicBezTo>
                      <a:pt x="23" y="50"/>
                      <a:pt x="23" y="50"/>
                      <a:pt x="23" y="50"/>
                    </a:cubicBezTo>
                    <a:cubicBezTo>
                      <a:pt x="22" y="52"/>
                      <a:pt x="20" y="55"/>
                      <a:pt x="14" y="55"/>
                    </a:cubicBezTo>
                    <a:cubicBezTo>
                      <a:pt x="5" y="55"/>
                      <a:pt x="0" y="45"/>
                      <a:pt x="0" y="36"/>
                    </a:cubicBezTo>
                    <a:cubicBezTo>
                      <a:pt x="0" y="26"/>
                      <a:pt x="6" y="18"/>
                      <a:pt x="15" y="18"/>
                    </a:cubicBezTo>
                    <a:cubicBezTo>
                      <a:pt x="19" y="18"/>
                      <a:pt x="21" y="19"/>
                      <a:pt x="23" y="21"/>
                    </a:cubicBezTo>
                    <a:cubicBezTo>
                      <a:pt x="23" y="7"/>
                      <a:pt x="23" y="7"/>
                      <a:pt x="23" y="7"/>
                    </a:cubicBezTo>
                    <a:cubicBezTo>
                      <a:pt x="23" y="6"/>
                      <a:pt x="22" y="4"/>
                      <a:pt x="20" y="4"/>
                    </a:cubicBezTo>
                    <a:cubicBezTo>
                      <a:pt x="19" y="4"/>
                      <a:pt x="18" y="5"/>
                      <a:pt x="17" y="5"/>
                    </a:cubicBezTo>
                    <a:cubicBezTo>
                      <a:pt x="16" y="3"/>
                      <a:pt x="16" y="3"/>
                      <a:pt x="16" y="3"/>
                    </a:cubicBezTo>
                    <a:cubicBezTo>
                      <a:pt x="31" y="0"/>
                      <a:pt x="31" y="0"/>
                      <a:pt x="31" y="0"/>
                    </a:cubicBezTo>
                    <a:cubicBezTo>
                      <a:pt x="31" y="48"/>
                      <a:pt x="31" y="48"/>
                      <a:pt x="31" y="48"/>
                    </a:cubicBezTo>
                    <a:cubicBezTo>
                      <a:pt x="31" y="50"/>
                      <a:pt x="32" y="51"/>
                      <a:pt x="35" y="51"/>
                    </a:cubicBezTo>
                    <a:cubicBezTo>
                      <a:pt x="37" y="51"/>
                      <a:pt x="37" y="51"/>
                      <a:pt x="37" y="51"/>
                    </a:cubicBezTo>
                    <a:cubicBezTo>
                      <a:pt x="37" y="53"/>
                      <a:pt x="37" y="53"/>
                      <a:pt x="37" y="53"/>
                    </a:cubicBezTo>
                    <a:lnTo>
                      <a:pt x="23" y="53"/>
                    </a:lnTo>
                    <a:close/>
                    <a:moveTo>
                      <a:pt x="23" y="24"/>
                    </a:moveTo>
                    <a:cubicBezTo>
                      <a:pt x="22" y="22"/>
                      <a:pt x="21" y="21"/>
                      <a:pt x="17" y="21"/>
                    </a:cubicBezTo>
                    <a:cubicBezTo>
                      <a:pt x="10" y="21"/>
                      <a:pt x="8" y="30"/>
                      <a:pt x="8" y="37"/>
                    </a:cubicBezTo>
                    <a:cubicBezTo>
                      <a:pt x="8" y="45"/>
                      <a:pt x="12" y="51"/>
                      <a:pt x="17" y="51"/>
                    </a:cubicBezTo>
                    <a:cubicBezTo>
                      <a:pt x="20" y="51"/>
                      <a:pt x="22" y="49"/>
                      <a:pt x="23" y="48"/>
                    </a:cubicBezTo>
                    <a:lnTo>
                      <a:pt x="23" y="24"/>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4" name="ïsľïďe">
                <a:extLst>
                  <a:ext uri="{FF2B5EF4-FFF2-40B4-BE49-F238E27FC236}">
                    <a16:creationId xmlns="" xmlns:a16="http://schemas.microsoft.com/office/drawing/2014/main" id="{E5635003-24E3-4126-8EB1-0E2643C31CBD}"/>
                  </a:ext>
                </a:extLst>
              </p:cNvPr>
              <p:cNvSpPr/>
              <p:nvPr/>
            </p:nvSpPr>
            <p:spPr bwMode="auto">
              <a:xfrm>
                <a:off x="6153150" y="4114801"/>
                <a:ext cx="173037" cy="201613"/>
              </a:xfrm>
              <a:custGeom>
                <a:avLst/>
                <a:gdLst>
                  <a:gd name="T0" fmla="*/ 25 w 33"/>
                  <a:gd name="T1" fmla="*/ 37 h 37"/>
                  <a:gd name="T2" fmla="*/ 19 w 33"/>
                  <a:gd name="T3" fmla="*/ 33 h 37"/>
                  <a:gd name="T4" fmla="*/ 9 w 33"/>
                  <a:gd name="T5" fmla="*/ 37 h 37"/>
                  <a:gd name="T6" fmla="*/ 0 w 33"/>
                  <a:gd name="T7" fmla="*/ 29 h 37"/>
                  <a:gd name="T8" fmla="*/ 3 w 33"/>
                  <a:gd name="T9" fmla="*/ 24 h 37"/>
                  <a:gd name="T10" fmla="*/ 19 w 33"/>
                  <a:gd name="T11" fmla="*/ 15 h 37"/>
                  <a:gd name="T12" fmla="*/ 19 w 33"/>
                  <a:gd name="T13" fmla="*/ 6 h 37"/>
                  <a:gd name="T14" fmla="*/ 15 w 33"/>
                  <a:gd name="T15" fmla="*/ 2 h 37"/>
                  <a:gd name="T16" fmla="*/ 11 w 33"/>
                  <a:gd name="T17" fmla="*/ 6 h 37"/>
                  <a:gd name="T18" fmla="*/ 6 w 33"/>
                  <a:gd name="T19" fmla="*/ 12 h 37"/>
                  <a:gd name="T20" fmla="*/ 1 w 33"/>
                  <a:gd name="T21" fmla="*/ 7 h 37"/>
                  <a:gd name="T22" fmla="*/ 3 w 33"/>
                  <a:gd name="T23" fmla="*/ 3 h 37"/>
                  <a:gd name="T24" fmla="*/ 15 w 33"/>
                  <a:gd name="T25" fmla="*/ 0 h 37"/>
                  <a:gd name="T26" fmla="*/ 26 w 33"/>
                  <a:gd name="T27" fmla="*/ 3 h 37"/>
                  <a:gd name="T28" fmla="*/ 27 w 33"/>
                  <a:gd name="T29" fmla="*/ 9 h 37"/>
                  <a:gd name="T30" fmla="*/ 27 w 33"/>
                  <a:gd name="T31" fmla="*/ 28 h 37"/>
                  <a:gd name="T32" fmla="*/ 29 w 33"/>
                  <a:gd name="T33" fmla="*/ 33 h 37"/>
                  <a:gd name="T34" fmla="*/ 32 w 33"/>
                  <a:gd name="T35" fmla="*/ 31 h 37"/>
                  <a:gd name="T36" fmla="*/ 33 w 33"/>
                  <a:gd name="T37" fmla="*/ 32 h 37"/>
                  <a:gd name="T38" fmla="*/ 25 w 33"/>
                  <a:gd name="T39" fmla="*/ 37 h 37"/>
                  <a:gd name="T40" fmla="*/ 19 w 33"/>
                  <a:gd name="T41" fmla="*/ 17 h 37"/>
                  <a:gd name="T42" fmla="*/ 9 w 33"/>
                  <a:gd name="T43" fmla="*/ 28 h 37"/>
                  <a:gd name="T44" fmla="*/ 14 w 33"/>
                  <a:gd name="T45" fmla="*/ 33 h 37"/>
                  <a:gd name="T46" fmla="*/ 19 w 33"/>
                  <a:gd name="T47" fmla="*/ 31 h 37"/>
                  <a:gd name="T48" fmla="*/ 19 w 33"/>
                  <a:gd name="T49" fmla="*/ 1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37">
                    <a:moveTo>
                      <a:pt x="25" y="37"/>
                    </a:moveTo>
                    <a:cubicBezTo>
                      <a:pt x="23" y="37"/>
                      <a:pt x="20" y="35"/>
                      <a:pt x="19" y="33"/>
                    </a:cubicBezTo>
                    <a:cubicBezTo>
                      <a:pt x="17" y="34"/>
                      <a:pt x="14" y="37"/>
                      <a:pt x="9" y="37"/>
                    </a:cubicBezTo>
                    <a:cubicBezTo>
                      <a:pt x="3" y="37"/>
                      <a:pt x="0" y="33"/>
                      <a:pt x="0" y="29"/>
                    </a:cubicBezTo>
                    <a:cubicBezTo>
                      <a:pt x="0" y="28"/>
                      <a:pt x="1" y="26"/>
                      <a:pt x="3" y="24"/>
                    </a:cubicBezTo>
                    <a:cubicBezTo>
                      <a:pt x="7" y="18"/>
                      <a:pt x="14" y="16"/>
                      <a:pt x="19" y="15"/>
                    </a:cubicBezTo>
                    <a:cubicBezTo>
                      <a:pt x="19" y="6"/>
                      <a:pt x="19" y="6"/>
                      <a:pt x="19" y="6"/>
                    </a:cubicBezTo>
                    <a:cubicBezTo>
                      <a:pt x="19" y="5"/>
                      <a:pt x="19" y="2"/>
                      <a:pt x="15" y="2"/>
                    </a:cubicBezTo>
                    <a:cubicBezTo>
                      <a:pt x="11" y="2"/>
                      <a:pt x="11" y="5"/>
                      <a:pt x="11" y="6"/>
                    </a:cubicBezTo>
                    <a:cubicBezTo>
                      <a:pt x="10" y="8"/>
                      <a:pt x="10" y="12"/>
                      <a:pt x="6" y="12"/>
                    </a:cubicBezTo>
                    <a:cubicBezTo>
                      <a:pt x="3" y="12"/>
                      <a:pt x="1" y="10"/>
                      <a:pt x="1" y="7"/>
                    </a:cubicBezTo>
                    <a:cubicBezTo>
                      <a:pt x="1" y="6"/>
                      <a:pt x="2" y="4"/>
                      <a:pt x="3" y="3"/>
                    </a:cubicBezTo>
                    <a:cubicBezTo>
                      <a:pt x="7" y="0"/>
                      <a:pt x="14" y="0"/>
                      <a:pt x="15" y="0"/>
                    </a:cubicBezTo>
                    <a:cubicBezTo>
                      <a:pt x="17" y="0"/>
                      <a:pt x="24" y="0"/>
                      <a:pt x="26" y="3"/>
                    </a:cubicBezTo>
                    <a:cubicBezTo>
                      <a:pt x="27" y="5"/>
                      <a:pt x="27" y="8"/>
                      <a:pt x="27" y="9"/>
                    </a:cubicBezTo>
                    <a:cubicBezTo>
                      <a:pt x="27" y="28"/>
                      <a:pt x="27" y="28"/>
                      <a:pt x="27" y="28"/>
                    </a:cubicBezTo>
                    <a:cubicBezTo>
                      <a:pt x="27" y="30"/>
                      <a:pt x="27" y="33"/>
                      <a:pt x="29" y="33"/>
                    </a:cubicBezTo>
                    <a:cubicBezTo>
                      <a:pt x="31" y="33"/>
                      <a:pt x="32" y="32"/>
                      <a:pt x="32" y="31"/>
                    </a:cubicBezTo>
                    <a:cubicBezTo>
                      <a:pt x="33" y="32"/>
                      <a:pt x="33" y="32"/>
                      <a:pt x="33" y="32"/>
                    </a:cubicBezTo>
                    <a:cubicBezTo>
                      <a:pt x="30" y="37"/>
                      <a:pt x="26" y="37"/>
                      <a:pt x="25" y="37"/>
                    </a:cubicBezTo>
                    <a:close/>
                    <a:moveTo>
                      <a:pt x="19" y="17"/>
                    </a:moveTo>
                    <a:cubicBezTo>
                      <a:pt x="16" y="18"/>
                      <a:pt x="9" y="22"/>
                      <a:pt x="9" y="28"/>
                    </a:cubicBezTo>
                    <a:cubicBezTo>
                      <a:pt x="9" y="33"/>
                      <a:pt x="13" y="33"/>
                      <a:pt x="14" y="33"/>
                    </a:cubicBezTo>
                    <a:cubicBezTo>
                      <a:pt x="16" y="33"/>
                      <a:pt x="18" y="33"/>
                      <a:pt x="19" y="31"/>
                    </a:cubicBezTo>
                    <a:lnTo>
                      <a:pt x="19" y="1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5" name="ïŝ1îďé">
                <a:extLst>
                  <a:ext uri="{FF2B5EF4-FFF2-40B4-BE49-F238E27FC236}">
                    <a16:creationId xmlns="" xmlns:a16="http://schemas.microsoft.com/office/drawing/2014/main" id="{CDE7AD61-A577-407E-AEAA-ACABE116EF79}"/>
                  </a:ext>
                </a:extLst>
              </p:cNvPr>
              <p:cNvSpPr/>
              <p:nvPr/>
            </p:nvSpPr>
            <p:spPr bwMode="auto">
              <a:xfrm>
                <a:off x="6337300" y="4114801"/>
                <a:ext cx="198437" cy="192088"/>
              </a:xfrm>
              <a:custGeom>
                <a:avLst/>
                <a:gdLst>
                  <a:gd name="T0" fmla="*/ 0 w 38"/>
                  <a:gd name="T1" fmla="*/ 33 h 35"/>
                  <a:gd name="T2" fmla="*/ 5 w 38"/>
                  <a:gd name="T3" fmla="*/ 29 h 35"/>
                  <a:gd name="T4" fmla="*/ 5 w 38"/>
                  <a:gd name="T5" fmla="*/ 7 h 35"/>
                  <a:gd name="T6" fmla="*/ 3 w 38"/>
                  <a:gd name="T7" fmla="*/ 4 h 35"/>
                  <a:gd name="T8" fmla="*/ 0 w 38"/>
                  <a:gd name="T9" fmla="*/ 4 h 35"/>
                  <a:gd name="T10" fmla="*/ 0 w 38"/>
                  <a:gd name="T11" fmla="*/ 2 h 35"/>
                  <a:gd name="T12" fmla="*/ 12 w 38"/>
                  <a:gd name="T13" fmla="*/ 0 h 35"/>
                  <a:gd name="T14" fmla="*/ 12 w 38"/>
                  <a:gd name="T15" fmla="*/ 6 h 35"/>
                  <a:gd name="T16" fmla="*/ 24 w 38"/>
                  <a:gd name="T17" fmla="*/ 0 h 35"/>
                  <a:gd name="T18" fmla="*/ 33 w 38"/>
                  <a:gd name="T19" fmla="*/ 10 h 35"/>
                  <a:gd name="T20" fmla="*/ 33 w 38"/>
                  <a:gd name="T21" fmla="*/ 29 h 35"/>
                  <a:gd name="T22" fmla="*/ 36 w 38"/>
                  <a:gd name="T23" fmla="*/ 33 h 35"/>
                  <a:gd name="T24" fmla="*/ 38 w 38"/>
                  <a:gd name="T25" fmla="*/ 33 h 35"/>
                  <a:gd name="T26" fmla="*/ 38 w 38"/>
                  <a:gd name="T27" fmla="*/ 35 h 35"/>
                  <a:gd name="T28" fmla="*/ 25 w 38"/>
                  <a:gd name="T29" fmla="*/ 35 h 35"/>
                  <a:gd name="T30" fmla="*/ 25 w 38"/>
                  <a:gd name="T31" fmla="*/ 11 h 35"/>
                  <a:gd name="T32" fmla="*/ 20 w 38"/>
                  <a:gd name="T33" fmla="*/ 4 h 35"/>
                  <a:gd name="T34" fmla="*/ 12 w 38"/>
                  <a:gd name="T35" fmla="*/ 9 h 35"/>
                  <a:gd name="T36" fmla="*/ 12 w 38"/>
                  <a:gd name="T37" fmla="*/ 29 h 35"/>
                  <a:gd name="T38" fmla="*/ 17 w 38"/>
                  <a:gd name="T39" fmla="*/ 33 h 35"/>
                  <a:gd name="T40" fmla="*/ 17 w 38"/>
                  <a:gd name="T41" fmla="*/ 35 h 35"/>
                  <a:gd name="T42" fmla="*/ 0 w 38"/>
                  <a:gd name="T43" fmla="*/ 35 h 35"/>
                  <a:gd name="T44" fmla="*/ 0 w 38"/>
                  <a:gd name="T4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35">
                    <a:moveTo>
                      <a:pt x="0" y="33"/>
                    </a:moveTo>
                    <a:cubicBezTo>
                      <a:pt x="3" y="33"/>
                      <a:pt x="5" y="33"/>
                      <a:pt x="5" y="29"/>
                    </a:cubicBezTo>
                    <a:cubicBezTo>
                      <a:pt x="5" y="7"/>
                      <a:pt x="5" y="7"/>
                      <a:pt x="5" y="7"/>
                    </a:cubicBezTo>
                    <a:cubicBezTo>
                      <a:pt x="5" y="6"/>
                      <a:pt x="5" y="4"/>
                      <a:pt x="3" y="4"/>
                    </a:cubicBezTo>
                    <a:cubicBezTo>
                      <a:pt x="2" y="4"/>
                      <a:pt x="1" y="4"/>
                      <a:pt x="0" y="4"/>
                    </a:cubicBezTo>
                    <a:cubicBezTo>
                      <a:pt x="0" y="2"/>
                      <a:pt x="0" y="2"/>
                      <a:pt x="0" y="2"/>
                    </a:cubicBezTo>
                    <a:cubicBezTo>
                      <a:pt x="12" y="0"/>
                      <a:pt x="12" y="0"/>
                      <a:pt x="12" y="0"/>
                    </a:cubicBezTo>
                    <a:cubicBezTo>
                      <a:pt x="12" y="6"/>
                      <a:pt x="12" y="6"/>
                      <a:pt x="12" y="6"/>
                    </a:cubicBezTo>
                    <a:cubicBezTo>
                      <a:pt x="14" y="4"/>
                      <a:pt x="18" y="0"/>
                      <a:pt x="24" y="0"/>
                    </a:cubicBezTo>
                    <a:cubicBezTo>
                      <a:pt x="29" y="0"/>
                      <a:pt x="33" y="4"/>
                      <a:pt x="33" y="10"/>
                    </a:cubicBezTo>
                    <a:cubicBezTo>
                      <a:pt x="33" y="29"/>
                      <a:pt x="33" y="29"/>
                      <a:pt x="33" y="29"/>
                    </a:cubicBezTo>
                    <a:cubicBezTo>
                      <a:pt x="33" y="31"/>
                      <a:pt x="34" y="33"/>
                      <a:pt x="36" y="33"/>
                    </a:cubicBezTo>
                    <a:cubicBezTo>
                      <a:pt x="38" y="33"/>
                      <a:pt x="38" y="33"/>
                      <a:pt x="38" y="33"/>
                    </a:cubicBezTo>
                    <a:cubicBezTo>
                      <a:pt x="38" y="35"/>
                      <a:pt x="38" y="35"/>
                      <a:pt x="38" y="35"/>
                    </a:cubicBezTo>
                    <a:cubicBezTo>
                      <a:pt x="25" y="35"/>
                      <a:pt x="25" y="35"/>
                      <a:pt x="25" y="35"/>
                    </a:cubicBezTo>
                    <a:cubicBezTo>
                      <a:pt x="25" y="11"/>
                      <a:pt x="25" y="11"/>
                      <a:pt x="25" y="11"/>
                    </a:cubicBezTo>
                    <a:cubicBezTo>
                      <a:pt x="25" y="6"/>
                      <a:pt x="22" y="4"/>
                      <a:pt x="20" y="4"/>
                    </a:cubicBezTo>
                    <a:cubicBezTo>
                      <a:pt x="16" y="4"/>
                      <a:pt x="13" y="8"/>
                      <a:pt x="12" y="9"/>
                    </a:cubicBezTo>
                    <a:cubicBezTo>
                      <a:pt x="12" y="29"/>
                      <a:pt x="12" y="29"/>
                      <a:pt x="12" y="29"/>
                    </a:cubicBezTo>
                    <a:cubicBezTo>
                      <a:pt x="12" y="33"/>
                      <a:pt x="15" y="33"/>
                      <a:pt x="17" y="33"/>
                    </a:cubicBezTo>
                    <a:cubicBezTo>
                      <a:pt x="17" y="35"/>
                      <a:pt x="17" y="35"/>
                      <a:pt x="17" y="35"/>
                    </a:cubicBezTo>
                    <a:cubicBezTo>
                      <a:pt x="0" y="35"/>
                      <a:pt x="0" y="35"/>
                      <a:pt x="0" y="35"/>
                    </a:cubicBezTo>
                    <a:lnTo>
                      <a:pt x="0" y="3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6" name="îṥḷíḍe">
                <a:extLst>
                  <a:ext uri="{FF2B5EF4-FFF2-40B4-BE49-F238E27FC236}">
                    <a16:creationId xmlns="" xmlns:a16="http://schemas.microsoft.com/office/drawing/2014/main" id="{8C45A353-B318-4851-AA64-EB40874A06C8}"/>
                  </a:ext>
                </a:extLst>
              </p:cNvPr>
              <p:cNvSpPr/>
              <p:nvPr/>
            </p:nvSpPr>
            <p:spPr bwMode="auto">
              <a:xfrm>
                <a:off x="6683375" y="4022726"/>
                <a:ext cx="268287" cy="293688"/>
              </a:xfrm>
              <a:custGeom>
                <a:avLst/>
                <a:gdLst>
                  <a:gd name="T0" fmla="*/ 51 w 51"/>
                  <a:gd name="T1" fmla="*/ 2 h 54"/>
                  <a:gd name="T2" fmla="*/ 48 w 51"/>
                  <a:gd name="T3" fmla="*/ 2 h 54"/>
                  <a:gd name="T4" fmla="*/ 43 w 51"/>
                  <a:gd name="T5" fmla="*/ 8 h 54"/>
                  <a:gd name="T6" fmla="*/ 43 w 51"/>
                  <a:gd name="T7" fmla="*/ 36 h 54"/>
                  <a:gd name="T8" fmla="*/ 26 w 51"/>
                  <a:gd name="T9" fmla="*/ 54 h 54"/>
                  <a:gd name="T10" fmla="*/ 8 w 51"/>
                  <a:gd name="T11" fmla="*/ 36 h 54"/>
                  <a:gd name="T12" fmla="*/ 8 w 51"/>
                  <a:gd name="T13" fmla="*/ 7 h 54"/>
                  <a:gd name="T14" fmla="*/ 3 w 51"/>
                  <a:gd name="T15" fmla="*/ 2 h 54"/>
                  <a:gd name="T16" fmla="*/ 0 w 51"/>
                  <a:gd name="T17" fmla="*/ 2 h 54"/>
                  <a:gd name="T18" fmla="*/ 0 w 51"/>
                  <a:gd name="T19" fmla="*/ 0 h 54"/>
                  <a:gd name="T20" fmla="*/ 24 w 51"/>
                  <a:gd name="T21" fmla="*/ 0 h 54"/>
                  <a:gd name="T22" fmla="*/ 24 w 51"/>
                  <a:gd name="T23" fmla="*/ 2 h 54"/>
                  <a:gd name="T24" fmla="*/ 21 w 51"/>
                  <a:gd name="T25" fmla="*/ 2 h 54"/>
                  <a:gd name="T26" fmla="*/ 16 w 51"/>
                  <a:gd name="T27" fmla="*/ 7 h 54"/>
                  <a:gd name="T28" fmla="*/ 16 w 51"/>
                  <a:gd name="T29" fmla="*/ 35 h 54"/>
                  <a:gd name="T30" fmla="*/ 29 w 51"/>
                  <a:gd name="T31" fmla="*/ 51 h 54"/>
                  <a:gd name="T32" fmla="*/ 41 w 51"/>
                  <a:gd name="T33" fmla="*/ 37 h 54"/>
                  <a:gd name="T34" fmla="*/ 41 w 51"/>
                  <a:gd name="T35" fmla="*/ 8 h 54"/>
                  <a:gd name="T36" fmla="*/ 35 w 51"/>
                  <a:gd name="T37" fmla="*/ 2 h 54"/>
                  <a:gd name="T38" fmla="*/ 34 w 51"/>
                  <a:gd name="T39" fmla="*/ 2 h 54"/>
                  <a:gd name="T40" fmla="*/ 34 w 51"/>
                  <a:gd name="T41" fmla="*/ 0 h 54"/>
                  <a:gd name="T42" fmla="*/ 51 w 51"/>
                  <a:gd name="T43" fmla="*/ 0 h 54"/>
                  <a:gd name="T44" fmla="*/ 51 w 51"/>
                  <a:gd name="T45" fmla="*/ 2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1" h="54">
                    <a:moveTo>
                      <a:pt x="51" y="2"/>
                    </a:moveTo>
                    <a:cubicBezTo>
                      <a:pt x="48" y="2"/>
                      <a:pt x="48" y="2"/>
                      <a:pt x="48" y="2"/>
                    </a:cubicBezTo>
                    <a:cubicBezTo>
                      <a:pt x="45" y="2"/>
                      <a:pt x="43" y="4"/>
                      <a:pt x="43" y="8"/>
                    </a:cubicBezTo>
                    <a:cubicBezTo>
                      <a:pt x="43" y="36"/>
                      <a:pt x="43" y="36"/>
                      <a:pt x="43" y="36"/>
                    </a:cubicBezTo>
                    <a:cubicBezTo>
                      <a:pt x="43" y="44"/>
                      <a:pt x="39" y="54"/>
                      <a:pt x="26" y="54"/>
                    </a:cubicBezTo>
                    <a:cubicBezTo>
                      <a:pt x="17" y="54"/>
                      <a:pt x="8" y="49"/>
                      <a:pt x="8" y="36"/>
                    </a:cubicBezTo>
                    <a:cubicBezTo>
                      <a:pt x="8" y="7"/>
                      <a:pt x="8" y="7"/>
                      <a:pt x="8" y="7"/>
                    </a:cubicBezTo>
                    <a:cubicBezTo>
                      <a:pt x="8" y="4"/>
                      <a:pt x="6" y="2"/>
                      <a:pt x="3" y="2"/>
                    </a:cubicBezTo>
                    <a:cubicBezTo>
                      <a:pt x="0" y="2"/>
                      <a:pt x="0" y="2"/>
                      <a:pt x="0" y="2"/>
                    </a:cubicBezTo>
                    <a:cubicBezTo>
                      <a:pt x="0" y="0"/>
                      <a:pt x="0" y="0"/>
                      <a:pt x="0" y="0"/>
                    </a:cubicBezTo>
                    <a:cubicBezTo>
                      <a:pt x="24" y="0"/>
                      <a:pt x="24" y="0"/>
                      <a:pt x="24" y="0"/>
                    </a:cubicBezTo>
                    <a:cubicBezTo>
                      <a:pt x="24" y="2"/>
                      <a:pt x="24" y="2"/>
                      <a:pt x="24" y="2"/>
                    </a:cubicBezTo>
                    <a:cubicBezTo>
                      <a:pt x="21" y="2"/>
                      <a:pt x="21" y="2"/>
                      <a:pt x="21" y="2"/>
                    </a:cubicBezTo>
                    <a:cubicBezTo>
                      <a:pt x="17" y="2"/>
                      <a:pt x="16" y="4"/>
                      <a:pt x="16" y="7"/>
                    </a:cubicBezTo>
                    <a:cubicBezTo>
                      <a:pt x="16" y="35"/>
                      <a:pt x="16" y="35"/>
                      <a:pt x="16" y="35"/>
                    </a:cubicBezTo>
                    <a:cubicBezTo>
                      <a:pt x="16" y="46"/>
                      <a:pt x="22" y="51"/>
                      <a:pt x="29" y="51"/>
                    </a:cubicBezTo>
                    <a:cubicBezTo>
                      <a:pt x="36" y="51"/>
                      <a:pt x="41" y="45"/>
                      <a:pt x="41" y="37"/>
                    </a:cubicBezTo>
                    <a:cubicBezTo>
                      <a:pt x="41" y="8"/>
                      <a:pt x="41" y="8"/>
                      <a:pt x="41" y="8"/>
                    </a:cubicBezTo>
                    <a:cubicBezTo>
                      <a:pt x="41" y="5"/>
                      <a:pt x="39" y="2"/>
                      <a:pt x="35" y="2"/>
                    </a:cubicBezTo>
                    <a:cubicBezTo>
                      <a:pt x="34" y="2"/>
                      <a:pt x="34" y="2"/>
                      <a:pt x="34" y="2"/>
                    </a:cubicBezTo>
                    <a:cubicBezTo>
                      <a:pt x="34" y="0"/>
                      <a:pt x="34" y="0"/>
                      <a:pt x="34" y="0"/>
                    </a:cubicBezTo>
                    <a:cubicBezTo>
                      <a:pt x="51" y="0"/>
                      <a:pt x="51" y="0"/>
                      <a:pt x="51" y="0"/>
                    </a:cubicBezTo>
                    <a:lnTo>
                      <a:pt x="51" y="2"/>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7" name="ïṧlíďé">
                <a:extLst>
                  <a:ext uri="{FF2B5EF4-FFF2-40B4-BE49-F238E27FC236}">
                    <a16:creationId xmlns="" xmlns:a16="http://schemas.microsoft.com/office/drawing/2014/main" id="{F44DAB8A-6A83-4B2E-A297-32C3D1DFD9FC}"/>
                  </a:ext>
                </a:extLst>
              </p:cNvPr>
              <p:cNvSpPr/>
              <p:nvPr/>
            </p:nvSpPr>
            <p:spPr bwMode="auto">
              <a:xfrm>
                <a:off x="6967538" y="4114801"/>
                <a:ext cx="200025" cy="192088"/>
              </a:xfrm>
              <a:custGeom>
                <a:avLst/>
                <a:gdLst>
                  <a:gd name="T0" fmla="*/ 1 w 38"/>
                  <a:gd name="T1" fmla="*/ 33 h 35"/>
                  <a:gd name="T2" fmla="*/ 5 w 38"/>
                  <a:gd name="T3" fmla="*/ 29 h 35"/>
                  <a:gd name="T4" fmla="*/ 5 w 38"/>
                  <a:gd name="T5" fmla="*/ 7 h 35"/>
                  <a:gd name="T6" fmla="*/ 3 w 38"/>
                  <a:gd name="T7" fmla="*/ 4 h 35"/>
                  <a:gd name="T8" fmla="*/ 1 w 38"/>
                  <a:gd name="T9" fmla="*/ 4 h 35"/>
                  <a:gd name="T10" fmla="*/ 0 w 38"/>
                  <a:gd name="T11" fmla="*/ 2 h 35"/>
                  <a:gd name="T12" fmla="*/ 13 w 38"/>
                  <a:gd name="T13" fmla="*/ 0 h 35"/>
                  <a:gd name="T14" fmla="*/ 13 w 38"/>
                  <a:gd name="T15" fmla="*/ 6 h 35"/>
                  <a:gd name="T16" fmla="*/ 24 w 38"/>
                  <a:gd name="T17" fmla="*/ 0 h 35"/>
                  <a:gd name="T18" fmla="*/ 33 w 38"/>
                  <a:gd name="T19" fmla="*/ 10 h 35"/>
                  <a:gd name="T20" fmla="*/ 33 w 38"/>
                  <a:gd name="T21" fmla="*/ 29 h 35"/>
                  <a:gd name="T22" fmla="*/ 36 w 38"/>
                  <a:gd name="T23" fmla="*/ 33 h 35"/>
                  <a:gd name="T24" fmla="*/ 38 w 38"/>
                  <a:gd name="T25" fmla="*/ 33 h 35"/>
                  <a:gd name="T26" fmla="*/ 38 w 38"/>
                  <a:gd name="T27" fmla="*/ 35 h 35"/>
                  <a:gd name="T28" fmla="*/ 26 w 38"/>
                  <a:gd name="T29" fmla="*/ 35 h 35"/>
                  <a:gd name="T30" fmla="*/ 26 w 38"/>
                  <a:gd name="T31" fmla="*/ 11 h 35"/>
                  <a:gd name="T32" fmla="*/ 20 w 38"/>
                  <a:gd name="T33" fmla="*/ 4 h 35"/>
                  <a:gd name="T34" fmla="*/ 13 w 38"/>
                  <a:gd name="T35" fmla="*/ 9 h 35"/>
                  <a:gd name="T36" fmla="*/ 13 w 38"/>
                  <a:gd name="T37" fmla="*/ 29 h 35"/>
                  <a:gd name="T38" fmla="*/ 18 w 38"/>
                  <a:gd name="T39" fmla="*/ 33 h 35"/>
                  <a:gd name="T40" fmla="*/ 18 w 38"/>
                  <a:gd name="T41" fmla="*/ 35 h 35"/>
                  <a:gd name="T42" fmla="*/ 1 w 38"/>
                  <a:gd name="T43" fmla="*/ 35 h 35"/>
                  <a:gd name="T44" fmla="*/ 1 w 38"/>
                  <a:gd name="T45"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8" h="35">
                    <a:moveTo>
                      <a:pt x="1" y="33"/>
                    </a:moveTo>
                    <a:cubicBezTo>
                      <a:pt x="3" y="33"/>
                      <a:pt x="5" y="33"/>
                      <a:pt x="5" y="29"/>
                    </a:cubicBezTo>
                    <a:cubicBezTo>
                      <a:pt x="5" y="7"/>
                      <a:pt x="5" y="7"/>
                      <a:pt x="5" y="7"/>
                    </a:cubicBezTo>
                    <a:cubicBezTo>
                      <a:pt x="5" y="6"/>
                      <a:pt x="5" y="4"/>
                      <a:pt x="3" y="4"/>
                    </a:cubicBezTo>
                    <a:cubicBezTo>
                      <a:pt x="2" y="4"/>
                      <a:pt x="1" y="4"/>
                      <a:pt x="1" y="4"/>
                    </a:cubicBezTo>
                    <a:cubicBezTo>
                      <a:pt x="0" y="2"/>
                      <a:pt x="0" y="2"/>
                      <a:pt x="0" y="2"/>
                    </a:cubicBezTo>
                    <a:cubicBezTo>
                      <a:pt x="13" y="0"/>
                      <a:pt x="13" y="0"/>
                      <a:pt x="13" y="0"/>
                    </a:cubicBezTo>
                    <a:cubicBezTo>
                      <a:pt x="13" y="6"/>
                      <a:pt x="13" y="6"/>
                      <a:pt x="13" y="6"/>
                    </a:cubicBezTo>
                    <a:cubicBezTo>
                      <a:pt x="15" y="4"/>
                      <a:pt x="19" y="0"/>
                      <a:pt x="24" y="0"/>
                    </a:cubicBezTo>
                    <a:cubicBezTo>
                      <a:pt x="29" y="0"/>
                      <a:pt x="33" y="4"/>
                      <a:pt x="33" y="10"/>
                    </a:cubicBezTo>
                    <a:cubicBezTo>
                      <a:pt x="33" y="29"/>
                      <a:pt x="33" y="29"/>
                      <a:pt x="33" y="29"/>
                    </a:cubicBezTo>
                    <a:cubicBezTo>
                      <a:pt x="33" y="31"/>
                      <a:pt x="34" y="33"/>
                      <a:pt x="36" y="33"/>
                    </a:cubicBezTo>
                    <a:cubicBezTo>
                      <a:pt x="38" y="33"/>
                      <a:pt x="38" y="33"/>
                      <a:pt x="38" y="33"/>
                    </a:cubicBezTo>
                    <a:cubicBezTo>
                      <a:pt x="38" y="35"/>
                      <a:pt x="38" y="35"/>
                      <a:pt x="38" y="35"/>
                    </a:cubicBezTo>
                    <a:cubicBezTo>
                      <a:pt x="26" y="35"/>
                      <a:pt x="26" y="35"/>
                      <a:pt x="26" y="35"/>
                    </a:cubicBezTo>
                    <a:cubicBezTo>
                      <a:pt x="26" y="11"/>
                      <a:pt x="26" y="11"/>
                      <a:pt x="26" y="11"/>
                    </a:cubicBezTo>
                    <a:cubicBezTo>
                      <a:pt x="26" y="6"/>
                      <a:pt x="22" y="4"/>
                      <a:pt x="20" y="4"/>
                    </a:cubicBezTo>
                    <a:cubicBezTo>
                      <a:pt x="17" y="4"/>
                      <a:pt x="14" y="8"/>
                      <a:pt x="13" y="9"/>
                    </a:cubicBezTo>
                    <a:cubicBezTo>
                      <a:pt x="13" y="29"/>
                      <a:pt x="13" y="29"/>
                      <a:pt x="13" y="29"/>
                    </a:cubicBezTo>
                    <a:cubicBezTo>
                      <a:pt x="13" y="33"/>
                      <a:pt x="16" y="33"/>
                      <a:pt x="18" y="33"/>
                    </a:cubicBezTo>
                    <a:cubicBezTo>
                      <a:pt x="18" y="35"/>
                      <a:pt x="18" y="35"/>
                      <a:pt x="18" y="35"/>
                    </a:cubicBezTo>
                    <a:cubicBezTo>
                      <a:pt x="1" y="35"/>
                      <a:pt x="1" y="35"/>
                      <a:pt x="1" y="35"/>
                    </a:cubicBezTo>
                    <a:lnTo>
                      <a:pt x="1" y="3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8" name="îsľiḍè">
                <a:extLst>
                  <a:ext uri="{FF2B5EF4-FFF2-40B4-BE49-F238E27FC236}">
                    <a16:creationId xmlns="" xmlns:a16="http://schemas.microsoft.com/office/drawing/2014/main" id="{717175FE-6968-45D3-A61A-5A421033179C}"/>
                  </a:ext>
                </a:extLst>
              </p:cNvPr>
              <p:cNvSpPr/>
              <p:nvPr/>
            </p:nvSpPr>
            <p:spPr bwMode="auto">
              <a:xfrm>
                <a:off x="7188200" y="4016376"/>
                <a:ext cx="100012" cy="290513"/>
              </a:xfrm>
              <a:custGeom>
                <a:avLst/>
                <a:gdLst>
                  <a:gd name="T0" fmla="*/ 0 w 19"/>
                  <a:gd name="T1" fmla="*/ 51 h 53"/>
                  <a:gd name="T2" fmla="*/ 2 w 19"/>
                  <a:gd name="T3" fmla="*/ 51 h 53"/>
                  <a:gd name="T4" fmla="*/ 6 w 19"/>
                  <a:gd name="T5" fmla="*/ 47 h 53"/>
                  <a:gd name="T6" fmla="*/ 6 w 19"/>
                  <a:gd name="T7" fmla="*/ 26 h 53"/>
                  <a:gd name="T8" fmla="*/ 3 w 19"/>
                  <a:gd name="T9" fmla="*/ 22 h 53"/>
                  <a:gd name="T10" fmla="*/ 1 w 19"/>
                  <a:gd name="T11" fmla="*/ 23 h 53"/>
                  <a:gd name="T12" fmla="*/ 0 w 19"/>
                  <a:gd name="T13" fmla="*/ 21 h 53"/>
                  <a:gd name="T14" fmla="*/ 13 w 19"/>
                  <a:gd name="T15" fmla="*/ 18 h 53"/>
                  <a:gd name="T16" fmla="*/ 13 w 19"/>
                  <a:gd name="T17" fmla="*/ 47 h 53"/>
                  <a:gd name="T18" fmla="*/ 17 w 19"/>
                  <a:gd name="T19" fmla="*/ 51 h 53"/>
                  <a:gd name="T20" fmla="*/ 19 w 19"/>
                  <a:gd name="T21" fmla="*/ 51 h 53"/>
                  <a:gd name="T22" fmla="*/ 19 w 19"/>
                  <a:gd name="T23" fmla="*/ 53 h 53"/>
                  <a:gd name="T24" fmla="*/ 0 w 19"/>
                  <a:gd name="T25" fmla="*/ 53 h 53"/>
                  <a:gd name="T26" fmla="*/ 0 w 19"/>
                  <a:gd name="T27" fmla="*/ 51 h 53"/>
                  <a:gd name="T28" fmla="*/ 15 w 19"/>
                  <a:gd name="T29" fmla="*/ 5 h 53"/>
                  <a:gd name="T30" fmla="*/ 9 w 19"/>
                  <a:gd name="T31" fmla="*/ 10 h 53"/>
                  <a:gd name="T32" fmla="*/ 4 w 19"/>
                  <a:gd name="T33" fmla="*/ 5 h 53"/>
                  <a:gd name="T34" fmla="*/ 9 w 19"/>
                  <a:gd name="T35" fmla="*/ 0 h 53"/>
                  <a:gd name="T36" fmla="*/ 15 w 19"/>
                  <a:gd name="T3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53">
                    <a:moveTo>
                      <a:pt x="0" y="51"/>
                    </a:moveTo>
                    <a:cubicBezTo>
                      <a:pt x="2" y="51"/>
                      <a:pt x="2" y="51"/>
                      <a:pt x="2" y="51"/>
                    </a:cubicBezTo>
                    <a:cubicBezTo>
                      <a:pt x="4" y="51"/>
                      <a:pt x="6" y="49"/>
                      <a:pt x="6" y="47"/>
                    </a:cubicBezTo>
                    <a:cubicBezTo>
                      <a:pt x="6" y="26"/>
                      <a:pt x="6" y="26"/>
                      <a:pt x="6" y="26"/>
                    </a:cubicBezTo>
                    <a:cubicBezTo>
                      <a:pt x="6" y="24"/>
                      <a:pt x="5" y="22"/>
                      <a:pt x="3" y="22"/>
                    </a:cubicBezTo>
                    <a:cubicBezTo>
                      <a:pt x="3" y="22"/>
                      <a:pt x="2" y="22"/>
                      <a:pt x="1" y="23"/>
                    </a:cubicBezTo>
                    <a:cubicBezTo>
                      <a:pt x="0" y="21"/>
                      <a:pt x="0" y="21"/>
                      <a:pt x="0" y="21"/>
                    </a:cubicBezTo>
                    <a:cubicBezTo>
                      <a:pt x="13" y="18"/>
                      <a:pt x="13" y="18"/>
                      <a:pt x="13" y="18"/>
                    </a:cubicBezTo>
                    <a:cubicBezTo>
                      <a:pt x="13" y="47"/>
                      <a:pt x="13" y="47"/>
                      <a:pt x="13" y="47"/>
                    </a:cubicBezTo>
                    <a:cubicBezTo>
                      <a:pt x="13" y="50"/>
                      <a:pt x="14" y="51"/>
                      <a:pt x="17" y="51"/>
                    </a:cubicBezTo>
                    <a:cubicBezTo>
                      <a:pt x="19" y="51"/>
                      <a:pt x="19" y="51"/>
                      <a:pt x="19" y="51"/>
                    </a:cubicBezTo>
                    <a:cubicBezTo>
                      <a:pt x="19" y="53"/>
                      <a:pt x="19" y="53"/>
                      <a:pt x="19" y="53"/>
                    </a:cubicBezTo>
                    <a:cubicBezTo>
                      <a:pt x="0" y="53"/>
                      <a:pt x="0" y="53"/>
                      <a:pt x="0" y="53"/>
                    </a:cubicBezTo>
                    <a:lnTo>
                      <a:pt x="0" y="51"/>
                    </a:lnTo>
                    <a:close/>
                    <a:moveTo>
                      <a:pt x="15" y="5"/>
                    </a:moveTo>
                    <a:cubicBezTo>
                      <a:pt x="15" y="7"/>
                      <a:pt x="12" y="10"/>
                      <a:pt x="9" y="10"/>
                    </a:cubicBezTo>
                    <a:cubicBezTo>
                      <a:pt x="7" y="10"/>
                      <a:pt x="4" y="7"/>
                      <a:pt x="4" y="5"/>
                    </a:cubicBezTo>
                    <a:cubicBezTo>
                      <a:pt x="4" y="2"/>
                      <a:pt x="7" y="0"/>
                      <a:pt x="9" y="0"/>
                    </a:cubicBezTo>
                    <a:cubicBezTo>
                      <a:pt x="12" y="0"/>
                      <a:pt x="15" y="2"/>
                      <a:pt x="15" y="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9" name="iŝľîḓê">
                <a:extLst>
                  <a:ext uri="{FF2B5EF4-FFF2-40B4-BE49-F238E27FC236}">
                    <a16:creationId xmlns="" xmlns:a16="http://schemas.microsoft.com/office/drawing/2014/main" id="{B06602F2-81F3-4C53-AD14-0E4075090032}"/>
                  </a:ext>
                </a:extLst>
              </p:cNvPr>
              <p:cNvSpPr/>
              <p:nvPr/>
            </p:nvSpPr>
            <p:spPr bwMode="auto">
              <a:xfrm>
                <a:off x="7308850" y="4119564"/>
                <a:ext cx="195262" cy="196850"/>
              </a:xfrm>
              <a:custGeom>
                <a:avLst/>
                <a:gdLst>
                  <a:gd name="T0" fmla="*/ 36 w 37"/>
                  <a:gd name="T1" fmla="*/ 3 h 36"/>
                  <a:gd name="T2" fmla="*/ 31 w 37"/>
                  <a:gd name="T3" fmla="*/ 6 h 36"/>
                  <a:gd name="T4" fmla="*/ 20 w 37"/>
                  <a:gd name="T5" fmla="*/ 36 h 36"/>
                  <a:gd name="T6" fmla="*/ 18 w 37"/>
                  <a:gd name="T7" fmla="*/ 36 h 36"/>
                  <a:gd name="T8" fmla="*/ 5 w 37"/>
                  <a:gd name="T9" fmla="*/ 7 h 36"/>
                  <a:gd name="T10" fmla="*/ 0 w 37"/>
                  <a:gd name="T11" fmla="*/ 3 h 36"/>
                  <a:gd name="T12" fmla="*/ 0 w 37"/>
                  <a:gd name="T13" fmla="*/ 0 h 36"/>
                  <a:gd name="T14" fmla="*/ 16 w 37"/>
                  <a:gd name="T15" fmla="*/ 0 h 36"/>
                  <a:gd name="T16" fmla="*/ 16 w 37"/>
                  <a:gd name="T17" fmla="*/ 3 h 36"/>
                  <a:gd name="T18" fmla="*/ 15 w 37"/>
                  <a:gd name="T19" fmla="*/ 3 h 36"/>
                  <a:gd name="T20" fmla="*/ 13 w 37"/>
                  <a:gd name="T21" fmla="*/ 5 h 36"/>
                  <a:gd name="T22" fmla="*/ 13 w 37"/>
                  <a:gd name="T23" fmla="*/ 7 h 36"/>
                  <a:gd name="T24" fmla="*/ 21 w 37"/>
                  <a:gd name="T25" fmla="*/ 25 h 36"/>
                  <a:gd name="T26" fmla="*/ 29 w 37"/>
                  <a:gd name="T27" fmla="*/ 6 h 36"/>
                  <a:gd name="T28" fmla="*/ 29 w 37"/>
                  <a:gd name="T29" fmla="*/ 5 h 36"/>
                  <a:gd name="T30" fmla="*/ 27 w 37"/>
                  <a:gd name="T31" fmla="*/ 3 h 36"/>
                  <a:gd name="T32" fmla="*/ 24 w 37"/>
                  <a:gd name="T33" fmla="*/ 3 h 36"/>
                  <a:gd name="T34" fmla="*/ 24 w 37"/>
                  <a:gd name="T35" fmla="*/ 0 h 36"/>
                  <a:gd name="T36" fmla="*/ 37 w 37"/>
                  <a:gd name="T37" fmla="*/ 0 h 36"/>
                  <a:gd name="T38" fmla="*/ 37 w 37"/>
                  <a:gd name="T39" fmla="*/ 3 h 36"/>
                  <a:gd name="T40" fmla="*/ 36 w 37"/>
                  <a:gd name="T41"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6">
                    <a:moveTo>
                      <a:pt x="36" y="3"/>
                    </a:moveTo>
                    <a:cubicBezTo>
                      <a:pt x="33" y="3"/>
                      <a:pt x="32" y="5"/>
                      <a:pt x="31" y="6"/>
                    </a:cubicBezTo>
                    <a:cubicBezTo>
                      <a:pt x="20" y="36"/>
                      <a:pt x="20" y="36"/>
                      <a:pt x="20" y="36"/>
                    </a:cubicBezTo>
                    <a:cubicBezTo>
                      <a:pt x="18" y="36"/>
                      <a:pt x="18" y="36"/>
                      <a:pt x="18" y="36"/>
                    </a:cubicBezTo>
                    <a:cubicBezTo>
                      <a:pt x="5" y="7"/>
                      <a:pt x="5" y="7"/>
                      <a:pt x="5" y="7"/>
                    </a:cubicBezTo>
                    <a:cubicBezTo>
                      <a:pt x="3" y="3"/>
                      <a:pt x="2" y="3"/>
                      <a:pt x="0" y="3"/>
                    </a:cubicBezTo>
                    <a:cubicBezTo>
                      <a:pt x="0" y="0"/>
                      <a:pt x="0" y="0"/>
                      <a:pt x="0" y="0"/>
                    </a:cubicBezTo>
                    <a:cubicBezTo>
                      <a:pt x="16" y="0"/>
                      <a:pt x="16" y="0"/>
                      <a:pt x="16" y="0"/>
                    </a:cubicBezTo>
                    <a:cubicBezTo>
                      <a:pt x="16" y="3"/>
                      <a:pt x="16" y="3"/>
                      <a:pt x="16" y="3"/>
                    </a:cubicBezTo>
                    <a:cubicBezTo>
                      <a:pt x="15" y="3"/>
                      <a:pt x="15" y="3"/>
                      <a:pt x="15" y="3"/>
                    </a:cubicBezTo>
                    <a:cubicBezTo>
                      <a:pt x="14" y="3"/>
                      <a:pt x="13" y="3"/>
                      <a:pt x="13" y="5"/>
                    </a:cubicBezTo>
                    <a:cubicBezTo>
                      <a:pt x="13" y="6"/>
                      <a:pt x="13" y="7"/>
                      <a:pt x="13" y="7"/>
                    </a:cubicBezTo>
                    <a:cubicBezTo>
                      <a:pt x="21" y="25"/>
                      <a:pt x="21" y="25"/>
                      <a:pt x="21" y="25"/>
                    </a:cubicBezTo>
                    <a:cubicBezTo>
                      <a:pt x="29" y="6"/>
                      <a:pt x="29" y="6"/>
                      <a:pt x="29" y="6"/>
                    </a:cubicBezTo>
                    <a:cubicBezTo>
                      <a:pt x="29" y="6"/>
                      <a:pt x="29" y="5"/>
                      <a:pt x="29" y="5"/>
                    </a:cubicBezTo>
                    <a:cubicBezTo>
                      <a:pt x="29" y="4"/>
                      <a:pt x="29" y="3"/>
                      <a:pt x="27" y="3"/>
                    </a:cubicBezTo>
                    <a:cubicBezTo>
                      <a:pt x="24" y="3"/>
                      <a:pt x="24" y="3"/>
                      <a:pt x="24" y="3"/>
                    </a:cubicBezTo>
                    <a:cubicBezTo>
                      <a:pt x="24" y="0"/>
                      <a:pt x="24" y="0"/>
                      <a:pt x="24" y="0"/>
                    </a:cubicBezTo>
                    <a:cubicBezTo>
                      <a:pt x="37" y="0"/>
                      <a:pt x="37" y="0"/>
                      <a:pt x="37" y="0"/>
                    </a:cubicBezTo>
                    <a:cubicBezTo>
                      <a:pt x="37" y="3"/>
                      <a:pt x="37" y="3"/>
                      <a:pt x="37" y="3"/>
                    </a:cubicBezTo>
                    <a:lnTo>
                      <a:pt x="36" y="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0" name="ï$ḷíḓè">
                <a:extLst>
                  <a:ext uri="{FF2B5EF4-FFF2-40B4-BE49-F238E27FC236}">
                    <a16:creationId xmlns="" xmlns:a16="http://schemas.microsoft.com/office/drawing/2014/main" id="{D877F202-07B7-4AB0-B57A-37C5A54704A1}"/>
                  </a:ext>
                </a:extLst>
              </p:cNvPr>
              <p:cNvSpPr/>
              <p:nvPr/>
            </p:nvSpPr>
            <p:spPr bwMode="auto">
              <a:xfrm>
                <a:off x="7529513" y="4114801"/>
                <a:ext cx="163512" cy="201613"/>
              </a:xfrm>
              <a:custGeom>
                <a:avLst/>
                <a:gdLst>
                  <a:gd name="T0" fmla="*/ 16 w 31"/>
                  <a:gd name="T1" fmla="*/ 37 h 37"/>
                  <a:gd name="T2" fmla="*/ 0 w 31"/>
                  <a:gd name="T3" fmla="*/ 19 h 37"/>
                  <a:gd name="T4" fmla="*/ 16 w 31"/>
                  <a:gd name="T5" fmla="*/ 0 h 37"/>
                  <a:gd name="T6" fmla="*/ 24 w 31"/>
                  <a:gd name="T7" fmla="*/ 4 h 37"/>
                  <a:gd name="T8" fmla="*/ 30 w 31"/>
                  <a:gd name="T9" fmla="*/ 16 h 37"/>
                  <a:gd name="T10" fmla="*/ 8 w 31"/>
                  <a:gd name="T11" fmla="*/ 16 h 37"/>
                  <a:gd name="T12" fmla="*/ 18 w 31"/>
                  <a:gd name="T13" fmla="*/ 33 h 37"/>
                  <a:gd name="T14" fmla="*/ 29 w 31"/>
                  <a:gd name="T15" fmla="*/ 26 h 37"/>
                  <a:gd name="T16" fmla="*/ 31 w 31"/>
                  <a:gd name="T17" fmla="*/ 27 h 37"/>
                  <a:gd name="T18" fmla="*/ 16 w 31"/>
                  <a:gd name="T19" fmla="*/ 37 h 37"/>
                  <a:gd name="T20" fmla="*/ 16 w 31"/>
                  <a:gd name="T21" fmla="*/ 2 h 37"/>
                  <a:gd name="T22" fmla="*/ 8 w 31"/>
                  <a:gd name="T23" fmla="*/ 14 h 37"/>
                  <a:gd name="T24" fmla="*/ 22 w 31"/>
                  <a:gd name="T25" fmla="*/ 14 h 37"/>
                  <a:gd name="T26" fmla="*/ 16 w 31"/>
                  <a:gd name="T2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 h="37">
                    <a:moveTo>
                      <a:pt x="16" y="37"/>
                    </a:moveTo>
                    <a:cubicBezTo>
                      <a:pt x="7" y="37"/>
                      <a:pt x="0" y="30"/>
                      <a:pt x="0" y="19"/>
                    </a:cubicBezTo>
                    <a:cubicBezTo>
                      <a:pt x="0" y="8"/>
                      <a:pt x="7" y="0"/>
                      <a:pt x="16" y="0"/>
                    </a:cubicBezTo>
                    <a:cubicBezTo>
                      <a:pt x="20" y="0"/>
                      <a:pt x="23" y="2"/>
                      <a:pt x="24" y="4"/>
                    </a:cubicBezTo>
                    <a:cubicBezTo>
                      <a:pt x="29" y="9"/>
                      <a:pt x="29" y="14"/>
                      <a:pt x="30" y="16"/>
                    </a:cubicBezTo>
                    <a:cubicBezTo>
                      <a:pt x="8" y="16"/>
                      <a:pt x="8" y="16"/>
                      <a:pt x="8" y="16"/>
                    </a:cubicBezTo>
                    <a:cubicBezTo>
                      <a:pt x="7" y="29"/>
                      <a:pt x="13" y="33"/>
                      <a:pt x="18" y="33"/>
                    </a:cubicBezTo>
                    <a:cubicBezTo>
                      <a:pt x="23" y="33"/>
                      <a:pt x="27" y="28"/>
                      <a:pt x="29" y="26"/>
                    </a:cubicBezTo>
                    <a:cubicBezTo>
                      <a:pt x="31" y="27"/>
                      <a:pt x="31" y="27"/>
                      <a:pt x="31" y="27"/>
                    </a:cubicBezTo>
                    <a:cubicBezTo>
                      <a:pt x="29" y="30"/>
                      <a:pt x="25" y="37"/>
                      <a:pt x="16" y="37"/>
                    </a:cubicBezTo>
                    <a:close/>
                    <a:moveTo>
                      <a:pt x="16" y="2"/>
                    </a:moveTo>
                    <a:cubicBezTo>
                      <a:pt x="9" y="2"/>
                      <a:pt x="8" y="11"/>
                      <a:pt x="8" y="14"/>
                    </a:cubicBezTo>
                    <a:cubicBezTo>
                      <a:pt x="22" y="14"/>
                      <a:pt x="22" y="14"/>
                      <a:pt x="22" y="14"/>
                    </a:cubicBezTo>
                    <a:cubicBezTo>
                      <a:pt x="22" y="10"/>
                      <a:pt x="21" y="2"/>
                      <a:pt x="16" y="2"/>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1" name="îṧļíḓê">
                <a:extLst>
                  <a:ext uri="{FF2B5EF4-FFF2-40B4-BE49-F238E27FC236}">
                    <a16:creationId xmlns="" xmlns:a16="http://schemas.microsoft.com/office/drawing/2014/main" id="{2C70AFE2-0436-4C2D-BEEA-DC21881E5309}"/>
                  </a:ext>
                </a:extLst>
              </p:cNvPr>
              <p:cNvSpPr/>
              <p:nvPr/>
            </p:nvSpPr>
            <p:spPr bwMode="auto">
              <a:xfrm>
                <a:off x="7713663" y="4114801"/>
                <a:ext cx="173037" cy="192088"/>
              </a:xfrm>
              <a:custGeom>
                <a:avLst/>
                <a:gdLst>
                  <a:gd name="T0" fmla="*/ 14 w 33"/>
                  <a:gd name="T1" fmla="*/ 7 h 35"/>
                  <a:gd name="T2" fmla="*/ 26 w 33"/>
                  <a:gd name="T3" fmla="*/ 0 h 35"/>
                  <a:gd name="T4" fmla="*/ 33 w 33"/>
                  <a:gd name="T5" fmla="*/ 5 h 35"/>
                  <a:gd name="T6" fmla="*/ 28 w 33"/>
                  <a:gd name="T7" fmla="*/ 11 h 35"/>
                  <a:gd name="T8" fmla="*/ 23 w 33"/>
                  <a:gd name="T9" fmla="*/ 6 h 35"/>
                  <a:gd name="T10" fmla="*/ 22 w 33"/>
                  <a:gd name="T11" fmla="*/ 5 h 35"/>
                  <a:gd name="T12" fmla="*/ 14 w 33"/>
                  <a:gd name="T13" fmla="*/ 14 h 35"/>
                  <a:gd name="T14" fmla="*/ 14 w 33"/>
                  <a:gd name="T15" fmla="*/ 28 h 35"/>
                  <a:gd name="T16" fmla="*/ 19 w 33"/>
                  <a:gd name="T17" fmla="*/ 33 h 35"/>
                  <a:gd name="T18" fmla="*/ 21 w 33"/>
                  <a:gd name="T19" fmla="*/ 33 h 35"/>
                  <a:gd name="T20" fmla="*/ 21 w 33"/>
                  <a:gd name="T21" fmla="*/ 35 h 35"/>
                  <a:gd name="T22" fmla="*/ 0 w 33"/>
                  <a:gd name="T23" fmla="*/ 35 h 35"/>
                  <a:gd name="T24" fmla="*/ 0 w 33"/>
                  <a:gd name="T25" fmla="*/ 33 h 35"/>
                  <a:gd name="T26" fmla="*/ 1 w 33"/>
                  <a:gd name="T27" fmla="*/ 33 h 35"/>
                  <a:gd name="T28" fmla="*/ 7 w 33"/>
                  <a:gd name="T29" fmla="*/ 28 h 35"/>
                  <a:gd name="T30" fmla="*/ 7 w 33"/>
                  <a:gd name="T31" fmla="*/ 8 h 35"/>
                  <a:gd name="T32" fmla="*/ 4 w 33"/>
                  <a:gd name="T33" fmla="*/ 5 h 35"/>
                  <a:gd name="T34" fmla="*/ 1 w 33"/>
                  <a:gd name="T35" fmla="*/ 5 h 35"/>
                  <a:gd name="T36" fmla="*/ 0 w 33"/>
                  <a:gd name="T37" fmla="*/ 4 h 35"/>
                  <a:gd name="T38" fmla="*/ 14 w 33"/>
                  <a:gd name="T39" fmla="*/ 0 h 35"/>
                  <a:gd name="T40" fmla="*/ 14 w 33"/>
                  <a:gd name="T41" fmla="*/ 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5">
                    <a:moveTo>
                      <a:pt x="14" y="7"/>
                    </a:moveTo>
                    <a:cubicBezTo>
                      <a:pt x="16" y="4"/>
                      <a:pt x="19" y="0"/>
                      <a:pt x="26" y="0"/>
                    </a:cubicBezTo>
                    <a:cubicBezTo>
                      <a:pt x="31" y="0"/>
                      <a:pt x="33" y="2"/>
                      <a:pt x="33" y="5"/>
                    </a:cubicBezTo>
                    <a:cubicBezTo>
                      <a:pt x="33" y="8"/>
                      <a:pt x="31" y="11"/>
                      <a:pt x="28" y="11"/>
                    </a:cubicBezTo>
                    <a:cubicBezTo>
                      <a:pt x="25" y="11"/>
                      <a:pt x="23" y="9"/>
                      <a:pt x="23" y="6"/>
                    </a:cubicBezTo>
                    <a:cubicBezTo>
                      <a:pt x="23" y="5"/>
                      <a:pt x="23" y="5"/>
                      <a:pt x="22" y="5"/>
                    </a:cubicBezTo>
                    <a:cubicBezTo>
                      <a:pt x="17" y="5"/>
                      <a:pt x="15" y="12"/>
                      <a:pt x="14" y="14"/>
                    </a:cubicBezTo>
                    <a:cubicBezTo>
                      <a:pt x="14" y="28"/>
                      <a:pt x="14" y="28"/>
                      <a:pt x="14" y="28"/>
                    </a:cubicBezTo>
                    <a:cubicBezTo>
                      <a:pt x="14" y="32"/>
                      <a:pt x="16" y="33"/>
                      <a:pt x="19" y="33"/>
                    </a:cubicBezTo>
                    <a:cubicBezTo>
                      <a:pt x="21" y="33"/>
                      <a:pt x="21" y="33"/>
                      <a:pt x="21" y="33"/>
                    </a:cubicBezTo>
                    <a:cubicBezTo>
                      <a:pt x="21" y="35"/>
                      <a:pt x="21" y="35"/>
                      <a:pt x="21" y="35"/>
                    </a:cubicBezTo>
                    <a:cubicBezTo>
                      <a:pt x="0" y="35"/>
                      <a:pt x="0" y="35"/>
                      <a:pt x="0" y="35"/>
                    </a:cubicBezTo>
                    <a:cubicBezTo>
                      <a:pt x="0" y="33"/>
                      <a:pt x="0" y="33"/>
                      <a:pt x="0" y="33"/>
                    </a:cubicBezTo>
                    <a:cubicBezTo>
                      <a:pt x="1" y="33"/>
                      <a:pt x="1" y="33"/>
                      <a:pt x="1" y="33"/>
                    </a:cubicBezTo>
                    <a:cubicBezTo>
                      <a:pt x="5" y="33"/>
                      <a:pt x="7" y="32"/>
                      <a:pt x="7" y="28"/>
                    </a:cubicBezTo>
                    <a:cubicBezTo>
                      <a:pt x="7" y="8"/>
                      <a:pt x="7" y="8"/>
                      <a:pt x="7" y="8"/>
                    </a:cubicBezTo>
                    <a:cubicBezTo>
                      <a:pt x="7" y="5"/>
                      <a:pt x="5" y="5"/>
                      <a:pt x="4" y="5"/>
                    </a:cubicBezTo>
                    <a:cubicBezTo>
                      <a:pt x="2" y="5"/>
                      <a:pt x="1" y="5"/>
                      <a:pt x="1" y="5"/>
                    </a:cubicBezTo>
                    <a:cubicBezTo>
                      <a:pt x="0" y="4"/>
                      <a:pt x="0" y="4"/>
                      <a:pt x="0" y="4"/>
                    </a:cubicBezTo>
                    <a:cubicBezTo>
                      <a:pt x="14" y="0"/>
                      <a:pt x="14" y="0"/>
                      <a:pt x="14" y="0"/>
                    </a:cubicBezTo>
                    <a:lnTo>
                      <a:pt x="14" y="7"/>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2" name="íṩlîḋe">
                <a:extLst>
                  <a:ext uri="{FF2B5EF4-FFF2-40B4-BE49-F238E27FC236}">
                    <a16:creationId xmlns="" xmlns:a16="http://schemas.microsoft.com/office/drawing/2014/main" id="{41BB5617-EF7D-4042-9422-ED7C482DA211}"/>
                  </a:ext>
                </a:extLst>
              </p:cNvPr>
              <p:cNvSpPr/>
              <p:nvPr/>
            </p:nvSpPr>
            <p:spPr bwMode="auto">
              <a:xfrm>
                <a:off x="7902575" y="4114801"/>
                <a:ext cx="142875" cy="201613"/>
              </a:xfrm>
              <a:custGeom>
                <a:avLst/>
                <a:gdLst>
                  <a:gd name="T0" fmla="*/ 16 w 27"/>
                  <a:gd name="T1" fmla="*/ 37 h 37"/>
                  <a:gd name="T2" fmla="*/ 12 w 27"/>
                  <a:gd name="T3" fmla="*/ 36 h 37"/>
                  <a:gd name="T4" fmla="*/ 8 w 27"/>
                  <a:gd name="T5" fmla="*/ 35 h 37"/>
                  <a:gd name="T6" fmla="*/ 4 w 27"/>
                  <a:gd name="T7" fmla="*/ 37 h 37"/>
                  <a:gd name="T8" fmla="*/ 0 w 27"/>
                  <a:gd name="T9" fmla="*/ 25 h 37"/>
                  <a:gd name="T10" fmla="*/ 3 w 27"/>
                  <a:gd name="T11" fmla="*/ 24 h 37"/>
                  <a:gd name="T12" fmla="*/ 6 w 27"/>
                  <a:gd name="T13" fmla="*/ 29 h 37"/>
                  <a:gd name="T14" fmla="*/ 16 w 27"/>
                  <a:gd name="T15" fmla="*/ 34 h 37"/>
                  <a:gd name="T16" fmla="*/ 22 w 27"/>
                  <a:gd name="T17" fmla="*/ 29 h 37"/>
                  <a:gd name="T18" fmla="*/ 12 w 27"/>
                  <a:gd name="T19" fmla="*/ 21 h 37"/>
                  <a:gd name="T20" fmla="*/ 2 w 27"/>
                  <a:gd name="T21" fmla="*/ 10 h 37"/>
                  <a:gd name="T22" fmla="*/ 12 w 27"/>
                  <a:gd name="T23" fmla="*/ 0 h 37"/>
                  <a:gd name="T24" fmla="*/ 16 w 27"/>
                  <a:gd name="T25" fmla="*/ 1 h 37"/>
                  <a:gd name="T26" fmla="*/ 20 w 27"/>
                  <a:gd name="T27" fmla="*/ 1 h 37"/>
                  <a:gd name="T28" fmla="*/ 24 w 27"/>
                  <a:gd name="T29" fmla="*/ 0 h 37"/>
                  <a:gd name="T30" fmla="*/ 27 w 27"/>
                  <a:gd name="T31" fmla="*/ 11 h 37"/>
                  <a:gd name="T32" fmla="*/ 25 w 27"/>
                  <a:gd name="T33" fmla="*/ 12 h 37"/>
                  <a:gd name="T34" fmla="*/ 13 w 27"/>
                  <a:gd name="T35" fmla="*/ 3 h 37"/>
                  <a:gd name="T36" fmla="*/ 8 w 27"/>
                  <a:gd name="T37" fmla="*/ 7 h 37"/>
                  <a:gd name="T38" fmla="*/ 16 w 27"/>
                  <a:gd name="T39" fmla="*/ 14 h 37"/>
                  <a:gd name="T40" fmla="*/ 27 w 27"/>
                  <a:gd name="T41" fmla="*/ 26 h 37"/>
                  <a:gd name="T42" fmla="*/ 16 w 27"/>
                  <a:gd name="T4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37">
                    <a:moveTo>
                      <a:pt x="16" y="37"/>
                    </a:moveTo>
                    <a:cubicBezTo>
                      <a:pt x="15" y="37"/>
                      <a:pt x="14" y="37"/>
                      <a:pt x="12" y="36"/>
                    </a:cubicBezTo>
                    <a:cubicBezTo>
                      <a:pt x="12" y="36"/>
                      <a:pt x="8" y="35"/>
                      <a:pt x="8" y="35"/>
                    </a:cubicBezTo>
                    <a:cubicBezTo>
                      <a:pt x="6" y="35"/>
                      <a:pt x="5" y="36"/>
                      <a:pt x="4" y="37"/>
                    </a:cubicBezTo>
                    <a:cubicBezTo>
                      <a:pt x="0" y="25"/>
                      <a:pt x="0" y="25"/>
                      <a:pt x="0" y="25"/>
                    </a:cubicBezTo>
                    <a:cubicBezTo>
                      <a:pt x="3" y="24"/>
                      <a:pt x="3" y="24"/>
                      <a:pt x="3" y="24"/>
                    </a:cubicBezTo>
                    <a:cubicBezTo>
                      <a:pt x="4" y="27"/>
                      <a:pt x="5" y="28"/>
                      <a:pt x="6" y="29"/>
                    </a:cubicBezTo>
                    <a:cubicBezTo>
                      <a:pt x="8" y="32"/>
                      <a:pt x="12" y="34"/>
                      <a:pt x="16" y="34"/>
                    </a:cubicBezTo>
                    <a:cubicBezTo>
                      <a:pt x="19" y="34"/>
                      <a:pt x="22" y="32"/>
                      <a:pt x="22" y="29"/>
                    </a:cubicBezTo>
                    <a:cubicBezTo>
                      <a:pt x="22" y="26"/>
                      <a:pt x="21" y="25"/>
                      <a:pt x="12" y="21"/>
                    </a:cubicBezTo>
                    <a:cubicBezTo>
                      <a:pt x="6" y="18"/>
                      <a:pt x="2" y="15"/>
                      <a:pt x="2" y="10"/>
                    </a:cubicBezTo>
                    <a:cubicBezTo>
                      <a:pt x="2" y="5"/>
                      <a:pt x="6" y="0"/>
                      <a:pt x="12" y="0"/>
                    </a:cubicBezTo>
                    <a:cubicBezTo>
                      <a:pt x="13" y="0"/>
                      <a:pt x="14" y="0"/>
                      <a:pt x="16" y="1"/>
                    </a:cubicBezTo>
                    <a:cubicBezTo>
                      <a:pt x="18" y="1"/>
                      <a:pt x="19" y="1"/>
                      <a:pt x="20" y="1"/>
                    </a:cubicBezTo>
                    <a:cubicBezTo>
                      <a:pt x="20" y="1"/>
                      <a:pt x="22" y="1"/>
                      <a:pt x="24" y="0"/>
                    </a:cubicBezTo>
                    <a:cubicBezTo>
                      <a:pt x="27" y="11"/>
                      <a:pt x="27" y="11"/>
                      <a:pt x="27" y="11"/>
                    </a:cubicBezTo>
                    <a:cubicBezTo>
                      <a:pt x="25" y="12"/>
                      <a:pt x="25" y="12"/>
                      <a:pt x="25" y="12"/>
                    </a:cubicBezTo>
                    <a:cubicBezTo>
                      <a:pt x="24" y="9"/>
                      <a:pt x="21" y="3"/>
                      <a:pt x="13" y="3"/>
                    </a:cubicBezTo>
                    <a:cubicBezTo>
                      <a:pt x="10" y="3"/>
                      <a:pt x="8" y="4"/>
                      <a:pt x="8" y="7"/>
                    </a:cubicBezTo>
                    <a:cubicBezTo>
                      <a:pt x="8" y="9"/>
                      <a:pt x="9" y="10"/>
                      <a:pt x="16" y="14"/>
                    </a:cubicBezTo>
                    <a:cubicBezTo>
                      <a:pt x="25" y="18"/>
                      <a:pt x="27" y="21"/>
                      <a:pt x="27" y="26"/>
                    </a:cubicBezTo>
                    <a:cubicBezTo>
                      <a:pt x="27" y="33"/>
                      <a:pt x="22" y="37"/>
                      <a:pt x="16" y="37"/>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3" name="ïślïḋê">
                <a:extLst>
                  <a:ext uri="{FF2B5EF4-FFF2-40B4-BE49-F238E27FC236}">
                    <a16:creationId xmlns="" xmlns:a16="http://schemas.microsoft.com/office/drawing/2014/main" id="{31314E12-ED30-4FC0-841E-53999A0A5FA5}"/>
                  </a:ext>
                </a:extLst>
              </p:cNvPr>
              <p:cNvSpPr/>
              <p:nvPr/>
            </p:nvSpPr>
            <p:spPr bwMode="auto">
              <a:xfrm>
                <a:off x="8070850" y="4016376"/>
                <a:ext cx="100012" cy="290513"/>
              </a:xfrm>
              <a:custGeom>
                <a:avLst/>
                <a:gdLst>
                  <a:gd name="T0" fmla="*/ 0 w 19"/>
                  <a:gd name="T1" fmla="*/ 51 h 53"/>
                  <a:gd name="T2" fmla="*/ 2 w 19"/>
                  <a:gd name="T3" fmla="*/ 51 h 53"/>
                  <a:gd name="T4" fmla="*/ 6 w 19"/>
                  <a:gd name="T5" fmla="*/ 47 h 53"/>
                  <a:gd name="T6" fmla="*/ 6 w 19"/>
                  <a:gd name="T7" fmla="*/ 26 h 53"/>
                  <a:gd name="T8" fmla="*/ 3 w 19"/>
                  <a:gd name="T9" fmla="*/ 22 h 53"/>
                  <a:gd name="T10" fmla="*/ 1 w 19"/>
                  <a:gd name="T11" fmla="*/ 23 h 53"/>
                  <a:gd name="T12" fmla="*/ 0 w 19"/>
                  <a:gd name="T13" fmla="*/ 21 h 53"/>
                  <a:gd name="T14" fmla="*/ 13 w 19"/>
                  <a:gd name="T15" fmla="*/ 18 h 53"/>
                  <a:gd name="T16" fmla="*/ 13 w 19"/>
                  <a:gd name="T17" fmla="*/ 47 h 53"/>
                  <a:gd name="T18" fmla="*/ 17 w 19"/>
                  <a:gd name="T19" fmla="*/ 51 h 53"/>
                  <a:gd name="T20" fmla="*/ 19 w 19"/>
                  <a:gd name="T21" fmla="*/ 51 h 53"/>
                  <a:gd name="T22" fmla="*/ 19 w 19"/>
                  <a:gd name="T23" fmla="*/ 53 h 53"/>
                  <a:gd name="T24" fmla="*/ 0 w 19"/>
                  <a:gd name="T25" fmla="*/ 53 h 53"/>
                  <a:gd name="T26" fmla="*/ 0 w 19"/>
                  <a:gd name="T27" fmla="*/ 51 h 53"/>
                  <a:gd name="T28" fmla="*/ 15 w 19"/>
                  <a:gd name="T29" fmla="*/ 5 h 53"/>
                  <a:gd name="T30" fmla="*/ 9 w 19"/>
                  <a:gd name="T31" fmla="*/ 10 h 53"/>
                  <a:gd name="T32" fmla="*/ 4 w 19"/>
                  <a:gd name="T33" fmla="*/ 5 h 53"/>
                  <a:gd name="T34" fmla="*/ 9 w 19"/>
                  <a:gd name="T35" fmla="*/ 0 h 53"/>
                  <a:gd name="T36" fmla="*/ 15 w 19"/>
                  <a:gd name="T37" fmla="*/ 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53">
                    <a:moveTo>
                      <a:pt x="0" y="51"/>
                    </a:moveTo>
                    <a:cubicBezTo>
                      <a:pt x="2" y="51"/>
                      <a:pt x="2" y="51"/>
                      <a:pt x="2" y="51"/>
                    </a:cubicBezTo>
                    <a:cubicBezTo>
                      <a:pt x="4" y="51"/>
                      <a:pt x="6" y="49"/>
                      <a:pt x="6" y="47"/>
                    </a:cubicBezTo>
                    <a:cubicBezTo>
                      <a:pt x="6" y="26"/>
                      <a:pt x="6" y="26"/>
                      <a:pt x="6" y="26"/>
                    </a:cubicBezTo>
                    <a:cubicBezTo>
                      <a:pt x="6" y="24"/>
                      <a:pt x="5" y="22"/>
                      <a:pt x="3" y="22"/>
                    </a:cubicBezTo>
                    <a:cubicBezTo>
                      <a:pt x="3" y="22"/>
                      <a:pt x="2" y="22"/>
                      <a:pt x="1" y="23"/>
                    </a:cubicBezTo>
                    <a:cubicBezTo>
                      <a:pt x="0" y="21"/>
                      <a:pt x="0" y="21"/>
                      <a:pt x="0" y="21"/>
                    </a:cubicBezTo>
                    <a:cubicBezTo>
                      <a:pt x="13" y="18"/>
                      <a:pt x="13" y="18"/>
                      <a:pt x="13" y="18"/>
                    </a:cubicBezTo>
                    <a:cubicBezTo>
                      <a:pt x="13" y="47"/>
                      <a:pt x="13" y="47"/>
                      <a:pt x="13" y="47"/>
                    </a:cubicBezTo>
                    <a:cubicBezTo>
                      <a:pt x="13" y="50"/>
                      <a:pt x="14" y="51"/>
                      <a:pt x="17" y="51"/>
                    </a:cubicBezTo>
                    <a:cubicBezTo>
                      <a:pt x="19" y="51"/>
                      <a:pt x="19" y="51"/>
                      <a:pt x="19" y="51"/>
                    </a:cubicBezTo>
                    <a:cubicBezTo>
                      <a:pt x="19" y="53"/>
                      <a:pt x="19" y="53"/>
                      <a:pt x="19" y="53"/>
                    </a:cubicBezTo>
                    <a:cubicBezTo>
                      <a:pt x="0" y="53"/>
                      <a:pt x="0" y="53"/>
                      <a:pt x="0" y="53"/>
                    </a:cubicBezTo>
                    <a:lnTo>
                      <a:pt x="0" y="51"/>
                    </a:lnTo>
                    <a:close/>
                    <a:moveTo>
                      <a:pt x="15" y="5"/>
                    </a:moveTo>
                    <a:cubicBezTo>
                      <a:pt x="15" y="7"/>
                      <a:pt x="12" y="10"/>
                      <a:pt x="9" y="10"/>
                    </a:cubicBezTo>
                    <a:cubicBezTo>
                      <a:pt x="7" y="10"/>
                      <a:pt x="4" y="7"/>
                      <a:pt x="4" y="5"/>
                    </a:cubicBezTo>
                    <a:cubicBezTo>
                      <a:pt x="4" y="2"/>
                      <a:pt x="7" y="0"/>
                      <a:pt x="9" y="0"/>
                    </a:cubicBezTo>
                    <a:cubicBezTo>
                      <a:pt x="12" y="0"/>
                      <a:pt x="15" y="2"/>
                      <a:pt x="15" y="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4" name="ïŝľîḑe">
                <a:extLst>
                  <a:ext uri="{FF2B5EF4-FFF2-40B4-BE49-F238E27FC236}">
                    <a16:creationId xmlns="" xmlns:a16="http://schemas.microsoft.com/office/drawing/2014/main" id="{E01B23E8-A621-491A-893D-2ABCC78DBA7F}"/>
                  </a:ext>
                </a:extLst>
              </p:cNvPr>
              <p:cNvSpPr/>
              <p:nvPr/>
            </p:nvSpPr>
            <p:spPr bwMode="auto">
              <a:xfrm>
                <a:off x="8186738" y="4054476"/>
                <a:ext cx="127000" cy="261938"/>
              </a:xfrm>
              <a:custGeom>
                <a:avLst/>
                <a:gdLst>
                  <a:gd name="T0" fmla="*/ 0 w 24"/>
                  <a:gd name="T1" fmla="*/ 15 h 48"/>
                  <a:gd name="T2" fmla="*/ 0 w 24"/>
                  <a:gd name="T3" fmla="*/ 12 h 48"/>
                  <a:gd name="T4" fmla="*/ 11 w 24"/>
                  <a:gd name="T5" fmla="*/ 3 h 48"/>
                  <a:gd name="T6" fmla="*/ 11 w 24"/>
                  <a:gd name="T7" fmla="*/ 0 h 48"/>
                  <a:gd name="T8" fmla="*/ 14 w 24"/>
                  <a:gd name="T9" fmla="*/ 0 h 48"/>
                  <a:gd name="T10" fmla="*/ 14 w 24"/>
                  <a:gd name="T11" fmla="*/ 12 h 48"/>
                  <a:gd name="T12" fmla="*/ 24 w 24"/>
                  <a:gd name="T13" fmla="*/ 12 h 48"/>
                  <a:gd name="T14" fmla="*/ 24 w 24"/>
                  <a:gd name="T15" fmla="*/ 15 h 48"/>
                  <a:gd name="T16" fmla="*/ 14 w 24"/>
                  <a:gd name="T17" fmla="*/ 15 h 48"/>
                  <a:gd name="T18" fmla="*/ 14 w 24"/>
                  <a:gd name="T19" fmla="*/ 39 h 48"/>
                  <a:gd name="T20" fmla="*/ 18 w 24"/>
                  <a:gd name="T21" fmla="*/ 44 h 48"/>
                  <a:gd name="T22" fmla="*/ 23 w 24"/>
                  <a:gd name="T23" fmla="*/ 41 h 48"/>
                  <a:gd name="T24" fmla="*/ 24 w 24"/>
                  <a:gd name="T25" fmla="*/ 42 h 48"/>
                  <a:gd name="T26" fmla="*/ 14 w 24"/>
                  <a:gd name="T27" fmla="*/ 48 h 48"/>
                  <a:gd name="T28" fmla="*/ 6 w 24"/>
                  <a:gd name="T29" fmla="*/ 39 h 48"/>
                  <a:gd name="T30" fmla="*/ 6 w 24"/>
                  <a:gd name="T31" fmla="*/ 15 h 48"/>
                  <a:gd name="T32" fmla="*/ 0 w 24"/>
                  <a:gd name="T33" fmla="*/ 1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8">
                    <a:moveTo>
                      <a:pt x="0" y="15"/>
                    </a:moveTo>
                    <a:cubicBezTo>
                      <a:pt x="0" y="12"/>
                      <a:pt x="0" y="12"/>
                      <a:pt x="0" y="12"/>
                    </a:cubicBezTo>
                    <a:cubicBezTo>
                      <a:pt x="10" y="12"/>
                      <a:pt x="11" y="4"/>
                      <a:pt x="11" y="3"/>
                    </a:cubicBezTo>
                    <a:cubicBezTo>
                      <a:pt x="11" y="0"/>
                      <a:pt x="11" y="0"/>
                      <a:pt x="11" y="0"/>
                    </a:cubicBezTo>
                    <a:cubicBezTo>
                      <a:pt x="14" y="0"/>
                      <a:pt x="14" y="0"/>
                      <a:pt x="14" y="0"/>
                    </a:cubicBezTo>
                    <a:cubicBezTo>
                      <a:pt x="14" y="12"/>
                      <a:pt x="14" y="12"/>
                      <a:pt x="14" y="12"/>
                    </a:cubicBezTo>
                    <a:cubicBezTo>
                      <a:pt x="24" y="12"/>
                      <a:pt x="24" y="12"/>
                      <a:pt x="24" y="12"/>
                    </a:cubicBezTo>
                    <a:cubicBezTo>
                      <a:pt x="24" y="15"/>
                      <a:pt x="24" y="15"/>
                      <a:pt x="24" y="15"/>
                    </a:cubicBezTo>
                    <a:cubicBezTo>
                      <a:pt x="14" y="15"/>
                      <a:pt x="14" y="15"/>
                      <a:pt x="14" y="15"/>
                    </a:cubicBezTo>
                    <a:cubicBezTo>
                      <a:pt x="14" y="39"/>
                      <a:pt x="14" y="39"/>
                      <a:pt x="14" y="39"/>
                    </a:cubicBezTo>
                    <a:cubicBezTo>
                      <a:pt x="14" y="43"/>
                      <a:pt x="16" y="44"/>
                      <a:pt x="18" y="44"/>
                    </a:cubicBezTo>
                    <a:cubicBezTo>
                      <a:pt x="20" y="44"/>
                      <a:pt x="21" y="42"/>
                      <a:pt x="23" y="41"/>
                    </a:cubicBezTo>
                    <a:cubicBezTo>
                      <a:pt x="24" y="42"/>
                      <a:pt x="24" y="42"/>
                      <a:pt x="24" y="42"/>
                    </a:cubicBezTo>
                    <a:cubicBezTo>
                      <a:pt x="22" y="45"/>
                      <a:pt x="19" y="48"/>
                      <a:pt x="14" y="48"/>
                    </a:cubicBezTo>
                    <a:cubicBezTo>
                      <a:pt x="9" y="48"/>
                      <a:pt x="6" y="44"/>
                      <a:pt x="6" y="39"/>
                    </a:cubicBezTo>
                    <a:cubicBezTo>
                      <a:pt x="6" y="15"/>
                      <a:pt x="6" y="15"/>
                      <a:pt x="6" y="15"/>
                    </a:cubicBezTo>
                    <a:lnTo>
                      <a:pt x="0" y="15"/>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5" name="íṧḷïḑè">
                <a:extLst>
                  <a:ext uri="{FF2B5EF4-FFF2-40B4-BE49-F238E27FC236}">
                    <a16:creationId xmlns="" xmlns:a16="http://schemas.microsoft.com/office/drawing/2014/main" id="{A36CFC06-9CE6-4D90-AAE2-B9D55093D5DE}"/>
                  </a:ext>
                </a:extLst>
              </p:cNvPr>
              <p:cNvSpPr/>
              <p:nvPr/>
            </p:nvSpPr>
            <p:spPr bwMode="auto">
              <a:xfrm>
                <a:off x="8329613" y="4119564"/>
                <a:ext cx="198437" cy="252413"/>
              </a:xfrm>
              <a:custGeom>
                <a:avLst/>
                <a:gdLst>
                  <a:gd name="T0" fmla="*/ 36 w 38"/>
                  <a:gd name="T1" fmla="*/ 3 h 46"/>
                  <a:gd name="T2" fmla="*/ 31 w 38"/>
                  <a:gd name="T3" fmla="*/ 8 h 46"/>
                  <a:gd name="T4" fmla="*/ 19 w 38"/>
                  <a:gd name="T5" fmla="*/ 37 h 46"/>
                  <a:gd name="T6" fmla="*/ 7 w 38"/>
                  <a:gd name="T7" fmla="*/ 46 h 46"/>
                  <a:gd name="T8" fmla="*/ 2 w 38"/>
                  <a:gd name="T9" fmla="*/ 41 h 46"/>
                  <a:gd name="T10" fmla="*/ 7 w 38"/>
                  <a:gd name="T11" fmla="*/ 36 h 46"/>
                  <a:gd name="T12" fmla="*/ 11 w 38"/>
                  <a:gd name="T13" fmla="*/ 40 h 46"/>
                  <a:gd name="T14" fmla="*/ 12 w 38"/>
                  <a:gd name="T15" fmla="*/ 41 h 46"/>
                  <a:gd name="T16" fmla="*/ 17 w 38"/>
                  <a:gd name="T17" fmla="*/ 35 h 46"/>
                  <a:gd name="T18" fmla="*/ 18 w 38"/>
                  <a:gd name="T19" fmla="*/ 34 h 46"/>
                  <a:gd name="T20" fmla="*/ 6 w 38"/>
                  <a:gd name="T21" fmla="*/ 7 h 46"/>
                  <a:gd name="T22" fmla="*/ 1 w 38"/>
                  <a:gd name="T23" fmla="*/ 3 h 46"/>
                  <a:gd name="T24" fmla="*/ 0 w 38"/>
                  <a:gd name="T25" fmla="*/ 3 h 46"/>
                  <a:gd name="T26" fmla="*/ 0 w 38"/>
                  <a:gd name="T27" fmla="*/ 0 h 46"/>
                  <a:gd name="T28" fmla="*/ 18 w 38"/>
                  <a:gd name="T29" fmla="*/ 0 h 46"/>
                  <a:gd name="T30" fmla="*/ 18 w 38"/>
                  <a:gd name="T31" fmla="*/ 3 h 46"/>
                  <a:gd name="T32" fmla="*/ 16 w 38"/>
                  <a:gd name="T33" fmla="*/ 3 h 46"/>
                  <a:gd name="T34" fmla="*/ 14 w 38"/>
                  <a:gd name="T35" fmla="*/ 5 h 46"/>
                  <a:gd name="T36" fmla="*/ 15 w 38"/>
                  <a:gd name="T37" fmla="*/ 8 h 46"/>
                  <a:gd name="T38" fmla="*/ 22 w 38"/>
                  <a:gd name="T39" fmla="*/ 24 h 46"/>
                  <a:gd name="T40" fmla="*/ 28 w 38"/>
                  <a:gd name="T41" fmla="*/ 8 h 46"/>
                  <a:gd name="T42" fmla="*/ 29 w 38"/>
                  <a:gd name="T43" fmla="*/ 5 h 46"/>
                  <a:gd name="T44" fmla="*/ 26 w 38"/>
                  <a:gd name="T45" fmla="*/ 3 h 46"/>
                  <a:gd name="T46" fmla="*/ 23 w 38"/>
                  <a:gd name="T47" fmla="*/ 3 h 46"/>
                  <a:gd name="T48" fmla="*/ 23 w 38"/>
                  <a:gd name="T49" fmla="*/ 0 h 46"/>
                  <a:gd name="T50" fmla="*/ 38 w 38"/>
                  <a:gd name="T51" fmla="*/ 0 h 46"/>
                  <a:gd name="T52" fmla="*/ 38 w 38"/>
                  <a:gd name="T53" fmla="*/ 3 h 46"/>
                  <a:gd name="T54" fmla="*/ 36 w 38"/>
                  <a:gd name="T55" fmla="*/ 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46">
                    <a:moveTo>
                      <a:pt x="36" y="3"/>
                    </a:moveTo>
                    <a:cubicBezTo>
                      <a:pt x="33" y="3"/>
                      <a:pt x="32" y="6"/>
                      <a:pt x="31" y="8"/>
                    </a:cubicBezTo>
                    <a:cubicBezTo>
                      <a:pt x="19" y="37"/>
                      <a:pt x="19" y="37"/>
                      <a:pt x="19" y="37"/>
                    </a:cubicBezTo>
                    <a:cubicBezTo>
                      <a:pt x="17" y="42"/>
                      <a:pt x="12" y="46"/>
                      <a:pt x="7" y="46"/>
                    </a:cubicBezTo>
                    <a:cubicBezTo>
                      <a:pt x="4" y="46"/>
                      <a:pt x="2" y="44"/>
                      <a:pt x="2" y="41"/>
                    </a:cubicBezTo>
                    <a:cubicBezTo>
                      <a:pt x="2" y="38"/>
                      <a:pt x="4" y="36"/>
                      <a:pt x="7" y="36"/>
                    </a:cubicBezTo>
                    <a:cubicBezTo>
                      <a:pt x="10" y="36"/>
                      <a:pt x="10" y="38"/>
                      <a:pt x="11" y="40"/>
                    </a:cubicBezTo>
                    <a:cubicBezTo>
                      <a:pt x="12" y="41"/>
                      <a:pt x="12" y="41"/>
                      <a:pt x="12" y="41"/>
                    </a:cubicBezTo>
                    <a:cubicBezTo>
                      <a:pt x="14" y="41"/>
                      <a:pt x="17" y="37"/>
                      <a:pt x="17" y="35"/>
                    </a:cubicBezTo>
                    <a:cubicBezTo>
                      <a:pt x="18" y="34"/>
                      <a:pt x="18" y="34"/>
                      <a:pt x="18" y="34"/>
                    </a:cubicBezTo>
                    <a:cubicBezTo>
                      <a:pt x="6" y="7"/>
                      <a:pt x="6" y="7"/>
                      <a:pt x="6" y="7"/>
                    </a:cubicBezTo>
                    <a:cubicBezTo>
                      <a:pt x="5" y="4"/>
                      <a:pt x="3" y="3"/>
                      <a:pt x="1" y="3"/>
                    </a:cubicBezTo>
                    <a:cubicBezTo>
                      <a:pt x="0" y="3"/>
                      <a:pt x="0" y="3"/>
                      <a:pt x="0" y="3"/>
                    </a:cubicBezTo>
                    <a:cubicBezTo>
                      <a:pt x="0" y="0"/>
                      <a:pt x="0" y="0"/>
                      <a:pt x="0" y="0"/>
                    </a:cubicBezTo>
                    <a:cubicBezTo>
                      <a:pt x="18" y="0"/>
                      <a:pt x="18" y="0"/>
                      <a:pt x="18" y="0"/>
                    </a:cubicBezTo>
                    <a:cubicBezTo>
                      <a:pt x="18" y="3"/>
                      <a:pt x="18" y="3"/>
                      <a:pt x="18" y="3"/>
                    </a:cubicBezTo>
                    <a:cubicBezTo>
                      <a:pt x="16" y="3"/>
                      <a:pt x="16" y="3"/>
                      <a:pt x="16" y="3"/>
                    </a:cubicBezTo>
                    <a:cubicBezTo>
                      <a:pt x="15" y="3"/>
                      <a:pt x="14" y="4"/>
                      <a:pt x="14" y="5"/>
                    </a:cubicBezTo>
                    <a:cubicBezTo>
                      <a:pt x="14" y="6"/>
                      <a:pt x="14" y="7"/>
                      <a:pt x="15" y="8"/>
                    </a:cubicBezTo>
                    <a:cubicBezTo>
                      <a:pt x="22" y="24"/>
                      <a:pt x="22" y="24"/>
                      <a:pt x="22" y="24"/>
                    </a:cubicBezTo>
                    <a:cubicBezTo>
                      <a:pt x="28" y="8"/>
                      <a:pt x="28" y="8"/>
                      <a:pt x="28" y="8"/>
                    </a:cubicBezTo>
                    <a:cubicBezTo>
                      <a:pt x="29" y="7"/>
                      <a:pt x="29" y="6"/>
                      <a:pt x="29" y="5"/>
                    </a:cubicBezTo>
                    <a:cubicBezTo>
                      <a:pt x="29" y="4"/>
                      <a:pt x="27" y="3"/>
                      <a:pt x="26" y="3"/>
                    </a:cubicBezTo>
                    <a:cubicBezTo>
                      <a:pt x="23" y="3"/>
                      <a:pt x="23" y="3"/>
                      <a:pt x="23" y="3"/>
                    </a:cubicBezTo>
                    <a:cubicBezTo>
                      <a:pt x="23" y="0"/>
                      <a:pt x="23" y="0"/>
                      <a:pt x="23" y="0"/>
                    </a:cubicBezTo>
                    <a:cubicBezTo>
                      <a:pt x="38" y="0"/>
                      <a:pt x="38" y="0"/>
                      <a:pt x="38" y="0"/>
                    </a:cubicBezTo>
                    <a:cubicBezTo>
                      <a:pt x="38" y="3"/>
                      <a:pt x="38" y="3"/>
                      <a:pt x="38" y="3"/>
                    </a:cubicBezTo>
                    <a:lnTo>
                      <a:pt x="36" y="3"/>
                    </a:ln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18" name="ï$ľïḍê">
              <a:extLst>
                <a:ext uri="{FF2B5EF4-FFF2-40B4-BE49-F238E27FC236}">
                  <a16:creationId xmlns="" xmlns:a16="http://schemas.microsoft.com/office/drawing/2014/main" id="{45B7318D-1C49-4563-8E33-61D3C1049E37}"/>
                </a:ext>
              </a:extLst>
            </p:cNvPr>
            <p:cNvGrpSpPr/>
            <p:nvPr/>
          </p:nvGrpSpPr>
          <p:grpSpPr>
            <a:xfrm>
              <a:off x="5477124" y="2634664"/>
              <a:ext cx="741350" cy="1171206"/>
              <a:chOff x="4718050" y="4784723"/>
              <a:chExt cx="755650" cy="1193799"/>
            </a:xfrm>
          </p:grpSpPr>
          <p:sp>
            <p:nvSpPr>
              <p:cNvPr id="729" name="íṥ1ïďe">
                <a:extLst>
                  <a:ext uri="{FF2B5EF4-FFF2-40B4-BE49-F238E27FC236}">
                    <a16:creationId xmlns="" xmlns:a16="http://schemas.microsoft.com/office/drawing/2014/main" id="{F08C5EB1-F788-48FD-AD08-4E27FA2BED20}"/>
                  </a:ext>
                </a:extLst>
              </p:cNvPr>
              <p:cNvSpPr/>
              <p:nvPr/>
            </p:nvSpPr>
            <p:spPr bwMode="auto">
              <a:xfrm>
                <a:off x="4718050" y="4784723"/>
                <a:ext cx="373063" cy="1193799"/>
              </a:xfrm>
              <a:custGeom>
                <a:avLst/>
                <a:gdLst>
                  <a:gd name="T0" fmla="*/ 279 w 367"/>
                  <a:gd name="T1" fmla="*/ 506 h 1171"/>
                  <a:gd name="T2" fmla="*/ 247 w 367"/>
                  <a:gd name="T3" fmla="*/ 408 h 1171"/>
                  <a:gd name="T4" fmla="*/ 207 w 367"/>
                  <a:gd name="T5" fmla="*/ 413 h 1171"/>
                  <a:gd name="T6" fmla="*/ 257 w 367"/>
                  <a:gd name="T7" fmla="*/ 316 h 1171"/>
                  <a:gd name="T8" fmla="*/ 275 w 367"/>
                  <a:gd name="T9" fmla="*/ 282 h 1171"/>
                  <a:gd name="T10" fmla="*/ 295 w 367"/>
                  <a:gd name="T11" fmla="*/ 258 h 1171"/>
                  <a:gd name="T12" fmla="*/ 312 w 367"/>
                  <a:gd name="T13" fmla="*/ 221 h 1171"/>
                  <a:gd name="T14" fmla="*/ 352 w 367"/>
                  <a:gd name="T15" fmla="*/ 167 h 1171"/>
                  <a:gd name="T16" fmla="*/ 365 w 367"/>
                  <a:gd name="T17" fmla="*/ 133 h 1171"/>
                  <a:gd name="T18" fmla="*/ 365 w 367"/>
                  <a:gd name="T19" fmla="*/ 119 h 1171"/>
                  <a:gd name="T20" fmla="*/ 285 w 367"/>
                  <a:gd name="T21" fmla="*/ 1 h 1171"/>
                  <a:gd name="T22" fmla="*/ 277 w 367"/>
                  <a:gd name="T23" fmla="*/ 73 h 1171"/>
                  <a:gd name="T24" fmla="*/ 277 w 367"/>
                  <a:gd name="T25" fmla="*/ 92 h 1171"/>
                  <a:gd name="T26" fmla="*/ 295 w 367"/>
                  <a:gd name="T27" fmla="*/ 149 h 1171"/>
                  <a:gd name="T28" fmla="*/ 199 w 367"/>
                  <a:gd name="T29" fmla="*/ 333 h 1171"/>
                  <a:gd name="T30" fmla="*/ 149 w 367"/>
                  <a:gd name="T31" fmla="*/ 412 h 1171"/>
                  <a:gd name="T32" fmla="*/ 127 w 367"/>
                  <a:gd name="T33" fmla="*/ 499 h 1171"/>
                  <a:gd name="T34" fmla="*/ 196 w 367"/>
                  <a:gd name="T35" fmla="*/ 505 h 1171"/>
                  <a:gd name="T36" fmla="*/ 210 w 367"/>
                  <a:gd name="T37" fmla="*/ 498 h 1171"/>
                  <a:gd name="T38" fmla="*/ 178 w 367"/>
                  <a:gd name="T39" fmla="*/ 591 h 1171"/>
                  <a:gd name="T40" fmla="*/ 159 w 367"/>
                  <a:gd name="T41" fmla="*/ 636 h 1171"/>
                  <a:gd name="T42" fmla="*/ 139 w 367"/>
                  <a:gd name="T43" fmla="*/ 677 h 1171"/>
                  <a:gd name="T44" fmla="*/ 124 w 367"/>
                  <a:gd name="T45" fmla="*/ 701 h 1171"/>
                  <a:gd name="T46" fmla="*/ 77 w 367"/>
                  <a:gd name="T47" fmla="*/ 785 h 1171"/>
                  <a:gd name="T48" fmla="*/ 46 w 367"/>
                  <a:gd name="T49" fmla="*/ 829 h 1171"/>
                  <a:gd name="T50" fmla="*/ 35 w 367"/>
                  <a:gd name="T51" fmla="*/ 857 h 1171"/>
                  <a:gd name="T52" fmla="*/ 11 w 367"/>
                  <a:gd name="T53" fmla="*/ 897 h 1171"/>
                  <a:gd name="T54" fmla="*/ 12 w 367"/>
                  <a:gd name="T55" fmla="*/ 906 h 1171"/>
                  <a:gd name="T56" fmla="*/ 0 w 367"/>
                  <a:gd name="T57" fmla="*/ 948 h 1171"/>
                  <a:gd name="T58" fmla="*/ 10 w 367"/>
                  <a:gd name="T59" fmla="*/ 959 h 1171"/>
                  <a:gd name="T60" fmla="*/ 77 w 367"/>
                  <a:gd name="T61" fmla="*/ 893 h 1171"/>
                  <a:gd name="T62" fmla="*/ 113 w 367"/>
                  <a:gd name="T63" fmla="*/ 854 h 1171"/>
                  <a:gd name="T64" fmla="*/ 138 w 367"/>
                  <a:gd name="T65" fmla="*/ 817 h 1171"/>
                  <a:gd name="T66" fmla="*/ 140 w 367"/>
                  <a:gd name="T67" fmla="*/ 876 h 1171"/>
                  <a:gd name="T68" fmla="*/ 138 w 367"/>
                  <a:gd name="T69" fmla="*/ 913 h 1171"/>
                  <a:gd name="T70" fmla="*/ 140 w 367"/>
                  <a:gd name="T71" fmla="*/ 926 h 1171"/>
                  <a:gd name="T72" fmla="*/ 133 w 367"/>
                  <a:gd name="T73" fmla="*/ 970 h 1171"/>
                  <a:gd name="T74" fmla="*/ 133 w 367"/>
                  <a:gd name="T75" fmla="*/ 994 h 1171"/>
                  <a:gd name="T76" fmla="*/ 128 w 367"/>
                  <a:gd name="T77" fmla="*/ 999 h 1171"/>
                  <a:gd name="T78" fmla="*/ 127 w 367"/>
                  <a:gd name="T79" fmla="*/ 1073 h 1171"/>
                  <a:gd name="T80" fmla="*/ 157 w 367"/>
                  <a:gd name="T81" fmla="*/ 1171 h 1171"/>
                  <a:gd name="T82" fmla="*/ 179 w 367"/>
                  <a:gd name="T83" fmla="*/ 1170 h 1171"/>
                  <a:gd name="T84" fmla="*/ 192 w 367"/>
                  <a:gd name="T85" fmla="*/ 1159 h 1171"/>
                  <a:gd name="T86" fmla="*/ 201 w 367"/>
                  <a:gd name="T87" fmla="*/ 1137 h 1171"/>
                  <a:gd name="T88" fmla="*/ 205 w 367"/>
                  <a:gd name="T89" fmla="*/ 1075 h 1171"/>
                  <a:gd name="T90" fmla="*/ 198 w 367"/>
                  <a:gd name="T91" fmla="*/ 1069 h 1171"/>
                  <a:gd name="T92" fmla="*/ 198 w 367"/>
                  <a:gd name="T93" fmla="*/ 950 h 1171"/>
                  <a:gd name="T94" fmla="*/ 205 w 367"/>
                  <a:gd name="T95" fmla="*/ 935 h 1171"/>
                  <a:gd name="T96" fmla="*/ 205 w 367"/>
                  <a:gd name="T97" fmla="*/ 916 h 1171"/>
                  <a:gd name="T98" fmla="*/ 210 w 367"/>
                  <a:gd name="T99" fmla="*/ 893 h 1171"/>
                  <a:gd name="T100" fmla="*/ 209 w 367"/>
                  <a:gd name="T101" fmla="*/ 878 h 1171"/>
                  <a:gd name="T102" fmla="*/ 220 w 367"/>
                  <a:gd name="T103" fmla="*/ 842 h 1171"/>
                  <a:gd name="T104" fmla="*/ 220 w 367"/>
                  <a:gd name="T105" fmla="*/ 814 h 1171"/>
                  <a:gd name="T106" fmla="*/ 181 w 367"/>
                  <a:gd name="T107" fmla="*/ 711 h 1171"/>
                  <a:gd name="T108" fmla="*/ 210 w 367"/>
                  <a:gd name="T109" fmla="*/ 643 h 1171"/>
                  <a:gd name="T110" fmla="*/ 279 w 367"/>
                  <a:gd name="T111" fmla="*/ 506 h 1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67" h="1171">
                    <a:moveTo>
                      <a:pt x="279" y="506"/>
                    </a:moveTo>
                    <a:cubicBezTo>
                      <a:pt x="298" y="459"/>
                      <a:pt x="292" y="421"/>
                      <a:pt x="247" y="408"/>
                    </a:cubicBezTo>
                    <a:cubicBezTo>
                      <a:pt x="230" y="403"/>
                      <a:pt x="221" y="412"/>
                      <a:pt x="207" y="413"/>
                    </a:cubicBezTo>
                    <a:cubicBezTo>
                      <a:pt x="225" y="375"/>
                      <a:pt x="242" y="350"/>
                      <a:pt x="257" y="316"/>
                    </a:cubicBezTo>
                    <a:cubicBezTo>
                      <a:pt x="261" y="307"/>
                      <a:pt x="278" y="293"/>
                      <a:pt x="275" y="282"/>
                    </a:cubicBezTo>
                    <a:cubicBezTo>
                      <a:pt x="281" y="273"/>
                      <a:pt x="290" y="266"/>
                      <a:pt x="295" y="258"/>
                    </a:cubicBezTo>
                    <a:cubicBezTo>
                      <a:pt x="302" y="245"/>
                      <a:pt x="303" y="232"/>
                      <a:pt x="312" y="221"/>
                    </a:cubicBezTo>
                    <a:cubicBezTo>
                      <a:pt x="321" y="208"/>
                      <a:pt x="345" y="182"/>
                      <a:pt x="352" y="167"/>
                    </a:cubicBezTo>
                    <a:cubicBezTo>
                      <a:pt x="356" y="156"/>
                      <a:pt x="360" y="144"/>
                      <a:pt x="365" y="133"/>
                    </a:cubicBezTo>
                    <a:cubicBezTo>
                      <a:pt x="367" y="126"/>
                      <a:pt x="363" y="122"/>
                      <a:pt x="365" y="119"/>
                    </a:cubicBezTo>
                    <a:cubicBezTo>
                      <a:pt x="365" y="68"/>
                      <a:pt x="339" y="0"/>
                      <a:pt x="285" y="1"/>
                    </a:cubicBezTo>
                    <a:cubicBezTo>
                      <a:pt x="276" y="21"/>
                      <a:pt x="270" y="45"/>
                      <a:pt x="277" y="73"/>
                    </a:cubicBezTo>
                    <a:cubicBezTo>
                      <a:pt x="277" y="79"/>
                      <a:pt x="277" y="85"/>
                      <a:pt x="277" y="92"/>
                    </a:cubicBezTo>
                    <a:cubicBezTo>
                      <a:pt x="280" y="99"/>
                      <a:pt x="299" y="140"/>
                      <a:pt x="295" y="149"/>
                    </a:cubicBezTo>
                    <a:cubicBezTo>
                      <a:pt x="264" y="215"/>
                      <a:pt x="234" y="276"/>
                      <a:pt x="199" y="333"/>
                    </a:cubicBezTo>
                    <a:cubicBezTo>
                      <a:pt x="186" y="354"/>
                      <a:pt x="156" y="390"/>
                      <a:pt x="149" y="412"/>
                    </a:cubicBezTo>
                    <a:cubicBezTo>
                      <a:pt x="142" y="432"/>
                      <a:pt x="105" y="464"/>
                      <a:pt x="127" y="499"/>
                    </a:cubicBezTo>
                    <a:cubicBezTo>
                      <a:pt x="136" y="514"/>
                      <a:pt x="178" y="517"/>
                      <a:pt x="196" y="505"/>
                    </a:cubicBezTo>
                    <a:cubicBezTo>
                      <a:pt x="200" y="503"/>
                      <a:pt x="202" y="499"/>
                      <a:pt x="210" y="498"/>
                    </a:cubicBezTo>
                    <a:cubicBezTo>
                      <a:pt x="204" y="536"/>
                      <a:pt x="195" y="561"/>
                      <a:pt x="178" y="591"/>
                    </a:cubicBezTo>
                    <a:cubicBezTo>
                      <a:pt x="182" y="599"/>
                      <a:pt x="159" y="628"/>
                      <a:pt x="159" y="636"/>
                    </a:cubicBezTo>
                    <a:cubicBezTo>
                      <a:pt x="159" y="642"/>
                      <a:pt x="143" y="669"/>
                      <a:pt x="139" y="677"/>
                    </a:cubicBezTo>
                    <a:cubicBezTo>
                      <a:pt x="142" y="682"/>
                      <a:pt x="125" y="697"/>
                      <a:pt x="124" y="701"/>
                    </a:cubicBezTo>
                    <a:cubicBezTo>
                      <a:pt x="109" y="734"/>
                      <a:pt x="93" y="755"/>
                      <a:pt x="77" y="785"/>
                    </a:cubicBezTo>
                    <a:cubicBezTo>
                      <a:pt x="69" y="801"/>
                      <a:pt x="56" y="815"/>
                      <a:pt x="46" y="829"/>
                    </a:cubicBezTo>
                    <a:cubicBezTo>
                      <a:pt x="40" y="839"/>
                      <a:pt x="41" y="845"/>
                      <a:pt x="35" y="857"/>
                    </a:cubicBezTo>
                    <a:cubicBezTo>
                      <a:pt x="30" y="869"/>
                      <a:pt x="15" y="883"/>
                      <a:pt x="11" y="897"/>
                    </a:cubicBezTo>
                    <a:cubicBezTo>
                      <a:pt x="12" y="900"/>
                      <a:pt x="12" y="903"/>
                      <a:pt x="12" y="906"/>
                    </a:cubicBezTo>
                    <a:cubicBezTo>
                      <a:pt x="7" y="917"/>
                      <a:pt x="0" y="932"/>
                      <a:pt x="0" y="948"/>
                    </a:cubicBezTo>
                    <a:cubicBezTo>
                      <a:pt x="3" y="952"/>
                      <a:pt x="6" y="955"/>
                      <a:pt x="10" y="959"/>
                    </a:cubicBezTo>
                    <a:cubicBezTo>
                      <a:pt x="33" y="957"/>
                      <a:pt x="68" y="913"/>
                      <a:pt x="77" y="893"/>
                    </a:cubicBezTo>
                    <a:cubicBezTo>
                      <a:pt x="84" y="881"/>
                      <a:pt x="104" y="868"/>
                      <a:pt x="113" y="854"/>
                    </a:cubicBezTo>
                    <a:cubicBezTo>
                      <a:pt x="120" y="844"/>
                      <a:pt x="126" y="820"/>
                      <a:pt x="138" y="817"/>
                    </a:cubicBezTo>
                    <a:cubicBezTo>
                      <a:pt x="140" y="821"/>
                      <a:pt x="142" y="869"/>
                      <a:pt x="140" y="876"/>
                    </a:cubicBezTo>
                    <a:cubicBezTo>
                      <a:pt x="140" y="876"/>
                      <a:pt x="138" y="913"/>
                      <a:pt x="138" y="913"/>
                    </a:cubicBezTo>
                    <a:cubicBezTo>
                      <a:pt x="138" y="915"/>
                      <a:pt x="141" y="922"/>
                      <a:pt x="140" y="926"/>
                    </a:cubicBezTo>
                    <a:cubicBezTo>
                      <a:pt x="134" y="939"/>
                      <a:pt x="133" y="949"/>
                      <a:pt x="133" y="970"/>
                    </a:cubicBezTo>
                    <a:cubicBezTo>
                      <a:pt x="133" y="978"/>
                      <a:pt x="133" y="986"/>
                      <a:pt x="133" y="994"/>
                    </a:cubicBezTo>
                    <a:cubicBezTo>
                      <a:pt x="131" y="996"/>
                      <a:pt x="130" y="998"/>
                      <a:pt x="128" y="999"/>
                    </a:cubicBezTo>
                    <a:cubicBezTo>
                      <a:pt x="128" y="1024"/>
                      <a:pt x="127" y="1048"/>
                      <a:pt x="127" y="1073"/>
                    </a:cubicBezTo>
                    <a:cubicBezTo>
                      <a:pt x="113" y="1114"/>
                      <a:pt x="126" y="1161"/>
                      <a:pt x="157" y="1171"/>
                    </a:cubicBezTo>
                    <a:cubicBezTo>
                      <a:pt x="165" y="1171"/>
                      <a:pt x="172" y="1170"/>
                      <a:pt x="179" y="1170"/>
                    </a:cubicBezTo>
                    <a:cubicBezTo>
                      <a:pt x="182" y="1164"/>
                      <a:pt x="188" y="1163"/>
                      <a:pt x="192" y="1159"/>
                    </a:cubicBezTo>
                    <a:cubicBezTo>
                      <a:pt x="195" y="1152"/>
                      <a:pt x="198" y="1144"/>
                      <a:pt x="201" y="1137"/>
                    </a:cubicBezTo>
                    <a:cubicBezTo>
                      <a:pt x="203" y="1131"/>
                      <a:pt x="209" y="1085"/>
                      <a:pt x="205" y="1075"/>
                    </a:cubicBezTo>
                    <a:cubicBezTo>
                      <a:pt x="202" y="1073"/>
                      <a:pt x="200" y="1071"/>
                      <a:pt x="198" y="1069"/>
                    </a:cubicBezTo>
                    <a:cubicBezTo>
                      <a:pt x="198" y="1030"/>
                      <a:pt x="198" y="990"/>
                      <a:pt x="198" y="950"/>
                    </a:cubicBezTo>
                    <a:cubicBezTo>
                      <a:pt x="199" y="943"/>
                      <a:pt x="203" y="941"/>
                      <a:pt x="205" y="935"/>
                    </a:cubicBezTo>
                    <a:cubicBezTo>
                      <a:pt x="205" y="928"/>
                      <a:pt x="205" y="922"/>
                      <a:pt x="205" y="916"/>
                    </a:cubicBezTo>
                    <a:cubicBezTo>
                      <a:pt x="207" y="909"/>
                      <a:pt x="208" y="901"/>
                      <a:pt x="210" y="893"/>
                    </a:cubicBezTo>
                    <a:cubicBezTo>
                      <a:pt x="210" y="888"/>
                      <a:pt x="209" y="883"/>
                      <a:pt x="209" y="878"/>
                    </a:cubicBezTo>
                    <a:cubicBezTo>
                      <a:pt x="213" y="867"/>
                      <a:pt x="217" y="852"/>
                      <a:pt x="220" y="842"/>
                    </a:cubicBezTo>
                    <a:cubicBezTo>
                      <a:pt x="220" y="833"/>
                      <a:pt x="220" y="823"/>
                      <a:pt x="220" y="814"/>
                    </a:cubicBezTo>
                    <a:cubicBezTo>
                      <a:pt x="225" y="779"/>
                      <a:pt x="207" y="725"/>
                      <a:pt x="181" y="711"/>
                    </a:cubicBezTo>
                    <a:cubicBezTo>
                      <a:pt x="181" y="682"/>
                      <a:pt x="201" y="665"/>
                      <a:pt x="210" y="643"/>
                    </a:cubicBezTo>
                    <a:cubicBezTo>
                      <a:pt x="231" y="597"/>
                      <a:pt x="260" y="553"/>
                      <a:pt x="279" y="506"/>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0" name="iśľíḓê">
                <a:extLst>
                  <a:ext uri="{FF2B5EF4-FFF2-40B4-BE49-F238E27FC236}">
                    <a16:creationId xmlns="" xmlns:a16="http://schemas.microsoft.com/office/drawing/2014/main" id="{6EF4650F-52BF-4816-BF23-DB5A1667A526}"/>
                  </a:ext>
                </a:extLst>
              </p:cNvPr>
              <p:cNvSpPr/>
              <p:nvPr/>
            </p:nvSpPr>
            <p:spPr bwMode="auto">
              <a:xfrm>
                <a:off x="5000625" y="4865685"/>
                <a:ext cx="473075" cy="1063624"/>
              </a:xfrm>
              <a:custGeom>
                <a:avLst/>
                <a:gdLst>
                  <a:gd name="T0" fmla="*/ 392 w 466"/>
                  <a:gd name="T1" fmla="*/ 857 h 1043"/>
                  <a:gd name="T2" fmla="*/ 253 w 466"/>
                  <a:gd name="T3" fmla="*/ 759 h 1043"/>
                  <a:gd name="T4" fmla="*/ 169 w 466"/>
                  <a:gd name="T5" fmla="*/ 808 h 1043"/>
                  <a:gd name="T6" fmla="*/ 236 w 466"/>
                  <a:gd name="T7" fmla="*/ 670 h 1043"/>
                  <a:gd name="T8" fmla="*/ 319 w 466"/>
                  <a:gd name="T9" fmla="*/ 617 h 1043"/>
                  <a:gd name="T10" fmla="*/ 341 w 466"/>
                  <a:gd name="T11" fmla="*/ 489 h 1043"/>
                  <a:gd name="T12" fmla="*/ 362 w 466"/>
                  <a:gd name="T13" fmla="*/ 400 h 1043"/>
                  <a:gd name="T14" fmla="*/ 283 w 466"/>
                  <a:gd name="T15" fmla="*/ 247 h 1043"/>
                  <a:gd name="T16" fmla="*/ 147 w 466"/>
                  <a:gd name="T17" fmla="*/ 437 h 1043"/>
                  <a:gd name="T18" fmla="*/ 159 w 466"/>
                  <a:gd name="T19" fmla="*/ 389 h 1043"/>
                  <a:gd name="T20" fmla="*/ 325 w 466"/>
                  <a:gd name="T21" fmla="*/ 161 h 1043"/>
                  <a:gd name="T22" fmla="*/ 437 w 466"/>
                  <a:gd name="T23" fmla="*/ 1 h 1043"/>
                  <a:gd name="T24" fmla="*/ 356 w 466"/>
                  <a:gd name="T25" fmla="*/ 43 h 1043"/>
                  <a:gd name="T26" fmla="*/ 194 w 466"/>
                  <a:gd name="T27" fmla="*/ 172 h 1043"/>
                  <a:gd name="T28" fmla="*/ 201 w 466"/>
                  <a:gd name="T29" fmla="*/ 147 h 1043"/>
                  <a:gd name="T30" fmla="*/ 146 w 466"/>
                  <a:gd name="T31" fmla="*/ 23 h 1043"/>
                  <a:gd name="T32" fmla="*/ 96 w 466"/>
                  <a:gd name="T33" fmla="*/ 306 h 1043"/>
                  <a:gd name="T34" fmla="*/ 211 w 466"/>
                  <a:gd name="T35" fmla="*/ 214 h 1043"/>
                  <a:gd name="T36" fmla="*/ 384 w 466"/>
                  <a:gd name="T37" fmla="*/ 56 h 1043"/>
                  <a:gd name="T38" fmla="*/ 352 w 466"/>
                  <a:gd name="T39" fmla="*/ 93 h 1043"/>
                  <a:gd name="T40" fmla="*/ 240 w 466"/>
                  <a:gd name="T41" fmla="*/ 220 h 1043"/>
                  <a:gd name="T42" fmla="*/ 68 w 466"/>
                  <a:gd name="T43" fmla="*/ 555 h 1043"/>
                  <a:gd name="T44" fmla="*/ 110 w 466"/>
                  <a:gd name="T45" fmla="*/ 700 h 1043"/>
                  <a:gd name="T46" fmla="*/ 142 w 466"/>
                  <a:gd name="T47" fmla="*/ 574 h 1043"/>
                  <a:gd name="T48" fmla="*/ 258 w 466"/>
                  <a:gd name="T49" fmla="*/ 344 h 1043"/>
                  <a:gd name="T50" fmla="*/ 341 w 466"/>
                  <a:gd name="T51" fmla="*/ 260 h 1043"/>
                  <a:gd name="T52" fmla="*/ 332 w 466"/>
                  <a:gd name="T53" fmla="*/ 376 h 1043"/>
                  <a:gd name="T54" fmla="*/ 313 w 466"/>
                  <a:gd name="T55" fmla="*/ 503 h 1043"/>
                  <a:gd name="T56" fmla="*/ 293 w 466"/>
                  <a:gd name="T57" fmla="*/ 576 h 1043"/>
                  <a:gd name="T58" fmla="*/ 284 w 466"/>
                  <a:gd name="T59" fmla="*/ 627 h 1043"/>
                  <a:gd name="T60" fmla="*/ 284 w 466"/>
                  <a:gd name="T61" fmla="*/ 455 h 1043"/>
                  <a:gd name="T62" fmla="*/ 201 w 466"/>
                  <a:gd name="T63" fmla="*/ 572 h 1043"/>
                  <a:gd name="T64" fmla="*/ 3 w 466"/>
                  <a:gd name="T65" fmla="*/ 1027 h 1043"/>
                  <a:gd name="T66" fmla="*/ 105 w 466"/>
                  <a:gd name="T67" fmla="*/ 958 h 1043"/>
                  <a:gd name="T68" fmla="*/ 301 w 466"/>
                  <a:gd name="T69" fmla="*/ 768 h 1043"/>
                  <a:gd name="T70" fmla="*/ 378 w 466"/>
                  <a:gd name="T71" fmla="*/ 740 h 1043"/>
                  <a:gd name="T72" fmla="*/ 219 w 466"/>
                  <a:gd name="T73" fmla="*/ 881 h 1043"/>
                  <a:gd name="T74" fmla="*/ 304 w 466"/>
                  <a:gd name="T75" fmla="*/ 979 h 1043"/>
                  <a:gd name="T76" fmla="*/ 435 w 466"/>
                  <a:gd name="T77" fmla="*/ 991 h 1043"/>
                  <a:gd name="T78" fmla="*/ 449 w 466"/>
                  <a:gd name="T79" fmla="*/ 951 h 1043"/>
                  <a:gd name="T80" fmla="*/ 129 w 466"/>
                  <a:gd name="T81" fmla="*/ 467 h 1043"/>
                  <a:gd name="T82" fmla="*/ 134 w 466"/>
                  <a:gd name="T83" fmla="*/ 466 h 1043"/>
                  <a:gd name="T84" fmla="*/ 277 w 466"/>
                  <a:gd name="T85" fmla="*/ 889 h 1043"/>
                  <a:gd name="T86" fmla="*/ 309 w 466"/>
                  <a:gd name="T87" fmla="*/ 910 h 1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6" h="1043">
                    <a:moveTo>
                      <a:pt x="412" y="914"/>
                    </a:moveTo>
                    <a:cubicBezTo>
                      <a:pt x="407" y="911"/>
                      <a:pt x="388" y="899"/>
                      <a:pt x="385" y="893"/>
                    </a:cubicBezTo>
                    <a:cubicBezTo>
                      <a:pt x="379" y="887"/>
                      <a:pt x="392" y="857"/>
                      <a:pt x="392" y="857"/>
                    </a:cubicBezTo>
                    <a:cubicBezTo>
                      <a:pt x="396" y="826"/>
                      <a:pt x="441" y="785"/>
                      <a:pt x="420" y="740"/>
                    </a:cubicBezTo>
                    <a:cubicBezTo>
                      <a:pt x="405" y="709"/>
                      <a:pt x="367" y="710"/>
                      <a:pt x="334" y="722"/>
                    </a:cubicBezTo>
                    <a:cubicBezTo>
                      <a:pt x="307" y="731"/>
                      <a:pt x="277" y="745"/>
                      <a:pt x="253" y="759"/>
                    </a:cubicBezTo>
                    <a:cubicBezTo>
                      <a:pt x="245" y="763"/>
                      <a:pt x="238" y="773"/>
                      <a:pt x="230" y="776"/>
                    </a:cubicBezTo>
                    <a:cubicBezTo>
                      <a:pt x="210" y="786"/>
                      <a:pt x="190" y="795"/>
                      <a:pt x="173" y="808"/>
                    </a:cubicBezTo>
                    <a:cubicBezTo>
                      <a:pt x="171" y="808"/>
                      <a:pt x="170" y="808"/>
                      <a:pt x="169" y="808"/>
                    </a:cubicBezTo>
                    <a:cubicBezTo>
                      <a:pt x="168" y="807"/>
                      <a:pt x="167" y="805"/>
                      <a:pt x="166" y="803"/>
                    </a:cubicBezTo>
                    <a:cubicBezTo>
                      <a:pt x="195" y="763"/>
                      <a:pt x="208" y="713"/>
                      <a:pt x="233" y="670"/>
                    </a:cubicBezTo>
                    <a:cubicBezTo>
                      <a:pt x="234" y="670"/>
                      <a:pt x="235" y="670"/>
                      <a:pt x="236" y="670"/>
                    </a:cubicBezTo>
                    <a:cubicBezTo>
                      <a:pt x="238" y="694"/>
                      <a:pt x="273" y="713"/>
                      <a:pt x="298" y="708"/>
                    </a:cubicBezTo>
                    <a:cubicBezTo>
                      <a:pt x="310" y="691"/>
                      <a:pt x="311" y="654"/>
                      <a:pt x="319" y="634"/>
                    </a:cubicBezTo>
                    <a:cubicBezTo>
                      <a:pt x="319" y="628"/>
                      <a:pt x="319" y="623"/>
                      <a:pt x="319" y="617"/>
                    </a:cubicBezTo>
                    <a:cubicBezTo>
                      <a:pt x="322" y="609"/>
                      <a:pt x="326" y="592"/>
                      <a:pt x="330" y="582"/>
                    </a:cubicBezTo>
                    <a:cubicBezTo>
                      <a:pt x="331" y="567"/>
                      <a:pt x="332" y="552"/>
                      <a:pt x="334" y="537"/>
                    </a:cubicBezTo>
                    <a:cubicBezTo>
                      <a:pt x="338" y="523"/>
                      <a:pt x="344" y="505"/>
                      <a:pt x="341" y="489"/>
                    </a:cubicBezTo>
                    <a:cubicBezTo>
                      <a:pt x="344" y="485"/>
                      <a:pt x="346" y="475"/>
                      <a:pt x="348" y="469"/>
                    </a:cubicBezTo>
                    <a:cubicBezTo>
                      <a:pt x="348" y="463"/>
                      <a:pt x="348" y="458"/>
                      <a:pt x="348" y="453"/>
                    </a:cubicBezTo>
                    <a:cubicBezTo>
                      <a:pt x="353" y="441"/>
                      <a:pt x="361" y="413"/>
                      <a:pt x="362" y="400"/>
                    </a:cubicBezTo>
                    <a:cubicBezTo>
                      <a:pt x="363" y="387"/>
                      <a:pt x="385" y="326"/>
                      <a:pt x="382" y="322"/>
                    </a:cubicBezTo>
                    <a:cubicBezTo>
                      <a:pt x="386" y="291"/>
                      <a:pt x="408" y="244"/>
                      <a:pt x="375" y="223"/>
                    </a:cubicBezTo>
                    <a:cubicBezTo>
                      <a:pt x="343" y="203"/>
                      <a:pt x="305" y="232"/>
                      <a:pt x="283" y="247"/>
                    </a:cubicBezTo>
                    <a:cubicBezTo>
                      <a:pt x="227" y="285"/>
                      <a:pt x="193" y="338"/>
                      <a:pt x="165" y="400"/>
                    </a:cubicBezTo>
                    <a:cubicBezTo>
                      <a:pt x="163" y="402"/>
                      <a:pt x="161" y="404"/>
                      <a:pt x="159" y="406"/>
                    </a:cubicBezTo>
                    <a:cubicBezTo>
                      <a:pt x="153" y="415"/>
                      <a:pt x="151" y="428"/>
                      <a:pt x="147" y="437"/>
                    </a:cubicBezTo>
                    <a:cubicBezTo>
                      <a:pt x="145" y="441"/>
                      <a:pt x="138" y="449"/>
                      <a:pt x="137" y="452"/>
                    </a:cubicBezTo>
                    <a:cubicBezTo>
                      <a:pt x="134" y="450"/>
                      <a:pt x="136" y="450"/>
                      <a:pt x="135" y="447"/>
                    </a:cubicBezTo>
                    <a:cubicBezTo>
                      <a:pt x="147" y="437"/>
                      <a:pt x="149" y="410"/>
                      <a:pt x="159" y="389"/>
                    </a:cubicBezTo>
                    <a:cubicBezTo>
                      <a:pt x="176" y="353"/>
                      <a:pt x="199" y="322"/>
                      <a:pt x="218" y="287"/>
                    </a:cubicBezTo>
                    <a:cubicBezTo>
                      <a:pt x="235" y="253"/>
                      <a:pt x="267" y="226"/>
                      <a:pt x="291" y="193"/>
                    </a:cubicBezTo>
                    <a:cubicBezTo>
                      <a:pt x="300" y="180"/>
                      <a:pt x="316" y="173"/>
                      <a:pt x="325" y="161"/>
                    </a:cubicBezTo>
                    <a:cubicBezTo>
                      <a:pt x="332" y="151"/>
                      <a:pt x="347" y="133"/>
                      <a:pt x="357" y="127"/>
                    </a:cubicBezTo>
                    <a:cubicBezTo>
                      <a:pt x="398" y="100"/>
                      <a:pt x="438" y="61"/>
                      <a:pt x="454" y="13"/>
                    </a:cubicBezTo>
                    <a:cubicBezTo>
                      <a:pt x="448" y="9"/>
                      <a:pt x="442" y="5"/>
                      <a:pt x="437" y="1"/>
                    </a:cubicBezTo>
                    <a:cubicBezTo>
                      <a:pt x="432" y="6"/>
                      <a:pt x="422" y="0"/>
                      <a:pt x="417" y="2"/>
                    </a:cubicBezTo>
                    <a:cubicBezTo>
                      <a:pt x="412" y="4"/>
                      <a:pt x="405" y="12"/>
                      <a:pt x="401" y="15"/>
                    </a:cubicBezTo>
                    <a:cubicBezTo>
                      <a:pt x="386" y="26"/>
                      <a:pt x="371" y="33"/>
                      <a:pt x="356" y="43"/>
                    </a:cubicBezTo>
                    <a:cubicBezTo>
                      <a:pt x="343" y="50"/>
                      <a:pt x="333" y="65"/>
                      <a:pt x="321" y="72"/>
                    </a:cubicBezTo>
                    <a:cubicBezTo>
                      <a:pt x="281" y="99"/>
                      <a:pt x="252" y="129"/>
                      <a:pt x="212" y="155"/>
                    </a:cubicBezTo>
                    <a:cubicBezTo>
                      <a:pt x="206" y="161"/>
                      <a:pt x="200" y="166"/>
                      <a:pt x="194" y="172"/>
                    </a:cubicBezTo>
                    <a:cubicBezTo>
                      <a:pt x="193" y="172"/>
                      <a:pt x="193" y="173"/>
                      <a:pt x="192" y="174"/>
                    </a:cubicBezTo>
                    <a:cubicBezTo>
                      <a:pt x="192" y="172"/>
                      <a:pt x="192" y="171"/>
                      <a:pt x="191" y="170"/>
                    </a:cubicBezTo>
                    <a:cubicBezTo>
                      <a:pt x="197" y="167"/>
                      <a:pt x="196" y="156"/>
                      <a:pt x="201" y="147"/>
                    </a:cubicBezTo>
                    <a:cubicBezTo>
                      <a:pt x="206" y="135"/>
                      <a:pt x="213" y="122"/>
                      <a:pt x="215" y="105"/>
                    </a:cubicBezTo>
                    <a:cubicBezTo>
                      <a:pt x="220" y="69"/>
                      <a:pt x="183" y="22"/>
                      <a:pt x="147" y="23"/>
                    </a:cubicBezTo>
                    <a:cubicBezTo>
                      <a:pt x="146" y="23"/>
                      <a:pt x="146" y="23"/>
                      <a:pt x="146" y="23"/>
                    </a:cubicBezTo>
                    <a:cubicBezTo>
                      <a:pt x="135" y="37"/>
                      <a:pt x="137" y="61"/>
                      <a:pt x="129" y="78"/>
                    </a:cubicBezTo>
                    <a:cubicBezTo>
                      <a:pt x="112" y="117"/>
                      <a:pt x="88" y="163"/>
                      <a:pt x="73" y="211"/>
                    </a:cubicBezTo>
                    <a:cubicBezTo>
                      <a:pt x="63" y="245"/>
                      <a:pt x="76" y="295"/>
                      <a:pt x="96" y="306"/>
                    </a:cubicBezTo>
                    <a:cubicBezTo>
                      <a:pt x="120" y="302"/>
                      <a:pt x="141" y="277"/>
                      <a:pt x="154" y="264"/>
                    </a:cubicBezTo>
                    <a:cubicBezTo>
                      <a:pt x="157" y="260"/>
                      <a:pt x="160" y="256"/>
                      <a:pt x="163" y="253"/>
                    </a:cubicBezTo>
                    <a:cubicBezTo>
                      <a:pt x="183" y="243"/>
                      <a:pt x="194" y="226"/>
                      <a:pt x="211" y="214"/>
                    </a:cubicBezTo>
                    <a:cubicBezTo>
                      <a:pt x="238" y="196"/>
                      <a:pt x="259" y="176"/>
                      <a:pt x="280" y="152"/>
                    </a:cubicBezTo>
                    <a:cubicBezTo>
                      <a:pt x="295" y="134"/>
                      <a:pt x="322" y="117"/>
                      <a:pt x="332" y="98"/>
                    </a:cubicBezTo>
                    <a:cubicBezTo>
                      <a:pt x="341" y="82"/>
                      <a:pt x="377" y="69"/>
                      <a:pt x="384" y="56"/>
                    </a:cubicBezTo>
                    <a:cubicBezTo>
                      <a:pt x="385" y="56"/>
                      <a:pt x="386" y="56"/>
                      <a:pt x="387" y="56"/>
                    </a:cubicBezTo>
                    <a:cubicBezTo>
                      <a:pt x="387" y="56"/>
                      <a:pt x="387" y="57"/>
                      <a:pt x="387" y="58"/>
                    </a:cubicBezTo>
                    <a:cubicBezTo>
                      <a:pt x="377" y="71"/>
                      <a:pt x="363" y="80"/>
                      <a:pt x="352" y="93"/>
                    </a:cubicBezTo>
                    <a:cubicBezTo>
                      <a:pt x="353" y="94"/>
                      <a:pt x="333" y="115"/>
                      <a:pt x="329" y="120"/>
                    </a:cubicBezTo>
                    <a:cubicBezTo>
                      <a:pt x="304" y="147"/>
                      <a:pt x="277" y="172"/>
                      <a:pt x="253" y="201"/>
                    </a:cubicBezTo>
                    <a:cubicBezTo>
                      <a:pt x="255" y="203"/>
                      <a:pt x="243" y="217"/>
                      <a:pt x="240" y="220"/>
                    </a:cubicBezTo>
                    <a:cubicBezTo>
                      <a:pt x="224" y="237"/>
                      <a:pt x="209" y="257"/>
                      <a:pt x="195" y="276"/>
                    </a:cubicBezTo>
                    <a:cubicBezTo>
                      <a:pt x="141" y="351"/>
                      <a:pt x="103" y="443"/>
                      <a:pt x="75" y="534"/>
                    </a:cubicBezTo>
                    <a:cubicBezTo>
                      <a:pt x="73" y="542"/>
                      <a:pt x="70" y="550"/>
                      <a:pt x="68" y="555"/>
                    </a:cubicBezTo>
                    <a:cubicBezTo>
                      <a:pt x="69" y="559"/>
                      <a:pt x="69" y="562"/>
                      <a:pt x="70" y="566"/>
                    </a:cubicBezTo>
                    <a:cubicBezTo>
                      <a:pt x="57" y="602"/>
                      <a:pt x="13" y="739"/>
                      <a:pt x="88" y="738"/>
                    </a:cubicBezTo>
                    <a:cubicBezTo>
                      <a:pt x="102" y="728"/>
                      <a:pt x="105" y="719"/>
                      <a:pt x="110" y="700"/>
                    </a:cubicBezTo>
                    <a:cubicBezTo>
                      <a:pt x="110" y="693"/>
                      <a:pt x="110" y="686"/>
                      <a:pt x="110" y="679"/>
                    </a:cubicBezTo>
                    <a:cubicBezTo>
                      <a:pt x="122" y="655"/>
                      <a:pt x="126" y="615"/>
                      <a:pt x="140" y="589"/>
                    </a:cubicBezTo>
                    <a:cubicBezTo>
                      <a:pt x="141" y="584"/>
                      <a:pt x="141" y="579"/>
                      <a:pt x="142" y="574"/>
                    </a:cubicBezTo>
                    <a:cubicBezTo>
                      <a:pt x="165" y="524"/>
                      <a:pt x="183" y="467"/>
                      <a:pt x="205" y="419"/>
                    </a:cubicBezTo>
                    <a:cubicBezTo>
                      <a:pt x="214" y="398"/>
                      <a:pt x="232" y="380"/>
                      <a:pt x="243" y="359"/>
                    </a:cubicBezTo>
                    <a:cubicBezTo>
                      <a:pt x="248" y="354"/>
                      <a:pt x="253" y="349"/>
                      <a:pt x="258" y="344"/>
                    </a:cubicBezTo>
                    <a:cubicBezTo>
                      <a:pt x="266" y="328"/>
                      <a:pt x="277" y="315"/>
                      <a:pt x="293" y="304"/>
                    </a:cubicBezTo>
                    <a:cubicBezTo>
                      <a:pt x="295" y="301"/>
                      <a:pt x="297" y="298"/>
                      <a:pt x="299" y="295"/>
                    </a:cubicBezTo>
                    <a:cubicBezTo>
                      <a:pt x="312" y="282"/>
                      <a:pt x="324" y="268"/>
                      <a:pt x="341" y="260"/>
                    </a:cubicBezTo>
                    <a:cubicBezTo>
                      <a:pt x="344" y="262"/>
                      <a:pt x="347" y="264"/>
                      <a:pt x="349" y="265"/>
                    </a:cubicBezTo>
                    <a:cubicBezTo>
                      <a:pt x="360" y="282"/>
                      <a:pt x="347" y="312"/>
                      <a:pt x="341" y="324"/>
                    </a:cubicBezTo>
                    <a:cubicBezTo>
                      <a:pt x="345" y="329"/>
                      <a:pt x="334" y="370"/>
                      <a:pt x="332" y="376"/>
                    </a:cubicBezTo>
                    <a:cubicBezTo>
                      <a:pt x="328" y="397"/>
                      <a:pt x="324" y="419"/>
                      <a:pt x="320" y="440"/>
                    </a:cubicBezTo>
                    <a:cubicBezTo>
                      <a:pt x="319" y="458"/>
                      <a:pt x="316" y="463"/>
                      <a:pt x="312" y="476"/>
                    </a:cubicBezTo>
                    <a:cubicBezTo>
                      <a:pt x="314" y="481"/>
                      <a:pt x="314" y="501"/>
                      <a:pt x="313" y="503"/>
                    </a:cubicBezTo>
                    <a:cubicBezTo>
                      <a:pt x="311" y="505"/>
                      <a:pt x="308" y="507"/>
                      <a:pt x="306" y="508"/>
                    </a:cubicBezTo>
                    <a:cubicBezTo>
                      <a:pt x="306" y="516"/>
                      <a:pt x="306" y="525"/>
                      <a:pt x="306" y="533"/>
                    </a:cubicBezTo>
                    <a:cubicBezTo>
                      <a:pt x="301" y="544"/>
                      <a:pt x="296" y="563"/>
                      <a:pt x="293" y="576"/>
                    </a:cubicBezTo>
                    <a:cubicBezTo>
                      <a:pt x="294" y="580"/>
                      <a:pt x="295" y="585"/>
                      <a:pt x="295" y="590"/>
                    </a:cubicBezTo>
                    <a:cubicBezTo>
                      <a:pt x="292" y="599"/>
                      <a:pt x="288" y="614"/>
                      <a:pt x="288" y="625"/>
                    </a:cubicBezTo>
                    <a:cubicBezTo>
                      <a:pt x="286" y="625"/>
                      <a:pt x="285" y="626"/>
                      <a:pt x="284" y="627"/>
                    </a:cubicBezTo>
                    <a:cubicBezTo>
                      <a:pt x="260" y="620"/>
                      <a:pt x="276" y="577"/>
                      <a:pt x="282" y="564"/>
                    </a:cubicBezTo>
                    <a:cubicBezTo>
                      <a:pt x="287" y="551"/>
                      <a:pt x="312" y="507"/>
                      <a:pt x="302" y="480"/>
                    </a:cubicBezTo>
                    <a:cubicBezTo>
                      <a:pt x="298" y="470"/>
                      <a:pt x="290" y="463"/>
                      <a:pt x="284" y="455"/>
                    </a:cubicBezTo>
                    <a:cubicBezTo>
                      <a:pt x="275" y="443"/>
                      <a:pt x="265" y="436"/>
                      <a:pt x="253" y="432"/>
                    </a:cubicBezTo>
                    <a:cubicBezTo>
                      <a:pt x="236" y="426"/>
                      <a:pt x="225" y="439"/>
                      <a:pt x="218" y="444"/>
                    </a:cubicBezTo>
                    <a:cubicBezTo>
                      <a:pt x="187" y="466"/>
                      <a:pt x="191" y="536"/>
                      <a:pt x="201" y="572"/>
                    </a:cubicBezTo>
                    <a:cubicBezTo>
                      <a:pt x="203" y="580"/>
                      <a:pt x="209" y="614"/>
                      <a:pt x="206" y="622"/>
                    </a:cubicBezTo>
                    <a:cubicBezTo>
                      <a:pt x="164" y="721"/>
                      <a:pt x="105" y="809"/>
                      <a:pt x="58" y="908"/>
                    </a:cubicBezTo>
                    <a:cubicBezTo>
                      <a:pt x="40" y="947"/>
                      <a:pt x="0" y="975"/>
                      <a:pt x="3" y="1027"/>
                    </a:cubicBezTo>
                    <a:cubicBezTo>
                      <a:pt x="10" y="1032"/>
                      <a:pt x="17" y="1037"/>
                      <a:pt x="24" y="1043"/>
                    </a:cubicBezTo>
                    <a:cubicBezTo>
                      <a:pt x="58" y="1041"/>
                      <a:pt x="79" y="996"/>
                      <a:pt x="94" y="968"/>
                    </a:cubicBezTo>
                    <a:cubicBezTo>
                      <a:pt x="97" y="965"/>
                      <a:pt x="101" y="962"/>
                      <a:pt x="105" y="958"/>
                    </a:cubicBezTo>
                    <a:cubicBezTo>
                      <a:pt x="115" y="944"/>
                      <a:pt x="122" y="933"/>
                      <a:pt x="132" y="918"/>
                    </a:cubicBezTo>
                    <a:cubicBezTo>
                      <a:pt x="138" y="909"/>
                      <a:pt x="151" y="903"/>
                      <a:pt x="157" y="894"/>
                    </a:cubicBezTo>
                    <a:cubicBezTo>
                      <a:pt x="187" y="846"/>
                      <a:pt x="255" y="801"/>
                      <a:pt x="301" y="768"/>
                    </a:cubicBezTo>
                    <a:cubicBezTo>
                      <a:pt x="308" y="763"/>
                      <a:pt x="338" y="749"/>
                      <a:pt x="347" y="745"/>
                    </a:cubicBezTo>
                    <a:cubicBezTo>
                      <a:pt x="357" y="742"/>
                      <a:pt x="364" y="743"/>
                      <a:pt x="371" y="738"/>
                    </a:cubicBezTo>
                    <a:cubicBezTo>
                      <a:pt x="375" y="739"/>
                      <a:pt x="375" y="739"/>
                      <a:pt x="378" y="740"/>
                    </a:cubicBezTo>
                    <a:cubicBezTo>
                      <a:pt x="390" y="781"/>
                      <a:pt x="348" y="829"/>
                      <a:pt x="342" y="860"/>
                    </a:cubicBezTo>
                    <a:cubicBezTo>
                      <a:pt x="323" y="860"/>
                      <a:pt x="315" y="851"/>
                      <a:pt x="300" y="845"/>
                    </a:cubicBezTo>
                    <a:cubicBezTo>
                      <a:pt x="261" y="831"/>
                      <a:pt x="230" y="846"/>
                      <a:pt x="219" y="881"/>
                    </a:cubicBezTo>
                    <a:cubicBezTo>
                      <a:pt x="218" y="886"/>
                      <a:pt x="223" y="890"/>
                      <a:pt x="224" y="894"/>
                    </a:cubicBezTo>
                    <a:cubicBezTo>
                      <a:pt x="234" y="922"/>
                      <a:pt x="250" y="944"/>
                      <a:pt x="275" y="963"/>
                    </a:cubicBezTo>
                    <a:cubicBezTo>
                      <a:pt x="281" y="967"/>
                      <a:pt x="290" y="984"/>
                      <a:pt x="304" y="979"/>
                    </a:cubicBezTo>
                    <a:cubicBezTo>
                      <a:pt x="331" y="971"/>
                      <a:pt x="343" y="932"/>
                      <a:pt x="360" y="928"/>
                    </a:cubicBezTo>
                    <a:cubicBezTo>
                      <a:pt x="375" y="940"/>
                      <a:pt x="385" y="961"/>
                      <a:pt x="401" y="973"/>
                    </a:cubicBezTo>
                    <a:cubicBezTo>
                      <a:pt x="412" y="980"/>
                      <a:pt x="425" y="986"/>
                      <a:pt x="435" y="991"/>
                    </a:cubicBezTo>
                    <a:cubicBezTo>
                      <a:pt x="441" y="995"/>
                      <a:pt x="446" y="1001"/>
                      <a:pt x="456" y="1001"/>
                    </a:cubicBezTo>
                    <a:cubicBezTo>
                      <a:pt x="460" y="999"/>
                      <a:pt x="465" y="993"/>
                      <a:pt x="466" y="988"/>
                    </a:cubicBezTo>
                    <a:cubicBezTo>
                      <a:pt x="460" y="982"/>
                      <a:pt x="456" y="960"/>
                      <a:pt x="449" y="951"/>
                    </a:cubicBezTo>
                    <a:cubicBezTo>
                      <a:pt x="443" y="942"/>
                      <a:pt x="421" y="919"/>
                      <a:pt x="412" y="914"/>
                    </a:cubicBezTo>
                    <a:close/>
                    <a:moveTo>
                      <a:pt x="134" y="466"/>
                    </a:moveTo>
                    <a:cubicBezTo>
                      <a:pt x="132" y="466"/>
                      <a:pt x="131" y="467"/>
                      <a:pt x="129" y="467"/>
                    </a:cubicBezTo>
                    <a:cubicBezTo>
                      <a:pt x="130" y="465"/>
                      <a:pt x="131" y="462"/>
                      <a:pt x="132" y="460"/>
                    </a:cubicBezTo>
                    <a:cubicBezTo>
                      <a:pt x="133" y="461"/>
                      <a:pt x="134" y="461"/>
                      <a:pt x="134" y="462"/>
                    </a:cubicBezTo>
                    <a:cubicBezTo>
                      <a:pt x="134" y="463"/>
                      <a:pt x="134" y="465"/>
                      <a:pt x="134" y="466"/>
                    </a:cubicBezTo>
                    <a:close/>
                    <a:moveTo>
                      <a:pt x="309" y="910"/>
                    </a:moveTo>
                    <a:cubicBezTo>
                      <a:pt x="303" y="914"/>
                      <a:pt x="300" y="912"/>
                      <a:pt x="291" y="915"/>
                    </a:cubicBezTo>
                    <a:cubicBezTo>
                      <a:pt x="285" y="907"/>
                      <a:pt x="281" y="900"/>
                      <a:pt x="277" y="889"/>
                    </a:cubicBezTo>
                    <a:cubicBezTo>
                      <a:pt x="278" y="888"/>
                      <a:pt x="277" y="889"/>
                      <a:pt x="278" y="888"/>
                    </a:cubicBezTo>
                    <a:cubicBezTo>
                      <a:pt x="290" y="888"/>
                      <a:pt x="297" y="893"/>
                      <a:pt x="306" y="894"/>
                    </a:cubicBezTo>
                    <a:cubicBezTo>
                      <a:pt x="309" y="898"/>
                      <a:pt x="310" y="902"/>
                      <a:pt x="309" y="910"/>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19" name="iŝliḋè">
              <a:extLst>
                <a:ext uri="{FF2B5EF4-FFF2-40B4-BE49-F238E27FC236}">
                  <a16:creationId xmlns="" xmlns:a16="http://schemas.microsoft.com/office/drawing/2014/main" id="{7156F846-3F93-4DC4-BAB4-7FA6F9909A47}"/>
                </a:ext>
              </a:extLst>
            </p:cNvPr>
            <p:cNvGrpSpPr/>
            <p:nvPr/>
          </p:nvGrpSpPr>
          <p:grpSpPr>
            <a:xfrm>
              <a:off x="8190759" y="2868968"/>
              <a:ext cx="635165" cy="888620"/>
              <a:chOff x="6813550" y="4995860"/>
              <a:chExt cx="660400" cy="923924"/>
            </a:xfrm>
          </p:grpSpPr>
          <p:sp>
            <p:nvSpPr>
              <p:cNvPr id="725" name="iṩļíḓè">
                <a:extLst>
                  <a:ext uri="{FF2B5EF4-FFF2-40B4-BE49-F238E27FC236}">
                    <a16:creationId xmlns="" xmlns:a16="http://schemas.microsoft.com/office/drawing/2014/main" id="{E1B11642-A0D7-4996-8446-D9A8789AB936}"/>
                  </a:ext>
                </a:extLst>
              </p:cNvPr>
              <p:cNvSpPr/>
              <p:nvPr/>
            </p:nvSpPr>
            <p:spPr bwMode="auto">
              <a:xfrm>
                <a:off x="6813550" y="4995860"/>
                <a:ext cx="660400" cy="923924"/>
              </a:xfrm>
              <a:custGeom>
                <a:avLst/>
                <a:gdLst>
                  <a:gd name="T0" fmla="*/ 467 w 649"/>
                  <a:gd name="T1" fmla="*/ 260 h 907"/>
                  <a:gd name="T2" fmla="*/ 543 w 649"/>
                  <a:gd name="T3" fmla="*/ 120 h 907"/>
                  <a:gd name="T4" fmla="*/ 577 w 649"/>
                  <a:gd name="T5" fmla="*/ 2 h 907"/>
                  <a:gd name="T6" fmla="*/ 462 w 649"/>
                  <a:gd name="T7" fmla="*/ 50 h 907"/>
                  <a:gd name="T8" fmla="*/ 562 w 649"/>
                  <a:gd name="T9" fmla="*/ 49 h 907"/>
                  <a:gd name="T10" fmla="*/ 445 w 649"/>
                  <a:gd name="T11" fmla="*/ 265 h 907"/>
                  <a:gd name="T12" fmla="*/ 433 w 649"/>
                  <a:gd name="T13" fmla="*/ 236 h 907"/>
                  <a:gd name="T14" fmla="*/ 395 w 649"/>
                  <a:gd name="T15" fmla="*/ 120 h 907"/>
                  <a:gd name="T16" fmla="*/ 460 w 649"/>
                  <a:gd name="T17" fmla="*/ 18 h 907"/>
                  <a:gd name="T18" fmla="*/ 294 w 649"/>
                  <a:gd name="T19" fmla="*/ 91 h 907"/>
                  <a:gd name="T20" fmla="*/ 301 w 649"/>
                  <a:gd name="T21" fmla="*/ 122 h 907"/>
                  <a:gd name="T22" fmla="*/ 283 w 649"/>
                  <a:gd name="T23" fmla="*/ 157 h 907"/>
                  <a:gd name="T24" fmla="*/ 315 w 649"/>
                  <a:gd name="T25" fmla="*/ 202 h 907"/>
                  <a:gd name="T26" fmla="*/ 193 w 649"/>
                  <a:gd name="T27" fmla="*/ 266 h 907"/>
                  <a:gd name="T28" fmla="*/ 231 w 649"/>
                  <a:gd name="T29" fmla="*/ 330 h 907"/>
                  <a:gd name="T30" fmla="*/ 308 w 649"/>
                  <a:gd name="T31" fmla="*/ 264 h 907"/>
                  <a:gd name="T32" fmla="*/ 362 w 649"/>
                  <a:gd name="T33" fmla="*/ 332 h 907"/>
                  <a:gd name="T34" fmla="*/ 175 w 649"/>
                  <a:gd name="T35" fmla="*/ 395 h 907"/>
                  <a:gd name="T36" fmla="*/ 177 w 649"/>
                  <a:gd name="T37" fmla="*/ 277 h 907"/>
                  <a:gd name="T38" fmla="*/ 155 w 649"/>
                  <a:gd name="T39" fmla="*/ 258 h 907"/>
                  <a:gd name="T40" fmla="*/ 165 w 649"/>
                  <a:gd name="T41" fmla="*/ 428 h 907"/>
                  <a:gd name="T42" fmla="*/ 246 w 649"/>
                  <a:gd name="T43" fmla="*/ 406 h 907"/>
                  <a:gd name="T44" fmla="*/ 278 w 649"/>
                  <a:gd name="T45" fmla="*/ 393 h 907"/>
                  <a:gd name="T46" fmla="*/ 384 w 649"/>
                  <a:gd name="T47" fmla="*/ 399 h 907"/>
                  <a:gd name="T48" fmla="*/ 366 w 649"/>
                  <a:gd name="T49" fmla="*/ 494 h 907"/>
                  <a:gd name="T50" fmla="*/ 199 w 649"/>
                  <a:gd name="T51" fmla="*/ 615 h 907"/>
                  <a:gd name="T52" fmla="*/ 93 w 649"/>
                  <a:gd name="T53" fmla="*/ 660 h 907"/>
                  <a:gd name="T54" fmla="*/ 20 w 649"/>
                  <a:gd name="T55" fmla="*/ 679 h 907"/>
                  <a:gd name="T56" fmla="*/ 75 w 649"/>
                  <a:gd name="T57" fmla="*/ 751 h 907"/>
                  <a:gd name="T58" fmla="*/ 158 w 649"/>
                  <a:gd name="T59" fmla="*/ 718 h 907"/>
                  <a:gd name="T60" fmla="*/ 303 w 649"/>
                  <a:gd name="T61" fmla="*/ 847 h 907"/>
                  <a:gd name="T62" fmla="*/ 74 w 649"/>
                  <a:gd name="T63" fmla="*/ 775 h 907"/>
                  <a:gd name="T64" fmla="*/ 143 w 649"/>
                  <a:gd name="T65" fmla="*/ 847 h 907"/>
                  <a:gd name="T66" fmla="*/ 329 w 649"/>
                  <a:gd name="T67" fmla="*/ 906 h 907"/>
                  <a:gd name="T68" fmla="*/ 342 w 649"/>
                  <a:gd name="T69" fmla="*/ 787 h 907"/>
                  <a:gd name="T70" fmla="*/ 374 w 649"/>
                  <a:gd name="T71" fmla="*/ 641 h 907"/>
                  <a:gd name="T72" fmla="*/ 426 w 649"/>
                  <a:gd name="T73" fmla="*/ 624 h 907"/>
                  <a:gd name="T74" fmla="*/ 444 w 649"/>
                  <a:gd name="T75" fmla="*/ 561 h 907"/>
                  <a:gd name="T76" fmla="*/ 331 w 649"/>
                  <a:gd name="T77" fmla="*/ 570 h 907"/>
                  <a:gd name="T78" fmla="*/ 434 w 649"/>
                  <a:gd name="T79" fmla="*/ 481 h 907"/>
                  <a:gd name="T80" fmla="*/ 300 w 649"/>
                  <a:gd name="T81" fmla="*/ 473 h 907"/>
                  <a:gd name="T82" fmla="*/ 353 w 649"/>
                  <a:gd name="T83" fmla="*/ 434 h 907"/>
                  <a:gd name="T84" fmla="*/ 474 w 649"/>
                  <a:gd name="T85" fmla="*/ 401 h 907"/>
                  <a:gd name="T86" fmla="*/ 244 w 649"/>
                  <a:gd name="T87" fmla="*/ 294 h 907"/>
                  <a:gd name="T88" fmla="*/ 336 w 649"/>
                  <a:gd name="T89" fmla="*/ 238 h 907"/>
                  <a:gd name="T90" fmla="*/ 349 w 649"/>
                  <a:gd name="T91" fmla="*/ 250 h 907"/>
                  <a:gd name="T92" fmla="*/ 412 w 649"/>
                  <a:gd name="T93" fmla="*/ 129 h 907"/>
                  <a:gd name="T94" fmla="*/ 411 w 649"/>
                  <a:gd name="T95" fmla="*/ 138 h 907"/>
                  <a:gd name="T96" fmla="*/ 390 w 649"/>
                  <a:gd name="T97" fmla="*/ 272 h 907"/>
                  <a:gd name="T98" fmla="*/ 433 w 649"/>
                  <a:gd name="T99" fmla="*/ 353 h 907"/>
                  <a:gd name="T100" fmla="*/ 470 w 649"/>
                  <a:gd name="T101" fmla="*/ 334 h 907"/>
                  <a:gd name="T102" fmla="*/ 626 w 649"/>
                  <a:gd name="T103" fmla="*/ 306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49" h="907">
                    <a:moveTo>
                      <a:pt x="513" y="305"/>
                    </a:moveTo>
                    <a:cubicBezTo>
                      <a:pt x="507" y="305"/>
                      <a:pt x="501" y="305"/>
                      <a:pt x="496" y="305"/>
                    </a:cubicBezTo>
                    <a:cubicBezTo>
                      <a:pt x="482" y="309"/>
                      <a:pt x="468" y="309"/>
                      <a:pt x="455" y="315"/>
                    </a:cubicBezTo>
                    <a:cubicBezTo>
                      <a:pt x="439" y="314"/>
                      <a:pt x="463" y="267"/>
                      <a:pt x="467" y="260"/>
                    </a:cubicBezTo>
                    <a:cubicBezTo>
                      <a:pt x="484" y="234"/>
                      <a:pt x="495" y="199"/>
                      <a:pt x="508" y="170"/>
                    </a:cubicBezTo>
                    <a:cubicBezTo>
                      <a:pt x="514" y="159"/>
                      <a:pt x="524" y="151"/>
                      <a:pt x="530" y="141"/>
                    </a:cubicBezTo>
                    <a:cubicBezTo>
                      <a:pt x="531" y="138"/>
                      <a:pt x="531" y="135"/>
                      <a:pt x="532" y="132"/>
                    </a:cubicBezTo>
                    <a:cubicBezTo>
                      <a:pt x="536" y="128"/>
                      <a:pt x="539" y="124"/>
                      <a:pt x="543" y="120"/>
                    </a:cubicBezTo>
                    <a:cubicBezTo>
                      <a:pt x="543" y="118"/>
                      <a:pt x="543" y="115"/>
                      <a:pt x="543" y="113"/>
                    </a:cubicBezTo>
                    <a:cubicBezTo>
                      <a:pt x="547" y="110"/>
                      <a:pt x="551" y="106"/>
                      <a:pt x="556" y="103"/>
                    </a:cubicBezTo>
                    <a:cubicBezTo>
                      <a:pt x="561" y="92"/>
                      <a:pt x="566" y="85"/>
                      <a:pt x="571" y="77"/>
                    </a:cubicBezTo>
                    <a:cubicBezTo>
                      <a:pt x="577" y="66"/>
                      <a:pt x="598" y="13"/>
                      <a:pt x="577" y="2"/>
                    </a:cubicBezTo>
                    <a:cubicBezTo>
                      <a:pt x="575" y="0"/>
                      <a:pt x="546" y="2"/>
                      <a:pt x="540" y="4"/>
                    </a:cubicBezTo>
                    <a:cubicBezTo>
                      <a:pt x="513" y="13"/>
                      <a:pt x="488" y="28"/>
                      <a:pt x="465" y="37"/>
                    </a:cubicBezTo>
                    <a:cubicBezTo>
                      <a:pt x="463" y="40"/>
                      <a:pt x="462" y="43"/>
                      <a:pt x="462" y="49"/>
                    </a:cubicBezTo>
                    <a:cubicBezTo>
                      <a:pt x="462" y="49"/>
                      <a:pt x="462" y="50"/>
                      <a:pt x="462" y="50"/>
                    </a:cubicBezTo>
                    <a:cubicBezTo>
                      <a:pt x="476" y="59"/>
                      <a:pt x="513" y="35"/>
                      <a:pt x="527" y="30"/>
                    </a:cubicBezTo>
                    <a:cubicBezTo>
                      <a:pt x="539" y="25"/>
                      <a:pt x="540" y="32"/>
                      <a:pt x="551" y="23"/>
                    </a:cubicBezTo>
                    <a:cubicBezTo>
                      <a:pt x="555" y="23"/>
                      <a:pt x="558" y="24"/>
                      <a:pt x="561" y="25"/>
                    </a:cubicBezTo>
                    <a:cubicBezTo>
                      <a:pt x="561" y="33"/>
                      <a:pt x="561" y="41"/>
                      <a:pt x="562" y="49"/>
                    </a:cubicBezTo>
                    <a:cubicBezTo>
                      <a:pt x="549" y="75"/>
                      <a:pt x="534" y="104"/>
                      <a:pt x="520" y="126"/>
                    </a:cubicBezTo>
                    <a:cubicBezTo>
                      <a:pt x="507" y="146"/>
                      <a:pt x="490" y="164"/>
                      <a:pt x="481" y="185"/>
                    </a:cubicBezTo>
                    <a:cubicBezTo>
                      <a:pt x="474" y="200"/>
                      <a:pt x="465" y="217"/>
                      <a:pt x="458" y="232"/>
                    </a:cubicBezTo>
                    <a:cubicBezTo>
                      <a:pt x="454" y="243"/>
                      <a:pt x="449" y="254"/>
                      <a:pt x="445" y="265"/>
                    </a:cubicBezTo>
                    <a:cubicBezTo>
                      <a:pt x="437" y="277"/>
                      <a:pt x="422" y="303"/>
                      <a:pt x="417" y="319"/>
                    </a:cubicBezTo>
                    <a:cubicBezTo>
                      <a:pt x="412" y="322"/>
                      <a:pt x="407" y="323"/>
                      <a:pt x="397" y="323"/>
                    </a:cubicBezTo>
                    <a:cubicBezTo>
                      <a:pt x="396" y="321"/>
                      <a:pt x="397" y="323"/>
                      <a:pt x="395" y="321"/>
                    </a:cubicBezTo>
                    <a:cubicBezTo>
                      <a:pt x="396" y="286"/>
                      <a:pt x="450" y="279"/>
                      <a:pt x="433" y="236"/>
                    </a:cubicBezTo>
                    <a:cubicBezTo>
                      <a:pt x="429" y="228"/>
                      <a:pt x="432" y="226"/>
                      <a:pt x="425" y="221"/>
                    </a:cubicBezTo>
                    <a:cubicBezTo>
                      <a:pt x="425" y="194"/>
                      <a:pt x="460" y="111"/>
                      <a:pt x="422" y="99"/>
                    </a:cubicBezTo>
                    <a:cubicBezTo>
                      <a:pt x="418" y="103"/>
                      <a:pt x="415" y="102"/>
                      <a:pt x="409" y="106"/>
                    </a:cubicBezTo>
                    <a:cubicBezTo>
                      <a:pt x="404" y="110"/>
                      <a:pt x="399" y="115"/>
                      <a:pt x="395" y="120"/>
                    </a:cubicBezTo>
                    <a:cubicBezTo>
                      <a:pt x="386" y="115"/>
                      <a:pt x="378" y="109"/>
                      <a:pt x="368" y="109"/>
                    </a:cubicBezTo>
                    <a:cubicBezTo>
                      <a:pt x="366" y="107"/>
                      <a:pt x="364" y="104"/>
                      <a:pt x="362" y="102"/>
                    </a:cubicBezTo>
                    <a:cubicBezTo>
                      <a:pt x="380" y="87"/>
                      <a:pt x="432" y="33"/>
                      <a:pt x="454" y="31"/>
                    </a:cubicBezTo>
                    <a:cubicBezTo>
                      <a:pt x="458" y="27"/>
                      <a:pt x="460" y="26"/>
                      <a:pt x="460" y="18"/>
                    </a:cubicBezTo>
                    <a:cubicBezTo>
                      <a:pt x="454" y="10"/>
                      <a:pt x="444" y="2"/>
                      <a:pt x="434" y="2"/>
                    </a:cubicBezTo>
                    <a:cubicBezTo>
                      <a:pt x="411" y="19"/>
                      <a:pt x="396" y="51"/>
                      <a:pt x="373" y="65"/>
                    </a:cubicBezTo>
                    <a:cubicBezTo>
                      <a:pt x="363" y="71"/>
                      <a:pt x="346" y="82"/>
                      <a:pt x="343" y="90"/>
                    </a:cubicBezTo>
                    <a:cubicBezTo>
                      <a:pt x="327" y="90"/>
                      <a:pt x="308" y="86"/>
                      <a:pt x="294" y="91"/>
                    </a:cubicBezTo>
                    <a:cubicBezTo>
                      <a:pt x="288" y="94"/>
                      <a:pt x="285" y="100"/>
                      <a:pt x="277" y="102"/>
                    </a:cubicBezTo>
                    <a:cubicBezTo>
                      <a:pt x="274" y="106"/>
                      <a:pt x="273" y="108"/>
                      <a:pt x="273" y="117"/>
                    </a:cubicBezTo>
                    <a:cubicBezTo>
                      <a:pt x="273" y="117"/>
                      <a:pt x="273" y="117"/>
                      <a:pt x="273" y="117"/>
                    </a:cubicBezTo>
                    <a:cubicBezTo>
                      <a:pt x="280" y="122"/>
                      <a:pt x="299" y="118"/>
                      <a:pt x="301" y="122"/>
                    </a:cubicBezTo>
                    <a:cubicBezTo>
                      <a:pt x="303" y="124"/>
                      <a:pt x="302" y="123"/>
                      <a:pt x="303" y="126"/>
                    </a:cubicBezTo>
                    <a:cubicBezTo>
                      <a:pt x="295" y="129"/>
                      <a:pt x="290" y="137"/>
                      <a:pt x="282" y="138"/>
                    </a:cubicBezTo>
                    <a:cubicBezTo>
                      <a:pt x="279" y="142"/>
                      <a:pt x="279" y="146"/>
                      <a:pt x="279" y="153"/>
                    </a:cubicBezTo>
                    <a:cubicBezTo>
                      <a:pt x="281" y="154"/>
                      <a:pt x="282" y="156"/>
                      <a:pt x="283" y="157"/>
                    </a:cubicBezTo>
                    <a:cubicBezTo>
                      <a:pt x="304" y="153"/>
                      <a:pt x="320" y="142"/>
                      <a:pt x="331" y="126"/>
                    </a:cubicBezTo>
                    <a:cubicBezTo>
                      <a:pt x="340" y="126"/>
                      <a:pt x="348" y="126"/>
                      <a:pt x="354" y="127"/>
                    </a:cubicBezTo>
                    <a:cubicBezTo>
                      <a:pt x="357" y="131"/>
                      <a:pt x="359" y="132"/>
                      <a:pt x="360" y="138"/>
                    </a:cubicBezTo>
                    <a:cubicBezTo>
                      <a:pt x="345" y="158"/>
                      <a:pt x="330" y="179"/>
                      <a:pt x="315" y="202"/>
                    </a:cubicBezTo>
                    <a:cubicBezTo>
                      <a:pt x="305" y="202"/>
                      <a:pt x="299" y="198"/>
                      <a:pt x="293" y="194"/>
                    </a:cubicBezTo>
                    <a:cubicBezTo>
                      <a:pt x="285" y="194"/>
                      <a:pt x="238" y="255"/>
                      <a:pt x="237" y="263"/>
                    </a:cubicBezTo>
                    <a:cubicBezTo>
                      <a:pt x="231" y="269"/>
                      <a:pt x="225" y="274"/>
                      <a:pt x="219" y="280"/>
                    </a:cubicBezTo>
                    <a:cubicBezTo>
                      <a:pt x="212" y="273"/>
                      <a:pt x="205" y="266"/>
                      <a:pt x="193" y="266"/>
                    </a:cubicBezTo>
                    <a:cubicBezTo>
                      <a:pt x="181" y="284"/>
                      <a:pt x="184" y="320"/>
                      <a:pt x="208" y="325"/>
                    </a:cubicBezTo>
                    <a:cubicBezTo>
                      <a:pt x="214" y="320"/>
                      <a:pt x="220" y="320"/>
                      <a:pt x="224" y="314"/>
                    </a:cubicBezTo>
                    <a:cubicBezTo>
                      <a:pt x="228" y="314"/>
                      <a:pt x="228" y="314"/>
                      <a:pt x="229" y="315"/>
                    </a:cubicBezTo>
                    <a:cubicBezTo>
                      <a:pt x="232" y="314"/>
                      <a:pt x="231" y="326"/>
                      <a:pt x="231" y="330"/>
                    </a:cubicBezTo>
                    <a:cubicBezTo>
                      <a:pt x="235" y="333"/>
                      <a:pt x="236" y="334"/>
                      <a:pt x="243" y="334"/>
                    </a:cubicBezTo>
                    <a:cubicBezTo>
                      <a:pt x="250" y="328"/>
                      <a:pt x="253" y="321"/>
                      <a:pt x="257" y="315"/>
                    </a:cubicBezTo>
                    <a:cubicBezTo>
                      <a:pt x="270" y="295"/>
                      <a:pt x="289" y="281"/>
                      <a:pt x="302" y="264"/>
                    </a:cubicBezTo>
                    <a:cubicBezTo>
                      <a:pt x="304" y="264"/>
                      <a:pt x="306" y="264"/>
                      <a:pt x="308" y="264"/>
                    </a:cubicBezTo>
                    <a:cubicBezTo>
                      <a:pt x="315" y="274"/>
                      <a:pt x="318" y="287"/>
                      <a:pt x="325" y="296"/>
                    </a:cubicBezTo>
                    <a:cubicBezTo>
                      <a:pt x="318" y="300"/>
                      <a:pt x="305" y="306"/>
                      <a:pt x="293" y="306"/>
                    </a:cubicBezTo>
                    <a:cubicBezTo>
                      <a:pt x="293" y="308"/>
                      <a:pt x="293" y="310"/>
                      <a:pt x="293" y="312"/>
                    </a:cubicBezTo>
                    <a:cubicBezTo>
                      <a:pt x="300" y="317"/>
                      <a:pt x="352" y="332"/>
                      <a:pt x="362" y="332"/>
                    </a:cubicBezTo>
                    <a:cubicBezTo>
                      <a:pt x="362" y="333"/>
                      <a:pt x="362" y="335"/>
                      <a:pt x="362" y="336"/>
                    </a:cubicBezTo>
                    <a:cubicBezTo>
                      <a:pt x="337" y="347"/>
                      <a:pt x="304" y="350"/>
                      <a:pt x="276" y="358"/>
                    </a:cubicBezTo>
                    <a:cubicBezTo>
                      <a:pt x="248" y="367"/>
                      <a:pt x="220" y="375"/>
                      <a:pt x="191" y="385"/>
                    </a:cubicBezTo>
                    <a:cubicBezTo>
                      <a:pt x="186" y="388"/>
                      <a:pt x="181" y="391"/>
                      <a:pt x="175" y="395"/>
                    </a:cubicBezTo>
                    <a:cubicBezTo>
                      <a:pt x="174" y="393"/>
                      <a:pt x="175" y="394"/>
                      <a:pt x="174" y="393"/>
                    </a:cubicBezTo>
                    <a:cubicBezTo>
                      <a:pt x="176" y="377"/>
                      <a:pt x="179" y="362"/>
                      <a:pt x="181" y="346"/>
                    </a:cubicBezTo>
                    <a:cubicBezTo>
                      <a:pt x="176" y="329"/>
                      <a:pt x="179" y="300"/>
                      <a:pt x="175" y="285"/>
                    </a:cubicBezTo>
                    <a:cubicBezTo>
                      <a:pt x="176" y="282"/>
                      <a:pt x="177" y="279"/>
                      <a:pt x="177" y="277"/>
                    </a:cubicBezTo>
                    <a:cubicBezTo>
                      <a:pt x="172" y="265"/>
                      <a:pt x="172" y="249"/>
                      <a:pt x="172" y="232"/>
                    </a:cubicBezTo>
                    <a:cubicBezTo>
                      <a:pt x="169" y="230"/>
                      <a:pt x="165" y="227"/>
                      <a:pt x="164" y="224"/>
                    </a:cubicBezTo>
                    <a:cubicBezTo>
                      <a:pt x="162" y="224"/>
                      <a:pt x="160" y="224"/>
                      <a:pt x="158" y="224"/>
                    </a:cubicBezTo>
                    <a:cubicBezTo>
                      <a:pt x="151" y="235"/>
                      <a:pt x="160" y="244"/>
                      <a:pt x="155" y="258"/>
                    </a:cubicBezTo>
                    <a:cubicBezTo>
                      <a:pt x="150" y="274"/>
                      <a:pt x="151" y="293"/>
                      <a:pt x="148" y="309"/>
                    </a:cubicBezTo>
                    <a:cubicBezTo>
                      <a:pt x="149" y="315"/>
                      <a:pt x="150" y="322"/>
                      <a:pt x="150" y="328"/>
                    </a:cubicBezTo>
                    <a:cubicBezTo>
                      <a:pt x="143" y="347"/>
                      <a:pt x="144" y="382"/>
                      <a:pt x="150" y="400"/>
                    </a:cubicBezTo>
                    <a:cubicBezTo>
                      <a:pt x="156" y="414"/>
                      <a:pt x="151" y="424"/>
                      <a:pt x="165" y="428"/>
                    </a:cubicBezTo>
                    <a:cubicBezTo>
                      <a:pt x="182" y="434"/>
                      <a:pt x="210" y="418"/>
                      <a:pt x="219" y="413"/>
                    </a:cubicBezTo>
                    <a:cubicBezTo>
                      <a:pt x="223" y="413"/>
                      <a:pt x="226" y="413"/>
                      <a:pt x="229" y="413"/>
                    </a:cubicBezTo>
                    <a:cubicBezTo>
                      <a:pt x="232" y="411"/>
                      <a:pt x="234" y="409"/>
                      <a:pt x="237" y="407"/>
                    </a:cubicBezTo>
                    <a:cubicBezTo>
                      <a:pt x="240" y="406"/>
                      <a:pt x="243" y="406"/>
                      <a:pt x="246" y="406"/>
                    </a:cubicBezTo>
                    <a:cubicBezTo>
                      <a:pt x="248" y="404"/>
                      <a:pt x="249" y="402"/>
                      <a:pt x="250" y="401"/>
                    </a:cubicBezTo>
                    <a:cubicBezTo>
                      <a:pt x="254" y="401"/>
                      <a:pt x="258" y="401"/>
                      <a:pt x="261" y="401"/>
                    </a:cubicBezTo>
                    <a:cubicBezTo>
                      <a:pt x="263" y="398"/>
                      <a:pt x="265" y="396"/>
                      <a:pt x="266" y="394"/>
                    </a:cubicBezTo>
                    <a:cubicBezTo>
                      <a:pt x="270" y="394"/>
                      <a:pt x="274" y="393"/>
                      <a:pt x="278" y="393"/>
                    </a:cubicBezTo>
                    <a:cubicBezTo>
                      <a:pt x="280" y="392"/>
                      <a:pt x="282" y="389"/>
                      <a:pt x="283" y="388"/>
                    </a:cubicBezTo>
                    <a:cubicBezTo>
                      <a:pt x="288" y="388"/>
                      <a:pt x="292" y="387"/>
                      <a:pt x="296" y="387"/>
                    </a:cubicBezTo>
                    <a:cubicBezTo>
                      <a:pt x="318" y="376"/>
                      <a:pt x="352" y="357"/>
                      <a:pt x="379" y="362"/>
                    </a:cubicBezTo>
                    <a:cubicBezTo>
                      <a:pt x="379" y="378"/>
                      <a:pt x="381" y="391"/>
                      <a:pt x="384" y="399"/>
                    </a:cubicBezTo>
                    <a:cubicBezTo>
                      <a:pt x="365" y="402"/>
                      <a:pt x="348" y="416"/>
                      <a:pt x="333" y="425"/>
                    </a:cubicBezTo>
                    <a:cubicBezTo>
                      <a:pt x="301" y="444"/>
                      <a:pt x="241" y="466"/>
                      <a:pt x="239" y="511"/>
                    </a:cubicBezTo>
                    <a:cubicBezTo>
                      <a:pt x="258" y="523"/>
                      <a:pt x="333" y="507"/>
                      <a:pt x="349" y="502"/>
                    </a:cubicBezTo>
                    <a:cubicBezTo>
                      <a:pt x="355" y="500"/>
                      <a:pt x="360" y="494"/>
                      <a:pt x="366" y="494"/>
                    </a:cubicBezTo>
                    <a:cubicBezTo>
                      <a:pt x="367" y="493"/>
                      <a:pt x="369" y="491"/>
                      <a:pt x="370" y="490"/>
                    </a:cubicBezTo>
                    <a:cubicBezTo>
                      <a:pt x="371" y="492"/>
                      <a:pt x="371" y="491"/>
                      <a:pt x="373" y="493"/>
                    </a:cubicBezTo>
                    <a:cubicBezTo>
                      <a:pt x="367" y="511"/>
                      <a:pt x="304" y="556"/>
                      <a:pt x="303" y="579"/>
                    </a:cubicBezTo>
                    <a:cubicBezTo>
                      <a:pt x="277" y="597"/>
                      <a:pt x="230" y="604"/>
                      <a:pt x="199" y="615"/>
                    </a:cubicBezTo>
                    <a:cubicBezTo>
                      <a:pt x="195" y="614"/>
                      <a:pt x="191" y="613"/>
                      <a:pt x="187" y="611"/>
                    </a:cubicBezTo>
                    <a:cubicBezTo>
                      <a:pt x="173" y="616"/>
                      <a:pt x="163" y="631"/>
                      <a:pt x="154" y="635"/>
                    </a:cubicBezTo>
                    <a:cubicBezTo>
                      <a:pt x="149" y="635"/>
                      <a:pt x="145" y="635"/>
                      <a:pt x="141" y="635"/>
                    </a:cubicBezTo>
                    <a:cubicBezTo>
                      <a:pt x="125" y="641"/>
                      <a:pt x="107" y="653"/>
                      <a:pt x="93" y="660"/>
                    </a:cubicBezTo>
                    <a:cubicBezTo>
                      <a:pt x="86" y="655"/>
                      <a:pt x="64" y="669"/>
                      <a:pt x="60" y="671"/>
                    </a:cubicBezTo>
                    <a:cubicBezTo>
                      <a:pt x="56" y="671"/>
                      <a:pt x="52" y="671"/>
                      <a:pt x="47" y="670"/>
                    </a:cubicBezTo>
                    <a:cubicBezTo>
                      <a:pt x="46" y="673"/>
                      <a:pt x="44" y="675"/>
                      <a:pt x="42" y="677"/>
                    </a:cubicBezTo>
                    <a:cubicBezTo>
                      <a:pt x="34" y="681"/>
                      <a:pt x="27" y="672"/>
                      <a:pt x="20" y="679"/>
                    </a:cubicBezTo>
                    <a:cubicBezTo>
                      <a:pt x="13" y="680"/>
                      <a:pt x="0" y="692"/>
                      <a:pt x="6" y="704"/>
                    </a:cubicBezTo>
                    <a:cubicBezTo>
                      <a:pt x="14" y="720"/>
                      <a:pt x="26" y="740"/>
                      <a:pt x="43" y="747"/>
                    </a:cubicBezTo>
                    <a:cubicBezTo>
                      <a:pt x="49" y="750"/>
                      <a:pt x="55" y="746"/>
                      <a:pt x="62" y="750"/>
                    </a:cubicBezTo>
                    <a:cubicBezTo>
                      <a:pt x="64" y="750"/>
                      <a:pt x="71" y="753"/>
                      <a:pt x="75" y="751"/>
                    </a:cubicBezTo>
                    <a:cubicBezTo>
                      <a:pt x="85" y="747"/>
                      <a:pt x="97" y="747"/>
                      <a:pt x="109" y="742"/>
                    </a:cubicBezTo>
                    <a:cubicBezTo>
                      <a:pt x="117" y="738"/>
                      <a:pt x="128" y="729"/>
                      <a:pt x="138" y="725"/>
                    </a:cubicBezTo>
                    <a:cubicBezTo>
                      <a:pt x="142" y="725"/>
                      <a:pt x="147" y="725"/>
                      <a:pt x="151" y="725"/>
                    </a:cubicBezTo>
                    <a:cubicBezTo>
                      <a:pt x="153" y="724"/>
                      <a:pt x="156" y="719"/>
                      <a:pt x="158" y="718"/>
                    </a:cubicBezTo>
                    <a:cubicBezTo>
                      <a:pt x="177" y="710"/>
                      <a:pt x="199" y="703"/>
                      <a:pt x="217" y="691"/>
                    </a:cubicBezTo>
                    <a:cubicBezTo>
                      <a:pt x="233" y="680"/>
                      <a:pt x="277" y="652"/>
                      <a:pt x="299" y="657"/>
                    </a:cubicBezTo>
                    <a:cubicBezTo>
                      <a:pt x="307" y="669"/>
                      <a:pt x="299" y="690"/>
                      <a:pt x="303" y="707"/>
                    </a:cubicBezTo>
                    <a:cubicBezTo>
                      <a:pt x="311" y="741"/>
                      <a:pt x="303" y="804"/>
                      <a:pt x="303" y="847"/>
                    </a:cubicBezTo>
                    <a:cubicBezTo>
                      <a:pt x="294" y="845"/>
                      <a:pt x="283" y="862"/>
                      <a:pt x="266" y="854"/>
                    </a:cubicBezTo>
                    <a:cubicBezTo>
                      <a:pt x="248" y="846"/>
                      <a:pt x="223" y="841"/>
                      <a:pt x="204" y="835"/>
                    </a:cubicBezTo>
                    <a:cubicBezTo>
                      <a:pt x="201" y="835"/>
                      <a:pt x="198" y="835"/>
                      <a:pt x="195" y="836"/>
                    </a:cubicBezTo>
                    <a:cubicBezTo>
                      <a:pt x="154" y="814"/>
                      <a:pt x="114" y="794"/>
                      <a:pt x="74" y="775"/>
                    </a:cubicBezTo>
                    <a:cubicBezTo>
                      <a:pt x="71" y="775"/>
                      <a:pt x="69" y="776"/>
                      <a:pt x="66" y="777"/>
                    </a:cubicBezTo>
                    <a:cubicBezTo>
                      <a:pt x="65" y="778"/>
                      <a:pt x="64" y="779"/>
                      <a:pt x="63" y="780"/>
                    </a:cubicBezTo>
                    <a:cubicBezTo>
                      <a:pt x="64" y="797"/>
                      <a:pt x="107" y="820"/>
                      <a:pt x="121" y="829"/>
                    </a:cubicBezTo>
                    <a:cubicBezTo>
                      <a:pt x="129" y="833"/>
                      <a:pt x="135" y="842"/>
                      <a:pt x="143" y="847"/>
                    </a:cubicBezTo>
                    <a:cubicBezTo>
                      <a:pt x="146" y="843"/>
                      <a:pt x="160" y="852"/>
                      <a:pt x="164" y="854"/>
                    </a:cubicBezTo>
                    <a:cubicBezTo>
                      <a:pt x="186" y="867"/>
                      <a:pt x="210" y="875"/>
                      <a:pt x="233" y="885"/>
                    </a:cubicBezTo>
                    <a:cubicBezTo>
                      <a:pt x="233" y="885"/>
                      <a:pt x="277" y="894"/>
                      <a:pt x="281" y="895"/>
                    </a:cubicBezTo>
                    <a:cubicBezTo>
                      <a:pt x="295" y="901"/>
                      <a:pt x="312" y="907"/>
                      <a:pt x="329" y="906"/>
                    </a:cubicBezTo>
                    <a:cubicBezTo>
                      <a:pt x="329" y="906"/>
                      <a:pt x="329" y="906"/>
                      <a:pt x="330" y="906"/>
                    </a:cubicBezTo>
                    <a:cubicBezTo>
                      <a:pt x="332" y="903"/>
                      <a:pt x="332" y="897"/>
                      <a:pt x="333" y="895"/>
                    </a:cubicBezTo>
                    <a:cubicBezTo>
                      <a:pt x="338" y="885"/>
                      <a:pt x="350" y="876"/>
                      <a:pt x="354" y="866"/>
                    </a:cubicBezTo>
                    <a:cubicBezTo>
                      <a:pt x="358" y="856"/>
                      <a:pt x="347" y="799"/>
                      <a:pt x="342" y="787"/>
                    </a:cubicBezTo>
                    <a:cubicBezTo>
                      <a:pt x="343" y="775"/>
                      <a:pt x="343" y="763"/>
                      <a:pt x="343" y="751"/>
                    </a:cubicBezTo>
                    <a:cubicBezTo>
                      <a:pt x="335" y="722"/>
                      <a:pt x="334" y="678"/>
                      <a:pt x="333" y="654"/>
                    </a:cubicBezTo>
                    <a:cubicBezTo>
                      <a:pt x="338" y="650"/>
                      <a:pt x="343" y="645"/>
                      <a:pt x="348" y="643"/>
                    </a:cubicBezTo>
                    <a:cubicBezTo>
                      <a:pt x="357" y="642"/>
                      <a:pt x="365" y="641"/>
                      <a:pt x="374" y="641"/>
                    </a:cubicBezTo>
                    <a:cubicBezTo>
                      <a:pt x="375" y="639"/>
                      <a:pt x="376" y="637"/>
                      <a:pt x="378" y="635"/>
                    </a:cubicBezTo>
                    <a:cubicBezTo>
                      <a:pt x="384" y="632"/>
                      <a:pt x="402" y="633"/>
                      <a:pt x="412" y="629"/>
                    </a:cubicBezTo>
                    <a:cubicBezTo>
                      <a:pt x="414" y="628"/>
                      <a:pt x="416" y="623"/>
                      <a:pt x="418" y="622"/>
                    </a:cubicBezTo>
                    <a:cubicBezTo>
                      <a:pt x="421" y="621"/>
                      <a:pt x="425" y="624"/>
                      <a:pt x="426" y="624"/>
                    </a:cubicBezTo>
                    <a:cubicBezTo>
                      <a:pt x="434" y="626"/>
                      <a:pt x="442" y="619"/>
                      <a:pt x="445" y="616"/>
                    </a:cubicBezTo>
                    <a:cubicBezTo>
                      <a:pt x="469" y="623"/>
                      <a:pt x="503" y="644"/>
                      <a:pt x="530" y="633"/>
                    </a:cubicBezTo>
                    <a:cubicBezTo>
                      <a:pt x="551" y="625"/>
                      <a:pt x="571" y="584"/>
                      <a:pt x="544" y="567"/>
                    </a:cubicBezTo>
                    <a:cubicBezTo>
                      <a:pt x="513" y="547"/>
                      <a:pt x="481" y="550"/>
                      <a:pt x="444" y="561"/>
                    </a:cubicBezTo>
                    <a:cubicBezTo>
                      <a:pt x="425" y="566"/>
                      <a:pt x="403" y="564"/>
                      <a:pt x="385" y="570"/>
                    </a:cubicBezTo>
                    <a:cubicBezTo>
                      <a:pt x="378" y="570"/>
                      <a:pt x="370" y="570"/>
                      <a:pt x="363" y="570"/>
                    </a:cubicBezTo>
                    <a:cubicBezTo>
                      <a:pt x="353" y="573"/>
                      <a:pt x="342" y="576"/>
                      <a:pt x="331" y="574"/>
                    </a:cubicBezTo>
                    <a:cubicBezTo>
                      <a:pt x="331" y="573"/>
                      <a:pt x="331" y="571"/>
                      <a:pt x="331" y="570"/>
                    </a:cubicBezTo>
                    <a:cubicBezTo>
                      <a:pt x="337" y="566"/>
                      <a:pt x="342" y="560"/>
                      <a:pt x="348" y="557"/>
                    </a:cubicBezTo>
                    <a:cubicBezTo>
                      <a:pt x="355" y="557"/>
                      <a:pt x="362" y="556"/>
                      <a:pt x="369" y="556"/>
                    </a:cubicBezTo>
                    <a:cubicBezTo>
                      <a:pt x="388" y="547"/>
                      <a:pt x="412" y="528"/>
                      <a:pt x="422" y="509"/>
                    </a:cubicBezTo>
                    <a:cubicBezTo>
                      <a:pt x="425" y="503"/>
                      <a:pt x="439" y="492"/>
                      <a:pt x="434" y="481"/>
                    </a:cubicBezTo>
                    <a:cubicBezTo>
                      <a:pt x="434" y="479"/>
                      <a:pt x="406" y="461"/>
                      <a:pt x="402" y="460"/>
                    </a:cubicBezTo>
                    <a:cubicBezTo>
                      <a:pt x="379" y="462"/>
                      <a:pt x="355" y="465"/>
                      <a:pt x="331" y="467"/>
                    </a:cubicBezTo>
                    <a:cubicBezTo>
                      <a:pt x="323" y="467"/>
                      <a:pt x="315" y="467"/>
                      <a:pt x="306" y="467"/>
                    </a:cubicBezTo>
                    <a:cubicBezTo>
                      <a:pt x="304" y="468"/>
                      <a:pt x="303" y="472"/>
                      <a:pt x="300" y="473"/>
                    </a:cubicBezTo>
                    <a:cubicBezTo>
                      <a:pt x="299" y="472"/>
                      <a:pt x="297" y="471"/>
                      <a:pt x="296" y="471"/>
                    </a:cubicBezTo>
                    <a:cubicBezTo>
                      <a:pt x="296" y="469"/>
                      <a:pt x="296" y="468"/>
                      <a:pt x="296" y="467"/>
                    </a:cubicBezTo>
                    <a:cubicBezTo>
                      <a:pt x="313" y="460"/>
                      <a:pt x="327" y="443"/>
                      <a:pt x="342" y="436"/>
                    </a:cubicBezTo>
                    <a:cubicBezTo>
                      <a:pt x="346" y="435"/>
                      <a:pt x="350" y="435"/>
                      <a:pt x="353" y="434"/>
                    </a:cubicBezTo>
                    <a:cubicBezTo>
                      <a:pt x="357" y="432"/>
                      <a:pt x="364" y="424"/>
                      <a:pt x="368" y="423"/>
                    </a:cubicBezTo>
                    <a:cubicBezTo>
                      <a:pt x="370" y="424"/>
                      <a:pt x="373" y="425"/>
                      <a:pt x="375" y="426"/>
                    </a:cubicBezTo>
                    <a:cubicBezTo>
                      <a:pt x="398" y="416"/>
                      <a:pt x="434" y="410"/>
                      <a:pt x="459" y="401"/>
                    </a:cubicBezTo>
                    <a:cubicBezTo>
                      <a:pt x="464" y="401"/>
                      <a:pt x="469" y="401"/>
                      <a:pt x="474" y="401"/>
                    </a:cubicBezTo>
                    <a:cubicBezTo>
                      <a:pt x="510" y="389"/>
                      <a:pt x="552" y="379"/>
                      <a:pt x="586" y="364"/>
                    </a:cubicBezTo>
                    <a:cubicBezTo>
                      <a:pt x="616" y="350"/>
                      <a:pt x="649" y="340"/>
                      <a:pt x="648" y="299"/>
                    </a:cubicBezTo>
                    <a:cubicBezTo>
                      <a:pt x="622" y="273"/>
                      <a:pt x="543" y="293"/>
                      <a:pt x="513" y="305"/>
                    </a:cubicBezTo>
                    <a:close/>
                    <a:moveTo>
                      <a:pt x="244" y="294"/>
                    </a:moveTo>
                    <a:cubicBezTo>
                      <a:pt x="258" y="272"/>
                      <a:pt x="266" y="246"/>
                      <a:pt x="279" y="228"/>
                    </a:cubicBezTo>
                    <a:cubicBezTo>
                      <a:pt x="294" y="236"/>
                      <a:pt x="252" y="291"/>
                      <a:pt x="244" y="294"/>
                    </a:cubicBezTo>
                    <a:close/>
                    <a:moveTo>
                      <a:pt x="349" y="250"/>
                    </a:moveTo>
                    <a:cubicBezTo>
                      <a:pt x="345" y="246"/>
                      <a:pt x="341" y="242"/>
                      <a:pt x="336" y="238"/>
                    </a:cubicBezTo>
                    <a:cubicBezTo>
                      <a:pt x="326" y="215"/>
                      <a:pt x="352" y="193"/>
                      <a:pt x="362" y="178"/>
                    </a:cubicBezTo>
                    <a:cubicBezTo>
                      <a:pt x="363" y="178"/>
                      <a:pt x="363" y="178"/>
                      <a:pt x="364" y="178"/>
                    </a:cubicBezTo>
                    <a:cubicBezTo>
                      <a:pt x="361" y="199"/>
                      <a:pt x="359" y="255"/>
                      <a:pt x="365" y="272"/>
                    </a:cubicBezTo>
                    <a:cubicBezTo>
                      <a:pt x="356" y="271"/>
                      <a:pt x="353" y="256"/>
                      <a:pt x="349" y="250"/>
                    </a:cubicBezTo>
                    <a:close/>
                    <a:moveTo>
                      <a:pt x="385" y="229"/>
                    </a:moveTo>
                    <a:cubicBezTo>
                      <a:pt x="385" y="210"/>
                      <a:pt x="385" y="192"/>
                      <a:pt x="385" y="174"/>
                    </a:cubicBezTo>
                    <a:cubicBezTo>
                      <a:pt x="387" y="172"/>
                      <a:pt x="389" y="170"/>
                      <a:pt x="391" y="168"/>
                    </a:cubicBezTo>
                    <a:cubicBezTo>
                      <a:pt x="398" y="153"/>
                      <a:pt x="399" y="137"/>
                      <a:pt x="412" y="129"/>
                    </a:cubicBezTo>
                    <a:cubicBezTo>
                      <a:pt x="411" y="129"/>
                      <a:pt x="411" y="128"/>
                      <a:pt x="411" y="127"/>
                    </a:cubicBezTo>
                    <a:cubicBezTo>
                      <a:pt x="414" y="128"/>
                      <a:pt x="414" y="127"/>
                      <a:pt x="416" y="129"/>
                    </a:cubicBezTo>
                    <a:cubicBezTo>
                      <a:pt x="416" y="129"/>
                      <a:pt x="417" y="129"/>
                      <a:pt x="417" y="128"/>
                    </a:cubicBezTo>
                    <a:cubicBezTo>
                      <a:pt x="415" y="132"/>
                      <a:pt x="413" y="135"/>
                      <a:pt x="411" y="138"/>
                    </a:cubicBezTo>
                    <a:cubicBezTo>
                      <a:pt x="410" y="142"/>
                      <a:pt x="412" y="147"/>
                      <a:pt x="413" y="149"/>
                    </a:cubicBezTo>
                    <a:cubicBezTo>
                      <a:pt x="405" y="157"/>
                      <a:pt x="397" y="234"/>
                      <a:pt x="410" y="246"/>
                    </a:cubicBezTo>
                    <a:cubicBezTo>
                      <a:pt x="410" y="257"/>
                      <a:pt x="398" y="268"/>
                      <a:pt x="389" y="270"/>
                    </a:cubicBezTo>
                    <a:cubicBezTo>
                      <a:pt x="389" y="271"/>
                      <a:pt x="389" y="271"/>
                      <a:pt x="390" y="272"/>
                    </a:cubicBezTo>
                    <a:cubicBezTo>
                      <a:pt x="381" y="265"/>
                      <a:pt x="385" y="243"/>
                      <a:pt x="385" y="229"/>
                    </a:cubicBezTo>
                    <a:close/>
                    <a:moveTo>
                      <a:pt x="584" y="329"/>
                    </a:moveTo>
                    <a:cubicBezTo>
                      <a:pt x="538" y="360"/>
                      <a:pt x="476" y="375"/>
                      <a:pt x="414" y="388"/>
                    </a:cubicBezTo>
                    <a:cubicBezTo>
                      <a:pt x="407" y="369"/>
                      <a:pt x="428" y="364"/>
                      <a:pt x="433" y="353"/>
                    </a:cubicBezTo>
                    <a:cubicBezTo>
                      <a:pt x="433" y="351"/>
                      <a:pt x="433" y="348"/>
                      <a:pt x="433" y="346"/>
                    </a:cubicBezTo>
                    <a:cubicBezTo>
                      <a:pt x="433" y="346"/>
                      <a:pt x="434" y="346"/>
                      <a:pt x="434" y="347"/>
                    </a:cubicBezTo>
                    <a:cubicBezTo>
                      <a:pt x="434" y="346"/>
                      <a:pt x="434" y="346"/>
                      <a:pt x="434" y="345"/>
                    </a:cubicBezTo>
                    <a:cubicBezTo>
                      <a:pt x="435" y="344"/>
                      <a:pt x="468" y="333"/>
                      <a:pt x="470" y="334"/>
                    </a:cubicBezTo>
                    <a:cubicBezTo>
                      <a:pt x="476" y="337"/>
                      <a:pt x="493" y="329"/>
                      <a:pt x="500" y="326"/>
                    </a:cubicBezTo>
                    <a:cubicBezTo>
                      <a:pt x="505" y="329"/>
                      <a:pt x="562" y="313"/>
                      <a:pt x="569" y="310"/>
                    </a:cubicBezTo>
                    <a:cubicBezTo>
                      <a:pt x="579" y="307"/>
                      <a:pt x="586" y="310"/>
                      <a:pt x="592" y="305"/>
                    </a:cubicBezTo>
                    <a:cubicBezTo>
                      <a:pt x="600" y="304"/>
                      <a:pt x="625" y="305"/>
                      <a:pt x="626" y="306"/>
                    </a:cubicBezTo>
                    <a:cubicBezTo>
                      <a:pt x="627" y="306"/>
                      <a:pt x="628" y="306"/>
                      <a:pt x="629" y="306"/>
                    </a:cubicBezTo>
                    <a:cubicBezTo>
                      <a:pt x="622" y="316"/>
                      <a:pt x="595" y="322"/>
                      <a:pt x="584" y="329"/>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6" name="ïSḻïḑe">
                <a:extLst>
                  <a:ext uri="{FF2B5EF4-FFF2-40B4-BE49-F238E27FC236}">
                    <a16:creationId xmlns="" xmlns:a16="http://schemas.microsoft.com/office/drawing/2014/main" id="{469FD33A-0CA7-49A2-87AD-10BEB4E101BA}"/>
                  </a:ext>
                </a:extLst>
              </p:cNvPr>
              <p:cNvSpPr/>
              <p:nvPr/>
            </p:nvSpPr>
            <p:spPr bwMode="auto">
              <a:xfrm>
                <a:off x="6967538" y="4999035"/>
                <a:ext cx="112713" cy="184150"/>
              </a:xfrm>
              <a:custGeom>
                <a:avLst/>
                <a:gdLst>
                  <a:gd name="T0" fmla="*/ 4 w 111"/>
                  <a:gd name="T1" fmla="*/ 181 h 181"/>
                  <a:gd name="T2" fmla="*/ 16 w 111"/>
                  <a:gd name="T3" fmla="*/ 163 h 181"/>
                  <a:gd name="T4" fmla="*/ 87 w 111"/>
                  <a:gd name="T5" fmla="*/ 91 h 181"/>
                  <a:gd name="T6" fmla="*/ 106 w 111"/>
                  <a:gd name="T7" fmla="*/ 60 h 181"/>
                  <a:gd name="T8" fmla="*/ 93 w 111"/>
                  <a:gd name="T9" fmla="*/ 0 h 181"/>
                  <a:gd name="T10" fmla="*/ 90 w 111"/>
                  <a:gd name="T11" fmla="*/ 0 h 181"/>
                  <a:gd name="T12" fmla="*/ 46 w 111"/>
                  <a:gd name="T13" fmla="*/ 94 h 181"/>
                  <a:gd name="T14" fmla="*/ 0 w 111"/>
                  <a:gd name="T15" fmla="*/ 177 h 181"/>
                  <a:gd name="T16" fmla="*/ 3 w 111"/>
                  <a:gd name="T17" fmla="*/ 181 h 181"/>
                  <a:gd name="T18" fmla="*/ 4 w 111"/>
                  <a:gd name="T19"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1" h="181">
                    <a:moveTo>
                      <a:pt x="4" y="181"/>
                    </a:moveTo>
                    <a:cubicBezTo>
                      <a:pt x="10" y="176"/>
                      <a:pt x="11" y="168"/>
                      <a:pt x="16" y="163"/>
                    </a:cubicBezTo>
                    <a:cubicBezTo>
                      <a:pt x="40" y="141"/>
                      <a:pt x="63" y="115"/>
                      <a:pt x="87" y="91"/>
                    </a:cubicBezTo>
                    <a:cubicBezTo>
                      <a:pt x="91" y="87"/>
                      <a:pt x="108" y="64"/>
                      <a:pt x="106" y="60"/>
                    </a:cubicBezTo>
                    <a:cubicBezTo>
                      <a:pt x="111" y="37"/>
                      <a:pt x="108" y="12"/>
                      <a:pt x="93" y="0"/>
                    </a:cubicBezTo>
                    <a:cubicBezTo>
                      <a:pt x="92" y="0"/>
                      <a:pt x="91" y="0"/>
                      <a:pt x="90" y="0"/>
                    </a:cubicBezTo>
                    <a:cubicBezTo>
                      <a:pt x="70" y="27"/>
                      <a:pt x="59" y="65"/>
                      <a:pt x="46" y="94"/>
                    </a:cubicBezTo>
                    <a:cubicBezTo>
                      <a:pt x="32" y="124"/>
                      <a:pt x="11" y="143"/>
                      <a:pt x="0" y="177"/>
                    </a:cubicBezTo>
                    <a:cubicBezTo>
                      <a:pt x="1" y="179"/>
                      <a:pt x="2" y="180"/>
                      <a:pt x="3" y="181"/>
                    </a:cubicBezTo>
                    <a:cubicBezTo>
                      <a:pt x="3" y="181"/>
                      <a:pt x="4" y="181"/>
                      <a:pt x="4" y="18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7" name="ïšlídê">
                <a:extLst>
                  <a:ext uri="{FF2B5EF4-FFF2-40B4-BE49-F238E27FC236}">
                    <a16:creationId xmlns="" xmlns:a16="http://schemas.microsoft.com/office/drawing/2014/main" id="{03942722-6AA2-4CA1-915F-4771ECEC56AD}"/>
                  </a:ext>
                </a:extLst>
              </p:cNvPr>
              <p:cNvSpPr/>
              <p:nvPr/>
            </p:nvSpPr>
            <p:spPr bwMode="auto">
              <a:xfrm>
                <a:off x="7018338" y="5157785"/>
                <a:ext cx="57150" cy="71437"/>
              </a:xfrm>
              <a:custGeom>
                <a:avLst/>
                <a:gdLst>
                  <a:gd name="T0" fmla="*/ 1 w 56"/>
                  <a:gd name="T1" fmla="*/ 65 h 70"/>
                  <a:gd name="T2" fmla="*/ 5 w 56"/>
                  <a:gd name="T3" fmla="*/ 70 h 70"/>
                  <a:gd name="T4" fmla="*/ 52 w 56"/>
                  <a:gd name="T5" fmla="*/ 48 h 70"/>
                  <a:gd name="T6" fmla="*/ 55 w 56"/>
                  <a:gd name="T7" fmla="*/ 26 h 70"/>
                  <a:gd name="T8" fmla="*/ 11 w 56"/>
                  <a:gd name="T9" fmla="*/ 0 h 70"/>
                  <a:gd name="T10" fmla="*/ 4 w 56"/>
                  <a:gd name="T11" fmla="*/ 30 h 70"/>
                  <a:gd name="T12" fmla="*/ 6 w 56"/>
                  <a:gd name="T13" fmla="*/ 46 h 70"/>
                  <a:gd name="T14" fmla="*/ 1 w 56"/>
                  <a:gd name="T15" fmla="*/ 65 h 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70">
                    <a:moveTo>
                      <a:pt x="1" y="65"/>
                    </a:moveTo>
                    <a:cubicBezTo>
                      <a:pt x="2" y="67"/>
                      <a:pt x="3" y="68"/>
                      <a:pt x="5" y="70"/>
                    </a:cubicBezTo>
                    <a:cubicBezTo>
                      <a:pt x="23" y="67"/>
                      <a:pt x="36" y="52"/>
                      <a:pt x="52" y="48"/>
                    </a:cubicBezTo>
                    <a:cubicBezTo>
                      <a:pt x="56" y="41"/>
                      <a:pt x="55" y="33"/>
                      <a:pt x="55" y="26"/>
                    </a:cubicBezTo>
                    <a:cubicBezTo>
                      <a:pt x="42" y="15"/>
                      <a:pt x="31" y="1"/>
                      <a:pt x="11" y="0"/>
                    </a:cubicBezTo>
                    <a:cubicBezTo>
                      <a:pt x="7" y="4"/>
                      <a:pt x="0" y="19"/>
                      <a:pt x="4" y="30"/>
                    </a:cubicBezTo>
                    <a:cubicBezTo>
                      <a:pt x="5" y="32"/>
                      <a:pt x="8" y="41"/>
                      <a:pt x="6" y="46"/>
                    </a:cubicBezTo>
                    <a:cubicBezTo>
                      <a:pt x="4" y="50"/>
                      <a:pt x="1" y="59"/>
                      <a:pt x="1" y="65"/>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8" name="iṣḻïdé">
                <a:extLst>
                  <a:ext uri="{FF2B5EF4-FFF2-40B4-BE49-F238E27FC236}">
                    <a16:creationId xmlns="" xmlns:a16="http://schemas.microsoft.com/office/drawing/2014/main" id="{6BD47346-0C42-4075-9EA9-DBE20A818220}"/>
                  </a:ext>
                </a:extLst>
              </p:cNvPr>
              <p:cNvSpPr/>
              <p:nvPr/>
            </p:nvSpPr>
            <p:spPr bwMode="auto">
              <a:xfrm>
                <a:off x="6881813" y="5394322"/>
                <a:ext cx="50800" cy="155575"/>
              </a:xfrm>
              <a:custGeom>
                <a:avLst/>
                <a:gdLst>
                  <a:gd name="T0" fmla="*/ 31 w 50"/>
                  <a:gd name="T1" fmla="*/ 148 h 154"/>
                  <a:gd name="T2" fmla="*/ 40 w 50"/>
                  <a:gd name="T3" fmla="*/ 89 h 154"/>
                  <a:gd name="T4" fmla="*/ 39 w 50"/>
                  <a:gd name="T5" fmla="*/ 58 h 154"/>
                  <a:gd name="T6" fmla="*/ 48 w 50"/>
                  <a:gd name="T7" fmla="*/ 3 h 154"/>
                  <a:gd name="T8" fmla="*/ 42 w 50"/>
                  <a:gd name="T9" fmla="*/ 0 h 154"/>
                  <a:gd name="T10" fmla="*/ 11 w 50"/>
                  <a:gd name="T11" fmla="*/ 56 h 154"/>
                  <a:gd name="T12" fmla="*/ 12 w 50"/>
                  <a:gd name="T13" fmla="*/ 70 h 154"/>
                  <a:gd name="T14" fmla="*/ 6 w 50"/>
                  <a:gd name="T15" fmla="*/ 79 h 154"/>
                  <a:gd name="T16" fmla="*/ 6 w 50"/>
                  <a:gd name="T17" fmla="*/ 102 h 154"/>
                  <a:gd name="T18" fmla="*/ 10 w 50"/>
                  <a:gd name="T19" fmla="*/ 154 h 154"/>
                  <a:gd name="T20" fmla="*/ 31 w 50"/>
                  <a:gd name="T21" fmla="*/ 14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 h="154">
                    <a:moveTo>
                      <a:pt x="31" y="148"/>
                    </a:moveTo>
                    <a:cubicBezTo>
                      <a:pt x="39" y="134"/>
                      <a:pt x="40" y="109"/>
                      <a:pt x="40" y="89"/>
                    </a:cubicBezTo>
                    <a:cubicBezTo>
                      <a:pt x="40" y="78"/>
                      <a:pt x="40" y="68"/>
                      <a:pt x="39" y="58"/>
                    </a:cubicBezTo>
                    <a:cubicBezTo>
                      <a:pt x="48" y="47"/>
                      <a:pt x="50" y="22"/>
                      <a:pt x="48" y="3"/>
                    </a:cubicBezTo>
                    <a:cubicBezTo>
                      <a:pt x="45" y="1"/>
                      <a:pt x="46" y="1"/>
                      <a:pt x="42" y="0"/>
                    </a:cubicBezTo>
                    <a:cubicBezTo>
                      <a:pt x="34" y="19"/>
                      <a:pt x="20" y="36"/>
                      <a:pt x="11" y="56"/>
                    </a:cubicBezTo>
                    <a:cubicBezTo>
                      <a:pt x="12" y="61"/>
                      <a:pt x="12" y="66"/>
                      <a:pt x="12" y="70"/>
                    </a:cubicBezTo>
                    <a:cubicBezTo>
                      <a:pt x="11" y="73"/>
                      <a:pt x="7" y="76"/>
                      <a:pt x="6" y="79"/>
                    </a:cubicBezTo>
                    <a:cubicBezTo>
                      <a:pt x="6" y="86"/>
                      <a:pt x="6" y="94"/>
                      <a:pt x="6" y="102"/>
                    </a:cubicBezTo>
                    <a:cubicBezTo>
                      <a:pt x="0" y="114"/>
                      <a:pt x="0" y="139"/>
                      <a:pt x="10" y="154"/>
                    </a:cubicBezTo>
                    <a:cubicBezTo>
                      <a:pt x="22" y="154"/>
                      <a:pt x="23" y="150"/>
                      <a:pt x="31" y="148"/>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20" name="iṩľiḓè">
              <a:extLst>
                <a:ext uri="{FF2B5EF4-FFF2-40B4-BE49-F238E27FC236}">
                  <a16:creationId xmlns="" xmlns:a16="http://schemas.microsoft.com/office/drawing/2014/main" id="{9B0882B7-B4D2-4BBD-816B-EFF260352804}"/>
                </a:ext>
              </a:extLst>
            </p:cNvPr>
            <p:cNvGrpSpPr/>
            <p:nvPr/>
          </p:nvGrpSpPr>
          <p:grpSpPr>
            <a:xfrm>
              <a:off x="7273918" y="2792408"/>
              <a:ext cx="599342" cy="855718"/>
              <a:chOff x="6115050" y="4976810"/>
              <a:chExt cx="560388" cy="800100"/>
            </a:xfrm>
          </p:grpSpPr>
          <p:sp>
            <p:nvSpPr>
              <p:cNvPr id="723" name="işľiḓê">
                <a:extLst>
                  <a:ext uri="{FF2B5EF4-FFF2-40B4-BE49-F238E27FC236}">
                    <a16:creationId xmlns="" xmlns:a16="http://schemas.microsoft.com/office/drawing/2014/main" id="{A1D4F96B-BA32-42B6-A9AD-1351DA2154DD}"/>
                  </a:ext>
                </a:extLst>
              </p:cNvPr>
              <p:cNvSpPr/>
              <p:nvPr/>
            </p:nvSpPr>
            <p:spPr bwMode="auto">
              <a:xfrm>
                <a:off x="6115050" y="4976810"/>
                <a:ext cx="477838" cy="792162"/>
              </a:xfrm>
              <a:custGeom>
                <a:avLst/>
                <a:gdLst>
                  <a:gd name="T0" fmla="*/ 471 w 471"/>
                  <a:gd name="T1" fmla="*/ 354 h 778"/>
                  <a:gd name="T2" fmla="*/ 358 w 471"/>
                  <a:gd name="T3" fmla="*/ 323 h 778"/>
                  <a:gd name="T4" fmla="*/ 351 w 471"/>
                  <a:gd name="T5" fmla="*/ 337 h 778"/>
                  <a:gd name="T6" fmla="*/ 384 w 471"/>
                  <a:gd name="T7" fmla="*/ 358 h 778"/>
                  <a:gd name="T8" fmla="*/ 366 w 471"/>
                  <a:gd name="T9" fmla="*/ 387 h 778"/>
                  <a:gd name="T10" fmla="*/ 288 w 471"/>
                  <a:gd name="T11" fmla="*/ 435 h 778"/>
                  <a:gd name="T12" fmla="*/ 288 w 471"/>
                  <a:gd name="T13" fmla="*/ 418 h 778"/>
                  <a:gd name="T14" fmla="*/ 288 w 471"/>
                  <a:gd name="T15" fmla="*/ 403 h 778"/>
                  <a:gd name="T16" fmla="*/ 305 w 471"/>
                  <a:gd name="T17" fmla="*/ 352 h 778"/>
                  <a:gd name="T18" fmla="*/ 305 w 471"/>
                  <a:gd name="T19" fmla="*/ 336 h 778"/>
                  <a:gd name="T20" fmla="*/ 315 w 471"/>
                  <a:gd name="T21" fmla="*/ 315 h 778"/>
                  <a:gd name="T22" fmla="*/ 316 w 471"/>
                  <a:gd name="T23" fmla="*/ 291 h 778"/>
                  <a:gd name="T24" fmla="*/ 326 w 471"/>
                  <a:gd name="T25" fmla="*/ 223 h 778"/>
                  <a:gd name="T26" fmla="*/ 329 w 471"/>
                  <a:gd name="T27" fmla="*/ 170 h 778"/>
                  <a:gd name="T28" fmla="*/ 346 w 471"/>
                  <a:gd name="T29" fmla="*/ 98 h 778"/>
                  <a:gd name="T30" fmla="*/ 356 w 471"/>
                  <a:gd name="T31" fmla="*/ 26 h 778"/>
                  <a:gd name="T32" fmla="*/ 303 w 471"/>
                  <a:gd name="T33" fmla="*/ 0 h 778"/>
                  <a:gd name="T34" fmla="*/ 288 w 471"/>
                  <a:gd name="T35" fmla="*/ 47 h 778"/>
                  <a:gd name="T36" fmla="*/ 292 w 471"/>
                  <a:gd name="T37" fmla="*/ 60 h 778"/>
                  <a:gd name="T38" fmla="*/ 288 w 471"/>
                  <a:gd name="T39" fmla="*/ 135 h 778"/>
                  <a:gd name="T40" fmla="*/ 281 w 471"/>
                  <a:gd name="T41" fmla="*/ 178 h 778"/>
                  <a:gd name="T42" fmla="*/ 283 w 471"/>
                  <a:gd name="T43" fmla="*/ 191 h 778"/>
                  <a:gd name="T44" fmla="*/ 276 w 471"/>
                  <a:gd name="T45" fmla="*/ 215 h 778"/>
                  <a:gd name="T46" fmla="*/ 277 w 471"/>
                  <a:gd name="T47" fmla="*/ 245 h 778"/>
                  <a:gd name="T48" fmla="*/ 246 w 471"/>
                  <a:gd name="T49" fmla="*/ 391 h 778"/>
                  <a:gd name="T50" fmla="*/ 247 w 471"/>
                  <a:gd name="T51" fmla="*/ 405 h 778"/>
                  <a:gd name="T52" fmla="*/ 240 w 471"/>
                  <a:gd name="T53" fmla="*/ 414 h 778"/>
                  <a:gd name="T54" fmla="*/ 224 w 471"/>
                  <a:gd name="T55" fmla="*/ 470 h 778"/>
                  <a:gd name="T56" fmla="*/ 141 w 471"/>
                  <a:gd name="T57" fmla="*/ 533 h 778"/>
                  <a:gd name="T58" fmla="*/ 106 w 471"/>
                  <a:gd name="T59" fmla="*/ 563 h 778"/>
                  <a:gd name="T60" fmla="*/ 63 w 471"/>
                  <a:gd name="T61" fmla="*/ 583 h 778"/>
                  <a:gd name="T62" fmla="*/ 57 w 471"/>
                  <a:gd name="T63" fmla="*/ 591 h 778"/>
                  <a:gd name="T64" fmla="*/ 71 w 471"/>
                  <a:gd name="T65" fmla="*/ 619 h 778"/>
                  <a:gd name="T66" fmla="*/ 78 w 471"/>
                  <a:gd name="T67" fmla="*/ 623 h 778"/>
                  <a:gd name="T68" fmla="*/ 117 w 471"/>
                  <a:gd name="T69" fmla="*/ 598 h 778"/>
                  <a:gd name="T70" fmla="*/ 140 w 471"/>
                  <a:gd name="T71" fmla="*/ 577 h 778"/>
                  <a:gd name="T72" fmla="*/ 152 w 471"/>
                  <a:gd name="T73" fmla="*/ 563 h 778"/>
                  <a:gd name="T74" fmla="*/ 169 w 471"/>
                  <a:gd name="T75" fmla="*/ 554 h 778"/>
                  <a:gd name="T76" fmla="*/ 181 w 471"/>
                  <a:gd name="T77" fmla="*/ 539 h 778"/>
                  <a:gd name="T78" fmla="*/ 192 w 471"/>
                  <a:gd name="T79" fmla="*/ 537 h 778"/>
                  <a:gd name="T80" fmla="*/ 206 w 471"/>
                  <a:gd name="T81" fmla="*/ 522 h 778"/>
                  <a:gd name="T82" fmla="*/ 211 w 471"/>
                  <a:gd name="T83" fmla="*/ 524 h 778"/>
                  <a:gd name="T84" fmla="*/ 186 w 471"/>
                  <a:gd name="T85" fmla="*/ 584 h 778"/>
                  <a:gd name="T86" fmla="*/ 86 w 471"/>
                  <a:gd name="T87" fmla="*/ 703 h 778"/>
                  <a:gd name="T88" fmla="*/ 77 w 471"/>
                  <a:gd name="T89" fmla="*/ 703 h 778"/>
                  <a:gd name="T90" fmla="*/ 35 w 471"/>
                  <a:gd name="T91" fmla="*/ 720 h 778"/>
                  <a:gd name="T92" fmla="*/ 10 w 471"/>
                  <a:gd name="T93" fmla="*/ 720 h 778"/>
                  <a:gd name="T94" fmla="*/ 0 w 471"/>
                  <a:gd name="T95" fmla="*/ 728 h 778"/>
                  <a:gd name="T96" fmla="*/ 11 w 471"/>
                  <a:gd name="T97" fmla="*/ 746 h 778"/>
                  <a:gd name="T98" fmla="*/ 143 w 471"/>
                  <a:gd name="T99" fmla="*/ 731 h 778"/>
                  <a:gd name="T100" fmla="*/ 235 w 471"/>
                  <a:gd name="T101" fmla="*/ 584 h 778"/>
                  <a:gd name="T102" fmla="*/ 270 w 471"/>
                  <a:gd name="T103" fmla="*/ 489 h 778"/>
                  <a:gd name="T104" fmla="*/ 327 w 471"/>
                  <a:gd name="T105" fmla="*/ 452 h 778"/>
                  <a:gd name="T106" fmla="*/ 471 w 471"/>
                  <a:gd name="T107" fmla="*/ 354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71" h="778">
                    <a:moveTo>
                      <a:pt x="471" y="354"/>
                    </a:moveTo>
                    <a:cubicBezTo>
                      <a:pt x="467" y="329"/>
                      <a:pt x="390" y="322"/>
                      <a:pt x="358" y="323"/>
                    </a:cubicBezTo>
                    <a:cubicBezTo>
                      <a:pt x="355" y="327"/>
                      <a:pt x="351" y="330"/>
                      <a:pt x="351" y="337"/>
                    </a:cubicBezTo>
                    <a:cubicBezTo>
                      <a:pt x="362" y="342"/>
                      <a:pt x="370" y="356"/>
                      <a:pt x="384" y="358"/>
                    </a:cubicBezTo>
                    <a:cubicBezTo>
                      <a:pt x="396" y="375"/>
                      <a:pt x="379" y="381"/>
                      <a:pt x="366" y="387"/>
                    </a:cubicBezTo>
                    <a:cubicBezTo>
                      <a:pt x="358" y="391"/>
                      <a:pt x="288" y="433"/>
                      <a:pt x="288" y="435"/>
                    </a:cubicBezTo>
                    <a:cubicBezTo>
                      <a:pt x="276" y="432"/>
                      <a:pt x="287" y="422"/>
                      <a:pt x="288" y="418"/>
                    </a:cubicBezTo>
                    <a:cubicBezTo>
                      <a:pt x="288" y="413"/>
                      <a:pt x="288" y="408"/>
                      <a:pt x="288" y="403"/>
                    </a:cubicBezTo>
                    <a:cubicBezTo>
                      <a:pt x="296" y="386"/>
                      <a:pt x="299" y="370"/>
                      <a:pt x="305" y="352"/>
                    </a:cubicBezTo>
                    <a:cubicBezTo>
                      <a:pt x="305" y="347"/>
                      <a:pt x="305" y="341"/>
                      <a:pt x="305" y="336"/>
                    </a:cubicBezTo>
                    <a:cubicBezTo>
                      <a:pt x="308" y="331"/>
                      <a:pt x="313" y="321"/>
                      <a:pt x="315" y="315"/>
                    </a:cubicBezTo>
                    <a:cubicBezTo>
                      <a:pt x="316" y="307"/>
                      <a:pt x="316" y="299"/>
                      <a:pt x="316" y="291"/>
                    </a:cubicBezTo>
                    <a:cubicBezTo>
                      <a:pt x="323" y="271"/>
                      <a:pt x="319" y="240"/>
                      <a:pt x="326" y="223"/>
                    </a:cubicBezTo>
                    <a:cubicBezTo>
                      <a:pt x="326" y="223"/>
                      <a:pt x="327" y="173"/>
                      <a:pt x="329" y="170"/>
                    </a:cubicBezTo>
                    <a:cubicBezTo>
                      <a:pt x="337" y="151"/>
                      <a:pt x="340" y="120"/>
                      <a:pt x="346" y="98"/>
                    </a:cubicBezTo>
                    <a:cubicBezTo>
                      <a:pt x="350" y="82"/>
                      <a:pt x="363" y="37"/>
                      <a:pt x="356" y="26"/>
                    </a:cubicBezTo>
                    <a:cubicBezTo>
                      <a:pt x="345" y="9"/>
                      <a:pt x="322" y="5"/>
                      <a:pt x="303" y="0"/>
                    </a:cubicBezTo>
                    <a:cubicBezTo>
                      <a:pt x="295" y="12"/>
                      <a:pt x="287" y="27"/>
                      <a:pt x="288" y="47"/>
                    </a:cubicBezTo>
                    <a:cubicBezTo>
                      <a:pt x="289" y="52"/>
                      <a:pt x="294" y="54"/>
                      <a:pt x="292" y="60"/>
                    </a:cubicBezTo>
                    <a:cubicBezTo>
                      <a:pt x="286" y="78"/>
                      <a:pt x="284" y="111"/>
                      <a:pt x="288" y="135"/>
                    </a:cubicBezTo>
                    <a:cubicBezTo>
                      <a:pt x="284" y="143"/>
                      <a:pt x="283" y="165"/>
                      <a:pt x="281" y="178"/>
                    </a:cubicBezTo>
                    <a:cubicBezTo>
                      <a:pt x="281" y="182"/>
                      <a:pt x="282" y="186"/>
                      <a:pt x="283" y="191"/>
                    </a:cubicBezTo>
                    <a:cubicBezTo>
                      <a:pt x="280" y="198"/>
                      <a:pt x="278" y="209"/>
                      <a:pt x="276" y="215"/>
                    </a:cubicBezTo>
                    <a:cubicBezTo>
                      <a:pt x="276" y="225"/>
                      <a:pt x="276" y="235"/>
                      <a:pt x="277" y="245"/>
                    </a:cubicBezTo>
                    <a:cubicBezTo>
                      <a:pt x="263" y="290"/>
                      <a:pt x="265" y="349"/>
                      <a:pt x="246" y="391"/>
                    </a:cubicBezTo>
                    <a:cubicBezTo>
                      <a:pt x="247" y="396"/>
                      <a:pt x="247" y="400"/>
                      <a:pt x="247" y="405"/>
                    </a:cubicBezTo>
                    <a:cubicBezTo>
                      <a:pt x="246" y="407"/>
                      <a:pt x="241" y="411"/>
                      <a:pt x="240" y="414"/>
                    </a:cubicBezTo>
                    <a:cubicBezTo>
                      <a:pt x="235" y="430"/>
                      <a:pt x="236" y="460"/>
                      <a:pt x="224" y="470"/>
                    </a:cubicBezTo>
                    <a:cubicBezTo>
                      <a:pt x="200" y="491"/>
                      <a:pt x="168" y="515"/>
                      <a:pt x="141" y="533"/>
                    </a:cubicBezTo>
                    <a:cubicBezTo>
                      <a:pt x="129" y="541"/>
                      <a:pt x="118" y="556"/>
                      <a:pt x="106" y="563"/>
                    </a:cubicBezTo>
                    <a:cubicBezTo>
                      <a:pt x="95" y="570"/>
                      <a:pt x="65" y="570"/>
                      <a:pt x="63" y="583"/>
                    </a:cubicBezTo>
                    <a:cubicBezTo>
                      <a:pt x="58" y="584"/>
                      <a:pt x="58" y="585"/>
                      <a:pt x="57" y="591"/>
                    </a:cubicBezTo>
                    <a:cubicBezTo>
                      <a:pt x="62" y="597"/>
                      <a:pt x="69" y="610"/>
                      <a:pt x="71" y="619"/>
                    </a:cubicBezTo>
                    <a:cubicBezTo>
                      <a:pt x="73" y="621"/>
                      <a:pt x="75" y="622"/>
                      <a:pt x="78" y="623"/>
                    </a:cubicBezTo>
                    <a:cubicBezTo>
                      <a:pt x="94" y="623"/>
                      <a:pt x="108" y="607"/>
                      <a:pt x="117" y="598"/>
                    </a:cubicBezTo>
                    <a:cubicBezTo>
                      <a:pt x="124" y="591"/>
                      <a:pt x="132" y="584"/>
                      <a:pt x="140" y="577"/>
                    </a:cubicBezTo>
                    <a:cubicBezTo>
                      <a:pt x="143" y="574"/>
                      <a:pt x="147" y="566"/>
                      <a:pt x="152" y="563"/>
                    </a:cubicBezTo>
                    <a:cubicBezTo>
                      <a:pt x="158" y="560"/>
                      <a:pt x="163" y="557"/>
                      <a:pt x="169" y="554"/>
                    </a:cubicBezTo>
                    <a:cubicBezTo>
                      <a:pt x="173" y="549"/>
                      <a:pt x="177" y="544"/>
                      <a:pt x="181" y="539"/>
                    </a:cubicBezTo>
                    <a:cubicBezTo>
                      <a:pt x="185" y="538"/>
                      <a:pt x="188" y="537"/>
                      <a:pt x="192" y="537"/>
                    </a:cubicBezTo>
                    <a:cubicBezTo>
                      <a:pt x="195" y="534"/>
                      <a:pt x="203" y="526"/>
                      <a:pt x="206" y="522"/>
                    </a:cubicBezTo>
                    <a:cubicBezTo>
                      <a:pt x="208" y="523"/>
                      <a:pt x="209" y="523"/>
                      <a:pt x="211" y="524"/>
                    </a:cubicBezTo>
                    <a:cubicBezTo>
                      <a:pt x="211" y="549"/>
                      <a:pt x="195" y="565"/>
                      <a:pt x="186" y="584"/>
                    </a:cubicBezTo>
                    <a:cubicBezTo>
                      <a:pt x="168" y="625"/>
                      <a:pt x="122" y="683"/>
                      <a:pt x="86" y="703"/>
                    </a:cubicBezTo>
                    <a:cubicBezTo>
                      <a:pt x="83" y="703"/>
                      <a:pt x="80" y="703"/>
                      <a:pt x="77" y="703"/>
                    </a:cubicBezTo>
                    <a:cubicBezTo>
                      <a:pt x="66" y="707"/>
                      <a:pt x="47" y="714"/>
                      <a:pt x="35" y="720"/>
                    </a:cubicBezTo>
                    <a:cubicBezTo>
                      <a:pt x="27" y="720"/>
                      <a:pt x="18" y="720"/>
                      <a:pt x="10" y="720"/>
                    </a:cubicBezTo>
                    <a:cubicBezTo>
                      <a:pt x="7" y="722"/>
                      <a:pt x="4" y="725"/>
                      <a:pt x="0" y="728"/>
                    </a:cubicBezTo>
                    <a:cubicBezTo>
                      <a:pt x="0" y="739"/>
                      <a:pt x="6" y="740"/>
                      <a:pt x="11" y="746"/>
                    </a:cubicBezTo>
                    <a:cubicBezTo>
                      <a:pt x="42" y="778"/>
                      <a:pt x="124" y="759"/>
                      <a:pt x="143" y="731"/>
                    </a:cubicBezTo>
                    <a:cubicBezTo>
                      <a:pt x="175" y="683"/>
                      <a:pt x="208" y="637"/>
                      <a:pt x="235" y="584"/>
                    </a:cubicBezTo>
                    <a:cubicBezTo>
                      <a:pt x="250" y="552"/>
                      <a:pt x="254" y="521"/>
                      <a:pt x="270" y="489"/>
                    </a:cubicBezTo>
                    <a:cubicBezTo>
                      <a:pt x="275" y="480"/>
                      <a:pt x="317" y="460"/>
                      <a:pt x="327" y="452"/>
                    </a:cubicBezTo>
                    <a:cubicBezTo>
                      <a:pt x="374" y="417"/>
                      <a:pt x="424" y="388"/>
                      <a:pt x="471" y="354"/>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4" name="îśḻíḑe">
                <a:extLst>
                  <a:ext uri="{FF2B5EF4-FFF2-40B4-BE49-F238E27FC236}">
                    <a16:creationId xmlns="" xmlns:a16="http://schemas.microsoft.com/office/drawing/2014/main" id="{E409139C-9721-49D2-A5BD-AD23BB25C535}"/>
                  </a:ext>
                </a:extLst>
              </p:cNvPr>
              <p:cNvSpPr/>
              <p:nvPr/>
            </p:nvSpPr>
            <p:spPr bwMode="auto">
              <a:xfrm>
                <a:off x="6384925" y="5484810"/>
                <a:ext cx="290513" cy="292100"/>
              </a:xfrm>
              <a:custGeom>
                <a:avLst/>
                <a:gdLst>
                  <a:gd name="T0" fmla="*/ 229 w 286"/>
                  <a:gd name="T1" fmla="*/ 216 h 287"/>
                  <a:gd name="T2" fmla="*/ 225 w 286"/>
                  <a:gd name="T3" fmla="*/ 211 h 287"/>
                  <a:gd name="T4" fmla="*/ 210 w 286"/>
                  <a:gd name="T5" fmla="*/ 210 h 287"/>
                  <a:gd name="T6" fmla="*/ 206 w 286"/>
                  <a:gd name="T7" fmla="*/ 205 h 287"/>
                  <a:gd name="T8" fmla="*/ 194 w 286"/>
                  <a:gd name="T9" fmla="*/ 205 h 287"/>
                  <a:gd name="T10" fmla="*/ 171 w 286"/>
                  <a:gd name="T11" fmla="*/ 192 h 287"/>
                  <a:gd name="T12" fmla="*/ 151 w 286"/>
                  <a:gd name="T13" fmla="*/ 169 h 287"/>
                  <a:gd name="T14" fmla="*/ 117 w 286"/>
                  <a:gd name="T15" fmla="*/ 142 h 287"/>
                  <a:gd name="T16" fmla="*/ 107 w 286"/>
                  <a:gd name="T17" fmla="*/ 120 h 287"/>
                  <a:gd name="T18" fmla="*/ 66 w 286"/>
                  <a:gd name="T19" fmla="*/ 56 h 287"/>
                  <a:gd name="T20" fmla="*/ 14 w 286"/>
                  <a:gd name="T21" fmla="*/ 0 h 287"/>
                  <a:gd name="T22" fmla="*/ 40 w 286"/>
                  <a:gd name="T23" fmla="*/ 118 h 287"/>
                  <a:gd name="T24" fmla="*/ 65 w 286"/>
                  <a:gd name="T25" fmla="*/ 182 h 287"/>
                  <a:gd name="T26" fmla="*/ 66 w 286"/>
                  <a:gd name="T27" fmla="*/ 204 h 287"/>
                  <a:gd name="T28" fmla="*/ 88 w 286"/>
                  <a:gd name="T29" fmla="*/ 257 h 287"/>
                  <a:gd name="T30" fmla="*/ 103 w 286"/>
                  <a:gd name="T31" fmla="*/ 268 h 287"/>
                  <a:gd name="T32" fmla="*/ 151 w 286"/>
                  <a:gd name="T33" fmla="*/ 276 h 287"/>
                  <a:gd name="T34" fmla="*/ 172 w 286"/>
                  <a:gd name="T35" fmla="*/ 276 h 287"/>
                  <a:gd name="T36" fmla="*/ 183 w 286"/>
                  <a:gd name="T37" fmla="*/ 270 h 287"/>
                  <a:gd name="T38" fmla="*/ 232 w 286"/>
                  <a:gd name="T39" fmla="*/ 269 h 287"/>
                  <a:gd name="T40" fmla="*/ 286 w 286"/>
                  <a:gd name="T41" fmla="*/ 238 h 287"/>
                  <a:gd name="T42" fmla="*/ 229 w 286"/>
                  <a:gd name="T43" fmla="*/ 216 h 2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6" h="287">
                    <a:moveTo>
                      <a:pt x="229" y="216"/>
                    </a:moveTo>
                    <a:cubicBezTo>
                      <a:pt x="228" y="214"/>
                      <a:pt x="226" y="212"/>
                      <a:pt x="225" y="211"/>
                    </a:cubicBezTo>
                    <a:cubicBezTo>
                      <a:pt x="220" y="210"/>
                      <a:pt x="215" y="210"/>
                      <a:pt x="210" y="210"/>
                    </a:cubicBezTo>
                    <a:cubicBezTo>
                      <a:pt x="209" y="208"/>
                      <a:pt x="208" y="206"/>
                      <a:pt x="206" y="205"/>
                    </a:cubicBezTo>
                    <a:cubicBezTo>
                      <a:pt x="202" y="205"/>
                      <a:pt x="198" y="205"/>
                      <a:pt x="194" y="205"/>
                    </a:cubicBezTo>
                    <a:cubicBezTo>
                      <a:pt x="201" y="202"/>
                      <a:pt x="175" y="194"/>
                      <a:pt x="171" y="192"/>
                    </a:cubicBezTo>
                    <a:cubicBezTo>
                      <a:pt x="164" y="184"/>
                      <a:pt x="157" y="177"/>
                      <a:pt x="151" y="169"/>
                    </a:cubicBezTo>
                    <a:cubicBezTo>
                      <a:pt x="142" y="158"/>
                      <a:pt x="125" y="155"/>
                      <a:pt x="117" y="142"/>
                    </a:cubicBezTo>
                    <a:cubicBezTo>
                      <a:pt x="119" y="141"/>
                      <a:pt x="109" y="123"/>
                      <a:pt x="107" y="120"/>
                    </a:cubicBezTo>
                    <a:cubicBezTo>
                      <a:pt x="94" y="107"/>
                      <a:pt x="75" y="72"/>
                      <a:pt x="66" y="56"/>
                    </a:cubicBezTo>
                    <a:cubicBezTo>
                      <a:pt x="55" y="37"/>
                      <a:pt x="41" y="2"/>
                      <a:pt x="14" y="0"/>
                    </a:cubicBezTo>
                    <a:cubicBezTo>
                      <a:pt x="0" y="23"/>
                      <a:pt x="32" y="95"/>
                      <a:pt x="40" y="118"/>
                    </a:cubicBezTo>
                    <a:cubicBezTo>
                      <a:pt x="48" y="141"/>
                      <a:pt x="55" y="165"/>
                      <a:pt x="65" y="182"/>
                    </a:cubicBezTo>
                    <a:cubicBezTo>
                      <a:pt x="65" y="189"/>
                      <a:pt x="66" y="197"/>
                      <a:pt x="66" y="204"/>
                    </a:cubicBezTo>
                    <a:cubicBezTo>
                      <a:pt x="74" y="223"/>
                      <a:pt x="78" y="242"/>
                      <a:pt x="88" y="257"/>
                    </a:cubicBezTo>
                    <a:cubicBezTo>
                      <a:pt x="93" y="261"/>
                      <a:pt x="98" y="264"/>
                      <a:pt x="103" y="268"/>
                    </a:cubicBezTo>
                    <a:cubicBezTo>
                      <a:pt x="122" y="278"/>
                      <a:pt x="128" y="287"/>
                      <a:pt x="151" y="276"/>
                    </a:cubicBezTo>
                    <a:cubicBezTo>
                      <a:pt x="158" y="276"/>
                      <a:pt x="165" y="276"/>
                      <a:pt x="172" y="276"/>
                    </a:cubicBezTo>
                    <a:cubicBezTo>
                      <a:pt x="175" y="274"/>
                      <a:pt x="179" y="272"/>
                      <a:pt x="183" y="270"/>
                    </a:cubicBezTo>
                    <a:cubicBezTo>
                      <a:pt x="199" y="269"/>
                      <a:pt x="216" y="269"/>
                      <a:pt x="232" y="269"/>
                    </a:cubicBezTo>
                    <a:cubicBezTo>
                      <a:pt x="258" y="256"/>
                      <a:pt x="267" y="261"/>
                      <a:pt x="286" y="238"/>
                    </a:cubicBezTo>
                    <a:cubicBezTo>
                      <a:pt x="272" y="217"/>
                      <a:pt x="250" y="226"/>
                      <a:pt x="229" y="216"/>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721" name="îšḻídé">
              <a:extLst>
                <a:ext uri="{FF2B5EF4-FFF2-40B4-BE49-F238E27FC236}">
                  <a16:creationId xmlns="" xmlns:a16="http://schemas.microsoft.com/office/drawing/2014/main" id="{C5D37677-96D6-4471-A529-F16E67A75306}"/>
                </a:ext>
              </a:extLst>
            </p:cNvPr>
            <p:cNvSpPr/>
            <p:nvPr/>
          </p:nvSpPr>
          <p:spPr bwMode="auto">
            <a:xfrm>
              <a:off x="6615743" y="3000099"/>
              <a:ext cx="425964" cy="517912"/>
            </a:xfrm>
            <a:custGeom>
              <a:avLst/>
              <a:gdLst>
                <a:gd name="T0" fmla="*/ 20 w 354"/>
                <a:gd name="T1" fmla="*/ 276 h 430"/>
                <a:gd name="T2" fmla="*/ 22 w 354"/>
                <a:gd name="T3" fmla="*/ 302 h 430"/>
                <a:gd name="T4" fmla="*/ 27 w 354"/>
                <a:gd name="T5" fmla="*/ 307 h 430"/>
                <a:gd name="T6" fmla="*/ 25 w 354"/>
                <a:gd name="T7" fmla="*/ 328 h 430"/>
                <a:gd name="T8" fmla="*/ 49 w 354"/>
                <a:gd name="T9" fmla="*/ 418 h 430"/>
                <a:gd name="T10" fmla="*/ 68 w 354"/>
                <a:gd name="T11" fmla="*/ 408 h 430"/>
                <a:gd name="T12" fmla="*/ 70 w 354"/>
                <a:gd name="T13" fmla="*/ 387 h 430"/>
                <a:gd name="T14" fmla="*/ 83 w 354"/>
                <a:gd name="T15" fmla="*/ 331 h 430"/>
                <a:gd name="T16" fmla="*/ 50 w 354"/>
                <a:gd name="T17" fmla="*/ 251 h 430"/>
                <a:gd name="T18" fmla="*/ 50 w 354"/>
                <a:gd name="T19" fmla="*/ 237 h 430"/>
                <a:gd name="T20" fmla="*/ 44 w 354"/>
                <a:gd name="T21" fmla="*/ 232 h 430"/>
                <a:gd name="T22" fmla="*/ 50 w 354"/>
                <a:gd name="T23" fmla="*/ 196 h 430"/>
                <a:gd name="T24" fmla="*/ 79 w 354"/>
                <a:gd name="T25" fmla="*/ 177 h 430"/>
                <a:gd name="T26" fmla="*/ 85 w 354"/>
                <a:gd name="T27" fmla="*/ 169 h 430"/>
                <a:gd name="T28" fmla="*/ 111 w 354"/>
                <a:gd name="T29" fmla="*/ 152 h 430"/>
                <a:gd name="T30" fmla="*/ 168 w 354"/>
                <a:gd name="T31" fmla="*/ 99 h 430"/>
                <a:gd name="T32" fmla="*/ 193 w 354"/>
                <a:gd name="T33" fmla="*/ 85 h 430"/>
                <a:gd name="T34" fmla="*/ 293 w 354"/>
                <a:gd name="T35" fmla="*/ 47 h 430"/>
                <a:gd name="T36" fmla="*/ 272 w 354"/>
                <a:gd name="T37" fmla="*/ 101 h 430"/>
                <a:gd name="T38" fmla="*/ 241 w 354"/>
                <a:gd name="T39" fmla="*/ 177 h 430"/>
                <a:gd name="T40" fmla="*/ 241 w 354"/>
                <a:gd name="T41" fmla="*/ 190 h 430"/>
                <a:gd name="T42" fmla="*/ 230 w 354"/>
                <a:gd name="T43" fmla="*/ 208 h 430"/>
                <a:gd name="T44" fmla="*/ 230 w 354"/>
                <a:gd name="T45" fmla="*/ 225 h 430"/>
                <a:gd name="T46" fmla="*/ 218 w 354"/>
                <a:gd name="T47" fmla="*/ 245 h 430"/>
                <a:gd name="T48" fmla="*/ 218 w 354"/>
                <a:gd name="T49" fmla="*/ 263 h 430"/>
                <a:gd name="T50" fmla="*/ 213 w 354"/>
                <a:gd name="T51" fmla="*/ 267 h 430"/>
                <a:gd name="T52" fmla="*/ 210 w 354"/>
                <a:gd name="T53" fmla="*/ 279 h 430"/>
                <a:gd name="T54" fmla="*/ 210 w 354"/>
                <a:gd name="T55" fmla="*/ 281 h 430"/>
                <a:gd name="T56" fmla="*/ 193 w 354"/>
                <a:gd name="T57" fmla="*/ 248 h 430"/>
                <a:gd name="T58" fmla="*/ 106 w 354"/>
                <a:gd name="T59" fmla="*/ 189 h 430"/>
                <a:gd name="T60" fmla="*/ 103 w 354"/>
                <a:gd name="T61" fmla="*/ 267 h 430"/>
                <a:gd name="T62" fmla="*/ 131 w 354"/>
                <a:gd name="T63" fmla="*/ 332 h 430"/>
                <a:gd name="T64" fmla="*/ 112 w 354"/>
                <a:gd name="T65" fmla="*/ 365 h 430"/>
                <a:gd name="T66" fmla="*/ 90 w 354"/>
                <a:gd name="T67" fmla="*/ 396 h 430"/>
                <a:gd name="T68" fmla="*/ 85 w 354"/>
                <a:gd name="T69" fmla="*/ 407 h 430"/>
                <a:gd name="T70" fmla="*/ 89 w 354"/>
                <a:gd name="T71" fmla="*/ 412 h 430"/>
                <a:gd name="T72" fmla="*/ 143 w 354"/>
                <a:gd name="T73" fmla="*/ 366 h 430"/>
                <a:gd name="T74" fmla="*/ 154 w 354"/>
                <a:gd name="T75" fmla="*/ 366 h 430"/>
                <a:gd name="T76" fmla="*/ 208 w 354"/>
                <a:gd name="T77" fmla="*/ 430 h 430"/>
                <a:gd name="T78" fmla="*/ 213 w 354"/>
                <a:gd name="T79" fmla="*/ 430 h 430"/>
                <a:gd name="T80" fmla="*/ 260 w 354"/>
                <a:gd name="T81" fmla="*/ 289 h 430"/>
                <a:gd name="T82" fmla="*/ 282 w 354"/>
                <a:gd name="T83" fmla="*/ 224 h 430"/>
                <a:gd name="T84" fmla="*/ 281 w 354"/>
                <a:gd name="T85" fmla="*/ 214 h 430"/>
                <a:gd name="T86" fmla="*/ 292 w 354"/>
                <a:gd name="T87" fmla="*/ 186 h 430"/>
                <a:gd name="T88" fmla="*/ 294 w 354"/>
                <a:gd name="T89" fmla="*/ 170 h 430"/>
                <a:gd name="T90" fmla="*/ 311 w 354"/>
                <a:gd name="T91" fmla="*/ 138 h 430"/>
                <a:gd name="T92" fmla="*/ 317 w 354"/>
                <a:gd name="T93" fmla="*/ 111 h 430"/>
                <a:gd name="T94" fmla="*/ 330 w 354"/>
                <a:gd name="T95" fmla="*/ 92 h 430"/>
                <a:gd name="T96" fmla="*/ 343 w 354"/>
                <a:gd name="T97" fmla="*/ 40 h 430"/>
                <a:gd name="T98" fmla="*/ 291 w 354"/>
                <a:gd name="T99" fmla="*/ 0 h 430"/>
                <a:gd name="T100" fmla="*/ 272 w 354"/>
                <a:gd name="T101" fmla="*/ 8 h 430"/>
                <a:gd name="T102" fmla="*/ 210 w 354"/>
                <a:gd name="T103" fmla="*/ 31 h 430"/>
                <a:gd name="T104" fmla="*/ 176 w 354"/>
                <a:gd name="T105" fmla="*/ 53 h 430"/>
                <a:gd name="T106" fmla="*/ 168 w 354"/>
                <a:gd name="T107" fmla="*/ 52 h 430"/>
                <a:gd name="T108" fmla="*/ 162 w 354"/>
                <a:gd name="T109" fmla="*/ 59 h 430"/>
                <a:gd name="T110" fmla="*/ 143 w 354"/>
                <a:gd name="T111" fmla="*/ 65 h 430"/>
                <a:gd name="T112" fmla="*/ 75 w 354"/>
                <a:gd name="T113" fmla="*/ 109 h 430"/>
                <a:gd name="T114" fmla="*/ 26 w 354"/>
                <a:gd name="T115" fmla="*/ 155 h 430"/>
                <a:gd name="T116" fmla="*/ 25 w 354"/>
                <a:gd name="T117" fmla="*/ 222 h 430"/>
                <a:gd name="T118" fmla="*/ 7 w 354"/>
                <a:gd name="T119" fmla="*/ 227 h 430"/>
                <a:gd name="T120" fmla="*/ 15 w 354"/>
                <a:gd name="T121" fmla="*/ 269 h 430"/>
                <a:gd name="T122" fmla="*/ 20 w 354"/>
                <a:gd name="T123" fmla="*/ 276 h 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4" h="430">
                  <a:moveTo>
                    <a:pt x="20" y="276"/>
                  </a:moveTo>
                  <a:cubicBezTo>
                    <a:pt x="21" y="285"/>
                    <a:pt x="22" y="293"/>
                    <a:pt x="22" y="302"/>
                  </a:cubicBezTo>
                  <a:cubicBezTo>
                    <a:pt x="24" y="304"/>
                    <a:pt x="25" y="305"/>
                    <a:pt x="27" y="307"/>
                  </a:cubicBezTo>
                  <a:cubicBezTo>
                    <a:pt x="27" y="314"/>
                    <a:pt x="26" y="321"/>
                    <a:pt x="25" y="328"/>
                  </a:cubicBezTo>
                  <a:cubicBezTo>
                    <a:pt x="33" y="356"/>
                    <a:pt x="27" y="403"/>
                    <a:pt x="49" y="418"/>
                  </a:cubicBezTo>
                  <a:cubicBezTo>
                    <a:pt x="56" y="425"/>
                    <a:pt x="65" y="412"/>
                    <a:pt x="68" y="408"/>
                  </a:cubicBezTo>
                  <a:cubicBezTo>
                    <a:pt x="68" y="401"/>
                    <a:pt x="69" y="394"/>
                    <a:pt x="70" y="387"/>
                  </a:cubicBezTo>
                  <a:cubicBezTo>
                    <a:pt x="76" y="375"/>
                    <a:pt x="86" y="354"/>
                    <a:pt x="83" y="331"/>
                  </a:cubicBezTo>
                  <a:cubicBezTo>
                    <a:pt x="78" y="299"/>
                    <a:pt x="61" y="276"/>
                    <a:pt x="50" y="251"/>
                  </a:cubicBezTo>
                  <a:cubicBezTo>
                    <a:pt x="50" y="246"/>
                    <a:pt x="50" y="242"/>
                    <a:pt x="50" y="237"/>
                  </a:cubicBezTo>
                  <a:cubicBezTo>
                    <a:pt x="48" y="235"/>
                    <a:pt x="46" y="234"/>
                    <a:pt x="44" y="232"/>
                  </a:cubicBezTo>
                  <a:cubicBezTo>
                    <a:pt x="39" y="222"/>
                    <a:pt x="50" y="209"/>
                    <a:pt x="50" y="196"/>
                  </a:cubicBezTo>
                  <a:cubicBezTo>
                    <a:pt x="59" y="186"/>
                    <a:pt x="66" y="184"/>
                    <a:pt x="79" y="177"/>
                  </a:cubicBezTo>
                  <a:cubicBezTo>
                    <a:pt x="81" y="174"/>
                    <a:pt x="83" y="172"/>
                    <a:pt x="85" y="169"/>
                  </a:cubicBezTo>
                  <a:cubicBezTo>
                    <a:pt x="94" y="164"/>
                    <a:pt x="102" y="158"/>
                    <a:pt x="111" y="152"/>
                  </a:cubicBezTo>
                  <a:cubicBezTo>
                    <a:pt x="126" y="142"/>
                    <a:pt x="158" y="112"/>
                    <a:pt x="168" y="99"/>
                  </a:cubicBezTo>
                  <a:cubicBezTo>
                    <a:pt x="169" y="101"/>
                    <a:pt x="188" y="88"/>
                    <a:pt x="193" y="85"/>
                  </a:cubicBezTo>
                  <a:cubicBezTo>
                    <a:pt x="222" y="70"/>
                    <a:pt x="248" y="46"/>
                    <a:pt x="293" y="47"/>
                  </a:cubicBezTo>
                  <a:cubicBezTo>
                    <a:pt x="292" y="59"/>
                    <a:pt x="278" y="86"/>
                    <a:pt x="272" y="101"/>
                  </a:cubicBezTo>
                  <a:cubicBezTo>
                    <a:pt x="259" y="128"/>
                    <a:pt x="255" y="152"/>
                    <a:pt x="241" y="177"/>
                  </a:cubicBezTo>
                  <a:cubicBezTo>
                    <a:pt x="241" y="181"/>
                    <a:pt x="241" y="186"/>
                    <a:pt x="241" y="190"/>
                  </a:cubicBezTo>
                  <a:cubicBezTo>
                    <a:pt x="239" y="194"/>
                    <a:pt x="232" y="203"/>
                    <a:pt x="230" y="208"/>
                  </a:cubicBezTo>
                  <a:cubicBezTo>
                    <a:pt x="230" y="213"/>
                    <a:pt x="230" y="219"/>
                    <a:pt x="230" y="225"/>
                  </a:cubicBezTo>
                  <a:cubicBezTo>
                    <a:pt x="228" y="232"/>
                    <a:pt x="221" y="238"/>
                    <a:pt x="218" y="245"/>
                  </a:cubicBezTo>
                  <a:cubicBezTo>
                    <a:pt x="218" y="251"/>
                    <a:pt x="218" y="257"/>
                    <a:pt x="218" y="263"/>
                  </a:cubicBezTo>
                  <a:cubicBezTo>
                    <a:pt x="216" y="265"/>
                    <a:pt x="214" y="266"/>
                    <a:pt x="213" y="267"/>
                  </a:cubicBezTo>
                  <a:cubicBezTo>
                    <a:pt x="212" y="270"/>
                    <a:pt x="213" y="276"/>
                    <a:pt x="210" y="279"/>
                  </a:cubicBezTo>
                  <a:cubicBezTo>
                    <a:pt x="210" y="280"/>
                    <a:pt x="210" y="280"/>
                    <a:pt x="210" y="281"/>
                  </a:cubicBezTo>
                  <a:cubicBezTo>
                    <a:pt x="201" y="277"/>
                    <a:pt x="199" y="257"/>
                    <a:pt x="193" y="248"/>
                  </a:cubicBezTo>
                  <a:cubicBezTo>
                    <a:pt x="175" y="223"/>
                    <a:pt x="147" y="190"/>
                    <a:pt x="106" y="189"/>
                  </a:cubicBezTo>
                  <a:cubicBezTo>
                    <a:pt x="89" y="206"/>
                    <a:pt x="93" y="245"/>
                    <a:pt x="103" y="267"/>
                  </a:cubicBezTo>
                  <a:cubicBezTo>
                    <a:pt x="106" y="275"/>
                    <a:pt x="133" y="322"/>
                    <a:pt x="131" y="332"/>
                  </a:cubicBezTo>
                  <a:cubicBezTo>
                    <a:pt x="128" y="344"/>
                    <a:pt x="118" y="357"/>
                    <a:pt x="112" y="365"/>
                  </a:cubicBezTo>
                  <a:cubicBezTo>
                    <a:pt x="106" y="374"/>
                    <a:pt x="102" y="394"/>
                    <a:pt x="90" y="396"/>
                  </a:cubicBezTo>
                  <a:cubicBezTo>
                    <a:pt x="85" y="402"/>
                    <a:pt x="86" y="401"/>
                    <a:pt x="85" y="407"/>
                  </a:cubicBezTo>
                  <a:cubicBezTo>
                    <a:pt x="86" y="409"/>
                    <a:pt x="88" y="410"/>
                    <a:pt x="89" y="412"/>
                  </a:cubicBezTo>
                  <a:cubicBezTo>
                    <a:pt x="106" y="411"/>
                    <a:pt x="136" y="378"/>
                    <a:pt x="143" y="366"/>
                  </a:cubicBezTo>
                  <a:cubicBezTo>
                    <a:pt x="147" y="366"/>
                    <a:pt x="151" y="366"/>
                    <a:pt x="154" y="366"/>
                  </a:cubicBezTo>
                  <a:cubicBezTo>
                    <a:pt x="173" y="387"/>
                    <a:pt x="194" y="406"/>
                    <a:pt x="208" y="430"/>
                  </a:cubicBezTo>
                  <a:cubicBezTo>
                    <a:pt x="209" y="430"/>
                    <a:pt x="211" y="430"/>
                    <a:pt x="213" y="430"/>
                  </a:cubicBezTo>
                  <a:cubicBezTo>
                    <a:pt x="249" y="405"/>
                    <a:pt x="244" y="337"/>
                    <a:pt x="260" y="289"/>
                  </a:cubicBezTo>
                  <a:cubicBezTo>
                    <a:pt x="266" y="271"/>
                    <a:pt x="275" y="244"/>
                    <a:pt x="282" y="224"/>
                  </a:cubicBezTo>
                  <a:cubicBezTo>
                    <a:pt x="281" y="221"/>
                    <a:pt x="281" y="217"/>
                    <a:pt x="281" y="214"/>
                  </a:cubicBezTo>
                  <a:cubicBezTo>
                    <a:pt x="284" y="206"/>
                    <a:pt x="290" y="191"/>
                    <a:pt x="292" y="186"/>
                  </a:cubicBezTo>
                  <a:cubicBezTo>
                    <a:pt x="292" y="181"/>
                    <a:pt x="293" y="176"/>
                    <a:pt x="294" y="170"/>
                  </a:cubicBezTo>
                  <a:cubicBezTo>
                    <a:pt x="298" y="161"/>
                    <a:pt x="309" y="149"/>
                    <a:pt x="311" y="138"/>
                  </a:cubicBezTo>
                  <a:cubicBezTo>
                    <a:pt x="313" y="130"/>
                    <a:pt x="313" y="122"/>
                    <a:pt x="317" y="111"/>
                  </a:cubicBezTo>
                  <a:cubicBezTo>
                    <a:pt x="318" y="114"/>
                    <a:pt x="329" y="94"/>
                    <a:pt x="330" y="92"/>
                  </a:cubicBezTo>
                  <a:cubicBezTo>
                    <a:pt x="337" y="75"/>
                    <a:pt x="337" y="57"/>
                    <a:pt x="343" y="40"/>
                  </a:cubicBezTo>
                  <a:cubicBezTo>
                    <a:pt x="354" y="9"/>
                    <a:pt x="317" y="0"/>
                    <a:pt x="291" y="0"/>
                  </a:cubicBezTo>
                  <a:cubicBezTo>
                    <a:pt x="287" y="8"/>
                    <a:pt x="280" y="5"/>
                    <a:pt x="272" y="8"/>
                  </a:cubicBezTo>
                  <a:cubicBezTo>
                    <a:pt x="261" y="12"/>
                    <a:pt x="217" y="31"/>
                    <a:pt x="210" y="31"/>
                  </a:cubicBezTo>
                  <a:cubicBezTo>
                    <a:pt x="200" y="37"/>
                    <a:pt x="187" y="48"/>
                    <a:pt x="176" y="53"/>
                  </a:cubicBezTo>
                  <a:cubicBezTo>
                    <a:pt x="173" y="53"/>
                    <a:pt x="170" y="53"/>
                    <a:pt x="168" y="52"/>
                  </a:cubicBezTo>
                  <a:cubicBezTo>
                    <a:pt x="166" y="55"/>
                    <a:pt x="164" y="57"/>
                    <a:pt x="162" y="59"/>
                  </a:cubicBezTo>
                  <a:cubicBezTo>
                    <a:pt x="155" y="63"/>
                    <a:pt x="149" y="61"/>
                    <a:pt x="143" y="65"/>
                  </a:cubicBezTo>
                  <a:cubicBezTo>
                    <a:pt x="122" y="78"/>
                    <a:pt x="97" y="95"/>
                    <a:pt x="75" y="109"/>
                  </a:cubicBezTo>
                  <a:cubicBezTo>
                    <a:pt x="58" y="120"/>
                    <a:pt x="34" y="135"/>
                    <a:pt x="26" y="155"/>
                  </a:cubicBezTo>
                  <a:cubicBezTo>
                    <a:pt x="20" y="173"/>
                    <a:pt x="24" y="201"/>
                    <a:pt x="25" y="222"/>
                  </a:cubicBezTo>
                  <a:cubicBezTo>
                    <a:pt x="22" y="224"/>
                    <a:pt x="10" y="224"/>
                    <a:pt x="7" y="227"/>
                  </a:cubicBezTo>
                  <a:cubicBezTo>
                    <a:pt x="0" y="233"/>
                    <a:pt x="11" y="261"/>
                    <a:pt x="15" y="269"/>
                  </a:cubicBezTo>
                  <a:cubicBezTo>
                    <a:pt x="16" y="271"/>
                    <a:pt x="18" y="274"/>
                    <a:pt x="20" y="276"/>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2" name="íŝ1ide">
              <a:extLst>
                <a:ext uri="{FF2B5EF4-FFF2-40B4-BE49-F238E27FC236}">
                  <a16:creationId xmlns="" xmlns:a16="http://schemas.microsoft.com/office/drawing/2014/main" id="{77480B3B-BA76-4C4F-BCF3-F4E9FCE4669C}"/>
                </a:ext>
              </a:extLst>
            </p:cNvPr>
            <p:cNvSpPr/>
            <p:nvPr/>
          </p:nvSpPr>
          <p:spPr bwMode="auto">
            <a:xfrm>
              <a:off x="6527548" y="3450476"/>
              <a:ext cx="514159" cy="247697"/>
            </a:xfrm>
            <a:custGeom>
              <a:avLst/>
              <a:gdLst>
                <a:gd name="T0" fmla="*/ 365 w 428"/>
                <a:gd name="T1" fmla="*/ 1 h 206"/>
                <a:gd name="T2" fmla="*/ 278 w 428"/>
                <a:gd name="T3" fmla="*/ 25 h 206"/>
                <a:gd name="T4" fmla="*/ 257 w 428"/>
                <a:gd name="T5" fmla="*/ 24 h 206"/>
                <a:gd name="T6" fmla="*/ 249 w 428"/>
                <a:gd name="T7" fmla="*/ 30 h 206"/>
                <a:gd name="T8" fmla="*/ 233 w 428"/>
                <a:gd name="T9" fmla="*/ 30 h 206"/>
                <a:gd name="T10" fmla="*/ 225 w 428"/>
                <a:gd name="T11" fmla="*/ 36 h 206"/>
                <a:gd name="T12" fmla="*/ 213 w 428"/>
                <a:gd name="T13" fmla="*/ 36 h 206"/>
                <a:gd name="T14" fmla="*/ 206 w 428"/>
                <a:gd name="T15" fmla="*/ 43 h 206"/>
                <a:gd name="T16" fmla="*/ 196 w 428"/>
                <a:gd name="T17" fmla="*/ 42 h 206"/>
                <a:gd name="T18" fmla="*/ 178 w 428"/>
                <a:gd name="T19" fmla="*/ 54 h 206"/>
                <a:gd name="T20" fmla="*/ 163 w 428"/>
                <a:gd name="T21" fmla="*/ 55 h 206"/>
                <a:gd name="T22" fmla="*/ 157 w 428"/>
                <a:gd name="T23" fmla="*/ 62 h 206"/>
                <a:gd name="T24" fmla="*/ 131 w 428"/>
                <a:gd name="T25" fmla="*/ 68 h 206"/>
                <a:gd name="T26" fmla="*/ 111 w 428"/>
                <a:gd name="T27" fmla="*/ 80 h 206"/>
                <a:gd name="T28" fmla="*/ 104 w 428"/>
                <a:gd name="T29" fmla="*/ 78 h 206"/>
                <a:gd name="T30" fmla="*/ 77 w 428"/>
                <a:gd name="T31" fmla="*/ 91 h 206"/>
                <a:gd name="T32" fmla="*/ 57 w 428"/>
                <a:gd name="T33" fmla="*/ 96 h 206"/>
                <a:gd name="T34" fmla="*/ 7 w 428"/>
                <a:gd name="T35" fmla="*/ 106 h 206"/>
                <a:gd name="T36" fmla="*/ 5 w 428"/>
                <a:gd name="T37" fmla="*/ 144 h 206"/>
                <a:gd name="T38" fmla="*/ 51 w 428"/>
                <a:gd name="T39" fmla="*/ 206 h 206"/>
                <a:gd name="T40" fmla="*/ 103 w 428"/>
                <a:gd name="T41" fmla="*/ 170 h 206"/>
                <a:gd name="T42" fmla="*/ 122 w 428"/>
                <a:gd name="T43" fmla="*/ 154 h 206"/>
                <a:gd name="T44" fmla="*/ 141 w 428"/>
                <a:gd name="T45" fmla="*/ 136 h 206"/>
                <a:gd name="T46" fmla="*/ 216 w 428"/>
                <a:gd name="T47" fmla="*/ 95 h 206"/>
                <a:gd name="T48" fmla="*/ 312 w 428"/>
                <a:gd name="T49" fmla="*/ 68 h 206"/>
                <a:gd name="T50" fmla="*/ 315 w 428"/>
                <a:gd name="T51" fmla="*/ 69 h 206"/>
                <a:gd name="T52" fmla="*/ 318 w 428"/>
                <a:gd name="T53" fmla="*/ 69 h 206"/>
                <a:gd name="T54" fmla="*/ 282 w 428"/>
                <a:gd name="T55" fmla="*/ 97 h 206"/>
                <a:gd name="T56" fmla="*/ 278 w 428"/>
                <a:gd name="T57" fmla="*/ 110 h 206"/>
                <a:gd name="T58" fmla="*/ 320 w 428"/>
                <a:gd name="T59" fmla="*/ 95 h 206"/>
                <a:gd name="T60" fmla="*/ 335 w 428"/>
                <a:gd name="T61" fmla="*/ 95 h 206"/>
                <a:gd name="T62" fmla="*/ 427 w 428"/>
                <a:gd name="T63" fmla="*/ 42 h 206"/>
                <a:gd name="T64" fmla="*/ 365 w 428"/>
                <a:gd name="T65" fmla="*/ 1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8" h="206">
                  <a:moveTo>
                    <a:pt x="365" y="1"/>
                  </a:moveTo>
                  <a:cubicBezTo>
                    <a:pt x="356" y="12"/>
                    <a:pt x="297" y="17"/>
                    <a:pt x="278" y="25"/>
                  </a:cubicBezTo>
                  <a:cubicBezTo>
                    <a:pt x="271" y="24"/>
                    <a:pt x="264" y="24"/>
                    <a:pt x="257" y="24"/>
                  </a:cubicBezTo>
                  <a:cubicBezTo>
                    <a:pt x="254" y="26"/>
                    <a:pt x="252" y="28"/>
                    <a:pt x="249" y="30"/>
                  </a:cubicBezTo>
                  <a:cubicBezTo>
                    <a:pt x="244" y="30"/>
                    <a:pt x="238" y="30"/>
                    <a:pt x="233" y="30"/>
                  </a:cubicBezTo>
                  <a:cubicBezTo>
                    <a:pt x="230" y="32"/>
                    <a:pt x="227" y="34"/>
                    <a:pt x="225" y="36"/>
                  </a:cubicBezTo>
                  <a:cubicBezTo>
                    <a:pt x="221" y="36"/>
                    <a:pt x="217" y="36"/>
                    <a:pt x="213" y="36"/>
                  </a:cubicBezTo>
                  <a:cubicBezTo>
                    <a:pt x="211" y="39"/>
                    <a:pt x="208" y="41"/>
                    <a:pt x="206" y="43"/>
                  </a:cubicBezTo>
                  <a:cubicBezTo>
                    <a:pt x="202" y="43"/>
                    <a:pt x="199" y="43"/>
                    <a:pt x="196" y="42"/>
                  </a:cubicBezTo>
                  <a:cubicBezTo>
                    <a:pt x="192" y="44"/>
                    <a:pt x="183" y="50"/>
                    <a:pt x="178" y="54"/>
                  </a:cubicBezTo>
                  <a:cubicBezTo>
                    <a:pt x="173" y="54"/>
                    <a:pt x="168" y="55"/>
                    <a:pt x="163" y="55"/>
                  </a:cubicBezTo>
                  <a:cubicBezTo>
                    <a:pt x="161" y="57"/>
                    <a:pt x="159" y="59"/>
                    <a:pt x="157" y="62"/>
                  </a:cubicBezTo>
                  <a:cubicBezTo>
                    <a:pt x="147" y="66"/>
                    <a:pt x="140" y="64"/>
                    <a:pt x="131" y="68"/>
                  </a:cubicBezTo>
                  <a:cubicBezTo>
                    <a:pt x="123" y="71"/>
                    <a:pt x="117" y="78"/>
                    <a:pt x="111" y="80"/>
                  </a:cubicBezTo>
                  <a:cubicBezTo>
                    <a:pt x="109" y="80"/>
                    <a:pt x="106" y="79"/>
                    <a:pt x="104" y="78"/>
                  </a:cubicBezTo>
                  <a:cubicBezTo>
                    <a:pt x="96" y="82"/>
                    <a:pt x="85" y="88"/>
                    <a:pt x="77" y="91"/>
                  </a:cubicBezTo>
                  <a:cubicBezTo>
                    <a:pt x="67" y="95"/>
                    <a:pt x="63" y="90"/>
                    <a:pt x="57" y="96"/>
                  </a:cubicBezTo>
                  <a:cubicBezTo>
                    <a:pt x="48" y="90"/>
                    <a:pt x="15" y="98"/>
                    <a:pt x="7" y="106"/>
                  </a:cubicBezTo>
                  <a:cubicBezTo>
                    <a:pt x="0" y="113"/>
                    <a:pt x="2" y="136"/>
                    <a:pt x="5" y="144"/>
                  </a:cubicBezTo>
                  <a:cubicBezTo>
                    <a:pt x="14" y="168"/>
                    <a:pt x="36" y="185"/>
                    <a:pt x="51" y="206"/>
                  </a:cubicBezTo>
                  <a:cubicBezTo>
                    <a:pt x="61" y="205"/>
                    <a:pt x="97" y="178"/>
                    <a:pt x="103" y="170"/>
                  </a:cubicBezTo>
                  <a:cubicBezTo>
                    <a:pt x="105" y="166"/>
                    <a:pt x="117" y="158"/>
                    <a:pt x="122" y="154"/>
                  </a:cubicBezTo>
                  <a:cubicBezTo>
                    <a:pt x="129" y="148"/>
                    <a:pt x="135" y="142"/>
                    <a:pt x="141" y="136"/>
                  </a:cubicBezTo>
                  <a:cubicBezTo>
                    <a:pt x="164" y="121"/>
                    <a:pt x="189" y="105"/>
                    <a:pt x="216" y="95"/>
                  </a:cubicBezTo>
                  <a:cubicBezTo>
                    <a:pt x="231" y="90"/>
                    <a:pt x="308" y="72"/>
                    <a:pt x="312" y="68"/>
                  </a:cubicBezTo>
                  <a:cubicBezTo>
                    <a:pt x="315" y="68"/>
                    <a:pt x="314" y="67"/>
                    <a:pt x="315" y="69"/>
                  </a:cubicBezTo>
                  <a:cubicBezTo>
                    <a:pt x="316" y="69"/>
                    <a:pt x="317" y="69"/>
                    <a:pt x="318" y="69"/>
                  </a:cubicBezTo>
                  <a:cubicBezTo>
                    <a:pt x="313" y="77"/>
                    <a:pt x="292" y="95"/>
                    <a:pt x="282" y="97"/>
                  </a:cubicBezTo>
                  <a:cubicBezTo>
                    <a:pt x="279" y="101"/>
                    <a:pt x="278" y="102"/>
                    <a:pt x="278" y="110"/>
                  </a:cubicBezTo>
                  <a:cubicBezTo>
                    <a:pt x="291" y="119"/>
                    <a:pt x="309" y="101"/>
                    <a:pt x="320" y="95"/>
                  </a:cubicBezTo>
                  <a:cubicBezTo>
                    <a:pt x="325" y="95"/>
                    <a:pt x="330" y="95"/>
                    <a:pt x="335" y="95"/>
                  </a:cubicBezTo>
                  <a:cubicBezTo>
                    <a:pt x="364" y="76"/>
                    <a:pt x="411" y="71"/>
                    <a:pt x="427" y="42"/>
                  </a:cubicBezTo>
                  <a:cubicBezTo>
                    <a:pt x="428" y="16"/>
                    <a:pt x="390" y="0"/>
                    <a:pt x="365" y="1"/>
                  </a:cubicBezTo>
                  <a:close/>
                </a:path>
              </a:pathLst>
            </a:custGeom>
            <a:solidFill>
              <a:srgbClr val="00409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46" name="ee7c1ec5-25d3-4a82-ac16-0fd0d9cf72a0"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9A19666A-689E-45F8-A78D-7CEFEC2CBE69}"/>
              </a:ext>
            </a:extLst>
          </p:cNvPr>
          <p:cNvGrpSpPr>
            <a:grpSpLocks noChangeAspect="1"/>
          </p:cNvGrpSpPr>
          <p:nvPr>
            <p:custDataLst>
              <p:tags r:id="rId6"/>
            </p:custDataLst>
          </p:nvPr>
        </p:nvGrpSpPr>
        <p:grpSpPr>
          <a:xfrm>
            <a:off x="3002356" y="3446705"/>
            <a:ext cx="1820066" cy="461760"/>
            <a:chOff x="2435157" y="2492286"/>
            <a:chExt cx="7321692" cy="1857550"/>
          </a:xfrm>
        </p:grpSpPr>
        <p:grpSp>
          <p:nvGrpSpPr>
            <p:cNvPr id="747" name="ïṣ1iḓé">
              <a:extLst>
                <a:ext uri="{FF2B5EF4-FFF2-40B4-BE49-F238E27FC236}">
                  <a16:creationId xmlns="" xmlns:a16="http://schemas.microsoft.com/office/drawing/2014/main" id="{93B581FF-6C14-4FFD-8599-EF2D9215DAE3}"/>
                </a:ext>
              </a:extLst>
            </p:cNvPr>
            <p:cNvGrpSpPr/>
            <p:nvPr/>
          </p:nvGrpSpPr>
          <p:grpSpPr>
            <a:xfrm>
              <a:off x="4802662" y="2492286"/>
              <a:ext cx="4823976" cy="1453920"/>
              <a:chOff x="5153026" y="2741613"/>
              <a:chExt cx="3529012" cy="1063626"/>
            </a:xfrm>
          </p:grpSpPr>
          <p:sp>
            <p:nvSpPr>
              <p:cNvPr id="785" name="ïšļíḑè">
                <a:extLst>
                  <a:ext uri="{FF2B5EF4-FFF2-40B4-BE49-F238E27FC236}">
                    <a16:creationId xmlns="" xmlns:a16="http://schemas.microsoft.com/office/drawing/2014/main" id="{E872ECC3-A5A8-4746-82C2-3A7A3D8F9015}"/>
                  </a:ext>
                </a:extLst>
              </p:cNvPr>
              <p:cNvSpPr/>
              <p:nvPr/>
            </p:nvSpPr>
            <p:spPr bwMode="auto">
              <a:xfrm>
                <a:off x="5153026" y="2843213"/>
                <a:ext cx="592138" cy="757238"/>
              </a:xfrm>
              <a:custGeom>
                <a:avLst/>
                <a:gdLst>
                  <a:gd name="T0" fmla="*/ 1 w 179"/>
                  <a:gd name="T1" fmla="*/ 83 h 228"/>
                  <a:gd name="T2" fmla="*/ 41 w 179"/>
                  <a:gd name="T3" fmla="*/ 12 h 228"/>
                  <a:gd name="T4" fmla="*/ 120 w 179"/>
                  <a:gd name="T5" fmla="*/ 8 h 228"/>
                  <a:gd name="T6" fmla="*/ 139 w 179"/>
                  <a:gd name="T7" fmla="*/ 8 h 228"/>
                  <a:gd name="T8" fmla="*/ 161 w 179"/>
                  <a:gd name="T9" fmla="*/ 166 h 228"/>
                  <a:gd name="T10" fmla="*/ 122 w 179"/>
                  <a:gd name="T11" fmla="*/ 226 h 228"/>
                  <a:gd name="T12" fmla="*/ 136 w 179"/>
                  <a:gd name="T13" fmla="*/ 175 h 228"/>
                  <a:gd name="T14" fmla="*/ 125 w 179"/>
                  <a:gd name="T15" fmla="*/ 39 h 228"/>
                  <a:gd name="T16" fmla="*/ 50 w 179"/>
                  <a:gd name="T17" fmla="*/ 49 h 228"/>
                  <a:gd name="T18" fmla="*/ 20 w 179"/>
                  <a:gd name="T19" fmla="*/ 228 h 228"/>
                  <a:gd name="T20" fmla="*/ 0 w 179"/>
                  <a:gd name="T21" fmla="*/ 213 h 228"/>
                  <a:gd name="T22" fmla="*/ 1 w 179"/>
                  <a:gd name="T23" fmla="*/ 83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28">
                    <a:moveTo>
                      <a:pt x="1" y="83"/>
                    </a:moveTo>
                    <a:cubicBezTo>
                      <a:pt x="3" y="57"/>
                      <a:pt x="3" y="0"/>
                      <a:pt x="41" y="12"/>
                    </a:cubicBezTo>
                    <a:cubicBezTo>
                      <a:pt x="31" y="23"/>
                      <a:pt x="126" y="24"/>
                      <a:pt x="120" y="8"/>
                    </a:cubicBezTo>
                    <a:cubicBezTo>
                      <a:pt x="131" y="7"/>
                      <a:pt x="135" y="7"/>
                      <a:pt x="139" y="8"/>
                    </a:cubicBezTo>
                    <a:cubicBezTo>
                      <a:pt x="179" y="30"/>
                      <a:pt x="167" y="126"/>
                      <a:pt x="161" y="166"/>
                    </a:cubicBezTo>
                    <a:cubicBezTo>
                      <a:pt x="152" y="184"/>
                      <a:pt x="133" y="224"/>
                      <a:pt x="122" y="226"/>
                    </a:cubicBezTo>
                    <a:cubicBezTo>
                      <a:pt x="97" y="152"/>
                      <a:pt x="125" y="186"/>
                      <a:pt x="136" y="175"/>
                    </a:cubicBezTo>
                    <a:cubicBezTo>
                      <a:pt x="150" y="133"/>
                      <a:pt x="146" y="51"/>
                      <a:pt x="125" y="39"/>
                    </a:cubicBezTo>
                    <a:cubicBezTo>
                      <a:pt x="111" y="39"/>
                      <a:pt x="71" y="54"/>
                      <a:pt x="50" y="49"/>
                    </a:cubicBezTo>
                    <a:cubicBezTo>
                      <a:pt x="18" y="61"/>
                      <a:pt x="25" y="189"/>
                      <a:pt x="20" y="228"/>
                    </a:cubicBezTo>
                    <a:cubicBezTo>
                      <a:pt x="6" y="224"/>
                      <a:pt x="6" y="222"/>
                      <a:pt x="0" y="213"/>
                    </a:cubicBezTo>
                    <a:cubicBezTo>
                      <a:pt x="0" y="177"/>
                      <a:pt x="1" y="97"/>
                      <a:pt x="1" y="83"/>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6" name="îSḻíḋe">
                <a:extLst>
                  <a:ext uri="{FF2B5EF4-FFF2-40B4-BE49-F238E27FC236}">
                    <a16:creationId xmlns="" xmlns:a16="http://schemas.microsoft.com/office/drawing/2014/main" id="{4DBB4FC8-6A52-4410-A295-F92EF0E3A2FA}"/>
                  </a:ext>
                </a:extLst>
              </p:cNvPr>
              <p:cNvSpPr/>
              <p:nvPr/>
            </p:nvSpPr>
            <p:spPr bwMode="auto">
              <a:xfrm>
                <a:off x="5338763" y="3071813"/>
                <a:ext cx="134938" cy="69850"/>
              </a:xfrm>
              <a:custGeom>
                <a:avLst/>
                <a:gdLst>
                  <a:gd name="T0" fmla="*/ 1 w 41"/>
                  <a:gd name="T1" fmla="*/ 9 h 21"/>
                  <a:gd name="T2" fmla="*/ 3 w 41"/>
                  <a:gd name="T3" fmla="*/ 19 h 21"/>
                  <a:gd name="T4" fmla="*/ 41 w 41"/>
                  <a:gd name="T5" fmla="*/ 12 h 21"/>
                  <a:gd name="T6" fmla="*/ 38 w 41"/>
                  <a:gd name="T7" fmla="*/ 2 h 21"/>
                  <a:gd name="T8" fmla="*/ 20 w 41"/>
                  <a:gd name="T9" fmla="*/ 1 h 21"/>
                  <a:gd name="T10" fmla="*/ 1 w 41"/>
                  <a:gd name="T11" fmla="*/ 9 h 21"/>
                </a:gdLst>
                <a:ahLst/>
                <a:cxnLst>
                  <a:cxn ang="0">
                    <a:pos x="T0" y="T1"/>
                  </a:cxn>
                  <a:cxn ang="0">
                    <a:pos x="T2" y="T3"/>
                  </a:cxn>
                  <a:cxn ang="0">
                    <a:pos x="T4" y="T5"/>
                  </a:cxn>
                  <a:cxn ang="0">
                    <a:pos x="T6" y="T7"/>
                  </a:cxn>
                  <a:cxn ang="0">
                    <a:pos x="T8" y="T9"/>
                  </a:cxn>
                  <a:cxn ang="0">
                    <a:pos x="T10" y="T11"/>
                  </a:cxn>
                </a:cxnLst>
                <a:rect l="0" t="0" r="r" b="b"/>
                <a:pathLst>
                  <a:path w="41" h="21">
                    <a:moveTo>
                      <a:pt x="1" y="9"/>
                    </a:moveTo>
                    <a:cubicBezTo>
                      <a:pt x="0" y="9"/>
                      <a:pt x="0" y="19"/>
                      <a:pt x="3" y="19"/>
                    </a:cubicBezTo>
                    <a:cubicBezTo>
                      <a:pt x="27" y="21"/>
                      <a:pt x="41" y="20"/>
                      <a:pt x="41" y="12"/>
                    </a:cubicBezTo>
                    <a:cubicBezTo>
                      <a:pt x="40" y="6"/>
                      <a:pt x="41" y="4"/>
                      <a:pt x="38" y="2"/>
                    </a:cubicBezTo>
                    <a:cubicBezTo>
                      <a:pt x="36" y="0"/>
                      <a:pt x="26" y="0"/>
                      <a:pt x="20" y="1"/>
                    </a:cubicBezTo>
                    <a:cubicBezTo>
                      <a:pt x="11" y="2"/>
                      <a:pt x="4" y="0"/>
                      <a:pt x="1" y="9"/>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7" name="ïsḻïḍè">
                <a:extLst>
                  <a:ext uri="{FF2B5EF4-FFF2-40B4-BE49-F238E27FC236}">
                    <a16:creationId xmlns="" xmlns:a16="http://schemas.microsoft.com/office/drawing/2014/main" id="{48E8DD3A-2A3F-42CA-B966-9E4068EA692D}"/>
                  </a:ext>
                </a:extLst>
              </p:cNvPr>
              <p:cNvSpPr/>
              <p:nvPr/>
            </p:nvSpPr>
            <p:spPr bwMode="auto">
              <a:xfrm>
                <a:off x="5275263" y="3122613"/>
                <a:ext cx="390525" cy="354013"/>
              </a:xfrm>
              <a:custGeom>
                <a:avLst/>
                <a:gdLst>
                  <a:gd name="T0" fmla="*/ 31 w 118"/>
                  <a:gd name="T1" fmla="*/ 64 h 107"/>
                  <a:gd name="T2" fmla="*/ 1 w 118"/>
                  <a:gd name="T3" fmla="*/ 60 h 107"/>
                  <a:gd name="T4" fmla="*/ 59 w 118"/>
                  <a:gd name="T5" fmla="*/ 81 h 107"/>
                  <a:gd name="T6" fmla="*/ 31 w 118"/>
                  <a:gd name="T7" fmla="*/ 64 h 107"/>
                </a:gdLst>
                <a:ahLst/>
                <a:cxnLst>
                  <a:cxn ang="0">
                    <a:pos x="T0" y="T1"/>
                  </a:cxn>
                  <a:cxn ang="0">
                    <a:pos x="T2" y="T3"/>
                  </a:cxn>
                  <a:cxn ang="0">
                    <a:pos x="T4" y="T5"/>
                  </a:cxn>
                  <a:cxn ang="0">
                    <a:pos x="T6" y="T7"/>
                  </a:cxn>
                </a:cxnLst>
                <a:rect l="0" t="0" r="r" b="b"/>
                <a:pathLst>
                  <a:path w="118" h="107">
                    <a:moveTo>
                      <a:pt x="31" y="64"/>
                    </a:moveTo>
                    <a:cubicBezTo>
                      <a:pt x="33" y="107"/>
                      <a:pt x="6" y="78"/>
                      <a:pt x="1" y="60"/>
                    </a:cubicBezTo>
                    <a:cubicBezTo>
                      <a:pt x="0" y="0"/>
                      <a:pt x="118" y="50"/>
                      <a:pt x="59" y="81"/>
                    </a:cubicBezTo>
                    <a:cubicBezTo>
                      <a:pt x="35" y="96"/>
                      <a:pt x="46" y="46"/>
                      <a:pt x="31" y="64"/>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8" name="îṧļiḋè">
                <a:extLst>
                  <a:ext uri="{FF2B5EF4-FFF2-40B4-BE49-F238E27FC236}">
                    <a16:creationId xmlns="" xmlns:a16="http://schemas.microsoft.com/office/drawing/2014/main" id="{B928EF93-65B3-463F-8257-9751EB095D76}"/>
                  </a:ext>
                </a:extLst>
              </p:cNvPr>
              <p:cNvSpPr/>
              <p:nvPr/>
            </p:nvSpPr>
            <p:spPr bwMode="auto">
              <a:xfrm>
                <a:off x="6137276" y="2817813"/>
                <a:ext cx="149225" cy="134938"/>
              </a:xfrm>
              <a:custGeom>
                <a:avLst/>
                <a:gdLst>
                  <a:gd name="T0" fmla="*/ 16 w 45"/>
                  <a:gd name="T1" fmla="*/ 3 h 41"/>
                  <a:gd name="T2" fmla="*/ 31 w 45"/>
                  <a:gd name="T3" fmla="*/ 39 h 41"/>
                  <a:gd name="T4" fmla="*/ 30 w 45"/>
                  <a:gd name="T5" fmla="*/ 16 h 41"/>
                  <a:gd name="T6" fmla="*/ 29 w 45"/>
                  <a:gd name="T7" fmla="*/ 2 h 41"/>
                  <a:gd name="T8" fmla="*/ 16 w 45"/>
                  <a:gd name="T9" fmla="*/ 3 h 41"/>
                </a:gdLst>
                <a:ahLst/>
                <a:cxnLst>
                  <a:cxn ang="0">
                    <a:pos x="T0" y="T1"/>
                  </a:cxn>
                  <a:cxn ang="0">
                    <a:pos x="T2" y="T3"/>
                  </a:cxn>
                  <a:cxn ang="0">
                    <a:pos x="T4" y="T5"/>
                  </a:cxn>
                  <a:cxn ang="0">
                    <a:pos x="T6" y="T7"/>
                  </a:cxn>
                  <a:cxn ang="0">
                    <a:pos x="T8" y="T9"/>
                  </a:cxn>
                </a:cxnLst>
                <a:rect l="0" t="0" r="r" b="b"/>
                <a:pathLst>
                  <a:path w="45" h="41">
                    <a:moveTo>
                      <a:pt x="16" y="3"/>
                    </a:moveTo>
                    <a:cubicBezTo>
                      <a:pt x="0" y="14"/>
                      <a:pt x="10" y="38"/>
                      <a:pt x="31" y="39"/>
                    </a:cubicBezTo>
                    <a:cubicBezTo>
                      <a:pt x="45" y="41"/>
                      <a:pt x="30" y="23"/>
                      <a:pt x="30" y="16"/>
                    </a:cubicBezTo>
                    <a:cubicBezTo>
                      <a:pt x="30" y="14"/>
                      <a:pt x="33" y="5"/>
                      <a:pt x="29" y="2"/>
                    </a:cubicBezTo>
                    <a:cubicBezTo>
                      <a:pt x="28" y="2"/>
                      <a:pt x="16" y="0"/>
                      <a:pt x="16" y="3"/>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9" name="íśľïďé">
                <a:extLst>
                  <a:ext uri="{FF2B5EF4-FFF2-40B4-BE49-F238E27FC236}">
                    <a16:creationId xmlns="" xmlns:a16="http://schemas.microsoft.com/office/drawing/2014/main" id="{91CEFEC0-9445-4971-98E1-E9BAC9A982C7}"/>
                  </a:ext>
                </a:extLst>
              </p:cNvPr>
              <p:cNvSpPr/>
              <p:nvPr/>
            </p:nvSpPr>
            <p:spPr bwMode="auto">
              <a:xfrm>
                <a:off x="6088063" y="2933701"/>
                <a:ext cx="122238" cy="168275"/>
              </a:xfrm>
              <a:custGeom>
                <a:avLst/>
                <a:gdLst>
                  <a:gd name="T0" fmla="*/ 33 w 37"/>
                  <a:gd name="T1" fmla="*/ 10 h 51"/>
                  <a:gd name="T2" fmla="*/ 28 w 37"/>
                  <a:gd name="T3" fmla="*/ 40 h 51"/>
                  <a:gd name="T4" fmla="*/ 13 w 37"/>
                  <a:gd name="T5" fmla="*/ 32 h 51"/>
                  <a:gd name="T6" fmla="*/ 17 w 37"/>
                  <a:gd name="T7" fmla="*/ 7 h 51"/>
                  <a:gd name="T8" fmla="*/ 33 w 37"/>
                  <a:gd name="T9" fmla="*/ 10 h 51"/>
                </a:gdLst>
                <a:ahLst/>
                <a:cxnLst>
                  <a:cxn ang="0">
                    <a:pos x="T0" y="T1"/>
                  </a:cxn>
                  <a:cxn ang="0">
                    <a:pos x="T2" y="T3"/>
                  </a:cxn>
                  <a:cxn ang="0">
                    <a:pos x="T4" y="T5"/>
                  </a:cxn>
                  <a:cxn ang="0">
                    <a:pos x="T6" y="T7"/>
                  </a:cxn>
                  <a:cxn ang="0">
                    <a:pos x="T8" y="T9"/>
                  </a:cxn>
                </a:cxnLst>
                <a:rect l="0" t="0" r="r" b="b"/>
                <a:pathLst>
                  <a:path w="37" h="51">
                    <a:moveTo>
                      <a:pt x="33" y="10"/>
                    </a:moveTo>
                    <a:cubicBezTo>
                      <a:pt x="37" y="24"/>
                      <a:pt x="36" y="31"/>
                      <a:pt x="28" y="40"/>
                    </a:cubicBezTo>
                    <a:cubicBezTo>
                      <a:pt x="18" y="51"/>
                      <a:pt x="0" y="50"/>
                      <a:pt x="13" y="32"/>
                    </a:cubicBezTo>
                    <a:cubicBezTo>
                      <a:pt x="16" y="28"/>
                      <a:pt x="18" y="13"/>
                      <a:pt x="17" y="7"/>
                    </a:cubicBezTo>
                    <a:cubicBezTo>
                      <a:pt x="16" y="0"/>
                      <a:pt x="34" y="8"/>
                      <a:pt x="33" y="1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0" name="îṣ1ïḍé">
                <a:extLst>
                  <a:ext uri="{FF2B5EF4-FFF2-40B4-BE49-F238E27FC236}">
                    <a16:creationId xmlns="" xmlns:a16="http://schemas.microsoft.com/office/drawing/2014/main" id="{959961F4-243C-47BF-BDAA-7EF08F7B8217}"/>
                  </a:ext>
                </a:extLst>
              </p:cNvPr>
              <p:cNvSpPr/>
              <p:nvPr/>
            </p:nvSpPr>
            <p:spPr bwMode="auto">
              <a:xfrm>
                <a:off x="5992813" y="3113088"/>
                <a:ext cx="141288" cy="557213"/>
              </a:xfrm>
              <a:custGeom>
                <a:avLst/>
                <a:gdLst>
                  <a:gd name="T0" fmla="*/ 14 w 43"/>
                  <a:gd name="T1" fmla="*/ 165 h 168"/>
                  <a:gd name="T2" fmla="*/ 0 w 43"/>
                  <a:gd name="T3" fmla="*/ 131 h 168"/>
                  <a:gd name="T4" fmla="*/ 31 w 43"/>
                  <a:gd name="T5" fmla="*/ 1 h 168"/>
                  <a:gd name="T6" fmla="*/ 40 w 43"/>
                  <a:gd name="T7" fmla="*/ 4 h 168"/>
                  <a:gd name="T8" fmla="*/ 33 w 43"/>
                  <a:gd name="T9" fmla="*/ 90 h 168"/>
                  <a:gd name="T10" fmla="*/ 28 w 43"/>
                  <a:gd name="T11" fmla="*/ 137 h 168"/>
                  <a:gd name="T12" fmla="*/ 14 w 43"/>
                  <a:gd name="T13" fmla="*/ 165 h 168"/>
                </a:gdLst>
                <a:ahLst/>
                <a:cxnLst>
                  <a:cxn ang="0">
                    <a:pos x="T0" y="T1"/>
                  </a:cxn>
                  <a:cxn ang="0">
                    <a:pos x="T2" y="T3"/>
                  </a:cxn>
                  <a:cxn ang="0">
                    <a:pos x="T4" y="T5"/>
                  </a:cxn>
                  <a:cxn ang="0">
                    <a:pos x="T6" y="T7"/>
                  </a:cxn>
                  <a:cxn ang="0">
                    <a:pos x="T8" y="T9"/>
                  </a:cxn>
                  <a:cxn ang="0">
                    <a:pos x="T10" y="T11"/>
                  </a:cxn>
                  <a:cxn ang="0">
                    <a:pos x="T12" y="T13"/>
                  </a:cxn>
                </a:cxnLst>
                <a:rect l="0" t="0" r="r" b="b"/>
                <a:pathLst>
                  <a:path w="43" h="168">
                    <a:moveTo>
                      <a:pt x="14" y="165"/>
                    </a:moveTo>
                    <a:cubicBezTo>
                      <a:pt x="6" y="157"/>
                      <a:pt x="3" y="150"/>
                      <a:pt x="0" y="131"/>
                    </a:cubicBezTo>
                    <a:cubicBezTo>
                      <a:pt x="11" y="93"/>
                      <a:pt x="29" y="69"/>
                      <a:pt x="31" y="1"/>
                    </a:cubicBezTo>
                    <a:cubicBezTo>
                      <a:pt x="31" y="0"/>
                      <a:pt x="40" y="2"/>
                      <a:pt x="40" y="4"/>
                    </a:cubicBezTo>
                    <a:cubicBezTo>
                      <a:pt x="40" y="30"/>
                      <a:pt x="43" y="73"/>
                      <a:pt x="33" y="90"/>
                    </a:cubicBezTo>
                    <a:cubicBezTo>
                      <a:pt x="28" y="95"/>
                      <a:pt x="28" y="129"/>
                      <a:pt x="28" y="137"/>
                    </a:cubicBezTo>
                    <a:cubicBezTo>
                      <a:pt x="25" y="155"/>
                      <a:pt x="20" y="168"/>
                      <a:pt x="14" y="165"/>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1" name="îṣļiḋè">
                <a:extLst>
                  <a:ext uri="{FF2B5EF4-FFF2-40B4-BE49-F238E27FC236}">
                    <a16:creationId xmlns="" xmlns:a16="http://schemas.microsoft.com/office/drawing/2014/main" id="{A0FD9959-5508-4D70-979E-1D276D49CAFA}"/>
                  </a:ext>
                </a:extLst>
              </p:cNvPr>
              <p:cNvSpPr/>
              <p:nvPr/>
            </p:nvSpPr>
            <p:spPr bwMode="auto">
              <a:xfrm>
                <a:off x="6173788" y="2747963"/>
                <a:ext cx="538163" cy="623888"/>
              </a:xfrm>
              <a:custGeom>
                <a:avLst/>
                <a:gdLst>
                  <a:gd name="T0" fmla="*/ 52 w 163"/>
                  <a:gd name="T1" fmla="*/ 77 h 188"/>
                  <a:gd name="T2" fmla="*/ 49 w 163"/>
                  <a:gd name="T3" fmla="*/ 109 h 188"/>
                  <a:gd name="T4" fmla="*/ 14 w 163"/>
                  <a:gd name="T5" fmla="*/ 153 h 188"/>
                  <a:gd name="T6" fmla="*/ 7 w 163"/>
                  <a:gd name="T7" fmla="*/ 185 h 188"/>
                  <a:gd name="T8" fmla="*/ 44 w 163"/>
                  <a:gd name="T9" fmla="*/ 164 h 188"/>
                  <a:gd name="T10" fmla="*/ 68 w 163"/>
                  <a:gd name="T11" fmla="*/ 120 h 188"/>
                  <a:gd name="T12" fmla="*/ 92 w 163"/>
                  <a:gd name="T13" fmla="*/ 105 h 188"/>
                  <a:gd name="T14" fmla="*/ 74 w 163"/>
                  <a:gd name="T15" fmla="*/ 146 h 188"/>
                  <a:gd name="T16" fmla="*/ 100 w 163"/>
                  <a:gd name="T17" fmla="*/ 115 h 188"/>
                  <a:gd name="T18" fmla="*/ 123 w 163"/>
                  <a:gd name="T19" fmla="*/ 101 h 188"/>
                  <a:gd name="T20" fmla="*/ 130 w 163"/>
                  <a:gd name="T21" fmla="*/ 143 h 188"/>
                  <a:gd name="T22" fmla="*/ 149 w 163"/>
                  <a:gd name="T23" fmla="*/ 132 h 188"/>
                  <a:gd name="T24" fmla="*/ 134 w 163"/>
                  <a:gd name="T25" fmla="*/ 91 h 188"/>
                  <a:gd name="T26" fmla="*/ 150 w 163"/>
                  <a:gd name="T27" fmla="*/ 79 h 188"/>
                  <a:gd name="T28" fmla="*/ 147 w 163"/>
                  <a:gd name="T29" fmla="*/ 64 h 188"/>
                  <a:gd name="T30" fmla="*/ 100 w 163"/>
                  <a:gd name="T31" fmla="*/ 86 h 188"/>
                  <a:gd name="T32" fmla="*/ 132 w 163"/>
                  <a:gd name="T33" fmla="*/ 51 h 188"/>
                  <a:gd name="T34" fmla="*/ 139 w 163"/>
                  <a:gd name="T35" fmla="*/ 35 h 188"/>
                  <a:gd name="T36" fmla="*/ 119 w 163"/>
                  <a:gd name="T37" fmla="*/ 11 h 188"/>
                  <a:gd name="T38" fmla="*/ 91 w 163"/>
                  <a:gd name="T39" fmla="*/ 8 h 188"/>
                  <a:gd name="T40" fmla="*/ 52 w 163"/>
                  <a:gd name="T41" fmla="*/ 47 h 188"/>
                  <a:gd name="T42" fmla="*/ 72 w 163"/>
                  <a:gd name="T43" fmla="*/ 58 h 188"/>
                  <a:gd name="T44" fmla="*/ 103 w 163"/>
                  <a:gd name="T45" fmla="*/ 41 h 188"/>
                  <a:gd name="T46" fmla="*/ 84 w 163"/>
                  <a:gd name="T47" fmla="*/ 86 h 188"/>
                  <a:gd name="T48" fmla="*/ 80 w 163"/>
                  <a:gd name="T49" fmla="*/ 103 h 188"/>
                  <a:gd name="T50" fmla="*/ 52 w 163"/>
                  <a:gd name="T51" fmla="*/ 7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3" h="188">
                    <a:moveTo>
                      <a:pt x="52" y="77"/>
                    </a:moveTo>
                    <a:cubicBezTo>
                      <a:pt x="39" y="94"/>
                      <a:pt x="46" y="103"/>
                      <a:pt x="49" y="109"/>
                    </a:cubicBezTo>
                    <a:cubicBezTo>
                      <a:pt x="49" y="124"/>
                      <a:pt x="24" y="143"/>
                      <a:pt x="14" y="153"/>
                    </a:cubicBezTo>
                    <a:cubicBezTo>
                      <a:pt x="7" y="160"/>
                      <a:pt x="0" y="172"/>
                      <a:pt x="7" y="185"/>
                    </a:cubicBezTo>
                    <a:cubicBezTo>
                      <a:pt x="27" y="188"/>
                      <a:pt x="35" y="179"/>
                      <a:pt x="44" y="164"/>
                    </a:cubicBezTo>
                    <a:cubicBezTo>
                      <a:pt x="49" y="155"/>
                      <a:pt x="61" y="136"/>
                      <a:pt x="68" y="120"/>
                    </a:cubicBezTo>
                    <a:cubicBezTo>
                      <a:pt x="67" y="121"/>
                      <a:pt x="82" y="103"/>
                      <a:pt x="92" y="105"/>
                    </a:cubicBezTo>
                    <a:cubicBezTo>
                      <a:pt x="97" y="123"/>
                      <a:pt x="71" y="121"/>
                      <a:pt x="74" y="146"/>
                    </a:cubicBezTo>
                    <a:cubicBezTo>
                      <a:pt x="86" y="159"/>
                      <a:pt x="98" y="119"/>
                      <a:pt x="100" y="115"/>
                    </a:cubicBezTo>
                    <a:cubicBezTo>
                      <a:pt x="107" y="99"/>
                      <a:pt x="122" y="78"/>
                      <a:pt x="123" y="101"/>
                    </a:cubicBezTo>
                    <a:cubicBezTo>
                      <a:pt x="125" y="122"/>
                      <a:pt x="124" y="129"/>
                      <a:pt x="130" y="143"/>
                    </a:cubicBezTo>
                    <a:cubicBezTo>
                      <a:pt x="137" y="155"/>
                      <a:pt x="155" y="147"/>
                      <a:pt x="149" y="132"/>
                    </a:cubicBezTo>
                    <a:cubicBezTo>
                      <a:pt x="140" y="122"/>
                      <a:pt x="132" y="128"/>
                      <a:pt x="134" y="91"/>
                    </a:cubicBezTo>
                    <a:cubicBezTo>
                      <a:pt x="134" y="84"/>
                      <a:pt x="137" y="89"/>
                      <a:pt x="150" y="79"/>
                    </a:cubicBezTo>
                    <a:cubicBezTo>
                      <a:pt x="148" y="78"/>
                      <a:pt x="163" y="65"/>
                      <a:pt x="147" y="64"/>
                    </a:cubicBezTo>
                    <a:cubicBezTo>
                      <a:pt x="145" y="65"/>
                      <a:pt x="105" y="98"/>
                      <a:pt x="100" y="86"/>
                    </a:cubicBezTo>
                    <a:cubicBezTo>
                      <a:pt x="94" y="73"/>
                      <a:pt x="124" y="61"/>
                      <a:pt x="132" y="51"/>
                    </a:cubicBezTo>
                    <a:cubicBezTo>
                      <a:pt x="136" y="47"/>
                      <a:pt x="139" y="45"/>
                      <a:pt x="139" y="35"/>
                    </a:cubicBezTo>
                    <a:cubicBezTo>
                      <a:pt x="128" y="34"/>
                      <a:pt x="99" y="39"/>
                      <a:pt x="119" y="11"/>
                    </a:cubicBezTo>
                    <a:cubicBezTo>
                      <a:pt x="124" y="0"/>
                      <a:pt x="93" y="6"/>
                      <a:pt x="91" y="8"/>
                    </a:cubicBezTo>
                    <a:cubicBezTo>
                      <a:pt x="79" y="15"/>
                      <a:pt x="59" y="31"/>
                      <a:pt x="52" y="47"/>
                    </a:cubicBezTo>
                    <a:cubicBezTo>
                      <a:pt x="43" y="72"/>
                      <a:pt x="58" y="62"/>
                      <a:pt x="72" y="58"/>
                    </a:cubicBezTo>
                    <a:cubicBezTo>
                      <a:pt x="79" y="52"/>
                      <a:pt x="88" y="41"/>
                      <a:pt x="103" y="41"/>
                    </a:cubicBezTo>
                    <a:cubicBezTo>
                      <a:pt x="121" y="44"/>
                      <a:pt x="84" y="80"/>
                      <a:pt x="84" y="86"/>
                    </a:cubicBezTo>
                    <a:cubicBezTo>
                      <a:pt x="81" y="93"/>
                      <a:pt x="82" y="100"/>
                      <a:pt x="80" y="103"/>
                    </a:cubicBezTo>
                    <a:cubicBezTo>
                      <a:pt x="60" y="116"/>
                      <a:pt x="65" y="71"/>
                      <a:pt x="52" y="77"/>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2" name="ïŝļiḋe">
                <a:extLst>
                  <a:ext uri="{FF2B5EF4-FFF2-40B4-BE49-F238E27FC236}">
                    <a16:creationId xmlns="" xmlns:a16="http://schemas.microsoft.com/office/drawing/2014/main" id="{83F4F114-A25B-4E54-8905-1BBE3C5F9CC3}"/>
                  </a:ext>
                </a:extLst>
              </p:cNvPr>
              <p:cNvSpPr/>
              <p:nvPr/>
            </p:nvSpPr>
            <p:spPr bwMode="auto">
              <a:xfrm>
                <a:off x="6615113" y="3022601"/>
                <a:ext cx="376238" cy="276225"/>
              </a:xfrm>
              <a:custGeom>
                <a:avLst/>
                <a:gdLst>
                  <a:gd name="T0" fmla="*/ 36 w 114"/>
                  <a:gd name="T1" fmla="*/ 0 h 83"/>
                  <a:gd name="T2" fmla="*/ 35 w 114"/>
                  <a:gd name="T3" fmla="*/ 24 h 83"/>
                  <a:gd name="T4" fmla="*/ 61 w 114"/>
                  <a:gd name="T5" fmla="*/ 37 h 83"/>
                  <a:gd name="T6" fmla="*/ 92 w 114"/>
                  <a:gd name="T7" fmla="*/ 66 h 83"/>
                  <a:gd name="T8" fmla="*/ 24 w 114"/>
                  <a:gd name="T9" fmla="*/ 48 h 83"/>
                  <a:gd name="T10" fmla="*/ 8 w 114"/>
                  <a:gd name="T11" fmla="*/ 20 h 83"/>
                  <a:gd name="T12" fmla="*/ 36 w 114"/>
                  <a:gd name="T13" fmla="*/ 0 h 83"/>
                </a:gdLst>
                <a:ahLst/>
                <a:cxnLst>
                  <a:cxn ang="0">
                    <a:pos x="T0" y="T1"/>
                  </a:cxn>
                  <a:cxn ang="0">
                    <a:pos x="T2" y="T3"/>
                  </a:cxn>
                  <a:cxn ang="0">
                    <a:pos x="T4" y="T5"/>
                  </a:cxn>
                  <a:cxn ang="0">
                    <a:pos x="T6" y="T7"/>
                  </a:cxn>
                  <a:cxn ang="0">
                    <a:pos x="T8" y="T9"/>
                  </a:cxn>
                  <a:cxn ang="0">
                    <a:pos x="T10" y="T11"/>
                  </a:cxn>
                  <a:cxn ang="0">
                    <a:pos x="T12" y="T13"/>
                  </a:cxn>
                </a:cxnLst>
                <a:rect l="0" t="0" r="r" b="b"/>
                <a:pathLst>
                  <a:path w="114" h="83">
                    <a:moveTo>
                      <a:pt x="36" y="0"/>
                    </a:moveTo>
                    <a:cubicBezTo>
                      <a:pt x="48" y="14"/>
                      <a:pt x="48" y="10"/>
                      <a:pt x="35" y="24"/>
                    </a:cubicBezTo>
                    <a:cubicBezTo>
                      <a:pt x="30" y="30"/>
                      <a:pt x="59" y="36"/>
                      <a:pt x="61" y="37"/>
                    </a:cubicBezTo>
                    <a:cubicBezTo>
                      <a:pt x="67" y="45"/>
                      <a:pt x="114" y="42"/>
                      <a:pt x="92" y="66"/>
                    </a:cubicBezTo>
                    <a:cubicBezTo>
                      <a:pt x="75" y="83"/>
                      <a:pt x="35" y="59"/>
                      <a:pt x="24" y="48"/>
                    </a:cubicBezTo>
                    <a:cubicBezTo>
                      <a:pt x="21" y="45"/>
                      <a:pt x="0" y="28"/>
                      <a:pt x="8" y="20"/>
                    </a:cubicBezTo>
                    <a:cubicBezTo>
                      <a:pt x="14" y="13"/>
                      <a:pt x="26" y="1"/>
                      <a:pt x="36" y="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3" name="íśḻiḑê">
                <a:extLst>
                  <a:ext uri="{FF2B5EF4-FFF2-40B4-BE49-F238E27FC236}">
                    <a16:creationId xmlns="" xmlns:a16="http://schemas.microsoft.com/office/drawing/2014/main" id="{2799E1DE-67D3-46AC-AD57-EDA1611CC2D7}"/>
                  </a:ext>
                </a:extLst>
              </p:cNvPr>
              <p:cNvSpPr/>
              <p:nvPr/>
            </p:nvSpPr>
            <p:spPr bwMode="auto">
              <a:xfrm>
                <a:off x="6335713" y="3257551"/>
                <a:ext cx="373063" cy="404813"/>
              </a:xfrm>
              <a:custGeom>
                <a:avLst/>
                <a:gdLst>
                  <a:gd name="T0" fmla="*/ 19 w 113"/>
                  <a:gd name="T1" fmla="*/ 2 h 122"/>
                  <a:gd name="T2" fmla="*/ 3 w 113"/>
                  <a:gd name="T3" fmla="*/ 40 h 122"/>
                  <a:gd name="T4" fmla="*/ 0 w 113"/>
                  <a:gd name="T5" fmla="*/ 81 h 122"/>
                  <a:gd name="T6" fmla="*/ 15 w 113"/>
                  <a:gd name="T7" fmla="*/ 84 h 122"/>
                  <a:gd name="T8" fmla="*/ 22 w 113"/>
                  <a:gd name="T9" fmla="*/ 44 h 122"/>
                  <a:gd name="T10" fmla="*/ 37 w 113"/>
                  <a:gd name="T11" fmla="*/ 60 h 122"/>
                  <a:gd name="T12" fmla="*/ 60 w 113"/>
                  <a:gd name="T13" fmla="*/ 54 h 122"/>
                  <a:gd name="T14" fmla="*/ 92 w 113"/>
                  <a:gd name="T15" fmla="*/ 34 h 122"/>
                  <a:gd name="T16" fmla="*/ 72 w 113"/>
                  <a:gd name="T17" fmla="*/ 111 h 122"/>
                  <a:gd name="T18" fmla="*/ 107 w 113"/>
                  <a:gd name="T19" fmla="*/ 64 h 122"/>
                  <a:gd name="T20" fmla="*/ 104 w 113"/>
                  <a:gd name="T21" fmla="*/ 11 h 122"/>
                  <a:gd name="T22" fmla="*/ 75 w 113"/>
                  <a:gd name="T23" fmla="*/ 13 h 122"/>
                  <a:gd name="T24" fmla="*/ 58 w 113"/>
                  <a:gd name="T25" fmla="*/ 37 h 122"/>
                  <a:gd name="T26" fmla="*/ 52 w 113"/>
                  <a:gd name="T27" fmla="*/ 13 h 122"/>
                  <a:gd name="T28" fmla="*/ 25 w 113"/>
                  <a:gd name="T29" fmla="*/ 30 h 122"/>
                  <a:gd name="T30" fmla="*/ 24 w 113"/>
                  <a:gd name="T31" fmla="*/ 9 h 122"/>
                  <a:gd name="T32" fmla="*/ 19 w 113"/>
                  <a:gd name="T33" fmla="*/ 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3" h="122">
                    <a:moveTo>
                      <a:pt x="19" y="2"/>
                    </a:moveTo>
                    <a:cubicBezTo>
                      <a:pt x="11" y="2"/>
                      <a:pt x="5" y="32"/>
                      <a:pt x="3" y="40"/>
                    </a:cubicBezTo>
                    <a:cubicBezTo>
                      <a:pt x="1" y="56"/>
                      <a:pt x="0" y="66"/>
                      <a:pt x="0" y="81"/>
                    </a:cubicBezTo>
                    <a:cubicBezTo>
                      <a:pt x="0" y="98"/>
                      <a:pt x="15" y="100"/>
                      <a:pt x="15" y="84"/>
                    </a:cubicBezTo>
                    <a:cubicBezTo>
                      <a:pt x="15" y="70"/>
                      <a:pt x="17" y="54"/>
                      <a:pt x="22" y="44"/>
                    </a:cubicBezTo>
                    <a:cubicBezTo>
                      <a:pt x="28" y="31"/>
                      <a:pt x="40" y="40"/>
                      <a:pt x="37" y="60"/>
                    </a:cubicBezTo>
                    <a:cubicBezTo>
                      <a:pt x="34" y="97"/>
                      <a:pt x="48" y="67"/>
                      <a:pt x="60" y="54"/>
                    </a:cubicBezTo>
                    <a:cubicBezTo>
                      <a:pt x="63" y="51"/>
                      <a:pt x="84" y="8"/>
                      <a:pt x="92" y="34"/>
                    </a:cubicBezTo>
                    <a:cubicBezTo>
                      <a:pt x="103" y="51"/>
                      <a:pt x="68" y="107"/>
                      <a:pt x="72" y="111"/>
                    </a:cubicBezTo>
                    <a:cubicBezTo>
                      <a:pt x="82" y="122"/>
                      <a:pt x="103" y="74"/>
                      <a:pt x="107" y="64"/>
                    </a:cubicBezTo>
                    <a:cubicBezTo>
                      <a:pt x="113" y="45"/>
                      <a:pt x="113" y="24"/>
                      <a:pt x="104" y="11"/>
                    </a:cubicBezTo>
                    <a:cubicBezTo>
                      <a:pt x="94" y="0"/>
                      <a:pt x="85" y="3"/>
                      <a:pt x="75" y="13"/>
                    </a:cubicBezTo>
                    <a:cubicBezTo>
                      <a:pt x="74" y="15"/>
                      <a:pt x="64" y="43"/>
                      <a:pt x="58" y="37"/>
                    </a:cubicBezTo>
                    <a:cubicBezTo>
                      <a:pt x="54" y="31"/>
                      <a:pt x="60" y="16"/>
                      <a:pt x="52" y="13"/>
                    </a:cubicBezTo>
                    <a:cubicBezTo>
                      <a:pt x="45" y="15"/>
                      <a:pt x="32" y="34"/>
                      <a:pt x="25" y="30"/>
                    </a:cubicBezTo>
                    <a:cubicBezTo>
                      <a:pt x="23" y="28"/>
                      <a:pt x="22" y="12"/>
                      <a:pt x="24" y="9"/>
                    </a:cubicBezTo>
                    <a:cubicBezTo>
                      <a:pt x="26" y="0"/>
                      <a:pt x="21" y="1"/>
                      <a:pt x="19" y="2"/>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4" name="îšļidè">
                <a:extLst>
                  <a:ext uri="{FF2B5EF4-FFF2-40B4-BE49-F238E27FC236}">
                    <a16:creationId xmlns="" xmlns:a16="http://schemas.microsoft.com/office/drawing/2014/main" id="{BEA2019F-D7AD-4C22-A634-76E55737499E}"/>
                  </a:ext>
                </a:extLst>
              </p:cNvPr>
              <p:cNvSpPr/>
              <p:nvPr/>
            </p:nvSpPr>
            <p:spPr bwMode="auto">
              <a:xfrm>
                <a:off x="7134226" y="2827338"/>
                <a:ext cx="501650" cy="752475"/>
              </a:xfrm>
              <a:custGeom>
                <a:avLst/>
                <a:gdLst>
                  <a:gd name="T0" fmla="*/ 105 w 152"/>
                  <a:gd name="T1" fmla="*/ 8 h 227"/>
                  <a:gd name="T2" fmla="*/ 77 w 152"/>
                  <a:gd name="T3" fmla="*/ 66 h 227"/>
                  <a:gd name="T4" fmla="*/ 65 w 152"/>
                  <a:gd name="T5" fmla="*/ 103 h 227"/>
                  <a:gd name="T6" fmla="*/ 28 w 152"/>
                  <a:gd name="T7" fmla="*/ 108 h 227"/>
                  <a:gd name="T8" fmla="*/ 15 w 152"/>
                  <a:gd name="T9" fmla="*/ 142 h 227"/>
                  <a:gd name="T10" fmla="*/ 47 w 152"/>
                  <a:gd name="T11" fmla="*/ 133 h 227"/>
                  <a:gd name="T12" fmla="*/ 64 w 152"/>
                  <a:gd name="T13" fmla="*/ 141 h 227"/>
                  <a:gd name="T14" fmla="*/ 40 w 152"/>
                  <a:gd name="T15" fmla="*/ 193 h 227"/>
                  <a:gd name="T16" fmla="*/ 40 w 152"/>
                  <a:gd name="T17" fmla="*/ 227 h 227"/>
                  <a:gd name="T18" fmla="*/ 83 w 152"/>
                  <a:gd name="T19" fmla="*/ 173 h 227"/>
                  <a:gd name="T20" fmla="*/ 95 w 152"/>
                  <a:gd name="T21" fmla="*/ 136 h 227"/>
                  <a:gd name="T22" fmla="*/ 124 w 152"/>
                  <a:gd name="T23" fmla="*/ 126 h 227"/>
                  <a:gd name="T24" fmla="*/ 152 w 152"/>
                  <a:gd name="T25" fmla="*/ 98 h 227"/>
                  <a:gd name="T26" fmla="*/ 128 w 152"/>
                  <a:gd name="T27" fmla="*/ 105 h 227"/>
                  <a:gd name="T28" fmla="*/ 101 w 152"/>
                  <a:gd name="T29" fmla="*/ 103 h 227"/>
                  <a:gd name="T30" fmla="*/ 122 w 152"/>
                  <a:gd name="T31" fmla="*/ 14 h 227"/>
                  <a:gd name="T32" fmla="*/ 105 w 152"/>
                  <a:gd name="T33" fmla="*/ 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27">
                    <a:moveTo>
                      <a:pt x="105" y="8"/>
                    </a:moveTo>
                    <a:cubicBezTo>
                      <a:pt x="95" y="25"/>
                      <a:pt x="83" y="39"/>
                      <a:pt x="77" y="66"/>
                    </a:cubicBezTo>
                    <a:cubicBezTo>
                      <a:pt x="75" y="83"/>
                      <a:pt x="77" y="102"/>
                      <a:pt x="65" y="103"/>
                    </a:cubicBezTo>
                    <a:cubicBezTo>
                      <a:pt x="53" y="103"/>
                      <a:pt x="35" y="101"/>
                      <a:pt x="28" y="108"/>
                    </a:cubicBezTo>
                    <a:cubicBezTo>
                      <a:pt x="20" y="108"/>
                      <a:pt x="0" y="142"/>
                      <a:pt x="15" y="142"/>
                    </a:cubicBezTo>
                    <a:cubicBezTo>
                      <a:pt x="28" y="142"/>
                      <a:pt x="40" y="141"/>
                      <a:pt x="47" y="133"/>
                    </a:cubicBezTo>
                    <a:cubicBezTo>
                      <a:pt x="66" y="124"/>
                      <a:pt x="72" y="126"/>
                      <a:pt x="64" y="141"/>
                    </a:cubicBezTo>
                    <a:cubicBezTo>
                      <a:pt x="55" y="159"/>
                      <a:pt x="48" y="174"/>
                      <a:pt x="40" y="193"/>
                    </a:cubicBezTo>
                    <a:cubicBezTo>
                      <a:pt x="33" y="208"/>
                      <a:pt x="24" y="223"/>
                      <a:pt x="40" y="227"/>
                    </a:cubicBezTo>
                    <a:cubicBezTo>
                      <a:pt x="52" y="221"/>
                      <a:pt x="76" y="180"/>
                      <a:pt x="83" y="173"/>
                    </a:cubicBezTo>
                    <a:cubicBezTo>
                      <a:pt x="89" y="163"/>
                      <a:pt x="93" y="149"/>
                      <a:pt x="95" y="136"/>
                    </a:cubicBezTo>
                    <a:cubicBezTo>
                      <a:pt x="95" y="120"/>
                      <a:pt x="101" y="127"/>
                      <a:pt x="124" y="126"/>
                    </a:cubicBezTo>
                    <a:cubicBezTo>
                      <a:pt x="148" y="124"/>
                      <a:pt x="147" y="130"/>
                      <a:pt x="152" y="98"/>
                    </a:cubicBezTo>
                    <a:cubicBezTo>
                      <a:pt x="147" y="85"/>
                      <a:pt x="133" y="103"/>
                      <a:pt x="128" y="105"/>
                    </a:cubicBezTo>
                    <a:cubicBezTo>
                      <a:pt x="115" y="104"/>
                      <a:pt x="104" y="107"/>
                      <a:pt x="101" y="103"/>
                    </a:cubicBezTo>
                    <a:cubicBezTo>
                      <a:pt x="94" y="88"/>
                      <a:pt x="122" y="36"/>
                      <a:pt x="122" y="14"/>
                    </a:cubicBezTo>
                    <a:cubicBezTo>
                      <a:pt x="123" y="0"/>
                      <a:pt x="111" y="5"/>
                      <a:pt x="105" y="8"/>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5" name="ïṧ1íḑé">
                <a:extLst>
                  <a:ext uri="{FF2B5EF4-FFF2-40B4-BE49-F238E27FC236}">
                    <a16:creationId xmlns="" xmlns:a16="http://schemas.microsoft.com/office/drawing/2014/main" id="{E4D8E4B8-E734-43B6-B77D-27ECF75DB3A6}"/>
                  </a:ext>
                </a:extLst>
              </p:cNvPr>
              <p:cNvSpPr/>
              <p:nvPr/>
            </p:nvSpPr>
            <p:spPr bwMode="auto">
              <a:xfrm>
                <a:off x="7507288" y="3305176"/>
                <a:ext cx="184150" cy="231775"/>
              </a:xfrm>
              <a:custGeom>
                <a:avLst/>
                <a:gdLst>
                  <a:gd name="T0" fmla="*/ 21 w 56"/>
                  <a:gd name="T1" fmla="*/ 55 h 70"/>
                  <a:gd name="T2" fmla="*/ 50 w 56"/>
                  <a:gd name="T3" fmla="*/ 70 h 70"/>
                  <a:gd name="T4" fmla="*/ 51 w 56"/>
                  <a:gd name="T5" fmla="*/ 32 h 70"/>
                  <a:gd name="T6" fmla="*/ 28 w 56"/>
                  <a:gd name="T7" fmla="*/ 18 h 70"/>
                  <a:gd name="T8" fmla="*/ 21 w 56"/>
                  <a:gd name="T9" fmla="*/ 55 h 70"/>
                </a:gdLst>
                <a:ahLst/>
                <a:cxnLst>
                  <a:cxn ang="0">
                    <a:pos x="T0" y="T1"/>
                  </a:cxn>
                  <a:cxn ang="0">
                    <a:pos x="T2" y="T3"/>
                  </a:cxn>
                  <a:cxn ang="0">
                    <a:pos x="T4" y="T5"/>
                  </a:cxn>
                  <a:cxn ang="0">
                    <a:pos x="T6" y="T7"/>
                  </a:cxn>
                  <a:cxn ang="0">
                    <a:pos x="T8" y="T9"/>
                  </a:cxn>
                </a:cxnLst>
                <a:rect l="0" t="0" r="r" b="b"/>
                <a:pathLst>
                  <a:path w="56" h="70">
                    <a:moveTo>
                      <a:pt x="21" y="55"/>
                    </a:moveTo>
                    <a:cubicBezTo>
                      <a:pt x="28" y="63"/>
                      <a:pt x="41" y="70"/>
                      <a:pt x="50" y="70"/>
                    </a:cubicBezTo>
                    <a:cubicBezTo>
                      <a:pt x="56" y="70"/>
                      <a:pt x="56" y="34"/>
                      <a:pt x="51" y="32"/>
                    </a:cubicBezTo>
                    <a:cubicBezTo>
                      <a:pt x="43" y="31"/>
                      <a:pt x="31" y="21"/>
                      <a:pt x="28" y="18"/>
                    </a:cubicBezTo>
                    <a:cubicBezTo>
                      <a:pt x="0" y="0"/>
                      <a:pt x="1" y="39"/>
                      <a:pt x="21" y="55"/>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6" name="işļídê">
                <a:extLst>
                  <a:ext uri="{FF2B5EF4-FFF2-40B4-BE49-F238E27FC236}">
                    <a16:creationId xmlns="" xmlns:a16="http://schemas.microsoft.com/office/drawing/2014/main" id="{A6BD0437-57F9-42DF-BC49-B6565B42FD88}"/>
                  </a:ext>
                </a:extLst>
              </p:cNvPr>
              <p:cNvSpPr/>
              <p:nvPr/>
            </p:nvSpPr>
            <p:spPr bwMode="auto">
              <a:xfrm>
                <a:off x="8021638" y="2741613"/>
                <a:ext cx="660400" cy="588963"/>
              </a:xfrm>
              <a:custGeom>
                <a:avLst/>
                <a:gdLst>
                  <a:gd name="T0" fmla="*/ 51 w 200"/>
                  <a:gd name="T1" fmla="*/ 103 h 178"/>
                  <a:gd name="T2" fmla="*/ 47 w 200"/>
                  <a:gd name="T3" fmla="*/ 15 h 178"/>
                  <a:gd name="T4" fmla="*/ 36 w 200"/>
                  <a:gd name="T5" fmla="*/ 94 h 178"/>
                  <a:gd name="T6" fmla="*/ 6 w 200"/>
                  <a:gd name="T7" fmla="*/ 100 h 178"/>
                  <a:gd name="T8" fmla="*/ 7 w 200"/>
                  <a:gd name="T9" fmla="*/ 137 h 178"/>
                  <a:gd name="T10" fmla="*/ 28 w 200"/>
                  <a:gd name="T11" fmla="*/ 136 h 178"/>
                  <a:gd name="T12" fmla="*/ 85 w 200"/>
                  <a:gd name="T13" fmla="*/ 118 h 178"/>
                  <a:gd name="T14" fmla="*/ 152 w 200"/>
                  <a:gd name="T15" fmla="*/ 113 h 178"/>
                  <a:gd name="T16" fmla="*/ 175 w 200"/>
                  <a:gd name="T17" fmla="*/ 125 h 178"/>
                  <a:gd name="T18" fmla="*/ 190 w 200"/>
                  <a:gd name="T19" fmla="*/ 92 h 178"/>
                  <a:gd name="T20" fmla="*/ 138 w 200"/>
                  <a:gd name="T21" fmla="*/ 96 h 178"/>
                  <a:gd name="T22" fmla="*/ 160 w 200"/>
                  <a:gd name="T23" fmla="*/ 46 h 178"/>
                  <a:gd name="T24" fmla="*/ 161 w 200"/>
                  <a:gd name="T25" fmla="*/ 11 h 178"/>
                  <a:gd name="T26" fmla="*/ 135 w 200"/>
                  <a:gd name="T27" fmla="*/ 12 h 178"/>
                  <a:gd name="T28" fmla="*/ 112 w 200"/>
                  <a:gd name="T29" fmla="*/ 28 h 178"/>
                  <a:gd name="T30" fmla="*/ 109 w 200"/>
                  <a:gd name="T31" fmla="*/ 17 h 178"/>
                  <a:gd name="T32" fmla="*/ 91 w 200"/>
                  <a:gd name="T33" fmla="*/ 28 h 178"/>
                  <a:gd name="T34" fmla="*/ 78 w 200"/>
                  <a:gd name="T35" fmla="*/ 15 h 178"/>
                  <a:gd name="T36" fmla="*/ 66 w 200"/>
                  <a:gd name="T37" fmla="*/ 34 h 178"/>
                  <a:gd name="T38" fmla="*/ 60 w 200"/>
                  <a:gd name="T39" fmla="*/ 39 h 178"/>
                  <a:gd name="T40" fmla="*/ 68 w 200"/>
                  <a:gd name="T41" fmla="*/ 48 h 178"/>
                  <a:gd name="T42" fmla="*/ 61 w 200"/>
                  <a:gd name="T43" fmla="*/ 73 h 178"/>
                  <a:gd name="T44" fmla="*/ 75 w 200"/>
                  <a:gd name="T45" fmla="*/ 75 h 178"/>
                  <a:gd name="T46" fmla="*/ 94 w 200"/>
                  <a:gd name="T47" fmla="*/ 47 h 178"/>
                  <a:gd name="T48" fmla="*/ 99 w 200"/>
                  <a:gd name="T49" fmla="*/ 82 h 178"/>
                  <a:gd name="T50" fmla="*/ 112 w 200"/>
                  <a:gd name="T51" fmla="*/ 62 h 178"/>
                  <a:gd name="T52" fmla="*/ 144 w 200"/>
                  <a:gd name="T53" fmla="*/ 30 h 178"/>
                  <a:gd name="T54" fmla="*/ 115 w 200"/>
                  <a:gd name="T55" fmla="*/ 80 h 178"/>
                  <a:gd name="T56" fmla="*/ 51 w 200"/>
                  <a:gd name="T57" fmla="*/ 103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178">
                    <a:moveTo>
                      <a:pt x="51" y="103"/>
                    </a:moveTo>
                    <a:cubicBezTo>
                      <a:pt x="46" y="84"/>
                      <a:pt x="67" y="10"/>
                      <a:pt x="47" y="15"/>
                    </a:cubicBezTo>
                    <a:cubicBezTo>
                      <a:pt x="32" y="19"/>
                      <a:pt x="44" y="81"/>
                      <a:pt x="36" y="94"/>
                    </a:cubicBezTo>
                    <a:cubicBezTo>
                      <a:pt x="25" y="99"/>
                      <a:pt x="9" y="77"/>
                      <a:pt x="6" y="100"/>
                    </a:cubicBezTo>
                    <a:cubicBezTo>
                      <a:pt x="5" y="112"/>
                      <a:pt x="8" y="124"/>
                      <a:pt x="7" y="137"/>
                    </a:cubicBezTo>
                    <a:cubicBezTo>
                      <a:pt x="0" y="178"/>
                      <a:pt x="22" y="153"/>
                      <a:pt x="28" y="136"/>
                    </a:cubicBezTo>
                    <a:cubicBezTo>
                      <a:pt x="29" y="115"/>
                      <a:pt x="63" y="122"/>
                      <a:pt x="85" y="118"/>
                    </a:cubicBezTo>
                    <a:cubicBezTo>
                      <a:pt x="115" y="121"/>
                      <a:pt x="128" y="106"/>
                      <a:pt x="152" y="113"/>
                    </a:cubicBezTo>
                    <a:cubicBezTo>
                      <a:pt x="162" y="113"/>
                      <a:pt x="133" y="141"/>
                      <a:pt x="175" y="125"/>
                    </a:cubicBezTo>
                    <a:cubicBezTo>
                      <a:pt x="180" y="122"/>
                      <a:pt x="200" y="94"/>
                      <a:pt x="190" y="92"/>
                    </a:cubicBezTo>
                    <a:cubicBezTo>
                      <a:pt x="173" y="92"/>
                      <a:pt x="155" y="96"/>
                      <a:pt x="138" y="96"/>
                    </a:cubicBezTo>
                    <a:cubicBezTo>
                      <a:pt x="85" y="106"/>
                      <a:pt x="136" y="78"/>
                      <a:pt x="160" y="46"/>
                    </a:cubicBezTo>
                    <a:cubicBezTo>
                      <a:pt x="168" y="30"/>
                      <a:pt x="169" y="24"/>
                      <a:pt x="161" y="11"/>
                    </a:cubicBezTo>
                    <a:cubicBezTo>
                      <a:pt x="151" y="0"/>
                      <a:pt x="136" y="11"/>
                      <a:pt x="135" y="12"/>
                    </a:cubicBezTo>
                    <a:cubicBezTo>
                      <a:pt x="128" y="20"/>
                      <a:pt x="121" y="28"/>
                      <a:pt x="112" y="28"/>
                    </a:cubicBezTo>
                    <a:cubicBezTo>
                      <a:pt x="107" y="32"/>
                      <a:pt x="112" y="21"/>
                      <a:pt x="109" y="17"/>
                    </a:cubicBezTo>
                    <a:cubicBezTo>
                      <a:pt x="92" y="15"/>
                      <a:pt x="102" y="31"/>
                      <a:pt x="91" y="28"/>
                    </a:cubicBezTo>
                    <a:cubicBezTo>
                      <a:pt x="78" y="31"/>
                      <a:pt x="93" y="15"/>
                      <a:pt x="78" y="15"/>
                    </a:cubicBezTo>
                    <a:cubicBezTo>
                      <a:pt x="70" y="15"/>
                      <a:pt x="67" y="24"/>
                      <a:pt x="66" y="34"/>
                    </a:cubicBezTo>
                    <a:cubicBezTo>
                      <a:pt x="66" y="38"/>
                      <a:pt x="60" y="34"/>
                      <a:pt x="60" y="39"/>
                    </a:cubicBezTo>
                    <a:cubicBezTo>
                      <a:pt x="61" y="47"/>
                      <a:pt x="70" y="37"/>
                      <a:pt x="68" y="48"/>
                    </a:cubicBezTo>
                    <a:cubicBezTo>
                      <a:pt x="68" y="55"/>
                      <a:pt x="61" y="66"/>
                      <a:pt x="61" y="73"/>
                    </a:cubicBezTo>
                    <a:cubicBezTo>
                      <a:pt x="63" y="95"/>
                      <a:pt x="76" y="90"/>
                      <a:pt x="75" y="75"/>
                    </a:cubicBezTo>
                    <a:cubicBezTo>
                      <a:pt x="75" y="66"/>
                      <a:pt x="90" y="23"/>
                      <a:pt x="94" y="47"/>
                    </a:cubicBezTo>
                    <a:cubicBezTo>
                      <a:pt x="89" y="59"/>
                      <a:pt x="73" y="111"/>
                      <a:pt x="99" y="82"/>
                    </a:cubicBezTo>
                    <a:cubicBezTo>
                      <a:pt x="106" y="75"/>
                      <a:pt x="106" y="72"/>
                      <a:pt x="112" y="62"/>
                    </a:cubicBezTo>
                    <a:cubicBezTo>
                      <a:pt x="119" y="46"/>
                      <a:pt x="107" y="31"/>
                      <a:pt x="144" y="30"/>
                    </a:cubicBezTo>
                    <a:cubicBezTo>
                      <a:pt x="147" y="38"/>
                      <a:pt x="121" y="69"/>
                      <a:pt x="115" y="80"/>
                    </a:cubicBezTo>
                    <a:cubicBezTo>
                      <a:pt x="103" y="103"/>
                      <a:pt x="83" y="110"/>
                      <a:pt x="51" y="103"/>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7" name="îṥľidé">
                <a:extLst>
                  <a:ext uri="{FF2B5EF4-FFF2-40B4-BE49-F238E27FC236}">
                    <a16:creationId xmlns="" xmlns:a16="http://schemas.microsoft.com/office/drawing/2014/main" id="{C2CC0A4C-C589-4FA6-B11B-2BBA4EBC65FF}"/>
                  </a:ext>
                </a:extLst>
              </p:cNvPr>
              <p:cNvSpPr/>
              <p:nvPr/>
            </p:nvSpPr>
            <p:spPr bwMode="auto">
              <a:xfrm>
                <a:off x="8064501" y="3168651"/>
                <a:ext cx="498475" cy="636588"/>
              </a:xfrm>
              <a:custGeom>
                <a:avLst/>
                <a:gdLst>
                  <a:gd name="T0" fmla="*/ 47 w 151"/>
                  <a:gd name="T1" fmla="*/ 44 h 192"/>
                  <a:gd name="T2" fmla="*/ 110 w 151"/>
                  <a:gd name="T3" fmla="*/ 7 h 192"/>
                  <a:gd name="T4" fmla="*/ 124 w 151"/>
                  <a:gd name="T5" fmla="*/ 34 h 192"/>
                  <a:gd name="T6" fmla="*/ 147 w 151"/>
                  <a:gd name="T7" fmla="*/ 68 h 192"/>
                  <a:gd name="T8" fmla="*/ 114 w 151"/>
                  <a:gd name="T9" fmla="*/ 80 h 192"/>
                  <a:gd name="T10" fmla="*/ 46 w 151"/>
                  <a:gd name="T11" fmla="*/ 131 h 192"/>
                  <a:gd name="T12" fmla="*/ 94 w 151"/>
                  <a:gd name="T13" fmla="*/ 98 h 192"/>
                  <a:gd name="T14" fmla="*/ 58 w 151"/>
                  <a:gd name="T15" fmla="*/ 90 h 192"/>
                  <a:gd name="T16" fmla="*/ 77 w 151"/>
                  <a:gd name="T17" fmla="*/ 61 h 192"/>
                  <a:gd name="T18" fmla="*/ 82 w 151"/>
                  <a:gd name="T19" fmla="*/ 36 h 192"/>
                  <a:gd name="T20" fmla="*/ 47 w 151"/>
                  <a:gd name="T21" fmla="*/ 44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1" h="192">
                    <a:moveTo>
                      <a:pt x="47" y="44"/>
                    </a:moveTo>
                    <a:cubicBezTo>
                      <a:pt x="45" y="1"/>
                      <a:pt x="91" y="24"/>
                      <a:pt x="110" y="7"/>
                    </a:cubicBezTo>
                    <a:cubicBezTo>
                      <a:pt x="117" y="0"/>
                      <a:pt x="131" y="26"/>
                      <a:pt x="124" y="34"/>
                    </a:cubicBezTo>
                    <a:cubicBezTo>
                      <a:pt x="76" y="74"/>
                      <a:pt x="151" y="48"/>
                      <a:pt x="147" y="68"/>
                    </a:cubicBezTo>
                    <a:cubicBezTo>
                      <a:pt x="146" y="86"/>
                      <a:pt x="126" y="72"/>
                      <a:pt x="114" y="80"/>
                    </a:cubicBezTo>
                    <a:cubicBezTo>
                      <a:pt x="115" y="97"/>
                      <a:pt x="75" y="192"/>
                      <a:pt x="46" y="131"/>
                    </a:cubicBezTo>
                    <a:cubicBezTo>
                      <a:pt x="55" y="116"/>
                      <a:pt x="77" y="145"/>
                      <a:pt x="94" y="98"/>
                    </a:cubicBezTo>
                    <a:cubicBezTo>
                      <a:pt x="103" y="56"/>
                      <a:pt x="68" y="90"/>
                      <a:pt x="58" y="90"/>
                    </a:cubicBezTo>
                    <a:cubicBezTo>
                      <a:pt x="0" y="90"/>
                      <a:pt x="42" y="60"/>
                      <a:pt x="77" y="61"/>
                    </a:cubicBezTo>
                    <a:cubicBezTo>
                      <a:pt x="99" y="61"/>
                      <a:pt x="98" y="23"/>
                      <a:pt x="82" y="36"/>
                    </a:cubicBezTo>
                    <a:cubicBezTo>
                      <a:pt x="71" y="48"/>
                      <a:pt x="61" y="46"/>
                      <a:pt x="47" y="44"/>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48" name="ïṡḻíde">
              <a:extLst>
                <a:ext uri="{FF2B5EF4-FFF2-40B4-BE49-F238E27FC236}">
                  <a16:creationId xmlns="" xmlns:a16="http://schemas.microsoft.com/office/drawing/2014/main" id="{FA0B45FB-B101-4B59-B88A-216D47D7E752}"/>
                </a:ext>
              </a:extLst>
            </p:cNvPr>
            <p:cNvGrpSpPr/>
            <p:nvPr/>
          </p:nvGrpSpPr>
          <p:grpSpPr>
            <a:xfrm>
              <a:off x="4817857" y="3850715"/>
              <a:ext cx="4938992" cy="377586"/>
              <a:chOff x="5164138" y="3735388"/>
              <a:chExt cx="3613151" cy="276226"/>
            </a:xfrm>
          </p:grpSpPr>
          <p:sp>
            <p:nvSpPr>
              <p:cNvPr id="769" name="ïs1íḍé">
                <a:extLst>
                  <a:ext uri="{FF2B5EF4-FFF2-40B4-BE49-F238E27FC236}">
                    <a16:creationId xmlns="" xmlns:a16="http://schemas.microsoft.com/office/drawing/2014/main" id="{E5A09249-9836-4383-B4A1-B9C8F49E4FA2}"/>
                  </a:ext>
                </a:extLst>
              </p:cNvPr>
              <p:cNvSpPr/>
              <p:nvPr/>
            </p:nvSpPr>
            <p:spPr bwMode="auto">
              <a:xfrm>
                <a:off x="5164138" y="3743326"/>
                <a:ext cx="193675" cy="261938"/>
              </a:xfrm>
              <a:custGeom>
                <a:avLst/>
                <a:gdLst>
                  <a:gd name="T0" fmla="*/ 0 w 59"/>
                  <a:gd name="T1" fmla="*/ 21 h 79"/>
                  <a:gd name="T2" fmla="*/ 2 w 59"/>
                  <a:gd name="T3" fmla="*/ 21 h 79"/>
                  <a:gd name="T4" fmla="*/ 7 w 59"/>
                  <a:gd name="T5" fmla="*/ 8 h 79"/>
                  <a:gd name="T6" fmla="*/ 17 w 59"/>
                  <a:gd name="T7" fmla="*/ 5 h 79"/>
                  <a:gd name="T8" fmla="*/ 22 w 59"/>
                  <a:gd name="T9" fmla="*/ 5 h 79"/>
                  <a:gd name="T10" fmla="*/ 22 w 59"/>
                  <a:gd name="T11" fmla="*/ 65 h 79"/>
                  <a:gd name="T12" fmla="*/ 21 w 59"/>
                  <a:gd name="T13" fmla="*/ 73 h 79"/>
                  <a:gd name="T14" fmla="*/ 19 w 59"/>
                  <a:gd name="T15" fmla="*/ 75 h 79"/>
                  <a:gd name="T16" fmla="*/ 15 w 59"/>
                  <a:gd name="T17" fmla="*/ 77 h 79"/>
                  <a:gd name="T18" fmla="*/ 12 w 59"/>
                  <a:gd name="T19" fmla="*/ 77 h 79"/>
                  <a:gd name="T20" fmla="*/ 12 w 59"/>
                  <a:gd name="T21" fmla="*/ 79 h 79"/>
                  <a:gd name="T22" fmla="*/ 47 w 59"/>
                  <a:gd name="T23" fmla="*/ 79 h 79"/>
                  <a:gd name="T24" fmla="*/ 47 w 59"/>
                  <a:gd name="T25" fmla="*/ 77 h 79"/>
                  <a:gd name="T26" fmla="*/ 45 w 59"/>
                  <a:gd name="T27" fmla="*/ 77 h 79"/>
                  <a:gd name="T28" fmla="*/ 40 w 59"/>
                  <a:gd name="T29" fmla="*/ 75 h 79"/>
                  <a:gd name="T30" fmla="*/ 38 w 59"/>
                  <a:gd name="T31" fmla="*/ 73 h 79"/>
                  <a:gd name="T32" fmla="*/ 38 w 59"/>
                  <a:gd name="T33" fmla="*/ 65 h 79"/>
                  <a:gd name="T34" fmla="*/ 38 w 59"/>
                  <a:gd name="T35" fmla="*/ 5 h 79"/>
                  <a:gd name="T36" fmla="*/ 43 w 59"/>
                  <a:gd name="T37" fmla="*/ 5 h 79"/>
                  <a:gd name="T38" fmla="*/ 49 w 59"/>
                  <a:gd name="T39" fmla="*/ 6 h 79"/>
                  <a:gd name="T40" fmla="*/ 54 w 59"/>
                  <a:gd name="T41" fmla="*/ 11 h 79"/>
                  <a:gd name="T42" fmla="*/ 58 w 59"/>
                  <a:gd name="T43" fmla="*/ 21 h 79"/>
                  <a:gd name="T44" fmla="*/ 59 w 59"/>
                  <a:gd name="T45" fmla="*/ 21 h 79"/>
                  <a:gd name="T46" fmla="*/ 59 w 59"/>
                  <a:gd name="T47" fmla="*/ 0 h 79"/>
                  <a:gd name="T48" fmla="*/ 0 w 59"/>
                  <a:gd name="T49" fmla="*/ 0 h 79"/>
                  <a:gd name="T50" fmla="*/ 0 w 59"/>
                  <a:gd name="T5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79">
                    <a:moveTo>
                      <a:pt x="0" y="21"/>
                    </a:moveTo>
                    <a:cubicBezTo>
                      <a:pt x="2" y="21"/>
                      <a:pt x="2" y="21"/>
                      <a:pt x="2" y="21"/>
                    </a:cubicBezTo>
                    <a:cubicBezTo>
                      <a:pt x="3" y="16"/>
                      <a:pt x="5" y="11"/>
                      <a:pt x="7" y="8"/>
                    </a:cubicBezTo>
                    <a:cubicBezTo>
                      <a:pt x="9" y="6"/>
                      <a:pt x="13" y="5"/>
                      <a:pt x="17" y="5"/>
                    </a:cubicBezTo>
                    <a:cubicBezTo>
                      <a:pt x="22" y="5"/>
                      <a:pt x="22" y="5"/>
                      <a:pt x="22" y="5"/>
                    </a:cubicBezTo>
                    <a:cubicBezTo>
                      <a:pt x="22" y="65"/>
                      <a:pt x="22" y="65"/>
                      <a:pt x="22" y="65"/>
                    </a:cubicBezTo>
                    <a:cubicBezTo>
                      <a:pt x="22" y="69"/>
                      <a:pt x="22" y="72"/>
                      <a:pt x="21" y="73"/>
                    </a:cubicBezTo>
                    <a:cubicBezTo>
                      <a:pt x="21" y="74"/>
                      <a:pt x="20" y="75"/>
                      <a:pt x="19" y="75"/>
                    </a:cubicBezTo>
                    <a:cubicBezTo>
                      <a:pt x="18" y="76"/>
                      <a:pt x="17" y="77"/>
                      <a:pt x="15" y="77"/>
                    </a:cubicBezTo>
                    <a:cubicBezTo>
                      <a:pt x="12" y="77"/>
                      <a:pt x="12" y="77"/>
                      <a:pt x="12" y="77"/>
                    </a:cubicBezTo>
                    <a:cubicBezTo>
                      <a:pt x="12" y="79"/>
                      <a:pt x="12" y="79"/>
                      <a:pt x="12" y="79"/>
                    </a:cubicBezTo>
                    <a:cubicBezTo>
                      <a:pt x="47" y="79"/>
                      <a:pt x="47" y="79"/>
                      <a:pt x="47" y="79"/>
                    </a:cubicBezTo>
                    <a:cubicBezTo>
                      <a:pt x="47" y="77"/>
                      <a:pt x="47" y="77"/>
                      <a:pt x="47" y="77"/>
                    </a:cubicBezTo>
                    <a:cubicBezTo>
                      <a:pt x="45" y="77"/>
                      <a:pt x="45" y="77"/>
                      <a:pt x="45" y="77"/>
                    </a:cubicBezTo>
                    <a:cubicBezTo>
                      <a:pt x="43" y="77"/>
                      <a:pt x="41" y="76"/>
                      <a:pt x="40" y="75"/>
                    </a:cubicBezTo>
                    <a:cubicBezTo>
                      <a:pt x="39" y="75"/>
                      <a:pt x="39" y="74"/>
                      <a:pt x="38" y="73"/>
                    </a:cubicBezTo>
                    <a:cubicBezTo>
                      <a:pt x="38" y="72"/>
                      <a:pt x="38" y="69"/>
                      <a:pt x="38" y="65"/>
                    </a:cubicBezTo>
                    <a:cubicBezTo>
                      <a:pt x="38" y="5"/>
                      <a:pt x="38" y="5"/>
                      <a:pt x="38" y="5"/>
                    </a:cubicBezTo>
                    <a:cubicBezTo>
                      <a:pt x="43" y="5"/>
                      <a:pt x="43" y="5"/>
                      <a:pt x="43" y="5"/>
                    </a:cubicBezTo>
                    <a:cubicBezTo>
                      <a:pt x="46" y="5"/>
                      <a:pt x="48" y="5"/>
                      <a:pt x="49" y="6"/>
                    </a:cubicBezTo>
                    <a:cubicBezTo>
                      <a:pt x="51" y="7"/>
                      <a:pt x="53" y="9"/>
                      <a:pt x="54" y="11"/>
                    </a:cubicBezTo>
                    <a:cubicBezTo>
                      <a:pt x="55" y="13"/>
                      <a:pt x="57" y="17"/>
                      <a:pt x="58" y="21"/>
                    </a:cubicBezTo>
                    <a:cubicBezTo>
                      <a:pt x="59" y="21"/>
                      <a:pt x="59" y="21"/>
                      <a:pt x="59" y="21"/>
                    </a:cubicBezTo>
                    <a:cubicBezTo>
                      <a:pt x="59" y="0"/>
                      <a:pt x="59" y="0"/>
                      <a:pt x="59" y="0"/>
                    </a:cubicBezTo>
                    <a:cubicBezTo>
                      <a:pt x="0" y="0"/>
                      <a:pt x="0" y="0"/>
                      <a:pt x="0" y="0"/>
                    </a:cubicBezTo>
                    <a:lnTo>
                      <a:pt x="0" y="21"/>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0" name="îṣ1idé">
                <a:extLst>
                  <a:ext uri="{FF2B5EF4-FFF2-40B4-BE49-F238E27FC236}">
                    <a16:creationId xmlns="" xmlns:a16="http://schemas.microsoft.com/office/drawing/2014/main" id="{5C9F6411-A153-4445-9ED2-DB1A2573D025}"/>
                  </a:ext>
                </a:extLst>
              </p:cNvPr>
              <p:cNvSpPr/>
              <p:nvPr/>
            </p:nvSpPr>
            <p:spPr bwMode="auto">
              <a:xfrm>
                <a:off x="5394326" y="3738563"/>
                <a:ext cx="231775" cy="269875"/>
              </a:xfrm>
              <a:custGeom>
                <a:avLst/>
                <a:gdLst>
                  <a:gd name="T0" fmla="*/ 35 w 70"/>
                  <a:gd name="T1" fmla="*/ 0 h 81"/>
                  <a:gd name="T2" fmla="*/ 10 w 70"/>
                  <a:gd name="T3" fmla="*/ 11 h 81"/>
                  <a:gd name="T4" fmla="*/ 0 w 70"/>
                  <a:gd name="T5" fmla="*/ 40 h 81"/>
                  <a:gd name="T6" fmla="*/ 8 w 70"/>
                  <a:gd name="T7" fmla="*/ 67 h 81"/>
                  <a:gd name="T8" fmla="*/ 35 w 70"/>
                  <a:gd name="T9" fmla="*/ 81 h 81"/>
                  <a:gd name="T10" fmla="*/ 63 w 70"/>
                  <a:gd name="T11" fmla="*/ 66 h 81"/>
                  <a:gd name="T12" fmla="*/ 70 w 70"/>
                  <a:gd name="T13" fmla="*/ 40 h 81"/>
                  <a:gd name="T14" fmla="*/ 60 w 70"/>
                  <a:gd name="T15" fmla="*/ 11 h 81"/>
                  <a:gd name="T16" fmla="*/ 35 w 70"/>
                  <a:gd name="T17" fmla="*/ 0 h 81"/>
                  <a:gd name="T18" fmla="*/ 50 w 70"/>
                  <a:gd name="T19" fmla="*/ 62 h 81"/>
                  <a:gd name="T20" fmla="*/ 43 w 70"/>
                  <a:gd name="T21" fmla="*/ 74 h 81"/>
                  <a:gd name="T22" fmla="*/ 35 w 70"/>
                  <a:gd name="T23" fmla="*/ 77 h 81"/>
                  <a:gd name="T24" fmla="*/ 24 w 70"/>
                  <a:gd name="T25" fmla="*/ 70 h 81"/>
                  <a:gd name="T26" fmla="*/ 18 w 70"/>
                  <a:gd name="T27" fmla="*/ 41 h 81"/>
                  <a:gd name="T28" fmla="*/ 21 w 70"/>
                  <a:gd name="T29" fmla="*/ 15 h 81"/>
                  <a:gd name="T30" fmla="*/ 35 w 70"/>
                  <a:gd name="T31" fmla="*/ 4 h 81"/>
                  <a:gd name="T32" fmla="*/ 44 w 70"/>
                  <a:gd name="T33" fmla="*/ 7 h 81"/>
                  <a:gd name="T34" fmla="*/ 50 w 70"/>
                  <a:gd name="T35" fmla="*/ 18 h 81"/>
                  <a:gd name="T36" fmla="*/ 52 w 70"/>
                  <a:gd name="T37" fmla="*/ 41 h 81"/>
                  <a:gd name="T38" fmla="*/ 50 w 70"/>
                  <a:gd name="T39" fmla="*/ 6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 h="81">
                    <a:moveTo>
                      <a:pt x="35" y="0"/>
                    </a:moveTo>
                    <a:cubicBezTo>
                      <a:pt x="25" y="0"/>
                      <a:pt x="17" y="3"/>
                      <a:pt x="10" y="11"/>
                    </a:cubicBezTo>
                    <a:cubicBezTo>
                      <a:pt x="3" y="19"/>
                      <a:pt x="0" y="29"/>
                      <a:pt x="0" y="40"/>
                    </a:cubicBezTo>
                    <a:cubicBezTo>
                      <a:pt x="0" y="51"/>
                      <a:pt x="3" y="60"/>
                      <a:pt x="8" y="67"/>
                    </a:cubicBezTo>
                    <a:cubicBezTo>
                      <a:pt x="14" y="77"/>
                      <a:pt x="23" y="81"/>
                      <a:pt x="35" y="81"/>
                    </a:cubicBezTo>
                    <a:cubicBezTo>
                      <a:pt x="47" y="81"/>
                      <a:pt x="56" y="76"/>
                      <a:pt x="63" y="66"/>
                    </a:cubicBezTo>
                    <a:cubicBezTo>
                      <a:pt x="68" y="59"/>
                      <a:pt x="70" y="50"/>
                      <a:pt x="70" y="40"/>
                    </a:cubicBezTo>
                    <a:cubicBezTo>
                      <a:pt x="70" y="28"/>
                      <a:pt x="67" y="19"/>
                      <a:pt x="60" y="11"/>
                    </a:cubicBezTo>
                    <a:cubicBezTo>
                      <a:pt x="54" y="3"/>
                      <a:pt x="45" y="0"/>
                      <a:pt x="35" y="0"/>
                    </a:cubicBezTo>
                    <a:close/>
                    <a:moveTo>
                      <a:pt x="50" y="62"/>
                    </a:moveTo>
                    <a:cubicBezTo>
                      <a:pt x="49" y="68"/>
                      <a:pt x="46" y="72"/>
                      <a:pt x="43" y="74"/>
                    </a:cubicBezTo>
                    <a:cubicBezTo>
                      <a:pt x="41" y="76"/>
                      <a:pt x="38" y="77"/>
                      <a:pt x="35" y="77"/>
                    </a:cubicBezTo>
                    <a:cubicBezTo>
                      <a:pt x="30" y="77"/>
                      <a:pt x="26" y="75"/>
                      <a:pt x="24" y="70"/>
                    </a:cubicBezTo>
                    <a:cubicBezTo>
                      <a:pt x="20" y="64"/>
                      <a:pt x="18" y="54"/>
                      <a:pt x="18" y="41"/>
                    </a:cubicBezTo>
                    <a:cubicBezTo>
                      <a:pt x="18" y="29"/>
                      <a:pt x="19" y="21"/>
                      <a:pt x="21" y="15"/>
                    </a:cubicBezTo>
                    <a:cubicBezTo>
                      <a:pt x="25" y="7"/>
                      <a:pt x="29" y="4"/>
                      <a:pt x="35" y="4"/>
                    </a:cubicBezTo>
                    <a:cubicBezTo>
                      <a:pt x="38" y="4"/>
                      <a:pt x="41" y="5"/>
                      <a:pt x="44" y="7"/>
                    </a:cubicBezTo>
                    <a:cubicBezTo>
                      <a:pt x="46" y="9"/>
                      <a:pt x="48" y="13"/>
                      <a:pt x="50" y="18"/>
                    </a:cubicBezTo>
                    <a:cubicBezTo>
                      <a:pt x="52" y="23"/>
                      <a:pt x="52" y="31"/>
                      <a:pt x="52" y="41"/>
                    </a:cubicBezTo>
                    <a:cubicBezTo>
                      <a:pt x="52" y="50"/>
                      <a:pt x="52" y="57"/>
                      <a:pt x="50" y="62"/>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1" name="ïṩļíḋè">
                <a:extLst>
                  <a:ext uri="{FF2B5EF4-FFF2-40B4-BE49-F238E27FC236}">
                    <a16:creationId xmlns="" xmlns:a16="http://schemas.microsoft.com/office/drawing/2014/main" id="{4D0B9C88-1188-4AE4-8191-14DA029E1908}"/>
                  </a:ext>
                </a:extLst>
              </p:cNvPr>
              <p:cNvSpPr/>
              <p:nvPr/>
            </p:nvSpPr>
            <p:spPr bwMode="auto">
              <a:xfrm>
                <a:off x="5659438" y="3743326"/>
                <a:ext cx="223838" cy="265113"/>
              </a:xfrm>
              <a:custGeom>
                <a:avLst/>
                <a:gdLst>
                  <a:gd name="T0" fmla="*/ 46 w 68"/>
                  <a:gd name="T1" fmla="*/ 2 h 80"/>
                  <a:gd name="T2" fmla="*/ 54 w 68"/>
                  <a:gd name="T3" fmla="*/ 6 h 80"/>
                  <a:gd name="T4" fmla="*/ 56 w 68"/>
                  <a:gd name="T5" fmla="*/ 15 h 80"/>
                  <a:gd name="T6" fmla="*/ 56 w 68"/>
                  <a:gd name="T7" fmla="*/ 49 h 80"/>
                  <a:gd name="T8" fmla="*/ 23 w 68"/>
                  <a:gd name="T9" fmla="*/ 0 h 80"/>
                  <a:gd name="T10" fmla="*/ 0 w 68"/>
                  <a:gd name="T11" fmla="*/ 0 h 80"/>
                  <a:gd name="T12" fmla="*/ 0 w 68"/>
                  <a:gd name="T13" fmla="*/ 2 h 80"/>
                  <a:gd name="T14" fmla="*/ 5 w 68"/>
                  <a:gd name="T15" fmla="*/ 3 h 80"/>
                  <a:gd name="T16" fmla="*/ 8 w 68"/>
                  <a:gd name="T17" fmla="*/ 8 h 80"/>
                  <a:gd name="T18" fmla="*/ 10 w 68"/>
                  <a:gd name="T19" fmla="*/ 10 h 80"/>
                  <a:gd name="T20" fmla="*/ 10 w 68"/>
                  <a:gd name="T21" fmla="*/ 65 h 80"/>
                  <a:gd name="T22" fmla="*/ 8 w 68"/>
                  <a:gd name="T23" fmla="*/ 74 h 80"/>
                  <a:gd name="T24" fmla="*/ 0 w 68"/>
                  <a:gd name="T25" fmla="*/ 77 h 80"/>
                  <a:gd name="T26" fmla="*/ 0 w 68"/>
                  <a:gd name="T27" fmla="*/ 79 h 80"/>
                  <a:gd name="T28" fmla="*/ 23 w 68"/>
                  <a:gd name="T29" fmla="*/ 79 h 80"/>
                  <a:gd name="T30" fmla="*/ 23 w 68"/>
                  <a:gd name="T31" fmla="*/ 77 h 80"/>
                  <a:gd name="T32" fmla="*/ 22 w 68"/>
                  <a:gd name="T33" fmla="*/ 77 h 80"/>
                  <a:gd name="T34" fmla="*/ 16 w 68"/>
                  <a:gd name="T35" fmla="*/ 74 h 80"/>
                  <a:gd name="T36" fmla="*/ 13 w 68"/>
                  <a:gd name="T37" fmla="*/ 65 h 80"/>
                  <a:gd name="T38" fmla="*/ 13 w 68"/>
                  <a:gd name="T39" fmla="*/ 15 h 80"/>
                  <a:gd name="T40" fmla="*/ 58 w 68"/>
                  <a:gd name="T41" fmla="*/ 80 h 80"/>
                  <a:gd name="T42" fmla="*/ 59 w 68"/>
                  <a:gd name="T43" fmla="*/ 80 h 80"/>
                  <a:gd name="T44" fmla="*/ 59 w 68"/>
                  <a:gd name="T45" fmla="*/ 15 h 80"/>
                  <a:gd name="T46" fmla="*/ 60 w 68"/>
                  <a:gd name="T47" fmla="*/ 7 h 80"/>
                  <a:gd name="T48" fmla="*/ 63 w 68"/>
                  <a:gd name="T49" fmla="*/ 4 h 80"/>
                  <a:gd name="T50" fmla="*/ 68 w 68"/>
                  <a:gd name="T51" fmla="*/ 2 h 80"/>
                  <a:gd name="T52" fmla="*/ 68 w 68"/>
                  <a:gd name="T53" fmla="*/ 0 h 80"/>
                  <a:gd name="T54" fmla="*/ 46 w 68"/>
                  <a:gd name="T55" fmla="*/ 0 h 80"/>
                  <a:gd name="T56" fmla="*/ 46 w 68"/>
                  <a:gd name="T5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80">
                    <a:moveTo>
                      <a:pt x="46" y="2"/>
                    </a:moveTo>
                    <a:cubicBezTo>
                      <a:pt x="50" y="2"/>
                      <a:pt x="53" y="3"/>
                      <a:pt x="54" y="6"/>
                    </a:cubicBezTo>
                    <a:cubicBezTo>
                      <a:pt x="55" y="7"/>
                      <a:pt x="56" y="10"/>
                      <a:pt x="56" y="15"/>
                    </a:cubicBezTo>
                    <a:cubicBezTo>
                      <a:pt x="56" y="49"/>
                      <a:pt x="56" y="49"/>
                      <a:pt x="56" y="49"/>
                    </a:cubicBezTo>
                    <a:cubicBezTo>
                      <a:pt x="23" y="0"/>
                      <a:pt x="23" y="0"/>
                      <a:pt x="23" y="0"/>
                    </a:cubicBezTo>
                    <a:cubicBezTo>
                      <a:pt x="0" y="0"/>
                      <a:pt x="0" y="0"/>
                      <a:pt x="0" y="0"/>
                    </a:cubicBezTo>
                    <a:cubicBezTo>
                      <a:pt x="0" y="2"/>
                      <a:pt x="0" y="2"/>
                      <a:pt x="0" y="2"/>
                    </a:cubicBezTo>
                    <a:cubicBezTo>
                      <a:pt x="2" y="2"/>
                      <a:pt x="4" y="3"/>
                      <a:pt x="5" y="3"/>
                    </a:cubicBezTo>
                    <a:cubicBezTo>
                      <a:pt x="6" y="4"/>
                      <a:pt x="7" y="5"/>
                      <a:pt x="8" y="8"/>
                    </a:cubicBezTo>
                    <a:cubicBezTo>
                      <a:pt x="10" y="10"/>
                      <a:pt x="10" y="10"/>
                      <a:pt x="10" y="10"/>
                    </a:cubicBezTo>
                    <a:cubicBezTo>
                      <a:pt x="10" y="65"/>
                      <a:pt x="10" y="65"/>
                      <a:pt x="10" y="65"/>
                    </a:cubicBezTo>
                    <a:cubicBezTo>
                      <a:pt x="10" y="69"/>
                      <a:pt x="9" y="72"/>
                      <a:pt x="8" y="74"/>
                    </a:cubicBezTo>
                    <a:cubicBezTo>
                      <a:pt x="6" y="76"/>
                      <a:pt x="4" y="76"/>
                      <a:pt x="0" y="77"/>
                    </a:cubicBezTo>
                    <a:cubicBezTo>
                      <a:pt x="0" y="79"/>
                      <a:pt x="0" y="79"/>
                      <a:pt x="0" y="79"/>
                    </a:cubicBezTo>
                    <a:cubicBezTo>
                      <a:pt x="23" y="79"/>
                      <a:pt x="23" y="79"/>
                      <a:pt x="23" y="79"/>
                    </a:cubicBezTo>
                    <a:cubicBezTo>
                      <a:pt x="23" y="77"/>
                      <a:pt x="23" y="77"/>
                      <a:pt x="23" y="77"/>
                    </a:cubicBezTo>
                    <a:cubicBezTo>
                      <a:pt x="22" y="77"/>
                      <a:pt x="22" y="77"/>
                      <a:pt x="22" y="77"/>
                    </a:cubicBezTo>
                    <a:cubicBezTo>
                      <a:pt x="20" y="77"/>
                      <a:pt x="18" y="76"/>
                      <a:pt x="16" y="74"/>
                    </a:cubicBezTo>
                    <a:cubicBezTo>
                      <a:pt x="14" y="73"/>
                      <a:pt x="13" y="70"/>
                      <a:pt x="13" y="65"/>
                    </a:cubicBezTo>
                    <a:cubicBezTo>
                      <a:pt x="13" y="15"/>
                      <a:pt x="13" y="15"/>
                      <a:pt x="13" y="15"/>
                    </a:cubicBezTo>
                    <a:cubicBezTo>
                      <a:pt x="58" y="80"/>
                      <a:pt x="58" y="80"/>
                      <a:pt x="58" y="80"/>
                    </a:cubicBezTo>
                    <a:cubicBezTo>
                      <a:pt x="59" y="80"/>
                      <a:pt x="59" y="80"/>
                      <a:pt x="59" y="80"/>
                    </a:cubicBezTo>
                    <a:cubicBezTo>
                      <a:pt x="59" y="15"/>
                      <a:pt x="59" y="15"/>
                      <a:pt x="59" y="15"/>
                    </a:cubicBezTo>
                    <a:cubicBezTo>
                      <a:pt x="59" y="11"/>
                      <a:pt x="60" y="9"/>
                      <a:pt x="60" y="7"/>
                    </a:cubicBezTo>
                    <a:cubicBezTo>
                      <a:pt x="61" y="6"/>
                      <a:pt x="62" y="5"/>
                      <a:pt x="63" y="4"/>
                    </a:cubicBezTo>
                    <a:cubicBezTo>
                      <a:pt x="63" y="3"/>
                      <a:pt x="65" y="3"/>
                      <a:pt x="68" y="2"/>
                    </a:cubicBezTo>
                    <a:cubicBezTo>
                      <a:pt x="68" y="0"/>
                      <a:pt x="68" y="0"/>
                      <a:pt x="68" y="0"/>
                    </a:cubicBezTo>
                    <a:cubicBezTo>
                      <a:pt x="46" y="0"/>
                      <a:pt x="46" y="0"/>
                      <a:pt x="46" y="0"/>
                    </a:cubicBezTo>
                    <a:lnTo>
                      <a:pt x="46"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2" name="íṣ1ide">
                <a:extLst>
                  <a:ext uri="{FF2B5EF4-FFF2-40B4-BE49-F238E27FC236}">
                    <a16:creationId xmlns="" xmlns:a16="http://schemas.microsoft.com/office/drawing/2014/main" id="{F3878C8C-FB8F-4E0C-A77A-6D01C1908E6E}"/>
                  </a:ext>
                </a:extLst>
              </p:cNvPr>
              <p:cNvSpPr/>
              <p:nvPr/>
            </p:nvSpPr>
            <p:spPr bwMode="auto">
              <a:xfrm>
                <a:off x="5919788" y="3735388"/>
                <a:ext cx="241300" cy="276225"/>
              </a:xfrm>
              <a:custGeom>
                <a:avLst/>
                <a:gdLst>
                  <a:gd name="T0" fmla="*/ 41 w 73"/>
                  <a:gd name="T1" fmla="*/ 50 h 83"/>
                  <a:gd name="T2" fmla="*/ 43 w 73"/>
                  <a:gd name="T3" fmla="*/ 50 h 83"/>
                  <a:gd name="T4" fmla="*/ 47 w 73"/>
                  <a:gd name="T5" fmla="*/ 51 h 83"/>
                  <a:gd name="T6" fmla="*/ 49 w 73"/>
                  <a:gd name="T7" fmla="*/ 53 h 83"/>
                  <a:gd name="T8" fmla="*/ 49 w 73"/>
                  <a:gd name="T9" fmla="*/ 59 h 83"/>
                  <a:gd name="T10" fmla="*/ 49 w 73"/>
                  <a:gd name="T11" fmla="*/ 76 h 83"/>
                  <a:gd name="T12" fmla="*/ 44 w 73"/>
                  <a:gd name="T13" fmla="*/ 78 h 83"/>
                  <a:gd name="T14" fmla="*/ 39 w 73"/>
                  <a:gd name="T15" fmla="*/ 78 h 83"/>
                  <a:gd name="T16" fmla="*/ 27 w 73"/>
                  <a:gd name="T17" fmla="*/ 74 h 83"/>
                  <a:gd name="T18" fmla="*/ 20 w 73"/>
                  <a:gd name="T19" fmla="*/ 62 h 83"/>
                  <a:gd name="T20" fmla="*/ 18 w 73"/>
                  <a:gd name="T21" fmla="*/ 42 h 83"/>
                  <a:gd name="T22" fmla="*/ 20 w 73"/>
                  <a:gd name="T23" fmla="*/ 24 h 83"/>
                  <a:gd name="T24" fmla="*/ 27 w 73"/>
                  <a:gd name="T25" fmla="*/ 10 h 83"/>
                  <a:gd name="T26" fmla="*/ 39 w 73"/>
                  <a:gd name="T27" fmla="*/ 5 h 83"/>
                  <a:gd name="T28" fmla="*/ 54 w 73"/>
                  <a:gd name="T29" fmla="*/ 11 h 83"/>
                  <a:gd name="T30" fmla="*/ 63 w 73"/>
                  <a:gd name="T31" fmla="*/ 28 h 83"/>
                  <a:gd name="T32" fmla="*/ 65 w 73"/>
                  <a:gd name="T33" fmla="*/ 28 h 83"/>
                  <a:gd name="T34" fmla="*/ 65 w 73"/>
                  <a:gd name="T35" fmla="*/ 0 h 83"/>
                  <a:gd name="T36" fmla="*/ 63 w 73"/>
                  <a:gd name="T37" fmla="*/ 0 h 83"/>
                  <a:gd name="T38" fmla="*/ 61 w 73"/>
                  <a:gd name="T39" fmla="*/ 5 h 83"/>
                  <a:gd name="T40" fmla="*/ 59 w 73"/>
                  <a:gd name="T41" fmla="*/ 6 h 83"/>
                  <a:gd name="T42" fmla="*/ 53 w 73"/>
                  <a:gd name="T43" fmla="*/ 4 h 83"/>
                  <a:gd name="T44" fmla="*/ 46 w 73"/>
                  <a:gd name="T45" fmla="*/ 1 h 83"/>
                  <a:gd name="T46" fmla="*/ 37 w 73"/>
                  <a:gd name="T47" fmla="*/ 0 h 83"/>
                  <a:gd name="T48" fmla="*/ 11 w 73"/>
                  <a:gd name="T49" fmla="*/ 13 h 83"/>
                  <a:gd name="T50" fmla="*/ 0 w 73"/>
                  <a:gd name="T51" fmla="*/ 42 h 83"/>
                  <a:gd name="T52" fmla="*/ 4 w 73"/>
                  <a:gd name="T53" fmla="*/ 60 h 83"/>
                  <a:gd name="T54" fmla="*/ 11 w 73"/>
                  <a:gd name="T55" fmla="*/ 72 h 83"/>
                  <a:gd name="T56" fmla="*/ 22 w 73"/>
                  <a:gd name="T57" fmla="*/ 79 h 83"/>
                  <a:gd name="T58" fmla="*/ 38 w 73"/>
                  <a:gd name="T59" fmla="*/ 83 h 83"/>
                  <a:gd name="T60" fmla="*/ 52 w 73"/>
                  <a:gd name="T61" fmla="*/ 81 h 83"/>
                  <a:gd name="T62" fmla="*/ 65 w 73"/>
                  <a:gd name="T63" fmla="*/ 76 h 83"/>
                  <a:gd name="T64" fmla="*/ 65 w 73"/>
                  <a:gd name="T65" fmla="*/ 59 h 83"/>
                  <a:gd name="T66" fmla="*/ 66 w 73"/>
                  <a:gd name="T67" fmla="*/ 54 h 83"/>
                  <a:gd name="T68" fmla="*/ 68 w 73"/>
                  <a:gd name="T69" fmla="*/ 51 h 83"/>
                  <a:gd name="T70" fmla="*/ 73 w 73"/>
                  <a:gd name="T71" fmla="*/ 50 h 83"/>
                  <a:gd name="T72" fmla="*/ 73 w 73"/>
                  <a:gd name="T73" fmla="*/ 48 h 83"/>
                  <a:gd name="T74" fmla="*/ 41 w 73"/>
                  <a:gd name="T75" fmla="*/ 48 h 83"/>
                  <a:gd name="T76" fmla="*/ 41 w 73"/>
                  <a:gd name="T77" fmla="*/ 5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3" h="83">
                    <a:moveTo>
                      <a:pt x="41" y="50"/>
                    </a:moveTo>
                    <a:cubicBezTo>
                      <a:pt x="43" y="50"/>
                      <a:pt x="43" y="50"/>
                      <a:pt x="43" y="50"/>
                    </a:cubicBezTo>
                    <a:cubicBezTo>
                      <a:pt x="44" y="50"/>
                      <a:pt x="45" y="50"/>
                      <a:pt x="47" y="51"/>
                    </a:cubicBezTo>
                    <a:cubicBezTo>
                      <a:pt x="48" y="52"/>
                      <a:pt x="48" y="53"/>
                      <a:pt x="49" y="53"/>
                    </a:cubicBezTo>
                    <a:cubicBezTo>
                      <a:pt x="49" y="54"/>
                      <a:pt x="49" y="56"/>
                      <a:pt x="49" y="59"/>
                    </a:cubicBezTo>
                    <a:cubicBezTo>
                      <a:pt x="49" y="76"/>
                      <a:pt x="49" y="76"/>
                      <a:pt x="49" y="76"/>
                    </a:cubicBezTo>
                    <a:cubicBezTo>
                      <a:pt x="48" y="77"/>
                      <a:pt x="46" y="77"/>
                      <a:pt x="44" y="78"/>
                    </a:cubicBezTo>
                    <a:cubicBezTo>
                      <a:pt x="43" y="78"/>
                      <a:pt x="41" y="78"/>
                      <a:pt x="39" y="78"/>
                    </a:cubicBezTo>
                    <a:cubicBezTo>
                      <a:pt x="35" y="78"/>
                      <a:pt x="31" y="77"/>
                      <a:pt x="27" y="74"/>
                    </a:cubicBezTo>
                    <a:cubicBezTo>
                      <a:pt x="24" y="71"/>
                      <a:pt x="22" y="67"/>
                      <a:pt x="20" y="62"/>
                    </a:cubicBezTo>
                    <a:cubicBezTo>
                      <a:pt x="19" y="56"/>
                      <a:pt x="18" y="49"/>
                      <a:pt x="18" y="42"/>
                    </a:cubicBezTo>
                    <a:cubicBezTo>
                      <a:pt x="18" y="36"/>
                      <a:pt x="19" y="30"/>
                      <a:pt x="20" y="24"/>
                    </a:cubicBezTo>
                    <a:cubicBezTo>
                      <a:pt x="21" y="18"/>
                      <a:pt x="24" y="13"/>
                      <a:pt x="27" y="10"/>
                    </a:cubicBezTo>
                    <a:cubicBezTo>
                      <a:pt x="30" y="7"/>
                      <a:pt x="34" y="5"/>
                      <a:pt x="39" y="5"/>
                    </a:cubicBezTo>
                    <a:cubicBezTo>
                      <a:pt x="44" y="5"/>
                      <a:pt x="49" y="7"/>
                      <a:pt x="54" y="11"/>
                    </a:cubicBezTo>
                    <a:cubicBezTo>
                      <a:pt x="58" y="15"/>
                      <a:pt x="61" y="20"/>
                      <a:pt x="63" y="28"/>
                    </a:cubicBezTo>
                    <a:cubicBezTo>
                      <a:pt x="65" y="28"/>
                      <a:pt x="65" y="28"/>
                      <a:pt x="65" y="28"/>
                    </a:cubicBezTo>
                    <a:cubicBezTo>
                      <a:pt x="65" y="0"/>
                      <a:pt x="65" y="0"/>
                      <a:pt x="65" y="0"/>
                    </a:cubicBezTo>
                    <a:cubicBezTo>
                      <a:pt x="63" y="0"/>
                      <a:pt x="63" y="0"/>
                      <a:pt x="63" y="0"/>
                    </a:cubicBezTo>
                    <a:cubicBezTo>
                      <a:pt x="63" y="3"/>
                      <a:pt x="62" y="4"/>
                      <a:pt x="61" y="5"/>
                    </a:cubicBezTo>
                    <a:cubicBezTo>
                      <a:pt x="60" y="6"/>
                      <a:pt x="60" y="6"/>
                      <a:pt x="59" y="6"/>
                    </a:cubicBezTo>
                    <a:cubicBezTo>
                      <a:pt x="58" y="6"/>
                      <a:pt x="56" y="5"/>
                      <a:pt x="53" y="4"/>
                    </a:cubicBezTo>
                    <a:cubicBezTo>
                      <a:pt x="50" y="2"/>
                      <a:pt x="47" y="2"/>
                      <a:pt x="46" y="1"/>
                    </a:cubicBezTo>
                    <a:cubicBezTo>
                      <a:pt x="43" y="1"/>
                      <a:pt x="40" y="0"/>
                      <a:pt x="37" y="0"/>
                    </a:cubicBezTo>
                    <a:cubicBezTo>
                      <a:pt x="27" y="0"/>
                      <a:pt x="18" y="4"/>
                      <a:pt x="11" y="13"/>
                    </a:cubicBezTo>
                    <a:cubicBezTo>
                      <a:pt x="4" y="21"/>
                      <a:pt x="0" y="31"/>
                      <a:pt x="0" y="42"/>
                    </a:cubicBezTo>
                    <a:cubicBezTo>
                      <a:pt x="0" y="49"/>
                      <a:pt x="2" y="55"/>
                      <a:pt x="4" y="60"/>
                    </a:cubicBezTo>
                    <a:cubicBezTo>
                      <a:pt x="6" y="64"/>
                      <a:pt x="8" y="68"/>
                      <a:pt x="11" y="72"/>
                    </a:cubicBezTo>
                    <a:cubicBezTo>
                      <a:pt x="14" y="75"/>
                      <a:pt x="18" y="77"/>
                      <a:pt x="22" y="79"/>
                    </a:cubicBezTo>
                    <a:cubicBezTo>
                      <a:pt x="26" y="82"/>
                      <a:pt x="32" y="83"/>
                      <a:pt x="38" y="83"/>
                    </a:cubicBezTo>
                    <a:cubicBezTo>
                      <a:pt x="43" y="83"/>
                      <a:pt x="47" y="82"/>
                      <a:pt x="52" y="81"/>
                    </a:cubicBezTo>
                    <a:cubicBezTo>
                      <a:pt x="57" y="80"/>
                      <a:pt x="61" y="78"/>
                      <a:pt x="65" y="76"/>
                    </a:cubicBezTo>
                    <a:cubicBezTo>
                      <a:pt x="65" y="59"/>
                      <a:pt x="65" y="59"/>
                      <a:pt x="65" y="59"/>
                    </a:cubicBezTo>
                    <a:cubicBezTo>
                      <a:pt x="65" y="57"/>
                      <a:pt x="65" y="55"/>
                      <a:pt x="66" y="54"/>
                    </a:cubicBezTo>
                    <a:cubicBezTo>
                      <a:pt x="66" y="53"/>
                      <a:pt x="67" y="52"/>
                      <a:pt x="68" y="51"/>
                    </a:cubicBezTo>
                    <a:cubicBezTo>
                      <a:pt x="69" y="50"/>
                      <a:pt x="70" y="50"/>
                      <a:pt x="73" y="50"/>
                    </a:cubicBezTo>
                    <a:cubicBezTo>
                      <a:pt x="73" y="48"/>
                      <a:pt x="73" y="48"/>
                      <a:pt x="73" y="48"/>
                    </a:cubicBezTo>
                    <a:cubicBezTo>
                      <a:pt x="41" y="48"/>
                      <a:pt x="41" y="48"/>
                      <a:pt x="41" y="48"/>
                    </a:cubicBezTo>
                    <a:lnTo>
                      <a:pt x="41" y="50"/>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3" name="íş1iḍe">
                <a:extLst>
                  <a:ext uri="{FF2B5EF4-FFF2-40B4-BE49-F238E27FC236}">
                    <a16:creationId xmlns="" xmlns:a16="http://schemas.microsoft.com/office/drawing/2014/main" id="{59630754-061F-4978-BD43-FA0C225F723F}"/>
                  </a:ext>
                </a:extLst>
              </p:cNvPr>
              <p:cNvSpPr/>
              <p:nvPr/>
            </p:nvSpPr>
            <p:spPr bwMode="auto">
              <a:xfrm>
                <a:off x="6183313" y="3743326"/>
                <a:ext cx="158750" cy="265113"/>
              </a:xfrm>
              <a:custGeom>
                <a:avLst/>
                <a:gdLst>
                  <a:gd name="T0" fmla="*/ 13 w 48"/>
                  <a:gd name="T1" fmla="*/ 2 h 80"/>
                  <a:gd name="T2" fmla="*/ 16 w 48"/>
                  <a:gd name="T3" fmla="*/ 2 h 80"/>
                  <a:gd name="T4" fmla="*/ 20 w 48"/>
                  <a:gd name="T5" fmla="*/ 3 h 80"/>
                  <a:gd name="T6" fmla="*/ 22 w 48"/>
                  <a:gd name="T7" fmla="*/ 6 h 80"/>
                  <a:gd name="T8" fmla="*/ 23 w 48"/>
                  <a:gd name="T9" fmla="*/ 14 h 80"/>
                  <a:gd name="T10" fmla="*/ 23 w 48"/>
                  <a:gd name="T11" fmla="*/ 56 h 80"/>
                  <a:gd name="T12" fmla="*/ 22 w 48"/>
                  <a:gd name="T13" fmla="*/ 71 h 80"/>
                  <a:gd name="T14" fmla="*/ 20 w 48"/>
                  <a:gd name="T15" fmla="*/ 75 h 80"/>
                  <a:gd name="T16" fmla="*/ 17 w 48"/>
                  <a:gd name="T17" fmla="*/ 76 h 80"/>
                  <a:gd name="T18" fmla="*/ 12 w 48"/>
                  <a:gd name="T19" fmla="*/ 74 h 80"/>
                  <a:gd name="T20" fmla="*/ 11 w 48"/>
                  <a:gd name="T21" fmla="*/ 72 h 80"/>
                  <a:gd name="T22" fmla="*/ 12 w 48"/>
                  <a:gd name="T23" fmla="*/ 68 h 80"/>
                  <a:gd name="T24" fmla="*/ 14 w 48"/>
                  <a:gd name="T25" fmla="*/ 65 h 80"/>
                  <a:gd name="T26" fmla="*/ 14 w 48"/>
                  <a:gd name="T27" fmla="*/ 62 h 80"/>
                  <a:gd name="T28" fmla="*/ 12 w 48"/>
                  <a:gd name="T29" fmla="*/ 57 h 80"/>
                  <a:gd name="T30" fmla="*/ 7 w 48"/>
                  <a:gd name="T31" fmla="*/ 55 h 80"/>
                  <a:gd name="T32" fmla="*/ 2 w 48"/>
                  <a:gd name="T33" fmla="*/ 57 h 80"/>
                  <a:gd name="T34" fmla="*/ 0 w 48"/>
                  <a:gd name="T35" fmla="*/ 64 h 80"/>
                  <a:gd name="T36" fmla="*/ 5 w 48"/>
                  <a:gd name="T37" fmla="*/ 75 h 80"/>
                  <a:gd name="T38" fmla="*/ 19 w 48"/>
                  <a:gd name="T39" fmla="*/ 80 h 80"/>
                  <a:gd name="T40" fmla="*/ 30 w 48"/>
                  <a:gd name="T41" fmla="*/ 77 h 80"/>
                  <a:gd name="T42" fmla="*/ 37 w 48"/>
                  <a:gd name="T43" fmla="*/ 68 h 80"/>
                  <a:gd name="T44" fmla="*/ 39 w 48"/>
                  <a:gd name="T45" fmla="*/ 52 h 80"/>
                  <a:gd name="T46" fmla="*/ 39 w 48"/>
                  <a:gd name="T47" fmla="*/ 14 h 80"/>
                  <a:gd name="T48" fmla="*/ 39 w 48"/>
                  <a:gd name="T49" fmla="*/ 6 h 80"/>
                  <a:gd name="T50" fmla="*/ 41 w 48"/>
                  <a:gd name="T51" fmla="*/ 4 h 80"/>
                  <a:gd name="T52" fmla="*/ 46 w 48"/>
                  <a:gd name="T53" fmla="*/ 2 h 80"/>
                  <a:gd name="T54" fmla="*/ 48 w 48"/>
                  <a:gd name="T55" fmla="*/ 2 h 80"/>
                  <a:gd name="T56" fmla="*/ 48 w 48"/>
                  <a:gd name="T57" fmla="*/ 0 h 80"/>
                  <a:gd name="T58" fmla="*/ 13 w 48"/>
                  <a:gd name="T59" fmla="*/ 0 h 80"/>
                  <a:gd name="T60" fmla="*/ 13 w 48"/>
                  <a:gd name="T61"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 h="80">
                    <a:moveTo>
                      <a:pt x="13" y="2"/>
                    </a:moveTo>
                    <a:cubicBezTo>
                      <a:pt x="16" y="2"/>
                      <a:pt x="16" y="2"/>
                      <a:pt x="16" y="2"/>
                    </a:cubicBezTo>
                    <a:cubicBezTo>
                      <a:pt x="18" y="2"/>
                      <a:pt x="19" y="3"/>
                      <a:pt x="20" y="3"/>
                    </a:cubicBezTo>
                    <a:cubicBezTo>
                      <a:pt x="21" y="4"/>
                      <a:pt x="22" y="5"/>
                      <a:pt x="22" y="6"/>
                    </a:cubicBezTo>
                    <a:cubicBezTo>
                      <a:pt x="23" y="7"/>
                      <a:pt x="23" y="10"/>
                      <a:pt x="23" y="14"/>
                    </a:cubicBezTo>
                    <a:cubicBezTo>
                      <a:pt x="23" y="56"/>
                      <a:pt x="23" y="56"/>
                      <a:pt x="23" y="56"/>
                    </a:cubicBezTo>
                    <a:cubicBezTo>
                      <a:pt x="23" y="64"/>
                      <a:pt x="23" y="69"/>
                      <a:pt x="22" y="71"/>
                    </a:cubicBezTo>
                    <a:cubicBezTo>
                      <a:pt x="22" y="72"/>
                      <a:pt x="21" y="74"/>
                      <a:pt x="20" y="75"/>
                    </a:cubicBezTo>
                    <a:cubicBezTo>
                      <a:pt x="20" y="75"/>
                      <a:pt x="18" y="76"/>
                      <a:pt x="17" y="76"/>
                    </a:cubicBezTo>
                    <a:cubicBezTo>
                      <a:pt x="15" y="76"/>
                      <a:pt x="13" y="75"/>
                      <a:pt x="12" y="74"/>
                    </a:cubicBezTo>
                    <a:cubicBezTo>
                      <a:pt x="11" y="73"/>
                      <a:pt x="11" y="73"/>
                      <a:pt x="11" y="72"/>
                    </a:cubicBezTo>
                    <a:cubicBezTo>
                      <a:pt x="11" y="71"/>
                      <a:pt x="11" y="70"/>
                      <a:pt x="12" y="68"/>
                    </a:cubicBezTo>
                    <a:cubicBezTo>
                      <a:pt x="13" y="67"/>
                      <a:pt x="14" y="66"/>
                      <a:pt x="14" y="65"/>
                    </a:cubicBezTo>
                    <a:cubicBezTo>
                      <a:pt x="14" y="64"/>
                      <a:pt x="14" y="64"/>
                      <a:pt x="14" y="62"/>
                    </a:cubicBezTo>
                    <a:cubicBezTo>
                      <a:pt x="14" y="60"/>
                      <a:pt x="13" y="58"/>
                      <a:pt x="12" y="57"/>
                    </a:cubicBezTo>
                    <a:cubicBezTo>
                      <a:pt x="11" y="55"/>
                      <a:pt x="9" y="55"/>
                      <a:pt x="7" y="55"/>
                    </a:cubicBezTo>
                    <a:cubicBezTo>
                      <a:pt x="5" y="55"/>
                      <a:pt x="3" y="56"/>
                      <a:pt x="2" y="57"/>
                    </a:cubicBezTo>
                    <a:cubicBezTo>
                      <a:pt x="1" y="59"/>
                      <a:pt x="0" y="61"/>
                      <a:pt x="0" y="64"/>
                    </a:cubicBezTo>
                    <a:cubicBezTo>
                      <a:pt x="0" y="68"/>
                      <a:pt x="2" y="72"/>
                      <a:pt x="5" y="75"/>
                    </a:cubicBezTo>
                    <a:cubicBezTo>
                      <a:pt x="8" y="79"/>
                      <a:pt x="13" y="80"/>
                      <a:pt x="19" y="80"/>
                    </a:cubicBezTo>
                    <a:cubicBezTo>
                      <a:pt x="23" y="80"/>
                      <a:pt x="27" y="79"/>
                      <a:pt x="30" y="77"/>
                    </a:cubicBezTo>
                    <a:cubicBezTo>
                      <a:pt x="33" y="75"/>
                      <a:pt x="36" y="72"/>
                      <a:pt x="37" y="68"/>
                    </a:cubicBezTo>
                    <a:cubicBezTo>
                      <a:pt x="38" y="65"/>
                      <a:pt x="39" y="60"/>
                      <a:pt x="39" y="52"/>
                    </a:cubicBezTo>
                    <a:cubicBezTo>
                      <a:pt x="39" y="14"/>
                      <a:pt x="39" y="14"/>
                      <a:pt x="39" y="14"/>
                    </a:cubicBezTo>
                    <a:cubicBezTo>
                      <a:pt x="39" y="10"/>
                      <a:pt x="39" y="7"/>
                      <a:pt x="39" y="6"/>
                    </a:cubicBezTo>
                    <a:cubicBezTo>
                      <a:pt x="40" y="5"/>
                      <a:pt x="40" y="4"/>
                      <a:pt x="41" y="4"/>
                    </a:cubicBezTo>
                    <a:cubicBezTo>
                      <a:pt x="42" y="3"/>
                      <a:pt x="44" y="2"/>
                      <a:pt x="46" y="2"/>
                    </a:cubicBezTo>
                    <a:cubicBezTo>
                      <a:pt x="48" y="2"/>
                      <a:pt x="48" y="2"/>
                      <a:pt x="48" y="2"/>
                    </a:cubicBezTo>
                    <a:cubicBezTo>
                      <a:pt x="48" y="0"/>
                      <a:pt x="48" y="0"/>
                      <a:pt x="48" y="0"/>
                    </a:cubicBezTo>
                    <a:cubicBezTo>
                      <a:pt x="13" y="0"/>
                      <a:pt x="13" y="0"/>
                      <a:pt x="13" y="0"/>
                    </a:cubicBezTo>
                    <a:lnTo>
                      <a:pt x="13"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4" name="íṥḷiḋê">
                <a:extLst>
                  <a:ext uri="{FF2B5EF4-FFF2-40B4-BE49-F238E27FC236}">
                    <a16:creationId xmlns="" xmlns:a16="http://schemas.microsoft.com/office/drawing/2014/main" id="{5545BBD7-A9DA-4E3F-977C-FE810752E0F3}"/>
                  </a:ext>
                </a:extLst>
              </p:cNvPr>
              <p:cNvSpPr/>
              <p:nvPr/>
            </p:nvSpPr>
            <p:spPr bwMode="auto">
              <a:xfrm>
                <a:off x="6369051" y="3743326"/>
                <a:ext cx="111125" cy="261938"/>
              </a:xfrm>
              <a:custGeom>
                <a:avLst/>
                <a:gdLst>
                  <a:gd name="T0" fmla="*/ 0 w 34"/>
                  <a:gd name="T1" fmla="*/ 2 h 79"/>
                  <a:gd name="T2" fmla="*/ 2 w 34"/>
                  <a:gd name="T3" fmla="*/ 2 h 79"/>
                  <a:gd name="T4" fmla="*/ 6 w 34"/>
                  <a:gd name="T5" fmla="*/ 3 h 79"/>
                  <a:gd name="T6" fmla="*/ 8 w 34"/>
                  <a:gd name="T7" fmla="*/ 6 h 79"/>
                  <a:gd name="T8" fmla="*/ 9 w 34"/>
                  <a:gd name="T9" fmla="*/ 14 h 79"/>
                  <a:gd name="T10" fmla="*/ 9 w 34"/>
                  <a:gd name="T11" fmla="*/ 65 h 79"/>
                  <a:gd name="T12" fmla="*/ 8 w 34"/>
                  <a:gd name="T13" fmla="*/ 73 h 79"/>
                  <a:gd name="T14" fmla="*/ 6 w 34"/>
                  <a:gd name="T15" fmla="*/ 75 h 79"/>
                  <a:gd name="T16" fmla="*/ 2 w 34"/>
                  <a:gd name="T17" fmla="*/ 77 h 79"/>
                  <a:gd name="T18" fmla="*/ 0 w 34"/>
                  <a:gd name="T19" fmla="*/ 77 h 79"/>
                  <a:gd name="T20" fmla="*/ 0 w 34"/>
                  <a:gd name="T21" fmla="*/ 79 h 79"/>
                  <a:gd name="T22" fmla="*/ 34 w 34"/>
                  <a:gd name="T23" fmla="*/ 79 h 79"/>
                  <a:gd name="T24" fmla="*/ 34 w 34"/>
                  <a:gd name="T25" fmla="*/ 77 h 79"/>
                  <a:gd name="T26" fmla="*/ 32 w 34"/>
                  <a:gd name="T27" fmla="*/ 77 h 79"/>
                  <a:gd name="T28" fmla="*/ 27 w 34"/>
                  <a:gd name="T29" fmla="*/ 75 h 79"/>
                  <a:gd name="T30" fmla="*/ 25 w 34"/>
                  <a:gd name="T31" fmla="*/ 73 h 79"/>
                  <a:gd name="T32" fmla="*/ 25 w 34"/>
                  <a:gd name="T33" fmla="*/ 65 h 79"/>
                  <a:gd name="T34" fmla="*/ 25 w 34"/>
                  <a:gd name="T35" fmla="*/ 14 h 79"/>
                  <a:gd name="T36" fmla="*/ 25 w 34"/>
                  <a:gd name="T37" fmla="*/ 6 h 79"/>
                  <a:gd name="T38" fmla="*/ 27 w 34"/>
                  <a:gd name="T39" fmla="*/ 4 h 79"/>
                  <a:gd name="T40" fmla="*/ 32 w 34"/>
                  <a:gd name="T41" fmla="*/ 2 h 79"/>
                  <a:gd name="T42" fmla="*/ 34 w 34"/>
                  <a:gd name="T43" fmla="*/ 2 h 79"/>
                  <a:gd name="T44" fmla="*/ 34 w 34"/>
                  <a:gd name="T45" fmla="*/ 0 h 79"/>
                  <a:gd name="T46" fmla="*/ 0 w 34"/>
                  <a:gd name="T47" fmla="*/ 0 h 79"/>
                  <a:gd name="T48" fmla="*/ 0 w 34"/>
                  <a:gd name="T49"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79">
                    <a:moveTo>
                      <a:pt x="0" y="2"/>
                    </a:moveTo>
                    <a:cubicBezTo>
                      <a:pt x="2" y="2"/>
                      <a:pt x="2" y="2"/>
                      <a:pt x="2" y="2"/>
                    </a:cubicBezTo>
                    <a:cubicBezTo>
                      <a:pt x="4" y="2"/>
                      <a:pt x="5" y="3"/>
                      <a:pt x="6" y="3"/>
                    </a:cubicBezTo>
                    <a:cubicBezTo>
                      <a:pt x="7" y="4"/>
                      <a:pt x="8" y="5"/>
                      <a:pt x="8" y="6"/>
                    </a:cubicBezTo>
                    <a:cubicBezTo>
                      <a:pt x="9" y="7"/>
                      <a:pt x="9" y="10"/>
                      <a:pt x="9" y="14"/>
                    </a:cubicBezTo>
                    <a:cubicBezTo>
                      <a:pt x="9" y="65"/>
                      <a:pt x="9" y="65"/>
                      <a:pt x="9" y="65"/>
                    </a:cubicBezTo>
                    <a:cubicBezTo>
                      <a:pt x="9" y="69"/>
                      <a:pt x="9" y="72"/>
                      <a:pt x="8" y="73"/>
                    </a:cubicBezTo>
                    <a:cubicBezTo>
                      <a:pt x="8" y="74"/>
                      <a:pt x="7" y="75"/>
                      <a:pt x="6" y="75"/>
                    </a:cubicBezTo>
                    <a:cubicBezTo>
                      <a:pt x="5" y="76"/>
                      <a:pt x="4" y="77"/>
                      <a:pt x="2" y="77"/>
                    </a:cubicBezTo>
                    <a:cubicBezTo>
                      <a:pt x="0" y="77"/>
                      <a:pt x="0" y="77"/>
                      <a:pt x="0" y="77"/>
                    </a:cubicBezTo>
                    <a:cubicBezTo>
                      <a:pt x="0" y="79"/>
                      <a:pt x="0" y="79"/>
                      <a:pt x="0" y="79"/>
                    </a:cubicBezTo>
                    <a:cubicBezTo>
                      <a:pt x="34" y="79"/>
                      <a:pt x="34" y="79"/>
                      <a:pt x="34" y="79"/>
                    </a:cubicBezTo>
                    <a:cubicBezTo>
                      <a:pt x="34" y="77"/>
                      <a:pt x="34" y="77"/>
                      <a:pt x="34" y="77"/>
                    </a:cubicBezTo>
                    <a:cubicBezTo>
                      <a:pt x="32" y="77"/>
                      <a:pt x="32" y="77"/>
                      <a:pt x="32" y="77"/>
                    </a:cubicBezTo>
                    <a:cubicBezTo>
                      <a:pt x="30" y="77"/>
                      <a:pt x="29" y="76"/>
                      <a:pt x="27" y="75"/>
                    </a:cubicBezTo>
                    <a:cubicBezTo>
                      <a:pt x="26" y="75"/>
                      <a:pt x="26" y="74"/>
                      <a:pt x="25" y="73"/>
                    </a:cubicBezTo>
                    <a:cubicBezTo>
                      <a:pt x="25" y="72"/>
                      <a:pt x="25" y="69"/>
                      <a:pt x="25" y="65"/>
                    </a:cubicBezTo>
                    <a:cubicBezTo>
                      <a:pt x="25" y="14"/>
                      <a:pt x="25" y="14"/>
                      <a:pt x="25" y="14"/>
                    </a:cubicBezTo>
                    <a:cubicBezTo>
                      <a:pt x="25" y="10"/>
                      <a:pt x="25" y="7"/>
                      <a:pt x="25" y="6"/>
                    </a:cubicBezTo>
                    <a:cubicBezTo>
                      <a:pt x="26" y="5"/>
                      <a:pt x="26" y="4"/>
                      <a:pt x="27" y="4"/>
                    </a:cubicBezTo>
                    <a:cubicBezTo>
                      <a:pt x="28" y="3"/>
                      <a:pt x="30" y="2"/>
                      <a:pt x="32" y="2"/>
                    </a:cubicBezTo>
                    <a:cubicBezTo>
                      <a:pt x="34" y="2"/>
                      <a:pt x="34" y="2"/>
                      <a:pt x="34" y="2"/>
                    </a:cubicBezTo>
                    <a:cubicBezTo>
                      <a:pt x="34" y="0"/>
                      <a:pt x="34" y="0"/>
                      <a:pt x="34" y="0"/>
                    </a:cubicBezTo>
                    <a:cubicBezTo>
                      <a:pt x="0" y="0"/>
                      <a:pt x="0" y="0"/>
                      <a:pt x="0" y="0"/>
                    </a:cubicBezTo>
                    <a:lnTo>
                      <a:pt x="0"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5" name="iṣľíḓê">
                <a:extLst>
                  <a:ext uri="{FF2B5EF4-FFF2-40B4-BE49-F238E27FC236}">
                    <a16:creationId xmlns="" xmlns:a16="http://schemas.microsoft.com/office/drawing/2014/main" id="{921E1B50-E25D-4A82-86B4-321AC17DCBA8}"/>
                  </a:ext>
                </a:extLst>
              </p:cNvPr>
              <p:cNvSpPr/>
              <p:nvPr/>
            </p:nvSpPr>
            <p:spPr bwMode="auto">
              <a:xfrm>
                <a:off x="6580188" y="3743326"/>
                <a:ext cx="220663" cy="268288"/>
              </a:xfrm>
              <a:custGeom>
                <a:avLst/>
                <a:gdLst>
                  <a:gd name="T0" fmla="*/ 45 w 67"/>
                  <a:gd name="T1" fmla="*/ 2 h 81"/>
                  <a:gd name="T2" fmla="*/ 51 w 67"/>
                  <a:gd name="T3" fmla="*/ 4 h 81"/>
                  <a:gd name="T4" fmla="*/ 53 w 67"/>
                  <a:gd name="T5" fmla="*/ 7 h 81"/>
                  <a:gd name="T6" fmla="*/ 54 w 67"/>
                  <a:gd name="T7" fmla="*/ 14 h 81"/>
                  <a:gd name="T8" fmla="*/ 54 w 67"/>
                  <a:gd name="T9" fmla="*/ 46 h 81"/>
                  <a:gd name="T10" fmla="*/ 52 w 67"/>
                  <a:gd name="T11" fmla="*/ 64 h 81"/>
                  <a:gd name="T12" fmla="*/ 47 w 67"/>
                  <a:gd name="T13" fmla="*/ 72 h 81"/>
                  <a:gd name="T14" fmla="*/ 37 w 67"/>
                  <a:gd name="T15" fmla="*/ 75 h 81"/>
                  <a:gd name="T16" fmla="*/ 30 w 67"/>
                  <a:gd name="T17" fmla="*/ 72 h 81"/>
                  <a:gd name="T18" fmla="*/ 25 w 67"/>
                  <a:gd name="T19" fmla="*/ 67 h 81"/>
                  <a:gd name="T20" fmla="*/ 24 w 67"/>
                  <a:gd name="T21" fmla="*/ 53 h 81"/>
                  <a:gd name="T22" fmla="*/ 24 w 67"/>
                  <a:gd name="T23" fmla="*/ 14 h 81"/>
                  <a:gd name="T24" fmla="*/ 25 w 67"/>
                  <a:gd name="T25" fmla="*/ 6 h 81"/>
                  <a:gd name="T26" fmla="*/ 27 w 67"/>
                  <a:gd name="T27" fmla="*/ 3 h 81"/>
                  <a:gd name="T28" fmla="*/ 32 w 67"/>
                  <a:gd name="T29" fmla="*/ 2 h 81"/>
                  <a:gd name="T30" fmla="*/ 34 w 67"/>
                  <a:gd name="T31" fmla="*/ 2 h 81"/>
                  <a:gd name="T32" fmla="*/ 34 w 67"/>
                  <a:gd name="T33" fmla="*/ 0 h 81"/>
                  <a:gd name="T34" fmla="*/ 0 w 67"/>
                  <a:gd name="T35" fmla="*/ 0 h 81"/>
                  <a:gd name="T36" fmla="*/ 0 w 67"/>
                  <a:gd name="T37" fmla="*/ 2 h 81"/>
                  <a:gd name="T38" fmla="*/ 5 w 67"/>
                  <a:gd name="T39" fmla="*/ 3 h 81"/>
                  <a:gd name="T40" fmla="*/ 7 w 67"/>
                  <a:gd name="T41" fmla="*/ 6 h 81"/>
                  <a:gd name="T42" fmla="*/ 8 w 67"/>
                  <a:gd name="T43" fmla="*/ 14 h 81"/>
                  <a:gd name="T44" fmla="*/ 8 w 67"/>
                  <a:gd name="T45" fmla="*/ 53 h 81"/>
                  <a:gd name="T46" fmla="*/ 11 w 67"/>
                  <a:gd name="T47" fmla="*/ 68 h 81"/>
                  <a:gd name="T48" fmla="*/ 20 w 67"/>
                  <a:gd name="T49" fmla="*/ 78 h 81"/>
                  <a:gd name="T50" fmla="*/ 33 w 67"/>
                  <a:gd name="T51" fmla="*/ 81 h 81"/>
                  <a:gd name="T52" fmla="*/ 49 w 67"/>
                  <a:gd name="T53" fmla="*/ 75 h 81"/>
                  <a:gd name="T54" fmla="*/ 57 w 67"/>
                  <a:gd name="T55" fmla="*/ 64 h 81"/>
                  <a:gd name="T56" fmla="*/ 58 w 67"/>
                  <a:gd name="T57" fmla="*/ 44 h 81"/>
                  <a:gd name="T58" fmla="*/ 58 w 67"/>
                  <a:gd name="T59" fmla="*/ 14 h 81"/>
                  <a:gd name="T60" fmla="*/ 59 w 67"/>
                  <a:gd name="T61" fmla="*/ 8 h 81"/>
                  <a:gd name="T62" fmla="*/ 61 w 67"/>
                  <a:gd name="T63" fmla="*/ 4 h 81"/>
                  <a:gd name="T64" fmla="*/ 66 w 67"/>
                  <a:gd name="T65" fmla="*/ 2 h 81"/>
                  <a:gd name="T66" fmla="*/ 67 w 67"/>
                  <a:gd name="T67" fmla="*/ 2 h 81"/>
                  <a:gd name="T68" fmla="*/ 67 w 67"/>
                  <a:gd name="T69" fmla="*/ 0 h 81"/>
                  <a:gd name="T70" fmla="*/ 45 w 67"/>
                  <a:gd name="T71" fmla="*/ 0 h 81"/>
                  <a:gd name="T72" fmla="*/ 45 w 67"/>
                  <a:gd name="T73" fmla="*/ 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7" h="81">
                    <a:moveTo>
                      <a:pt x="45" y="2"/>
                    </a:moveTo>
                    <a:cubicBezTo>
                      <a:pt x="47" y="2"/>
                      <a:pt x="49" y="3"/>
                      <a:pt x="51" y="4"/>
                    </a:cubicBezTo>
                    <a:cubicBezTo>
                      <a:pt x="52" y="4"/>
                      <a:pt x="53" y="5"/>
                      <a:pt x="53" y="7"/>
                    </a:cubicBezTo>
                    <a:cubicBezTo>
                      <a:pt x="54" y="8"/>
                      <a:pt x="54" y="11"/>
                      <a:pt x="54" y="14"/>
                    </a:cubicBezTo>
                    <a:cubicBezTo>
                      <a:pt x="54" y="46"/>
                      <a:pt x="54" y="46"/>
                      <a:pt x="54" y="46"/>
                    </a:cubicBezTo>
                    <a:cubicBezTo>
                      <a:pt x="54" y="55"/>
                      <a:pt x="53" y="60"/>
                      <a:pt x="52" y="64"/>
                    </a:cubicBezTo>
                    <a:cubicBezTo>
                      <a:pt x="51" y="67"/>
                      <a:pt x="49" y="70"/>
                      <a:pt x="47" y="72"/>
                    </a:cubicBezTo>
                    <a:cubicBezTo>
                      <a:pt x="44" y="74"/>
                      <a:pt x="41" y="75"/>
                      <a:pt x="37" y="75"/>
                    </a:cubicBezTo>
                    <a:cubicBezTo>
                      <a:pt x="34" y="75"/>
                      <a:pt x="32" y="74"/>
                      <a:pt x="30" y="72"/>
                    </a:cubicBezTo>
                    <a:cubicBezTo>
                      <a:pt x="28" y="71"/>
                      <a:pt x="26" y="69"/>
                      <a:pt x="25" y="67"/>
                    </a:cubicBezTo>
                    <a:cubicBezTo>
                      <a:pt x="24" y="64"/>
                      <a:pt x="24" y="60"/>
                      <a:pt x="24" y="53"/>
                    </a:cubicBezTo>
                    <a:cubicBezTo>
                      <a:pt x="24" y="14"/>
                      <a:pt x="24" y="14"/>
                      <a:pt x="24" y="14"/>
                    </a:cubicBezTo>
                    <a:cubicBezTo>
                      <a:pt x="24" y="10"/>
                      <a:pt x="24" y="7"/>
                      <a:pt x="25" y="6"/>
                    </a:cubicBezTo>
                    <a:cubicBezTo>
                      <a:pt x="25" y="5"/>
                      <a:pt x="26" y="4"/>
                      <a:pt x="27" y="3"/>
                    </a:cubicBezTo>
                    <a:cubicBezTo>
                      <a:pt x="28" y="3"/>
                      <a:pt x="29" y="2"/>
                      <a:pt x="32" y="2"/>
                    </a:cubicBezTo>
                    <a:cubicBezTo>
                      <a:pt x="34" y="2"/>
                      <a:pt x="34" y="2"/>
                      <a:pt x="34" y="2"/>
                    </a:cubicBezTo>
                    <a:cubicBezTo>
                      <a:pt x="34" y="0"/>
                      <a:pt x="34" y="0"/>
                      <a:pt x="34" y="0"/>
                    </a:cubicBezTo>
                    <a:cubicBezTo>
                      <a:pt x="0" y="0"/>
                      <a:pt x="0" y="0"/>
                      <a:pt x="0" y="0"/>
                    </a:cubicBezTo>
                    <a:cubicBezTo>
                      <a:pt x="0" y="2"/>
                      <a:pt x="0" y="2"/>
                      <a:pt x="0" y="2"/>
                    </a:cubicBezTo>
                    <a:cubicBezTo>
                      <a:pt x="2" y="2"/>
                      <a:pt x="4" y="3"/>
                      <a:pt x="5" y="3"/>
                    </a:cubicBezTo>
                    <a:cubicBezTo>
                      <a:pt x="6" y="4"/>
                      <a:pt x="7" y="5"/>
                      <a:pt x="7" y="6"/>
                    </a:cubicBezTo>
                    <a:cubicBezTo>
                      <a:pt x="8" y="7"/>
                      <a:pt x="8" y="10"/>
                      <a:pt x="8" y="14"/>
                    </a:cubicBezTo>
                    <a:cubicBezTo>
                      <a:pt x="8" y="53"/>
                      <a:pt x="8" y="53"/>
                      <a:pt x="8" y="53"/>
                    </a:cubicBezTo>
                    <a:cubicBezTo>
                      <a:pt x="8" y="59"/>
                      <a:pt x="9" y="64"/>
                      <a:pt x="11" y="68"/>
                    </a:cubicBezTo>
                    <a:cubicBezTo>
                      <a:pt x="13" y="72"/>
                      <a:pt x="16" y="75"/>
                      <a:pt x="20" y="78"/>
                    </a:cubicBezTo>
                    <a:cubicBezTo>
                      <a:pt x="23" y="80"/>
                      <a:pt x="27" y="81"/>
                      <a:pt x="33" y="81"/>
                    </a:cubicBezTo>
                    <a:cubicBezTo>
                      <a:pt x="40" y="81"/>
                      <a:pt x="45" y="79"/>
                      <a:pt x="49" y="75"/>
                    </a:cubicBezTo>
                    <a:cubicBezTo>
                      <a:pt x="53" y="72"/>
                      <a:pt x="56" y="68"/>
                      <a:pt x="57" y="64"/>
                    </a:cubicBezTo>
                    <a:cubicBezTo>
                      <a:pt x="58" y="60"/>
                      <a:pt x="58" y="53"/>
                      <a:pt x="58" y="44"/>
                    </a:cubicBezTo>
                    <a:cubicBezTo>
                      <a:pt x="58" y="14"/>
                      <a:pt x="58" y="14"/>
                      <a:pt x="58" y="14"/>
                    </a:cubicBezTo>
                    <a:cubicBezTo>
                      <a:pt x="58" y="11"/>
                      <a:pt x="58" y="9"/>
                      <a:pt x="59" y="8"/>
                    </a:cubicBezTo>
                    <a:cubicBezTo>
                      <a:pt x="59" y="6"/>
                      <a:pt x="60" y="5"/>
                      <a:pt x="61" y="4"/>
                    </a:cubicBezTo>
                    <a:cubicBezTo>
                      <a:pt x="63" y="3"/>
                      <a:pt x="64" y="2"/>
                      <a:pt x="66" y="2"/>
                    </a:cubicBezTo>
                    <a:cubicBezTo>
                      <a:pt x="67" y="2"/>
                      <a:pt x="67" y="2"/>
                      <a:pt x="67" y="2"/>
                    </a:cubicBezTo>
                    <a:cubicBezTo>
                      <a:pt x="67" y="0"/>
                      <a:pt x="67" y="0"/>
                      <a:pt x="67" y="0"/>
                    </a:cubicBezTo>
                    <a:cubicBezTo>
                      <a:pt x="45" y="0"/>
                      <a:pt x="45" y="0"/>
                      <a:pt x="45" y="0"/>
                    </a:cubicBezTo>
                    <a:lnTo>
                      <a:pt x="45"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6" name="íşḷiḑé">
                <a:extLst>
                  <a:ext uri="{FF2B5EF4-FFF2-40B4-BE49-F238E27FC236}">
                    <a16:creationId xmlns="" xmlns:a16="http://schemas.microsoft.com/office/drawing/2014/main" id="{720B76ED-DBCB-4EB8-91BE-FF98B38ED66A}"/>
                  </a:ext>
                </a:extLst>
              </p:cNvPr>
              <p:cNvSpPr/>
              <p:nvPr/>
            </p:nvSpPr>
            <p:spPr bwMode="auto">
              <a:xfrm>
                <a:off x="6831013" y="3743326"/>
                <a:ext cx="223838" cy="265113"/>
              </a:xfrm>
              <a:custGeom>
                <a:avLst/>
                <a:gdLst>
                  <a:gd name="T0" fmla="*/ 46 w 68"/>
                  <a:gd name="T1" fmla="*/ 2 h 80"/>
                  <a:gd name="T2" fmla="*/ 54 w 68"/>
                  <a:gd name="T3" fmla="*/ 6 h 80"/>
                  <a:gd name="T4" fmla="*/ 55 w 68"/>
                  <a:gd name="T5" fmla="*/ 15 h 80"/>
                  <a:gd name="T6" fmla="*/ 55 w 68"/>
                  <a:gd name="T7" fmla="*/ 49 h 80"/>
                  <a:gd name="T8" fmla="*/ 23 w 68"/>
                  <a:gd name="T9" fmla="*/ 0 h 80"/>
                  <a:gd name="T10" fmla="*/ 0 w 68"/>
                  <a:gd name="T11" fmla="*/ 0 h 80"/>
                  <a:gd name="T12" fmla="*/ 0 w 68"/>
                  <a:gd name="T13" fmla="*/ 2 h 80"/>
                  <a:gd name="T14" fmla="*/ 4 w 68"/>
                  <a:gd name="T15" fmla="*/ 3 h 80"/>
                  <a:gd name="T16" fmla="*/ 8 w 68"/>
                  <a:gd name="T17" fmla="*/ 8 h 80"/>
                  <a:gd name="T18" fmla="*/ 9 w 68"/>
                  <a:gd name="T19" fmla="*/ 10 h 80"/>
                  <a:gd name="T20" fmla="*/ 9 w 68"/>
                  <a:gd name="T21" fmla="*/ 65 h 80"/>
                  <a:gd name="T22" fmla="*/ 7 w 68"/>
                  <a:gd name="T23" fmla="*/ 74 h 80"/>
                  <a:gd name="T24" fmla="*/ 0 w 68"/>
                  <a:gd name="T25" fmla="*/ 77 h 80"/>
                  <a:gd name="T26" fmla="*/ 0 w 68"/>
                  <a:gd name="T27" fmla="*/ 79 h 80"/>
                  <a:gd name="T28" fmla="*/ 23 w 68"/>
                  <a:gd name="T29" fmla="*/ 79 h 80"/>
                  <a:gd name="T30" fmla="*/ 23 w 68"/>
                  <a:gd name="T31" fmla="*/ 77 h 80"/>
                  <a:gd name="T32" fmla="*/ 21 w 68"/>
                  <a:gd name="T33" fmla="*/ 77 h 80"/>
                  <a:gd name="T34" fmla="*/ 15 w 68"/>
                  <a:gd name="T35" fmla="*/ 74 h 80"/>
                  <a:gd name="T36" fmla="*/ 13 w 68"/>
                  <a:gd name="T37" fmla="*/ 65 h 80"/>
                  <a:gd name="T38" fmla="*/ 13 w 68"/>
                  <a:gd name="T39" fmla="*/ 15 h 80"/>
                  <a:gd name="T40" fmla="*/ 57 w 68"/>
                  <a:gd name="T41" fmla="*/ 80 h 80"/>
                  <a:gd name="T42" fmla="*/ 59 w 68"/>
                  <a:gd name="T43" fmla="*/ 80 h 80"/>
                  <a:gd name="T44" fmla="*/ 59 w 68"/>
                  <a:gd name="T45" fmla="*/ 15 h 80"/>
                  <a:gd name="T46" fmla="*/ 60 w 68"/>
                  <a:gd name="T47" fmla="*/ 7 h 80"/>
                  <a:gd name="T48" fmla="*/ 62 w 68"/>
                  <a:gd name="T49" fmla="*/ 4 h 80"/>
                  <a:gd name="T50" fmla="*/ 68 w 68"/>
                  <a:gd name="T51" fmla="*/ 2 h 80"/>
                  <a:gd name="T52" fmla="*/ 68 w 68"/>
                  <a:gd name="T53" fmla="*/ 0 h 80"/>
                  <a:gd name="T54" fmla="*/ 46 w 68"/>
                  <a:gd name="T55" fmla="*/ 0 h 80"/>
                  <a:gd name="T56" fmla="*/ 46 w 68"/>
                  <a:gd name="T57"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 h="80">
                    <a:moveTo>
                      <a:pt x="46" y="2"/>
                    </a:moveTo>
                    <a:cubicBezTo>
                      <a:pt x="50" y="2"/>
                      <a:pt x="52" y="3"/>
                      <a:pt x="54" y="6"/>
                    </a:cubicBezTo>
                    <a:cubicBezTo>
                      <a:pt x="55" y="7"/>
                      <a:pt x="55" y="10"/>
                      <a:pt x="55" y="15"/>
                    </a:cubicBezTo>
                    <a:cubicBezTo>
                      <a:pt x="55" y="49"/>
                      <a:pt x="55" y="49"/>
                      <a:pt x="55" y="49"/>
                    </a:cubicBezTo>
                    <a:cubicBezTo>
                      <a:pt x="23" y="0"/>
                      <a:pt x="23" y="0"/>
                      <a:pt x="23" y="0"/>
                    </a:cubicBezTo>
                    <a:cubicBezTo>
                      <a:pt x="0" y="0"/>
                      <a:pt x="0" y="0"/>
                      <a:pt x="0" y="0"/>
                    </a:cubicBezTo>
                    <a:cubicBezTo>
                      <a:pt x="0" y="2"/>
                      <a:pt x="0" y="2"/>
                      <a:pt x="0" y="2"/>
                    </a:cubicBezTo>
                    <a:cubicBezTo>
                      <a:pt x="2" y="2"/>
                      <a:pt x="3" y="3"/>
                      <a:pt x="4" y="3"/>
                    </a:cubicBezTo>
                    <a:cubicBezTo>
                      <a:pt x="5" y="4"/>
                      <a:pt x="6" y="5"/>
                      <a:pt x="8" y="8"/>
                    </a:cubicBezTo>
                    <a:cubicBezTo>
                      <a:pt x="9" y="10"/>
                      <a:pt x="9" y="10"/>
                      <a:pt x="9" y="10"/>
                    </a:cubicBezTo>
                    <a:cubicBezTo>
                      <a:pt x="9" y="65"/>
                      <a:pt x="9" y="65"/>
                      <a:pt x="9" y="65"/>
                    </a:cubicBezTo>
                    <a:cubicBezTo>
                      <a:pt x="9" y="69"/>
                      <a:pt x="9" y="72"/>
                      <a:pt x="7" y="74"/>
                    </a:cubicBezTo>
                    <a:cubicBezTo>
                      <a:pt x="6" y="76"/>
                      <a:pt x="3" y="76"/>
                      <a:pt x="0" y="77"/>
                    </a:cubicBezTo>
                    <a:cubicBezTo>
                      <a:pt x="0" y="79"/>
                      <a:pt x="0" y="79"/>
                      <a:pt x="0" y="79"/>
                    </a:cubicBezTo>
                    <a:cubicBezTo>
                      <a:pt x="23" y="79"/>
                      <a:pt x="23" y="79"/>
                      <a:pt x="23" y="79"/>
                    </a:cubicBezTo>
                    <a:cubicBezTo>
                      <a:pt x="23" y="77"/>
                      <a:pt x="23" y="77"/>
                      <a:pt x="23" y="77"/>
                    </a:cubicBezTo>
                    <a:cubicBezTo>
                      <a:pt x="21" y="77"/>
                      <a:pt x="21" y="77"/>
                      <a:pt x="21" y="77"/>
                    </a:cubicBezTo>
                    <a:cubicBezTo>
                      <a:pt x="19" y="77"/>
                      <a:pt x="17" y="76"/>
                      <a:pt x="15" y="74"/>
                    </a:cubicBezTo>
                    <a:cubicBezTo>
                      <a:pt x="14" y="73"/>
                      <a:pt x="13" y="70"/>
                      <a:pt x="13" y="65"/>
                    </a:cubicBezTo>
                    <a:cubicBezTo>
                      <a:pt x="13" y="15"/>
                      <a:pt x="13" y="15"/>
                      <a:pt x="13" y="15"/>
                    </a:cubicBezTo>
                    <a:cubicBezTo>
                      <a:pt x="57" y="80"/>
                      <a:pt x="57" y="80"/>
                      <a:pt x="57" y="80"/>
                    </a:cubicBezTo>
                    <a:cubicBezTo>
                      <a:pt x="59" y="80"/>
                      <a:pt x="59" y="80"/>
                      <a:pt x="59" y="80"/>
                    </a:cubicBezTo>
                    <a:cubicBezTo>
                      <a:pt x="59" y="15"/>
                      <a:pt x="59" y="15"/>
                      <a:pt x="59" y="15"/>
                    </a:cubicBezTo>
                    <a:cubicBezTo>
                      <a:pt x="59" y="11"/>
                      <a:pt x="59" y="9"/>
                      <a:pt x="60" y="7"/>
                    </a:cubicBezTo>
                    <a:cubicBezTo>
                      <a:pt x="60" y="6"/>
                      <a:pt x="61" y="5"/>
                      <a:pt x="62" y="4"/>
                    </a:cubicBezTo>
                    <a:cubicBezTo>
                      <a:pt x="63" y="3"/>
                      <a:pt x="65" y="3"/>
                      <a:pt x="68" y="2"/>
                    </a:cubicBezTo>
                    <a:cubicBezTo>
                      <a:pt x="68" y="0"/>
                      <a:pt x="68" y="0"/>
                      <a:pt x="68" y="0"/>
                    </a:cubicBezTo>
                    <a:cubicBezTo>
                      <a:pt x="46" y="0"/>
                      <a:pt x="46" y="0"/>
                      <a:pt x="46" y="0"/>
                    </a:cubicBezTo>
                    <a:lnTo>
                      <a:pt x="46"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7" name="íśľïďé">
                <a:extLst>
                  <a:ext uri="{FF2B5EF4-FFF2-40B4-BE49-F238E27FC236}">
                    <a16:creationId xmlns="" xmlns:a16="http://schemas.microsoft.com/office/drawing/2014/main" id="{F19FE7BE-CC13-4FC8-AB85-506A31E60445}"/>
                  </a:ext>
                </a:extLst>
              </p:cNvPr>
              <p:cNvSpPr/>
              <p:nvPr/>
            </p:nvSpPr>
            <p:spPr bwMode="auto">
              <a:xfrm>
                <a:off x="7085013" y="3743326"/>
                <a:ext cx="111125" cy="261938"/>
              </a:xfrm>
              <a:custGeom>
                <a:avLst/>
                <a:gdLst>
                  <a:gd name="T0" fmla="*/ 0 w 34"/>
                  <a:gd name="T1" fmla="*/ 2 h 79"/>
                  <a:gd name="T2" fmla="*/ 2 w 34"/>
                  <a:gd name="T3" fmla="*/ 2 h 79"/>
                  <a:gd name="T4" fmla="*/ 7 w 34"/>
                  <a:gd name="T5" fmla="*/ 3 h 79"/>
                  <a:gd name="T6" fmla="*/ 9 w 34"/>
                  <a:gd name="T7" fmla="*/ 6 h 79"/>
                  <a:gd name="T8" fmla="*/ 9 w 34"/>
                  <a:gd name="T9" fmla="*/ 14 h 79"/>
                  <a:gd name="T10" fmla="*/ 9 w 34"/>
                  <a:gd name="T11" fmla="*/ 65 h 79"/>
                  <a:gd name="T12" fmla="*/ 9 w 34"/>
                  <a:gd name="T13" fmla="*/ 73 h 79"/>
                  <a:gd name="T14" fmla="*/ 7 w 34"/>
                  <a:gd name="T15" fmla="*/ 75 h 79"/>
                  <a:gd name="T16" fmla="*/ 2 w 34"/>
                  <a:gd name="T17" fmla="*/ 77 h 79"/>
                  <a:gd name="T18" fmla="*/ 0 w 34"/>
                  <a:gd name="T19" fmla="*/ 77 h 79"/>
                  <a:gd name="T20" fmla="*/ 0 w 34"/>
                  <a:gd name="T21" fmla="*/ 79 h 79"/>
                  <a:gd name="T22" fmla="*/ 34 w 34"/>
                  <a:gd name="T23" fmla="*/ 79 h 79"/>
                  <a:gd name="T24" fmla="*/ 34 w 34"/>
                  <a:gd name="T25" fmla="*/ 77 h 79"/>
                  <a:gd name="T26" fmla="*/ 32 w 34"/>
                  <a:gd name="T27" fmla="*/ 77 h 79"/>
                  <a:gd name="T28" fmla="*/ 28 w 34"/>
                  <a:gd name="T29" fmla="*/ 75 h 79"/>
                  <a:gd name="T30" fmla="*/ 26 w 34"/>
                  <a:gd name="T31" fmla="*/ 73 h 79"/>
                  <a:gd name="T32" fmla="*/ 25 w 34"/>
                  <a:gd name="T33" fmla="*/ 65 h 79"/>
                  <a:gd name="T34" fmla="*/ 25 w 34"/>
                  <a:gd name="T35" fmla="*/ 14 h 79"/>
                  <a:gd name="T36" fmla="*/ 26 w 34"/>
                  <a:gd name="T37" fmla="*/ 6 h 79"/>
                  <a:gd name="T38" fmla="*/ 28 w 34"/>
                  <a:gd name="T39" fmla="*/ 4 h 79"/>
                  <a:gd name="T40" fmla="*/ 32 w 34"/>
                  <a:gd name="T41" fmla="*/ 2 h 79"/>
                  <a:gd name="T42" fmla="*/ 34 w 34"/>
                  <a:gd name="T43" fmla="*/ 2 h 79"/>
                  <a:gd name="T44" fmla="*/ 34 w 34"/>
                  <a:gd name="T45" fmla="*/ 0 h 79"/>
                  <a:gd name="T46" fmla="*/ 0 w 34"/>
                  <a:gd name="T47" fmla="*/ 0 h 79"/>
                  <a:gd name="T48" fmla="*/ 0 w 34"/>
                  <a:gd name="T49"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4" h="79">
                    <a:moveTo>
                      <a:pt x="0" y="2"/>
                    </a:moveTo>
                    <a:cubicBezTo>
                      <a:pt x="2" y="2"/>
                      <a:pt x="2" y="2"/>
                      <a:pt x="2" y="2"/>
                    </a:cubicBezTo>
                    <a:cubicBezTo>
                      <a:pt x="4" y="2"/>
                      <a:pt x="5" y="3"/>
                      <a:pt x="7" y="3"/>
                    </a:cubicBezTo>
                    <a:cubicBezTo>
                      <a:pt x="8" y="4"/>
                      <a:pt x="8" y="5"/>
                      <a:pt x="9" y="6"/>
                    </a:cubicBezTo>
                    <a:cubicBezTo>
                      <a:pt x="9" y="7"/>
                      <a:pt x="9" y="10"/>
                      <a:pt x="9" y="14"/>
                    </a:cubicBezTo>
                    <a:cubicBezTo>
                      <a:pt x="9" y="65"/>
                      <a:pt x="9" y="65"/>
                      <a:pt x="9" y="65"/>
                    </a:cubicBezTo>
                    <a:cubicBezTo>
                      <a:pt x="9" y="69"/>
                      <a:pt x="9" y="72"/>
                      <a:pt x="9" y="73"/>
                    </a:cubicBezTo>
                    <a:cubicBezTo>
                      <a:pt x="8" y="74"/>
                      <a:pt x="8" y="75"/>
                      <a:pt x="7" y="75"/>
                    </a:cubicBezTo>
                    <a:cubicBezTo>
                      <a:pt x="6" y="76"/>
                      <a:pt x="4" y="77"/>
                      <a:pt x="2" y="77"/>
                    </a:cubicBezTo>
                    <a:cubicBezTo>
                      <a:pt x="0" y="77"/>
                      <a:pt x="0" y="77"/>
                      <a:pt x="0" y="77"/>
                    </a:cubicBezTo>
                    <a:cubicBezTo>
                      <a:pt x="0" y="79"/>
                      <a:pt x="0" y="79"/>
                      <a:pt x="0" y="79"/>
                    </a:cubicBezTo>
                    <a:cubicBezTo>
                      <a:pt x="34" y="79"/>
                      <a:pt x="34" y="79"/>
                      <a:pt x="34" y="79"/>
                    </a:cubicBezTo>
                    <a:cubicBezTo>
                      <a:pt x="34" y="77"/>
                      <a:pt x="34" y="77"/>
                      <a:pt x="34" y="77"/>
                    </a:cubicBezTo>
                    <a:cubicBezTo>
                      <a:pt x="32" y="77"/>
                      <a:pt x="32" y="77"/>
                      <a:pt x="32" y="77"/>
                    </a:cubicBezTo>
                    <a:cubicBezTo>
                      <a:pt x="30" y="77"/>
                      <a:pt x="29" y="76"/>
                      <a:pt x="28" y="75"/>
                    </a:cubicBezTo>
                    <a:cubicBezTo>
                      <a:pt x="27" y="75"/>
                      <a:pt x="26" y="74"/>
                      <a:pt x="26" y="73"/>
                    </a:cubicBezTo>
                    <a:cubicBezTo>
                      <a:pt x="25" y="72"/>
                      <a:pt x="25" y="69"/>
                      <a:pt x="25" y="65"/>
                    </a:cubicBezTo>
                    <a:cubicBezTo>
                      <a:pt x="25" y="14"/>
                      <a:pt x="25" y="14"/>
                      <a:pt x="25" y="14"/>
                    </a:cubicBezTo>
                    <a:cubicBezTo>
                      <a:pt x="25" y="10"/>
                      <a:pt x="25" y="7"/>
                      <a:pt x="26" y="6"/>
                    </a:cubicBezTo>
                    <a:cubicBezTo>
                      <a:pt x="26" y="5"/>
                      <a:pt x="27" y="4"/>
                      <a:pt x="28" y="4"/>
                    </a:cubicBezTo>
                    <a:cubicBezTo>
                      <a:pt x="29" y="3"/>
                      <a:pt x="30" y="2"/>
                      <a:pt x="32" y="2"/>
                    </a:cubicBezTo>
                    <a:cubicBezTo>
                      <a:pt x="34" y="2"/>
                      <a:pt x="34" y="2"/>
                      <a:pt x="34" y="2"/>
                    </a:cubicBezTo>
                    <a:cubicBezTo>
                      <a:pt x="34" y="0"/>
                      <a:pt x="34" y="0"/>
                      <a:pt x="34" y="0"/>
                    </a:cubicBezTo>
                    <a:cubicBezTo>
                      <a:pt x="0" y="0"/>
                      <a:pt x="0" y="0"/>
                      <a:pt x="0" y="0"/>
                    </a:cubicBezTo>
                    <a:lnTo>
                      <a:pt x="0"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8" name="íš1ïḓè">
                <a:extLst>
                  <a:ext uri="{FF2B5EF4-FFF2-40B4-BE49-F238E27FC236}">
                    <a16:creationId xmlns="" xmlns:a16="http://schemas.microsoft.com/office/drawing/2014/main" id="{6B161BC7-3742-4F51-A8F3-491A3A35198A}"/>
                  </a:ext>
                </a:extLst>
              </p:cNvPr>
              <p:cNvSpPr/>
              <p:nvPr/>
            </p:nvSpPr>
            <p:spPr bwMode="auto">
              <a:xfrm>
                <a:off x="7223126" y="3743326"/>
                <a:ext cx="234950" cy="265113"/>
              </a:xfrm>
              <a:custGeom>
                <a:avLst/>
                <a:gdLst>
                  <a:gd name="T0" fmla="*/ 49 w 71"/>
                  <a:gd name="T1" fmla="*/ 2 h 80"/>
                  <a:gd name="T2" fmla="*/ 55 w 71"/>
                  <a:gd name="T3" fmla="*/ 3 h 80"/>
                  <a:gd name="T4" fmla="*/ 57 w 71"/>
                  <a:gd name="T5" fmla="*/ 5 h 80"/>
                  <a:gd name="T6" fmla="*/ 58 w 71"/>
                  <a:gd name="T7" fmla="*/ 8 h 80"/>
                  <a:gd name="T8" fmla="*/ 57 w 71"/>
                  <a:gd name="T9" fmla="*/ 12 h 80"/>
                  <a:gd name="T10" fmla="*/ 54 w 71"/>
                  <a:gd name="T11" fmla="*/ 21 h 80"/>
                  <a:gd name="T12" fmla="*/ 41 w 71"/>
                  <a:gd name="T13" fmla="*/ 55 h 80"/>
                  <a:gd name="T14" fmla="*/ 27 w 71"/>
                  <a:gd name="T15" fmla="*/ 16 h 80"/>
                  <a:gd name="T16" fmla="*/ 24 w 71"/>
                  <a:gd name="T17" fmla="*/ 9 h 80"/>
                  <a:gd name="T18" fmla="*/ 24 w 71"/>
                  <a:gd name="T19" fmla="*/ 6 h 80"/>
                  <a:gd name="T20" fmla="*/ 25 w 71"/>
                  <a:gd name="T21" fmla="*/ 4 h 80"/>
                  <a:gd name="T22" fmla="*/ 31 w 71"/>
                  <a:gd name="T23" fmla="*/ 2 h 80"/>
                  <a:gd name="T24" fmla="*/ 32 w 71"/>
                  <a:gd name="T25" fmla="*/ 2 h 80"/>
                  <a:gd name="T26" fmla="*/ 32 w 71"/>
                  <a:gd name="T27" fmla="*/ 0 h 80"/>
                  <a:gd name="T28" fmla="*/ 0 w 71"/>
                  <a:gd name="T29" fmla="*/ 0 h 80"/>
                  <a:gd name="T30" fmla="*/ 0 w 71"/>
                  <a:gd name="T31" fmla="*/ 2 h 80"/>
                  <a:gd name="T32" fmla="*/ 6 w 71"/>
                  <a:gd name="T33" fmla="*/ 5 h 80"/>
                  <a:gd name="T34" fmla="*/ 11 w 71"/>
                  <a:gd name="T35" fmla="*/ 18 h 80"/>
                  <a:gd name="T36" fmla="*/ 34 w 71"/>
                  <a:gd name="T37" fmla="*/ 80 h 80"/>
                  <a:gd name="T38" fmla="*/ 35 w 71"/>
                  <a:gd name="T39" fmla="*/ 80 h 80"/>
                  <a:gd name="T40" fmla="*/ 58 w 71"/>
                  <a:gd name="T41" fmla="*/ 21 h 80"/>
                  <a:gd name="T42" fmla="*/ 64 w 71"/>
                  <a:gd name="T43" fmla="*/ 7 h 80"/>
                  <a:gd name="T44" fmla="*/ 71 w 71"/>
                  <a:gd name="T45" fmla="*/ 2 h 80"/>
                  <a:gd name="T46" fmla="*/ 71 w 71"/>
                  <a:gd name="T47" fmla="*/ 0 h 80"/>
                  <a:gd name="T48" fmla="*/ 49 w 71"/>
                  <a:gd name="T49" fmla="*/ 0 h 80"/>
                  <a:gd name="T50" fmla="*/ 49 w 71"/>
                  <a:gd name="T51" fmla="*/ 2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80">
                    <a:moveTo>
                      <a:pt x="49" y="2"/>
                    </a:moveTo>
                    <a:cubicBezTo>
                      <a:pt x="51" y="2"/>
                      <a:pt x="53" y="3"/>
                      <a:pt x="55" y="3"/>
                    </a:cubicBezTo>
                    <a:cubicBezTo>
                      <a:pt x="55" y="4"/>
                      <a:pt x="56" y="4"/>
                      <a:pt x="57" y="5"/>
                    </a:cubicBezTo>
                    <a:cubicBezTo>
                      <a:pt x="57" y="6"/>
                      <a:pt x="58" y="7"/>
                      <a:pt x="58" y="8"/>
                    </a:cubicBezTo>
                    <a:cubicBezTo>
                      <a:pt x="58" y="9"/>
                      <a:pt x="57" y="11"/>
                      <a:pt x="57" y="12"/>
                    </a:cubicBezTo>
                    <a:cubicBezTo>
                      <a:pt x="57" y="13"/>
                      <a:pt x="56" y="16"/>
                      <a:pt x="54" y="21"/>
                    </a:cubicBezTo>
                    <a:cubicBezTo>
                      <a:pt x="41" y="55"/>
                      <a:pt x="41" y="55"/>
                      <a:pt x="41" y="55"/>
                    </a:cubicBezTo>
                    <a:cubicBezTo>
                      <a:pt x="27" y="16"/>
                      <a:pt x="27" y="16"/>
                      <a:pt x="27" y="16"/>
                    </a:cubicBezTo>
                    <a:cubicBezTo>
                      <a:pt x="26" y="12"/>
                      <a:pt x="25" y="10"/>
                      <a:pt x="24" y="9"/>
                    </a:cubicBezTo>
                    <a:cubicBezTo>
                      <a:pt x="24" y="8"/>
                      <a:pt x="24" y="7"/>
                      <a:pt x="24" y="6"/>
                    </a:cubicBezTo>
                    <a:cubicBezTo>
                      <a:pt x="24" y="5"/>
                      <a:pt x="24" y="4"/>
                      <a:pt x="25" y="4"/>
                    </a:cubicBezTo>
                    <a:cubicBezTo>
                      <a:pt x="26" y="3"/>
                      <a:pt x="28" y="2"/>
                      <a:pt x="31" y="2"/>
                    </a:cubicBezTo>
                    <a:cubicBezTo>
                      <a:pt x="32" y="2"/>
                      <a:pt x="32" y="2"/>
                      <a:pt x="32" y="2"/>
                    </a:cubicBezTo>
                    <a:cubicBezTo>
                      <a:pt x="32" y="0"/>
                      <a:pt x="32" y="0"/>
                      <a:pt x="32" y="0"/>
                    </a:cubicBezTo>
                    <a:cubicBezTo>
                      <a:pt x="0" y="0"/>
                      <a:pt x="0" y="0"/>
                      <a:pt x="0" y="0"/>
                    </a:cubicBezTo>
                    <a:cubicBezTo>
                      <a:pt x="0" y="2"/>
                      <a:pt x="0" y="2"/>
                      <a:pt x="0" y="2"/>
                    </a:cubicBezTo>
                    <a:cubicBezTo>
                      <a:pt x="3" y="3"/>
                      <a:pt x="5" y="4"/>
                      <a:pt x="6" y="5"/>
                    </a:cubicBezTo>
                    <a:cubicBezTo>
                      <a:pt x="7" y="6"/>
                      <a:pt x="8" y="11"/>
                      <a:pt x="11" y="18"/>
                    </a:cubicBezTo>
                    <a:cubicBezTo>
                      <a:pt x="34" y="80"/>
                      <a:pt x="34" y="80"/>
                      <a:pt x="34" y="80"/>
                    </a:cubicBezTo>
                    <a:cubicBezTo>
                      <a:pt x="35" y="80"/>
                      <a:pt x="35" y="80"/>
                      <a:pt x="35" y="80"/>
                    </a:cubicBezTo>
                    <a:cubicBezTo>
                      <a:pt x="58" y="21"/>
                      <a:pt x="58" y="21"/>
                      <a:pt x="58" y="21"/>
                    </a:cubicBezTo>
                    <a:cubicBezTo>
                      <a:pt x="61" y="13"/>
                      <a:pt x="63" y="9"/>
                      <a:pt x="64" y="7"/>
                    </a:cubicBezTo>
                    <a:cubicBezTo>
                      <a:pt x="66" y="4"/>
                      <a:pt x="68" y="3"/>
                      <a:pt x="71" y="2"/>
                    </a:cubicBezTo>
                    <a:cubicBezTo>
                      <a:pt x="71" y="0"/>
                      <a:pt x="71" y="0"/>
                      <a:pt x="71" y="0"/>
                    </a:cubicBezTo>
                    <a:cubicBezTo>
                      <a:pt x="49" y="0"/>
                      <a:pt x="49" y="0"/>
                      <a:pt x="49" y="0"/>
                    </a:cubicBezTo>
                    <a:lnTo>
                      <a:pt x="49"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9" name="íṥliḑé">
                <a:extLst>
                  <a:ext uri="{FF2B5EF4-FFF2-40B4-BE49-F238E27FC236}">
                    <a16:creationId xmlns="" xmlns:a16="http://schemas.microsoft.com/office/drawing/2014/main" id="{51177DB4-25F4-4988-BA0D-3A2CD508C546}"/>
                  </a:ext>
                </a:extLst>
              </p:cNvPr>
              <p:cNvSpPr/>
              <p:nvPr/>
            </p:nvSpPr>
            <p:spPr bwMode="auto">
              <a:xfrm>
                <a:off x="7483476" y="3743326"/>
                <a:ext cx="198438" cy="261938"/>
              </a:xfrm>
              <a:custGeom>
                <a:avLst/>
                <a:gdLst>
                  <a:gd name="T0" fmla="*/ 50 w 60"/>
                  <a:gd name="T1" fmla="*/ 69 h 79"/>
                  <a:gd name="T2" fmla="*/ 35 w 60"/>
                  <a:gd name="T3" fmla="*/ 74 h 79"/>
                  <a:gd name="T4" fmla="*/ 31 w 60"/>
                  <a:gd name="T5" fmla="*/ 74 h 79"/>
                  <a:gd name="T6" fmla="*/ 27 w 60"/>
                  <a:gd name="T7" fmla="*/ 73 h 79"/>
                  <a:gd name="T8" fmla="*/ 25 w 60"/>
                  <a:gd name="T9" fmla="*/ 71 h 79"/>
                  <a:gd name="T10" fmla="*/ 25 w 60"/>
                  <a:gd name="T11" fmla="*/ 63 h 79"/>
                  <a:gd name="T12" fmla="*/ 25 w 60"/>
                  <a:gd name="T13" fmla="*/ 41 h 79"/>
                  <a:gd name="T14" fmla="*/ 32 w 60"/>
                  <a:gd name="T15" fmla="*/ 42 h 79"/>
                  <a:gd name="T16" fmla="*/ 36 w 60"/>
                  <a:gd name="T17" fmla="*/ 48 h 79"/>
                  <a:gd name="T18" fmla="*/ 39 w 60"/>
                  <a:gd name="T19" fmla="*/ 59 h 79"/>
                  <a:gd name="T20" fmla="*/ 41 w 60"/>
                  <a:gd name="T21" fmla="*/ 59 h 79"/>
                  <a:gd name="T22" fmla="*/ 41 w 60"/>
                  <a:gd name="T23" fmla="*/ 18 h 79"/>
                  <a:gd name="T24" fmla="*/ 39 w 60"/>
                  <a:gd name="T25" fmla="*/ 18 h 79"/>
                  <a:gd name="T26" fmla="*/ 35 w 60"/>
                  <a:gd name="T27" fmla="*/ 32 h 79"/>
                  <a:gd name="T28" fmla="*/ 26 w 60"/>
                  <a:gd name="T29" fmla="*/ 37 h 79"/>
                  <a:gd name="T30" fmla="*/ 25 w 60"/>
                  <a:gd name="T31" fmla="*/ 37 h 79"/>
                  <a:gd name="T32" fmla="*/ 25 w 60"/>
                  <a:gd name="T33" fmla="*/ 5 h 79"/>
                  <a:gd name="T34" fmla="*/ 32 w 60"/>
                  <a:gd name="T35" fmla="*/ 5 h 79"/>
                  <a:gd name="T36" fmla="*/ 42 w 60"/>
                  <a:gd name="T37" fmla="*/ 6 h 79"/>
                  <a:gd name="T38" fmla="*/ 49 w 60"/>
                  <a:gd name="T39" fmla="*/ 11 h 79"/>
                  <a:gd name="T40" fmla="*/ 53 w 60"/>
                  <a:gd name="T41" fmla="*/ 23 h 79"/>
                  <a:gd name="T42" fmla="*/ 55 w 60"/>
                  <a:gd name="T43" fmla="*/ 23 h 79"/>
                  <a:gd name="T44" fmla="*/ 55 w 60"/>
                  <a:gd name="T45" fmla="*/ 0 h 79"/>
                  <a:gd name="T46" fmla="*/ 0 w 60"/>
                  <a:gd name="T47" fmla="*/ 0 h 79"/>
                  <a:gd name="T48" fmla="*/ 0 w 60"/>
                  <a:gd name="T49" fmla="*/ 2 h 79"/>
                  <a:gd name="T50" fmla="*/ 2 w 60"/>
                  <a:gd name="T51" fmla="*/ 2 h 79"/>
                  <a:gd name="T52" fmla="*/ 7 w 60"/>
                  <a:gd name="T53" fmla="*/ 4 h 79"/>
                  <a:gd name="T54" fmla="*/ 9 w 60"/>
                  <a:gd name="T55" fmla="*/ 7 h 79"/>
                  <a:gd name="T56" fmla="*/ 9 w 60"/>
                  <a:gd name="T57" fmla="*/ 14 h 79"/>
                  <a:gd name="T58" fmla="*/ 9 w 60"/>
                  <a:gd name="T59" fmla="*/ 65 h 79"/>
                  <a:gd name="T60" fmla="*/ 8 w 60"/>
                  <a:gd name="T61" fmla="*/ 73 h 79"/>
                  <a:gd name="T62" fmla="*/ 6 w 60"/>
                  <a:gd name="T63" fmla="*/ 75 h 79"/>
                  <a:gd name="T64" fmla="*/ 2 w 60"/>
                  <a:gd name="T65" fmla="*/ 77 h 79"/>
                  <a:gd name="T66" fmla="*/ 0 w 60"/>
                  <a:gd name="T67" fmla="*/ 77 h 79"/>
                  <a:gd name="T68" fmla="*/ 0 w 60"/>
                  <a:gd name="T69" fmla="*/ 79 h 79"/>
                  <a:gd name="T70" fmla="*/ 57 w 60"/>
                  <a:gd name="T71" fmla="*/ 79 h 79"/>
                  <a:gd name="T72" fmla="*/ 60 w 60"/>
                  <a:gd name="T73" fmla="*/ 54 h 79"/>
                  <a:gd name="T74" fmla="*/ 58 w 60"/>
                  <a:gd name="T75" fmla="*/ 54 h 79"/>
                  <a:gd name="T76" fmla="*/ 50 w 60"/>
                  <a:gd name="T7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0" h="79">
                    <a:moveTo>
                      <a:pt x="50" y="69"/>
                    </a:moveTo>
                    <a:cubicBezTo>
                      <a:pt x="46" y="73"/>
                      <a:pt x="41" y="74"/>
                      <a:pt x="35" y="74"/>
                    </a:cubicBezTo>
                    <a:cubicBezTo>
                      <a:pt x="31" y="74"/>
                      <a:pt x="31" y="74"/>
                      <a:pt x="31" y="74"/>
                    </a:cubicBezTo>
                    <a:cubicBezTo>
                      <a:pt x="29" y="74"/>
                      <a:pt x="28" y="74"/>
                      <a:pt x="27" y="73"/>
                    </a:cubicBezTo>
                    <a:cubicBezTo>
                      <a:pt x="26" y="73"/>
                      <a:pt x="25" y="72"/>
                      <a:pt x="25" y="71"/>
                    </a:cubicBezTo>
                    <a:cubicBezTo>
                      <a:pt x="25" y="70"/>
                      <a:pt x="25" y="67"/>
                      <a:pt x="25" y="63"/>
                    </a:cubicBezTo>
                    <a:cubicBezTo>
                      <a:pt x="25" y="41"/>
                      <a:pt x="25" y="41"/>
                      <a:pt x="25" y="41"/>
                    </a:cubicBezTo>
                    <a:cubicBezTo>
                      <a:pt x="28" y="41"/>
                      <a:pt x="30" y="41"/>
                      <a:pt x="32" y="42"/>
                    </a:cubicBezTo>
                    <a:cubicBezTo>
                      <a:pt x="34" y="43"/>
                      <a:pt x="35" y="45"/>
                      <a:pt x="36" y="48"/>
                    </a:cubicBezTo>
                    <a:cubicBezTo>
                      <a:pt x="38" y="51"/>
                      <a:pt x="38" y="55"/>
                      <a:pt x="39" y="59"/>
                    </a:cubicBezTo>
                    <a:cubicBezTo>
                      <a:pt x="41" y="59"/>
                      <a:pt x="41" y="59"/>
                      <a:pt x="41" y="59"/>
                    </a:cubicBezTo>
                    <a:cubicBezTo>
                      <a:pt x="41" y="18"/>
                      <a:pt x="41" y="18"/>
                      <a:pt x="41" y="18"/>
                    </a:cubicBezTo>
                    <a:cubicBezTo>
                      <a:pt x="39" y="18"/>
                      <a:pt x="39" y="18"/>
                      <a:pt x="39" y="18"/>
                    </a:cubicBezTo>
                    <a:cubicBezTo>
                      <a:pt x="38" y="24"/>
                      <a:pt x="37" y="29"/>
                      <a:pt x="35" y="32"/>
                    </a:cubicBezTo>
                    <a:cubicBezTo>
                      <a:pt x="33" y="35"/>
                      <a:pt x="30" y="37"/>
                      <a:pt x="26" y="37"/>
                    </a:cubicBezTo>
                    <a:cubicBezTo>
                      <a:pt x="25" y="37"/>
                      <a:pt x="25" y="37"/>
                      <a:pt x="25" y="37"/>
                    </a:cubicBezTo>
                    <a:cubicBezTo>
                      <a:pt x="25" y="5"/>
                      <a:pt x="25" y="5"/>
                      <a:pt x="25" y="5"/>
                    </a:cubicBezTo>
                    <a:cubicBezTo>
                      <a:pt x="32" y="5"/>
                      <a:pt x="32" y="5"/>
                      <a:pt x="32" y="5"/>
                    </a:cubicBezTo>
                    <a:cubicBezTo>
                      <a:pt x="37" y="5"/>
                      <a:pt x="40" y="5"/>
                      <a:pt x="42" y="6"/>
                    </a:cubicBezTo>
                    <a:cubicBezTo>
                      <a:pt x="45" y="7"/>
                      <a:pt x="47" y="9"/>
                      <a:pt x="49" y="11"/>
                    </a:cubicBezTo>
                    <a:cubicBezTo>
                      <a:pt x="51" y="14"/>
                      <a:pt x="52" y="18"/>
                      <a:pt x="53" y="23"/>
                    </a:cubicBezTo>
                    <a:cubicBezTo>
                      <a:pt x="55" y="23"/>
                      <a:pt x="55" y="23"/>
                      <a:pt x="55" y="23"/>
                    </a:cubicBezTo>
                    <a:cubicBezTo>
                      <a:pt x="55" y="0"/>
                      <a:pt x="55" y="0"/>
                      <a:pt x="55" y="0"/>
                    </a:cubicBezTo>
                    <a:cubicBezTo>
                      <a:pt x="0" y="0"/>
                      <a:pt x="0" y="0"/>
                      <a:pt x="0" y="0"/>
                    </a:cubicBezTo>
                    <a:cubicBezTo>
                      <a:pt x="0" y="2"/>
                      <a:pt x="0" y="2"/>
                      <a:pt x="0" y="2"/>
                    </a:cubicBezTo>
                    <a:cubicBezTo>
                      <a:pt x="2" y="2"/>
                      <a:pt x="2" y="2"/>
                      <a:pt x="2" y="2"/>
                    </a:cubicBezTo>
                    <a:cubicBezTo>
                      <a:pt x="4" y="2"/>
                      <a:pt x="6" y="3"/>
                      <a:pt x="7" y="4"/>
                    </a:cubicBezTo>
                    <a:cubicBezTo>
                      <a:pt x="8" y="5"/>
                      <a:pt x="8" y="6"/>
                      <a:pt x="9" y="7"/>
                    </a:cubicBezTo>
                    <a:cubicBezTo>
                      <a:pt x="9" y="8"/>
                      <a:pt x="9" y="10"/>
                      <a:pt x="9" y="14"/>
                    </a:cubicBezTo>
                    <a:cubicBezTo>
                      <a:pt x="9" y="65"/>
                      <a:pt x="9" y="65"/>
                      <a:pt x="9" y="65"/>
                    </a:cubicBezTo>
                    <a:cubicBezTo>
                      <a:pt x="9" y="69"/>
                      <a:pt x="9" y="72"/>
                      <a:pt x="8" y="73"/>
                    </a:cubicBezTo>
                    <a:cubicBezTo>
                      <a:pt x="8" y="74"/>
                      <a:pt x="7" y="75"/>
                      <a:pt x="6" y="75"/>
                    </a:cubicBezTo>
                    <a:cubicBezTo>
                      <a:pt x="5" y="76"/>
                      <a:pt x="4" y="77"/>
                      <a:pt x="2" y="77"/>
                    </a:cubicBezTo>
                    <a:cubicBezTo>
                      <a:pt x="0" y="77"/>
                      <a:pt x="0" y="77"/>
                      <a:pt x="0" y="77"/>
                    </a:cubicBezTo>
                    <a:cubicBezTo>
                      <a:pt x="0" y="79"/>
                      <a:pt x="0" y="79"/>
                      <a:pt x="0" y="79"/>
                    </a:cubicBezTo>
                    <a:cubicBezTo>
                      <a:pt x="57" y="79"/>
                      <a:pt x="57" y="79"/>
                      <a:pt x="57" y="79"/>
                    </a:cubicBezTo>
                    <a:cubicBezTo>
                      <a:pt x="60" y="54"/>
                      <a:pt x="60" y="54"/>
                      <a:pt x="60" y="54"/>
                    </a:cubicBezTo>
                    <a:cubicBezTo>
                      <a:pt x="58" y="54"/>
                      <a:pt x="58" y="54"/>
                      <a:pt x="58" y="54"/>
                    </a:cubicBezTo>
                    <a:cubicBezTo>
                      <a:pt x="56" y="61"/>
                      <a:pt x="53" y="66"/>
                      <a:pt x="50" y="69"/>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0" name="ïṧlîdé">
                <a:extLst>
                  <a:ext uri="{FF2B5EF4-FFF2-40B4-BE49-F238E27FC236}">
                    <a16:creationId xmlns="" xmlns:a16="http://schemas.microsoft.com/office/drawing/2014/main" id="{A1F16C47-6C38-4DEF-B521-4A5EC89F706D}"/>
                  </a:ext>
                </a:extLst>
              </p:cNvPr>
              <p:cNvSpPr/>
              <p:nvPr/>
            </p:nvSpPr>
            <p:spPr bwMode="auto">
              <a:xfrm>
                <a:off x="7718426" y="3743326"/>
                <a:ext cx="233363" cy="261938"/>
              </a:xfrm>
              <a:custGeom>
                <a:avLst/>
                <a:gdLst>
                  <a:gd name="T0" fmla="*/ 62 w 71"/>
                  <a:gd name="T1" fmla="*/ 68 h 79"/>
                  <a:gd name="T2" fmla="*/ 46 w 71"/>
                  <a:gd name="T3" fmla="*/ 42 h 79"/>
                  <a:gd name="T4" fmla="*/ 55 w 71"/>
                  <a:gd name="T5" fmla="*/ 36 h 79"/>
                  <a:gd name="T6" fmla="*/ 60 w 71"/>
                  <a:gd name="T7" fmla="*/ 22 h 79"/>
                  <a:gd name="T8" fmla="*/ 57 w 71"/>
                  <a:gd name="T9" fmla="*/ 9 h 79"/>
                  <a:gd name="T10" fmla="*/ 48 w 71"/>
                  <a:gd name="T11" fmla="*/ 2 h 79"/>
                  <a:gd name="T12" fmla="*/ 30 w 71"/>
                  <a:gd name="T13" fmla="*/ 0 h 79"/>
                  <a:gd name="T14" fmla="*/ 0 w 71"/>
                  <a:gd name="T15" fmla="*/ 0 h 79"/>
                  <a:gd name="T16" fmla="*/ 0 w 71"/>
                  <a:gd name="T17" fmla="*/ 2 h 79"/>
                  <a:gd name="T18" fmla="*/ 6 w 71"/>
                  <a:gd name="T19" fmla="*/ 3 h 79"/>
                  <a:gd name="T20" fmla="*/ 8 w 71"/>
                  <a:gd name="T21" fmla="*/ 6 h 79"/>
                  <a:gd name="T22" fmla="*/ 9 w 71"/>
                  <a:gd name="T23" fmla="*/ 14 h 79"/>
                  <a:gd name="T24" fmla="*/ 9 w 71"/>
                  <a:gd name="T25" fmla="*/ 65 h 79"/>
                  <a:gd name="T26" fmla="*/ 8 w 71"/>
                  <a:gd name="T27" fmla="*/ 73 h 79"/>
                  <a:gd name="T28" fmla="*/ 6 w 71"/>
                  <a:gd name="T29" fmla="*/ 76 h 79"/>
                  <a:gd name="T30" fmla="*/ 0 w 71"/>
                  <a:gd name="T31" fmla="*/ 77 h 79"/>
                  <a:gd name="T32" fmla="*/ 0 w 71"/>
                  <a:gd name="T33" fmla="*/ 79 h 79"/>
                  <a:gd name="T34" fmla="*/ 34 w 71"/>
                  <a:gd name="T35" fmla="*/ 79 h 79"/>
                  <a:gd name="T36" fmla="*/ 34 w 71"/>
                  <a:gd name="T37" fmla="*/ 77 h 79"/>
                  <a:gd name="T38" fmla="*/ 27 w 71"/>
                  <a:gd name="T39" fmla="*/ 76 h 79"/>
                  <a:gd name="T40" fmla="*/ 25 w 71"/>
                  <a:gd name="T41" fmla="*/ 73 h 79"/>
                  <a:gd name="T42" fmla="*/ 24 w 71"/>
                  <a:gd name="T43" fmla="*/ 65 h 79"/>
                  <a:gd name="T44" fmla="*/ 24 w 71"/>
                  <a:gd name="T45" fmla="*/ 43 h 79"/>
                  <a:gd name="T46" fmla="*/ 29 w 71"/>
                  <a:gd name="T47" fmla="*/ 43 h 79"/>
                  <a:gd name="T48" fmla="*/ 50 w 71"/>
                  <a:gd name="T49" fmla="*/ 79 h 79"/>
                  <a:gd name="T50" fmla="*/ 71 w 71"/>
                  <a:gd name="T51" fmla="*/ 79 h 79"/>
                  <a:gd name="T52" fmla="*/ 71 w 71"/>
                  <a:gd name="T53" fmla="*/ 77 h 79"/>
                  <a:gd name="T54" fmla="*/ 66 w 71"/>
                  <a:gd name="T55" fmla="*/ 75 h 79"/>
                  <a:gd name="T56" fmla="*/ 62 w 71"/>
                  <a:gd name="T57" fmla="*/ 68 h 79"/>
                  <a:gd name="T58" fmla="*/ 43 w 71"/>
                  <a:gd name="T59" fmla="*/ 32 h 79"/>
                  <a:gd name="T60" fmla="*/ 37 w 71"/>
                  <a:gd name="T61" fmla="*/ 37 h 79"/>
                  <a:gd name="T62" fmla="*/ 27 w 71"/>
                  <a:gd name="T63" fmla="*/ 39 h 79"/>
                  <a:gd name="T64" fmla="*/ 24 w 71"/>
                  <a:gd name="T65" fmla="*/ 39 h 79"/>
                  <a:gd name="T66" fmla="*/ 24 w 71"/>
                  <a:gd name="T67" fmla="*/ 4 h 79"/>
                  <a:gd name="T68" fmla="*/ 30 w 71"/>
                  <a:gd name="T69" fmla="*/ 4 h 79"/>
                  <a:gd name="T70" fmla="*/ 41 w 71"/>
                  <a:gd name="T71" fmla="*/ 9 h 79"/>
                  <a:gd name="T72" fmla="*/ 44 w 71"/>
                  <a:gd name="T73" fmla="*/ 22 h 79"/>
                  <a:gd name="T74" fmla="*/ 43 w 71"/>
                  <a:gd name="T75" fmla="*/ 3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1" h="79">
                    <a:moveTo>
                      <a:pt x="62" y="68"/>
                    </a:moveTo>
                    <a:cubicBezTo>
                      <a:pt x="46" y="42"/>
                      <a:pt x="46" y="42"/>
                      <a:pt x="46" y="42"/>
                    </a:cubicBezTo>
                    <a:cubicBezTo>
                      <a:pt x="50" y="40"/>
                      <a:pt x="53" y="39"/>
                      <a:pt x="55" y="36"/>
                    </a:cubicBezTo>
                    <a:cubicBezTo>
                      <a:pt x="59" y="32"/>
                      <a:pt x="60" y="28"/>
                      <a:pt x="60" y="22"/>
                    </a:cubicBezTo>
                    <a:cubicBezTo>
                      <a:pt x="60" y="17"/>
                      <a:pt x="59" y="13"/>
                      <a:pt x="57" y="9"/>
                    </a:cubicBezTo>
                    <a:cubicBezTo>
                      <a:pt x="55" y="6"/>
                      <a:pt x="52" y="3"/>
                      <a:pt x="48" y="2"/>
                    </a:cubicBezTo>
                    <a:cubicBezTo>
                      <a:pt x="44" y="1"/>
                      <a:pt x="38" y="0"/>
                      <a:pt x="30" y="0"/>
                    </a:cubicBezTo>
                    <a:cubicBezTo>
                      <a:pt x="0" y="0"/>
                      <a:pt x="0" y="0"/>
                      <a:pt x="0" y="0"/>
                    </a:cubicBezTo>
                    <a:cubicBezTo>
                      <a:pt x="0" y="2"/>
                      <a:pt x="0" y="2"/>
                      <a:pt x="0" y="2"/>
                    </a:cubicBezTo>
                    <a:cubicBezTo>
                      <a:pt x="3" y="2"/>
                      <a:pt x="5" y="3"/>
                      <a:pt x="6" y="3"/>
                    </a:cubicBezTo>
                    <a:cubicBezTo>
                      <a:pt x="7" y="4"/>
                      <a:pt x="8" y="5"/>
                      <a:pt x="8" y="6"/>
                    </a:cubicBezTo>
                    <a:cubicBezTo>
                      <a:pt x="9" y="7"/>
                      <a:pt x="9" y="10"/>
                      <a:pt x="9" y="14"/>
                    </a:cubicBezTo>
                    <a:cubicBezTo>
                      <a:pt x="9" y="65"/>
                      <a:pt x="9" y="65"/>
                      <a:pt x="9" y="65"/>
                    </a:cubicBezTo>
                    <a:cubicBezTo>
                      <a:pt x="9" y="69"/>
                      <a:pt x="9" y="72"/>
                      <a:pt x="8" y="73"/>
                    </a:cubicBezTo>
                    <a:cubicBezTo>
                      <a:pt x="8" y="74"/>
                      <a:pt x="7" y="75"/>
                      <a:pt x="6" y="76"/>
                    </a:cubicBezTo>
                    <a:cubicBezTo>
                      <a:pt x="5" y="76"/>
                      <a:pt x="3" y="77"/>
                      <a:pt x="0" y="77"/>
                    </a:cubicBezTo>
                    <a:cubicBezTo>
                      <a:pt x="0" y="79"/>
                      <a:pt x="0" y="79"/>
                      <a:pt x="0" y="79"/>
                    </a:cubicBezTo>
                    <a:cubicBezTo>
                      <a:pt x="34" y="79"/>
                      <a:pt x="34" y="79"/>
                      <a:pt x="34" y="79"/>
                    </a:cubicBezTo>
                    <a:cubicBezTo>
                      <a:pt x="34" y="77"/>
                      <a:pt x="34" y="77"/>
                      <a:pt x="34" y="77"/>
                    </a:cubicBezTo>
                    <a:cubicBezTo>
                      <a:pt x="31" y="77"/>
                      <a:pt x="28" y="76"/>
                      <a:pt x="27" y="76"/>
                    </a:cubicBezTo>
                    <a:cubicBezTo>
                      <a:pt x="26" y="75"/>
                      <a:pt x="26" y="74"/>
                      <a:pt x="25" y="73"/>
                    </a:cubicBezTo>
                    <a:cubicBezTo>
                      <a:pt x="25" y="72"/>
                      <a:pt x="24" y="69"/>
                      <a:pt x="24" y="65"/>
                    </a:cubicBezTo>
                    <a:cubicBezTo>
                      <a:pt x="24" y="43"/>
                      <a:pt x="24" y="43"/>
                      <a:pt x="24" y="43"/>
                    </a:cubicBezTo>
                    <a:cubicBezTo>
                      <a:pt x="29" y="43"/>
                      <a:pt x="29" y="43"/>
                      <a:pt x="29" y="43"/>
                    </a:cubicBezTo>
                    <a:cubicBezTo>
                      <a:pt x="50" y="79"/>
                      <a:pt x="50" y="79"/>
                      <a:pt x="50" y="79"/>
                    </a:cubicBezTo>
                    <a:cubicBezTo>
                      <a:pt x="71" y="79"/>
                      <a:pt x="71" y="79"/>
                      <a:pt x="71" y="79"/>
                    </a:cubicBezTo>
                    <a:cubicBezTo>
                      <a:pt x="71" y="77"/>
                      <a:pt x="71" y="77"/>
                      <a:pt x="71" y="77"/>
                    </a:cubicBezTo>
                    <a:cubicBezTo>
                      <a:pt x="69" y="76"/>
                      <a:pt x="67" y="76"/>
                      <a:pt x="66" y="75"/>
                    </a:cubicBezTo>
                    <a:cubicBezTo>
                      <a:pt x="65" y="74"/>
                      <a:pt x="64" y="72"/>
                      <a:pt x="62" y="68"/>
                    </a:cubicBezTo>
                    <a:close/>
                    <a:moveTo>
                      <a:pt x="43" y="32"/>
                    </a:moveTo>
                    <a:cubicBezTo>
                      <a:pt x="41" y="35"/>
                      <a:pt x="40" y="36"/>
                      <a:pt x="37" y="37"/>
                    </a:cubicBezTo>
                    <a:cubicBezTo>
                      <a:pt x="35" y="38"/>
                      <a:pt x="32" y="39"/>
                      <a:pt x="27" y="39"/>
                    </a:cubicBezTo>
                    <a:cubicBezTo>
                      <a:pt x="24" y="39"/>
                      <a:pt x="24" y="39"/>
                      <a:pt x="24" y="39"/>
                    </a:cubicBezTo>
                    <a:cubicBezTo>
                      <a:pt x="24" y="4"/>
                      <a:pt x="24" y="4"/>
                      <a:pt x="24" y="4"/>
                    </a:cubicBezTo>
                    <a:cubicBezTo>
                      <a:pt x="30" y="4"/>
                      <a:pt x="30" y="4"/>
                      <a:pt x="30" y="4"/>
                    </a:cubicBezTo>
                    <a:cubicBezTo>
                      <a:pt x="35" y="4"/>
                      <a:pt x="39" y="6"/>
                      <a:pt x="41" y="9"/>
                    </a:cubicBezTo>
                    <a:cubicBezTo>
                      <a:pt x="43" y="12"/>
                      <a:pt x="44" y="16"/>
                      <a:pt x="44" y="22"/>
                    </a:cubicBezTo>
                    <a:cubicBezTo>
                      <a:pt x="44" y="26"/>
                      <a:pt x="44" y="29"/>
                      <a:pt x="43" y="32"/>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1" name="išḻiḑe">
                <a:extLst>
                  <a:ext uri="{FF2B5EF4-FFF2-40B4-BE49-F238E27FC236}">
                    <a16:creationId xmlns="" xmlns:a16="http://schemas.microsoft.com/office/drawing/2014/main" id="{42790B55-EFB5-4EE7-A30E-2DFB8840F318}"/>
                  </a:ext>
                </a:extLst>
              </p:cNvPr>
              <p:cNvSpPr/>
              <p:nvPr/>
            </p:nvSpPr>
            <p:spPr bwMode="auto">
              <a:xfrm>
                <a:off x="7981951" y="3735388"/>
                <a:ext cx="152400" cy="276225"/>
              </a:xfrm>
              <a:custGeom>
                <a:avLst/>
                <a:gdLst>
                  <a:gd name="T0" fmla="*/ 27 w 46"/>
                  <a:gd name="T1" fmla="*/ 32 h 83"/>
                  <a:gd name="T2" fmla="*/ 16 w 46"/>
                  <a:gd name="T3" fmla="*/ 25 h 83"/>
                  <a:gd name="T4" fmla="*/ 12 w 46"/>
                  <a:gd name="T5" fmla="*/ 20 h 83"/>
                  <a:gd name="T6" fmla="*/ 11 w 46"/>
                  <a:gd name="T7" fmla="*/ 15 h 83"/>
                  <a:gd name="T8" fmla="*/ 13 w 46"/>
                  <a:gd name="T9" fmla="*/ 8 h 83"/>
                  <a:gd name="T10" fmla="*/ 21 w 46"/>
                  <a:gd name="T11" fmla="*/ 5 h 83"/>
                  <a:gd name="T12" fmla="*/ 33 w 46"/>
                  <a:gd name="T13" fmla="*/ 11 h 83"/>
                  <a:gd name="T14" fmla="*/ 40 w 46"/>
                  <a:gd name="T15" fmla="*/ 27 h 83"/>
                  <a:gd name="T16" fmla="*/ 42 w 46"/>
                  <a:gd name="T17" fmla="*/ 27 h 83"/>
                  <a:gd name="T18" fmla="*/ 42 w 46"/>
                  <a:gd name="T19" fmla="*/ 0 h 83"/>
                  <a:gd name="T20" fmla="*/ 40 w 46"/>
                  <a:gd name="T21" fmla="*/ 0 h 83"/>
                  <a:gd name="T22" fmla="*/ 39 w 46"/>
                  <a:gd name="T23" fmla="*/ 5 h 83"/>
                  <a:gd name="T24" fmla="*/ 37 w 46"/>
                  <a:gd name="T25" fmla="*/ 6 h 83"/>
                  <a:gd name="T26" fmla="*/ 32 w 46"/>
                  <a:gd name="T27" fmla="*/ 4 h 83"/>
                  <a:gd name="T28" fmla="*/ 27 w 46"/>
                  <a:gd name="T29" fmla="*/ 1 h 83"/>
                  <a:gd name="T30" fmla="*/ 20 w 46"/>
                  <a:gd name="T31" fmla="*/ 0 h 83"/>
                  <a:gd name="T32" fmla="*/ 6 w 46"/>
                  <a:gd name="T33" fmla="*/ 7 h 83"/>
                  <a:gd name="T34" fmla="*/ 0 w 46"/>
                  <a:gd name="T35" fmla="*/ 23 h 83"/>
                  <a:gd name="T36" fmla="*/ 2 w 46"/>
                  <a:gd name="T37" fmla="*/ 33 h 83"/>
                  <a:gd name="T38" fmla="*/ 8 w 46"/>
                  <a:gd name="T39" fmla="*/ 41 h 83"/>
                  <a:gd name="T40" fmla="*/ 21 w 46"/>
                  <a:gd name="T41" fmla="*/ 50 h 83"/>
                  <a:gd name="T42" fmla="*/ 30 w 46"/>
                  <a:gd name="T43" fmla="*/ 56 h 83"/>
                  <a:gd name="T44" fmla="*/ 34 w 46"/>
                  <a:gd name="T45" fmla="*/ 61 h 83"/>
                  <a:gd name="T46" fmla="*/ 35 w 46"/>
                  <a:gd name="T47" fmla="*/ 67 h 83"/>
                  <a:gd name="T48" fmla="*/ 32 w 46"/>
                  <a:gd name="T49" fmla="*/ 75 h 83"/>
                  <a:gd name="T50" fmla="*/ 23 w 46"/>
                  <a:gd name="T51" fmla="*/ 78 h 83"/>
                  <a:gd name="T52" fmla="*/ 10 w 46"/>
                  <a:gd name="T53" fmla="*/ 72 h 83"/>
                  <a:gd name="T54" fmla="*/ 2 w 46"/>
                  <a:gd name="T55" fmla="*/ 53 h 83"/>
                  <a:gd name="T56" fmla="*/ 0 w 46"/>
                  <a:gd name="T57" fmla="*/ 53 h 83"/>
                  <a:gd name="T58" fmla="*/ 0 w 46"/>
                  <a:gd name="T59" fmla="*/ 82 h 83"/>
                  <a:gd name="T60" fmla="*/ 2 w 46"/>
                  <a:gd name="T61" fmla="*/ 82 h 83"/>
                  <a:gd name="T62" fmla="*/ 4 w 46"/>
                  <a:gd name="T63" fmla="*/ 79 h 83"/>
                  <a:gd name="T64" fmla="*/ 7 w 46"/>
                  <a:gd name="T65" fmla="*/ 78 h 83"/>
                  <a:gd name="T66" fmla="*/ 11 w 46"/>
                  <a:gd name="T67" fmla="*/ 79 h 83"/>
                  <a:gd name="T68" fmla="*/ 18 w 46"/>
                  <a:gd name="T69" fmla="*/ 82 h 83"/>
                  <a:gd name="T70" fmla="*/ 23 w 46"/>
                  <a:gd name="T71" fmla="*/ 83 h 83"/>
                  <a:gd name="T72" fmla="*/ 40 w 46"/>
                  <a:gd name="T73" fmla="*/ 75 h 83"/>
                  <a:gd name="T74" fmla="*/ 46 w 46"/>
                  <a:gd name="T75" fmla="*/ 59 h 83"/>
                  <a:gd name="T76" fmla="*/ 42 w 46"/>
                  <a:gd name="T77" fmla="*/ 45 h 83"/>
                  <a:gd name="T78" fmla="*/ 27 w 46"/>
                  <a:gd name="T79" fmla="*/ 3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6" h="83">
                    <a:moveTo>
                      <a:pt x="27" y="32"/>
                    </a:moveTo>
                    <a:cubicBezTo>
                      <a:pt x="21" y="29"/>
                      <a:pt x="18" y="26"/>
                      <a:pt x="16" y="25"/>
                    </a:cubicBezTo>
                    <a:cubicBezTo>
                      <a:pt x="14" y="23"/>
                      <a:pt x="13" y="22"/>
                      <a:pt x="12" y="20"/>
                    </a:cubicBezTo>
                    <a:cubicBezTo>
                      <a:pt x="11" y="18"/>
                      <a:pt x="11" y="17"/>
                      <a:pt x="11" y="15"/>
                    </a:cubicBezTo>
                    <a:cubicBezTo>
                      <a:pt x="11" y="12"/>
                      <a:pt x="12" y="10"/>
                      <a:pt x="13" y="8"/>
                    </a:cubicBezTo>
                    <a:cubicBezTo>
                      <a:pt x="15" y="6"/>
                      <a:pt x="18" y="5"/>
                      <a:pt x="21" y="5"/>
                    </a:cubicBezTo>
                    <a:cubicBezTo>
                      <a:pt x="26" y="5"/>
                      <a:pt x="30" y="7"/>
                      <a:pt x="33" y="11"/>
                    </a:cubicBezTo>
                    <a:cubicBezTo>
                      <a:pt x="37" y="15"/>
                      <a:pt x="39" y="20"/>
                      <a:pt x="40" y="27"/>
                    </a:cubicBezTo>
                    <a:cubicBezTo>
                      <a:pt x="42" y="27"/>
                      <a:pt x="42" y="27"/>
                      <a:pt x="42" y="27"/>
                    </a:cubicBezTo>
                    <a:cubicBezTo>
                      <a:pt x="42" y="0"/>
                      <a:pt x="42" y="0"/>
                      <a:pt x="42" y="0"/>
                    </a:cubicBezTo>
                    <a:cubicBezTo>
                      <a:pt x="40" y="0"/>
                      <a:pt x="40" y="0"/>
                      <a:pt x="40" y="0"/>
                    </a:cubicBezTo>
                    <a:cubicBezTo>
                      <a:pt x="40" y="3"/>
                      <a:pt x="39" y="4"/>
                      <a:pt x="39" y="5"/>
                    </a:cubicBezTo>
                    <a:cubicBezTo>
                      <a:pt x="38" y="5"/>
                      <a:pt x="38" y="6"/>
                      <a:pt x="37" y="6"/>
                    </a:cubicBezTo>
                    <a:cubicBezTo>
                      <a:pt x="36" y="6"/>
                      <a:pt x="34" y="5"/>
                      <a:pt x="32" y="4"/>
                    </a:cubicBezTo>
                    <a:cubicBezTo>
                      <a:pt x="30" y="3"/>
                      <a:pt x="28" y="2"/>
                      <a:pt x="27" y="1"/>
                    </a:cubicBezTo>
                    <a:cubicBezTo>
                      <a:pt x="25" y="1"/>
                      <a:pt x="23" y="0"/>
                      <a:pt x="20" y="0"/>
                    </a:cubicBezTo>
                    <a:cubicBezTo>
                      <a:pt x="15" y="0"/>
                      <a:pt x="10" y="3"/>
                      <a:pt x="6" y="7"/>
                    </a:cubicBezTo>
                    <a:cubicBezTo>
                      <a:pt x="2" y="11"/>
                      <a:pt x="0" y="17"/>
                      <a:pt x="0" y="23"/>
                    </a:cubicBezTo>
                    <a:cubicBezTo>
                      <a:pt x="0" y="27"/>
                      <a:pt x="1" y="30"/>
                      <a:pt x="2" y="33"/>
                    </a:cubicBezTo>
                    <a:cubicBezTo>
                      <a:pt x="4" y="36"/>
                      <a:pt x="6" y="39"/>
                      <a:pt x="8" y="41"/>
                    </a:cubicBezTo>
                    <a:cubicBezTo>
                      <a:pt x="11" y="44"/>
                      <a:pt x="15" y="47"/>
                      <a:pt x="21" y="50"/>
                    </a:cubicBezTo>
                    <a:cubicBezTo>
                      <a:pt x="25" y="53"/>
                      <a:pt x="28" y="55"/>
                      <a:pt x="30" y="56"/>
                    </a:cubicBezTo>
                    <a:cubicBezTo>
                      <a:pt x="32" y="58"/>
                      <a:pt x="33" y="60"/>
                      <a:pt x="34" y="61"/>
                    </a:cubicBezTo>
                    <a:cubicBezTo>
                      <a:pt x="35" y="63"/>
                      <a:pt x="35" y="65"/>
                      <a:pt x="35" y="67"/>
                    </a:cubicBezTo>
                    <a:cubicBezTo>
                      <a:pt x="35" y="70"/>
                      <a:pt x="34" y="73"/>
                      <a:pt x="32" y="75"/>
                    </a:cubicBezTo>
                    <a:cubicBezTo>
                      <a:pt x="30" y="77"/>
                      <a:pt x="27" y="78"/>
                      <a:pt x="23" y="78"/>
                    </a:cubicBezTo>
                    <a:cubicBezTo>
                      <a:pt x="18" y="78"/>
                      <a:pt x="14" y="76"/>
                      <a:pt x="10" y="72"/>
                    </a:cubicBezTo>
                    <a:cubicBezTo>
                      <a:pt x="6" y="68"/>
                      <a:pt x="3" y="61"/>
                      <a:pt x="2" y="53"/>
                    </a:cubicBezTo>
                    <a:cubicBezTo>
                      <a:pt x="0" y="53"/>
                      <a:pt x="0" y="53"/>
                      <a:pt x="0" y="53"/>
                    </a:cubicBezTo>
                    <a:cubicBezTo>
                      <a:pt x="0" y="82"/>
                      <a:pt x="0" y="82"/>
                      <a:pt x="0" y="82"/>
                    </a:cubicBezTo>
                    <a:cubicBezTo>
                      <a:pt x="2" y="82"/>
                      <a:pt x="2" y="82"/>
                      <a:pt x="2" y="82"/>
                    </a:cubicBezTo>
                    <a:cubicBezTo>
                      <a:pt x="2" y="81"/>
                      <a:pt x="3" y="80"/>
                      <a:pt x="4" y="79"/>
                    </a:cubicBezTo>
                    <a:cubicBezTo>
                      <a:pt x="5" y="78"/>
                      <a:pt x="6" y="78"/>
                      <a:pt x="7" y="78"/>
                    </a:cubicBezTo>
                    <a:cubicBezTo>
                      <a:pt x="8" y="78"/>
                      <a:pt x="9" y="78"/>
                      <a:pt x="11" y="79"/>
                    </a:cubicBezTo>
                    <a:cubicBezTo>
                      <a:pt x="13" y="80"/>
                      <a:pt x="16" y="81"/>
                      <a:pt x="18" y="82"/>
                    </a:cubicBezTo>
                    <a:cubicBezTo>
                      <a:pt x="19" y="82"/>
                      <a:pt x="21" y="83"/>
                      <a:pt x="23" y="83"/>
                    </a:cubicBezTo>
                    <a:cubicBezTo>
                      <a:pt x="30" y="83"/>
                      <a:pt x="35" y="80"/>
                      <a:pt x="40" y="75"/>
                    </a:cubicBezTo>
                    <a:cubicBezTo>
                      <a:pt x="44" y="71"/>
                      <a:pt x="46" y="65"/>
                      <a:pt x="46" y="59"/>
                    </a:cubicBezTo>
                    <a:cubicBezTo>
                      <a:pt x="46" y="53"/>
                      <a:pt x="45" y="49"/>
                      <a:pt x="42" y="45"/>
                    </a:cubicBezTo>
                    <a:cubicBezTo>
                      <a:pt x="40" y="41"/>
                      <a:pt x="34" y="36"/>
                      <a:pt x="27" y="32"/>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2" name="íṩľîḓe">
                <a:extLst>
                  <a:ext uri="{FF2B5EF4-FFF2-40B4-BE49-F238E27FC236}">
                    <a16:creationId xmlns="" xmlns:a16="http://schemas.microsoft.com/office/drawing/2014/main" id="{7AA4327A-6E1B-4270-A63B-F33BCDB621E0}"/>
                  </a:ext>
                </a:extLst>
              </p:cNvPr>
              <p:cNvSpPr/>
              <p:nvPr/>
            </p:nvSpPr>
            <p:spPr bwMode="auto">
              <a:xfrm>
                <a:off x="8170863" y="3743326"/>
                <a:ext cx="114300" cy="261938"/>
              </a:xfrm>
              <a:custGeom>
                <a:avLst/>
                <a:gdLst>
                  <a:gd name="T0" fmla="*/ 0 w 35"/>
                  <a:gd name="T1" fmla="*/ 2 h 79"/>
                  <a:gd name="T2" fmla="*/ 2 w 35"/>
                  <a:gd name="T3" fmla="*/ 2 h 79"/>
                  <a:gd name="T4" fmla="*/ 7 w 35"/>
                  <a:gd name="T5" fmla="*/ 3 h 79"/>
                  <a:gd name="T6" fmla="*/ 9 w 35"/>
                  <a:gd name="T7" fmla="*/ 6 h 79"/>
                  <a:gd name="T8" fmla="*/ 9 w 35"/>
                  <a:gd name="T9" fmla="*/ 14 h 79"/>
                  <a:gd name="T10" fmla="*/ 9 w 35"/>
                  <a:gd name="T11" fmla="*/ 65 h 79"/>
                  <a:gd name="T12" fmla="*/ 9 w 35"/>
                  <a:gd name="T13" fmla="*/ 73 h 79"/>
                  <a:gd name="T14" fmla="*/ 7 w 35"/>
                  <a:gd name="T15" fmla="*/ 75 h 79"/>
                  <a:gd name="T16" fmla="*/ 2 w 35"/>
                  <a:gd name="T17" fmla="*/ 77 h 79"/>
                  <a:gd name="T18" fmla="*/ 0 w 35"/>
                  <a:gd name="T19" fmla="*/ 77 h 79"/>
                  <a:gd name="T20" fmla="*/ 0 w 35"/>
                  <a:gd name="T21" fmla="*/ 79 h 79"/>
                  <a:gd name="T22" fmla="*/ 35 w 35"/>
                  <a:gd name="T23" fmla="*/ 79 h 79"/>
                  <a:gd name="T24" fmla="*/ 35 w 35"/>
                  <a:gd name="T25" fmla="*/ 77 h 79"/>
                  <a:gd name="T26" fmla="*/ 32 w 35"/>
                  <a:gd name="T27" fmla="*/ 77 h 79"/>
                  <a:gd name="T28" fmla="*/ 28 w 35"/>
                  <a:gd name="T29" fmla="*/ 75 h 79"/>
                  <a:gd name="T30" fmla="*/ 26 w 35"/>
                  <a:gd name="T31" fmla="*/ 73 h 79"/>
                  <a:gd name="T32" fmla="*/ 25 w 35"/>
                  <a:gd name="T33" fmla="*/ 65 h 79"/>
                  <a:gd name="T34" fmla="*/ 25 w 35"/>
                  <a:gd name="T35" fmla="*/ 14 h 79"/>
                  <a:gd name="T36" fmla="*/ 26 w 35"/>
                  <a:gd name="T37" fmla="*/ 6 h 79"/>
                  <a:gd name="T38" fmla="*/ 28 w 35"/>
                  <a:gd name="T39" fmla="*/ 4 h 79"/>
                  <a:gd name="T40" fmla="*/ 32 w 35"/>
                  <a:gd name="T41" fmla="*/ 2 h 79"/>
                  <a:gd name="T42" fmla="*/ 35 w 35"/>
                  <a:gd name="T43" fmla="*/ 2 h 79"/>
                  <a:gd name="T44" fmla="*/ 35 w 35"/>
                  <a:gd name="T45" fmla="*/ 0 h 79"/>
                  <a:gd name="T46" fmla="*/ 0 w 35"/>
                  <a:gd name="T47" fmla="*/ 0 h 79"/>
                  <a:gd name="T48" fmla="*/ 0 w 35"/>
                  <a:gd name="T49" fmla="*/ 2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 h="79">
                    <a:moveTo>
                      <a:pt x="0" y="2"/>
                    </a:moveTo>
                    <a:cubicBezTo>
                      <a:pt x="2" y="2"/>
                      <a:pt x="2" y="2"/>
                      <a:pt x="2" y="2"/>
                    </a:cubicBezTo>
                    <a:cubicBezTo>
                      <a:pt x="4" y="2"/>
                      <a:pt x="6" y="3"/>
                      <a:pt x="7" y="3"/>
                    </a:cubicBezTo>
                    <a:cubicBezTo>
                      <a:pt x="8" y="4"/>
                      <a:pt x="9" y="5"/>
                      <a:pt x="9" y="6"/>
                    </a:cubicBezTo>
                    <a:cubicBezTo>
                      <a:pt x="9" y="7"/>
                      <a:pt x="9" y="10"/>
                      <a:pt x="9" y="14"/>
                    </a:cubicBezTo>
                    <a:cubicBezTo>
                      <a:pt x="9" y="65"/>
                      <a:pt x="9" y="65"/>
                      <a:pt x="9" y="65"/>
                    </a:cubicBezTo>
                    <a:cubicBezTo>
                      <a:pt x="9" y="69"/>
                      <a:pt x="9" y="72"/>
                      <a:pt x="9" y="73"/>
                    </a:cubicBezTo>
                    <a:cubicBezTo>
                      <a:pt x="8" y="74"/>
                      <a:pt x="8" y="75"/>
                      <a:pt x="7" y="75"/>
                    </a:cubicBezTo>
                    <a:cubicBezTo>
                      <a:pt x="6" y="76"/>
                      <a:pt x="4" y="77"/>
                      <a:pt x="2" y="77"/>
                    </a:cubicBezTo>
                    <a:cubicBezTo>
                      <a:pt x="0" y="77"/>
                      <a:pt x="0" y="77"/>
                      <a:pt x="0" y="77"/>
                    </a:cubicBezTo>
                    <a:cubicBezTo>
                      <a:pt x="0" y="79"/>
                      <a:pt x="0" y="79"/>
                      <a:pt x="0" y="79"/>
                    </a:cubicBezTo>
                    <a:cubicBezTo>
                      <a:pt x="35" y="79"/>
                      <a:pt x="35" y="79"/>
                      <a:pt x="35" y="79"/>
                    </a:cubicBezTo>
                    <a:cubicBezTo>
                      <a:pt x="35" y="77"/>
                      <a:pt x="35" y="77"/>
                      <a:pt x="35" y="77"/>
                    </a:cubicBezTo>
                    <a:cubicBezTo>
                      <a:pt x="32" y="77"/>
                      <a:pt x="32" y="77"/>
                      <a:pt x="32" y="77"/>
                    </a:cubicBezTo>
                    <a:cubicBezTo>
                      <a:pt x="31" y="77"/>
                      <a:pt x="29" y="76"/>
                      <a:pt x="28" y="75"/>
                    </a:cubicBezTo>
                    <a:cubicBezTo>
                      <a:pt x="27" y="75"/>
                      <a:pt x="26" y="74"/>
                      <a:pt x="26" y="73"/>
                    </a:cubicBezTo>
                    <a:cubicBezTo>
                      <a:pt x="26" y="72"/>
                      <a:pt x="25" y="69"/>
                      <a:pt x="25" y="65"/>
                    </a:cubicBezTo>
                    <a:cubicBezTo>
                      <a:pt x="25" y="14"/>
                      <a:pt x="25" y="14"/>
                      <a:pt x="25" y="14"/>
                    </a:cubicBezTo>
                    <a:cubicBezTo>
                      <a:pt x="25" y="10"/>
                      <a:pt x="26" y="7"/>
                      <a:pt x="26" y="6"/>
                    </a:cubicBezTo>
                    <a:cubicBezTo>
                      <a:pt x="26" y="5"/>
                      <a:pt x="27" y="4"/>
                      <a:pt x="28" y="4"/>
                    </a:cubicBezTo>
                    <a:cubicBezTo>
                      <a:pt x="29" y="3"/>
                      <a:pt x="31" y="2"/>
                      <a:pt x="32" y="2"/>
                    </a:cubicBezTo>
                    <a:cubicBezTo>
                      <a:pt x="35" y="2"/>
                      <a:pt x="35" y="2"/>
                      <a:pt x="35" y="2"/>
                    </a:cubicBezTo>
                    <a:cubicBezTo>
                      <a:pt x="35" y="0"/>
                      <a:pt x="35" y="0"/>
                      <a:pt x="35" y="0"/>
                    </a:cubicBezTo>
                    <a:cubicBezTo>
                      <a:pt x="0" y="0"/>
                      <a:pt x="0" y="0"/>
                      <a:pt x="0" y="0"/>
                    </a:cubicBezTo>
                    <a:lnTo>
                      <a:pt x="0"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3" name="îṩļiḑè">
                <a:extLst>
                  <a:ext uri="{FF2B5EF4-FFF2-40B4-BE49-F238E27FC236}">
                    <a16:creationId xmlns="" xmlns:a16="http://schemas.microsoft.com/office/drawing/2014/main" id="{CFD8F3B8-314F-419D-9366-C245F70D42C4}"/>
                  </a:ext>
                </a:extLst>
              </p:cNvPr>
              <p:cNvSpPr/>
              <p:nvPr/>
            </p:nvSpPr>
            <p:spPr bwMode="auto">
              <a:xfrm>
                <a:off x="8321676" y="3743326"/>
                <a:ext cx="195263" cy="261938"/>
              </a:xfrm>
              <a:custGeom>
                <a:avLst/>
                <a:gdLst>
                  <a:gd name="T0" fmla="*/ 0 w 59"/>
                  <a:gd name="T1" fmla="*/ 21 h 79"/>
                  <a:gd name="T2" fmla="*/ 1 w 59"/>
                  <a:gd name="T3" fmla="*/ 21 h 79"/>
                  <a:gd name="T4" fmla="*/ 7 w 59"/>
                  <a:gd name="T5" fmla="*/ 8 h 79"/>
                  <a:gd name="T6" fmla="*/ 16 w 59"/>
                  <a:gd name="T7" fmla="*/ 5 h 79"/>
                  <a:gd name="T8" fmla="*/ 21 w 59"/>
                  <a:gd name="T9" fmla="*/ 5 h 79"/>
                  <a:gd name="T10" fmla="*/ 21 w 59"/>
                  <a:gd name="T11" fmla="*/ 65 h 79"/>
                  <a:gd name="T12" fmla="*/ 21 w 59"/>
                  <a:gd name="T13" fmla="*/ 73 h 79"/>
                  <a:gd name="T14" fmla="*/ 19 w 59"/>
                  <a:gd name="T15" fmla="*/ 75 h 79"/>
                  <a:gd name="T16" fmla="*/ 14 w 59"/>
                  <a:gd name="T17" fmla="*/ 77 h 79"/>
                  <a:gd name="T18" fmla="*/ 12 w 59"/>
                  <a:gd name="T19" fmla="*/ 77 h 79"/>
                  <a:gd name="T20" fmla="*/ 12 w 59"/>
                  <a:gd name="T21" fmla="*/ 79 h 79"/>
                  <a:gd name="T22" fmla="*/ 46 w 59"/>
                  <a:gd name="T23" fmla="*/ 79 h 79"/>
                  <a:gd name="T24" fmla="*/ 46 w 59"/>
                  <a:gd name="T25" fmla="*/ 77 h 79"/>
                  <a:gd name="T26" fmla="*/ 44 w 59"/>
                  <a:gd name="T27" fmla="*/ 77 h 79"/>
                  <a:gd name="T28" fmla="*/ 40 w 59"/>
                  <a:gd name="T29" fmla="*/ 75 h 79"/>
                  <a:gd name="T30" fmla="*/ 37 w 59"/>
                  <a:gd name="T31" fmla="*/ 73 h 79"/>
                  <a:gd name="T32" fmla="*/ 37 w 59"/>
                  <a:gd name="T33" fmla="*/ 65 h 79"/>
                  <a:gd name="T34" fmla="*/ 37 w 59"/>
                  <a:gd name="T35" fmla="*/ 5 h 79"/>
                  <a:gd name="T36" fmla="*/ 42 w 59"/>
                  <a:gd name="T37" fmla="*/ 5 h 79"/>
                  <a:gd name="T38" fmla="*/ 48 w 59"/>
                  <a:gd name="T39" fmla="*/ 6 h 79"/>
                  <a:gd name="T40" fmla="*/ 54 w 59"/>
                  <a:gd name="T41" fmla="*/ 11 h 79"/>
                  <a:gd name="T42" fmla="*/ 57 w 59"/>
                  <a:gd name="T43" fmla="*/ 21 h 79"/>
                  <a:gd name="T44" fmla="*/ 59 w 59"/>
                  <a:gd name="T45" fmla="*/ 21 h 79"/>
                  <a:gd name="T46" fmla="*/ 59 w 59"/>
                  <a:gd name="T47" fmla="*/ 0 h 79"/>
                  <a:gd name="T48" fmla="*/ 0 w 59"/>
                  <a:gd name="T49" fmla="*/ 0 h 79"/>
                  <a:gd name="T50" fmla="*/ 0 w 59"/>
                  <a:gd name="T51" fmla="*/ 21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9" h="79">
                    <a:moveTo>
                      <a:pt x="0" y="21"/>
                    </a:moveTo>
                    <a:cubicBezTo>
                      <a:pt x="1" y="21"/>
                      <a:pt x="1" y="21"/>
                      <a:pt x="1" y="21"/>
                    </a:cubicBezTo>
                    <a:cubicBezTo>
                      <a:pt x="2" y="16"/>
                      <a:pt x="4" y="11"/>
                      <a:pt x="7" y="8"/>
                    </a:cubicBezTo>
                    <a:cubicBezTo>
                      <a:pt x="9" y="6"/>
                      <a:pt x="12" y="5"/>
                      <a:pt x="16" y="5"/>
                    </a:cubicBezTo>
                    <a:cubicBezTo>
                      <a:pt x="21" y="5"/>
                      <a:pt x="21" y="5"/>
                      <a:pt x="21" y="5"/>
                    </a:cubicBezTo>
                    <a:cubicBezTo>
                      <a:pt x="21" y="65"/>
                      <a:pt x="21" y="65"/>
                      <a:pt x="21" y="65"/>
                    </a:cubicBezTo>
                    <a:cubicBezTo>
                      <a:pt x="21" y="69"/>
                      <a:pt x="21" y="72"/>
                      <a:pt x="21" y="73"/>
                    </a:cubicBezTo>
                    <a:cubicBezTo>
                      <a:pt x="20" y="74"/>
                      <a:pt x="19" y="75"/>
                      <a:pt x="19" y="75"/>
                    </a:cubicBezTo>
                    <a:cubicBezTo>
                      <a:pt x="17" y="76"/>
                      <a:pt x="16" y="77"/>
                      <a:pt x="14" y="77"/>
                    </a:cubicBezTo>
                    <a:cubicBezTo>
                      <a:pt x="12" y="77"/>
                      <a:pt x="12" y="77"/>
                      <a:pt x="12" y="77"/>
                    </a:cubicBezTo>
                    <a:cubicBezTo>
                      <a:pt x="12" y="79"/>
                      <a:pt x="12" y="79"/>
                      <a:pt x="12" y="79"/>
                    </a:cubicBezTo>
                    <a:cubicBezTo>
                      <a:pt x="46" y="79"/>
                      <a:pt x="46" y="79"/>
                      <a:pt x="46" y="79"/>
                    </a:cubicBezTo>
                    <a:cubicBezTo>
                      <a:pt x="46" y="77"/>
                      <a:pt x="46" y="77"/>
                      <a:pt x="46" y="77"/>
                    </a:cubicBezTo>
                    <a:cubicBezTo>
                      <a:pt x="44" y="77"/>
                      <a:pt x="44" y="77"/>
                      <a:pt x="44" y="77"/>
                    </a:cubicBezTo>
                    <a:cubicBezTo>
                      <a:pt x="42" y="77"/>
                      <a:pt x="41" y="76"/>
                      <a:pt x="40" y="75"/>
                    </a:cubicBezTo>
                    <a:cubicBezTo>
                      <a:pt x="39" y="75"/>
                      <a:pt x="38" y="74"/>
                      <a:pt x="37" y="73"/>
                    </a:cubicBezTo>
                    <a:cubicBezTo>
                      <a:pt x="37" y="72"/>
                      <a:pt x="37" y="69"/>
                      <a:pt x="37" y="65"/>
                    </a:cubicBezTo>
                    <a:cubicBezTo>
                      <a:pt x="37" y="5"/>
                      <a:pt x="37" y="5"/>
                      <a:pt x="37" y="5"/>
                    </a:cubicBezTo>
                    <a:cubicBezTo>
                      <a:pt x="42" y="5"/>
                      <a:pt x="42" y="5"/>
                      <a:pt x="42" y="5"/>
                    </a:cubicBezTo>
                    <a:cubicBezTo>
                      <a:pt x="45" y="5"/>
                      <a:pt x="47" y="5"/>
                      <a:pt x="48" y="6"/>
                    </a:cubicBezTo>
                    <a:cubicBezTo>
                      <a:pt x="51" y="7"/>
                      <a:pt x="52" y="9"/>
                      <a:pt x="54" y="11"/>
                    </a:cubicBezTo>
                    <a:cubicBezTo>
                      <a:pt x="55" y="13"/>
                      <a:pt x="56" y="17"/>
                      <a:pt x="57" y="21"/>
                    </a:cubicBezTo>
                    <a:cubicBezTo>
                      <a:pt x="59" y="21"/>
                      <a:pt x="59" y="21"/>
                      <a:pt x="59" y="21"/>
                    </a:cubicBezTo>
                    <a:cubicBezTo>
                      <a:pt x="59" y="0"/>
                      <a:pt x="59" y="0"/>
                      <a:pt x="59" y="0"/>
                    </a:cubicBezTo>
                    <a:cubicBezTo>
                      <a:pt x="0" y="0"/>
                      <a:pt x="0" y="0"/>
                      <a:pt x="0" y="0"/>
                    </a:cubicBezTo>
                    <a:lnTo>
                      <a:pt x="0" y="21"/>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4" name="ïṡḷiďe">
                <a:extLst>
                  <a:ext uri="{FF2B5EF4-FFF2-40B4-BE49-F238E27FC236}">
                    <a16:creationId xmlns="" xmlns:a16="http://schemas.microsoft.com/office/drawing/2014/main" id="{86D5200B-1009-4AF0-9E3B-84D7EE751247}"/>
                  </a:ext>
                </a:extLst>
              </p:cNvPr>
              <p:cNvSpPr/>
              <p:nvPr/>
            </p:nvSpPr>
            <p:spPr bwMode="auto">
              <a:xfrm>
                <a:off x="8547101" y="3743326"/>
                <a:ext cx="230188" cy="261938"/>
              </a:xfrm>
              <a:custGeom>
                <a:avLst/>
                <a:gdLst>
                  <a:gd name="T0" fmla="*/ 50 w 70"/>
                  <a:gd name="T1" fmla="*/ 0 h 79"/>
                  <a:gd name="T2" fmla="*/ 50 w 70"/>
                  <a:gd name="T3" fmla="*/ 2 h 79"/>
                  <a:gd name="T4" fmla="*/ 56 w 70"/>
                  <a:gd name="T5" fmla="*/ 4 h 79"/>
                  <a:gd name="T6" fmla="*/ 57 w 70"/>
                  <a:gd name="T7" fmla="*/ 7 h 79"/>
                  <a:gd name="T8" fmla="*/ 53 w 70"/>
                  <a:gd name="T9" fmla="*/ 18 h 79"/>
                  <a:gd name="T10" fmla="*/ 41 w 70"/>
                  <a:gd name="T11" fmla="*/ 42 h 79"/>
                  <a:gd name="T12" fmla="*/ 29 w 70"/>
                  <a:gd name="T13" fmla="*/ 16 h 79"/>
                  <a:gd name="T14" fmla="*/ 25 w 70"/>
                  <a:gd name="T15" fmla="*/ 5 h 79"/>
                  <a:gd name="T16" fmla="*/ 26 w 70"/>
                  <a:gd name="T17" fmla="*/ 3 h 79"/>
                  <a:gd name="T18" fmla="*/ 30 w 70"/>
                  <a:gd name="T19" fmla="*/ 2 h 79"/>
                  <a:gd name="T20" fmla="*/ 32 w 70"/>
                  <a:gd name="T21" fmla="*/ 2 h 79"/>
                  <a:gd name="T22" fmla="*/ 32 w 70"/>
                  <a:gd name="T23" fmla="*/ 0 h 79"/>
                  <a:gd name="T24" fmla="*/ 0 w 70"/>
                  <a:gd name="T25" fmla="*/ 0 h 79"/>
                  <a:gd name="T26" fmla="*/ 0 w 70"/>
                  <a:gd name="T27" fmla="*/ 2 h 79"/>
                  <a:gd name="T28" fmla="*/ 5 w 70"/>
                  <a:gd name="T29" fmla="*/ 4 h 79"/>
                  <a:gd name="T30" fmla="*/ 12 w 70"/>
                  <a:gd name="T31" fmla="*/ 16 h 79"/>
                  <a:gd name="T32" fmla="*/ 27 w 70"/>
                  <a:gd name="T33" fmla="*/ 49 h 79"/>
                  <a:gd name="T34" fmla="*/ 27 w 70"/>
                  <a:gd name="T35" fmla="*/ 65 h 79"/>
                  <a:gd name="T36" fmla="*/ 27 w 70"/>
                  <a:gd name="T37" fmla="*/ 73 h 79"/>
                  <a:gd name="T38" fmla="*/ 25 w 70"/>
                  <a:gd name="T39" fmla="*/ 75 h 79"/>
                  <a:gd name="T40" fmla="*/ 20 w 70"/>
                  <a:gd name="T41" fmla="*/ 77 h 79"/>
                  <a:gd name="T42" fmla="*/ 17 w 70"/>
                  <a:gd name="T43" fmla="*/ 77 h 79"/>
                  <a:gd name="T44" fmla="*/ 17 w 70"/>
                  <a:gd name="T45" fmla="*/ 79 h 79"/>
                  <a:gd name="T46" fmla="*/ 54 w 70"/>
                  <a:gd name="T47" fmla="*/ 79 h 79"/>
                  <a:gd name="T48" fmla="*/ 54 w 70"/>
                  <a:gd name="T49" fmla="*/ 77 h 79"/>
                  <a:gd name="T50" fmla="*/ 50 w 70"/>
                  <a:gd name="T51" fmla="*/ 77 h 79"/>
                  <a:gd name="T52" fmla="*/ 46 w 70"/>
                  <a:gd name="T53" fmla="*/ 75 h 79"/>
                  <a:gd name="T54" fmla="*/ 44 w 70"/>
                  <a:gd name="T55" fmla="*/ 73 h 79"/>
                  <a:gd name="T56" fmla="*/ 43 w 70"/>
                  <a:gd name="T57" fmla="*/ 65 h 79"/>
                  <a:gd name="T58" fmla="*/ 43 w 70"/>
                  <a:gd name="T59" fmla="*/ 46 h 79"/>
                  <a:gd name="T60" fmla="*/ 57 w 70"/>
                  <a:gd name="T61" fmla="*/ 18 h 79"/>
                  <a:gd name="T62" fmla="*/ 65 w 70"/>
                  <a:gd name="T63" fmla="*/ 5 h 79"/>
                  <a:gd name="T64" fmla="*/ 70 w 70"/>
                  <a:gd name="T65" fmla="*/ 2 h 79"/>
                  <a:gd name="T66" fmla="*/ 70 w 70"/>
                  <a:gd name="T67" fmla="*/ 0 h 79"/>
                  <a:gd name="T68" fmla="*/ 50 w 70"/>
                  <a:gd name="T69"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0" h="79">
                    <a:moveTo>
                      <a:pt x="50" y="0"/>
                    </a:moveTo>
                    <a:cubicBezTo>
                      <a:pt x="50" y="2"/>
                      <a:pt x="50" y="2"/>
                      <a:pt x="50" y="2"/>
                    </a:cubicBezTo>
                    <a:cubicBezTo>
                      <a:pt x="53" y="3"/>
                      <a:pt x="55" y="3"/>
                      <a:pt x="56" y="4"/>
                    </a:cubicBezTo>
                    <a:cubicBezTo>
                      <a:pt x="57" y="5"/>
                      <a:pt x="57" y="6"/>
                      <a:pt x="57" y="7"/>
                    </a:cubicBezTo>
                    <a:cubicBezTo>
                      <a:pt x="57" y="9"/>
                      <a:pt x="56" y="12"/>
                      <a:pt x="53" y="18"/>
                    </a:cubicBezTo>
                    <a:cubicBezTo>
                      <a:pt x="41" y="42"/>
                      <a:pt x="41" y="42"/>
                      <a:pt x="41" y="42"/>
                    </a:cubicBezTo>
                    <a:cubicBezTo>
                      <a:pt x="29" y="16"/>
                      <a:pt x="29" y="16"/>
                      <a:pt x="29" y="16"/>
                    </a:cubicBezTo>
                    <a:cubicBezTo>
                      <a:pt x="27" y="10"/>
                      <a:pt x="25" y="7"/>
                      <a:pt x="25" y="5"/>
                    </a:cubicBezTo>
                    <a:cubicBezTo>
                      <a:pt x="25" y="5"/>
                      <a:pt x="26" y="4"/>
                      <a:pt x="26" y="3"/>
                    </a:cubicBezTo>
                    <a:cubicBezTo>
                      <a:pt x="27" y="3"/>
                      <a:pt x="28" y="2"/>
                      <a:pt x="30" y="2"/>
                    </a:cubicBezTo>
                    <a:cubicBezTo>
                      <a:pt x="32" y="2"/>
                      <a:pt x="32" y="2"/>
                      <a:pt x="32" y="2"/>
                    </a:cubicBezTo>
                    <a:cubicBezTo>
                      <a:pt x="32" y="0"/>
                      <a:pt x="32" y="0"/>
                      <a:pt x="32" y="0"/>
                    </a:cubicBezTo>
                    <a:cubicBezTo>
                      <a:pt x="0" y="0"/>
                      <a:pt x="0" y="0"/>
                      <a:pt x="0" y="0"/>
                    </a:cubicBezTo>
                    <a:cubicBezTo>
                      <a:pt x="0" y="2"/>
                      <a:pt x="0" y="2"/>
                      <a:pt x="0" y="2"/>
                    </a:cubicBezTo>
                    <a:cubicBezTo>
                      <a:pt x="2" y="2"/>
                      <a:pt x="4" y="3"/>
                      <a:pt x="5" y="4"/>
                    </a:cubicBezTo>
                    <a:cubicBezTo>
                      <a:pt x="7" y="5"/>
                      <a:pt x="9" y="9"/>
                      <a:pt x="12" y="16"/>
                    </a:cubicBezTo>
                    <a:cubicBezTo>
                      <a:pt x="27" y="49"/>
                      <a:pt x="27" y="49"/>
                      <a:pt x="27" y="49"/>
                    </a:cubicBezTo>
                    <a:cubicBezTo>
                      <a:pt x="27" y="65"/>
                      <a:pt x="27" y="65"/>
                      <a:pt x="27" y="65"/>
                    </a:cubicBezTo>
                    <a:cubicBezTo>
                      <a:pt x="27" y="69"/>
                      <a:pt x="27" y="72"/>
                      <a:pt x="27" y="73"/>
                    </a:cubicBezTo>
                    <a:cubicBezTo>
                      <a:pt x="26" y="74"/>
                      <a:pt x="26" y="75"/>
                      <a:pt x="25" y="75"/>
                    </a:cubicBezTo>
                    <a:cubicBezTo>
                      <a:pt x="24" y="76"/>
                      <a:pt x="22" y="77"/>
                      <a:pt x="20" y="77"/>
                    </a:cubicBezTo>
                    <a:cubicBezTo>
                      <a:pt x="17" y="77"/>
                      <a:pt x="17" y="77"/>
                      <a:pt x="17" y="77"/>
                    </a:cubicBezTo>
                    <a:cubicBezTo>
                      <a:pt x="17" y="79"/>
                      <a:pt x="17" y="79"/>
                      <a:pt x="17" y="79"/>
                    </a:cubicBezTo>
                    <a:cubicBezTo>
                      <a:pt x="54" y="79"/>
                      <a:pt x="54" y="79"/>
                      <a:pt x="54" y="79"/>
                    </a:cubicBezTo>
                    <a:cubicBezTo>
                      <a:pt x="54" y="77"/>
                      <a:pt x="54" y="77"/>
                      <a:pt x="54" y="77"/>
                    </a:cubicBezTo>
                    <a:cubicBezTo>
                      <a:pt x="50" y="77"/>
                      <a:pt x="50" y="77"/>
                      <a:pt x="50" y="77"/>
                    </a:cubicBezTo>
                    <a:cubicBezTo>
                      <a:pt x="48" y="77"/>
                      <a:pt x="47" y="76"/>
                      <a:pt x="46" y="75"/>
                    </a:cubicBezTo>
                    <a:cubicBezTo>
                      <a:pt x="45" y="75"/>
                      <a:pt x="44" y="74"/>
                      <a:pt x="44" y="73"/>
                    </a:cubicBezTo>
                    <a:cubicBezTo>
                      <a:pt x="43" y="72"/>
                      <a:pt x="43" y="69"/>
                      <a:pt x="43" y="65"/>
                    </a:cubicBezTo>
                    <a:cubicBezTo>
                      <a:pt x="43" y="46"/>
                      <a:pt x="43" y="46"/>
                      <a:pt x="43" y="46"/>
                    </a:cubicBezTo>
                    <a:cubicBezTo>
                      <a:pt x="57" y="18"/>
                      <a:pt x="57" y="18"/>
                      <a:pt x="57" y="18"/>
                    </a:cubicBezTo>
                    <a:cubicBezTo>
                      <a:pt x="61" y="11"/>
                      <a:pt x="63" y="6"/>
                      <a:pt x="65" y="5"/>
                    </a:cubicBezTo>
                    <a:cubicBezTo>
                      <a:pt x="66" y="3"/>
                      <a:pt x="68" y="3"/>
                      <a:pt x="70" y="2"/>
                    </a:cubicBezTo>
                    <a:cubicBezTo>
                      <a:pt x="70" y="0"/>
                      <a:pt x="70" y="0"/>
                      <a:pt x="70" y="0"/>
                    </a:cubicBezTo>
                    <a:lnTo>
                      <a:pt x="50" y="0"/>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749" name="í$líḑê">
              <a:extLst>
                <a:ext uri="{FF2B5EF4-FFF2-40B4-BE49-F238E27FC236}">
                  <a16:creationId xmlns="" xmlns:a16="http://schemas.microsoft.com/office/drawing/2014/main" id="{16F5213B-BEF5-4F1D-8414-A7E1D7915D29}"/>
                </a:ext>
              </a:extLst>
            </p:cNvPr>
            <p:cNvGrpSpPr/>
            <p:nvPr/>
          </p:nvGrpSpPr>
          <p:grpSpPr>
            <a:xfrm>
              <a:off x="2435157" y="2596451"/>
              <a:ext cx="1751210" cy="1753385"/>
              <a:chOff x="3421063" y="2817813"/>
              <a:chExt cx="1281110" cy="1282700"/>
            </a:xfrm>
          </p:grpSpPr>
          <p:sp>
            <p:nvSpPr>
              <p:cNvPr id="750" name="ïṩlidé">
                <a:extLst>
                  <a:ext uri="{FF2B5EF4-FFF2-40B4-BE49-F238E27FC236}">
                    <a16:creationId xmlns="" xmlns:a16="http://schemas.microsoft.com/office/drawing/2014/main" id="{DAD79E14-7182-4678-BFED-7C5AD889802A}"/>
                  </a:ext>
                </a:extLst>
              </p:cNvPr>
              <p:cNvSpPr/>
              <p:nvPr/>
            </p:nvSpPr>
            <p:spPr bwMode="auto">
              <a:xfrm>
                <a:off x="3595688" y="3055938"/>
                <a:ext cx="109538" cy="115888"/>
              </a:xfrm>
              <a:custGeom>
                <a:avLst/>
                <a:gdLst>
                  <a:gd name="T0" fmla="*/ 8 w 33"/>
                  <a:gd name="T1" fmla="*/ 23 h 35"/>
                  <a:gd name="T2" fmla="*/ 5 w 33"/>
                  <a:gd name="T3" fmla="*/ 12 h 35"/>
                  <a:gd name="T4" fmla="*/ 12 w 33"/>
                  <a:gd name="T5" fmla="*/ 4 h 35"/>
                  <a:gd name="T6" fmla="*/ 14 w 33"/>
                  <a:gd name="T7" fmla="*/ 2 h 35"/>
                  <a:gd name="T8" fmla="*/ 31 w 33"/>
                  <a:gd name="T9" fmla="*/ 14 h 35"/>
                  <a:gd name="T10" fmla="*/ 32 w 33"/>
                  <a:gd name="T11" fmla="*/ 24 h 35"/>
                  <a:gd name="T12" fmla="*/ 29 w 33"/>
                  <a:gd name="T13" fmla="*/ 18 h 35"/>
                  <a:gd name="T14" fmla="*/ 16 w 33"/>
                  <a:gd name="T15" fmla="*/ 6 h 35"/>
                  <a:gd name="T16" fmla="*/ 9 w 33"/>
                  <a:gd name="T17" fmla="*/ 15 h 35"/>
                  <a:gd name="T18" fmla="*/ 23 w 33"/>
                  <a:gd name="T19" fmla="*/ 34 h 35"/>
                  <a:gd name="T20" fmla="*/ 19 w 33"/>
                  <a:gd name="T21" fmla="*/ 35 h 35"/>
                  <a:gd name="T22" fmla="*/ 8 w 33"/>
                  <a:gd name="T23"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5">
                    <a:moveTo>
                      <a:pt x="8" y="23"/>
                    </a:moveTo>
                    <a:cubicBezTo>
                      <a:pt x="5" y="20"/>
                      <a:pt x="0" y="15"/>
                      <a:pt x="5" y="12"/>
                    </a:cubicBezTo>
                    <a:cubicBezTo>
                      <a:pt x="5" y="14"/>
                      <a:pt x="14" y="5"/>
                      <a:pt x="12" y="4"/>
                    </a:cubicBezTo>
                    <a:cubicBezTo>
                      <a:pt x="13" y="3"/>
                      <a:pt x="14" y="2"/>
                      <a:pt x="14" y="2"/>
                    </a:cubicBezTo>
                    <a:cubicBezTo>
                      <a:pt x="20" y="0"/>
                      <a:pt x="28" y="10"/>
                      <a:pt x="31" y="14"/>
                    </a:cubicBezTo>
                    <a:cubicBezTo>
                      <a:pt x="32" y="17"/>
                      <a:pt x="33" y="23"/>
                      <a:pt x="32" y="24"/>
                    </a:cubicBezTo>
                    <a:cubicBezTo>
                      <a:pt x="23" y="20"/>
                      <a:pt x="29" y="20"/>
                      <a:pt x="29" y="18"/>
                    </a:cubicBezTo>
                    <a:cubicBezTo>
                      <a:pt x="27" y="13"/>
                      <a:pt x="19" y="5"/>
                      <a:pt x="16" y="6"/>
                    </a:cubicBezTo>
                    <a:cubicBezTo>
                      <a:pt x="14" y="8"/>
                      <a:pt x="12" y="13"/>
                      <a:pt x="9" y="15"/>
                    </a:cubicBezTo>
                    <a:cubicBezTo>
                      <a:pt x="7" y="19"/>
                      <a:pt x="20" y="30"/>
                      <a:pt x="23" y="34"/>
                    </a:cubicBezTo>
                    <a:cubicBezTo>
                      <a:pt x="21" y="35"/>
                      <a:pt x="21" y="35"/>
                      <a:pt x="19" y="35"/>
                    </a:cubicBezTo>
                    <a:cubicBezTo>
                      <a:pt x="16" y="31"/>
                      <a:pt x="9" y="24"/>
                      <a:pt x="8" y="23"/>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1" name="íŝlïďe">
                <a:extLst>
                  <a:ext uri="{FF2B5EF4-FFF2-40B4-BE49-F238E27FC236}">
                    <a16:creationId xmlns="" xmlns:a16="http://schemas.microsoft.com/office/drawing/2014/main" id="{1C30A972-477A-48A5-8F79-CDFEC194BC4B}"/>
                  </a:ext>
                </a:extLst>
              </p:cNvPr>
              <p:cNvSpPr/>
              <p:nvPr/>
            </p:nvSpPr>
            <p:spPr bwMode="auto">
              <a:xfrm>
                <a:off x="3635376" y="3095626"/>
                <a:ext cx="17463" cy="20638"/>
              </a:xfrm>
              <a:custGeom>
                <a:avLst/>
                <a:gdLst>
                  <a:gd name="T0" fmla="*/ 0 w 5"/>
                  <a:gd name="T1" fmla="*/ 5 h 6"/>
                  <a:gd name="T2" fmla="*/ 2 w 5"/>
                  <a:gd name="T3" fmla="*/ 5 h 6"/>
                  <a:gd name="T4" fmla="*/ 5 w 5"/>
                  <a:gd name="T5" fmla="*/ 1 h 6"/>
                  <a:gd name="T6" fmla="*/ 4 w 5"/>
                  <a:gd name="T7" fmla="*/ 0 h 6"/>
                  <a:gd name="T8" fmla="*/ 2 w 5"/>
                  <a:gd name="T9" fmla="*/ 2 h 6"/>
                  <a:gd name="T10" fmla="*/ 0 w 5"/>
                  <a:gd name="T11" fmla="*/ 5 h 6"/>
                </a:gdLst>
                <a:ahLst/>
                <a:cxnLst>
                  <a:cxn ang="0">
                    <a:pos x="T0" y="T1"/>
                  </a:cxn>
                  <a:cxn ang="0">
                    <a:pos x="T2" y="T3"/>
                  </a:cxn>
                  <a:cxn ang="0">
                    <a:pos x="T4" y="T5"/>
                  </a:cxn>
                  <a:cxn ang="0">
                    <a:pos x="T6" y="T7"/>
                  </a:cxn>
                  <a:cxn ang="0">
                    <a:pos x="T8" y="T9"/>
                  </a:cxn>
                  <a:cxn ang="0">
                    <a:pos x="T10" y="T11"/>
                  </a:cxn>
                </a:cxnLst>
                <a:rect l="0" t="0" r="r" b="b"/>
                <a:pathLst>
                  <a:path w="5" h="6">
                    <a:moveTo>
                      <a:pt x="0" y="5"/>
                    </a:moveTo>
                    <a:cubicBezTo>
                      <a:pt x="0" y="5"/>
                      <a:pt x="1" y="6"/>
                      <a:pt x="2" y="5"/>
                    </a:cubicBezTo>
                    <a:cubicBezTo>
                      <a:pt x="4" y="3"/>
                      <a:pt x="5" y="2"/>
                      <a:pt x="5" y="1"/>
                    </a:cubicBezTo>
                    <a:cubicBezTo>
                      <a:pt x="4" y="1"/>
                      <a:pt x="4" y="0"/>
                      <a:pt x="4" y="0"/>
                    </a:cubicBezTo>
                    <a:cubicBezTo>
                      <a:pt x="3" y="0"/>
                      <a:pt x="2" y="1"/>
                      <a:pt x="2" y="2"/>
                    </a:cubicBezTo>
                    <a:cubicBezTo>
                      <a:pt x="1" y="3"/>
                      <a:pt x="0" y="4"/>
                      <a:pt x="0" y="5"/>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2" name="îṩlïḍè">
                <a:extLst>
                  <a:ext uri="{FF2B5EF4-FFF2-40B4-BE49-F238E27FC236}">
                    <a16:creationId xmlns="" xmlns:a16="http://schemas.microsoft.com/office/drawing/2014/main" id="{C5EE03FE-CDF7-424D-A0AD-A1D86E3F8878}"/>
                  </a:ext>
                </a:extLst>
              </p:cNvPr>
              <p:cNvSpPr/>
              <p:nvPr/>
            </p:nvSpPr>
            <p:spPr bwMode="auto">
              <a:xfrm>
                <a:off x="3632201" y="3095626"/>
                <a:ext cx="52388" cy="46038"/>
              </a:xfrm>
              <a:custGeom>
                <a:avLst/>
                <a:gdLst>
                  <a:gd name="T0" fmla="*/ 9 w 16"/>
                  <a:gd name="T1" fmla="*/ 10 h 14"/>
                  <a:gd name="T2" fmla="*/ 6 w 16"/>
                  <a:gd name="T3" fmla="*/ 13 h 14"/>
                  <a:gd name="T4" fmla="*/ 13 w 16"/>
                  <a:gd name="T5" fmla="*/ 9 h 14"/>
                  <a:gd name="T6" fmla="*/ 9 w 16"/>
                  <a:gd name="T7" fmla="*/ 10 h 14"/>
                </a:gdLst>
                <a:ahLst/>
                <a:cxnLst>
                  <a:cxn ang="0">
                    <a:pos x="T0" y="T1"/>
                  </a:cxn>
                  <a:cxn ang="0">
                    <a:pos x="T2" y="T3"/>
                  </a:cxn>
                  <a:cxn ang="0">
                    <a:pos x="T4" y="T5"/>
                  </a:cxn>
                  <a:cxn ang="0">
                    <a:pos x="T6" y="T7"/>
                  </a:cxn>
                </a:cxnLst>
                <a:rect l="0" t="0" r="r" b="b"/>
                <a:pathLst>
                  <a:path w="16" h="14">
                    <a:moveTo>
                      <a:pt x="9" y="10"/>
                    </a:moveTo>
                    <a:cubicBezTo>
                      <a:pt x="13" y="14"/>
                      <a:pt x="8" y="14"/>
                      <a:pt x="6" y="13"/>
                    </a:cubicBezTo>
                    <a:cubicBezTo>
                      <a:pt x="0" y="7"/>
                      <a:pt x="16" y="0"/>
                      <a:pt x="13" y="9"/>
                    </a:cubicBezTo>
                    <a:cubicBezTo>
                      <a:pt x="12" y="13"/>
                      <a:pt x="9" y="7"/>
                      <a:pt x="9" y="1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3" name="ïşḷiḋe">
                <a:extLst>
                  <a:ext uri="{FF2B5EF4-FFF2-40B4-BE49-F238E27FC236}">
                    <a16:creationId xmlns="" xmlns:a16="http://schemas.microsoft.com/office/drawing/2014/main" id="{EEA87C75-24B5-4169-B1BD-06FD55455DB6}"/>
                  </a:ext>
                </a:extLst>
              </p:cNvPr>
              <p:cNvSpPr/>
              <p:nvPr/>
            </p:nvSpPr>
            <p:spPr bwMode="auto">
              <a:xfrm>
                <a:off x="3873501" y="2900363"/>
                <a:ext cx="25400" cy="15875"/>
              </a:xfrm>
              <a:custGeom>
                <a:avLst/>
                <a:gdLst>
                  <a:gd name="T0" fmla="*/ 2 w 8"/>
                  <a:gd name="T1" fmla="*/ 1 h 5"/>
                  <a:gd name="T2" fmla="*/ 6 w 8"/>
                  <a:gd name="T3" fmla="*/ 4 h 5"/>
                  <a:gd name="T4" fmla="*/ 4 w 8"/>
                  <a:gd name="T5" fmla="*/ 2 h 5"/>
                  <a:gd name="T6" fmla="*/ 4 w 8"/>
                  <a:gd name="T7" fmla="*/ 0 h 5"/>
                  <a:gd name="T8" fmla="*/ 2 w 8"/>
                  <a:gd name="T9" fmla="*/ 1 h 5"/>
                </a:gdLst>
                <a:ahLst/>
                <a:cxnLst>
                  <a:cxn ang="0">
                    <a:pos x="T0" y="T1"/>
                  </a:cxn>
                  <a:cxn ang="0">
                    <a:pos x="T2" y="T3"/>
                  </a:cxn>
                  <a:cxn ang="0">
                    <a:pos x="T4" y="T5"/>
                  </a:cxn>
                  <a:cxn ang="0">
                    <a:pos x="T6" y="T7"/>
                  </a:cxn>
                  <a:cxn ang="0">
                    <a:pos x="T8" y="T9"/>
                  </a:cxn>
                </a:cxnLst>
                <a:rect l="0" t="0" r="r" b="b"/>
                <a:pathLst>
                  <a:path w="8" h="5">
                    <a:moveTo>
                      <a:pt x="2" y="1"/>
                    </a:moveTo>
                    <a:cubicBezTo>
                      <a:pt x="0" y="3"/>
                      <a:pt x="3" y="5"/>
                      <a:pt x="6" y="4"/>
                    </a:cubicBezTo>
                    <a:cubicBezTo>
                      <a:pt x="8" y="4"/>
                      <a:pt x="5" y="2"/>
                      <a:pt x="4" y="2"/>
                    </a:cubicBezTo>
                    <a:cubicBezTo>
                      <a:pt x="4" y="1"/>
                      <a:pt x="4" y="0"/>
                      <a:pt x="4" y="0"/>
                    </a:cubicBezTo>
                    <a:cubicBezTo>
                      <a:pt x="4" y="0"/>
                      <a:pt x="2" y="0"/>
                      <a:pt x="2" y="1"/>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4" name="ïṧlïḓé">
                <a:extLst>
                  <a:ext uri="{FF2B5EF4-FFF2-40B4-BE49-F238E27FC236}">
                    <a16:creationId xmlns="" xmlns:a16="http://schemas.microsoft.com/office/drawing/2014/main" id="{C8A0D86D-F187-4B6E-BC0B-48227C723EAE}"/>
                  </a:ext>
                </a:extLst>
              </p:cNvPr>
              <p:cNvSpPr/>
              <p:nvPr/>
            </p:nvSpPr>
            <p:spPr bwMode="auto">
              <a:xfrm>
                <a:off x="3879851" y="2916238"/>
                <a:ext cx="12700" cy="23813"/>
              </a:xfrm>
              <a:custGeom>
                <a:avLst/>
                <a:gdLst>
                  <a:gd name="T0" fmla="*/ 2 w 4"/>
                  <a:gd name="T1" fmla="*/ 1 h 7"/>
                  <a:gd name="T2" fmla="*/ 3 w 4"/>
                  <a:gd name="T3" fmla="*/ 5 h 7"/>
                  <a:gd name="T4" fmla="*/ 1 w 4"/>
                  <a:gd name="T5" fmla="*/ 4 h 7"/>
                  <a:gd name="T6" fmla="*/ 0 w 4"/>
                  <a:gd name="T7" fmla="*/ 1 h 7"/>
                  <a:gd name="T8" fmla="*/ 2 w 4"/>
                  <a:gd name="T9" fmla="*/ 1 h 7"/>
                </a:gdLst>
                <a:ahLst/>
                <a:cxnLst>
                  <a:cxn ang="0">
                    <a:pos x="T0" y="T1"/>
                  </a:cxn>
                  <a:cxn ang="0">
                    <a:pos x="T2" y="T3"/>
                  </a:cxn>
                  <a:cxn ang="0">
                    <a:pos x="T4" y="T5"/>
                  </a:cxn>
                  <a:cxn ang="0">
                    <a:pos x="T6" y="T7"/>
                  </a:cxn>
                  <a:cxn ang="0">
                    <a:pos x="T8" y="T9"/>
                  </a:cxn>
                </a:cxnLst>
                <a:rect l="0" t="0" r="r" b="b"/>
                <a:pathLst>
                  <a:path w="4" h="7">
                    <a:moveTo>
                      <a:pt x="2" y="1"/>
                    </a:moveTo>
                    <a:cubicBezTo>
                      <a:pt x="3" y="2"/>
                      <a:pt x="4" y="3"/>
                      <a:pt x="3" y="5"/>
                    </a:cubicBezTo>
                    <a:cubicBezTo>
                      <a:pt x="2" y="6"/>
                      <a:pt x="0" y="7"/>
                      <a:pt x="1" y="4"/>
                    </a:cubicBezTo>
                    <a:cubicBezTo>
                      <a:pt x="1" y="4"/>
                      <a:pt x="0" y="2"/>
                      <a:pt x="0" y="1"/>
                    </a:cubicBezTo>
                    <a:cubicBezTo>
                      <a:pt x="0" y="0"/>
                      <a:pt x="2" y="0"/>
                      <a:pt x="2" y="1"/>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5" name="ïSḻîḋe">
                <a:extLst>
                  <a:ext uri="{FF2B5EF4-FFF2-40B4-BE49-F238E27FC236}">
                    <a16:creationId xmlns="" xmlns:a16="http://schemas.microsoft.com/office/drawing/2014/main" id="{6963DAB8-8276-412C-8A70-9C6F5D9E2519}"/>
                  </a:ext>
                </a:extLst>
              </p:cNvPr>
              <p:cNvSpPr/>
              <p:nvPr/>
            </p:nvSpPr>
            <p:spPr bwMode="auto">
              <a:xfrm>
                <a:off x="3879851" y="2940051"/>
                <a:ext cx="19050" cy="73025"/>
              </a:xfrm>
              <a:custGeom>
                <a:avLst/>
                <a:gdLst>
                  <a:gd name="T0" fmla="*/ 5 w 6"/>
                  <a:gd name="T1" fmla="*/ 22 h 22"/>
                  <a:gd name="T2" fmla="*/ 2 w 6"/>
                  <a:gd name="T3" fmla="*/ 18 h 22"/>
                  <a:gd name="T4" fmla="*/ 0 w 6"/>
                  <a:gd name="T5" fmla="*/ 1 h 22"/>
                  <a:gd name="T6" fmla="*/ 2 w 6"/>
                  <a:gd name="T7" fmla="*/ 1 h 22"/>
                  <a:gd name="T8" fmla="*/ 4 w 6"/>
                  <a:gd name="T9" fmla="*/ 12 h 22"/>
                  <a:gd name="T10" fmla="*/ 6 w 6"/>
                  <a:gd name="T11" fmla="*/ 18 h 22"/>
                  <a:gd name="T12" fmla="*/ 5 w 6"/>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6" h="22">
                    <a:moveTo>
                      <a:pt x="5" y="22"/>
                    </a:moveTo>
                    <a:cubicBezTo>
                      <a:pt x="4" y="21"/>
                      <a:pt x="3" y="20"/>
                      <a:pt x="2" y="18"/>
                    </a:cubicBezTo>
                    <a:cubicBezTo>
                      <a:pt x="2" y="13"/>
                      <a:pt x="3" y="9"/>
                      <a:pt x="0" y="1"/>
                    </a:cubicBezTo>
                    <a:cubicBezTo>
                      <a:pt x="0" y="1"/>
                      <a:pt x="1" y="0"/>
                      <a:pt x="2" y="1"/>
                    </a:cubicBezTo>
                    <a:cubicBezTo>
                      <a:pt x="3" y="4"/>
                      <a:pt x="5" y="9"/>
                      <a:pt x="4" y="12"/>
                    </a:cubicBezTo>
                    <a:cubicBezTo>
                      <a:pt x="4" y="12"/>
                      <a:pt x="6" y="17"/>
                      <a:pt x="6" y="18"/>
                    </a:cubicBezTo>
                    <a:cubicBezTo>
                      <a:pt x="6" y="20"/>
                      <a:pt x="6" y="22"/>
                      <a:pt x="5" y="22"/>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6" name="ï$lîde">
                <a:extLst>
                  <a:ext uri="{FF2B5EF4-FFF2-40B4-BE49-F238E27FC236}">
                    <a16:creationId xmlns="" xmlns:a16="http://schemas.microsoft.com/office/drawing/2014/main" id="{36F5BDEA-FF45-4DA6-9B05-8D6472F5039F}"/>
                  </a:ext>
                </a:extLst>
              </p:cNvPr>
              <p:cNvSpPr/>
              <p:nvPr/>
            </p:nvSpPr>
            <p:spPr bwMode="auto">
              <a:xfrm>
                <a:off x="3898901" y="2873376"/>
                <a:ext cx="63500" cy="93663"/>
              </a:xfrm>
              <a:custGeom>
                <a:avLst/>
                <a:gdLst>
                  <a:gd name="T0" fmla="*/ 3 w 19"/>
                  <a:gd name="T1" fmla="*/ 13 h 28"/>
                  <a:gd name="T2" fmla="*/ 4 w 19"/>
                  <a:gd name="T3" fmla="*/ 17 h 28"/>
                  <a:gd name="T4" fmla="*/ 1 w 19"/>
                  <a:gd name="T5" fmla="*/ 24 h 28"/>
                  <a:gd name="T6" fmla="*/ 2 w 19"/>
                  <a:gd name="T7" fmla="*/ 28 h 28"/>
                  <a:gd name="T8" fmla="*/ 5 w 19"/>
                  <a:gd name="T9" fmla="*/ 24 h 28"/>
                  <a:gd name="T10" fmla="*/ 7 w 19"/>
                  <a:gd name="T11" fmla="*/ 18 h 28"/>
                  <a:gd name="T12" fmla="*/ 9 w 19"/>
                  <a:gd name="T13" fmla="*/ 15 h 28"/>
                  <a:gd name="T14" fmla="*/ 9 w 19"/>
                  <a:gd name="T15" fmla="*/ 20 h 28"/>
                  <a:gd name="T16" fmla="*/ 11 w 19"/>
                  <a:gd name="T17" fmla="*/ 15 h 28"/>
                  <a:gd name="T18" fmla="*/ 13 w 19"/>
                  <a:gd name="T19" fmla="*/ 13 h 28"/>
                  <a:gd name="T20" fmla="*/ 16 w 19"/>
                  <a:gd name="T21" fmla="*/ 17 h 28"/>
                  <a:gd name="T22" fmla="*/ 18 w 19"/>
                  <a:gd name="T23" fmla="*/ 15 h 28"/>
                  <a:gd name="T24" fmla="*/ 14 w 19"/>
                  <a:gd name="T25" fmla="*/ 11 h 28"/>
                  <a:gd name="T26" fmla="*/ 16 w 19"/>
                  <a:gd name="T27" fmla="*/ 9 h 28"/>
                  <a:gd name="T28" fmla="*/ 14 w 19"/>
                  <a:gd name="T29" fmla="*/ 7 h 28"/>
                  <a:gd name="T30" fmla="*/ 9 w 19"/>
                  <a:gd name="T31" fmla="*/ 12 h 28"/>
                  <a:gd name="T32" fmla="*/ 12 w 19"/>
                  <a:gd name="T33" fmla="*/ 6 h 28"/>
                  <a:gd name="T34" fmla="*/ 12 w 19"/>
                  <a:gd name="T35" fmla="*/ 4 h 28"/>
                  <a:gd name="T36" fmla="*/ 8 w 19"/>
                  <a:gd name="T37" fmla="*/ 2 h 28"/>
                  <a:gd name="T38" fmla="*/ 5 w 19"/>
                  <a:gd name="T39" fmla="*/ 3 h 28"/>
                  <a:gd name="T40" fmla="*/ 1 w 19"/>
                  <a:gd name="T41" fmla="*/ 9 h 28"/>
                  <a:gd name="T42" fmla="*/ 4 w 19"/>
                  <a:gd name="T43" fmla="*/ 10 h 28"/>
                  <a:gd name="T44" fmla="*/ 8 w 19"/>
                  <a:gd name="T45" fmla="*/ 6 h 28"/>
                  <a:gd name="T46" fmla="*/ 7 w 19"/>
                  <a:gd name="T47" fmla="*/ 12 h 28"/>
                  <a:gd name="T48" fmla="*/ 7 w 19"/>
                  <a:gd name="T49" fmla="*/ 15 h 28"/>
                  <a:gd name="T50" fmla="*/ 3 w 19"/>
                  <a:gd name="T51" fmla="*/ 1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 h="28">
                    <a:moveTo>
                      <a:pt x="3" y="13"/>
                    </a:moveTo>
                    <a:cubicBezTo>
                      <a:pt x="2" y="16"/>
                      <a:pt x="3" y="16"/>
                      <a:pt x="4" y="17"/>
                    </a:cubicBezTo>
                    <a:cubicBezTo>
                      <a:pt x="4" y="19"/>
                      <a:pt x="2" y="22"/>
                      <a:pt x="1" y="24"/>
                    </a:cubicBezTo>
                    <a:cubicBezTo>
                      <a:pt x="0" y="25"/>
                      <a:pt x="0" y="27"/>
                      <a:pt x="2" y="28"/>
                    </a:cubicBezTo>
                    <a:cubicBezTo>
                      <a:pt x="4" y="28"/>
                      <a:pt x="5" y="26"/>
                      <a:pt x="5" y="24"/>
                    </a:cubicBezTo>
                    <a:cubicBezTo>
                      <a:pt x="6" y="23"/>
                      <a:pt x="6" y="20"/>
                      <a:pt x="7" y="18"/>
                    </a:cubicBezTo>
                    <a:cubicBezTo>
                      <a:pt x="7" y="18"/>
                      <a:pt x="8" y="15"/>
                      <a:pt x="9" y="15"/>
                    </a:cubicBezTo>
                    <a:cubicBezTo>
                      <a:pt x="11" y="16"/>
                      <a:pt x="7" y="17"/>
                      <a:pt x="9" y="20"/>
                    </a:cubicBezTo>
                    <a:cubicBezTo>
                      <a:pt x="11" y="21"/>
                      <a:pt x="11" y="16"/>
                      <a:pt x="11" y="15"/>
                    </a:cubicBezTo>
                    <a:cubicBezTo>
                      <a:pt x="11" y="13"/>
                      <a:pt x="12" y="10"/>
                      <a:pt x="13" y="13"/>
                    </a:cubicBezTo>
                    <a:cubicBezTo>
                      <a:pt x="14" y="15"/>
                      <a:pt x="14" y="16"/>
                      <a:pt x="16" y="17"/>
                    </a:cubicBezTo>
                    <a:cubicBezTo>
                      <a:pt x="17" y="18"/>
                      <a:pt x="19" y="17"/>
                      <a:pt x="18" y="15"/>
                    </a:cubicBezTo>
                    <a:cubicBezTo>
                      <a:pt x="16" y="14"/>
                      <a:pt x="15" y="15"/>
                      <a:pt x="14" y="11"/>
                    </a:cubicBezTo>
                    <a:cubicBezTo>
                      <a:pt x="14" y="10"/>
                      <a:pt x="14" y="10"/>
                      <a:pt x="16" y="9"/>
                    </a:cubicBezTo>
                    <a:cubicBezTo>
                      <a:pt x="15" y="9"/>
                      <a:pt x="17" y="6"/>
                      <a:pt x="14" y="7"/>
                    </a:cubicBezTo>
                    <a:cubicBezTo>
                      <a:pt x="14" y="7"/>
                      <a:pt x="10" y="13"/>
                      <a:pt x="9" y="12"/>
                    </a:cubicBezTo>
                    <a:cubicBezTo>
                      <a:pt x="8" y="10"/>
                      <a:pt x="11" y="8"/>
                      <a:pt x="12" y="6"/>
                    </a:cubicBezTo>
                    <a:cubicBezTo>
                      <a:pt x="12" y="5"/>
                      <a:pt x="12" y="5"/>
                      <a:pt x="12" y="4"/>
                    </a:cubicBezTo>
                    <a:cubicBezTo>
                      <a:pt x="11" y="4"/>
                      <a:pt x="7" y="6"/>
                      <a:pt x="8" y="2"/>
                    </a:cubicBezTo>
                    <a:cubicBezTo>
                      <a:pt x="9" y="0"/>
                      <a:pt x="5" y="2"/>
                      <a:pt x="5" y="3"/>
                    </a:cubicBezTo>
                    <a:cubicBezTo>
                      <a:pt x="3" y="4"/>
                      <a:pt x="2" y="7"/>
                      <a:pt x="1" y="9"/>
                    </a:cubicBezTo>
                    <a:cubicBezTo>
                      <a:pt x="1" y="13"/>
                      <a:pt x="3" y="11"/>
                      <a:pt x="4" y="10"/>
                    </a:cubicBezTo>
                    <a:cubicBezTo>
                      <a:pt x="5" y="9"/>
                      <a:pt x="6" y="7"/>
                      <a:pt x="8" y="6"/>
                    </a:cubicBezTo>
                    <a:cubicBezTo>
                      <a:pt x="10" y="6"/>
                      <a:pt x="7" y="12"/>
                      <a:pt x="7" y="12"/>
                    </a:cubicBezTo>
                    <a:cubicBezTo>
                      <a:pt x="7" y="14"/>
                      <a:pt x="8" y="14"/>
                      <a:pt x="7" y="15"/>
                    </a:cubicBezTo>
                    <a:cubicBezTo>
                      <a:pt x="5" y="17"/>
                      <a:pt x="4" y="12"/>
                      <a:pt x="3" y="13"/>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7" name="ïšļîḍe">
                <a:extLst>
                  <a:ext uri="{FF2B5EF4-FFF2-40B4-BE49-F238E27FC236}">
                    <a16:creationId xmlns="" xmlns:a16="http://schemas.microsoft.com/office/drawing/2014/main" id="{2BD03380-CBF0-4A01-AE80-02AAD2751571}"/>
                  </a:ext>
                </a:extLst>
              </p:cNvPr>
              <p:cNvSpPr/>
              <p:nvPr/>
            </p:nvSpPr>
            <p:spPr bwMode="auto">
              <a:xfrm>
                <a:off x="3949701" y="2900363"/>
                <a:ext cx="49213" cy="26988"/>
              </a:xfrm>
              <a:custGeom>
                <a:avLst/>
                <a:gdLst>
                  <a:gd name="T0" fmla="*/ 3 w 15"/>
                  <a:gd name="T1" fmla="*/ 0 h 8"/>
                  <a:gd name="T2" fmla="*/ 4 w 15"/>
                  <a:gd name="T3" fmla="*/ 3 h 8"/>
                  <a:gd name="T4" fmla="*/ 8 w 15"/>
                  <a:gd name="T5" fmla="*/ 4 h 8"/>
                  <a:gd name="T6" fmla="*/ 13 w 15"/>
                  <a:gd name="T7" fmla="*/ 6 h 8"/>
                  <a:gd name="T8" fmla="*/ 4 w 15"/>
                  <a:gd name="T9" fmla="*/ 7 h 8"/>
                  <a:gd name="T10" fmla="*/ 1 w 15"/>
                  <a:gd name="T11" fmla="*/ 4 h 8"/>
                  <a:gd name="T12" fmla="*/ 3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3" y="0"/>
                    </a:moveTo>
                    <a:cubicBezTo>
                      <a:pt x="5" y="1"/>
                      <a:pt x="5" y="1"/>
                      <a:pt x="4" y="3"/>
                    </a:cubicBezTo>
                    <a:cubicBezTo>
                      <a:pt x="4" y="4"/>
                      <a:pt x="8" y="3"/>
                      <a:pt x="8" y="4"/>
                    </a:cubicBezTo>
                    <a:cubicBezTo>
                      <a:pt x="9" y="4"/>
                      <a:pt x="15" y="1"/>
                      <a:pt x="13" y="6"/>
                    </a:cubicBezTo>
                    <a:cubicBezTo>
                      <a:pt x="12" y="8"/>
                      <a:pt x="6" y="7"/>
                      <a:pt x="4" y="7"/>
                    </a:cubicBezTo>
                    <a:cubicBezTo>
                      <a:pt x="3" y="6"/>
                      <a:pt x="0" y="5"/>
                      <a:pt x="1" y="4"/>
                    </a:cubicBezTo>
                    <a:cubicBezTo>
                      <a:pt x="1" y="3"/>
                      <a:pt x="2" y="1"/>
                      <a:pt x="3" y="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8" name="iSḻíde">
                <a:extLst>
                  <a:ext uri="{FF2B5EF4-FFF2-40B4-BE49-F238E27FC236}">
                    <a16:creationId xmlns="" xmlns:a16="http://schemas.microsoft.com/office/drawing/2014/main" id="{8C883A9B-D707-49C5-B77D-D6D37DFCAAFE}"/>
                  </a:ext>
                </a:extLst>
              </p:cNvPr>
              <p:cNvSpPr/>
              <p:nvPr/>
            </p:nvSpPr>
            <p:spPr bwMode="auto">
              <a:xfrm>
                <a:off x="3922713" y="2933701"/>
                <a:ext cx="52388" cy="55563"/>
              </a:xfrm>
              <a:custGeom>
                <a:avLst/>
                <a:gdLst>
                  <a:gd name="T0" fmla="*/ 1 w 16"/>
                  <a:gd name="T1" fmla="*/ 4 h 17"/>
                  <a:gd name="T2" fmla="*/ 1 w 16"/>
                  <a:gd name="T3" fmla="*/ 9 h 17"/>
                  <a:gd name="T4" fmla="*/ 2 w 16"/>
                  <a:gd name="T5" fmla="*/ 14 h 17"/>
                  <a:gd name="T6" fmla="*/ 4 w 16"/>
                  <a:gd name="T7" fmla="*/ 14 h 17"/>
                  <a:gd name="T8" fmla="*/ 3 w 16"/>
                  <a:gd name="T9" fmla="*/ 9 h 17"/>
                  <a:gd name="T10" fmla="*/ 6 w 16"/>
                  <a:gd name="T11" fmla="*/ 10 h 17"/>
                  <a:gd name="T12" fmla="*/ 9 w 16"/>
                  <a:gd name="T13" fmla="*/ 8 h 17"/>
                  <a:gd name="T14" fmla="*/ 12 w 16"/>
                  <a:gd name="T15" fmla="*/ 4 h 17"/>
                  <a:gd name="T16" fmla="*/ 13 w 16"/>
                  <a:gd name="T17" fmla="*/ 15 h 17"/>
                  <a:gd name="T18" fmla="*/ 16 w 16"/>
                  <a:gd name="T19" fmla="*/ 7 h 17"/>
                  <a:gd name="T20" fmla="*/ 13 w 16"/>
                  <a:gd name="T21" fmla="*/ 1 h 17"/>
                  <a:gd name="T22" fmla="*/ 9 w 16"/>
                  <a:gd name="T23" fmla="*/ 3 h 17"/>
                  <a:gd name="T24" fmla="*/ 8 w 16"/>
                  <a:gd name="T25" fmla="*/ 6 h 17"/>
                  <a:gd name="T26" fmla="*/ 6 w 16"/>
                  <a:gd name="T27" fmla="*/ 4 h 17"/>
                  <a:gd name="T28" fmla="*/ 3 w 16"/>
                  <a:gd name="T29" fmla="*/ 7 h 17"/>
                  <a:gd name="T30" fmla="*/ 2 w 16"/>
                  <a:gd name="T31" fmla="*/ 5 h 17"/>
                  <a:gd name="T32" fmla="*/ 1 w 16"/>
                  <a:gd name="T33" fmla="*/ 4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17">
                    <a:moveTo>
                      <a:pt x="1" y="4"/>
                    </a:moveTo>
                    <a:cubicBezTo>
                      <a:pt x="0" y="4"/>
                      <a:pt x="1" y="8"/>
                      <a:pt x="1" y="9"/>
                    </a:cubicBezTo>
                    <a:cubicBezTo>
                      <a:pt x="1" y="11"/>
                      <a:pt x="2" y="13"/>
                      <a:pt x="2" y="14"/>
                    </a:cubicBezTo>
                    <a:cubicBezTo>
                      <a:pt x="3" y="17"/>
                      <a:pt x="5" y="16"/>
                      <a:pt x="4" y="14"/>
                    </a:cubicBezTo>
                    <a:cubicBezTo>
                      <a:pt x="4" y="12"/>
                      <a:pt x="3" y="10"/>
                      <a:pt x="3" y="9"/>
                    </a:cubicBezTo>
                    <a:cubicBezTo>
                      <a:pt x="4" y="7"/>
                      <a:pt x="6" y="8"/>
                      <a:pt x="6" y="10"/>
                    </a:cubicBezTo>
                    <a:cubicBezTo>
                      <a:pt x="7" y="15"/>
                      <a:pt x="8" y="10"/>
                      <a:pt x="9" y="8"/>
                    </a:cubicBezTo>
                    <a:cubicBezTo>
                      <a:pt x="9" y="8"/>
                      <a:pt x="10" y="2"/>
                      <a:pt x="12" y="4"/>
                    </a:cubicBezTo>
                    <a:cubicBezTo>
                      <a:pt x="14" y="6"/>
                      <a:pt x="12" y="14"/>
                      <a:pt x="13" y="15"/>
                    </a:cubicBezTo>
                    <a:cubicBezTo>
                      <a:pt x="15" y="16"/>
                      <a:pt x="15" y="9"/>
                      <a:pt x="16" y="7"/>
                    </a:cubicBezTo>
                    <a:cubicBezTo>
                      <a:pt x="15" y="5"/>
                      <a:pt x="14" y="2"/>
                      <a:pt x="13" y="1"/>
                    </a:cubicBezTo>
                    <a:cubicBezTo>
                      <a:pt x="11" y="0"/>
                      <a:pt x="10" y="1"/>
                      <a:pt x="9" y="3"/>
                    </a:cubicBezTo>
                    <a:cubicBezTo>
                      <a:pt x="9" y="3"/>
                      <a:pt x="9" y="7"/>
                      <a:pt x="8" y="6"/>
                    </a:cubicBezTo>
                    <a:cubicBezTo>
                      <a:pt x="7" y="6"/>
                      <a:pt x="7" y="4"/>
                      <a:pt x="6" y="4"/>
                    </a:cubicBezTo>
                    <a:cubicBezTo>
                      <a:pt x="5" y="4"/>
                      <a:pt x="4" y="7"/>
                      <a:pt x="3" y="7"/>
                    </a:cubicBezTo>
                    <a:cubicBezTo>
                      <a:pt x="3" y="7"/>
                      <a:pt x="2" y="5"/>
                      <a:pt x="2" y="5"/>
                    </a:cubicBezTo>
                    <a:cubicBezTo>
                      <a:pt x="2" y="3"/>
                      <a:pt x="1" y="4"/>
                      <a:pt x="1" y="4"/>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9" name="íṣ1iḍè">
                <a:extLst>
                  <a:ext uri="{FF2B5EF4-FFF2-40B4-BE49-F238E27FC236}">
                    <a16:creationId xmlns="" xmlns:a16="http://schemas.microsoft.com/office/drawing/2014/main" id="{B7DA83B0-8AA9-4F30-BC68-08EE8D28D2F8}"/>
                  </a:ext>
                </a:extLst>
              </p:cNvPr>
              <p:cNvSpPr/>
              <p:nvPr/>
            </p:nvSpPr>
            <p:spPr bwMode="auto">
              <a:xfrm>
                <a:off x="4203701" y="2916238"/>
                <a:ext cx="71438" cy="79375"/>
              </a:xfrm>
              <a:custGeom>
                <a:avLst/>
                <a:gdLst>
                  <a:gd name="T0" fmla="*/ 20 w 22"/>
                  <a:gd name="T1" fmla="*/ 0 h 24"/>
                  <a:gd name="T2" fmla="*/ 14 w 22"/>
                  <a:gd name="T3" fmla="*/ 6 h 24"/>
                  <a:gd name="T4" fmla="*/ 10 w 22"/>
                  <a:gd name="T5" fmla="*/ 10 h 24"/>
                  <a:gd name="T6" fmla="*/ 5 w 22"/>
                  <a:gd name="T7" fmla="*/ 9 h 24"/>
                  <a:gd name="T8" fmla="*/ 2 w 22"/>
                  <a:gd name="T9" fmla="*/ 12 h 24"/>
                  <a:gd name="T10" fmla="*/ 7 w 22"/>
                  <a:gd name="T11" fmla="*/ 13 h 24"/>
                  <a:gd name="T12" fmla="*/ 9 w 22"/>
                  <a:gd name="T13" fmla="*/ 14 h 24"/>
                  <a:gd name="T14" fmla="*/ 3 w 22"/>
                  <a:gd name="T15" fmla="*/ 19 h 24"/>
                  <a:gd name="T16" fmla="*/ 2 w 22"/>
                  <a:gd name="T17" fmla="*/ 24 h 24"/>
                  <a:gd name="T18" fmla="*/ 10 w 22"/>
                  <a:gd name="T19" fmla="*/ 19 h 24"/>
                  <a:gd name="T20" fmla="*/ 13 w 22"/>
                  <a:gd name="T21" fmla="*/ 15 h 24"/>
                  <a:gd name="T22" fmla="*/ 17 w 22"/>
                  <a:gd name="T23" fmla="*/ 15 h 24"/>
                  <a:gd name="T24" fmla="*/ 22 w 22"/>
                  <a:gd name="T25" fmla="*/ 13 h 24"/>
                  <a:gd name="T26" fmla="*/ 19 w 22"/>
                  <a:gd name="T27" fmla="*/ 13 h 24"/>
                  <a:gd name="T28" fmla="*/ 15 w 22"/>
                  <a:gd name="T29" fmla="*/ 11 h 24"/>
                  <a:gd name="T30" fmla="*/ 22 w 22"/>
                  <a:gd name="T31" fmla="*/ 2 h 24"/>
                  <a:gd name="T32" fmla="*/ 20 w 22"/>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4">
                    <a:moveTo>
                      <a:pt x="20" y="0"/>
                    </a:moveTo>
                    <a:cubicBezTo>
                      <a:pt x="18" y="1"/>
                      <a:pt x="16" y="3"/>
                      <a:pt x="14" y="6"/>
                    </a:cubicBezTo>
                    <a:cubicBezTo>
                      <a:pt x="13" y="8"/>
                      <a:pt x="12" y="10"/>
                      <a:pt x="10" y="10"/>
                    </a:cubicBezTo>
                    <a:cubicBezTo>
                      <a:pt x="9" y="9"/>
                      <a:pt x="7" y="8"/>
                      <a:pt x="5" y="9"/>
                    </a:cubicBezTo>
                    <a:cubicBezTo>
                      <a:pt x="4" y="8"/>
                      <a:pt x="0" y="11"/>
                      <a:pt x="2" y="12"/>
                    </a:cubicBezTo>
                    <a:cubicBezTo>
                      <a:pt x="4" y="13"/>
                      <a:pt x="5" y="13"/>
                      <a:pt x="7" y="13"/>
                    </a:cubicBezTo>
                    <a:cubicBezTo>
                      <a:pt x="10" y="12"/>
                      <a:pt x="10" y="13"/>
                      <a:pt x="9" y="14"/>
                    </a:cubicBezTo>
                    <a:cubicBezTo>
                      <a:pt x="7" y="16"/>
                      <a:pt x="5" y="18"/>
                      <a:pt x="3" y="19"/>
                    </a:cubicBezTo>
                    <a:cubicBezTo>
                      <a:pt x="2" y="21"/>
                      <a:pt x="0" y="22"/>
                      <a:pt x="2" y="24"/>
                    </a:cubicBezTo>
                    <a:cubicBezTo>
                      <a:pt x="3" y="24"/>
                      <a:pt x="8" y="20"/>
                      <a:pt x="10" y="19"/>
                    </a:cubicBezTo>
                    <a:cubicBezTo>
                      <a:pt x="11" y="18"/>
                      <a:pt x="12" y="17"/>
                      <a:pt x="13" y="15"/>
                    </a:cubicBezTo>
                    <a:cubicBezTo>
                      <a:pt x="13" y="13"/>
                      <a:pt x="14" y="14"/>
                      <a:pt x="17" y="15"/>
                    </a:cubicBezTo>
                    <a:cubicBezTo>
                      <a:pt x="20" y="16"/>
                      <a:pt x="20" y="17"/>
                      <a:pt x="22" y="13"/>
                    </a:cubicBezTo>
                    <a:cubicBezTo>
                      <a:pt x="22" y="11"/>
                      <a:pt x="19" y="13"/>
                      <a:pt x="19" y="13"/>
                    </a:cubicBezTo>
                    <a:cubicBezTo>
                      <a:pt x="17" y="12"/>
                      <a:pt x="15" y="12"/>
                      <a:pt x="15" y="11"/>
                    </a:cubicBezTo>
                    <a:cubicBezTo>
                      <a:pt x="15" y="9"/>
                      <a:pt x="21" y="4"/>
                      <a:pt x="22" y="2"/>
                    </a:cubicBezTo>
                    <a:cubicBezTo>
                      <a:pt x="22" y="0"/>
                      <a:pt x="21" y="0"/>
                      <a:pt x="20" y="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0" name="îṣḻîdê">
                <a:extLst>
                  <a:ext uri="{FF2B5EF4-FFF2-40B4-BE49-F238E27FC236}">
                    <a16:creationId xmlns="" xmlns:a16="http://schemas.microsoft.com/office/drawing/2014/main" id="{18C692AA-B5B0-4370-8277-FA33CBC86A0C}"/>
                  </a:ext>
                </a:extLst>
              </p:cNvPr>
              <p:cNvSpPr/>
              <p:nvPr/>
            </p:nvSpPr>
            <p:spPr bwMode="auto">
              <a:xfrm>
                <a:off x="4246563" y="2973388"/>
                <a:ext cx="25400" cy="36513"/>
              </a:xfrm>
              <a:custGeom>
                <a:avLst/>
                <a:gdLst>
                  <a:gd name="T0" fmla="*/ 2 w 8"/>
                  <a:gd name="T1" fmla="*/ 8 h 11"/>
                  <a:gd name="T2" fmla="*/ 5 w 8"/>
                  <a:gd name="T3" fmla="*/ 11 h 11"/>
                  <a:gd name="T4" fmla="*/ 7 w 8"/>
                  <a:gd name="T5" fmla="*/ 6 h 11"/>
                  <a:gd name="T6" fmla="*/ 5 w 8"/>
                  <a:gd name="T7" fmla="*/ 4 h 11"/>
                  <a:gd name="T8" fmla="*/ 2 w 8"/>
                  <a:gd name="T9" fmla="*/ 8 h 11"/>
                </a:gdLst>
                <a:ahLst/>
                <a:cxnLst>
                  <a:cxn ang="0">
                    <a:pos x="T0" y="T1"/>
                  </a:cxn>
                  <a:cxn ang="0">
                    <a:pos x="T2" y="T3"/>
                  </a:cxn>
                  <a:cxn ang="0">
                    <a:pos x="T4" y="T5"/>
                  </a:cxn>
                  <a:cxn ang="0">
                    <a:pos x="T6" y="T7"/>
                  </a:cxn>
                  <a:cxn ang="0">
                    <a:pos x="T8" y="T9"/>
                  </a:cxn>
                </a:cxnLst>
                <a:rect l="0" t="0" r="r" b="b"/>
                <a:pathLst>
                  <a:path w="8" h="11">
                    <a:moveTo>
                      <a:pt x="2" y="8"/>
                    </a:moveTo>
                    <a:cubicBezTo>
                      <a:pt x="3" y="9"/>
                      <a:pt x="4" y="11"/>
                      <a:pt x="5" y="11"/>
                    </a:cubicBezTo>
                    <a:cubicBezTo>
                      <a:pt x="6" y="11"/>
                      <a:pt x="8" y="7"/>
                      <a:pt x="7" y="6"/>
                    </a:cubicBezTo>
                    <a:cubicBezTo>
                      <a:pt x="6" y="6"/>
                      <a:pt x="5" y="4"/>
                      <a:pt x="5" y="4"/>
                    </a:cubicBezTo>
                    <a:cubicBezTo>
                      <a:pt x="2" y="0"/>
                      <a:pt x="0" y="5"/>
                      <a:pt x="2" y="8"/>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1" name="is1iďe">
                <a:extLst>
                  <a:ext uri="{FF2B5EF4-FFF2-40B4-BE49-F238E27FC236}">
                    <a16:creationId xmlns="" xmlns:a16="http://schemas.microsoft.com/office/drawing/2014/main" id="{5BCCEC7D-FA57-4807-B7D9-E727E4B36416}"/>
                  </a:ext>
                </a:extLst>
              </p:cNvPr>
              <p:cNvSpPr/>
              <p:nvPr/>
            </p:nvSpPr>
            <p:spPr bwMode="auto">
              <a:xfrm>
                <a:off x="4440238" y="3071813"/>
                <a:ext cx="103188" cy="80963"/>
              </a:xfrm>
              <a:custGeom>
                <a:avLst/>
                <a:gdLst>
                  <a:gd name="T0" fmla="*/ 12 w 31"/>
                  <a:gd name="T1" fmla="*/ 10 h 24"/>
                  <a:gd name="T2" fmla="*/ 19 w 31"/>
                  <a:gd name="T3" fmla="*/ 1 h 24"/>
                  <a:gd name="T4" fmla="*/ 11 w 31"/>
                  <a:gd name="T5" fmla="*/ 7 h 24"/>
                  <a:gd name="T6" fmla="*/ 8 w 31"/>
                  <a:gd name="T7" fmla="*/ 5 h 24"/>
                  <a:gd name="T8" fmla="*/ 4 w 31"/>
                  <a:gd name="T9" fmla="*/ 8 h 24"/>
                  <a:gd name="T10" fmla="*/ 6 w 31"/>
                  <a:gd name="T11" fmla="*/ 10 h 24"/>
                  <a:gd name="T12" fmla="*/ 14 w 31"/>
                  <a:gd name="T13" fmla="*/ 14 h 24"/>
                  <a:gd name="T14" fmla="*/ 21 w 31"/>
                  <a:gd name="T15" fmla="*/ 20 h 24"/>
                  <a:gd name="T16" fmla="*/ 22 w 31"/>
                  <a:gd name="T17" fmla="*/ 24 h 24"/>
                  <a:gd name="T18" fmla="*/ 26 w 31"/>
                  <a:gd name="T19" fmla="*/ 22 h 24"/>
                  <a:gd name="T20" fmla="*/ 21 w 31"/>
                  <a:gd name="T21" fmla="*/ 17 h 24"/>
                  <a:gd name="T22" fmla="*/ 28 w 31"/>
                  <a:gd name="T23" fmla="*/ 15 h 24"/>
                  <a:gd name="T24" fmla="*/ 31 w 31"/>
                  <a:gd name="T25" fmla="*/ 12 h 24"/>
                  <a:gd name="T26" fmla="*/ 28 w 31"/>
                  <a:gd name="T27" fmla="*/ 9 h 24"/>
                  <a:gd name="T28" fmla="*/ 25 w 31"/>
                  <a:gd name="T29" fmla="*/ 9 h 24"/>
                  <a:gd name="T30" fmla="*/ 25 w 31"/>
                  <a:gd name="T31" fmla="*/ 7 h 24"/>
                  <a:gd name="T32" fmla="*/ 23 w 31"/>
                  <a:gd name="T33" fmla="*/ 7 h 24"/>
                  <a:gd name="T34" fmla="*/ 22 w 31"/>
                  <a:gd name="T35" fmla="*/ 4 h 24"/>
                  <a:gd name="T36" fmla="*/ 20 w 31"/>
                  <a:gd name="T37" fmla="*/ 5 h 24"/>
                  <a:gd name="T38" fmla="*/ 18 w 31"/>
                  <a:gd name="T39" fmla="*/ 5 h 24"/>
                  <a:gd name="T40" fmla="*/ 19 w 31"/>
                  <a:gd name="T41" fmla="*/ 6 h 24"/>
                  <a:gd name="T42" fmla="*/ 15 w 31"/>
                  <a:gd name="T43" fmla="*/ 8 h 24"/>
                  <a:gd name="T44" fmla="*/ 17 w 31"/>
                  <a:gd name="T45" fmla="*/ 9 h 24"/>
                  <a:gd name="T46" fmla="*/ 21 w 31"/>
                  <a:gd name="T47" fmla="*/ 9 h 24"/>
                  <a:gd name="T48" fmla="*/ 18 w 31"/>
                  <a:gd name="T49" fmla="*/ 12 h 24"/>
                  <a:gd name="T50" fmla="*/ 22 w 31"/>
                  <a:gd name="T51" fmla="*/ 12 h 24"/>
                  <a:gd name="T52" fmla="*/ 28 w 31"/>
                  <a:gd name="T53" fmla="*/ 12 h 24"/>
                  <a:gd name="T54" fmla="*/ 20 w 31"/>
                  <a:gd name="T55" fmla="*/ 14 h 24"/>
                  <a:gd name="T56" fmla="*/ 12 w 31"/>
                  <a:gd name="T57"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24">
                    <a:moveTo>
                      <a:pt x="12" y="10"/>
                    </a:moveTo>
                    <a:cubicBezTo>
                      <a:pt x="13" y="7"/>
                      <a:pt x="22" y="3"/>
                      <a:pt x="19" y="1"/>
                    </a:cubicBezTo>
                    <a:cubicBezTo>
                      <a:pt x="18" y="0"/>
                      <a:pt x="13" y="7"/>
                      <a:pt x="11" y="7"/>
                    </a:cubicBezTo>
                    <a:cubicBezTo>
                      <a:pt x="10" y="7"/>
                      <a:pt x="10" y="3"/>
                      <a:pt x="8" y="5"/>
                    </a:cubicBezTo>
                    <a:cubicBezTo>
                      <a:pt x="6" y="6"/>
                      <a:pt x="6" y="7"/>
                      <a:pt x="4" y="8"/>
                    </a:cubicBezTo>
                    <a:cubicBezTo>
                      <a:pt x="0" y="12"/>
                      <a:pt x="4" y="11"/>
                      <a:pt x="6" y="10"/>
                    </a:cubicBezTo>
                    <a:cubicBezTo>
                      <a:pt x="9" y="9"/>
                      <a:pt x="11" y="12"/>
                      <a:pt x="14" y="14"/>
                    </a:cubicBezTo>
                    <a:cubicBezTo>
                      <a:pt x="16" y="17"/>
                      <a:pt x="19" y="17"/>
                      <a:pt x="21" y="20"/>
                    </a:cubicBezTo>
                    <a:cubicBezTo>
                      <a:pt x="22" y="21"/>
                      <a:pt x="16" y="21"/>
                      <a:pt x="22" y="24"/>
                    </a:cubicBezTo>
                    <a:cubicBezTo>
                      <a:pt x="23" y="24"/>
                      <a:pt x="27" y="23"/>
                      <a:pt x="26" y="22"/>
                    </a:cubicBezTo>
                    <a:cubicBezTo>
                      <a:pt x="25" y="21"/>
                      <a:pt x="23" y="19"/>
                      <a:pt x="21" y="17"/>
                    </a:cubicBezTo>
                    <a:cubicBezTo>
                      <a:pt x="15" y="13"/>
                      <a:pt x="22" y="16"/>
                      <a:pt x="28" y="15"/>
                    </a:cubicBezTo>
                    <a:cubicBezTo>
                      <a:pt x="30" y="14"/>
                      <a:pt x="31" y="14"/>
                      <a:pt x="31" y="12"/>
                    </a:cubicBezTo>
                    <a:cubicBezTo>
                      <a:pt x="31" y="10"/>
                      <a:pt x="29" y="9"/>
                      <a:pt x="28" y="9"/>
                    </a:cubicBezTo>
                    <a:cubicBezTo>
                      <a:pt x="27" y="9"/>
                      <a:pt x="26" y="10"/>
                      <a:pt x="25" y="9"/>
                    </a:cubicBezTo>
                    <a:cubicBezTo>
                      <a:pt x="24" y="9"/>
                      <a:pt x="25" y="8"/>
                      <a:pt x="25" y="7"/>
                    </a:cubicBezTo>
                    <a:cubicBezTo>
                      <a:pt x="24" y="5"/>
                      <a:pt x="23" y="8"/>
                      <a:pt x="23" y="7"/>
                    </a:cubicBezTo>
                    <a:cubicBezTo>
                      <a:pt x="21" y="6"/>
                      <a:pt x="24" y="6"/>
                      <a:pt x="22" y="4"/>
                    </a:cubicBezTo>
                    <a:cubicBezTo>
                      <a:pt x="22" y="3"/>
                      <a:pt x="21" y="4"/>
                      <a:pt x="20" y="5"/>
                    </a:cubicBezTo>
                    <a:cubicBezTo>
                      <a:pt x="19" y="5"/>
                      <a:pt x="19" y="4"/>
                      <a:pt x="18" y="5"/>
                    </a:cubicBezTo>
                    <a:cubicBezTo>
                      <a:pt x="18" y="5"/>
                      <a:pt x="20" y="5"/>
                      <a:pt x="19" y="6"/>
                    </a:cubicBezTo>
                    <a:cubicBezTo>
                      <a:pt x="18" y="7"/>
                      <a:pt x="16" y="7"/>
                      <a:pt x="15" y="8"/>
                    </a:cubicBezTo>
                    <a:cubicBezTo>
                      <a:pt x="14" y="10"/>
                      <a:pt x="15" y="11"/>
                      <a:pt x="17" y="9"/>
                    </a:cubicBezTo>
                    <a:cubicBezTo>
                      <a:pt x="17" y="9"/>
                      <a:pt x="23" y="6"/>
                      <a:pt x="21" y="9"/>
                    </a:cubicBezTo>
                    <a:cubicBezTo>
                      <a:pt x="20" y="9"/>
                      <a:pt x="13" y="13"/>
                      <a:pt x="18" y="12"/>
                    </a:cubicBezTo>
                    <a:cubicBezTo>
                      <a:pt x="20" y="12"/>
                      <a:pt x="20" y="12"/>
                      <a:pt x="22" y="12"/>
                    </a:cubicBezTo>
                    <a:cubicBezTo>
                      <a:pt x="24" y="11"/>
                      <a:pt x="24" y="8"/>
                      <a:pt x="28" y="12"/>
                    </a:cubicBezTo>
                    <a:cubicBezTo>
                      <a:pt x="27" y="13"/>
                      <a:pt x="22" y="13"/>
                      <a:pt x="20" y="14"/>
                    </a:cubicBezTo>
                    <a:cubicBezTo>
                      <a:pt x="17" y="15"/>
                      <a:pt x="14" y="13"/>
                      <a:pt x="12" y="1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2" name="iśḻîḋè">
                <a:extLst>
                  <a:ext uri="{FF2B5EF4-FFF2-40B4-BE49-F238E27FC236}">
                    <a16:creationId xmlns="" xmlns:a16="http://schemas.microsoft.com/office/drawing/2014/main" id="{019B9CBD-3D87-4C45-AE7D-CC81AEFF5AF3}"/>
                  </a:ext>
                </a:extLst>
              </p:cNvPr>
              <p:cNvSpPr/>
              <p:nvPr/>
            </p:nvSpPr>
            <p:spPr bwMode="auto">
              <a:xfrm>
                <a:off x="4424363" y="3116263"/>
                <a:ext cx="73025" cy="65088"/>
              </a:xfrm>
              <a:custGeom>
                <a:avLst/>
                <a:gdLst>
                  <a:gd name="T0" fmla="*/ 11 w 22"/>
                  <a:gd name="T1" fmla="*/ 4 h 20"/>
                  <a:gd name="T2" fmla="*/ 21 w 22"/>
                  <a:gd name="T3" fmla="*/ 7 h 20"/>
                  <a:gd name="T4" fmla="*/ 20 w 22"/>
                  <a:gd name="T5" fmla="*/ 10 h 20"/>
                  <a:gd name="T6" fmla="*/ 19 w 22"/>
                  <a:gd name="T7" fmla="*/ 16 h 20"/>
                  <a:gd name="T8" fmla="*/ 14 w 22"/>
                  <a:gd name="T9" fmla="*/ 14 h 20"/>
                  <a:gd name="T10" fmla="*/ 3 w 22"/>
                  <a:gd name="T11" fmla="*/ 12 h 20"/>
                  <a:gd name="T12" fmla="*/ 11 w 22"/>
                  <a:gd name="T13" fmla="*/ 13 h 20"/>
                  <a:gd name="T14" fmla="*/ 8 w 22"/>
                  <a:gd name="T15" fmla="*/ 9 h 20"/>
                  <a:gd name="T16" fmla="*/ 13 w 22"/>
                  <a:gd name="T17" fmla="*/ 8 h 20"/>
                  <a:gd name="T18" fmla="*/ 15 w 22"/>
                  <a:gd name="T19" fmla="*/ 7 h 20"/>
                  <a:gd name="T20" fmla="*/ 11 w 22"/>
                  <a:gd name="T21"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11" y="4"/>
                    </a:moveTo>
                    <a:cubicBezTo>
                      <a:pt x="15" y="0"/>
                      <a:pt x="17" y="6"/>
                      <a:pt x="21" y="7"/>
                    </a:cubicBezTo>
                    <a:cubicBezTo>
                      <a:pt x="22" y="7"/>
                      <a:pt x="21" y="10"/>
                      <a:pt x="20" y="10"/>
                    </a:cubicBezTo>
                    <a:cubicBezTo>
                      <a:pt x="11" y="9"/>
                      <a:pt x="21" y="14"/>
                      <a:pt x="19" y="16"/>
                    </a:cubicBezTo>
                    <a:cubicBezTo>
                      <a:pt x="17" y="17"/>
                      <a:pt x="16" y="14"/>
                      <a:pt x="14" y="14"/>
                    </a:cubicBezTo>
                    <a:cubicBezTo>
                      <a:pt x="13" y="15"/>
                      <a:pt x="0" y="20"/>
                      <a:pt x="3" y="12"/>
                    </a:cubicBezTo>
                    <a:cubicBezTo>
                      <a:pt x="5" y="11"/>
                      <a:pt x="5" y="16"/>
                      <a:pt x="11" y="13"/>
                    </a:cubicBezTo>
                    <a:cubicBezTo>
                      <a:pt x="16" y="10"/>
                      <a:pt x="9" y="10"/>
                      <a:pt x="8" y="9"/>
                    </a:cubicBezTo>
                    <a:cubicBezTo>
                      <a:pt x="2" y="4"/>
                      <a:pt x="9" y="5"/>
                      <a:pt x="13" y="8"/>
                    </a:cubicBezTo>
                    <a:cubicBezTo>
                      <a:pt x="15" y="11"/>
                      <a:pt x="18" y="7"/>
                      <a:pt x="15" y="7"/>
                    </a:cubicBezTo>
                    <a:cubicBezTo>
                      <a:pt x="13" y="7"/>
                      <a:pt x="12" y="5"/>
                      <a:pt x="11" y="4"/>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3" name="îśľïḑé">
                <a:extLst>
                  <a:ext uri="{FF2B5EF4-FFF2-40B4-BE49-F238E27FC236}">
                    <a16:creationId xmlns="" xmlns:a16="http://schemas.microsoft.com/office/drawing/2014/main" id="{9FDB73E3-289E-452A-B321-80E74BF5D265}"/>
                  </a:ext>
                </a:extLst>
              </p:cNvPr>
              <p:cNvSpPr/>
              <p:nvPr/>
            </p:nvSpPr>
            <p:spPr bwMode="auto">
              <a:xfrm>
                <a:off x="3421063" y="2817813"/>
                <a:ext cx="1281110" cy="1282700"/>
              </a:xfrm>
              <a:custGeom>
                <a:avLst/>
                <a:gdLst>
                  <a:gd name="T0" fmla="*/ 194 w 388"/>
                  <a:gd name="T1" fmla="*/ 387 h 387"/>
                  <a:gd name="T2" fmla="*/ 194 w 388"/>
                  <a:gd name="T3" fmla="*/ 11 h 387"/>
                  <a:gd name="T4" fmla="*/ 376 w 388"/>
                  <a:gd name="T5" fmla="*/ 194 h 387"/>
                  <a:gd name="T6" fmla="*/ 52 w 388"/>
                  <a:gd name="T7" fmla="*/ 194 h 387"/>
                  <a:gd name="T8" fmla="*/ 194 w 388"/>
                  <a:gd name="T9" fmla="*/ 52 h 387"/>
                  <a:gd name="T10" fmla="*/ 194 w 388"/>
                  <a:gd name="T11" fmla="*/ 326 h 387"/>
                  <a:gd name="T12" fmla="*/ 101 w 388"/>
                  <a:gd name="T13" fmla="*/ 117 h 387"/>
                  <a:gd name="T14" fmla="*/ 86 w 388"/>
                  <a:gd name="T15" fmla="*/ 249 h 387"/>
                  <a:gd name="T16" fmla="*/ 119 w 388"/>
                  <a:gd name="T17" fmla="*/ 297 h 387"/>
                  <a:gd name="T18" fmla="*/ 166 w 388"/>
                  <a:gd name="T19" fmla="*/ 316 h 387"/>
                  <a:gd name="T20" fmla="*/ 221 w 388"/>
                  <a:gd name="T21" fmla="*/ 309 h 387"/>
                  <a:gd name="T22" fmla="*/ 230 w 388"/>
                  <a:gd name="T23" fmla="*/ 307 h 387"/>
                  <a:gd name="T24" fmla="*/ 293 w 388"/>
                  <a:gd name="T25" fmla="*/ 181 h 387"/>
                  <a:gd name="T26" fmla="*/ 306 w 388"/>
                  <a:gd name="T27" fmla="*/ 165 h 387"/>
                  <a:gd name="T28" fmla="*/ 287 w 388"/>
                  <a:gd name="T29" fmla="*/ 157 h 387"/>
                  <a:gd name="T30" fmla="*/ 263 w 388"/>
                  <a:gd name="T31" fmla="*/ 232 h 387"/>
                  <a:gd name="T32" fmla="*/ 261 w 388"/>
                  <a:gd name="T33" fmla="*/ 201 h 387"/>
                  <a:gd name="T34" fmla="*/ 260 w 388"/>
                  <a:gd name="T35" fmla="*/ 194 h 387"/>
                  <a:gd name="T36" fmla="*/ 272 w 388"/>
                  <a:gd name="T37" fmla="*/ 158 h 387"/>
                  <a:gd name="T38" fmla="*/ 231 w 388"/>
                  <a:gd name="T39" fmla="*/ 151 h 387"/>
                  <a:gd name="T40" fmla="*/ 232 w 388"/>
                  <a:gd name="T41" fmla="*/ 176 h 387"/>
                  <a:gd name="T42" fmla="*/ 223 w 388"/>
                  <a:gd name="T43" fmla="*/ 264 h 387"/>
                  <a:gd name="T44" fmla="*/ 194 w 388"/>
                  <a:gd name="T45" fmla="*/ 239 h 387"/>
                  <a:gd name="T46" fmla="*/ 207 w 388"/>
                  <a:gd name="T47" fmla="*/ 198 h 387"/>
                  <a:gd name="T48" fmla="*/ 223 w 388"/>
                  <a:gd name="T49" fmla="*/ 164 h 387"/>
                  <a:gd name="T50" fmla="*/ 179 w 388"/>
                  <a:gd name="T51" fmla="*/ 148 h 387"/>
                  <a:gd name="T52" fmla="*/ 157 w 388"/>
                  <a:gd name="T53" fmla="*/ 218 h 387"/>
                  <a:gd name="T54" fmla="*/ 152 w 388"/>
                  <a:gd name="T55" fmla="*/ 241 h 387"/>
                  <a:gd name="T56" fmla="*/ 150 w 388"/>
                  <a:gd name="T57" fmla="*/ 205 h 387"/>
                  <a:gd name="T58" fmla="*/ 153 w 388"/>
                  <a:gd name="T59" fmla="*/ 196 h 387"/>
                  <a:gd name="T60" fmla="*/ 142 w 388"/>
                  <a:gd name="T61" fmla="*/ 163 h 387"/>
                  <a:gd name="T62" fmla="*/ 124 w 388"/>
                  <a:gd name="T63" fmla="*/ 249 h 387"/>
                  <a:gd name="T64" fmla="*/ 102 w 388"/>
                  <a:gd name="T65" fmla="*/ 161 h 387"/>
                  <a:gd name="T66" fmla="*/ 110 w 388"/>
                  <a:gd name="T67" fmla="*/ 142 h 387"/>
                  <a:gd name="T68" fmla="*/ 139 w 388"/>
                  <a:gd name="T69" fmla="*/ 197 h 387"/>
                  <a:gd name="T70" fmla="*/ 131 w 388"/>
                  <a:gd name="T71" fmla="*/ 185 h 387"/>
                  <a:gd name="T72" fmla="*/ 134 w 388"/>
                  <a:gd name="T73" fmla="*/ 237 h 387"/>
                  <a:gd name="T74" fmla="*/ 124 w 388"/>
                  <a:gd name="T75" fmla="*/ 193 h 387"/>
                  <a:gd name="T76" fmla="*/ 124 w 388"/>
                  <a:gd name="T77" fmla="*/ 265 h 387"/>
                  <a:gd name="T78" fmla="*/ 140 w 388"/>
                  <a:gd name="T79" fmla="*/ 259 h 387"/>
                  <a:gd name="T80" fmla="*/ 138 w 388"/>
                  <a:gd name="T81" fmla="*/ 276 h 387"/>
                  <a:gd name="T82" fmla="*/ 156 w 388"/>
                  <a:gd name="T83" fmla="*/ 273 h 387"/>
                  <a:gd name="T84" fmla="*/ 156 w 388"/>
                  <a:gd name="T85" fmla="*/ 273 h 387"/>
                  <a:gd name="T86" fmla="*/ 178 w 388"/>
                  <a:gd name="T87" fmla="*/ 272 h 387"/>
                  <a:gd name="T88" fmla="*/ 182 w 388"/>
                  <a:gd name="T89" fmla="*/ 257 h 387"/>
                  <a:gd name="T90" fmla="*/ 192 w 388"/>
                  <a:gd name="T91" fmla="*/ 251 h 387"/>
                  <a:gd name="T92" fmla="*/ 203 w 388"/>
                  <a:gd name="T93" fmla="*/ 259 h 387"/>
                  <a:gd name="T94" fmla="*/ 187 w 388"/>
                  <a:gd name="T95" fmla="*/ 238 h 387"/>
                  <a:gd name="T96" fmla="*/ 171 w 388"/>
                  <a:gd name="T97" fmla="*/ 197 h 387"/>
                  <a:gd name="T98" fmla="*/ 197 w 388"/>
                  <a:gd name="T99" fmla="*/ 199 h 387"/>
                  <a:gd name="T100" fmla="*/ 251 w 388"/>
                  <a:gd name="T101" fmla="*/ 198 h 387"/>
                  <a:gd name="T102" fmla="*/ 232 w 388"/>
                  <a:gd name="T103" fmla="*/ 234 h 387"/>
                  <a:gd name="T104" fmla="*/ 244 w 388"/>
                  <a:gd name="T105" fmla="*/ 204 h 387"/>
                  <a:gd name="T106" fmla="*/ 231 w 388"/>
                  <a:gd name="T107" fmla="*/ 250 h 387"/>
                  <a:gd name="T108" fmla="*/ 233 w 388"/>
                  <a:gd name="T109" fmla="*/ 245 h 387"/>
                  <a:gd name="T110" fmla="*/ 235 w 388"/>
                  <a:gd name="T111" fmla="*/ 268 h 387"/>
                  <a:gd name="T112" fmla="*/ 246 w 388"/>
                  <a:gd name="T113" fmla="*/ 247 h 387"/>
                  <a:gd name="T114" fmla="*/ 282 w 388"/>
                  <a:gd name="T115" fmla="*/ 216 h 387"/>
                  <a:gd name="T116" fmla="*/ 212 w 388"/>
                  <a:gd name="T117" fmla="*/ 285 h 387"/>
                  <a:gd name="T118" fmla="*/ 214 w 388"/>
                  <a:gd name="T119" fmla="*/ 286 h 387"/>
                  <a:gd name="T120" fmla="*/ 287 w 388"/>
                  <a:gd name="T121" fmla="*/ 166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88" h="387">
                    <a:moveTo>
                      <a:pt x="194" y="0"/>
                    </a:moveTo>
                    <a:cubicBezTo>
                      <a:pt x="301" y="0"/>
                      <a:pt x="388" y="87"/>
                      <a:pt x="388" y="194"/>
                    </a:cubicBezTo>
                    <a:cubicBezTo>
                      <a:pt x="388" y="300"/>
                      <a:pt x="301" y="387"/>
                      <a:pt x="194" y="387"/>
                    </a:cubicBezTo>
                    <a:cubicBezTo>
                      <a:pt x="87" y="387"/>
                      <a:pt x="0" y="300"/>
                      <a:pt x="0" y="194"/>
                    </a:cubicBezTo>
                    <a:cubicBezTo>
                      <a:pt x="0" y="87"/>
                      <a:pt x="87" y="0"/>
                      <a:pt x="194" y="0"/>
                    </a:cubicBezTo>
                    <a:close/>
                    <a:moveTo>
                      <a:pt x="194" y="11"/>
                    </a:moveTo>
                    <a:cubicBezTo>
                      <a:pt x="93" y="11"/>
                      <a:pt x="11" y="93"/>
                      <a:pt x="11" y="194"/>
                    </a:cubicBezTo>
                    <a:cubicBezTo>
                      <a:pt x="11" y="294"/>
                      <a:pt x="93" y="376"/>
                      <a:pt x="194" y="376"/>
                    </a:cubicBezTo>
                    <a:cubicBezTo>
                      <a:pt x="294" y="376"/>
                      <a:pt x="376" y="294"/>
                      <a:pt x="376" y="194"/>
                    </a:cubicBezTo>
                    <a:cubicBezTo>
                      <a:pt x="376" y="93"/>
                      <a:pt x="294" y="11"/>
                      <a:pt x="194" y="11"/>
                    </a:cubicBezTo>
                    <a:close/>
                    <a:moveTo>
                      <a:pt x="194" y="52"/>
                    </a:moveTo>
                    <a:cubicBezTo>
                      <a:pt x="116" y="52"/>
                      <a:pt x="52" y="116"/>
                      <a:pt x="52" y="194"/>
                    </a:cubicBezTo>
                    <a:cubicBezTo>
                      <a:pt x="52" y="272"/>
                      <a:pt x="116" y="335"/>
                      <a:pt x="194" y="335"/>
                    </a:cubicBezTo>
                    <a:cubicBezTo>
                      <a:pt x="272" y="335"/>
                      <a:pt x="336" y="272"/>
                      <a:pt x="336" y="194"/>
                    </a:cubicBezTo>
                    <a:cubicBezTo>
                      <a:pt x="336" y="116"/>
                      <a:pt x="272" y="52"/>
                      <a:pt x="194" y="52"/>
                    </a:cubicBezTo>
                    <a:close/>
                    <a:moveTo>
                      <a:pt x="194" y="61"/>
                    </a:moveTo>
                    <a:cubicBezTo>
                      <a:pt x="121" y="61"/>
                      <a:pt x="62" y="121"/>
                      <a:pt x="62" y="194"/>
                    </a:cubicBezTo>
                    <a:cubicBezTo>
                      <a:pt x="62" y="266"/>
                      <a:pt x="121" y="326"/>
                      <a:pt x="194" y="326"/>
                    </a:cubicBezTo>
                    <a:cubicBezTo>
                      <a:pt x="267" y="326"/>
                      <a:pt x="326" y="266"/>
                      <a:pt x="326" y="194"/>
                    </a:cubicBezTo>
                    <a:cubicBezTo>
                      <a:pt x="326" y="121"/>
                      <a:pt x="267" y="61"/>
                      <a:pt x="194" y="61"/>
                    </a:cubicBezTo>
                    <a:close/>
                    <a:moveTo>
                      <a:pt x="101" y="117"/>
                    </a:moveTo>
                    <a:cubicBezTo>
                      <a:pt x="104" y="123"/>
                      <a:pt x="107" y="128"/>
                      <a:pt x="105" y="133"/>
                    </a:cubicBezTo>
                    <a:cubicBezTo>
                      <a:pt x="98" y="139"/>
                      <a:pt x="87" y="146"/>
                      <a:pt x="85" y="154"/>
                    </a:cubicBezTo>
                    <a:cubicBezTo>
                      <a:pt x="94" y="213"/>
                      <a:pt x="77" y="218"/>
                      <a:pt x="86" y="249"/>
                    </a:cubicBezTo>
                    <a:cubicBezTo>
                      <a:pt x="95" y="265"/>
                      <a:pt x="105" y="276"/>
                      <a:pt x="116" y="289"/>
                    </a:cubicBezTo>
                    <a:cubicBezTo>
                      <a:pt x="115" y="290"/>
                      <a:pt x="113" y="294"/>
                      <a:pt x="114" y="295"/>
                    </a:cubicBezTo>
                    <a:cubicBezTo>
                      <a:pt x="114" y="296"/>
                      <a:pt x="115" y="297"/>
                      <a:pt x="119" y="297"/>
                    </a:cubicBezTo>
                    <a:cubicBezTo>
                      <a:pt x="121" y="296"/>
                      <a:pt x="122" y="296"/>
                      <a:pt x="124" y="293"/>
                    </a:cubicBezTo>
                    <a:cubicBezTo>
                      <a:pt x="138" y="301"/>
                      <a:pt x="145" y="305"/>
                      <a:pt x="167" y="308"/>
                    </a:cubicBezTo>
                    <a:cubicBezTo>
                      <a:pt x="166" y="311"/>
                      <a:pt x="165" y="312"/>
                      <a:pt x="166" y="316"/>
                    </a:cubicBezTo>
                    <a:cubicBezTo>
                      <a:pt x="167" y="318"/>
                      <a:pt x="169" y="318"/>
                      <a:pt x="171" y="317"/>
                    </a:cubicBezTo>
                    <a:cubicBezTo>
                      <a:pt x="173" y="315"/>
                      <a:pt x="174" y="311"/>
                      <a:pt x="175" y="308"/>
                    </a:cubicBezTo>
                    <a:cubicBezTo>
                      <a:pt x="191" y="310"/>
                      <a:pt x="206" y="309"/>
                      <a:pt x="221" y="309"/>
                    </a:cubicBezTo>
                    <a:cubicBezTo>
                      <a:pt x="221" y="312"/>
                      <a:pt x="221" y="313"/>
                      <a:pt x="222" y="316"/>
                    </a:cubicBezTo>
                    <a:cubicBezTo>
                      <a:pt x="225" y="318"/>
                      <a:pt x="227" y="316"/>
                      <a:pt x="228" y="314"/>
                    </a:cubicBezTo>
                    <a:cubicBezTo>
                      <a:pt x="230" y="312"/>
                      <a:pt x="230" y="309"/>
                      <a:pt x="230" y="307"/>
                    </a:cubicBezTo>
                    <a:cubicBezTo>
                      <a:pt x="256" y="301"/>
                      <a:pt x="293" y="277"/>
                      <a:pt x="299" y="237"/>
                    </a:cubicBezTo>
                    <a:cubicBezTo>
                      <a:pt x="297" y="219"/>
                      <a:pt x="283" y="193"/>
                      <a:pt x="287" y="179"/>
                    </a:cubicBezTo>
                    <a:cubicBezTo>
                      <a:pt x="289" y="179"/>
                      <a:pt x="292" y="178"/>
                      <a:pt x="293" y="181"/>
                    </a:cubicBezTo>
                    <a:cubicBezTo>
                      <a:pt x="296" y="188"/>
                      <a:pt x="292" y="199"/>
                      <a:pt x="293" y="207"/>
                    </a:cubicBezTo>
                    <a:cubicBezTo>
                      <a:pt x="295" y="209"/>
                      <a:pt x="297" y="209"/>
                      <a:pt x="298" y="208"/>
                    </a:cubicBezTo>
                    <a:cubicBezTo>
                      <a:pt x="303" y="197"/>
                      <a:pt x="304" y="176"/>
                      <a:pt x="306" y="165"/>
                    </a:cubicBezTo>
                    <a:cubicBezTo>
                      <a:pt x="301" y="139"/>
                      <a:pt x="262" y="99"/>
                      <a:pt x="245" y="100"/>
                    </a:cubicBezTo>
                    <a:cubicBezTo>
                      <a:pt x="242" y="101"/>
                      <a:pt x="241" y="103"/>
                      <a:pt x="245" y="105"/>
                    </a:cubicBezTo>
                    <a:cubicBezTo>
                      <a:pt x="259" y="112"/>
                      <a:pt x="273" y="127"/>
                      <a:pt x="287" y="157"/>
                    </a:cubicBezTo>
                    <a:cubicBezTo>
                      <a:pt x="277" y="163"/>
                      <a:pt x="274" y="167"/>
                      <a:pt x="270" y="179"/>
                    </a:cubicBezTo>
                    <a:cubicBezTo>
                      <a:pt x="270" y="197"/>
                      <a:pt x="269" y="218"/>
                      <a:pt x="268" y="236"/>
                    </a:cubicBezTo>
                    <a:cubicBezTo>
                      <a:pt x="266" y="234"/>
                      <a:pt x="266" y="233"/>
                      <a:pt x="263" y="232"/>
                    </a:cubicBezTo>
                    <a:cubicBezTo>
                      <a:pt x="259" y="232"/>
                      <a:pt x="254" y="233"/>
                      <a:pt x="251" y="233"/>
                    </a:cubicBezTo>
                    <a:cubicBezTo>
                      <a:pt x="252" y="224"/>
                      <a:pt x="255" y="215"/>
                      <a:pt x="256" y="207"/>
                    </a:cubicBezTo>
                    <a:cubicBezTo>
                      <a:pt x="257" y="205"/>
                      <a:pt x="260" y="203"/>
                      <a:pt x="261" y="201"/>
                    </a:cubicBezTo>
                    <a:cubicBezTo>
                      <a:pt x="262" y="201"/>
                      <a:pt x="262" y="201"/>
                      <a:pt x="263" y="201"/>
                    </a:cubicBezTo>
                    <a:cubicBezTo>
                      <a:pt x="263" y="198"/>
                      <a:pt x="262" y="196"/>
                      <a:pt x="262" y="195"/>
                    </a:cubicBezTo>
                    <a:cubicBezTo>
                      <a:pt x="261" y="195"/>
                      <a:pt x="262" y="195"/>
                      <a:pt x="260" y="194"/>
                    </a:cubicBezTo>
                    <a:cubicBezTo>
                      <a:pt x="263" y="181"/>
                      <a:pt x="265" y="176"/>
                      <a:pt x="268" y="166"/>
                    </a:cubicBezTo>
                    <a:cubicBezTo>
                      <a:pt x="269" y="166"/>
                      <a:pt x="271" y="166"/>
                      <a:pt x="273" y="165"/>
                    </a:cubicBezTo>
                    <a:cubicBezTo>
                      <a:pt x="276" y="162"/>
                      <a:pt x="276" y="160"/>
                      <a:pt x="272" y="158"/>
                    </a:cubicBezTo>
                    <a:cubicBezTo>
                      <a:pt x="266" y="156"/>
                      <a:pt x="263" y="158"/>
                      <a:pt x="255" y="159"/>
                    </a:cubicBezTo>
                    <a:cubicBezTo>
                      <a:pt x="251" y="155"/>
                      <a:pt x="247" y="151"/>
                      <a:pt x="244" y="149"/>
                    </a:cubicBezTo>
                    <a:cubicBezTo>
                      <a:pt x="239" y="148"/>
                      <a:pt x="234" y="147"/>
                      <a:pt x="231" y="151"/>
                    </a:cubicBezTo>
                    <a:cubicBezTo>
                      <a:pt x="231" y="152"/>
                      <a:pt x="230" y="153"/>
                      <a:pt x="232" y="158"/>
                    </a:cubicBezTo>
                    <a:cubicBezTo>
                      <a:pt x="236" y="160"/>
                      <a:pt x="239" y="158"/>
                      <a:pt x="247" y="163"/>
                    </a:cubicBezTo>
                    <a:cubicBezTo>
                      <a:pt x="242" y="167"/>
                      <a:pt x="236" y="169"/>
                      <a:pt x="232" y="176"/>
                    </a:cubicBezTo>
                    <a:cubicBezTo>
                      <a:pt x="224" y="190"/>
                      <a:pt x="215" y="200"/>
                      <a:pt x="212" y="217"/>
                    </a:cubicBezTo>
                    <a:cubicBezTo>
                      <a:pt x="211" y="225"/>
                      <a:pt x="210" y="234"/>
                      <a:pt x="214" y="245"/>
                    </a:cubicBezTo>
                    <a:cubicBezTo>
                      <a:pt x="215" y="252"/>
                      <a:pt x="223" y="257"/>
                      <a:pt x="223" y="264"/>
                    </a:cubicBezTo>
                    <a:cubicBezTo>
                      <a:pt x="222" y="266"/>
                      <a:pt x="219" y="269"/>
                      <a:pt x="216" y="271"/>
                    </a:cubicBezTo>
                    <a:cubicBezTo>
                      <a:pt x="216" y="266"/>
                      <a:pt x="214" y="257"/>
                      <a:pt x="212" y="252"/>
                    </a:cubicBezTo>
                    <a:cubicBezTo>
                      <a:pt x="208" y="247"/>
                      <a:pt x="200" y="244"/>
                      <a:pt x="194" y="239"/>
                    </a:cubicBezTo>
                    <a:cubicBezTo>
                      <a:pt x="196" y="228"/>
                      <a:pt x="200" y="216"/>
                      <a:pt x="202" y="205"/>
                    </a:cubicBezTo>
                    <a:cubicBezTo>
                      <a:pt x="204" y="204"/>
                      <a:pt x="205" y="204"/>
                      <a:pt x="207" y="204"/>
                    </a:cubicBezTo>
                    <a:cubicBezTo>
                      <a:pt x="207" y="202"/>
                      <a:pt x="207" y="201"/>
                      <a:pt x="207" y="198"/>
                    </a:cubicBezTo>
                    <a:cubicBezTo>
                      <a:pt x="205" y="198"/>
                      <a:pt x="206" y="198"/>
                      <a:pt x="204" y="197"/>
                    </a:cubicBezTo>
                    <a:cubicBezTo>
                      <a:pt x="208" y="187"/>
                      <a:pt x="211" y="177"/>
                      <a:pt x="214" y="167"/>
                    </a:cubicBezTo>
                    <a:cubicBezTo>
                      <a:pt x="217" y="166"/>
                      <a:pt x="221" y="165"/>
                      <a:pt x="223" y="164"/>
                    </a:cubicBezTo>
                    <a:cubicBezTo>
                      <a:pt x="224" y="162"/>
                      <a:pt x="224" y="160"/>
                      <a:pt x="223" y="158"/>
                    </a:cubicBezTo>
                    <a:cubicBezTo>
                      <a:pt x="211" y="154"/>
                      <a:pt x="204" y="156"/>
                      <a:pt x="188" y="159"/>
                    </a:cubicBezTo>
                    <a:cubicBezTo>
                      <a:pt x="186" y="155"/>
                      <a:pt x="183" y="151"/>
                      <a:pt x="179" y="148"/>
                    </a:cubicBezTo>
                    <a:cubicBezTo>
                      <a:pt x="176" y="147"/>
                      <a:pt x="174" y="146"/>
                      <a:pt x="170" y="149"/>
                    </a:cubicBezTo>
                    <a:cubicBezTo>
                      <a:pt x="168" y="164"/>
                      <a:pt x="177" y="155"/>
                      <a:pt x="182" y="162"/>
                    </a:cubicBezTo>
                    <a:cubicBezTo>
                      <a:pt x="168" y="177"/>
                      <a:pt x="156" y="197"/>
                      <a:pt x="157" y="218"/>
                    </a:cubicBezTo>
                    <a:cubicBezTo>
                      <a:pt x="160" y="237"/>
                      <a:pt x="171" y="245"/>
                      <a:pt x="170" y="255"/>
                    </a:cubicBezTo>
                    <a:cubicBezTo>
                      <a:pt x="167" y="256"/>
                      <a:pt x="163" y="256"/>
                      <a:pt x="160" y="256"/>
                    </a:cubicBezTo>
                    <a:cubicBezTo>
                      <a:pt x="158" y="250"/>
                      <a:pt x="158" y="243"/>
                      <a:pt x="152" y="241"/>
                    </a:cubicBezTo>
                    <a:cubicBezTo>
                      <a:pt x="149" y="240"/>
                      <a:pt x="147" y="241"/>
                      <a:pt x="142" y="240"/>
                    </a:cubicBezTo>
                    <a:cubicBezTo>
                      <a:pt x="142" y="240"/>
                      <a:pt x="141" y="238"/>
                      <a:pt x="141" y="238"/>
                    </a:cubicBezTo>
                    <a:cubicBezTo>
                      <a:pt x="144" y="227"/>
                      <a:pt x="148" y="216"/>
                      <a:pt x="150" y="205"/>
                    </a:cubicBezTo>
                    <a:cubicBezTo>
                      <a:pt x="151" y="205"/>
                      <a:pt x="153" y="205"/>
                      <a:pt x="154" y="204"/>
                    </a:cubicBezTo>
                    <a:cubicBezTo>
                      <a:pt x="154" y="203"/>
                      <a:pt x="155" y="197"/>
                      <a:pt x="155" y="197"/>
                    </a:cubicBezTo>
                    <a:cubicBezTo>
                      <a:pt x="154" y="196"/>
                      <a:pt x="154" y="197"/>
                      <a:pt x="153" y="196"/>
                    </a:cubicBezTo>
                    <a:cubicBezTo>
                      <a:pt x="155" y="189"/>
                      <a:pt x="157" y="182"/>
                      <a:pt x="160" y="174"/>
                    </a:cubicBezTo>
                    <a:cubicBezTo>
                      <a:pt x="170" y="174"/>
                      <a:pt x="169" y="167"/>
                      <a:pt x="164" y="164"/>
                    </a:cubicBezTo>
                    <a:cubicBezTo>
                      <a:pt x="158" y="164"/>
                      <a:pt x="149" y="165"/>
                      <a:pt x="142" y="163"/>
                    </a:cubicBezTo>
                    <a:cubicBezTo>
                      <a:pt x="132" y="141"/>
                      <a:pt x="120" y="157"/>
                      <a:pt x="135" y="167"/>
                    </a:cubicBezTo>
                    <a:cubicBezTo>
                      <a:pt x="123" y="179"/>
                      <a:pt x="109" y="186"/>
                      <a:pt x="107" y="205"/>
                    </a:cubicBezTo>
                    <a:cubicBezTo>
                      <a:pt x="104" y="229"/>
                      <a:pt x="106" y="234"/>
                      <a:pt x="124" y="249"/>
                    </a:cubicBezTo>
                    <a:cubicBezTo>
                      <a:pt x="120" y="249"/>
                      <a:pt x="112" y="250"/>
                      <a:pt x="107" y="250"/>
                    </a:cubicBezTo>
                    <a:cubicBezTo>
                      <a:pt x="103" y="245"/>
                      <a:pt x="94" y="238"/>
                      <a:pt x="97" y="226"/>
                    </a:cubicBezTo>
                    <a:cubicBezTo>
                      <a:pt x="106" y="199"/>
                      <a:pt x="103" y="192"/>
                      <a:pt x="102" y="161"/>
                    </a:cubicBezTo>
                    <a:cubicBezTo>
                      <a:pt x="105" y="155"/>
                      <a:pt x="110" y="155"/>
                      <a:pt x="111" y="156"/>
                    </a:cubicBezTo>
                    <a:cubicBezTo>
                      <a:pt x="115" y="156"/>
                      <a:pt x="120" y="162"/>
                      <a:pt x="125" y="160"/>
                    </a:cubicBezTo>
                    <a:cubicBezTo>
                      <a:pt x="128" y="152"/>
                      <a:pt x="119" y="145"/>
                      <a:pt x="110" y="142"/>
                    </a:cubicBezTo>
                    <a:cubicBezTo>
                      <a:pt x="127" y="131"/>
                      <a:pt x="118" y="116"/>
                      <a:pt x="101" y="117"/>
                    </a:cubicBezTo>
                    <a:close/>
                    <a:moveTo>
                      <a:pt x="131" y="185"/>
                    </a:moveTo>
                    <a:cubicBezTo>
                      <a:pt x="133" y="190"/>
                      <a:pt x="136" y="194"/>
                      <a:pt x="139" y="197"/>
                    </a:cubicBezTo>
                    <a:cubicBezTo>
                      <a:pt x="141" y="198"/>
                      <a:pt x="144" y="198"/>
                      <a:pt x="146" y="198"/>
                    </a:cubicBezTo>
                    <a:cubicBezTo>
                      <a:pt x="148" y="188"/>
                      <a:pt x="152" y="179"/>
                      <a:pt x="154" y="170"/>
                    </a:cubicBezTo>
                    <a:cubicBezTo>
                      <a:pt x="141" y="169"/>
                      <a:pt x="133" y="178"/>
                      <a:pt x="131" y="185"/>
                    </a:cubicBezTo>
                    <a:close/>
                    <a:moveTo>
                      <a:pt x="124" y="193"/>
                    </a:moveTo>
                    <a:cubicBezTo>
                      <a:pt x="119" y="198"/>
                      <a:pt x="118" y="205"/>
                      <a:pt x="118" y="212"/>
                    </a:cubicBezTo>
                    <a:cubicBezTo>
                      <a:pt x="118" y="226"/>
                      <a:pt x="125" y="237"/>
                      <a:pt x="134" y="237"/>
                    </a:cubicBezTo>
                    <a:cubicBezTo>
                      <a:pt x="137" y="226"/>
                      <a:pt x="140" y="216"/>
                      <a:pt x="143" y="205"/>
                    </a:cubicBezTo>
                    <a:cubicBezTo>
                      <a:pt x="140" y="205"/>
                      <a:pt x="136" y="205"/>
                      <a:pt x="133" y="204"/>
                    </a:cubicBezTo>
                    <a:cubicBezTo>
                      <a:pt x="130" y="200"/>
                      <a:pt x="127" y="197"/>
                      <a:pt x="124" y="193"/>
                    </a:cubicBezTo>
                    <a:close/>
                    <a:moveTo>
                      <a:pt x="127" y="257"/>
                    </a:moveTo>
                    <a:cubicBezTo>
                      <a:pt x="123" y="255"/>
                      <a:pt x="117" y="255"/>
                      <a:pt x="115" y="256"/>
                    </a:cubicBezTo>
                    <a:cubicBezTo>
                      <a:pt x="116" y="258"/>
                      <a:pt x="118" y="264"/>
                      <a:pt x="124" y="265"/>
                    </a:cubicBezTo>
                    <a:cubicBezTo>
                      <a:pt x="125" y="263"/>
                      <a:pt x="126" y="262"/>
                      <a:pt x="127" y="257"/>
                    </a:cubicBezTo>
                    <a:close/>
                    <a:moveTo>
                      <a:pt x="138" y="248"/>
                    </a:moveTo>
                    <a:cubicBezTo>
                      <a:pt x="145" y="258"/>
                      <a:pt x="141" y="259"/>
                      <a:pt x="140" y="259"/>
                    </a:cubicBezTo>
                    <a:cubicBezTo>
                      <a:pt x="138" y="259"/>
                      <a:pt x="137" y="259"/>
                      <a:pt x="135" y="259"/>
                    </a:cubicBezTo>
                    <a:cubicBezTo>
                      <a:pt x="134" y="262"/>
                      <a:pt x="131" y="268"/>
                      <a:pt x="131" y="271"/>
                    </a:cubicBezTo>
                    <a:cubicBezTo>
                      <a:pt x="133" y="273"/>
                      <a:pt x="135" y="275"/>
                      <a:pt x="138" y="276"/>
                    </a:cubicBezTo>
                    <a:cubicBezTo>
                      <a:pt x="147" y="276"/>
                      <a:pt x="160" y="260"/>
                      <a:pt x="149" y="249"/>
                    </a:cubicBezTo>
                    <a:cubicBezTo>
                      <a:pt x="145" y="248"/>
                      <a:pt x="142" y="247"/>
                      <a:pt x="138" y="248"/>
                    </a:cubicBezTo>
                    <a:close/>
                    <a:moveTo>
                      <a:pt x="156" y="273"/>
                    </a:moveTo>
                    <a:cubicBezTo>
                      <a:pt x="153" y="276"/>
                      <a:pt x="151" y="280"/>
                      <a:pt x="150" y="283"/>
                    </a:cubicBezTo>
                    <a:cubicBezTo>
                      <a:pt x="154" y="285"/>
                      <a:pt x="158" y="285"/>
                      <a:pt x="163" y="284"/>
                    </a:cubicBezTo>
                    <a:cubicBezTo>
                      <a:pt x="160" y="283"/>
                      <a:pt x="159" y="274"/>
                      <a:pt x="156" y="273"/>
                    </a:cubicBezTo>
                    <a:close/>
                    <a:moveTo>
                      <a:pt x="164" y="265"/>
                    </a:moveTo>
                    <a:cubicBezTo>
                      <a:pt x="166" y="272"/>
                      <a:pt x="170" y="279"/>
                      <a:pt x="172" y="285"/>
                    </a:cubicBezTo>
                    <a:cubicBezTo>
                      <a:pt x="178" y="283"/>
                      <a:pt x="177" y="276"/>
                      <a:pt x="178" y="272"/>
                    </a:cubicBezTo>
                    <a:cubicBezTo>
                      <a:pt x="174" y="269"/>
                      <a:pt x="169" y="266"/>
                      <a:pt x="164" y="265"/>
                    </a:cubicBezTo>
                    <a:close/>
                    <a:moveTo>
                      <a:pt x="182" y="247"/>
                    </a:moveTo>
                    <a:cubicBezTo>
                      <a:pt x="182" y="250"/>
                      <a:pt x="182" y="254"/>
                      <a:pt x="182" y="257"/>
                    </a:cubicBezTo>
                    <a:cubicBezTo>
                      <a:pt x="184" y="256"/>
                      <a:pt x="185" y="253"/>
                      <a:pt x="185" y="250"/>
                    </a:cubicBezTo>
                    <a:cubicBezTo>
                      <a:pt x="185" y="249"/>
                      <a:pt x="183" y="248"/>
                      <a:pt x="182" y="247"/>
                    </a:cubicBezTo>
                    <a:close/>
                    <a:moveTo>
                      <a:pt x="192" y="251"/>
                    </a:moveTo>
                    <a:cubicBezTo>
                      <a:pt x="188" y="263"/>
                      <a:pt x="184" y="277"/>
                      <a:pt x="180" y="289"/>
                    </a:cubicBezTo>
                    <a:cubicBezTo>
                      <a:pt x="199" y="292"/>
                      <a:pt x="204" y="283"/>
                      <a:pt x="208" y="278"/>
                    </a:cubicBezTo>
                    <a:cubicBezTo>
                      <a:pt x="206" y="272"/>
                      <a:pt x="204" y="268"/>
                      <a:pt x="203" y="259"/>
                    </a:cubicBezTo>
                    <a:cubicBezTo>
                      <a:pt x="202" y="255"/>
                      <a:pt x="196" y="253"/>
                      <a:pt x="192" y="251"/>
                    </a:cubicBezTo>
                    <a:close/>
                    <a:moveTo>
                      <a:pt x="171" y="197"/>
                    </a:moveTo>
                    <a:cubicBezTo>
                      <a:pt x="164" y="224"/>
                      <a:pt x="179" y="231"/>
                      <a:pt x="187" y="238"/>
                    </a:cubicBezTo>
                    <a:cubicBezTo>
                      <a:pt x="190" y="228"/>
                      <a:pt x="191" y="217"/>
                      <a:pt x="194" y="207"/>
                    </a:cubicBezTo>
                    <a:cubicBezTo>
                      <a:pt x="190" y="206"/>
                      <a:pt x="188" y="206"/>
                      <a:pt x="183" y="205"/>
                    </a:cubicBezTo>
                    <a:cubicBezTo>
                      <a:pt x="179" y="202"/>
                      <a:pt x="181" y="198"/>
                      <a:pt x="171" y="197"/>
                    </a:cubicBezTo>
                    <a:close/>
                    <a:moveTo>
                      <a:pt x="208" y="163"/>
                    </a:moveTo>
                    <a:cubicBezTo>
                      <a:pt x="195" y="160"/>
                      <a:pt x="168" y="176"/>
                      <a:pt x="189" y="197"/>
                    </a:cubicBezTo>
                    <a:cubicBezTo>
                      <a:pt x="191" y="198"/>
                      <a:pt x="195" y="199"/>
                      <a:pt x="197" y="199"/>
                    </a:cubicBezTo>
                    <a:cubicBezTo>
                      <a:pt x="200" y="188"/>
                      <a:pt x="205" y="175"/>
                      <a:pt x="208" y="163"/>
                    </a:cubicBezTo>
                    <a:close/>
                    <a:moveTo>
                      <a:pt x="261" y="165"/>
                    </a:moveTo>
                    <a:cubicBezTo>
                      <a:pt x="246" y="169"/>
                      <a:pt x="232" y="189"/>
                      <a:pt x="251" y="198"/>
                    </a:cubicBezTo>
                    <a:cubicBezTo>
                      <a:pt x="254" y="188"/>
                      <a:pt x="258" y="175"/>
                      <a:pt x="261" y="165"/>
                    </a:cubicBezTo>
                    <a:close/>
                    <a:moveTo>
                      <a:pt x="233" y="197"/>
                    </a:moveTo>
                    <a:cubicBezTo>
                      <a:pt x="228" y="207"/>
                      <a:pt x="222" y="228"/>
                      <a:pt x="232" y="234"/>
                    </a:cubicBezTo>
                    <a:cubicBezTo>
                      <a:pt x="238" y="235"/>
                      <a:pt x="240" y="234"/>
                      <a:pt x="244" y="234"/>
                    </a:cubicBezTo>
                    <a:cubicBezTo>
                      <a:pt x="245" y="225"/>
                      <a:pt x="248" y="215"/>
                      <a:pt x="250" y="205"/>
                    </a:cubicBezTo>
                    <a:cubicBezTo>
                      <a:pt x="247" y="205"/>
                      <a:pt x="246" y="205"/>
                      <a:pt x="244" y="204"/>
                    </a:cubicBezTo>
                    <a:cubicBezTo>
                      <a:pt x="241" y="203"/>
                      <a:pt x="239" y="199"/>
                      <a:pt x="233" y="197"/>
                    </a:cubicBezTo>
                    <a:close/>
                    <a:moveTo>
                      <a:pt x="233" y="245"/>
                    </a:moveTo>
                    <a:cubicBezTo>
                      <a:pt x="232" y="246"/>
                      <a:pt x="231" y="248"/>
                      <a:pt x="231" y="250"/>
                    </a:cubicBezTo>
                    <a:cubicBezTo>
                      <a:pt x="231" y="252"/>
                      <a:pt x="233" y="257"/>
                      <a:pt x="237" y="258"/>
                    </a:cubicBezTo>
                    <a:cubicBezTo>
                      <a:pt x="239" y="255"/>
                      <a:pt x="240" y="250"/>
                      <a:pt x="240" y="246"/>
                    </a:cubicBezTo>
                    <a:cubicBezTo>
                      <a:pt x="238" y="244"/>
                      <a:pt x="237" y="243"/>
                      <a:pt x="233" y="245"/>
                    </a:cubicBezTo>
                    <a:close/>
                    <a:moveTo>
                      <a:pt x="217" y="282"/>
                    </a:moveTo>
                    <a:cubicBezTo>
                      <a:pt x="220" y="284"/>
                      <a:pt x="225" y="287"/>
                      <a:pt x="229" y="289"/>
                    </a:cubicBezTo>
                    <a:cubicBezTo>
                      <a:pt x="231" y="282"/>
                      <a:pt x="234" y="274"/>
                      <a:pt x="235" y="268"/>
                    </a:cubicBezTo>
                    <a:cubicBezTo>
                      <a:pt x="229" y="271"/>
                      <a:pt x="221" y="277"/>
                      <a:pt x="217" y="282"/>
                    </a:cubicBezTo>
                    <a:close/>
                    <a:moveTo>
                      <a:pt x="252" y="243"/>
                    </a:moveTo>
                    <a:cubicBezTo>
                      <a:pt x="250" y="244"/>
                      <a:pt x="247" y="246"/>
                      <a:pt x="246" y="247"/>
                    </a:cubicBezTo>
                    <a:cubicBezTo>
                      <a:pt x="244" y="258"/>
                      <a:pt x="241" y="268"/>
                      <a:pt x="237" y="284"/>
                    </a:cubicBezTo>
                    <a:cubicBezTo>
                      <a:pt x="281" y="273"/>
                      <a:pt x="268" y="232"/>
                      <a:pt x="252" y="243"/>
                    </a:cubicBezTo>
                    <a:close/>
                    <a:moveTo>
                      <a:pt x="282" y="216"/>
                    </a:moveTo>
                    <a:cubicBezTo>
                      <a:pt x="282" y="228"/>
                      <a:pt x="283" y="245"/>
                      <a:pt x="279" y="258"/>
                    </a:cubicBezTo>
                    <a:cubicBezTo>
                      <a:pt x="291" y="254"/>
                      <a:pt x="284" y="221"/>
                      <a:pt x="282" y="216"/>
                    </a:cubicBezTo>
                    <a:close/>
                    <a:moveTo>
                      <a:pt x="212" y="285"/>
                    </a:moveTo>
                    <a:cubicBezTo>
                      <a:pt x="211" y="286"/>
                      <a:pt x="210" y="287"/>
                      <a:pt x="208" y="288"/>
                    </a:cubicBezTo>
                    <a:cubicBezTo>
                      <a:pt x="208" y="288"/>
                      <a:pt x="208" y="289"/>
                      <a:pt x="209" y="289"/>
                    </a:cubicBezTo>
                    <a:cubicBezTo>
                      <a:pt x="210" y="289"/>
                      <a:pt x="212" y="288"/>
                      <a:pt x="214" y="286"/>
                    </a:cubicBezTo>
                    <a:cubicBezTo>
                      <a:pt x="213" y="285"/>
                      <a:pt x="213" y="285"/>
                      <a:pt x="212" y="285"/>
                    </a:cubicBezTo>
                    <a:close/>
                    <a:moveTo>
                      <a:pt x="279" y="176"/>
                    </a:moveTo>
                    <a:cubicBezTo>
                      <a:pt x="285" y="175"/>
                      <a:pt x="289" y="172"/>
                      <a:pt x="287" y="166"/>
                    </a:cubicBezTo>
                    <a:cubicBezTo>
                      <a:pt x="286" y="169"/>
                      <a:pt x="282" y="174"/>
                      <a:pt x="279" y="176"/>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4" name="ïś1ïdé">
                <a:extLst>
                  <a:ext uri="{FF2B5EF4-FFF2-40B4-BE49-F238E27FC236}">
                    <a16:creationId xmlns="" xmlns:a16="http://schemas.microsoft.com/office/drawing/2014/main" id="{7E2E8D07-BE1E-4F8A-90F2-901E2A92E530}"/>
                  </a:ext>
                </a:extLst>
              </p:cNvPr>
              <p:cNvSpPr/>
              <p:nvPr/>
            </p:nvSpPr>
            <p:spPr bwMode="auto">
              <a:xfrm>
                <a:off x="3479801" y="3433763"/>
                <a:ext cx="1162050" cy="611188"/>
              </a:xfrm>
              <a:custGeom>
                <a:avLst/>
                <a:gdLst>
                  <a:gd name="T0" fmla="*/ 27 w 352"/>
                  <a:gd name="T1" fmla="*/ 2 h 184"/>
                  <a:gd name="T2" fmla="*/ 1 w 352"/>
                  <a:gd name="T3" fmla="*/ 17 h 184"/>
                  <a:gd name="T4" fmla="*/ 34 w 352"/>
                  <a:gd name="T5" fmla="*/ 45 h 184"/>
                  <a:gd name="T6" fmla="*/ 17 w 352"/>
                  <a:gd name="T7" fmla="*/ 63 h 184"/>
                  <a:gd name="T8" fmla="*/ 10 w 352"/>
                  <a:gd name="T9" fmla="*/ 40 h 184"/>
                  <a:gd name="T10" fmla="*/ 10 w 352"/>
                  <a:gd name="T11" fmla="*/ 53 h 184"/>
                  <a:gd name="T12" fmla="*/ 31 w 352"/>
                  <a:gd name="T13" fmla="*/ 51 h 184"/>
                  <a:gd name="T14" fmla="*/ 17 w 352"/>
                  <a:gd name="T15" fmla="*/ 82 h 184"/>
                  <a:gd name="T16" fmla="*/ 50 w 352"/>
                  <a:gd name="T17" fmla="*/ 86 h 184"/>
                  <a:gd name="T18" fmla="*/ 38 w 352"/>
                  <a:gd name="T19" fmla="*/ 75 h 184"/>
                  <a:gd name="T20" fmla="*/ 56 w 352"/>
                  <a:gd name="T21" fmla="*/ 118 h 184"/>
                  <a:gd name="T22" fmla="*/ 45 w 352"/>
                  <a:gd name="T23" fmla="*/ 128 h 184"/>
                  <a:gd name="T24" fmla="*/ 54 w 352"/>
                  <a:gd name="T25" fmla="*/ 104 h 184"/>
                  <a:gd name="T26" fmla="*/ 70 w 352"/>
                  <a:gd name="T27" fmla="*/ 118 h 184"/>
                  <a:gd name="T28" fmla="*/ 67 w 352"/>
                  <a:gd name="T29" fmla="*/ 114 h 184"/>
                  <a:gd name="T30" fmla="*/ 55 w 352"/>
                  <a:gd name="T31" fmla="*/ 107 h 184"/>
                  <a:gd name="T32" fmla="*/ 48 w 352"/>
                  <a:gd name="T33" fmla="*/ 125 h 184"/>
                  <a:gd name="T34" fmla="*/ 54 w 352"/>
                  <a:gd name="T35" fmla="*/ 120 h 184"/>
                  <a:gd name="T36" fmla="*/ 75 w 352"/>
                  <a:gd name="T37" fmla="*/ 152 h 184"/>
                  <a:gd name="T38" fmla="*/ 90 w 352"/>
                  <a:gd name="T39" fmla="*/ 129 h 184"/>
                  <a:gd name="T40" fmla="*/ 73 w 352"/>
                  <a:gd name="T41" fmla="*/ 148 h 184"/>
                  <a:gd name="T42" fmla="*/ 93 w 352"/>
                  <a:gd name="T43" fmla="*/ 164 h 184"/>
                  <a:gd name="T44" fmla="*/ 93 w 352"/>
                  <a:gd name="T45" fmla="*/ 164 h 184"/>
                  <a:gd name="T46" fmla="*/ 143 w 352"/>
                  <a:gd name="T47" fmla="*/ 176 h 184"/>
                  <a:gd name="T48" fmla="*/ 123 w 352"/>
                  <a:gd name="T49" fmla="*/ 172 h 184"/>
                  <a:gd name="T50" fmla="*/ 127 w 352"/>
                  <a:gd name="T51" fmla="*/ 166 h 184"/>
                  <a:gd name="T52" fmla="*/ 138 w 352"/>
                  <a:gd name="T53" fmla="*/ 175 h 184"/>
                  <a:gd name="T54" fmla="*/ 161 w 352"/>
                  <a:gd name="T55" fmla="*/ 155 h 184"/>
                  <a:gd name="T56" fmla="*/ 183 w 352"/>
                  <a:gd name="T57" fmla="*/ 156 h 184"/>
                  <a:gd name="T58" fmla="*/ 164 w 352"/>
                  <a:gd name="T59" fmla="*/ 184 h 184"/>
                  <a:gd name="T60" fmla="*/ 201 w 352"/>
                  <a:gd name="T61" fmla="*/ 154 h 184"/>
                  <a:gd name="T62" fmla="*/ 211 w 352"/>
                  <a:gd name="T63" fmla="*/ 152 h 184"/>
                  <a:gd name="T64" fmla="*/ 230 w 352"/>
                  <a:gd name="T65" fmla="*/ 168 h 184"/>
                  <a:gd name="T66" fmla="*/ 229 w 352"/>
                  <a:gd name="T67" fmla="*/ 176 h 184"/>
                  <a:gd name="T68" fmla="*/ 263 w 352"/>
                  <a:gd name="T69" fmla="*/ 133 h 184"/>
                  <a:gd name="T70" fmla="*/ 268 w 352"/>
                  <a:gd name="T71" fmla="*/ 144 h 184"/>
                  <a:gd name="T72" fmla="*/ 275 w 352"/>
                  <a:gd name="T73" fmla="*/ 155 h 184"/>
                  <a:gd name="T74" fmla="*/ 283 w 352"/>
                  <a:gd name="T75" fmla="*/ 133 h 184"/>
                  <a:gd name="T76" fmla="*/ 292 w 352"/>
                  <a:gd name="T77" fmla="*/ 128 h 184"/>
                  <a:gd name="T78" fmla="*/ 298 w 352"/>
                  <a:gd name="T79" fmla="*/ 125 h 184"/>
                  <a:gd name="T80" fmla="*/ 291 w 352"/>
                  <a:gd name="T81" fmla="*/ 114 h 184"/>
                  <a:gd name="T82" fmla="*/ 270 w 352"/>
                  <a:gd name="T83" fmla="*/ 125 h 184"/>
                  <a:gd name="T84" fmla="*/ 289 w 352"/>
                  <a:gd name="T85" fmla="*/ 122 h 184"/>
                  <a:gd name="T86" fmla="*/ 281 w 352"/>
                  <a:gd name="T87" fmla="*/ 118 h 184"/>
                  <a:gd name="T88" fmla="*/ 310 w 352"/>
                  <a:gd name="T89" fmla="*/ 108 h 184"/>
                  <a:gd name="T90" fmla="*/ 321 w 352"/>
                  <a:gd name="T91" fmla="*/ 102 h 184"/>
                  <a:gd name="T92" fmla="*/ 314 w 352"/>
                  <a:gd name="T93" fmla="*/ 97 h 184"/>
                  <a:gd name="T94" fmla="*/ 299 w 352"/>
                  <a:gd name="T95" fmla="*/ 104 h 184"/>
                  <a:gd name="T96" fmla="*/ 302 w 352"/>
                  <a:gd name="T97" fmla="*/ 87 h 184"/>
                  <a:gd name="T98" fmla="*/ 305 w 352"/>
                  <a:gd name="T99" fmla="*/ 90 h 184"/>
                  <a:gd name="T100" fmla="*/ 303 w 352"/>
                  <a:gd name="T101" fmla="*/ 101 h 184"/>
                  <a:gd name="T102" fmla="*/ 321 w 352"/>
                  <a:gd name="T103" fmla="*/ 93 h 184"/>
                  <a:gd name="T104" fmla="*/ 318 w 352"/>
                  <a:gd name="T105" fmla="*/ 111 h 184"/>
                  <a:gd name="T106" fmla="*/ 310 w 352"/>
                  <a:gd name="T107" fmla="*/ 72 h 184"/>
                  <a:gd name="T108" fmla="*/ 345 w 352"/>
                  <a:gd name="T109" fmla="*/ 54 h 184"/>
                  <a:gd name="T110" fmla="*/ 323 w 352"/>
                  <a:gd name="T111" fmla="*/ 34 h 184"/>
                  <a:gd name="T112" fmla="*/ 345 w 352"/>
                  <a:gd name="T113" fmla="*/ 54 h 184"/>
                  <a:gd name="T114" fmla="*/ 324 w 352"/>
                  <a:gd name="T115" fmla="*/ 22 h 184"/>
                  <a:gd name="T116" fmla="*/ 326 w 352"/>
                  <a:gd name="T117" fmla="*/ 5 h 184"/>
                  <a:gd name="T118" fmla="*/ 352 w 352"/>
                  <a:gd name="T119" fmla="*/ 18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2" h="184">
                    <a:moveTo>
                      <a:pt x="0" y="14"/>
                    </a:moveTo>
                    <a:cubicBezTo>
                      <a:pt x="25" y="11"/>
                      <a:pt x="25" y="11"/>
                      <a:pt x="25" y="11"/>
                    </a:cubicBezTo>
                    <a:cubicBezTo>
                      <a:pt x="24" y="2"/>
                      <a:pt x="24" y="2"/>
                      <a:pt x="24" y="2"/>
                    </a:cubicBezTo>
                    <a:cubicBezTo>
                      <a:pt x="27" y="2"/>
                      <a:pt x="27" y="2"/>
                      <a:pt x="27" y="2"/>
                    </a:cubicBezTo>
                    <a:cubicBezTo>
                      <a:pt x="29" y="24"/>
                      <a:pt x="29" y="24"/>
                      <a:pt x="29" y="24"/>
                    </a:cubicBezTo>
                    <a:cubicBezTo>
                      <a:pt x="26" y="24"/>
                      <a:pt x="26" y="24"/>
                      <a:pt x="26" y="24"/>
                    </a:cubicBezTo>
                    <a:cubicBezTo>
                      <a:pt x="25" y="15"/>
                      <a:pt x="25" y="15"/>
                      <a:pt x="25" y="15"/>
                    </a:cubicBezTo>
                    <a:cubicBezTo>
                      <a:pt x="1" y="17"/>
                      <a:pt x="1" y="17"/>
                      <a:pt x="1" y="17"/>
                    </a:cubicBezTo>
                    <a:cubicBezTo>
                      <a:pt x="0" y="14"/>
                      <a:pt x="0" y="14"/>
                      <a:pt x="0" y="14"/>
                    </a:cubicBezTo>
                    <a:close/>
                    <a:moveTo>
                      <a:pt x="16" y="37"/>
                    </a:moveTo>
                    <a:cubicBezTo>
                      <a:pt x="21" y="35"/>
                      <a:pt x="24" y="36"/>
                      <a:pt x="28" y="37"/>
                    </a:cubicBezTo>
                    <a:cubicBezTo>
                      <a:pt x="31" y="39"/>
                      <a:pt x="33" y="41"/>
                      <a:pt x="34" y="45"/>
                    </a:cubicBezTo>
                    <a:cubicBezTo>
                      <a:pt x="35" y="48"/>
                      <a:pt x="35" y="50"/>
                      <a:pt x="34" y="53"/>
                    </a:cubicBezTo>
                    <a:cubicBezTo>
                      <a:pt x="34" y="55"/>
                      <a:pt x="33" y="57"/>
                      <a:pt x="31" y="59"/>
                    </a:cubicBezTo>
                    <a:cubicBezTo>
                      <a:pt x="29" y="60"/>
                      <a:pt x="27" y="62"/>
                      <a:pt x="24" y="62"/>
                    </a:cubicBezTo>
                    <a:cubicBezTo>
                      <a:pt x="22" y="63"/>
                      <a:pt x="19" y="63"/>
                      <a:pt x="17" y="63"/>
                    </a:cubicBezTo>
                    <a:cubicBezTo>
                      <a:pt x="14" y="63"/>
                      <a:pt x="12" y="61"/>
                      <a:pt x="10" y="60"/>
                    </a:cubicBezTo>
                    <a:cubicBezTo>
                      <a:pt x="9" y="58"/>
                      <a:pt x="8" y="56"/>
                      <a:pt x="7" y="54"/>
                    </a:cubicBezTo>
                    <a:cubicBezTo>
                      <a:pt x="6" y="51"/>
                      <a:pt x="6" y="49"/>
                      <a:pt x="7" y="46"/>
                    </a:cubicBezTo>
                    <a:cubicBezTo>
                      <a:pt x="7" y="44"/>
                      <a:pt x="8" y="42"/>
                      <a:pt x="10" y="40"/>
                    </a:cubicBezTo>
                    <a:cubicBezTo>
                      <a:pt x="12" y="39"/>
                      <a:pt x="14" y="37"/>
                      <a:pt x="16" y="37"/>
                    </a:cubicBezTo>
                    <a:close/>
                    <a:moveTo>
                      <a:pt x="17" y="40"/>
                    </a:moveTo>
                    <a:cubicBezTo>
                      <a:pt x="14" y="41"/>
                      <a:pt x="12" y="43"/>
                      <a:pt x="11" y="45"/>
                    </a:cubicBezTo>
                    <a:cubicBezTo>
                      <a:pt x="9" y="48"/>
                      <a:pt x="9" y="50"/>
                      <a:pt x="10" y="53"/>
                    </a:cubicBezTo>
                    <a:cubicBezTo>
                      <a:pt x="11" y="55"/>
                      <a:pt x="12" y="57"/>
                      <a:pt x="15" y="59"/>
                    </a:cubicBezTo>
                    <a:cubicBezTo>
                      <a:pt x="17" y="60"/>
                      <a:pt x="20" y="60"/>
                      <a:pt x="23" y="59"/>
                    </a:cubicBezTo>
                    <a:cubicBezTo>
                      <a:pt x="25" y="58"/>
                      <a:pt x="27" y="57"/>
                      <a:pt x="28" y="56"/>
                    </a:cubicBezTo>
                    <a:cubicBezTo>
                      <a:pt x="30" y="55"/>
                      <a:pt x="31" y="53"/>
                      <a:pt x="31" y="51"/>
                    </a:cubicBezTo>
                    <a:cubicBezTo>
                      <a:pt x="32" y="50"/>
                      <a:pt x="32" y="48"/>
                      <a:pt x="31" y="46"/>
                    </a:cubicBezTo>
                    <a:cubicBezTo>
                      <a:pt x="30" y="44"/>
                      <a:pt x="29" y="42"/>
                      <a:pt x="27" y="41"/>
                    </a:cubicBezTo>
                    <a:cubicBezTo>
                      <a:pt x="24" y="39"/>
                      <a:pt x="21" y="39"/>
                      <a:pt x="17" y="40"/>
                    </a:cubicBezTo>
                    <a:close/>
                    <a:moveTo>
                      <a:pt x="17" y="82"/>
                    </a:moveTo>
                    <a:cubicBezTo>
                      <a:pt x="41" y="69"/>
                      <a:pt x="41" y="69"/>
                      <a:pt x="41" y="69"/>
                    </a:cubicBezTo>
                    <a:cubicBezTo>
                      <a:pt x="43" y="73"/>
                      <a:pt x="43" y="73"/>
                      <a:pt x="43" y="73"/>
                    </a:cubicBezTo>
                    <a:cubicBezTo>
                      <a:pt x="31" y="96"/>
                      <a:pt x="31" y="96"/>
                      <a:pt x="31" y="96"/>
                    </a:cubicBezTo>
                    <a:cubicBezTo>
                      <a:pt x="50" y="86"/>
                      <a:pt x="50" y="86"/>
                      <a:pt x="50" y="86"/>
                    </a:cubicBezTo>
                    <a:cubicBezTo>
                      <a:pt x="51" y="89"/>
                      <a:pt x="51" y="89"/>
                      <a:pt x="51" y="89"/>
                    </a:cubicBezTo>
                    <a:cubicBezTo>
                      <a:pt x="27" y="102"/>
                      <a:pt x="27" y="102"/>
                      <a:pt x="27" y="102"/>
                    </a:cubicBezTo>
                    <a:cubicBezTo>
                      <a:pt x="25" y="99"/>
                      <a:pt x="25" y="99"/>
                      <a:pt x="25" y="99"/>
                    </a:cubicBezTo>
                    <a:cubicBezTo>
                      <a:pt x="38" y="75"/>
                      <a:pt x="38" y="75"/>
                      <a:pt x="38" y="75"/>
                    </a:cubicBezTo>
                    <a:cubicBezTo>
                      <a:pt x="18" y="86"/>
                      <a:pt x="18" y="86"/>
                      <a:pt x="18" y="86"/>
                    </a:cubicBezTo>
                    <a:cubicBezTo>
                      <a:pt x="17" y="82"/>
                      <a:pt x="17" y="82"/>
                      <a:pt x="17" y="82"/>
                    </a:cubicBezTo>
                    <a:close/>
                    <a:moveTo>
                      <a:pt x="54" y="120"/>
                    </a:moveTo>
                    <a:cubicBezTo>
                      <a:pt x="56" y="118"/>
                      <a:pt x="56" y="118"/>
                      <a:pt x="56" y="118"/>
                    </a:cubicBezTo>
                    <a:cubicBezTo>
                      <a:pt x="64" y="127"/>
                      <a:pt x="64" y="127"/>
                      <a:pt x="64" y="127"/>
                    </a:cubicBezTo>
                    <a:cubicBezTo>
                      <a:pt x="56" y="134"/>
                      <a:pt x="56" y="134"/>
                      <a:pt x="56" y="134"/>
                    </a:cubicBezTo>
                    <a:cubicBezTo>
                      <a:pt x="54" y="133"/>
                      <a:pt x="52" y="133"/>
                      <a:pt x="50" y="132"/>
                    </a:cubicBezTo>
                    <a:cubicBezTo>
                      <a:pt x="48" y="130"/>
                      <a:pt x="47" y="129"/>
                      <a:pt x="45" y="128"/>
                    </a:cubicBezTo>
                    <a:cubicBezTo>
                      <a:pt x="44" y="126"/>
                      <a:pt x="42" y="123"/>
                      <a:pt x="42" y="121"/>
                    </a:cubicBezTo>
                    <a:cubicBezTo>
                      <a:pt x="41" y="118"/>
                      <a:pt x="42" y="116"/>
                      <a:pt x="43" y="114"/>
                    </a:cubicBezTo>
                    <a:cubicBezTo>
                      <a:pt x="44" y="111"/>
                      <a:pt x="45" y="109"/>
                      <a:pt x="47" y="107"/>
                    </a:cubicBezTo>
                    <a:cubicBezTo>
                      <a:pt x="49" y="106"/>
                      <a:pt x="51" y="104"/>
                      <a:pt x="54" y="104"/>
                    </a:cubicBezTo>
                    <a:cubicBezTo>
                      <a:pt x="56" y="103"/>
                      <a:pt x="59" y="103"/>
                      <a:pt x="61" y="104"/>
                    </a:cubicBezTo>
                    <a:cubicBezTo>
                      <a:pt x="63" y="105"/>
                      <a:pt x="65" y="107"/>
                      <a:pt x="67" y="109"/>
                    </a:cubicBezTo>
                    <a:cubicBezTo>
                      <a:pt x="68" y="110"/>
                      <a:pt x="69" y="112"/>
                      <a:pt x="70" y="114"/>
                    </a:cubicBezTo>
                    <a:cubicBezTo>
                      <a:pt x="70" y="115"/>
                      <a:pt x="70" y="117"/>
                      <a:pt x="70" y="118"/>
                    </a:cubicBezTo>
                    <a:cubicBezTo>
                      <a:pt x="70" y="120"/>
                      <a:pt x="69" y="121"/>
                      <a:pt x="68" y="123"/>
                    </a:cubicBezTo>
                    <a:cubicBezTo>
                      <a:pt x="65" y="121"/>
                      <a:pt x="65" y="121"/>
                      <a:pt x="65" y="121"/>
                    </a:cubicBezTo>
                    <a:cubicBezTo>
                      <a:pt x="66" y="120"/>
                      <a:pt x="67" y="119"/>
                      <a:pt x="67" y="118"/>
                    </a:cubicBezTo>
                    <a:cubicBezTo>
                      <a:pt x="67" y="117"/>
                      <a:pt x="67" y="115"/>
                      <a:pt x="67" y="114"/>
                    </a:cubicBezTo>
                    <a:cubicBezTo>
                      <a:pt x="66" y="113"/>
                      <a:pt x="66" y="112"/>
                      <a:pt x="65" y="111"/>
                    </a:cubicBezTo>
                    <a:cubicBezTo>
                      <a:pt x="64" y="109"/>
                      <a:pt x="62" y="109"/>
                      <a:pt x="61" y="108"/>
                    </a:cubicBezTo>
                    <a:cubicBezTo>
                      <a:pt x="60" y="107"/>
                      <a:pt x="59" y="107"/>
                      <a:pt x="58" y="107"/>
                    </a:cubicBezTo>
                    <a:cubicBezTo>
                      <a:pt x="57" y="107"/>
                      <a:pt x="56" y="107"/>
                      <a:pt x="55" y="107"/>
                    </a:cubicBezTo>
                    <a:cubicBezTo>
                      <a:pt x="53" y="108"/>
                      <a:pt x="51" y="109"/>
                      <a:pt x="50" y="110"/>
                    </a:cubicBezTo>
                    <a:cubicBezTo>
                      <a:pt x="48" y="112"/>
                      <a:pt x="47" y="113"/>
                      <a:pt x="46" y="115"/>
                    </a:cubicBezTo>
                    <a:cubicBezTo>
                      <a:pt x="45" y="117"/>
                      <a:pt x="45" y="119"/>
                      <a:pt x="45" y="121"/>
                    </a:cubicBezTo>
                    <a:cubicBezTo>
                      <a:pt x="46" y="122"/>
                      <a:pt x="47" y="124"/>
                      <a:pt x="48" y="125"/>
                    </a:cubicBezTo>
                    <a:cubicBezTo>
                      <a:pt x="49" y="127"/>
                      <a:pt x="50" y="128"/>
                      <a:pt x="51" y="128"/>
                    </a:cubicBezTo>
                    <a:cubicBezTo>
                      <a:pt x="53" y="129"/>
                      <a:pt x="54" y="130"/>
                      <a:pt x="55" y="130"/>
                    </a:cubicBezTo>
                    <a:cubicBezTo>
                      <a:pt x="59" y="126"/>
                      <a:pt x="59" y="126"/>
                      <a:pt x="59" y="126"/>
                    </a:cubicBezTo>
                    <a:cubicBezTo>
                      <a:pt x="54" y="120"/>
                      <a:pt x="54" y="120"/>
                      <a:pt x="54" y="120"/>
                    </a:cubicBezTo>
                    <a:close/>
                    <a:moveTo>
                      <a:pt x="69" y="140"/>
                    </a:moveTo>
                    <a:cubicBezTo>
                      <a:pt x="68" y="142"/>
                      <a:pt x="67" y="144"/>
                      <a:pt x="67" y="146"/>
                    </a:cubicBezTo>
                    <a:cubicBezTo>
                      <a:pt x="68" y="148"/>
                      <a:pt x="69" y="150"/>
                      <a:pt x="71" y="151"/>
                    </a:cubicBezTo>
                    <a:cubicBezTo>
                      <a:pt x="72" y="152"/>
                      <a:pt x="74" y="152"/>
                      <a:pt x="75" y="152"/>
                    </a:cubicBezTo>
                    <a:cubicBezTo>
                      <a:pt x="76" y="152"/>
                      <a:pt x="78" y="152"/>
                      <a:pt x="79" y="151"/>
                    </a:cubicBezTo>
                    <a:cubicBezTo>
                      <a:pt x="80" y="151"/>
                      <a:pt x="81" y="149"/>
                      <a:pt x="82" y="147"/>
                    </a:cubicBezTo>
                    <a:cubicBezTo>
                      <a:pt x="93" y="131"/>
                      <a:pt x="93" y="131"/>
                      <a:pt x="93" y="131"/>
                    </a:cubicBezTo>
                    <a:cubicBezTo>
                      <a:pt x="90" y="129"/>
                      <a:pt x="90" y="129"/>
                      <a:pt x="90" y="129"/>
                    </a:cubicBezTo>
                    <a:cubicBezTo>
                      <a:pt x="79" y="145"/>
                      <a:pt x="79" y="145"/>
                      <a:pt x="79" y="145"/>
                    </a:cubicBezTo>
                    <a:cubicBezTo>
                      <a:pt x="78" y="147"/>
                      <a:pt x="78" y="148"/>
                      <a:pt x="77" y="148"/>
                    </a:cubicBezTo>
                    <a:cubicBezTo>
                      <a:pt x="76" y="149"/>
                      <a:pt x="76" y="149"/>
                      <a:pt x="75" y="149"/>
                    </a:cubicBezTo>
                    <a:cubicBezTo>
                      <a:pt x="74" y="149"/>
                      <a:pt x="73" y="149"/>
                      <a:pt x="73" y="148"/>
                    </a:cubicBezTo>
                    <a:cubicBezTo>
                      <a:pt x="72" y="147"/>
                      <a:pt x="71" y="147"/>
                      <a:pt x="71" y="145"/>
                    </a:cubicBezTo>
                    <a:cubicBezTo>
                      <a:pt x="71" y="144"/>
                      <a:pt x="71" y="143"/>
                      <a:pt x="72" y="141"/>
                    </a:cubicBezTo>
                    <a:cubicBezTo>
                      <a:pt x="69" y="140"/>
                      <a:pt x="69" y="140"/>
                      <a:pt x="69" y="140"/>
                    </a:cubicBezTo>
                    <a:close/>
                    <a:moveTo>
                      <a:pt x="93" y="164"/>
                    </a:moveTo>
                    <a:cubicBezTo>
                      <a:pt x="106" y="139"/>
                      <a:pt x="106" y="139"/>
                      <a:pt x="106" y="139"/>
                    </a:cubicBezTo>
                    <a:cubicBezTo>
                      <a:pt x="109" y="141"/>
                      <a:pt x="109" y="141"/>
                      <a:pt x="109" y="141"/>
                    </a:cubicBezTo>
                    <a:cubicBezTo>
                      <a:pt x="97" y="166"/>
                      <a:pt x="97" y="166"/>
                      <a:pt x="97" y="166"/>
                    </a:cubicBezTo>
                    <a:cubicBezTo>
                      <a:pt x="93" y="164"/>
                      <a:pt x="93" y="164"/>
                      <a:pt x="93" y="164"/>
                    </a:cubicBezTo>
                    <a:close/>
                    <a:moveTo>
                      <a:pt x="145" y="153"/>
                    </a:moveTo>
                    <a:cubicBezTo>
                      <a:pt x="148" y="154"/>
                      <a:pt x="148" y="154"/>
                      <a:pt x="148" y="154"/>
                    </a:cubicBezTo>
                    <a:cubicBezTo>
                      <a:pt x="145" y="170"/>
                      <a:pt x="145" y="170"/>
                      <a:pt x="145" y="170"/>
                    </a:cubicBezTo>
                    <a:cubicBezTo>
                      <a:pt x="144" y="172"/>
                      <a:pt x="144" y="175"/>
                      <a:pt x="143" y="176"/>
                    </a:cubicBezTo>
                    <a:cubicBezTo>
                      <a:pt x="142" y="177"/>
                      <a:pt x="140" y="179"/>
                      <a:pt x="139" y="179"/>
                    </a:cubicBezTo>
                    <a:cubicBezTo>
                      <a:pt x="137" y="180"/>
                      <a:pt x="135" y="180"/>
                      <a:pt x="132" y="179"/>
                    </a:cubicBezTo>
                    <a:cubicBezTo>
                      <a:pt x="129" y="179"/>
                      <a:pt x="127" y="178"/>
                      <a:pt x="126" y="177"/>
                    </a:cubicBezTo>
                    <a:cubicBezTo>
                      <a:pt x="125" y="175"/>
                      <a:pt x="124" y="174"/>
                      <a:pt x="123" y="172"/>
                    </a:cubicBezTo>
                    <a:cubicBezTo>
                      <a:pt x="123" y="170"/>
                      <a:pt x="123" y="168"/>
                      <a:pt x="124" y="165"/>
                    </a:cubicBezTo>
                    <a:cubicBezTo>
                      <a:pt x="127" y="149"/>
                      <a:pt x="127" y="149"/>
                      <a:pt x="127" y="149"/>
                    </a:cubicBezTo>
                    <a:cubicBezTo>
                      <a:pt x="131" y="150"/>
                      <a:pt x="131" y="150"/>
                      <a:pt x="131" y="150"/>
                    </a:cubicBezTo>
                    <a:cubicBezTo>
                      <a:pt x="127" y="166"/>
                      <a:pt x="127" y="166"/>
                      <a:pt x="127" y="166"/>
                    </a:cubicBezTo>
                    <a:cubicBezTo>
                      <a:pt x="127" y="168"/>
                      <a:pt x="127" y="170"/>
                      <a:pt x="127" y="171"/>
                    </a:cubicBezTo>
                    <a:cubicBezTo>
                      <a:pt x="127" y="172"/>
                      <a:pt x="128" y="173"/>
                      <a:pt x="129" y="174"/>
                    </a:cubicBezTo>
                    <a:cubicBezTo>
                      <a:pt x="130" y="175"/>
                      <a:pt x="131" y="176"/>
                      <a:pt x="132" y="176"/>
                    </a:cubicBezTo>
                    <a:cubicBezTo>
                      <a:pt x="135" y="177"/>
                      <a:pt x="137" y="176"/>
                      <a:pt x="138" y="175"/>
                    </a:cubicBezTo>
                    <a:cubicBezTo>
                      <a:pt x="140" y="174"/>
                      <a:pt x="141" y="172"/>
                      <a:pt x="141" y="169"/>
                    </a:cubicBezTo>
                    <a:cubicBezTo>
                      <a:pt x="145" y="153"/>
                      <a:pt x="145" y="153"/>
                      <a:pt x="145" y="153"/>
                    </a:cubicBezTo>
                    <a:close/>
                    <a:moveTo>
                      <a:pt x="160" y="184"/>
                    </a:moveTo>
                    <a:cubicBezTo>
                      <a:pt x="161" y="155"/>
                      <a:pt x="161" y="155"/>
                      <a:pt x="161" y="155"/>
                    </a:cubicBezTo>
                    <a:cubicBezTo>
                      <a:pt x="165" y="156"/>
                      <a:pt x="165" y="156"/>
                      <a:pt x="165" y="156"/>
                    </a:cubicBezTo>
                    <a:cubicBezTo>
                      <a:pt x="179" y="178"/>
                      <a:pt x="179" y="178"/>
                      <a:pt x="179" y="178"/>
                    </a:cubicBezTo>
                    <a:cubicBezTo>
                      <a:pt x="179" y="156"/>
                      <a:pt x="179" y="156"/>
                      <a:pt x="179" y="156"/>
                    </a:cubicBezTo>
                    <a:cubicBezTo>
                      <a:pt x="183" y="156"/>
                      <a:pt x="183" y="156"/>
                      <a:pt x="183" y="156"/>
                    </a:cubicBezTo>
                    <a:cubicBezTo>
                      <a:pt x="182" y="184"/>
                      <a:pt x="182" y="184"/>
                      <a:pt x="182" y="184"/>
                    </a:cubicBezTo>
                    <a:cubicBezTo>
                      <a:pt x="178" y="184"/>
                      <a:pt x="178" y="184"/>
                      <a:pt x="178" y="184"/>
                    </a:cubicBezTo>
                    <a:cubicBezTo>
                      <a:pt x="164" y="162"/>
                      <a:pt x="164" y="162"/>
                      <a:pt x="164" y="162"/>
                    </a:cubicBezTo>
                    <a:cubicBezTo>
                      <a:pt x="164" y="184"/>
                      <a:pt x="164" y="184"/>
                      <a:pt x="164" y="184"/>
                    </a:cubicBezTo>
                    <a:cubicBezTo>
                      <a:pt x="160" y="184"/>
                      <a:pt x="160" y="184"/>
                      <a:pt x="160" y="184"/>
                    </a:cubicBezTo>
                    <a:close/>
                    <a:moveTo>
                      <a:pt x="200" y="183"/>
                    </a:moveTo>
                    <a:cubicBezTo>
                      <a:pt x="197" y="155"/>
                      <a:pt x="197" y="155"/>
                      <a:pt x="197" y="155"/>
                    </a:cubicBezTo>
                    <a:cubicBezTo>
                      <a:pt x="201" y="154"/>
                      <a:pt x="201" y="154"/>
                      <a:pt x="201" y="154"/>
                    </a:cubicBezTo>
                    <a:cubicBezTo>
                      <a:pt x="204" y="182"/>
                      <a:pt x="204" y="182"/>
                      <a:pt x="204" y="182"/>
                    </a:cubicBezTo>
                    <a:cubicBezTo>
                      <a:pt x="200" y="183"/>
                      <a:pt x="200" y="183"/>
                      <a:pt x="200" y="183"/>
                    </a:cubicBezTo>
                    <a:close/>
                    <a:moveTo>
                      <a:pt x="229" y="176"/>
                    </a:moveTo>
                    <a:cubicBezTo>
                      <a:pt x="211" y="152"/>
                      <a:pt x="211" y="152"/>
                      <a:pt x="211" y="152"/>
                    </a:cubicBezTo>
                    <a:cubicBezTo>
                      <a:pt x="215" y="151"/>
                      <a:pt x="215" y="151"/>
                      <a:pt x="215" y="151"/>
                    </a:cubicBezTo>
                    <a:cubicBezTo>
                      <a:pt x="228" y="168"/>
                      <a:pt x="228" y="168"/>
                      <a:pt x="228" y="168"/>
                    </a:cubicBezTo>
                    <a:cubicBezTo>
                      <a:pt x="229" y="170"/>
                      <a:pt x="230" y="171"/>
                      <a:pt x="230" y="172"/>
                    </a:cubicBezTo>
                    <a:cubicBezTo>
                      <a:pt x="230" y="171"/>
                      <a:pt x="230" y="169"/>
                      <a:pt x="230" y="168"/>
                    </a:cubicBezTo>
                    <a:cubicBezTo>
                      <a:pt x="232" y="146"/>
                      <a:pt x="232" y="146"/>
                      <a:pt x="232" y="146"/>
                    </a:cubicBezTo>
                    <a:cubicBezTo>
                      <a:pt x="235" y="145"/>
                      <a:pt x="235" y="145"/>
                      <a:pt x="235" y="145"/>
                    </a:cubicBezTo>
                    <a:cubicBezTo>
                      <a:pt x="233" y="175"/>
                      <a:pt x="233" y="175"/>
                      <a:pt x="233" y="175"/>
                    </a:cubicBezTo>
                    <a:cubicBezTo>
                      <a:pt x="229" y="176"/>
                      <a:pt x="229" y="176"/>
                      <a:pt x="229" y="176"/>
                    </a:cubicBezTo>
                    <a:close/>
                    <a:moveTo>
                      <a:pt x="257" y="165"/>
                    </a:moveTo>
                    <a:cubicBezTo>
                      <a:pt x="244" y="140"/>
                      <a:pt x="244" y="140"/>
                      <a:pt x="244" y="140"/>
                    </a:cubicBezTo>
                    <a:cubicBezTo>
                      <a:pt x="262" y="130"/>
                      <a:pt x="262" y="130"/>
                      <a:pt x="262" y="130"/>
                    </a:cubicBezTo>
                    <a:cubicBezTo>
                      <a:pt x="263" y="133"/>
                      <a:pt x="263" y="133"/>
                      <a:pt x="263" y="133"/>
                    </a:cubicBezTo>
                    <a:cubicBezTo>
                      <a:pt x="249" y="141"/>
                      <a:pt x="249" y="141"/>
                      <a:pt x="249" y="141"/>
                    </a:cubicBezTo>
                    <a:cubicBezTo>
                      <a:pt x="253" y="149"/>
                      <a:pt x="253" y="149"/>
                      <a:pt x="253" y="149"/>
                    </a:cubicBezTo>
                    <a:cubicBezTo>
                      <a:pt x="266" y="141"/>
                      <a:pt x="266" y="141"/>
                      <a:pt x="266" y="141"/>
                    </a:cubicBezTo>
                    <a:cubicBezTo>
                      <a:pt x="268" y="144"/>
                      <a:pt x="268" y="144"/>
                      <a:pt x="268" y="144"/>
                    </a:cubicBezTo>
                    <a:cubicBezTo>
                      <a:pt x="254" y="152"/>
                      <a:pt x="254" y="152"/>
                      <a:pt x="254" y="152"/>
                    </a:cubicBezTo>
                    <a:cubicBezTo>
                      <a:pt x="259" y="160"/>
                      <a:pt x="259" y="160"/>
                      <a:pt x="259" y="160"/>
                    </a:cubicBezTo>
                    <a:cubicBezTo>
                      <a:pt x="274" y="152"/>
                      <a:pt x="274" y="152"/>
                      <a:pt x="274" y="152"/>
                    </a:cubicBezTo>
                    <a:cubicBezTo>
                      <a:pt x="275" y="155"/>
                      <a:pt x="275" y="155"/>
                      <a:pt x="275" y="155"/>
                    </a:cubicBezTo>
                    <a:cubicBezTo>
                      <a:pt x="257" y="165"/>
                      <a:pt x="257" y="165"/>
                      <a:pt x="257" y="165"/>
                    </a:cubicBezTo>
                    <a:close/>
                    <a:moveTo>
                      <a:pt x="289" y="145"/>
                    </a:moveTo>
                    <a:cubicBezTo>
                      <a:pt x="291" y="142"/>
                      <a:pt x="291" y="142"/>
                      <a:pt x="291" y="142"/>
                    </a:cubicBezTo>
                    <a:cubicBezTo>
                      <a:pt x="283" y="133"/>
                      <a:pt x="283" y="133"/>
                      <a:pt x="283" y="133"/>
                    </a:cubicBezTo>
                    <a:cubicBezTo>
                      <a:pt x="286" y="130"/>
                      <a:pt x="286" y="130"/>
                      <a:pt x="286" y="130"/>
                    </a:cubicBezTo>
                    <a:cubicBezTo>
                      <a:pt x="287" y="130"/>
                      <a:pt x="287" y="129"/>
                      <a:pt x="288" y="129"/>
                    </a:cubicBezTo>
                    <a:cubicBezTo>
                      <a:pt x="288" y="129"/>
                      <a:pt x="289" y="128"/>
                      <a:pt x="289" y="128"/>
                    </a:cubicBezTo>
                    <a:cubicBezTo>
                      <a:pt x="290" y="128"/>
                      <a:pt x="291" y="128"/>
                      <a:pt x="292" y="128"/>
                    </a:cubicBezTo>
                    <a:cubicBezTo>
                      <a:pt x="293" y="128"/>
                      <a:pt x="295" y="129"/>
                      <a:pt x="296" y="129"/>
                    </a:cubicBezTo>
                    <a:cubicBezTo>
                      <a:pt x="303" y="131"/>
                      <a:pt x="303" y="131"/>
                      <a:pt x="303" y="131"/>
                    </a:cubicBezTo>
                    <a:cubicBezTo>
                      <a:pt x="306" y="128"/>
                      <a:pt x="306" y="128"/>
                      <a:pt x="306" y="128"/>
                    </a:cubicBezTo>
                    <a:cubicBezTo>
                      <a:pt x="298" y="125"/>
                      <a:pt x="298" y="125"/>
                      <a:pt x="298" y="125"/>
                    </a:cubicBezTo>
                    <a:cubicBezTo>
                      <a:pt x="296" y="125"/>
                      <a:pt x="294" y="125"/>
                      <a:pt x="293" y="125"/>
                    </a:cubicBezTo>
                    <a:cubicBezTo>
                      <a:pt x="292" y="125"/>
                      <a:pt x="291" y="125"/>
                      <a:pt x="290" y="125"/>
                    </a:cubicBezTo>
                    <a:cubicBezTo>
                      <a:pt x="292" y="123"/>
                      <a:pt x="293" y="121"/>
                      <a:pt x="293" y="119"/>
                    </a:cubicBezTo>
                    <a:cubicBezTo>
                      <a:pt x="293" y="118"/>
                      <a:pt x="292" y="116"/>
                      <a:pt x="291" y="114"/>
                    </a:cubicBezTo>
                    <a:cubicBezTo>
                      <a:pt x="290" y="113"/>
                      <a:pt x="289" y="113"/>
                      <a:pt x="287" y="112"/>
                    </a:cubicBezTo>
                    <a:cubicBezTo>
                      <a:pt x="286" y="112"/>
                      <a:pt x="284" y="112"/>
                      <a:pt x="283" y="112"/>
                    </a:cubicBezTo>
                    <a:cubicBezTo>
                      <a:pt x="282" y="113"/>
                      <a:pt x="280" y="114"/>
                      <a:pt x="279" y="116"/>
                    </a:cubicBezTo>
                    <a:cubicBezTo>
                      <a:pt x="270" y="125"/>
                      <a:pt x="270" y="125"/>
                      <a:pt x="270" y="125"/>
                    </a:cubicBezTo>
                    <a:cubicBezTo>
                      <a:pt x="289" y="145"/>
                      <a:pt x="289" y="145"/>
                      <a:pt x="289" y="145"/>
                    </a:cubicBezTo>
                    <a:close/>
                    <a:moveTo>
                      <a:pt x="281" y="131"/>
                    </a:moveTo>
                    <a:cubicBezTo>
                      <a:pt x="286" y="125"/>
                      <a:pt x="286" y="125"/>
                      <a:pt x="286" y="125"/>
                    </a:cubicBezTo>
                    <a:cubicBezTo>
                      <a:pt x="288" y="124"/>
                      <a:pt x="288" y="123"/>
                      <a:pt x="289" y="122"/>
                    </a:cubicBezTo>
                    <a:cubicBezTo>
                      <a:pt x="289" y="121"/>
                      <a:pt x="289" y="120"/>
                      <a:pt x="289" y="119"/>
                    </a:cubicBezTo>
                    <a:cubicBezTo>
                      <a:pt x="289" y="119"/>
                      <a:pt x="289" y="118"/>
                      <a:pt x="288" y="117"/>
                    </a:cubicBezTo>
                    <a:cubicBezTo>
                      <a:pt x="287" y="116"/>
                      <a:pt x="286" y="116"/>
                      <a:pt x="285" y="116"/>
                    </a:cubicBezTo>
                    <a:cubicBezTo>
                      <a:pt x="284" y="116"/>
                      <a:pt x="282" y="117"/>
                      <a:pt x="281" y="118"/>
                    </a:cubicBezTo>
                    <a:cubicBezTo>
                      <a:pt x="274" y="124"/>
                      <a:pt x="274" y="124"/>
                      <a:pt x="274" y="124"/>
                    </a:cubicBezTo>
                    <a:cubicBezTo>
                      <a:pt x="281" y="131"/>
                      <a:pt x="281" y="131"/>
                      <a:pt x="281" y="131"/>
                    </a:cubicBezTo>
                    <a:close/>
                    <a:moveTo>
                      <a:pt x="308" y="111"/>
                    </a:moveTo>
                    <a:cubicBezTo>
                      <a:pt x="310" y="108"/>
                      <a:pt x="310" y="108"/>
                      <a:pt x="310" y="108"/>
                    </a:cubicBezTo>
                    <a:cubicBezTo>
                      <a:pt x="311" y="109"/>
                      <a:pt x="312" y="109"/>
                      <a:pt x="313" y="109"/>
                    </a:cubicBezTo>
                    <a:cubicBezTo>
                      <a:pt x="314" y="109"/>
                      <a:pt x="315" y="109"/>
                      <a:pt x="316" y="108"/>
                    </a:cubicBezTo>
                    <a:cubicBezTo>
                      <a:pt x="318" y="107"/>
                      <a:pt x="319" y="106"/>
                      <a:pt x="319" y="105"/>
                    </a:cubicBezTo>
                    <a:cubicBezTo>
                      <a:pt x="320" y="104"/>
                      <a:pt x="321" y="103"/>
                      <a:pt x="321" y="102"/>
                    </a:cubicBezTo>
                    <a:cubicBezTo>
                      <a:pt x="321" y="100"/>
                      <a:pt x="321" y="99"/>
                      <a:pt x="321" y="99"/>
                    </a:cubicBezTo>
                    <a:cubicBezTo>
                      <a:pt x="321" y="98"/>
                      <a:pt x="320" y="97"/>
                      <a:pt x="319" y="97"/>
                    </a:cubicBezTo>
                    <a:cubicBezTo>
                      <a:pt x="319" y="96"/>
                      <a:pt x="318" y="96"/>
                      <a:pt x="317" y="96"/>
                    </a:cubicBezTo>
                    <a:cubicBezTo>
                      <a:pt x="316" y="96"/>
                      <a:pt x="315" y="96"/>
                      <a:pt x="314" y="97"/>
                    </a:cubicBezTo>
                    <a:cubicBezTo>
                      <a:pt x="314" y="98"/>
                      <a:pt x="312" y="99"/>
                      <a:pt x="311" y="100"/>
                    </a:cubicBezTo>
                    <a:cubicBezTo>
                      <a:pt x="309" y="102"/>
                      <a:pt x="307" y="103"/>
                      <a:pt x="306" y="104"/>
                    </a:cubicBezTo>
                    <a:cubicBezTo>
                      <a:pt x="305" y="105"/>
                      <a:pt x="304" y="105"/>
                      <a:pt x="302" y="105"/>
                    </a:cubicBezTo>
                    <a:cubicBezTo>
                      <a:pt x="301" y="105"/>
                      <a:pt x="300" y="105"/>
                      <a:pt x="299" y="104"/>
                    </a:cubicBezTo>
                    <a:cubicBezTo>
                      <a:pt x="298" y="103"/>
                      <a:pt x="297" y="102"/>
                      <a:pt x="296" y="101"/>
                    </a:cubicBezTo>
                    <a:cubicBezTo>
                      <a:pt x="296" y="99"/>
                      <a:pt x="296" y="98"/>
                      <a:pt x="296" y="96"/>
                    </a:cubicBezTo>
                    <a:cubicBezTo>
                      <a:pt x="296" y="94"/>
                      <a:pt x="297" y="93"/>
                      <a:pt x="298" y="91"/>
                    </a:cubicBezTo>
                    <a:cubicBezTo>
                      <a:pt x="299" y="90"/>
                      <a:pt x="301" y="88"/>
                      <a:pt x="302" y="87"/>
                    </a:cubicBezTo>
                    <a:cubicBezTo>
                      <a:pt x="303" y="86"/>
                      <a:pt x="305" y="86"/>
                      <a:pt x="306" y="86"/>
                    </a:cubicBezTo>
                    <a:cubicBezTo>
                      <a:pt x="308" y="86"/>
                      <a:pt x="309" y="86"/>
                      <a:pt x="311" y="87"/>
                    </a:cubicBezTo>
                    <a:cubicBezTo>
                      <a:pt x="309" y="90"/>
                      <a:pt x="309" y="90"/>
                      <a:pt x="309" y="90"/>
                    </a:cubicBezTo>
                    <a:cubicBezTo>
                      <a:pt x="307" y="90"/>
                      <a:pt x="306" y="89"/>
                      <a:pt x="305" y="90"/>
                    </a:cubicBezTo>
                    <a:cubicBezTo>
                      <a:pt x="303" y="90"/>
                      <a:pt x="302" y="91"/>
                      <a:pt x="301" y="93"/>
                    </a:cubicBezTo>
                    <a:cubicBezTo>
                      <a:pt x="300" y="95"/>
                      <a:pt x="299" y="96"/>
                      <a:pt x="299" y="98"/>
                    </a:cubicBezTo>
                    <a:cubicBezTo>
                      <a:pt x="299" y="99"/>
                      <a:pt x="300" y="100"/>
                      <a:pt x="301" y="101"/>
                    </a:cubicBezTo>
                    <a:cubicBezTo>
                      <a:pt x="302" y="101"/>
                      <a:pt x="302" y="101"/>
                      <a:pt x="303" y="101"/>
                    </a:cubicBezTo>
                    <a:cubicBezTo>
                      <a:pt x="304" y="101"/>
                      <a:pt x="306" y="100"/>
                      <a:pt x="308" y="98"/>
                    </a:cubicBezTo>
                    <a:cubicBezTo>
                      <a:pt x="310" y="96"/>
                      <a:pt x="312" y="94"/>
                      <a:pt x="313" y="94"/>
                    </a:cubicBezTo>
                    <a:cubicBezTo>
                      <a:pt x="314" y="93"/>
                      <a:pt x="316" y="92"/>
                      <a:pt x="317" y="92"/>
                    </a:cubicBezTo>
                    <a:cubicBezTo>
                      <a:pt x="319" y="92"/>
                      <a:pt x="320" y="93"/>
                      <a:pt x="321" y="93"/>
                    </a:cubicBezTo>
                    <a:cubicBezTo>
                      <a:pt x="322" y="94"/>
                      <a:pt x="323" y="95"/>
                      <a:pt x="324" y="97"/>
                    </a:cubicBezTo>
                    <a:cubicBezTo>
                      <a:pt x="324" y="98"/>
                      <a:pt x="325" y="100"/>
                      <a:pt x="324" y="102"/>
                    </a:cubicBezTo>
                    <a:cubicBezTo>
                      <a:pt x="324" y="103"/>
                      <a:pt x="323" y="105"/>
                      <a:pt x="322" y="107"/>
                    </a:cubicBezTo>
                    <a:cubicBezTo>
                      <a:pt x="321" y="109"/>
                      <a:pt x="319" y="110"/>
                      <a:pt x="318" y="111"/>
                    </a:cubicBezTo>
                    <a:cubicBezTo>
                      <a:pt x="316" y="112"/>
                      <a:pt x="315" y="113"/>
                      <a:pt x="313" y="113"/>
                    </a:cubicBezTo>
                    <a:cubicBezTo>
                      <a:pt x="311" y="113"/>
                      <a:pt x="310" y="112"/>
                      <a:pt x="308" y="111"/>
                    </a:cubicBezTo>
                    <a:close/>
                    <a:moveTo>
                      <a:pt x="336" y="82"/>
                    </a:moveTo>
                    <a:cubicBezTo>
                      <a:pt x="310" y="72"/>
                      <a:pt x="310" y="72"/>
                      <a:pt x="310" y="72"/>
                    </a:cubicBezTo>
                    <a:cubicBezTo>
                      <a:pt x="311" y="68"/>
                      <a:pt x="311" y="68"/>
                      <a:pt x="311" y="68"/>
                    </a:cubicBezTo>
                    <a:cubicBezTo>
                      <a:pt x="337" y="79"/>
                      <a:pt x="337" y="79"/>
                      <a:pt x="337" y="79"/>
                    </a:cubicBezTo>
                    <a:cubicBezTo>
                      <a:pt x="336" y="82"/>
                      <a:pt x="336" y="82"/>
                      <a:pt x="336" y="82"/>
                    </a:cubicBezTo>
                    <a:close/>
                    <a:moveTo>
                      <a:pt x="345" y="54"/>
                    </a:moveTo>
                    <a:cubicBezTo>
                      <a:pt x="322" y="47"/>
                      <a:pt x="322" y="47"/>
                      <a:pt x="322" y="47"/>
                    </a:cubicBezTo>
                    <a:cubicBezTo>
                      <a:pt x="319" y="56"/>
                      <a:pt x="319" y="56"/>
                      <a:pt x="319" y="56"/>
                    </a:cubicBezTo>
                    <a:cubicBezTo>
                      <a:pt x="316" y="55"/>
                      <a:pt x="316" y="55"/>
                      <a:pt x="316" y="55"/>
                    </a:cubicBezTo>
                    <a:cubicBezTo>
                      <a:pt x="323" y="34"/>
                      <a:pt x="323" y="34"/>
                      <a:pt x="323" y="34"/>
                    </a:cubicBezTo>
                    <a:cubicBezTo>
                      <a:pt x="326" y="35"/>
                      <a:pt x="326" y="35"/>
                      <a:pt x="326" y="35"/>
                    </a:cubicBezTo>
                    <a:cubicBezTo>
                      <a:pt x="323" y="44"/>
                      <a:pt x="323" y="44"/>
                      <a:pt x="323" y="44"/>
                    </a:cubicBezTo>
                    <a:cubicBezTo>
                      <a:pt x="346" y="51"/>
                      <a:pt x="346" y="51"/>
                      <a:pt x="346" y="51"/>
                    </a:cubicBezTo>
                    <a:cubicBezTo>
                      <a:pt x="345" y="54"/>
                      <a:pt x="345" y="54"/>
                      <a:pt x="345" y="54"/>
                    </a:cubicBezTo>
                    <a:close/>
                    <a:moveTo>
                      <a:pt x="352" y="18"/>
                    </a:moveTo>
                    <a:cubicBezTo>
                      <a:pt x="340" y="17"/>
                      <a:pt x="340" y="17"/>
                      <a:pt x="340" y="17"/>
                    </a:cubicBezTo>
                    <a:cubicBezTo>
                      <a:pt x="323" y="26"/>
                      <a:pt x="323" y="26"/>
                      <a:pt x="323" y="26"/>
                    </a:cubicBezTo>
                    <a:cubicBezTo>
                      <a:pt x="324" y="22"/>
                      <a:pt x="324" y="22"/>
                      <a:pt x="324" y="22"/>
                    </a:cubicBezTo>
                    <a:cubicBezTo>
                      <a:pt x="333" y="17"/>
                      <a:pt x="333" y="17"/>
                      <a:pt x="333" y="17"/>
                    </a:cubicBezTo>
                    <a:cubicBezTo>
                      <a:pt x="334" y="16"/>
                      <a:pt x="336" y="15"/>
                      <a:pt x="338" y="15"/>
                    </a:cubicBezTo>
                    <a:cubicBezTo>
                      <a:pt x="336" y="14"/>
                      <a:pt x="335" y="12"/>
                      <a:pt x="333" y="11"/>
                    </a:cubicBezTo>
                    <a:cubicBezTo>
                      <a:pt x="326" y="5"/>
                      <a:pt x="326" y="5"/>
                      <a:pt x="326" y="5"/>
                    </a:cubicBezTo>
                    <a:cubicBezTo>
                      <a:pt x="326" y="0"/>
                      <a:pt x="326" y="0"/>
                      <a:pt x="326" y="0"/>
                    </a:cubicBezTo>
                    <a:cubicBezTo>
                      <a:pt x="341" y="13"/>
                      <a:pt x="341" y="13"/>
                      <a:pt x="341" y="13"/>
                    </a:cubicBezTo>
                    <a:cubicBezTo>
                      <a:pt x="352" y="15"/>
                      <a:pt x="352" y="15"/>
                      <a:pt x="352" y="15"/>
                    </a:cubicBezTo>
                    <a:lnTo>
                      <a:pt x="352" y="18"/>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5" name="iṧḻïdè">
                <a:extLst>
                  <a:ext uri="{FF2B5EF4-FFF2-40B4-BE49-F238E27FC236}">
                    <a16:creationId xmlns="" xmlns:a16="http://schemas.microsoft.com/office/drawing/2014/main" id="{5786F715-5EF6-4082-B1D9-C2494F2DA2C1}"/>
                  </a:ext>
                </a:extLst>
              </p:cNvPr>
              <p:cNvSpPr/>
              <p:nvPr/>
            </p:nvSpPr>
            <p:spPr bwMode="auto">
              <a:xfrm>
                <a:off x="3919538" y="3092451"/>
                <a:ext cx="39688" cy="69850"/>
              </a:xfrm>
              <a:custGeom>
                <a:avLst/>
                <a:gdLst>
                  <a:gd name="T0" fmla="*/ 12 w 12"/>
                  <a:gd name="T1" fmla="*/ 20 h 21"/>
                  <a:gd name="T2" fmla="*/ 10 w 12"/>
                  <a:gd name="T3" fmla="*/ 21 h 21"/>
                  <a:gd name="T4" fmla="*/ 4 w 12"/>
                  <a:gd name="T5" fmla="*/ 5 h 21"/>
                  <a:gd name="T6" fmla="*/ 3 w 12"/>
                  <a:gd name="T7" fmla="*/ 8 h 21"/>
                  <a:gd name="T8" fmla="*/ 1 w 12"/>
                  <a:gd name="T9" fmla="*/ 10 h 21"/>
                  <a:gd name="T10" fmla="*/ 0 w 12"/>
                  <a:gd name="T11" fmla="*/ 8 h 21"/>
                  <a:gd name="T12" fmla="*/ 3 w 12"/>
                  <a:gd name="T13" fmla="*/ 4 h 21"/>
                  <a:gd name="T14" fmla="*/ 4 w 12"/>
                  <a:gd name="T15" fmla="*/ 1 h 21"/>
                  <a:gd name="T16" fmla="*/ 5 w 12"/>
                  <a:gd name="T17" fmla="*/ 0 h 21"/>
                  <a:gd name="T18" fmla="*/ 12 w 12"/>
                  <a:gd name="T19"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1">
                    <a:moveTo>
                      <a:pt x="12" y="20"/>
                    </a:moveTo>
                    <a:cubicBezTo>
                      <a:pt x="10" y="21"/>
                      <a:pt x="10" y="21"/>
                      <a:pt x="10" y="21"/>
                    </a:cubicBezTo>
                    <a:cubicBezTo>
                      <a:pt x="4" y="5"/>
                      <a:pt x="4" y="5"/>
                      <a:pt x="4" y="5"/>
                    </a:cubicBezTo>
                    <a:cubicBezTo>
                      <a:pt x="4" y="6"/>
                      <a:pt x="4" y="7"/>
                      <a:pt x="3" y="8"/>
                    </a:cubicBezTo>
                    <a:cubicBezTo>
                      <a:pt x="2" y="9"/>
                      <a:pt x="1" y="10"/>
                      <a:pt x="1" y="10"/>
                    </a:cubicBezTo>
                    <a:cubicBezTo>
                      <a:pt x="0" y="8"/>
                      <a:pt x="0" y="8"/>
                      <a:pt x="0" y="8"/>
                    </a:cubicBezTo>
                    <a:cubicBezTo>
                      <a:pt x="1" y="7"/>
                      <a:pt x="2" y="5"/>
                      <a:pt x="3" y="4"/>
                    </a:cubicBezTo>
                    <a:cubicBezTo>
                      <a:pt x="3" y="3"/>
                      <a:pt x="4" y="2"/>
                      <a:pt x="4" y="1"/>
                    </a:cubicBezTo>
                    <a:cubicBezTo>
                      <a:pt x="5" y="0"/>
                      <a:pt x="5" y="0"/>
                      <a:pt x="5" y="0"/>
                    </a:cubicBezTo>
                    <a:lnTo>
                      <a:pt x="12" y="20"/>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6" name="iṡḻïḍè">
                <a:extLst>
                  <a:ext uri="{FF2B5EF4-FFF2-40B4-BE49-F238E27FC236}">
                    <a16:creationId xmlns="" xmlns:a16="http://schemas.microsoft.com/office/drawing/2014/main" id="{E1268952-FF7B-4C70-855C-93F4DE4C71A3}"/>
                  </a:ext>
                </a:extLst>
              </p:cNvPr>
              <p:cNvSpPr/>
              <p:nvPr/>
            </p:nvSpPr>
            <p:spPr bwMode="auto">
              <a:xfrm>
                <a:off x="3992563" y="3079751"/>
                <a:ext cx="49213" cy="69850"/>
              </a:xfrm>
              <a:custGeom>
                <a:avLst/>
                <a:gdLst>
                  <a:gd name="T0" fmla="*/ 3 w 15"/>
                  <a:gd name="T1" fmla="*/ 17 h 21"/>
                  <a:gd name="T2" fmla="*/ 5 w 15"/>
                  <a:gd name="T3" fmla="*/ 16 h 21"/>
                  <a:gd name="T4" fmla="*/ 7 w 15"/>
                  <a:gd name="T5" fmla="*/ 19 h 21"/>
                  <a:gd name="T6" fmla="*/ 9 w 15"/>
                  <a:gd name="T7" fmla="*/ 19 h 21"/>
                  <a:gd name="T8" fmla="*/ 11 w 15"/>
                  <a:gd name="T9" fmla="*/ 18 h 21"/>
                  <a:gd name="T10" fmla="*/ 12 w 15"/>
                  <a:gd name="T11" fmla="*/ 16 h 21"/>
                  <a:gd name="T12" fmla="*/ 13 w 15"/>
                  <a:gd name="T13" fmla="*/ 14 h 21"/>
                  <a:gd name="T14" fmla="*/ 12 w 15"/>
                  <a:gd name="T15" fmla="*/ 11 h 21"/>
                  <a:gd name="T16" fmla="*/ 12 w 15"/>
                  <a:gd name="T17" fmla="*/ 10 h 21"/>
                  <a:gd name="T18" fmla="*/ 11 w 15"/>
                  <a:gd name="T19" fmla="*/ 13 h 21"/>
                  <a:gd name="T20" fmla="*/ 8 w 15"/>
                  <a:gd name="T21" fmla="*/ 14 h 21"/>
                  <a:gd name="T22" fmla="*/ 3 w 15"/>
                  <a:gd name="T23" fmla="*/ 13 h 21"/>
                  <a:gd name="T24" fmla="*/ 1 w 15"/>
                  <a:gd name="T25" fmla="*/ 8 h 21"/>
                  <a:gd name="T26" fmla="*/ 2 w 15"/>
                  <a:gd name="T27" fmla="*/ 3 h 21"/>
                  <a:gd name="T28" fmla="*/ 6 w 15"/>
                  <a:gd name="T29" fmla="*/ 0 h 21"/>
                  <a:gd name="T30" fmla="*/ 10 w 15"/>
                  <a:gd name="T31" fmla="*/ 1 h 21"/>
                  <a:gd name="T32" fmla="*/ 13 w 15"/>
                  <a:gd name="T33" fmla="*/ 3 h 21"/>
                  <a:gd name="T34" fmla="*/ 15 w 15"/>
                  <a:gd name="T35" fmla="*/ 9 h 21"/>
                  <a:gd name="T36" fmla="*/ 15 w 15"/>
                  <a:gd name="T37" fmla="*/ 15 h 21"/>
                  <a:gd name="T38" fmla="*/ 13 w 15"/>
                  <a:gd name="T39" fmla="*/ 19 h 21"/>
                  <a:gd name="T40" fmla="*/ 9 w 15"/>
                  <a:gd name="T41" fmla="*/ 21 h 21"/>
                  <a:gd name="T42" fmla="*/ 5 w 15"/>
                  <a:gd name="T43" fmla="*/ 20 h 21"/>
                  <a:gd name="T44" fmla="*/ 3 w 15"/>
                  <a:gd name="T45" fmla="*/ 17 h 21"/>
                  <a:gd name="T46" fmla="*/ 11 w 15"/>
                  <a:gd name="T47" fmla="*/ 6 h 21"/>
                  <a:gd name="T48" fmla="*/ 10 w 15"/>
                  <a:gd name="T49" fmla="*/ 3 h 21"/>
                  <a:gd name="T50" fmla="*/ 7 w 15"/>
                  <a:gd name="T51" fmla="*/ 2 h 21"/>
                  <a:gd name="T52" fmla="*/ 4 w 15"/>
                  <a:gd name="T53" fmla="*/ 4 h 21"/>
                  <a:gd name="T54" fmla="*/ 3 w 15"/>
                  <a:gd name="T55" fmla="*/ 8 h 21"/>
                  <a:gd name="T56" fmla="*/ 5 w 15"/>
                  <a:gd name="T57" fmla="*/ 11 h 21"/>
                  <a:gd name="T58" fmla="*/ 8 w 15"/>
                  <a:gd name="T59" fmla="*/ 12 h 21"/>
                  <a:gd name="T60" fmla="*/ 11 w 15"/>
                  <a:gd name="T61" fmla="*/ 10 h 21"/>
                  <a:gd name="T62" fmla="*/ 11 w 15"/>
                  <a:gd name="T6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 h="21">
                    <a:moveTo>
                      <a:pt x="3" y="17"/>
                    </a:moveTo>
                    <a:cubicBezTo>
                      <a:pt x="5" y="16"/>
                      <a:pt x="5" y="16"/>
                      <a:pt x="5" y="16"/>
                    </a:cubicBezTo>
                    <a:cubicBezTo>
                      <a:pt x="5" y="17"/>
                      <a:pt x="6" y="18"/>
                      <a:pt x="7" y="19"/>
                    </a:cubicBezTo>
                    <a:cubicBezTo>
                      <a:pt x="7" y="19"/>
                      <a:pt x="8" y="19"/>
                      <a:pt x="9" y="19"/>
                    </a:cubicBezTo>
                    <a:cubicBezTo>
                      <a:pt x="10" y="19"/>
                      <a:pt x="10" y="19"/>
                      <a:pt x="11" y="18"/>
                    </a:cubicBezTo>
                    <a:cubicBezTo>
                      <a:pt x="11" y="18"/>
                      <a:pt x="12" y="17"/>
                      <a:pt x="12" y="16"/>
                    </a:cubicBezTo>
                    <a:cubicBezTo>
                      <a:pt x="12" y="16"/>
                      <a:pt x="12" y="15"/>
                      <a:pt x="13" y="14"/>
                    </a:cubicBezTo>
                    <a:cubicBezTo>
                      <a:pt x="13" y="13"/>
                      <a:pt x="13" y="12"/>
                      <a:pt x="12" y="11"/>
                    </a:cubicBezTo>
                    <a:cubicBezTo>
                      <a:pt x="12" y="11"/>
                      <a:pt x="12" y="11"/>
                      <a:pt x="12" y="10"/>
                    </a:cubicBezTo>
                    <a:cubicBezTo>
                      <a:pt x="12" y="11"/>
                      <a:pt x="11" y="12"/>
                      <a:pt x="11" y="13"/>
                    </a:cubicBezTo>
                    <a:cubicBezTo>
                      <a:pt x="10" y="13"/>
                      <a:pt x="9" y="14"/>
                      <a:pt x="8" y="14"/>
                    </a:cubicBezTo>
                    <a:cubicBezTo>
                      <a:pt x="6" y="14"/>
                      <a:pt x="5" y="14"/>
                      <a:pt x="3" y="13"/>
                    </a:cubicBezTo>
                    <a:cubicBezTo>
                      <a:pt x="2" y="12"/>
                      <a:pt x="1" y="10"/>
                      <a:pt x="1" y="8"/>
                    </a:cubicBezTo>
                    <a:cubicBezTo>
                      <a:pt x="0" y="6"/>
                      <a:pt x="1" y="4"/>
                      <a:pt x="2" y="3"/>
                    </a:cubicBezTo>
                    <a:cubicBezTo>
                      <a:pt x="3" y="1"/>
                      <a:pt x="4" y="1"/>
                      <a:pt x="6" y="0"/>
                    </a:cubicBezTo>
                    <a:cubicBezTo>
                      <a:pt x="7" y="0"/>
                      <a:pt x="8" y="0"/>
                      <a:pt x="10" y="1"/>
                    </a:cubicBezTo>
                    <a:cubicBezTo>
                      <a:pt x="11" y="1"/>
                      <a:pt x="12" y="2"/>
                      <a:pt x="13" y="3"/>
                    </a:cubicBezTo>
                    <a:cubicBezTo>
                      <a:pt x="14" y="5"/>
                      <a:pt x="14" y="6"/>
                      <a:pt x="15" y="9"/>
                    </a:cubicBezTo>
                    <a:cubicBezTo>
                      <a:pt x="15" y="11"/>
                      <a:pt x="15" y="14"/>
                      <a:pt x="15" y="15"/>
                    </a:cubicBezTo>
                    <a:cubicBezTo>
                      <a:pt x="15" y="17"/>
                      <a:pt x="14" y="18"/>
                      <a:pt x="13" y="19"/>
                    </a:cubicBezTo>
                    <a:cubicBezTo>
                      <a:pt x="12" y="20"/>
                      <a:pt x="11" y="21"/>
                      <a:pt x="9" y="21"/>
                    </a:cubicBezTo>
                    <a:cubicBezTo>
                      <a:pt x="8" y="21"/>
                      <a:pt x="6" y="21"/>
                      <a:pt x="5" y="20"/>
                    </a:cubicBezTo>
                    <a:cubicBezTo>
                      <a:pt x="4" y="20"/>
                      <a:pt x="3" y="19"/>
                      <a:pt x="3" y="17"/>
                    </a:cubicBezTo>
                    <a:close/>
                    <a:moveTo>
                      <a:pt x="11" y="6"/>
                    </a:moveTo>
                    <a:cubicBezTo>
                      <a:pt x="11" y="5"/>
                      <a:pt x="10" y="4"/>
                      <a:pt x="10" y="3"/>
                    </a:cubicBezTo>
                    <a:cubicBezTo>
                      <a:pt x="9" y="2"/>
                      <a:pt x="8" y="2"/>
                      <a:pt x="7" y="2"/>
                    </a:cubicBezTo>
                    <a:cubicBezTo>
                      <a:pt x="5" y="2"/>
                      <a:pt x="5" y="3"/>
                      <a:pt x="4" y="4"/>
                    </a:cubicBezTo>
                    <a:cubicBezTo>
                      <a:pt x="3" y="5"/>
                      <a:pt x="3" y="6"/>
                      <a:pt x="3" y="8"/>
                    </a:cubicBezTo>
                    <a:cubicBezTo>
                      <a:pt x="4" y="9"/>
                      <a:pt x="4" y="10"/>
                      <a:pt x="5" y="11"/>
                    </a:cubicBezTo>
                    <a:cubicBezTo>
                      <a:pt x="6" y="11"/>
                      <a:pt x="7" y="12"/>
                      <a:pt x="8" y="12"/>
                    </a:cubicBezTo>
                    <a:cubicBezTo>
                      <a:pt x="9" y="11"/>
                      <a:pt x="10" y="11"/>
                      <a:pt x="11" y="10"/>
                    </a:cubicBezTo>
                    <a:cubicBezTo>
                      <a:pt x="11" y="9"/>
                      <a:pt x="12" y="8"/>
                      <a:pt x="11" y="6"/>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7" name="iS1îḍé">
                <a:extLst>
                  <a:ext uri="{FF2B5EF4-FFF2-40B4-BE49-F238E27FC236}">
                    <a16:creationId xmlns="" xmlns:a16="http://schemas.microsoft.com/office/drawing/2014/main" id="{362B09F2-3B3D-4E49-B3B4-1B6894C40345}"/>
                  </a:ext>
                </a:extLst>
              </p:cNvPr>
              <p:cNvSpPr/>
              <p:nvPr/>
            </p:nvSpPr>
            <p:spPr bwMode="auto">
              <a:xfrm>
                <a:off x="4087813" y="3079751"/>
                <a:ext cx="46038" cy="69850"/>
              </a:xfrm>
              <a:custGeom>
                <a:avLst/>
                <a:gdLst>
                  <a:gd name="T0" fmla="*/ 0 w 14"/>
                  <a:gd name="T1" fmla="*/ 10 h 21"/>
                  <a:gd name="T2" fmla="*/ 2 w 14"/>
                  <a:gd name="T3" fmla="*/ 4 h 21"/>
                  <a:gd name="T4" fmla="*/ 5 w 14"/>
                  <a:gd name="T5" fmla="*/ 1 h 21"/>
                  <a:gd name="T6" fmla="*/ 9 w 14"/>
                  <a:gd name="T7" fmla="*/ 0 h 21"/>
                  <a:gd name="T8" fmla="*/ 12 w 14"/>
                  <a:gd name="T9" fmla="*/ 2 h 21"/>
                  <a:gd name="T10" fmla="*/ 13 w 14"/>
                  <a:gd name="T11" fmla="*/ 4 h 21"/>
                  <a:gd name="T12" fmla="*/ 14 w 14"/>
                  <a:gd name="T13" fmla="*/ 7 h 21"/>
                  <a:gd name="T14" fmla="*/ 14 w 14"/>
                  <a:gd name="T15" fmla="*/ 12 h 21"/>
                  <a:gd name="T16" fmla="*/ 12 w 14"/>
                  <a:gd name="T17" fmla="*/ 18 h 21"/>
                  <a:gd name="T18" fmla="*/ 9 w 14"/>
                  <a:gd name="T19" fmla="*/ 21 h 21"/>
                  <a:gd name="T20" fmla="*/ 5 w 14"/>
                  <a:gd name="T21" fmla="*/ 21 h 21"/>
                  <a:gd name="T22" fmla="*/ 1 w 14"/>
                  <a:gd name="T23" fmla="*/ 18 h 21"/>
                  <a:gd name="T24" fmla="*/ 0 w 14"/>
                  <a:gd name="T25" fmla="*/ 10 h 21"/>
                  <a:gd name="T26" fmla="*/ 3 w 14"/>
                  <a:gd name="T27" fmla="*/ 10 h 21"/>
                  <a:gd name="T28" fmla="*/ 3 w 14"/>
                  <a:gd name="T29" fmla="*/ 17 h 21"/>
                  <a:gd name="T30" fmla="*/ 5 w 14"/>
                  <a:gd name="T31" fmla="*/ 19 h 21"/>
                  <a:gd name="T32" fmla="*/ 9 w 14"/>
                  <a:gd name="T33" fmla="*/ 18 h 21"/>
                  <a:gd name="T34" fmla="*/ 11 w 14"/>
                  <a:gd name="T35" fmla="*/ 11 h 21"/>
                  <a:gd name="T36" fmla="*/ 11 w 14"/>
                  <a:gd name="T37" fmla="*/ 5 h 21"/>
                  <a:gd name="T38" fmla="*/ 8 w 14"/>
                  <a:gd name="T39" fmla="*/ 2 h 21"/>
                  <a:gd name="T40" fmla="*/ 5 w 14"/>
                  <a:gd name="T41" fmla="*/ 3 h 21"/>
                  <a:gd name="T42" fmla="*/ 3 w 14"/>
                  <a:gd name="T43"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4" h="21">
                    <a:moveTo>
                      <a:pt x="0" y="10"/>
                    </a:moveTo>
                    <a:cubicBezTo>
                      <a:pt x="1" y="7"/>
                      <a:pt x="1" y="5"/>
                      <a:pt x="2" y="4"/>
                    </a:cubicBezTo>
                    <a:cubicBezTo>
                      <a:pt x="3" y="3"/>
                      <a:pt x="4" y="2"/>
                      <a:pt x="5" y="1"/>
                    </a:cubicBezTo>
                    <a:cubicBezTo>
                      <a:pt x="6" y="0"/>
                      <a:pt x="7" y="0"/>
                      <a:pt x="9" y="0"/>
                    </a:cubicBezTo>
                    <a:cubicBezTo>
                      <a:pt x="10" y="1"/>
                      <a:pt x="11" y="1"/>
                      <a:pt x="12" y="2"/>
                    </a:cubicBezTo>
                    <a:cubicBezTo>
                      <a:pt x="12" y="2"/>
                      <a:pt x="13" y="3"/>
                      <a:pt x="13" y="4"/>
                    </a:cubicBezTo>
                    <a:cubicBezTo>
                      <a:pt x="14" y="5"/>
                      <a:pt x="14" y="6"/>
                      <a:pt x="14" y="7"/>
                    </a:cubicBezTo>
                    <a:cubicBezTo>
                      <a:pt x="14" y="8"/>
                      <a:pt x="14" y="10"/>
                      <a:pt x="14" y="12"/>
                    </a:cubicBezTo>
                    <a:cubicBezTo>
                      <a:pt x="13" y="14"/>
                      <a:pt x="13" y="16"/>
                      <a:pt x="12" y="18"/>
                    </a:cubicBezTo>
                    <a:cubicBezTo>
                      <a:pt x="11" y="19"/>
                      <a:pt x="10" y="20"/>
                      <a:pt x="9" y="21"/>
                    </a:cubicBezTo>
                    <a:cubicBezTo>
                      <a:pt x="8" y="21"/>
                      <a:pt x="7" y="21"/>
                      <a:pt x="5" y="21"/>
                    </a:cubicBezTo>
                    <a:cubicBezTo>
                      <a:pt x="3" y="21"/>
                      <a:pt x="2" y="20"/>
                      <a:pt x="1" y="18"/>
                    </a:cubicBezTo>
                    <a:cubicBezTo>
                      <a:pt x="0" y="16"/>
                      <a:pt x="0" y="13"/>
                      <a:pt x="0" y="10"/>
                    </a:cubicBezTo>
                    <a:close/>
                    <a:moveTo>
                      <a:pt x="3" y="10"/>
                    </a:moveTo>
                    <a:cubicBezTo>
                      <a:pt x="2" y="13"/>
                      <a:pt x="2" y="16"/>
                      <a:pt x="3" y="17"/>
                    </a:cubicBezTo>
                    <a:cubicBezTo>
                      <a:pt x="3" y="18"/>
                      <a:pt x="4" y="19"/>
                      <a:pt x="5" y="19"/>
                    </a:cubicBezTo>
                    <a:cubicBezTo>
                      <a:pt x="7" y="19"/>
                      <a:pt x="8" y="19"/>
                      <a:pt x="9" y="18"/>
                    </a:cubicBezTo>
                    <a:cubicBezTo>
                      <a:pt x="10" y="17"/>
                      <a:pt x="10" y="15"/>
                      <a:pt x="11" y="11"/>
                    </a:cubicBezTo>
                    <a:cubicBezTo>
                      <a:pt x="12" y="8"/>
                      <a:pt x="12" y="6"/>
                      <a:pt x="11" y="5"/>
                    </a:cubicBezTo>
                    <a:cubicBezTo>
                      <a:pt x="10" y="3"/>
                      <a:pt x="10" y="3"/>
                      <a:pt x="8" y="2"/>
                    </a:cubicBezTo>
                    <a:cubicBezTo>
                      <a:pt x="7" y="2"/>
                      <a:pt x="6" y="3"/>
                      <a:pt x="5" y="3"/>
                    </a:cubicBezTo>
                    <a:cubicBezTo>
                      <a:pt x="4" y="5"/>
                      <a:pt x="3" y="7"/>
                      <a:pt x="3" y="10"/>
                    </a:cubicBez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68" name="iŝlîḑe">
                <a:extLst>
                  <a:ext uri="{FF2B5EF4-FFF2-40B4-BE49-F238E27FC236}">
                    <a16:creationId xmlns="" xmlns:a16="http://schemas.microsoft.com/office/drawing/2014/main" id="{DA5C7127-F36C-4970-B2E1-0253B4129006}"/>
                  </a:ext>
                </a:extLst>
              </p:cNvPr>
              <p:cNvSpPr/>
              <p:nvPr/>
            </p:nvSpPr>
            <p:spPr bwMode="auto">
              <a:xfrm>
                <a:off x="4170363" y="3092451"/>
                <a:ext cx="52388" cy="69850"/>
              </a:xfrm>
              <a:custGeom>
                <a:avLst/>
                <a:gdLst>
                  <a:gd name="T0" fmla="*/ 3 w 16"/>
                  <a:gd name="T1" fmla="*/ 2 h 21"/>
                  <a:gd name="T2" fmla="*/ 4 w 16"/>
                  <a:gd name="T3" fmla="*/ 0 h 21"/>
                  <a:gd name="T4" fmla="*/ 16 w 16"/>
                  <a:gd name="T5" fmla="*/ 4 h 21"/>
                  <a:gd name="T6" fmla="*/ 16 w 16"/>
                  <a:gd name="T7" fmla="*/ 6 h 21"/>
                  <a:gd name="T8" fmla="*/ 10 w 16"/>
                  <a:gd name="T9" fmla="*/ 10 h 21"/>
                  <a:gd name="T10" fmla="*/ 5 w 16"/>
                  <a:gd name="T11" fmla="*/ 16 h 21"/>
                  <a:gd name="T12" fmla="*/ 2 w 16"/>
                  <a:gd name="T13" fmla="*/ 21 h 21"/>
                  <a:gd name="T14" fmla="*/ 0 w 16"/>
                  <a:gd name="T15" fmla="*/ 20 h 21"/>
                  <a:gd name="T16" fmla="*/ 2 w 16"/>
                  <a:gd name="T17" fmla="*/ 15 h 21"/>
                  <a:gd name="T18" fmla="*/ 7 w 16"/>
                  <a:gd name="T19" fmla="*/ 9 h 21"/>
                  <a:gd name="T20" fmla="*/ 12 w 16"/>
                  <a:gd name="T21" fmla="*/ 5 h 21"/>
                  <a:gd name="T22" fmla="*/ 3 w 16"/>
                  <a:gd name="T23"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 h="21">
                    <a:moveTo>
                      <a:pt x="3" y="2"/>
                    </a:moveTo>
                    <a:cubicBezTo>
                      <a:pt x="4" y="0"/>
                      <a:pt x="4" y="0"/>
                      <a:pt x="4" y="0"/>
                    </a:cubicBezTo>
                    <a:cubicBezTo>
                      <a:pt x="16" y="4"/>
                      <a:pt x="16" y="4"/>
                      <a:pt x="16" y="4"/>
                    </a:cubicBezTo>
                    <a:cubicBezTo>
                      <a:pt x="16" y="6"/>
                      <a:pt x="16" y="6"/>
                      <a:pt x="16" y="6"/>
                    </a:cubicBezTo>
                    <a:cubicBezTo>
                      <a:pt x="14" y="7"/>
                      <a:pt x="12" y="8"/>
                      <a:pt x="10" y="10"/>
                    </a:cubicBezTo>
                    <a:cubicBezTo>
                      <a:pt x="8" y="12"/>
                      <a:pt x="6" y="14"/>
                      <a:pt x="5" y="16"/>
                    </a:cubicBezTo>
                    <a:cubicBezTo>
                      <a:pt x="4" y="17"/>
                      <a:pt x="3" y="19"/>
                      <a:pt x="2" y="21"/>
                    </a:cubicBezTo>
                    <a:cubicBezTo>
                      <a:pt x="0" y="20"/>
                      <a:pt x="0" y="20"/>
                      <a:pt x="0" y="20"/>
                    </a:cubicBezTo>
                    <a:cubicBezTo>
                      <a:pt x="0" y="18"/>
                      <a:pt x="1" y="17"/>
                      <a:pt x="2" y="15"/>
                    </a:cubicBezTo>
                    <a:cubicBezTo>
                      <a:pt x="4" y="13"/>
                      <a:pt x="5" y="11"/>
                      <a:pt x="7" y="9"/>
                    </a:cubicBezTo>
                    <a:cubicBezTo>
                      <a:pt x="9" y="8"/>
                      <a:pt x="11" y="6"/>
                      <a:pt x="12" y="5"/>
                    </a:cubicBezTo>
                    <a:lnTo>
                      <a:pt x="3" y="2"/>
                    </a:lnTo>
                    <a:close/>
                  </a:path>
                </a:pathLst>
              </a:custGeom>
              <a:solidFill>
                <a:srgbClr val="0097D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875" name="7f79d415-bf38-4af9-8105-00d73e3384c9"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C68583BD-C514-42DD-A16C-224B70E4FC3A}"/>
              </a:ext>
            </a:extLst>
          </p:cNvPr>
          <p:cNvGrpSpPr>
            <a:grpSpLocks noChangeAspect="1"/>
          </p:cNvGrpSpPr>
          <p:nvPr>
            <p:custDataLst>
              <p:tags r:id="rId7"/>
            </p:custDataLst>
          </p:nvPr>
        </p:nvGrpSpPr>
        <p:grpSpPr>
          <a:xfrm>
            <a:off x="7340023" y="4839213"/>
            <a:ext cx="1861953" cy="373048"/>
            <a:chOff x="1599406" y="2528889"/>
            <a:chExt cx="8993188" cy="1801813"/>
          </a:xfrm>
        </p:grpSpPr>
        <p:sp>
          <p:nvSpPr>
            <p:cNvPr id="876" name="iṥliḋé">
              <a:extLst>
                <a:ext uri="{FF2B5EF4-FFF2-40B4-BE49-F238E27FC236}">
                  <a16:creationId xmlns="" xmlns:a16="http://schemas.microsoft.com/office/drawing/2014/main" id="{0C24FCAD-3D3C-4521-B33F-D81A11EC56E5}"/>
                </a:ext>
              </a:extLst>
            </p:cNvPr>
            <p:cNvSpPr/>
            <p:nvPr/>
          </p:nvSpPr>
          <p:spPr bwMode="auto">
            <a:xfrm>
              <a:off x="1599406" y="2528889"/>
              <a:ext cx="1798638" cy="1801813"/>
            </a:xfrm>
            <a:custGeom>
              <a:avLst/>
              <a:gdLst>
                <a:gd name="T0" fmla="*/ 454 w 907"/>
                <a:gd name="T1" fmla="*/ 0 h 907"/>
                <a:gd name="T2" fmla="*/ 0 w 907"/>
                <a:gd name="T3" fmla="*/ 454 h 907"/>
                <a:gd name="T4" fmla="*/ 454 w 907"/>
                <a:gd name="T5" fmla="*/ 907 h 907"/>
                <a:gd name="T6" fmla="*/ 907 w 907"/>
                <a:gd name="T7" fmla="*/ 454 h 907"/>
                <a:gd name="T8" fmla="*/ 454 w 907"/>
                <a:gd name="T9" fmla="*/ 0 h 907"/>
                <a:gd name="T10" fmla="*/ 744 w 907"/>
                <a:gd name="T11" fmla="*/ 743 h 907"/>
                <a:gd name="T12" fmla="*/ 454 w 907"/>
                <a:gd name="T13" fmla="*/ 863 h 907"/>
                <a:gd name="T14" fmla="*/ 163 w 907"/>
                <a:gd name="T15" fmla="*/ 743 h 907"/>
                <a:gd name="T16" fmla="*/ 43 w 907"/>
                <a:gd name="T17" fmla="*/ 454 h 907"/>
                <a:gd name="T18" fmla="*/ 163 w 907"/>
                <a:gd name="T19" fmla="*/ 164 h 907"/>
                <a:gd name="T20" fmla="*/ 454 w 907"/>
                <a:gd name="T21" fmla="*/ 44 h 907"/>
                <a:gd name="T22" fmla="*/ 744 w 907"/>
                <a:gd name="T23" fmla="*/ 164 h 907"/>
                <a:gd name="T24" fmla="*/ 864 w 907"/>
                <a:gd name="T25" fmla="*/ 454 h 907"/>
                <a:gd name="T26" fmla="*/ 744 w 907"/>
                <a:gd name="T27" fmla="*/ 743 h 9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07" h="907">
                  <a:moveTo>
                    <a:pt x="454" y="0"/>
                  </a:moveTo>
                  <a:cubicBezTo>
                    <a:pt x="203" y="0"/>
                    <a:pt x="0" y="203"/>
                    <a:pt x="0" y="454"/>
                  </a:cubicBezTo>
                  <a:cubicBezTo>
                    <a:pt x="0" y="704"/>
                    <a:pt x="203" y="907"/>
                    <a:pt x="454" y="907"/>
                  </a:cubicBezTo>
                  <a:cubicBezTo>
                    <a:pt x="704" y="907"/>
                    <a:pt x="907" y="704"/>
                    <a:pt x="907" y="454"/>
                  </a:cubicBezTo>
                  <a:cubicBezTo>
                    <a:pt x="907" y="203"/>
                    <a:pt x="704" y="0"/>
                    <a:pt x="454" y="0"/>
                  </a:cubicBezTo>
                  <a:moveTo>
                    <a:pt x="744" y="743"/>
                  </a:moveTo>
                  <a:cubicBezTo>
                    <a:pt x="669" y="818"/>
                    <a:pt x="567" y="863"/>
                    <a:pt x="454" y="863"/>
                  </a:cubicBezTo>
                  <a:cubicBezTo>
                    <a:pt x="340" y="863"/>
                    <a:pt x="238" y="818"/>
                    <a:pt x="163" y="743"/>
                  </a:cubicBezTo>
                  <a:cubicBezTo>
                    <a:pt x="89" y="669"/>
                    <a:pt x="43" y="567"/>
                    <a:pt x="43" y="454"/>
                  </a:cubicBezTo>
                  <a:cubicBezTo>
                    <a:pt x="43" y="340"/>
                    <a:pt x="89" y="238"/>
                    <a:pt x="163" y="164"/>
                  </a:cubicBezTo>
                  <a:cubicBezTo>
                    <a:pt x="238" y="90"/>
                    <a:pt x="340" y="44"/>
                    <a:pt x="454" y="44"/>
                  </a:cubicBezTo>
                  <a:cubicBezTo>
                    <a:pt x="567" y="44"/>
                    <a:pt x="669" y="90"/>
                    <a:pt x="744" y="164"/>
                  </a:cubicBezTo>
                  <a:cubicBezTo>
                    <a:pt x="818" y="238"/>
                    <a:pt x="864" y="340"/>
                    <a:pt x="864" y="454"/>
                  </a:cubicBezTo>
                  <a:cubicBezTo>
                    <a:pt x="864" y="567"/>
                    <a:pt x="818" y="669"/>
                    <a:pt x="744" y="743"/>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7" name="íṧḻîḋé">
              <a:extLst>
                <a:ext uri="{FF2B5EF4-FFF2-40B4-BE49-F238E27FC236}">
                  <a16:creationId xmlns="" xmlns:a16="http://schemas.microsoft.com/office/drawing/2014/main" id="{9501CFF9-54EF-4C21-A278-382A99514F8D}"/>
                </a:ext>
              </a:extLst>
            </p:cNvPr>
            <p:cNvSpPr/>
            <p:nvPr/>
          </p:nvSpPr>
          <p:spPr bwMode="auto">
            <a:xfrm>
              <a:off x="2175669" y="2924177"/>
              <a:ext cx="261938" cy="280988"/>
            </a:xfrm>
            <a:custGeom>
              <a:avLst/>
              <a:gdLst>
                <a:gd name="T0" fmla="*/ 129 w 132"/>
                <a:gd name="T1" fmla="*/ 104 h 141"/>
                <a:gd name="T2" fmla="*/ 122 w 132"/>
                <a:gd name="T3" fmla="*/ 103 h 141"/>
                <a:gd name="T4" fmla="*/ 94 w 132"/>
                <a:gd name="T5" fmla="*/ 106 h 141"/>
                <a:gd name="T6" fmla="*/ 87 w 132"/>
                <a:gd name="T7" fmla="*/ 105 h 141"/>
                <a:gd name="T8" fmla="*/ 86 w 132"/>
                <a:gd name="T9" fmla="*/ 103 h 141"/>
                <a:gd name="T10" fmla="*/ 86 w 132"/>
                <a:gd name="T11" fmla="*/ 70 h 141"/>
                <a:gd name="T12" fmla="*/ 88 w 132"/>
                <a:gd name="T13" fmla="*/ 70 h 141"/>
                <a:gd name="T14" fmla="*/ 107 w 132"/>
                <a:gd name="T15" fmla="*/ 66 h 141"/>
                <a:gd name="T16" fmla="*/ 118 w 132"/>
                <a:gd name="T17" fmla="*/ 61 h 141"/>
                <a:gd name="T18" fmla="*/ 118 w 132"/>
                <a:gd name="T19" fmla="*/ 42 h 141"/>
                <a:gd name="T20" fmla="*/ 110 w 132"/>
                <a:gd name="T21" fmla="*/ 38 h 141"/>
                <a:gd name="T22" fmla="*/ 93 w 132"/>
                <a:gd name="T23" fmla="*/ 42 h 141"/>
                <a:gd name="T24" fmla="*/ 91 w 132"/>
                <a:gd name="T25" fmla="*/ 24 h 141"/>
                <a:gd name="T26" fmla="*/ 89 w 132"/>
                <a:gd name="T27" fmla="*/ 12 h 141"/>
                <a:gd name="T28" fmla="*/ 79 w 132"/>
                <a:gd name="T29" fmla="*/ 2 h 141"/>
                <a:gd name="T30" fmla="*/ 58 w 132"/>
                <a:gd name="T31" fmla="*/ 1 h 141"/>
                <a:gd name="T32" fmla="*/ 54 w 132"/>
                <a:gd name="T33" fmla="*/ 4 h 141"/>
                <a:gd name="T34" fmla="*/ 54 w 132"/>
                <a:gd name="T35" fmla="*/ 12 h 141"/>
                <a:gd name="T36" fmla="*/ 58 w 132"/>
                <a:gd name="T37" fmla="*/ 94 h 141"/>
                <a:gd name="T38" fmla="*/ 55 w 132"/>
                <a:gd name="T39" fmla="*/ 109 h 141"/>
                <a:gd name="T40" fmla="*/ 53 w 132"/>
                <a:gd name="T41" fmla="*/ 109 h 141"/>
                <a:gd name="T42" fmla="*/ 14 w 132"/>
                <a:gd name="T43" fmla="*/ 112 h 141"/>
                <a:gd name="T44" fmla="*/ 4 w 132"/>
                <a:gd name="T45" fmla="*/ 113 h 141"/>
                <a:gd name="T46" fmla="*/ 1 w 132"/>
                <a:gd name="T47" fmla="*/ 115 h 141"/>
                <a:gd name="T48" fmla="*/ 0 w 132"/>
                <a:gd name="T49" fmla="*/ 119 h 141"/>
                <a:gd name="T50" fmla="*/ 0 w 132"/>
                <a:gd name="T51" fmla="*/ 126 h 141"/>
                <a:gd name="T52" fmla="*/ 8 w 132"/>
                <a:gd name="T53" fmla="*/ 139 h 141"/>
                <a:gd name="T54" fmla="*/ 21 w 132"/>
                <a:gd name="T55" fmla="*/ 140 h 141"/>
                <a:gd name="T56" fmla="*/ 45 w 132"/>
                <a:gd name="T57" fmla="*/ 136 h 141"/>
                <a:gd name="T58" fmla="*/ 57 w 132"/>
                <a:gd name="T59" fmla="*/ 135 h 141"/>
                <a:gd name="T60" fmla="*/ 119 w 132"/>
                <a:gd name="T61" fmla="*/ 131 h 141"/>
                <a:gd name="T62" fmla="*/ 132 w 132"/>
                <a:gd name="T63" fmla="*/ 114 h 141"/>
                <a:gd name="T64" fmla="*/ 131 w 132"/>
                <a:gd name="T65" fmla="*/ 106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2" h="141">
                  <a:moveTo>
                    <a:pt x="131" y="106"/>
                  </a:moveTo>
                  <a:cubicBezTo>
                    <a:pt x="130" y="105"/>
                    <a:pt x="129" y="105"/>
                    <a:pt x="129" y="104"/>
                  </a:cubicBezTo>
                  <a:cubicBezTo>
                    <a:pt x="128" y="104"/>
                    <a:pt x="127" y="104"/>
                    <a:pt x="126" y="103"/>
                  </a:cubicBezTo>
                  <a:cubicBezTo>
                    <a:pt x="125" y="103"/>
                    <a:pt x="124" y="103"/>
                    <a:pt x="122" y="103"/>
                  </a:cubicBezTo>
                  <a:cubicBezTo>
                    <a:pt x="118" y="103"/>
                    <a:pt x="113" y="104"/>
                    <a:pt x="108" y="105"/>
                  </a:cubicBezTo>
                  <a:cubicBezTo>
                    <a:pt x="103" y="105"/>
                    <a:pt x="98" y="106"/>
                    <a:pt x="94" y="106"/>
                  </a:cubicBezTo>
                  <a:cubicBezTo>
                    <a:pt x="92" y="106"/>
                    <a:pt x="90" y="106"/>
                    <a:pt x="88" y="105"/>
                  </a:cubicBezTo>
                  <a:cubicBezTo>
                    <a:pt x="87" y="105"/>
                    <a:pt x="87" y="105"/>
                    <a:pt x="87" y="105"/>
                  </a:cubicBezTo>
                  <a:cubicBezTo>
                    <a:pt x="86" y="104"/>
                    <a:pt x="86" y="104"/>
                    <a:pt x="86" y="104"/>
                  </a:cubicBezTo>
                  <a:cubicBezTo>
                    <a:pt x="86" y="104"/>
                    <a:pt x="86" y="104"/>
                    <a:pt x="86" y="103"/>
                  </a:cubicBezTo>
                  <a:cubicBezTo>
                    <a:pt x="86" y="103"/>
                    <a:pt x="86" y="102"/>
                    <a:pt x="86" y="101"/>
                  </a:cubicBezTo>
                  <a:cubicBezTo>
                    <a:pt x="86" y="70"/>
                    <a:pt x="86" y="70"/>
                    <a:pt x="86" y="70"/>
                  </a:cubicBezTo>
                  <a:cubicBezTo>
                    <a:pt x="86" y="70"/>
                    <a:pt x="86" y="70"/>
                    <a:pt x="86" y="70"/>
                  </a:cubicBezTo>
                  <a:cubicBezTo>
                    <a:pt x="86" y="70"/>
                    <a:pt x="87" y="70"/>
                    <a:pt x="88" y="70"/>
                  </a:cubicBezTo>
                  <a:cubicBezTo>
                    <a:pt x="90" y="69"/>
                    <a:pt x="92" y="69"/>
                    <a:pt x="94" y="68"/>
                  </a:cubicBezTo>
                  <a:cubicBezTo>
                    <a:pt x="98" y="68"/>
                    <a:pt x="103" y="67"/>
                    <a:pt x="107" y="66"/>
                  </a:cubicBezTo>
                  <a:cubicBezTo>
                    <a:pt x="109" y="66"/>
                    <a:pt x="111" y="65"/>
                    <a:pt x="113" y="64"/>
                  </a:cubicBezTo>
                  <a:cubicBezTo>
                    <a:pt x="115" y="64"/>
                    <a:pt x="116" y="63"/>
                    <a:pt x="118" y="61"/>
                  </a:cubicBezTo>
                  <a:cubicBezTo>
                    <a:pt x="121" y="58"/>
                    <a:pt x="122" y="55"/>
                    <a:pt x="122" y="52"/>
                  </a:cubicBezTo>
                  <a:cubicBezTo>
                    <a:pt x="122" y="48"/>
                    <a:pt x="120" y="45"/>
                    <a:pt x="118" y="42"/>
                  </a:cubicBezTo>
                  <a:cubicBezTo>
                    <a:pt x="117" y="41"/>
                    <a:pt x="116" y="40"/>
                    <a:pt x="115" y="39"/>
                  </a:cubicBezTo>
                  <a:cubicBezTo>
                    <a:pt x="113" y="38"/>
                    <a:pt x="112" y="38"/>
                    <a:pt x="110" y="38"/>
                  </a:cubicBezTo>
                  <a:cubicBezTo>
                    <a:pt x="109" y="38"/>
                    <a:pt x="108" y="38"/>
                    <a:pt x="107" y="38"/>
                  </a:cubicBezTo>
                  <a:cubicBezTo>
                    <a:pt x="103" y="39"/>
                    <a:pt x="97" y="41"/>
                    <a:pt x="93" y="42"/>
                  </a:cubicBezTo>
                  <a:cubicBezTo>
                    <a:pt x="91" y="43"/>
                    <a:pt x="90" y="43"/>
                    <a:pt x="89" y="43"/>
                  </a:cubicBezTo>
                  <a:cubicBezTo>
                    <a:pt x="90" y="39"/>
                    <a:pt x="91" y="31"/>
                    <a:pt x="91" y="24"/>
                  </a:cubicBezTo>
                  <a:cubicBezTo>
                    <a:pt x="91" y="20"/>
                    <a:pt x="90" y="15"/>
                    <a:pt x="89" y="12"/>
                  </a:cubicBezTo>
                  <a:cubicBezTo>
                    <a:pt x="89" y="12"/>
                    <a:pt x="89" y="12"/>
                    <a:pt x="89" y="12"/>
                  </a:cubicBezTo>
                  <a:cubicBezTo>
                    <a:pt x="89" y="12"/>
                    <a:pt x="89" y="12"/>
                    <a:pt x="89" y="12"/>
                  </a:cubicBezTo>
                  <a:cubicBezTo>
                    <a:pt x="87" y="7"/>
                    <a:pt x="83" y="4"/>
                    <a:pt x="79" y="2"/>
                  </a:cubicBezTo>
                  <a:cubicBezTo>
                    <a:pt x="75" y="1"/>
                    <a:pt x="70" y="0"/>
                    <a:pt x="66" y="0"/>
                  </a:cubicBezTo>
                  <a:cubicBezTo>
                    <a:pt x="63" y="0"/>
                    <a:pt x="60" y="0"/>
                    <a:pt x="58" y="1"/>
                  </a:cubicBezTo>
                  <a:cubicBezTo>
                    <a:pt x="57" y="1"/>
                    <a:pt x="56" y="2"/>
                    <a:pt x="55" y="3"/>
                  </a:cubicBezTo>
                  <a:cubicBezTo>
                    <a:pt x="55" y="3"/>
                    <a:pt x="54" y="4"/>
                    <a:pt x="54" y="4"/>
                  </a:cubicBezTo>
                  <a:cubicBezTo>
                    <a:pt x="54" y="5"/>
                    <a:pt x="53" y="6"/>
                    <a:pt x="53" y="6"/>
                  </a:cubicBezTo>
                  <a:cubicBezTo>
                    <a:pt x="53" y="8"/>
                    <a:pt x="54" y="10"/>
                    <a:pt x="54" y="12"/>
                  </a:cubicBezTo>
                  <a:cubicBezTo>
                    <a:pt x="55" y="16"/>
                    <a:pt x="56" y="21"/>
                    <a:pt x="57" y="23"/>
                  </a:cubicBezTo>
                  <a:cubicBezTo>
                    <a:pt x="59" y="34"/>
                    <a:pt x="58" y="88"/>
                    <a:pt x="58" y="94"/>
                  </a:cubicBezTo>
                  <a:cubicBezTo>
                    <a:pt x="58" y="98"/>
                    <a:pt x="58" y="102"/>
                    <a:pt x="57" y="105"/>
                  </a:cubicBezTo>
                  <a:cubicBezTo>
                    <a:pt x="56" y="107"/>
                    <a:pt x="55" y="108"/>
                    <a:pt x="55" y="109"/>
                  </a:cubicBezTo>
                  <a:cubicBezTo>
                    <a:pt x="54" y="109"/>
                    <a:pt x="54" y="109"/>
                    <a:pt x="54" y="109"/>
                  </a:cubicBezTo>
                  <a:cubicBezTo>
                    <a:pt x="53" y="109"/>
                    <a:pt x="53" y="109"/>
                    <a:pt x="53" y="109"/>
                  </a:cubicBezTo>
                  <a:cubicBezTo>
                    <a:pt x="52" y="109"/>
                    <a:pt x="50" y="110"/>
                    <a:pt x="47" y="110"/>
                  </a:cubicBezTo>
                  <a:cubicBezTo>
                    <a:pt x="38" y="111"/>
                    <a:pt x="23" y="112"/>
                    <a:pt x="14" y="112"/>
                  </a:cubicBezTo>
                  <a:cubicBezTo>
                    <a:pt x="12" y="112"/>
                    <a:pt x="9" y="112"/>
                    <a:pt x="8" y="112"/>
                  </a:cubicBezTo>
                  <a:cubicBezTo>
                    <a:pt x="6" y="112"/>
                    <a:pt x="5" y="113"/>
                    <a:pt x="4" y="113"/>
                  </a:cubicBezTo>
                  <a:cubicBezTo>
                    <a:pt x="3" y="113"/>
                    <a:pt x="3" y="113"/>
                    <a:pt x="2" y="114"/>
                  </a:cubicBezTo>
                  <a:cubicBezTo>
                    <a:pt x="1" y="114"/>
                    <a:pt x="1" y="114"/>
                    <a:pt x="1" y="115"/>
                  </a:cubicBezTo>
                  <a:cubicBezTo>
                    <a:pt x="0" y="116"/>
                    <a:pt x="0" y="117"/>
                    <a:pt x="0" y="117"/>
                  </a:cubicBezTo>
                  <a:cubicBezTo>
                    <a:pt x="0" y="118"/>
                    <a:pt x="0" y="119"/>
                    <a:pt x="0" y="119"/>
                  </a:cubicBezTo>
                  <a:cubicBezTo>
                    <a:pt x="0" y="120"/>
                    <a:pt x="0" y="120"/>
                    <a:pt x="0" y="121"/>
                  </a:cubicBezTo>
                  <a:cubicBezTo>
                    <a:pt x="0" y="122"/>
                    <a:pt x="0" y="124"/>
                    <a:pt x="0" y="126"/>
                  </a:cubicBezTo>
                  <a:cubicBezTo>
                    <a:pt x="1" y="129"/>
                    <a:pt x="2" y="133"/>
                    <a:pt x="4" y="136"/>
                  </a:cubicBezTo>
                  <a:cubicBezTo>
                    <a:pt x="5" y="137"/>
                    <a:pt x="6" y="138"/>
                    <a:pt x="8" y="139"/>
                  </a:cubicBezTo>
                  <a:cubicBezTo>
                    <a:pt x="9" y="140"/>
                    <a:pt x="11" y="141"/>
                    <a:pt x="13" y="141"/>
                  </a:cubicBezTo>
                  <a:cubicBezTo>
                    <a:pt x="15" y="141"/>
                    <a:pt x="17" y="141"/>
                    <a:pt x="21" y="140"/>
                  </a:cubicBezTo>
                  <a:cubicBezTo>
                    <a:pt x="26" y="139"/>
                    <a:pt x="32" y="138"/>
                    <a:pt x="37" y="137"/>
                  </a:cubicBezTo>
                  <a:cubicBezTo>
                    <a:pt x="40" y="137"/>
                    <a:pt x="42" y="137"/>
                    <a:pt x="45" y="136"/>
                  </a:cubicBezTo>
                  <a:cubicBezTo>
                    <a:pt x="47" y="136"/>
                    <a:pt x="48" y="136"/>
                    <a:pt x="49" y="136"/>
                  </a:cubicBezTo>
                  <a:cubicBezTo>
                    <a:pt x="51" y="136"/>
                    <a:pt x="54" y="136"/>
                    <a:pt x="57" y="135"/>
                  </a:cubicBezTo>
                  <a:cubicBezTo>
                    <a:pt x="68" y="135"/>
                    <a:pt x="85" y="133"/>
                    <a:pt x="106" y="133"/>
                  </a:cubicBezTo>
                  <a:cubicBezTo>
                    <a:pt x="111" y="133"/>
                    <a:pt x="115" y="132"/>
                    <a:pt x="119" y="131"/>
                  </a:cubicBezTo>
                  <a:cubicBezTo>
                    <a:pt x="124" y="130"/>
                    <a:pt x="128" y="127"/>
                    <a:pt x="130" y="124"/>
                  </a:cubicBezTo>
                  <a:cubicBezTo>
                    <a:pt x="132" y="121"/>
                    <a:pt x="132" y="117"/>
                    <a:pt x="132" y="114"/>
                  </a:cubicBezTo>
                  <a:cubicBezTo>
                    <a:pt x="132" y="112"/>
                    <a:pt x="132" y="110"/>
                    <a:pt x="132" y="109"/>
                  </a:cubicBezTo>
                  <a:cubicBezTo>
                    <a:pt x="132" y="108"/>
                    <a:pt x="131" y="106"/>
                    <a:pt x="131" y="106"/>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8" name="ïṥlíḓê">
              <a:extLst>
                <a:ext uri="{FF2B5EF4-FFF2-40B4-BE49-F238E27FC236}">
                  <a16:creationId xmlns="" xmlns:a16="http://schemas.microsoft.com/office/drawing/2014/main" id="{879A49EA-FB4F-415F-BE58-3D228BEFE3F3}"/>
                </a:ext>
              </a:extLst>
            </p:cNvPr>
            <p:cNvSpPr/>
            <p:nvPr/>
          </p:nvSpPr>
          <p:spPr bwMode="auto">
            <a:xfrm>
              <a:off x="2610644" y="3197227"/>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9" name="iśļïḓè">
              <a:extLst>
                <a:ext uri="{FF2B5EF4-FFF2-40B4-BE49-F238E27FC236}">
                  <a16:creationId xmlns="" xmlns:a16="http://schemas.microsoft.com/office/drawing/2014/main" id="{A80253F1-D8D2-4143-86C7-2C80FC254533}"/>
                </a:ext>
              </a:extLst>
            </p:cNvPr>
            <p:cNvSpPr/>
            <p:nvPr/>
          </p:nvSpPr>
          <p:spPr bwMode="auto">
            <a:xfrm>
              <a:off x="2548731" y="2933702"/>
              <a:ext cx="125413" cy="268288"/>
            </a:xfrm>
            <a:custGeom>
              <a:avLst/>
              <a:gdLst>
                <a:gd name="T0" fmla="*/ 50 w 63"/>
                <a:gd name="T1" fmla="*/ 53 h 135"/>
                <a:gd name="T2" fmla="*/ 36 w 63"/>
                <a:gd name="T3" fmla="*/ 53 h 135"/>
                <a:gd name="T4" fmla="*/ 40 w 63"/>
                <a:gd name="T5" fmla="*/ 48 h 135"/>
                <a:gd name="T6" fmla="*/ 42 w 63"/>
                <a:gd name="T7" fmla="*/ 43 h 135"/>
                <a:gd name="T8" fmla="*/ 48 w 63"/>
                <a:gd name="T9" fmla="*/ 30 h 135"/>
                <a:gd name="T10" fmla="*/ 56 w 63"/>
                <a:gd name="T11" fmla="*/ 15 h 135"/>
                <a:gd name="T12" fmla="*/ 52 w 63"/>
                <a:gd name="T13" fmla="*/ 8 h 135"/>
                <a:gd name="T14" fmla="*/ 44 w 63"/>
                <a:gd name="T15" fmla="*/ 4 h 135"/>
                <a:gd name="T16" fmla="*/ 43 w 63"/>
                <a:gd name="T17" fmla="*/ 3 h 135"/>
                <a:gd name="T18" fmla="*/ 43 w 63"/>
                <a:gd name="T19" fmla="*/ 3 h 135"/>
                <a:gd name="T20" fmla="*/ 34 w 63"/>
                <a:gd name="T21" fmla="*/ 0 h 135"/>
                <a:gd name="T22" fmla="*/ 28 w 63"/>
                <a:gd name="T23" fmla="*/ 4 h 135"/>
                <a:gd name="T24" fmla="*/ 21 w 63"/>
                <a:gd name="T25" fmla="*/ 32 h 135"/>
                <a:gd name="T26" fmla="*/ 13 w 63"/>
                <a:gd name="T27" fmla="*/ 52 h 135"/>
                <a:gd name="T28" fmla="*/ 6 w 63"/>
                <a:gd name="T29" fmla="*/ 69 h 135"/>
                <a:gd name="T30" fmla="*/ 3 w 63"/>
                <a:gd name="T31" fmla="*/ 74 h 135"/>
                <a:gd name="T32" fmla="*/ 1 w 63"/>
                <a:gd name="T33" fmla="*/ 75 h 135"/>
                <a:gd name="T34" fmla="*/ 0 w 63"/>
                <a:gd name="T35" fmla="*/ 78 h 135"/>
                <a:gd name="T36" fmla="*/ 2 w 63"/>
                <a:gd name="T37" fmla="*/ 80 h 135"/>
                <a:gd name="T38" fmla="*/ 4 w 63"/>
                <a:gd name="T39" fmla="*/ 81 h 135"/>
                <a:gd name="T40" fmla="*/ 10 w 63"/>
                <a:gd name="T41" fmla="*/ 80 h 135"/>
                <a:gd name="T42" fmla="*/ 28 w 63"/>
                <a:gd name="T43" fmla="*/ 77 h 135"/>
                <a:gd name="T44" fmla="*/ 31 w 63"/>
                <a:gd name="T45" fmla="*/ 78 h 135"/>
                <a:gd name="T46" fmla="*/ 30 w 63"/>
                <a:gd name="T47" fmla="*/ 90 h 135"/>
                <a:gd name="T48" fmla="*/ 26 w 63"/>
                <a:gd name="T49" fmla="*/ 104 h 135"/>
                <a:gd name="T50" fmla="*/ 24 w 63"/>
                <a:gd name="T51" fmla="*/ 108 h 135"/>
                <a:gd name="T52" fmla="*/ 22 w 63"/>
                <a:gd name="T53" fmla="*/ 107 h 135"/>
                <a:gd name="T54" fmla="*/ 13 w 63"/>
                <a:gd name="T55" fmla="*/ 95 h 135"/>
                <a:gd name="T56" fmla="*/ 9 w 63"/>
                <a:gd name="T57" fmla="*/ 93 h 135"/>
                <a:gd name="T58" fmla="*/ 6 w 63"/>
                <a:gd name="T59" fmla="*/ 95 h 135"/>
                <a:gd name="T60" fmla="*/ 5 w 63"/>
                <a:gd name="T61" fmla="*/ 98 h 135"/>
                <a:gd name="T62" fmla="*/ 9 w 63"/>
                <a:gd name="T63" fmla="*/ 115 h 135"/>
                <a:gd name="T64" fmla="*/ 12 w 63"/>
                <a:gd name="T65" fmla="*/ 126 h 135"/>
                <a:gd name="T66" fmla="*/ 18 w 63"/>
                <a:gd name="T67" fmla="*/ 134 h 135"/>
                <a:gd name="T68" fmla="*/ 27 w 63"/>
                <a:gd name="T69" fmla="*/ 134 h 135"/>
                <a:gd name="T70" fmla="*/ 35 w 63"/>
                <a:gd name="T71" fmla="*/ 128 h 135"/>
                <a:gd name="T72" fmla="*/ 51 w 63"/>
                <a:gd name="T73" fmla="*/ 101 h 135"/>
                <a:gd name="T74" fmla="*/ 60 w 63"/>
                <a:gd name="T75" fmla="*/ 74 h 135"/>
                <a:gd name="T76" fmla="*/ 61 w 63"/>
                <a:gd name="T77" fmla="*/ 70 h 135"/>
                <a:gd name="T78" fmla="*/ 61 w 63"/>
                <a:gd name="T79" fmla="*/ 70 h 135"/>
                <a:gd name="T80" fmla="*/ 63 w 63"/>
                <a:gd name="T81" fmla="*/ 68 h 135"/>
                <a:gd name="T82" fmla="*/ 62 w 63"/>
                <a:gd name="T83" fmla="*/ 62 h 135"/>
                <a:gd name="T84" fmla="*/ 61 w 63"/>
                <a:gd name="T85" fmla="*/ 70 h 135"/>
                <a:gd name="T86" fmla="*/ 61 w 63"/>
                <a:gd name="T87" fmla="*/ 70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135">
                  <a:moveTo>
                    <a:pt x="57" y="56"/>
                  </a:moveTo>
                  <a:cubicBezTo>
                    <a:pt x="55" y="55"/>
                    <a:pt x="53" y="53"/>
                    <a:pt x="50" y="53"/>
                  </a:cubicBezTo>
                  <a:cubicBezTo>
                    <a:pt x="46" y="53"/>
                    <a:pt x="43" y="53"/>
                    <a:pt x="40" y="53"/>
                  </a:cubicBezTo>
                  <a:cubicBezTo>
                    <a:pt x="38" y="53"/>
                    <a:pt x="36" y="53"/>
                    <a:pt x="36" y="53"/>
                  </a:cubicBezTo>
                  <a:cubicBezTo>
                    <a:pt x="36" y="53"/>
                    <a:pt x="36" y="53"/>
                    <a:pt x="36" y="52"/>
                  </a:cubicBezTo>
                  <a:cubicBezTo>
                    <a:pt x="37" y="51"/>
                    <a:pt x="38" y="50"/>
                    <a:pt x="40" y="48"/>
                  </a:cubicBezTo>
                  <a:cubicBezTo>
                    <a:pt x="40" y="48"/>
                    <a:pt x="40" y="48"/>
                    <a:pt x="40" y="48"/>
                  </a:cubicBezTo>
                  <a:cubicBezTo>
                    <a:pt x="41" y="47"/>
                    <a:pt x="42" y="45"/>
                    <a:pt x="42" y="43"/>
                  </a:cubicBezTo>
                  <a:cubicBezTo>
                    <a:pt x="43" y="41"/>
                    <a:pt x="44" y="38"/>
                    <a:pt x="45" y="36"/>
                  </a:cubicBezTo>
                  <a:cubicBezTo>
                    <a:pt x="46" y="33"/>
                    <a:pt x="47" y="31"/>
                    <a:pt x="48" y="30"/>
                  </a:cubicBezTo>
                  <a:cubicBezTo>
                    <a:pt x="50" y="28"/>
                    <a:pt x="52" y="26"/>
                    <a:pt x="53" y="23"/>
                  </a:cubicBezTo>
                  <a:cubicBezTo>
                    <a:pt x="55" y="20"/>
                    <a:pt x="56" y="18"/>
                    <a:pt x="56" y="15"/>
                  </a:cubicBezTo>
                  <a:cubicBezTo>
                    <a:pt x="56" y="13"/>
                    <a:pt x="56" y="12"/>
                    <a:pt x="55" y="12"/>
                  </a:cubicBezTo>
                  <a:cubicBezTo>
                    <a:pt x="54" y="10"/>
                    <a:pt x="53" y="9"/>
                    <a:pt x="52" y="8"/>
                  </a:cubicBezTo>
                  <a:cubicBezTo>
                    <a:pt x="50" y="7"/>
                    <a:pt x="48" y="6"/>
                    <a:pt x="46" y="5"/>
                  </a:cubicBezTo>
                  <a:cubicBezTo>
                    <a:pt x="45" y="5"/>
                    <a:pt x="44" y="4"/>
                    <a:pt x="44" y="4"/>
                  </a:cubicBezTo>
                  <a:cubicBezTo>
                    <a:pt x="43" y="4"/>
                    <a:pt x="43" y="3"/>
                    <a:pt x="43" y="3"/>
                  </a:cubicBezTo>
                  <a:cubicBezTo>
                    <a:pt x="43" y="3"/>
                    <a:pt x="43" y="3"/>
                    <a:pt x="43" y="3"/>
                  </a:cubicBezTo>
                  <a:cubicBezTo>
                    <a:pt x="43" y="3"/>
                    <a:pt x="43" y="3"/>
                    <a:pt x="43" y="3"/>
                  </a:cubicBezTo>
                  <a:cubicBezTo>
                    <a:pt x="43" y="3"/>
                    <a:pt x="43" y="3"/>
                    <a:pt x="43" y="3"/>
                  </a:cubicBezTo>
                  <a:cubicBezTo>
                    <a:pt x="42" y="2"/>
                    <a:pt x="40" y="1"/>
                    <a:pt x="39" y="1"/>
                  </a:cubicBezTo>
                  <a:cubicBezTo>
                    <a:pt x="37" y="0"/>
                    <a:pt x="36" y="0"/>
                    <a:pt x="34" y="0"/>
                  </a:cubicBezTo>
                  <a:cubicBezTo>
                    <a:pt x="33" y="0"/>
                    <a:pt x="31" y="0"/>
                    <a:pt x="30" y="1"/>
                  </a:cubicBezTo>
                  <a:cubicBezTo>
                    <a:pt x="29" y="2"/>
                    <a:pt x="28" y="3"/>
                    <a:pt x="28" y="4"/>
                  </a:cubicBezTo>
                  <a:cubicBezTo>
                    <a:pt x="27" y="5"/>
                    <a:pt x="27" y="6"/>
                    <a:pt x="27" y="7"/>
                  </a:cubicBezTo>
                  <a:cubicBezTo>
                    <a:pt x="27" y="12"/>
                    <a:pt x="27" y="22"/>
                    <a:pt x="21" y="32"/>
                  </a:cubicBezTo>
                  <a:cubicBezTo>
                    <a:pt x="21" y="32"/>
                    <a:pt x="21" y="32"/>
                    <a:pt x="21" y="32"/>
                  </a:cubicBezTo>
                  <a:cubicBezTo>
                    <a:pt x="19" y="38"/>
                    <a:pt x="16" y="45"/>
                    <a:pt x="13" y="52"/>
                  </a:cubicBezTo>
                  <a:cubicBezTo>
                    <a:pt x="10" y="59"/>
                    <a:pt x="8" y="65"/>
                    <a:pt x="6" y="69"/>
                  </a:cubicBezTo>
                  <a:cubicBezTo>
                    <a:pt x="6" y="69"/>
                    <a:pt x="6" y="69"/>
                    <a:pt x="6" y="69"/>
                  </a:cubicBezTo>
                  <a:cubicBezTo>
                    <a:pt x="6" y="69"/>
                    <a:pt x="6" y="69"/>
                    <a:pt x="6" y="69"/>
                  </a:cubicBezTo>
                  <a:cubicBezTo>
                    <a:pt x="5" y="71"/>
                    <a:pt x="4" y="73"/>
                    <a:pt x="3" y="74"/>
                  </a:cubicBezTo>
                  <a:cubicBezTo>
                    <a:pt x="3" y="74"/>
                    <a:pt x="2" y="74"/>
                    <a:pt x="2" y="75"/>
                  </a:cubicBezTo>
                  <a:cubicBezTo>
                    <a:pt x="2" y="75"/>
                    <a:pt x="1" y="75"/>
                    <a:pt x="1" y="75"/>
                  </a:cubicBezTo>
                  <a:cubicBezTo>
                    <a:pt x="1" y="75"/>
                    <a:pt x="1" y="76"/>
                    <a:pt x="1" y="76"/>
                  </a:cubicBezTo>
                  <a:cubicBezTo>
                    <a:pt x="1" y="76"/>
                    <a:pt x="0" y="77"/>
                    <a:pt x="0" y="78"/>
                  </a:cubicBezTo>
                  <a:cubicBezTo>
                    <a:pt x="0" y="78"/>
                    <a:pt x="0" y="78"/>
                    <a:pt x="0" y="79"/>
                  </a:cubicBezTo>
                  <a:cubicBezTo>
                    <a:pt x="1" y="80"/>
                    <a:pt x="1" y="80"/>
                    <a:pt x="2" y="80"/>
                  </a:cubicBezTo>
                  <a:cubicBezTo>
                    <a:pt x="2" y="81"/>
                    <a:pt x="3" y="81"/>
                    <a:pt x="3" y="81"/>
                  </a:cubicBezTo>
                  <a:cubicBezTo>
                    <a:pt x="4" y="81"/>
                    <a:pt x="4" y="81"/>
                    <a:pt x="4" y="81"/>
                  </a:cubicBezTo>
                  <a:cubicBezTo>
                    <a:pt x="5" y="81"/>
                    <a:pt x="5" y="81"/>
                    <a:pt x="6" y="81"/>
                  </a:cubicBezTo>
                  <a:cubicBezTo>
                    <a:pt x="7" y="81"/>
                    <a:pt x="9" y="80"/>
                    <a:pt x="10" y="80"/>
                  </a:cubicBezTo>
                  <a:cubicBezTo>
                    <a:pt x="15" y="78"/>
                    <a:pt x="17" y="76"/>
                    <a:pt x="24" y="76"/>
                  </a:cubicBezTo>
                  <a:cubicBezTo>
                    <a:pt x="26" y="76"/>
                    <a:pt x="27" y="77"/>
                    <a:pt x="28" y="77"/>
                  </a:cubicBezTo>
                  <a:cubicBezTo>
                    <a:pt x="29" y="77"/>
                    <a:pt x="29" y="77"/>
                    <a:pt x="30" y="77"/>
                  </a:cubicBezTo>
                  <a:cubicBezTo>
                    <a:pt x="30" y="78"/>
                    <a:pt x="31" y="78"/>
                    <a:pt x="31" y="78"/>
                  </a:cubicBezTo>
                  <a:cubicBezTo>
                    <a:pt x="31" y="79"/>
                    <a:pt x="31" y="80"/>
                    <a:pt x="31" y="81"/>
                  </a:cubicBezTo>
                  <a:cubicBezTo>
                    <a:pt x="31" y="83"/>
                    <a:pt x="31" y="86"/>
                    <a:pt x="30" y="90"/>
                  </a:cubicBezTo>
                  <a:cubicBezTo>
                    <a:pt x="30" y="90"/>
                    <a:pt x="30" y="90"/>
                    <a:pt x="30" y="90"/>
                  </a:cubicBezTo>
                  <a:cubicBezTo>
                    <a:pt x="28" y="95"/>
                    <a:pt x="27" y="100"/>
                    <a:pt x="26" y="104"/>
                  </a:cubicBezTo>
                  <a:cubicBezTo>
                    <a:pt x="25" y="106"/>
                    <a:pt x="25" y="107"/>
                    <a:pt x="24" y="108"/>
                  </a:cubicBezTo>
                  <a:cubicBezTo>
                    <a:pt x="24" y="108"/>
                    <a:pt x="24" y="108"/>
                    <a:pt x="24" y="108"/>
                  </a:cubicBezTo>
                  <a:cubicBezTo>
                    <a:pt x="24" y="108"/>
                    <a:pt x="24" y="108"/>
                    <a:pt x="23" y="108"/>
                  </a:cubicBezTo>
                  <a:cubicBezTo>
                    <a:pt x="23" y="108"/>
                    <a:pt x="22" y="107"/>
                    <a:pt x="22" y="107"/>
                  </a:cubicBezTo>
                  <a:cubicBezTo>
                    <a:pt x="19" y="103"/>
                    <a:pt x="17" y="100"/>
                    <a:pt x="15" y="98"/>
                  </a:cubicBezTo>
                  <a:cubicBezTo>
                    <a:pt x="14" y="97"/>
                    <a:pt x="13" y="96"/>
                    <a:pt x="13" y="95"/>
                  </a:cubicBezTo>
                  <a:cubicBezTo>
                    <a:pt x="12" y="95"/>
                    <a:pt x="12" y="94"/>
                    <a:pt x="11" y="94"/>
                  </a:cubicBezTo>
                  <a:cubicBezTo>
                    <a:pt x="11" y="94"/>
                    <a:pt x="10" y="93"/>
                    <a:pt x="9" y="93"/>
                  </a:cubicBezTo>
                  <a:cubicBezTo>
                    <a:pt x="8" y="93"/>
                    <a:pt x="8" y="93"/>
                    <a:pt x="7" y="94"/>
                  </a:cubicBezTo>
                  <a:cubicBezTo>
                    <a:pt x="7" y="94"/>
                    <a:pt x="6" y="94"/>
                    <a:pt x="6" y="95"/>
                  </a:cubicBezTo>
                  <a:cubicBezTo>
                    <a:pt x="5" y="95"/>
                    <a:pt x="5" y="96"/>
                    <a:pt x="5" y="96"/>
                  </a:cubicBezTo>
                  <a:cubicBezTo>
                    <a:pt x="5" y="97"/>
                    <a:pt x="5" y="97"/>
                    <a:pt x="5" y="98"/>
                  </a:cubicBezTo>
                  <a:cubicBezTo>
                    <a:pt x="5" y="99"/>
                    <a:pt x="5" y="100"/>
                    <a:pt x="5" y="101"/>
                  </a:cubicBezTo>
                  <a:cubicBezTo>
                    <a:pt x="6" y="105"/>
                    <a:pt x="8" y="110"/>
                    <a:pt x="9" y="115"/>
                  </a:cubicBezTo>
                  <a:cubicBezTo>
                    <a:pt x="10" y="117"/>
                    <a:pt x="10" y="120"/>
                    <a:pt x="11" y="122"/>
                  </a:cubicBezTo>
                  <a:cubicBezTo>
                    <a:pt x="11" y="124"/>
                    <a:pt x="12" y="126"/>
                    <a:pt x="12" y="126"/>
                  </a:cubicBezTo>
                  <a:cubicBezTo>
                    <a:pt x="12" y="128"/>
                    <a:pt x="12" y="129"/>
                    <a:pt x="13" y="131"/>
                  </a:cubicBezTo>
                  <a:cubicBezTo>
                    <a:pt x="14" y="132"/>
                    <a:pt x="16" y="133"/>
                    <a:pt x="18" y="134"/>
                  </a:cubicBezTo>
                  <a:cubicBezTo>
                    <a:pt x="19" y="135"/>
                    <a:pt x="21" y="135"/>
                    <a:pt x="23" y="135"/>
                  </a:cubicBezTo>
                  <a:cubicBezTo>
                    <a:pt x="24" y="135"/>
                    <a:pt x="26" y="135"/>
                    <a:pt x="27" y="134"/>
                  </a:cubicBezTo>
                  <a:cubicBezTo>
                    <a:pt x="28" y="134"/>
                    <a:pt x="30" y="133"/>
                    <a:pt x="31" y="132"/>
                  </a:cubicBezTo>
                  <a:cubicBezTo>
                    <a:pt x="31" y="132"/>
                    <a:pt x="33" y="130"/>
                    <a:pt x="35" y="128"/>
                  </a:cubicBezTo>
                  <a:cubicBezTo>
                    <a:pt x="37" y="125"/>
                    <a:pt x="40" y="120"/>
                    <a:pt x="44" y="115"/>
                  </a:cubicBezTo>
                  <a:cubicBezTo>
                    <a:pt x="47" y="110"/>
                    <a:pt x="49" y="105"/>
                    <a:pt x="51" y="101"/>
                  </a:cubicBezTo>
                  <a:cubicBezTo>
                    <a:pt x="53" y="95"/>
                    <a:pt x="55" y="88"/>
                    <a:pt x="57" y="81"/>
                  </a:cubicBezTo>
                  <a:cubicBezTo>
                    <a:pt x="58" y="78"/>
                    <a:pt x="59" y="76"/>
                    <a:pt x="60" y="74"/>
                  </a:cubicBezTo>
                  <a:cubicBezTo>
                    <a:pt x="60" y="73"/>
                    <a:pt x="61" y="72"/>
                    <a:pt x="61" y="71"/>
                  </a:cubicBezTo>
                  <a:cubicBezTo>
                    <a:pt x="61" y="71"/>
                    <a:pt x="61" y="70"/>
                    <a:pt x="61" y="70"/>
                  </a:cubicBezTo>
                  <a:cubicBezTo>
                    <a:pt x="61" y="70"/>
                    <a:pt x="61" y="70"/>
                    <a:pt x="61" y="70"/>
                  </a:cubicBezTo>
                  <a:cubicBezTo>
                    <a:pt x="61" y="70"/>
                    <a:pt x="61" y="70"/>
                    <a:pt x="61" y="70"/>
                  </a:cubicBezTo>
                  <a:cubicBezTo>
                    <a:pt x="61" y="70"/>
                    <a:pt x="61" y="70"/>
                    <a:pt x="61" y="70"/>
                  </a:cubicBezTo>
                  <a:cubicBezTo>
                    <a:pt x="62" y="70"/>
                    <a:pt x="62" y="69"/>
                    <a:pt x="63" y="68"/>
                  </a:cubicBezTo>
                  <a:cubicBezTo>
                    <a:pt x="63" y="68"/>
                    <a:pt x="63" y="67"/>
                    <a:pt x="63" y="66"/>
                  </a:cubicBezTo>
                  <a:cubicBezTo>
                    <a:pt x="63" y="65"/>
                    <a:pt x="62" y="63"/>
                    <a:pt x="62" y="62"/>
                  </a:cubicBezTo>
                  <a:cubicBezTo>
                    <a:pt x="61" y="60"/>
                    <a:pt x="59" y="58"/>
                    <a:pt x="57" y="56"/>
                  </a:cubicBezTo>
                  <a:moveTo>
                    <a:pt x="61" y="70"/>
                  </a:moveTo>
                  <a:cubicBezTo>
                    <a:pt x="61" y="70"/>
                    <a:pt x="61" y="70"/>
                    <a:pt x="61" y="70"/>
                  </a:cubicBezTo>
                  <a:cubicBezTo>
                    <a:pt x="61" y="70"/>
                    <a:pt x="61" y="70"/>
                    <a:pt x="61" y="70"/>
                  </a:cubicBez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0" name="îṡḷíḍe">
              <a:extLst>
                <a:ext uri="{FF2B5EF4-FFF2-40B4-BE49-F238E27FC236}">
                  <a16:creationId xmlns="" xmlns:a16="http://schemas.microsoft.com/office/drawing/2014/main" id="{326B8BFE-229E-4284-A333-7BEA808F4784}"/>
                </a:ext>
              </a:extLst>
            </p:cNvPr>
            <p:cNvSpPr/>
            <p:nvPr/>
          </p:nvSpPr>
          <p:spPr bwMode="auto">
            <a:xfrm>
              <a:off x="2682081" y="2930527"/>
              <a:ext cx="147638" cy="271463"/>
            </a:xfrm>
            <a:custGeom>
              <a:avLst/>
              <a:gdLst>
                <a:gd name="T0" fmla="*/ 70 w 75"/>
                <a:gd name="T1" fmla="*/ 64 h 137"/>
                <a:gd name="T2" fmla="*/ 59 w 75"/>
                <a:gd name="T3" fmla="*/ 54 h 137"/>
                <a:gd name="T4" fmla="*/ 50 w 75"/>
                <a:gd name="T5" fmla="*/ 53 h 137"/>
                <a:gd name="T6" fmla="*/ 37 w 75"/>
                <a:gd name="T7" fmla="*/ 55 h 137"/>
                <a:gd name="T8" fmla="*/ 32 w 75"/>
                <a:gd name="T9" fmla="*/ 58 h 137"/>
                <a:gd name="T10" fmla="*/ 30 w 75"/>
                <a:gd name="T11" fmla="*/ 59 h 137"/>
                <a:gd name="T12" fmla="*/ 30 w 75"/>
                <a:gd name="T13" fmla="*/ 35 h 137"/>
                <a:gd name="T14" fmla="*/ 32 w 75"/>
                <a:gd name="T15" fmla="*/ 26 h 137"/>
                <a:gd name="T16" fmla="*/ 34 w 75"/>
                <a:gd name="T17" fmla="*/ 16 h 137"/>
                <a:gd name="T18" fmla="*/ 33 w 75"/>
                <a:gd name="T19" fmla="*/ 13 h 137"/>
                <a:gd name="T20" fmla="*/ 29 w 75"/>
                <a:gd name="T21" fmla="*/ 7 h 137"/>
                <a:gd name="T22" fmla="*/ 20 w 75"/>
                <a:gd name="T23" fmla="*/ 2 h 137"/>
                <a:gd name="T24" fmla="*/ 11 w 75"/>
                <a:gd name="T25" fmla="*/ 0 h 137"/>
                <a:gd name="T26" fmla="*/ 3 w 75"/>
                <a:gd name="T27" fmla="*/ 2 h 137"/>
                <a:gd name="T28" fmla="*/ 0 w 75"/>
                <a:gd name="T29" fmla="*/ 9 h 137"/>
                <a:gd name="T30" fmla="*/ 2 w 75"/>
                <a:gd name="T31" fmla="*/ 15 h 137"/>
                <a:gd name="T32" fmla="*/ 2 w 75"/>
                <a:gd name="T33" fmla="*/ 15 h 137"/>
                <a:gd name="T34" fmla="*/ 2 w 75"/>
                <a:gd name="T35" fmla="*/ 15 h 137"/>
                <a:gd name="T36" fmla="*/ 6 w 75"/>
                <a:gd name="T37" fmla="*/ 21 h 137"/>
                <a:gd name="T38" fmla="*/ 7 w 75"/>
                <a:gd name="T39" fmla="*/ 25 h 137"/>
                <a:gd name="T40" fmla="*/ 7 w 75"/>
                <a:gd name="T41" fmla="*/ 28 h 137"/>
                <a:gd name="T42" fmla="*/ 7 w 75"/>
                <a:gd name="T43" fmla="*/ 61 h 137"/>
                <a:gd name="T44" fmla="*/ 7 w 75"/>
                <a:gd name="T45" fmla="*/ 71 h 137"/>
                <a:gd name="T46" fmla="*/ 4 w 75"/>
                <a:gd name="T47" fmla="*/ 118 h 137"/>
                <a:gd name="T48" fmla="*/ 5 w 75"/>
                <a:gd name="T49" fmla="*/ 126 h 137"/>
                <a:gd name="T50" fmla="*/ 7 w 75"/>
                <a:gd name="T51" fmla="*/ 126 h 137"/>
                <a:gd name="T52" fmla="*/ 5 w 75"/>
                <a:gd name="T53" fmla="*/ 126 h 137"/>
                <a:gd name="T54" fmla="*/ 8 w 75"/>
                <a:gd name="T55" fmla="*/ 134 h 137"/>
                <a:gd name="T56" fmla="*/ 11 w 75"/>
                <a:gd name="T57" fmla="*/ 136 h 137"/>
                <a:gd name="T58" fmla="*/ 14 w 75"/>
                <a:gd name="T59" fmla="*/ 137 h 137"/>
                <a:gd name="T60" fmla="*/ 17 w 75"/>
                <a:gd name="T61" fmla="*/ 137 h 137"/>
                <a:gd name="T62" fmla="*/ 19 w 75"/>
                <a:gd name="T63" fmla="*/ 136 h 137"/>
                <a:gd name="T64" fmla="*/ 22 w 75"/>
                <a:gd name="T65" fmla="*/ 135 h 137"/>
                <a:gd name="T66" fmla="*/ 25 w 75"/>
                <a:gd name="T67" fmla="*/ 131 h 137"/>
                <a:gd name="T68" fmla="*/ 28 w 75"/>
                <a:gd name="T69" fmla="*/ 123 h 137"/>
                <a:gd name="T70" fmla="*/ 28 w 75"/>
                <a:gd name="T71" fmla="*/ 113 h 137"/>
                <a:gd name="T72" fmla="*/ 29 w 75"/>
                <a:gd name="T73" fmla="*/ 89 h 137"/>
                <a:gd name="T74" fmla="*/ 30 w 75"/>
                <a:gd name="T75" fmla="*/ 63 h 137"/>
                <a:gd name="T76" fmla="*/ 30 w 75"/>
                <a:gd name="T77" fmla="*/ 62 h 137"/>
                <a:gd name="T78" fmla="*/ 32 w 75"/>
                <a:gd name="T79" fmla="*/ 63 h 137"/>
                <a:gd name="T80" fmla="*/ 43 w 75"/>
                <a:gd name="T81" fmla="*/ 74 h 137"/>
                <a:gd name="T82" fmla="*/ 51 w 75"/>
                <a:gd name="T83" fmla="*/ 87 h 137"/>
                <a:gd name="T84" fmla="*/ 54 w 75"/>
                <a:gd name="T85" fmla="*/ 94 h 137"/>
                <a:gd name="T86" fmla="*/ 57 w 75"/>
                <a:gd name="T87" fmla="*/ 97 h 137"/>
                <a:gd name="T88" fmla="*/ 61 w 75"/>
                <a:gd name="T89" fmla="*/ 98 h 137"/>
                <a:gd name="T90" fmla="*/ 66 w 75"/>
                <a:gd name="T91" fmla="*/ 96 h 137"/>
                <a:gd name="T92" fmla="*/ 71 w 75"/>
                <a:gd name="T93" fmla="*/ 90 h 137"/>
                <a:gd name="T94" fmla="*/ 75 w 75"/>
                <a:gd name="T95" fmla="*/ 78 h 137"/>
                <a:gd name="T96" fmla="*/ 70 w 75"/>
                <a:gd name="T97" fmla="*/ 6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5" h="137">
                  <a:moveTo>
                    <a:pt x="70" y="64"/>
                  </a:moveTo>
                  <a:cubicBezTo>
                    <a:pt x="67" y="60"/>
                    <a:pt x="63" y="56"/>
                    <a:pt x="59" y="54"/>
                  </a:cubicBezTo>
                  <a:cubicBezTo>
                    <a:pt x="56" y="53"/>
                    <a:pt x="53" y="53"/>
                    <a:pt x="50" y="53"/>
                  </a:cubicBezTo>
                  <a:cubicBezTo>
                    <a:pt x="45" y="53"/>
                    <a:pt x="41" y="54"/>
                    <a:pt x="37" y="55"/>
                  </a:cubicBezTo>
                  <a:cubicBezTo>
                    <a:pt x="34" y="57"/>
                    <a:pt x="32" y="58"/>
                    <a:pt x="32" y="58"/>
                  </a:cubicBezTo>
                  <a:cubicBezTo>
                    <a:pt x="30" y="59"/>
                    <a:pt x="30" y="59"/>
                    <a:pt x="30" y="59"/>
                  </a:cubicBezTo>
                  <a:cubicBezTo>
                    <a:pt x="30" y="35"/>
                    <a:pt x="30" y="35"/>
                    <a:pt x="30" y="35"/>
                  </a:cubicBezTo>
                  <a:cubicBezTo>
                    <a:pt x="30" y="32"/>
                    <a:pt x="31" y="29"/>
                    <a:pt x="32" y="26"/>
                  </a:cubicBezTo>
                  <a:cubicBezTo>
                    <a:pt x="33" y="23"/>
                    <a:pt x="34" y="20"/>
                    <a:pt x="34" y="16"/>
                  </a:cubicBezTo>
                  <a:cubicBezTo>
                    <a:pt x="34" y="15"/>
                    <a:pt x="34" y="14"/>
                    <a:pt x="33" y="13"/>
                  </a:cubicBezTo>
                  <a:cubicBezTo>
                    <a:pt x="32" y="11"/>
                    <a:pt x="31" y="9"/>
                    <a:pt x="29" y="7"/>
                  </a:cubicBezTo>
                  <a:cubicBezTo>
                    <a:pt x="27" y="5"/>
                    <a:pt x="23" y="3"/>
                    <a:pt x="20" y="2"/>
                  </a:cubicBezTo>
                  <a:cubicBezTo>
                    <a:pt x="17" y="1"/>
                    <a:pt x="14" y="0"/>
                    <a:pt x="11" y="0"/>
                  </a:cubicBezTo>
                  <a:cubicBezTo>
                    <a:pt x="7" y="0"/>
                    <a:pt x="5" y="1"/>
                    <a:pt x="3" y="2"/>
                  </a:cubicBezTo>
                  <a:cubicBezTo>
                    <a:pt x="1" y="4"/>
                    <a:pt x="0" y="7"/>
                    <a:pt x="0" y="9"/>
                  </a:cubicBezTo>
                  <a:cubicBezTo>
                    <a:pt x="0" y="11"/>
                    <a:pt x="1" y="13"/>
                    <a:pt x="2" y="15"/>
                  </a:cubicBezTo>
                  <a:cubicBezTo>
                    <a:pt x="2" y="15"/>
                    <a:pt x="2" y="15"/>
                    <a:pt x="2" y="15"/>
                  </a:cubicBezTo>
                  <a:cubicBezTo>
                    <a:pt x="2" y="15"/>
                    <a:pt x="2" y="15"/>
                    <a:pt x="2" y="15"/>
                  </a:cubicBezTo>
                  <a:cubicBezTo>
                    <a:pt x="3" y="16"/>
                    <a:pt x="5" y="18"/>
                    <a:pt x="6" y="21"/>
                  </a:cubicBezTo>
                  <a:cubicBezTo>
                    <a:pt x="6" y="22"/>
                    <a:pt x="6" y="24"/>
                    <a:pt x="7" y="25"/>
                  </a:cubicBezTo>
                  <a:cubicBezTo>
                    <a:pt x="7" y="26"/>
                    <a:pt x="7" y="27"/>
                    <a:pt x="7" y="28"/>
                  </a:cubicBezTo>
                  <a:cubicBezTo>
                    <a:pt x="7" y="61"/>
                    <a:pt x="7" y="61"/>
                    <a:pt x="7" y="61"/>
                  </a:cubicBezTo>
                  <a:cubicBezTo>
                    <a:pt x="7" y="63"/>
                    <a:pt x="7" y="67"/>
                    <a:pt x="7" y="71"/>
                  </a:cubicBezTo>
                  <a:cubicBezTo>
                    <a:pt x="6" y="85"/>
                    <a:pt x="4" y="105"/>
                    <a:pt x="4" y="118"/>
                  </a:cubicBezTo>
                  <a:cubicBezTo>
                    <a:pt x="4" y="121"/>
                    <a:pt x="4" y="124"/>
                    <a:pt x="5" y="126"/>
                  </a:cubicBezTo>
                  <a:cubicBezTo>
                    <a:pt x="7" y="126"/>
                    <a:pt x="7" y="126"/>
                    <a:pt x="7" y="126"/>
                  </a:cubicBezTo>
                  <a:cubicBezTo>
                    <a:pt x="5" y="126"/>
                    <a:pt x="5" y="126"/>
                    <a:pt x="5" y="126"/>
                  </a:cubicBezTo>
                  <a:cubicBezTo>
                    <a:pt x="5" y="130"/>
                    <a:pt x="6" y="132"/>
                    <a:pt x="8" y="134"/>
                  </a:cubicBezTo>
                  <a:cubicBezTo>
                    <a:pt x="9" y="135"/>
                    <a:pt x="10" y="136"/>
                    <a:pt x="11" y="136"/>
                  </a:cubicBezTo>
                  <a:cubicBezTo>
                    <a:pt x="12" y="137"/>
                    <a:pt x="13" y="137"/>
                    <a:pt x="14" y="137"/>
                  </a:cubicBezTo>
                  <a:cubicBezTo>
                    <a:pt x="15" y="137"/>
                    <a:pt x="16" y="137"/>
                    <a:pt x="17" y="137"/>
                  </a:cubicBezTo>
                  <a:cubicBezTo>
                    <a:pt x="18" y="136"/>
                    <a:pt x="19" y="136"/>
                    <a:pt x="19" y="136"/>
                  </a:cubicBezTo>
                  <a:cubicBezTo>
                    <a:pt x="20" y="136"/>
                    <a:pt x="21" y="136"/>
                    <a:pt x="22" y="135"/>
                  </a:cubicBezTo>
                  <a:cubicBezTo>
                    <a:pt x="24" y="134"/>
                    <a:pt x="25" y="133"/>
                    <a:pt x="25" y="131"/>
                  </a:cubicBezTo>
                  <a:cubicBezTo>
                    <a:pt x="26" y="129"/>
                    <a:pt x="27" y="126"/>
                    <a:pt x="28" y="123"/>
                  </a:cubicBezTo>
                  <a:cubicBezTo>
                    <a:pt x="28" y="119"/>
                    <a:pt x="28" y="116"/>
                    <a:pt x="28" y="113"/>
                  </a:cubicBezTo>
                  <a:cubicBezTo>
                    <a:pt x="28" y="109"/>
                    <a:pt x="29" y="99"/>
                    <a:pt x="29" y="89"/>
                  </a:cubicBezTo>
                  <a:cubicBezTo>
                    <a:pt x="29" y="79"/>
                    <a:pt x="30" y="69"/>
                    <a:pt x="30" y="63"/>
                  </a:cubicBezTo>
                  <a:cubicBezTo>
                    <a:pt x="30" y="62"/>
                    <a:pt x="30" y="62"/>
                    <a:pt x="30" y="62"/>
                  </a:cubicBezTo>
                  <a:cubicBezTo>
                    <a:pt x="32" y="63"/>
                    <a:pt x="32" y="63"/>
                    <a:pt x="32" y="63"/>
                  </a:cubicBezTo>
                  <a:cubicBezTo>
                    <a:pt x="36" y="65"/>
                    <a:pt x="40" y="69"/>
                    <a:pt x="43" y="74"/>
                  </a:cubicBezTo>
                  <a:cubicBezTo>
                    <a:pt x="47" y="79"/>
                    <a:pt x="50" y="84"/>
                    <a:pt x="51" y="87"/>
                  </a:cubicBezTo>
                  <a:cubicBezTo>
                    <a:pt x="51" y="89"/>
                    <a:pt x="52" y="92"/>
                    <a:pt x="54" y="94"/>
                  </a:cubicBezTo>
                  <a:cubicBezTo>
                    <a:pt x="55" y="95"/>
                    <a:pt x="55" y="96"/>
                    <a:pt x="57" y="97"/>
                  </a:cubicBezTo>
                  <a:cubicBezTo>
                    <a:pt x="58" y="97"/>
                    <a:pt x="59" y="98"/>
                    <a:pt x="61" y="98"/>
                  </a:cubicBezTo>
                  <a:cubicBezTo>
                    <a:pt x="63" y="98"/>
                    <a:pt x="65" y="97"/>
                    <a:pt x="66" y="96"/>
                  </a:cubicBezTo>
                  <a:cubicBezTo>
                    <a:pt x="68" y="94"/>
                    <a:pt x="70" y="92"/>
                    <a:pt x="71" y="90"/>
                  </a:cubicBezTo>
                  <a:cubicBezTo>
                    <a:pt x="74" y="86"/>
                    <a:pt x="75" y="82"/>
                    <a:pt x="75" y="78"/>
                  </a:cubicBezTo>
                  <a:cubicBezTo>
                    <a:pt x="75" y="73"/>
                    <a:pt x="73" y="68"/>
                    <a:pt x="70" y="64"/>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1" name="îSḷîḋé">
              <a:extLst>
                <a:ext uri="{FF2B5EF4-FFF2-40B4-BE49-F238E27FC236}">
                  <a16:creationId xmlns="" xmlns:a16="http://schemas.microsoft.com/office/drawing/2014/main" id="{83612E36-BFCC-49CC-B1B9-A9CEC8778357}"/>
                </a:ext>
              </a:extLst>
            </p:cNvPr>
            <p:cNvSpPr/>
            <p:nvPr/>
          </p:nvSpPr>
          <p:spPr bwMode="auto">
            <a:xfrm>
              <a:off x="2220119" y="3652839"/>
              <a:ext cx="71438" cy="176213"/>
            </a:xfrm>
            <a:custGeom>
              <a:avLst/>
              <a:gdLst>
                <a:gd name="T0" fmla="*/ 34 w 36"/>
                <a:gd name="T1" fmla="*/ 88 h 88"/>
                <a:gd name="T2" fmla="*/ 36 w 36"/>
                <a:gd name="T3" fmla="*/ 88 h 88"/>
                <a:gd name="T4" fmla="*/ 36 w 36"/>
                <a:gd name="T5" fmla="*/ 0 h 88"/>
                <a:gd name="T6" fmla="*/ 34 w 36"/>
                <a:gd name="T7" fmla="*/ 0 h 88"/>
                <a:gd name="T8" fmla="*/ 26 w 36"/>
                <a:gd name="T9" fmla="*/ 0 h 88"/>
                <a:gd name="T10" fmla="*/ 24 w 36"/>
                <a:gd name="T11" fmla="*/ 0 h 88"/>
                <a:gd name="T12" fmla="*/ 24 w 36"/>
                <a:gd name="T13" fmla="*/ 2 h 88"/>
                <a:gd name="T14" fmla="*/ 18 w 36"/>
                <a:gd name="T15" fmla="*/ 13 h 88"/>
                <a:gd name="T16" fmla="*/ 4 w 36"/>
                <a:gd name="T17" fmla="*/ 16 h 88"/>
                <a:gd name="T18" fmla="*/ 2 w 36"/>
                <a:gd name="T19" fmla="*/ 16 h 88"/>
                <a:gd name="T20" fmla="*/ 0 w 36"/>
                <a:gd name="T21" fmla="*/ 16 h 88"/>
                <a:gd name="T22" fmla="*/ 0 w 36"/>
                <a:gd name="T23" fmla="*/ 27 h 88"/>
                <a:gd name="T24" fmla="*/ 0 w 36"/>
                <a:gd name="T25" fmla="*/ 29 h 88"/>
                <a:gd name="T26" fmla="*/ 21 w 36"/>
                <a:gd name="T27" fmla="*/ 29 h 88"/>
                <a:gd name="T28" fmla="*/ 21 w 36"/>
                <a:gd name="T29" fmla="*/ 88 h 88"/>
                <a:gd name="T30" fmla="*/ 34 w 36"/>
                <a:gd name="T3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6" h="88">
                  <a:moveTo>
                    <a:pt x="34" y="88"/>
                  </a:moveTo>
                  <a:cubicBezTo>
                    <a:pt x="36" y="88"/>
                    <a:pt x="36" y="88"/>
                    <a:pt x="36" y="88"/>
                  </a:cubicBezTo>
                  <a:cubicBezTo>
                    <a:pt x="36" y="0"/>
                    <a:pt x="36" y="0"/>
                    <a:pt x="36" y="0"/>
                  </a:cubicBezTo>
                  <a:cubicBezTo>
                    <a:pt x="34" y="0"/>
                    <a:pt x="34" y="0"/>
                    <a:pt x="34" y="0"/>
                  </a:cubicBezTo>
                  <a:cubicBezTo>
                    <a:pt x="26" y="0"/>
                    <a:pt x="26" y="0"/>
                    <a:pt x="26" y="0"/>
                  </a:cubicBezTo>
                  <a:cubicBezTo>
                    <a:pt x="24" y="0"/>
                    <a:pt x="24" y="0"/>
                    <a:pt x="24" y="0"/>
                  </a:cubicBezTo>
                  <a:cubicBezTo>
                    <a:pt x="24" y="2"/>
                    <a:pt x="24" y="2"/>
                    <a:pt x="24" y="2"/>
                  </a:cubicBezTo>
                  <a:cubicBezTo>
                    <a:pt x="23" y="7"/>
                    <a:pt x="21" y="10"/>
                    <a:pt x="18" y="13"/>
                  </a:cubicBezTo>
                  <a:cubicBezTo>
                    <a:pt x="15" y="15"/>
                    <a:pt x="11" y="16"/>
                    <a:pt x="4" y="16"/>
                  </a:cubicBezTo>
                  <a:cubicBezTo>
                    <a:pt x="2" y="16"/>
                    <a:pt x="2" y="16"/>
                    <a:pt x="2" y="16"/>
                  </a:cubicBezTo>
                  <a:cubicBezTo>
                    <a:pt x="0" y="16"/>
                    <a:pt x="0" y="16"/>
                    <a:pt x="0" y="16"/>
                  </a:cubicBezTo>
                  <a:cubicBezTo>
                    <a:pt x="0" y="27"/>
                    <a:pt x="0" y="27"/>
                    <a:pt x="0" y="27"/>
                  </a:cubicBezTo>
                  <a:cubicBezTo>
                    <a:pt x="0" y="29"/>
                    <a:pt x="0" y="29"/>
                    <a:pt x="0" y="29"/>
                  </a:cubicBezTo>
                  <a:cubicBezTo>
                    <a:pt x="21" y="29"/>
                    <a:pt x="21" y="29"/>
                    <a:pt x="21" y="29"/>
                  </a:cubicBezTo>
                  <a:cubicBezTo>
                    <a:pt x="21" y="88"/>
                    <a:pt x="21" y="88"/>
                    <a:pt x="21" y="88"/>
                  </a:cubicBezTo>
                  <a:lnTo>
                    <a:pt x="34"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2" name="í$ḷîdê">
              <a:extLst>
                <a:ext uri="{FF2B5EF4-FFF2-40B4-BE49-F238E27FC236}">
                  <a16:creationId xmlns="" xmlns:a16="http://schemas.microsoft.com/office/drawing/2014/main" id="{8D77B24F-DCCB-4A97-AD8C-9C61EA8351D9}"/>
                </a:ext>
              </a:extLst>
            </p:cNvPr>
            <p:cNvSpPr/>
            <p:nvPr/>
          </p:nvSpPr>
          <p:spPr bwMode="auto">
            <a:xfrm>
              <a:off x="2347119" y="3652839"/>
              <a:ext cx="123825" cy="179388"/>
            </a:xfrm>
            <a:custGeom>
              <a:avLst/>
              <a:gdLst>
                <a:gd name="T0" fmla="*/ 30 w 63"/>
                <a:gd name="T1" fmla="*/ 78 h 90"/>
                <a:gd name="T2" fmla="*/ 29 w 63"/>
                <a:gd name="T3" fmla="*/ 78 h 90"/>
                <a:gd name="T4" fmla="*/ 29 w 63"/>
                <a:gd name="T5" fmla="*/ 78 h 90"/>
                <a:gd name="T6" fmla="*/ 29 w 63"/>
                <a:gd name="T7" fmla="*/ 78 h 90"/>
                <a:gd name="T8" fmla="*/ 20 w 63"/>
                <a:gd name="T9" fmla="*/ 75 h 90"/>
                <a:gd name="T10" fmla="*/ 16 w 63"/>
                <a:gd name="T11" fmla="*/ 66 h 90"/>
                <a:gd name="T12" fmla="*/ 16 w 63"/>
                <a:gd name="T13" fmla="*/ 64 h 90"/>
                <a:gd name="T14" fmla="*/ 3 w 63"/>
                <a:gd name="T15" fmla="*/ 64 h 90"/>
                <a:gd name="T16" fmla="*/ 1 w 63"/>
                <a:gd name="T17" fmla="*/ 64 h 90"/>
                <a:gd name="T18" fmla="*/ 1 w 63"/>
                <a:gd name="T19" fmla="*/ 66 h 90"/>
                <a:gd name="T20" fmla="*/ 9 w 63"/>
                <a:gd name="T21" fmla="*/ 83 h 90"/>
                <a:gd name="T22" fmla="*/ 29 w 63"/>
                <a:gd name="T23" fmla="*/ 90 h 90"/>
                <a:gd name="T24" fmla="*/ 29 w 63"/>
                <a:gd name="T25" fmla="*/ 90 h 90"/>
                <a:gd name="T26" fmla="*/ 29 w 63"/>
                <a:gd name="T27" fmla="*/ 90 h 90"/>
                <a:gd name="T28" fmla="*/ 53 w 63"/>
                <a:gd name="T29" fmla="*/ 77 h 90"/>
                <a:gd name="T30" fmla="*/ 63 w 63"/>
                <a:gd name="T31" fmla="*/ 41 h 90"/>
                <a:gd name="T32" fmla="*/ 63 w 63"/>
                <a:gd name="T33" fmla="*/ 41 h 90"/>
                <a:gd name="T34" fmla="*/ 63 w 63"/>
                <a:gd name="T35" fmla="*/ 41 h 90"/>
                <a:gd name="T36" fmla="*/ 54 w 63"/>
                <a:gd name="T37" fmla="*/ 11 h 90"/>
                <a:gd name="T38" fmla="*/ 30 w 63"/>
                <a:gd name="T39" fmla="*/ 0 h 90"/>
                <a:gd name="T40" fmla="*/ 30 w 63"/>
                <a:gd name="T41" fmla="*/ 0 h 90"/>
                <a:gd name="T42" fmla="*/ 30 w 63"/>
                <a:gd name="T43" fmla="*/ 0 h 90"/>
                <a:gd name="T44" fmla="*/ 8 w 63"/>
                <a:gd name="T45" fmla="*/ 8 h 90"/>
                <a:gd name="T46" fmla="*/ 0 w 63"/>
                <a:gd name="T47" fmla="*/ 31 h 90"/>
                <a:gd name="T48" fmla="*/ 0 w 63"/>
                <a:gd name="T49" fmla="*/ 31 h 90"/>
                <a:gd name="T50" fmla="*/ 0 w 63"/>
                <a:gd name="T51" fmla="*/ 31 h 90"/>
                <a:gd name="T52" fmla="*/ 8 w 63"/>
                <a:gd name="T53" fmla="*/ 52 h 90"/>
                <a:gd name="T54" fmla="*/ 29 w 63"/>
                <a:gd name="T55" fmla="*/ 60 h 90"/>
                <a:gd name="T56" fmla="*/ 29 w 63"/>
                <a:gd name="T57" fmla="*/ 60 h 90"/>
                <a:gd name="T58" fmla="*/ 29 w 63"/>
                <a:gd name="T59" fmla="*/ 60 h 90"/>
                <a:gd name="T60" fmla="*/ 46 w 63"/>
                <a:gd name="T61" fmla="*/ 54 h 90"/>
                <a:gd name="T62" fmla="*/ 41 w 63"/>
                <a:gd name="T63" fmla="*/ 71 h 90"/>
                <a:gd name="T64" fmla="*/ 30 w 63"/>
                <a:gd name="T65" fmla="*/ 78 h 90"/>
                <a:gd name="T66" fmla="*/ 42 w 63"/>
                <a:gd name="T67" fmla="*/ 42 h 90"/>
                <a:gd name="T68" fmla="*/ 31 w 63"/>
                <a:gd name="T69" fmla="*/ 47 h 90"/>
                <a:gd name="T70" fmla="*/ 30 w 63"/>
                <a:gd name="T71" fmla="*/ 47 h 90"/>
                <a:gd name="T72" fmla="*/ 19 w 63"/>
                <a:gd name="T73" fmla="*/ 43 h 90"/>
                <a:gd name="T74" fmla="*/ 15 w 63"/>
                <a:gd name="T75" fmla="*/ 31 h 90"/>
                <a:gd name="T76" fmla="*/ 15 w 63"/>
                <a:gd name="T77" fmla="*/ 30 h 90"/>
                <a:gd name="T78" fmla="*/ 19 w 63"/>
                <a:gd name="T79" fmla="*/ 18 h 90"/>
                <a:gd name="T80" fmla="*/ 30 w 63"/>
                <a:gd name="T81" fmla="*/ 14 h 90"/>
                <a:gd name="T82" fmla="*/ 41 w 63"/>
                <a:gd name="T83" fmla="*/ 18 h 90"/>
                <a:gd name="T84" fmla="*/ 45 w 63"/>
                <a:gd name="T85" fmla="*/ 30 h 90"/>
                <a:gd name="T86" fmla="*/ 42 w 63"/>
                <a:gd name="T87"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90">
                  <a:moveTo>
                    <a:pt x="30" y="78"/>
                  </a:moveTo>
                  <a:cubicBezTo>
                    <a:pt x="29" y="78"/>
                    <a:pt x="29" y="78"/>
                    <a:pt x="29" y="78"/>
                  </a:cubicBezTo>
                  <a:cubicBezTo>
                    <a:pt x="29" y="78"/>
                    <a:pt x="29" y="78"/>
                    <a:pt x="29" y="78"/>
                  </a:cubicBezTo>
                  <a:cubicBezTo>
                    <a:pt x="29" y="78"/>
                    <a:pt x="29" y="78"/>
                    <a:pt x="29" y="78"/>
                  </a:cubicBezTo>
                  <a:cubicBezTo>
                    <a:pt x="24" y="78"/>
                    <a:pt x="22" y="77"/>
                    <a:pt x="20" y="75"/>
                  </a:cubicBezTo>
                  <a:cubicBezTo>
                    <a:pt x="18" y="73"/>
                    <a:pt x="16" y="70"/>
                    <a:pt x="16" y="66"/>
                  </a:cubicBezTo>
                  <a:cubicBezTo>
                    <a:pt x="16" y="64"/>
                    <a:pt x="16" y="64"/>
                    <a:pt x="16" y="64"/>
                  </a:cubicBezTo>
                  <a:cubicBezTo>
                    <a:pt x="3" y="64"/>
                    <a:pt x="3" y="64"/>
                    <a:pt x="3" y="64"/>
                  </a:cubicBezTo>
                  <a:cubicBezTo>
                    <a:pt x="1" y="64"/>
                    <a:pt x="1" y="64"/>
                    <a:pt x="1" y="64"/>
                  </a:cubicBezTo>
                  <a:cubicBezTo>
                    <a:pt x="1" y="66"/>
                    <a:pt x="1" y="66"/>
                    <a:pt x="1" y="66"/>
                  </a:cubicBezTo>
                  <a:cubicBezTo>
                    <a:pt x="1" y="73"/>
                    <a:pt x="4" y="79"/>
                    <a:pt x="9" y="83"/>
                  </a:cubicBezTo>
                  <a:cubicBezTo>
                    <a:pt x="13" y="87"/>
                    <a:pt x="20" y="89"/>
                    <a:pt x="29" y="90"/>
                  </a:cubicBezTo>
                  <a:cubicBezTo>
                    <a:pt x="29" y="90"/>
                    <a:pt x="29" y="90"/>
                    <a:pt x="29" y="90"/>
                  </a:cubicBezTo>
                  <a:cubicBezTo>
                    <a:pt x="29" y="90"/>
                    <a:pt x="29" y="90"/>
                    <a:pt x="29" y="90"/>
                  </a:cubicBezTo>
                  <a:cubicBezTo>
                    <a:pt x="39" y="89"/>
                    <a:pt x="48" y="85"/>
                    <a:pt x="53" y="77"/>
                  </a:cubicBezTo>
                  <a:cubicBezTo>
                    <a:pt x="59" y="68"/>
                    <a:pt x="62" y="56"/>
                    <a:pt x="63" y="41"/>
                  </a:cubicBezTo>
                  <a:cubicBezTo>
                    <a:pt x="63" y="41"/>
                    <a:pt x="63" y="41"/>
                    <a:pt x="63" y="41"/>
                  </a:cubicBezTo>
                  <a:cubicBezTo>
                    <a:pt x="63" y="41"/>
                    <a:pt x="63" y="41"/>
                    <a:pt x="63" y="41"/>
                  </a:cubicBezTo>
                  <a:cubicBezTo>
                    <a:pt x="62" y="28"/>
                    <a:pt x="60" y="18"/>
                    <a:pt x="54" y="11"/>
                  </a:cubicBezTo>
                  <a:cubicBezTo>
                    <a:pt x="49" y="4"/>
                    <a:pt x="40" y="0"/>
                    <a:pt x="30" y="0"/>
                  </a:cubicBezTo>
                  <a:cubicBezTo>
                    <a:pt x="30" y="0"/>
                    <a:pt x="30" y="0"/>
                    <a:pt x="30" y="0"/>
                  </a:cubicBezTo>
                  <a:cubicBezTo>
                    <a:pt x="30" y="0"/>
                    <a:pt x="30" y="0"/>
                    <a:pt x="30" y="0"/>
                  </a:cubicBezTo>
                  <a:cubicBezTo>
                    <a:pt x="21" y="0"/>
                    <a:pt x="13" y="3"/>
                    <a:pt x="8" y="8"/>
                  </a:cubicBezTo>
                  <a:cubicBezTo>
                    <a:pt x="3" y="14"/>
                    <a:pt x="0" y="21"/>
                    <a:pt x="0" y="31"/>
                  </a:cubicBezTo>
                  <a:cubicBezTo>
                    <a:pt x="0" y="31"/>
                    <a:pt x="0" y="31"/>
                    <a:pt x="0" y="31"/>
                  </a:cubicBezTo>
                  <a:cubicBezTo>
                    <a:pt x="0" y="31"/>
                    <a:pt x="0" y="31"/>
                    <a:pt x="0" y="31"/>
                  </a:cubicBezTo>
                  <a:cubicBezTo>
                    <a:pt x="0" y="40"/>
                    <a:pt x="3" y="47"/>
                    <a:pt x="8" y="52"/>
                  </a:cubicBezTo>
                  <a:cubicBezTo>
                    <a:pt x="13" y="57"/>
                    <a:pt x="20" y="60"/>
                    <a:pt x="29" y="60"/>
                  </a:cubicBezTo>
                  <a:cubicBezTo>
                    <a:pt x="29" y="60"/>
                    <a:pt x="29" y="60"/>
                    <a:pt x="29" y="60"/>
                  </a:cubicBezTo>
                  <a:cubicBezTo>
                    <a:pt x="29" y="60"/>
                    <a:pt x="29" y="60"/>
                    <a:pt x="29" y="60"/>
                  </a:cubicBezTo>
                  <a:cubicBezTo>
                    <a:pt x="36" y="60"/>
                    <a:pt x="42" y="58"/>
                    <a:pt x="46" y="54"/>
                  </a:cubicBezTo>
                  <a:cubicBezTo>
                    <a:pt x="45" y="62"/>
                    <a:pt x="43" y="67"/>
                    <a:pt x="41" y="71"/>
                  </a:cubicBezTo>
                  <a:cubicBezTo>
                    <a:pt x="37" y="76"/>
                    <a:pt x="34" y="78"/>
                    <a:pt x="30" y="78"/>
                  </a:cubicBezTo>
                  <a:moveTo>
                    <a:pt x="42" y="42"/>
                  </a:moveTo>
                  <a:cubicBezTo>
                    <a:pt x="39" y="45"/>
                    <a:pt x="36" y="47"/>
                    <a:pt x="31" y="47"/>
                  </a:cubicBezTo>
                  <a:cubicBezTo>
                    <a:pt x="30" y="47"/>
                    <a:pt x="30" y="47"/>
                    <a:pt x="30" y="47"/>
                  </a:cubicBezTo>
                  <a:cubicBezTo>
                    <a:pt x="25" y="47"/>
                    <a:pt x="21" y="45"/>
                    <a:pt x="19" y="43"/>
                  </a:cubicBezTo>
                  <a:cubicBezTo>
                    <a:pt x="17" y="41"/>
                    <a:pt x="15" y="37"/>
                    <a:pt x="15" y="31"/>
                  </a:cubicBezTo>
                  <a:cubicBezTo>
                    <a:pt x="15" y="30"/>
                    <a:pt x="15" y="30"/>
                    <a:pt x="15" y="30"/>
                  </a:cubicBezTo>
                  <a:cubicBezTo>
                    <a:pt x="15" y="25"/>
                    <a:pt x="17" y="21"/>
                    <a:pt x="19" y="18"/>
                  </a:cubicBezTo>
                  <a:cubicBezTo>
                    <a:pt x="22" y="15"/>
                    <a:pt x="25" y="14"/>
                    <a:pt x="30" y="14"/>
                  </a:cubicBezTo>
                  <a:cubicBezTo>
                    <a:pt x="35" y="14"/>
                    <a:pt x="39" y="15"/>
                    <a:pt x="41" y="18"/>
                  </a:cubicBezTo>
                  <a:cubicBezTo>
                    <a:pt x="44" y="20"/>
                    <a:pt x="45" y="24"/>
                    <a:pt x="45" y="30"/>
                  </a:cubicBezTo>
                  <a:cubicBezTo>
                    <a:pt x="45" y="35"/>
                    <a:pt x="44" y="40"/>
                    <a:pt x="42" y="42"/>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3" name="iṡlíḑé">
              <a:extLst>
                <a:ext uri="{FF2B5EF4-FFF2-40B4-BE49-F238E27FC236}">
                  <a16:creationId xmlns="" xmlns:a16="http://schemas.microsoft.com/office/drawing/2014/main" id="{60A5E578-09B1-45B3-BFB3-6CDFAF6992F3}"/>
                </a:ext>
              </a:extLst>
            </p:cNvPr>
            <p:cNvSpPr/>
            <p:nvPr/>
          </p:nvSpPr>
          <p:spPr bwMode="auto">
            <a:xfrm>
              <a:off x="2485231" y="3657602"/>
              <a:ext cx="131763" cy="171450"/>
            </a:xfrm>
            <a:custGeom>
              <a:avLst/>
              <a:gdLst>
                <a:gd name="T0" fmla="*/ 48 w 83"/>
                <a:gd name="T1" fmla="*/ 108 h 108"/>
                <a:gd name="T2" fmla="*/ 64 w 83"/>
                <a:gd name="T3" fmla="*/ 108 h 108"/>
                <a:gd name="T4" fmla="*/ 66 w 83"/>
                <a:gd name="T5" fmla="*/ 108 h 108"/>
                <a:gd name="T6" fmla="*/ 66 w 83"/>
                <a:gd name="T7" fmla="*/ 83 h 108"/>
                <a:gd name="T8" fmla="*/ 80 w 83"/>
                <a:gd name="T9" fmla="*/ 83 h 108"/>
                <a:gd name="T10" fmla="*/ 83 w 83"/>
                <a:gd name="T11" fmla="*/ 83 h 108"/>
                <a:gd name="T12" fmla="*/ 83 w 83"/>
                <a:gd name="T13" fmla="*/ 80 h 108"/>
                <a:gd name="T14" fmla="*/ 83 w 83"/>
                <a:gd name="T15" fmla="*/ 69 h 108"/>
                <a:gd name="T16" fmla="*/ 83 w 83"/>
                <a:gd name="T17" fmla="*/ 66 h 108"/>
                <a:gd name="T18" fmla="*/ 66 w 83"/>
                <a:gd name="T19" fmla="*/ 66 h 108"/>
                <a:gd name="T20" fmla="*/ 66 w 83"/>
                <a:gd name="T21" fmla="*/ 0 h 108"/>
                <a:gd name="T22" fmla="*/ 51 w 83"/>
                <a:gd name="T23" fmla="*/ 0 h 108"/>
                <a:gd name="T24" fmla="*/ 50 w 83"/>
                <a:gd name="T25" fmla="*/ 0 h 108"/>
                <a:gd name="T26" fmla="*/ 0 w 83"/>
                <a:gd name="T27" fmla="*/ 66 h 108"/>
                <a:gd name="T28" fmla="*/ 0 w 83"/>
                <a:gd name="T29" fmla="*/ 80 h 108"/>
                <a:gd name="T30" fmla="*/ 0 w 83"/>
                <a:gd name="T31" fmla="*/ 83 h 108"/>
                <a:gd name="T32" fmla="*/ 48 w 83"/>
                <a:gd name="T33" fmla="*/ 83 h 108"/>
                <a:gd name="T34" fmla="*/ 48 w 83"/>
                <a:gd name="T35" fmla="*/ 108 h 108"/>
                <a:gd name="T36" fmla="*/ 20 w 83"/>
                <a:gd name="T37" fmla="*/ 66 h 108"/>
                <a:gd name="T38" fmla="*/ 48 w 83"/>
                <a:gd name="T39" fmla="*/ 30 h 108"/>
                <a:gd name="T40" fmla="*/ 48 w 83"/>
                <a:gd name="T41" fmla="*/ 66 h 108"/>
                <a:gd name="T42" fmla="*/ 20 w 83"/>
                <a:gd name="T43" fmla="*/ 6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3" h="108">
                  <a:moveTo>
                    <a:pt x="48" y="108"/>
                  </a:moveTo>
                  <a:lnTo>
                    <a:pt x="64" y="108"/>
                  </a:lnTo>
                  <a:lnTo>
                    <a:pt x="66" y="108"/>
                  </a:lnTo>
                  <a:lnTo>
                    <a:pt x="66" y="83"/>
                  </a:lnTo>
                  <a:lnTo>
                    <a:pt x="80" y="83"/>
                  </a:lnTo>
                  <a:lnTo>
                    <a:pt x="83" y="83"/>
                  </a:lnTo>
                  <a:lnTo>
                    <a:pt x="83" y="80"/>
                  </a:lnTo>
                  <a:lnTo>
                    <a:pt x="83" y="69"/>
                  </a:lnTo>
                  <a:lnTo>
                    <a:pt x="83" y="66"/>
                  </a:lnTo>
                  <a:lnTo>
                    <a:pt x="66" y="66"/>
                  </a:lnTo>
                  <a:lnTo>
                    <a:pt x="66" y="0"/>
                  </a:lnTo>
                  <a:lnTo>
                    <a:pt x="51" y="0"/>
                  </a:lnTo>
                  <a:lnTo>
                    <a:pt x="50" y="0"/>
                  </a:lnTo>
                  <a:lnTo>
                    <a:pt x="0" y="66"/>
                  </a:lnTo>
                  <a:lnTo>
                    <a:pt x="0" y="80"/>
                  </a:lnTo>
                  <a:lnTo>
                    <a:pt x="0" y="83"/>
                  </a:lnTo>
                  <a:lnTo>
                    <a:pt x="48" y="83"/>
                  </a:lnTo>
                  <a:lnTo>
                    <a:pt x="48" y="108"/>
                  </a:lnTo>
                  <a:close/>
                  <a:moveTo>
                    <a:pt x="20" y="66"/>
                  </a:moveTo>
                  <a:lnTo>
                    <a:pt x="48" y="30"/>
                  </a:lnTo>
                  <a:lnTo>
                    <a:pt x="48" y="66"/>
                  </a:lnTo>
                  <a:lnTo>
                    <a:pt x="20"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4" name="iṥľïďe">
              <a:extLst>
                <a:ext uri="{FF2B5EF4-FFF2-40B4-BE49-F238E27FC236}">
                  <a16:creationId xmlns="" xmlns:a16="http://schemas.microsoft.com/office/drawing/2014/main" id="{623EC9A6-63A2-4377-975C-4D6646E08286}"/>
                </a:ext>
              </a:extLst>
            </p:cNvPr>
            <p:cNvSpPr/>
            <p:nvPr/>
          </p:nvSpPr>
          <p:spPr bwMode="auto">
            <a:xfrm>
              <a:off x="2628106" y="3652839"/>
              <a:ext cx="125413" cy="179388"/>
            </a:xfrm>
            <a:custGeom>
              <a:avLst/>
              <a:gdLst>
                <a:gd name="T0" fmla="*/ 30 w 63"/>
                <a:gd name="T1" fmla="*/ 0 h 90"/>
                <a:gd name="T2" fmla="*/ 30 w 63"/>
                <a:gd name="T3" fmla="*/ 0 h 90"/>
                <a:gd name="T4" fmla="*/ 30 w 63"/>
                <a:gd name="T5" fmla="*/ 0 h 90"/>
                <a:gd name="T6" fmla="*/ 8 w 63"/>
                <a:gd name="T7" fmla="*/ 8 h 90"/>
                <a:gd name="T8" fmla="*/ 0 w 63"/>
                <a:gd name="T9" fmla="*/ 31 h 90"/>
                <a:gd name="T10" fmla="*/ 0 w 63"/>
                <a:gd name="T11" fmla="*/ 31 h 90"/>
                <a:gd name="T12" fmla="*/ 0 w 63"/>
                <a:gd name="T13" fmla="*/ 31 h 90"/>
                <a:gd name="T14" fmla="*/ 8 w 63"/>
                <a:gd name="T15" fmla="*/ 52 h 90"/>
                <a:gd name="T16" fmla="*/ 29 w 63"/>
                <a:gd name="T17" fmla="*/ 60 h 90"/>
                <a:gd name="T18" fmla="*/ 29 w 63"/>
                <a:gd name="T19" fmla="*/ 60 h 90"/>
                <a:gd name="T20" fmla="*/ 29 w 63"/>
                <a:gd name="T21" fmla="*/ 60 h 90"/>
                <a:gd name="T22" fmla="*/ 46 w 63"/>
                <a:gd name="T23" fmla="*/ 54 h 90"/>
                <a:gd name="T24" fmla="*/ 41 w 63"/>
                <a:gd name="T25" fmla="*/ 71 h 90"/>
                <a:gd name="T26" fmla="*/ 30 w 63"/>
                <a:gd name="T27" fmla="*/ 78 h 90"/>
                <a:gd name="T28" fmla="*/ 29 w 63"/>
                <a:gd name="T29" fmla="*/ 78 h 90"/>
                <a:gd name="T30" fmla="*/ 29 w 63"/>
                <a:gd name="T31" fmla="*/ 78 h 90"/>
                <a:gd name="T32" fmla="*/ 29 w 63"/>
                <a:gd name="T33" fmla="*/ 78 h 90"/>
                <a:gd name="T34" fmla="*/ 20 w 63"/>
                <a:gd name="T35" fmla="*/ 75 h 90"/>
                <a:gd name="T36" fmla="*/ 16 w 63"/>
                <a:gd name="T37" fmla="*/ 66 h 90"/>
                <a:gd name="T38" fmla="*/ 16 w 63"/>
                <a:gd name="T39" fmla="*/ 64 h 90"/>
                <a:gd name="T40" fmla="*/ 3 w 63"/>
                <a:gd name="T41" fmla="*/ 64 h 90"/>
                <a:gd name="T42" fmla="*/ 1 w 63"/>
                <a:gd name="T43" fmla="*/ 64 h 90"/>
                <a:gd name="T44" fmla="*/ 1 w 63"/>
                <a:gd name="T45" fmla="*/ 66 h 90"/>
                <a:gd name="T46" fmla="*/ 9 w 63"/>
                <a:gd name="T47" fmla="*/ 83 h 90"/>
                <a:gd name="T48" fmla="*/ 29 w 63"/>
                <a:gd name="T49" fmla="*/ 90 h 90"/>
                <a:gd name="T50" fmla="*/ 29 w 63"/>
                <a:gd name="T51" fmla="*/ 90 h 90"/>
                <a:gd name="T52" fmla="*/ 29 w 63"/>
                <a:gd name="T53" fmla="*/ 90 h 90"/>
                <a:gd name="T54" fmla="*/ 54 w 63"/>
                <a:gd name="T55" fmla="*/ 77 h 90"/>
                <a:gd name="T56" fmla="*/ 63 w 63"/>
                <a:gd name="T57" fmla="*/ 41 h 90"/>
                <a:gd name="T58" fmla="*/ 63 w 63"/>
                <a:gd name="T59" fmla="*/ 41 h 90"/>
                <a:gd name="T60" fmla="*/ 63 w 63"/>
                <a:gd name="T61" fmla="*/ 41 h 90"/>
                <a:gd name="T62" fmla="*/ 54 w 63"/>
                <a:gd name="T63" fmla="*/ 11 h 90"/>
                <a:gd name="T64" fmla="*/ 30 w 63"/>
                <a:gd name="T65" fmla="*/ 0 h 90"/>
                <a:gd name="T66" fmla="*/ 42 w 63"/>
                <a:gd name="T67" fmla="*/ 42 h 90"/>
                <a:gd name="T68" fmla="*/ 31 w 63"/>
                <a:gd name="T69" fmla="*/ 47 h 90"/>
                <a:gd name="T70" fmla="*/ 30 w 63"/>
                <a:gd name="T71" fmla="*/ 47 h 90"/>
                <a:gd name="T72" fmla="*/ 19 w 63"/>
                <a:gd name="T73" fmla="*/ 43 h 90"/>
                <a:gd name="T74" fmla="*/ 15 w 63"/>
                <a:gd name="T75" fmla="*/ 31 h 90"/>
                <a:gd name="T76" fmla="*/ 15 w 63"/>
                <a:gd name="T77" fmla="*/ 30 h 90"/>
                <a:gd name="T78" fmla="*/ 19 w 63"/>
                <a:gd name="T79" fmla="*/ 18 h 90"/>
                <a:gd name="T80" fmla="*/ 30 w 63"/>
                <a:gd name="T81" fmla="*/ 14 h 90"/>
                <a:gd name="T82" fmla="*/ 41 w 63"/>
                <a:gd name="T83" fmla="*/ 18 h 90"/>
                <a:gd name="T84" fmla="*/ 46 w 63"/>
                <a:gd name="T85" fmla="*/ 30 h 90"/>
                <a:gd name="T86" fmla="*/ 42 w 63"/>
                <a:gd name="T87" fmla="*/ 4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3" h="90">
                  <a:moveTo>
                    <a:pt x="30" y="0"/>
                  </a:moveTo>
                  <a:cubicBezTo>
                    <a:pt x="30" y="0"/>
                    <a:pt x="30" y="0"/>
                    <a:pt x="30" y="0"/>
                  </a:cubicBezTo>
                  <a:cubicBezTo>
                    <a:pt x="30" y="0"/>
                    <a:pt x="30" y="0"/>
                    <a:pt x="30" y="0"/>
                  </a:cubicBezTo>
                  <a:cubicBezTo>
                    <a:pt x="21" y="0"/>
                    <a:pt x="13" y="3"/>
                    <a:pt x="8" y="8"/>
                  </a:cubicBezTo>
                  <a:cubicBezTo>
                    <a:pt x="3" y="14"/>
                    <a:pt x="0" y="21"/>
                    <a:pt x="0" y="31"/>
                  </a:cubicBezTo>
                  <a:cubicBezTo>
                    <a:pt x="0" y="31"/>
                    <a:pt x="0" y="31"/>
                    <a:pt x="0" y="31"/>
                  </a:cubicBezTo>
                  <a:cubicBezTo>
                    <a:pt x="0" y="31"/>
                    <a:pt x="0" y="31"/>
                    <a:pt x="0" y="31"/>
                  </a:cubicBezTo>
                  <a:cubicBezTo>
                    <a:pt x="0" y="40"/>
                    <a:pt x="3" y="47"/>
                    <a:pt x="8" y="52"/>
                  </a:cubicBezTo>
                  <a:cubicBezTo>
                    <a:pt x="13" y="57"/>
                    <a:pt x="20" y="60"/>
                    <a:pt x="29" y="60"/>
                  </a:cubicBezTo>
                  <a:cubicBezTo>
                    <a:pt x="29" y="60"/>
                    <a:pt x="29" y="60"/>
                    <a:pt x="29" y="60"/>
                  </a:cubicBezTo>
                  <a:cubicBezTo>
                    <a:pt x="29" y="60"/>
                    <a:pt x="29" y="60"/>
                    <a:pt x="29" y="60"/>
                  </a:cubicBezTo>
                  <a:cubicBezTo>
                    <a:pt x="36" y="60"/>
                    <a:pt x="42" y="58"/>
                    <a:pt x="46" y="54"/>
                  </a:cubicBezTo>
                  <a:cubicBezTo>
                    <a:pt x="45" y="62"/>
                    <a:pt x="43" y="67"/>
                    <a:pt x="41" y="71"/>
                  </a:cubicBezTo>
                  <a:cubicBezTo>
                    <a:pt x="38" y="76"/>
                    <a:pt x="34" y="78"/>
                    <a:pt x="30" y="78"/>
                  </a:cubicBezTo>
                  <a:cubicBezTo>
                    <a:pt x="29" y="78"/>
                    <a:pt x="29" y="78"/>
                    <a:pt x="29" y="78"/>
                  </a:cubicBezTo>
                  <a:cubicBezTo>
                    <a:pt x="29" y="78"/>
                    <a:pt x="29" y="78"/>
                    <a:pt x="29" y="78"/>
                  </a:cubicBezTo>
                  <a:cubicBezTo>
                    <a:pt x="29" y="78"/>
                    <a:pt x="29" y="78"/>
                    <a:pt x="29" y="78"/>
                  </a:cubicBezTo>
                  <a:cubicBezTo>
                    <a:pt x="25" y="78"/>
                    <a:pt x="22" y="77"/>
                    <a:pt x="20" y="75"/>
                  </a:cubicBezTo>
                  <a:cubicBezTo>
                    <a:pt x="18" y="73"/>
                    <a:pt x="16" y="70"/>
                    <a:pt x="16" y="66"/>
                  </a:cubicBezTo>
                  <a:cubicBezTo>
                    <a:pt x="16" y="64"/>
                    <a:pt x="16" y="64"/>
                    <a:pt x="16" y="64"/>
                  </a:cubicBezTo>
                  <a:cubicBezTo>
                    <a:pt x="3" y="64"/>
                    <a:pt x="3" y="64"/>
                    <a:pt x="3" y="64"/>
                  </a:cubicBezTo>
                  <a:cubicBezTo>
                    <a:pt x="1" y="64"/>
                    <a:pt x="1" y="64"/>
                    <a:pt x="1" y="64"/>
                  </a:cubicBezTo>
                  <a:cubicBezTo>
                    <a:pt x="1" y="66"/>
                    <a:pt x="1" y="66"/>
                    <a:pt x="1" y="66"/>
                  </a:cubicBezTo>
                  <a:cubicBezTo>
                    <a:pt x="1" y="73"/>
                    <a:pt x="4" y="79"/>
                    <a:pt x="9" y="83"/>
                  </a:cubicBezTo>
                  <a:cubicBezTo>
                    <a:pt x="14" y="87"/>
                    <a:pt x="20" y="89"/>
                    <a:pt x="29" y="90"/>
                  </a:cubicBezTo>
                  <a:cubicBezTo>
                    <a:pt x="29" y="90"/>
                    <a:pt x="29" y="90"/>
                    <a:pt x="29" y="90"/>
                  </a:cubicBezTo>
                  <a:cubicBezTo>
                    <a:pt x="29" y="90"/>
                    <a:pt x="29" y="90"/>
                    <a:pt x="29" y="90"/>
                  </a:cubicBezTo>
                  <a:cubicBezTo>
                    <a:pt x="39" y="89"/>
                    <a:pt x="48" y="85"/>
                    <a:pt x="54" y="77"/>
                  </a:cubicBezTo>
                  <a:cubicBezTo>
                    <a:pt x="59" y="68"/>
                    <a:pt x="62" y="56"/>
                    <a:pt x="63" y="41"/>
                  </a:cubicBezTo>
                  <a:cubicBezTo>
                    <a:pt x="63" y="41"/>
                    <a:pt x="63" y="41"/>
                    <a:pt x="63" y="41"/>
                  </a:cubicBezTo>
                  <a:cubicBezTo>
                    <a:pt x="63" y="41"/>
                    <a:pt x="63" y="41"/>
                    <a:pt x="63" y="41"/>
                  </a:cubicBezTo>
                  <a:cubicBezTo>
                    <a:pt x="62" y="28"/>
                    <a:pt x="60" y="18"/>
                    <a:pt x="54" y="11"/>
                  </a:cubicBezTo>
                  <a:cubicBezTo>
                    <a:pt x="49" y="4"/>
                    <a:pt x="41" y="0"/>
                    <a:pt x="30" y="0"/>
                  </a:cubicBezTo>
                  <a:moveTo>
                    <a:pt x="42" y="42"/>
                  </a:moveTo>
                  <a:cubicBezTo>
                    <a:pt x="39" y="45"/>
                    <a:pt x="36" y="47"/>
                    <a:pt x="31" y="47"/>
                  </a:cubicBezTo>
                  <a:cubicBezTo>
                    <a:pt x="30" y="47"/>
                    <a:pt x="30" y="47"/>
                    <a:pt x="30" y="47"/>
                  </a:cubicBezTo>
                  <a:cubicBezTo>
                    <a:pt x="25" y="47"/>
                    <a:pt x="21" y="45"/>
                    <a:pt x="19" y="43"/>
                  </a:cubicBezTo>
                  <a:cubicBezTo>
                    <a:pt x="17" y="41"/>
                    <a:pt x="15" y="37"/>
                    <a:pt x="15" y="31"/>
                  </a:cubicBezTo>
                  <a:cubicBezTo>
                    <a:pt x="15" y="30"/>
                    <a:pt x="15" y="30"/>
                    <a:pt x="15" y="30"/>
                  </a:cubicBezTo>
                  <a:cubicBezTo>
                    <a:pt x="15" y="25"/>
                    <a:pt x="17" y="21"/>
                    <a:pt x="19" y="18"/>
                  </a:cubicBezTo>
                  <a:cubicBezTo>
                    <a:pt x="22" y="15"/>
                    <a:pt x="25" y="14"/>
                    <a:pt x="30" y="14"/>
                  </a:cubicBezTo>
                  <a:cubicBezTo>
                    <a:pt x="35" y="14"/>
                    <a:pt x="39" y="15"/>
                    <a:pt x="41" y="18"/>
                  </a:cubicBezTo>
                  <a:cubicBezTo>
                    <a:pt x="44" y="20"/>
                    <a:pt x="45" y="24"/>
                    <a:pt x="46" y="30"/>
                  </a:cubicBezTo>
                  <a:cubicBezTo>
                    <a:pt x="45" y="35"/>
                    <a:pt x="44" y="40"/>
                    <a:pt x="42" y="42"/>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5" name="ïśḷïḍê">
              <a:extLst>
                <a:ext uri="{FF2B5EF4-FFF2-40B4-BE49-F238E27FC236}">
                  <a16:creationId xmlns="" xmlns:a16="http://schemas.microsoft.com/office/drawing/2014/main" id="{8ECA3947-C227-43AA-9433-3A6DCDBC6F87}"/>
                </a:ext>
              </a:extLst>
            </p:cNvPr>
            <p:cNvSpPr/>
            <p:nvPr/>
          </p:nvSpPr>
          <p:spPr bwMode="auto">
            <a:xfrm>
              <a:off x="1942306" y="3279777"/>
              <a:ext cx="300038" cy="290513"/>
            </a:xfrm>
            <a:custGeom>
              <a:avLst/>
              <a:gdLst>
                <a:gd name="T0" fmla="*/ 65 w 151"/>
                <a:gd name="T1" fmla="*/ 113 h 146"/>
                <a:gd name="T2" fmla="*/ 30 w 151"/>
                <a:gd name="T3" fmla="*/ 105 h 146"/>
                <a:gd name="T4" fmla="*/ 16 w 151"/>
                <a:gd name="T5" fmla="*/ 131 h 146"/>
                <a:gd name="T6" fmla="*/ 61 w 151"/>
                <a:gd name="T7" fmla="*/ 131 h 146"/>
                <a:gd name="T8" fmla="*/ 106 w 151"/>
                <a:gd name="T9" fmla="*/ 130 h 146"/>
                <a:gd name="T10" fmla="*/ 131 w 151"/>
                <a:gd name="T11" fmla="*/ 83 h 146"/>
                <a:gd name="T12" fmla="*/ 76 w 151"/>
                <a:gd name="T13" fmla="*/ 43 h 146"/>
                <a:gd name="T14" fmla="*/ 76 w 151"/>
                <a:gd name="T15" fmla="*/ 19 h 146"/>
                <a:gd name="T16" fmla="*/ 96 w 151"/>
                <a:gd name="T17" fmla="*/ 26 h 146"/>
                <a:gd name="T18" fmla="*/ 119 w 151"/>
                <a:gd name="T19" fmla="*/ 12 h 146"/>
                <a:gd name="T20" fmla="*/ 111 w 151"/>
                <a:gd name="T21" fmla="*/ 11 h 146"/>
                <a:gd name="T22" fmla="*/ 108 w 151"/>
                <a:gd name="T23" fmla="*/ 12 h 146"/>
                <a:gd name="T24" fmla="*/ 93 w 151"/>
                <a:gd name="T25" fmla="*/ 9 h 146"/>
                <a:gd name="T26" fmla="*/ 74 w 151"/>
                <a:gd name="T27" fmla="*/ 3 h 146"/>
                <a:gd name="T28" fmla="*/ 14 w 151"/>
                <a:gd name="T29" fmla="*/ 53 h 146"/>
                <a:gd name="T30" fmla="*/ 39 w 151"/>
                <a:gd name="T31" fmla="*/ 85 h 146"/>
                <a:gd name="T32" fmla="*/ 88 w 151"/>
                <a:gd name="T33" fmla="*/ 104 h 146"/>
                <a:gd name="T34" fmla="*/ 65 w 151"/>
                <a:gd name="T35" fmla="*/ 113 h 146"/>
                <a:gd name="T36" fmla="*/ 52 w 151"/>
                <a:gd name="T37" fmla="*/ 127 h 146"/>
                <a:gd name="T38" fmla="*/ 31 w 151"/>
                <a:gd name="T39" fmla="*/ 131 h 146"/>
                <a:gd name="T40" fmla="*/ 28 w 151"/>
                <a:gd name="T41" fmla="*/ 116 h 146"/>
                <a:gd name="T42" fmla="*/ 52 w 151"/>
                <a:gd name="T43" fmla="*/ 126 h 146"/>
                <a:gd name="T44" fmla="*/ 52 w 151"/>
                <a:gd name="T45" fmla="*/ 127 h 146"/>
                <a:gd name="T46" fmla="*/ 75 w 151"/>
                <a:gd name="T47" fmla="*/ 70 h 146"/>
                <a:gd name="T48" fmla="*/ 55 w 151"/>
                <a:gd name="T49" fmla="*/ 64 h 146"/>
                <a:gd name="T50" fmla="*/ 48 w 151"/>
                <a:gd name="T51" fmla="*/ 32 h 146"/>
                <a:gd name="T52" fmla="*/ 50 w 151"/>
                <a:gd name="T53" fmla="*/ 31 h 146"/>
                <a:gd name="T54" fmla="*/ 71 w 151"/>
                <a:gd name="T55" fmla="*/ 58 h 146"/>
                <a:gd name="T56" fmla="*/ 113 w 151"/>
                <a:gd name="T57" fmla="*/ 120 h 146"/>
                <a:gd name="T58" fmla="*/ 75 w 151"/>
                <a:gd name="T59" fmla="*/ 7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1" h="146">
                  <a:moveTo>
                    <a:pt x="65" y="113"/>
                  </a:moveTo>
                  <a:cubicBezTo>
                    <a:pt x="44" y="103"/>
                    <a:pt x="30" y="105"/>
                    <a:pt x="30" y="105"/>
                  </a:cubicBezTo>
                  <a:cubicBezTo>
                    <a:pt x="0" y="111"/>
                    <a:pt x="16" y="131"/>
                    <a:pt x="16" y="131"/>
                  </a:cubicBezTo>
                  <a:cubicBezTo>
                    <a:pt x="32" y="145"/>
                    <a:pt x="61" y="131"/>
                    <a:pt x="61" y="131"/>
                  </a:cubicBezTo>
                  <a:cubicBezTo>
                    <a:pt x="86" y="146"/>
                    <a:pt x="106" y="130"/>
                    <a:pt x="106" y="130"/>
                  </a:cubicBezTo>
                  <a:cubicBezTo>
                    <a:pt x="151" y="122"/>
                    <a:pt x="131" y="83"/>
                    <a:pt x="131" y="83"/>
                  </a:cubicBezTo>
                  <a:cubicBezTo>
                    <a:pt x="125" y="71"/>
                    <a:pt x="96" y="50"/>
                    <a:pt x="76" y="43"/>
                  </a:cubicBezTo>
                  <a:cubicBezTo>
                    <a:pt x="62" y="38"/>
                    <a:pt x="67" y="20"/>
                    <a:pt x="76" y="19"/>
                  </a:cubicBezTo>
                  <a:cubicBezTo>
                    <a:pt x="86" y="18"/>
                    <a:pt x="84" y="23"/>
                    <a:pt x="96" y="26"/>
                  </a:cubicBezTo>
                  <a:cubicBezTo>
                    <a:pt x="108" y="29"/>
                    <a:pt x="120" y="17"/>
                    <a:pt x="119" y="12"/>
                  </a:cubicBezTo>
                  <a:cubicBezTo>
                    <a:pt x="119" y="8"/>
                    <a:pt x="113" y="10"/>
                    <a:pt x="111" y="11"/>
                  </a:cubicBezTo>
                  <a:cubicBezTo>
                    <a:pt x="112" y="10"/>
                    <a:pt x="113" y="10"/>
                    <a:pt x="108" y="12"/>
                  </a:cubicBezTo>
                  <a:cubicBezTo>
                    <a:pt x="102" y="15"/>
                    <a:pt x="93" y="9"/>
                    <a:pt x="93" y="9"/>
                  </a:cubicBezTo>
                  <a:cubicBezTo>
                    <a:pt x="78" y="0"/>
                    <a:pt x="74" y="3"/>
                    <a:pt x="74" y="3"/>
                  </a:cubicBezTo>
                  <a:cubicBezTo>
                    <a:pt x="23" y="20"/>
                    <a:pt x="14" y="53"/>
                    <a:pt x="14" y="53"/>
                  </a:cubicBezTo>
                  <a:cubicBezTo>
                    <a:pt x="14" y="84"/>
                    <a:pt x="39" y="85"/>
                    <a:pt x="39" y="85"/>
                  </a:cubicBezTo>
                  <a:cubicBezTo>
                    <a:pt x="86" y="92"/>
                    <a:pt x="88" y="104"/>
                    <a:pt x="88" y="104"/>
                  </a:cubicBezTo>
                  <a:cubicBezTo>
                    <a:pt x="100" y="123"/>
                    <a:pt x="65" y="113"/>
                    <a:pt x="65" y="113"/>
                  </a:cubicBezTo>
                  <a:moveTo>
                    <a:pt x="52" y="127"/>
                  </a:moveTo>
                  <a:cubicBezTo>
                    <a:pt x="43" y="136"/>
                    <a:pt x="31" y="131"/>
                    <a:pt x="31" y="131"/>
                  </a:cubicBezTo>
                  <a:cubicBezTo>
                    <a:pt x="10" y="121"/>
                    <a:pt x="28" y="116"/>
                    <a:pt x="28" y="116"/>
                  </a:cubicBezTo>
                  <a:cubicBezTo>
                    <a:pt x="39" y="115"/>
                    <a:pt x="52" y="126"/>
                    <a:pt x="52" y="126"/>
                  </a:cubicBezTo>
                  <a:lnTo>
                    <a:pt x="52" y="127"/>
                  </a:lnTo>
                  <a:close/>
                  <a:moveTo>
                    <a:pt x="75" y="70"/>
                  </a:moveTo>
                  <a:cubicBezTo>
                    <a:pt x="75" y="70"/>
                    <a:pt x="61" y="67"/>
                    <a:pt x="55" y="64"/>
                  </a:cubicBezTo>
                  <a:cubicBezTo>
                    <a:pt x="48" y="62"/>
                    <a:pt x="26" y="50"/>
                    <a:pt x="48" y="32"/>
                  </a:cubicBezTo>
                  <a:cubicBezTo>
                    <a:pt x="50" y="31"/>
                    <a:pt x="50" y="31"/>
                    <a:pt x="50" y="31"/>
                  </a:cubicBezTo>
                  <a:cubicBezTo>
                    <a:pt x="50" y="31"/>
                    <a:pt x="45" y="51"/>
                    <a:pt x="71" y="58"/>
                  </a:cubicBezTo>
                  <a:cubicBezTo>
                    <a:pt x="96" y="65"/>
                    <a:pt x="144" y="98"/>
                    <a:pt x="113" y="120"/>
                  </a:cubicBezTo>
                  <a:cubicBezTo>
                    <a:pt x="113" y="120"/>
                    <a:pt x="119" y="86"/>
                    <a:pt x="75" y="70"/>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6" name="isľïdè">
              <a:extLst>
                <a:ext uri="{FF2B5EF4-FFF2-40B4-BE49-F238E27FC236}">
                  <a16:creationId xmlns="" xmlns:a16="http://schemas.microsoft.com/office/drawing/2014/main" id="{36418E35-2E19-4C8E-A560-E8534AC468CF}"/>
                </a:ext>
              </a:extLst>
            </p:cNvPr>
            <p:cNvSpPr/>
            <p:nvPr/>
          </p:nvSpPr>
          <p:spPr bwMode="auto">
            <a:xfrm>
              <a:off x="2482056" y="3279777"/>
              <a:ext cx="300038" cy="290513"/>
            </a:xfrm>
            <a:custGeom>
              <a:avLst/>
              <a:gdLst>
                <a:gd name="T0" fmla="*/ 66 w 152"/>
                <a:gd name="T1" fmla="*/ 113 h 146"/>
                <a:gd name="T2" fmla="*/ 30 w 152"/>
                <a:gd name="T3" fmla="*/ 105 h 146"/>
                <a:gd name="T4" fmla="*/ 17 w 152"/>
                <a:gd name="T5" fmla="*/ 131 h 146"/>
                <a:gd name="T6" fmla="*/ 62 w 152"/>
                <a:gd name="T7" fmla="*/ 131 h 146"/>
                <a:gd name="T8" fmla="*/ 106 w 152"/>
                <a:gd name="T9" fmla="*/ 130 h 146"/>
                <a:gd name="T10" fmla="*/ 131 w 152"/>
                <a:gd name="T11" fmla="*/ 83 h 146"/>
                <a:gd name="T12" fmla="*/ 77 w 152"/>
                <a:gd name="T13" fmla="*/ 43 h 146"/>
                <a:gd name="T14" fmla="*/ 77 w 152"/>
                <a:gd name="T15" fmla="*/ 19 h 146"/>
                <a:gd name="T16" fmla="*/ 96 w 152"/>
                <a:gd name="T17" fmla="*/ 26 h 146"/>
                <a:gd name="T18" fmla="*/ 119 w 152"/>
                <a:gd name="T19" fmla="*/ 12 h 146"/>
                <a:gd name="T20" fmla="*/ 111 w 152"/>
                <a:gd name="T21" fmla="*/ 11 h 146"/>
                <a:gd name="T22" fmla="*/ 109 w 152"/>
                <a:gd name="T23" fmla="*/ 12 h 146"/>
                <a:gd name="T24" fmla="*/ 93 w 152"/>
                <a:gd name="T25" fmla="*/ 9 h 146"/>
                <a:gd name="T26" fmla="*/ 75 w 152"/>
                <a:gd name="T27" fmla="*/ 3 h 146"/>
                <a:gd name="T28" fmla="*/ 15 w 152"/>
                <a:gd name="T29" fmla="*/ 53 h 146"/>
                <a:gd name="T30" fmla="*/ 39 w 152"/>
                <a:gd name="T31" fmla="*/ 85 h 146"/>
                <a:gd name="T32" fmla="*/ 88 w 152"/>
                <a:gd name="T33" fmla="*/ 104 h 146"/>
                <a:gd name="T34" fmla="*/ 66 w 152"/>
                <a:gd name="T35" fmla="*/ 113 h 146"/>
                <a:gd name="T36" fmla="*/ 52 w 152"/>
                <a:gd name="T37" fmla="*/ 127 h 146"/>
                <a:gd name="T38" fmla="*/ 32 w 152"/>
                <a:gd name="T39" fmla="*/ 131 h 146"/>
                <a:gd name="T40" fmla="*/ 29 w 152"/>
                <a:gd name="T41" fmla="*/ 116 h 146"/>
                <a:gd name="T42" fmla="*/ 52 w 152"/>
                <a:gd name="T43" fmla="*/ 126 h 146"/>
                <a:gd name="T44" fmla="*/ 52 w 152"/>
                <a:gd name="T45" fmla="*/ 127 h 146"/>
                <a:gd name="T46" fmla="*/ 76 w 152"/>
                <a:gd name="T47" fmla="*/ 70 h 146"/>
                <a:gd name="T48" fmla="*/ 55 w 152"/>
                <a:gd name="T49" fmla="*/ 64 h 146"/>
                <a:gd name="T50" fmla="*/ 49 w 152"/>
                <a:gd name="T51" fmla="*/ 32 h 146"/>
                <a:gd name="T52" fmla="*/ 51 w 152"/>
                <a:gd name="T53" fmla="*/ 31 h 146"/>
                <a:gd name="T54" fmla="*/ 71 w 152"/>
                <a:gd name="T55" fmla="*/ 58 h 146"/>
                <a:gd name="T56" fmla="*/ 113 w 152"/>
                <a:gd name="T57" fmla="*/ 120 h 146"/>
                <a:gd name="T58" fmla="*/ 76 w 152"/>
                <a:gd name="T59" fmla="*/ 7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52" h="146">
                  <a:moveTo>
                    <a:pt x="66" y="113"/>
                  </a:moveTo>
                  <a:cubicBezTo>
                    <a:pt x="45" y="103"/>
                    <a:pt x="30" y="105"/>
                    <a:pt x="30" y="105"/>
                  </a:cubicBezTo>
                  <a:cubicBezTo>
                    <a:pt x="0" y="111"/>
                    <a:pt x="17" y="131"/>
                    <a:pt x="17" y="131"/>
                  </a:cubicBezTo>
                  <a:cubicBezTo>
                    <a:pt x="33" y="145"/>
                    <a:pt x="62" y="131"/>
                    <a:pt x="62" y="131"/>
                  </a:cubicBezTo>
                  <a:cubicBezTo>
                    <a:pt x="86" y="146"/>
                    <a:pt x="106" y="130"/>
                    <a:pt x="106" y="130"/>
                  </a:cubicBezTo>
                  <a:cubicBezTo>
                    <a:pt x="152" y="122"/>
                    <a:pt x="131" y="83"/>
                    <a:pt x="131" y="83"/>
                  </a:cubicBezTo>
                  <a:cubicBezTo>
                    <a:pt x="126" y="71"/>
                    <a:pt x="97" y="50"/>
                    <a:pt x="77" y="43"/>
                  </a:cubicBezTo>
                  <a:cubicBezTo>
                    <a:pt x="62" y="38"/>
                    <a:pt x="68" y="20"/>
                    <a:pt x="77" y="19"/>
                  </a:cubicBezTo>
                  <a:cubicBezTo>
                    <a:pt x="86" y="18"/>
                    <a:pt x="84" y="23"/>
                    <a:pt x="96" y="26"/>
                  </a:cubicBezTo>
                  <a:cubicBezTo>
                    <a:pt x="109" y="29"/>
                    <a:pt x="120" y="17"/>
                    <a:pt x="119" y="12"/>
                  </a:cubicBezTo>
                  <a:cubicBezTo>
                    <a:pt x="119" y="8"/>
                    <a:pt x="114" y="10"/>
                    <a:pt x="111" y="11"/>
                  </a:cubicBezTo>
                  <a:cubicBezTo>
                    <a:pt x="112" y="10"/>
                    <a:pt x="113" y="10"/>
                    <a:pt x="109" y="12"/>
                  </a:cubicBezTo>
                  <a:cubicBezTo>
                    <a:pt x="102" y="15"/>
                    <a:pt x="93" y="9"/>
                    <a:pt x="93" y="9"/>
                  </a:cubicBezTo>
                  <a:cubicBezTo>
                    <a:pt x="78" y="0"/>
                    <a:pt x="75" y="3"/>
                    <a:pt x="75" y="3"/>
                  </a:cubicBezTo>
                  <a:cubicBezTo>
                    <a:pt x="23" y="20"/>
                    <a:pt x="15" y="53"/>
                    <a:pt x="15" y="53"/>
                  </a:cubicBezTo>
                  <a:cubicBezTo>
                    <a:pt x="14" y="84"/>
                    <a:pt x="39" y="85"/>
                    <a:pt x="39" y="85"/>
                  </a:cubicBezTo>
                  <a:cubicBezTo>
                    <a:pt x="86" y="92"/>
                    <a:pt x="88" y="104"/>
                    <a:pt x="88" y="104"/>
                  </a:cubicBezTo>
                  <a:cubicBezTo>
                    <a:pt x="101" y="123"/>
                    <a:pt x="66" y="113"/>
                    <a:pt x="66" y="113"/>
                  </a:cubicBezTo>
                  <a:moveTo>
                    <a:pt x="52" y="127"/>
                  </a:moveTo>
                  <a:cubicBezTo>
                    <a:pt x="43" y="136"/>
                    <a:pt x="32" y="131"/>
                    <a:pt x="32" y="131"/>
                  </a:cubicBezTo>
                  <a:cubicBezTo>
                    <a:pt x="10" y="121"/>
                    <a:pt x="29" y="116"/>
                    <a:pt x="29" y="116"/>
                  </a:cubicBezTo>
                  <a:cubicBezTo>
                    <a:pt x="40" y="115"/>
                    <a:pt x="52" y="126"/>
                    <a:pt x="52" y="126"/>
                  </a:cubicBezTo>
                  <a:lnTo>
                    <a:pt x="52" y="127"/>
                  </a:lnTo>
                  <a:close/>
                  <a:moveTo>
                    <a:pt x="76" y="70"/>
                  </a:moveTo>
                  <a:cubicBezTo>
                    <a:pt x="76" y="70"/>
                    <a:pt x="61" y="67"/>
                    <a:pt x="55" y="64"/>
                  </a:cubicBezTo>
                  <a:cubicBezTo>
                    <a:pt x="49" y="62"/>
                    <a:pt x="26" y="50"/>
                    <a:pt x="49" y="32"/>
                  </a:cubicBezTo>
                  <a:cubicBezTo>
                    <a:pt x="51" y="31"/>
                    <a:pt x="51" y="31"/>
                    <a:pt x="51" y="31"/>
                  </a:cubicBezTo>
                  <a:cubicBezTo>
                    <a:pt x="51" y="31"/>
                    <a:pt x="45" y="51"/>
                    <a:pt x="71" y="58"/>
                  </a:cubicBezTo>
                  <a:cubicBezTo>
                    <a:pt x="97" y="65"/>
                    <a:pt x="145" y="98"/>
                    <a:pt x="113" y="120"/>
                  </a:cubicBezTo>
                  <a:cubicBezTo>
                    <a:pt x="113" y="120"/>
                    <a:pt x="119" y="86"/>
                    <a:pt x="76" y="70"/>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7" name="ïSlîdé">
              <a:extLst>
                <a:ext uri="{FF2B5EF4-FFF2-40B4-BE49-F238E27FC236}">
                  <a16:creationId xmlns="" xmlns:a16="http://schemas.microsoft.com/office/drawing/2014/main" id="{BB43EBA0-11F9-40D7-879B-59593E8E955D}"/>
                </a:ext>
              </a:extLst>
            </p:cNvPr>
            <p:cNvSpPr/>
            <p:nvPr/>
          </p:nvSpPr>
          <p:spPr bwMode="auto">
            <a:xfrm>
              <a:off x="2220119" y="3268664"/>
              <a:ext cx="273050" cy="288925"/>
            </a:xfrm>
            <a:custGeom>
              <a:avLst/>
              <a:gdLst>
                <a:gd name="T0" fmla="*/ 96 w 138"/>
                <a:gd name="T1" fmla="*/ 70 h 146"/>
                <a:gd name="T2" fmla="*/ 98 w 138"/>
                <a:gd name="T3" fmla="*/ 118 h 146"/>
                <a:gd name="T4" fmla="*/ 87 w 138"/>
                <a:gd name="T5" fmla="*/ 120 h 146"/>
                <a:gd name="T6" fmla="*/ 87 w 138"/>
                <a:gd name="T7" fmla="*/ 66 h 146"/>
                <a:gd name="T8" fmla="*/ 100 w 138"/>
                <a:gd name="T9" fmla="*/ 16 h 146"/>
                <a:gd name="T10" fmla="*/ 98 w 138"/>
                <a:gd name="T11" fmla="*/ 9 h 146"/>
                <a:gd name="T12" fmla="*/ 58 w 138"/>
                <a:gd name="T13" fmla="*/ 15 h 146"/>
                <a:gd name="T14" fmla="*/ 7 w 138"/>
                <a:gd name="T15" fmla="*/ 43 h 146"/>
                <a:gd name="T16" fmla="*/ 7 w 138"/>
                <a:gd name="T17" fmla="*/ 44 h 146"/>
                <a:gd name="T18" fmla="*/ 12 w 138"/>
                <a:gd name="T19" fmla="*/ 43 h 146"/>
                <a:gd name="T20" fmla="*/ 60 w 138"/>
                <a:gd name="T21" fmla="*/ 34 h 146"/>
                <a:gd name="T22" fmla="*/ 54 w 138"/>
                <a:gd name="T23" fmla="*/ 58 h 146"/>
                <a:gd name="T24" fmla="*/ 16 w 138"/>
                <a:gd name="T25" fmla="*/ 68 h 146"/>
                <a:gd name="T26" fmla="*/ 10 w 138"/>
                <a:gd name="T27" fmla="*/ 85 h 146"/>
                <a:gd name="T28" fmla="*/ 43 w 138"/>
                <a:gd name="T29" fmla="*/ 77 h 146"/>
                <a:gd name="T30" fmla="*/ 58 w 138"/>
                <a:gd name="T31" fmla="*/ 113 h 146"/>
                <a:gd name="T32" fmla="*/ 7 w 138"/>
                <a:gd name="T33" fmla="*/ 132 h 146"/>
                <a:gd name="T34" fmla="*/ 8 w 138"/>
                <a:gd name="T35" fmla="*/ 143 h 146"/>
                <a:gd name="T36" fmla="*/ 52 w 138"/>
                <a:gd name="T37" fmla="*/ 130 h 146"/>
                <a:gd name="T38" fmla="*/ 101 w 138"/>
                <a:gd name="T39" fmla="*/ 144 h 146"/>
                <a:gd name="T40" fmla="*/ 102 w 138"/>
                <a:gd name="T41" fmla="*/ 144 h 146"/>
                <a:gd name="T42" fmla="*/ 117 w 138"/>
                <a:gd name="T43" fmla="*/ 69 h 146"/>
                <a:gd name="T44" fmla="*/ 131 w 138"/>
                <a:gd name="T45" fmla="*/ 14 h 146"/>
                <a:gd name="T46" fmla="*/ 128 w 138"/>
                <a:gd name="T47" fmla="*/ 9 h 146"/>
                <a:gd name="T48" fmla="*/ 96 w 138"/>
                <a:gd name="T49" fmla="*/ 7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8" h="146">
                  <a:moveTo>
                    <a:pt x="96" y="70"/>
                  </a:moveTo>
                  <a:cubicBezTo>
                    <a:pt x="100" y="82"/>
                    <a:pt x="101" y="112"/>
                    <a:pt x="98" y="118"/>
                  </a:cubicBezTo>
                  <a:cubicBezTo>
                    <a:pt x="94" y="125"/>
                    <a:pt x="87" y="120"/>
                    <a:pt x="87" y="120"/>
                  </a:cubicBezTo>
                  <a:cubicBezTo>
                    <a:pt x="94" y="102"/>
                    <a:pt x="87" y="66"/>
                    <a:pt x="87" y="66"/>
                  </a:cubicBezTo>
                  <a:cubicBezTo>
                    <a:pt x="89" y="21"/>
                    <a:pt x="100" y="16"/>
                    <a:pt x="100" y="16"/>
                  </a:cubicBezTo>
                  <a:cubicBezTo>
                    <a:pt x="107" y="6"/>
                    <a:pt x="98" y="9"/>
                    <a:pt x="98" y="9"/>
                  </a:cubicBezTo>
                  <a:cubicBezTo>
                    <a:pt x="73" y="21"/>
                    <a:pt x="58" y="15"/>
                    <a:pt x="58" y="15"/>
                  </a:cubicBezTo>
                  <a:cubicBezTo>
                    <a:pt x="9" y="0"/>
                    <a:pt x="7" y="43"/>
                    <a:pt x="7" y="43"/>
                  </a:cubicBezTo>
                  <a:cubicBezTo>
                    <a:pt x="7" y="44"/>
                    <a:pt x="7" y="44"/>
                    <a:pt x="7" y="44"/>
                  </a:cubicBezTo>
                  <a:cubicBezTo>
                    <a:pt x="10" y="47"/>
                    <a:pt x="12" y="43"/>
                    <a:pt x="12" y="43"/>
                  </a:cubicBezTo>
                  <a:cubicBezTo>
                    <a:pt x="31" y="21"/>
                    <a:pt x="60" y="34"/>
                    <a:pt x="60" y="34"/>
                  </a:cubicBezTo>
                  <a:cubicBezTo>
                    <a:pt x="53" y="41"/>
                    <a:pt x="54" y="58"/>
                    <a:pt x="54" y="58"/>
                  </a:cubicBezTo>
                  <a:cubicBezTo>
                    <a:pt x="43" y="56"/>
                    <a:pt x="28" y="59"/>
                    <a:pt x="16" y="68"/>
                  </a:cubicBezTo>
                  <a:cubicBezTo>
                    <a:pt x="3" y="77"/>
                    <a:pt x="10" y="85"/>
                    <a:pt x="10" y="85"/>
                  </a:cubicBezTo>
                  <a:cubicBezTo>
                    <a:pt x="19" y="79"/>
                    <a:pt x="43" y="77"/>
                    <a:pt x="43" y="77"/>
                  </a:cubicBezTo>
                  <a:cubicBezTo>
                    <a:pt x="71" y="76"/>
                    <a:pt x="58" y="113"/>
                    <a:pt x="58" y="113"/>
                  </a:cubicBezTo>
                  <a:cubicBezTo>
                    <a:pt x="34" y="110"/>
                    <a:pt x="13" y="116"/>
                    <a:pt x="7" y="132"/>
                  </a:cubicBezTo>
                  <a:cubicBezTo>
                    <a:pt x="0" y="146"/>
                    <a:pt x="8" y="143"/>
                    <a:pt x="8" y="143"/>
                  </a:cubicBezTo>
                  <a:cubicBezTo>
                    <a:pt x="16" y="132"/>
                    <a:pt x="37" y="128"/>
                    <a:pt x="52" y="130"/>
                  </a:cubicBezTo>
                  <a:cubicBezTo>
                    <a:pt x="68" y="133"/>
                    <a:pt x="66" y="140"/>
                    <a:pt x="101" y="144"/>
                  </a:cubicBezTo>
                  <a:cubicBezTo>
                    <a:pt x="102" y="144"/>
                    <a:pt x="102" y="144"/>
                    <a:pt x="102" y="144"/>
                  </a:cubicBezTo>
                  <a:cubicBezTo>
                    <a:pt x="137" y="146"/>
                    <a:pt x="117" y="69"/>
                    <a:pt x="117" y="69"/>
                  </a:cubicBezTo>
                  <a:cubicBezTo>
                    <a:pt x="112" y="23"/>
                    <a:pt x="131" y="14"/>
                    <a:pt x="131" y="14"/>
                  </a:cubicBezTo>
                  <a:cubicBezTo>
                    <a:pt x="138" y="9"/>
                    <a:pt x="128" y="9"/>
                    <a:pt x="128" y="9"/>
                  </a:cubicBezTo>
                  <a:cubicBezTo>
                    <a:pt x="84" y="9"/>
                    <a:pt x="96" y="70"/>
                    <a:pt x="96" y="70"/>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8" name="iṣlïďè">
              <a:extLst>
                <a:ext uri="{FF2B5EF4-FFF2-40B4-BE49-F238E27FC236}">
                  <a16:creationId xmlns="" xmlns:a16="http://schemas.microsoft.com/office/drawing/2014/main" id="{CB6ACDB4-8957-4A71-B7DD-91FFC0F46EA4}"/>
                </a:ext>
              </a:extLst>
            </p:cNvPr>
            <p:cNvSpPr/>
            <p:nvPr/>
          </p:nvSpPr>
          <p:spPr bwMode="auto">
            <a:xfrm>
              <a:off x="2758281" y="3284539"/>
              <a:ext cx="285750" cy="325438"/>
            </a:xfrm>
            <a:custGeom>
              <a:avLst/>
              <a:gdLst>
                <a:gd name="T0" fmla="*/ 95 w 144"/>
                <a:gd name="T1" fmla="*/ 8 h 164"/>
                <a:gd name="T2" fmla="*/ 92 w 144"/>
                <a:gd name="T3" fmla="*/ 7 h 164"/>
                <a:gd name="T4" fmla="*/ 52 w 144"/>
                <a:gd name="T5" fmla="*/ 0 h 164"/>
                <a:gd name="T6" fmla="*/ 15 w 144"/>
                <a:gd name="T7" fmla="*/ 13 h 164"/>
                <a:gd name="T8" fmla="*/ 15 w 144"/>
                <a:gd name="T9" fmla="*/ 13 h 164"/>
                <a:gd name="T10" fmla="*/ 14 w 144"/>
                <a:gd name="T11" fmla="*/ 13 h 164"/>
                <a:gd name="T12" fmla="*/ 13 w 144"/>
                <a:gd name="T13" fmla="*/ 19 h 164"/>
                <a:gd name="T14" fmla="*/ 52 w 144"/>
                <a:gd name="T15" fmla="*/ 22 h 164"/>
                <a:gd name="T16" fmla="*/ 52 w 144"/>
                <a:gd name="T17" fmla="*/ 45 h 164"/>
                <a:gd name="T18" fmla="*/ 12 w 144"/>
                <a:gd name="T19" fmla="*/ 108 h 164"/>
                <a:gd name="T20" fmla="*/ 109 w 144"/>
                <a:gd name="T21" fmla="*/ 121 h 164"/>
                <a:gd name="T22" fmla="*/ 122 w 144"/>
                <a:gd name="T23" fmla="*/ 137 h 164"/>
                <a:gd name="T24" fmla="*/ 138 w 144"/>
                <a:gd name="T25" fmla="*/ 123 h 164"/>
                <a:gd name="T26" fmla="*/ 127 w 144"/>
                <a:gd name="T27" fmla="*/ 103 h 164"/>
                <a:gd name="T28" fmla="*/ 127 w 144"/>
                <a:gd name="T29" fmla="*/ 20 h 164"/>
                <a:gd name="T30" fmla="*/ 137 w 144"/>
                <a:gd name="T31" fmla="*/ 2 h 164"/>
                <a:gd name="T32" fmla="*/ 113 w 144"/>
                <a:gd name="T33" fmla="*/ 4 h 164"/>
                <a:gd name="T34" fmla="*/ 106 w 144"/>
                <a:gd name="T35" fmla="*/ 7 h 164"/>
                <a:gd name="T36" fmla="*/ 100 w 144"/>
                <a:gd name="T37" fmla="*/ 17 h 164"/>
                <a:gd name="T38" fmla="*/ 86 w 144"/>
                <a:gd name="T39" fmla="*/ 26 h 164"/>
                <a:gd name="T40" fmla="*/ 86 w 144"/>
                <a:gd name="T41" fmla="*/ 19 h 164"/>
                <a:gd name="T42" fmla="*/ 95 w 144"/>
                <a:gd name="T43" fmla="*/ 8 h 164"/>
                <a:gd name="T44" fmla="*/ 43 w 144"/>
                <a:gd name="T45" fmla="*/ 64 h 164"/>
                <a:gd name="T46" fmla="*/ 52 w 144"/>
                <a:gd name="T47" fmla="*/ 59 h 164"/>
                <a:gd name="T48" fmla="*/ 52 w 144"/>
                <a:gd name="T49" fmla="*/ 63 h 164"/>
                <a:gd name="T50" fmla="*/ 52 w 144"/>
                <a:gd name="T51" fmla="*/ 82 h 164"/>
                <a:gd name="T52" fmla="*/ 36 w 144"/>
                <a:gd name="T53" fmla="*/ 104 h 164"/>
                <a:gd name="T54" fmla="*/ 43 w 144"/>
                <a:gd name="T55" fmla="*/ 64 h 164"/>
                <a:gd name="T56" fmla="*/ 41 w 144"/>
                <a:gd name="T57" fmla="*/ 110 h 164"/>
                <a:gd name="T58" fmla="*/ 73 w 144"/>
                <a:gd name="T59" fmla="*/ 79 h 164"/>
                <a:gd name="T60" fmla="*/ 73 w 144"/>
                <a:gd name="T61" fmla="*/ 47 h 164"/>
                <a:gd name="T62" fmla="*/ 77 w 144"/>
                <a:gd name="T63" fmla="*/ 45 h 164"/>
                <a:gd name="T64" fmla="*/ 77 w 144"/>
                <a:gd name="T65" fmla="*/ 120 h 164"/>
                <a:gd name="T66" fmla="*/ 41 w 144"/>
                <a:gd name="T67" fmla="*/ 110 h 164"/>
                <a:gd name="T68" fmla="*/ 104 w 144"/>
                <a:gd name="T69" fmla="*/ 27 h 164"/>
                <a:gd name="T70" fmla="*/ 106 w 144"/>
                <a:gd name="T71" fmla="*/ 28 h 164"/>
                <a:gd name="T72" fmla="*/ 106 w 144"/>
                <a:gd name="T73" fmla="*/ 107 h 164"/>
                <a:gd name="T74" fmla="*/ 86 w 144"/>
                <a:gd name="T75" fmla="*/ 118 h 164"/>
                <a:gd name="T76" fmla="*/ 86 w 144"/>
                <a:gd name="T77" fmla="*/ 38 h 164"/>
                <a:gd name="T78" fmla="*/ 104 w 144"/>
                <a:gd name="T79" fmla="*/ 27 h 164"/>
                <a:gd name="T80" fmla="*/ 77 w 144"/>
                <a:gd name="T81" fmla="*/ 32 h 164"/>
                <a:gd name="T82" fmla="*/ 73 w 144"/>
                <a:gd name="T83" fmla="*/ 34 h 164"/>
                <a:gd name="T84" fmla="*/ 73 w 144"/>
                <a:gd name="T85" fmla="*/ 21 h 164"/>
                <a:gd name="T86" fmla="*/ 77 w 144"/>
                <a:gd name="T87" fmla="*/ 21 h 164"/>
                <a:gd name="T88" fmla="*/ 77 w 144"/>
                <a:gd name="T89" fmla="*/ 32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64">
                  <a:moveTo>
                    <a:pt x="95" y="8"/>
                  </a:moveTo>
                  <a:cubicBezTo>
                    <a:pt x="95" y="8"/>
                    <a:pt x="95" y="7"/>
                    <a:pt x="92" y="7"/>
                  </a:cubicBezTo>
                  <a:cubicBezTo>
                    <a:pt x="92" y="7"/>
                    <a:pt x="60" y="9"/>
                    <a:pt x="52" y="0"/>
                  </a:cubicBezTo>
                  <a:cubicBezTo>
                    <a:pt x="52" y="0"/>
                    <a:pt x="33" y="15"/>
                    <a:pt x="15" y="13"/>
                  </a:cubicBezTo>
                  <a:cubicBezTo>
                    <a:pt x="15" y="13"/>
                    <a:pt x="15" y="13"/>
                    <a:pt x="15" y="13"/>
                  </a:cubicBezTo>
                  <a:cubicBezTo>
                    <a:pt x="14" y="13"/>
                    <a:pt x="14" y="13"/>
                    <a:pt x="14" y="13"/>
                  </a:cubicBezTo>
                  <a:cubicBezTo>
                    <a:pt x="14" y="13"/>
                    <a:pt x="10" y="16"/>
                    <a:pt x="13" y="19"/>
                  </a:cubicBezTo>
                  <a:cubicBezTo>
                    <a:pt x="13" y="19"/>
                    <a:pt x="27" y="31"/>
                    <a:pt x="52" y="22"/>
                  </a:cubicBezTo>
                  <a:cubicBezTo>
                    <a:pt x="52" y="45"/>
                    <a:pt x="52" y="45"/>
                    <a:pt x="52" y="45"/>
                  </a:cubicBezTo>
                  <a:cubicBezTo>
                    <a:pt x="52" y="45"/>
                    <a:pt x="0" y="71"/>
                    <a:pt x="12" y="108"/>
                  </a:cubicBezTo>
                  <a:cubicBezTo>
                    <a:pt x="12" y="108"/>
                    <a:pt x="38" y="164"/>
                    <a:pt x="109" y="121"/>
                  </a:cubicBezTo>
                  <a:cubicBezTo>
                    <a:pt x="109" y="121"/>
                    <a:pt x="117" y="136"/>
                    <a:pt x="122" y="137"/>
                  </a:cubicBezTo>
                  <a:cubicBezTo>
                    <a:pt x="126" y="138"/>
                    <a:pt x="144" y="137"/>
                    <a:pt x="138" y="123"/>
                  </a:cubicBezTo>
                  <a:cubicBezTo>
                    <a:pt x="138" y="123"/>
                    <a:pt x="127" y="114"/>
                    <a:pt x="127" y="103"/>
                  </a:cubicBezTo>
                  <a:cubicBezTo>
                    <a:pt x="127" y="20"/>
                    <a:pt x="127" y="20"/>
                    <a:pt x="127" y="20"/>
                  </a:cubicBezTo>
                  <a:cubicBezTo>
                    <a:pt x="127" y="20"/>
                    <a:pt x="143" y="9"/>
                    <a:pt x="137" y="2"/>
                  </a:cubicBezTo>
                  <a:cubicBezTo>
                    <a:pt x="137" y="2"/>
                    <a:pt x="119" y="10"/>
                    <a:pt x="113" y="4"/>
                  </a:cubicBezTo>
                  <a:cubicBezTo>
                    <a:pt x="113" y="4"/>
                    <a:pt x="108" y="3"/>
                    <a:pt x="106" y="7"/>
                  </a:cubicBezTo>
                  <a:cubicBezTo>
                    <a:pt x="106" y="7"/>
                    <a:pt x="103" y="14"/>
                    <a:pt x="100" y="17"/>
                  </a:cubicBezTo>
                  <a:cubicBezTo>
                    <a:pt x="86" y="26"/>
                    <a:pt x="86" y="26"/>
                    <a:pt x="86" y="26"/>
                  </a:cubicBezTo>
                  <a:cubicBezTo>
                    <a:pt x="86" y="19"/>
                    <a:pt x="86" y="19"/>
                    <a:pt x="86" y="19"/>
                  </a:cubicBezTo>
                  <a:cubicBezTo>
                    <a:pt x="91" y="17"/>
                    <a:pt x="94" y="14"/>
                    <a:pt x="95" y="8"/>
                  </a:cubicBezTo>
                  <a:moveTo>
                    <a:pt x="43" y="64"/>
                  </a:moveTo>
                  <a:cubicBezTo>
                    <a:pt x="43" y="64"/>
                    <a:pt x="47" y="59"/>
                    <a:pt x="52" y="59"/>
                  </a:cubicBezTo>
                  <a:cubicBezTo>
                    <a:pt x="52" y="63"/>
                    <a:pt x="52" y="63"/>
                    <a:pt x="52" y="63"/>
                  </a:cubicBezTo>
                  <a:cubicBezTo>
                    <a:pt x="52" y="82"/>
                    <a:pt x="52" y="82"/>
                    <a:pt x="52" y="82"/>
                  </a:cubicBezTo>
                  <a:cubicBezTo>
                    <a:pt x="52" y="82"/>
                    <a:pt x="51" y="103"/>
                    <a:pt x="36" y="104"/>
                  </a:cubicBezTo>
                  <a:cubicBezTo>
                    <a:pt x="36" y="104"/>
                    <a:pt x="22" y="89"/>
                    <a:pt x="43" y="64"/>
                  </a:cubicBezTo>
                  <a:moveTo>
                    <a:pt x="41" y="110"/>
                  </a:moveTo>
                  <a:cubicBezTo>
                    <a:pt x="41" y="110"/>
                    <a:pt x="69" y="106"/>
                    <a:pt x="73" y="79"/>
                  </a:cubicBezTo>
                  <a:cubicBezTo>
                    <a:pt x="73" y="47"/>
                    <a:pt x="73" y="47"/>
                    <a:pt x="73" y="47"/>
                  </a:cubicBezTo>
                  <a:cubicBezTo>
                    <a:pt x="77" y="45"/>
                    <a:pt x="77" y="45"/>
                    <a:pt x="77" y="45"/>
                  </a:cubicBezTo>
                  <a:cubicBezTo>
                    <a:pt x="77" y="120"/>
                    <a:pt x="77" y="120"/>
                    <a:pt x="77" y="120"/>
                  </a:cubicBezTo>
                  <a:cubicBezTo>
                    <a:pt x="66" y="121"/>
                    <a:pt x="54" y="119"/>
                    <a:pt x="41" y="110"/>
                  </a:cubicBezTo>
                  <a:moveTo>
                    <a:pt x="104" y="27"/>
                  </a:moveTo>
                  <a:cubicBezTo>
                    <a:pt x="106" y="28"/>
                    <a:pt x="106" y="28"/>
                    <a:pt x="106" y="28"/>
                  </a:cubicBezTo>
                  <a:cubicBezTo>
                    <a:pt x="106" y="107"/>
                    <a:pt x="106" y="107"/>
                    <a:pt x="106" y="107"/>
                  </a:cubicBezTo>
                  <a:cubicBezTo>
                    <a:pt x="106" y="107"/>
                    <a:pt x="98" y="114"/>
                    <a:pt x="86" y="118"/>
                  </a:cubicBezTo>
                  <a:cubicBezTo>
                    <a:pt x="86" y="38"/>
                    <a:pt x="86" y="38"/>
                    <a:pt x="86" y="38"/>
                  </a:cubicBezTo>
                  <a:lnTo>
                    <a:pt x="104" y="27"/>
                  </a:lnTo>
                  <a:close/>
                  <a:moveTo>
                    <a:pt x="77" y="32"/>
                  </a:moveTo>
                  <a:cubicBezTo>
                    <a:pt x="73" y="34"/>
                    <a:pt x="73" y="34"/>
                    <a:pt x="73" y="34"/>
                  </a:cubicBezTo>
                  <a:cubicBezTo>
                    <a:pt x="73" y="21"/>
                    <a:pt x="73" y="21"/>
                    <a:pt x="73" y="21"/>
                  </a:cubicBezTo>
                  <a:cubicBezTo>
                    <a:pt x="73" y="21"/>
                    <a:pt x="75" y="21"/>
                    <a:pt x="77" y="21"/>
                  </a:cubicBezTo>
                  <a:lnTo>
                    <a:pt x="77" y="32"/>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9" name="iśḷidê">
              <a:extLst>
                <a:ext uri="{FF2B5EF4-FFF2-40B4-BE49-F238E27FC236}">
                  <a16:creationId xmlns="" xmlns:a16="http://schemas.microsoft.com/office/drawing/2014/main" id="{D72E9B6D-4334-4C51-973A-8CB7DDE2D721}"/>
                </a:ext>
              </a:extLst>
            </p:cNvPr>
            <p:cNvSpPr/>
            <p:nvPr/>
          </p:nvSpPr>
          <p:spPr bwMode="auto">
            <a:xfrm>
              <a:off x="1688306" y="2728914"/>
              <a:ext cx="1619250" cy="1455738"/>
            </a:xfrm>
            <a:custGeom>
              <a:avLst/>
              <a:gdLst>
                <a:gd name="T0" fmla="*/ 766 w 817"/>
                <a:gd name="T1" fmla="*/ 392 h 732"/>
                <a:gd name="T2" fmla="*/ 767 w 817"/>
                <a:gd name="T3" fmla="*/ 310 h 732"/>
                <a:gd name="T4" fmla="*/ 756 w 817"/>
                <a:gd name="T5" fmla="*/ 262 h 732"/>
                <a:gd name="T6" fmla="*/ 720 w 817"/>
                <a:gd name="T7" fmla="*/ 181 h 732"/>
                <a:gd name="T8" fmla="*/ 664 w 817"/>
                <a:gd name="T9" fmla="*/ 58 h 732"/>
                <a:gd name="T10" fmla="*/ 637 w 817"/>
                <a:gd name="T11" fmla="*/ 82 h 732"/>
                <a:gd name="T12" fmla="*/ 602 w 817"/>
                <a:gd name="T13" fmla="*/ 55 h 732"/>
                <a:gd name="T14" fmla="*/ 472 w 817"/>
                <a:gd name="T15" fmla="*/ 15 h 732"/>
                <a:gd name="T16" fmla="*/ 548 w 817"/>
                <a:gd name="T17" fmla="*/ 83 h 732"/>
                <a:gd name="T18" fmla="*/ 659 w 817"/>
                <a:gd name="T19" fmla="*/ 126 h 732"/>
                <a:gd name="T20" fmla="*/ 680 w 817"/>
                <a:gd name="T21" fmla="*/ 150 h 732"/>
                <a:gd name="T22" fmla="*/ 644 w 817"/>
                <a:gd name="T23" fmla="*/ 193 h 732"/>
                <a:gd name="T24" fmla="*/ 683 w 817"/>
                <a:gd name="T25" fmla="*/ 255 h 732"/>
                <a:gd name="T26" fmla="*/ 751 w 817"/>
                <a:gd name="T27" fmla="*/ 360 h 732"/>
                <a:gd name="T28" fmla="*/ 749 w 817"/>
                <a:gd name="T29" fmla="*/ 389 h 732"/>
                <a:gd name="T30" fmla="*/ 692 w 817"/>
                <a:gd name="T31" fmla="*/ 398 h 732"/>
                <a:gd name="T32" fmla="*/ 710 w 817"/>
                <a:gd name="T33" fmla="*/ 509 h 732"/>
                <a:gd name="T34" fmla="*/ 669 w 817"/>
                <a:gd name="T35" fmla="*/ 570 h 732"/>
                <a:gd name="T36" fmla="*/ 596 w 817"/>
                <a:gd name="T37" fmla="*/ 632 h 732"/>
                <a:gd name="T38" fmla="*/ 425 w 817"/>
                <a:gd name="T39" fmla="*/ 589 h 732"/>
                <a:gd name="T40" fmla="*/ 246 w 817"/>
                <a:gd name="T41" fmla="*/ 589 h 732"/>
                <a:gd name="T42" fmla="*/ 166 w 817"/>
                <a:gd name="T43" fmla="*/ 589 h 732"/>
                <a:gd name="T44" fmla="*/ 123 w 817"/>
                <a:gd name="T45" fmla="*/ 536 h 732"/>
                <a:gd name="T46" fmla="*/ 107 w 817"/>
                <a:gd name="T47" fmla="*/ 509 h 732"/>
                <a:gd name="T48" fmla="*/ 77 w 817"/>
                <a:gd name="T49" fmla="*/ 438 h 732"/>
                <a:gd name="T50" fmla="*/ 130 w 817"/>
                <a:gd name="T51" fmla="*/ 318 h 732"/>
                <a:gd name="T52" fmla="*/ 71 w 817"/>
                <a:gd name="T53" fmla="*/ 303 h 732"/>
                <a:gd name="T54" fmla="*/ 76 w 817"/>
                <a:gd name="T55" fmla="*/ 276 h 732"/>
                <a:gd name="T56" fmla="*/ 177 w 817"/>
                <a:gd name="T57" fmla="*/ 186 h 732"/>
                <a:gd name="T58" fmla="*/ 219 w 817"/>
                <a:gd name="T59" fmla="*/ 137 h 732"/>
                <a:gd name="T60" fmla="*/ 191 w 817"/>
                <a:gd name="T61" fmla="*/ 96 h 732"/>
                <a:gd name="T62" fmla="*/ 220 w 817"/>
                <a:gd name="T63" fmla="*/ 75 h 732"/>
                <a:gd name="T64" fmla="*/ 340 w 817"/>
                <a:gd name="T65" fmla="*/ 11 h 732"/>
                <a:gd name="T66" fmla="*/ 220 w 817"/>
                <a:gd name="T67" fmla="*/ 21 h 732"/>
                <a:gd name="T68" fmla="*/ 146 w 817"/>
                <a:gd name="T69" fmla="*/ 116 h 732"/>
                <a:gd name="T70" fmla="*/ 148 w 817"/>
                <a:gd name="T71" fmla="*/ 58 h 732"/>
                <a:gd name="T72" fmla="*/ 80 w 817"/>
                <a:gd name="T73" fmla="*/ 129 h 732"/>
                <a:gd name="T74" fmla="*/ 36 w 817"/>
                <a:gd name="T75" fmla="*/ 218 h 732"/>
                <a:gd name="T76" fmla="*/ 48 w 817"/>
                <a:gd name="T77" fmla="*/ 351 h 732"/>
                <a:gd name="T78" fmla="*/ 59 w 817"/>
                <a:gd name="T79" fmla="*/ 436 h 732"/>
                <a:gd name="T80" fmla="*/ 86 w 817"/>
                <a:gd name="T81" fmla="*/ 512 h 732"/>
                <a:gd name="T82" fmla="*/ 130 w 817"/>
                <a:gd name="T83" fmla="*/ 578 h 732"/>
                <a:gd name="T84" fmla="*/ 156 w 817"/>
                <a:gd name="T85" fmla="*/ 605 h 732"/>
                <a:gd name="T86" fmla="*/ 194 w 817"/>
                <a:gd name="T87" fmla="*/ 680 h 732"/>
                <a:gd name="T88" fmla="*/ 344 w 817"/>
                <a:gd name="T89" fmla="*/ 720 h 732"/>
                <a:gd name="T90" fmla="*/ 409 w 817"/>
                <a:gd name="T91" fmla="*/ 703 h 732"/>
                <a:gd name="T92" fmla="*/ 460 w 817"/>
                <a:gd name="T93" fmla="*/ 732 h 732"/>
                <a:gd name="T94" fmla="*/ 434 w 817"/>
                <a:gd name="T95" fmla="*/ 680 h 732"/>
                <a:gd name="T96" fmla="*/ 661 w 817"/>
                <a:gd name="T97" fmla="*/ 605 h 732"/>
                <a:gd name="T98" fmla="*/ 688 w 817"/>
                <a:gd name="T99" fmla="*/ 578 h 732"/>
                <a:gd name="T100" fmla="*/ 787 w 817"/>
                <a:gd name="T101" fmla="*/ 496 h 732"/>
                <a:gd name="T102" fmla="*/ 807 w 817"/>
                <a:gd name="T103" fmla="*/ 403 h 732"/>
                <a:gd name="T104" fmla="*/ 391 w 817"/>
                <a:gd name="T105" fmla="*/ 604 h 732"/>
                <a:gd name="T106" fmla="*/ 429 w 817"/>
                <a:gd name="T107" fmla="*/ 601 h 732"/>
                <a:gd name="T108" fmla="*/ 425 w 817"/>
                <a:gd name="T109" fmla="*/ 654 h 732"/>
                <a:gd name="T110" fmla="*/ 223 w 817"/>
                <a:gd name="T111" fmla="*/ 654 h 732"/>
                <a:gd name="T112" fmla="*/ 409 w 817"/>
                <a:gd name="T113" fmla="*/ 688 h 732"/>
                <a:gd name="T114" fmla="*/ 220 w 817"/>
                <a:gd name="T115" fmla="*/ 660 h 732"/>
                <a:gd name="T116" fmla="*/ 427 w 817"/>
                <a:gd name="T117" fmla="*/ 660 h 732"/>
                <a:gd name="T118" fmla="*/ 430 w 817"/>
                <a:gd name="T119" fmla="*/ 668 h 7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7" h="732">
                  <a:moveTo>
                    <a:pt x="807" y="403"/>
                  </a:moveTo>
                  <a:cubicBezTo>
                    <a:pt x="758" y="436"/>
                    <a:pt x="758" y="436"/>
                    <a:pt x="758" y="436"/>
                  </a:cubicBezTo>
                  <a:cubicBezTo>
                    <a:pt x="761" y="420"/>
                    <a:pt x="764" y="406"/>
                    <a:pt x="766" y="392"/>
                  </a:cubicBezTo>
                  <a:cubicBezTo>
                    <a:pt x="817" y="349"/>
                    <a:pt x="810" y="316"/>
                    <a:pt x="810" y="316"/>
                  </a:cubicBezTo>
                  <a:cubicBezTo>
                    <a:pt x="804" y="312"/>
                    <a:pt x="780" y="338"/>
                    <a:pt x="768" y="351"/>
                  </a:cubicBezTo>
                  <a:cubicBezTo>
                    <a:pt x="769" y="325"/>
                    <a:pt x="767" y="310"/>
                    <a:pt x="767" y="310"/>
                  </a:cubicBezTo>
                  <a:cubicBezTo>
                    <a:pt x="766" y="306"/>
                    <a:pt x="766" y="302"/>
                    <a:pt x="765" y="298"/>
                  </a:cubicBezTo>
                  <a:cubicBezTo>
                    <a:pt x="799" y="245"/>
                    <a:pt x="781" y="218"/>
                    <a:pt x="781" y="218"/>
                  </a:cubicBezTo>
                  <a:cubicBezTo>
                    <a:pt x="774" y="220"/>
                    <a:pt x="759" y="254"/>
                    <a:pt x="756" y="262"/>
                  </a:cubicBezTo>
                  <a:cubicBezTo>
                    <a:pt x="750" y="243"/>
                    <a:pt x="744" y="226"/>
                    <a:pt x="736" y="210"/>
                  </a:cubicBezTo>
                  <a:cubicBezTo>
                    <a:pt x="754" y="170"/>
                    <a:pt x="737" y="129"/>
                    <a:pt x="737" y="129"/>
                  </a:cubicBezTo>
                  <a:cubicBezTo>
                    <a:pt x="726" y="138"/>
                    <a:pt x="721" y="171"/>
                    <a:pt x="720" y="181"/>
                  </a:cubicBezTo>
                  <a:cubicBezTo>
                    <a:pt x="711" y="166"/>
                    <a:pt x="701" y="152"/>
                    <a:pt x="691" y="139"/>
                  </a:cubicBezTo>
                  <a:cubicBezTo>
                    <a:pt x="698" y="94"/>
                    <a:pt x="669" y="58"/>
                    <a:pt x="669" y="58"/>
                  </a:cubicBezTo>
                  <a:cubicBezTo>
                    <a:pt x="666" y="52"/>
                    <a:pt x="664" y="58"/>
                    <a:pt x="664" y="58"/>
                  </a:cubicBezTo>
                  <a:cubicBezTo>
                    <a:pt x="663" y="92"/>
                    <a:pt x="671" y="114"/>
                    <a:pt x="671" y="114"/>
                  </a:cubicBezTo>
                  <a:cubicBezTo>
                    <a:pt x="671" y="116"/>
                    <a:pt x="671" y="116"/>
                    <a:pt x="671" y="116"/>
                  </a:cubicBezTo>
                  <a:cubicBezTo>
                    <a:pt x="660" y="103"/>
                    <a:pt x="648" y="92"/>
                    <a:pt x="637" y="82"/>
                  </a:cubicBezTo>
                  <a:cubicBezTo>
                    <a:pt x="637" y="73"/>
                    <a:pt x="634" y="49"/>
                    <a:pt x="602" y="17"/>
                  </a:cubicBezTo>
                  <a:cubicBezTo>
                    <a:pt x="602" y="17"/>
                    <a:pt x="596" y="12"/>
                    <a:pt x="597" y="21"/>
                  </a:cubicBezTo>
                  <a:cubicBezTo>
                    <a:pt x="597" y="21"/>
                    <a:pt x="596" y="38"/>
                    <a:pt x="602" y="55"/>
                  </a:cubicBezTo>
                  <a:cubicBezTo>
                    <a:pt x="580" y="40"/>
                    <a:pt x="565" y="32"/>
                    <a:pt x="565" y="32"/>
                  </a:cubicBezTo>
                  <a:cubicBezTo>
                    <a:pt x="524" y="0"/>
                    <a:pt x="477" y="11"/>
                    <a:pt x="477" y="11"/>
                  </a:cubicBezTo>
                  <a:cubicBezTo>
                    <a:pt x="466" y="12"/>
                    <a:pt x="472" y="15"/>
                    <a:pt x="472" y="15"/>
                  </a:cubicBezTo>
                  <a:cubicBezTo>
                    <a:pt x="498" y="47"/>
                    <a:pt x="554" y="52"/>
                    <a:pt x="554" y="52"/>
                  </a:cubicBezTo>
                  <a:cubicBezTo>
                    <a:pt x="569" y="59"/>
                    <a:pt x="583" y="67"/>
                    <a:pt x="596" y="75"/>
                  </a:cubicBezTo>
                  <a:cubicBezTo>
                    <a:pt x="582" y="74"/>
                    <a:pt x="558" y="74"/>
                    <a:pt x="548" y="83"/>
                  </a:cubicBezTo>
                  <a:cubicBezTo>
                    <a:pt x="548" y="83"/>
                    <a:pt x="543" y="86"/>
                    <a:pt x="552" y="89"/>
                  </a:cubicBezTo>
                  <a:cubicBezTo>
                    <a:pt x="552" y="89"/>
                    <a:pt x="590" y="105"/>
                    <a:pt x="626" y="96"/>
                  </a:cubicBezTo>
                  <a:cubicBezTo>
                    <a:pt x="638" y="106"/>
                    <a:pt x="649" y="116"/>
                    <a:pt x="659" y="126"/>
                  </a:cubicBezTo>
                  <a:cubicBezTo>
                    <a:pt x="647" y="124"/>
                    <a:pt x="616" y="120"/>
                    <a:pt x="598" y="133"/>
                  </a:cubicBezTo>
                  <a:cubicBezTo>
                    <a:pt x="598" y="133"/>
                    <a:pt x="595" y="135"/>
                    <a:pt x="598" y="137"/>
                  </a:cubicBezTo>
                  <a:cubicBezTo>
                    <a:pt x="598" y="137"/>
                    <a:pt x="615" y="154"/>
                    <a:pt x="680" y="150"/>
                  </a:cubicBezTo>
                  <a:cubicBezTo>
                    <a:pt x="691" y="163"/>
                    <a:pt x="700" y="177"/>
                    <a:pt x="708" y="191"/>
                  </a:cubicBezTo>
                  <a:cubicBezTo>
                    <a:pt x="699" y="188"/>
                    <a:pt x="665" y="178"/>
                    <a:pt x="640" y="186"/>
                  </a:cubicBezTo>
                  <a:cubicBezTo>
                    <a:pt x="640" y="186"/>
                    <a:pt x="637" y="189"/>
                    <a:pt x="644" y="193"/>
                  </a:cubicBezTo>
                  <a:cubicBezTo>
                    <a:pt x="644" y="193"/>
                    <a:pt x="685" y="222"/>
                    <a:pt x="721" y="217"/>
                  </a:cubicBezTo>
                  <a:cubicBezTo>
                    <a:pt x="730" y="237"/>
                    <a:pt x="736" y="257"/>
                    <a:pt x="741" y="276"/>
                  </a:cubicBezTo>
                  <a:cubicBezTo>
                    <a:pt x="712" y="255"/>
                    <a:pt x="683" y="255"/>
                    <a:pt x="683" y="255"/>
                  </a:cubicBezTo>
                  <a:cubicBezTo>
                    <a:pt x="674" y="253"/>
                    <a:pt x="677" y="258"/>
                    <a:pt x="677" y="258"/>
                  </a:cubicBezTo>
                  <a:cubicBezTo>
                    <a:pt x="708" y="293"/>
                    <a:pt x="736" y="302"/>
                    <a:pt x="746" y="303"/>
                  </a:cubicBezTo>
                  <a:cubicBezTo>
                    <a:pt x="750" y="325"/>
                    <a:pt x="751" y="344"/>
                    <a:pt x="751" y="360"/>
                  </a:cubicBezTo>
                  <a:cubicBezTo>
                    <a:pt x="724" y="331"/>
                    <a:pt x="692" y="315"/>
                    <a:pt x="692" y="315"/>
                  </a:cubicBezTo>
                  <a:cubicBezTo>
                    <a:pt x="686" y="313"/>
                    <a:pt x="687" y="318"/>
                    <a:pt x="687" y="318"/>
                  </a:cubicBezTo>
                  <a:cubicBezTo>
                    <a:pt x="705" y="354"/>
                    <a:pt x="740" y="381"/>
                    <a:pt x="749" y="389"/>
                  </a:cubicBezTo>
                  <a:cubicBezTo>
                    <a:pt x="748" y="402"/>
                    <a:pt x="747" y="410"/>
                    <a:pt x="747" y="410"/>
                  </a:cubicBezTo>
                  <a:cubicBezTo>
                    <a:pt x="745" y="420"/>
                    <a:pt x="742" y="429"/>
                    <a:pt x="739" y="438"/>
                  </a:cubicBezTo>
                  <a:cubicBezTo>
                    <a:pt x="734" y="430"/>
                    <a:pt x="715" y="405"/>
                    <a:pt x="692" y="398"/>
                  </a:cubicBezTo>
                  <a:cubicBezTo>
                    <a:pt x="692" y="398"/>
                    <a:pt x="694" y="437"/>
                    <a:pt x="730" y="466"/>
                  </a:cubicBezTo>
                  <a:cubicBezTo>
                    <a:pt x="724" y="482"/>
                    <a:pt x="717" y="496"/>
                    <a:pt x="710" y="509"/>
                  </a:cubicBezTo>
                  <a:cubicBezTo>
                    <a:pt x="710" y="509"/>
                    <a:pt x="710" y="509"/>
                    <a:pt x="710" y="509"/>
                  </a:cubicBezTo>
                  <a:cubicBezTo>
                    <a:pt x="710" y="509"/>
                    <a:pt x="702" y="456"/>
                    <a:pt x="684" y="447"/>
                  </a:cubicBezTo>
                  <a:cubicBezTo>
                    <a:pt x="684" y="447"/>
                    <a:pt x="672" y="484"/>
                    <a:pt x="694" y="536"/>
                  </a:cubicBezTo>
                  <a:cubicBezTo>
                    <a:pt x="686" y="549"/>
                    <a:pt x="677" y="560"/>
                    <a:pt x="669" y="570"/>
                  </a:cubicBezTo>
                  <a:cubicBezTo>
                    <a:pt x="660" y="496"/>
                    <a:pt x="652" y="505"/>
                    <a:pt x="652" y="505"/>
                  </a:cubicBezTo>
                  <a:cubicBezTo>
                    <a:pt x="636" y="519"/>
                    <a:pt x="648" y="576"/>
                    <a:pt x="651" y="589"/>
                  </a:cubicBezTo>
                  <a:cubicBezTo>
                    <a:pt x="626" y="614"/>
                    <a:pt x="604" y="627"/>
                    <a:pt x="596" y="632"/>
                  </a:cubicBezTo>
                  <a:cubicBezTo>
                    <a:pt x="571" y="589"/>
                    <a:pt x="571" y="589"/>
                    <a:pt x="571" y="589"/>
                  </a:cubicBezTo>
                  <a:cubicBezTo>
                    <a:pt x="568" y="589"/>
                    <a:pt x="568" y="589"/>
                    <a:pt x="568" y="589"/>
                  </a:cubicBezTo>
                  <a:cubicBezTo>
                    <a:pt x="425" y="589"/>
                    <a:pt x="425" y="589"/>
                    <a:pt x="425" y="589"/>
                  </a:cubicBezTo>
                  <a:cubicBezTo>
                    <a:pt x="409" y="603"/>
                    <a:pt x="409" y="603"/>
                    <a:pt x="409" y="603"/>
                  </a:cubicBezTo>
                  <a:cubicBezTo>
                    <a:pt x="392" y="589"/>
                    <a:pt x="392" y="589"/>
                    <a:pt x="392" y="589"/>
                  </a:cubicBezTo>
                  <a:cubicBezTo>
                    <a:pt x="246" y="589"/>
                    <a:pt x="246" y="589"/>
                    <a:pt x="246" y="589"/>
                  </a:cubicBezTo>
                  <a:cubicBezTo>
                    <a:pt x="244" y="592"/>
                    <a:pt x="244" y="592"/>
                    <a:pt x="244" y="592"/>
                  </a:cubicBezTo>
                  <a:cubicBezTo>
                    <a:pt x="221" y="632"/>
                    <a:pt x="221" y="632"/>
                    <a:pt x="221" y="632"/>
                  </a:cubicBezTo>
                  <a:cubicBezTo>
                    <a:pt x="213" y="628"/>
                    <a:pt x="191" y="615"/>
                    <a:pt x="166" y="589"/>
                  </a:cubicBezTo>
                  <a:cubicBezTo>
                    <a:pt x="169" y="576"/>
                    <a:pt x="181" y="519"/>
                    <a:pt x="165" y="505"/>
                  </a:cubicBezTo>
                  <a:cubicBezTo>
                    <a:pt x="165" y="505"/>
                    <a:pt x="156" y="496"/>
                    <a:pt x="148" y="570"/>
                  </a:cubicBezTo>
                  <a:cubicBezTo>
                    <a:pt x="140" y="560"/>
                    <a:pt x="131" y="549"/>
                    <a:pt x="123" y="536"/>
                  </a:cubicBezTo>
                  <a:cubicBezTo>
                    <a:pt x="145" y="484"/>
                    <a:pt x="133" y="447"/>
                    <a:pt x="133" y="447"/>
                  </a:cubicBezTo>
                  <a:cubicBezTo>
                    <a:pt x="115" y="456"/>
                    <a:pt x="107" y="509"/>
                    <a:pt x="107" y="509"/>
                  </a:cubicBezTo>
                  <a:cubicBezTo>
                    <a:pt x="107" y="509"/>
                    <a:pt x="107" y="509"/>
                    <a:pt x="107" y="509"/>
                  </a:cubicBezTo>
                  <a:cubicBezTo>
                    <a:pt x="100" y="496"/>
                    <a:pt x="93" y="482"/>
                    <a:pt x="87" y="466"/>
                  </a:cubicBezTo>
                  <a:cubicBezTo>
                    <a:pt x="123" y="437"/>
                    <a:pt x="125" y="398"/>
                    <a:pt x="125" y="398"/>
                  </a:cubicBezTo>
                  <a:cubicBezTo>
                    <a:pt x="102" y="405"/>
                    <a:pt x="83" y="430"/>
                    <a:pt x="77" y="438"/>
                  </a:cubicBezTo>
                  <a:cubicBezTo>
                    <a:pt x="75" y="429"/>
                    <a:pt x="72" y="420"/>
                    <a:pt x="70" y="410"/>
                  </a:cubicBezTo>
                  <a:cubicBezTo>
                    <a:pt x="70" y="410"/>
                    <a:pt x="69" y="402"/>
                    <a:pt x="67" y="389"/>
                  </a:cubicBezTo>
                  <a:cubicBezTo>
                    <a:pt x="77" y="381"/>
                    <a:pt x="112" y="354"/>
                    <a:pt x="130" y="318"/>
                  </a:cubicBezTo>
                  <a:cubicBezTo>
                    <a:pt x="130" y="318"/>
                    <a:pt x="131" y="313"/>
                    <a:pt x="125" y="315"/>
                  </a:cubicBezTo>
                  <a:cubicBezTo>
                    <a:pt x="125" y="315"/>
                    <a:pt x="93" y="331"/>
                    <a:pt x="66" y="360"/>
                  </a:cubicBezTo>
                  <a:cubicBezTo>
                    <a:pt x="66" y="344"/>
                    <a:pt x="67" y="325"/>
                    <a:pt x="71" y="303"/>
                  </a:cubicBezTo>
                  <a:cubicBezTo>
                    <a:pt x="81" y="302"/>
                    <a:pt x="109" y="293"/>
                    <a:pt x="140" y="258"/>
                  </a:cubicBezTo>
                  <a:cubicBezTo>
                    <a:pt x="140" y="258"/>
                    <a:pt x="143" y="253"/>
                    <a:pt x="134" y="255"/>
                  </a:cubicBezTo>
                  <a:cubicBezTo>
                    <a:pt x="134" y="255"/>
                    <a:pt x="105" y="255"/>
                    <a:pt x="76" y="276"/>
                  </a:cubicBezTo>
                  <a:cubicBezTo>
                    <a:pt x="80" y="257"/>
                    <a:pt x="87" y="237"/>
                    <a:pt x="96" y="217"/>
                  </a:cubicBezTo>
                  <a:cubicBezTo>
                    <a:pt x="132" y="222"/>
                    <a:pt x="173" y="193"/>
                    <a:pt x="173" y="193"/>
                  </a:cubicBezTo>
                  <a:cubicBezTo>
                    <a:pt x="180" y="189"/>
                    <a:pt x="177" y="186"/>
                    <a:pt x="177" y="186"/>
                  </a:cubicBezTo>
                  <a:cubicBezTo>
                    <a:pt x="152" y="178"/>
                    <a:pt x="118" y="188"/>
                    <a:pt x="109" y="191"/>
                  </a:cubicBezTo>
                  <a:cubicBezTo>
                    <a:pt x="117" y="177"/>
                    <a:pt x="126" y="163"/>
                    <a:pt x="137" y="150"/>
                  </a:cubicBezTo>
                  <a:cubicBezTo>
                    <a:pt x="202" y="154"/>
                    <a:pt x="219" y="137"/>
                    <a:pt x="219" y="137"/>
                  </a:cubicBezTo>
                  <a:cubicBezTo>
                    <a:pt x="222" y="135"/>
                    <a:pt x="219" y="133"/>
                    <a:pt x="219" y="133"/>
                  </a:cubicBezTo>
                  <a:cubicBezTo>
                    <a:pt x="201" y="120"/>
                    <a:pt x="170" y="124"/>
                    <a:pt x="158" y="126"/>
                  </a:cubicBezTo>
                  <a:cubicBezTo>
                    <a:pt x="168" y="116"/>
                    <a:pt x="179" y="106"/>
                    <a:pt x="191" y="96"/>
                  </a:cubicBezTo>
                  <a:cubicBezTo>
                    <a:pt x="227" y="105"/>
                    <a:pt x="265" y="89"/>
                    <a:pt x="265" y="89"/>
                  </a:cubicBezTo>
                  <a:cubicBezTo>
                    <a:pt x="274" y="86"/>
                    <a:pt x="269" y="83"/>
                    <a:pt x="269" y="83"/>
                  </a:cubicBezTo>
                  <a:cubicBezTo>
                    <a:pt x="259" y="74"/>
                    <a:pt x="234" y="74"/>
                    <a:pt x="220" y="75"/>
                  </a:cubicBezTo>
                  <a:cubicBezTo>
                    <a:pt x="234" y="67"/>
                    <a:pt x="248" y="59"/>
                    <a:pt x="263" y="52"/>
                  </a:cubicBezTo>
                  <a:cubicBezTo>
                    <a:pt x="263" y="52"/>
                    <a:pt x="318" y="47"/>
                    <a:pt x="345" y="15"/>
                  </a:cubicBezTo>
                  <a:cubicBezTo>
                    <a:pt x="345" y="15"/>
                    <a:pt x="351" y="12"/>
                    <a:pt x="340" y="11"/>
                  </a:cubicBezTo>
                  <a:cubicBezTo>
                    <a:pt x="340" y="11"/>
                    <a:pt x="293" y="0"/>
                    <a:pt x="252" y="32"/>
                  </a:cubicBezTo>
                  <a:cubicBezTo>
                    <a:pt x="252" y="32"/>
                    <a:pt x="237" y="40"/>
                    <a:pt x="215" y="55"/>
                  </a:cubicBezTo>
                  <a:cubicBezTo>
                    <a:pt x="221" y="38"/>
                    <a:pt x="220" y="21"/>
                    <a:pt x="220" y="21"/>
                  </a:cubicBezTo>
                  <a:cubicBezTo>
                    <a:pt x="220" y="12"/>
                    <a:pt x="215" y="17"/>
                    <a:pt x="215" y="17"/>
                  </a:cubicBezTo>
                  <a:cubicBezTo>
                    <a:pt x="183" y="49"/>
                    <a:pt x="180" y="73"/>
                    <a:pt x="180" y="82"/>
                  </a:cubicBezTo>
                  <a:cubicBezTo>
                    <a:pt x="169" y="92"/>
                    <a:pt x="157" y="103"/>
                    <a:pt x="146" y="116"/>
                  </a:cubicBezTo>
                  <a:cubicBezTo>
                    <a:pt x="146" y="114"/>
                    <a:pt x="146" y="114"/>
                    <a:pt x="146" y="114"/>
                  </a:cubicBezTo>
                  <a:cubicBezTo>
                    <a:pt x="146" y="114"/>
                    <a:pt x="154" y="92"/>
                    <a:pt x="153" y="58"/>
                  </a:cubicBezTo>
                  <a:cubicBezTo>
                    <a:pt x="153" y="58"/>
                    <a:pt x="151" y="52"/>
                    <a:pt x="148" y="58"/>
                  </a:cubicBezTo>
                  <a:cubicBezTo>
                    <a:pt x="148" y="58"/>
                    <a:pt x="119" y="94"/>
                    <a:pt x="126" y="139"/>
                  </a:cubicBezTo>
                  <a:cubicBezTo>
                    <a:pt x="115" y="152"/>
                    <a:pt x="106" y="166"/>
                    <a:pt x="97" y="181"/>
                  </a:cubicBezTo>
                  <a:cubicBezTo>
                    <a:pt x="96" y="171"/>
                    <a:pt x="91" y="138"/>
                    <a:pt x="80" y="129"/>
                  </a:cubicBezTo>
                  <a:cubicBezTo>
                    <a:pt x="80" y="129"/>
                    <a:pt x="63" y="170"/>
                    <a:pt x="81" y="210"/>
                  </a:cubicBezTo>
                  <a:cubicBezTo>
                    <a:pt x="73" y="226"/>
                    <a:pt x="66" y="243"/>
                    <a:pt x="61" y="262"/>
                  </a:cubicBezTo>
                  <a:cubicBezTo>
                    <a:pt x="58" y="254"/>
                    <a:pt x="43" y="220"/>
                    <a:pt x="36" y="218"/>
                  </a:cubicBezTo>
                  <a:cubicBezTo>
                    <a:pt x="36" y="218"/>
                    <a:pt x="18" y="245"/>
                    <a:pt x="52" y="298"/>
                  </a:cubicBezTo>
                  <a:cubicBezTo>
                    <a:pt x="51" y="302"/>
                    <a:pt x="51" y="306"/>
                    <a:pt x="50" y="310"/>
                  </a:cubicBezTo>
                  <a:cubicBezTo>
                    <a:pt x="50" y="310"/>
                    <a:pt x="48" y="325"/>
                    <a:pt x="48" y="351"/>
                  </a:cubicBezTo>
                  <a:cubicBezTo>
                    <a:pt x="37" y="338"/>
                    <a:pt x="13" y="312"/>
                    <a:pt x="7" y="316"/>
                  </a:cubicBezTo>
                  <a:cubicBezTo>
                    <a:pt x="7" y="316"/>
                    <a:pt x="0" y="349"/>
                    <a:pt x="51" y="392"/>
                  </a:cubicBezTo>
                  <a:cubicBezTo>
                    <a:pt x="53" y="406"/>
                    <a:pt x="55" y="420"/>
                    <a:pt x="59" y="436"/>
                  </a:cubicBezTo>
                  <a:cubicBezTo>
                    <a:pt x="10" y="403"/>
                    <a:pt x="10" y="403"/>
                    <a:pt x="10" y="403"/>
                  </a:cubicBezTo>
                  <a:cubicBezTo>
                    <a:pt x="19" y="450"/>
                    <a:pt x="71" y="476"/>
                    <a:pt x="71" y="476"/>
                  </a:cubicBezTo>
                  <a:cubicBezTo>
                    <a:pt x="75" y="488"/>
                    <a:pt x="80" y="500"/>
                    <a:pt x="86" y="512"/>
                  </a:cubicBezTo>
                  <a:cubicBezTo>
                    <a:pt x="76" y="507"/>
                    <a:pt x="40" y="491"/>
                    <a:pt x="30" y="496"/>
                  </a:cubicBezTo>
                  <a:cubicBezTo>
                    <a:pt x="30" y="496"/>
                    <a:pt x="46" y="534"/>
                    <a:pt x="102" y="541"/>
                  </a:cubicBezTo>
                  <a:cubicBezTo>
                    <a:pt x="110" y="553"/>
                    <a:pt x="119" y="566"/>
                    <a:pt x="130" y="578"/>
                  </a:cubicBezTo>
                  <a:cubicBezTo>
                    <a:pt x="129" y="578"/>
                    <a:pt x="129" y="578"/>
                    <a:pt x="129" y="578"/>
                  </a:cubicBezTo>
                  <a:cubicBezTo>
                    <a:pt x="129" y="578"/>
                    <a:pt x="93" y="568"/>
                    <a:pt x="70" y="574"/>
                  </a:cubicBezTo>
                  <a:cubicBezTo>
                    <a:pt x="70" y="574"/>
                    <a:pt x="80" y="599"/>
                    <a:pt x="156" y="605"/>
                  </a:cubicBezTo>
                  <a:cubicBezTo>
                    <a:pt x="156" y="605"/>
                    <a:pt x="156" y="605"/>
                    <a:pt x="156" y="605"/>
                  </a:cubicBezTo>
                  <a:cubicBezTo>
                    <a:pt x="173" y="620"/>
                    <a:pt x="192" y="634"/>
                    <a:pt x="213" y="646"/>
                  </a:cubicBezTo>
                  <a:cubicBezTo>
                    <a:pt x="194" y="680"/>
                    <a:pt x="194" y="680"/>
                    <a:pt x="194" y="680"/>
                  </a:cubicBezTo>
                  <a:cubicBezTo>
                    <a:pt x="383" y="680"/>
                    <a:pt x="383" y="680"/>
                    <a:pt x="383" y="680"/>
                  </a:cubicBezTo>
                  <a:cubicBezTo>
                    <a:pt x="383" y="681"/>
                    <a:pt x="383" y="681"/>
                    <a:pt x="383" y="681"/>
                  </a:cubicBezTo>
                  <a:cubicBezTo>
                    <a:pt x="344" y="720"/>
                    <a:pt x="344" y="720"/>
                    <a:pt x="344" y="720"/>
                  </a:cubicBezTo>
                  <a:cubicBezTo>
                    <a:pt x="357" y="732"/>
                    <a:pt x="357" y="732"/>
                    <a:pt x="357" y="732"/>
                  </a:cubicBezTo>
                  <a:cubicBezTo>
                    <a:pt x="396" y="692"/>
                    <a:pt x="396" y="692"/>
                    <a:pt x="396" y="692"/>
                  </a:cubicBezTo>
                  <a:cubicBezTo>
                    <a:pt x="409" y="703"/>
                    <a:pt x="409" y="703"/>
                    <a:pt x="409" y="703"/>
                  </a:cubicBezTo>
                  <a:cubicBezTo>
                    <a:pt x="409" y="703"/>
                    <a:pt x="409" y="703"/>
                    <a:pt x="409" y="703"/>
                  </a:cubicBezTo>
                  <a:cubicBezTo>
                    <a:pt x="421" y="692"/>
                    <a:pt x="421" y="692"/>
                    <a:pt x="421" y="692"/>
                  </a:cubicBezTo>
                  <a:cubicBezTo>
                    <a:pt x="460" y="732"/>
                    <a:pt x="460" y="732"/>
                    <a:pt x="460" y="732"/>
                  </a:cubicBezTo>
                  <a:cubicBezTo>
                    <a:pt x="473" y="720"/>
                    <a:pt x="473" y="720"/>
                    <a:pt x="473" y="720"/>
                  </a:cubicBezTo>
                  <a:cubicBezTo>
                    <a:pt x="434" y="681"/>
                    <a:pt x="434" y="681"/>
                    <a:pt x="434" y="681"/>
                  </a:cubicBezTo>
                  <a:cubicBezTo>
                    <a:pt x="434" y="680"/>
                    <a:pt x="434" y="680"/>
                    <a:pt x="434" y="680"/>
                  </a:cubicBezTo>
                  <a:cubicBezTo>
                    <a:pt x="623" y="680"/>
                    <a:pt x="623" y="680"/>
                    <a:pt x="623" y="680"/>
                  </a:cubicBezTo>
                  <a:cubicBezTo>
                    <a:pt x="604" y="646"/>
                    <a:pt x="604" y="646"/>
                    <a:pt x="604" y="646"/>
                  </a:cubicBezTo>
                  <a:cubicBezTo>
                    <a:pt x="625" y="633"/>
                    <a:pt x="644" y="620"/>
                    <a:pt x="661" y="605"/>
                  </a:cubicBezTo>
                  <a:cubicBezTo>
                    <a:pt x="661" y="605"/>
                    <a:pt x="661" y="605"/>
                    <a:pt x="661" y="605"/>
                  </a:cubicBezTo>
                  <a:cubicBezTo>
                    <a:pt x="737" y="599"/>
                    <a:pt x="747" y="574"/>
                    <a:pt x="747" y="574"/>
                  </a:cubicBezTo>
                  <a:cubicBezTo>
                    <a:pt x="724" y="568"/>
                    <a:pt x="688" y="578"/>
                    <a:pt x="688" y="578"/>
                  </a:cubicBezTo>
                  <a:cubicBezTo>
                    <a:pt x="687" y="578"/>
                    <a:pt x="687" y="578"/>
                    <a:pt x="687" y="578"/>
                  </a:cubicBezTo>
                  <a:cubicBezTo>
                    <a:pt x="698" y="566"/>
                    <a:pt x="707" y="553"/>
                    <a:pt x="715" y="541"/>
                  </a:cubicBezTo>
                  <a:cubicBezTo>
                    <a:pt x="771" y="534"/>
                    <a:pt x="787" y="496"/>
                    <a:pt x="787" y="496"/>
                  </a:cubicBezTo>
                  <a:cubicBezTo>
                    <a:pt x="776" y="491"/>
                    <a:pt x="741" y="507"/>
                    <a:pt x="731" y="512"/>
                  </a:cubicBezTo>
                  <a:cubicBezTo>
                    <a:pt x="737" y="500"/>
                    <a:pt x="742" y="488"/>
                    <a:pt x="746" y="476"/>
                  </a:cubicBezTo>
                  <a:cubicBezTo>
                    <a:pt x="746" y="476"/>
                    <a:pt x="798" y="450"/>
                    <a:pt x="807" y="403"/>
                  </a:cubicBezTo>
                  <a:moveTo>
                    <a:pt x="253" y="601"/>
                  </a:moveTo>
                  <a:cubicBezTo>
                    <a:pt x="388" y="601"/>
                    <a:pt x="388" y="601"/>
                    <a:pt x="388" y="601"/>
                  </a:cubicBezTo>
                  <a:cubicBezTo>
                    <a:pt x="391" y="604"/>
                    <a:pt x="391" y="604"/>
                    <a:pt x="391" y="604"/>
                  </a:cubicBezTo>
                  <a:cubicBezTo>
                    <a:pt x="409" y="621"/>
                    <a:pt x="409" y="621"/>
                    <a:pt x="409" y="621"/>
                  </a:cubicBezTo>
                  <a:cubicBezTo>
                    <a:pt x="426" y="604"/>
                    <a:pt x="426" y="604"/>
                    <a:pt x="426" y="604"/>
                  </a:cubicBezTo>
                  <a:cubicBezTo>
                    <a:pt x="429" y="601"/>
                    <a:pt x="429" y="601"/>
                    <a:pt x="429" y="601"/>
                  </a:cubicBezTo>
                  <a:cubicBezTo>
                    <a:pt x="564" y="601"/>
                    <a:pt x="564" y="601"/>
                    <a:pt x="564" y="601"/>
                  </a:cubicBezTo>
                  <a:cubicBezTo>
                    <a:pt x="594" y="654"/>
                    <a:pt x="594" y="654"/>
                    <a:pt x="594" y="654"/>
                  </a:cubicBezTo>
                  <a:cubicBezTo>
                    <a:pt x="425" y="654"/>
                    <a:pt x="425" y="654"/>
                    <a:pt x="425" y="654"/>
                  </a:cubicBezTo>
                  <a:cubicBezTo>
                    <a:pt x="409" y="669"/>
                    <a:pt x="409" y="669"/>
                    <a:pt x="409" y="669"/>
                  </a:cubicBezTo>
                  <a:cubicBezTo>
                    <a:pt x="392" y="654"/>
                    <a:pt x="392" y="654"/>
                    <a:pt x="392" y="654"/>
                  </a:cubicBezTo>
                  <a:cubicBezTo>
                    <a:pt x="223" y="654"/>
                    <a:pt x="223" y="654"/>
                    <a:pt x="223" y="654"/>
                  </a:cubicBezTo>
                  <a:lnTo>
                    <a:pt x="253" y="601"/>
                  </a:lnTo>
                  <a:close/>
                  <a:moveTo>
                    <a:pt x="430" y="668"/>
                  </a:moveTo>
                  <a:cubicBezTo>
                    <a:pt x="409" y="688"/>
                    <a:pt x="409" y="688"/>
                    <a:pt x="409" y="688"/>
                  </a:cubicBezTo>
                  <a:cubicBezTo>
                    <a:pt x="387" y="668"/>
                    <a:pt x="387" y="668"/>
                    <a:pt x="387" y="668"/>
                  </a:cubicBezTo>
                  <a:cubicBezTo>
                    <a:pt x="215" y="668"/>
                    <a:pt x="215" y="668"/>
                    <a:pt x="215" y="668"/>
                  </a:cubicBezTo>
                  <a:cubicBezTo>
                    <a:pt x="220" y="660"/>
                    <a:pt x="220" y="660"/>
                    <a:pt x="220" y="660"/>
                  </a:cubicBezTo>
                  <a:cubicBezTo>
                    <a:pt x="390" y="660"/>
                    <a:pt x="390" y="660"/>
                    <a:pt x="390" y="660"/>
                  </a:cubicBezTo>
                  <a:cubicBezTo>
                    <a:pt x="409" y="676"/>
                    <a:pt x="409" y="676"/>
                    <a:pt x="409" y="676"/>
                  </a:cubicBezTo>
                  <a:cubicBezTo>
                    <a:pt x="427" y="660"/>
                    <a:pt x="427" y="660"/>
                    <a:pt x="427" y="660"/>
                  </a:cubicBezTo>
                  <a:cubicBezTo>
                    <a:pt x="597" y="660"/>
                    <a:pt x="597" y="660"/>
                    <a:pt x="597" y="660"/>
                  </a:cubicBezTo>
                  <a:cubicBezTo>
                    <a:pt x="602" y="668"/>
                    <a:pt x="602" y="668"/>
                    <a:pt x="602" y="668"/>
                  </a:cubicBezTo>
                  <a:lnTo>
                    <a:pt x="430" y="66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0" name="îṥ1îďe">
              <a:extLst>
                <a:ext uri="{FF2B5EF4-FFF2-40B4-BE49-F238E27FC236}">
                  <a16:creationId xmlns="" xmlns:a16="http://schemas.microsoft.com/office/drawing/2014/main" id="{44125829-20DA-46B6-8D0C-5C6542C9C583}"/>
                </a:ext>
              </a:extLst>
            </p:cNvPr>
            <p:cNvSpPr/>
            <p:nvPr/>
          </p:nvSpPr>
          <p:spPr bwMode="auto">
            <a:xfrm>
              <a:off x="3936206" y="3963989"/>
              <a:ext cx="109538" cy="190500"/>
            </a:xfrm>
            <a:custGeom>
              <a:avLst/>
              <a:gdLst>
                <a:gd name="T0" fmla="*/ 48 w 55"/>
                <a:gd name="T1" fmla="*/ 22 h 96"/>
                <a:gd name="T2" fmla="*/ 32 w 55"/>
                <a:gd name="T3" fmla="*/ 5 h 96"/>
                <a:gd name="T4" fmla="*/ 16 w 55"/>
                <a:gd name="T5" fmla="*/ 22 h 96"/>
                <a:gd name="T6" fmla="*/ 55 w 55"/>
                <a:gd name="T7" fmla="*/ 68 h 96"/>
                <a:gd name="T8" fmla="*/ 24 w 55"/>
                <a:gd name="T9" fmla="*/ 96 h 96"/>
                <a:gd name="T10" fmla="*/ 3 w 55"/>
                <a:gd name="T11" fmla="*/ 90 h 96"/>
                <a:gd name="T12" fmla="*/ 0 w 55"/>
                <a:gd name="T13" fmla="*/ 70 h 96"/>
                <a:gd name="T14" fmla="*/ 4 w 55"/>
                <a:gd name="T15" fmla="*/ 69 h 96"/>
                <a:gd name="T16" fmla="*/ 24 w 55"/>
                <a:gd name="T17" fmla="*/ 90 h 96"/>
                <a:gd name="T18" fmla="*/ 41 w 55"/>
                <a:gd name="T19" fmla="*/ 75 h 96"/>
                <a:gd name="T20" fmla="*/ 2 w 55"/>
                <a:gd name="T21" fmla="*/ 28 h 96"/>
                <a:gd name="T22" fmla="*/ 31 w 55"/>
                <a:gd name="T23" fmla="*/ 0 h 96"/>
                <a:gd name="T24" fmla="*/ 50 w 55"/>
                <a:gd name="T25" fmla="*/ 2 h 96"/>
                <a:gd name="T26" fmla="*/ 51 w 55"/>
                <a:gd name="T27" fmla="*/ 21 h 96"/>
                <a:gd name="T28" fmla="*/ 48 w 55"/>
                <a:gd name="T29"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96">
                  <a:moveTo>
                    <a:pt x="48" y="22"/>
                  </a:moveTo>
                  <a:cubicBezTo>
                    <a:pt x="47" y="13"/>
                    <a:pt x="41" y="5"/>
                    <a:pt x="32" y="5"/>
                  </a:cubicBezTo>
                  <a:cubicBezTo>
                    <a:pt x="22" y="5"/>
                    <a:pt x="16" y="11"/>
                    <a:pt x="16" y="22"/>
                  </a:cubicBezTo>
                  <a:cubicBezTo>
                    <a:pt x="16" y="43"/>
                    <a:pt x="55" y="37"/>
                    <a:pt x="55" y="68"/>
                  </a:cubicBezTo>
                  <a:cubicBezTo>
                    <a:pt x="55" y="87"/>
                    <a:pt x="40" y="96"/>
                    <a:pt x="24" y="96"/>
                  </a:cubicBezTo>
                  <a:cubicBezTo>
                    <a:pt x="16" y="96"/>
                    <a:pt x="9" y="93"/>
                    <a:pt x="3" y="90"/>
                  </a:cubicBezTo>
                  <a:cubicBezTo>
                    <a:pt x="2" y="83"/>
                    <a:pt x="1" y="77"/>
                    <a:pt x="0" y="70"/>
                  </a:cubicBezTo>
                  <a:cubicBezTo>
                    <a:pt x="4" y="69"/>
                    <a:pt x="4" y="69"/>
                    <a:pt x="4" y="69"/>
                  </a:cubicBezTo>
                  <a:cubicBezTo>
                    <a:pt x="6" y="80"/>
                    <a:pt x="12" y="90"/>
                    <a:pt x="24" y="90"/>
                  </a:cubicBezTo>
                  <a:cubicBezTo>
                    <a:pt x="33" y="90"/>
                    <a:pt x="41" y="85"/>
                    <a:pt x="41" y="75"/>
                  </a:cubicBezTo>
                  <a:cubicBezTo>
                    <a:pt x="41" y="52"/>
                    <a:pt x="2" y="59"/>
                    <a:pt x="2" y="28"/>
                  </a:cubicBezTo>
                  <a:cubicBezTo>
                    <a:pt x="2" y="10"/>
                    <a:pt x="14" y="0"/>
                    <a:pt x="31" y="0"/>
                  </a:cubicBezTo>
                  <a:cubicBezTo>
                    <a:pt x="35" y="0"/>
                    <a:pt x="46" y="2"/>
                    <a:pt x="50" y="2"/>
                  </a:cubicBezTo>
                  <a:cubicBezTo>
                    <a:pt x="50" y="8"/>
                    <a:pt x="50" y="15"/>
                    <a:pt x="51" y="21"/>
                  </a:cubicBezTo>
                  <a:lnTo>
                    <a:pt x="48" y="22"/>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1" name="ïṡḷïḑê">
              <a:extLst>
                <a:ext uri="{FF2B5EF4-FFF2-40B4-BE49-F238E27FC236}">
                  <a16:creationId xmlns="" xmlns:a16="http://schemas.microsoft.com/office/drawing/2014/main" id="{B2F5C521-82F1-445A-AFA5-DDD399F2F7A2}"/>
                </a:ext>
              </a:extLst>
            </p:cNvPr>
            <p:cNvSpPr/>
            <p:nvPr/>
          </p:nvSpPr>
          <p:spPr bwMode="auto">
            <a:xfrm>
              <a:off x="4061619" y="3967164"/>
              <a:ext cx="207963" cy="182563"/>
            </a:xfrm>
            <a:custGeom>
              <a:avLst/>
              <a:gdLst>
                <a:gd name="T0" fmla="*/ 29 w 105"/>
                <a:gd name="T1" fmla="*/ 81 h 92"/>
                <a:gd name="T2" fmla="*/ 39 w 105"/>
                <a:gd name="T3" fmla="*/ 88 h 92"/>
                <a:gd name="T4" fmla="*/ 41 w 105"/>
                <a:gd name="T5" fmla="*/ 88 h 92"/>
                <a:gd name="T6" fmla="*/ 41 w 105"/>
                <a:gd name="T7" fmla="*/ 92 h 92"/>
                <a:gd name="T8" fmla="*/ 20 w 105"/>
                <a:gd name="T9" fmla="*/ 91 h 92"/>
                <a:gd name="T10" fmla="*/ 0 w 105"/>
                <a:gd name="T11" fmla="*/ 92 h 92"/>
                <a:gd name="T12" fmla="*/ 0 w 105"/>
                <a:gd name="T13" fmla="*/ 88 h 92"/>
                <a:gd name="T14" fmla="*/ 2 w 105"/>
                <a:gd name="T15" fmla="*/ 88 h 92"/>
                <a:gd name="T16" fmla="*/ 12 w 105"/>
                <a:gd name="T17" fmla="*/ 81 h 92"/>
                <a:gd name="T18" fmla="*/ 12 w 105"/>
                <a:gd name="T19" fmla="*/ 12 h 92"/>
                <a:gd name="T20" fmla="*/ 2 w 105"/>
                <a:gd name="T21" fmla="*/ 4 h 92"/>
                <a:gd name="T22" fmla="*/ 0 w 105"/>
                <a:gd name="T23" fmla="*/ 4 h 92"/>
                <a:gd name="T24" fmla="*/ 0 w 105"/>
                <a:gd name="T25" fmla="*/ 0 h 92"/>
                <a:gd name="T26" fmla="*/ 20 w 105"/>
                <a:gd name="T27" fmla="*/ 1 h 92"/>
                <a:gd name="T28" fmla="*/ 41 w 105"/>
                <a:gd name="T29" fmla="*/ 0 h 92"/>
                <a:gd name="T30" fmla="*/ 41 w 105"/>
                <a:gd name="T31" fmla="*/ 4 h 92"/>
                <a:gd name="T32" fmla="*/ 39 w 105"/>
                <a:gd name="T33" fmla="*/ 4 h 92"/>
                <a:gd name="T34" fmla="*/ 29 w 105"/>
                <a:gd name="T35" fmla="*/ 12 h 92"/>
                <a:gd name="T36" fmla="*/ 29 w 105"/>
                <a:gd name="T37" fmla="*/ 40 h 92"/>
                <a:gd name="T38" fmla="*/ 76 w 105"/>
                <a:gd name="T39" fmla="*/ 40 h 92"/>
                <a:gd name="T40" fmla="*/ 76 w 105"/>
                <a:gd name="T41" fmla="*/ 12 h 92"/>
                <a:gd name="T42" fmla="*/ 66 w 105"/>
                <a:gd name="T43" fmla="*/ 4 h 92"/>
                <a:gd name="T44" fmla="*/ 64 w 105"/>
                <a:gd name="T45" fmla="*/ 4 h 92"/>
                <a:gd name="T46" fmla="*/ 64 w 105"/>
                <a:gd name="T47" fmla="*/ 0 h 92"/>
                <a:gd name="T48" fmla="*/ 85 w 105"/>
                <a:gd name="T49" fmla="*/ 1 h 92"/>
                <a:gd name="T50" fmla="*/ 105 w 105"/>
                <a:gd name="T51" fmla="*/ 0 h 92"/>
                <a:gd name="T52" fmla="*/ 105 w 105"/>
                <a:gd name="T53" fmla="*/ 4 h 92"/>
                <a:gd name="T54" fmla="*/ 103 w 105"/>
                <a:gd name="T55" fmla="*/ 4 h 92"/>
                <a:gd name="T56" fmla="*/ 93 w 105"/>
                <a:gd name="T57" fmla="*/ 12 h 92"/>
                <a:gd name="T58" fmla="*/ 93 w 105"/>
                <a:gd name="T59" fmla="*/ 81 h 92"/>
                <a:gd name="T60" fmla="*/ 103 w 105"/>
                <a:gd name="T61" fmla="*/ 88 h 92"/>
                <a:gd name="T62" fmla="*/ 105 w 105"/>
                <a:gd name="T63" fmla="*/ 88 h 92"/>
                <a:gd name="T64" fmla="*/ 105 w 105"/>
                <a:gd name="T65" fmla="*/ 92 h 92"/>
                <a:gd name="T66" fmla="*/ 85 w 105"/>
                <a:gd name="T67" fmla="*/ 91 h 92"/>
                <a:gd name="T68" fmla="*/ 64 w 105"/>
                <a:gd name="T69" fmla="*/ 92 h 92"/>
                <a:gd name="T70" fmla="*/ 64 w 105"/>
                <a:gd name="T71" fmla="*/ 88 h 92"/>
                <a:gd name="T72" fmla="*/ 66 w 105"/>
                <a:gd name="T73" fmla="*/ 88 h 92"/>
                <a:gd name="T74" fmla="*/ 76 w 105"/>
                <a:gd name="T75" fmla="*/ 81 h 92"/>
                <a:gd name="T76" fmla="*/ 76 w 105"/>
                <a:gd name="T77" fmla="*/ 48 h 92"/>
                <a:gd name="T78" fmla="*/ 29 w 105"/>
                <a:gd name="T79" fmla="*/ 48 h 92"/>
                <a:gd name="T80" fmla="*/ 29 w 105"/>
                <a:gd name="T81" fmla="*/ 8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92">
                  <a:moveTo>
                    <a:pt x="29" y="81"/>
                  </a:moveTo>
                  <a:cubicBezTo>
                    <a:pt x="29" y="88"/>
                    <a:pt x="34" y="88"/>
                    <a:pt x="39" y="88"/>
                  </a:cubicBezTo>
                  <a:cubicBezTo>
                    <a:pt x="41" y="88"/>
                    <a:pt x="41" y="88"/>
                    <a:pt x="41" y="88"/>
                  </a:cubicBezTo>
                  <a:cubicBezTo>
                    <a:pt x="41" y="92"/>
                    <a:pt x="41" y="92"/>
                    <a:pt x="41" y="92"/>
                  </a:cubicBezTo>
                  <a:cubicBezTo>
                    <a:pt x="36" y="92"/>
                    <a:pt x="27" y="91"/>
                    <a:pt x="20" y="91"/>
                  </a:cubicBezTo>
                  <a:cubicBezTo>
                    <a:pt x="13" y="91"/>
                    <a:pt x="5" y="92"/>
                    <a:pt x="0" y="92"/>
                  </a:cubicBezTo>
                  <a:cubicBezTo>
                    <a:pt x="0" y="88"/>
                    <a:pt x="0" y="88"/>
                    <a:pt x="0" y="88"/>
                  </a:cubicBezTo>
                  <a:cubicBezTo>
                    <a:pt x="2" y="88"/>
                    <a:pt x="2" y="88"/>
                    <a:pt x="2" y="88"/>
                  </a:cubicBezTo>
                  <a:cubicBezTo>
                    <a:pt x="7" y="88"/>
                    <a:pt x="12" y="87"/>
                    <a:pt x="12" y="81"/>
                  </a:cubicBezTo>
                  <a:cubicBezTo>
                    <a:pt x="12" y="12"/>
                    <a:pt x="12" y="12"/>
                    <a:pt x="12" y="12"/>
                  </a:cubicBezTo>
                  <a:cubicBezTo>
                    <a:pt x="12" y="5"/>
                    <a:pt x="7" y="4"/>
                    <a:pt x="2" y="4"/>
                  </a:cubicBezTo>
                  <a:cubicBezTo>
                    <a:pt x="0" y="4"/>
                    <a:pt x="0" y="4"/>
                    <a:pt x="0" y="4"/>
                  </a:cubicBezTo>
                  <a:cubicBezTo>
                    <a:pt x="0" y="0"/>
                    <a:pt x="0" y="0"/>
                    <a:pt x="0" y="0"/>
                  </a:cubicBezTo>
                  <a:cubicBezTo>
                    <a:pt x="5" y="0"/>
                    <a:pt x="13" y="1"/>
                    <a:pt x="20" y="1"/>
                  </a:cubicBezTo>
                  <a:cubicBezTo>
                    <a:pt x="27" y="1"/>
                    <a:pt x="36" y="0"/>
                    <a:pt x="41" y="0"/>
                  </a:cubicBezTo>
                  <a:cubicBezTo>
                    <a:pt x="41" y="4"/>
                    <a:pt x="41" y="4"/>
                    <a:pt x="41" y="4"/>
                  </a:cubicBezTo>
                  <a:cubicBezTo>
                    <a:pt x="39" y="4"/>
                    <a:pt x="39" y="4"/>
                    <a:pt x="39" y="4"/>
                  </a:cubicBezTo>
                  <a:cubicBezTo>
                    <a:pt x="34" y="4"/>
                    <a:pt x="29" y="5"/>
                    <a:pt x="29" y="12"/>
                  </a:cubicBezTo>
                  <a:cubicBezTo>
                    <a:pt x="29" y="40"/>
                    <a:pt x="29" y="40"/>
                    <a:pt x="29" y="40"/>
                  </a:cubicBezTo>
                  <a:cubicBezTo>
                    <a:pt x="76" y="40"/>
                    <a:pt x="76" y="40"/>
                    <a:pt x="76" y="40"/>
                  </a:cubicBezTo>
                  <a:cubicBezTo>
                    <a:pt x="76" y="12"/>
                    <a:pt x="76" y="12"/>
                    <a:pt x="76" y="12"/>
                  </a:cubicBezTo>
                  <a:cubicBezTo>
                    <a:pt x="76" y="5"/>
                    <a:pt x="71" y="4"/>
                    <a:pt x="66" y="4"/>
                  </a:cubicBezTo>
                  <a:cubicBezTo>
                    <a:pt x="64" y="4"/>
                    <a:pt x="64" y="4"/>
                    <a:pt x="64" y="4"/>
                  </a:cubicBezTo>
                  <a:cubicBezTo>
                    <a:pt x="64" y="0"/>
                    <a:pt x="64" y="0"/>
                    <a:pt x="64" y="0"/>
                  </a:cubicBezTo>
                  <a:cubicBezTo>
                    <a:pt x="69" y="0"/>
                    <a:pt x="78" y="1"/>
                    <a:pt x="85" y="1"/>
                  </a:cubicBezTo>
                  <a:cubicBezTo>
                    <a:pt x="92" y="1"/>
                    <a:pt x="99" y="0"/>
                    <a:pt x="105" y="0"/>
                  </a:cubicBezTo>
                  <a:cubicBezTo>
                    <a:pt x="105" y="4"/>
                    <a:pt x="105" y="4"/>
                    <a:pt x="105" y="4"/>
                  </a:cubicBezTo>
                  <a:cubicBezTo>
                    <a:pt x="103" y="4"/>
                    <a:pt x="103" y="4"/>
                    <a:pt x="103" y="4"/>
                  </a:cubicBezTo>
                  <a:cubicBezTo>
                    <a:pt x="98" y="4"/>
                    <a:pt x="93" y="5"/>
                    <a:pt x="93" y="12"/>
                  </a:cubicBezTo>
                  <a:cubicBezTo>
                    <a:pt x="93" y="81"/>
                    <a:pt x="93" y="81"/>
                    <a:pt x="93" y="81"/>
                  </a:cubicBezTo>
                  <a:cubicBezTo>
                    <a:pt x="93" y="87"/>
                    <a:pt x="98" y="88"/>
                    <a:pt x="103" y="88"/>
                  </a:cubicBezTo>
                  <a:cubicBezTo>
                    <a:pt x="105" y="88"/>
                    <a:pt x="105" y="88"/>
                    <a:pt x="105" y="88"/>
                  </a:cubicBezTo>
                  <a:cubicBezTo>
                    <a:pt x="105" y="92"/>
                    <a:pt x="105" y="92"/>
                    <a:pt x="105" y="92"/>
                  </a:cubicBezTo>
                  <a:cubicBezTo>
                    <a:pt x="99" y="92"/>
                    <a:pt x="92" y="91"/>
                    <a:pt x="85" y="91"/>
                  </a:cubicBezTo>
                  <a:cubicBezTo>
                    <a:pt x="78" y="91"/>
                    <a:pt x="69" y="92"/>
                    <a:pt x="64" y="92"/>
                  </a:cubicBezTo>
                  <a:cubicBezTo>
                    <a:pt x="64" y="88"/>
                    <a:pt x="64" y="88"/>
                    <a:pt x="64" y="88"/>
                  </a:cubicBezTo>
                  <a:cubicBezTo>
                    <a:pt x="66" y="88"/>
                    <a:pt x="66" y="88"/>
                    <a:pt x="66" y="88"/>
                  </a:cubicBezTo>
                  <a:cubicBezTo>
                    <a:pt x="71" y="88"/>
                    <a:pt x="76" y="88"/>
                    <a:pt x="76" y="81"/>
                  </a:cubicBezTo>
                  <a:cubicBezTo>
                    <a:pt x="76" y="48"/>
                    <a:pt x="76" y="48"/>
                    <a:pt x="76" y="48"/>
                  </a:cubicBezTo>
                  <a:cubicBezTo>
                    <a:pt x="29" y="48"/>
                    <a:pt x="29" y="48"/>
                    <a:pt x="29" y="48"/>
                  </a:cubicBezTo>
                  <a:lnTo>
                    <a:pt x="29" y="8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2" name="íslïḍé">
              <a:extLst>
                <a:ext uri="{FF2B5EF4-FFF2-40B4-BE49-F238E27FC236}">
                  <a16:creationId xmlns="" xmlns:a16="http://schemas.microsoft.com/office/drawing/2014/main" id="{E59B33DA-B316-492C-AD4C-AD3002714B3B}"/>
                </a:ext>
              </a:extLst>
            </p:cNvPr>
            <p:cNvSpPr/>
            <p:nvPr/>
          </p:nvSpPr>
          <p:spPr bwMode="auto">
            <a:xfrm>
              <a:off x="4277519" y="3960814"/>
              <a:ext cx="180975" cy="188913"/>
            </a:xfrm>
            <a:custGeom>
              <a:avLst/>
              <a:gdLst>
                <a:gd name="T0" fmla="*/ 21 w 91"/>
                <a:gd name="T1" fmla="*/ 76 h 95"/>
                <a:gd name="T2" fmla="*/ 19 w 91"/>
                <a:gd name="T3" fmla="*/ 86 h 95"/>
                <a:gd name="T4" fmla="*/ 28 w 91"/>
                <a:gd name="T5" fmla="*/ 91 h 95"/>
                <a:gd name="T6" fmla="*/ 30 w 91"/>
                <a:gd name="T7" fmla="*/ 91 h 95"/>
                <a:gd name="T8" fmla="*/ 30 w 91"/>
                <a:gd name="T9" fmla="*/ 95 h 95"/>
                <a:gd name="T10" fmla="*/ 14 w 91"/>
                <a:gd name="T11" fmla="*/ 94 h 95"/>
                <a:gd name="T12" fmla="*/ 0 w 91"/>
                <a:gd name="T13" fmla="*/ 95 h 95"/>
                <a:gd name="T14" fmla="*/ 0 w 91"/>
                <a:gd name="T15" fmla="*/ 91 h 95"/>
                <a:gd name="T16" fmla="*/ 1 w 91"/>
                <a:gd name="T17" fmla="*/ 91 h 95"/>
                <a:gd name="T18" fmla="*/ 12 w 91"/>
                <a:gd name="T19" fmla="*/ 83 h 95"/>
                <a:gd name="T20" fmla="*/ 33 w 91"/>
                <a:gd name="T21" fmla="*/ 22 h 95"/>
                <a:gd name="T22" fmla="*/ 38 w 91"/>
                <a:gd name="T23" fmla="*/ 6 h 95"/>
                <a:gd name="T24" fmla="*/ 50 w 91"/>
                <a:gd name="T25" fmla="*/ 0 h 95"/>
                <a:gd name="T26" fmla="*/ 51 w 91"/>
                <a:gd name="T27" fmla="*/ 0 h 95"/>
                <a:gd name="T28" fmla="*/ 52 w 91"/>
                <a:gd name="T29" fmla="*/ 0 h 95"/>
                <a:gd name="T30" fmla="*/ 53 w 91"/>
                <a:gd name="T31" fmla="*/ 4 h 95"/>
                <a:gd name="T32" fmla="*/ 77 w 91"/>
                <a:gd name="T33" fmla="*/ 72 h 95"/>
                <a:gd name="T34" fmla="*/ 82 w 91"/>
                <a:gd name="T35" fmla="*/ 86 h 95"/>
                <a:gd name="T36" fmla="*/ 91 w 91"/>
                <a:gd name="T37" fmla="*/ 91 h 95"/>
                <a:gd name="T38" fmla="*/ 91 w 91"/>
                <a:gd name="T39" fmla="*/ 91 h 95"/>
                <a:gd name="T40" fmla="*/ 91 w 91"/>
                <a:gd name="T41" fmla="*/ 95 h 95"/>
                <a:gd name="T42" fmla="*/ 73 w 91"/>
                <a:gd name="T43" fmla="*/ 94 h 95"/>
                <a:gd name="T44" fmla="*/ 54 w 91"/>
                <a:gd name="T45" fmla="*/ 95 h 95"/>
                <a:gd name="T46" fmla="*/ 54 w 91"/>
                <a:gd name="T47" fmla="*/ 91 h 95"/>
                <a:gd name="T48" fmla="*/ 55 w 91"/>
                <a:gd name="T49" fmla="*/ 91 h 95"/>
                <a:gd name="T50" fmla="*/ 63 w 91"/>
                <a:gd name="T51" fmla="*/ 87 h 95"/>
                <a:gd name="T52" fmla="*/ 61 w 91"/>
                <a:gd name="T53" fmla="*/ 78 h 95"/>
                <a:gd name="T54" fmla="*/ 55 w 91"/>
                <a:gd name="T55" fmla="*/ 63 h 95"/>
                <a:gd name="T56" fmla="*/ 26 w 91"/>
                <a:gd name="T57" fmla="*/ 63 h 95"/>
                <a:gd name="T58" fmla="*/ 21 w 91"/>
                <a:gd name="T59" fmla="*/ 76 h 95"/>
                <a:gd name="T60" fmla="*/ 41 w 91"/>
                <a:gd name="T61" fmla="*/ 18 h 95"/>
                <a:gd name="T62" fmla="*/ 40 w 91"/>
                <a:gd name="T63" fmla="*/ 18 h 95"/>
                <a:gd name="T64" fmla="*/ 28 w 91"/>
                <a:gd name="T65" fmla="*/ 55 h 95"/>
                <a:gd name="T66" fmla="*/ 53 w 91"/>
                <a:gd name="T67" fmla="*/ 55 h 95"/>
                <a:gd name="T68" fmla="*/ 41 w 91"/>
                <a:gd name="T69"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95">
                  <a:moveTo>
                    <a:pt x="21" y="76"/>
                  </a:moveTo>
                  <a:cubicBezTo>
                    <a:pt x="20" y="81"/>
                    <a:pt x="19" y="84"/>
                    <a:pt x="19" y="86"/>
                  </a:cubicBezTo>
                  <a:cubicBezTo>
                    <a:pt x="19" y="90"/>
                    <a:pt x="24" y="91"/>
                    <a:pt x="28" y="91"/>
                  </a:cubicBezTo>
                  <a:cubicBezTo>
                    <a:pt x="30" y="91"/>
                    <a:pt x="30" y="91"/>
                    <a:pt x="30" y="91"/>
                  </a:cubicBezTo>
                  <a:cubicBezTo>
                    <a:pt x="30" y="95"/>
                    <a:pt x="30" y="95"/>
                    <a:pt x="30" y="95"/>
                  </a:cubicBezTo>
                  <a:cubicBezTo>
                    <a:pt x="25" y="95"/>
                    <a:pt x="19" y="94"/>
                    <a:pt x="14" y="94"/>
                  </a:cubicBezTo>
                  <a:cubicBezTo>
                    <a:pt x="9" y="94"/>
                    <a:pt x="4" y="95"/>
                    <a:pt x="0" y="95"/>
                  </a:cubicBezTo>
                  <a:cubicBezTo>
                    <a:pt x="0" y="91"/>
                    <a:pt x="0" y="91"/>
                    <a:pt x="0" y="91"/>
                  </a:cubicBezTo>
                  <a:cubicBezTo>
                    <a:pt x="1" y="91"/>
                    <a:pt x="1" y="91"/>
                    <a:pt x="1" y="91"/>
                  </a:cubicBezTo>
                  <a:cubicBezTo>
                    <a:pt x="6" y="91"/>
                    <a:pt x="10" y="88"/>
                    <a:pt x="12" y="83"/>
                  </a:cubicBezTo>
                  <a:cubicBezTo>
                    <a:pt x="33" y="22"/>
                    <a:pt x="33" y="22"/>
                    <a:pt x="33" y="22"/>
                  </a:cubicBezTo>
                  <a:cubicBezTo>
                    <a:pt x="35" y="17"/>
                    <a:pt x="37" y="11"/>
                    <a:pt x="38" y="6"/>
                  </a:cubicBezTo>
                  <a:cubicBezTo>
                    <a:pt x="42" y="4"/>
                    <a:pt x="47" y="2"/>
                    <a:pt x="50" y="0"/>
                  </a:cubicBezTo>
                  <a:cubicBezTo>
                    <a:pt x="50" y="0"/>
                    <a:pt x="50" y="0"/>
                    <a:pt x="51" y="0"/>
                  </a:cubicBezTo>
                  <a:cubicBezTo>
                    <a:pt x="51" y="0"/>
                    <a:pt x="52" y="0"/>
                    <a:pt x="52" y="0"/>
                  </a:cubicBezTo>
                  <a:cubicBezTo>
                    <a:pt x="52" y="1"/>
                    <a:pt x="53" y="3"/>
                    <a:pt x="53" y="4"/>
                  </a:cubicBezTo>
                  <a:cubicBezTo>
                    <a:pt x="77" y="72"/>
                    <a:pt x="77" y="72"/>
                    <a:pt x="77" y="72"/>
                  </a:cubicBezTo>
                  <a:cubicBezTo>
                    <a:pt x="79" y="77"/>
                    <a:pt x="80" y="82"/>
                    <a:pt x="82" y="86"/>
                  </a:cubicBezTo>
                  <a:cubicBezTo>
                    <a:pt x="84" y="89"/>
                    <a:pt x="86" y="91"/>
                    <a:pt x="91" y="91"/>
                  </a:cubicBezTo>
                  <a:cubicBezTo>
                    <a:pt x="91" y="91"/>
                    <a:pt x="91" y="91"/>
                    <a:pt x="91" y="91"/>
                  </a:cubicBezTo>
                  <a:cubicBezTo>
                    <a:pt x="91" y="95"/>
                    <a:pt x="91" y="95"/>
                    <a:pt x="91" y="95"/>
                  </a:cubicBezTo>
                  <a:cubicBezTo>
                    <a:pt x="86" y="95"/>
                    <a:pt x="80" y="94"/>
                    <a:pt x="73" y="94"/>
                  </a:cubicBezTo>
                  <a:cubicBezTo>
                    <a:pt x="67" y="94"/>
                    <a:pt x="60" y="95"/>
                    <a:pt x="54" y="95"/>
                  </a:cubicBezTo>
                  <a:cubicBezTo>
                    <a:pt x="54" y="91"/>
                    <a:pt x="54" y="91"/>
                    <a:pt x="54" y="91"/>
                  </a:cubicBezTo>
                  <a:cubicBezTo>
                    <a:pt x="55" y="91"/>
                    <a:pt x="55" y="91"/>
                    <a:pt x="55" y="91"/>
                  </a:cubicBezTo>
                  <a:cubicBezTo>
                    <a:pt x="58" y="91"/>
                    <a:pt x="63" y="91"/>
                    <a:pt x="63" y="87"/>
                  </a:cubicBezTo>
                  <a:cubicBezTo>
                    <a:pt x="63" y="86"/>
                    <a:pt x="62" y="82"/>
                    <a:pt x="61" y="78"/>
                  </a:cubicBezTo>
                  <a:cubicBezTo>
                    <a:pt x="55" y="63"/>
                    <a:pt x="55" y="63"/>
                    <a:pt x="55" y="63"/>
                  </a:cubicBezTo>
                  <a:cubicBezTo>
                    <a:pt x="26" y="63"/>
                    <a:pt x="26" y="63"/>
                    <a:pt x="26" y="63"/>
                  </a:cubicBezTo>
                  <a:lnTo>
                    <a:pt x="21" y="76"/>
                  </a:lnTo>
                  <a:close/>
                  <a:moveTo>
                    <a:pt x="41" y="18"/>
                  </a:moveTo>
                  <a:cubicBezTo>
                    <a:pt x="40" y="18"/>
                    <a:pt x="40" y="18"/>
                    <a:pt x="40" y="18"/>
                  </a:cubicBezTo>
                  <a:cubicBezTo>
                    <a:pt x="28" y="55"/>
                    <a:pt x="28" y="55"/>
                    <a:pt x="28" y="55"/>
                  </a:cubicBezTo>
                  <a:cubicBezTo>
                    <a:pt x="53" y="55"/>
                    <a:pt x="53" y="55"/>
                    <a:pt x="53" y="55"/>
                  </a:cubicBezTo>
                  <a:lnTo>
                    <a:pt x="41" y="1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3" name="íṣļïďè">
              <a:extLst>
                <a:ext uri="{FF2B5EF4-FFF2-40B4-BE49-F238E27FC236}">
                  <a16:creationId xmlns="" xmlns:a16="http://schemas.microsoft.com/office/drawing/2014/main" id="{265A76E6-A255-433E-AF53-7A416EE36B1D}"/>
                </a:ext>
              </a:extLst>
            </p:cNvPr>
            <p:cNvSpPr/>
            <p:nvPr/>
          </p:nvSpPr>
          <p:spPr bwMode="auto">
            <a:xfrm>
              <a:off x="4466431" y="3967164"/>
              <a:ext cx="209550" cy="187325"/>
            </a:xfrm>
            <a:custGeom>
              <a:avLst/>
              <a:gdLst>
                <a:gd name="T0" fmla="*/ 85 w 106"/>
                <a:gd name="T1" fmla="*/ 66 h 94"/>
                <a:gd name="T2" fmla="*/ 85 w 106"/>
                <a:gd name="T3" fmla="*/ 66 h 94"/>
                <a:gd name="T4" fmla="*/ 85 w 106"/>
                <a:gd name="T5" fmla="*/ 17 h 94"/>
                <a:gd name="T6" fmla="*/ 74 w 106"/>
                <a:gd name="T7" fmla="*/ 4 h 94"/>
                <a:gd name="T8" fmla="*/ 71 w 106"/>
                <a:gd name="T9" fmla="*/ 4 h 94"/>
                <a:gd name="T10" fmla="*/ 71 w 106"/>
                <a:gd name="T11" fmla="*/ 0 h 94"/>
                <a:gd name="T12" fmla="*/ 89 w 106"/>
                <a:gd name="T13" fmla="*/ 1 h 94"/>
                <a:gd name="T14" fmla="*/ 106 w 106"/>
                <a:gd name="T15" fmla="*/ 0 h 94"/>
                <a:gd name="T16" fmla="*/ 106 w 106"/>
                <a:gd name="T17" fmla="*/ 4 h 94"/>
                <a:gd name="T18" fmla="*/ 104 w 106"/>
                <a:gd name="T19" fmla="*/ 4 h 94"/>
                <a:gd name="T20" fmla="*/ 92 w 106"/>
                <a:gd name="T21" fmla="*/ 21 h 94"/>
                <a:gd name="T22" fmla="*/ 92 w 106"/>
                <a:gd name="T23" fmla="*/ 81 h 94"/>
                <a:gd name="T24" fmla="*/ 93 w 106"/>
                <a:gd name="T25" fmla="*/ 94 h 94"/>
                <a:gd name="T26" fmla="*/ 88 w 106"/>
                <a:gd name="T27" fmla="*/ 94 h 94"/>
                <a:gd name="T28" fmla="*/ 20 w 106"/>
                <a:gd name="T29" fmla="*/ 19 h 94"/>
                <a:gd name="T30" fmla="*/ 20 w 106"/>
                <a:gd name="T31" fmla="*/ 73 h 94"/>
                <a:gd name="T32" fmla="*/ 32 w 106"/>
                <a:gd name="T33" fmla="*/ 88 h 94"/>
                <a:gd name="T34" fmla="*/ 35 w 106"/>
                <a:gd name="T35" fmla="*/ 88 h 94"/>
                <a:gd name="T36" fmla="*/ 35 w 106"/>
                <a:gd name="T37" fmla="*/ 92 h 94"/>
                <a:gd name="T38" fmla="*/ 18 w 106"/>
                <a:gd name="T39" fmla="*/ 91 h 94"/>
                <a:gd name="T40" fmla="*/ 0 w 106"/>
                <a:gd name="T41" fmla="*/ 92 h 94"/>
                <a:gd name="T42" fmla="*/ 0 w 106"/>
                <a:gd name="T43" fmla="*/ 88 h 94"/>
                <a:gd name="T44" fmla="*/ 2 w 106"/>
                <a:gd name="T45" fmla="*/ 88 h 94"/>
                <a:gd name="T46" fmla="*/ 14 w 106"/>
                <a:gd name="T47" fmla="*/ 71 h 94"/>
                <a:gd name="T48" fmla="*/ 14 w 106"/>
                <a:gd name="T49" fmla="*/ 16 h 94"/>
                <a:gd name="T50" fmla="*/ 2 w 106"/>
                <a:gd name="T51" fmla="*/ 4 h 94"/>
                <a:gd name="T52" fmla="*/ 0 w 106"/>
                <a:gd name="T53" fmla="*/ 4 h 94"/>
                <a:gd name="T54" fmla="*/ 0 w 106"/>
                <a:gd name="T55" fmla="*/ 0 h 94"/>
                <a:gd name="T56" fmla="*/ 15 w 106"/>
                <a:gd name="T57" fmla="*/ 1 h 94"/>
                <a:gd name="T58" fmla="*/ 27 w 106"/>
                <a:gd name="T59" fmla="*/ 0 h 94"/>
                <a:gd name="T60" fmla="*/ 85 w 106"/>
                <a:gd name="T6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94">
                  <a:moveTo>
                    <a:pt x="85" y="66"/>
                  </a:moveTo>
                  <a:cubicBezTo>
                    <a:pt x="85" y="66"/>
                    <a:pt x="85" y="66"/>
                    <a:pt x="85" y="66"/>
                  </a:cubicBezTo>
                  <a:cubicBezTo>
                    <a:pt x="85" y="17"/>
                    <a:pt x="85" y="17"/>
                    <a:pt x="85" y="17"/>
                  </a:cubicBezTo>
                  <a:cubicBezTo>
                    <a:pt x="85" y="6"/>
                    <a:pt x="78" y="4"/>
                    <a:pt x="74" y="4"/>
                  </a:cubicBezTo>
                  <a:cubicBezTo>
                    <a:pt x="71" y="4"/>
                    <a:pt x="71" y="4"/>
                    <a:pt x="71" y="4"/>
                  </a:cubicBezTo>
                  <a:cubicBezTo>
                    <a:pt x="71" y="0"/>
                    <a:pt x="71" y="0"/>
                    <a:pt x="71" y="0"/>
                  </a:cubicBezTo>
                  <a:cubicBezTo>
                    <a:pt x="77" y="0"/>
                    <a:pt x="83" y="1"/>
                    <a:pt x="89" y="1"/>
                  </a:cubicBezTo>
                  <a:cubicBezTo>
                    <a:pt x="95" y="1"/>
                    <a:pt x="100" y="0"/>
                    <a:pt x="106" y="0"/>
                  </a:cubicBezTo>
                  <a:cubicBezTo>
                    <a:pt x="106" y="4"/>
                    <a:pt x="106" y="4"/>
                    <a:pt x="106" y="4"/>
                  </a:cubicBezTo>
                  <a:cubicBezTo>
                    <a:pt x="104" y="4"/>
                    <a:pt x="104" y="4"/>
                    <a:pt x="104" y="4"/>
                  </a:cubicBezTo>
                  <a:cubicBezTo>
                    <a:pt x="98" y="4"/>
                    <a:pt x="92" y="5"/>
                    <a:pt x="92" y="21"/>
                  </a:cubicBezTo>
                  <a:cubicBezTo>
                    <a:pt x="92" y="81"/>
                    <a:pt x="92" y="81"/>
                    <a:pt x="92" y="81"/>
                  </a:cubicBezTo>
                  <a:cubicBezTo>
                    <a:pt x="92" y="85"/>
                    <a:pt x="92" y="90"/>
                    <a:pt x="93" y="94"/>
                  </a:cubicBezTo>
                  <a:cubicBezTo>
                    <a:pt x="88" y="94"/>
                    <a:pt x="88" y="94"/>
                    <a:pt x="88" y="94"/>
                  </a:cubicBezTo>
                  <a:cubicBezTo>
                    <a:pt x="20" y="19"/>
                    <a:pt x="20" y="19"/>
                    <a:pt x="20" y="19"/>
                  </a:cubicBezTo>
                  <a:cubicBezTo>
                    <a:pt x="20" y="73"/>
                    <a:pt x="20" y="73"/>
                    <a:pt x="20" y="73"/>
                  </a:cubicBezTo>
                  <a:cubicBezTo>
                    <a:pt x="20" y="84"/>
                    <a:pt x="22" y="88"/>
                    <a:pt x="32" y="88"/>
                  </a:cubicBezTo>
                  <a:cubicBezTo>
                    <a:pt x="35" y="88"/>
                    <a:pt x="35" y="88"/>
                    <a:pt x="35" y="88"/>
                  </a:cubicBezTo>
                  <a:cubicBezTo>
                    <a:pt x="35" y="92"/>
                    <a:pt x="35" y="92"/>
                    <a:pt x="35" y="92"/>
                  </a:cubicBezTo>
                  <a:cubicBezTo>
                    <a:pt x="29" y="92"/>
                    <a:pt x="23" y="91"/>
                    <a:pt x="18" y="91"/>
                  </a:cubicBezTo>
                  <a:cubicBezTo>
                    <a:pt x="12" y="91"/>
                    <a:pt x="6" y="92"/>
                    <a:pt x="0" y="92"/>
                  </a:cubicBezTo>
                  <a:cubicBezTo>
                    <a:pt x="0" y="88"/>
                    <a:pt x="0" y="88"/>
                    <a:pt x="0" y="88"/>
                  </a:cubicBezTo>
                  <a:cubicBezTo>
                    <a:pt x="2" y="88"/>
                    <a:pt x="2" y="88"/>
                    <a:pt x="2" y="88"/>
                  </a:cubicBezTo>
                  <a:cubicBezTo>
                    <a:pt x="11" y="88"/>
                    <a:pt x="14" y="82"/>
                    <a:pt x="14" y="71"/>
                  </a:cubicBezTo>
                  <a:cubicBezTo>
                    <a:pt x="14" y="16"/>
                    <a:pt x="14" y="16"/>
                    <a:pt x="14" y="16"/>
                  </a:cubicBezTo>
                  <a:cubicBezTo>
                    <a:pt x="14" y="9"/>
                    <a:pt x="7" y="4"/>
                    <a:pt x="2" y="4"/>
                  </a:cubicBezTo>
                  <a:cubicBezTo>
                    <a:pt x="0" y="4"/>
                    <a:pt x="0" y="4"/>
                    <a:pt x="0" y="4"/>
                  </a:cubicBezTo>
                  <a:cubicBezTo>
                    <a:pt x="0" y="0"/>
                    <a:pt x="0" y="0"/>
                    <a:pt x="0" y="0"/>
                  </a:cubicBezTo>
                  <a:cubicBezTo>
                    <a:pt x="5" y="0"/>
                    <a:pt x="10" y="1"/>
                    <a:pt x="15" y="1"/>
                  </a:cubicBezTo>
                  <a:cubicBezTo>
                    <a:pt x="19" y="1"/>
                    <a:pt x="23" y="0"/>
                    <a:pt x="27" y="0"/>
                  </a:cubicBezTo>
                  <a:lnTo>
                    <a:pt x="85"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4" name="iSlíďe">
              <a:extLst>
                <a:ext uri="{FF2B5EF4-FFF2-40B4-BE49-F238E27FC236}">
                  <a16:creationId xmlns="" xmlns:a16="http://schemas.microsoft.com/office/drawing/2014/main" id="{C69C5AA2-4003-477A-A9DD-A9EE56B5B6B7}"/>
                </a:ext>
              </a:extLst>
            </p:cNvPr>
            <p:cNvSpPr/>
            <p:nvPr/>
          </p:nvSpPr>
          <p:spPr bwMode="auto">
            <a:xfrm>
              <a:off x="4690269" y="3963989"/>
              <a:ext cx="185738" cy="190500"/>
            </a:xfrm>
            <a:custGeom>
              <a:avLst/>
              <a:gdLst>
                <a:gd name="T0" fmla="*/ 84 w 94"/>
                <a:gd name="T1" fmla="*/ 28 h 96"/>
                <a:gd name="T2" fmla="*/ 53 w 94"/>
                <a:gd name="T3" fmla="*/ 6 h 96"/>
                <a:gd name="T4" fmla="*/ 18 w 94"/>
                <a:gd name="T5" fmla="*/ 45 h 96"/>
                <a:gd name="T6" fmla="*/ 54 w 94"/>
                <a:gd name="T7" fmla="*/ 90 h 96"/>
                <a:gd name="T8" fmla="*/ 68 w 94"/>
                <a:gd name="T9" fmla="*/ 88 h 96"/>
                <a:gd name="T10" fmla="*/ 68 w 94"/>
                <a:gd name="T11" fmla="*/ 66 h 96"/>
                <a:gd name="T12" fmla="*/ 58 w 94"/>
                <a:gd name="T13" fmla="*/ 60 h 96"/>
                <a:gd name="T14" fmla="*/ 57 w 94"/>
                <a:gd name="T15" fmla="*/ 60 h 96"/>
                <a:gd name="T16" fmla="*/ 57 w 94"/>
                <a:gd name="T17" fmla="*/ 56 h 96"/>
                <a:gd name="T18" fmla="*/ 76 w 94"/>
                <a:gd name="T19" fmla="*/ 56 h 96"/>
                <a:gd name="T20" fmla="*/ 94 w 94"/>
                <a:gd name="T21" fmla="*/ 56 h 96"/>
                <a:gd name="T22" fmla="*/ 94 w 94"/>
                <a:gd name="T23" fmla="*/ 60 h 96"/>
                <a:gd name="T24" fmla="*/ 92 w 94"/>
                <a:gd name="T25" fmla="*/ 60 h 96"/>
                <a:gd name="T26" fmla="*/ 85 w 94"/>
                <a:gd name="T27" fmla="*/ 66 h 96"/>
                <a:gd name="T28" fmla="*/ 85 w 94"/>
                <a:gd name="T29" fmla="*/ 86 h 96"/>
                <a:gd name="T30" fmla="*/ 88 w 94"/>
                <a:gd name="T31" fmla="*/ 88 h 96"/>
                <a:gd name="T32" fmla="*/ 88 w 94"/>
                <a:gd name="T33" fmla="*/ 90 h 96"/>
                <a:gd name="T34" fmla="*/ 52 w 94"/>
                <a:gd name="T35" fmla="*/ 96 h 96"/>
                <a:gd name="T36" fmla="*/ 0 w 94"/>
                <a:gd name="T37" fmla="*/ 47 h 96"/>
                <a:gd name="T38" fmla="*/ 52 w 94"/>
                <a:gd name="T39" fmla="*/ 0 h 96"/>
                <a:gd name="T40" fmla="*/ 71 w 94"/>
                <a:gd name="T41" fmla="*/ 3 h 96"/>
                <a:gd name="T42" fmla="*/ 86 w 94"/>
                <a:gd name="T43" fmla="*/ 5 h 96"/>
                <a:gd name="T44" fmla="*/ 88 w 94"/>
                <a:gd name="T45" fmla="*/ 28 h 96"/>
                <a:gd name="T46" fmla="*/ 84 w 94"/>
                <a:gd name="T47" fmla="*/ 28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96">
                  <a:moveTo>
                    <a:pt x="84" y="28"/>
                  </a:moveTo>
                  <a:cubicBezTo>
                    <a:pt x="80" y="12"/>
                    <a:pt x="69" y="6"/>
                    <a:pt x="53" y="6"/>
                  </a:cubicBezTo>
                  <a:cubicBezTo>
                    <a:pt x="30" y="6"/>
                    <a:pt x="18" y="23"/>
                    <a:pt x="18" y="45"/>
                  </a:cubicBezTo>
                  <a:cubicBezTo>
                    <a:pt x="18" y="67"/>
                    <a:pt x="29" y="90"/>
                    <a:pt x="54" y="90"/>
                  </a:cubicBezTo>
                  <a:cubicBezTo>
                    <a:pt x="60" y="90"/>
                    <a:pt x="67" y="89"/>
                    <a:pt x="68" y="88"/>
                  </a:cubicBezTo>
                  <a:cubicBezTo>
                    <a:pt x="68" y="66"/>
                    <a:pt x="68" y="66"/>
                    <a:pt x="68" y="66"/>
                  </a:cubicBezTo>
                  <a:cubicBezTo>
                    <a:pt x="68" y="61"/>
                    <a:pt x="63" y="60"/>
                    <a:pt x="58" y="60"/>
                  </a:cubicBezTo>
                  <a:cubicBezTo>
                    <a:pt x="57" y="60"/>
                    <a:pt x="57" y="60"/>
                    <a:pt x="57" y="60"/>
                  </a:cubicBezTo>
                  <a:cubicBezTo>
                    <a:pt x="57" y="56"/>
                    <a:pt x="57" y="56"/>
                    <a:pt x="57" y="56"/>
                  </a:cubicBezTo>
                  <a:cubicBezTo>
                    <a:pt x="63" y="56"/>
                    <a:pt x="70" y="56"/>
                    <a:pt x="76" y="56"/>
                  </a:cubicBezTo>
                  <a:cubicBezTo>
                    <a:pt x="82" y="56"/>
                    <a:pt x="88" y="56"/>
                    <a:pt x="94" y="56"/>
                  </a:cubicBezTo>
                  <a:cubicBezTo>
                    <a:pt x="94" y="60"/>
                    <a:pt x="94" y="60"/>
                    <a:pt x="94" y="60"/>
                  </a:cubicBezTo>
                  <a:cubicBezTo>
                    <a:pt x="92" y="60"/>
                    <a:pt x="92" y="60"/>
                    <a:pt x="92" y="60"/>
                  </a:cubicBezTo>
                  <a:cubicBezTo>
                    <a:pt x="88" y="60"/>
                    <a:pt x="85" y="62"/>
                    <a:pt x="85" y="66"/>
                  </a:cubicBezTo>
                  <a:cubicBezTo>
                    <a:pt x="85" y="86"/>
                    <a:pt x="85" y="86"/>
                    <a:pt x="85" y="86"/>
                  </a:cubicBezTo>
                  <a:cubicBezTo>
                    <a:pt x="88" y="88"/>
                    <a:pt x="88" y="88"/>
                    <a:pt x="88" y="88"/>
                  </a:cubicBezTo>
                  <a:cubicBezTo>
                    <a:pt x="88" y="90"/>
                    <a:pt x="88" y="90"/>
                    <a:pt x="88" y="90"/>
                  </a:cubicBezTo>
                  <a:cubicBezTo>
                    <a:pt x="76" y="94"/>
                    <a:pt x="65" y="96"/>
                    <a:pt x="52" y="96"/>
                  </a:cubicBezTo>
                  <a:cubicBezTo>
                    <a:pt x="22" y="96"/>
                    <a:pt x="0" y="78"/>
                    <a:pt x="0" y="47"/>
                  </a:cubicBezTo>
                  <a:cubicBezTo>
                    <a:pt x="0" y="16"/>
                    <a:pt x="26" y="0"/>
                    <a:pt x="52" y="0"/>
                  </a:cubicBezTo>
                  <a:cubicBezTo>
                    <a:pt x="61" y="0"/>
                    <a:pt x="66" y="1"/>
                    <a:pt x="71" y="3"/>
                  </a:cubicBezTo>
                  <a:cubicBezTo>
                    <a:pt x="76" y="4"/>
                    <a:pt x="81" y="5"/>
                    <a:pt x="86" y="5"/>
                  </a:cubicBezTo>
                  <a:cubicBezTo>
                    <a:pt x="86" y="10"/>
                    <a:pt x="86" y="20"/>
                    <a:pt x="88" y="28"/>
                  </a:cubicBezTo>
                  <a:lnTo>
                    <a:pt x="84" y="2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5" name="iş1îḍé">
              <a:extLst>
                <a:ext uri="{FF2B5EF4-FFF2-40B4-BE49-F238E27FC236}">
                  <a16:creationId xmlns="" xmlns:a16="http://schemas.microsoft.com/office/drawing/2014/main" id="{86260C0A-30EB-4F30-88C4-F42859B00D3A}"/>
                </a:ext>
              </a:extLst>
            </p:cNvPr>
            <p:cNvSpPr/>
            <p:nvPr/>
          </p:nvSpPr>
          <p:spPr bwMode="auto">
            <a:xfrm>
              <a:off x="4885531" y="3967164"/>
              <a:ext cx="207963" cy="182563"/>
            </a:xfrm>
            <a:custGeom>
              <a:avLst/>
              <a:gdLst>
                <a:gd name="T0" fmla="*/ 29 w 105"/>
                <a:gd name="T1" fmla="*/ 81 h 92"/>
                <a:gd name="T2" fmla="*/ 39 w 105"/>
                <a:gd name="T3" fmla="*/ 88 h 92"/>
                <a:gd name="T4" fmla="*/ 41 w 105"/>
                <a:gd name="T5" fmla="*/ 88 h 92"/>
                <a:gd name="T6" fmla="*/ 41 w 105"/>
                <a:gd name="T7" fmla="*/ 92 h 92"/>
                <a:gd name="T8" fmla="*/ 20 w 105"/>
                <a:gd name="T9" fmla="*/ 91 h 92"/>
                <a:gd name="T10" fmla="*/ 0 w 105"/>
                <a:gd name="T11" fmla="*/ 92 h 92"/>
                <a:gd name="T12" fmla="*/ 0 w 105"/>
                <a:gd name="T13" fmla="*/ 88 h 92"/>
                <a:gd name="T14" fmla="*/ 2 w 105"/>
                <a:gd name="T15" fmla="*/ 88 h 92"/>
                <a:gd name="T16" fmla="*/ 12 w 105"/>
                <a:gd name="T17" fmla="*/ 81 h 92"/>
                <a:gd name="T18" fmla="*/ 12 w 105"/>
                <a:gd name="T19" fmla="*/ 12 h 92"/>
                <a:gd name="T20" fmla="*/ 2 w 105"/>
                <a:gd name="T21" fmla="*/ 4 h 92"/>
                <a:gd name="T22" fmla="*/ 0 w 105"/>
                <a:gd name="T23" fmla="*/ 4 h 92"/>
                <a:gd name="T24" fmla="*/ 0 w 105"/>
                <a:gd name="T25" fmla="*/ 0 h 92"/>
                <a:gd name="T26" fmla="*/ 20 w 105"/>
                <a:gd name="T27" fmla="*/ 1 h 92"/>
                <a:gd name="T28" fmla="*/ 41 w 105"/>
                <a:gd name="T29" fmla="*/ 0 h 92"/>
                <a:gd name="T30" fmla="*/ 41 w 105"/>
                <a:gd name="T31" fmla="*/ 4 h 92"/>
                <a:gd name="T32" fmla="*/ 39 w 105"/>
                <a:gd name="T33" fmla="*/ 4 h 92"/>
                <a:gd name="T34" fmla="*/ 29 w 105"/>
                <a:gd name="T35" fmla="*/ 12 h 92"/>
                <a:gd name="T36" fmla="*/ 29 w 105"/>
                <a:gd name="T37" fmla="*/ 40 h 92"/>
                <a:gd name="T38" fmla="*/ 76 w 105"/>
                <a:gd name="T39" fmla="*/ 40 h 92"/>
                <a:gd name="T40" fmla="*/ 76 w 105"/>
                <a:gd name="T41" fmla="*/ 12 h 92"/>
                <a:gd name="T42" fmla="*/ 66 w 105"/>
                <a:gd name="T43" fmla="*/ 4 h 92"/>
                <a:gd name="T44" fmla="*/ 64 w 105"/>
                <a:gd name="T45" fmla="*/ 4 h 92"/>
                <a:gd name="T46" fmla="*/ 64 w 105"/>
                <a:gd name="T47" fmla="*/ 0 h 92"/>
                <a:gd name="T48" fmla="*/ 85 w 105"/>
                <a:gd name="T49" fmla="*/ 1 h 92"/>
                <a:gd name="T50" fmla="*/ 105 w 105"/>
                <a:gd name="T51" fmla="*/ 0 h 92"/>
                <a:gd name="T52" fmla="*/ 105 w 105"/>
                <a:gd name="T53" fmla="*/ 4 h 92"/>
                <a:gd name="T54" fmla="*/ 103 w 105"/>
                <a:gd name="T55" fmla="*/ 4 h 92"/>
                <a:gd name="T56" fmla="*/ 93 w 105"/>
                <a:gd name="T57" fmla="*/ 12 h 92"/>
                <a:gd name="T58" fmla="*/ 93 w 105"/>
                <a:gd name="T59" fmla="*/ 81 h 92"/>
                <a:gd name="T60" fmla="*/ 103 w 105"/>
                <a:gd name="T61" fmla="*/ 88 h 92"/>
                <a:gd name="T62" fmla="*/ 105 w 105"/>
                <a:gd name="T63" fmla="*/ 88 h 92"/>
                <a:gd name="T64" fmla="*/ 105 w 105"/>
                <a:gd name="T65" fmla="*/ 92 h 92"/>
                <a:gd name="T66" fmla="*/ 85 w 105"/>
                <a:gd name="T67" fmla="*/ 91 h 92"/>
                <a:gd name="T68" fmla="*/ 64 w 105"/>
                <a:gd name="T69" fmla="*/ 92 h 92"/>
                <a:gd name="T70" fmla="*/ 64 w 105"/>
                <a:gd name="T71" fmla="*/ 88 h 92"/>
                <a:gd name="T72" fmla="*/ 66 w 105"/>
                <a:gd name="T73" fmla="*/ 88 h 92"/>
                <a:gd name="T74" fmla="*/ 76 w 105"/>
                <a:gd name="T75" fmla="*/ 81 h 92"/>
                <a:gd name="T76" fmla="*/ 76 w 105"/>
                <a:gd name="T77" fmla="*/ 48 h 92"/>
                <a:gd name="T78" fmla="*/ 29 w 105"/>
                <a:gd name="T79" fmla="*/ 48 h 92"/>
                <a:gd name="T80" fmla="*/ 29 w 105"/>
                <a:gd name="T81" fmla="*/ 81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5" h="92">
                  <a:moveTo>
                    <a:pt x="29" y="81"/>
                  </a:moveTo>
                  <a:cubicBezTo>
                    <a:pt x="29" y="88"/>
                    <a:pt x="34" y="88"/>
                    <a:pt x="39" y="88"/>
                  </a:cubicBezTo>
                  <a:cubicBezTo>
                    <a:pt x="41" y="88"/>
                    <a:pt x="41" y="88"/>
                    <a:pt x="41" y="88"/>
                  </a:cubicBezTo>
                  <a:cubicBezTo>
                    <a:pt x="41" y="92"/>
                    <a:pt x="41" y="92"/>
                    <a:pt x="41" y="92"/>
                  </a:cubicBezTo>
                  <a:cubicBezTo>
                    <a:pt x="36" y="92"/>
                    <a:pt x="27" y="91"/>
                    <a:pt x="20" y="91"/>
                  </a:cubicBezTo>
                  <a:cubicBezTo>
                    <a:pt x="13" y="91"/>
                    <a:pt x="5" y="92"/>
                    <a:pt x="0" y="92"/>
                  </a:cubicBezTo>
                  <a:cubicBezTo>
                    <a:pt x="0" y="88"/>
                    <a:pt x="0" y="88"/>
                    <a:pt x="0" y="88"/>
                  </a:cubicBezTo>
                  <a:cubicBezTo>
                    <a:pt x="2" y="88"/>
                    <a:pt x="2" y="88"/>
                    <a:pt x="2" y="88"/>
                  </a:cubicBezTo>
                  <a:cubicBezTo>
                    <a:pt x="7" y="88"/>
                    <a:pt x="12" y="87"/>
                    <a:pt x="12" y="81"/>
                  </a:cubicBezTo>
                  <a:cubicBezTo>
                    <a:pt x="12" y="12"/>
                    <a:pt x="12" y="12"/>
                    <a:pt x="12" y="12"/>
                  </a:cubicBezTo>
                  <a:cubicBezTo>
                    <a:pt x="12" y="5"/>
                    <a:pt x="7" y="4"/>
                    <a:pt x="2" y="4"/>
                  </a:cubicBezTo>
                  <a:cubicBezTo>
                    <a:pt x="0" y="4"/>
                    <a:pt x="0" y="4"/>
                    <a:pt x="0" y="4"/>
                  </a:cubicBezTo>
                  <a:cubicBezTo>
                    <a:pt x="0" y="0"/>
                    <a:pt x="0" y="0"/>
                    <a:pt x="0" y="0"/>
                  </a:cubicBezTo>
                  <a:cubicBezTo>
                    <a:pt x="5" y="0"/>
                    <a:pt x="13" y="1"/>
                    <a:pt x="20" y="1"/>
                  </a:cubicBezTo>
                  <a:cubicBezTo>
                    <a:pt x="27" y="1"/>
                    <a:pt x="36" y="0"/>
                    <a:pt x="41" y="0"/>
                  </a:cubicBezTo>
                  <a:cubicBezTo>
                    <a:pt x="41" y="4"/>
                    <a:pt x="41" y="4"/>
                    <a:pt x="41" y="4"/>
                  </a:cubicBezTo>
                  <a:cubicBezTo>
                    <a:pt x="39" y="4"/>
                    <a:pt x="39" y="4"/>
                    <a:pt x="39" y="4"/>
                  </a:cubicBezTo>
                  <a:cubicBezTo>
                    <a:pt x="34" y="4"/>
                    <a:pt x="29" y="5"/>
                    <a:pt x="29" y="12"/>
                  </a:cubicBezTo>
                  <a:cubicBezTo>
                    <a:pt x="29" y="40"/>
                    <a:pt x="29" y="40"/>
                    <a:pt x="29" y="40"/>
                  </a:cubicBezTo>
                  <a:cubicBezTo>
                    <a:pt x="76" y="40"/>
                    <a:pt x="76" y="40"/>
                    <a:pt x="76" y="40"/>
                  </a:cubicBezTo>
                  <a:cubicBezTo>
                    <a:pt x="76" y="12"/>
                    <a:pt x="76" y="12"/>
                    <a:pt x="76" y="12"/>
                  </a:cubicBezTo>
                  <a:cubicBezTo>
                    <a:pt x="76" y="5"/>
                    <a:pt x="71" y="4"/>
                    <a:pt x="66" y="4"/>
                  </a:cubicBezTo>
                  <a:cubicBezTo>
                    <a:pt x="64" y="4"/>
                    <a:pt x="64" y="4"/>
                    <a:pt x="64" y="4"/>
                  </a:cubicBezTo>
                  <a:cubicBezTo>
                    <a:pt x="64" y="0"/>
                    <a:pt x="64" y="0"/>
                    <a:pt x="64" y="0"/>
                  </a:cubicBezTo>
                  <a:cubicBezTo>
                    <a:pt x="69" y="0"/>
                    <a:pt x="78" y="1"/>
                    <a:pt x="85" y="1"/>
                  </a:cubicBezTo>
                  <a:cubicBezTo>
                    <a:pt x="92" y="1"/>
                    <a:pt x="99" y="0"/>
                    <a:pt x="105" y="0"/>
                  </a:cubicBezTo>
                  <a:cubicBezTo>
                    <a:pt x="105" y="4"/>
                    <a:pt x="105" y="4"/>
                    <a:pt x="105" y="4"/>
                  </a:cubicBezTo>
                  <a:cubicBezTo>
                    <a:pt x="103" y="4"/>
                    <a:pt x="103" y="4"/>
                    <a:pt x="103" y="4"/>
                  </a:cubicBezTo>
                  <a:cubicBezTo>
                    <a:pt x="98" y="4"/>
                    <a:pt x="93" y="5"/>
                    <a:pt x="93" y="12"/>
                  </a:cubicBezTo>
                  <a:cubicBezTo>
                    <a:pt x="93" y="81"/>
                    <a:pt x="93" y="81"/>
                    <a:pt x="93" y="81"/>
                  </a:cubicBezTo>
                  <a:cubicBezTo>
                    <a:pt x="93" y="87"/>
                    <a:pt x="98" y="88"/>
                    <a:pt x="103" y="88"/>
                  </a:cubicBezTo>
                  <a:cubicBezTo>
                    <a:pt x="105" y="88"/>
                    <a:pt x="105" y="88"/>
                    <a:pt x="105" y="88"/>
                  </a:cubicBezTo>
                  <a:cubicBezTo>
                    <a:pt x="105" y="92"/>
                    <a:pt x="105" y="92"/>
                    <a:pt x="105" y="92"/>
                  </a:cubicBezTo>
                  <a:cubicBezTo>
                    <a:pt x="99" y="92"/>
                    <a:pt x="92" y="91"/>
                    <a:pt x="85" y="91"/>
                  </a:cubicBezTo>
                  <a:cubicBezTo>
                    <a:pt x="78" y="91"/>
                    <a:pt x="69" y="92"/>
                    <a:pt x="64" y="92"/>
                  </a:cubicBezTo>
                  <a:cubicBezTo>
                    <a:pt x="64" y="88"/>
                    <a:pt x="64" y="88"/>
                    <a:pt x="64" y="88"/>
                  </a:cubicBezTo>
                  <a:cubicBezTo>
                    <a:pt x="66" y="88"/>
                    <a:pt x="66" y="88"/>
                    <a:pt x="66" y="88"/>
                  </a:cubicBezTo>
                  <a:cubicBezTo>
                    <a:pt x="71" y="88"/>
                    <a:pt x="76" y="88"/>
                    <a:pt x="76" y="81"/>
                  </a:cubicBezTo>
                  <a:cubicBezTo>
                    <a:pt x="76" y="48"/>
                    <a:pt x="76" y="48"/>
                    <a:pt x="76" y="48"/>
                  </a:cubicBezTo>
                  <a:cubicBezTo>
                    <a:pt x="29" y="48"/>
                    <a:pt x="29" y="48"/>
                    <a:pt x="29" y="48"/>
                  </a:cubicBezTo>
                  <a:lnTo>
                    <a:pt x="29" y="8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6" name="iś1iḓé">
              <a:extLst>
                <a:ext uri="{FF2B5EF4-FFF2-40B4-BE49-F238E27FC236}">
                  <a16:creationId xmlns="" xmlns:a16="http://schemas.microsoft.com/office/drawing/2014/main" id="{D704821B-DDB4-4518-A66E-823BFF9BFF59}"/>
                </a:ext>
              </a:extLst>
            </p:cNvPr>
            <p:cNvSpPr/>
            <p:nvPr/>
          </p:nvSpPr>
          <p:spPr bwMode="auto">
            <a:xfrm>
              <a:off x="5101431" y="3960814"/>
              <a:ext cx="180975" cy="188913"/>
            </a:xfrm>
            <a:custGeom>
              <a:avLst/>
              <a:gdLst>
                <a:gd name="T0" fmla="*/ 21 w 91"/>
                <a:gd name="T1" fmla="*/ 76 h 95"/>
                <a:gd name="T2" fmla="*/ 19 w 91"/>
                <a:gd name="T3" fmla="*/ 86 h 95"/>
                <a:gd name="T4" fmla="*/ 28 w 91"/>
                <a:gd name="T5" fmla="*/ 91 h 95"/>
                <a:gd name="T6" fmla="*/ 30 w 91"/>
                <a:gd name="T7" fmla="*/ 91 h 95"/>
                <a:gd name="T8" fmla="*/ 30 w 91"/>
                <a:gd name="T9" fmla="*/ 95 h 95"/>
                <a:gd name="T10" fmla="*/ 14 w 91"/>
                <a:gd name="T11" fmla="*/ 94 h 95"/>
                <a:gd name="T12" fmla="*/ 0 w 91"/>
                <a:gd name="T13" fmla="*/ 95 h 95"/>
                <a:gd name="T14" fmla="*/ 0 w 91"/>
                <a:gd name="T15" fmla="*/ 91 h 95"/>
                <a:gd name="T16" fmla="*/ 1 w 91"/>
                <a:gd name="T17" fmla="*/ 91 h 95"/>
                <a:gd name="T18" fmla="*/ 12 w 91"/>
                <a:gd name="T19" fmla="*/ 83 h 95"/>
                <a:gd name="T20" fmla="*/ 33 w 91"/>
                <a:gd name="T21" fmla="*/ 22 h 95"/>
                <a:gd name="T22" fmla="*/ 38 w 91"/>
                <a:gd name="T23" fmla="*/ 6 h 95"/>
                <a:gd name="T24" fmla="*/ 50 w 91"/>
                <a:gd name="T25" fmla="*/ 0 h 95"/>
                <a:gd name="T26" fmla="*/ 51 w 91"/>
                <a:gd name="T27" fmla="*/ 0 h 95"/>
                <a:gd name="T28" fmla="*/ 52 w 91"/>
                <a:gd name="T29" fmla="*/ 0 h 95"/>
                <a:gd name="T30" fmla="*/ 53 w 91"/>
                <a:gd name="T31" fmla="*/ 4 h 95"/>
                <a:gd name="T32" fmla="*/ 77 w 91"/>
                <a:gd name="T33" fmla="*/ 72 h 95"/>
                <a:gd name="T34" fmla="*/ 82 w 91"/>
                <a:gd name="T35" fmla="*/ 86 h 95"/>
                <a:gd name="T36" fmla="*/ 91 w 91"/>
                <a:gd name="T37" fmla="*/ 91 h 95"/>
                <a:gd name="T38" fmla="*/ 91 w 91"/>
                <a:gd name="T39" fmla="*/ 91 h 95"/>
                <a:gd name="T40" fmla="*/ 91 w 91"/>
                <a:gd name="T41" fmla="*/ 95 h 95"/>
                <a:gd name="T42" fmla="*/ 73 w 91"/>
                <a:gd name="T43" fmla="*/ 94 h 95"/>
                <a:gd name="T44" fmla="*/ 54 w 91"/>
                <a:gd name="T45" fmla="*/ 95 h 95"/>
                <a:gd name="T46" fmla="*/ 54 w 91"/>
                <a:gd name="T47" fmla="*/ 91 h 95"/>
                <a:gd name="T48" fmla="*/ 55 w 91"/>
                <a:gd name="T49" fmla="*/ 91 h 95"/>
                <a:gd name="T50" fmla="*/ 63 w 91"/>
                <a:gd name="T51" fmla="*/ 87 h 95"/>
                <a:gd name="T52" fmla="*/ 61 w 91"/>
                <a:gd name="T53" fmla="*/ 78 h 95"/>
                <a:gd name="T54" fmla="*/ 55 w 91"/>
                <a:gd name="T55" fmla="*/ 63 h 95"/>
                <a:gd name="T56" fmla="*/ 26 w 91"/>
                <a:gd name="T57" fmla="*/ 63 h 95"/>
                <a:gd name="T58" fmla="*/ 21 w 91"/>
                <a:gd name="T59" fmla="*/ 76 h 95"/>
                <a:gd name="T60" fmla="*/ 41 w 91"/>
                <a:gd name="T61" fmla="*/ 18 h 95"/>
                <a:gd name="T62" fmla="*/ 40 w 91"/>
                <a:gd name="T63" fmla="*/ 18 h 95"/>
                <a:gd name="T64" fmla="*/ 28 w 91"/>
                <a:gd name="T65" fmla="*/ 55 h 95"/>
                <a:gd name="T66" fmla="*/ 53 w 91"/>
                <a:gd name="T67" fmla="*/ 55 h 95"/>
                <a:gd name="T68" fmla="*/ 41 w 91"/>
                <a:gd name="T69"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95">
                  <a:moveTo>
                    <a:pt x="21" y="76"/>
                  </a:moveTo>
                  <a:cubicBezTo>
                    <a:pt x="20" y="81"/>
                    <a:pt x="19" y="84"/>
                    <a:pt x="19" y="86"/>
                  </a:cubicBezTo>
                  <a:cubicBezTo>
                    <a:pt x="19" y="90"/>
                    <a:pt x="24" y="91"/>
                    <a:pt x="28" y="91"/>
                  </a:cubicBezTo>
                  <a:cubicBezTo>
                    <a:pt x="30" y="91"/>
                    <a:pt x="30" y="91"/>
                    <a:pt x="30" y="91"/>
                  </a:cubicBezTo>
                  <a:cubicBezTo>
                    <a:pt x="30" y="95"/>
                    <a:pt x="30" y="95"/>
                    <a:pt x="30" y="95"/>
                  </a:cubicBezTo>
                  <a:cubicBezTo>
                    <a:pt x="25" y="95"/>
                    <a:pt x="19" y="94"/>
                    <a:pt x="14" y="94"/>
                  </a:cubicBezTo>
                  <a:cubicBezTo>
                    <a:pt x="9" y="94"/>
                    <a:pt x="4" y="95"/>
                    <a:pt x="0" y="95"/>
                  </a:cubicBezTo>
                  <a:cubicBezTo>
                    <a:pt x="0" y="91"/>
                    <a:pt x="0" y="91"/>
                    <a:pt x="0" y="91"/>
                  </a:cubicBezTo>
                  <a:cubicBezTo>
                    <a:pt x="1" y="91"/>
                    <a:pt x="1" y="91"/>
                    <a:pt x="1" y="91"/>
                  </a:cubicBezTo>
                  <a:cubicBezTo>
                    <a:pt x="6" y="91"/>
                    <a:pt x="10" y="88"/>
                    <a:pt x="12" y="83"/>
                  </a:cubicBezTo>
                  <a:cubicBezTo>
                    <a:pt x="33" y="22"/>
                    <a:pt x="33" y="22"/>
                    <a:pt x="33" y="22"/>
                  </a:cubicBezTo>
                  <a:cubicBezTo>
                    <a:pt x="35" y="17"/>
                    <a:pt x="37" y="11"/>
                    <a:pt x="38" y="6"/>
                  </a:cubicBezTo>
                  <a:cubicBezTo>
                    <a:pt x="42" y="4"/>
                    <a:pt x="47" y="2"/>
                    <a:pt x="50" y="0"/>
                  </a:cubicBezTo>
                  <a:cubicBezTo>
                    <a:pt x="50" y="0"/>
                    <a:pt x="50" y="0"/>
                    <a:pt x="51" y="0"/>
                  </a:cubicBezTo>
                  <a:cubicBezTo>
                    <a:pt x="51" y="0"/>
                    <a:pt x="52" y="0"/>
                    <a:pt x="52" y="0"/>
                  </a:cubicBezTo>
                  <a:cubicBezTo>
                    <a:pt x="52" y="1"/>
                    <a:pt x="53" y="3"/>
                    <a:pt x="53" y="4"/>
                  </a:cubicBezTo>
                  <a:cubicBezTo>
                    <a:pt x="77" y="72"/>
                    <a:pt x="77" y="72"/>
                    <a:pt x="77" y="72"/>
                  </a:cubicBezTo>
                  <a:cubicBezTo>
                    <a:pt x="79" y="77"/>
                    <a:pt x="80" y="82"/>
                    <a:pt x="82" y="86"/>
                  </a:cubicBezTo>
                  <a:cubicBezTo>
                    <a:pt x="84" y="89"/>
                    <a:pt x="86" y="91"/>
                    <a:pt x="91" y="91"/>
                  </a:cubicBezTo>
                  <a:cubicBezTo>
                    <a:pt x="91" y="91"/>
                    <a:pt x="91" y="91"/>
                    <a:pt x="91" y="91"/>
                  </a:cubicBezTo>
                  <a:cubicBezTo>
                    <a:pt x="91" y="95"/>
                    <a:pt x="91" y="95"/>
                    <a:pt x="91" y="95"/>
                  </a:cubicBezTo>
                  <a:cubicBezTo>
                    <a:pt x="86" y="95"/>
                    <a:pt x="80" y="94"/>
                    <a:pt x="73" y="94"/>
                  </a:cubicBezTo>
                  <a:cubicBezTo>
                    <a:pt x="67" y="94"/>
                    <a:pt x="60" y="95"/>
                    <a:pt x="54" y="95"/>
                  </a:cubicBezTo>
                  <a:cubicBezTo>
                    <a:pt x="54" y="91"/>
                    <a:pt x="54" y="91"/>
                    <a:pt x="54" y="91"/>
                  </a:cubicBezTo>
                  <a:cubicBezTo>
                    <a:pt x="55" y="91"/>
                    <a:pt x="55" y="91"/>
                    <a:pt x="55" y="91"/>
                  </a:cubicBezTo>
                  <a:cubicBezTo>
                    <a:pt x="58" y="91"/>
                    <a:pt x="63" y="91"/>
                    <a:pt x="63" y="87"/>
                  </a:cubicBezTo>
                  <a:cubicBezTo>
                    <a:pt x="63" y="86"/>
                    <a:pt x="62" y="82"/>
                    <a:pt x="61" y="78"/>
                  </a:cubicBezTo>
                  <a:cubicBezTo>
                    <a:pt x="55" y="63"/>
                    <a:pt x="55" y="63"/>
                    <a:pt x="55" y="63"/>
                  </a:cubicBezTo>
                  <a:cubicBezTo>
                    <a:pt x="26" y="63"/>
                    <a:pt x="26" y="63"/>
                    <a:pt x="26" y="63"/>
                  </a:cubicBezTo>
                  <a:lnTo>
                    <a:pt x="21" y="76"/>
                  </a:lnTo>
                  <a:close/>
                  <a:moveTo>
                    <a:pt x="41" y="18"/>
                  </a:moveTo>
                  <a:cubicBezTo>
                    <a:pt x="40" y="18"/>
                    <a:pt x="40" y="18"/>
                    <a:pt x="40" y="18"/>
                  </a:cubicBezTo>
                  <a:cubicBezTo>
                    <a:pt x="28" y="55"/>
                    <a:pt x="28" y="55"/>
                    <a:pt x="28" y="55"/>
                  </a:cubicBezTo>
                  <a:cubicBezTo>
                    <a:pt x="53" y="55"/>
                    <a:pt x="53" y="55"/>
                    <a:pt x="53" y="55"/>
                  </a:cubicBezTo>
                  <a:lnTo>
                    <a:pt x="41" y="1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7" name="ïs1iḋê">
              <a:extLst>
                <a:ext uri="{FF2B5EF4-FFF2-40B4-BE49-F238E27FC236}">
                  <a16:creationId xmlns="" xmlns:a16="http://schemas.microsoft.com/office/drawing/2014/main" id="{CEDC7FA5-0F76-4C7B-913D-2AB7C140C921}"/>
                </a:ext>
              </a:extLst>
            </p:cNvPr>
            <p:cNvSpPr/>
            <p:nvPr/>
          </p:nvSpPr>
          <p:spPr bwMode="auto">
            <a:xfrm>
              <a:off x="5290344" y="3967164"/>
              <a:ext cx="79375" cy="182563"/>
            </a:xfrm>
            <a:custGeom>
              <a:avLst/>
              <a:gdLst>
                <a:gd name="T0" fmla="*/ 0 w 40"/>
                <a:gd name="T1" fmla="*/ 88 h 92"/>
                <a:gd name="T2" fmla="*/ 2 w 40"/>
                <a:gd name="T3" fmla="*/ 88 h 92"/>
                <a:gd name="T4" fmla="*/ 11 w 40"/>
                <a:gd name="T5" fmla="*/ 81 h 92"/>
                <a:gd name="T6" fmla="*/ 11 w 40"/>
                <a:gd name="T7" fmla="*/ 12 h 92"/>
                <a:gd name="T8" fmla="*/ 2 w 40"/>
                <a:gd name="T9" fmla="*/ 4 h 92"/>
                <a:gd name="T10" fmla="*/ 0 w 40"/>
                <a:gd name="T11" fmla="*/ 4 h 92"/>
                <a:gd name="T12" fmla="*/ 0 w 40"/>
                <a:gd name="T13" fmla="*/ 0 h 92"/>
                <a:gd name="T14" fmla="*/ 19 w 40"/>
                <a:gd name="T15" fmla="*/ 1 h 92"/>
                <a:gd name="T16" fmla="*/ 40 w 40"/>
                <a:gd name="T17" fmla="*/ 0 h 92"/>
                <a:gd name="T18" fmla="*/ 40 w 40"/>
                <a:gd name="T19" fmla="*/ 4 h 92"/>
                <a:gd name="T20" fmla="*/ 38 w 40"/>
                <a:gd name="T21" fmla="*/ 4 h 92"/>
                <a:gd name="T22" fmla="*/ 28 w 40"/>
                <a:gd name="T23" fmla="*/ 12 h 92"/>
                <a:gd name="T24" fmla="*/ 28 w 40"/>
                <a:gd name="T25" fmla="*/ 81 h 92"/>
                <a:gd name="T26" fmla="*/ 38 w 40"/>
                <a:gd name="T27" fmla="*/ 88 h 92"/>
                <a:gd name="T28" fmla="*/ 40 w 40"/>
                <a:gd name="T29" fmla="*/ 88 h 92"/>
                <a:gd name="T30" fmla="*/ 40 w 40"/>
                <a:gd name="T31" fmla="*/ 92 h 92"/>
                <a:gd name="T32" fmla="*/ 19 w 40"/>
                <a:gd name="T33" fmla="*/ 91 h 92"/>
                <a:gd name="T34" fmla="*/ 0 w 40"/>
                <a:gd name="T35" fmla="*/ 92 h 92"/>
                <a:gd name="T36" fmla="*/ 0 w 40"/>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5" y="0"/>
                    <a:pt x="13" y="1"/>
                    <a:pt x="19" y="1"/>
                  </a:cubicBezTo>
                  <a:cubicBezTo>
                    <a:pt x="26" y="1"/>
                    <a:pt x="34" y="0"/>
                    <a:pt x="40" y="0"/>
                  </a:cubicBezTo>
                  <a:cubicBezTo>
                    <a:pt x="40" y="4"/>
                    <a:pt x="40" y="4"/>
                    <a:pt x="40" y="4"/>
                  </a:cubicBezTo>
                  <a:cubicBezTo>
                    <a:pt x="38" y="4"/>
                    <a:pt x="38" y="4"/>
                    <a:pt x="38" y="4"/>
                  </a:cubicBezTo>
                  <a:cubicBezTo>
                    <a:pt x="33" y="4"/>
                    <a:pt x="28" y="5"/>
                    <a:pt x="28" y="12"/>
                  </a:cubicBezTo>
                  <a:cubicBezTo>
                    <a:pt x="28" y="81"/>
                    <a:pt x="28" y="81"/>
                    <a:pt x="28" y="81"/>
                  </a:cubicBezTo>
                  <a:cubicBezTo>
                    <a:pt x="28" y="87"/>
                    <a:pt x="33" y="88"/>
                    <a:pt x="38" y="88"/>
                  </a:cubicBezTo>
                  <a:cubicBezTo>
                    <a:pt x="40" y="88"/>
                    <a:pt x="40" y="88"/>
                    <a:pt x="40" y="88"/>
                  </a:cubicBezTo>
                  <a:cubicBezTo>
                    <a:pt x="40" y="92"/>
                    <a:pt x="40" y="92"/>
                    <a:pt x="40" y="92"/>
                  </a:cubicBezTo>
                  <a:cubicBezTo>
                    <a:pt x="34" y="92"/>
                    <a:pt x="26" y="91"/>
                    <a:pt x="19" y="91"/>
                  </a:cubicBezTo>
                  <a:cubicBezTo>
                    <a:pt x="13" y="91"/>
                    <a:pt x="5"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8" name="isḷiḑè">
              <a:extLst>
                <a:ext uri="{FF2B5EF4-FFF2-40B4-BE49-F238E27FC236}">
                  <a16:creationId xmlns="" xmlns:a16="http://schemas.microsoft.com/office/drawing/2014/main" id="{11EB117F-E3E2-4583-9051-AEAB2365EECB}"/>
                </a:ext>
              </a:extLst>
            </p:cNvPr>
            <p:cNvSpPr/>
            <p:nvPr/>
          </p:nvSpPr>
          <p:spPr bwMode="auto">
            <a:xfrm>
              <a:off x="5449094" y="3967164"/>
              <a:ext cx="79375" cy="182563"/>
            </a:xfrm>
            <a:custGeom>
              <a:avLst/>
              <a:gdLst>
                <a:gd name="T0" fmla="*/ 0 w 40"/>
                <a:gd name="T1" fmla="*/ 88 h 92"/>
                <a:gd name="T2" fmla="*/ 2 w 40"/>
                <a:gd name="T3" fmla="*/ 88 h 92"/>
                <a:gd name="T4" fmla="*/ 12 w 40"/>
                <a:gd name="T5" fmla="*/ 81 h 92"/>
                <a:gd name="T6" fmla="*/ 12 w 40"/>
                <a:gd name="T7" fmla="*/ 12 h 92"/>
                <a:gd name="T8" fmla="*/ 2 w 40"/>
                <a:gd name="T9" fmla="*/ 4 h 92"/>
                <a:gd name="T10" fmla="*/ 0 w 40"/>
                <a:gd name="T11" fmla="*/ 4 h 92"/>
                <a:gd name="T12" fmla="*/ 0 w 40"/>
                <a:gd name="T13" fmla="*/ 0 h 92"/>
                <a:gd name="T14" fmla="*/ 20 w 40"/>
                <a:gd name="T15" fmla="*/ 1 h 92"/>
                <a:gd name="T16" fmla="*/ 40 w 40"/>
                <a:gd name="T17" fmla="*/ 0 h 92"/>
                <a:gd name="T18" fmla="*/ 40 w 40"/>
                <a:gd name="T19" fmla="*/ 4 h 92"/>
                <a:gd name="T20" fmla="*/ 38 w 40"/>
                <a:gd name="T21" fmla="*/ 4 h 92"/>
                <a:gd name="T22" fmla="*/ 29 w 40"/>
                <a:gd name="T23" fmla="*/ 12 h 92"/>
                <a:gd name="T24" fmla="*/ 29 w 40"/>
                <a:gd name="T25" fmla="*/ 81 h 92"/>
                <a:gd name="T26" fmla="*/ 38 w 40"/>
                <a:gd name="T27" fmla="*/ 88 h 92"/>
                <a:gd name="T28" fmla="*/ 40 w 40"/>
                <a:gd name="T29" fmla="*/ 88 h 92"/>
                <a:gd name="T30" fmla="*/ 40 w 40"/>
                <a:gd name="T31" fmla="*/ 92 h 92"/>
                <a:gd name="T32" fmla="*/ 19 w 40"/>
                <a:gd name="T33" fmla="*/ 91 h 92"/>
                <a:gd name="T34" fmla="*/ 0 w 40"/>
                <a:gd name="T35" fmla="*/ 92 h 92"/>
                <a:gd name="T36" fmla="*/ 0 w 40"/>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92">
                  <a:moveTo>
                    <a:pt x="0" y="88"/>
                  </a:moveTo>
                  <a:cubicBezTo>
                    <a:pt x="2" y="88"/>
                    <a:pt x="2" y="88"/>
                    <a:pt x="2" y="88"/>
                  </a:cubicBezTo>
                  <a:cubicBezTo>
                    <a:pt x="7" y="88"/>
                    <a:pt x="12" y="87"/>
                    <a:pt x="12" y="81"/>
                  </a:cubicBezTo>
                  <a:cubicBezTo>
                    <a:pt x="12" y="12"/>
                    <a:pt x="12" y="12"/>
                    <a:pt x="12" y="12"/>
                  </a:cubicBezTo>
                  <a:cubicBezTo>
                    <a:pt x="12" y="5"/>
                    <a:pt x="7" y="4"/>
                    <a:pt x="2" y="4"/>
                  </a:cubicBezTo>
                  <a:cubicBezTo>
                    <a:pt x="0" y="4"/>
                    <a:pt x="0" y="4"/>
                    <a:pt x="0" y="4"/>
                  </a:cubicBezTo>
                  <a:cubicBezTo>
                    <a:pt x="0" y="0"/>
                    <a:pt x="0" y="0"/>
                    <a:pt x="0" y="0"/>
                  </a:cubicBezTo>
                  <a:cubicBezTo>
                    <a:pt x="5" y="0"/>
                    <a:pt x="13" y="1"/>
                    <a:pt x="20" y="1"/>
                  </a:cubicBezTo>
                  <a:cubicBezTo>
                    <a:pt x="26" y="1"/>
                    <a:pt x="34" y="0"/>
                    <a:pt x="40" y="0"/>
                  </a:cubicBezTo>
                  <a:cubicBezTo>
                    <a:pt x="40" y="4"/>
                    <a:pt x="40" y="4"/>
                    <a:pt x="40" y="4"/>
                  </a:cubicBezTo>
                  <a:cubicBezTo>
                    <a:pt x="38" y="4"/>
                    <a:pt x="38" y="4"/>
                    <a:pt x="38" y="4"/>
                  </a:cubicBezTo>
                  <a:cubicBezTo>
                    <a:pt x="34" y="4"/>
                    <a:pt x="29" y="5"/>
                    <a:pt x="29" y="12"/>
                  </a:cubicBezTo>
                  <a:cubicBezTo>
                    <a:pt x="29" y="81"/>
                    <a:pt x="29" y="81"/>
                    <a:pt x="29" y="81"/>
                  </a:cubicBezTo>
                  <a:cubicBezTo>
                    <a:pt x="29" y="87"/>
                    <a:pt x="34" y="88"/>
                    <a:pt x="38" y="88"/>
                  </a:cubicBezTo>
                  <a:cubicBezTo>
                    <a:pt x="40" y="88"/>
                    <a:pt x="40" y="88"/>
                    <a:pt x="40" y="88"/>
                  </a:cubicBezTo>
                  <a:cubicBezTo>
                    <a:pt x="40" y="92"/>
                    <a:pt x="40" y="92"/>
                    <a:pt x="40" y="92"/>
                  </a:cubicBezTo>
                  <a:cubicBezTo>
                    <a:pt x="34" y="92"/>
                    <a:pt x="26" y="91"/>
                    <a:pt x="19" y="91"/>
                  </a:cubicBezTo>
                  <a:cubicBezTo>
                    <a:pt x="13" y="91"/>
                    <a:pt x="5"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9" name="íṣļîḍê">
              <a:extLst>
                <a:ext uri="{FF2B5EF4-FFF2-40B4-BE49-F238E27FC236}">
                  <a16:creationId xmlns="" xmlns:a16="http://schemas.microsoft.com/office/drawing/2014/main" id="{0A8D0D32-78D1-4F2D-813B-0789359D5927}"/>
                </a:ext>
              </a:extLst>
            </p:cNvPr>
            <p:cNvSpPr/>
            <p:nvPr/>
          </p:nvSpPr>
          <p:spPr bwMode="auto">
            <a:xfrm>
              <a:off x="5536406" y="3967164"/>
              <a:ext cx="209550" cy="187325"/>
            </a:xfrm>
            <a:custGeom>
              <a:avLst/>
              <a:gdLst>
                <a:gd name="T0" fmla="*/ 85 w 106"/>
                <a:gd name="T1" fmla="*/ 66 h 94"/>
                <a:gd name="T2" fmla="*/ 85 w 106"/>
                <a:gd name="T3" fmla="*/ 66 h 94"/>
                <a:gd name="T4" fmla="*/ 85 w 106"/>
                <a:gd name="T5" fmla="*/ 17 h 94"/>
                <a:gd name="T6" fmla="*/ 74 w 106"/>
                <a:gd name="T7" fmla="*/ 4 h 94"/>
                <a:gd name="T8" fmla="*/ 71 w 106"/>
                <a:gd name="T9" fmla="*/ 4 h 94"/>
                <a:gd name="T10" fmla="*/ 71 w 106"/>
                <a:gd name="T11" fmla="*/ 0 h 94"/>
                <a:gd name="T12" fmla="*/ 90 w 106"/>
                <a:gd name="T13" fmla="*/ 1 h 94"/>
                <a:gd name="T14" fmla="*/ 106 w 106"/>
                <a:gd name="T15" fmla="*/ 0 h 94"/>
                <a:gd name="T16" fmla="*/ 106 w 106"/>
                <a:gd name="T17" fmla="*/ 4 h 94"/>
                <a:gd name="T18" fmla="*/ 104 w 106"/>
                <a:gd name="T19" fmla="*/ 4 h 94"/>
                <a:gd name="T20" fmla="*/ 92 w 106"/>
                <a:gd name="T21" fmla="*/ 21 h 94"/>
                <a:gd name="T22" fmla="*/ 92 w 106"/>
                <a:gd name="T23" fmla="*/ 81 h 94"/>
                <a:gd name="T24" fmla="*/ 93 w 106"/>
                <a:gd name="T25" fmla="*/ 94 h 94"/>
                <a:gd name="T26" fmla="*/ 88 w 106"/>
                <a:gd name="T27" fmla="*/ 94 h 94"/>
                <a:gd name="T28" fmla="*/ 20 w 106"/>
                <a:gd name="T29" fmla="*/ 19 h 94"/>
                <a:gd name="T30" fmla="*/ 20 w 106"/>
                <a:gd name="T31" fmla="*/ 73 h 94"/>
                <a:gd name="T32" fmla="*/ 33 w 106"/>
                <a:gd name="T33" fmla="*/ 88 h 94"/>
                <a:gd name="T34" fmla="*/ 35 w 106"/>
                <a:gd name="T35" fmla="*/ 88 h 94"/>
                <a:gd name="T36" fmla="*/ 35 w 106"/>
                <a:gd name="T37" fmla="*/ 92 h 94"/>
                <a:gd name="T38" fmla="*/ 18 w 106"/>
                <a:gd name="T39" fmla="*/ 91 h 94"/>
                <a:gd name="T40" fmla="*/ 0 w 106"/>
                <a:gd name="T41" fmla="*/ 92 h 94"/>
                <a:gd name="T42" fmla="*/ 0 w 106"/>
                <a:gd name="T43" fmla="*/ 88 h 94"/>
                <a:gd name="T44" fmla="*/ 2 w 106"/>
                <a:gd name="T45" fmla="*/ 88 h 94"/>
                <a:gd name="T46" fmla="*/ 14 w 106"/>
                <a:gd name="T47" fmla="*/ 71 h 94"/>
                <a:gd name="T48" fmla="*/ 14 w 106"/>
                <a:gd name="T49" fmla="*/ 16 h 94"/>
                <a:gd name="T50" fmla="*/ 2 w 106"/>
                <a:gd name="T51" fmla="*/ 4 h 94"/>
                <a:gd name="T52" fmla="*/ 0 w 106"/>
                <a:gd name="T53" fmla="*/ 4 h 94"/>
                <a:gd name="T54" fmla="*/ 0 w 106"/>
                <a:gd name="T55" fmla="*/ 0 h 94"/>
                <a:gd name="T56" fmla="*/ 15 w 106"/>
                <a:gd name="T57" fmla="*/ 1 h 94"/>
                <a:gd name="T58" fmla="*/ 27 w 106"/>
                <a:gd name="T59" fmla="*/ 0 h 94"/>
                <a:gd name="T60" fmla="*/ 85 w 106"/>
                <a:gd name="T6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94">
                  <a:moveTo>
                    <a:pt x="85" y="66"/>
                  </a:moveTo>
                  <a:cubicBezTo>
                    <a:pt x="85" y="66"/>
                    <a:pt x="85" y="66"/>
                    <a:pt x="85" y="66"/>
                  </a:cubicBezTo>
                  <a:cubicBezTo>
                    <a:pt x="85" y="17"/>
                    <a:pt x="85" y="17"/>
                    <a:pt x="85" y="17"/>
                  </a:cubicBezTo>
                  <a:cubicBezTo>
                    <a:pt x="85" y="6"/>
                    <a:pt x="78" y="4"/>
                    <a:pt x="74" y="4"/>
                  </a:cubicBezTo>
                  <a:cubicBezTo>
                    <a:pt x="71" y="4"/>
                    <a:pt x="71" y="4"/>
                    <a:pt x="71" y="4"/>
                  </a:cubicBezTo>
                  <a:cubicBezTo>
                    <a:pt x="71" y="0"/>
                    <a:pt x="71" y="0"/>
                    <a:pt x="71" y="0"/>
                  </a:cubicBezTo>
                  <a:cubicBezTo>
                    <a:pt x="77" y="0"/>
                    <a:pt x="83" y="1"/>
                    <a:pt x="90" y="1"/>
                  </a:cubicBezTo>
                  <a:cubicBezTo>
                    <a:pt x="95" y="1"/>
                    <a:pt x="100" y="0"/>
                    <a:pt x="106" y="0"/>
                  </a:cubicBezTo>
                  <a:cubicBezTo>
                    <a:pt x="106" y="4"/>
                    <a:pt x="106" y="4"/>
                    <a:pt x="106" y="4"/>
                  </a:cubicBezTo>
                  <a:cubicBezTo>
                    <a:pt x="104" y="4"/>
                    <a:pt x="104" y="4"/>
                    <a:pt x="104" y="4"/>
                  </a:cubicBezTo>
                  <a:cubicBezTo>
                    <a:pt x="98" y="4"/>
                    <a:pt x="92" y="5"/>
                    <a:pt x="92" y="21"/>
                  </a:cubicBezTo>
                  <a:cubicBezTo>
                    <a:pt x="92" y="81"/>
                    <a:pt x="92" y="81"/>
                    <a:pt x="92" y="81"/>
                  </a:cubicBezTo>
                  <a:cubicBezTo>
                    <a:pt x="92" y="85"/>
                    <a:pt x="92" y="90"/>
                    <a:pt x="93" y="94"/>
                  </a:cubicBezTo>
                  <a:cubicBezTo>
                    <a:pt x="88" y="94"/>
                    <a:pt x="88" y="94"/>
                    <a:pt x="88" y="94"/>
                  </a:cubicBezTo>
                  <a:cubicBezTo>
                    <a:pt x="20" y="19"/>
                    <a:pt x="20" y="19"/>
                    <a:pt x="20" y="19"/>
                  </a:cubicBezTo>
                  <a:cubicBezTo>
                    <a:pt x="20" y="73"/>
                    <a:pt x="20" y="73"/>
                    <a:pt x="20" y="73"/>
                  </a:cubicBezTo>
                  <a:cubicBezTo>
                    <a:pt x="20" y="84"/>
                    <a:pt x="22" y="88"/>
                    <a:pt x="33" y="88"/>
                  </a:cubicBezTo>
                  <a:cubicBezTo>
                    <a:pt x="35" y="88"/>
                    <a:pt x="35" y="88"/>
                    <a:pt x="35" y="88"/>
                  </a:cubicBezTo>
                  <a:cubicBezTo>
                    <a:pt x="35" y="92"/>
                    <a:pt x="35" y="92"/>
                    <a:pt x="35" y="92"/>
                  </a:cubicBezTo>
                  <a:cubicBezTo>
                    <a:pt x="29" y="92"/>
                    <a:pt x="23" y="91"/>
                    <a:pt x="18" y="91"/>
                  </a:cubicBezTo>
                  <a:cubicBezTo>
                    <a:pt x="12" y="91"/>
                    <a:pt x="6" y="92"/>
                    <a:pt x="0" y="92"/>
                  </a:cubicBezTo>
                  <a:cubicBezTo>
                    <a:pt x="0" y="88"/>
                    <a:pt x="0" y="88"/>
                    <a:pt x="0" y="88"/>
                  </a:cubicBezTo>
                  <a:cubicBezTo>
                    <a:pt x="2" y="88"/>
                    <a:pt x="2" y="88"/>
                    <a:pt x="2" y="88"/>
                  </a:cubicBezTo>
                  <a:cubicBezTo>
                    <a:pt x="11" y="88"/>
                    <a:pt x="14" y="82"/>
                    <a:pt x="14" y="71"/>
                  </a:cubicBezTo>
                  <a:cubicBezTo>
                    <a:pt x="14" y="16"/>
                    <a:pt x="14" y="16"/>
                    <a:pt x="14" y="16"/>
                  </a:cubicBezTo>
                  <a:cubicBezTo>
                    <a:pt x="14" y="9"/>
                    <a:pt x="8" y="4"/>
                    <a:pt x="2" y="4"/>
                  </a:cubicBezTo>
                  <a:cubicBezTo>
                    <a:pt x="0" y="4"/>
                    <a:pt x="0" y="4"/>
                    <a:pt x="0" y="4"/>
                  </a:cubicBezTo>
                  <a:cubicBezTo>
                    <a:pt x="0" y="0"/>
                    <a:pt x="0" y="0"/>
                    <a:pt x="0" y="0"/>
                  </a:cubicBezTo>
                  <a:cubicBezTo>
                    <a:pt x="5" y="0"/>
                    <a:pt x="10" y="1"/>
                    <a:pt x="15" y="1"/>
                  </a:cubicBezTo>
                  <a:cubicBezTo>
                    <a:pt x="19" y="1"/>
                    <a:pt x="23" y="0"/>
                    <a:pt x="27" y="0"/>
                  </a:cubicBezTo>
                  <a:lnTo>
                    <a:pt x="85"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0" name="îṣļîďé">
              <a:extLst>
                <a:ext uri="{FF2B5EF4-FFF2-40B4-BE49-F238E27FC236}">
                  <a16:creationId xmlns="" xmlns:a16="http://schemas.microsoft.com/office/drawing/2014/main" id="{41A917EB-3BAB-4ACE-88CA-83E2DEC581E8}"/>
                </a:ext>
              </a:extLst>
            </p:cNvPr>
            <p:cNvSpPr/>
            <p:nvPr/>
          </p:nvSpPr>
          <p:spPr bwMode="auto">
            <a:xfrm>
              <a:off x="5752306" y="3959227"/>
              <a:ext cx="182563" cy="190500"/>
            </a:xfrm>
            <a:custGeom>
              <a:avLst/>
              <a:gdLst>
                <a:gd name="T0" fmla="*/ 16 w 92"/>
                <a:gd name="T1" fmla="*/ 11 h 96"/>
                <a:gd name="T2" fmla="*/ 4 w 92"/>
                <a:gd name="T3" fmla="*/ 23 h 96"/>
                <a:gd name="T4" fmla="*/ 0 w 92"/>
                <a:gd name="T5" fmla="*/ 23 h 96"/>
                <a:gd name="T6" fmla="*/ 2 w 92"/>
                <a:gd name="T7" fmla="*/ 12 h 96"/>
                <a:gd name="T8" fmla="*/ 3 w 92"/>
                <a:gd name="T9" fmla="*/ 0 h 96"/>
                <a:gd name="T10" fmla="*/ 6 w 92"/>
                <a:gd name="T11" fmla="*/ 0 h 96"/>
                <a:gd name="T12" fmla="*/ 14 w 92"/>
                <a:gd name="T13" fmla="*/ 4 h 96"/>
                <a:gd name="T14" fmla="*/ 81 w 92"/>
                <a:gd name="T15" fmla="*/ 4 h 96"/>
                <a:gd name="T16" fmla="*/ 89 w 92"/>
                <a:gd name="T17" fmla="*/ 0 h 96"/>
                <a:gd name="T18" fmla="*/ 92 w 92"/>
                <a:gd name="T19" fmla="*/ 1 h 96"/>
                <a:gd name="T20" fmla="*/ 90 w 92"/>
                <a:gd name="T21" fmla="*/ 11 h 96"/>
                <a:gd name="T22" fmla="*/ 90 w 92"/>
                <a:gd name="T23" fmla="*/ 22 h 96"/>
                <a:gd name="T24" fmla="*/ 86 w 92"/>
                <a:gd name="T25" fmla="*/ 23 h 96"/>
                <a:gd name="T26" fmla="*/ 76 w 92"/>
                <a:gd name="T27" fmla="*/ 11 h 96"/>
                <a:gd name="T28" fmla="*/ 55 w 92"/>
                <a:gd name="T29" fmla="*/ 11 h 96"/>
                <a:gd name="T30" fmla="*/ 55 w 92"/>
                <a:gd name="T31" fmla="*/ 81 h 96"/>
                <a:gd name="T32" fmla="*/ 66 w 92"/>
                <a:gd name="T33" fmla="*/ 92 h 96"/>
                <a:gd name="T34" fmla="*/ 68 w 92"/>
                <a:gd name="T35" fmla="*/ 92 h 96"/>
                <a:gd name="T36" fmla="*/ 68 w 92"/>
                <a:gd name="T37" fmla="*/ 96 h 96"/>
                <a:gd name="T38" fmla="*/ 47 w 92"/>
                <a:gd name="T39" fmla="*/ 95 h 96"/>
                <a:gd name="T40" fmla="*/ 25 w 92"/>
                <a:gd name="T41" fmla="*/ 96 h 96"/>
                <a:gd name="T42" fmla="*/ 25 w 92"/>
                <a:gd name="T43" fmla="*/ 92 h 96"/>
                <a:gd name="T44" fmla="*/ 27 w 92"/>
                <a:gd name="T45" fmla="*/ 92 h 96"/>
                <a:gd name="T46" fmla="*/ 38 w 92"/>
                <a:gd name="T47" fmla="*/ 81 h 96"/>
                <a:gd name="T48" fmla="*/ 38 w 92"/>
                <a:gd name="T49" fmla="*/ 11 h 96"/>
                <a:gd name="T50" fmla="*/ 16 w 92"/>
                <a:gd name="T51"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2" h="96">
                  <a:moveTo>
                    <a:pt x="16" y="11"/>
                  </a:moveTo>
                  <a:cubicBezTo>
                    <a:pt x="7" y="11"/>
                    <a:pt x="6" y="13"/>
                    <a:pt x="4" y="23"/>
                  </a:cubicBezTo>
                  <a:cubicBezTo>
                    <a:pt x="0" y="23"/>
                    <a:pt x="0" y="23"/>
                    <a:pt x="0" y="23"/>
                  </a:cubicBezTo>
                  <a:cubicBezTo>
                    <a:pt x="1" y="19"/>
                    <a:pt x="1" y="15"/>
                    <a:pt x="2" y="12"/>
                  </a:cubicBezTo>
                  <a:cubicBezTo>
                    <a:pt x="2" y="8"/>
                    <a:pt x="3" y="4"/>
                    <a:pt x="3" y="0"/>
                  </a:cubicBezTo>
                  <a:cubicBezTo>
                    <a:pt x="6" y="0"/>
                    <a:pt x="6" y="0"/>
                    <a:pt x="6" y="0"/>
                  </a:cubicBezTo>
                  <a:cubicBezTo>
                    <a:pt x="7" y="4"/>
                    <a:pt x="10" y="4"/>
                    <a:pt x="14" y="4"/>
                  </a:cubicBezTo>
                  <a:cubicBezTo>
                    <a:pt x="81" y="4"/>
                    <a:pt x="81" y="4"/>
                    <a:pt x="81" y="4"/>
                  </a:cubicBezTo>
                  <a:cubicBezTo>
                    <a:pt x="85" y="4"/>
                    <a:pt x="88" y="4"/>
                    <a:pt x="89" y="0"/>
                  </a:cubicBezTo>
                  <a:cubicBezTo>
                    <a:pt x="92" y="1"/>
                    <a:pt x="92" y="1"/>
                    <a:pt x="92" y="1"/>
                  </a:cubicBezTo>
                  <a:cubicBezTo>
                    <a:pt x="91" y="4"/>
                    <a:pt x="91" y="8"/>
                    <a:pt x="90" y="11"/>
                  </a:cubicBezTo>
                  <a:cubicBezTo>
                    <a:pt x="90" y="15"/>
                    <a:pt x="90" y="18"/>
                    <a:pt x="90" y="22"/>
                  </a:cubicBezTo>
                  <a:cubicBezTo>
                    <a:pt x="86" y="23"/>
                    <a:pt x="86" y="23"/>
                    <a:pt x="86" y="23"/>
                  </a:cubicBezTo>
                  <a:cubicBezTo>
                    <a:pt x="86" y="19"/>
                    <a:pt x="85" y="11"/>
                    <a:pt x="76" y="11"/>
                  </a:cubicBezTo>
                  <a:cubicBezTo>
                    <a:pt x="55" y="11"/>
                    <a:pt x="55" y="11"/>
                    <a:pt x="55" y="11"/>
                  </a:cubicBezTo>
                  <a:cubicBezTo>
                    <a:pt x="55" y="81"/>
                    <a:pt x="55" y="81"/>
                    <a:pt x="55" y="81"/>
                  </a:cubicBezTo>
                  <a:cubicBezTo>
                    <a:pt x="55" y="91"/>
                    <a:pt x="59" y="92"/>
                    <a:pt x="66" y="92"/>
                  </a:cubicBezTo>
                  <a:cubicBezTo>
                    <a:pt x="68" y="92"/>
                    <a:pt x="68" y="92"/>
                    <a:pt x="68" y="92"/>
                  </a:cubicBezTo>
                  <a:cubicBezTo>
                    <a:pt x="68" y="96"/>
                    <a:pt x="68" y="96"/>
                    <a:pt x="68" y="96"/>
                  </a:cubicBezTo>
                  <a:cubicBezTo>
                    <a:pt x="63" y="96"/>
                    <a:pt x="54" y="95"/>
                    <a:pt x="47" y="95"/>
                  </a:cubicBezTo>
                  <a:cubicBezTo>
                    <a:pt x="39" y="95"/>
                    <a:pt x="30" y="96"/>
                    <a:pt x="25" y="96"/>
                  </a:cubicBezTo>
                  <a:cubicBezTo>
                    <a:pt x="25" y="92"/>
                    <a:pt x="25" y="92"/>
                    <a:pt x="25" y="92"/>
                  </a:cubicBezTo>
                  <a:cubicBezTo>
                    <a:pt x="27" y="92"/>
                    <a:pt x="27" y="92"/>
                    <a:pt x="27" y="92"/>
                  </a:cubicBezTo>
                  <a:cubicBezTo>
                    <a:pt x="34" y="92"/>
                    <a:pt x="38" y="91"/>
                    <a:pt x="38" y="81"/>
                  </a:cubicBezTo>
                  <a:cubicBezTo>
                    <a:pt x="38" y="11"/>
                    <a:pt x="38" y="11"/>
                    <a:pt x="38" y="11"/>
                  </a:cubicBezTo>
                  <a:lnTo>
                    <a:pt x="16" y="1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1" name="ïşḷîḓe">
              <a:extLst>
                <a:ext uri="{FF2B5EF4-FFF2-40B4-BE49-F238E27FC236}">
                  <a16:creationId xmlns="" xmlns:a16="http://schemas.microsoft.com/office/drawing/2014/main" id="{C32B18BE-63D9-4765-97F0-8758AFC7855A}"/>
                </a:ext>
              </a:extLst>
            </p:cNvPr>
            <p:cNvSpPr/>
            <p:nvPr/>
          </p:nvSpPr>
          <p:spPr bwMode="auto">
            <a:xfrm>
              <a:off x="5942806" y="3967164"/>
              <a:ext cx="149225" cy="182563"/>
            </a:xfrm>
            <a:custGeom>
              <a:avLst/>
              <a:gdLst>
                <a:gd name="T0" fmla="*/ 0 w 75"/>
                <a:gd name="T1" fmla="*/ 88 h 92"/>
                <a:gd name="T2" fmla="*/ 2 w 75"/>
                <a:gd name="T3" fmla="*/ 88 h 92"/>
                <a:gd name="T4" fmla="*/ 11 w 75"/>
                <a:gd name="T5" fmla="*/ 81 h 92"/>
                <a:gd name="T6" fmla="*/ 11 w 75"/>
                <a:gd name="T7" fmla="*/ 12 h 92"/>
                <a:gd name="T8" fmla="*/ 2 w 75"/>
                <a:gd name="T9" fmla="*/ 4 h 92"/>
                <a:gd name="T10" fmla="*/ 0 w 75"/>
                <a:gd name="T11" fmla="*/ 4 h 92"/>
                <a:gd name="T12" fmla="*/ 0 w 75"/>
                <a:gd name="T13" fmla="*/ 0 h 92"/>
                <a:gd name="T14" fmla="*/ 33 w 75"/>
                <a:gd name="T15" fmla="*/ 1 h 92"/>
                <a:gd name="T16" fmla="*/ 66 w 75"/>
                <a:gd name="T17" fmla="*/ 0 h 92"/>
                <a:gd name="T18" fmla="*/ 67 w 75"/>
                <a:gd name="T19" fmla="*/ 20 h 92"/>
                <a:gd name="T20" fmla="*/ 63 w 75"/>
                <a:gd name="T21" fmla="*/ 21 h 92"/>
                <a:gd name="T22" fmla="*/ 47 w 75"/>
                <a:gd name="T23" fmla="*/ 6 h 92"/>
                <a:gd name="T24" fmla="*/ 28 w 75"/>
                <a:gd name="T25" fmla="*/ 6 h 92"/>
                <a:gd name="T26" fmla="*/ 28 w 75"/>
                <a:gd name="T27" fmla="*/ 40 h 92"/>
                <a:gd name="T28" fmla="*/ 44 w 75"/>
                <a:gd name="T29" fmla="*/ 40 h 92"/>
                <a:gd name="T30" fmla="*/ 54 w 75"/>
                <a:gd name="T31" fmla="*/ 29 h 92"/>
                <a:gd name="T32" fmla="*/ 58 w 75"/>
                <a:gd name="T33" fmla="*/ 29 h 92"/>
                <a:gd name="T34" fmla="*/ 58 w 75"/>
                <a:gd name="T35" fmla="*/ 44 h 92"/>
                <a:gd name="T36" fmla="*/ 58 w 75"/>
                <a:gd name="T37" fmla="*/ 59 h 92"/>
                <a:gd name="T38" fmla="*/ 54 w 75"/>
                <a:gd name="T39" fmla="*/ 60 h 92"/>
                <a:gd name="T40" fmla="*/ 44 w 75"/>
                <a:gd name="T41" fmla="*/ 47 h 92"/>
                <a:gd name="T42" fmla="*/ 28 w 75"/>
                <a:gd name="T43" fmla="*/ 47 h 92"/>
                <a:gd name="T44" fmla="*/ 28 w 75"/>
                <a:gd name="T45" fmla="*/ 78 h 92"/>
                <a:gd name="T46" fmla="*/ 44 w 75"/>
                <a:gd name="T47" fmla="*/ 86 h 92"/>
                <a:gd name="T48" fmla="*/ 71 w 75"/>
                <a:gd name="T49" fmla="*/ 70 h 92"/>
                <a:gd name="T50" fmla="*/ 75 w 75"/>
                <a:gd name="T51" fmla="*/ 71 h 92"/>
                <a:gd name="T52" fmla="*/ 70 w 75"/>
                <a:gd name="T53" fmla="*/ 92 h 92"/>
                <a:gd name="T54" fmla="*/ 35 w 75"/>
                <a:gd name="T55" fmla="*/ 91 h 92"/>
                <a:gd name="T56" fmla="*/ 0 w 75"/>
                <a:gd name="T57" fmla="*/ 92 h 92"/>
                <a:gd name="T58" fmla="*/ 0 w 75"/>
                <a:gd name="T59"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8" y="0"/>
                    <a:pt x="22" y="1"/>
                    <a:pt x="33" y="1"/>
                  </a:cubicBezTo>
                  <a:cubicBezTo>
                    <a:pt x="44" y="1"/>
                    <a:pt x="57" y="0"/>
                    <a:pt x="66" y="0"/>
                  </a:cubicBezTo>
                  <a:cubicBezTo>
                    <a:pt x="66" y="6"/>
                    <a:pt x="66" y="15"/>
                    <a:pt x="67" y="20"/>
                  </a:cubicBezTo>
                  <a:cubicBezTo>
                    <a:pt x="63" y="21"/>
                    <a:pt x="63" y="21"/>
                    <a:pt x="63" y="21"/>
                  </a:cubicBezTo>
                  <a:cubicBezTo>
                    <a:pt x="62" y="13"/>
                    <a:pt x="60" y="6"/>
                    <a:pt x="47" y="6"/>
                  </a:cubicBezTo>
                  <a:cubicBezTo>
                    <a:pt x="28" y="6"/>
                    <a:pt x="28" y="6"/>
                    <a:pt x="28" y="6"/>
                  </a:cubicBezTo>
                  <a:cubicBezTo>
                    <a:pt x="28" y="40"/>
                    <a:pt x="28" y="40"/>
                    <a:pt x="28" y="40"/>
                  </a:cubicBezTo>
                  <a:cubicBezTo>
                    <a:pt x="44" y="40"/>
                    <a:pt x="44" y="40"/>
                    <a:pt x="44" y="40"/>
                  </a:cubicBezTo>
                  <a:cubicBezTo>
                    <a:pt x="52" y="40"/>
                    <a:pt x="54" y="36"/>
                    <a:pt x="54" y="29"/>
                  </a:cubicBezTo>
                  <a:cubicBezTo>
                    <a:pt x="58" y="29"/>
                    <a:pt x="58" y="29"/>
                    <a:pt x="58" y="29"/>
                  </a:cubicBezTo>
                  <a:cubicBezTo>
                    <a:pt x="58" y="34"/>
                    <a:pt x="58" y="39"/>
                    <a:pt x="58" y="44"/>
                  </a:cubicBezTo>
                  <a:cubicBezTo>
                    <a:pt x="58" y="49"/>
                    <a:pt x="58" y="54"/>
                    <a:pt x="58" y="59"/>
                  </a:cubicBezTo>
                  <a:cubicBezTo>
                    <a:pt x="54" y="60"/>
                    <a:pt x="54" y="60"/>
                    <a:pt x="54" y="60"/>
                  </a:cubicBezTo>
                  <a:cubicBezTo>
                    <a:pt x="54" y="52"/>
                    <a:pt x="53" y="47"/>
                    <a:pt x="44" y="47"/>
                  </a:cubicBezTo>
                  <a:cubicBezTo>
                    <a:pt x="28" y="47"/>
                    <a:pt x="28" y="47"/>
                    <a:pt x="28" y="47"/>
                  </a:cubicBezTo>
                  <a:cubicBezTo>
                    <a:pt x="28" y="78"/>
                    <a:pt x="28" y="78"/>
                    <a:pt x="28" y="78"/>
                  </a:cubicBezTo>
                  <a:cubicBezTo>
                    <a:pt x="28" y="86"/>
                    <a:pt x="36" y="86"/>
                    <a:pt x="44" y="86"/>
                  </a:cubicBezTo>
                  <a:cubicBezTo>
                    <a:pt x="60" y="86"/>
                    <a:pt x="67" y="85"/>
                    <a:pt x="71" y="70"/>
                  </a:cubicBezTo>
                  <a:cubicBezTo>
                    <a:pt x="75" y="71"/>
                    <a:pt x="75" y="71"/>
                    <a:pt x="75" y="71"/>
                  </a:cubicBezTo>
                  <a:cubicBezTo>
                    <a:pt x="73" y="78"/>
                    <a:pt x="71" y="85"/>
                    <a:pt x="70" y="92"/>
                  </a:cubicBezTo>
                  <a:cubicBezTo>
                    <a:pt x="62" y="92"/>
                    <a:pt x="47" y="91"/>
                    <a:pt x="35" y="91"/>
                  </a:cubicBezTo>
                  <a:cubicBezTo>
                    <a:pt x="23" y="91"/>
                    <a:pt x="7"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2" name="î$ḻïḋê">
              <a:extLst>
                <a:ext uri="{FF2B5EF4-FFF2-40B4-BE49-F238E27FC236}">
                  <a16:creationId xmlns="" xmlns:a16="http://schemas.microsoft.com/office/drawing/2014/main" id="{38403F26-F9B9-4496-95CC-C35EE80B4E1B}"/>
                </a:ext>
              </a:extLst>
            </p:cNvPr>
            <p:cNvSpPr/>
            <p:nvPr/>
          </p:nvSpPr>
          <p:spPr bwMode="auto">
            <a:xfrm>
              <a:off x="6103144" y="3967164"/>
              <a:ext cx="176213" cy="182563"/>
            </a:xfrm>
            <a:custGeom>
              <a:avLst/>
              <a:gdLst>
                <a:gd name="T0" fmla="*/ 11 w 89"/>
                <a:gd name="T1" fmla="*/ 14 h 92"/>
                <a:gd name="T2" fmla="*/ 2 w 89"/>
                <a:gd name="T3" fmla="*/ 4 h 92"/>
                <a:gd name="T4" fmla="*/ 0 w 89"/>
                <a:gd name="T5" fmla="*/ 4 h 92"/>
                <a:gd name="T6" fmla="*/ 0 w 89"/>
                <a:gd name="T7" fmla="*/ 0 h 92"/>
                <a:gd name="T8" fmla="*/ 20 w 89"/>
                <a:gd name="T9" fmla="*/ 1 h 92"/>
                <a:gd name="T10" fmla="*/ 41 w 89"/>
                <a:gd name="T11" fmla="*/ 0 h 92"/>
                <a:gd name="T12" fmla="*/ 73 w 89"/>
                <a:gd name="T13" fmla="*/ 23 h 92"/>
                <a:gd name="T14" fmla="*/ 54 w 89"/>
                <a:gd name="T15" fmla="*/ 47 h 92"/>
                <a:gd name="T16" fmla="*/ 77 w 89"/>
                <a:gd name="T17" fmla="*/ 80 h 92"/>
                <a:gd name="T18" fmla="*/ 89 w 89"/>
                <a:gd name="T19" fmla="*/ 88 h 92"/>
                <a:gd name="T20" fmla="*/ 89 w 89"/>
                <a:gd name="T21" fmla="*/ 92 h 92"/>
                <a:gd name="T22" fmla="*/ 77 w 89"/>
                <a:gd name="T23" fmla="*/ 91 h 92"/>
                <a:gd name="T24" fmla="*/ 64 w 89"/>
                <a:gd name="T25" fmla="*/ 92 h 92"/>
                <a:gd name="T26" fmla="*/ 37 w 89"/>
                <a:gd name="T27" fmla="*/ 49 h 92"/>
                <a:gd name="T28" fmla="*/ 28 w 89"/>
                <a:gd name="T29" fmla="*/ 49 h 92"/>
                <a:gd name="T30" fmla="*/ 28 w 89"/>
                <a:gd name="T31" fmla="*/ 78 h 92"/>
                <a:gd name="T32" fmla="*/ 39 w 89"/>
                <a:gd name="T33" fmla="*/ 88 h 92"/>
                <a:gd name="T34" fmla="*/ 41 w 89"/>
                <a:gd name="T35" fmla="*/ 88 h 92"/>
                <a:gd name="T36" fmla="*/ 41 w 89"/>
                <a:gd name="T37" fmla="*/ 92 h 92"/>
                <a:gd name="T38" fmla="*/ 19 w 89"/>
                <a:gd name="T39" fmla="*/ 91 h 92"/>
                <a:gd name="T40" fmla="*/ 0 w 89"/>
                <a:gd name="T41" fmla="*/ 92 h 92"/>
                <a:gd name="T42" fmla="*/ 0 w 89"/>
                <a:gd name="T43" fmla="*/ 88 h 92"/>
                <a:gd name="T44" fmla="*/ 2 w 89"/>
                <a:gd name="T45" fmla="*/ 88 h 92"/>
                <a:gd name="T46" fmla="*/ 11 w 89"/>
                <a:gd name="T47" fmla="*/ 81 h 92"/>
                <a:gd name="T48" fmla="*/ 11 w 89"/>
                <a:gd name="T49" fmla="*/ 14 h 92"/>
                <a:gd name="T50" fmla="*/ 28 w 89"/>
                <a:gd name="T51" fmla="*/ 45 h 92"/>
                <a:gd name="T52" fmla="*/ 35 w 89"/>
                <a:gd name="T53" fmla="*/ 45 h 92"/>
                <a:gd name="T54" fmla="*/ 55 w 89"/>
                <a:gd name="T55" fmla="*/ 24 h 92"/>
                <a:gd name="T56" fmla="*/ 36 w 89"/>
                <a:gd name="T57" fmla="*/ 5 h 92"/>
                <a:gd name="T58" fmla="*/ 28 w 89"/>
                <a:gd name="T59" fmla="*/ 6 h 92"/>
                <a:gd name="T60" fmla="*/ 28 w 89"/>
                <a:gd name="T61"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2">
                  <a:moveTo>
                    <a:pt x="11" y="14"/>
                  </a:moveTo>
                  <a:cubicBezTo>
                    <a:pt x="11" y="5"/>
                    <a:pt x="6" y="4"/>
                    <a:pt x="2" y="4"/>
                  </a:cubicBezTo>
                  <a:cubicBezTo>
                    <a:pt x="0" y="4"/>
                    <a:pt x="0" y="4"/>
                    <a:pt x="0" y="4"/>
                  </a:cubicBezTo>
                  <a:cubicBezTo>
                    <a:pt x="0" y="0"/>
                    <a:pt x="0" y="0"/>
                    <a:pt x="0" y="0"/>
                  </a:cubicBezTo>
                  <a:cubicBezTo>
                    <a:pt x="4" y="0"/>
                    <a:pt x="12" y="1"/>
                    <a:pt x="20" y="1"/>
                  </a:cubicBezTo>
                  <a:cubicBezTo>
                    <a:pt x="28" y="1"/>
                    <a:pt x="34" y="0"/>
                    <a:pt x="41" y="0"/>
                  </a:cubicBezTo>
                  <a:cubicBezTo>
                    <a:pt x="58" y="0"/>
                    <a:pt x="73" y="5"/>
                    <a:pt x="73" y="23"/>
                  </a:cubicBezTo>
                  <a:cubicBezTo>
                    <a:pt x="73" y="35"/>
                    <a:pt x="65" y="42"/>
                    <a:pt x="54" y="47"/>
                  </a:cubicBezTo>
                  <a:cubicBezTo>
                    <a:pt x="77" y="80"/>
                    <a:pt x="77" y="80"/>
                    <a:pt x="77" y="80"/>
                  </a:cubicBezTo>
                  <a:cubicBezTo>
                    <a:pt x="80" y="86"/>
                    <a:pt x="83" y="87"/>
                    <a:pt x="89" y="88"/>
                  </a:cubicBezTo>
                  <a:cubicBezTo>
                    <a:pt x="89" y="92"/>
                    <a:pt x="89" y="92"/>
                    <a:pt x="89" y="92"/>
                  </a:cubicBezTo>
                  <a:cubicBezTo>
                    <a:pt x="85" y="92"/>
                    <a:pt x="81" y="91"/>
                    <a:pt x="77" y="91"/>
                  </a:cubicBezTo>
                  <a:cubicBezTo>
                    <a:pt x="73" y="91"/>
                    <a:pt x="68" y="92"/>
                    <a:pt x="64" y="92"/>
                  </a:cubicBezTo>
                  <a:cubicBezTo>
                    <a:pt x="54" y="79"/>
                    <a:pt x="45" y="65"/>
                    <a:pt x="37" y="49"/>
                  </a:cubicBezTo>
                  <a:cubicBezTo>
                    <a:pt x="28" y="49"/>
                    <a:pt x="28" y="49"/>
                    <a:pt x="28" y="49"/>
                  </a:cubicBezTo>
                  <a:cubicBezTo>
                    <a:pt x="28" y="78"/>
                    <a:pt x="28" y="78"/>
                    <a:pt x="28" y="78"/>
                  </a:cubicBezTo>
                  <a:cubicBezTo>
                    <a:pt x="28" y="88"/>
                    <a:pt x="33" y="88"/>
                    <a:pt x="39" y="88"/>
                  </a:cubicBezTo>
                  <a:cubicBezTo>
                    <a:pt x="41" y="88"/>
                    <a:pt x="41" y="88"/>
                    <a:pt x="41" y="88"/>
                  </a:cubicBezTo>
                  <a:cubicBezTo>
                    <a:pt x="41" y="92"/>
                    <a:pt x="41" y="92"/>
                    <a:pt x="41" y="92"/>
                  </a:cubicBezTo>
                  <a:cubicBezTo>
                    <a:pt x="34" y="92"/>
                    <a:pt x="26" y="91"/>
                    <a:pt x="19" y="91"/>
                  </a:cubicBezTo>
                  <a:cubicBezTo>
                    <a:pt x="12" y="91"/>
                    <a:pt x="6" y="92"/>
                    <a:pt x="0" y="92"/>
                  </a:cubicBezTo>
                  <a:cubicBezTo>
                    <a:pt x="0" y="88"/>
                    <a:pt x="0" y="88"/>
                    <a:pt x="0" y="88"/>
                  </a:cubicBezTo>
                  <a:cubicBezTo>
                    <a:pt x="2" y="88"/>
                    <a:pt x="2" y="88"/>
                    <a:pt x="2" y="88"/>
                  </a:cubicBezTo>
                  <a:cubicBezTo>
                    <a:pt x="7" y="88"/>
                    <a:pt x="11" y="86"/>
                    <a:pt x="11" y="81"/>
                  </a:cubicBezTo>
                  <a:lnTo>
                    <a:pt x="11" y="14"/>
                  </a:lnTo>
                  <a:close/>
                  <a:moveTo>
                    <a:pt x="28" y="45"/>
                  </a:moveTo>
                  <a:cubicBezTo>
                    <a:pt x="35" y="45"/>
                    <a:pt x="35" y="45"/>
                    <a:pt x="35" y="45"/>
                  </a:cubicBezTo>
                  <a:cubicBezTo>
                    <a:pt x="48" y="45"/>
                    <a:pt x="55" y="40"/>
                    <a:pt x="55" y="24"/>
                  </a:cubicBezTo>
                  <a:cubicBezTo>
                    <a:pt x="55" y="12"/>
                    <a:pt x="47" y="5"/>
                    <a:pt x="36" y="5"/>
                  </a:cubicBezTo>
                  <a:cubicBezTo>
                    <a:pt x="32" y="5"/>
                    <a:pt x="30" y="5"/>
                    <a:pt x="28" y="6"/>
                  </a:cubicBezTo>
                  <a:lnTo>
                    <a:pt x="28" y="45"/>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3" name="íšḷídê">
              <a:extLst>
                <a:ext uri="{FF2B5EF4-FFF2-40B4-BE49-F238E27FC236}">
                  <a16:creationId xmlns="" xmlns:a16="http://schemas.microsoft.com/office/drawing/2014/main" id="{D55B4993-6315-4D09-9C47-CF70B0830394}"/>
                </a:ext>
              </a:extLst>
            </p:cNvPr>
            <p:cNvSpPr/>
            <p:nvPr/>
          </p:nvSpPr>
          <p:spPr bwMode="auto">
            <a:xfrm>
              <a:off x="6287294" y="3967164"/>
              <a:ext cx="209550" cy="187325"/>
            </a:xfrm>
            <a:custGeom>
              <a:avLst/>
              <a:gdLst>
                <a:gd name="T0" fmla="*/ 86 w 106"/>
                <a:gd name="T1" fmla="*/ 66 h 94"/>
                <a:gd name="T2" fmla="*/ 86 w 106"/>
                <a:gd name="T3" fmla="*/ 66 h 94"/>
                <a:gd name="T4" fmla="*/ 86 w 106"/>
                <a:gd name="T5" fmla="*/ 17 h 94"/>
                <a:gd name="T6" fmla="*/ 75 w 106"/>
                <a:gd name="T7" fmla="*/ 4 h 94"/>
                <a:gd name="T8" fmla="*/ 72 w 106"/>
                <a:gd name="T9" fmla="*/ 4 h 94"/>
                <a:gd name="T10" fmla="*/ 72 w 106"/>
                <a:gd name="T11" fmla="*/ 0 h 94"/>
                <a:gd name="T12" fmla="*/ 90 w 106"/>
                <a:gd name="T13" fmla="*/ 1 h 94"/>
                <a:gd name="T14" fmla="*/ 106 w 106"/>
                <a:gd name="T15" fmla="*/ 0 h 94"/>
                <a:gd name="T16" fmla="*/ 106 w 106"/>
                <a:gd name="T17" fmla="*/ 4 h 94"/>
                <a:gd name="T18" fmla="*/ 104 w 106"/>
                <a:gd name="T19" fmla="*/ 4 h 94"/>
                <a:gd name="T20" fmla="*/ 93 w 106"/>
                <a:gd name="T21" fmla="*/ 21 h 94"/>
                <a:gd name="T22" fmla="*/ 93 w 106"/>
                <a:gd name="T23" fmla="*/ 81 h 94"/>
                <a:gd name="T24" fmla="*/ 93 w 106"/>
                <a:gd name="T25" fmla="*/ 94 h 94"/>
                <a:gd name="T26" fmla="*/ 88 w 106"/>
                <a:gd name="T27" fmla="*/ 94 h 94"/>
                <a:gd name="T28" fmla="*/ 21 w 106"/>
                <a:gd name="T29" fmla="*/ 19 h 94"/>
                <a:gd name="T30" fmla="*/ 21 w 106"/>
                <a:gd name="T31" fmla="*/ 73 h 94"/>
                <a:gd name="T32" fmla="*/ 33 w 106"/>
                <a:gd name="T33" fmla="*/ 88 h 94"/>
                <a:gd name="T34" fmla="*/ 35 w 106"/>
                <a:gd name="T35" fmla="*/ 88 h 94"/>
                <a:gd name="T36" fmla="*/ 35 w 106"/>
                <a:gd name="T37" fmla="*/ 92 h 94"/>
                <a:gd name="T38" fmla="*/ 18 w 106"/>
                <a:gd name="T39" fmla="*/ 91 h 94"/>
                <a:gd name="T40" fmla="*/ 0 w 106"/>
                <a:gd name="T41" fmla="*/ 92 h 94"/>
                <a:gd name="T42" fmla="*/ 0 w 106"/>
                <a:gd name="T43" fmla="*/ 88 h 94"/>
                <a:gd name="T44" fmla="*/ 2 w 106"/>
                <a:gd name="T45" fmla="*/ 88 h 94"/>
                <a:gd name="T46" fmla="*/ 14 w 106"/>
                <a:gd name="T47" fmla="*/ 71 h 94"/>
                <a:gd name="T48" fmla="*/ 14 w 106"/>
                <a:gd name="T49" fmla="*/ 16 h 94"/>
                <a:gd name="T50" fmla="*/ 2 w 106"/>
                <a:gd name="T51" fmla="*/ 4 h 94"/>
                <a:gd name="T52" fmla="*/ 0 w 106"/>
                <a:gd name="T53" fmla="*/ 4 h 94"/>
                <a:gd name="T54" fmla="*/ 0 w 106"/>
                <a:gd name="T55" fmla="*/ 0 h 94"/>
                <a:gd name="T56" fmla="*/ 16 w 106"/>
                <a:gd name="T57" fmla="*/ 1 h 94"/>
                <a:gd name="T58" fmla="*/ 27 w 106"/>
                <a:gd name="T59" fmla="*/ 0 h 94"/>
                <a:gd name="T60" fmla="*/ 86 w 106"/>
                <a:gd name="T6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94">
                  <a:moveTo>
                    <a:pt x="86" y="66"/>
                  </a:moveTo>
                  <a:cubicBezTo>
                    <a:pt x="86" y="66"/>
                    <a:pt x="86" y="66"/>
                    <a:pt x="86" y="66"/>
                  </a:cubicBezTo>
                  <a:cubicBezTo>
                    <a:pt x="86" y="17"/>
                    <a:pt x="86" y="17"/>
                    <a:pt x="86" y="17"/>
                  </a:cubicBezTo>
                  <a:cubicBezTo>
                    <a:pt x="86" y="6"/>
                    <a:pt x="78" y="4"/>
                    <a:pt x="75" y="4"/>
                  </a:cubicBezTo>
                  <a:cubicBezTo>
                    <a:pt x="72" y="4"/>
                    <a:pt x="72" y="4"/>
                    <a:pt x="72" y="4"/>
                  </a:cubicBezTo>
                  <a:cubicBezTo>
                    <a:pt x="72" y="0"/>
                    <a:pt x="72" y="0"/>
                    <a:pt x="72" y="0"/>
                  </a:cubicBezTo>
                  <a:cubicBezTo>
                    <a:pt x="78" y="0"/>
                    <a:pt x="84" y="1"/>
                    <a:pt x="90" y="1"/>
                  </a:cubicBezTo>
                  <a:cubicBezTo>
                    <a:pt x="95" y="1"/>
                    <a:pt x="101" y="0"/>
                    <a:pt x="106" y="0"/>
                  </a:cubicBezTo>
                  <a:cubicBezTo>
                    <a:pt x="106" y="4"/>
                    <a:pt x="106" y="4"/>
                    <a:pt x="106" y="4"/>
                  </a:cubicBezTo>
                  <a:cubicBezTo>
                    <a:pt x="104" y="4"/>
                    <a:pt x="104" y="4"/>
                    <a:pt x="104" y="4"/>
                  </a:cubicBezTo>
                  <a:cubicBezTo>
                    <a:pt x="99" y="4"/>
                    <a:pt x="93" y="5"/>
                    <a:pt x="93" y="21"/>
                  </a:cubicBezTo>
                  <a:cubicBezTo>
                    <a:pt x="93" y="81"/>
                    <a:pt x="93" y="81"/>
                    <a:pt x="93" y="81"/>
                  </a:cubicBezTo>
                  <a:cubicBezTo>
                    <a:pt x="93" y="85"/>
                    <a:pt x="93" y="90"/>
                    <a:pt x="93" y="94"/>
                  </a:cubicBezTo>
                  <a:cubicBezTo>
                    <a:pt x="88" y="94"/>
                    <a:pt x="88" y="94"/>
                    <a:pt x="88" y="94"/>
                  </a:cubicBezTo>
                  <a:cubicBezTo>
                    <a:pt x="21" y="19"/>
                    <a:pt x="21" y="19"/>
                    <a:pt x="21" y="19"/>
                  </a:cubicBezTo>
                  <a:cubicBezTo>
                    <a:pt x="21" y="73"/>
                    <a:pt x="21" y="73"/>
                    <a:pt x="21" y="73"/>
                  </a:cubicBezTo>
                  <a:cubicBezTo>
                    <a:pt x="21" y="84"/>
                    <a:pt x="23" y="88"/>
                    <a:pt x="33" y="88"/>
                  </a:cubicBezTo>
                  <a:cubicBezTo>
                    <a:pt x="35" y="88"/>
                    <a:pt x="35" y="88"/>
                    <a:pt x="35" y="88"/>
                  </a:cubicBezTo>
                  <a:cubicBezTo>
                    <a:pt x="35" y="92"/>
                    <a:pt x="35" y="92"/>
                    <a:pt x="35" y="92"/>
                  </a:cubicBezTo>
                  <a:cubicBezTo>
                    <a:pt x="30" y="92"/>
                    <a:pt x="24" y="91"/>
                    <a:pt x="18" y="91"/>
                  </a:cubicBezTo>
                  <a:cubicBezTo>
                    <a:pt x="12" y="91"/>
                    <a:pt x="6" y="92"/>
                    <a:pt x="0" y="92"/>
                  </a:cubicBezTo>
                  <a:cubicBezTo>
                    <a:pt x="0" y="88"/>
                    <a:pt x="0" y="88"/>
                    <a:pt x="0" y="88"/>
                  </a:cubicBezTo>
                  <a:cubicBezTo>
                    <a:pt x="2" y="88"/>
                    <a:pt x="2" y="88"/>
                    <a:pt x="2" y="88"/>
                  </a:cubicBezTo>
                  <a:cubicBezTo>
                    <a:pt x="11" y="88"/>
                    <a:pt x="14" y="82"/>
                    <a:pt x="14" y="71"/>
                  </a:cubicBezTo>
                  <a:cubicBezTo>
                    <a:pt x="14" y="16"/>
                    <a:pt x="14" y="16"/>
                    <a:pt x="14" y="16"/>
                  </a:cubicBezTo>
                  <a:cubicBezTo>
                    <a:pt x="14" y="9"/>
                    <a:pt x="8" y="4"/>
                    <a:pt x="2" y="4"/>
                  </a:cubicBezTo>
                  <a:cubicBezTo>
                    <a:pt x="0" y="4"/>
                    <a:pt x="0" y="4"/>
                    <a:pt x="0" y="4"/>
                  </a:cubicBezTo>
                  <a:cubicBezTo>
                    <a:pt x="0" y="0"/>
                    <a:pt x="0" y="0"/>
                    <a:pt x="0" y="0"/>
                  </a:cubicBezTo>
                  <a:cubicBezTo>
                    <a:pt x="5" y="0"/>
                    <a:pt x="11" y="1"/>
                    <a:pt x="16" y="1"/>
                  </a:cubicBezTo>
                  <a:cubicBezTo>
                    <a:pt x="19" y="1"/>
                    <a:pt x="23" y="0"/>
                    <a:pt x="27" y="0"/>
                  </a:cubicBezTo>
                  <a:lnTo>
                    <a:pt x="86"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4" name="íSľîḋê">
              <a:extLst>
                <a:ext uri="{FF2B5EF4-FFF2-40B4-BE49-F238E27FC236}">
                  <a16:creationId xmlns="" xmlns:a16="http://schemas.microsoft.com/office/drawing/2014/main" id="{C5033D52-CF94-4607-AE59-A40565EF2652}"/>
                </a:ext>
              </a:extLst>
            </p:cNvPr>
            <p:cNvSpPr/>
            <p:nvPr/>
          </p:nvSpPr>
          <p:spPr bwMode="auto">
            <a:xfrm>
              <a:off x="6496844" y="3960814"/>
              <a:ext cx="180975" cy="188913"/>
            </a:xfrm>
            <a:custGeom>
              <a:avLst/>
              <a:gdLst>
                <a:gd name="T0" fmla="*/ 21 w 91"/>
                <a:gd name="T1" fmla="*/ 76 h 95"/>
                <a:gd name="T2" fmla="*/ 18 w 91"/>
                <a:gd name="T3" fmla="*/ 86 h 95"/>
                <a:gd name="T4" fmla="*/ 28 w 91"/>
                <a:gd name="T5" fmla="*/ 91 h 95"/>
                <a:gd name="T6" fmla="*/ 30 w 91"/>
                <a:gd name="T7" fmla="*/ 91 h 95"/>
                <a:gd name="T8" fmla="*/ 30 w 91"/>
                <a:gd name="T9" fmla="*/ 95 h 95"/>
                <a:gd name="T10" fmla="*/ 14 w 91"/>
                <a:gd name="T11" fmla="*/ 94 h 95"/>
                <a:gd name="T12" fmla="*/ 0 w 91"/>
                <a:gd name="T13" fmla="*/ 95 h 95"/>
                <a:gd name="T14" fmla="*/ 0 w 91"/>
                <a:gd name="T15" fmla="*/ 91 h 95"/>
                <a:gd name="T16" fmla="*/ 0 w 91"/>
                <a:gd name="T17" fmla="*/ 91 h 95"/>
                <a:gd name="T18" fmla="*/ 12 w 91"/>
                <a:gd name="T19" fmla="*/ 83 h 95"/>
                <a:gd name="T20" fmla="*/ 33 w 91"/>
                <a:gd name="T21" fmla="*/ 22 h 95"/>
                <a:gd name="T22" fmla="*/ 38 w 91"/>
                <a:gd name="T23" fmla="*/ 6 h 95"/>
                <a:gd name="T24" fmla="*/ 50 w 91"/>
                <a:gd name="T25" fmla="*/ 0 h 95"/>
                <a:gd name="T26" fmla="*/ 51 w 91"/>
                <a:gd name="T27" fmla="*/ 0 h 95"/>
                <a:gd name="T28" fmla="*/ 52 w 91"/>
                <a:gd name="T29" fmla="*/ 0 h 95"/>
                <a:gd name="T30" fmla="*/ 53 w 91"/>
                <a:gd name="T31" fmla="*/ 4 h 95"/>
                <a:gd name="T32" fmla="*/ 77 w 91"/>
                <a:gd name="T33" fmla="*/ 72 h 95"/>
                <a:gd name="T34" fmla="*/ 82 w 91"/>
                <a:gd name="T35" fmla="*/ 86 h 95"/>
                <a:gd name="T36" fmla="*/ 91 w 91"/>
                <a:gd name="T37" fmla="*/ 91 h 95"/>
                <a:gd name="T38" fmla="*/ 91 w 91"/>
                <a:gd name="T39" fmla="*/ 91 h 95"/>
                <a:gd name="T40" fmla="*/ 91 w 91"/>
                <a:gd name="T41" fmla="*/ 95 h 95"/>
                <a:gd name="T42" fmla="*/ 73 w 91"/>
                <a:gd name="T43" fmla="*/ 94 h 95"/>
                <a:gd name="T44" fmla="*/ 54 w 91"/>
                <a:gd name="T45" fmla="*/ 95 h 95"/>
                <a:gd name="T46" fmla="*/ 54 w 91"/>
                <a:gd name="T47" fmla="*/ 91 h 95"/>
                <a:gd name="T48" fmla="*/ 55 w 91"/>
                <a:gd name="T49" fmla="*/ 91 h 95"/>
                <a:gd name="T50" fmla="*/ 63 w 91"/>
                <a:gd name="T51" fmla="*/ 87 h 95"/>
                <a:gd name="T52" fmla="*/ 60 w 91"/>
                <a:gd name="T53" fmla="*/ 78 h 95"/>
                <a:gd name="T54" fmla="*/ 55 w 91"/>
                <a:gd name="T55" fmla="*/ 63 h 95"/>
                <a:gd name="T56" fmla="*/ 26 w 91"/>
                <a:gd name="T57" fmla="*/ 63 h 95"/>
                <a:gd name="T58" fmla="*/ 21 w 91"/>
                <a:gd name="T59" fmla="*/ 76 h 95"/>
                <a:gd name="T60" fmla="*/ 41 w 91"/>
                <a:gd name="T61" fmla="*/ 18 h 95"/>
                <a:gd name="T62" fmla="*/ 40 w 91"/>
                <a:gd name="T63" fmla="*/ 18 h 95"/>
                <a:gd name="T64" fmla="*/ 28 w 91"/>
                <a:gd name="T65" fmla="*/ 55 h 95"/>
                <a:gd name="T66" fmla="*/ 53 w 91"/>
                <a:gd name="T67" fmla="*/ 55 h 95"/>
                <a:gd name="T68" fmla="*/ 41 w 91"/>
                <a:gd name="T69"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95">
                  <a:moveTo>
                    <a:pt x="21" y="76"/>
                  </a:moveTo>
                  <a:cubicBezTo>
                    <a:pt x="20" y="81"/>
                    <a:pt x="18" y="84"/>
                    <a:pt x="18" y="86"/>
                  </a:cubicBezTo>
                  <a:cubicBezTo>
                    <a:pt x="18" y="90"/>
                    <a:pt x="24" y="91"/>
                    <a:pt x="28" y="91"/>
                  </a:cubicBezTo>
                  <a:cubicBezTo>
                    <a:pt x="30" y="91"/>
                    <a:pt x="30" y="91"/>
                    <a:pt x="30" y="91"/>
                  </a:cubicBezTo>
                  <a:cubicBezTo>
                    <a:pt x="30" y="95"/>
                    <a:pt x="30" y="95"/>
                    <a:pt x="30" y="95"/>
                  </a:cubicBezTo>
                  <a:cubicBezTo>
                    <a:pt x="24" y="95"/>
                    <a:pt x="19" y="94"/>
                    <a:pt x="14" y="94"/>
                  </a:cubicBezTo>
                  <a:cubicBezTo>
                    <a:pt x="9" y="94"/>
                    <a:pt x="4" y="95"/>
                    <a:pt x="0" y="95"/>
                  </a:cubicBezTo>
                  <a:cubicBezTo>
                    <a:pt x="0" y="91"/>
                    <a:pt x="0" y="91"/>
                    <a:pt x="0" y="91"/>
                  </a:cubicBezTo>
                  <a:cubicBezTo>
                    <a:pt x="0" y="91"/>
                    <a:pt x="0" y="91"/>
                    <a:pt x="0" y="91"/>
                  </a:cubicBezTo>
                  <a:cubicBezTo>
                    <a:pt x="6" y="91"/>
                    <a:pt x="10" y="88"/>
                    <a:pt x="12" y="83"/>
                  </a:cubicBezTo>
                  <a:cubicBezTo>
                    <a:pt x="33" y="22"/>
                    <a:pt x="33" y="22"/>
                    <a:pt x="33" y="22"/>
                  </a:cubicBezTo>
                  <a:cubicBezTo>
                    <a:pt x="35" y="17"/>
                    <a:pt x="37" y="11"/>
                    <a:pt x="38" y="6"/>
                  </a:cubicBezTo>
                  <a:cubicBezTo>
                    <a:pt x="42" y="4"/>
                    <a:pt x="47" y="2"/>
                    <a:pt x="50" y="0"/>
                  </a:cubicBezTo>
                  <a:cubicBezTo>
                    <a:pt x="50" y="0"/>
                    <a:pt x="50" y="0"/>
                    <a:pt x="51" y="0"/>
                  </a:cubicBezTo>
                  <a:cubicBezTo>
                    <a:pt x="51" y="0"/>
                    <a:pt x="51" y="0"/>
                    <a:pt x="52" y="0"/>
                  </a:cubicBezTo>
                  <a:cubicBezTo>
                    <a:pt x="52" y="1"/>
                    <a:pt x="52" y="3"/>
                    <a:pt x="53" y="4"/>
                  </a:cubicBezTo>
                  <a:cubicBezTo>
                    <a:pt x="77" y="72"/>
                    <a:pt x="77" y="72"/>
                    <a:pt x="77" y="72"/>
                  </a:cubicBezTo>
                  <a:cubicBezTo>
                    <a:pt x="79" y="77"/>
                    <a:pt x="80" y="82"/>
                    <a:pt x="82" y="86"/>
                  </a:cubicBezTo>
                  <a:cubicBezTo>
                    <a:pt x="83" y="89"/>
                    <a:pt x="86" y="91"/>
                    <a:pt x="91" y="91"/>
                  </a:cubicBezTo>
                  <a:cubicBezTo>
                    <a:pt x="91" y="91"/>
                    <a:pt x="91" y="91"/>
                    <a:pt x="91" y="91"/>
                  </a:cubicBezTo>
                  <a:cubicBezTo>
                    <a:pt x="91" y="95"/>
                    <a:pt x="91" y="95"/>
                    <a:pt x="91" y="95"/>
                  </a:cubicBezTo>
                  <a:cubicBezTo>
                    <a:pt x="85" y="95"/>
                    <a:pt x="80" y="94"/>
                    <a:pt x="73" y="94"/>
                  </a:cubicBezTo>
                  <a:cubicBezTo>
                    <a:pt x="67" y="94"/>
                    <a:pt x="60" y="95"/>
                    <a:pt x="54" y="95"/>
                  </a:cubicBezTo>
                  <a:cubicBezTo>
                    <a:pt x="54" y="91"/>
                    <a:pt x="54" y="91"/>
                    <a:pt x="54" y="91"/>
                  </a:cubicBezTo>
                  <a:cubicBezTo>
                    <a:pt x="55" y="91"/>
                    <a:pt x="55" y="91"/>
                    <a:pt x="55" y="91"/>
                  </a:cubicBezTo>
                  <a:cubicBezTo>
                    <a:pt x="58" y="91"/>
                    <a:pt x="63" y="91"/>
                    <a:pt x="63" y="87"/>
                  </a:cubicBezTo>
                  <a:cubicBezTo>
                    <a:pt x="63" y="86"/>
                    <a:pt x="62" y="82"/>
                    <a:pt x="60" y="78"/>
                  </a:cubicBezTo>
                  <a:cubicBezTo>
                    <a:pt x="55" y="63"/>
                    <a:pt x="55" y="63"/>
                    <a:pt x="55" y="63"/>
                  </a:cubicBezTo>
                  <a:cubicBezTo>
                    <a:pt x="26" y="63"/>
                    <a:pt x="26" y="63"/>
                    <a:pt x="26" y="63"/>
                  </a:cubicBezTo>
                  <a:lnTo>
                    <a:pt x="21" y="76"/>
                  </a:lnTo>
                  <a:close/>
                  <a:moveTo>
                    <a:pt x="41" y="18"/>
                  </a:moveTo>
                  <a:cubicBezTo>
                    <a:pt x="40" y="18"/>
                    <a:pt x="40" y="18"/>
                    <a:pt x="40" y="18"/>
                  </a:cubicBezTo>
                  <a:cubicBezTo>
                    <a:pt x="28" y="55"/>
                    <a:pt x="28" y="55"/>
                    <a:pt x="28" y="55"/>
                  </a:cubicBezTo>
                  <a:cubicBezTo>
                    <a:pt x="53" y="55"/>
                    <a:pt x="53" y="55"/>
                    <a:pt x="53" y="55"/>
                  </a:cubicBezTo>
                  <a:lnTo>
                    <a:pt x="41" y="1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5" name="ïṥḷiḍe">
              <a:extLst>
                <a:ext uri="{FF2B5EF4-FFF2-40B4-BE49-F238E27FC236}">
                  <a16:creationId xmlns="" xmlns:a16="http://schemas.microsoft.com/office/drawing/2014/main" id="{9FCC5F60-103A-4D57-8E14-766886D81E56}"/>
                </a:ext>
              </a:extLst>
            </p:cNvPr>
            <p:cNvSpPr/>
            <p:nvPr/>
          </p:nvSpPr>
          <p:spPr bwMode="auto">
            <a:xfrm>
              <a:off x="6666706" y="3959227"/>
              <a:ext cx="179388" cy="190500"/>
            </a:xfrm>
            <a:custGeom>
              <a:avLst/>
              <a:gdLst>
                <a:gd name="T0" fmla="*/ 16 w 91"/>
                <a:gd name="T1" fmla="*/ 11 h 96"/>
                <a:gd name="T2" fmla="*/ 4 w 91"/>
                <a:gd name="T3" fmla="*/ 23 h 96"/>
                <a:gd name="T4" fmla="*/ 0 w 91"/>
                <a:gd name="T5" fmla="*/ 23 h 96"/>
                <a:gd name="T6" fmla="*/ 1 w 91"/>
                <a:gd name="T7" fmla="*/ 12 h 96"/>
                <a:gd name="T8" fmla="*/ 2 w 91"/>
                <a:gd name="T9" fmla="*/ 0 h 96"/>
                <a:gd name="T10" fmla="*/ 5 w 91"/>
                <a:gd name="T11" fmla="*/ 0 h 96"/>
                <a:gd name="T12" fmla="*/ 13 w 91"/>
                <a:gd name="T13" fmla="*/ 4 h 96"/>
                <a:gd name="T14" fmla="*/ 81 w 91"/>
                <a:gd name="T15" fmla="*/ 4 h 96"/>
                <a:gd name="T16" fmla="*/ 88 w 91"/>
                <a:gd name="T17" fmla="*/ 0 h 96"/>
                <a:gd name="T18" fmla="*/ 91 w 91"/>
                <a:gd name="T19" fmla="*/ 1 h 96"/>
                <a:gd name="T20" fmla="*/ 90 w 91"/>
                <a:gd name="T21" fmla="*/ 11 h 96"/>
                <a:gd name="T22" fmla="*/ 90 w 91"/>
                <a:gd name="T23" fmla="*/ 22 h 96"/>
                <a:gd name="T24" fmla="*/ 86 w 91"/>
                <a:gd name="T25" fmla="*/ 23 h 96"/>
                <a:gd name="T26" fmla="*/ 76 w 91"/>
                <a:gd name="T27" fmla="*/ 11 h 96"/>
                <a:gd name="T28" fmla="*/ 54 w 91"/>
                <a:gd name="T29" fmla="*/ 11 h 96"/>
                <a:gd name="T30" fmla="*/ 54 w 91"/>
                <a:gd name="T31" fmla="*/ 81 h 96"/>
                <a:gd name="T32" fmla="*/ 65 w 91"/>
                <a:gd name="T33" fmla="*/ 92 h 96"/>
                <a:gd name="T34" fmla="*/ 68 w 91"/>
                <a:gd name="T35" fmla="*/ 92 h 96"/>
                <a:gd name="T36" fmla="*/ 68 w 91"/>
                <a:gd name="T37" fmla="*/ 96 h 96"/>
                <a:gd name="T38" fmla="*/ 46 w 91"/>
                <a:gd name="T39" fmla="*/ 95 h 96"/>
                <a:gd name="T40" fmla="*/ 24 w 91"/>
                <a:gd name="T41" fmla="*/ 96 h 96"/>
                <a:gd name="T42" fmla="*/ 24 w 91"/>
                <a:gd name="T43" fmla="*/ 92 h 96"/>
                <a:gd name="T44" fmla="*/ 27 w 91"/>
                <a:gd name="T45" fmla="*/ 92 h 96"/>
                <a:gd name="T46" fmla="*/ 38 w 91"/>
                <a:gd name="T47" fmla="*/ 81 h 96"/>
                <a:gd name="T48" fmla="*/ 38 w 91"/>
                <a:gd name="T49" fmla="*/ 11 h 96"/>
                <a:gd name="T50" fmla="*/ 16 w 91"/>
                <a:gd name="T51"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96">
                  <a:moveTo>
                    <a:pt x="16" y="11"/>
                  </a:moveTo>
                  <a:cubicBezTo>
                    <a:pt x="6" y="11"/>
                    <a:pt x="6" y="13"/>
                    <a:pt x="4" y="23"/>
                  </a:cubicBezTo>
                  <a:cubicBezTo>
                    <a:pt x="0" y="23"/>
                    <a:pt x="0" y="23"/>
                    <a:pt x="0" y="23"/>
                  </a:cubicBezTo>
                  <a:cubicBezTo>
                    <a:pt x="0" y="19"/>
                    <a:pt x="1" y="15"/>
                    <a:pt x="1" y="12"/>
                  </a:cubicBezTo>
                  <a:cubicBezTo>
                    <a:pt x="2" y="8"/>
                    <a:pt x="2" y="4"/>
                    <a:pt x="2" y="0"/>
                  </a:cubicBezTo>
                  <a:cubicBezTo>
                    <a:pt x="5" y="0"/>
                    <a:pt x="5" y="0"/>
                    <a:pt x="5" y="0"/>
                  </a:cubicBezTo>
                  <a:cubicBezTo>
                    <a:pt x="6" y="4"/>
                    <a:pt x="10" y="4"/>
                    <a:pt x="13" y="4"/>
                  </a:cubicBezTo>
                  <a:cubicBezTo>
                    <a:pt x="81" y="4"/>
                    <a:pt x="81" y="4"/>
                    <a:pt x="81" y="4"/>
                  </a:cubicBezTo>
                  <a:cubicBezTo>
                    <a:pt x="85" y="4"/>
                    <a:pt x="88" y="4"/>
                    <a:pt x="88" y="0"/>
                  </a:cubicBezTo>
                  <a:cubicBezTo>
                    <a:pt x="91" y="1"/>
                    <a:pt x="91" y="1"/>
                    <a:pt x="91" y="1"/>
                  </a:cubicBezTo>
                  <a:cubicBezTo>
                    <a:pt x="91" y="4"/>
                    <a:pt x="90" y="8"/>
                    <a:pt x="90" y="11"/>
                  </a:cubicBezTo>
                  <a:cubicBezTo>
                    <a:pt x="90" y="15"/>
                    <a:pt x="90" y="18"/>
                    <a:pt x="90" y="22"/>
                  </a:cubicBezTo>
                  <a:cubicBezTo>
                    <a:pt x="86" y="23"/>
                    <a:pt x="86" y="23"/>
                    <a:pt x="86" y="23"/>
                  </a:cubicBezTo>
                  <a:cubicBezTo>
                    <a:pt x="85" y="19"/>
                    <a:pt x="85" y="11"/>
                    <a:pt x="76" y="11"/>
                  </a:cubicBezTo>
                  <a:cubicBezTo>
                    <a:pt x="54" y="11"/>
                    <a:pt x="54" y="11"/>
                    <a:pt x="54" y="11"/>
                  </a:cubicBezTo>
                  <a:cubicBezTo>
                    <a:pt x="54" y="81"/>
                    <a:pt x="54" y="81"/>
                    <a:pt x="54" y="81"/>
                  </a:cubicBezTo>
                  <a:cubicBezTo>
                    <a:pt x="54" y="91"/>
                    <a:pt x="59" y="92"/>
                    <a:pt x="65" y="92"/>
                  </a:cubicBezTo>
                  <a:cubicBezTo>
                    <a:pt x="68" y="92"/>
                    <a:pt x="68" y="92"/>
                    <a:pt x="68" y="92"/>
                  </a:cubicBezTo>
                  <a:cubicBezTo>
                    <a:pt x="68" y="96"/>
                    <a:pt x="68" y="96"/>
                    <a:pt x="68" y="96"/>
                  </a:cubicBezTo>
                  <a:cubicBezTo>
                    <a:pt x="63" y="96"/>
                    <a:pt x="54" y="95"/>
                    <a:pt x="46" y="95"/>
                  </a:cubicBezTo>
                  <a:cubicBezTo>
                    <a:pt x="39" y="95"/>
                    <a:pt x="29" y="96"/>
                    <a:pt x="24" y="96"/>
                  </a:cubicBezTo>
                  <a:cubicBezTo>
                    <a:pt x="24" y="92"/>
                    <a:pt x="24" y="92"/>
                    <a:pt x="24" y="92"/>
                  </a:cubicBezTo>
                  <a:cubicBezTo>
                    <a:pt x="27" y="92"/>
                    <a:pt x="27" y="92"/>
                    <a:pt x="27" y="92"/>
                  </a:cubicBezTo>
                  <a:cubicBezTo>
                    <a:pt x="34" y="92"/>
                    <a:pt x="38" y="91"/>
                    <a:pt x="38" y="81"/>
                  </a:cubicBezTo>
                  <a:cubicBezTo>
                    <a:pt x="38" y="11"/>
                    <a:pt x="38" y="11"/>
                    <a:pt x="38" y="11"/>
                  </a:cubicBezTo>
                  <a:lnTo>
                    <a:pt x="16" y="1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6" name="i$lîḋè">
              <a:extLst>
                <a:ext uri="{FF2B5EF4-FFF2-40B4-BE49-F238E27FC236}">
                  <a16:creationId xmlns="" xmlns:a16="http://schemas.microsoft.com/office/drawing/2014/main" id="{260B3338-6CD5-4393-92EF-72BF5C9B52A9}"/>
                </a:ext>
              </a:extLst>
            </p:cNvPr>
            <p:cNvSpPr/>
            <p:nvPr/>
          </p:nvSpPr>
          <p:spPr bwMode="auto">
            <a:xfrm>
              <a:off x="6854031" y="3967164"/>
              <a:ext cx="79375" cy="182563"/>
            </a:xfrm>
            <a:custGeom>
              <a:avLst/>
              <a:gdLst>
                <a:gd name="T0" fmla="*/ 0 w 40"/>
                <a:gd name="T1" fmla="*/ 88 h 92"/>
                <a:gd name="T2" fmla="*/ 2 w 40"/>
                <a:gd name="T3" fmla="*/ 88 h 92"/>
                <a:gd name="T4" fmla="*/ 11 w 40"/>
                <a:gd name="T5" fmla="*/ 81 h 92"/>
                <a:gd name="T6" fmla="*/ 11 w 40"/>
                <a:gd name="T7" fmla="*/ 12 h 92"/>
                <a:gd name="T8" fmla="*/ 2 w 40"/>
                <a:gd name="T9" fmla="*/ 4 h 92"/>
                <a:gd name="T10" fmla="*/ 0 w 40"/>
                <a:gd name="T11" fmla="*/ 4 h 92"/>
                <a:gd name="T12" fmla="*/ 0 w 40"/>
                <a:gd name="T13" fmla="*/ 0 h 92"/>
                <a:gd name="T14" fmla="*/ 19 w 40"/>
                <a:gd name="T15" fmla="*/ 1 h 92"/>
                <a:gd name="T16" fmla="*/ 40 w 40"/>
                <a:gd name="T17" fmla="*/ 0 h 92"/>
                <a:gd name="T18" fmla="*/ 40 w 40"/>
                <a:gd name="T19" fmla="*/ 4 h 92"/>
                <a:gd name="T20" fmla="*/ 38 w 40"/>
                <a:gd name="T21" fmla="*/ 4 h 92"/>
                <a:gd name="T22" fmla="*/ 28 w 40"/>
                <a:gd name="T23" fmla="*/ 12 h 92"/>
                <a:gd name="T24" fmla="*/ 28 w 40"/>
                <a:gd name="T25" fmla="*/ 81 h 92"/>
                <a:gd name="T26" fmla="*/ 38 w 40"/>
                <a:gd name="T27" fmla="*/ 88 h 92"/>
                <a:gd name="T28" fmla="*/ 40 w 40"/>
                <a:gd name="T29" fmla="*/ 88 h 92"/>
                <a:gd name="T30" fmla="*/ 40 w 40"/>
                <a:gd name="T31" fmla="*/ 92 h 92"/>
                <a:gd name="T32" fmla="*/ 19 w 40"/>
                <a:gd name="T33" fmla="*/ 91 h 92"/>
                <a:gd name="T34" fmla="*/ 0 w 40"/>
                <a:gd name="T35" fmla="*/ 92 h 92"/>
                <a:gd name="T36" fmla="*/ 0 w 40"/>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5" y="0"/>
                    <a:pt x="13" y="1"/>
                    <a:pt x="19" y="1"/>
                  </a:cubicBezTo>
                  <a:cubicBezTo>
                    <a:pt x="26" y="1"/>
                    <a:pt x="34" y="0"/>
                    <a:pt x="40" y="0"/>
                  </a:cubicBezTo>
                  <a:cubicBezTo>
                    <a:pt x="40" y="4"/>
                    <a:pt x="40" y="4"/>
                    <a:pt x="40" y="4"/>
                  </a:cubicBezTo>
                  <a:cubicBezTo>
                    <a:pt x="38" y="4"/>
                    <a:pt x="38" y="4"/>
                    <a:pt x="38" y="4"/>
                  </a:cubicBezTo>
                  <a:cubicBezTo>
                    <a:pt x="33" y="4"/>
                    <a:pt x="28" y="5"/>
                    <a:pt x="28" y="12"/>
                  </a:cubicBezTo>
                  <a:cubicBezTo>
                    <a:pt x="28" y="81"/>
                    <a:pt x="28" y="81"/>
                    <a:pt x="28" y="81"/>
                  </a:cubicBezTo>
                  <a:cubicBezTo>
                    <a:pt x="28" y="87"/>
                    <a:pt x="33" y="88"/>
                    <a:pt x="38" y="88"/>
                  </a:cubicBezTo>
                  <a:cubicBezTo>
                    <a:pt x="40" y="88"/>
                    <a:pt x="40" y="88"/>
                    <a:pt x="40" y="88"/>
                  </a:cubicBezTo>
                  <a:cubicBezTo>
                    <a:pt x="40" y="92"/>
                    <a:pt x="40" y="92"/>
                    <a:pt x="40" y="92"/>
                  </a:cubicBezTo>
                  <a:cubicBezTo>
                    <a:pt x="34" y="92"/>
                    <a:pt x="26" y="91"/>
                    <a:pt x="19" y="91"/>
                  </a:cubicBezTo>
                  <a:cubicBezTo>
                    <a:pt x="13" y="91"/>
                    <a:pt x="5"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7" name="iŝľîḑè">
              <a:extLst>
                <a:ext uri="{FF2B5EF4-FFF2-40B4-BE49-F238E27FC236}">
                  <a16:creationId xmlns="" xmlns:a16="http://schemas.microsoft.com/office/drawing/2014/main" id="{9E09F0AF-A885-4E64-8FCB-BB5BB4FF5B6A}"/>
                </a:ext>
              </a:extLst>
            </p:cNvPr>
            <p:cNvSpPr/>
            <p:nvPr/>
          </p:nvSpPr>
          <p:spPr bwMode="auto">
            <a:xfrm>
              <a:off x="6947694" y="3963989"/>
              <a:ext cx="196850" cy="190500"/>
            </a:xfrm>
            <a:custGeom>
              <a:avLst/>
              <a:gdLst>
                <a:gd name="T0" fmla="*/ 49 w 99"/>
                <a:gd name="T1" fmla="*/ 0 h 96"/>
                <a:gd name="T2" fmla="*/ 99 w 99"/>
                <a:gd name="T3" fmla="*/ 46 h 96"/>
                <a:gd name="T4" fmla="*/ 49 w 99"/>
                <a:gd name="T5" fmla="*/ 96 h 96"/>
                <a:gd name="T6" fmla="*/ 0 w 99"/>
                <a:gd name="T7" fmla="*/ 49 h 96"/>
                <a:gd name="T8" fmla="*/ 49 w 99"/>
                <a:gd name="T9" fmla="*/ 0 h 96"/>
                <a:gd name="T10" fmla="*/ 51 w 99"/>
                <a:gd name="T11" fmla="*/ 90 h 96"/>
                <a:gd name="T12" fmla="*/ 81 w 99"/>
                <a:gd name="T13" fmla="*/ 49 h 96"/>
                <a:gd name="T14" fmla="*/ 48 w 99"/>
                <a:gd name="T15" fmla="*/ 6 h 96"/>
                <a:gd name="T16" fmla="*/ 19 w 99"/>
                <a:gd name="T17" fmla="*/ 44 h 96"/>
                <a:gd name="T18" fmla="*/ 51 w 99"/>
                <a:gd name="T19" fmla="*/ 9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96">
                  <a:moveTo>
                    <a:pt x="49" y="0"/>
                  </a:moveTo>
                  <a:cubicBezTo>
                    <a:pt x="77" y="0"/>
                    <a:pt x="99" y="18"/>
                    <a:pt x="99" y="46"/>
                  </a:cubicBezTo>
                  <a:cubicBezTo>
                    <a:pt x="99" y="76"/>
                    <a:pt x="77" y="96"/>
                    <a:pt x="49" y="96"/>
                  </a:cubicBezTo>
                  <a:cubicBezTo>
                    <a:pt x="22" y="96"/>
                    <a:pt x="0" y="77"/>
                    <a:pt x="0" y="49"/>
                  </a:cubicBezTo>
                  <a:cubicBezTo>
                    <a:pt x="0" y="21"/>
                    <a:pt x="21" y="0"/>
                    <a:pt x="49" y="0"/>
                  </a:cubicBezTo>
                  <a:close/>
                  <a:moveTo>
                    <a:pt x="51" y="90"/>
                  </a:moveTo>
                  <a:cubicBezTo>
                    <a:pt x="76" y="90"/>
                    <a:pt x="81" y="68"/>
                    <a:pt x="81" y="49"/>
                  </a:cubicBezTo>
                  <a:cubicBezTo>
                    <a:pt x="81" y="29"/>
                    <a:pt x="70" y="6"/>
                    <a:pt x="48" y="6"/>
                  </a:cubicBezTo>
                  <a:cubicBezTo>
                    <a:pt x="25" y="6"/>
                    <a:pt x="19" y="27"/>
                    <a:pt x="19" y="44"/>
                  </a:cubicBezTo>
                  <a:cubicBezTo>
                    <a:pt x="19" y="68"/>
                    <a:pt x="29" y="90"/>
                    <a:pt x="51" y="90"/>
                  </a:cubicBez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8" name="îṡľïḍé">
              <a:extLst>
                <a:ext uri="{FF2B5EF4-FFF2-40B4-BE49-F238E27FC236}">
                  <a16:creationId xmlns="" xmlns:a16="http://schemas.microsoft.com/office/drawing/2014/main" id="{7B2BCB55-BB5A-46B8-8CEA-E05D6CF4C854}"/>
                </a:ext>
              </a:extLst>
            </p:cNvPr>
            <p:cNvSpPr/>
            <p:nvPr/>
          </p:nvSpPr>
          <p:spPr bwMode="auto">
            <a:xfrm>
              <a:off x="7157244" y="3967164"/>
              <a:ext cx="211138" cy="187325"/>
            </a:xfrm>
            <a:custGeom>
              <a:avLst/>
              <a:gdLst>
                <a:gd name="T0" fmla="*/ 86 w 106"/>
                <a:gd name="T1" fmla="*/ 66 h 94"/>
                <a:gd name="T2" fmla="*/ 86 w 106"/>
                <a:gd name="T3" fmla="*/ 66 h 94"/>
                <a:gd name="T4" fmla="*/ 86 w 106"/>
                <a:gd name="T5" fmla="*/ 17 h 94"/>
                <a:gd name="T6" fmla="*/ 74 w 106"/>
                <a:gd name="T7" fmla="*/ 4 h 94"/>
                <a:gd name="T8" fmla="*/ 71 w 106"/>
                <a:gd name="T9" fmla="*/ 4 h 94"/>
                <a:gd name="T10" fmla="*/ 71 w 106"/>
                <a:gd name="T11" fmla="*/ 0 h 94"/>
                <a:gd name="T12" fmla="*/ 90 w 106"/>
                <a:gd name="T13" fmla="*/ 1 h 94"/>
                <a:gd name="T14" fmla="*/ 106 w 106"/>
                <a:gd name="T15" fmla="*/ 0 h 94"/>
                <a:gd name="T16" fmla="*/ 106 w 106"/>
                <a:gd name="T17" fmla="*/ 4 h 94"/>
                <a:gd name="T18" fmla="*/ 104 w 106"/>
                <a:gd name="T19" fmla="*/ 4 h 94"/>
                <a:gd name="T20" fmla="*/ 92 w 106"/>
                <a:gd name="T21" fmla="*/ 21 h 94"/>
                <a:gd name="T22" fmla="*/ 92 w 106"/>
                <a:gd name="T23" fmla="*/ 81 h 94"/>
                <a:gd name="T24" fmla="*/ 93 w 106"/>
                <a:gd name="T25" fmla="*/ 94 h 94"/>
                <a:gd name="T26" fmla="*/ 88 w 106"/>
                <a:gd name="T27" fmla="*/ 94 h 94"/>
                <a:gd name="T28" fmla="*/ 20 w 106"/>
                <a:gd name="T29" fmla="*/ 19 h 94"/>
                <a:gd name="T30" fmla="*/ 20 w 106"/>
                <a:gd name="T31" fmla="*/ 73 h 94"/>
                <a:gd name="T32" fmla="*/ 33 w 106"/>
                <a:gd name="T33" fmla="*/ 88 h 94"/>
                <a:gd name="T34" fmla="*/ 35 w 106"/>
                <a:gd name="T35" fmla="*/ 88 h 94"/>
                <a:gd name="T36" fmla="*/ 35 w 106"/>
                <a:gd name="T37" fmla="*/ 92 h 94"/>
                <a:gd name="T38" fmla="*/ 18 w 106"/>
                <a:gd name="T39" fmla="*/ 91 h 94"/>
                <a:gd name="T40" fmla="*/ 0 w 106"/>
                <a:gd name="T41" fmla="*/ 92 h 94"/>
                <a:gd name="T42" fmla="*/ 0 w 106"/>
                <a:gd name="T43" fmla="*/ 88 h 94"/>
                <a:gd name="T44" fmla="*/ 2 w 106"/>
                <a:gd name="T45" fmla="*/ 88 h 94"/>
                <a:gd name="T46" fmla="*/ 14 w 106"/>
                <a:gd name="T47" fmla="*/ 71 h 94"/>
                <a:gd name="T48" fmla="*/ 14 w 106"/>
                <a:gd name="T49" fmla="*/ 16 h 94"/>
                <a:gd name="T50" fmla="*/ 2 w 106"/>
                <a:gd name="T51" fmla="*/ 4 h 94"/>
                <a:gd name="T52" fmla="*/ 0 w 106"/>
                <a:gd name="T53" fmla="*/ 4 h 94"/>
                <a:gd name="T54" fmla="*/ 0 w 106"/>
                <a:gd name="T55" fmla="*/ 0 h 94"/>
                <a:gd name="T56" fmla="*/ 15 w 106"/>
                <a:gd name="T57" fmla="*/ 1 h 94"/>
                <a:gd name="T58" fmla="*/ 27 w 106"/>
                <a:gd name="T59" fmla="*/ 0 h 94"/>
                <a:gd name="T60" fmla="*/ 86 w 106"/>
                <a:gd name="T6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94">
                  <a:moveTo>
                    <a:pt x="86" y="66"/>
                  </a:moveTo>
                  <a:cubicBezTo>
                    <a:pt x="86" y="66"/>
                    <a:pt x="86" y="66"/>
                    <a:pt x="86" y="66"/>
                  </a:cubicBezTo>
                  <a:cubicBezTo>
                    <a:pt x="86" y="17"/>
                    <a:pt x="86" y="17"/>
                    <a:pt x="86" y="17"/>
                  </a:cubicBezTo>
                  <a:cubicBezTo>
                    <a:pt x="86" y="6"/>
                    <a:pt x="78" y="4"/>
                    <a:pt x="74" y="4"/>
                  </a:cubicBezTo>
                  <a:cubicBezTo>
                    <a:pt x="71" y="4"/>
                    <a:pt x="71" y="4"/>
                    <a:pt x="71" y="4"/>
                  </a:cubicBezTo>
                  <a:cubicBezTo>
                    <a:pt x="71" y="0"/>
                    <a:pt x="71" y="0"/>
                    <a:pt x="71" y="0"/>
                  </a:cubicBezTo>
                  <a:cubicBezTo>
                    <a:pt x="78" y="0"/>
                    <a:pt x="84" y="1"/>
                    <a:pt x="90" y="1"/>
                  </a:cubicBezTo>
                  <a:cubicBezTo>
                    <a:pt x="95" y="1"/>
                    <a:pt x="101" y="0"/>
                    <a:pt x="106" y="0"/>
                  </a:cubicBezTo>
                  <a:cubicBezTo>
                    <a:pt x="106" y="4"/>
                    <a:pt x="106" y="4"/>
                    <a:pt x="106" y="4"/>
                  </a:cubicBezTo>
                  <a:cubicBezTo>
                    <a:pt x="104" y="4"/>
                    <a:pt x="104" y="4"/>
                    <a:pt x="104" y="4"/>
                  </a:cubicBezTo>
                  <a:cubicBezTo>
                    <a:pt x="99" y="4"/>
                    <a:pt x="92" y="5"/>
                    <a:pt x="92" y="21"/>
                  </a:cubicBezTo>
                  <a:cubicBezTo>
                    <a:pt x="92" y="81"/>
                    <a:pt x="92" y="81"/>
                    <a:pt x="92" y="81"/>
                  </a:cubicBezTo>
                  <a:cubicBezTo>
                    <a:pt x="92" y="85"/>
                    <a:pt x="93" y="90"/>
                    <a:pt x="93" y="94"/>
                  </a:cubicBezTo>
                  <a:cubicBezTo>
                    <a:pt x="88" y="94"/>
                    <a:pt x="88" y="94"/>
                    <a:pt x="88" y="94"/>
                  </a:cubicBezTo>
                  <a:cubicBezTo>
                    <a:pt x="20" y="19"/>
                    <a:pt x="20" y="19"/>
                    <a:pt x="20" y="19"/>
                  </a:cubicBezTo>
                  <a:cubicBezTo>
                    <a:pt x="20" y="73"/>
                    <a:pt x="20" y="73"/>
                    <a:pt x="20" y="73"/>
                  </a:cubicBezTo>
                  <a:cubicBezTo>
                    <a:pt x="20" y="84"/>
                    <a:pt x="23" y="88"/>
                    <a:pt x="33" y="88"/>
                  </a:cubicBezTo>
                  <a:cubicBezTo>
                    <a:pt x="35" y="88"/>
                    <a:pt x="35" y="88"/>
                    <a:pt x="35" y="88"/>
                  </a:cubicBezTo>
                  <a:cubicBezTo>
                    <a:pt x="35" y="92"/>
                    <a:pt x="35" y="92"/>
                    <a:pt x="35" y="92"/>
                  </a:cubicBezTo>
                  <a:cubicBezTo>
                    <a:pt x="29" y="92"/>
                    <a:pt x="24" y="91"/>
                    <a:pt x="18" y="91"/>
                  </a:cubicBezTo>
                  <a:cubicBezTo>
                    <a:pt x="12" y="91"/>
                    <a:pt x="6" y="92"/>
                    <a:pt x="0" y="92"/>
                  </a:cubicBezTo>
                  <a:cubicBezTo>
                    <a:pt x="0" y="88"/>
                    <a:pt x="0" y="88"/>
                    <a:pt x="0" y="88"/>
                  </a:cubicBezTo>
                  <a:cubicBezTo>
                    <a:pt x="2" y="88"/>
                    <a:pt x="2" y="88"/>
                    <a:pt x="2" y="88"/>
                  </a:cubicBezTo>
                  <a:cubicBezTo>
                    <a:pt x="11" y="88"/>
                    <a:pt x="14" y="82"/>
                    <a:pt x="14" y="71"/>
                  </a:cubicBezTo>
                  <a:cubicBezTo>
                    <a:pt x="14" y="16"/>
                    <a:pt x="14" y="16"/>
                    <a:pt x="14" y="16"/>
                  </a:cubicBezTo>
                  <a:cubicBezTo>
                    <a:pt x="14" y="9"/>
                    <a:pt x="8" y="4"/>
                    <a:pt x="2" y="4"/>
                  </a:cubicBezTo>
                  <a:cubicBezTo>
                    <a:pt x="0" y="4"/>
                    <a:pt x="0" y="4"/>
                    <a:pt x="0" y="4"/>
                  </a:cubicBezTo>
                  <a:cubicBezTo>
                    <a:pt x="0" y="0"/>
                    <a:pt x="0" y="0"/>
                    <a:pt x="0" y="0"/>
                  </a:cubicBezTo>
                  <a:cubicBezTo>
                    <a:pt x="5" y="0"/>
                    <a:pt x="10" y="1"/>
                    <a:pt x="15" y="1"/>
                  </a:cubicBezTo>
                  <a:cubicBezTo>
                    <a:pt x="19" y="1"/>
                    <a:pt x="23" y="0"/>
                    <a:pt x="27" y="0"/>
                  </a:cubicBezTo>
                  <a:lnTo>
                    <a:pt x="86"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9" name="iṡļîḋê">
              <a:extLst>
                <a:ext uri="{FF2B5EF4-FFF2-40B4-BE49-F238E27FC236}">
                  <a16:creationId xmlns="" xmlns:a16="http://schemas.microsoft.com/office/drawing/2014/main" id="{5478CFE6-DC28-4E08-8E68-D9B8D8B12403}"/>
                </a:ext>
              </a:extLst>
            </p:cNvPr>
            <p:cNvSpPr/>
            <p:nvPr/>
          </p:nvSpPr>
          <p:spPr bwMode="auto">
            <a:xfrm>
              <a:off x="7368381" y="3960814"/>
              <a:ext cx="179388" cy="188913"/>
            </a:xfrm>
            <a:custGeom>
              <a:avLst/>
              <a:gdLst>
                <a:gd name="T0" fmla="*/ 21 w 91"/>
                <a:gd name="T1" fmla="*/ 76 h 95"/>
                <a:gd name="T2" fmla="*/ 18 w 91"/>
                <a:gd name="T3" fmla="*/ 86 h 95"/>
                <a:gd name="T4" fmla="*/ 28 w 91"/>
                <a:gd name="T5" fmla="*/ 91 h 95"/>
                <a:gd name="T6" fmla="*/ 30 w 91"/>
                <a:gd name="T7" fmla="*/ 91 h 95"/>
                <a:gd name="T8" fmla="*/ 30 w 91"/>
                <a:gd name="T9" fmla="*/ 95 h 95"/>
                <a:gd name="T10" fmla="*/ 14 w 91"/>
                <a:gd name="T11" fmla="*/ 94 h 95"/>
                <a:gd name="T12" fmla="*/ 0 w 91"/>
                <a:gd name="T13" fmla="*/ 95 h 95"/>
                <a:gd name="T14" fmla="*/ 0 w 91"/>
                <a:gd name="T15" fmla="*/ 91 h 95"/>
                <a:gd name="T16" fmla="*/ 0 w 91"/>
                <a:gd name="T17" fmla="*/ 91 h 95"/>
                <a:gd name="T18" fmla="*/ 12 w 91"/>
                <a:gd name="T19" fmla="*/ 83 h 95"/>
                <a:gd name="T20" fmla="*/ 33 w 91"/>
                <a:gd name="T21" fmla="*/ 22 h 95"/>
                <a:gd name="T22" fmla="*/ 38 w 91"/>
                <a:gd name="T23" fmla="*/ 6 h 95"/>
                <a:gd name="T24" fmla="*/ 50 w 91"/>
                <a:gd name="T25" fmla="*/ 0 h 95"/>
                <a:gd name="T26" fmla="*/ 51 w 91"/>
                <a:gd name="T27" fmla="*/ 0 h 95"/>
                <a:gd name="T28" fmla="*/ 52 w 91"/>
                <a:gd name="T29" fmla="*/ 0 h 95"/>
                <a:gd name="T30" fmla="*/ 53 w 91"/>
                <a:gd name="T31" fmla="*/ 4 h 95"/>
                <a:gd name="T32" fmla="*/ 77 w 91"/>
                <a:gd name="T33" fmla="*/ 72 h 95"/>
                <a:gd name="T34" fmla="*/ 82 w 91"/>
                <a:gd name="T35" fmla="*/ 86 h 95"/>
                <a:gd name="T36" fmla="*/ 90 w 91"/>
                <a:gd name="T37" fmla="*/ 91 h 95"/>
                <a:gd name="T38" fmla="*/ 91 w 91"/>
                <a:gd name="T39" fmla="*/ 91 h 95"/>
                <a:gd name="T40" fmla="*/ 91 w 91"/>
                <a:gd name="T41" fmla="*/ 95 h 95"/>
                <a:gd name="T42" fmla="*/ 73 w 91"/>
                <a:gd name="T43" fmla="*/ 94 h 95"/>
                <a:gd name="T44" fmla="*/ 53 w 91"/>
                <a:gd name="T45" fmla="*/ 95 h 95"/>
                <a:gd name="T46" fmla="*/ 53 w 91"/>
                <a:gd name="T47" fmla="*/ 91 h 95"/>
                <a:gd name="T48" fmla="*/ 55 w 91"/>
                <a:gd name="T49" fmla="*/ 91 h 95"/>
                <a:gd name="T50" fmla="*/ 63 w 91"/>
                <a:gd name="T51" fmla="*/ 87 h 95"/>
                <a:gd name="T52" fmla="*/ 60 w 91"/>
                <a:gd name="T53" fmla="*/ 78 h 95"/>
                <a:gd name="T54" fmla="*/ 55 w 91"/>
                <a:gd name="T55" fmla="*/ 63 h 95"/>
                <a:gd name="T56" fmla="*/ 25 w 91"/>
                <a:gd name="T57" fmla="*/ 63 h 95"/>
                <a:gd name="T58" fmla="*/ 21 w 91"/>
                <a:gd name="T59" fmla="*/ 76 h 95"/>
                <a:gd name="T60" fmla="*/ 40 w 91"/>
                <a:gd name="T61" fmla="*/ 18 h 95"/>
                <a:gd name="T62" fmla="*/ 40 w 91"/>
                <a:gd name="T63" fmla="*/ 18 h 95"/>
                <a:gd name="T64" fmla="*/ 28 w 91"/>
                <a:gd name="T65" fmla="*/ 55 h 95"/>
                <a:gd name="T66" fmla="*/ 52 w 91"/>
                <a:gd name="T67" fmla="*/ 55 h 95"/>
                <a:gd name="T68" fmla="*/ 40 w 91"/>
                <a:gd name="T69" fmla="*/ 1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1" h="95">
                  <a:moveTo>
                    <a:pt x="21" y="76"/>
                  </a:moveTo>
                  <a:cubicBezTo>
                    <a:pt x="20" y="81"/>
                    <a:pt x="18" y="84"/>
                    <a:pt x="18" y="86"/>
                  </a:cubicBezTo>
                  <a:cubicBezTo>
                    <a:pt x="18" y="90"/>
                    <a:pt x="24" y="91"/>
                    <a:pt x="28" y="91"/>
                  </a:cubicBezTo>
                  <a:cubicBezTo>
                    <a:pt x="30" y="91"/>
                    <a:pt x="30" y="91"/>
                    <a:pt x="30" y="91"/>
                  </a:cubicBezTo>
                  <a:cubicBezTo>
                    <a:pt x="30" y="95"/>
                    <a:pt x="30" y="95"/>
                    <a:pt x="30" y="95"/>
                  </a:cubicBezTo>
                  <a:cubicBezTo>
                    <a:pt x="24" y="95"/>
                    <a:pt x="19" y="94"/>
                    <a:pt x="14" y="94"/>
                  </a:cubicBezTo>
                  <a:cubicBezTo>
                    <a:pt x="9" y="94"/>
                    <a:pt x="4" y="95"/>
                    <a:pt x="0" y="95"/>
                  </a:cubicBezTo>
                  <a:cubicBezTo>
                    <a:pt x="0" y="91"/>
                    <a:pt x="0" y="91"/>
                    <a:pt x="0" y="91"/>
                  </a:cubicBezTo>
                  <a:cubicBezTo>
                    <a:pt x="0" y="91"/>
                    <a:pt x="0" y="91"/>
                    <a:pt x="0" y="91"/>
                  </a:cubicBezTo>
                  <a:cubicBezTo>
                    <a:pt x="5" y="91"/>
                    <a:pt x="10" y="88"/>
                    <a:pt x="12" y="83"/>
                  </a:cubicBezTo>
                  <a:cubicBezTo>
                    <a:pt x="33" y="22"/>
                    <a:pt x="33" y="22"/>
                    <a:pt x="33" y="22"/>
                  </a:cubicBezTo>
                  <a:cubicBezTo>
                    <a:pt x="34" y="17"/>
                    <a:pt x="37" y="11"/>
                    <a:pt x="38" y="6"/>
                  </a:cubicBezTo>
                  <a:cubicBezTo>
                    <a:pt x="42" y="4"/>
                    <a:pt x="47" y="2"/>
                    <a:pt x="50" y="0"/>
                  </a:cubicBezTo>
                  <a:cubicBezTo>
                    <a:pt x="50" y="0"/>
                    <a:pt x="50" y="0"/>
                    <a:pt x="51" y="0"/>
                  </a:cubicBezTo>
                  <a:cubicBezTo>
                    <a:pt x="51" y="0"/>
                    <a:pt x="51" y="0"/>
                    <a:pt x="52" y="0"/>
                  </a:cubicBezTo>
                  <a:cubicBezTo>
                    <a:pt x="52" y="1"/>
                    <a:pt x="52" y="3"/>
                    <a:pt x="53" y="4"/>
                  </a:cubicBezTo>
                  <a:cubicBezTo>
                    <a:pt x="77" y="72"/>
                    <a:pt x="77" y="72"/>
                    <a:pt x="77" y="72"/>
                  </a:cubicBezTo>
                  <a:cubicBezTo>
                    <a:pt x="78" y="77"/>
                    <a:pt x="80" y="82"/>
                    <a:pt x="82" y="86"/>
                  </a:cubicBezTo>
                  <a:cubicBezTo>
                    <a:pt x="83" y="89"/>
                    <a:pt x="86" y="91"/>
                    <a:pt x="90" y="91"/>
                  </a:cubicBezTo>
                  <a:cubicBezTo>
                    <a:pt x="91" y="91"/>
                    <a:pt x="91" y="91"/>
                    <a:pt x="91" y="91"/>
                  </a:cubicBezTo>
                  <a:cubicBezTo>
                    <a:pt x="91" y="95"/>
                    <a:pt x="91" y="95"/>
                    <a:pt x="91" y="95"/>
                  </a:cubicBezTo>
                  <a:cubicBezTo>
                    <a:pt x="85" y="95"/>
                    <a:pt x="79" y="94"/>
                    <a:pt x="73" y="94"/>
                  </a:cubicBezTo>
                  <a:cubicBezTo>
                    <a:pt x="67" y="94"/>
                    <a:pt x="60" y="95"/>
                    <a:pt x="53" y="95"/>
                  </a:cubicBezTo>
                  <a:cubicBezTo>
                    <a:pt x="53" y="91"/>
                    <a:pt x="53" y="91"/>
                    <a:pt x="53" y="91"/>
                  </a:cubicBezTo>
                  <a:cubicBezTo>
                    <a:pt x="55" y="91"/>
                    <a:pt x="55" y="91"/>
                    <a:pt x="55" y="91"/>
                  </a:cubicBezTo>
                  <a:cubicBezTo>
                    <a:pt x="58" y="91"/>
                    <a:pt x="63" y="91"/>
                    <a:pt x="63" y="87"/>
                  </a:cubicBezTo>
                  <a:cubicBezTo>
                    <a:pt x="63" y="86"/>
                    <a:pt x="62" y="82"/>
                    <a:pt x="60" y="78"/>
                  </a:cubicBezTo>
                  <a:cubicBezTo>
                    <a:pt x="55" y="63"/>
                    <a:pt x="55" y="63"/>
                    <a:pt x="55" y="63"/>
                  </a:cubicBezTo>
                  <a:cubicBezTo>
                    <a:pt x="25" y="63"/>
                    <a:pt x="25" y="63"/>
                    <a:pt x="25" y="63"/>
                  </a:cubicBezTo>
                  <a:lnTo>
                    <a:pt x="21" y="76"/>
                  </a:lnTo>
                  <a:close/>
                  <a:moveTo>
                    <a:pt x="40" y="18"/>
                  </a:moveTo>
                  <a:cubicBezTo>
                    <a:pt x="40" y="18"/>
                    <a:pt x="40" y="18"/>
                    <a:pt x="40" y="18"/>
                  </a:cubicBezTo>
                  <a:cubicBezTo>
                    <a:pt x="28" y="55"/>
                    <a:pt x="28" y="55"/>
                    <a:pt x="28" y="55"/>
                  </a:cubicBezTo>
                  <a:cubicBezTo>
                    <a:pt x="52" y="55"/>
                    <a:pt x="52" y="55"/>
                    <a:pt x="52" y="55"/>
                  </a:cubicBezTo>
                  <a:lnTo>
                    <a:pt x="40" y="1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0" name="iṡļïḑe">
              <a:extLst>
                <a:ext uri="{FF2B5EF4-FFF2-40B4-BE49-F238E27FC236}">
                  <a16:creationId xmlns="" xmlns:a16="http://schemas.microsoft.com/office/drawing/2014/main" id="{F7ED5D16-DCB9-4274-8981-477FF03CC0A2}"/>
                </a:ext>
              </a:extLst>
            </p:cNvPr>
            <p:cNvSpPr/>
            <p:nvPr/>
          </p:nvSpPr>
          <p:spPr bwMode="auto">
            <a:xfrm>
              <a:off x="7558881" y="3967164"/>
              <a:ext cx="146050" cy="182563"/>
            </a:xfrm>
            <a:custGeom>
              <a:avLst/>
              <a:gdLst>
                <a:gd name="T0" fmla="*/ 28 w 74"/>
                <a:gd name="T1" fmla="*/ 79 h 92"/>
                <a:gd name="T2" fmla="*/ 36 w 74"/>
                <a:gd name="T3" fmla="*/ 86 h 92"/>
                <a:gd name="T4" fmla="*/ 54 w 74"/>
                <a:gd name="T5" fmla="*/ 86 h 92"/>
                <a:gd name="T6" fmla="*/ 66 w 74"/>
                <a:gd name="T7" fmla="*/ 79 h 92"/>
                <a:gd name="T8" fmla="*/ 70 w 74"/>
                <a:gd name="T9" fmla="*/ 70 h 92"/>
                <a:gd name="T10" fmla="*/ 74 w 74"/>
                <a:gd name="T11" fmla="*/ 70 h 92"/>
                <a:gd name="T12" fmla="*/ 69 w 74"/>
                <a:gd name="T13" fmla="*/ 92 h 92"/>
                <a:gd name="T14" fmla="*/ 35 w 74"/>
                <a:gd name="T15" fmla="*/ 91 h 92"/>
                <a:gd name="T16" fmla="*/ 0 w 74"/>
                <a:gd name="T17" fmla="*/ 92 h 92"/>
                <a:gd name="T18" fmla="*/ 0 w 74"/>
                <a:gd name="T19" fmla="*/ 88 h 92"/>
                <a:gd name="T20" fmla="*/ 2 w 74"/>
                <a:gd name="T21" fmla="*/ 88 h 92"/>
                <a:gd name="T22" fmla="*/ 12 w 74"/>
                <a:gd name="T23" fmla="*/ 79 h 92"/>
                <a:gd name="T24" fmla="*/ 12 w 74"/>
                <a:gd name="T25" fmla="*/ 12 h 92"/>
                <a:gd name="T26" fmla="*/ 2 w 74"/>
                <a:gd name="T27" fmla="*/ 4 h 92"/>
                <a:gd name="T28" fmla="*/ 0 w 74"/>
                <a:gd name="T29" fmla="*/ 4 h 92"/>
                <a:gd name="T30" fmla="*/ 0 w 74"/>
                <a:gd name="T31" fmla="*/ 0 h 92"/>
                <a:gd name="T32" fmla="*/ 21 w 74"/>
                <a:gd name="T33" fmla="*/ 1 h 92"/>
                <a:gd name="T34" fmla="*/ 41 w 74"/>
                <a:gd name="T35" fmla="*/ 0 h 92"/>
                <a:gd name="T36" fmla="*/ 41 w 74"/>
                <a:gd name="T37" fmla="*/ 4 h 92"/>
                <a:gd name="T38" fmla="*/ 37 w 74"/>
                <a:gd name="T39" fmla="*/ 4 h 92"/>
                <a:gd name="T40" fmla="*/ 28 w 74"/>
                <a:gd name="T41" fmla="*/ 11 h 92"/>
                <a:gd name="T42" fmla="*/ 28 w 74"/>
                <a:gd name="T43" fmla="*/ 7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4" h="92">
                  <a:moveTo>
                    <a:pt x="28" y="79"/>
                  </a:moveTo>
                  <a:cubicBezTo>
                    <a:pt x="28" y="84"/>
                    <a:pt x="32" y="86"/>
                    <a:pt x="36" y="86"/>
                  </a:cubicBezTo>
                  <a:cubicBezTo>
                    <a:pt x="42" y="87"/>
                    <a:pt x="48" y="87"/>
                    <a:pt x="54" y="86"/>
                  </a:cubicBezTo>
                  <a:cubicBezTo>
                    <a:pt x="59" y="86"/>
                    <a:pt x="64" y="82"/>
                    <a:pt x="66" y="79"/>
                  </a:cubicBezTo>
                  <a:cubicBezTo>
                    <a:pt x="68" y="76"/>
                    <a:pt x="69" y="73"/>
                    <a:pt x="70" y="70"/>
                  </a:cubicBezTo>
                  <a:cubicBezTo>
                    <a:pt x="74" y="70"/>
                    <a:pt x="74" y="70"/>
                    <a:pt x="74" y="70"/>
                  </a:cubicBezTo>
                  <a:cubicBezTo>
                    <a:pt x="73" y="77"/>
                    <a:pt x="71" y="85"/>
                    <a:pt x="69" y="92"/>
                  </a:cubicBezTo>
                  <a:cubicBezTo>
                    <a:pt x="58" y="92"/>
                    <a:pt x="46" y="91"/>
                    <a:pt x="35" y="91"/>
                  </a:cubicBezTo>
                  <a:cubicBezTo>
                    <a:pt x="23" y="91"/>
                    <a:pt x="11" y="92"/>
                    <a:pt x="0" y="92"/>
                  </a:cubicBezTo>
                  <a:cubicBezTo>
                    <a:pt x="0" y="88"/>
                    <a:pt x="0" y="88"/>
                    <a:pt x="0" y="88"/>
                  </a:cubicBezTo>
                  <a:cubicBezTo>
                    <a:pt x="2" y="88"/>
                    <a:pt x="2" y="88"/>
                    <a:pt x="2" y="88"/>
                  </a:cubicBezTo>
                  <a:cubicBezTo>
                    <a:pt x="6" y="88"/>
                    <a:pt x="12" y="87"/>
                    <a:pt x="12" y="79"/>
                  </a:cubicBezTo>
                  <a:cubicBezTo>
                    <a:pt x="12" y="12"/>
                    <a:pt x="12" y="12"/>
                    <a:pt x="12" y="12"/>
                  </a:cubicBezTo>
                  <a:cubicBezTo>
                    <a:pt x="12" y="5"/>
                    <a:pt x="6" y="4"/>
                    <a:pt x="2" y="4"/>
                  </a:cubicBezTo>
                  <a:cubicBezTo>
                    <a:pt x="0" y="4"/>
                    <a:pt x="0" y="4"/>
                    <a:pt x="0" y="4"/>
                  </a:cubicBezTo>
                  <a:cubicBezTo>
                    <a:pt x="0" y="0"/>
                    <a:pt x="0" y="0"/>
                    <a:pt x="0" y="0"/>
                  </a:cubicBezTo>
                  <a:cubicBezTo>
                    <a:pt x="7" y="0"/>
                    <a:pt x="14" y="1"/>
                    <a:pt x="21" y="1"/>
                  </a:cubicBezTo>
                  <a:cubicBezTo>
                    <a:pt x="27" y="1"/>
                    <a:pt x="34" y="0"/>
                    <a:pt x="41" y="0"/>
                  </a:cubicBezTo>
                  <a:cubicBezTo>
                    <a:pt x="41" y="4"/>
                    <a:pt x="41" y="4"/>
                    <a:pt x="41" y="4"/>
                  </a:cubicBezTo>
                  <a:cubicBezTo>
                    <a:pt x="37" y="4"/>
                    <a:pt x="37" y="4"/>
                    <a:pt x="37" y="4"/>
                  </a:cubicBezTo>
                  <a:cubicBezTo>
                    <a:pt x="32" y="4"/>
                    <a:pt x="28" y="4"/>
                    <a:pt x="28" y="11"/>
                  </a:cubicBezTo>
                  <a:lnTo>
                    <a:pt x="28" y="79"/>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1" name="íṡḷïḓe">
              <a:extLst>
                <a:ext uri="{FF2B5EF4-FFF2-40B4-BE49-F238E27FC236}">
                  <a16:creationId xmlns="" xmlns:a16="http://schemas.microsoft.com/office/drawing/2014/main" id="{6790E08E-A0E5-4B98-91DA-0E504904698A}"/>
                </a:ext>
              </a:extLst>
            </p:cNvPr>
            <p:cNvSpPr/>
            <p:nvPr/>
          </p:nvSpPr>
          <p:spPr bwMode="auto">
            <a:xfrm>
              <a:off x="7793831" y="3963989"/>
              <a:ext cx="109538" cy="190500"/>
            </a:xfrm>
            <a:custGeom>
              <a:avLst/>
              <a:gdLst>
                <a:gd name="T0" fmla="*/ 47 w 55"/>
                <a:gd name="T1" fmla="*/ 22 h 96"/>
                <a:gd name="T2" fmla="*/ 32 w 55"/>
                <a:gd name="T3" fmla="*/ 5 h 96"/>
                <a:gd name="T4" fmla="*/ 16 w 55"/>
                <a:gd name="T5" fmla="*/ 22 h 96"/>
                <a:gd name="T6" fmla="*/ 55 w 55"/>
                <a:gd name="T7" fmla="*/ 68 h 96"/>
                <a:gd name="T8" fmla="*/ 23 w 55"/>
                <a:gd name="T9" fmla="*/ 96 h 96"/>
                <a:gd name="T10" fmla="*/ 2 w 55"/>
                <a:gd name="T11" fmla="*/ 90 h 96"/>
                <a:gd name="T12" fmla="*/ 0 w 55"/>
                <a:gd name="T13" fmla="*/ 70 h 96"/>
                <a:gd name="T14" fmla="*/ 4 w 55"/>
                <a:gd name="T15" fmla="*/ 69 h 96"/>
                <a:gd name="T16" fmla="*/ 24 w 55"/>
                <a:gd name="T17" fmla="*/ 90 h 96"/>
                <a:gd name="T18" fmla="*/ 40 w 55"/>
                <a:gd name="T19" fmla="*/ 75 h 96"/>
                <a:gd name="T20" fmla="*/ 2 w 55"/>
                <a:gd name="T21" fmla="*/ 28 h 96"/>
                <a:gd name="T22" fmla="*/ 31 w 55"/>
                <a:gd name="T23" fmla="*/ 0 h 96"/>
                <a:gd name="T24" fmla="*/ 50 w 55"/>
                <a:gd name="T25" fmla="*/ 2 h 96"/>
                <a:gd name="T26" fmla="*/ 51 w 55"/>
                <a:gd name="T27" fmla="*/ 21 h 96"/>
                <a:gd name="T28" fmla="*/ 47 w 55"/>
                <a:gd name="T29"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96">
                  <a:moveTo>
                    <a:pt x="47" y="22"/>
                  </a:moveTo>
                  <a:cubicBezTo>
                    <a:pt x="46" y="13"/>
                    <a:pt x="41" y="5"/>
                    <a:pt x="32" y="5"/>
                  </a:cubicBezTo>
                  <a:cubicBezTo>
                    <a:pt x="21" y="5"/>
                    <a:pt x="16" y="11"/>
                    <a:pt x="16" y="22"/>
                  </a:cubicBezTo>
                  <a:cubicBezTo>
                    <a:pt x="16" y="43"/>
                    <a:pt x="55" y="37"/>
                    <a:pt x="55" y="68"/>
                  </a:cubicBezTo>
                  <a:cubicBezTo>
                    <a:pt x="55" y="87"/>
                    <a:pt x="40" y="96"/>
                    <a:pt x="23" y="96"/>
                  </a:cubicBezTo>
                  <a:cubicBezTo>
                    <a:pt x="16" y="96"/>
                    <a:pt x="9" y="93"/>
                    <a:pt x="2" y="90"/>
                  </a:cubicBezTo>
                  <a:cubicBezTo>
                    <a:pt x="2" y="83"/>
                    <a:pt x="1" y="77"/>
                    <a:pt x="0" y="70"/>
                  </a:cubicBezTo>
                  <a:cubicBezTo>
                    <a:pt x="4" y="69"/>
                    <a:pt x="4" y="69"/>
                    <a:pt x="4" y="69"/>
                  </a:cubicBezTo>
                  <a:cubicBezTo>
                    <a:pt x="5" y="80"/>
                    <a:pt x="12" y="90"/>
                    <a:pt x="24" y="90"/>
                  </a:cubicBezTo>
                  <a:cubicBezTo>
                    <a:pt x="33" y="90"/>
                    <a:pt x="40" y="85"/>
                    <a:pt x="40" y="75"/>
                  </a:cubicBezTo>
                  <a:cubicBezTo>
                    <a:pt x="40" y="52"/>
                    <a:pt x="2" y="59"/>
                    <a:pt x="2" y="28"/>
                  </a:cubicBezTo>
                  <a:cubicBezTo>
                    <a:pt x="2" y="10"/>
                    <a:pt x="14" y="0"/>
                    <a:pt x="31" y="0"/>
                  </a:cubicBezTo>
                  <a:cubicBezTo>
                    <a:pt x="34" y="0"/>
                    <a:pt x="45" y="2"/>
                    <a:pt x="50" y="2"/>
                  </a:cubicBezTo>
                  <a:cubicBezTo>
                    <a:pt x="50" y="8"/>
                    <a:pt x="50" y="15"/>
                    <a:pt x="51" y="21"/>
                  </a:cubicBezTo>
                  <a:lnTo>
                    <a:pt x="47" y="22"/>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2" name="íṧļíḋè">
              <a:extLst>
                <a:ext uri="{FF2B5EF4-FFF2-40B4-BE49-F238E27FC236}">
                  <a16:creationId xmlns="" xmlns:a16="http://schemas.microsoft.com/office/drawing/2014/main" id="{D0ECDA08-A657-4E85-A9A2-213F1AF1DED6}"/>
                </a:ext>
              </a:extLst>
            </p:cNvPr>
            <p:cNvSpPr/>
            <p:nvPr/>
          </p:nvSpPr>
          <p:spPr bwMode="auto">
            <a:xfrm>
              <a:off x="7917656" y="3959227"/>
              <a:ext cx="179388" cy="190500"/>
            </a:xfrm>
            <a:custGeom>
              <a:avLst/>
              <a:gdLst>
                <a:gd name="T0" fmla="*/ 16 w 91"/>
                <a:gd name="T1" fmla="*/ 11 h 96"/>
                <a:gd name="T2" fmla="*/ 4 w 91"/>
                <a:gd name="T3" fmla="*/ 23 h 96"/>
                <a:gd name="T4" fmla="*/ 0 w 91"/>
                <a:gd name="T5" fmla="*/ 23 h 96"/>
                <a:gd name="T6" fmla="*/ 2 w 91"/>
                <a:gd name="T7" fmla="*/ 12 h 96"/>
                <a:gd name="T8" fmla="*/ 2 w 91"/>
                <a:gd name="T9" fmla="*/ 0 h 96"/>
                <a:gd name="T10" fmla="*/ 6 w 91"/>
                <a:gd name="T11" fmla="*/ 0 h 96"/>
                <a:gd name="T12" fmla="*/ 13 w 91"/>
                <a:gd name="T13" fmla="*/ 4 h 96"/>
                <a:gd name="T14" fmla="*/ 81 w 91"/>
                <a:gd name="T15" fmla="*/ 4 h 96"/>
                <a:gd name="T16" fmla="*/ 88 w 91"/>
                <a:gd name="T17" fmla="*/ 0 h 96"/>
                <a:gd name="T18" fmla="*/ 91 w 91"/>
                <a:gd name="T19" fmla="*/ 1 h 96"/>
                <a:gd name="T20" fmla="*/ 90 w 91"/>
                <a:gd name="T21" fmla="*/ 11 h 96"/>
                <a:gd name="T22" fmla="*/ 90 w 91"/>
                <a:gd name="T23" fmla="*/ 22 h 96"/>
                <a:gd name="T24" fmla="*/ 86 w 91"/>
                <a:gd name="T25" fmla="*/ 23 h 96"/>
                <a:gd name="T26" fmla="*/ 76 w 91"/>
                <a:gd name="T27" fmla="*/ 11 h 96"/>
                <a:gd name="T28" fmla="*/ 55 w 91"/>
                <a:gd name="T29" fmla="*/ 11 h 96"/>
                <a:gd name="T30" fmla="*/ 55 w 91"/>
                <a:gd name="T31" fmla="*/ 81 h 96"/>
                <a:gd name="T32" fmla="*/ 65 w 91"/>
                <a:gd name="T33" fmla="*/ 92 h 96"/>
                <a:gd name="T34" fmla="*/ 68 w 91"/>
                <a:gd name="T35" fmla="*/ 92 h 96"/>
                <a:gd name="T36" fmla="*/ 68 w 91"/>
                <a:gd name="T37" fmla="*/ 96 h 96"/>
                <a:gd name="T38" fmla="*/ 47 w 91"/>
                <a:gd name="T39" fmla="*/ 95 h 96"/>
                <a:gd name="T40" fmla="*/ 24 w 91"/>
                <a:gd name="T41" fmla="*/ 96 h 96"/>
                <a:gd name="T42" fmla="*/ 24 w 91"/>
                <a:gd name="T43" fmla="*/ 92 h 96"/>
                <a:gd name="T44" fmla="*/ 27 w 91"/>
                <a:gd name="T45" fmla="*/ 92 h 96"/>
                <a:gd name="T46" fmla="*/ 38 w 91"/>
                <a:gd name="T47" fmla="*/ 81 h 96"/>
                <a:gd name="T48" fmla="*/ 38 w 91"/>
                <a:gd name="T49" fmla="*/ 11 h 96"/>
                <a:gd name="T50" fmla="*/ 16 w 91"/>
                <a:gd name="T51"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96">
                  <a:moveTo>
                    <a:pt x="16" y="11"/>
                  </a:moveTo>
                  <a:cubicBezTo>
                    <a:pt x="6" y="11"/>
                    <a:pt x="6" y="13"/>
                    <a:pt x="4" y="23"/>
                  </a:cubicBezTo>
                  <a:cubicBezTo>
                    <a:pt x="0" y="23"/>
                    <a:pt x="0" y="23"/>
                    <a:pt x="0" y="23"/>
                  </a:cubicBezTo>
                  <a:cubicBezTo>
                    <a:pt x="1" y="19"/>
                    <a:pt x="1" y="15"/>
                    <a:pt x="2" y="12"/>
                  </a:cubicBezTo>
                  <a:cubicBezTo>
                    <a:pt x="2" y="8"/>
                    <a:pt x="2" y="4"/>
                    <a:pt x="2" y="0"/>
                  </a:cubicBezTo>
                  <a:cubicBezTo>
                    <a:pt x="6" y="0"/>
                    <a:pt x="6" y="0"/>
                    <a:pt x="6" y="0"/>
                  </a:cubicBezTo>
                  <a:cubicBezTo>
                    <a:pt x="7" y="4"/>
                    <a:pt x="10" y="4"/>
                    <a:pt x="13" y="4"/>
                  </a:cubicBezTo>
                  <a:cubicBezTo>
                    <a:pt x="81" y="4"/>
                    <a:pt x="81" y="4"/>
                    <a:pt x="81" y="4"/>
                  </a:cubicBezTo>
                  <a:cubicBezTo>
                    <a:pt x="85" y="4"/>
                    <a:pt x="88" y="4"/>
                    <a:pt x="88" y="0"/>
                  </a:cubicBezTo>
                  <a:cubicBezTo>
                    <a:pt x="91" y="1"/>
                    <a:pt x="91" y="1"/>
                    <a:pt x="91" y="1"/>
                  </a:cubicBezTo>
                  <a:cubicBezTo>
                    <a:pt x="91" y="4"/>
                    <a:pt x="90" y="8"/>
                    <a:pt x="90" y="11"/>
                  </a:cubicBezTo>
                  <a:cubicBezTo>
                    <a:pt x="90" y="15"/>
                    <a:pt x="90" y="18"/>
                    <a:pt x="90" y="22"/>
                  </a:cubicBezTo>
                  <a:cubicBezTo>
                    <a:pt x="86" y="23"/>
                    <a:pt x="86" y="23"/>
                    <a:pt x="86" y="23"/>
                  </a:cubicBezTo>
                  <a:cubicBezTo>
                    <a:pt x="86" y="19"/>
                    <a:pt x="85" y="11"/>
                    <a:pt x="76" y="11"/>
                  </a:cubicBezTo>
                  <a:cubicBezTo>
                    <a:pt x="55" y="11"/>
                    <a:pt x="55" y="11"/>
                    <a:pt x="55" y="11"/>
                  </a:cubicBezTo>
                  <a:cubicBezTo>
                    <a:pt x="55" y="81"/>
                    <a:pt x="55" y="81"/>
                    <a:pt x="55" y="81"/>
                  </a:cubicBezTo>
                  <a:cubicBezTo>
                    <a:pt x="55" y="91"/>
                    <a:pt x="59" y="92"/>
                    <a:pt x="65" y="92"/>
                  </a:cubicBezTo>
                  <a:cubicBezTo>
                    <a:pt x="68" y="92"/>
                    <a:pt x="68" y="92"/>
                    <a:pt x="68" y="92"/>
                  </a:cubicBezTo>
                  <a:cubicBezTo>
                    <a:pt x="68" y="96"/>
                    <a:pt x="68" y="96"/>
                    <a:pt x="68" y="96"/>
                  </a:cubicBezTo>
                  <a:cubicBezTo>
                    <a:pt x="63" y="96"/>
                    <a:pt x="54" y="95"/>
                    <a:pt x="47" y="95"/>
                  </a:cubicBezTo>
                  <a:cubicBezTo>
                    <a:pt x="39" y="95"/>
                    <a:pt x="29" y="96"/>
                    <a:pt x="24" y="96"/>
                  </a:cubicBezTo>
                  <a:cubicBezTo>
                    <a:pt x="24" y="92"/>
                    <a:pt x="24" y="92"/>
                    <a:pt x="24" y="92"/>
                  </a:cubicBezTo>
                  <a:cubicBezTo>
                    <a:pt x="27" y="92"/>
                    <a:pt x="27" y="92"/>
                    <a:pt x="27" y="92"/>
                  </a:cubicBezTo>
                  <a:cubicBezTo>
                    <a:pt x="34" y="92"/>
                    <a:pt x="38" y="91"/>
                    <a:pt x="38" y="81"/>
                  </a:cubicBezTo>
                  <a:cubicBezTo>
                    <a:pt x="38" y="11"/>
                    <a:pt x="38" y="11"/>
                    <a:pt x="38" y="11"/>
                  </a:cubicBezTo>
                  <a:lnTo>
                    <a:pt x="16" y="1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3" name="íṧľïdê">
              <a:extLst>
                <a:ext uri="{FF2B5EF4-FFF2-40B4-BE49-F238E27FC236}">
                  <a16:creationId xmlns="" xmlns:a16="http://schemas.microsoft.com/office/drawing/2014/main" id="{3625340F-E5DE-44C7-85FD-7AA4CFE66902}"/>
                </a:ext>
              </a:extLst>
            </p:cNvPr>
            <p:cNvSpPr/>
            <p:nvPr/>
          </p:nvSpPr>
          <p:spPr bwMode="auto">
            <a:xfrm>
              <a:off x="8106569" y="3967164"/>
              <a:ext cx="193675" cy="187325"/>
            </a:xfrm>
            <a:custGeom>
              <a:avLst/>
              <a:gdLst>
                <a:gd name="T0" fmla="*/ 11 w 97"/>
                <a:gd name="T1" fmla="*/ 14 h 94"/>
                <a:gd name="T2" fmla="*/ 1 w 97"/>
                <a:gd name="T3" fmla="*/ 4 h 94"/>
                <a:gd name="T4" fmla="*/ 0 w 97"/>
                <a:gd name="T5" fmla="*/ 4 h 94"/>
                <a:gd name="T6" fmla="*/ 0 w 97"/>
                <a:gd name="T7" fmla="*/ 0 h 94"/>
                <a:gd name="T8" fmla="*/ 20 w 97"/>
                <a:gd name="T9" fmla="*/ 1 h 94"/>
                <a:gd name="T10" fmla="*/ 40 w 97"/>
                <a:gd name="T11" fmla="*/ 0 h 94"/>
                <a:gd name="T12" fmla="*/ 40 w 97"/>
                <a:gd name="T13" fmla="*/ 4 h 94"/>
                <a:gd name="T14" fmla="*/ 39 w 97"/>
                <a:gd name="T15" fmla="*/ 4 h 94"/>
                <a:gd name="T16" fmla="*/ 28 w 97"/>
                <a:gd name="T17" fmla="*/ 14 h 94"/>
                <a:gd name="T18" fmla="*/ 28 w 97"/>
                <a:gd name="T19" fmla="*/ 59 h 94"/>
                <a:gd name="T20" fmla="*/ 53 w 97"/>
                <a:gd name="T21" fmla="*/ 87 h 94"/>
                <a:gd name="T22" fmla="*/ 78 w 97"/>
                <a:gd name="T23" fmla="*/ 59 h 94"/>
                <a:gd name="T24" fmla="*/ 78 w 97"/>
                <a:gd name="T25" fmla="*/ 14 h 94"/>
                <a:gd name="T26" fmla="*/ 69 w 97"/>
                <a:gd name="T27" fmla="*/ 4 h 94"/>
                <a:gd name="T28" fmla="*/ 66 w 97"/>
                <a:gd name="T29" fmla="*/ 4 h 94"/>
                <a:gd name="T30" fmla="*/ 66 w 97"/>
                <a:gd name="T31" fmla="*/ 0 h 94"/>
                <a:gd name="T32" fmla="*/ 82 w 97"/>
                <a:gd name="T33" fmla="*/ 1 h 94"/>
                <a:gd name="T34" fmla="*/ 97 w 97"/>
                <a:gd name="T35" fmla="*/ 0 h 94"/>
                <a:gd name="T36" fmla="*/ 97 w 97"/>
                <a:gd name="T37" fmla="*/ 4 h 94"/>
                <a:gd name="T38" fmla="*/ 94 w 97"/>
                <a:gd name="T39" fmla="*/ 4 h 94"/>
                <a:gd name="T40" fmla="*/ 86 w 97"/>
                <a:gd name="T41" fmla="*/ 14 h 94"/>
                <a:gd name="T42" fmla="*/ 86 w 97"/>
                <a:gd name="T43" fmla="*/ 56 h 94"/>
                <a:gd name="T44" fmla="*/ 51 w 97"/>
                <a:gd name="T45" fmla="*/ 94 h 94"/>
                <a:gd name="T46" fmla="*/ 11 w 97"/>
                <a:gd name="T47" fmla="*/ 61 h 94"/>
                <a:gd name="T48" fmla="*/ 11 w 97"/>
                <a:gd name="T49"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7" h="94">
                  <a:moveTo>
                    <a:pt x="11" y="14"/>
                  </a:moveTo>
                  <a:cubicBezTo>
                    <a:pt x="11" y="4"/>
                    <a:pt x="6" y="4"/>
                    <a:pt x="1" y="4"/>
                  </a:cubicBezTo>
                  <a:cubicBezTo>
                    <a:pt x="0" y="4"/>
                    <a:pt x="0" y="4"/>
                    <a:pt x="0" y="4"/>
                  </a:cubicBezTo>
                  <a:cubicBezTo>
                    <a:pt x="0" y="0"/>
                    <a:pt x="0" y="0"/>
                    <a:pt x="0" y="0"/>
                  </a:cubicBezTo>
                  <a:cubicBezTo>
                    <a:pt x="5" y="0"/>
                    <a:pt x="12" y="1"/>
                    <a:pt x="20" y="1"/>
                  </a:cubicBezTo>
                  <a:cubicBezTo>
                    <a:pt x="28" y="1"/>
                    <a:pt x="35" y="0"/>
                    <a:pt x="40" y="0"/>
                  </a:cubicBezTo>
                  <a:cubicBezTo>
                    <a:pt x="40" y="4"/>
                    <a:pt x="40" y="4"/>
                    <a:pt x="40" y="4"/>
                  </a:cubicBezTo>
                  <a:cubicBezTo>
                    <a:pt x="39" y="4"/>
                    <a:pt x="39" y="4"/>
                    <a:pt x="39" y="4"/>
                  </a:cubicBezTo>
                  <a:cubicBezTo>
                    <a:pt x="33" y="4"/>
                    <a:pt x="28" y="4"/>
                    <a:pt x="28" y="14"/>
                  </a:cubicBezTo>
                  <a:cubicBezTo>
                    <a:pt x="28" y="59"/>
                    <a:pt x="28" y="59"/>
                    <a:pt x="28" y="59"/>
                  </a:cubicBezTo>
                  <a:cubicBezTo>
                    <a:pt x="28" y="76"/>
                    <a:pt x="34" y="87"/>
                    <a:pt x="53" y="87"/>
                  </a:cubicBezTo>
                  <a:cubicBezTo>
                    <a:pt x="70" y="87"/>
                    <a:pt x="78" y="76"/>
                    <a:pt x="78" y="59"/>
                  </a:cubicBezTo>
                  <a:cubicBezTo>
                    <a:pt x="78" y="14"/>
                    <a:pt x="78" y="14"/>
                    <a:pt x="78" y="14"/>
                  </a:cubicBezTo>
                  <a:cubicBezTo>
                    <a:pt x="78" y="4"/>
                    <a:pt x="73" y="4"/>
                    <a:pt x="69" y="4"/>
                  </a:cubicBezTo>
                  <a:cubicBezTo>
                    <a:pt x="66" y="4"/>
                    <a:pt x="66" y="4"/>
                    <a:pt x="66" y="4"/>
                  </a:cubicBezTo>
                  <a:cubicBezTo>
                    <a:pt x="66" y="0"/>
                    <a:pt x="66" y="0"/>
                    <a:pt x="66" y="0"/>
                  </a:cubicBezTo>
                  <a:cubicBezTo>
                    <a:pt x="71" y="0"/>
                    <a:pt x="77" y="1"/>
                    <a:pt x="82" y="1"/>
                  </a:cubicBezTo>
                  <a:cubicBezTo>
                    <a:pt x="87" y="1"/>
                    <a:pt x="92" y="0"/>
                    <a:pt x="97" y="0"/>
                  </a:cubicBezTo>
                  <a:cubicBezTo>
                    <a:pt x="97" y="4"/>
                    <a:pt x="97" y="4"/>
                    <a:pt x="97" y="4"/>
                  </a:cubicBezTo>
                  <a:cubicBezTo>
                    <a:pt x="94" y="4"/>
                    <a:pt x="94" y="4"/>
                    <a:pt x="94" y="4"/>
                  </a:cubicBezTo>
                  <a:cubicBezTo>
                    <a:pt x="91" y="4"/>
                    <a:pt x="86" y="4"/>
                    <a:pt x="86" y="14"/>
                  </a:cubicBezTo>
                  <a:cubicBezTo>
                    <a:pt x="86" y="56"/>
                    <a:pt x="86" y="56"/>
                    <a:pt x="86" y="56"/>
                  </a:cubicBezTo>
                  <a:cubicBezTo>
                    <a:pt x="86" y="85"/>
                    <a:pt x="70" y="94"/>
                    <a:pt x="51" y="94"/>
                  </a:cubicBezTo>
                  <a:cubicBezTo>
                    <a:pt x="25" y="94"/>
                    <a:pt x="11" y="85"/>
                    <a:pt x="11" y="61"/>
                  </a:cubicBezTo>
                  <a:lnTo>
                    <a:pt x="11" y="14"/>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4" name="íS1ide">
              <a:extLst>
                <a:ext uri="{FF2B5EF4-FFF2-40B4-BE49-F238E27FC236}">
                  <a16:creationId xmlns="" xmlns:a16="http://schemas.microsoft.com/office/drawing/2014/main" id="{59B7DF74-B4C5-48D2-8D39-D389D278249B}"/>
                </a:ext>
              </a:extLst>
            </p:cNvPr>
            <p:cNvSpPr/>
            <p:nvPr/>
          </p:nvSpPr>
          <p:spPr bwMode="auto">
            <a:xfrm>
              <a:off x="8309769" y="3967164"/>
              <a:ext cx="185738" cy="187325"/>
            </a:xfrm>
            <a:custGeom>
              <a:avLst/>
              <a:gdLst>
                <a:gd name="T0" fmla="*/ 0 w 94"/>
                <a:gd name="T1" fmla="*/ 88 h 94"/>
                <a:gd name="T2" fmla="*/ 2 w 94"/>
                <a:gd name="T3" fmla="*/ 88 h 94"/>
                <a:gd name="T4" fmla="*/ 11 w 94"/>
                <a:gd name="T5" fmla="*/ 81 h 94"/>
                <a:gd name="T6" fmla="*/ 11 w 94"/>
                <a:gd name="T7" fmla="*/ 12 h 94"/>
                <a:gd name="T8" fmla="*/ 2 w 94"/>
                <a:gd name="T9" fmla="*/ 4 h 94"/>
                <a:gd name="T10" fmla="*/ 0 w 94"/>
                <a:gd name="T11" fmla="*/ 4 h 94"/>
                <a:gd name="T12" fmla="*/ 0 w 94"/>
                <a:gd name="T13" fmla="*/ 0 h 94"/>
                <a:gd name="T14" fmla="*/ 21 w 94"/>
                <a:gd name="T15" fmla="*/ 1 h 94"/>
                <a:gd name="T16" fmla="*/ 42 w 94"/>
                <a:gd name="T17" fmla="*/ 0 h 94"/>
                <a:gd name="T18" fmla="*/ 94 w 94"/>
                <a:gd name="T19" fmla="*/ 46 h 94"/>
                <a:gd name="T20" fmla="*/ 46 w 94"/>
                <a:gd name="T21" fmla="*/ 92 h 94"/>
                <a:gd name="T22" fmla="*/ 22 w 94"/>
                <a:gd name="T23" fmla="*/ 91 h 94"/>
                <a:gd name="T24" fmla="*/ 0 w 94"/>
                <a:gd name="T25" fmla="*/ 92 h 94"/>
                <a:gd name="T26" fmla="*/ 0 w 94"/>
                <a:gd name="T27" fmla="*/ 88 h 94"/>
                <a:gd name="T28" fmla="*/ 28 w 94"/>
                <a:gd name="T29" fmla="*/ 77 h 94"/>
                <a:gd name="T30" fmla="*/ 42 w 94"/>
                <a:gd name="T31" fmla="*/ 87 h 94"/>
                <a:gd name="T32" fmla="*/ 76 w 94"/>
                <a:gd name="T33" fmla="*/ 48 h 94"/>
                <a:gd name="T34" fmla="*/ 37 w 94"/>
                <a:gd name="T35" fmla="*/ 5 h 94"/>
                <a:gd name="T36" fmla="*/ 28 w 94"/>
                <a:gd name="T37" fmla="*/ 6 h 94"/>
                <a:gd name="T38" fmla="*/ 28 w 94"/>
                <a:gd name="T39" fmla="*/ 7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4" h="94">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4" y="0"/>
                    <a:pt x="13" y="1"/>
                    <a:pt x="21" y="1"/>
                  </a:cubicBezTo>
                  <a:cubicBezTo>
                    <a:pt x="29" y="1"/>
                    <a:pt x="36" y="0"/>
                    <a:pt x="42" y="0"/>
                  </a:cubicBezTo>
                  <a:cubicBezTo>
                    <a:pt x="74" y="0"/>
                    <a:pt x="94" y="18"/>
                    <a:pt x="94" y="46"/>
                  </a:cubicBezTo>
                  <a:cubicBezTo>
                    <a:pt x="94" y="72"/>
                    <a:pt x="72" y="94"/>
                    <a:pt x="46" y="92"/>
                  </a:cubicBezTo>
                  <a:cubicBezTo>
                    <a:pt x="40" y="92"/>
                    <a:pt x="31" y="91"/>
                    <a:pt x="22" y="91"/>
                  </a:cubicBezTo>
                  <a:cubicBezTo>
                    <a:pt x="13" y="91"/>
                    <a:pt x="3" y="92"/>
                    <a:pt x="0" y="92"/>
                  </a:cubicBezTo>
                  <a:lnTo>
                    <a:pt x="0" y="88"/>
                  </a:lnTo>
                  <a:close/>
                  <a:moveTo>
                    <a:pt x="28" y="77"/>
                  </a:moveTo>
                  <a:cubicBezTo>
                    <a:pt x="28" y="86"/>
                    <a:pt x="32" y="87"/>
                    <a:pt x="42" y="87"/>
                  </a:cubicBezTo>
                  <a:cubicBezTo>
                    <a:pt x="64" y="87"/>
                    <a:pt x="76" y="69"/>
                    <a:pt x="76" y="48"/>
                  </a:cubicBezTo>
                  <a:cubicBezTo>
                    <a:pt x="76" y="14"/>
                    <a:pt x="58" y="5"/>
                    <a:pt x="37" y="5"/>
                  </a:cubicBezTo>
                  <a:cubicBezTo>
                    <a:pt x="34" y="5"/>
                    <a:pt x="31" y="5"/>
                    <a:pt x="28" y="6"/>
                  </a:cubicBezTo>
                  <a:lnTo>
                    <a:pt x="28" y="77"/>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5" name="îṡ1íḋê">
              <a:extLst>
                <a:ext uri="{FF2B5EF4-FFF2-40B4-BE49-F238E27FC236}">
                  <a16:creationId xmlns="" xmlns:a16="http://schemas.microsoft.com/office/drawing/2014/main" id="{2082FEBF-4B44-4B7B-9354-7FFDC33C0653}"/>
                </a:ext>
              </a:extLst>
            </p:cNvPr>
            <p:cNvSpPr/>
            <p:nvPr/>
          </p:nvSpPr>
          <p:spPr bwMode="auto">
            <a:xfrm>
              <a:off x="8509794" y="3967164"/>
              <a:ext cx="80963" cy="182563"/>
            </a:xfrm>
            <a:custGeom>
              <a:avLst/>
              <a:gdLst>
                <a:gd name="T0" fmla="*/ 0 w 41"/>
                <a:gd name="T1" fmla="*/ 88 h 92"/>
                <a:gd name="T2" fmla="*/ 2 w 41"/>
                <a:gd name="T3" fmla="*/ 88 h 92"/>
                <a:gd name="T4" fmla="*/ 12 w 41"/>
                <a:gd name="T5" fmla="*/ 81 h 92"/>
                <a:gd name="T6" fmla="*/ 12 w 41"/>
                <a:gd name="T7" fmla="*/ 12 h 92"/>
                <a:gd name="T8" fmla="*/ 2 w 41"/>
                <a:gd name="T9" fmla="*/ 4 h 92"/>
                <a:gd name="T10" fmla="*/ 0 w 41"/>
                <a:gd name="T11" fmla="*/ 4 h 92"/>
                <a:gd name="T12" fmla="*/ 0 w 41"/>
                <a:gd name="T13" fmla="*/ 0 h 92"/>
                <a:gd name="T14" fmla="*/ 20 w 41"/>
                <a:gd name="T15" fmla="*/ 1 h 92"/>
                <a:gd name="T16" fmla="*/ 41 w 41"/>
                <a:gd name="T17" fmla="*/ 0 h 92"/>
                <a:gd name="T18" fmla="*/ 41 w 41"/>
                <a:gd name="T19" fmla="*/ 4 h 92"/>
                <a:gd name="T20" fmla="*/ 39 w 41"/>
                <a:gd name="T21" fmla="*/ 4 h 92"/>
                <a:gd name="T22" fmla="*/ 29 w 41"/>
                <a:gd name="T23" fmla="*/ 12 h 92"/>
                <a:gd name="T24" fmla="*/ 29 w 41"/>
                <a:gd name="T25" fmla="*/ 81 h 92"/>
                <a:gd name="T26" fmla="*/ 39 w 41"/>
                <a:gd name="T27" fmla="*/ 88 h 92"/>
                <a:gd name="T28" fmla="*/ 41 w 41"/>
                <a:gd name="T29" fmla="*/ 88 h 92"/>
                <a:gd name="T30" fmla="*/ 41 w 41"/>
                <a:gd name="T31" fmla="*/ 92 h 92"/>
                <a:gd name="T32" fmla="*/ 20 w 41"/>
                <a:gd name="T33" fmla="*/ 91 h 92"/>
                <a:gd name="T34" fmla="*/ 0 w 41"/>
                <a:gd name="T35" fmla="*/ 92 h 92"/>
                <a:gd name="T36" fmla="*/ 0 w 41"/>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92">
                  <a:moveTo>
                    <a:pt x="0" y="88"/>
                  </a:moveTo>
                  <a:cubicBezTo>
                    <a:pt x="2" y="88"/>
                    <a:pt x="2" y="88"/>
                    <a:pt x="2" y="88"/>
                  </a:cubicBezTo>
                  <a:cubicBezTo>
                    <a:pt x="7" y="88"/>
                    <a:pt x="12" y="87"/>
                    <a:pt x="12" y="81"/>
                  </a:cubicBezTo>
                  <a:cubicBezTo>
                    <a:pt x="12" y="12"/>
                    <a:pt x="12" y="12"/>
                    <a:pt x="12" y="12"/>
                  </a:cubicBezTo>
                  <a:cubicBezTo>
                    <a:pt x="12" y="5"/>
                    <a:pt x="7" y="4"/>
                    <a:pt x="2" y="4"/>
                  </a:cubicBezTo>
                  <a:cubicBezTo>
                    <a:pt x="0" y="4"/>
                    <a:pt x="0" y="4"/>
                    <a:pt x="0" y="4"/>
                  </a:cubicBezTo>
                  <a:cubicBezTo>
                    <a:pt x="0" y="0"/>
                    <a:pt x="0" y="0"/>
                    <a:pt x="0" y="0"/>
                  </a:cubicBezTo>
                  <a:cubicBezTo>
                    <a:pt x="6" y="0"/>
                    <a:pt x="13" y="1"/>
                    <a:pt x="20" y="1"/>
                  </a:cubicBezTo>
                  <a:cubicBezTo>
                    <a:pt x="26" y="1"/>
                    <a:pt x="34" y="0"/>
                    <a:pt x="41" y="0"/>
                  </a:cubicBezTo>
                  <a:cubicBezTo>
                    <a:pt x="41" y="4"/>
                    <a:pt x="41" y="4"/>
                    <a:pt x="41" y="4"/>
                  </a:cubicBezTo>
                  <a:cubicBezTo>
                    <a:pt x="39" y="4"/>
                    <a:pt x="39" y="4"/>
                    <a:pt x="39" y="4"/>
                  </a:cubicBezTo>
                  <a:cubicBezTo>
                    <a:pt x="34" y="4"/>
                    <a:pt x="29" y="5"/>
                    <a:pt x="29" y="12"/>
                  </a:cubicBezTo>
                  <a:cubicBezTo>
                    <a:pt x="29" y="81"/>
                    <a:pt x="29" y="81"/>
                    <a:pt x="29" y="81"/>
                  </a:cubicBezTo>
                  <a:cubicBezTo>
                    <a:pt x="29" y="87"/>
                    <a:pt x="34" y="88"/>
                    <a:pt x="39" y="88"/>
                  </a:cubicBezTo>
                  <a:cubicBezTo>
                    <a:pt x="41" y="88"/>
                    <a:pt x="41" y="88"/>
                    <a:pt x="41" y="88"/>
                  </a:cubicBezTo>
                  <a:cubicBezTo>
                    <a:pt x="41" y="92"/>
                    <a:pt x="41" y="92"/>
                    <a:pt x="41" y="92"/>
                  </a:cubicBezTo>
                  <a:cubicBezTo>
                    <a:pt x="34" y="92"/>
                    <a:pt x="26" y="91"/>
                    <a:pt x="20" y="91"/>
                  </a:cubicBezTo>
                  <a:cubicBezTo>
                    <a:pt x="13" y="91"/>
                    <a:pt x="6"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6" name="îś1iḋe">
              <a:extLst>
                <a:ext uri="{FF2B5EF4-FFF2-40B4-BE49-F238E27FC236}">
                  <a16:creationId xmlns="" xmlns:a16="http://schemas.microsoft.com/office/drawing/2014/main" id="{8962BDAC-F333-42AC-9A0A-058EF0687F36}"/>
                </a:ext>
              </a:extLst>
            </p:cNvPr>
            <p:cNvSpPr/>
            <p:nvPr/>
          </p:nvSpPr>
          <p:spPr bwMode="auto">
            <a:xfrm>
              <a:off x="8598694" y="3967164"/>
              <a:ext cx="149225" cy="182563"/>
            </a:xfrm>
            <a:custGeom>
              <a:avLst/>
              <a:gdLst>
                <a:gd name="T0" fmla="*/ 0 w 75"/>
                <a:gd name="T1" fmla="*/ 88 h 92"/>
                <a:gd name="T2" fmla="*/ 2 w 75"/>
                <a:gd name="T3" fmla="*/ 88 h 92"/>
                <a:gd name="T4" fmla="*/ 11 w 75"/>
                <a:gd name="T5" fmla="*/ 81 h 92"/>
                <a:gd name="T6" fmla="*/ 11 w 75"/>
                <a:gd name="T7" fmla="*/ 12 h 92"/>
                <a:gd name="T8" fmla="*/ 2 w 75"/>
                <a:gd name="T9" fmla="*/ 4 h 92"/>
                <a:gd name="T10" fmla="*/ 0 w 75"/>
                <a:gd name="T11" fmla="*/ 4 h 92"/>
                <a:gd name="T12" fmla="*/ 0 w 75"/>
                <a:gd name="T13" fmla="*/ 0 h 92"/>
                <a:gd name="T14" fmla="*/ 33 w 75"/>
                <a:gd name="T15" fmla="*/ 1 h 92"/>
                <a:gd name="T16" fmla="*/ 66 w 75"/>
                <a:gd name="T17" fmla="*/ 0 h 92"/>
                <a:gd name="T18" fmla="*/ 67 w 75"/>
                <a:gd name="T19" fmla="*/ 20 h 92"/>
                <a:gd name="T20" fmla="*/ 63 w 75"/>
                <a:gd name="T21" fmla="*/ 21 h 92"/>
                <a:gd name="T22" fmla="*/ 47 w 75"/>
                <a:gd name="T23" fmla="*/ 6 h 92"/>
                <a:gd name="T24" fmla="*/ 28 w 75"/>
                <a:gd name="T25" fmla="*/ 6 h 92"/>
                <a:gd name="T26" fmla="*/ 28 w 75"/>
                <a:gd name="T27" fmla="*/ 40 h 92"/>
                <a:gd name="T28" fmla="*/ 44 w 75"/>
                <a:gd name="T29" fmla="*/ 40 h 92"/>
                <a:gd name="T30" fmla="*/ 54 w 75"/>
                <a:gd name="T31" fmla="*/ 29 h 92"/>
                <a:gd name="T32" fmla="*/ 58 w 75"/>
                <a:gd name="T33" fmla="*/ 29 h 92"/>
                <a:gd name="T34" fmla="*/ 58 w 75"/>
                <a:gd name="T35" fmla="*/ 44 h 92"/>
                <a:gd name="T36" fmla="*/ 58 w 75"/>
                <a:gd name="T37" fmla="*/ 59 h 92"/>
                <a:gd name="T38" fmla="*/ 54 w 75"/>
                <a:gd name="T39" fmla="*/ 60 h 92"/>
                <a:gd name="T40" fmla="*/ 44 w 75"/>
                <a:gd name="T41" fmla="*/ 47 h 92"/>
                <a:gd name="T42" fmla="*/ 28 w 75"/>
                <a:gd name="T43" fmla="*/ 47 h 92"/>
                <a:gd name="T44" fmla="*/ 28 w 75"/>
                <a:gd name="T45" fmla="*/ 78 h 92"/>
                <a:gd name="T46" fmla="*/ 44 w 75"/>
                <a:gd name="T47" fmla="*/ 86 h 92"/>
                <a:gd name="T48" fmla="*/ 71 w 75"/>
                <a:gd name="T49" fmla="*/ 70 h 92"/>
                <a:gd name="T50" fmla="*/ 75 w 75"/>
                <a:gd name="T51" fmla="*/ 71 h 92"/>
                <a:gd name="T52" fmla="*/ 70 w 75"/>
                <a:gd name="T53" fmla="*/ 92 h 92"/>
                <a:gd name="T54" fmla="*/ 35 w 75"/>
                <a:gd name="T55" fmla="*/ 91 h 92"/>
                <a:gd name="T56" fmla="*/ 0 w 75"/>
                <a:gd name="T57" fmla="*/ 92 h 92"/>
                <a:gd name="T58" fmla="*/ 0 w 75"/>
                <a:gd name="T59"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8" y="0"/>
                    <a:pt x="22" y="1"/>
                    <a:pt x="33" y="1"/>
                  </a:cubicBezTo>
                  <a:cubicBezTo>
                    <a:pt x="44" y="1"/>
                    <a:pt x="57" y="0"/>
                    <a:pt x="66" y="0"/>
                  </a:cubicBezTo>
                  <a:cubicBezTo>
                    <a:pt x="66" y="6"/>
                    <a:pt x="66" y="15"/>
                    <a:pt x="67" y="20"/>
                  </a:cubicBezTo>
                  <a:cubicBezTo>
                    <a:pt x="63" y="21"/>
                    <a:pt x="63" y="21"/>
                    <a:pt x="63" y="21"/>
                  </a:cubicBezTo>
                  <a:cubicBezTo>
                    <a:pt x="62" y="13"/>
                    <a:pt x="60" y="6"/>
                    <a:pt x="47" y="6"/>
                  </a:cubicBezTo>
                  <a:cubicBezTo>
                    <a:pt x="28" y="6"/>
                    <a:pt x="28" y="6"/>
                    <a:pt x="28" y="6"/>
                  </a:cubicBezTo>
                  <a:cubicBezTo>
                    <a:pt x="28" y="40"/>
                    <a:pt x="28" y="40"/>
                    <a:pt x="28" y="40"/>
                  </a:cubicBezTo>
                  <a:cubicBezTo>
                    <a:pt x="44" y="40"/>
                    <a:pt x="44" y="40"/>
                    <a:pt x="44" y="40"/>
                  </a:cubicBezTo>
                  <a:cubicBezTo>
                    <a:pt x="52" y="40"/>
                    <a:pt x="54" y="36"/>
                    <a:pt x="54" y="29"/>
                  </a:cubicBezTo>
                  <a:cubicBezTo>
                    <a:pt x="58" y="29"/>
                    <a:pt x="58" y="29"/>
                    <a:pt x="58" y="29"/>
                  </a:cubicBezTo>
                  <a:cubicBezTo>
                    <a:pt x="58" y="34"/>
                    <a:pt x="58" y="39"/>
                    <a:pt x="58" y="44"/>
                  </a:cubicBezTo>
                  <a:cubicBezTo>
                    <a:pt x="58" y="49"/>
                    <a:pt x="58" y="54"/>
                    <a:pt x="58" y="59"/>
                  </a:cubicBezTo>
                  <a:cubicBezTo>
                    <a:pt x="54" y="60"/>
                    <a:pt x="54" y="60"/>
                    <a:pt x="54" y="60"/>
                  </a:cubicBezTo>
                  <a:cubicBezTo>
                    <a:pt x="54" y="52"/>
                    <a:pt x="53" y="47"/>
                    <a:pt x="44" y="47"/>
                  </a:cubicBezTo>
                  <a:cubicBezTo>
                    <a:pt x="28" y="47"/>
                    <a:pt x="28" y="47"/>
                    <a:pt x="28" y="47"/>
                  </a:cubicBezTo>
                  <a:cubicBezTo>
                    <a:pt x="28" y="78"/>
                    <a:pt x="28" y="78"/>
                    <a:pt x="28" y="78"/>
                  </a:cubicBezTo>
                  <a:cubicBezTo>
                    <a:pt x="28" y="86"/>
                    <a:pt x="36" y="86"/>
                    <a:pt x="44" y="86"/>
                  </a:cubicBezTo>
                  <a:cubicBezTo>
                    <a:pt x="60" y="86"/>
                    <a:pt x="67" y="85"/>
                    <a:pt x="71" y="70"/>
                  </a:cubicBezTo>
                  <a:cubicBezTo>
                    <a:pt x="75" y="71"/>
                    <a:pt x="75" y="71"/>
                    <a:pt x="75" y="71"/>
                  </a:cubicBezTo>
                  <a:cubicBezTo>
                    <a:pt x="73" y="78"/>
                    <a:pt x="71" y="85"/>
                    <a:pt x="70" y="92"/>
                  </a:cubicBezTo>
                  <a:cubicBezTo>
                    <a:pt x="62" y="92"/>
                    <a:pt x="47" y="91"/>
                    <a:pt x="35" y="91"/>
                  </a:cubicBezTo>
                  <a:cubicBezTo>
                    <a:pt x="23" y="91"/>
                    <a:pt x="7"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7" name="îṧļíḍé">
              <a:extLst>
                <a:ext uri="{FF2B5EF4-FFF2-40B4-BE49-F238E27FC236}">
                  <a16:creationId xmlns="" xmlns:a16="http://schemas.microsoft.com/office/drawing/2014/main" id="{D9E53967-0642-474B-82A9-923E66BBF066}"/>
                </a:ext>
              </a:extLst>
            </p:cNvPr>
            <p:cNvSpPr/>
            <p:nvPr/>
          </p:nvSpPr>
          <p:spPr bwMode="auto">
            <a:xfrm>
              <a:off x="8763794" y="3963989"/>
              <a:ext cx="107950" cy="190500"/>
            </a:xfrm>
            <a:custGeom>
              <a:avLst/>
              <a:gdLst>
                <a:gd name="T0" fmla="*/ 47 w 55"/>
                <a:gd name="T1" fmla="*/ 22 h 96"/>
                <a:gd name="T2" fmla="*/ 32 w 55"/>
                <a:gd name="T3" fmla="*/ 5 h 96"/>
                <a:gd name="T4" fmla="*/ 16 w 55"/>
                <a:gd name="T5" fmla="*/ 22 h 96"/>
                <a:gd name="T6" fmla="*/ 55 w 55"/>
                <a:gd name="T7" fmla="*/ 68 h 96"/>
                <a:gd name="T8" fmla="*/ 23 w 55"/>
                <a:gd name="T9" fmla="*/ 96 h 96"/>
                <a:gd name="T10" fmla="*/ 2 w 55"/>
                <a:gd name="T11" fmla="*/ 90 h 96"/>
                <a:gd name="T12" fmla="*/ 0 w 55"/>
                <a:gd name="T13" fmla="*/ 70 h 96"/>
                <a:gd name="T14" fmla="*/ 4 w 55"/>
                <a:gd name="T15" fmla="*/ 69 h 96"/>
                <a:gd name="T16" fmla="*/ 24 w 55"/>
                <a:gd name="T17" fmla="*/ 90 h 96"/>
                <a:gd name="T18" fmla="*/ 40 w 55"/>
                <a:gd name="T19" fmla="*/ 75 h 96"/>
                <a:gd name="T20" fmla="*/ 2 w 55"/>
                <a:gd name="T21" fmla="*/ 28 h 96"/>
                <a:gd name="T22" fmla="*/ 31 w 55"/>
                <a:gd name="T23" fmla="*/ 0 h 96"/>
                <a:gd name="T24" fmla="*/ 50 w 55"/>
                <a:gd name="T25" fmla="*/ 2 h 96"/>
                <a:gd name="T26" fmla="*/ 51 w 55"/>
                <a:gd name="T27" fmla="*/ 21 h 96"/>
                <a:gd name="T28" fmla="*/ 47 w 55"/>
                <a:gd name="T29"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96">
                  <a:moveTo>
                    <a:pt x="47" y="22"/>
                  </a:moveTo>
                  <a:cubicBezTo>
                    <a:pt x="46" y="13"/>
                    <a:pt x="41" y="5"/>
                    <a:pt x="32" y="5"/>
                  </a:cubicBezTo>
                  <a:cubicBezTo>
                    <a:pt x="21" y="5"/>
                    <a:pt x="16" y="11"/>
                    <a:pt x="16" y="22"/>
                  </a:cubicBezTo>
                  <a:cubicBezTo>
                    <a:pt x="16" y="43"/>
                    <a:pt x="55" y="37"/>
                    <a:pt x="55" y="68"/>
                  </a:cubicBezTo>
                  <a:cubicBezTo>
                    <a:pt x="55" y="87"/>
                    <a:pt x="40" y="96"/>
                    <a:pt x="23" y="96"/>
                  </a:cubicBezTo>
                  <a:cubicBezTo>
                    <a:pt x="16" y="96"/>
                    <a:pt x="9" y="93"/>
                    <a:pt x="2" y="90"/>
                  </a:cubicBezTo>
                  <a:cubicBezTo>
                    <a:pt x="2" y="83"/>
                    <a:pt x="1" y="77"/>
                    <a:pt x="0" y="70"/>
                  </a:cubicBezTo>
                  <a:cubicBezTo>
                    <a:pt x="4" y="69"/>
                    <a:pt x="4" y="69"/>
                    <a:pt x="4" y="69"/>
                  </a:cubicBezTo>
                  <a:cubicBezTo>
                    <a:pt x="5" y="80"/>
                    <a:pt x="12" y="90"/>
                    <a:pt x="24" y="90"/>
                  </a:cubicBezTo>
                  <a:cubicBezTo>
                    <a:pt x="33" y="90"/>
                    <a:pt x="40" y="85"/>
                    <a:pt x="40" y="75"/>
                  </a:cubicBezTo>
                  <a:cubicBezTo>
                    <a:pt x="40" y="52"/>
                    <a:pt x="2" y="59"/>
                    <a:pt x="2" y="28"/>
                  </a:cubicBezTo>
                  <a:cubicBezTo>
                    <a:pt x="2" y="10"/>
                    <a:pt x="14" y="0"/>
                    <a:pt x="31" y="0"/>
                  </a:cubicBezTo>
                  <a:cubicBezTo>
                    <a:pt x="34" y="0"/>
                    <a:pt x="46" y="2"/>
                    <a:pt x="50" y="2"/>
                  </a:cubicBezTo>
                  <a:cubicBezTo>
                    <a:pt x="50" y="8"/>
                    <a:pt x="50" y="15"/>
                    <a:pt x="51" y="21"/>
                  </a:cubicBezTo>
                  <a:lnTo>
                    <a:pt x="47" y="22"/>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8" name="iŝ1iḋè">
              <a:extLst>
                <a:ext uri="{FF2B5EF4-FFF2-40B4-BE49-F238E27FC236}">
                  <a16:creationId xmlns="" xmlns:a16="http://schemas.microsoft.com/office/drawing/2014/main" id="{4014BFCB-CDA9-4B48-8340-C806AB15E1C4}"/>
                </a:ext>
              </a:extLst>
            </p:cNvPr>
            <p:cNvSpPr/>
            <p:nvPr/>
          </p:nvSpPr>
          <p:spPr bwMode="auto">
            <a:xfrm>
              <a:off x="8959056" y="3967164"/>
              <a:ext cx="195263" cy="187325"/>
            </a:xfrm>
            <a:custGeom>
              <a:avLst/>
              <a:gdLst>
                <a:gd name="T0" fmla="*/ 12 w 98"/>
                <a:gd name="T1" fmla="*/ 14 h 94"/>
                <a:gd name="T2" fmla="*/ 2 w 98"/>
                <a:gd name="T3" fmla="*/ 4 h 94"/>
                <a:gd name="T4" fmla="*/ 0 w 98"/>
                <a:gd name="T5" fmla="*/ 4 h 94"/>
                <a:gd name="T6" fmla="*/ 0 w 98"/>
                <a:gd name="T7" fmla="*/ 0 h 94"/>
                <a:gd name="T8" fmla="*/ 21 w 98"/>
                <a:gd name="T9" fmla="*/ 1 h 94"/>
                <a:gd name="T10" fmla="*/ 41 w 98"/>
                <a:gd name="T11" fmla="*/ 0 h 94"/>
                <a:gd name="T12" fmla="*/ 41 w 98"/>
                <a:gd name="T13" fmla="*/ 4 h 94"/>
                <a:gd name="T14" fmla="*/ 39 w 98"/>
                <a:gd name="T15" fmla="*/ 4 h 94"/>
                <a:gd name="T16" fmla="*/ 29 w 98"/>
                <a:gd name="T17" fmla="*/ 14 h 94"/>
                <a:gd name="T18" fmla="*/ 29 w 98"/>
                <a:gd name="T19" fmla="*/ 59 h 94"/>
                <a:gd name="T20" fmla="*/ 54 w 98"/>
                <a:gd name="T21" fmla="*/ 87 h 94"/>
                <a:gd name="T22" fmla="*/ 79 w 98"/>
                <a:gd name="T23" fmla="*/ 59 h 94"/>
                <a:gd name="T24" fmla="*/ 79 w 98"/>
                <a:gd name="T25" fmla="*/ 14 h 94"/>
                <a:gd name="T26" fmla="*/ 69 w 98"/>
                <a:gd name="T27" fmla="*/ 4 h 94"/>
                <a:gd name="T28" fmla="*/ 67 w 98"/>
                <a:gd name="T29" fmla="*/ 4 h 94"/>
                <a:gd name="T30" fmla="*/ 67 w 98"/>
                <a:gd name="T31" fmla="*/ 0 h 94"/>
                <a:gd name="T32" fmla="*/ 83 w 98"/>
                <a:gd name="T33" fmla="*/ 1 h 94"/>
                <a:gd name="T34" fmla="*/ 98 w 98"/>
                <a:gd name="T35" fmla="*/ 0 h 94"/>
                <a:gd name="T36" fmla="*/ 98 w 98"/>
                <a:gd name="T37" fmla="*/ 4 h 94"/>
                <a:gd name="T38" fmla="*/ 95 w 98"/>
                <a:gd name="T39" fmla="*/ 4 h 94"/>
                <a:gd name="T40" fmla="*/ 87 w 98"/>
                <a:gd name="T41" fmla="*/ 14 h 94"/>
                <a:gd name="T42" fmla="*/ 87 w 98"/>
                <a:gd name="T43" fmla="*/ 56 h 94"/>
                <a:gd name="T44" fmla="*/ 51 w 98"/>
                <a:gd name="T45" fmla="*/ 94 h 94"/>
                <a:gd name="T46" fmla="*/ 12 w 98"/>
                <a:gd name="T47" fmla="*/ 61 h 94"/>
                <a:gd name="T48" fmla="*/ 12 w 98"/>
                <a:gd name="T49" fmla="*/ 1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8" h="94">
                  <a:moveTo>
                    <a:pt x="12" y="14"/>
                  </a:moveTo>
                  <a:cubicBezTo>
                    <a:pt x="12" y="4"/>
                    <a:pt x="7" y="4"/>
                    <a:pt x="2" y="4"/>
                  </a:cubicBezTo>
                  <a:cubicBezTo>
                    <a:pt x="0" y="4"/>
                    <a:pt x="0" y="4"/>
                    <a:pt x="0" y="4"/>
                  </a:cubicBezTo>
                  <a:cubicBezTo>
                    <a:pt x="0" y="0"/>
                    <a:pt x="0" y="0"/>
                    <a:pt x="0" y="0"/>
                  </a:cubicBezTo>
                  <a:cubicBezTo>
                    <a:pt x="6" y="0"/>
                    <a:pt x="13" y="1"/>
                    <a:pt x="21" y="1"/>
                  </a:cubicBezTo>
                  <a:cubicBezTo>
                    <a:pt x="29" y="1"/>
                    <a:pt x="36" y="0"/>
                    <a:pt x="41" y="0"/>
                  </a:cubicBezTo>
                  <a:cubicBezTo>
                    <a:pt x="41" y="4"/>
                    <a:pt x="41" y="4"/>
                    <a:pt x="41" y="4"/>
                  </a:cubicBezTo>
                  <a:cubicBezTo>
                    <a:pt x="39" y="4"/>
                    <a:pt x="39" y="4"/>
                    <a:pt x="39" y="4"/>
                  </a:cubicBezTo>
                  <a:cubicBezTo>
                    <a:pt x="34" y="4"/>
                    <a:pt x="29" y="4"/>
                    <a:pt x="29" y="14"/>
                  </a:cubicBezTo>
                  <a:cubicBezTo>
                    <a:pt x="29" y="59"/>
                    <a:pt x="29" y="59"/>
                    <a:pt x="29" y="59"/>
                  </a:cubicBezTo>
                  <a:cubicBezTo>
                    <a:pt x="29" y="76"/>
                    <a:pt x="35" y="87"/>
                    <a:pt x="54" y="87"/>
                  </a:cubicBezTo>
                  <a:cubicBezTo>
                    <a:pt x="71" y="87"/>
                    <a:pt x="79" y="76"/>
                    <a:pt x="79" y="59"/>
                  </a:cubicBezTo>
                  <a:cubicBezTo>
                    <a:pt x="79" y="14"/>
                    <a:pt x="79" y="14"/>
                    <a:pt x="79" y="14"/>
                  </a:cubicBezTo>
                  <a:cubicBezTo>
                    <a:pt x="79" y="4"/>
                    <a:pt x="74" y="4"/>
                    <a:pt x="69" y="4"/>
                  </a:cubicBezTo>
                  <a:cubicBezTo>
                    <a:pt x="67" y="4"/>
                    <a:pt x="67" y="4"/>
                    <a:pt x="67" y="4"/>
                  </a:cubicBezTo>
                  <a:cubicBezTo>
                    <a:pt x="67" y="0"/>
                    <a:pt x="67" y="0"/>
                    <a:pt x="67" y="0"/>
                  </a:cubicBezTo>
                  <a:cubicBezTo>
                    <a:pt x="72" y="0"/>
                    <a:pt x="77" y="1"/>
                    <a:pt x="83" y="1"/>
                  </a:cubicBezTo>
                  <a:cubicBezTo>
                    <a:pt x="88" y="1"/>
                    <a:pt x="93" y="0"/>
                    <a:pt x="98" y="0"/>
                  </a:cubicBezTo>
                  <a:cubicBezTo>
                    <a:pt x="98" y="4"/>
                    <a:pt x="98" y="4"/>
                    <a:pt x="98" y="4"/>
                  </a:cubicBezTo>
                  <a:cubicBezTo>
                    <a:pt x="95" y="4"/>
                    <a:pt x="95" y="4"/>
                    <a:pt x="95" y="4"/>
                  </a:cubicBezTo>
                  <a:cubicBezTo>
                    <a:pt x="91" y="4"/>
                    <a:pt x="87" y="4"/>
                    <a:pt x="87" y="14"/>
                  </a:cubicBezTo>
                  <a:cubicBezTo>
                    <a:pt x="87" y="56"/>
                    <a:pt x="87" y="56"/>
                    <a:pt x="87" y="56"/>
                  </a:cubicBezTo>
                  <a:cubicBezTo>
                    <a:pt x="87" y="85"/>
                    <a:pt x="71" y="94"/>
                    <a:pt x="51" y="94"/>
                  </a:cubicBezTo>
                  <a:cubicBezTo>
                    <a:pt x="26" y="94"/>
                    <a:pt x="12" y="85"/>
                    <a:pt x="12" y="61"/>
                  </a:cubicBezTo>
                  <a:lnTo>
                    <a:pt x="12" y="14"/>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9" name="íśľîḍé">
              <a:extLst>
                <a:ext uri="{FF2B5EF4-FFF2-40B4-BE49-F238E27FC236}">
                  <a16:creationId xmlns="" xmlns:a16="http://schemas.microsoft.com/office/drawing/2014/main" id="{7C8EC08C-49DC-436E-A979-2688EE77CA5D}"/>
                </a:ext>
              </a:extLst>
            </p:cNvPr>
            <p:cNvSpPr/>
            <p:nvPr/>
          </p:nvSpPr>
          <p:spPr bwMode="auto">
            <a:xfrm>
              <a:off x="9162256" y="3967164"/>
              <a:ext cx="209550" cy="187325"/>
            </a:xfrm>
            <a:custGeom>
              <a:avLst/>
              <a:gdLst>
                <a:gd name="T0" fmla="*/ 85 w 106"/>
                <a:gd name="T1" fmla="*/ 66 h 94"/>
                <a:gd name="T2" fmla="*/ 86 w 106"/>
                <a:gd name="T3" fmla="*/ 66 h 94"/>
                <a:gd name="T4" fmla="*/ 86 w 106"/>
                <a:gd name="T5" fmla="*/ 17 h 94"/>
                <a:gd name="T6" fmla="*/ 74 w 106"/>
                <a:gd name="T7" fmla="*/ 4 h 94"/>
                <a:gd name="T8" fmla="*/ 71 w 106"/>
                <a:gd name="T9" fmla="*/ 4 h 94"/>
                <a:gd name="T10" fmla="*/ 71 w 106"/>
                <a:gd name="T11" fmla="*/ 0 h 94"/>
                <a:gd name="T12" fmla="*/ 90 w 106"/>
                <a:gd name="T13" fmla="*/ 1 h 94"/>
                <a:gd name="T14" fmla="*/ 106 w 106"/>
                <a:gd name="T15" fmla="*/ 0 h 94"/>
                <a:gd name="T16" fmla="*/ 106 w 106"/>
                <a:gd name="T17" fmla="*/ 4 h 94"/>
                <a:gd name="T18" fmla="*/ 104 w 106"/>
                <a:gd name="T19" fmla="*/ 4 h 94"/>
                <a:gd name="T20" fmla="*/ 92 w 106"/>
                <a:gd name="T21" fmla="*/ 21 h 94"/>
                <a:gd name="T22" fmla="*/ 92 w 106"/>
                <a:gd name="T23" fmla="*/ 81 h 94"/>
                <a:gd name="T24" fmla="*/ 93 w 106"/>
                <a:gd name="T25" fmla="*/ 94 h 94"/>
                <a:gd name="T26" fmla="*/ 88 w 106"/>
                <a:gd name="T27" fmla="*/ 94 h 94"/>
                <a:gd name="T28" fmla="*/ 20 w 106"/>
                <a:gd name="T29" fmla="*/ 19 h 94"/>
                <a:gd name="T30" fmla="*/ 20 w 106"/>
                <a:gd name="T31" fmla="*/ 73 h 94"/>
                <a:gd name="T32" fmla="*/ 33 w 106"/>
                <a:gd name="T33" fmla="*/ 88 h 94"/>
                <a:gd name="T34" fmla="*/ 35 w 106"/>
                <a:gd name="T35" fmla="*/ 88 h 94"/>
                <a:gd name="T36" fmla="*/ 35 w 106"/>
                <a:gd name="T37" fmla="*/ 92 h 94"/>
                <a:gd name="T38" fmla="*/ 18 w 106"/>
                <a:gd name="T39" fmla="*/ 91 h 94"/>
                <a:gd name="T40" fmla="*/ 0 w 106"/>
                <a:gd name="T41" fmla="*/ 92 h 94"/>
                <a:gd name="T42" fmla="*/ 0 w 106"/>
                <a:gd name="T43" fmla="*/ 88 h 94"/>
                <a:gd name="T44" fmla="*/ 2 w 106"/>
                <a:gd name="T45" fmla="*/ 88 h 94"/>
                <a:gd name="T46" fmla="*/ 14 w 106"/>
                <a:gd name="T47" fmla="*/ 71 h 94"/>
                <a:gd name="T48" fmla="*/ 14 w 106"/>
                <a:gd name="T49" fmla="*/ 16 h 94"/>
                <a:gd name="T50" fmla="*/ 2 w 106"/>
                <a:gd name="T51" fmla="*/ 4 h 94"/>
                <a:gd name="T52" fmla="*/ 0 w 106"/>
                <a:gd name="T53" fmla="*/ 4 h 94"/>
                <a:gd name="T54" fmla="*/ 0 w 106"/>
                <a:gd name="T55" fmla="*/ 0 h 94"/>
                <a:gd name="T56" fmla="*/ 15 w 106"/>
                <a:gd name="T57" fmla="*/ 1 h 94"/>
                <a:gd name="T58" fmla="*/ 27 w 106"/>
                <a:gd name="T59" fmla="*/ 0 h 94"/>
                <a:gd name="T60" fmla="*/ 85 w 106"/>
                <a:gd name="T61" fmla="*/ 66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6" h="94">
                  <a:moveTo>
                    <a:pt x="85" y="66"/>
                  </a:moveTo>
                  <a:cubicBezTo>
                    <a:pt x="86" y="66"/>
                    <a:pt x="86" y="66"/>
                    <a:pt x="86" y="66"/>
                  </a:cubicBezTo>
                  <a:cubicBezTo>
                    <a:pt x="86" y="17"/>
                    <a:pt x="86" y="17"/>
                    <a:pt x="86" y="17"/>
                  </a:cubicBezTo>
                  <a:cubicBezTo>
                    <a:pt x="86" y="6"/>
                    <a:pt x="78" y="4"/>
                    <a:pt x="74" y="4"/>
                  </a:cubicBezTo>
                  <a:cubicBezTo>
                    <a:pt x="71" y="4"/>
                    <a:pt x="71" y="4"/>
                    <a:pt x="71" y="4"/>
                  </a:cubicBezTo>
                  <a:cubicBezTo>
                    <a:pt x="71" y="0"/>
                    <a:pt x="71" y="0"/>
                    <a:pt x="71" y="0"/>
                  </a:cubicBezTo>
                  <a:cubicBezTo>
                    <a:pt x="77" y="0"/>
                    <a:pt x="83" y="1"/>
                    <a:pt x="90" y="1"/>
                  </a:cubicBezTo>
                  <a:cubicBezTo>
                    <a:pt x="95" y="1"/>
                    <a:pt x="100" y="0"/>
                    <a:pt x="106" y="0"/>
                  </a:cubicBezTo>
                  <a:cubicBezTo>
                    <a:pt x="106" y="4"/>
                    <a:pt x="106" y="4"/>
                    <a:pt x="106" y="4"/>
                  </a:cubicBezTo>
                  <a:cubicBezTo>
                    <a:pt x="104" y="4"/>
                    <a:pt x="104" y="4"/>
                    <a:pt x="104" y="4"/>
                  </a:cubicBezTo>
                  <a:cubicBezTo>
                    <a:pt x="98" y="4"/>
                    <a:pt x="92" y="5"/>
                    <a:pt x="92" y="21"/>
                  </a:cubicBezTo>
                  <a:cubicBezTo>
                    <a:pt x="92" y="81"/>
                    <a:pt x="92" y="81"/>
                    <a:pt x="92" y="81"/>
                  </a:cubicBezTo>
                  <a:cubicBezTo>
                    <a:pt x="92" y="85"/>
                    <a:pt x="92" y="90"/>
                    <a:pt x="93" y="94"/>
                  </a:cubicBezTo>
                  <a:cubicBezTo>
                    <a:pt x="88" y="94"/>
                    <a:pt x="88" y="94"/>
                    <a:pt x="88" y="94"/>
                  </a:cubicBezTo>
                  <a:cubicBezTo>
                    <a:pt x="20" y="19"/>
                    <a:pt x="20" y="19"/>
                    <a:pt x="20" y="19"/>
                  </a:cubicBezTo>
                  <a:cubicBezTo>
                    <a:pt x="20" y="73"/>
                    <a:pt x="20" y="73"/>
                    <a:pt x="20" y="73"/>
                  </a:cubicBezTo>
                  <a:cubicBezTo>
                    <a:pt x="20" y="84"/>
                    <a:pt x="22" y="88"/>
                    <a:pt x="33" y="88"/>
                  </a:cubicBezTo>
                  <a:cubicBezTo>
                    <a:pt x="35" y="88"/>
                    <a:pt x="35" y="88"/>
                    <a:pt x="35" y="88"/>
                  </a:cubicBezTo>
                  <a:cubicBezTo>
                    <a:pt x="35" y="92"/>
                    <a:pt x="35" y="92"/>
                    <a:pt x="35" y="92"/>
                  </a:cubicBezTo>
                  <a:cubicBezTo>
                    <a:pt x="29" y="92"/>
                    <a:pt x="23" y="91"/>
                    <a:pt x="18" y="91"/>
                  </a:cubicBezTo>
                  <a:cubicBezTo>
                    <a:pt x="12" y="91"/>
                    <a:pt x="6" y="92"/>
                    <a:pt x="0" y="92"/>
                  </a:cubicBezTo>
                  <a:cubicBezTo>
                    <a:pt x="0" y="88"/>
                    <a:pt x="0" y="88"/>
                    <a:pt x="0" y="88"/>
                  </a:cubicBezTo>
                  <a:cubicBezTo>
                    <a:pt x="2" y="88"/>
                    <a:pt x="2" y="88"/>
                    <a:pt x="2" y="88"/>
                  </a:cubicBezTo>
                  <a:cubicBezTo>
                    <a:pt x="11" y="88"/>
                    <a:pt x="14" y="82"/>
                    <a:pt x="14" y="71"/>
                  </a:cubicBezTo>
                  <a:cubicBezTo>
                    <a:pt x="14" y="16"/>
                    <a:pt x="14" y="16"/>
                    <a:pt x="14" y="16"/>
                  </a:cubicBezTo>
                  <a:cubicBezTo>
                    <a:pt x="14" y="9"/>
                    <a:pt x="8" y="4"/>
                    <a:pt x="2" y="4"/>
                  </a:cubicBezTo>
                  <a:cubicBezTo>
                    <a:pt x="0" y="4"/>
                    <a:pt x="0" y="4"/>
                    <a:pt x="0" y="4"/>
                  </a:cubicBezTo>
                  <a:cubicBezTo>
                    <a:pt x="0" y="0"/>
                    <a:pt x="0" y="0"/>
                    <a:pt x="0" y="0"/>
                  </a:cubicBezTo>
                  <a:cubicBezTo>
                    <a:pt x="5" y="0"/>
                    <a:pt x="10" y="1"/>
                    <a:pt x="15" y="1"/>
                  </a:cubicBezTo>
                  <a:cubicBezTo>
                    <a:pt x="19" y="1"/>
                    <a:pt x="23" y="0"/>
                    <a:pt x="27" y="0"/>
                  </a:cubicBezTo>
                  <a:lnTo>
                    <a:pt x="85" y="66"/>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0" name="i$ľîḋè">
              <a:extLst>
                <a:ext uri="{FF2B5EF4-FFF2-40B4-BE49-F238E27FC236}">
                  <a16:creationId xmlns="" xmlns:a16="http://schemas.microsoft.com/office/drawing/2014/main" id="{3217126F-1479-4216-9769-BA0A9FB6CCB0}"/>
                </a:ext>
              </a:extLst>
            </p:cNvPr>
            <p:cNvSpPr/>
            <p:nvPr/>
          </p:nvSpPr>
          <p:spPr bwMode="auto">
            <a:xfrm>
              <a:off x="9378156" y="3967164"/>
              <a:ext cx="80963" cy="182563"/>
            </a:xfrm>
            <a:custGeom>
              <a:avLst/>
              <a:gdLst>
                <a:gd name="T0" fmla="*/ 0 w 41"/>
                <a:gd name="T1" fmla="*/ 88 h 92"/>
                <a:gd name="T2" fmla="*/ 2 w 41"/>
                <a:gd name="T3" fmla="*/ 88 h 92"/>
                <a:gd name="T4" fmla="*/ 12 w 41"/>
                <a:gd name="T5" fmla="*/ 81 h 92"/>
                <a:gd name="T6" fmla="*/ 12 w 41"/>
                <a:gd name="T7" fmla="*/ 12 h 92"/>
                <a:gd name="T8" fmla="*/ 2 w 41"/>
                <a:gd name="T9" fmla="*/ 4 h 92"/>
                <a:gd name="T10" fmla="*/ 0 w 41"/>
                <a:gd name="T11" fmla="*/ 4 h 92"/>
                <a:gd name="T12" fmla="*/ 0 w 41"/>
                <a:gd name="T13" fmla="*/ 0 h 92"/>
                <a:gd name="T14" fmla="*/ 20 w 41"/>
                <a:gd name="T15" fmla="*/ 1 h 92"/>
                <a:gd name="T16" fmla="*/ 41 w 41"/>
                <a:gd name="T17" fmla="*/ 0 h 92"/>
                <a:gd name="T18" fmla="*/ 41 w 41"/>
                <a:gd name="T19" fmla="*/ 4 h 92"/>
                <a:gd name="T20" fmla="*/ 39 w 41"/>
                <a:gd name="T21" fmla="*/ 4 h 92"/>
                <a:gd name="T22" fmla="*/ 29 w 41"/>
                <a:gd name="T23" fmla="*/ 12 h 92"/>
                <a:gd name="T24" fmla="*/ 29 w 41"/>
                <a:gd name="T25" fmla="*/ 81 h 92"/>
                <a:gd name="T26" fmla="*/ 39 w 41"/>
                <a:gd name="T27" fmla="*/ 88 h 92"/>
                <a:gd name="T28" fmla="*/ 41 w 41"/>
                <a:gd name="T29" fmla="*/ 88 h 92"/>
                <a:gd name="T30" fmla="*/ 41 w 41"/>
                <a:gd name="T31" fmla="*/ 92 h 92"/>
                <a:gd name="T32" fmla="*/ 20 w 41"/>
                <a:gd name="T33" fmla="*/ 91 h 92"/>
                <a:gd name="T34" fmla="*/ 0 w 41"/>
                <a:gd name="T35" fmla="*/ 92 h 92"/>
                <a:gd name="T36" fmla="*/ 0 w 41"/>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92">
                  <a:moveTo>
                    <a:pt x="0" y="88"/>
                  </a:moveTo>
                  <a:cubicBezTo>
                    <a:pt x="2" y="88"/>
                    <a:pt x="2" y="88"/>
                    <a:pt x="2" y="88"/>
                  </a:cubicBezTo>
                  <a:cubicBezTo>
                    <a:pt x="7" y="88"/>
                    <a:pt x="12" y="87"/>
                    <a:pt x="12" y="81"/>
                  </a:cubicBezTo>
                  <a:cubicBezTo>
                    <a:pt x="12" y="12"/>
                    <a:pt x="12" y="12"/>
                    <a:pt x="12" y="12"/>
                  </a:cubicBezTo>
                  <a:cubicBezTo>
                    <a:pt x="12" y="5"/>
                    <a:pt x="7" y="4"/>
                    <a:pt x="2" y="4"/>
                  </a:cubicBezTo>
                  <a:cubicBezTo>
                    <a:pt x="0" y="4"/>
                    <a:pt x="0" y="4"/>
                    <a:pt x="0" y="4"/>
                  </a:cubicBezTo>
                  <a:cubicBezTo>
                    <a:pt x="0" y="0"/>
                    <a:pt x="0" y="0"/>
                    <a:pt x="0" y="0"/>
                  </a:cubicBezTo>
                  <a:cubicBezTo>
                    <a:pt x="6" y="0"/>
                    <a:pt x="13" y="1"/>
                    <a:pt x="20" y="1"/>
                  </a:cubicBezTo>
                  <a:cubicBezTo>
                    <a:pt x="26" y="1"/>
                    <a:pt x="34" y="0"/>
                    <a:pt x="41" y="0"/>
                  </a:cubicBezTo>
                  <a:cubicBezTo>
                    <a:pt x="41" y="4"/>
                    <a:pt x="41" y="4"/>
                    <a:pt x="41" y="4"/>
                  </a:cubicBezTo>
                  <a:cubicBezTo>
                    <a:pt x="39" y="4"/>
                    <a:pt x="39" y="4"/>
                    <a:pt x="39" y="4"/>
                  </a:cubicBezTo>
                  <a:cubicBezTo>
                    <a:pt x="34" y="4"/>
                    <a:pt x="29" y="5"/>
                    <a:pt x="29" y="12"/>
                  </a:cubicBezTo>
                  <a:cubicBezTo>
                    <a:pt x="29" y="81"/>
                    <a:pt x="29" y="81"/>
                    <a:pt x="29" y="81"/>
                  </a:cubicBezTo>
                  <a:cubicBezTo>
                    <a:pt x="29" y="87"/>
                    <a:pt x="34" y="88"/>
                    <a:pt x="39" y="88"/>
                  </a:cubicBezTo>
                  <a:cubicBezTo>
                    <a:pt x="41" y="88"/>
                    <a:pt x="41" y="88"/>
                    <a:pt x="41" y="88"/>
                  </a:cubicBezTo>
                  <a:cubicBezTo>
                    <a:pt x="41" y="92"/>
                    <a:pt x="41" y="92"/>
                    <a:pt x="41" y="92"/>
                  </a:cubicBezTo>
                  <a:cubicBezTo>
                    <a:pt x="34" y="92"/>
                    <a:pt x="26" y="91"/>
                    <a:pt x="20" y="91"/>
                  </a:cubicBezTo>
                  <a:cubicBezTo>
                    <a:pt x="13" y="91"/>
                    <a:pt x="6"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1" name="ïSľîḓê">
              <a:extLst>
                <a:ext uri="{FF2B5EF4-FFF2-40B4-BE49-F238E27FC236}">
                  <a16:creationId xmlns="" xmlns:a16="http://schemas.microsoft.com/office/drawing/2014/main" id="{36B3D4EA-60BE-41F4-9B89-2ABD20649A3A}"/>
                </a:ext>
              </a:extLst>
            </p:cNvPr>
            <p:cNvSpPr/>
            <p:nvPr/>
          </p:nvSpPr>
          <p:spPr bwMode="auto">
            <a:xfrm>
              <a:off x="9463881" y="3967164"/>
              <a:ext cx="184150" cy="187325"/>
            </a:xfrm>
            <a:custGeom>
              <a:avLst/>
              <a:gdLst>
                <a:gd name="T0" fmla="*/ 40 w 93"/>
                <a:gd name="T1" fmla="*/ 4 h 94"/>
                <a:gd name="T2" fmla="*/ 37 w 93"/>
                <a:gd name="T3" fmla="*/ 4 h 94"/>
                <a:gd name="T4" fmla="*/ 30 w 93"/>
                <a:gd name="T5" fmla="*/ 8 h 94"/>
                <a:gd name="T6" fmla="*/ 31 w 93"/>
                <a:gd name="T7" fmla="*/ 12 h 94"/>
                <a:gd name="T8" fmla="*/ 54 w 93"/>
                <a:gd name="T9" fmla="*/ 71 h 94"/>
                <a:gd name="T10" fmla="*/ 54 w 93"/>
                <a:gd name="T11" fmla="*/ 71 h 94"/>
                <a:gd name="T12" fmla="*/ 75 w 93"/>
                <a:gd name="T13" fmla="*/ 16 h 94"/>
                <a:gd name="T14" fmla="*/ 77 w 93"/>
                <a:gd name="T15" fmla="*/ 9 h 94"/>
                <a:gd name="T16" fmla="*/ 68 w 93"/>
                <a:gd name="T17" fmla="*/ 4 h 94"/>
                <a:gd name="T18" fmla="*/ 66 w 93"/>
                <a:gd name="T19" fmla="*/ 4 h 94"/>
                <a:gd name="T20" fmla="*/ 66 w 93"/>
                <a:gd name="T21" fmla="*/ 0 h 94"/>
                <a:gd name="T22" fmla="*/ 81 w 93"/>
                <a:gd name="T23" fmla="*/ 1 h 94"/>
                <a:gd name="T24" fmla="*/ 93 w 93"/>
                <a:gd name="T25" fmla="*/ 0 h 94"/>
                <a:gd name="T26" fmla="*/ 93 w 93"/>
                <a:gd name="T27" fmla="*/ 4 h 94"/>
                <a:gd name="T28" fmla="*/ 92 w 93"/>
                <a:gd name="T29" fmla="*/ 4 h 94"/>
                <a:gd name="T30" fmla="*/ 85 w 93"/>
                <a:gd name="T31" fmla="*/ 9 h 94"/>
                <a:gd name="T32" fmla="*/ 56 w 93"/>
                <a:gd name="T33" fmla="*/ 81 h 94"/>
                <a:gd name="T34" fmla="*/ 51 w 93"/>
                <a:gd name="T35" fmla="*/ 94 h 94"/>
                <a:gd name="T36" fmla="*/ 46 w 93"/>
                <a:gd name="T37" fmla="*/ 94 h 94"/>
                <a:gd name="T38" fmla="*/ 13 w 93"/>
                <a:gd name="T39" fmla="*/ 12 h 94"/>
                <a:gd name="T40" fmla="*/ 2 w 93"/>
                <a:gd name="T41" fmla="*/ 4 h 94"/>
                <a:gd name="T42" fmla="*/ 0 w 93"/>
                <a:gd name="T43" fmla="*/ 4 h 94"/>
                <a:gd name="T44" fmla="*/ 0 w 93"/>
                <a:gd name="T45" fmla="*/ 0 h 94"/>
                <a:gd name="T46" fmla="*/ 21 w 93"/>
                <a:gd name="T47" fmla="*/ 1 h 94"/>
                <a:gd name="T48" fmla="*/ 40 w 93"/>
                <a:gd name="T49" fmla="*/ 0 h 94"/>
                <a:gd name="T50" fmla="*/ 40 w 93"/>
                <a:gd name="T51" fmla="*/ 4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3" h="94">
                  <a:moveTo>
                    <a:pt x="40" y="4"/>
                  </a:moveTo>
                  <a:cubicBezTo>
                    <a:pt x="37" y="4"/>
                    <a:pt x="37" y="4"/>
                    <a:pt x="37" y="4"/>
                  </a:cubicBezTo>
                  <a:cubicBezTo>
                    <a:pt x="32" y="4"/>
                    <a:pt x="30" y="6"/>
                    <a:pt x="30" y="8"/>
                  </a:cubicBezTo>
                  <a:cubicBezTo>
                    <a:pt x="30" y="9"/>
                    <a:pt x="31" y="10"/>
                    <a:pt x="31" y="12"/>
                  </a:cubicBezTo>
                  <a:cubicBezTo>
                    <a:pt x="54" y="71"/>
                    <a:pt x="54" y="71"/>
                    <a:pt x="54" y="71"/>
                  </a:cubicBezTo>
                  <a:cubicBezTo>
                    <a:pt x="54" y="71"/>
                    <a:pt x="54" y="71"/>
                    <a:pt x="54" y="71"/>
                  </a:cubicBezTo>
                  <a:cubicBezTo>
                    <a:pt x="75" y="16"/>
                    <a:pt x="75" y="16"/>
                    <a:pt x="75" y="16"/>
                  </a:cubicBezTo>
                  <a:cubicBezTo>
                    <a:pt x="76" y="12"/>
                    <a:pt x="77" y="9"/>
                    <a:pt x="77" y="9"/>
                  </a:cubicBezTo>
                  <a:cubicBezTo>
                    <a:pt x="77" y="5"/>
                    <a:pt x="73" y="4"/>
                    <a:pt x="68" y="4"/>
                  </a:cubicBezTo>
                  <a:cubicBezTo>
                    <a:pt x="66" y="4"/>
                    <a:pt x="66" y="4"/>
                    <a:pt x="66" y="4"/>
                  </a:cubicBezTo>
                  <a:cubicBezTo>
                    <a:pt x="66" y="0"/>
                    <a:pt x="66" y="0"/>
                    <a:pt x="66" y="0"/>
                  </a:cubicBezTo>
                  <a:cubicBezTo>
                    <a:pt x="71" y="0"/>
                    <a:pt x="76" y="1"/>
                    <a:pt x="81" y="1"/>
                  </a:cubicBezTo>
                  <a:cubicBezTo>
                    <a:pt x="85" y="1"/>
                    <a:pt x="89" y="0"/>
                    <a:pt x="93" y="0"/>
                  </a:cubicBezTo>
                  <a:cubicBezTo>
                    <a:pt x="93" y="4"/>
                    <a:pt x="93" y="4"/>
                    <a:pt x="93" y="4"/>
                  </a:cubicBezTo>
                  <a:cubicBezTo>
                    <a:pt x="92" y="4"/>
                    <a:pt x="92" y="4"/>
                    <a:pt x="92" y="4"/>
                  </a:cubicBezTo>
                  <a:cubicBezTo>
                    <a:pt x="90" y="4"/>
                    <a:pt x="87" y="5"/>
                    <a:pt x="85" y="9"/>
                  </a:cubicBezTo>
                  <a:cubicBezTo>
                    <a:pt x="84" y="11"/>
                    <a:pt x="65" y="59"/>
                    <a:pt x="56" y="81"/>
                  </a:cubicBezTo>
                  <a:cubicBezTo>
                    <a:pt x="55" y="85"/>
                    <a:pt x="52" y="90"/>
                    <a:pt x="51" y="94"/>
                  </a:cubicBezTo>
                  <a:cubicBezTo>
                    <a:pt x="46" y="94"/>
                    <a:pt x="46" y="94"/>
                    <a:pt x="46" y="94"/>
                  </a:cubicBezTo>
                  <a:cubicBezTo>
                    <a:pt x="13" y="12"/>
                    <a:pt x="13" y="12"/>
                    <a:pt x="13" y="12"/>
                  </a:cubicBezTo>
                  <a:cubicBezTo>
                    <a:pt x="10" y="6"/>
                    <a:pt x="7" y="4"/>
                    <a:pt x="2" y="4"/>
                  </a:cubicBezTo>
                  <a:cubicBezTo>
                    <a:pt x="0" y="4"/>
                    <a:pt x="0" y="4"/>
                    <a:pt x="0" y="4"/>
                  </a:cubicBezTo>
                  <a:cubicBezTo>
                    <a:pt x="0" y="0"/>
                    <a:pt x="0" y="0"/>
                    <a:pt x="0" y="0"/>
                  </a:cubicBezTo>
                  <a:cubicBezTo>
                    <a:pt x="7" y="0"/>
                    <a:pt x="14" y="1"/>
                    <a:pt x="21" y="1"/>
                  </a:cubicBezTo>
                  <a:cubicBezTo>
                    <a:pt x="27" y="1"/>
                    <a:pt x="36" y="0"/>
                    <a:pt x="40" y="0"/>
                  </a:cubicBezTo>
                  <a:lnTo>
                    <a:pt x="40" y="4"/>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2" name="íśļiḋe">
              <a:extLst>
                <a:ext uri="{FF2B5EF4-FFF2-40B4-BE49-F238E27FC236}">
                  <a16:creationId xmlns="" xmlns:a16="http://schemas.microsoft.com/office/drawing/2014/main" id="{998ACA64-B1BB-4216-A5AB-DBD117FE239B}"/>
                </a:ext>
              </a:extLst>
            </p:cNvPr>
            <p:cNvSpPr/>
            <p:nvPr/>
          </p:nvSpPr>
          <p:spPr bwMode="auto">
            <a:xfrm>
              <a:off x="9655969" y="3967164"/>
              <a:ext cx="146050" cy="182563"/>
            </a:xfrm>
            <a:custGeom>
              <a:avLst/>
              <a:gdLst>
                <a:gd name="T0" fmla="*/ 0 w 74"/>
                <a:gd name="T1" fmla="*/ 88 h 92"/>
                <a:gd name="T2" fmla="*/ 2 w 74"/>
                <a:gd name="T3" fmla="*/ 88 h 92"/>
                <a:gd name="T4" fmla="*/ 11 w 74"/>
                <a:gd name="T5" fmla="*/ 81 h 92"/>
                <a:gd name="T6" fmla="*/ 11 w 74"/>
                <a:gd name="T7" fmla="*/ 12 h 92"/>
                <a:gd name="T8" fmla="*/ 2 w 74"/>
                <a:gd name="T9" fmla="*/ 4 h 92"/>
                <a:gd name="T10" fmla="*/ 0 w 74"/>
                <a:gd name="T11" fmla="*/ 4 h 92"/>
                <a:gd name="T12" fmla="*/ 0 w 74"/>
                <a:gd name="T13" fmla="*/ 0 h 92"/>
                <a:gd name="T14" fmla="*/ 32 w 74"/>
                <a:gd name="T15" fmla="*/ 1 h 92"/>
                <a:gd name="T16" fmla="*/ 66 w 74"/>
                <a:gd name="T17" fmla="*/ 0 h 92"/>
                <a:gd name="T18" fmla="*/ 66 w 74"/>
                <a:gd name="T19" fmla="*/ 20 h 92"/>
                <a:gd name="T20" fmla="*/ 62 w 74"/>
                <a:gd name="T21" fmla="*/ 21 h 92"/>
                <a:gd name="T22" fmla="*/ 46 w 74"/>
                <a:gd name="T23" fmla="*/ 6 h 92"/>
                <a:gd name="T24" fmla="*/ 28 w 74"/>
                <a:gd name="T25" fmla="*/ 6 h 92"/>
                <a:gd name="T26" fmla="*/ 28 w 74"/>
                <a:gd name="T27" fmla="*/ 40 h 92"/>
                <a:gd name="T28" fmla="*/ 44 w 74"/>
                <a:gd name="T29" fmla="*/ 40 h 92"/>
                <a:gd name="T30" fmla="*/ 54 w 74"/>
                <a:gd name="T31" fmla="*/ 29 h 92"/>
                <a:gd name="T32" fmla="*/ 58 w 74"/>
                <a:gd name="T33" fmla="*/ 29 h 92"/>
                <a:gd name="T34" fmla="*/ 58 w 74"/>
                <a:gd name="T35" fmla="*/ 44 h 92"/>
                <a:gd name="T36" fmla="*/ 58 w 74"/>
                <a:gd name="T37" fmla="*/ 59 h 92"/>
                <a:gd name="T38" fmla="*/ 54 w 74"/>
                <a:gd name="T39" fmla="*/ 60 h 92"/>
                <a:gd name="T40" fmla="*/ 44 w 74"/>
                <a:gd name="T41" fmla="*/ 47 h 92"/>
                <a:gd name="T42" fmla="*/ 28 w 74"/>
                <a:gd name="T43" fmla="*/ 47 h 92"/>
                <a:gd name="T44" fmla="*/ 28 w 74"/>
                <a:gd name="T45" fmla="*/ 78 h 92"/>
                <a:gd name="T46" fmla="*/ 44 w 74"/>
                <a:gd name="T47" fmla="*/ 86 h 92"/>
                <a:gd name="T48" fmla="*/ 71 w 74"/>
                <a:gd name="T49" fmla="*/ 70 h 92"/>
                <a:gd name="T50" fmla="*/ 74 w 74"/>
                <a:gd name="T51" fmla="*/ 71 h 92"/>
                <a:gd name="T52" fmla="*/ 70 w 74"/>
                <a:gd name="T53" fmla="*/ 92 h 92"/>
                <a:gd name="T54" fmla="*/ 35 w 74"/>
                <a:gd name="T55" fmla="*/ 91 h 92"/>
                <a:gd name="T56" fmla="*/ 0 w 74"/>
                <a:gd name="T57" fmla="*/ 92 h 92"/>
                <a:gd name="T58" fmla="*/ 0 w 74"/>
                <a:gd name="T59"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4"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8" y="0"/>
                    <a:pt x="21" y="1"/>
                    <a:pt x="32" y="1"/>
                  </a:cubicBezTo>
                  <a:cubicBezTo>
                    <a:pt x="43" y="1"/>
                    <a:pt x="57" y="0"/>
                    <a:pt x="66" y="0"/>
                  </a:cubicBezTo>
                  <a:cubicBezTo>
                    <a:pt x="66" y="6"/>
                    <a:pt x="66" y="15"/>
                    <a:pt x="66" y="20"/>
                  </a:cubicBezTo>
                  <a:cubicBezTo>
                    <a:pt x="62" y="21"/>
                    <a:pt x="62" y="21"/>
                    <a:pt x="62" y="21"/>
                  </a:cubicBezTo>
                  <a:cubicBezTo>
                    <a:pt x="62" y="13"/>
                    <a:pt x="60" y="6"/>
                    <a:pt x="46" y="6"/>
                  </a:cubicBezTo>
                  <a:cubicBezTo>
                    <a:pt x="28" y="6"/>
                    <a:pt x="28" y="6"/>
                    <a:pt x="28" y="6"/>
                  </a:cubicBezTo>
                  <a:cubicBezTo>
                    <a:pt x="28" y="40"/>
                    <a:pt x="28" y="40"/>
                    <a:pt x="28" y="40"/>
                  </a:cubicBezTo>
                  <a:cubicBezTo>
                    <a:pt x="44" y="40"/>
                    <a:pt x="44" y="40"/>
                    <a:pt x="44" y="40"/>
                  </a:cubicBezTo>
                  <a:cubicBezTo>
                    <a:pt x="52" y="40"/>
                    <a:pt x="53" y="36"/>
                    <a:pt x="54" y="29"/>
                  </a:cubicBezTo>
                  <a:cubicBezTo>
                    <a:pt x="58" y="29"/>
                    <a:pt x="58" y="29"/>
                    <a:pt x="58" y="29"/>
                  </a:cubicBezTo>
                  <a:cubicBezTo>
                    <a:pt x="58" y="34"/>
                    <a:pt x="58" y="39"/>
                    <a:pt x="58" y="44"/>
                  </a:cubicBezTo>
                  <a:cubicBezTo>
                    <a:pt x="58" y="49"/>
                    <a:pt x="58" y="54"/>
                    <a:pt x="58" y="59"/>
                  </a:cubicBezTo>
                  <a:cubicBezTo>
                    <a:pt x="54" y="60"/>
                    <a:pt x="54" y="60"/>
                    <a:pt x="54" y="60"/>
                  </a:cubicBezTo>
                  <a:cubicBezTo>
                    <a:pt x="53" y="52"/>
                    <a:pt x="53" y="47"/>
                    <a:pt x="44" y="47"/>
                  </a:cubicBezTo>
                  <a:cubicBezTo>
                    <a:pt x="28" y="47"/>
                    <a:pt x="28" y="47"/>
                    <a:pt x="28" y="47"/>
                  </a:cubicBezTo>
                  <a:cubicBezTo>
                    <a:pt x="28" y="78"/>
                    <a:pt x="28" y="78"/>
                    <a:pt x="28" y="78"/>
                  </a:cubicBezTo>
                  <a:cubicBezTo>
                    <a:pt x="28" y="86"/>
                    <a:pt x="36" y="86"/>
                    <a:pt x="44" y="86"/>
                  </a:cubicBezTo>
                  <a:cubicBezTo>
                    <a:pt x="60" y="86"/>
                    <a:pt x="67" y="85"/>
                    <a:pt x="71" y="70"/>
                  </a:cubicBezTo>
                  <a:cubicBezTo>
                    <a:pt x="74" y="71"/>
                    <a:pt x="74" y="71"/>
                    <a:pt x="74" y="71"/>
                  </a:cubicBezTo>
                  <a:cubicBezTo>
                    <a:pt x="73" y="78"/>
                    <a:pt x="71" y="85"/>
                    <a:pt x="70" y="92"/>
                  </a:cubicBezTo>
                  <a:cubicBezTo>
                    <a:pt x="62" y="92"/>
                    <a:pt x="46" y="91"/>
                    <a:pt x="35" y="91"/>
                  </a:cubicBezTo>
                  <a:cubicBezTo>
                    <a:pt x="23" y="91"/>
                    <a:pt x="7"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3" name="íSļîdè">
              <a:extLst>
                <a:ext uri="{FF2B5EF4-FFF2-40B4-BE49-F238E27FC236}">
                  <a16:creationId xmlns="" xmlns:a16="http://schemas.microsoft.com/office/drawing/2014/main" id="{43F0676D-A245-4364-A0F4-61B0A919B75A}"/>
                </a:ext>
              </a:extLst>
            </p:cNvPr>
            <p:cNvSpPr/>
            <p:nvPr/>
          </p:nvSpPr>
          <p:spPr bwMode="auto">
            <a:xfrm>
              <a:off x="9816306" y="3967164"/>
              <a:ext cx="176213" cy="182563"/>
            </a:xfrm>
            <a:custGeom>
              <a:avLst/>
              <a:gdLst>
                <a:gd name="T0" fmla="*/ 11 w 89"/>
                <a:gd name="T1" fmla="*/ 14 h 92"/>
                <a:gd name="T2" fmla="*/ 2 w 89"/>
                <a:gd name="T3" fmla="*/ 4 h 92"/>
                <a:gd name="T4" fmla="*/ 0 w 89"/>
                <a:gd name="T5" fmla="*/ 4 h 92"/>
                <a:gd name="T6" fmla="*/ 0 w 89"/>
                <a:gd name="T7" fmla="*/ 0 h 92"/>
                <a:gd name="T8" fmla="*/ 20 w 89"/>
                <a:gd name="T9" fmla="*/ 1 h 92"/>
                <a:gd name="T10" fmla="*/ 41 w 89"/>
                <a:gd name="T11" fmla="*/ 0 h 92"/>
                <a:gd name="T12" fmla="*/ 72 w 89"/>
                <a:gd name="T13" fmla="*/ 23 h 92"/>
                <a:gd name="T14" fmla="*/ 54 w 89"/>
                <a:gd name="T15" fmla="*/ 47 h 92"/>
                <a:gd name="T16" fmla="*/ 77 w 89"/>
                <a:gd name="T17" fmla="*/ 80 h 92"/>
                <a:gd name="T18" fmla="*/ 89 w 89"/>
                <a:gd name="T19" fmla="*/ 88 h 92"/>
                <a:gd name="T20" fmla="*/ 89 w 89"/>
                <a:gd name="T21" fmla="*/ 92 h 92"/>
                <a:gd name="T22" fmla="*/ 76 w 89"/>
                <a:gd name="T23" fmla="*/ 91 h 92"/>
                <a:gd name="T24" fmla="*/ 64 w 89"/>
                <a:gd name="T25" fmla="*/ 92 h 92"/>
                <a:gd name="T26" fmla="*/ 37 w 89"/>
                <a:gd name="T27" fmla="*/ 49 h 92"/>
                <a:gd name="T28" fmla="*/ 28 w 89"/>
                <a:gd name="T29" fmla="*/ 49 h 92"/>
                <a:gd name="T30" fmla="*/ 28 w 89"/>
                <a:gd name="T31" fmla="*/ 78 h 92"/>
                <a:gd name="T32" fmla="*/ 39 w 89"/>
                <a:gd name="T33" fmla="*/ 88 h 92"/>
                <a:gd name="T34" fmla="*/ 41 w 89"/>
                <a:gd name="T35" fmla="*/ 88 h 92"/>
                <a:gd name="T36" fmla="*/ 41 w 89"/>
                <a:gd name="T37" fmla="*/ 92 h 92"/>
                <a:gd name="T38" fmla="*/ 19 w 89"/>
                <a:gd name="T39" fmla="*/ 91 h 92"/>
                <a:gd name="T40" fmla="*/ 0 w 89"/>
                <a:gd name="T41" fmla="*/ 92 h 92"/>
                <a:gd name="T42" fmla="*/ 0 w 89"/>
                <a:gd name="T43" fmla="*/ 88 h 92"/>
                <a:gd name="T44" fmla="*/ 2 w 89"/>
                <a:gd name="T45" fmla="*/ 88 h 92"/>
                <a:gd name="T46" fmla="*/ 11 w 89"/>
                <a:gd name="T47" fmla="*/ 81 h 92"/>
                <a:gd name="T48" fmla="*/ 11 w 89"/>
                <a:gd name="T49" fmla="*/ 14 h 92"/>
                <a:gd name="T50" fmla="*/ 28 w 89"/>
                <a:gd name="T51" fmla="*/ 45 h 92"/>
                <a:gd name="T52" fmla="*/ 34 w 89"/>
                <a:gd name="T53" fmla="*/ 45 h 92"/>
                <a:gd name="T54" fmla="*/ 55 w 89"/>
                <a:gd name="T55" fmla="*/ 24 h 92"/>
                <a:gd name="T56" fmla="*/ 36 w 89"/>
                <a:gd name="T57" fmla="*/ 5 h 92"/>
                <a:gd name="T58" fmla="*/ 28 w 89"/>
                <a:gd name="T59" fmla="*/ 6 h 92"/>
                <a:gd name="T60" fmla="*/ 28 w 89"/>
                <a:gd name="T61" fmla="*/ 4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92">
                  <a:moveTo>
                    <a:pt x="11" y="14"/>
                  </a:moveTo>
                  <a:cubicBezTo>
                    <a:pt x="11" y="5"/>
                    <a:pt x="6" y="4"/>
                    <a:pt x="2" y="4"/>
                  </a:cubicBezTo>
                  <a:cubicBezTo>
                    <a:pt x="0" y="4"/>
                    <a:pt x="0" y="4"/>
                    <a:pt x="0" y="4"/>
                  </a:cubicBezTo>
                  <a:cubicBezTo>
                    <a:pt x="0" y="0"/>
                    <a:pt x="0" y="0"/>
                    <a:pt x="0" y="0"/>
                  </a:cubicBezTo>
                  <a:cubicBezTo>
                    <a:pt x="4" y="0"/>
                    <a:pt x="12" y="1"/>
                    <a:pt x="20" y="1"/>
                  </a:cubicBezTo>
                  <a:cubicBezTo>
                    <a:pt x="28" y="1"/>
                    <a:pt x="34" y="0"/>
                    <a:pt x="41" y="0"/>
                  </a:cubicBezTo>
                  <a:cubicBezTo>
                    <a:pt x="58" y="0"/>
                    <a:pt x="72" y="5"/>
                    <a:pt x="72" y="23"/>
                  </a:cubicBezTo>
                  <a:cubicBezTo>
                    <a:pt x="72" y="35"/>
                    <a:pt x="64" y="42"/>
                    <a:pt x="54" y="47"/>
                  </a:cubicBezTo>
                  <a:cubicBezTo>
                    <a:pt x="77" y="80"/>
                    <a:pt x="77" y="80"/>
                    <a:pt x="77" y="80"/>
                  </a:cubicBezTo>
                  <a:cubicBezTo>
                    <a:pt x="80" y="86"/>
                    <a:pt x="83" y="87"/>
                    <a:pt x="89" y="88"/>
                  </a:cubicBezTo>
                  <a:cubicBezTo>
                    <a:pt x="89" y="92"/>
                    <a:pt x="89" y="92"/>
                    <a:pt x="89" y="92"/>
                  </a:cubicBezTo>
                  <a:cubicBezTo>
                    <a:pt x="85" y="92"/>
                    <a:pt x="81" y="91"/>
                    <a:pt x="76" y="91"/>
                  </a:cubicBezTo>
                  <a:cubicBezTo>
                    <a:pt x="72" y="91"/>
                    <a:pt x="68" y="92"/>
                    <a:pt x="64" y="92"/>
                  </a:cubicBezTo>
                  <a:cubicBezTo>
                    <a:pt x="54" y="79"/>
                    <a:pt x="45" y="65"/>
                    <a:pt x="37" y="49"/>
                  </a:cubicBezTo>
                  <a:cubicBezTo>
                    <a:pt x="28" y="49"/>
                    <a:pt x="28" y="49"/>
                    <a:pt x="28" y="49"/>
                  </a:cubicBezTo>
                  <a:cubicBezTo>
                    <a:pt x="28" y="78"/>
                    <a:pt x="28" y="78"/>
                    <a:pt x="28" y="78"/>
                  </a:cubicBezTo>
                  <a:cubicBezTo>
                    <a:pt x="28" y="88"/>
                    <a:pt x="33" y="88"/>
                    <a:pt x="39" y="88"/>
                  </a:cubicBezTo>
                  <a:cubicBezTo>
                    <a:pt x="41" y="88"/>
                    <a:pt x="41" y="88"/>
                    <a:pt x="41" y="88"/>
                  </a:cubicBezTo>
                  <a:cubicBezTo>
                    <a:pt x="41" y="92"/>
                    <a:pt x="41" y="92"/>
                    <a:pt x="41" y="92"/>
                  </a:cubicBezTo>
                  <a:cubicBezTo>
                    <a:pt x="34" y="92"/>
                    <a:pt x="26" y="91"/>
                    <a:pt x="19" y="91"/>
                  </a:cubicBezTo>
                  <a:cubicBezTo>
                    <a:pt x="12" y="91"/>
                    <a:pt x="6" y="92"/>
                    <a:pt x="0" y="92"/>
                  </a:cubicBezTo>
                  <a:cubicBezTo>
                    <a:pt x="0" y="88"/>
                    <a:pt x="0" y="88"/>
                    <a:pt x="0" y="88"/>
                  </a:cubicBezTo>
                  <a:cubicBezTo>
                    <a:pt x="2" y="88"/>
                    <a:pt x="2" y="88"/>
                    <a:pt x="2" y="88"/>
                  </a:cubicBezTo>
                  <a:cubicBezTo>
                    <a:pt x="7" y="88"/>
                    <a:pt x="11" y="86"/>
                    <a:pt x="11" y="81"/>
                  </a:cubicBezTo>
                  <a:lnTo>
                    <a:pt x="11" y="14"/>
                  </a:lnTo>
                  <a:close/>
                  <a:moveTo>
                    <a:pt x="28" y="45"/>
                  </a:moveTo>
                  <a:cubicBezTo>
                    <a:pt x="34" y="45"/>
                    <a:pt x="34" y="45"/>
                    <a:pt x="34" y="45"/>
                  </a:cubicBezTo>
                  <a:cubicBezTo>
                    <a:pt x="48" y="45"/>
                    <a:pt x="55" y="40"/>
                    <a:pt x="55" y="24"/>
                  </a:cubicBezTo>
                  <a:cubicBezTo>
                    <a:pt x="55" y="12"/>
                    <a:pt x="47" y="5"/>
                    <a:pt x="36" y="5"/>
                  </a:cubicBezTo>
                  <a:cubicBezTo>
                    <a:pt x="32" y="5"/>
                    <a:pt x="30" y="5"/>
                    <a:pt x="28" y="6"/>
                  </a:cubicBezTo>
                  <a:lnTo>
                    <a:pt x="28" y="45"/>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4" name="ïṩ1îde">
              <a:extLst>
                <a:ext uri="{FF2B5EF4-FFF2-40B4-BE49-F238E27FC236}">
                  <a16:creationId xmlns="" xmlns:a16="http://schemas.microsoft.com/office/drawing/2014/main" id="{29C486C9-3894-4DDB-A952-76B068C70452}"/>
                </a:ext>
              </a:extLst>
            </p:cNvPr>
            <p:cNvSpPr/>
            <p:nvPr/>
          </p:nvSpPr>
          <p:spPr bwMode="auto">
            <a:xfrm>
              <a:off x="10008394" y="3963989"/>
              <a:ext cx="109538" cy="190500"/>
            </a:xfrm>
            <a:custGeom>
              <a:avLst/>
              <a:gdLst>
                <a:gd name="T0" fmla="*/ 47 w 55"/>
                <a:gd name="T1" fmla="*/ 22 h 96"/>
                <a:gd name="T2" fmla="*/ 31 w 55"/>
                <a:gd name="T3" fmla="*/ 5 h 96"/>
                <a:gd name="T4" fmla="*/ 15 w 55"/>
                <a:gd name="T5" fmla="*/ 22 h 96"/>
                <a:gd name="T6" fmla="*/ 55 w 55"/>
                <a:gd name="T7" fmla="*/ 68 h 96"/>
                <a:gd name="T8" fmla="*/ 23 w 55"/>
                <a:gd name="T9" fmla="*/ 96 h 96"/>
                <a:gd name="T10" fmla="*/ 2 w 55"/>
                <a:gd name="T11" fmla="*/ 90 h 96"/>
                <a:gd name="T12" fmla="*/ 0 w 55"/>
                <a:gd name="T13" fmla="*/ 70 h 96"/>
                <a:gd name="T14" fmla="*/ 3 w 55"/>
                <a:gd name="T15" fmla="*/ 69 h 96"/>
                <a:gd name="T16" fmla="*/ 24 w 55"/>
                <a:gd name="T17" fmla="*/ 90 h 96"/>
                <a:gd name="T18" fmla="*/ 40 w 55"/>
                <a:gd name="T19" fmla="*/ 75 h 96"/>
                <a:gd name="T20" fmla="*/ 1 w 55"/>
                <a:gd name="T21" fmla="*/ 28 h 96"/>
                <a:gd name="T22" fmla="*/ 30 w 55"/>
                <a:gd name="T23" fmla="*/ 0 h 96"/>
                <a:gd name="T24" fmla="*/ 49 w 55"/>
                <a:gd name="T25" fmla="*/ 2 h 96"/>
                <a:gd name="T26" fmla="*/ 51 w 55"/>
                <a:gd name="T27" fmla="*/ 21 h 96"/>
                <a:gd name="T28" fmla="*/ 47 w 55"/>
                <a:gd name="T29" fmla="*/ 22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5" h="96">
                  <a:moveTo>
                    <a:pt x="47" y="22"/>
                  </a:moveTo>
                  <a:cubicBezTo>
                    <a:pt x="46" y="13"/>
                    <a:pt x="40" y="5"/>
                    <a:pt x="31" y="5"/>
                  </a:cubicBezTo>
                  <a:cubicBezTo>
                    <a:pt x="21" y="5"/>
                    <a:pt x="15" y="11"/>
                    <a:pt x="15" y="22"/>
                  </a:cubicBezTo>
                  <a:cubicBezTo>
                    <a:pt x="15" y="43"/>
                    <a:pt x="55" y="37"/>
                    <a:pt x="55" y="68"/>
                  </a:cubicBezTo>
                  <a:cubicBezTo>
                    <a:pt x="55" y="87"/>
                    <a:pt x="40" y="96"/>
                    <a:pt x="23" y="96"/>
                  </a:cubicBezTo>
                  <a:cubicBezTo>
                    <a:pt x="16" y="96"/>
                    <a:pt x="8" y="93"/>
                    <a:pt x="2" y="90"/>
                  </a:cubicBezTo>
                  <a:cubicBezTo>
                    <a:pt x="1" y="83"/>
                    <a:pt x="0" y="77"/>
                    <a:pt x="0" y="70"/>
                  </a:cubicBezTo>
                  <a:cubicBezTo>
                    <a:pt x="3" y="69"/>
                    <a:pt x="3" y="69"/>
                    <a:pt x="3" y="69"/>
                  </a:cubicBezTo>
                  <a:cubicBezTo>
                    <a:pt x="5" y="80"/>
                    <a:pt x="11" y="90"/>
                    <a:pt x="24" y="90"/>
                  </a:cubicBezTo>
                  <a:cubicBezTo>
                    <a:pt x="33" y="90"/>
                    <a:pt x="40" y="85"/>
                    <a:pt x="40" y="75"/>
                  </a:cubicBezTo>
                  <a:cubicBezTo>
                    <a:pt x="40" y="52"/>
                    <a:pt x="1" y="59"/>
                    <a:pt x="1" y="28"/>
                  </a:cubicBezTo>
                  <a:cubicBezTo>
                    <a:pt x="1" y="10"/>
                    <a:pt x="13" y="0"/>
                    <a:pt x="30" y="0"/>
                  </a:cubicBezTo>
                  <a:cubicBezTo>
                    <a:pt x="34" y="0"/>
                    <a:pt x="45" y="2"/>
                    <a:pt x="49" y="2"/>
                  </a:cubicBezTo>
                  <a:cubicBezTo>
                    <a:pt x="49" y="8"/>
                    <a:pt x="50" y="15"/>
                    <a:pt x="51" y="21"/>
                  </a:cubicBezTo>
                  <a:lnTo>
                    <a:pt x="47" y="22"/>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5" name="îşḷíde">
              <a:extLst>
                <a:ext uri="{FF2B5EF4-FFF2-40B4-BE49-F238E27FC236}">
                  <a16:creationId xmlns="" xmlns:a16="http://schemas.microsoft.com/office/drawing/2014/main" id="{FBEE3194-4A85-4836-8B24-ECF67A26C34F}"/>
                </a:ext>
              </a:extLst>
            </p:cNvPr>
            <p:cNvSpPr/>
            <p:nvPr/>
          </p:nvSpPr>
          <p:spPr bwMode="auto">
            <a:xfrm>
              <a:off x="10130631" y="3967164"/>
              <a:ext cx="79375" cy="182563"/>
            </a:xfrm>
            <a:custGeom>
              <a:avLst/>
              <a:gdLst>
                <a:gd name="T0" fmla="*/ 0 w 40"/>
                <a:gd name="T1" fmla="*/ 88 h 92"/>
                <a:gd name="T2" fmla="*/ 2 w 40"/>
                <a:gd name="T3" fmla="*/ 88 h 92"/>
                <a:gd name="T4" fmla="*/ 11 w 40"/>
                <a:gd name="T5" fmla="*/ 81 h 92"/>
                <a:gd name="T6" fmla="*/ 11 w 40"/>
                <a:gd name="T7" fmla="*/ 12 h 92"/>
                <a:gd name="T8" fmla="*/ 2 w 40"/>
                <a:gd name="T9" fmla="*/ 4 h 92"/>
                <a:gd name="T10" fmla="*/ 0 w 40"/>
                <a:gd name="T11" fmla="*/ 4 h 92"/>
                <a:gd name="T12" fmla="*/ 0 w 40"/>
                <a:gd name="T13" fmla="*/ 0 h 92"/>
                <a:gd name="T14" fmla="*/ 19 w 40"/>
                <a:gd name="T15" fmla="*/ 1 h 92"/>
                <a:gd name="T16" fmla="*/ 40 w 40"/>
                <a:gd name="T17" fmla="*/ 0 h 92"/>
                <a:gd name="T18" fmla="*/ 40 w 40"/>
                <a:gd name="T19" fmla="*/ 4 h 92"/>
                <a:gd name="T20" fmla="*/ 38 w 40"/>
                <a:gd name="T21" fmla="*/ 4 h 92"/>
                <a:gd name="T22" fmla="*/ 28 w 40"/>
                <a:gd name="T23" fmla="*/ 12 h 92"/>
                <a:gd name="T24" fmla="*/ 28 w 40"/>
                <a:gd name="T25" fmla="*/ 81 h 92"/>
                <a:gd name="T26" fmla="*/ 38 w 40"/>
                <a:gd name="T27" fmla="*/ 88 h 92"/>
                <a:gd name="T28" fmla="*/ 40 w 40"/>
                <a:gd name="T29" fmla="*/ 88 h 92"/>
                <a:gd name="T30" fmla="*/ 40 w 40"/>
                <a:gd name="T31" fmla="*/ 92 h 92"/>
                <a:gd name="T32" fmla="*/ 19 w 40"/>
                <a:gd name="T33" fmla="*/ 91 h 92"/>
                <a:gd name="T34" fmla="*/ 0 w 40"/>
                <a:gd name="T35" fmla="*/ 92 h 92"/>
                <a:gd name="T36" fmla="*/ 0 w 40"/>
                <a:gd name="T37" fmla="*/ 8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0" h="92">
                  <a:moveTo>
                    <a:pt x="0" y="88"/>
                  </a:moveTo>
                  <a:cubicBezTo>
                    <a:pt x="2" y="88"/>
                    <a:pt x="2" y="88"/>
                    <a:pt x="2" y="88"/>
                  </a:cubicBezTo>
                  <a:cubicBezTo>
                    <a:pt x="6" y="88"/>
                    <a:pt x="11" y="87"/>
                    <a:pt x="11" y="81"/>
                  </a:cubicBezTo>
                  <a:cubicBezTo>
                    <a:pt x="11" y="12"/>
                    <a:pt x="11" y="12"/>
                    <a:pt x="11" y="12"/>
                  </a:cubicBezTo>
                  <a:cubicBezTo>
                    <a:pt x="11" y="5"/>
                    <a:pt x="6" y="4"/>
                    <a:pt x="2" y="4"/>
                  </a:cubicBezTo>
                  <a:cubicBezTo>
                    <a:pt x="0" y="4"/>
                    <a:pt x="0" y="4"/>
                    <a:pt x="0" y="4"/>
                  </a:cubicBezTo>
                  <a:cubicBezTo>
                    <a:pt x="0" y="0"/>
                    <a:pt x="0" y="0"/>
                    <a:pt x="0" y="0"/>
                  </a:cubicBezTo>
                  <a:cubicBezTo>
                    <a:pt x="5" y="0"/>
                    <a:pt x="13" y="1"/>
                    <a:pt x="19" y="1"/>
                  </a:cubicBezTo>
                  <a:cubicBezTo>
                    <a:pt x="26" y="1"/>
                    <a:pt x="34" y="0"/>
                    <a:pt x="40" y="0"/>
                  </a:cubicBezTo>
                  <a:cubicBezTo>
                    <a:pt x="40" y="4"/>
                    <a:pt x="40" y="4"/>
                    <a:pt x="40" y="4"/>
                  </a:cubicBezTo>
                  <a:cubicBezTo>
                    <a:pt x="38" y="4"/>
                    <a:pt x="38" y="4"/>
                    <a:pt x="38" y="4"/>
                  </a:cubicBezTo>
                  <a:cubicBezTo>
                    <a:pt x="33" y="4"/>
                    <a:pt x="28" y="5"/>
                    <a:pt x="28" y="12"/>
                  </a:cubicBezTo>
                  <a:cubicBezTo>
                    <a:pt x="28" y="81"/>
                    <a:pt x="28" y="81"/>
                    <a:pt x="28" y="81"/>
                  </a:cubicBezTo>
                  <a:cubicBezTo>
                    <a:pt x="28" y="87"/>
                    <a:pt x="33" y="88"/>
                    <a:pt x="38" y="88"/>
                  </a:cubicBezTo>
                  <a:cubicBezTo>
                    <a:pt x="40" y="88"/>
                    <a:pt x="40" y="88"/>
                    <a:pt x="40" y="88"/>
                  </a:cubicBezTo>
                  <a:cubicBezTo>
                    <a:pt x="40" y="92"/>
                    <a:pt x="40" y="92"/>
                    <a:pt x="40" y="92"/>
                  </a:cubicBezTo>
                  <a:cubicBezTo>
                    <a:pt x="34" y="92"/>
                    <a:pt x="26" y="91"/>
                    <a:pt x="19" y="91"/>
                  </a:cubicBezTo>
                  <a:cubicBezTo>
                    <a:pt x="13" y="91"/>
                    <a:pt x="5" y="92"/>
                    <a:pt x="0" y="92"/>
                  </a:cubicBezTo>
                  <a:lnTo>
                    <a:pt x="0" y="88"/>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6" name="ïşļiḍè">
              <a:extLst>
                <a:ext uri="{FF2B5EF4-FFF2-40B4-BE49-F238E27FC236}">
                  <a16:creationId xmlns="" xmlns:a16="http://schemas.microsoft.com/office/drawing/2014/main" id="{279D1B5A-A9BB-4581-BFD5-E2D4E810B82B}"/>
                </a:ext>
              </a:extLst>
            </p:cNvPr>
            <p:cNvSpPr/>
            <p:nvPr/>
          </p:nvSpPr>
          <p:spPr bwMode="auto">
            <a:xfrm>
              <a:off x="10217944" y="3959227"/>
              <a:ext cx="180975" cy="190500"/>
            </a:xfrm>
            <a:custGeom>
              <a:avLst/>
              <a:gdLst>
                <a:gd name="T0" fmla="*/ 16 w 91"/>
                <a:gd name="T1" fmla="*/ 11 h 96"/>
                <a:gd name="T2" fmla="*/ 3 w 91"/>
                <a:gd name="T3" fmla="*/ 23 h 96"/>
                <a:gd name="T4" fmla="*/ 0 w 91"/>
                <a:gd name="T5" fmla="*/ 23 h 96"/>
                <a:gd name="T6" fmla="*/ 1 w 91"/>
                <a:gd name="T7" fmla="*/ 12 h 96"/>
                <a:gd name="T8" fmla="*/ 2 w 91"/>
                <a:gd name="T9" fmla="*/ 0 h 96"/>
                <a:gd name="T10" fmla="*/ 5 w 91"/>
                <a:gd name="T11" fmla="*/ 0 h 96"/>
                <a:gd name="T12" fmla="*/ 13 w 91"/>
                <a:gd name="T13" fmla="*/ 4 h 96"/>
                <a:gd name="T14" fmla="*/ 81 w 91"/>
                <a:gd name="T15" fmla="*/ 4 h 96"/>
                <a:gd name="T16" fmla="*/ 88 w 91"/>
                <a:gd name="T17" fmla="*/ 0 h 96"/>
                <a:gd name="T18" fmla="*/ 91 w 91"/>
                <a:gd name="T19" fmla="*/ 1 h 96"/>
                <a:gd name="T20" fmla="*/ 90 w 91"/>
                <a:gd name="T21" fmla="*/ 11 h 96"/>
                <a:gd name="T22" fmla="*/ 89 w 91"/>
                <a:gd name="T23" fmla="*/ 22 h 96"/>
                <a:gd name="T24" fmla="*/ 85 w 91"/>
                <a:gd name="T25" fmla="*/ 23 h 96"/>
                <a:gd name="T26" fmla="*/ 76 w 91"/>
                <a:gd name="T27" fmla="*/ 11 h 96"/>
                <a:gd name="T28" fmla="*/ 54 w 91"/>
                <a:gd name="T29" fmla="*/ 11 h 96"/>
                <a:gd name="T30" fmla="*/ 54 w 91"/>
                <a:gd name="T31" fmla="*/ 81 h 96"/>
                <a:gd name="T32" fmla="*/ 65 w 91"/>
                <a:gd name="T33" fmla="*/ 92 h 96"/>
                <a:gd name="T34" fmla="*/ 67 w 91"/>
                <a:gd name="T35" fmla="*/ 92 h 96"/>
                <a:gd name="T36" fmla="*/ 67 w 91"/>
                <a:gd name="T37" fmla="*/ 96 h 96"/>
                <a:gd name="T38" fmla="*/ 46 w 91"/>
                <a:gd name="T39" fmla="*/ 95 h 96"/>
                <a:gd name="T40" fmla="*/ 24 w 91"/>
                <a:gd name="T41" fmla="*/ 96 h 96"/>
                <a:gd name="T42" fmla="*/ 24 w 91"/>
                <a:gd name="T43" fmla="*/ 92 h 96"/>
                <a:gd name="T44" fmla="*/ 26 w 91"/>
                <a:gd name="T45" fmla="*/ 92 h 96"/>
                <a:gd name="T46" fmla="*/ 37 w 91"/>
                <a:gd name="T47" fmla="*/ 81 h 96"/>
                <a:gd name="T48" fmla="*/ 37 w 91"/>
                <a:gd name="T49" fmla="*/ 11 h 96"/>
                <a:gd name="T50" fmla="*/ 16 w 91"/>
                <a:gd name="T51" fmla="*/ 1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1" h="96">
                  <a:moveTo>
                    <a:pt x="16" y="11"/>
                  </a:moveTo>
                  <a:cubicBezTo>
                    <a:pt x="6" y="11"/>
                    <a:pt x="5" y="13"/>
                    <a:pt x="3" y="23"/>
                  </a:cubicBezTo>
                  <a:cubicBezTo>
                    <a:pt x="0" y="23"/>
                    <a:pt x="0" y="23"/>
                    <a:pt x="0" y="23"/>
                  </a:cubicBezTo>
                  <a:cubicBezTo>
                    <a:pt x="0" y="19"/>
                    <a:pt x="1" y="15"/>
                    <a:pt x="1" y="12"/>
                  </a:cubicBezTo>
                  <a:cubicBezTo>
                    <a:pt x="2" y="8"/>
                    <a:pt x="2" y="4"/>
                    <a:pt x="2" y="0"/>
                  </a:cubicBezTo>
                  <a:cubicBezTo>
                    <a:pt x="5" y="0"/>
                    <a:pt x="5" y="0"/>
                    <a:pt x="5" y="0"/>
                  </a:cubicBezTo>
                  <a:cubicBezTo>
                    <a:pt x="6" y="4"/>
                    <a:pt x="9" y="4"/>
                    <a:pt x="13" y="4"/>
                  </a:cubicBezTo>
                  <a:cubicBezTo>
                    <a:pt x="81" y="4"/>
                    <a:pt x="81" y="4"/>
                    <a:pt x="81" y="4"/>
                  </a:cubicBezTo>
                  <a:cubicBezTo>
                    <a:pt x="84" y="4"/>
                    <a:pt x="88" y="4"/>
                    <a:pt x="88" y="0"/>
                  </a:cubicBezTo>
                  <a:cubicBezTo>
                    <a:pt x="91" y="1"/>
                    <a:pt x="91" y="1"/>
                    <a:pt x="91" y="1"/>
                  </a:cubicBezTo>
                  <a:cubicBezTo>
                    <a:pt x="90" y="4"/>
                    <a:pt x="90" y="8"/>
                    <a:pt x="90" y="11"/>
                  </a:cubicBezTo>
                  <a:cubicBezTo>
                    <a:pt x="89" y="15"/>
                    <a:pt x="89" y="18"/>
                    <a:pt x="89" y="22"/>
                  </a:cubicBezTo>
                  <a:cubicBezTo>
                    <a:pt x="85" y="23"/>
                    <a:pt x="85" y="23"/>
                    <a:pt x="85" y="23"/>
                  </a:cubicBezTo>
                  <a:cubicBezTo>
                    <a:pt x="85" y="19"/>
                    <a:pt x="84" y="11"/>
                    <a:pt x="76" y="11"/>
                  </a:cubicBezTo>
                  <a:cubicBezTo>
                    <a:pt x="54" y="11"/>
                    <a:pt x="54" y="11"/>
                    <a:pt x="54" y="11"/>
                  </a:cubicBezTo>
                  <a:cubicBezTo>
                    <a:pt x="54" y="81"/>
                    <a:pt x="54" y="81"/>
                    <a:pt x="54" y="81"/>
                  </a:cubicBezTo>
                  <a:cubicBezTo>
                    <a:pt x="54" y="91"/>
                    <a:pt x="59" y="92"/>
                    <a:pt x="65" y="92"/>
                  </a:cubicBezTo>
                  <a:cubicBezTo>
                    <a:pt x="67" y="92"/>
                    <a:pt x="67" y="92"/>
                    <a:pt x="67" y="92"/>
                  </a:cubicBezTo>
                  <a:cubicBezTo>
                    <a:pt x="67" y="96"/>
                    <a:pt x="67" y="96"/>
                    <a:pt x="67" y="96"/>
                  </a:cubicBezTo>
                  <a:cubicBezTo>
                    <a:pt x="62" y="96"/>
                    <a:pt x="53" y="95"/>
                    <a:pt x="46" y="95"/>
                  </a:cubicBezTo>
                  <a:cubicBezTo>
                    <a:pt x="38" y="95"/>
                    <a:pt x="29" y="96"/>
                    <a:pt x="24" y="96"/>
                  </a:cubicBezTo>
                  <a:cubicBezTo>
                    <a:pt x="24" y="92"/>
                    <a:pt x="24" y="92"/>
                    <a:pt x="24" y="92"/>
                  </a:cubicBezTo>
                  <a:cubicBezTo>
                    <a:pt x="26" y="92"/>
                    <a:pt x="26" y="92"/>
                    <a:pt x="26" y="92"/>
                  </a:cubicBezTo>
                  <a:cubicBezTo>
                    <a:pt x="34" y="92"/>
                    <a:pt x="37" y="91"/>
                    <a:pt x="37" y="81"/>
                  </a:cubicBezTo>
                  <a:cubicBezTo>
                    <a:pt x="37" y="11"/>
                    <a:pt x="37" y="11"/>
                    <a:pt x="37" y="11"/>
                  </a:cubicBezTo>
                  <a:lnTo>
                    <a:pt x="16" y="11"/>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7" name="iṥ1iḓê">
              <a:extLst>
                <a:ext uri="{FF2B5EF4-FFF2-40B4-BE49-F238E27FC236}">
                  <a16:creationId xmlns="" xmlns:a16="http://schemas.microsoft.com/office/drawing/2014/main" id="{2D4045D6-CC2A-4E70-93ED-43BD324E3F31}"/>
                </a:ext>
              </a:extLst>
            </p:cNvPr>
            <p:cNvSpPr/>
            <p:nvPr/>
          </p:nvSpPr>
          <p:spPr bwMode="auto">
            <a:xfrm>
              <a:off x="10405269" y="3967164"/>
              <a:ext cx="182563" cy="182563"/>
            </a:xfrm>
            <a:custGeom>
              <a:avLst/>
              <a:gdLst>
                <a:gd name="T0" fmla="*/ 40 w 92"/>
                <a:gd name="T1" fmla="*/ 49 h 92"/>
                <a:gd name="T2" fmla="*/ 14 w 92"/>
                <a:gd name="T3" fmla="*/ 13 h 92"/>
                <a:gd name="T4" fmla="*/ 2 w 92"/>
                <a:gd name="T5" fmla="*/ 4 h 92"/>
                <a:gd name="T6" fmla="*/ 0 w 92"/>
                <a:gd name="T7" fmla="*/ 4 h 92"/>
                <a:gd name="T8" fmla="*/ 0 w 92"/>
                <a:gd name="T9" fmla="*/ 0 h 92"/>
                <a:gd name="T10" fmla="*/ 21 w 92"/>
                <a:gd name="T11" fmla="*/ 1 h 92"/>
                <a:gd name="T12" fmla="*/ 40 w 92"/>
                <a:gd name="T13" fmla="*/ 0 h 92"/>
                <a:gd name="T14" fmla="*/ 40 w 92"/>
                <a:gd name="T15" fmla="*/ 4 h 92"/>
                <a:gd name="T16" fmla="*/ 39 w 92"/>
                <a:gd name="T17" fmla="*/ 4 h 92"/>
                <a:gd name="T18" fmla="*/ 32 w 92"/>
                <a:gd name="T19" fmla="*/ 7 h 92"/>
                <a:gd name="T20" fmla="*/ 34 w 92"/>
                <a:gd name="T21" fmla="*/ 12 h 92"/>
                <a:gd name="T22" fmla="*/ 54 w 92"/>
                <a:gd name="T23" fmla="*/ 39 h 92"/>
                <a:gd name="T24" fmla="*/ 70 w 92"/>
                <a:gd name="T25" fmla="*/ 16 h 92"/>
                <a:gd name="T26" fmla="*/ 74 w 92"/>
                <a:gd name="T27" fmla="*/ 7 h 92"/>
                <a:gd name="T28" fmla="*/ 67 w 92"/>
                <a:gd name="T29" fmla="*/ 4 h 92"/>
                <a:gd name="T30" fmla="*/ 65 w 92"/>
                <a:gd name="T31" fmla="*/ 4 h 92"/>
                <a:gd name="T32" fmla="*/ 65 w 92"/>
                <a:gd name="T33" fmla="*/ 0 h 92"/>
                <a:gd name="T34" fmla="*/ 80 w 92"/>
                <a:gd name="T35" fmla="*/ 1 h 92"/>
                <a:gd name="T36" fmla="*/ 92 w 92"/>
                <a:gd name="T37" fmla="*/ 0 h 92"/>
                <a:gd name="T38" fmla="*/ 92 w 92"/>
                <a:gd name="T39" fmla="*/ 4 h 92"/>
                <a:gd name="T40" fmla="*/ 82 w 92"/>
                <a:gd name="T41" fmla="*/ 10 h 92"/>
                <a:gd name="T42" fmla="*/ 57 w 92"/>
                <a:gd name="T43" fmla="*/ 45 h 92"/>
                <a:gd name="T44" fmla="*/ 57 w 92"/>
                <a:gd name="T45" fmla="*/ 76 h 92"/>
                <a:gd name="T46" fmla="*/ 68 w 92"/>
                <a:gd name="T47" fmla="*/ 88 h 92"/>
                <a:gd name="T48" fmla="*/ 71 w 92"/>
                <a:gd name="T49" fmla="*/ 88 h 92"/>
                <a:gd name="T50" fmla="*/ 71 w 92"/>
                <a:gd name="T51" fmla="*/ 92 h 92"/>
                <a:gd name="T52" fmla="*/ 49 w 92"/>
                <a:gd name="T53" fmla="*/ 91 h 92"/>
                <a:gd name="T54" fmla="*/ 27 w 92"/>
                <a:gd name="T55" fmla="*/ 92 h 92"/>
                <a:gd name="T56" fmla="*/ 27 w 92"/>
                <a:gd name="T57" fmla="*/ 88 h 92"/>
                <a:gd name="T58" fmla="*/ 30 w 92"/>
                <a:gd name="T59" fmla="*/ 88 h 92"/>
                <a:gd name="T60" fmla="*/ 40 w 92"/>
                <a:gd name="T61" fmla="*/ 77 h 92"/>
                <a:gd name="T62" fmla="*/ 40 w 92"/>
                <a:gd name="T63" fmla="*/ 4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92">
                  <a:moveTo>
                    <a:pt x="40" y="49"/>
                  </a:moveTo>
                  <a:cubicBezTo>
                    <a:pt x="14" y="13"/>
                    <a:pt x="14" y="13"/>
                    <a:pt x="14" y="13"/>
                  </a:cubicBezTo>
                  <a:cubicBezTo>
                    <a:pt x="10" y="8"/>
                    <a:pt x="8" y="4"/>
                    <a:pt x="2" y="4"/>
                  </a:cubicBezTo>
                  <a:cubicBezTo>
                    <a:pt x="0" y="4"/>
                    <a:pt x="0" y="4"/>
                    <a:pt x="0" y="4"/>
                  </a:cubicBezTo>
                  <a:cubicBezTo>
                    <a:pt x="0" y="0"/>
                    <a:pt x="0" y="0"/>
                    <a:pt x="0" y="0"/>
                  </a:cubicBezTo>
                  <a:cubicBezTo>
                    <a:pt x="7" y="0"/>
                    <a:pt x="14" y="1"/>
                    <a:pt x="21" y="1"/>
                  </a:cubicBezTo>
                  <a:cubicBezTo>
                    <a:pt x="28" y="1"/>
                    <a:pt x="34" y="0"/>
                    <a:pt x="40" y="0"/>
                  </a:cubicBezTo>
                  <a:cubicBezTo>
                    <a:pt x="40" y="4"/>
                    <a:pt x="40" y="4"/>
                    <a:pt x="40" y="4"/>
                  </a:cubicBezTo>
                  <a:cubicBezTo>
                    <a:pt x="39" y="4"/>
                    <a:pt x="39" y="4"/>
                    <a:pt x="39" y="4"/>
                  </a:cubicBezTo>
                  <a:cubicBezTo>
                    <a:pt x="35" y="4"/>
                    <a:pt x="32" y="5"/>
                    <a:pt x="32" y="7"/>
                  </a:cubicBezTo>
                  <a:cubicBezTo>
                    <a:pt x="32" y="9"/>
                    <a:pt x="33" y="10"/>
                    <a:pt x="34" y="12"/>
                  </a:cubicBezTo>
                  <a:cubicBezTo>
                    <a:pt x="54" y="39"/>
                    <a:pt x="54" y="39"/>
                    <a:pt x="54" y="39"/>
                  </a:cubicBezTo>
                  <a:cubicBezTo>
                    <a:pt x="70" y="16"/>
                    <a:pt x="70" y="16"/>
                    <a:pt x="70" y="16"/>
                  </a:cubicBezTo>
                  <a:cubicBezTo>
                    <a:pt x="73" y="12"/>
                    <a:pt x="74" y="10"/>
                    <a:pt x="74" y="7"/>
                  </a:cubicBezTo>
                  <a:cubicBezTo>
                    <a:pt x="74" y="5"/>
                    <a:pt x="69" y="4"/>
                    <a:pt x="67" y="4"/>
                  </a:cubicBezTo>
                  <a:cubicBezTo>
                    <a:pt x="65" y="4"/>
                    <a:pt x="65" y="4"/>
                    <a:pt x="65" y="4"/>
                  </a:cubicBezTo>
                  <a:cubicBezTo>
                    <a:pt x="65" y="0"/>
                    <a:pt x="65" y="0"/>
                    <a:pt x="65" y="0"/>
                  </a:cubicBezTo>
                  <a:cubicBezTo>
                    <a:pt x="70" y="0"/>
                    <a:pt x="75" y="1"/>
                    <a:pt x="80" y="1"/>
                  </a:cubicBezTo>
                  <a:cubicBezTo>
                    <a:pt x="84" y="1"/>
                    <a:pt x="88" y="0"/>
                    <a:pt x="92" y="0"/>
                  </a:cubicBezTo>
                  <a:cubicBezTo>
                    <a:pt x="92" y="4"/>
                    <a:pt x="92" y="4"/>
                    <a:pt x="92" y="4"/>
                  </a:cubicBezTo>
                  <a:cubicBezTo>
                    <a:pt x="88" y="4"/>
                    <a:pt x="84" y="7"/>
                    <a:pt x="82" y="10"/>
                  </a:cubicBezTo>
                  <a:cubicBezTo>
                    <a:pt x="57" y="45"/>
                    <a:pt x="57" y="45"/>
                    <a:pt x="57" y="45"/>
                  </a:cubicBezTo>
                  <a:cubicBezTo>
                    <a:pt x="57" y="76"/>
                    <a:pt x="57" y="76"/>
                    <a:pt x="57" y="76"/>
                  </a:cubicBezTo>
                  <a:cubicBezTo>
                    <a:pt x="57" y="87"/>
                    <a:pt x="61" y="88"/>
                    <a:pt x="68" y="88"/>
                  </a:cubicBezTo>
                  <a:cubicBezTo>
                    <a:pt x="71" y="88"/>
                    <a:pt x="71" y="88"/>
                    <a:pt x="71" y="88"/>
                  </a:cubicBezTo>
                  <a:cubicBezTo>
                    <a:pt x="71" y="92"/>
                    <a:pt x="71" y="92"/>
                    <a:pt x="71" y="92"/>
                  </a:cubicBezTo>
                  <a:cubicBezTo>
                    <a:pt x="63" y="92"/>
                    <a:pt x="55" y="91"/>
                    <a:pt x="49" y="91"/>
                  </a:cubicBezTo>
                  <a:cubicBezTo>
                    <a:pt x="43" y="91"/>
                    <a:pt x="35" y="92"/>
                    <a:pt x="27" y="92"/>
                  </a:cubicBezTo>
                  <a:cubicBezTo>
                    <a:pt x="27" y="88"/>
                    <a:pt x="27" y="88"/>
                    <a:pt x="27" y="88"/>
                  </a:cubicBezTo>
                  <a:cubicBezTo>
                    <a:pt x="30" y="88"/>
                    <a:pt x="30" y="88"/>
                    <a:pt x="30" y="88"/>
                  </a:cubicBezTo>
                  <a:cubicBezTo>
                    <a:pt x="37" y="88"/>
                    <a:pt x="40" y="86"/>
                    <a:pt x="40" y="77"/>
                  </a:cubicBezTo>
                  <a:lnTo>
                    <a:pt x="40" y="49"/>
                  </a:lnTo>
                  <a:close/>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8" name="ï$1iḋè">
              <a:extLst>
                <a:ext uri="{FF2B5EF4-FFF2-40B4-BE49-F238E27FC236}">
                  <a16:creationId xmlns="" xmlns:a16="http://schemas.microsoft.com/office/drawing/2014/main" id="{51D4B449-4A23-4539-AAAF-C5DB46AD32B9}"/>
                </a:ext>
              </a:extLst>
            </p:cNvPr>
            <p:cNvSpPr/>
            <p:nvPr/>
          </p:nvSpPr>
          <p:spPr bwMode="auto">
            <a:xfrm>
              <a:off x="3917156" y="2697164"/>
              <a:ext cx="931863" cy="963613"/>
            </a:xfrm>
            <a:custGeom>
              <a:avLst/>
              <a:gdLst>
                <a:gd name="T0" fmla="*/ 376 w 470"/>
                <a:gd name="T1" fmla="*/ 159 h 485"/>
                <a:gd name="T2" fmla="*/ 347 w 470"/>
                <a:gd name="T3" fmla="*/ 165 h 485"/>
                <a:gd name="T4" fmla="*/ 317 w 470"/>
                <a:gd name="T5" fmla="*/ 158 h 485"/>
                <a:gd name="T6" fmla="*/ 292 w 470"/>
                <a:gd name="T7" fmla="*/ 152 h 485"/>
                <a:gd name="T8" fmla="*/ 292 w 470"/>
                <a:gd name="T9" fmla="*/ 161 h 485"/>
                <a:gd name="T10" fmla="*/ 295 w 470"/>
                <a:gd name="T11" fmla="*/ 282 h 485"/>
                <a:gd name="T12" fmla="*/ 284 w 470"/>
                <a:gd name="T13" fmla="*/ 332 h 485"/>
                <a:gd name="T14" fmla="*/ 307 w 470"/>
                <a:gd name="T15" fmla="*/ 357 h 485"/>
                <a:gd name="T16" fmla="*/ 408 w 470"/>
                <a:gd name="T17" fmla="*/ 356 h 485"/>
                <a:gd name="T18" fmla="*/ 466 w 470"/>
                <a:gd name="T19" fmla="*/ 381 h 485"/>
                <a:gd name="T20" fmla="*/ 468 w 470"/>
                <a:gd name="T21" fmla="*/ 411 h 485"/>
                <a:gd name="T22" fmla="*/ 399 w 470"/>
                <a:gd name="T23" fmla="*/ 454 h 485"/>
                <a:gd name="T24" fmla="*/ 344 w 470"/>
                <a:gd name="T25" fmla="*/ 453 h 485"/>
                <a:gd name="T26" fmla="*/ 233 w 470"/>
                <a:gd name="T27" fmla="*/ 471 h 485"/>
                <a:gd name="T28" fmla="*/ 175 w 470"/>
                <a:gd name="T29" fmla="*/ 472 h 485"/>
                <a:gd name="T30" fmla="*/ 100 w 470"/>
                <a:gd name="T31" fmla="*/ 483 h 485"/>
                <a:gd name="T32" fmla="*/ 42 w 470"/>
                <a:gd name="T33" fmla="*/ 477 h 485"/>
                <a:gd name="T34" fmla="*/ 22 w 470"/>
                <a:gd name="T35" fmla="*/ 386 h 485"/>
                <a:gd name="T36" fmla="*/ 52 w 470"/>
                <a:gd name="T37" fmla="*/ 380 h 485"/>
                <a:gd name="T38" fmla="*/ 139 w 470"/>
                <a:gd name="T39" fmla="*/ 373 h 485"/>
                <a:gd name="T40" fmla="*/ 165 w 470"/>
                <a:gd name="T41" fmla="*/ 347 h 485"/>
                <a:gd name="T42" fmla="*/ 171 w 470"/>
                <a:gd name="T43" fmla="*/ 217 h 485"/>
                <a:gd name="T44" fmla="*/ 185 w 470"/>
                <a:gd name="T45" fmla="*/ 113 h 485"/>
                <a:gd name="T46" fmla="*/ 190 w 470"/>
                <a:gd name="T47" fmla="*/ 37 h 485"/>
                <a:gd name="T48" fmla="*/ 210 w 470"/>
                <a:gd name="T49" fmla="*/ 10 h 485"/>
                <a:gd name="T50" fmla="*/ 251 w 470"/>
                <a:gd name="T51" fmla="*/ 30 h 485"/>
                <a:gd name="T52" fmla="*/ 273 w 470"/>
                <a:gd name="T53" fmla="*/ 73 h 485"/>
                <a:gd name="T54" fmla="*/ 296 w 470"/>
                <a:gd name="T55" fmla="*/ 80 h 485"/>
                <a:gd name="T56" fmla="*/ 402 w 470"/>
                <a:gd name="T57" fmla="*/ 68 h 485"/>
                <a:gd name="T58" fmla="*/ 434 w 470"/>
                <a:gd name="T59" fmla="*/ 80 h 485"/>
                <a:gd name="T60" fmla="*/ 434 w 470"/>
                <a:gd name="T61" fmla="*/ 126 h 485"/>
                <a:gd name="T62" fmla="*/ 376 w 470"/>
                <a:gd name="T63" fmla="*/ 159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0" h="485">
                  <a:moveTo>
                    <a:pt x="376" y="159"/>
                  </a:moveTo>
                  <a:cubicBezTo>
                    <a:pt x="366" y="160"/>
                    <a:pt x="356" y="166"/>
                    <a:pt x="347" y="165"/>
                  </a:cubicBezTo>
                  <a:cubicBezTo>
                    <a:pt x="332" y="164"/>
                    <a:pt x="332" y="162"/>
                    <a:pt x="317" y="158"/>
                  </a:cubicBezTo>
                  <a:cubicBezTo>
                    <a:pt x="317" y="158"/>
                    <a:pt x="295" y="153"/>
                    <a:pt x="292" y="152"/>
                  </a:cubicBezTo>
                  <a:cubicBezTo>
                    <a:pt x="292" y="155"/>
                    <a:pt x="292" y="158"/>
                    <a:pt x="292" y="161"/>
                  </a:cubicBezTo>
                  <a:cubicBezTo>
                    <a:pt x="293" y="203"/>
                    <a:pt x="295" y="240"/>
                    <a:pt x="295" y="282"/>
                  </a:cubicBezTo>
                  <a:cubicBezTo>
                    <a:pt x="295" y="297"/>
                    <a:pt x="288" y="318"/>
                    <a:pt x="284" y="332"/>
                  </a:cubicBezTo>
                  <a:cubicBezTo>
                    <a:pt x="276" y="355"/>
                    <a:pt x="291" y="357"/>
                    <a:pt x="307" y="357"/>
                  </a:cubicBezTo>
                  <a:cubicBezTo>
                    <a:pt x="341" y="356"/>
                    <a:pt x="374" y="354"/>
                    <a:pt x="408" y="356"/>
                  </a:cubicBezTo>
                  <a:cubicBezTo>
                    <a:pt x="429" y="358"/>
                    <a:pt x="454" y="358"/>
                    <a:pt x="466" y="381"/>
                  </a:cubicBezTo>
                  <a:cubicBezTo>
                    <a:pt x="470" y="389"/>
                    <a:pt x="470" y="401"/>
                    <a:pt x="468" y="411"/>
                  </a:cubicBezTo>
                  <a:cubicBezTo>
                    <a:pt x="465" y="429"/>
                    <a:pt x="418" y="456"/>
                    <a:pt x="399" y="454"/>
                  </a:cubicBezTo>
                  <a:cubicBezTo>
                    <a:pt x="381" y="452"/>
                    <a:pt x="362" y="451"/>
                    <a:pt x="344" y="453"/>
                  </a:cubicBezTo>
                  <a:cubicBezTo>
                    <a:pt x="307" y="458"/>
                    <a:pt x="270" y="466"/>
                    <a:pt x="233" y="471"/>
                  </a:cubicBezTo>
                  <a:cubicBezTo>
                    <a:pt x="214" y="473"/>
                    <a:pt x="194" y="470"/>
                    <a:pt x="175" y="472"/>
                  </a:cubicBezTo>
                  <a:cubicBezTo>
                    <a:pt x="150" y="475"/>
                    <a:pt x="125" y="481"/>
                    <a:pt x="100" y="483"/>
                  </a:cubicBezTo>
                  <a:cubicBezTo>
                    <a:pt x="81" y="484"/>
                    <a:pt x="59" y="485"/>
                    <a:pt x="42" y="477"/>
                  </a:cubicBezTo>
                  <a:cubicBezTo>
                    <a:pt x="11" y="463"/>
                    <a:pt x="0" y="404"/>
                    <a:pt x="22" y="386"/>
                  </a:cubicBezTo>
                  <a:cubicBezTo>
                    <a:pt x="29" y="381"/>
                    <a:pt x="41" y="381"/>
                    <a:pt x="52" y="380"/>
                  </a:cubicBezTo>
                  <a:cubicBezTo>
                    <a:pt x="81" y="377"/>
                    <a:pt x="110" y="375"/>
                    <a:pt x="139" y="373"/>
                  </a:cubicBezTo>
                  <a:cubicBezTo>
                    <a:pt x="160" y="371"/>
                    <a:pt x="165" y="356"/>
                    <a:pt x="165" y="347"/>
                  </a:cubicBezTo>
                  <a:cubicBezTo>
                    <a:pt x="168" y="304"/>
                    <a:pt x="168" y="260"/>
                    <a:pt x="171" y="217"/>
                  </a:cubicBezTo>
                  <a:cubicBezTo>
                    <a:pt x="174" y="182"/>
                    <a:pt x="181" y="147"/>
                    <a:pt x="185" y="113"/>
                  </a:cubicBezTo>
                  <a:cubicBezTo>
                    <a:pt x="187" y="88"/>
                    <a:pt x="186" y="62"/>
                    <a:pt x="190" y="37"/>
                  </a:cubicBezTo>
                  <a:cubicBezTo>
                    <a:pt x="192" y="27"/>
                    <a:pt x="201" y="15"/>
                    <a:pt x="210" y="10"/>
                  </a:cubicBezTo>
                  <a:cubicBezTo>
                    <a:pt x="230" y="0"/>
                    <a:pt x="243" y="13"/>
                    <a:pt x="251" y="30"/>
                  </a:cubicBezTo>
                  <a:cubicBezTo>
                    <a:pt x="258" y="44"/>
                    <a:pt x="264" y="60"/>
                    <a:pt x="273" y="73"/>
                  </a:cubicBezTo>
                  <a:cubicBezTo>
                    <a:pt x="276" y="78"/>
                    <a:pt x="288" y="81"/>
                    <a:pt x="296" y="80"/>
                  </a:cubicBezTo>
                  <a:cubicBezTo>
                    <a:pt x="331" y="77"/>
                    <a:pt x="366" y="70"/>
                    <a:pt x="402" y="68"/>
                  </a:cubicBezTo>
                  <a:cubicBezTo>
                    <a:pt x="413" y="67"/>
                    <a:pt x="431" y="73"/>
                    <a:pt x="434" y="80"/>
                  </a:cubicBezTo>
                  <a:cubicBezTo>
                    <a:pt x="439" y="94"/>
                    <a:pt x="441" y="114"/>
                    <a:pt x="434" y="126"/>
                  </a:cubicBezTo>
                  <a:cubicBezTo>
                    <a:pt x="422" y="147"/>
                    <a:pt x="402" y="157"/>
                    <a:pt x="376" y="159"/>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9" name="ïṩ1iḓê">
              <a:extLst>
                <a:ext uri="{FF2B5EF4-FFF2-40B4-BE49-F238E27FC236}">
                  <a16:creationId xmlns="" xmlns:a16="http://schemas.microsoft.com/office/drawing/2014/main" id="{0676327A-04A5-46F6-98AD-AF030CE91099}"/>
                </a:ext>
              </a:extLst>
            </p:cNvPr>
            <p:cNvSpPr/>
            <p:nvPr/>
          </p:nvSpPr>
          <p:spPr bwMode="auto">
            <a:xfrm>
              <a:off x="4899819" y="2747964"/>
              <a:ext cx="914400" cy="944563"/>
            </a:xfrm>
            <a:custGeom>
              <a:avLst/>
              <a:gdLst>
                <a:gd name="T0" fmla="*/ 163 w 461"/>
                <a:gd name="T1" fmla="*/ 345 h 476"/>
                <a:gd name="T2" fmla="*/ 170 w 461"/>
                <a:gd name="T3" fmla="*/ 317 h 476"/>
                <a:gd name="T4" fmla="*/ 149 w 461"/>
                <a:gd name="T5" fmla="*/ 318 h 476"/>
                <a:gd name="T6" fmla="*/ 96 w 461"/>
                <a:gd name="T7" fmla="*/ 395 h 476"/>
                <a:gd name="T8" fmla="*/ 16 w 461"/>
                <a:gd name="T9" fmla="*/ 471 h 476"/>
                <a:gd name="T10" fmla="*/ 12 w 461"/>
                <a:gd name="T11" fmla="*/ 369 h 476"/>
                <a:gd name="T12" fmla="*/ 27 w 461"/>
                <a:gd name="T13" fmla="*/ 263 h 476"/>
                <a:gd name="T14" fmla="*/ 70 w 461"/>
                <a:gd name="T15" fmla="*/ 315 h 476"/>
                <a:gd name="T16" fmla="*/ 52 w 461"/>
                <a:gd name="T17" fmla="*/ 365 h 476"/>
                <a:gd name="T18" fmla="*/ 69 w 461"/>
                <a:gd name="T19" fmla="*/ 371 h 476"/>
                <a:gd name="T20" fmla="*/ 125 w 461"/>
                <a:gd name="T21" fmla="*/ 252 h 476"/>
                <a:gd name="T22" fmla="*/ 195 w 461"/>
                <a:gd name="T23" fmla="*/ 247 h 476"/>
                <a:gd name="T24" fmla="*/ 241 w 461"/>
                <a:gd name="T25" fmla="*/ 161 h 476"/>
                <a:gd name="T26" fmla="*/ 281 w 461"/>
                <a:gd name="T27" fmla="*/ 92 h 476"/>
                <a:gd name="T28" fmla="*/ 227 w 461"/>
                <a:gd name="T29" fmla="*/ 107 h 476"/>
                <a:gd name="T30" fmla="*/ 194 w 461"/>
                <a:gd name="T31" fmla="*/ 95 h 476"/>
                <a:gd name="T32" fmla="*/ 250 w 461"/>
                <a:gd name="T33" fmla="*/ 1 h 476"/>
                <a:gd name="T34" fmla="*/ 312 w 461"/>
                <a:gd name="T35" fmla="*/ 33 h 476"/>
                <a:gd name="T36" fmla="*/ 348 w 461"/>
                <a:gd name="T37" fmla="*/ 83 h 476"/>
                <a:gd name="T38" fmla="*/ 260 w 461"/>
                <a:gd name="T39" fmla="*/ 199 h 476"/>
                <a:gd name="T40" fmla="*/ 232 w 461"/>
                <a:gd name="T41" fmla="*/ 262 h 476"/>
                <a:gd name="T42" fmla="*/ 285 w 461"/>
                <a:gd name="T43" fmla="*/ 246 h 476"/>
                <a:gd name="T44" fmla="*/ 330 w 461"/>
                <a:gd name="T45" fmla="*/ 154 h 476"/>
                <a:gd name="T46" fmla="*/ 420 w 461"/>
                <a:gd name="T47" fmla="*/ 183 h 476"/>
                <a:gd name="T48" fmla="*/ 410 w 461"/>
                <a:gd name="T49" fmla="*/ 274 h 476"/>
                <a:gd name="T50" fmla="*/ 458 w 461"/>
                <a:gd name="T51" fmla="*/ 322 h 476"/>
                <a:gd name="T52" fmla="*/ 423 w 461"/>
                <a:gd name="T53" fmla="*/ 329 h 476"/>
                <a:gd name="T54" fmla="*/ 367 w 461"/>
                <a:gd name="T55" fmla="*/ 319 h 476"/>
                <a:gd name="T56" fmla="*/ 368 w 461"/>
                <a:gd name="T57" fmla="*/ 392 h 476"/>
                <a:gd name="T58" fmla="*/ 245 w 461"/>
                <a:gd name="T59" fmla="*/ 434 h 476"/>
                <a:gd name="T60" fmla="*/ 175 w 461"/>
                <a:gd name="T61" fmla="*/ 412 h 476"/>
                <a:gd name="T62" fmla="*/ 350 w 461"/>
                <a:gd name="T63" fmla="*/ 272 h 476"/>
                <a:gd name="T64" fmla="*/ 381 w 461"/>
                <a:gd name="T65" fmla="*/ 205 h 476"/>
                <a:gd name="T66" fmla="*/ 346 w 461"/>
                <a:gd name="T67" fmla="*/ 192 h 476"/>
                <a:gd name="T68" fmla="*/ 315 w 461"/>
                <a:gd name="T69" fmla="*/ 259 h 476"/>
                <a:gd name="T70" fmla="*/ 350 w 461"/>
                <a:gd name="T71" fmla="*/ 272 h 476"/>
                <a:gd name="T72" fmla="*/ 320 w 461"/>
                <a:gd name="T73" fmla="*/ 302 h 476"/>
                <a:gd name="T74" fmla="*/ 285 w 461"/>
                <a:gd name="T75" fmla="*/ 339 h 476"/>
                <a:gd name="T76" fmla="*/ 248 w 461"/>
                <a:gd name="T77" fmla="*/ 386 h 476"/>
                <a:gd name="T78" fmla="*/ 284 w 461"/>
                <a:gd name="T79" fmla="*/ 377 h 476"/>
                <a:gd name="T80" fmla="*/ 206 w 461"/>
                <a:gd name="T81" fmla="*/ 334 h 476"/>
                <a:gd name="T82" fmla="*/ 220 w 461"/>
                <a:gd name="T83" fmla="*/ 362 h 476"/>
                <a:gd name="T84" fmla="*/ 259 w 461"/>
                <a:gd name="T85" fmla="*/ 318 h 476"/>
                <a:gd name="T86" fmla="*/ 229 w 461"/>
                <a:gd name="T87" fmla="*/ 301 h 476"/>
                <a:gd name="T88" fmla="*/ 206 w 461"/>
                <a:gd name="T89" fmla="*/ 334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1" h="476">
                  <a:moveTo>
                    <a:pt x="164" y="377"/>
                  </a:moveTo>
                  <a:cubicBezTo>
                    <a:pt x="164" y="366"/>
                    <a:pt x="162" y="355"/>
                    <a:pt x="163" y="345"/>
                  </a:cubicBezTo>
                  <a:cubicBezTo>
                    <a:pt x="164" y="338"/>
                    <a:pt x="169" y="333"/>
                    <a:pt x="172" y="326"/>
                  </a:cubicBezTo>
                  <a:cubicBezTo>
                    <a:pt x="173" y="323"/>
                    <a:pt x="172" y="319"/>
                    <a:pt x="170" y="317"/>
                  </a:cubicBezTo>
                  <a:cubicBezTo>
                    <a:pt x="169" y="315"/>
                    <a:pt x="164" y="316"/>
                    <a:pt x="161" y="316"/>
                  </a:cubicBezTo>
                  <a:cubicBezTo>
                    <a:pt x="157" y="317"/>
                    <a:pt x="153" y="319"/>
                    <a:pt x="149" y="318"/>
                  </a:cubicBezTo>
                  <a:cubicBezTo>
                    <a:pt x="127" y="311"/>
                    <a:pt x="125" y="329"/>
                    <a:pt x="119" y="343"/>
                  </a:cubicBezTo>
                  <a:cubicBezTo>
                    <a:pt x="111" y="360"/>
                    <a:pt x="104" y="378"/>
                    <a:pt x="96" y="395"/>
                  </a:cubicBezTo>
                  <a:cubicBezTo>
                    <a:pt x="90" y="410"/>
                    <a:pt x="84" y="424"/>
                    <a:pt x="77" y="438"/>
                  </a:cubicBezTo>
                  <a:cubicBezTo>
                    <a:pt x="66" y="461"/>
                    <a:pt x="41" y="476"/>
                    <a:pt x="16" y="471"/>
                  </a:cubicBezTo>
                  <a:cubicBezTo>
                    <a:pt x="10" y="469"/>
                    <a:pt x="0" y="458"/>
                    <a:pt x="1" y="451"/>
                  </a:cubicBezTo>
                  <a:cubicBezTo>
                    <a:pt x="3" y="424"/>
                    <a:pt x="9" y="396"/>
                    <a:pt x="12" y="369"/>
                  </a:cubicBezTo>
                  <a:cubicBezTo>
                    <a:pt x="15" y="347"/>
                    <a:pt x="16" y="325"/>
                    <a:pt x="18" y="303"/>
                  </a:cubicBezTo>
                  <a:cubicBezTo>
                    <a:pt x="20" y="289"/>
                    <a:pt x="21" y="274"/>
                    <a:pt x="27" y="263"/>
                  </a:cubicBezTo>
                  <a:cubicBezTo>
                    <a:pt x="34" y="249"/>
                    <a:pt x="46" y="255"/>
                    <a:pt x="53" y="265"/>
                  </a:cubicBezTo>
                  <a:cubicBezTo>
                    <a:pt x="65" y="279"/>
                    <a:pt x="79" y="294"/>
                    <a:pt x="70" y="315"/>
                  </a:cubicBezTo>
                  <a:cubicBezTo>
                    <a:pt x="67" y="321"/>
                    <a:pt x="62" y="326"/>
                    <a:pt x="60" y="332"/>
                  </a:cubicBezTo>
                  <a:cubicBezTo>
                    <a:pt x="56" y="343"/>
                    <a:pt x="54" y="354"/>
                    <a:pt x="52" y="365"/>
                  </a:cubicBezTo>
                  <a:cubicBezTo>
                    <a:pt x="52" y="369"/>
                    <a:pt x="55" y="375"/>
                    <a:pt x="58" y="376"/>
                  </a:cubicBezTo>
                  <a:cubicBezTo>
                    <a:pt x="61" y="376"/>
                    <a:pt x="67" y="374"/>
                    <a:pt x="69" y="371"/>
                  </a:cubicBezTo>
                  <a:cubicBezTo>
                    <a:pt x="84" y="342"/>
                    <a:pt x="98" y="313"/>
                    <a:pt x="111" y="283"/>
                  </a:cubicBezTo>
                  <a:cubicBezTo>
                    <a:pt x="116" y="273"/>
                    <a:pt x="118" y="257"/>
                    <a:pt x="125" y="252"/>
                  </a:cubicBezTo>
                  <a:cubicBezTo>
                    <a:pt x="127" y="251"/>
                    <a:pt x="133" y="252"/>
                    <a:pt x="137" y="253"/>
                  </a:cubicBezTo>
                  <a:cubicBezTo>
                    <a:pt x="157" y="257"/>
                    <a:pt x="177" y="263"/>
                    <a:pt x="195" y="247"/>
                  </a:cubicBezTo>
                  <a:cubicBezTo>
                    <a:pt x="200" y="243"/>
                    <a:pt x="201" y="234"/>
                    <a:pt x="204" y="228"/>
                  </a:cubicBezTo>
                  <a:cubicBezTo>
                    <a:pt x="216" y="206"/>
                    <a:pt x="228" y="183"/>
                    <a:pt x="241" y="161"/>
                  </a:cubicBezTo>
                  <a:cubicBezTo>
                    <a:pt x="253" y="141"/>
                    <a:pt x="267" y="122"/>
                    <a:pt x="279" y="102"/>
                  </a:cubicBezTo>
                  <a:cubicBezTo>
                    <a:pt x="282" y="97"/>
                    <a:pt x="282" y="97"/>
                    <a:pt x="281" y="92"/>
                  </a:cubicBezTo>
                  <a:cubicBezTo>
                    <a:pt x="281" y="88"/>
                    <a:pt x="275" y="85"/>
                    <a:pt x="271" y="84"/>
                  </a:cubicBezTo>
                  <a:cubicBezTo>
                    <a:pt x="250" y="80"/>
                    <a:pt x="238" y="92"/>
                    <a:pt x="227" y="107"/>
                  </a:cubicBezTo>
                  <a:cubicBezTo>
                    <a:pt x="223" y="112"/>
                    <a:pt x="212" y="116"/>
                    <a:pt x="207" y="113"/>
                  </a:cubicBezTo>
                  <a:cubicBezTo>
                    <a:pt x="201" y="111"/>
                    <a:pt x="193" y="100"/>
                    <a:pt x="194" y="95"/>
                  </a:cubicBezTo>
                  <a:cubicBezTo>
                    <a:pt x="201" y="68"/>
                    <a:pt x="208" y="40"/>
                    <a:pt x="219" y="15"/>
                  </a:cubicBezTo>
                  <a:cubicBezTo>
                    <a:pt x="223" y="7"/>
                    <a:pt x="241" y="3"/>
                    <a:pt x="250" y="1"/>
                  </a:cubicBezTo>
                  <a:cubicBezTo>
                    <a:pt x="253" y="0"/>
                    <a:pt x="261" y="5"/>
                    <a:pt x="262" y="8"/>
                  </a:cubicBezTo>
                  <a:cubicBezTo>
                    <a:pt x="268" y="35"/>
                    <a:pt x="286" y="44"/>
                    <a:pt x="312" y="33"/>
                  </a:cubicBezTo>
                  <a:cubicBezTo>
                    <a:pt x="326" y="27"/>
                    <a:pt x="341" y="28"/>
                    <a:pt x="350" y="42"/>
                  </a:cubicBezTo>
                  <a:cubicBezTo>
                    <a:pt x="359" y="55"/>
                    <a:pt x="360" y="68"/>
                    <a:pt x="348" y="83"/>
                  </a:cubicBezTo>
                  <a:cubicBezTo>
                    <a:pt x="330" y="104"/>
                    <a:pt x="316" y="128"/>
                    <a:pt x="300" y="150"/>
                  </a:cubicBezTo>
                  <a:cubicBezTo>
                    <a:pt x="287" y="167"/>
                    <a:pt x="273" y="182"/>
                    <a:pt x="260" y="199"/>
                  </a:cubicBezTo>
                  <a:cubicBezTo>
                    <a:pt x="252" y="212"/>
                    <a:pt x="244" y="226"/>
                    <a:pt x="238" y="240"/>
                  </a:cubicBezTo>
                  <a:cubicBezTo>
                    <a:pt x="234" y="247"/>
                    <a:pt x="229" y="259"/>
                    <a:pt x="232" y="262"/>
                  </a:cubicBezTo>
                  <a:cubicBezTo>
                    <a:pt x="242" y="272"/>
                    <a:pt x="259" y="276"/>
                    <a:pt x="272" y="276"/>
                  </a:cubicBezTo>
                  <a:cubicBezTo>
                    <a:pt x="277" y="275"/>
                    <a:pt x="283" y="257"/>
                    <a:pt x="285" y="246"/>
                  </a:cubicBezTo>
                  <a:cubicBezTo>
                    <a:pt x="289" y="222"/>
                    <a:pt x="288" y="197"/>
                    <a:pt x="296" y="174"/>
                  </a:cubicBezTo>
                  <a:cubicBezTo>
                    <a:pt x="299" y="165"/>
                    <a:pt x="317" y="157"/>
                    <a:pt x="330" y="154"/>
                  </a:cubicBezTo>
                  <a:cubicBezTo>
                    <a:pt x="349" y="150"/>
                    <a:pt x="370" y="149"/>
                    <a:pt x="390" y="150"/>
                  </a:cubicBezTo>
                  <a:cubicBezTo>
                    <a:pt x="409" y="152"/>
                    <a:pt x="418" y="165"/>
                    <a:pt x="420" y="183"/>
                  </a:cubicBezTo>
                  <a:cubicBezTo>
                    <a:pt x="425" y="212"/>
                    <a:pt x="418" y="238"/>
                    <a:pt x="405" y="264"/>
                  </a:cubicBezTo>
                  <a:cubicBezTo>
                    <a:pt x="404" y="266"/>
                    <a:pt x="407" y="272"/>
                    <a:pt x="410" y="274"/>
                  </a:cubicBezTo>
                  <a:cubicBezTo>
                    <a:pt x="422" y="281"/>
                    <a:pt x="437" y="286"/>
                    <a:pt x="448" y="295"/>
                  </a:cubicBezTo>
                  <a:cubicBezTo>
                    <a:pt x="454" y="301"/>
                    <a:pt x="461" y="312"/>
                    <a:pt x="458" y="322"/>
                  </a:cubicBezTo>
                  <a:cubicBezTo>
                    <a:pt x="456" y="329"/>
                    <a:pt x="448" y="327"/>
                    <a:pt x="443" y="329"/>
                  </a:cubicBezTo>
                  <a:cubicBezTo>
                    <a:pt x="437" y="330"/>
                    <a:pt x="429" y="330"/>
                    <a:pt x="423" y="329"/>
                  </a:cubicBezTo>
                  <a:cubicBezTo>
                    <a:pt x="406" y="327"/>
                    <a:pt x="389" y="321"/>
                    <a:pt x="372" y="317"/>
                  </a:cubicBezTo>
                  <a:cubicBezTo>
                    <a:pt x="367" y="316"/>
                    <a:pt x="365" y="322"/>
                    <a:pt x="367" y="319"/>
                  </a:cubicBezTo>
                  <a:cubicBezTo>
                    <a:pt x="361" y="335"/>
                    <a:pt x="350" y="350"/>
                    <a:pt x="365" y="368"/>
                  </a:cubicBezTo>
                  <a:cubicBezTo>
                    <a:pt x="370" y="373"/>
                    <a:pt x="372" y="387"/>
                    <a:pt x="368" y="392"/>
                  </a:cubicBezTo>
                  <a:cubicBezTo>
                    <a:pt x="362" y="402"/>
                    <a:pt x="352" y="414"/>
                    <a:pt x="341" y="417"/>
                  </a:cubicBezTo>
                  <a:cubicBezTo>
                    <a:pt x="310" y="425"/>
                    <a:pt x="277" y="429"/>
                    <a:pt x="245" y="434"/>
                  </a:cubicBezTo>
                  <a:cubicBezTo>
                    <a:pt x="230" y="437"/>
                    <a:pt x="214" y="440"/>
                    <a:pt x="199" y="437"/>
                  </a:cubicBezTo>
                  <a:cubicBezTo>
                    <a:pt x="190" y="434"/>
                    <a:pt x="181" y="422"/>
                    <a:pt x="175" y="412"/>
                  </a:cubicBezTo>
                  <a:cubicBezTo>
                    <a:pt x="169" y="402"/>
                    <a:pt x="163" y="378"/>
                    <a:pt x="164" y="377"/>
                  </a:cubicBezTo>
                  <a:moveTo>
                    <a:pt x="350" y="272"/>
                  </a:moveTo>
                  <a:cubicBezTo>
                    <a:pt x="364" y="273"/>
                    <a:pt x="367" y="272"/>
                    <a:pt x="370" y="267"/>
                  </a:cubicBezTo>
                  <a:cubicBezTo>
                    <a:pt x="380" y="249"/>
                    <a:pt x="381" y="225"/>
                    <a:pt x="381" y="205"/>
                  </a:cubicBezTo>
                  <a:cubicBezTo>
                    <a:pt x="381" y="198"/>
                    <a:pt x="368" y="189"/>
                    <a:pt x="361" y="187"/>
                  </a:cubicBezTo>
                  <a:cubicBezTo>
                    <a:pt x="357" y="186"/>
                    <a:pt x="350" y="187"/>
                    <a:pt x="346" y="192"/>
                  </a:cubicBezTo>
                  <a:cubicBezTo>
                    <a:pt x="335" y="205"/>
                    <a:pt x="331" y="217"/>
                    <a:pt x="325" y="230"/>
                  </a:cubicBezTo>
                  <a:cubicBezTo>
                    <a:pt x="320" y="240"/>
                    <a:pt x="317" y="250"/>
                    <a:pt x="315" y="259"/>
                  </a:cubicBezTo>
                  <a:cubicBezTo>
                    <a:pt x="314" y="262"/>
                    <a:pt x="315" y="267"/>
                    <a:pt x="319" y="269"/>
                  </a:cubicBezTo>
                  <a:cubicBezTo>
                    <a:pt x="329" y="271"/>
                    <a:pt x="336" y="272"/>
                    <a:pt x="350" y="272"/>
                  </a:cubicBezTo>
                  <a:moveTo>
                    <a:pt x="331" y="314"/>
                  </a:moveTo>
                  <a:cubicBezTo>
                    <a:pt x="330" y="309"/>
                    <a:pt x="325" y="303"/>
                    <a:pt x="320" y="302"/>
                  </a:cubicBezTo>
                  <a:cubicBezTo>
                    <a:pt x="314" y="302"/>
                    <a:pt x="306" y="309"/>
                    <a:pt x="300" y="316"/>
                  </a:cubicBezTo>
                  <a:cubicBezTo>
                    <a:pt x="294" y="323"/>
                    <a:pt x="291" y="332"/>
                    <a:pt x="285" y="339"/>
                  </a:cubicBezTo>
                  <a:cubicBezTo>
                    <a:pt x="273" y="353"/>
                    <a:pt x="261" y="366"/>
                    <a:pt x="249" y="380"/>
                  </a:cubicBezTo>
                  <a:cubicBezTo>
                    <a:pt x="248" y="381"/>
                    <a:pt x="247" y="385"/>
                    <a:pt x="248" y="386"/>
                  </a:cubicBezTo>
                  <a:cubicBezTo>
                    <a:pt x="250" y="387"/>
                    <a:pt x="252" y="387"/>
                    <a:pt x="254" y="386"/>
                  </a:cubicBezTo>
                  <a:cubicBezTo>
                    <a:pt x="264" y="383"/>
                    <a:pt x="274" y="379"/>
                    <a:pt x="284" y="377"/>
                  </a:cubicBezTo>
                  <a:cubicBezTo>
                    <a:pt x="303" y="372"/>
                    <a:pt x="334" y="336"/>
                    <a:pt x="331" y="314"/>
                  </a:cubicBezTo>
                  <a:moveTo>
                    <a:pt x="206" y="334"/>
                  </a:moveTo>
                  <a:cubicBezTo>
                    <a:pt x="206" y="342"/>
                    <a:pt x="205" y="349"/>
                    <a:pt x="207" y="354"/>
                  </a:cubicBezTo>
                  <a:cubicBezTo>
                    <a:pt x="209" y="358"/>
                    <a:pt x="218" y="363"/>
                    <a:pt x="220" y="362"/>
                  </a:cubicBezTo>
                  <a:cubicBezTo>
                    <a:pt x="227" y="358"/>
                    <a:pt x="233" y="352"/>
                    <a:pt x="238" y="346"/>
                  </a:cubicBezTo>
                  <a:cubicBezTo>
                    <a:pt x="244" y="338"/>
                    <a:pt x="254" y="326"/>
                    <a:pt x="259" y="318"/>
                  </a:cubicBezTo>
                  <a:cubicBezTo>
                    <a:pt x="261" y="315"/>
                    <a:pt x="260" y="310"/>
                    <a:pt x="257" y="309"/>
                  </a:cubicBezTo>
                  <a:cubicBezTo>
                    <a:pt x="248" y="304"/>
                    <a:pt x="238" y="300"/>
                    <a:pt x="229" y="301"/>
                  </a:cubicBezTo>
                  <a:cubicBezTo>
                    <a:pt x="222" y="301"/>
                    <a:pt x="212" y="311"/>
                    <a:pt x="207" y="317"/>
                  </a:cubicBezTo>
                  <a:cubicBezTo>
                    <a:pt x="204" y="322"/>
                    <a:pt x="206" y="330"/>
                    <a:pt x="206" y="334"/>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0" name="íṡ1íďé">
              <a:extLst>
                <a:ext uri="{FF2B5EF4-FFF2-40B4-BE49-F238E27FC236}">
                  <a16:creationId xmlns="" xmlns:a16="http://schemas.microsoft.com/office/drawing/2014/main" id="{6A43BE3F-C62F-44F0-939A-68E796088542}"/>
                </a:ext>
              </a:extLst>
            </p:cNvPr>
            <p:cNvSpPr/>
            <p:nvPr/>
          </p:nvSpPr>
          <p:spPr bwMode="auto">
            <a:xfrm>
              <a:off x="6979444" y="2944814"/>
              <a:ext cx="719138" cy="695325"/>
            </a:xfrm>
            <a:custGeom>
              <a:avLst/>
              <a:gdLst>
                <a:gd name="T0" fmla="*/ 163 w 363"/>
                <a:gd name="T1" fmla="*/ 271 h 350"/>
                <a:gd name="T2" fmla="*/ 277 w 363"/>
                <a:gd name="T3" fmla="*/ 261 h 350"/>
                <a:gd name="T4" fmla="*/ 293 w 363"/>
                <a:gd name="T5" fmla="*/ 274 h 350"/>
                <a:gd name="T6" fmla="*/ 284 w 363"/>
                <a:gd name="T7" fmla="*/ 292 h 350"/>
                <a:gd name="T8" fmla="*/ 261 w 363"/>
                <a:gd name="T9" fmla="*/ 297 h 350"/>
                <a:gd name="T10" fmla="*/ 239 w 363"/>
                <a:gd name="T11" fmla="*/ 298 h 350"/>
                <a:gd name="T12" fmla="*/ 136 w 363"/>
                <a:gd name="T13" fmla="*/ 309 h 350"/>
                <a:gd name="T14" fmla="*/ 67 w 363"/>
                <a:gd name="T15" fmla="*/ 295 h 350"/>
                <a:gd name="T16" fmla="*/ 60 w 363"/>
                <a:gd name="T17" fmla="*/ 297 h 350"/>
                <a:gd name="T18" fmla="*/ 60 w 363"/>
                <a:gd name="T19" fmla="*/ 304 h 350"/>
                <a:gd name="T20" fmla="*/ 57 w 363"/>
                <a:gd name="T21" fmla="*/ 343 h 350"/>
                <a:gd name="T22" fmla="*/ 33 w 363"/>
                <a:gd name="T23" fmla="*/ 347 h 350"/>
                <a:gd name="T24" fmla="*/ 15 w 363"/>
                <a:gd name="T25" fmla="*/ 330 h 350"/>
                <a:gd name="T26" fmla="*/ 19 w 363"/>
                <a:gd name="T27" fmla="*/ 222 h 350"/>
                <a:gd name="T28" fmla="*/ 38 w 363"/>
                <a:gd name="T29" fmla="*/ 104 h 350"/>
                <a:gd name="T30" fmla="*/ 48 w 363"/>
                <a:gd name="T31" fmla="*/ 46 h 350"/>
                <a:gd name="T32" fmla="*/ 65 w 363"/>
                <a:gd name="T33" fmla="*/ 32 h 350"/>
                <a:gd name="T34" fmla="*/ 140 w 363"/>
                <a:gd name="T35" fmla="*/ 38 h 350"/>
                <a:gd name="T36" fmla="*/ 165 w 363"/>
                <a:gd name="T37" fmla="*/ 61 h 350"/>
                <a:gd name="T38" fmla="*/ 186 w 363"/>
                <a:gd name="T39" fmla="*/ 99 h 350"/>
                <a:gd name="T40" fmla="*/ 202 w 363"/>
                <a:gd name="T41" fmla="*/ 134 h 350"/>
                <a:gd name="T42" fmla="*/ 183 w 363"/>
                <a:gd name="T43" fmla="*/ 176 h 350"/>
                <a:gd name="T44" fmla="*/ 175 w 363"/>
                <a:gd name="T45" fmla="*/ 194 h 350"/>
                <a:gd name="T46" fmla="*/ 200 w 363"/>
                <a:gd name="T47" fmla="*/ 198 h 350"/>
                <a:gd name="T48" fmla="*/ 229 w 363"/>
                <a:gd name="T49" fmla="*/ 179 h 350"/>
                <a:gd name="T50" fmla="*/ 223 w 363"/>
                <a:gd name="T51" fmla="*/ 144 h 350"/>
                <a:gd name="T52" fmla="*/ 204 w 363"/>
                <a:gd name="T53" fmla="*/ 65 h 350"/>
                <a:gd name="T54" fmla="*/ 196 w 363"/>
                <a:gd name="T55" fmla="*/ 29 h 350"/>
                <a:gd name="T56" fmla="*/ 210 w 363"/>
                <a:gd name="T57" fmla="*/ 13 h 350"/>
                <a:gd name="T58" fmla="*/ 226 w 363"/>
                <a:gd name="T59" fmla="*/ 18 h 350"/>
                <a:gd name="T60" fmla="*/ 241 w 363"/>
                <a:gd name="T61" fmla="*/ 75 h 350"/>
                <a:gd name="T62" fmla="*/ 261 w 363"/>
                <a:gd name="T63" fmla="*/ 129 h 350"/>
                <a:gd name="T64" fmla="*/ 285 w 363"/>
                <a:gd name="T65" fmla="*/ 127 h 350"/>
                <a:gd name="T66" fmla="*/ 300 w 363"/>
                <a:gd name="T67" fmla="*/ 72 h 350"/>
                <a:gd name="T68" fmla="*/ 293 w 363"/>
                <a:gd name="T69" fmla="*/ 28 h 350"/>
                <a:gd name="T70" fmla="*/ 309 w 363"/>
                <a:gd name="T71" fmla="*/ 2 h 350"/>
                <a:gd name="T72" fmla="*/ 331 w 363"/>
                <a:gd name="T73" fmla="*/ 20 h 350"/>
                <a:gd name="T74" fmla="*/ 340 w 363"/>
                <a:gd name="T75" fmla="*/ 53 h 350"/>
                <a:gd name="T76" fmla="*/ 341 w 363"/>
                <a:gd name="T77" fmla="*/ 108 h 350"/>
                <a:gd name="T78" fmla="*/ 328 w 363"/>
                <a:gd name="T79" fmla="*/ 154 h 350"/>
                <a:gd name="T80" fmla="*/ 316 w 363"/>
                <a:gd name="T81" fmla="*/ 187 h 350"/>
                <a:gd name="T82" fmla="*/ 295 w 363"/>
                <a:gd name="T83" fmla="*/ 214 h 350"/>
                <a:gd name="T84" fmla="*/ 258 w 363"/>
                <a:gd name="T85" fmla="*/ 240 h 350"/>
                <a:gd name="T86" fmla="*/ 228 w 363"/>
                <a:gd name="T87" fmla="*/ 241 h 350"/>
                <a:gd name="T88" fmla="*/ 126 w 363"/>
                <a:gd name="T89" fmla="*/ 252 h 350"/>
                <a:gd name="T90" fmla="*/ 116 w 363"/>
                <a:gd name="T91" fmla="*/ 259 h 350"/>
                <a:gd name="T92" fmla="*/ 124 w 363"/>
                <a:gd name="T93" fmla="*/ 264 h 350"/>
                <a:gd name="T94" fmla="*/ 163 w 363"/>
                <a:gd name="T95" fmla="*/ 271 h 350"/>
                <a:gd name="T96" fmla="*/ 132 w 363"/>
                <a:gd name="T97" fmla="*/ 193 h 350"/>
                <a:gd name="T98" fmla="*/ 152 w 363"/>
                <a:gd name="T99" fmla="*/ 172 h 350"/>
                <a:gd name="T100" fmla="*/ 152 w 363"/>
                <a:gd name="T101" fmla="*/ 135 h 350"/>
                <a:gd name="T102" fmla="*/ 115 w 363"/>
                <a:gd name="T103" fmla="*/ 91 h 350"/>
                <a:gd name="T104" fmla="*/ 95 w 363"/>
                <a:gd name="T105" fmla="*/ 79 h 350"/>
                <a:gd name="T106" fmla="*/ 74 w 363"/>
                <a:gd name="T107" fmla="*/ 104 h 350"/>
                <a:gd name="T108" fmla="*/ 64 w 363"/>
                <a:gd name="T109" fmla="*/ 178 h 350"/>
                <a:gd name="T110" fmla="*/ 70 w 363"/>
                <a:gd name="T111" fmla="*/ 187 h 350"/>
                <a:gd name="T112" fmla="*/ 132 w 363"/>
                <a:gd name="T113" fmla="*/ 19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3" h="350">
                  <a:moveTo>
                    <a:pt x="163" y="271"/>
                  </a:moveTo>
                  <a:cubicBezTo>
                    <a:pt x="201" y="273"/>
                    <a:pt x="239" y="264"/>
                    <a:pt x="277" y="261"/>
                  </a:cubicBezTo>
                  <a:cubicBezTo>
                    <a:pt x="282" y="261"/>
                    <a:pt x="292" y="269"/>
                    <a:pt x="293" y="274"/>
                  </a:cubicBezTo>
                  <a:cubicBezTo>
                    <a:pt x="295" y="279"/>
                    <a:pt x="289" y="291"/>
                    <a:pt x="284" y="292"/>
                  </a:cubicBezTo>
                  <a:cubicBezTo>
                    <a:pt x="271" y="297"/>
                    <a:pt x="275" y="295"/>
                    <a:pt x="261" y="297"/>
                  </a:cubicBezTo>
                  <a:cubicBezTo>
                    <a:pt x="260" y="297"/>
                    <a:pt x="244" y="295"/>
                    <a:pt x="239" y="298"/>
                  </a:cubicBezTo>
                  <a:cubicBezTo>
                    <a:pt x="205" y="322"/>
                    <a:pt x="171" y="313"/>
                    <a:pt x="136" y="309"/>
                  </a:cubicBezTo>
                  <a:cubicBezTo>
                    <a:pt x="113" y="306"/>
                    <a:pt x="90" y="300"/>
                    <a:pt x="67" y="295"/>
                  </a:cubicBezTo>
                  <a:cubicBezTo>
                    <a:pt x="64" y="295"/>
                    <a:pt x="61" y="295"/>
                    <a:pt x="60" y="297"/>
                  </a:cubicBezTo>
                  <a:cubicBezTo>
                    <a:pt x="59" y="298"/>
                    <a:pt x="60" y="301"/>
                    <a:pt x="60" y="304"/>
                  </a:cubicBezTo>
                  <a:cubicBezTo>
                    <a:pt x="60" y="317"/>
                    <a:pt x="62" y="331"/>
                    <a:pt x="57" y="343"/>
                  </a:cubicBezTo>
                  <a:cubicBezTo>
                    <a:pt x="55" y="350"/>
                    <a:pt x="41" y="349"/>
                    <a:pt x="33" y="347"/>
                  </a:cubicBezTo>
                  <a:cubicBezTo>
                    <a:pt x="26" y="344"/>
                    <a:pt x="18" y="337"/>
                    <a:pt x="15" y="330"/>
                  </a:cubicBezTo>
                  <a:cubicBezTo>
                    <a:pt x="0" y="294"/>
                    <a:pt x="16" y="258"/>
                    <a:pt x="19" y="222"/>
                  </a:cubicBezTo>
                  <a:cubicBezTo>
                    <a:pt x="23" y="182"/>
                    <a:pt x="32" y="143"/>
                    <a:pt x="38" y="104"/>
                  </a:cubicBezTo>
                  <a:cubicBezTo>
                    <a:pt x="41" y="85"/>
                    <a:pt x="43" y="65"/>
                    <a:pt x="48" y="46"/>
                  </a:cubicBezTo>
                  <a:cubicBezTo>
                    <a:pt x="49" y="40"/>
                    <a:pt x="59" y="32"/>
                    <a:pt x="65" y="32"/>
                  </a:cubicBezTo>
                  <a:cubicBezTo>
                    <a:pt x="90" y="32"/>
                    <a:pt x="116" y="33"/>
                    <a:pt x="140" y="38"/>
                  </a:cubicBezTo>
                  <a:cubicBezTo>
                    <a:pt x="150" y="39"/>
                    <a:pt x="158" y="52"/>
                    <a:pt x="165" y="61"/>
                  </a:cubicBezTo>
                  <a:cubicBezTo>
                    <a:pt x="173" y="73"/>
                    <a:pt x="180" y="86"/>
                    <a:pt x="186" y="99"/>
                  </a:cubicBezTo>
                  <a:cubicBezTo>
                    <a:pt x="193" y="110"/>
                    <a:pt x="203" y="123"/>
                    <a:pt x="202" y="134"/>
                  </a:cubicBezTo>
                  <a:cubicBezTo>
                    <a:pt x="201" y="149"/>
                    <a:pt x="190" y="162"/>
                    <a:pt x="183" y="176"/>
                  </a:cubicBezTo>
                  <a:cubicBezTo>
                    <a:pt x="180" y="182"/>
                    <a:pt x="177" y="188"/>
                    <a:pt x="175" y="194"/>
                  </a:cubicBezTo>
                  <a:cubicBezTo>
                    <a:pt x="183" y="196"/>
                    <a:pt x="191" y="198"/>
                    <a:pt x="200" y="198"/>
                  </a:cubicBezTo>
                  <a:cubicBezTo>
                    <a:pt x="214" y="199"/>
                    <a:pt x="229" y="197"/>
                    <a:pt x="229" y="179"/>
                  </a:cubicBezTo>
                  <a:cubicBezTo>
                    <a:pt x="230" y="167"/>
                    <a:pt x="226" y="156"/>
                    <a:pt x="223" y="144"/>
                  </a:cubicBezTo>
                  <a:cubicBezTo>
                    <a:pt x="217" y="118"/>
                    <a:pt x="211" y="91"/>
                    <a:pt x="204" y="65"/>
                  </a:cubicBezTo>
                  <a:cubicBezTo>
                    <a:pt x="201" y="53"/>
                    <a:pt x="196" y="41"/>
                    <a:pt x="196" y="29"/>
                  </a:cubicBezTo>
                  <a:cubicBezTo>
                    <a:pt x="196" y="23"/>
                    <a:pt x="202" y="13"/>
                    <a:pt x="210" y="13"/>
                  </a:cubicBezTo>
                  <a:cubicBezTo>
                    <a:pt x="213" y="13"/>
                    <a:pt x="221" y="14"/>
                    <a:pt x="226" y="18"/>
                  </a:cubicBezTo>
                  <a:cubicBezTo>
                    <a:pt x="247" y="36"/>
                    <a:pt x="235" y="57"/>
                    <a:pt x="241" y="75"/>
                  </a:cubicBezTo>
                  <a:cubicBezTo>
                    <a:pt x="247" y="93"/>
                    <a:pt x="252" y="112"/>
                    <a:pt x="261" y="129"/>
                  </a:cubicBezTo>
                  <a:cubicBezTo>
                    <a:pt x="267" y="135"/>
                    <a:pt x="280" y="136"/>
                    <a:pt x="285" y="127"/>
                  </a:cubicBezTo>
                  <a:cubicBezTo>
                    <a:pt x="293" y="110"/>
                    <a:pt x="299" y="91"/>
                    <a:pt x="300" y="72"/>
                  </a:cubicBezTo>
                  <a:cubicBezTo>
                    <a:pt x="301" y="58"/>
                    <a:pt x="292" y="43"/>
                    <a:pt x="293" y="28"/>
                  </a:cubicBezTo>
                  <a:cubicBezTo>
                    <a:pt x="293" y="19"/>
                    <a:pt x="296" y="5"/>
                    <a:pt x="309" y="2"/>
                  </a:cubicBezTo>
                  <a:cubicBezTo>
                    <a:pt x="315" y="0"/>
                    <a:pt x="327" y="12"/>
                    <a:pt x="331" y="20"/>
                  </a:cubicBezTo>
                  <a:cubicBezTo>
                    <a:pt x="337" y="30"/>
                    <a:pt x="333" y="47"/>
                    <a:pt x="340" y="53"/>
                  </a:cubicBezTo>
                  <a:cubicBezTo>
                    <a:pt x="363" y="73"/>
                    <a:pt x="345" y="90"/>
                    <a:pt x="341" y="108"/>
                  </a:cubicBezTo>
                  <a:cubicBezTo>
                    <a:pt x="338" y="124"/>
                    <a:pt x="334" y="139"/>
                    <a:pt x="328" y="154"/>
                  </a:cubicBezTo>
                  <a:cubicBezTo>
                    <a:pt x="322" y="170"/>
                    <a:pt x="325" y="173"/>
                    <a:pt x="316" y="187"/>
                  </a:cubicBezTo>
                  <a:cubicBezTo>
                    <a:pt x="314" y="192"/>
                    <a:pt x="299" y="210"/>
                    <a:pt x="295" y="214"/>
                  </a:cubicBezTo>
                  <a:cubicBezTo>
                    <a:pt x="283" y="224"/>
                    <a:pt x="271" y="233"/>
                    <a:pt x="258" y="240"/>
                  </a:cubicBezTo>
                  <a:cubicBezTo>
                    <a:pt x="250" y="244"/>
                    <a:pt x="238" y="240"/>
                    <a:pt x="228" y="241"/>
                  </a:cubicBezTo>
                  <a:cubicBezTo>
                    <a:pt x="193" y="244"/>
                    <a:pt x="158" y="239"/>
                    <a:pt x="126" y="252"/>
                  </a:cubicBezTo>
                  <a:cubicBezTo>
                    <a:pt x="123" y="253"/>
                    <a:pt x="116" y="256"/>
                    <a:pt x="116" y="259"/>
                  </a:cubicBezTo>
                  <a:cubicBezTo>
                    <a:pt x="117" y="262"/>
                    <a:pt x="122" y="263"/>
                    <a:pt x="124" y="264"/>
                  </a:cubicBezTo>
                  <a:cubicBezTo>
                    <a:pt x="137" y="266"/>
                    <a:pt x="149" y="270"/>
                    <a:pt x="163" y="271"/>
                  </a:cubicBezTo>
                  <a:moveTo>
                    <a:pt x="132" y="193"/>
                  </a:moveTo>
                  <a:cubicBezTo>
                    <a:pt x="139" y="191"/>
                    <a:pt x="150" y="180"/>
                    <a:pt x="152" y="172"/>
                  </a:cubicBezTo>
                  <a:cubicBezTo>
                    <a:pt x="155" y="159"/>
                    <a:pt x="158" y="146"/>
                    <a:pt x="152" y="135"/>
                  </a:cubicBezTo>
                  <a:cubicBezTo>
                    <a:pt x="143" y="118"/>
                    <a:pt x="132" y="108"/>
                    <a:pt x="115" y="91"/>
                  </a:cubicBezTo>
                  <a:cubicBezTo>
                    <a:pt x="112" y="87"/>
                    <a:pt x="100" y="79"/>
                    <a:pt x="95" y="79"/>
                  </a:cubicBezTo>
                  <a:cubicBezTo>
                    <a:pt x="84" y="79"/>
                    <a:pt x="76" y="96"/>
                    <a:pt x="74" y="104"/>
                  </a:cubicBezTo>
                  <a:cubicBezTo>
                    <a:pt x="69" y="129"/>
                    <a:pt x="66" y="153"/>
                    <a:pt x="64" y="178"/>
                  </a:cubicBezTo>
                  <a:cubicBezTo>
                    <a:pt x="63" y="182"/>
                    <a:pt x="67" y="186"/>
                    <a:pt x="70" y="187"/>
                  </a:cubicBezTo>
                  <a:cubicBezTo>
                    <a:pt x="73" y="189"/>
                    <a:pt x="110" y="201"/>
                    <a:pt x="132" y="193"/>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1" name="iš1îḍè">
              <a:extLst>
                <a:ext uri="{FF2B5EF4-FFF2-40B4-BE49-F238E27FC236}">
                  <a16:creationId xmlns="" xmlns:a16="http://schemas.microsoft.com/office/drawing/2014/main" id="{F7937ED9-7D16-41CF-832F-64C601AA3E72}"/>
                </a:ext>
              </a:extLst>
            </p:cNvPr>
            <p:cNvSpPr/>
            <p:nvPr/>
          </p:nvSpPr>
          <p:spPr bwMode="auto">
            <a:xfrm>
              <a:off x="9995694" y="2727327"/>
              <a:ext cx="596900" cy="1039813"/>
            </a:xfrm>
            <a:custGeom>
              <a:avLst/>
              <a:gdLst>
                <a:gd name="T0" fmla="*/ 82 w 301"/>
                <a:gd name="T1" fmla="*/ 63 h 523"/>
                <a:gd name="T2" fmla="*/ 106 w 301"/>
                <a:gd name="T3" fmla="*/ 65 h 523"/>
                <a:gd name="T4" fmla="*/ 120 w 301"/>
                <a:gd name="T5" fmla="*/ 152 h 523"/>
                <a:gd name="T6" fmla="*/ 161 w 301"/>
                <a:gd name="T7" fmla="*/ 86 h 523"/>
                <a:gd name="T8" fmla="*/ 153 w 301"/>
                <a:gd name="T9" fmla="*/ 18 h 523"/>
                <a:gd name="T10" fmla="*/ 205 w 301"/>
                <a:gd name="T11" fmla="*/ 75 h 523"/>
                <a:gd name="T12" fmla="*/ 238 w 301"/>
                <a:gd name="T13" fmla="*/ 104 h 523"/>
                <a:gd name="T14" fmla="*/ 257 w 301"/>
                <a:gd name="T15" fmla="*/ 82 h 523"/>
                <a:gd name="T16" fmla="*/ 277 w 301"/>
                <a:gd name="T17" fmla="*/ 10 h 523"/>
                <a:gd name="T18" fmla="*/ 298 w 301"/>
                <a:gd name="T19" fmla="*/ 103 h 523"/>
                <a:gd name="T20" fmla="*/ 251 w 301"/>
                <a:gd name="T21" fmla="*/ 223 h 523"/>
                <a:gd name="T22" fmla="*/ 168 w 301"/>
                <a:gd name="T23" fmla="*/ 317 h 523"/>
                <a:gd name="T24" fmla="*/ 169 w 301"/>
                <a:gd name="T25" fmla="*/ 383 h 523"/>
                <a:gd name="T26" fmla="*/ 183 w 301"/>
                <a:gd name="T27" fmla="*/ 444 h 523"/>
                <a:gd name="T28" fmla="*/ 97 w 301"/>
                <a:gd name="T29" fmla="*/ 513 h 523"/>
                <a:gd name="T30" fmla="*/ 15 w 301"/>
                <a:gd name="T31" fmla="*/ 487 h 523"/>
                <a:gd name="T32" fmla="*/ 87 w 301"/>
                <a:gd name="T33" fmla="*/ 450 h 523"/>
                <a:gd name="T34" fmla="*/ 51 w 301"/>
                <a:gd name="T35" fmla="*/ 420 h 523"/>
                <a:gd name="T36" fmla="*/ 5 w 301"/>
                <a:gd name="T37" fmla="*/ 412 h 523"/>
                <a:gd name="T38" fmla="*/ 70 w 301"/>
                <a:gd name="T39" fmla="*/ 368 h 523"/>
                <a:gd name="T40" fmla="*/ 120 w 301"/>
                <a:gd name="T41" fmla="*/ 288 h 523"/>
                <a:gd name="T42" fmla="*/ 142 w 301"/>
                <a:gd name="T43" fmla="*/ 242 h 523"/>
                <a:gd name="T44" fmla="*/ 99 w 301"/>
                <a:gd name="T45" fmla="*/ 250 h 523"/>
                <a:gd name="T46" fmla="*/ 0 w 301"/>
                <a:gd name="T47" fmla="*/ 255 h 523"/>
                <a:gd name="T48" fmla="*/ 116 w 301"/>
                <a:gd name="T49" fmla="*/ 212 h 523"/>
                <a:gd name="T50" fmla="*/ 150 w 301"/>
                <a:gd name="T51" fmla="*/ 197 h 523"/>
                <a:gd name="T52" fmla="*/ 108 w 301"/>
                <a:gd name="T53" fmla="*/ 192 h 523"/>
                <a:gd name="T54" fmla="*/ 84 w 301"/>
                <a:gd name="T55" fmla="*/ 190 h 523"/>
                <a:gd name="T56" fmla="*/ 210 w 301"/>
                <a:gd name="T57" fmla="*/ 193 h 523"/>
                <a:gd name="T58" fmla="*/ 231 w 301"/>
                <a:gd name="T59" fmla="*/ 147 h 523"/>
                <a:gd name="T60" fmla="*/ 204 w 301"/>
                <a:gd name="T61" fmla="*/ 117 h 523"/>
                <a:gd name="T62" fmla="*/ 188 w 301"/>
                <a:gd name="T63" fmla="*/ 152 h 523"/>
                <a:gd name="T64" fmla="*/ 210 w 301"/>
                <a:gd name="T65" fmla="*/ 193 h 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1" h="523">
                  <a:moveTo>
                    <a:pt x="70" y="133"/>
                  </a:moveTo>
                  <a:cubicBezTo>
                    <a:pt x="69" y="112"/>
                    <a:pt x="77" y="87"/>
                    <a:pt x="82" y="63"/>
                  </a:cubicBezTo>
                  <a:cubicBezTo>
                    <a:pt x="83" y="59"/>
                    <a:pt x="88" y="53"/>
                    <a:pt x="93" y="52"/>
                  </a:cubicBezTo>
                  <a:cubicBezTo>
                    <a:pt x="99" y="52"/>
                    <a:pt x="105" y="60"/>
                    <a:pt x="106" y="65"/>
                  </a:cubicBezTo>
                  <a:cubicBezTo>
                    <a:pt x="109" y="89"/>
                    <a:pt x="122" y="113"/>
                    <a:pt x="111" y="138"/>
                  </a:cubicBezTo>
                  <a:cubicBezTo>
                    <a:pt x="110" y="141"/>
                    <a:pt x="114" y="150"/>
                    <a:pt x="120" y="152"/>
                  </a:cubicBezTo>
                  <a:cubicBezTo>
                    <a:pt x="130" y="154"/>
                    <a:pt x="140" y="144"/>
                    <a:pt x="144" y="136"/>
                  </a:cubicBezTo>
                  <a:cubicBezTo>
                    <a:pt x="153" y="121"/>
                    <a:pt x="161" y="103"/>
                    <a:pt x="161" y="86"/>
                  </a:cubicBezTo>
                  <a:cubicBezTo>
                    <a:pt x="162" y="70"/>
                    <a:pt x="153" y="54"/>
                    <a:pt x="150" y="38"/>
                  </a:cubicBezTo>
                  <a:cubicBezTo>
                    <a:pt x="149" y="31"/>
                    <a:pt x="150" y="20"/>
                    <a:pt x="153" y="18"/>
                  </a:cubicBezTo>
                  <a:cubicBezTo>
                    <a:pt x="177" y="4"/>
                    <a:pt x="196" y="15"/>
                    <a:pt x="201" y="45"/>
                  </a:cubicBezTo>
                  <a:cubicBezTo>
                    <a:pt x="203" y="55"/>
                    <a:pt x="202" y="66"/>
                    <a:pt x="205" y="75"/>
                  </a:cubicBezTo>
                  <a:cubicBezTo>
                    <a:pt x="209" y="83"/>
                    <a:pt x="217" y="89"/>
                    <a:pt x="223" y="96"/>
                  </a:cubicBezTo>
                  <a:cubicBezTo>
                    <a:pt x="227" y="99"/>
                    <a:pt x="233" y="102"/>
                    <a:pt x="238" y="104"/>
                  </a:cubicBezTo>
                  <a:cubicBezTo>
                    <a:pt x="243" y="106"/>
                    <a:pt x="249" y="107"/>
                    <a:pt x="255" y="109"/>
                  </a:cubicBezTo>
                  <a:cubicBezTo>
                    <a:pt x="256" y="100"/>
                    <a:pt x="259" y="91"/>
                    <a:pt x="257" y="82"/>
                  </a:cubicBezTo>
                  <a:cubicBezTo>
                    <a:pt x="253" y="63"/>
                    <a:pt x="245" y="44"/>
                    <a:pt x="242" y="25"/>
                  </a:cubicBezTo>
                  <a:cubicBezTo>
                    <a:pt x="239" y="6"/>
                    <a:pt x="255" y="0"/>
                    <a:pt x="277" y="10"/>
                  </a:cubicBezTo>
                  <a:cubicBezTo>
                    <a:pt x="292" y="16"/>
                    <a:pt x="298" y="28"/>
                    <a:pt x="298" y="43"/>
                  </a:cubicBezTo>
                  <a:cubicBezTo>
                    <a:pt x="299" y="63"/>
                    <a:pt x="298" y="83"/>
                    <a:pt x="298" y="103"/>
                  </a:cubicBezTo>
                  <a:cubicBezTo>
                    <a:pt x="298" y="121"/>
                    <a:pt x="301" y="140"/>
                    <a:pt x="298" y="158"/>
                  </a:cubicBezTo>
                  <a:cubicBezTo>
                    <a:pt x="293" y="187"/>
                    <a:pt x="273" y="206"/>
                    <a:pt x="251" y="223"/>
                  </a:cubicBezTo>
                  <a:cubicBezTo>
                    <a:pt x="232" y="239"/>
                    <a:pt x="209" y="250"/>
                    <a:pt x="192" y="267"/>
                  </a:cubicBezTo>
                  <a:cubicBezTo>
                    <a:pt x="180" y="279"/>
                    <a:pt x="176" y="310"/>
                    <a:pt x="168" y="317"/>
                  </a:cubicBezTo>
                  <a:cubicBezTo>
                    <a:pt x="153" y="330"/>
                    <a:pt x="154" y="349"/>
                    <a:pt x="151" y="368"/>
                  </a:cubicBezTo>
                  <a:cubicBezTo>
                    <a:pt x="151" y="372"/>
                    <a:pt x="163" y="378"/>
                    <a:pt x="169" y="383"/>
                  </a:cubicBezTo>
                  <a:cubicBezTo>
                    <a:pt x="178" y="390"/>
                    <a:pt x="192" y="394"/>
                    <a:pt x="196" y="399"/>
                  </a:cubicBezTo>
                  <a:cubicBezTo>
                    <a:pt x="207" y="414"/>
                    <a:pt x="192" y="438"/>
                    <a:pt x="183" y="444"/>
                  </a:cubicBezTo>
                  <a:cubicBezTo>
                    <a:pt x="152" y="462"/>
                    <a:pt x="157" y="435"/>
                    <a:pt x="145" y="466"/>
                  </a:cubicBezTo>
                  <a:cubicBezTo>
                    <a:pt x="133" y="484"/>
                    <a:pt x="115" y="500"/>
                    <a:pt x="97" y="513"/>
                  </a:cubicBezTo>
                  <a:cubicBezTo>
                    <a:pt x="84" y="523"/>
                    <a:pt x="28" y="513"/>
                    <a:pt x="17" y="500"/>
                  </a:cubicBezTo>
                  <a:cubicBezTo>
                    <a:pt x="14" y="497"/>
                    <a:pt x="13" y="488"/>
                    <a:pt x="15" y="487"/>
                  </a:cubicBezTo>
                  <a:cubicBezTo>
                    <a:pt x="20" y="482"/>
                    <a:pt x="27" y="479"/>
                    <a:pt x="34" y="478"/>
                  </a:cubicBezTo>
                  <a:cubicBezTo>
                    <a:pt x="55" y="476"/>
                    <a:pt x="74" y="468"/>
                    <a:pt x="87" y="450"/>
                  </a:cubicBezTo>
                  <a:cubicBezTo>
                    <a:pt x="89" y="447"/>
                    <a:pt x="86" y="441"/>
                    <a:pt x="85" y="436"/>
                  </a:cubicBezTo>
                  <a:cubicBezTo>
                    <a:pt x="80" y="418"/>
                    <a:pt x="65" y="418"/>
                    <a:pt x="51" y="420"/>
                  </a:cubicBezTo>
                  <a:cubicBezTo>
                    <a:pt x="39" y="421"/>
                    <a:pt x="28" y="422"/>
                    <a:pt x="16" y="421"/>
                  </a:cubicBezTo>
                  <a:cubicBezTo>
                    <a:pt x="8" y="420"/>
                    <a:pt x="5" y="414"/>
                    <a:pt x="5" y="412"/>
                  </a:cubicBezTo>
                  <a:cubicBezTo>
                    <a:pt x="5" y="410"/>
                    <a:pt x="7" y="400"/>
                    <a:pt x="12" y="397"/>
                  </a:cubicBezTo>
                  <a:cubicBezTo>
                    <a:pt x="31" y="385"/>
                    <a:pt x="49" y="375"/>
                    <a:pt x="70" y="368"/>
                  </a:cubicBezTo>
                  <a:cubicBezTo>
                    <a:pt x="91" y="360"/>
                    <a:pt x="98" y="350"/>
                    <a:pt x="98" y="328"/>
                  </a:cubicBezTo>
                  <a:cubicBezTo>
                    <a:pt x="98" y="316"/>
                    <a:pt x="109" y="296"/>
                    <a:pt x="120" y="288"/>
                  </a:cubicBezTo>
                  <a:cubicBezTo>
                    <a:pt x="131" y="279"/>
                    <a:pt x="133" y="270"/>
                    <a:pt x="141" y="257"/>
                  </a:cubicBezTo>
                  <a:cubicBezTo>
                    <a:pt x="143" y="253"/>
                    <a:pt x="145" y="246"/>
                    <a:pt x="142" y="242"/>
                  </a:cubicBezTo>
                  <a:cubicBezTo>
                    <a:pt x="137" y="237"/>
                    <a:pt x="128" y="242"/>
                    <a:pt x="121" y="243"/>
                  </a:cubicBezTo>
                  <a:cubicBezTo>
                    <a:pt x="114" y="244"/>
                    <a:pt x="107" y="248"/>
                    <a:pt x="99" y="250"/>
                  </a:cubicBezTo>
                  <a:cubicBezTo>
                    <a:pt x="76" y="256"/>
                    <a:pt x="54" y="263"/>
                    <a:pt x="30" y="266"/>
                  </a:cubicBezTo>
                  <a:cubicBezTo>
                    <a:pt x="21" y="267"/>
                    <a:pt x="0" y="261"/>
                    <a:pt x="0" y="255"/>
                  </a:cubicBezTo>
                  <a:cubicBezTo>
                    <a:pt x="0" y="254"/>
                    <a:pt x="0" y="244"/>
                    <a:pt x="4" y="242"/>
                  </a:cubicBezTo>
                  <a:cubicBezTo>
                    <a:pt x="40" y="228"/>
                    <a:pt x="79" y="222"/>
                    <a:pt x="116" y="212"/>
                  </a:cubicBezTo>
                  <a:cubicBezTo>
                    <a:pt x="124" y="210"/>
                    <a:pt x="133" y="208"/>
                    <a:pt x="141" y="205"/>
                  </a:cubicBezTo>
                  <a:cubicBezTo>
                    <a:pt x="145" y="203"/>
                    <a:pt x="150" y="201"/>
                    <a:pt x="150" y="197"/>
                  </a:cubicBezTo>
                  <a:cubicBezTo>
                    <a:pt x="150" y="189"/>
                    <a:pt x="139" y="186"/>
                    <a:pt x="132" y="183"/>
                  </a:cubicBezTo>
                  <a:cubicBezTo>
                    <a:pt x="122" y="178"/>
                    <a:pt x="113" y="180"/>
                    <a:pt x="108" y="192"/>
                  </a:cubicBezTo>
                  <a:cubicBezTo>
                    <a:pt x="106" y="197"/>
                    <a:pt x="103" y="204"/>
                    <a:pt x="97" y="205"/>
                  </a:cubicBezTo>
                  <a:cubicBezTo>
                    <a:pt x="91" y="205"/>
                    <a:pt x="86" y="195"/>
                    <a:pt x="84" y="190"/>
                  </a:cubicBezTo>
                  <a:cubicBezTo>
                    <a:pt x="78" y="173"/>
                    <a:pt x="71" y="156"/>
                    <a:pt x="70" y="133"/>
                  </a:cubicBezTo>
                  <a:moveTo>
                    <a:pt x="210" y="193"/>
                  </a:moveTo>
                  <a:cubicBezTo>
                    <a:pt x="224" y="190"/>
                    <a:pt x="228" y="177"/>
                    <a:pt x="233" y="166"/>
                  </a:cubicBezTo>
                  <a:cubicBezTo>
                    <a:pt x="235" y="162"/>
                    <a:pt x="234" y="153"/>
                    <a:pt x="231" y="147"/>
                  </a:cubicBezTo>
                  <a:cubicBezTo>
                    <a:pt x="225" y="138"/>
                    <a:pt x="217" y="130"/>
                    <a:pt x="210" y="122"/>
                  </a:cubicBezTo>
                  <a:cubicBezTo>
                    <a:pt x="208" y="120"/>
                    <a:pt x="206" y="119"/>
                    <a:pt x="204" y="117"/>
                  </a:cubicBezTo>
                  <a:cubicBezTo>
                    <a:pt x="202" y="119"/>
                    <a:pt x="200" y="122"/>
                    <a:pt x="199" y="124"/>
                  </a:cubicBezTo>
                  <a:cubicBezTo>
                    <a:pt x="195" y="133"/>
                    <a:pt x="190" y="142"/>
                    <a:pt x="188" y="152"/>
                  </a:cubicBezTo>
                  <a:cubicBezTo>
                    <a:pt x="186" y="162"/>
                    <a:pt x="184" y="173"/>
                    <a:pt x="187" y="183"/>
                  </a:cubicBezTo>
                  <a:cubicBezTo>
                    <a:pt x="189" y="188"/>
                    <a:pt x="198" y="195"/>
                    <a:pt x="210" y="193"/>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2" name="îśļiḍé">
              <a:extLst>
                <a:ext uri="{FF2B5EF4-FFF2-40B4-BE49-F238E27FC236}">
                  <a16:creationId xmlns="" xmlns:a16="http://schemas.microsoft.com/office/drawing/2014/main" id="{AC4E3DB3-C8D8-435A-A922-FD1E107F2516}"/>
                </a:ext>
              </a:extLst>
            </p:cNvPr>
            <p:cNvSpPr/>
            <p:nvPr/>
          </p:nvSpPr>
          <p:spPr bwMode="auto">
            <a:xfrm>
              <a:off x="8287544" y="2773364"/>
              <a:ext cx="525463" cy="633413"/>
            </a:xfrm>
            <a:custGeom>
              <a:avLst/>
              <a:gdLst>
                <a:gd name="T0" fmla="*/ 10 w 265"/>
                <a:gd name="T1" fmla="*/ 230 h 319"/>
                <a:gd name="T2" fmla="*/ 51 w 265"/>
                <a:gd name="T3" fmla="*/ 190 h 319"/>
                <a:gd name="T4" fmla="*/ 102 w 265"/>
                <a:gd name="T5" fmla="*/ 148 h 319"/>
                <a:gd name="T6" fmla="*/ 118 w 265"/>
                <a:gd name="T7" fmla="*/ 69 h 319"/>
                <a:gd name="T8" fmla="*/ 98 w 265"/>
                <a:gd name="T9" fmla="*/ 57 h 319"/>
                <a:gd name="T10" fmla="*/ 76 w 265"/>
                <a:gd name="T11" fmla="*/ 48 h 319"/>
                <a:gd name="T12" fmla="*/ 88 w 265"/>
                <a:gd name="T13" fmla="*/ 26 h 319"/>
                <a:gd name="T14" fmla="*/ 210 w 265"/>
                <a:gd name="T15" fmla="*/ 24 h 319"/>
                <a:gd name="T16" fmla="*/ 216 w 265"/>
                <a:gd name="T17" fmla="*/ 52 h 319"/>
                <a:gd name="T18" fmla="*/ 197 w 265"/>
                <a:gd name="T19" fmla="*/ 118 h 319"/>
                <a:gd name="T20" fmla="*/ 211 w 265"/>
                <a:gd name="T21" fmla="*/ 125 h 319"/>
                <a:gd name="T22" fmla="*/ 253 w 265"/>
                <a:gd name="T23" fmla="*/ 151 h 319"/>
                <a:gd name="T24" fmla="*/ 243 w 265"/>
                <a:gd name="T25" fmla="*/ 193 h 319"/>
                <a:gd name="T26" fmla="*/ 236 w 265"/>
                <a:gd name="T27" fmla="*/ 200 h 319"/>
                <a:gd name="T28" fmla="*/ 246 w 265"/>
                <a:gd name="T29" fmla="*/ 217 h 319"/>
                <a:gd name="T30" fmla="*/ 263 w 265"/>
                <a:gd name="T31" fmla="*/ 232 h 319"/>
                <a:gd name="T32" fmla="*/ 256 w 265"/>
                <a:gd name="T33" fmla="*/ 250 h 319"/>
                <a:gd name="T34" fmla="*/ 168 w 265"/>
                <a:gd name="T35" fmla="*/ 278 h 319"/>
                <a:gd name="T36" fmla="*/ 84 w 265"/>
                <a:gd name="T37" fmla="*/ 301 h 319"/>
                <a:gd name="T38" fmla="*/ 22 w 265"/>
                <a:gd name="T39" fmla="*/ 318 h 319"/>
                <a:gd name="T40" fmla="*/ 1 w 265"/>
                <a:gd name="T41" fmla="*/ 303 h 319"/>
                <a:gd name="T42" fmla="*/ 15 w 265"/>
                <a:gd name="T43" fmla="*/ 285 h 319"/>
                <a:gd name="T44" fmla="*/ 72 w 265"/>
                <a:gd name="T45" fmla="*/ 260 h 319"/>
                <a:gd name="T46" fmla="*/ 126 w 265"/>
                <a:gd name="T47" fmla="*/ 233 h 319"/>
                <a:gd name="T48" fmla="*/ 158 w 265"/>
                <a:gd name="T49" fmla="*/ 192 h 319"/>
                <a:gd name="T50" fmla="*/ 157 w 265"/>
                <a:gd name="T51" fmla="*/ 180 h 319"/>
                <a:gd name="T52" fmla="*/ 145 w 265"/>
                <a:gd name="T53" fmla="*/ 181 h 319"/>
                <a:gd name="T54" fmla="*/ 76 w 265"/>
                <a:gd name="T55" fmla="*/ 245 h 319"/>
                <a:gd name="T56" fmla="*/ 26 w 265"/>
                <a:gd name="T57" fmla="*/ 258 h 319"/>
                <a:gd name="T58" fmla="*/ 10 w 265"/>
                <a:gd name="T59" fmla="*/ 23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65" h="319">
                  <a:moveTo>
                    <a:pt x="10" y="230"/>
                  </a:moveTo>
                  <a:cubicBezTo>
                    <a:pt x="2" y="200"/>
                    <a:pt x="36" y="196"/>
                    <a:pt x="51" y="190"/>
                  </a:cubicBezTo>
                  <a:cubicBezTo>
                    <a:pt x="74" y="181"/>
                    <a:pt x="88" y="166"/>
                    <a:pt x="102" y="148"/>
                  </a:cubicBezTo>
                  <a:cubicBezTo>
                    <a:pt x="120" y="124"/>
                    <a:pt x="122" y="97"/>
                    <a:pt x="118" y="69"/>
                  </a:cubicBezTo>
                  <a:cubicBezTo>
                    <a:pt x="117" y="64"/>
                    <a:pt x="105" y="61"/>
                    <a:pt x="98" y="57"/>
                  </a:cubicBezTo>
                  <a:cubicBezTo>
                    <a:pt x="91" y="54"/>
                    <a:pt x="78" y="56"/>
                    <a:pt x="76" y="48"/>
                  </a:cubicBezTo>
                  <a:cubicBezTo>
                    <a:pt x="73" y="39"/>
                    <a:pt x="82" y="31"/>
                    <a:pt x="88" y="26"/>
                  </a:cubicBezTo>
                  <a:cubicBezTo>
                    <a:pt x="117" y="0"/>
                    <a:pt x="190" y="0"/>
                    <a:pt x="210" y="24"/>
                  </a:cubicBezTo>
                  <a:cubicBezTo>
                    <a:pt x="216" y="31"/>
                    <a:pt x="218" y="43"/>
                    <a:pt x="216" y="52"/>
                  </a:cubicBezTo>
                  <a:cubicBezTo>
                    <a:pt x="212" y="75"/>
                    <a:pt x="203" y="96"/>
                    <a:pt x="197" y="118"/>
                  </a:cubicBezTo>
                  <a:cubicBezTo>
                    <a:pt x="197" y="119"/>
                    <a:pt x="207" y="126"/>
                    <a:pt x="211" y="125"/>
                  </a:cubicBezTo>
                  <a:cubicBezTo>
                    <a:pt x="233" y="121"/>
                    <a:pt x="244" y="132"/>
                    <a:pt x="253" y="151"/>
                  </a:cubicBezTo>
                  <a:cubicBezTo>
                    <a:pt x="262" y="169"/>
                    <a:pt x="251" y="180"/>
                    <a:pt x="243" y="193"/>
                  </a:cubicBezTo>
                  <a:cubicBezTo>
                    <a:pt x="242" y="196"/>
                    <a:pt x="238" y="197"/>
                    <a:pt x="236" y="200"/>
                  </a:cubicBezTo>
                  <a:cubicBezTo>
                    <a:pt x="231" y="209"/>
                    <a:pt x="216" y="224"/>
                    <a:pt x="246" y="217"/>
                  </a:cubicBezTo>
                  <a:cubicBezTo>
                    <a:pt x="251" y="216"/>
                    <a:pt x="260" y="226"/>
                    <a:pt x="263" y="232"/>
                  </a:cubicBezTo>
                  <a:cubicBezTo>
                    <a:pt x="265" y="236"/>
                    <a:pt x="260" y="248"/>
                    <a:pt x="256" y="250"/>
                  </a:cubicBezTo>
                  <a:cubicBezTo>
                    <a:pt x="227" y="260"/>
                    <a:pt x="197" y="270"/>
                    <a:pt x="168" y="278"/>
                  </a:cubicBezTo>
                  <a:cubicBezTo>
                    <a:pt x="140" y="287"/>
                    <a:pt x="112" y="293"/>
                    <a:pt x="84" y="301"/>
                  </a:cubicBezTo>
                  <a:cubicBezTo>
                    <a:pt x="63" y="307"/>
                    <a:pt x="43" y="315"/>
                    <a:pt x="22" y="318"/>
                  </a:cubicBezTo>
                  <a:cubicBezTo>
                    <a:pt x="16" y="319"/>
                    <a:pt x="2" y="312"/>
                    <a:pt x="1" y="303"/>
                  </a:cubicBezTo>
                  <a:cubicBezTo>
                    <a:pt x="0" y="295"/>
                    <a:pt x="9" y="288"/>
                    <a:pt x="15" y="285"/>
                  </a:cubicBezTo>
                  <a:cubicBezTo>
                    <a:pt x="33" y="275"/>
                    <a:pt x="52" y="262"/>
                    <a:pt x="72" y="260"/>
                  </a:cubicBezTo>
                  <a:cubicBezTo>
                    <a:pt x="95" y="258"/>
                    <a:pt x="111" y="247"/>
                    <a:pt x="126" y="233"/>
                  </a:cubicBezTo>
                  <a:cubicBezTo>
                    <a:pt x="138" y="221"/>
                    <a:pt x="148" y="206"/>
                    <a:pt x="158" y="192"/>
                  </a:cubicBezTo>
                  <a:cubicBezTo>
                    <a:pt x="160" y="189"/>
                    <a:pt x="161" y="182"/>
                    <a:pt x="157" y="180"/>
                  </a:cubicBezTo>
                  <a:cubicBezTo>
                    <a:pt x="154" y="177"/>
                    <a:pt x="148" y="179"/>
                    <a:pt x="145" y="181"/>
                  </a:cubicBezTo>
                  <a:cubicBezTo>
                    <a:pt x="122" y="202"/>
                    <a:pt x="98" y="223"/>
                    <a:pt x="76" y="245"/>
                  </a:cubicBezTo>
                  <a:cubicBezTo>
                    <a:pt x="61" y="259"/>
                    <a:pt x="43" y="262"/>
                    <a:pt x="26" y="258"/>
                  </a:cubicBezTo>
                  <a:cubicBezTo>
                    <a:pt x="19" y="256"/>
                    <a:pt x="13" y="241"/>
                    <a:pt x="10" y="230"/>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3" name="íŝļiḓê">
              <a:extLst>
                <a:ext uri="{FF2B5EF4-FFF2-40B4-BE49-F238E27FC236}">
                  <a16:creationId xmlns="" xmlns:a16="http://schemas.microsoft.com/office/drawing/2014/main" id="{02C1DE20-AA8B-44C2-A20A-8EF43E7D9337}"/>
                </a:ext>
              </a:extLst>
            </p:cNvPr>
            <p:cNvSpPr/>
            <p:nvPr/>
          </p:nvSpPr>
          <p:spPr bwMode="auto">
            <a:xfrm>
              <a:off x="8903494" y="2854327"/>
              <a:ext cx="650875" cy="814388"/>
            </a:xfrm>
            <a:custGeom>
              <a:avLst/>
              <a:gdLst>
                <a:gd name="T0" fmla="*/ 32 w 328"/>
                <a:gd name="T1" fmla="*/ 358 h 410"/>
                <a:gd name="T2" fmla="*/ 88 w 328"/>
                <a:gd name="T3" fmla="*/ 327 h 410"/>
                <a:gd name="T4" fmla="*/ 124 w 328"/>
                <a:gd name="T5" fmla="*/ 284 h 410"/>
                <a:gd name="T6" fmla="*/ 108 w 328"/>
                <a:gd name="T7" fmla="*/ 238 h 410"/>
                <a:gd name="T8" fmla="*/ 82 w 328"/>
                <a:gd name="T9" fmla="*/ 199 h 410"/>
                <a:gd name="T10" fmla="*/ 139 w 328"/>
                <a:gd name="T11" fmla="*/ 159 h 410"/>
                <a:gd name="T12" fmla="*/ 169 w 328"/>
                <a:gd name="T13" fmla="*/ 154 h 410"/>
                <a:gd name="T14" fmla="*/ 181 w 328"/>
                <a:gd name="T15" fmla="*/ 121 h 410"/>
                <a:gd name="T16" fmla="*/ 188 w 328"/>
                <a:gd name="T17" fmla="*/ 25 h 410"/>
                <a:gd name="T18" fmla="*/ 217 w 328"/>
                <a:gd name="T19" fmla="*/ 9 h 410"/>
                <a:gd name="T20" fmla="*/ 235 w 328"/>
                <a:gd name="T21" fmla="*/ 70 h 410"/>
                <a:gd name="T22" fmla="*/ 226 w 328"/>
                <a:gd name="T23" fmla="*/ 127 h 410"/>
                <a:gd name="T24" fmla="*/ 236 w 328"/>
                <a:gd name="T25" fmla="*/ 134 h 410"/>
                <a:gd name="T26" fmla="*/ 263 w 328"/>
                <a:gd name="T27" fmla="*/ 115 h 410"/>
                <a:gd name="T28" fmla="*/ 289 w 328"/>
                <a:gd name="T29" fmla="*/ 114 h 410"/>
                <a:gd name="T30" fmla="*/ 325 w 328"/>
                <a:gd name="T31" fmla="*/ 172 h 410"/>
                <a:gd name="T32" fmla="*/ 304 w 328"/>
                <a:gd name="T33" fmla="*/ 209 h 410"/>
                <a:gd name="T34" fmla="*/ 276 w 328"/>
                <a:gd name="T35" fmla="*/ 219 h 410"/>
                <a:gd name="T36" fmla="*/ 230 w 328"/>
                <a:gd name="T37" fmla="*/ 251 h 410"/>
                <a:gd name="T38" fmla="*/ 195 w 328"/>
                <a:gd name="T39" fmla="*/ 263 h 410"/>
                <a:gd name="T40" fmla="*/ 182 w 328"/>
                <a:gd name="T41" fmla="*/ 278 h 410"/>
                <a:gd name="T42" fmla="*/ 139 w 328"/>
                <a:gd name="T43" fmla="*/ 353 h 410"/>
                <a:gd name="T44" fmla="*/ 109 w 328"/>
                <a:gd name="T45" fmla="*/ 394 h 410"/>
                <a:gd name="T46" fmla="*/ 41 w 328"/>
                <a:gd name="T47" fmla="*/ 401 h 410"/>
                <a:gd name="T48" fmla="*/ 15 w 328"/>
                <a:gd name="T49" fmla="*/ 393 h 410"/>
                <a:gd name="T50" fmla="*/ 0 w 328"/>
                <a:gd name="T51" fmla="*/ 375 h 410"/>
                <a:gd name="T52" fmla="*/ 17 w 328"/>
                <a:gd name="T53" fmla="*/ 358 h 410"/>
                <a:gd name="T54" fmla="*/ 32 w 328"/>
                <a:gd name="T55" fmla="*/ 358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8" h="410">
                  <a:moveTo>
                    <a:pt x="32" y="358"/>
                  </a:moveTo>
                  <a:cubicBezTo>
                    <a:pt x="54" y="362"/>
                    <a:pt x="71" y="341"/>
                    <a:pt x="88" y="327"/>
                  </a:cubicBezTo>
                  <a:cubicBezTo>
                    <a:pt x="102" y="316"/>
                    <a:pt x="112" y="299"/>
                    <a:pt x="124" y="284"/>
                  </a:cubicBezTo>
                  <a:cubicBezTo>
                    <a:pt x="134" y="271"/>
                    <a:pt x="125" y="246"/>
                    <a:pt x="108" y="238"/>
                  </a:cubicBezTo>
                  <a:cubicBezTo>
                    <a:pt x="91" y="230"/>
                    <a:pt x="74" y="224"/>
                    <a:pt x="82" y="199"/>
                  </a:cubicBezTo>
                  <a:cubicBezTo>
                    <a:pt x="87" y="180"/>
                    <a:pt x="120" y="157"/>
                    <a:pt x="139" y="159"/>
                  </a:cubicBezTo>
                  <a:cubicBezTo>
                    <a:pt x="149" y="159"/>
                    <a:pt x="163" y="160"/>
                    <a:pt x="169" y="154"/>
                  </a:cubicBezTo>
                  <a:cubicBezTo>
                    <a:pt x="177" y="147"/>
                    <a:pt x="180" y="133"/>
                    <a:pt x="181" y="121"/>
                  </a:cubicBezTo>
                  <a:cubicBezTo>
                    <a:pt x="184" y="90"/>
                    <a:pt x="186" y="57"/>
                    <a:pt x="188" y="25"/>
                  </a:cubicBezTo>
                  <a:cubicBezTo>
                    <a:pt x="188" y="8"/>
                    <a:pt x="201" y="0"/>
                    <a:pt x="217" y="9"/>
                  </a:cubicBezTo>
                  <a:cubicBezTo>
                    <a:pt x="247" y="27"/>
                    <a:pt x="244" y="27"/>
                    <a:pt x="235" y="70"/>
                  </a:cubicBezTo>
                  <a:cubicBezTo>
                    <a:pt x="230" y="88"/>
                    <a:pt x="228" y="108"/>
                    <a:pt x="226" y="127"/>
                  </a:cubicBezTo>
                  <a:cubicBezTo>
                    <a:pt x="226" y="129"/>
                    <a:pt x="232" y="135"/>
                    <a:pt x="236" y="134"/>
                  </a:cubicBezTo>
                  <a:cubicBezTo>
                    <a:pt x="246" y="131"/>
                    <a:pt x="253" y="120"/>
                    <a:pt x="263" y="115"/>
                  </a:cubicBezTo>
                  <a:cubicBezTo>
                    <a:pt x="270" y="112"/>
                    <a:pt x="281" y="112"/>
                    <a:pt x="289" y="114"/>
                  </a:cubicBezTo>
                  <a:cubicBezTo>
                    <a:pt x="317" y="123"/>
                    <a:pt x="320" y="149"/>
                    <a:pt x="325" y="172"/>
                  </a:cubicBezTo>
                  <a:cubicBezTo>
                    <a:pt x="328" y="188"/>
                    <a:pt x="319" y="202"/>
                    <a:pt x="304" y="209"/>
                  </a:cubicBezTo>
                  <a:cubicBezTo>
                    <a:pt x="296" y="214"/>
                    <a:pt x="284" y="214"/>
                    <a:pt x="276" y="219"/>
                  </a:cubicBezTo>
                  <a:cubicBezTo>
                    <a:pt x="260" y="228"/>
                    <a:pt x="246" y="241"/>
                    <a:pt x="230" y="251"/>
                  </a:cubicBezTo>
                  <a:cubicBezTo>
                    <a:pt x="220" y="257"/>
                    <a:pt x="206" y="257"/>
                    <a:pt x="195" y="263"/>
                  </a:cubicBezTo>
                  <a:cubicBezTo>
                    <a:pt x="190" y="265"/>
                    <a:pt x="186" y="272"/>
                    <a:pt x="182" y="278"/>
                  </a:cubicBezTo>
                  <a:cubicBezTo>
                    <a:pt x="168" y="303"/>
                    <a:pt x="155" y="329"/>
                    <a:pt x="139" y="353"/>
                  </a:cubicBezTo>
                  <a:cubicBezTo>
                    <a:pt x="131" y="368"/>
                    <a:pt x="119" y="381"/>
                    <a:pt x="109" y="394"/>
                  </a:cubicBezTo>
                  <a:cubicBezTo>
                    <a:pt x="98" y="406"/>
                    <a:pt x="55" y="410"/>
                    <a:pt x="41" y="401"/>
                  </a:cubicBezTo>
                  <a:cubicBezTo>
                    <a:pt x="33" y="397"/>
                    <a:pt x="22" y="397"/>
                    <a:pt x="15" y="393"/>
                  </a:cubicBezTo>
                  <a:cubicBezTo>
                    <a:pt x="8" y="389"/>
                    <a:pt x="0" y="378"/>
                    <a:pt x="0" y="375"/>
                  </a:cubicBezTo>
                  <a:cubicBezTo>
                    <a:pt x="0" y="365"/>
                    <a:pt x="6" y="357"/>
                    <a:pt x="17" y="358"/>
                  </a:cubicBezTo>
                  <a:cubicBezTo>
                    <a:pt x="21" y="358"/>
                    <a:pt x="28" y="357"/>
                    <a:pt x="32" y="358"/>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4" name="ïṥļíḍé">
              <a:extLst>
                <a:ext uri="{FF2B5EF4-FFF2-40B4-BE49-F238E27FC236}">
                  <a16:creationId xmlns="" xmlns:a16="http://schemas.microsoft.com/office/drawing/2014/main" id="{A3C9547D-E573-45EC-B194-2A7B03692455}"/>
                </a:ext>
              </a:extLst>
            </p:cNvPr>
            <p:cNvSpPr/>
            <p:nvPr/>
          </p:nvSpPr>
          <p:spPr bwMode="auto">
            <a:xfrm>
              <a:off x="7322344" y="2765427"/>
              <a:ext cx="493713" cy="962025"/>
            </a:xfrm>
            <a:custGeom>
              <a:avLst/>
              <a:gdLst>
                <a:gd name="T0" fmla="*/ 95 w 249"/>
                <a:gd name="T1" fmla="*/ 411 h 484"/>
                <a:gd name="T2" fmla="*/ 150 w 249"/>
                <a:gd name="T3" fmla="*/ 411 h 484"/>
                <a:gd name="T4" fmla="*/ 186 w 249"/>
                <a:gd name="T5" fmla="*/ 398 h 484"/>
                <a:gd name="T6" fmla="*/ 195 w 249"/>
                <a:gd name="T7" fmla="*/ 382 h 484"/>
                <a:gd name="T8" fmla="*/ 200 w 249"/>
                <a:gd name="T9" fmla="*/ 323 h 484"/>
                <a:gd name="T10" fmla="*/ 204 w 249"/>
                <a:gd name="T11" fmla="*/ 252 h 484"/>
                <a:gd name="T12" fmla="*/ 205 w 249"/>
                <a:gd name="T13" fmla="*/ 154 h 484"/>
                <a:gd name="T14" fmla="*/ 190 w 249"/>
                <a:gd name="T15" fmla="*/ 72 h 484"/>
                <a:gd name="T16" fmla="*/ 172 w 249"/>
                <a:gd name="T17" fmla="*/ 63 h 484"/>
                <a:gd name="T18" fmla="*/ 72 w 249"/>
                <a:gd name="T19" fmla="*/ 72 h 484"/>
                <a:gd name="T20" fmla="*/ 14 w 249"/>
                <a:gd name="T21" fmla="*/ 62 h 484"/>
                <a:gd name="T22" fmla="*/ 0 w 249"/>
                <a:gd name="T23" fmla="*/ 39 h 484"/>
                <a:gd name="T24" fmla="*/ 25 w 249"/>
                <a:gd name="T25" fmla="*/ 28 h 484"/>
                <a:gd name="T26" fmla="*/ 131 w 249"/>
                <a:gd name="T27" fmla="*/ 19 h 484"/>
                <a:gd name="T28" fmla="*/ 168 w 249"/>
                <a:gd name="T29" fmla="*/ 10 h 484"/>
                <a:gd name="T30" fmla="*/ 224 w 249"/>
                <a:gd name="T31" fmla="*/ 12 h 484"/>
                <a:gd name="T32" fmla="*/ 241 w 249"/>
                <a:gd name="T33" fmla="*/ 63 h 484"/>
                <a:gd name="T34" fmla="*/ 245 w 249"/>
                <a:gd name="T35" fmla="*/ 127 h 484"/>
                <a:gd name="T36" fmla="*/ 247 w 249"/>
                <a:gd name="T37" fmla="*/ 189 h 484"/>
                <a:gd name="T38" fmla="*/ 249 w 249"/>
                <a:gd name="T39" fmla="*/ 257 h 484"/>
                <a:gd name="T40" fmla="*/ 245 w 249"/>
                <a:gd name="T41" fmla="*/ 327 h 484"/>
                <a:gd name="T42" fmla="*/ 242 w 249"/>
                <a:gd name="T43" fmla="*/ 386 h 484"/>
                <a:gd name="T44" fmla="*/ 219 w 249"/>
                <a:gd name="T45" fmla="*/ 450 h 484"/>
                <a:gd name="T46" fmla="*/ 190 w 249"/>
                <a:gd name="T47" fmla="*/ 479 h 484"/>
                <a:gd name="T48" fmla="*/ 154 w 249"/>
                <a:gd name="T49" fmla="*/ 481 h 484"/>
                <a:gd name="T50" fmla="*/ 66 w 249"/>
                <a:gd name="T51" fmla="*/ 450 h 484"/>
                <a:gd name="T52" fmla="*/ 56 w 249"/>
                <a:gd name="T53" fmla="*/ 421 h 484"/>
                <a:gd name="T54" fmla="*/ 79 w 249"/>
                <a:gd name="T55" fmla="*/ 405 h 484"/>
                <a:gd name="T56" fmla="*/ 95 w 249"/>
                <a:gd name="T57" fmla="*/ 411 h 4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9" h="484">
                  <a:moveTo>
                    <a:pt x="95" y="411"/>
                  </a:moveTo>
                  <a:cubicBezTo>
                    <a:pt x="118" y="420"/>
                    <a:pt x="127" y="412"/>
                    <a:pt x="150" y="411"/>
                  </a:cubicBezTo>
                  <a:cubicBezTo>
                    <a:pt x="163" y="410"/>
                    <a:pt x="174" y="403"/>
                    <a:pt x="186" y="398"/>
                  </a:cubicBezTo>
                  <a:cubicBezTo>
                    <a:pt x="190" y="393"/>
                    <a:pt x="192" y="395"/>
                    <a:pt x="195" y="382"/>
                  </a:cubicBezTo>
                  <a:cubicBezTo>
                    <a:pt x="197" y="362"/>
                    <a:pt x="198" y="342"/>
                    <a:pt x="200" y="323"/>
                  </a:cubicBezTo>
                  <a:cubicBezTo>
                    <a:pt x="201" y="299"/>
                    <a:pt x="203" y="275"/>
                    <a:pt x="204" y="252"/>
                  </a:cubicBezTo>
                  <a:cubicBezTo>
                    <a:pt x="205" y="219"/>
                    <a:pt x="207" y="186"/>
                    <a:pt x="205" y="154"/>
                  </a:cubicBezTo>
                  <a:cubicBezTo>
                    <a:pt x="203" y="126"/>
                    <a:pt x="197" y="99"/>
                    <a:pt x="190" y="72"/>
                  </a:cubicBezTo>
                  <a:cubicBezTo>
                    <a:pt x="189" y="67"/>
                    <a:pt x="178" y="63"/>
                    <a:pt x="172" y="63"/>
                  </a:cubicBezTo>
                  <a:cubicBezTo>
                    <a:pt x="138" y="65"/>
                    <a:pt x="105" y="66"/>
                    <a:pt x="72" y="72"/>
                  </a:cubicBezTo>
                  <a:cubicBezTo>
                    <a:pt x="50" y="77"/>
                    <a:pt x="31" y="78"/>
                    <a:pt x="14" y="62"/>
                  </a:cubicBezTo>
                  <a:cubicBezTo>
                    <a:pt x="8" y="56"/>
                    <a:pt x="0" y="48"/>
                    <a:pt x="0" y="39"/>
                  </a:cubicBezTo>
                  <a:cubicBezTo>
                    <a:pt x="1" y="26"/>
                    <a:pt x="16" y="29"/>
                    <a:pt x="25" y="28"/>
                  </a:cubicBezTo>
                  <a:cubicBezTo>
                    <a:pt x="60" y="24"/>
                    <a:pt x="96" y="22"/>
                    <a:pt x="131" y="19"/>
                  </a:cubicBezTo>
                  <a:cubicBezTo>
                    <a:pt x="143" y="17"/>
                    <a:pt x="156" y="15"/>
                    <a:pt x="168" y="10"/>
                  </a:cubicBezTo>
                  <a:cubicBezTo>
                    <a:pt x="187" y="2"/>
                    <a:pt x="206" y="0"/>
                    <a:pt x="224" y="12"/>
                  </a:cubicBezTo>
                  <a:cubicBezTo>
                    <a:pt x="242" y="24"/>
                    <a:pt x="241" y="44"/>
                    <a:pt x="241" y="63"/>
                  </a:cubicBezTo>
                  <a:cubicBezTo>
                    <a:pt x="241" y="84"/>
                    <a:pt x="244" y="106"/>
                    <a:pt x="245" y="127"/>
                  </a:cubicBezTo>
                  <a:cubicBezTo>
                    <a:pt x="246" y="148"/>
                    <a:pt x="246" y="168"/>
                    <a:pt x="247" y="189"/>
                  </a:cubicBezTo>
                  <a:cubicBezTo>
                    <a:pt x="248" y="212"/>
                    <a:pt x="249" y="235"/>
                    <a:pt x="249" y="257"/>
                  </a:cubicBezTo>
                  <a:cubicBezTo>
                    <a:pt x="248" y="280"/>
                    <a:pt x="246" y="304"/>
                    <a:pt x="245" y="327"/>
                  </a:cubicBezTo>
                  <a:cubicBezTo>
                    <a:pt x="244" y="347"/>
                    <a:pt x="247" y="367"/>
                    <a:pt x="242" y="386"/>
                  </a:cubicBezTo>
                  <a:cubicBezTo>
                    <a:pt x="238" y="408"/>
                    <a:pt x="229" y="430"/>
                    <a:pt x="219" y="450"/>
                  </a:cubicBezTo>
                  <a:cubicBezTo>
                    <a:pt x="213" y="462"/>
                    <a:pt x="202" y="473"/>
                    <a:pt x="190" y="479"/>
                  </a:cubicBezTo>
                  <a:cubicBezTo>
                    <a:pt x="180" y="484"/>
                    <a:pt x="166" y="482"/>
                    <a:pt x="154" y="481"/>
                  </a:cubicBezTo>
                  <a:cubicBezTo>
                    <a:pt x="122" y="479"/>
                    <a:pt x="89" y="476"/>
                    <a:pt x="66" y="450"/>
                  </a:cubicBezTo>
                  <a:cubicBezTo>
                    <a:pt x="59" y="443"/>
                    <a:pt x="55" y="430"/>
                    <a:pt x="56" y="421"/>
                  </a:cubicBezTo>
                  <a:cubicBezTo>
                    <a:pt x="57" y="415"/>
                    <a:pt x="70" y="402"/>
                    <a:pt x="79" y="405"/>
                  </a:cubicBezTo>
                  <a:cubicBezTo>
                    <a:pt x="81" y="406"/>
                    <a:pt x="93" y="411"/>
                    <a:pt x="95" y="411"/>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5" name="ïŝlïḓe">
              <a:extLst>
                <a:ext uri="{FF2B5EF4-FFF2-40B4-BE49-F238E27FC236}">
                  <a16:creationId xmlns="" xmlns:a16="http://schemas.microsoft.com/office/drawing/2014/main" id="{FDADE8FF-B54B-432E-AE5E-1C0055BEE92B}"/>
                </a:ext>
              </a:extLst>
            </p:cNvPr>
            <p:cNvSpPr/>
            <p:nvPr/>
          </p:nvSpPr>
          <p:spPr bwMode="auto">
            <a:xfrm>
              <a:off x="5880894" y="2773364"/>
              <a:ext cx="415925" cy="847725"/>
            </a:xfrm>
            <a:custGeom>
              <a:avLst/>
              <a:gdLst>
                <a:gd name="T0" fmla="*/ 66 w 210"/>
                <a:gd name="T1" fmla="*/ 202 h 427"/>
                <a:gd name="T2" fmla="*/ 98 w 210"/>
                <a:gd name="T3" fmla="*/ 118 h 427"/>
                <a:gd name="T4" fmla="*/ 113 w 210"/>
                <a:gd name="T5" fmla="*/ 74 h 427"/>
                <a:gd name="T6" fmla="*/ 120 w 210"/>
                <a:gd name="T7" fmla="*/ 25 h 427"/>
                <a:gd name="T8" fmla="*/ 124 w 210"/>
                <a:gd name="T9" fmla="*/ 16 h 427"/>
                <a:gd name="T10" fmla="*/ 196 w 210"/>
                <a:gd name="T11" fmla="*/ 17 h 427"/>
                <a:gd name="T12" fmla="*/ 206 w 210"/>
                <a:gd name="T13" fmla="*/ 50 h 427"/>
                <a:gd name="T14" fmla="*/ 172 w 210"/>
                <a:gd name="T15" fmla="*/ 117 h 427"/>
                <a:gd name="T16" fmla="*/ 158 w 210"/>
                <a:gd name="T17" fmla="*/ 156 h 427"/>
                <a:gd name="T18" fmla="*/ 163 w 210"/>
                <a:gd name="T19" fmla="*/ 164 h 427"/>
                <a:gd name="T20" fmla="*/ 194 w 210"/>
                <a:gd name="T21" fmla="*/ 232 h 427"/>
                <a:gd name="T22" fmla="*/ 114 w 210"/>
                <a:gd name="T23" fmla="*/ 363 h 427"/>
                <a:gd name="T24" fmla="*/ 66 w 210"/>
                <a:gd name="T25" fmla="*/ 417 h 427"/>
                <a:gd name="T26" fmla="*/ 49 w 210"/>
                <a:gd name="T27" fmla="*/ 425 h 427"/>
                <a:gd name="T28" fmla="*/ 25 w 210"/>
                <a:gd name="T29" fmla="*/ 405 h 427"/>
                <a:gd name="T30" fmla="*/ 16 w 210"/>
                <a:gd name="T31" fmla="*/ 352 h 427"/>
                <a:gd name="T32" fmla="*/ 8 w 210"/>
                <a:gd name="T33" fmla="*/ 334 h 427"/>
                <a:gd name="T34" fmla="*/ 6 w 210"/>
                <a:gd name="T35" fmla="*/ 308 h 427"/>
                <a:gd name="T36" fmla="*/ 29 w 210"/>
                <a:gd name="T37" fmla="*/ 311 h 427"/>
                <a:gd name="T38" fmla="*/ 114 w 210"/>
                <a:gd name="T39" fmla="*/ 295 h 427"/>
                <a:gd name="T40" fmla="*/ 127 w 210"/>
                <a:gd name="T41" fmla="*/ 285 h 427"/>
                <a:gd name="T42" fmla="*/ 148 w 210"/>
                <a:gd name="T43" fmla="*/ 230 h 427"/>
                <a:gd name="T44" fmla="*/ 123 w 210"/>
                <a:gd name="T45" fmla="*/ 211 h 427"/>
                <a:gd name="T46" fmla="*/ 105 w 210"/>
                <a:gd name="T47" fmla="*/ 223 h 427"/>
                <a:gd name="T48" fmla="*/ 71 w 210"/>
                <a:gd name="T49" fmla="*/ 220 h 427"/>
                <a:gd name="T50" fmla="*/ 66 w 210"/>
                <a:gd name="T51" fmla="*/ 202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0" h="427">
                  <a:moveTo>
                    <a:pt x="66" y="202"/>
                  </a:moveTo>
                  <a:cubicBezTo>
                    <a:pt x="64" y="169"/>
                    <a:pt x="83" y="144"/>
                    <a:pt x="98" y="118"/>
                  </a:cubicBezTo>
                  <a:cubicBezTo>
                    <a:pt x="105" y="104"/>
                    <a:pt x="109" y="89"/>
                    <a:pt x="113" y="74"/>
                  </a:cubicBezTo>
                  <a:cubicBezTo>
                    <a:pt x="117" y="58"/>
                    <a:pt x="118" y="41"/>
                    <a:pt x="120" y="25"/>
                  </a:cubicBezTo>
                  <a:cubicBezTo>
                    <a:pt x="121" y="22"/>
                    <a:pt x="123" y="17"/>
                    <a:pt x="124" y="16"/>
                  </a:cubicBezTo>
                  <a:cubicBezTo>
                    <a:pt x="134" y="0"/>
                    <a:pt x="165" y="4"/>
                    <a:pt x="196" y="17"/>
                  </a:cubicBezTo>
                  <a:cubicBezTo>
                    <a:pt x="204" y="20"/>
                    <a:pt x="210" y="41"/>
                    <a:pt x="206" y="50"/>
                  </a:cubicBezTo>
                  <a:cubicBezTo>
                    <a:pt x="198" y="74"/>
                    <a:pt x="183" y="95"/>
                    <a:pt x="172" y="117"/>
                  </a:cubicBezTo>
                  <a:cubicBezTo>
                    <a:pt x="166" y="130"/>
                    <a:pt x="162" y="143"/>
                    <a:pt x="158" y="156"/>
                  </a:cubicBezTo>
                  <a:cubicBezTo>
                    <a:pt x="157" y="158"/>
                    <a:pt x="160" y="163"/>
                    <a:pt x="163" y="164"/>
                  </a:cubicBezTo>
                  <a:cubicBezTo>
                    <a:pt x="193" y="181"/>
                    <a:pt x="201" y="198"/>
                    <a:pt x="194" y="232"/>
                  </a:cubicBezTo>
                  <a:cubicBezTo>
                    <a:pt x="183" y="285"/>
                    <a:pt x="152" y="326"/>
                    <a:pt x="114" y="363"/>
                  </a:cubicBezTo>
                  <a:cubicBezTo>
                    <a:pt x="97" y="380"/>
                    <a:pt x="83" y="399"/>
                    <a:pt x="66" y="417"/>
                  </a:cubicBezTo>
                  <a:cubicBezTo>
                    <a:pt x="62" y="421"/>
                    <a:pt x="53" y="427"/>
                    <a:pt x="49" y="425"/>
                  </a:cubicBezTo>
                  <a:cubicBezTo>
                    <a:pt x="40" y="421"/>
                    <a:pt x="28" y="414"/>
                    <a:pt x="25" y="405"/>
                  </a:cubicBezTo>
                  <a:cubicBezTo>
                    <a:pt x="19" y="389"/>
                    <a:pt x="19" y="370"/>
                    <a:pt x="16" y="352"/>
                  </a:cubicBezTo>
                  <a:cubicBezTo>
                    <a:pt x="14" y="346"/>
                    <a:pt x="10" y="341"/>
                    <a:pt x="8" y="334"/>
                  </a:cubicBezTo>
                  <a:cubicBezTo>
                    <a:pt x="7" y="326"/>
                    <a:pt x="0" y="314"/>
                    <a:pt x="6" y="308"/>
                  </a:cubicBezTo>
                  <a:cubicBezTo>
                    <a:pt x="12" y="303"/>
                    <a:pt x="25" y="307"/>
                    <a:pt x="29" y="311"/>
                  </a:cubicBezTo>
                  <a:cubicBezTo>
                    <a:pt x="59" y="339"/>
                    <a:pt x="97" y="332"/>
                    <a:pt x="114" y="295"/>
                  </a:cubicBezTo>
                  <a:cubicBezTo>
                    <a:pt x="116" y="291"/>
                    <a:pt x="122" y="288"/>
                    <a:pt x="127" y="285"/>
                  </a:cubicBezTo>
                  <a:cubicBezTo>
                    <a:pt x="149" y="272"/>
                    <a:pt x="147" y="249"/>
                    <a:pt x="148" y="230"/>
                  </a:cubicBezTo>
                  <a:cubicBezTo>
                    <a:pt x="150" y="214"/>
                    <a:pt x="135" y="204"/>
                    <a:pt x="123" y="211"/>
                  </a:cubicBezTo>
                  <a:cubicBezTo>
                    <a:pt x="116" y="214"/>
                    <a:pt x="111" y="222"/>
                    <a:pt x="105" y="223"/>
                  </a:cubicBezTo>
                  <a:cubicBezTo>
                    <a:pt x="90" y="225"/>
                    <a:pt x="75" y="224"/>
                    <a:pt x="71" y="220"/>
                  </a:cubicBezTo>
                  <a:cubicBezTo>
                    <a:pt x="67" y="216"/>
                    <a:pt x="68" y="209"/>
                    <a:pt x="66" y="202"/>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6" name="íŝļídê">
              <a:extLst>
                <a:ext uri="{FF2B5EF4-FFF2-40B4-BE49-F238E27FC236}">
                  <a16:creationId xmlns="" xmlns:a16="http://schemas.microsoft.com/office/drawing/2014/main" id="{3CB84C91-489D-4B13-A894-3E6CDD670B7F}"/>
                </a:ext>
              </a:extLst>
            </p:cNvPr>
            <p:cNvSpPr/>
            <p:nvPr/>
          </p:nvSpPr>
          <p:spPr bwMode="auto">
            <a:xfrm>
              <a:off x="6442869" y="2803527"/>
              <a:ext cx="193675" cy="809625"/>
            </a:xfrm>
            <a:custGeom>
              <a:avLst/>
              <a:gdLst>
                <a:gd name="T0" fmla="*/ 16 w 98"/>
                <a:gd name="T1" fmla="*/ 364 h 408"/>
                <a:gd name="T2" fmla="*/ 17 w 98"/>
                <a:gd name="T3" fmla="*/ 277 h 408"/>
                <a:gd name="T4" fmla="*/ 22 w 98"/>
                <a:gd name="T5" fmla="*/ 122 h 408"/>
                <a:gd name="T6" fmla="*/ 8 w 98"/>
                <a:gd name="T7" fmla="*/ 56 h 408"/>
                <a:gd name="T8" fmla="*/ 35 w 98"/>
                <a:gd name="T9" fmla="*/ 3 h 408"/>
                <a:gd name="T10" fmla="*/ 68 w 98"/>
                <a:gd name="T11" fmla="*/ 21 h 408"/>
                <a:gd name="T12" fmla="*/ 87 w 98"/>
                <a:gd name="T13" fmla="*/ 46 h 408"/>
                <a:gd name="T14" fmla="*/ 92 w 98"/>
                <a:gd name="T15" fmla="*/ 95 h 408"/>
                <a:gd name="T16" fmla="*/ 83 w 98"/>
                <a:gd name="T17" fmla="*/ 201 h 408"/>
                <a:gd name="T18" fmla="*/ 70 w 98"/>
                <a:gd name="T19" fmla="*/ 287 h 408"/>
                <a:gd name="T20" fmla="*/ 64 w 98"/>
                <a:gd name="T21" fmla="*/ 362 h 408"/>
                <a:gd name="T22" fmla="*/ 56 w 98"/>
                <a:gd name="T23" fmla="*/ 402 h 408"/>
                <a:gd name="T24" fmla="*/ 48 w 98"/>
                <a:gd name="T25" fmla="*/ 407 h 408"/>
                <a:gd name="T26" fmla="*/ 22 w 98"/>
                <a:gd name="T27" fmla="*/ 400 h 408"/>
                <a:gd name="T28" fmla="*/ 16 w 98"/>
                <a:gd name="T29" fmla="*/ 364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8" h="408">
                  <a:moveTo>
                    <a:pt x="16" y="364"/>
                  </a:moveTo>
                  <a:cubicBezTo>
                    <a:pt x="15" y="335"/>
                    <a:pt x="16" y="306"/>
                    <a:pt x="17" y="277"/>
                  </a:cubicBezTo>
                  <a:cubicBezTo>
                    <a:pt x="18" y="225"/>
                    <a:pt x="22" y="173"/>
                    <a:pt x="22" y="122"/>
                  </a:cubicBezTo>
                  <a:cubicBezTo>
                    <a:pt x="22" y="100"/>
                    <a:pt x="15" y="78"/>
                    <a:pt x="8" y="56"/>
                  </a:cubicBezTo>
                  <a:cubicBezTo>
                    <a:pt x="0" y="31"/>
                    <a:pt x="9" y="12"/>
                    <a:pt x="35" y="3"/>
                  </a:cubicBezTo>
                  <a:cubicBezTo>
                    <a:pt x="45" y="0"/>
                    <a:pt x="62" y="13"/>
                    <a:pt x="68" y="21"/>
                  </a:cubicBezTo>
                  <a:cubicBezTo>
                    <a:pt x="83" y="36"/>
                    <a:pt x="79" y="33"/>
                    <a:pt x="87" y="46"/>
                  </a:cubicBezTo>
                  <a:cubicBezTo>
                    <a:pt x="98" y="63"/>
                    <a:pt x="93" y="80"/>
                    <a:pt x="92" y="95"/>
                  </a:cubicBezTo>
                  <a:cubicBezTo>
                    <a:pt x="90" y="130"/>
                    <a:pt x="87" y="166"/>
                    <a:pt x="83" y="201"/>
                  </a:cubicBezTo>
                  <a:cubicBezTo>
                    <a:pt x="80" y="230"/>
                    <a:pt x="73" y="258"/>
                    <a:pt x="70" y="287"/>
                  </a:cubicBezTo>
                  <a:cubicBezTo>
                    <a:pt x="67" y="312"/>
                    <a:pt x="67" y="337"/>
                    <a:pt x="64" y="362"/>
                  </a:cubicBezTo>
                  <a:cubicBezTo>
                    <a:pt x="63" y="375"/>
                    <a:pt x="60" y="392"/>
                    <a:pt x="56" y="402"/>
                  </a:cubicBezTo>
                  <a:cubicBezTo>
                    <a:pt x="55" y="404"/>
                    <a:pt x="51" y="407"/>
                    <a:pt x="48" y="407"/>
                  </a:cubicBezTo>
                  <a:cubicBezTo>
                    <a:pt x="39" y="408"/>
                    <a:pt x="26" y="406"/>
                    <a:pt x="22" y="400"/>
                  </a:cubicBezTo>
                  <a:cubicBezTo>
                    <a:pt x="16" y="390"/>
                    <a:pt x="18" y="381"/>
                    <a:pt x="16" y="364"/>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7" name="ï$ḷïḍê">
              <a:extLst>
                <a:ext uri="{FF2B5EF4-FFF2-40B4-BE49-F238E27FC236}">
                  <a16:creationId xmlns="" xmlns:a16="http://schemas.microsoft.com/office/drawing/2014/main" id="{DBC4820B-79FD-40AC-AA38-E645CFB3F7F7}"/>
                </a:ext>
              </a:extLst>
            </p:cNvPr>
            <p:cNvSpPr/>
            <p:nvPr/>
          </p:nvSpPr>
          <p:spPr bwMode="auto">
            <a:xfrm>
              <a:off x="8360569" y="3429002"/>
              <a:ext cx="373063" cy="255588"/>
            </a:xfrm>
            <a:custGeom>
              <a:avLst/>
              <a:gdLst>
                <a:gd name="T0" fmla="*/ 175 w 188"/>
                <a:gd name="T1" fmla="*/ 40 h 129"/>
                <a:gd name="T2" fmla="*/ 182 w 188"/>
                <a:gd name="T3" fmla="*/ 89 h 129"/>
                <a:gd name="T4" fmla="*/ 150 w 188"/>
                <a:gd name="T5" fmla="*/ 128 h 129"/>
                <a:gd name="T6" fmla="*/ 113 w 188"/>
                <a:gd name="T7" fmla="*/ 122 h 129"/>
                <a:gd name="T8" fmla="*/ 116 w 188"/>
                <a:gd name="T9" fmla="*/ 90 h 129"/>
                <a:gd name="T10" fmla="*/ 120 w 188"/>
                <a:gd name="T11" fmla="*/ 70 h 129"/>
                <a:gd name="T12" fmla="*/ 103 w 188"/>
                <a:gd name="T13" fmla="*/ 72 h 129"/>
                <a:gd name="T14" fmla="*/ 76 w 188"/>
                <a:gd name="T15" fmla="*/ 72 h 129"/>
                <a:gd name="T16" fmla="*/ 46 w 188"/>
                <a:gd name="T17" fmla="*/ 92 h 129"/>
                <a:gd name="T18" fmla="*/ 25 w 188"/>
                <a:gd name="T19" fmla="*/ 115 h 129"/>
                <a:gd name="T20" fmla="*/ 0 w 188"/>
                <a:gd name="T21" fmla="*/ 90 h 129"/>
                <a:gd name="T22" fmla="*/ 0 w 188"/>
                <a:gd name="T23" fmla="*/ 57 h 129"/>
                <a:gd name="T24" fmla="*/ 3 w 188"/>
                <a:gd name="T25" fmla="*/ 37 h 129"/>
                <a:gd name="T26" fmla="*/ 39 w 188"/>
                <a:gd name="T27" fmla="*/ 19 h 129"/>
                <a:gd name="T28" fmla="*/ 97 w 188"/>
                <a:gd name="T29" fmla="*/ 23 h 129"/>
                <a:gd name="T30" fmla="*/ 129 w 188"/>
                <a:gd name="T31" fmla="*/ 4 h 129"/>
                <a:gd name="T32" fmla="*/ 163 w 188"/>
                <a:gd name="T33" fmla="*/ 2 h 129"/>
                <a:gd name="T34" fmla="*/ 178 w 188"/>
                <a:gd name="T35" fmla="*/ 19 h 129"/>
                <a:gd name="T36" fmla="*/ 175 w 188"/>
                <a:gd name="T37" fmla="*/ 4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8" h="129">
                  <a:moveTo>
                    <a:pt x="175" y="40"/>
                  </a:moveTo>
                  <a:cubicBezTo>
                    <a:pt x="167" y="60"/>
                    <a:pt x="177" y="68"/>
                    <a:pt x="182" y="89"/>
                  </a:cubicBezTo>
                  <a:cubicBezTo>
                    <a:pt x="188" y="114"/>
                    <a:pt x="169" y="126"/>
                    <a:pt x="150" y="128"/>
                  </a:cubicBezTo>
                  <a:cubicBezTo>
                    <a:pt x="138" y="129"/>
                    <a:pt x="123" y="128"/>
                    <a:pt x="113" y="122"/>
                  </a:cubicBezTo>
                  <a:cubicBezTo>
                    <a:pt x="98" y="113"/>
                    <a:pt x="106" y="101"/>
                    <a:pt x="116" y="90"/>
                  </a:cubicBezTo>
                  <a:cubicBezTo>
                    <a:pt x="120" y="85"/>
                    <a:pt x="124" y="75"/>
                    <a:pt x="120" y="70"/>
                  </a:cubicBezTo>
                  <a:cubicBezTo>
                    <a:pt x="116" y="66"/>
                    <a:pt x="109" y="71"/>
                    <a:pt x="103" y="72"/>
                  </a:cubicBezTo>
                  <a:cubicBezTo>
                    <a:pt x="94" y="72"/>
                    <a:pt x="84" y="75"/>
                    <a:pt x="76" y="72"/>
                  </a:cubicBezTo>
                  <a:cubicBezTo>
                    <a:pt x="57" y="65"/>
                    <a:pt x="53" y="69"/>
                    <a:pt x="46" y="92"/>
                  </a:cubicBezTo>
                  <a:cubicBezTo>
                    <a:pt x="43" y="101"/>
                    <a:pt x="33" y="113"/>
                    <a:pt x="25" y="115"/>
                  </a:cubicBezTo>
                  <a:cubicBezTo>
                    <a:pt x="9" y="118"/>
                    <a:pt x="0" y="108"/>
                    <a:pt x="0" y="90"/>
                  </a:cubicBezTo>
                  <a:cubicBezTo>
                    <a:pt x="1" y="79"/>
                    <a:pt x="0" y="68"/>
                    <a:pt x="0" y="57"/>
                  </a:cubicBezTo>
                  <a:cubicBezTo>
                    <a:pt x="1" y="50"/>
                    <a:pt x="1" y="43"/>
                    <a:pt x="3" y="37"/>
                  </a:cubicBezTo>
                  <a:cubicBezTo>
                    <a:pt x="7" y="15"/>
                    <a:pt x="22" y="16"/>
                    <a:pt x="39" y="19"/>
                  </a:cubicBezTo>
                  <a:cubicBezTo>
                    <a:pt x="58" y="22"/>
                    <a:pt x="78" y="25"/>
                    <a:pt x="97" y="23"/>
                  </a:cubicBezTo>
                  <a:cubicBezTo>
                    <a:pt x="108" y="21"/>
                    <a:pt x="118" y="8"/>
                    <a:pt x="129" y="4"/>
                  </a:cubicBezTo>
                  <a:cubicBezTo>
                    <a:pt x="139" y="1"/>
                    <a:pt x="152" y="0"/>
                    <a:pt x="163" y="2"/>
                  </a:cubicBezTo>
                  <a:cubicBezTo>
                    <a:pt x="170" y="4"/>
                    <a:pt x="175" y="8"/>
                    <a:pt x="178" y="19"/>
                  </a:cubicBezTo>
                  <a:cubicBezTo>
                    <a:pt x="180" y="28"/>
                    <a:pt x="176" y="37"/>
                    <a:pt x="175" y="40"/>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8" name="ïṧ1îďe">
              <a:extLst>
                <a:ext uri="{FF2B5EF4-FFF2-40B4-BE49-F238E27FC236}">
                  <a16:creationId xmlns="" xmlns:a16="http://schemas.microsoft.com/office/drawing/2014/main" id="{7D1BBC09-F0EB-4000-8CA3-8427A454ACCD}"/>
                </a:ext>
              </a:extLst>
            </p:cNvPr>
            <p:cNvSpPr/>
            <p:nvPr/>
          </p:nvSpPr>
          <p:spPr bwMode="auto">
            <a:xfrm>
              <a:off x="7906544" y="3244852"/>
              <a:ext cx="276225" cy="474663"/>
            </a:xfrm>
            <a:custGeom>
              <a:avLst/>
              <a:gdLst>
                <a:gd name="T0" fmla="*/ 59 w 139"/>
                <a:gd name="T1" fmla="*/ 61 h 239"/>
                <a:gd name="T2" fmla="*/ 41 w 139"/>
                <a:gd name="T3" fmla="*/ 71 h 239"/>
                <a:gd name="T4" fmla="*/ 7 w 139"/>
                <a:gd name="T5" fmla="*/ 71 h 239"/>
                <a:gd name="T6" fmla="*/ 1 w 139"/>
                <a:gd name="T7" fmla="*/ 43 h 239"/>
                <a:gd name="T8" fmla="*/ 49 w 139"/>
                <a:gd name="T9" fmla="*/ 12 h 239"/>
                <a:gd name="T10" fmla="*/ 75 w 139"/>
                <a:gd name="T11" fmla="*/ 1 h 239"/>
                <a:gd name="T12" fmla="*/ 135 w 139"/>
                <a:gd name="T13" fmla="*/ 56 h 239"/>
                <a:gd name="T14" fmla="*/ 139 w 139"/>
                <a:gd name="T15" fmla="*/ 159 h 239"/>
                <a:gd name="T16" fmla="*/ 130 w 139"/>
                <a:gd name="T17" fmla="*/ 216 h 239"/>
                <a:gd name="T18" fmla="*/ 100 w 139"/>
                <a:gd name="T19" fmla="*/ 232 h 239"/>
                <a:gd name="T20" fmla="*/ 92 w 139"/>
                <a:gd name="T21" fmla="*/ 206 h 239"/>
                <a:gd name="T22" fmla="*/ 93 w 139"/>
                <a:gd name="T23" fmla="*/ 122 h 239"/>
                <a:gd name="T24" fmla="*/ 85 w 139"/>
                <a:gd name="T25" fmla="*/ 83 h 239"/>
                <a:gd name="T26" fmla="*/ 59 w 139"/>
                <a:gd name="T27" fmla="*/ 61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9" h="239">
                  <a:moveTo>
                    <a:pt x="59" y="61"/>
                  </a:moveTo>
                  <a:cubicBezTo>
                    <a:pt x="49" y="60"/>
                    <a:pt x="45" y="67"/>
                    <a:pt x="41" y="71"/>
                  </a:cubicBezTo>
                  <a:cubicBezTo>
                    <a:pt x="30" y="80"/>
                    <a:pt x="16" y="80"/>
                    <a:pt x="7" y="71"/>
                  </a:cubicBezTo>
                  <a:cubicBezTo>
                    <a:pt x="1" y="65"/>
                    <a:pt x="0" y="53"/>
                    <a:pt x="1" y="43"/>
                  </a:cubicBezTo>
                  <a:cubicBezTo>
                    <a:pt x="3" y="13"/>
                    <a:pt x="30" y="18"/>
                    <a:pt x="49" y="12"/>
                  </a:cubicBezTo>
                  <a:cubicBezTo>
                    <a:pt x="58" y="9"/>
                    <a:pt x="67" y="0"/>
                    <a:pt x="75" y="1"/>
                  </a:cubicBezTo>
                  <a:cubicBezTo>
                    <a:pt x="106" y="2"/>
                    <a:pt x="130" y="23"/>
                    <a:pt x="135" y="56"/>
                  </a:cubicBezTo>
                  <a:cubicBezTo>
                    <a:pt x="139" y="90"/>
                    <a:pt x="139" y="125"/>
                    <a:pt x="139" y="159"/>
                  </a:cubicBezTo>
                  <a:cubicBezTo>
                    <a:pt x="139" y="178"/>
                    <a:pt x="135" y="197"/>
                    <a:pt x="130" y="216"/>
                  </a:cubicBezTo>
                  <a:cubicBezTo>
                    <a:pt x="127" y="231"/>
                    <a:pt x="114" y="239"/>
                    <a:pt x="100" y="232"/>
                  </a:cubicBezTo>
                  <a:cubicBezTo>
                    <a:pt x="94" y="230"/>
                    <a:pt x="92" y="215"/>
                    <a:pt x="92" y="206"/>
                  </a:cubicBezTo>
                  <a:cubicBezTo>
                    <a:pt x="91" y="178"/>
                    <a:pt x="93" y="150"/>
                    <a:pt x="93" y="122"/>
                  </a:cubicBezTo>
                  <a:cubicBezTo>
                    <a:pt x="93" y="109"/>
                    <a:pt x="91" y="95"/>
                    <a:pt x="85" y="83"/>
                  </a:cubicBezTo>
                  <a:cubicBezTo>
                    <a:pt x="80" y="74"/>
                    <a:pt x="70" y="62"/>
                    <a:pt x="59" y="61"/>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9" name="isļiḑè">
              <a:extLst>
                <a:ext uri="{FF2B5EF4-FFF2-40B4-BE49-F238E27FC236}">
                  <a16:creationId xmlns="" xmlns:a16="http://schemas.microsoft.com/office/drawing/2014/main" id="{F9B478EA-D2BE-430F-A1AE-CDAF416E0556}"/>
                </a:ext>
              </a:extLst>
            </p:cNvPr>
            <p:cNvSpPr/>
            <p:nvPr/>
          </p:nvSpPr>
          <p:spPr bwMode="auto">
            <a:xfrm>
              <a:off x="6687344" y="3175002"/>
              <a:ext cx="274638" cy="180975"/>
            </a:xfrm>
            <a:custGeom>
              <a:avLst/>
              <a:gdLst>
                <a:gd name="T0" fmla="*/ 86 w 138"/>
                <a:gd name="T1" fmla="*/ 89 h 91"/>
                <a:gd name="T2" fmla="*/ 50 w 138"/>
                <a:gd name="T3" fmla="*/ 61 h 91"/>
                <a:gd name="T4" fmla="*/ 12 w 138"/>
                <a:gd name="T5" fmla="*/ 40 h 91"/>
                <a:gd name="T6" fmla="*/ 0 w 138"/>
                <a:gd name="T7" fmla="*/ 30 h 91"/>
                <a:gd name="T8" fmla="*/ 7 w 138"/>
                <a:gd name="T9" fmla="*/ 15 h 91"/>
                <a:gd name="T10" fmla="*/ 79 w 138"/>
                <a:gd name="T11" fmla="*/ 2 h 91"/>
                <a:gd name="T12" fmla="*/ 136 w 138"/>
                <a:gd name="T13" fmla="*/ 54 h 91"/>
                <a:gd name="T14" fmla="*/ 86 w 138"/>
                <a:gd name="T15" fmla="*/ 89 h 9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8" h="91">
                  <a:moveTo>
                    <a:pt x="86" y="89"/>
                  </a:moveTo>
                  <a:cubicBezTo>
                    <a:pt x="67" y="91"/>
                    <a:pt x="62" y="73"/>
                    <a:pt x="50" y="61"/>
                  </a:cubicBezTo>
                  <a:cubicBezTo>
                    <a:pt x="41" y="51"/>
                    <a:pt x="25" y="47"/>
                    <a:pt x="12" y="40"/>
                  </a:cubicBezTo>
                  <a:cubicBezTo>
                    <a:pt x="8" y="37"/>
                    <a:pt x="1" y="34"/>
                    <a:pt x="0" y="30"/>
                  </a:cubicBezTo>
                  <a:cubicBezTo>
                    <a:pt x="0" y="25"/>
                    <a:pt x="2" y="17"/>
                    <a:pt x="7" y="15"/>
                  </a:cubicBezTo>
                  <a:cubicBezTo>
                    <a:pt x="30" y="7"/>
                    <a:pt x="55" y="4"/>
                    <a:pt x="79" y="2"/>
                  </a:cubicBezTo>
                  <a:cubicBezTo>
                    <a:pt x="100" y="0"/>
                    <a:pt x="134" y="34"/>
                    <a:pt x="136" y="54"/>
                  </a:cubicBezTo>
                  <a:cubicBezTo>
                    <a:pt x="138" y="77"/>
                    <a:pt x="122" y="89"/>
                    <a:pt x="86" y="89"/>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0" name="iṧľíḓé">
              <a:extLst>
                <a:ext uri="{FF2B5EF4-FFF2-40B4-BE49-F238E27FC236}">
                  <a16:creationId xmlns="" xmlns:a16="http://schemas.microsoft.com/office/drawing/2014/main" id="{4D6E9FB3-7B86-4462-8984-11C0AFB0D6BC}"/>
                </a:ext>
              </a:extLst>
            </p:cNvPr>
            <p:cNvSpPr/>
            <p:nvPr/>
          </p:nvSpPr>
          <p:spPr bwMode="auto">
            <a:xfrm>
              <a:off x="9413081" y="3427414"/>
              <a:ext cx="215900" cy="190500"/>
            </a:xfrm>
            <a:custGeom>
              <a:avLst/>
              <a:gdLst>
                <a:gd name="T0" fmla="*/ 109 w 109"/>
                <a:gd name="T1" fmla="*/ 64 h 96"/>
                <a:gd name="T2" fmla="*/ 84 w 109"/>
                <a:gd name="T3" fmla="*/ 92 h 96"/>
                <a:gd name="T4" fmla="*/ 53 w 109"/>
                <a:gd name="T5" fmla="*/ 90 h 96"/>
                <a:gd name="T6" fmla="*/ 16 w 109"/>
                <a:gd name="T7" fmla="*/ 76 h 96"/>
                <a:gd name="T8" fmla="*/ 9 w 109"/>
                <a:gd name="T9" fmla="*/ 51 h 96"/>
                <a:gd name="T10" fmla="*/ 9 w 109"/>
                <a:gd name="T11" fmla="*/ 33 h 96"/>
                <a:gd name="T12" fmla="*/ 28 w 109"/>
                <a:gd name="T13" fmla="*/ 2 h 96"/>
                <a:gd name="T14" fmla="*/ 90 w 109"/>
                <a:gd name="T15" fmla="*/ 33 h 96"/>
                <a:gd name="T16" fmla="*/ 109 w 109"/>
                <a:gd name="T17" fmla="*/ 6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96">
                  <a:moveTo>
                    <a:pt x="109" y="64"/>
                  </a:moveTo>
                  <a:cubicBezTo>
                    <a:pt x="109" y="79"/>
                    <a:pt x="93" y="88"/>
                    <a:pt x="84" y="92"/>
                  </a:cubicBezTo>
                  <a:cubicBezTo>
                    <a:pt x="75" y="96"/>
                    <a:pt x="63" y="92"/>
                    <a:pt x="53" y="90"/>
                  </a:cubicBezTo>
                  <a:cubicBezTo>
                    <a:pt x="40" y="86"/>
                    <a:pt x="28" y="81"/>
                    <a:pt x="16" y="76"/>
                  </a:cubicBezTo>
                  <a:cubicBezTo>
                    <a:pt x="4" y="70"/>
                    <a:pt x="1" y="63"/>
                    <a:pt x="9" y="51"/>
                  </a:cubicBezTo>
                  <a:cubicBezTo>
                    <a:pt x="12" y="47"/>
                    <a:pt x="12" y="38"/>
                    <a:pt x="9" y="33"/>
                  </a:cubicBezTo>
                  <a:cubicBezTo>
                    <a:pt x="0" y="12"/>
                    <a:pt x="6" y="4"/>
                    <a:pt x="28" y="2"/>
                  </a:cubicBezTo>
                  <a:cubicBezTo>
                    <a:pt x="56" y="0"/>
                    <a:pt x="73" y="16"/>
                    <a:pt x="90" y="33"/>
                  </a:cubicBezTo>
                  <a:cubicBezTo>
                    <a:pt x="94" y="38"/>
                    <a:pt x="109" y="49"/>
                    <a:pt x="109" y="64"/>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1" name="işļîḓé">
              <a:extLst>
                <a:ext uri="{FF2B5EF4-FFF2-40B4-BE49-F238E27FC236}">
                  <a16:creationId xmlns="" xmlns:a16="http://schemas.microsoft.com/office/drawing/2014/main" id="{6DFC72BB-6DD0-44E8-9306-27C818476FD9}"/>
                </a:ext>
              </a:extLst>
            </p:cNvPr>
            <p:cNvSpPr/>
            <p:nvPr/>
          </p:nvSpPr>
          <p:spPr bwMode="auto">
            <a:xfrm>
              <a:off x="10009981" y="2844802"/>
              <a:ext cx="88900" cy="307975"/>
            </a:xfrm>
            <a:custGeom>
              <a:avLst/>
              <a:gdLst>
                <a:gd name="T0" fmla="*/ 5 w 45"/>
                <a:gd name="T1" fmla="*/ 133 h 155"/>
                <a:gd name="T2" fmla="*/ 13 w 45"/>
                <a:gd name="T3" fmla="*/ 14 h 155"/>
                <a:gd name="T4" fmla="*/ 27 w 45"/>
                <a:gd name="T5" fmla="*/ 1 h 155"/>
                <a:gd name="T6" fmla="*/ 36 w 45"/>
                <a:gd name="T7" fmla="*/ 11 h 155"/>
                <a:gd name="T8" fmla="*/ 45 w 45"/>
                <a:gd name="T9" fmla="*/ 120 h 155"/>
                <a:gd name="T10" fmla="*/ 28 w 45"/>
                <a:gd name="T11" fmla="*/ 152 h 155"/>
                <a:gd name="T12" fmla="*/ 16 w 45"/>
                <a:gd name="T13" fmla="*/ 153 h 155"/>
                <a:gd name="T14" fmla="*/ 5 w 45"/>
                <a:gd name="T15" fmla="*/ 133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155">
                  <a:moveTo>
                    <a:pt x="5" y="133"/>
                  </a:moveTo>
                  <a:cubicBezTo>
                    <a:pt x="0" y="93"/>
                    <a:pt x="9" y="54"/>
                    <a:pt x="13" y="14"/>
                  </a:cubicBezTo>
                  <a:cubicBezTo>
                    <a:pt x="13" y="9"/>
                    <a:pt x="20" y="0"/>
                    <a:pt x="27" y="1"/>
                  </a:cubicBezTo>
                  <a:cubicBezTo>
                    <a:pt x="32" y="1"/>
                    <a:pt x="36" y="7"/>
                    <a:pt x="36" y="11"/>
                  </a:cubicBezTo>
                  <a:cubicBezTo>
                    <a:pt x="40" y="48"/>
                    <a:pt x="44" y="84"/>
                    <a:pt x="45" y="120"/>
                  </a:cubicBezTo>
                  <a:cubicBezTo>
                    <a:pt x="45" y="131"/>
                    <a:pt x="35" y="142"/>
                    <a:pt x="28" y="152"/>
                  </a:cubicBezTo>
                  <a:cubicBezTo>
                    <a:pt x="27" y="154"/>
                    <a:pt x="18" y="155"/>
                    <a:pt x="16" y="153"/>
                  </a:cubicBezTo>
                  <a:cubicBezTo>
                    <a:pt x="12" y="147"/>
                    <a:pt x="6" y="140"/>
                    <a:pt x="5" y="133"/>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2" name="işļïḋé">
              <a:extLst>
                <a:ext uri="{FF2B5EF4-FFF2-40B4-BE49-F238E27FC236}">
                  <a16:creationId xmlns="" xmlns:a16="http://schemas.microsoft.com/office/drawing/2014/main" id="{BBC90C2F-6B62-424F-9B49-8393441CD00F}"/>
                </a:ext>
              </a:extLst>
            </p:cNvPr>
            <p:cNvSpPr/>
            <p:nvPr/>
          </p:nvSpPr>
          <p:spPr bwMode="auto">
            <a:xfrm>
              <a:off x="8073231" y="2890839"/>
              <a:ext cx="192088" cy="144463"/>
            </a:xfrm>
            <a:custGeom>
              <a:avLst/>
              <a:gdLst>
                <a:gd name="T0" fmla="*/ 66 w 97"/>
                <a:gd name="T1" fmla="*/ 1 h 73"/>
                <a:gd name="T2" fmla="*/ 94 w 97"/>
                <a:gd name="T3" fmla="*/ 21 h 73"/>
                <a:gd name="T4" fmla="*/ 71 w 97"/>
                <a:gd name="T5" fmla="*/ 50 h 73"/>
                <a:gd name="T6" fmla="*/ 28 w 97"/>
                <a:gd name="T7" fmla="*/ 71 h 73"/>
                <a:gd name="T8" fmla="*/ 4 w 97"/>
                <a:gd name="T9" fmla="*/ 67 h 73"/>
                <a:gd name="T10" fmla="*/ 5 w 97"/>
                <a:gd name="T11" fmla="*/ 41 h 73"/>
                <a:gd name="T12" fmla="*/ 66 w 97"/>
                <a:gd name="T13" fmla="*/ 1 h 73"/>
              </a:gdLst>
              <a:ahLst/>
              <a:cxnLst>
                <a:cxn ang="0">
                  <a:pos x="T0" y="T1"/>
                </a:cxn>
                <a:cxn ang="0">
                  <a:pos x="T2" y="T3"/>
                </a:cxn>
                <a:cxn ang="0">
                  <a:pos x="T4" y="T5"/>
                </a:cxn>
                <a:cxn ang="0">
                  <a:pos x="T6" y="T7"/>
                </a:cxn>
                <a:cxn ang="0">
                  <a:pos x="T8" y="T9"/>
                </a:cxn>
                <a:cxn ang="0">
                  <a:pos x="T10" y="T11"/>
                </a:cxn>
                <a:cxn ang="0">
                  <a:pos x="T12" y="T13"/>
                </a:cxn>
              </a:cxnLst>
              <a:rect l="0" t="0" r="r" b="b"/>
              <a:pathLst>
                <a:path w="97" h="73">
                  <a:moveTo>
                    <a:pt x="66" y="1"/>
                  </a:moveTo>
                  <a:cubicBezTo>
                    <a:pt x="81" y="1"/>
                    <a:pt x="92" y="14"/>
                    <a:pt x="94" y="21"/>
                  </a:cubicBezTo>
                  <a:cubicBezTo>
                    <a:pt x="97" y="37"/>
                    <a:pt x="87" y="46"/>
                    <a:pt x="71" y="50"/>
                  </a:cubicBezTo>
                  <a:cubicBezTo>
                    <a:pt x="56" y="55"/>
                    <a:pt x="43" y="65"/>
                    <a:pt x="28" y="71"/>
                  </a:cubicBezTo>
                  <a:cubicBezTo>
                    <a:pt x="21" y="73"/>
                    <a:pt x="6" y="72"/>
                    <a:pt x="4" y="67"/>
                  </a:cubicBezTo>
                  <a:cubicBezTo>
                    <a:pt x="0" y="60"/>
                    <a:pt x="0" y="45"/>
                    <a:pt x="5" y="41"/>
                  </a:cubicBezTo>
                  <a:cubicBezTo>
                    <a:pt x="23" y="26"/>
                    <a:pt x="40" y="0"/>
                    <a:pt x="66" y="1"/>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3" name="i$1îḍé">
              <a:extLst>
                <a:ext uri="{FF2B5EF4-FFF2-40B4-BE49-F238E27FC236}">
                  <a16:creationId xmlns="" xmlns:a16="http://schemas.microsoft.com/office/drawing/2014/main" id="{3D672C9C-A3C9-41E3-8FDE-8BF1FA7B5F23}"/>
                </a:ext>
              </a:extLst>
            </p:cNvPr>
            <p:cNvSpPr/>
            <p:nvPr/>
          </p:nvSpPr>
          <p:spPr bwMode="auto">
            <a:xfrm>
              <a:off x="9817894" y="3184527"/>
              <a:ext cx="101600" cy="207963"/>
            </a:xfrm>
            <a:custGeom>
              <a:avLst/>
              <a:gdLst>
                <a:gd name="T0" fmla="*/ 49 w 51"/>
                <a:gd name="T1" fmla="*/ 63 h 105"/>
                <a:gd name="T2" fmla="*/ 39 w 51"/>
                <a:gd name="T3" fmla="*/ 93 h 105"/>
                <a:gd name="T4" fmla="*/ 25 w 51"/>
                <a:gd name="T5" fmla="*/ 104 h 105"/>
                <a:gd name="T6" fmla="*/ 1 w 51"/>
                <a:gd name="T7" fmla="*/ 81 h 105"/>
                <a:gd name="T8" fmla="*/ 10 w 51"/>
                <a:gd name="T9" fmla="*/ 27 h 105"/>
                <a:gd name="T10" fmla="*/ 16 w 51"/>
                <a:gd name="T11" fmla="*/ 12 h 105"/>
                <a:gd name="T12" fmla="*/ 33 w 51"/>
                <a:gd name="T13" fmla="*/ 1 h 105"/>
                <a:gd name="T14" fmla="*/ 42 w 51"/>
                <a:gd name="T15" fmla="*/ 20 h 105"/>
                <a:gd name="T16" fmla="*/ 49 w 51"/>
                <a:gd name="T17" fmla="*/ 6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105">
                  <a:moveTo>
                    <a:pt x="49" y="63"/>
                  </a:moveTo>
                  <a:cubicBezTo>
                    <a:pt x="49" y="71"/>
                    <a:pt x="44" y="82"/>
                    <a:pt x="39" y="93"/>
                  </a:cubicBezTo>
                  <a:cubicBezTo>
                    <a:pt x="37" y="98"/>
                    <a:pt x="29" y="105"/>
                    <a:pt x="25" y="104"/>
                  </a:cubicBezTo>
                  <a:cubicBezTo>
                    <a:pt x="14" y="101"/>
                    <a:pt x="2" y="89"/>
                    <a:pt x="1" y="81"/>
                  </a:cubicBezTo>
                  <a:cubicBezTo>
                    <a:pt x="0" y="63"/>
                    <a:pt x="7" y="45"/>
                    <a:pt x="10" y="27"/>
                  </a:cubicBezTo>
                  <a:cubicBezTo>
                    <a:pt x="12" y="22"/>
                    <a:pt x="12" y="16"/>
                    <a:pt x="16" y="12"/>
                  </a:cubicBezTo>
                  <a:cubicBezTo>
                    <a:pt x="20" y="7"/>
                    <a:pt x="26" y="0"/>
                    <a:pt x="33" y="1"/>
                  </a:cubicBezTo>
                  <a:cubicBezTo>
                    <a:pt x="41" y="2"/>
                    <a:pt x="41" y="13"/>
                    <a:pt x="42" y="20"/>
                  </a:cubicBezTo>
                  <a:cubicBezTo>
                    <a:pt x="46" y="32"/>
                    <a:pt x="51" y="45"/>
                    <a:pt x="49" y="63"/>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4" name="îṡḻiḑé">
              <a:extLst>
                <a:ext uri="{FF2B5EF4-FFF2-40B4-BE49-F238E27FC236}">
                  <a16:creationId xmlns="" xmlns:a16="http://schemas.microsoft.com/office/drawing/2014/main" id="{89D23263-31C1-4233-B692-7EE443498B4F}"/>
                </a:ext>
              </a:extLst>
            </p:cNvPr>
            <p:cNvSpPr/>
            <p:nvPr/>
          </p:nvSpPr>
          <p:spPr bwMode="auto">
            <a:xfrm>
              <a:off x="5001419" y="2897189"/>
              <a:ext cx="144463" cy="134938"/>
            </a:xfrm>
            <a:custGeom>
              <a:avLst/>
              <a:gdLst>
                <a:gd name="T0" fmla="*/ 70 w 73"/>
                <a:gd name="T1" fmla="*/ 36 h 68"/>
                <a:gd name="T2" fmla="*/ 36 w 73"/>
                <a:gd name="T3" fmla="*/ 67 h 68"/>
                <a:gd name="T4" fmla="*/ 0 w 73"/>
                <a:gd name="T5" fmla="*/ 21 h 68"/>
                <a:gd name="T6" fmla="*/ 20 w 73"/>
                <a:gd name="T7" fmla="*/ 1 h 68"/>
                <a:gd name="T8" fmla="*/ 70 w 73"/>
                <a:gd name="T9" fmla="*/ 36 h 68"/>
              </a:gdLst>
              <a:ahLst/>
              <a:cxnLst>
                <a:cxn ang="0">
                  <a:pos x="T0" y="T1"/>
                </a:cxn>
                <a:cxn ang="0">
                  <a:pos x="T2" y="T3"/>
                </a:cxn>
                <a:cxn ang="0">
                  <a:pos x="T4" y="T5"/>
                </a:cxn>
                <a:cxn ang="0">
                  <a:pos x="T6" y="T7"/>
                </a:cxn>
                <a:cxn ang="0">
                  <a:pos x="T8" y="T9"/>
                </a:cxn>
              </a:cxnLst>
              <a:rect l="0" t="0" r="r" b="b"/>
              <a:pathLst>
                <a:path w="73" h="68">
                  <a:moveTo>
                    <a:pt x="70" y="36"/>
                  </a:moveTo>
                  <a:cubicBezTo>
                    <a:pt x="70" y="51"/>
                    <a:pt x="53" y="67"/>
                    <a:pt x="36" y="67"/>
                  </a:cubicBezTo>
                  <a:cubicBezTo>
                    <a:pt x="16" y="68"/>
                    <a:pt x="0" y="48"/>
                    <a:pt x="0" y="21"/>
                  </a:cubicBezTo>
                  <a:cubicBezTo>
                    <a:pt x="0" y="9"/>
                    <a:pt x="5" y="1"/>
                    <a:pt x="20" y="1"/>
                  </a:cubicBezTo>
                  <a:cubicBezTo>
                    <a:pt x="47" y="0"/>
                    <a:pt x="73" y="16"/>
                    <a:pt x="70" y="36"/>
                  </a:cubicBezTo>
                </a:path>
              </a:pathLst>
            </a:custGeom>
            <a:solidFill>
              <a:srgbClr val="0061A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945" name="82d0260e-c9c6-441c-ade9-8f6c8fe35c3b"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000D29ED-7AD1-4ED0-9C16-FB5FC76EA31F}"/>
              </a:ext>
            </a:extLst>
          </p:cNvPr>
          <p:cNvGrpSpPr>
            <a:grpSpLocks noChangeAspect="1"/>
          </p:cNvGrpSpPr>
          <p:nvPr>
            <p:custDataLst>
              <p:tags r:id="rId8"/>
            </p:custDataLst>
          </p:nvPr>
        </p:nvGrpSpPr>
        <p:grpSpPr>
          <a:xfrm>
            <a:off x="9511327" y="4821636"/>
            <a:ext cx="1869957" cy="408203"/>
            <a:chOff x="1819911" y="2492376"/>
            <a:chExt cx="8552179" cy="1866900"/>
          </a:xfrm>
        </p:grpSpPr>
        <p:sp>
          <p:nvSpPr>
            <p:cNvPr id="946" name="íśliḋè">
              <a:extLst>
                <a:ext uri="{FF2B5EF4-FFF2-40B4-BE49-F238E27FC236}">
                  <a16:creationId xmlns="" xmlns:a16="http://schemas.microsoft.com/office/drawing/2014/main" id="{7C3C53AE-59BE-43FC-95A0-962C20AC61D8}"/>
                </a:ext>
              </a:extLst>
            </p:cNvPr>
            <p:cNvSpPr/>
            <p:nvPr/>
          </p:nvSpPr>
          <p:spPr bwMode="auto">
            <a:xfrm>
              <a:off x="1819911" y="2492376"/>
              <a:ext cx="1851343" cy="1866900"/>
            </a:xfrm>
            <a:custGeom>
              <a:avLst/>
              <a:gdLst>
                <a:gd name="T0" fmla="*/ 0 w 401"/>
                <a:gd name="T1" fmla="*/ 201 h 402"/>
                <a:gd name="T2" fmla="*/ 200 w 401"/>
                <a:gd name="T3" fmla="*/ 402 h 402"/>
                <a:gd name="T4" fmla="*/ 401 w 401"/>
                <a:gd name="T5" fmla="*/ 201 h 402"/>
                <a:gd name="T6" fmla="*/ 200 w 401"/>
                <a:gd name="T7" fmla="*/ 0 h 402"/>
                <a:gd name="T8" fmla="*/ 0 w 401"/>
                <a:gd name="T9" fmla="*/ 201 h 402"/>
                <a:gd name="T10" fmla="*/ 0 w 401"/>
                <a:gd name="T11" fmla="*/ 201 h 402"/>
                <a:gd name="T12" fmla="*/ 0 w 401"/>
                <a:gd name="T13" fmla="*/ 201 h 402"/>
                <a:gd name="T14" fmla="*/ 7 w 401"/>
                <a:gd name="T15" fmla="*/ 201 h 402"/>
                <a:gd name="T16" fmla="*/ 200 w 401"/>
                <a:gd name="T17" fmla="*/ 8 h 402"/>
                <a:gd name="T18" fmla="*/ 393 w 401"/>
                <a:gd name="T19" fmla="*/ 201 h 402"/>
                <a:gd name="T20" fmla="*/ 200 w 401"/>
                <a:gd name="T21" fmla="*/ 394 h 402"/>
                <a:gd name="T22" fmla="*/ 7 w 401"/>
                <a:gd name="T23" fmla="*/ 201 h 402"/>
                <a:gd name="T24" fmla="*/ 7 w 401"/>
                <a:gd name="T25" fmla="*/ 201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01" h="402">
                  <a:moveTo>
                    <a:pt x="0" y="201"/>
                  </a:moveTo>
                  <a:cubicBezTo>
                    <a:pt x="0" y="312"/>
                    <a:pt x="90" y="402"/>
                    <a:pt x="200" y="402"/>
                  </a:cubicBezTo>
                  <a:cubicBezTo>
                    <a:pt x="311" y="402"/>
                    <a:pt x="401" y="312"/>
                    <a:pt x="401" y="201"/>
                  </a:cubicBezTo>
                  <a:cubicBezTo>
                    <a:pt x="401" y="91"/>
                    <a:pt x="311" y="0"/>
                    <a:pt x="200" y="0"/>
                  </a:cubicBezTo>
                  <a:cubicBezTo>
                    <a:pt x="90" y="0"/>
                    <a:pt x="0" y="91"/>
                    <a:pt x="0" y="201"/>
                  </a:cubicBezTo>
                  <a:cubicBezTo>
                    <a:pt x="0" y="201"/>
                    <a:pt x="0" y="201"/>
                    <a:pt x="0" y="201"/>
                  </a:cubicBezTo>
                  <a:cubicBezTo>
                    <a:pt x="0" y="201"/>
                    <a:pt x="0" y="201"/>
                    <a:pt x="0" y="201"/>
                  </a:cubicBezTo>
                  <a:close/>
                  <a:moveTo>
                    <a:pt x="7" y="201"/>
                  </a:moveTo>
                  <a:cubicBezTo>
                    <a:pt x="7" y="95"/>
                    <a:pt x="94" y="8"/>
                    <a:pt x="200" y="8"/>
                  </a:cubicBezTo>
                  <a:cubicBezTo>
                    <a:pt x="307" y="8"/>
                    <a:pt x="393" y="95"/>
                    <a:pt x="393" y="201"/>
                  </a:cubicBezTo>
                  <a:cubicBezTo>
                    <a:pt x="393" y="308"/>
                    <a:pt x="307" y="394"/>
                    <a:pt x="200" y="394"/>
                  </a:cubicBezTo>
                  <a:cubicBezTo>
                    <a:pt x="94" y="394"/>
                    <a:pt x="7" y="308"/>
                    <a:pt x="7" y="201"/>
                  </a:cubicBezTo>
                  <a:cubicBezTo>
                    <a:pt x="7" y="201"/>
                    <a:pt x="7" y="201"/>
                    <a:pt x="7" y="201"/>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7" name="íṡļiḓè">
              <a:extLst>
                <a:ext uri="{FF2B5EF4-FFF2-40B4-BE49-F238E27FC236}">
                  <a16:creationId xmlns="" xmlns:a16="http://schemas.microsoft.com/office/drawing/2014/main" id="{D4DC899B-9BA3-4169-80A0-D4EC8C3E26D6}"/>
                </a:ext>
              </a:extLst>
            </p:cNvPr>
            <p:cNvSpPr/>
            <p:nvPr/>
          </p:nvSpPr>
          <p:spPr bwMode="auto">
            <a:xfrm>
              <a:off x="1908811" y="2594611"/>
              <a:ext cx="1671321" cy="1691323"/>
            </a:xfrm>
            <a:custGeom>
              <a:avLst/>
              <a:gdLst>
                <a:gd name="connsiteX0" fmla="*/ 789210 w 1671321"/>
                <a:gd name="connsiteY0" fmla="*/ 1556180 h 1691323"/>
                <a:gd name="connsiteX1" fmla="*/ 770764 w 1671321"/>
                <a:gd name="connsiteY1" fmla="*/ 1565501 h 1691323"/>
                <a:gd name="connsiteX2" fmla="*/ 761540 w 1671321"/>
                <a:gd name="connsiteY2" fmla="*/ 1593461 h 1691323"/>
                <a:gd name="connsiteX3" fmla="*/ 770764 w 1671321"/>
                <a:gd name="connsiteY3" fmla="*/ 1616762 h 1691323"/>
                <a:gd name="connsiteX4" fmla="*/ 789210 w 1671321"/>
                <a:gd name="connsiteY4" fmla="*/ 1626082 h 1691323"/>
                <a:gd name="connsiteX5" fmla="*/ 803045 w 1671321"/>
                <a:gd name="connsiteY5" fmla="*/ 1621422 h 1691323"/>
                <a:gd name="connsiteX6" fmla="*/ 812269 w 1671321"/>
                <a:gd name="connsiteY6" fmla="*/ 1616762 h 1691323"/>
                <a:gd name="connsiteX7" fmla="*/ 816881 w 1671321"/>
                <a:gd name="connsiteY7" fmla="*/ 1612102 h 1691323"/>
                <a:gd name="connsiteX8" fmla="*/ 821492 w 1671321"/>
                <a:gd name="connsiteY8" fmla="*/ 1602781 h 1691323"/>
                <a:gd name="connsiteX9" fmla="*/ 812269 w 1671321"/>
                <a:gd name="connsiteY9" fmla="*/ 1570161 h 1691323"/>
                <a:gd name="connsiteX10" fmla="*/ 789210 w 1671321"/>
                <a:gd name="connsiteY10" fmla="*/ 1556180 h 1691323"/>
                <a:gd name="connsiteX11" fmla="*/ 946008 w 1671321"/>
                <a:gd name="connsiteY11" fmla="*/ 1551520 h 1691323"/>
                <a:gd name="connsiteX12" fmla="*/ 955231 w 1671321"/>
                <a:gd name="connsiteY12" fmla="*/ 1551520 h 1691323"/>
                <a:gd name="connsiteX13" fmla="*/ 1019795 w 1671321"/>
                <a:gd name="connsiteY13" fmla="*/ 1551520 h 1691323"/>
                <a:gd name="connsiteX14" fmla="*/ 1029018 w 1671321"/>
                <a:gd name="connsiteY14" fmla="*/ 1551520 h 1691323"/>
                <a:gd name="connsiteX15" fmla="*/ 1029018 w 1671321"/>
                <a:gd name="connsiteY15" fmla="*/ 1556180 h 1691323"/>
                <a:gd name="connsiteX16" fmla="*/ 1005960 w 1671321"/>
                <a:gd name="connsiteY16" fmla="*/ 1612102 h 1691323"/>
                <a:gd name="connsiteX17" fmla="*/ 982901 w 1671321"/>
                <a:gd name="connsiteY17" fmla="*/ 1682003 h 1691323"/>
                <a:gd name="connsiteX18" fmla="*/ 978290 w 1671321"/>
                <a:gd name="connsiteY18" fmla="*/ 1686663 h 1691323"/>
                <a:gd name="connsiteX19" fmla="*/ 973678 w 1671321"/>
                <a:gd name="connsiteY19" fmla="*/ 1691323 h 1691323"/>
                <a:gd name="connsiteX20" fmla="*/ 969066 w 1671321"/>
                <a:gd name="connsiteY20" fmla="*/ 1691323 h 1691323"/>
                <a:gd name="connsiteX21" fmla="*/ 964455 w 1671321"/>
                <a:gd name="connsiteY21" fmla="*/ 1686663 h 1691323"/>
                <a:gd name="connsiteX22" fmla="*/ 973678 w 1671321"/>
                <a:gd name="connsiteY22" fmla="*/ 1663363 h 1691323"/>
                <a:gd name="connsiteX23" fmla="*/ 987513 w 1671321"/>
                <a:gd name="connsiteY23" fmla="*/ 1621422 h 1691323"/>
                <a:gd name="connsiteX24" fmla="*/ 1015183 w 1671321"/>
                <a:gd name="connsiteY24" fmla="*/ 1565501 h 1691323"/>
                <a:gd name="connsiteX25" fmla="*/ 969066 w 1671321"/>
                <a:gd name="connsiteY25" fmla="*/ 1565501 h 1691323"/>
                <a:gd name="connsiteX26" fmla="*/ 959843 w 1671321"/>
                <a:gd name="connsiteY26" fmla="*/ 1565501 h 1691323"/>
                <a:gd name="connsiteX27" fmla="*/ 955231 w 1671321"/>
                <a:gd name="connsiteY27" fmla="*/ 1570161 h 1691323"/>
                <a:gd name="connsiteX28" fmla="*/ 955231 w 1671321"/>
                <a:gd name="connsiteY28" fmla="*/ 1574821 h 1691323"/>
                <a:gd name="connsiteX29" fmla="*/ 950619 w 1671321"/>
                <a:gd name="connsiteY29" fmla="*/ 1584141 h 1691323"/>
                <a:gd name="connsiteX30" fmla="*/ 946008 w 1671321"/>
                <a:gd name="connsiteY30" fmla="*/ 1579481 h 1691323"/>
                <a:gd name="connsiteX31" fmla="*/ 946008 w 1671321"/>
                <a:gd name="connsiteY31" fmla="*/ 1574821 h 1691323"/>
                <a:gd name="connsiteX32" fmla="*/ 946008 w 1671321"/>
                <a:gd name="connsiteY32" fmla="*/ 1560840 h 1691323"/>
                <a:gd name="connsiteX33" fmla="*/ 946008 w 1671321"/>
                <a:gd name="connsiteY33" fmla="*/ 1551520 h 1691323"/>
                <a:gd name="connsiteX34" fmla="*/ 895279 w 1671321"/>
                <a:gd name="connsiteY34" fmla="*/ 1546860 h 1691323"/>
                <a:gd name="connsiteX35" fmla="*/ 899891 w 1671321"/>
                <a:gd name="connsiteY35" fmla="*/ 1546860 h 1691323"/>
                <a:gd name="connsiteX36" fmla="*/ 899891 w 1671321"/>
                <a:gd name="connsiteY36" fmla="*/ 1556180 h 1691323"/>
                <a:gd name="connsiteX37" fmla="*/ 899891 w 1671321"/>
                <a:gd name="connsiteY37" fmla="*/ 1658703 h 1691323"/>
                <a:gd name="connsiteX38" fmla="*/ 899891 w 1671321"/>
                <a:gd name="connsiteY38" fmla="*/ 1672683 h 1691323"/>
                <a:gd name="connsiteX39" fmla="*/ 904503 w 1671321"/>
                <a:gd name="connsiteY39" fmla="*/ 1677343 h 1691323"/>
                <a:gd name="connsiteX40" fmla="*/ 913726 w 1671321"/>
                <a:gd name="connsiteY40" fmla="*/ 1677343 h 1691323"/>
                <a:gd name="connsiteX41" fmla="*/ 922949 w 1671321"/>
                <a:gd name="connsiteY41" fmla="*/ 1682003 h 1691323"/>
                <a:gd name="connsiteX42" fmla="*/ 922949 w 1671321"/>
                <a:gd name="connsiteY42" fmla="*/ 1686663 h 1691323"/>
                <a:gd name="connsiteX43" fmla="*/ 913726 w 1671321"/>
                <a:gd name="connsiteY43" fmla="*/ 1686663 h 1691323"/>
                <a:gd name="connsiteX44" fmla="*/ 862997 w 1671321"/>
                <a:gd name="connsiteY44" fmla="*/ 1686663 h 1691323"/>
                <a:gd name="connsiteX45" fmla="*/ 858386 w 1671321"/>
                <a:gd name="connsiteY45" fmla="*/ 1686663 h 1691323"/>
                <a:gd name="connsiteX46" fmla="*/ 858386 w 1671321"/>
                <a:gd name="connsiteY46" fmla="*/ 1682003 h 1691323"/>
                <a:gd name="connsiteX47" fmla="*/ 858386 w 1671321"/>
                <a:gd name="connsiteY47" fmla="*/ 1677343 h 1691323"/>
                <a:gd name="connsiteX48" fmla="*/ 867609 w 1671321"/>
                <a:gd name="connsiteY48" fmla="*/ 1677343 h 1691323"/>
                <a:gd name="connsiteX49" fmla="*/ 872221 w 1671321"/>
                <a:gd name="connsiteY49" fmla="*/ 1677343 h 1691323"/>
                <a:gd name="connsiteX50" fmla="*/ 881444 w 1671321"/>
                <a:gd name="connsiteY50" fmla="*/ 1672683 h 1691323"/>
                <a:gd name="connsiteX51" fmla="*/ 881444 w 1671321"/>
                <a:gd name="connsiteY51" fmla="*/ 1658703 h 1691323"/>
                <a:gd name="connsiteX52" fmla="*/ 881444 w 1671321"/>
                <a:gd name="connsiteY52" fmla="*/ 1584141 h 1691323"/>
                <a:gd name="connsiteX53" fmla="*/ 881444 w 1671321"/>
                <a:gd name="connsiteY53" fmla="*/ 1574821 h 1691323"/>
                <a:gd name="connsiteX54" fmla="*/ 872221 w 1671321"/>
                <a:gd name="connsiteY54" fmla="*/ 1570161 h 1691323"/>
                <a:gd name="connsiteX55" fmla="*/ 858386 w 1671321"/>
                <a:gd name="connsiteY55" fmla="*/ 1570161 h 1691323"/>
                <a:gd name="connsiteX56" fmla="*/ 853774 w 1671321"/>
                <a:gd name="connsiteY56" fmla="*/ 1570161 h 1691323"/>
                <a:gd name="connsiteX57" fmla="*/ 853774 w 1671321"/>
                <a:gd name="connsiteY57" fmla="*/ 1565501 h 1691323"/>
                <a:gd name="connsiteX58" fmla="*/ 862997 w 1671321"/>
                <a:gd name="connsiteY58" fmla="*/ 1560840 h 1691323"/>
                <a:gd name="connsiteX59" fmla="*/ 876832 w 1671321"/>
                <a:gd name="connsiteY59" fmla="*/ 1560840 h 1691323"/>
                <a:gd name="connsiteX60" fmla="*/ 886056 w 1671321"/>
                <a:gd name="connsiteY60" fmla="*/ 1551520 h 1691323"/>
                <a:gd name="connsiteX61" fmla="*/ 895279 w 1671321"/>
                <a:gd name="connsiteY61" fmla="*/ 1546860 h 1691323"/>
                <a:gd name="connsiteX62" fmla="*/ 789210 w 1671321"/>
                <a:gd name="connsiteY62" fmla="*/ 1546860 h 1691323"/>
                <a:gd name="connsiteX63" fmla="*/ 826104 w 1671321"/>
                <a:gd name="connsiteY63" fmla="*/ 1560840 h 1691323"/>
                <a:gd name="connsiteX64" fmla="*/ 835327 w 1671321"/>
                <a:gd name="connsiteY64" fmla="*/ 1602781 h 1691323"/>
                <a:gd name="connsiteX65" fmla="*/ 830716 w 1671321"/>
                <a:gd name="connsiteY65" fmla="*/ 1644722 h 1691323"/>
                <a:gd name="connsiteX66" fmla="*/ 803045 w 1671321"/>
                <a:gd name="connsiteY66" fmla="*/ 1677343 h 1691323"/>
                <a:gd name="connsiteX67" fmla="*/ 779987 w 1671321"/>
                <a:gd name="connsiteY67" fmla="*/ 1686663 h 1691323"/>
                <a:gd name="connsiteX68" fmla="*/ 761540 w 1671321"/>
                <a:gd name="connsiteY68" fmla="*/ 1691323 h 1691323"/>
                <a:gd name="connsiteX69" fmla="*/ 756929 w 1671321"/>
                <a:gd name="connsiteY69" fmla="*/ 1691323 h 1691323"/>
                <a:gd name="connsiteX70" fmla="*/ 752317 w 1671321"/>
                <a:gd name="connsiteY70" fmla="*/ 1686663 h 1691323"/>
                <a:gd name="connsiteX71" fmla="*/ 756929 w 1671321"/>
                <a:gd name="connsiteY71" fmla="*/ 1682003 h 1691323"/>
                <a:gd name="connsiteX72" fmla="*/ 761540 w 1671321"/>
                <a:gd name="connsiteY72" fmla="*/ 1682003 h 1691323"/>
                <a:gd name="connsiteX73" fmla="*/ 789210 w 1671321"/>
                <a:gd name="connsiteY73" fmla="*/ 1672683 h 1691323"/>
                <a:gd name="connsiteX74" fmla="*/ 807657 w 1671321"/>
                <a:gd name="connsiteY74" fmla="*/ 1649382 h 1691323"/>
                <a:gd name="connsiteX75" fmla="*/ 816881 w 1671321"/>
                <a:gd name="connsiteY75" fmla="*/ 1621422 h 1691323"/>
                <a:gd name="connsiteX76" fmla="*/ 803045 w 1671321"/>
                <a:gd name="connsiteY76" fmla="*/ 1630742 h 1691323"/>
                <a:gd name="connsiteX77" fmla="*/ 784599 w 1671321"/>
                <a:gd name="connsiteY77" fmla="*/ 1635402 h 1691323"/>
                <a:gd name="connsiteX78" fmla="*/ 756929 w 1671321"/>
                <a:gd name="connsiteY78" fmla="*/ 1626082 h 1691323"/>
                <a:gd name="connsiteX79" fmla="*/ 743094 w 1671321"/>
                <a:gd name="connsiteY79" fmla="*/ 1593461 h 1691323"/>
                <a:gd name="connsiteX80" fmla="*/ 756929 w 1671321"/>
                <a:gd name="connsiteY80" fmla="*/ 1560840 h 1691323"/>
                <a:gd name="connsiteX81" fmla="*/ 789210 w 1671321"/>
                <a:gd name="connsiteY81" fmla="*/ 1546860 h 1691323"/>
                <a:gd name="connsiteX82" fmla="*/ 701588 w 1671321"/>
                <a:gd name="connsiteY82" fmla="*/ 1546860 h 1691323"/>
                <a:gd name="connsiteX83" fmla="*/ 706200 w 1671321"/>
                <a:gd name="connsiteY83" fmla="*/ 1546860 h 1691323"/>
                <a:gd name="connsiteX84" fmla="*/ 706200 w 1671321"/>
                <a:gd name="connsiteY84" fmla="*/ 1556180 h 1691323"/>
                <a:gd name="connsiteX85" fmla="*/ 706200 w 1671321"/>
                <a:gd name="connsiteY85" fmla="*/ 1658703 h 1691323"/>
                <a:gd name="connsiteX86" fmla="*/ 706200 w 1671321"/>
                <a:gd name="connsiteY86" fmla="*/ 1672683 h 1691323"/>
                <a:gd name="connsiteX87" fmla="*/ 710812 w 1671321"/>
                <a:gd name="connsiteY87" fmla="*/ 1677343 h 1691323"/>
                <a:gd name="connsiteX88" fmla="*/ 720035 w 1671321"/>
                <a:gd name="connsiteY88" fmla="*/ 1677343 h 1691323"/>
                <a:gd name="connsiteX89" fmla="*/ 724647 w 1671321"/>
                <a:gd name="connsiteY89" fmla="*/ 1677343 h 1691323"/>
                <a:gd name="connsiteX90" fmla="*/ 729258 w 1671321"/>
                <a:gd name="connsiteY90" fmla="*/ 1682003 h 1691323"/>
                <a:gd name="connsiteX91" fmla="*/ 729258 w 1671321"/>
                <a:gd name="connsiteY91" fmla="*/ 1686663 h 1691323"/>
                <a:gd name="connsiteX92" fmla="*/ 720035 w 1671321"/>
                <a:gd name="connsiteY92" fmla="*/ 1686663 h 1691323"/>
                <a:gd name="connsiteX93" fmla="*/ 673918 w 1671321"/>
                <a:gd name="connsiteY93" fmla="*/ 1686663 h 1691323"/>
                <a:gd name="connsiteX94" fmla="*/ 664695 w 1671321"/>
                <a:gd name="connsiteY94" fmla="*/ 1686663 h 1691323"/>
                <a:gd name="connsiteX95" fmla="*/ 664695 w 1671321"/>
                <a:gd name="connsiteY95" fmla="*/ 1682003 h 1691323"/>
                <a:gd name="connsiteX96" fmla="*/ 664695 w 1671321"/>
                <a:gd name="connsiteY96" fmla="*/ 1677343 h 1691323"/>
                <a:gd name="connsiteX97" fmla="*/ 673918 w 1671321"/>
                <a:gd name="connsiteY97" fmla="*/ 1677343 h 1691323"/>
                <a:gd name="connsiteX98" fmla="*/ 678530 w 1671321"/>
                <a:gd name="connsiteY98" fmla="*/ 1677343 h 1691323"/>
                <a:gd name="connsiteX99" fmla="*/ 687753 w 1671321"/>
                <a:gd name="connsiteY99" fmla="*/ 1672683 h 1691323"/>
                <a:gd name="connsiteX100" fmla="*/ 687753 w 1671321"/>
                <a:gd name="connsiteY100" fmla="*/ 1658703 h 1691323"/>
                <a:gd name="connsiteX101" fmla="*/ 687753 w 1671321"/>
                <a:gd name="connsiteY101" fmla="*/ 1584141 h 1691323"/>
                <a:gd name="connsiteX102" fmla="*/ 687753 w 1671321"/>
                <a:gd name="connsiteY102" fmla="*/ 1574821 h 1691323"/>
                <a:gd name="connsiteX103" fmla="*/ 678530 w 1671321"/>
                <a:gd name="connsiteY103" fmla="*/ 1570161 h 1691323"/>
                <a:gd name="connsiteX104" fmla="*/ 664695 w 1671321"/>
                <a:gd name="connsiteY104" fmla="*/ 1570161 h 1691323"/>
                <a:gd name="connsiteX105" fmla="*/ 660083 w 1671321"/>
                <a:gd name="connsiteY105" fmla="*/ 1570161 h 1691323"/>
                <a:gd name="connsiteX106" fmla="*/ 660083 w 1671321"/>
                <a:gd name="connsiteY106" fmla="*/ 1565501 h 1691323"/>
                <a:gd name="connsiteX107" fmla="*/ 669307 w 1671321"/>
                <a:gd name="connsiteY107" fmla="*/ 1560840 h 1691323"/>
                <a:gd name="connsiteX108" fmla="*/ 683142 w 1671321"/>
                <a:gd name="connsiteY108" fmla="*/ 1560840 h 1691323"/>
                <a:gd name="connsiteX109" fmla="*/ 696977 w 1671321"/>
                <a:gd name="connsiteY109" fmla="*/ 1551520 h 1691323"/>
                <a:gd name="connsiteX110" fmla="*/ 701588 w 1671321"/>
                <a:gd name="connsiteY110" fmla="*/ 1546860 h 1691323"/>
                <a:gd name="connsiteX111" fmla="*/ 276749 w 1671321"/>
                <a:gd name="connsiteY111" fmla="*/ 1322898 h 1691323"/>
                <a:gd name="connsiteX112" fmla="*/ 295199 w 1671321"/>
                <a:gd name="connsiteY112" fmla="*/ 1332182 h 1691323"/>
                <a:gd name="connsiteX113" fmla="*/ 299812 w 1671321"/>
                <a:gd name="connsiteY113" fmla="*/ 1336823 h 1691323"/>
                <a:gd name="connsiteX114" fmla="*/ 304424 w 1671321"/>
                <a:gd name="connsiteY114" fmla="*/ 1346107 h 1691323"/>
                <a:gd name="connsiteX115" fmla="*/ 309037 w 1671321"/>
                <a:gd name="connsiteY115" fmla="*/ 1355390 h 1691323"/>
                <a:gd name="connsiteX116" fmla="*/ 313649 w 1671321"/>
                <a:gd name="connsiteY116" fmla="*/ 1355390 h 1691323"/>
                <a:gd name="connsiteX117" fmla="*/ 318262 w 1671321"/>
                <a:gd name="connsiteY117" fmla="*/ 1355390 h 1691323"/>
                <a:gd name="connsiteX118" fmla="*/ 295199 w 1671321"/>
                <a:gd name="connsiteY118" fmla="*/ 1378599 h 1691323"/>
                <a:gd name="connsiteX119" fmla="*/ 290587 w 1671321"/>
                <a:gd name="connsiteY119" fmla="*/ 1373957 h 1691323"/>
                <a:gd name="connsiteX120" fmla="*/ 299812 w 1671321"/>
                <a:gd name="connsiteY120" fmla="*/ 1360032 h 1691323"/>
                <a:gd name="connsiteX121" fmla="*/ 299812 w 1671321"/>
                <a:gd name="connsiteY121" fmla="*/ 1350749 h 1691323"/>
                <a:gd name="connsiteX122" fmla="*/ 290587 w 1671321"/>
                <a:gd name="connsiteY122" fmla="*/ 1336823 h 1691323"/>
                <a:gd name="connsiteX123" fmla="*/ 281362 w 1671321"/>
                <a:gd name="connsiteY123" fmla="*/ 1332182 h 1691323"/>
                <a:gd name="connsiteX124" fmla="*/ 267524 w 1671321"/>
                <a:gd name="connsiteY124" fmla="*/ 1332182 h 1691323"/>
                <a:gd name="connsiteX125" fmla="*/ 262912 w 1671321"/>
                <a:gd name="connsiteY125" fmla="*/ 1341465 h 1691323"/>
                <a:gd name="connsiteX126" fmla="*/ 262912 w 1671321"/>
                <a:gd name="connsiteY126" fmla="*/ 1350749 h 1691323"/>
                <a:gd name="connsiteX127" fmla="*/ 267524 w 1671321"/>
                <a:gd name="connsiteY127" fmla="*/ 1364674 h 1691323"/>
                <a:gd name="connsiteX128" fmla="*/ 272137 w 1671321"/>
                <a:gd name="connsiteY128" fmla="*/ 1387883 h 1691323"/>
                <a:gd name="connsiteX129" fmla="*/ 267524 w 1671321"/>
                <a:gd name="connsiteY129" fmla="*/ 1397166 h 1691323"/>
                <a:gd name="connsiteX130" fmla="*/ 262912 w 1671321"/>
                <a:gd name="connsiteY130" fmla="*/ 1406450 h 1691323"/>
                <a:gd name="connsiteX131" fmla="*/ 244462 w 1671321"/>
                <a:gd name="connsiteY131" fmla="*/ 1415733 h 1691323"/>
                <a:gd name="connsiteX132" fmla="*/ 226012 w 1671321"/>
                <a:gd name="connsiteY132" fmla="*/ 1401808 h 1691323"/>
                <a:gd name="connsiteX133" fmla="*/ 216787 w 1671321"/>
                <a:gd name="connsiteY133" fmla="*/ 1387883 h 1691323"/>
                <a:gd name="connsiteX134" fmla="*/ 216787 w 1671321"/>
                <a:gd name="connsiteY134" fmla="*/ 1383241 h 1691323"/>
                <a:gd name="connsiteX135" fmla="*/ 212175 w 1671321"/>
                <a:gd name="connsiteY135" fmla="*/ 1383241 h 1691323"/>
                <a:gd name="connsiteX136" fmla="*/ 207562 w 1671321"/>
                <a:gd name="connsiteY136" fmla="*/ 1383241 h 1691323"/>
                <a:gd name="connsiteX137" fmla="*/ 230625 w 1671321"/>
                <a:gd name="connsiteY137" fmla="*/ 1360032 h 1691323"/>
                <a:gd name="connsiteX138" fmla="*/ 226012 w 1671321"/>
                <a:gd name="connsiteY138" fmla="*/ 1373957 h 1691323"/>
                <a:gd name="connsiteX139" fmla="*/ 226012 w 1671321"/>
                <a:gd name="connsiteY139" fmla="*/ 1387883 h 1691323"/>
                <a:gd name="connsiteX140" fmla="*/ 230625 w 1671321"/>
                <a:gd name="connsiteY140" fmla="*/ 1401808 h 1691323"/>
                <a:gd name="connsiteX141" fmla="*/ 239849 w 1671321"/>
                <a:gd name="connsiteY141" fmla="*/ 1406450 h 1691323"/>
                <a:gd name="connsiteX142" fmla="*/ 253687 w 1671321"/>
                <a:gd name="connsiteY142" fmla="*/ 1401808 h 1691323"/>
                <a:gd name="connsiteX143" fmla="*/ 258299 w 1671321"/>
                <a:gd name="connsiteY143" fmla="*/ 1392524 h 1691323"/>
                <a:gd name="connsiteX144" fmla="*/ 253687 w 1671321"/>
                <a:gd name="connsiteY144" fmla="*/ 1369316 h 1691323"/>
                <a:gd name="connsiteX145" fmla="*/ 249074 w 1671321"/>
                <a:gd name="connsiteY145" fmla="*/ 1350749 h 1691323"/>
                <a:gd name="connsiteX146" fmla="*/ 249074 w 1671321"/>
                <a:gd name="connsiteY146" fmla="*/ 1336823 h 1691323"/>
                <a:gd name="connsiteX147" fmla="*/ 253687 w 1671321"/>
                <a:gd name="connsiteY147" fmla="*/ 1327540 h 1691323"/>
                <a:gd name="connsiteX148" fmla="*/ 276749 w 1671321"/>
                <a:gd name="connsiteY148" fmla="*/ 1322898 h 1691323"/>
                <a:gd name="connsiteX149" fmla="*/ 1394518 w 1671321"/>
                <a:gd name="connsiteY149" fmla="*/ 1313449 h 1691323"/>
                <a:gd name="connsiteX150" fmla="*/ 1399132 w 1671321"/>
                <a:gd name="connsiteY150" fmla="*/ 1313449 h 1691323"/>
                <a:gd name="connsiteX151" fmla="*/ 1422199 w 1671321"/>
                <a:gd name="connsiteY151" fmla="*/ 1332011 h 1691323"/>
                <a:gd name="connsiteX152" fmla="*/ 1417585 w 1671321"/>
                <a:gd name="connsiteY152" fmla="*/ 1336651 h 1691323"/>
                <a:gd name="connsiteX153" fmla="*/ 1403745 w 1671321"/>
                <a:gd name="connsiteY153" fmla="*/ 1327370 h 1691323"/>
                <a:gd name="connsiteX154" fmla="*/ 1389905 w 1671321"/>
                <a:gd name="connsiteY154" fmla="*/ 1332011 h 1691323"/>
                <a:gd name="connsiteX155" fmla="*/ 1380678 w 1671321"/>
                <a:gd name="connsiteY155" fmla="*/ 1336651 h 1691323"/>
                <a:gd name="connsiteX156" fmla="*/ 1376065 w 1671321"/>
                <a:gd name="connsiteY156" fmla="*/ 1350572 h 1691323"/>
                <a:gd name="connsiteX157" fmla="*/ 1380678 w 1671321"/>
                <a:gd name="connsiteY157" fmla="*/ 1359853 h 1691323"/>
                <a:gd name="connsiteX158" fmla="*/ 1385292 w 1671321"/>
                <a:gd name="connsiteY158" fmla="*/ 1364494 h 1691323"/>
                <a:gd name="connsiteX159" fmla="*/ 1394518 w 1671321"/>
                <a:gd name="connsiteY159" fmla="*/ 1364494 h 1691323"/>
                <a:gd name="connsiteX160" fmla="*/ 1412972 w 1671321"/>
                <a:gd name="connsiteY160" fmla="*/ 1359853 h 1691323"/>
                <a:gd name="connsiteX161" fmla="*/ 1431425 w 1671321"/>
                <a:gd name="connsiteY161" fmla="*/ 1355213 h 1691323"/>
                <a:gd name="connsiteX162" fmla="*/ 1440652 w 1671321"/>
                <a:gd name="connsiteY162" fmla="*/ 1355213 h 1691323"/>
                <a:gd name="connsiteX163" fmla="*/ 1454492 w 1671321"/>
                <a:gd name="connsiteY163" fmla="*/ 1359853 h 1691323"/>
                <a:gd name="connsiteX164" fmla="*/ 1459106 w 1671321"/>
                <a:gd name="connsiteY164" fmla="*/ 1378415 h 1691323"/>
                <a:gd name="connsiteX165" fmla="*/ 1449879 w 1671321"/>
                <a:gd name="connsiteY165" fmla="*/ 1396976 h 1691323"/>
                <a:gd name="connsiteX166" fmla="*/ 1436039 w 1671321"/>
                <a:gd name="connsiteY166" fmla="*/ 1406257 h 1691323"/>
                <a:gd name="connsiteX167" fmla="*/ 1431425 w 1671321"/>
                <a:gd name="connsiteY167" fmla="*/ 1410897 h 1691323"/>
                <a:gd name="connsiteX168" fmla="*/ 1431425 w 1671321"/>
                <a:gd name="connsiteY168" fmla="*/ 1415538 h 1691323"/>
                <a:gd name="connsiteX169" fmla="*/ 1431425 w 1671321"/>
                <a:gd name="connsiteY169" fmla="*/ 1420178 h 1691323"/>
                <a:gd name="connsiteX170" fmla="*/ 1408359 w 1671321"/>
                <a:gd name="connsiteY170" fmla="*/ 1396976 h 1691323"/>
                <a:gd name="connsiteX171" fmla="*/ 1422199 w 1671321"/>
                <a:gd name="connsiteY171" fmla="*/ 1401617 h 1691323"/>
                <a:gd name="connsiteX172" fmla="*/ 1436039 w 1671321"/>
                <a:gd name="connsiteY172" fmla="*/ 1401617 h 1691323"/>
                <a:gd name="connsiteX173" fmla="*/ 1445266 w 1671321"/>
                <a:gd name="connsiteY173" fmla="*/ 1396976 h 1691323"/>
                <a:gd name="connsiteX174" fmla="*/ 1454492 w 1671321"/>
                <a:gd name="connsiteY174" fmla="*/ 1383055 h 1691323"/>
                <a:gd name="connsiteX175" fmla="*/ 1449879 w 1671321"/>
                <a:gd name="connsiteY175" fmla="*/ 1373774 h 1691323"/>
                <a:gd name="connsiteX176" fmla="*/ 1440652 w 1671321"/>
                <a:gd name="connsiteY176" fmla="*/ 1369134 h 1691323"/>
                <a:gd name="connsiteX177" fmla="*/ 1417585 w 1671321"/>
                <a:gd name="connsiteY177" fmla="*/ 1373774 h 1691323"/>
                <a:gd name="connsiteX178" fmla="*/ 1394518 w 1671321"/>
                <a:gd name="connsiteY178" fmla="*/ 1383055 h 1691323"/>
                <a:gd name="connsiteX179" fmla="*/ 1385292 w 1671321"/>
                <a:gd name="connsiteY179" fmla="*/ 1378415 h 1691323"/>
                <a:gd name="connsiteX180" fmla="*/ 1376065 w 1671321"/>
                <a:gd name="connsiteY180" fmla="*/ 1373774 h 1691323"/>
                <a:gd name="connsiteX181" fmla="*/ 1366838 w 1671321"/>
                <a:gd name="connsiteY181" fmla="*/ 1355213 h 1691323"/>
                <a:gd name="connsiteX182" fmla="*/ 1376065 w 1671321"/>
                <a:gd name="connsiteY182" fmla="*/ 1336651 h 1691323"/>
                <a:gd name="connsiteX183" fmla="*/ 1380678 w 1671321"/>
                <a:gd name="connsiteY183" fmla="*/ 1332011 h 1691323"/>
                <a:gd name="connsiteX184" fmla="*/ 1389905 w 1671321"/>
                <a:gd name="connsiteY184" fmla="*/ 1322730 h 1691323"/>
                <a:gd name="connsiteX185" fmla="*/ 1394518 w 1671321"/>
                <a:gd name="connsiteY185" fmla="*/ 1318090 h 1691323"/>
                <a:gd name="connsiteX186" fmla="*/ 1399132 w 1671321"/>
                <a:gd name="connsiteY186" fmla="*/ 1318090 h 1691323"/>
                <a:gd name="connsiteX187" fmla="*/ 1394518 w 1671321"/>
                <a:gd name="connsiteY187" fmla="*/ 1313449 h 1691323"/>
                <a:gd name="connsiteX188" fmla="*/ 1463719 w 1671321"/>
                <a:gd name="connsiteY188" fmla="*/ 1248484 h 1691323"/>
                <a:gd name="connsiteX189" fmla="*/ 1496013 w 1671321"/>
                <a:gd name="connsiteY189" fmla="*/ 1262405 h 1691323"/>
                <a:gd name="connsiteX190" fmla="*/ 1514466 w 1671321"/>
                <a:gd name="connsiteY190" fmla="*/ 1280967 h 1691323"/>
                <a:gd name="connsiteX191" fmla="*/ 1519080 w 1671321"/>
                <a:gd name="connsiteY191" fmla="*/ 1304169 h 1691323"/>
                <a:gd name="connsiteX192" fmla="*/ 1509853 w 1671321"/>
                <a:gd name="connsiteY192" fmla="*/ 1327370 h 1691323"/>
                <a:gd name="connsiteX193" fmla="*/ 1496013 w 1671321"/>
                <a:gd name="connsiteY193" fmla="*/ 1341292 h 1691323"/>
                <a:gd name="connsiteX194" fmla="*/ 1491399 w 1671321"/>
                <a:gd name="connsiteY194" fmla="*/ 1345932 h 1691323"/>
                <a:gd name="connsiteX195" fmla="*/ 1491399 w 1671321"/>
                <a:gd name="connsiteY195" fmla="*/ 1350572 h 1691323"/>
                <a:gd name="connsiteX196" fmla="*/ 1491399 w 1671321"/>
                <a:gd name="connsiteY196" fmla="*/ 1355213 h 1691323"/>
                <a:gd name="connsiteX197" fmla="*/ 1463719 w 1671321"/>
                <a:gd name="connsiteY197" fmla="*/ 1341292 h 1691323"/>
                <a:gd name="connsiteX198" fmla="*/ 1463719 w 1671321"/>
                <a:gd name="connsiteY198" fmla="*/ 1336651 h 1691323"/>
                <a:gd name="connsiteX199" fmla="*/ 1486786 w 1671321"/>
                <a:gd name="connsiteY199" fmla="*/ 1341292 h 1691323"/>
                <a:gd name="connsiteX200" fmla="*/ 1505239 w 1671321"/>
                <a:gd name="connsiteY200" fmla="*/ 1327370 h 1691323"/>
                <a:gd name="connsiteX201" fmla="*/ 1509853 w 1671321"/>
                <a:gd name="connsiteY201" fmla="*/ 1308809 h 1691323"/>
                <a:gd name="connsiteX202" fmla="*/ 1505239 w 1671321"/>
                <a:gd name="connsiteY202" fmla="*/ 1290247 h 1691323"/>
                <a:gd name="connsiteX203" fmla="*/ 1486786 w 1671321"/>
                <a:gd name="connsiteY203" fmla="*/ 1271686 h 1691323"/>
                <a:gd name="connsiteX204" fmla="*/ 1463719 w 1671321"/>
                <a:gd name="connsiteY204" fmla="*/ 1262405 h 1691323"/>
                <a:gd name="connsiteX205" fmla="*/ 1445266 w 1671321"/>
                <a:gd name="connsiteY205" fmla="*/ 1267045 h 1691323"/>
                <a:gd name="connsiteX206" fmla="*/ 1431425 w 1671321"/>
                <a:gd name="connsiteY206" fmla="*/ 1276326 h 1691323"/>
                <a:gd name="connsiteX207" fmla="*/ 1426812 w 1671321"/>
                <a:gd name="connsiteY207" fmla="*/ 1294888 h 1691323"/>
                <a:gd name="connsiteX208" fmla="*/ 1431425 w 1671321"/>
                <a:gd name="connsiteY208" fmla="*/ 1313449 h 1691323"/>
                <a:gd name="connsiteX209" fmla="*/ 1426812 w 1671321"/>
                <a:gd name="connsiteY209" fmla="*/ 1318090 h 1691323"/>
                <a:gd name="connsiteX210" fmla="*/ 1422199 w 1671321"/>
                <a:gd name="connsiteY210" fmla="*/ 1290247 h 1691323"/>
                <a:gd name="connsiteX211" fmla="*/ 1431425 w 1671321"/>
                <a:gd name="connsiteY211" fmla="*/ 1271686 h 1691323"/>
                <a:gd name="connsiteX212" fmla="*/ 1463719 w 1671321"/>
                <a:gd name="connsiteY212" fmla="*/ 1248484 h 1691323"/>
                <a:gd name="connsiteX213" fmla="*/ 207562 w 1671321"/>
                <a:gd name="connsiteY213" fmla="*/ 1225422 h 1691323"/>
                <a:gd name="connsiteX214" fmla="*/ 212175 w 1671321"/>
                <a:gd name="connsiteY214" fmla="*/ 1225422 h 1691323"/>
                <a:gd name="connsiteX215" fmla="*/ 235237 w 1671321"/>
                <a:gd name="connsiteY215" fmla="*/ 1257914 h 1691323"/>
                <a:gd name="connsiteX216" fmla="*/ 230625 w 1671321"/>
                <a:gd name="connsiteY216" fmla="*/ 1262556 h 1691323"/>
                <a:gd name="connsiteX217" fmla="*/ 230625 w 1671321"/>
                <a:gd name="connsiteY217" fmla="*/ 1257914 h 1691323"/>
                <a:gd name="connsiteX218" fmla="*/ 221400 w 1671321"/>
                <a:gd name="connsiteY218" fmla="*/ 1253272 h 1691323"/>
                <a:gd name="connsiteX219" fmla="*/ 212175 w 1671321"/>
                <a:gd name="connsiteY219" fmla="*/ 1257914 h 1691323"/>
                <a:gd name="connsiteX220" fmla="*/ 189112 w 1671321"/>
                <a:gd name="connsiteY220" fmla="*/ 1276481 h 1691323"/>
                <a:gd name="connsiteX221" fmla="*/ 212175 w 1671321"/>
                <a:gd name="connsiteY221" fmla="*/ 1308973 h 1691323"/>
                <a:gd name="connsiteX222" fmla="*/ 239849 w 1671321"/>
                <a:gd name="connsiteY222" fmla="*/ 1295048 h 1691323"/>
                <a:gd name="connsiteX223" fmla="*/ 244462 w 1671321"/>
                <a:gd name="connsiteY223" fmla="*/ 1285764 h 1691323"/>
                <a:gd name="connsiteX224" fmla="*/ 244462 w 1671321"/>
                <a:gd name="connsiteY224" fmla="*/ 1276481 h 1691323"/>
                <a:gd name="connsiteX225" fmla="*/ 239849 w 1671321"/>
                <a:gd name="connsiteY225" fmla="*/ 1276481 h 1691323"/>
                <a:gd name="connsiteX226" fmla="*/ 244462 w 1671321"/>
                <a:gd name="connsiteY226" fmla="*/ 1271839 h 1691323"/>
                <a:gd name="connsiteX227" fmla="*/ 267524 w 1671321"/>
                <a:gd name="connsiteY227" fmla="*/ 1304331 h 1691323"/>
                <a:gd name="connsiteX228" fmla="*/ 262912 w 1671321"/>
                <a:gd name="connsiteY228" fmla="*/ 1308973 h 1691323"/>
                <a:gd name="connsiteX229" fmla="*/ 262912 w 1671321"/>
                <a:gd name="connsiteY229" fmla="*/ 1304331 h 1691323"/>
                <a:gd name="connsiteX230" fmla="*/ 253687 w 1671321"/>
                <a:gd name="connsiteY230" fmla="*/ 1299689 h 1691323"/>
                <a:gd name="connsiteX231" fmla="*/ 244462 w 1671321"/>
                <a:gd name="connsiteY231" fmla="*/ 1304331 h 1691323"/>
                <a:gd name="connsiteX232" fmla="*/ 193725 w 1671321"/>
                <a:gd name="connsiteY232" fmla="*/ 1341465 h 1691323"/>
                <a:gd name="connsiteX233" fmla="*/ 189112 w 1671321"/>
                <a:gd name="connsiteY233" fmla="*/ 1346107 h 1691323"/>
                <a:gd name="connsiteX234" fmla="*/ 189112 w 1671321"/>
                <a:gd name="connsiteY234" fmla="*/ 1350749 h 1691323"/>
                <a:gd name="connsiteX235" fmla="*/ 189112 w 1671321"/>
                <a:gd name="connsiteY235" fmla="*/ 1355390 h 1691323"/>
                <a:gd name="connsiteX236" fmla="*/ 189112 w 1671321"/>
                <a:gd name="connsiteY236" fmla="*/ 1360032 h 1691323"/>
                <a:gd name="connsiteX237" fmla="*/ 166050 w 1671321"/>
                <a:gd name="connsiteY237" fmla="*/ 1327540 h 1691323"/>
                <a:gd name="connsiteX238" fmla="*/ 170662 w 1671321"/>
                <a:gd name="connsiteY238" fmla="*/ 1327540 h 1691323"/>
                <a:gd name="connsiteX239" fmla="*/ 175275 w 1671321"/>
                <a:gd name="connsiteY239" fmla="*/ 1332182 h 1691323"/>
                <a:gd name="connsiteX240" fmla="*/ 179887 w 1671321"/>
                <a:gd name="connsiteY240" fmla="*/ 1332182 h 1691323"/>
                <a:gd name="connsiteX241" fmla="*/ 189112 w 1671321"/>
                <a:gd name="connsiteY241" fmla="*/ 1327540 h 1691323"/>
                <a:gd name="connsiteX242" fmla="*/ 207562 w 1671321"/>
                <a:gd name="connsiteY242" fmla="*/ 1313615 h 1691323"/>
                <a:gd name="connsiteX243" fmla="*/ 184500 w 1671321"/>
                <a:gd name="connsiteY243" fmla="*/ 1276481 h 1691323"/>
                <a:gd name="connsiteX244" fmla="*/ 161437 w 1671321"/>
                <a:gd name="connsiteY244" fmla="*/ 1295048 h 1691323"/>
                <a:gd name="connsiteX245" fmla="*/ 156825 w 1671321"/>
                <a:gd name="connsiteY245" fmla="*/ 1299689 h 1691323"/>
                <a:gd name="connsiteX246" fmla="*/ 152212 w 1671321"/>
                <a:gd name="connsiteY246" fmla="*/ 1304331 h 1691323"/>
                <a:gd name="connsiteX247" fmla="*/ 156825 w 1671321"/>
                <a:gd name="connsiteY247" fmla="*/ 1308973 h 1691323"/>
                <a:gd name="connsiteX248" fmla="*/ 156825 w 1671321"/>
                <a:gd name="connsiteY248" fmla="*/ 1313615 h 1691323"/>
                <a:gd name="connsiteX249" fmla="*/ 133762 w 1671321"/>
                <a:gd name="connsiteY249" fmla="*/ 1281123 h 1691323"/>
                <a:gd name="connsiteX250" fmla="*/ 138375 w 1671321"/>
                <a:gd name="connsiteY250" fmla="*/ 1281123 h 1691323"/>
                <a:gd name="connsiteX251" fmla="*/ 142987 w 1671321"/>
                <a:gd name="connsiteY251" fmla="*/ 1285764 h 1691323"/>
                <a:gd name="connsiteX252" fmla="*/ 147600 w 1671321"/>
                <a:gd name="connsiteY252" fmla="*/ 1285764 h 1691323"/>
                <a:gd name="connsiteX253" fmla="*/ 152212 w 1671321"/>
                <a:gd name="connsiteY253" fmla="*/ 1281123 h 1691323"/>
                <a:gd name="connsiteX254" fmla="*/ 202950 w 1671321"/>
                <a:gd name="connsiteY254" fmla="*/ 1248630 h 1691323"/>
                <a:gd name="connsiteX255" fmla="*/ 212175 w 1671321"/>
                <a:gd name="connsiteY255" fmla="*/ 1239347 h 1691323"/>
                <a:gd name="connsiteX256" fmla="*/ 212175 w 1671321"/>
                <a:gd name="connsiteY256" fmla="*/ 1234705 h 1691323"/>
                <a:gd name="connsiteX257" fmla="*/ 212175 w 1671321"/>
                <a:gd name="connsiteY257" fmla="*/ 1230063 h 1691323"/>
                <a:gd name="connsiteX258" fmla="*/ 207562 w 1671321"/>
                <a:gd name="connsiteY258" fmla="*/ 1225422 h 1691323"/>
                <a:gd name="connsiteX259" fmla="*/ 1482173 w 1671321"/>
                <a:gd name="connsiteY259" fmla="*/ 1192799 h 1691323"/>
                <a:gd name="connsiteX260" fmla="*/ 1482173 w 1671321"/>
                <a:gd name="connsiteY260" fmla="*/ 1197440 h 1691323"/>
                <a:gd name="connsiteX261" fmla="*/ 1482173 w 1671321"/>
                <a:gd name="connsiteY261" fmla="*/ 1206720 h 1691323"/>
                <a:gd name="connsiteX262" fmla="*/ 1491399 w 1671321"/>
                <a:gd name="connsiteY262" fmla="*/ 1211361 h 1691323"/>
                <a:gd name="connsiteX263" fmla="*/ 1542147 w 1671321"/>
                <a:gd name="connsiteY263" fmla="*/ 1243844 h 1691323"/>
                <a:gd name="connsiteX264" fmla="*/ 1551373 w 1671321"/>
                <a:gd name="connsiteY264" fmla="*/ 1248484 h 1691323"/>
                <a:gd name="connsiteX265" fmla="*/ 1555987 w 1671321"/>
                <a:gd name="connsiteY265" fmla="*/ 1243844 h 1691323"/>
                <a:gd name="connsiteX266" fmla="*/ 1560600 w 1671321"/>
                <a:gd name="connsiteY266" fmla="*/ 1239203 h 1691323"/>
                <a:gd name="connsiteX267" fmla="*/ 1565213 w 1671321"/>
                <a:gd name="connsiteY267" fmla="*/ 1239203 h 1691323"/>
                <a:gd name="connsiteX268" fmla="*/ 1546760 w 1671321"/>
                <a:gd name="connsiteY268" fmla="*/ 1276326 h 1691323"/>
                <a:gd name="connsiteX269" fmla="*/ 1542147 w 1671321"/>
                <a:gd name="connsiteY269" fmla="*/ 1271686 h 1691323"/>
                <a:gd name="connsiteX270" fmla="*/ 1546760 w 1671321"/>
                <a:gd name="connsiteY270" fmla="*/ 1271686 h 1691323"/>
                <a:gd name="connsiteX271" fmla="*/ 1546760 w 1671321"/>
                <a:gd name="connsiteY271" fmla="*/ 1262405 h 1691323"/>
                <a:gd name="connsiteX272" fmla="*/ 1537533 w 1671321"/>
                <a:gd name="connsiteY272" fmla="*/ 1253124 h 1691323"/>
                <a:gd name="connsiteX273" fmla="*/ 1482173 w 1671321"/>
                <a:gd name="connsiteY273" fmla="*/ 1225282 h 1691323"/>
                <a:gd name="connsiteX274" fmla="*/ 1472946 w 1671321"/>
                <a:gd name="connsiteY274" fmla="*/ 1220642 h 1691323"/>
                <a:gd name="connsiteX275" fmla="*/ 1468332 w 1671321"/>
                <a:gd name="connsiteY275" fmla="*/ 1225282 h 1691323"/>
                <a:gd name="connsiteX276" fmla="*/ 1463719 w 1671321"/>
                <a:gd name="connsiteY276" fmla="*/ 1229922 h 1691323"/>
                <a:gd name="connsiteX277" fmla="*/ 1482173 w 1671321"/>
                <a:gd name="connsiteY277" fmla="*/ 1192799 h 1691323"/>
                <a:gd name="connsiteX278" fmla="*/ 161437 w 1671321"/>
                <a:gd name="connsiteY278" fmla="*/ 1132587 h 1691323"/>
                <a:gd name="connsiteX279" fmla="*/ 179887 w 1671321"/>
                <a:gd name="connsiteY279" fmla="*/ 1169721 h 1691323"/>
                <a:gd name="connsiteX280" fmla="*/ 175275 w 1671321"/>
                <a:gd name="connsiteY280" fmla="*/ 1169721 h 1691323"/>
                <a:gd name="connsiteX281" fmla="*/ 170662 w 1671321"/>
                <a:gd name="connsiteY281" fmla="*/ 1165079 h 1691323"/>
                <a:gd name="connsiteX282" fmla="*/ 166050 w 1671321"/>
                <a:gd name="connsiteY282" fmla="*/ 1165079 h 1691323"/>
                <a:gd name="connsiteX283" fmla="*/ 161437 w 1671321"/>
                <a:gd name="connsiteY283" fmla="*/ 1169721 h 1691323"/>
                <a:gd name="connsiteX284" fmla="*/ 147600 w 1671321"/>
                <a:gd name="connsiteY284" fmla="*/ 1183646 h 1691323"/>
                <a:gd name="connsiteX285" fmla="*/ 119925 w 1671321"/>
                <a:gd name="connsiteY285" fmla="*/ 1216138 h 1691323"/>
                <a:gd name="connsiteX286" fmla="*/ 161437 w 1671321"/>
                <a:gd name="connsiteY286" fmla="*/ 1216138 h 1691323"/>
                <a:gd name="connsiteX287" fmla="*/ 147600 w 1671321"/>
                <a:gd name="connsiteY287" fmla="*/ 1183646 h 1691323"/>
                <a:gd name="connsiteX288" fmla="*/ 166050 w 1671321"/>
                <a:gd name="connsiteY288" fmla="*/ 1216138 h 1691323"/>
                <a:gd name="connsiteX289" fmla="*/ 184500 w 1671321"/>
                <a:gd name="connsiteY289" fmla="*/ 1211496 h 1691323"/>
                <a:gd name="connsiteX290" fmla="*/ 189112 w 1671321"/>
                <a:gd name="connsiteY290" fmla="*/ 1211496 h 1691323"/>
                <a:gd name="connsiteX291" fmla="*/ 193725 w 1671321"/>
                <a:gd name="connsiteY291" fmla="*/ 1206855 h 1691323"/>
                <a:gd name="connsiteX292" fmla="*/ 193725 w 1671321"/>
                <a:gd name="connsiteY292" fmla="*/ 1197571 h 1691323"/>
                <a:gd name="connsiteX293" fmla="*/ 207562 w 1671321"/>
                <a:gd name="connsiteY293" fmla="*/ 1225422 h 1691323"/>
                <a:gd name="connsiteX294" fmla="*/ 202950 w 1671321"/>
                <a:gd name="connsiteY294" fmla="*/ 1225422 h 1691323"/>
                <a:gd name="connsiteX295" fmla="*/ 198337 w 1671321"/>
                <a:gd name="connsiteY295" fmla="*/ 1220780 h 1691323"/>
                <a:gd name="connsiteX296" fmla="*/ 184500 w 1671321"/>
                <a:gd name="connsiteY296" fmla="*/ 1220780 h 1691323"/>
                <a:gd name="connsiteX297" fmla="*/ 96862 w 1671321"/>
                <a:gd name="connsiteY297" fmla="*/ 1225422 h 1691323"/>
                <a:gd name="connsiteX298" fmla="*/ 96862 w 1671321"/>
                <a:gd name="connsiteY298" fmla="*/ 1220780 h 1691323"/>
                <a:gd name="connsiteX299" fmla="*/ 152212 w 1671321"/>
                <a:gd name="connsiteY299" fmla="*/ 1155795 h 1691323"/>
                <a:gd name="connsiteX300" fmla="*/ 161437 w 1671321"/>
                <a:gd name="connsiteY300" fmla="*/ 1146512 h 1691323"/>
                <a:gd name="connsiteX301" fmla="*/ 161437 w 1671321"/>
                <a:gd name="connsiteY301" fmla="*/ 1137228 h 1691323"/>
                <a:gd name="connsiteX302" fmla="*/ 161437 w 1671321"/>
                <a:gd name="connsiteY302" fmla="*/ 1132587 h 1691323"/>
                <a:gd name="connsiteX303" fmla="*/ 1537533 w 1671321"/>
                <a:gd name="connsiteY303" fmla="*/ 1076790 h 1691323"/>
                <a:gd name="connsiteX304" fmla="*/ 1537533 w 1671321"/>
                <a:gd name="connsiteY304" fmla="*/ 1081430 h 1691323"/>
                <a:gd name="connsiteX305" fmla="*/ 1537533 w 1671321"/>
                <a:gd name="connsiteY305" fmla="*/ 1090711 h 1691323"/>
                <a:gd name="connsiteX306" fmla="*/ 1546760 w 1671321"/>
                <a:gd name="connsiteY306" fmla="*/ 1095351 h 1691323"/>
                <a:gd name="connsiteX307" fmla="*/ 1602120 w 1671321"/>
                <a:gd name="connsiteY307" fmla="*/ 1123194 h 1691323"/>
                <a:gd name="connsiteX308" fmla="*/ 1611347 w 1671321"/>
                <a:gd name="connsiteY308" fmla="*/ 1123194 h 1691323"/>
                <a:gd name="connsiteX309" fmla="*/ 1615961 w 1671321"/>
                <a:gd name="connsiteY309" fmla="*/ 1123194 h 1691323"/>
                <a:gd name="connsiteX310" fmla="*/ 1620574 w 1671321"/>
                <a:gd name="connsiteY310" fmla="*/ 1113913 h 1691323"/>
                <a:gd name="connsiteX311" fmla="*/ 1625187 w 1671321"/>
                <a:gd name="connsiteY311" fmla="*/ 1118553 h 1691323"/>
                <a:gd name="connsiteX312" fmla="*/ 1611347 w 1671321"/>
                <a:gd name="connsiteY312" fmla="*/ 1141755 h 1691323"/>
                <a:gd name="connsiteX313" fmla="*/ 1532920 w 1671321"/>
                <a:gd name="connsiteY313" fmla="*/ 1141755 h 1691323"/>
                <a:gd name="connsiteX314" fmla="*/ 1583667 w 1671321"/>
                <a:gd name="connsiteY314" fmla="*/ 1202080 h 1691323"/>
                <a:gd name="connsiteX315" fmla="*/ 1574440 w 1671321"/>
                <a:gd name="connsiteY315" fmla="*/ 1229922 h 1691323"/>
                <a:gd name="connsiteX316" fmla="*/ 1569827 w 1671321"/>
                <a:gd name="connsiteY316" fmla="*/ 1225282 h 1691323"/>
                <a:gd name="connsiteX317" fmla="*/ 1574440 w 1671321"/>
                <a:gd name="connsiteY317" fmla="*/ 1225282 h 1691323"/>
                <a:gd name="connsiteX318" fmla="*/ 1574440 w 1671321"/>
                <a:gd name="connsiteY318" fmla="*/ 1216001 h 1691323"/>
                <a:gd name="connsiteX319" fmla="*/ 1565213 w 1671321"/>
                <a:gd name="connsiteY319" fmla="*/ 1211361 h 1691323"/>
                <a:gd name="connsiteX320" fmla="*/ 1505239 w 1671321"/>
                <a:gd name="connsiteY320" fmla="*/ 1183519 h 1691323"/>
                <a:gd name="connsiteX321" fmla="*/ 1496013 w 1671321"/>
                <a:gd name="connsiteY321" fmla="*/ 1183519 h 1691323"/>
                <a:gd name="connsiteX322" fmla="*/ 1491399 w 1671321"/>
                <a:gd name="connsiteY322" fmla="*/ 1188159 h 1691323"/>
                <a:gd name="connsiteX323" fmla="*/ 1491399 w 1671321"/>
                <a:gd name="connsiteY323" fmla="*/ 1192799 h 1691323"/>
                <a:gd name="connsiteX324" fmla="*/ 1486786 w 1671321"/>
                <a:gd name="connsiteY324" fmla="*/ 1188159 h 1691323"/>
                <a:gd name="connsiteX325" fmla="*/ 1505239 w 1671321"/>
                <a:gd name="connsiteY325" fmla="*/ 1151036 h 1691323"/>
                <a:gd name="connsiteX326" fmla="*/ 1505239 w 1671321"/>
                <a:gd name="connsiteY326" fmla="*/ 1155676 h 1691323"/>
                <a:gd name="connsiteX327" fmla="*/ 1505239 w 1671321"/>
                <a:gd name="connsiteY327" fmla="*/ 1164957 h 1691323"/>
                <a:gd name="connsiteX328" fmla="*/ 1514466 w 1671321"/>
                <a:gd name="connsiteY328" fmla="*/ 1174238 h 1691323"/>
                <a:gd name="connsiteX329" fmla="*/ 1569827 w 1671321"/>
                <a:gd name="connsiteY329" fmla="*/ 1197440 h 1691323"/>
                <a:gd name="connsiteX330" fmla="*/ 1514466 w 1671321"/>
                <a:gd name="connsiteY330" fmla="*/ 1132474 h 1691323"/>
                <a:gd name="connsiteX331" fmla="*/ 1514466 w 1671321"/>
                <a:gd name="connsiteY331" fmla="*/ 1127834 h 1691323"/>
                <a:gd name="connsiteX332" fmla="*/ 1602120 w 1671321"/>
                <a:gd name="connsiteY332" fmla="*/ 1127834 h 1691323"/>
                <a:gd name="connsiteX333" fmla="*/ 1542147 w 1671321"/>
                <a:gd name="connsiteY333" fmla="*/ 1104632 h 1691323"/>
                <a:gd name="connsiteX334" fmla="*/ 1532920 w 1671321"/>
                <a:gd name="connsiteY334" fmla="*/ 1099992 h 1691323"/>
                <a:gd name="connsiteX335" fmla="*/ 1528306 w 1671321"/>
                <a:gd name="connsiteY335" fmla="*/ 1104632 h 1691323"/>
                <a:gd name="connsiteX336" fmla="*/ 1523693 w 1671321"/>
                <a:gd name="connsiteY336" fmla="*/ 1109272 h 1691323"/>
                <a:gd name="connsiteX337" fmla="*/ 1537533 w 1671321"/>
                <a:gd name="connsiteY337" fmla="*/ 1076790 h 1691323"/>
                <a:gd name="connsiteX338" fmla="*/ 133762 w 1671321"/>
                <a:gd name="connsiteY338" fmla="*/ 1053677 h 1691323"/>
                <a:gd name="connsiteX339" fmla="*/ 78412 w 1671321"/>
                <a:gd name="connsiteY339" fmla="*/ 1137228 h 1691323"/>
                <a:gd name="connsiteX340" fmla="*/ 138375 w 1671321"/>
                <a:gd name="connsiteY340" fmla="*/ 1118661 h 1691323"/>
                <a:gd name="connsiteX341" fmla="*/ 147600 w 1671321"/>
                <a:gd name="connsiteY341" fmla="*/ 1114020 h 1691323"/>
                <a:gd name="connsiteX342" fmla="*/ 147600 w 1671321"/>
                <a:gd name="connsiteY342" fmla="*/ 1104736 h 1691323"/>
                <a:gd name="connsiteX343" fmla="*/ 147600 w 1671321"/>
                <a:gd name="connsiteY343" fmla="*/ 1100094 h 1691323"/>
                <a:gd name="connsiteX344" fmla="*/ 156825 w 1671321"/>
                <a:gd name="connsiteY344" fmla="*/ 1132587 h 1691323"/>
                <a:gd name="connsiteX345" fmla="*/ 147600 w 1671321"/>
                <a:gd name="connsiteY345" fmla="*/ 1123303 h 1691323"/>
                <a:gd name="connsiteX346" fmla="*/ 138375 w 1671321"/>
                <a:gd name="connsiteY346" fmla="*/ 1123303 h 1691323"/>
                <a:gd name="connsiteX347" fmla="*/ 73800 w 1671321"/>
                <a:gd name="connsiteY347" fmla="*/ 1146512 h 1691323"/>
                <a:gd name="connsiteX348" fmla="*/ 69187 w 1671321"/>
                <a:gd name="connsiteY348" fmla="*/ 1155795 h 1691323"/>
                <a:gd name="connsiteX349" fmla="*/ 69187 w 1671321"/>
                <a:gd name="connsiteY349" fmla="*/ 1160437 h 1691323"/>
                <a:gd name="connsiteX350" fmla="*/ 73800 w 1671321"/>
                <a:gd name="connsiteY350" fmla="*/ 1165079 h 1691323"/>
                <a:gd name="connsiteX351" fmla="*/ 69187 w 1671321"/>
                <a:gd name="connsiteY351" fmla="*/ 1169721 h 1691323"/>
                <a:gd name="connsiteX352" fmla="*/ 59962 w 1671321"/>
                <a:gd name="connsiteY352" fmla="*/ 1141870 h 1691323"/>
                <a:gd name="connsiteX353" fmla="*/ 110700 w 1671321"/>
                <a:gd name="connsiteY353" fmla="*/ 1067602 h 1691323"/>
                <a:gd name="connsiteX354" fmla="*/ 59962 w 1671321"/>
                <a:gd name="connsiteY354" fmla="*/ 1081527 h 1691323"/>
                <a:gd name="connsiteX355" fmla="*/ 50737 w 1671321"/>
                <a:gd name="connsiteY355" fmla="*/ 1086169 h 1691323"/>
                <a:gd name="connsiteX356" fmla="*/ 50737 w 1671321"/>
                <a:gd name="connsiteY356" fmla="*/ 1095453 h 1691323"/>
                <a:gd name="connsiteX357" fmla="*/ 50737 w 1671321"/>
                <a:gd name="connsiteY357" fmla="*/ 1100094 h 1691323"/>
                <a:gd name="connsiteX358" fmla="*/ 46125 w 1671321"/>
                <a:gd name="connsiteY358" fmla="*/ 1100094 h 1691323"/>
                <a:gd name="connsiteX359" fmla="*/ 36900 w 1671321"/>
                <a:gd name="connsiteY359" fmla="*/ 1067602 h 1691323"/>
                <a:gd name="connsiteX360" fmla="*/ 41512 w 1671321"/>
                <a:gd name="connsiteY360" fmla="*/ 1067602 h 1691323"/>
                <a:gd name="connsiteX361" fmla="*/ 41512 w 1671321"/>
                <a:gd name="connsiteY361" fmla="*/ 1072244 h 1691323"/>
                <a:gd name="connsiteX362" fmla="*/ 46125 w 1671321"/>
                <a:gd name="connsiteY362" fmla="*/ 1076886 h 1691323"/>
                <a:gd name="connsiteX363" fmla="*/ 55350 w 1671321"/>
                <a:gd name="connsiteY363" fmla="*/ 1076886 h 1691323"/>
                <a:gd name="connsiteX364" fmla="*/ 133762 w 1671321"/>
                <a:gd name="connsiteY364" fmla="*/ 1053677 h 1691323"/>
                <a:gd name="connsiteX365" fmla="*/ 1584820 w 1671321"/>
                <a:gd name="connsiteY365" fmla="*/ 1008344 h 1691323"/>
                <a:gd name="connsiteX366" fmla="*/ 1569827 w 1671321"/>
                <a:gd name="connsiteY366" fmla="*/ 1011824 h 1691323"/>
                <a:gd name="connsiteX367" fmla="*/ 1551373 w 1671321"/>
                <a:gd name="connsiteY367" fmla="*/ 1025745 h 1691323"/>
                <a:gd name="connsiteX368" fmla="*/ 1555987 w 1671321"/>
                <a:gd name="connsiteY368" fmla="*/ 1053588 h 1691323"/>
                <a:gd name="connsiteX369" fmla="*/ 1588280 w 1671321"/>
                <a:gd name="connsiteY369" fmla="*/ 1067509 h 1691323"/>
                <a:gd name="connsiteX370" fmla="*/ 1625187 w 1671321"/>
                <a:gd name="connsiteY370" fmla="*/ 1067509 h 1691323"/>
                <a:gd name="connsiteX371" fmla="*/ 1639027 w 1671321"/>
                <a:gd name="connsiteY371" fmla="*/ 1048947 h 1691323"/>
                <a:gd name="connsiteX372" fmla="*/ 1634414 w 1671321"/>
                <a:gd name="connsiteY372" fmla="*/ 1030386 h 1691323"/>
                <a:gd name="connsiteX373" fmla="*/ 1606734 w 1671321"/>
                <a:gd name="connsiteY373" fmla="*/ 1011824 h 1691323"/>
                <a:gd name="connsiteX374" fmla="*/ 1584820 w 1671321"/>
                <a:gd name="connsiteY374" fmla="*/ 1008344 h 1691323"/>
                <a:gd name="connsiteX375" fmla="*/ 1588280 w 1671321"/>
                <a:gd name="connsiteY375" fmla="*/ 992103 h 1691323"/>
                <a:gd name="connsiteX376" fmla="*/ 1606734 w 1671321"/>
                <a:gd name="connsiteY376" fmla="*/ 993263 h 1691323"/>
                <a:gd name="connsiteX377" fmla="*/ 1639027 w 1671321"/>
                <a:gd name="connsiteY377" fmla="*/ 1021105 h 1691323"/>
                <a:gd name="connsiteX378" fmla="*/ 1643641 w 1671321"/>
                <a:gd name="connsiteY378" fmla="*/ 1053588 h 1691323"/>
                <a:gd name="connsiteX379" fmla="*/ 1620574 w 1671321"/>
                <a:gd name="connsiteY379" fmla="*/ 1081430 h 1691323"/>
                <a:gd name="connsiteX380" fmla="*/ 1583667 w 1671321"/>
                <a:gd name="connsiteY380" fmla="*/ 1086070 h 1691323"/>
                <a:gd name="connsiteX381" fmla="*/ 1551373 w 1671321"/>
                <a:gd name="connsiteY381" fmla="*/ 1062869 h 1691323"/>
                <a:gd name="connsiteX382" fmla="*/ 1546760 w 1671321"/>
                <a:gd name="connsiteY382" fmla="*/ 1025745 h 1691323"/>
                <a:gd name="connsiteX383" fmla="*/ 1569827 w 1671321"/>
                <a:gd name="connsiteY383" fmla="*/ 997903 h 1691323"/>
                <a:gd name="connsiteX384" fmla="*/ 1588280 w 1671321"/>
                <a:gd name="connsiteY384" fmla="*/ 992103 h 1691323"/>
                <a:gd name="connsiteX385" fmla="*/ 1662094 w 1671321"/>
                <a:gd name="connsiteY385" fmla="*/ 956140 h 1691323"/>
                <a:gd name="connsiteX386" fmla="*/ 1662094 w 1671321"/>
                <a:gd name="connsiteY386" fmla="*/ 960780 h 1691323"/>
                <a:gd name="connsiteX387" fmla="*/ 1661325 w 1671321"/>
                <a:gd name="connsiteY387" fmla="*/ 961554 h 1691323"/>
                <a:gd name="connsiteX388" fmla="*/ 50737 w 1671321"/>
                <a:gd name="connsiteY388" fmla="*/ 951558 h 1691323"/>
                <a:gd name="connsiteX389" fmla="*/ 55350 w 1671321"/>
                <a:gd name="connsiteY389" fmla="*/ 951558 h 1691323"/>
                <a:gd name="connsiteX390" fmla="*/ 55350 w 1671321"/>
                <a:gd name="connsiteY390" fmla="*/ 956200 h 1691323"/>
                <a:gd name="connsiteX391" fmla="*/ 59962 w 1671321"/>
                <a:gd name="connsiteY391" fmla="*/ 960842 h 1691323"/>
                <a:gd name="connsiteX392" fmla="*/ 69187 w 1671321"/>
                <a:gd name="connsiteY392" fmla="*/ 960842 h 1691323"/>
                <a:gd name="connsiteX393" fmla="*/ 101475 w 1671321"/>
                <a:gd name="connsiteY393" fmla="*/ 951558 h 1691323"/>
                <a:gd name="connsiteX394" fmla="*/ 110700 w 1671321"/>
                <a:gd name="connsiteY394" fmla="*/ 965484 h 1691323"/>
                <a:gd name="connsiteX395" fmla="*/ 115312 w 1671321"/>
                <a:gd name="connsiteY395" fmla="*/ 984051 h 1691323"/>
                <a:gd name="connsiteX396" fmla="*/ 106087 w 1671321"/>
                <a:gd name="connsiteY396" fmla="*/ 1030468 h 1691323"/>
                <a:gd name="connsiteX397" fmla="*/ 78412 w 1671321"/>
                <a:gd name="connsiteY397" fmla="*/ 1044393 h 1691323"/>
                <a:gd name="connsiteX398" fmla="*/ 55350 w 1671321"/>
                <a:gd name="connsiteY398" fmla="*/ 1044393 h 1691323"/>
                <a:gd name="connsiteX399" fmla="*/ 27675 w 1671321"/>
                <a:gd name="connsiteY399" fmla="*/ 1030468 h 1691323"/>
                <a:gd name="connsiteX400" fmla="*/ 18450 w 1671321"/>
                <a:gd name="connsiteY400" fmla="*/ 1007259 h 1691323"/>
                <a:gd name="connsiteX401" fmla="*/ 18450 w 1671321"/>
                <a:gd name="connsiteY401" fmla="*/ 997976 h 1691323"/>
                <a:gd name="connsiteX402" fmla="*/ 18450 w 1671321"/>
                <a:gd name="connsiteY402" fmla="*/ 988692 h 1691323"/>
                <a:gd name="connsiteX403" fmla="*/ 18450 w 1671321"/>
                <a:gd name="connsiteY403" fmla="*/ 979409 h 1691323"/>
                <a:gd name="connsiteX404" fmla="*/ 13837 w 1671321"/>
                <a:gd name="connsiteY404" fmla="*/ 979409 h 1691323"/>
                <a:gd name="connsiteX405" fmla="*/ 9225 w 1671321"/>
                <a:gd name="connsiteY405" fmla="*/ 974767 h 1691323"/>
                <a:gd name="connsiteX406" fmla="*/ 41512 w 1671321"/>
                <a:gd name="connsiteY406" fmla="*/ 965484 h 1691323"/>
                <a:gd name="connsiteX407" fmla="*/ 41512 w 1671321"/>
                <a:gd name="connsiteY407" fmla="*/ 970125 h 1691323"/>
                <a:gd name="connsiteX408" fmla="*/ 27675 w 1671321"/>
                <a:gd name="connsiteY408" fmla="*/ 984051 h 1691323"/>
                <a:gd name="connsiteX409" fmla="*/ 23062 w 1671321"/>
                <a:gd name="connsiteY409" fmla="*/ 1007259 h 1691323"/>
                <a:gd name="connsiteX410" fmla="*/ 41512 w 1671321"/>
                <a:gd name="connsiteY410" fmla="*/ 1030468 h 1691323"/>
                <a:gd name="connsiteX411" fmla="*/ 73800 w 1671321"/>
                <a:gd name="connsiteY411" fmla="*/ 1030468 h 1691323"/>
                <a:gd name="connsiteX412" fmla="*/ 96862 w 1671321"/>
                <a:gd name="connsiteY412" fmla="*/ 1021185 h 1691323"/>
                <a:gd name="connsiteX413" fmla="*/ 110700 w 1671321"/>
                <a:gd name="connsiteY413" fmla="*/ 1002618 h 1691323"/>
                <a:gd name="connsiteX414" fmla="*/ 110700 w 1671321"/>
                <a:gd name="connsiteY414" fmla="*/ 984051 h 1691323"/>
                <a:gd name="connsiteX415" fmla="*/ 106087 w 1671321"/>
                <a:gd name="connsiteY415" fmla="*/ 974767 h 1691323"/>
                <a:gd name="connsiteX416" fmla="*/ 101475 w 1671321"/>
                <a:gd name="connsiteY416" fmla="*/ 965484 h 1691323"/>
                <a:gd name="connsiteX417" fmla="*/ 73800 w 1671321"/>
                <a:gd name="connsiteY417" fmla="*/ 974767 h 1691323"/>
                <a:gd name="connsiteX418" fmla="*/ 64575 w 1671321"/>
                <a:gd name="connsiteY418" fmla="*/ 974767 h 1691323"/>
                <a:gd name="connsiteX419" fmla="*/ 64575 w 1671321"/>
                <a:gd name="connsiteY419" fmla="*/ 979409 h 1691323"/>
                <a:gd name="connsiteX420" fmla="*/ 64575 w 1671321"/>
                <a:gd name="connsiteY420" fmla="*/ 988692 h 1691323"/>
                <a:gd name="connsiteX421" fmla="*/ 59962 w 1671321"/>
                <a:gd name="connsiteY421" fmla="*/ 988692 h 1691323"/>
                <a:gd name="connsiteX422" fmla="*/ 50737 w 1671321"/>
                <a:gd name="connsiteY422" fmla="*/ 951558 h 1691323"/>
                <a:gd name="connsiteX423" fmla="*/ 1574440 w 1671321"/>
                <a:gd name="connsiteY423" fmla="*/ 881894 h 1691323"/>
                <a:gd name="connsiteX424" fmla="*/ 1579054 w 1671321"/>
                <a:gd name="connsiteY424" fmla="*/ 881894 h 1691323"/>
                <a:gd name="connsiteX425" fmla="*/ 1579054 w 1671321"/>
                <a:gd name="connsiteY425" fmla="*/ 891174 h 1691323"/>
                <a:gd name="connsiteX426" fmla="*/ 1592894 w 1671321"/>
                <a:gd name="connsiteY426" fmla="*/ 895815 h 1691323"/>
                <a:gd name="connsiteX427" fmla="*/ 1657481 w 1671321"/>
                <a:gd name="connsiteY427" fmla="*/ 905095 h 1691323"/>
                <a:gd name="connsiteX428" fmla="*/ 1662094 w 1671321"/>
                <a:gd name="connsiteY428" fmla="*/ 895815 h 1691323"/>
                <a:gd name="connsiteX429" fmla="*/ 1666708 w 1671321"/>
                <a:gd name="connsiteY429" fmla="*/ 891174 h 1691323"/>
                <a:gd name="connsiteX430" fmla="*/ 1666708 w 1671321"/>
                <a:gd name="connsiteY430" fmla="*/ 886534 h 1691323"/>
                <a:gd name="connsiteX431" fmla="*/ 1671321 w 1671321"/>
                <a:gd name="connsiteY431" fmla="*/ 886534 h 1691323"/>
                <a:gd name="connsiteX432" fmla="*/ 1666708 w 1671321"/>
                <a:gd name="connsiteY432" fmla="*/ 909736 h 1691323"/>
                <a:gd name="connsiteX433" fmla="*/ 1588280 w 1671321"/>
                <a:gd name="connsiteY433" fmla="*/ 960780 h 1691323"/>
                <a:gd name="connsiteX434" fmla="*/ 1643641 w 1671321"/>
                <a:gd name="connsiteY434" fmla="*/ 965420 h 1691323"/>
                <a:gd name="connsiteX435" fmla="*/ 1657481 w 1671321"/>
                <a:gd name="connsiteY435" fmla="*/ 965420 h 1691323"/>
                <a:gd name="connsiteX436" fmla="*/ 1661325 w 1671321"/>
                <a:gd name="connsiteY436" fmla="*/ 961554 h 1691323"/>
                <a:gd name="connsiteX437" fmla="*/ 1659427 w 1671321"/>
                <a:gd name="connsiteY437" fmla="*/ 974919 h 1691323"/>
                <a:gd name="connsiteX438" fmla="*/ 1657481 w 1671321"/>
                <a:gd name="connsiteY438" fmla="*/ 988622 h 1691323"/>
                <a:gd name="connsiteX439" fmla="*/ 1657481 w 1671321"/>
                <a:gd name="connsiteY439" fmla="*/ 983982 h 1691323"/>
                <a:gd name="connsiteX440" fmla="*/ 1652868 w 1671321"/>
                <a:gd name="connsiteY440" fmla="*/ 974701 h 1691323"/>
                <a:gd name="connsiteX441" fmla="*/ 1643641 w 1671321"/>
                <a:gd name="connsiteY441" fmla="*/ 974701 h 1691323"/>
                <a:gd name="connsiteX442" fmla="*/ 1565213 w 1671321"/>
                <a:gd name="connsiteY442" fmla="*/ 965420 h 1691323"/>
                <a:gd name="connsiteX443" fmla="*/ 1565213 w 1671321"/>
                <a:gd name="connsiteY443" fmla="*/ 960780 h 1691323"/>
                <a:gd name="connsiteX444" fmla="*/ 1648254 w 1671321"/>
                <a:gd name="connsiteY444" fmla="*/ 909736 h 1691323"/>
                <a:gd name="connsiteX445" fmla="*/ 1588280 w 1671321"/>
                <a:gd name="connsiteY445" fmla="*/ 900455 h 1691323"/>
                <a:gd name="connsiteX446" fmla="*/ 1579054 w 1671321"/>
                <a:gd name="connsiteY446" fmla="*/ 900455 h 1691323"/>
                <a:gd name="connsiteX447" fmla="*/ 1574440 w 1671321"/>
                <a:gd name="connsiteY447" fmla="*/ 909736 h 1691323"/>
                <a:gd name="connsiteX448" fmla="*/ 1574440 w 1671321"/>
                <a:gd name="connsiteY448" fmla="*/ 895597 h 1691323"/>
                <a:gd name="connsiteX449" fmla="*/ 1574440 w 1671321"/>
                <a:gd name="connsiteY449" fmla="*/ 881894 h 1691323"/>
                <a:gd name="connsiteX450" fmla="*/ 96862 w 1671321"/>
                <a:gd name="connsiteY450" fmla="*/ 840156 h 1691323"/>
                <a:gd name="connsiteX451" fmla="*/ 101475 w 1671321"/>
                <a:gd name="connsiteY451" fmla="*/ 881932 h 1691323"/>
                <a:gd name="connsiteX452" fmla="*/ 96862 w 1671321"/>
                <a:gd name="connsiteY452" fmla="*/ 881932 h 1691323"/>
                <a:gd name="connsiteX453" fmla="*/ 96862 w 1671321"/>
                <a:gd name="connsiteY453" fmla="*/ 877290 h 1691323"/>
                <a:gd name="connsiteX454" fmla="*/ 92250 w 1671321"/>
                <a:gd name="connsiteY454" fmla="*/ 868007 h 1691323"/>
                <a:gd name="connsiteX455" fmla="*/ 83025 w 1671321"/>
                <a:gd name="connsiteY455" fmla="*/ 868007 h 1691323"/>
                <a:gd name="connsiteX456" fmla="*/ 55350 w 1671321"/>
                <a:gd name="connsiteY456" fmla="*/ 868007 h 1691323"/>
                <a:gd name="connsiteX457" fmla="*/ 55350 w 1671321"/>
                <a:gd name="connsiteY457" fmla="*/ 914424 h 1691323"/>
                <a:gd name="connsiteX458" fmla="*/ 87637 w 1671321"/>
                <a:gd name="connsiteY458" fmla="*/ 909783 h 1691323"/>
                <a:gd name="connsiteX459" fmla="*/ 96862 w 1671321"/>
                <a:gd name="connsiteY459" fmla="*/ 909783 h 1691323"/>
                <a:gd name="connsiteX460" fmla="*/ 96862 w 1671321"/>
                <a:gd name="connsiteY460" fmla="*/ 905141 h 1691323"/>
                <a:gd name="connsiteX461" fmla="*/ 96862 w 1671321"/>
                <a:gd name="connsiteY461" fmla="*/ 900499 h 1691323"/>
                <a:gd name="connsiteX462" fmla="*/ 96862 w 1671321"/>
                <a:gd name="connsiteY462" fmla="*/ 895857 h 1691323"/>
                <a:gd name="connsiteX463" fmla="*/ 101475 w 1671321"/>
                <a:gd name="connsiteY463" fmla="*/ 895857 h 1691323"/>
                <a:gd name="connsiteX464" fmla="*/ 106087 w 1671321"/>
                <a:gd name="connsiteY464" fmla="*/ 937633 h 1691323"/>
                <a:gd name="connsiteX465" fmla="*/ 101475 w 1671321"/>
                <a:gd name="connsiteY465" fmla="*/ 937633 h 1691323"/>
                <a:gd name="connsiteX466" fmla="*/ 101475 w 1671321"/>
                <a:gd name="connsiteY466" fmla="*/ 932991 h 1691323"/>
                <a:gd name="connsiteX467" fmla="*/ 96862 w 1671321"/>
                <a:gd name="connsiteY467" fmla="*/ 923708 h 1691323"/>
                <a:gd name="connsiteX468" fmla="*/ 87637 w 1671321"/>
                <a:gd name="connsiteY468" fmla="*/ 923708 h 1691323"/>
                <a:gd name="connsiteX469" fmla="*/ 23062 w 1671321"/>
                <a:gd name="connsiteY469" fmla="*/ 928350 h 1691323"/>
                <a:gd name="connsiteX470" fmla="*/ 13837 w 1671321"/>
                <a:gd name="connsiteY470" fmla="*/ 932991 h 1691323"/>
                <a:gd name="connsiteX471" fmla="*/ 9225 w 1671321"/>
                <a:gd name="connsiteY471" fmla="*/ 942275 h 1691323"/>
                <a:gd name="connsiteX472" fmla="*/ 4612 w 1671321"/>
                <a:gd name="connsiteY472" fmla="*/ 905141 h 1691323"/>
                <a:gd name="connsiteX473" fmla="*/ 9225 w 1671321"/>
                <a:gd name="connsiteY473" fmla="*/ 905141 h 1691323"/>
                <a:gd name="connsiteX474" fmla="*/ 9225 w 1671321"/>
                <a:gd name="connsiteY474" fmla="*/ 914424 h 1691323"/>
                <a:gd name="connsiteX475" fmla="*/ 13837 w 1671321"/>
                <a:gd name="connsiteY475" fmla="*/ 914424 h 1691323"/>
                <a:gd name="connsiteX476" fmla="*/ 23062 w 1671321"/>
                <a:gd name="connsiteY476" fmla="*/ 914424 h 1691323"/>
                <a:gd name="connsiteX477" fmla="*/ 50737 w 1671321"/>
                <a:gd name="connsiteY477" fmla="*/ 914424 h 1691323"/>
                <a:gd name="connsiteX478" fmla="*/ 46125 w 1671321"/>
                <a:gd name="connsiteY478" fmla="*/ 868007 h 1691323"/>
                <a:gd name="connsiteX479" fmla="*/ 23062 w 1671321"/>
                <a:gd name="connsiteY479" fmla="*/ 872649 h 1691323"/>
                <a:gd name="connsiteX480" fmla="*/ 9225 w 1671321"/>
                <a:gd name="connsiteY480" fmla="*/ 872649 h 1691323"/>
                <a:gd name="connsiteX481" fmla="*/ 9225 w 1671321"/>
                <a:gd name="connsiteY481" fmla="*/ 877290 h 1691323"/>
                <a:gd name="connsiteX482" fmla="*/ 9225 w 1671321"/>
                <a:gd name="connsiteY482" fmla="*/ 881932 h 1691323"/>
                <a:gd name="connsiteX483" fmla="*/ 9225 w 1671321"/>
                <a:gd name="connsiteY483" fmla="*/ 886574 h 1691323"/>
                <a:gd name="connsiteX484" fmla="*/ 4612 w 1671321"/>
                <a:gd name="connsiteY484" fmla="*/ 886574 h 1691323"/>
                <a:gd name="connsiteX485" fmla="*/ 0 w 1671321"/>
                <a:gd name="connsiteY485" fmla="*/ 844798 h 1691323"/>
                <a:gd name="connsiteX486" fmla="*/ 4612 w 1671321"/>
                <a:gd name="connsiteY486" fmla="*/ 844798 h 1691323"/>
                <a:gd name="connsiteX487" fmla="*/ 4612 w 1671321"/>
                <a:gd name="connsiteY487" fmla="*/ 849440 h 1691323"/>
                <a:gd name="connsiteX488" fmla="*/ 9225 w 1671321"/>
                <a:gd name="connsiteY488" fmla="*/ 854082 h 1691323"/>
                <a:gd name="connsiteX489" fmla="*/ 9225 w 1671321"/>
                <a:gd name="connsiteY489" fmla="*/ 858723 h 1691323"/>
                <a:gd name="connsiteX490" fmla="*/ 18450 w 1671321"/>
                <a:gd name="connsiteY490" fmla="*/ 858723 h 1691323"/>
                <a:gd name="connsiteX491" fmla="*/ 83025 w 1671321"/>
                <a:gd name="connsiteY491" fmla="*/ 854082 h 1691323"/>
                <a:gd name="connsiteX492" fmla="*/ 92250 w 1671321"/>
                <a:gd name="connsiteY492" fmla="*/ 854082 h 1691323"/>
                <a:gd name="connsiteX493" fmla="*/ 92250 w 1671321"/>
                <a:gd name="connsiteY493" fmla="*/ 849440 h 1691323"/>
                <a:gd name="connsiteX494" fmla="*/ 96862 w 1671321"/>
                <a:gd name="connsiteY494" fmla="*/ 844798 h 1691323"/>
                <a:gd name="connsiteX495" fmla="*/ 96862 w 1671321"/>
                <a:gd name="connsiteY495" fmla="*/ 840156 h 1691323"/>
                <a:gd name="connsiteX496" fmla="*/ 1625187 w 1671321"/>
                <a:gd name="connsiteY496" fmla="*/ 793726 h 1691323"/>
                <a:gd name="connsiteX497" fmla="*/ 1588280 w 1671321"/>
                <a:gd name="connsiteY497" fmla="*/ 807647 h 1691323"/>
                <a:gd name="connsiteX498" fmla="*/ 1579054 w 1671321"/>
                <a:gd name="connsiteY498" fmla="*/ 826209 h 1691323"/>
                <a:gd name="connsiteX499" fmla="*/ 1588280 w 1671321"/>
                <a:gd name="connsiteY499" fmla="*/ 849411 h 1691323"/>
                <a:gd name="connsiteX500" fmla="*/ 1625187 w 1671321"/>
                <a:gd name="connsiteY500" fmla="*/ 854051 h 1691323"/>
                <a:gd name="connsiteX501" fmla="*/ 1657481 w 1671321"/>
                <a:gd name="connsiteY501" fmla="*/ 844770 h 1691323"/>
                <a:gd name="connsiteX502" fmla="*/ 1666708 w 1671321"/>
                <a:gd name="connsiteY502" fmla="*/ 821569 h 1691323"/>
                <a:gd name="connsiteX503" fmla="*/ 1657481 w 1671321"/>
                <a:gd name="connsiteY503" fmla="*/ 803007 h 1691323"/>
                <a:gd name="connsiteX504" fmla="*/ 1625187 w 1671321"/>
                <a:gd name="connsiteY504" fmla="*/ 793726 h 1691323"/>
                <a:gd name="connsiteX505" fmla="*/ 1620574 w 1671321"/>
                <a:gd name="connsiteY505" fmla="*/ 779805 h 1691323"/>
                <a:gd name="connsiteX506" fmla="*/ 1657481 w 1671321"/>
                <a:gd name="connsiteY506" fmla="*/ 793726 h 1691323"/>
                <a:gd name="connsiteX507" fmla="*/ 1671321 w 1671321"/>
                <a:gd name="connsiteY507" fmla="*/ 826209 h 1691323"/>
                <a:gd name="connsiteX508" fmla="*/ 1662094 w 1671321"/>
                <a:gd name="connsiteY508" fmla="*/ 858692 h 1691323"/>
                <a:gd name="connsiteX509" fmla="*/ 1625187 w 1671321"/>
                <a:gd name="connsiteY509" fmla="*/ 872613 h 1691323"/>
                <a:gd name="connsiteX510" fmla="*/ 1588280 w 1671321"/>
                <a:gd name="connsiteY510" fmla="*/ 858692 h 1691323"/>
                <a:gd name="connsiteX511" fmla="*/ 1574440 w 1671321"/>
                <a:gd name="connsiteY511" fmla="*/ 826209 h 1691323"/>
                <a:gd name="connsiteX512" fmla="*/ 1588280 w 1671321"/>
                <a:gd name="connsiteY512" fmla="*/ 793726 h 1691323"/>
                <a:gd name="connsiteX513" fmla="*/ 1620574 w 1671321"/>
                <a:gd name="connsiteY513" fmla="*/ 779805 h 1691323"/>
                <a:gd name="connsiteX514" fmla="*/ 64575 w 1671321"/>
                <a:gd name="connsiteY514" fmla="*/ 770530 h 1691323"/>
                <a:gd name="connsiteX515" fmla="*/ 23062 w 1671321"/>
                <a:gd name="connsiteY515" fmla="*/ 784455 h 1691323"/>
                <a:gd name="connsiteX516" fmla="*/ 59962 w 1671321"/>
                <a:gd name="connsiteY516" fmla="*/ 803022 h 1691323"/>
                <a:gd name="connsiteX517" fmla="*/ 64575 w 1671321"/>
                <a:gd name="connsiteY517" fmla="*/ 770530 h 1691323"/>
                <a:gd name="connsiteX518" fmla="*/ 101475 w 1671321"/>
                <a:gd name="connsiteY518" fmla="*/ 738038 h 1691323"/>
                <a:gd name="connsiteX519" fmla="*/ 106087 w 1671321"/>
                <a:gd name="connsiteY519" fmla="*/ 738038 h 1691323"/>
                <a:gd name="connsiteX520" fmla="*/ 101475 w 1671321"/>
                <a:gd name="connsiteY520" fmla="*/ 775172 h 1691323"/>
                <a:gd name="connsiteX521" fmla="*/ 96862 w 1671321"/>
                <a:gd name="connsiteY521" fmla="*/ 775172 h 1691323"/>
                <a:gd name="connsiteX522" fmla="*/ 96862 w 1671321"/>
                <a:gd name="connsiteY522" fmla="*/ 765889 h 1691323"/>
                <a:gd name="connsiteX523" fmla="*/ 92250 w 1671321"/>
                <a:gd name="connsiteY523" fmla="*/ 761247 h 1691323"/>
                <a:gd name="connsiteX524" fmla="*/ 83025 w 1671321"/>
                <a:gd name="connsiteY524" fmla="*/ 765889 h 1691323"/>
                <a:gd name="connsiteX525" fmla="*/ 69187 w 1671321"/>
                <a:gd name="connsiteY525" fmla="*/ 770530 h 1691323"/>
                <a:gd name="connsiteX526" fmla="*/ 64575 w 1671321"/>
                <a:gd name="connsiteY526" fmla="*/ 807664 h 1691323"/>
                <a:gd name="connsiteX527" fmla="*/ 78412 w 1671321"/>
                <a:gd name="connsiteY527" fmla="*/ 812306 h 1691323"/>
                <a:gd name="connsiteX528" fmla="*/ 87637 w 1671321"/>
                <a:gd name="connsiteY528" fmla="*/ 816948 h 1691323"/>
                <a:gd name="connsiteX529" fmla="*/ 92250 w 1671321"/>
                <a:gd name="connsiteY529" fmla="*/ 816948 h 1691323"/>
                <a:gd name="connsiteX530" fmla="*/ 96862 w 1671321"/>
                <a:gd name="connsiteY530" fmla="*/ 807664 h 1691323"/>
                <a:gd name="connsiteX531" fmla="*/ 96862 w 1671321"/>
                <a:gd name="connsiteY531" fmla="*/ 835515 h 1691323"/>
                <a:gd name="connsiteX532" fmla="*/ 92250 w 1671321"/>
                <a:gd name="connsiteY532" fmla="*/ 835515 h 1691323"/>
                <a:gd name="connsiteX533" fmla="*/ 92250 w 1671321"/>
                <a:gd name="connsiteY533" fmla="*/ 830873 h 1691323"/>
                <a:gd name="connsiteX534" fmla="*/ 78412 w 1671321"/>
                <a:gd name="connsiteY534" fmla="*/ 821589 h 1691323"/>
                <a:gd name="connsiteX535" fmla="*/ 4612 w 1671321"/>
                <a:gd name="connsiteY535" fmla="*/ 779814 h 1691323"/>
                <a:gd name="connsiteX536" fmla="*/ 4612 w 1671321"/>
                <a:gd name="connsiteY536" fmla="*/ 775172 h 1691323"/>
                <a:gd name="connsiteX537" fmla="*/ 83025 w 1671321"/>
                <a:gd name="connsiteY537" fmla="*/ 751963 h 1691323"/>
                <a:gd name="connsiteX538" fmla="*/ 96862 w 1671321"/>
                <a:gd name="connsiteY538" fmla="*/ 742680 h 1691323"/>
                <a:gd name="connsiteX539" fmla="*/ 101475 w 1671321"/>
                <a:gd name="connsiteY539" fmla="*/ 738038 h 1691323"/>
                <a:gd name="connsiteX540" fmla="*/ 1606734 w 1671321"/>
                <a:gd name="connsiteY540" fmla="*/ 682357 h 1691323"/>
                <a:gd name="connsiteX541" fmla="*/ 1634414 w 1671321"/>
                <a:gd name="connsiteY541" fmla="*/ 682357 h 1691323"/>
                <a:gd name="connsiteX542" fmla="*/ 1657481 w 1671321"/>
                <a:gd name="connsiteY542" fmla="*/ 696278 h 1691323"/>
                <a:gd name="connsiteX543" fmla="*/ 1666708 w 1671321"/>
                <a:gd name="connsiteY543" fmla="*/ 719480 h 1691323"/>
                <a:gd name="connsiteX544" fmla="*/ 1662094 w 1671321"/>
                <a:gd name="connsiteY544" fmla="*/ 742682 h 1691323"/>
                <a:gd name="connsiteX545" fmla="*/ 1662094 w 1671321"/>
                <a:gd name="connsiteY545" fmla="*/ 747322 h 1691323"/>
                <a:gd name="connsiteX546" fmla="*/ 1671321 w 1671321"/>
                <a:gd name="connsiteY546" fmla="*/ 751963 h 1691323"/>
                <a:gd name="connsiteX547" fmla="*/ 1639027 w 1671321"/>
                <a:gd name="connsiteY547" fmla="*/ 761244 h 1691323"/>
                <a:gd name="connsiteX548" fmla="*/ 1639027 w 1671321"/>
                <a:gd name="connsiteY548" fmla="*/ 756603 h 1691323"/>
                <a:gd name="connsiteX549" fmla="*/ 1657481 w 1671321"/>
                <a:gd name="connsiteY549" fmla="*/ 742682 h 1691323"/>
                <a:gd name="connsiteX550" fmla="*/ 1662094 w 1671321"/>
                <a:gd name="connsiteY550" fmla="*/ 724120 h 1691323"/>
                <a:gd name="connsiteX551" fmla="*/ 1652868 w 1671321"/>
                <a:gd name="connsiteY551" fmla="*/ 705559 h 1691323"/>
                <a:gd name="connsiteX552" fmla="*/ 1639027 w 1671321"/>
                <a:gd name="connsiteY552" fmla="*/ 696278 h 1691323"/>
                <a:gd name="connsiteX553" fmla="*/ 1611347 w 1671321"/>
                <a:gd name="connsiteY553" fmla="*/ 696278 h 1691323"/>
                <a:gd name="connsiteX554" fmla="*/ 1588280 w 1671321"/>
                <a:gd name="connsiteY554" fmla="*/ 705559 h 1691323"/>
                <a:gd name="connsiteX555" fmla="*/ 1574440 w 1671321"/>
                <a:gd name="connsiteY555" fmla="*/ 719480 h 1691323"/>
                <a:gd name="connsiteX556" fmla="*/ 1574440 w 1671321"/>
                <a:gd name="connsiteY556" fmla="*/ 738042 h 1691323"/>
                <a:gd name="connsiteX557" fmla="*/ 1579054 w 1671321"/>
                <a:gd name="connsiteY557" fmla="*/ 751963 h 1691323"/>
                <a:gd name="connsiteX558" fmla="*/ 1597507 w 1671321"/>
                <a:gd name="connsiteY558" fmla="*/ 765884 h 1691323"/>
                <a:gd name="connsiteX559" fmla="*/ 1597507 w 1671321"/>
                <a:gd name="connsiteY559" fmla="*/ 770524 h 1691323"/>
                <a:gd name="connsiteX560" fmla="*/ 1574440 w 1671321"/>
                <a:gd name="connsiteY560" fmla="*/ 756603 h 1691323"/>
                <a:gd name="connsiteX561" fmla="*/ 1565213 w 1671321"/>
                <a:gd name="connsiteY561" fmla="*/ 733401 h 1691323"/>
                <a:gd name="connsiteX562" fmla="*/ 1579054 w 1671321"/>
                <a:gd name="connsiteY562" fmla="*/ 696278 h 1691323"/>
                <a:gd name="connsiteX563" fmla="*/ 1606734 w 1671321"/>
                <a:gd name="connsiteY563" fmla="*/ 682357 h 1691323"/>
                <a:gd name="connsiteX564" fmla="*/ 18450 w 1671321"/>
                <a:gd name="connsiteY564" fmla="*/ 677695 h 1691323"/>
                <a:gd name="connsiteX565" fmla="*/ 23062 w 1671321"/>
                <a:gd name="connsiteY565" fmla="*/ 686979 h 1691323"/>
                <a:gd name="connsiteX566" fmla="*/ 32287 w 1671321"/>
                <a:gd name="connsiteY566" fmla="*/ 691621 h 1691323"/>
                <a:gd name="connsiteX567" fmla="*/ 92250 w 1671321"/>
                <a:gd name="connsiteY567" fmla="*/ 705546 h 1691323"/>
                <a:gd name="connsiteX568" fmla="*/ 101475 w 1671321"/>
                <a:gd name="connsiteY568" fmla="*/ 705546 h 1691323"/>
                <a:gd name="connsiteX569" fmla="*/ 106087 w 1671321"/>
                <a:gd name="connsiteY569" fmla="*/ 700904 h 1691323"/>
                <a:gd name="connsiteX570" fmla="*/ 106087 w 1671321"/>
                <a:gd name="connsiteY570" fmla="*/ 696262 h 1691323"/>
                <a:gd name="connsiteX571" fmla="*/ 110700 w 1671321"/>
                <a:gd name="connsiteY571" fmla="*/ 691621 h 1691323"/>
                <a:gd name="connsiteX572" fmla="*/ 110700 w 1671321"/>
                <a:gd name="connsiteY572" fmla="*/ 696262 h 1691323"/>
                <a:gd name="connsiteX573" fmla="*/ 101475 w 1671321"/>
                <a:gd name="connsiteY573" fmla="*/ 733396 h 1691323"/>
                <a:gd name="connsiteX574" fmla="*/ 101475 w 1671321"/>
                <a:gd name="connsiteY574" fmla="*/ 728755 h 1691323"/>
                <a:gd name="connsiteX575" fmla="*/ 101475 w 1671321"/>
                <a:gd name="connsiteY575" fmla="*/ 719471 h 1691323"/>
                <a:gd name="connsiteX576" fmla="*/ 87637 w 1671321"/>
                <a:gd name="connsiteY576" fmla="*/ 719471 h 1691323"/>
                <a:gd name="connsiteX577" fmla="*/ 27675 w 1671321"/>
                <a:gd name="connsiteY577" fmla="*/ 705546 h 1691323"/>
                <a:gd name="connsiteX578" fmla="*/ 18450 w 1671321"/>
                <a:gd name="connsiteY578" fmla="*/ 705546 h 1691323"/>
                <a:gd name="connsiteX579" fmla="*/ 13837 w 1671321"/>
                <a:gd name="connsiteY579" fmla="*/ 705546 h 1691323"/>
                <a:gd name="connsiteX580" fmla="*/ 13837 w 1671321"/>
                <a:gd name="connsiteY580" fmla="*/ 714829 h 1691323"/>
                <a:gd name="connsiteX581" fmla="*/ 9225 w 1671321"/>
                <a:gd name="connsiteY581" fmla="*/ 714829 h 1691323"/>
                <a:gd name="connsiteX582" fmla="*/ 18450 w 1671321"/>
                <a:gd name="connsiteY582" fmla="*/ 677695 h 1691323"/>
                <a:gd name="connsiteX583" fmla="*/ 1629801 w 1671321"/>
                <a:gd name="connsiteY583" fmla="*/ 575628 h 1691323"/>
                <a:gd name="connsiteX584" fmla="*/ 1652868 w 1671321"/>
                <a:gd name="connsiteY584" fmla="*/ 645234 h 1691323"/>
                <a:gd name="connsiteX585" fmla="*/ 1629801 w 1671321"/>
                <a:gd name="connsiteY585" fmla="*/ 654515 h 1691323"/>
                <a:gd name="connsiteX586" fmla="*/ 1629801 w 1671321"/>
                <a:gd name="connsiteY586" fmla="*/ 649874 h 1691323"/>
                <a:gd name="connsiteX587" fmla="*/ 1639027 w 1671321"/>
                <a:gd name="connsiteY587" fmla="*/ 645234 h 1691323"/>
                <a:gd name="connsiteX588" fmla="*/ 1643641 w 1671321"/>
                <a:gd name="connsiteY588" fmla="*/ 635953 h 1691323"/>
                <a:gd name="connsiteX589" fmla="*/ 1639027 w 1671321"/>
                <a:gd name="connsiteY589" fmla="*/ 626672 h 1691323"/>
                <a:gd name="connsiteX590" fmla="*/ 1634414 w 1671321"/>
                <a:gd name="connsiteY590" fmla="*/ 603470 h 1691323"/>
                <a:gd name="connsiteX591" fmla="*/ 1597507 w 1671321"/>
                <a:gd name="connsiteY591" fmla="*/ 612751 h 1691323"/>
                <a:gd name="connsiteX592" fmla="*/ 1602120 w 1671321"/>
                <a:gd name="connsiteY592" fmla="*/ 631313 h 1691323"/>
                <a:gd name="connsiteX593" fmla="*/ 1606734 w 1671321"/>
                <a:gd name="connsiteY593" fmla="*/ 640594 h 1691323"/>
                <a:gd name="connsiteX594" fmla="*/ 1620574 w 1671321"/>
                <a:gd name="connsiteY594" fmla="*/ 645234 h 1691323"/>
                <a:gd name="connsiteX595" fmla="*/ 1588280 w 1671321"/>
                <a:gd name="connsiteY595" fmla="*/ 654515 h 1691323"/>
                <a:gd name="connsiteX596" fmla="*/ 1597507 w 1671321"/>
                <a:gd name="connsiteY596" fmla="*/ 649874 h 1691323"/>
                <a:gd name="connsiteX597" fmla="*/ 1597507 w 1671321"/>
                <a:gd name="connsiteY597" fmla="*/ 645234 h 1691323"/>
                <a:gd name="connsiteX598" fmla="*/ 1597507 w 1671321"/>
                <a:gd name="connsiteY598" fmla="*/ 635953 h 1691323"/>
                <a:gd name="connsiteX599" fmla="*/ 1592894 w 1671321"/>
                <a:gd name="connsiteY599" fmla="*/ 612751 h 1691323"/>
                <a:gd name="connsiteX600" fmla="*/ 1560600 w 1671321"/>
                <a:gd name="connsiteY600" fmla="*/ 622032 h 1691323"/>
                <a:gd name="connsiteX601" fmla="*/ 1555987 w 1671321"/>
                <a:gd name="connsiteY601" fmla="*/ 626672 h 1691323"/>
                <a:gd name="connsiteX602" fmla="*/ 1551373 w 1671321"/>
                <a:gd name="connsiteY602" fmla="*/ 626672 h 1691323"/>
                <a:gd name="connsiteX603" fmla="*/ 1555987 w 1671321"/>
                <a:gd name="connsiteY603" fmla="*/ 631313 h 1691323"/>
                <a:gd name="connsiteX604" fmla="*/ 1560600 w 1671321"/>
                <a:gd name="connsiteY604" fmla="*/ 649874 h 1691323"/>
                <a:gd name="connsiteX605" fmla="*/ 1565213 w 1671321"/>
                <a:gd name="connsiteY605" fmla="*/ 659155 h 1691323"/>
                <a:gd name="connsiteX606" fmla="*/ 1569827 w 1671321"/>
                <a:gd name="connsiteY606" fmla="*/ 663795 h 1691323"/>
                <a:gd name="connsiteX607" fmla="*/ 1583667 w 1671321"/>
                <a:gd name="connsiteY607" fmla="*/ 668436 h 1691323"/>
                <a:gd name="connsiteX608" fmla="*/ 1583667 w 1671321"/>
                <a:gd name="connsiteY608" fmla="*/ 673076 h 1691323"/>
                <a:gd name="connsiteX609" fmla="*/ 1560600 w 1671321"/>
                <a:gd name="connsiteY609" fmla="*/ 673076 h 1691323"/>
                <a:gd name="connsiteX610" fmla="*/ 1537533 w 1671321"/>
                <a:gd name="connsiteY610" fmla="*/ 603470 h 1691323"/>
                <a:gd name="connsiteX611" fmla="*/ 1542147 w 1671321"/>
                <a:gd name="connsiteY611" fmla="*/ 598830 h 1691323"/>
                <a:gd name="connsiteX612" fmla="*/ 1542147 w 1671321"/>
                <a:gd name="connsiteY612" fmla="*/ 603470 h 1691323"/>
                <a:gd name="connsiteX613" fmla="*/ 1546760 w 1671321"/>
                <a:gd name="connsiteY613" fmla="*/ 608111 h 1691323"/>
                <a:gd name="connsiteX614" fmla="*/ 1551373 w 1671321"/>
                <a:gd name="connsiteY614" fmla="*/ 612751 h 1691323"/>
                <a:gd name="connsiteX615" fmla="*/ 1560600 w 1671321"/>
                <a:gd name="connsiteY615" fmla="*/ 608111 h 1691323"/>
                <a:gd name="connsiteX616" fmla="*/ 1620574 w 1671321"/>
                <a:gd name="connsiteY616" fmla="*/ 594190 h 1691323"/>
                <a:gd name="connsiteX617" fmla="*/ 1629801 w 1671321"/>
                <a:gd name="connsiteY617" fmla="*/ 589549 h 1691323"/>
                <a:gd name="connsiteX618" fmla="*/ 1629801 w 1671321"/>
                <a:gd name="connsiteY618" fmla="*/ 580269 h 1691323"/>
                <a:gd name="connsiteX619" fmla="*/ 1629801 w 1671321"/>
                <a:gd name="connsiteY619" fmla="*/ 575628 h 1691323"/>
                <a:gd name="connsiteX620" fmla="*/ 59962 w 1671321"/>
                <a:gd name="connsiteY620" fmla="*/ 529159 h 1691323"/>
                <a:gd name="connsiteX621" fmla="*/ 64575 w 1671321"/>
                <a:gd name="connsiteY621" fmla="*/ 543084 h 1691323"/>
                <a:gd name="connsiteX622" fmla="*/ 73800 w 1671321"/>
                <a:gd name="connsiteY622" fmla="*/ 547726 h 1691323"/>
                <a:gd name="connsiteX623" fmla="*/ 110700 w 1671321"/>
                <a:gd name="connsiteY623" fmla="*/ 557010 h 1691323"/>
                <a:gd name="connsiteX624" fmla="*/ 129150 w 1671321"/>
                <a:gd name="connsiteY624" fmla="*/ 566293 h 1691323"/>
                <a:gd name="connsiteX625" fmla="*/ 138375 w 1671321"/>
                <a:gd name="connsiteY625" fmla="*/ 584860 h 1691323"/>
                <a:gd name="connsiteX626" fmla="*/ 138375 w 1671321"/>
                <a:gd name="connsiteY626" fmla="*/ 608069 h 1691323"/>
                <a:gd name="connsiteX627" fmla="*/ 124537 w 1671321"/>
                <a:gd name="connsiteY627" fmla="*/ 626636 h 1691323"/>
                <a:gd name="connsiteX628" fmla="*/ 106087 w 1671321"/>
                <a:gd name="connsiteY628" fmla="*/ 631278 h 1691323"/>
                <a:gd name="connsiteX629" fmla="*/ 83025 w 1671321"/>
                <a:gd name="connsiteY629" fmla="*/ 626636 h 1691323"/>
                <a:gd name="connsiteX630" fmla="*/ 46125 w 1671321"/>
                <a:gd name="connsiteY630" fmla="*/ 617353 h 1691323"/>
                <a:gd name="connsiteX631" fmla="*/ 36900 w 1671321"/>
                <a:gd name="connsiteY631" fmla="*/ 612711 h 1691323"/>
                <a:gd name="connsiteX632" fmla="*/ 32287 w 1671321"/>
                <a:gd name="connsiteY632" fmla="*/ 621994 h 1691323"/>
                <a:gd name="connsiteX633" fmla="*/ 27675 w 1671321"/>
                <a:gd name="connsiteY633" fmla="*/ 621994 h 1691323"/>
                <a:gd name="connsiteX634" fmla="*/ 41512 w 1671321"/>
                <a:gd name="connsiteY634" fmla="*/ 584860 h 1691323"/>
                <a:gd name="connsiteX635" fmla="*/ 41512 w 1671321"/>
                <a:gd name="connsiteY635" fmla="*/ 589502 h 1691323"/>
                <a:gd name="connsiteX636" fmla="*/ 41512 w 1671321"/>
                <a:gd name="connsiteY636" fmla="*/ 598786 h 1691323"/>
                <a:gd name="connsiteX637" fmla="*/ 50737 w 1671321"/>
                <a:gd name="connsiteY637" fmla="*/ 603427 h 1691323"/>
                <a:gd name="connsiteX638" fmla="*/ 92250 w 1671321"/>
                <a:gd name="connsiteY638" fmla="*/ 617353 h 1691323"/>
                <a:gd name="connsiteX639" fmla="*/ 106087 w 1671321"/>
                <a:gd name="connsiteY639" fmla="*/ 617353 h 1691323"/>
                <a:gd name="connsiteX640" fmla="*/ 115312 w 1671321"/>
                <a:gd name="connsiteY640" fmla="*/ 617353 h 1691323"/>
                <a:gd name="connsiteX641" fmla="*/ 124537 w 1671321"/>
                <a:gd name="connsiteY641" fmla="*/ 612711 h 1691323"/>
                <a:gd name="connsiteX642" fmla="*/ 129150 w 1671321"/>
                <a:gd name="connsiteY642" fmla="*/ 603427 h 1691323"/>
                <a:gd name="connsiteX643" fmla="*/ 133762 w 1671321"/>
                <a:gd name="connsiteY643" fmla="*/ 584860 h 1691323"/>
                <a:gd name="connsiteX644" fmla="*/ 124537 w 1671321"/>
                <a:gd name="connsiteY644" fmla="*/ 575577 h 1691323"/>
                <a:gd name="connsiteX645" fmla="*/ 106087 w 1671321"/>
                <a:gd name="connsiteY645" fmla="*/ 561651 h 1691323"/>
                <a:gd name="connsiteX646" fmla="*/ 69187 w 1671321"/>
                <a:gd name="connsiteY646" fmla="*/ 552368 h 1691323"/>
                <a:gd name="connsiteX647" fmla="*/ 59962 w 1671321"/>
                <a:gd name="connsiteY647" fmla="*/ 547726 h 1691323"/>
                <a:gd name="connsiteX648" fmla="*/ 55350 w 1671321"/>
                <a:gd name="connsiteY648" fmla="*/ 557010 h 1691323"/>
                <a:gd name="connsiteX649" fmla="*/ 50737 w 1671321"/>
                <a:gd name="connsiteY649" fmla="*/ 561651 h 1691323"/>
                <a:gd name="connsiteX650" fmla="*/ 50737 w 1671321"/>
                <a:gd name="connsiteY650" fmla="*/ 557010 h 1691323"/>
                <a:gd name="connsiteX651" fmla="*/ 59962 w 1671321"/>
                <a:gd name="connsiteY651" fmla="*/ 529159 h 1691323"/>
                <a:gd name="connsiteX652" fmla="*/ 1508285 w 1671321"/>
                <a:gd name="connsiteY652" fmla="*/ 468816 h 1691323"/>
                <a:gd name="connsiteX653" fmla="*/ 1499060 w 1671321"/>
                <a:gd name="connsiteY653" fmla="*/ 482742 h 1691323"/>
                <a:gd name="connsiteX654" fmla="*/ 1499060 w 1671321"/>
                <a:gd name="connsiteY654" fmla="*/ 496667 h 1691323"/>
                <a:gd name="connsiteX655" fmla="*/ 1503673 w 1671321"/>
                <a:gd name="connsiteY655" fmla="*/ 501309 h 1691323"/>
                <a:gd name="connsiteX656" fmla="*/ 1517510 w 1671321"/>
                <a:gd name="connsiteY656" fmla="*/ 510592 h 1691323"/>
                <a:gd name="connsiteX657" fmla="*/ 1526735 w 1671321"/>
                <a:gd name="connsiteY657" fmla="*/ 487383 h 1691323"/>
                <a:gd name="connsiteX658" fmla="*/ 1535960 w 1671321"/>
                <a:gd name="connsiteY658" fmla="*/ 473458 h 1691323"/>
                <a:gd name="connsiteX659" fmla="*/ 1522123 w 1671321"/>
                <a:gd name="connsiteY659" fmla="*/ 468816 h 1691323"/>
                <a:gd name="connsiteX660" fmla="*/ 1508285 w 1671321"/>
                <a:gd name="connsiteY660" fmla="*/ 468816 h 1691323"/>
                <a:gd name="connsiteX661" fmla="*/ 1563635 w 1671321"/>
                <a:gd name="connsiteY661" fmla="*/ 464175 h 1691323"/>
                <a:gd name="connsiteX662" fmla="*/ 1559023 w 1671321"/>
                <a:gd name="connsiteY662" fmla="*/ 468816 h 1691323"/>
                <a:gd name="connsiteX663" fmla="*/ 1549798 w 1671321"/>
                <a:gd name="connsiteY663" fmla="*/ 478100 h 1691323"/>
                <a:gd name="connsiteX664" fmla="*/ 1563635 w 1671321"/>
                <a:gd name="connsiteY664" fmla="*/ 487383 h 1691323"/>
                <a:gd name="connsiteX665" fmla="*/ 1577473 w 1671321"/>
                <a:gd name="connsiteY665" fmla="*/ 482742 h 1691323"/>
                <a:gd name="connsiteX666" fmla="*/ 1582085 w 1671321"/>
                <a:gd name="connsiteY666" fmla="*/ 478100 h 1691323"/>
                <a:gd name="connsiteX667" fmla="*/ 1582085 w 1671321"/>
                <a:gd name="connsiteY667" fmla="*/ 468816 h 1691323"/>
                <a:gd name="connsiteX668" fmla="*/ 1572860 w 1671321"/>
                <a:gd name="connsiteY668" fmla="*/ 464175 h 1691323"/>
                <a:gd name="connsiteX669" fmla="*/ 1563635 w 1671321"/>
                <a:gd name="connsiteY669" fmla="*/ 464175 h 1691323"/>
                <a:gd name="connsiteX670" fmla="*/ 1554410 w 1671321"/>
                <a:gd name="connsiteY670" fmla="*/ 454891 h 1691323"/>
                <a:gd name="connsiteX671" fmla="*/ 1572860 w 1671321"/>
                <a:gd name="connsiteY671" fmla="*/ 454891 h 1691323"/>
                <a:gd name="connsiteX672" fmla="*/ 1586698 w 1671321"/>
                <a:gd name="connsiteY672" fmla="*/ 464175 h 1691323"/>
                <a:gd name="connsiteX673" fmla="*/ 1586698 w 1671321"/>
                <a:gd name="connsiteY673" fmla="*/ 482742 h 1691323"/>
                <a:gd name="connsiteX674" fmla="*/ 1582085 w 1671321"/>
                <a:gd name="connsiteY674" fmla="*/ 492025 h 1691323"/>
                <a:gd name="connsiteX675" fmla="*/ 1568248 w 1671321"/>
                <a:gd name="connsiteY675" fmla="*/ 492025 h 1691323"/>
                <a:gd name="connsiteX676" fmla="*/ 1545185 w 1671321"/>
                <a:gd name="connsiteY676" fmla="*/ 482742 h 1691323"/>
                <a:gd name="connsiteX677" fmla="*/ 1531348 w 1671321"/>
                <a:gd name="connsiteY677" fmla="*/ 510592 h 1691323"/>
                <a:gd name="connsiteX678" fmla="*/ 1559023 w 1671321"/>
                <a:gd name="connsiteY678" fmla="*/ 510592 h 1691323"/>
                <a:gd name="connsiteX679" fmla="*/ 1563635 w 1671321"/>
                <a:gd name="connsiteY679" fmla="*/ 505950 h 1691323"/>
                <a:gd name="connsiteX680" fmla="*/ 1563635 w 1671321"/>
                <a:gd name="connsiteY680" fmla="*/ 501309 h 1691323"/>
                <a:gd name="connsiteX681" fmla="*/ 1577473 w 1671321"/>
                <a:gd name="connsiteY681" fmla="*/ 529159 h 1691323"/>
                <a:gd name="connsiteX682" fmla="*/ 1568248 w 1671321"/>
                <a:gd name="connsiteY682" fmla="*/ 519876 h 1691323"/>
                <a:gd name="connsiteX683" fmla="*/ 1554410 w 1671321"/>
                <a:gd name="connsiteY683" fmla="*/ 519876 h 1691323"/>
                <a:gd name="connsiteX684" fmla="*/ 1526735 w 1671321"/>
                <a:gd name="connsiteY684" fmla="*/ 515234 h 1691323"/>
                <a:gd name="connsiteX685" fmla="*/ 1526735 w 1671321"/>
                <a:gd name="connsiteY685" fmla="*/ 533801 h 1691323"/>
                <a:gd name="connsiteX686" fmla="*/ 1526735 w 1671321"/>
                <a:gd name="connsiteY686" fmla="*/ 543084 h 1691323"/>
                <a:gd name="connsiteX687" fmla="*/ 1531348 w 1671321"/>
                <a:gd name="connsiteY687" fmla="*/ 547726 h 1691323"/>
                <a:gd name="connsiteX688" fmla="*/ 1540573 w 1671321"/>
                <a:gd name="connsiteY688" fmla="*/ 547726 h 1691323"/>
                <a:gd name="connsiteX689" fmla="*/ 1540573 w 1671321"/>
                <a:gd name="connsiteY689" fmla="*/ 552368 h 1691323"/>
                <a:gd name="connsiteX690" fmla="*/ 1526735 w 1671321"/>
                <a:gd name="connsiteY690" fmla="*/ 552368 h 1691323"/>
                <a:gd name="connsiteX691" fmla="*/ 1512898 w 1671321"/>
                <a:gd name="connsiteY691" fmla="*/ 543084 h 1691323"/>
                <a:gd name="connsiteX692" fmla="*/ 1512898 w 1671321"/>
                <a:gd name="connsiteY692" fmla="*/ 529159 h 1691323"/>
                <a:gd name="connsiteX693" fmla="*/ 1512898 w 1671321"/>
                <a:gd name="connsiteY693" fmla="*/ 515234 h 1691323"/>
                <a:gd name="connsiteX694" fmla="*/ 1499060 w 1671321"/>
                <a:gd name="connsiteY694" fmla="*/ 505950 h 1691323"/>
                <a:gd name="connsiteX695" fmla="*/ 1489835 w 1671321"/>
                <a:gd name="connsiteY695" fmla="*/ 492025 h 1691323"/>
                <a:gd name="connsiteX696" fmla="*/ 1485223 w 1671321"/>
                <a:gd name="connsiteY696" fmla="*/ 473458 h 1691323"/>
                <a:gd name="connsiteX697" fmla="*/ 1494448 w 1671321"/>
                <a:gd name="connsiteY697" fmla="*/ 459533 h 1691323"/>
                <a:gd name="connsiteX698" fmla="*/ 1512898 w 1671321"/>
                <a:gd name="connsiteY698" fmla="*/ 459533 h 1691323"/>
                <a:gd name="connsiteX699" fmla="*/ 1540573 w 1671321"/>
                <a:gd name="connsiteY699" fmla="*/ 468816 h 1691323"/>
                <a:gd name="connsiteX700" fmla="*/ 1545185 w 1671321"/>
                <a:gd name="connsiteY700" fmla="*/ 459533 h 1691323"/>
                <a:gd name="connsiteX701" fmla="*/ 1554410 w 1671321"/>
                <a:gd name="connsiteY701" fmla="*/ 454891 h 1691323"/>
                <a:gd name="connsiteX702" fmla="*/ 110700 w 1671321"/>
                <a:gd name="connsiteY702" fmla="*/ 422399 h 1691323"/>
                <a:gd name="connsiteX703" fmla="*/ 115312 w 1671321"/>
                <a:gd name="connsiteY703" fmla="*/ 422399 h 1691323"/>
                <a:gd name="connsiteX704" fmla="*/ 115312 w 1671321"/>
                <a:gd name="connsiteY704" fmla="*/ 427041 h 1691323"/>
                <a:gd name="connsiteX705" fmla="*/ 110700 w 1671321"/>
                <a:gd name="connsiteY705" fmla="*/ 436324 h 1691323"/>
                <a:gd name="connsiteX706" fmla="*/ 119925 w 1671321"/>
                <a:gd name="connsiteY706" fmla="*/ 440966 h 1691323"/>
                <a:gd name="connsiteX707" fmla="*/ 193725 w 1671321"/>
                <a:gd name="connsiteY707" fmla="*/ 478100 h 1691323"/>
                <a:gd name="connsiteX708" fmla="*/ 189112 w 1671321"/>
                <a:gd name="connsiteY708" fmla="*/ 482742 h 1691323"/>
                <a:gd name="connsiteX709" fmla="*/ 92250 w 1671321"/>
                <a:gd name="connsiteY709" fmla="*/ 501309 h 1691323"/>
                <a:gd name="connsiteX710" fmla="*/ 147600 w 1671321"/>
                <a:gd name="connsiteY710" fmla="*/ 529159 h 1691323"/>
                <a:gd name="connsiteX711" fmla="*/ 156825 w 1671321"/>
                <a:gd name="connsiteY711" fmla="*/ 533801 h 1691323"/>
                <a:gd name="connsiteX712" fmla="*/ 161437 w 1671321"/>
                <a:gd name="connsiteY712" fmla="*/ 524517 h 1691323"/>
                <a:gd name="connsiteX713" fmla="*/ 166050 w 1671321"/>
                <a:gd name="connsiteY713" fmla="*/ 524517 h 1691323"/>
                <a:gd name="connsiteX714" fmla="*/ 152212 w 1671321"/>
                <a:gd name="connsiteY714" fmla="*/ 552368 h 1691323"/>
                <a:gd name="connsiteX715" fmla="*/ 147600 w 1671321"/>
                <a:gd name="connsiteY715" fmla="*/ 552368 h 1691323"/>
                <a:gd name="connsiteX716" fmla="*/ 147600 w 1671321"/>
                <a:gd name="connsiteY716" fmla="*/ 547726 h 1691323"/>
                <a:gd name="connsiteX717" fmla="*/ 152212 w 1671321"/>
                <a:gd name="connsiteY717" fmla="*/ 538443 h 1691323"/>
                <a:gd name="connsiteX718" fmla="*/ 142987 w 1671321"/>
                <a:gd name="connsiteY718" fmla="*/ 533801 h 1691323"/>
                <a:gd name="connsiteX719" fmla="*/ 83025 w 1671321"/>
                <a:gd name="connsiteY719" fmla="*/ 501309 h 1691323"/>
                <a:gd name="connsiteX720" fmla="*/ 73800 w 1671321"/>
                <a:gd name="connsiteY720" fmla="*/ 505950 h 1691323"/>
                <a:gd name="connsiteX721" fmla="*/ 69187 w 1671321"/>
                <a:gd name="connsiteY721" fmla="*/ 510592 h 1691323"/>
                <a:gd name="connsiteX722" fmla="*/ 64575 w 1671321"/>
                <a:gd name="connsiteY722" fmla="*/ 515234 h 1691323"/>
                <a:gd name="connsiteX723" fmla="*/ 78412 w 1671321"/>
                <a:gd name="connsiteY723" fmla="*/ 492025 h 1691323"/>
                <a:gd name="connsiteX724" fmla="*/ 166050 w 1671321"/>
                <a:gd name="connsiteY724" fmla="*/ 473458 h 1691323"/>
                <a:gd name="connsiteX725" fmla="*/ 119925 w 1671321"/>
                <a:gd name="connsiteY725" fmla="*/ 445608 h 1691323"/>
                <a:gd name="connsiteX726" fmla="*/ 106087 w 1671321"/>
                <a:gd name="connsiteY726" fmla="*/ 445608 h 1691323"/>
                <a:gd name="connsiteX727" fmla="*/ 101475 w 1671321"/>
                <a:gd name="connsiteY727" fmla="*/ 450249 h 1691323"/>
                <a:gd name="connsiteX728" fmla="*/ 101475 w 1671321"/>
                <a:gd name="connsiteY728" fmla="*/ 454891 h 1691323"/>
                <a:gd name="connsiteX729" fmla="*/ 96862 w 1671321"/>
                <a:gd name="connsiteY729" fmla="*/ 450249 h 1691323"/>
                <a:gd name="connsiteX730" fmla="*/ 110700 w 1671321"/>
                <a:gd name="connsiteY730" fmla="*/ 422399 h 1691323"/>
                <a:gd name="connsiteX731" fmla="*/ 142987 w 1671321"/>
                <a:gd name="connsiteY731" fmla="*/ 375981 h 1691323"/>
                <a:gd name="connsiteX732" fmla="*/ 142987 w 1671321"/>
                <a:gd name="connsiteY732" fmla="*/ 380623 h 1691323"/>
                <a:gd name="connsiteX733" fmla="*/ 138375 w 1671321"/>
                <a:gd name="connsiteY733" fmla="*/ 389907 h 1691323"/>
                <a:gd name="connsiteX734" fmla="*/ 147600 w 1671321"/>
                <a:gd name="connsiteY734" fmla="*/ 399190 h 1691323"/>
                <a:gd name="connsiteX735" fmla="*/ 198337 w 1671321"/>
                <a:gd name="connsiteY735" fmla="*/ 431682 h 1691323"/>
                <a:gd name="connsiteX736" fmla="*/ 207562 w 1671321"/>
                <a:gd name="connsiteY736" fmla="*/ 436324 h 1691323"/>
                <a:gd name="connsiteX737" fmla="*/ 212175 w 1671321"/>
                <a:gd name="connsiteY737" fmla="*/ 436324 h 1691323"/>
                <a:gd name="connsiteX738" fmla="*/ 216787 w 1671321"/>
                <a:gd name="connsiteY738" fmla="*/ 431682 h 1691323"/>
                <a:gd name="connsiteX739" fmla="*/ 216787 w 1671321"/>
                <a:gd name="connsiteY739" fmla="*/ 427041 h 1691323"/>
                <a:gd name="connsiteX740" fmla="*/ 221400 w 1671321"/>
                <a:gd name="connsiteY740" fmla="*/ 427041 h 1691323"/>
                <a:gd name="connsiteX741" fmla="*/ 198337 w 1671321"/>
                <a:gd name="connsiteY741" fmla="*/ 464175 h 1691323"/>
                <a:gd name="connsiteX742" fmla="*/ 198337 w 1671321"/>
                <a:gd name="connsiteY742" fmla="*/ 459533 h 1691323"/>
                <a:gd name="connsiteX743" fmla="*/ 198337 w 1671321"/>
                <a:gd name="connsiteY743" fmla="*/ 450249 h 1691323"/>
                <a:gd name="connsiteX744" fmla="*/ 193725 w 1671321"/>
                <a:gd name="connsiteY744" fmla="*/ 440966 h 1691323"/>
                <a:gd name="connsiteX745" fmla="*/ 138375 w 1671321"/>
                <a:gd name="connsiteY745" fmla="*/ 408474 h 1691323"/>
                <a:gd name="connsiteX746" fmla="*/ 133762 w 1671321"/>
                <a:gd name="connsiteY746" fmla="*/ 403832 h 1691323"/>
                <a:gd name="connsiteX747" fmla="*/ 129150 w 1671321"/>
                <a:gd name="connsiteY747" fmla="*/ 403832 h 1691323"/>
                <a:gd name="connsiteX748" fmla="*/ 124537 w 1671321"/>
                <a:gd name="connsiteY748" fmla="*/ 408474 h 1691323"/>
                <a:gd name="connsiteX749" fmla="*/ 119925 w 1671321"/>
                <a:gd name="connsiteY749" fmla="*/ 413115 h 1691323"/>
                <a:gd name="connsiteX750" fmla="*/ 142987 w 1671321"/>
                <a:gd name="connsiteY750" fmla="*/ 375981 h 1691323"/>
                <a:gd name="connsiteX751" fmla="*/ 1480610 w 1671321"/>
                <a:gd name="connsiteY751" fmla="*/ 310997 h 1691323"/>
                <a:gd name="connsiteX752" fmla="*/ 1485223 w 1671321"/>
                <a:gd name="connsiteY752" fmla="*/ 310997 h 1691323"/>
                <a:gd name="connsiteX753" fmla="*/ 1526735 w 1671321"/>
                <a:gd name="connsiteY753" fmla="*/ 366698 h 1691323"/>
                <a:gd name="connsiteX754" fmla="*/ 1512898 w 1671321"/>
                <a:gd name="connsiteY754" fmla="*/ 380623 h 1691323"/>
                <a:gd name="connsiteX755" fmla="*/ 1508285 w 1671321"/>
                <a:gd name="connsiteY755" fmla="*/ 380623 h 1691323"/>
                <a:gd name="connsiteX756" fmla="*/ 1517510 w 1671321"/>
                <a:gd name="connsiteY756" fmla="*/ 371340 h 1691323"/>
                <a:gd name="connsiteX757" fmla="*/ 1517510 w 1671321"/>
                <a:gd name="connsiteY757" fmla="*/ 362056 h 1691323"/>
                <a:gd name="connsiteX758" fmla="*/ 1512898 w 1671321"/>
                <a:gd name="connsiteY758" fmla="*/ 357414 h 1691323"/>
                <a:gd name="connsiteX759" fmla="*/ 1494448 w 1671321"/>
                <a:gd name="connsiteY759" fmla="*/ 334206 h 1691323"/>
                <a:gd name="connsiteX760" fmla="*/ 1466773 w 1671321"/>
                <a:gd name="connsiteY760" fmla="*/ 357414 h 1691323"/>
                <a:gd name="connsiteX761" fmla="*/ 1475998 w 1671321"/>
                <a:gd name="connsiteY761" fmla="*/ 371340 h 1691323"/>
                <a:gd name="connsiteX762" fmla="*/ 1485223 w 1671321"/>
                <a:gd name="connsiteY762" fmla="*/ 380623 h 1691323"/>
                <a:gd name="connsiteX763" fmla="*/ 1499060 w 1671321"/>
                <a:gd name="connsiteY763" fmla="*/ 375981 h 1691323"/>
                <a:gd name="connsiteX764" fmla="*/ 1499060 w 1671321"/>
                <a:gd name="connsiteY764" fmla="*/ 380623 h 1691323"/>
                <a:gd name="connsiteX765" fmla="*/ 1471385 w 1671321"/>
                <a:gd name="connsiteY765" fmla="*/ 399190 h 1691323"/>
                <a:gd name="connsiteX766" fmla="*/ 1475998 w 1671321"/>
                <a:gd name="connsiteY766" fmla="*/ 389907 h 1691323"/>
                <a:gd name="connsiteX767" fmla="*/ 1475998 w 1671321"/>
                <a:gd name="connsiteY767" fmla="*/ 385265 h 1691323"/>
                <a:gd name="connsiteX768" fmla="*/ 1471385 w 1671321"/>
                <a:gd name="connsiteY768" fmla="*/ 375981 h 1691323"/>
                <a:gd name="connsiteX769" fmla="*/ 1462160 w 1671321"/>
                <a:gd name="connsiteY769" fmla="*/ 357414 h 1691323"/>
                <a:gd name="connsiteX770" fmla="*/ 1434485 w 1671321"/>
                <a:gd name="connsiteY770" fmla="*/ 375981 h 1691323"/>
                <a:gd name="connsiteX771" fmla="*/ 1429873 w 1671321"/>
                <a:gd name="connsiteY771" fmla="*/ 385265 h 1691323"/>
                <a:gd name="connsiteX772" fmla="*/ 1429873 w 1671321"/>
                <a:gd name="connsiteY772" fmla="*/ 389907 h 1691323"/>
                <a:gd name="connsiteX773" fmla="*/ 1439098 w 1671321"/>
                <a:gd name="connsiteY773" fmla="*/ 403832 h 1691323"/>
                <a:gd name="connsiteX774" fmla="*/ 1448323 w 1671321"/>
                <a:gd name="connsiteY774" fmla="*/ 413115 h 1691323"/>
                <a:gd name="connsiteX775" fmla="*/ 1457548 w 1671321"/>
                <a:gd name="connsiteY775" fmla="*/ 417757 h 1691323"/>
                <a:gd name="connsiteX776" fmla="*/ 1471385 w 1671321"/>
                <a:gd name="connsiteY776" fmla="*/ 413115 h 1691323"/>
                <a:gd name="connsiteX777" fmla="*/ 1475998 w 1671321"/>
                <a:gd name="connsiteY777" fmla="*/ 417757 h 1691323"/>
                <a:gd name="connsiteX778" fmla="*/ 1448323 w 1671321"/>
                <a:gd name="connsiteY778" fmla="*/ 427041 h 1691323"/>
                <a:gd name="connsiteX779" fmla="*/ 1406810 w 1671321"/>
                <a:gd name="connsiteY779" fmla="*/ 366698 h 1691323"/>
                <a:gd name="connsiteX780" fmla="*/ 1406810 w 1671321"/>
                <a:gd name="connsiteY780" fmla="*/ 362056 h 1691323"/>
                <a:gd name="connsiteX781" fmla="*/ 1411423 w 1671321"/>
                <a:gd name="connsiteY781" fmla="*/ 366698 h 1691323"/>
                <a:gd name="connsiteX782" fmla="*/ 1416035 w 1671321"/>
                <a:gd name="connsiteY782" fmla="*/ 371340 h 1691323"/>
                <a:gd name="connsiteX783" fmla="*/ 1420648 w 1671321"/>
                <a:gd name="connsiteY783" fmla="*/ 371340 h 1691323"/>
                <a:gd name="connsiteX784" fmla="*/ 1429873 w 1671321"/>
                <a:gd name="connsiteY784" fmla="*/ 366698 h 1691323"/>
                <a:gd name="connsiteX785" fmla="*/ 1480610 w 1671321"/>
                <a:gd name="connsiteY785" fmla="*/ 329564 h 1691323"/>
                <a:gd name="connsiteX786" fmla="*/ 1485223 w 1671321"/>
                <a:gd name="connsiteY786" fmla="*/ 320280 h 1691323"/>
                <a:gd name="connsiteX787" fmla="*/ 1485223 w 1671321"/>
                <a:gd name="connsiteY787" fmla="*/ 315639 h 1691323"/>
                <a:gd name="connsiteX788" fmla="*/ 1480610 w 1671321"/>
                <a:gd name="connsiteY788" fmla="*/ 310997 h 1691323"/>
                <a:gd name="connsiteX789" fmla="*/ 207562 w 1671321"/>
                <a:gd name="connsiteY789" fmla="*/ 287788 h 1691323"/>
                <a:gd name="connsiteX790" fmla="*/ 212175 w 1671321"/>
                <a:gd name="connsiteY790" fmla="*/ 287788 h 1691323"/>
                <a:gd name="connsiteX791" fmla="*/ 207562 w 1671321"/>
                <a:gd name="connsiteY791" fmla="*/ 297072 h 1691323"/>
                <a:gd name="connsiteX792" fmla="*/ 212175 w 1671321"/>
                <a:gd name="connsiteY792" fmla="*/ 306355 h 1691323"/>
                <a:gd name="connsiteX793" fmla="*/ 253687 w 1671321"/>
                <a:gd name="connsiteY793" fmla="*/ 385265 h 1691323"/>
                <a:gd name="connsiteX794" fmla="*/ 166050 w 1671321"/>
                <a:gd name="connsiteY794" fmla="*/ 362056 h 1691323"/>
                <a:gd name="connsiteX795" fmla="*/ 156825 w 1671321"/>
                <a:gd name="connsiteY795" fmla="*/ 362056 h 1691323"/>
                <a:gd name="connsiteX796" fmla="*/ 152212 w 1671321"/>
                <a:gd name="connsiteY796" fmla="*/ 362056 h 1691323"/>
                <a:gd name="connsiteX797" fmla="*/ 147600 w 1671321"/>
                <a:gd name="connsiteY797" fmla="*/ 366698 h 1691323"/>
                <a:gd name="connsiteX798" fmla="*/ 142987 w 1671321"/>
                <a:gd name="connsiteY798" fmla="*/ 366698 h 1691323"/>
                <a:gd name="connsiteX799" fmla="*/ 170662 w 1671321"/>
                <a:gd name="connsiteY799" fmla="*/ 334206 h 1691323"/>
                <a:gd name="connsiteX800" fmla="*/ 170662 w 1671321"/>
                <a:gd name="connsiteY800" fmla="*/ 338847 h 1691323"/>
                <a:gd name="connsiteX801" fmla="*/ 166050 w 1671321"/>
                <a:gd name="connsiteY801" fmla="*/ 343489 h 1691323"/>
                <a:gd name="connsiteX802" fmla="*/ 170662 w 1671321"/>
                <a:gd name="connsiteY802" fmla="*/ 348131 h 1691323"/>
                <a:gd name="connsiteX803" fmla="*/ 179887 w 1671321"/>
                <a:gd name="connsiteY803" fmla="*/ 352773 h 1691323"/>
                <a:gd name="connsiteX804" fmla="*/ 239849 w 1671321"/>
                <a:gd name="connsiteY804" fmla="*/ 371340 h 1691323"/>
                <a:gd name="connsiteX805" fmla="*/ 212175 w 1671321"/>
                <a:gd name="connsiteY805" fmla="*/ 315639 h 1691323"/>
                <a:gd name="connsiteX806" fmla="*/ 202950 w 1671321"/>
                <a:gd name="connsiteY806" fmla="*/ 306355 h 1691323"/>
                <a:gd name="connsiteX807" fmla="*/ 198337 w 1671321"/>
                <a:gd name="connsiteY807" fmla="*/ 306355 h 1691323"/>
                <a:gd name="connsiteX808" fmla="*/ 193725 w 1671321"/>
                <a:gd name="connsiteY808" fmla="*/ 310997 h 1691323"/>
                <a:gd name="connsiteX809" fmla="*/ 189112 w 1671321"/>
                <a:gd name="connsiteY809" fmla="*/ 310997 h 1691323"/>
                <a:gd name="connsiteX810" fmla="*/ 207562 w 1671321"/>
                <a:gd name="connsiteY810" fmla="*/ 287788 h 1691323"/>
                <a:gd name="connsiteX811" fmla="*/ 1397585 w 1671321"/>
                <a:gd name="connsiteY811" fmla="*/ 255296 h 1691323"/>
                <a:gd name="connsiteX812" fmla="*/ 1425260 w 1671321"/>
                <a:gd name="connsiteY812" fmla="*/ 255296 h 1691323"/>
                <a:gd name="connsiteX813" fmla="*/ 1448323 w 1671321"/>
                <a:gd name="connsiteY813" fmla="*/ 264579 h 1691323"/>
                <a:gd name="connsiteX814" fmla="*/ 1457548 w 1671321"/>
                <a:gd name="connsiteY814" fmla="*/ 283146 h 1691323"/>
                <a:gd name="connsiteX815" fmla="*/ 1457548 w 1671321"/>
                <a:gd name="connsiteY815" fmla="*/ 287788 h 1691323"/>
                <a:gd name="connsiteX816" fmla="*/ 1462160 w 1671321"/>
                <a:gd name="connsiteY816" fmla="*/ 292430 h 1691323"/>
                <a:gd name="connsiteX817" fmla="*/ 1466773 w 1671321"/>
                <a:gd name="connsiteY817" fmla="*/ 287788 h 1691323"/>
                <a:gd name="connsiteX818" fmla="*/ 1471385 w 1671321"/>
                <a:gd name="connsiteY818" fmla="*/ 292430 h 1691323"/>
                <a:gd name="connsiteX819" fmla="*/ 1448323 w 1671321"/>
                <a:gd name="connsiteY819" fmla="*/ 315639 h 1691323"/>
                <a:gd name="connsiteX820" fmla="*/ 1448323 w 1671321"/>
                <a:gd name="connsiteY820" fmla="*/ 310997 h 1691323"/>
                <a:gd name="connsiteX821" fmla="*/ 1452935 w 1671321"/>
                <a:gd name="connsiteY821" fmla="*/ 287788 h 1691323"/>
                <a:gd name="connsiteX822" fmla="*/ 1443710 w 1671321"/>
                <a:gd name="connsiteY822" fmla="*/ 269221 h 1691323"/>
                <a:gd name="connsiteX823" fmla="*/ 1429873 w 1671321"/>
                <a:gd name="connsiteY823" fmla="*/ 259938 h 1691323"/>
                <a:gd name="connsiteX824" fmla="*/ 1411423 w 1671321"/>
                <a:gd name="connsiteY824" fmla="*/ 264579 h 1691323"/>
                <a:gd name="connsiteX825" fmla="*/ 1388361 w 1671321"/>
                <a:gd name="connsiteY825" fmla="*/ 278505 h 1691323"/>
                <a:gd name="connsiteX826" fmla="*/ 1374523 w 1671321"/>
                <a:gd name="connsiteY826" fmla="*/ 297072 h 1691323"/>
                <a:gd name="connsiteX827" fmla="*/ 1374523 w 1671321"/>
                <a:gd name="connsiteY827" fmla="*/ 315639 h 1691323"/>
                <a:gd name="connsiteX828" fmla="*/ 1383748 w 1671321"/>
                <a:gd name="connsiteY828" fmla="*/ 334206 h 1691323"/>
                <a:gd name="connsiteX829" fmla="*/ 1397585 w 1671321"/>
                <a:gd name="connsiteY829" fmla="*/ 343489 h 1691323"/>
                <a:gd name="connsiteX830" fmla="*/ 1420648 w 1671321"/>
                <a:gd name="connsiteY830" fmla="*/ 343489 h 1691323"/>
                <a:gd name="connsiteX831" fmla="*/ 1392973 w 1671321"/>
                <a:gd name="connsiteY831" fmla="*/ 348131 h 1691323"/>
                <a:gd name="connsiteX832" fmla="*/ 1374523 w 1671321"/>
                <a:gd name="connsiteY832" fmla="*/ 334206 h 1691323"/>
                <a:gd name="connsiteX833" fmla="*/ 1360685 w 1671321"/>
                <a:gd name="connsiteY833" fmla="*/ 297072 h 1691323"/>
                <a:gd name="connsiteX834" fmla="*/ 1374523 w 1671321"/>
                <a:gd name="connsiteY834" fmla="*/ 269221 h 1691323"/>
                <a:gd name="connsiteX835" fmla="*/ 1397585 w 1671321"/>
                <a:gd name="connsiteY835" fmla="*/ 255296 h 1691323"/>
                <a:gd name="connsiteX836" fmla="*/ 267524 w 1671321"/>
                <a:gd name="connsiteY836" fmla="*/ 227445 h 1691323"/>
                <a:gd name="connsiteX837" fmla="*/ 281362 w 1671321"/>
                <a:gd name="connsiteY837" fmla="*/ 241371 h 1691323"/>
                <a:gd name="connsiteX838" fmla="*/ 272137 w 1671321"/>
                <a:gd name="connsiteY838" fmla="*/ 236729 h 1691323"/>
                <a:gd name="connsiteX839" fmla="*/ 262912 w 1671321"/>
                <a:gd name="connsiteY839" fmla="*/ 236729 h 1691323"/>
                <a:gd name="connsiteX840" fmla="*/ 258299 w 1671321"/>
                <a:gd name="connsiteY840" fmla="*/ 246012 h 1691323"/>
                <a:gd name="connsiteX841" fmla="*/ 239849 w 1671321"/>
                <a:gd name="connsiteY841" fmla="*/ 264579 h 1691323"/>
                <a:gd name="connsiteX842" fmla="*/ 267524 w 1671321"/>
                <a:gd name="connsiteY842" fmla="*/ 287788 h 1691323"/>
                <a:gd name="connsiteX843" fmla="*/ 281362 w 1671321"/>
                <a:gd name="connsiteY843" fmla="*/ 273863 h 1691323"/>
                <a:gd name="connsiteX844" fmla="*/ 285974 w 1671321"/>
                <a:gd name="connsiteY844" fmla="*/ 264579 h 1691323"/>
                <a:gd name="connsiteX845" fmla="*/ 281362 w 1671321"/>
                <a:gd name="connsiteY845" fmla="*/ 255296 h 1691323"/>
                <a:gd name="connsiteX846" fmla="*/ 281362 w 1671321"/>
                <a:gd name="connsiteY846" fmla="*/ 250654 h 1691323"/>
                <a:gd name="connsiteX847" fmla="*/ 304424 w 1671321"/>
                <a:gd name="connsiteY847" fmla="*/ 273863 h 1691323"/>
                <a:gd name="connsiteX848" fmla="*/ 304424 w 1671321"/>
                <a:gd name="connsiteY848" fmla="*/ 278505 h 1691323"/>
                <a:gd name="connsiteX849" fmla="*/ 295199 w 1671321"/>
                <a:gd name="connsiteY849" fmla="*/ 273863 h 1691323"/>
                <a:gd name="connsiteX850" fmla="*/ 290587 w 1671321"/>
                <a:gd name="connsiteY850" fmla="*/ 273863 h 1691323"/>
                <a:gd name="connsiteX851" fmla="*/ 285974 w 1671321"/>
                <a:gd name="connsiteY851" fmla="*/ 278505 h 1691323"/>
                <a:gd name="connsiteX852" fmla="*/ 267524 w 1671321"/>
                <a:gd name="connsiteY852" fmla="*/ 292430 h 1691323"/>
                <a:gd name="connsiteX853" fmla="*/ 290587 w 1671321"/>
                <a:gd name="connsiteY853" fmla="*/ 315639 h 1691323"/>
                <a:gd name="connsiteX854" fmla="*/ 299812 w 1671321"/>
                <a:gd name="connsiteY854" fmla="*/ 320280 h 1691323"/>
                <a:gd name="connsiteX855" fmla="*/ 304424 w 1671321"/>
                <a:gd name="connsiteY855" fmla="*/ 315639 h 1691323"/>
                <a:gd name="connsiteX856" fmla="*/ 318262 w 1671321"/>
                <a:gd name="connsiteY856" fmla="*/ 306355 h 1691323"/>
                <a:gd name="connsiteX857" fmla="*/ 322874 w 1671321"/>
                <a:gd name="connsiteY857" fmla="*/ 297072 h 1691323"/>
                <a:gd name="connsiteX858" fmla="*/ 327487 w 1671321"/>
                <a:gd name="connsiteY858" fmla="*/ 287788 h 1691323"/>
                <a:gd name="connsiteX859" fmla="*/ 322874 w 1671321"/>
                <a:gd name="connsiteY859" fmla="*/ 273863 h 1691323"/>
                <a:gd name="connsiteX860" fmla="*/ 322874 w 1671321"/>
                <a:gd name="connsiteY860" fmla="*/ 269221 h 1691323"/>
                <a:gd name="connsiteX861" fmla="*/ 336712 w 1671321"/>
                <a:gd name="connsiteY861" fmla="*/ 292430 h 1691323"/>
                <a:gd name="connsiteX862" fmla="*/ 285974 w 1671321"/>
                <a:gd name="connsiteY862" fmla="*/ 343489 h 1691323"/>
                <a:gd name="connsiteX863" fmla="*/ 281362 w 1671321"/>
                <a:gd name="connsiteY863" fmla="*/ 343489 h 1691323"/>
                <a:gd name="connsiteX864" fmla="*/ 285974 w 1671321"/>
                <a:gd name="connsiteY864" fmla="*/ 338847 h 1691323"/>
                <a:gd name="connsiteX865" fmla="*/ 290587 w 1671321"/>
                <a:gd name="connsiteY865" fmla="*/ 334206 h 1691323"/>
                <a:gd name="connsiteX866" fmla="*/ 290587 w 1671321"/>
                <a:gd name="connsiteY866" fmla="*/ 329564 h 1691323"/>
                <a:gd name="connsiteX867" fmla="*/ 281362 w 1671321"/>
                <a:gd name="connsiteY867" fmla="*/ 324922 h 1691323"/>
                <a:gd name="connsiteX868" fmla="*/ 239849 w 1671321"/>
                <a:gd name="connsiteY868" fmla="*/ 283146 h 1691323"/>
                <a:gd name="connsiteX869" fmla="*/ 230625 w 1671321"/>
                <a:gd name="connsiteY869" fmla="*/ 273863 h 1691323"/>
                <a:gd name="connsiteX870" fmla="*/ 221400 w 1671321"/>
                <a:gd name="connsiteY870" fmla="*/ 278505 h 1691323"/>
                <a:gd name="connsiteX871" fmla="*/ 216787 w 1671321"/>
                <a:gd name="connsiteY871" fmla="*/ 283146 h 1691323"/>
                <a:gd name="connsiteX872" fmla="*/ 216787 w 1671321"/>
                <a:gd name="connsiteY872" fmla="*/ 278505 h 1691323"/>
                <a:gd name="connsiteX873" fmla="*/ 267524 w 1671321"/>
                <a:gd name="connsiteY873" fmla="*/ 227445 h 1691323"/>
                <a:gd name="connsiteX874" fmla="*/ 336712 w 1671321"/>
                <a:gd name="connsiteY874" fmla="*/ 185670 h 1691323"/>
                <a:gd name="connsiteX875" fmla="*/ 318262 w 1671321"/>
                <a:gd name="connsiteY875" fmla="*/ 190312 h 1691323"/>
                <a:gd name="connsiteX876" fmla="*/ 313649 w 1671321"/>
                <a:gd name="connsiteY876" fmla="*/ 199595 h 1691323"/>
                <a:gd name="connsiteX877" fmla="*/ 336712 w 1671321"/>
                <a:gd name="connsiteY877" fmla="*/ 227445 h 1691323"/>
                <a:gd name="connsiteX878" fmla="*/ 341324 w 1671321"/>
                <a:gd name="connsiteY878" fmla="*/ 227445 h 1691323"/>
                <a:gd name="connsiteX879" fmla="*/ 350549 w 1671321"/>
                <a:gd name="connsiteY879" fmla="*/ 208879 h 1691323"/>
                <a:gd name="connsiteX880" fmla="*/ 345937 w 1671321"/>
                <a:gd name="connsiteY880" fmla="*/ 194953 h 1691323"/>
                <a:gd name="connsiteX881" fmla="*/ 336712 w 1671321"/>
                <a:gd name="connsiteY881" fmla="*/ 185670 h 1691323"/>
                <a:gd name="connsiteX882" fmla="*/ 834463 w 1671321"/>
                <a:gd name="connsiteY882" fmla="*/ 176940 h 1691323"/>
                <a:gd name="connsiteX883" fmla="*/ 183450 w 1671321"/>
                <a:gd name="connsiteY883" fmla="*/ 831118 h 1691323"/>
                <a:gd name="connsiteX884" fmla="*/ 834463 w 1671321"/>
                <a:gd name="connsiteY884" fmla="*/ 1485297 h 1691323"/>
                <a:gd name="connsiteX885" fmla="*/ 1485476 w 1671321"/>
                <a:gd name="connsiteY885" fmla="*/ 831118 h 1691323"/>
                <a:gd name="connsiteX886" fmla="*/ 834463 w 1671321"/>
                <a:gd name="connsiteY886" fmla="*/ 176940 h 1691323"/>
                <a:gd name="connsiteX887" fmla="*/ 339018 w 1671321"/>
                <a:gd name="connsiteY887" fmla="*/ 174646 h 1691323"/>
                <a:gd name="connsiteX888" fmla="*/ 345937 w 1671321"/>
                <a:gd name="connsiteY888" fmla="*/ 176386 h 1691323"/>
                <a:gd name="connsiteX889" fmla="*/ 359774 w 1671321"/>
                <a:gd name="connsiteY889" fmla="*/ 181028 h 1691323"/>
                <a:gd name="connsiteX890" fmla="*/ 364387 w 1671321"/>
                <a:gd name="connsiteY890" fmla="*/ 199595 h 1691323"/>
                <a:gd name="connsiteX891" fmla="*/ 355162 w 1671321"/>
                <a:gd name="connsiteY891" fmla="*/ 218162 h 1691323"/>
                <a:gd name="connsiteX892" fmla="*/ 387449 w 1671321"/>
                <a:gd name="connsiteY892" fmla="*/ 227445 h 1691323"/>
                <a:gd name="connsiteX893" fmla="*/ 405899 w 1671321"/>
                <a:gd name="connsiteY893" fmla="*/ 227445 h 1691323"/>
                <a:gd name="connsiteX894" fmla="*/ 419737 w 1671321"/>
                <a:gd name="connsiteY894" fmla="*/ 222804 h 1691323"/>
                <a:gd name="connsiteX895" fmla="*/ 419737 w 1671321"/>
                <a:gd name="connsiteY895" fmla="*/ 227445 h 1691323"/>
                <a:gd name="connsiteX896" fmla="*/ 401287 w 1671321"/>
                <a:gd name="connsiteY896" fmla="*/ 241371 h 1691323"/>
                <a:gd name="connsiteX897" fmla="*/ 345937 w 1671321"/>
                <a:gd name="connsiteY897" fmla="*/ 227445 h 1691323"/>
                <a:gd name="connsiteX898" fmla="*/ 341324 w 1671321"/>
                <a:gd name="connsiteY898" fmla="*/ 232087 h 1691323"/>
                <a:gd name="connsiteX899" fmla="*/ 336712 w 1671321"/>
                <a:gd name="connsiteY899" fmla="*/ 232087 h 1691323"/>
                <a:gd name="connsiteX900" fmla="*/ 355162 w 1671321"/>
                <a:gd name="connsiteY900" fmla="*/ 255296 h 1691323"/>
                <a:gd name="connsiteX901" fmla="*/ 364387 w 1671321"/>
                <a:gd name="connsiteY901" fmla="*/ 259938 h 1691323"/>
                <a:gd name="connsiteX902" fmla="*/ 373612 w 1671321"/>
                <a:gd name="connsiteY902" fmla="*/ 259938 h 1691323"/>
                <a:gd name="connsiteX903" fmla="*/ 373612 w 1671321"/>
                <a:gd name="connsiteY903" fmla="*/ 255296 h 1691323"/>
                <a:gd name="connsiteX904" fmla="*/ 378224 w 1671321"/>
                <a:gd name="connsiteY904" fmla="*/ 259938 h 1691323"/>
                <a:gd name="connsiteX905" fmla="*/ 345937 w 1671321"/>
                <a:gd name="connsiteY905" fmla="*/ 283146 h 1691323"/>
                <a:gd name="connsiteX906" fmla="*/ 341324 w 1671321"/>
                <a:gd name="connsiteY906" fmla="*/ 283146 h 1691323"/>
                <a:gd name="connsiteX907" fmla="*/ 345937 w 1671321"/>
                <a:gd name="connsiteY907" fmla="*/ 278505 h 1691323"/>
                <a:gd name="connsiteX908" fmla="*/ 350549 w 1671321"/>
                <a:gd name="connsiteY908" fmla="*/ 273863 h 1691323"/>
                <a:gd name="connsiteX909" fmla="*/ 345937 w 1671321"/>
                <a:gd name="connsiteY909" fmla="*/ 264579 h 1691323"/>
                <a:gd name="connsiteX910" fmla="*/ 309037 w 1671321"/>
                <a:gd name="connsiteY910" fmla="*/ 213520 h 1691323"/>
                <a:gd name="connsiteX911" fmla="*/ 299812 w 1671321"/>
                <a:gd name="connsiteY911" fmla="*/ 208879 h 1691323"/>
                <a:gd name="connsiteX912" fmla="*/ 290587 w 1671321"/>
                <a:gd name="connsiteY912" fmla="*/ 208879 h 1691323"/>
                <a:gd name="connsiteX913" fmla="*/ 285974 w 1671321"/>
                <a:gd name="connsiteY913" fmla="*/ 213520 h 1691323"/>
                <a:gd name="connsiteX914" fmla="*/ 285974 w 1671321"/>
                <a:gd name="connsiteY914" fmla="*/ 208879 h 1691323"/>
                <a:gd name="connsiteX915" fmla="*/ 313649 w 1671321"/>
                <a:gd name="connsiteY915" fmla="*/ 190312 h 1691323"/>
                <a:gd name="connsiteX916" fmla="*/ 332099 w 1671321"/>
                <a:gd name="connsiteY916" fmla="*/ 176386 h 1691323"/>
                <a:gd name="connsiteX917" fmla="*/ 339018 w 1671321"/>
                <a:gd name="connsiteY917" fmla="*/ 174646 h 1691323"/>
                <a:gd name="connsiteX918" fmla="*/ 1319173 w 1671321"/>
                <a:gd name="connsiteY918" fmla="*/ 153178 h 1691323"/>
                <a:gd name="connsiteX919" fmla="*/ 1337623 w 1671321"/>
                <a:gd name="connsiteY919" fmla="*/ 171745 h 1691323"/>
                <a:gd name="connsiteX920" fmla="*/ 1342235 w 1671321"/>
                <a:gd name="connsiteY920" fmla="*/ 264579 h 1691323"/>
                <a:gd name="connsiteX921" fmla="*/ 1374523 w 1671321"/>
                <a:gd name="connsiteY921" fmla="*/ 218162 h 1691323"/>
                <a:gd name="connsiteX922" fmla="*/ 1379136 w 1671321"/>
                <a:gd name="connsiteY922" fmla="*/ 208879 h 1691323"/>
                <a:gd name="connsiteX923" fmla="*/ 1374523 w 1671321"/>
                <a:gd name="connsiteY923" fmla="*/ 204237 h 1691323"/>
                <a:gd name="connsiteX924" fmla="*/ 1369911 w 1671321"/>
                <a:gd name="connsiteY924" fmla="*/ 199595 h 1691323"/>
                <a:gd name="connsiteX925" fmla="*/ 1374523 w 1671321"/>
                <a:gd name="connsiteY925" fmla="*/ 199595 h 1691323"/>
                <a:gd name="connsiteX926" fmla="*/ 1397585 w 1671321"/>
                <a:gd name="connsiteY926" fmla="*/ 218162 h 1691323"/>
                <a:gd name="connsiteX927" fmla="*/ 1388361 w 1671321"/>
                <a:gd name="connsiteY927" fmla="*/ 218162 h 1691323"/>
                <a:gd name="connsiteX928" fmla="*/ 1379136 w 1671321"/>
                <a:gd name="connsiteY928" fmla="*/ 222804 h 1691323"/>
                <a:gd name="connsiteX929" fmla="*/ 1328398 w 1671321"/>
                <a:gd name="connsiteY929" fmla="*/ 287788 h 1691323"/>
                <a:gd name="connsiteX930" fmla="*/ 1328398 w 1671321"/>
                <a:gd name="connsiteY930" fmla="*/ 283146 h 1691323"/>
                <a:gd name="connsiteX931" fmla="*/ 1323785 w 1671321"/>
                <a:gd name="connsiteY931" fmla="*/ 185670 h 1691323"/>
                <a:gd name="connsiteX932" fmla="*/ 1286885 w 1671321"/>
                <a:gd name="connsiteY932" fmla="*/ 232087 h 1691323"/>
                <a:gd name="connsiteX933" fmla="*/ 1282273 w 1671321"/>
                <a:gd name="connsiteY933" fmla="*/ 241371 h 1691323"/>
                <a:gd name="connsiteX934" fmla="*/ 1286885 w 1671321"/>
                <a:gd name="connsiteY934" fmla="*/ 250654 h 1691323"/>
                <a:gd name="connsiteX935" fmla="*/ 1291498 w 1671321"/>
                <a:gd name="connsiteY935" fmla="*/ 250654 h 1691323"/>
                <a:gd name="connsiteX936" fmla="*/ 1291498 w 1671321"/>
                <a:gd name="connsiteY936" fmla="*/ 255296 h 1691323"/>
                <a:gd name="connsiteX937" fmla="*/ 1263823 w 1671321"/>
                <a:gd name="connsiteY937" fmla="*/ 232087 h 1691323"/>
                <a:gd name="connsiteX938" fmla="*/ 1268435 w 1671321"/>
                <a:gd name="connsiteY938" fmla="*/ 232087 h 1691323"/>
                <a:gd name="connsiteX939" fmla="*/ 1277660 w 1671321"/>
                <a:gd name="connsiteY939" fmla="*/ 236729 h 1691323"/>
                <a:gd name="connsiteX940" fmla="*/ 1282273 w 1671321"/>
                <a:gd name="connsiteY940" fmla="*/ 227445 h 1691323"/>
                <a:gd name="connsiteX941" fmla="*/ 1323785 w 1671321"/>
                <a:gd name="connsiteY941" fmla="*/ 176386 h 1691323"/>
                <a:gd name="connsiteX942" fmla="*/ 1323785 w 1671321"/>
                <a:gd name="connsiteY942" fmla="*/ 167103 h 1691323"/>
                <a:gd name="connsiteX943" fmla="*/ 1319173 w 1671321"/>
                <a:gd name="connsiteY943" fmla="*/ 162461 h 1691323"/>
                <a:gd name="connsiteX944" fmla="*/ 1314560 w 1671321"/>
                <a:gd name="connsiteY944" fmla="*/ 157819 h 1691323"/>
                <a:gd name="connsiteX945" fmla="*/ 1319173 w 1671321"/>
                <a:gd name="connsiteY945" fmla="*/ 153178 h 1691323"/>
                <a:gd name="connsiteX946" fmla="*/ 834463 w 1671321"/>
                <a:gd name="connsiteY946" fmla="*/ 144463 h 1691323"/>
                <a:gd name="connsiteX947" fmla="*/ 1522413 w 1671321"/>
                <a:gd name="connsiteY947" fmla="*/ 831118 h 1691323"/>
                <a:gd name="connsiteX948" fmla="*/ 834463 w 1671321"/>
                <a:gd name="connsiteY948" fmla="*/ 1522413 h 1691323"/>
                <a:gd name="connsiteX949" fmla="*/ 151130 w 1671321"/>
                <a:gd name="connsiteY949" fmla="*/ 831118 h 1691323"/>
                <a:gd name="connsiteX950" fmla="*/ 834463 w 1671321"/>
                <a:gd name="connsiteY950" fmla="*/ 144463 h 1691323"/>
                <a:gd name="connsiteX951" fmla="*/ 1249985 w 1671321"/>
                <a:gd name="connsiteY951" fmla="*/ 134611 h 1691323"/>
                <a:gd name="connsiteX952" fmla="*/ 1217698 w 1671321"/>
                <a:gd name="connsiteY952" fmla="*/ 162461 h 1691323"/>
                <a:gd name="connsiteX953" fmla="*/ 1245373 w 1671321"/>
                <a:gd name="connsiteY953" fmla="*/ 176386 h 1691323"/>
                <a:gd name="connsiteX954" fmla="*/ 1249985 w 1671321"/>
                <a:gd name="connsiteY954" fmla="*/ 134611 h 1691323"/>
                <a:gd name="connsiteX955" fmla="*/ 1263823 w 1671321"/>
                <a:gd name="connsiteY955" fmla="*/ 120685 h 1691323"/>
                <a:gd name="connsiteX956" fmla="*/ 1268435 w 1671321"/>
                <a:gd name="connsiteY956" fmla="*/ 120685 h 1691323"/>
                <a:gd name="connsiteX957" fmla="*/ 1259210 w 1671321"/>
                <a:gd name="connsiteY957" fmla="*/ 204237 h 1691323"/>
                <a:gd name="connsiteX958" fmla="*/ 1259210 w 1671321"/>
                <a:gd name="connsiteY958" fmla="*/ 218162 h 1691323"/>
                <a:gd name="connsiteX959" fmla="*/ 1263823 w 1671321"/>
                <a:gd name="connsiteY959" fmla="*/ 227445 h 1691323"/>
                <a:gd name="connsiteX960" fmla="*/ 1231535 w 1671321"/>
                <a:gd name="connsiteY960" fmla="*/ 208879 h 1691323"/>
                <a:gd name="connsiteX961" fmla="*/ 1240760 w 1671321"/>
                <a:gd name="connsiteY961" fmla="*/ 208879 h 1691323"/>
                <a:gd name="connsiteX962" fmla="*/ 1245373 w 1671321"/>
                <a:gd name="connsiteY962" fmla="*/ 199595 h 1691323"/>
                <a:gd name="connsiteX963" fmla="*/ 1245373 w 1671321"/>
                <a:gd name="connsiteY963" fmla="*/ 185670 h 1691323"/>
                <a:gd name="connsiteX964" fmla="*/ 1213085 w 1671321"/>
                <a:gd name="connsiteY964" fmla="*/ 167103 h 1691323"/>
                <a:gd name="connsiteX965" fmla="*/ 1199248 w 1671321"/>
                <a:gd name="connsiteY965" fmla="*/ 176386 h 1691323"/>
                <a:gd name="connsiteX966" fmla="*/ 1194635 w 1671321"/>
                <a:gd name="connsiteY966" fmla="*/ 181028 h 1691323"/>
                <a:gd name="connsiteX967" fmla="*/ 1194635 w 1671321"/>
                <a:gd name="connsiteY967" fmla="*/ 185670 h 1691323"/>
                <a:gd name="connsiteX968" fmla="*/ 1199248 w 1671321"/>
                <a:gd name="connsiteY968" fmla="*/ 190312 h 1691323"/>
                <a:gd name="connsiteX969" fmla="*/ 1199248 w 1671321"/>
                <a:gd name="connsiteY969" fmla="*/ 194953 h 1691323"/>
                <a:gd name="connsiteX970" fmla="*/ 1176185 w 1671321"/>
                <a:gd name="connsiteY970" fmla="*/ 181028 h 1691323"/>
                <a:gd name="connsiteX971" fmla="*/ 1176185 w 1671321"/>
                <a:gd name="connsiteY971" fmla="*/ 176386 h 1691323"/>
                <a:gd name="connsiteX972" fmla="*/ 1185410 w 1671321"/>
                <a:gd name="connsiteY972" fmla="*/ 181028 h 1691323"/>
                <a:gd name="connsiteX973" fmla="*/ 1194635 w 1671321"/>
                <a:gd name="connsiteY973" fmla="*/ 171745 h 1691323"/>
                <a:gd name="connsiteX974" fmla="*/ 1263823 w 1671321"/>
                <a:gd name="connsiteY974" fmla="*/ 120685 h 1691323"/>
                <a:gd name="connsiteX975" fmla="*/ 419737 w 1671321"/>
                <a:gd name="connsiteY975" fmla="*/ 111402 h 1691323"/>
                <a:gd name="connsiteX976" fmla="*/ 438187 w 1671321"/>
                <a:gd name="connsiteY976" fmla="*/ 139252 h 1691323"/>
                <a:gd name="connsiteX977" fmla="*/ 424349 w 1671321"/>
                <a:gd name="connsiteY977" fmla="*/ 129969 h 1691323"/>
                <a:gd name="connsiteX978" fmla="*/ 410512 w 1671321"/>
                <a:gd name="connsiteY978" fmla="*/ 125327 h 1691323"/>
                <a:gd name="connsiteX979" fmla="*/ 401287 w 1671321"/>
                <a:gd name="connsiteY979" fmla="*/ 129969 h 1691323"/>
                <a:gd name="connsiteX980" fmla="*/ 392062 w 1671321"/>
                <a:gd name="connsiteY980" fmla="*/ 139252 h 1691323"/>
                <a:gd name="connsiteX981" fmla="*/ 392062 w 1671321"/>
                <a:gd name="connsiteY981" fmla="*/ 153178 h 1691323"/>
                <a:gd name="connsiteX982" fmla="*/ 401287 w 1671321"/>
                <a:gd name="connsiteY982" fmla="*/ 157819 h 1691323"/>
                <a:gd name="connsiteX983" fmla="*/ 424349 w 1671321"/>
                <a:gd name="connsiteY983" fmla="*/ 157819 h 1691323"/>
                <a:gd name="connsiteX984" fmla="*/ 447412 w 1671321"/>
                <a:gd name="connsiteY984" fmla="*/ 157819 h 1691323"/>
                <a:gd name="connsiteX985" fmla="*/ 456637 w 1671321"/>
                <a:gd name="connsiteY985" fmla="*/ 162461 h 1691323"/>
                <a:gd name="connsiteX986" fmla="*/ 465862 w 1671321"/>
                <a:gd name="connsiteY986" fmla="*/ 171745 h 1691323"/>
                <a:gd name="connsiteX987" fmla="*/ 470474 w 1671321"/>
                <a:gd name="connsiteY987" fmla="*/ 190312 h 1691323"/>
                <a:gd name="connsiteX988" fmla="*/ 452024 w 1671321"/>
                <a:gd name="connsiteY988" fmla="*/ 208879 h 1691323"/>
                <a:gd name="connsiteX989" fmla="*/ 447412 w 1671321"/>
                <a:gd name="connsiteY989" fmla="*/ 213520 h 1691323"/>
                <a:gd name="connsiteX990" fmla="*/ 438187 w 1671321"/>
                <a:gd name="connsiteY990" fmla="*/ 213520 h 1691323"/>
                <a:gd name="connsiteX991" fmla="*/ 428962 w 1671321"/>
                <a:gd name="connsiteY991" fmla="*/ 218162 h 1691323"/>
                <a:gd name="connsiteX992" fmla="*/ 428962 w 1671321"/>
                <a:gd name="connsiteY992" fmla="*/ 222804 h 1691323"/>
                <a:gd name="connsiteX993" fmla="*/ 424349 w 1671321"/>
                <a:gd name="connsiteY993" fmla="*/ 222804 h 1691323"/>
                <a:gd name="connsiteX994" fmla="*/ 410512 w 1671321"/>
                <a:gd name="connsiteY994" fmla="*/ 199595 h 1691323"/>
                <a:gd name="connsiteX995" fmla="*/ 410512 w 1671321"/>
                <a:gd name="connsiteY995" fmla="*/ 194953 h 1691323"/>
                <a:gd name="connsiteX996" fmla="*/ 424349 w 1671321"/>
                <a:gd name="connsiteY996" fmla="*/ 204237 h 1691323"/>
                <a:gd name="connsiteX997" fmla="*/ 438187 w 1671321"/>
                <a:gd name="connsiteY997" fmla="*/ 208879 h 1691323"/>
                <a:gd name="connsiteX998" fmla="*/ 452024 w 1671321"/>
                <a:gd name="connsiteY998" fmla="*/ 204237 h 1691323"/>
                <a:gd name="connsiteX999" fmla="*/ 461249 w 1671321"/>
                <a:gd name="connsiteY999" fmla="*/ 194953 h 1691323"/>
                <a:gd name="connsiteX1000" fmla="*/ 456637 w 1671321"/>
                <a:gd name="connsiteY1000" fmla="*/ 181028 h 1691323"/>
                <a:gd name="connsiteX1001" fmla="*/ 452024 w 1671321"/>
                <a:gd name="connsiteY1001" fmla="*/ 176386 h 1691323"/>
                <a:gd name="connsiteX1002" fmla="*/ 442799 w 1671321"/>
                <a:gd name="connsiteY1002" fmla="*/ 171745 h 1691323"/>
                <a:gd name="connsiteX1003" fmla="*/ 424349 w 1671321"/>
                <a:gd name="connsiteY1003" fmla="*/ 171745 h 1691323"/>
                <a:gd name="connsiteX1004" fmla="*/ 405899 w 1671321"/>
                <a:gd name="connsiteY1004" fmla="*/ 171745 h 1691323"/>
                <a:gd name="connsiteX1005" fmla="*/ 392062 w 1671321"/>
                <a:gd name="connsiteY1005" fmla="*/ 171745 h 1691323"/>
                <a:gd name="connsiteX1006" fmla="*/ 387449 w 1671321"/>
                <a:gd name="connsiteY1006" fmla="*/ 162461 h 1691323"/>
                <a:gd name="connsiteX1007" fmla="*/ 382837 w 1671321"/>
                <a:gd name="connsiteY1007" fmla="*/ 143894 h 1691323"/>
                <a:gd name="connsiteX1008" fmla="*/ 396674 w 1671321"/>
                <a:gd name="connsiteY1008" fmla="*/ 125327 h 1691323"/>
                <a:gd name="connsiteX1009" fmla="*/ 410512 w 1671321"/>
                <a:gd name="connsiteY1009" fmla="*/ 120685 h 1691323"/>
                <a:gd name="connsiteX1010" fmla="*/ 419737 w 1671321"/>
                <a:gd name="connsiteY1010" fmla="*/ 120685 h 1691323"/>
                <a:gd name="connsiteX1011" fmla="*/ 419737 w 1671321"/>
                <a:gd name="connsiteY1011" fmla="*/ 116044 h 1691323"/>
                <a:gd name="connsiteX1012" fmla="*/ 419737 w 1671321"/>
                <a:gd name="connsiteY1012" fmla="*/ 111402 h 1691323"/>
                <a:gd name="connsiteX1013" fmla="*/ 479699 w 1671321"/>
                <a:gd name="connsiteY1013" fmla="*/ 83551 h 1691323"/>
                <a:gd name="connsiteX1014" fmla="*/ 470474 w 1671321"/>
                <a:gd name="connsiteY1014" fmla="*/ 92835 h 1691323"/>
                <a:gd name="connsiteX1015" fmla="*/ 475087 w 1671321"/>
                <a:gd name="connsiteY1015" fmla="*/ 102118 h 1691323"/>
                <a:gd name="connsiteX1016" fmla="*/ 502762 w 1671321"/>
                <a:gd name="connsiteY1016" fmla="*/ 157819 h 1691323"/>
                <a:gd name="connsiteX1017" fmla="*/ 507374 w 1671321"/>
                <a:gd name="connsiteY1017" fmla="*/ 167103 h 1691323"/>
                <a:gd name="connsiteX1018" fmla="*/ 511987 w 1671321"/>
                <a:gd name="connsiteY1018" fmla="*/ 167103 h 1691323"/>
                <a:gd name="connsiteX1019" fmla="*/ 521212 w 1671321"/>
                <a:gd name="connsiteY1019" fmla="*/ 167103 h 1691323"/>
                <a:gd name="connsiteX1020" fmla="*/ 488924 w 1671321"/>
                <a:gd name="connsiteY1020" fmla="*/ 185670 h 1691323"/>
                <a:gd name="connsiteX1021" fmla="*/ 484312 w 1671321"/>
                <a:gd name="connsiteY1021" fmla="*/ 181028 h 1691323"/>
                <a:gd name="connsiteX1022" fmla="*/ 488924 w 1671321"/>
                <a:gd name="connsiteY1022" fmla="*/ 181028 h 1691323"/>
                <a:gd name="connsiteX1023" fmla="*/ 493537 w 1671321"/>
                <a:gd name="connsiteY1023" fmla="*/ 176386 h 1691323"/>
                <a:gd name="connsiteX1024" fmla="*/ 493537 w 1671321"/>
                <a:gd name="connsiteY1024" fmla="*/ 162461 h 1691323"/>
                <a:gd name="connsiteX1025" fmla="*/ 461249 w 1671321"/>
                <a:gd name="connsiteY1025" fmla="*/ 111402 h 1691323"/>
                <a:gd name="connsiteX1026" fmla="*/ 456637 w 1671321"/>
                <a:gd name="connsiteY1026" fmla="*/ 102118 h 1691323"/>
                <a:gd name="connsiteX1027" fmla="*/ 456637 w 1671321"/>
                <a:gd name="connsiteY1027" fmla="*/ 97477 h 1691323"/>
                <a:gd name="connsiteX1028" fmla="*/ 447412 w 1671321"/>
                <a:gd name="connsiteY1028" fmla="*/ 102118 h 1691323"/>
                <a:gd name="connsiteX1029" fmla="*/ 442799 w 1671321"/>
                <a:gd name="connsiteY1029" fmla="*/ 102118 h 1691323"/>
                <a:gd name="connsiteX1030" fmla="*/ 479699 w 1671321"/>
                <a:gd name="connsiteY1030" fmla="*/ 83551 h 1691323"/>
                <a:gd name="connsiteX1031" fmla="*/ 1116223 w 1671321"/>
                <a:gd name="connsiteY1031" fmla="*/ 51059 h 1691323"/>
                <a:gd name="connsiteX1032" fmla="*/ 1139286 w 1671321"/>
                <a:gd name="connsiteY1032" fmla="*/ 60343 h 1691323"/>
                <a:gd name="connsiteX1033" fmla="*/ 1162348 w 1671321"/>
                <a:gd name="connsiteY1033" fmla="*/ 148536 h 1691323"/>
                <a:gd name="connsiteX1034" fmla="*/ 1185410 w 1671321"/>
                <a:gd name="connsiteY1034" fmla="*/ 97477 h 1691323"/>
                <a:gd name="connsiteX1035" fmla="*/ 1190023 w 1671321"/>
                <a:gd name="connsiteY1035" fmla="*/ 88193 h 1691323"/>
                <a:gd name="connsiteX1036" fmla="*/ 1180798 w 1671321"/>
                <a:gd name="connsiteY1036" fmla="*/ 83551 h 1691323"/>
                <a:gd name="connsiteX1037" fmla="*/ 1180798 w 1671321"/>
                <a:gd name="connsiteY1037" fmla="*/ 78910 h 1691323"/>
                <a:gd name="connsiteX1038" fmla="*/ 1213085 w 1671321"/>
                <a:gd name="connsiteY1038" fmla="*/ 92835 h 1691323"/>
                <a:gd name="connsiteX1039" fmla="*/ 1208473 w 1671321"/>
                <a:gd name="connsiteY1039" fmla="*/ 92835 h 1691323"/>
                <a:gd name="connsiteX1040" fmla="*/ 1199248 w 1671321"/>
                <a:gd name="connsiteY1040" fmla="*/ 92835 h 1691323"/>
                <a:gd name="connsiteX1041" fmla="*/ 1190023 w 1671321"/>
                <a:gd name="connsiteY1041" fmla="*/ 102118 h 1691323"/>
                <a:gd name="connsiteX1042" fmla="*/ 1157735 w 1671321"/>
                <a:gd name="connsiteY1042" fmla="*/ 171745 h 1691323"/>
                <a:gd name="connsiteX1043" fmla="*/ 1130061 w 1671321"/>
                <a:gd name="connsiteY1043" fmla="*/ 78910 h 1691323"/>
                <a:gd name="connsiteX1044" fmla="*/ 1106998 w 1671321"/>
                <a:gd name="connsiteY1044" fmla="*/ 129969 h 1691323"/>
                <a:gd name="connsiteX1045" fmla="*/ 1102386 w 1671321"/>
                <a:gd name="connsiteY1045" fmla="*/ 139252 h 1691323"/>
                <a:gd name="connsiteX1046" fmla="*/ 1111611 w 1671321"/>
                <a:gd name="connsiteY1046" fmla="*/ 148536 h 1691323"/>
                <a:gd name="connsiteX1047" fmla="*/ 1116223 w 1671321"/>
                <a:gd name="connsiteY1047" fmla="*/ 148536 h 1691323"/>
                <a:gd name="connsiteX1048" fmla="*/ 1111611 w 1671321"/>
                <a:gd name="connsiteY1048" fmla="*/ 153178 h 1691323"/>
                <a:gd name="connsiteX1049" fmla="*/ 1083936 w 1671321"/>
                <a:gd name="connsiteY1049" fmla="*/ 139252 h 1691323"/>
                <a:gd name="connsiteX1050" fmla="*/ 1083936 w 1671321"/>
                <a:gd name="connsiteY1050" fmla="*/ 134611 h 1691323"/>
                <a:gd name="connsiteX1051" fmla="*/ 1088548 w 1671321"/>
                <a:gd name="connsiteY1051" fmla="*/ 134611 h 1691323"/>
                <a:gd name="connsiteX1052" fmla="*/ 1097773 w 1671321"/>
                <a:gd name="connsiteY1052" fmla="*/ 139252 h 1691323"/>
                <a:gd name="connsiteX1053" fmla="*/ 1102386 w 1671321"/>
                <a:gd name="connsiteY1053" fmla="*/ 129969 h 1691323"/>
                <a:gd name="connsiteX1054" fmla="*/ 1130061 w 1671321"/>
                <a:gd name="connsiteY1054" fmla="*/ 69626 h 1691323"/>
                <a:gd name="connsiteX1055" fmla="*/ 1125448 w 1671321"/>
                <a:gd name="connsiteY1055" fmla="*/ 60343 h 1691323"/>
                <a:gd name="connsiteX1056" fmla="*/ 1120836 w 1671321"/>
                <a:gd name="connsiteY1056" fmla="*/ 55701 h 1691323"/>
                <a:gd name="connsiteX1057" fmla="*/ 1116223 w 1671321"/>
                <a:gd name="connsiteY1057" fmla="*/ 51059 h 1691323"/>
                <a:gd name="connsiteX1058" fmla="*/ 567336 w 1671321"/>
                <a:gd name="connsiteY1058" fmla="*/ 46417 h 1691323"/>
                <a:gd name="connsiteX1059" fmla="*/ 576561 w 1671321"/>
                <a:gd name="connsiteY1059" fmla="*/ 64984 h 1691323"/>
                <a:gd name="connsiteX1060" fmla="*/ 576561 w 1671321"/>
                <a:gd name="connsiteY1060" fmla="*/ 69626 h 1691323"/>
                <a:gd name="connsiteX1061" fmla="*/ 571949 w 1671321"/>
                <a:gd name="connsiteY1061" fmla="*/ 60343 h 1691323"/>
                <a:gd name="connsiteX1062" fmla="*/ 562724 w 1671321"/>
                <a:gd name="connsiteY1062" fmla="*/ 55701 h 1691323"/>
                <a:gd name="connsiteX1063" fmla="*/ 553499 w 1671321"/>
                <a:gd name="connsiteY1063" fmla="*/ 60343 h 1691323"/>
                <a:gd name="connsiteX1064" fmla="*/ 539661 w 1671321"/>
                <a:gd name="connsiteY1064" fmla="*/ 64984 h 1691323"/>
                <a:gd name="connsiteX1065" fmla="*/ 567336 w 1671321"/>
                <a:gd name="connsiteY1065" fmla="*/ 129969 h 1691323"/>
                <a:gd name="connsiteX1066" fmla="*/ 571949 w 1671321"/>
                <a:gd name="connsiteY1066" fmla="*/ 139252 h 1691323"/>
                <a:gd name="connsiteX1067" fmla="*/ 581174 w 1671321"/>
                <a:gd name="connsiteY1067" fmla="*/ 139252 h 1691323"/>
                <a:gd name="connsiteX1068" fmla="*/ 585786 w 1671321"/>
                <a:gd name="connsiteY1068" fmla="*/ 139252 h 1691323"/>
                <a:gd name="connsiteX1069" fmla="*/ 585786 w 1671321"/>
                <a:gd name="connsiteY1069" fmla="*/ 143894 h 1691323"/>
                <a:gd name="connsiteX1070" fmla="*/ 548886 w 1671321"/>
                <a:gd name="connsiteY1070" fmla="*/ 157819 h 1691323"/>
                <a:gd name="connsiteX1071" fmla="*/ 548886 w 1671321"/>
                <a:gd name="connsiteY1071" fmla="*/ 153178 h 1691323"/>
                <a:gd name="connsiteX1072" fmla="*/ 558111 w 1671321"/>
                <a:gd name="connsiteY1072" fmla="*/ 148536 h 1691323"/>
                <a:gd name="connsiteX1073" fmla="*/ 553499 w 1671321"/>
                <a:gd name="connsiteY1073" fmla="*/ 134611 h 1691323"/>
                <a:gd name="connsiteX1074" fmla="*/ 530437 w 1671321"/>
                <a:gd name="connsiteY1074" fmla="*/ 69626 h 1691323"/>
                <a:gd name="connsiteX1075" fmla="*/ 516599 w 1671321"/>
                <a:gd name="connsiteY1075" fmla="*/ 74268 h 1691323"/>
                <a:gd name="connsiteX1076" fmla="*/ 507374 w 1671321"/>
                <a:gd name="connsiteY1076" fmla="*/ 78910 h 1691323"/>
                <a:gd name="connsiteX1077" fmla="*/ 507374 w 1671321"/>
                <a:gd name="connsiteY1077" fmla="*/ 83551 h 1691323"/>
                <a:gd name="connsiteX1078" fmla="*/ 507374 w 1671321"/>
                <a:gd name="connsiteY1078" fmla="*/ 92835 h 1691323"/>
                <a:gd name="connsiteX1079" fmla="*/ 502762 w 1671321"/>
                <a:gd name="connsiteY1079" fmla="*/ 97477 h 1691323"/>
                <a:gd name="connsiteX1080" fmla="*/ 498149 w 1671321"/>
                <a:gd name="connsiteY1080" fmla="*/ 74268 h 1691323"/>
                <a:gd name="connsiteX1081" fmla="*/ 567336 w 1671321"/>
                <a:gd name="connsiteY1081" fmla="*/ 46417 h 1691323"/>
                <a:gd name="connsiteX1082" fmla="*/ 1071416 w 1671321"/>
                <a:gd name="connsiteY1082" fmla="*/ 38460 h 1691323"/>
                <a:gd name="connsiteX1083" fmla="*/ 1082999 w 1671321"/>
                <a:gd name="connsiteY1083" fmla="*/ 41050 h 1691323"/>
                <a:gd name="connsiteX1084" fmla="*/ 1106998 w 1671321"/>
                <a:gd name="connsiteY1084" fmla="*/ 46417 h 1691323"/>
                <a:gd name="connsiteX1085" fmla="*/ 1106998 w 1671321"/>
                <a:gd name="connsiteY1085" fmla="*/ 51059 h 1691323"/>
                <a:gd name="connsiteX1086" fmla="*/ 1102386 w 1671321"/>
                <a:gd name="connsiteY1086" fmla="*/ 51059 h 1691323"/>
                <a:gd name="connsiteX1087" fmla="*/ 1093161 w 1671321"/>
                <a:gd name="connsiteY1087" fmla="*/ 51059 h 1691323"/>
                <a:gd name="connsiteX1088" fmla="*/ 1088548 w 1671321"/>
                <a:gd name="connsiteY1088" fmla="*/ 60343 h 1691323"/>
                <a:gd name="connsiteX1089" fmla="*/ 1070098 w 1671321"/>
                <a:gd name="connsiteY1089" fmla="*/ 120685 h 1691323"/>
                <a:gd name="connsiteX1090" fmla="*/ 1065486 w 1671321"/>
                <a:gd name="connsiteY1090" fmla="*/ 129969 h 1691323"/>
                <a:gd name="connsiteX1091" fmla="*/ 1070098 w 1671321"/>
                <a:gd name="connsiteY1091" fmla="*/ 129969 h 1691323"/>
                <a:gd name="connsiteX1092" fmla="*/ 1074711 w 1671321"/>
                <a:gd name="connsiteY1092" fmla="*/ 134611 h 1691323"/>
                <a:gd name="connsiteX1093" fmla="*/ 1079323 w 1671321"/>
                <a:gd name="connsiteY1093" fmla="*/ 134611 h 1691323"/>
                <a:gd name="connsiteX1094" fmla="*/ 1079323 w 1671321"/>
                <a:gd name="connsiteY1094" fmla="*/ 139252 h 1691323"/>
                <a:gd name="connsiteX1095" fmla="*/ 1037811 w 1671321"/>
                <a:gd name="connsiteY1095" fmla="*/ 125327 h 1691323"/>
                <a:gd name="connsiteX1096" fmla="*/ 1042423 w 1671321"/>
                <a:gd name="connsiteY1096" fmla="*/ 125327 h 1691323"/>
                <a:gd name="connsiteX1097" fmla="*/ 1051648 w 1671321"/>
                <a:gd name="connsiteY1097" fmla="*/ 125327 h 1691323"/>
                <a:gd name="connsiteX1098" fmla="*/ 1056261 w 1671321"/>
                <a:gd name="connsiteY1098" fmla="*/ 116044 h 1691323"/>
                <a:gd name="connsiteX1099" fmla="*/ 1074711 w 1671321"/>
                <a:gd name="connsiteY1099" fmla="*/ 55701 h 1691323"/>
                <a:gd name="connsiteX1100" fmla="*/ 1079323 w 1671321"/>
                <a:gd name="connsiteY1100" fmla="*/ 46417 h 1691323"/>
                <a:gd name="connsiteX1101" fmla="*/ 1074711 w 1671321"/>
                <a:gd name="connsiteY1101" fmla="*/ 41776 h 1691323"/>
                <a:gd name="connsiteX1102" fmla="*/ 1065486 w 1671321"/>
                <a:gd name="connsiteY1102" fmla="*/ 37134 h 1691323"/>
                <a:gd name="connsiteX1103" fmla="*/ 1070098 w 1671321"/>
                <a:gd name="connsiteY1103" fmla="*/ 37134 h 1691323"/>
                <a:gd name="connsiteX1104" fmla="*/ 1071416 w 1671321"/>
                <a:gd name="connsiteY1104" fmla="*/ 38460 h 1691323"/>
                <a:gd name="connsiteX1105" fmla="*/ 1070675 w 1671321"/>
                <a:gd name="connsiteY1105" fmla="*/ 38294 h 1691323"/>
                <a:gd name="connsiteX1106" fmla="*/ 1065486 w 1671321"/>
                <a:gd name="connsiteY1106" fmla="*/ 37134 h 1691323"/>
                <a:gd name="connsiteX1107" fmla="*/ 682649 w 1671321"/>
                <a:gd name="connsiteY1107" fmla="*/ 18567 h 1691323"/>
                <a:gd name="connsiteX1108" fmla="*/ 678036 w 1671321"/>
                <a:gd name="connsiteY1108" fmla="*/ 23209 h 1691323"/>
                <a:gd name="connsiteX1109" fmla="*/ 668811 w 1671321"/>
                <a:gd name="connsiteY1109" fmla="*/ 27850 h 1691323"/>
                <a:gd name="connsiteX1110" fmla="*/ 664199 w 1671321"/>
                <a:gd name="connsiteY1110" fmla="*/ 41776 h 1691323"/>
                <a:gd name="connsiteX1111" fmla="*/ 650361 w 1671321"/>
                <a:gd name="connsiteY1111" fmla="*/ 78910 h 1691323"/>
                <a:gd name="connsiteX1112" fmla="*/ 659586 w 1671321"/>
                <a:gd name="connsiteY1112" fmla="*/ 102118 h 1691323"/>
                <a:gd name="connsiteX1113" fmla="*/ 659586 w 1671321"/>
                <a:gd name="connsiteY1113" fmla="*/ 111402 h 1691323"/>
                <a:gd name="connsiteX1114" fmla="*/ 668811 w 1671321"/>
                <a:gd name="connsiteY1114" fmla="*/ 116044 h 1691323"/>
                <a:gd name="connsiteX1115" fmla="*/ 673424 w 1671321"/>
                <a:gd name="connsiteY1115" fmla="*/ 111402 h 1691323"/>
                <a:gd name="connsiteX1116" fmla="*/ 673424 w 1671321"/>
                <a:gd name="connsiteY1116" fmla="*/ 116044 h 1691323"/>
                <a:gd name="connsiteX1117" fmla="*/ 636524 w 1671321"/>
                <a:gd name="connsiteY1117" fmla="*/ 125327 h 1691323"/>
                <a:gd name="connsiteX1118" fmla="*/ 636524 w 1671321"/>
                <a:gd name="connsiteY1118" fmla="*/ 120685 h 1691323"/>
                <a:gd name="connsiteX1119" fmla="*/ 645749 w 1671321"/>
                <a:gd name="connsiteY1119" fmla="*/ 116044 h 1691323"/>
                <a:gd name="connsiteX1120" fmla="*/ 645749 w 1671321"/>
                <a:gd name="connsiteY1120" fmla="*/ 106760 h 1691323"/>
                <a:gd name="connsiteX1121" fmla="*/ 641136 w 1671321"/>
                <a:gd name="connsiteY1121" fmla="*/ 83551 h 1691323"/>
                <a:gd name="connsiteX1122" fmla="*/ 604236 w 1671321"/>
                <a:gd name="connsiteY1122" fmla="*/ 51059 h 1691323"/>
                <a:gd name="connsiteX1123" fmla="*/ 595011 w 1671321"/>
                <a:gd name="connsiteY1123" fmla="*/ 46417 h 1691323"/>
                <a:gd name="connsiteX1124" fmla="*/ 590399 w 1671321"/>
                <a:gd name="connsiteY1124" fmla="*/ 41776 h 1691323"/>
                <a:gd name="connsiteX1125" fmla="*/ 585786 w 1671321"/>
                <a:gd name="connsiteY1125" fmla="*/ 41776 h 1691323"/>
                <a:gd name="connsiteX1126" fmla="*/ 585786 w 1671321"/>
                <a:gd name="connsiteY1126" fmla="*/ 37134 h 1691323"/>
                <a:gd name="connsiteX1127" fmla="*/ 622686 w 1671321"/>
                <a:gd name="connsiteY1127" fmla="*/ 27850 h 1691323"/>
                <a:gd name="connsiteX1128" fmla="*/ 622686 w 1671321"/>
                <a:gd name="connsiteY1128" fmla="*/ 32492 h 1691323"/>
                <a:gd name="connsiteX1129" fmla="*/ 618074 w 1671321"/>
                <a:gd name="connsiteY1129" fmla="*/ 37134 h 1691323"/>
                <a:gd name="connsiteX1130" fmla="*/ 613461 w 1671321"/>
                <a:gd name="connsiteY1130" fmla="*/ 41776 h 1691323"/>
                <a:gd name="connsiteX1131" fmla="*/ 622686 w 1671321"/>
                <a:gd name="connsiteY1131" fmla="*/ 51059 h 1691323"/>
                <a:gd name="connsiteX1132" fmla="*/ 645749 w 1671321"/>
                <a:gd name="connsiteY1132" fmla="*/ 74268 h 1691323"/>
                <a:gd name="connsiteX1133" fmla="*/ 659586 w 1671321"/>
                <a:gd name="connsiteY1133" fmla="*/ 41776 h 1691323"/>
                <a:gd name="connsiteX1134" fmla="*/ 659586 w 1671321"/>
                <a:gd name="connsiteY1134" fmla="*/ 32492 h 1691323"/>
                <a:gd name="connsiteX1135" fmla="*/ 659586 w 1671321"/>
                <a:gd name="connsiteY1135" fmla="*/ 27850 h 1691323"/>
                <a:gd name="connsiteX1136" fmla="*/ 654974 w 1671321"/>
                <a:gd name="connsiteY1136" fmla="*/ 27850 h 1691323"/>
                <a:gd name="connsiteX1137" fmla="*/ 650361 w 1671321"/>
                <a:gd name="connsiteY1137" fmla="*/ 27850 h 1691323"/>
                <a:gd name="connsiteX1138" fmla="*/ 650361 w 1671321"/>
                <a:gd name="connsiteY1138" fmla="*/ 23209 h 1691323"/>
                <a:gd name="connsiteX1139" fmla="*/ 682649 w 1671321"/>
                <a:gd name="connsiteY1139" fmla="*/ 18567 h 1691323"/>
                <a:gd name="connsiteX1140" fmla="*/ 982461 w 1671321"/>
                <a:gd name="connsiteY1140" fmla="*/ 13925 h 1691323"/>
                <a:gd name="connsiteX1141" fmla="*/ 1051648 w 1671321"/>
                <a:gd name="connsiteY1141" fmla="*/ 32492 h 1691323"/>
                <a:gd name="connsiteX1142" fmla="*/ 1047036 w 1671321"/>
                <a:gd name="connsiteY1142" fmla="*/ 51059 h 1691323"/>
                <a:gd name="connsiteX1143" fmla="*/ 1042423 w 1671321"/>
                <a:gd name="connsiteY1143" fmla="*/ 41776 h 1691323"/>
                <a:gd name="connsiteX1144" fmla="*/ 1037811 w 1671321"/>
                <a:gd name="connsiteY1144" fmla="*/ 32492 h 1691323"/>
                <a:gd name="connsiteX1145" fmla="*/ 1028586 w 1671321"/>
                <a:gd name="connsiteY1145" fmla="*/ 27850 h 1691323"/>
                <a:gd name="connsiteX1146" fmla="*/ 1010136 w 1671321"/>
                <a:gd name="connsiteY1146" fmla="*/ 23209 h 1691323"/>
                <a:gd name="connsiteX1147" fmla="*/ 1000911 w 1671321"/>
                <a:gd name="connsiteY1147" fmla="*/ 60343 h 1691323"/>
                <a:gd name="connsiteX1148" fmla="*/ 1014748 w 1671321"/>
                <a:gd name="connsiteY1148" fmla="*/ 64984 h 1691323"/>
                <a:gd name="connsiteX1149" fmla="*/ 1023973 w 1671321"/>
                <a:gd name="connsiteY1149" fmla="*/ 64984 h 1691323"/>
                <a:gd name="connsiteX1150" fmla="*/ 1033198 w 1671321"/>
                <a:gd name="connsiteY1150" fmla="*/ 55701 h 1691323"/>
                <a:gd name="connsiteX1151" fmla="*/ 1028586 w 1671321"/>
                <a:gd name="connsiteY1151" fmla="*/ 88193 h 1691323"/>
                <a:gd name="connsiteX1152" fmla="*/ 1023973 w 1671321"/>
                <a:gd name="connsiteY1152" fmla="*/ 88193 h 1691323"/>
                <a:gd name="connsiteX1153" fmla="*/ 1023973 w 1671321"/>
                <a:gd name="connsiteY1153" fmla="*/ 78910 h 1691323"/>
                <a:gd name="connsiteX1154" fmla="*/ 1023973 w 1671321"/>
                <a:gd name="connsiteY1154" fmla="*/ 74268 h 1691323"/>
                <a:gd name="connsiteX1155" fmla="*/ 1014748 w 1671321"/>
                <a:gd name="connsiteY1155" fmla="*/ 69626 h 1691323"/>
                <a:gd name="connsiteX1156" fmla="*/ 1000911 w 1671321"/>
                <a:gd name="connsiteY1156" fmla="*/ 69626 h 1691323"/>
                <a:gd name="connsiteX1157" fmla="*/ 991686 w 1671321"/>
                <a:gd name="connsiteY1157" fmla="*/ 97477 h 1691323"/>
                <a:gd name="connsiteX1158" fmla="*/ 991686 w 1671321"/>
                <a:gd name="connsiteY1158" fmla="*/ 106760 h 1691323"/>
                <a:gd name="connsiteX1159" fmla="*/ 991686 w 1671321"/>
                <a:gd name="connsiteY1159" fmla="*/ 111402 h 1691323"/>
                <a:gd name="connsiteX1160" fmla="*/ 1000911 w 1671321"/>
                <a:gd name="connsiteY1160" fmla="*/ 111402 h 1691323"/>
                <a:gd name="connsiteX1161" fmla="*/ 1000911 w 1671321"/>
                <a:gd name="connsiteY1161" fmla="*/ 116044 h 1691323"/>
                <a:gd name="connsiteX1162" fmla="*/ 964011 w 1671321"/>
                <a:gd name="connsiteY1162" fmla="*/ 106760 h 1691323"/>
                <a:gd name="connsiteX1163" fmla="*/ 973236 w 1671321"/>
                <a:gd name="connsiteY1163" fmla="*/ 102118 h 1691323"/>
                <a:gd name="connsiteX1164" fmla="*/ 977848 w 1671321"/>
                <a:gd name="connsiteY1164" fmla="*/ 92835 h 1691323"/>
                <a:gd name="connsiteX1165" fmla="*/ 991686 w 1671321"/>
                <a:gd name="connsiteY1165" fmla="*/ 32492 h 1691323"/>
                <a:gd name="connsiteX1166" fmla="*/ 991686 w 1671321"/>
                <a:gd name="connsiteY1166" fmla="*/ 23209 h 1691323"/>
                <a:gd name="connsiteX1167" fmla="*/ 991686 w 1671321"/>
                <a:gd name="connsiteY1167" fmla="*/ 18567 h 1691323"/>
                <a:gd name="connsiteX1168" fmla="*/ 987073 w 1671321"/>
                <a:gd name="connsiteY1168" fmla="*/ 18567 h 1691323"/>
                <a:gd name="connsiteX1169" fmla="*/ 982461 w 1671321"/>
                <a:gd name="connsiteY1169" fmla="*/ 18567 h 1691323"/>
                <a:gd name="connsiteX1170" fmla="*/ 982461 w 1671321"/>
                <a:gd name="connsiteY1170" fmla="*/ 13925 h 1691323"/>
                <a:gd name="connsiteX1171" fmla="*/ 784124 w 1671321"/>
                <a:gd name="connsiteY1171" fmla="*/ 9283 h 1691323"/>
                <a:gd name="connsiteX1172" fmla="*/ 765674 w 1671321"/>
                <a:gd name="connsiteY1172" fmla="*/ 18567 h 1691323"/>
                <a:gd name="connsiteX1173" fmla="*/ 761061 w 1671321"/>
                <a:gd name="connsiteY1173" fmla="*/ 55701 h 1691323"/>
                <a:gd name="connsiteX1174" fmla="*/ 770286 w 1671321"/>
                <a:gd name="connsiteY1174" fmla="*/ 88193 h 1691323"/>
                <a:gd name="connsiteX1175" fmla="*/ 793349 w 1671321"/>
                <a:gd name="connsiteY1175" fmla="*/ 97477 h 1691323"/>
                <a:gd name="connsiteX1176" fmla="*/ 811799 w 1671321"/>
                <a:gd name="connsiteY1176" fmla="*/ 83551 h 1691323"/>
                <a:gd name="connsiteX1177" fmla="*/ 821024 w 1671321"/>
                <a:gd name="connsiteY1177" fmla="*/ 51059 h 1691323"/>
                <a:gd name="connsiteX1178" fmla="*/ 807186 w 1671321"/>
                <a:gd name="connsiteY1178" fmla="*/ 13925 h 1691323"/>
                <a:gd name="connsiteX1179" fmla="*/ 784124 w 1671321"/>
                <a:gd name="connsiteY1179" fmla="*/ 9283 h 1691323"/>
                <a:gd name="connsiteX1180" fmla="*/ 804880 w 1671321"/>
                <a:gd name="connsiteY1180" fmla="*/ 4061 h 1691323"/>
                <a:gd name="connsiteX1181" fmla="*/ 821024 w 1671321"/>
                <a:gd name="connsiteY1181" fmla="*/ 13925 h 1691323"/>
                <a:gd name="connsiteX1182" fmla="*/ 834861 w 1671321"/>
                <a:gd name="connsiteY1182" fmla="*/ 46417 h 1691323"/>
                <a:gd name="connsiteX1183" fmla="*/ 825636 w 1671321"/>
                <a:gd name="connsiteY1183" fmla="*/ 83551 h 1691323"/>
                <a:gd name="connsiteX1184" fmla="*/ 793349 w 1671321"/>
                <a:gd name="connsiteY1184" fmla="*/ 102118 h 1691323"/>
                <a:gd name="connsiteX1185" fmla="*/ 761061 w 1671321"/>
                <a:gd name="connsiteY1185" fmla="*/ 88193 h 1691323"/>
                <a:gd name="connsiteX1186" fmla="*/ 742611 w 1671321"/>
                <a:gd name="connsiteY1186" fmla="*/ 55701 h 1691323"/>
                <a:gd name="connsiteX1187" fmla="*/ 756449 w 1671321"/>
                <a:gd name="connsiteY1187" fmla="*/ 18567 h 1691323"/>
                <a:gd name="connsiteX1188" fmla="*/ 788736 w 1671321"/>
                <a:gd name="connsiteY1188" fmla="*/ 4642 h 1691323"/>
                <a:gd name="connsiteX1189" fmla="*/ 804880 w 1671321"/>
                <a:gd name="connsiteY1189" fmla="*/ 4061 h 1691323"/>
                <a:gd name="connsiteX1190" fmla="*/ 853311 w 1671321"/>
                <a:gd name="connsiteY1190" fmla="*/ 0 h 1691323"/>
                <a:gd name="connsiteX1191" fmla="*/ 922498 w 1671321"/>
                <a:gd name="connsiteY1191" fmla="*/ 4642 h 1691323"/>
                <a:gd name="connsiteX1192" fmla="*/ 922498 w 1671321"/>
                <a:gd name="connsiteY1192" fmla="*/ 27850 h 1691323"/>
                <a:gd name="connsiteX1193" fmla="*/ 917886 w 1671321"/>
                <a:gd name="connsiteY1193" fmla="*/ 18567 h 1691323"/>
                <a:gd name="connsiteX1194" fmla="*/ 913273 w 1671321"/>
                <a:gd name="connsiteY1194" fmla="*/ 13925 h 1691323"/>
                <a:gd name="connsiteX1195" fmla="*/ 899436 w 1671321"/>
                <a:gd name="connsiteY1195" fmla="*/ 9283 h 1691323"/>
                <a:gd name="connsiteX1196" fmla="*/ 880986 w 1671321"/>
                <a:gd name="connsiteY1196" fmla="*/ 9283 h 1691323"/>
                <a:gd name="connsiteX1197" fmla="*/ 876373 w 1671321"/>
                <a:gd name="connsiteY1197" fmla="*/ 46417 h 1691323"/>
                <a:gd name="connsiteX1198" fmla="*/ 894823 w 1671321"/>
                <a:gd name="connsiteY1198" fmla="*/ 46417 h 1691323"/>
                <a:gd name="connsiteX1199" fmla="*/ 904048 w 1671321"/>
                <a:gd name="connsiteY1199" fmla="*/ 46417 h 1691323"/>
                <a:gd name="connsiteX1200" fmla="*/ 908661 w 1671321"/>
                <a:gd name="connsiteY1200" fmla="*/ 37134 h 1691323"/>
                <a:gd name="connsiteX1201" fmla="*/ 908661 w 1671321"/>
                <a:gd name="connsiteY1201" fmla="*/ 69626 h 1691323"/>
                <a:gd name="connsiteX1202" fmla="*/ 904048 w 1671321"/>
                <a:gd name="connsiteY1202" fmla="*/ 64984 h 1691323"/>
                <a:gd name="connsiteX1203" fmla="*/ 904048 w 1671321"/>
                <a:gd name="connsiteY1203" fmla="*/ 60343 h 1691323"/>
                <a:gd name="connsiteX1204" fmla="*/ 899436 w 1671321"/>
                <a:gd name="connsiteY1204" fmla="*/ 55701 h 1691323"/>
                <a:gd name="connsiteX1205" fmla="*/ 894823 w 1671321"/>
                <a:gd name="connsiteY1205" fmla="*/ 51059 h 1691323"/>
                <a:gd name="connsiteX1206" fmla="*/ 876373 w 1671321"/>
                <a:gd name="connsiteY1206" fmla="*/ 51059 h 1691323"/>
                <a:gd name="connsiteX1207" fmla="*/ 876373 w 1671321"/>
                <a:gd name="connsiteY1207" fmla="*/ 83551 h 1691323"/>
                <a:gd name="connsiteX1208" fmla="*/ 876373 w 1671321"/>
                <a:gd name="connsiteY1208" fmla="*/ 92835 h 1691323"/>
                <a:gd name="connsiteX1209" fmla="*/ 885598 w 1671321"/>
                <a:gd name="connsiteY1209" fmla="*/ 97477 h 1691323"/>
                <a:gd name="connsiteX1210" fmla="*/ 844086 w 1671321"/>
                <a:gd name="connsiteY1210" fmla="*/ 97477 h 1691323"/>
                <a:gd name="connsiteX1211" fmla="*/ 844086 w 1671321"/>
                <a:gd name="connsiteY1211" fmla="*/ 92835 h 1691323"/>
                <a:gd name="connsiteX1212" fmla="*/ 848699 w 1671321"/>
                <a:gd name="connsiteY1212" fmla="*/ 92835 h 1691323"/>
                <a:gd name="connsiteX1213" fmla="*/ 857923 w 1671321"/>
                <a:gd name="connsiteY1213" fmla="*/ 92835 h 1691323"/>
                <a:gd name="connsiteX1214" fmla="*/ 862536 w 1671321"/>
                <a:gd name="connsiteY1214" fmla="*/ 78910 h 1691323"/>
                <a:gd name="connsiteX1215" fmla="*/ 867148 w 1671321"/>
                <a:gd name="connsiteY1215" fmla="*/ 18567 h 1691323"/>
                <a:gd name="connsiteX1216" fmla="*/ 862536 w 1671321"/>
                <a:gd name="connsiteY1216" fmla="*/ 9283 h 1691323"/>
                <a:gd name="connsiteX1217" fmla="*/ 862536 w 1671321"/>
                <a:gd name="connsiteY1217" fmla="*/ 4642 h 1691323"/>
                <a:gd name="connsiteX1218" fmla="*/ 857923 w 1671321"/>
                <a:gd name="connsiteY1218" fmla="*/ 4642 h 1691323"/>
                <a:gd name="connsiteX1219" fmla="*/ 853311 w 1671321"/>
                <a:gd name="connsiteY1219" fmla="*/ 4642 h 1691323"/>
                <a:gd name="connsiteX1220" fmla="*/ 853311 w 1671321"/>
                <a:gd name="connsiteY1220" fmla="*/ 0 h 1691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Lst>
              <a:rect l="l" t="t" r="r" b="b"/>
              <a:pathLst>
                <a:path w="1671321" h="1691323">
                  <a:moveTo>
                    <a:pt x="789210" y="1556180"/>
                  </a:moveTo>
                  <a:cubicBezTo>
                    <a:pt x="779987" y="1556180"/>
                    <a:pt x="775375" y="1560840"/>
                    <a:pt x="770764" y="1565501"/>
                  </a:cubicBezTo>
                  <a:cubicBezTo>
                    <a:pt x="766152" y="1570161"/>
                    <a:pt x="761540" y="1579481"/>
                    <a:pt x="761540" y="1593461"/>
                  </a:cubicBezTo>
                  <a:cubicBezTo>
                    <a:pt x="761540" y="1602781"/>
                    <a:pt x="766152" y="1612102"/>
                    <a:pt x="770764" y="1616762"/>
                  </a:cubicBezTo>
                  <a:cubicBezTo>
                    <a:pt x="775375" y="1621422"/>
                    <a:pt x="779987" y="1626082"/>
                    <a:pt x="789210" y="1626082"/>
                  </a:cubicBezTo>
                  <a:cubicBezTo>
                    <a:pt x="793822" y="1626082"/>
                    <a:pt x="798434" y="1626082"/>
                    <a:pt x="803045" y="1621422"/>
                  </a:cubicBezTo>
                  <a:cubicBezTo>
                    <a:pt x="803045" y="1621422"/>
                    <a:pt x="807657" y="1621422"/>
                    <a:pt x="812269" y="1616762"/>
                  </a:cubicBezTo>
                  <a:cubicBezTo>
                    <a:pt x="816881" y="1616762"/>
                    <a:pt x="816881" y="1612102"/>
                    <a:pt x="816881" y="1612102"/>
                  </a:cubicBezTo>
                  <a:cubicBezTo>
                    <a:pt x="821492" y="1612102"/>
                    <a:pt x="821492" y="1607442"/>
                    <a:pt x="821492" y="1602781"/>
                  </a:cubicBezTo>
                  <a:cubicBezTo>
                    <a:pt x="821492" y="1588801"/>
                    <a:pt x="816881" y="1574821"/>
                    <a:pt x="812269" y="1570161"/>
                  </a:cubicBezTo>
                  <a:cubicBezTo>
                    <a:pt x="807657" y="1560840"/>
                    <a:pt x="798434" y="1556180"/>
                    <a:pt x="789210" y="1556180"/>
                  </a:cubicBezTo>
                  <a:close/>
                  <a:moveTo>
                    <a:pt x="946008" y="1551520"/>
                  </a:moveTo>
                  <a:cubicBezTo>
                    <a:pt x="950619" y="1551520"/>
                    <a:pt x="950619" y="1551520"/>
                    <a:pt x="955231" y="1551520"/>
                  </a:cubicBezTo>
                  <a:cubicBezTo>
                    <a:pt x="1019795" y="1551520"/>
                    <a:pt x="1019795" y="1551520"/>
                    <a:pt x="1019795" y="1551520"/>
                  </a:cubicBezTo>
                  <a:cubicBezTo>
                    <a:pt x="1024406" y="1551520"/>
                    <a:pt x="1029018" y="1551520"/>
                    <a:pt x="1029018" y="1551520"/>
                  </a:cubicBezTo>
                  <a:cubicBezTo>
                    <a:pt x="1029018" y="1556180"/>
                    <a:pt x="1029018" y="1556180"/>
                    <a:pt x="1029018" y="1556180"/>
                  </a:cubicBezTo>
                  <a:cubicBezTo>
                    <a:pt x="1005960" y="1612102"/>
                    <a:pt x="1005960" y="1612102"/>
                    <a:pt x="1005960" y="1612102"/>
                  </a:cubicBezTo>
                  <a:cubicBezTo>
                    <a:pt x="996736" y="1640062"/>
                    <a:pt x="987513" y="1663363"/>
                    <a:pt x="982901" y="1682003"/>
                  </a:cubicBezTo>
                  <a:cubicBezTo>
                    <a:pt x="982901" y="1686663"/>
                    <a:pt x="982901" y="1686663"/>
                    <a:pt x="978290" y="1686663"/>
                  </a:cubicBezTo>
                  <a:cubicBezTo>
                    <a:pt x="978290" y="1691323"/>
                    <a:pt x="978290" y="1691323"/>
                    <a:pt x="973678" y="1691323"/>
                  </a:cubicBezTo>
                  <a:cubicBezTo>
                    <a:pt x="969066" y="1691323"/>
                    <a:pt x="969066" y="1691323"/>
                    <a:pt x="969066" y="1691323"/>
                  </a:cubicBezTo>
                  <a:cubicBezTo>
                    <a:pt x="964455" y="1686663"/>
                    <a:pt x="964455" y="1686663"/>
                    <a:pt x="964455" y="1686663"/>
                  </a:cubicBezTo>
                  <a:cubicBezTo>
                    <a:pt x="964455" y="1682003"/>
                    <a:pt x="969066" y="1677343"/>
                    <a:pt x="973678" y="1663363"/>
                  </a:cubicBezTo>
                  <a:cubicBezTo>
                    <a:pt x="973678" y="1654042"/>
                    <a:pt x="982901" y="1640062"/>
                    <a:pt x="987513" y="1621422"/>
                  </a:cubicBezTo>
                  <a:cubicBezTo>
                    <a:pt x="1015183" y="1565501"/>
                    <a:pt x="1015183" y="1565501"/>
                    <a:pt x="1015183" y="1565501"/>
                  </a:cubicBezTo>
                  <a:cubicBezTo>
                    <a:pt x="969066" y="1565501"/>
                    <a:pt x="969066" y="1565501"/>
                    <a:pt x="969066" y="1565501"/>
                  </a:cubicBezTo>
                  <a:cubicBezTo>
                    <a:pt x="964455" y="1565501"/>
                    <a:pt x="959843" y="1565501"/>
                    <a:pt x="959843" y="1565501"/>
                  </a:cubicBezTo>
                  <a:cubicBezTo>
                    <a:pt x="959843" y="1565501"/>
                    <a:pt x="955231" y="1570161"/>
                    <a:pt x="955231" y="1570161"/>
                  </a:cubicBezTo>
                  <a:cubicBezTo>
                    <a:pt x="955231" y="1574821"/>
                    <a:pt x="955231" y="1574821"/>
                    <a:pt x="955231" y="1574821"/>
                  </a:cubicBezTo>
                  <a:cubicBezTo>
                    <a:pt x="950619" y="1579481"/>
                    <a:pt x="950619" y="1584141"/>
                    <a:pt x="950619" y="1584141"/>
                  </a:cubicBezTo>
                  <a:cubicBezTo>
                    <a:pt x="946008" y="1584141"/>
                    <a:pt x="946008" y="1579481"/>
                    <a:pt x="946008" y="1579481"/>
                  </a:cubicBezTo>
                  <a:cubicBezTo>
                    <a:pt x="946008" y="1579481"/>
                    <a:pt x="946008" y="1579481"/>
                    <a:pt x="946008" y="1574821"/>
                  </a:cubicBezTo>
                  <a:cubicBezTo>
                    <a:pt x="946008" y="1570161"/>
                    <a:pt x="946008" y="1565501"/>
                    <a:pt x="946008" y="1560840"/>
                  </a:cubicBezTo>
                  <a:cubicBezTo>
                    <a:pt x="946008" y="1556180"/>
                    <a:pt x="946008" y="1556180"/>
                    <a:pt x="946008" y="1551520"/>
                  </a:cubicBezTo>
                  <a:close/>
                  <a:moveTo>
                    <a:pt x="895279" y="1546860"/>
                  </a:moveTo>
                  <a:cubicBezTo>
                    <a:pt x="895279" y="1546860"/>
                    <a:pt x="899891" y="1546860"/>
                    <a:pt x="899891" y="1546860"/>
                  </a:cubicBezTo>
                  <a:cubicBezTo>
                    <a:pt x="899891" y="1551520"/>
                    <a:pt x="899891" y="1551520"/>
                    <a:pt x="899891" y="1556180"/>
                  </a:cubicBezTo>
                  <a:cubicBezTo>
                    <a:pt x="899891" y="1658703"/>
                    <a:pt x="899891" y="1658703"/>
                    <a:pt x="899891" y="1658703"/>
                  </a:cubicBezTo>
                  <a:cubicBezTo>
                    <a:pt x="899891" y="1663363"/>
                    <a:pt x="899891" y="1668023"/>
                    <a:pt x="899891" y="1672683"/>
                  </a:cubicBezTo>
                  <a:cubicBezTo>
                    <a:pt x="899891" y="1672683"/>
                    <a:pt x="899891" y="1672683"/>
                    <a:pt x="904503" y="1677343"/>
                  </a:cubicBezTo>
                  <a:cubicBezTo>
                    <a:pt x="904503" y="1677343"/>
                    <a:pt x="909114" y="1677343"/>
                    <a:pt x="913726" y="1677343"/>
                  </a:cubicBezTo>
                  <a:cubicBezTo>
                    <a:pt x="918338" y="1677343"/>
                    <a:pt x="922949" y="1677343"/>
                    <a:pt x="922949" y="1682003"/>
                  </a:cubicBezTo>
                  <a:cubicBezTo>
                    <a:pt x="922949" y="1686663"/>
                    <a:pt x="922949" y="1686663"/>
                    <a:pt x="922949" y="1686663"/>
                  </a:cubicBezTo>
                  <a:cubicBezTo>
                    <a:pt x="918338" y="1686663"/>
                    <a:pt x="918338" y="1686663"/>
                    <a:pt x="913726" y="1686663"/>
                  </a:cubicBezTo>
                  <a:cubicBezTo>
                    <a:pt x="862997" y="1686663"/>
                    <a:pt x="862997" y="1686663"/>
                    <a:pt x="862997" y="1686663"/>
                  </a:cubicBezTo>
                  <a:cubicBezTo>
                    <a:pt x="862997" y="1686663"/>
                    <a:pt x="858386" y="1686663"/>
                    <a:pt x="858386" y="1686663"/>
                  </a:cubicBezTo>
                  <a:cubicBezTo>
                    <a:pt x="858386" y="1686663"/>
                    <a:pt x="858386" y="1686663"/>
                    <a:pt x="858386" y="1682003"/>
                  </a:cubicBezTo>
                  <a:cubicBezTo>
                    <a:pt x="858386" y="1682003"/>
                    <a:pt x="858386" y="1682003"/>
                    <a:pt x="858386" y="1677343"/>
                  </a:cubicBezTo>
                  <a:cubicBezTo>
                    <a:pt x="858386" y="1677343"/>
                    <a:pt x="862997" y="1677343"/>
                    <a:pt x="867609" y="1677343"/>
                  </a:cubicBezTo>
                  <a:cubicBezTo>
                    <a:pt x="867609" y="1677343"/>
                    <a:pt x="872221" y="1677343"/>
                    <a:pt x="872221" y="1677343"/>
                  </a:cubicBezTo>
                  <a:cubicBezTo>
                    <a:pt x="876832" y="1677343"/>
                    <a:pt x="881444" y="1672683"/>
                    <a:pt x="881444" y="1672683"/>
                  </a:cubicBezTo>
                  <a:cubicBezTo>
                    <a:pt x="881444" y="1668023"/>
                    <a:pt x="881444" y="1663363"/>
                    <a:pt x="881444" y="1658703"/>
                  </a:cubicBezTo>
                  <a:cubicBezTo>
                    <a:pt x="881444" y="1584141"/>
                    <a:pt x="881444" y="1584141"/>
                    <a:pt x="881444" y="1584141"/>
                  </a:cubicBezTo>
                  <a:cubicBezTo>
                    <a:pt x="881444" y="1579481"/>
                    <a:pt x="881444" y="1574821"/>
                    <a:pt x="881444" y="1574821"/>
                  </a:cubicBezTo>
                  <a:cubicBezTo>
                    <a:pt x="876832" y="1570161"/>
                    <a:pt x="876832" y="1570161"/>
                    <a:pt x="872221" y="1570161"/>
                  </a:cubicBezTo>
                  <a:cubicBezTo>
                    <a:pt x="867609" y="1570161"/>
                    <a:pt x="862997" y="1570161"/>
                    <a:pt x="858386" y="1570161"/>
                  </a:cubicBezTo>
                  <a:cubicBezTo>
                    <a:pt x="853774" y="1570161"/>
                    <a:pt x="853774" y="1570161"/>
                    <a:pt x="853774" y="1570161"/>
                  </a:cubicBezTo>
                  <a:cubicBezTo>
                    <a:pt x="853774" y="1570161"/>
                    <a:pt x="853774" y="1570161"/>
                    <a:pt x="853774" y="1565501"/>
                  </a:cubicBezTo>
                  <a:cubicBezTo>
                    <a:pt x="853774" y="1560840"/>
                    <a:pt x="858386" y="1560840"/>
                    <a:pt x="862997" y="1560840"/>
                  </a:cubicBezTo>
                  <a:cubicBezTo>
                    <a:pt x="867609" y="1560840"/>
                    <a:pt x="872221" y="1560840"/>
                    <a:pt x="876832" y="1560840"/>
                  </a:cubicBezTo>
                  <a:cubicBezTo>
                    <a:pt x="881444" y="1556180"/>
                    <a:pt x="881444" y="1556180"/>
                    <a:pt x="886056" y="1551520"/>
                  </a:cubicBezTo>
                  <a:cubicBezTo>
                    <a:pt x="890668" y="1551520"/>
                    <a:pt x="895279" y="1546860"/>
                    <a:pt x="895279" y="1546860"/>
                  </a:cubicBezTo>
                  <a:close/>
                  <a:moveTo>
                    <a:pt x="789210" y="1546860"/>
                  </a:moveTo>
                  <a:cubicBezTo>
                    <a:pt x="803045" y="1546860"/>
                    <a:pt x="816881" y="1551520"/>
                    <a:pt x="826104" y="1560840"/>
                  </a:cubicBezTo>
                  <a:cubicBezTo>
                    <a:pt x="835327" y="1574821"/>
                    <a:pt x="835327" y="1588801"/>
                    <a:pt x="835327" y="1602781"/>
                  </a:cubicBezTo>
                  <a:cubicBezTo>
                    <a:pt x="835327" y="1621422"/>
                    <a:pt x="835327" y="1635402"/>
                    <a:pt x="830716" y="1644722"/>
                  </a:cubicBezTo>
                  <a:cubicBezTo>
                    <a:pt x="821492" y="1658703"/>
                    <a:pt x="812269" y="1668023"/>
                    <a:pt x="803045" y="1677343"/>
                  </a:cubicBezTo>
                  <a:cubicBezTo>
                    <a:pt x="798434" y="1682003"/>
                    <a:pt x="789210" y="1686663"/>
                    <a:pt x="779987" y="1686663"/>
                  </a:cubicBezTo>
                  <a:cubicBezTo>
                    <a:pt x="775375" y="1691323"/>
                    <a:pt x="766152" y="1691323"/>
                    <a:pt x="761540" y="1691323"/>
                  </a:cubicBezTo>
                  <a:cubicBezTo>
                    <a:pt x="756929" y="1691323"/>
                    <a:pt x="756929" y="1691323"/>
                    <a:pt x="756929" y="1691323"/>
                  </a:cubicBezTo>
                  <a:cubicBezTo>
                    <a:pt x="756929" y="1686663"/>
                    <a:pt x="752317" y="1686663"/>
                    <a:pt x="752317" y="1686663"/>
                  </a:cubicBezTo>
                  <a:cubicBezTo>
                    <a:pt x="752317" y="1686663"/>
                    <a:pt x="756929" y="1682003"/>
                    <a:pt x="756929" y="1682003"/>
                  </a:cubicBezTo>
                  <a:cubicBezTo>
                    <a:pt x="756929" y="1682003"/>
                    <a:pt x="756929" y="1682003"/>
                    <a:pt x="761540" y="1682003"/>
                  </a:cubicBezTo>
                  <a:cubicBezTo>
                    <a:pt x="775375" y="1682003"/>
                    <a:pt x="779987" y="1677343"/>
                    <a:pt x="789210" y="1672683"/>
                  </a:cubicBezTo>
                  <a:cubicBezTo>
                    <a:pt x="798434" y="1668023"/>
                    <a:pt x="803045" y="1658703"/>
                    <a:pt x="807657" y="1649382"/>
                  </a:cubicBezTo>
                  <a:cubicBezTo>
                    <a:pt x="816881" y="1644722"/>
                    <a:pt x="816881" y="1635402"/>
                    <a:pt x="816881" y="1621422"/>
                  </a:cubicBezTo>
                  <a:cubicBezTo>
                    <a:pt x="812269" y="1626082"/>
                    <a:pt x="807657" y="1630742"/>
                    <a:pt x="803045" y="1630742"/>
                  </a:cubicBezTo>
                  <a:cubicBezTo>
                    <a:pt x="793822" y="1635402"/>
                    <a:pt x="789210" y="1635402"/>
                    <a:pt x="784599" y="1635402"/>
                  </a:cubicBezTo>
                  <a:cubicBezTo>
                    <a:pt x="770764" y="1635402"/>
                    <a:pt x="761540" y="1630742"/>
                    <a:pt x="756929" y="1626082"/>
                  </a:cubicBezTo>
                  <a:cubicBezTo>
                    <a:pt x="747705" y="1616762"/>
                    <a:pt x="743094" y="1607442"/>
                    <a:pt x="743094" y="1593461"/>
                  </a:cubicBezTo>
                  <a:cubicBezTo>
                    <a:pt x="743094" y="1579481"/>
                    <a:pt x="747705" y="1570161"/>
                    <a:pt x="756929" y="1560840"/>
                  </a:cubicBezTo>
                  <a:cubicBezTo>
                    <a:pt x="766152" y="1551520"/>
                    <a:pt x="775375" y="1546860"/>
                    <a:pt x="789210" y="1546860"/>
                  </a:cubicBezTo>
                  <a:close/>
                  <a:moveTo>
                    <a:pt x="701588" y="1546860"/>
                  </a:moveTo>
                  <a:cubicBezTo>
                    <a:pt x="706200" y="1546860"/>
                    <a:pt x="706200" y="1546860"/>
                    <a:pt x="706200" y="1546860"/>
                  </a:cubicBezTo>
                  <a:cubicBezTo>
                    <a:pt x="706200" y="1551520"/>
                    <a:pt x="706200" y="1551520"/>
                    <a:pt x="706200" y="1556180"/>
                  </a:cubicBezTo>
                  <a:cubicBezTo>
                    <a:pt x="706200" y="1658703"/>
                    <a:pt x="706200" y="1658703"/>
                    <a:pt x="706200" y="1658703"/>
                  </a:cubicBezTo>
                  <a:cubicBezTo>
                    <a:pt x="706200" y="1663363"/>
                    <a:pt x="706200" y="1668023"/>
                    <a:pt x="706200" y="1672683"/>
                  </a:cubicBezTo>
                  <a:cubicBezTo>
                    <a:pt x="706200" y="1672683"/>
                    <a:pt x="710812" y="1672683"/>
                    <a:pt x="710812" y="1677343"/>
                  </a:cubicBezTo>
                  <a:cubicBezTo>
                    <a:pt x="710812" y="1677343"/>
                    <a:pt x="715423" y="1677343"/>
                    <a:pt x="720035" y="1677343"/>
                  </a:cubicBezTo>
                  <a:cubicBezTo>
                    <a:pt x="720035" y="1677343"/>
                    <a:pt x="720035" y="1677343"/>
                    <a:pt x="724647" y="1677343"/>
                  </a:cubicBezTo>
                  <a:cubicBezTo>
                    <a:pt x="724647" y="1677343"/>
                    <a:pt x="729258" y="1677343"/>
                    <a:pt x="729258" y="1682003"/>
                  </a:cubicBezTo>
                  <a:cubicBezTo>
                    <a:pt x="729258" y="1686663"/>
                    <a:pt x="729258" y="1686663"/>
                    <a:pt x="729258" y="1686663"/>
                  </a:cubicBezTo>
                  <a:cubicBezTo>
                    <a:pt x="724647" y="1686663"/>
                    <a:pt x="724647" y="1686663"/>
                    <a:pt x="720035" y="1686663"/>
                  </a:cubicBezTo>
                  <a:cubicBezTo>
                    <a:pt x="673918" y="1686663"/>
                    <a:pt x="673918" y="1686663"/>
                    <a:pt x="673918" y="1686663"/>
                  </a:cubicBezTo>
                  <a:cubicBezTo>
                    <a:pt x="669307" y="1686663"/>
                    <a:pt x="664695" y="1686663"/>
                    <a:pt x="664695" y="1686663"/>
                  </a:cubicBezTo>
                  <a:cubicBezTo>
                    <a:pt x="664695" y="1686663"/>
                    <a:pt x="664695" y="1686663"/>
                    <a:pt x="664695" y="1682003"/>
                  </a:cubicBezTo>
                  <a:cubicBezTo>
                    <a:pt x="664695" y="1682003"/>
                    <a:pt x="664695" y="1682003"/>
                    <a:pt x="664695" y="1677343"/>
                  </a:cubicBezTo>
                  <a:cubicBezTo>
                    <a:pt x="669307" y="1677343"/>
                    <a:pt x="669307" y="1677343"/>
                    <a:pt x="673918" y="1677343"/>
                  </a:cubicBezTo>
                  <a:cubicBezTo>
                    <a:pt x="678530" y="1677343"/>
                    <a:pt x="678530" y="1677343"/>
                    <a:pt x="678530" y="1677343"/>
                  </a:cubicBezTo>
                  <a:cubicBezTo>
                    <a:pt x="683142" y="1677343"/>
                    <a:pt x="687753" y="1672683"/>
                    <a:pt x="687753" y="1672683"/>
                  </a:cubicBezTo>
                  <a:cubicBezTo>
                    <a:pt x="687753" y="1668023"/>
                    <a:pt x="687753" y="1663363"/>
                    <a:pt x="687753" y="1658703"/>
                  </a:cubicBezTo>
                  <a:cubicBezTo>
                    <a:pt x="687753" y="1584141"/>
                    <a:pt x="687753" y="1584141"/>
                    <a:pt x="687753" y="1584141"/>
                  </a:cubicBezTo>
                  <a:cubicBezTo>
                    <a:pt x="687753" y="1579481"/>
                    <a:pt x="687753" y="1574821"/>
                    <a:pt x="687753" y="1574821"/>
                  </a:cubicBezTo>
                  <a:cubicBezTo>
                    <a:pt x="687753" y="1570161"/>
                    <a:pt x="683142" y="1570161"/>
                    <a:pt x="678530" y="1570161"/>
                  </a:cubicBezTo>
                  <a:cubicBezTo>
                    <a:pt x="673918" y="1570161"/>
                    <a:pt x="669307" y="1570161"/>
                    <a:pt x="664695" y="1570161"/>
                  </a:cubicBezTo>
                  <a:cubicBezTo>
                    <a:pt x="664695" y="1570161"/>
                    <a:pt x="660083" y="1570161"/>
                    <a:pt x="660083" y="1570161"/>
                  </a:cubicBezTo>
                  <a:cubicBezTo>
                    <a:pt x="660083" y="1570161"/>
                    <a:pt x="660083" y="1570161"/>
                    <a:pt x="660083" y="1565501"/>
                  </a:cubicBezTo>
                  <a:cubicBezTo>
                    <a:pt x="664695" y="1560840"/>
                    <a:pt x="664695" y="1560840"/>
                    <a:pt x="669307" y="1560840"/>
                  </a:cubicBezTo>
                  <a:cubicBezTo>
                    <a:pt x="673918" y="1560840"/>
                    <a:pt x="678530" y="1560840"/>
                    <a:pt x="683142" y="1560840"/>
                  </a:cubicBezTo>
                  <a:cubicBezTo>
                    <a:pt x="687753" y="1556180"/>
                    <a:pt x="692365" y="1556180"/>
                    <a:pt x="696977" y="1551520"/>
                  </a:cubicBezTo>
                  <a:cubicBezTo>
                    <a:pt x="701588" y="1551520"/>
                    <a:pt x="701588" y="1546860"/>
                    <a:pt x="701588" y="1546860"/>
                  </a:cubicBezTo>
                  <a:close/>
                  <a:moveTo>
                    <a:pt x="276749" y="1322898"/>
                  </a:moveTo>
                  <a:cubicBezTo>
                    <a:pt x="281362" y="1322898"/>
                    <a:pt x="290587" y="1327540"/>
                    <a:pt x="295199" y="1332182"/>
                  </a:cubicBezTo>
                  <a:cubicBezTo>
                    <a:pt x="295199" y="1332182"/>
                    <a:pt x="299812" y="1336823"/>
                    <a:pt x="299812" y="1336823"/>
                  </a:cubicBezTo>
                  <a:cubicBezTo>
                    <a:pt x="299812" y="1341465"/>
                    <a:pt x="304424" y="1341465"/>
                    <a:pt x="304424" y="1346107"/>
                  </a:cubicBezTo>
                  <a:cubicBezTo>
                    <a:pt x="304424" y="1350749"/>
                    <a:pt x="309037" y="1355390"/>
                    <a:pt x="309037" y="1355390"/>
                  </a:cubicBezTo>
                  <a:cubicBezTo>
                    <a:pt x="309037" y="1355390"/>
                    <a:pt x="309037" y="1355390"/>
                    <a:pt x="313649" y="1355390"/>
                  </a:cubicBezTo>
                  <a:cubicBezTo>
                    <a:pt x="318262" y="1355390"/>
                    <a:pt x="318262" y="1355390"/>
                    <a:pt x="318262" y="1355390"/>
                  </a:cubicBezTo>
                  <a:cubicBezTo>
                    <a:pt x="295199" y="1378599"/>
                    <a:pt x="295199" y="1378599"/>
                    <a:pt x="295199" y="1378599"/>
                  </a:cubicBezTo>
                  <a:cubicBezTo>
                    <a:pt x="290587" y="1373957"/>
                    <a:pt x="290587" y="1373957"/>
                    <a:pt x="290587" y="1373957"/>
                  </a:cubicBezTo>
                  <a:cubicBezTo>
                    <a:pt x="295199" y="1369316"/>
                    <a:pt x="299812" y="1364674"/>
                    <a:pt x="299812" y="1360032"/>
                  </a:cubicBezTo>
                  <a:cubicBezTo>
                    <a:pt x="299812" y="1360032"/>
                    <a:pt x="299812" y="1355390"/>
                    <a:pt x="299812" y="1350749"/>
                  </a:cubicBezTo>
                  <a:cubicBezTo>
                    <a:pt x="299812" y="1346107"/>
                    <a:pt x="295199" y="1341465"/>
                    <a:pt x="290587" y="1336823"/>
                  </a:cubicBezTo>
                  <a:cubicBezTo>
                    <a:pt x="290587" y="1332182"/>
                    <a:pt x="285974" y="1332182"/>
                    <a:pt x="281362" y="1332182"/>
                  </a:cubicBezTo>
                  <a:cubicBezTo>
                    <a:pt x="276749" y="1327540"/>
                    <a:pt x="272137" y="1332182"/>
                    <a:pt x="267524" y="1332182"/>
                  </a:cubicBezTo>
                  <a:cubicBezTo>
                    <a:pt x="267524" y="1336823"/>
                    <a:pt x="262912" y="1336823"/>
                    <a:pt x="262912" y="1341465"/>
                  </a:cubicBezTo>
                  <a:cubicBezTo>
                    <a:pt x="262912" y="1341465"/>
                    <a:pt x="262912" y="1346107"/>
                    <a:pt x="262912" y="1350749"/>
                  </a:cubicBezTo>
                  <a:cubicBezTo>
                    <a:pt x="262912" y="1350749"/>
                    <a:pt x="262912" y="1355390"/>
                    <a:pt x="267524" y="1364674"/>
                  </a:cubicBezTo>
                  <a:cubicBezTo>
                    <a:pt x="267524" y="1373957"/>
                    <a:pt x="272137" y="1383241"/>
                    <a:pt x="272137" y="1387883"/>
                  </a:cubicBezTo>
                  <a:cubicBezTo>
                    <a:pt x="272137" y="1392524"/>
                    <a:pt x="272137" y="1392524"/>
                    <a:pt x="267524" y="1397166"/>
                  </a:cubicBezTo>
                  <a:cubicBezTo>
                    <a:pt x="267524" y="1401808"/>
                    <a:pt x="267524" y="1406450"/>
                    <a:pt x="262912" y="1406450"/>
                  </a:cubicBezTo>
                  <a:cubicBezTo>
                    <a:pt x="258299" y="1411091"/>
                    <a:pt x="253687" y="1415733"/>
                    <a:pt x="244462" y="1415733"/>
                  </a:cubicBezTo>
                  <a:cubicBezTo>
                    <a:pt x="239849" y="1411091"/>
                    <a:pt x="230625" y="1411091"/>
                    <a:pt x="226012" y="1401808"/>
                  </a:cubicBezTo>
                  <a:cubicBezTo>
                    <a:pt x="221400" y="1401808"/>
                    <a:pt x="221400" y="1397166"/>
                    <a:pt x="216787" y="1387883"/>
                  </a:cubicBezTo>
                  <a:cubicBezTo>
                    <a:pt x="216787" y="1387883"/>
                    <a:pt x="216787" y="1383241"/>
                    <a:pt x="216787" y="1383241"/>
                  </a:cubicBezTo>
                  <a:cubicBezTo>
                    <a:pt x="216787" y="1383241"/>
                    <a:pt x="212175" y="1383241"/>
                    <a:pt x="212175" y="1383241"/>
                  </a:cubicBezTo>
                  <a:cubicBezTo>
                    <a:pt x="212175" y="1383241"/>
                    <a:pt x="212175" y="1383241"/>
                    <a:pt x="207562" y="1383241"/>
                  </a:cubicBezTo>
                  <a:cubicBezTo>
                    <a:pt x="230625" y="1360032"/>
                    <a:pt x="230625" y="1360032"/>
                    <a:pt x="230625" y="1360032"/>
                  </a:cubicBezTo>
                  <a:cubicBezTo>
                    <a:pt x="226012" y="1369316"/>
                    <a:pt x="226012" y="1373957"/>
                    <a:pt x="226012" y="1373957"/>
                  </a:cubicBezTo>
                  <a:cubicBezTo>
                    <a:pt x="221400" y="1378599"/>
                    <a:pt x="221400" y="1383241"/>
                    <a:pt x="226012" y="1387883"/>
                  </a:cubicBezTo>
                  <a:cubicBezTo>
                    <a:pt x="226012" y="1392524"/>
                    <a:pt x="226012" y="1397166"/>
                    <a:pt x="230625" y="1401808"/>
                  </a:cubicBezTo>
                  <a:cubicBezTo>
                    <a:pt x="235237" y="1401808"/>
                    <a:pt x="235237" y="1406450"/>
                    <a:pt x="239849" y="1406450"/>
                  </a:cubicBezTo>
                  <a:cubicBezTo>
                    <a:pt x="244462" y="1406450"/>
                    <a:pt x="249074" y="1406450"/>
                    <a:pt x="253687" y="1401808"/>
                  </a:cubicBezTo>
                  <a:cubicBezTo>
                    <a:pt x="253687" y="1401808"/>
                    <a:pt x="253687" y="1397166"/>
                    <a:pt x="258299" y="1392524"/>
                  </a:cubicBezTo>
                  <a:cubicBezTo>
                    <a:pt x="258299" y="1392524"/>
                    <a:pt x="253687" y="1383241"/>
                    <a:pt x="253687" y="1369316"/>
                  </a:cubicBezTo>
                  <a:cubicBezTo>
                    <a:pt x="249074" y="1360032"/>
                    <a:pt x="249074" y="1355390"/>
                    <a:pt x="249074" y="1350749"/>
                  </a:cubicBezTo>
                  <a:cubicBezTo>
                    <a:pt x="249074" y="1346107"/>
                    <a:pt x="249074" y="1341465"/>
                    <a:pt x="249074" y="1336823"/>
                  </a:cubicBezTo>
                  <a:cubicBezTo>
                    <a:pt x="249074" y="1332182"/>
                    <a:pt x="253687" y="1332182"/>
                    <a:pt x="253687" y="1327540"/>
                  </a:cubicBezTo>
                  <a:cubicBezTo>
                    <a:pt x="262912" y="1322898"/>
                    <a:pt x="267524" y="1322898"/>
                    <a:pt x="276749" y="1322898"/>
                  </a:cubicBezTo>
                  <a:close/>
                  <a:moveTo>
                    <a:pt x="1394518" y="1313449"/>
                  </a:moveTo>
                  <a:cubicBezTo>
                    <a:pt x="1399132" y="1313449"/>
                    <a:pt x="1399132" y="1313449"/>
                    <a:pt x="1399132" y="1313449"/>
                  </a:cubicBezTo>
                  <a:cubicBezTo>
                    <a:pt x="1422199" y="1332011"/>
                    <a:pt x="1422199" y="1332011"/>
                    <a:pt x="1422199" y="1332011"/>
                  </a:cubicBezTo>
                  <a:cubicBezTo>
                    <a:pt x="1417585" y="1336651"/>
                    <a:pt x="1417585" y="1336651"/>
                    <a:pt x="1417585" y="1336651"/>
                  </a:cubicBezTo>
                  <a:cubicBezTo>
                    <a:pt x="1412972" y="1332011"/>
                    <a:pt x="1408359" y="1327370"/>
                    <a:pt x="1403745" y="1327370"/>
                  </a:cubicBezTo>
                  <a:cubicBezTo>
                    <a:pt x="1399132" y="1327370"/>
                    <a:pt x="1394518" y="1327370"/>
                    <a:pt x="1389905" y="1332011"/>
                  </a:cubicBezTo>
                  <a:cubicBezTo>
                    <a:pt x="1385292" y="1332011"/>
                    <a:pt x="1385292" y="1332011"/>
                    <a:pt x="1380678" y="1336651"/>
                  </a:cubicBezTo>
                  <a:cubicBezTo>
                    <a:pt x="1376065" y="1341292"/>
                    <a:pt x="1376065" y="1345932"/>
                    <a:pt x="1376065" y="1350572"/>
                  </a:cubicBezTo>
                  <a:cubicBezTo>
                    <a:pt x="1376065" y="1355213"/>
                    <a:pt x="1376065" y="1359853"/>
                    <a:pt x="1380678" y="1359853"/>
                  </a:cubicBezTo>
                  <a:cubicBezTo>
                    <a:pt x="1380678" y="1364494"/>
                    <a:pt x="1380678" y="1364494"/>
                    <a:pt x="1385292" y="1364494"/>
                  </a:cubicBezTo>
                  <a:cubicBezTo>
                    <a:pt x="1389905" y="1364494"/>
                    <a:pt x="1389905" y="1364494"/>
                    <a:pt x="1394518" y="1364494"/>
                  </a:cubicBezTo>
                  <a:cubicBezTo>
                    <a:pt x="1394518" y="1364494"/>
                    <a:pt x="1403745" y="1364494"/>
                    <a:pt x="1412972" y="1359853"/>
                  </a:cubicBezTo>
                  <a:cubicBezTo>
                    <a:pt x="1417585" y="1359853"/>
                    <a:pt x="1426812" y="1355213"/>
                    <a:pt x="1431425" y="1355213"/>
                  </a:cubicBezTo>
                  <a:cubicBezTo>
                    <a:pt x="1436039" y="1355213"/>
                    <a:pt x="1440652" y="1355213"/>
                    <a:pt x="1440652" y="1355213"/>
                  </a:cubicBezTo>
                  <a:cubicBezTo>
                    <a:pt x="1445266" y="1355213"/>
                    <a:pt x="1449879" y="1359853"/>
                    <a:pt x="1454492" y="1359853"/>
                  </a:cubicBezTo>
                  <a:cubicBezTo>
                    <a:pt x="1459106" y="1364494"/>
                    <a:pt x="1459106" y="1373774"/>
                    <a:pt x="1459106" y="1378415"/>
                  </a:cubicBezTo>
                  <a:cubicBezTo>
                    <a:pt x="1459106" y="1387695"/>
                    <a:pt x="1459106" y="1392336"/>
                    <a:pt x="1449879" y="1396976"/>
                  </a:cubicBezTo>
                  <a:cubicBezTo>
                    <a:pt x="1449879" y="1401617"/>
                    <a:pt x="1445266" y="1406257"/>
                    <a:pt x="1436039" y="1406257"/>
                  </a:cubicBezTo>
                  <a:cubicBezTo>
                    <a:pt x="1436039" y="1410897"/>
                    <a:pt x="1431425" y="1410897"/>
                    <a:pt x="1431425" y="1410897"/>
                  </a:cubicBezTo>
                  <a:cubicBezTo>
                    <a:pt x="1431425" y="1410897"/>
                    <a:pt x="1431425" y="1410897"/>
                    <a:pt x="1431425" y="1415538"/>
                  </a:cubicBezTo>
                  <a:cubicBezTo>
                    <a:pt x="1431425" y="1415538"/>
                    <a:pt x="1431425" y="1415538"/>
                    <a:pt x="1431425" y="1420178"/>
                  </a:cubicBezTo>
                  <a:cubicBezTo>
                    <a:pt x="1408359" y="1396976"/>
                    <a:pt x="1408359" y="1396976"/>
                    <a:pt x="1408359" y="1396976"/>
                  </a:cubicBezTo>
                  <a:cubicBezTo>
                    <a:pt x="1412972" y="1401617"/>
                    <a:pt x="1417585" y="1401617"/>
                    <a:pt x="1422199" y="1401617"/>
                  </a:cubicBezTo>
                  <a:cubicBezTo>
                    <a:pt x="1426812" y="1401617"/>
                    <a:pt x="1431425" y="1401617"/>
                    <a:pt x="1436039" y="1401617"/>
                  </a:cubicBezTo>
                  <a:cubicBezTo>
                    <a:pt x="1440652" y="1401617"/>
                    <a:pt x="1445266" y="1396976"/>
                    <a:pt x="1445266" y="1396976"/>
                  </a:cubicBezTo>
                  <a:cubicBezTo>
                    <a:pt x="1449879" y="1392336"/>
                    <a:pt x="1454492" y="1387695"/>
                    <a:pt x="1454492" y="1383055"/>
                  </a:cubicBezTo>
                  <a:cubicBezTo>
                    <a:pt x="1454492" y="1378415"/>
                    <a:pt x="1449879" y="1373774"/>
                    <a:pt x="1449879" y="1373774"/>
                  </a:cubicBezTo>
                  <a:cubicBezTo>
                    <a:pt x="1445266" y="1369134"/>
                    <a:pt x="1445266" y="1369134"/>
                    <a:pt x="1440652" y="1369134"/>
                  </a:cubicBezTo>
                  <a:cubicBezTo>
                    <a:pt x="1436039" y="1369134"/>
                    <a:pt x="1426812" y="1369134"/>
                    <a:pt x="1417585" y="1373774"/>
                  </a:cubicBezTo>
                  <a:cubicBezTo>
                    <a:pt x="1408359" y="1378415"/>
                    <a:pt x="1399132" y="1378415"/>
                    <a:pt x="1394518" y="1383055"/>
                  </a:cubicBezTo>
                  <a:cubicBezTo>
                    <a:pt x="1389905" y="1383055"/>
                    <a:pt x="1385292" y="1383055"/>
                    <a:pt x="1385292" y="1378415"/>
                  </a:cubicBezTo>
                  <a:cubicBezTo>
                    <a:pt x="1380678" y="1378415"/>
                    <a:pt x="1376065" y="1378415"/>
                    <a:pt x="1376065" y="1373774"/>
                  </a:cubicBezTo>
                  <a:cubicBezTo>
                    <a:pt x="1366838" y="1369134"/>
                    <a:pt x="1366838" y="1364494"/>
                    <a:pt x="1366838" y="1355213"/>
                  </a:cubicBezTo>
                  <a:cubicBezTo>
                    <a:pt x="1366838" y="1350572"/>
                    <a:pt x="1366838" y="1341292"/>
                    <a:pt x="1376065" y="1336651"/>
                  </a:cubicBezTo>
                  <a:cubicBezTo>
                    <a:pt x="1376065" y="1332011"/>
                    <a:pt x="1380678" y="1332011"/>
                    <a:pt x="1380678" y="1332011"/>
                  </a:cubicBezTo>
                  <a:cubicBezTo>
                    <a:pt x="1380678" y="1327370"/>
                    <a:pt x="1385292" y="1327370"/>
                    <a:pt x="1389905" y="1322730"/>
                  </a:cubicBezTo>
                  <a:cubicBezTo>
                    <a:pt x="1394518" y="1322730"/>
                    <a:pt x="1394518" y="1322730"/>
                    <a:pt x="1394518" y="1318090"/>
                  </a:cubicBezTo>
                  <a:cubicBezTo>
                    <a:pt x="1399132" y="1318090"/>
                    <a:pt x="1399132" y="1318090"/>
                    <a:pt x="1399132" y="1318090"/>
                  </a:cubicBezTo>
                  <a:cubicBezTo>
                    <a:pt x="1399132" y="1318090"/>
                    <a:pt x="1394518" y="1313449"/>
                    <a:pt x="1394518" y="1313449"/>
                  </a:cubicBezTo>
                  <a:close/>
                  <a:moveTo>
                    <a:pt x="1463719" y="1248484"/>
                  </a:moveTo>
                  <a:cubicBezTo>
                    <a:pt x="1477559" y="1248484"/>
                    <a:pt x="1486786" y="1253124"/>
                    <a:pt x="1496013" y="1262405"/>
                  </a:cubicBezTo>
                  <a:cubicBezTo>
                    <a:pt x="1505239" y="1267045"/>
                    <a:pt x="1509853" y="1271686"/>
                    <a:pt x="1514466" y="1280967"/>
                  </a:cubicBezTo>
                  <a:cubicBezTo>
                    <a:pt x="1519080" y="1290247"/>
                    <a:pt x="1519080" y="1294888"/>
                    <a:pt x="1519080" y="1304169"/>
                  </a:cubicBezTo>
                  <a:cubicBezTo>
                    <a:pt x="1519080" y="1313449"/>
                    <a:pt x="1514466" y="1322730"/>
                    <a:pt x="1509853" y="1327370"/>
                  </a:cubicBezTo>
                  <a:cubicBezTo>
                    <a:pt x="1505239" y="1336651"/>
                    <a:pt x="1500626" y="1341292"/>
                    <a:pt x="1496013" y="1341292"/>
                  </a:cubicBezTo>
                  <a:cubicBezTo>
                    <a:pt x="1491399" y="1345932"/>
                    <a:pt x="1491399" y="1345932"/>
                    <a:pt x="1491399" y="1345932"/>
                  </a:cubicBezTo>
                  <a:cubicBezTo>
                    <a:pt x="1491399" y="1345932"/>
                    <a:pt x="1491399" y="1345932"/>
                    <a:pt x="1491399" y="1350572"/>
                  </a:cubicBezTo>
                  <a:cubicBezTo>
                    <a:pt x="1491399" y="1350572"/>
                    <a:pt x="1491399" y="1350572"/>
                    <a:pt x="1491399" y="1355213"/>
                  </a:cubicBezTo>
                  <a:cubicBezTo>
                    <a:pt x="1491399" y="1355213"/>
                    <a:pt x="1491399" y="1355213"/>
                    <a:pt x="1463719" y="1341292"/>
                  </a:cubicBezTo>
                  <a:cubicBezTo>
                    <a:pt x="1463719" y="1341292"/>
                    <a:pt x="1463719" y="1341292"/>
                    <a:pt x="1463719" y="1336651"/>
                  </a:cubicBezTo>
                  <a:cubicBezTo>
                    <a:pt x="1472946" y="1341292"/>
                    <a:pt x="1482173" y="1341292"/>
                    <a:pt x="1486786" y="1341292"/>
                  </a:cubicBezTo>
                  <a:cubicBezTo>
                    <a:pt x="1496013" y="1336651"/>
                    <a:pt x="1500626" y="1332011"/>
                    <a:pt x="1505239" y="1327370"/>
                  </a:cubicBezTo>
                  <a:cubicBezTo>
                    <a:pt x="1509853" y="1322730"/>
                    <a:pt x="1509853" y="1318090"/>
                    <a:pt x="1509853" y="1308809"/>
                  </a:cubicBezTo>
                  <a:cubicBezTo>
                    <a:pt x="1509853" y="1304169"/>
                    <a:pt x="1509853" y="1299528"/>
                    <a:pt x="1505239" y="1290247"/>
                  </a:cubicBezTo>
                  <a:cubicBezTo>
                    <a:pt x="1500626" y="1285607"/>
                    <a:pt x="1496013" y="1280967"/>
                    <a:pt x="1486786" y="1271686"/>
                  </a:cubicBezTo>
                  <a:cubicBezTo>
                    <a:pt x="1477559" y="1267045"/>
                    <a:pt x="1472946" y="1267045"/>
                    <a:pt x="1463719" y="1262405"/>
                  </a:cubicBezTo>
                  <a:cubicBezTo>
                    <a:pt x="1459106" y="1262405"/>
                    <a:pt x="1454492" y="1262405"/>
                    <a:pt x="1445266" y="1267045"/>
                  </a:cubicBezTo>
                  <a:cubicBezTo>
                    <a:pt x="1440652" y="1267045"/>
                    <a:pt x="1436039" y="1271686"/>
                    <a:pt x="1431425" y="1276326"/>
                  </a:cubicBezTo>
                  <a:cubicBezTo>
                    <a:pt x="1426812" y="1285607"/>
                    <a:pt x="1426812" y="1290247"/>
                    <a:pt x="1426812" y="1294888"/>
                  </a:cubicBezTo>
                  <a:cubicBezTo>
                    <a:pt x="1426812" y="1299528"/>
                    <a:pt x="1426812" y="1308809"/>
                    <a:pt x="1431425" y="1313449"/>
                  </a:cubicBezTo>
                  <a:cubicBezTo>
                    <a:pt x="1431425" y="1313449"/>
                    <a:pt x="1431425" y="1313449"/>
                    <a:pt x="1426812" y="1318090"/>
                  </a:cubicBezTo>
                  <a:cubicBezTo>
                    <a:pt x="1422199" y="1308809"/>
                    <a:pt x="1422199" y="1299528"/>
                    <a:pt x="1422199" y="1290247"/>
                  </a:cubicBezTo>
                  <a:cubicBezTo>
                    <a:pt x="1422199" y="1285607"/>
                    <a:pt x="1426812" y="1276326"/>
                    <a:pt x="1431425" y="1271686"/>
                  </a:cubicBezTo>
                  <a:cubicBezTo>
                    <a:pt x="1440652" y="1257765"/>
                    <a:pt x="1449879" y="1253124"/>
                    <a:pt x="1463719" y="1248484"/>
                  </a:cubicBezTo>
                  <a:close/>
                  <a:moveTo>
                    <a:pt x="207562" y="1225422"/>
                  </a:moveTo>
                  <a:cubicBezTo>
                    <a:pt x="207562" y="1225422"/>
                    <a:pt x="207562" y="1225422"/>
                    <a:pt x="212175" y="1225422"/>
                  </a:cubicBezTo>
                  <a:cubicBezTo>
                    <a:pt x="212175" y="1225422"/>
                    <a:pt x="212175" y="1225422"/>
                    <a:pt x="235237" y="1257914"/>
                  </a:cubicBezTo>
                  <a:cubicBezTo>
                    <a:pt x="235237" y="1257914"/>
                    <a:pt x="235237" y="1257914"/>
                    <a:pt x="230625" y="1262556"/>
                  </a:cubicBezTo>
                  <a:cubicBezTo>
                    <a:pt x="230625" y="1262556"/>
                    <a:pt x="230625" y="1262556"/>
                    <a:pt x="230625" y="1257914"/>
                  </a:cubicBezTo>
                  <a:cubicBezTo>
                    <a:pt x="226012" y="1253272"/>
                    <a:pt x="226012" y="1253272"/>
                    <a:pt x="221400" y="1253272"/>
                  </a:cubicBezTo>
                  <a:cubicBezTo>
                    <a:pt x="221400" y="1253272"/>
                    <a:pt x="216787" y="1253272"/>
                    <a:pt x="212175" y="1257914"/>
                  </a:cubicBezTo>
                  <a:cubicBezTo>
                    <a:pt x="212175" y="1257914"/>
                    <a:pt x="212175" y="1257914"/>
                    <a:pt x="189112" y="1276481"/>
                  </a:cubicBezTo>
                  <a:cubicBezTo>
                    <a:pt x="189112" y="1276481"/>
                    <a:pt x="189112" y="1276481"/>
                    <a:pt x="212175" y="1308973"/>
                  </a:cubicBezTo>
                  <a:cubicBezTo>
                    <a:pt x="212175" y="1308973"/>
                    <a:pt x="212175" y="1308973"/>
                    <a:pt x="239849" y="1295048"/>
                  </a:cubicBezTo>
                  <a:cubicBezTo>
                    <a:pt x="239849" y="1290406"/>
                    <a:pt x="244462" y="1290406"/>
                    <a:pt x="244462" y="1285764"/>
                  </a:cubicBezTo>
                  <a:cubicBezTo>
                    <a:pt x="244462" y="1281123"/>
                    <a:pt x="244462" y="1281123"/>
                    <a:pt x="244462" y="1276481"/>
                  </a:cubicBezTo>
                  <a:cubicBezTo>
                    <a:pt x="244462" y="1276481"/>
                    <a:pt x="244462" y="1276481"/>
                    <a:pt x="239849" y="1276481"/>
                  </a:cubicBezTo>
                  <a:cubicBezTo>
                    <a:pt x="239849" y="1276481"/>
                    <a:pt x="239849" y="1276481"/>
                    <a:pt x="244462" y="1271839"/>
                  </a:cubicBezTo>
                  <a:cubicBezTo>
                    <a:pt x="244462" y="1271839"/>
                    <a:pt x="244462" y="1271839"/>
                    <a:pt x="267524" y="1304331"/>
                  </a:cubicBezTo>
                  <a:cubicBezTo>
                    <a:pt x="267524" y="1304331"/>
                    <a:pt x="267524" y="1304331"/>
                    <a:pt x="262912" y="1308973"/>
                  </a:cubicBezTo>
                  <a:cubicBezTo>
                    <a:pt x="262912" y="1308973"/>
                    <a:pt x="262912" y="1308973"/>
                    <a:pt x="262912" y="1304331"/>
                  </a:cubicBezTo>
                  <a:cubicBezTo>
                    <a:pt x="262912" y="1304331"/>
                    <a:pt x="258299" y="1299689"/>
                    <a:pt x="253687" y="1299689"/>
                  </a:cubicBezTo>
                  <a:cubicBezTo>
                    <a:pt x="253687" y="1299689"/>
                    <a:pt x="249074" y="1299689"/>
                    <a:pt x="244462" y="1304331"/>
                  </a:cubicBezTo>
                  <a:cubicBezTo>
                    <a:pt x="244462" y="1304331"/>
                    <a:pt x="244462" y="1304331"/>
                    <a:pt x="193725" y="1341465"/>
                  </a:cubicBezTo>
                  <a:cubicBezTo>
                    <a:pt x="189112" y="1341465"/>
                    <a:pt x="189112" y="1346107"/>
                    <a:pt x="189112" y="1346107"/>
                  </a:cubicBezTo>
                  <a:cubicBezTo>
                    <a:pt x="189112" y="1346107"/>
                    <a:pt x="189112" y="1350749"/>
                    <a:pt x="189112" y="1350749"/>
                  </a:cubicBezTo>
                  <a:cubicBezTo>
                    <a:pt x="189112" y="1350749"/>
                    <a:pt x="189112" y="1355390"/>
                    <a:pt x="189112" y="1355390"/>
                  </a:cubicBezTo>
                  <a:cubicBezTo>
                    <a:pt x="189112" y="1355390"/>
                    <a:pt x="189112" y="1355390"/>
                    <a:pt x="189112" y="1360032"/>
                  </a:cubicBezTo>
                  <a:cubicBezTo>
                    <a:pt x="189112" y="1360032"/>
                    <a:pt x="189112" y="1360032"/>
                    <a:pt x="166050" y="1327540"/>
                  </a:cubicBezTo>
                  <a:cubicBezTo>
                    <a:pt x="166050" y="1327540"/>
                    <a:pt x="166050" y="1327540"/>
                    <a:pt x="170662" y="1327540"/>
                  </a:cubicBezTo>
                  <a:cubicBezTo>
                    <a:pt x="170662" y="1332182"/>
                    <a:pt x="170662" y="1332182"/>
                    <a:pt x="175275" y="1332182"/>
                  </a:cubicBezTo>
                  <a:cubicBezTo>
                    <a:pt x="175275" y="1332182"/>
                    <a:pt x="179887" y="1332182"/>
                    <a:pt x="179887" y="1332182"/>
                  </a:cubicBezTo>
                  <a:cubicBezTo>
                    <a:pt x="179887" y="1332182"/>
                    <a:pt x="184500" y="1332182"/>
                    <a:pt x="189112" y="1327540"/>
                  </a:cubicBezTo>
                  <a:cubicBezTo>
                    <a:pt x="189112" y="1327540"/>
                    <a:pt x="189112" y="1327540"/>
                    <a:pt x="207562" y="1313615"/>
                  </a:cubicBezTo>
                  <a:cubicBezTo>
                    <a:pt x="207562" y="1313615"/>
                    <a:pt x="207562" y="1313615"/>
                    <a:pt x="184500" y="1276481"/>
                  </a:cubicBezTo>
                  <a:cubicBezTo>
                    <a:pt x="184500" y="1276481"/>
                    <a:pt x="184500" y="1276481"/>
                    <a:pt x="161437" y="1295048"/>
                  </a:cubicBezTo>
                  <a:cubicBezTo>
                    <a:pt x="156825" y="1295048"/>
                    <a:pt x="156825" y="1299689"/>
                    <a:pt x="156825" y="1299689"/>
                  </a:cubicBezTo>
                  <a:cubicBezTo>
                    <a:pt x="152212" y="1299689"/>
                    <a:pt x="152212" y="1299689"/>
                    <a:pt x="152212" y="1304331"/>
                  </a:cubicBezTo>
                  <a:cubicBezTo>
                    <a:pt x="152212" y="1304331"/>
                    <a:pt x="156825" y="1308973"/>
                    <a:pt x="156825" y="1308973"/>
                  </a:cubicBezTo>
                  <a:cubicBezTo>
                    <a:pt x="156825" y="1308973"/>
                    <a:pt x="156825" y="1308973"/>
                    <a:pt x="156825" y="1313615"/>
                  </a:cubicBezTo>
                  <a:cubicBezTo>
                    <a:pt x="156825" y="1313615"/>
                    <a:pt x="156825" y="1313615"/>
                    <a:pt x="133762" y="1281123"/>
                  </a:cubicBezTo>
                  <a:cubicBezTo>
                    <a:pt x="133762" y="1281123"/>
                    <a:pt x="133762" y="1281123"/>
                    <a:pt x="138375" y="1281123"/>
                  </a:cubicBezTo>
                  <a:cubicBezTo>
                    <a:pt x="138375" y="1285764"/>
                    <a:pt x="138375" y="1285764"/>
                    <a:pt x="142987" y="1285764"/>
                  </a:cubicBezTo>
                  <a:cubicBezTo>
                    <a:pt x="142987" y="1285764"/>
                    <a:pt x="142987" y="1285764"/>
                    <a:pt x="147600" y="1285764"/>
                  </a:cubicBezTo>
                  <a:cubicBezTo>
                    <a:pt x="147600" y="1285764"/>
                    <a:pt x="152212" y="1285764"/>
                    <a:pt x="152212" y="1281123"/>
                  </a:cubicBezTo>
                  <a:cubicBezTo>
                    <a:pt x="152212" y="1281123"/>
                    <a:pt x="152212" y="1281123"/>
                    <a:pt x="202950" y="1248630"/>
                  </a:cubicBezTo>
                  <a:cubicBezTo>
                    <a:pt x="207562" y="1243989"/>
                    <a:pt x="212175" y="1243989"/>
                    <a:pt x="212175" y="1239347"/>
                  </a:cubicBezTo>
                  <a:cubicBezTo>
                    <a:pt x="212175" y="1239347"/>
                    <a:pt x="212175" y="1239347"/>
                    <a:pt x="212175" y="1234705"/>
                  </a:cubicBezTo>
                  <a:cubicBezTo>
                    <a:pt x="212175" y="1234705"/>
                    <a:pt x="212175" y="1230063"/>
                    <a:pt x="212175" y="1230063"/>
                  </a:cubicBezTo>
                  <a:cubicBezTo>
                    <a:pt x="212175" y="1230063"/>
                    <a:pt x="212175" y="1230063"/>
                    <a:pt x="207562" y="1225422"/>
                  </a:cubicBezTo>
                  <a:close/>
                  <a:moveTo>
                    <a:pt x="1482173" y="1192799"/>
                  </a:moveTo>
                  <a:cubicBezTo>
                    <a:pt x="1482173" y="1197440"/>
                    <a:pt x="1482173" y="1197440"/>
                    <a:pt x="1482173" y="1197440"/>
                  </a:cubicBezTo>
                  <a:cubicBezTo>
                    <a:pt x="1482173" y="1202080"/>
                    <a:pt x="1482173" y="1202080"/>
                    <a:pt x="1482173" y="1206720"/>
                  </a:cubicBezTo>
                  <a:cubicBezTo>
                    <a:pt x="1482173" y="1206720"/>
                    <a:pt x="1486786" y="1211361"/>
                    <a:pt x="1491399" y="1211361"/>
                  </a:cubicBezTo>
                  <a:cubicBezTo>
                    <a:pt x="1542147" y="1243844"/>
                    <a:pt x="1542147" y="1243844"/>
                    <a:pt x="1542147" y="1243844"/>
                  </a:cubicBezTo>
                  <a:cubicBezTo>
                    <a:pt x="1546760" y="1243844"/>
                    <a:pt x="1551373" y="1243844"/>
                    <a:pt x="1551373" y="1248484"/>
                  </a:cubicBezTo>
                  <a:cubicBezTo>
                    <a:pt x="1555987" y="1248484"/>
                    <a:pt x="1555987" y="1243844"/>
                    <a:pt x="1555987" y="1243844"/>
                  </a:cubicBezTo>
                  <a:cubicBezTo>
                    <a:pt x="1560600" y="1243844"/>
                    <a:pt x="1560600" y="1243844"/>
                    <a:pt x="1560600" y="1239203"/>
                  </a:cubicBezTo>
                  <a:cubicBezTo>
                    <a:pt x="1565213" y="1239203"/>
                    <a:pt x="1565213" y="1239203"/>
                    <a:pt x="1565213" y="1239203"/>
                  </a:cubicBezTo>
                  <a:cubicBezTo>
                    <a:pt x="1546760" y="1276326"/>
                    <a:pt x="1546760" y="1276326"/>
                    <a:pt x="1546760" y="1276326"/>
                  </a:cubicBezTo>
                  <a:cubicBezTo>
                    <a:pt x="1542147" y="1271686"/>
                    <a:pt x="1542147" y="1271686"/>
                    <a:pt x="1542147" y="1271686"/>
                  </a:cubicBezTo>
                  <a:cubicBezTo>
                    <a:pt x="1546760" y="1271686"/>
                    <a:pt x="1546760" y="1271686"/>
                    <a:pt x="1546760" y="1271686"/>
                  </a:cubicBezTo>
                  <a:cubicBezTo>
                    <a:pt x="1546760" y="1267045"/>
                    <a:pt x="1546760" y="1262405"/>
                    <a:pt x="1546760" y="1262405"/>
                  </a:cubicBezTo>
                  <a:cubicBezTo>
                    <a:pt x="1546760" y="1257765"/>
                    <a:pt x="1542147" y="1257765"/>
                    <a:pt x="1537533" y="1253124"/>
                  </a:cubicBezTo>
                  <a:cubicBezTo>
                    <a:pt x="1482173" y="1225282"/>
                    <a:pt x="1482173" y="1225282"/>
                    <a:pt x="1482173" y="1225282"/>
                  </a:cubicBezTo>
                  <a:cubicBezTo>
                    <a:pt x="1477559" y="1220642"/>
                    <a:pt x="1477559" y="1220642"/>
                    <a:pt x="1472946" y="1220642"/>
                  </a:cubicBezTo>
                  <a:cubicBezTo>
                    <a:pt x="1468332" y="1220642"/>
                    <a:pt x="1468332" y="1225282"/>
                    <a:pt x="1468332" y="1225282"/>
                  </a:cubicBezTo>
                  <a:cubicBezTo>
                    <a:pt x="1463719" y="1229922"/>
                    <a:pt x="1463719" y="1229922"/>
                    <a:pt x="1463719" y="1229922"/>
                  </a:cubicBezTo>
                  <a:cubicBezTo>
                    <a:pt x="1482173" y="1192799"/>
                    <a:pt x="1482173" y="1192799"/>
                    <a:pt x="1482173" y="1192799"/>
                  </a:cubicBezTo>
                  <a:close/>
                  <a:moveTo>
                    <a:pt x="161437" y="1132587"/>
                  </a:moveTo>
                  <a:cubicBezTo>
                    <a:pt x="179887" y="1169721"/>
                    <a:pt x="179887" y="1169721"/>
                    <a:pt x="179887" y="1169721"/>
                  </a:cubicBezTo>
                  <a:cubicBezTo>
                    <a:pt x="175275" y="1169721"/>
                    <a:pt x="175275" y="1169721"/>
                    <a:pt x="175275" y="1169721"/>
                  </a:cubicBezTo>
                  <a:cubicBezTo>
                    <a:pt x="175275" y="1165079"/>
                    <a:pt x="170662" y="1165079"/>
                    <a:pt x="170662" y="1165079"/>
                  </a:cubicBezTo>
                  <a:cubicBezTo>
                    <a:pt x="170662" y="1160437"/>
                    <a:pt x="166050" y="1160437"/>
                    <a:pt x="166050" y="1165079"/>
                  </a:cubicBezTo>
                  <a:cubicBezTo>
                    <a:pt x="166050" y="1165079"/>
                    <a:pt x="161437" y="1165079"/>
                    <a:pt x="161437" y="1169721"/>
                  </a:cubicBezTo>
                  <a:cubicBezTo>
                    <a:pt x="147600" y="1183646"/>
                    <a:pt x="147600" y="1183646"/>
                    <a:pt x="147600" y="1183646"/>
                  </a:cubicBezTo>
                  <a:cubicBezTo>
                    <a:pt x="119925" y="1216138"/>
                    <a:pt x="119925" y="1216138"/>
                    <a:pt x="119925" y="1216138"/>
                  </a:cubicBezTo>
                  <a:cubicBezTo>
                    <a:pt x="161437" y="1216138"/>
                    <a:pt x="161437" y="1216138"/>
                    <a:pt x="161437" y="1216138"/>
                  </a:cubicBezTo>
                  <a:cubicBezTo>
                    <a:pt x="147600" y="1183646"/>
                    <a:pt x="147600" y="1183646"/>
                    <a:pt x="147600" y="1183646"/>
                  </a:cubicBezTo>
                  <a:cubicBezTo>
                    <a:pt x="166050" y="1216138"/>
                    <a:pt x="166050" y="1216138"/>
                    <a:pt x="166050" y="1216138"/>
                  </a:cubicBezTo>
                  <a:cubicBezTo>
                    <a:pt x="184500" y="1211496"/>
                    <a:pt x="184500" y="1211496"/>
                    <a:pt x="184500" y="1211496"/>
                  </a:cubicBezTo>
                  <a:cubicBezTo>
                    <a:pt x="189112" y="1211496"/>
                    <a:pt x="189112" y="1211496"/>
                    <a:pt x="189112" y="1211496"/>
                  </a:cubicBezTo>
                  <a:cubicBezTo>
                    <a:pt x="193725" y="1211496"/>
                    <a:pt x="193725" y="1211496"/>
                    <a:pt x="193725" y="1206855"/>
                  </a:cubicBezTo>
                  <a:cubicBezTo>
                    <a:pt x="193725" y="1206855"/>
                    <a:pt x="193725" y="1202213"/>
                    <a:pt x="193725" y="1197571"/>
                  </a:cubicBezTo>
                  <a:cubicBezTo>
                    <a:pt x="207562" y="1225422"/>
                    <a:pt x="207562" y="1225422"/>
                    <a:pt x="207562" y="1225422"/>
                  </a:cubicBezTo>
                  <a:cubicBezTo>
                    <a:pt x="202950" y="1225422"/>
                    <a:pt x="202950" y="1225422"/>
                    <a:pt x="202950" y="1225422"/>
                  </a:cubicBezTo>
                  <a:cubicBezTo>
                    <a:pt x="202950" y="1220780"/>
                    <a:pt x="202950" y="1220780"/>
                    <a:pt x="198337" y="1220780"/>
                  </a:cubicBezTo>
                  <a:cubicBezTo>
                    <a:pt x="198337" y="1220780"/>
                    <a:pt x="189112" y="1220780"/>
                    <a:pt x="184500" y="1220780"/>
                  </a:cubicBezTo>
                  <a:cubicBezTo>
                    <a:pt x="96862" y="1225422"/>
                    <a:pt x="96862" y="1225422"/>
                    <a:pt x="96862" y="1225422"/>
                  </a:cubicBezTo>
                  <a:cubicBezTo>
                    <a:pt x="96862" y="1220780"/>
                    <a:pt x="96862" y="1220780"/>
                    <a:pt x="96862" y="1220780"/>
                  </a:cubicBezTo>
                  <a:cubicBezTo>
                    <a:pt x="152212" y="1155795"/>
                    <a:pt x="152212" y="1155795"/>
                    <a:pt x="152212" y="1155795"/>
                  </a:cubicBezTo>
                  <a:cubicBezTo>
                    <a:pt x="156825" y="1151154"/>
                    <a:pt x="161437" y="1146512"/>
                    <a:pt x="161437" y="1146512"/>
                  </a:cubicBezTo>
                  <a:cubicBezTo>
                    <a:pt x="161437" y="1141870"/>
                    <a:pt x="161437" y="1137228"/>
                    <a:pt x="161437" y="1137228"/>
                  </a:cubicBezTo>
                  <a:cubicBezTo>
                    <a:pt x="161437" y="1132587"/>
                    <a:pt x="161437" y="1132587"/>
                    <a:pt x="161437" y="1132587"/>
                  </a:cubicBezTo>
                  <a:close/>
                  <a:moveTo>
                    <a:pt x="1537533" y="1076790"/>
                  </a:moveTo>
                  <a:cubicBezTo>
                    <a:pt x="1537533" y="1076790"/>
                    <a:pt x="1537533" y="1076790"/>
                    <a:pt x="1537533" y="1081430"/>
                  </a:cubicBezTo>
                  <a:cubicBezTo>
                    <a:pt x="1537533" y="1086070"/>
                    <a:pt x="1537533" y="1090711"/>
                    <a:pt x="1537533" y="1090711"/>
                  </a:cubicBezTo>
                  <a:cubicBezTo>
                    <a:pt x="1537533" y="1095351"/>
                    <a:pt x="1542147" y="1095351"/>
                    <a:pt x="1546760" y="1095351"/>
                  </a:cubicBezTo>
                  <a:cubicBezTo>
                    <a:pt x="1546760" y="1095351"/>
                    <a:pt x="1546760" y="1095351"/>
                    <a:pt x="1602120" y="1123194"/>
                  </a:cubicBezTo>
                  <a:cubicBezTo>
                    <a:pt x="1606734" y="1123194"/>
                    <a:pt x="1611347" y="1123194"/>
                    <a:pt x="1611347" y="1123194"/>
                  </a:cubicBezTo>
                  <a:cubicBezTo>
                    <a:pt x="1611347" y="1123194"/>
                    <a:pt x="1615961" y="1123194"/>
                    <a:pt x="1615961" y="1123194"/>
                  </a:cubicBezTo>
                  <a:cubicBezTo>
                    <a:pt x="1615961" y="1123194"/>
                    <a:pt x="1620574" y="1118553"/>
                    <a:pt x="1620574" y="1113913"/>
                  </a:cubicBezTo>
                  <a:cubicBezTo>
                    <a:pt x="1620574" y="1113913"/>
                    <a:pt x="1620574" y="1113913"/>
                    <a:pt x="1625187" y="1118553"/>
                  </a:cubicBezTo>
                  <a:cubicBezTo>
                    <a:pt x="1625187" y="1118553"/>
                    <a:pt x="1625187" y="1118553"/>
                    <a:pt x="1611347" y="1141755"/>
                  </a:cubicBezTo>
                  <a:cubicBezTo>
                    <a:pt x="1611347" y="1141755"/>
                    <a:pt x="1611347" y="1141755"/>
                    <a:pt x="1532920" y="1141755"/>
                  </a:cubicBezTo>
                  <a:cubicBezTo>
                    <a:pt x="1532920" y="1141755"/>
                    <a:pt x="1532920" y="1141755"/>
                    <a:pt x="1583667" y="1202080"/>
                  </a:cubicBezTo>
                  <a:cubicBezTo>
                    <a:pt x="1583667" y="1202080"/>
                    <a:pt x="1583667" y="1202080"/>
                    <a:pt x="1574440" y="1229922"/>
                  </a:cubicBezTo>
                  <a:cubicBezTo>
                    <a:pt x="1574440" y="1229922"/>
                    <a:pt x="1574440" y="1229922"/>
                    <a:pt x="1569827" y="1225282"/>
                  </a:cubicBezTo>
                  <a:cubicBezTo>
                    <a:pt x="1569827" y="1225282"/>
                    <a:pt x="1569827" y="1225282"/>
                    <a:pt x="1574440" y="1225282"/>
                  </a:cubicBezTo>
                  <a:cubicBezTo>
                    <a:pt x="1574440" y="1220642"/>
                    <a:pt x="1574440" y="1216001"/>
                    <a:pt x="1574440" y="1216001"/>
                  </a:cubicBezTo>
                  <a:cubicBezTo>
                    <a:pt x="1569827" y="1211361"/>
                    <a:pt x="1569827" y="1211361"/>
                    <a:pt x="1565213" y="1211361"/>
                  </a:cubicBezTo>
                  <a:cubicBezTo>
                    <a:pt x="1565213" y="1211361"/>
                    <a:pt x="1565213" y="1211361"/>
                    <a:pt x="1505239" y="1183519"/>
                  </a:cubicBezTo>
                  <a:cubicBezTo>
                    <a:pt x="1500626" y="1183519"/>
                    <a:pt x="1500626" y="1178878"/>
                    <a:pt x="1496013" y="1183519"/>
                  </a:cubicBezTo>
                  <a:cubicBezTo>
                    <a:pt x="1496013" y="1183519"/>
                    <a:pt x="1491399" y="1183519"/>
                    <a:pt x="1491399" y="1188159"/>
                  </a:cubicBezTo>
                  <a:cubicBezTo>
                    <a:pt x="1491399" y="1188159"/>
                    <a:pt x="1491399" y="1188159"/>
                    <a:pt x="1491399" y="1192799"/>
                  </a:cubicBezTo>
                  <a:cubicBezTo>
                    <a:pt x="1491399" y="1192799"/>
                    <a:pt x="1491399" y="1192799"/>
                    <a:pt x="1486786" y="1188159"/>
                  </a:cubicBezTo>
                  <a:cubicBezTo>
                    <a:pt x="1486786" y="1188159"/>
                    <a:pt x="1486786" y="1188159"/>
                    <a:pt x="1505239" y="1151036"/>
                  </a:cubicBezTo>
                  <a:cubicBezTo>
                    <a:pt x="1505239" y="1151036"/>
                    <a:pt x="1505239" y="1151036"/>
                    <a:pt x="1505239" y="1155676"/>
                  </a:cubicBezTo>
                  <a:cubicBezTo>
                    <a:pt x="1500626" y="1160317"/>
                    <a:pt x="1500626" y="1164957"/>
                    <a:pt x="1505239" y="1164957"/>
                  </a:cubicBezTo>
                  <a:cubicBezTo>
                    <a:pt x="1505239" y="1169597"/>
                    <a:pt x="1509853" y="1169597"/>
                    <a:pt x="1514466" y="1174238"/>
                  </a:cubicBezTo>
                  <a:cubicBezTo>
                    <a:pt x="1514466" y="1174238"/>
                    <a:pt x="1514466" y="1174238"/>
                    <a:pt x="1569827" y="1197440"/>
                  </a:cubicBezTo>
                  <a:cubicBezTo>
                    <a:pt x="1569827" y="1197440"/>
                    <a:pt x="1569827" y="1197440"/>
                    <a:pt x="1514466" y="1132474"/>
                  </a:cubicBezTo>
                  <a:cubicBezTo>
                    <a:pt x="1514466" y="1132474"/>
                    <a:pt x="1514466" y="1132474"/>
                    <a:pt x="1514466" y="1127834"/>
                  </a:cubicBezTo>
                  <a:cubicBezTo>
                    <a:pt x="1514466" y="1127834"/>
                    <a:pt x="1514466" y="1127834"/>
                    <a:pt x="1602120" y="1127834"/>
                  </a:cubicBezTo>
                  <a:cubicBezTo>
                    <a:pt x="1602120" y="1127834"/>
                    <a:pt x="1602120" y="1127834"/>
                    <a:pt x="1542147" y="1104632"/>
                  </a:cubicBezTo>
                  <a:cubicBezTo>
                    <a:pt x="1537533" y="1099992"/>
                    <a:pt x="1532920" y="1099992"/>
                    <a:pt x="1532920" y="1099992"/>
                  </a:cubicBezTo>
                  <a:cubicBezTo>
                    <a:pt x="1528306" y="1099992"/>
                    <a:pt x="1528306" y="1104632"/>
                    <a:pt x="1528306" y="1104632"/>
                  </a:cubicBezTo>
                  <a:cubicBezTo>
                    <a:pt x="1528306" y="1104632"/>
                    <a:pt x="1528306" y="1104632"/>
                    <a:pt x="1523693" y="1109272"/>
                  </a:cubicBezTo>
                  <a:cubicBezTo>
                    <a:pt x="1523693" y="1109272"/>
                    <a:pt x="1523693" y="1109272"/>
                    <a:pt x="1537533" y="1076790"/>
                  </a:cubicBezTo>
                  <a:close/>
                  <a:moveTo>
                    <a:pt x="133762" y="1053677"/>
                  </a:moveTo>
                  <a:cubicBezTo>
                    <a:pt x="133762" y="1053677"/>
                    <a:pt x="133762" y="1053677"/>
                    <a:pt x="78412" y="1137228"/>
                  </a:cubicBezTo>
                  <a:cubicBezTo>
                    <a:pt x="78412" y="1137228"/>
                    <a:pt x="78412" y="1137228"/>
                    <a:pt x="138375" y="1118661"/>
                  </a:cubicBezTo>
                  <a:cubicBezTo>
                    <a:pt x="142987" y="1118661"/>
                    <a:pt x="142987" y="1114020"/>
                    <a:pt x="147600" y="1114020"/>
                  </a:cubicBezTo>
                  <a:cubicBezTo>
                    <a:pt x="147600" y="1114020"/>
                    <a:pt x="147600" y="1109378"/>
                    <a:pt x="147600" y="1104736"/>
                  </a:cubicBezTo>
                  <a:cubicBezTo>
                    <a:pt x="147600" y="1104736"/>
                    <a:pt x="147600" y="1104736"/>
                    <a:pt x="147600" y="1100094"/>
                  </a:cubicBezTo>
                  <a:cubicBezTo>
                    <a:pt x="147600" y="1100094"/>
                    <a:pt x="147600" y="1100094"/>
                    <a:pt x="156825" y="1132587"/>
                  </a:cubicBezTo>
                  <a:cubicBezTo>
                    <a:pt x="152212" y="1127945"/>
                    <a:pt x="152212" y="1123303"/>
                    <a:pt x="147600" y="1123303"/>
                  </a:cubicBezTo>
                  <a:cubicBezTo>
                    <a:pt x="147600" y="1123303"/>
                    <a:pt x="142987" y="1123303"/>
                    <a:pt x="138375" y="1123303"/>
                  </a:cubicBezTo>
                  <a:cubicBezTo>
                    <a:pt x="138375" y="1123303"/>
                    <a:pt x="138375" y="1123303"/>
                    <a:pt x="73800" y="1146512"/>
                  </a:cubicBezTo>
                  <a:cubicBezTo>
                    <a:pt x="73800" y="1151154"/>
                    <a:pt x="73800" y="1151154"/>
                    <a:pt x="69187" y="1155795"/>
                  </a:cubicBezTo>
                  <a:cubicBezTo>
                    <a:pt x="69187" y="1155795"/>
                    <a:pt x="69187" y="1155795"/>
                    <a:pt x="69187" y="1160437"/>
                  </a:cubicBezTo>
                  <a:cubicBezTo>
                    <a:pt x="69187" y="1160437"/>
                    <a:pt x="69187" y="1165079"/>
                    <a:pt x="73800" y="1165079"/>
                  </a:cubicBezTo>
                  <a:cubicBezTo>
                    <a:pt x="73800" y="1165079"/>
                    <a:pt x="73800" y="1165079"/>
                    <a:pt x="69187" y="1169721"/>
                  </a:cubicBezTo>
                  <a:cubicBezTo>
                    <a:pt x="69187" y="1169721"/>
                    <a:pt x="69187" y="1169721"/>
                    <a:pt x="59962" y="1141870"/>
                  </a:cubicBezTo>
                  <a:cubicBezTo>
                    <a:pt x="59962" y="1141870"/>
                    <a:pt x="59962" y="1141870"/>
                    <a:pt x="110700" y="1067602"/>
                  </a:cubicBezTo>
                  <a:cubicBezTo>
                    <a:pt x="110700" y="1067602"/>
                    <a:pt x="110700" y="1067602"/>
                    <a:pt x="59962" y="1081527"/>
                  </a:cubicBezTo>
                  <a:cubicBezTo>
                    <a:pt x="55350" y="1086169"/>
                    <a:pt x="50737" y="1086169"/>
                    <a:pt x="50737" y="1086169"/>
                  </a:cubicBezTo>
                  <a:cubicBezTo>
                    <a:pt x="46125" y="1090811"/>
                    <a:pt x="46125" y="1095453"/>
                    <a:pt x="50737" y="1095453"/>
                  </a:cubicBezTo>
                  <a:cubicBezTo>
                    <a:pt x="50737" y="1095453"/>
                    <a:pt x="50737" y="1095453"/>
                    <a:pt x="50737" y="1100094"/>
                  </a:cubicBezTo>
                  <a:cubicBezTo>
                    <a:pt x="50737" y="1100094"/>
                    <a:pt x="50737" y="1100094"/>
                    <a:pt x="46125" y="1100094"/>
                  </a:cubicBezTo>
                  <a:cubicBezTo>
                    <a:pt x="46125" y="1100094"/>
                    <a:pt x="46125" y="1100094"/>
                    <a:pt x="36900" y="1067602"/>
                  </a:cubicBezTo>
                  <a:cubicBezTo>
                    <a:pt x="36900" y="1067602"/>
                    <a:pt x="36900" y="1067602"/>
                    <a:pt x="41512" y="1067602"/>
                  </a:cubicBezTo>
                  <a:cubicBezTo>
                    <a:pt x="41512" y="1067602"/>
                    <a:pt x="41512" y="1067602"/>
                    <a:pt x="41512" y="1072244"/>
                  </a:cubicBezTo>
                  <a:cubicBezTo>
                    <a:pt x="41512" y="1076886"/>
                    <a:pt x="41512" y="1076886"/>
                    <a:pt x="46125" y="1076886"/>
                  </a:cubicBezTo>
                  <a:cubicBezTo>
                    <a:pt x="46125" y="1076886"/>
                    <a:pt x="50737" y="1076886"/>
                    <a:pt x="55350" y="1076886"/>
                  </a:cubicBezTo>
                  <a:cubicBezTo>
                    <a:pt x="55350" y="1076886"/>
                    <a:pt x="55350" y="1076886"/>
                    <a:pt x="133762" y="1053677"/>
                  </a:cubicBezTo>
                  <a:close/>
                  <a:moveTo>
                    <a:pt x="1584820" y="1008344"/>
                  </a:moveTo>
                  <a:cubicBezTo>
                    <a:pt x="1579054" y="1008344"/>
                    <a:pt x="1574440" y="1009504"/>
                    <a:pt x="1569827" y="1011824"/>
                  </a:cubicBezTo>
                  <a:cubicBezTo>
                    <a:pt x="1560600" y="1011824"/>
                    <a:pt x="1555987" y="1021105"/>
                    <a:pt x="1551373" y="1025745"/>
                  </a:cubicBezTo>
                  <a:cubicBezTo>
                    <a:pt x="1551373" y="1035026"/>
                    <a:pt x="1551373" y="1044307"/>
                    <a:pt x="1555987" y="1053588"/>
                  </a:cubicBezTo>
                  <a:cubicBezTo>
                    <a:pt x="1560600" y="1058228"/>
                    <a:pt x="1574440" y="1062869"/>
                    <a:pt x="1588280" y="1067509"/>
                  </a:cubicBezTo>
                  <a:cubicBezTo>
                    <a:pt x="1602120" y="1072149"/>
                    <a:pt x="1615961" y="1072149"/>
                    <a:pt x="1625187" y="1067509"/>
                  </a:cubicBezTo>
                  <a:cubicBezTo>
                    <a:pt x="1634414" y="1062869"/>
                    <a:pt x="1639027" y="1058228"/>
                    <a:pt x="1639027" y="1048947"/>
                  </a:cubicBezTo>
                  <a:cubicBezTo>
                    <a:pt x="1643641" y="1044307"/>
                    <a:pt x="1639027" y="1035026"/>
                    <a:pt x="1634414" y="1030386"/>
                  </a:cubicBezTo>
                  <a:cubicBezTo>
                    <a:pt x="1629801" y="1021105"/>
                    <a:pt x="1620574" y="1011824"/>
                    <a:pt x="1606734" y="1011824"/>
                  </a:cubicBezTo>
                  <a:cubicBezTo>
                    <a:pt x="1597507" y="1009504"/>
                    <a:pt x="1590587" y="1008344"/>
                    <a:pt x="1584820" y="1008344"/>
                  </a:cubicBezTo>
                  <a:close/>
                  <a:moveTo>
                    <a:pt x="1588280" y="992103"/>
                  </a:moveTo>
                  <a:cubicBezTo>
                    <a:pt x="1594047" y="990943"/>
                    <a:pt x="1599814" y="990943"/>
                    <a:pt x="1606734" y="993263"/>
                  </a:cubicBezTo>
                  <a:cubicBezTo>
                    <a:pt x="1625187" y="997903"/>
                    <a:pt x="1634414" y="1007184"/>
                    <a:pt x="1639027" y="1021105"/>
                  </a:cubicBezTo>
                  <a:cubicBezTo>
                    <a:pt x="1648254" y="1030386"/>
                    <a:pt x="1648254" y="1039667"/>
                    <a:pt x="1643641" y="1053588"/>
                  </a:cubicBezTo>
                  <a:cubicBezTo>
                    <a:pt x="1639027" y="1062869"/>
                    <a:pt x="1634414" y="1072149"/>
                    <a:pt x="1620574" y="1081430"/>
                  </a:cubicBezTo>
                  <a:cubicBezTo>
                    <a:pt x="1611347" y="1086070"/>
                    <a:pt x="1597507" y="1086070"/>
                    <a:pt x="1583667" y="1086070"/>
                  </a:cubicBezTo>
                  <a:cubicBezTo>
                    <a:pt x="1569827" y="1081430"/>
                    <a:pt x="1560600" y="1072149"/>
                    <a:pt x="1551373" y="1062869"/>
                  </a:cubicBezTo>
                  <a:cubicBezTo>
                    <a:pt x="1546760" y="1048947"/>
                    <a:pt x="1546760" y="1039667"/>
                    <a:pt x="1546760" y="1025745"/>
                  </a:cubicBezTo>
                  <a:cubicBezTo>
                    <a:pt x="1551373" y="1011824"/>
                    <a:pt x="1560600" y="1002544"/>
                    <a:pt x="1569827" y="997903"/>
                  </a:cubicBezTo>
                  <a:cubicBezTo>
                    <a:pt x="1576747" y="995583"/>
                    <a:pt x="1582514" y="993263"/>
                    <a:pt x="1588280" y="992103"/>
                  </a:cubicBezTo>
                  <a:close/>
                  <a:moveTo>
                    <a:pt x="1662094" y="956140"/>
                  </a:moveTo>
                  <a:cubicBezTo>
                    <a:pt x="1662094" y="956140"/>
                    <a:pt x="1662094" y="956140"/>
                    <a:pt x="1662094" y="960780"/>
                  </a:cubicBezTo>
                  <a:lnTo>
                    <a:pt x="1661325" y="961554"/>
                  </a:lnTo>
                  <a:close/>
                  <a:moveTo>
                    <a:pt x="50737" y="951558"/>
                  </a:moveTo>
                  <a:cubicBezTo>
                    <a:pt x="55350" y="951558"/>
                    <a:pt x="55350" y="951558"/>
                    <a:pt x="55350" y="951558"/>
                  </a:cubicBezTo>
                  <a:cubicBezTo>
                    <a:pt x="55350" y="956200"/>
                    <a:pt x="55350" y="956200"/>
                    <a:pt x="55350" y="956200"/>
                  </a:cubicBezTo>
                  <a:cubicBezTo>
                    <a:pt x="55350" y="956200"/>
                    <a:pt x="59962" y="960842"/>
                    <a:pt x="59962" y="960842"/>
                  </a:cubicBezTo>
                  <a:cubicBezTo>
                    <a:pt x="64575" y="960842"/>
                    <a:pt x="64575" y="960842"/>
                    <a:pt x="69187" y="960842"/>
                  </a:cubicBezTo>
                  <a:cubicBezTo>
                    <a:pt x="101475" y="951558"/>
                    <a:pt x="101475" y="951558"/>
                    <a:pt x="101475" y="951558"/>
                  </a:cubicBezTo>
                  <a:cubicBezTo>
                    <a:pt x="101475" y="956200"/>
                    <a:pt x="106087" y="960842"/>
                    <a:pt x="110700" y="965484"/>
                  </a:cubicBezTo>
                  <a:cubicBezTo>
                    <a:pt x="110700" y="970125"/>
                    <a:pt x="115312" y="979409"/>
                    <a:pt x="115312" y="984051"/>
                  </a:cubicBezTo>
                  <a:cubicBezTo>
                    <a:pt x="119925" y="1002618"/>
                    <a:pt x="115312" y="1016543"/>
                    <a:pt x="106087" y="1030468"/>
                  </a:cubicBezTo>
                  <a:cubicBezTo>
                    <a:pt x="101475" y="1039752"/>
                    <a:pt x="92250" y="1044393"/>
                    <a:pt x="78412" y="1044393"/>
                  </a:cubicBezTo>
                  <a:cubicBezTo>
                    <a:pt x="73800" y="1049035"/>
                    <a:pt x="64575" y="1049035"/>
                    <a:pt x="55350" y="1044393"/>
                  </a:cubicBezTo>
                  <a:cubicBezTo>
                    <a:pt x="46125" y="1044393"/>
                    <a:pt x="36900" y="1039752"/>
                    <a:pt x="27675" y="1030468"/>
                  </a:cubicBezTo>
                  <a:cubicBezTo>
                    <a:pt x="23062" y="1025826"/>
                    <a:pt x="18450" y="1016543"/>
                    <a:pt x="18450" y="1007259"/>
                  </a:cubicBezTo>
                  <a:cubicBezTo>
                    <a:pt x="18450" y="1002618"/>
                    <a:pt x="18450" y="1002618"/>
                    <a:pt x="18450" y="997976"/>
                  </a:cubicBezTo>
                  <a:cubicBezTo>
                    <a:pt x="18450" y="997976"/>
                    <a:pt x="18450" y="993334"/>
                    <a:pt x="18450" y="988692"/>
                  </a:cubicBezTo>
                  <a:cubicBezTo>
                    <a:pt x="18450" y="984051"/>
                    <a:pt x="18450" y="984051"/>
                    <a:pt x="18450" y="979409"/>
                  </a:cubicBezTo>
                  <a:cubicBezTo>
                    <a:pt x="13837" y="979409"/>
                    <a:pt x="13837" y="979409"/>
                    <a:pt x="13837" y="979409"/>
                  </a:cubicBezTo>
                  <a:cubicBezTo>
                    <a:pt x="9225" y="974767"/>
                    <a:pt x="9225" y="974767"/>
                    <a:pt x="9225" y="974767"/>
                  </a:cubicBezTo>
                  <a:cubicBezTo>
                    <a:pt x="41512" y="965484"/>
                    <a:pt x="41512" y="965484"/>
                    <a:pt x="41512" y="965484"/>
                  </a:cubicBezTo>
                  <a:cubicBezTo>
                    <a:pt x="41512" y="970125"/>
                    <a:pt x="41512" y="970125"/>
                    <a:pt x="41512" y="970125"/>
                  </a:cubicBezTo>
                  <a:cubicBezTo>
                    <a:pt x="32287" y="974767"/>
                    <a:pt x="27675" y="979409"/>
                    <a:pt x="27675" y="984051"/>
                  </a:cubicBezTo>
                  <a:cubicBezTo>
                    <a:pt x="23062" y="988692"/>
                    <a:pt x="23062" y="997976"/>
                    <a:pt x="23062" y="1007259"/>
                  </a:cubicBezTo>
                  <a:cubicBezTo>
                    <a:pt x="27675" y="1016543"/>
                    <a:pt x="32287" y="1025826"/>
                    <a:pt x="41512" y="1030468"/>
                  </a:cubicBezTo>
                  <a:cubicBezTo>
                    <a:pt x="50737" y="1035110"/>
                    <a:pt x="64575" y="1035110"/>
                    <a:pt x="73800" y="1030468"/>
                  </a:cubicBezTo>
                  <a:cubicBezTo>
                    <a:pt x="83025" y="1030468"/>
                    <a:pt x="87637" y="1025826"/>
                    <a:pt x="96862" y="1021185"/>
                  </a:cubicBezTo>
                  <a:cubicBezTo>
                    <a:pt x="101475" y="1016543"/>
                    <a:pt x="106087" y="1007259"/>
                    <a:pt x="110700" y="1002618"/>
                  </a:cubicBezTo>
                  <a:cubicBezTo>
                    <a:pt x="110700" y="997976"/>
                    <a:pt x="110700" y="988692"/>
                    <a:pt x="110700" y="984051"/>
                  </a:cubicBezTo>
                  <a:cubicBezTo>
                    <a:pt x="110700" y="979409"/>
                    <a:pt x="106087" y="979409"/>
                    <a:pt x="106087" y="974767"/>
                  </a:cubicBezTo>
                  <a:cubicBezTo>
                    <a:pt x="106087" y="970125"/>
                    <a:pt x="101475" y="970125"/>
                    <a:pt x="101475" y="965484"/>
                  </a:cubicBezTo>
                  <a:cubicBezTo>
                    <a:pt x="73800" y="974767"/>
                    <a:pt x="73800" y="974767"/>
                    <a:pt x="73800" y="974767"/>
                  </a:cubicBezTo>
                  <a:cubicBezTo>
                    <a:pt x="69187" y="974767"/>
                    <a:pt x="64575" y="974767"/>
                    <a:pt x="64575" y="974767"/>
                  </a:cubicBezTo>
                  <a:cubicBezTo>
                    <a:pt x="64575" y="979409"/>
                    <a:pt x="64575" y="979409"/>
                    <a:pt x="64575" y="979409"/>
                  </a:cubicBezTo>
                  <a:cubicBezTo>
                    <a:pt x="59962" y="984051"/>
                    <a:pt x="64575" y="984051"/>
                    <a:pt x="64575" y="988692"/>
                  </a:cubicBezTo>
                  <a:cubicBezTo>
                    <a:pt x="59962" y="988692"/>
                    <a:pt x="59962" y="988692"/>
                    <a:pt x="59962" y="988692"/>
                  </a:cubicBezTo>
                  <a:cubicBezTo>
                    <a:pt x="50737" y="951558"/>
                    <a:pt x="50737" y="951558"/>
                    <a:pt x="50737" y="951558"/>
                  </a:cubicBezTo>
                  <a:close/>
                  <a:moveTo>
                    <a:pt x="1574440" y="881894"/>
                  </a:moveTo>
                  <a:cubicBezTo>
                    <a:pt x="1579054" y="881894"/>
                    <a:pt x="1579054" y="881894"/>
                    <a:pt x="1579054" y="881894"/>
                  </a:cubicBezTo>
                  <a:cubicBezTo>
                    <a:pt x="1579054" y="886534"/>
                    <a:pt x="1579054" y="891174"/>
                    <a:pt x="1579054" y="891174"/>
                  </a:cubicBezTo>
                  <a:cubicBezTo>
                    <a:pt x="1583667" y="895815"/>
                    <a:pt x="1583667" y="895815"/>
                    <a:pt x="1592894" y="895815"/>
                  </a:cubicBezTo>
                  <a:cubicBezTo>
                    <a:pt x="1657481" y="905095"/>
                    <a:pt x="1657481" y="905095"/>
                    <a:pt x="1657481" y="905095"/>
                  </a:cubicBezTo>
                  <a:cubicBezTo>
                    <a:pt x="1662094" y="900455"/>
                    <a:pt x="1662094" y="900455"/>
                    <a:pt x="1662094" y="895815"/>
                  </a:cubicBezTo>
                  <a:cubicBezTo>
                    <a:pt x="1666708" y="895815"/>
                    <a:pt x="1666708" y="895815"/>
                    <a:pt x="1666708" y="891174"/>
                  </a:cubicBezTo>
                  <a:cubicBezTo>
                    <a:pt x="1666708" y="891174"/>
                    <a:pt x="1666708" y="891174"/>
                    <a:pt x="1666708" y="886534"/>
                  </a:cubicBezTo>
                  <a:cubicBezTo>
                    <a:pt x="1671321" y="886534"/>
                    <a:pt x="1671321" y="886534"/>
                    <a:pt x="1671321" y="886534"/>
                  </a:cubicBezTo>
                  <a:cubicBezTo>
                    <a:pt x="1666708" y="909736"/>
                    <a:pt x="1666708" y="909736"/>
                    <a:pt x="1666708" y="909736"/>
                  </a:cubicBezTo>
                  <a:cubicBezTo>
                    <a:pt x="1588280" y="960780"/>
                    <a:pt x="1588280" y="960780"/>
                    <a:pt x="1588280" y="960780"/>
                  </a:cubicBezTo>
                  <a:cubicBezTo>
                    <a:pt x="1643641" y="965420"/>
                    <a:pt x="1643641" y="965420"/>
                    <a:pt x="1643641" y="965420"/>
                  </a:cubicBezTo>
                  <a:cubicBezTo>
                    <a:pt x="1652868" y="970061"/>
                    <a:pt x="1652868" y="970061"/>
                    <a:pt x="1657481" y="965420"/>
                  </a:cubicBezTo>
                  <a:lnTo>
                    <a:pt x="1661325" y="961554"/>
                  </a:lnTo>
                  <a:lnTo>
                    <a:pt x="1659427" y="974919"/>
                  </a:lnTo>
                  <a:cubicBezTo>
                    <a:pt x="1657481" y="988622"/>
                    <a:pt x="1657481" y="988622"/>
                    <a:pt x="1657481" y="988622"/>
                  </a:cubicBezTo>
                  <a:cubicBezTo>
                    <a:pt x="1657481" y="983982"/>
                    <a:pt x="1657481" y="983982"/>
                    <a:pt x="1657481" y="983982"/>
                  </a:cubicBezTo>
                  <a:cubicBezTo>
                    <a:pt x="1657481" y="979342"/>
                    <a:pt x="1657481" y="979342"/>
                    <a:pt x="1652868" y="974701"/>
                  </a:cubicBezTo>
                  <a:cubicBezTo>
                    <a:pt x="1652868" y="974701"/>
                    <a:pt x="1648254" y="974701"/>
                    <a:pt x="1643641" y="974701"/>
                  </a:cubicBezTo>
                  <a:cubicBezTo>
                    <a:pt x="1565213" y="965420"/>
                    <a:pt x="1565213" y="965420"/>
                    <a:pt x="1565213" y="965420"/>
                  </a:cubicBezTo>
                  <a:cubicBezTo>
                    <a:pt x="1565213" y="960780"/>
                    <a:pt x="1565213" y="960780"/>
                    <a:pt x="1565213" y="960780"/>
                  </a:cubicBezTo>
                  <a:cubicBezTo>
                    <a:pt x="1648254" y="909736"/>
                    <a:pt x="1648254" y="909736"/>
                    <a:pt x="1648254" y="909736"/>
                  </a:cubicBezTo>
                  <a:cubicBezTo>
                    <a:pt x="1588280" y="900455"/>
                    <a:pt x="1588280" y="900455"/>
                    <a:pt x="1588280" y="900455"/>
                  </a:cubicBezTo>
                  <a:cubicBezTo>
                    <a:pt x="1583667" y="900455"/>
                    <a:pt x="1579054" y="900455"/>
                    <a:pt x="1579054" y="900455"/>
                  </a:cubicBezTo>
                  <a:cubicBezTo>
                    <a:pt x="1579054" y="905095"/>
                    <a:pt x="1574440" y="905095"/>
                    <a:pt x="1574440" y="909736"/>
                  </a:cubicBezTo>
                  <a:lnTo>
                    <a:pt x="1574440" y="895597"/>
                  </a:lnTo>
                  <a:cubicBezTo>
                    <a:pt x="1574440" y="881894"/>
                    <a:pt x="1574440" y="881894"/>
                    <a:pt x="1574440" y="881894"/>
                  </a:cubicBezTo>
                  <a:close/>
                  <a:moveTo>
                    <a:pt x="96862" y="840156"/>
                  </a:moveTo>
                  <a:cubicBezTo>
                    <a:pt x="101475" y="881932"/>
                    <a:pt x="101475" y="881932"/>
                    <a:pt x="101475" y="881932"/>
                  </a:cubicBezTo>
                  <a:cubicBezTo>
                    <a:pt x="96862" y="881932"/>
                    <a:pt x="96862" y="881932"/>
                    <a:pt x="96862" y="881932"/>
                  </a:cubicBezTo>
                  <a:cubicBezTo>
                    <a:pt x="96862" y="877290"/>
                    <a:pt x="96862" y="877290"/>
                    <a:pt x="96862" y="877290"/>
                  </a:cubicBezTo>
                  <a:cubicBezTo>
                    <a:pt x="96862" y="872649"/>
                    <a:pt x="96862" y="868007"/>
                    <a:pt x="92250" y="868007"/>
                  </a:cubicBezTo>
                  <a:cubicBezTo>
                    <a:pt x="92250" y="868007"/>
                    <a:pt x="87637" y="868007"/>
                    <a:pt x="83025" y="868007"/>
                  </a:cubicBezTo>
                  <a:cubicBezTo>
                    <a:pt x="55350" y="868007"/>
                    <a:pt x="55350" y="868007"/>
                    <a:pt x="55350" y="868007"/>
                  </a:cubicBezTo>
                  <a:cubicBezTo>
                    <a:pt x="55350" y="914424"/>
                    <a:pt x="55350" y="914424"/>
                    <a:pt x="55350" y="914424"/>
                  </a:cubicBezTo>
                  <a:cubicBezTo>
                    <a:pt x="87637" y="909783"/>
                    <a:pt x="87637" y="909783"/>
                    <a:pt x="87637" y="909783"/>
                  </a:cubicBezTo>
                  <a:cubicBezTo>
                    <a:pt x="92250" y="909783"/>
                    <a:pt x="92250" y="909783"/>
                    <a:pt x="96862" y="909783"/>
                  </a:cubicBezTo>
                  <a:cubicBezTo>
                    <a:pt x="96862" y="909783"/>
                    <a:pt x="96862" y="909783"/>
                    <a:pt x="96862" y="905141"/>
                  </a:cubicBezTo>
                  <a:cubicBezTo>
                    <a:pt x="96862" y="905141"/>
                    <a:pt x="96862" y="900499"/>
                    <a:pt x="96862" y="900499"/>
                  </a:cubicBezTo>
                  <a:cubicBezTo>
                    <a:pt x="96862" y="895857"/>
                    <a:pt x="96862" y="895857"/>
                    <a:pt x="96862" y="895857"/>
                  </a:cubicBezTo>
                  <a:cubicBezTo>
                    <a:pt x="101475" y="895857"/>
                    <a:pt x="101475" y="895857"/>
                    <a:pt x="101475" y="895857"/>
                  </a:cubicBezTo>
                  <a:cubicBezTo>
                    <a:pt x="106087" y="937633"/>
                    <a:pt x="106087" y="937633"/>
                    <a:pt x="106087" y="937633"/>
                  </a:cubicBezTo>
                  <a:cubicBezTo>
                    <a:pt x="101475" y="937633"/>
                    <a:pt x="101475" y="937633"/>
                    <a:pt x="101475" y="937633"/>
                  </a:cubicBezTo>
                  <a:cubicBezTo>
                    <a:pt x="101475" y="932991"/>
                    <a:pt x="101475" y="932991"/>
                    <a:pt x="101475" y="932991"/>
                  </a:cubicBezTo>
                  <a:cubicBezTo>
                    <a:pt x="101475" y="928350"/>
                    <a:pt x="101475" y="928350"/>
                    <a:pt x="96862" y="923708"/>
                  </a:cubicBezTo>
                  <a:cubicBezTo>
                    <a:pt x="96862" y="923708"/>
                    <a:pt x="92250" y="923708"/>
                    <a:pt x="87637" y="923708"/>
                  </a:cubicBezTo>
                  <a:cubicBezTo>
                    <a:pt x="23062" y="928350"/>
                    <a:pt x="23062" y="928350"/>
                    <a:pt x="23062" y="928350"/>
                  </a:cubicBezTo>
                  <a:cubicBezTo>
                    <a:pt x="18450" y="928350"/>
                    <a:pt x="18450" y="928350"/>
                    <a:pt x="13837" y="932991"/>
                  </a:cubicBezTo>
                  <a:cubicBezTo>
                    <a:pt x="13837" y="937633"/>
                    <a:pt x="9225" y="937633"/>
                    <a:pt x="9225" y="942275"/>
                  </a:cubicBezTo>
                  <a:cubicBezTo>
                    <a:pt x="4612" y="905141"/>
                    <a:pt x="4612" y="905141"/>
                    <a:pt x="4612" y="905141"/>
                  </a:cubicBezTo>
                  <a:cubicBezTo>
                    <a:pt x="9225" y="905141"/>
                    <a:pt x="9225" y="905141"/>
                    <a:pt x="9225" y="905141"/>
                  </a:cubicBezTo>
                  <a:cubicBezTo>
                    <a:pt x="9225" y="909783"/>
                    <a:pt x="9225" y="909783"/>
                    <a:pt x="9225" y="914424"/>
                  </a:cubicBezTo>
                  <a:cubicBezTo>
                    <a:pt x="13837" y="914424"/>
                    <a:pt x="13837" y="914424"/>
                    <a:pt x="13837" y="914424"/>
                  </a:cubicBezTo>
                  <a:cubicBezTo>
                    <a:pt x="18450" y="914424"/>
                    <a:pt x="18450" y="914424"/>
                    <a:pt x="23062" y="914424"/>
                  </a:cubicBezTo>
                  <a:cubicBezTo>
                    <a:pt x="50737" y="914424"/>
                    <a:pt x="50737" y="914424"/>
                    <a:pt x="50737" y="914424"/>
                  </a:cubicBezTo>
                  <a:cubicBezTo>
                    <a:pt x="46125" y="868007"/>
                    <a:pt x="46125" y="868007"/>
                    <a:pt x="46125" y="868007"/>
                  </a:cubicBezTo>
                  <a:cubicBezTo>
                    <a:pt x="23062" y="872649"/>
                    <a:pt x="23062" y="872649"/>
                    <a:pt x="23062" y="872649"/>
                  </a:cubicBezTo>
                  <a:cubicBezTo>
                    <a:pt x="13837" y="872649"/>
                    <a:pt x="13837" y="872649"/>
                    <a:pt x="9225" y="872649"/>
                  </a:cubicBezTo>
                  <a:cubicBezTo>
                    <a:pt x="9225" y="872649"/>
                    <a:pt x="9225" y="877290"/>
                    <a:pt x="9225" y="877290"/>
                  </a:cubicBezTo>
                  <a:cubicBezTo>
                    <a:pt x="9225" y="877290"/>
                    <a:pt x="9225" y="881932"/>
                    <a:pt x="9225" y="881932"/>
                  </a:cubicBezTo>
                  <a:cubicBezTo>
                    <a:pt x="9225" y="886574"/>
                    <a:pt x="9225" y="886574"/>
                    <a:pt x="9225" y="886574"/>
                  </a:cubicBezTo>
                  <a:cubicBezTo>
                    <a:pt x="4612" y="886574"/>
                    <a:pt x="4612" y="886574"/>
                    <a:pt x="4612" y="886574"/>
                  </a:cubicBezTo>
                  <a:cubicBezTo>
                    <a:pt x="0" y="844798"/>
                    <a:pt x="0" y="844798"/>
                    <a:pt x="0" y="844798"/>
                  </a:cubicBezTo>
                  <a:cubicBezTo>
                    <a:pt x="4612" y="844798"/>
                    <a:pt x="4612" y="844798"/>
                    <a:pt x="4612" y="844798"/>
                  </a:cubicBezTo>
                  <a:cubicBezTo>
                    <a:pt x="4612" y="849440"/>
                    <a:pt x="4612" y="849440"/>
                    <a:pt x="4612" y="849440"/>
                  </a:cubicBezTo>
                  <a:cubicBezTo>
                    <a:pt x="4612" y="849440"/>
                    <a:pt x="4612" y="854082"/>
                    <a:pt x="9225" y="854082"/>
                  </a:cubicBezTo>
                  <a:cubicBezTo>
                    <a:pt x="9225" y="858723"/>
                    <a:pt x="9225" y="858723"/>
                    <a:pt x="9225" y="858723"/>
                  </a:cubicBezTo>
                  <a:cubicBezTo>
                    <a:pt x="13837" y="858723"/>
                    <a:pt x="13837" y="858723"/>
                    <a:pt x="18450" y="858723"/>
                  </a:cubicBezTo>
                  <a:cubicBezTo>
                    <a:pt x="83025" y="854082"/>
                    <a:pt x="83025" y="854082"/>
                    <a:pt x="83025" y="854082"/>
                  </a:cubicBezTo>
                  <a:cubicBezTo>
                    <a:pt x="87637" y="854082"/>
                    <a:pt x="87637" y="854082"/>
                    <a:pt x="92250" y="854082"/>
                  </a:cubicBezTo>
                  <a:cubicBezTo>
                    <a:pt x="92250" y="854082"/>
                    <a:pt x="92250" y="849440"/>
                    <a:pt x="92250" y="849440"/>
                  </a:cubicBezTo>
                  <a:cubicBezTo>
                    <a:pt x="96862" y="849440"/>
                    <a:pt x="96862" y="844798"/>
                    <a:pt x="96862" y="844798"/>
                  </a:cubicBezTo>
                  <a:cubicBezTo>
                    <a:pt x="96862" y="840156"/>
                    <a:pt x="96862" y="840156"/>
                    <a:pt x="96862" y="840156"/>
                  </a:cubicBezTo>
                  <a:close/>
                  <a:moveTo>
                    <a:pt x="1625187" y="793726"/>
                  </a:moveTo>
                  <a:cubicBezTo>
                    <a:pt x="1606734" y="793726"/>
                    <a:pt x="1597507" y="798367"/>
                    <a:pt x="1588280" y="807647"/>
                  </a:cubicBezTo>
                  <a:cubicBezTo>
                    <a:pt x="1579054" y="812288"/>
                    <a:pt x="1579054" y="816928"/>
                    <a:pt x="1579054" y="826209"/>
                  </a:cubicBezTo>
                  <a:cubicBezTo>
                    <a:pt x="1579054" y="835490"/>
                    <a:pt x="1583667" y="840130"/>
                    <a:pt x="1588280" y="849411"/>
                  </a:cubicBezTo>
                  <a:cubicBezTo>
                    <a:pt x="1597507" y="854051"/>
                    <a:pt x="1606734" y="854051"/>
                    <a:pt x="1625187" y="854051"/>
                  </a:cubicBezTo>
                  <a:cubicBezTo>
                    <a:pt x="1639027" y="854051"/>
                    <a:pt x="1652868" y="849411"/>
                    <a:pt x="1657481" y="844770"/>
                  </a:cubicBezTo>
                  <a:cubicBezTo>
                    <a:pt x="1666708" y="840130"/>
                    <a:pt x="1666708" y="830849"/>
                    <a:pt x="1666708" y="821569"/>
                  </a:cubicBezTo>
                  <a:cubicBezTo>
                    <a:pt x="1666708" y="812288"/>
                    <a:pt x="1662094" y="807647"/>
                    <a:pt x="1657481" y="803007"/>
                  </a:cubicBezTo>
                  <a:cubicBezTo>
                    <a:pt x="1648254" y="798367"/>
                    <a:pt x="1639027" y="793726"/>
                    <a:pt x="1625187" y="793726"/>
                  </a:cubicBezTo>
                  <a:close/>
                  <a:moveTo>
                    <a:pt x="1620574" y="779805"/>
                  </a:moveTo>
                  <a:cubicBezTo>
                    <a:pt x="1639027" y="779805"/>
                    <a:pt x="1648254" y="784445"/>
                    <a:pt x="1657481" y="793726"/>
                  </a:cubicBezTo>
                  <a:cubicBezTo>
                    <a:pt x="1666708" y="803007"/>
                    <a:pt x="1671321" y="812288"/>
                    <a:pt x="1671321" y="826209"/>
                  </a:cubicBezTo>
                  <a:cubicBezTo>
                    <a:pt x="1671321" y="835490"/>
                    <a:pt x="1671321" y="849411"/>
                    <a:pt x="1662094" y="858692"/>
                  </a:cubicBezTo>
                  <a:cubicBezTo>
                    <a:pt x="1652868" y="867972"/>
                    <a:pt x="1639027" y="872613"/>
                    <a:pt x="1625187" y="872613"/>
                  </a:cubicBezTo>
                  <a:cubicBezTo>
                    <a:pt x="1611347" y="872613"/>
                    <a:pt x="1597507" y="867972"/>
                    <a:pt x="1588280" y="858692"/>
                  </a:cubicBezTo>
                  <a:cubicBezTo>
                    <a:pt x="1579054" y="849411"/>
                    <a:pt x="1574440" y="840130"/>
                    <a:pt x="1574440" y="826209"/>
                  </a:cubicBezTo>
                  <a:cubicBezTo>
                    <a:pt x="1574440" y="812288"/>
                    <a:pt x="1579054" y="803007"/>
                    <a:pt x="1588280" y="793726"/>
                  </a:cubicBezTo>
                  <a:cubicBezTo>
                    <a:pt x="1597507" y="784445"/>
                    <a:pt x="1606734" y="779805"/>
                    <a:pt x="1620574" y="779805"/>
                  </a:cubicBezTo>
                  <a:close/>
                  <a:moveTo>
                    <a:pt x="64575" y="770530"/>
                  </a:moveTo>
                  <a:cubicBezTo>
                    <a:pt x="23062" y="784455"/>
                    <a:pt x="23062" y="784455"/>
                    <a:pt x="23062" y="784455"/>
                  </a:cubicBezTo>
                  <a:cubicBezTo>
                    <a:pt x="59962" y="803022"/>
                    <a:pt x="59962" y="803022"/>
                    <a:pt x="59962" y="803022"/>
                  </a:cubicBezTo>
                  <a:cubicBezTo>
                    <a:pt x="64575" y="770530"/>
                    <a:pt x="64575" y="770530"/>
                    <a:pt x="64575" y="770530"/>
                  </a:cubicBezTo>
                  <a:close/>
                  <a:moveTo>
                    <a:pt x="101475" y="738038"/>
                  </a:moveTo>
                  <a:cubicBezTo>
                    <a:pt x="106087" y="738038"/>
                    <a:pt x="106087" y="738038"/>
                    <a:pt x="106087" y="738038"/>
                  </a:cubicBezTo>
                  <a:cubicBezTo>
                    <a:pt x="101475" y="775172"/>
                    <a:pt x="101475" y="775172"/>
                    <a:pt x="101475" y="775172"/>
                  </a:cubicBezTo>
                  <a:cubicBezTo>
                    <a:pt x="96862" y="775172"/>
                    <a:pt x="96862" y="775172"/>
                    <a:pt x="96862" y="775172"/>
                  </a:cubicBezTo>
                  <a:cubicBezTo>
                    <a:pt x="96862" y="770530"/>
                    <a:pt x="96862" y="765889"/>
                    <a:pt x="96862" y="765889"/>
                  </a:cubicBezTo>
                  <a:cubicBezTo>
                    <a:pt x="96862" y="765889"/>
                    <a:pt x="96862" y="761247"/>
                    <a:pt x="92250" y="761247"/>
                  </a:cubicBezTo>
                  <a:cubicBezTo>
                    <a:pt x="92250" y="761247"/>
                    <a:pt x="87637" y="765889"/>
                    <a:pt x="83025" y="765889"/>
                  </a:cubicBezTo>
                  <a:cubicBezTo>
                    <a:pt x="69187" y="770530"/>
                    <a:pt x="69187" y="770530"/>
                    <a:pt x="69187" y="770530"/>
                  </a:cubicBezTo>
                  <a:cubicBezTo>
                    <a:pt x="64575" y="807664"/>
                    <a:pt x="64575" y="807664"/>
                    <a:pt x="64575" y="807664"/>
                  </a:cubicBezTo>
                  <a:cubicBezTo>
                    <a:pt x="78412" y="812306"/>
                    <a:pt x="78412" y="812306"/>
                    <a:pt x="78412" y="812306"/>
                  </a:cubicBezTo>
                  <a:cubicBezTo>
                    <a:pt x="83025" y="816948"/>
                    <a:pt x="87637" y="816948"/>
                    <a:pt x="87637" y="816948"/>
                  </a:cubicBezTo>
                  <a:cubicBezTo>
                    <a:pt x="92250" y="816948"/>
                    <a:pt x="92250" y="816948"/>
                    <a:pt x="92250" y="816948"/>
                  </a:cubicBezTo>
                  <a:cubicBezTo>
                    <a:pt x="92250" y="812306"/>
                    <a:pt x="96862" y="812306"/>
                    <a:pt x="96862" y="807664"/>
                  </a:cubicBezTo>
                  <a:cubicBezTo>
                    <a:pt x="96862" y="835515"/>
                    <a:pt x="96862" y="835515"/>
                    <a:pt x="96862" y="835515"/>
                  </a:cubicBezTo>
                  <a:cubicBezTo>
                    <a:pt x="92250" y="835515"/>
                    <a:pt x="92250" y="835515"/>
                    <a:pt x="92250" y="835515"/>
                  </a:cubicBezTo>
                  <a:cubicBezTo>
                    <a:pt x="92250" y="830873"/>
                    <a:pt x="92250" y="830873"/>
                    <a:pt x="92250" y="830873"/>
                  </a:cubicBezTo>
                  <a:cubicBezTo>
                    <a:pt x="87637" y="826231"/>
                    <a:pt x="83025" y="821589"/>
                    <a:pt x="78412" y="821589"/>
                  </a:cubicBezTo>
                  <a:cubicBezTo>
                    <a:pt x="4612" y="779814"/>
                    <a:pt x="4612" y="779814"/>
                    <a:pt x="4612" y="779814"/>
                  </a:cubicBezTo>
                  <a:cubicBezTo>
                    <a:pt x="4612" y="775172"/>
                    <a:pt x="4612" y="775172"/>
                    <a:pt x="4612" y="775172"/>
                  </a:cubicBezTo>
                  <a:cubicBezTo>
                    <a:pt x="83025" y="751963"/>
                    <a:pt x="83025" y="751963"/>
                    <a:pt x="83025" y="751963"/>
                  </a:cubicBezTo>
                  <a:cubicBezTo>
                    <a:pt x="92250" y="747322"/>
                    <a:pt x="96862" y="747322"/>
                    <a:pt x="96862" y="742680"/>
                  </a:cubicBezTo>
                  <a:cubicBezTo>
                    <a:pt x="101475" y="742680"/>
                    <a:pt x="101475" y="738038"/>
                    <a:pt x="101475" y="738038"/>
                  </a:cubicBezTo>
                  <a:close/>
                  <a:moveTo>
                    <a:pt x="1606734" y="682357"/>
                  </a:moveTo>
                  <a:cubicBezTo>
                    <a:pt x="1615961" y="677717"/>
                    <a:pt x="1625187" y="677717"/>
                    <a:pt x="1634414" y="682357"/>
                  </a:cubicBezTo>
                  <a:cubicBezTo>
                    <a:pt x="1643641" y="686997"/>
                    <a:pt x="1648254" y="691638"/>
                    <a:pt x="1657481" y="696278"/>
                  </a:cubicBezTo>
                  <a:cubicBezTo>
                    <a:pt x="1662094" y="705559"/>
                    <a:pt x="1666708" y="710199"/>
                    <a:pt x="1666708" y="719480"/>
                  </a:cubicBezTo>
                  <a:cubicBezTo>
                    <a:pt x="1666708" y="728761"/>
                    <a:pt x="1666708" y="733401"/>
                    <a:pt x="1662094" y="742682"/>
                  </a:cubicBezTo>
                  <a:cubicBezTo>
                    <a:pt x="1662094" y="742682"/>
                    <a:pt x="1662094" y="747322"/>
                    <a:pt x="1662094" y="747322"/>
                  </a:cubicBezTo>
                  <a:cubicBezTo>
                    <a:pt x="1666708" y="751963"/>
                    <a:pt x="1666708" y="751963"/>
                    <a:pt x="1671321" y="751963"/>
                  </a:cubicBezTo>
                  <a:cubicBezTo>
                    <a:pt x="1639027" y="761244"/>
                    <a:pt x="1639027" y="761244"/>
                    <a:pt x="1639027" y="761244"/>
                  </a:cubicBezTo>
                  <a:cubicBezTo>
                    <a:pt x="1639027" y="756603"/>
                    <a:pt x="1639027" y="756603"/>
                    <a:pt x="1639027" y="756603"/>
                  </a:cubicBezTo>
                  <a:cubicBezTo>
                    <a:pt x="1648254" y="751963"/>
                    <a:pt x="1652868" y="747322"/>
                    <a:pt x="1657481" y="742682"/>
                  </a:cubicBezTo>
                  <a:cubicBezTo>
                    <a:pt x="1662094" y="738042"/>
                    <a:pt x="1662094" y="728761"/>
                    <a:pt x="1662094" y="724120"/>
                  </a:cubicBezTo>
                  <a:cubicBezTo>
                    <a:pt x="1662094" y="714840"/>
                    <a:pt x="1657481" y="710199"/>
                    <a:pt x="1652868" y="705559"/>
                  </a:cubicBezTo>
                  <a:cubicBezTo>
                    <a:pt x="1648254" y="700919"/>
                    <a:pt x="1643641" y="700919"/>
                    <a:pt x="1639027" y="696278"/>
                  </a:cubicBezTo>
                  <a:cubicBezTo>
                    <a:pt x="1629801" y="696278"/>
                    <a:pt x="1620574" y="696278"/>
                    <a:pt x="1611347" y="696278"/>
                  </a:cubicBezTo>
                  <a:cubicBezTo>
                    <a:pt x="1602120" y="696278"/>
                    <a:pt x="1592894" y="700919"/>
                    <a:pt x="1588280" y="705559"/>
                  </a:cubicBezTo>
                  <a:cubicBezTo>
                    <a:pt x="1583667" y="705559"/>
                    <a:pt x="1579054" y="710199"/>
                    <a:pt x="1574440" y="719480"/>
                  </a:cubicBezTo>
                  <a:cubicBezTo>
                    <a:pt x="1574440" y="724120"/>
                    <a:pt x="1574440" y="728761"/>
                    <a:pt x="1574440" y="738042"/>
                  </a:cubicBezTo>
                  <a:cubicBezTo>
                    <a:pt x="1574440" y="742682"/>
                    <a:pt x="1574440" y="747322"/>
                    <a:pt x="1579054" y="751963"/>
                  </a:cubicBezTo>
                  <a:cubicBezTo>
                    <a:pt x="1583667" y="756603"/>
                    <a:pt x="1588280" y="761244"/>
                    <a:pt x="1597507" y="765884"/>
                  </a:cubicBezTo>
                  <a:cubicBezTo>
                    <a:pt x="1597507" y="770524"/>
                    <a:pt x="1597507" y="770524"/>
                    <a:pt x="1597507" y="770524"/>
                  </a:cubicBezTo>
                  <a:cubicBezTo>
                    <a:pt x="1588280" y="765884"/>
                    <a:pt x="1579054" y="761244"/>
                    <a:pt x="1574440" y="756603"/>
                  </a:cubicBezTo>
                  <a:cubicBezTo>
                    <a:pt x="1569827" y="747322"/>
                    <a:pt x="1569827" y="742682"/>
                    <a:pt x="1565213" y="733401"/>
                  </a:cubicBezTo>
                  <a:cubicBezTo>
                    <a:pt x="1565213" y="719480"/>
                    <a:pt x="1569827" y="705559"/>
                    <a:pt x="1579054" y="696278"/>
                  </a:cubicBezTo>
                  <a:cubicBezTo>
                    <a:pt x="1588280" y="686997"/>
                    <a:pt x="1597507" y="682357"/>
                    <a:pt x="1606734" y="682357"/>
                  </a:cubicBezTo>
                  <a:close/>
                  <a:moveTo>
                    <a:pt x="18450" y="677695"/>
                  </a:moveTo>
                  <a:cubicBezTo>
                    <a:pt x="18450" y="682337"/>
                    <a:pt x="18450" y="686979"/>
                    <a:pt x="23062" y="686979"/>
                  </a:cubicBezTo>
                  <a:cubicBezTo>
                    <a:pt x="23062" y="691621"/>
                    <a:pt x="27675" y="691621"/>
                    <a:pt x="32287" y="691621"/>
                  </a:cubicBezTo>
                  <a:cubicBezTo>
                    <a:pt x="92250" y="705546"/>
                    <a:pt x="92250" y="705546"/>
                    <a:pt x="92250" y="705546"/>
                  </a:cubicBezTo>
                  <a:cubicBezTo>
                    <a:pt x="96862" y="705546"/>
                    <a:pt x="101475" y="705546"/>
                    <a:pt x="101475" y="705546"/>
                  </a:cubicBezTo>
                  <a:cubicBezTo>
                    <a:pt x="101475" y="705546"/>
                    <a:pt x="106087" y="705546"/>
                    <a:pt x="106087" y="700904"/>
                  </a:cubicBezTo>
                  <a:cubicBezTo>
                    <a:pt x="106087" y="700904"/>
                    <a:pt x="106087" y="700904"/>
                    <a:pt x="106087" y="696262"/>
                  </a:cubicBezTo>
                  <a:cubicBezTo>
                    <a:pt x="110700" y="691621"/>
                    <a:pt x="110700" y="691621"/>
                    <a:pt x="110700" y="691621"/>
                  </a:cubicBezTo>
                  <a:cubicBezTo>
                    <a:pt x="110700" y="696262"/>
                    <a:pt x="110700" y="696262"/>
                    <a:pt x="110700" y="696262"/>
                  </a:cubicBezTo>
                  <a:cubicBezTo>
                    <a:pt x="101475" y="733396"/>
                    <a:pt x="101475" y="733396"/>
                    <a:pt x="101475" y="733396"/>
                  </a:cubicBezTo>
                  <a:cubicBezTo>
                    <a:pt x="101475" y="728755"/>
                    <a:pt x="101475" y="728755"/>
                    <a:pt x="101475" y="728755"/>
                  </a:cubicBezTo>
                  <a:cubicBezTo>
                    <a:pt x="101475" y="728755"/>
                    <a:pt x="101475" y="724113"/>
                    <a:pt x="101475" y="719471"/>
                  </a:cubicBezTo>
                  <a:cubicBezTo>
                    <a:pt x="96862" y="719471"/>
                    <a:pt x="96862" y="719471"/>
                    <a:pt x="87637" y="719471"/>
                  </a:cubicBezTo>
                  <a:cubicBezTo>
                    <a:pt x="27675" y="705546"/>
                    <a:pt x="27675" y="705546"/>
                    <a:pt x="27675" y="705546"/>
                  </a:cubicBezTo>
                  <a:cubicBezTo>
                    <a:pt x="23062" y="705546"/>
                    <a:pt x="23062" y="705546"/>
                    <a:pt x="18450" y="705546"/>
                  </a:cubicBezTo>
                  <a:cubicBezTo>
                    <a:pt x="18450" y="705546"/>
                    <a:pt x="18450" y="705546"/>
                    <a:pt x="13837" y="705546"/>
                  </a:cubicBezTo>
                  <a:cubicBezTo>
                    <a:pt x="13837" y="710188"/>
                    <a:pt x="13837" y="710188"/>
                    <a:pt x="13837" y="714829"/>
                  </a:cubicBezTo>
                  <a:cubicBezTo>
                    <a:pt x="9225" y="714829"/>
                    <a:pt x="9225" y="714829"/>
                    <a:pt x="9225" y="714829"/>
                  </a:cubicBezTo>
                  <a:cubicBezTo>
                    <a:pt x="18450" y="677695"/>
                    <a:pt x="18450" y="677695"/>
                    <a:pt x="18450" y="677695"/>
                  </a:cubicBezTo>
                  <a:close/>
                  <a:moveTo>
                    <a:pt x="1629801" y="575628"/>
                  </a:moveTo>
                  <a:cubicBezTo>
                    <a:pt x="1652868" y="645234"/>
                    <a:pt x="1652868" y="645234"/>
                    <a:pt x="1652868" y="645234"/>
                  </a:cubicBezTo>
                  <a:cubicBezTo>
                    <a:pt x="1629801" y="654515"/>
                    <a:pt x="1629801" y="654515"/>
                    <a:pt x="1629801" y="654515"/>
                  </a:cubicBezTo>
                  <a:cubicBezTo>
                    <a:pt x="1629801" y="649874"/>
                    <a:pt x="1629801" y="649874"/>
                    <a:pt x="1629801" y="649874"/>
                  </a:cubicBezTo>
                  <a:cubicBezTo>
                    <a:pt x="1634414" y="645234"/>
                    <a:pt x="1639027" y="645234"/>
                    <a:pt x="1639027" y="645234"/>
                  </a:cubicBezTo>
                  <a:cubicBezTo>
                    <a:pt x="1643641" y="640594"/>
                    <a:pt x="1643641" y="640594"/>
                    <a:pt x="1643641" y="635953"/>
                  </a:cubicBezTo>
                  <a:cubicBezTo>
                    <a:pt x="1643641" y="635953"/>
                    <a:pt x="1643641" y="631313"/>
                    <a:pt x="1639027" y="626672"/>
                  </a:cubicBezTo>
                  <a:cubicBezTo>
                    <a:pt x="1634414" y="603470"/>
                    <a:pt x="1634414" y="603470"/>
                    <a:pt x="1634414" y="603470"/>
                  </a:cubicBezTo>
                  <a:cubicBezTo>
                    <a:pt x="1597507" y="612751"/>
                    <a:pt x="1597507" y="612751"/>
                    <a:pt x="1597507" y="612751"/>
                  </a:cubicBezTo>
                  <a:cubicBezTo>
                    <a:pt x="1602120" y="631313"/>
                    <a:pt x="1602120" y="631313"/>
                    <a:pt x="1602120" y="631313"/>
                  </a:cubicBezTo>
                  <a:cubicBezTo>
                    <a:pt x="1606734" y="635953"/>
                    <a:pt x="1606734" y="640594"/>
                    <a:pt x="1606734" y="640594"/>
                  </a:cubicBezTo>
                  <a:cubicBezTo>
                    <a:pt x="1611347" y="645234"/>
                    <a:pt x="1615961" y="645234"/>
                    <a:pt x="1620574" y="645234"/>
                  </a:cubicBezTo>
                  <a:cubicBezTo>
                    <a:pt x="1588280" y="654515"/>
                    <a:pt x="1588280" y="654515"/>
                    <a:pt x="1588280" y="654515"/>
                  </a:cubicBezTo>
                  <a:cubicBezTo>
                    <a:pt x="1592894" y="649874"/>
                    <a:pt x="1597507" y="649874"/>
                    <a:pt x="1597507" y="649874"/>
                  </a:cubicBezTo>
                  <a:cubicBezTo>
                    <a:pt x="1597507" y="645234"/>
                    <a:pt x="1597507" y="645234"/>
                    <a:pt x="1597507" y="645234"/>
                  </a:cubicBezTo>
                  <a:cubicBezTo>
                    <a:pt x="1602120" y="640594"/>
                    <a:pt x="1597507" y="635953"/>
                    <a:pt x="1597507" y="635953"/>
                  </a:cubicBezTo>
                  <a:cubicBezTo>
                    <a:pt x="1592894" y="612751"/>
                    <a:pt x="1592894" y="612751"/>
                    <a:pt x="1592894" y="612751"/>
                  </a:cubicBezTo>
                  <a:cubicBezTo>
                    <a:pt x="1560600" y="622032"/>
                    <a:pt x="1560600" y="622032"/>
                    <a:pt x="1560600" y="622032"/>
                  </a:cubicBezTo>
                  <a:cubicBezTo>
                    <a:pt x="1560600" y="622032"/>
                    <a:pt x="1555987" y="626672"/>
                    <a:pt x="1555987" y="626672"/>
                  </a:cubicBezTo>
                  <a:cubicBezTo>
                    <a:pt x="1555987" y="626672"/>
                    <a:pt x="1555987" y="626672"/>
                    <a:pt x="1551373" y="626672"/>
                  </a:cubicBezTo>
                  <a:cubicBezTo>
                    <a:pt x="1551373" y="631313"/>
                    <a:pt x="1551373" y="631313"/>
                    <a:pt x="1555987" y="631313"/>
                  </a:cubicBezTo>
                  <a:cubicBezTo>
                    <a:pt x="1560600" y="649874"/>
                    <a:pt x="1560600" y="649874"/>
                    <a:pt x="1560600" y="649874"/>
                  </a:cubicBezTo>
                  <a:cubicBezTo>
                    <a:pt x="1560600" y="654515"/>
                    <a:pt x="1560600" y="659155"/>
                    <a:pt x="1565213" y="659155"/>
                  </a:cubicBezTo>
                  <a:cubicBezTo>
                    <a:pt x="1565213" y="663795"/>
                    <a:pt x="1565213" y="663795"/>
                    <a:pt x="1569827" y="663795"/>
                  </a:cubicBezTo>
                  <a:cubicBezTo>
                    <a:pt x="1574440" y="668436"/>
                    <a:pt x="1579054" y="668436"/>
                    <a:pt x="1583667" y="668436"/>
                  </a:cubicBezTo>
                  <a:cubicBezTo>
                    <a:pt x="1583667" y="673076"/>
                    <a:pt x="1583667" y="673076"/>
                    <a:pt x="1583667" y="673076"/>
                  </a:cubicBezTo>
                  <a:cubicBezTo>
                    <a:pt x="1560600" y="673076"/>
                    <a:pt x="1560600" y="673076"/>
                    <a:pt x="1560600" y="673076"/>
                  </a:cubicBezTo>
                  <a:cubicBezTo>
                    <a:pt x="1537533" y="603470"/>
                    <a:pt x="1537533" y="603470"/>
                    <a:pt x="1537533" y="603470"/>
                  </a:cubicBezTo>
                  <a:cubicBezTo>
                    <a:pt x="1542147" y="598830"/>
                    <a:pt x="1542147" y="598830"/>
                    <a:pt x="1542147" y="598830"/>
                  </a:cubicBezTo>
                  <a:cubicBezTo>
                    <a:pt x="1542147" y="603470"/>
                    <a:pt x="1542147" y="603470"/>
                    <a:pt x="1542147" y="603470"/>
                  </a:cubicBezTo>
                  <a:cubicBezTo>
                    <a:pt x="1542147" y="608111"/>
                    <a:pt x="1546760" y="608111"/>
                    <a:pt x="1546760" y="608111"/>
                  </a:cubicBezTo>
                  <a:cubicBezTo>
                    <a:pt x="1546760" y="612751"/>
                    <a:pt x="1546760" y="612751"/>
                    <a:pt x="1551373" y="612751"/>
                  </a:cubicBezTo>
                  <a:cubicBezTo>
                    <a:pt x="1551373" y="612751"/>
                    <a:pt x="1555987" y="612751"/>
                    <a:pt x="1560600" y="608111"/>
                  </a:cubicBezTo>
                  <a:cubicBezTo>
                    <a:pt x="1620574" y="594190"/>
                    <a:pt x="1620574" y="594190"/>
                    <a:pt x="1620574" y="594190"/>
                  </a:cubicBezTo>
                  <a:cubicBezTo>
                    <a:pt x="1625187" y="589549"/>
                    <a:pt x="1629801" y="589549"/>
                    <a:pt x="1629801" y="589549"/>
                  </a:cubicBezTo>
                  <a:cubicBezTo>
                    <a:pt x="1629801" y="584909"/>
                    <a:pt x="1629801" y="584909"/>
                    <a:pt x="1629801" y="580269"/>
                  </a:cubicBezTo>
                  <a:cubicBezTo>
                    <a:pt x="1629801" y="575628"/>
                    <a:pt x="1629801" y="575628"/>
                    <a:pt x="1629801" y="575628"/>
                  </a:cubicBezTo>
                  <a:close/>
                  <a:moveTo>
                    <a:pt x="59962" y="529159"/>
                  </a:moveTo>
                  <a:cubicBezTo>
                    <a:pt x="59962" y="533801"/>
                    <a:pt x="59962" y="538443"/>
                    <a:pt x="64575" y="543084"/>
                  </a:cubicBezTo>
                  <a:cubicBezTo>
                    <a:pt x="64575" y="543084"/>
                    <a:pt x="69187" y="543084"/>
                    <a:pt x="73800" y="547726"/>
                  </a:cubicBezTo>
                  <a:cubicBezTo>
                    <a:pt x="110700" y="557010"/>
                    <a:pt x="110700" y="557010"/>
                    <a:pt x="110700" y="557010"/>
                  </a:cubicBezTo>
                  <a:cubicBezTo>
                    <a:pt x="119925" y="561651"/>
                    <a:pt x="124537" y="566293"/>
                    <a:pt x="129150" y="566293"/>
                  </a:cubicBezTo>
                  <a:cubicBezTo>
                    <a:pt x="133762" y="570935"/>
                    <a:pt x="138375" y="575577"/>
                    <a:pt x="138375" y="584860"/>
                  </a:cubicBezTo>
                  <a:cubicBezTo>
                    <a:pt x="138375" y="589502"/>
                    <a:pt x="138375" y="598786"/>
                    <a:pt x="138375" y="608069"/>
                  </a:cubicBezTo>
                  <a:cubicBezTo>
                    <a:pt x="133762" y="617353"/>
                    <a:pt x="129150" y="621994"/>
                    <a:pt x="124537" y="626636"/>
                  </a:cubicBezTo>
                  <a:cubicBezTo>
                    <a:pt x="119925" y="631278"/>
                    <a:pt x="110700" y="631278"/>
                    <a:pt x="106087" y="631278"/>
                  </a:cubicBezTo>
                  <a:cubicBezTo>
                    <a:pt x="101475" y="631278"/>
                    <a:pt x="92250" y="631278"/>
                    <a:pt x="83025" y="626636"/>
                  </a:cubicBezTo>
                  <a:cubicBezTo>
                    <a:pt x="46125" y="617353"/>
                    <a:pt x="46125" y="617353"/>
                    <a:pt x="46125" y="617353"/>
                  </a:cubicBezTo>
                  <a:cubicBezTo>
                    <a:pt x="41512" y="612711"/>
                    <a:pt x="36900" y="612711"/>
                    <a:pt x="36900" y="612711"/>
                  </a:cubicBezTo>
                  <a:cubicBezTo>
                    <a:pt x="32287" y="612711"/>
                    <a:pt x="32287" y="617353"/>
                    <a:pt x="32287" y="621994"/>
                  </a:cubicBezTo>
                  <a:cubicBezTo>
                    <a:pt x="27675" y="621994"/>
                    <a:pt x="27675" y="621994"/>
                    <a:pt x="27675" y="621994"/>
                  </a:cubicBezTo>
                  <a:cubicBezTo>
                    <a:pt x="41512" y="584860"/>
                    <a:pt x="41512" y="584860"/>
                    <a:pt x="41512" y="584860"/>
                  </a:cubicBezTo>
                  <a:cubicBezTo>
                    <a:pt x="41512" y="589502"/>
                    <a:pt x="41512" y="589502"/>
                    <a:pt x="41512" y="589502"/>
                  </a:cubicBezTo>
                  <a:cubicBezTo>
                    <a:pt x="41512" y="594144"/>
                    <a:pt x="41512" y="594144"/>
                    <a:pt x="41512" y="598786"/>
                  </a:cubicBezTo>
                  <a:cubicBezTo>
                    <a:pt x="46125" y="598786"/>
                    <a:pt x="46125" y="598786"/>
                    <a:pt x="50737" y="603427"/>
                  </a:cubicBezTo>
                  <a:cubicBezTo>
                    <a:pt x="92250" y="617353"/>
                    <a:pt x="92250" y="617353"/>
                    <a:pt x="92250" y="617353"/>
                  </a:cubicBezTo>
                  <a:cubicBezTo>
                    <a:pt x="96862" y="617353"/>
                    <a:pt x="101475" y="617353"/>
                    <a:pt x="106087" y="617353"/>
                  </a:cubicBezTo>
                  <a:cubicBezTo>
                    <a:pt x="110700" y="621994"/>
                    <a:pt x="110700" y="621994"/>
                    <a:pt x="115312" y="617353"/>
                  </a:cubicBezTo>
                  <a:cubicBezTo>
                    <a:pt x="119925" y="617353"/>
                    <a:pt x="119925" y="617353"/>
                    <a:pt x="124537" y="612711"/>
                  </a:cubicBezTo>
                  <a:cubicBezTo>
                    <a:pt x="129150" y="612711"/>
                    <a:pt x="129150" y="608069"/>
                    <a:pt x="129150" y="603427"/>
                  </a:cubicBezTo>
                  <a:cubicBezTo>
                    <a:pt x="133762" y="598786"/>
                    <a:pt x="133762" y="589502"/>
                    <a:pt x="133762" y="584860"/>
                  </a:cubicBezTo>
                  <a:cubicBezTo>
                    <a:pt x="133762" y="580219"/>
                    <a:pt x="129150" y="575577"/>
                    <a:pt x="124537" y="575577"/>
                  </a:cubicBezTo>
                  <a:cubicBezTo>
                    <a:pt x="124537" y="570935"/>
                    <a:pt x="115312" y="566293"/>
                    <a:pt x="106087" y="561651"/>
                  </a:cubicBezTo>
                  <a:cubicBezTo>
                    <a:pt x="69187" y="552368"/>
                    <a:pt x="69187" y="552368"/>
                    <a:pt x="69187" y="552368"/>
                  </a:cubicBezTo>
                  <a:cubicBezTo>
                    <a:pt x="64575" y="547726"/>
                    <a:pt x="59962" y="547726"/>
                    <a:pt x="59962" y="547726"/>
                  </a:cubicBezTo>
                  <a:cubicBezTo>
                    <a:pt x="55350" y="552368"/>
                    <a:pt x="55350" y="552368"/>
                    <a:pt x="55350" y="557010"/>
                  </a:cubicBezTo>
                  <a:cubicBezTo>
                    <a:pt x="50737" y="561651"/>
                    <a:pt x="50737" y="561651"/>
                    <a:pt x="50737" y="561651"/>
                  </a:cubicBezTo>
                  <a:cubicBezTo>
                    <a:pt x="50737" y="557010"/>
                    <a:pt x="50737" y="557010"/>
                    <a:pt x="50737" y="557010"/>
                  </a:cubicBezTo>
                  <a:cubicBezTo>
                    <a:pt x="59962" y="529159"/>
                    <a:pt x="59962" y="529159"/>
                    <a:pt x="59962" y="529159"/>
                  </a:cubicBezTo>
                  <a:close/>
                  <a:moveTo>
                    <a:pt x="1508285" y="468816"/>
                  </a:moveTo>
                  <a:cubicBezTo>
                    <a:pt x="1503673" y="473458"/>
                    <a:pt x="1499060" y="478100"/>
                    <a:pt x="1499060" y="482742"/>
                  </a:cubicBezTo>
                  <a:cubicBezTo>
                    <a:pt x="1494448" y="487383"/>
                    <a:pt x="1494448" y="492025"/>
                    <a:pt x="1499060" y="496667"/>
                  </a:cubicBezTo>
                  <a:cubicBezTo>
                    <a:pt x="1499060" y="496667"/>
                    <a:pt x="1503673" y="501309"/>
                    <a:pt x="1503673" y="501309"/>
                  </a:cubicBezTo>
                  <a:cubicBezTo>
                    <a:pt x="1508285" y="505950"/>
                    <a:pt x="1512898" y="505950"/>
                    <a:pt x="1517510" y="510592"/>
                  </a:cubicBezTo>
                  <a:cubicBezTo>
                    <a:pt x="1522123" y="496667"/>
                    <a:pt x="1526735" y="492025"/>
                    <a:pt x="1526735" y="487383"/>
                  </a:cubicBezTo>
                  <a:cubicBezTo>
                    <a:pt x="1531348" y="482742"/>
                    <a:pt x="1531348" y="478100"/>
                    <a:pt x="1535960" y="473458"/>
                  </a:cubicBezTo>
                  <a:cubicBezTo>
                    <a:pt x="1531348" y="473458"/>
                    <a:pt x="1526735" y="468816"/>
                    <a:pt x="1522123" y="468816"/>
                  </a:cubicBezTo>
                  <a:cubicBezTo>
                    <a:pt x="1517510" y="468816"/>
                    <a:pt x="1512898" y="468816"/>
                    <a:pt x="1508285" y="468816"/>
                  </a:cubicBezTo>
                  <a:close/>
                  <a:moveTo>
                    <a:pt x="1563635" y="464175"/>
                  </a:moveTo>
                  <a:cubicBezTo>
                    <a:pt x="1563635" y="464175"/>
                    <a:pt x="1559023" y="464175"/>
                    <a:pt x="1559023" y="468816"/>
                  </a:cubicBezTo>
                  <a:cubicBezTo>
                    <a:pt x="1559023" y="468816"/>
                    <a:pt x="1554410" y="473458"/>
                    <a:pt x="1549798" y="478100"/>
                  </a:cubicBezTo>
                  <a:cubicBezTo>
                    <a:pt x="1554410" y="482742"/>
                    <a:pt x="1559023" y="482742"/>
                    <a:pt x="1563635" y="487383"/>
                  </a:cubicBezTo>
                  <a:cubicBezTo>
                    <a:pt x="1568248" y="487383"/>
                    <a:pt x="1572860" y="487383"/>
                    <a:pt x="1577473" y="482742"/>
                  </a:cubicBezTo>
                  <a:cubicBezTo>
                    <a:pt x="1582085" y="482742"/>
                    <a:pt x="1582085" y="478100"/>
                    <a:pt x="1582085" y="478100"/>
                  </a:cubicBezTo>
                  <a:cubicBezTo>
                    <a:pt x="1582085" y="473458"/>
                    <a:pt x="1582085" y="473458"/>
                    <a:pt x="1582085" y="468816"/>
                  </a:cubicBezTo>
                  <a:cubicBezTo>
                    <a:pt x="1582085" y="464175"/>
                    <a:pt x="1577473" y="464175"/>
                    <a:pt x="1572860" y="464175"/>
                  </a:cubicBezTo>
                  <a:cubicBezTo>
                    <a:pt x="1572860" y="464175"/>
                    <a:pt x="1568248" y="464175"/>
                    <a:pt x="1563635" y="464175"/>
                  </a:cubicBezTo>
                  <a:close/>
                  <a:moveTo>
                    <a:pt x="1554410" y="454891"/>
                  </a:moveTo>
                  <a:cubicBezTo>
                    <a:pt x="1563635" y="450249"/>
                    <a:pt x="1568248" y="450249"/>
                    <a:pt x="1572860" y="454891"/>
                  </a:cubicBezTo>
                  <a:cubicBezTo>
                    <a:pt x="1582085" y="459533"/>
                    <a:pt x="1582085" y="459533"/>
                    <a:pt x="1586698" y="464175"/>
                  </a:cubicBezTo>
                  <a:cubicBezTo>
                    <a:pt x="1591310" y="473458"/>
                    <a:pt x="1591310" y="478100"/>
                    <a:pt x="1586698" y="482742"/>
                  </a:cubicBezTo>
                  <a:cubicBezTo>
                    <a:pt x="1586698" y="487383"/>
                    <a:pt x="1586698" y="487383"/>
                    <a:pt x="1582085" y="492025"/>
                  </a:cubicBezTo>
                  <a:cubicBezTo>
                    <a:pt x="1577473" y="492025"/>
                    <a:pt x="1572860" y="492025"/>
                    <a:pt x="1568248" y="492025"/>
                  </a:cubicBezTo>
                  <a:cubicBezTo>
                    <a:pt x="1563635" y="492025"/>
                    <a:pt x="1554410" y="487383"/>
                    <a:pt x="1545185" y="482742"/>
                  </a:cubicBezTo>
                  <a:cubicBezTo>
                    <a:pt x="1540573" y="492025"/>
                    <a:pt x="1535960" y="501309"/>
                    <a:pt x="1531348" y="510592"/>
                  </a:cubicBezTo>
                  <a:cubicBezTo>
                    <a:pt x="1540573" y="515234"/>
                    <a:pt x="1554410" y="515234"/>
                    <a:pt x="1559023" y="510592"/>
                  </a:cubicBezTo>
                  <a:cubicBezTo>
                    <a:pt x="1559023" y="510592"/>
                    <a:pt x="1563635" y="510592"/>
                    <a:pt x="1563635" y="505950"/>
                  </a:cubicBezTo>
                  <a:cubicBezTo>
                    <a:pt x="1563635" y="505950"/>
                    <a:pt x="1563635" y="505950"/>
                    <a:pt x="1563635" y="501309"/>
                  </a:cubicBezTo>
                  <a:cubicBezTo>
                    <a:pt x="1577473" y="529159"/>
                    <a:pt x="1577473" y="529159"/>
                    <a:pt x="1577473" y="529159"/>
                  </a:cubicBezTo>
                  <a:cubicBezTo>
                    <a:pt x="1572860" y="524517"/>
                    <a:pt x="1572860" y="524517"/>
                    <a:pt x="1568248" y="519876"/>
                  </a:cubicBezTo>
                  <a:cubicBezTo>
                    <a:pt x="1568248" y="519876"/>
                    <a:pt x="1563635" y="519876"/>
                    <a:pt x="1554410" y="519876"/>
                  </a:cubicBezTo>
                  <a:cubicBezTo>
                    <a:pt x="1545185" y="519876"/>
                    <a:pt x="1535960" y="519876"/>
                    <a:pt x="1526735" y="515234"/>
                  </a:cubicBezTo>
                  <a:cubicBezTo>
                    <a:pt x="1526735" y="524517"/>
                    <a:pt x="1526735" y="529159"/>
                    <a:pt x="1526735" y="533801"/>
                  </a:cubicBezTo>
                  <a:cubicBezTo>
                    <a:pt x="1522123" y="533801"/>
                    <a:pt x="1526735" y="538443"/>
                    <a:pt x="1526735" y="543084"/>
                  </a:cubicBezTo>
                  <a:cubicBezTo>
                    <a:pt x="1526735" y="543084"/>
                    <a:pt x="1531348" y="547726"/>
                    <a:pt x="1531348" y="547726"/>
                  </a:cubicBezTo>
                  <a:cubicBezTo>
                    <a:pt x="1535960" y="547726"/>
                    <a:pt x="1540573" y="547726"/>
                    <a:pt x="1540573" y="547726"/>
                  </a:cubicBezTo>
                  <a:cubicBezTo>
                    <a:pt x="1540573" y="552368"/>
                    <a:pt x="1540573" y="552368"/>
                    <a:pt x="1540573" y="552368"/>
                  </a:cubicBezTo>
                  <a:cubicBezTo>
                    <a:pt x="1535960" y="552368"/>
                    <a:pt x="1531348" y="552368"/>
                    <a:pt x="1526735" y="552368"/>
                  </a:cubicBezTo>
                  <a:cubicBezTo>
                    <a:pt x="1522123" y="547726"/>
                    <a:pt x="1517510" y="547726"/>
                    <a:pt x="1512898" y="543084"/>
                  </a:cubicBezTo>
                  <a:cubicBezTo>
                    <a:pt x="1512898" y="538443"/>
                    <a:pt x="1512898" y="533801"/>
                    <a:pt x="1512898" y="529159"/>
                  </a:cubicBezTo>
                  <a:cubicBezTo>
                    <a:pt x="1512898" y="524517"/>
                    <a:pt x="1512898" y="519876"/>
                    <a:pt x="1512898" y="515234"/>
                  </a:cubicBezTo>
                  <a:cubicBezTo>
                    <a:pt x="1508285" y="510592"/>
                    <a:pt x="1503673" y="505950"/>
                    <a:pt x="1499060" y="505950"/>
                  </a:cubicBezTo>
                  <a:cubicBezTo>
                    <a:pt x="1494448" y="501309"/>
                    <a:pt x="1489835" y="496667"/>
                    <a:pt x="1489835" y="492025"/>
                  </a:cubicBezTo>
                  <a:cubicBezTo>
                    <a:pt x="1485223" y="487383"/>
                    <a:pt x="1485223" y="478100"/>
                    <a:pt x="1485223" y="473458"/>
                  </a:cubicBezTo>
                  <a:cubicBezTo>
                    <a:pt x="1485223" y="468816"/>
                    <a:pt x="1489835" y="464175"/>
                    <a:pt x="1494448" y="459533"/>
                  </a:cubicBezTo>
                  <a:cubicBezTo>
                    <a:pt x="1499060" y="459533"/>
                    <a:pt x="1503673" y="459533"/>
                    <a:pt x="1512898" y="459533"/>
                  </a:cubicBezTo>
                  <a:cubicBezTo>
                    <a:pt x="1517510" y="459533"/>
                    <a:pt x="1526735" y="464175"/>
                    <a:pt x="1540573" y="468816"/>
                  </a:cubicBezTo>
                  <a:cubicBezTo>
                    <a:pt x="1540573" y="464175"/>
                    <a:pt x="1545185" y="464175"/>
                    <a:pt x="1545185" y="459533"/>
                  </a:cubicBezTo>
                  <a:cubicBezTo>
                    <a:pt x="1549798" y="459533"/>
                    <a:pt x="1554410" y="454891"/>
                    <a:pt x="1554410" y="454891"/>
                  </a:cubicBezTo>
                  <a:close/>
                  <a:moveTo>
                    <a:pt x="110700" y="422399"/>
                  </a:moveTo>
                  <a:cubicBezTo>
                    <a:pt x="110700" y="422399"/>
                    <a:pt x="110700" y="422399"/>
                    <a:pt x="115312" y="422399"/>
                  </a:cubicBezTo>
                  <a:cubicBezTo>
                    <a:pt x="115312" y="422399"/>
                    <a:pt x="115312" y="422399"/>
                    <a:pt x="115312" y="427041"/>
                  </a:cubicBezTo>
                  <a:cubicBezTo>
                    <a:pt x="110700" y="431682"/>
                    <a:pt x="110700" y="431682"/>
                    <a:pt x="110700" y="436324"/>
                  </a:cubicBezTo>
                  <a:cubicBezTo>
                    <a:pt x="115312" y="436324"/>
                    <a:pt x="115312" y="440966"/>
                    <a:pt x="119925" y="440966"/>
                  </a:cubicBezTo>
                  <a:cubicBezTo>
                    <a:pt x="119925" y="440966"/>
                    <a:pt x="119925" y="440966"/>
                    <a:pt x="193725" y="478100"/>
                  </a:cubicBezTo>
                  <a:cubicBezTo>
                    <a:pt x="193725" y="478100"/>
                    <a:pt x="193725" y="478100"/>
                    <a:pt x="189112" y="482742"/>
                  </a:cubicBezTo>
                  <a:cubicBezTo>
                    <a:pt x="189112" y="482742"/>
                    <a:pt x="189112" y="482742"/>
                    <a:pt x="92250" y="501309"/>
                  </a:cubicBezTo>
                  <a:cubicBezTo>
                    <a:pt x="92250" y="501309"/>
                    <a:pt x="92250" y="501309"/>
                    <a:pt x="147600" y="529159"/>
                  </a:cubicBezTo>
                  <a:cubicBezTo>
                    <a:pt x="152212" y="533801"/>
                    <a:pt x="152212" y="533801"/>
                    <a:pt x="156825" y="533801"/>
                  </a:cubicBezTo>
                  <a:cubicBezTo>
                    <a:pt x="156825" y="533801"/>
                    <a:pt x="161437" y="529159"/>
                    <a:pt x="161437" y="524517"/>
                  </a:cubicBezTo>
                  <a:cubicBezTo>
                    <a:pt x="161437" y="524517"/>
                    <a:pt x="161437" y="524517"/>
                    <a:pt x="166050" y="524517"/>
                  </a:cubicBezTo>
                  <a:cubicBezTo>
                    <a:pt x="166050" y="524517"/>
                    <a:pt x="166050" y="524517"/>
                    <a:pt x="152212" y="552368"/>
                  </a:cubicBezTo>
                  <a:cubicBezTo>
                    <a:pt x="152212" y="552368"/>
                    <a:pt x="152212" y="552368"/>
                    <a:pt x="147600" y="552368"/>
                  </a:cubicBezTo>
                  <a:cubicBezTo>
                    <a:pt x="147600" y="552368"/>
                    <a:pt x="147600" y="552368"/>
                    <a:pt x="147600" y="547726"/>
                  </a:cubicBezTo>
                  <a:cubicBezTo>
                    <a:pt x="152212" y="547726"/>
                    <a:pt x="152212" y="543084"/>
                    <a:pt x="152212" y="538443"/>
                  </a:cubicBezTo>
                  <a:cubicBezTo>
                    <a:pt x="147600" y="538443"/>
                    <a:pt x="147600" y="538443"/>
                    <a:pt x="142987" y="533801"/>
                  </a:cubicBezTo>
                  <a:cubicBezTo>
                    <a:pt x="142987" y="533801"/>
                    <a:pt x="142987" y="533801"/>
                    <a:pt x="83025" y="501309"/>
                  </a:cubicBezTo>
                  <a:cubicBezTo>
                    <a:pt x="78412" y="505950"/>
                    <a:pt x="78412" y="505950"/>
                    <a:pt x="73800" y="505950"/>
                  </a:cubicBezTo>
                  <a:cubicBezTo>
                    <a:pt x="73800" y="505950"/>
                    <a:pt x="73800" y="505950"/>
                    <a:pt x="69187" y="510592"/>
                  </a:cubicBezTo>
                  <a:cubicBezTo>
                    <a:pt x="69187" y="510592"/>
                    <a:pt x="69187" y="510592"/>
                    <a:pt x="64575" y="515234"/>
                  </a:cubicBezTo>
                  <a:cubicBezTo>
                    <a:pt x="64575" y="515234"/>
                    <a:pt x="64575" y="515234"/>
                    <a:pt x="78412" y="492025"/>
                  </a:cubicBezTo>
                  <a:cubicBezTo>
                    <a:pt x="78412" y="492025"/>
                    <a:pt x="78412" y="492025"/>
                    <a:pt x="166050" y="473458"/>
                  </a:cubicBezTo>
                  <a:cubicBezTo>
                    <a:pt x="166050" y="473458"/>
                    <a:pt x="166050" y="473458"/>
                    <a:pt x="119925" y="445608"/>
                  </a:cubicBezTo>
                  <a:cubicBezTo>
                    <a:pt x="110700" y="445608"/>
                    <a:pt x="110700" y="445608"/>
                    <a:pt x="106087" y="445608"/>
                  </a:cubicBezTo>
                  <a:cubicBezTo>
                    <a:pt x="106087" y="445608"/>
                    <a:pt x="101475" y="445608"/>
                    <a:pt x="101475" y="450249"/>
                  </a:cubicBezTo>
                  <a:cubicBezTo>
                    <a:pt x="101475" y="450249"/>
                    <a:pt x="101475" y="450249"/>
                    <a:pt x="101475" y="454891"/>
                  </a:cubicBezTo>
                  <a:cubicBezTo>
                    <a:pt x="101475" y="454891"/>
                    <a:pt x="101475" y="454891"/>
                    <a:pt x="96862" y="450249"/>
                  </a:cubicBezTo>
                  <a:cubicBezTo>
                    <a:pt x="96862" y="450249"/>
                    <a:pt x="96862" y="450249"/>
                    <a:pt x="110700" y="422399"/>
                  </a:cubicBezTo>
                  <a:close/>
                  <a:moveTo>
                    <a:pt x="142987" y="375981"/>
                  </a:moveTo>
                  <a:cubicBezTo>
                    <a:pt x="142987" y="380623"/>
                    <a:pt x="142987" y="380623"/>
                    <a:pt x="142987" y="380623"/>
                  </a:cubicBezTo>
                  <a:cubicBezTo>
                    <a:pt x="138375" y="385265"/>
                    <a:pt x="138375" y="389907"/>
                    <a:pt x="138375" y="389907"/>
                  </a:cubicBezTo>
                  <a:cubicBezTo>
                    <a:pt x="138375" y="394548"/>
                    <a:pt x="142987" y="394548"/>
                    <a:pt x="147600" y="399190"/>
                  </a:cubicBezTo>
                  <a:cubicBezTo>
                    <a:pt x="198337" y="431682"/>
                    <a:pt x="198337" y="431682"/>
                    <a:pt x="198337" y="431682"/>
                  </a:cubicBezTo>
                  <a:cubicBezTo>
                    <a:pt x="202950" y="436324"/>
                    <a:pt x="207562" y="436324"/>
                    <a:pt x="207562" y="436324"/>
                  </a:cubicBezTo>
                  <a:cubicBezTo>
                    <a:pt x="207562" y="436324"/>
                    <a:pt x="212175" y="436324"/>
                    <a:pt x="212175" y="436324"/>
                  </a:cubicBezTo>
                  <a:cubicBezTo>
                    <a:pt x="212175" y="436324"/>
                    <a:pt x="216787" y="431682"/>
                    <a:pt x="216787" y="431682"/>
                  </a:cubicBezTo>
                  <a:cubicBezTo>
                    <a:pt x="216787" y="427041"/>
                    <a:pt x="216787" y="427041"/>
                    <a:pt x="216787" y="427041"/>
                  </a:cubicBezTo>
                  <a:cubicBezTo>
                    <a:pt x="221400" y="427041"/>
                    <a:pt x="221400" y="427041"/>
                    <a:pt x="221400" y="427041"/>
                  </a:cubicBezTo>
                  <a:cubicBezTo>
                    <a:pt x="198337" y="464175"/>
                    <a:pt x="198337" y="464175"/>
                    <a:pt x="198337" y="464175"/>
                  </a:cubicBezTo>
                  <a:cubicBezTo>
                    <a:pt x="198337" y="459533"/>
                    <a:pt x="198337" y="459533"/>
                    <a:pt x="198337" y="459533"/>
                  </a:cubicBezTo>
                  <a:cubicBezTo>
                    <a:pt x="198337" y="454891"/>
                    <a:pt x="202950" y="454891"/>
                    <a:pt x="198337" y="450249"/>
                  </a:cubicBezTo>
                  <a:cubicBezTo>
                    <a:pt x="198337" y="450249"/>
                    <a:pt x="198337" y="445608"/>
                    <a:pt x="193725" y="440966"/>
                  </a:cubicBezTo>
                  <a:cubicBezTo>
                    <a:pt x="138375" y="408474"/>
                    <a:pt x="138375" y="408474"/>
                    <a:pt x="138375" y="408474"/>
                  </a:cubicBezTo>
                  <a:cubicBezTo>
                    <a:pt x="133762" y="408474"/>
                    <a:pt x="133762" y="403832"/>
                    <a:pt x="133762" y="403832"/>
                  </a:cubicBezTo>
                  <a:cubicBezTo>
                    <a:pt x="129150" y="403832"/>
                    <a:pt x="129150" y="403832"/>
                    <a:pt x="129150" y="403832"/>
                  </a:cubicBezTo>
                  <a:cubicBezTo>
                    <a:pt x="124537" y="408474"/>
                    <a:pt x="124537" y="408474"/>
                    <a:pt x="124537" y="408474"/>
                  </a:cubicBezTo>
                  <a:cubicBezTo>
                    <a:pt x="119925" y="413115"/>
                    <a:pt x="119925" y="413115"/>
                    <a:pt x="119925" y="413115"/>
                  </a:cubicBezTo>
                  <a:cubicBezTo>
                    <a:pt x="142987" y="375981"/>
                    <a:pt x="142987" y="375981"/>
                    <a:pt x="142987" y="375981"/>
                  </a:cubicBezTo>
                  <a:close/>
                  <a:moveTo>
                    <a:pt x="1480610" y="310997"/>
                  </a:moveTo>
                  <a:cubicBezTo>
                    <a:pt x="1485223" y="310997"/>
                    <a:pt x="1485223" y="310997"/>
                    <a:pt x="1485223" y="310997"/>
                  </a:cubicBezTo>
                  <a:cubicBezTo>
                    <a:pt x="1526735" y="366698"/>
                    <a:pt x="1526735" y="366698"/>
                    <a:pt x="1526735" y="366698"/>
                  </a:cubicBezTo>
                  <a:cubicBezTo>
                    <a:pt x="1512898" y="380623"/>
                    <a:pt x="1512898" y="380623"/>
                    <a:pt x="1512898" y="380623"/>
                  </a:cubicBezTo>
                  <a:cubicBezTo>
                    <a:pt x="1508285" y="380623"/>
                    <a:pt x="1508285" y="380623"/>
                    <a:pt x="1508285" y="380623"/>
                  </a:cubicBezTo>
                  <a:cubicBezTo>
                    <a:pt x="1512898" y="375981"/>
                    <a:pt x="1512898" y="371340"/>
                    <a:pt x="1517510" y="371340"/>
                  </a:cubicBezTo>
                  <a:cubicBezTo>
                    <a:pt x="1517510" y="371340"/>
                    <a:pt x="1517510" y="366698"/>
                    <a:pt x="1517510" y="362056"/>
                  </a:cubicBezTo>
                  <a:cubicBezTo>
                    <a:pt x="1517510" y="362056"/>
                    <a:pt x="1512898" y="357414"/>
                    <a:pt x="1512898" y="357414"/>
                  </a:cubicBezTo>
                  <a:cubicBezTo>
                    <a:pt x="1494448" y="334206"/>
                    <a:pt x="1494448" y="334206"/>
                    <a:pt x="1494448" y="334206"/>
                  </a:cubicBezTo>
                  <a:cubicBezTo>
                    <a:pt x="1466773" y="357414"/>
                    <a:pt x="1466773" y="357414"/>
                    <a:pt x="1466773" y="357414"/>
                  </a:cubicBezTo>
                  <a:cubicBezTo>
                    <a:pt x="1475998" y="371340"/>
                    <a:pt x="1475998" y="371340"/>
                    <a:pt x="1475998" y="371340"/>
                  </a:cubicBezTo>
                  <a:cubicBezTo>
                    <a:pt x="1480610" y="375981"/>
                    <a:pt x="1485223" y="380623"/>
                    <a:pt x="1485223" y="380623"/>
                  </a:cubicBezTo>
                  <a:cubicBezTo>
                    <a:pt x="1489835" y="380623"/>
                    <a:pt x="1494448" y="380623"/>
                    <a:pt x="1499060" y="375981"/>
                  </a:cubicBezTo>
                  <a:cubicBezTo>
                    <a:pt x="1499060" y="380623"/>
                    <a:pt x="1499060" y="380623"/>
                    <a:pt x="1499060" y="380623"/>
                  </a:cubicBezTo>
                  <a:cubicBezTo>
                    <a:pt x="1471385" y="399190"/>
                    <a:pt x="1471385" y="399190"/>
                    <a:pt x="1471385" y="399190"/>
                  </a:cubicBezTo>
                  <a:cubicBezTo>
                    <a:pt x="1475998" y="394548"/>
                    <a:pt x="1475998" y="389907"/>
                    <a:pt x="1475998" y="389907"/>
                  </a:cubicBezTo>
                  <a:cubicBezTo>
                    <a:pt x="1475998" y="389907"/>
                    <a:pt x="1475998" y="385265"/>
                    <a:pt x="1475998" y="385265"/>
                  </a:cubicBezTo>
                  <a:cubicBezTo>
                    <a:pt x="1475998" y="380623"/>
                    <a:pt x="1475998" y="380623"/>
                    <a:pt x="1471385" y="375981"/>
                  </a:cubicBezTo>
                  <a:cubicBezTo>
                    <a:pt x="1462160" y="357414"/>
                    <a:pt x="1462160" y="357414"/>
                    <a:pt x="1462160" y="357414"/>
                  </a:cubicBezTo>
                  <a:cubicBezTo>
                    <a:pt x="1434485" y="375981"/>
                    <a:pt x="1434485" y="375981"/>
                    <a:pt x="1434485" y="375981"/>
                  </a:cubicBezTo>
                  <a:cubicBezTo>
                    <a:pt x="1434485" y="380623"/>
                    <a:pt x="1429873" y="380623"/>
                    <a:pt x="1429873" y="385265"/>
                  </a:cubicBezTo>
                  <a:cubicBezTo>
                    <a:pt x="1429873" y="385265"/>
                    <a:pt x="1429873" y="389907"/>
                    <a:pt x="1429873" y="389907"/>
                  </a:cubicBezTo>
                  <a:cubicBezTo>
                    <a:pt x="1439098" y="403832"/>
                    <a:pt x="1439098" y="403832"/>
                    <a:pt x="1439098" y="403832"/>
                  </a:cubicBezTo>
                  <a:cubicBezTo>
                    <a:pt x="1443710" y="408474"/>
                    <a:pt x="1448323" y="413115"/>
                    <a:pt x="1448323" y="413115"/>
                  </a:cubicBezTo>
                  <a:cubicBezTo>
                    <a:pt x="1452935" y="413115"/>
                    <a:pt x="1452935" y="413115"/>
                    <a:pt x="1457548" y="417757"/>
                  </a:cubicBezTo>
                  <a:cubicBezTo>
                    <a:pt x="1462160" y="417757"/>
                    <a:pt x="1466773" y="417757"/>
                    <a:pt x="1471385" y="413115"/>
                  </a:cubicBezTo>
                  <a:cubicBezTo>
                    <a:pt x="1475998" y="417757"/>
                    <a:pt x="1475998" y="417757"/>
                    <a:pt x="1475998" y="417757"/>
                  </a:cubicBezTo>
                  <a:cubicBezTo>
                    <a:pt x="1448323" y="427041"/>
                    <a:pt x="1448323" y="427041"/>
                    <a:pt x="1448323" y="427041"/>
                  </a:cubicBezTo>
                  <a:cubicBezTo>
                    <a:pt x="1406810" y="366698"/>
                    <a:pt x="1406810" y="366698"/>
                    <a:pt x="1406810" y="366698"/>
                  </a:cubicBezTo>
                  <a:cubicBezTo>
                    <a:pt x="1406810" y="362056"/>
                    <a:pt x="1406810" y="362056"/>
                    <a:pt x="1406810" y="362056"/>
                  </a:cubicBezTo>
                  <a:cubicBezTo>
                    <a:pt x="1411423" y="366698"/>
                    <a:pt x="1411423" y="366698"/>
                    <a:pt x="1411423" y="366698"/>
                  </a:cubicBezTo>
                  <a:cubicBezTo>
                    <a:pt x="1411423" y="366698"/>
                    <a:pt x="1416035" y="371340"/>
                    <a:pt x="1416035" y="371340"/>
                  </a:cubicBezTo>
                  <a:cubicBezTo>
                    <a:pt x="1416035" y="371340"/>
                    <a:pt x="1420648" y="371340"/>
                    <a:pt x="1420648" y="371340"/>
                  </a:cubicBezTo>
                  <a:cubicBezTo>
                    <a:pt x="1420648" y="371340"/>
                    <a:pt x="1425260" y="371340"/>
                    <a:pt x="1429873" y="366698"/>
                  </a:cubicBezTo>
                  <a:cubicBezTo>
                    <a:pt x="1480610" y="329564"/>
                    <a:pt x="1480610" y="329564"/>
                    <a:pt x="1480610" y="329564"/>
                  </a:cubicBezTo>
                  <a:cubicBezTo>
                    <a:pt x="1485223" y="324922"/>
                    <a:pt x="1485223" y="324922"/>
                    <a:pt x="1485223" y="320280"/>
                  </a:cubicBezTo>
                  <a:cubicBezTo>
                    <a:pt x="1485223" y="320280"/>
                    <a:pt x="1485223" y="315639"/>
                    <a:pt x="1485223" y="315639"/>
                  </a:cubicBezTo>
                  <a:cubicBezTo>
                    <a:pt x="1480610" y="310997"/>
                    <a:pt x="1480610" y="310997"/>
                    <a:pt x="1480610" y="310997"/>
                  </a:cubicBezTo>
                  <a:close/>
                  <a:moveTo>
                    <a:pt x="207562" y="287788"/>
                  </a:moveTo>
                  <a:cubicBezTo>
                    <a:pt x="207562" y="287788"/>
                    <a:pt x="207562" y="287788"/>
                    <a:pt x="212175" y="287788"/>
                  </a:cubicBezTo>
                  <a:cubicBezTo>
                    <a:pt x="207562" y="292430"/>
                    <a:pt x="207562" y="292430"/>
                    <a:pt x="207562" y="297072"/>
                  </a:cubicBezTo>
                  <a:cubicBezTo>
                    <a:pt x="207562" y="301713"/>
                    <a:pt x="207562" y="306355"/>
                    <a:pt x="212175" y="306355"/>
                  </a:cubicBezTo>
                  <a:cubicBezTo>
                    <a:pt x="212175" y="306355"/>
                    <a:pt x="212175" y="306355"/>
                    <a:pt x="253687" y="385265"/>
                  </a:cubicBezTo>
                  <a:cubicBezTo>
                    <a:pt x="253687" y="385265"/>
                    <a:pt x="253687" y="385265"/>
                    <a:pt x="166050" y="362056"/>
                  </a:cubicBezTo>
                  <a:cubicBezTo>
                    <a:pt x="161437" y="362056"/>
                    <a:pt x="156825" y="362056"/>
                    <a:pt x="156825" y="362056"/>
                  </a:cubicBezTo>
                  <a:cubicBezTo>
                    <a:pt x="156825" y="362056"/>
                    <a:pt x="152212" y="362056"/>
                    <a:pt x="152212" y="362056"/>
                  </a:cubicBezTo>
                  <a:cubicBezTo>
                    <a:pt x="152212" y="362056"/>
                    <a:pt x="147600" y="366698"/>
                    <a:pt x="147600" y="366698"/>
                  </a:cubicBezTo>
                  <a:cubicBezTo>
                    <a:pt x="147600" y="366698"/>
                    <a:pt x="147600" y="366698"/>
                    <a:pt x="142987" y="366698"/>
                  </a:cubicBezTo>
                  <a:cubicBezTo>
                    <a:pt x="142987" y="366698"/>
                    <a:pt x="142987" y="366698"/>
                    <a:pt x="170662" y="334206"/>
                  </a:cubicBezTo>
                  <a:cubicBezTo>
                    <a:pt x="170662" y="334206"/>
                    <a:pt x="170662" y="334206"/>
                    <a:pt x="170662" y="338847"/>
                  </a:cubicBezTo>
                  <a:cubicBezTo>
                    <a:pt x="170662" y="338847"/>
                    <a:pt x="166050" y="343489"/>
                    <a:pt x="166050" y="343489"/>
                  </a:cubicBezTo>
                  <a:cubicBezTo>
                    <a:pt x="166050" y="348131"/>
                    <a:pt x="170662" y="348131"/>
                    <a:pt x="170662" y="348131"/>
                  </a:cubicBezTo>
                  <a:cubicBezTo>
                    <a:pt x="170662" y="352773"/>
                    <a:pt x="175275" y="352773"/>
                    <a:pt x="179887" y="352773"/>
                  </a:cubicBezTo>
                  <a:cubicBezTo>
                    <a:pt x="179887" y="352773"/>
                    <a:pt x="179887" y="352773"/>
                    <a:pt x="239849" y="371340"/>
                  </a:cubicBezTo>
                  <a:cubicBezTo>
                    <a:pt x="239849" y="371340"/>
                    <a:pt x="239849" y="371340"/>
                    <a:pt x="212175" y="315639"/>
                  </a:cubicBezTo>
                  <a:cubicBezTo>
                    <a:pt x="207562" y="310997"/>
                    <a:pt x="202950" y="310997"/>
                    <a:pt x="202950" y="306355"/>
                  </a:cubicBezTo>
                  <a:cubicBezTo>
                    <a:pt x="202950" y="306355"/>
                    <a:pt x="202950" y="306355"/>
                    <a:pt x="198337" y="306355"/>
                  </a:cubicBezTo>
                  <a:cubicBezTo>
                    <a:pt x="198337" y="306355"/>
                    <a:pt x="193725" y="310997"/>
                    <a:pt x="193725" y="310997"/>
                  </a:cubicBezTo>
                  <a:cubicBezTo>
                    <a:pt x="193725" y="310997"/>
                    <a:pt x="193725" y="310997"/>
                    <a:pt x="189112" y="310997"/>
                  </a:cubicBezTo>
                  <a:cubicBezTo>
                    <a:pt x="189112" y="310997"/>
                    <a:pt x="189112" y="310997"/>
                    <a:pt x="207562" y="287788"/>
                  </a:cubicBezTo>
                  <a:close/>
                  <a:moveTo>
                    <a:pt x="1397585" y="255296"/>
                  </a:moveTo>
                  <a:cubicBezTo>
                    <a:pt x="1406810" y="250654"/>
                    <a:pt x="1416035" y="250654"/>
                    <a:pt x="1425260" y="255296"/>
                  </a:cubicBezTo>
                  <a:cubicBezTo>
                    <a:pt x="1434485" y="255296"/>
                    <a:pt x="1439098" y="259938"/>
                    <a:pt x="1448323" y="264579"/>
                  </a:cubicBezTo>
                  <a:cubicBezTo>
                    <a:pt x="1452935" y="273863"/>
                    <a:pt x="1457548" y="278505"/>
                    <a:pt x="1457548" y="283146"/>
                  </a:cubicBezTo>
                  <a:cubicBezTo>
                    <a:pt x="1457548" y="287788"/>
                    <a:pt x="1457548" y="287788"/>
                    <a:pt x="1457548" y="287788"/>
                  </a:cubicBezTo>
                  <a:cubicBezTo>
                    <a:pt x="1462160" y="287788"/>
                    <a:pt x="1462160" y="292430"/>
                    <a:pt x="1462160" y="292430"/>
                  </a:cubicBezTo>
                  <a:cubicBezTo>
                    <a:pt x="1462160" y="292430"/>
                    <a:pt x="1466773" y="287788"/>
                    <a:pt x="1466773" y="287788"/>
                  </a:cubicBezTo>
                  <a:cubicBezTo>
                    <a:pt x="1466773" y="287788"/>
                    <a:pt x="1466773" y="287788"/>
                    <a:pt x="1471385" y="292430"/>
                  </a:cubicBezTo>
                  <a:cubicBezTo>
                    <a:pt x="1471385" y="292430"/>
                    <a:pt x="1471385" y="292430"/>
                    <a:pt x="1448323" y="315639"/>
                  </a:cubicBezTo>
                  <a:cubicBezTo>
                    <a:pt x="1448323" y="315639"/>
                    <a:pt x="1448323" y="315639"/>
                    <a:pt x="1448323" y="310997"/>
                  </a:cubicBezTo>
                  <a:cubicBezTo>
                    <a:pt x="1452935" y="301713"/>
                    <a:pt x="1452935" y="297072"/>
                    <a:pt x="1452935" y="287788"/>
                  </a:cubicBezTo>
                  <a:cubicBezTo>
                    <a:pt x="1452935" y="283146"/>
                    <a:pt x="1448323" y="278505"/>
                    <a:pt x="1443710" y="269221"/>
                  </a:cubicBezTo>
                  <a:cubicBezTo>
                    <a:pt x="1439098" y="264579"/>
                    <a:pt x="1434485" y="264579"/>
                    <a:pt x="1429873" y="259938"/>
                  </a:cubicBezTo>
                  <a:cubicBezTo>
                    <a:pt x="1425260" y="259938"/>
                    <a:pt x="1416035" y="259938"/>
                    <a:pt x="1411423" y="264579"/>
                  </a:cubicBezTo>
                  <a:cubicBezTo>
                    <a:pt x="1402198" y="264579"/>
                    <a:pt x="1392973" y="273863"/>
                    <a:pt x="1388361" y="278505"/>
                  </a:cubicBezTo>
                  <a:cubicBezTo>
                    <a:pt x="1379136" y="283146"/>
                    <a:pt x="1379136" y="292430"/>
                    <a:pt x="1374523" y="297072"/>
                  </a:cubicBezTo>
                  <a:cubicBezTo>
                    <a:pt x="1369911" y="301713"/>
                    <a:pt x="1369911" y="310997"/>
                    <a:pt x="1374523" y="315639"/>
                  </a:cubicBezTo>
                  <a:cubicBezTo>
                    <a:pt x="1374523" y="324922"/>
                    <a:pt x="1379136" y="329564"/>
                    <a:pt x="1383748" y="334206"/>
                  </a:cubicBezTo>
                  <a:cubicBezTo>
                    <a:pt x="1388361" y="338847"/>
                    <a:pt x="1392973" y="338847"/>
                    <a:pt x="1397585" y="343489"/>
                  </a:cubicBezTo>
                  <a:cubicBezTo>
                    <a:pt x="1402198" y="343489"/>
                    <a:pt x="1406810" y="343489"/>
                    <a:pt x="1420648" y="343489"/>
                  </a:cubicBezTo>
                  <a:cubicBezTo>
                    <a:pt x="1411423" y="348131"/>
                    <a:pt x="1402198" y="348131"/>
                    <a:pt x="1392973" y="348131"/>
                  </a:cubicBezTo>
                  <a:cubicBezTo>
                    <a:pt x="1388361" y="343489"/>
                    <a:pt x="1379136" y="338847"/>
                    <a:pt x="1374523" y="334206"/>
                  </a:cubicBezTo>
                  <a:cubicBezTo>
                    <a:pt x="1365298" y="324922"/>
                    <a:pt x="1360685" y="310997"/>
                    <a:pt x="1360685" y="297072"/>
                  </a:cubicBezTo>
                  <a:cubicBezTo>
                    <a:pt x="1360685" y="283146"/>
                    <a:pt x="1369911" y="273863"/>
                    <a:pt x="1374523" y="269221"/>
                  </a:cubicBezTo>
                  <a:cubicBezTo>
                    <a:pt x="1383748" y="259938"/>
                    <a:pt x="1392973" y="255296"/>
                    <a:pt x="1397585" y="255296"/>
                  </a:cubicBezTo>
                  <a:close/>
                  <a:moveTo>
                    <a:pt x="267524" y="227445"/>
                  </a:moveTo>
                  <a:cubicBezTo>
                    <a:pt x="281362" y="241371"/>
                    <a:pt x="281362" y="241371"/>
                    <a:pt x="281362" y="241371"/>
                  </a:cubicBezTo>
                  <a:cubicBezTo>
                    <a:pt x="276749" y="241371"/>
                    <a:pt x="272137" y="236729"/>
                    <a:pt x="272137" y="236729"/>
                  </a:cubicBezTo>
                  <a:cubicBezTo>
                    <a:pt x="267524" y="236729"/>
                    <a:pt x="267524" y="236729"/>
                    <a:pt x="262912" y="236729"/>
                  </a:cubicBezTo>
                  <a:cubicBezTo>
                    <a:pt x="262912" y="241371"/>
                    <a:pt x="258299" y="241371"/>
                    <a:pt x="258299" y="246012"/>
                  </a:cubicBezTo>
                  <a:cubicBezTo>
                    <a:pt x="239849" y="264579"/>
                    <a:pt x="239849" y="264579"/>
                    <a:pt x="239849" y="264579"/>
                  </a:cubicBezTo>
                  <a:cubicBezTo>
                    <a:pt x="267524" y="287788"/>
                    <a:pt x="267524" y="287788"/>
                    <a:pt x="267524" y="287788"/>
                  </a:cubicBezTo>
                  <a:cubicBezTo>
                    <a:pt x="281362" y="273863"/>
                    <a:pt x="281362" y="273863"/>
                    <a:pt x="281362" y="273863"/>
                  </a:cubicBezTo>
                  <a:cubicBezTo>
                    <a:pt x="285974" y="269221"/>
                    <a:pt x="285974" y="269221"/>
                    <a:pt x="285974" y="264579"/>
                  </a:cubicBezTo>
                  <a:cubicBezTo>
                    <a:pt x="285974" y="259938"/>
                    <a:pt x="285974" y="259938"/>
                    <a:pt x="281362" y="255296"/>
                  </a:cubicBezTo>
                  <a:cubicBezTo>
                    <a:pt x="281362" y="250654"/>
                    <a:pt x="281362" y="250654"/>
                    <a:pt x="281362" y="250654"/>
                  </a:cubicBezTo>
                  <a:cubicBezTo>
                    <a:pt x="304424" y="273863"/>
                    <a:pt x="304424" y="273863"/>
                    <a:pt x="304424" y="273863"/>
                  </a:cubicBezTo>
                  <a:cubicBezTo>
                    <a:pt x="304424" y="278505"/>
                    <a:pt x="304424" y="278505"/>
                    <a:pt x="304424" y="278505"/>
                  </a:cubicBezTo>
                  <a:cubicBezTo>
                    <a:pt x="299812" y="273863"/>
                    <a:pt x="299812" y="273863"/>
                    <a:pt x="295199" y="273863"/>
                  </a:cubicBezTo>
                  <a:cubicBezTo>
                    <a:pt x="295199" y="273863"/>
                    <a:pt x="295199" y="273863"/>
                    <a:pt x="290587" y="273863"/>
                  </a:cubicBezTo>
                  <a:cubicBezTo>
                    <a:pt x="290587" y="273863"/>
                    <a:pt x="285974" y="273863"/>
                    <a:pt x="285974" y="278505"/>
                  </a:cubicBezTo>
                  <a:cubicBezTo>
                    <a:pt x="267524" y="292430"/>
                    <a:pt x="267524" y="292430"/>
                    <a:pt x="267524" y="292430"/>
                  </a:cubicBezTo>
                  <a:cubicBezTo>
                    <a:pt x="290587" y="315639"/>
                    <a:pt x="290587" y="315639"/>
                    <a:pt x="290587" y="315639"/>
                  </a:cubicBezTo>
                  <a:cubicBezTo>
                    <a:pt x="295199" y="315639"/>
                    <a:pt x="295199" y="320280"/>
                    <a:pt x="299812" y="320280"/>
                  </a:cubicBezTo>
                  <a:cubicBezTo>
                    <a:pt x="304424" y="320280"/>
                    <a:pt x="304424" y="320280"/>
                    <a:pt x="304424" y="315639"/>
                  </a:cubicBezTo>
                  <a:cubicBezTo>
                    <a:pt x="318262" y="306355"/>
                    <a:pt x="318262" y="306355"/>
                    <a:pt x="318262" y="306355"/>
                  </a:cubicBezTo>
                  <a:cubicBezTo>
                    <a:pt x="318262" y="301713"/>
                    <a:pt x="322874" y="297072"/>
                    <a:pt x="322874" y="297072"/>
                  </a:cubicBezTo>
                  <a:cubicBezTo>
                    <a:pt x="322874" y="292430"/>
                    <a:pt x="327487" y="292430"/>
                    <a:pt x="327487" y="287788"/>
                  </a:cubicBezTo>
                  <a:cubicBezTo>
                    <a:pt x="327487" y="283146"/>
                    <a:pt x="322874" y="278505"/>
                    <a:pt x="322874" y="273863"/>
                  </a:cubicBezTo>
                  <a:cubicBezTo>
                    <a:pt x="322874" y="269221"/>
                    <a:pt x="322874" y="269221"/>
                    <a:pt x="322874" y="269221"/>
                  </a:cubicBezTo>
                  <a:cubicBezTo>
                    <a:pt x="336712" y="292430"/>
                    <a:pt x="336712" y="292430"/>
                    <a:pt x="336712" y="292430"/>
                  </a:cubicBezTo>
                  <a:cubicBezTo>
                    <a:pt x="285974" y="343489"/>
                    <a:pt x="285974" y="343489"/>
                    <a:pt x="285974" y="343489"/>
                  </a:cubicBezTo>
                  <a:cubicBezTo>
                    <a:pt x="281362" y="343489"/>
                    <a:pt x="281362" y="343489"/>
                    <a:pt x="281362" y="343489"/>
                  </a:cubicBezTo>
                  <a:cubicBezTo>
                    <a:pt x="285974" y="338847"/>
                    <a:pt x="285974" y="338847"/>
                    <a:pt x="285974" y="338847"/>
                  </a:cubicBezTo>
                  <a:cubicBezTo>
                    <a:pt x="285974" y="338847"/>
                    <a:pt x="285974" y="338847"/>
                    <a:pt x="290587" y="334206"/>
                  </a:cubicBezTo>
                  <a:cubicBezTo>
                    <a:pt x="290587" y="334206"/>
                    <a:pt x="290587" y="334206"/>
                    <a:pt x="290587" y="329564"/>
                  </a:cubicBezTo>
                  <a:cubicBezTo>
                    <a:pt x="285974" y="329564"/>
                    <a:pt x="285974" y="324922"/>
                    <a:pt x="281362" y="324922"/>
                  </a:cubicBezTo>
                  <a:cubicBezTo>
                    <a:pt x="239849" y="283146"/>
                    <a:pt x="239849" y="283146"/>
                    <a:pt x="239849" y="283146"/>
                  </a:cubicBezTo>
                  <a:cubicBezTo>
                    <a:pt x="235237" y="278505"/>
                    <a:pt x="230625" y="273863"/>
                    <a:pt x="230625" y="273863"/>
                  </a:cubicBezTo>
                  <a:cubicBezTo>
                    <a:pt x="226012" y="273863"/>
                    <a:pt x="221400" y="273863"/>
                    <a:pt x="221400" y="278505"/>
                  </a:cubicBezTo>
                  <a:cubicBezTo>
                    <a:pt x="216787" y="283146"/>
                    <a:pt x="216787" y="283146"/>
                    <a:pt x="216787" y="283146"/>
                  </a:cubicBezTo>
                  <a:cubicBezTo>
                    <a:pt x="216787" y="278505"/>
                    <a:pt x="216787" y="278505"/>
                    <a:pt x="216787" y="278505"/>
                  </a:cubicBezTo>
                  <a:cubicBezTo>
                    <a:pt x="267524" y="227445"/>
                    <a:pt x="267524" y="227445"/>
                    <a:pt x="267524" y="227445"/>
                  </a:cubicBezTo>
                  <a:close/>
                  <a:moveTo>
                    <a:pt x="336712" y="185670"/>
                  </a:moveTo>
                  <a:cubicBezTo>
                    <a:pt x="327487" y="185670"/>
                    <a:pt x="322874" y="185670"/>
                    <a:pt x="318262" y="190312"/>
                  </a:cubicBezTo>
                  <a:cubicBezTo>
                    <a:pt x="318262" y="190312"/>
                    <a:pt x="313649" y="194953"/>
                    <a:pt x="313649" y="199595"/>
                  </a:cubicBezTo>
                  <a:cubicBezTo>
                    <a:pt x="336712" y="227445"/>
                    <a:pt x="336712" y="227445"/>
                    <a:pt x="336712" y="227445"/>
                  </a:cubicBezTo>
                  <a:cubicBezTo>
                    <a:pt x="336712" y="227445"/>
                    <a:pt x="336712" y="227445"/>
                    <a:pt x="341324" y="227445"/>
                  </a:cubicBezTo>
                  <a:cubicBezTo>
                    <a:pt x="345937" y="222804"/>
                    <a:pt x="350549" y="213520"/>
                    <a:pt x="350549" y="208879"/>
                  </a:cubicBezTo>
                  <a:cubicBezTo>
                    <a:pt x="355162" y="204237"/>
                    <a:pt x="350549" y="199595"/>
                    <a:pt x="345937" y="194953"/>
                  </a:cubicBezTo>
                  <a:cubicBezTo>
                    <a:pt x="345937" y="190312"/>
                    <a:pt x="341324" y="185670"/>
                    <a:pt x="336712" y="185670"/>
                  </a:cubicBezTo>
                  <a:close/>
                  <a:moveTo>
                    <a:pt x="834463" y="176940"/>
                  </a:moveTo>
                  <a:cubicBezTo>
                    <a:pt x="478945" y="176940"/>
                    <a:pt x="183450" y="469232"/>
                    <a:pt x="183450" y="831118"/>
                  </a:cubicBezTo>
                  <a:cubicBezTo>
                    <a:pt x="183450" y="1193004"/>
                    <a:pt x="478945" y="1485297"/>
                    <a:pt x="834463" y="1485297"/>
                  </a:cubicBezTo>
                  <a:cubicBezTo>
                    <a:pt x="1194598" y="1485297"/>
                    <a:pt x="1485476" y="1193004"/>
                    <a:pt x="1485476" y="831118"/>
                  </a:cubicBezTo>
                  <a:cubicBezTo>
                    <a:pt x="1485476" y="469232"/>
                    <a:pt x="1194598" y="176940"/>
                    <a:pt x="834463" y="176940"/>
                  </a:cubicBezTo>
                  <a:close/>
                  <a:moveTo>
                    <a:pt x="339018" y="174646"/>
                  </a:moveTo>
                  <a:cubicBezTo>
                    <a:pt x="341324" y="174066"/>
                    <a:pt x="343631" y="174066"/>
                    <a:pt x="345937" y="176386"/>
                  </a:cubicBezTo>
                  <a:cubicBezTo>
                    <a:pt x="350549" y="176386"/>
                    <a:pt x="355162" y="176386"/>
                    <a:pt x="359774" y="181028"/>
                  </a:cubicBezTo>
                  <a:cubicBezTo>
                    <a:pt x="364387" y="185670"/>
                    <a:pt x="364387" y="194953"/>
                    <a:pt x="364387" y="199595"/>
                  </a:cubicBezTo>
                  <a:cubicBezTo>
                    <a:pt x="364387" y="204237"/>
                    <a:pt x="359774" y="208879"/>
                    <a:pt x="355162" y="218162"/>
                  </a:cubicBezTo>
                  <a:cubicBezTo>
                    <a:pt x="355162" y="218162"/>
                    <a:pt x="355162" y="218162"/>
                    <a:pt x="387449" y="227445"/>
                  </a:cubicBezTo>
                  <a:cubicBezTo>
                    <a:pt x="396674" y="227445"/>
                    <a:pt x="401287" y="227445"/>
                    <a:pt x="405899" y="227445"/>
                  </a:cubicBezTo>
                  <a:cubicBezTo>
                    <a:pt x="410512" y="227445"/>
                    <a:pt x="415124" y="227445"/>
                    <a:pt x="419737" y="222804"/>
                  </a:cubicBezTo>
                  <a:cubicBezTo>
                    <a:pt x="419737" y="222804"/>
                    <a:pt x="419737" y="222804"/>
                    <a:pt x="419737" y="227445"/>
                  </a:cubicBezTo>
                  <a:cubicBezTo>
                    <a:pt x="419737" y="227445"/>
                    <a:pt x="419737" y="227445"/>
                    <a:pt x="401287" y="241371"/>
                  </a:cubicBezTo>
                  <a:cubicBezTo>
                    <a:pt x="401287" y="241371"/>
                    <a:pt x="401287" y="241371"/>
                    <a:pt x="345937" y="227445"/>
                  </a:cubicBezTo>
                  <a:cubicBezTo>
                    <a:pt x="345937" y="227445"/>
                    <a:pt x="341324" y="227445"/>
                    <a:pt x="341324" y="232087"/>
                  </a:cubicBezTo>
                  <a:cubicBezTo>
                    <a:pt x="341324" y="232087"/>
                    <a:pt x="341324" y="232087"/>
                    <a:pt x="336712" y="232087"/>
                  </a:cubicBezTo>
                  <a:cubicBezTo>
                    <a:pt x="336712" y="232087"/>
                    <a:pt x="336712" y="232087"/>
                    <a:pt x="355162" y="255296"/>
                  </a:cubicBezTo>
                  <a:cubicBezTo>
                    <a:pt x="359774" y="259938"/>
                    <a:pt x="364387" y="259938"/>
                    <a:pt x="364387" y="259938"/>
                  </a:cubicBezTo>
                  <a:cubicBezTo>
                    <a:pt x="368999" y="264579"/>
                    <a:pt x="368999" y="259938"/>
                    <a:pt x="373612" y="259938"/>
                  </a:cubicBezTo>
                  <a:cubicBezTo>
                    <a:pt x="373612" y="259938"/>
                    <a:pt x="373612" y="259938"/>
                    <a:pt x="373612" y="255296"/>
                  </a:cubicBezTo>
                  <a:cubicBezTo>
                    <a:pt x="373612" y="255296"/>
                    <a:pt x="373612" y="255296"/>
                    <a:pt x="378224" y="259938"/>
                  </a:cubicBezTo>
                  <a:cubicBezTo>
                    <a:pt x="378224" y="259938"/>
                    <a:pt x="378224" y="259938"/>
                    <a:pt x="345937" y="283146"/>
                  </a:cubicBezTo>
                  <a:cubicBezTo>
                    <a:pt x="345937" y="283146"/>
                    <a:pt x="345937" y="283146"/>
                    <a:pt x="341324" y="283146"/>
                  </a:cubicBezTo>
                  <a:cubicBezTo>
                    <a:pt x="341324" y="283146"/>
                    <a:pt x="341324" y="283146"/>
                    <a:pt x="345937" y="278505"/>
                  </a:cubicBezTo>
                  <a:cubicBezTo>
                    <a:pt x="350549" y="278505"/>
                    <a:pt x="350549" y="273863"/>
                    <a:pt x="350549" y="273863"/>
                  </a:cubicBezTo>
                  <a:cubicBezTo>
                    <a:pt x="350549" y="269221"/>
                    <a:pt x="350549" y="264579"/>
                    <a:pt x="345937" y="264579"/>
                  </a:cubicBezTo>
                  <a:cubicBezTo>
                    <a:pt x="345937" y="264579"/>
                    <a:pt x="345937" y="264579"/>
                    <a:pt x="309037" y="213520"/>
                  </a:cubicBezTo>
                  <a:cubicBezTo>
                    <a:pt x="304424" y="208879"/>
                    <a:pt x="299812" y="208879"/>
                    <a:pt x="299812" y="208879"/>
                  </a:cubicBezTo>
                  <a:cubicBezTo>
                    <a:pt x="295199" y="204237"/>
                    <a:pt x="295199" y="208879"/>
                    <a:pt x="290587" y="208879"/>
                  </a:cubicBezTo>
                  <a:cubicBezTo>
                    <a:pt x="290587" y="208879"/>
                    <a:pt x="290587" y="208879"/>
                    <a:pt x="285974" y="213520"/>
                  </a:cubicBezTo>
                  <a:cubicBezTo>
                    <a:pt x="285974" y="213520"/>
                    <a:pt x="285974" y="213520"/>
                    <a:pt x="285974" y="208879"/>
                  </a:cubicBezTo>
                  <a:cubicBezTo>
                    <a:pt x="285974" y="208879"/>
                    <a:pt x="285974" y="208879"/>
                    <a:pt x="313649" y="190312"/>
                  </a:cubicBezTo>
                  <a:cubicBezTo>
                    <a:pt x="322874" y="181028"/>
                    <a:pt x="327487" y="176386"/>
                    <a:pt x="332099" y="176386"/>
                  </a:cubicBezTo>
                  <a:cubicBezTo>
                    <a:pt x="334406" y="176386"/>
                    <a:pt x="336712" y="175226"/>
                    <a:pt x="339018" y="174646"/>
                  </a:cubicBezTo>
                  <a:close/>
                  <a:moveTo>
                    <a:pt x="1319173" y="153178"/>
                  </a:moveTo>
                  <a:cubicBezTo>
                    <a:pt x="1337623" y="171745"/>
                    <a:pt x="1337623" y="171745"/>
                    <a:pt x="1337623" y="171745"/>
                  </a:cubicBezTo>
                  <a:cubicBezTo>
                    <a:pt x="1342235" y="264579"/>
                    <a:pt x="1342235" y="264579"/>
                    <a:pt x="1342235" y="264579"/>
                  </a:cubicBezTo>
                  <a:cubicBezTo>
                    <a:pt x="1374523" y="218162"/>
                    <a:pt x="1374523" y="218162"/>
                    <a:pt x="1374523" y="218162"/>
                  </a:cubicBezTo>
                  <a:cubicBezTo>
                    <a:pt x="1379136" y="213520"/>
                    <a:pt x="1379136" y="213520"/>
                    <a:pt x="1379136" y="208879"/>
                  </a:cubicBezTo>
                  <a:cubicBezTo>
                    <a:pt x="1379136" y="208879"/>
                    <a:pt x="1379136" y="204237"/>
                    <a:pt x="1374523" y="204237"/>
                  </a:cubicBezTo>
                  <a:cubicBezTo>
                    <a:pt x="1369911" y="199595"/>
                    <a:pt x="1369911" y="199595"/>
                    <a:pt x="1369911" y="199595"/>
                  </a:cubicBezTo>
                  <a:cubicBezTo>
                    <a:pt x="1374523" y="199595"/>
                    <a:pt x="1374523" y="199595"/>
                    <a:pt x="1374523" y="199595"/>
                  </a:cubicBezTo>
                  <a:cubicBezTo>
                    <a:pt x="1397585" y="218162"/>
                    <a:pt x="1397585" y="218162"/>
                    <a:pt x="1397585" y="218162"/>
                  </a:cubicBezTo>
                  <a:cubicBezTo>
                    <a:pt x="1392973" y="218162"/>
                    <a:pt x="1388361" y="213520"/>
                    <a:pt x="1388361" y="218162"/>
                  </a:cubicBezTo>
                  <a:cubicBezTo>
                    <a:pt x="1383748" y="218162"/>
                    <a:pt x="1383748" y="218162"/>
                    <a:pt x="1379136" y="222804"/>
                  </a:cubicBezTo>
                  <a:cubicBezTo>
                    <a:pt x="1328398" y="287788"/>
                    <a:pt x="1328398" y="287788"/>
                    <a:pt x="1328398" y="287788"/>
                  </a:cubicBezTo>
                  <a:cubicBezTo>
                    <a:pt x="1328398" y="283146"/>
                    <a:pt x="1328398" y="283146"/>
                    <a:pt x="1328398" y="283146"/>
                  </a:cubicBezTo>
                  <a:cubicBezTo>
                    <a:pt x="1323785" y="185670"/>
                    <a:pt x="1323785" y="185670"/>
                    <a:pt x="1323785" y="185670"/>
                  </a:cubicBezTo>
                  <a:cubicBezTo>
                    <a:pt x="1286885" y="232087"/>
                    <a:pt x="1286885" y="232087"/>
                    <a:pt x="1286885" y="232087"/>
                  </a:cubicBezTo>
                  <a:cubicBezTo>
                    <a:pt x="1286885" y="236729"/>
                    <a:pt x="1282273" y="241371"/>
                    <a:pt x="1282273" y="241371"/>
                  </a:cubicBezTo>
                  <a:cubicBezTo>
                    <a:pt x="1282273" y="246012"/>
                    <a:pt x="1286885" y="246012"/>
                    <a:pt x="1286885" y="250654"/>
                  </a:cubicBezTo>
                  <a:cubicBezTo>
                    <a:pt x="1291498" y="250654"/>
                    <a:pt x="1291498" y="250654"/>
                    <a:pt x="1291498" y="250654"/>
                  </a:cubicBezTo>
                  <a:cubicBezTo>
                    <a:pt x="1291498" y="255296"/>
                    <a:pt x="1291498" y="255296"/>
                    <a:pt x="1291498" y="255296"/>
                  </a:cubicBezTo>
                  <a:cubicBezTo>
                    <a:pt x="1263823" y="232087"/>
                    <a:pt x="1263823" y="232087"/>
                    <a:pt x="1263823" y="232087"/>
                  </a:cubicBezTo>
                  <a:cubicBezTo>
                    <a:pt x="1268435" y="232087"/>
                    <a:pt x="1268435" y="232087"/>
                    <a:pt x="1268435" y="232087"/>
                  </a:cubicBezTo>
                  <a:cubicBezTo>
                    <a:pt x="1268435" y="236729"/>
                    <a:pt x="1273048" y="236729"/>
                    <a:pt x="1277660" y="236729"/>
                  </a:cubicBezTo>
                  <a:cubicBezTo>
                    <a:pt x="1277660" y="236729"/>
                    <a:pt x="1282273" y="232087"/>
                    <a:pt x="1282273" y="227445"/>
                  </a:cubicBezTo>
                  <a:cubicBezTo>
                    <a:pt x="1323785" y="176386"/>
                    <a:pt x="1323785" y="176386"/>
                    <a:pt x="1323785" y="176386"/>
                  </a:cubicBezTo>
                  <a:cubicBezTo>
                    <a:pt x="1323785" y="171745"/>
                    <a:pt x="1323785" y="167103"/>
                    <a:pt x="1323785" y="167103"/>
                  </a:cubicBezTo>
                  <a:cubicBezTo>
                    <a:pt x="1323785" y="167103"/>
                    <a:pt x="1323785" y="162461"/>
                    <a:pt x="1319173" y="162461"/>
                  </a:cubicBezTo>
                  <a:cubicBezTo>
                    <a:pt x="1319173" y="162461"/>
                    <a:pt x="1319173" y="157819"/>
                    <a:pt x="1314560" y="157819"/>
                  </a:cubicBezTo>
                  <a:cubicBezTo>
                    <a:pt x="1319173" y="153178"/>
                    <a:pt x="1319173" y="153178"/>
                    <a:pt x="1319173" y="153178"/>
                  </a:cubicBezTo>
                  <a:close/>
                  <a:moveTo>
                    <a:pt x="834463" y="144463"/>
                  </a:moveTo>
                  <a:cubicBezTo>
                    <a:pt x="1213066" y="144463"/>
                    <a:pt x="1522413" y="450674"/>
                    <a:pt x="1522413" y="831118"/>
                  </a:cubicBezTo>
                  <a:cubicBezTo>
                    <a:pt x="1522413" y="1211563"/>
                    <a:pt x="1213066" y="1522413"/>
                    <a:pt x="834463" y="1522413"/>
                  </a:cubicBezTo>
                  <a:cubicBezTo>
                    <a:pt x="455859" y="1522413"/>
                    <a:pt x="151130" y="1211563"/>
                    <a:pt x="151130" y="831118"/>
                  </a:cubicBezTo>
                  <a:cubicBezTo>
                    <a:pt x="151130" y="450674"/>
                    <a:pt x="455859" y="144463"/>
                    <a:pt x="834463" y="144463"/>
                  </a:cubicBezTo>
                  <a:close/>
                  <a:moveTo>
                    <a:pt x="1249985" y="134611"/>
                  </a:moveTo>
                  <a:cubicBezTo>
                    <a:pt x="1249985" y="134611"/>
                    <a:pt x="1249985" y="134611"/>
                    <a:pt x="1217698" y="162461"/>
                  </a:cubicBezTo>
                  <a:cubicBezTo>
                    <a:pt x="1217698" y="162461"/>
                    <a:pt x="1217698" y="162461"/>
                    <a:pt x="1245373" y="176386"/>
                  </a:cubicBezTo>
                  <a:cubicBezTo>
                    <a:pt x="1245373" y="176386"/>
                    <a:pt x="1245373" y="176386"/>
                    <a:pt x="1249985" y="134611"/>
                  </a:cubicBezTo>
                  <a:close/>
                  <a:moveTo>
                    <a:pt x="1263823" y="120685"/>
                  </a:moveTo>
                  <a:cubicBezTo>
                    <a:pt x="1263823" y="120685"/>
                    <a:pt x="1263823" y="120685"/>
                    <a:pt x="1268435" y="120685"/>
                  </a:cubicBezTo>
                  <a:cubicBezTo>
                    <a:pt x="1268435" y="120685"/>
                    <a:pt x="1268435" y="120685"/>
                    <a:pt x="1259210" y="204237"/>
                  </a:cubicBezTo>
                  <a:cubicBezTo>
                    <a:pt x="1254598" y="213520"/>
                    <a:pt x="1254598" y="218162"/>
                    <a:pt x="1259210" y="218162"/>
                  </a:cubicBezTo>
                  <a:cubicBezTo>
                    <a:pt x="1259210" y="222804"/>
                    <a:pt x="1259210" y="222804"/>
                    <a:pt x="1263823" y="227445"/>
                  </a:cubicBezTo>
                  <a:cubicBezTo>
                    <a:pt x="1263823" y="227445"/>
                    <a:pt x="1263823" y="227445"/>
                    <a:pt x="1231535" y="208879"/>
                  </a:cubicBezTo>
                  <a:cubicBezTo>
                    <a:pt x="1236148" y="208879"/>
                    <a:pt x="1236148" y="208879"/>
                    <a:pt x="1240760" y="208879"/>
                  </a:cubicBezTo>
                  <a:cubicBezTo>
                    <a:pt x="1245373" y="204237"/>
                    <a:pt x="1245373" y="204237"/>
                    <a:pt x="1245373" y="199595"/>
                  </a:cubicBezTo>
                  <a:cubicBezTo>
                    <a:pt x="1245373" y="199595"/>
                    <a:pt x="1245373" y="199595"/>
                    <a:pt x="1245373" y="185670"/>
                  </a:cubicBezTo>
                  <a:cubicBezTo>
                    <a:pt x="1245373" y="185670"/>
                    <a:pt x="1245373" y="185670"/>
                    <a:pt x="1213085" y="167103"/>
                  </a:cubicBezTo>
                  <a:cubicBezTo>
                    <a:pt x="1213085" y="167103"/>
                    <a:pt x="1213085" y="167103"/>
                    <a:pt x="1199248" y="176386"/>
                  </a:cubicBezTo>
                  <a:cubicBezTo>
                    <a:pt x="1199248" y="176386"/>
                    <a:pt x="1194635" y="181028"/>
                    <a:pt x="1194635" y="181028"/>
                  </a:cubicBezTo>
                  <a:cubicBezTo>
                    <a:pt x="1194635" y="181028"/>
                    <a:pt x="1194635" y="185670"/>
                    <a:pt x="1194635" y="185670"/>
                  </a:cubicBezTo>
                  <a:cubicBezTo>
                    <a:pt x="1194635" y="185670"/>
                    <a:pt x="1199248" y="190312"/>
                    <a:pt x="1199248" y="190312"/>
                  </a:cubicBezTo>
                  <a:cubicBezTo>
                    <a:pt x="1199248" y="190312"/>
                    <a:pt x="1199248" y="190312"/>
                    <a:pt x="1199248" y="194953"/>
                  </a:cubicBezTo>
                  <a:cubicBezTo>
                    <a:pt x="1199248" y="194953"/>
                    <a:pt x="1199248" y="194953"/>
                    <a:pt x="1176185" y="181028"/>
                  </a:cubicBezTo>
                  <a:cubicBezTo>
                    <a:pt x="1176185" y="181028"/>
                    <a:pt x="1176185" y="181028"/>
                    <a:pt x="1176185" y="176386"/>
                  </a:cubicBezTo>
                  <a:cubicBezTo>
                    <a:pt x="1180798" y="181028"/>
                    <a:pt x="1180798" y="181028"/>
                    <a:pt x="1185410" y="181028"/>
                  </a:cubicBezTo>
                  <a:cubicBezTo>
                    <a:pt x="1185410" y="176386"/>
                    <a:pt x="1190023" y="176386"/>
                    <a:pt x="1194635" y="171745"/>
                  </a:cubicBezTo>
                  <a:cubicBezTo>
                    <a:pt x="1194635" y="171745"/>
                    <a:pt x="1194635" y="171745"/>
                    <a:pt x="1263823" y="120685"/>
                  </a:cubicBezTo>
                  <a:close/>
                  <a:moveTo>
                    <a:pt x="419737" y="111402"/>
                  </a:moveTo>
                  <a:cubicBezTo>
                    <a:pt x="438187" y="139252"/>
                    <a:pt x="438187" y="139252"/>
                    <a:pt x="438187" y="139252"/>
                  </a:cubicBezTo>
                  <a:cubicBezTo>
                    <a:pt x="433574" y="134611"/>
                    <a:pt x="428962" y="129969"/>
                    <a:pt x="424349" y="129969"/>
                  </a:cubicBezTo>
                  <a:cubicBezTo>
                    <a:pt x="419737" y="129969"/>
                    <a:pt x="415124" y="125327"/>
                    <a:pt x="410512" y="125327"/>
                  </a:cubicBezTo>
                  <a:cubicBezTo>
                    <a:pt x="405899" y="125327"/>
                    <a:pt x="401287" y="129969"/>
                    <a:pt x="401287" y="129969"/>
                  </a:cubicBezTo>
                  <a:cubicBezTo>
                    <a:pt x="396674" y="134611"/>
                    <a:pt x="392062" y="139252"/>
                    <a:pt x="392062" y="139252"/>
                  </a:cubicBezTo>
                  <a:cubicBezTo>
                    <a:pt x="392062" y="143894"/>
                    <a:pt x="392062" y="148536"/>
                    <a:pt x="392062" y="153178"/>
                  </a:cubicBezTo>
                  <a:cubicBezTo>
                    <a:pt x="396674" y="153178"/>
                    <a:pt x="396674" y="157819"/>
                    <a:pt x="401287" y="157819"/>
                  </a:cubicBezTo>
                  <a:cubicBezTo>
                    <a:pt x="405899" y="157819"/>
                    <a:pt x="410512" y="157819"/>
                    <a:pt x="424349" y="157819"/>
                  </a:cubicBezTo>
                  <a:cubicBezTo>
                    <a:pt x="433574" y="157819"/>
                    <a:pt x="442799" y="157819"/>
                    <a:pt x="447412" y="157819"/>
                  </a:cubicBezTo>
                  <a:cubicBezTo>
                    <a:pt x="452024" y="157819"/>
                    <a:pt x="452024" y="157819"/>
                    <a:pt x="456637" y="162461"/>
                  </a:cubicBezTo>
                  <a:cubicBezTo>
                    <a:pt x="461249" y="162461"/>
                    <a:pt x="461249" y="167103"/>
                    <a:pt x="465862" y="171745"/>
                  </a:cubicBezTo>
                  <a:cubicBezTo>
                    <a:pt x="470474" y="176386"/>
                    <a:pt x="470474" y="181028"/>
                    <a:pt x="470474" y="190312"/>
                  </a:cubicBezTo>
                  <a:cubicBezTo>
                    <a:pt x="465862" y="194953"/>
                    <a:pt x="461249" y="204237"/>
                    <a:pt x="452024" y="208879"/>
                  </a:cubicBezTo>
                  <a:cubicBezTo>
                    <a:pt x="452024" y="208879"/>
                    <a:pt x="447412" y="208879"/>
                    <a:pt x="447412" y="213520"/>
                  </a:cubicBezTo>
                  <a:cubicBezTo>
                    <a:pt x="447412" y="213520"/>
                    <a:pt x="442799" y="213520"/>
                    <a:pt x="438187" y="213520"/>
                  </a:cubicBezTo>
                  <a:cubicBezTo>
                    <a:pt x="433574" y="213520"/>
                    <a:pt x="428962" y="218162"/>
                    <a:pt x="428962" y="218162"/>
                  </a:cubicBezTo>
                  <a:cubicBezTo>
                    <a:pt x="428962" y="218162"/>
                    <a:pt x="428962" y="222804"/>
                    <a:pt x="428962" y="222804"/>
                  </a:cubicBezTo>
                  <a:cubicBezTo>
                    <a:pt x="424349" y="222804"/>
                    <a:pt x="424349" y="222804"/>
                    <a:pt x="424349" y="222804"/>
                  </a:cubicBezTo>
                  <a:cubicBezTo>
                    <a:pt x="410512" y="199595"/>
                    <a:pt x="410512" y="199595"/>
                    <a:pt x="410512" y="199595"/>
                  </a:cubicBezTo>
                  <a:cubicBezTo>
                    <a:pt x="410512" y="194953"/>
                    <a:pt x="410512" y="194953"/>
                    <a:pt x="410512" y="194953"/>
                  </a:cubicBezTo>
                  <a:cubicBezTo>
                    <a:pt x="415124" y="199595"/>
                    <a:pt x="419737" y="204237"/>
                    <a:pt x="424349" y="204237"/>
                  </a:cubicBezTo>
                  <a:cubicBezTo>
                    <a:pt x="428962" y="208879"/>
                    <a:pt x="433574" y="208879"/>
                    <a:pt x="438187" y="208879"/>
                  </a:cubicBezTo>
                  <a:cubicBezTo>
                    <a:pt x="442799" y="208879"/>
                    <a:pt x="447412" y="208879"/>
                    <a:pt x="452024" y="204237"/>
                  </a:cubicBezTo>
                  <a:cubicBezTo>
                    <a:pt x="456637" y="199595"/>
                    <a:pt x="456637" y="194953"/>
                    <a:pt x="461249" y="194953"/>
                  </a:cubicBezTo>
                  <a:cubicBezTo>
                    <a:pt x="461249" y="190312"/>
                    <a:pt x="461249" y="185670"/>
                    <a:pt x="456637" y="181028"/>
                  </a:cubicBezTo>
                  <a:cubicBezTo>
                    <a:pt x="456637" y="181028"/>
                    <a:pt x="456637" y="176386"/>
                    <a:pt x="452024" y="176386"/>
                  </a:cubicBezTo>
                  <a:cubicBezTo>
                    <a:pt x="452024" y="176386"/>
                    <a:pt x="447412" y="171745"/>
                    <a:pt x="442799" y="171745"/>
                  </a:cubicBezTo>
                  <a:cubicBezTo>
                    <a:pt x="442799" y="171745"/>
                    <a:pt x="433574" y="171745"/>
                    <a:pt x="424349" y="171745"/>
                  </a:cubicBezTo>
                  <a:cubicBezTo>
                    <a:pt x="415124" y="171745"/>
                    <a:pt x="410512" y="171745"/>
                    <a:pt x="405899" y="171745"/>
                  </a:cubicBezTo>
                  <a:cubicBezTo>
                    <a:pt x="401287" y="171745"/>
                    <a:pt x="396674" y="171745"/>
                    <a:pt x="392062" y="171745"/>
                  </a:cubicBezTo>
                  <a:cubicBezTo>
                    <a:pt x="392062" y="167103"/>
                    <a:pt x="387449" y="167103"/>
                    <a:pt x="387449" y="162461"/>
                  </a:cubicBezTo>
                  <a:cubicBezTo>
                    <a:pt x="382837" y="157819"/>
                    <a:pt x="382837" y="148536"/>
                    <a:pt x="382837" y="143894"/>
                  </a:cubicBezTo>
                  <a:cubicBezTo>
                    <a:pt x="387449" y="134611"/>
                    <a:pt x="392062" y="129969"/>
                    <a:pt x="396674" y="125327"/>
                  </a:cubicBezTo>
                  <a:cubicBezTo>
                    <a:pt x="401287" y="125327"/>
                    <a:pt x="405899" y="120685"/>
                    <a:pt x="410512" y="120685"/>
                  </a:cubicBezTo>
                  <a:cubicBezTo>
                    <a:pt x="415124" y="120685"/>
                    <a:pt x="415124" y="120685"/>
                    <a:pt x="419737" y="120685"/>
                  </a:cubicBezTo>
                  <a:cubicBezTo>
                    <a:pt x="419737" y="120685"/>
                    <a:pt x="419737" y="116044"/>
                    <a:pt x="419737" y="116044"/>
                  </a:cubicBezTo>
                  <a:cubicBezTo>
                    <a:pt x="419737" y="116044"/>
                    <a:pt x="419737" y="116044"/>
                    <a:pt x="419737" y="111402"/>
                  </a:cubicBezTo>
                  <a:close/>
                  <a:moveTo>
                    <a:pt x="479699" y="83551"/>
                  </a:moveTo>
                  <a:cubicBezTo>
                    <a:pt x="475087" y="88193"/>
                    <a:pt x="470474" y="88193"/>
                    <a:pt x="470474" y="92835"/>
                  </a:cubicBezTo>
                  <a:cubicBezTo>
                    <a:pt x="470474" y="92835"/>
                    <a:pt x="475087" y="97477"/>
                    <a:pt x="475087" y="102118"/>
                  </a:cubicBezTo>
                  <a:cubicBezTo>
                    <a:pt x="475087" y="102118"/>
                    <a:pt x="475087" y="102118"/>
                    <a:pt x="502762" y="157819"/>
                  </a:cubicBezTo>
                  <a:cubicBezTo>
                    <a:pt x="507374" y="162461"/>
                    <a:pt x="507374" y="167103"/>
                    <a:pt x="507374" y="167103"/>
                  </a:cubicBezTo>
                  <a:cubicBezTo>
                    <a:pt x="507374" y="167103"/>
                    <a:pt x="511987" y="167103"/>
                    <a:pt x="511987" y="167103"/>
                  </a:cubicBezTo>
                  <a:cubicBezTo>
                    <a:pt x="516599" y="167103"/>
                    <a:pt x="516599" y="167103"/>
                    <a:pt x="521212" y="167103"/>
                  </a:cubicBezTo>
                  <a:cubicBezTo>
                    <a:pt x="521212" y="167103"/>
                    <a:pt x="521212" y="167103"/>
                    <a:pt x="488924" y="185670"/>
                  </a:cubicBezTo>
                  <a:cubicBezTo>
                    <a:pt x="488924" y="185670"/>
                    <a:pt x="488924" y="185670"/>
                    <a:pt x="484312" y="181028"/>
                  </a:cubicBezTo>
                  <a:cubicBezTo>
                    <a:pt x="484312" y="181028"/>
                    <a:pt x="484312" y="181028"/>
                    <a:pt x="488924" y="181028"/>
                  </a:cubicBezTo>
                  <a:cubicBezTo>
                    <a:pt x="493537" y="181028"/>
                    <a:pt x="493537" y="176386"/>
                    <a:pt x="493537" y="176386"/>
                  </a:cubicBezTo>
                  <a:cubicBezTo>
                    <a:pt x="493537" y="171745"/>
                    <a:pt x="493537" y="167103"/>
                    <a:pt x="493537" y="162461"/>
                  </a:cubicBezTo>
                  <a:cubicBezTo>
                    <a:pt x="493537" y="162461"/>
                    <a:pt x="493537" y="162461"/>
                    <a:pt x="461249" y="111402"/>
                  </a:cubicBezTo>
                  <a:cubicBezTo>
                    <a:pt x="461249" y="106760"/>
                    <a:pt x="461249" y="102118"/>
                    <a:pt x="456637" y="102118"/>
                  </a:cubicBezTo>
                  <a:cubicBezTo>
                    <a:pt x="456637" y="102118"/>
                    <a:pt x="456637" y="102118"/>
                    <a:pt x="456637" y="97477"/>
                  </a:cubicBezTo>
                  <a:cubicBezTo>
                    <a:pt x="452024" y="97477"/>
                    <a:pt x="452024" y="102118"/>
                    <a:pt x="447412" y="102118"/>
                  </a:cubicBezTo>
                  <a:cubicBezTo>
                    <a:pt x="447412" y="102118"/>
                    <a:pt x="447412" y="102118"/>
                    <a:pt x="442799" y="102118"/>
                  </a:cubicBezTo>
                  <a:cubicBezTo>
                    <a:pt x="442799" y="102118"/>
                    <a:pt x="442799" y="102118"/>
                    <a:pt x="479699" y="83551"/>
                  </a:cubicBezTo>
                  <a:close/>
                  <a:moveTo>
                    <a:pt x="1116223" y="51059"/>
                  </a:moveTo>
                  <a:cubicBezTo>
                    <a:pt x="1139286" y="60343"/>
                    <a:pt x="1139286" y="60343"/>
                    <a:pt x="1139286" y="60343"/>
                  </a:cubicBezTo>
                  <a:cubicBezTo>
                    <a:pt x="1162348" y="148536"/>
                    <a:pt x="1162348" y="148536"/>
                    <a:pt x="1162348" y="148536"/>
                  </a:cubicBezTo>
                  <a:cubicBezTo>
                    <a:pt x="1185410" y="97477"/>
                    <a:pt x="1185410" y="97477"/>
                    <a:pt x="1185410" y="97477"/>
                  </a:cubicBezTo>
                  <a:cubicBezTo>
                    <a:pt x="1190023" y="92835"/>
                    <a:pt x="1190023" y="88193"/>
                    <a:pt x="1190023" y="88193"/>
                  </a:cubicBezTo>
                  <a:cubicBezTo>
                    <a:pt x="1190023" y="83551"/>
                    <a:pt x="1185410" y="83551"/>
                    <a:pt x="1180798" y="83551"/>
                  </a:cubicBezTo>
                  <a:cubicBezTo>
                    <a:pt x="1180798" y="78910"/>
                    <a:pt x="1180798" y="78910"/>
                    <a:pt x="1180798" y="78910"/>
                  </a:cubicBezTo>
                  <a:cubicBezTo>
                    <a:pt x="1213085" y="92835"/>
                    <a:pt x="1213085" y="92835"/>
                    <a:pt x="1213085" y="92835"/>
                  </a:cubicBezTo>
                  <a:cubicBezTo>
                    <a:pt x="1208473" y="92835"/>
                    <a:pt x="1208473" y="92835"/>
                    <a:pt x="1208473" y="92835"/>
                  </a:cubicBezTo>
                  <a:cubicBezTo>
                    <a:pt x="1203860" y="88193"/>
                    <a:pt x="1199248" y="88193"/>
                    <a:pt x="1199248" y="92835"/>
                  </a:cubicBezTo>
                  <a:cubicBezTo>
                    <a:pt x="1194635" y="92835"/>
                    <a:pt x="1194635" y="97477"/>
                    <a:pt x="1190023" y="102118"/>
                  </a:cubicBezTo>
                  <a:cubicBezTo>
                    <a:pt x="1157735" y="171745"/>
                    <a:pt x="1157735" y="171745"/>
                    <a:pt x="1157735" y="171745"/>
                  </a:cubicBezTo>
                  <a:cubicBezTo>
                    <a:pt x="1130061" y="78910"/>
                    <a:pt x="1130061" y="78910"/>
                    <a:pt x="1130061" y="78910"/>
                  </a:cubicBezTo>
                  <a:cubicBezTo>
                    <a:pt x="1106998" y="129969"/>
                    <a:pt x="1106998" y="129969"/>
                    <a:pt x="1106998" y="129969"/>
                  </a:cubicBezTo>
                  <a:cubicBezTo>
                    <a:pt x="1106998" y="134611"/>
                    <a:pt x="1102386" y="139252"/>
                    <a:pt x="1102386" y="139252"/>
                  </a:cubicBezTo>
                  <a:cubicBezTo>
                    <a:pt x="1106998" y="143894"/>
                    <a:pt x="1106998" y="143894"/>
                    <a:pt x="1111611" y="148536"/>
                  </a:cubicBezTo>
                  <a:cubicBezTo>
                    <a:pt x="1116223" y="148536"/>
                    <a:pt x="1116223" y="148536"/>
                    <a:pt x="1116223" y="148536"/>
                  </a:cubicBezTo>
                  <a:cubicBezTo>
                    <a:pt x="1111611" y="153178"/>
                    <a:pt x="1111611" y="153178"/>
                    <a:pt x="1111611" y="153178"/>
                  </a:cubicBezTo>
                  <a:cubicBezTo>
                    <a:pt x="1083936" y="139252"/>
                    <a:pt x="1083936" y="139252"/>
                    <a:pt x="1083936" y="139252"/>
                  </a:cubicBezTo>
                  <a:cubicBezTo>
                    <a:pt x="1083936" y="134611"/>
                    <a:pt x="1083936" y="134611"/>
                    <a:pt x="1083936" y="134611"/>
                  </a:cubicBezTo>
                  <a:cubicBezTo>
                    <a:pt x="1088548" y="134611"/>
                    <a:pt x="1088548" y="134611"/>
                    <a:pt x="1088548" y="134611"/>
                  </a:cubicBezTo>
                  <a:cubicBezTo>
                    <a:pt x="1088548" y="139252"/>
                    <a:pt x="1093161" y="139252"/>
                    <a:pt x="1097773" y="139252"/>
                  </a:cubicBezTo>
                  <a:cubicBezTo>
                    <a:pt x="1097773" y="134611"/>
                    <a:pt x="1097773" y="134611"/>
                    <a:pt x="1102386" y="129969"/>
                  </a:cubicBezTo>
                  <a:cubicBezTo>
                    <a:pt x="1130061" y="69626"/>
                    <a:pt x="1130061" y="69626"/>
                    <a:pt x="1130061" y="69626"/>
                  </a:cubicBezTo>
                  <a:cubicBezTo>
                    <a:pt x="1125448" y="64984"/>
                    <a:pt x="1125448" y="60343"/>
                    <a:pt x="1125448" y="60343"/>
                  </a:cubicBezTo>
                  <a:cubicBezTo>
                    <a:pt x="1125448" y="55701"/>
                    <a:pt x="1120836" y="55701"/>
                    <a:pt x="1120836" y="55701"/>
                  </a:cubicBezTo>
                  <a:cubicBezTo>
                    <a:pt x="1120836" y="55701"/>
                    <a:pt x="1116223" y="51059"/>
                    <a:pt x="1116223" y="51059"/>
                  </a:cubicBezTo>
                  <a:close/>
                  <a:moveTo>
                    <a:pt x="567336" y="46417"/>
                  </a:moveTo>
                  <a:cubicBezTo>
                    <a:pt x="576561" y="64984"/>
                    <a:pt x="576561" y="64984"/>
                    <a:pt x="576561" y="64984"/>
                  </a:cubicBezTo>
                  <a:cubicBezTo>
                    <a:pt x="576561" y="69626"/>
                    <a:pt x="576561" y="69626"/>
                    <a:pt x="576561" y="69626"/>
                  </a:cubicBezTo>
                  <a:cubicBezTo>
                    <a:pt x="571949" y="64984"/>
                    <a:pt x="571949" y="60343"/>
                    <a:pt x="571949" y="60343"/>
                  </a:cubicBezTo>
                  <a:cubicBezTo>
                    <a:pt x="567336" y="60343"/>
                    <a:pt x="567336" y="55701"/>
                    <a:pt x="562724" y="55701"/>
                  </a:cubicBezTo>
                  <a:cubicBezTo>
                    <a:pt x="558111" y="55701"/>
                    <a:pt x="558111" y="55701"/>
                    <a:pt x="553499" y="60343"/>
                  </a:cubicBezTo>
                  <a:cubicBezTo>
                    <a:pt x="539661" y="64984"/>
                    <a:pt x="539661" y="64984"/>
                    <a:pt x="539661" y="64984"/>
                  </a:cubicBezTo>
                  <a:cubicBezTo>
                    <a:pt x="567336" y="129969"/>
                    <a:pt x="567336" y="129969"/>
                    <a:pt x="567336" y="129969"/>
                  </a:cubicBezTo>
                  <a:cubicBezTo>
                    <a:pt x="567336" y="139252"/>
                    <a:pt x="571949" y="139252"/>
                    <a:pt x="571949" y="139252"/>
                  </a:cubicBezTo>
                  <a:cubicBezTo>
                    <a:pt x="576561" y="143894"/>
                    <a:pt x="576561" y="143894"/>
                    <a:pt x="581174" y="139252"/>
                  </a:cubicBezTo>
                  <a:cubicBezTo>
                    <a:pt x="585786" y="139252"/>
                    <a:pt x="585786" y="139252"/>
                    <a:pt x="585786" y="139252"/>
                  </a:cubicBezTo>
                  <a:cubicBezTo>
                    <a:pt x="585786" y="143894"/>
                    <a:pt x="585786" y="143894"/>
                    <a:pt x="585786" y="143894"/>
                  </a:cubicBezTo>
                  <a:cubicBezTo>
                    <a:pt x="548886" y="157819"/>
                    <a:pt x="548886" y="157819"/>
                    <a:pt x="548886" y="157819"/>
                  </a:cubicBezTo>
                  <a:cubicBezTo>
                    <a:pt x="548886" y="153178"/>
                    <a:pt x="548886" y="153178"/>
                    <a:pt x="548886" y="153178"/>
                  </a:cubicBezTo>
                  <a:cubicBezTo>
                    <a:pt x="553499" y="153178"/>
                    <a:pt x="558111" y="148536"/>
                    <a:pt x="558111" y="148536"/>
                  </a:cubicBezTo>
                  <a:cubicBezTo>
                    <a:pt x="558111" y="143894"/>
                    <a:pt x="558111" y="139252"/>
                    <a:pt x="553499" y="134611"/>
                  </a:cubicBezTo>
                  <a:cubicBezTo>
                    <a:pt x="530437" y="69626"/>
                    <a:pt x="530437" y="69626"/>
                    <a:pt x="530437" y="69626"/>
                  </a:cubicBezTo>
                  <a:cubicBezTo>
                    <a:pt x="516599" y="74268"/>
                    <a:pt x="516599" y="74268"/>
                    <a:pt x="516599" y="74268"/>
                  </a:cubicBezTo>
                  <a:cubicBezTo>
                    <a:pt x="511987" y="74268"/>
                    <a:pt x="511987" y="74268"/>
                    <a:pt x="507374" y="78910"/>
                  </a:cubicBezTo>
                  <a:cubicBezTo>
                    <a:pt x="507374" y="78910"/>
                    <a:pt x="507374" y="78910"/>
                    <a:pt x="507374" y="83551"/>
                  </a:cubicBezTo>
                  <a:cubicBezTo>
                    <a:pt x="502762" y="88193"/>
                    <a:pt x="502762" y="92835"/>
                    <a:pt x="507374" y="92835"/>
                  </a:cubicBezTo>
                  <a:cubicBezTo>
                    <a:pt x="502762" y="97477"/>
                    <a:pt x="502762" y="97477"/>
                    <a:pt x="502762" y="97477"/>
                  </a:cubicBezTo>
                  <a:cubicBezTo>
                    <a:pt x="498149" y="74268"/>
                    <a:pt x="498149" y="74268"/>
                    <a:pt x="498149" y="74268"/>
                  </a:cubicBezTo>
                  <a:cubicBezTo>
                    <a:pt x="567336" y="46417"/>
                    <a:pt x="567336" y="46417"/>
                    <a:pt x="567336" y="46417"/>
                  </a:cubicBezTo>
                  <a:close/>
                  <a:moveTo>
                    <a:pt x="1071416" y="38460"/>
                  </a:moveTo>
                  <a:lnTo>
                    <a:pt x="1082999" y="41050"/>
                  </a:lnTo>
                  <a:cubicBezTo>
                    <a:pt x="1088837" y="42356"/>
                    <a:pt x="1096620" y="44097"/>
                    <a:pt x="1106998" y="46417"/>
                  </a:cubicBezTo>
                  <a:cubicBezTo>
                    <a:pt x="1106998" y="46417"/>
                    <a:pt x="1106998" y="46417"/>
                    <a:pt x="1106998" y="51059"/>
                  </a:cubicBezTo>
                  <a:cubicBezTo>
                    <a:pt x="1106998" y="51059"/>
                    <a:pt x="1106998" y="51059"/>
                    <a:pt x="1102386" y="51059"/>
                  </a:cubicBezTo>
                  <a:cubicBezTo>
                    <a:pt x="1097773" y="46417"/>
                    <a:pt x="1097773" y="51059"/>
                    <a:pt x="1093161" y="51059"/>
                  </a:cubicBezTo>
                  <a:cubicBezTo>
                    <a:pt x="1093161" y="51059"/>
                    <a:pt x="1088548" y="55701"/>
                    <a:pt x="1088548" y="60343"/>
                  </a:cubicBezTo>
                  <a:cubicBezTo>
                    <a:pt x="1088548" y="60343"/>
                    <a:pt x="1088548" y="60343"/>
                    <a:pt x="1070098" y="120685"/>
                  </a:cubicBezTo>
                  <a:cubicBezTo>
                    <a:pt x="1065486" y="125327"/>
                    <a:pt x="1065486" y="125327"/>
                    <a:pt x="1065486" y="129969"/>
                  </a:cubicBezTo>
                  <a:cubicBezTo>
                    <a:pt x="1065486" y="129969"/>
                    <a:pt x="1070098" y="129969"/>
                    <a:pt x="1070098" y="129969"/>
                  </a:cubicBezTo>
                  <a:cubicBezTo>
                    <a:pt x="1070098" y="134611"/>
                    <a:pt x="1074711" y="134611"/>
                    <a:pt x="1074711" y="134611"/>
                  </a:cubicBezTo>
                  <a:cubicBezTo>
                    <a:pt x="1074711" y="134611"/>
                    <a:pt x="1074711" y="134611"/>
                    <a:pt x="1079323" y="134611"/>
                  </a:cubicBezTo>
                  <a:cubicBezTo>
                    <a:pt x="1079323" y="134611"/>
                    <a:pt x="1079323" y="134611"/>
                    <a:pt x="1079323" y="139252"/>
                  </a:cubicBezTo>
                  <a:cubicBezTo>
                    <a:pt x="1079323" y="139252"/>
                    <a:pt x="1079323" y="139252"/>
                    <a:pt x="1037811" y="125327"/>
                  </a:cubicBezTo>
                  <a:cubicBezTo>
                    <a:pt x="1037811" y="125327"/>
                    <a:pt x="1037811" y="125327"/>
                    <a:pt x="1042423" y="125327"/>
                  </a:cubicBezTo>
                  <a:cubicBezTo>
                    <a:pt x="1047036" y="125327"/>
                    <a:pt x="1047036" y="125327"/>
                    <a:pt x="1051648" y="125327"/>
                  </a:cubicBezTo>
                  <a:cubicBezTo>
                    <a:pt x="1051648" y="120685"/>
                    <a:pt x="1056261" y="120685"/>
                    <a:pt x="1056261" y="116044"/>
                  </a:cubicBezTo>
                  <a:cubicBezTo>
                    <a:pt x="1056261" y="116044"/>
                    <a:pt x="1056261" y="116044"/>
                    <a:pt x="1074711" y="55701"/>
                  </a:cubicBezTo>
                  <a:cubicBezTo>
                    <a:pt x="1074711" y="51059"/>
                    <a:pt x="1079323" y="46417"/>
                    <a:pt x="1079323" y="46417"/>
                  </a:cubicBezTo>
                  <a:cubicBezTo>
                    <a:pt x="1079323" y="46417"/>
                    <a:pt x="1074711" y="41776"/>
                    <a:pt x="1074711" y="41776"/>
                  </a:cubicBezTo>
                  <a:close/>
                  <a:moveTo>
                    <a:pt x="1065486" y="37134"/>
                  </a:moveTo>
                  <a:cubicBezTo>
                    <a:pt x="1070098" y="37134"/>
                    <a:pt x="1070098" y="37134"/>
                    <a:pt x="1070098" y="37134"/>
                  </a:cubicBezTo>
                  <a:lnTo>
                    <a:pt x="1071416" y="38460"/>
                  </a:lnTo>
                  <a:lnTo>
                    <a:pt x="1070675" y="38294"/>
                  </a:lnTo>
                  <a:cubicBezTo>
                    <a:pt x="1065486" y="37134"/>
                    <a:pt x="1065486" y="37134"/>
                    <a:pt x="1065486" y="37134"/>
                  </a:cubicBezTo>
                  <a:close/>
                  <a:moveTo>
                    <a:pt x="682649" y="18567"/>
                  </a:moveTo>
                  <a:cubicBezTo>
                    <a:pt x="678036" y="18567"/>
                    <a:pt x="678036" y="23209"/>
                    <a:pt x="678036" y="23209"/>
                  </a:cubicBezTo>
                  <a:cubicBezTo>
                    <a:pt x="673424" y="23209"/>
                    <a:pt x="673424" y="27850"/>
                    <a:pt x="668811" y="27850"/>
                  </a:cubicBezTo>
                  <a:cubicBezTo>
                    <a:pt x="668811" y="32492"/>
                    <a:pt x="668811" y="32492"/>
                    <a:pt x="664199" y="41776"/>
                  </a:cubicBezTo>
                  <a:cubicBezTo>
                    <a:pt x="664199" y="41776"/>
                    <a:pt x="664199" y="41776"/>
                    <a:pt x="650361" y="78910"/>
                  </a:cubicBezTo>
                  <a:cubicBezTo>
                    <a:pt x="650361" y="78910"/>
                    <a:pt x="650361" y="78910"/>
                    <a:pt x="659586" y="102118"/>
                  </a:cubicBezTo>
                  <a:cubicBezTo>
                    <a:pt x="659586" y="106760"/>
                    <a:pt x="659586" y="111402"/>
                    <a:pt x="659586" y="111402"/>
                  </a:cubicBezTo>
                  <a:cubicBezTo>
                    <a:pt x="664199" y="116044"/>
                    <a:pt x="668811" y="116044"/>
                    <a:pt x="668811" y="116044"/>
                  </a:cubicBezTo>
                  <a:cubicBezTo>
                    <a:pt x="668811" y="116044"/>
                    <a:pt x="668811" y="116044"/>
                    <a:pt x="673424" y="111402"/>
                  </a:cubicBezTo>
                  <a:cubicBezTo>
                    <a:pt x="673424" y="111402"/>
                    <a:pt x="673424" y="111402"/>
                    <a:pt x="673424" y="116044"/>
                  </a:cubicBezTo>
                  <a:cubicBezTo>
                    <a:pt x="673424" y="116044"/>
                    <a:pt x="673424" y="116044"/>
                    <a:pt x="636524" y="125327"/>
                  </a:cubicBezTo>
                  <a:cubicBezTo>
                    <a:pt x="636524" y="125327"/>
                    <a:pt x="636524" y="125327"/>
                    <a:pt x="636524" y="120685"/>
                  </a:cubicBezTo>
                  <a:cubicBezTo>
                    <a:pt x="641136" y="120685"/>
                    <a:pt x="645749" y="120685"/>
                    <a:pt x="645749" y="116044"/>
                  </a:cubicBezTo>
                  <a:cubicBezTo>
                    <a:pt x="645749" y="116044"/>
                    <a:pt x="645749" y="111402"/>
                    <a:pt x="645749" y="106760"/>
                  </a:cubicBezTo>
                  <a:cubicBezTo>
                    <a:pt x="645749" y="106760"/>
                    <a:pt x="645749" y="106760"/>
                    <a:pt x="641136" y="83551"/>
                  </a:cubicBezTo>
                  <a:cubicBezTo>
                    <a:pt x="641136" y="83551"/>
                    <a:pt x="641136" y="83551"/>
                    <a:pt x="604236" y="51059"/>
                  </a:cubicBezTo>
                  <a:cubicBezTo>
                    <a:pt x="599624" y="46417"/>
                    <a:pt x="599624" y="46417"/>
                    <a:pt x="595011" y="46417"/>
                  </a:cubicBezTo>
                  <a:cubicBezTo>
                    <a:pt x="595011" y="41776"/>
                    <a:pt x="595011" y="41776"/>
                    <a:pt x="590399" y="41776"/>
                  </a:cubicBezTo>
                  <a:cubicBezTo>
                    <a:pt x="585786" y="41776"/>
                    <a:pt x="585786" y="41776"/>
                    <a:pt x="585786" y="41776"/>
                  </a:cubicBezTo>
                  <a:cubicBezTo>
                    <a:pt x="585786" y="41776"/>
                    <a:pt x="585786" y="41776"/>
                    <a:pt x="585786" y="37134"/>
                  </a:cubicBezTo>
                  <a:cubicBezTo>
                    <a:pt x="585786" y="37134"/>
                    <a:pt x="585786" y="37134"/>
                    <a:pt x="622686" y="27850"/>
                  </a:cubicBezTo>
                  <a:cubicBezTo>
                    <a:pt x="622686" y="27850"/>
                    <a:pt x="622686" y="27850"/>
                    <a:pt x="622686" y="32492"/>
                  </a:cubicBezTo>
                  <a:cubicBezTo>
                    <a:pt x="622686" y="32492"/>
                    <a:pt x="618074" y="32492"/>
                    <a:pt x="618074" y="37134"/>
                  </a:cubicBezTo>
                  <a:cubicBezTo>
                    <a:pt x="613461" y="37134"/>
                    <a:pt x="613461" y="37134"/>
                    <a:pt x="613461" y="41776"/>
                  </a:cubicBezTo>
                  <a:cubicBezTo>
                    <a:pt x="613461" y="41776"/>
                    <a:pt x="618074" y="46417"/>
                    <a:pt x="622686" y="51059"/>
                  </a:cubicBezTo>
                  <a:cubicBezTo>
                    <a:pt x="622686" y="51059"/>
                    <a:pt x="622686" y="51059"/>
                    <a:pt x="645749" y="74268"/>
                  </a:cubicBezTo>
                  <a:cubicBezTo>
                    <a:pt x="645749" y="74268"/>
                    <a:pt x="645749" y="74268"/>
                    <a:pt x="659586" y="41776"/>
                  </a:cubicBezTo>
                  <a:cubicBezTo>
                    <a:pt x="659586" y="37134"/>
                    <a:pt x="659586" y="32492"/>
                    <a:pt x="659586" y="32492"/>
                  </a:cubicBezTo>
                  <a:cubicBezTo>
                    <a:pt x="659586" y="27850"/>
                    <a:pt x="659586" y="27850"/>
                    <a:pt x="659586" y="27850"/>
                  </a:cubicBezTo>
                  <a:cubicBezTo>
                    <a:pt x="659586" y="27850"/>
                    <a:pt x="659586" y="27850"/>
                    <a:pt x="654974" y="27850"/>
                  </a:cubicBezTo>
                  <a:cubicBezTo>
                    <a:pt x="654974" y="27850"/>
                    <a:pt x="654974" y="27850"/>
                    <a:pt x="650361" y="27850"/>
                  </a:cubicBezTo>
                  <a:cubicBezTo>
                    <a:pt x="650361" y="27850"/>
                    <a:pt x="650361" y="27850"/>
                    <a:pt x="650361" y="23209"/>
                  </a:cubicBezTo>
                  <a:cubicBezTo>
                    <a:pt x="650361" y="23209"/>
                    <a:pt x="650361" y="23209"/>
                    <a:pt x="682649" y="18567"/>
                  </a:cubicBezTo>
                  <a:close/>
                  <a:moveTo>
                    <a:pt x="982461" y="13925"/>
                  </a:moveTo>
                  <a:cubicBezTo>
                    <a:pt x="1051648" y="32492"/>
                    <a:pt x="1051648" y="32492"/>
                    <a:pt x="1051648" y="32492"/>
                  </a:cubicBezTo>
                  <a:cubicBezTo>
                    <a:pt x="1047036" y="51059"/>
                    <a:pt x="1047036" y="51059"/>
                    <a:pt x="1047036" y="51059"/>
                  </a:cubicBezTo>
                  <a:cubicBezTo>
                    <a:pt x="1047036" y="46417"/>
                    <a:pt x="1047036" y="41776"/>
                    <a:pt x="1042423" y="41776"/>
                  </a:cubicBezTo>
                  <a:cubicBezTo>
                    <a:pt x="1042423" y="37134"/>
                    <a:pt x="1042423" y="37134"/>
                    <a:pt x="1037811" y="32492"/>
                  </a:cubicBezTo>
                  <a:cubicBezTo>
                    <a:pt x="1037811" y="32492"/>
                    <a:pt x="1033198" y="32492"/>
                    <a:pt x="1028586" y="27850"/>
                  </a:cubicBezTo>
                  <a:cubicBezTo>
                    <a:pt x="1010136" y="23209"/>
                    <a:pt x="1010136" y="23209"/>
                    <a:pt x="1010136" y="23209"/>
                  </a:cubicBezTo>
                  <a:cubicBezTo>
                    <a:pt x="1000911" y="60343"/>
                    <a:pt x="1000911" y="60343"/>
                    <a:pt x="1000911" y="60343"/>
                  </a:cubicBezTo>
                  <a:cubicBezTo>
                    <a:pt x="1014748" y="64984"/>
                    <a:pt x="1014748" y="64984"/>
                    <a:pt x="1014748" y="64984"/>
                  </a:cubicBezTo>
                  <a:cubicBezTo>
                    <a:pt x="1019361" y="64984"/>
                    <a:pt x="1023973" y="64984"/>
                    <a:pt x="1023973" y="64984"/>
                  </a:cubicBezTo>
                  <a:cubicBezTo>
                    <a:pt x="1028586" y="64984"/>
                    <a:pt x="1028586" y="60343"/>
                    <a:pt x="1033198" y="55701"/>
                  </a:cubicBezTo>
                  <a:cubicBezTo>
                    <a:pt x="1028586" y="88193"/>
                    <a:pt x="1028586" y="88193"/>
                    <a:pt x="1028586" y="88193"/>
                  </a:cubicBezTo>
                  <a:cubicBezTo>
                    <a:pt x="1023973" y="88193"/>
                    <a:pt x="1023973" y="88193"/>
                    <a:pt x="1023973" y="88193"/>
                  </a:cubicBezTo>
                  <a:cubicBezTo>
                    <a:pt x="1023973" y="83551"/>
                    <a:pt x="1023973" y="78910"/>
                    <a:pt x="1023973" y="78910"/>
                  </a:cubicBezTo>
                  <a:cubicBezTo>
                    <a:pt x="1023973" y="78910"/>
                    <a:pt x="1023973" y="74268"/>
                    <a:pt x="1023973" y="74268"/>
                  </a:cubicBezTo>
                  <a:cubicBezTo>
                    <a:pt x="1019361" y="74268"/>
                    <a:pt x="1019361" y="74268"/>
                    <a:pt x="1014748" y="69626"/>
                  </a:cubicBezTo>
                  <a:cubicBezTo>
                    <a:pt x="1000911" y="69626"/>
                    <a:pt x="1000911" y="69626"/>
                    <a:pt x="1000911" y="69626"/>
                  </a:cubicBezTo>
                  <a:cubicBezTo>
                    <a:pt x="991686" y="97477"/>
                    <a:pt x="991686" y="97477"/>
                    <a:pt x="991686" y="97477"/>
                  </a:cubicBezTo>
                  <a:cubicBezTo>
                    <a:pt x="991686" y="102118"/>
                    <a:pt x="991686" y="102118"/>
                    <a:pt x="991686" y="106760"/>
                  </a:cubicBezTo>
                  <a:cubicBezTo>
                    <a:pt x="991686" y="106760"/>
                    <a:pt x="991686" y="106760"/>
                    <a:pt x="991686" y="111402"/>
                  </a:cubicBezTo>
                  <a:cubicBezTo>
                    <a:pt x="996298" y="111402"/>
                    <a:pt x="996298" y="111402"/>
                    <a:pt x="1000911" y="111402"/>
                  </a:cubicBezTo>
                  <a:cubicBezTo>
                    <a:pt x="1000911" y="116044"/>
                    <a:pt x="1000911" y="116044"/>
                    <a:pt x="1000911" y="116044"/>
                  </a:cubicBezTo>
                  <a:cubicBezTo>
                    <a:pt x="964011" y="106760"/>
                    <a:pt x="964011" y="106760"/>
                    <a:pt x="964011" y="106760"/>
                  </a:cubicBezTo>
                  <a:cubicBezTo>
                    <a:pt x="968623" y="106760"/>
                    <a:pt x="973236" y="106760"/>
                    <a:pt x="973236" y="102118"/>
                  </a:cubicBezTo>
                  <a:cubicBezTo>
                    <a:pt x="977848" y="102118"/>
                    <a:pt x="977848" y="97477"/>
                    <a:pt x="977848" y="92835"/>
                  </a:cubicBezTo>
                  <a:cubicBezTo>
                    <a:pt x="991686" y="32492"/>
                    <a:pt x="991686" y="32492"/>
                    <a:pt x="991686" y="32492"/>
                  </a:cubicBezTo>
                  <a:cubicBezTo>
                    <a:pt x="991686" y="27850"/>
                    <a:pt x="996298" y="27850"/>
                    <a:pt x="991686" y="23209"/>
                  </a:cubicBezTo>
                  <a:cubicBezTo>
                    <a:pt x="991686" y="23209"/>
                    <a:pt x="991686" y="23209"/>
                    <a:pt x="991686" y="18567"/>
                  </a:cubicBezTo>
                  <a:cubicBezTo>
                    <a:pt x="991686" y="18567"/>
                    <a:pt x="987073" y="18567"/>
                    <a:pt x="987073" y="18567"/>
                  </a:cubicBezTo>
                  <a:cubicBezTo>
                    <a:pt x="982461" y="18567"/>
                    <a:pt x="982461" y="18567"/>
                    <a:pt x="982461" y="18567"/>
                  </a:cubicBezTo>
                  <a:cubicBezTo>
                    <a:pt x="982461" y="13925"/>
                    <a:pt x="982461" y="13925"/>
                    <a:pt x="982461" y="13925"/>
                  </a:cubicBezTo>
                  <a:close/>
                  <a:moveTo>
                    <a:pt x="784124" y="9283"/>
                  </a:moveTo>
                  <a:cubicBezTo>
                    <a:pt x="779511" y="9283"/>
                    <a:pt x="770286" y="13925"/>
                    <a:pt x="765674" y="18567"/>
                  </a:cubicBezTo>
                  <a:cubicBezTo>
                    <a:pt x="761061" y="27850"/>
                    <a:pt x="756449" y="37134"/>
                    <a:pt x="761061" y="55701"/>
                  </a:cubicBezTo>
                  <a:cubicBezTo>
                    <a:pt x="761061" y="69626"/>
                    <a:pt x="765674" y="78910"/>
                    <a:pt x="770286" y="88193"/>
                  </a:cubicBezTo>
                  <a:cubicBezTo>
                    <a:pt x="774899" y="92835"/>
                    <a:pt x="784124" y="97477"/>
                    <a:pt x="793349" y="97477"/>
                  </a:cubicBezTo>
                  <a:cubicBezTo>
                    <a:pt x="802574" y="97477"/>
                    <a:pt x="807186" y="92835"/>
                    <a:pt x="811799" y="83551"/>
                  </a:cubicBezTo>
                  <a:cubicBezTo>
                    <a:pt x="821024" y="78910"/>
                    <a:pt x="821024" y="64984"/>
                    <a:pt x="821024" y="51059"/>
                  </a:cubicBezTo>
                  <a:cubicBezTo>
                    <a:pt x="821024" y="37134"/>
                    <a:pt x="816411" y="23209"/>
                    <a:pt x="807186" y="13925"/>
                  </a:cubicBezTo>
                  <a:cubicBezTo>
                    <a:pt x="802574" y="9283"/>
                    <a:pt x="793349" y="9283"/>
                    <a:pt x="784124" y="9283"/>
                  </a:cubicBezTo>
                  <a:close/>
                  <a:moveTo>
                    <a:pt x="804880" y="4061"/>
                  </a:moveTo>
                  <a:cubicBezTo>
                    <a:pt x="810646" y="5802"/>
                    <a:pt x="816411" y="9283"/>
                    <a:pt x="821024" y="13925"/>
                  </a:cubicBezTo>
                  <a:cubicBezTo>
                    <a:pt x="830249" y="23209"/>
                    <a:pt x="834861" y="32492"/>
                    <a:pt x="834861" y="46417"/>
                  </a:cubicBezTo>
                  <a:cubicBezTo>
                    <a:pt x="839474" y="64984"/>
                    <a:pt x="834861" y="74268"/>
                    <a:pt x="825636" y="83551"/>
                  </a:cubicBezTo>
                  <a:cubicBezTo>
                    <a:pt x="816411" y="97477"/>
                    <a:pt x="807186" y="102118"/>
                    <a:pt x="793349" y="102118"/>
                  </a:cubicBezTo>
                  <a:cubicBezTo>
                    <a:pt x="779511" y="102118"/>
                    <a:pt x="770286" y="97477"/>
                    <a:pt x="761061" y="88193"/>
                  </a:cubicBezTo>
                  <a:cubicBezTo>
                    <a:pt x="747224" y="83551"/>
                    <a:pt x="742611" y="69626"/>
                    <a:pt x="742611" y="55701"/>
                  </a:cubicBezTo>
                  <a:cubicBezTo>
                    <a:pt x="742611" y="41776"/>
                    <a:pt x="747224" y="27850"/>
                    <a:pt x="756449" y="18567"/>
                  </a:cubicBezTo>
                  <a:cubicBezTo>
                    <a:pt x="765674" y="9283"/>
                    <a:pt x="774899" y="4642"/>
                    <a:pt x="788736" y="4642"/>
                  </a:cubicBezTo>
                  <a:cubicBezTo>
                    <a:pt x="793349" y="2321"/>
                    <a:pt x="799114" y="2321"/>
                    <a:pt x="804880" y="4061"/>
                  </a:cubicBezTo>
                  <a:close/>
                  <a:moveTo>
                    <a:pt x="853311" y="0"/>
                  </a:moveTo>
                  <a:cubicBezTo>
                    <a:pt x="922498" y="4642"/>
                    <a:pt x="922498" y="4642"/>
                    <a:pt x="922498" y="4642"/>
                  </a:cubicBezTo>
                  <a:cubicBezTo>
                    <a:pt x="922498" y="27850"/>
                    <a:pt x="922498" y="27850"/>
                    <a:pt x="922498" y="27850"/>
                  </a:cubicBezTo>
                  <a:cubicBezTo>
                    <a:pt x="917886" y="23209"/>
                    <a:pt x="917886" y="18567"/>
                    <a:pt x="917886" y="18567"/>
                  </a:cubicBezTo>
                  <a:cubicBezTo>
                    <a:pt x="913273" y="13925"/>
                    <a:pt x="913273" y="13925"/>
                    <a:pt x="913273" y="13925"/>
                  </a:cubicBezTo>
                  <a:cubicBezTo>
                    <a:pt x="908661" y="9283"/>
                    <a:pt x="904048" y="9283"/>
                    <a:pt x="899436" y="9283"/>
                  </a:cubicBezTo>
                  <a:cubicBezTo>
                    <a:pt x="880986" y="9283"/>
                    <a:pt x="880986" y="9283"/>
                    <a:pt x="880986" y="9283"/>
                  </a:cubicBezTo>
                  <a:cubicBezTo>
                    <a:pt x="876373" y="46417"/>
                    <a:pt x="876373" y="46417"/>
                    <a:pt x="876373" y="46417"/>
                  </a:cubicBezTo>
                  <a:cubicBezTo>
                    <a:pt x="894823" y="46417"/>
                    <a:pt x="894823" y="46417"/>
                    <a:pt x="894823" y="46417"/>
                  </a:cubicBezTo>
                  <a:cubicBezTo>
                    <a:pt x="899436" y="46417"/>
                    <a:pt x="899436" y="46417"/>
                    <a:pt x="904048" y="46417"/>
                  </a:cubicBezTo>
                  <a:cubicBezTo>
                    <a:pt x="904048" y="41776"/>
                    <a:pt x="904048" y="41776"/>
                    <a:pt x="908661" y="37134"/>
                  </a:cubicBezTo>
                  <a:cubicBezTo>
                    <a:pt x="908661" y="69626"/>
                    <a:pt x="908661" y="69626"/>
                    <a:pt x="908661" y="69626"/>
                  </a:cubicBezTo>
                  <a:cubicBezTo>
                    <a:pt x="904048" y="64984"/>
                    <a:pt x="904048" y="64984"/>
                    <a:pt x="904048" y="64984"/>
                  </a:cubicBezTo>
                  <a:cubicBezTo>
                    <a:pt x="904048" y="64984"/>
                    <a:pt x="904048" y="60343"/>
                    <a:pt x="904048" y="60343"/>
                  </a:cubicBezTo>
                  <a:cubicBezTo>
                    <a:pt x="904048" y="55701"/>
                    <a:pt x="904048" y="55701"/>
                    <a:pt x="899436" y="55701"/>
                  </a:cubicBezTo>
                  <a:cubicBezTo>
                    <a:pt x="899436" y="55701"/>
                    <a:pt x="894823" y="51059"/>
                    <a:pt x="894823" y="51059"/>
                  </a:cubicBezTo>
                  <a:cubicBezTo>
                    <a:pt x="876373" y="51059"/>
                    <a:pt x="876373" y="51059"/>
                    <a:pt x="876373" y="51059"/>
                  </a:cubicBezTo>
                  <a:cubicBezTo>
                    <a:pt x="876373" y="83551"/>
                    <a:pt x="876373" y="83551"/>
                    <a:pt x="876373" y="83551"/>
                  </a:cubicBezTo>
                  <a:cubicBezTo>
                    <a:pt x="871761" y="88193"/>
                    <a:pt x="871761" y="88193"/>
                    <a:pt x="876373" y="92835"/>
                  </a:cubicBezTo>
                  <a:cubicBezTo>
                    <a:pt x="880986" y="97477"/>
                    <a:pt x="880986" y="97477"/>
                    <a:pt x="885598" y="97477"/>
                  </a:cubicBezTo>
                  <a:cubicBezTo>
                    <a:pt x="844086" y="97477"/>
                    <a:pt x="844086" y="97477"/>
                    <a:pt x="844086" y="97477"/>
                  </a:cubicBezTo>
                  <a:cubicBezTo>
                    <a:pt x="844086" y="92835"/>
                    <a:pt x="844086" y="92835"/>
                    <a:pt x="844086" y="92835"/>
                  </a:cubicBezTo>
                  <a:cubicBezTo>
                    <a:pt x="848699" y="92835"/>
                    <a:pt x="848699" y="92835"/>
                    <a:pt x="848699" y="92835"/>
                  </a:cubicBezTo>
                  <a:cubicBezTo>
                    <a:pt x="853311" y="92835"/>
                    <a:pt x="857923" y="92835"/>
                    <a:pt x="857923" y="92835"/>
                  </a:cubicBezTo>
                  <a:cubicBezTo>
                    <a:pt x="857923" y="88193"/>
                    <a:pt x="857923" y="88193"/>
                    <a:pt x="862536" y="78910"/>
                  </a:cubicBezTo>
                  <a:cubicBezTo>
                    <a:pt x="867148" y="18567"/>
                    <a:pt x="867148" y="18567"/>
                    <a:pt x="867148" y="18567"/>
                  </a:cubicBezTo>
                  <a:cubicBezTo>
                    <a:pt x="867148" y="13925"/>
                    <a:pt x="867148" y="9283"/>
                    <a:pt x="862536" y="9283"/>
                  </a:cubicBezTo>
                  <a:cubicBezTo>
                    <a:pt x="862536" y="9283"/>
                    <a:pt x="862536" y="9283"/>
                    <a:pt x="862536" y="4642"/>
                  </a:cubicBezTo>
                  <a:cubicBezTo>
                    <a:pt x="857923" y="4642"/>
                    <a:pt x="857923" y="4642"/>
                    <a:pt x="857923" y="4642"/>
                  </a:cubicBezTo>
                  <a:cubicBezTo>
                    <a:pt x="853311" y="4642"/>
                    <a:pt x="853311" y="4642"/>
                    <a:pt x="853311" y="4642"/>
                  </a:cubicBezTo>
                  <a:cubicBezTo>
                    <a:pt x="853311" y="0"/>
                    <a:pt x="853311" y="0"/>
                    <a:pt x="853311" y="0"/>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8" name="íś1íḍê">
              <a:extLst>
                <a:ext uri="{FF2B5EF4-FFF2-40B4-BE49-F238E27FC236}">
                  <a16:creationId xmlns="" xmlns:a16="http://schemas.microsoft.com/office/drawing/2014/main" id="{F66B4815-DC0E-4A9A-8F32-601C254903AD}"/>
                </a:ext>
              </a:extLst>
            </p:cNvPr>
            <p:cNvSpPr/>
            <p:nvPr/>
          </p:nvSpPr>
          <p:spPr bwMode="auto">
            <a:xfrm>
              <a:off x="2213294" y="2799082"/>
              <a:ext cx="1135697" cy="562292"/>
            </a:xfrm>
            <a:custGeom>
              <a:avLst/>
              <a:gdLst>
                <a:gd name="connsiteX0" fmla="*/ 51117 w 1135697"/>
                <a:gd name="connsiteY0" fmla="*/ 524509 h 562292"/>
                <a:gd name="connsiteX1" fmla="*/ 51118 w 1135697"/>
                <a:gd name="connsiteY1" fmla="*/ 524509 h 562292"/>
                <a:gd name="connsiteX2" fmla="*/ 53340 w 1135697"/>
                <a:gd name="connsiteY2" fmla="*/ 524509 h 562292"/>
                <a:gd name="connsiteX3" fmla="*/ 53340 w 1135697"/>
                <a:gd name="connsiteY3" fmla="*/ 526732 h 562292"/>
                <a:gd name="connsiteX4" fmla="*/ 51117 w 1135697"/>
                <a:gd name="connsiteY4" fmla="*/ 526732 h 562292"/>
                <a:gd name="connsiteX5" fmla="*/ 51118 w 1135697"/>
                <a:gd name="connsiteY5" fmla="*/ 520065 h 562292"/>
                <a:gd name="connsiteX6" fmla="*/ 52230 w 1135697"/>
                <a:gd name="connsiteY6" fmla="*/ 520065 h 562292"/>
                <a:gd name="connsiteX7" fmla="*/ 53341 w 1135697"/>
                <a:gd name="connsiteY7" fmla="*/ 520065 h 562292"/>
                <a:gd name="connsiteX8" fmla="*/ 53341 w 1135697"/>
                <a:gd name="connsiteY8" fmla="*/ 521176 h 562292"/>
                <a:gd name="connsiteX9" fmla="*/ 53342 w 1135697"/>
                <a:gd name="connsiteY9" fmla="*/ 521177 h 562292"/>
                <a:gd name="connsiteX10" fmla="*/ 53341 w 1135697"/>
                <a:gd name="connsiteY10" fmla="*/ 521178 h 562292"/>
                <a:gd name="connsiteX11" fmla="*/ 53341 w 1135697"/>
                <a:gd name="connsiteY11" fmla="*/ 522288 h 562292"/>
                <a:gd name="connsiteX12" fmla="*/ 52231 w 1135697"/>
                <a:gd name="connsiteY12" fmla="*/ 522288 h 562292"/>
                <a:gd name="connsiteX13" fmla="*/ 52230 w 1135697"/>
                <a:gd name="connsiteY13" fmla="*/ 522289 h 562292"/>
                <a:gd name="connsiteX14" fmla="*/ 52229 w 1135697"/>
                <a:gd name="connsiteY14" fmla="*/ 522288 h 562292"/>
                <a:gd name="connsiteX15" fmla="*/ 51118 w 1135697"/>
                <a:gd name="connsiteY15" fmla="*/ 522288 h 562292"/>
                <a:gd name="connsiteX16" fmla="*/ 51118 w 1135697"/>
                <a:gd name="connsiteY16" fmla="*/ 521177 h 562292"/>
                <a:gd name="connsiteX17" fmla="*/ 51118 w 1135697"/>
                <a:gd name="connsiteY17" fmla="*/ 515620 h 562292"/>
                <a:gd name="connsiteX18" fmla="*/ 52230 w 1135697"/>
                <a:gd name="connsiteY18" fmla="*/ 515620 h 562292"/>
                <a:gd name="connsiteX19" fmla="*/ 53341 w 1135697"/>
                <a:gd name="connsiteY19" fmla="*/ 515620 h 562292"/>
                <a:gd name="connsiteX20" fmla="*/ 53341 w 1135697"/>
                <a:gd name="connsiteY20" fmla="*/ 516731 h 562292"/>
                <a:gd name="connsiteX21" fmla="*/ 53342 w 1135697"/>
                <a:gd name="connsiteY21" fmla="*/ 516732 h 562292"/>
                <a:gd name="connsiteX22" fmla="*/ 53341 w 1135697"/>
                <a:gd name="connsiteY22" fmla="*/ 516733 h 562292"/>
                <a:gd name="connsiteX23" fmla="*/ 53341 w 1135697"/>
                <a:gd name="connsiteY23" fmla="*/ 517843 h 562292"/>
                <a:gd name="connsiteX24" fmla="*/ 52231 w 1135697"/>
                <a:gd name="connsiteY24" fmla="*/ 517843 h 562292"/>
                <a:gd name="connsiteX25" fmla="*/ 52230 w 1135697"/>
                <a:gd name="connsiteY25" fmla="*/ 517844 h 562292"/>
                <a:gd name="connsiteX26" fmla="*/ 52229 w 1135697"/>
                <a:gd name="connsiteY26" fmla="*/ 517843 h 562292"/>
                <a:gd name="connsiteX27" fmla="*/ 51118 w 1135697"/>
                <a:gd name="connsiteY27" fmla="*/ 517843 h 562292"/>
                <a:gd name="connsiteX28" fmla="*/ 51118 w 1135697"/>
                <a:gd name="connsiteY28" fmla="*/ 516732 h 562292"/>
                <a:gd name="connsiteX29" fmla="*/ 55563 w 1135697"/>
                <a:gd name="connsiteY29" fmla="*/ 511175 h 562292"/>
                <a:gd name="connsiteX30" fmla="*/ 57786 w 1135697"/>
                <a:gd name="connsiteY30" fmla="*/ 511175 h 562292"/>
                <a:gd name="connsiteX31" fmla="*/ 57786 w 1135697"/>
                <a:gd name="connsiteY31" fmla="*/ 513398 h 562292"/>
                <a:gd name="connsiteX32" fmla="*/ 55563 w 1135697"/>
                <a:gd name="connsiteY32" fmla="*/ 513398 h 562292"/>
                <a:gd name="connsiteX33" fmla="*/ 55563 w 1135697"/>
                <a:gd name="connsiteY33" fmla="*/ 506730 h 562292"/>
                <a:gd name="connsiteX34" fmla="*/ 56675 w 1135697"/>
                <a:gd name="connsiteY34" fmla="*/ 506730 h 562292"/>
                <a:gd name="connsiteX35" fmla="*/ 57786 w 1135697"/>
                <a:gd name="connsiteY35" fmla="*/ 506730 h 562292"/>
                <a:gd name="connsiteX36" fmla="*/ 57786 w 1135697"/>
                <a:gd name="connsiteY36" fmla="*/ 507841 h 562292"/>
                <a:gd name="connsiteX37" fmla="*/ 57787 w 1135697"/>
                <a:gd name="connsiteY37" fmla="*/ 507842 h 562292"/>
                <a:gd name="connsiteX38" fmla="*/ 57786 w 1135697"/>
                <a:gd name="connsiteY38" fmla="*/ 507843 h 562292"/>
                <a:gd name="connsiteX39" fmla="*/ 57786 w 1135697"/>
                <a:gd name="connsiteY39" fmla="*/ 508953 h 562292"/>
                <a:gd name="connsiteX40" fmla="*/ 56676 w 1135697"/>
                <a:gd name="connsiteY40" fmla="*/ 508953 h 562292"/>
                <a:gd name="connsiteX41" fmla="*/ 56675 w 1135697"/>
                <a:gd name="connsiteY41" fmla="*/ 508954 h 562292"/>
                <a:gd name="connsiteX42" fmla="*/ 56674 w 1135697"/>
                <a:gd name="connsiteY42" fmla="*/ 508953 h 562292"/>
                <a:gd name="connsiteX43" fmla="*/ 55563 w 1135697"/>
                <a:gd name="connsiteY43" fmla="*/ 508953 h 562292"/>
                <a:gd name="connsiteX44" fmla="*/ 55563 w 1135697"/>
                <a:gd name="connsiteY44" fmla="*/ 507842 h 562292"/>
                <a:gd name="connsiteX45" fmla="*/ 60008 w 1135697"/>
                <a:gd name="connsiteY45" fmla="*/ 502285 h 562292"/>
                <a:gd name="connsiteX46" fmla="*/ 62231 w 1135697"/>
                <a:gd name="connsiteY46" fmla="*/ 502285 h 562292"/>
                <a:gd name="connsiteX47" fmla="*/ 62231 w 1135697"/>
                <a:gd name="connsiteY47" fmla="*/ 504508 h 562292"/>
                <a:gd name="connsiteX48" fmla="*/ 60008 w 1135697"/>
                <a:gd name="connsiteY48" fmla="*/ 504508 h 562292"/>
                <a:gd name="connsiteX49" fmla="*/ 55563 w 1135697"/>
                <a:gd name="connsiteY49" fmla="*/ 502285 h 562292"/>
                <a:gd name="connsiteX50" fmla="*/ 56675 w 1135697"/>
                <a:gd name="connsiteY50" fmla="*/ 502285 h 562292"/>
                <a:gd name="connsiteX51" fmla="*/ 57786 w 1135697"/>
                <a:gd name="connsiteY51" fmla="*/ 502285 h 562292"/>
                <a:gd name="connsiteX52" fmla="*/ 57786 w 1135697"/>
                <a:gd name="connsiteY52" fmla="*/ 503396 h 562292"/>
                <a:gd name="connsiteX53" fmla="*/ 57787 w 1135697"/>
                <a:gd name="connsiteY53" fmla="*/ 503397 h 562292"/>
                <a:gd name="connsiteX54" fmla="*/ 57786 w 1135697"/>
                <a:gd name="connsiteY54" fmla="*/ 503398 h 562292"/>
                <a:gd name="connsiteX55" fmla="*/ 57786 w 1135697"/>
                <a:gd name="connsiteY55" fmla="*/ 504508 h 562292"/>
                <a:gd name="connsiteX56" fmla="*/ 56676 w 1135697"/>
                <a:gd name="connsiteY56" fmla="*/ 504508 h 562292"/>
                <a:gd name="connsiteX57" fmla="*/ 56675 w 1135697"/>
                <a:gd name="connsiteY57" fmla="*/ 504509 h 562292"/>
                <a:gd name="connsiteX58" fmla="*/ 56674 w 1135697"/>
                <a:gd name="connsiteY58" fmla="*/ 504508 h 562292"/>
                <a:gd name="connsiteX59" fmla="*/ 55563 w 1135697"/>
                <a:gd name="connsiteY59" fmla="*/ 504508 h 562292"/>
                <a:gd name="connsiteX60" fmla="*/ 55563 w 1135697"/>
                <a:gd name="connsiteY60" fmla="*/ 503397 h 562292"/>
                <a:gd name="connsiteX61" fmla="*/ 35560 w 1135697"/>
                <a:gd name="connsiteY61" fmla="*/ 500063 h 562292"/>
                <a:gd name="connsiteX62" fmla="*/ 35560 w 1135697"/>
                <a:gd name="connsiteY62" fmla="*/ 501729 h 562292"/>
                <a:gd name="connsiteX63" fmla="*/ 36707 w 1135697"/>
                <a:gd name="connsiteY63" fmla="*/ 501729 h 562292"/>
                <a:gd name="connsiteX64" fmla="*/ 36707 w 1135697"/>
                <a:gd name="connsiteY64" fmla="*/ 500063 h 562292"/>
                <a:gd name="connsiteX65" fmla="*/ 36673 w 1135697"/>
                <a:gd name="connsiteY65" fmla="*/ 500063 h 562292"/>
                <a:gd name="connsiteX66" fmla="*/ 36672 w 1135697"/>
                <a:gd name="connsiteY66" fmla="*/ 500064 h 562292"/>
                <a:gd name="connsiteX67" fmla="*/ 36671 w 1135697"/>
                <a:gd name="connsiteY67" fmla="*/ 500063 h 562292"/>
                <a:gd name="connsiteX68" fmla="*/ 60008 w 1135697"/>
                <a:gd name="connsiteY68" fmla="*/ 497840 h 562292"/>
                <a:gd name="connsiteX69" fmla="*/ 61120 w 1135697"/>
                <a:gd name="connsiteY69" fmla="*/ 497840 h 562292"/>
                <a:gd name="connsiteX70" fmla="*/ 62231 w 1135697"/>
                <a:gd name="connsiteY70" fmla="*/ 497840 h 562292"/>
                <a:gd name="connsiteX71" fmla="*/ 62231 w 1135697"/>
                <a:gd name="connsiteY71" fmla="*/ 498951 h 562292"/>
                <a:gd name="connsiteX72" fmla="*/ 62232 w 1135697"/>
                <a:gd name="connsiteY72" fmla="*/ 498952 h 562292"/>
                <a:gd name="connsiteX73" fmla="*/ 62231 w 1135697"/>
                <a:gd name="connsiteY73" fmla="*/ 498953 h 562292"/>
                <a:gd name="connsiteX74" fmla="*/ 62231 w 1135697"/>
                <a:gd name="connsiteY74" fmla="*/ 500063 h 562292"/>
                <a:gd name="connsiteX75" fmla="*/ 61121 w 1135697"/>
                <a:gd name="connsiteY75" fmla="*/ 500063 h 562292"/>
                <a:gd name="connsiteX76" fmla="*/ 61120 w 1135697"/>
                <a:gd name="connsiteY76" fmla="*/ 500064 h 562292"/>
                <a:gd name="connsiteX77" fmla="*/ 61119 w 1135697"/>
                <a:gd name="connsiteY77" fmla="*/ 500063 h 562292"/>
                <a:gd name="connsiteX78" fmla="*/ 60008 w 1135697"/>
                <a:gd name="connsiteY78" fmla="*/ 500063 h 562292"/>
                <a:gd name="connsiteX79" fmla="*/ 60008 w 1135697"/>
                <a:gd name="connsiteY79" fmla="*/ 498952 h 562292"/>
                <a:gd name="connsiteX80" fmla="*/ 60008 w 1135697"/>
                <a:gd name="connsiteY80" fmla="*/ 491172 h 562292"/>
                <a:gd name="connsiteX81" fmla="*/ 61120 w 1135697"/>
                <a:gd name="connsiteY81" fmla="*/ 491172 h 562292"/>
                <a:gd name="connsiteX82" fmla="*/ 62231 w 1135697"/>
                <a:gd name="connsiteY82" fmla="*/ 491172 h 562292"/>
                <a:gd name="connsiteX83" fmla="*/ 62231 w 1135697"/>
                <a:gd name="connsiteY83" fmla="*/ 492283 h 562292"/>
                <a:gd name="connsiteX84" fmla="*/ 62232 w 1135697"/>
                <a:gd name="connsiteY84" fmla="*/ 492284 h 562292"/>
                <a:gd name="connsiteX85" fmla="*/ 62231 w 1135697"/>
                <a:gd name="connsiteY85" fmla="*/ 492285 h 562292"/>
                <a:gd name="connsiteX86" fmla="*/ 62231 w 1135697"/>
                <a:gd name="connsiteY86" fmla="*/ 493395 h 562292"/>
                <a:gd name="connsiteX87" fmla="*/ 61121 w 1135697"/>
                <a:gd name="connsiteY87" fmla="*/ 493395 h 562292"/>
                <a:gd name="connsiteX88" fmla="*/ 61120 w 1135697"/>
                <a:gd name="connsiteY88" fmla="*/ 493396 h 562292"/>
                <a:gd name="connsiteX89" fmla="*/ 61119 w 1135697"/>
                <a:gd name="connsiteY89" fmla="*/ 493395 h 562292"/>
                <a:gd name="connsiteX90" fmla="*/ 60008 w 1135697"/>
                <a:gd name="connsiteY90" fmla="*/ 493395 h 562292"/>
                <a:gd name="connsiteX91" fmla="*/ 60008 w 1135697"/>
                <a:gd name="connsiteY91" fmla="*/ 492284 h 562292"/>
                <a:gd name="connsiteX92" fmla="*/ 64453 w 1135697"/>
                <a:gd name="connsiteY92" fmla="*/ 486727 h 562292"/>
                <a:gd name="connsiteX93" fmla="*/ 65565 w 1135697"/>
                <a:gd name="connsiteY93" fmla="*/ 486727 h 562292"/>
                <a:gd name="connsiteX94" fmla="*/ 66676 w 1135697"/>
                <a:gd name="connsiteY94" fmla="*/ 486727 h 562292"/>
                <a:gd name="connsiteX95" fmla="*/ 66676 w 1135697"/>
                <a:gd name="connsiteY95" fmla="*/ 487838 h 562292"/>
                <a:gd name="connsiteX96" fmla="*/ 66677 w 1135697"/>
                <a:gd name="connsiteY96" fmla="*/ 487839 h 562292"/>
                <a:gd name="connsiteX97" fmla="*/ 66676 w 1135697"/>
                <a:gd name="connsiteY97" fmla="*/ 487840 h 562292"/>
                <a:gd name="connsiteX98" fmla="*/ 66676 w 1135697"/>
                <a:gd name="connsiteY98" fmla="*/ 488950 h 562292"/>
                <a:gd name="connsiteX99" fmla="*/ 65566 w 1135697"/>
                <a:gd name="connsiteY99" fmla="*/ 488950 h 562292"/>
                <a:gd name="connsiteX100" fmla="*/ 65565 w 1135697"/>
                <a:gd name="connsiteY100" fmla="*/ 488951 h 562292"/>
                <a:gd name="connsiteX101" fmla="*/ 65564 w 1135697"/>
                <a:gd name="connsiteY101" fmla="*/ 488950 h 562292"/>
                <a:gd name="connsiteX102" fmla="*/ 64453 w 1135697"/>
                <a:gd name="connsiteY102" fmla="*/ 488950 h 562292"/>
                <a:gd name="connsiteX103" fmla="*/ 64453 w 1135697"/>
                <a:gd name="connsiteY103" fmla="*/ 487839 h 562292"/>
                <a:gd name="connsiteX104" fmla="*/ 64453 w 1135697"/>
                <a:gd name="connsiteY104" fmla="*/ 482282 h 562292"/>
                <a:gd name="connsiteX105" fmla="*/ 66676 w 1135697"/>
                <a:gd name="connsiteY105" fmla="*/ 482282 h 562292"/>
                <a:gd name="connsiteX106" fmla="*/ 66676 w 1135697"/>
                <a:gd name="connsiteY106" fmla="*/ 484505 h 562292"/>
                <a:gd name="connsiteX107" fmla="*/ 64453 w 1135697"/>
                <a:gd name="connsiteY107" fmla="*/ 484505 h 562292"/>
                <a:gd name="connsiteX108" fmla="*/ 68898 w 1135697"/>
                <a:gd name="connsiteY108" fmla="*/ 468947 h 562292"/>
                <a:gd name="connsiteX109" fmla="*/ 70010 w 1135697"/>
                <a:gd name="connsiteY109" fmla="*/ 468947 h 562292"/>
                <a:gd name="connsiteX110" fmla="*/ 71121 w 1135697"/>
                <a:gd name="connsiteY110" fmla="*/ 468947 h 562292"/>
                <a:gd name="connsiteX111" fmla="*/ 71121 w 1135697"/>
                <a:gd name="connsiteY111" fmla="*/ 470058 h 562292"/>
                <a:gd name="connsiteX112" fmla="*/ 71122 w 1135697"/>
                <a:gd name="connsiteY112" fmla="*/ 470059 h 562292"/>
                <a:gd name="connsiteX113" fmla="*/ 71121 w 1135697"/>
                <a:gd name="connsiteY113" fmla="*/ 470060 h 562292"/>
                <a:gd name="connsiteX114" fmla="*/ 71121 w 1135697"/>
                <a:gd name="connsiteY114" fmla="*/ 471170 h 562292"/>
                <a:gd name="connsiteX115" fmla="*/ 70011 w 1135697"/>
                <a:gd name="connsiteY115" fmla="*/ 471170 h 562292"/>
                <a:gd name="connsiteX116" fmla="*/ 70010 w 1135697"/>
                <a:gd name="connsiteY116" fmla="*/ 471171 h 562292"/>
                <a:gd name="connsiteX117" fmla="*/ 70009 w 1135697"/>
                <a:gd name="connsiteY117" fmla="*/ 471170 h 562292"/>
                <a:gd name="connsiteX118" fmla="*/ 68898 w 1135697"/>
                <a:gd name="connsiteY118" fmla="*/ 471170 h 562292"/>
                <a:gd name="connsiteX119" fmla="*/ 68898 w 1135697"/>
                <a:gd name="connsiteY119" fmla="*/ 470059 h 562292"/>
                <a:gd name="connsiteX120" fmla="*/ 68898 w 1135697"/>
                <a:gd name="connsiteY120" fmla="*/ 460057 h 562292"/>
                <a:gd name="connsiteX121" fmla="*/ 71121 w 1135697"/>
                <a:gd name="connsiteY121" fmla="*/ 460057 h 562292"/>
                <a:gd name="connsiteX122" fmla="*/ 71121 w 1135697"/>
                <a:gd name="connsiteY122" fmla="*/ 462280 h 562292"/>
                <a:gd name="connsiteX123" fmla="*/ 71121 w 1135697"/>
                <a:gd name="connsiteY123" fmla="*/ 464502 h 562292"/>
                <a:gd name="connsiteX124" fmla="*/ 71121 w 1135697"/>
                <a:gd name="connsiteY124" fmla="*/ 465613 h 562292"/>
                <a:gd name="connsiteX125" fmla="*/ 71122 w 1135697"/>
                <a:gd name="connsiteY125" fmla="*/ 465614 h 562292"/>
                <a:gd name="connsiteX126" fmla="*/ 71121 w 1135697"/>
                <a:gd name="connsiteY126" fmla="*/ 465615 h 562292"/>
                <a:gd name="connsiteX127" fmla="*/ 71121 w 1135697"/>
                <a:gd name="connsiteY127" fmla="*/ 466725 h 562292"/>
                <a:gd name="connsiteX128" fmla="*/ 70011 w 1135697"/>
                <a:gd name="connsiteY128" fmla="*/ 466725 h 562292"/>
                <a:gd name="connsiteX129" fmla="*/ 70010 w 1135697"/>
                <a:gd name="connsiteY129" fmla="*/ 466726 h 562292"/>
                <a:gd name="connsiteX130" fmla="*/ 70009 w 1135697"/>
                <a:gd name="connsiteY130" fmla="*/ 466725 h 562292"/>
                <a:gd name="connsiteX131" fmla="*/ 68898 w 1135697"/>
                <a:gd name="connsiteY131" fmla="*/ 466725 h 562292"/>
                <a:gd name="connsiteX132" fmla="*/ 68898 w 1135697"/>
                <a:gd name="connsiteY132" fmla="*/ 465614 h 562292"/>
                <a:gd name="connsiteX133" fmla="*/ 68898 w 1135697"/>
                <a:gd name="connsiteY133" fmla="*/ 464502 h 562292"/>
                <a:gd name="connsiteX134" fmla="*/ 68898 w 1135697"/>
                <a:gd name="connsiteY134" fmla="*/ 462280 h 562292"/>
                <a:gd name="connsiteX135" fmla="*/ 73343 w 1135697"/>
                <a:gd name="connsiteY135" fmla="*/ 455612 h 562292"/>
                <a:gd name="connsiteX136" fmla="*/ 75566 w 1135697"/>
                <a:gd name="connsiteY136" fmla="*/ 455612 h 562292"/>
                <a:gd name="connsiteX137" fmla="*/ 75566 w 1135697"/>
                <a:gd name="connsiteY137" fmla="*/ 457835 h 562292"/>
                <a:gd name="connsiteX138" fmla="*/ 73343 w 1135697"/>
                <a:gd name="connsiteY138" fmla="*/ 457835 h 562292"/>
                <a:gd name="connsiteX139" fmla="*/ 68898 w 1135697"/>
                <a:gd name="connsiteY139" fmla="*/ 455612 h 562292"/>
                <a:gd name="connsiteX140" fmla="*/ 71121 w 1135697"/>
                <a:gd name="connsiteY140" fmla="*/ 455612 h 562292"/>
                <a:gd name="connsiteX141" fmla="*/ 71121 w 1135697"/>
                <a:gd name="connsiteY141" fmla="*/ 457835 h 562292"/>
                <a:gd name="connsiteX142" fmla="*/ 68898 w 1135697"/>
                <a:gd name="connsiteY142" fmla="*/ 457835 h 562292"/>
                <a:gd name="connsiteX143" fmla="*/ 78003 w 1135697"/>
                <a:gd name="connsiteY143" fmla="*/ 427189 h 562292"/>
                <a:gd name="connsiteX144" fmla="*/ 78003 w 1135697"/>
                <a:gd name="connsiteY144" fmla="*/ 427617 h 562292"/>
                <a:gd name="connsiteX145" fmla="*/ 78430 w 1135697"/>
                <a:gd name="connsiteY145" fmla="*/ 427189 h 562292"/>
                <a:gd name="connsiteX146" fmla="*/ 82591 w 1135697"/>
                <a:gd name="connsiteY146" fmla="*/ 422531 h 562292"/>
                <a:gd name="connsiteX147" fmla="*/ 82591 w 1135697"/>
                <a:gd name="connsiteY147" fmla="*/ 423028 h 562292"/>
                <a:gd name="connsiteX148" fmla="*/ 83088 w 1135697"/>
                <a:gd name="connsiteY148" fmla="*/ 422531 h 562292"/>
                <a:gd name="connsiteX149" fmla="*/ 51118 w 1135697"/>
                <a:gd name="connsiteY149" fmla="*/ 413384 h 562292"/>
                <a:gd name="connsiteX150" fmla="*/ 52230 w 1135697"/>
                <a:gd name="connsiteY150" fmla="*/ 413384 h 562292"/>
                <a:gd name="connsiteX151" fmla="*/ 53341 w 1135697"/>
                <a:gd name="connsiteY151" fmla="*/ 413384 h 562292"/>
                <a:gd name="connsiteX152" fmla="*/ 53341 w 1135697"/>
                <a:gd name="connsiteY152" fmla="*/ 414495 h 562292"/>
                <a:gd name="connsiteX153" fmla="*/ 53342 w 1135697"/>
                <a:gd name="connsiteY153" fmla="*/ 414496 h 562292"/>
                <a:gd name="connsiteX154" fmla="*/ 53341 w 1135697"/>
                <a:gd name="connsiteY154" fmla="*/ 414497 h 562292"/>
                <a:gd name="connsiteX155" fmla="*/ 53341 w 1135697"/>
                <a:gd name="connsiteY155" fmla="*/ 415607 h 562292"/>
                <a:gd name="connsiteX156" fmla="*/ 52231 w 1135697"/>
                <a:gd name="connsiteY156" fmla="*/ 415607 h 562292"/>
                <a:gd name="connsiteX157" fmla="*/ 52230 w 1135697"/>
                <a:gd name="connsiteY157" fmla="*/ 415608 h 562292"/>
                <a:gd name="connsiteX158" fmla="*/ 52229 w 1135697"/>
                <a:gd name="connsiteY158" fmla="*/ 415607 h 562292"/>
                <a:gd name="connsiteX159" fmla="*/ 51118 w 1135697"/>
                <a:gd name="connsiteY159" fmla="*/ 415607 h 562292"/>
                <a:gd name="connsiteX160" fmla="*/ 51118 w 1135697"/>
                <a:gd name="connsiteY160" fmla="*/ 414496 h 562292"/>
                <a:gd name="connsiteX161" fmla="*/ 45562 w 1135697"/>
                <a:gd name="connsiteY161" fmla="*/ 408939 h 562292"/>
                <a:gd name="connsiteX162" fmla="*/ 46674 w 1135697"/>
                <a:gd name="connsiteY162" fmla="*/ 410051 h 562292"/>
                <a:gd name="connsiteX163" fmla="*/ 45562 w 1135697"/>
                <a:gd name="connsiteY163" fmla="*/ 411163 h 562292"/>
                <a:gd name="connsiteX164" fmla="*/ 44450 w 1135697"/>
                <a:gd name="connsiteY164" fmla="*/ 410051 h 562292"/>
                <a:gd name="connsiteX165" fmla="*/ 45562 w 1135697"/>
                <a:gd name="connsiteY165" fmla="*/ 408939 h 562292"/>
                <a:gd name="connsiteX166" fmla="*/ 1043378 w 1135697"/>
                <a:gd name="connsiteY166" fmla="*/ 407828 h 562292"/>
                <a:gd name="connsiteX167" fmla="*/ 1047994 w 1135697"/>
                <a:gd name="connsiteY167" fmla="*/ 407828 h 562292"/>
                <a:gd name="connsiteX168" fmla="*/ 1052610 w 1135697"/>
                <a:gd name="connsiteY168" fmla="*/ 407828 h 562292"/>
                <a:gd name="connsiteX169" fmla="*/ 1057226 w 1135697"/>
                <a:gd name="connsiteY169" fmla="*/ 407828 h 562292"/>
                <a:gd name="connsiteX170" fmla="*/ 1057226 w 1135697"/>
                <a:gd name="connsiteY170" fmla="*/ 412459 h 562292"/>
                <a:gd name="connsiteX171" fmla="*/ 1061842 w 1135697"/>
                <a:gd name="connsiteY171" fmla="*/ 417089 h 562292"/>
                <a:gd name="connsiteX172" fmla="*/ 1061842 w 1135697"/>
                <a:gd name="connsiteY172" fmla="*/ 421719 h 562292"/>
                <a:gd name="connsiteX173" fmla="*/ 1057226 w 1135697"/>
                <a:gd name="connsiteY173" fmla="*/ 426349 h 562292"/>
                <a:gd name="connsiteX174" fmla="*/ 1066458 w 1135697"/>
                <a:gd name="connsiteY174" fmla="*/ 430980 h 562292"/>
                <a:gd name="connsiteX175" fmla="*/ 1080306 w 1135697"/>
                <a:gd name="connsiteY175" fmla="*/ 435610 h 562292"/>
                <a:gd name="connsiteX176" fmla="*/ 1084922 w 1135697"/>
                <a:gd name="connsiteY176" fmla="*/ 435610 h 562292"/>
                <a:gd name="connsiteX177" fmla="*/ 1084922 w 1135697"/>
                <a:gd name="connsiteY177" fmla="*/ 440240 h 562292"/>
                <a:gd name="connsiteX178" fmla="*/ 1089538 w 1135697"/>
                <a:gd name="connsiteY178" fmla="*/ 444870 h 562292"/>
                <a:gd name="connsiteX179" fmla="*/ 1094153 w 1135697"/>
                <a:gd name="connsiteY179" fmla="*/ 444870 h 562292"/>
                <a:gd name="connsiteX180" fmla="*/ 1094153 w 1135697"/>
                <a:gd name="connsiteY180" fmla="*/ 449500 h 562292"/>
                <a:gd name="connsiteX181" fmla="*/ 1094153 w 1135697"/>
                <a:gd name="connsiteY181" fmla="*/ 454131 h 562292"/>
                <a:gd name="connsiteX182" fmla="*/ 1089538 w 1135697"/>
                <a:gd name="connsiteY182" fmla="*/ 458761 h 562292"/>
                <a:gd name="connsiteX183" fmla="*/ 1084922 w 1135697"/>
                <a:gd name="connsiteY183" fmla="*/ 458761 h 562292"/>
                <a:gd name="connsiteX184" fmla="*/ 1080306 w 1135697"/>
                <a:gd name="connsiteY184" fmla="*/ 463391 h 562292"/>
                <a:gd name="connsiteX185" fmla="*/ 1084922 w 1135697"/>
                <a:gd name="connsiteY185" fmla="*/ 468021 h 562292"/>
                <a:gd name="connsiteX186" fmla="*/ 1089538 w 1135697"/>
                <a:gd name="connsiteY186" fmla="*/ 472652 h 562292"/>
                <a:gd name="connsiteX187" fmla="*/ 1094153 w 1135697"/>
                <a:gd name="connsiteY187" fmla="*/ 477282 h 562292"/>
                <a:gd name="connsiteX188" fmla="*/ 1094153 w 1135697"/>
                <a:gd name="connsiteY188" fmla="*/ 481912 h 562292"/>
                <a:gd name="connsiteX189" fmla="*/ 1108001 w 1135697"/>
                <a:gd name="connsiteY189" fmla="*/ 477282 h 562292"/>
                <a:gd name="connsiteX190" fmla="*/ 1121849 w 1135697"/>
                <a:gd name="connsiteY190" fmla="*/ 472652 h 562292"/>
                <a:gd name="connsiteX191" fmla="*/ 1126465 w 1135697"/>
                <a:gd name="connsiteY191" fmla="*/ 472652 h 562292"/>
                <a:gd name="connsiteX192" fmla="*/ 1131081 w 1135697"/>
                <a:gd name="connsiteY192" fmla="*/ 472652 h 562292"/>
                <a:gd name="connsiteX193" fmla="*/ 1135697 w 1135697"/>
                <a:gd name="connsiteY193" fmla="*/ 477282 h 562292"/>
                <a:gd name="connsiteX194" fmla="*/ 1135697 w 1135697"/>
                <a:gd name="connsiteY194" fmla="*/ 481912 h 562292"/>
                <a:gd name="connsiteX195" fmla="*/ 1135697 w 1135697"/>
                <a:gd name="connsiteY195" fmla="*/ 486542 h 562292"/>
                <a:gd name="connsiteX196" fmla="*/ 1131081 w 1135697"/>
                <a:gd name="connsiteY196" fmla="*/ 486542 h 562292"/>
                <a:gd name="connsiteX197" fmla="*/ 1126465 w 1135697"/>
                <a:gd name="connsiteY197" fmla="*/ 486542 h 562292"/>
                <a:gd name="connsiteX198" fmla="*/ 1108001 w 1135697"/>
                <a:gd name="connsiteY198" fmla="*/ 491172 h 562292"/>
                <a:gd name="connsiteX199" fmla="*/ 1108001 w 1135697"/>
                <a:gd name="connsiteY199" fmla="*/ 495803 h 562292"/>
                <a:gd name="connsiteX200" fmla="*/ 1098769 w 1135697"/>
                <a:gd name="connsiteY200" fmla="*/ 495803 h 562292"/>
                <a:gd name="connsiteX201" fmla="*/ 1094153 w 1135697"/>
                <a:gd name="connsiteY201" fmla="*/ 495803 h 562292"/>
                <a:gd name="connsiteX202" fmla="*/ 1089538 w 1135697"/>
                <a:gd name="connsiteY202" fmla="*/ 495803 h 562292"/>
                <a:gd name="connsiteX203" fmla="*/ 1080306 w 1135697"/>
                <a:gd name="connsiteY203" fmla="*/ 495803 h 562292"/>
                <a:gd name="connsiteX204" fmla="*/ 1075690 w 1135697"/>
                <a:gd name="connsiteY204" fmla="*/ 495803 h 562292"/>
                <a:gd name="connsiteX205" fmla="*/ 1071074 w 1135697"/>
                <a:gd name="connsiteY205" fmla="*/ 505063 h 562292"/>
                <a:gd name="connsiteX206" fmla="*/ 1066458 w 1135697"/>
                <a:gd name="connsiteY206" fmla="*/ 509693 h 562292"/>
                <a:gd name="connsiteX207" fmla="*/ 1061842 w 1135697"/>
                <a:gd name="connsiteY207" fmla="*/ 505063 h 562292"/>
                <a:gd name="connsiteX208" fmla="*/ 1057226 w 1135697"/>
                <a:gd name="connsiteY208" fmla="*/ 500433 h 562292"/>
                <a:gd name="connsiteX209" fmla="*/ 1057226 w 1135697"/>
                <a:gd name="connsiteY209" fmla="*/ 495803 h 562292"/>
                <a:gd name="connsiteX210" fmla="*/ 1047994 w 1135697"/>
                <a:gd name="connsiteY210" fmla="*/ 491172 h 562292"/>
                <a:gd name="connsiteX211" fmla="*/ 1043378 w 1135697"/>
                <a:gd name="connsiteY211" fmla="*/ 486542 h 562292"/>
                <a:gd name="connsiteX212" fmla="*/ 1043378 w 1135697"/>
                <a:gd name="connsiteY212" fmla="*/ 481912 h 562292"/>
                <a:gd name="connsiteX213" fmla="*/ 1043378 w 1135697"/>
                <a:gd name="connsiteY213" fmla="*/ 477282 h 562292"/>
                <a:gd name="connsiteX214" fmla="*/ 1038762 w 1135697"/>
                <a:gd name="connsiteY214" fmla="*/ 472652 h 562292"/>
                <a:gd name="connsiteX215" fmla="*/ 1038762 w 1135697"/>
                <a:gd name="connsiteY215" fmla="*/ 468021 h 562292"/>
                <a:gd name="connsiteX216" fmla="*/ 1043378 w 1135697"/>
                <a:gd name="connsiteY216" fmla="*/ 472652 h 562292"/>
                <a:gd name="connsiteX217" fmla="*/ 1047994 w 1135697"/>
                <a:gd name="connsiteY217" fmla="*/ 477282 h 562292"/>
                <a:gd name="connsiteX218" fmla="*/ 1052610 w 1135697"/>
                <a:gd name="connsiteY218" fmla="*/ 477282 h 562292"/>
                <a:gd name="connsiteX219" fmla="*/ 1057226 w 1135697"/>
                <a:gd name="connsiteY219" fmla="*/ 472652 h 562292"/>
                <a:gd name="connsiteX220" fmla="*/ 1066458 w 1135697"/>
                <a:gd name="connsiteY220" fmla="*/ 477282 h 562292"/>
                <a:gd name="connsiteX221" fmla="*/ 1066458 w 1135697"/>
                <a:gd name="connsiteY221" fmla="*/ 481912 h 562292"/>
                <a:gd name="connsiteX222" fmla="*/ 1071074 w 1135697"/>
                <a:gd name="connsiteY222" fmla="*/ 486542 h 562292"/>
                <a:gd name="connsiteX223" fmla="*/ 1075690 w 1135697"/>
                <a:gd name="connsiteY223" fmla="*/ 486542 h 562292"/>
                <a:gd name="connsiteX224" fmla="*/ 1080306 w 1135697"/>
                <a:gd name="connsiteY224" fmla="*/ 481912 h 562292"/>
                <a:gd name="connsiteX225" fmla="*/ 1075690 w 1135697"/>
                <a:gd name="connsiteY225" fmla="*/ 477282 h 562292"/>
                <a:gd name="connsiteX226" fmla="*/ 1071074 w 1135697"/>
                <a:gd name="connsiteY226" fmla="*/ 472652 h 562292"/>
                <a:gd name="connsiteX227" fmla="*/ 1066458 w 1135697"/>
                <a:gd name="connsiteY227" fmla="*/ 468021 h 562292"/>
                <a:gd name="connsiteX228" fmla="*/ 1061842 w 1135697"/>
                <a:gd name="connsiteY228" fmla="*/ 468021 h 562292"/>
                <a:gd name="connsiteX229" fmla="*/ 1057226 w 1135697"/>
                <a:gd name="connsiteY229" fmla="*/ 463391 h 562292"/>
                <a:gd name="connsiteX230" fmla="*/ 1052610 w 1135697"/>
                <a:gd name="connsiteY230" fmla="*/ 463391 h 562292"/>
                <a:gd name="connsiteX231" fmla="*/ 1047994 w 1135697"/>
                <a:gd name="connsiteY231" fmla="*/ 463391 h 562292"/>
                <a:gd name="connsiteX232" fmla="*/ 1043378 w 1135697"/>
                <a:gd name="connsiteY232" fmla="*/ 468021 h 562292"/>
                <a:gd name="connsiteX233" fmla="*/ 1038762 w 1135697"/>
                <a:gd name="connsiteY233" fmla="*/ 463391 h 562292"/>
                <a:gd name="connsiteX234" fmla="*/ 1038762 w 1135697"/>
                <a:gd name="connsiteY234" fmla="*/ 468021 h 562292"/>
                <a:gd name="connsiteX235" fmla="*/ 1034146 w 1135697"/>
                <a:gd name="connsiteY235" fmla="*/ 468021 h 562292"/>
                <a:gd name="connsiteX236" fmla="*/ 1029530 w 1135697"/>
                <a:gd name="connsiteY236" fmla="*/ 468021 h 562292"/>
                <a:gd name="connsiteX237" fmla="*/ 1024914 w 1135697"/>
                <a:gd name="connsiteY237" fmla="*/ 463391 h 562292"/>
                <a:gd name="connsiteX238" fmla="*/ 1021452 w 1135697"/>
                <a:gd name="connsiteY238" fmla="*/ 463391 h 562292"/>
                <a:gd name="connsiteX239" fmla="*/ 1020811 w 1135697"/>
                <a:gd name="connsiteY239" fmla="*/ 462362 h 562292"/>
                <a:gd name="connsiteX240" fmla="*/ 1024914 w 1135697"/>
                <a:gd name="connsiteY240" fmla="*/ 454131 h 562292"/>
                <a:gd name="connsiteX241" fmla="*/ 1029530 w 1135697"/>
                <a:gd name="connsiteY241" fmla="*/ 454131 h 562292"/>
                <a:gd name="connsiteX242" fmla="*/ 1034146 w 1135697"/>
                <a:gd name="connsiteY242" fmla="*/ 449500 h 562292"/>
                <a:gd name="connsiteX243" fmla="*/ 1038762 w 1135697"/>
                <a:gd name="connsiteY243" fmla="*/ 449500 h 562292"/>
                <a:gd name="connsiteX244" fmla="*/ 1043378 w 1135697"/>
                <a:gd name="connsiteY244" fmla="*/ 449500 h 562292"/>
                <a:gd name="connsiteX245" fmla="*/ 1047994 w 1135697"/>
                <a:gd name="connsiteY245" fmla="*/ 449500 h 562292"/>
                <a:gd name="connsiteX246" fmla="*/ 1052610 w 1135697"/>
                <a:gd name="connsiteY246" fmla="*/ 449500 h 562292"/>
                <a:gd name="connsiteX247" fmla="*/ 1057226 w 1135697"/>
                <a:gd name="connsiteY247" fmla="*/ 449500 h 562292"/>
                <a:gd name="connsiteX248" fmla="*/ 1075690 w 1135697"/>
                <a:gd name="connsiteY248" fmla="*/ 444870 h 562292"/>
                <a:gd name="connsiteX249" fmla="*/ 1071074 w 1135697"/>
                <a:gd name="connsiteY249" fmla="*/ 440240 h 562292"/>
                <a:gd name="connsiteX250" fmla="*/ 1061842 w 1135697"/>
                <a:gd name="connsiteY250" fmla="*/ 440240 h 562292"/>
                <a:gd name="connsiteX251" fmla="*/ 1052610 w 1135697"/>
                <a:gd name="connsiteY251" fmla="*/ 435610 h 562292"/>
                <a:gd name="connsiteX252" fmla="*/ 1052610 w 1135697"/>
                <a:gd name="connsiteY252" fmla="*/ 440240 h 562292"/>
                <a:gd name="connsiteX253" fmla="*/ 1047994 w 1135697"/>
                <a:gd name="connsiteY253" fmla="*/ 440240 h 562292"/>
                <a:gd name="connsiteX254" fmla="*/ 1043378 w 1135697"/>
                <a:gd name="connsiteY254" fmla="*/ 440240 h 562292"/>
                <a:gd name="connsiteX255" fmla="*/ 1038762 w 1135697"/>
                <a:gd name="connsiteY255" fmla="*/ 440240 h 562292"/>
                <a:gd name="connsiteX256" fmla="*/ 1038762 w 1135697"/>
                <a:gd name="connsiteY256" fmla="*/ 435610 h 562292"/>
                <a:gd name="connsiteX257" fmla="*/ 1034146 w 1135697"/>
                <a:gd name="connsiteY257" fmla="*/ 440240 h 562292"/>
                <a:gd name="connsiteX258" fmla="*/ 1029530 w 1135697"/>
                <a:gd name="connsiteY258" fmla="*/ 435610 h 562292"/>
                <a:gd name="connsiteX259" fmla="*/ 1024914 w 1135697"/>
                <a:gd name="connsiteY259" fmla="*/ 435610 h 562292"/>
                <a:gd name="connsiteX260" fmla="*/ 1024914 w 1135697"/>
                <a:gd name="connsiteY260" fmla="*/ 430980 h 562292"/>
                <a:gd name="connsiteX261" fmla="*/ 1020298 w 1135697"/>
                <a:gd name="connsiteY261" fmla="*/ 430980 h 562292"/>
                <a:gd name="connsiteX262" fmla="*/ 1020298 w 1135697"/>
                <a:gd name="connsiteY262" fmla="*/ 426349 h 562292"/>
                <a:gd name="connsiteX263" fmla="*/ 1024914 w 1135697"/>
                <a:gd name="connsiteY263" fmla="*/ 421719 h 562292"/>
                <a:gd name="connsiteX264" fmla="*/ 1029530 w 1135697"/>
                <a:gd name="connsiteY264" fmla="*/ 417089 h 562292"/>
                <a:gd name="connsiteX265" fmla="*/ 1034146 w 1135697"/>
                <a:gd name="connsiteY265" fmla="*/ 417089 h 562292"/>
                <a:gd name="connsiteX266" fmla="*/ 1034146 w 1135697"/>
                <a:gd name="connsiteY266" fmla="*/ 412459 h 562292"/>
                <a:gd name="connsiteX267" fmla="*/ 1038762 w 1135697"/>
                <a:gd name="connsiteY267" fmla="*/ 412459 h 562292"/>
                <a:gd name="connsiteX268" fmla="*/ 1043378 w 1135697"/>
                <a:gd name="connsiteY268" fmla="*/ 407828 h 562292"/>
                <a:gd name="connsiteX269" fmla="*/ 91122 w 1135697"/>
                <a:gd name="connsiteY269" fmla="*/ 404495 h 562292"/>
                <a:gd name="connsiteX270" fmla="*/ 92234 w 1135697"/>
                <a:gd name="connsiteY270" fmla="*/ 404495 h 562292"/>
                <a:gd name="connsiteX271" fmla="*/ 93345 w 1135697"/>
                <a:gd name="connsiteY271" fmla="*/ 404495 h 562292"/>
                <a:gd name="connsiteX272" fmla="*/ 93345 w 1135697"/>
                <a:gd name="connsiteY272" fmla="*/ 405606 h 562292"/>
                <a:gd name="connsiteX273" fmla="*/ 93346 w 1135697"/>
                <a:gd name="connsiteY273" fmla="*/ 405607 h 562292"/>
                <a:gd name="connsiteX274" fmla="*/ 93345 w 1135697"/>
                <a:gd name="connsiteY274" fmla="*/ 405608 h 562292"/>
                <a:gd name="connsiteX275" fmla="*/ 93345 w 1135697"/>
                <a:gd name="connsiteY275" fmla="*/ 406718 h 562292"/>
                <a:gd name="connsiteX276" fmla="*/ 92235 w 1135697"/>
                <a:gd name="connsiteY276" fmla="*/ 406718 h 562292"/>
                <a:gd name="connsiteX277" fmla="*/ 92234 w 1135697"/>
                <a:gd name="connsiteY277" fmla="*/ 406719 h 562292"/>
                <a:gd name="connsiteX278" fmla="*/ 92233 w 1135697"/>
                <a:gd name="connsiteY278" fmla="*/ 406718 h 562292"/>
                <a:gd name="connsiteX279" fmla="*/ 91122 w 1135697"/>
                <a:gd name="connsiteY279" fmla="*/ 406718 h 562292"/>
                <a:gd name="connsiteX280" fmla="*/ 91122 w 1135697"/>
                <a:gd name="connsiteY280" fmla="*/ 405607 h 562292"/>
                <a:gd name="connsiteX281" fmla="*/ 40005 w 1135697"/>
                <a:gd name="connsiteY281" fmla="*/ 404494 h 562292"/>
                <a:gd name="connsiteX282" fmla="*/ 41117 w 1135697"/>
                <a:gd name="connsiteY282" fmla="*/ 404494 h 562292"/>
                <a:gd name="connsiteX283" fmla="*/ 42228 w 1135697"/>
                <a:gd name="connsiteY283" fmla="*/ 404494 h 562292"/>
                <a:gd name="connsiteX284" fmla="*/ 42228 w 1135697"/>
                <a:gd name="connsiteY284" fmla="*/ 405605 h 562292"/>
                <a:gd name="connsiteX285" fmla="*/ 42229 w 1135697"/>
                <a:gd name="connsiteY285" fmla="*/ 405606 h 562292"/>
                <a:gd name="connsiteX286" fmla="*/ 42228 w 1135697"/>
                <a:gd name="connsiteY286" fmla="*/ 405607 h 562292"/>
                <a:gd name="connsiteX287" fmla="*/ 42228 w 1135697"/>
                <a:gd name="connsiteY287" fmla="*/ 406717 h 562292"/>
                <a:gd name="connsiteX288" fmla="*/ 41118 w 1135697"/>
                <a:gd name="connsiteY288" fmla="*/ 406717 h 562292"/>
                <a:gd name="connsiteX289" fmla="*/ 41117 w 1135697"/>
                <a:gd name="connsiteY289" fmla="*/ 406718 h 562292"/>
                <a:gd name="connsiteX290" fmla="*/ 41116 w 1135697"/>
                <a:gd name="connsiteY290" fmla="*/ 406717 h 562292"/>
                <a:gd name="connsiteX291" fmla="*/ 40005 w 1135697"/>
                <a:gd name="connsiteY291" fmla="*/ 406717 h 562292"/>
                <a:gd name="connsiteX292" fmla="*/ 40005 w 1135697"/>
                <a:gd name="connsiteY292" fmla="*/ 405606 h 562292"/>
                <a:gd name="connsiteX293" fmla="*/ 35560 w 1135697"/>
                <a:gd name="connsiteY293" fmla="*/ 400049 h 562292"/>
                <a:gd name="connsiteX294" fmla="*/ 36672 w 1135697"/>
                <a:gd name="connsiteY294" fmla="*/ 400049 h 562292"/>
                <a:gd name="connsiteX295" fmla="*/ 37783 w 1135697"/>
                <a:gd name="connsiteY295" fmla="*/ 400049 h 562292"/>
                <a:gd name="connsiteX296" fmla="*/ 37783 w 1135697"/>
                <a:gd name="connsiteY296" fmla="*/ 401160 h 562292"/>
                <a:gd name="connsiteX297" fmla="*/ 37784 w 1135697"/>
                <a:gd name="connsiteY297" fmla="*/ 401161 h 562292"/>
                <a:gd name="connsiteX298" fmla="*/ 37783 w 1135697"/>
                <a:gd name="connsiteY298" fmla="*/ 401162 h 562292"/>
                <a:gd name="connsiteX299" fmla="*/ 37783 w 1135697"/>
                <a:gd name="connsiteY299" fmla="*/ 402272 h 562292"/>
                <a:gd name="connsiteX300" fmla="*/ 36673 w 1135697"/>
                <a:gd name="connsiteY300" fmla="*/ 402272 h 562292"/>
                <a:gd name="connsiteX301" fmla="*/ 36672 w 1135697"/>
                <a:gd name="connsiteY301" fmla="*/ 402273 h 562292"/>
                <a:gd name="connsiteX302" fmla="*/ 36671 w 1135697"/>
                <a:gd name="connsiteY302" fmla="*/ 402272 h 562292"/>
                <a:gd name="connsiteX303" fmla="*/ 35560 w 1135697"/>
                <a:gd name="connsiteY303" fmla="*/ 402272 h 562292"/>
                <a:gd name="connsiteX304" fmla="*/ 35560 w 1135697"/>
                <a:gd name="connsiteY304" fmla="*/ 401161 h 562292"/>
                <a:gd name="connsiteX305" fmla="*/ 95567 w 1135697"/>
                <a:gd name="connsiteY305" fmla="*/ 395605 h 562292"/>
                <a:gd name="connsiteX306" fmla="*/ 96679 w 1135697"/>
                <a:gd name="connsiteY306" fmla="*/ 395605 h 562292"/>
                <a:gd name="connsiteX307" fmla="*/ 97790 w 1135697"/>
                <a:gd name="connsiteY307" fmla="*/ 395605 h 562292"/>
                <a:gd name="connsiteX308" fmla="*/ 97790 w 1135697"/>
                <a:gd name="connsiteY308" fmla="*/ 396716 h 562292"/>
                <a:gd name="connsiteX309" fmla="*/ 97791 w 1135697"/>
                <a:gd name="connsiteY309" fmla="*/ 396717 h 562292"/>
                <a:gd name="connsiteX310" fmla="*/ 97790 w 1135697"/>
                <a:gd name="connsiteY310" fmla="*/ 396718 h 562292"/>
                <a:gd name="connsiteX311" fmla="*/ 97790 w 1135697"/>
                <a:gd name="connsiteY311" fmla="*/ 397828 h 562292"/>
                <a:gd name="connsiteX312" fmla="*/ 96680 w 1135697"/>
                <a:gd name="connsiteY312" fmla="*/ 397828 h 562292"/>
                <a:gd name="connsiteX313" fmla="*/ 96679 w 1135697"/>
                <a:gd name="connsiteY313" fmla="*/ 397829 h 562292"/>
                <a:gd name="connsiteX314" fmla="*/ 96678 w 1135697"/>
                <a:gd name="connsiteY314" fmla="*/ 397828 h 562292"/>
                <a:gd name="connsiteX315" fmla="*/ 95567 w 1135697"/>
                <a:gd name="connsiteY315" fmla="*/ 397828 h 562292"/>
                <a:gd name="connsiteX316" fmla="*/ 95567 w 1135697"/>
                <a:gd name="connsiteY316" fmla="*/ 396717 h 562292"/>
                <a:gd name="connsiteX317" fmla="*/ 32227 w 1135697"/>
                <a:gd name="connsiteY317" fmla="*/ 395604 h 562292"/>
                <a:gd name="connsiteX318" fmla="*/ 33339 w 1135697"/>
                <a:gd name="connsiteY318" fmla="*/ 396716 h 562292"/>
                <a:gd name="connsiteX319" fmla="*/ 32227 w 1135697"/>
                <a:gd name="connsiteY319" fmla="*/ 397828 h 562292"/>
                <a:gd name="connsiteX320" fmla="*/ 31115 w 1135697"/>
                <a:gd name="connsiteY320" fmla="*/ 396716 h 562292"/>
                <a:gd name="connsiteX321" fmla="*/ 32227 w 1135697"/>
                <a:gd name="connsiteY321" fmla="*/ 395604 h 562292"/>
                <a:gd name="connsiteX322" fmla="*/ 12223 w 1135697"/>
                <a:gd name="connsiteY322" fmla="*/ 380602 h 562292"/>
                <a:gd name="connsiteX323" fmla="*/ 13335 w 1135697"/>
                <a:gd name="connsiteY323" fmla="*/ 381159 h 562292"/>
                <a:gd name="connsiteX324" fmla="*/ 13335 w 1135697"/>
                <a:gd name="connsiteY324" fmla="*/ 380602 h 562292"/>
                <a:gd name="connsiteX325" fmla="*/ 946443 w 1135697"/>
                <a:gd name="connsiteY325" fmla="*/ 380047 h 562292"/>
                <a:gd name="connsiteX326" fmla="*/ 951059 w 1135697"/>
                <a:gd name="connsiteY326" fmla="*/ 380047 h 562292"/>
                <a:gd name="connsiteX327" fmla="*/ 951059 w 1135697"/>
                <a:gd name="connsiteY327" fmla="*/ 384677 h 562292"/>
                <a:gd name="connsiteX328" fmla="*/ 955675 w 1135697"/>
                <a:gd name="connsiteY328" fmla="*/ 384677 h 562292"/>
                <a:gd name="connsiteX329" fmla="*/ 960291 w 1135697"/>
                <a:gd name="connsiteY329" fmla="*/ 384677 h 562292"/>
                <a:gd name="connsiteX330" fmla="*/ 960291 w 1135697"/>
                <a:gd name="connsiteY330" fmla="*/ 389308 h 562292"/>
                <a:gd name="connsiteX331" fmla="*/ 964907 w 1135697"/>
                <a:gd name="connsiteY331" fmla="*/ 389308 h 562292"/>
                <a:gd name="connsiteX332" fmla="*/ 964907 w 1135697"/>
                <a:gd name="connsiteY332" fmla="*/ 393938 h 562292"/>
                <a:gd name="connsiteX333" fmla="*/ 969523 w 1135697"/>
                <a:gd name="connsiteY333" fmla="*/ 398568 h 562292"/>
                <a:gd name="connsiteX334" fmla="*/ 978754 w 1135697"/>
                <a:gd name="connsiteY334" fmla="*/ 407828 h 562292"/>
                <a:gd name="connsiteX335" fmla="*/ 983370 w 1135697"/>
                <a:gd name="connsiteY335" fmla="*/ 417089 h 562292"/>
                <a:gd name="connsiteX336" fmla="*/ 992602 w 1135697"/>
                <a:gd name="connsiteY336" fmla="*/ 426349 h 562292"/>
                <a:gd name="connsiteX337" fmla="*/ 997218 w 1135697"/>
                <a:gd name="connsiteY337" fmla="*/ 430980 h 562292"/>
                <a:gd name="connsiteX338" fmla="*/ 1015682 w 1135697"/>
                <a:gd name="connsiteY338" fmla="*/ 454131 h 562292"/>
                <a:gd name="connsiteX339" fmla="*/ 1020811 w 1135697"/>
                <a:gd name="connsiteY339" fmla="*/ 462362 h 562292"/>
                <a:gd name="connsiteX340" fmla="*/ 1020298 w 1135697"/>
                <a:gd name="connsiteY340" fmla="*/ 463391 h 562292"/>
                <a:gd name="connsiteX341" fmla="*/ 1021452 w 1135697"/>
                <a:gd name="connsiteY341" fmla="*/ 463391 h 562292"/>
                <a:gd name="connsiteX342" fmla="*/ 1038762 w 1135697"/>
                <a:gd name="connsiteY342" fmla="*/ 491172 h 562292"/>
                <a:gd name="connsiteX343" fmla="*/ 1043378 w 1135697"/>
                <a:gd name="connsiteY343" fmla="*/ 491172 h 562292"/>
                <a:gd name="connsiteX344" fmla="*/ 1043378 w 1135697"/>
                <a:gd name="connsiteY344" fmla="*/ 500433 h 562292"/>
                <a:gd name="connsiteX345" fmla="*/ 1052610 w 1135697"/>
                <a:gd name="connsiteY345" fmla="*/ 509693 h 562292"/>
                <a:gd name="connsiteX346" fmla="*/ 1061842 w 1135697"/>
                <a:gd name="connsiteY346" fmla="*/ 528214 h 562292"/>
                <a:gd name="connsiteX347" fmla="*/ 1061842 w 1135697"/>
                <a:gd name="connsiteY347" fmla="*/ 537475 h 562292"/>
                <a:gd name="connsiteX348" fmla="*/ 1061842 w 1135697"/>
                <a:gd name="connsiteY348" fmla="*/ 542105 h 562292"/>
                <a:gd name="connsiteX349" fmla="*/ 1057226 w 1135697"/>
                <a:gd name="connsiteY349" fmla="*/ 542105 h 562292"/>
                <a:gd name="connsiteX350" fmla="*/ 1052610 w 1135697"/>
                <a:gd name="connsiteY350" fmla="*/ 546735 h 562292"/>
                <a:gd name="connsiteX351" fmla="*/ 1047994 w 1135697"/>
                <a:gd name="connsiteY351" fmla="*/ 542105 h 562292"/>
                <a:gd name="connsiteX352" fmla="*/ 1043378 w 1135697"/>
                <a:gd name="connsiteY352" fmla="*/ 537475 h 562292"/>
                <a:gd name="connsiteX353" fmla="*/ 1034146 w 1135697"/>
                <a:gd name="connsiteY353" fmla="*/ 523584 h 562292"/>
                <a:gd name="connsiteX354" fmla="*/ 1024914 w 1135697"/>
                <a:gd name="connsiteY354" fmla="*/ 518954 h 562292"/>
                <a:gd name="connsiteX355" fmla="*/ 1029530 w 1135697"/>
                <a:gd name="connsiteY355" fmla="*/ 514324 h 562292"/>
                <a:gd name="connsiteX356" fmla="*/ 1024914 w 1135697"/>
                <a:gd name="connsiteY356" fmla="*/ 514324 h 562292"/>
                <a:gd name="connsiteX357" fmla="*/ 1020298 w 1135697"/>
                <a:gd name="connsiteY357" fmla="*/ 505063 h 562292"/>
                <a:gd name="connsiteX358" fmla="*/ 1015682 w 1135697"/>
                <a:gd name="connsiteY358" fmla="*/ 500433 h 562292"/>
                <a:gd name="connsiteX359" fmla="*/ 1015682 w 1135697"/>
                <a:gd name="connsiteY359" fmla="*/ 505063 h 562292"/>
                <a:gd name="connsiteX360" fmla="*/ 1015682 w 1135697"/>
                <a:gd name="connsiteY360" fmla="*/ 509693 h 562292"/>
                <a:gd name="connsiteX361" fmla="*/ 1001834 w 1135697"/>
                <a:gd name="connsiteY361" fmla="*/ 509693 h 562292"/>
                <a:gd name="connsiteX362" fmla="*/ 997218 w 1135697"/>
                <a:gd name="connsiteY362" fmla="*/ 505063 h 562292"/>
                <a:gd name="connsiteX363" fmla="*/ 992602 w 1135697"/>
                <a:gd name="connsiteY363" fmla="*/ 505063 h 562292"/>
                <a:gd name="connsiteX364" fmla="*/ 987986 w 1135697"/>
                <a:gd name="connsiteY364" fmla="*/ 500433 h 562292"/>
                <a:gd name="connsiteX365" fmla="*/ 983370 w 1135697"/>
                <a:gd name="connsiteY365" fmla="*/ 500433 h 562292"/>
                <a:gd name="connsiteX366" fmla="*/ 978754 w 1135697"/>
                <a:gd name="connsiteY366" fmla="*/ 495803 h 562292"/>
                <a:gd name="connsiteX367" fmla="*/ 974138 w 1135697"/>
                <a:gd name="connsiteY367" fmla="*/ 500433 h 562292"/>
                <a:gd name="connsiteX368" fmla="*/ 974138 w 1135697"/>
                <a:gd name="connsiteY368" fmla="*/ 505063 h 562292"/>
                <a:gd name="connsiteX369" fmla="*/ 978754 w 1135697"/>
                <a:gd name="connsiteY369" fmla="*/ 514324 h 562292"/>
                <a:gd name="connsiteX370" fmla="*/ 978754 w 1135697"/>
                <a:gd name="connsiteY370" fmla="*/ 518954 h 562292"/>
                <a:gd name="connsiteX371" fmla="*/ 978754 w 1135697"/>
                <a:gd name="connsiteY371" fmla="*/ 523584 h 562292"/>
                <a:gd name="connsiteX372" fmla="*/ 978754 w 1135697"/>
                <a:gd name="connsiteY372" fmla="*/ 528214 h 562292"/>
                <a:gd name="connsiteX373" fmla="*/ 978754 w 1135697"/>
                <a:gd name="connsiteY373" fmla="*/ 532844 h 562292"/>
                <a:gd name="connsiteX374" fmla="*/ 974138 w 1135697"/>
                <a:gd name="connsiteY374" fmla="*/ 532844 h 562292"/>
                <a:gd name="connsiteX375" fmla="*/ 969523 w 1135697"/>
                <a:gd name="connsiteY375" fmla="*/ 528214 h 562292"/>
                <a:gd name="connsiteX376" fmla="*/ 969523 w 1135697"/>
                <a:gd name="connsiteY376" fmla="*/ 532844 h 562292"/>
                <a:gd name="connsiteX377" fmla="*/ 964907 w 1135697"/>
                <a:gd name="connsiteY377" fmla="*/ 528214 h 562292"/>
                <a:gd name="connsiteX378" fmla="*/ 960291 w 1135697"/>
                <a:gd name="connsiteY378" fmla="*/ 523584 h 562292"/>
                <a:gd name="connsiteX379" fmla="*/ 955675 w 1135697"/>
                <a:gd name="connsiteY379" fmla="*/ 518954 h 562292"/>
                <a:gd name="connsiteX380" fmla="*/ 951059 w 1135697"/>
                <a:gd name="connsiteY380" fmla="*/ 523584 h 562292"/>
                <a:gd name="connsiteX381" fmla="*/ 937211 w 1135697"/>
                <a:gd name="connsiteY381" fmla="*/ 528214 h 562292"/>
                <a:gd name="connsiteX382" fmla="*/ 932595 w 1135697"/>
                <a:gd name="connsiteY382" fmla="*/ 528214 h 562292"/>
                <a:gd name="connsiteX383" fmla="*/ 927979 w 1135697"/>
                <a:gd name="connsiteY383" fmla="*/ 528214 h 562292"/>
                <a:gd name="connsiteX384" fmla="*/ 923363 w 1135697"/>
                <a:gd name="connsiteY384" fmla="*/ 528214 h 562292"/>
                <a:gd name="connsiteX385" fmla="*/ 914131 w 1135697"/>
                <a:gd name="connsiteY385" fmla="*/ 523584 h 562292"/>
                <a:gd name="connsiteX386" fmla="*/ 914131 w 1135697"/>
                <a:gd name="connsiteY386" fmla="*/ 518954 h 562292"/>
                <a:gd name="connsiteX387" fmla="*/ 909515 w 1135697"/>
                <a:gd name="connsiteY387" fmla="*/ 518954 h 562292"/>
                <a:gd name="connsiteX388" fmla="*/ 904899 w 1135697"/>
                <a:gd name="connsiteY388" fmla="*/ 514324 h 562292"/>
                <a:gd name="connsiteX389" fmla="*/ 900283 w 1135697"/>
                <a:gd name="connsiteY389" fmla="*/ 514324 h 562292"/>
                <a:gd name="connsiteX390" fmla="*/ 900283 w 1135697"/>
                <a:gd name="connsiteY390" fmla="*/ 509693 h 562292"/>
                <a:gd name="connsiteX391" fmla="*/ 895667 w 1135697"/>
                <a:gd name="connsiteY391" fmla="*/ 509693 h 562292"/>
                <a:gd name="connsiteX392" fmla="*/ 895667 w 1135697"/>
                <a:gd name="connsiteY392" fmla="*/ 505063 h 562292"/>
                <a:gd name="connsiteX393" fmla="*/ 895667 w 1135697"/>
                <a:gd name="connsiteY393" fmla="*/ 500433 h 562292"/>
                <a:gd name="connsiteX394" fmla="*/ 895667 w 1135697"/>
                <a:gd name="connsiteY394" fmla="*/ 495803 h 562292"/>
                <a:gd name="connsiteX395" fmla="*/ 895667 w 1135697"/>
                <a:gd name="connsiteY395" fmla="*/ 491172 h 562292"/>
                <a:gd name="connsiteX396" fmla="*/ 895667 w 1135697"/>
                <a:gd name="connsiteY396" fmla="*/ 486542 h 562292"/>
                <a:gd name="connsiteX397" fmla="*/ 900283 w 1135697"/>
                <a:gd name="connsiteY397" fmla="*/ 491172 h 562292"/>
                <a:gd name="connsiteX398" fmla="*/ 900283 w 1135697"/>
                <a:gd name="connsiteY398" fmla="*/ 486542 h 562292"/>
                <a:gd name="connsiteX399" fmla="*/ 900283 w 1135697"/>
                <a:gd name="connsiteY399" fmla="*/ 481912 h 562292"/>
                <a:gd name="connsiteX400" fmla="*/ 900283 w 1135697"/>
                <a:gd name="connsiteY400" fmla="*/ 477282 h 562292"/>
                <a:gd name="connsiteX401" fmla="*/ 904899 w 1135697"/>
                <a:gd name="connsiteY401" fmla="*/ 468021 h 562292"/>
                <a:gd name="connsiteX402" fmla="*/ 909515 w 1135697"/>
                <a:gd name="connsiteY402" fmla="*/ 468021 h 562292"/>
                <a:gd name="connsiteX403" fmla="*/ 909515 w 1135697"/>
                <a:gd name="connsiteY403" fmla="*/ 477282 h 562292"/>
                <a:gd name="connsiteX404" fmla="*/ 909515 w 1135697"/>
                <a:gd name="connsiteY404" fmla="*/ 491172 h 562292"/>
                <a:gd name="connsiteX405" fmla="*/ 909515 w 1135697"/>
                <a:gd name="connsiteY405" fmla="*/ 495803 h 562292"/>
                <a:gd name="connsiteX406" fmla="*/ 909515 w 1135697"/>
                <a:gd name="connsiteY406" fmla="*/ 500433 h 562292"/>
                <a:gd name="connsiteX407" fmla="*/ 914131 w 1135697"/>
                <a:gd name="connsiteY407" fmla="*/ 500433 h 562292"/>
                <a:gd name="connsiteX408" fmla="*/ 923363 w 1135697"/>
                <a:gd name="connsiteY408" fmla="*/ 505063 h 562292"/>
                <a:gd name="connsiteX409" fmla="*/ 927979 w 1135697"/>
                <a:gd name="connsiteY409" fmla="*/ 505063 h 562292"/>
                <a:gd name="connsiteX410" fmla="*/ 941827 w 1135697"/>
                <a:gd name="connsiteY410" fmla="*/ 500433 h 562292"/>
                <a:gd name="connsiteX411" fmla="*/ 946443 w 1135697"/>
                <a:gd name="connsiteY411" fmla="*/ 500433 h 562292"/>
                <a:gd name="connsiteX412" fmla="*/ 941827 w 1135697"/>
                <a:gd name="connsiteY412" fmla="*/ 491172 h 562292"/>
                <a:gd name="connsiteX413" fmla="*/ 937211 w 1135697"/>
                <a:gd name="connsiteY413" fmla="*/ 481912 h 562292"/>
                <a:gd name="connsiteX414" fmla="*/ 932595 w 1135697"/>
                <a:gd name="connsiteY414" fmla="*/ 481912 h 562292"/>
                <a:gd name="connsiteX415" fmla="*/ 927979 w 1135697"/>
                <a:gd name="connsiteY415" fmla="*/ 477282 h 562292"/>
                <a:gd name="connsiteX416" fmla="*/ 923363 w 1135697"/>
                <a:gd name="connsiteY416" fmla="*/ 468021 h 562292"/>
                <a:gd name="connsiteX417" fmla="*/ 918747 w 1135697"/>
                <a:gd name="connsiteY417" fmla="*/ 458761 h 562292"/>
                <a:gd name="connsiteX418" fmla="*/ 918747 w 1135697"/>
                <a:gd name="connsiteY418" fmla="*/ 454131 h 562292"/>
                <a:gd name="connsiteX419" fmla="*/ 914131 w 1135697"/>
                <a:gd name="connsiteY419" fmla="*/ 449500 h 562292"/>
                <a:gd name="connsiteX420" fmla="*/ 909515 w 1135697"/>
                <a:gd name="connsiteY420" fmla="*/ 435610 h 562292"/>
                <a:gd name="connsiteX421" fmla="*/ 909515 w 1135697"/>
                <a:gd name="connsiteY421" fmla="*/ 430980 h 562292"/>
                <a:gd name="connsiteX422" fmla="*/ 914131 w 1135697"/>
                <a:gd name="connsiteY422" fmla="*/ 426349 h 562292"/>
                <a:gd name="connsiteX423" fmla="*/ 918747 w 1135697"/>
                <a:gd name="connsiteY423" fmla="*/ 426349 h 562292"/>
                <a:gd name="connsiteX424" fmla="*/ 918747 w 1135697"/>
                <a:gd name="connsiteY424" fmla="*/ 430980 h 562292"/>
                <a:gd name="connsiteX425" fmla="*/ 927979 w 1135697"/>
                <a:gd name="connsiteY425" fmla="*/ 440240 h 562292"/>
                <a:gd name="connsiteX426" fmla="*/ 932595 w 1135697"/>
                <a:gd name="connsiteY426" fmla="*/ 449500 h 562292"/>
                <a:gd name="connsiteX427" fmla="*/ 937211 w 1135697"/>
                <a:gd name="connsiteY427" fmla="*/ 449500 h 562292"/>
                <a:gd name="connsiteX428" fmla="*/ 937211 w 1135697"/>
                <a:gd name="connsiteY428" fmla="*/ 454131 h 562292"/>
                <a:gd name="connsiteX429" fmla="*/ 941827 w 1135697"/>
                <a:gd name="connsiteY429" fmla="*/ 463391 h 562292"/>
                <a:gd name="connsiteX430" fmla="*/ 951059 w 1135697"/>
                <a:gd name="connsiteY430" fmla="*/ 472652 h 562292"/>
                <a:gd name="connsiteX431" fmla="*/ 955675 w 1135697"/>
                <a:gd name="connsiteY431" fmla="*/ 481912 h 562292"/>
                <a:gd name="connsiteX432" fmla="*/ 960291 w 1135697"/>
                <a:gd name="connsiteY432" fmla="*/ 486542 h 562292"/>
                <a:gd name="connsiteX433" fmla="*/ 964907 w 1135697"/>
                <a:gd name="connsiteY433" fmla="*/ 491172 h 562292"/>
                <a:gd name="connsiteX434" fmla="*/ 974138 w 1135697"/>
                <a:gd name="connsiteY434" fmla="*/ 486542 h 562292"/>
                <a:gd name="connsiteX435" fmla="*/ 974138 w 1135697"/>
                <a:gd name="connsiteY435" fmla="*/ 481912 h 562292"/>
                <a:gd name="connsiteX436" fmla="*/ 978754 w 1135697"/>
                <a:gd name="connsiteY436" fmla="*/ 481912 h 562292"/>
                <a:gd name="connsiteX437" fmla="*/ 987063 w 1135697"/>
                <a:gd name="connsiteY437" fmla="*/ 484690 h 562292"/>
                <a:gd name="connsiteX438" fmla="*/ 987986 w 1135697"/>
                <a:gd name="connsiteY438" fmla="*/ 486542 h 562292"/>
                <a:gd name="connsiteX439" fmla="*/ 992602 w 1135697"/>
                <a:gd name="connsiteY439" fmla="*/ 486542 h 562292"/>
                <a:gd name="connsiteX440" fmla="*/ 987063 w 1135697"/>
                <a:gd name="connsiteY440" fmla="*/ 484690 h 562292"/>
                <a:gd name="connsiteX441" fmla="*/ 983370 w 1135697"/>
                <a:gd name="connsiteY441" fmla="*/ 477282 h 562292"/>
                <a:gd name="connsiteX442" fmla="*/ 987986 w 1135697"/>
                <a:gd name="connsiteY442" fmla="*/ 472652 h 562292"/>
                <a:gd name="connsiteX443" fmla="*/ 983370 w 1135697"/>
                <a:gd name="connsiteY443" fmla="*/ 472652 h 562292"/>
                <a:gd name="connsiteX444" fmla="*/ 987986 w 1135697"/>
                <a:gd name="connsiteY444" fmla="*/ 468021 h 562292"/>
                <a:gd name="connsiteX445" fmla="*/ 992602 w 1135697"/>
                <a:gd name="connsiteY445" fmla="*/ 468021 h 562292"/>
                <a:gd name="connsiteX446" fmla="*/ 1001834 w 1135697"/>
                <a:gd name="connsiteY446" fmla="*/ 472652 h 562292"/>
                <a:gd name="connsiteX447" fmla="*/ 1006450 w 1135697"/>
                <a:gd name="connsiteY447" fmla="*/ 477282 h 562292"/>
                <a:gd name="connsiteX448" fmla="*/ 1011066 w 1135697"/>
                <a:gd name="connsiteY448" fmla="*/ 481912 h 562292"/>
                <a:gd name="connsiteX449" fmla="*/ 1011066 w 1135697"/>
                <a:gd name="connsiteY449" fmla="*/ 486542 h 562292"/>
                <a:gd name="connsiteX450" fmla="*/ 1015682 w 1135697"/>
                <a:gd name="connsiteY450" fmla="*/ 491172 h 562292"/>
                <a:gd name="connsiteX451" fmla="*/ 1038762 w 1135697"/>
                <a:gd name="connsiteY451" fmla="*/ 514324 h 562292"/>
                <a:gd name="connsiteX452" fmla="*/ 1043378 w 1135697"/>
                <a:gd name="connsiteY452" fmla="*/ 518954 h 562292"/>
                <a:gd name="connsiteX453" fmla="*/ 1047994 w 1135697"/>
                <a:gd name="connsiteY453" fmla="*/ 518954 h 562292"/>
                <a:gd name="connsiteX454" fmla="*/ 1043378 w 1135697"/>
                <a:gd name="connsiteY454" fmla="*/ 509693 h 562292"/>
                <a:gd name="connsiteX455" fmla="*/ 1038762 w 1135697"/>
                <a:gd name="connsiteY455" fmla="*/ 500433 h 562292"/>
                <a:gd name="connsiteX456" fmla="*/ 1034146 w 1135697"/>
                <a:gd name="connsiteY456" fmla="*/ 495803 h 562292"/>
                <a:gd name="connsiteX457" fmla="*/ 1034146 w 1135697"/>
                <a:gd name="connsiteY457" fmla="*/ 491172 h 562292"/>
                <a:gd name="connsiteX458" fmla="*/ 1001834 w 1135697"/>
                <a:gd name="connsiteY458" fmla="*/ 458761 h 562292"/>
                <a:gd name="connsiteX459" fmla="*/ 983370 w 1135697"/>
                <a:gd name="connsiteY459" fmla="*/ 440240 h 562292"/>
                <a:gd name="connsiteX460" fmla="*/ 983370 w 1135697"/>
                <a:gd name="connsiteY460" fmla="*/ 435610 h 562292"/>
                <a:gd name="connsiteX461" fmla="*/ 974138 w 1135697"/>
                <a:gd name="connsiteY461" fmla="*/ 426349 h 562292"/>
                <a:gd name="connsiteX462" fmla="*/ 969523 w 1135697"/>
                <a:gd name="connsiteY462" fmla="*/ 421719 h 562292"/>
                <a:gd name="connsiteX463" fmla="*/ 964907 w 1135697"/>
                <a:gd name="connsiteY463" fmla="*/ 412459 h 562292"/>
                <a:gd name="connsiteX464" fmla="*/ 960291 w 1135697"/>
                <a:gd name="connsiteY464" fmla="*/ 407828 h 562292"/>
                <a:gd name="connsiteX465" fmla="*/ 955675 w 1135697"/>
                <a:gd name="connsiteY465" fmla="*/ 407828 h 562292"/>
                <a:gd name="connsiteX466" fmla="*/ 955675 w 1135697"/>
                <a:gd name="connsiteY466" fmla="*/ 403198 h 562292"/>
                <a:gd name="connsiteX467" fmla="*/ 951059 w 1135697"/>
                <a:gd name="connsiteY467" fmla="*/ 403198 h 562292"/>
                <a:gd name="connsiteX468" fmla="*/ 951059 w 1135697"/>
                <a:gd name="connsiteY468" fmla="*/ 398568 h 562292"/>
                <a:gd name="connsiteX469" fmla="*/ 946443 w 1135697"/>
                <a:gd name="connsiteY469" fmla="*/ 398568 h 562292"/>
                <a:gd name="connsiteX470" fmla="*/ 946443 w 1135697"/>
                <a:gd name="connsiteY470" fmla="*/ 393938 h 562292"/>
                <a:gd name="connsiteX471" fmla="*/ 941827 w 1135697"/>
                <a:gd name="connsiteY471" fmla="*/ 389308 h 562292"/>
                <a:gd name="connsiteX472" fmla="*/ 941827 w 1135697"/>
                <a:gd name="connsiteY472" fmla="*/ 384677 h 562292"/>
                <a:gd name="connsiteX473" fmla="*/ 946443 w 1135697"/>
                <a:gd name="connsiteY473" fmla="*/ 380047 h 562292"/>
                <a:gd name="connsiteX474" fmla="*/ 78003 w 1135697"/>
                <a:gd name="connsiteY474" fmla="*/ 378254 h 562292"/>
                <a:gd name="connsiteX475" fmla="*/ 78003 w 1135697"/>
                <a:gd name="connsiteY475" fmla="*/ 380047 h 562292"/>
                <a:gd name="connsiteX476" fmla="*/ 78900 w 1135697"/>
                <a:gd name="connsiteY476" fmla="*/ 380047 h 562292"/>
                <a:gd name="connsiteX477" fmla="*/ 111125 w 1135697"/>
                <a:gd name="connsiteY477" fmla="*/ 371157 h 562292"/>
                <a:gd name="connsiteX478" fmla="*/ 112237 w 1135697"/>
                <a:gd name="connsiteY478" fmla="*/ 371157 h 562292"/>
                <a:gd name="connsiteX479" fmla="*/ 113348 w 1135697"/>
                <a:gd name="connsiteY479" fmla="*/ 371157 h 562292"/>
                <a:gd name="connsiteX480" fmla="*/ 113348 w 1135697"/>
                <a:gd name="connsiteY480" fmla="*/ 372268 h 562292"/>
                <a:gd name="connsiteX481" fmla="*/ 113349 w 1135697"/>
                <a:gd name="connsiteY481" fmla="*/ 372269 h 562292"/>
                <a:gd name="connsiteX482" fmla="*/ 113348 w 1135697"/>
                <a:gd name="connsiteY482" fmla="*/ 372270 h 562292"/>
                <a:gd name="connsiteX483" fmla="*/ 113348 w 1135697"/>
                <a:gd name="connsiteY483" fmla="*/ 373380 h 562292"/>
                <a:gd name="connsiteX484" fmla="*/ 112238 w 1135697"/>
                <a:gd name="connsiteY484" fmla="*/ 373380 h 562292"/>
                <a:gd name="connsiteX485" fmla="*/ 112237 w 1135697"/>
                <a:gd name="connsiteY485" fmla="*/ 373381 h 562292"/>
                <a:gd name="connsiteX486" fmla="*/ 112236 w 1135697"/>
                <a:gd name="connsiteY486" fmla="*/ 373380 h 562292"/>
                <a:gd name="connsiteX487" fmla="*/ 111125 w 1135697"/>
                <a:gd name="connsiteY487" fmla="*/ 373380 h 562292"/>
                <a:gd name="connsiteX488" fmla="*/ 111125 w 1135697"/>
                <a:gd name="connsiteY488" fmla="*/ 372269 h 562292"/>
                <a:gd name="connsiteX489" fmla="*/ 115570 w 1135697"/>
                <a:gd name="connsiteY489" fmla="*/ 366712 h 562292"/>
                <a:gd name="connsiteX490" fmla="*/ 117793 w 1135697"/>
                <a:gd name="connsiteY490" fmla="*/ 366712 h 562292"/>
                <a:gd name="connsiteX491" fmla="*/ 117793 w 1135697"/>
                <a:gd name="connsiteY491" fmla="*/ 368935 h 562292"/>
                <a:gd name="connsiteX492" fmla="*/ 115570 w 1135697"/>
                <a:gd name="connsiteY492" fmla="*/ 368935 h 562292"/>
                <a:gd name="connsiteX493" fmla="*/ 111125 w 1135697"/>
                <a:gd name="connsiteY493" fmla="*/ 366712 h 562292"/>
                <a:gd name="connsiteX494" fmla="*/ 112237 w 1135697"/>
                <a:gd name="connsiteY494" fmla="*/ 366712 h 562292"/>
                <a:gd name="connsiteX495" fmla="*/ 113348 w 1135697"/>
                <a:gd name="connsiteY495" fmla="*/ 366712 h 562292"/>
                <a:gd name="connsiteX496" fmla="*/ 113348 w 1135697"/>
                <a:gd name="connsiteY496" fmla="*/ 367823 h 562292"/>
                <a:gd name="connsiteX497" fmla="*/ 113349 w 1135697"/>
                <a:gd name="connsiteY497" fmla="*/ 367824 h 562292"/>
                <a:gd name="connsiteX498" fmla="*/ 113348 w 1135697"/>
                <a:gd name="connsiteY498" fmla="*/ 367825 h 562292"/>
                <a:gd name="connsiteX499" fmla="*/ 113348 w 1135697"/>
                <a:gd name="connsiteY499" fmla="*/ 368935 h 562292"/>
                <a:gd name="connsiteX500" fmla="*/ 112238 w 1135697"/>
                <a:gd name="connsiteY500" fmla="*/ 368935 h 562292"/>
                <a:gd name="connsiteX501" fmla="*/ 112237 w 1135697"/>
                <a:gd name="connsiteY501" fmla="*/ 368936 h 562292"/>
                <a:gd name="connsiteX502" fmla="*/ 112236 w 1135697"/>
                <a:gd name="connsiteY502" fmla="*/ 368935 h 562292"/>
                <a:gd name="connsiteX503" fmla="*/ 111125 w 1135697"/>
                <a:gd name="connsiteY503" fmla="*/ 368935 h 562292"/>
                <a:gd name="connsiteX504" fmla="*/ 111125 w 1135697"/>
                <a:gd name="connsiteY504" fmla="*/ 367824 h 562292"/>
                <a:gd name="connsiteX505" fmla="*/ 120015 w 1135697"/>
                <a:gd name="connsiteY505" fmla="*/ 362267 h 562292"/>
                <a:gd name="connsiteX506" fmla="*/ 121127 w 1135697"/>
                <a:gd name="connsiteY506" fmla="*/ 362267 h 562292"/>
                <a:gd name="connsiteX507" fmla="*/ 122238 w 1135697"/>
                <a:gd name="connsiteY507" fmla="*/ 362267 h 562292"/>
                <a:gd name="connsiteX508" fmla="*/ 122238 w 1135697"/>
                <a:gd name="connsiteY508" fmla="*/ 363378 h 562292"/>
                <a:gd name="connsiteX509" fmla="*/ 122239 w 1135697"/>
                <a:gd name="connsiteY509" fmla="*/ 363379 h 562292"/>
                <a:gd name="connsiteX510" fmla="*/ 122238 w 1135697"/>
                <a:gd name="connsiteY510" fmla="*/ 363380 h 562292"/>
                <a:gd name="connsiteX511" fmla="*/ 122238 w 1135697"/>
                <a:gd name="connsiteY511" fmla="*/ 364490 h 562292"/>
                <a:gd name="connsiteX512" fmla="*/ 121128 w 1135697"/>
                <a:gd name="connsiteY512" fmla="*/ 364490 h 562292"/>
                <a:gd name="connsiteX513" fmla="*/ 121127 w 1135697"/>
                <a:gd name="connsiteY513" fmla="*/ 364491 h 562292"/>
                <a:gd name="connsiteX514" fmla="*/ 121126 w 1135697"/>
                <a:gd name="connsiteY514" fmla="*/ 364490 h 562292"/>
                <a:gd name="connsiteX515" fmla="*/ 120015 w 1135697"/>
                <a:gd name="connsiteY515" fmla="*/ 364490 h 562292"/>
                <a:gd name="connsiteX516" fmla="*/ 120015 w 1135697"/>
                <a:gd name="connsiteY516" fmla="*/ 363379 h 562292"/>
                <a:gd name="connsiteX517" fmla="*/ 116682 w 1135697"/>
                <a:gd name="connsiteY517" fmla="*/ 362267 h 562292"/>
                <a:gd name="connsiteX518" fmla="*/ 117794 w 1135697"/>
                <a:gd name="connsiteY518" fmla="*/ 363379 h 562292"/>
                <a:gd name="connsiteX519" fmla="*/ 116682 w 1135697"/>
                <a:gd name="connsiteY519" fmla="*/ 364491 h 562292"/>
                <a:gd name="connsiteX520" fmla="*/ 115570 w 1135697"/>
                <a:gd name="connsiteY520" fmla="*/ 363379 h 562292"/>
                <a:gd name="connsiteX521" fmla="*/ 116682 w 1135697"/>
                <a:gd name="connsiteY521" fmla="*/ 362267 h 562292"/>
                <a:gd name="connsiteX522" fmla="*/ 121127 w 1135697"/>
                <a:gd name="connsiteY522" fmla="*/ 357822 h 562292"/>
                <a:gd name="connsiteX523" fmla="*/ 122239 w 1135697"/>
                <a:gd name="connsiteY523" fmla="*/ 358934 h 562292"/>
                <a:gd name="connsiteX524" fmla="*/ 121127 w 1135697"/>
                <a:gd name="connsiteY524" fmla="*/ 360046 h 562292"/>
                <a:gd name="connsiteX525" fmla="*/ 120015 w 1135697"/>
                <a:gd name="connsiteY525" fmla="*/ 358934 h 562292"/>
                <a:gd name="connsiteX526" fmla="*/ 121127 w 1135697"/>
                <a:gd name="connsiteY526" fmla="*/ 357822 h 562292"/>
                <a:gd name="connsiteX527" fmla="*/ 133350 w 1135697"/>
                <a:gd name="connsiteY527" fmla="*/ 353377 h 562292"/>
                <a:gd name="connsiteX528" fmla="*/ 134462 w 1135697"/>
                <a:gd name="connsiteY528" fmla="*/ 353377 h 562292"/>
                <a:gd name="connsiteX529" fmla="*/ 135573 w 1135697"/>
                <a:gd name="connsiteY529" fmla="*/ 353377 h 562292"/>
                <a:gd name="connsiteX530" fmla="*/ 135573 w 1135697"/>
                <a:gd name="connsiteY530" fmla="*/ 354488 h 562292"/>
                <a:gd name="connsiteX531" fmla="*/ 135574 w 1135697"/>
                <a:gd name="connsiteY531" fmla="*/ 354489 h 562292"/>
                <a:gd name="connsiteX532" fmla="*/ 135573 w 1135697"/>
                <a:gd name="connsiteY532" fmla="*/ 354490 h 562292"/>
                <a:gd name="connsiteX533" fmla="*/ 135573 w 1135697"/>
                <a:gd name="connsiteY533" fmla="*/ 355600 h 562292"/>
                <a:gd name="connsiteX534" fmla="*/ 134463 w 1135697"/>
                <a:gd name="connsiteY534" fmla="*/ 355600 h 562292"/>
                <a:gd name="connsiteX535" fmla="*/ 134462 w 1135697"/>
                <a:gd name="connsiteY535" fmla="*/ 355601 h 562292"/>
                <a:gd name="connsiteX536" fmla="*/ 134461 w 1135697"/>
                <a:gd name="connsiteY536" fmla="*/ 355600 h 562292"/>
                <a:gd name="connsiteX537" fmla="*/ 133350 w 1135697"/>
                <a:gd name="connsiteY537" fmla="*/ 355600 h 562292"/>
                <a:gd name="connsiteX538" fmla="*/ 133350 w 1135697"/>
                <a:gd name="connsiteY538" fmla="*/ 354489 h 562292"/>
                <a:gd name="connsiteX539" fmla="*/ 128905 w 1135697"/>
                <a:gd name="connsiteY539" fmla="*/ 353377 h 562292"/>
                <a:gd name="connsiteX540" fmla="*/ 130017 w 1135697"/>
                <a:gd name="connsiteY540" fmla="*/ 353377 h 562292"/>
                <a:gd name="connsiteX541" fmla="*/ 131128 w 1135697"/>
                <a:gd name="connsiteY541" fmla="*/ 353377 h 562292"/>
                <a:gd name="connsiteX542" fmla="*/ 131128 w 1135697"/>
                <a:gd name="connsiteY542" fmla="*/ 354488 h 562292"/>
                <a:gd name="connsiteX543" fmla="*/ 131129 w 1135697"/>
                <a:gd name="connsiteY543" fmla="*/ 354489 h 562292"/>
                <a:gd name="connsiteX544" fmla="*/ 131128 w 1135697"/>
                <a:gd name="connsiteY544" fmla="*/ 354490 h 562292"/>
                <a:gd name="connsiteX545" fmla="*/ 131128 w 1135697"/>
                <a:gd name="connsiteY545" fmla="*/ 355600 h 562292"/>
                <a:gd name="connsiteX546" fmla="*/ 130018 w 1135697"/>
                <a:gd name="connsiteY546" fmla="*/ 355600 h 562292"/>
                <a:gd name="connsiteX547" fmla="*/ 130017 w 1135697"/>
                <a:gd name="connsiteY547" fmla="*/ 355601 h 562292"/>
                <a:gd name="connsiteX548" fmla="*/ 130016 w 1135697"/>
                <a:gd name="connsiteY548" fmla="*/ 355600 h 562292"/>
                <a:gd name="connsiteX549" fmla="*/ 128905 w 1135697"/>
                <a:gd name="connsiteY549" fmla="*/ 355600 h 562292"/>
                <a:gd name="connsiteX550" fmla="*/ 128905 w 1135697"/>
                <a:gd name="connsiteY550" fmla="*/ 357822 h 562292"/>
                <a:gd name="connsiteX551" fmla="*/ 126683 w 1135697"/>
                <a:gd name="connsiteY551" fmla="*/ 357822 h 562292"/>
                <a:gd name="connsiteX552" fmla="*/ 128906 w 1135697"/>
                <a:gd name="connsiteY552" fmla="*/ 358934 h 562292"/>
                <a:gd name="connsiteX553" fmla="*/ 126683 w 1135697"/>
                <a:gd name="connsiteY553" fmla="*/ 360046 h 562292"/>
                <a:gd name="connsiteX554" fmla="*/ 126681 w 1135697"/>
                <a:gd name="connsiteY554" fmla="*/ 360045 h 562292"/>
                <a:gd name="connsiteX555" fmla="*/ 125573 w 1135697"/>
                <a:gd name="connsiteY555" fmla="*/ 360045 h 562292"/>
                <a:gd name="connsiteX556" fmla="*/ 125572 w 1135697"/>
                <a:gd name="connsiteY556" fmla="*/ 360046 h 562292"/>
                <a:gd name="connsiteX557" fmla="*/ 125571 w 1135697"/>
                <a:gd name="connsiteY557" fmla="*/ 360045 h 562292"/>
                <a:gd name="connsiteX558" fmla="*/ 124460 w 1135697"/>
                <a:gd name="connsiteY558" fmla="*/ 360045 h 562292"/>
                <a:gd name="connsiteX559" fmla="*/ 124460 w 1135697"/>
                <a:gd name="connsiteY559" fmla="*/ 358934 h 562292"/>
                <a:gd name="connsiteX560" fmla="*/ 124460 w 1135697"/>
                <a:gd name="connsiteY560" fmla="*/ 357822 h 562292"/>
                <a:gd name="connsiteX561" fmla="*/ 128905 w 1135697"/>
                <a:gd name="connsiteY561" fmla="*/ 353377 h 562292"/>
                <a:gd name="connsiteX562" fmla="*/ 138907 w 1135697"/>
                <a:gd name="connsiteY562" fmla="*/ 348932 h 562292"/>
                <a:gd name="connsiteX563" fmla="*/ 140019 w 1135697"/>
                <a:gd name="connsiteY563" fmla="*/ 350044 h 562292"/>
                <a:gd name="connsiteX564" fmla="*/ 138907 w 1135697"/>
                <a:gd name="connsiteY564" fmla="*/ 351156 h 562292"/>
                <a:gd name="connsiteX565" fmla="*/ 137795 w 1135697"/>
                <a:gd name="connsiteY565" fmla="*/ 350044 h 562292"/>
                <a:gd name="connsiteX566" fmla="*/ 138907 w 1135697"/>
                <a:gd name="connsiteY566" fmla="*/ 348932 h 562292"/>
                <a:gd name="connsiteX567" fmla="*/ 142240 w 1135697"/>
                <a:gd name="connsiteY567" fmla="*/ 344487 h 562292"/>
                <a:gd name="connsiteX568" fmla="*/ 143352 w 1135697"/>
                <a:gd name="connsiteY568" fmla="*/ 344487 h 562292"/>
                <a:gd name="connsiteX569" fmla="*/ 144463 w 1135697"/>
                <a:gd name="connsiteY569" fmla="*/ 344487 h 562292"/>
                <a:gd name="connsiteX570" fmla="*/ 144463 w 1135697"/>
                <a:gd name="connsiteY570" fmla="*/ 345598 h 562292"/>
                <a:gd name="connsiteX571" fmla="*/ 144464 w 1135697"/>
                <a:gd name="connsiteY571" fmla="*/ 345599 h 562292"/>
                <a:gd name="connsiteX572" fmla="*/ 144463 w 1135697"/>
                <a:gd name="connsiteY572" fmla="*/ 345600 h 562292"/>
                <a:gd name="connsiteX573" fmla="*/ 144463 w 1135697"/>
                <a:gd name="connsiteY573" fmla="*/ 346710 h 562292"/>
                <a:gd name="connsiteX574" fmla="*/ 143353 w 1135697"/>
                <a:gd name="connsiteY574" fmla="*/ 346710 h 562292"/>
                <a:gd name="connsiteX575" fmla="*/ 143352 w 1135697"/>
                <a:gd name="connsiteY575" fmla="*/ 346711 h 562292"/>
                <a:gd name="connsiteX576" fmla="*/ 143351 w 1135697"/>
                <a:gd name="connsiteY576" fmla="*/ 346710 h 562292"/>
                <a:gd name="connsiteX577" fmla="*/ 142240 w 1135697"/>
                <a:gd name="connsiteY577" fmla="*/ 346710 h 562292"/>
                <a:gd name="connsiteX578" fmla="*/ 142240 w 1135697"/>
                <a:gd name="connsiteY578" fmla="*/ 345599 h 562292"/>
                <a:gd name="connsiteX579" fmla="*/ 138907 w 1135697"/>
                <a:gd name="connsiteY579" fmla="*/ 344487 h 562292"/>
                <a:gd name="connsiteX580" fmla="*/ 140019 w 1135697"/>
                <a:gd name="connsiteY580" fmla="*/ 345599 h 562292"/>
                <a:gd name="connsiteX581" fmla="*/ 138907 w 1135697"/>
                <a:gd name="connsiteY581" fmla="*/ 346711 h 562292"/>
                <a:gd name="connsiteX582" fmla="*/ 137795 w 1135697"/>
                <a:gd name="connsiteY582" fmla="*/ 345599 h 562292"/>
                <a:gd name="connsiteX583" fmla="*/ 138907 w 1135697"/>
                <a:gd name="connsiteY583" fmla="*/ 344487 h 562292"/>
                <a:gd name="connsiteX584" fmla="*/ 32227 w 1135697"/>
                <a:gd name="connsiteY584" fmla="*/ 337819 h 562292"/>
                <a:gd name="connsiteX585" fmla="*/ 33339 w 1135697"/>
                <a:gd name="connsiteY585" fmla="*/ 338931 h 562292"/>
                <a:gd name="connsiteX586" fmla="*/ 32227 w 1135697"/>
                <a:gd name="connsiteY586" fmla="*/ 340043 h 562292"/>
                <a:gd name="connsiteX587" fmla="*/ 31115 w 1135697"/>
                <a:gd name="connsiteY587" fmla="*/ 338931 h 562292"/>
                <a:gd name="connsiteX588" fmla="*/ 32227 w 1135697"/>
                <a:gd name="connsiteY588" fmla="*/ 337819 h 562292"/>
                <a:gd name="connsiteX589" fmla="*/ 137795 w 1135697"/>
                <a:gd name="connsiteY589" fmla="*/ 328929 h 562292"/>
                <a:gd name="connsiteX590" fmla="*/ 138907 w 1135697"/>
                <a:gd name="connsiteY590" fmla="*/ 328929 h 562292"/>
                <a:gd name="connsiteX591" fmla="*/ 140018 w 1135697"/>
                <a:gd name="connsiteY591" fmla="*/ 328929 h 562292"/>
                <a:gd name="connsiteX592" fmla="*/ 140018 w 1135697"/>
                <a:gd name="connsiteY592" fmla="*/ 330040 h 562292"/>
                <a:gd name="connsiteX593" fmla="*/ 140019 w 1135697"/>
                <a:gd name="connsiteY593" fmla="*/ 330041 h 562292"/>
                <a:gd name="connsiteX594" fmla="*/ 140018 w 1135697"/>
                <a:gd name="connsiteY594" fmla="*/ 330042 h 562292"/>
                <a:gd name="connsiteX595" fmla="*/ 140018 w 1135697"/>
                <a:gd name="connsiteY595" fmla="*/ 331152 h 562292"/>
                <a:gd name="connsiteX596" fmla="*/ 138908 w 1135697"/>
                <a:gd name="connsiteY596" fmla="*/ 331152 h 562292"/>
                <a:gd name="connsiteX597" fmla="*/ 138907 w 1135697"/>
                <a:gd name="connsiteY597" fmla="*/ 331153 h 562292"/>
                <a:gd name="connsiteX598" fmla="*/ 138906 w 1135697"/>
                <a:gd name="connsiteY598" fmla="*/ 331152 h 562292"/>
                <a:gd name="connsiteX599" fmla="*/ 137795 w 1135697"/>
                <a:gd name="connsiteY599" fmla="*/ 331152 h 562292"/>
                <a:gd name="connsiteX600" fmla="*/ 137795 w 1135697"/>
                <a:gd name="connsiteY600" fmla="*/ 330041 h 562292"/>
                <a:gd name="connsiteX601" fmla="*/ 115570 w 1135697"/>
                <a:gd name="connsiteY601" fmla="*/ 324484 h 562292"/>
                <a:gd name="connsiteX602" fmla="*/ 116682 w 1135697"/>
                <a:gd name="connsiteY602" fmla="*/ 324484 h 562292"/>
                <a:gd name="connsiteX603" fmla="*/ 117793 w 1135697"/>
                <a:gd name="connsiteY603" fmla="*/ 324484 h 562292"/>
                <a:gd name="connsiteX604" fmla="*/ 117793 w 1135697"/>
                <a:gd name="connsiteY604" fmla="*/ 324698 h 562292"/>
                <a:gd name="connsiteX605" fmla="*/ 119298 w 1135697"/>
                <a:gd name="connsiteY605" fmla="*/ 324698 h 562292"/>
                <a:gd name="connsiteX606" fmla="*/ 120015 w 1135697"/>
                <a:gd name="connsiteY606" fmla="*/ 324698 h 562292"/>
                <a:gd name="connsiteX607" fmla="*/ 120015 w 1135697"/>
                <a:gd name="connsiteY607" fmla="*/ 324484 h 562292"/>
                <a:gd name="connsiteX608" fmla="*/ 121127 w 1135697"/>
                <a:gd name="connsiteY608" fmla="*/ 324484 h 562292"/>
                <a:gd name="connsiteX609" fmla="*/ 122238 w 1135697"/>
                <a:gd name="connsiteY609" fmla="*/ 324484 h 562292"/>
                <a:gd name="connsiteX610" fmla="*/ 122238 w 1135697"/>
                <a:gd name="connsiteY610" fmla="*/ 324698 h 562292"/>
                <a:gd name="connsiteX611" fmla="*/ 123887 w 1135697"/>
                <a:gd name="connsiteY611" fmla="*/ 324698 h 562292"/>
                <a:gd name="connsiteX612" fmla="*/ 124460 w 1135697"/>
                <a:gd name="connsiteY612" fmla="*/ 324698 h 562292"/>
                <a:gd name="connsiteX613" fmla="*/ 124460 w 1135697"/>
                <a:gd name="connsiteY613" fmla="*/ 324484 h 562292"/>
                <a:gd name="connsiteX614" fmla="*/ 126683 w 1135697"/>
                <a:gd name="connsiteY614" fmla="*/ 324484 h 562292"/>
                <a:gd name="connsiteX615" fmla="*/ 126683 w 1135697"/>
                <a:gd name="connsiteY615" fmla="*/ 324698 h 562292"/>
                <a:gd name="connsiteX616" fmla="*/ 128475 w 1135697"/>
                <a:gd name="connsiteY616" fmla="*/ 324698 h 562292"/>
                <a:gd name="connsiteX617" fmla="*/ 128905 w 1135697"/>
                <a:gd name="connsiteY617" fmla="*/ 324698 h 562292"/>
                <a:gd name="connsiteX618" fmla="*/ 128905 w 1135697"/>
                <a:gd name="connsiteY618" fmla="*/ 324484 h 562292"/>
                <a:gd name="connsiteX619" fmla="*/ 130017 w 1135697"/>
                <a:gd name="connsiteY619" fmla="*/ 324484 h 562292"/>
                <a:gd name="connsiteX620" fmla="*/ 131128 w 1135697"/>
                <a:gd name="connsiteY620" fmla="*/ 324484 h 562292"/>
                <a:gd name="connsiteX621" fmla="*/ 133350 w 1135697"/>
                <a:gd name="connsiteY621" fmla="*/ 324484 h 562292"/>
                <a:gd name="connsiteX622" fmla="*/ 134462 w 1135697"/>
                <a:gd name="connsiteY622" fmla="*/ 324484 h 562292"/>
                <a:gd name="connsiteX623" fmla="*/ 135573 w 1135697"/>
                <a:gd name="connsiteY623" fmla="*/ 324484 h 562292"/>
                <a:gd name="connsiteX624" fmla="*/ 135573 w 1135697"/>
                <a:gd name="connsiteY624" fmla="*/ 325595 h 562292"/>
                <a:gd name="connsiteX625" fmla="*/ 135574 w 1135697"/>
                <a:gd name="connsiteY625" fmla="*/ 325596 h 562292"/>
                <a:gd name="connsiteX626" fmla="*/ 135573 w 1135697"/>
                <a:gd name="connsiteY626" fmla="*/ 325597 h 562292"/>
                <a:gd name="connsiteX627" fmla="*/ 135573 w 1135697"/>
                <a:gd name="connsiteY627" fmla="*/ 326707 h 562292"/>
                <a:gd name="connsiteX628" fmla="*/ 134463 w 1135697"/>
                <a:gd name="connsiteY628" fmla="*/ 326707 h 562292"/>
                <a:gd name="connsiteX629" fmla="*/ 134462 w 1135697"/>
                <a:gd name="connsiteY629" fmla="*/ 326708 h 562292"/>
                <a:gd name="connsiteX630" fmla="*/ 134461 w 1135697"/>
                <a:gd name="connsiteY630" fmla="*/ 326707 h 562292"/>
                <a:gd name="connsiteX631" fmla="*/ 133350 w 1135697"/>
                <a:gd name="connsiteY631" fmla="*/ 326707 h 562292"/>
                <a:gd name="connsiteX632" fmla="*/ 133063 w 1135697"/>
                <a:gd name="connsiteY632" fmla="*/ 326707 h 562292"/>
                <a:gd name="connsiteX633" fmla="*/ 133063 w 1135697"/>
                <a:gd name="connsiteY633" fmla="*/ 329356 h 562292"/>
                <a:gd name="connsiteX634" fmla="*/ 137652 w 1135697"/>
                <a:gd name="connsiteY634" fmla="*/ 329356 h 562292"/>
                <a:gd name="connsiteX635" fmla="*/ 137652 w 1135697"/>
                <a:gd name="connsiteY635" fmla="*/ 334015 h 562292"/>
                <a:gd name="connsiteX636" fmla="*/ 138266 w 1135697"/>
                <a:gd name="connsiteY636" fmla="*/ 334015 h 562292"/>
                <a:gd name="connsiteX637" fmla="*/ 138907 w 1135697"/>
                <a:gd name="connsiteY637" fmla="*/ 333374 h 562292"/>
                <a:gd name="connsiteX638" fmla="*/ 139548 w 1135697"/>
                <a:gd name="connsiteY638" fmla="*/ 334015 h 562292"/>
                <a:gd name="connsiteX639" fmla="*/ 142240 w 1135697"/>
                <a:gd name="connsiteY639" fmla="*/ 334015 h 562292"/>
                <a:gd name="connsiteX640" fmla="*/ 142240 w 1135697"/>
                <a:gd name="connsiteY640" fmla="*/ 333374 h 562292"/>
                <a:gd name="connsiteX641" fmla="*/ 144463 w 1135697"/>
                <a:gd name="connsiteY641" fmla="*/ 333374 h 562292"/>
                <a:gd name="connsiteX642" fmla="*/ 144463 w 1135697"/>
                <a:gd name="connsiteY642" fmla="*/ 335597 h 562292"/>
                <a:gd name="connsiteX643" fmla="*/ 142240 w 1135697"/>
                <a:gd name="connsiteY643" fmla="*/ 335597 h 562292"/>
                <a:gd name="connsiteX644" fmla="*/ 142240 w 1135697"/>
                <a:gd name="connsiteY644" fmla="*/ 337819 h 562292"/>
                <a:gd name="connsiteX645" fmla="*/ 143352 w 1135697"/>
                <a:gd name="connsiteY645" fmla="*/ 337819 h 562292"/>
                <a:gd name="connsiteX646" fmla="*/ 144463 w 1135697"/>
                <a:gd name="connsiteY646" fmla="*/ 337819 h 562292"/>
                <a:gd name="connsiteX647" fmla="*/ 144463 w 1135697"/>
                <a:gd name="connsiteY647" fmla="*/ 338930 h 562292"/>
                <a:gd name="connsiteX648" fmla="*/ 144464 w 1135697"/>
                <a:gd name="connsiteY648" fmla="*/ 338931 h 562292"/>
                <a:gd name="connsiteX649" fmla="*/ 144463 w 1135697"/>
                <a:gd name="connsiteY649" fmla="*/ 338932 h 562292"/>
                <a:gd name="connsiteX650" fmla="*/ 144463 w 1135697"/>
                <a:gd name="connsiteY650" fmla="*/ 340042 h 562292"/>
                <a:gd name="connsiteX651" fmla="*/ 143353 w 1135697"/>
                <a:gd name="connsiteY651" fmla="*/ 340042 h 562292"/>
                <a:gd name="connsiteX652" fmla="*/ 143352 w 1135697"/>
                <a:gd name="connsiteY652" fmla="*/ 340043 h 562292"/>
                <a:gd name="connsiteX653" fmla="*/ 143351 w 1135697"/>
                <a:gd name="connsiteY653" fmla="*/ 340042 h 562292"/>
                <a:gd name="connsiteX654" fmla="*/ 142240 w 1135697"/>
                <a:gd name="connsiteY654" fmla="*/ 340042 h 562292"/>
                <a:gd name="connsiteX655" fmla="*/ 142240 w 1135697"/>
                <a:gd name="connsiteY655" fmla="*/ 343332 h 562292"/>
                <a:gd name="connsiteX656" fmla="*/ 137652 w 1135697"/>
                <a:gd name="connsiteY656" fmla="*/ 343332 h 562292"/>
                <a:gd name="connsiteX657" fmla="*/ 137652 w 1135697"/>
                <a:gd name="connsiteY657" fmla="*/ 347991 h 562292"/>
                <a:gd name="connsiteX658" fmla="*/ 133063 w 1135697"/>
                <a:gd name="connsiteY658" fmla="*/ 347991 h 562292"/>
                <a:gd name="connsiteX659" fmla="*/ 133063 w 1135697"/>
                <a:gd name="connsiteY659" fmla="*/ 352650 h 562292"/>
                <a:gd name="connsiteX660" fmla="*/ 128475 w 1135697"/>
                <a:gd name="connsiteY660" fmla="*/ 352650 h 562292"/>
                <a:gd name="connsiteX661" fmla="*/ 123887 w 1135697"/>
                <a:gd name="connsiteY661" fmla="*/ 357309 h 562292"/>
                <a:gd name="connsiteX662" fmla="*/ 119298 w 1135697"/>
                <a:gd name="connsiteY662" fmla="*/ 357309 h 562292"/>
                <a:gd name="connsiteX663" fmla="*/ 119298 w 1135697"/>
                <a:gd name="connsiteY663" fmla="*/ 361968 h 562292"/>
                <a:gd name="connsiteX664" fmla="*/ 114710 w 1135697"/>
                <a:gd name="connsiteY664" fmla="*/ 361968 h 562292"/>
                <a:gd name="connsiteX665" fmla="*/ 114710 w 1135697"/>
                <a:gd name="connsiteY665" fmla="*/ 366626 h 562292"/>
                <a:gd name="connsiteX666" fmla="*/ 110121 w 1135697"/>
                <a:gd name="connsiteY666" fmla="*/ 366626 h 562292"/>
                <a:gd name="connsiteX667" fmla="*/ 110121 w 1135697"/>
                <a:gd name="connsiteY667" fmla="*/ 371157 h 562292"/>
                <a:gd name="connsiteX668" fmla="*/ 110121 w 1135697"/>
                <a:gd name="connsiteY668" fmla="*/ 371285 h 562292"/>
                <a:gd name="connsiteX669" fmla="*/ 106680 w 1135697"/>
                <a:gd name="connsiteY669" fmla="*/ 371285 h 562292"/>
                <a:gd name="connsiteX670" fmla="*/ 106680 w 1135697"/>
                <a:gd name="connsiteY670" fmla="*/ 372268 h 562292"/>
                <a:gd name="connsiteX671" fmla="*/ 106681 w 1135697"/>
                <a:gd name="connsiteY671" fmla="*/ 372269 h 562292"/>
                <a:gd name="connsiteX672" fmla="*/ 106680 w 1135697"/>
                <a:gd name="connsiteY672" fmla="*/ 372270 h 562292"/>
                <a:gd name="connsiteX673" fmla="*/ 106680 w 1135697"/>
                <a:gd name="connsiteY673" fmla="*/ 373380 h 562292"/>
                <a:gd name="connsiteX674" fmla="*/ 105570 w 1135697"/>
                <a:gd name="connsiteY674" fmla="*/ 373380 h 562292"/>
                <a:gd name="connsiteX675" fmla="*/ 105569 w 1135697"/>
                <a:gd name="connsiteY675" fmla="*/ 373381 h 562292"/>
                <a:gd name="connsiteX676" fmla="*/ 105568 w 1135697"/>
                <a:gd name="connsiteY676" fmla="*/ 373380 h 562292"/>
                <a:gd name="connsiteX677" fmla="*/ 105533 w 1135697"/>
                <a:gd name="connsiteY677" fmla="*/ 373380 h 562292"/>
                <a:gd name="connsiteX678" fmla="*/ 105533 w 1135697"/>
                <a:gd name="connsiteY678" fmla="*/ 375602 h 562292"/>
                <a:gd name="connsiteX679" fmla="*/ 105569 w 1135697"/>
                <a:gd name="connsiteY679" fmla="*/ 375602 h 562292"/>
                <a:gd name="connsiteX680" fmla="*/ 106680 w 1135697"/>
                <a:gd name="connsiteY680" fmla="*/ 375602 h 562292"/>
                <a:gd name="connsiteX681" fmla="*/ 106680 w 1135697"/>
                <a:gd name="connsiteY681" fmla="*/ 376713 h 562292"/>
                <a:gd name="connsiteX682" fmla="*/ 106681 w 1135697"/>
                <a:gd name="connsiteY682" fmla="*/ 376714 h 562292"/>
                <a:gd name="connsiteX683" fmla="*/ 106680 w 1135697"/>
                <a:gd name="connsiteY683" fmla="*/ 376715 h 562292"/>
                <a:gd name="connsiteX684" fmla="*/ 106680 w 1135697"/>
                <a:gd name="connsiteY684" fmla="*/ 377825 h 562292"/>
                <a:gd name="connsiteX685" fmla="*/ 105570 w 1135697"/>
                <a:gd name="connsiteY685" fmla="*/ 377825 h 562292"/>
                <a:gd name="connsiteX686" fmla="*/ 105569 w 1135697"/>
                <a:gd name="connsiteY686" fmla="*/ 377826 h 562292"/>
                <a:gd name="connsiteX687" fmla="*/ 105568 w 1135697"/>
                <a:gd name="connsiteY687" fmla="*/ 377825 h 562292"/>
                <a:gd name="connsiteX688" fmla="*/ 105533 w 1135697"/>
                <a:gd name="connsiteY688" fmla="*/ 377825 h 562292"/>
                <a:gd name="connsiteX689" fmla="*/ 105533 w 1135697"/>
                <a:gd name="connsiteY689" fmla="*/ 380602 h 562292"/>
                <a:gd name="connsiteX690" fmla="*/ 101679 w 1135697"/>
                <a:gd name="connsiteY690" fmla="*/ 380602 h 562292"/>
                <a:gd name="connsiteX691" fmla="*/ 102236 w 1135697"/>
                <a:gd name="connsiteY691" fmla="*/ 381159 h 562292"/>
                <a:gd name="connsiteX692" fmla="*/ 101124 w 1135697"/>
                <a:gd name="connsiteY692" fmla="*/ 382271 h 562292"/>
                <a:gd name="connsiteX693" fmla="*/ 100945 w 1135697"/>
                <a:gd name="connsiteY693" fmla="*/ 382092 h 562292"/>
                <a:gd name="connsiteX694" fmla="*/ 100945 w 1135697"/>
                <a:gd name="connsiteY694" fmla="*/ 384492 h 562292"/>
                <a:gd name="connsiteX695" fmla="*/ 101124 w 1135697"/>
                <a:gd name="connsiteY695" fmla="*/ 384492 h 562292"/>
                <a:gd name="connsiteX696" fmla="*/ 102235 w 1135697"/>
                <a:gd name="connsiteY696" fmla="*/ 384492 h 562292"/>
                <a:gd name="connsiteX697" fmla="*/ 102235 w 1135697"/>
                <a:gd name="connsiteY697" fmla="*/ 385603 h 562292"/>
                <a:gd name="connsiteX698" fmla="*/ 102236 w 1135697"/>
                <a:gd name="connsiteY698" fmla="*/ 385604 h 562292"/>
                <a:gd name="connsiteX699" fmla="*/ 102235 w 1135697"/>
                <a:gd name="connsiteY699" fmla="*/ 385605 h 562292"/>
                <a:gd name="connsiteX700" fmla="*/ 102235 w 1135697"/>
                <a:gd name="connsiteY700" fmla="*/ 386715 h 562292"/>
                <a:gd name="connsiteX701" fmla="*/ 101125 w 1135697"/>
                <a:gd name="connsiteY701" fmla="*/ 386715 h 562292"/>
                <a:gd name="connsiteX702" fmla="*/ 101124 w 1135697"/>
                <a:gd name="connsiteY702" fmla="*/ 386716 h 562292"/>
                <a:gd name="connsiteX703" fmla="*/ 101123 w 1135697"/>
                <a:gd name="connsiteY703" fmla="*/ 386715 h 562292"/>
                <a:gd name="connsiteX704" fmla="*/ 100012 w 1135697"/>
                <a:gd name="connsiteY704" fmla="*/ 386715 h 562292"/>
                <a:gd name="connsiteX705" fmla="*/ 100012 w 1135697"/>
                <a:gd name="connsiteY705" fmla="*/ 385604 h 562292"/>
                <a:gd name="connsiteX706" fmla="*/ 100012 w 1135697"/>
                <a:gd name="connsiteY706" fmla="*/ 385261 h 562292"/>
                <a:gd name="connsiteX707" fmla="*/ 97790 w 1135697"/>
                <a:gd name="connsiteY707" fmla="*/ 385261 h 562292"/>
                <a:gd name="connsiteX708" fmla="*/ 97790 w 1135697"/>
                <a:gd name="connsiteY708" fmla="*/ 385603 h 562292"/>
                <a:gd name="connsiteX709" fmla="*/ 97791 w 1135697"/>
                <a:gd name="connsiteY709" fmla="*/ 385604 h 562292"/>
                <a:gd name="connsiteX710" fmla="*/ 97790 w 1135697"/>
                <a:gd name="connsiteY710" fmla="*/ 385605 h 562292"/>
                <a:gd name="connsiteX711" fmla="*/ 97790 w 1135697"/>
                <a:gd name="connsiteY711" fmla="*/ 386715 h 562292"/>
                <a:gd name="connsiteX712" fmla="*/ 96680 w 1135697"/>
                <a:gd name="connsiteY712" fmla="*/ 386715 h 562292"/>
                <a:gd name="connsiteX713" fmla="*/ 96679 w 1135697"/>
                <a:gd name="connsiteY713" fmla="*/ 386716 h 562292"/>
                <a:gd name="connsiteX714" fmla="*/ 96678 w 1135697"/>
                <a:gd name="connsiteY714" fmla="*/ 386715 h 562292"/>
                <a:gd name="connsiteX715" fmla="*/ 96356 w 1135697"/>
                <a:gd name="connsiteY715" fmla="*/ 386715 h 562292"/>
                <a:gd name="connsiteX716" fmla="*/ 96356 w 1135697"/>
                <a:gd name="connsiteY716" fmla="*/ 388937 h 562292"/>
                <a:gd name="connsiteX717" fmla="*/ 96679 w 1135697"/>
                <a:gd name="connsiteY717" fmla="*/ 388937 h 562292"/>
                <a:gd name="connsiteX718" fmla="*/ 97790 w 1135697"/>
                <a:gd name="connsiteY718" fmla="*/ 388937 h 562292"/>
                <a:gd name="connsiteX719" fmla="*/ 97790 w 1135697"/>
                <a:gd name="connsiteY719" fmla="*/ 390048 h 562292"/>
                <a:gd name="connsiteX720" fmla="*/ 97791 w 1135697"/>
                <a:gd name="connsiteY720" fmla="*/ 390049 h 562292"/>
                <a:gd name="connsiteX721" fmla="*/ 97790 w 1135697"/>
                <a:gd name="connsiteY721" fmla="*/ 390050 h 562292"/>
                <a:gd name="connsiteX722" fmla="*/ 97790 w 1135697"/>
                <a:gd name="connsiteY722" fmla="*/ 391160 h 562292"/>
                <a:gd name="connsiteX723" fmla="*/ 96680 w 1135697"/>
                <a:gd name="connsiteY723" fmla="*/ 391160 h 562292"/>
                <a:gd name="connsiteX724" fmla="*/ 96679 w 1135697"/>
                <a:gd name="connsiteY724" fmla="*/ 391161 h 562292"/>
                <a:gd name="connsiteX725" fmla="*/ 96678 w 1135697"/>
                <a:gd name="connsiteY725" fmla="*/ 391160 h 562292"/>
                <a:gd name="connsiteX726" fmla="*/ 96356 w 1135697"/>
                <a:gd name="connsiteY726" fmla="*/ 391160 h 562292"/>
                <a:gd name="connsiteX727" fmla="*/ 96356 w 1135697"/>
                <a:gd name="connsiteY727" fmla="*/ 394579 h 562292"/>
                <a:gd name="connsiteX728" fmla="*/ 95567 w 1135697"/>
                <a:gd name="connsiteY728" fmla="*/ 394579 h 562292"/>
                <a:gd name="connsiteX729" fmla="*/ 91768 w 1135697"/>
                <a:gd name="connsiteY729" fmla="*/ 394579 h 562292"/>
                <a:gd name="connsiteX730" fmla="*/ 91768 w 1135697"/>
                <a:gd name="connsiteY730" fmla="*/ 395605 h 562292"/>
                <a:gd name="connsiteX731" fmla="*/ 93345 w 1135697"/>
                <a:gd name="connsiteY731" fmla="*/ 395605 h 562292"/>
                <a:gd name="connsiteX732" fmla="*/ 93345 w 1135697"/>
                <a:gd name="connsiteY732" fmla="*/ 397828 h 562292"/>
                <a:gd name="connsiteX733" fmla="*/ 91768 w 1135697"/>
                <a:gd name="connsiteY733" fmla="*/ 397828 h 562292"/>
                <a:gd name="connsiteX734" fmla="*/ 91768 w 1135697"/>
                <a:gd name="connsiteY734" fmla="*/ 399237 h 562292"/>
                <a:gd name="connsiteX735" fmla="*/ 91768 w 1135697"/>
                <a:gd name="connsiteY735" fmla="*/ 400050 h 562292"/>
                <a:gd name="connsiteX736" fmla="*/ 92234 w 1135697"/>
                <a:gd name="connsiteY736" fmla="*/ 400050 h 562292"/>
                <a:gd name="connsiteX737" fmla="*/ 93345 w 1135697"/>
                <a:gd name="connsiteY737" fmla="*/ 400050 h 562292"/>
                <a:gd name="connsiteX738" fmla="*/ 93345 w 1135697"/>
                <a:gd name="connsiteY738" fmla="*/ 401161 h 562292"/>
                <a:gd name="connsiteX739" fmla="*/ 93346 w 1135697"/>
                <a:gd name="connsiteY739" fmla="*/ 401162 h 562292"/>
                <a:gd name="connsiteX740" fmla="*/ 93345 w 1135697"/>
                <a:gd name="connsiteY740" fmla="*/ 401163 h 562292"/>
                <a:gd name="connsiteX741" fmla="*/ 93345 w 1135697"/>
                <a:gd name="connsiteY741" fmla="*/ 402273 h 562292"/>
                <a:gd name="connsiteX742" fmla="*/ 92235 w 1135697"/>
                <a:gd name="connsiteY742" fmla="*/ 402273 h 562292"/>
                <a:gd name="connsiteX743" fmla="*/ 92234 w 1135697"/>
                <a:gd name="connsiteY743" fmla="*/ 402274 h 562292"/>
                <a:gd name="connsiteX744" fmla="*/ 92233 w 1135697"/>
                <a:gd name="connsiteY744" fmla="*/ 402273 h 562292"/>
                <a:gd name="connsiteX745" fmla="*/ 91768 w 1135697"/>
                <a:gd name="connsiteY745" fmla="*/ 402273 h 562292"/>
                <a:gd name="connsiteX746" fmla="*/ 91768 w 1135697"/>
                <a:gd name="connsiteY746" fmla="*/ 403896 h 562292"/>
                <a:gd name="connsiteX747" fmla="*/ 91122 w 1135697"/>
                <a:gd name="connsiteY747" fmla="*/ 403896 h 562292"/>
                <a:gd name="connsiteX748" fmla="*/ 87179 w 1135697"/>
                <a:gd name="connsiteY748" fmla="*/ 403896 h 562292"/>
                <a:gd name="connsiteX749" fmla="*/ 87179 w 1135697"/>
                <a:gd name="connsiteY749" fmla="*/ 404495 h 562292"/>
                <a:gd name="connsiteX750" fmla="*/ 88900 w 1135697"/>
                <a:gd name="connsiteY750" fmla="*/ 404495 h 562292"/>
                <a:gd name="connsiteX751" fmla="*/ 88900 w 1135697"/>
                <a:gd name="connsiteY751" fmla="*/ 406718 h 562292"/>
                <a:gd name="connsiteX752" fmla="*/ 87179 w 1135697"/>
                <a:gd name="connsiteY752" fmla="*/ 406718 h 562292"/>
                <a:gd name="connsiteX753" fmla="*/ 87179 w 1135697"/>
                <a:gd name="connsiteY753" fmla="*/ 408555 h 562292"/>
                <a:gd name="connsiteX754" fmla="*/ 87179 w 1135697"/>
                <a:gd name="connsiteY754" fmla="*/ 408939 h 562292"/>
                <a:gd name="connsiteX755" fmla="*/ 87790 w 1135697"/>
                <a:gd name="connsiteY755" fmla="*/ 408939 h 562292"/>
                <a:gd name="connsiteX756" fmla="*/ 88901 w 1135697"/>
                <a:gd name="connsiteY756" fmla="*/ 408939 h 562292"/>
                <a:gd name="connsiteX757" fmla="*/ 88901 w 1135697"/>
                <a:gd name="connsiteY757" fmla="*/ 410050 h 562292"/>
                <a:gd name="connsiteX758" fmla="*/ 88902 w 1135697"/>
                <a:gd name="connsiteY758" fmla="*/ 410051 h 562292"/>
                <a:gd name="connsiteX759" fmla="*/ 88901 w 1135697"/>
                <a:gd name="connsiteY759" fmla="*/ 410052 h 562292"/>
                <a:gd name="connsiteX760" fmla="*/ 88901 w 1135697"/>
                <a:gd name="connsiteY760" fmla="*/ 411162 h 562292"/>
                <a:gd name="connsiteX761" fmla="*/ 88900 w 1135697"/>
                <a:gd name="connsiteY761" fmla="*/ 411162 h 562292"/>
                <a:gd name="connsiteX762" fmla="*/ 88900 w 1135697"/>
                <a:gd name="connsiteY762" fmla="*/ 411163 h 562292"/>
                <a:gd name="connsiteX763" fmla="*/ 87790 w 1135697"/>
                <a:gd name="connsiteY763" fmla="*/ 411163 h 562292"/>
                <a:gd name="connsiteX764" fmla="*/ 87789 w 1135697"/>
                <a:gd name="connsiteY764" fmla="*/ 411164 h 562292"/>
                <a:gd name="connsiteX765" fmla="*/ 87788 w 1135697"/>
                <a:gd name="connsiteY765" fmla="*/ 411163 h 562292"/>
                <a:gd name="connsiteX766" fmla="*/ 87179 w 1135697"/>
                <a:gd name="connsiteY766" fmla="*/ 411163 h 562292"/>
                <a:gd name="connsiteX767" fmla="*/ 87179 w 1135697"/>
                <a:gd name="connsiteY767" fmla="*/ 413213 h 562292"/>
                <a:gd name="connsiteX768" fmla="*/ 87179 w 1135697"/>
                <a:gd name="connsiteY768" fmla="*/ 413384 h 562292"/>
                <a:gd name="connsiteX769" fmla="*/ 87790 w 1135697"/>
                <a:gd name="connsiteY769" fmla="*/ 413384 h 562292"/>
                <a:gd name="connsiteX770" fmla="*/ 88901 w 1135697"/>
                <a:gd name="connsiteY770" fmla="*/ 413384 h 562292"/>
                <a:gd name="connsiteX771" fmla="*/ 88901 w 1135697"/>
                <a:gd name="connsiteY771" fmla="*/ 414495 h 562292"/>
                <a:gd name="connsiteX772" fmla="*/ 88902 w 1135697"/>
                <a:gd name="connsiteY772" fmla="*/ 414496 h 562292"/>
                <a:gd name="connsiteX773" fmla="*/ 88901 w 1135697"/>
                <a:gd name="connsiteY773" fmla="*/ 414497 h 562292"/>
                <a:gd name="connsiteX774" fmla="*/ 88901 w 1135697"/>
                <a:gd name="connsiteY774" fmla="*/ 415607 h 562292"/>
                <a:gd name="connsiteX775" fmla="*/ 87791 w 1135697"/>
                <a:gd name="connsiteY775" fmla="*/ 415607 h 562292"/>
                <a:gd name="connsiteX776" fmla="*/ 87790 w 1135697"/>
                <a:gd name="connsiteY776" fmla="*/ 415608 h 562292"/>
                <a:gd name="connsiteX777" fmla="*/ 87789 w 1135697"/>
                <a:gd name="connsiteY777" fmla="*/ 415607 h 562292"/>
                <a:gd name="connsiteX778" fmla="*/ 87179 w 1135697"/>
                <a:gd name="connsiteY778" fmla="*/ 415607 h 562292"/>
                <a:gd name="connsiteX779" fmla="*/ 87179 w 1135697"/>
                <a:gd name="connsiteY779" fmla="*/ 417829 h 562292"/>
                <a:gd name="connsiteX780" fmla="*/ 87790 w 1135697"/>
                <a:gd name="connsiteY780" fmla="*/ 417829 h 562292"/>
                <a:gd name="connsiteX781" fmla="*/ 88901 w 1135697"/>
                <a:gd name="connsiteY781" fmla="*/ 417829 h 562292"/>
                <a:gd name="connsiteX782" fmla="*/ 88901 w 1135697"/>
                <a:gd name="connsiteY782" fmla="*/ 418940 h 562292"/>
                <a:gd name="connsiteX783" fmla="*/ 88902 w 1135697"/>
                <a:gd name="connsiteY783" fmla="*/ 418941 h 562292"/>
                <a:gd name="connsiteX784" fmla="*/ 88901 w 1135697"/>
                <a:gd name="connsiteY784" fmla="*/ 418942 h 562292"/>
                <a:gd name="connsiteX785" fmla="*/ 88901 w 1135697"/>
                <a:gd name="connsiteY785" fmla="*/ 420052 h 562292"/>
                <a:gd name="connsiteX786" fmla="*/ 87791 w 1135697"/>
                <a:gd name="connsiteY786" fmla="*/ 420052 h 562292"/>
                <a:gd name="connsiteX787" fmla="*/ 87790 w 1135697"/>
                <a:gd name="connsiteY787" fmla="*/ 420053 h 562292"/>
                <a:gd name="connsiteX788" fmla="*/ 87789 w 1135697"/>
                <a:gd name="connsiteY788" fmla="*/ 420052 h 562292"/>
                <a:gd name="connsiteX789" fmla="*/ 87179 w 1135697"/>
                <a:gd name="connsiteY789" fmla="*/ 420052 h 562292"/>
                <a:gd name="connsiteX790" fmla="*/ 87179 w 1135697"/>
                <a:gd name="connsiteY790" fmla="*/ 422531 h 562292"/>
                <a:gd name="connsiteX791" fmla="*/ 83602 w 1135697"/>
                <a:gd name="connsiteY791" fmla="*/ 422531 h 562292"/>
                <a:gd name="connsiteX792" fmla="*/ 84457 w 1135697"/>
                <a:gd name="connsiteY792" fmla="*/ 423386 h 562292"/>
                <a:gd name="connsiteX793" fmla="*/ 83345 w 1135697"/>
                <a:gd name="connsiteY793" fmla="*/ 424498 h 562292"/>
                <a:gd name="connsiteX794" fmla="*/ 82591 w 1135697"/>
                <a:gd name="connsiteY794" fmla="*/ 423744 h 562292"/>
                <a:gd name="connsiteX795" fmla="*/ 82591 w 1135697"/>
                <a:gd name="connsiteY795" fmla="*/ 426719 h 562292"/>
                <a:gd name="connsiteX796" fmla="*/ 83345 w 1135697"/>
                <a:gd name="connsiteY796" fmla="*/ 426719 h 562292"/>
                <a:gd name="connsiteX797" fmla="*/ 84456 w 1135697"/>
                <a:gd name="connsiteY797" fmla="*/ 426719 h 562292"/>
                <a:gd name="connsiteX798" fmla="*/ 84456 w 1135697"/>
                <a:gd name="connsiteY798" fmla="*/ 427830 h 562292"/>
                <a:gd name="connsiteX799" fmla="*/ 84457 w 1135697"/>
                <a:gd name="connsiteY799" fmla="*/ 427831 h 562292"/>
                <a:gd name="connsiteX800" fmla="*/ 84456 w 1135697"/>
                <a:gd name="connsiteY800" fmla="*/ 427832 h 562292"/>
                <a:gd name="connsiteX801" fmla="*/ 84456 w 1135697"/>
                <a:gd name="connsiteY801" fmla="*/ 428942 h 562292"/>
                <a:gd name="connsiteX802" fmla="*/ 83346 w 1135697"/>
                <a:gd name="connsiteY802" fmla="*/ 428942 h 562292"/>
                <a:gd name="connsiteX803" fmla="*/ 83345 w 1135697"/>
                <a:gd name="connsiteY803" fmla="*/ 428943 h 562292"/>
                <a:gd name="connsiteX804" fmla="*/ 83344 w 1135697"/>
                <a:gd name="connsiteY804" fmla="*/ 428942 h 562292"/>
                <a:gd name="connsiteX805" fmla="*/ 82233 w 1135697"/>
                <a:gd name="connsiteY805" fmla="*/ 428942 h 562292"/>
                <a:gd name="connsiteX806" fmla="*/ 82233 w 1135697"/>
                <a:gd name="connsiteY806" fmla="*/ 427831 h 562292"/>
                <a:gd name="connsiteX807" fmla="*/ 82233 w 1135697"/>
                <a:gd name="connsiteY807" fmla="*/ 427189 h 562292"/>
                <a:gd name="connsiteX808" fmla="*/ 79370 w 1135697"/>
                <a:gd name="connsiteY808" fmla="*/ 427189 h 562292"/>
                <a:gd name="connsiteX809" fmla="*/ 80012 w 1135697"/>
                <a:gd name="connsiteY809" fmla="*/ 427831 h 562292"/>
                <a:gd name="connsiteX810" fmla="*/ 78900 w 1135697"/>
                <a:gd name="connsiteY810" fmla="*/ 428943 h 562292"/>
                <a:gd name="connsiteX811" fmla="*/ 78003 w 1135697"/>
                <a:gd name="connsiteY811" fmla="*/ 428046 h 562292"/>
                <a:gd name="connsiteX812" fmla="*/ 78003 w 1135697"/>
                <a:gd name="connsiteY812" fmla="*/ 431164 h 562292"/>
                <a:gd name="connsiteX813" fmla="*/ 78900 w 1135697"/>
                <a:gd name="connsiteY813" fmla="*/ 431164 h 562292"/>
                <a:gd name="connsiteX814" fmla="*/ 80011 w 1135697"/>
                <a:gd name="connsiteY814" fmla="*/ 431164 h 562292"/>
                <a:gd name="connsiteX815" fmla="*/ 80011 w 1135697"/>
                <a:gd name="connsiteY815" fmla="*/ 432275 h 562292"/>
                <a:gd name="connsiteX816" fmla="*/ 80012 w 1135697"/>
                <a:gd name="connsiteY816" fmla="*/ 432276 h 562292"/>
                <a:gd name="connsiteX817" fmla="*/ 80011 w 1135697"/>
                <a:gd name="connsiteY817" fmla="*/ 432277 h 562292"/>
                <a:gd name="connsiteX818" fmla="*/ 80011 w 1135697"/>
                <a:gd name="connsiteY818" fmla="*/ 433387 h 562292"/>
                <a:gd name="connsiteX819" fmla="*/ 78901 w 1135697"/>
                <a:gd name="connsiteY819" fmla="*/ 433387 h 562292"/>
                <a:gd name="connsiteX820" fmla="*/ 78900 w 1135697"/>
                <a:gd name="connsiteY820" fmla="*/ 433388 h 562292"/>
                <a:gd name="connsiteX821" fmla="*/ 78899 w 1135697"/>
                <a:gd name="connsiteY821" fmla="*/ 433387 h 562292"/>
                <a:gd name="connsiteX822" fmla="*/ 78003 w 1135697"/>
                <a:gd name="connsiteY822" fmla="*/ 433387 h 562292"/>
                <a:gd name="connsiteX823" fmla="*/ 78003 w 1135697"/>
                <a:gd name="connsiteY823" fmla="*/ 435609 h 562292"/>
                <a:gd name="connsiteX824" fmla="*/ 78900 w 1135697"/>
                <a:gd name="connsiteY824" fmla="*/ 435609 h 562292"/>
                <a:gd name="connsiteX825" fmla="*/ 80011 w 1135697"/>
                <a:gd name="connsiteY825" fmla="*/ 435609 h 562292"/>
                <a:gd name="connsiteX826" fmla="*/ 80011 w 1135697"/>
                <a:gd name="connsiteY826" fmla="*/ 436720 h 562292"/>
                <a:gd name="connsiteX827" fmla="*/ 80012 w 1135697"/>
                <a:gd name="connsiteY827" fmla="*/ 436721 h 562292"/>
                <a:gd name="connsiteX828" fmla="*/ 80011 w 1135697"/>
                <a:gd name="connsiteY828" fmla="*/ 436722 h 562292"/>
                <a:gd name="connsiteX829" fmla="*/ 80011 w 1135697"/>
                <a:gd name="connsiteY829" fmla="*/ 437832 h 562292"/>
                <a:gd name="connsiteX830" fmla="*/ 78901 w 1135697"/>
                <a:gd name="connsiteY830" fmla="*/ 437832 h 562292"/>
                <a:gd name="connsiteX831" fmla="*/ 78900 w 1135697"/>
                <a:gd name="connsiteY831" fmla="*/ 437833 h 562292"/>
                <a:gd name="connsiteX832" fmla="*/ 78899 w 1135697"/>
                <a:gd name="connsiteY832" fmla="*/ 437832 h 562292"/>
                <a:gd name="connsiteX833" fmla="*/ 78003 w 1135697"/>
                <a:gd name="connsiteY833" fmla="*/ 437832 h 562292"/>
                <a:gd name="connsiteX834" fmla="*/ 78003 w 1135697"/>
                <a:gd name="connsiteY834" fmla="*/ 441166 h 562292"/>
                <a:gd name="connsiteX835" fmla="*/ 75567 w 1135697"/>
                <a:gd name="connsiteY835" fmla="*/ 441166 h 562292"/>
                <a:gd name="connsiteX836" fmla="*/ 75566 w 1135697"/>
                <a:gd name="connsiteY836" fmla="*/ 441167 h 562292"/>
                <a:gd name="connsiteX837" fmla="*/ 75566 w 1135697"/>
                <a:gd name="connsiteY837" fmla="*/ 442277 h 562292"/>
                <a:gd name="connsiteX838" fmla="*/ 74456 w 1135697"/>
                <a:gd name="connsiteY838" fmla="*/ 442277 h 562292"/>
                <a:gd name="connsiteX839" fmla="*/ 74455 w 1135697"/>
                <a:gd name="connsiteY839" fmla="*/ 442278 h 562292"/>
                <a:gd name="connsiteX840" fmla="*/ 74454 w 1135697"/>
                <a:gd name="connsiteY840" fmla="*/ 442277 h 562292"/>
                <a:gd name="connsiteX841" fmla="*/ 73414 w 1135697"/>
                <a:gd name="connsiteY841" fmla="*/ 442277 h 562292"/>
                <a:gd name="connsiteX842" fmla="*/ 73414 w 1135697"/>
                <a:gd name="connsiteY842" fmla="*/ 445824 h 562292"/>
                <a:gd name="connsiteX843" fmla="*/ 73414 w 1135697"/>
                <a:gd name="connsiteY843" fmla="*/ 446722 h 562292"/>
                <a:gd name="connsiteX844" fmla="*/ 75566 w 1135697"/>
                <a:gd name="connsiteY844" fmla="*/ 446722 h 562292"/>
                <a:gd name="connsiteX845" fmla="*/ 75566 w 1135697"/>
                <a:gd name="connsiteY845" fmla="*/ 448945 h 562292"/>
                <a:gd name="connsiteX846" fmla="*/ 73414 w 1135697"/>
                <a:gd name="connsiteY846" fmla="*/ 448945 h 562292"/>
                <a:gd name="connsiteX847" fmla="*/ 73414 w 1135697"/>
                <a:gd name="connsiteY847" fmla="*/ 450483 h 562292"/>
                <a:gd name="connsiteX848" fmla="*/ 73414 w 1135697"/>
                <a:gd name="connsiteY848" fmla="*/ 451167 h 562292"/>
                <a:gd name="connsiteX849" fmla="*/ 75566 w 1135697"/>
                <a:gd name="connsiteY849" fmla="*/ 451167 h 562292"/>
                <a:gd name="connsiteX850" fmla="*/ 75566 w 1135697"/>
                <a:gd name="connsiteY850" fmla="*/ 453390 h 562292"/>
                <a:gd name="connsiteX851" fmla="*/ 73414 w 1135697"/>
                <a:gd name="connsiteY851" fmla="*/ 453390 h 562292"/>
                <a:gd name="connsiteX852" fmla="*/ 73414 w 1135697"/>
                <a:gd name="connsiteY852" fmla="*/ 455142 h 562292"/>
                <a:gd name="connsiteX853" fmla="*/ 73343 w 1135697"/>
                <a:gd name="connsiteY853" fmla="*/ 455142 h 562292"/>
                <a:gd name="connsiteX854" fmla="*/ 68826 w 1135697"/>
                <a:gd name="connsiteY854" fmla="*/ 455142 h 562292"/>
                <a:gd name="connsiteX855" fmla="*/ 68826 w 1135697"/>
                <a:gd name="connsiteY855" fmla="*/ 459800 h 562292"/>
                <a:gd name="connsiteX856" fmla="*/ 68826 w 1135697"/>
                <a:gd name="connsiteY856" fmla="*/ 464459 h 562292"/>
                <a:gd name="connsiteX857" fmla="*/ 68826 w 1135697"/>
                <a:gd name="connsiteY857" fmla="*/ 469118 h 562292"/>
                <a:gd name="connsiteX858" fmla="*/ 68826 w 1135697"/>
                <a:gd name="connsiteY858" fmla="*/ 473392 h 562292"/>
                <a:gd name="connsiteX859" fmla="*/ 68826 w 1135697"/>
                <a:gd name="connsiteY859" fmla="*/ 473777 h 562292"/>
                <a:gd name="connsiteX860" fmla="*/ 66676 w 1135697"/>
                <a:gd name="connsiteY860" fmla="*/ 473777 h 562292"/>
                <a:gd name="connsiteX861" fmla="*/ 66676 w 1135697"/>
                <a:gd name="connsiteY861" fmla="*/ 474503 h 562292"/>
                <a:gd name="connsiteX862" fmla="*/ 66677 w 1135697"/>
                <a:gd name="connsiteY862" fmla="*/ 474504 h 562292"/>
                <a:gd name="connsiteX863" fmla="*/ 66676 w 1135697"/>
                <a:gd name="connsiteY863" fmla="*/ 474505 h 562292"/>
                <a:gd name="connsiteX864" fmla="*/ 66676 w 1135697"/>
                <a:gd name="connsiteY864" fmla="*/ 475613 h 562292"/>
                <a:gd name="connsiteX865" fmla="*/ 66677 w 1135697"/>
                <a:gd name="connsiteY865" fmla="*/ 475615 h 562292"/>
                <a:gd name="connsiteX866" fmla="*/ 65566 w 1135697"/>
                <a:gd name="connsiteY866" fmla="*/ 477837 h 562292"/>
                <a:gd name="connsiteX867" fmla="*/ 66676 w 1135697"/>
                <a:gd name="connsiteY867" fmla="*/ 477837 h 562292"/>
                <a:gd name="connsiteX868" fmla="*/ 66676 w 1135697"/>
                <a:gd name="connsiteY868" fmla="*/ 480060 h 562292"/>
                <a:gd name="connsiteX869" fmla="*/ 64453 w 1135697"/>
                <a:gd name="connsiteY869" fmla="*/ 480060 h 562292"/>
                <a:gd name="connsiteX870" fmla="*/ 64453 w 1135697"/>
                <a:gd name="connsiteY870" fmla="*/ 477837 h 562292"/>
                <a:gd name="connsiteX871" fmla="*/ 65565 w 1135697"/>
                <a:gd name="connsiteY871" fmla="*/ 477837 h 562292"/>
                <a:gd name="connsiteX872" fmla="*/ 64453 w 1135697"/>
                <a:gd name="connsiteY872" fmla="*/ 475615 h 562292"/>
                <a:gd name="connsiteX873" fmla="*/ 64453 w 1135697"/>
                <a:gd name="connsiteY873" fmla="*/ 474504 h 562292"/>
                <a:gd name="connsiteX874" fmla="*/ 64453 w 1135697"/>
                <a:gd name="connsiteY874" fmla="*/ 473777 h 562292"/>
                <a:gd name="connsiteX875" fmla="*/ 64238 w 1135697"/>
                <a:gd name="connsiteY875" fmla="*/ 473777 h 562292"/>
                <a:gd name="connsiteX876" fmla="*/ 64238 w 1135697"/>
                <a:gd name="connsiteY876" fmla="*/ 478435 h 562292"/>
                <a:gd name="connsiteX877" fmla="*/ 64238 w 1135697"/>
                <a:gd name="connsiteY877" fmla="*/ 483094 h 562292"/>
                <a:gd name="connsiteX878" fmla="*/ 64238 w 1135697"/>
                <a:gd name="connsiteY878" fmla="*/ 486727 h 562292"/>
                <a:gd name="connsiteX879" fmla="*/ 64238 w 1135697"/>
                <a:gd name="connsiteY879" fmla="*/ 487753 h 562292"/>
                <a:gd name="connsiteX880" fmla="*/ 62517 w 1135697"/>
                <a:gd name="connsiteY880" fmla="*/ 487753 h 562292"/>
                <a:gd name="connsiteX881" fmla="*/ 62231 w 1135697"/>
                <a:gd name="connsiteY881" fmla="*/ 487753 h 562292"/>
                <a:gd name="connsiteX882" fmla="*/ 62231 w 1135697"/>
                <a:gd name="connsiteY882" fmla="*/ 487838 h 562292"/>
                <a:gd name="connsiteX883" fmla="*/ 62232 w 1135697"/>
                <a:gd name="connsiteY883" fmla="*/ 487839 h 562292"/>
                <a:gd name="connsiteX884" fmla="*/ 62231 w 1135697"/>
                <a:gd name="connsiteY884" fmla="*/ 487840 h 562292"/>
                <a:gd name="connsiteX885" fmla="*/ 62231 w 1135697"/>
                <a:gd name="connsiteY885" fmla="*/ 488950 h 562292"/>
                <a:gd name="connsiteX886" fmla="*/ 61121 w 1135697"/>
                <a:gd name="connsiteY886" fmla="*/ 488950 h 562292"/>
                <a:gd name="connsiteX887" fmla="*/ 61120 w 1135697"/>
                <a:gd name="connsiteY887" fmla="*/ 488951 h 562292"/>
                <a:gd name="connsiteX888" fmla="*/ 61119 w 1135697"/>
                <a:gd name="connsiteY888" fmla="*/ 488950 h 562292"/>
                <a:gd name="connsiteX889" fmla="*/ 60008 w 1135697"/>
                <a:gd name="connsiteY889" fmla="*/ 488950 h 562292"/>
                <a:gd name="connsiteX890" fmla="*/ 60008 w 1135697"/>
                <a:gd name="connsiteY890" fmla="*/ 487839 h 562292"/>
                <a:gd name="connsiteX891" fmla="*/ 60008 w 1135697"/>
                <a:gd name="connsiteY891" fmla="*/ 487753 h 562292"/>
                <a:gd name="connsiteX892" fmla="*/ 59649 w 1135697"/>
                <a:gd name="connsiteY892" fmla="*/ 487753 h 562292"/>
                <a:gd name="connsiteX893" fmla="*/ 59649 w 1135697"/>
                <a:gd name="connsiteY893" fmla="*/ 492411 h 562292"/>
                <a:gd name="connsiteX894" fmla="*/ 59649 w 1135697"/>
                <a:gd name="connsiteY894" fmla="*/ 497070 h 562292"/>
                <a:gd name="connsiteX895" fmla="*/ 59649 w 1135697"/>
                <a:gd name="connsiteY895" fmla="*/ 501729 h 562292"/>
                <a:gd name="connsiteX896" fmla="*/ 55061 w 1135697"/>
                <a:gd name="connsiteY896" fmla="*/ 501729 h 562292"/>
                <a:gd name="connsiteX897" fmla="*/ 55061 w 1135697"/>
                <a:gd name="connsiteY897" fmla="*/ 506388 h 562292"/>
                <a:gd name="connsiteX898" fmla="*/ 55061 w 1135697"/>
                <a:gd name="connsiteY898" fmla="*/ 511046 h 562292"/>
                <a:gd name="connsiteX899" fmla="*/ 50472 w 1135697"/>
                <a:gd name="connsiteY899" fmla="*/ 511046 h 562292"/>
                <a:gd name="connsiteX900" fmla="*/ 50472 w 1135697"/>
                <a:gd name="connsiteY900" fmla="*/ 515705 h 562292"/>
                <a:gd name="connsiteX901" fmla="*/ 50472 w 1135697"/>
                <a:gd name="connsiteY901" fmla="*/ 520364 h 562292"/>
                <a:gd name="connsiteX902" fmla="*/ 50472 w 1135697"/>
                <a:gd name="connsiteY902" fmla="*/ 524509 h 562292"/>
                <a:gd name="connsiteX903" fmla="*/ 50472 w 1135697"/>
                <a:gd name="connsiteY903" fmla="*/ 525022 h 562292"/>
                <a:gd name="connsiteX904" fmla="*/ 48752 w 1135697"/>
                <a:gd name="connsiteY904" fmla="*/ 525022 h 562292"/>
                <a:gd name="connsiteX905" fmla="*/ 46673 w 1135697"/>
                <a:gd name="connsiteY905" fmla="*/ 525022 h 562292"/>
                <a:gd name="connsiteX906" fmla="*/ 46673 w 1135697"/>
                <a:gd name="connsiteY906" fmla="*/ 525620 h 562292"/>
                <a:gd name="connsiteX907" fmla="*/ 46674 w 1135697"/>
                <a:gd name="connsiteY907" fmla="*/ 525621 h 562292"/>
                <a:gd name="connsiteX908" fmla="*/ 46673 w 1135697"/>
                <a:gd name="connsiteY908" fmla="*/ 525622 h 562292"/>
                <a:gd name="connsiteX909" fmla="*/ 46673 w 1135697"/>
                <a:gd name="connsiteY909" fmla="*/ 526732 h 562292"/>
                <a:gd name="connsiteX910" fmla="*/ 45884 w 1135697"/>
                <a:gd name="connsiteY910" fmla="*/ 526732 h 562292"/>
                <a:gd name="connsiteX911" fmla="*/ 45884 w 1135697"/>
                <a:gd name="connsiteY911" fmla="*/ 528954 h 562292"/>
                <a:gd name="connsiteX912" fmla="*/ 46673 w 1135697"/>
                <a:gd name="connsiteY912" fmla="*/ 528954 h 562292"/>
                <a:gd name="connsiteX913" fmla="*/ 46673 w 1135697"/>
                <a:gd name="connsiteY913" fmla="*/ 530065 h 562292"/>
                <a:gd name="connsiteX914" fmla="*/ 46674 w 1135697"/>
                <a:gd name="connsiteY914" fmla="*/ 530066 h 562292"/>
                <a:gd name="connsiteX915" fmla="*/ 46673 w 1135697"/>
                <a:gd name="connsiteY915" fmla="*/ 530067 h 562292"/>
                <a:gd name="connsiteX916" fmla="*/ 46673 w 1135697"/>
                <a:gd name="connsiteY916" fmla="*/ 531177 h 562292"/>
                <a:gd name="connsiteX917" fmla="*/ 45884 w 1135697"/>
                <a:gd name="connsiteY917" fmla="*/ 531177 h 562292"/>
                <a:gd name="connsiteX918" fmla="*/ 45884 w 1135697"/>
                <a:gd name="connsiteY918" fmla="*/ 533721 h 562292"/>
                <a:gd name="connsiteX919" fmla="*/ 46674 w 1135697"/>
                <a:gd name="connsiteY919" fmla="*/ 534511 h 562292"/>
                <a:gd name="connsiteX920" fmla="*/ 45562 w 1135697"/>
                <a:gd name="connsiteY920" fmla="*/ 535623 h 562292"/>
                <a:gd name="connsiteX921" fmla="*/ 45087 w 1135697"/>
                <a:gd name="connsiteY921" fmla="*/ 535148 h 562292"/>
                <a:gd name="connsiteX922" fmla="*/ 44450 w 1135697"/>
                <a:gd name="connsiteY922" fmla="*/ 535796 h 562292"/>
                <a:gd name="connsiteX923" fmla="*/ 44450 w 1135697"/>
                <a:gd name="connsiteY923" fmla="*/ 537844 h 562292"/>
                <a:gd name="connsiteX924" fmla="*/ 42432 w 1135697"/>
                <a:gd name="connsiteY924" fmla="*/ 537844 h 562292"/>
                <a:gd name="connsiteX925" fmla="*/ 42228 w 1135697"/>
                <a:gd name="connsiteY925" fmla="*/ 538052 h 562292"/>
                <a:gd name="connsiteX926" fmla="*/ 42228 w 1135697"/>
                <a:gd name="connsiteY926" fmla="*/ 538955 h 562292"/>
                <a:gd name="connsiteX927" fmla="*/ 42229 w 1135697"/>
                <a:gd name="connsiteY927" fmla="*/ 538956 h 562292"/>
                <a:gd name="connsiteX928" fmla="*/ 42228 w 1135697"/>
                <a:gd name="connsiteY928" fmla="*/ 538957 h 562292"/>
                <a:gd name="connsiteX929" fmla="*/ 42228 w 1135697"/>
                <a:gd name="connsiteY929" fmla="*/ 540067 h 562292"/>
                <a:gd name="connsiteX930" fmla="*/ 41296 w 1135697"/>
                <a:gd name="connsiteY930" fmla="*/ 540067 h 562292"/>
                <a:gd name="connsiteX931" fmla="*/ 41296 w 1135697"/>
                <a:gd name="connsiteY931" fmla="*/ 543657 h 562292"/>
                <a:gd name="connsiteX932" fmla="*/ 41296 w 1135697"/>
                <a:gd name="connsiteY932" fmla="*/ 548316 h 562292"/>
                <a:gd name="connsiteX933" fmla="*/ 41296 w 1135697"/>
                <a:gd name="connsiteY933" fmla="*/ 552975 h 562292"/>
                <a:gd name="connsiteX934" fmla="*/ 36707 w 1135697"/>
                <a:gd name="connsiteY934" fmla="*/ 552975 h 562292"/>
                <a:gd name="connsiteX935" fmla="*/ 41296 w 1135697"/>
                <a:gd name="connsiteY935" fmla="*/ 557633 h 562292"/>
                <a:gd name="connsiteX936" fmla="*/ 36707 w 1135697"/>
                <a:gd name="connsiteY936" fmla="*/ 557633 h 562292"/>
                <a:gd name="connsiteX937" fmla="*/ 36707 w 1135697"/>
                <a:gd name="connsiteY937" fmla="*/ 562292 h 562292"/>
                <a:gd name="connsiteX938" fmla="*/ 32119 w 1135697"/>
                <a:gd name="connsiteY938" fmla="*/ 562292 h 562292"/>
                <a:gd name="connsiteX939" fmla="*/ 27530 w 1135697"/>
                <a:gd name="connsiteY939" fmla="*/ 562292 h 562292"/>
                <a:gd name="connsiteX940" fmla="*/ 22942 w 1135697"/>
                <a:gd name="connsiteY940" fmla="*/ 562292 h 562292"/>
                <a:gd name="connsiteX941" fmla="*/ 18353 w 1135697"/>
                <a:gd name="connsiteY941" fmla="*/ 562292 h 562292"/>
                <a:gd name="connsiteX942" fmla="*/ 18353 w 1135697"/>
                <a:gd name="connsiteY942" fmla="*/ 557633 h 562292"/>
                <a:gd name="connsiteX943" fmla="*/ 13765 w 1135697"/>
                <a:gd name="connsiteY943" fmla="*/ 557633 h 562292"/>
                <a:gd name="connsiteX944" fmla="*/ 13765 w 1135697"/>
                <a:gd name="connsiteY944" fmla="*/ 552975 h 562292"/>
                <a:gd name="connsiteX945" fmla="*/ 13765 w 1135697"/>
                <a:gd name="connsiteY945" fmla="*/ 548316 h 562292"/>
                <a:gd name="connsiteX946" fmla="*/ 18353 w 1135697"/>
                <a:gd name="connsiteY946" fmla="*/ 548316 h 562292"/>
                <a:gd name="connsiteX947" fmla="*/ 18353 w 1135697"/>
                <a:gd name="connsiteY947" fmla="*/ 543657 h 562292"/>
                <a:gd name="connsiteX948" fmla="*/ 18353 w 1135697"/>
                <a:gd name="connsiteY948" fmla="*/ 538999 h 562292"/>
                <a:gd name="connsiteX949" fmla="*/ 18353 w 1135697"/>
                <a:gd name="connsiteY949" fmla="*/ 534340 h 562292"/>
                <a:gd name="connsiteX950" fmla="*/ 22942 w 1135697"/>
                <a:gd name="connsiteY950" fmla="*/ 534340 h 562292"/>
                <a:gd name="connsiteX951" fmla="*/ 22942 w 1135697"/>
                <a:gd name="connsiteY951" fmla="*/ 529681 h 562292"/>
                <a:gd name="connsiteX952" fmla="*/ 22942 w 1135697"/>
                <a:gd name="connsiteY952" fmla="*/ 525022 h 562292"/>
                <a:gd name="connsiteX953" fmla="*/ 27530 w 1135697"/>
                <a:gd name="connsiteY953" fmla="*/ 525022 h 562292"/>
                <a:gd name="connsiteX954" fmla="*/ 27530 w 1135697"/>
                <a:gd name="connsiteY954" fmla="*/ 522288 h 562292"/>
                <a:gd name="connsiteX955" fmla="*/ 26670 w 1135697"/>
                <a:gd name="connsiteY955" fmla="*/ 522288 h 562292"/>
                <a:gd name="connsiteX956" fmla="*/ 26670 w 1135697"/>
                <a:gd name="connsiteY956" fmla="*/ 524510 h 562292"/>
                <a:gd name="connsiteX957" fmla="*/ 22225 w 1135697"/>
                <a:gd name="connsiteY957" fmla="*/ 524510 h 562292"/>
                <a:gd name="connsiteX958" fmla="*/ 26670 w 1135697"/>
                <a:gd name="connsiteY958" fmla="*/ 520065 h 562292"/>
                <a:gd name="connsiteX959" fmla="*/ 27530 w 1135697"/>
                <a:gd name="connsiteY959" fmla="*/ 520065 h 562292"/>
                <a:gd name="connsiteX960" fmla="*/ 27530 w 1135697"/>
                <a:gd name="connsiteY960" fmla="*/ 519563 h 562292"/>
                <a:gd name="connsiteX961" fmla="*/ 26670 w 1135697"/>
                <a:gd name="connsiteY961" fmla="*/ 517843 h 562292"/>
                <a:gd name="connsiteX962" fmla="*/ 27041 w 1135697"/>
                <a:gd name="connsiteY962" fmla="*/ 517103 h 562292"/>
                <a:gd name="connsiteX963" fmla="*/ 26670 w 1135697"/>
                <a:gd name="connsiteY963" fmla="*/ 516732 h 562292"/>
                <a:gd name="connsiteX964" fmla="*/ 27530 w 1135697"/>
                <a:gd name="connsiteY964" fmla="*/ 515872 h 562292"/>
                <a:gd name="connsiteX965" fmla="*/ 27530 w 1135697"/>
                <a:gd name="connsiteY965" fmla="*/ 515705 h 562292"/>
                <a:gd name="connsiteX966" fmla="*/ 27530 w 1135697"/>
                <a:gd name="connsiteY966" fmla="*/ 511175 h 562292"/>
                <a:gd name="connsiteX967" fmla="*/ 27530 w 1135697"/>
                <a:gd name="connsiteY967" fmla="*/ 511046 h 562292"/>
                <a:gd name="connsiteX968" fmla="*/ 29825 w 1135697"/>
                <a:gd name="connsiteY968" fmla="*/ 511046 h 562292"/>
                <a:gd name="connsiteX969" fmla="*/ 31115 w 1135697"/>
                <a:gd name="connsiteY969" fmla="*/ 511046 h 562292"/>
                <a:gd name="connsiteX970" fmla="*/ 32119 w 1135697"/>
                <a:gd name="connsiteY970" fmla="*/ 511046 h 562292"/>
                <a:gd name="connsiteX971" fmla="*/ 32119 w 1135697"/>
                <a:gd name="connsiteY971" fmla="*/ 508953 h 562292"/>
                <a:gd name="connsiteX972" fmla="*/ 31115 w 1135697"/>
                <a:gd name="connsiteY972" fmla="*/ 508953 h 562292"/>
                <a:gd name="connsiteX973" fmla="*/ 31115 w 1135697"/>
                <a:gd name="connsiteY973" fmla="*/ 507842 h 562292"/>
                <a:gd name="connsiteX974" fmla="*/ 31115 w 1135697"/>
                <a:gd name="connsiteY974" fmla="*/ 506730 h 562292"/>
                <a:gd name="connsiteX975" fmla="*/ 32119 w 1135697"/>
                <a:gd name="connsiteY975" fmla="*/ 506730 h 562292"/>
                <a:gd name="connsiteX976" fmla="*/ 32119 w 1135697"/>
                <a:gd name="connsiteY976" fmla="*/ 506388 h 562292"/>
                <a:gd name="connsiteX977" fmla="*/ 32119 w 1135697"/>
                <a:gd name="connsiteY977" fmla="*/ 504508 h 562292"/>
                <a:gd name="connsiteX978" fmla="*/ 31115 w 1135697"/>
                <a:gd name="connsiteY978" fmla="*/ 504508 h 562292"/>
                <a:gd name="connsiteX979" fmla="*/ 31115 w 1135697"/>
                <a:gd name="connsiteY979" fmla="*/ 503397 h 562292"/>
                <a:gd name="connsiteX980" fmla="*/ 31115 w 1135697"/>
                <a:gd name="connsiteY980" fmla="*/ 502285 h 562292"/>
                <a:gd name="connsiteX981" fmla="*/ 35560 w 1135697"/>
                <a:gd name="connsiteY981" fmla="*/ 497840 h 562292"/>
                <a:gd name="connsiteX982" fmla="*/ 36672 w 1135697"/>
                <a:gd name="connsiteY982" fmla="*/ 497840 h 562292"/>
                <a:gd name="connsiteX983" fmla="*/ 36707 w 1135697"/>
                <a:gd name="connsiteY983" fmla="*/ 497840 h 562292"/>
                <a:gd name="connsiteX984" fmla="*/ 36707 w 1135697"/>
                <a:gd name="connsiteY984" fmla="*/ 497070 h 562292"/>
                <a:gd name="connsiteX985" fmla="*/ 36707 w 1135697"/>
                <a:gd name="connsiteY985" fmla="*/ 493395 h 562292"/>
                <a:gd name="connsiteX986" fmla="*/ 35560 w 1135697"/>
                <a:gd name="connsiteY986" fmla="*/ 493395 h 562292"/>
                <a:gd name="connsiteX987" fmla="*/ 35560 w 1135697"/>
                <a:gd name="connsiteY987" fmla="*/ 491172 h 562292"/>
                <a:gd name="connsiteX988" fmla="*/ 36707 w 1135697"/>
                <a:gd name="connsiteY988" fmla="*/ 491172 h 562292"/>
                <a:gd name="connsiteX989" fmla="*/ 36707 w 1135697"/>
                <a:gd name="connsiteY989" fmla="*/ 488950 h 562292"/>
                <a:gd name="connsiteX990" fmla="*/ 35560 w 1135697"/>
                <a:gd name="connsiteY990" fmla="*/ 488950 h 562292"/>
                <a:gd name="connsiteX991" fmla="*/ 35560 w 1135697"/>
                <a:gd name="connsiteY991" fmla="*/ 486727 h 562292"/>
                <a:gd name="connsiteX992" fmla="*/ 37783 w 1135697"/>
                <a:gd name="connsiteY992" fmla="*/ 486727 h 562292"/>
                <a:gd name="connsiteX993" fmla="*/ 37783 w 1135697"/>
                <a:gd name="connsiteY993" fmla="*/ 487753 h 562292"/>
                <a:gd name="connsiteX994" fmla="*/ 40005 w 1135697"/>
                <a:gd name="connsiteY994" fmla="*/ 487753 h 562292"/>
                <a:gd name="connsiteX995" fmla="*/ 40005 w 1135697"/>
                <a:gd name="connsiteY995" fmla="*/ 486727 h 562292"/>
                <a:gd name="connsiteX996" fmla="*/ 41296 w 1135697"/>
                <a:gd name="connsiteY996" fmla="*/ 486727 h 562292"/>
                <a:gd name="connsiteX997" fmla="*/ 41296 w 1135697"/>
                <a:gd name="connsiteY997" fmla="*/ 484505 h 562292"/>
                <a:gd name="connsiteX998" fmla="*/ 41118 w 1135697"/>
                <a:gd name="connsiteY998" fmla="*/ 484505 h 562292"/>
                <a:gd name="connsiteX999" fmla="*/ 41117 w 1135697"/>
                <a:gd name="connsiteY999" fmla="*/ 484506 h 562292"/>
                <a:gd name="connsiteX1000" fmla="*/ 41116 w 1135697"/>
                <a:gd name="connsiteY1000" fmla="*/ 484505 h 562292"/>
                <a:gd name="connsiteX1001" fmla="*/ 40005 w 1135697"/>
                <a:gd name="connsiteY1001" fmla="*/ 484505 h 562292"/>
                <a:gd name="connsiteX1002" fmla="*/ 40005 w 1135697"/>
                <a:gd name="connsiteY1002" fmla="*/ 483394 h 562292"/>
                <a:gd name="connsiteX1003" fmla="*/ 40005 w 1135697"/>
                <a:gd name="connsiteY1003" fmla="*/ 482282 h 562292"/>
                <a:gd name="connsiteX1004" fmla="*/ 41117 w 1135697"/>
                <a:gd name="connsiteY1004" fmla="*/ 482282 h 562292"/>
                <a:gd name="connsiteX1005" fmla="*/ 41296 w 1135697"/>
                <a:gd name="connsiteY1005" fmla="*/ 482282 h 562292"/>
                <a:gd name="connsiteX1006" fmla="*/ 41296 w 1135697"/>
                <a:gd name="connsiteY1006" fmla="*/ 480060 h 562292"/>
                <a:gd name="connsiteX1007" fmla="*/ 41118 w 1135697"/>
                <a:gd name="connsiteY1007" fmla="*/ 480060 h 562292"/>
                <a:gd name="connsiteX1008" fmla="*/ 41117 w 1135697"/>
                <a:gd name="connsiteY1008" fmla="*/ 480061 h 562292"/>
                <a:gd name="connsiteX1009" fmla="*/ 41116 w 1135697"/>
                <a:gd name="connsiteY1009" fmla="*/ 480060 h 562292"/>
                <a:gd name="connsiteX1010" fmla="*/ 40005 w 1135697"/>
                <a:gd name="connsiteY1010" fmla="*/ 480060 h 562292"/>
                <a:gd name="connsiteX1011" fmla="*/ 40005 w 1135697"/>
                <a:gd name="connsiteY1011" fmla="*/ 478949 h 562292"/>
                <a:gd name="connsiteX1012" fmla="*/ 40005 w 1135697"/>
                <a:gd name="connsiteY1012" fmla="*/ 477837 h 562292"/>
                <a:gd name="connsiteX1013" fmla="*/ 41117 w 1135697"/>
                <a:gd name="connsiteY1013" fmla="*/ 477837 h 562292"/>
                <a:gd name="connsiteX1014" fmla="*/ 42228 w 1135697"/>
                <a:gd name="connsiteY1014" fmla="*/ 477837 h 562292"/>
                <a:gd name="connsiteX1015" fmla="*/ 42228 w 1135697"/>
                <a:gd name="connsiteY1015" fmla="*/ 478435 h 562292"/>
                <a:gd name="connsiteX1016" fmla="*/ 45884 w 1135697"/>
                <a:gd name="connsiteY1016" fmla="*/ 478435 h 562292"/>
                <a:gd name="connsiteX1017" fmla="*/ 45884 w 1135697"/>
                <a:gd name="connsiteY1017" fmla="*/ 475615 h 562292"/>
                <a:gd name="connsiteX1018" fmla="*/ 45563 w 1135697"/>
                <a:gd name="connsiteY1018" fmla="*/ 475615 h 562292"/>
                <a:gd name="connsiteX1019" fmla="*/ 45562 w 1135697"/>
                <a:gd name="connsiteY1019" fmla="*/ 475616 h 562292"/>
                <a:gd name="connsiteX1020" fmla="*/ 45561 w 1135697"/>
                <a:gd name="connsiteY1020" fmla="*/ 475615 h 562292"/>
                <a:gd name="connsiteX1021" fmla="*/ 44450 w 1135697"/>
                <a:gd name="connsiteY1021" fmla="*/ 475615 h 562292"/>
                <a:gd name="connsiteX1022" fmla="*/ 44450 w 1135697"/>
                <a:gd name="connsiteY1022" fmla="*/ 474504 h 562292"/>
                <a:gd name="connsiteX1023" fmla="*/ 44450 w 1135697"/>
                <a:gd name="connsiteY1023" fmla="*/ 473392 h 562292"/>
                <a:gd name="connsiteX1024" fmla="*/ 45562 w 1135697"/>
                <a:gd name="connsiteY1024" fmla="*/ 473392 h 562292"/>
                <a:gd name="connsiteX1025" fmla="*/ 45884 w 1135697"/>
                <a:gd name="connsiteY1025" fmla="*/ 473392 h 562292"/>
                <a:gd name="connsiteX1026" fmla="*/ 45884 w 1135697"/>
                <a:gd name="connsiteY1026" fmla="*/ 471170 h 562292"/>
                <a:gd name="connsiteX1027" fmla="*/ 45563 w 1135697"/>
                <a:gd name="connsiteY1027" fmla="*/ 471170 h 562292"/>
                <a:gd name="connsiteX1028" fmla="*/ 45562 w 1135697"/>
                <a:gd name="connsiteY1028" fmla="*/ 471171 h 562292"/>
                <a:gd name="connsiteX1029" fmla="*/ 45561 w 1135697"/>
                <a:gd name="connsiteY1029" fmla="*/ 471170 h 562292"/>
                <a:gd name="connsiteX1030" fmla="*/ 44450 w 1135697"/>
                <a:gd name="connsiteY1030" fmla="*/ 471170 h 562292"/>
                <a:gd name="connsiteX1031" fmla="*/ 44450 w 1135697"/>
                <a:gd name="connsiteY1031" fmla="*/ 470059 h 562292"/>
                <a:gd name="connsiteX1032" fmla="*/ 44450 w 1135697"/>
                <a:gd name="connsiteY1032" fmla="*/ 468947 h 562292"/>
                <a:gd name="connsiteX1033" fmla="*/ 45562 w 1135697"/>
                <a:gd name="connsiteY1033" fmla="*/ 468947 h 562292"/>
                <a:gd name="connsiteX1034" fmla="*/ 45884 w 1135697"/>
                <a:gd name="connsiteY1034" fmla="*/ 468947 h 562292"/>
                <a:gd name="connsiteX1035" fmla="*/ 45884 w 1135697"/>
                <a:gd name="connsiteY1035" fmla="*/ 466725 h 562292"/>
                <a:gd name="connsiteX1036" fmla="*/ 44450 w 1135697"/>
                <a:gd name="connsiteY1036" fmla="*/ 466725 h 562292"/>
                <a:gd name="connsiteX1037" fmla="*/ 44450 w 1135697"/>
                <a:gd name="connsiteY1037" fmla="*/ 464502 h 562292"/>
                <a:gd name="connsiteX1038" fmla="*/ 45884 w 1135697"/>
                <a:gd name="connsiteY1038" fmla="*/ 464502 h 562292"/>
                <a:gd name="connsiteX1039" fmla="*/ 45884 w 1135697"/>
                <a:gd name="connsiteY1039" fmla="*/ 464459 h 562292"/>
                <a:gd name="connsiteX1040" fmla="*/ 50472 w 1135697"/>
                <a:gd name="connsiteY1040" fmla="*/ 464459 h 562292"/>
                <a:gd name="connsiteX1041" fmla="*/ 50472 w 1135697"/>
                <a:gd name="connsiteY1041" fmla="*/ 459800 h 562292"/>
                <a:gd name="connsiteX1042" fmla="*/ 50472 w 1135697"/>
                <a:gd name="connsiteY1042" fmla="*/ 455142 h 562292"/>
                <a:gd name="connsiteX1043" fmla="*/ 50472 w 1135697"/>
                <a:gd name="connsiteY1043" fmla="*/ 450483 h 562292"/>
                <a:gd name="connsiteX1044" fmla="*/ 55061 w 1135697"/>
                <a:gd name="connsiteY1044" fmla="*/ 450483 h 562292"/>
                <a:gd name="connsiteX1045" fmla="*/ 55061 w 1135697"/>
                <a:gd name="connsiteY1045" fmla="*/ 445824 h 562292"/>
                <a:gd name="connsiteX1046" fmla="*/ 55061 w 1135697"/>
                <a:gd name="connsiteY1046" fmla="*/ 441166 h 562292"/>
                <a:gd name="connsiteX1047" fmla="*/ 55563 w 1135697"/>
                <a:gd name="connsiteY1047" fmla="*/ 441166 h 562292"/>
                <a:gd name="connsiteX1048" fmla="*/ 55563 w 1135697"/>
                <a:gd name="connsiteY1048" fmla="*/ 440055 h 562292"/>
                <a:gd name="connsiteX1049" fmla="*/ 55563 w 1135697"/>
                <a:gd name="connsiteY1049" fmla="*/ 440054 h 562292"/>
                <a:gd name="connsiteX1050" fmla="*/ 56675 w 1135697"/>
                <a:gd name="connsiteY1050" fmla="*/ 440054 h 562292"/>
                <a:gd name="connsiteX1051" fmla="*/ 57786 w 1135697"/>
                <a:gd name="connsiteY1051" fmla="*/ 440054 h 562292"/>
                <a:gd name="connsiteX1052" fmla="*/ 57786 w 1135697"/>
                <a:gd name="connsiteY1052" fmla="*/ 440055 h 562292"/>
                <a:gd name="connsiteX1053" fmla="*/ 57786 w 1135697"/>
                <a:gd name="connsiteY1053" fmla="*/ 441165 h 562292"/>
                <a:gd name="connsiteX1054" fmla="*/ 57787 w 1135697"/>
                <a:gd name="connsiteY1054" fmla="*/ 441166 h 562292"/>
                <a:gd name="connsiteX1055" fmla="*/ 59649 w 1135697"/>
                <a:gd name="connsiteY1055" fmla="*/ 441166 h 562292"/>
                <a:gd name="connsiteX1056" fmla="*/ 59649 w 1135697"/>
                <a:gd name="connsiteY1056" fmla="*/ 440055 h 562292"/>
                <a:gd name="connsiteX1057" fmla="*/ 59649 w 1135697"/>
                <a:gd name="connsiteY1057" fmla="*/ 436507 h 562292"/>
                <a:gd name="connsiteX1058" fmla="*/ 59649 w 1135697"/>
                <a:gd name="connsiteY1058" fmla="*/ 431848 h 562292"/>
                <a:gd name="connsiteX1059" fmla="*/ 59649 w 1135697"/>
                <a:gd name="connsiteY1059" fmla="*/ 427189 h 562292"/>
                <a:gd name="connsiteX1060" fmla="*/ 60007 w 1135697"/>
                <a:gd name="connsiteY1060" fmla="*/ 427189 h 562292"/>
                <a:gd name="connsiteX1061" fmla="*/ 60007 w 1135697"/>
                <a:gd name="connsiteY1061" fmla="*/ 426720 h 562292"/>
                <a:gd name="connsiteX1062" fmla="*/ 61119 w 1135697"/>
                <a:gd name="connsiteY1062" fmla="*/ 426720 h 562292"/>
                <a:gd name="connsiteX1063" fmla="*/ 62230 w 1135697"/>
                <a:gd name="connsiteY1063" fmla="*/ 426720 h 562292"/>
                <a:gd name="connsiteX1064" fmla="*/ 62230 w 1135697"/>
                <a:gd name="connsiteY1064" fmla="*/ 427189 h 562292"/>
                <a:gd name="connsiteX1065" fmla="*/ 64238 w 1135697"/>
                <a:gd name="connsiteY1065" fmla="*/ 427189 h 562292"/>
                <a:gd name="connsiteX1066" fmla="*/ 64238 w 1135697"/>
                <a:gd name="connsiteY1066" fmla="*/ 426720 h 562292"/>
                <a:gd name="connsiteX1067" fmla="*/ 64238 w 1135697"/>
                <a:gd name="connsiteY1067" fmla="*/ 422531 h 562292"/>
                <a:gd name="connsiteX1068" fmla="*/ 61376 w 1135697"/>
                <a:gd name="connsiteY1068" fmla="*/ 422531 h 562292"/>
                <a:gd name="connsiteX1069" fmla="*/ 62231 w 1135697"/>
                <a:gd name="connsiteY1069" fmla="*/ 423386 h 562292"/>
                <a:gd name="connsiteX1070" fmla="*/ 61119 w 1135697"/>
                <a:gd name="connsiteY1070" fmla="*/ 424498 h 562292"/>
                <a:gd name="connsiteX1071" fmla="*/ 60007 w 1135697"/>
                <a:gd name="connsiteY1071" fmla="*/ 423386 h 562292"/>
                <a:gd name="connsiteX1072" fmla="*/ 60862 w 1135697"/>
                <a:gd name="connsiteY1072" fmla="*/ 422531 h 562292"/>
                <a:gd name="connsiteX1073" fmla="*/ 59649 w 1135697"/>
                <a:gd name="connsiteY1073" fmla="*/ 422531 h 562292"/>
                <a:gd name="connsiteX1074" fmla="*/ 59649 w 1135697"/>
                <a:gd name="connsiteY1074" fmla="*/ 417872 h 562292"/>
                <a:gd name="connsiteX1075" fmla="*/ 57785 w 1135697"/>
                <a:gd name="connsiteY1075" fmla="*/ 417872 h 562292"/>
                <a:gd name="connsiteX1076" fmla="*/ 57785 w 1135697"/>
                <a:gd name="connsiteY1076" fmla="*/ 418940 h 562292"/>
                <a:gd name="connsiteX1077" fmla="*/ 57786 w 1135697"/>
                <a:gd name="connsiteY1077" fmla="*/ 418941 h 562292"/>
                <a:gd name="connsiteX1078" fmla="*/ 57785 w 1135697"/>
                <a:gd name="connsiteY1078" fmla="*/ 418942 h 562292"/>
                <a:gd name="connsiteX1079" fmla="*/ 57785 w 1135697"/>
                <a:gd name="connsiteY1079" fmla="*/ 420052 h 562292"/>
                <a:gd name="connsiteX1080" fmla="*/ 56675 w 1135697"/>
                <a:gd name="connsiteY1080" fmla="*/ 420052 h 562292"/>
                <a:gd name="connsiteX1081" fmla="*/ 56674 w 1135697"/>
                <a:gd name="connsiteY1081" fmla="*/ 420053 h 562292"/>
                <a:gd name="connsiteX1082" fmla="*/ 56673 w 1135697"/>
                <a:gd name="connsiteY1082" fmla="*/ 420052 h 562292"/>
                <a:gd name="connsiteX1083" fmla="*/ 55562 w 1135697"/>
                <a:gd name="connsiteY1083" fmla="*/ 420052 h 562292"/>
                <a:gd name="connsiteX1084" fmla="*/ 55562 w 1135697"/>
                <a:gd name="connsiteY1084" fmla="*/ 418941 h 562292"/>
                <a:gd name="connsiteX1085" fmla="*/ 55562 w 1135697"/>
                <a:gd name="connsiteY1085" fmla="*/ 417872 h 562292"/>
                <a:gd name="connsiteX1086" fmla="*/ 55061 w 1135697"/>
                <a:gd name="connsiteY1086" fmla="*/ 417872 h 562292"/>
                <a:gd name="connsiteX1087" fmla="*/ 55061 w 1135697"/>
                <a:gd name="connsiteY1087" fmla="*/ 413384 h 562292"/>
                <a:gd name="connsiteX1088" fmla="*/ 55061 w 1135697"/>
                <a:gd name="connsiteY1088" fmla="*/ 413213 h 562292"/>
                <a:gd name="connsiteX1089" fmla="*/ 51118 w 1135697"/>
                <a:gd name="connsiteY1089" fmla="*/ 413213 h 562292"/>
                <a:gd name="connsiteX1090" fmla="*/ 50472 w 1135697"/>
                <a:gd name="connsiteY1090" fmla="*/ 413213 h 562292"/>
                <a:gd name="connsiteX1091" fmla="*/ 50472 w 1135697"/>
                <a:gd name="connsiteY1091" fmla="*/ 408939 h 562292"/>
                <a:gd name="connsiteX1092" fmla="*/ 50472 w 1135697"/>
                <a:gd name="connsiteY1092" fmla="*/ 408555 h 562292"/>
                <a:gd name="connsiteX1093" fmla="*/ 45884 w 1135697"/>
                <a:gd name="connsiteY1093" fmla="*/ 408555 h 562292"/>
                <a:gd name="connsiteX1094" fmla="*/ 45884 w 1135697"/>
                <a:gd name="connsiteY1094" fmla="*/ 406717 h 562292"/>
                <a:gd name="connsiteX1095" fmla="*/ 44450 w 1135697"/>
                <a:gd name="connsiteY1095" fmla="*/ 406717 h 562292"/>
                <a:gd name="connsiteX1096" fmla="*/ 44450 w 1135697"/>
                <a:gd name="connsiteY1096" fmla="*/ 404494 h 562292"/>
                <a:gd name="connsiteX1097" fmla="*/ 45884 w 1135697"/>
                <a:gd name="connsiteY1097" fmla="*/ 404494 h 562292"/>
                <a:gd name="connsiteX1098" fmla="*/ 45884 w 1135697"/>
                <a:gd name="connsiteY1098" fmla="*/ 403896 h 562292"/>
                <a:gd name="connsiteX1099" fmla="*/ 41296 w 1135697"/>
                <a:gd name="connsiteY1099" fmla="*/ 403896 h 562292"/>
                <a:gd name="connsiteX1100" fmla="*/ 41296 w 1135697"/>
                <a:gd name="connsiteY1100" fmla="*/ 402095 h 562292"/>
                <a:gd name="connsiteX1101" fmla="*/ 41117 w 1135697"/>
                <a:gd name="connsiteY1101" fmla="*/ 402273 h 562292"/>
                <a:gd name="connsiteX1102" fmla="*/ 40005 w 1135697"/>
                <a:gd name="connsiteY1102" fmla="*/ 401161 h 562292"/>
                <a:gd name="connsiteX1103" fmla="*/ 41117 w 1135697"/>
                <a:gd name="connsiteY1103" fmla="*/ 400049 h 562292"/>
                <a:gd name="connsiteX1104" fmla="*/ 41296 w 1135697"/>
                <a:gd name="connsiteY1104" fmla="*/ 400228 h 562292"/>
                <a:gd name="connsiteX1105" fmla="*/ 41296 w 1135697"/>
                <a:gd name="connsiteY1105" fmla="*/ 399237 h 562292"/>
                <a:gd name="connsiteX1106" fmla="*/ 36707 w 1135697"/>
                <a:gd name="connsiteY1106" fmla="*/ 399237 h 562292"/>
                <a:gd name="connsiteX1107" fmla="*/ 36707 w 1135697"/>
                <a:gd name="connsiteY1107" fmla="*/ 397827 h 562292"/>
                <a:gd name="connsiteX1108" fmla="*/ 36673 w 1135697"/>
                <a:gd name="connsiteY1108" fmla="*/ 397827 h 562292"/>
                <a:gd name="connsiteX1109" fmla="*/ 36672 w 1135697"/>
                <a:gd name="connsiteY1109" fmla="*/ 397828 h 562292"/>
                <a:gd name="connsiteX1110" fmla="*/ 36671 w 1135697"/>
                <a:gd name="connsiteY1110" fmla="*/ 397827 h 562292"/>
                <a:gd name="connsiteX1111" fmla="*/ 35560 w 1135697"/>
                <a:gd name="connsiteY1111" fmla="*/ 397827 h 562292"/>
                <a:gd name="connsiteX1112" fmla="*/ 35560 w 1135697"/>
                <a:gd name="connsiteY1112" fmla="*/ 396716 h 562292"/>
                <a:gd name="connsiteX1113" fmla="*/ 35560 w 1135697"/>
                <a:gd name="connsiteY1113" fmla="*/ 395604 h 562292"/>
                <a:gd name="connsiteX1114" fmla="*/ 36672 w 1135697"/>
                <a:gd name="connsiteY1114" fmla="*/ 395604 h 562292"/>
                <a:gd name="connsiteX1115" fmla="*/ 36707 w 1135697"/>
                <a:gd name="connsiteY1115" fmla="*/ 395604 h 562292"/>
                <a:gd name="connsiteX1116" fmla="*/ 36707 w 1135697"/>
                <a:gd name="connsiteY1116" fmla="*/ 394579 h 562292"/>
                <a:gd name="connsiteX1117" fmla="*/ 32119 w 1135697"/>
                <a:gd name="connsiteY1117" fmla="*/ 394579 h 562292"/>
                <a:gd name="connsiteX1118" fmla="*/ 32119 w 1135697"/>
                <a:gd name="connsiteY1118" fmla="*/ 391160 h 562292"/>
                <a:gd name="connsiteX1119" fmla="*/ 31115 w 1135697"/>
                <a:gd name="connsiteY1119" fmla="*/ 391160 h 562292"/>
                <a:gd name="connsiteX1120" fmla="*/ 31115 w 1135697"/>
                <a:gd name="connsiteY1120" fmla="*/ 390049 h 562292"/>
                <a:gd name="connsiteX1121" fmla="*/ 31115 w 1135697"/>
                <a:gd name="connsiteY1121" fmla="*/ 388937 h 562292"/>
                <a:gd name="connsiteX1122" fmla="*/ 32119 w 1135697"/>
                <a:gd name="connsiteY1122" fmla="*/ 388937 h 562292"/>
                <a:gd name="connsiteX1123" fmla="*/ 32119 w 1135697"/>
                <a:gd name="connsiteY1123" fmla="*/ 386715 h 562292"/>
                <a:gd name="connsiteX1124" fmla="*/ 31115 w 1135697"/>
                <a:gd name="connsiteY1124" fmla="*/ 386715 h 562292"/>
                <a:gd name="connsiteX1125" fmla="*/ 31115 w 1135697"/>
                <a:gd name="connsiteY1125" fmla="*/ 385261 h 562292"/>
                <a:gd name="connsiteX1126" fmla="*/ 28893 w 1135697"/>
                <a:gd name="connsiteY1126" fmla="*/ 385261 h 562292"/>
                <a:gd name="connsiteX1127" fmla="*/ 28893 w 1135697"/>
                <a:gd name="connsiteY1127" fmla="*/ 385603 h 562292"/>
                <a:gd name="connsiteX1128" fmla="*/ 28894 w 1135697"/>
                <a:gd name="connsiteY1128" fmla="*/ 385604 h 562292"/>
                <a:gd name="connsiteX1129" fmla="*/ 28893 w 1135697"/>
                <a:gd name="connsiteY1129" fmla="*/ 385605 h 562292"/>
                <a:gd name="connsiteX1130" fmla="*/ 28893 w 1135697"/>
                <a:gd name="connsiteY1130" fmla="*/ 386715 h 562292"/>
                <a:gd name="connsiteX1131" fmla="*/ 27783 w 1135697"/>
                <a:gd name="connsiteY1131" fmla="*/ 386715 h 562292"/>
                <a:gd name="connsiteX1132" fmla="*/ 27782 w 1135697"/>
                <a:gd name="connsiteY1132" fmla="*/ 386716 h 562292"/>
                <a:gd name="connsiteX1133" fmla="*/ 27781 w 1135697"/>
                <a:gd name="connsiteY1133" fmla="*/ 386715 h 562292"/>
                <a:gd name="connsiteX1134" fmla="*/ 26670 w 1135697"/>
                <a:gd name="connsiteY1134" fmla="*/ 386715 h 562292"/>
                <a:gd name="connsiteX1135" fmla="*/ 26670 w 1135697"/>
                <a:gd name="connsiteY1135" fmla="*/ 385604 h 562292"/>
                <a:gd name="connsiteX1136" fmla="*/ 26670 w 1135697"/>
                <a:gd name="connsiteY1136" fmla="*/ 385261 h 562292"/>
                <a:gd name="connsiteX1137" fmla="*/ 24448 w 1135697"/>
                <a:gd name="connsiteY1137" fmla="*/ 385261 h 562292"/>
                <a:gd name="connsiteX1138" fmla="*/ 24448 w 1135697"/>
                <a:gd name="connsiteY1138" fmla="*/ 385603 h 562292"/>
                <a:gd name="connsiteX1139" fmla="*/ 24449 w 1135697"/>
                <a:gd name="connsiteY1139" fmla="*/ 385604 h 562292"/>
                <a:gd name="connsiteX1140" fmla="*/ 24448 w 1135697"/>
                <a:gd name="connsiteY1140" fmla="*/ 385605 h 562292"/>
                <a:gd name="connsiteX1141" fmla="*/ 24448 w 1135697"/>
                <a:gd name="connsiteY1141" fmla="*/ 386715 h 562292"/>
                <a:gd name="connsiteX1142" fmla="*/ 23338 w 1135697"/>
                <a:gd name="connsiteY1142" fmla="*/ 386715 h 562292"/>
                <a:gd name="connsiteX1143" fmla="*/ 23337 w 1135697"/>
                <a:gd name="connsiteY1143" fmla="*/ 386716 h 562292"/>
                <a:gd name="connsiteX1144" fmla="*/ 23336 w 1135697"/>
                <a:gd name="connsiteY1144" fmla="*/ 386715 h 562292"/>
                <a:gd name="connsiteX1145" fmla="*/ 22225 w 1135697"/>
                <a:gd name="connsiteY1145" fmla="*/ 386715 h 562292"/>
                <a:gd name="connsiteX1146" fmla="*/ 22225 w 1135697"/>
                <a:gd name="connsiteY1146" fmla="*/ 385604 h 562292"/>
                <a:gd name="connsiteX1147" fmla="*/ 22225 w 1135697"/>
                <a:gd name="connsiteY1147" fmla="*/ 385261 h 562292"/>
                <a:gd name="connsiteX1148" fmla="*/ 20003 w 1135697"/>
                <a:gd name="connsiteY1148" fmla="*/ 385261 h 562292"/>
                <a:gd name="connsiteX1149" fmla="*/ 20003 w 1135697"/>
                <a:gd name="connsiteY1149" fmla="*/ 385603 h 562292"/>
                <a:gd name="connsiteX1150" fmla="*/ 20004 w 1135697"/>
                <a:gd name="connsiteY1150" fmla="*/ 385604 h 562292"/>
                <a:gd name="connsiteX1151" fmla="*/ 20003 w 1135697"/>
                <a:gd name="connsiteY1151" fmla="*/ 385605 h 562292"/>
                <a:gd name="connsiteX1152" fmla="*/ 20003 w 1135697"/>
                <a:gd name="connsiteY1152" fmla="*/ 386715 h 562292"/>
                <a:gd name="connsiteX1153" fmla="*/ 18893 w 1135697"/>
                <a:gd name="connsiteY1153" fmla="*/ 386715 h 562292"/>
                <a:gd name="connsiteX1154" fmla="*/ 18892 w 1135697"/>
                <a:gd name="connsiteY1154" fmla="*/ 386716 h 562292"/>
                <a:gd name="connsiteX1155" fmla="*/ 18891 w 1135697"/>
                <a:gd name="connsiteY1155" fmla="*/ 386715 h 562292"/>
                <a:gd name="connsiteX1156" fmla="*/ 17780 w 1135697"/>
                <a:gd name="connsiteY1156" fmla="*/ 386715 h 562292"/>
                <a:gd name="connsiteX1157" fmla="*/ 17780 w 1135697"/>
                <a:gd name="connsiteY1157" fmla="*/ 385604 h 562292"/>
                <a:gd name="connsiteX1158" fmla="*/ 17780 w 1135697"/>
                <a:gd name="connsiteY1158" fmla="*/ 384492 h 562292"/>
                <a:gd name="connsiteX1159" fmla="*/ 18353 w 1135697"/>
                <a:gd name="connsiteY1159" fmla="*/ 384492 h 562292"/>
                <a:gd name="connsiteX1160" fmla="*/ 18353 w 1135697"/>
                <a:gd name="connsiteY1160" fmla="*/ 380602 h 562292"/>
                <a:gd name="connsiteX1161" fmla="*/ 17780 w 1135697"/>
                <a:gd name="connsiteY1161" fmla="*/ 380602 h 562292"/>
                <a:gd name="connsiteX1162" fmla="*/ 15558 w 1135697"/>
                <a:gd name="connsiteY1162" fmla="*/ 380602 h 562292"/>
                <a:gd name="connsiteX1163" fmla="*/ 15558 w 1135697"/>
                <a:gd name="connsiteY1163" fmla="*/ 381158 h 562292"/>
                <a:gd name="connsiteX1164" fmla="*/ 15559 w 1135697"/>
                <a:gd name="connsiteY1164" fmla="*/ 381159 h 562292"/>
                <a:gd name="connsiteX1165" fmla="*/ 15558 w 1135697"/>
                <a:gd name="connsiteY1165" fmla="*/ 381160 h 562292"/>
                <a:gd name="connsiteX1166" fmla="*/ 15558 w 1135697"/>
                <a:gd name="connsiteY1166" fmla="*/ 382270 h 562292"/>
                <a:gd name="connsiteX1167" fmla="*/ 14448 w 1135697"/>
                <a:gd name="connsiteY1167" fmla="*/ 382270 h 562292"/>
                <a:gd name="connsiteX1168" fmla="*/ 14447 w 1135697"/>
                <a:gd name="connsiteY1168" fmla="*/ 382271 h 562292"/>
                <a:gd name="connsiteX1169" fmla="*/ 14446 w 1135697"/>
                <a:gd name="connsiteY1169" fmla="*/ 382270 h 562292"/>
                <a:gd name="connsiteX1170" fmla="*/ 13335 w 1135697"/>
                <a:gd name="connsiteY1170" fmla="*/ 382270 h 562292"/>
                <a:gd name="connsiteX1171" fmla="*/ 13335 w 1135697"/>
                <a:gd name="connsiteY1171" fmla="*/ 381160 h 562292"/>
                <a:gd name="connsiteX1172" fmla="*/ 11113 w 1135697"/>
                <a:gd name="connsiteY1172" fmla="*/ 382271 h 562292"/>
                <a:gd name="connsiteX1173" fmla="*/ 11111 w 1135697"/>
                <a:gd name="connsiteY1173" fmla="*/ 382270 h 562292"/>
                <a:gd name="connsiteX1174" fmla="*/ 10003 w 1135697"/>
                <a:gd name="connsiteY1174" fmla="*/ 382270 h 562292"/>
                <a:gd name="connsiteX1175" fmla="*/ 10002 w 1135697"/>
                <a:gd name="connsiteY1175" fmla="*/ 382271 h 562292"/>
                <a:gd name="connsiteX1176" fmla="*/ 10001 w 1135697"/>
                <a:gd name="connsiteY1176" fmla="*/ 382270 h 562292"/>
                <a:gd name="connsiteX1177" fmla="*/ 8890 w 1135697"/>
                <a:gd name="connsiteY1177" fmla="*/ 382270 h 562292"/>
                <a:gd name="connsiteX1178" fmla="*/ 8890 w 1135697"/>
                <a:gd name="connsiteY1178" fmla="*/ 381159 h 562292"/>
                <a:gd name="connsiteX1179" fmla="*/ 8890 w 1135697"/>
                <a:gd name="connsiteY1179" fmla="*/ 380602 h 562292"/>
                <a:gd name="connsiteX1180" fmla="*/ 6668 w 1135697"/>
                <a:gd name="connsiteY1180" fmla="*/ 380602 h 562292"/>
                <a:gd name="connsiteX1181" fmla="*/ 6668 w 1135697"/>
                <a:gd name="connsiteY1181" fmla="*/ 381158 h 562292"/>
                <a:gd name="connsiteX1182" fmla="*/ 6669 w 1135697"/>
                <a:gd name="connsiteY1182" fmla="*/ 381159 h 562292"/>
                <a:gd name="connsiteX1183" fmla="*/ 6668 w 1135697"/>
                <a:gd name="connsiteY1183" fmla="*/ 381160 h 562292"/>
                <a:gd name="connsiteX1184" fmla="*/ 6668 w 1135697"/>
                <a:gd name="connsiteY1184" fmla="*/ 382270 h 562292"/>
                <a:gd name="connsiteX1185" fmla="*/ 5558 w 1135697"/>
                <a:gd name="connsiteY1185" fmla="*/ 382270 h 562292"/>
                <a:gd name="connsiteX1186" fmla="*/ 5557 w 1135697"/>
                <a:gd name="connsiteY1186" fmla="*/ 382271 h 562292"/>
                <a:gd name="connsiteX1187" fmla="*/ 5556 w 1135697"/>
                <a:gd name="connsiteY1187" fmla="*/ 382270 h 562292"/>
                <a:gd name="connsiteX1188" fmla="*/ 4445 w 1135697"/>
                <a:gd name="connsiteY1188" fmla="*/ 382270 h 562292"/>
                <a:gd name="connsiteX1189" fmla="*/ 4445 w 1135697"/>
                <a:gd name="connsiteY1189" fmla="*/ 381159 h 562292"/>
                <a:gd name="connsiteX1190" fmla="*/ 4445 w 1135697"/>
                <a:gd name="connsiteY1190" fmla="*/ 380047 h 562292"/>
                <a:gd name="connsiteX1191" fmla="*/ 4588 w 1135697"/>
                <a:gd name="connsiteY1191" fmla="*/ 380047 h 562292"/>
                <a:gd name="connsiteX1192" fmla="*/ 4588 w 1135697"/>
                <a:gd name="connsiteY1192" fmla="*/ 377825 h 562292"/>
                <a:gd name="connsiteX1193" fmla="*/ 4445 w 1135697"/>
                <a:gd name="connsiteY1193" fmla="*/ 377825 h 562292"/>
                <a:gd name="connsiteX1194" fmla="*/ 4445 w 1135697"/>
                <a:gd name="connsiteY1194" fmla="*/ 376714 h 562292"/>
                <a:gd name="connsiteX1195" fmla="*/ 4445 w 1135697"/>
                <a:gd name="connsiteY1195" fmla="*/ 375602 h 562292"/>
                <a:gd name="connsiteX1196" fmla="*/ 4588 w 1135697"/>
                <a:gd name="connsiteY1196" fmla="*/ 375602 h 562292"/>
                <a:gd name="connsiteX1197" fmla="*/ 4588 w 1135697"/>
                <a:gd name="connsiteY1197" fmla="*/ 372413 h 562292"/>
                <a:gd name="connsiteX1198" fmla="*/ 4445 w 1135697"/>
                <a:gd name="connsiteY1198" fmla="*/ 372269 h 562292"/>
                <a:gd name="connsiteX1199" fmla="*/ 4588 w 1135697"/>
                <a:gd name="connsiteY1199" fmla="*/ 372126 h 562292"/>
                <a:gd name="connsiteX1200" fmla="*/ 4588 w 1135697"/>
                <a:gd name="connsiteY1200" fmla="*/ 371285 h 562292"/>
                <a:gd name="connsiteX1201" fmla="*/ 4445 w 1135697"/>
                <a:gd name="connsiteY1201" fmla="*/ 371285 h 562292"/>
                <a:gd name="connsiteX1202" fmla="*/ 1240 w 1135697"/>
                <a:gd name="connsiteY1202" fmla="*/ 371285 h 562292"/>
                <a:gd name="connsiteX1203" fmla="*/ 2224 w 1135697"/>
                <a:gd name="connsiteY1203" fmla="*/ 372269 h 562292"/>
                <a:gd name="connsiteX1204" fmla="*/ 1112 w 1135697"/>
                <a:gd name="connsiteY1204" fmla="*/ 373381 h 562292"/>
                <a:gd name="connsiteX1205" fmla="*/ 0 w 1135697"/>
                <a:gd name="connsiteY1205" fmla="*/ 372269 h 562292"/>
                <a:gd name="connsiteX1206" fmla="*/ 984 w 1135697"/>
                <a:gd name="connsiteY1206" fmla="*/ 371285 h 562292"/>
                <a:gd name="connsiteX1207" fmla="*/ 0 w 1135697"/>
                <a:gd name="connsiteY1207" fmla="*/ 371285 h 562292"/>
                <a:gd name="connsiteX1208" fmla="*/ 0 w 1135697"/>
                <a:gd name="connsiteY1208" fmla="*/ 371157 h 562292"/>
                <a:gd name="connsiteX1209" fmla="*/ 0 w 1135697"/>
                <a:gd name="connsiteY1209" fmla="*/ 368935 h 562292"/>
                <a:gd name="connsiteX1210" fmla="*/ 0 w 1135697"/>
                <a:gd name="connsiteY1210" fmla="*/ 367824 h 562292"/>
                <a:gd name="connsiteX1211" fmla="*/ 0 w 1135697"/>
                <a:gd name="connsiteY1211" fmla="*/ 366712 h 562292"/>
                <a:gd name="connsiteX1212" fmla="*/ 0 w 1135697"/>
                <a:gd name="connsiteY1212" fmla="*/ 366626 h 562292"/>
                <a:gd name="connsiteX1213" fmla="*/ 4588 w 1135697"/>
                <a:gd name="connsiteY1213" fmla="*/ 366626 h 562292"/>
                <a:gd name="connsiteX1214" fmla="*/ 4588 w 1135697"/>
                <a:gd name="connsiteY1214" fmla="*/ 363523 h 562292"/>
                <a:gd name="connsiteX1215" fmla="*/ 4445 w 1135697"/>
                <a:gd name="connsiteY1215" fmla="*/ 363379 h 562292"/>
                <a:gd name="connsiteX1216" fmla="*/ 4588 w 1135697"/>
                <a:gd name="connsiteY1216" fmla="*/ 363236 h 562292"/>
                <a:gd name="connsiteX1217" fmla="*/ 4588 w 1135697"/>
                <a:gd name="connsiteY1217" fmla="*/ 361968 h 562292"/>
                <a:gd name="connsiteX1218" fmla="*/ 4588 w 1135697"/>
                <a:gd name="connsiteY1218" fmla="*/ 357309 h 562292"/>
                <a:gd name="connsiteX1219" fmla="*/ 9177 w 1135697"/>
                <a:gd name="connsiteY1219" fmla="*/ 357309 h 562292"/>
                <a:gd name="connsiteX1220" fmla="*/ 9177 w 1135697"/>
                <a:gd name="connsiteY1220" fmla="*/ 352650 h 562292"/>
                <a:gd name="connsiteX1221" fmla="*/ 9177 w 1135697"/>
                <a:gd name="connsiteY1221" fmla="*/ 347991 h 562292"/>
                <a:gd name="connsiteX1222" fmla="*/ 13765 w 1135697"/>
                <a:gd name="connsiteY1222" fmla="*/ 347991 h 562292"/>
                <a:gd name="connsiteX1223" fmla="*/ 13765 w 1135697"/>
                <a:gd name="connsiteY1223" fmla="*/ 343332 h 562292"/>
                <a:gd name="connsiteX1224" fmla="*/ 18353 w 1135697"/>
                <a:gd name="connsiteY1224" fmla="*/ 343332 h 562292"/>
                <a:gd name="connsiteX1225" fmla="*/ 22225 w 1135697"/>
                <a:gd name="connsiteY1225" fmla="*/ 343332 h 562292"/>
                <a:gd name="connsiteX1226" fmla="*/ 22225 w 1135697"/>
                <a:gd name="connsiteY1226" fmla="*/ 337819 h 562292"/>
                <a:gd name="connsiteX1227" fmla="*/ 26670 w 1135697"/>
                <a:gd name="connsiteY1227" fmla="*/ 337819 h 562292"/>
                <a:gd name="connsiteX1228" fmla="*/ 23105 w 1135697"/>
                <a:gd name="connsiteY1228" fmla="*/ 343167 h 562292"/>
                <a:gd name="connsiteX1229" fmla="*/ 26670 w 1135697"/>
                <a:gd name="connsiteY1229" fmla="*/ 339547 h 562292"/>
                <a:gd name="connsiteX1230" fmla="*/ 26670 w 1135697"/>
                <a:gd name="connsiteY1230" fmla="*/ 338931 h 562292"/>
                <a:gd name="connsiteX1231" fmla="*/ 26670 w 1135697"/>
                <a:gd name="connsiteY1231" fmla="*/ 337819 h 562292"/>
                <a:gd name="connsiteX1232" fmla="*/ 27782 w 1135697"/>
                <a:gd name="connsiteY1232" fmla="*/ 337819 h 562292"/>
                <a:gd name="connsiteX1233" fmla="*/ 28893 w 1135697"/>
                <a:gd name="connsiteY1233" fmla="*/ 337819 h 562292"/>
                <a:gd name="connsiteX1234" fmla="*/ 28893 w 1135697"/>
                <a:gd name="connsiteY1234" fmla="*/ 338930 h 562292"/>
                <a:gd name="connsiteX1235" fmla="*/ 28894 w 1135697"/>
                <a:gd name="connsiteY1235" fmla="*/ 338931 h 562292"/>
                <a:gd name="connsiteX1236" fmla="*/ 28893 w 1135697"/>
                <a:gd name="connsiteY1236" fmla="*/ 338932 h 562292"/>
                <a:gd name="connsiteX1237" fmla="*/ 28893 w 1135697"/>
                <a:gd name="connsiteY1237" fmla="*/ 340042 h 562292"/>
                <a:gd name="connsiteX1238" fmla="*/ 27783 w 1135697"/>
                <a:gd name="connsiteY1238" fmla="*/ 340042 h 562292"/>
                <a:gd name="connsiteX1239" fmla="*/ 27782 w 1135697"/>
                <a:gd name="connsiteY1239" fmla="*/ 340043 h 562292"/>
                <a:gd name="connsiteX1240" fmla="*/ 27781 w 1135697"/>
                <a:gd name="connsiteY1240" fmla="*/ 340042 h 562292"/>
                <a:gd name="connsiteX1241" fmla="*/ 27530 w 1135697"/>
                <a:gd name="connsiteY1241" fmla="*/ 340042 h 562292"/>
                <a:gd name="connsiteX1242" fmla="*/ 27530 w 1135697"/>
                <a:gd name="connsiteY1242" fmla="*/ 343332 h 562292"/>
                <a:gd name="connsiteX1243" fmla="*/ 31115 w 1135697"/>
                <a:gd name="connsiteY1243" fmla="*/ 343332 h 562292"/>
                <a:gd name="connsiteX1244" fmla="*/ 32119 w 1135697"/>
                <a:gd name="connsiteY1244" fmla="*/ 343332 h 562292"/>
                <a:gd name="connsiteX1245" fmla="*/ 36707 w 1135697"/>
                <a:gd name="connsiteY1245" fmla="*/ 343332 h 562292"/>
                <a:gd name="connsiteX1246" fmla="*/ 41296 w 1135697"/>
                <a:gd name="connsiteY1246" fmla="*/ 343332 h 562292"/>
                <a:gd name="connsiteX1247" fmla="*/ 45884 w 1135697"/>
                <a:gd name="connsiteY1247" fmla="*/ 343332 h 562292"/>
                <a:gd name="connsiteX1248" fmla="*/ 50472 w 1135697"/>
                <a:gd name="connsiteY1248" fmla="*/ 343332 h 562292"/>
                <a:gd name="connsiteX1249" fmla="*/ 50472 w 1135697"/>
                <a:gd name="connsiteY1249" fmla="*/ 338674 h 562292"/>
                <a:gd name="connsiteX1250" fmla="*/ 51118 w 1135697"/>
                <a:gd name="connsiteY1250" fmla="*/ 338674 h 562292"/>
                <a:gd name="connsiteX1251" fmla="*/ 51375 w 1135697"/>
                <a:gd name="connsiteY1251" fmla="*/ 338674 h 562292"/>
                <a:gd name="connsiteX1252" fmla="*/ 52230 w 1135697"/>
                <a:gd name="connsiteY1252" fmla="*/ 337819 h 562292"/>
                <a:gd name="connsiteX1253" fmla="*/ 53085 w 1135697"/>
                <a:gd name="connsiteY1253" fmla="*/ 338674 h 562292"/>
                <a:gd name="connsiteX1254" fmla="*/ 55061 w 1135697"/>
                <a:gd name="connsiteY1254" fmla="*/ 338674 h 562292"/>
                <a:gd name="connsiteX1255" fmla="*/ 55563 w 1135697"/>
                <a:gd name="connsiteY1255" fmla="*/ 338674 h 562292"/>
                <a:gd name="connsiteX1256" fmla="*/ 55563 w 1135697"/>
                <a:gd name="connsiteY1256" fmla="*/ 337819 h 562292"/>
                <a:gd name="connsiteX1257" fmla="*/ 56675 w 1135697"/>
                <a:gd name="connsiteY1257" fmla="*/ 337819 h 562292"/>
                <a:gd name="connsiteX1258" fmla="*/ 57786 w 1135697"/>
                <a:gd name="connsiteY1258" fmla="*/ 337819 h 562292"/>
                <a:gd name="connsiteX1259" fmla="*/ 57786 w 1135697"/>
                <a:gd name="connsiteY1259" fmla="*/ 338674 h 562292"/>
                <a:gd name="connsiteX1260" fmla="*/ 59649 w 1135697"/>
                <a:gd name="connsiteY1260" fmla="*/ 338674 h 562292"/>
                <a:gd name="connsiteX1261" fmla="*/ 60008 w 1135697"/>
                <a:gd name="connsiteY1261" fmla="*/ 338674 h 562292"/>
                <a:gd name="connsiteX1262" fmla="*/ 60008 w 1135697"/>
                <a:gd name="connsiteY1262" fmla="*/ 337819 h 562292"/>
                <a:gd name="connsiteX1263" fmla="*/ 61120 w 1135697"/>
                <a:gd name="connsiteY1263" fmla="*/ 337819 h 562292"/>
                <a:gd name="connsiteX1264" fmla="*/ 62231 w 1135697"/>
                <a:gd name="connsiteY1264" fmla="*/ 337819 h 562292"/>
                <a:gd name="connsiteX1265" fmla="*/ 62231 w 1135697"/>
                <a:gd name="connsiteY1265" fmla="*/ 338674 h 562292"/>
                <a:gd name="connsiteX1266" fmla="*/ 64238 w 1135697"/>
                <a:gd name="connsiteY1266" fmla="*/ 338674 h 562292"/>
                <a:gd name="connsiteX1267" fmla="*/ 64238 w 1135697"/>
                <a:gd name="connsiteY1267" fmla="*/ 334015 h 562292"/>
                <a:gd name="connsiteX1268" fmla="*/ 64453 w 1135697"/>
                <a:gd name="connsiteY1268" fmla="*/ 334015 h 562292"/>
                <a:gd name="connsiteX1269" fmla="*/ 64453 w 1135697"/>
                <a:gd name="connsiteY1269" fmla="*/ 333374 h 562292"/>
                <a:gd name="connsiteX1270" fmla="*/ 65565 w 1135697"/>
                <a:gd name="connsiteY1270" fmla="*/ 333374 h 562292"/>
                <a:gd name="connsiteX1271" fmla="*/ 66676 w 1135697"/>
                <a:gd name="connsiteY1271" fmla="*/ 333374 h 562292"/>
                <a:gd name="connsiteX1272" fmla="*/ 66676 w 1135697"/>
                <a:gd name="connsiteY1272" fmla="*/ 334015 h 562292"/>
                <a:gd name="connsiteX1273" fmla="*/ 68826 w 1135697"/>
                <a:gd name="connsiteY1273" fmla="*/ 334015 h 562292"/>
                <a:gd name="connsiteX1274" fmla="*/ 68898 w 1135697"/>
                <a:gd name="connsiteY1274" fmla="*/ 334015 h 562292"/>
                <a:gd name="connsiteX1275" fmla="*/ 68898 w 1135697"/>
                <a:gd name="connsiteY1275" fmla="*/ 333374 h 562292"/>
                <a:gd name="connsiteX1276" fmla="*/ 70010 w 1135697"/>
                <a:gd name="connsiteY1276" fmla="*/ 333374 h 562292"/>
                <a:gd name="connsiteX1277" fmla="*/ 71121 w 1135697"/>
                <a:gd name="connsiteY1277" fmla="*/ 333374 h 562292"/>
                <a:gd name="connsiteX1278" fmla="*/ 71121 w 1135697"/>
                <a:gd name="connsiteY1278" fmla="*/ 334015 h 562292"/>
                <a:gd name="connsiteX1279" fmla="*/ 73343 w 1135697"/>
                <a:gd name="connsiteY1279" fmla="*/ 334015 h 562292"/>
                <a:gd name="connsiteX1280" fmla="*/ 73343 w 1135697"/>
                <a:gd name="connsiteY1280" fmla="*/ 333374 h 562292"/>
                <a:gd name="connsiteX1281" fmla="*/ 74455 w 1135697"/>
                <a:gd name="connsiteY1281" fmla="*/ 333374 h 562292"/>
                <a:gd name="connsiteX1282" fmla="*/ 75566 w 1135697"/>
                <a:gd name="connsiteY1282" fmla="*/ 333374 h 562292"/>
                <a:gd name="connsiteX1283" fmla="*/ 77788 w 1135697"/>
                <a:gd name="connsiteY1283" fmla="*/ 333374 h 562292"/>
                <a:gd name="connsiteX1284" fmla="*/ 77788 w 1135697"/>
                <a:gd name="connsiteY1284" fmla="*/ 337819 h 562292"/>
                <a:gd name="connsiteX1285" fmla="*/ 75566 w 1135697"/>
                <a:gd name="connsiteY1285" fmla="*/ 335597 h 562292"/>
                <a:gd name="connsiteX1286" fmla="*/ 74972 w 1135697"/>
                <a:gd name="connsiteY1286" fmla="*/ 335597 h 562292"/>
                <a:gd name="connsiteX1287" fmla="*/ 77788 w 1135697"/>
                <a:gd name="connsiteY1287" fmla="*/ 338456 h 562292"/>
                <a:gd name="connsiteX1288" fmla="*/ 77788 w 1135697"/>
                <a:gd name="connsiteY1288" fmla="*/ 337819 h 562292"/>
                <a:gd name="connsiteX1289" fmla="*/ 78900 w 1135697"/>
                <a:gd name="connsiteY1289" fmla="*/ 337819 h 562292"/>
                <a:gd name="connsiteX1290" fmla="*/ 80011 w 1135697"/>
                <a:gd name="connsiteY1290" fmla="*/ 337819 h 562292"/>
                <a:gd name="connsiteX1291" fmla="*/ 80011 w 1135697"/>
                <a:gd name="connsiteY1291" fmla="*/ 338930 h 562292"/>
                <a:gd name="connsiteX1292" fmla="*/ 80012 w 1135697"/>
                <a:gd name="connsiteY1292" fmla="*/ 338931 h 562292"/>
                <a:gd name="connsiteX1293" fmla="*/ 80011 w 1135697"/>
                <a:gd name="connsiteY1293" fmla="*/ 338932 h 562292"/>
                <a:gd name="connsiteX1294" fmla="*/ 80011 w 1135697"/>
                <a:gd name="connsiteY1294" fmla="*/ 340042 h 562292"/>
                <a:gd name="connsiteX1295" fmla="*/ 79270 w 1135697"/>
                <a:gd name="connsiteY1295" fmla="*/ 340042 h 562292"/>
                <a:gd name="connsiteX1296" fmla="*/ 81464 w 1135697"/>
                <a:gd name="connsiteY1296" fmla="*/ 343332 h 562292"/>
                <a:gd name="connsiteX1297" fmla="*/ 82591 w 1135697"/>
                <a:gd name="connsiteY1297" fmla="*/ 343332 h 562292"/>
                <a:gd name="connsiteX1298" fmla="*/ 82591 w 1135697"/>
                <a:gd name="connsiteY1298" fmla="*/ 344487 h 562292"/>
                <a:gd name="connsiteX1299" fmla="*/ 83345 w 1135697"/>
                <a:gd name="connsiteY1299" fmla="*/ 344487 h 562292"/>
                <a:gd name="connsiteX1300" fmla="*/ 84456 w 1135697"/>
                <a:gd name="connsiteY1300" fmla="*/ 344487 h 562292"/>
                <a:gd name="connsiteX1301" fmla="*/ 84456 w 1135697"/>
                <a:gd name="connsiteY1301" fmla="*/ 345598 h 562292"/>
                <a:gd name="connsiteX1302" fmla="*/ 84457 w 1135697"/>
                <a:gd name="connsiteY1302" fmla="*/ 345599 h 562292"/>
                <a:gd name="connsiteX1303" fmla="*/ 84456 w 1135697"/>
                <a:gd name="connsiteY1303" fmla="*/ 345600 h 562292"/>
                <a:gd name="connsiteX1304" fmla="*/ 84456 w 1135697"/>
                <a:gd name="connsiteY1304" fmla="*/ 346710 h 562292"/>
                <a:gd name="connsiteX1305" fmla="*/ 83346 w 1135697"/>
                <a:gd name="connsiteY1305" fmla="*/ 346710 h 562292"/>
                <a:gd name="connsiteX1306" fmla="*/ 83345 w 1135697"/>
                <a:gd name="connsiteY1306" fmla="*/ 346711 h 562292"/>
                <a:gd name="connsiteX1307" fmla="*/ 83344 w 1135697"/>
                <a:gd name="connsiteY1307" fmla="*/ 346710 h 562292"/>
                <a:gd name="connsiteX1308" fmla="*/ 82591 w 1135697"/>
                <a:gd name="connsiteY1308" fmla="*/ 346710 h 562292"/>
                <a:gd name="connsiteX1309" fmla="*/ 82591 w 1135697"/>
                <a:gd name="connsiteY1309" fmla="*/ 347991 h 562292"/>
                <a:gd name="connsiteX1310" fmla="*/ 82591 w 1135697"/>
                <a:gd name="connsiteY1310" fmla="*/ 348932 h 562292"/>
                <a:gd name="connsiteX1311" fmla="*/ 83345 w 1135697"/>
                <a:gd name="connsiteY1311" fmla="*/ 348932 h 562292"/>
                <a:gd name="connsiteX1312" fmla="*/ 84456 w 1135697"/>
                <a:gd name="connsiteY1312" fmla="*/ 348932 h 562292"/>
                <a:gd name="connsiteX1313" fmla="*/ 84456 w 1135697"/>
                <a:gd name="connsiteY1313" fmla="*/ 350043 h 562292"/>
                <a:gd name="connsiteX1314" fmla="*/ 84457 w 1135697"/>
                <a:gd name="connsiteY1314" fmla="*/ 350044 h 562292"/>
                <a:gd name="connsiteX1315" fmla="*/ 84456 w 1135697"/>
                <a:gd name="connsiteY1315" fmla="*/ 350045 h 562292"/>
                <a:gd name="connsiteX1316" fmla="*/ 84456 w 1135697"/>
                <a:gd name="connsiteY1316" fmla="*/ 351155 h 562292"/>
                <a:gd name="connsiteX1317" fmla="*/ 83346 w 1135697"/>
                <a:gd name="connsiteY1317" fmla="*/ 351155 h 562292"/>
                <a:gd name="connsiteX1318" fmla="*/ 83345 w 1135697"/>
                <a:gd name="connsiteY1318" fmla="*/ 351156 h 562292"/>
                <a:gd name="connsiteX1319" fmla="*/ 83344 w 1135697"/>
                <a:gd name="connsiteY1319" fmla="*/ 351155 h 562292"/>
                <a:gd name="connsiteX1320" fmla="*/ 82591 w 1135697"/>
                <a:gd name="connsiteY1320" fmla="*/ 351155 h 562292"/>
                <a:gd name="connsiteX1321" fmla="*/ 82591 w 1135697"/>
                <a:gd name="connsiteY1321" fmla="*/ 352650 h 562292"/>
                <a:gd name="connsiteX1322" fmla="*/ 82591 w 1135697"/>
                <a:gd name="connsiteY1322" fmla="*/ 353377 h 562292"/>
                <a:gd name="connsiteX1323" fmla="*/ 83345 w 1135697"/>
                <a:gd name="connsiteY1323" fmla="*/ 353377 h 562292"/>
                <a:gd name="connsiteX1324" fmla="*/ 84456 w 1135697"/>
                <a:gd name="connsiteY1324" fmla="*/ 353377 h 562292"/>
                <a:gd name="connsiteX1325" fmla="*/ 84456 w 1135697"/>
                <a:gd name="connsiteY1325" fmla="*/ 354488 h 562292"/>
                <a:gd name="connsiteX1326" fmla="*/ 84457 w 1135697"/>
                <a:gd name="connsiteY1326" fmla="*/ 354489 h 562292"/>
                <a:gd name="connsiteX1327" fmla="*/ 84456 w 1135697"/>
                <a:gd name="connsiteY1327" fmla="*/ 354490 h 562292"/>
                <a:gd name="connsiteX1328" fmla="*/ 84456 w 1135697"/>
                <a:gd name="connsiteY1328" fmla="*/ 355600 h 562292"/>
                <a:gd name="connsiteX1329" fmla="*/ 83346 w 1135697"/>
                <a:gd name="connsiteY1329" fmla="*/ 355600 h 562292"/>
                <a:gd name="connsiteX1330" fmla="*/ 83345 w 1135697"/>
                <a:gd name="connsiteY1330" fmla="*/ 355601 h 562292"/>
                <a:gd name="connsiteX1331" fmla="*/ 83344 w 1135697"/>
                <a:gd name="connsiteY1331" fmla="*/ 355600 h 562292"/>
                <a:gd name="connsiteX1332" fmla="*/ 82591 w 1135697"/>
                <a:gd name="connsiteY1332" fmla="*/ 355600 h 562292"/>
                <a:gd name="connsiteX1333" fmla="*/ 82591 w 1135697"/>
                <a:gd name="connsiteY1333" fmla="*/ 357309 h 562292"/>
                <a:gd name="connsiteX1334" fmla="*/ 82233 w 1135697"/>
                <a:gd name="connsiteY1334" fmla="*/ 357309 h 562292"/>
                <a:gd name="connsiteX1335" fmla="*/ 78003 w 1135697"/>
                <a:gd name="connsiteY1335" fmla="*/ 357309 h 562292"/>
                <a:gd name="connsiteX1336" fmla="*/ 78003 w 1135697"/>
                <a:gd name="connsiteY1336" fmla="*/ 357822 h 562292"/>
                <a:gd name="connsiteX1337" fmla="*/ 78900 w 1135697"/>
                <a:gd name="connsiteY1337" fmla="*/ 357822 h 562292"/>
                <a:gd name="connsiteX1338" fmla="*/ 80011 w 1135697"/>
                <a:gd name="connsiteY1338" fmla="*/ 357822 h 562292"/>
                <a:gd name="connsiteX1339" fmla="*/ 82233 w 1135697"/>
                <a:gd name="connsiteY1339" fmla="*/ 358934 h 562292"/>
                <a:gd name="connsiteX1340" fmla="*/ 82233 w 1135697"/>
                <a:gd name="connsiteY1340" fmla="*/ 357822 h 562292"/>
                <a:gd name="connsiteX1341" fmla="*/ 83345 w 1135697"/>
                <a:gd name="connsiteY1341" fmla="*/ 357822 h 562292"/>
                <a:gd name="connsiteX1342" fmla="*/ 84456 w 1135697"/>
                <a:gd name="connsiteY1342" fmla="*/ 357822 h 562292"/>
                <a:gd name="connsiteX1343" fmla="*/ 84456 w 1135697"/>
                <a:gd name="connsiteY1343" fmla="*/ 358933 h 562292"/>
                <a:gd name="connsiteX1344" fmla="*/ 84457 w 1135697"/>
                <a:gd name="connsiteY1344" fmla="*/ 358934 h 562292"/>
                <a:gd name="connsiteX1345" fmla="*/ 84456 w 1135697"/>
                <a:gd name="connsiteY1345" fmla="*/ 358935 h 562292"/>
                <a:gd name="connsiteX1346" fmla="*/ 84456 w 1135697"/>
                <a:gd name="connsiteY1346" fmla="*/ 360045 h 562292"/>
                <a:gd name="connsiteX1347" fmla="*/ 83346 w 1135697"/>
                <a:gd name="connsiteY1347" fmla="*/ 360045 h 562292"/>
                <a:gd name="connsiteX1348" fmla="*/ 83345 w 1135697"/>
                <a:gd name="connsiteY1348" fmla="*/ 360046 h 562292"/>
                <a:gd name="connsiteX1349" fmla="*/ 83344 w 1135697"/>
                <a:gd name="connsiteY1349" fmla="*/ 360045 h 562292"/>
                <a:gd name="connsiteX1350" fmla="*/ 82233 w 1135697"/>
                <a:gd name="connsiteY1350" fmla="*/ 360045 h 562292"/>
                <a:gd name="connsiteX1351" fmla="*/ 82233 w 1135697"/>
                <a:gd name="connsiteY1351" fmla="*/ 358935 h 562292"/>
                <a:gd name="connsiteX1352" fmla="*/ 80011 w 1135697"/>
                <a:gd name="connsiteY1352" fmla="*/ 360046 h 562292"/>
                <a:gd name="connsiteX1353" fmla="*/ 80009 w 1135697"/>
                <a:gd name="connsiteY1353" fmla="*/ 360045 h 562292"/>
                <a:gd name="connsiteX1354" fmla="*/ 78901 w 1135697"/>
                <a:gd name="connsiteY1354" fmla="*/ 360045 h 562292"/>
                <a:gd name="connsiteX1355" fmla="*/ 78900 w 1135697"/>
                <a:gd name="connsiteY1355" fmla="*/ 360046 h 562292"/>
                <a:gd name="connsiteX1356" fmla="*/ 78899 w 1135697"/>
                <a:gd name="connsiteY1356" fmla="*/ 360045 h 562292"/>
                <a:gd name="connsiteX1357" fmla="*/ 78003 w 1135697"/>
                <a:gd name="connsiteY1357" fmla="*/ 360045 h 562292"/>
                <a:gd name="connsiteX1358" fmla="*/ 78003 w 1135697"/>
                <a:gd name="connsiteY1358" fmla="*/ 361968 h 562292"/>
                <a:gd name="connsiteX1359" fmla="*/ 78003 w 1135697"/>
                <a:gd name="connsiteY1359" fmla="*/ 362267 h 562292"/>
                <a:gd name="connsiteX1360" fmla="*/ 78900 w 1135697"/>
                <a:gd name="connsiteY1360" fmla="*/ 362267 h 562292"/>
                <a:gd name="connsiteX1361" fmla="*/ 80011 w 1135697"/>
                <a:gd name="connsiteY1361" fmla="*/ 362267 h 562292"/>
                <a:gd name="connsiteX1362" fmla="*/ 80011 w 1135697"/>
                <a:gd name="connsiteY1362" fmla="*/ 363378 h 562292"/>
                <a:gd name="connsiteX1363" fmla="*/ 80012 w 1135697"/>
                <a:gd name="connsiteY1363" fmla="*/ 363379 h 562292"/>
                <a:gd name="connsiteX1364" fmla="*/ 80011 w 1135697"/>
                <a:gd name="connsiteY1364" fmla="*/ 363380 h 562292"/>
                <a:gd name="connsiteX1365" fmla="*/ 80011 w 1135697"/>
                <a:gd name="connsiteY1365" fmla="*/ 364490 h 562292"/>
                <a:gd name="connsiteX1366" fmla="*/ 78901 w 1135697"/>
                <a:gd name="connsiteY1366" fmla="*/ 364490 h 562292"/>
                <a:gd name="connsiteX1367" fmla="*/ 78900 w 1135697"/>
                <a:gd name="connsiteY1367" fmla="*/ 364491 h 562292"/>
                <a:gd name="connsiteX1368" fmla="*/ 78899 w 1135697"/>
                <a:gd name="connsiteY1368" fmla="*/ 364490 h 562292"/>
                <a:gd name="connsiteX1369" fmla="*/ 78003 w 1135697"/>
                <a:gd name="connsiteY1369" fmla="*/ 364490 h 562292"/>
                <a:gd name="connsiteX1370" fmla="*/ 78003 w 1135697"/>
                <a:gd name="connsiteY1370" fmla="*/ 366626 h 562292"/>
                <a:gd name="connsiteX1371" fmla="*/ 77788 w 1135697"/>
                <a:gd name="connsiteY1371" fmla="*/ 366626 h 562292"/>
                <a:gd name="connsiteX1372" fmla="*/ 73414 w 1135697"/>
                <a:gd name="connsiteY1372" fmla="*/ 366626 h 562292"/>
                <a:gd name="connsiteX1373" fmla="*/ 73414 w 1135697"/>
                <a:gd name="connsiteY1373" fmla="*/ 366712 h 562292"/>
                <a:gd name="connsiteX1374" fmla="*/ 74455 w 1135697"/>
                <a:gd name="connsiteY1374" fmla="*/ 366712 h 562292"/>
                <a:gd name="connsiteX1375" fmla="*/ 75566 w 1135697"/>
                <a:gd name="connsiteY1375" fmla="*/ 366712 h 562292"/>
                <a:gd name="connsiteX1376" fmla="*/ 75566 w 1135697"/>
                <a:gd name="connsiteY1376" fmla="*/ 367823 h 562292"/>
                <a:gd name="connsiteX1377" fmla="*/ 75567 w 1135697"/>
                <a:gd name="connsiteY1377" fmla="*/ 367824 h 562292"/>
                <a:gd name="connsiteX1378" fmla="*/ 75566 w 1135697"/>
                <a:gd name="connsiteY1378" fmla="*/ 367825 h 562292"/>
                <a:gd name="connsiteX1379" fmla="*/ 75566 w 1135697"/>
                <a:gd name="connsiteY1379" fmla="*/ 368935 h 562292"/>
                <a:gd name="connsiteX1380" fmla="*/ 74456 w 1135697"/>
                <a:gd name="connsiteY1380" fmla="*/ 368935 h 562292"/>
                <a:gd name="connsiteX1381" fmla="*/ 74455 w 1135697"/>
                <a:gd name="connsiteY1381" fmla="*/ 368936 h 562292"/>
                <a:gd name="connsiteX1382" fmla="*/ 74454 w 1135697"/>
                <a:gd name="connsiteY1382" fmla="*/ 368935 h 562292"/>
                <a:gd name="connsiteX1383" fmla="*/ 73414 w 1135697"/>
                <a:gd name="connsiteY1383" fmla="*/ 368935 h 562292"/>
                <a:gd name="connsiteX1384" fmla="*/ 73414 w 1135697"/>
                <a:gd name="connsiteY1384" fmla="*/ 371008 h 562292"/>
                <a:gd name="connsiteX1385" fmla="*/ 73414 w 1135697"/>
                <a:gd name="connsiteY1385" fmla="*/ 371157 h 562292"/>
                <a:gd name="connsiteX1386" fmla="*/ 75566 w 1135697"/>
                <a:gd name="connsiteY1386" fmla="*/ 371157 h 562292"/>
                <a:gd name="connsiteX1387" fmla="*/ 75566 w 1135697"/>
                <a:gd name="connsiteY1387" fmla="*/ 371285 h 562292"/>
                <a:gd name="connsiteX1388" fmla="*/ 76899 w 1135697"/>
                <a:gd name="connsiteY1388" fmla="*/ 371285 h 562292"/>
                <a:gd name="connsiteX1389" fmla="*/ 77788 w 1135697"/>
                <a:gd name="connsiteY1389" fmla="*/ 371285 h 562292"/>
                <a:gd name="connsiteX1390" fmla="*/ 77788 w 1135697"/>
                <a:gd name="connsiteY1390" fmla="*/ 371157 h 562292"/>
                <a:gd name="connsiteX1391" fmla="*/ 78900 w 1135697"/>
                <a:gd name="connsiteY1391" fmla="*/ 371157 h 562292"/>
                <a:gd name="connsiteX1392" fmla="*/ 80011 w 1135697"/>
                <a:gd name="connsiteY1392" fmla="*/ 371157 h 562292"/>
                <a:gd name="connsiteX1393" fmla="*/ 80011 w 1135697"/>
                <a:gd name="connsiteY1393" fmla="*/ 372268 h 562292"/>
                <a:gd name="connsiteX1394" fmla="*/ 80012 w 1135697"/>
                <a:gd name="connsiteY1394" fmla="*/ 372269 h 562292"/>
                <a:gd name="connsiteX1395" fmla="*/ 80011 w 1135697"/>
                <a:gd name="connsiteY1395" fmla="*/ 372270 h 562292"/>
                <a:gd name="connsiteX1396" fmla="*/ 80011 w 1135697"/>
                <a:gd name="connsiteY1396" fmla="*/ 373380 h 562292"/>
                <a:gd name="connsiteX1397" fmla="*/ 78901 w 1135697"/>
                <a:gd name="connsiteY1397" fmla="*/ 373380 h 562292"/>
                <a:gd name="connsiteX1398" fmla="*/ 78900 w 1135697"/>
                <a:gd name="connsiteY1398" fmla="*/ 373381 h 562292"/>
                <a:gd name="connsiteX1399" fmla="*/ 78899 w 1135697"/>
                <a:gd name="connsiteY1399" fmla="*/ 373380 h 562292"/>
                <a:gd name="connsiteX1400" fmla="*/ 78003 w 1135697"/>
                <a:gd name="connsiteY1400" fmla="*/ 373380 h 562292"/>
                <a:gd name="connsiteX1401" fmla="*/ 78003 w 1135697"/>
                <a:gd name="connsiteY1401" fmla="*/ 375602 h 562292"/>
                <a:gd name="connsiteX1402" fmla="*/ 78900 w 1135697"/>
                <a:gd name="connsiteY1402" fmla="*/ 375602 h 562292"/>
                <a:gd name="connsiteX1403" fmla="*/ 80011 w 1135697"/>
                <a:gd name="connsiteY1403" fmla="*/ 375602 h 562292"/>
                <a:gd name="connsiteX1404" fmla="*/ 80011 w 1135697"/>
                <a:gd name="connsiteY1404" fmla="*/ 376713 h 562292"/>
                <a:gd name="connsiteX1405" fmla="*/ 80012 w 1135697"/>
                <a:gd name="connsiteY1405" fmla="*/ 376714 h 562292"/>
                <a:gd name="connsiteX1406" fmla="*/ 80011 w 1135697"/>
                <a:gd name="connsiteY1406" fmla="*/ 376715 h 562292"/>
                <a:gd name="connsiteX1407" fmla="*/ 80011 w 1135697"/>
                <a:gd name="connsiteY1407" fmla="*/ 377823 h 562292"/>
                <a:gd name="connsiteX1408" fmla="*/ 80012 w 1135697"/>
                <a:gd name="connsiteY1408" fmla="*/ 377825 h 562292"/>
                <a:gd name="connsiteX1409" fmla="*/ 78901 w 1135697"/>
                <a:gd name="connsiteY1409" fmla="*/ 380047 h 562292"/>
                <a:gd name="connsiteX1410" fmla="*/ 80011 w 1135697"/>
                <a:gd name="connsiteY1410" fmla="*/ 380047 h 562292"/>
                <a:gd name="connsiteX1411" fmla="*/ 80011 w 1135697"/>
                <a:gd name="connsiteY1411" fmla="*/ 381158 h 562292"/>
                <a:gd name="connsiteX1412" fmla="*/ 80012 w 1135697"/>
                <a:gd name="connsiteY1412" fmla="*/ 381159 h 562292"/>
                <a:gd name="connsiteX1413" fmla="*/ 80011 w 1135697"/>
                <a:gd name="connsiteY1413" fmla="*/ 381160 h 562292"/>
                <a:gd name="connsiteX1414" fmla="*/ 80011 w 1135697"/>
                <a:gd name="connsiteY1414" fmla="*/ 382270 h 562292"/>
                <a:gd name="connsiteX1415" fmla="*/ 78901 w 1135697"/>
                <a:gd name="connsiteY1415" fmla="*/ 382270 h 562292"/>
                <a:gd name="connsiteX1416" fmla="*/ 78900 w 1135697"/>
                <a:gd name="connsiteY1416" fmla="*/ 382271 h 562292"/>
                <a:gd name="connsiteX1417" fmla="*/ 78899 w 1135697"/>
                <a:gd name="connsiteY1417" fmla="*/ 382270 h 562292"/>
                <a:gd name="connsiteX1418" fmla="*/ 78003 w 1135697"/>
                <a:gd name="connsiteY1418" fmla="*/ 382270 h 562292"/>
                <a:gd name="connsiteX1419" fmla="*/ 78003 w 1135697"/>
                <a:gd name="connsiteY1419" fmla="*/ 385261 h 562292"/>
                <a:gd name="connsiteX1420" fmla="*/ 78003 w 1135697"/>
                <a:gd name="connsiteY1420" fmla="*/ 385390 h 562292"/>
                <a:gd name="connsiteX1421" fmla="*/ 78900 w 1135697"/>
                <a:gd name="connsiteY1421" fmla="*/ 384492 h 562292"/>
                <a:gd name="connsiteX1422" fmla="*/ 80012 w 1135697"/>
                <a:gd name="connsiteY1422" fmla="*/ 385604 h 562292"/>
                <a:gd name="connsiteX1423" fmla="*/ 78900 w 1135697"/>
                <a:gd name="connsiteY1423" fmla="*/ 386716 h 562292"/>
                <a:gd name="connsiteX1424" fmla="*/ 78003 w 1135697"/>
                <a:gd name="connsiteY1424" fmla="*/ 385819 h 562292"/>
                <a:gd name="connsiteX1425" fmla="*/ 78003 w 1135697"/>
                <a:gd name="connsiteY1425" fmla="*/ 388937 h 562292"/>
                <a:gd name="connsiteX1426" fmla="*/ 78899 w 1135697"/>
                <a:gd name="connsiteY1426" fmla="*/ 388937 h 562292"/>
                <a:gd name="connsiteX1427" fmla="*/ 78900 w 1135697"/>
                <a:gd name="connsiteY1427" fmla="*/ 388937 h 562292"/>
                <a:gd name="connsiteX1428" fmla="*/ 80010 w 1135697"/>
                <a:gd name="connsiteY1428" fmla="*/ 388937 h 562292"/>
                <a:gd name="connsiteX1429" fmla="*/ 80011 w 1135697"/>
                <a:gd name="connsiteY1429" fmla="*/ 388937 h 562292"/>
                <a:gd name="connsiteX1430" fmla="*/ 80011 w 1135697"/>
                <a:gd name="connsiteY1430" fmla="*/ 389920 h 562292"/>
                <a:gd name="connsiteX1431" fmla="*/ 82232 w 1135697"/>
                <a:gd name="connsiteY1431" fmla="*/ 389920 h 562292"/>
                <a:gd name="connsiteX1432" fmla="*/ 82232 w 1135697"/>
                <a:gd name="connsiteY1432" fmla="*/ 388937 h 562292"/>
                <a:gd name="connsiteX1433" fmla="*/ 82591 w 1135697"/>
                <a:gd name="connsiteY1433" fmla="*/ 388937 h 562292"/>
                <a:gd name="connsiteX1434" fmla="*/ 82591 w 1135697"/>
                <a:gd name="connsiteY1434" fmla="*/ 386715 h 562292"/>
                <a:gd name="connsiteX1435" fmla="*/ 82232 w 1135697"/>
                <a:gd name="connsiteY1435" fmla="*/ 386715 h 562292"/>
                <a:gd name="connsiteX1436" fmla="*/ 82232 w 1135697"/>
                <a:gd name="connsiteY1436" fmla="*/ 385604 h 562292"/>
                <a:gd name="connsiteX1437" fmla="*/ 82232 w 1135697"/>
                <a:gd name="connsiteY1437" fmla="*/ 384492 h 562292"/>
                <a:gd name="connsiteX1438" fmla="*/ 82591 w 1135697"/>
                <a:gd name="connsiteY1438" fmla="*/ 384492 h 562292"/>
                <a:gd name="connsiteX1439" fmla="*/ 82591 w 1135697"/>
                <a:gd name="connsiteY1439" fmla="*/ 382270 h 562292"/>
                <a:gd name="connsiteX1440" fmla="*/ 82232 w 1135697"/>
                <a:gd name="connsiteY1440" fmla="*/ 382270 h 562292"/>
                <a:gd name="connsiteX1441" fmla="*/ 82232 w 1135697"/>
                <a:gd name="connsiteY1441" fmla="*/ 381159 h 562292"/>
                <a:gd name="connsiteX1442" fmla="*/ 82232 w 1135697"/>
                <a:gd name="connsiteY1442" fmla="*/ 380047 h 562292"/>
                <a:gd name="connsiteX1443" fmla="*/ 83344 w 1135697"/>
                <a:gd name="connsiteY1443" fmla="*/ 380047 h 562292"/>
                <a:gd name="connsiteX1444" fmla="*/ 84455 w 1135697"/>
                <a:gd name="connsiteY1444" fmla="*/ 380047 h 562292"/>
                <a:gd name="connsiteX1445" fmla="*/ 84455 w 1135697"/>
                <a:gd name="connsiteY1445" fmla="*/ 380602 h 562292"/>
                <a:gd name="connsiteX1446" fmla="*/ 86678 w 1135697"/>
                <a:gd name="connsiteY1446" fmla="*/ 380602 h 562292"/>
                <a:gd name="connsiteX1447" fmla="*/ 86678 w 1135697"/>
                <a:gd name="connsiteY1447" fmla="*/ 380047 h 562292"/>
                <a:gd name="connsiteX1448" fmla="*/ 87179 w 1135697"/>
                <a:gd name="connsiteY1448" fmla="*/ 380047 h 562292"/>
                <a:gd name="connsiteX1449" fmla="*/ 87179 w 1135697"/>
                <a:gd name="connsiteY1449" fmla="*/ 377825 h 562292"/>
                <a:gd name="connsiteX1450" fmla="*/ 86678 w 1135697"/>
                <a:gd name="connsiteY1450" fmla="*/ 377825 h 562292"/>
                <a:gd name="connsiteX1451" fmla="*/ 86678 w 1135697"/>
                <a:gd name="connsiteY1451" fmla="*/ 376714 h 562292"/>
                <a:gd name="connsiteX1452" fmla="*/ 86678 w 1135697"/>
                <a:gd name="connsiteY1452" fmla="*/ 375602 h 562292"/>
                <a:gd name="connsiteX1453" fmla="*/ 87179 w 1135697"/>
                <a:gd name="connsiteY1453" fmla="*/ 375602 h 562292"/>
                <a:gd name="connsiteX1454" fmla="*/ 87179 w 1135697"/>
                <a:gd name="connsiteY1454" fmla="*/ 373380 h 562292"/>
                <a:gd name="connsiteX1455" fmla="*/ 86678 w 1135697"/>
                <a:gd name="connsiteY1455" fmla="*/ 373380 h 562292"/>
                <a:gd name="connsiteX1456" fmla="*/ 86678 w 1135697"/>
                <a:gd name="connsiteY1456" fmla="*/ 372269 h 562292"/>
                <a:gd name="connsiteX1457" fmla="*/ 86678 w 1135697"/>
                <a:gd name="connsiteY1457" fmla="*/ 371157 h 562292"/>
                <a:gd name="connsiteX1458" fmla="*/ 87790 w 1135697"/>
                <a:gd name="connsiteY1458" fmla="*/ 371157 h 562292"/>
                <a:gd name="connsiteX1459" fmla="*/ 88901 w 1135697"/>
                <a:gd name="connsiteY1459" fmla="*/ 371157 h 562292"/>
                <a:gd name="connsiteX1460" fmla="*/ 88901 w 1135697"/>
                <a:gd name="connsiteY1460" fmla="*/ 371285 h 562292"/>
                <a:gd name="connsiteX1461" fmla="*/ 89474 w 1135697"/>
                <a:gd name="connsiteY1461" fmla="*/ 371285 h 562292"/>
                <a:gd name="connsiteX1462" fmla="*/ 91123 w 1135697"/>
                <a:gd name="connsiteY1462" fmla="*/ 371285 h 562292"/>
                <a:gd name="connsiteX1463" fmla="*/ 91123 w 1135697"/>
                <a:gd name="connsiteY1463" fmla="*/ 371157 h 562292"/>
                <a:gd name="connsiteX1464" fmla="*/ 91768 w 1135697"/>
                <a:gd name="connsiteY1464" fmla="*/ 371157 h 562292"/>
                <a:gd name="connsiteX1465" fmla="*/ 91768 w 1135697"/>
                <a:gd name="connsiteY1465" fmla="*/ 368935 h 562292"/>
                <a:gd name="connsiteX1466" fmla="*/ 91123 w 1135697"/>
                <a:gd name="connsiteY1466" fmla="*/ 368935 h 562292"/>
                <a:gd name="connsiteX1467" fmla="*/ 91123 w 1135697"/>
                <a:gd name="connsiteY1467" fmla="*/ 367824 h 562292"/>
                <a:gd name="connsiteX1468" fmla="*/ 91123 w 1135697"/>
                <a:gd name="connsiteY1468" fmla="*/ 366712 h 562292"/>
                <a:gd name="connsiteX1469" fmla="*/ 91768 w 1135697"/>
                <a:gd name="connsiteY1469" fmla="*/ 366712 h 562292"/>
                <a:gd name="connsiteX1470" fmla="*/ 91768 w 1135697"/>
                <a:gd name="connsiteY1470" fmla="*/ 366626 h 562292"/>
                <a:gd name="connsiteX1471" fmla="*/ 91768 w 1135697"/>
                <a:gd name="connsiteY1471" fmla="*/ 364024 h 562292"/>
                <a:gd name="connsiteX1472" fmla="*/ 91123 w 1135697"/>
                <a:gd name="connsiteY1472" fmla="*/ 363379 h 562292"/>
                <a:gd name="connsiteX1473" fmla="*/ 91768 w 1135697"/>
                <a:gd name="connsiteY1473" fmla="*/ 362734 h 562292"/>
                <a:gd name="connsiteX1474" fmla="*/ 91768 w 1135697"/>
                <a:gd name="connsiteY1474" fmla="*/ 362267 h 562292"/>
                <a:gd name="connsiteX1475" fmla="*/ 91768 w 1135697"/>
                <a:gd name="connsiteY1475" fmla="*/ 361968 h 562292"/>
                <a:gd name="connsiteX1476" fmla="*/ 95568 w 1135697"/>
                <a:gd name="connsiteY1476" fmla="*/ 361968 h 562292"/>
                <a:gd name="connsiteX1477" fmla="*/ 96356 w 1135697"/>
                <a:gd name="connsiteY1477" fmla="*/ 361968 h 562292"/>
                <a:gd name="connsiteX1478" fmla="*/ 96356 w 1135697"/>
                <a:gd name="connsiteY1478" fmla="*/ 360045 h 562292"/>
                <a:gd name="connsiteX1479" fmla="*/ 95568 w 1135697"/>
                <a:gd name="connsiteY1479" fmla="*/ 360045 h 562292"/>
                <a:gd name="connsiteX1480" fmla="*/ 95568 w 1135697"/>
                <a:gd name="connsiteY1480" fmla="*/ 358934 h 562292"/>
                <a:gd name="connsiteX1481" fmla="*/ 95568 w 1135697"/>
                <a:gd name="connsiteY1481" fmla="*/ 357822 h 562292"/>
                <a:gd name="connsiteX1482" fmla="*/ 96356 w 1135697"/>
                <a:gd name="connsiteY1482" fmla="*/ 357822 h 562292"/>
                <a:gd name="connsiteX1483" fmla="*/ 96356 w 1135697"/>
                <a:gd name="connsiteY1483" fmla="*/ 357309 h 562292"/>
                <a:gd name="connsiteX1484" fmla="*/ 96356 w 1135697"/>
                <a:gd name="connsiteY1484" fmla="*/ 355600 h 562292"/>
                <a:gd name="connsiteX1485" fmla="*/ 95568 w 1135697"/>
                <a:gd name="connsiteY1485" fmla="*/ 355600 h 562292"/>
                <a:gd name="connsiteX1486" fmla="*/ 95568 w 1135697"/>
                <a:gd name="connsiteY1486" fmla="*/ 353377 h 562292"/>
                <a:gd name="connsiteX1487" fmla="*/ 96356 w 1135697"/>
                <a:gd name="connsiteY1487" fmla="*/ 353377 h 562292"/>
                <a:gd name="connsiteX1488" fmla="*/ 96356 w 1135697"/>
                <a:gd name="connsiteY1488" fmla="*/ 352650 h 562292"/>
                <a:gd name="connsiteX1489" fmla="*/ 100013 w 1135697"/>
                <a:gd name="connsiteY1489" fmla="*/ 352650 h 562292"/>
                <a:gd name="connsiteX1490" fmla="*/ 100945 w 1135697"/>
                <a:gd name="connsiteY1490" fmla="*/ 352650 h 562292"/>
                <a:gd name="connsiteX1491" fmla="*/ 100945 w 1135697"/>
                <a:gd name="connsiteY1491" fmla="*/ 351155 h 562292"/>
                <a:gd name="connsiteX1492" fmla="*/ 100013 w 1135697"/>
                <a:gd name="connsiteY1492" fmla="*/ 351155 h 562292"/>
                <a:gd name="connsiteX1493" fmla="*/ 100013 w 1135697"/>
                <a:gd name="connsiteY1493" fmla="*/ 350044 h 562292"/>
                <a:gd name="connsiteX1494" fmla="*/ 100013 w 1135697"/>
                <a:gd name="connsiteY1494" fmla="*/ 348932 h 562292"/>
                <a:gd name="connsiteX1495" fmla="*/ 100945 w 1135697"/>
                <a:gd name="connsiteY1495" fmla="*/ 348932 h 562292"/>
                <a:gd name="connsiteX1496" fmla="*/ 100945 w 1135697"/>
                <a:gd name="connsiteY1496" fmla="*/ 347991 h 562292"/>
                <a:gd name="connsiteX1497" fmla="*/ 100945 w 1135697"/>
                <a:gd name="connsiteY1497" fmla="*/ 346710 h 562292"/>
                <a:gd name="connsiteX1498" fmla="*/ 100013 w 1135697"/>
                <a:gd name="connsiteY1498" fmla="*/ 346710 h 562292"/>
                <a:gd name="connsiteX1499" fmla="*/ 100013 w 1135697"/>
                <a:gd name="connsiteY1499" fmla="*/ 345599 h 562292"/>
                <a:gd name="connsiteX1500" fmla="*/ 100013 w 1135697"/>
                <a:gd name="connsiteY1500" fmla="*/ 344487 h 562292"/>
                <a:gd name="connsiteX1501" fmla="*/ 100945 w 1135697"/>
                <a:gd name="connsiteY1501" fmla="*/ 344487 h 562292"/>
                <a:gd name="connsiteX1502" fmla="*/ 100945 w 1135697"/>
                <a:gd name="connsiteY1502" fmla="*/ 343332 h 562292"/>
                <a:gd name="connsiteX1503" fmla="*/ 104458 w 1135697"/>
                <a:gd name="connsiteY1503" fmla="*/ 343332 h 562292"/>
                <a:gd name="connsiteX1504" fmla="*/ 105533 w 1135697"/>
                <a:gd name="connsiteY1504" fmla="*/ 343332 h 562292"/>
                <a:gd name="connsiteX1505" fmla="*/ 105533 w 1135697"/>
                <a:gd name="connsiteY1505" fmla="*/ 340042 h 562292"/>
                <a:gd name="connsiteX1506" fmla="*/ 104458 w 1135697"/>
                <a:gd name="connsiteY1506" fmla="*/ 340042 h 562292"/>
                <a:gd name="connsiteX1507" fmla="*/ 104458 w 1135697"/>
                <a:gd name="connsiteY1507" fmla="*/ 338931 h 562292"/>
                <a:gd name="connsiteX1508" fmla="*/ 104458 w 1135697"/>
                <a:gd name="connsiteY1508" fmla="*/ 337819 h 562292"/>
                <a:gd name="connsiteX1509" fmla="*/ 105533 w 1135697"/>
                <a:gd name="connsiteY1509" fmla="*/ 337819 h 562292"/>
                <a:gd name="connsiteX1510" fmla="*/ 105533 w 1135697"/>
                <a:gd name="connsiteY1510" fmla="*/ 335597 h 562292"/>
                <a:gd name="connsiteX1511" fmla="*/ 104458 w 1135697"/>
                <a:gd name="connsiteY1511" fmla="*/ 335597 h 562292"/>
                <a:gd name="connsiteX1512" fmla="*/ 104458 w 1135697"/>
                <a:gd name="connsiteY1512" fmla="*/ 334486 h 562292"/>
                <a:gd name="connsiteX1513" fmla="*/ 104458 w 1135697"/>
                <a:gd name="connsiteY1513" fmla="*/ 333374 h 562292"/>
                <a:gd name="connsiteX1514" fmla="*/ 105533 w 1135697"/>
                <a:gd name="connsiteY1514" fmla="*/ 333374 h 562292"/>
                <a:gd name="connsiteX1515" fmla="*/ 105533 w 1135697"/>
                <a:gd name="connsiteY1515" fmla="*/ 331116 h 562292"/>
                <a:gd name="connsiteX1516" fmla="*/ 104458 w 1135697"/>
                <a:gd name="connsiteY1516" fmla="*/ 330041 h 562292"/>
                <a:gd name="connsiteX1517" fmla="*/ 105570 w 1135697"/>
                <a:gd name="connsiteY1517" fmla="*/ 328929 h 562292"/>
                <a:gd name="connsiteX1518" fmla="*/ 105998 w 1135697"/>
                <a:gd name="connsiteY1518" fmla="*/ 329356 h 562292"/>
                <a:gd name="connsiteX1519" fmla="*/ 110121 w 1135697"/>
                <a:gd name="connsiteY1519" fmla="*/ 329356 h 562292"/>
                <a:gd name="connsiteX1520" fmla="*/ 111125 w 1135697"/>
                <a:gd name="connsiteY1520" fmla="*/ 329356 h 562292"/>
                <a:gd name="connsiteX1521" fmla="*/ 111125 w 1135697"/>
                <a:gd name="connsiteY1521" fmla="*/ 328929 h 562292"/>
                <a:gd name="connsiteX1522" fmla="*/ 111126 w 1135697"/>
                <a:gd name="connsiteY1522" fmla="*/ 328929 h 562292"/>
                <a:gd name="connsiteX1523" fmla="*/ 112237 w 1135697"/>
                <a:gd name="connsiteY1523" fmla="*/ 328929 h 562292"/>
                <a:gd name="connsiteX1524" fmla="*/ 113348 w 1135697"/>
                <a:gd name="connsiteY1524" fmla="*/ 328929 h 562292"/>
                <a:gd name="connsiteX1525" fmla="*/ 113348 w 1135697"/>
                <a:gd name="connsiteY1525" fmla="*/ 329356 h 562292"/>
                <a:gd name="connsiteX1526" fmla="*/ 114710 w 1135697"/>
                <a:gd name="connsiteY1526" fmla="*/ 329356 h 562292"/>
                <a:gd name="connsiteX1527" fmla="*/ 114710 w 1135697"/>
                <a:gd name="connsiteY1527" fmla="*/ 328929 h 562292"/>
                <a:gd name="connsiteX1528" fmla="*/ 114710 w 1135697"/>
                <a:gd name="connsiteY1528" fmla="*/ 324698 h 562292"/>
                <a:gd name="connsiteX1529" fmla="*/ 115570 w 1135697"/>
                <a:gd name="connsiteY1529" fmla="*/ 324698 h 562292"/>
                <a:gd name="connsiteX1530" fmla="*/ 915462 w 1135697"/>
                <a:gd name="connsiteY1530" fmla="*/ 220732 h 562292"/>
                <a:gd name="connsiteX1531" fmla="*/ 917754 w 1135697"/>
                <a:gd name="connsiteY1531" fmla="*/ 222488 h 562292"/>
                <a:gd name="connsiteX1532" fmla="*/ 921765 w 1135697"/>
                <a:gd name="connsiteY1532" fmla="*/ 220732 h 562292"/>
                <a:gd name="connsiteX1533" fmla="*/ 922338 w 1135697"/>
                <a:gd name="connsiteY1533" fmla="*/ 222488 h 562292"/>
                <a:gd name="connsiteX1534" fmla="*/ 926922 w 1135697"/>
                <a:gd name="connsiteY1534" fmla="*/ 222488 h 562292"/>
                <a:gd name="connsiteX1535" fmla="*/ 926922 w 1135697"/>
                <a:gd name="connsiteY1535" fmla="*/ 227171 h 562292"/>
                <a:gd name="connsiteX1536" fmla="*/ 959009 w 1135697"/>
                <a:gd name="connsiteY1536" fmla="*/ 259953 h 562292"/>
                <a:gd name="connsiteX1537" fmla="*/ 959009 w 1135697"/>
                <a:gd name="connsiteY1537" fmla="*/ 264637 h 562292"/>
                <a:gd name="connsiteX1538" fmla="*/ 963593 w 1135697"/>
                <a:gd name="connsiteY1538" fmla="*/ 259953 h 562292"/>
                <a:gd name="connsiteX1539" fmla="*/ 968177 w 1135697"/>
                <a:gd name="connsiteY1539" fmla="*/ 259953 h 562292"/>
                <a:gd name="connsiteX1540" fmla="*/ 972761 w 1135697"/>
                <a:gd name="connsiteY1540" fmla="*/ 255270 h 562292"/>
                <a:gd name="connsiteX1541" fmla="*/ 972761 w 1135697"/>
                <a:gd name="connsiteY1541" fmla="*/ 250587 h 562292"/>
                <a:gd name="connsiteX1542" fmla="*/ 977345 w 1135697"/>
                <a:gd name="connsiteY1542" fmla="*/ 250587 h 562292"/>
                <a:gd name="connsiteX1543" fmla="*/ 977345 w 1135697"/>
                <a:gd name="connsiteY1543" fmla="*/ 245904 h 562292"/>
                <a:gd name="connsiteX1544" fmla="*/ 981928 w 1135697"/>
                <a:gd name="connsiteY1544" fmla="*/ 241221 h 562292"/>
                <a:gd name="connsiteX1545" fmla="*/ 986512 w 1135697"/>
                <a:gd name="connsiteY1545" fmla="*/ 241221 h 562292"/>
                <a:gd name="connsiteX1546" fmla="*/ 991096 w 1135697"/>
                <a:gd name="connsiteY1546" fmla="*/ 245904 h 562292"/>
                <a:gd name="connsiteX1547" fmla="*/ 995680 w 1135697"/>
                <a:gd name="connsiteY1547" fmla="*/ 255270 h 562292"/>
                <a:gd name="connsiteX1548" fmla="*/ 995680 w 1135697"/>
                <a:gd name="connsiteY1548" fmla="*/ 259953 h 562292"/>
                <a:gd name="connsiteX1549" fmla="*/ 995680 w 1135697"/>
                <a:gd name="connsiteY1549" fmla="*/ 264637 h 562292"/>
                <a:gd name="connsiteX1550" fmla="*/ 991096 w 1135697"/>
                <a:gd name="connsiteY1550" fmla="*/ 264637 h 562292"/>
                <a:gd name="connsiteX1551" fmla="*/ 991096 w 1135697"/>
                <a:gd name="connsiteY1551" fmla="*/ 269320 h 562292"/>
                <a:gd name="connsiteX1552" fmla="*/ 977345 w 1135697"/>
                <a:gd name="connsiteY1552" fmla="*/ 274003 h 562292"/>
                <a:gd name="connsiteX1553" fmla="*/ 972761 w 1135697"/>
                <a:gd name="connsiteY1553" fmla="*/ 278686 h 562292"/>
                <a:gd name="connsiteX1554" fmla="*/ 977345 w 1135697"/>
                <a:gd name="connsiteY1554" fmla="*/ 283369 h 562292"/>
                <a:gd name="connsiteX1555" fmla="*/ 981928 w 1135697"/>
                <a:gd name="connsiteY1555" fmla="*/ 283369 h 562292"/>
                <a:gd name="connsiteX1556" fmla="*/ 986512 w 1135697"/>
                <a:gd name="connsiteY1556" fmla="*/ 292735 h 562292"/>
                <a:gd name="connsiteX1557" fmla="*/ 991096 w 1135697"/>
                <a:gd name="connsiteY1557" fmla="*/ 297419 h 562292"/>
                <a:gd name="connsiteX1558" fmla="*/ 991096 w 1135697"/>
                <a:gd name="connsiteY1558" fmla="*/ 306785 h 562292"/>
                <a:gd name="connsiteX1559" fmla="*/ 986512 w 1135697"/>
                <a:gd name="connsiteY1559" fmla="*/ 316151 h 562292"/>
                <a:gd name="connsiteX1560" fmla="*/ 981928 w 1135697"/>
                <a:gd name="connsiteY1560" fmla="*/ 316151 h 562292"/>
                <a:gd name="connsiteX1561" fmla="*/ 977345 w 1135697"/>
                <a:gd name="connsiteY1561" fmla="*/ 311468 h 562292"/>
                <a:gd name="connsiteX1562" fmla="*/ 972761 w 1135697"/>
                <a:gd name="connsiteY1562" fmla="*/ 306785 h 562292"/>
                <a:gd name="connsiteX1563" fmla="*/ 972761 w 1135697"/>
                <a:gd name="connsiteY1563" fmla="*/ 302102 h 562292"/>
                <a:gd name="connsiteX1564" fmla="*/ 968177 w 1135697"/>
                <a:gd name="connsiteY1564" fmla="*/ 297419 h 562292"/>
                <a:gd name="connsiteX1565" fmla="*/ 963593 w 1135697"/>
                <a:gd name="connsiteY1565" fmla="*/ 292735 h 562292"/>
                <a:gd name="connsiteX1566" fmla="*/ 954425 w 1135697"/>
                <a:gd name="connsiteY1566" fmla="*/ 288052 h 562292"/>
                <a:gd name="connsiteX1567" fmla="*/ 954425 w 1135697"/>
                <a:gd name="connsiteY1567" fmla="*/ 283369 h 562292"/>
                <a:gd name="connsiteX1568" fmla="*/ 949841 w 1135697"/>
                <a:gd name="connsiteY1568" fmla="*/ 283369 h 562292"/>
                <a:gd name="connsiteX1569" fmla="*/ 940673 w 1135697"/>
                <a:gd name="connsiteY1569" fmla="*/ 283369 h 562292"/>
                <a:gd name="connsiteX1570" fmla="*/ 936089 w 1135697"/>
                <a:gd name="connsiteY1570" fmla="*/ 283369 h 562292"/>
                <a:gd name="connsiteX1571" fmla="*/ 931505 w 1135697"/>
                <a:gd name="connsiteY1571" fmla="*/ 283369 h 562292"/>
                <a:gd name="connsiteX1572" fmla="*/ 931505 w 1135697"/>
                <a:gd name="connsiteY1572" fmla="*/ 278686 h 562292"/>
                <a:gd name="connsiteX1573" fmla="*/ 926922 w 1135697"/>
                <a:gd name="connsiteY1573" fmla="*/ 278686 h 562292"/>
                <a:gd name="connsiteX1574" fmla="*/ 922338 w 1135697"/>
                <a:gd name="connsiteY1574" fmla="*/ 278686 h 562292"/>
                <a:gd name="connsiteX1575" fmla="*/ 917754 w 1135697"/>
                <a:gd name="connsiteY1575" fmla="*/ 278686 h 562292"/>
                <a:gd name="connsiteX1576" fmla="*/ 913170 w 1135697"/>
                <a:gd name="connsiteY1576" fmla="*/ 278686 h 562292"/>
                <a:gd name="connsiteX1577" fmla="*/ 908586 w 1135697"/>
                <a:gd name="connsiteY1577" fmla="*/ 278686 h 562292"/>
                <a:gd name="connsiteX1578" fmla="*/ 913170 w 1135697"/>
                <a:gd name="connsiteY1578" fmla="*/ 283369 h 562292"/>
                <a:gd name="connsiteX1579" fmla="*/ 913170 w 1135697"/>
                <a:gd name="connsiteY1579" fmla="*/ 288052 h 562292"/>
                <a:gd name="connsiteX1580" fmla="*/ 922338 w 1135697"/>
                <a:gd name="connsiteY1580" fmla="*/ 297419 h 562292"/>
                <a:gd name="connsiteX1581" fmla="*/ 922338 w 1135697"/>
                <a:gd name="connsiteY1581" fmla="*/ 302102 h 562292"/>
                <a:gd name="connsiteX1582" fmla="*/ 922338 w 1135697"/>
                <a:gd name="connsiteY1582" fmla="*/ 306785 h 562292"/>
                <a:gd name="connsiteX1583" fmla="*/ 926922 w 1135697"/>
                <a:gd name="connsiteY1583" fmla="*/ 306785 h 562292"/>
                <a:gd name="connsiteX1584" fmla="*/ 922338 w 1135697"/>
                <a:gd name="connsiteY1584" fmla="*/ 311468 h 562292"/>
                <a:gd name="connsiteX1585" fmla="*/ 926922 w 1135697"/>
                <a:gd name="connsiteY1585" fmla="*/ 311468 h 562292"/>
                <a:gd name="connsiteX1586" fmla="*/ 926922 w 1135697"/>
                <a:gd name="connsiteY1586" fmla="*/ 316151 h 562292"/>
                <a:gd name="connsiteX1587" fmla="*/ 926922 w 1135697"/>
                <a:gd name="connsiteY1587" fmla="*/ 320834 h 562292"/>
                <a:gd name="connsiteX1588" fmla="*/ 926922 w 1135697"/>
                <a:gd name="connsiteY1588" fmla="*/ 325517 h 562292"/>
                <a:gd name="connsiteX1589" fmla="*/ 926922 w 1135697"/>
                <a:gd name="connsiteY1589" fmla="*/ 330201 h 562292"/>
                <a:gd name="connsiteX1590" fmla="*/ 926922 w 1135697"/>
                <a:gd name="connsiteY1590" fmla="*/ 334884 h 562292"/>
                <a:gd name="connsiteX1591" fmla="*/ 922338 w 1135697"/>
                <a:gd name="connsiteY1591" fmla="*/ 334884 h 562292"/>
                <a:gd name="connsiteX1592" fmla="*/ 917754 w 1135697"/>
                <a:gd name="connsiteY1592" fmla="*/ 344250 h 562292"/>
                <a:gd name="connsiteX1593" fmla="*/ 917754 w 1135697"/>
                <a:gd name="connsiteY1593" fmla="*/ 348933 h 562292"/>
                <a:gd name="connsiteX1594" fmla="*/ 913170 w 1135697"/>
                <a:gd name="connsiteY1594" fmla="*/ 348933 h 562292"/>
                <a:gd name="connsiteX1595" fmla="*/ 908586 w 1135697"/>
                <a:gd name="connsiteY1595" fmla="*/ 348933 h 562292"/>
                <a:gd name="connsiteX1596" fmla="*/ 904002 w 1135697"/>
                <a:gd name="connsiteY1596" fmla="*/ 344250 h 562292"/>
                <a:gd name="connsiteX1597" fmla="*/ 899418 w 1135697"/>
                <a:gd name="connsiteY1597" fmla="*/ 334884 h 562292"/>
                <a:gd name="connsiteX1598" fmla="*/ 899418 w 1135697"/>
                <a:gd name="connsiteY1598" fmla="*/ 330201 h 562292"/>
                <a:gd name="connsiteX1599" fmla="*/ 904002 w 1135697"/>
                <a:gd name="connsiteY1599" fmla="*/ 325517 h 562292"/>
                <a:gd name="connsiteX1600" fmla="*/ 904002 w 1135697"/>
                <a:gd name="connsiteY1600" fmla="*/ 320834 h 562292"/>
                <a:gd name="connsiteX1601" fmla="*/ 904002 w 1135697"/>
                <a:gd name="connsiteY1601" fmla="*/ 316151 h 562292"/>
                <a:gd name="connsiteX1602" fmla="*/ 904002 w 1135697"/>
                <a:gd name="connsiteY1602" fmla="*/ 311468 h 562292"/>
                <a:gd name="connsiteX1603" fmla="*/ 904002 w 1135697"/>
                <a:gd name="connsiteY1603" fmla="*/ 306785 h 562292"/>
                <a:gd name="connsiteX1604" fmla="*/ 904002 w 1135697"/>
                <a:gd name="connsiteY1604" fmla="*/ 302102 h 562292"/>
                <a:gd name="connsiteX1605" fmla="*/ 904002 w 1135697"/>
                <a:gd name="connsiteY1605" fmla="*/ 297419 h 562292"/>
                <a:gd name="connsiteX1606" fmla="*/ 904002 w 1135697"/>
                <a:gd name="connsiteY1606" fmla="*/ 283369 h 562292"/>
                <a:gd name="connsiteX1607" fmla="*/ 904002 w 1135697"/>
                <a:gd name="connsiteY1607" fmla="*/ 278686 h 562292"/>
                <a:gd name="connsiteX1608" fmla="*/ 904002 w 1135697"/>
                <a:gd name="connsiteY1608" fmla="*/ 274003 h 562292"/>
                <a:gd name="connsiteX1609" fmla="*/ 899418 w 1135697"/>
                <a:gd name="connsiteY1609" fmla="*/ 274003 h 562292"/>
                <a:gd name="connsiteX1610" fmla="*/ 894834 w 1135697"/>
                <a:gd name="connsiteY1610" fmla="*/ 274003 h 562292"/>
                <a:gd name="connsiteX1611" fmla="*/ 890250 w 1135697"/>
                <a:gd name="connsiteY1611" fmla="*/ 274003 h 562292"/>
                <a:gd name="connsiteX1612" fmla="*/ 885666 w 1135697"/>
                <a:gd name="connsiteY1612" fmla="*/ 274003 h 562292"/>
                <a:gd name="connsiteX1613" fmla="*/ 885666 w 1135697"/>
                <a:gd name="connsiteY1613" fmla="*/ 269320 h 562292"/>
                <a:gd name="connsiteX1614" fmla="*/ 881082 w 1135697"/>
                <a:gd name="connsiteY1614" fmla="*/ 269320 h 562292"/>
                <a:gd name="connsiteX1615" fmla="*/ 876499 w 1135697"/>
                <a:gd name="connsiteY1615" fmla="*/ 269320 h 562292"/>
                <a:gd name="connsiteX1616" fmla="*/ 876499 w 1135697"/>
                <a:gd name="connsiteY1616" fmla="*/ 264637 h 562292"/>
                <a:gd name="connsiteX1617" fmla="*/ 871915 w 1135697"/>
                <a:gd name="connsiteY1617" fmla="*/ 264637 h 562292"/>
                <a:gd name="connsiteX1618" fmla="*/ 871915 w 1135697"/>
                <a:gd name="connsiteY1618" fmla="*/ 259953 h 562292"/>
                <a:gd name="connsiteX1619" fmla="*/ 867331 w 1135697"/>
                <a:gd name="connsiteY1619" fmla="*/ 259953 h 562292"/>
                <a:gd name="connsiteX1620" fmla="*/ 862747 w 1135697"/>
                <a:gd name="connsiteY1620" fmla="*/ 255270 h 562292"/>
                <a:gd name="connsiteX1621" fmla="*/ 858163 w 1135697"/>
                <a:gd name="connsiteY1621" fmla="*/ 250587 h 562292"/>
                <a:gd name="connsiteX1622" fmla="*/ 853579 w 1135697"/>
                <a:gd name="connsiteY1622" fmla="*/ 245904 h 562292"/>
                <a:gd name="connsiteX1623" fmla="*/ 848995 w 1135697"/>
                <a:gd name="connsiteY1623" fmla="*/ 241221 h 562292"/>
                <a:gd name="connsiteX1624" fmla="*/ 853579 w 1135697"/>
                <a:gd name="connsiteY1624" fmla="*/ 241221 h 562292"/>
                <a:gd name="connsiteX1625" fmla="*/ 848995 w 1135697"/>
                <a:gd name="connsiteY1625" fmla="*/ 236538 h 562292"/>
                <a:gd name="connsiteX1626" fmla="*/ 853579 w 1135697"/>
                <a:gd name="connsiteY1626" fmla="*/ 236538 h 562292"/>
                <a:gd name="connsiteX1627" fmla="*/ 858163 w 1135697"/>
                <a:gd name="connsiteY1627" fmla="*/ 236538 h 562292"/>
                <a:gd name="connsiteX1628" fmla="*/ 867331 w 1135697"/>
                <a:gd name="connsiteY1628" fmla="*/ 241221 h 562292"/>
                <a:gd name="connsiteX1629" fmla="*/ 867331 w 1135697"/>
                <a:gd name="connsiteY1629" fmla="*/ 245904 h 562292"/>
                <a:gd name="connsiteX1630" fmla="*/ 871915 w 1135697"/>
                <a:gd name="connsiteY1630" fmla="*/ 245904 h 562292"/>
                <a:gd name="connsiteX1631" fmla="*/ 876499 w 1135697"/>
                <a:gd name="connsiteY1631" fmla="*/ 245904 h 562292"/>
                <a:gd name="connsiteX1632" fmla="*/ 881082 w 1135697"/>
                <a:gd name="connsiteY1632" fmla="*/ 250587 h 562292"/>
                <a:gd name="connsiteX1633" fmla="*/ 885666 w 1135697"/>
                <a:gd name="connsiteY1633" fmla="*/ 250587 h 562292"/>
                <a:gd name="connsiteX1634" fmla="*/ 890250 w 1135697"/>
                <a:gd name="connsiteY1634" fmla="*/ 255270 h 562292"/>
                <a:gd name="connsiteX1635" fmla="*/ 894834 w 1135697"/>
                <a:gd name="connsiteY1635" fmla="*/ 255270 h 562292"/>
                <a:gd name="connsiteX1636" fmla="*/ 904002 w 1135697"/>
                <a:gd name="connsiteY1636" fmla="*/ 259953 h 562292"/>
                <a:gd name="connsiteX1637" fmla="*/ 908586 w 1135697"/>
                <a:gd name="connsiteY1637" fmla="*/ 259953 h 562292"/>
                <a:gd name="connsiteX1638" fmla="*/ 917754 w 1135697"/>
                <a:gd name="connsiteY1638" fmla="*/ 259953 h 562292"/>
                <a:gd name="connsiteX1639" fmla="*/ 908586 w 1135697"/>
                <a:gd name="connsiteY1639" fmla="*/ 241221 h 562292"/>
                <a:gd name="connsiteX1640" fmla="*/ 908586 w 1135697"/>
                <a:gd name="connsiteY1640" fmla="*/ 236538 h 562292"/>
                <a:gd name="connsiteX1641" fmla="*/ 908586 w 1135697"/>
                <a:gd name="connsiteY1641" fmla="*/ 231855 h 562292"/>
                <a:gd name="connsiteX1642" fmla="*/ 908586 w 1135697"/>
                <a:gd name="connsiteY1642" fmla="*/ 227171 h 562292"/>
                <a:gd name="connsiteX1643" fmla="*/ 913170 w 1135697"/>
                <a:gd name="connsiteY1643" fmla="*/ 222488 h 562292"/>
                <a:gd name="connsiteX1644" fmla="*/ 915462 w 1135697"/>
                <a:gd name="connsiteY1644" fmla="*/ 220732 h 562292"/>
                <a:gd name="connsiteX1645" fmla="*/ 248266 w 1135697"/>
                <a:gd name="connsiteY1645" fmla="*/ 218488 h 562292"/>
                <a:gd name="connsiteX1646" fmla="*/ 252972 w 1135697"/>
                <a:gd name="connsiteY1646" fmla="*/ 218488 h 562292"/>
                <a:gd name="connsiteX1647" fmla="*/ 252972 w 1135697"/>
                <a:gd name="connsiteY1647" fmla="*/ 223190 h 562292"/>
                <a:gd name="connsiteX1648" fmla="*/ 248266 w 1135697"/>
                <a:gd name="connsiteY1648" fmla="*/ 223190 h 562292"/>
                <a:gd name="connsiteX1649" fmla="*/ 248266 w 1135697"/>
                <a:gd name="connsiteY1649" fmla="*/ 218488 h 562292"/>
                <a:gd name="connsiteX1650" fmla="*/ 252972 w 1135697"/>
                <a:gd name="connsiteY1650" fmla="*/ 209085 h 562292"/>
                <a:gd name="connsiteX1651" fmla="*/ 257679 w 1135697"/>
                <a:gd name="connsiteY1651" fmla="*/ 209085 h 562292"/>
                <a:gd name="connsiteX1652" fmla="*/ 257679 w 1135697"/>
                <a:gd name="connsiteY1652" fmla="*/ 213787 h 562292"/>
                <a:gd name="connsiteX1653" fmla="*/ 257679 w 1135697"/>
                <a:gd name="connsiteY1653" fmla="*/ 218488 h 562292"/>
                <a:gd name="connsiteX1654" fmla="*/ 252972 w 1135697"/>
                <a:gd name="connsiteY1654" fmla="*/ 218488 h 562292"/>
                <a:gd name="connsiteX1655" fmla="*/ 252972 w 1135697"/>
                <a:gd name="connsiteY1655" fmla="*/ 213787 h 562292"/>
                <a:gd name="connsiteX1656" fmla="*/ 252972 w 1135697"/>
                <a:gd name="connsiteY1656" fmla="*/ 209085 h 562292"/>
                <a:gd name="connsiteX1657" fmla="*/ 257679 w 1135697"/>
                <a:gd name="connsiteY1657" fmla="*/ 199683 h 562292"/>
                <a:gd name="connsiteX1658" fmla="*/ 262385 w 1135697"/>
                <a:gd name="connsiteY1658" fmla="*/ 199683 h 562292"/>
                <a:gd name="connsiteX1659" fmla="*/ 262385 w 1135697"/>
                <a:gd name="connsiteY1659" fmla="*/ 200024 h 562292"/>
                <a:gd name="connsiteX1660" fmla="*/ 262385 w 1135697"/>
                <a:gd name="connsiteY1660" fmla="*/ 204384 h 562292"/>
                <a:gd name="connsiteX1661" fmla="*/ 262385 w 1135697"/>
                <a:gd name="connsiteY1661" fmla="*/ 209085 h 562292"/>
                <a:gd name="connsiteX1662" fmla="*/ 257679 w 1135697"/>
                <a:gd name="connsiteY1662" fmla="*/ 209085 h 562292"/>
                <a:gd name="connsiteX1663" fmla="*/ 257679 w 1135697"/>
                <a:gd name="connsiteY1663" fmla="*/ 204384 h 562292"/>
                <a:gd name="connsiteX1664" fmla="*/ 257679 w 1135697"/>
                <a:gd name="connsiteY1664" fmla="*/ 199683 h 562292"/>
                <a:gd name="connsiteX1665" fmla="*/ 183801 w 1135697"/>
                <a:gd name="connsiteY1665" fmla="*/ 194627 h 562292"/>
                <a:gd name="connsiteX1666" fmla="*/ 183801 w 1135697"/>
                <a:gd name="connsiteY1666" fmla="*/ 199231 h 562292"/>
                <a:gd name="connsiteX1667" fmla="*/ 183801 w 1135697"/>
                <a:gd name="connsiteY1667" fmla="*/ 203835 h 562292"/>
                <a:gd name="connsiteX1668" fmla="*/ 183801 w 1135697"/>
                <a:gd name="connsiteY1668" fmla="*/ 208438 h 562292"/>
                <a:gd name="connsiteX1669" fmla="*/ 183801 w 1135697"/>
                <a:gd name="connsiteY1669" fmla="*/ 213042 h 562292"/>
                <a:gd name="connsiteX1670" fmla="*/ 183801 w 1135697"/>
                <a:gd name="connsiteY1670" fmla="*/ 217646 h 562292"/>
                <a:gd name="connsiteX1671" fmla="*/ 183801 w 1135697"/>
                <a:gd name="connsiteY1671" fmla="*/ 222250 h 562292"/>
                <a:gd name="connsiteX1672" fmla="*/ 183801 w 1135697"/>
                <a:gd name="connsiteY1672" fmla="*/ 226853 h 562292"/>
                <a:gd name="connsiteX1673" fmla="*/ 183801 w 1135697"/>
                <a:gd name="connsiteY1673" fmla="*/ 231457 h 562292"/>
                <a:gd name="connsiteX1674" fmla="*/ 183801 w 1135697"/>
                <a:gd name="connsiteY1674" fmla="*/ 236061 h 562292"/>
                <a:gd name="connsiteX1675" fmla="*/ 183801 w 1135697"/>
                <a:gd name="connsiteY1675" fmla="*/ 240665 h 562292"/>
                <a:gd name="connsiteX1676" fmla="*/ 183801 w 1135697"/>
                <a:gd name="connsiteY1676" fmla="*/ 245268 h 562292"/>
                <a:gd name="connsiteX1677" fmla="*/ 183801 w 1135697"/>
                <a:gd name="connsiteY1677" fmla="*/ 249872 h 562292"/>
                <a:gd name="connsiteX1678" fmla="*/ 179134 w 1135697"/>
                <a:gd name="connsiteY1678" fmla="*/ 249872 h 562292"/>
                <a:gd name="connsiteX1679" fmla="*/ 179134 w 1135697"/>
                <a:gd name="connsiteY1679" fmla="*/ 254476 h 562292"/>
                <a:gd name="connsiteX1680" fmla="*/ 179134 w 1135697"/>
                <a:gd name="connsiteY1680" fmla="*/ 259080 h 562292"/>
                <a:gd name="connsiteX1681" fmla="*/ 179134 w 1135697"/>
                <a:gd name="connsiteY1681" fmla="*/ 263683 h 562292"/>
                <a:gd name="connsiteX1682" fmla="*/ 174466 w 1135697"/>
                <a:gd name="connsiteY1682" fmla="*/ 263683 h 562292"/>
                <a:gd name="connsiteX1683" fmla="*/ 174466 w 1135697"/>
                <a:gd name="connsiteY1683" fmla="*/ 268287 h 562292"/>
                <a:gd name="connsiteX1684" fmla="*/ 174466 w 1135697"/>
                <a:gd name="connsiteY1684" fmla="*/ 272891 h 562292"/>
                <a:gd name="connsiteX1685" fmla="*/ 174466 w 1135697"/>
                <a:gd name="connsiteY1685" fmla="*/ 277495 h 562292"/>
                <a:gd name="connsiteX1686" fmla="*/ 174466 w 1135697"/>
                <a:gd name="connsiteY1686" fmla="*/ 282098 h 562292"/>
                <a:gd name="connsiteX1687" fmla="*/ 169799 w 1135697"/>
                <a:gd name="connsiteY1687" fmla="*/ 282098 h 562292"/>
                <a:gd name="connsiteX1688" fmla="*/ 169799 w 1135697"/>
                <a:gd name="connsiteY1688" fmla="*/ 286702 h 562292"/>
                <a:gd name="connsiteX1689" fmla="*/ 165132 w 1135697"/>
                <a:gd name="connsiteY1689" fmla="*/ 286702 h 562292"/>
                <a:gd name="connsiteX1690" fmla="*/ 160464 w 1135697"/>
                <a:gd name="connsiteY1690" fmla="*/ 286702 h 562292"/>
                <a:gd name="connsiteX1691" fmla="*/ 155797 w 1135697"/>
                <a:gd name="connsiteY1691" fmla="*/ 286702 h 562292"/>
                <a:gd name="connsiteX1692" fmla="*/ 155797 w 1135697"/>
                <a:gd name="connsiteY1692" fmla="*/ 282098 h 562292"/>
                <a:gd name="connsiteX1693" fmla="*/ 155797 w 1135697"/>
                <a:gd name="connsiteY1693" fmla="*/ 277495 h 562292"/>
                <a:gd name="connsiteX1694" fmla="*/ 151130 w 1135697"/>
                <a:gd name="connsiteY1694" fmla="*/ 277495 h 562292"/>
                <a:gd name="connsiteX1695" fmla="*/ 151130 w 1135697"/>
                <a:gd name="connsiteY1695" fmla="*/ 272891 h 562292"/>
                <a:gd name="connsiteX1696" fmla="*/ 155797 w 1135697"/>
                <a:gd name="connsiteY1696" fmla="*/ 272891 h 562292"/>
                <a:gd name="connsiteX1697" fmla="*/ 155797 w 1135697"/>
                <a:gd name="connsiteY1697" fmla="*/ 268287 h 562292"/>
                <a:gd name="connsiteX1698" fmla="*/ 160464 w 1135697"/>
                <a:gd name="connsiteY1698" fmla="*/ 268287 h 562292"/>
                <a:gd name="connsiteX1699" fmla="*/ 160464 w 1135697"/>
                <a:gd name="connsiteY1699" fmla="*/ 263683 h 562292"/>
                <a:gd name="connsiteX1700" fmla="*/ 160464 w 1135697"/>
                <a:gd name="connsiteY1700" fmla="*/ 259080 h 562292"/>
                <a:gd name="connsiteX1701" fmla="*/ 165132 w 1135697"/>
                <a:gd name="connsiteY1701" fmla="*/ 259080 h 562292"/>
                <a:gd name="connsiteX1702" fmla="*/ 165132 w 1135697"/>
                <a:gd name="connsiteY1702" fmla="*/ 254476 h 562292"/>
                <a:gd name="connsiteX1703" fmla="*/ 165132 w 1135697"/>
                <a:gd name="connsiteY1703" fmla="*/ 249872 h 562292"/>
                <a:gd name="connsiteX1704" fmla="*/ 165132 w 1135697"/>
                <a:gd name="connsiteY1704" fmla="*/ 245268 h 562292"/>
                <a:gd name="connsiteX1705" fmla="*/ 169799 w 1135697"/>
                <a:gd name="connsiteY1705" fmla="*/ 245268 h 562292"/>
                <a:gd name="connsiteX1706" fmla="*/ 169799 w 1135697"/>
                <a:gd name="connsiteY1706" fmla="*/ 240665 h 562292"/>
                <a:gd name="connsiteX1707" fmla="*/ 169799 w 1135697"/>
                <a:gd name="connsiteY1707" fmla="*/ 236061 h 562292"/>
                <a:gd name="connsiteX1708" fmla="*/ 169799 w 1135697"/>
                <a:gd name="connsiteY1708" fmla="*/ 231457 h 562292"/>
                <a:gd name="connsiteX1709" fmla="*/ 169799 w 1135697"/>
                <a:gd name="connsiteY1709" fmla="*/ 226853 h 562292"/>
                <a:gd name="connsiteX1710" fmla="*/ 174466 w 1135697"/>
                <a:gd name="connsiteY1710" fmla="*/ 226853 h 562292"/>
                <a:gd name="connsiteX1711" fmla="*/ 174466 w 1135697"/>
                <a:gd name="connsiteY1711" fmla="*/ 222250 h 562292"/>
                <a:gd name="connsiteX1712" fmla="*/ 174466 w 1135697"/>
                <a:gd name="connsiteY1712" fmla="*/ 217646 h 562292"/>
                <a:gd name="connsiteX1713" fmla="*/ 174466 w 1135697"/>
                <a:gd name="connsiteY1713" fmla="*/ 213042 h 562292"/>
                <a:gd name="connsiteX1714" fmla="*/ 179134 w 1135697"/>
                <a:gd name="connsiteY1714" fmla="*/ 213042 h 562292"/>
                <a:gd name="connsiteX1715" fmla="*/ 179134 w 1135697"/>
                <a:gd name="connsiteY1715" fmla="*/ 208438 h 562292"/>
                <a:gd name="connsiteX1716" fmla="*/ 179134 w 1135697"/>
                <a:gd name="connsiteY1716" fmla="*/ 203835 h 562292"/>
                <a:gd name="connsiteX1717" fmla="*/ 179134 w 1135697"/>
                <a:gd name="connsiteY1717" fmla="*/ 199231 h 562292"/>
                <a:gd name="connsiteX1718" fmla="*/ 183801 w 1135697"/>
                <a:gd name="connsiteY1718" fmla="*/ 194627 h 562292"/>
                <a:gd name="connsiteX1719" fmla="*/ 183801 w 1135697"/>
                <a:gd name="connsiteY1719" fmla="*/ 190023 h 562292"/>
                <a:gd name="connsiteX1720" fmla="*/ 188468 w 1135697"/>
                <a:gd name="connsiteY1720" fmla="*/ 194627 h 562292"/>
                <a:gd name="connsiteX1721" fmla="*/ 183801 w 1135697"/>
                <a:gd name="connsiteY1721" fmla="*/ 194627 h 562292"/>
                <a:gd name="connsiteX1722" fmla="*/ 183801 w 1135697"/>
                <a:gd name="connsiteY1722" fmla="*/ 190023 h 562292"/>
                <a:gd name="connsiteX1723" fmla="*/ 183801 w 1135697"/>
                <a:gd name="connsiteY1723" fmla="*/ 185420 h 562292"/>
                <a:gd name="connsiteX1724" fmla="*/ 188468 w 1135697"/>
                <a:gd name="connsiteY1724" fmla="*/ 185420 h 562292"/>
                <a:gd name="connsiteX1725" fmla="*/ 188468 w 1135697"/>
                <a:gd name="connsiteY1725" fmla="*/ 190023 h 562292"/>
                <a:gd name="connsiteX1726" fmla="*/ 183801 w 1135697"/>
                <a:gd name="connsiteY1726" fmla="*/ 190023 h 562292"/>
                <a:gd name="connsiteX1727" fmla="*/ 183801 w 1135697"/>
                <a:gd name="connsiteY1727" fmla="*/ 185420 h 562292"/>
                <a:gd name="connsiteX1728" fmla="*/ 188468 w 1135697"/>
                <a:gd name="connsiteY1728" fmla="*/ 171608 h 562292"/>
                <a:gd name="connsiteX1729" fmla="*/ 193136 w 1135697"/>
                <a:gd name="connsiteY1729" fmla="*/ 171608 h 562292"/>
                <a:gd name="connsiteX1730" fmla="*/ 193136 w 1135697"/>
                <a:gd name="connsiteY1730" fmla="*/ 176212 h 562292"/>
                <a:gd name="connsiteX1731" fmla="*/ 188468 w 1135697"/>
                <a:gd name="connsiteY1731" fmla="*/ 176212 h 562292"/>
                <a:gd name="connsiteX1732" fmla="*/ 188468 w 1135697"/>
                <a:gd name="connsiteY1732" fmla="*/ 171608 h 562292"/>
                <a:gd name="connsiteX1733" fmla="*/ 160576 w 1135697"/>
                <a:gd name="connsiteY1733" fmla="*/ 166687 h 562292"/>
                <a:gd name="connsiteX1734" fmla="*/ 165576 w 1135697"/>
                <a:gd name="connsiteY1734" fmla="*/ 166687 h 562292"/>
                <a:gd name="connsiteX1735" fmla="*/ 170577 w 1135697"/>
                <a:gd name="connsiteY1735" fmla="*/ 166687 h 562292"/>
                <a:gd name="connsiteX1736" fmla="*/ 170577 w 1135697"/>
                <a:gd name="connsiteY1736" fmla="*/ 171132 h 562292"/>
                <a:gd name="connsiteX1737" fmla="*/ 175578 w 1135697"/>
                <a:gd name="connsiteY1737" fmla="*/ 171132 h 562292"/>
                <a:gd name="connsiteX1738" fmla="*/ 175578 w 1135697"/>
                <a:gd name="connsiteY1738" fmla="*/ 175577 h 562292"/>
                <a:gd name="connsiteX1739" fmla="*/ 175578 w 1135697"/>
                <a:gd name="connsiteY1739" fmla="*/ 180022 h 562292"/>
                <a:gd name="connsiteX1740" fmla="*/ 170577 w 1135697"/>
                <a:gd name="connsiteY1740" fmla="*/ 180022 h 562292"/>
                <a:gd name="connsiteX1741" fmla="*/ 165576 w 1135697"/>
                <a:gd name="connsiteY1741" fmla="*/ 180022 h 562292"/>
                <a:gd name="connsiteX1742" fmla="*/ 165576 w 1135697"/>
                <a:gd name="connsiteY1742" fmla="*/ 184467 h 562292"/>
                <a:gd name="connsiteX1743" fmla="*/ 160576 w 1135697"/>
                <a:gd name="connsiteY1743" fmla="*/ 184467 h 562292"/>
                <a:gd name="connsiteX1744" fmla="*/ 160576 w 1135697"/>
                <a:gd name="connsiteY1744" fmla="*/ 180022 h 562292"/>
                <a:gd name="connsiteX1745" fmla="*/ 155575 w 1135697"/>
                <a:gd name="connsiteY1745" fmla="*/ 180022 h 562292"/>
                <a:gd name="connsiteX1746" fmla="*/ 155575 w 1135697"/>
                <a:gd name="connsiteY1746" fmla="*/ 175577 h 562292"/>
                <a:gd name="connsiteX1747" fmla="*/ 155575 w 1135697"/>
                <a:gd name="connsiteY1747" fmla="*/ 171132 h 562292"/>
                <a:gd name="connsiteX1748" fmla="*/ 159951 w 1135697"/>
                <a:gd name="connsiteY1748" fmla="*/ 171132 h 562292"/>
                <a:gd name="connsiteX1749" fmla="*/ 160576 w 1135697"/>
                <a:gd name="connsiteY1749" fmla="*/ 171132 h 562292"/>
                <a:gd name="connsiteX1750" fmla="*/ 160576 w 1135697"/>
                <a:gd name="connsiteY1750" fmla="*/ 166687 h 562292"/>
                <a:gd name="connsiteX1751" fmla="*/ 220681 w 1135697"/>
                <a:gd name="connsiteY1751" fmla="*/ 162413 h 562292"/>
                <a:gd name="connsiteX1752" fmla="*/ 225257 w 1135697"/>
                <a:gd name="connsiteY1752" fmla="*/ 162413 h 562292"/>
                <a:gd name="connsiteX1753" fmla="*/ 225257 w 1135697"/>
                <a:gd name="connsiteY1753" fmla="*/ 167115 h 562292"/>
                <a:gd name="connsiteX1754" fmla="*/ 225257 w 1135697"/>
                <a:gd name="connsiteY1754" fmla="*/ 171816 h 562292"/>
                <a:gd name="connsiteX1755" fmla="*/ 225257 w 1135697"/>
                <a:gd name="connsiteY1755" fmla="*/ 176518 h 562292"/>
                <a:gd name="connsiteX1756" fmla="*/ 220681 w 1135697"/>
                <a:gd name="connsiteY1756" fmla="*/ 176518 h 562292"/>
                <a:gd name="connsiteX1757" fmla="*/ 220681 w 1135697"/>
                <a:gd name="connsiteY1757" fmla="*/ 181219 h 562292"/>
                <a:gd name="connsiteX1758" fmla="*/ 220681 w 1135697"/>
                <a:gd name="connsiteY1758" fmla="*/ 185921 h 562292"/>
                <a:gd name="connsiteX1759" fmla="*/ 220681 w 1135697"/>
                <a:gd name="connsiteY1759" fmla="*/ 190622 h 562292"/>
                <a:gd name="connsiteX1760" fmla="*/ 216105 w 1135697"/>
                <a:gd name="connsiteY1760" fmla="*/ 190622 h 562292"/>
                <a:gd name="connsiteX1761" fmla="*/ 216105 w 1135697"/>
                <a:gd name="connsiteY1761" fmla="*/ 195324 h 562292"/>
                <a:gd name="connsiteX1762" fmla="*/ 211529 w 1135697"/>
                <a:gd name="connsiteY1762" fmla="*/ 200025 h 562292"/>
                <a:gd name="connsiteX1763" fmla="*/ 211529 w 1135697"/>
                <a:gd name="connsiteY1763" fmla="*/ 195324 h 562292"/>
                <a:gd name="connsiteX1764" fmla="*/ 211529 w 1135697"/>
                <a:gd name="connsiteY1764" fmla="*/ 190622 h 562292"/>
                <a:gd name="connsiteX1765" fmla="*/ 211529 w 1135697"/>
                <a:gd name="connsiteY1765" fmla="*/ 185921 h 562292"/>
                <a:gd name="connsiteX1766" fmla="*/ 211529 w 1135697"/>
                <a:gd name="connsiteY1766" fmla="*/ 181219 h 562292"/>
                <a:gd name="connsiteX1767" fmla="*/ 216105 w 1135697"/>
                <a:gd name="connsiteY1767" fmla="*/ 181219 h 562292"/>
                <a:gd name="connsiteX1768" fmla="*/ 216105 w 1135697"/>
                <a:gd name="connsiteY1768" fmla="*/ 176518 h 562292"/>
                <a:gd name="connsiteX1769" fmla="*/ 216105 w 1135697"/>
                <a:gd name="connsiteY1769" fmla="*/ 171816 h 562292"/>
                <a:gd name="connsiteX1770" fmla="*/ 220681 w 1135697"/>
                <a:gd name="connsiteY1770" fmla="*/ 171816 h 562292"/>
                <a:gd name="connsiteX1771" fmla="*/ 220681 w 1135697"/>
                <a:gd name="connsiteY1771" fmla="*/ 167115 h 562292"/>
                <a:gd name="connsiteX1772" fmla="*/ 220681 w 1135697"/>
                <a:gd name="connsiteY1772" fmla="*/ 162413 h 562292"/>
                <a:gd name="connsiteX1773" fmla="*/ 193136 w 1135697"/>
                <a:gd name="connsiteY1773" fmla="*/ 157797 h 562292"/>
                <a:gd name="connsiteX1774" fmla="*/ 197803 w 1135697"/>
                <a:gd name="connsiteY1774" fmla="*/ 157797 h 562292"/>
                <a:gd name="connsiteX1775" fmla="*/ 197803 w 1135697"/>
                <a:gd name="connsiteY1775" fmla="*/ 162401 h 562292"/>
                <a:gd name="connsiteX1776" fmla="*/ 193136 w 1135697"/>
                <a:gd name="connsiteY1776" fmla="*/ 162401 h 562292"/>
                <a:gd name="connsiteX1777" fmla="*/ 193136 w 1135697"/>
                <a:gd name="connsiteY1777" fmla="*/ 157797 h 562292"/>
                <a:gd name="connsiteX1778" fmla="*/ 240030 w 1135697"/>
                <a:gd name="connsiteY1778" fmla="*/ 153352 h 562292"/>
                <a:gd name="connsiteX1779" fmla="*/ 244475 w 1135697"/>
                <a:gd name="connsiteY1779" fmla="*/ 153352 h 562292"/>
                <a:gd name="connsiteX1780" fmla="*/ 244475 w 1135697"/>
                <a:gd name="connsiteY1780" fmla="*/ 157797 h 562292"/>
                <a:gd name="connsiteX1781" fmla="*/ 248920 w 1135697"/>
                <a:gd name="connsiteY1781" fmla="*/ 162242 h 562292"/>
                <a:gd name="connsiteX1782" fmla="*/ 248920 w 1135697"/>
                <a:gd name="connsiteY1782" fmla="*/ 166687 h 562292"/>
                <a:gd name="connsiteX1783" fmla="*/ 248920 w 1135697"/>
                <a:gd name="connsiteY1783" fmla="*/ 171132 h 562292"/>
                <a:gd name="connsiteX1784" fmla="*/ 244475 w 1135697"/>
                <a:gd name="connsiteY1784" fmla="*/ 171132 h 562292"/>
                <a:gd name="connsiteX1785" fmla="*/ 244475 w 1135697"/>
                <a:gd name="connsiteY1785" fmla="*/ 175577 h 562292"/>
                <a:gd name="connsiteX1786" fmla="*/ 240030 w 1135697"/>
                <a:gd name="connsiteY1786" fmla="*/ 175577 h 562292"/>
                <a:gd name="connsiteX1787" fmla="*/ 240030 w 1135697"/>
                <a:gd name="connsiteY1787" fmla="*/ 171132 h 562292"/>
                <a:gd name="connsiteX1788" fmla="*/ 235585 w 1135697"/>
                <a:gd name="connsiteY1788" fmla="*/ 171132 h 562292"/>
                <a:gd name="connsiteX1789" fmla="*/ 235585 w 1135697"/>
                <a:gd name="connsiteY1789" fmla="*/ 166687 h 562292"/>
                <a:gd name="connsiteX1790" fmla="*/ 235585 w 1135697"/>
                <a:gd name="connsiteY1790" fmla="*/ 162242 h 562292"/>
                <a:gd name="connsiteX1791" fmla="*/ 235585 w 1135697"/>
                <a:gd name="connsiteY1791" fmla="*/ 157797 h 562292"/>
                <a:gd name="connsiteX1792" fmla="*/ 240030 w 1135697"/>
                <a:gd name="connsiteY1792" fmla="*/ 157797 h 562292"/>
                <a:gd name="connsiteX1793" fmla="*/ 240030 w 1135697"/>
                <a:gd name="connsiteY1793" fmla="*/ 153352 h 562292"/>
                <a:gd name="connsiteX1794" fmla="*/ 225257 w 1135697"/>
                <a:gd name="connsiteY1794" fmla="*/ 153011 h 562292"/>
                <a:gd name="connsiteX1795" fmla="*/ 229832 w 1135697"/>
                <a:gd name="connsiteY1795" fmla="*/ 153011 h 562292"/>
                <a:gd name="connsiteX1796" fmla="*/ 229832 w 1135697"/>
                <a:gd name="connsiteY1796" fmla="*/ 157712 h 562292"/>
                <a:gd name="connsiteX1797" fmla="*/ 229832 w 1135697"/>
                <a:gd name="connsiteY1797" fmla="*/ 162413 h 562292"/>
                <a:gd name="connsiteX1798" fmla="*/ 225257 w 1135697"/>
                <a:gd name="connsiteY1798" fmla="*/ 162413 h 562292"/>
                <a:gd name="connsiteX1799" fmla="*/ 225257 w 1135697"/>
                <a:gd name="connsiteY1799" fmla="*/ 157712 h 562292"/>
                <a:gd name="connsiteX1800" fmla="*/ 225257 w 1135697"/>
                <a:gd name="connsiteY1800" fmla="*/ 153011 h 562292"/>
                <a:gd name="connsiteX1801" fmla="*/ 738648 w 1135697"/>
                <a:gd name="connsiteY1801" fmla="*/ 148907 h 562292"/>
                <a:gd name="connsiteX1802" fmla="*/ 747760 w 1135697"/>
                <a:gd name="connsiteY1802" fmla="*/ 153500 h 562292"/>
                <a:gd name="connsiteX1803" fmla="*/ 761429 w 1135697"/>
                <a:gd name="connsiteY1803" fmla="*/ 158094 h 562292"/>
                <a:gd name="connsiteX1804" fmla="*/ 775097 w 1135697"/>
                <a:gd name="connsiteY1804" fmla="*/ 162687 h 562292"/>
                <a:gd name="connsiteX1805" fmla="*/ 779654 w 1135697"/>
                <a:gd name="connsiteY1805" fmla="*/ 162687 h 562292"/>
                <a:gd name="connsiteX1806" fmla="*/ 784210 w 1135697"/>
                <a:gd name="connsiteY1806" fmla="*/ 167280 h 562292"/>
                <a:gd name="connsiteX1807" fmla="*/ 788766 w 1135697"/>
                <a:gd name="connsiteY1807" fmla="*/ 171873 h 562292"/>
                <a:gd name="connsiteX1808" fmla="*/ 793322 w 1135697"/>
                <a:gd name="connsiteY1808" fmla="*/ 171873 h 562292"/>
                <a:gd name="connsiteX1809" fmla="*/ 793322 w 1135697"/>
                <a:gd name="connsiteY1809" fmla="*/ 176466 h 562292"/>
                <a:gd name="connsiteX1810" fmla="*/ 793322 w 1135697"/>
                <a:gd name="connsiteY1810" fmla="*/ 181060 h 562292"/>
                <a:gd name="connsiteX1811" fmla="*/ 788766 w 1135697"/>
                <a:gd name="connsiteY1811" fmla="*/ 181060 h 562292"/>
                <a:gd name="connsiteX1812" fmla="*/ 788766 w 1135697"/>
                <a:gd name="connsiteY1812" fmla="*/ 183930 h 562292"/>
                <a:gd name="connsiteX1813" fmla="*/ 788766 w 1135697"/>
                <a:gd name="connsiteY1813" fmla="*/ 185653 h 562292"/>
                <a:gd name="connsiteX1814" fmla="*/ 779654 w 1135697"/>
                <a:gd name="connsiteY1814" fmla="*/ 181060 h 562292"/>
                <a:gd name="connsiteX1815" fmla="*/ 775097 w 1135697"/>
                <a:gd name="connsiteY1815" fmla="*/ 181060 h 562292"/>
                <a:gd name="connsiteX1816" fmla="*/ 768029 w 1135697"/>
                <a:gd name="connsiteY1816" fmla="*/ 184622 h 562292"/>
                <a:gd name="connsiteX1817" fmla="*/ 768986 w 1135697"/>
                <a:gd name="connsiteY1817" fmla="*/ 185579 h 562292"/>
                <a:gd name="connsiteX1818" fmla="*/ 767874 w 1135697"/>
                <a:gd name="connsiteY1818" fmla="*/ 186691 h 562292"/>
                <a:gd name="connsiteX1819" fmla="*/ 766762 w 1135697"/>
                <a:gd name="connsiteY1819" fmla="*/ 185579 h 562292"/>
                <a:gd name="connsiteX1820" fmla="*/ 767404 w 1135697"/>
                <a:gd name="connsiteY1820" fmla="*/ 184938 h 562292"/>
                <a:gd name="connsiteX1821" fmla="*/ 765985 w 1135697"/>
                <a:gd name="connsiteY1821" fmla="*/ 185653 h 562292"/>
                <a:gd name="connsiteX1822" fmla="*/ 761429 w 1135697"/>
                <a:gd name="connsiteY1822" fmla="*/ 185653 h 562292"/>
                <a:gd name="connsiteX1823" fmla="*/ 765985 w 1135697"/>
                <a:gd name="connsiteY1823" fmla="*/ 190246 h 562292"/>
                <a:gd name="connsiteX1824" fmla="*/ 770541 w 1135697"/>
                <a:gd name="connsiteY1824" fmla="*/ 190246 h 562292"/>
                <a:gd name="connsiteX1825" fmla="*/ 775097 w 1135697"/>
                <a:gd name="connsiteY1825" fmla="*/ 190246 h 562292"/>
                <a:gd name="connsiteX1826" fmla="*/ 775097 w 1135697"/>
                <a:gd name="connsiteY1826" fmla="*/ 194839 h 562292"/>
                <a:gd name="connsiteX1827" fmla="*/ 779654 w 1135697"/>
                <a:gd name="connsiteY1827" fmla="*/ 194839 h 562292"/>
                <a:gd name="connsiteX1828" fmla="*/ 784210 w 1135697"/>
                <a:gd name="connsiteY1828" fmla="*/ 199432 h 562292"/>
                <a:gd name="connsiteX1829" fmla="*/ 784210 w 1135697"/>
                <a:gd name="connsiteY1829" fmla="*/ 204026 h 562292"/>
                <a:gd name="connsiteX1830" fmla="*/ 788766 w 1135697"/>
                <a:gd name="connsiteY1830" fmla="*/ 208619 h 562292"/>
                <a:gd name="connsiteX1831" fmla="*/ 788766 w 1135697"/>
                <a:gd name="connsiteY1831" fmla="*/ 213212 h 562292"/>
                <a:gd name="connsiteX1832" fmla="*/ 788766 w 1135697"/>
                <a:gd name="connsiteY1832" fmla="*/ 217805 h 562292"/>
                <a:gd name="connsiteX1833" fmla="*/ 784210 w 1135697"/>
                <a:gd name="connsiteY1833" fmla="*/ 217805 h 562292"/>
                <a:gd name="connsiteX1834" fmla="*/ 779654 w 1135697"/>
                <a:gd name="connsiteY1834" fmla="*/ 217805 h 562292"/>
                <a:gd name="connsiteX1835" fmla="*/ 775097 w 1135697"/>
                <a:gd name="connsiteY1835" fmla="*/ 213212 h 562292"/>
                <a:gd name="connsiteX1836" fmla="*/ 770541 w 1135697"/>
                <a:gd name="connsiteY1836" fmla="*/ 208619 h 562292"/>
                <a:gd name="connsiteX1837" fmla="*/ 765985 w 1135697"/>
                <a:gd name="connsiteY1837" fmla="*/ 208619 h 562292"/>
                <a:gd name="connsiteX1838" fmla="*/ 761429 w 1135697"/>
                <a:gd name="connsiteY1838" fmla="*/ 204026 h 562292"/>
                <a:gd name="connsiteX1839" fmla="*/ 747760 w 1135697"/>
                <a:gd name="connsiteY1839" fmla="*/ 190246 h 562292"/>
                <a:gd name="connsiteX1840" fmla="*/ 738648 w 1135697"/>
                <a:gd name="connsiteY1840" fmla="*/ 190246 h 562292"/>
                <a:gd name="connsiteX1841" fmla="*/ 720423 w 1135697"/>
                <a:gd name="connsiteY1841" fmla="*/ 181060 h 562292"/>
                <a:gd name="connsiteX1842" fmla="*/ 715867 w 1135697"/>
                <a:gd name="connsiteY1842" fmla="*/ 181060 h 562292"/>
                <a:gd name="connsiteX1843" fmla="*/ 711311 w 1135697"/>
                <a:gd name="connsiteY1843" fmla="*/ 176466 h 562292"/>
                <a:gd name="connsiteX1844" fmla="*/ 706755 w 1135697"/>
                <a:gd name="connsiteY1844" fmla="*/ 171873 h 562292"/>
                <a:gd name="connsiteX1845" fmla="*/ 711311 w 1135697"/>
                <a:gd name="connsiteY1845" fmla="*/ 167280 h 562292"/>
                <a:gd name="connsiteX1846" fmla="*/ 715867 w 1135697"/>
                <a:gd name="connsiteY1846" fmla="*/ 167280 h 562292"/>
                <a:gd name="connsiteX1847" fmla="*/ 720423 w 1135697"/>
                <a:gd name="connsiteY1847" fmla="*/ 167280 h 562292"/>
                <a:gd name="connsiteX1848" fmla="*/ 724980 w 1135697"/>
                <a:gd name="connsiteY1848" fmla="*/ 167280 h 562292"/>
                <a:gd name="connsiteX1849" fmla="*/ 734092 w 1135697"/>
                <a:gd name="connsiteY1849" fmla="*/ 171873 h 562292"/>
                <a:gd name="connsiteX1850" fmla="*/ 738648 w 1135697"/>
                <a:gd name="connsiteY1850" fmla="*/ 171873 h 562292"/>
                <a:gd name="connsiteX1851" fmla="*/ 747760 w 1135697"/>
                <a:gd name="connsiteY1851" fmla="*/ 176466 h 562292"/>
                <a:gd name="connsiteX1852" fmla="*/ 756873 w 1135697"/>
                <a:gd name="connsiteY1852" fmla="*/ 176466 h 562292"/>
                <a:gd name="connsiteX1853" fmla="*/ 765985 w 1135697"/>
                <a:gd name="connsiteY1853" fmla="*/ 171873 h 562292"/>
                <a:gd name="connsiteX1854" fmla="*/ 756873 w 1135697"/>
                <a:gd name="connsiteY1854" fmla="*/ 167280 h 562292"/>
                <a:gd name="connsiteX1855" fmla="*/ 752317 w 1135697"/>
                <a:gd name="connsiteY1855" fmla="*/ 162687 h 562292"/>
                <a:gd name="connsiteX1856" fmla="*/ 743204 w 1135697"/>
                <a:gd name="connsiteY1856" fmla="*/ 162687 h 562292"/>
                <a:gd name="connsiteX1857" fmla="*/ 743204 w 1135697"/>
                <a:gd name="connsiteY1857" fmla="*/ 158094 h 562292"/>
                <a:gd name="connsiteX1858" fmla="*/ 738648 w 1135697"/>
                <a:gd name="connsiteY1858" fmla="*/ 153500 h 562292"/>
                <a:gd name="connsiteX1859" fmla="*/ 738648 w 1135697"/>
                <a:gd name="connsiteY1859" fmla="*/ 148907 h 562292"/>
                <a:gd name="connsiteX1860" fmla="*/ 229832 w 1135697"/>
                <a:gd name="connsiteY1860" fmla="*/ 143608 h 562292"/>
                <a:gd name="connsiteX1861" fmla="*/ 234408 w 1135697"/>
                <a:gd name="connsiteY1861" fmla="*/ 143608 h 562292"/>
                <a:gd name="connsiteX1862" fmla="*/ 234408 w 1135697"/>
                <a:gd name="connsiteY1862" fmla="*/ 148309 h 562292"/>
                <a:gd name="connsiteX1863" fmla="*/ 229832 w 1135697"/>
                <a:gd name="connsiteY1863" fmla="*/ 148309 h 562292"/>
                <a:gd name="connsiteX1864" fmla="*/ 229832 w 1135697"/>
                <a:gd name="connsiteY1864" fmla="*/ 143608 h 562292"/>
                <a:gd name="connsiteX1865" fmla="*/ 730092 w 1135697"/>
                <a:gd name="connsiteY1865" fmla="*/ 135572 h 562292"/>
                <a:gd name="connsiteX1866" fmla="*/ 731204 w 1135697"/>
                <a:gd name="connsiteY1866" fmla="*/ 136684 h 562292"/>
                <a:gd name="connsiteX1867" fmla="*/ 730092 w 1135697"/>
                <a:gd name="connsiteY1867" fmla="*/ 137796 h 562292"/>
                <a:gd name="connsiteX1868" fmla="*/ 728980 w 1135697"/>
                <a:gd name="connsiteY1868" fmla="*/ 136684 h 562292"/>
                <a:gd name="connsiteX1869" fmla="*/ 730092 w 1135697"/>
                <a:gd name="connsiteY1869" fmla="*/ 135572 h 562292"/>
                <a:gd name="connsiteX1870" fmla="*/ 721202 w 1135697"/>
                <a:gd name="connsiteY1870" fmla="*/ 135572 h 562292"/>
                <a:gd name="connsiteX1871" fmla="*/ 722314 w 1135697"/>
                <a:gd name="connsiteY1871" fmla="*/ 136684 h 562292"/>
                <a:gd name="connsiteX1872" fmla="*/ 721202 w 1135697"/>
                <a:gd name="connsiteY1872" fmla="*/ 137796 h 562292"/>
                <a:gd name="connsiteX1873" fmla="*/ 720090 w 1135697"/>
                <a:gd name="connsiteY1873" fmla="*/ 136684 h 562292"/>
                <a:gd name="connsiteX1874" fmla="*/ 721202 w 1135697"/>
                <a:gd name="connsiteY1874" fmla="*/ 135572 h 562292"/>
                <a:gd name="connsiteX1875" fmla="*/ 234408 w 1135697"/>
                <a:gd name="connsiteY1875" fmla="*/ 134205 h 562292"/>
                <a:gd name="connsiteX1876" fmla="*/ 238984 w 1135697"/>
                <a:gd name="connsiteY1876" fmla="*/ 134205 h 562292"/>
                <a:gd name="connsiteX1877" fmla="*/ 238984 w 1135697"/>
                <a:gd name="connsiteY1877" fmla="*/ 138906 h 562292"/>
                <a:gd name="connsiteX1878" fmla="*/ 234408 w 1135697"/>
                <a:gd name="connsiteY1878" fmla="*/ 138906 h 562292"/>
                <a:gd name="connsiteX1879" fmla="*/ 234408 w 1135697"/>
                <a:gd name="connsiteY1879" fmla="*/ 134205 h 562292"/>
                <a:gd name="connsiteX1880" fmla="*/ 821614 w 1135697"/>
                <a:gd name="connsiteY1880" fmla="*/ 129645 h 562292"/>
                <a:gd name="connsiteX1881" fmla="*/ 826237 w 1135697"/>
                <a:gd name="connsiteY1881" fmla="*/ 129645 h 562292"/>
                <a:gd name="connsiteX1882" fmla="*/ 821614 w 1135697"/>
                <a:gd name="connsiteY1882" fmla="*/ 129645 h 562292"/>
                <a:gd name="connsiteX1883" fmla="*/ 730092 w 1135697"/>
                <a:gd name="connsiteY1883" fmla="*/ 128904 h 562292"/>
                <a:gd name="connsiteX1884" fmla="*/ 731204 w 1135697"/>
                <a:gd name="connsiteY1884" fmla="*/ 130016 h 562292"/>
                <a:gd name="connsiteX1885" fmla="*/ 730092 w 1135697"/>
                <a:gd name="connsiteY1885" fmla="*/ 131128 h 562292"/>
                <a:gd name="connsiteX1886" fmla="*/ 728980 w 1135697"/>
                <a:gd name="connsiteY1886" fmla="*/ 130016 h 562292"/>
                <a:gd name="connsiteX1887" fmla="*/ 730092 w 1135697"/>
                <a:gd name="connsiteY1887" fmla="*/ 128904 h 562292"/>
                <a:gd name="connsiteX1888" fmla="*/ 725647 w 1135697"/>
                <a:gd name="connsiteY1888" fmla="*/ 128904 h 562292"/>
                <a:gd name="connsiteX1889" fmla="*/ 726759 w 1135697"/>
                <a:gd name="connsiteY1889" fmla="*/ 130016 h 562292"/>
                <a:gd name="connsiteX1890" fmla="*/ 725647 w 1135697"/>
                <a:gd name="connsiteY1890" fmla="*/ 131128 h 562292"/>
                <a:gd name="connsiteX1891" fmla="*/ 724535 w 1135697"/>
                <a:gd name="connsiteY1891" fmla="*/ 130016 h 562292"/>
                <a:gd name="connsiteX1892" fmla="*/ 725647 w 1135697"/>
                <a:gd name="connsiteY1892" fmla="*/ 128904 h 562292"/>
                <a:gd name="connsiteX1893" fmla="*/ 174943 w 1135697"/>
                <a:gd name="connsiteY1893" fmla="*/ 128904 h 562292"/>
                <a:gd name="connsiteX1894" fmla="*/ 179705 w 1135697"/>
                <a:gd name="connsiteY1894" fmla="*/ 128904 h 562292"/>
                <a:gd name="connsiteX1895" fmla="*/ 179705 w 1135697"/>
                <a:gd name="connsiteY1895" fmla="*/ 133720 h 562292"/>
                <a:gd name="connsiteX1896" fmla="*/ 184468 w 1135697"/>
                <a:gd name="connsiteY1896" fmla="*/ 133720 h 562292"/>
                <a:gd name="connsiteX1897" fmla="*/ 184468 w 1135697"/>
                <a:gd name="connsiteY1897" fmla="*/ 138535 h 562292"/>
                <a:gd name="connsiteX1898" fmla="*/ 184468 w 1135697"/>
                <a:gd name="connsiteY1898" fmla="*/ 143351 h 562292"/>
                <a:gd name="connsiteX1899" fmla="*/ 184468 w 1135697"/>
                <a:gd name="connsiteY1899" fmla="*/ 148166 h 562292"/>
                <a:gd name="connsiteX1900" fmla="*/ 184468 w 1135697"/>
                <a:gd name="connsiteY1900" fmla="*/ 152982 h 562292"/>
                <a:gd name="connsiteX1901" fmla="*/ 179705 w 1135697"/>
                <a:gd name="connsiteY1901" fmla="*/ 152982 h 562292"/>
                <a:gd name="connsiteX1902" fmla="*/ 174943 w 1135697"/>
                <a:gd name="connsiteY1902" fmla="*/ 152982 h 562292"/>
                <a:gd name="connsiteX1903" fmla="*/ 170180 w 1135697"/>
                <a:gd name="connsiteY1903" fmla="*/ 152982 h 562292"/>
                <a:gd name="connsiteX1904" fmla="*/ 170180 w 1135697"/>
                <a:gd name="connsiteY1904" fmla="*/ 157797 h 562292"/>
                <a:gd name="connsiteX1905" fmla="*/ 165418 w 1135697"/>
                <a:gd name="connsiteY1905" fmla="*/ 157797 h 562292"/>
                <a:gd name="connsiteX1906" fmla="*/ 160655 w 1135697"/>
                <a:gd name="connsiteY1906" fmla="*/ 157797 h 562292"/>
                <a:gd name="connsiteX1907" fmla="*/ 155892 w 1135697"/>
                <a:gd name="connsiteY1907" fmla="*/ 157797 h 562292"/>
                <a:gd name="connsiteX1908" fmla="*/ 155892 w 1135697"/>
                <a:gd name="connsiteY1908" fmla="*/ 152982 h 562292"/>
                <a:gd name="connsiteX1909" fmla="*/ 151130 w 1135697"/>
                <a:gd name="connsiteY1909" fmla="*/ 152982 h 562292"/>
                <a:gd name="connsiteX1910" fmla="*/ 151130 w 1135697"/>
                <a:gd name="connsiteY1910" fmla="*/ 148166 h 562292"/>
                <a:gd name="connsiteX1911" fmla="*/ 151130 w 1135697"/>
                <a:gd name="connsiteY1911" fmla="*/ 143351 h 562292"/>
                <a:gd name="connsiteX1912" fmla="*/ 155892 w 1135697"/>
                <a:gd name="connsiteY1912" fmla="*/ 143351 h 562292"/>
                <a:gd name="connsiteX1913" fmla="*/ 155892 w 1135697"/>
                <a:gd name="connsiteY1913" fmla="*/ 138535 h 562292"/>
                <a:gd name="connsiteX1914" fmla="*/ 160655 w 1135697"/>
                <a:gd name="connsiteY1914" fmla="*/ 138535 h 562292"/>
                <a:gd name="connsiteX1915" fmla="*/ 160655 w 1135697"/>
                <a:gd name="connsiteY1915" fmla="*/ 133720 h 562292"/>
                <a:gd name="connsiteX1916" fmla="*/ 162441 w 1135697"/>
                <a:gd name="connsiteY1916" fmla="*/ 133720 h 562292"/>
                <a:gd name="connsiteX1917" fmla="*/ 165418 w 1135697"/>
                <a:gd name="connsiteY1917" fmla="*/ 133720 h 562292"/>
                <a:gd name="connsiteX1918" fmla="*/ 170180 w 1135697"/>
                <a:gd name="connsiteY1918" fmla="*/ 133720 h 562292"/>
                <a:gd name="connsiteX1919" fmla="*/ 174943 w 1135697"/>
                <a:gd name="connsiteY1919" fmla="*/ 128904 h 562292"/>
                <a:gd name="connsiteX1920" fmla="*/ 257679 w 1135697"/>
                <a:gd name="connsiteY1920" fmla="*/ 124459 h 562292"/>
                <a:gd name="connsiteX1921" fmla="*/ 262385 w 1135697"/>
                <a:gd name="connsiteY1921" fmla="*/ 124459 h 562292"/>
                <a:gd name="connsiteX1922" fmla="*/ 267092 w 1135697"/>
                <a:gd name="connsiteY1922" fmla="*/ 124459 h 562292"/>
                <a:gd name="connsiteX1923" fmla="*/ 271798 w 1135697"/>
                <a:gd name="connsiteY1923" fmla="*/ 124459 h 562292"/>
                <a:gd name="connsiteX1924" fmla="*/ 276505 w 1135697"/>
                <a:gd name="connsiteY1924" fmla="*/ 124459 h 562292"/>
                <a:gd name="connsiteX1925" fmla="*/ 276505 w 1135697"/>
                <a:gd name="connsiteY1925" fmla="*/ 129161 h 562292"/>
                <a:gd name="connsiteX1926" fmla="*/ 276505 w 1135697"/>
                <a:gd name="connsiteY1926" fmla="*/ 133862 h 562292"/>
                <a:gd name="connsiteX1927" fmla="*/ 276505 w 1135697"/>
                <a:gd name="connsiteY1927" fmla="*/ 138564 h 562292"/>
                <a:gd name="connsiteX1928" fmla="*/ 271798 w 1135697"/>
                <a:gd name="connsiteY1928" fmla="*/ 138564 h 562292"/>
                <a:gd name="connsiteX1929" fmla="*/ 271798 w 1135697"/>
                <a:gd name="connsiteY1929" fmla="*/ 143265 h 562292"/>
                <a:gd name="connsiteX1930" fmla="*/ 271798 w 1135697"/>
                <a:gd name="connsiteY1930" fmla="*/ 147966 h 562292"/>
                <a:gd name="connsiteX1931" fmla="*/ 276505 w 1135697"/>
                <a:gd name="connsiteY1931" fmla="*/ 152668 h 562292"/>
                <a:gd name="connsiteX1932" fmla="*/ 276505 w 1135697"/>
                <a:gd name="connsiteY1932" fmla="*/ 157369 h 562292"/>
                <a:gd name="connsiteX1933" fmla="*/ 276505 w 1135697"/>
                <a:gd name="connsiteY1933" fmla="*/ 162071 h 562292"/>
                <a:gd name="connsiteX1934" fmla="*/ 276505 w 1135697"/>
                <a:gd name="connsiteY1934" fmla="*/ 166772 h 562292"/>
                <a:gd name="connsiteX1935" fmla="*/ 281211 w 1135697"/>
                <a:gd name="connsiteY1935" fmla="*/ 166772 h 562292"/>
                <a:gd name="connsiteX1936" fmla="*/ 281211 w 1135697"/>
                <a:gd name="connsiteY1936" fmla="*/ 162071 h 562292"/>
                <a:gd name="connsiteX1937" fmla="*/ 285918 w 1135697"/>
                <a:gd name="connsiteY1937" fmla="*/ 162071 h 562292"/>
                <a:gd name="connsiteX1938" fmla="*/ 290624 w 1135697"/>
                <a:gd name="connsiteY1938" fmla="*/ 162071 h 562292"/>
                <a:gd name="connsiteX1939" fmla="*/ 290624 w 1135697"/>
                <a:gd name="connsiteY1939" fmla="*/ 166772 h 562292"/>
                <a:gd name="connsiteX1940" fmla="*/ 295331 w 1135697"/>
                <a:gd name="connsiteY1940" fmla="*/ 166772 h 562292"/>
                <a:gd name="connsiteX1941" fmla="*/ 295331 w 1135697"/>
                <a:gd name="connsiteY1941" fmla="*/ 171474 h 562292"/>
                <a:gd name="connsiteX1942" fmla="*/ 295331 w 1135697"/>
                <a:gd name="connsiteY1942" fmla="*/ 176175 h 562292"/>
                <a:gd name="connsiteX1943" fmla="*/ 300037 w 1135697"/>
                <a:gd name="connsiteY1943" fmla="*/ 176175 h 562292"/>
                <a:gd name="connsiteX1944" fmla="*/ 300037 w 1135697"/>
                <a:gd name="connsiteY1944" fmla="*/ 180022 h 562292"/>
                <a:gd name="connsiteX1945" fmla="*/ 300037 w 1135697"/>
                <a:gd name="connsiteY1945" fmla="*/ 180877 h 562292"/>
                <a:gd name="connsiteX1946" fmla="*/ 300037 w 1135697"/>
                <a:gd name="connsiteY1946" fmla="*/ 184467 h 562292"/>
                <a:gd name="connsiteX1947" fmla="*/ 300037 w 1135697"/>
                <a:gd name="connsiteY1947" fmla="*/ 185578 h 562292"/>
                <a:gd name="connsiteX1948" fmla="*/ 300037 w 1135697"/>
                <a:gd name="connsiteY1948" fmla="*/ 190280 h 562292"/>
                <a:gd name="connsiteX1949" fmla="*/ 300037 w 1135697"/>
                <a:gd name="connsiteY1949" fmla="*/ 194981 h 562292"/>
                <a:gd name="connsiteX1950" fmla="*/ 295331 w 1135697"/>
                <a:gd name="connsiteY1950" fmla="*/ 194981 h 562292"/>
                <a:gd name="connsiteX1951" fmla="*/ 295331 w 1135697"/>
                <a:gd name="connsiteY1951" fmla="*/ 199683 h 562292"/>
                <a:gd name="connsiteX1952" fmla="*/ 290624 w 1135697"/>
                <a:gd name="connsiteY1952" fmla="*/ 199683 h 562292"/>
                <a:gd name="connsiteX1953" fmla="*/ 290624 w 1135697"/>
                <a:gd name="connsiteY1953" fmla="*/ 204384 h 562292"/>
                <a:gd name="connsiteX1954" fmla="*/ 290624 w 1135697"/>
                <a:gd name="connsiteY1954" fmla="*/ 209085 h 562292"/>
                <a:gd name="connsiteX1955" fmla="*/ 290624 w 1135697"/>
                <a:gd name="connsiteY1955" fmla="*/ 213787 h 562292"/>
                <a:gd name="connsiteX1956" fmla="*/ 290624 w 1135697"/>
                <a:gd name="connsiteY1956" fmla="*/ 218488 h 562292"/>
                <a:gd name="connsiteX1957" fmla="*/ 290624 w 1135697"/>
                <a:gd name="connsiteY1957" fmla="*/ 223190 h 562292"/>
                <a:gd name="connsiteX1958" fmla="*/ 285918 w 1135697"/>
                <a:gd name="connsiteY1958" fmla="*/ 223190 h 562292"/>
                <a:gd name="connsiteX1959" fmla="*/ 285918 w 1135697"/>
                <a:gd name="connsiteY1959" fmla="*/ 227891 h 562292"/>
                <a:gd name="connsiteX1960" fmla="*/ 285918 w 1135697"/>
                <a:gd name="connsiteY1960" fmla="*/ 232593 h 562292"/>
                <a:gd name="connsiteX1961" fmla="*/ 281211 w 1135697"/>
                <a:gd name="connsiteY1961" fmla="*/ 232593 h 562292"/>
                <a:gd name="connsiteX1962" fmla="*/ 281211 w 1135697"/>
                <a:gd name="connsiteY1962" fmla="*/ 237294 h 562292"/>
                <a:gd name="connsiteX1963" fmla="*/ 281211 w 1135697"/>
                <a:gd name="connsiteY1963" fmla="*/ 241996 h 562292"/>
                <a:gd name="connsiteX1964" fmla="*/ 276505 w 1135697"/>
                <a:gd name="connsiteY1964" fmla="*/ 241996 h 562292"/>
                <a:gd name="connsiteX1965" fmla="*/ 271798 w 1135697"/>
                <a:gd name="connsiteY1965" fmla="*/ 241996 h 562292"/>
                <a:gd name="connsiteX1966" fmla="*/ 267092 w 1135697"/>
                <a:gd name="connsiteY1966" fmla="*/ 241996 h 562292"/>
                <a:gd name="connsiteX1967" fmla="*/ 267092 w 1135697"/>
                <a:gd name="connsiteY1967" fmla="*/ 237294 h 562292"/>
                <a:gd name="connsiteX1968" fmla="*/ 271798 w 1135697"/>
                <a:gd name="connsiteY1968" fmla="*/ 237294 h 562292"/>
                <a:gd name="connsiteX1969" fmla="*/ 271798 w 1135697"/>
                <a:gd name="connsiteY1969" fmla="*/ 232593 h 562292"/>
                <a:gd name="connsiteX1970" fmla="*/ 276505 w 1135697"/>
                <a:gd name="connsiteY1970" fmla="*/ 232593 h 562292"/>
                <a:gd name="connsiteX1971" fmla="*/ 276505 w 1135697"/>
                <a:gd name="connsiteY1971" fmla="*/ 227891 h 562292"/>
                <a:gd name="connsiteX1972" fmla="*/ 276505 w 1135697"/>
                <a:gd name="connsiteY1972" fmla="*/ 223190 h 562292"/>
                <a:gd name="connsiteX1973" fmla="*/ 281211 w 1135697"/>
                <a:gd name="connsiteY1973" fmla="*/ 223190 h 562292"/>
                <a:gd name="connsiteX1974" fmla="*/ 281211 w 1135697"/>
                <a:gd name="connsiteY1974" fmla="*/ 218488 h 562292"/>
                <a:gd name="connsiteX1975" fmla="*/ 281211 w 1135697"/>
                <a:gd name="connsiteY1975" fmla="*/ 213787 h 562292"/>
                <a:gd name="connsiteX1976" fmla="*/ 281211 w 1135697"/>
                <a:gd name="connsiteY1976" fmla="*/ 209085 h 562292"/>
                <a:gd name="connsiteX1977" fmla="*/ 285918 w 1135697"/>
                <a:gd name="connsiteY1977" fmla="*/ 209085 h 562292"/>
                <a:gd name="connsiteX1978" fmla="*/ 285918 w 1135697"/>
                <a:gd name="connsiteY1978" fmla="*/ 204384 h 562292"/>
                <a:gd name="connsiteX1979" fmla="*/ 285918 w 1135697"/>
                <a:gd name="connsiteY1979" fmla="*/ 199683 h 562292"/>
                <a:gd name="connsiteX1980" fmla="*/ 285918 w 1135697"/>
                <a:gd name="connsiteY1980" fmla="*/ 194981 h 562292"/>
                <a:gd name="connsiteX1981" fmla="*/ 285918 w 1135697"/>
                <a:gd name="connsiteY1981" fmla="*/ 190280 h 562292"/>
                <a:gd name="connsiteX1982" fmla="*/ 285918 w 1135697"/>
                <a:gd name="connsiteY1982" fmla="*/ 185578 h 562292"/>
                <a:gd name="connsiteX1983" fmla="*/ 285918 w 1135697"/>
                <a:gd name="connsiteY1983" fmla="*/ 180877 h 562292"/>
                <a:gd name="connsiteX1984" fmla="*/ 285918 w 1135697"/>
                <a:gd name="connsiteY1984" fmla="*/ 176175 h 562292"/>
                <a:gd name="connsiteX1985" fmla="*/ 281211 w 1135697"/>
                <a:gd name="connsiteY1985" fmla="*/ 176175 h 562292"/>
                <a:gd name="connsiteX1986" fmla="*/ 281211 w 1135697"/>
                <a:gd name="connsiteY1986" fmla="*/ 171474 h 562292"/>
                <a:gd name="connsiteX1987" fmla="*/ 276505 w 1135697"/>
                <a:gd name="connsiteY1987" fmla="*/ 171474 h 562292"/>
                <a:gd name="connsiteX1988" fmla="*/ 276505 w 1135697"/>
                <a:gd name="connsiteY1988" fmla="*/ 176175 h 562292"/>
                <a:gd name="connsiteX1989" fmla="*/ 271798 w 1135697"/>
                <a:gd name="connsiteY1989" fmla="*/ 176175 h 562292"/>
                <a:gd name="connsiteX1990" fmla="*/ 271798 w 1135697"/>
                <a:gd name="connsiteY1990" fmla="*/ 180877 h 562292"/>
                <a:gd name="connsiteX1991" fmla="*/ 271798 w 1135697"/>
                <a:gd name="connsiteY1991" fmla="*/ 185578 h 562292"/>
                <a:gd name="connsiteX1992" fmla="*/ 271798 w 1135697"/>
                <a:gd name="connsiteY1992" fmla="*/ 190280 h 562292"/>
                <a:gd name="connsiteX1993" fmla="*/ 267092 w 1135697"/>
                <a:gd name="connsiteY1993" fmla="*/ 190280 h 562292"/>
                <a:gd name="connsiteX1994" fmla="*/ 267092 w 1135697"/>
                <a:gd name="connsiteY1994" fmla="*/ 194981 h 562292"/>
                <a:gd name="connsiteX1995" fmla="*/ 266700 w 1135697"/>
                <a:gd name="connsiteY1995" fmla="*/ 194981 h 562292"/>
                <a:gd name="connsiteX1996" fmla="*/ 262385 w 1135697"/>
                <a:gd name="connsiteY1996" fmla="*/ 194981 h 562292"/>
                <a:gd name="connsiteX1997" fmla="*/ 262385 w 1135697"/>
                <a:gd name="connsiteY1997" fmla="*/ 190280 h 562292"/>
                <a:gd name="connsiteX1998" fmla="*/ 262385 w 1135697"/>
                <a:gd name="connsiteY1998" fmla="*/ 185578 h 562292"/>
                <a:gd name="connsiteX1999" fmla="*/ 257679 w 1135697"/>
                <a:gd name="connsiteY1999" fmla="*/ 185578 h 562292"/>
                <a:gd name="connsiteX2000" fmla="*/ 257679 w 1135697"/>
                <a:gd name="connsiteY2000" fmla="*/ 190280 h 562292"/>
                <a:gd name="connsiteX2001" fmla="*/ 252972 w 1135697"/>
                <a:gd name="connsiteY2001" fmla="*/ 190280 h 562292"/>
                <a:gd name="connsiteX2002" fmla="*/ 252972 w 1135697"/>
                <a:gd name="connsiteY2002" fmla="*/ 194981 h 562292"/>
                <a:gd name="connsiteX2003" fmla="*/ 248266 w 1135697"/>
                <a:gd name="connsiteY2003" fmla="*/ 194981 h 562292"/>
                <a:gd name="connsiteX2004" fmla="*/ 248266 w 1135697"/>
                <a:gd name="connsiteY2004" fmla="*/ 199683 h 562292"/>
                <a:gd name="connsiteX2005" fmla="*/ 243559 w 1135697"/>
                <a:gd name="connsiteY2005" fmla="*/ 199683 h 562292"/>
                <a:gd name="connsiteX2006" fmla="*/ 243559 w 1135697"/>
                <a:gd name="connsiteY2006" fmla="*/ 204384 h 562292"/>
                <a:gd name="connsiteX2007" fmla="*/ 243559 w 1135697"/>
                <a:gd name="connsiteY2007" fmla="*/ 209085 h 562292"/>
                <a:gd name="connsiteX2008" fmla="*/ 238853 w 1135697"/>
                <a:gd name="connsiteY2008" fmla="*/ 209085 h 562292"/>
                <a:gd name="connsiteX2009" fmla="*/ 238853 w 1135697"/>
                <a:gd name="connsiteY2009" fmla="*/ 213787 h 562292"/>
                <a:gd name="connsiteX2010" fmla="*/ 238853 w 1135697"/>
                <a:gd name="connsiteY2010" fmla="*/ 218488 h 562292"/>
                <a:gd name="connsiteX2011" fmla="*/ 238853 w 1135697"/>
                <a:gd name="connsiteY2011" fmla="*/ 223190 h 562292"/>
                <a:gd name="connsiteX2012" fmla="*/ 238853 w 1135697"/>
                <a:gd name="connsiteY2012" fmla="*/ 227891 h 562292"/>
                <a:gd name="connsiteX2013" fmla="*/ 243559 w 1135697"/>
                <a:gd name="connsiteY2013" fmla="*/ 227891 h 562292"/>
                <a:gd name="connsiteX2014" fmla="*/ 243559 w 1135697"/>
                <a:gd name="connsiteY2014" fmla="*/ 223190 h 562292"/>
                <a:gd name="connsiteX2015" fmla="*/ 248266 w 1135697"/>
                <a:gd name="connsiteY2015" fmla="*/ 223190 h 562292"/>
                <a:gd name="connsiteX2016" fmla="*/ 248266 w 1135697"/>
                <a:gd name="connsiteY2016" fmla="*/ 227891 h 562292"/>
                <a:gd name="connsiteX2017" fmla="*/ 248266 w 1135697"/>
                <a:gd name="connsiteY2017" fmla="*/ 232593 h 562292"/>
                <a:gd name="connsiteX2018" fmla="*/ 243559 w 1135697"/>
                <a:gd name="connsiteY2018" fmla="*/ 232593 h 562292"/>
                <a:gd name="connsiteX2019" fmla="*/ 243559 w 1135697"/>
                <a:gd name="connsiteY2019" fmla="*/ 235584 h 562292"/>
                <a:gd name="connsiteX2020" fmla="*/ 244475 w 1135697"/>
                <a:gd name="connsiteY2020" fmla="*/ 235584 h 562292"/>
                <a:gd name="connsiteX2021" fmla="*/ 244475 w 1135697"/>
                <a:gd name="connsiteY2021" fmla="*/ 242252 h 562292"/>
                <a:gd name="connsiteX2022" fmla="*/ 240030 w 1135697"/>
                <a:gd name="connsiteY2022" fmla="*/ 242252 h 562292"/>
                <a:gd name="connsiteX2023" fmla="*/ 240030 w 1135697"/>
                <a:gd name="connsiteY2023" fmla="*/ 237294 h 562292"/>
                <a:gd name="connsiteX2024" fmla="*/ 238853 w 1135697"/>
                <a:gd name="connsiteY2024" fmla="*/ 237294 h 562292"/>
                <a:gd name="connsiteX2025" fmla="*/ 238853 w 1135697"/>
                <a:gd name="connsiteY2025" fmla="*/ 241996 h 562292"/>
                <a:gd name="connsiteX2026" fmla="*/ 238853 w 1135697"/>
                <a:gd name="connsiteY2026" fmla="*/ 246697 h 562292"/>
                <a:gd name="connsiteX2027" fmla="*/ 234147 w 1135697"/>
                <a:gd name="connsiteY2027" fmla="*/ 246697 h 562292"/>
                <a:gd name="connsiteX2028" fmla="*/ 229440 w 1135697"/>
                <a:gd name="connsiteY2028" fmla="*/ 246697 h 562292"/>
                <a:gd name="connsiteX2029" fmla="*/ 224734 w 1135697"/>
                <a:gd name="connsiteY2029" fmla="*/ 246697 h 562292"/>
                <a:gd name="connsiteX2030" fmla="*/ 224734 w 1135697"/>
                <a:gd name="connsiteY2030" fmla="*/ 241996 h 562292"/>
                <a:gd name="connsiteX2031" fmla="*/ 224734 w 1135697"/>
                <a:gd name="connsiteY2031" fmla="*/ 237294 h 562292"/>
                <a:gd name="connsiteX2032" fmla="*/ 224472 w 1135697"/>
                <a:gd name="connsiteY2032" fmla="*/ 237033 h 562292"/>
                <a:gd name="connsiteX2033" fmla="*/ 224472 w 1135697"/>
                <a:gd name="connsiteY2033" fmla="*/ 237294 h 562292"/>
                <a:gd name="connsiteX2034" fmla="*/ 224472 w 1135697"/>
                <a:gd name="connsiteY2034" fmla="*/ 242252 h 562292"/>
                <a:gd name="connsiteX2035" fmla="*/ 220027 w 1135697"/>
                <a:gd name="connsiteY2035" fmla="*/ 242252 h 562292"/>
                <a:gd name="connsiteX2036" fmla="*/ 220027 w 1135697"/>
                <a:gd name="connsiteY2036" fmla="*/ 237294 h 562292"/>
                <a:gd name="connsiteX2037" fmla="*/ 220027 w 1135697"/>
                <a:gd name="connsiteY2037" fmla="*/ 235584 h 562292"/>
                <a:gd name="connsiteX2038" fmla="*/ 223022 w 1135697"/>
                <a:gd name="connsiteY2038" fmla="*/ 235584 h 562292"/>
                <a:gd name="connsiteX2039" fmla="*/ 220027 w 1135697"/>
                <a:gd name="connsiteY2039" fmla="*/ 232593 h 562292"/>
                <a:gd name="connsiteX2040" fmla="*/ 220027 w 1135697"/>
                <a:gd name="connsiteY2040" fmla="*/ 227891 h 562292"/>
                <a:gd name="connsiteX2041" fmla="*/ 220027 w 1135697"/>
                <a:gd name="connsiteY2041" fmla="*/ 223190 h 562292"/>
                <a:gd name="connsiteX2042" fmla="*/ 220027 w 1135697"/>
                <a:gd name="connsiteY2042" fmla="*/ 218488 h 562292"/>
                <a:gd name="connsiteX2043" fmla="*/ 224734 w 1135697"/>
                <a:gd name="connsiteY2043" fmla="*/ 218488 h 562292"/>
                <a:gd name="connsiteX2044" fmla="*/ 224734 w 1135697"/>
                <a:gd name="connsiteY2044" fmla="*/ 213787 h 562292"/>
                <a:gd name="connsiteX2045" fmla="*/ 229440 w 1135697"/>
                <a:gd name="connsiteY2045" fmla="*/ 213787 h 562292"/>
                <a:gd name="connsiteX2046" fmla="*/ 229440 w 1135697"/>
                <a:gd name="connsiteY2046" fmla="*/ 209085 h 562292"/>
                <a:gd name="connsiteX2047" fmla="*/ 229440 w 1135697"/>
                <a:gd name="connsiteY2047" fmla="*/ 204469 h 562292"/>
                <a:gd name="connsiteX2048" fmla="*/ 229440 w 1135697"/>
                <a:gd name="connsiteY2048" fmla="*/ 204384 h 562292"/>
                <a:gd name="connsiteX2049" fmla="*/ 229440 w 1135697"/>
                <a:gd name="connsiteY2049" fmla="*/ 199683 h 562292"/>
                <a:gd name="connsiteX2050" fmla="*/ 234147 w 1135697"/>
                <a:gd name="connsiteY2050" fmla="*/ 199683 h 562292"/>
                <a:gd name="connsiteX2051" fmla="*/ 234147 w 1135697"/>
                <a:gd name="connsiteY2051" fmla="*/ 194981 h 562292"/>
                <a:gd name="connsiteX2052" fmla="*/ 235585 w 1135697"/>
                <a:gd name="connsiteY2052" fmla="*/ 194981 h 562292"/>
                <a:gd name="connsiteX2053" fmla="*/ 238853 w 1135697"/>
                <a:gd name="connsiteY2053" fmla="*/ 194981 h 562292"/>
                <a:gd name="connsiteX2054" fmla="*/ 238853 w 1135697"/>
                <a:gd name="connsiteY2054" fmla="*/ 190280 h 562292"/>
                <a:gd name="connsiteX2055" fmla="*/ 238853 w 1135697"/>
                <a:gd name="connsiteY2055" fmla="*/ 185578 h 562292"/>
                <a:gd name="connsiteX2056" fmla="*/ 243559 w 1135697"/>
                <a:gd name="connsiteY2056" fmla="*/ 185578 h 562292"/>
                <a:gd name="connsiteX2057" fmla="*/ 243559 w 1135697"/>
                <a:gd name="connsiteY2057" fmla="*/ 180877 h 562292"/>
                <a:gd name="connsiteX2058" fmla="*/ 248266 w 1135697"/>
                <a:gd name="connsiteY2058" fmla="*/ 180877 h 562292"/>
                <a:gd name="connsiteX2059" fmla="*/ 252972 w 1135697"/>
                <a:gd name="connsiteY2059" fmla="*/ 180877 h 562292"/>
                <a:gd name="connsiteX2060" fmla="*/ 252972 w 1135697"/>
                <a:gd name="connsiteY2060" fmla="*/ 176175 h 562292"/>
                <a:gd name="connsiteX2061" fmla="*/ 257679 w 1135697"/>
                <a:gd name="connsiteY2061" fmla="*/ 176175 h 562292"/>
                <a:gd name="connsiteX2062" fmla="*/ 257679 w 1135697"/>
                <a:gd name="connsiteY2062" fmla="*/ 171474 h 562292"/>
                <a:gd name="connsiteX2063" fmla="*/ 262385 w 1135697"/>
                <a:gd name="connsiteY2063" fmla="*/ 171474 h 562292"/>
                <a:gd name="connsiteX2064" fmla="*/ 267092 w 1135697"/>
                <a:gd name="connsiteY2064" fmla="*/ 166772 h 562292"/>
                <a:gd name="connsiteX2065" fmla="*/ 267092 w 1135697"/>
                <a:gd name="connsiteY2065" fmla="*/ 162071 h 562292"/>
                <a:gd name="connsiteX2066" fmla="*/ 267092 w 1135697"/>
                <a:gd name="connsiteY2066" fmla="*/ 157369 h 562292"/>
                <a:gd name="connsiteX2067" fmla="*/ 267092 w 1135697"/>
                <a:gd name="connsiteY2067" fmla="*/ 152668 h 562292"/>
                <a:gd name="connsiteX2068" fmla="*/ 267092 w 1135697"/>
                <a:gd name="connsiteY2068" fmla="*/ 147966 h 562292"/>
                <a:gd name="connsiteX2069" fmla="*/ 267092 w 1135697"/>
                <a:gd name="connsiteY2069" fmla="*/ 143265 h 562292"/>
                <a:gd name="connsiteX2070" fmla="*/ 267092 w 1135697"/>
                <a:gd name="connsiteY2070" fmla="*/ 138564 h 562292"/>
                <a:gd name="connsiteX2071" fmla="*/ 262385 w 1135697"/>
                <a:gd name="connsiteY2071" fmla="*/ 138564 h 562292"/>
                <a:gd name="connsiteX2072" fmla="*/ 262385 w 1135697"/>
                <a:gd name="connsiteY2072" fmla="*/ 133862 h 562292"/>
                <a:gd name="connsiteX2073" fmla="*/ 262385 w 1135697"/>
                <a:gd name="connsiteY2073" fmla="*/ 129161 h 562292"/>
                <a:gd name="connsiteX2074" fmla="*/ 257679 w 1135697"/>
                <a:gd name="connsiteY2074" fmla="*/ 129161 h 562292"/>
                <a:gd name="connsiteX2075" fmla="*/ 257679 w 1135697"/>
                <a:gd name="connsiteY2075" fmla="*/ 124459 h 562292"/>
                <a:gd name="connsiteX2076" fmla="*/ 770763 w 1135697"/>
                <a:gd name="connsiteY2076" fmla="*/ 115754 h 562292"/>
                <a:gd name="connsiteX2077" fmla="*/ 766140 w 1135697"/>
                <a:gd name="connsiteY2077" fmla="*/ 120385 h 562292"/>
                <a:gd name="connsiteX2078" fmla="*/ 761518 w 1135697"/>
                <a:gd name="connsiteY2078" fmla="*/ 120385 h 562292"/>
                <a:gd name="connsiteX2079" fmla="*/ 756895 w 1135697"/>
                <a:gd name="connsiteY2079" fmla="*/ 120385 h 562292"/>
                <a:gd name="connsiteX2080" fmla="*/ 752272 w 1135697"/>
                <a:gd name="connsiteY2080" fmla="*/ 125015 h 562292"/>
                <a:gd name="connsiteX2081" fmla="*/ 761518 w 1135697"/>
                <a:gd name="connsiteY2081" fmla="*/ 125015 h 562292"/>
                <a:gd name="connsiteX2082" fmla="*/ 766140 w 1135697"/>
                <a:gd name="connsiteY2082" fmla="*/ 125015 h 562292"/>
                <a:gd name="connsiteX2083" fmla="*/ 775386 w 1135697"/>
                <a:gd name="connsiteY2083" fmla="*/ 125015 h 562292"/>
                <a:gd name="connsiteX2084" fmla="*/ 784632 w 1135697"/>
                <a:gd name="connsiteY2084" fmla="*/ 129645 h 562292"/>
                <a:gd name="connsiteX2085" fmla="*/ 793877 w 1135697"/>
                <a:gd name="connsiteY2085" fmla="*/ 129645 h 562292"/>
                <a:gd name="connsiteX2086" fmla="*/ 798500 w 1135697"/>
                <a:gd name="connsiteY2086" fmla="*/ 129645 h 562292"/>
                <a:gd name="connsiteX2087" fmla="*/ 816991 w 1135697"/>
                <a:gd name="connsiteY2087" fmla="*/ 125015 h 562292"/>
                <a:gd name="connsiteX2088" fmla="*/ 807746 w 1135697"/>
                <a:gd name="connsiteY2088" fmla="*/ 125015 h 562292"/>
                <a:gd name="connsiteX2089" fmla="*/ 807746 w 1135697"/>
                <a:gd name="connsiteY2089" fmla="*/ 120385 h 562292"/>
                <a:gd name="connsiteX2090" fmla="*/ 798500 w 1135697"/>
                <a:gd name="connsiteY2090" fmla="*/ 120385 h 562292"/>
                <a:gd name="connsiteX2091" fmla="*/ 793877 w 1135697"/>
                <a:gd name="connsiteY2091" fmla="*/ 120385 h 562292"/>
                <a:gd name="connsiteX2092" fmla="*/ 784632 w 1135697"/>
                <a:gd name="connsiteY2092" fmla="*/ 115754 h 562292"/>
                <a:gd name="connsiteX2093" fmla="*/ 780009 w 1135697"/>
                <a:gd name="connsiteY2093" fmla="*/ 115754 h 562292"/>
                <a:gd name="connsiteX2094" fmla="*/ 775386 w 1135697"/>
                <a:gd name="connsiteY2094" fmla="*/ 115754 h 562292"/>
                <a:gd name="connsiteX2095" fmla="*/ 771133 w 1135697"/>
                <a:gd name="connsiteY2095" fmla="*/ 120014 h 562292"/>
                <a:gd name="connsiteX2096" fmla="*/ 770763 w 1135697"/>
                <a:gd name="connsiteY2096" fmla="*/ 120385 h 562292"/>
                <a:gd name="connsiteX2097" fmla="*/ 770763 w 1135697"/>
                <a:gd name="connsiteY2097" fmla="*/ 120014 h 562292"/>
                <a:gd name="connsiteX2098" fmla="*/ 784632 w 1135697"/>
                <a:gd name="connsiteY2098" fmla="*/ 111124 h 562292"/>
                <a:gd name="connsiteX2099" fmla="*/ 793877 w 1135697"/>
                <a:gd name="connsiteY2099" fmla="*/ 111124 h 562292"/>
                <a:gd name="connsiteX2100" fmla="*/ 798500 w 1135697"/>
                <a:gd name="connsiteY2100" fmla="*/ 111124 h 562292"/>
                <a:gd name="connsiteX2101" fmla="*/ 816991 w 1135697"/>
                <a:gd name="connsiteY2101" fmla="*/ 111124 h 562292"/>
                <a:gd name="connsiteX2102" fmla="*/ 821614 w 1135697"/>
                <a:gd name="connsiteY2102" fmla="*/ 115754 h 562292"/>
                <a:gd name="connsiteX2103" fmla="*/ 826237 w 1135697"/>
                <a:gd name="connsiteY2103" fmla="*/ 115754 h 562292"/>
                <a:gd name="connsiteX2104" fmla="*/ 835482 w 1135697"/>
                <a:gd name="connsiteY2104" fmla="*/ 120385 h 562292"/>
                <a:gd name="connsiteX2105" fmla="*/ 840105 w 1135697"/>
                <a:gd name="connsiteY2105" fmla="*/ 120385 h 562292"/>
                <a:gd name="connsiteX2106" fmla="*/ 840105 w 1135697"/>
                <a:gd name="connsiteY2106" fmla="*/ 125015 h 562292"/>
                <a:gd name="connsiteX2107" fmla="*/ 826237 w 1135697"/>
                <a:gd name="connsiteY2107" fmla="*/ 134275 h 562292"/>
                <a:gd name="connsiteX2108" fmla="*/ 821614 w 1135697"/>
                <a:gd name="connsiteY2108" fmla="*/ 134275 h 562292"/>
                <a:gd name="connsiteX2109" fmla="*/ 798500 w 1135697"/>
                <a:gd name="connsiteY2109" fmla="*/ 134275 h 562292"/>
                <a:gd name="connsiteX2110" fmla="*/ 803123 w 1135697"/>
                <a:gd name="connsiteY2110" fmla="*/ 138906 h 562292"/>
                <a:gd name="connsiteX2111" fmla="*/ 812368 w 1135697"/>
                <a:gd name="connsiteY2111" fmla="*/ 148166 h 562292"/>
                <a:gd name="connsiteX2112" fmla="*/ 816991 w 1135697"/>
                <a:gd name="connsiteY2112" fmla="*/ 152796 h 562292"/>
                <a:gd name="connsiteX2113" fmla="*/ 821614 w 1135697"/>
                <a:gd name="connsiteY2113" fmla="*/ 157427 h 562292"/>
                <a:gd name="connsiteX2114" fmla="*/ 826237 w 1135697"/>
                <a:gd name="connsiteY2114" fmla="*/ 166687 h 562292"/>
                <a:gd name="connsiteX2115" fmla="*/ 821614 w 1135697"/>
                <a:gd name="connsiteY2115" fmla="*/ 166687 h 562292"/>
                <a:gd name="connsiteX2116" fmla="*/ 816991 w 1135697"/>
                <a:gd name="connsiteY2116" fmla="*/ 166687 h 562292"/>
                <a:gd name="connsiteX2117" fmla="*/ 812368 w 1135697"/>
                <a:gd name="connsiteY2117" fmla="*/ 166687 h 562292"/>
                <a:gd name="connsiteX2118" fmla="*/ 812368 w 1135697"/>
                <a:gd name="connsiteY2118" fmla="*/ 162057 h 562292"/>
                <a:gd name="connsiteX2119" fmla="*/ 803123 w 1135697"/>
                <a:gd name="connsiteY2119" fmla="*/ 152796 h 562292"/>
                <a:gd name="connsiteX2120" fmla="*/ 798500 w 1135697"/>
                <a:gd name="connsiteY2120" fmla="*/ 143536 h 562292"/>
                <a:gd name="connsiteX2121" fmla="*/ 789254 w 1135697"/>
                <a:gd name="connsiteY2121" fmla="*/ 138906 h 562292"/>
                <a:gd name="connsiteX2122" fmla="*/ 780009 w 1135697"/>
                <a:gd name="connsiteY2122" fmla="*/ 134275 h 562292"/>
                <a:gd name="connsiteX2123" fmla="*/ 775386 w 1135697"/>
                <a:gd name="connsiteY2123" fmla="*/ 134275 h 562292"/>
                <a:gd name="connsiteX2124" fmla="*/ 770763 w 1135697"/>
                <a:gd name="connsiteY2124" fmla="*/ 129645 h 562292"/>
                <a:gd name="connsiteX2125" fmla="*/ 766140 w 1135697"/>
                <a:gd name="connsiteY2125" fmla="*/ 129645 h 562292"/>
                <a:gd name="connsiteX2126" fmla="*/ 761518 w 1135697"/>
                <a:gd name="connsiteY2126" fmla="*/ 129645 h 562292"/>
                <a:gd name="connsiteX2127" fmla="*/ 756895 w 1135697"/>
                <a:gd name="connsiteY2127" fmla="*/ 129645 h 562292"/>
                <a:gd name="connsiteX2128" fmla="*/ 752272 w 1135697"/>
                <a:gd name="connsiteY2128" fmla="*/ 129645 h 562292"/>
                <a:gd name="connsiteX2129" fmla="*/ 747649 w 1135697"/>
                <a:gd name="connsiteY2129" fmla="*/ 129645 h 562292"/>
                <a:gd name="connsiteX2130" fmla="*/ 743026 w 1135697"/>
                <a:gd name="connsiteY2130" fmla="*/ 134275 h 562292"/>
                <a:gd name="connsiteX2131" fmla="*/ 738404 w 1135697"/>
                <a:gd name="connsiteY2131" fmla="*/ 134275 h 562292"/>
                <a:gd name="connsiteX2132" fmla="*/ 738404 w 1135697"/>
                <a:gd name="connsiteY2132" fmla="*/ 129645 h 562292"/>
                <a:gd name="connsiteX2133" fmla="*/ 738404 w 1135697"/>
                <a:gd name="connsiteY2133" fmla="*/ 125015 h 562292"/>
                <a:gd name="connsiteX2134" fmla="*/ 733781 w 1135697"/>
                <a:gd name="connsiteY2134" fmla="*/ 129645 h 562292"/>
                <a:gd name="connsiteX2135" fmla="*/ 733781 w 1135697"/>
                <a:gd name="connsiteY2135" fmla="*/ 125015 h 562292"/>
                <a:gd name="connsiteX2136" fmla="*/ 738404 w 1135697"/>
                <a:gd name="connsiteY2136" fmla="*/ 120385 h 562292"/>
                <a:gd name="connsiteX2137" fmla="*/ 747649 w 1135697"/>
                <a:gd name="connsiteY2137" fmla="*/ 120385 h 562292"/>
                <a:gd name="connsiteX2138" fmla="*/ 756895 w 1135697"/>
                <a:gd name="connsiteY2138" fmla="*/ 115754 h 562292"/>
                <a:gd name="connsiteX2139" fmla="*/ 784632 w 1135697"/>
                <a:gd name="connsiteY2139" fmla="*/ 111124 h 562292"/>
                <a:gd name="connsiteX2140" fmla="*/ 549113 w 1135697"/>
                <a:gd name="connsiteY2140" fmla="*/ 106882 h 562292"/>
                <a:gd name="connsiteX2141" fmla="*/ 549113 w 1135697"/>
                <a:gd name="connsiteY2141" fmla="*/ 111529 h 562292"/>
                <a:gd name="connsiteX2142" fmla="*/ 553764 w 1135697"/>
                <a:gd name="connsiteY2142" fmla="*/ 111529 h 562292"/>
                <a:gd name="connsiteX2143" fmla="*/ 553764 w 1135697"/>
                <a:gd name="connsiteY2143" fmla="*/ 106882 h 562292"/>
                <a:gd name="connsiteX2144" fmla="*/ 549113 w 1135697"/>
                <a:gd name="connsiteY2144" fmla="*/ 106882 h 562292"/>
                <a:gd name="connsiteX2145" fmla="*/ 220681 w 1135697"/>
                <a:gd name="connsiteY2145" fmla="*/ 77787 h 562292"/>
                <a:gd name="connsiteX2146" fmla="*/ 225257 w 1135697"/>
                <a:gd name="connsiteY2146" fmla="*/ 77787 h 562292"/>
                <a:gd name="connsiteX2147" fmla="*/ 229832 w 1135697"/>
                <a:gd name="connsiteY2147" fmla="*/ 77787 h 562292"/>
                <a:gd name="connsiteX2148" fmla="*/ 229832 w 1135697"/>
                <a:gd name="connsiteY2148" fmla="*/ 82489 h 562292"/>
                <a:gd name="connsiteX2149" fmla="*/ 229832 w 1135697"/>
                <a:gd name="connsiteY2149" fmla="*/ 87190 h 562292"/>
                <a:gd name="connsiteX2150" fmla="*/ 229832 w 1135697"/>
                <a:gd name="connsiteY2150" fmla="*/ 91892 h 562292"/>
                <a:gd name="connsiteX2151" fmla="*/ 225257 w 1135697"/>
                <a:gd name="connsiteY2151" fmla="*/ 91892 h 562292"/>
                <a:gd name="connsiteX2152" fmla="*/ 225257 w 1135697"/>
                <a:gd name="connsiteY2152" fmla="*/ 96593 h 562292"/>
                <a:gd name="connsiteX2153" fmla="*/ 225257 w 1135697"/>
                <a:gd name="connsiteY2153" fmla="*/ 101294 h 562292"/>
                <a:gd name="connsiteX2154" fmla="*/ 225257 w 1135697"/>
                <a:gd name="connsiteY2154" fmla="*/ 105996 h 562292"/>
                <a:gd name="connsiteX2155" fmla="*/ 225257 w 1135697"/>
                <a:gd name="connsiteY2155" fmla="*/ 110697 h 562292"/>
                <a:gd name="connsiteX2156" fmla="*/ 225257 w 1135697"/>
                <a:gd name="connsiteY2156" fmla="*/ 115399 h 562292"/>
                <a:gd name="connsiteX2157" fmla="*/ 220681 w 1135697"/>
                <a:gd name="connsiteY2157" fmla="*/ 115399 h 562292"/>
                <a:gd name="connsiteX2158" fmla="*/ 220681 w 1135697"/>
                <a:gd name="connsiteY2158" fmla="*/ 120100 h 562292"/>
                <a:gd name="connsiteX2159" fmla="*/ 220681 w 1135697"/>
                <a:gd name="connsiteY2159" fmla="*/ 124802 h 562292"/>
                <a:gd name="connsiteX2160" fmla="*/ 220681 w 1135697"/>
                <a:gd name="connsiteY2160" fmla="*/ 129503 h 562292"/>
                <a:gd name="connsiteX2161" fmla="*/ 216105 w 1135697"/>
                <a:gd name="connsiteY2161" fmla="*/ 129503 h 562292"/>
                <a:gd name="connsiteX2162" fmla="*/ 220681 w 1135697"/>
                <a:gd name="connsiteY2162" fmla="*/ 134205 h 562292"/>
                <a:gd name="connsiteX2163" fmla="*/ 216105 w 1135697"/>
                <a:gd name="connsiteY2163" fmla="*/ 134205 h 562292"/>
                <a:gd name="connsiteX2164" fmla="*/ 216105 w 1135697"/>
                <a:gd name="connsiteY2164" fmla="*/ 138906 h 562292"/>
                <a:gd name="connsiteX2165" fmla="*/ 211529 w 1135697"/>
                <a:gd name="connsiteY2165" fmla="*/ 138906 h 562292"/>
                <a:gd name="connsiteX2166" fmla="*/ 211529 w 1135697"/>
                <a:gd name="connsiteY2166" fmla="*/ 143608 h 562292"/>
                <a:gd name="connsiteX2167" fmla="*/ 216105 w 1135697"/>
                <a:gd name="connsiteY2167" fmla="*/ 143608 h 562292"/>
                <a:gd name="connsiteX2168" fmla="*/ 216105 w 1135697"/>
                <a:gd name="connsiteY2168" fmla="*/ 138906 h 562292"/>
                <a:gd name="connsiteX2169" fmla="*/ 220681 w 1135697"/>
                <a:gd name="connsiteY2169" fmla="*/ 138906 h 562292"/>
                <a:gd name="connsiteX2170" fmla="*/ 220681 w 1135697"/>
                <a:gd name="connsiteY2170" fmla="*/ 134205 h 562292"/>
                <a:gd name="connsiteX2171" fmla="*/ 225257 w 1135697"/>
                <a:gd name="connsiteY2171" fmla="*/ 134205 h 562292"/>
                <a:gd name="connsiteX2172" fmla="*/ 225257 w 1135697"/>
                <a:gd name="connsiteY2172" fmla="*/ 129503 h 562292"/>
                <a:gd name="connsiteX2173" fmla="*/ 229832 w 1135697"/>
                <a:gd name="connsiteY2173" fmla="*/ 129503 h 562292"/>
                <a:gd name="connsiteX2174" fmla="*/ 229832 w 1135697"/>
                <a:gd name="connsiteY2174" fmla="*/ 124802 h 562292"/>
                <a:gd name="connsiteX2175" fmla="*/ 234408 w 1135697"/>
                <a:gd name="connsiteY2175" fmla="*/ 124802 h 562292"/>
                <a:gd name="connsiteX2176" fmla="*/ 234408 w 1135697"/>
                <a:gd name="connsiteY2176" fmla="*/ 120100 h 562292"/>
                <a:gd name="connsiteX2177" fmla="*/ 234408 w 1135697"/>
                <a:gd name="connsiteY2177" fmla="*/ 115399 h 562292"/>
                <a:gd name="connsiteX2178" fmla="*/ 238984 w 1135697"/>
                <a:gd name="connsiteY2178" fmla="*/ 115399 h 562292"/>
                <a:gd name="connsiteX2179" fmla="*/ 238984 w 1135697"/>
                <a:gd name="connsiteY2179" fmla="*/ 110697 h 562292"/>
                <a:gd name="connsiteX2180" fmla="*/ 243560 w 1135697"/>
                <a:gd name="connsiteY2180" fmla="*/ 110697 h 562292"/>
                <a:gd name="connsiteX2181" fmla="*/ 243560 w 1135697"/>
                <a:gd name="connsiteY2181" fmla="*/ 105996 h 562292"/>
                <a:gd name="connsiteX2182" fmla="*/ 248136 w 1135697"/>
                <a:gd name="connsiteY2182" fmla="*/ 105996 h 562292"/>
                <a:gd name="connsiteX2183" fmla="*/ 248136 w 1135697"/>
                <a:gd name="connsiteY2183" fmla="*/ 101294 h 562292"/>
                <a:gd name="connsiteX2184" fmla="*/ 252711 w 1135697"/>
                <a:gd name="connsiteY2184" fmla="*/ 101294 h 562292"/>
                <a:gd name="connsiteX2185" fmla="*/ 252711 w 1135697"/>
                <a:gd name="connsiteY2185" fmla="*/ 96593 h 562292"/>
                <a:gd name="connsiteX2186" fmla="*/ 257287 w 1135697"/>
                <a:gd name="connsiteY2186" fmla="*/ 96593 h 562292"/>
                <a:gd name="connsiteX2187" fmla="*/ 257287 w 1135697"/>
                <a:gd name="connsiteY2187" fmla="*/ 91892 h 562292"/>
                <a:gd name="connsiteX2188" fmla="*/ 261863 w 1135697"/>
                <a:gd name="connsiteY2188" fmla="*/ 91892 h 562292"/>
                <a:gd name="connsiteX2189" fmla="*/ 261863 w 1135697"/>
                <a:gd name="connsiteY2189" fmla="*/ 87190 h 562292"/>
                <a:gd name="connsiteX2190" fmla="*/ 266439 w 1135697"/>
                <a:gd name="connsiteY2190" fmla="*/ 87190 h 562292"/>
                <a:gd name="connsiteX2191" fmla="*/ 271014 w 1135697"/>
                <a:gd name="connsiteY2191" fmla="*/ 87190 h 562292"/>
                <a:gd name="connsiteX2192" fmla="*/ 275590 w 1135697"/>
                <a:gd name="connsiteY2192" fmla="*/ 91892 h 562292"/>
                <a:gd name="connsiteX2193" fmla="*/ 275590 w 1135697"/>
                <a:gd name="connsiteY2193" fmla="*/ 96593 h 562292"/>
                <a:gd name="connsiteX2194" fmla="*/ 271014 w 1135697"/>
                <a:gd name="connsiteY2194" fmla="*/ 96593 h 562292"/>
                <a:gd name="connsiteX2195" fmla="*/ 271014 w 1135697"/>
                <a:gd name="connsiteY2195" fmla="*/ 101294 h 562292"/>
                <a:gd name="connsiteX2196" fmla="*/ 266439 w 1135697"/>
                <a:gd name="connsiteY2196" fmla="*/ 101294 h 562292"/>
                <a:gd name="connsiteX2197" fmla="*/ 266439 w 1135697"/>
                <a:gd name="connsiteY2197" fmla="*/ 105996 h 562292"/>
                <a:gd name="connsiteX2198" fmla="*/ 261863 w 1135697"/>
                <a:gd name="connsiteY2198" fmla="*/ 105996 h 562292"/>
                <a:gd name="connsiteX2199" fmla="*/ 257287 w 1135697"/>
                <a:gd name="connsiteY2199" fmla="*/ 105996 h 562292"/>
                <a:gd name="connsiteX2200" fmla="*/ 257287 w 1135697"/>
                <a:gd name="connsiteY2200" fmla="*/ 110697 h 562292"/>
                <a:gd name="connsiteX2201" fmla="*/ 252711 w 1135697"/>
                <a:gd name="connsiteY2201" fmla="*/ 110697 h 562292"/>
                <a:gd name="connsiteX2202" fmla="*/ 252711 w 1135697"/>
                <a:gd name="connsiteY2202" fmla="*/ 115399 h 562292"/>
                <a:gd name="connsiteX2203" fmla="*/ 248136 w 1135697"/>
                <a:gd name="connsiteY2203" fmla="*/ 115399 h 562292"/>
                <a:gd name="connsiteX2204" fmla="*/ 248136 w 1135697"/>
                <a:gd name="connsiteY2204" fmla="*/ 120100 h 562292"/>
                <a:gd name="connsiteX2205" fmla="*/ 243560 w 1135697"/>
                <a:gd name="connsiteY2205" fmla="*/ 120100 h 562292"/>
                <a:gd name="connsiteX2206" fmla="*/ 238984 w 1135697"/>
                <a:gd name="connsiteY2206" fmla="*/ 124802 h 562292"/>
                <a:gd name="connsiteX2207" fmla="*/ 243560 w 1135697"/>
                <a:gd name="connsiteY2207" fmla="*/ 124802 h 562292"/>
                <a:gd name="connsiteX2208" fmla="*/ 243560 w 1135697"/>
                <a:gd name="connsiteY2208" fmla="*/ 129503 h 562292"/>
                <a:gd name="connsiteX2209" fmla="*/ 238984 w 1135697"/>
                <a:gd name="connsiteY2209" fmla="*/ 129503 h 562292"/>
                <a:gd name="connsiteX2210" fmla="*/ 234408 w 1135697"/>
                <a:gd name="connsiteY2210" fmla="*/ 129503 h 562292"/>
                <a:gd name="connsiteX2211" fmla="*/ 234408 w 1135697"/>
                <a:gd name="connsiteY2211" fmla="*/ 134205 h 562292"/>
                <a:gd name="connsiteX2212" fmla="*/ 229832 w 1135697"/>
                <a:gd name="connsiteY2212" fmla="*/ 134205 h 562292"/>
                <a:gd name="connsiteX2213" fmla="*/ 229832 w 1135697"/>
                <a:gd name="connsiteY2213" fmla="*/ 138906 h 562292"/>
                <a:gd name="connsiteX2214" fmla="*/ 225257 w 1135697"/>
                <a:gd name="connsiteY2214" fmla="*/ 138906 h 562292"/>
                <a:gd name="connsiteX2215" fmla="*/ 225257 w 1135697"/>
                <a:gd name="connsiteY2215" fmla="*/ 143608 h 562292"/>
                <a:gd name="connsiteX2216" fmla="*/ 220681 w 1135697"/>
                <a:gd name="connsiteY2216" fmla="*/ 143608 h 562292"/>
                <a:gd name="connsiteX2217" fmla="*/ 220681 w 1135697"/>
                <a:gd name="connsiteY2217" fmla="*/ 148309 h 562292"/>
                <a:gd name="connsiteX2218" fmla="*/ 220681 w 1135697"/>
                <a:gd name="connsiteY2218" fmla="*/ 153011 h 562292"/>
                <a:gd name="connsiteX2219" fmla="*/ 216105 w 1135697"/>
                <a:gd name="connsiteY2219" fmla="*/ 153011 h 562292"/>
                <a:gd name="connsiteX2220" fmla="*/ 216105 w 1135697"/>
                <a:gd name="connsiteY2220" fmla="*/ 157712 h 562292"/>
                <a:gd name="connsiteX2221" fmla="*/ 211529 w 1135697"/>
                <a:gd name="connsiteY2221" fmla="*/ 157712 h 562292"/>
                <a:gd name="connsiteX2222" fmla="*/ 211529 w 1135697"/>
                <a:gd name="connsiteY2222" fmla="*/ 162413 h 562292"/>
                <a:gd name="connsiteX2223" fmla="*/ 206954 w 1135697"/>
                <a:gd name="connsiteY2223" fmla="*/ 162413 h 562292"/>
                <a:gd name="connsiteX2224" fmla="*/ 206954 w 1135697"/>
                <a:gd name="connsiteY2224" fmla="*/ 167115 h 562292"/>
                <a:gd name="connsiteX2225" fmla="*/ 202378 w 1135697"/>
                <a:gd name="connsiteY2225" fmla="*/ 167115 h 562292"/>
                <a:gd name="connsiteX2226" fmla="*/ 197802 w 1135697"/>
                <a:gd name="connsiteY2226" fmla="*/ 167115 h 562292"/>
                <a:gd name="connsiteX2227" fmla="*/ 197802 w 1135697"/>
                <a:gd name="connsiteY2227" fmla="*/ 162413 h 562292"/>
                <a:gd name="connsiteX2228" fmla="*/ 202378 w 1135697"/>
                <a:gd name="connsiteY2228" fmla="*/ 162413 h 562292"/>
                <a:gd name="connsiteX2229" fmla="*/ 202378 w 1135697"/>
                <a:gd name="connsiteY2229" fmla="*/ 157712 h 562292"/>
                <a:gd name="connsiteX2230" fmla="*/ 202378 w 1135697"/>
                <a:gd name="connsiteY2230" fmla="*/ 153011 h 562292"/>
                <a:gd name="connsiteX2231" fmla="*/ 202378 w 1135697"/>
                <a:gd name="connsiteY2231" fmla="*/ 148309 h 562292"/>
                <a:gd name="connsiteX2232" fmla="*/ 206954 w 1135697"/>
                <a:gd name="connsiteY2232" fmla="*/ 148309 h 562292"/>
                <a:gd name="connsiteX2233" fmla="*/ 206954 w 1135697"/>
                <a:gd name="connsiteY2233" fmla="*/ 143608 h 562292"/>
                <a:gd name="connsiteX2234" fmla="*/ 206954 w 1135697"/>
                <a:gd name="connsiteY2234" fmla="*/ 138906 h 562292"/>
                <a:gd name="connsiteX2235" fmla="*/ 206954 w 1135697"/>
                <a:gd name="connsiteY2235" fmla="*/ 134205 h 562292"/>
                <a:gd name="connsiteX2236" fmla="*/ 206954 w 1135697"/>
                <a:gd name="connsiteY2236" fmla="*/ 129503 h 562292"/>
                <a:gd name="connsiteX2237" fmla="*/ 211529 w 1135697"/>
                <a:gd name="connsiteY2237" fmla="*/ 129503 h 562292"/>
                <a:gd name="connsiteX2238" fmla="*/ 211529 w 1135697"/>
                <a:gd name="connsiteY2238" fmla="*/ 124802 h 562292"/>
                <a:gd name="connsiteX2239" fmla="*/ 211529 w 1135697"/>
                <a:gd name="connsiteY2239" fmla="*/ 120100 h 562292"/>
                <a:gd name="connsiteX2240" fmla="*/ 211529 w 1135697"/>
                <a:gd name="connsiteY2240" fmla="*/ 115399 h 562292"/>
                <a:gd name="connsiteX2241" fmla="*/ 211529 w 1135697"/>
                <a:gd name="connsiteY2241" fmla="*/ 110697 h 562292"/>
                <a:gd name="connsiteX2242" fmla="*/ 216105 w 1135697"/>
                <a:gd name="connsiteY2242" fmla="*/ 110697 h 562292"/>
                <a:gd name="connsiteX2243" fmla="*/ 216105 w 1135697"/>
                <a:gd name="connsiteY2243" fmla="*/ 105996 h 562292"/>
                <a:gd name="connsiteX2244" fmla="*/ 216105 w 1135697"/>
                <a:gd name="connsiteY2244" fmla="*/ 101294 h 562292"/>
                <a:gd name="connsiteX2245" fmla="*/ 216105 w 1135697"/>
                <a:gd name="connsiteY2245" fmla="*/ 96593 h 562292"/>
                <a:gd name="connsiteX2246" fmla="*/ 216105 w 1135697"/>
                <a:gd name="connsiteY2246" fmla="*/ 91892 h 562292"/>
                <a:gd name="connsiteX2247" fmla="*/ 216105 w 1135697"/>
                <a:gd name="connsiteY2247" fmla="*/ 87190 h 562292"/>
                <a:gd name="connsiteX2248" fmla="*/ 216105 w 1135697"/>
                <a:gd name="connsiteY2248" fmla="*/ 82489 h 562292"/>
                <a:gd name="connsiteX2249" fmla="*/ 220681 w 1135697"/>
                <a:gd name="connsiteY2249" fmla="*/ 82489 h 562292"/>
                <a:gd name="connsiteX2250" fmla="*/ 220681 w 1135697"/>
                <a:gd name="connsiteY2250" fmla="*/ 77787 h 562292"/>
                <a:gd name="connsiteX2251" fmla="*/ 549113 w 1135697"/>
                <a:gd name="connsiteY2251" fmla="*/ 74353 h 562292"/>
                <a:gd name="connsiteX2252" fmla="*/ 549113 w 1135697"/>
                <a:gd name="connsiteY2252" fmla="*/ 79000 h 562292"/>
                <a:gd name="connsiteX2253" fmla="*/ 544461 w 1135697"/>
                <a:gd name="connsiteY2253" fmla="*/ 79000 h 562292"/>
                <a:gd name="connsiteX2254" fmla="*/ 539809 w 1135697"/>
                <a:gd name="connsiteY2254" fmla="*/ 79000 h 562292"/>
                <a:gd name="connsiteX2255" fmla="*/ 535157 w 1135697"/>
                <a:gd name="connsiteY2255" fmla="*/ 79000 h 562292"/>
                <a:gd name="connsiteX2256" fmla="*/ 535157 w 1135697"/>
                <a:gd name="connsiteY2256" fmla="*/ 83647 h 562292"/>
                <a:gd name="connsiteX2257" fmla="*/ 530506 w 1135697"/>
                <a:gd name="connsiteY2257" fmla="*/ 83647 h 562292"/>
                <a:gd name="connsiteX2258" fmla="*/ 525854 w 1135697"/>
                <a:gd name="connsiteY2258" fmla="*/ 83647 h 562292"/>
                <a:gd name="connsiteX2259" fmla="*/ 525854 w 1135697"/>
                <a:gd name="connsiteY2259" fmla="*/ 88294 h 562292"/>
                <a:gd name="connsiteX2260" fmla="*/ 521202 w 1135697"/>
                <a:gd name="connsiteY2260" fmla="*/ 88294 h 562292"/>
                <a:gd name="connsiteX2261" fmla="*/ 521202 w 1135697"/>
                <a:gd name="connsiteY2261" fmla="*/ 92941 h 562292"/>
                <a:gd name="connsiteX2262" fmla="*/ 521202 w 1135697"/>
                <a:gd name="connsiteY2262" fmla="*/ 97588 h 562292"/>
                <a:gd name="connsiteX2263" fmla="*/ 516550 w 1135697"/>
                <a:gd name="connsiteY2263" fmla="*/ 97588 h 562292"/>
                <a:gd name="connsiteX2264" fmla="*/ 516550 w 1135697"/>
                <a:gd name="connsiteY2264" fmla="*/ 102235 h 562292"/>
                <a:gd name="connsiteX2265" fmla="*/ 511899 w 1135697"/>
                <a:gd name="connsiteY2265" fmla="*/ 102235 h 562292"/>
                <a:gd name="connsiteX2266" fmla="*/ 511899 w 1135697"/>
                <a:gd name="connsiteY2266" fmla="*/ 106882 h 562292"/>
                <a:gd name="connsiteX2267" fmla="*/ 507247 w 1135697"/>
                <a:gd name="connsiteY2267" fmla="*/ 106882 h 562292"/>
                <a:gd name="connsiteX2268" fmla="*/ 502595 w 1135697"/>
                <a:gd name="connsiteY2268" fmla="*/ 106882 h 562292"/>
                <a:gd name="connsiteX2269" fmla="*/ 502595 w 1135697"/>
                <a:gd name="connsiteY2269" fmla="*/ 111529 h 562292"/>
                <a:gd name="connsiteX2270" fmla="*/ 502595 w 1135697"/>
                <a:gd name="connsiteY2270" fmla="*/ 116176 h 562292"/>
                <a:gd name="connsiteX2271" fmla="*/ 502595 w 1135697"/>
                <a:gd name="connsiteY2271" fmla="*/ 120823 h 562292"/>
                <a:gd name="connsiteX2272" fmla="*/ 502595 w 1135697"/>
                <a:gd name="connsiteY2272" fmla="*/ 125470 h 562292"/>
                <a:gd name="connsiteX2273" fmla="*/ 497944 w 1135697"/>
                <a:gd name="connsiteY2273" fmla="*/ 125470 h 562292"/>
                <a:gd name="connsiteX2274" fmla="*/ 497944 w 1135697"/>
                <a:gd name="connsiteY2274" fmla="*/ 130117 h 562292"/>
                <a:gd name="connsiteX2275" fmla="*/ 497944 w 1135697"/>
                <a:gd name="connsiteY2275" fmla="*/ 134764 h 562292"/>
                <a:gd name="connsiteX2276" fmla="*/ 493292 w 1135697"/>
                <a:gd name="connsiteY2276" fmla="*/ 134764 h 562292"/>
                <a:gd name="connsiteX2277" fmla="*/ 488640 w 1135697"/>
                <a:gd name="connsiteY2277" fmla="*/ 134764 h 562292"/>
                <a:gd name="connsiteX2278" fmla="*/ 488640 w 1135697"/>
                <a:gd name="connsiteY2278" fmla="*/ 139411 h 562292"/>
                <a:gd name="connsiteX2279" fmla="*/ 493292 w 1135697"/>
                <a:gd name="connsiteY2279" fmla="*/ 139411 h 562292"/>
                <a:gd name="connsiteX2280" fmla="*/ 488640 w 1135697"/>
                <a:gd name="connsiteY2280" fmla="*/ 144059 h 562292"/>
                <a:gd name="connsiteX2281" fmla="*/ 493292 w 1135697"/>
                <a:gd name="connsiteY2281" fmla="*/ 144059 h 562292"/>
                <a:gd name="connsiteX2282" fmla="*/ 493292 w 1135697"/>
                <a:gd name="connsiteY2282" fmla="*/ 148706 h 562292"/>
                <a:gd name="connsiteX2283" fmla="*/ 493292 w 1135697"/>
                <a:gd name="connsiteY2283" fmla="*/ 153353 h 562292"/>
                <a:gd name="connsiteX2284" fmla="*/ 497944 w 1135697"/>
                <a:gd name="connsiteY2284" fmla="*/ 153353 h 562292"/>
                <a:gd name="connsiteX2285" fmla="*/ 502595 w 1135697"/>
                <a:gd name="connsiteY2285" fmla="*/ 153353 h 562292"/>
                <a:gd name="connsiteX2286" fmla="*/ 502595 w 1135697"/>
                <a:gd name="connsiteY2286" fmla="*/ 148706 h 562292"/>
                <a:gd name="connsiteX2287" fmla="*/ 507247 w 1135697"/>
                <a:gd name="connsiteY2287" fmla="*/ 148706 h 562292"/>
                <a:gd name="connsiteX2288" fmla="*/ 507247 w 1135697"/>
                <a:gd name="connsiteY2288" fmla="*/ 144059 h 562292"/>
                <a:gd name="connsiteX2289" fmla="*/ 511899 w 1135697"/>
                <a:gd name="connsiteY2289" fmla="*/ 144059 h 562292"/>
                <a:gd name="connsiteX2290" fmla="*/ 511899 w 1135697"/>
                <a:gd name="connsiteY2290" fmla="*/ 139411 h 562292"/>
                <a:gd name="connsiteX2291" fmla="*/ 516550 w 1135697"/>
                <a:gd name="connsiteY2291" fmla="*/ 139411 h 562292"/>
                <a:gd name="connsiteX2292" fmla="*/ 516550 w 1135697"/>
                <a:gd name="connsiteY2292" fmla="*/ 134764 h 562292"/>
                <a:gd name="connsiteX2293" fmla="*/ 516550 w 1135697"/>
                <a:gd name="connsiteY2293" fmla="*/ 130117 h 562292"/>
                <a:gd name="connsiteX2294" fmla="*/ 521202 w 1135697"/>
                <a:gd name="connsiteY2294" fmla="*/ 130117 h 562292"/>
                <a:gd name="connsiteX2295" fmla="*/ 521202 w 1135697"/>
                <a:gd name="connsiteY2295" fmla="*/ 125470 h 562292"/>
                <a:gd name="connsiteX2296" fmla="*/ 525854 w 1135697"/>
                <a:gd name="connsiteY2296" fmla="*/ 125470 h 562292"/>
                <a:gd name="connsiteX2297" fmla="*/ 525854 w 1135697"/>
                <a:gd name="connsiteY2297" fmla="*/ 120823 h 562292"/>
                <a:gd name="connsiteX2298" fmla="*/ 530506 w 1135697"/>
                <a:gd name="connsiteY2298" fmla="*/ 120823 h 562292"/>
                <a:gd name="connsiteX2299" fmla="*/ 530506 w 1135697"/>
                <a:gd name="connsiteY2299" fmla="*/ 116176 h 562292"/>
                <a:gd name="connsiteX2300" fmla="*/ 535157 w 1135697"/>
                <a:gd name="connsiteY2300" fmla="*/ 116176 h 562292"/>
                <a:gd name="connsiteX2301" fmla="*/ 535157 w 1135697"/>
                <a:gd name="connsiteY2301" fmla="*/ 111529 h 562292"/>
                <a:gd name="connsiteX2302" fmla="*/ 539809 w 1135697"/>
                <a:gd name="connsiteY2302" fmla="*/ 111529 h 562292"/>
                <a:gd name="connsiteX2303" fmla="*/ 539809 w 1135697"/>
                <a:gd name="connsiteY2303" fmla="*/ 106882 h 562292"/>
                <a:gd name="connsiteX2304" fmla="*/ 544461 w 1135697"/>
                <a:gd name="connsiteY2304" fmla="*/ 106882 h 562292"/>
                <a:gd name="connsiteX2305" fmla="*/ 544461 w 1135697"/>
                <a:gd name="connsiteY2305" fmla="*/ 102235 h 562292"/>
                <a:gd name="connsiteX2306" fmla="*/ 549113 w 1135697"/>
                <a:gd name="connsiteY2306" fmla="*/ 102235 h 562292"/>
                <a:gd name="connsiteX2307" fmla="*/ 549113 w 1135697"/>
                <a:gd name="connsiteY2307" fmla="*/ 97588 h 562292"/>
                <a:gd name="connsiteX2308" fmla="*/ 549113 w 1135697"/>
                <a:gd name="connsiteY2308" fmla="*/ 92941 h 562292"/>
                <a:gd name="connsiteX2309" fmla="*/ 553764 w 1135697"/>
                <a:gd name="connsiteY2309" fmla="*/ 92941 h 562292"/>
                <a:gd name="connsiteX2310" fmla="*/ 553764 w 1135697"/>
                <a:gd name="connsiteY2310" fmla="*/ 88294 h 562292"/>
                <a:gd name="connsiteX2311" fmla="*/ 553764 w 1135697"/>
                <a:gd name="connsiteY2311" fmla="*/ 83647 h 562292"/>
                <a:gd name="connsiteX2312" fmla="*/ 553764 w 1135697"/>
                <a:gd name="connsiteY2312" fmla="*/ 79000 h 562292"/>
                <a:gd name="connsiteX2313" fmla="*/ 549113 w 1135697"/>
                <a:gd name="connsiteY2313" fmla="*/ 79000 h 562292"/>
                <a:gd name="connsiteX2314" fmla="*/ 553764 w 1135697"/>
                <a:gd name="connsiteY2314" fmla="*/ 74353 h 562292"/>
                <a:gd name="connsiteX2315" fmla="*/ 549113 w 1135697"/>
                <a:gd name="connsiteY2315" fmla="*/ 74353 h 562292"/>
                <a:gd name="connsiteX2316" fmla="*/ 460057 w 1135697"/>
                <a:gd name="connsiteY2316" fmla="*/ 68898 h 562292"/>
                <a:gd name="connsiteX2317" fmla="*/ 465058 w 1135697"/>
                <a:gd name="connsiteY2317" fmla="*/ 68898 h 562292"/>
                <a:gd name="connsiteX2318" fmla="*/ 470059 w 1135697"/>
                <a:gd name="connsiteY2318" fmla="*/ 68898 h 562292"/>
                <a:gd name="connsiteX2319" fmla="*/ 475059 w 1135697"/>
                <a:gd name="connsiteY2319" fmla="*/ 68898 h 562292"/>
                <a:gd name="connsiteX2320" fmla="*/ 480060 w 1135697"/>
                <a:gd name="connsiteY2320" fmla="*/ 68898 h 562292"/>
                <a:gd name="connsiteX2321" fmla="*/ 480060 w 1135697"/>
                <a:gd name="connsiteY2321" fmla="*/ 73788 h 562292"/>
                <a:gd name="connsiteX2322" fmla="*/ 480060 w 1135697"/>
                <a:gd name="connsiteY2322" fmla="*/ 78677 h 562292"/>
                <a:gd name="connsiteX2323" fmla="*/ 480060 w 1135697"/>
                <a:gd name="connsiteY2323" fmla="*/ 83567 h 562292"/>
                <a:gd name="connsiteX2324" fmla="*/ 480060 w 1135697"/>
                <a:gd name="connsiteY2324" fmla="*/ 88457 h 562292"/>
                <a:gd name="connsiteX2325" fmla="*/ 480060 w 1135697"/>
                <a:gd name="connsiteY2325" fmla="*/ 93346 h 562292"/>
                <a:gd name="connsiteX2326" fmla="*/ 475059 w 1135697"/>
                <a:gd name="connsiteY2326" fmla="*/ 93346 h 562292"/>
                <a:gd name="connsiteX2327" fmla="*/ 470059 w 1135697"/>
                <a:gd name="connsiteY2327" fmla="*/ 93346 h 562292"/>
                <a:gd name="connsiteX2328" fmla="*/ 465058 w 1135697"/>
                <a:gd name="connsiteY2328" fmla="*/ 93346 h 562292"/>
                <a:gd name="connsiteX2329" fmla="*/ 465058 w 1135697"/>
                <a:gd name="connsiteY2329" fmla="*/ 88457 h 562292"/>
                <a:gd name="connsiteX2330" fmla="*/ 460057 w 1135697"/>
                <a:gd name="connsiteY2330" fmla="*/ 88457 h 562292"/>
                <a:gd name="connsiteX2331" fmla="*/ 460057 w 1135697"/>
                <a:gd name="connsiteY2331" fmla="*/ 83567 h 562292"/>
                <a:gd name="connsiteX2332" fmla="*/ 465058 w 1135697"/>
                <a:gd name="connsiteY2332" fmla="*/ 83567 h 562292"/>
                <a:gd name="connsiteX2333" fmla="*/ 465058 w 1135697"/>
                <a:gd name="connsiteY2333" fmla="*/ 78677 h 562292"/>
                <a:gd name="connsiteX2334" fmla="*/ 460057 w 1135697"/>
                <a:gd name="connsiteY2334" fmla="*/ 78677 h 562292"/>
                <a:gd name="connsiteX2335" fmla="*/ 460057 w 1135697"/>
                <a:gd name="connsiteY2335" fmla="*/ 73788 h 562292"/>
                <a:gd name="connsiteX2336" fmla="*/ 460057 w 1135697"/>
                <a:gd name="connsiteY2336" fmla="*/ 68898 h 562292"/>
                <a:gd name="connsiteX2337" fmla="*/ 775222 w 1135697"/>
                <a:gd name="connsiteY2337" fmla="*/ 64452 h 562292"/>
                <a:gd name="connsiteX2338" fmla="*/ 779810 w 1135697"/>
                <a:gd name="connsiteY2338" fmla="*/ 64452 h 562292"/>
                <a:gd name="connsiteX2339" fmla="*/ 784399 w 1135697"/>
                <a:gd name="connsiteY2339" fmla="*/ 64452 h 562292"/>
                <a:gd name="connsiteX2340" fmla="*/ 788987 w 1135697"/>
                <a:gd name="connsiteY2340" fmla="*/ 69109 h 562292"/>
                <a:gd name="connsiteX2341" fmla="*/ 788987 w 1135697"/>
                <a:gd name="connsiteY2341" fmla="*/ 73765 h 562292"/>
                <a:gd name="connsiteX2342" fmla="*/ 788987 w 1135697"/>
                <a:gd name="connsiteY2342" fmla="*/ 78422 h 562292"/>
                <a:gd name="connsiteX2343" fmla="*/ 788987 w 1135697"/>
                <a:gd name="connsiteY2343" fmla="*/ 83079 h 562292"/>
                <a:gd name="connsiteX2344" fmla="*/ 784399 w 1135697"/>
                <a:gd name="connsiteY2344" fmla="*/ 87735 h 562292"/>
                <a:gd name="connsiteX2345" fmla="*/ 784399 w 1135697"/>
                <a:gd name="connsiteY2345" fmla="*/ 92392 h 562292"/>
                <a:gd name="connsiteX2346" fmla="*/ 779810 w 1135697"/>
                <a:gd name="connsiteY2346" fmla="*/ 92392 h 562292"/>
                <a:gd name="connsiteX2347" fmla="*/ 775222 w 1135697"/>
                <a:gd name="connsiteY2347" fmla="*/ 97049 h 562292"/>
                <a:gd name="connsiteX2348" fmla="*/ 770634 w 1135697"/>
                <a:gd name="connsiteY2348" fmla="*/ 97049 h 562292"/>
                <a:gd name="connsiteX2349" fmla="*/ 766045 w 1135697"/>
                <a:gd name="connsiteY2349" fmla="*/ 92392 h 562292"/>
                <a:gd name="connsiteX2350" fmla="*/ 761457 w 1135697"/>
                <a:gd name="connsiteY2350" fmla="*/ 92392 h 562292"/>
                <a:gd name="connsiteX2351" fmla="*/ 752280 w 1135697"/>
                <a:gd name="connsiteY2351" fmla="*/ 92392 h 562292"/>
                <a:gd name="connsiteX2352" fmla="*/ 747692 w 1135697"/>
                <a:gd name="connsiteY2352" fmla="*/ 87735 h 562292"/>
                <a:gd name="connsiteX2353" fmla="*/ 743103 w 1135697"/>
                <a:gd name="connsiteY2353" fmla="*/ 87735 h 562292"/>
                <a:gd name="connsiteX2354" fmla="*/ 739565 w 1135697"/>
                <a:gd name="connsiteY2354" fmla="*/ 87735 h 562292"/>
                <a:gd name="connsiteX2355" fmla="*/ 738982 w 1135697"/>
                <a:gd name="connsiteY2355" fmla="*/ 88900 h 562292"/>
                <a:gd name="connsiteX2356" fmla="*/ 738399 w 1135697"/>
                <a:gd name="connsiteY2356" fmla="*/ 87735 h 562292"/>
                <a:gd name="connsiteX2357" fmla="*/ 733926 w 1135697"/>
                <a:gd name="connsiteY2357" fmla="*/ 87735 h 562292"/>
                <a:gd name="connsiteX2358" fmla="*/ 733926 w 1135697"/>
                <a:gd name="connsiteY2358" fmla="*/ 92392 h 562292"/>
                <a:gd name="connsiteX2359" fmla="*/ 738515 w 1135697"/>
                <a:gd name="connsiteY2359" fmla="*/ 92392 h 562292"/>
                <a:gd name="connsiteX2360" fmla="*/ 733926 w 1135697"/>
                <a:gd name="connsiteY2360" fmla="*/ 101705 h 562292"/>
                <a:gd name="connsiteX2361" fmla="*/ 715573 w 1135697"/>
                <a:gd name="connsiteY2361" fmla="*/ 111019 h 562292"/>
                <a:gd name="connsiteX2362" fmla="*/ 710984 w 1135697"/>
                <a:gd name="connsiteY2362" fmla="*/ 111019 h 562292"/>
                <a:gd name="connsiteX2363" fmla="*/ 715573 w 1135697"/>
                <a:gd name="connsiteY2363" fmla="*/ 115675 h 562292"/>
                <a:gd name="connsiteX2364" fmla="*/ 715573 w 1135697"/>
                <a:gd name="connsiteY2364" fmla="*/ 120332 h 562292"/>
                <a:gd name="connsiteX2365" fmla="*/ 715573 w 1135697"/>
                <a:gd name="connsiteY2365" fmla="*/ 124989 h 562292"/>
                <a:gd name="connsiteX2366" fmla="*/ 715573 w 1135697"/>
                <a:gd name="connsiteY2366" fmla="*/ 129645 h 562292"/>
                <a:gd name="connsiteX2367" fmla="*/ 710984 w 1135697"/>
                <a:gd name="connsiteY2367" fmla="*/ 134302 h 562292"/>
                <a:gd name="connsiteX2368" fmla="*/ 706396 w 1135697"/>
                <a:gd name="connsiteY2368" fmla="*/ 134302 h 562292"/>
                <a:gd name="connsiteX2369" fmla="*/ 697219 w 1135697"/>
                <a:gd name="connsiteY2369" fmla="*/ 134302 h 562292"/>
                <a:gd name="connsiteX2370" fmla="*/ 692631 w 1135697"/>
                <a:gd name="connsiteY2370" fmla="*/ 134302 h 562292"/>
                <a:gd name="connsiteX2371" fmla="*/ 692631 w 1135697"/>
                <a:gd name="connsiteY2371" fmla="*/ 138959 h 562292"/>
                <a:gd name="connsiteX2372" fmla="*/ 688960 w 1135697"/>
                <a:gd name="connsiteY2372" fmla="*/ 138028 h 562292"/>
                <a:gd name="connsiteX2373" fmla="*/ 685748 w 1135697"/>
                <a:gd name="connsiteY2373" fmla="*/ 137213 h 562292"/>
                <a:gd name="connsiteX2374" fmla="*/ 678866 w 1135697"/>
                <a:gd name="connsiteY2374" fmla="*/ 138959 h 562292"/>
                <a:gd name="connsiteX2375" fmla="*/ 674277 w 1135697"/>
                <a:gd name="connsiteY2375" fmla="*/ 143615 h 562292"/>
                <a:gd name="connsiteX2376" fmla="*/ 669689 w 1135697"/>
                <a:gd name="connsiteY2376" fmla="*/ 143615 h 562292"/>
                <a:gd name="connsiteX2377" fmla="*/ 669689 w 1135697"/>
                <a:gd name="connsiteY2377" fmla="*/ 148272 h 562292"/>
                <a:gd name="connsiteX2378" fmla="*/ 678866 w 1135697"/>
                <a:gd name="connsiteY2378" fmla="*/ 148272 h 562292"/>
                <a:gd name="connsiteX2379" fmla="*/ 683454 w 1135697"/>
                <a:gd name="connsiteY2379" fmla="*/ 148272 h 562292"/>
                <a:gd name="connsiteX2380" fmla="*/ 688042 w 1135697"/>
                <a:gd name="connsiteY2380" fmla="*/ 143615 h 562292"/>
                <a:gd name="connsiteX2381" fmla="*/ 692631 w 1135697"/>
                <a:gd name="connsiteY2381" fmla="*/ 143615 h 562292"/>
                <a:gd name="connsiteX2382" fmla="*/ 697219 w 1135697"/>
                <a:gd name="connsiteY2382" fmla="*/ 143615 h 562292"/>
                <a:gd name="connsiteX2383" fmla="*/ 706396 w 1135697"/>
                <a:gd name="connsiteY2383" fmla="*/ 138959 h 562292"/>
                <a:gd name="connsiteX2384" fmla="*/ 710984 w 1135697"/>
                <a:gd name="connsiteY2384" fmla="*/ 138959 h 562292"/>
                <a:gd name="connsiteX2385" fmla="*/ 715573 w 1135697"/>
                <a:gd name="connsiteY2385" fmla="*/ 134302 h 562292"/>
                <a:gd name="connsiteX2386" fmla="*/ 720161 w 1135697"/>
                <a:gd name="connsiteY2386" fmla="*/ 134302 h 562292"/>
                <a:gd name="connsiteX2387" fmla="*/ 718910 w 1135697"/>
                <a:gd name="connsiteY2387" fmla="*/ 135572 h 562292"/>
                <a:gd name="connsiteX2388" fmla="*/ 715573 w 1135697"/>
                <a:gd name="connsiteY2388" fmla="*/ 138959 h 562292"/>
                <a:gd name="connsiteX2389" fmla="*/ 706396 w 1135697"/>
                <a:gd name="connsiteY2389" fmla="*/ 143615 h 562292"/>
                <a:gd name="connsiteX2390" fmla="*/ 701808 w 1135697"/>
                <a:gd name="connsiteY2390" fmla="*/ 143615 h 562292"/>
                <a:gd name="connsiteX2391" fmla="*/ 701808 w 1135697"/>
                <a:gd name="connsiteY2391" fmla="*/ 144462 h 562292"/>
                <a:gd name="connsiteX2392" fmla="*/ 701808 w 1135697"/>
                <a:gd name="connsiteY2392" fmla="*/ 145071 h 562292"/>
                <a:gd name="connsiteX2393" fmla="*/ 702311 w 1135697"/>
                <a:gd name="connsiteY2393" fmla="*/ 145574 h 562292"/>
                <a:gd name="connsiteX2394" fmla="*/ 701808 w 1135697"/>
                <a:gd name="connsiteY2394" fmla="*/ 146077 h 562292"/>
                <a:gd name="connsiteX2395" fmla="*/ 701808 w 1135697"/>
                <a:gd name="connsiteY2395" fmla="*/ 148272 h 562292"/>
                <a:gd name="connsiteX2396" fmla="*/ 697219 w 1135697"/>
                <a:gd name="connsiteY2396" fmla="*/ 148272 h 562292"/>
                <a:gd name="connsiteX2397" fmla="*/ 697219 w 1135697"/>
                <a:gd name="connsiteY2397" fmla="*/ 152929 h 562292"/>
                <a:gd name="connsiteX2398" fmla="*/ 692631 w 1135697"/>
                <a:gd name="connsiteY2398" fmla="*/ 157585 h 562292"/>
                <a:gd name="connsiteX2399" fmla="*/ 688042 w 1135697"/>
                <a:gd name="connsiteY2399" fmla="*/ 157585 h 562292"/>
                <a:gd name="connsiteX2400" fmla="*/ 688042 w 1135697"/>
                <a:gd name="connsiteY2400" fmla="*/ 162242 h 562292"/>
                <a:gd name="connsiteX2401" fmla="*/ 683454 w 1135697"/>
                <a:gd name="connsiteY2401" fmla="*/ 162242 h 562292"/>
                <a:gd name="connsiteX2402" fmla="*/ 678866 w 1135697"/>
                <a:gd name="connsiteY2402" fmla="*/ 162242 h 562292"/>
                <a:gd name="connsiteX2403" fmla="*/ 674277 w 1135697"/>
                <a:gd name="connsiteY2403" fmla="*/ 162242 h 562292"/>
                <a:gd name="connsiteX2404" fmla="*/ 669689 w 1135697"/>
                <a:gd name="connsiteY2404" fmla="*/ 162242 h 562292"/>
                <a:gd name="connsiteX2405" fmla="*/ 665100 w 1135697"/>
                <a:gd name="connsiteY2405" fmla="*/ 162242 h 562292"/>
                <a:gd name="connsiteX2406" fmla="*/ 660512 w 1135697"/>
                <a:gd name="connsiteY2406" fmla="*/ 162242 h 562292"/>
                <a:gd name="connsiteX2407" fmla="*/ 655924 w 1135697"/>
                <a:gd name="connsiteY2407" fmla="*/ 157585 h 562292"/>
                <a:gd name="connsiteX2408" fmla="*/ 651335 w 1135697"/>
                <a:gd name="connsiteY2408" fmla="*/ 157585 h 562292"/>
                <a:gd name="connsiteX2409" fmla="*/ 646747 w 1135697"/>
                <a:gd name="connsiteY2409" fmla="*/ 152929 h 562292"/>
                <a:gd name="connsiteX2410" fmla="*/ 646747 w 1135697"/>
                <a:gd name="connsiteY2410" fmla="*/ 148272 h 562292"/>
                <a:gd name="connsiteX2411" fmla="*/ 655924 w 1135697"/>
                <a:gd name="connsiteY2411" fmla="*/ 138959 h 562292"/>
                <a:gd name="connsiteX2412" fmla="*/ 660512 w 1135697"/>
                <a:gd name="connsiteY2412" fmla="*/ 138959 h 562292"/>
                <a:gd name="connsiteX2413" fmla="*/ 678866 w 1135697"/>
                <a:gd name="connsiteY2413" fmla="*/ 134302 h 562292"/>
                <a:gd name="connsiteX2414" fmla="*/ 697219 w 1135697"/>
                <a:gd name="connsiteY2414" fmla="*/ 124989 h 562292"/>
                <a:gd name="connsiteX2415" fmla="*/ 692631 w 1135697"/>
                <a:gd name="connsiteY2415" fmla="*/ 106362 h 562292"/>
                <a:gd name="connsiteX2416" fmla="*/ 697219 w 1135697"/>
                <a:gd name="connsiteY2416" fmla="*/ 106362 h 562292"/>
                <a:gd name="connsiteX2417" fmla="*/ 706396 w 1135697"/>
                <a:gd name="connsiteY2417" fmla="*/ 101705 h 562292"/>
                <a:gd name="connsiteX2418" fmla="*/ 710984 w 1135697"/>
                <a:gd name="connsiteY2418" fmla="*/ 97049 h 562292"/>
                <a:gd name="connsiteX2419" fmla="*/ 715573 w 1135697"/>
                <a:gd name="connsiteY2419" fmla="*/ 97049 h 562292"/>
                <a:gd name="connsiteX2420" fmla="*/ 720161 w 1135697"/>
                <a:gd name="connsiteY2420" fmla="*/ 92392 h 562292"/>
                <a:gd name="connsiteX2421" fmla="*/ 720161 w 1135697"/>
                <a:gd name="connsiteY2421" fmla="*/ 87735 h 562292"/>
                <a:gd name="connsiteX2422" fmla="*/ 715573 w 1135697"/>
                <a:gd name="connsiteY2422" fmla="*/ 83079 h 562292"/>
                <a:gd name="connsiteX2423" fmla="*/ 715573 w 1135697"/>
                <a:gd name="connsiteY2423" fmla="*/ 78422 h 562292"/>
                <a:gd name="connsiteX2424" fmla="*/ 710984 w 1135697"/>
                <a:gd name="connsiteY2424" fmla="*/ 78422 h 562292"/>
                <a:gd name="connsiteX2425" fmla="*/ 710984 w 1135697"/>
                <a:gd name="connsiteY2425" fmla="*/ 73765 h 562292"/>
                <a:gd name="connsiteX2426" fmla="*/ 710984 w 1135697"/>
                <a:gd name="connsiteY2426" fmla="*/ 69109 h 562292"/>
                <a:gd name="connsiteX2427" fmla="*/ 720161 w 1135697"/>
                <a:gd name="connsiteY2427" fmla="*/ 69109 h 562292"/>
                <a:gd name="connsiteX2428" fmla="*/ 724750 w 1135697"/>
                <a:gd name="connsiteY2428" fmla="*/ 69109 h 562292"/>
                <a:gd name="connsiteX2429" fmla="*/ 729338 w 1135697"/>
                <a:gd name="connsiteY2429" fmla="*/ 69109 h 562292"/>
                <a:gd name="connsiteX2430" fmla="*/ 761457 w 1135697"/>
                <a:gd name="connsiteY2430" fmla="*/ 69109 h 562292"/>
                <a:gd name="connsiteX2431" fmla="*/ 775222 w 1135697"/>
                <a:gd name="connsiteY2431" fmla="*/ 69109 h 562292"/>
                <a:gd name="connsiteX2432" fmla="*/ 775222 w 1135697"/>
                <a:gd name="connsiteY2432" fmla="*/ 64452 h 562292"/>
                <a:gd name="connsiteX2433" fmla="*/ 563068 w 1135697"/>
                <a:gd name="connsiteY2433" fmla="*/ 32529 h 562292"/>
                <a:gd name="connsiteX2434" fmla="*/ 563068 w 1135697"/>
                <a:gd name="connsiteY2434" fmla="*/ 37176 h 562292"/>
                <a:gd name="connsiteX2435" fmla="*/ 563068 w 1135697"/>
                <a:gd name="connsiteY2435" fmla="*/ 41824 h 562292"/>
                <a:gd name="connsiteX2436" fmla="*/ 563068 w 1135697"/>
                <a:gd name="connsiteY2436" fmla="*/ 46471 h 562292"/>
                <a:gd name="connsiteX2437" fmla="*/ 563068 w 1135697"/>
                <a:gd name="connsiteY2437" fmla="*/ 51118 h 562292"/>
                <a:gd name="connsiteX2438" fmla="*/ 563068 w 1135697"/>
                <a:gd name="connsiteY2438" fmla="*/ 55765 h 562292"/>
                <a:gd name="connsiteX2439" fmla="*/ 567720 w 1135697"/>
                <a:gd name="connsiteY2439" fmla="*/ 55765 h 562292"/>
                <a:gd name="connsiteX2440" fmla="*/ 572371 w 1135697"/>
                <a:gd name="connsiteY2440" fmla="*/ 55765 h 562292"/>
                <a:gd name="connsiteX2441" fmla="*/ 572371 w 1135697"/>
                <a:gd name="connsiteY2441" fmla="*/ 51118 h 562292"/>
                <a:gd name="connsiteX2442" fmla="*/ 567720 w 1135697"/>
                <a:gd name="connsiteY2442" fmla="*/ 51118 h 562292"/>
                <a:gd name="connsiteX2443" fmla="*/ 567720 w 1135697"/>
                <a:gd name="connsiteY2443" fmla="*/ 46471 h 562292"/>
                <a:gd name="connsiteX2444" fmla="*/ 567720 w 1135697"/>
                <a:gd name="connsiteY2444" fmla="*/ 41824 h 562292"/>
                <a:gd name="connsiteX2445" fmla="*/ 567720 w 1135697"/>
                <a:gd name="connsiteY2445" fmla="*/ 37176 h 562292"/>
                <a:gd name="connsiteX2446" fmla="*/ 567720 w 1135697"/>
                <a:gd name="connsiteY2446" fmla="*/ 32529 h 562292"/>
                <a:gd name="connsiteX2447" fmla="*/ 563068 w 1135697"/>
                <a:gd name="connsiteY2447" fmla="*/ 32529 h 562292"/>
                <a:gd name="connsiteX2448" fmla="*/ 563068 w 1135697"/>
                <a:gd name="connsiteY2448" fmla="*/ 0 h 562292"/>
                <a:gd name="connsiteX2449" fmla="*/ 567720 w 1135697"/>
                <a:gd name="connsiteY2449" fmla="*/ 0 h 562292"/>
                <a:gd name="connsiteX2450" fmla="*/ 567720 w 1135697"/>
                <a:gd name="connsiteY2450" fmla="*/ 4647 h 562292"/>
                <a:gd name="connsiteX2451" fmla="*/ 567720 w 1135697"/>
                <a:gd name="connsiteY2451" fmla="*/ 9294 h 562292"/>
                <a:gd name="connsiteX2452" fmla="*/ 572371 w 1135697"/>
                <a:gd name="connsiteY2452" fmla="*/ 9294 h 562292"/>
                <a:gd name="connsiteX2453" fmla="*/ 572371 w 1135697"/>
                <a:gd name="connsiteY2453" fmla="*/ 13941 h 562292"/>
                <a:gd name="connsiteX2454" fmla="*/ 572371 w 1135697"/>
                <a:gd name="connsiteY2454" fmla="*/ 18588 h 562292"/>
                <a:gd name="connsiteX2455" fmla="*/ 567720 w 1135697"/>
                <a:gd name="connsiteY2455" fmla="*/ 18588 h 562292"/>
                <a:gd name="connsiteX2456" fmla="*/ 567720 w 1135697"/>
                <a:gd name="connsiteY2456" fmla="*/ 23235 h 562292"/>
                <a:gd name="connsiteX2457" fmla="*/ 572371 w 1135697"/>
                <a:gd name="connsiteY2457" fmla="*/ 23235 h 562292"/>
                <a:gd name="connsiteX2458" fmla="*/ 567720 w 1135697"/>
                <a:gd name="connsiteY2458" fmla="*/ 27882 h 562292"/>
                <a:gd name="connsiteX2459" fmla="*/ 572371 w 1135697"/>
                <a:gd name="connsiteY2459" fmla="*/ 27882 h 562292"/>
                <a:gd name="connsiteX2460" fmla="*/ 572371 w 1135697"/>
                <a:gd name="connsiteY2460" fmla="*/ 32529 h 562292"/>
                <a:gd name="connsiteX2461" fmla="*/ 572371 w 1135697"/>
                <a:gd name="connsiteY2461" fmla="*/ 37176 h 562292"/>
                <a:gd name="connsiteX2462" fmla="*/ 572371 w 1135697"/>
                <a:gd name="connsiteY2462" fmla="*/ 41824 h 562292"/>
                <a:gd name="connsiteX2463" fmla="*/ 577023 w 1135697"/>
                <a:gd name="connsiteY2463" fmla="*/ 41824 h 562292"/>
                <a:gd name="connsiteX2464" fmla="*/ 577023 w 1135697"/>
                <a:gd name="connsiteY2464" fmla="*/ 46471 h 562292"/>
                <a:gd name="connsiteX2465" fmla="*/ 577023 w 1135697"/>
                <a:gd name="connsiteY2465" fmla="*/ 51118 h 562292"/>
                <a:gd name="connsiteX2466" fmla="*/ 581675 w 1135697"/>
                <a:gd name="connsiteY2466" fmla="*/ 51118 h 562292"/>
                <a:gd name="connsiteX2467" fmla="*/ 586327 w 1135697"/>
                <a:gd name="connsiteY2467" fmla="*/ 51118 h 562292"/>
                <a:gd name="connsiteX2468" fmla="*/ 590978 w 1135697"/>
                <a:gd name="connsiteY2468" fmla="*/ 51118 h 562292"/>
                <a:gd name="connsiteX2469" fmla="*/ 595630 w 1135697"/>
                <a:gd name="connsiteY2469" fmla="*/ 51118 h 562292"/>
                <a:gd name="connsiteX2470" fmla="*/ 595630 w 1135697"/>
                <a:gd name="connsiteY2470" fmla="*/ 55765 h 562292"/>
                <a:gd name="connsiteX2471" fmla="*/ 595630 w 1135697"/>
                <a:gd name="connsiteY2471" fmla="*/ 60412 h 562292"/>
                <a:gd name="connsiteX2472" fmla="*/ 590978 w 1135697"/>
                <a:gd name="connsiteY2472" fmla="*/ 60412 h 562292"/>
                <a:gd name="connsiteX2473" fmla="*/ 590978 w 1135697"/>
                <a:gd name="connsiteY2473" fmla="*/ 65059 h 562292"/>
                <a:gd name="connsiteX2474" fmla="*/ 586327 w 1135697"/>
                <a:gd name="connsiteY2474" fmla="*/ 65059 h 562292"/>
                <a:gd name="connsiteX2475" fmla="*/ 581675 w 1135697"/>
                <a:gd name="connsiteY2475" fmla="*/ 65059 h 562292"/>
                <a:gd name="connsiteX2476" fmla="*/ 577023 w 1135697"/>
                <a:gd name="connsiteY2476" fmla="*/ 65059 h 562292"/>
                <a:gd name="connsiteX2477" fmla="*/ 577023 w 1135697"/>
                <a:gd name="connsiteY2477" fmla="*/ 69706 h 562292"/>
                <a:gd name="connsiteX2478" fmla="*/ 572371 w 1135697"/>
                <a:gd name="connsiteY2478" fmla="*/ 69706 h 562292"/>
                <a:gd name="connsiteX2479" fmla="*/ 567720 w 1135697"/>
                <a:gd name="connsiteY2479" fmla="*/ 69706 h 562292"/>
                <a:gd name="connsiteX2480" fmla="*/ 563068 w 1135697"/>
                <a:gd name="connsiteY2480" fmla="*/ 69706 h 562292"/>
                <a:gd name="connsiteX2481" fmla="*/ 563068 w 1135697"/>
                <a:gd name="connsiteY2481" fmla="*/ 74353 h 562292"/>
                <a:gd name="connsiteX2482" fmla="*/ 563068 w 1135697"/>
                <a:gd name="connsiteY2482" fmla="*/ 79000 h 562292"/>
                <a:gd name="connsiteX2483" fmla="*/ 567720 w 1135697"/>
                <a:gd name="connsiteY2483" fmla="*/ 79000 h 562292"/>
                <a:gd name="connsiteX2484" fmla="*/ 567720 w 1135697"/>
                <a:gd name="connsiteY2484" fmla="*/ 83647 h 562292"/>
                <a:gd name="connsiteX2485" fmla="*/ 572371 w 1135697"/>
                <a:gd name="connsiteY2485" fmla="*/ 83647 h 562292"/>
                <a:gd name="connsiteX2486" fmla="*/ 572371 w 1135697"/>
                <a:gd name="connsiteY2486" fmla="*/ 88294 h 562292"/>
                <a:gd name="connsiteX2487" fmla="*/ 572371 w 1135697"/>
                <a:gd name="connsiteY2487" fmla="*/ 92941 h 562292"/>
                <a:gd name="connsiteX2488" fmla="*/ 567720 w 1135697"/>
                <a:gd name="connsiteY2488" fmla="*/ 92941 h 562292"/>
                <a:gd name="connsiteX2489" fmla="*/ 563068 w 1135697"/>
                <a:gd name="connsiteY2489" fmla="*/ 92941 h 562292"/>
                <a:gd name="connsiteX2490" fmla="*/ 563068 w 1135697"/>
                <a:gd name="connsiteY2490" fmla="*/ 97588 h 562292"/>
                <a:gd name="connsiteX2491" fmla="*/ 563068 w 1135697"/>
                <a:gd name="connsiteY2491" fmla="*/ 102235 h 562292"/>
                <a:gd name="connsiteX2492" fmla="*/ 563068 w 1135697"/>
                <a:gd name="connsiteY2492" fmla="*/ 106882 h 562292"/>
                <a:gd name="connsiteX2493" fmla="*/ 563068 w 1135697"/>
                <a:gd name="connsiteY2493" fmla="*/ 111529 h 562292"/>
                <a:gd name="connsiteX2494" fmla="*/ 563068 w 1135697"/>
                <a:gd name="connsiteY2494" fmla="*/ 116176 h 562292"/>
                <a:gd name="connsiteX2495" fmla="*/ 563068 w 1135697"/>
                <a:gd name="connsiteY2495" fmla="*/ 120823 h 562292"/>
                <a:gd name="connsiteX2496" fmla="*/ 563068 w 1135697"/>
                <a:gd name="connsiteY2496" fmla="*/ 125470 h 562292"/>
                <a:gd name="connsiteX2497" fmla="*/ 563068 w 1135697"/>
                <a:gd name="connsiteY2497" fmla="*/ 130117 h 562292"/>
                <a:gd name="connsiteX2498" fmla="*/ 567720 w 1135697"/>
                <a:gd name="connsiteY2498" fmla="*/ 130117 h 562292"/>
                <a:gd name="connsiteX2499" fmla="*/ 567720 w 1135697"/>
                <a:gd name="connsiteY2499" fmla="*/ 134764 h 562292"/>
                <a:gd name="connsiteX2500" fmla="*/ 567720 w 1135697"/>
                <a:gd name="connsiteY2500" fmla="*/ 139411 h 562292"/>
                <a:gd name="connsiteX2501" fmla="*/ 563068 w 1135697"/>
                <a:gd name="connsiteY2501" fmla="*/ 139411 h 562292"/>
                <a:gd name="connsiteX2502" fmla="*/ 563068 w 1135697"/>
                <a:gd name="connsiteY2502" fmla="*/ 144059 h 562292"/>
                <a:gd name="connsiteX2503" fmla="*/ 567720 w 1135697"/>
                <a:gd name="connsiteY2503" fmla="*/ 144059 h 562292"/>
                <a:gd name="connsiteX2504" fmla="*/ 567720 w 1135697"/>
                <a:gd name="connsiteY2504" fmla="*/ 148706 h 562292"/>
                <a:gd name="connsiteX2505" fmla="*/ 567720 w 1135697"/>
                <a:gd name="connsiteY2505" fmla="*/ 153353 h 562292"/>
                <a:gd name="connsiteX2506" fmla="*/ 567720 w 1135697"/>
                <a:gd name="connsiteY2506" fmla="*/ 158000 h 562292"/>
                <a:gd name="connsiteX2507" fmla="*/ 567720 w 1135697"/>
                <a:gd name="connsiteY2507" fmla="*/ 162647 h 562292"/>
                <a:gd name="connsiteX2508" fmla="*/ 567720 w 1135697"/>
                <a:gd name="connsiteY2508" fmla="*/ 167294 h 562292"/>
                <a:gd name="connsiteX2509" fmla="*/ 567720 w 1135697"/>
                <a:gd name="connsiteY2509" fmla="*/ 171941 h 562292"/>
                <a:gd name="connsiteX2510" fmla="*/ 567720 w 1135697"/>
                <a:gd name="connsiteY2510" fmla="*/ 176588 h 562292"/>
                <a:gd name="connsiteX2511" fmla="*/ 563068 w 1135697"/>
                <a:gd name="connsiteY2511" fmla="*/ 176588 h 562292"/>
                <a:gd name="connsiteX2512" fmla="*/ 563068 w 1135697"/>
                <a:gd name="connsiteY2512" fmla="*/ 181235 h 562292"/>
                <a:gd name="connsiteX2513" fmla="*/ 567720 w 1135697"/>
                <a:gd name="connsiteY2513" fmla="*/ 181235 h 562292"/>
                <a:gd name="connsiteX2514" fmla="*/ 567720 w 1135697"/>
                <a:gd name="connsiteY2514" fmla="*/ 185882 h 562292"/>
                <a:gd name="connsiteX2515" fmla="*/ 567720 w 1135697"/>
                <a:gd name="connsiteY2515" fmla="*/ 190529 h 562292"/>
                <a:gd name="connsiteX2516" fmla="*/ 563068 w 1135697"/>
                <a:gd name="connsiteY2516" fmla="*/ 190529 h 562292"/>
                <a:gd name="connsiteX2517" fmla="*/ 563068 w 1135697"/>
                <a:gd name="connsiteY2517" fmla="*/ 195176 h 562292"/>
                <a:gd name="connsiteX2518" fmla="*/ 558416 w 1135697"/>
                <a:gd name="connsiteY2518" fmla="*/ 195176 h 562292"/>
                <a:gd name="connsiteX2519" fmla="*/ 553764 w 1135697"/>
                <a:gd name="connsiteY2519" fmla="*/ 195176 h 562292"/>
                <a:gd name="connsiteX2520" fmla="*/ 553764 w 1135697"/>
                <a:gd name="connsiteY2520" fmla="*/ 190529 h 562292"/>
                <a:gd name="connsiteX2521" fmla="*/ 549113 w 1135697"/>
                <a:gd name="connsiteY2521" fmla="*/ 190529 h 562292"/>
                <a:gd name="connsiteX2522" fmla="*/ 549113 w 1135697"/>
                <a:gd name="connsiteY2522" fmla="*/ 185882 h 562292"/>
                <a:gd name="connsiteX2523" fmla="*/ 549113 w 1135697"/>
                <a:gd name="connsiteY2523" fmla="*/ 181235 h 562292"/>
                <a:gd name="connsiteX2524" fmla="*/ 553764 w 1135697"/>
                <a:gd name="connsiteY2524" fmla="*/ 176588 h 562292"/>
                <a:gd name="connsiteX2525" fmla="*/ 553764 w 1135697"/>
                <a:gd name="connsiteY2525" fmla="*/ 171941 h 562292"/>
                <a:gd name="connsiteX2526" fmla="*/ 553764 w 1135697"/>
                <a:gd name="connsiteY2526" fmla="*/ 167294 h 562292"/>
                <a:gd name="connsiteX2527" fmla="*/ 558416 w 1135697"/>
                <a:gd name="connsiteY2527" fmla="*/ 167294 h 562292"/>
                <a:gd name="connsiteX2528" fmla="*/ 558416 w 1135697"/>
                <a:gd name="connsiteY2528" fmla="*/ 162647 h 562292"/>
                <a:gd name="connsiteX2529" fmla="*/ 558416 w 1135697"/>
                <a:gd name="connsiteY2529" fmla="*/ 158000 h 562292"/>
                <a:gd name="connsiteX2530" fmla="*/ 558416 w 1135697"/>
                <a:gd name="connsiteY2530" fmla="*/ 153353 h 562292"/>
                <a:gd name="connsiteX2531" fmla="*/ 558416 w 1135697"/>
                <a:gd name="connsiteY2531" fmla="*/ 148706 h 562292"/>
                <a:gd name="connsiteX2532" fmla="*/ 558416 w 1135697"/>
                <a:gd name="connsiteY2532" fmla="*/ 144059 h 562292"/>
                <a:gd name="connsiteX2533" fmla="*/ 558416 w 1135697"/>
                <a:gd name="connsiteY2533" fmla="*/ 139411 h 562292"/>
                <a:gd name="connsiteX2534" fmla="*/ 553764 w 1135697"/>
                <a:gd name="connsiteY2534" fmla="*/ 139411 h 562292"/>
                <a:gd name="connsiteX2535" fmla="*/ 553764 w 1135697"/>
                <a:gd name="connsiteY2535" fmla="*/ 134764 h 562292"/>
                <a:gd name="connsiteX2536" fmla="*/ 553764 w 1135697"/>
                <a:gd name="connsiteY2536" fmla="*/ 130117 h 562292"/>
                <a:gd name="connsiteX2537" fmla="*/ 553764 w 1135697"/>
                <a:gd name="connsiteY2537" fmla="*/ 125470 h 562292"/>
                <a:gd name="connsiteX2538" fmla="*/ 553764 w 1135697"/>
                <a:gd name="connsiteY2538" fmla="*/ 120823 h 562292"/>
                <a:gd name="connsiteX2539" fmla="*/ 549113 w 1135697"/>
                <a:gd name="connsiteY2539" fmla="*/ 120823 h 562292"/>
                <a:gd name="connsiteX2540" fmla="*/ 549113 w 1135697"/>
                <a:gd name="connsiteY2540" fmla="*/ 116176 h 562292"/>
                <a:gd name="connsiteX2541" fmla="*/ 544461 w 1135697"/>
                <a:gd name="connsiteY2541" fmla="*/ 116176 h 562292"/>
                <a:gd name="connsiteX2542" fmla="*/ 544461 w 1135697"/>
                <a:gd name="connsiteY2542" fmla="*/ 120823 h 562292"/>
                <a:gd name="connsiteX2543" fmla="*/ 539809 w 1135697"/>
                <a:gd name="connsiteY2543" fmla="*/ 120823 h 562292"/>
                <a:gd name="connsiteX2544" fmla="*/ 535157 w 1135697"/>
                <a:gd name="connsiteY2544" fmla="*/ 120823 h 562292"/>
                <a:gd name="connsiteX2545" fmla="*/ 535157 w 1135697"/>
                <a:gd name="connsiteY2545" fmla="*/ 125470 h 562292"/>
                <a:gd name="connsiteX2546" fmla="*/ 535157 w 1135697"/>
                <a:gd name="connsiteY2546" fmla="*/ 130117 h 562292"/>
                <a:gd name="connsiteX2547" fmla="*/ 530506 w 1135697"/>
                <a:gd name="connsiteY2547" fmla="*/ 130117 h 562292"/>
                <a:gd name="connsiteX2548" fmla="*/ 530506 w 1135697"/>
                <a:gd name="connsiteY2548" fmla="*/ 134764 h 562292"/>
                <a:gd name="connsiteX2549" fmla="*/ 525854 w 1135697"/>
                <a:gd name="connsiteY2549" fmla="*/ 134764 h 562292"/>
                <a:gd name="connsiteX2550" fmla="*/ 525854 w 1135697"/>
                <a:gd name="connsiteY2550" fmla="*/ 139411 h 562292"/>
                <a:gd name="connsiteX2551" fmla="*/ 521202 w 1135697"/>
                <a:gd name="connsiteY2551" fmla="*/ 139411 h 562292"/>
                <a:gd name="connsiteX2552" fmla="*/ 521202 w 1135697"/>
                <a:gd name="connsiteY2552" fmla="*/ 144059 h 562292"/>
                <a:gd name="connsiteX2553" fmla="*/ 516550 w 1135697"/>
                <a:gd name="connsiteY2553" fmla="*/ 144059 h 562292"/>
                <a:gd name="connsiteX2554" fmla="*/ 516550 w 1135697"/>
                <a:gd name="connsiteY2554" fmla="*/ 148706 h 562292"/>
                <a:gd name="connsiteX2555" fmla="*/ 516550 w 1135697"/>
                <a:gd name="connsiteY2555" fmla="*/ 153353 h 562292"/>
                <a:gd name="connsiteX2556" fmla="*/ 511899 w 1135697"/>
                <a:gd name="connsiteY2556" fmla="*/ 153353 h 562292"/>
                <a:gd name="connsiteX2557" fmla="*/ 511899 w 1135697"/>
                <a:gd name="connsiteY2557" fmla="*/ 158000 h 562292"/>
                <a:gd name="connsiteX2558" fmla="*/ 507247 w 1135697"/>
                <a:gd name="connsiteY2558" fmla="*/ 158000 h 562292"/>
                <a:gd name="connsiteX2559" fmla="*/ 507247 w 1135697"/>
                <a:gd name="connsiteY2559" fmla="*/ 162647 h 562292"/>
                <a:gd name="connsiteX2560" fmla="*/ 502595 w 1135697"/>
                <a:gd name="connsiteY2560" fmla="*/ 162647 h 562292"/>
                <a:gd name="connsiteX2561" fmla="*/ 502595 w 1135697"/>
                <a:gd name="connsiteY2561" fmla="*/ 167294 h 562292"/>
                <a:gd name="connsiteX2562" fmla="*/ 502595 w 1135697"/>
                <a:gd name="connsiteY2562" fmla="*/ 171941 h 562292"/>
                <a:gd name="connsiteX2563" fmla="*/ 497944 w 1135697"/>
                <a:gd name="connsiteY2563" fmla="*/ 171941 h 562292"/>
                <a:gd name="connsiteX2564" fmla="*/ 493292 w 1135697"/>
                <a:gd name="connsiteY2564" fmla="*/ 171941 h 562292"/>
                <a:gd name="connsiteX2565" fmla="*/ 488640 w 1135697"/>
                <a:gd name="connsiteY2565" fmla="*/ 171941 h 562292"/>
                <a:gd name="connsiteX2566" fmla="*/ 483988 w 1135697"/>
                <a:gd name="connsiteY2566" fmla="*/ 171941 h 562292"/>
                <a:gd name="connsiteX2567" fmla="*/ 483988 w 1135697"/>
                <a:gd name="connsiteY2567" fmla="*/ 167294 h 562292"/>
                <a:gd name="connsiteX2568" fmla="*/ 479337 w 1135697"/>
                <a:gd name="connsiteY2568" fmla="*/ 167294 h 562292"/>
                <a:gd name="connsiteX2569" fmla="*/ 479337 w 1135697"/>
                <a:gd name="connsiteY2569" fmla="*/ 162647 h 562292"/>
                <a:gd name="connsiteX2570" fmla="*/ 474685 w 1135697"/>
                <a:gd name="connsiteY2570" fmla="*/ 162647 h 562292"/>
                <a:gd name="connsiteX2571" fmla="*/ 474685 w 1135697"/>
                <a:gd name="connsiteY2571" fmla="*/ 158000 h 562292"/>
                <a:gd name="connsiteX2572" fmla="*/ 474685 w 1135697"/>
                <a:gd name="connsiteY2572" fmla="*/ 153353 h 562292"/>
                <a:gd name="connsiteX2573" fmla="*/ 470033 w 1135697"/>
                <a:gd name="connsiteY2573" fmla="*/ 153353 h 562292"/>
                <a:gd name="connsiteX2574" fmla="*/ 465381 w 1135697"/>
                <a:gd name="connsiteY2574" fmla="*/ 153353 h 562292"/>
                <a:gd name="connsiteX2575" fmla="*/ 465381 w 1135697"/>
                <a:gd name="connsiteY2575" fmla="*/ 148706 h 562292"/>
                <a:gd name="connsiteX2576" fmla="*/ 460730 w 1135697"/>
                <a:gd name="connsiteY2576" fmla="*/ 148706 h 562292"/>
                <a:gd name="connsiteX2577" fmla="*/ 456078 w 1135697"/>
                <a:gd name="connsiteY2577" fmla="*/ 148706 h 562292"/>
                <a:gd name="connsiteX2578" fmla="*/ 456078 w 1135697"/>
                <a:gd name="connsiteY2578" fmla="*/ 144059 h 562292"/>
                <a:gd name="connsiteX2579" fmla="*/ 460730 w 1135697"/>
                <a:gd name="connsiteY2579" fmla="*/ 144059 h 562292"/>
                <a:gd name="connsiteX2580" fmla="*/ 465381 w 1135697"/>
                <a:gd name="connsiteY2580" fmla="*/ 144059 h 562292"/>
                <a:gd name="connsiteX2581" fmla="*/ 465381 w 1135697"/>
                <a:gd name="connsiteY2581" fmla="*/ 139411 h 562292"/>
                <a:gd name="connsiteX2582" fmla="*/ 470033 w 1135697"/>
                <a:gd name="connsiteY2582" fmla="*/ 139411 h 562292"/>
                <a:gd name="connsiteX2583" fmla="*/ 474685 w 1135697"/>
                <a:gd name="connsiteY2583" fmla="*/ 139411 h 562292"/>
                <a:gd name="connsiteX2584" fmla="*/ 479337 w 1135697"/>
                <a:gd name="connsiteY2584" fmla="*/ 139411 h 562292"/>
                <a:gd name="connsiteX2585" fmla="*/ 483988 w 1135697"/>
                <a:gd name="connsiteY2585" fmla="*/ 139411 h 562292"/>
                <a:gd name="connsiteX2586" fmla="*/ 483988 w 1135697"/>
                <a:gd name="connsiteY2586" fmla="*/ 134764 h 562292"/>
                <a:gd name="connsiteX2587" fmla="*/ 479337 w 1135697"/>
                <a:gd name="connsiteY2587" fmla="*/ 134764 h 562292"/>
                <a:gd name="connsiteX2588" fmla="*/ 479337 w 1135697"/>
                <a:gd name="connsiteY2588" fmla="*/ 130117 h 562292"/>
                <a:gd name="connsiteX2589" fmla="*/ 479337 w 1135697"/>
                <a:gd name="connsiteY2589" fmla="*/ 125470 h 562292"/>
                <a:gd name="connsiteX2590" fmla="*/ 479337 w 1135697"/>
                <a:gd name="connsiteY2590" fmla="*/ 120823 h 562292"/>
                <a:gd name="connsiteX2591" fmla="*/ 483988 w 1135697"/>
                <a:gd name="connsiteY2591" fmla="*/ 120823 h 562292"/>
                <a:gd name="connsiteX2592" fmla="*/ 483988 w 1135697"/>
                <a:gd name="connsiteY2592" fmla="*/ 116176 h 562292"/>
                <a:gd name="connsiteX2593" fmla="*/ 483988 w 1135697"/>
                <a:gd name="connsiteY2593" fmla="*/ 111529 h 562292"/>
                <a:gd name="connsiteX2594" fmla="*/ 483988 w 1135697"/>
                <a:gd name="connsiteY2594" fmla="*/ 106882 h 562292"/>
                <a:gd name="connsiteX2595" fmla="*/ 483988 w 1135697"/>
                <a:gd name="connsiteY2595" fmla="*/ 102235 h 562292"/>
                <a:gd name="connsiteX2596" fmla="*/ 483988 w 1135697"/>
                <a:gd name="connsiteY2596" fmla="*/ 97588 h 562292"/>
                <a:gd name="connsiteX2597" fmla="*/ 483988 w 1135697"/>
                <a:gd name="connsiteY2597" fmla="*/ 92941 h 562292"/>
                <a:gd name="connsiteX2598" fmla="*/ 483988 w 1135697"/>
                <a:gd name="connsiteY2598" fmla="*/ 88294 h 562292"/>
                <a:gd name="connsiteX2599" fmla="*/ 483988 w 1135697"/>
                <a:gd name="connsiteY2599" fmla="*/ 83647 h 562292"/>
                <a:gd name="connsiteX2600" fmla="*/ 483988 w 1135697"/>
                <a:gd name="connsiteY2600" fmla="*/ 74353 h 562292"/>
                <a:gd name="connsiteX2601" fmla="*/ 483988 w 1135697"/>
                <a:gd name="connsiteY2601" fmla="*/ 69706 h 562292"/>
                <a:gd name="connsiteX2602" fmla="*/ 483988 w 1135697"/>
                <a:gd name="connsiteY2602" fmla="*/ 65059 h 562292"/>
                <a:gd name="connsiteX2603" fmla="*/ 483988 w 1135697"/>
                <a:gd name="connsiteY2603" fmla="*/ 60412 h 562292"/>
                <a:gd name="connsiteX2604" fmla="*/ 483988 w 1135697"/>
                <a:gd name="connsiteY2604" fmla="*/ 55765 h 562292"/>
                <a:gd name="connsiteX2605" fmla="*/ 483988 w 1135697"/>
                <a:gd name="connsiteY2605" fmla="*/ 51118 h 562292"/>
                <a:gd name="connsiteX2606" fmla="*/ 483988 w 1135697"/>
                <a:gd name="connsiteY2606" fmla="*/ 46471 h 562292"/>
                <a:gd name="connsiteX2607" fmla="*/ 483988 w 1135697"/>
                <a:gd name="connsiteY2607" fmla="*/ 41824 h 562292"/>
                <a:gd name="connsiteX2608" fmla="*/ 483988 w 1135697"/>
                <a:gd name="connsiteY2608" fmla="*/ 37176 h 562292"/>
                <a:gd name="connsiteX2609" fmla="*/ 483988 w 1135697"/>
                <a:gd name="connsiteY2609" fmla="*/ 32529 h 562292"/>
                <a:gd name="connsiteX2610" fmla="*/ 479337 w 1135697"/>
                <a:gd name="connsiteY2610" fmla="*/ 32529 h 562292"/>
                <a:gd name="connsiteX2611" fmla="*/ 479337 w 1135697"/>
                <a:gd name="connsiteY2611" fmla="*/ 37176 h 562292"/>
                <a:gd name="connsiteX2612" fmla="*/ 474685 w 1135697"/>
                <a:gd name="connsiteY2612" fmla="*/ 37176 h 562292"/>
                <a:gd name="connsiteX2613" fmla="*/ 474685 w 1135697"/>
                <a:gd name="connsiteY2613" fmla="*/ 41824 h 562292"/>
                <a:gd name="connsiteX2614" fmla="*/ 470033 w 1135697"/>
                <a:gd name="connsiteY2614" fmla="*/ 41824 h 562292"/>
                <a:gd name="connsiteX2615" fmla="*/ 470033 w 1135697"/>
                <a:gd name="connsiteY2615" fmla="*/ 46471 h 562292"/>
                <a:gd name="connsiteX2616" fmla="*/ 465381 w 1135697"/>
                <a:gd name="connsiteY2616" fmla="*/ 46471 h 562292"/>
                <a:gd name="connsiteX2617" fmla="*/ 465381 w 1135697"/>
                <a:gd name="connsiteY2617" fmla="*/ 51118 h 562292"/>
                <a:gd name="connsiteX2618" fmla="*/ 460730 w 1135697"/>
                <a:gd name="connsiteY2618" fmla="*/ 51118 h 562292"/>
                <a:gd name="connsiteX2619" fmla="*/ 460730 w 1135697"/>
                <a:gd name="connsiteY2619" fmla="*/ 55765 h 562292"/>
                <a:gd name="connsiteX2620" fmla="*/ 456078 w 1135697"/>
                <a:gd name="connsiteY2620" fmla="*/ 55765 h 562292"/>
                <a:gd name="connsiteX2621" fmla="*/ 456078 w 1135697"/>
                <a:gd name="connsiteY2621" fmla="*/ 60412 h 562292"/>
                <a:gd name="connsiteX2622" fmla="*/ 456078 w 1135697"/>
                <a:gd name="connsiteY2622" fmla="*/ 65059 h 562292"/>
                <a:gd name="connsiteX2623" fmla="*/ 451426 w 1135697"/>
                <a:gd name="connsiteY2623" fmla="*/ 65059 h 562292"/>
                <a:gd name="connsiteX2624" fmla="*/ 451426 w 1135697"/>
                <a:gd name="connsiteY2624" fmla="*/ 69706 h 562292"/>
                <a:gd name="connsiteX2625" fmla="*/ 451426 w 1135697"/>
                <a:gd name="connsiteY2625" fmla="*/ 74353 h 562292"/>
                <a:gd name="connsiteX2626" fmla="*/ 446774 w 1135697"/>
                <a:gd name="connsiteY2626" fmla="*/ 74353 h 562292"/>
                <a:gd name="connsiteX2627" fmla="*/ 446774 w 1135697"/>
                <a:gd name="connsiteY2627" fmla="*/ 79000 h 562292"/>
                <a:gd name="connsiteX2628" fmla="*/ 446774 w 1135697"/>
                <a:gd name="connsiteY2628" fmla="*/ 83647 h 562292"/>
                <a:gd name="connsiteX2629" fmla="*/ 446774 w 1135697"/>
                <a:gd name="connsiteY2629" fmla="*/ 88294 h 562292"/>
                <a:gd name="connsiteX2630" fmla="*/ 446774 w 1135697"/>
                <a:gd name="connsiteY2630" fmla="*/ 92941 h 562292"/>
                <a:gd name="connsiteX2631" fmla="*/ 446774 w 1135697"/>
                <a:gd name="connsiteY2631" fmla="*/ 97588 h 562292"/>
                <a:gd name="connsiteX2632" fmla="*/ 446774 w 1135697"/>
                <a:gd name="connsiteY2632" fmla="*/ 102235 h 562292"/>
                <a:gd name="connsiteX2633" fmla="*/ 446774 w 1135697"/>
                <a:gd name="connsiteY2633" fmla="*/ 106882 h 562292"/>
                <a:gd name="connsiteX2634" fmla="*/ 451426 w 1135697"/>
                <a:gd name="connsiteY2634" fmla="*/ 106882 h 562292"/>
                <a:gd name="connsiteX2635" fmla="*/ 451426 w 1135697"/>
                <a:gd name="connsiteY2635" fmla="*/ 102235 h 562292"/>
                <a:gd name="connsiteX2636" fmla="*/ 456078 w 1135697"/>
                <a:gd name="connsiteY2636" fmla="*/ 102235 h 562292"/>
                <a:gd name="connsiteX2637" fmla="*/ 460730 w 1135697"/>
                <a:gd name="connsiteY2637" fmla="*/ 102235 h 562292"/>
                <a:gd name="connsiteX2638" fmla="*/ 465381 w 1135697"/>
                <a:gd name="connsiteY2638" fmla="*/ 102235 h 562292"/>
                <a:gd name="connsiteX2639" fmla="*/ 470033 w 1135697"/>
                <a:gd name="connsiteY2639" fmla="*/ 102235 h 562292"/>
                <a:gd name="connsiteX2640" fmla="*/ 474685 w 1135697"/>
                <a:gd name="connsiteY2640" fmla="*/ 102235 h 562292"/>
                <a:gd name="connsiteX2641" fmla="*/ 474685 w 1135697"/>
                <a:gd name="connsiteY2641" fmla="*/ 106882 h 562292"/>
                <a:gd name="connsiteX2642" fmla="*/ 474685 w 1135697"/>
                <a:gd name="connsiteY2642" fmla="*/ 111529 h 562292"/>
                <a:gd name="connsiteX2643" fmla="*/ 470033 w 1135697"/>
                <a:gd name="connsiteY2643" fmla="*/ 111529 h 562292"/>
                <a:gd name="connsiteX2644" fmla="*/ 470033 w 1135697"/>
                <a:gd name="connsiteY2644" fmla="*/ 116176 h 562292"/>
                <a:gd name="connsiteX2645" fmla="*/ 465381 w 1135697"/>
                <a:gd name="connsiteY2645" fmla="*/ 116176 h 562292"/>
                <a:gd name="connsiteX2646" fmla="*/ 465381 w 1135697"/>
                <a:gd name="connsiteY2646" fmla="*/ 120823 h 562292"/>
                <a:gd name="connsiteX2647" fmla="*/ 460730 w 1135697"/>
                <a:gd name="connsiteY2647" fmla="*/ 120823 h 562292"/>
                <a:gd name="connsiteX2648" fmla="*/ 460730 w 1135697"/>
                <a:gd name="connsiteY2648" fmla="*/ 125470 h 562292"/>
                <a:gd name="connsiteX2649" fmla="*/ 456078 w 1135697"/>
                <a:gd name="connsiteY2649" fmla="*/ 125470 h 562292"/>
                <a:gd name="connsiteX2650" fmla="*/ 456078 w 1135697"/>
                <a:gd name="connsiteY2650" fmla="*/ 130117 h 562292"/>
                <a:gd name="connsiteX2651" fmla="*/ 456078 w 1135697"/>
                <a:gd name="connsiteY2651" fmla="*/ 134764 h 562292"/>
                <a:gd name="connsiteX2652" fmla="*/ 451426 w 1135697"/>
                <a:gd name="connsiteY2652" fmla="*/ 134764 h 562292"/>
                <a:gd name="connsiteX2653" fmla="*/ 451426 w 1135697"/>
                <a:gd name="connsiteY2653" fmla="*/ 139411 h 562292"/>
                <a:gd name="connsiteX2654" fmla="*/ 451426 w 1135697"/>
                <a:gd name="connsiteY2654" fmla="*/ 144059 h 562292"/>
                <a:gd name="connsiteX2655" fmla="*/ 446774 w 1135697"/>
                <a:gd name="connsiteY2655" fmla="*/ 144059 h 562292"/>
                <a:gd name="connsiteX2656" fmla="*/ 446774 w 1135697"/>
                <a:gd name="connsiteY2656" fmla="*/ 148706 h 562292"/>
                <a:gd name="connsiteX2657" fmla="*/ 451426 w 1135697"/>
                <a:gd name="connsiteY2657" fmla="*/ 148706 h 562292"/>
                <a:gd name="connsiteX2658" fmla="*/ 456078 w 1135697"/>
                <a:gd name="connsiteY2658" fmla="*/ 148706 h 562292"/>
                <a:gd name="connsiteX2659" fmla="*/ 456078 w 1135697"/>
                <a:gd name="connsiteY2659" fmla="*/ 153353 h 562292"/>
                <a:gd name="connsiteX2660" fmla="*/ 451426 w 1135697"/>
                <a:gd name="connsiteY2660" fmla="*/ 153353 h 562292"/>
                <a:gd name="connsiteX2661" fmla="*/ 446774 w 1135697"/>
                <a:gd name="connsiteY2661" fmla="*/ 153353 h 562292"/>
                <a:gd name="connsiteX2662" fmla="*/ 446774 w 1135697"/>
                <a:gd name="connsiteY2662" fmla="*/ 158000 h 562292"/>
                <a:gd name="connsiteX2663" fmla="*/ 442123 w 1135697"/>
                <a:gd name="connsiteY2663" fmla="*/ 158000 h 562292"/>
                <a:gd name="connsiteX2664" fmla="*/ 442123 w 1135697"/>
                <a:gd name="connsiteY2664" fmla="*/ 162647 h 562292"/>
                <a:gd name="connsiteX2665" fmla="*/ 437471 w 1135697"/>
                <a:gd name="connsiteY2665" fmla="*/ 162647 h 562292"/>
                <a:gd name="connsiteX2666" fmla="*/ 437471 w 1135697"/>
                <a:gd name="connsiteY2666" fmla="*/ 167294 h 562292"/>
                <a:gd name="connsiteX2667" fmla="*/ 432819 w 1135697"/>
                <a:gd name="connsiteY2667" fmla="*/ 167294 h 562292"/>
                <a:gd name="connsiteX2668" fmla="*/ 432819 w 1135697"/>
                <a:gd name="connsiteY2668" fmla="*/ 171941 h 562292"/>
                <a:gd name="connsiteX2669" fmla="*/ 432819 w 1135697"/>
                <a:gd name="connsiteY2669" fmla="*/ 176588 h 562292"/>
                <a:gd name="connsiteX2670" fmla="*/ 428167 w 1135697"/>
                <a:gd name="connsiteY2670" fmla="*/ 176588 h 562292"/>
                <a:gd name="connsiteX2671" fmla="*/ 428167 w 1135697"/>
                <a:gd name="connsiteY2671" fmla="*/ 181235 h 562292"/>
                <a:gd name="connsiteX2672" fmla="*/ 423516 w 1135697"/>
                <a:gd name="connsiteY2672" fmla="*/ 181235 h 562292"/>
                <a:gd name="connsiteX2673" fmla="*/ 423516 w 1135697"/>
                <a:gd name="connsiteY2673" fmla="*/ 185882 h 562292"/>
                <a:gd name="connsiteX2674" fmla="*/ 418864 w 1135697"/>
                <a:gd name="connsiteY2674" fmla="*/ 185882 h 562292"/>
                <a:gd name="connsiteX2675" fmla="*/ 418864 w 1135697"/>
                <a:gd name="connsiteY2675" fmla="*/ 190529 h 562292"/>
                <a:gd name="connsiteX2676" fmla="*/ 414212 w 1135697"/>
                <a:gd name="connsiteY2676" fmla="*/ 190529 h 562292"/>
                <a:gd name="connsiteX2677" fmla="*/ 414212 w 1135697"/>
                <a:gd name="connsiteY2677" fmla="*/ 195176 h 562292"/>
                <a:gd name="connsiteX2678" fmla="*/ 409560 w 1135697"/>
                <a:gd name="connsiteY2678" fmla="*/ 195176 h 562292"/>
                <a:gd name="connsiteX2679" fmla="*/ 409560 w 1135697"/>
                <a:gd name="connsiteY2679" fmla="*/ 199823 h 562292"/>
                <a:gd name="connsiteX2680" fmla="*/ 404909 w 1135697"/>
                <a:gd name="connsiteY2680" fmla="*/ 199823 h 562292"/>
                <a:gd name="connsiteX2681" fmla="*/ 400257 w 1135697"/>
                <a:gd name="connsiteY2681" fmla="*/ 199823 h 562292"/>
                <a:gd name="connsiteX2682" fmla="*/ 395605 w 1135697"/>
                <a:gd name="connsiteY2682" fmla="*/ 199823 h 562292"/>
                <a:gd name="connsiteX2683" fmla="*/ 395605 w 1135697"/>
                <a:gd name="connsiteY2683" fmla="*/ 195176 h 562292"/>
                <a:gd name="connsiteX2684" fmla="*/ 400257 w 1135697"/>
                <a:gd name="connsiteY2684" fmla="*/ 195176 h 562292"/>
                <a:gd name="connsiteX2685" fmla="*/ 400257 w 1135697"/>
                <a:gd name="connsiteY2685" fmla="*/ 190529 h 562292"/>
                <a:gd name="connsiteX2686" fmla="*/ 400257 w 1135697"/>
                <a:gd name="connsiteY2686" fmla="*/ 185882 h 562292"/>
                <a:gd name="connsiteX2687" fmla="*/ 404909 w 1135697"/>
                <a:gd name="connsiteY2687" fmla="*/ 185882 h 562292"/>
                <a:gd name="connsiteX2688" fmla="*/ 404909 w 1135697"/>
                <a:gd name="connsiteY2688" fmla="*/ 181235 h 562292"/>
                <a:gd name="connsiteX2689" fmla="*/ 409560 w 1135697"/>
                <a:gd name="connsiteY2689" fmla="*/ 181235 h 562292"/>
                <a:gd name="connsiteX2690" fmla="*/ 409560 w 1135697"/>
                <a:gd name="connsiteY2690" fmla="*/ 176588 h 562292"/>
                <a:gd name="connsiteX2691" fmla="*/ 414212 w 1135697"/>
                <a:gd name="connsiteY2691" fmla="*/ 176588 h 562292"/>
                <a:gd name="connsiteX2692" fmla="*/ 414212 w 1135697"/>
                <a:gd name="connsiteY2692" fmla="*/ 171941 h 562292"/>
                <a:gd name="connsiteX2693" fmla="*/ 418864 w 1135697"/>
                <a:gd name="connsiteY2693" fmla="*/ 171941 h 562292"/>
                <a:gd name="connsiteX2694" fmla="*/ 418864 w 1135697"/>
                <a:gd name="connsiteY2694" fmla="*/ 167294 h 562292"/>
                <a:gd name="connsiteX2695" fmla="*/ 423516 w 1135697"/>
                <a:gd name="connsiteY2695" fmla="*/ 167294 h 562292"/>
                <a:gd name="connsiteX2696" fmla="*/ 423516 w 1135697"/>
                <a:gd name="connsiteY2696" fmla="*/ 162647 h 562292"/>
                <a:gd name="connsiteX2697" fmla="*/ 423516 w 1135697"/>
                <a:gd name="connsiteY2697" fmla="*/ 158000 h 562292"/>
                <a:gd name="connsiteX2698" fmla="*/ 428167 w 1135697"/>
                <a:gd name="connsiteY2698" fmla="*/ 158000 h 562292"/>
                <a:gd name="connsiteX2699" fmla="*/ 428167 w 1135697"/>
                <a:gd name="connsiteY2699" fmla="*/ 153353 h 562292"/>
                <a:gd name="connsiteX2700" fmla="*/ 432819 w 1135697"/>
                <a:gd name="connsiteY2700" fmla="*/ 153353 h 562292"/>
                <a:gd name="connsiteX2701" fmla="*/ 432819 w 1135697"/>
                <a:gd name="connsiteY2701" fmla="*/ 148706 h 562292"/>
                <a:gd name="connsiteX2702" fmla="*/ 437471 w 1135697"/>
                <a:gd name="connsiteY2702" fmla="*/ 148706 h 562292"/>
                <a:gd name="connsiteX2703" fmla="*/ 437471 w 1135697"/>
                <a:gd name="connsiteY2703" fmla="*/ 144059 h 562292"/>
                <a:gd name="connsiteX2704" fmla="*/ 437471 w 1135697"/>
                <a:gd name="connsiteY2704" fmla="*/ 139411 h 562292"/>
                <a:gd name="connsiteX2705" fmla="*/ 442123 w 1135697"/>
                <a:gd name="connsiteY2705" fmla="*/ 139411 h 562292"/>
                <a:gd name="connsiteX2706" fmla="*/ 442123 w 1135697"/>
                <a:gd name="connsiteY2706" fmla="*/ 134764 h 562292"/>
                <a:gd name="connsiteX2707" fmla="*/ 446774 w 1135697"/>
                <a:gd name="connsiteY2707" fmla="*/ 134764 h 562292"/>
                <a:gd name="connsiteX2708" fmla="*/ 446774 w 1135697"/>
                <a:gd name="connsiteY2708" fmla="*/ 130117 h 562292"/>
                <a:gd name="connsiteX2709" fmla="*/ 446774 w 1135697"/>
                <a:gd name="connsiteY2709" fmla="*/ 125470 h 562292"/>
                <a:gd name="connsiteX2710" fmla="*/ 451426 w 1135697"/>
                <a:gd name="connsiteY2710" fmla="*/ 125470 h 562292"/>
                <a:gd name="connsiteX2711" fmla="*/ 451426 w 1135697"/>
                <a:gd name="connsiteY2711" fmla="*/ 120823 h 562292"/>
                <a:gd name="connsiteX2712" fmla="*/ 456078 w 1135697"/>
                <a:gd name="connsiteY2712" fmla="*/ 120823 h 562292"/>
                <a:gd name="connsiteX2713" fmla="*/ 456078 w 1135697"/>
                <a:gd name="connsiteY2713" fmla="*/ 116176 h 562292"/>
                <a:gd name="connsiteX2714" fmla="*/ 451426 w 1135697"/>
                <a:gd name="connsiteY2714" fmla="*/ 116176 h 562292"/>
                <a:gd name="connsiteX2715" fmla="*/ 446774 w 1135697"/>
                <a:gd name="connsiteY2715" fmla="*/ 116176 h 562292"/>
                <a:gd name="connsiteX2716" fmla="*/ 446774 w 1135697"/>
                <a:gd name="connsiteY2716" fmla="*/ 120823 h 562292"/>
                <a:gd name="connsiteX2717" fmla="*/ 446774 w 1135697"/>
                <a:gd name="connsiteY2717" fmla="*/ 125470 h 562292"/>
                <a:gd name="connsiteX2718" fmla="*/ 442123 w 1135697"/>
                <a:gd name="connsiteY2718" fmla="*/ 125470 h 562292"/>
                <a:gd name="connsiteX2719" fmla="*/ 437471 w 1135697"/>
                <a:gd name="connsiteY2719" fmla="*/ 125470 h 562292"/>
                <a:gd name="connsiteX2720" fmla="*/ 437471 w 1135697"/>
                <a:gd name="connsiteY2720" fmla="*/ 130117 h 562292"/>
                <a:gd name="connsiteX2721" fmla="*/ 432819 w 1135697"/>
                <a:gd name="connsiteY2721" fmla="*/ 130117 h 562292"/>
                <a:gd name="connsiteX2722" fmla="*/ 428167 w 1135697"/>
                <a:gd name="connsiteY2722" fmla="*/ 130117 h 562292"/>
                <a:gd name="connsiteX2723" fmla="*/ 428167 w 1135697"/>
                <a:gd name="connsiteY2723" fmla="*/ 125470 h 562292"/>
                <a:gd name="connsiteX2724" fmla="*/ 423516 w 1135697"/>
                <a:gd name="connsiteY2724" fmla="*/ 125470 h 562292"/>
                <a:gd name="connsiteX2725" fmla="*/ 423516 w 1135697"/>
                <a:gd name="connsiteY2725" fmla="*/ 120823 h 562292"/>
                <a:gd name="connsiteX2726" fmla="*/ 423516 w 1135697"/>
                <a:gd name="connsiteY2726" fmla="*/ 116176 h 562292"/>
                <a:gd name="connsiteX2727" fmla="*/ 418864 w 1135697"/>
                <a:gd name="connsiteY2727" fmla="*/ 116176 h 562292"/>
                <a:gd name="connsiteX2728" fmla="*/ 418864 w 1135697"/>
                <a:gd name="connsiteY2728" fmla="*/ 111529 h 562292"/>
                <a:gd name="connsiteX2729" fmla="*/ 418864 w 1135697"/>
                <a:gd name="connsiteY2729" fmla="*/ 106882 h 562292"/>
                <a:gd name="connsiteX2730" fmla="*/ 418864 w 1135697"/>
                <a:gd name="connsiteY2730" fmla="*/ 102235 h 562292"/>
                <a:gd name="connsiteX2731" fmla="*/ 418864 w 1135697"/>
                <a:gd name="connsiteY2731" fmla="*/ 97588 h 562292"/>
                <a:gd name="connsiteX2732" fmla="*/ 418864 w 1135697"/>
                <a:gd name="connsiteY2732" fmla="*/ 92941 h 562292"/>
                <a:gd name="connsiteX2733" fmla="*/ 418864 w 1135697"/>
                <a:gd name="connsiteY2733" fmla="*/ 88294 h 562292"/>
                <a:gd name="connsiteX2734" fmla="*/ 418864 w 1135697"/>
                <a:gd name="connsiteY2734" fmla="*/ 83647 h 562292"/>
                <a:gd name="connsiteX2735" fmla="*/ 423516 w 1135697"/>
                <a:gd name="connsiteY2735" fmla="*/ 83647 h 562292"/>
                <a:gd name="connsiteX2736" fmla="*/ 423516 w 1135697"/>
                <a:gd name="connsiteY2736" fmla="*/ 79000 h 562292"/>
                <a:gd name="connsiteX2737" fmla="*/ 423516 w 1135697"/>
                <a:gd name="connsiteY2737" fmla="*/ 74353 h 562292"/>
                <a:gd name="connsiteX2738" fmla="*/ 423516 w 1135697"/>
                <a:gd name="connsiteY2738" fmla="*/ 69706 h 562292"/>
                <a:gd name="connsiteX2739" fmla="*/ 423516 w 1135697"/>
                <a:gd name="connsiteY2739" fmla="*/ 65059 h 562292"/>
                <a:gd name="connsiteX2740" fmla="*/ 428167 w 1135697"/>
                <a:gd name="connsiteY2740" fmla="*/ 65059 h 562292"/>
                <a:gd name="connsiteX2741" fmla="*/ 428167 w 1135697"/>
                <a:gd name="connsiteY2741" fmla="*/ 60412 h 562292"/>
                <a:gd name="connsiteX2742" fmla="*/ 432819 w 1135697"/>
                <a:gd name="connsiteY2742" fmla="*/ 60412 h 562292"/>
                <a:gd name="connsiteX2743" fmla="*/ 437471 w 1135697"/>
                <a:gd name="connsiteY2743" fmla="*/ 60412 h 562292"/>
                <a:gd name="connsiteX2744" fmla="*/ 437471 w 1135697"/>
                <a:gd name="connsiteY2744" fmla="*/ 65059 h 562292"/>
                <a:gd name="connsiteX2745" fmla="*/ 442123 w 1135697"/>
                <a:gd name="connsiteY2745" fmla="*/ 65059 h 562292"/>
                <a:gd name="connsiteX2746" fmla="*/ 442123 w 1135697"/>
                <a:gd name="connsiteY2746" fmla="*/ 60412 h 562292"/>
                <a:gd name="connsiteX2747" fmla="*/ 446774 w 1135697"/>
                <a:gd name="connsiteY2747" fmla="*/ 60412 h 562292"/>
                <a:gd name="connsiteX2748" fmla="*/ 446774 w 1135697"/>
                <a:gd name="connsiteY2748" fmla="*/ 55765 h 562292"/>
                <a:gd name="connsiteX2749" fmla="*/ 446774 w 1135697"/>
                <a:gd name="connsiteY2749" fmla="*/ 51118 h 562292"/>
                <a:gd name="connsiteX2750" fmla="*/ 451426 w 1135697"/>
                <a:gd name="connsiteY2750" fmla="*/ 51118 h 562292"/>
                <a:gd name="connsiteX2751" fmla="*/ 451426 w 1135697"/>
                <a:gd name="connsiteY2751" fmla="*/ 46471 h 562292"/>
                <a:gd name="connsiteX2752" fmla="*/ 456078 w 1135697"/>
                <a:gd name="connsiteY2752" fmla="*/ 46471 h 562292"/>
                <a:gd name="connsiteX2753" fmla="*/ 456078 w 1135697"/>
                <a:gd name="connsiteY2753" fmla="*/ 41824 h 562292"/>
                <a:gd name="connsiteX2754" fmla="*/ 460730 w 1135697"/>
                <a:gd name="connsiteY2754" fmla="*/ 41824 h 562292"/>
                <a:gd name="connsiteX2755" fmla="*/ 460730 w 1135697"/>
                <a:gd name="connsiteY2755" fmla="*/ 37176 h 562292"/>
                <a:gd name="connsiteX2756" fmla="*/ 465381 w 1135697"/>
                <a:gd name="connsiteY2756" fmla="*/ 37176 h 562292"/>
                <a:gd name="connsiteX2757" fmla="*/ 465381 w 1135697"/>
                <a:gd name="connsiteY2757" fmla="*/ 32529 h 562292"/>
                <a:gd name="connsiteX2758" fmla="*/ 470033 w 1135697"/>
                <a:gd name="connsiteY2758" fmla="*/ 32529 h 562292"/>
                <a:gd name="connsiteX2759" fmla="*/ 470033 w 1135697"/>
                <a:gd name="connsiteY2759" fmla="*/ 27882 h 562292"/>
                <a:gd name="connsiteX2760" fmla="*/ 474685 w 1135697"/>
                <a:gd name="connsiteY2760" fmla="*/ 27882 h 562292"/>
                <a:gd name="connsiteX2761" fmla="*/ 479337 w 1135697"/>
                <a:gd name="connsiteY2761" fmla="*/ 27882 h 562292"/>
                <a:gd name="connsiteX2762" fmla="*/ 479337 w 1135697"/>
                <a:gd name="connsiteY2762" fmla="*/ 23235 h 562292"/>
                <a:gd name="connsiteX2763" fmla="*/ 483988 w 1135697"/>
                <a:gd name="connsiteY2763" fmla="*/ 23235 h 562292"/>
                <a:gd name="connsiteX2764" fmla="*/ 483988 w 1135697"/>
                <a:gd name="connsiteY2764" fmla="*/ 18588 h 562292"/>
                <a:gd name="connsiteX2765" fmla="*/ 488640 w 1135697"/>
                <a:gd name="connsiteY2765" fmla="*/ 18588 h 562292"/>
                <a:gd name="connsiteX2766" fmla="*/ 493292 w 1135697"/>
                <a:gd name="connsiteY2766" fmla="*/ 18588 h 562292"/>
                <a:gd name="connsiteX2767" fmla="*/ 497944 w 1135697"/>
                <a:gd name="connsiteY2767" fmla="*/ 18588 h 562292"/>
                <a:gd name="connsiteX2768" fmla="*/ 502595 w 1135697"/>
                <a:gd name="connsiteY2768" fmla="*/ 18588 h 562292"/>
                <a:gd name="connsiteX2769" fmla="*/ 502595 w 1135697"/>
                <a:gd name="connsiteY2769" fmla="*/ 23235 h 562292"/>
                <a:gd name="connsiteX2770" fmla="*/ 507247 w 1135697"/>
                <a:gd name="connsiteY2770" fmla="*/ 23235 h 562292"/>
                <a:gd name="connsiteX2771" fmla="*/ 507247 w 1135697"/>
                <a:gd name="connsiteY2771" fmla="*/ 27882 h 562292"/>
                <a:gd name="connsiteX2772" fmla="*/ 502595 w 1135697"/>
                <a:gd name="connsiteY2772" fmla="*/ 27882 h 562292"/>
                <a:gd name="connsiteX2773" fmla="*/ 502595 w 1135697"/>
                <a:gd name="connsiteY2773" fmla="*/ 32529 h 562292"/>
                <a:gd name="connsiteX2774" fmla="*/ 502595 w 1135697"/>
                <a:gd name="connsiteY2774" fmla="*/ 37176 h 562292"/>
                <a:gd name="connsiteX2775" fmla="*/ 497944 w 1135697"/>
                <a:gd name="connsiteY2775" fmla="*/ 37176 h 562292"/>
                <a:gd name="connsiteX2776" fmla="*/ 497944 w 1135697"/>
                <a:gd name="connsiteY2776" fmla="*/ 41824 h 562292"/>
                <a:gd name="connsiteX2777" fmla="*/ 497944 w 1135697"/>
                <a:gd name="connsiteY2777" fmla="*/ 46471 h 562292"/>
                <a:gd name="connsiteX2778" fmla="*/ 497944 w 1135697"/>
                <a:gd name="connsiteY2778" fmla="*/ 51118 h 562292"/>
                <a:gd name="connsiteX2779" fmla="*/ 497944 w 1135697"/>
                <a:gd name="connsiteY2779" fmla="*/ 55765 h 562292"/>
                <a:gd name="connsiteX2780" fmla="*/ 502595 w 1135697"/>
                <a:gd name="connsiteY2780" fmla="*/ 55765 h 562292"/>
                <a:gd name="connsiteX2781" fmla="*/ 502595 w 1135697"/>
                <a:gd name="connsiteY2781" fmla="*/ 60412 h 562292"/>
                <a:gd name="connsiteX2782" fmla="*/ 502595 w 1135697"/>
                <a:gd name="connsiteY2782" fmla="*/ 65059 h 562292"/>
                <a:gd name="connsiteX2783" fmla="*/ 497944 w 1135697"/>
                <a:gd name="connsiteY2783" fmla="*/ 65059 h 562292"/>
                <a:gd name="connsiteX2784" fmla="*/ 497944 w 1135697"/>
                <a:gd name="connsiteY2784" fmla="*/ 69706 h 562292"/>
                <a:gd name="connsiteX2785" fmla="*/ 497944 w 1135697"/>
                <a:gd name="connsiteY2785" fmla="*/ 74353 h 562292"/>
                <a:gd name="connsiteX2786" fmla="*/ 502595 w 1135697"/>
                <a:gd name="connsiteY2786" fmla="*/ 74353 h 562292"/>
                <a:gd name="connsiteX2787" fmla="*/ 502595 w 1135697"/>
                <a:gd name="connsiteY2787" fmla="*/ 79000 h 562292"/>
                <a:gd name="connsiteX2788" fmla="*/ 502595 w 1135697"/>
                <a:gd name="connsiteY2788" fmla="*/ 83647 h 562292"/>
                <a:gd name="connsiteX2789" fmla="*/ 502595 w 1135697"/>
                <a:gd name="connsiteY2789" fmla="*/ 88294 h 562292"/>
                <a:gd name="connsiteX2790" fmla="*/ 507247 w 1135697"/>
                <a:gd name="connsiteY2790" fmla="*/ 88294 h 562292"/>
                <a:gd name="connsiteX2791" fmla="*/ 511899 w 1135697"/>
                <a:gd name="connsiteY2791" fmla="*/ 88294 h 562292"/>
                <a:gd name="connsiteX2792" fmla="*/ 511899 w 1135697"/>
                <a:gd name="connsiteY2792" fmla="*/ 83647 h 562292"/>
                <a:gd name="connsiteX2793" fmla="*/ 516550 w 1135697"/>
                <a:gd name="connsiteY2793" fmla="*/ 83647 h 562292"/>
                <a:gd name="connsiteX2794" fmla="*/ 516550 w 1135697"/>
                <a:gd name="connsiteY2794" fmla="*/ 79000 h 562292"/>
                <a:gd name="connsiteX2795" fmla="*/ 521202 w 1135697"/>
                <a:gd name="connsiteY2795" fmla="*/ 79000 h 562292"/>
                <a:gd name="connsiteX2796" fmla="*/ 525854 w 1135697"/>
                <a:gd name="connsiteY2796" fmla="*/ 79000 h 562292"/>
                <a:gd name="connsiteX2797" fmla="*/ 525854 w 1135697"/>
                <a:gd name="connsiteY2797" fmla="*/ 74353 h 562292"/>
                <a:gd name="connsiteX2798" fmla="*/ 530506 w 1135697"/>
                <a:gd name="connsiteY2798" fmla="*/ 74353 h 562292"/>
                <a:gd name="connsiteX2799" fmla="*/ 535157 w 1135697"/>
                <a:gd name="connsiteY2799" fmla="*/ 74353 h 562292"/>
                <a:gd name="connsiteX2800" fmla="*/ 535157 w 1135697"/>
                <a:gd name="connsiteY2800" fmla="*/ 69706 h 562292"/>
                <a:gd name="connsiteX2801" fmla="*/ 539809 w 1135697"/>
                <a:gd name="connsiteY2801" fmla="*/ 69706 h 562292"/>
                <a:gd name="connsiteX2802" fmla="*/ 544461 w 1135697"/>
                <a:gd name="connsiteY2802" fmla="*/ 69706 h 562292"/>
                <a:gd name="connsiteX2803" fmla="*/ 544461 w 1135697"/>
                <a:gd name="connsiteY2803" fmla="*/ 65059 h 562292"/>
                <a:gd name="connsiteX2804" fmla="*/ 549113 w 1135697"/>
                <a:gd name="connsiteY2804" fmla="*/ 65059 h 562292"/>
                <a:gd name="connsiteX2805" fmla="*/ 549113 w 1135697"/>
                <a:gd name="connsiteY2805" fmla="*/ 60412 h 562292"/>
                <a:gd name="connsiteX2806" fmla="*/ 549113 w 1135697"/>
                <a:gd name="connsiteY2806" fmla="*/ 55765 h 562292"/>
                <a:gd name="connsiteX2807" fmla="*/ 549113 w 1135697"/>
                <a:gd name="connsiteY2807" fmla="*/ 51118 h 562292"/>
                <a:gd name="connsiteX2808" fmla="*/ 549113 w 1135697"/>
                <a:gd name="connsiteY2808" fmla="*/ 46471 h 562292"/>
                <a:gd name="connsiteX2809" fmla="*/ 549113 w 1135697"/>
                <a:gd name="connsiteY2809" fmla="*/ 41824 h 562292"/>
                <a:gd name="connsiteX2810" fmla="*/ 553764 w 1135697"/>
                <a:gd name="connsiteY2810" fmla="*/ 41824 h 562292"/>
                <a:gd name="connsiteX2811" fmla="*/ 553764 w 1135697"/>
                <a:gd name="connsiteY2811" fmla="*/ 37176 h 562292"/>
                <a:gd name="connsiteX2812" fmla="*/ 553764 w 1135697"/>
                <a:gd name="connsiteY2812" fmla="*/ 32529 h 562292"/>
                <a:gd name="connsiteX2813" fmla="*/ 553764 w 1135697"/>
                <a:gd name="connsiteY2813" fmla="*/ 27882 h 562292"/>
                <a:gd name="connsiteX2814" fmla="*/ 553764 w 1135697"/>
                <a:gd name="connsiteY2814" fmla="*/ 23235 h 562292"/>
                <a:gd name="connsiteX2815" fmla="*/ 553764 w 1135697"/>
                <a:gd name="connsiteY2815" fmla="*/ 18588 h 562292"/>
                <a:gd name="connsiteX2816" fmla="*/ 553764 w 1135697"/>
                <a:gd name="connsiteY2816" fmla="*/ 13941 h 562292"/>
                <a:gd name="connsiteX2817" fmla="*/ 558416 w 1135697"/>
                <a:gd name="connsiteY2817" fmla="*/ 13941 h 562292"/>
                <a:gd name="connsiteX2818" fmla="*/ 558416 w 1135697"/>
                <a:gd name="connsiteY2818" fmla="*/ 9294 h 562292"/>
                <a:gd name="connsiteX2819" fmla="*/ 558416 w 1135697"/>
                <a:gd name="connsiteY2819" fmla="*/ 4647 h 562292"/>
                <a:gd name="connsiteX2820" fmla="*/ 563068 w 1135697"/>
                <a:gd name="connsiteY2820" fmla="*/ 4647 h 562292"/>
                <a:gd name="connsiteX2821" fmla="*/ 563068 w 1135697"/>
                <a:gd name="connsiteY2821" fmla="*/ 0 h 562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Lst>
              <a:rect l="l" t="t" r="r" b="b"/>
              <a:pathLst>
                <a:path w="1135697" h="562292">
                  <a:moveTo>
                    <a:pt x="51117" y="524509"/>
                  </a:moveTo>
                  <a:lnTo>
                    <a:pt x="51118" y="524509"/>
                  </a:lnTo>
                  <a:lnTo>
                    <a:pt x="53340" y="524509"/>
                  </a:lnTo>
                  <a:lnTo>
                    <a:pt x="53340" y="526732"/>
                  </a:lnTo>
                  <a:lnTo>
                    <a:pt x="51117" y="526732"/>
                  </a:lnTo>
                  <a:close/>
                  <a:moveTo>
                    <a:pt x="51118" y="520065"/>
                  </a:moveTo>
                  <a:lnTo>
                    <a:pt x="52230" y="520065"/>
                  </a:lnTo>
                  <a:lnTo>
                    <a:pt x="53341" y="520065"/>
                  </a:lnTo>
                  <a:lnTo>
                    <a:pt x="53341" y="521176"/>
                  </a:lnTo>
                  <a:lnTo>
                    <a:pt x="53342" y="521177"/>
                  </a:lnTo>
                  <a:lnTo>
                    <a:pt x="53341" y="521178"/>
                  </a:lnTo>
                  <a:lnTo>
                    <a:pt x="53341" y="522288"/>
                  </a:lnTo>
                  <a:lnTo>
                    <a:pt x="52231" y="522288"/>
                  </a:lnTo>
                  <a:lnTo>
                    <a:pt x="52230" y="522289"/>
                  </a:lnTo>
                  <a:lnTo>
                    <a:pt x="52229" y="522288"/>
                  </a:lnTo>
                  <a:lnTo>
                    <a:pt x="51118" y="522288"/>
                  </a:lnTo>
                  <a:lnTo>
                    <a:pt x="51118" y="521177"/>
                  </a:lnTo>
                  <a:close/>
                  <a:moveTo>
                    <a:pt x="51118" y="515620"/>
                  </a:moveTo>
                  <a:lnTo>
                    <a:pt x="52230" y="515620"/>
                  </a:lnTo>
                  <a:lnTo>
                    <a:pt x="53341" y="515620"/>
                  </a:lnTo>
                  <a:lnTo>
                    <a:pt x="53341" y="516731"/>
                  </a:lnTo>
                  <a:lnTo>
                    <a:pt x="53342" y="516732"/>
                  </a:lnTo>
                  <a:lnTo>
                    <a:pt x="53341" y="516733"/>
                  </a:lnTo>
                  <a:lnTo>
                    <a:pt x="53341" y="517843"/>
                  </a:lnTo>
                  <a:lnTo>
                    <a:pt x="52231" y="517843"/>
                  </a:lnTo>
                  <a:lnTo>
                    <a:pt x="52230" y="517844"/>
                  </a:lnTo>
                  <a:lnTo>
                    <a:pt x="52229" y="517843"/>
                  </a:lnTo>
                  <a:lnTo>
                    <a:pt x="51118" y="517843"/>
                  </a:lnTo>
                  <a:lnTo>
                    <a:pt x="51118" y="516732"/>
                  </a:lnTo>
                  <a:close/>
                  <a:moveTo>
                    <a:pt x="55563" y="511175"/>
                  </a:moveTo>
                  <a:lnTo>
                    <a:pt x="57786" y="511175"/>
                  </a:lnTo>
                  <a:lnTo>
                    <a:pt x="57786" y="513398"/>
                  </a:lnTo>
                  <a:lnTo>
                    <a:pt x="55563" y="513398"/>
                  </a:lnTo>
                  <a:close/>
                  <a:moveTo>
                    <a:pt x="55563" y="506730"/>
                  </a:moveTo>
                  <a:lnTo>
                    <a:pt x="56675" y="506730"/>
                  </a:lnTo>
                  <a:lnTo>
                    <a:pt x="57786" y="506730"/>
                  </a:lnTo>
                  <a:lnTo>
                    <a:pt x="57786" y="507841"/>
                  </a:lnTo>
                  <a:lnTo>
                    <a:pt x="57787" y="507842"/>
                  </a:lnTo>
                  <a:lnTo>
                    <a:pt x="57786" y="507843"/>
                  </a:lnTo>
                  <a:lnTo>
                    <a:pt x="57786" y="508953"/>
                  </a:lnTo>
                  <a:lnTo>
                    <a:pt x="56676" y="508953"/>
                  </a:lnTo>
                  <a:lnTo>
                    <a:pt x="56675" y="508954"/>
                  </a:lnTo>
                  <a:lnTo>
                    <a:pt x="56674" y="508953"/>
                  </a:lnTo>
                  <a:lnTo>
                    <a:pt x="55563" y="508953"/>
                  </a:lnTo>
                  <a:lnTo>
                    <a:pt x="55563" y="507842"/>
                  </a:lnTo>
                  <a:close/>
                  <a:moveTo>
                    <a:pt x="60008" y="502285"/>
                  </a:moveTo>
                  <a:lnTo>
                    <a:pt x="62231" y="502285"/>
                  </a:lnTo>
                  <a:lnTo>
                    <a:pt x="62231" y="504508"/>
                  </a:lnTo>
                  <a:lnTo>
                    <a:pt x="60008" y="504508"/>
                  </a:lnTo>
                  <a:close/>
                  <a:moveTo>
                    <a:pt x="55563" y="502285"/>
                  </a:moveTo>
                  <a:lnTo>
                    <a:pt x="56675" y="502285"/>
                  </a:lnTo>
                  <a:lnTo>
                    <a:pt x="57786" y="502285"/>
                  </a:lnTo>
                  <a:lnTo>
                    <a:pt x="57786" y="503396"/>
                  </a:lnTo>
                  <a:lnTo>
                    <a:pt x="57787" y="503397"/>
                  </a:lnTo>
                  <a:lnTo>
                    <a:pt x="57786" y="503398"/>
                  </a:lnTo>
                  <a:lnTo>
                    <a:pt x="57786" y="504508"/>
                  </a:lnTo>
                  <a:lnTo>
                    <a:pt x="56676" y="504508"/>
                  </a:lnTo>
                  <a:lnTo>
                    <a:pt x="56675" y="504509"/>
                  </a:lnTo>
                  <a:lnTo>
                    <a:pt x="56674" y="504508"/>
                  </a:lnTo>
                  <a:lnTo>
                    <a:pt x="55563" y="504508"/>
                  </a:lnTo>
                  <a:lnTo>
                    <a:pt x="55563" y="503397"/>
                  </a:lnTo>
                  <a:close/>
                  <a:moveTo>
                    <a:pt x="35560" y="500063"/>
                  </a:moveTo>
                  <a:lnTo>
                    <a:pt x="35560" y="501729"/>
                  </a:lnTo>
                  <a:lnTo>
                    <a:pt x="36707" y="501729"/>
                  </a:lnTo>
                  <a:lnTo>
                    <a:pt x="36707" y="500063"/>
                  </a:lnTo>
                  <a:lnTo>
                    <a:pt x="36673" y="500063"/>
                  </a:lnTo>
                  <a:lnTo>
                    <a:pt x="36672" y="500064"/>
                  </a:lnTo>
                  <a:lnTo>
                    <a:pt x="36671" y="500063"/>
                  </a:lnTo>
                  <a:close/>
                  <a:moveTo>
                    <a:pt x="60008" y="497840"/>
                  </a:moveTo>
                  <a:lnTo>
                    <a:pt x="61120" y="497840"/>
                  </a:lnTo>
                  <a:lnTo>
                    <a:pt x="62231" y="497840"/>
                  </a:lnTo>
                  <a:lnTo>
                    <a:pt x="62231" y="498951"/>
                  </a:lnTo>
                  <a:lnTo>
                    <a:pt x="62232" y="498952"/>
                  </a:lnTo>
                  <a:lnTo>
                    <a:pt x="62231" y="498953"/>
                  </a:lnTo>
                  <a:lnTo>
                    <a:pt x="62231" y="500063"/>
                  </a:lnTo>
                  <a:lnTo>
                    <a:pt x="61121" y="500063"/>
                  </a:lnTo>
                  <a:lnTo>
                    <a:pt x="61120" y="500064"/>
                  </a:lnTo>
                  <a:lnTo>
                    <a:pt x="61119" y="500063"/>
                  </a:lnTo>
                  <a:lnTo>
                    <a:pt x="60008" y="500063"/>
                  </a:lnTo>
                  <a:lnTo>
                    <a:pt x="60008" y="498952"/>
                  </a:lnTo>
                  <a:close/>
                  <a:moveTo>
                    <a:pt x="60008" y="491172"/>
                  </a:moveTo>
                  <a:lnTo>
                    <a:pt x="61120" y="491172"/>
                  </a:lnTo>
                  <a:lnTo>
                    <a:pt x="62231" y="491172"/>
                  </a:lnTo>
                  <a:lnTo>
                    <a:pt x="62231" y="492283"/>
                  </a:lnTo>
                  <a:lnTo>
                    <a:pt x="62232" y="492284"/>
                  </a:lnTo>
                  <a:lnTo>
                    <a:pt x="62231" y="492285"/>
                  </a:lnTo>
                  <a:lnTo>
                    <a:pt x="62231" y="493395"/>
                  </a:lnTo>
                  <a:lnTo>
                    <a:pt x="61121" y="493395"/>
                  </a:lnTo>
                  <a:lnTo>
                    <a:pt x="61120" y="493396"/>
                  </a:lnTo>
                  <a:lnTo>
                    <a:pt x="61119" y="493395"/>
                  </a:lnTo>
                  <a:lnTo>
                    <a:pt x="60008" y="493395"/>
                  </a:lnTo>
                  <a:lnTo>
                    <a:pt x="60008" y="492284"/>
                  </a:lnTo>
                  <a:close/>
                  <a:moveTo>
                    <a:pt x="64453" y="486727"/>
                  </a:moveTo>
                  <a:lnTo>
                    <a:pt x="65565" y="486727"/>
                  </a:lnTo>
                  <a:lnTo>
                    <a:pt x="66676" y="486727"/>
                  </a:lnTo>
                  <a:lnTo>
                    <a:pt x="66676" y="487838"/>
                  </a:lnTo>
                  <a:lnTo>
                    <a:pt x="66677" y="487839"/>
                  </a:lnTo>
                  <a:lnTo>
                    <a:pt x="66676" y="487840"/>
                  </a:lnTo>
                  <a:lnTo>
                    <a:pt x="66676" y="488950"/>
                  </a:lnTo>
                  <a:lnTo>
                    <a:pt x="65566" y="488950"/>
                  </a:lnTo>
                  <a:lnTo>
                    <a:pt x="65565" y="488951"/>
                  </a:lnTo>
                  <a:lnTo>
                    <a:pt x="65564" y="488950"/>
                  </a:lnTo>
                  <a:lnTo>
                    <a:pt x="64453" y="488950"/>
                  </a:lnTo>
                  <a:lnTo>
                    <a:pt x="64453" y="487839"/>
                  </a:lnTo>
                  <a:close/>
                  <a:moveTo>
                    <a:pt x="64453" y="482282"/>
                  </a:moveTo>
                  <a:lnTo>
                    <a:pt x="66676" y="482282"/>
                  </a:lnTo>
                  <a:lnTo>
                    <a:pt x="66676" y="484505"/>
                  </a:lnTo>
                  <a:lnTo>
                    <a:pt x="64453" y="484505"/>
                  </a:lnTo>
                  <a:close/>
                  <a:moveTo>
                    <a:pt x="68898" y="468947"/>
                  </a:moveTo>
                  <a:lnTo>
                    <a:pt x="70010" y="468947"/>
                  </a:lnTo>
                  <a:lnTo>
                    <a:pt x="71121" y="468947"/>
                  </a:lnTo>
                  <a:lnTo>
                    <a:pt x="71121" y="470058"/>
                  </a:lnTo>
                  <a:lnTo>
                    <a:pt x="71122" y="470059"/>
                  </a:lnTo>
                  <a:lnTo>
                    <a:pt x="71121" y="470060"/>
                  </a:lnTo>
                  <a:lnTo>
                    <a:pt x="71121" y="471170"/>
                  </a:lnTo>
                  <a:lnTo>
                    <a:pt x="70011" y="471170"/>
                  </a:lnTo>
                  <a:lnTo>
                    <a:pt x="70010" y="471171"/>
                  </a:lnTo>
                  <a:lnTo>
                    <a:pt x="70009" y="471170"/>
                  </a:lnTo>
                  <a:lnTo>
                    <a:pt x="68898" y="471170"/>
                  </a:lnTo>
                  <a:lnTo>
                    <a:pt x="68898" y="470059"/>
                  </a:lnTo>
                  <a:close/>
                  <a:moveTo>
                    <a:pt x="68898" y="460057"/>
                  </a:moveTo>
                  <a:lnTo>
                    <a:pt x="71121" y="460057"/>
                  </a:lnTo>
                  <a:lnTo>
                    <a:pt x="71121" y="462280"/>
                  </a:lnTo>
                  <a:lnTo>
                    <a:pt x="71121" y="464502"/>
                  </a:lnTo>
                  <a:lnTo>
                    <a:pt x="71121" y="465613"/>
                  </a:lnTo>
                  <a:lnTo>
                    <a:pt x="71122" y="465614"/>
                  </a:lnTo>
                  <a:lnTo>
                    <a:pt x="71121" y="465615"/>
                  </a:lnTo>
                  <a:lnTo>
                    <a:pt x="71121" y="466725"/>
                  </a:lnTo>
                  <a:lnTo>
                    <a:pt x="70011" y="466725"/>
                  </a:lnTo>
                  <a:lnTo>
                    <a:pt x="70010" y="466726"/>
                  </a:lnTo>
                  <a:lnTo>
                    <a:pt x="70009" y="466725"/>
                  </a:lnTo>
                  <a:lnTo>
                    <a:pt x="68898" y="466725"/>
                  </a:lnTo>
                  <a:lnTo>
                    <a:pt x="68898" y="465614"/>
                  </a:lnTo>
                  <a:lnTo>
                    <a:pt x="68898" y="464502"/>
                  </a:lnTo>
                  <a:lnTo>
                    <a:pt x="68898" y="462280"/>
                  </a:lnTo>
                  <a:close/>
                  <a:moveTo>
                    <a:pt x="73343" y="455612"/>
                  </a:moveTo>
                  <a:lnTo>
                    <a:pt x="75566" y="455612"/>
                  </a:lnTo>
                  <a:lnTo>
                    <a:pt x="75566" y="457835"/>
                  </a:lnTo>
                  <a:lnTo>
                    <a:pt x="73343" y="457835"/>
                  </a:lnTo>
                  <a:close/>
                  <a:moveTo>
                    <a:pt x="68898" y="455612"/>
                  </a:moveTo>
                  <a:lnTo>
                    <a:pt x="71121" y="455612"/>
                  </a:lnTo>
                  <a:lnTo>
                    <a:pt x="71121" y="457835"/>
                  </a:lnTo>
                  <a:lnTo>
                    <a:pt x="68898" y="457835"/>
                  </a:lnTo>
                  <a:close/>
                  <a:moveTo>
                    <a:pt x="78003" y="427189"/>
                  </a:moveTo>
                  <a:lnTo>
                    <a:pt x="78003" y="427617"/>
                  </a:lnTo>
                  <a:lnTo>
                    <a:pt x="78430" y="427189"/>
                  </a:lnTo>
                  <a:close/>
                  <a:moveTo>
                    <a:pt x="82591" y="422531"/>
                  </a:moveTo>
                  <a:lnTo>
                    <a:pt x="82591" y="423028"/>
                  </a:lnTo>
                  <a:lnTo>
                    <a:pt x="83088" y="422531"/>
                  </a:lnTo>
                  <a:close/>
                  <a:moveTo>
                    <a:pt x="51118" y="413384"/>
                  </a:moveTo>
                  <a:lnTo>
                    <a:pt x="52230" y="413384"/>
                  </a:lnTo>
                  <a:lnTo>
                    <a:pt x="53341" y="413384"/>
                  </a:lnTo>
                  <a:lnTo>
                    <a:pt x="53341" y="414495"/>
                  </a:lnTo>
                  <a:lnTo>
                    <a:pt x="53342" y="414496"/>
                  </a:lnTo>
                  <a:lnTo>
                    <a:pt x="53341" y="414497"/>
                  </a:lnTo>
                  <a:lnTo>
                    <a:pt x="53341" y="415607"/>
                  </a:lnTo>
                  <a:lnTo>
                    <a:pt x="52231" y="415607"/>
                  </a:lnTo>
                  <a:lnTo>
                    <a:pt x="52230" y="415608"/>
                  </a:lnTo>
                  <a:lnTo>
                    <a:pt x="52229" y="415607"/>
                  </a:lnTo>
                  <a:lnTo>
                    <a:pt x="51118" y="415607"/>
                  </a:lnTo>
                  <a:lnTo>
                    <a:pt x="51118" y="414496"/>
                  </a:lnTo>
                  <a:close/>
                  <a:moveTo>
                    <a:pt x="45562" y="408939"/>
                  </a:moveTo>
                  <a:cubicBezTo>
                    <a:pt x="46176" y="408939"/>
                    <a:pt x="46674" y="409437"/>
                    <a:pt x="46674" y="410051"/>
                  </a:cubicBezTo>
                  <a:cubicBezTo>
                    <a:pt x="46674" y="410665"/>
                    <a:pt x="46176" y="411163"/>
                    <a:pt x="45562" y="411163"/>
                  </a:cubicBezTo>
                  <a:cubicBezTo>
                    <a:pt x="44948" y="411163"/>
                    <a:pt x="44450" y="410665"/>
                    <a:pt x="44450" y="410051"/>
                  </a:cubicBezTo>
                  <a:cubicBezTo>
                    <a:pt x="44450" y="409437"/>
                    <a:pt x="44948" y="408939"/>
                    <a:pt x="45562" y="408939"/>
                  </a:cubicBezTo>
                  <a:close/>
                  <a:moveTo>
                    <a:pt x="1043378" y="407828"/>
                  </a:moveTo>
                  <a:cubicBezTo>
                    <a:pt x="1043378" y="407828"/>
                    <a:pt x="1043378" y="407828"/>
                    <a:pt x="1047994" y="407828"/>
                  </a:cubicBezTo>
                  <a:cubicBezTo>
                    <a:pt x="1047994" y="407828"/>
                    <a:pt x="1052610" y="407828"/>
                    <a:pt x="1052610" y="407828"/>
                  </a:cubicBezTo>
                  <a:cubicBezTo>
                    <a:pt x="1052610" y="407828"/>
                    <a:pt x="1052610" y="407828"/>
                    <a:pt x="1057226" y="407828"/>
                  </a:cubicBezTo>
                  <a:cubicBezTo>
                    <a:pt x="1057226" y="407828"/>
                    <a:pt x="1057226" y="407828"/>
                    <a:pt x="1057226" y="412459"/>
                  </a:cubicBezTo>
                  <a:cubicBezTo>
                    <a:pt x="1057226" y="407828"/>
                    <a:pt x="1061842" y="417089"/>
                    <a:pt x="1061842" y="417089"/>
                  </a:cubicBezTo>
                  <a:cubicBezTo>
                    <a:pt x="1061842" y="417089"/>
                    <a:pt x="1061842" y="417089"/>
                    <a:pt x="1061842" y="421719"/>
                  </a:cubicBezTo>
                  <a:cubicBezTo>
                    <a:pt x="1061842" y="421719"/>
                    <a:pt x="1061842" y="421719"/>
                    <a:pt x="1057226" y="426349"/>
                  </a:cubicBezTo>
                  <a:cubicBezTo>
                    <a:pt x="1057226" y="426349"/>
                    <a:pt x="1066458" y="430980"/>
                    <a:pt x="1066458" y="430980"/>
                  </a:cubicBezTo>
                  <a:cubicBezTo>
                    <a:pt x="1071074" y="430980"/>
                    <a:pt x="1075690" y="430980"/>
                    <a:pt x="1080306" y="435610"/>
                  </a:cubicBezTo>
                  <a:cubicBezTo>
                    <a:pt x="1084922" y="435610"/>
                    <a:pt x="1084922" y="435610"/>
                    <a:pt x="1084922" y="435610"/>
                  </a:cubicBezTo>
                  <a:cubicBezTo>
                    <a:pt x="1084922" y="440240"/>
                    <a:pt x="1084922" y="440240"/>
                    <a:pt x="1084922" y="440240"/>
                  </a:cubicBezTo>
                  <a:cubicBezTo>
                    <a:pt x="1089538" y="440240"/>
                    <a:pt x="1089538" y="440240"/>
                    <a:pt x="1089538" y="444870"/>
                  </a:cubicBezTo>
                  <a:cubicBezTo>
                    <a:pt x="1089538" y="444870"/>
                    <a:pt x="1089538" y="444870"/>
                    <a:pt x="1094153" y="444870"/>
                  </a:cubicBezTo>
                  <a:cubicBezTo>
                    <a:pt x="1094153" y="444870"/>
                    <a:pt x="1094153" y="444870"/>
                    <a:pt x="1094153" y="449500"/>
                  </a:cubicBezTo>
                  <a:cubicBezTo>
                    <a:pt x="1094153" y="449500"/>
                    <a:pt x="1094153" y="454131"/>
                    <a:pt x="1094153" y="454131"/>
                  </a:cubicBezTo>
                  <a:cubicBezTo>
                    <a:pt x="1094153" y="454131"/>
                    <a:pt x="1094153" y="454131"/>
                    <a:pt x="1089538" y="458761"/>
                  </a:cubicBezTo>
                  <a:cubicBezTo>
                    <a:pt x="1089538" y="458761"/>
                    <a:pt x="1089538" y="458761"/>
                    <a:pt x="1084922" y="458761"/>
                  </a:cubicBezTo>
                  <a:cubicBezTo>
                    <a:pt x="1084922" y="458761"/>
                    <a:pt x="1084922" y="463391"/>
                    <a:pt x="1080306" y="463391"/>
                  </a:cubicBezTo>
                  <a:cubicBezTo>
                    <a:pt x="1080306" y="468021"/>
                    <a:pt x="1080306" y="468021"/>
                    <a:pt x="1084922" y="468021"/>
                  </a:cubicBezTo>
                  <a:cubicBezTo>
                    <a:pt x="1084922" y="468021"/>
                    <a:pt x="1084922" y="472652"/>
                    <a:pt x="1089538" y="472652"/>
                  </a:cubicBezTo>
                  <a:cubicBezTo>
                    <a:pt x="1089538" y="472652"/>
                    <a:pt x="1089538" y="472652"/>
                    <a:pt x="1094153" y="477282"/>
                  </a:cubicBezTo>
                  <a:cubicBezTo>
                    <a:pt x="1094153" y="477282"/>
                    <a:pt x="1094153" y="477282"/>
                    <a:pt x="1094153" y="481912"/>
                  </a:cubicBezTo>
                  <a:cubicBezTo>
                    <a:pt x="1098769" y="481912"/>
                    <a:pt x="1103385" y="477282"/>
                    <a:pt x="1108001" y="477282"/>
                  </a:cubicBezTo>
                  <a:cubicBezTo>
                    <a:pt x="1112617" y="477282"/>
                    <a:pt x="1121849" y="477282"/>
                    <a:pt x="1121849" y="472652"/>
                  </a:cubicBezTo>
                  <a:cubicBezTo>
                    <a:pt x="1126465" y="472652"/>
                    <a:pt x="1126465" y="472652"/>
                    <a:pt x="1126465" y="472652"/>
                  </a:cubicBezTo>
                  <a:cubicBezTo>
                    <a:pt x="1131081" y="472652"/>
                    <a:pt x="1131081" y="472652"/>
                    <a:pt x="1131081" y="472652"/>
                  </a:cubicBezTo>
                  <a:cubicBezTo>
                    <a:pt x="1135697" y="472652"/>
                    <a:pt x="1135697" y="472652"/>
                    <a:pt x="1135697" y="477282"/>
                  </a:cubicBezTo>
                  <a:cubicBezTo>
                    <a:pt x="1135697" y="477282"/>
                    <a:pt x="1135697" y="481912"/>
                    <a:pt x="1135697" y="481912"/>
                  </a:cubicBezTo>
                  <a:cubicBezTo>
                    <a:pt x="1135697" y="481912"/>
                    <a:pt x="1135697" y="486542"/>
                    <a:pt x="1135697" y="486542"/>
                  </a:cubicBezTo>
                  <a:cubicBezTo>
                    <a:pt x="1131081" y="486542"/>
                    <a:pt x="1131081" y="486542"/>
                    <a:pt x="1131081" y="486542"/>
                  </a:cubicBezTo>
                  <a:cubicBezTo>
                    <a:pt x="1131081" y="486542"/>
                    <a:pt x="1131081" y="486542"/>
                    <a:pt x="1126465" y="486542"/>
                  </a:cubicBezTo>
                  <a:cubicBezTo>
                    <a:pt x="1121849" y="486542"/>
                    <a:pt x="1117233" y="491172"/>
                    <a:pt x="1108001" y="491172"/>
                  </a:cubicBezTo>
                  <a:cubicBezTo>
                    <a:pt x="1108001" y="491172"/>
                    <a:pt x="1108001" y="491172"/>
                    <a:pt x="1108001" y="495803"/>
                  </a:cubicBezTo>
                  <a:cubicBezTo>
                    <a:pt x="1103385" y="495803"/>
                    <a:pt x="1103385" y="495803"/>
                    <a:pt x="1098769" y="495803"/>
                  </a:cubicBezTo>
                  <a:cubicBezTo>
                    <a:pt x="1098769" y="495803"/>
                    <a:pt x="1098769" y="495803"/>
                    <a:pt x="1094153" y="495803"/>
                  </a:cubicBezTo>
                  <a:cubicBezTo>
                    <a:pt x="1094153" y="495803"/>
                    <a:pt x="1089538" y="495803"/>
                    <a:pt x="1089538" y="495803"/>
                  </a:cubicBezTo>
                  <a:cubicBezTo>
                    <a:pt x="1084922" y="495803"/>
                    <a:pt x="1084922" y="495803"/>
                    <a:pt x="1080306" y="495803"/>
                  </a:cubicBezTo>
                  <a:cubicBezTo>
                    <a:pt x="1075690" y="495803"/>
                    <a:pt x="1075690" y="495803"/>
                    <a:pt x="1075690" y="495803"/>
                  </a:cubicBezTo>
                  <a:cubicBezTo>
                    <a:pt x="1075690" y="500433"/>
                    <a:pt x="1071074" y="500433"/>
                    <a:pt x="1071074" y="505063"/>
                  </a:cubicBezTo>
                  <a:cubicBezTo>
                    <a:pt x="1071074" y="505063"/>
                    <a:pt x="1071074" y="505063"/>
                    <a:pt x="1066458" y="509693"/>
                  </a:cubicBezTo>
                  <a:cubicBezTo>
                    <a:pt x="1061842" y="509693"/>
                    <a:pt x="1061842" y="509693"/>
                    <a:pt x="1061842" y="505063"/>
                  </a:cubicBezTo>
                  <a:cubicBezTo>
                    <a:pt x="1061842" y="505063"/>
                    <a:pt x="1057226" y="500433"/>
                    <a:pt x="1057226" y="500433"/>
                  </a:cubicBezTo>
                  <a:cubicBezTo>
                    <a:pt x="1057226" y="495803"/>
                    <a:pt x="1057226" y="495803"/>
                    <a:pt x="1057226" y="495803"/>
                  </a:cubicBezTo>
                  <a:cubicBezTo>
                    <a:pt x="1052610" y="495803"/>
                    <a:pt x="1052610" y="491172"/>
                    <a:pt x="1047994" y="491172"/>
                  </a:cubicBezTo>
                  <a:cubicBezTo>
                    <a:pt x="1043378" y="491172"/>
                    <a:pt x="1043378" y="486542"/>
                    <a:pt x="1043378" y="486542"/>
                  </a:cubicBezTo>
                  <a:cubicBezTo>
                    <a:pt x="1043378" y="481912"/>
                    <a:pt x="1043378" y="481912"/>
                    <a:pt x="1043378" y="481912"/>
                  </a:cubicBezTo>
                  <a:cubicBezTo>
                    <a:pt x="1043378" y="477282"/>
                    <a:pt x="1043378" y="477282"/>
                    <a:pt x="1043378" y="477282"/>
                  </a:cubicBezTo>
                  <a:cubicBezTo>
                    <a:pt x="1043378" y="472652"/>
                    <a:pt x="1043378" y="472652"/>
                    <a:pt x="1038762" y="472652"/>
                  </a:cubicBezTo>
                  <a:cubicBezTo>
                    <a:pt x="1038762" y="468021"/>
                    <a:pt x="1038762" y="468021"/>
                    <a:pt x="1038762" y="468021"/>
                  </a:cubicBezTo>
                  <a:cubicBezTo>
                    <a:pt x="1038762" y="468021"/>
                    <a:pt x="1043378" y="468021"/>
                    <a:pt x="1043378" y="472652"/>
                  </a:cubicBezTo>
                  <a:cubicBezTo>
                    <a:pt x="1043378" y="472652"/>
                    <a:pt x="1047994" y="477282"/>
                    <a:pt x="1047994" y="477282"/>
                  </a:cubicBezTo>
                  <a:cubicBezTo>
                    <a:pt x="1052610" y="472652"/>
                    <a:pt x="1052610" y="477282"/>
                    <a:pt x="1052610" y="477282"/>
                  </a:cubicBezTo>
                  <a:cubicBezTo>
                    <a:pt x="1057226" y="472652"/>
                    <a:pt x="1057226" y="472652"/>
                    <a:pt x="1057226" y="472652"/>
                  </a:cubicBezTo>
                  <a:cubicBezTo>
                    <a:pt x="1061842" y="472652"/>
                    <a:pt x="1061842" y="472652"/>
                    <a:pt x="1066458" y="477282"/>
                  </a:cubicBezTo>
                  <a:cubicBezTo>
                    <a:pt x="1066458" y="477282"/>
                    <a:pt x="1066458" y="477282"/>
                    <a:pt x="1066458" y="481912"/>
                  </a:cubicBezTo>
                  <a:cubicBezTo>
                    <a:pt x="1071074" y="481912"/>
                    <a:pt x="1071074" y="481912"/>
                    <a:pt x="1071074" y="486542"/>
                  </a:cubicBezTo>
                  <a:cubicBezTo>
                    <a:pt x="1071074" y="486542"/>
                    <a:pt x="1075690" y="486542"/>
                    <a:pt x="1075690" y="486542"/>
                  </a:cubicBezTo>
                  <a:cubicBezTo>
                    <a:pt x="1080306" y="486542"/>
                    <a:pt x="1080306" y="481912"/>
                    <a:pt x="1080306" y="481912"/>
                  </a:cubicBezTo>
                  <a:cubicBezTo>
                    <a:pt x="1080306" y="481912"/>
                    <a:pt x="1075690" y="477282"/>
                    <a:pt x="1075690" y="477282"/>
                  </a:cubicBezTo>
                  <a:cubicBezTo>
                    <a:pt x="1075690" y="472652"/>
                    <a:pt x="1075690" y="472652"/>
                    <a:pt x="1071074" y="472652"/>
                  </a:cubicBezTo>
                  <a:cubicBezTo>
                    <a:pt x="1071074" y="468021"/>
                    <a:pt x="1071074" y="468021"/>
                    <a:pt x="1066458" y="468021"/>
                  </a:cubicBezTo>
                  <a:cubicBezTo>
                    <a:pt x="1066458" y="468021"/>
                    <a:pt x="1061842" y="468021"/>
                    <a:pt x="1061842" y="468021"/>
                  </a:cubicBezTo>
                  <a:cubicBezTo>
                    <a:pt x="1061842" y="468021"/>
                    <a:pt x="1057226" y="468021"/>
                    <a:pt x="1057226" y="463391"/>
                  </a:cubicBezTo>
                  <a:cubicBezTo>
                    <a:pt x="1057226" y="463391"/>
                    <a:pt x="1057226" y="463391"/>
                    <a:pt x="1052610" y="463391"/>
                  </a:cubicBezTo>
                  <a:cubicBezTo>
                    <a:pt x="1052610" y="463391"/>
                    <a:pt x="1047994" y="463391"/>
                    <a:pt x="1047994" y="463391"/>
                  </a:cubicBezTo>
                  <a:cubicBezTo>
                    <a:pt x="1043378" y="463391"/>
                    <a:pt x="1043378" y="463391"/>
                    <a:pt x="1043378" y="468021"/>
                  </a:cubicBezTo>
                  <a:cubicBezTo>
                    <a:pt x="1043378" y="468021"/>
                    <a:pt x="1043378" y="463391"/>
                    <a:pt x="1038762" y="463391"/>
                  </a:cubicBezTo>
                  <a:cubicBezTo>
                    <a:pt x="1038762" y="463391"/>
                    <a:pt x="1038762" y="468021"/>
                    <a:pt x="1038762" y="468021"/>
                  </a:cubicBezTo>
                  <a:cubicBezTo>
                    <a:pt x="1038762" y="468021"/>
                    <a:pt x="1038762" y="468021"/>
                    <a:pt x="1034146" y="468021"/>
                  </a:cubicBezTo>
                  <a:cubicBezTo>
                    <a:pt x="1034146" y="463391"/>
                    <a:pt x="1034146" y="468021"/>
                    <a:pt x="1029530" y="468021"/>
                  </a:cubicBezTo>
                  <a:cubicBezTo>
                    <a:pt x="1029530" y="463391"/>
                    <a:pt x="1024914" y="463391"/>
                    <a:pt x="1024914" y="463391"/>
                  </a:cubicBezTo>
                  <a:lnTo>
                    <a:pt x="1021452" y="463391"/>
                  </a:lnTo>
                  <a:lnTo>
                    <a:pt x="1020811" y="462362"/>
                  </a:lnTo>
                  <a:lnTo>
                    <a:pt x="1024914" y="454131"/>
                  </a:lnTo>
                  <a:cubicBezTo>
                    <a:pt x="1024914" y="454131"/>
                    <a:pt x="1024914" y="454131"/>
                    <a:pt x="1029530" y="454131"/>
                  </a:cubicBezTo>
                  <a:cubicBezTo>
                    <a:pt x="1029530" y="449500"/>
                    <a:pt x="1034146" y="449500"/>
                    <a:pt x="1034146" y="449500"/>
                  </a:cubicBezTo>
                  <a:cubicBezTo>
                    <a:pt x="1038762" y="449500"/>
                    <a:pt x="1038762" y="449500"/>
                    <a:pt x="1038762" y="449500"/>
                  </a:cubicBezTo>
                  <a:cubicBezTo>
                    <a:pt x="1038762" y="449500"/>
                    <a:pt x="1043378" y="449500"/>
                    <a:pt x="1043378" y="449500"/>
                  </a:cubicBezTo>
                  <a:cubicBezTo>
                    <a:pt x="1043378" y="449500"/>
                    <a:pt x="1043378" y="449500"/>
                    <a:pt x="1047994" y="449500"/>
                  </a:cubicBezTo>
                  <a:cubicBezTo>
                    <a:pt x="1047994" y="449500"/>
                    <a:pt x="1052610" y="449500"/>
                    <a:pt x="1052610" y="449500"/>
                  </a:cubicBezTo>
                  <a:cubicBezTo>
                    <a:pt x="1052610" y="449500"/>
                    <a:pt x="1052610" y="449500"/>
                    <a:pt x="1057226" y="449500"/>
                  </a:cubicBezTo>
                  <a:cubicBezTo>
                    <a:pt x="1066458" y="449500"/>
                    <a:pt x="1071074" y="449500"/>
                    <a:pt x="1075690" y="444870"/>
                  </a:cubicBezTo>
                  <a:cubicBezTo>
                    <a:pt x="1075690" y="444870"/>
                    <a:pt x="1075690" y="440240"/>
                    <a:pt x="1071074" y="440240"/>
                  </a:cubicBezTo>
                  <a:cubicBezTo>
                    <a:pt x="1071074" y="440240"/>
                    <a:pt x="1066458" y="440240"/>
                    <a:pt x="1061842" y="440240"/>
                  </a:cubicBezTo>
                  <a:cubicBezTo>
                    <a:pt x="1061842" y="435610"/>
                    <a:pt x="1057226" y="435610"/>
                    <a:pt x="1052610" y="435610"/>
                  </a:cubicBezTo>
                  <a:cubicBezTo>
                    <a:pt x="1052610" y="435610"/>
                    <a:pt x="1052610" y="435610"/>
                    <a:pt x="1052610" y="440240"/>
                  </a:cubicBezTo>
                  <a:cubicBezTo>
                    <a:pt x="1052610" y="440240"/>
                    <a:pt x="1047994" y="440240"/>
                    <a:pt x="1047994" y="440240"/>
                  </a:cubicBezTo>
                  <a:cubicBezTo>
                    <a:pt x="1043378" y="440240"/>
                    <a:pt x="1047994" y="440240"/>
                    <a:pt x="1043378" y="440240"/>
                  </a:cubicBezTo>
                  <a:cubicBezTo>
                    <a:pt x="1043378" y="440240"/>
                    <a:pt x="1038762" y="440240"/>
                    <a:pt x="1038762" y="440240"/>
                  </a:cubicBezTo>
                  <a:cubicBezTo>
                    <a:pt x="1038762" y="440240"/>
                    <a:pt x="1038762" y="440240"/>
                    <a:pt x="1038762" y="435610"/>
                  </a:cubicBezTo>
                  <a:cubicBezTo>
                    <a:pt x="1034146" y="440240"/>
                    <a:pt x="1034146" y="440240"/>
                    <a:pt x="1034146" y="440240"/>
                  </a:cubicBezTo>
                  <a:cubicBezTo>
                    <a:pt x="1034146" y="435610"/>
                    <a:pt x="1034146" y="435610"/>
                    <a:pt x="1029530" y="435610"/>
                  </a:cubicBezTo>
                  <a:cubicBezTo>
                    <a:pt x="1029530" y="435610"/>
                    <a:pt x="1029530" y="435610"/>
                    <a:pt x="1024914" y="435610"/>
                  </a:cubicBezTo>
                  <a:cubicBezTo>
                    <a:pt x="1024914" y="435610"/>
                    <a:pt x="1024914" y="435610"/>
                    <a:pt x="1024914" y="430980"/>
                  </a:cubicBezTo>
                  <a:cubicBezTo>
                    <a:pt x="1020298" y="430980"/>
                    <a:pt x="1020298" y="430980"/>
                    <a:pt x="1020298" y="430980"/>
                  </a:cubicBezTo>
                  <a:cubicBezTo>
                    <a:pt x="1020298" y="430980"/>
                    <a:pt x="1020298" y="426349"/>
                    <a:pt x="1020298" y="426349"/>
                  </a:cubicBezTo>
                  <a:cubicBezTo>
                    <a:pt x="1020298" y="421719"/>
                    <a:pt x="1020298" y="421719"/>
                    <a:pt x="1024914" y="421719"/>
                  </a:cubicBezTo>
                  <a:cubicBezTo>
                    <a:pt x="1024914" y="421719"/>
                    <a:pt x="1024914" y="421719"/>
                    <a:pt x="1029530" y="417089"/>
                  </a:cubicBezTo>
                  <a:cubicBezTo>
                    <a:pt x="1029530" y="417089"/>
                    <a:pt x="1034146" y="417089"/>
                    <a:pt x="1034146" y="417089"/>
                  </a:cubicBezTo>
                  <a:cubicBezTo>
                    <a:pt x="1034146" y="412459"/>
                    <a:pt x="1034146" y="412459"/>
                    <a:pt x="1034146" y="412459"/>
                  </a:cubicBezTo>
                  <a:cubicBezTo>
                    <a:pt x="1038762" y="412459"/>
                    <a:pt x="1038762" y="412459"/>
                    <a:pt x="1038762" y="412459"/>
                  </a:cubicBezTo>
                  <a:cubicBezTo>
                    <a:pt x="1043378" y="407828"/>
                    <a:pt x="1043378" y="407828"/>
                    <a:pt x="1043378" y="407828"/>
                  </a:cubicBezTo>
                  <a:close/>
                  <a:moveTo>
                    <a:pt x="91122" y="404495"/>
                  </a:moveTo>
                  <a:lnTo>
                    <a:pt x="92234" y="404495"/>
                  </a:lnTo>
                  <a:lnTo>
                    <a:pt x="93345" y="404495"/>
                  </a:lnTo>
                  <a:lnTo>
                    <a:pt x="93345" y="405606"/>
                  </a:lnTo>
                  <a:lnTo>
                    <a:pt x="93346" y="405607"/>
                  </a:lnTo>
                  <a:lnTo>
                    <a:pt x="93345" y="405608"/>
                  </a:lnTo>
                  <a:lnTo>
                    <a:pt x="93345" y="406718"/>
                  </a:lnTo>
                  <a:lnTo>
                    <a:pt x="92235" y="406718"/>
                  </a:lnTo>
                  <a:lnTo>
                    <a:pt x="92234" y="406719"/>
                  </a:lnTo>
                  <a:lnTo>
                    <a:pt x="92233" y="406718"/>
                  </a:lnTo>
                  <a:lnTo>
                    <a:pt x="91122" y="406718"/>
                  </a:lnTo>
                  <a:lnTo>
                    <a:pt x="91122" y="405607"/>
                  </a:lnTo>
                  <a:close/>
                  <a:moveTo>
                    <a:pt x="40005" y="404494"/>
                  </a:moveTo>
                  <a:lnTo>
                    <a:pt x="41117" y="404494"/>
                  </a:lnTo>
                  <a:lnTo>
                    <a:pt x="42228" y="404494"/>
                  </a:lnTo>
                  <a:lnTo>
                    <a:pt x="42228" y="405605"/>
                  </a:lnTo>
                  <a:lnTo>
                    <a:pt x="42229" y="405606"/>
                  </a:lnTo>
                  <a:lnTo>
                    <a:pt x="42228" y="405607"/>
                  </a:lnTo>
                  <a:lnTo>
                    <a:pt x="42228" y="406717"/>
                  </a:lnTo>
                  <a:lnTo>
                    <a:pt x="41118" y="406717"/>
                  </a:lnTo>
                  <a:lnTo>
                    <a:pt x="41117" y="406718"/>
                  </a:lnTo>
                  <a:lnTo>
                    <a:pt x="41116" y="406717"/>
                  </a:lnTo>
                  <a:lnTo>
                    <a:pt x="40005" y="406717"/>
                  </a:lnTo>
                  <a:lnTo>
                    <a:pt x="40005" y="405606"/>
                  </a:lnTo>
                  <a:close/>
                  <a:moveTo>
                    <a:pt x="35560" y="400049"/>
                  </a:moveTo>
                  <a:lnTo>
                    <a:pt x="36672" y="400049"/>
                  </a:lnTo>
                  <a:lnTo>
                    <a:pt x="37783" y="400049"/>
                  </a:lnTo>
                  <a:lnTo>
                    <a:pt x="37783" y="401160"/>
                  </a:lnTo>
                  <a:lnTo>
                    <a:pt x="37784" y="401161"/>
                  </a:lnTo>
                  <a:lnTo>
                    <a:pt x="37783" y="401162"/>
                  </a:lnTo>
                  <a:lnTo>
                    <a:pt x="37783" y="402272"/>
                  </a:lnTo>
                  <a:lnTo>
                    <a:pt x="36673" y="402272"/>
                  </a:lnTo>
                  <a:lnTo>
                    <a:pt x="36672" y="402273"/>
                  </a:lnTo>
                  <a:lnTo>
                    <a:pt x="36671" y="402272"/>
                  </a:lnTo>
                  <a:lnTo>
                    <a:pt x="35560" y="402272"/>
                  </a:lnTo>
                  <a:lnTo>
                    <a:pt x="35560" y="401161"/>
                  </a:lnTo>
                  <a:close/>
                  <a:moveTo>
                    <a:pt x="95567" y="395605"/>
                  </a:moveTo>
                  <a:lnTo>
                    <a:pt x="96679" y="395605"/>
                  </a:lnTo>
                  <a:lnTo>
                    <a:pt x="97790" y="395605"/>
                  </a:lnTo>
                  <a:lnTo>
                    <a:pt x="97790" y="396716"/>
                  </a:lnTo>
                  <a:lnTo>
                    <a:pt x="97791" y="396717"/>
                  </a:lnTo>
                  <a:lnTo>
                    <a:pt x="97790" y="396718"/>
                  </a:lnTo>
                  <a:lnTo>
                    <a:pt x="97790" y="397828"/>
                  </a:lnTo>
                  <a:lnTo>
                    <a:pt x="96680" y="397828"/>
                  </a:lnTo>
                  <a:lnTo>
                    <a:pt x="96679" y="397829"/>
                  </a:lnTo>
                  <a:lnTo>
                    <a:pt x="96678" y="397828"/>
                  </a:lnTo>
                  <a:lnTo>
                    <a:pt x="95567" y="397828"/>
                  </a:lnTo>
                  <a:lnTo>
                    <a:pt x="95567" y="396717"/>
                  </a:lnTo>
                  <a:close/>
                  <a:moveTo>
                    <a:pt x="32227" y="395604"/>
                  </a:moveTo>
                  <a:cubicBezTo>
                    <a:pt x="32841" y="395604"/>
                    <a:pt x="33339" y="396102"/>
                    <a:pt x="33339" y="396716"/>
                  </a:cubicBezTo>
                  <a:cubicBezTo>
                    <a:pt x="33339" y="397330"/>
                    <a:pt x="32841" y="397828"/>
                    <a:pt x="32227" y="397828"/>
                  </a:cubicBezTo>
                  <a:cubicBezTo>
                    <a:pt x="31613" y="397828"/>
                    <a:pt x="31115" y="397330"/>
                    <a:pt x="31115" y="396716"/>
                  </a:cubicBezTo>
                  <a:cubicBezTo>
                    <a:pt x="31115" y="396102"/>
                    <a:pt x="31613" y="395604"/>
                    <a:pt x="32227" y="395604"/>
                  </a:cubicBezTo>
                  <a:close/>
                  <a:moveTo>
                    <a:pt x="12223" y="380602"/>
                  </a:moveTo>
                  <a:lnTo>
                    <a:pt x="13335" y="381159"/>
                  </a:lnTo>
                  <a:lnTo>
                    <a:pt x="13335" y="380602"/>
                  </a:lnTo>
                  <a:close/>
                  <a:moveTo>
                    <a:pt x="946443" y="380047"/>
                  </a:moveTo>
                  <a:cubicBezTo>
                    <a:pt x="951059" y="380047"/>
                    <a:pt x="951059" y="380047"/>
                    <a:pt x="951059" y="380047"/>
                  </a:cubicBezTo>
                  <a:cubicBezTo>
                    <a:pt x="951059" y="380047"/>
                    <a:pt x="951059" y="380047"/>
                    <a:pt x="951059" y="384677"/>
                  </a:cubicBezTo>
                  <a:cubicBezTo>
                    <a:pt x="955675" y="384677"/>
                    <a:pt x="955675" y="384677"/>
                    <a:pt x="955675" y="384677"/>
                  </a:cubicBezTo>
                  <a:cubicBezTo>
                    <a:pt x="960291" y="384677"/>
                    <a:pt x="960291" y="384677"/>
                    <a:pt x="960291" y="384677"/>
                  </a:cubicBezTo>
                  <a:cubicBezTo>
                    <a:pt x="960291" y="384677"/>
                    <a:pt x="960291" y="384677"/>
                    <a:pt x="960291" y="389308"/>
                  </a:cubicBezTo>
                  <a:cubicBezTo>
                    <a:pt x="960291" y="389308"/>
                    <a:pt x="964907" y="389308"/>
                    <a:pt x="964907" y="389308"/>
                  </a:cubicBezTo>
                  <a:cubicBezTo>
                    <a:pt x="964907" y="389308"/>
                    <a:pt x="964907" y="389308"/>
                    <a:pt x="964907" y="393938"/>
                  </a:cubicBezTo>
                  <a:cubicBezTo>
                    <a:pt x="964907" y="393938"/>
                    <a:pt x="969523" y="398568"/>
                    <a:pt x="969523" y="398568"/>
                  </a:cubicBezTo>
                  <a:cubicBezTo>
                    <a:pt x="969523" y="403198"/>
                    <a:pt x="974138" y="407828"/>
                    <a:pt x="978754" y="407828"/>
                  </a:cubicBezTo>
                  <a:cubicBezTo>
                    <a:pt x="978754" y="412459"/>
                    <a:pt x="983370" y="417089"/>
                    <a:pt x="983370" y="417089"/>
                  </a:cubicBezTo>
                  <a:cubicBezTo>
                    <a:pt x="987986" y="421719"/>
                    <a:pt x="987986" y="426349"/>
                    <a:pt x="992602" y="426349"/>
                  </a:cubicBezTo>
                  <a:cubicBezTo>
                    <a:pt x="992602" y="430980"/>
                    <a:pt x="992602" y="430980"/>
                    <a:pt x="997218" y="430980"/>
                  </a:cubicBezTo>
                  <a:cubicBezTo>
                    <a:pt x="1001834" y="440240"/>
                    <a:pt x="1006450" y="449500"/>
                    <a:pt x="1015682" y="454131"/>
                  </a:cubicBezTo>
                  <a:lnTo>
                    <a:pt x="1020811" y="462362"/>
                  </a:lnTo>
                  <a:lnTo>
                    <a:pt x="1020298" y="463391"/>
                  </a:lnTo>
                  <a:lnTo>
                    <a:pt x="1021452" y="463391"/>
                  </a:lnTo>
                  <a:lnTo>
                    <a:pt x="1038762" y="491172"/>
                  </a:lnTo>
                  <a:cubicBezTo>
                    <a:pt x="1038762" y="491172"/>
                    <a:pt x="1043378" y="491172"/>
                    <a:pt x="1043378" y="491172"/>
                  </a:cubicBezTo>
                  <a:cubicBezTo>
                    <a:pt x="1043378" y="495803"/>
                    <a:pt x="1043378" y="500433"/>
                    <a:pt x="1043378" y="500433"/>
                  </a:cubicBezTo>
                  <a:cubicBezTo>
                    <a:pt x="1047994" y="500433"/>
                    <a:pt x="1047994" y="500433"/>
                    <a:pt x="1052610" y="509693"/>
                  </a:cubicBezTo>
                  <a:cubicBezTo>
                    <a:pt x="1057226" y="514324"/>
                    <a:pt x="1057226" y="523584"/>
                    <a:pt x="1061842" y="528214"/>
                  </a:cubicBezTo>
                  <a:cubicBezTo>
                    <a:pt x="1061842" y="532844"/>
                    <a:pt x="1061842" y="537475"/>
                    <a:pt x="1061842" y="537475"/>
                  </a:cubicBezTo>
                  <a:cubicBezTo>
                    <a:pt x="1061842" y="537475"/>
                    <a:pt x="1061842" y="542105"/>
                    <a:pt x="1061842" y="542105"/>
                  </a:cubicBezTo>
                  <a:cubicBezTo>
                    <a:pt x="1057226" y="542105"/>
                    <a:pt x="1057226" y="542105"/>
                    <a:pt x="1057226" y="542105"/>
                  </a:cubicBezTo>
                  <a:cubicBezTo>
                    <a:pt x="1057226" y="542105"/>
                    <a:pt x="1057226" y="542105"/>
                    <a:pt x="1052610" y="546735"/>
                  </a:cubicBezTo>
                  <a:cubicBezTo>
                    <a:pt x="1052610" y="542105"/>
                    <a:pt x="1047994" y="542105"/>
                    <a:pt x="1047994" y="542105"/>
                  </a:cubicBezTo>
                  <a:cubicBezTo>
                    <a:pt x="1047994" y="542105"/>
                    <a:pt x="1047994" y="542105"/>
                    <a:pt x="1043378" y="537475"/>
                  </a:cubicBezTo>
                  <a:cubicBezTo>
                    <a:pt x="1038762" y="532844"/>
                    <a:pt x="1038762" y="528214"/>
                    <a:pt x="1034146" y="523584"/>
                  </a:cubicBezTo>
                  <a:cubicBezTo>
                    <a:pt x="1029530" y="523584"/>
                    <a:pt x="1029530" y="518954"/>
                    <a:pt x="1024914" y="518954"/>
                  </a:cubicBezTo>
                  <a:cubicBezTo>
                    <a:pt x="1024914" y="514324"/>
                    <a:pt x="1029530" y="514324"/>
                    <a:pt x="1029530" y="514324"/>
                  </a:cubicBezTo>
                  <a:cubicBezTo>
                    <a:pt x="1029530" y="514324"/>
                    <a:pt x="1024914" y="514324"/>
                    <a:pt x="1024914" y="514324"/>
                  </a:cubicBezTo>
                  <a:cubicBezTo>
                    <a:pt x="1024914" y="509693"/>
                    <a:pt x="1020298" y="509693"/>
                    <a:pt x="1020298" y="505063"/>
                  </a:cubicBezTo>
                  <a:cubicBezTo>
                    <a:pt x="1020298" y="500433"/>
                    <a:pt x="1015682" y="500433"/>
                    <a:pt x="1015682" y="500433"/>
                  </a:cubicBezTo>
                  <a:cubicBezTo>
                    <a:pt x="1015682" y="500433"/>
                    <a:pt x="1015682" y="505063"/>
                    <a:pt x="1015682" y="505063"/>
                  </a:cubicBezTo>
                  <a:cubicBezTo>
                    <a:pt x="1015682" y="509693"/>
                    <a:pt x="1015682" y="509693"/>
                    <a:pt x="1015682" y="509693"/>
                  </a:cubicBezTo>
                  <a:cubicBezTo>
                    <a:pt x="1011066" y="514324"/>
                    <a:pt x="1006450" y="509693"/>
                    <a:pt x="1001834" y="509693"/>
                  </a:cubicBezTo>
                  <a:cubicBezTo>
                    <a:pt x="1001834" y="509693"/>
                    <a:pt x="1001834" y="509693"/>
                    <a:pt x="997218" y="505063"/>
                  </a:cubicBezTo>
                  <a:cubicBezTo>
                    <a:pt x="997218" y="505063"/>
                    <a:pt x="997218" y="505063"/>
                    <a:pt x="992602" y="505063"/>
                  </a:cubicBezTo>
                  <a:cubicBezTo>
                    <a:pt x="992602" y="500433"/>
                    <a:pt x="987986" y="500433"/>
                    <a:pt x="987986" y="500433"/>
                  </a:cubicBezTo>
                  <a:cubicBezTo>
                    <a:pt x="987986" y="500433"/>
                    <a:pt x="987986" y="500433"/>
                    <a:pt x="983370" y="500433"/>
                  </a:cubicBezTo>
                  <a:cubicBezTo>
                    <a:pt x="983370" y="495803"/>
                    <a:pt x="983370" y="495803"/>
                    <a:pt x="978754" y="495803"/>
                  </a:cubicBezTo>
                  <a:cubicBezTo>
                    <a:pt x="978754" y="495803"/>
                    <a:pt x="974138" y="500433"/>
                    <a:pt x="974138" y="500433"/>
                  </a:cubicBezTo>
                  <a:cubicBezTo>
                    <a:pt x="974138" y="500433"/>
                    <a:pt x="969523" y="500433"/>
                    <a:pt x="974138" y="505063"/>
                  </a:cubicBezTo>
                  <a:cubicBezTo>
                    <a:pt x="974138" y="509693"/>
                    <a:pt x="974138" y="514324"/>
                    <a:pt x="978754" y="514324"/>
                  </a:cubicBezTo>
                  <a:cubicBezTo>
                    <a:pt x="978754" y="514324"/>
                    <a:pt x="978754" y="518954"/>
                    <a:pt x="978754" y="518954"/>
                  </a:cubicBezTo>
                  <a:cubicBezTo>
                    <a:pt x="983370" y="523584"/>
                    <a:pt x="983370" y="523584"/>
                    <a:pt x="978754" y="523584"/>
                  </a:cubicBezTo>
                  <a:cubicBezTo>
                    <a:pt x="978754" y="523584"/>
                    <a:pt x="978754" y="528214"/>
                    <a:pt x="978754" y="528214"/>
                  </a:cubicBezTo>
                  <a:cubicBezTo>
                    <a:pt x="978754" y="532844"/>
                    <a:pt x="978754" y="532844"/>
                    <a:pt x="978754" y="532844"/>
                  </a:cubicBezTo>
                  <a:cubicBezTo>
                    <a:pt x="978754" y="532844"/>
                    <a:pt x="978754" y="532844"/>
                    <a:pt x="974138" y="532844"/>
                  </a:cubicBezTo>
                  <a:cubicBezTo>
                    <a:pt x="974138" y="528214"/>
                    <a:pt x="974138" y="528214"/>
                    <a:pt x="969523" y="528214"/>
                  </a:cubicBezTo>
                  <a:cubicBezTo>
                    <a:pt x="969523" y="528214"/>
                    <a:pt x="969523" y="528214"/>
                    <a:pt x="969523" y="532844"/>
                  </a:cubicBezTo>
                  <a:cubicBezTo>
                    <a:pt x="964907" y="532844"/>
                    <a:pt x="964907" y="532844"/>
                    <a:pt x="964907" y="528214"/>
                  </a:cubicBezTo>
                  <a:cubicBezTo>
                    <a:pt x="960291" y="528214"/>
                    <a:pt x="960291" y="523584"/>
                    <a:pt x="960291" y="523584"/>
                  </a:cubicBezTo>
                  <a:cubicBezTo>
                    <a:pt x="960291" y="523584"/>
                    <a:pt x="960291" y="518954"/>
                    <a:pt x="955675" y="518954"/>
                  </a:cubicBezTo>
                  <a:cubicBezTo>
                    <a:pt x="955675" y="518954"/>
                    <a:pt x="951059" y="518954"/>
                    <a:pt x="951059" y="523584"/>
                  </a:cubicBezTo>
                  <a:cubicBezTo>
                    <a:pt x="946443" y="523584"/>
                    <a:pt x="941827" y="528214"/>
                    <a:pt x="937211" y="528214"/>
                  </a:cubicBezTo>
                  <a:cubicBezTo>
                    <a:pt x="932595" y="528214"/>
                    <a:pt x="932595" y="528214"/>
                    <a:pt x="932595" y="528214"/>
                  </a:cubicBezTo>
                  <a:cubicBezTo>
                    <a:pt x="927979" y="528214"/>
                    <a:pt x="927979" y="528214"/>
                    <a:pt x="927979" y="528214"/>
                  </a:cubicBezTo>
                  <a:cubicBezTo>
                    <a:pt x="923363" y="528214"/>
                    <a:pt x="923363" y="528214"/>
                    <a:pt x="923363" y="528214"/>
                  </a:cubicBezTo>
                  <a:cubicBezTo>
                    <a:pt x="923363" y="523584"/>
                    <a:pt x="918747" y="523584"/>
                    <a:pt x="914131" y="523584"/>
                  </a:cubicBezTo>
                  <a:cubicBezTo>
                    <a:pt x="914131" y="518954"/>
                    <a:pt x="914131" y="518954"/>
                    <a:pt x="914131" y="518954"/>
                  </a:cubicBezTo>
                  <a:cubicBezTo>
                    <a:pt x="914131" y="518954"/>
                    <a:pt x="909515" y="518954"/>
                    <a:pt x="909515" y="518954"/>
                  </a:cubicBezTo>
                  <a:cubicBezTo>
                    <a:pt x="909515" y="514324"/>
                    <a:pt x="909515" y="514324"/>
                    <a:pt x="904899" y="514324"/>
                  </a:cubicBezTo>
                  <a:cubicBezTo>
                    <a:pt x="904899" y="514324"/>
                    <a:pt x="904899" y="514324"/>
                    <a:pt x="900283" y="514324"/>
                  </a:cubicBezTo>
                  <a:cubicBezTo>
                    <a:pt x="900283" y="514324"/>
                    <a:pt x="900283" y="509693"/>
                    <a:pt x="900283" y="509693"/>
                  </a:cubicBezTo>
                  <a:cubicBezTo>
                    <a:pt x="900283" y="509693"/>
                    <a:pt x="895667" y="509693"/>
                    <a:pt x="895667" y="509693"/>
                  </a:cubicBezTo>
                  <a:cubicBezTo>
                    <a:pt x="895667" y="505063"/>
                    <a:pt x="895667" y="505063"/>
                    <a:pt x="895667" y="505063"/>
                  </a:cubicBezTo>
                  <a:cubicBezTo>
                    <a:pt x="895667" y="500433"/>
                    <a:pt x="895667" y="500433"/>
                    <a:pt x="895667" y="500433"/>
                  </a:cubicBezTo>
                  <a:cubicBezTo>
                    <a:pt x="895667" y="495803"/>
                    <a:pt x="895667" y="495803"/>
                    <a:pt x="895667" y="495803"/>
                  </a:cubicBezTo>
                  <a:cubicBezTo>
                    <a:pt x="895667" y="491172"/>
                    <a:pt x="895667" y="491172"/>
                    <a:pt x="895667" y="491172"/>
                  </a:cubicBezTo>
                  <a:cubicBezTo>
                    <a:pt x="895667" y="491172"/>
                    <a:pt x="895667" y="486542"/>
                    <a:pt x="895667" y="486542"/>
                  </a:cubicBezTo>
                  <a:cubicBezTo>
                    <a:pt x="895667" y="486542"/>
                    <a:pt x="895667" y="491172"/>
                    <a:pt x="900283" y="491172"/>
                  </a:cubicBezTo>
                  <a:cubicBezTo>
                    <a:pt x="900283" y="486542"/>
                    <a:pt x="900283" y="491172"/>
                    <a:pt x="900283" y="486542"/>
                  </a:cubicBezTo>
                  <a:cubicBezTo>
                    <a:pt x="900283" y="486542"/>
                    <a:pt x="900283" y="481912"/>
                    <a:pt x="900283" y="481912"/>
                  </a:cubicBezTo>
                  <a:cubicBezTo>
                    <a:pt x="900283" y="481912"/>
                    <a:pt x="900283" y="477282"/>
                    <a:pt x="900283" y="477282"/>
                  </a:cubicBezTo>
                  <a:cubicBezTo>
                    <a:pt x="904899" y="472652"/>
                    <a:pt x="904899" y="472652"/>
                    <a:pt x="904899" y="468021"/>
                  </a:cubicBezTo>
                  <a:cubicBezTo>
                    <a:pt x="904899" y="468021"/>
                    <a:pt x="904899" y="468021"/>
                    <a:pt x="909515" y="468021"/>
                  </a:cubicBezTo>
                  <a:cubicBezTo>
                    <a:pt x="909515" y="468021"/>
                    <a:pt x="909515" y="472652"/>
                    <a:pt x="909515" y="477282"/>
                  </a:cubicBezTo>
                  <a:cubicBezTo>
                    <a:pt x="909515" y="481912"/>
                    <a:pt x="909515" y="486542"/>
                    <a:pt x="909515" y="491172"/>
                  </a:cubicBezTo>
                  <a:cubicBezTo>
                    <a:pt x="909515" y="491172"/>
                    <a:pt x="909515" y="491172"/>
                    <a:pt x="909515" y="495803"/>
                  </a:cubicBezTo>
                  <a:cubicBezTo>
                    <a:pt x="909515" y="495803"/>
                    <a:pt x="909515" y="500433"/>
                    <a:pt x="909515" y="500433"/>
                  </a:cubicBezTo>
                  <a:cubicBezTo>
                    <a:pt x="914131" y="500433"/>
                    <a:pt x="914131" y="500433"/>
                    <a:pt x="914131" y="500433"/>
                  </a:cubicBezTo>
                  <a:cubicBezTo>
                    <a:pt x="918747" y="505063"/>
                    <a:pt x="918747" y="505063"/>
                    <a:pt x="923363" y="505063"/>
                  </a:cubicBezTo>
                  <a:cubicBezTo>
                    <a:pt x="927979" y="505063"/>
                    <a:pt x="927979" y="505063"/>
                    <a:pt x="927979" y="505063"/>
                  </a:cubicBezTo>
                  <a:cubicBezTo>
                    <a:pt x="932595" y="505063"/>
                    <a:pt x="937211" y="505063"/>
                    <a:pt x="941827" y="500433"/>
                  </a:cubicBezTo>
                  <a:cubicBezTo>
                    <a:pt x="946443" y="500433"/>
                    <a:pt x="946443" y="500433"/>
                    <a:pt x="946443" y="500433"/>
                  </a:cubicBezTo>
                  <a:cubicBezTo>
                    <a:pt x="946443" y="495803"/>
                    <a:pt x="941827" y="491172"/>
                    <a:pt x="941827" y="491172"/>
                  </a:cubicBezTo>
                  <a:cubicBezTo>
                    <a:pt x="941827" y="486542"/>
                    <a:pt x="937211" y="486542"/>
                    <a:pt x="937211" y="481912"/>
                  </a:cubicBezTo>
                  <a:cubicBezTo>
                    <a:pt x="937211" y="481912"/>
                    <a:pt x="937211" y="481912"/>
                    <a:pt x="932595" y="481912"/>
                  </a:cubicBezTo>
                  <a:cubicBezTo>
                    <a:pt x="932595" y="481912"/>
                    <a:pt x="927979" y="477282"/>
                    <a:pt x="927979" y="477282"/>
                  </a:cubicBezTo>
                  <a:cubicBezTo>
                    <a:pt x="927979" y="477282"/>
                    <a:pt x="923363" y="468021"/>
                    <a:pt x="923363" y="468021"/>
                  </a:cubicBezTo>
                  <a:cubicBezTo>
                    <a:pt x="923363" y="463391"/>
                    <a:pt x="918747" y="458761"/>
                    <a:pt x="918747" y="458761"/>
                  </a:cubicBezTo>
                  <a:cubicBezTo>
                    <a:pt x="918747" y="458761"/>
                    <a:pt x="918747" y="458761"/>
                    <a:pt x="918747" y="454131"/>
                  </a:cubicBezTo>
                  <a:cubicBezTo>
                    <a:pt x="918747" y="454131"/>
                    <a:pt x="914131" y="449500"/>
                    <a:pt x="914131" y="449500"/>
                  </a:cubicBezTo>
                  <a:cubicBezTo>
                    <a:pt x="914131" y="444870"/>
                    <a:pt x="909515" y="440240"/>
                    <a:pt x="909515" y="435610"/>
                  </a:cubicBezTo>
                  <a:cubicBezTo>
                    <a:pt x="909515" y="435610"/>
                    <a:pt x="909515" y="435610"/>
                    <a:pt x="909515" y="430980"/>
                  </a:cubicBezTo>
                  <a:cubicBezTo>
                    <a:pt x="909515" y="426349"/>
                    <a:pt x="909515" y="426349"/>
                    <a:pt x="914131" y="426349"/>
                  </a:cubicBezTo>
                  <a:cubicBezTo>
                    <a:pt x="918747" y="426349"/>
                    <a:pt x="918747" y="426349"/>
                    <a:pt x="918747" y="426349"/>
                  </a:cubicBezTo>
                  <a:cubicBezTo>
                    <a:pt x="918747" y="430980"/>
                    <a:pt x="918747" y="430980"/>
                    <a:pt x="918747" y="430980"/>
                  </a:cubicBezTo>
                  <a:cubicBezTo>
                    <a:pt x="923363" y="435610"/>
                    <a:pt x="923363" y="435610"/>
                    <a:pt x="927979" y="440240"/>
                  </a:cubicBezTo>
                  <a:cubicBezTo>
                    <a:pt x="927979" y="440240"/>
                    <a:pt x="932595" y="444870"/>
                    <a:pt x="932595" y="449500"/>
                  </a:cubicBezTo>
                  <a:cubicBezTo>
                    <a:pt x="932595" y="449500"/>
                    <a:pt x="932595" y="449500"/>
                    <a:pt x="937211" y="449500"/>
                  </a:cubicBezTo>
                  <a:cubicBezTo>
                    <a:pt x="937211" y="449500"/>
                    <a:pt x="937211" y="454131"/>
                    <a:pt x="937211" y="454131"/>
                  </a:cubicBezTo>
                  <a:cubicBezTo>
                    <a:pt x="941827" y="454131"/>
                    <a:pt x="941827" y="458761"/>
                    <a:pt x="941827" y="463391"/>
                  </a:cubicBezTo>
                  <a:cubicBezTo>
                    <a:pt x="946443" y="463391"/>
                    <a:pt x="951059" y="468021"/>
                    <a:pt x="951059" y="472652"/>
                  </a:cubicBezTo>
                  <a:cubicBezTo>
                    <a:pt x="951059" y="477282"/>
                    <a:pt x="955675" y="481912"/>
                    <a:pt x="955675" y="481912"/>
                  </a:cubicBezTo>
                  <a:cubicBezTo>
                    <a:pt x="955675" y="481912"/>
                    <a:pt x="960291" y="486542"/>
                    <a:pt x="960291" y="486542"/>
                  </a:cubicBezTo>
                  <a:cubicBezTo>
                    <a:pt x="960291" y="486542"/>
                    <a:pt x="960291" y="491172"/>
                    <a:pt x="964907" y="491172"/>
                  </a:cubicBezTo>
                  <a:cubicBezTo>
                    <a:pt x="969523" y="486542"/>
                    <a:pt x="969523" y="486542"/>
                    <a:pt x="974138" y="486542"/>
                  </a:cubicBezTo>
                  <a:cubicBezTo>
                    <a:pt x="974138" y="486542"/>
                    <a:pt x="974138" y="486542"/>
                    <a:pt x="974138" y="481912"/>
                  </a:cubicBezTo>
                  <a:cubicBezTo>
                    <a:pt x="974138" y="481912"/>
                    <a:pt x="974138" y="481912"/>
                    <a:pt x="978754" y="481912"/>
                  </a:cubicBezTo>
                  <a:lnTo>
                    <a:pt x="987063" y="484690"/>
                  </a:lnTo>
                  <a:lnTo>
                    <a:pt x="987986" y="486542"/>
                  </a:lnTo>
                  <a:cubicBezTo>
                    <a:pt x="992602" y="486542"/>
                    <a:pt x="992602" y="486542"/>
                    <a:pt x="992602" y="486542"/>
                  </a:cubicBezTo>
                  <a:lnTo>
                    <a:pt x="987063" y="484690"/>
                  </a:lnTo>
                  <a:lnTo>
                    <a:pt x="983370" y="477282"/>
                  </a:lnTo>
                  <a:cubicBezTo>
                    <a:pt x="987986" y="472652"/>
                    <a:pt x="987986" y="472652"/>
                    <a:pt x="987986" y="472652"/>
                  </a:cubicBezTo>
                  <a:cubicBezTo>
                    <a:pt x="983370" y="472652"/>
                    <a:pt x="983370" y="472652"/>
                    <a:pt x="983370" y="472652"/>
                  </a:cubicBezTo>
                  <a:cubicBezTo>
                    <a:pt x="987986" y="468021"/>
                    <a:pt x="987986" y="468021"/>
                    <a:pt x="987986" y="468021"/>
                  </a:cubicBezTo>
                  <a:cubicBezTo>
                    <a:pt x="992602" y="468021"/>
                    <a:pt x="992602" y="468021"/>
                    <a:pt x="992602" y="468021"/>
                  </a:cubicBezTo>
                  <a:cubicBezTo>
                    <a:pt x="997218" y="468021"/>
                    <a:pt x="997218" y="472652"/>
                    <a:pt x="1001834" y="472652"/>
                  </a:cubicBezTo>
                  <a:cubicBezTo>
                    <a:pt x="1006450" y="472652"/>
                    <a:pt x="1006450" y="472652"/>
                    <a:pt x="1006450" y="477282"/>
                  </a:cubicBezTo>
                  <a:cubicBezTo>
                    <a:pt x="1011066" y="481912"/>
                    <a:pt x="1011066" y="481912"/>
                    <a:pt x="1011066" y="481912"/>
                  </a:cubicBezTo>
                  <a:cubicBezTo>
                    <a:pt x="1011066" y="481912"/>
                    <a:pt x="1011066" y="481912"/>
                    <a:pt x="1011066" y="486542"/>
                  </a:cubicBezTo>
                  <a:cubicBezTo>
                    <a:pt x="1011066" y="486542"/>
                    <a:pt x="1015682" y="486542"/>
                    <a:pt x="1015682" y="491172"/>
                  </a:cubicBezTo>
                  <a:cubicBezTo>
                    <a:pt x="1024914" y="500433"/>
                    <a:pt x="1029530" y="505063"/>
                    <a:pt x="1038762" y="514324"/>
                  </a:cubicBezTo>
                  <a:cubicBezTo>
                    <a:pt x="1043378" y="514324"/>
                    <a:pt x="1043378" y="518954"/>
                    <a:pt x="1043378" y="518954"/>
                  </a:cubicBezTo>
                  <a:cubicBezTo>
                    <a:pt x="1043378" y="518954"/>
                    <a:pt x="1047994" y="518954"/>
                    <a:pt x="1047994" y="518954"/>
                  </a:cubicBezTo>
                  <a:cubicBezTo>
                    <a:pt x="1047994" y="514324"/>
                    <a:pt x="1047994" y="514324"/>
                    <a:pt x="1043378" y="509693"/>
                  </a:cubicBezTo>
                  <a:cubicBezTo>
                    <a:pt x="1043378" y="509693"/>
                    <a:pt x="1043378" y="505063"/>
                    <a:pt x="1038762" y="500433"/>
                  </a:cubicBezTo>
                  <a:cubicBezTo>
                    <a:pt x="1038762" y="500433"/>
                    <a:pt x="1038762" y="495803"/>
                    <a:pt x="1034146" y="495803"/>
                  </a:cubicBezTo>
                  <a:cubicBezTo>
                    <a:pt x="1034146" y="491172"/>
                    <a:pt x="1034146" y="491172"/>
                    <a:pt x="1034146" y="491172"/>
                  </a:cubicBezTo>
                  <a:cubicBezTo>
                    <a:pt x="1024914" y="481912"/>
                    <a:pt x="1011066" y="468021"/>
                    <a:pt x="1001834" y="458761"/>
                  </a:cubicBezTo>
                  <a:cubicBezTo>
                    <a:pt x="997218" y="449500"/>
                    <a:pt x="987986" y="444870"/>
                    <a:pt x="983370" y="440240"/>
                  </a:cubicBezTo>
                  <a:cubicBezTo>
                    <a:pt x="983370" y="440240"/>
                    <a:pt x="983370" y="435610"/>
                    <a:pt x="983370" y="435610"/>
                  </a:cubicBezTo>
                  <a:cubicBezTo>
                    <a:pt x="978754" y="430980"/>
                    <a:pt x="978754" y="430980"/>
                    <a:pt x="974138" y="426349"/>
                  </a:cubicBezTo>
                  <a:cubicBezTo>
                    <a:pt x="974138" y="426349"/>
                    <a:pt x="974138" y="421719"/>
                    <a:pt x="969523" y="421719"/>
                  </a:cubicBezTo>
                  <a:cubicBezTo>
                    <a:pt x="969523" y="417089"/>
                    <a:pt x="964907" y="417089"/>
                    <a:pt x="964907" y="412459"/>
                  </a:cubicBezTo>
                  <a:cubicBezTo>
                    <a:pt x="960291" y="412459"/>
                    <a:pt x="960291" y="407828"/>
                    <a:pt x="960291" y="407828"/>
                  </a:cubicBezTo>
                  <a:cubicBezTo>
                    <a:pt x="960291" y="407828"/>
                    <a:pt x="960291" y="407828"/>
                    <a:pt x="955675" y="407828"/>
                  </a:cubicBezTo>
                  <a:cubicBezTo>
                    <a:pt x="955675" y="407828"/>
                    <a:pt x="955675" y="407828"/>
                    <a:pt x="955675" y="403198"/>
                  </a:cubicBezTo>
                  <a:cubicBezTo>
                    <a:pt x="955675" y="403198"/>
                    <a:pt x="955675" y="403198"/>
                    <a:pt x="951059" y="403198"/>
                  </a:cubicBezTo>
                  <a:cubicBezTo>
                    <a:pt x="951059" y="403198"/>
                    <a:pt x="951059" y="398568"/>
                    <a:pt x="951059" y="398568"/>
                  </a:cubicBezTo>
                  <a:cubicBezTo>
                    <a:pt x="946443" y="398568"/>
                    <a:pt x="946443" y="398568"/>
                    <a:pt x="946443" y="398568"/>
                  </a:cubicBezTo>
                  <a:cubicBezTo>
                    <a:pt x="946443" y="398568"/>
                    <a:pt x="946443" y="393938"/>
                    <a:pt x="946443" y="393938"/>
                  </a:cubicBezTo>
                  <a:cubicBezTo>
                    <a:pt x="941827" y="393938"/>
                    <a:pt x="941827" y="393938"/>
                    <a:pt x="941827" y="389308"/>
                  </a:cubicBezTo>
                  <a:cubicBezTo>
                    <a:pt x="941827" y="389308"/>
                    <a:pt x="941827" y="384677"/>
                    <a:pt x="941827" y="384677"/>
                  </a:cubicBezTo>
                  <a:cubicBezTo>
                    <a:pt x="941827" y="380047"/>
                    <a:pt x="946443" y="384677"/>
                    <a:pt x="946443" y="380047"/>
                  </a:cubicBezTo>
                  <a:close/>
                  <a:moveTo>
                    <a:pt x="78003" y="378254"/>
                  </a:moveTo>
                  <a:lnTo>
                    <a:pt x="78003" y="380047"/>
                  </a:lnTo>
                  <a:lnTo>
                    <a:pt x="78900" y="380047"/>
                  </a:lnTo>
                  <a:close/>
                  <a:moveTo>
                    <a:pt x="111125" y="371157"/>
                  </a:moveTo>
                  <a:lnTo>
                    <a:pt x="112237" y="371157"/>
                  </a:lnTo>
                  <a:lnTo>
                    <a:pt x="113348" y="371157"/>
                  </a:lnTo>
                  <a:lnTo>
                    <a:pt x="113348" y="372268"/>
                  </a:lnTo>
                  <a:lnTo>
                    <a:pt x="113349" y="372269"/>
                  </a:lnTo>
                  <a:lnTo>
                    <a:pt x="113348" y="372270"/>
                  </a:lnTo>
                  <a:lnTo>
                    <a:pt x="113348" y="373380"/>
                  </a:lnTo>
                  <a:lnTo>
                    <a:pt x="112238" y="373380"/>
                  </a:lnTo>
                  <a:lnTo>
                    <a:pt x="112237" y="373381"/>
                  </a:lnTo>
                  <a:lnTo>
                    <a:pt x="112236" y="373380"/>
                  </a:lnTo>
                  <a:lnTo>
                    <a:pt x="111125" y="373380"/>
                  </a:lnTo>
                  <a:lnTo>
                    <a:pt x="111125" y="372269"/>
                  </a:lnTo>
                  <a:close/>
                  <a:moveTo>
                    <a:pt x="115570" y="366712"/>
                  </a:moveTo>
                  <a:lnTo>
                    <a:pt x="117793" y="366712"/>
                  </a:lnTo>
                  <a:lnTo>
                    <a:pt x="117793" y="368935"/>
                  </a:lnTo>
                  <a:lnTo>
                    <a:pt x="115570" y="368935"/>
                  </a:lnTo>
                  <a:close/>
                  <a:moveTo>
                    <a:pt x="111125" y="366712"/>
                  </a:moveTo>
                  <a:lnTo>
                    <a:pt x="112237" y="366712"/>
                  </a:lnTo>
                  <a:lnTo>
                    <a:pt x="113348" y="366712"/>
                  </a:lnTo>
                  <a:lnTo>
                    <a:pt x="113348" y="367823"/>
                  </a:lnTo>
                  <a:lnTo>
                    <a:pt x="113349" y="367824"/>
                  </a:lnTo>
                  <a:lnTo>
                    <a:pt x="113348" y="367825"/>
                  </a:lnTo>
                  <a:lnTo>
                    <a:pt x="113348" y="368935"/>
                  </a:lnTo>
                  <a:lnTo>
                    <a:pt x="112238" y="368935"/>
                  </a:lnTo>
                  <a:lnTo>
                    <a:pt x="112237" y="368936"/>
                  </a:lnTo>
                  <a:lnTo>
                    <a:pt x="112236" y="368935"/>
                  </a:lnTo>
                  <a:lnTo>
                    <a:pt x="111125" y="368935"/>
                  </a:lnTo>
                  <a:lnTo>
                    <a:pt x="111125" y="367824"/>
                  </a:lnTo>
                  <a:close/>
                  <a:moveTo>
                    <a:pt x="120015" y="362267"/>
                  </a:moveTo>
                  <a:lnTo>
                    <a:pt x="121127" y="362267"/>
                  </a:lnTo>
                  <a:lnTo>
                    <a:pt x="122238" y="362267"/>
                  </a:lnTo>
                  <a:lnTo>
                    <a:pt x="122238" y="363378"/>
                  </a:lnTo>
                  <a:lnTo>
                    <a:pt x="122239" y="363379"/>
                  </a:lnTo>
                  <a:lnTo>
                    <a:pt x="122238" y="363380"/>
                  </a:lnTo>
                  <a:lnTo>
                    <a:pt x="122238" y="364490"/>
                  </a:lnTo>
                  <a:lnTo>
                    <a:pt x="121128" y="364490"/>
                  </a:lnTo>
                  <a:lnTo>
                    <a:pt x="121127" y="364491"/>
                  </a:lnTo>
                  <a:lnTo>
                    <a:pt x="121126" y="364490"/>
                  </a:lnTo>
                  <a:lnTo>
                    <a:pt x="120015" y="364490"/>
                  </a:lnTo>
                  <a:lnTo>
                    <a:pt x="120015" y="363379"/>
                  </a:lnTo>
                  <a:close/>
                  <a:moveTo>
                    <a:pt x="116682" y="362267"/>
                  </a:moveTo>
                  <a:cubicBezTo>
                    <a:pt x="117296" y="362267"/>
                    <a:pt x="117794" y="362765"/>
                    <a:pt x="117794" y="363379"/>
                  </a:cubicBezTo>
                  <a:cubicBezTo>
                    <a:pt x="117794" y="363993"/>
                    <a:pt x="117296" y="364491"/>
                    <a:pt x="116682" y="364491"/>
                  </a:cubicBezTo>
                  <a:cubicBezTo>
                    <a:pt x="116068" y="364491"/>
                    <a:pt x="115570" y="363993"/>
                    <a:pt x="115570" y="363379"/>
                  </a:cubicBezTo>
                  <a:cubicBezTo>
                    <a:pt x="115570" y="362765"/>
                    <a:pt x="116068" y="362267"/>
                    <a:pt x="116682" y="362267"/>
                  </a:cubicBezTo>
                  <a:close/>
                  <a:moveTo>
                    <a:pt x="121127" y="357822"/>
                  </a:moveTo>
                  <a:cubicBezTo>
                    <a:pt x="121741" y="357822"/>
                    <a:pt x="122239" y="358320"/>
                    <a:pt x="122239" y="358934"/>
                  </a:cubicBezTo>
                  <a:cubicBezTo>
                    <a:pt x="122239" y="359548"/>
                    <a:pt x="121741" y="360046"/>
                    <a:pt x="121127" y="360046"/>
                  </a:cubicBezTo>
                  <a:cubicBezTo>
                    <a:pt x="120513" y="360046"/>
                    <a:pt x="120015" y="359548"/>
                    <a:pt x="120015" y="358934"/>
                  </a:cubicBezTo>
                  <a:cubicBezTo>
                    <a:pt x="120015" y="358320"/>
                    <a:pt x="120513" y="357822"/>
                    <a:pt x="121127" y="357822"/>
                  </a:cubicBezTo>
                  <a:close/>
                  <a:moveTo>
                    <a:pt x="133350" y="353377"/>
                  </a:moveTo>
                  <a:lnTo>
                    <a:pt x="134462" y="353377"/>
                  </a:lnTo>
                  <a:lnTo>
                    <a:pt x="135573" y="353377"/>
                  </a:lnTo>
                  <a:lnTo>
                    <a:pt x="135573" y="354488"/>
                  </a:lnTo>
                  <a:lnTo>
                    <a:pt x="135574" y="354489"/>
                  </a:lnTo>
                  <a:lnTo>
                    <a:pt x="135573" y="354490"/>
                  </a:lnTo>
                  <a:lnTo>
                    <a:pt x="135573" y="355600"/>
                  </a:lnTo>
                  <a:lnTo>
                    <a:pt x="134463" y="355600"/>
                  </a:lnTo>
                  <a:lnTo>
                    <a:pt x="134462" y="355601"/>
                  </a:lnTo>
                  <a:lnTo>
                    <a:pt x="134461" y="355600"/>
                  </a:lnTo>
                  <a:lnTo>
                    <a:pt x="133350" y="355600"/>
                  </a:lnTo>
                  <a:lnTo>
                    <a:pt x="133350" y="354489"/>
                  </a:lnTo>
                  <a:close/>
                  <a:moveTo>
                    <a:pt x="128905" y="353377"/>
                  </a:moveTo>
                  <a:lnTo>
                    <a:pt x="130017" y="353377"/>
                  </a:lnTo>
                  <a:lnTo>
                    <a:pt x="131128" y="353377"/>
                  </a:lnTo>
                  <a:lnTo>
                    <a:pt x="131128" y="354488"/>
                  </a:lnTo>
                  <a:lnTo>
                    <a:pt x="131129" y="354489"/>
                  </a:lnTo>
                  <a:lnTo>
                    <a:pt x="131128" y="354490"/>
                  </a:lnTo>
                  <a:lnTo>
                    <a:pt x="131128" y="355600"/>
                  </a:lnTo>
                  <a:lnTo>
                    <a:pt x="130018" y="355600"/>
                  </a:lnTo>
                  <a:lnTo>
                    <a:pt x="130017" y="355601"/>
                  </a:lnTo>
                  <a:lnTo>
                    <a:pt x="130016" y="355600"/>
                  </a:lnTo>
                  <a:lnTo>
                    <a:pt x="128905" y="355600"/>
                  </a:lnTo>
                  <a:lnTo>
                    <a:pt x="128905" y="357822"/>
                  </a:lnTo>
                  <a:lnTo>
                    <a:pt x="126683" y="357822"/>
                  </a:lnTo>
                  <a:cubicBezTo>
                    <a:pt x="127911" y="357822"/>
                    <a:pt x="128906" y="358320"/>
                    <a:pt x="128906" y="358934"/>
                  </a:cubicBezTo>
                  <a:cubicBezTo>
                    <a:pt x="128906" y="359548"/>
                    <a:pt x="127911" y="360046"/>
                    <a:pt x="126683" y="360046"/>
                  </a:cubicBezTo>
                  <a:lnTo>
                    <a:pt x="126681" y="360045"/>
                  </a:lnTo>
                  <a:lnTo>
                    <a:pt x="125573" y="360045"/>
                  </a:lnTo>
                  <a:lnTo>
                    <a:pt x="125572" y="360046"/>
                  </a:lnTo>
                  <a:lnTo>
                    <a:pt x="125571" y="360045"/>
                  </a:lnTo>
                  <a:lnTo>
                    <a:pt x="124460" y="360045"/>
                  </a:lnTo>
                  <a:lnTo>
                    <a:pt x="124460" y="358934"/>
                  </a:lnTo>
                  <a:lnTo>
                    <a:pt x="124460" y="357822"/>
                  </a:lnTo>
                  <a:cubicBezTo>
                    <a:pt x="128905" y="353377"/>
                    <a:pt x="128905" y="353377"/>
                    <a:pt x="128905" y="353377"/>
                  </a:cubicBezTo>
                  <a:close/>
                  <a:moveTo>
                    <a:pt x="138907" y="348932"/>
                  </a:moveTo>
                  <a:cubicBezTo>
                    <a:pt x="139521" y="348932"/>
                    <a:pt x="140019" y="349430"/>
                    <a:pt x="140019" y="350044"/>
                  </a:cubicBezTo>
                  <a:cubicBezTo>
                    <a:pt x="140019" y="350658"/>
                    <a:pt x="139521" y="351156"/>
                    <a:pt x="138907" y="351156"/>
                  </a:cubicBezTo>
                  <a:cubicBezTo>
                    <a:pt x="138293" y="351156"/>
                    <a:pt x="137795" y="350658"/>
                    <a:pt x="137795" y="350044"/>
                  </a:cubicBezTo>
                  <a:cubicBezTo>
                    <a:pt x="137795" y="349430"/>
                    <a:pt x="138293" y="348932"/>
                    <a:pt x="138907" y="348932"/>
                  </a:cubicBezTo>
                  <a:close/>
                  <a:moveTo>
                    <a:pt x="142240" y="344487"/>
                  </a:moveTo>
                  <a:lnTo>
                    <a:pt x="143352" y="344487"/>
                  </a:lnTo>
                  <a:lnTo>
                    <a:pt x="144463" y="344487"/>
                  </a:lnTo>
                  <a:lnTo>
                    <a:pt x="144463" y="345598"/>
                  </a:lnTo>
                  <a:lnTo>
                    <a:pt x="144464" y="345599"/>
                  </a:lnTo>
                  <a:lnTo>
                    <a:pt x="144463" y="345600"/>
                  </a:lnTo>
                  <a:lnTo>
                    <a:pt x="144463" y="346710"/>
                  </a:lnTo>
                  <a:lnTo>
                    <a:pt x="143353" y="346710"/>
                  </a:lnTo>
                  <a:lnTo>
                    <a:pt x="143352" y="346711"/>
                  </a:lnTo>
                  <a:lnTo>
                    <a:pt x="143351" y="346710"/>
                  </a:lnTo>
                  <a:lnTo>
                    <a:pt x="142240" y="346710"/>
                  </a:lnTo>
                  <a:lnTo>
                    <a:pt x="142240" y="345599"/>
                  </a:lnTo>
                  <a:close/>
                  <a:moveTo>
                    <a:pt x="138907" y="344487"/>
                  </a:moveTo>
                  <a:cubicBezTo>
                    <a:pt x="139521" y="344487"/>
                    <a:pt x="140019" y="344985"/>
                    <a:pt x="140019" y="345599"/>
                  </a:cubicBezTo>
                  <a:cubicBezTo>
                    <a:pt x="140019" y="346213"/>
                    <a:pt x="139521" y="346711"/>
                    <a:pt x="138907" y="346711"/>
                  </a:cubicBezTo>
                  <a:cubicBezTo>
                    <a:pt x="138293" y="346711"/>
                    <a:pt x="137795" y="346213"/>
                    <a:pt x="137795" y="345599"/>
                  </a:cubicBezTo>
                  <a:cubicBezTo>
                    <a:pt x="137795" y="344985"/>
                    <a:pt x="138293" y="344487"/>
                    <a:pt x="138907" y="344487"/>
                  </a:cubicBezTo>
                  <a:close/>
                  <a:moveTo>
                    <a:pt x="32227" y="337819"/>
                  </a:moveTo>
                  <a:cubicBezTo>
                    <a:pt x="32841" y="337819"/>
                    <a:pt x="33339" y="338317"/>
                    <a:pt x="33339" y="338931"/>
                  </a:cubicBezTo>
                  <a:cubicBezTo>
                    <a:pt x="33339" y="339545"/>
                    <a:pt x="32841" y="340043"/>
                    <a:pt x="32227" y="340043"/>
                  </a:cubicBezTo>
                  <a:cubicBezTo>
                    <a:pt x="31613" y="340043"/>
                    <a:pt x="31115" y="339545"/>
                    <a:pt x="31115" y="338931"/>
                  </a:cubicBezTo>
                  <a:cubicBezTo>
                    <a:pt x="31115" y="338317"/>
                    <a:pt x="31613" y="337819"/>
                    <a:pt x="32227" y="337819"/>
                  </a:cubicBezTo>
                  <a:close/>
                  <a:moveTo>
                    <a:pt x="137795" y="328929"/>
                  </a:moveTo>
                  <a:lnTo>
                    <a:pt x="138907" y="328929"/>
                  </a:lnTo>
                  <a:lnTo>
                    <a:pt x="140018" y="328929"/>
                  </a:lnTo>
                  <a:lnTo>
                    <a:pt x="140018" y="330040"/>
                  </a:lnTo>
                  <a:lnTo>
                    <a:pt x="140019" y="330041"/>
                  </a:lnTo>
                  <a:lnTo>
                    <a:pt x="140018" y="330042"/>
                  </a:lnTo>
                  <a:lnTo>
                    <a:pt x="140018" y="331152"/>
                  </a:lnTo>
                  <a:lnTo>
                    <a:pt x="138908" y="331152"/>
                  </a:lnTo>
                  <a:lnTo>
                    <a:pt x="138907" y="331153"/>
                  </a:lnTo>
                  <a:lnTo>
                    <a:pt x="138906" y="331152"/>
                  </a:lnTo>
                  <a:lnTo>
                    <a:pt x="137795" y="331152"/>
                  </a:lnTo>
                  <a:lnTo>
                    <a:pt x="137795" y="330041"/>
                  </a:lnTo>
                  <a:close/>
                  <a:moveTo>
                    <a:pt x="115570" y="324484"/>
                  </a:moveTo>
                  <a:lnTo>
                    <a:pt x="116682" y="324484"/>
                  </a:lnTo>
                  <a:lnTo>
                    <a:pt x="117793" y="324484"/>
                  </a:lnTo>
                  <a:lnTo>
                    <a:pt x="117793" y="324698"/>
                  </a:lnTo>
                  <a:lnTo>
                    <a:pt x="119298" y="324698"/>
                  </a:lnTo>
                  <a:lnTo>
                    <a:pt x="120015" y="324698"/>
                  </a:lnTo>
                  <a:lnTo>
                    <a:pt x="120015" y="324484"/>
                  </a:lnTo>
                  <a:lnTo>
                    <a:pt x="121127" y="324484"/>
                  </a:lnTo>
                  <a:lnTo>
                    <a:pt x="122238" y="324484"/>
                  </a:lnTo>
                  <a:lnTo>
                    <a:pt x="122238" y="324698"/>
                  </a:lnTo>
                  <a:lnTo>
                    <a:pt x="123887" y="324698"/>
                  </a:lnTo>
                  <a:lnTo>
                    <a:pt x="124460" y="324698"/>
                  </a:lnTo>
                  <a:lnTo>
                    <a:pt x="124460" y="324484"/>
                  </a:lnTo>
                  <a:lnTo>
                    <a:pt x="126683" y="324484"/>
                  </a:lnTo>
                  <a:lnTo>
                    <a:pt x="126683" y="324698"/>
                  </a:lnTo>
                  <a:lnTo>
                    <a:pt x="128475" y="324698"/>
                  </a:lnTo>
                  <a:lnTo>
                    <a:pt x="128905" y="324698"/>
                  </a:lnTo>
                  <a:lnTo>
                    <a:pt x="128905" y="324484"/>
                  </a:lnTo>
                  <a:lnTo>
                    <a:pt x="130017" y="324484"/>
                  </a:lnTo>
                  <a:lnTo>
                    <a:pt x="131128" y="324484"/>
                  </a:lnTo>
                  <a:lnTo>
                    <a:pt x="133350" y="324484"/>
                  </a:lnTo>
                  <a:lnTo>
                    <a:pt x="134462" y="324484"/>
                  </a:lnTo>
                  <a:lnTo>
                    <a:pt x="135573" y="324484"/>
                  </a:lnTo>
                  <a:lnTo>
                    <a:pt x="135573" y="325595"/>
                  </a:lnTo>
                  <a:lnTo>
                    <a:pt x="135574" y="325596"/>
                  </a:lnTo>
                  <a:lnTo>
                    <a:pt x="135573" y="325597"/>
                  </a:lnTo>
                  <a:lnTo>
                    <a:pt x="135573" y="326707"/>
                  </a:lnTo>
                  <a:lnTo>
                    <a:pt x="134463" y="326707"/>
                  </a:lnTo>
                  <a:lnTo>
                    <a:pt x="134462" y="326708"/>
                  </a:lnTo>
                  <a:lnTo>
                    <a:pt x="134461" y="326707"/>
                  </a:lnTo>
                  <a:lnTo>
                    <a:pt x="133350" y="326707"/>
                  </a:lnTo>
                  <a:lnTo>
                    <a:pt x="133063" y="326707"/>
                  </a:lnTo>
                  <a:lnTo>
                    <a:pt x="133063" y="329356"/>
                  </a:lnTo>
                  <a:cubicBezTo>
                    <a:pt x="137652" y="329356"/>
                    <a:pt x="137652" y="329356"/>
                    <a:pt x="137652" y="329356"/>
                  </a:cubicBezTo>
                  <a:cubicBezTo>
                    <a:pt x="137652" y="329356"/>
                    <a:pt x="137652" y="329356"/>
                    <a:pt x="137652" y="334015"/>
                  </a:cubicBezTo>
                  <a:lnTo>
                    <a:pt x="138266" y="334015"/>
                  </a:lnTo>
                  <a:lnTo>
                    <a:pt x="138907" y="333374"/>
                  </a:lnTo>
                  <a:lnTo>
                    <a:pt x="139548" y="334015"/>
                  </a:lnTo>
                  <a:lnTo>
                    <a:pt x="142240" y="334015"/>
                  </a:lnTo>
                  <a:lnTo>
                    <a:pt x="142240" y="333374"/>
                  </a:lnTo>
                  <a:lnTo>
                    <a:pt x="144463" y="333374"/>
                  </a:lnTo>
                  <a:lnTo>
                    <a:pt x="144463" y="335597"/>
                  </a:lnTo>
                  <a:lnTo>
                    <a:pt x="142240" y="335597"/>
                  </a:lnTo>
                  <a:lnTo>
                    <a:pt x="142240" y="337819"/>
                  </a:lnTo>
                  <a:lnTo>
                    <a:pt x="143352" y="337819"/>
                  </a:lnTo>
                  <a:lnTo>
                    <a:pt x="144463" y="337819"/>
                  </a:lnTo>
                  <a:lnTo>
                    <a:pt x="144463" y="338930"/>
                  </a:lnTo>
                  <a:lnTo>
                    <a:pt x="144464" y="338931"/>
                  </a:lnTo>
                  <a:lnTo>
                    <a:pt x="144463" y="338932"/>
                  </a:lnTo>
                  <a:lnTo>
                    <a:pt x="144463" y="340042"/>
                  </a:lnTo>
                  <a:lnTo>
                    <a:pt x="143353" y="340042"/>
                  </a:lnTo>
                  <a:lnTo>
                    <a:pt x="143352" y="340043"/>
                  </a:lnTo>
                  <a:lnTo>
                    <a:pt x="143351" y="340042"/>
                  </a:lnTo>
                  <a:lnTo>
                    <a:pt x="142240" y="340042"/>
                  </a:lnTo>
                  <a:lnTo>
                    <a:pt x="142240" y="343332"/>
                  </a:lnTo>
                  <a:cubicBezTo>
                    <a:pt x="142240" y="343332"/>
                    <a:pt x="137652" y="343332"/>
                    <a:pt x="137652" y="343332"/>
                  </a:cubicBezTo>
                  <a:cubicBezTo>
                    <a:pt x="137652" y="347991"/>
                    <a:pt x="137652" y="347991"/>
                    <a:pt x="137652" y="347991"/>
                  </a:cubicBezTo>
                  <a:cubicBezTo>
                    <a:pt x="133063" y="347991"/>
                    <a:pt x="133063" y="347991"/>
                    <a:pt x="133063" y="347991"/>
                  </a:cubicBezTo>
                  <a:cubicBezTo>
                    <a:pt x="133063" y="352650"/>
                    <a:pt x="133063" y="352650"/>
                    <a:pt x="133063" y="352650"/>
                  </a:cubicBezTo>
                  <a:cubicBezTo>
                    <a:pt x="133063" y="352650"/>
                    <a:pt x="133063" y="352650"/>
                    <a:pt x="128475" y="352650"/>
                  </a:cubicBezTo>
                  <a:cubicBezTo>
                    <a:pt x="128475" y="352650"/>
                    <a:pt x="128475" y="352650"/>
                    <a:pt x="123887" y="357309"/>
                  </a:cubicBezTo>
                  <a:cubicBezTo>
                    <a:pt x="123887" y="357309"/>
                    <a:pt x="123887" y="357309"/>
                    <a:pt x="119298" y="357309"/>
                  </a:cubicBezTo>
                  <a:cubicBezTo>
                    <a:pt x="119298" y="361968"/>
                    <a:pt x="119298" y="361968"/>
                    <a:pt x="119298" y="361968"/>
                  </a:cubicBezTo>
                  <a:cubicBezTo>
                    <a:pt x="114710" y="361968"/>
                    <a:pt x="114710" y="361968"/>
                    <a:pt x="114710" y="361968"/>
                  </a:cubicBezTo>
                  <a:cubicBezTo>
                    <a:pt x="114710" y="361968"/>
                    <a:pt x="114710" y="361968"/>
                    <a:pt x="114710" y="366626"/>
                  </a:cubicBezTo>
                  <a:cubicBezTo>
                    <a:pt x="110121" y="366626"/>
                    <a:pt x="110121" y="366626"/>
                    <a:pt x="110121" y="366626"/>
                  </a:cubicBezTo>
                  <a:lnTo>
                    <a:pt x="110121" y="371157"/>
                  </a:lnTo>
                  <a:lnTo>
                    <a:pt x="110121" y="371285"/>
                  </a:lnTo>
                  <a:lnTo>
                    <a:pt x="106680" y="371285"/>
                  </a:lnTo>
                  <a:lnTo>
                    <a:pt x="106680" y="372268"/>
                  </a:lnTo>
                  <a:lnTo>
                    <a:pt x="106681" y="372269"/>
                  </a:lnTo>
                  <a:lnTo>
                    <a:pt x="106680" y="372270"/>
                  </a:lnTo>
                  <a:lnTo>
                    <a:pt x="106680" y="373380"/>
                  </a:lnTo>
                  <a:lnTo>
                    <a:pt x="105570" y="373380"/>
                  </a:lnTo>
                  <a:lnTo>
                    <a:pt x="105569" y="373381"/>
                  </a:lnTo>
                  <a:lnTo>
                    <a:pt x="105568" y="373380"/>
                  </a:lnTo>
                  <a:lnTo>
                    <a:pt x="105533" y="373380"/>
                  </a:lnTo>
                  <a:lnTo>
                    <a:pt x="105533" y="375602"/>
                  </a:lnTo>
                  <a:lnTo>
                    <a:pt x="105569" y="375602"/>
                  </a:lnTo>
                  <a:lnTo>
                    <a:pt x="106680" y="375602"/>
                  </a:lnTo>
                  <a:lnTo>
                    <a:pt x="106680" y="376713"/>
                  </a:lnTo>
                  <a:lnTo>
                    <a:pt x="106681" y="376714"/>
                  </a:lnTo>
                  <a:lnTo>
                    <a:pt x="106680" y="376715"/>
                  </a:lnTo>
                  <a:lnTo>
                    <a:pt x="106680" y="377825"/>
                  </a:lnTo>
                  <a:lnTo>
                    <a:pt x="105570" y="377825"/>
                  </a:lnTo>
                  <a:lnTo>
                    <a:pt x="105569" y="377826"/>
                  </a:lnTo>
                  <a:lnTo>
                    <a:pt x="105568" y="377825"/>
                  </a:lnTo>
                  <a:lnTo>
                    <a:pt x="105533" y="377825"/>
                  </a:lnTo>
                  <a:lnTo>
                    <a:pt x="105533" y="380602"/>
                  </a:lnTo>
                  <a:lnTo>
                    <a:pt x="101679" y="380602"/>
                  </a:lnTo>
                  <a:lnTo>
                    <a:pt x="102236" y="381159"/>
                  </a:lnTo>
                  <a:cubicBezTo>
                    <a:pt x="102236" y="381773"/>
                    <a:pt x="101738" y="382271"/>
                    <a:pt x="101124" y="382271"/>
                  </a:cubicBezTo>
                  <a:lnTo>
                    <a:pt x="100945" y="382092"/>
                  </a:lnTo>
                  <a:lnTo>
                    <a:pt x="100945" y="384492"/>
                  </a:lnTo>
                  <a:lnTo>
                    <a:pt x="101124" y="384492"/>
                  </a:lnTo>
                  <a:lnTo>
                    <a:pt x="102235" y="384492"/>
                  </a:lnTo>
                  <a:lnTo>
                    <a:pt x="102235" y="385603"/>
                  </a:lnTo>
                  <a:lnTo>
                    <a:pt x="102236" y="385604"/>
                  </a:lnTo>
                  <a:lnTo>
                    <a:pt x="102235" y="385605"/>
                  </a:lnTo>
                  <a:lnTo>
                    <a:pt x="102235" y="386715"/>
                  </a:lnTo>
                  <a:lnTo>
                    <a:pt x="101125" y="386715"/>
                  </a:lnTo>
                  <a:lnTo>
                    <a:pt x="101124" y="386716"/>
                  </a:lnTo>
                  <a:lnTo>
                    <a:pt x="101123" y="386715"/>
                  </a:lnTo>
                  <a:lnTo>
                    <a:pt x="100012" y="386715"/>
                  </a:lnTo>
                  <a:lnTo>
                    <a:pt x="100012" y="385604"/>
                  </a:lnTo>
                  <a:lnTo>
                    <a:pt x="100012" y="385261"/>
                  </a:lnTo>
                  <a:lnTo>
                    <a:pt x="97790" y="385261"/>
                  </a:lnTo>
                  <a:lnTo>
                    <a:pt x="97790" y="385603"/>
                  </a:lnTo>
                  <a:lnTo>
                    <a:pt x="97791" y="385604"/>
                  </a:lnTo>
                  <a:lnTo>
                    <a:pt x="97790" y="385605"/>
                  </a:lnTo>
                  <a:lnTo>
                    <a:pt x="97790" y="386715"/>
                  </a:lnTo>
                  <a:lnTo>
                    <a:pt x="96680" y="386715"/>
                  </a:lnTo>
                  <a:lnTo>
                    <a:pt x="96679" y="386716"/>
                  </a:lnTo>
                  <a:lnTo>
                    <a:pt x="96678" y="386715"/>
                  </a:lnTo>
                  <a:lnTo>
                    <a:pt x="96356" y="386715"/>
                  </a:lnTo>
                  <a:lnTo>
                    <a:pt x="96356" y="388937"/>
                  </a:lnTo>
                  <a:lnTo>
                    <a:pt x="96679" y="388937"/>
                  </a:lnTo>
                  <a:lnTo>
                    <a:pt x="97790" y="388937"/>
                  </a:lnTo>
                  <a:lnTo>
                    <a:pt x="97790" y="390048"/>
                  </a:lnTo>
                  <a:lnTo>
                    <a:pt x="97791" y="390049"/>
                  </a:lnTo>
                  <a:lnTo>
                    <a:pt x="97790" y="390050"/>
                  </a:lnTo>
                  <a:lnTo>
                    <a:pt x="97790" y="391160"/>
                  </a:lnTo>
                  <a:lnTo>
                    <a:pt x="96680" y="391160"/>
                  </a:lnTo>
                  <a:lnTo>
                    <a:pt x="96679" y="391161"/>
                  </a:lnTo>
                  <a:lnTo>
                    <a:pt x="96678" y="391160"/>
                  </a:lnTo>
                  <a:lnTo>
                    <a:pt x="96356" y="391160"/>
                  </a:lnTo>
                  <a:lnTo>
                    <a:pt x="96356" y="394579"/>
                  </a:lnTo>
                  <a:lnTo>
                    <a:pt x="95567" y="394579"/>
                  </a:lnTo>
                  <a:lnTo>
                    <a:pt x="91768" y="394579"/>
                  </a:lnTo>
                  <a:lnTo>
                    <a:pt x="91768" y="395605"/>
                  </a:lnTo>
                  <a:lnTo>
                    <a:pt x="93345" y="395605"/>
                  </a:lnTo>
                  <a:lnTo>
                    <a:pt x="93345" y="397828"/>
                  </a:lnTo>
                  <a:lnTo>
                    <a:pt x="91768" y="397828"/>
                  </a:lnTo>
                  <a:lnTo>
                    <a:pt x="91768" y="399237"/>
                  </a:lnTo>
                  <a:lnTo>
                    <a:pt x="91768" y="400050"/>
                  </a:lnTo>
                  <a:lnTo>
                    <a:pt x="92234" y="400050"/>
                  </a:lnTo>
                  <a:lnTo>
                    <a:pt x="93345" y="400050"/>
                  </a:lnTo>
                  <a:lnTo>
                    <a:pt x="93345" y="401161"/>
                  </a:lnTo>
                  <a:lnTo>
                    <a:pt x="93346" y="401162"/>
                  </a:lnTo>
                  <a:lnTo>
                    <a:pt x="93345" y="401163"/>
                  </a:lnTo>
                  <a:lnTo>
                    <a:pt x="93345" y="402273"/>
                  </a:lnTo>
                  <a:lnTo>
                    <a:pt x="92235" y="402273"/>
                  </a:lnTo>
                  <a:lnTo>
                    <a:pt x="92234" y="402274"/>
                  </a:lnTo>
                  <a:lnTo>
                    <a:pt x="92233" y="402273"/>
                  </a:lnTo>
                  <a:lnTo>
                    <a:pt x="91768" y="402273"/>
                  </a:lnTo>
                  <a:lnTo>
                    <a:pt x="91768" y="403896"/>
                  </a:lnTo>
                  <a:lnTo>
                    <a:pt x="91122" y="403896"/>
                  </a:lnTo>
                  <a:lnTo>
                    <a:pt x="87179" y="403896"/>
                  </a:lnTo>
                  <a:lnTo>
                    <a:pt x="87179" y="404495"/>
                  </a:lnTo>
                  <a:lnTo>
                    <a:pt x="88900" y="404495"/>
                  </a:lnTo>
                  <a:lnTo>
                    <a:pt x="88900" y="406718"/>
                  </a:lnTo>
                  <a:lnTo>
                    <a:pt x="87179" y="406718"/>
                  </a:lnTo>
                  <a:lnTo>
                    <a:pt x="87179" y="408555"/>
                  </a:lnTo>
                  <a:lnTo>
                    <a:pt x="87179" y="408939"/>
                  </a:lnTo>
                  <a:lnTo>
                    <a:pt x="87790" y="408939"/>
                  </a:lnTo>
                  <a:lnTo>
                    <a:pt x="88901" y="408939"/>
                  </a:lnTo>
                  <a:lnTo>
                    <a:pt x="88901" y="410050"/>
                  </a:lnTo>
                  <a:lnTo>
                    <a:pt x="88902" y="410051"/>
                  </a:lnTo>
                  <a:lnTo>
                    <a:pt x="88901" y="410052"/>
                  </a:lnTo>
                  <a:lnTo>
                    <a:pt x="88901" y="411162"/>
                  </a:lnTo>
                  <a:lnTo>
                    <a:pt x="88900" y="411162"/>
                  </a:lnTo>
                  <a:lnTo>
                    <a:pt x="88900" y="411163"/>
                  </a:lnTo>
                  <a:lnTo>
                    <a:pt x="87790" y="411163"/>
                  </a:lnTo>
                  <a:lnTo>
                    <a:pt x="87789" y="411164"/>
                  </a:lnTo>
                  <a:lnTo>
                    <a:pt x="87788" y="411163"/>
                  </a:lnTo>
                  <a:lnTo>
                    <a:pt x="87179" y="411163"/>
                  </a:lnTo>
                  <a:lnTo>
                    <a:pt x="87179" y="413213"/>
                  </a:lnTo>
                  <a:lnTo>
                    <a:pt x="87179" y="413384"/>
                  </a:lnTo>
                  <a:lnTo>
                    <a:pt x="87790" y="413384"/>
                  </a:lnTo>
                  <a:lnTo>
                    <a:pt x="88901" y="413384"/>
                  </a:lnTo>
                  <a:lnTo>
                    <a:pt x="88901" y="414495"/>
                  </a:lnTo>
                  <a:lnTo>
                    <a:pt x="88902" y="414496"/>
                  </a:lnTo>
                  <a:lnTo>
                    <a:pt x="88901" y="414497"/>
                  </a:lnTo>
                  <a:lnTo>
                    <a:pt x="88901" y="415607"/>
                  </a:lnTo>
                  <a:lnTo>
                    <a:pt x="87791" y="415607"/>
                  </a:lnTo>
                  <a:lnTo>
                    <a:pt x="87790" y="415608"/>
                  </a:lnTo>
                  <a:lnTo>
                    <a:pt x="87789" y="415607"/>
                  </a:lnTo>
                  <a:lnTo>
                    <a:pt x="87179" y="415607"/>
                  </a:lnTo>
                  <a:lnTo>
                    <a:pt x="87179" y="417829"/>
                  </a:lnTo>
                  <a:lnTo>
                    <a:pt x="87790" y="417829"/>
                  </a:lnTo>
                  <a:lnTo>
                    <a:pt x="88901" y="417829"/>
                  </a:lnTo>
                  <a:lnTo>
                    <a:pt x="88901" y="418940"/>
                  </a:lnTo>
                  <a:lnTo>
                    <a:pt x="88902" y="418941"/>
                  </a:lnTo>
                  <a:lnTo>
                    <a:pt x="88901" y="418942"/>
                  </a:lnTo>
                  <a:lnTo>
                    <a:pt x="88901" y="420052"/>
                  </a:lnTo>
                  <a:lnTo>
                    <a:pt x="87791" y="420052"/>
                  </a:lnTo>
                  <a:lnTo>
                    <a:pt x="87790" y="420053"/>
                  </a:lnTo>
                  <a:lnTo>
                    <a:pt x="87789" y="420052"/>
                  </a:lnTo>
                  <a:lnTo>
                    <a:pt x="87179" y="420052"/>
                  </a:lnTo>
                  <a:lnTo>
                    <a:pt x="87179" y="422531"/>
                  </a:lnTo>
                  <a:lnTo>
                    <a:pt x="83602" y="422531"/>
                  </a:lnTo>
                  <a:lnTo>
                    <a:pt x="84457" y="423386"/>
                  </a:lnTo>
                  <a:cubicBezTo>
                    <a:pt x="84457" y="424000"/>
                    <a:pt x="83959" y="424498"/>
                    <a:pt x="83345" y="424498"/>
                  </a:cubicBezTo>
                  <a:lnTo>
                    <a:pt x="82591" y="423744"/>
                  </a:lnTo>
                  <a:lnTo>
                    <a:pt x="82591" y="426719"/>
                  </a:lnTo>
                  <a:lnTo>
                    <a:pt x="83345" y="426719"/>
                  </a:lnTo>
                  <a:lnTo>
                    <a:pt x="84456" y="426719"/>
                  </a:lnTo>
                  <a:lnTo>
                    <a:pt x="84456" y="427830"/>
                  </a:lnTo>
                  <a:lnTo>
                    <a:pt x="84457" y="427831"/>
                  </a:lnTo>
                  <a:lnTo>
                    <a:pt x="84456" y="427832"/>
                  </a:lnTo>
                  <a:lnTo>
                    <a:pt x="84456" y="428942"/>
                  </a:lnTo>
                  <a:lnTo>
                    <a:pt x="83346" y="428942"/>
                  </a:lnTo>
                  <a:lnTo>
                    <a:pt x="83345" y="428943"/>
                  </a:lnTo>
                  <a:lnTo>
                    <a:pt x="83344" y="428942"/>
                  </a:lnTo>
                  <a:lnTo>
                    <a:pt x="82233" y="428942"/>
                  </a:lnTo>
                  <a:lnTo>
                    <a:pt x="82233" y="427831"/>
                  </a:lnTo>
                  <a:lnTo>
                    <a:pt x="82233" y="427189"/>
                  </a:lnTo>
                  <a:lnTo>
                    <a:pt x="79370" y="427189"/>
                  </a:lnTo>
                  <a:lnTo>
                    <a:pt x="80012" y="427831"/>
                  </a:lnTo>
                  <a:cubicBezTo>
                    <a:pt x="80012" y="428445"/>
                    <a:pt x="79514" y="428943"/>
                    <a:pt x="78900" y="428943"/>
                  </a:cubicBezTo>
                  <a:lnTo>
                    <a:pt x="78003" y="428046"/>
                  </a:lnTo>
                  <a:lnTo>
                    <a:pt x="78003" y="431164"/>
                  </a:lnTo>
                  <a:lnTo>
                    <a:pt x="78900" y="431164"/>
                  </a:lnTo>
                  <a:lnTo>
                    <a:pt x="80011" y="431164"/>
                  </a:lnTo>
                  <a:lnTo>
                    <a:pt x="80011" y="432275"/>
                  </a:lnTo>
                  <a:lnTo>
                    <a:pt x="80012" y="432276"/>
                  </a:lnTo>
                  <a:lnTo>
                    <a:pt x="80011" y="432277"/>
                  </a:lnTo>
                  <a:lnTo>
                    <a:pt x="80011" y="433387"/>
                  </a:lnTo>
                  <a:lnTo>
                    <a:pt x="78901" y="433387"/>
                  </a:lnTo>
                  <a:lnTo>
                    <a:pt x="78900" y="433388"/>
                  </a:lnTo>
                  <a:lnTo>
                    <a:pt x="78899" y="433387"/>
                  </a:lnTo>
                  <a:lnTo>
                    <a:pt x="78003" y="433387"/>
                  </a:lnTo>
                  <a:lnTo>
                    <a:pt x="78003" y="435609"/>
                  </a:lnTo>
                  <a:lnTo>
                    <a:pt x="78900" y="435609"/>
                  </a:lnTo>
                  <a:lnTo>
                    <a:pt x="80011" y="435609"/>
                  </a:lnTo>
                  <a:lnTo>
                    <a:pt x="80011" y="436720"/>
                  </a:lnTo>
                  <a:lnTo>
                    <a:pt x="80012" y="436721"/>
                  </a:lnTo>
                  <a:lnTo>
                    <a:pt x="80011" y="436722"/>
                  </a:lnTo>
                  <a:lnTo>
                    <a:pt x="80011" y="437832"/>
                  </a:lnTo>
                  <a:lnTo>
                    <a:pt x="78901" y="437832"/>
                  </a:lnTo>
                  <a:lnTo>
                    <a:pt x="78900" y="437833"/>
                  </a:lnTo>
                  <a:lnTo>
                    <a:pt x="78899" y="437832"/>
                  </a:lnTo>
                  <a:lnTo>
                    <a:pt x="78003" y="437832"/>
                  </a:lnTo>
                  <a:lnTo>
                    <a:pt x="78003" y="441166"/>
                  </a:lnTo>
                  <a:lnTo>
                    <a:pt x="75567" y="441166"/>
                  </a:lnTo>
                  <a:lnTo>
                    <a:pt x="75566" y="441167"/>
                  </a:lnTo>
                  <a:lnTo>
                    <a:pt x="75566" y="442277"/>
                  </a:lnTo>
                  <a:lnTo>
                    <a:pt x="74456" y="442277"/>
                  </a:lnTo>
                  <a:lnTo>
                    <a:pt x="74455" y="442278"/>
                  </a:lnTo>
                  <a:lnTo>
                    <a:pt x="74454" y="442277"/>
                  </a:lnTo>
                  <a:lnTo>
                    <a:pt x="73414" y="442277"/>
                  </a:lnTo>
                  <a:lnTo>
                    <a:pt x="73414" y="445824"/>
                  </a:lnTo>
                  <a:lnTo>
                    <a:pt x="73414" y="446722"/>
                  </a:lnTo>
                  <a:lnTo>
                    <a:pt x="75566" y="446722"/>
                  </a:lnTo>
                  <a:lnTo>
                    <a:pt x="75566" y="448945"/>
                  </a:lnTo>
                  <a:lnTo>
                    <a:pt x="73414" y="448945"/>
                  </a:lnTo>
                  <a:lnTo>
                    <a:pt x="73414" y="450483"/>
                  </a:lnTo>
                  <a:lnTo>
                    <a:pt x="73414" y="451167"/>
                  </a:lnTo>
                  <a:lnTo>
                    <a:pt x="75566" y="451167"/>
                  </a:lnTo>
                  <a:lnTo>
                    <a:pt x="75566" y="453390"/>
                  </a:lnTo>
                  <a:lnTo>
                    <a:pt x="73414" y="453390"/>
                  </a:lnTo>
                  <a:lnTo>
                    <a:pt x="73414" y="455142"/>
                  </a:lnTo>
                  <a:lnTo>
                    <a:pt x="73343" y="455142"/>
                  </a:lnTo>
                  <a:lnTo>
                    <a:pt x="68826" y="455142"/>
                  </a:lnTo>
                  <a:cubicBezTo>
                    <a:pt x="68826" y="455142"/>
                    <a:pt x="68826" y="459800"/>
                    <a:pt x="68826" y="459800"/>
                  </a:cubicBezTo>
                  <a:cubicBezTo>
                    <a:pt x="68826" y="464459"/>
                    <a:pt x="68826" y="464459"/>
                    <a:pt x="68826" y="464459"/>
                  </a:cubicBezTo>
                  <a:cubicBezTo>
                    <a:pt x="68826" y="464459"/>
                    <a:pt x="68826" y="464459"/>
                    <a:pt x="68826" y="469118"/>
                  </a:cubicBezTo>
                  <a:lnTo>
                    <a:pt x="68826" y="473392"/>
                  </a:lnTo>
                  <a:lnTo>
                    <a:pt x="68826" y="473777"/>
                  </a:lnTo>
                  <a:lnTo>
                    <a:pt x="66676" y="473777"/>
                  </a:lnTo>
                  <a:lnTo>
                    <a:pt x="66676" y="474503"/>
                  </a:lnTo>
                  <a:lnTo>
                    <a:pt x="66677" y="474504"/>
                  </a:lnTo>
                  <a:lnTo>
                    <a:pt x="66676" y="474505"/>
                  </a:lnTo>
                  <a:lnTo>
                    <a:pt x="66676" y="475613"/>
                  </a:lnTo>
                  <a:lnTo>
                    <a:pt x="66677" y="475615"/>
                  </a:lnTo>
                  <a:lnTo>
                    <a:pt x="65566" y="477837"/>
                  </a:lnTo>
                  <a:lnTo>
                    <a:pt x="66676" y="477837"/>
                  </a:lnTo>
                  <a:lnTo>
                    <a:pt x="66676" y="480060"/>
                  </a:lnTo>
                  <a:lnTo>
                    <a:pt x="64453" y="480060"/>
                  </a:lnTo>
                  <a:lnTo>
                    <a:pt x="64453" y="477837"/>
                  </a:lnTo>
                  <a:lnTo>
                    <a:pt x="65565" y="477837"/>
                  </a:lnTo>
                  <a:lnTo>
                    <a:pt x="64453" y="475615"/>
                  </a:lnTo>
                  <a:lnTo>
                    <a:pt x="64453" y="474504"/>
                  </a:lnTo>
                  <a:lnTo>
                    <a:pt x="64453" y="473777"/>
                  </a:lnTo>
                  <a:lnTo>
                    <a:pt x="64238" y="473777"/>
                  </a:lnTo>
                  <a:cubicBezTo>
                    <a:pt x="64238" y="478435"/>
                    <a:pt x="64238" y="478435"/>
                    <a:pt x="64238" y="478435"/>
                  </a:cubicBezTo>
                  <a:cubicBezTo>
                    <a:pt x="64238" y="478435"/>
                    <a:pt x="64238" y="483094"/>
                    <a:pt x="64238" y="483094"/>
                  </a:cubicBezTo>
                  <a:lnTo>
                    <a:pt x="64238" y="486727"/>
                  </a:lnTo>
                  <a:lnTo>
                    <a:pt x="64238" y="487753"/>
                  </a:lnTo>
                  <a:lnTo>
                    <a:pt x="62517" y="487753"/>
                  </a:lnTo>
                  <a:lnTo>
                    <a:pt x="62231" y="487753"/>
                  </a:lnTo>
                  <a:lnTo>
                    <a:pt x="62231" y="487838"/>
                  </a:lnTo>
                  <a:lnTo>
                    <a:pt x="62232" y="487839"/>
                  </a:lnTo>
                  <a:lnTo>
                    <a:pt x="62231" y="487840"/>
                  </a:lnTo>
                  <a:lnTo>
                    <a:pt x="62231" y="488950"/>
                  </a:lnTo>
                  <a:lnTo>
                    <a:pt x="61121" y="488950"/>
                  </a:lnTo>
                  <a:lnTo>
                    <a:pt x="61120" y="488951"/>
                  </a:lnTo>
                  <a:lnTo>
                    <a:pt x="61119" y="488950"/>
                  </a:lnTo>
                  <a:lnTo>
                    <a:pt x="60008" y="488950"/>
                  </a:lnTo>
                  <a:lnTo>
                    <a:pt x="60008" y="487839"/>
                  </a:lnTo>
                  <a:lnTo>
                    <a:pt x="60008" y="487753"/>
                  </a:lnTo>
                  <a:lnTo>
                    <a:pt x="59649" y="487753"/>
                  </a:lnTo>
                  <a:cubicBezTo>
                    <a:pt x="59649" y="487753"/>
                    <a:pt x="59649" y="487753"/>
                    <a:pt x="59649" y="492411"/>
                  </a:cubicBezTo>
                  <a:cubicBezTo>
                    <a:pt x="59649" y="492411"/>
                    <a:pt x="59649" y="497070"/>
                    <a:pt x="59649" y="497070"/>
                  </a:cubicBezTo>
                  <a:cubicBezTo>
                    <a:pt x="59649" y="501729"/>
                    <a:pt x="59649" y="501729"/>
                    <a:pt x="59649" y="501729"/>
                  </a:cubicBezTo>
                  <a:cubicBezTo>
                    <a:pt x="59649" y="501729"/>
                    <a:pt x="59649" y="501729"/>
                    <a:pt x="55061" y="501729"/>
                  </a:cubicBezTo>
                  <a:cubicBezTo>
                    <a:pt x="55061" y="506388"/>
                    <a:pt x="55061" y="506388"/>
                    <a:pt x="55061" y="506388"/>
                  </a:cubicBezTo>
                  <a:cubicBezTo>
                    <a:pt x="55061" y="511046"/>
                    <a:pt x="55061" y="511046"/>
                    <a:pt x="55061" y="511046"/>
                  </a:cubicBezTo>
                  <a:cubicBezTo>
                    <a:pt x="50472" y="511046"/>
                    <a:pt x="50472" y="511046"/>
                    <a:pt x="50472" y="511046"/>
                  </a:cubicBezTo>
                  <a:cubicBezTo>
                    <a:pt x="50472" y="511046"/>
                    <a:pt x="50472" y="511046"/>
                    <a:pt x="50472" y="515705"/>
                  </a:cubicBezTo>
                  <a:cubicBezTo>
                    <a:pt x="50472" y="515705"/>
                    <a:pt x="50472" y="515705"/>
                    <a:pt x="50472" y="520364"/>
                  </a:cubicBezTo>
                  <a:lnTo>
                    <a:pt x="50472" y="524509"/>
                  </a:lnTo>
                  <a:lnTo>
                    <a:pt x="50472" y="525022"/>
                  </a:lnTo>
                  <a:cubicBezTo>
                    <a:pt x="50472" y="525022"/>
                    <a:pt x="49325" y="525022"/>
                    <a:pt x="48752" y="525022"/>
                  </a:cubicBezTo>
                  <a:lnTo>
                    <a:pt x="46673" y="525022"/>
                  </a:lnTo>
                  <a:lnTo>
                    <a:pt x="46673" y="525620"/>
                  </a:lnTo>
                  <a:lnTo>
                    <a:pt x="46674" y="525621"/>
                  </a:lnTo>
                  <a:lnTo>
                    <a:pt x="46673" y="525622"/>
                  </a:lnTo>
                  <a:lnTo>
                    <a:pt x="46673" y="526732"/>
                  </a:lnTo>
                  <a:lnTo>
                    <a:pt x="45884" y="526732"/>
                  </a:lnTo>
                  <a:lnTo>
                    <a:pt x="45884" y="528954"/>
                  </a:lnTo>
                  <a:lnTo>
                    <a:pt x="46673" y="528954"/>
                  </a:lnTo>
                  <a:lnTo>
                    <a:pt x="46673" y="530065"/>
                  </a:lnTo>
                  <a:lnTo>
                    <a:pt x="46674" y="530066"/>
                  </a:lnTo>
                  <a:lnTo>
                    <a:pt x="46673" y="530067"/>
                  </a:lnTo>
                  <a:lnTo>
                    <a:pt x="46673" y="531177"/>
                  </a:lnTo>
                  <a:lnTo>
                    <a:pt x="45884" y="531177"/>
                  </a:lnTo>
                  <a:lnTo>
                    <a:pt x="45884" y="533721"/>
                  </a:lnTo>
                  <a:lnTo>
                    <a:pt x="46674" y="534511"/>
                  </a:lnTo>
                  <a:cubicBezTo>
                    <a:pt x="46674" y="535125"/>
                    <a:pt x="46176" y="535623"/>
                    <a:pt x="45562" y="535623"/>
                  </a:cubicBezTo>
                  <a:lnTo>
                    <a:pt x="45087" y="535148"/>
                  </a:lnTo>
                  <a:lnTo>
                    <a:pt x="44450" y="535796"/>
                  </a:lnTo>
                  <a:lnTo>
                    <a:pt x="44450" y="537844"/>
                  </a:lnTo>
                  <a:lnTo>
                    <a:pt x="42432" y="537844"/>
                  </a:lnTo>
                  <a:lnTo>
                    <a:pt x="42228" y="538052"/>
                  </a:lnTo>
                  <a:lnTo>
                    <a:pt x="42228" y="538955"/>
                  </a:lnTo>
                  <a:lnTo>
                    <a:pt x="42229" y="538956"/>
                  </a:lnTo>
                  <a:lnTo>
                    <a:pt x="42228" y="538957"/>
                  </a:lnTo>
                  <a:lnTo>
                    <a:pt x="42228" y="540067"/>
                  </a:lnTo>
                  <a:lnTo>
                    <a:pt x="41296" y="540067"/>
                  </a:lnTo>
                  <a:lnTo>
                    <a:pt x="41296" y="543657"/>
                  </a:lnTo>
                  <a:cubicBezTo>
                    <a:pt x="41296" y="543657"/>
                    <a:pt x="41296" y="543657"/>
                    <a:pt x="41296" y="548316"/>
                  </a:cubicBezTo>
                  <a:cubicBezTo>
                    <a:pt x="41296" y="548316"/>
                    <a:pt x="41296" y="552975"/>
                    <a:pt x="41296" y="552975"/>
                  </a:cubicBezTo>
                  <a:cubicBezTo>
                    <a:pt x="41296" y="552975"/>
                    <a:pt x="36707" y="552975"/>
                    <a:pt x="36707" y="552975"/>
                  </a:cubicBezTo>
                  <a:cubicBezTo>
                    <a:pt x="36707" y="552975"/>
                    <a:pt x="36707" y="552975"/>
                    <a:pt x="41296" y="557633"/>
                  </a:cubicBezTo>
                  <a:cubicBezTo>
                    <a:pt x="41296" y="557633"/>
                    <a:pt x="36707" y="557633"/>
                    <a:pt x="36707" y="557633"/>
                  </a:cubicBezTo>
                  <a:cubicBezTo>
                    <a:pt x="36707" y="562292"/>
                    <a:pt x="36707" y="562292"/>
                    <a:pt x="36707" y="562292"/>
                  </a:cubicBezTo>
                  <a:cubicBezTo>
                    <a:pt x="36707" y="562292"/>
                    <a:pt x="32119" y="562292"/>
                    <a:pt x="32119" y="562292"/>
                  </a:cubicBezTo>
                  <a:cubicBezTo>
                    <a:pt x="32119" y="562292"/>
                    <a:pt x="32119" y="562292"/>
                    <a:pt x="27530" y="562292"/>
                  </a:cubicBezTo>
                  <a:cubicBezTo>
                    <a:pt x="27530" y="562292"/>
                    <a:pt x="27530" y="562292"/>
                    <a:pt x="22942" y="562292"/>
                  </a:cubicBezTo>
                  <a:cubicBezTo>
                    <a:pt x="22942" y="562292"/>
                    <a:pt x="18353" y="562292"/>
                    <a:pt x="18353" y="562292"/>
                  </a:cubicBezTo>
                  <a:cubicBezTo>
                    <a:pt x="18353" y="557633"/>
                    <a:pt x="18353" y="557633"/>
                    <a:pt x="18353" y="557633"/>
                  </a:cubicBezTo>
                  <a:cubicBezTo>
                    <a:pt x="18353" y="557633"/>
                    <a:pt x="18353" y="557633"/>
                    <a:pt x="13765" y="557633"/>
                  </a:cubicBezTo>
                  <a:cubicBezTo>
                    <a:pt x="13765" y="552975"/>
                    <a:pt x="13765" y="552975"/>
                    <a:pt x="13765" y="552975"/>
                  </a:cubicBezTo>
                  <a:cubicBezTo>
                    <a:pt x="13765" y="548316"/>
                    <a:pt x="13765" y="548316"/>
                    <a:pt x="13765" y="548316"/>
                  </a:cubicBezTo>
                  <a:cubicBezTo>
                    <a:pt x="18353" y="548316"/>
                    <a:pt x="18353" y="548316"/>
                    <a:pt x="18353" y="548316"/>
                  </a:cubicBezTo>
                  <a:cubicBezTo>
                    <a:pt x="18353" y="543657"/>
                    <a:pt x="18353" y="543657"/>
                    <a:pt x="18353" y="543657"/>
                  </a:cubicBezTo>
                  <a:cubicBezTo>
                    <a:pt x="18353" y="538999"/>
                    <a:pt x="18353" y="538999"/>
                    <a:pt x="18353" y="538999"/>
                  </a:cubicBezTo>
                  <a:cubicBezTo>
                    <a:pt x="18353" y="534340"/>
                    <a:pt x="18353" y="534340"/>
                    <a:pt x="18353" y="534340"/>
                  </a:cubicBezTo>
                  <a:cubicBezTo>
                    <a:pt x="22942" y="534340"/>
                    <a:pt x="22942" y="534340"/>
                    <a:pt x="22942" y="534340"/>
                  </a:cubicBezTo>
                  <a:cubicBezTo>
                    <a:pt x="22942" y="529681"/>
                    <a:pt x="22942" y="529681"/>
                    <a:pt x="22942" y="529681"/>
                  </a:cubicBezTo>
                  <a:cubicBezTo>
                    <a:pt x="22942" y="525022"/>
                    <a:pt x="22942" y="525022"/>
                    <a:pt x="22942" y="525022"/>
                  </a:cubicBezTo>
                  <a:cubicBezTo>
                    <a:pt x="27530" y="525022"/>
                    <a:pt x="22942" y="525022"/>
                    <a:pt x="27530" y="525022"/>
                  </a:cubicBezTo>
                  <a:lnTo>
                    <a:pt x="27530" y="522288"/>
                  </a:lnTo>
                  <a:lnTo>
                    <a:pt x="26670" y="522288"/>
                  </a:lnTo>
                  <a:lnTo>
                    <a:pt x="26670" y="524510"/>
                  </a:lnTo>
                  <a:cubicBezTo>
                    <a:pt x="26670" y="524510"/>
                    <a:pt x="26670" y="524510"/>
                    <a:pt x="22225" y="524510"/>
                  </a:cubicBezTo>
                  <a:cubicBezTo>
                    <a:pt x="26670" y="524510"/>
                    <a:pt x="22225" y="524510"/>
                    <a:pt x="26670" y="520065"/>
                  </a:cubicBezTo>
                  <a:lnTo>
                    <a:pt x="27530" y="520065"/>
                  </a:lnTo>
                  <a:lnTo>
                    <a:pt x="27530" y="519563"/>
                  </a:lnTo>
                  <a:lnTo>
                    <a:pt x="26670" y="517843"/>
                  </a:lnTo>
                  <a:lnTo>
                    <a:pt x="27041" y="517103"/>
                  </a:lnTo>
                  <a:lnTo>
                    <a:pt x="26670" y="516732"/>
                  </a:lnTo>
                  <a:lnTo>
                    <a:pt x="27530" y="515872"/>
                  </a:lnTo>
                  <a:lnTo>
                    <a:pt x="27530" y="515705"/>
                  </a:lnTo>
                  <a:lnTo>
                    <a:pt x="27530" y="511175"/>
                  </a:lnTo>
                  <a:lnTo>
                    <a:pt x="27530" y="511046"/>
                  </a:lnTo>
                  <a:cubicBezTo>
                    <a:pt x="29825" y="511046"/>
                    <a:pt x="29825" y="511046"/>
                    <a:pt x="29825" y="511046"/>
                  </a:cubicBezTo>
                  <a:lnTo>
                    <a:pt x="31115" y="511046"/>
                  </a:lnTo>
                  <a:lnTo>
                    <a:pt x="32119" y="511046"/>
                  </a:lnTo>
                  <a:lnTo>
                    <a:pt x="32119" y="508953"/>
                  </a:lnTo>
                  <a:lnTo>
                    <a:pt x="31115" y="508953"/>
                  </a:lnTo>
                  <a:lnTo>
                    <a:pt x="31115" y="507842"/>
                  </a:lnTo>
                  <a:lnTo>
                    <a:pt x="31115" y="506730"/>
                  </a:lnTo>
                  <a:lnTo>
                    <a:pt x="32119" y="506730"/>
                  </a:lnTo>
                  <a:lnTo>
                    <a:pt x="32119" y="506388"/>
                  </a:lnTo>
                  <a:lnTo>
                    <a:pt x="32119" y="504508"/>
                  </a:lnTo>
                  <a:lnTo>
                    <a:pt x="31115" y="504508"/>
                  </a:lnTo>
                  <a:lnTo>
                    <a:pt x="31115" y="503397"/>
                  </a:lnTo>
                  <a:lnTo>
                    <a:pt x="31115" y="502285"/>
                  </a:lnTo>
                  <a:cubicBezTo>
                    <a:pt x="35560" y="497840"/>
                    <a:pt x="35560" y="497840"/>
                    <a:pt x="35560" y="497840"/>
                  </a:cubicBezTo>
                  <a:lnTo>
                    <a:pt x="36672" y="497840"/>
                  </a:lnTo>
                  <a:lnTo>
                    <a:pt x="36707" y="497840"/>
                  </a:lnTo>
                  <a:lnTo>
                    <a:pt x="36707" y="497070"/>
                  </a:lnTo>
                  <a:lnTo>
                    <a:pt x="36707" y="493395"/>
                  </a:lnTo>
                  <a:lnTo>
                    <a:pt x="35560" y="493395"/>
                  </a:lnTo>
                  <a:lnTo>
                    <a:pt x="35560" y="491172"/>
                  </a:lnTo>
                  <a:lnTo>
                    <a:pt x="36707" y="491172"/>
                  </a:lnTo>
                  <a:lnTo>
                    <a:pt x="36707" y="488950"/>
                  </a:lnTo>
                  <a:lnTo>
                    <a:pt x="35560" y="488950"/>
                  </a:lnTo>
                  <a:lnTo>
                    <a:pt x="35560" y="486727"/>
                  </a:lnTo>
                  <a:lnTo>
                    <a:pt x="37783" y="486727"/>
                  </a:lnTo>
                  <a:lnTo>
                    <a:pt x="37783" y="487753"/>
                  </a:lnTo>
                  <a:lnTo>
                    <a:pt x="40005" y="487753"/>
                  </a:lnTo>
                  <a:lnTo>
                    <a:pt x="40005" y="486727"/>
                  </a:lnTo>
                  <a:lnTo>
                    <a:pt x="41296" y="486727"/>
                  </a:lnTo>
                  <a:lnTo>
                    <a:pt x="41296" y="484505"/>
                  </a:lnTo>
                  <a:lnTo>
                    <a:pt x="41118" y="484505"/>
                  </a:lnTo>
                  <a:lnTo>
                    <a:pt x="41117" y="484506"/>
                  </a:lnTo>
                  <a:lnTo>
                    <a:pt x="41116" y="484505"/>
                  </a:lnTo>
                  <a:lnTo>
                    <a:pt x="40005" y="484505"/>
                  </a:lnTo>
                  <a:lnTo>
                    <a:pt x="40005" y="483394"/>
                  </a:lnTo>
                  <a:lnTo>
                    <a:pt x="40005" y="482282"/>
                  </a:lnTo>
                  <a:lnTo>
                    <a:pt x="41117" y="482282"/>
                  </a:lnTo>
                  <a:lnTo>
                    <a:pt x="41296" y="482282"/>
                  </a:lnTo>
                  <a:lnTo>
                    <a:pt x="41296" y="480060"/>
                  </a:lnTo>
                  <a:lnTo>
                    <a:pt x="41118" y="480060"/>
                  </a:lnTo>
                  <a:lnTo>
                    <a:pt x="41117" y="480061"/>
                  </a:lnTo>
                  <a:lnTo>
                    <a:pt x="41116" y="480060"/>
                  </a:lnTo>
                  <a:lnTo>
                    <a:pt x="40005" y="480060"/>
                  </a:lnTo>
                  <a:lnTo>
                    <a:pt x="40005" y="478949"/>
                  </a:lnTo>
                  <a:lnTo>
                    <a:pt x="40005" y="477837"/>
                  </a:lnTo>
                  <a:lnTo>
                    <a:pt x="41117" y="477837"/>
                  </a:lnTo>
                  <a:lnTo>
                    <a:pt x="42228" y="477837"/>
                  </a:lnTo>
                  <a:lnTo>
                    <a:pt x="42228" y="478435"/>
                  </a:lnTo>
                  <a:lnTo>
                    <a:pt x="45884" y="478435"/>
                  </a:lnTo>
                  <a:lnTo>
                    <a:pt x="45884" y="475615"/>
                  </a:lnTo>
                  <a:lnTo>
                    <a:pt x="45563" y="475615"/>
                  </a:lnTo>
                  <a:lnTo>
                    <a:pt x="45562" y="475616"/>
                  </a:lnTo>
                  <a:lnTo>
                    <a:pt x="45561" y="475615"/>
                  </a:lnTo>
                  <a:lnTo>
                    <a:pt x="44450" y="475615"/>
                  </a:lnTo>
                  <a:lnTo>
                    <a:pt x="44450" y="474504"/>
                  </a:lnTo>
                  <a:lnTo>
                    <a:pt x="44450" y="473392"/>
                  </a:lnTo>
                  <a:lnTo>
                    <a:pt x="45562" y="473392"/>
                  </a:lnTo>
                  <a:lnTo>
                    <a:pt x="45884" y="473392"/>
                  </a:lnTo>
                  <a:lnTo>
                    <a:pt x="45884" y="471170"/>
                  </a:lnTo>
                  <a:lnTo>
                    <a:pt x="45563" y="471170"/>
                  </a:lnTo>
                  <a:lnTo>
                    <a:pt x="45562" y="471171"/>
                  </a:lnTo>
                  <a:lnTo>
                    <a:pt x="45561" y="471170"/>
                  </a:lnTo>
                  <a:lnTo>
                    <a:pt x="44450" y="471170"/>
                  </a:lnTo>
                  <a:lnTo>
                    <a:pt x="44450" y="470059"/>
                  </a:lnTo>
                  <a:lnTo>
                    <a:pt x="44450" y="468947"/>
                  </a:lnTo>
                  <a:lnTo>
                    <a:pt x="45562" y="468947"/>
                  </a:lnTo>
                  <a:lnTo>
                    <a:pt x="45884" y="468947"/>
                  </a:lnTo>
                  <a:lnTo>
                    <a:pt x="45884" y="466725"/>
                  </a:lnTo>
                  <a:lnTo>
                    <a:pt x="44450" y="466725"/>
                  </a:lnTo>
                  <a:lnTo>
                    <a:pt x="44450" y="464502"/>
                  </a:lnTo>
                  <a:lnTo>
                    <a:pt x="45884" y="464502"/>
                  </a:lnTo>
                  <a:lnTo>
                    <a:pt x="45884" y="464459"/>
                  </a:lnTo>
                  <a:cubicBezTo>
                    <a:pt x="50472" y="464459"/>
                    <a:pt x="50472" y="464459"/>
                    <a:pt x="50472" y="464459"/>
                  </a:cubicBezTo>
                  <a:cubicBezTo>
                    <a:pt x="50472" y="464459"/>
                    <a:pt x="50472" y="459800"/>
                    <a:pt x="50472" y="459800"/>
                  </a:cubicBezTo>
                  <a:cubicBezTo>
                    <a:pt x="50472" y="455142"/>
                    <a:pt x="50472" y="455142"/>
                    <a:pt x="50472" y="455142"/>
                  </a:cubicBezTo>
                  <a:cubicBezTo>
                    <a:pt x="50472" y="450483"/>
                    <a:pt x="50472" y="450483"/>
                    <a:pt x="50472" y="450483"/>
                  </a:cubicBezTo>
                  <a:cubicBezTo>
                    <a:pt x="55061" y="450483"/>
                    <a:pt x="55061" y="450483"/>
                    <a:pt x="55061" y="450483"/>
                  </a:cubicBezTo>
                  <a:cubicBezTo>
                    <a:pt x="55061" y="445824"/>
                    <a:pt x="55061" y="445824"/>
                    <a:pt x="55061" y="445824"/>
                  </a:cubicBezTo>
                  <a:cubicBezTo>
                    <a:pt x="55061" y="445824"/>
                    <a:pt x="55061" y="445824"/>
                    <a:pt x="55061" y="441166"/>
                  </a:cubicBezTo>
                  <a:lnTo>
                    <a:pt x="55563" y="441166"/>
                  </a:lnTo>
                  <a:lnTo>
                    <a:pt x="55563" y="440055"/>
                  </a:lnTo>
                  <a:lnTo>
                    <a:pt x="55563" y="440054"/>
                  </a:lnTo>
                  <a:lnTo>
                    <a:pt x="56675" y="440054"/>
                  </a:lnTo>
                  <a:lnTo>
                    <a:pt x="57786" y="440054"/>
                  </a:lnTo>
                  <a:lnTo>
                    <a:pt x="57786" y="440055"/>
                  </a:lnTo>
                  <a:lnTo>
                    <a:pt x="57786" y="441165"/>
                  </a:lnTo>
                  <a:lnTo>
                    <a:pt x="57787" y="441166"/>
                  </a:lnTo>
                  <a:lnTo>
                    <a:pt x="59649" y="441166"/>
                  </a:lnTo>
                  <a:lnTo>
                    <a:pt x="59649" y="440055"/>
                  </a:lnTo>
                  <a:lnTo>
                    <a:pt x="59649" y="436507"/>
                  </a:lnTo>
                  <a:cubicBezTo>
                    <a:pt x="59649" y="431848"/>
                    <a:pt x="59649" y="431848"/>
                    <a:pt x="59649" y="431848"/>
                  </a:cubicBezTo>
                  <a:cubicBezTo>
                    <a:pt x="59649" y="427189"/>
                    <a:pt x="59649" y="427189"/>
                    <a:pt x="59649" y="427189"/>
                  </a:cubicBezTo>
                  <a:lnTo>
                    <a:pt x="60007" y="427189"/>
                  </a:lnTo>
                  <a:lnTo>
                    <a:pt x="60007" y="426720"/>
                  </a:lnTo>
                  <a:lnTo>
                    <a:pt x="61119" y="426720"/>
                  </a:lnTo>
                  <a:lnTo>
                    <a:pt x="62230" y="426720"/>
                  </a:lnTo>
                  <a:lnTo>
                    <a:pt x="62230" y="427189"/>
                  </a:lnTo>
                  <a:lnTo>
                    <a:pt x="64238" y="427189"/>
                  </a:lnTo>
                  <a:lnTo>
                    <a:pt x="64238" y="426720"/>
                  </a:lnTo>
                  <a:lnTo>
                    <a:pt x="64238" y="422531"/>
                  </a:lnTo>
                  <a:lnTo>
                    <a:pt x="61376" y="422531"/>
                  </a:lnTo>
                  <a:lnTo>
                    <a:pt x="62231" y="423386"/>
                  </a:lnTo>
                  <a:cubicBezTo>
                    <a:pt x="62231" y="424000"/>
                    <a:pt x="61733" y="424498"/>
                    <a:pt x="61119" y="424498"/>
                  </a:cubicBezTo>
                  <a:cubicBezTo>
                    <a:pt x="60505" y="424498"/>
                    <a:pt x="60007" y="424000"/>
                    <a:pt x="60007" y="423386"/>
                  </a:cubicBezTo>
                  <a:lnTo>
                    <a:pt x="60862" y="422531"/>
                  </a:lnTo>
                  <a:lnTo>
                    <a:pt x="59649" y="422531"/>
                  </a:lnTo>
                  <a:cubicBezTo>
                    <a:pt x="59649" y="417872"/>
                    <a:pt x="59649" y="417872"/>
                    <a:pt x="59649" y="417872"/>
                  </a:cubicBezTo>
                  <a:lnTo>
                    <a:pt x="57785" y="417872"/>
                  </a:lnTo>
                  <a:lnTo>
                    <a:pt x="57785" y="418940"/>
                  </a:lnTo>
                  <a:lnTo>
                    <a:pt x="57786" y="418941"/>
                  </a:lnTo>
                  <a:lnTo>
                    <a:pt x="57785" y="418942"/>
                  </a:lnTo>
                  <a:lnTo>
                    <a:pt x="57785" y="420052"/>
                  </a:lnTo>
                  <a:lnTo>
                    <a:pt x="56675" y="420052"/>
                  </a:lnTo>
                  <a:lnTo>
                    <a:pt x="56674" y="420053"/>
                  </a:lnTo>
                  <a:lnTo>
                    <a:pt x="56673" y="420052"/>
                  </a:lnTo>
                  <a:lnTo>
                    <a:pt x="55562" y="420052"/>
                  </a:lnTo>
                  <a:lnTo>
                    <a:pt x="55562" y="418941"/>
                  </a:lnTo>
                  <a:lnTo>
                    <a:pt x="55562" y="417872"/>
                  </a:lnTo>
                  <a:lnTo>
                    <a:pt x="55061" y="417872"/>
                  </a:lnTo>
                  <a:lnTo>
                    <a:pt x="55061" y="413384"/>
                  </a:lnTo>
                  <a:lnTo>
                    <a:pt x="55061" y="413213"/>
                  </a:lnTo>
                  <a:lnTo>
                    <a:pt x="51118" y="413213"/>
                  </a:lnTo>
                  <a:lnTo>
                    <a:pt x="50472" y="413213"/>
                  </a:lnTo>
                  <a:lnTo>
                    <a:pt x="50472" y="408939"/>
                  </a:lnTo>
                  <a:lnTo>
                    <a:pt x="50472" y="408555"/>
                  </a:lnTo>
                  <a:cubicBezTo>
                    <a:pt x="45884" y="408555"/>
                    <a:pt x="45884" y="408555"/>
                    <a:pt x="45884" y="408555"/>
                  </a:cubicBezTo>
                  <a:lnTo>
                    <a:pt x="45884" y="406717"/>
                  </a:lnTo>
                  <a:lnTo>
                    <a:pt x="44450" y="406717"/>
                  </a:lnTo>
                  <a:lnTo>
                    <a:pt x="44450" y="404494"/>
                  </a:lnTo>
                  <a:lnTo>
                    <a:pt x="45884" y="404494"/>
                  </a:lnTo>
                  <a:lnTo>
                    <a:pt x="45884" y="403896"/>
                  </a:lnTo>
                  <a:cubicBezTo>
                    <a:pt x="45884" y="403896"/>
                    <a:pt x="45884" y="403896"/>
                    <a:pt x="41296" y="403896"/>
                  </a:cubicBezTo>
                  <a:lnTo>
                    <a:pt x="41296" y="402095"/>
                  </a:lnTo>
                  <a:lnTo>
                    <a:pt x="41117" y="402273"/>
                  </a:lnTo>
                  <a:cubicBezTo>
                    <a:pt x="40503" y="402273"/>
                    <a:pt x="40005" y="401775"/>
                    <a:pt x="40005" y="401161"/>
                  </a:cubicBezTo>
                  <a:cubicBezTo>
                    <a:pt x="40005" y="400547"/>
                    <a:pt x="40503" y="400049"/>
                    <a:pt x="41117" y="400049"/>
                  </a:cubicBezTo>
                  <a:lnTo>
                    <a:pt x="41296" y="400228"/>
                  </a:lnTo>
                  <a:lnTo>
                    <a:pt x="41296" y="399237"/>
                  </a:lnTo>
                  <a:cubicBezTo>
                    <a:pt x="36707" y="399237"/>
                    <a:pt x="36707" y="399237"/>
                    <a:pt x="36707" y="399237"/>
                  </a:cubicBezTo>
                  <a:lnTo>
                    <a:pt x="36707" y="397827"/>
                  </a:lnTo>
                  <a:lnTo>
                    <a:pt x="36673" y="397827"/>
                  </a:lnTo>
                  <a:lnTo>
                    <a:pt x="36672" y="397828"/>
                  </a:lnTo>
                  <a:lnTo>
                    <a:pt x="36671" y="397827"/>
                  </a:lnTo>
                  <a:lnTo>
                    <a:pt x="35560" y="397827"/>
                  </a:lnTo>
                  <a:lnTo>
                    <a:pt x="35560" y="396716"/>
                  </a:lnTo>
                  <a:lnTo>
                    <a:pt x="35560" y="395604"/>
                  </a:lnTo>
                  <a:lnTo>
                    <a:pt x="36672" y="395604"/>
                  </a:lnTo>
                  <a:lnTo>
                    <a:pt x="36707" y="395604"/>
                  </a:lnTo>
                  <a:lnTo>
                    <a:pt x="36707" y="394579"/>
                  </a:lnTo>
                  <a:cubicBezTo>
                    <a:pt x="32119" y="394579"/>
                    <a:pt x="32119" y="394579"/>
                    <a:pt x="32119" y="394579"/>
                  </a:cubicBezTo>
                  <a:lnTo>
                    <a:pt x="32119" y="391160"/>
                  </a:lnTo>
                  <a:lnTo>
                    <a:pt x="31115" y="391160"/>
                  </a:lnTo>
                  <a:lnTo>
                    <a:pt x="31115" y="390049"/>
                  </a:lnTo>
                  <a:lnTo>
                    <a:pt x="31115" y="388937"/>
                  </a:lnTo>
                  <a:lnTo>
                    <a:pt x="32119" y="388937"/>
                  </a:lnTo>
                  <a:lnTo>
                    <a:pt x="32119" y="386715"/>
                  </a:lnTo>
                  <a:lnTo>
                    <a:pt x="31115" y="386715"/>
                  </a:lnTo>
                  <a:lnTo>
                    <a:pt x="31115" y="385261"/>
                  </a:lnTo>
                  <a:lnTo>
                    <a:pt x="28893" y="385261"/>
                  </a:lnTo>
                  <a:lnTo>
                    <a:pt x="28893" y="385603"/>
                  </a:lnTo>
                  <a:lnTo>
                    <a:pt x="28894" y="385604"/>
                  </a:lnTo>
                  <a:lnTo>
                    <a:pt x="28893" y="385605"/>
                  </a:lnTo>
                  <a:lnTo>
                    <a:pt x="28893" y="386715"/>
                  </a:lnTo>
                  <a:lnTo>
                    <a:pt x="27783" y="386715"/>
                  </a:lnTo>
                  <a:lnTo>
                    <a:pt x="27782" y="386716"/>
                  </a:lnTo>
                  <a:lnTo>
                    <a:pt x="27781" y="386715"/>
                  </a:lnTo>
                  <a:lnTo>
                    <a:pt x="26670" y="386715"/>
                  </a:lnTo>
                  <a:lnTo>
                    <a:pt x="26670" y="385604"/>
                  </a:lnTo>
                  <a:lnTo>
                    <a:pt x="26670" y="385261"/>
                  </a:lnTo>
                  <a:lnTo>
                    <a:pt x="24448" y="385261"/>
                  </a:lnTo>
                  <a:lnTo>
                    <a:pt x="24448" y="385603"/>
                  </a:lnTo>
                  <a:lnTo>
                    <a:pt x="24449" y="385604"/>
                  </a:lnTo>
                  <a:lnTo>
                    <a:pt x="24448" y="385605"/>
                  </a:lnTo>
                  <a:lnTo>
                    <a:pt x="24448" y="386715"/>
                  </a:lnTo>
                  <a:lnTo>
                    <a:pt x="23338" y="386715"/>
                  </a:lnTo>
                  <a:lnTo>
                    <a:pt x="23337" y="386716"/>
                  </a:lnTo>
                  <a:lnTo>
                    <a:pt x="23336" y="386715"/>
                  </a:lnTo>
                  <a:lnTo>
                    <a:pt x="22225" y="386715"/>
                  </a:lnTo>
                  <a:lnTo>
                    <a:pt x="22225" y="385604"/>
                  </a:lnTo>
                  <a:lnTo>
                    <a:pt x="22225" y="385261"/>
                  </a:lnTo>
                  <a:lnTo>
                    <a:pt x="20003" y="385261"/>
                  </a:lnTo>
                  <a:lnTo>
                    <a:pt x="20003" y="385603"/>
                  </a:lnTo>
                  <a:lnTo>
                    <a:pt x="20004" y="385604"/>
                  </a:lnTo>
                  <a:lnTo>
                    <a:pt x="20003" y="385605"/>
                  </a:lnTo>
                  <a:lnTo>
                    <a:pt x="20003" y="386715"/>
                  </a:lnTo>
                  <a:lnTo>
                    <a:pt x="18893" y="386715"/>
                  </a:lnTo>
                  <a:lnTo>
                    <a:pt x="18892" y="386716"/>
                  </a:lnTo>
                  <a:lnTo>
                    <a:pt x="18891" y="386715"/>
                  </a:lnTo>
                  <a:lnTo>
                    <a:pt x="17780" y="386715"/>
                  </a:lnTo>
                  <a:lnTo>
                    <a:pt x="17780" y="385604"/>
                  </a:lnTo>
                  <a:lnTo>
                    <a:pt x="17780" y="384492"/>
                  </a:lnTo>
                  <a:lnTo>
                    <a:pt x="18353" y="384492"/>
                  </a:lnTo>
                  <a:lnTo>
                    <a:pt x="18353" y="380602"/>
                  </a:lnTo>
                  <a:lnTo>
                    <a:pt x="17780" y="380602"/>
                  </a:lnTo>
                  <a:lnTo>
                    <a:pt x="15558" y="380602"/>
                  </a:lnTo>
                  <a:lnTo>
                    <a:pt x="15558" y="381158"/>
                  </a:lnTo>
                  <a:lnTo>
                    <a:pt x="15559" y="381159"/>
                  </a:lnTo>
                  <a:lnTo>
                    <a:pt x="15558" y="381160"/>
                  </a:lnTo>
                  <a:lnTo>
                    <a:pt x="15558" y="382270"/>
                  </a:lnTo>
                  <a:lnTo>
                    <a:pt x="14448" y="382270"/>
                  </a:lnTo>
                  <a:lnTo>
                    <a:pt x="14447" y="382271"/>
                  </a:lnTo>
                  <a:lnTo>
                    <a:pt x="14446" y="382270"/>
                  </a:lnTo>
                  <a:lnTo>
                    <a:pt x="13335" y="382270"/>
                  </a:lnTo>
                  <a:lnTo>
                    <a:pt x="13335" y="381160"/>
                  </a:lnTo>
                  <a:lnTo>
                    <a:pt x="11113" y="382271"/>
                  </a:lnTo>
                  <a:lnTo>
                    <a:pt x="11111" y="382270"/>
                  </a:lnTo>
                  <a:lnTo>
                    <a:pt x="10003" y="382270"/>
                  </a:lnTo>
                  <a:lnTo>
                    <a:pt x="10002" y="382271"/>
                  </a:lnTo>
                  <a:lnTo>
                    <a:pt x="10001" y="382270"/>
                  </a:lnTo>
                  <a:lnTo>
                    <a:pt x="8890" y="382270"/>
                  </a:lnTo>
                  <a:lnTo>
                    <a:pt x="8890" y="381159"/>
                  </a:lnTo>
                  <a:lnTo>
                    <a:pt x="8890" y="380602"/>
                  </a:lnTo>
                  <a:lnTo>
                    <a:pt x="6668" y="380602"/>
                  </a:lnTo>
                  <a:lnTo>
                    <a:pt x="6668" y="381158"/>
                  </a:lnTo>
                  <a:lnTo>
                    <a:pt x="6669" y="381159"/>
                  </a:lnTo>
                  <a:lnTo>
                    <a:pt x="6668" y="381160"/>
                  </a:lnTo>
                  <a:lnTo>
                    <a:pt x="6668" y="382270"/>
                  </a:lnTo>
                  <a:lnTo>
                    <a:pt x="5558" y="382270"/>
                  </a:lnTo>
                  <a:lnTo>
                    <a:pt x="5557" y="382271"/>
                  </a:lnTo>
                  <a:lnTo>
                    <a:pt x="5556" y="382270"/>
                  </a:lnTo>
                  <a:lnTo>
                    <a:pt x="4445" y="382270"/>
                  </a:lnTo>
                  <a:lnTo>
                    <a:pt x="4445" y="381159"/>
                  </a:lnTo>
                  <a:lnTo>
                    <a:pt x="4445" y="380047"/>
                  </a:lnTo>
                  <a:lnTo>
                    <a:pt x="4588" y="380047"/>
                  </a:lnTo>
                  <a:lnTo>
                    <a:pt x="4588" y="377825"/>
                  </a:lnTo>
                  <a:lnTo>
                    <a:pt x="4445" y="377825"/>
                  </a:lnTo>
                  <a:lnTo>
                    <a:pt x="4445" y="376714"/>
                  </a:lnTo>
                  <a:lnTo>
                    <a:pt x="4445" y="375602"/>
                  </a:lnTo>
                  <a:lnTo>
                    <a:pt x="4588" y="375602"/>
                  </a:lnTo>
                  <a:lnTo>
                    <a:pt x="4588" y="372413"/>
                  </a:lnTo>
                  <a:lnTo>
                    <a:pt x="4445" y="372269"/>
                  </a:lnTo>
                  <a:lnTo>
                    <a:pt x="4588" y="372126"/>
                  </a:lnTo>
                  <a:lnTo>
                    <a:pt x="4588" y="371285"/>
                  </a:lnTo>
                  <a:lnTo>
                    <a:pt x="4445" y="371285"/>
                  </a:lnTo>
                  <a:lnTo>
                    <a:pt x="1240" y="371285"/>
                  </a:lnTo>
                  <a:lnTo>
                    <a:pt x="2224" y="372269"/>
                  </a:lnTo>
                  <a:cubicBezTo>
                    <a:pt x="2224" y="372883"/>
                    <a:pt x="1726" y="373381"/>
                    <a:pt x="1112" y="373381"/>
                  </a:cubicBezTo>
                  <a:cubicBezTo>
                    <a:pt x="498" y="373381"/>
                    <a:pt x="0" y="372883"/>
                    <a:pt x="0" y="372269"/>
                  </a:cubicBezTo>
                  <a:lnTo>
                    <a:pt x="984" y="371285"/>
                  </a:lnTo>
                  <a:lnTo>
                    <a:pt x="0" y="371285"/>
                  </a:lnTo>
                  <a:lnTo>
                    <a:pt x="0" y="371157"/>
                  </a:lnTo>
                  <a:lnTo>
                    <a:pt x="0" y="368935"/>
                  </a:lnTo>
                  <a:lnTo>
                    <a:pt x="0" y="367824"/>
                  </a:lnTo>
                  <a:lnTo>
                    <a:pt x="0" y="366712"/>
                  </a:lnTo>
                  <a:lnTo>
                    <a:pt x="0" y="366626"/>
                  </a:lnTo>
                  <a:cubicBezTo>
                    <a:pt x="4588" y="366626"/>
                    <a:pt x="4588" y="366626"/>
                    <a:pt x="4588" y="366626"/>
                  </a:cubicBezTo>
                  <a:lnTo>
                    <a:pt x="4588" y="363523"/>
                  </a:lnTo>
                  <a:lnTo>
                    <a:pt x="4445" y="363379"/>
                  </a:lnTo>
                  <a:lnTo>
                    <a:pt x="4588" y="363236"/>
                  </a:lnTo>
                  <a:lnTo>
                    <a:pt x="4588" y="361968"/>
                  </a:lnTo>
                  <a:cubicBezTo>
                    <a:pt x="4588" y="357309"/>
                    <a:pt x="4588" y="357309"/>
                    <a:pt x="4588" y="357309"/>
                  </a:cubicBezTo>
                  <a:cubicBezTo>
                    <a:pt x="4588" y="357309"/>
                    <a:pt x="4588" y="357309"/>
                    <a:pt x="9177" y="357309"/>
                  </a:cubicBezTo>
                  <a:cubicBezTo>
                    <a:pt x="9177" y="352650"/>
                    <a:pt x="9177" y="352650"/>
                    <a:pt x="9177" y="352650"/>
                  </a:cubicBezTo>
                  <a:cubicBezTo>
                    <a:pt x="9177" y="347991"/>
                    <a:pt x="9177" y="347991"/>
                    <a:pt x="9177" y="347991"/>
                  </a:cubicBezTo>
                  <a:cubicBezTo>
                    <a:pt x="9177" y="347991"/>
                    <a:pt x="9177" y="347991"/>
                    <a:pt x="13765" y="347991"/>
                  </a:cubicBezTo>
                  <a:cubicBezTo>
                    <a:pt x="13765" y="343332"/>
                    <a:pt x="13765" y="343332"/>
                    <a:pt x="13765" y="343332"/>
                  </a:cubicBezTo>
                  <a:cubicBezTo>
                    <a:pt x="18353" y="343332"/>
                    <a:pt x="18353" y="343332"/>
                    <a:pt x="18353" y="343332"/>
                  </a:cubicBezTo>
                  <a:lnTo>
                    <a:pt x="22225" y="343332"/>
                  </a:lnTo>
                  <a:lnTo>
                    <a:pt x="22225" y="337819"/>
                  </a:lnTo>
                  <a:lnTo>
                    <a:pt x="26670" y="337819"/>
                  </a:lnTo>
                  <a:lnTo>
                    <a:pt x="23105" y="343167"/>
                  </a:lnTo>
                  <a:lnTo>
                    <a:pt x="26670" y="339547"/>
                  </a:lnTo>
                  <a:lnTo>
                    <a:pt x="26670" y="338931"/>
                  </a:lnTo>
                  <a:lnTo>
                    <a:pt x="26670" y="337819"/>
                  </a:lnTo>
                  <a:lnTo>
                    <a:pt x="27782" y="337819"/>
                  </a:lnTo>
                  <a:lnTo>
                    <a:pt x="28893" y="337819"/>
                  </a:lnTo>
                  <a:lnTo>
                    <a:pt x="28893" y="338930"/>
                  </a:lnTo>
                  <a:lnTo>
                    <a:pt x="28894" y="338931"/>
                  </a:lnTo>
                  <a:lnTo>
                    <a:pt x="28893" y="338932"/>
                  </a:lnTo>
                  <a:lnTo>
                    <a:pt x="28893" y="340042"/>
                  </a:lnTo>
                  <a:lnTo>
                    <a:pt x="27783" y="340042"/>
                  </a:lnTo>
                  <a:lnTo>
                    <a:pt x="27782" y="340043"/>
                  </a:lnTo>
                  <a:lnTo>
                    <a:pt x="27781" y="340042"/>
                  </a:lnTo>
                  <a:lnTo>
                    <a:pt x="27530" y="340042"/>
                  </a:lnTo>
                  <a:lnTo>
                    <a:pt x="27530" y="343332"/>
                  </a:lnTo>
                  <a:lnTo>
                    <a:pt x="31115" y="343332"/>
                  </a:lnTo>
                  <a:lnTo>
                    <a:pt x="32119" y="343332"/>
                  </a:lnTo>
                  <a:cubicBezTo>
                    <a:pt x="32119" y="343332"/>
                    <a:pt x="36707" y="343332"/>
                    <a:pt x="36707" y="343332"/>
                  </a:cubicBezTo>
                  <a:cubicBezTo>
                    <a:pt x="36707" y="343332"/>
                    <a:pt x="36707" y="343332"/>
                    <a:pt x="41296" y="343332"/>
                  </a:cubicBezTo>
                  <a:cubicBezTo>
                    <a:pt x="45884" y="343332"/>
                    <a:pt x="45884" y="343332"/>
                    <a:pt x="45884" y="343332"/>
                  </a:cubicBezTo>
                  <a:cubicBezTo>
                    <a:pt x="45884" y="343332"/>
                    <a:pt x="50472" y="343332"/>
                    <a:pt x="50472" y="343332"/>
                  </a:cubicBezTo>
                  <a:cubicBezTo>
                    <a:pt x="50472" y="343332"/>
                    <a:pt x="50472" y="338674"/>
                    <a:pt x="50472" y="338674"/>
                  </a:cubicBezTo>
                  <a:lnTo>
                    <a:pt x="51118" y="338674"/>
                  </a:lnTo>
                  <a:lnTo>
                    <a:pt x="51375" y="338674"/>
                  </a:lnTo>
                  <a:lnTo>
                    <a:pt x="52230" y="337819"/>
                  </a:lnTo>
                  <a:lnTo>
                    <a:pt x="53085" y="338674"/>
                  </a:lnTo>
                  <a:lnTo>
                    <a:pt x="55061" y="338674"/>
                  </a:lnTo>
                  <a:lnTo>
                    <a:pt x="55563" y="338674"/>
                  </a:lnTo>
                  <a:lnTo>
                    <a:pt x="55563" y="337819"/>
                  </a:lnTo>
                  <a:lnTo>
                    <a:pt x="56675" y="337819"/>
                  </a:lnTo>
                  <a:lnTo>
                    <a:pt x="57786" y="337819"/>
                  </a:lnTo>
                  <a:lnTo>
                    <a:pt x="57786" y="338674"/>
                  </a:lnTo>
                  <a:lnTo>
                    <a:pt x="59649" y="338674"/>
                  </a:lnTo>
                  <a:lnTo>
                    <a:pt x="60008" y="338674"/>
                  </a:lnTo>
                  <a:lnTo>
                    <a:pt x="60008" y="337819"/>
                  </a:lnTo>
                  <a:lnTo>
                    <a:pt x="61120" y="337819"/>
                  </a:lnTo>
                  <a:lnTo>
                    <a:pt x="62231" y="337819"/>
                  </a:lnTo>
                  <a:lnTo>
                    <a:pt x="62231" y="338674"/>
                  </a:lnTo>
                  <a:lnTo>
                    <a:pt x="64238" y="338674"/>
                  </a:lnTo>
                  <a:cubicBezTo>
                    <a:pt x="64238" y="334015"/>
                    <a:pt x="64238" y="334015"/>
                    <a:pt x="64238" y="334015"/>
                  </a:cubicBezTo>
                  <a:lnTo>
                    <a:pt x="64453" y="334015"/>
                  </a:lnTo>
                  <a:lnTo>
                    <a:pt x="64453" y="333374"/>
                  </a:lnTo>
                  <a:lnTo>
                    <a:pt x="65565" y="333374"/>
                  </a:lnTo>
                  <a:lnTo>
                    <a:pt x="66676" y="333374"/>
                  </a:lnTo>
                  <a:lnTo>
                    <a:pt x="66676" y="334015"/>
                  </a:lnTo>
                  <a:lnTo>
                    <a:pt x="68826" y="334015"/>
                  </a:lnTo>
                  <a:lnTo>
                    <a:pt x="68898" y="334015"/>
                  </a:lnTo>
                  <a:lnTo>
                    <a:pt x="68898" y="333374"/>
                  </a:lnTo>
                  <a:lnTo>
                    <a:pt x="70010" y="333374"/>
                  </a:lnTo>
                  <a:lnTo>
                    <a:pt x="71121" y="333374"/>
                  </a:lnTo>
                  <a:lnTo>
                    <a:pt x="71121" y="334015"/>
                  </a:lnTo>
                  <a:lnTo>
                    <a:pt x="73343" y="334015"/>
                  </a:lnTo>
                  <a:lnTo>
                    <a:pt x="73343" y="333374"/>
                  </a:lnTo>
                  <a:lnTo>
                    <a:pt x="74455" y="333374"/>
                  </a:lnTo>
                  <a:lnTo>
                    <a:pt x="75566" y="333374"/>
                  </a:lnTo>
                  <a:lnTo>
                    <a:pt x="77788" y="333374"/>
                  </a:lnTo>
                  <a:cubicBezTo>
                    <a:pt x="77788" y="333374"/>
                    <a:pt x="77788" y="337819"/>
                    <a:pt x="77788" y="337819"/>
                  </a:cubicBezTo>
                  <a:lnTo>
                    <a:pt x="75566" y="335597"/>
                  </a:lnTo>
                  <a:lnTo>
                    <a:pt x="74972" y="335597"/>
                  </a:lnTo>
                  <a:lnTo>
                    <a:pt x="77788" y="338456"/>
                  </a:lnTo>
                  <a:lnTo>
                    <a:pt x="77788" y="337819"/>
                  </a:lnTo>
                  <a:lnTo>
                    <a:pt x="78900" y="337819"/>
                  </a:lnTo>
                  <a:lnTo>
                    <a:pt x="80011" y="337819"/>
                  </a:lnTo>
                  <a:lnTo>
                    <a:pt x="80011" y="338930"/>
                  </a:lnTo>
                  <a:lnTo>
                    <a:pt x="80012" y="338931"/>
                  </a:lnTo>
                  <a:lnTo>
                    <a:pt x="80011" y="338932"/>
                  </a:lnTo>
                  <a:lnTo>
                    <a:pt x="80011" y="340042"/>
                  </a:lnTo>
                  <a:lnTo>
                    <a:pt x="79270" y="340042"/>
                  </a:lnTo>
                  <a:lnTo>
                    <a:pt x="81464" y="343332"/>
                  </a:lnTo>
                  <a:lnTo>
                    <a:pt x="82591" y="343332"/>
                  </a:lnTo>
                  <a:lnTo>
                    <a:pt x="82591" y="344487"/>
                  </a:lnTo>
                  <a:lnTo>
                    <a:pt x="83345" y="344487"/>
                  </a:lnTo>
                  <a:lnTo>
                    <a:pt x="84456" y="344487"/>
                  </a:lnTo>
                  <a:lnTo>
                    <a:pt x="84456" y="345598"/>
                  </a:lnTo>
                  <a:lnTo>
                    <a:pt x="84457" y="345599"/>
                  </a:lnTo>
                  <a:lnTo>
                    <a:pt x="84456" y="345600"/>
                  </a:lnTo>
                  <a:lnTo>
                    <a:pt x="84456" y="346710"/>
                  </a:lnTo>
                  <a:lnTo>
                    <a:pt x="83346" y="346710"/>
                  </a:lnTo>
                  <a:lnTo>
                    <a:pt x="83345" y="346711"/>
                  </a:lnTo>
                  <a:lnTo>
                    <a:pt x="83344" y="346710"/>
                  </a:lnTo>
                  <a:lnTo>
                    <a:pt x="82591" y="346710"/>
                  </a:lnTo>
                  <a:lnTo>
                    <a:pt x="82591" y="347991"/>
                  </a:lnTo>
                  <a:lnTo>
                    <a:pt x="82591" y="348932"/>
                  </a:lnTo>
                  <a:lnTo>
                    <a:pt x="83345" y="348932"/>
                  </a:lnTo>
                  <a:lnTo>
                    <a:pt x="84456" y="348932"/>
                  </a:lnTo>
                  <a:lnTo>
                    <a:pt x="84456" y="350043"/>
                  </a:lnTo>
                  <a:lnTo>
                    <a:pt x="84457" y="350044"/>
                  </a:lnTo>
                  <a:lnTo>
                    <a:pt x="84456" y="350045"/>
                  </a:lnTo>
                  <a:lnTo>
                    <a:pt x="84456" y="351155"/>
                  </a:lnTo>
                  <a:lnTo>
                    <a:pt x="83346" y="351155"/>
                  </a:lnTo>
                  <a:lnTo>
                    <a:pt x="83345" y="351156"/>
                  </a:lnTo>
                  <a:lnTo>
                    <a:pt x="83344" y="351155"/>
                  </a:lnTo>
                  <a:lnTo>
                    <a:pt x="82591" y="351155"/>
                  </a:lnTo>
                  <a:lnTo>
                    <a:pt x="82591" y="352650"/>
                  </a:lnTo>
                  <a:lnTo>
                    <a:pt x="82591" y="353377"/>
                  </a:lnTo>
                  <a:lnTo>
                    <a:pt x="83345" y="353377"/>
                  </a:lnTo>
                  <a:lnTo>
                    <a:pt x="84456" y="353377"/>
                  </a:lnTo>
                  <a:lnTo>
                    <a:pt x="84456" y="354488"/>
                  </a:lnTo>
                  <a:lnTo>
                    <a:pt x="84457" y="354489"/>
                  </a:lnTo>
                  <a:lnTo>
                    <a:pt x="84456" y="354490"/>
                  </a:lnTo>
                  <a:lnTo>
                    <a:pt x="84456" y="355600"/>
                  </a:lnTo>
                  <a:lnTo>
                    <a:pt x="83346" y="355600"/>
                  </a:lnTo>
                  <a:lnTo>
                    <a:pt x="83345" y="355601"/>
                  </a:lnTo>
                  <a:lnTo>
                    <a:pt x="83344" y="355600"/>
                  </a:lnTo>
                  <a:lnTo>
                    <a:pt x="82591" y="355600"/>
                  </a:lnTo>
                  <a:lnTo>
                    <a:pt x="82591" y="357309"/>
                  </a:lnTo>
                  <a:lnTo>
                    <a:pt x="82233" y="357309"/>
                  </a:lnTo>
                  <a:lnTo>
                    <a:pt x="78003" y="357309"/>
                  </a:lnTo>
                  <a:lnTo>
                    <a:pt x="78003" y="357822"/>
                  </a:lnTo>
                  <a:lnTo>
                    <a:pt x="78900" y="357822"/>
                  </a:lnTo>
                  <a:lnTo>
                    <a:pt x="80011" y="357822"/>
                  </a:lnTo>
                  <a:lnTo>
                    <a:pt x="82233" y="358934"/>
                  </a:lnTo>
                  <a:lnTo>
                    <a:pt x="82233" y="357822"/>
                  </a:lnTo>
                  <a:lnTo>
                    <a:pt x="83345" y="357822"/>
                  </a:lnTo>
                  <a:lnTo>
                    <a:pt x="84456" y="357822"/>
                  </a:lnTo>
                  <a:lnTo>
                    <a:pt x="84456" y="358933"/>
                  </a:lnTo>
                  <a:lnTo>
                    <a:pt x="84457" y="358934"/>
                  </a:lnTo>
                  <a:lnTo>
                    <a:pt x="84456" y="358935"/>
                  </a:lnTo>
                  <a:lnTo>
                    <a:pt x="84456" y="360045"/>
                  </a:lnTo>
                  <a:lnTo>
                    <a:pt x="83346" y="360045"/>
                  </a:lnTo>
                  <a:lnTo>
                    <a:pt x="83345" y="360046"/>
                  </a:lnTo>
                  <a:lnTo>
                    <a:pt x="83344" y="360045"/>
                  </a:lnTo>
                  <a:lnTo>
                    <a:pt x="82233" y="360045"/>
                  </a:lnTo>
                  <a:lnTo>
                    <a:pt x="82233" y="358935"/>
                  </a:lnTo>
                  <a:lnTo>
                    <a:pt x="80011" y="360046"/>
                  </a:lnTo>
                  <a:lnTo>
                    <a:pt x="80009" y="360045"/>
                  </a:lnTo>
                  <a:lnTo>
                    <a:pt x="78901" y="360045"/>
                  </a:lnTo>
                  <a:lnTo>
                    <a:pt x="78900" y="360046"/>
                  </a:lnTo>
                  <a:lnTo>
                    <a:pt x="78899" y="360045"/>
                  </a:lnTo>
                  <a:lnTo>
                    <a:pt x="78003" y="360045"/>
                  </a:lnTo>
                  <a:lnTo>
                    <a:pt x="78003" y="361968"/>
                  </a:lnTo>
                  <a:lnTo>
                    <a:pt x="78003" y="362267"/>
                  </a:lnTo>
                  <a:lnTo>
                    <a:pt x="78900" y="362267"/>
                  </a:lnTo>
                  <a:lnTo>
                    <a:pt x="80011" y="362267"/>
                  </a:lnTo>
                  <a:lnTo>
                    <a:pt x="80011" y="363378"/>
                  </a:lnTo>
                  <a:lnTo>
                    <a:pt x="80012" y="363379"/>
                  </a:lnTo>
                  <a:lnTo>
                    <a:pt x="80011" y="363380"/>
                  </a:lnTo>
                  <a:lnTo>
                    <a:pt x="80011" y="364490"/>
                  </a:lnTo>
                  <a:lnTo>
                    <a:pt x="78901" y="364490"/>
                  </a:lnTo>
                  <a:lnTo>
                    <a:pt x="78900" y="364491"/>
                  </a:lnTo>
                  <a:lnTo>
                    <a:pt x="78899" y="364490"/>
                  </a:lnTo>
                  <a:lnTo>
                    <a:pt x="78003" y="364490"/>
                  </a:lnTo>
                  <a:lnTo>
                    <a:pt x="78003" y="366626"/>
                  </a:lnTo>
                  <a:lnTo>
                    <a:pt x="77788" y="366626"/>
                  </a:lnTo>
                  <a:lnTo>
                    <a:pt x="73414" y="366626"/>
                  </a:lnTo>
                  <a:lnTo>
                    <a:pt x="73414" y="366712"/>
                  </a:lnTo>
                  <a:lnTo>
                    <a:pt x="74455" y="366712"/>
                  </a:lnTo>
                  <a:lnTo>
                    <a:pt x="75566" y="366712"/>
                  </a:lnTo>
                  <a:lnTo>
                    <a:pt x="75566" y="367823"/>
                  </a:lnTo>
                  <a:lnTo>
                    <a:pt x="75567" y="367824"/>
                  </a:lnTo>
                  <a:lnTo>
                    <a:pt x="75566" y="367825"/>
                  </a:lnTo>
                  <a:lnTo>
                    <a:pt x="75566" y="368935"/>
                  </a:lnTo>
                  <a:lnTo>
                    <a:pt x="74456" y="368935"/>
                  </a:lnTo>
                  <a:lnTo>
                    <a:pt x="74455" y="368936"/>
                  </a:lnTo>
                  <a:lnTo>
                    <a:pt x="74454" y="368935"/>
                  </a:lnTo>
                  <a:lnTo>
                    <a:pt x="73414" y="368935"/>
                  </a:lnTo>
                  <a:lnTo>
                    <a:pt x="73414" y="371008"/>
                  </a:lnTo>
                  <a:lnTo>
                    <a:pt x="73414" y="371157"/>
                  </a:lnTo>
                  <a:lnTo>
                    <a:pt x="75566" y="371157"/>
                  </a:lnTo>
                  <a:lnTo>
                    <a:pt x="75566" y="371285"/>
                  </a:lnTo>
                  <a:lnTo>
                    <a:pt x="76899" y="371285"/>
                  </a:lnTo>
                  <a:lnTo>
                    <a:pt x="77788" y="371285"/>
                  </a:lnTo>
                  <a:lnTo>
                    <a:pt x="77788" y="371157"/>
                  </a:lnTo>
                  <a:lnTo>
                    <a:pt x="78900" y="371157"/>
                  </a:lnTo>
                  <a:lnTo>
                    <a:pt x="80011" y="371157"/>
                  </a:lnTo>
                  <a:lnTo>
                    <a:pt x="80011" y="372268"/>
                  </a:lnTo>
                  <a:lnTo>
                    <a:pt x="80012" y="372269"/>
                  </a:lnTo>
                  <a:lnTo>
                    <a:pt x="80011" y="372270"/>
                  </a:lnTo>
                  <a:lnTo>
                    <a:pt x="80011" y="373380"/>
                  </a:lnTo>
                  <a:lnTo>
                    <a:pt x="78901" y="373380"/>
                  </a:lnTo>
                  <a:lnTo>
                    <a:pt x="78900" y="373381"/>
                  </a:lnTo>
                  <a:lnTo>
                    <a:pt x="78899" y="373380"/>
                  </a:lnTo>
                  <a:lnTo>
                    <a:pt x="78003" y="373380"/>
                  </a:lnTo>
                  <a:lnTo>
                    <a:pt x="78003" y="375602"/>
                  </a:lnTo>
                  <a:lnTo>
                    <a:pt x="78900" y="375602"/>
                  </a:lnTo>
                  <a:lnTo>
                    <a:pt x="80011" y="375602"/>
                  </a:lnTo>
                  <a:lnTo>
                    <a:pt x="80011" y="376713"/>
                  </a:lnTo>
                  <a:lnTo>
                    <a:pt x="80012" y="376714"/>
                  </a:lnTo>
                  <a:lnTo>
                    <a:pt x="80011" y="376715"/>
                  </a:lnTo>
                  <a:lnTo>
                    <a:pt x="80011" y="377823"/>
                  </a:lnTo>
                  <a:lnTo>
                    <a:pt x="80012" y="377825"/>
                  </a:lnTo>
                  <a:lnTo>
                    <a:pt x="78901" y="380047"/>
                  </a:lnTo>
                  <a:lnTo>
                    <a:pt x="80011" y="380047"/>
                  </a:lnTo>
                  <a:lnTo>
                    <a:pt x="80011" y="381158"/>
                  </a:lnTo>
                  <a:lnTo>
                    <a:pt x="80012" y="381159"/>
                  </a:lnTo>
                  <a:lnTo>
                    <a:pt x="80011" y="381160"/>
                  </a:lnTo>
                  <a:lnTo>
                    <a:pt x="80011" y="382270"/>
                  </a:lnTo>
                  <a:lnTo>
                    <a:pt x="78901" y="382270"/>
                  </a:lnTo>
                  <a:lnTo>
                    <a:pt x="78900" y="382271"/>
                  </a:lnTo>
                  <a:lnTo>
                    <a:pt x="78899" y="382270"/>
                  </a:lnTo>
                  <a:lnTo>
                    <a:pt x="78003" y="382270"/>
                  </a:lnTo>
                  <a:lnTo>
                    <a:pt x="78003" y="385261"/>
                  </a:lnTo>
                  <a:lnTo>
                    <a:pt x="78003" y="385390"/>
                  </a:lnTo>
                  <a:lnTo>
                    <a:pt x="78900" y="384492"/>
                  </a:lnTo>
                  <a:cubicBezTo>
                    <a:pt x="79514" y="384492"/>
                    <a:pt x="80012" y="384990"/>
                    <a:pt x="80012" y="385604"/>
                  </a:cubicBezTo>
                  <a:cubicBezTo>
                    <a:pt x="80012" y="386218"/>
                    <a:pt x="79514" y="386716"/>
                    <a:pt x="78900" y="386716"/>
                  </a:cubicBezTo>
                  <a:lnTo>
                    <a:pt x="78003" y="385819"/>
                  </a:lnTo>
                  <a:lnTo>
                    <a:pt x="78003" y="388937"/>
                  </a:lnTo>
                  <a:lnTo>
                    <a:pt x="78899" y="388937"/>
                  </a:lnTo>
                  <a:lnTo>
                    <a:pt x="78900" y="388937"/>
                  </a:lnTo>
                  <a:lnTo>
                    <a:pt x="80010" y="388937"/>
                  </a:lnTo>
                  <a:lnTo>
                    <a:pt x="80011" y="388937"/>
                  </a:lnTo>
                  <a:lnTo>
                    <a:pt x="80011" y="389920"/>
                  </a:lnTo>
                  <a:lnTo>
                    <a:pt x="82232" y="389920"/>
                  </a:lnTo>
                  <a:lnTo>
                    <a:pt x="82232" y="388937"/>
                  </a:lnTo>
                  <a:lnTo>
                    <a:pt x="82591" y="388937"/>
                  </a:lnTo>
                  <a:lnTo>
                    <a:pt x="82591" y="386715"/>
                  </a:lnTo>
                  <a:lnTo>
                    <a:pt x="82232" y="386715"/>
                  </a:lnTo>
                  <a:lnTo>
                    <a:pt x="82232" y="385604"/>
                  </a:lnTo>
                  <a:lnTo>
                    <a:pt x="82232" y="384492"/>
                  </a:lnTo>
                  <a:lnTo>
                    <a:pt x="82591" y="384492"/>
                  </a:lnTo>
                  <a:lnTo>
                    <a:pt x="82591" y="382270"/>
                  </a:lnTo>
                  <a:lnTo>
                    <a:pt x="82232" y="382270"/>
                  </a:lnTo>
                  <a:lnTo>
                    <a:pt x="82232" y="381159"/>
                  </a:lnTo>
                  <a:lnTo>
                    <a:pt x="82232" y="380047"/>
                  </a:lnTo>
                  <a:lnTo>
                    <a:pt x="83344" y="380047"/>
                  </a:lnTo>
                  <a:lnTo>
                    <a:pt x="84455" y="380047"/>
                  </a:lnTo>
                  <a:lnTo>
                    <a:pt x="84455" y="380602"/>
                  </a:lnTo>
                  <a:lnTo>
                    <a:pt x="86678" y="380602"/>
                  </a:lnTo>
                  <a:lnTo>
                    <a:pt x="86678" y="380047"/>
                  </a:lnTo>
                  <a:lnTo>
                    <a:pt x="87179" y="380047"/>
                  </a:lnTo>
                  <a:lnTo>
                    <a:pt x="87179" y="377825"/>
                  </a:lnTo>
                  <a:lnTo>
                    <a:pt x="86678" y="377825"/>
                  </a:lnTo>
                  <a:lnTo>
                    <a:pt x="86678" y="376714"/>
                  </a:lnTo>
                  <a:lnTo>
                    <a:pt x="86678" y="375602"/>
                  </a:lnTo>
                  <a:lnTo>
                    <a:pt x="87179" y="375602"/>
                  </a:lnTo>
                  <a:lnTo>
                    <a:pt x="87179" y="373380"/>
                  </a:lnTo>
                  <a:lnTo>
                    <a:pt x="86678" y="373380"/>
                  </a:lnTo>
                  <a:lnTo>
                    <a:pt x="86678" y="372269"/>
                  </a:lnTo>
                  <a:lnTo>
                    <a:pt x="86678" y="371157"/>
                  </a:lnTo>
                  <a:lnTo>
                    <a:pt x="87790" y="371157"/>
                  </a:lnTo>
                  <a:lnTo>
                    <a:pt x="88901" y="371157"/>
                  </a:lnTo>
                  <a:lnTo>
                    <a:pt x="88901" y="371285"/>
                  </a:lnTo>
                  <a:lnTo>
                    <a:pt x="89474" y="371285"/>
                  </a:lnTo>
                  <a:lnTo>
                    <a:pt x="91123" y="371285"/>
                  </a:lnTo>
                  <a:lnTo>
                    <a:pt x="91123" y="371157"/>
                  </a:lnTo>
                  <a:lnTo>
                    <a:pt x="91768" y="371157"/>
                  </a:lnTo>
                  <a:lnTo>
                    <a:pt x="91768" y="368935"/>
                  </a:lnTo>
                  <a:lnTo>
                    <a:pt x="91123" y="368935"/>
                  </a:lnTo>
                  <a:lnTo>
                    <a:pt x="91123" y="367824"/>
                  </a:lnTo>
                  <a:lnTo>
                    <a:pt x="91123" y="366712"/>
                  </a:lnTo>
                  <a:lnTo>
                    <a:pt x="91768" y="366712"/>
                  </a:lnTo>
                  <a:lnTo>
                    <a:pt x="91768" y="366626"/>
                  </a:lnTo>
                  <a:lnTo>
                    <a:pt x="91768" y="364024"/>
                  </a:lnTo>
                  <a:lnTo>
                    <a:pt x="91123" y="363379"/>
                  </a:lnTo>
                  <a:lnTo>
                    <a:pt x="91768" y="362734"/>
                  </a:lnTo>
                  <a:lnTo>
                    <a:pt x="91768" y="362267"/>
                  </a:lnTo>
                  <a:lnTo>
                    <a:pt x="91768" y="361968"/>
                  </a:lnTo>
                  <a:lnTo>
                    <a:pt x="95568" y="361968"/>
                  </a:lnTo>
                  <a:lnTo>
                    <a:pt x="96356" y="361968"/>
                  </a:lnTo>
                  <a:lnTo>
                    <a:pt x="96356" y="360045"/>
                  </a:lnTo>
                  <a:lnTo>
                    <a:pt x="95568" y="360045"/>
                  </a:lnTo>
                  <a:lnTo>
                    <a:pt x="95568" y="358934"/>
                  </a:lnTo>
                  <a:lnTo>
                    <a:pt x="95568" y="357822"/>
                  </a:lnTo>
                  <a:lnTo>
                    <a:pt x="96356" y="357822"/>
                  </a:lnTo>
                  <a:lnTo>
                    <a:pt x="96356" y="357309"/>
                  </a:lnTo>
                  <a:lnTo>
                    <a:pt x="96356" y="355600"/>
                  </a:lnTo>
                  <a:lnTo>
                    <a:pt x="95568" y="355600"/>
                  </a:lnTo>
                  <a:lnTo>
                    <a:pt x="95568" y="353377"/>
                  </a:lnTo>
                  <a:lnTo>
                    <a:pt x="96356" y="353377"/>
                  </a:lnTo>
                  <a:lnTo>
                    <a:pt x="96356" y="352650"/>
                  </a:lnTo>
                  <a:lnTo>
                    <a:pt x="100013" y="352650"/>
                  </a:lnTo>
                  <a:lnTo>
                    <a:pt x="100945" y="352650"/>
                  </a:lnTo>
                  <a:lnTo>
                    <a:pt x="100945" y="351155"/>
                  </a:lnTo>
                  <a:lnTo>
                    <a:pt x="100013" y="351155"/>
                  </a:lnTo>
                  <a:lnTo>
                    <a:pt x="100013" y="350044"/>
                  </a:lnTo>
                  <a:lnTo>
                    <a:pt x="100013" y="348932"/>
                  </a:lnTo>
                  <a:lnTo>
                    <a:pt x="100945" y="348932"/>
                  </a:lnTo>
                  <a:lnTo>
                    <a:pt x="100945" y="347991"/>
                  </a:lnTo>
                  <a:lnTo>
                    <a:pt x="100945" y="346710"/>
                  </a:lnTo>
                  <a:lnTo>
                    <a:pt x="100013" y="346710"/>
                  </a:lnTo>
                  <a:lnTo>
                    <a:pt x="100013" y="345599"/>
                  </a:lnTo>
                  <a:lnTo>
                    <a:pt x="100013" y="344487"/>
                  </a:lnTo>
                  <a:lnTo>
                    <a:pt x="100945" y="344487"/>
                  </a:lnTo>
                  <a:lnTo>
                    <a:pt x="100945" y="343332"/>
                  </a:lnTo>
                  <a:lnTo>
                    <a:pt x="104458" y="343332"/>
                  </a:lnTo>
                  <a:lnTo>
                    <a:pt x="105533" y="343332"/>
                  </a:lnTo>
                  <a:lnTo>
                    <a:pt x="105533" y="340042"/>
                  </a:lnTo>
                  <a:lnTo>
                    <a:pt x="104458" y="340042"/>
                  </a:lnTo>
                  <a:lnTo>
                    <a:pt x="104458" y="338931"/>
                  </a:lnTo>
                  <a:lnTo>
                    <a:pt x="104458" y="337819"/>
                  </a:lnTo>
                  <a:lnTo>
                    <a:pt x="105533" y="337819"/>
                  </a:lnTo>
                  <a:lnTo>
                    <a:pt x="105533" y="335597"/>
                  </a:lnTo>
                  <a:lnTo>
                    <a:pt x="104458" y="335597"/>
                  </a:lnTo>
                  <a:lnTo>
                    <a:pt x="104458" y="334486"/>
                  </a:lnTo>
                  <a:lnTo>
                    <a:pt x="104458" y="333374"/>
                  </a:lnTo>
                  <a:lnTo>
                    <a:pt x="105533" y="333374"/>
                  </a:lnTo>
                  <a:lnTo>
                    <a:pt x="105533" y="331116"/>
                  </a:lnTo>
                  <a:lnTo>
                    <a:pt x="104458" y="330041"/>
                  </a:lnTo>
                  <a:cubicBezTo>
                    <a:pt x="104458" y="329427"/>
                    <a:pt x="104956" y="328929"/>
                    <a:pt x="105570" y="328929"/>
                  </a:cubicBezTo>
                  <a:lnTo>
                    <a:pt x="105998" y="329356"/>
                  </a:lnTo>
                  <a:lnTo>
                    <a:pt x="110121" y="329356"/>
                  </a:lnTo>
                  <a:lnTo>
                    <a:pt x="111125" y="329356"/>
                  </a:lnTo>
                  <a:lnTo>
                    <a:pt x="111125" y="328929"/>
                  </a:lnTo>
                  <a:lnTo>
                    <a:pt x="111126" y="328929"/>
                  </a:lnTo>
                  <a:lnTo>
                    <a:pt x="112237" y="328929"/>
                  </a:lnTo>
                  <a:lnTo>
                    <a:pt x="113348" y="328929"/>
                  </a:lnTo>
                  <a:lnTo>
                    <a:pt x="113348" y="329356"/>
                  </a:lnTo>
                  <a:lnTo>
                    <a:pt x="114710" y="329356"/>
                  </a:lnTo>
                  <a:lnTo>
                    <a:pt x="114710" y="328929"/>
                  </a:lnTo>
                  <a:lnTo>
                    <a:pt x="114710" y="324698"/>
                  </a:lnTo>
                  <a:lnTo>
                    <a:pt x="115570" y="324698"/>
                  </a:lnTo>
                  <a:close/>
                  <a:moveTo>
                    <a:pt x="915462" y="220732"/>
                  </a:moveTo>
                  <a:cubicBezTo>
                    <a:pt x="916608" y="221318"/>
                    <a:pt x="917754" y="222488"/>
                    <a:pt x="917754" y="222488"/>
                  </a:cubicBezTo>
                  <a:cubicBezTo>
                    <a:pt x="920046" y="222488"/>
                    <a:pt x="921192" y="221317"/>
                    <a:pt x="921765" y="220732"/>
                  </a:cubicBezTo>
                  <a:cubicBezTo>
                    <a:pt x="922338" y="220146"/>
                    <a:pt x="922338" y="220146"/>
                    <a:pt x="922338" y="222488"/>
                  </a:cubicBezTo>
                  <a:cubicBezTo>
                    <a:pt x="926922" y="222488"/>
                    <a:pt x="926922" y="222488"/>
                    <a:pt x="926922" y="222488"/>
                  </a:cubicBezTo>
                  <a:cubicBezTo>
                    <a:pt x="926922" y="227171"/>
                    <a:pt x="926922" y="227171"/>
                    <a:pt x="926922" y="227171"/>
                  </a:cubicBezTo>
                  <a:cubicBezTo>
                    <a:pt x="931505" y="236538"/>
                    <a:pt x="945257" y="259953"/>
                    <a:pt x="959009" y="259953"/>
                  </a:cubicBezTo>
                  <a:cubicBezTo>
                    <a:pt x="959009" y="259953"/>
                    <a:pt x="959009" y="259953"/>
                    <a:pt x="959009" y="264637"/>
                  </a:cubicBezTo>
                  <a:cubicBezTo>
                    <a:pt x="963593" y="259953"/>
                    <a:pt x="963593" y="259953"/>
                    <a:pt x="963593" y="259953"/>
                  </a:cubicBezTo>
                  <a:cubicBezTo>
                    <a:pt x="963593" y="259953"/>
                    <a:pt x="968177" y="259953"/>
                    <a:pt x="968177" y="259953"/>
                  </a:cubicBezTo>
                  <a:cubicBezTo>
                    <a:pt x="972761" y="255270"/>
                    <a:pt x="972761" y="255270"/>
                    <a:pt x="972761" y="255270"/>
                  </a:cubicBezTo>
                  <a:cubicBezTo>
                    <a:pt x="972761" y="250587"/>
                    <a:pt x="972761" y="250587"/>
                    <a:pt x="972761" y="250587"/>
                  </a:cubicBezTo>
                  <a:cubicBezTo>
                    <a:pt x="977345" y="250587"/>
                    <a:pt x="977345" y="250587"/>
                    <a:pt x="977345" y="250587"/>
                  </a:cubicBezTo>
                  <a:cubicBezTo>
                    <a:pt x="977345" y="245904"/>
                    <a:pt x="977345" y="245904"/>
                    <a:pt x="977345" y="245904"/>
                  </a:cubicBezTo>
                  <a:cubicBezTo>
                    <a:pt x="981928" y="241221"/>
                    <a:pt x="981928" y="241221"/>
                    <a:pt x="981928" y="241221"/>
                  </a:cubicBezTo>
                  <a:cubicBezTo>
                    <a:pt x="986512" y="241221"/>
                    <a:pt x="986512" y="241221"/>
                    <a:pt x="986512" y="241221"/>
                  </a:cubicBezTo>
                  <a:cubicBezTo>
                    <a:pt x="991096" y="241221"/>
                    <a:pt x="991096" y="245904"/>
                    <a:pt x="991096" y="245904"/>
                  </a:cubicBezTo>
                  <a:cubicBezTo>
                    <a:pt x="995680" y="250587"/>
                    <a:pt x="995680" y="250587"/>
                    <a:pt x="995680" y="255270"/>
                  </a:cubicBezTo>
                  <a:cubicBezTo>
                    <a:pt x="995680" y="259953"/>
                    <a:pt x="995680" y="259953"/>
                    <a:pt x="995680" y="259953"/>
                  </a:cubicBezTo>
                  <a:cubicBezTo>
                    <a:pt x="995680" y="264637"/>
                    <a:pt x="995680" y="264637"/>
                    <a:pt x="995680" y="264637"/>
                  </a:cubicBezTo>
                  <a:cubicBezTo>
                    <a:pt x="991096" y="264637"/>
                    <a:pt x="991096" y="264637"/>
                    <a:pt x="991096" y="264637"/>
                  </a:cubicBezTo>
                  <a:cubicBezTo>
                    <a:pt x="991096" y="264637"/>
                    <a:pt x="991096" y="269320"/>
                    <a:pt x="991096" y="269320"/>
                  </a:cubicBezTo>
                  <a:cubicBezTo>
                    <a:pt x="986512" y="269320"/>
                    <a:pt x="981928" y="274003"/>
                    <a:pt x="977345" y="274003"/>
                  </a:cubicBezTo>
                  <a:cubicBezTo>
                    <a:pt x="977345" y="274003"/>
                    <a:pt x="972761" y="278686"/>
                    <a:pt x="972761" y="278686"/>
                  </a:cubicBezTo>
                  <a:cubicBezTo>
                    <a:pt x="977345" y="278686"/>
                    <a:pt x="977345" y="278686"/>
                    <a:pt x="977345" y="283369"/>
                  </a:cubicBezTo>
                  <a:cubicBezTo>
                    <a:pt x="977345" y="283369"/>
                    <a:pt x="977345" y="283369"/>
                    <a:pt x="981928" y="283369"/>
                  </a:cubicBezTo>
                  <a:cubicBezTo>
                    <a:pt x="981928" y="288052"/>
                    <a:pt x="981928" y="288052"/>
                    <a:pt x="986512" y="292735"/>
                  </a:cubicBezTo>
                  <a:cubicBezTo>
                    <a:pt x="986512" y="292735"/>
                    <a:pt x="986512" y="292735"/>
                    <a:pt x="991096" y="297419"/>
                  </a:cubicBezTo>
                  <a:cubicBezTo>
                    <a:pt x="991096" y="302102"/>
                    <a:pt x="991096" y="302102"/>
                    <a:pt x="991096" y="306785"/>
                  </a:cubicBezTo>
                  <a:cubicBezTo>
                    <a:pt x="991096" y="311468"/>
                    <a:pt x="986512" y="311468"/>
                    <a:pt x="986512" y="316151"/>
                  </a:cubicBezTo>
                  <a:cubicBezTo>
                    <a:pt x="981928" y="316151"/>
                    <a:pt x="981928" y="316151"/>
                    <a:pt x="981928" y="316151"/>
                  </a:cubicBezTo>
                  <a:cubicBezTo>
                    <a:pt x="977345" y="316151"/>
                    <a:pt x="977345" y="311468"/>
                    <a:pt x="977345" y="311468"/>
                  </a:cubicBezTo>
                  <a:cubicBezTo>
                    <a:pt x="977345" y="311468"/>
                    <a:pt x="972761" y="306785"/>
                    <a:pt x="972761" y="306785"/>
                  </a:cubicBezTo>
                  <a:cubicBezTo>
                    <a:pt x="972761" y="302102"/>
                    <a:pt x="972761" y="302102"/>
                    <a:pt x="972761" y="302102"/>
                  </a:cubicBezTo>
                  <a:cubicBezTo>
                    <a:pt x="968177" y="302102"/>
                    <a:pt x="968177" y="297419"/>
                    <a:pt x="968177" y="297419"/>
                  </a:cubicBezTo>
                  <a:cubicBezTo>
                    <a:pt x="963593" y="292735"/>
                    <a:pt x="963593" y="292735"/>
                    <a:pt x="963593" y="292735"/>
                  </a:cubicBezTo>
                  <a:cubicBezTo>
                    <a:pt x="959009" y="288052"/>
                    <a:pt x="959009" y="288052"/>
                    <a:pt x="954425" y="288052"/>
                  </a:cubicBezTo>
                  <a:cubicBezTo>
                    <a:pt x="954425" y="288052"/>
                    <a:pt x="954425" y="288052"/>
                    <a:pt x="954425" y="283369"/>
                  </a:cubicBezTo>
                  <a:cubicBezTo>
                    <a:pt x="949841" y="283369"/>
                    <a:pt x="949841" y="283369"/>
                    <a:pt x="949841" y="283369"/>
                  </a:cubicBezTo>
                  <a:cubicBezTo>
                    <a:pt x="949841" y="283369"/>
                    <a:pt x="945257" y="283369"/>
                    <a:pt x="940673" y="283369"/>
                  </a:cubicBezTo>
                  <a:cubicBezTo>
                    <a:pt x="940673" y="283369"/>
                    <a:pt x="936089" y="283369"/>
                    <a:pt x="936089" y="283369"/>
                  </a:cubicBezTo>
                  <a:cubicBezTo>
                    <a:pt x="936089" y="283369"/>
                    <a:pt x="931505" y="283369"/>
                    <a:pt x="931505" y="283369"/>
                  </a:cubicBezTo>
                  <a:cubicBezTo>
                    <a:pt x="931505" y="283369"/>
                    <a:pt x="931505" y="283369"/>
                    <a:pt x="931505" y="278686"/>
                  </a:cubicBezTo>
                  <a:cubicBezTo>
                    <a:pt x="926922" y="278686"/>
                    <a:pt x="926922" y="278686"/>
                    <a:pt x="926922" y="278686"/>
                  </a:cubicBezTo>
                  <a:cubicBezTo>
                    <a:pt x="926922" y="278686"/>
                    <a:pt x="922338" y="278686"/>
                    <a:pt x="922338" y="278686"/>
                  </a:cubicBezTo>
                  <a:cubicBezTo>
                    <a:pt x="922338" y="278686"/>
                    <a:pt x="922338" y="278686"/>
                    <a:pt x="917754" y="278686"/>
                  </a:cubicBezTo>
                  <a:cubicBezTo>
                    <a:pt x="917754" y="278686"/>
                    <a:pt x="917754" y="278686"/>
                    <a:pt x="913170" y="278686"/>
                  </a:cubicBezTo>
                  <a:cubicBezTo>
                    <a:pt x="913170" y="278686"/>
                    <a:pt x="908586" y="278686"/>
                    <a:pt x="908586" y="278686"/>
                  </a:cubicBezTo>
                  <a:cubicBezTo>
                    <a:pt x="908586" y="278686"/>
                    <a:pt x="908586" y="283369"/>
                    <a:pt x="913170" y="283369"/>
                  </a:cubicBezTo>
                  <a:cubicBezTo>
                    <a:pt x="913170" y="283369"/>
                    <a:pt x="913170" y="283369"/>
                    <a:pt x="913170" y="288052"/>
                  </a:cubicBezTo>
                  <a:cubicBezTo>
                    <a:pt x="917754" y="292735"/>
                    <a:pt x="917754" y="292735"/>
                    <a:pt x="922338" y="297419"/>
                  </a:cubicBezTo>
                  <a:cubicBezTo>
                    <a:pt x="922338" y="302102"/>
                    <a:pt x="922338" y="302102"/>
                    <a:pt x="922338" y="302102"/>
                  </a:cubicBezTo>
                  <a:cubicBezTo>
                    <a:pt x="922338" y="302102"/>
                    <a:pt x="922338" y="302102"/>
                    <a:pt x="922338" y="306785"/>
                  </a:cubicBezTo>
                  <a:cubicBezTo>
                    <a:pt x="922338" y="306785"/>
                    <a:pt x="926922" y="306785"/>
                    <a:pt x="926922" y="306785"/>
                  </a:cubicBezTo>
                  <a:cubicBezTo>
                    <a:pt x="926922" y="311468"/>
                    <a:pt x="922338" y="311468"/>
                    <a:pt x="922338" y="311468"/>
                  </a:cubicBezTo>
                  <a:cubicBezTo>
                    <a:pt x="926922" y="311468"/>
                    <a:pt x="926922" y="311468"/>
                    <a:pt x="926922" y="311468"/>
                  </a:cubicBezTo>
                  <a:cubicBezTo>
                    <a:pt x="926922" y="316151"/>
                    <a:pt x="926922" y="316151"/>
                    <a:pt x="926922" y="316151"/>
                  </a:cubicBezTo>
                  <a:cubicBezTo>
                    <a:pt x="926922" y="316151"/>
                    <a:pt x="926922" y="320834"/>
                    <a:pt x="926922" y="320834"/>
                  </a:cubicBezTo>
                  <a:cubicBezTo>
                    <a:pt x="926922" y="325517"/>
                    <a:pt x="926922" y="325517"/>
                    <a:pt x="926922" y="325517"/>
                  </a:cubicBezTo>
                  <a:cubicBezTo>
                    <a:pt x="926922" y="330201"/>
                    <a:pt x="926922" y="330201"/>
                    <a:pt x="926922" y="330201"/>
                  </a:cubicBezTo>
                  <a:cubicBezTo>
                    <a:pt x="926922" y="330201"/>
                    <a:pt x="926922" y="330201"/>
                    <a:pt x="926922" y="334884"/>
                  </a:cubicBezTo>
                  <a:cubicBezTo>
                    <a:pt x="926922" y="334884"/>
                    <a:pt x="926922" y="334884"/>
                    <a:pt x="922338" y="334884"/>
                  </a:cubicBezTo>
                  <a:cubicBezTo>
                    <a:pt x="922338" y="339567"/>
                    <a:pt x="922338" y="344250"/>
                    <a:pt x="917754" y="344250"/>
                  </a:cubicBezTo>
                  <a:cubicBezTo>
                    <a:pt x="917754" y="344250"/>
                    <a:pt x="917754" y="348933"/>
                    <a:pt x="917754" y="348933"/>
                  </a:cubicBezTo>
                  <a:cubicBezTo>
                    <a:pt x="917754" y="348933"/>
                    <a:pt x="913170" y="348933"/>
                    <a:pt x="913170" y="348933"/>
                  </a:cubicBezTo>
                  <a:cubicBezTo>
                    <a:pt x="908586" y="348933"/>
                    <a:pt x="908586" y="348933"/>
                    <a:pt x="908586" y="348933"/>
                  </a:cubicBezTo>
                  <a:cubicBezTo>
                    <a:pt x="908586" y="348933"/>
                    <a:pt x="908586" y="348933"/>
                    <a:pt x="904002" y="344250"/>
                  </a:cubicBezTo>
                  <a:cubicBezTo>
                    <a:pt x="904002" y="344250"/>
                    <a:pt x="899418" y="334884"/>
                    <a:pt x="899418" y="334884"/>
                  </a:cubicBezTo>
                  <a:cubicBezTo>
                    <a:pt x="899418" y="334884"/>
                    <a:pt x="899418" y="330201"/>
                    <a:pt x="899418" y="330201"/>
                  </a:cubicBezTo>
                  <a:cubicBezTo>
                    <a:pt x="904002" y="330201"/>
                    <a:pt x="904002" y="330201"/>
                    <a:pt x="904002" y="325517"/>
                  </a:cubicBezTo>
                  <a:cubicBezTo>
                    <a:pt x="904002" y="325517"/>
                    <a:pt x="904002" y="320834"/>
                    <a:pt x="904002" y="320834"/>
                  </a:cubicBezTo>
                  <a:cubicBezTo>
                    <a:pt x="904002" y="320834"/>
                    <a:pt x="904002" y="316151"/>
                    <a:pt x="904002" y="316151"/>
                  </a:cubicBezTo>
                  <a:cubicBezTo>
                    <a:pt x="904002" y="311468"/>
                    <a:pt x="904002" y="311468"/>
                    <a:pt x="904002" y="311468"/>
                  </a:cubicBezTo>
                  <a:cubicBezTo>
                    <a:pt x="904002" y="306785"/>
                    <a:pt x="904002" y="306785"/>
                    <a:pt x="904002" y="306785"/>
                  </a:cubicBezTo>
                  <a:cubicBezTo>
                    <a:pt x="904002" y="306785"/>
                    <a:pt x="904002" y="306785"/>
                    <a:pt x="904002" y="302102"/>
                  </a:cubicBezTo>
                  <a:cubicBezTo>
                    <a:pt x="904002" y="302102"/>
                    <a:pt x="904002" y="302102"/>
                    <a:pt x="904002" y="297419"/>
                  </a:cubicBezTo>
                  <a:cubicBezTo>
                    <a:pt x="904002" y="292735"/>
                    <a:pt x="904002" y="288052"/>
                    <a:pt x="904002" y="283369"/>
                  </a:cubicBezTo>
                  <a:cubicBezTo>
                    <a:pt x="904002" y="283369"/>
                    <a:pt x="904002" y="278686"/>
                    <a:pt x="904002" y="278686"/>
                  </a:cubicBezTo>
                  <a:cubicBezTo>
                    <a:pt x="904002" y="278686"/>
                    <a:pt x="904002" y="278686"/>
                    <a:pt x="904002" y="274003"/>
                  </a:cubicBezTo>
                  <a:cubicBezTo>
                    <a:pt x="904002" y="274003"/>
                    <a:pt x="899418" y="274003"/>
                    <a:pt x="899418" y="274003"/>
                  </a:cubicBezTo>
                  <a:cubicBezTo>
                    <a:pt x="894834" y="274003"/>
                    <a:pt x="894834" y="274003"/>
                    <a:pt x="894834" y="274003"/>
                  </a:cubicBezTo>
                  <a:cubicBezTo>
                    <a:pt x="894834" y="274003"/>
                    <a:pt x="894834" y="274003"/>
                    <a:pt x="890250" y="274003"/>
                  </a:cubicBezTo>
                  <a:cubicBezTo>
                    <a:pt x="890250" y="274003"/>
                    <a:pt x="890250" y="274003"/>
                    <a:pt x="885666" y="274003"/>
                  </a:cubicBezTo>
                  <a:cubicBezTo>
                    <a:pt x="885666" y="269320"/>
                    <a:pt x="885666" y="269320"/>
                    <a:pt x="885666" y="269320"/>
                  </a:cubicBezTo>
                  <a:cubicBezTo>
                    <a:pt x="881082" y="269320"/>
                    <a:pt x="881082" y="269320"/>
                    <a:pt x="881082" y="269320"/>
                  </a:cubicBezTo>
                  <a:cubicBezTo>
                    <a:pt x="881082" y="269320"/>
                    <a:pt x="881082" y="269320"/>
                    <a:pt x="876499" y="269320"/>
                  </a:cubicBezTo>
                  <a:cubicBezTo>
                    <a:pt x="876499" y="269320"/>
                    <a:pt x="876499" y="269320"/>
                    <a:pt x="876499" y="264637"/>
                  </a:cubicBezTo>
                  <a:cubicBezTo>
                    <a:pt x="871915" y="264637"/>
                    <a:pt x="871915" y="264637"/>
                    <a:pt x="871915" y="264637"/>
                  </a:cubicBezTo>
                  <a:cubicBezTo>
                    <a:pt x="871915" y="259953"/>
                    <a:pt x="871915" y="259953"/>
                    <a:pt x="871915" y="259953"/>
                  </a:cubicBezTo>
                  <a:cubicBezTo>
                    <a:pt x="871915" y="259953"/>
                    <a:pt x="871915" y="259953"/>
                    <a:pt x="867331" y="259953"/>
                  </a:cubicBezTo>
                  <a:cubicBezTo>
                    <a:pt x="867331" y="255270"/>
                    <a:pt x="867331" y="255270"/>
                    <a:pt x="862747" y="255270"/>
                  </a:cubicBezTo>
                  <a:cubicBezTo>
                    <a:pt x="858163" y="255270"/>
                    <a:pt x="858163" y="250587"/>
                    <a:pt x="858163" y="250587"/>
                  </a:cubicBezTo>
                  <a:cubicBezTo>
                    <a:pt x="858163" y="245904"/>
                    <a:pt x="853579" y="245904"/>
                    <a:pt x="853579" y="245904"/>
                  </a:cubicBezTo>
                  <a:cubicBezTo>
                    <a:pt x="853579" y="241221"/>
                    <a:pt x="848995" y="241221"/>
                    <a:pt x="848995" y="241221"/>
                  </a:cubicBezTo>
                  <a:cubicBezTo>
                    <a:pt x="848995" y="241221"/>
                    <a:pt x="848995" y="241221"/>
                    <a:pt x="853579" y="241221"/>
                  </a:cubicBezTo>
                  <a:cubicBezTo>
                    <a:pt x="853579" y="236538"/>
                    <a:pt x="848995" y="236538"/>
                    <a:pt x="848995" y="236538"/>
                  </a:cubicBezTo>
                  <a:cubicBezTo>
                    <a:pt x="848995" y="231855"/>
                    <a:pt x="853579" y="236538"/>
                    <a:pt x="853579" y="236538"/>
                  </a:cubicBezTo>
                  <a:cubicBezTo>
                    <a:pt x="853579" y="236538"/>
                    <a:pt x="853579" y="236538"/>
                    <a:pt x="858163" y="236538"/>
                  </a:cubicBezTo>
                  <a:cubicBezTo>
                    <a:pt x="862747" y="241221"/>
                    <a:pt x="862747" y="241221"/>
                    <a:pt x="867331" y="241221"/>
                  </a:cubicBezTo>
                  <a:cubicBezTo>
                    <a:pt x="867331" y="241221"/>
                    <a:pt x="867331" y="241221"/>
                    <a:pt x="867331" y="245904"/>
                  </a:cubicBezTo>
                  <a:cubicBezTo>
                    <a:pt x="871915" y="245904"/>
                    <a:pt x="871915" y="245904"/>
                    <a:pt x="871915" y="245904"/>
                  </a:cubicBezTo>
                  <a:cubicBezTo>
                    <a:pt x="871915" y="245904"/>
                    <a:pt x="876499" y="245904"/>
                    <a:pt x="876499" y="245904"/>
                  </a:cubicBezTo>
                  <a:cubicBezTo>
                    <a:pt x="876499" y="250587"/>
                    <a:pt x="881082" y="250587"/>
                    <a:pt x="881082" y="250587"/>
                  </a:cubicBezTo>
                  <a:cubicBezTo>
                    <a:pt x="881082" y="250587"/>
                    <a:pt x="885666" y="250587"/>
                    <a:pt x="885666" y="250587"/>
                  </a:cubicBezTo>
                  <a:cubicBezTo>
                    <a:pt x="885666" y="250587"/>
                    <a:pt x="890250" y="255270"/>
                    <a:pt x="890250" y="255270"/>
                  </a:cubicBezTo>
                  <a:cubicBezTo>
                    <a:pt x="890250" y="255270"/>
                    <a:pt x="890250" y="255270"/>
                    <a:pt x="894834" y="255270"/>
                  </a:cubicBezTo>
                  <a:cubicBezTo>
                    <a:pt x="894834" y="255270"/>
                    <a:pt x="899418" y="259953"/>
                    <a:pt x="904002" y="259953"/>
                  </a:cubicBezTo>
                  <a:cubicBezTo>
                    <a:pt x="904002" y="259953"/>
                    <a:pt x="908586" y="259953"/>
                    <a:pt x="908586" y="259953"/>
                  </a:cubicBezTo>
                  <a:cubicBezTo>
                    <a:pt x="913170" y="259953"/>
                    <a:pt x="917754" y="259953"/>
                    <a:pt x="917754" y="259953"/>
                  </a:cubicBezTo>
                  <a:cubicBezTo>
                    <a:pt x="917754" y="259953"/>
                    <a:pt x="908586" y="245904"/>
                    <a:pt x="908586" y="241221"/>
                  </a:cubicBezTo>
                  <a:cubicBezTo>
                    <a:pt x="908586" y="241221"/>
                    <a:pt x="908586" y="236538"/>
                    <a:pt x="908586" y="236538"/>
                  </a:cubicBezTo>
                  <a:cubicBezTo>
                    <a:pt x="908586" y="236538"/>
                    <a:pt x="908586" y="231855"/>
                    <a:pt x="908586" y="231855"/>
                  </a:cubicBezTo>
                  <a:cubicBezTo>
                    <a:pt x="908586" y="227171"/>
                    <a:pt x="908586" y="227171"/>
                    <a:pt x="908586" y="227171"/>
                  </a:cubicBezTo>
                  <a:cubicBezTo>
                    <a:pt x="908586" y="222488"/>
                    <a:pt x="908586" y="222488"/>
                    <a:pt x="913170" y="222488"/>
                  </a:cubicBezTo>
                  <a:cubicBezTo>
                    <a:pt x="913170" y="220147"/>
                    <a:pt x="914316" y="220147"/>
                    <a:pt x="915462" y="220732"/>
                  </a:cubicBezTo>
                  <a:close/>
                  <a:moveTo>
                    <a:pt x="248266" y="218488"/>
                  </a:moveTo>
                  <a:cubicBezTo>
                    <a:pt x="252972" y="218488"/>
                    <a:pt x="252972" y="218488"/>
                    <a:pt x="252972" y="218488"/>
                  </a:cubicBezTo>
                  <a:cubicBezTo>
                    <a:pt x="252972" y="218488"/>
                    <a:pt x="252972" y="218488"/>
                    <a:pt x="252972" y="223190"/>
                  </a:cubicBezTo>
                  <a:cubicBezTo>
                    <a:pt x="248266" y="223190"/>
                    <a:pt x="248266" y="223190"/>
                    <a:pt x="248266" y="223190"/>
                  </a:cubicBezTo>
                  <a:cubicBezTo>
                    <a:pt x="248266" y="223190"/>
                    <a:pt x="248266" y="223190"/>
                    <a:pt x="248266" y="218488"/>
                  </a:cubicBezTo>
                  <a:close/>
                  <a:moveTo>
                    <a:pt x="252972" y="209085"/>
                  </a:moveTo>
                  <a:cubicBezTo>
                    <a:pt x="257679" y="209085"/>
                    <a:pt x="257679" y="209085"/>
                    <a:pt x="257679" y="209085"/>
                  </a:cubicBezTo>
                  <a:cubicBezTo>
                    <a:pt x="257679" y="213787"/>
                    <a:pt x="257679" y="213787"/>
                    <a:pt x="257679" y="213787"/>
                  </a:cubicBezTo>
                  <a:cubicBezTo>
                    <a:pt x="257679" y="213787"/>
                    <a:pt x="257679" y="213787"/>
                    <a:pt x="257679" y="218488"/>
                  </a:cubicBezTo>
                  <a:cubicBezTo>
                    <a:pt x="252972" y="218488"/>
                    <a:pt x="252972" y="218488"/>
                    <a:pt x="252972" y="218488"/>
                  </a:cubicBezTo>
                  <a:cubicBezTo>
                    <a:pt x="252972" y="218488"/>
                    <a:pt x="252972" y="218488"/>
                    <a:pt x="252972" y="213787"/>
                  </a:cubicBezTo>
                  <a:cubicBezTo>
                    <a:pt x="252972" y="213787"/>
                    <a:pt x="252972" y="213787"/>
                    <a:pt x="252972" y="209085"/>
                  </a:cubicBezTo>
                  <a:close/>
                  <a:moveTo>
                    <a:pt x="257679" y="199683"/>
                  </a:moveTo>
                  <a:cubicBezTo>
                    <a:pt x="262385" y="199683"/>
                    <a:pt x="262385" y="199683"/>
                    <a:pt x="262385" y="199683"/>
                  </a:cubicBezTo>
                  <a:lnTo>
                    <a:pt x="262385" y="200024"/>
                  </a:lnTo>
                  <a:lnTo>
                    <a:pt x="262385" y="204384"/>
                  </a:lnTo>
                  <a:cubicBezTo>
                    <a:pt x="262385" y="204384"/>
                    <a:pt x="262385" y="204384"/>
                    <a:pt x="262385" y="209085"/>
                  </a:cubicBezTo>
                  <a:cubicBezTo>
                    <a:pt x="262385" y="209085"/>
                    <a:pt x="262385" y="209085"/>
                    <a:pt x="257679" y="209085"/>
                  </a:cubicBezTo>
                  <a:cubicBezTo>
                    <a:pt x="257679" y="209085"/>
                    <a:pt x="257679" y="209085"/>
                    <a:pt x="257679" y="204384"/>
                  </a:cubicBezTo>
                  <a:cubicBezTo>
                    <a:pt x="257679" y="204384"/>
                    <a:pt x="257679" y="204384"/>
                    <a:pt x="257679" y="199683"/>
                  </a:cubicBezTo>
                  <a:close/>
                  <a:moveTo>
                    <a:pt x="183801" y="194627"/>
                  </a:moveTo>
                  <a:cubicBezTo>
                    <a:pt x="183801" y="199231"/>
                    <a:pt x="183801" y="199231"/>
                    <a:pt x="183801" y="199231"/>
                  </a:cubicBezTo>
                  <a:cubicBezTo>
                    <a:pt x="183801" y="199231"/>
                    <a:pt x="183801" y="199231"/>
                    <a:pt x="183801" y="203835"/>
                  </a:cubicBezTo>
                  <a:cubicBezTo>
                    <a:pt x="183801" y="203835"/>
                    <a:pt x="183801" y="203835"/>
                    <a:pt x="183801" y="208438"/>
                  </a:cubicBezTo>
                  <a:cubicBezTo>
                    <a:pt x="183801" y="208438"/>
                    <a:pt x="183801" y="208438"/>
                    <a:pt x="183801" y="213042"/>
                  </a:cubicBezTo>
                  <a:cubicBezTo>
                    <a:pt x="183801" y="213042"/>
                    <a:pt x="183801" y="213042"/>
                    <a:pt x="183801" y="217646"/>
                  </a:cubicBezTo>
                  <a:cubicBezTo>
                    <a:pt x="183801" y="222250"/>
                    <a:pt x="183801" y="222250"/>
                    <a:pt x="183801" y="222250"/>
                  </a:cubicBezTo>
                  <a:cubicBezTo>
                    <a:pt x="183801" y="222250"/>
                    <a:pt x="183801" y="222250"/>
                    <a:pt x="183801" y="226853"/>
                  </a:cubicBezTo>
                  <a:cubicBezTo>
                    <a:pt x="183801" y="226853"/>
                    <a:pt x="183801" y="226853"/>
                    <a:pt x="183801" y="231457"/>
                  </a:cubicBezTo>
                  <a:cubicBezTo>
                    <a:pt x="183801" y="236061"/>
                    <a:pt x="183801" y="236061"/>
                    <a:pt x="183801" y="236061"/>
                  </a:cubicBezTo>
                  <a:cubicBezTo>
                    <a:pt x="183801" y="236061"/>
                    <a:pt x="183801" y="236061"/>
                    <a:pt x="183801" y="240665"/>
                  </a:cubicBezTo>
                  <a:cubicBezTo>
                    <a:pt x="183801" y="240665"/>
                    <a:pt x="183801" y="240665"/>
                    <a:pt x="183801" y="245268"/>
                  </a:cubicBezTo>
                  <a:cubicBezTo>
                    <a:pt x="183801" y="245268"/>
                    <a:pt x="183801" y="245268"/>
                    <a:pt x="183801" y="249872"/>
                  </a:cubicBezTo>
                  <a:cubicBezTo>
                    <a:pt x="183801" y="249872"/>
                    <a:pt x="183801" y="249872"/>
                    <a:pt x="179134" y="249872"/>
                  </a:cubicBezTo>
                  <a:cubicBezTo>
                    <a:pt x="179134" y="249872"/>
                    <a:pt x="179134" y="249872"/>
                    <a:pt x="179134" y="254476"/>
                  </a:cubicBezTo>
                  <a:cubicBezTo>
                    <a:pt x="179134" y="254476"/>
                    <a:pt x="179134" y="254476"/>
                    <a:pt x="179134" y="259080"/>
                  </a:cubicBezTo>
                  <a:cubicBezTo>
                    <a:pt x="179134" y="259080"/>
                    <a:pt x="179134" y="259080"/>
                    <a:pt x="179134" y="263683"/>
                  </a:cubicBezTo>
                  <a:cubicBezTo>
                    <a:pt x="174466" y="263683"/>
                    <a:pt x="174466" y="263683"/>
                    <a:pt x="174466" y="263683"/>
                  </a:cubicBezTo>
                  <a:cubicBezTo>
                    <a:pt x="174466" y="268287"/>
                    <a:pt x="174466" y="268287"/>
                    <a:pt x="174466" y="268287"/>
                  </a:cubicBezTo>
                  <a:cubicBezTo>
                    <a:pt x="174466" y="268287"/>
                    <a:pt x="174466" y="268287"/>
                    <a:pt x="174466" y="272891"/>
                  </a:cubicBezTo>
                  <a:cubicBezTo>
                    <a:pt x="174466" y="272891"/>
                    <a:pt x="174466" y="272891"/>
                    <a:pt x="174466" y="277495"/>
                  </a:cubicBezTo>
                  <a:cubicBezTo>
                    <a:pt x="174466" y="277495"/>
                    <a:pt x="174466" y="277495"/>
                    <a:pt x="174466" y="282098"/>
                  </a:cubicBezTo>
                  <a:cubicBezTo>
                    <a:pt x="174466" y="282098"/>
                    <a:pt x="174466" y="282098"/>
                    <a:pt x="169799" y="282098"/>
                  </a:cubicBezTo>
                  <a:cubicBezTo>
                    <a:pt x="169799" y="282098"/>
                    <a:pt x="169799" y="282098"/>
                    <a:pt x="169799" y="286702"/>
                  </a:cubicBezTo>
                  <a:cubicBezTo>
                    <a:pt x="169799" y="286702"/>
                    <a:pt x="169799" y="286702"/>
                    <a:pt x="165132" y="286702"/>
                  </a:cubicBezTo>
                  <a:cubicBezTo>
                    <a:pt x="165132" y="286702"/>
                    <a:pt x="160464" y="286702"/>
                    <a:pt x="160464" y="286702"/>
                  </a:cubicBezTo>
                  <a:cubicBezTo>
                    <a:pt x="160464" y="286702"/>
                    <a:pt x="160464" y="286702"/>
                    <a:pt x="155797" y="286702"/>
                  </a:cubicBezTo>
                  <a:cubicBezTo>
                    <a:pt x="155797" y="286702"/>
                    <a:pt x="155797" y="286702"/>
                    <a:pt x="155797" y="282098"/>
                  </a:cubicBezTo>
                  <a:cubicBezTo>
                    <a:pt x="155797" y="282098"/>
                    <a:pt x="155797" y="282098"/>
                    <a:pt x="155797" y="277495"/>
                  </a:cubicBezTo>
                  <a:cubicBezTo>
                    <a:pt x="155797" y="277495"/>
                    <a:pt x="155797" y="277495"/>
                    <a:pt x="151130" y="277495"/>
                  </a:cubicBezTo>
                  <a:cubicBezTo>
                    <a:pt x="151130" y="277495"/>
                    <a:pt x="151130" y="277495"/>
                    <a:pt x="151130" y="272891"/>
                  </a:cubicBezTo>
                  <a:cubicBezTo>
                    <a:pt x="151130" y="272891"/>
                    <a:pt x="151130" y="272891"/>
                    <a:pt x="155797" y="272891"/>
                  </a:cubicBezTo>
                  <a:cubicBezTo>
                    <a:pt x="155797" y="272891"/>
                    <a:pt x="155797" y="272891"/>
                    <a:pt x="155797" y="268287"/>
                  </a:cubicBezTo>
                  <a:cubicBezTo>
                    <a:pt x="155797" y="268287"/>
                    <a:pt x="155797" y="268287"/>
                    <a:pt x="160464" y="268287"/>
                  </a:cubicBezTo>
                  <a:cubicBezTo>
                    <a:pt x="160464" y="268287"/>
                    <a:pt x="160464" y="268287"/>
                    <a:pt x="160464" y="263683"/>
                  </a:cubicBezTo>
                  <a:cubicBezTo>
                    <a:pt x="160464" y="259080"/>
                    <a:pt x="160464" y="259080"/>
                    <a:pt x="160464" y="259080"/>
                  </a:cubicBezTo>
                  <a:cubicBezTo>
                    <a:pt x="160464" y="259080"/>
                    <a:pt x="160464" y="259080"/>
                    <a:pt x="165132" y="259080"/>
                  </a:cubicBezTo>
                  <a:cubicBezTo>
                    <a:pt x="165132" y="254476"/>
                    <a:pt x="165132" y="254476"/>
                    <a:pt x="165132" y="254476"/>
                  </a:cubicBezTo>
                  <a:cubicBezTo>
                    <a:pt x="165132" y="254476"/>
                    <a:pt x="165132" y="254476"/>
                    <a:pt x="165132" y="249872"/>
                  </a:cubicBezTo>
                  <a:cubicBezTo>
                    <a:pt x="165132" y="249872"/>
                    <a:pt x="165132" y="249872"/>
                    <a:pt x="165132" y="245268"/>
                  </a:cubicBezTo>
                  <a:cubicBezTo>
                    <a:pt x="165132" y="245268"/>
                    <a:pt x="165132" y="245268"/>
                    <a:pt x="169799" y="245268"/>
                  </a:cubicBezTo>
                  <a:cubicBezTo>
                    <a:pt x="169799" y="245268"/>
                    <a:pt x="169799" y="245268"/>
                    <a:pt x="169799" y="240665"/>
                  </a:cubicBezTo>
                  <a:cubicBezTo>
                    <a:pt x="169799" y="240665"/>
                    <a:pt x="169799" y="240665"/>
                    <a:pt x="169799" y="236061"/>
                  </a:cubicBezTo>
                  <a:cubicBezTo>
                    <a:pt x="169799" y="236061"/>
                    <a:pt x="169799" y="236061"/>
                    <a:pt x="169799" y="231457"/>
                  </a:cubicBezTo>
                  <a:cubicBezTo>
                    <a:pt x="169799" y="231457"/>
                    <a:pt x="169799" y="231457"/>
                    <a:pt x="169799" y="226853"/>
                  </a:cubicBezTo>
                  <a:cubicBezTo>
                    <a:pt x="174466" y="226853"/>
                    <a:pt x="174466" y="226853"/>
                    <a:pt x="174466" y="226853"/>
                  </a:cubicBezTo>
                  <a:cubicBezTo>
                    <a:pt x="174466" y="226853"/>
                    <a:pt x="174466" y="226853"/>
                    <a:pt x="174466" y="222250"/>
                  </a:cubicBezTo>
                  <a:cubicBezTo>
                    <a:pt x="174466" y="222250"/>
                    <a:pt x="174466" y="217646"/>
                    <a:pt x="174466" y="217646"/>
                  </a:cubicBezTo>
                  <a:cubicBezTo>
                    <a:pt x="174466" y="213042"/>
                    <a:pt x="174466" y="213042"/>
                    <a:pt x="174466" y="213042"/>
                  </a:cubicBezTo>
                  <a:cubicBezTo>
                    <a:pt x="174466" y="213042"/>
                    <a:pt x="174466" y="213042"/>
                    <a:pt x="179134" y="213042"/>
                  </a:cubicBezTo>
                  <a:cubicBezTo>
                    <a:pt x="179134" y="208438"/>
                    <a:pt x="179134" y="208438"/>
                    <a:pt x="179134" y="208438"/>
                  </a:cubicBezTo>
                  <a:cubicBezTo>
                    <a:pt x="179134" y="208438"/>
                    <a:pt x="179134" y="208438"/>
                    <a:pt x="179134" y="203835"/>
                  </a:cubicBezTo>
                  <a:cubicBezTo>
                    <a:pt x="179134" y="199231"/>
                    <a:pt x="179134" y="199231"/>
                    <a:pt x="179134" y="199231"/>
                  </a:cubicBezTo>
                  <a:cubicBezTo>
                    <a:pt x="179134" y="199231"/>
                    <a:pt x="179134" y="199231"/>
                    <a:pt x="183801" y="194627"/>
                  </a:cubicBezTo>
                  <a:close/>
                  <a:moveTo>
                    <a:pt x="183801" y="190023"/>
                  </a:moveTo>
                  <a:cubicBezTo>
                    <a:pt x="183801" y="190023"/>
                    <a:pt x="183801" y="190023"/>
                    <a:pt x="188468" y="194627"/>
                  </a:cubicBezTo>
                  <a:cubicBezTo>
                    <a:pt x="188468" y="194627"/>
                    <a:pt x="188468" y="194627"/>
                    <a:pt x="183801" y="194627"/>
                  </a:cubicBezTo>
                  <a:cubicBezTo>
                    <a:pt x="183801" y="194627"/>
                    <a:pt x="183801" y="194627"/>
                    <a:pt x="183801" y="190023"/>
                  </a:cubicBezTo>
                  <a:close/>
                  <a:moveTo>
                    <a:pt x="183801" y="185420"/>
                  </a:moveTo>
                  <a:cubicBezTo>
                    <a:pt x="183801" y="185420"/>
                    <a:pt x="188468" y="185420"/>
                    <a:pt x="188468" y="185420"/>
                  </a:cubicBezTo>
                  <a:cubicBezTo>
                    <a:pt x="188468" y="185420"/>
                    <a:pt x="188468" y="185420"/>
                    <a:pt x="188468" y="190023"/>
                  </a:cubicBezTo>
                  <a:cubicBezTo>
                    <a:pt x="183801" y="190023"/>
                    <a:pt x="183801" y="190023"/>
                    <a:pt x="183801" y="190023"/>
                  </a:cubicBezTo>
                  <a:cubicBezTo>
                    <a:pt x="183801" y="190023"/>
                    <a:pt x="183801" y="190023"/>
                    <a:pt x="183801" y="185420"/>
                  </a:cubicBezTo>
                  <a:close/>
                  <a:moveTo>
                    <a:pt x="188468" y="171608"/>
                  </a:moveTo>
                  <a:cubicBezTo>
                    <a:pt x="188468" y="171608"/>
                    <a:pt x="193136" y="171608"/>
                    <a:pt x="193136" y="171608"/>
                  </a:cubicBezTo>
                  <a:cubicBezTo>
                    <a:pt x="193136" y="171608"/>
                    <a:pt x="193136" y="171608"/>
                    <a:pt x="193136" y="176212"/>
                  </a:cubicBezTo>
                  <a:cubicBezTo>
                    <a:pt x="188468" y="176212"/>
                    <a:pt x="188468" y="176212"/>
                    <a:pt x="188468" y="176212"/>
                  </a:cubicBezTo>
                  <a:cubicBezTo>
                    <a:pt x="188468" y="176212"/>
                    <a:pt x="188468" y="171608"/>
                    <a:pt x="188468" y="171608"/>
                  </a:cubicBezTo>
                  <a:close/>
                  <a:moveTo>
                    <a:pt x="160576" y="166687"/>
                  </a:moveTo>
                  <a:cubicBezTo>
                    <a:pt x="160576" y="166687"/>
                    <a:pt x="165576" y="166687"/>
                    <a:pt x="165576" y="166687"/>
                  </a:cubicBezTo>
                  <a:cubicBezTo>
                    <a:pt x="170577" y="166687"/>
                    <a:pt x="170577" y="166687"/>
                    <a:pt x="170577" y="166687"/>
                  </a:cubicBezTo>
                  <a:cubicBezTo>
                    <a:pt x="170577" y="171132"/>
                    <a:pt x="170577" y="171132"/>
                    <a:pt x="170577" y="171132"/>
                  </a:cubicBezTo>
                  <a:cubicBezTo>
                    <a:pt x="170577" y="171132"/>
                    <a:pt x="170577" y="171132"/>
                    <a:pt x="175578" y="171132"/>
                  </a:cubicBezTo>
                  <a:cubicBezTo>
                    <a:pt x="175578" y="171132"/>
                    <a:pt x="175578" y="171132"/>
                    <a:pt x="175578" y="175577"/>
                  </a:cubicBezTo>
                  <a:cubicBezTo>
                    <a:pt x="175578" y="175577"/>
                    <a:pt x="175578" y="180022"/>
                    <a:pt x="175578" y="180022"/>
                  </a:cubicBezTo>
                  <a:cubicBezTo>
                    <a:pt x="170577" y="180022"/>
                    <a:pt x="170577" y="180022"/>
                    <a:pt x="170577" y="180022"/>
                  </a:cubicBezTo>
                  <a:cubicBezTo>
                    <a:pt x="170577" y="180022"/>
                    <a:pt x="170577" y="180022"/>
                    <a:pt x="165576" y="180022"/>
                  </a:cubicBezTo>
                  <a:cubicBezTo>
                    <a:pt x="165576" y="184467"/>
                    <a:pt x="165576" y="184467"/>
                    <a:pt x="165576" y="184467"/>
                  </a:cubicBezTo>
                  <a:cubicBezTo>
                    <a:pt x="160576" y="184467"/>
                    <a:pt x="160576" y="184467"/>
                    <a:pt x="160576" y="184467"/>
                  </a:cubicBezTo>
                  <a:cubicBezTo>
                    <a:pt x="160576" y="184467"/>
                    <a:pt x="160576" y="184467"/>
                    <a:pt x="160576" y="180022"/>
                  </a:cubicBezTo>
                  <a:cubicBezTo>
                    <a:pt x="160576" y="180022"/>
                    <a:pt x="155575" y="180022"/>
                    <a:pt x="155575" y="180022"/>
                  </a:cubicBezTo>
                  <a:cubicBezTo>
                    <a:pt x="155575" y="175577"/>
                    <a:pt x="155575" y="175577"/>
                    <a:pt x="155575" y="175577"/>
                  </a:cubicBezTo>
                  <a:cubicBezTo>
                    <a:pt x="155575" y="175577"/>
                    <a:pt x="155575" y="175577"/>
                    <a:pt x="155575" y="171132"/>
                  </a:cubicBezTo>
                  <a:cubicBezTo>
                    <a:pt x="158075" y="171132"/>
                    <a:pt x="159325" y="171132"/>
                    <a:pt x="159951" y="171132"/>
                  </a:cubicBezTo>
                  <a:cubicBezTo>
                    <a:pt x="160576" y="171132"/>
                    <a:pt x="160576" y="171132"/>
                    <a:pt x="160576" y="171132"/>
                  </a:cubicBezTo>
                  <a:cubicBezTo>
                    <a:pt x="160576" y="166687"/>
                    <a:pt x="160576" y="166687"/>
                    <a:pt x="160576" y="166687"/>
                  </a:cubicBezTo>
                  <a:close/>
                  <a:moveTo>
                    <a:pt x="220681" y="162413"/>
                  </a:moveTo>
                  <a:cubicBezTo>
                    <a:pt x="225257" y="162413"/>
                    <a:pt x="225257" y="162413"/>
                    <a:pt x="225257" y="162413"/>
                  </a:cubicBezTo>
                  <a:cubicBezTo>
                    <a:pt x="225257" y="162413"/>
                    <a:pt x="225257" y="162413"/>
                    <a:pt x="225257" y="167115"/>
                  </a:cubicBezTo>
                  <a:cubicBezTo>
                    <a:pt x="225257" y="171816"/>
                    <a:pt x="225257" y="171816"/>
                    <a:pt x="225257" y="171816"/>
                  </a:cubicBezTo>
                  <a:cubicBezTo>
                    <a:pt x="225257" y="171816"/>
                    <a:pt x="225257" y="171816"/>
                    <a:pt x="225257" y="176518"/>
                  </a:cubicBezTo>
                  <a:cubicBezTo>
                    <a:pt x="225257" y="176518"/>
                    <a:pt x="225257" y="176518"/>
                    <a:pt x="220681" y="176518"/>
                  </a:cubicBezTo>
                  <a:cubicBezTo>
                    <a:pt x="220681" y="176518"/>
                    <a:pt x="220681" y="176518"/>
                    <a:pt x="220681" y="181219"/>
                  </a:cubicBezTo>
                  <a:cubicBezTo>
                    <a:pt x="220681" y="185921"/>
                    <a:pt x="220681" y="185921"/>
                    <a:pt x="220681" y="185921"/>
                  </a:cubicBezTo>
                  <a:cubicBezTo>
                    <a:pt x="220681" y="185921"/>
                    <a:pt x="220681" y="185921"/>
                    <a:pt x="220681" y="190622"/>
                  </a:cubicBezTo>
                  <a:cubicBezTo>
                    <a:pt x="220681" y="190622"/>
                    <a:pt x="220681" y="190622"/>
                    <a:pt x="216105" y="190622"/>
                  </a:cubicBezTo>
                  <a:cubicBezTo>
                    <a:pt x="216105" y="190622"/>
                    <a:pt x="216105" y="190622"/>
                    <a:pt x="216105" y="195324"/>
                  </a:cubicBezTo>
                  <a:cubicBezTo>
                    <a:pt x="216105" y="195324"/>
                    <a:pt x="216105" y="195324"/>
                    <a:pt x="211529" y="200025"/>
                  </a:cubicBezTo>
                  <a:cubicBezTo>
                    <a:pt x="211529" y="200025"/>
                    <a:pt x="211529" y="200025"/>
                    <a:pt x="211529" y="195324"/>
                  </a:cubicBezTo>
                  <a:cubicBezTo>
                    <a:pt x="211529" y="190622"/>
                    <a:pt x="211529" y="190622"/>
                    <a:pt x="211529" y="190622"/>
                  </a:cubicBezTo>
                  <a:cubicBezTo>
                    <a:pt x="211529" y="190622"/>
                    <a:pt x="211529" y="190622"/>
                    <a:pt x="211529" y="185921"/>
                  </a:cubicBezTo>
                  <a:cubicBezTo>
                    <a:pt x="211529" y="185921"/>
                    <a:pt x="211529" y="185921"/>
                    <a:pt x="211529" y="181219"/>
                  </a:cubicBezTo>
                  <a:cubicBezTo>
                    <a:pt x="211529" y="181219"/>
                    <a:pt x="211529" y="181219"/>
                    <a:pt x="216105" y="181219"/>
                  </a:cubicBezTo>
                  <a:cubicBezTo>
                    <a:pt x="216105" y="181219"/>
                    <a:pt x="216105" y="181219"/>
                    <a:pt x="216105" y="176518"/>
                  </a:cubicBezTo>
                  <a:cubicBezTo>
                    <a:pt x="216105" y="176518"/>
                    <a:pt x="216105" y="176518"/>
                    <a:pt x="216105" y="171816"/>
                  </a:cubicBezTo>
                  <a:cubicBezTo>
                    <a:pt x="216105" y="171816"/>
                    <a:pt x="216105" y="171816"/>
                    <a:pt x="220681" y="171816"/>
                  </a:cubicBezTo>
                  <a:cubicBezTo>
                    <a:pt x="220681" y="171816"/>
                    <a:pt x="220681" y="171816"/>
                    <a:pt x="220681" y="167115"/>
                  </a:cubicBezTo>
                  <a:cubicBezTo>
                    <a:pt x="220681" y="162413"/>
                    <a:pt x="220681" y="162413"/>
                    <a:pt x="220681" y="162413"/>
                  </a:cubicBezTo>
                  <a:close/>
                  <a:moveTo>
                    <a:pt x="193136" y="157797"/>
                  </a:moveTo>
                  <a:cubicBezTo>
                    <a:pt x="193136" y="157797"/>
                    <a:pt x="193136" y="157797"/>
                    <a:pt x="197803" y="157797"/>
                  </a:cubicBezTo>
                  <a:cubicBezTo>
                    <a:pt x="197803" y="157797"/>
                    <a:pt x="197803" y="157797"/>
                    <a:pt x="197803" y="162401"/>
                  </a:cubicBezTo>
                  <a:cubicBezTo>
                    <a:pt x="197803" y="162401"/>
                    <a:pt x="197803" y="162401"/>
                    <a:pt x="193136" y="162401"/>
                  </a:cubicBezTo>
                  <a:cubicBezTo>
                    <a:pt x="193136" y="162401"/>
                    <a:pt x="193136" y="162401"/>
                    <a:pt x="193136" y="157797"/>
                  </a:cubicBezTo>
                  <a:close/>
                  <a:moveTo>
                    <a:pt x="240030" y="153352"/>
                  </a:moveTo>
                  <a:cubicBezTo>
                    <a:pt x="244475" y="153352"/>
                    <a:pt x="244475" y="153352"/>
                    <a:pt x="244475" y="153352"/>
                  </a:cubicBezTo>
                  <a:cubicBezTo>
                    <a:pt x="244475" y="153352"/>
                    <a:pt x="244475" y="157797"/>
                    <a:pt x="244475" y="157797"/>
                  </a:cubicBezTo>
                  <a:cubicBezTo>
                    <a:pt x="244475" y="162242"/>
                    <a:pt x="248920" y="162242"/>
                    <a:pt x="248920" y="162242"/>
                  </a:cubicBezTo>
                  <a:cubicBezTo>
                    <a:pt x="248920" y="166687"/>
                    <a:pt x="248920" y="166687"/>
                    <a:pt x="248920" y="166687"/>
                  </a:cubicBezTo>
                  <a:cubicBezTo>
                    <a:pt x="248920" y="166687"/>
                    <a:pt x="248920" y="171132"/>
                    <a:pt x="248920" y="171132"/>
                  </a:cubicBezTo>
                  <a:cubicBezTo>
                    <a:pt x="248920" y="171132"/>
                    <a:pt x="244475" y="171132"/>
                    <a:pt x="244475" y="171132"/>
                  </a:cubicBezTo>
                  <a:cubicBezTo>
                    <a:pt x="244475" y="175577"/>
                    <a:pt x="244475" y="175577"/>
                    <a:pt x="244475" y="175577"/>
                  </a:cubicBezTo>
                  <a:cubicBezTo>
                    <a:pt x="244475" y="175577"/>
                    <a:pt x="244475" y="175577"/>
                    <a:pt x="240030" y="175577"/>
                  </a:cubicBezTo>
                  <a:cubicBezTo>
                    <a:pt x="240030" y="175577"/>
                    <a:pt x="240030" y="171132"/>
                    <a:pt x="240030" y="171132"/>
                  </a:cubicBezTo>
                  <a:cubicBezTo>
                    <a:pt x="240030" y="171132"/>
                    <a:pt x="240030" y="171132"/>
                    <a:pt x="235585" y="171132"/>
                  </a:cubicBezTo>
                  <a:cubicBezTo>
                    <a:pt x="235585" y="166687"/>
                    <a:pt x="235585" y="166687"/>
                    <a:pt x="235585" y="166687"/>
                  </a:cubicBezTo>
                  <a:cubicBezTo>
                    <a:pt x="235585" y="166687"/>
                    <a:pt x="235585" y="162242"/>
                    <a:pt x="235585" y="162242"/>
                  </a:cubicBezTo>
                  <a:cubicBezTo>
                    <a:pt x="235585" y="162242"/>
                    <a:pt x="235585" y="162242"/>
                    <a:pt x="235585" y="157797"/>
                  </a:cubicBezTo>
                  <a:cubicBezTo>
                    <a:pt x="240030" y="157797"/>
                    <a:pt x="240030" y="157797"/>
                    <a:pt x="240030" y="157797"/>
                  </a:cubicBezTo>
                  <a:cubicBezTo>
                    <a:pt x="240030" y="153352"/>
                    <a:pt x="240030" y="153352"/>
                    <a:pt x="240030" y="153352"/>
                  </a:cubicBezTo>
                  <a:close/>
                  <a:moveTo>
                    <a:pt x="225257" y="153011"/>
                  </a:moveTo>
                  <a:cubicBezTo>
                    <a:pt x="225257" y="153011"/>
                    <a:pt x="225257" y="153011"/>
                    <a:pt x="229832" y="153011"/>
                  </a:cubicBezTo>
                  <a:cubicBezTo>
                    <a:pt x="229832" y="153011"/>
                    <a:pt x="229832" y="153011"/>
                    <a:pt x="229832" y="157712"/>
                  </a:cubicBezTo>
                  <a:cubicBezTo>
                    <a:pt x="229832" y="157712"/>
                    <a:pt x="229832" y="157712"/>
                    <a:pt x="229832" y="162413"/>
                  </a:cubicBezTo>
                  <a:cubicBezTo>
                    <a:pt x="229832" y="162413"/>
                    <a:pt x="229832" y="162413"/>
                    <a:pt x="225257" y="162413"/>
                  </a:cubicBezTo>
                  <a:cubicBezTo>
                    <a:pt x="225257" y="162413"/>
                    <a:pt x="225257" y="162413"/>
                    <a:pt x="225257" y="157712"/>
                  </a:cubicBezTo>
                  <a:cubicBezTo>
                    <a:pt x="225257" y="157712"/>
                    <a:pt x="225257" y="157712"/>
                    <a:pt x="225257" y="153011"/>
                  </a:cubicBezTo>
                  <a:close/>
                  <a:moveTo>
                    <a:pt x="738648" y="148907"/>
                  </a:moveTo>
                  <a:cubicBezTo>
                    <a:pt x="743204" y="148907"/>
                    <a:pt x="747760" y="148907"/>
                    <a:pt x="747760" y="153500"/>
                  </a:cubicBezTo>
                  <a:cubicBezTo>
                    <a:pt x="752317" y="153500"/>
                    <a:pt x="756873" y="153500"/>
                    <a:pt x="761429" y="158094"/>
                  </a:cubicBezTo>
                  <a:cubicBezTo>
                    <a:pt x="765985" y="158094"/>
                    <a:pt x="770541" y="158094"/>
                    <a:pt x="775097" y="162687"/>
                  </a:cubicBezTo>
                  <a:cubicBezTo>
                    <a:pt x="775097" y="162687"/>
                    <a:pt x="775097" y="162687"/>
                    <a:pt x="779654" y="162687"/>
                  </a:cubicBezTo>
                  <a:cubicBezTo>
                    <a:pt x="779654" y="162687"/>
                    <a:pt x="779654" y="162687"/>
                    <a:pt x="784210" y="167280"/>
                  </a:cubicBezTo>
                  <a:cubicBezTo>
                    <a:pt x="784210" y="167280"/>
                    <a:pt x="788766" y="167280"/>
                    <a:pt x="788766" y="171873"/>
                  </a:cubicBezTo>
                  <a:cubicBezTo>
                    <a:pt x="788766" y="171873"/>
                    <a:pt x="793322" y="171873"/>
                    <a:pt x="793322" y="171873"/>
                  </a:cubicBezTo>
                  <a:cubicBezTo>
                    <a:pt x="793322" y="171873"/>
                    <a:pt x="793322" y="171873"/>
                    <a:pt x="793322" y="176466"/>
                  </a:cubicBezTo>
                  <a:cubicBezTo>
                    <a:pt x="793322" y="176466"/>
                    <a:pt x="793322" y="176466"/>
                    <a:pt x="793322" y="181060"/>
                  </a:cubicBezTo>
                  <a:cubicBezTo>
                    <a:pt x="793322" y="181060"/>
                    <a:pt x="793322" y="185653"/>
                    <a:pt x="788766" y="181060"/>
                  </a:cubicBezTo>
                  <a:lnTo>
                    <a:pt x="788766" y="183930"/>
                  </a:lnTo>
                  <a:lnTo>
                    <a:pt x="788766" y="185653"/>
                  </a:lnTo>
                  <a:cubicBezTo>
                    <a:pt x="784210" y="185653"/>
                    <a:pt x="784210" y="181060"/>
                    <a:pt x="779654" y="181060"/>
                  </a:cubicBezTo>
                  <a:cubicBezTo>
                    <a:pt x="779654" y="181060"/>
                    <a:pt x="779654" y="181060"/>
                    <a:pt x="775097" y="181060"/>
                  </a:cubicBezTo>
                  <a:lnTo>
                    <a:pt x="768029" y="184622"/>
                  </a:lnTo>
                  <a:lnTo>
                    <a:pt x="768986" y="185579"/>
                  </a:lnTo>
                  <a:cubicBezTo>
                    <a:pt x="768986" y="186193"/>
                    <a:pt x="768488" y="186691"/>
                    <a:pt x="767874" y="186691"/>
                  </a:cubicBezTo>
                  <a:cubicBezTo>
                    <a:pt x="767260" y="186691"/>
                    <a:pt x="766762" y="186193"/>
                    <a:pt x="766762" y="185579"/>
                  </a:cubicBezTo>
                  <a:lnTo>
                    <a:pt x="767404" y="184938"/>
                  </a:lnTo>
                  <a:lnTo>
                    <a:pt x="765985" y="185653"/>
                  </a:lnTo>
                  <a:cubicBezTo>
                    <a:pt x="765985" y="185653"/>
                    <a:pt x="761429" y="185653"/>
                    <a:pt x="761429" y="185653"/>
                  </a:cubicBezTo>
                  <a:cubicBezTo>
                    <a:pt x="765985" y="185653"/>
                    <a:pt x="765985" y="190246"/>
                    <a:pt x="765985" y="190246"/>
                  </a:cubicBezTo>
                  <a:cubicBezTo>
                    <a:pt x="765985" y="190246"/>
                    <a:pt x="765985" y="190246"/>
                    <a:pt x="770541" y="190246"/>
                  </a:cubicBezTo>
                  <a:cubicBezTo>
                    <a:pt x="770541" y="190246"/>
                    <a:pt x="770541" y="190246"/>
                    <a:pt x="775097" y="190246"/>
                  </a:cubicBezTo>
                  <a:cubicBezTo>
                    <a:pt x="775097" y="194839"/>
                    <a:pt x="775097" y="194839"/>
                    <a:pt x="775097" y="194839"/>
                  </a:cubicBezTo>
                  <a:cubicBezTo>
                    <a:pt x="775097" y="194839"/>
                    <a:pt x="775097" y="194839"/>
                    <a:pt x="779654" y="194839"/>
                  </a:cubicBezTo>
                  <a:cubicBezTo>
                    <a:pt x="779654" y="194839"/>
                    <a:pt x="784210" y="199432"/>
                    <a:pt x="784210" y="199432"/>
                  </a:cubicBezTo>
                  <a:cubicBezTo>
                    <a:pt x="784210" y="199432"/>
                    <a:pt x="784210" y="199432"/>
                    <a:pt x="784210" y="204026"/>
                  </a:cubicBezTo>
                  <a:cubicBezTo>
                    <a:pt x="788766" y="204026"/>
                    <a:pt x="788766" y="204026"/>
                    <a:pt x="788766" y="208619"/>
                  </a:cubicBezTo>
                  <a:cubicBezTo>
                    <a:pt x="788766" y="208619"/>
                    <a:pt x="788766" y="208619"/>
                    <a:pt x="788766" y="213212"/>
                  </a:cubicBezTo>
                  <a:cubicBezTo>
                    <a:pt x="788766" y="213212"/>
                    <a:pt x="788766" y="213212"/>
                    <a:pt x="788766" y="217805"/>
                  </a:cubicBezTo>
                  <a:cubicBezTo>
                    <a:pt x="784210" y="217805"/>
                    <a:pt x="784210" y="217805"/>
                    <a:pt x="784210" y="217805"/>
                  </a:cubicBezTo>
                  <a:cubicBezTo>
                    <a:pt x="779654" y="217805"/>
                    <a:pt x="779654" y="217805"/>
                    <a:pt x="779654" y="217805"/>
                  </a:cubicBezTo>
                  <a:cubicBezTo>
                    <a:pt x="779654" y="217805"/>
                    <a:pt x="775097" y="217805"/>
                    <a:pt x="775097" y="213212"/>
                  </a:cubicBezTo>
                  <a:cubicBezTo>
                    <a:pt x="775097" y="213212"/>
                    <a:pt x="770541" y="213212"/>
                    <a:pt x="770541" y="208619"/>
                  </a:cubicBezTo>
                  <a:cubicBezTo>
                    <a:pt x="770541" y="208619"/>
                    <a:pt x="765985" y="208619"/>
                    <a:pt x="765985" y="208619"/>
                  </a:cubicBezTo>
                  <a:cubicBezTo>
                    <a:pt x="765985" y="204026"/>
                    <a:pt x="761429" y="204026"/>
                    <a:pt x="761429" y="204026"/>
                  </a:cubicBezTo>
                  <a:cubicBezTo>
                    <a:pt x="756873" y="199432"/>
                    <a:pt x="752317" y="194839"/>
                    <a:pt x="747760" y="190246"/>
                  </a:cubicBezTo>
                  <a:cubicBezTo>
                    <a:pt x="743204" y="190246"/>
                    <a:pt x="738648" y="190246"/>
                    <a:pt x="738648" y="190246"/>
                  </a:cubicBezTo>
                  <a:cubicBezTo>
                    <a:pt x="734092" y="185653"/>
                    <a:pt x="724980" y="181060"/>
                    <a:pt x="720423" y="181060"/>
                  </a:cubicBezTo>
                  <a:cubicBezTo>
                    <a:pt x="720423" y="181060"/>
                    <a:pt x="720423" y="176466"/>
                    <a:pt x="715867" y="181060"/>
                  </a:cubicBezTo>
                  <a:cubicBezTo>
                    <a:pt x="715867" y="176466"/>
                    <a:pt x="711311" y="176466"/>
                    <a:pt x="711311" y="176466"/>
                  </a:cubicBezTo>
                  <a:cubicBezTo>
                    <a:pt x="706755" y="171873"/>
                    <a:pt x="706755" y="171873"/>
                    <a:pt x="706755" y="171873"/>
                  </a:cubicBezTo>
                  <a:cubicBezTo>
                    <a:pt x="706755" y="167280"/>
                    <a:pt x="711311" y="167280"/>
                    <a:pt x="711311" y="167280"/>
                  </a:cubicBezTo>
                  <a:cubicBezTo>
                    <a:pt x="711311" y="167280"/>
                    <a:pt x="715867" y="167280"/>
                    <a:pt x="715867" y="167280"/>
                  </a:cubicBezTo>
                  <a:cubicBezTo>
                    <a:pt x="715867" y="167280"/>
                    <a:pt x="715867" y="167280"/>
                    <a:pt x="720423" y="167280"/>
                  </a:cubicBezTo>
                  <a:cubicBezTo>
                    <a:pt x="724980" y="167280"/>
                    <a:pt x="724980" y="167280"/>
                    <a:pt x="724980" y="167280"/>
                  </a:cubicBezTo>
                  <a:cubicBezTo>
                    <a:pt x="729536" y="171873"/>
                    <a:pt x="729536" y="171873"/>
                    <a:pt x="734092" y="171873"/>
                  </a:cubicBezTo>
                  <a:cubicBezTo>
                    <a:pt x="734092" y="171873"/>
                    <a:pt x="734092" y="171873"/>
                    <a:pt x="738648" y="171873"/>
                  </a:cubicBezTo>
                  <a:cubicBezTo>
                    <a:pt x="738648" y="176466"/>
                    <a:pt x="743204" y="176466"/>
                    <a:pt x="747760" y="176466"/>
                  </a:cubicBezTo>
                  <a:cubicBezTo>
                    <a:pt x="747760" y="181060"/>
                    <a:pt x="752317" y="176466"/>
                    <a:pt x="756873" y="176466"/>
                  </a:cubicBezTo>
                  <a:cubicBezTo>
                    <a:pt x="761429" y="176466"/>
                    <a:pt x="761429" y="171873"/>
                    <a:pt x="765985" y="171873"/>
                  </a:cubicBezTo>
                  <a:cubicBezTo>
                    <a:pt x="765985" y="167280"/>
                    <a:pt x="761429" y="167280"/>
                    <a:pt x="756873" y="167280"/>
                  </a:cubicBezTo>
                  <a:cubicBezTo>
                    <a:pt x="756873" y="167280"/>
                    <a:pt x="756873" y="167280"/>
                    <a:pt x="752317" y="162687"/>
                  </a:cubicBezTo>
                  <a:cubicBezTo>
                    <a:pt x="752317" y="162687"/>
                    <a:pt x="747760" y="162687"/>
                    <a:pt x="743204" y="162687"/>
                  </a:cubicBezTo>
                  <a:cubicBezTo>
                    <a:pt x="743204" y="162687"/>
                    <a:pt x="743204" y="158094"/>
                    <a:pt x="743204" y="158094"/>
                  </a:cubicBezTo>
                  <a:cubicBezTo>
                    <a:pt x="743204" y="158094"/>
                    <a:pt x="738648" y="153500"/>
                    <a:pt x="738648" y="153500"/>
                  </a:cubicBezTo>
                  <a:cubicBezTo>
                    <a:pt x="738648" y="148907"/>
                    <a:pt x="738648" y="148907"/>
                    <a:pt x="738648" y="148907"/>
                  </a:cubicBezTo>
                  <a:close/>
                  <a:moveTo>
                    <a:pt x="229832" y="143608"/>
                  </a:moveTo>
                  <a:cubicBezTo>
                    <a:pt x="229832" y="143608"/>
                    <a:pt x="229832" y="143608"/>
                    <a:pt x="234408" y="143608"/>
                  </a:cubicBezTo>
                  <a:cubicBezTo>
                    <a:pt x="234408" y="143608"/>
                    <a:pt x="234408" y="143608"/>
                    <a:pt x="234408" y="148309"/>
                  </a:cubicBezTo>
                  <a:cubicBezTo>
                    <a:pt x="229832" y="148309"/>
                    <a:pt x="229832" y="148309"/>
                    <a:pt x="229832" y="148309"/>
                  </a:cubicBezTo>
                  <a:cubicBezTo>
                    <a:pt x="229832" y="148309"/>
                    <a:pt x="229832" y="148309"/>
                    <a:pt x="229832" y="143608"/>
                  </a:cubicBezTo>
                  <a:close/>
                  <a:moveTo>
                    <a:pt x="730092" y="135572"/>
                  </a:moveTo>
                  <a:cubicBezTo>
                    <a:pt x="730706" y="135572"/>
                    <a:pt x="731204" y="136070"/>
                    <a:pt x="731204" y="136684"/>
                  </a:cubicBezTo>
                  <a:cubicBezTo>
                    <a:pt x="731204" y="137298"/>
                    <a:pt x="730706" y="137796"/>
                    <a:pt x="730092" y="137796"/>
                  </a:cubicBezTo>
                  <a:cubicBezTo>
                    <a:pt x="729478" y="137796"/>
                    <a:pt x="728980" y="137298"/>
                    <a:pt x="728980" y="136684"/>
                  </a:cubicBezTo>
                  <a:cubicBezTo>
                    <a:pt x="728980" y="136070"/>
                    <a:pt x="729478" y="135572"/>
                    <a:pt x="730092" y="135572"/>
                  </a:cubicBezTo>
                  <a:close/>
                  <a:moveTo>
                    <a:pt x="721202" y="135572"/>
                  </a:moveTo>
                  <a:cubicBezTo>
                    <a:pt x="721816" y="135572"/>
                    <a:pt x="722314" y="136070"/>
                    <a:pt x="722314" y="136684"/>
                  </a:cubicBezTo>
                  <a:cubicBezTo>
                    <a:pt x="722314" y="137298"/>
                    <a:pt x="721816" y="137796"/>
                    <a:pt x="721202" y="137796"/>
                  </a:cubicBezTo>
                  <a:cubicBezTo>
                    <a:pt x="720588" y="137796"/>
                    <a:pt x="720090" y="137298"/>
                    <a:pt x="720090" y="136684"/>
                  </a:cubicBezTo>
                  <a:cubicBezTo>
                    <a:pt x="720090" y="136070"/>
                    <a:pt x="720588" y="135572"/>
                    <a:pt x="721202" y="135572"/>
                  </a:cubicBezTo>
                  <a:close/>
                  <a:moveTo>
                    <a:pt x="234408" y="134205"/>
                  </a:moveTo>
                  <a:cubicBezTo>
                    <a:pt x="234408" y="134205"/>
                    <a:pt x="234408" y="134205"/>
                    <a:pt x="238984" y="134205"/>
                  </a:cubicBezTo>
                  <a:cubicBezTo>
                    <a:pt x="238984" y="134205"/>
                    <a:pt x="238984" y="134205"/>
                    <a:pt x="238984" y="138906"/>
                  </a:cubicBezTo>
                  <a:cubicBezTo>
                    <a:pt x="238984" y="138906"/>
                    <a:pt x="238984" y="138906"/>
                    <a:pt x="234408" y="138906"/>
                  </a:cubicBezTo>
                  <a:cubicBezTo>
                    <a:pt x="234408" y="138906"/>
                    <a:pt x="234408" y="134205"/>
                    <a:pt x="234408" y="134205"/>
                  </a:cubicBezTo>
                  <a:close/>
                  <a:moveTo>
                    <a:pt x="821614" y="129645"/>
                  </a:moveTo>
                  <a:cubicBezTo>
                    <a:pt x="826237" y="134275"/>
                    <a:pt x="826237" y="129645"/>
                    <a:pt x="826237" y="129645"/>
                  </a:cubicBezTo>
                  <a:cubicBezTo>
                    <a:pt x="826237" y="129645"/>
                    <a:pt x="821614" y="129645"/>
                    <a:pt x="821614" y="129645"/>
                  </a:cubicBezTo>
                  <a:close/>
                  <a:moveTo>
                    <a:pt x="730092" y="128904"/>
                  </a:moveTo>
                  <a:cubicBezTo>
                    <a:pt x="730706" y="128904"/>
                    <a:pt x="731204" y="129402"/>
                    <a:pt x="731204" y="130016"/>
                  </a:cubicBezTo>
                  <a:cubicBezTo>
                    <a:pt x="731204" y="130630"/>
                    <a:pt x="730706" y="131128"/>
                    <a:pt x="730092" y="131128"/>
                  </a:cubicBezTo>
                  <a:cubicBezTo>
                    <a:pt x="729478" y="131128"/>
                    <a:pt x="728980" y="130630"/>
                    <a:pt x="728980" y="130016"/>
                  </a:cubicBezTo>
                  <a:cubicBezTo>
                    <a:pt x="728980" y="129402"/>
                    <a:pt x="729478" y="128904"/>
                    <a:pt x="730092" y="128904"/>
                  </a:cubicBezTo>
                  <a:close/>
                  <a:moveTo>
                    <a:pt x="725647" y="128904"/>
                  </a:moveTo>
                  <a:cubicBezTo>
                    <a:pt x="726261" y="128904"/>
                    <a:pt x="726759" y="129402"/>
                    <a:pt x="726759" y="130016"/>
                  </a:cubicBezTo>
                  <a:cubicBezTo>
                    <a:pt x="726759" y="130630"/>
                    <a:pt x="726261" y="131128"/>
                    <a:pt x="725647" y="131128"/>
                  </a:cubicBezTo>
                  <a:cubicBezTo>
                    <a:pt x="725033" y="131128"/>
                    <a:pt x="724535" y="130630"/>
                    <a:pt x="724535" y="130016"/>
                  </a:cubicBezTo>
                  <a:cubicBezTo>
                    <a:pt x="724535" y="129402"/>
                    <a:pt x="725033" y="128904"/>
                    <a:pt x="725647" y="128904"/>
                  </a:cubicBezTo>
                  <a:close/>
                  <a:moveTo>
                    <a:pt x="174943" y="128904"/>
                  </a:moveTo>
                  <a:cubicBezTo>
                    <a:pt x="179705" y="128904"/>
                    <a:pt x="179705" y="128904"/>
                    <a:pt x="179705" y="128904"/>
                  </a:cubicBezTo>
                  <a:cubicBezTo>
                    <a:pt x="179705" y="128904"/>
                    <a:pt x="179705" y="128904"/>
                    <a:pt x="179705" y="133720"/>
                  </a:cubicBezTo>
                  <a:cubicBezTo>
                    <a:pt x="184468" y="133720"/>
                    <a:pt x="184468" y="133720"/>
                    <a:pt x="184468" y="133720"/>
                  </a:cubicBezTo>
                  <a:cubicBezTo>
                    <a:pt x="184468" y="133720"/>
                    <a:pt x="184468" y="138535"/>
                    <a:pt x="184468" y="138535"/>
                  </a:cubicBezTo>
                  <a:cubicBezTo>
                    <a:pt x="184468" y="138535"/>
                    <a:pt x="184468" y="138535"/>
                    <a:pt x="184468" y="143351"/>
                  </a:cubicBezTo>
                  <a:cubicBezTo>
                    <a:pt x="184468" y="143351"/>
                    <a:pt x="184468" y="148166"/>
                    <a:pt x="184468" y="148166"/>
                  </a:cubicBezTo>
                  <a:cubicBezTo>
                    <a:pt x="184468" y="148166"/>
                    <a:pt x="184468" y="152982"/>
                    <a:pt x="184468" y="152982"/>
                  </a:cubicBezTo>
                  <a:cubicBezTo>
                    <a:pt x="179705" y="152982"/>
                    <a:pt x="179705" y="152982"/>
                    <a:pt x="179705" y="152982"/>
                  </a:cubicBezTo>
                  <a:cubicBezTo>
                    <a:pt x="179705" y="152982"/>
                    <a:pt x="179705" y="152982"/>
                    <a:pt x="174943" y="152982"/>
                  </a:cubicBezTo>
                  <a:cubicBezTo>
                    <a:pt x="174943" y="152982"/>
                    <a:pt x="174943" y="152982"/>
                    <a:pt x="170180" y="152982"/>
                  </a:cubicBezTo>
                  <a:cubicBezTo>
                    <a:pt x="170180" y="152982"/>
                    <a:pt x="170180" y="152982"/>
                    <a:pt x="170180" y="157797"/>
                  </a:cubicBezTo>
                  <a:cubicBezTo>
                    <a:pt x="170180" y="157797"/>
                    <a:pt x="165418" y="157797"/>
                    <a:pt x="165418" y="157797"/>
                  </a:cubicBezTo>
                  <a:cubicBezTo>
                    <a:pt x="165418" y="157797"/>
                    <a:pt x="165418" y="157797"/>
                    <a:pt x="160655" y="157797"/>
                  </a:cubicBezTo>
                  <a:cubicBezTo>
                    <a:pt x="155892" y="157797"/>
                    <a:pt x="155892" y="157797"/>
                    <a:pt x="155892" y="157797"/>
                  </a:cubicBezTo>
                  <a:cubicBezTo>
                    <a:pt x="155892" y="157797"/>
                    <a:pt x="155892" y="157797"/>
                    <a:pt x="155892" y="152982"/>
                  </a:cubicBezTo>
                  <a:cubicBezTo>
                    <a:pt x="155892" y="152982"/>
                    <a:pt x="155892" y="152982"/>
                    <a:pt x="151130" y="152982"/>
                  </a:cubicBezTo>
                  <a:cubicBezTo>
                    <a:pt x="151130" y="152982"/>
                    <a:pt x="151130" y="152982"/>
                    <a:pt x="151130" y="148166"/>
                  </a:cubicBezTo>
                  <a:cubicBezTo>
                    <a:pt x="151130" y="143351"/>
                    <a:pt x="151130" y="143351"/>
                    <a:pt x="151130" y="143351"/>
                  </a:cubicBezTo>
                  <a:cubicBezTo>
                    <a:pt x="155892" y="143351"/>
                    <a:pt x="155892" y="143351"/>
                    <a:pt x="155892" y="143351"/>
                  </a:cubicBezTo>
                  <a:cubicBezTo>
                    <a:pt x="155892" y="138535"/>
                    <a:pt x="155892" y="138535"/>
                    <a:pt x="155892" y="138535"/>
                  </a:cubicBezTo>
                  <a:cubicBezTo>
                    <a:pt x="160655" y="138535"/>
                    <a:pt x="160655" y="138535"/>
                    <a:pt x="160655" y="138535"/>
                  </a:cubicBezTo>
                  <a:cubicBezTo>
                    <a:pt x="160655" y="133720"/>
                    <a:pt x="160655" y="133720"/>
                    <a:pt x="160655" y="133720"/>
                  </a:cubicBezTo>
                  <a:cubicBezTo>
                    <a:pt x="163036" y="133720"/>
                    <a:pt x="163036" y="133720"/>
                    <a:pt x="162441" y="133720"/>
                  </a:cubicBezTo>
                  <a:lnTo>
                    <a:pt x="165418" y="133720"/>
                  </a:lnTo>
                  <a:cubicBezTo>
                    <a:pt x="165418" y="133720"/>
                    <a:pt x="165418" y="133720"/>
                    <a:pt x="170180" y="133720"/>
                  </a:cubicBezTo>
                  <a:cubicBezTo>
                    <a:pt x="170180" y="128904"/>
                    <a:pt x="174943" y="128904"/>
                    <a:pt x="174943" y="128904"/>
                  </a:cubicBezTo>
                  <a:close/>
                  <a:moveTo>
                    <a:pt x="257679" y="124459"/>
                  </a:moveTo>
                  <a:cubicBezTo>
                    <a:pt x="257679" y="124459"/>
                    <a:pt x="257679" y="124459"/>
                    <a:pt x="262385" y="124459"/>
                  </a:cubicBezTo>
                  <a:cubicBezTo>
                    <a:pt x="262385" y="124459"/>
                    <a:pt x="262385" y="124459"/>
                    <a:pt x="267092" y="124459"/>
                  </a:cubicBezTo>
                  <a:cubicBezTo>
                    <a:pt x="267092" y="124459"/>
                    <a:pt x="267092" y="124459"/>
                    <a:pt x="271798" y="124459"/>
                  </a:cubicBezTo>
                  <a:cubicBezTo>
                    <a:pt x="276505" y="124459"/>
                    <a:pt x="276505" y="124459"/>
                    <a:pt x="276505" y="124459"/>
                  </a:cubicBezTo>
                  <a:cubicBezTo>
                    <a:pt x="276505" y="124459"/>
                    <a:pt x="276505" y="124459"/>
                    <a:pt x="276505" y="129161"/>
                  </a:cubicBezTo>
                  <a:cubicBezTo>
                    <a:pt x="276505" y="129161"/>
                    <a:pt x="276505" y="129161"/>
                    <a:pt x="276505" y="133862"/>
                  </a:cubicBezTo>
                  <a:cubicBezTo>
                    <a:pt x="276505" y="133862"/>
                    <a:pt x="276505" y="133862"/>
                    <a:pt x="276505" y="138564"/>
                  </a:cubicBezTo>
                  <a:cubicBezTo>
                    <a:pt x="271798" y="138564"/>
                    <a:pt x="271798" y="138564"/>
                    <a:pt x="271798" y="138564"/>
                  </a:cubicBezTo>
                  <a:cubicBezTo>
                    <a:pt x="271798" y="138564"/>
                    <a:pt x="271798" y="138564"/>
                    <a:pt x="271798" y="143265"/>
                  </a:cubicBezTo>
                  <a:cubicBezTo>
                    <a:pt x="271798" y="143265"/>
                    <a:pt x="271798" y="143265"/>
                    <a:pt x="271798" y="147966"/>
                  </a:cubicBezTo>
                  <a:cubicBezTo>
                    <a:pt x="271798" y="147966"/>
                    <a:pt x="271798" y="147966"/>
                    <a:pt x="276505" y="152668"/>
                  </a:cubicBezTo>
                  <a:cubicBezTo>
                    <a:pt x="276505" y="152668"/>
                    <a:pt x="276505" y="152668"/>
                    <a:pt x="276505" y="157369"/>
                  </a:cubicBezTo>
                  <a:cubicBezTo>
                    <a:pt x="276505" y="157369"/>
                    <a:pt x="276505" y="157369"/>
                    <a:pt x="276505" y="162071"/>
                  </a:cubicBezTo>
                  <a:cubicBezTo>
                    <a:pt x="276505" y="162071"/>
                    <a:pt x="276505" y="162071"/>
                    <a:pt x="276505" y="166772"/>
                  </a:cubicBezTo>
                  <a:cubicBezTo>
                    <a:pt x="281211" y="166772"/>
                    <a:pt x="281211" y="166772"/>
                    <a:pt x="281211" y="166772"/>
                  </a:cubicBezTo>
                  <a:cubicBezTo>
                    <a:pt x="281211" y="162071"/>
                    <a:pt x="281211" y="162071"/>
                    <a:pt x="281211" y="162071"/>
                  </a:cubicBezTo>
                  <a:cubicBezTo>
                    <a:pt x="281211" y="162071"/>
                    <a:pt x="281211" y="162071"/>
                    <a:pt x="285918" y="162071"/>
                  </a:cubicBezTo>
                  <a:cubicBezTo>
                    <a:pt x="285918" y="162071"/>
                    <a:pt x="285918" y="162071"/>
                    <a:pt x="290624" y="162071"/>
                  </a:cubicBezTo>
                  <a:cubicBezTo>
                    <a:pt x="290624" y="162071"/>
                    <a:pt x="290624" y="162071"/>
                    <a:pt x="290624" y="166772"/>
                  </a:cubicBezTo>
                  <a:cubicBezTo>
                    <a:pt x="290624" y="166772"/>
                    <a:pt x="290624" y="166772"/>
                    <a:pt x="295331" y="166772"/>
                  </a:cubicBezTo>
                  <a:cubicBezTo>
                    <a:pt x="295331" y="166772"/>
                    <a:pt x="295331" y="166772"/>
                    <a:pt x="295331" y="171474"/>
                  </a:cubicBezTo>
                  <a:cubicBezTo>
                    <a:pt x="295331" y="171474"/>
                    <a:pt x="295331" y="171474"/>
                    <a:pt x="295331" y="176175"/>
                  </a:cubicBezTo>
                  <a:cubicBezTo>
                    <a:pt x="300037" y="176175"/>
                    <a:pt x="300037" y="176175"/>
                    <a:pt x="300037" y="176175"/>
                  </a:cubicBezTo>
                  <a:lnTo>
                    <a:pt x="300037" y="180022"/>
                  </a:lnTo>
                  <a:lnTo>
                    <a:pt x="300037" y="180877"/>
                  </a:lnTo>
                  <a:lnTo>
                    <a:pt x="300037" y="184467"/>
                  </a:lnTo>
                  <a:lnTo>
                    <a:pt x="300037" y="185578"/>
                  </a:lnTo>
                  <a:cubicBezTo>
                    <a:pt x="300037" y="185578"/>
                    <a:pt x="300037" y="185578"/>
                    <a:pt x="300037" y="190280"/>
                  </a:cubicBezTo>
                  <a:cubicBezTo>
                    <a:pt x="300037" y="190280"/>
                    <a:pt x="300037" y="190280"/>
                    <a:pt x="300037" y="194981"/>
                  </a:cubicBezTo>
                  <a:cubicBezTo>
                    <a:pt x="300037" y="194981"/>
                    <a:pt x="300037" y="194981"/>
                    <a:pt x="295331" y="194981"/>
                  </a:cubicBezTo>
                  <a:cubicBezTo>
                    <a:pt x="295331" y="194981"/>
                    <a:pt x="295331" y="194981"/>
                    <a:pt x="295331" y="199683"/>
                  </a:cubicBezTo>
                  <a:cubicBezTo>
                    <a:pt x="295331" y="199683"/>
                    <a:pt x="295331" y="199683"/>
                    <a:pt x="290624" y="199683"/>
                  </a:cubicBezTo>
                  <a:cubicBezTo>
                    <a:pt x="290624" y="199683"/>
                    <a:pt x="290624" y="199683"/>
                    <a:pt x="290624" y="204384"/>
                  </a:cubicBezTo>
                  <a:cubicBezTo>
                    <a:pt x="290624" y="204384"/>
                    <a:pt x="290624" y="204384"/>
                    <a:pt x="290624" y="209085"/>
                  </a:cubicBezTo>
                  <a:cubicBezTo>
                    <a:pt x="290624" y="213787"/>
                    <a:pt x="290624" y="213787"/>
                    <a:pt x="290624" y="213787"/>
                  </a:cubicBezTo>
                  <a:cubicBezTo>
                    <a:pt x="290624" y="213787"/>
                    <a:pt x="290624" y="213787"/>
                    <a:pt x="290624" y="218488"/>
                  </a:cubicBezTo>
                  <a:cubicBezTo>
                    <a:pt x="290624" y="218488"/>
                    <a:pt x="290624" y="218488"/>
                    <a:pt x="290624" y="223190"/>
                  </a:cubicBezTo>
                  <a:cubicBezTo>
                    <a:pt x="290624" y="223190"/>
                    <a:pt x="290624" y="223190"/>
                    <a:pt x="285918" y="223190"/>
                  </a:cubicBezTo>
                  <a:cubicBezTo>
                    <a:pt x="285918" y="223190"/>
                    <a:pt x="285918" y="223190"/>
                    <a:pt x="285918" y="227891"/>
                  </a:cubicBezTo>
                  <a:cubicBezTo>
                    <a:pt x="285918" y="227891"/>
                    <a:pt x="285918" y="227891"/>
                    <a:pt x="285918" y="232593"/>
                  </a:cubicBezTo>
                  <a:cubicBezTo>
                    <a:pt x="285918" y="232593"/>
                    <a:pt x="285918" y="232593"/>
                    <a:pt x="281211" y="232593"/>
                  </a:cubicBezTo>
                  <a:cubicBezTo>
                    <a:pt x="281211" y="232593"/>
                    <a:pt x="281211" y="232593"/>
                    <a:pt x="281211" y="237294"/>
                  </a:cubicBezTo>
                  <a:cubicBezTo>
                    <a:pt x="281211" y="237294"/>
                    <a:pt x="281211" y="241996"/>
                    <a:pt x="281211" y="241996"/>
                  </a:cubicBezTo>
                  <a:cubicBezTo>
                    <a:pt x="281211" y="241996"/>
                    <a:pt x="281211" y="241996"/>
                    <a:pt x="276505" y="241996"/>
                  </a:cubicBezTo>
                  <a:cubicBezTo>
                    <a:pt x="276505" y="241996"/>
                    <a:pt x="276505" y="241996"/>
                    <a:pt x="271798" y="241996"/>
                  </a:cubicBezTo>
                  <a:cubicBezTo>
                    <a:pt x="271798" y="241996"/>
                    <a:pt x="271798" y="241996"/>
                    <a:pt x="267092" y="241996"/>
                  </a:cubicBezTo>
                  <a:cubicBezTo>
                    <a:pt x="267092" y="241996"/>
                    <a:pt x="267092" y="241996"/>
                    <a:pt x="267092" y="237294"/>
                  </a:cubicBezTo>
                  <a:cubicBezTo>
                    <a:pt x="267092" y="237294"/>
                    <a:pt x="267092" y="237294"/>
                    <a:pt x="271798" y="237294"/>
                  </a:cubicBezTo>
                  <a:cubicBezTo>
                    <a:pt x="271798" y="237294"/>
                    <a:pt x="271798" y="237294"/>
                    <a:pt x="271798" y="232593"/>
                  </a:cubicBezTo>
                  <a:cubicBezTo>
                    <a:pt x="271798" y="232593"/>
                    <a:pt x="271798" y="232593"/>
                    <a:pt x="276505" y="232593"/>
                  </a:cubicBezTo>
                  <a:cubicBezTo>
                    <a:pt x="276505" y="232593"/>
                    <a:pt x="276505" y="232593"/>
                    <a:pt x="276505" y="227891"/>
                  </a:cubicBezTo>
                  <a:cubicBezTo>
                    <a:pt x="276505" y="227891"/>
                    <a:pt x="276505" y="227891"/>
                    <a:pt x="276505" y="223190"/>
                  </a:cubicBezTo>
                  <a:cubicBezTo>
                    <a:pt x="276505" y="223190"/>
                    <a:pt x="276505" y="223190"/>
                    <a:pt x="281211" y="223190"/>
                  </a:cubicBezTo>
                  <a:cubicBezTo>
                    <a:pt x="281211" y="223190"/>
                    <a:pt x="281211" y="223190"/>
                    <a:pt x="281211" y="218488"/>
                  </a:cubicBezTo>
                  <a:cubicBezTo>
                    <a:pt x="281211" y="218488"/>
                    <a:pt x="281211" y="218488"/>
                    <a:pt x="281211" y="213787"/>
                  </a:cubicBezTo>
                  <a:cubicBezTo>
                    <a:pt x="281211" y="209085"/>
                    <a:pt x="281211" y="209085"/>
                    <a:pt x="281211" y="209085"/>
                  </a:cubicBezTo>
                  <a:cubicBezTo>
                    <a:pt x="285918" y="209085"/>
                    <a:pt x="285918" y="209085"/>
                    <a:pt x="285918" y="209085"/>
                  </a:cubicBezTo>
                  <a:cubicBezTo>
                    <a:pt x="285918" y="209085"/>
                    <a:pt x="285918" y="209085"/>
                    <a:pt x="285918" y="204384"/>
                  </a:cubicBezTo>
                  <a:cubicBezTo>
                    <a:pt x="285918" y="204384"/>
                    <a:pt x="285918" y="204384"/>
                    <a:pt x="285918" y="199683"/>
                  </a:cubicBezTo>
                  <a:cubicBezTo>
                    <a:pt x="285918" y="199683"/>
                    <a:pt x="285918" y="199683"/>
                    <a:pt x="285918" y="194981"/>
                  </a:cubicBezTo>
                  <a:cubicBezTo>
                    <a:pt x="285918" y="194981"/>
                    <a:pt x="285918" y="194981"/>
                    <a:pt x="285918" y="190280"/>
                  </a:cubicBezTo>
                  <a:cubicBezTo>
                    <a:pt x="285918" y="190280"/>
                    <a:pt x="285918" y="190280"/>
                    <a:pt x="285918" y="185578"/>
                  </a:cubicBezTo>
                  <a:cubicBezTo>
                    <a:pt x="285918" y="185578"/>
                    <a:pt x="285918" y="185578"/>
                    <a:pt x="285918" y="180877"/>
                  </a:cubicBezTo>
                  <a:cubicBezTo>
                    <a:pt x="285918" y="180877"/>
                    <a:pt x="285918" y="180877"/>
                    <a:pt x="285918" y="176175"/>
                  </a:cubicBezTo>
                  <a:cubicBezTo>
                    <a:pt x="285918" y="176175"/>
                    <a:pt x="285918" y="176175"/>
                    <a:pt x="281211" y="176175"/>
                  </a:cubicBezTo>
                  <a:cubicBezTo>
                    <a:pt x="281211" y="176175"/>
                    <a:pt x="281211" y="176175"/>
                    <a:pt x="281211" y="171474"/>
                  </a:cubicBezTo>
                  <a:cubicBezTo>
                    <a:pt x="281211" y="171474"/>
                    <a:pt x="281211" y="171474"/>
                    <a:pt x="276505" y="171474"/>
                  </a:cubicBezTo>
                  <a:cubicBezTo>
                    <a:pt x="276505" y="171474"/>
                    <a:pt x="276505" y="171474"/>
                    <a:pt x="276505" y="176175"/>
                  </a:cubicBezTo>
                  <a:cubicBezTo>
                    <a:pt x="276505" y="176175"/>
                    <a:pt x="276505" y="176175"/>
                    <a:pt x="271798" y="176175"/>
                  </a:cubicBezTo>
                  <a:cubicBezTo>
                    <a:pt x="271798" y="176175"/>
                    <a:pt x="271798" y="176175"/>
                    <a:pt x="271798" y="180877"/>
                  </a:cubicBezTo>
                  <a:cubicBezTo>
                    <a:pt x="271798" y="180877"/>
                    <a:pt x="271798" y="180877"/>
                    <a:pt x="271798" y="185578"/>
                  </a:cubicBezTo>
                  <a:cubicBezTo>
                    <a:pt x="271798" y="185578"/>
                    <a:pt x="271798" y="185578"/>
                    <a:pt x="271798" y="190280"/>
                  </a:cubicBezTo>
                  <a:cubicBezTo>
                    <a:pt x="271798" y="190280"/>
                    <a:pt x="271798" y="190280"/>
                    <a:pt x="267092" y="190280"/>
                  </a:cubicBezTo>
                  <a:cubicBezTo>
                    <a:pt x="267092" y="190280"/>
                    <a:pt x="267092" y="190280"/>
                    <a:pt x="267092" y="194981"/>
                  </a:cubicBezTo>
                  <a:lnTo>
                    <a:pt x="266700" y="194981"/>
                  </a:lnTo>
                  <a:lnTo>
                    <a:pt x="262385" y="194981"/>
                  </a:lnTo>
                  <a:cubicBezTo>
                    <a:pt x="262385" y="194981"/>
                    <a:pt x="262385" y="194981"/>
                    <a:pt x="262385" y="190280"/>
                  </a:cubicBezTo>
                  <a:cubicBezTo>
                    <a:pt x="262385" y="190280"/>
                    <a:pt x="262385" y="190280"/>
                    <a:pt x="262385" y="185578"/>
                  </a:cubicBezTo>
                  <a:cubicBezTo>
                    <a:pt x="262385" y="185578"/>
                    <a:pt x="262385" y="185578"/>
                    <a:pt x="257679" y="185578"/>
                  </a:cubicBezTo>
                  <a:cubicBezTo>
                    <a:pt x="257679" y="185578"/>
                    <a:pt x="257679" y="185578"/>
                    <a:pt x="257679" y="190280"/>
                  </a:cubicBezTo>
                  <a:cubicBezTo>
                    <a:pt x="257679" y="190280"/>
                    <a:pt x="257679" y="190280"/>
                    <a:pt x="252972" y="190280"/>
                  </a:cubicBezTo>
                  <a:cubicBezTo>
                    <a:pt x="252972" y="194981"/>
                    <a:pt x="252972" y="194981"/>
                    <a:pt x="252972" y="194981"/>
                  </a:cubicBezTo>
                  <a:cubicBezTo>
                    <a:pt x="252972" y="194981"/>
                    <a:pt x="252972" y="194981"/>
                    <a:pt x="248266" y="194981"/>
                  </a:cubicBezTo>
                  <a:cubicBezTo>
                    <a:pt x="248266" y="194981"/>
                    <a:pt x="248266" y="194981"/>
                    <a:pt x="248266" y="199683"/>
                  </a:cubicBezTo>
                  <a:cubicBezTo>
                    <a:pt x="248266" y="199683"/>
                    <a:pt x="248266" y="199683"/>
                    <a:pt x="243559" y="199683"/>
                  </a:cubicBezTo>
                  <a:cubicBezTo>
                    <a:pt x="243559" y="199683"/>
                    <a:pt x="243559" y="199683"/>
                    <a:pt x="243559" y="204384"/>
                  </a:cubicBezTo>
                  <a:cubicBezTo>
                    <a:pt x="243559" y="204384"/>
                    <a:pt x="243559" y="204384"/>
                    <a:pt x="243559" y="209085"/>
                  </a:cubicBezTo>
                  <a:cubicBezTo>
                    <a:pt x="238853" y="209085"/>
                    <a:pt x="238853" y="209085"/>
                    <a:pt x="238853" y="209085"/>
                  </a:cubicBezTo>
                  <a:cubicBezTo>
                    <a:pt x="238853" y="209085"/>
                    <a:pt x="238853" y="209085"/>
                    <a:pt x="238853" y="213787"/>
                  </a:cubicBezTo>
                  <a:cubicBezTo>
                    <a:pt x="238853" y="213787"/>
                    <a:pt x="238853" y="213787"/>
                    <a:pt x="238853" y="218488"/>
                  </a:cubicBezTo>
                  <a:cubicBezTo>
                    <a:pt x="238853" y="218488"/>
                    <a:pt x="238853" y="218488"/>
                    <a:pt x="238853" y="223190"/>
                  </a:cubicBezTo>
                  <a:cubicBezTo>
                    <a:pt x="238853" y="223190"/>
                    <a:pt x="238853" y="223190"/>
                    <a:pt x="238853" y="227891"/>
                  </a:cubicBezTo>
                  <a:cubicBezTo>
                    <a:pt x="238853" y="227891"/>
                    <a:pt x="238853" y="227891"/>
                    <a:pt x="243559" y="227891"/>
                  </a:cubicBezTo>
                  <a:cubicBezTo>
                    <a:pt x="243559" y="227891"/>
                    <a:pt x="243559" y="227891"/>
                    <a:pt x="243559" y="223190"/>
                  </a:cubicBezTo>
                  <a:cubicBezTo>
                    <a:pt x="243559" y="223190"/>
                    <a:pt x="243559" y="223190"/>
                    <a:pt x="248266" y="223190"/>
                  </a:cubicBezTo>
                  <a:cubicBezTo>
                    <a:pt x="248266" y="223190"/>
                    <a:pt x="248266" y="223190"/>
                    <a:pt x="248266" y="227891"/>
                  </a:cubicBezTo>
                  <a:cubicBezTo>
                    <a:pt x="248266" y="232593"/>
                    <a:pt x="248266" y="232593"/>
                    <a:pt x="248266" y="232593"/>
                  </a:cubicBezTo>
                  <a:cubicBezTo>
                    <a:pt x="243559" y="232593"/>
                    <a:pt x="243559" y="232593"/>
                    <a:pt x="243559" y="232593"/>
                  </a:cubicBezTo>
                  <a:lnTo>
                    <a:pt x="243559" y="235584"/>
                  </a:lnTo>
                  <a:lnTo>
                    <a:pt x="244475" y="235584"/>
                  </a:lnTo>
                  <a:cubicBezTo>
                    <a:pt x="244475" y="242252"/>
                    <a:pt x="244475" y="242252"/>
                    <a:pt x="244475" y="242252"/>
                  </a:cubicBezTo>
                  <a:cubicBezTo>
                    <a:pt x="244475" y="242252"/>
                    <a:pt x="240030" y="242252"/>
                    <a:pt x="240030" y="242252"/>
                  </a:cubicBezTo>
                  <a:lnTo>
                    <a:pt x="240030" y="237294"/>
                  </a:lnTo>
                  <a:lnTo>
                    <a:pt x="238853" y="237294"/>
                  </a:lnTo>
                  <a:cubicBezTo>
                    <a:pt x="238853" y="237294"/>
                    <a:pt x="238853" y="237294"/>
                    <a:pt x="238853" y="241996"/>
                  </a:cubicBezTo>
                  <a:cubicBezTo>
                    <a:pt x="238853" y="241996"/>
                    <a:pt x="238853" y="241996"/>
                    <a:pt x="238853" y="246697"/>
                  </a:cubicBezTo>
                  <a:cubicBezTo>
                    <a:pt x="238853" y="246697"/>
                    <a:pt x="238853" y="246697"/>
                    <a:pt x="234147" y="246697"/>
                  </a:cubicBezTo>
                  <a:cubicBezTo>
                    <a:pt x="234147" y="246697"/>
                    <a:pt x="234147" y="246697"/>
                    <a:pt x="229440" y="246697"/>
                  </a:cubicBezTo>
                  <a:cubicBezTo>
                    <a:pt x="229440" y="246697"/>
                    <a:pt x="229440" y="246697"/>
                    <a:pt x="224734" y="246697"/>
                  </a:cubicBezTo>
                  <a:cubicBezTo>
                    <a:pt x="224734" y="246697"/>
                    <a:pt x="224734" y="246697"/>
                    <a:pt x="224734" y="241996"/>
                  </a:cubicBezTo>
                  <a:cubicBezTo>
                    <a:pt x="224734" y="241996"/>
                    <a:pt x="224734" y="241996"/>
                    <a:pt x="224734" y="237294"/>
                  </a:cubicBezTo>
                  <a:lnTo>
                    <a:pt x="224472" y="237033"/>
                  </a:lnTo>
                  <a:lnTo>
                    <a:pt x="224472" y="237294"/>
                  </a:lnTo>
                  <a:lnTo>
                    <a:pt x="224472" y="242252"/>
                  </a:lnTo>
                  <a:cubicBezTo>
                    <a:pt x="224472" y="242252"/>
                    <a:pt x="220027" y="242252"/>
                    <a:pt x="220027" y="242252"/>
                  </a:cubicBezTo>
                  <a:lnTo>
                    <a:pt x="220027" y="237294"/>
                  </a:lnTo>
                  <a:lnTo>
                    <a:pt x="220027" y="235584"/>
                  </a:lnTo>
                  <a:lnTo>
                    <a:pt x="223022" y="235584"/>
                  </a:lnTo>
                  <a:lnTo>
                    <a:pt x="220027" y="232593"/>
                  </a:lnTo>
                  <a:cubicBezTo>
                    <a:pt x="220027" y="232593"/>
                    <a:pt x="220027" y="232593"/>
                    <a:pt x="220027" y="227891"/>
                  </a:cubicBezTo>
                  <a:cubicBezTo>
                    <a:pt x="220027" y="227891"/>
                    <a:pt x="220027" y="227891"/>
                    <a:pt x="220027" y="223190"/>
                  </a:cubicBezTo>
                  <a:cubicBezTo>
                    <a:pt x="220027" y="223190"/>
                    <a:pt x="220027" y="223190"/>
                    <a:pt x="220027" y="218488"/>
                  </a:cubicBezTo>
                  <a:cubicBezTo>
                    <a:pt x="220027" y="218488"/>
                    <a:pt x="220027" y="218488"/>
                    <a:pt x="224734" y="218488"/>
                  </a:cubicBezTo>
                  <a:cubicBezTo>
                    <a:pt x="224734" y="218488"/>
                    <a:pt x="224734" y="218488"/>
                    <a:pt x="224734" y="213787"/>
                  </a:cubicBezTo>
                  <a:cubicBezTo>
                    <a:pt x="229440" y="213787"/>
                    <a:pt x="229440" y="213787"/>
                    <a:pt x="229440" y="213787"/>
                  </a:cubicBezTo>
                  <a:cubicBezTo>
                    <a:pt x="229440" y="213787"/>
                    <a:pt x="229440" y="213787"/>
                    <a:pt x="229440" y="209085"/>
                  </a:cubicBezTo>
                  <a:lnTo>
                    <a:pt x="229440" y="204469"/>
                  </a:lnTo>
                  <a:lnTo>
                    <a:pt x="229440" y="204384"/>
                  </a:lnTo>
                  <a:cubicBezTo>
                    <a:pt x="229440" y="199683"/>
                    <a:pt x="229440" y="199683"/>
                    <a:pt x="229440" y="199683"/>
                  </a:cubicBezTo>
                  <a:cubicBezTo>
                    <a:pt x="229440" y="199683"/>
                    <a:pt x="229440" y="199683"/>
                    <a:pt x="234147" y="199683"/>
                  </a:cubicBezTo>
                  <a:cubicBezTo>
                    <a:pt x="234147" y="199683"/>
                    <a:pt x="234147" y="199683"/>
                    <a:pt x="234147" y="194981"/>
                  </a:cubicBezTo>
                  <a:lnTo>
                    <a:pt x="235585" y="194981"/>
                  </a:lnTo>
                  <a:lnTo>
                    <a:pt x="238853" y="194981"/>
                  </a:lnTo>
                  <a:cubicBezTo>
                    <a:pt x="238853" y="190280"/>
                    <a:pt x="238853" y="190280"/>
                    <a:pt x="238853" y="190280"/>
                  </a:cubicBezTo>
                  <a:cubicBezTo>
                    <a:pt x="238853" y="190280"/>
                    <a:pt x="238853" y="190280"/>
                    <a:pt x="238853" y="185578"/>
                  </a:cubicBezTo>
                  <a:cubicBezTo>
                    <a:pt x="238853" y="185578"/>
                    <a:pt x="238853" y="185578"/>
                    <a:pt x="243559" y="185578"/>
                  </a:cubicBezTo>
                  <a:cubicBezTo>
                    <a:pt x="243559" y="185578"/>
                    <a:pt x="243559" y="185578"/>
                    <a:pt x="243559" y="180877"/>
                  </a:cubicBezTo>
                  <a:cubicBezTo>
                    <a:pt x="243559" y="180877"/>
                    <a:pt x="243559" y="180877"/>
                    <a:pt x="248266" y="180877"/>
                  </a:cubicBezTo>
                  <a:cubicBezTo>
                    <a:pt x="248266" y="180877"/>
                    <a:pt x="248266" y="180877"/>
                    <a:pt x="252972" y="180877"/>
                  </a:cubicBezTo>
                  <a:cubicBezTo>
                    <a:pt x="252972" y="180877"/>
                    <a:pt x="252972" y="180877"/>
                    <a:pt x="252972" y="176175"/>
                  </a:cubicBezTo>
                  <a:cubicBezTo>
                    <a:pt x="252972" y="176175"/>
                    <a:pt x="252972" y="176175"/>
                    <a:pt x="257679" y="176175"/>
                  </a:cubicBezTo>
                  <a:cubicBezTo>
                    <a:pt x="257679" y="176175"/>
                    <a:pt x="257679" y="176175"/>
                    <a:pt x="257679" y="171474"/>
                  </a:cubicBezTo>
                  <a:cubicBezTo>
                    <a:pt x="257679" y="171474"/>
                    <a:pt x="257679" y="171474"/>
                    <a:pt x="262385" y="171474"/>
                  </a:cubicBezTo>
                  <a:cubicBezTo>
                    <a:pt x="262385" y="171474"/>
                    <a:pt x="262385" y="171474"/>
                    <a:pt x="267092" y="166772"/>
                  </a:cubicBezTo>
                  <a:cubicBezTo>
                    <a:pt x="267092" y="166772"/>
                    <a:pt x="267092" y="166772"/>
                    <a:pt x="267092" y="162071"/>
                  </a:cubicBezTo>
                  <a:cubicBezTo>
                    <a:pt x="267092" y="162071"/>
                    <a:pt x="267092" y="162071"/>
                    <a:pt x="267092" y="157369"/>
                  </a:cubicBezTo>
                  <a:cubicBezTo>
                    <a:pt x="267092" y="152668"/>
                    <a:pt x="267092" y="152668"/>
                    <a:pt x="267092" y="152668"/>
                  </a:cubicBezTo>
                  <a:cubicBezTo>
                    <a:pt x="267092" y="152668"/>
                    <a:pt x="267092" y="152668"/>
                    <a:pt x="267092" y="147966"/>
                  </a:cubicBezTo>
                  <a:cubicBezTo>
                    <a:pt x="267092" y="147966"/>
                    <a:pt x="267092" y="147966"/>
                    <a:pt x="267092" y="143265"/>
                  </a:cubicBezTo>
                  <a:cubicBezTo>
                    <a:pt x="267092" y="143265"/>
                    <a:pt x="267092" y="143265"/>
                    <a:pt x="267092" y="138564"/>
                  </a:cubicBezTo>
                  <a:cubicBezTo>
                    <a:pt x="267092" y="138564"/>
                    <a:pt x="267092" y="138564"/>
                    <a:pt x="262385" y="138564"/>
                  </a:cubicBezTo>
                  <a:cubicBezTo>
                    <a:pt x="262385" y="138564"/>
                    <a:pt x="262385" y="138564"/>
                    <a:pt x="262385" y="133862"/>
                  </a:cubicBezTo>
                  <a:cubicBezTo>
                    <a:pt x="262385" y="133862"/>
                    <a:pt x="262385" y="133862"/>
                    <a:pt x="262385" y="129161"/>
                  </a:cubicBezTo>
                  <a:cubicBezTo>
                    <a:pt x="262385" y="129161"/>
                    <a:pt x="262385" y="129161"/>
                    <a:pt x="257679" y="129161"/>
                  </a:cubicBezTo>
                  <a:cubicBezTo>
                    <a:pt x="257679" y="129161"/>
                    <a:pt x="257679" y="129161"/>
                    <a:pt x="257679" y="124459"/>
                  </a:cubicBezTo>
                  <a:close/>
                  <a:moveTo>
                    <a:pt x="770763" y="115754"/>
                  </a:moveTo>
                  <a:cubicBezTo>
                    <a:pt x="770763" y="115754"/>
                    <a:pt x="770763" y="120385"/>
                    <a:pt x="766140" y="120385"/>
                  </a:cubicBezTo>
                  <a:cubicBezTo>
                    <a:pt x="766140" y="120385"/>
                    <a:pt x="766140" y="120385"/>
                    <a:pt x="761518" y="120385"/>
                  </a:cubicBezTo>
                  <a:cubicBezTo>
                    <a:pt x="761518" y="120385"/>
                    <a:pt x="756895" y="120385"/>
                    <a:pt x="756895" y="120385"/>
                  </a:cubicBezTo>
                  <a:cubicBezTo>
                    <a:pt x="756895" y="125015"/>
                    <a:pt x="752272" y="125015"/>
                    <a:pt x="752272" y="125015"/>
                  </a:cubicBezTo>
                  <a:cubicBezTo>
                    <a:pt x="752272" y="125015"/>
                    <a:pt x="761518" y="125015"/>
                    <a:pt x="761518" y="125015"/>
                  </a:cubicBezTo>
                  <a:cubicBezTo>
                    <a:pt x="766140" y="125015"/>
                    <a:pt x="766140" y="125015"/>
                    <a:pt x="766140" y="125015"/>
                  </a:cubicBezTo>
                  <a:cubicBezTo>
                    <a:pt x="770763" y="125015"/>
                    <a:pt x="775386" y="125015"/>
                    <a:pt x="775386" y="125015"/>
                  </a:cubicBezTo>
                  <a:cubicBezTo>
                    <a:pt x="775386" y="125015"/>
                    <a:pt x="780009" y="129645"/>
                    <a:pt x="784632" y="129645"/>
                  </a:cubicBezTo>
                  <a:cubicBezTo>
                    <a:pt x="784632" y="129645"/>
                    <a:pt x="789254" y="129645"/>
                    <a:pt x="793877" y="129645"/>
                  </a:cubicBezTo>
                  <a:cubicBezTo>
                    <a:pt x="798500" y="129645"/>
                    <a:pt x="798500" y="129645"/>
                    <a:pt x="798500" y="129645"/>
                  </a:cubicBezTo>
                  <a:cubicBezTo>
                    <a:pt x="807746" y="129645"/>
                    <a:pt x="812368" y="129645"/>
                    <a:pt x="816991" y="125015"/>
                  </a:cubicBezTo>
                  <a:cubicBezTo>
                    <a:pt x="816991" y="125015"/>
                    <a:pt x="812368" y="125015"/>
                    <a:pt x="807746" y="125015"/>
                  </a:cubicBezTo>
                  <a:cubicBezTo>
                    <a:pt x="807746" y="125015"/>
                    <a:pt x="807746" y="120385"/>
                    <a:pt x="807746" y="120385"/>
                  </a:cubicBezTo>
                  <a:cubicBezTo>
                    <a:pt x="803123" y="120385"/>
                    <a:pt x="798500" y="120385"/>
                    <a:pt x="798500" y="120385"/>
                  </a:cubicBezTo>
                  <a:cubicBezTo>
                    <a:pt x="793877" y="120385"/>
                    <a:pt x="793877" y="120385"/>
                    <a:pt x="793877" y="120385"/>
                  </a:cubicBezTo>
                  <a:cubicBezTo>
                    <a:pt x="789254" y="120385"/>
                    <a:pt x="784632" y="115754"/>
                    <a:pt x="784632" y="115754"/>
                  </a:cubicBezTo>
                  <a:cubicBezTo>
                    <a:pt x="780009" y="115754"/>
                    <a:pt x="780009" y="115754"/>
                    <a:pt x="780009" y="115754"/>
                  </a:cubicBezTo>
                  <a:cubicBezTo>
                    <a:pt x="775386" y="115754"/>
                    <a:pt x="775386" y="115754"/>
                    <a:pt x="775386" y="115754"/>
                  </a:cubicBezTo>
                  <a:lnTo>
                    <a:pt x="771133" y="120014"/>
                  </a:lnTo>
                  <a:lnTo>
                    <a:pt x="770763" y="120385"/>
                  </a:lnTo>
                  <a:lnTo>
                    <a:pt x="770763" y="120014"/>
                  </a:lnTo>
                  <a:close/>
                  <a:moveTo>
                    <a:pt x="784632" y="111124"/>
                  </a:moveTo>
                  <a:cubicBezTo>
                    <a:pt x="789254" y="111124"/>
                    <a:pt x="793877" y="111124"/>
                    <a:pt x="793877" y="111124"/>
                  </a:cubicBezTo>
                  <a:cubicBezTo>
                    <a:pt x="793877" y="111124"/>
                    <a:pt x="798500" y="111124"/>
                    <a:pt x="798500" y="111124"/>
                  </a:cubicBezTo>
                  <a:cubicBezTo>
                    <a:pt x="807746" y="111124"/>
                    <a:pt x="812368" y="111124"/>
                    <a:pt x="816991" y="111124"/>
                  </a:cubicBezTo>
                  <a:cubicBezTo>
                    <a:pt x="816991" y="111124"/>
                    <a:pt x="821614" y="115754"/>
                    <a:pt x="821614" y="115754"/>
                  </a:cubicBezTo>
                  <a:cubicBezTo>
                    <a:pt x="821614" y="115754"/>
                    <a:pt x="826237" y="115754"/>
                    <a:pt x="826237" y="115754"/>
                  </a:cubicBezTo>
                  <a:cubicBezTo>
                    <a:pt x="830860" y="115754"/>
                    <a:pt x="830860" y="115754"/>
                    <a:pt x="835482" y="120385"/>
                  </a:cubicBezTo>
                  <a:cubicBezTo>
                    <a:pt x="835482" y="120385"/>
                    <a:pt x="835482" y="120385"/>
                    <a:pt x="840105" y="120385"/>
                  </a:cubicBezTo>
                  <a:cubicBezTo>
                    <a:pt x="840105" y="120385"/>
                    <a:pt x="840105" y="125015"/>
                    <a:pt x="840105" y="125015"/>
                  </a:cubicBezTo>
                  <a:cubicBezTo>
                    <a:pt x="835482" y="134275"/>
                    <a:pt x="835482" y="129645"/>
                    <a:pt x="826237" y="134275"/>
                  </a:cubicBezTo>
                  <a:cubicBezTo>
                    <a:pt x="826237" y="134275"/>
                    <a:pt x="821614" y="134275"/>
                    <a:pt x="821614" y="134275"/>
                  </a:cubicBezTo>
                  <a:cubicBezTo>
                    <a:pt x="816991" y="134275"/>
                    <a:pt x="807746" y="134275"/>
                    <a:pt x="798500" y="134275"/>
                  </a:cubicBezTo>
                  <a:cubicBezTo>
                    <a:pt x="798500" y="138906"/>
                    <a:pt x="803123" y="138906"/>
                    <a:pt x="803123" y="138906"/>
                  </a:cubicBezTo>
                  <a:cubicBezTo>
                    <a:pt x="807746" y="143536"/>
                    <a:pt x="807746" y="143536"/>
                    <a:pt x="812368" y="148166"/>
                  </a:cubicBezTo>
                  <a:cubicBezTo>
                    <a:pt x="812368" y="148166"/>
                    <a:pt x="816991" y="148166"/>
                    <a:pt x="816991" y="152796"/>
                  </a:cubicBezTo>
                  <a:cubicBezTo>
                    <a:pt x="816991" y="152796"/>
                    <a:pt x="821614" y="152796"/>
                    <a:pt x="821614" y="157427"/>
                  </a:cubicBezTo>
                  <a:cubicBezTo>
                    <a:pt x="826237" y="162057"/>
                    <a:pt x="826237" y="162057"/>
                    <a:pt x="826237" y="166687"/>
                  </a:cubicBezTo>
                  <a:cubicBezTo>
                    <a:pt x="826237" y="166687"/>
                    <a:pt x="826237" y="166687"/>
                    <a:pt x="821614" y="166687"/>
                  </a:cubicBezTo>
                  <a:cubicBezTo>
                    <a:pt x="821614" y="166687"/>
                    <a:pt x="821614" y="166687"/>
                    <a:pt x="816991" y="166687"/>
                  </a:cubicBezTo>
                  <a:cubicBezTo>
                    <a:pt x="812368" y="166687"/>
                    <a:pt x="812368" y="166687"/>
                    <a:pt x="812368" y="166687"/>
                  </a:cubicBezTo>
                  <a:cubicBezTo>
                    <a:pt x="812368" y="162057"/>
                    <a:pt x="812368" y="162057"/>
                    <a:pt x="812368" y="162057"/>
                  </a:cubicBezTo>
                  <a:cubicBezTo>
                    <a:pt x="807746" y="157427"/>
                    <a:pt x="807746" y="157427"/>
                    <a:pt x="803123" y="152796"/>
                  </a:cubicBezTo>
                  <a:cubicBezTo>
                    <a:pt x="803123" y="148166"/>
                    <a:pt x="798500" y="143536"/>
                    <a:pt x="798500" y="143536"/>
                  </a:cubicBezTo>
                  <a:cubicBezTo>
                    <a:pt x="793877" y="138906"/>
                    <a:pt x="793877" y="138906"/>
                    <a:pt x="789254" y="138906"/>
                  </a:cubicBezTo>
                  <a:cubicBezTo>
                    <a:pt x="784632" y="138906"/>
                    <a:pt x="784632" y="134275"/>
                    <a:pt x="780009" y="134275"/>
                  </a:cubicBezTo>
                  <a:cubicBezTo>
                    <a:pt x="780009" y="134275"/>
                    <a:pt x="775386" y="134275"/>
                    <a:pt x="775386" y="134275"/>
                  </a:cubicBezTo>
                  <a:cubicBezTo>
                    <a:pt x="770763" y="129645"/>
                    <a:pt x="770763" y="129645"/>
                    <a:pt x="770763" y="129645"/>
                  </a:cubicBezTo>
                  <a:cubicBezTo>
                    <a:pt x="766140" y="129645"/>
                    <a:pt x="766140" y="129645"/>
                    <a:pt x="766140" y="129645"/>
                  </a:cubicBezTo>
                  <a:cubicBezTo>
                    <a:pt x="761518" y="129645"/>
                    <a:pt x="761518" y="129645"/>
                    <a:pt x="761518" y="129645"/>
                  </a:cubicBezTo>
                  <a:cubicBezTo>
                    <a:pt x="761518" y="129645"/>
                    <a:pt x="761518" y="129645"/>
                    <a:pt x="756895" y="129645"/>
                  </a:cubicBezTo>
                  <a:cubicBezTo>
                    <a:pt x="756895" y="129645"/>
                    <a:pt x="756895" y="129645"/>
                    <a:pt x="752272" y="129645"/>
                  </a:cubicBezTo>
                  <a:cubicBezTo>
                    <a:pt x="752272" y="129645"/>
                    <a:pt x="752272" y="129645"/>
                    <a:pt x="747649" y="129645"/>
                  </a:cubicBezTo>
                  <a:cubicBezTo>
                    <a:pt x="747649" y="129645"/>
                    <a:pt x="747649" y="134275"/>
                    <a:pt x="743026" y="134275"/>
                  </a:cubicBezTo>
                  <a:cubicBezTo>
                    <a:pt x="743026" y="134275"/>
                    <a:pt x="738404" y="134275"/>
                    <a:pt x="738404" y="134275"/>
                  </a:cubicBezTo>
                  <a:cubicBezTo>
                    <a:pt x="738404" y="134275"/>
                    <a:pt x="738404" y="134275"/>
                    <a:pt x="738404" y="129645"/>
                  </a:cubicBezTo>
                  <a:cubicBezTo>
                    <a:pt x="738404" y="129645"/>
                    <a:pt x="738404" y="129645"/>
                    <a:pt x="738404" y="125015"/>
                  </a:cubicBezTo>
                  <a:cubicBezTo>
                    <a:pt x="738404" y="125015"/>
                    <a:pt x="733781" y="129645"/>
                    <a:pt x="733781" y="129645"/>
                  </a:cubicBezTo>
                  <a:cubicBezTo>
                    <a:pt x="733781" y="129645"/>
                    <a:pt x="733781" y="129645"/>
                    <a:pt x="733781" y="125015"/>
                  </a:cubicBezTo>
                  <a:cubicBezTo>
                    <a:pt x="738404" y="125015"/>
                    <a:pt x="738404" y="120385"/>
                    <a:pt x="738404" y="120385"/>
                  </a:cubicBezTo>
                  <a:cubicBezTo>
                    <a:pt x="743026" y="120385"/>
                    <a:pt x="743026" y="120385"/>
                    <a:pt x="747649" y="120385"/>
                  </a:cubicBezTo>
                  <a:cubicBezTo>
                    <a:pt x="747649" y="120385"/>
                    <a:pt x="752272" y="115754"/>
                    <a:pt x="756895" y="115754"/>
                  </a:cubicBezTo>
                  <a:cubicBezTo>
                    <a:pt x="766140" y="111124"/>
                    <a:pt x="775386" y="111124"/>
                    <a:pt x="784632" y="111124"/>
                  </a:cubicBezTo>
                  <a:close/>
                  <a:moveTo>
                    <a:pt x="549113" y="106882"/>
                  </a:moveTo>
                  <a:cubicBezTo>
                    <a:pt x="549113" y="106882"/>
                    <a:pt x="549113" y="106882"/>
                    <a:pt x="549113" y="111529"/>
                  </a:cubicBezTo>
                  <a:cubicBezTo>
                    <a:pt x="549113" y="111529"/>
                    <a:pt x="549113" y="111529"/>
                    <a:pt x="553764" y="111529"/>
                  </a:cubicBezTo>
                  <a:cubicBezTo>
                    <a:pt x="553764" y="111529"/>
                    <a:pt x="553764" y="111529"/>
                    <a:pt x="553764" y="106882"/>
                  </a:cubicBezTo>
                  <a:cubicBezTo>
                    <a:pt x="549113" y="106882"/>
                    <a:pt x="549113" y="106882"/>
                    <a:pt x="549113" y="106882"/>
                  </a:cubicBezTo>
                  <a:close/>
                  <a:moveTo>
                    <a:pt x="220681" y="77787"/>
                  </a:moveTo>
                  <a:cubicBezTo>
                    <a:pt x="220681" y="77787"/>
                    <a:pt x="220681" y="77787"/>
                    <a:pt x="225257" y="77787"/>
                  </a:cubicBezTo>
                  <a:cubicBezTo>
                    <a:pt x="225257" y="77787"/>
                    <a:pt x="225257" y="77787"/>
                    <a:pt x="229832" y="77787"/>
                  </a:cubicBezTo>
                  <a:cubicBezTo>
                    <a:pt x="229832" y="77787"/>
                    <a:pt x="229832" y="77787"/>
                    <a:pt x="229832" y="82489"/>
                  </a:cubicBezTo>
                  <a:cubicBezTo>
                    <a:pt x="229832" y="82489"/>
                    <a:pt x="229832" y="82489"/>
                    <a:pt x="229832" y="87190"/>
                  </a:cubicBezTo>
                  <a:cubicBezTo>
                    <a:pt x="229832" y="87190"/>
                    <a:pt x="229832" y="87190"/>
                    <a:pt x="229832" y="91892"/>
                  </a:cubicBezTo>
                  <a:cubicBezTo>
                    <a:pt x="229832" y="91892"/>
                    <a:pt x="229832" y="91892"/>
                    <a:pt x="225257" y="91892"/>
                  </a:cubicBezTo>
                  <a:cubicBezTo>
                    <a:pt x="225257" y="91892"/>
                    <a:pt x="225257" y="91892"/>
                    <a:pt x="225257" y="96593"/>
                  </a:cubicBezTo>
                  <a:cubicBezTo>
                    <a:pt x="225257" y="96593"/>
                    <a:pt x="225257" y="96593"/>
                    <a:pt x="225257" y="101294"/>
                  </a:cubicBezTo>
                  <a:cubicBezTo>
                    <a:pt x="225257" y="101294"/>
                    <a:pt x="225257" y="101294"/>
                    <a:pt x="225257" y="105996"/>
                  </a:cubicBezTo>
                  <a:cubicBezTo>
                    <a:pt x="225257" y="105996"/>
                    <a:pt x="225257" y="105996"/>
                    <a:pt x="225257" y="110697"/>
                  </a:cubicBezTo>
                  <a:cubicBezTo>
                    <a:pt x="225257" y="110697"/>
                    <a:pt x="225257" y="110697"/>
                    <a:pt x="225257" y="115399"/>
                  </a:cubicBezTo>
                  <a:cubicBezTo>
                    <a:pt x="225257" y="115399"/>
                    <a:pt x="225257" y="115399"/>
                    <a:pt x="220681" y="115399"/>
                  </a:cubicBezTo>
                  <a:cubicBezTo>
                    <a:pt x="220681" y="115399"/>
                    <a:pt x="220681" y="115399"/>
                    <a:pt x="220681" y="120100"/>
                  </a:cubicBezTo>
                  <a:cubicBezTo>
                    <a:pt x="220681" y="120100"/>
                    <a:pt x="220681" y="120100"/>
                    <a:pt x="220681" y="124802"/>
                  </a:cubicBezTo>
                  <a:cubicBezTo>
                    <a:pt x="220681" y="124802"/>
                    <a:pt x="220681" y="124802"/>
                    <a:pt x="220681" y="129503"/>
                  </a:cubicBezTo>
                  <a:cubicBezTo>
                    <a:pt x="220681" y="129503"/>
                    <a:pt x="220681" y="129503"/>
                    <a:pt x="216105" y="129503"/>
                  </a:cubicBezTo>
                  <a:cubicBezTo>
                    <a:pt x="216105" y="129503"/>
                    <a:pt x="216105" y="129503"/>
                    <a:pt x="220681" y="134205"/>
                  </a:cubicBezTo>
                  <a:cubicBezTo>
                    <a:pt x="216105" y="134205"/>
                    <a:pt x="216105" y="134205"/>
                    <a:pt x="216105" y="134205"/>
                  </a:cubicBezTo>
                  <a:cubicBezTo>
                    <a:pt x="216105" y="134205"/>
                    <a:pt x="216105" y="134205"/>
                    <a:pt x="216105" y="138906"/>
                  </a:cubicBezTo>
                  <a:cubicBezTo>
                    <a:pt x="211529" y="138906"/>
                    <a:pt x="211529" y="138906"/>
                    <a:pt x="211529" y="138906"/>
                  </a:cubicBezTo>
                  <a:cubicBezTo>
                    <a:pt x="211529" y="138906"/>
                    <a:pt x="211529" y="138906"/>
                    <a:pt x="211529" y="143608"/>
                  </a:cubicBezTo>
                  <a:cubicBezTo>
                    <a:pt x="211529" y="143608"/>
                    <a:pt x="211529" y="143608"/>
                    <a:pt x="216105" y="143608"/>
                  </a:cubicBezTo>
                  <a:cubicBezTo>
                    <a:pt x="216105" y="138906"/>
                    <a:pt x="216105" y="138906"/>
                    <a:pt x="216105" y="138906"/>
                  </a:cubicBezTo>
                  <a:cubicBezTo>
                    <a:pt x="220681" y="138906"/>
                    <a:pt x="220681" y="138906"/>
                    <a:pt x="220681" y="138906"/>
                  </a:cubicBezTo>
                  <a:cubicBezTo>
                    <a:pt x="220681" y="138906"/>
                    <a:pt x="220681" y="138906"/>
                    <a:pt x="220681" y="134205"/>
                  </a:cubicBezTo>
                  <a:cubicBezTo>
                    <a:pt x="220681" y="134205"/>
                    <a:pt x="220681" y="134205"/>
                    <a:pt x="225257" y="134205"/>
                  </a:cubicBezTo>
                  <a:cubicBezTo>
                    <a:pt x="225257" y="134205"/>
                    <a:pt x="225257" y="134205"/>
                    <a:pt x="225257" y="129503"/>
                  </a:cubicBezTo>
                  <a:cubicBezTo>
                    <a:pt x="225257" y="129503"/>
                    <a:pt x="225257" y="129503"/>
                    <a:pt x="229832" y="129503"/>
                  </a:cubicBezTo>
                  <a:cubicBezTo>
                    <a:pt x="229832" y="129503"/>
                    <a:pt x="229832" y="129503"/>
                    <a:pt x="229832" y="124802"/>
                  </a:cubicBezTo>
                  <a:cubicBezTo>
                    <a:pt x="229832" y="124802"/>
                    <a:pt x="229832" y="124802"/>
                    <a:pt x="234408" y="124802"/>
                  </a:cubicBezTo>
                  <a:cubicBezTo>
                    <a:pt x="234408" y="124802"/>
                    <a:pt x="234408" y="124802"/>
                    <a:pt x="234408" y="120100"/>
                  </a:cubicBezTo>
                  <a:cubicBezTo>
                    <a:pt x="234408" y="120100"/>
                    <a:pt x="234408" y="120100"/>
                    <a:pt x="234408" y="115399"/>
                  </a:cubicBezTo>
                  <a:cubicBezTo>
                    <a:pt x="238984" y="115399"/>
                    <a:pt x="238984" y="115399"/>
                    <a:pt x="238984" y="115399"/>
                  </a:cubicBezTo>
                  <a:cubicBezTo>
                    <a:pt x="238984" y="115399"/>
                    <a:pt x="238984" y="115399"/>
                    <a:pt x="238984" y="110697"/>
                  </a:cubicBezTo>
                  <a:cubicBezTo>
                    <a:pt x="238984" y="110697"/>
                    <a:pt x="238984" y="110697"/>
                    <a:pt x="243560" y="110697"/>
                  </a:cubicBezTo>
                  <a:cubicBezTo>
                    <a:pt x="243560" y="110697"/>
                    <a:pt x="243560" y="110697"/>
                    <a:pt x="243560" y="105996"/>
                  </a:cubicBezTo>
                  <a:cubicBezTo>
                    <a:pt x="243560" y="105996"/>
                    <a:pt x="243560" y="105996"/>
                    <a:pt x="248136" y="105996"/>
                  </a:cubicBezTo>
                  <a:cubicBezTo>
                    <a:pt x="248136" y="101294"/>
                    <a:pt x="248136" y="101294"/>
                    <a:pt x="248136" y="101294"/>
                  </a:cubicBezTo>
                  <a:cubicBezTo>
                    <a:pt x="248136" y="101294"/>
                    <a:pt x="248136" y="101294"/>
                    <a:pt x="252711" y="101294"/>
                  </a:cubicBezTo>
                  <a:cubicBezTo>
                    <a:pt x="252711" y="101294"/>
                    <a:pt x="252711" y="101294"/>
                    <a:pt x="252711" y="96593"/>
                  </a:cubicBezTo>
                  <a:cubicBezTo>
                    <a:pt x="252711" y="96593"/>
                    <a:pt x="252711" y="96593"/>
                    <a:pt x="257287" y="96593"/>
                  </a:cubicBezTo>
                  <a:cubicBezTo>
                    <a:pt x="257287" y="96593"/>
                    <a:pt x="257287" y="96593"/>
                    <a:pt x="257287" y="91892"/>
                  </a:cubicBezTo>
                  <a:cubicBezTo>
                    <a:pt x="257287" y="91892"/>
                    <a:pt x="257287" y="91892"/>
                    <a:pt x="261863" y="91892"/>
                  </a:cubicBezTo>
                  <a:cubicBezTo>
                    <a:pt x="261863" y="91892"/>
                    <a:pt x="261863" y="91892"/>
                    <a:pt x="261863" y="87190"/>
                  </a:cubicBezTo>
                  <a:cubicBezTo>
                    <a:pt x="261863" y="87190"/>
                    <a:pt x="261863" y="87190"/>
                    <a:pt x="266439" y="87190"/>
                  </a:cubicBezTo>
                  <a:cubicBezTo>
                    <a:pt x="266439" y="87190"/>
                    <a:pt x="266439" y="87190"/>
                    <a:pt x="271014" y="87190"/>
                  </a:cubicBezTo>
                  <a:cubicBezTo>
                    <a:pt x="271014" y="87190"/>
                    <a:pt x="271014" y="87190"/>
                    <a:pt x="275590" y="91892"/>
                  </a:cubicBezTo>
                  <a:cubicBezTo>
                    <a:pt x="275590" y="91892"/>
                    <a:pt x="275590" y="91892"/>
                    <a:pt x="275590" y="96593"/>
                  </a:cubicBezTo>
                  <a:cubicBezTo>
                    <a:pt x="275590" y="96593"/>
                    <a:pt x="275590" y="96593"/>
                    <a:pt x="271014" y="96593"/>
                  </a:cubicBezTo>
                  <a:cubicBezTo>
                    <a:pt x="271014" y="96593"/>
                    <a:pt x="271014" y="96593"/>
                    <a:pt x="271014" y="101294"/>
                  </a:cubicBezTo>
                  <a:cubicBezTo>
                    <a:pt x="271014" y="101294"/>
                    <a:pt x="271014" y="101294"/>
                    <a:pt x="266439" y="101294"/>
                  </a:cubicBezTo>
                  <a:cubicBezTo>
                    <a:pt x="266439" y="101294"/>
                    <a:pt x="266439" y="101294"/>
                    <a:pt x="266439" y="105996"/>
                  </a:cubicBezTo>
                  <a:cubicBezTo>
                    <a:pt x="266439" y="105996"/>
                    <a:pt x="266439" y="105996"/>
                    <a:pt x="261863" y="105996"/>
                  </a:cubicBezTo>
                  <a:cubicBezTo>
                    <a:pt x="261863" y="105996"/>
                    <a:pt x="261863" y="105996"/>
                    <a:pt x="257287" y="105996"/>
                  </a:cubicBezTo>
                  <a:cubicBezTo>
                    <a:pt x="257287" y="105996"/>
                    <a:pt x="257287" y="105996"/>
                    <a:pt x="257287" y="110697"/>
                  </a:cubicBezTo>
                  <a:cubicBezTo>
                    <a:pt x="257287" y="110697"/>
                    <a:pt x="257287" y="110697"/>
                    <a:pt x="252711" y="110697"/>
                  </a:cubicBezTo>
                  <a:cubicBezTo>
                    <a:pt x="252711" y="110697"/>
                    <a:pt x="252711" y="110697"/>
                    <a:pt x="252711" y="115399"/>
                  </a:cubicBezTo>
                  <a:cubicBezTo>
                    <a:pt x="252711" y="115399"/>
                    <a:pt x="252711" y="115399"/>
                    <a:pt x="248136" y="115399"/>
                  </a:cubicBezTo>
                  <a:cubicBezTo>
                    <a:pt x="248136" y="115399"/>
                    <a:pt x="248136" y="115399"/>
                    <a:pt x="248136" y="120100"/>
                  </a:cubicBezTo>
                  <a:cubicBezTo>
                    <a:pt x="248136" y="120100"/>
                    <a:pt x="248136" y="120100"/>
                    <a:pt x="243560" y="120100"/>
                  </a:cubicBezTo>
                  <a:cubicBezTo>
                    <a:pt x="243560" y="120100"/>
                    <a:pt x="243560" y="120100"/>
                    <a:pt x="238984" y="124802"/>
                  </a:cubicBezTo>
                  <a:cubicBezTo>
                    <a:pt x="238984" y="124802"/>
                    <a:pt x="238984" y="124802"/>
                    <a:pt x="243560" y="124802"/>
                  </a:cubicBezTo>
                  <a:cubicBezTo>
                    <a:pt x="243560" y="124802"/>
                    <a:pt x="243560" y="124802"/>
                    <a:pt x="243560" y="129503"/>
                  </a:cubicBezTo>
                  <a:cubicBezTo>
                    <a:pt x="243560" y="129503"/>
                    <a:pt x="243560" y="129503"/>
                    <a:pt x="238984" y="129503"/>
                  </a:cubicBezTo>
                  <a:cubicBezTo>
                    <a:pt x="238984" y="129503"/>
                    <a:pt x="238984" y="129503"/>
                    <a:pt x="234408" y="129503"/>
                  </a:cubicBezTo>
                  <a:cubicBezTo>
                    <a:pt x="234408" y="134205"/>
                    <a:pt x="234408" y="134205"/>
                    <a:pt x="234408" y="134205"/>
                  </a:cubicBezTo>
                  <a:cubicBezTo>
                    <a:pt x="234408" y="134205"/>
                    <a:pt x="234408" y="134205"/>
                    <a:pt x="229832" y="134205"/>
                  </a:cubicBezTo>
                  <a:cubicBezTo>
                    <a:pt x="229832" y="138906"/>
                    <a:pt x="229832" y="138906"/>
                    <a:pt x="229832" y="138906"/>
                  </a:cubicBezTo>
                  <a:cubicBezTo>
                    <a:pt x="229832" y="138906"/>
                    <a:pt x="229832" y="138906"/>
                    <a:pt x="225257" y="138906"/>
                  </a:cubicBezTo>
                  <a:cubicBezTo>
                    <a:pt x="225257" y="138906"/>
                    <a:pt x="225257" y="138906"/>
                    <a:pt x="225257" y="143608"/>
                  </a:cubicBezTo>
                  <a:cubicBezTo>
                    <a:pt x="225257" y="143608"/>
                    <a:pt x="225257" y="143608"/>
                    <a:pt x="220681" y="143608"/>
                  </a:cubicBezTo>
                  <a:cubicBezTo>
                    <a:pt x="220681" y="143608"/>
                    <a:pt x="220681" y="143608"/>
                    <a:pt x="220681" y="148309"/>
                  </a:cubicBezTo>
                  <a:cubicBezTo>
                    <a:pt x="220681" y="148309"/>
                    <a:pt x="220681" y="148309"/>
                    <a:pt x="220681" y="153011"/>
                  </a:cubicBezTo>
                  <a:cubicBezTo>
                    <a:pt x="216105" y="153011"/>
                    <a:pt x="216105" y="153011"/>
                    <a:pt x="216105" y="153011"/>
                  </a:cubicBezTo>
                  <a:cubicBezTo>
                    <a:pt x="216105" y="153011"/>
                    <a:pt x="216105" y="153011"/>
                    <a:pt x="216105" y="157712"/>
                  </a:cubicBezTo>
                  <a:cubicBezTo>
                    <a:pt x="216105" y="157712"/>
                    <a:pt x="216105" y="157712"/>
                    <a:pt x="211529" y="157712"/>
                  </a:cubicBezTo>
                  <a:cubicBezTo>
                    <a:pt x="211529" y="162413"/>
                    <a:pt x="211529" y="162413"/>
                    <a:pt x="211529" y="162413"/>
                  </a:cubicBezTo>
                  <a:cubicBezTo>
                    <a:pt x="211529" y="162413"/>
                    <a:pt x="211529" y="162413"/>
                    <a:pt x="206954" y="162413"/>
                  </a:cubicBezTo>
                  <a:cubicBezTo>
                    <a:pt x="206954" y="162413"/>
                    <a:pt x="206954" y="162413"/>
                    <a:pt x="206954" y="167115"/>
                  </a:cubicBezTo>
                  <a:cubicBezTo>
                    <a:pt x="206954" y="167115"/>
                    <a:pt x="206954" y="167115"/>
                    <a:pt x="202378" y="167115"/>
                  </a:cubicBezTo>
                  <a:cubicBezTo>
                    <a:pt x="197802" y="167115"/>
                    <a:pt x="197802" y="167115"/>
                    <a:pt x="197802" y="167115"/>
                  </a:cubicBezTo>
                  <a:cubicBezTo>
                    <a:pt x="197802" y="167115"/>
                    <a:pt x="197802" y="167115"/>
                    <a:pt x="197802" y="162413"/>
                  </a:cubicBezTo>
                  <a:cubicBezTo>
                    <a:pt x="202378" y="162413"/>
                    <a:pt x="202378" y="162413"/>
                    <a:pt x="202378" y="162413"/>
                  </a:cubicBezTo>
                  <a:cubicBezTo>
                    <a:pt x="202378" y="157712"/>
                    <a:pt x="202378" y="157712"/>
                    <a:pt x="202378" y="157712"/>
                  </a:cubicBezTo>
                  <a:cubicBezTo>
                    <a:pt x="202378" y="153011"/>
                    <a:pt x="202378" y="153011"/>
                    <a:pt x="202378" y="153011"/>
                  </a:cubicBezTo>
                  <a:cubicBezTo>
                    <a:pt x="202378" y="153011"/>
                    <a:pt x="202378" y="153011"/>
                    <a:pt x="202378" y="148309"/>
                  </a:cubicBezTo>
                  <a:cubicBezTo>
                    <a:pt x="202378" y="148309"/>
                    <a:pt x="202378" y="148309"/>
                    <a:pt x="206954" y="148309"/>
                  </a:cubicBezTo>
                  <a:cubicBezTo>
                    <a:pt x="206954" y="143608"/>
                    <a:pt x="206954" y="143608"/>
                    <a:pt x="206954" y="143608"/>
                  </a:cubicBezTo>
                  <a:cubicBezTo>
                    <a:pt x="206954" y="143608"/>
                    <a:pt x="206954" y="138906"/>
                    <a:pt x="206954" y="138906"/>
                  </a:cubicBezTo>
                  <a:cubicBezTo>
                    <a:pt x="206954" y="138906"/>
                    <a:pt x="206954" y="138906"/>
                    <a:pt x="206954" y="134205"/>
                  </a:cubicBezTo>
                  <a:cubicBezTo>
                    <a:pt x="206954" y="134205"/>
                    <a:pt x="206954" y="134205"/>
                    <a:pt x="206954" y="129503"/>
                  </a:cubicBezTo>
                  <a:cubicBezTo>
                    <a:pt x="206954" y="129503"/>
                    <a:pt x="206954" y="129503"/>
                    <a:pt x="211529" y="129503"/>
                  </a:cubicBezTo>
                  <a:cubicBezTo>
                    <a:pt x="211529" y="129503"/>
                    <a:pt x="211529" y="129503"/>
                    <a:pt x="211529" y="124802"/>
                  </a:cubicBezTo>
                  <a:cubicBezTo>
                    <a:pt x="211529" y="120100"/>
                    <a:pt x="211529" y="120100"/>
                    <a:pt x="211529" y="120100"/>
                  </a:cubicBezTo>
                  <a:cubicBezTo>
                    <a:pt x="211529" y="120100"/>
                    <a:pt x="211529" y="120100"/>
                    <a:pt x="211529" y="115399"/>
                  </a:cubicBezTo>
                  <a:cubicBezTo>
                    <a:pt x="211529" y="115399"/>
                    <a:pt x="211529" y="115399"/>
                    <a:pt x="211529" y="110697"/>
                  </a:cubicBezTo>
                  <a:cubicBezTo>
                    <a:pt x="216105" y="110697"/>
                    <a:pt x="216105" y="110697"/>
                    <a:pt x="216105" y="110697"/>
                  </a:cubicBezTo>
                  <a:cubicBezTo>
                    <a:pt x="216105" y="105996"/>
                    <a:pt x="216105" y="105996"/>
                    <a:pt x="216105" y="105996"/>
                  </a:cubicBezTo>
                  <a:cubicBezTo>
                    <a:pt x="216105" y="105996"/>
                    <a:pt x="216105" y="105996"/>
                    <a:pt x="216105" y="101294"/>
                  </a:cubicBezTo>
                  <a:cubicBezTo>
                    <a:pt x="216105" y="101294"/>
                    <a:pt x="216105" y="101294"/>
                    <a:pt x="216105" y="96593"/>
                  </a:cubicBezTo>
                  <a:cubicBezTo>
                    <a:pt x="216105" y="96593"/>
                    <a:pt x="216105" y="96593"/>
                    <a:pt x="216105" y="91892"/>
                  </a:cubicBezTo>
                  <a:cubicBezTo>
                    <a:pt x="216105" y="91892"/>
                    <a:pt x="216105" y="91892"/>
                    <a:pt x="216105" y="87190"/>
                  </a:cubicBezTo>
                  <a:cubicBezTo>
                    <a:pt x="216105" y="87190"/>
                    <a:pt x="216105" y="82489"/>
                    <a:pt x="216105" y="82489"/>
                  </a:cubicBezTo>
                  <a:cubicBezTo>
                    <a:pt x="216105" y="82489"/>
                    <a:pt x="220681" y="82489"/>
                    <a:pt x="220681" y="82489"/>
                  </a:cubicBezTo>
                  <a:cubicBezTo>
                    <a:pt x="220681" y="82489"/>
                    <a:pt x="220681" y="82489"/>
                    <a:pt x="220681" y="77787"/>
                  </a:cubicBezTo>
                  <a:close/>
                  <a:moveTo>
                    <a:pt x="549113" y="74353"/>
                  </a:moveTo>
                  <a:cubicBezTo>
                    <a:pt x="549113" y="74353"/>
                    <a:pt x="549113" y="74353"/>
                    <a:pt x="549113" y="79000"/>
                  </a:cubicBezTo>
                  <a:cubicBezTo>
                    <a:pt x="549113" y="79000"/>
                    <a:pt x="549113" y="79000"/>
                    <a:pt x="544461" y="79000"/>
                  </a:cubicBezTo>
                  <a:cubicBezTo>
                    <a:pt x="544461" y="79000"/>
                    <a:pt x="544461" y="79000"/>
                    <a:pt x="539809" y="79000"/>
                  </a:cubicBezTo>
                  <a:cubicBezTo>
                    <a:pt x="539809" y="79000"/>
                    <a:pt x="539809" y="79000"/>
                    <a:pt x="535157" y="79000"/>
                  </a:cubicBezTo>
                  <a:cubicBezTo>
                    <a:pt x="535157" y="79000"/>
                    <a:pt x="535157" y="79000"/>
                    <a:pt x="535157" y="83647"/>
                  </a:cubicBezTo>
                  <a:cubicBezTo>
                    <a:pt x="535157" y="83647"/>
                    <a:pt x="535157" y="83647"/>
                    <a:pt x="530506" y="83647"/>
                  </a:cubicBezTo>
                  <a:cubicBezTo>
                    <a:pt x="530506" y="83647"/>
                    <a:pt x="530506" y="83647"/>
                    <a:pt x="525854" y="83647"/>
                  </a:cubicBezTo>
                  <a:cubicBezTo>
                    <a:pt x="525854" y="88294"/>
                    <a:pt x="525854" y="88294"/>
                    <a:pt x="525854" y="88294"/>
                  </a:cubicBezTo>
                  <a:cubicBezTo>
                    <a:pt x="525854" y="88294"/>
                    <a:pt x="525854" y="88294"/>
                    <a:pt x="521202" y="88294"/>
                  </a:cubicBezTo>
                  <a:cubicBezTo>
                    <a:pt x="521202" y="92941"/>
                    <a:pt x="521202" y="92941"/>
                    <a:pt x="521202" y="92941"/>
                  </a:cubicBezTo>
                  <a:cubicBezTo>
                    <a:pt x="521202" y="92941"/>
                    <a:pt x="521202" y="92941"/>
                    <a:pt x="521202" y="97588"/>
                  </a:cubicBezTo>
                  <a:cubicBezTo>
                    <a:pt x="516550" y="97588"/>
                    <a:pt x="516550" y="97588"/>
                    <a:pt x="516550" y="97588"/>
                  </a:cubicBezTo>
                  <a:cubicBezTo>
                    <a:pt x="516550" y="97588"/>
                    <a:pt x="516550" y="97588"/>
                    <a:pt x="516550" y="102235"/>
                  </a:cubicBezTo>
                  <a:cubicBezTo>
                    <a:pt x="516550" y="102235"/>
                    <a:pt x="516550" y="102235"/>
                    <a:pt x="511899" y="102235"/>
                  </a:cubicBezTo>
                  <a:cubicBezTo>
                    <a:pt x="511899" y="102235"/>
                    <a:pt x="511899" y="102235"/>
                    <a:pt x="511899" y="106882"/>
                  </a:cubicBezTo>
                  <a:cubicBezTo>
                    <a:pt x="511899" y="106882"/>
                    <a:pt x="511899" y="106882"/>
                    <a:pt x="507247" y="106882"/>
                  </a:cubicBezTo>
                  <a:cubicBezTo>
                    <a:pt x="507247" y="106882"/>
                    <a:pt x="507247" y="106882"/>
                    <a:pt x="502595" y="106882"/>
                  </a:cubicBezTo>
                  <a:cubicBezTo>
                    <a:pt x="502595" y="106882"/>
                    <a:pt x="502595" y="111529"/>
                    <a:pt x="502595" y="111529"/>
                  </a:cubicBezTo>
                  <a:cubicBezTo>
                    <a:pt x="502595" y="116176"/>
                    <a:pt x="502595" y="116176"/>
                    <a:pt x="502595" y="116176"/>
                  </a:cubicBezTo>
                  <a:cubicBezTo>
                    <a:pt x="502595" y="116176"/>
                    <a:pt x="502595" y="116176"/>
                    <a:pt x="502595" y="120823"/>
                  </a:cubicBezTo>
                  <a:cubicBezTo>
                    <a:pt x="502595" y="120823"/>
                    <a:pt x="502595" y="120823"/>
                    <a:pt x="502595" y="125470"/>
                  </a:cubicBezTo>
                  <a:cubicBezTo>
                    <a:pt x="502595" y="125470"/>
                    <a:pt x="502595" y="125470"/>
                    <a:pt x="497944" y="125470"/>
                  </a:cubicBezTo>
                  <a:cubicBezTo>
                    <a:pt x="497944" y="125470"/>
                    <a:pt x="497944" y="125470"/>
                    <a:pt x="497944" y="130117"/>
                  </a:cubicBezTo>
                  <a:cubicBezTo>
                    <a:pt x="497944" y="130117"/>
                    <a:pt x="497944" y="130117"/>
                    <a:pt x="497944" y="134764"/>
                  </a:cubicBezTo>
                  <a:cubicBezTo>
                    <a:pt x="497944" y="134764"/>
                    <a:pt x="493292" y="134764"/>
                    <a:pt x="493292" y="134764"/>
                  </a:cubicBezTo>
                  <a:cubicBezTo>
                    <a:pt x="493292" y="134764"/>
                    <a:pt x="493292" y="134764"/>
                    <a:pt x="488640" y="134764"/>
                  </a:cubicBezTo>
                  <a:cubicBezTo>
                    <a:pt x="488640" y="134764"/>
                    <a:pt x="488640" y="134764"/>
                    <a:pt x="488640" y="139411"/>
                  </a:cubicBezTo>
                  <a:cubicBezTo>
                    <a:pt x="488640" y="139411"/>
                    <a:pt x="488640" y="139411"/>
                    <a:pt x="493292" y="139411"/>
                  </a:cubicBezTo>
                  <a:cubicBezTo>
                    <a:pt x="488640" y="144059"/>
                    <a:pt x="488640" y="144059"/>
                    <a:pt x="488640" y="144059"/>
                  </a:cubicBezTo>
                  <a:cubicBezTo>
                    <a:pt x="493292" y="144059"/>
                    <a:pt x="493292" y="144059"/>
                    <a:pt x="493292" y="144059"/>
                  </a:cubicBezTo>
                  <a:cubicBezTo>
                    <a:pt x="493292" y="144059"/>
                    <a:pt x="493292" y="144059"/>
                    <a:pt x="493292" y="148706"/>
                  </a:cubicBezTo>
                  <a:cubicBezTo>
                    <a:pt x="493292" y="148706"/>
                    <a:pt x="493292" y="148706"/>
                    <a:pt x="493292" y="153353"/>
                  </a:cubicBezTo>
                  <a:cubicBezTo>
                    <a:pt x="493292" y="153353"/>
                    <a:pt x="493292" y="153353"/>
                    <a:pt x="497944" y="153353"/>
                  </a:cubicBezTo>
                  <a:cubicBezTo>
                    <a:pt x="497944" y="153353"/>
                    <a:pt x="497944" y="153353"/>
                    <a:pt x="502595" y="153353"/>
                  </a:cubicBezTo>
                  <a:cubicBezTo>
                    <a:pt x="502595" y="153353"/>
                    <a:pt x="502595" y="153353"/>
                    <a:pt x="502595" y="148706"/>
                  </a:cubicBezTo>
                  <a:cubicBezTo>
                    <a:pt x="507247" y="148706"/>
                    <a:pt x="507247" y="148706"/>
                    <a:pt x="507247" y="148706"/>
                  </a:cubicBezTo>
                  <a:cubicBezTo>
                    <a:pt x="507247" y="148706"/>
                    <a:pt x="507247" y="148706"/>
                    <a:pt x="507247" y="144059"/>
                  </a:cubicBezTo>
                  <a:cubicBezTo>
                    <a:pt x="507247" y="144059"/>
                    <a:pt x="507247" y="144059"/>
                    <a:pt x="511899" y="144059"/>
                  </a:cubicBezTo>
                  <a:cubicBezTo>
                    <a:pt x="511899" y="144059"/>
                    <a:pt x="511899" y="144059"/>
                    <a:pt x="511899" y="139411"/>
                  </a:cubicBezTo>
                  <a:cubicBezTo>
                    <a:pt x="511899" y="139411"/>
                    <a:pt x="511899" y="139411"/>
                    <a:pt x="516550" y="139411"/>
                  </a:cubicBezTo>
                  <a:cubicBezTo>
                    <a:pt x="516550" y="139411"/>
                    <a:pt x="516550" y="139411"/>
                    <a:pt x="516550" y="134764"/>
                  </a:cubicBezTo>
                  <a:cubicBezTo>
                    <a:pt x="516550" y="134764"/>
                    <a:pt x="516550" y="134764"/>
                    <a:pt x="516550" y="130117"/>
                  </a:cubicBezTo>
                  <a:cubicBezTo>
                    <a:pt x="516550" y="130117"/>
                    <a:pt x="516550" y="130117"/>
                    <a:pt x="521202" y="130117"/>
                  </a:cubicBezTo>
                  <a:cubicBezTo>
                    <a:pt x="521202" y="130117"/>
                    <a:pt x="521202" y="130117"/>
                    <a:pt x="521202" y="125470"/>
                  </a:cubicBezTo>
                  <a:cubicBezTo>
                    <a:pt x="521202" y="125470"/>
                    <a:pt x="521202" y="125470"/>
                    <a:pt x="525854" y="125470"/>
                  </a:cubicBezTo>
                  <a:cubicBezTo>
                    <a:pt x="525854" y="125470"/>
                    <a:pt x="525854" y="125470"/>
                    <a:pt x="525854" y="120823"/>
                  </a:cubicBezTo>
                  <a:cubicBezTo>
                    <a:pt x="530506" y="120823"/>
                    <a:pt x="530506" y="120823"/>
                    <a:pt x="530506" y="120823"/>
                  </a:cubicBezTo>
                  <a:cubicBezTo>
                    <a:pt x="530506" y="120823"/>
                    <a:pt x="530506" y="120823"/>
                    <a:pt x="530506" y="116176"/>
                  </a:cubicBezTo>
                  <a:cubicBezTo>
                    <a:pt x="530506" y="116176"/>
                    <a:pt x="530506" y="116176"/>
                    <a:pt x="535157" y="116176"/>
                  </a:cubicBezTo>
                  <a:cubicBezTo>
                    <a:pt x="535157" y="116176"/>
                    <a:pt x="535157" y="116176"/>
                    <a:pt x="535157" y="111529"/>
                  </a:cubicBezTo>
                  <a:cubicBezTo>
                    <a:pt x="535157" y="111529"/>
                    <a:pt x="539809" y="111529"/>
                    <a:pt x="539809" y="111529"/>
                  </a:cubicBezTo>
                  <a:cubicBezTo>
                    <a:pt x="539809" y="111529"/>
                    <a:pt x="539809" y="111529"/>
                    <a:pt x="539809" y="106882"/>
                  </a:cubicBezTo>
                  <a:cubicBezTo>
                    <a:pt x="539809" y="106882"/>
                    <a:pt x="539809" y="106882"/>
                    <a:pt x="544461" y="106882"/>
                  </a:cubicBezTo>
                  <a:cubicBezTo>
                    <a:pt x="544461" y="106882"/>
                    <a:pt x="544461" y="102235"/>
                    <a:pt x="544461" y="102235"/>
                  </a:cubicBezTo>
                  <a:cubicBezTo>
                    <a:pt x="544461" y="102235"/>
                    <a:pt x="544461" y="102235"/>
                    <a:pt x="549113" y="102235"/>
                  </a:cubicBezTo>
                  <a:cubicBezTo>
                    <a:pt x="549113" y="102235"/>
                    <a:pt x="549113" y="102235"/>
                    <a:pt x="549113" y="97588"/>
                  </a:cubicBezTo>
                  <a:cubicBezTo>
                    <a:pt x="549113" y="97588"/>
                    <a:pt x="549113" y="97588"/>
                    <a:pt x="549113" y="92941"/>
                  </a:cubicBezTo>
                  <a:cubicBezTo>
                    <a:pt x="549113" y="92941"/>
                    <a:pt x="553764" y="92941"/>
                    <a:pt x="553764" y="92941"/>
                  </a:cubicBezTo>
                  <a:cubicBezTo>
                    <a:pt x="553764" y="92941"/>
                    <a:pt x="553764" y="88294"/>
                    <a:pt x="553764" y="88294"/>
                  </a:cubicBezTo>
                  <a:cubicBezTo>
                    <a:pt x="553764" y="88294"/>
                    <a:pt x="553764" y="88294"/>
                    <a:pt x="553764" y="83647"/>
                  </a:cubicBezTo>
                  <a:cubicBezTo>
                    <a:pt x="553764" y="83647"/>
                    <a:pt x="553764" y="83647"/>
                    <a:pt x="553764" y="79000"/>
                  </a:cubicBezTo>
                  <a:cubicBezTo>
                    <a:pt x="553764" y="79000"/>
                    <a:pt x="553764" y="79000"/>
                    <a:pt x="549113" y="79000"/>
                  </a:cubicBezTo>
                  <a:cubicBezTo>
                    <a:pt x="553764" y="79000"/>
                    <a:pt x="553764" y="74353"/>
                    <a:pt x="553764" y="74353"/>
                  </a:cubicBezTo>
                  <a:cubicBezTo>
                    <a:pt x="553764" y="74353"/>
                    <a:pt x="553764" y="74353"/>
                    <a:pt x="549113" y="74353"/>
                  </a:cubicBezTo>
                  <a:close/>
                  <a:moveTo>
                    <a:pt x="460057" y="68898"/>
                  </a:moveTo>
                  <a:cubicBezTo>
                    <a:pt x="460057" y="68898"/>
                    <a:pt x="465058" y="68898"/>
                    <a:pt x="465058" y="68898"/>
                  </a:cubicBezTo>
                  <a:cubicBezTo>
                    <a:pt x="470059" y="68898"/>
                    <a:pt x="470059" y="68898"/>
                    <a:pt x="470059" y="68898"/>
                  </a:cubicBezTo>
                  <a:cubicBezTo>
                    <a:pt x="475059" y="68898"/>
                    <a:pt x="475059" y="68898"/>
                    <a:pt x="475059" y="68898"/>
                  </a:cubicBezTo>
                  <a:cubicBezTo>
                    <a:pt x="475059" y="68898"/>
                    <a:pt x="480060" y="68898"/>
                    <a:pt x="480060" y="68898"/>
                  </a:cubicBezTo>
                  <a:cubicBezTo>
                    <a:pt x="480060" y="73788"/>
                    <a:pt x="480060" y="73788"/>
                    <a:pt x="480060" y="73788"/>
                  </a:cubicBezTo>
                  <a:cubicBezTo>
                    <a:pt x="480060" y="73788"/>
                    <a:pt x="480060" y="73788"/>
                    <a:pt x="480060" y="78677"/>
                  </a:cubicBezTo>
                  <a:cubicBezTo>
                    <a:pt x="480060" y="78677"/>
                    <a:pt x="480060" y="83567"/>
                    <a:pt x="480060" y="83567"/>
                  </a:cubicBezTo>
                  <a:cubicBezTo>
                    <a:pt x="480060" y="88457"/>
                    <a:pt x="480060" y="88457"/>
                    <a:pt x="480060" y="88457"/>
                  </a:cubicBezTo>
                  <a:cubicBezTo>
                    <a:pt x="480060" y="88457"/>
                    <a:pt x="480060" y="88457"/>
                    <a:pt x="480060" y="93346"/>
                  </a:cubicBezTo>
                  <a:cubicBezTo>
                    <a:pt x="480060" y="93346"/>
                    <a:pt x="480060" y="93346"/>
                    <a:pt x="475059" y="93346"/>
                  </a:cubicBezTo>
                  <a:cubicBezTo>
                    <a:pt x="475059" y="93346"/>
                    <a:pt x="470059" y="93346"/>
                    <a:pt x="470059" y="93346"/>
                  </a:cubicBezTo>
                  <a:cubicBezTo>
                    <a:pt x="465058" y="93346"/>
                    <a:pt x="465058" y="93346"/>
                    <a:pt x="465058" y="93346"/>
                  </a:cubicBezTo>
                  <a:cubicBezTo>
                    <a:pt x="465058" y="88457"/>
                    <a:pt x="465058" y="88457"/>
                    <a:pt x="465058" y="88457"/>
                  </a:cubicBezTo>
                  <a:cubicBezTo>
                    <a:pt x="460057" y="88457"/>
                    <a:pt x="460057" y="88457"/>
                    <a:pt x="460057" y="88457"/>
                  </a:cubicBezTo>
                  <a:cubicBezTo>
                    <a:pt x="460057" y="88457"/>
                    <a:pt x="460057" y="88457"/>
                    <a:pt x="460057" y="83567"/>
                  </a:cubicBezTo>
                  <a:cubicBezTo>
                    <a:pt x="465058" y="83567"/>
                    <a:pt x="465058" y="83567"/>
                    <a:pt x="465058" y="83567"/>
                  </a:cubicBezTo>
                  <a:cubicBezTo>
                    <a:pt x="465058" y="78677"/>
                    <a:pt x="465058" y="78677"/>
                    <a:pt x="465058" y="78677"/>
                  </a:cubicBezTo>
                  <a:cubicBezTo>
                    <a:pt x="460057" y="78677"/>
                    <a:pt x="460057" y="78677"/>
                    <a:pt x="460057" y="78677"/>
                  </a:cubicBezTo>
                  <a:cubicBezTo>
                    <a:pt x="460057" y="78677"/>
                    <a:pt x="460057" y="73788"/>
                    <a:pt x="460057" y="73788"/>
                  </a:cubicBezTo>
                  <a:cubicBezTo>
                    <a:pt x="460057" y="68898"/>
                    <a:pt x="460057" y="68898"/>
                    <a:pt x="460057" y="68898"/>
                  </a:cubicBezTo>
                  <a:close/>
                  <a:moveTo>
                    <a:pt x="775222" y="64452"/>
                  </a:moveTo>
                  <a:cubicBezTo>
                    <a:pt x="775222" y="64452"/>
                    <a:pt x="775222" y="64452"/>
                    <a:pt x="779810" y="64452"/>
                  </a:cubicBezTo>
                  <a:cubicBezTo>
                    <a:pt x="779810" y="64452"/>
                    <a:pt x="779810" y="64452"/>
                    <a:pt x="784399" y="64452"/>
                  </a:cubicBezTo>
                  <a:cubicBezTo>
                    <a:pt x="784399" y="64452"/>
                    <a:pt x="784399" y="64452"/>
                    <a:pt x="788987" y="69109"/>
                  </a:cubicBezTo>
                  <a:cubicBezTo>
                    <a:pt x="788987" y="69109"/>
                    <a:pt x="788987" y="73765"/>
                    <a:pt x="788987" y="73765"/>
                  </a:cubicBezTo>
                  <a:cubicBezTo>
                    <a:pt x="788987" y="73765"/>
                    <a:pt x="788987" y="73765"/>
                    <a:pt x="788987" y="78422"/>
                  </a:cubicBezTo>
                  <a:cubicBezTo>
                    <a:pt x="788987" y="78422"/>
                    <a:pt x="788987" y="78422"/>
                    <a:pt x="788987" y="83079"/>
                  </a:cubicBezTo>
                  <a:cubicBezTo>
                    <a:pt x="784399" y="87735"/>
                    <a:pt x="784399" y="87735"/>
                    <a:pt x="784399" y="87735"/>
                  </a:cubicBezTo>
                  <a:cubicBezTo>
                    <a:pt x="784399" y="87735"/>
                    <a:pt x="784399" y="92392"/>
                    <a:pt x="784399" y="92392"/>
                  </a:cubicBezTo>
                  <a:cubicBezTo>
                    <a:pt x="784399" y="92392"/>
                    <a:pt x="779810" y="92392"/>
                    <a:pt x="779810" y="92392"/>
                  </a:cubicBezTo>
                  <a:cubicBezTo>
                    <a:pt x="779810" y="97049"/>
                    <a:pt x="775222" y="97049"/>
                    <a:pt x="775222" y="97049"/>
                  </a:cubicBezTo>
                  <a:cubicBezTo>
                    <a:pt x="775222" y="97049"/>
                    <a:pt x="770634" y="97049"/>
                    <a:pt x="770634" y="97049"/>
                  </a:cubicBezTo>
                  <a:cubicBezTo>
                    <a:pt x="770634" y="97049"/>
                    <a:pt x="770634" y="97049"/>
                    <a:pt x="766045" y="92392"/>
                  </a:cubicBezTo>
                  <a:cubicBezTo>
                    <a:pt x="766045" y="92392"/>
                    <a:pt x="761457" y="92392"/>
                    <a:pt x="761457" y="92392"/>
                  </a:cubicBezTo>
                  <a:cubicBezTo>
                    <a:pt x="756868" y="92392"/>
                    <a:pt x="756868" y="92392"/>
                    <a:pt x="752280" y="92392"/>
                  </a:cubicBezTo>
                  <a:cubicBezTo>
                    <a:pt x="752280" y="92392"/>
                    <a:pt x="752280" y="92392"/>
                    <a:pt x="747692" y="87735"/>
                  </a:cubicBezTo>
                  <a:cubicBezTo>
                    <a:pt x="747692" y="87735"/>
                    <a:pt x="743103" y="87735"/>
                    <a:pt x="743103" y="87735"/>
                  </a:cubicBezTo>
                  <a:lnTo>
                    <a:pt x="739565" y="87735"/>
                  </a:lnTo>
                  <a:lnTo>
                    <a:pt x="738982" y="88900"/>
                  </a:lnTo>
                  <a:lnTo>
                    <a:pt x="738399" y="87735"/>
                  </a:lnTo>
                  <a:lnTo>
                    <a:pt x="733926" y="87735"/>
                  </a:lnTo>
                  <a:cubicBezTo>
                    <a:pt x="733926" y="87735"/>
                    <a:pt x="733926" y="87735"/>
                    <a:pt x="733926" y="92392"/>
                  </a:cubicBezTo>
                  <a:cubicBezTo>
                    <a:pt x="733926" y="92392"/>
                    <a:pt x="738515" y="92392"/>
                    <a:pt x="738515" y="92392"/>
                  </a:cubicBezTo>
                  <a:cubicBezTo>
                    <a:pt x="738515" y="97049"/>
                    <a:pt x="738515" y="97049"/>
                    <a:pt x="733926" y="101705"/>
                  </a:cubicBezTo>
                  <a:cubicBezTo>
                    <a:pt x="729338" y="106362"/>
                    <a:pt x="720161" y="106362"/>
                    <a:pt x="715573" y="111019"/>
                  </a:cubicBezTo>
                  <a:cubicBezTo>
                    <a:pt x="715573" y="111019"/>
                    <a:pt x="710984" y="106362"/>
                    <a:pt x="710984" y="111019"/>
                  </a:cubicBezTo>
                  <a:cubicBezTo>
                    <a:pt x="710984" y="111019"/>
                    <a:pt x="710984" y="115675"/>
                    <a:pt x="715573" y="115675"/>
                  </a:cubicBezTo>
                  <a:cubicBezTo>
                    <a:pt x="715573" y="120332"/>
                    <a:pt x="715573" y="120332"/>
                    <a:pt x="715573" y="120332"/>
                  </a:cubicBezTo>
                  <a:cubicBezTo>
                    <a:pt x="715573" y="120332"/>
                    <a:pt x="715573" y="120332"/>
                    <a:pt x="715573" y="124989"/>
                  </a:cubicBezTo>
                  <a:cubicBezTo>
                    <a:pt x="715573" y="124989"/>
                    <a:pt x="715573" y="129645"/>
                    <a:pt x="715573" y="129645"/>
                  </a:cubicBezTo>
                  <a:cubicBezTo>
                    <a:pt x="710984" y="129645"/>
                    <a:pt x="710984" y="129645"/>
                    <a:pt x="710984" y="134302"/>
                  </a:cubicBezTo>
                  <a:cubicBezTo>
                    <a:pt x="710984" y="134302"/>
                    <a:pt x="706396" y="134302"/>
                    <a:pt x="706396" y="134302"/>
                  </a:cubicBezTo>
                  <a:cubicBezTo>
                    <a:pt x="701808" y="134302"/>
                    <a:pt x="701808" y="134302"/>
                    <a:pt x="697219" y="134302"/>
                  </a:cubicBezTo>
                  <a:cubicBezTo>
                    <a:pt x="697219" y="134302"/>
                    <a:pt x="692631" y="138959"/>
                    <a:pt x="692631" y="134302"/>
                  </a:cubicBezTo>
                  <a:cubicBezTo>
                    <a:pt x="692631" y="134302"/>
                    <a:pt x="692631" y="134302"/>
                    <a:pt x="692631" y="138959"/>
                  </a:cubicBezTo>
                  <a:lnTo>
                    <a:pt x="688960" y="138028"/>
                  </a:lnTo>
                  <a:lnTo>
                    <a:pt x="685748" y="137213"/>
                  </a:lnTo>
                  <a:cubicBezTo>
                    <a:pt x="683454" y="137795"/>
                    <a:pt x="681160" y="138959"/>
                    <a:pt x="678866" y="138959"/>
                  </a:cubicBezTo>
                  <a:cubicBezTo>
                    <a:pt x="678866" y="138959"/>
                    <a:pt x="674277" y="138959"/>
                    <a:pt x="674277" y="143615"/>
                  </a:cubicBezTo>
                  <a:cubicBezTo>
                    <a:pt x="674277" y="143615"/>
                    <a:pt x="669689" y="143615"/>
                    <a:pt x="669689" y="143615"/>
                  </a:cubicBezTo>
                  <a:cubicBezTo>
                    <a:pt x="669689" y="148272"/>
                    <a:pt x="669689" y="148272"/>
                    <a:pt x="669689" y="148272"/>
                  </a:cubicBezTo>
                  <a:cubicBezTo>
                    <a:pt x="674277" y="148272"/>
                    <a:pt x="678866" y="148272"/>
                    <a:pt x="678866" y="148272"/>
                  </a:cubicBezTo>
                  <a:cubicBezTo>
                    <a:pt x="678866" y="143615"/>
                    <a:pt x="683454" y="148272"/>
                    <a:pt x="683454" y="148272"/>
                  </a:cubicBezTo>
                  <a:cubicBezTo>
                    <a:pt x="683454" y="143615"/>
                    <a:pt x="688042" y="143615"/>
                    <a:pt x="688042" y="143615"/>
                  </a:cubicBezTo>
                  <a:cubicBezTo>
                    <a:pt x="688042" y="143615"/>
                    <a:pt x="688042" y="143615"/>
                    <a:pt x="692631" y="143615"/>
                  </a:cubicBezTo>
                  <a:cubicBezTo>
                    <a:pt x="692631" y="143615"/>
                    <a:pt x="697219" y="143615"/>
                    <a:pt x="697219" y="143615"/>
                  </a:cubicBezTo>
                  <a:cubicBezTo>
                    <a:pt x="701808" y="138959"/>
                    <a:pt x="706396" y="138959"/>
                    <a:pt x="706396" y="138959"/>
                  </a:cubicBezTo>
                  <a:cubicBezTo>
                    <a:pt x="710984" y="138959"/>
                    <a:pt x="710984" y="138959"/>
                    <a:pt x="710984" y="138959"/>
                  </a:cubicBezTo>
                  <a:cubicBezTo>
                    <a:pt x="715573" y="134302"/>
                    <a:pt x="715573" y="134302"/>
                    <a:pt x="715573" y="134302"/>
                  </a:cubicBezTo>
                  <a:cubicBezTo>
                    <a:pt x="720161" y="134302"/>
                    <a:pt x="720161" y="134302"/>
                    <a:pt x="720161" y="134302"/>
                  </a:cubicBezTo>
                  <a:lnTo>
                    <a:pt x="718910" y="135572"/>
                  </a:lnTo>
                  <a:lnTo>
                    <a:pt x="715573" y="138959"/>
                  </a:lnTo>
                  <a:cubicBezTo>
                    <a:pt x="710984" y="143615"/>
                    <a:pt x="710984" y="143615"/>
                    <a:pt x="706396" y="143615"/>
                  </a:cubicBezTo>
                  <a:cubicBezTo>
                    <a:pt x="701808" y="143615"/>
                    <a:pt x="701808" y="143615"/>
                    <a:pt x="701808" y="143615"/>
                  </a:cubicBezTo>
                  <a:lnTo>
                    <a:pt x="701808" y="144462"/>
                  </a:lnTo>
                  <a:lnTo>
                    <a:pt x="701808" y="145071"/>
                  </a:lnTo>
                  <a:lnTo>
                    <a:pt x="702311" y="145574"/>
                  </a:lnTo>
                  <a:lnTo>
                    <a:pt x="701808" y="146077"/>
                  </a:lnTo>
                  <a:lnTo>
                    <a:pt x="701808" y="148272"/>
                  </a:lnTo>
                  <a:cubicBezTo>
                    <a:pt x="701808" y="148272"/>
                    <a:pt x="701808" y="148272"/>
                    <a:pt x="697219" y="148272"/>
                  </a:cubicBezTo>
                  <a:cubicBezTo>
                    <a:pt x="697219" y="148272"/>
                    <a:pt x="697219" y="148272"/>
                    <a:pt x="697219" y="152929"/>
                  </a:cubicBezTo>
                  <a:cubicBezTo>
                    <a:pt x="697219" y="152929"/>
                    <a:pt x="697219" y="157585"/>
                    <a:pt x="692631" y="157585"/>
                  </a:cubicBezTo>
                  <a:cubicBezTo>
                    <a:pt x="688042" y="157585"/>
                    <a:pt x="692631" y="157585"/>
                    <a:pt x="688042" y="157585"/>
                  </a:cubicBezTo>
                  <a:cubicBezTo>
                    <a:pt x="688042" y="157585"/>
                    <a:pt x="688042" y="157585"/>
                    <a:pt x="688042" y="162242"/>
                  </a:cubicBezTo>
                  <a:cubicBezTo>
                    <a:pt x="688042" y="162242"/>
                    <a:pt x="688042" y="162242"/>
                    <a:pt x="683454" y="162242"/>
                  </a:cubicBezTo>
                  <a:cubicBezTo>
                    <a:pt x="683454" y="162242"/>
                    <a:pt x="678866" y="162242"/>
                    <a:pt x="678866" y="162242"/>
                  </a:cubicBezTo>
                  <a:cubicBezTo>
                    <a:pt x="678866" y="162242"/>
                    <a:pt x="678866" y="162242"/>
                    <a:pt x="674277" y="162242"/>
                  </a:cubicBezTo>
                  <a:cubicBezTo>
                    <a:pt x="674277" y="162242"/>
                    <a:pt x="669689" y="162242"/>
                    <a:pt x="669689" y="162242"/>
                  </a:cubicBezTo>
                  <a:cubicBezTo>
                    <a:pt x="669689" y="162242"/>
                    <a:pt x="669689" y="162242"/>
                    <a:pt x="665100" y="162242"/>
                  </a:cubicBezTo>
                  <a:cubicBezTo>
                    <a:pt x="665100" y="162242"/>
                    <a:pt x="660512" y="162242"/>
                    <a:pt x="660512" y="162242"/>
                  </a:cubicBezTo>
                  <a:cubicBezTo>
                    <a:pt x="655924" y="157585"/>
                    <a:pt x="655924" y="162242"/>
                    <a:pt x="655924" y="157585"/>
                  </a:cubicBezTo>
                  <a:cubicBezTo>
                    <a:pt x="655924" y="157585"/>
                    <a:pt x="655924" y="157585"/>
                    <a:pt x="651335" y="157585"/>
                  </a:cubicBezTo>
                  <a:cubicBezTo>
                    <a:pt x="651335" y="157585"/>
                    <a:pt x="651335" y="157585"/>
                    <a:pt x="646747" y="152929"/>
                  </a:cubicBezTo>
                  <a:cubicBezTo>
                    <a:pt x="646747" y="148272"/>
                    <a:pt x="646747" y="148272"/>
                    <a:pt x="646747" y="148272"/>
                  </a:cubicBezTo>
                  <a:cubicBezTo>
                    <a:pt x="651335" y="143615"/>
                    <a:pt x="655924" y="143615"/>
                    <a:pt x="655924" y="138959"/>
                  </a:cubicBezTo>
                  <a:cubicBezTo>
                    <a:pt x="660512" y="138959"/>
                    <a:pt x="660512" y="138959"/>
                    <a:pt x="660512" y="138959"/>
                  </a:cubicBezTo>
                  <a:cubicBezTo>
                    <a:pt x="669689" y="138959"/>
                    <a:pt x="674277" y="134302"/>
                    <a:pt x="678866" y="134302"/>
                  </a:cubicBezTo>
                  <a:cubicBezTo>
                    <a:pt x="683454" y="134302"/>
                    <a:pt x="697219" y="129645"/>
                    <a:pt x="697219" y="124989"/>
                  </a:cubicBezTo>
                  <a:cubicBezTo>
                    <a:pt x="692631" y="120332"/>
                    <a:pt x="692631" y="111019"/>
                    <a:pt x="692631" y="106362"/>
                  </a:cubicBezTo>
                  <a:cubicBezTo>
                    <a:pt x="697219" y="106362"/>
                    <a:pt x="697219" y="106362"/>
                    <a:pt x="697219" y="106362"/>
                  </a:cubicBezTo>
                  <a:cubicBezTo>
                    <a:pt x="697219" y="101705"/>
                    <a:pt x="701808" y="101705"/>
                    <a:pt x="706396" y="101705"/>
                  </a:cubicBezTo>
                  <a:cubicBezTo>
                    <a:pt x="706396" y="101705"/>
                    <a:pt x="710984" y="97049"/>
                    <a:pt x="710984" y="97049"/>
                  </a:cubicBezTo>
                  <a:cubicBezTo>
                    <a:pt x="715573" y="97049"/>
                    <a:pt x="715573" y="97049"/>
                    <a:pt x="715573" y="97049"/>
                  </a:cubicBezTo>
                  <a:cubicBezTo>
                    <a:pt x="715573" y="97049"/>
                    <a:pt x="720161" y="92392"/>
                    <a:pt x="720161" y="92392"/>
                  </a:cubicBezTo>
                  <a:cubicBezTo>
                    <a:pt x="720161" y="87735"/>
                    <a:pt x="720161" y="87735"/>
                    <a:pt x="720161" y="87735"/>
                  </a:cubicBezTo>
                  <a:cubicBezTo>
                    <a:pt x="715573" y="87735"/>
                    <a:pt x="715573" y="83079"/>
                    <a:pt x="715573" y="83079"/>
                  </a:cubicBezTo>
                  <a:cubicBezTo>
                    <a:pt x="715573" y="83079"/>
                    <a:pt x="715573" y="83079"/>
                    <a:pt x="715573" y="78422"/>
                  </a:cubicBezTo>
                  <a:cubicBezTo>
                    <a:pt x="715573" y="78422"/>
                    <a:pt x="715573" y="78422"/>
                    <a:pt x="710984" y="78422"/>
                  </a:cubicBezTo>
                  <a:cubicBezTo>
                    <a:pt x="710984" y="78422"/>
                    <a:pt x="706396" y="78422"/>
                    <a:pt x="710984" y="73765"/>
                  </a:cubicBezTo>
                  <a:cubicBezTo>
                    <a:pt x="710984" y="73765"/>
                    <a:pt x="710984" y="73765"/>
                    <a:pt x="710984" y="69109"/>
                  </a:cubicBezTo>
                  <a:cubicBezTo>
                    <a:pt x="715573" y="69109"/>
                    <a:pt x="715573" y="69109"/>
                    <a:pt x="720161" y="69109"/>
                  </a:cubicBezTo>
                  <a:cubicBezTo>
                    <a:pt x="720161" y="69109"/>
                    <a:pt x="724750" y="69109"/>
                    <a:pt x="724750" y="69109"/>
                  </a:cubicBezTo>
                  <a:cubicBezTo>
                    <a:pt x="729338" y="69109"/>
                    <a:pt x="729338" y="69109"/>
                    <a:pt x="729338" y="69109"/>
                  </a:cubicBezTo>
                  <a:cubicBezTo>
                    <a:pt x="743103" y="69109"/>
                    <a:pt x="752280" y="69109"/>
                    <a:pt x="761457" y="69109"/>
                  </a:cubicBezTo>
                  <a:cubicBezTo>
                    <a:pt x="766045" y="69109"/>
                    <a:pt x="770634" y="69109"/>
                    <a:pt x="775222" y="69109"/>
                  </a:cubicBezTo>
                  <a:cubicBezTo>
                    <a:pt x="775222" y="64452"/>
                    <a:pt x="775222" y="64452"/>
                    <a:pt x="775222" y="64452"/>
                  </a:cubicBezTo>
                  <a:close/>
                  <a:moveTo>
                    <a:pt x="563068" y="32529"/>
                  </a:moveTo>
                  <a:cubicBezTo>
                    <a:pt x="563068" y="37176"/>
                    <a:pt x="563068" y="37176"/>
                    <a:pt x="563068" y="37176"/>
                  </a:cubicBezTo>
                  <a:cubicBezTo>
                    <a:pt x="563068" y="37176"/>
                    <a:pt x="563068" y="41824"/>
                    <a:pt x="563068" y="41824"/>
                  </a:cubicBezTo>
                  <a:cubicBezTo>
                    <a:pt x="563068" y="41824"/>
                    <a:pt x="563068" y="41824"/>
                    <a:pt x="563068" y="46471"/>
                  </a:cubicBezTo>
                  <a:cubicBezTo>
                    <a:pt x="563068" y="51118"/>
                    <a:pt x="563068" y="51118"/>
                    <a:pt x="563068" y="51118"/>
                  </a:cubicBezTo>
                  <a:cubicBezTo>
                    <a:pt x="563068" y="51118"/>
                    <a:pt x="563068" y="55765"/>
                    <a:pt x="563068" y="55765"/>
                  </a:cubicBezTo>
                  <a:cubicBezTo>
                    <a:pt x="567720" y="55765"/>
                    <a:pt x="567720" y="55765"/>
                    <a:pt x="567720" y="55765"/>
                  </a:cubicBezTo>
                  <a:cubicBezTo>
                    <a:pt x="572371" y="55765"/>
                    <a:pt x="572371" y="55765"/>
                    <a:pt x="572371" y="55765"/>
                  </a:cubicBezTo>
                  <a:cubicBezTo>
                    <a:pt x="572371" y="51118"/>
                    <a:pt x="572371" y="51118"/>
                    <a:pt x="572371" y="51118"/>
                  </a:cubicBezTo>
                  <a:cubicBezTo>
                    <a:pt x="567720" y="51118"/>
                    <a:pt x="567720" y="51118"/>
                    <a:pt x="567720" y="51118"/>
                  </a:cubicBezTo>
                  <a:cubicBezTo>
                    <a:pt x="567720" y="46471"/>
                    <a:pt x="567720" y="46471"/>
                    <a:pt x="567720" y="46471"/>
                  </a:cubicBezTo>
                  <a:cubicBezTo>
                    <a:pt x="567720" y="41824"/>
                    <a:pt x="567720" y="41824"/>
                    <a:pt x="567720" y="41824"/>
                  </a:cubicBezTo>
                  <a:cubicBezTo>
                    <a:pt x="567720" y="37176"/>
                    <a:pt x="567720" y="37176"/>
                    <a:pt x="567720" y="37176"/>
                  </a:cubicBezTo>
                  <a:cubicBezTo>
                    <a:pt x="567720" y="32529"/>
                    <a:pt x="567720" y="32529"/>
                    <a:pt x="567720" y="32529"/>
                  </a:cubicBezTo>
                  <a:cubicBezTo>
                    <a:pt x="567720" y="32529"/>
                    <a:pt x="567720" y="32529"/>
                    <a:pt x="563068" y="32529"/>
                  </a:cubicBezTo>
                  <a:close/>
                  <a:moveTo>
                    <a:pt x="563068" y="0"/>
                  </a:moveTo>
                  <a:cubicBezTo>
                    <a:pt x="563068" y="0"/>
                    <a:pt x="563068" y="0"/>
                    <a:pt x="567720" y="0"/>
                  </a:cubicBezTo>
                  <a:cubicBezTo>
                    <a:pt x="567720" y="0"/>
                    <a:pt x="567720" y="0"/>
                    <a:pt x="567720" y="4647"/>
                  </a:cubicBezTo>
                  <a:cubicBezTo>
                    <a:pt x="567720" y="4647"/>
                    <a:pt x="567720" y="4647"/>
                    <a:pt x="567720" y="9294"/>
                  </a:cubicBezTo>
                  <a:cubicBezTo>
                    <a:pt x="572371" y="9294"/>
                    <a:pt x="572371" y="9294"/>
                    <a:pt x="572371" y="9294"/>
                  </a:cubicBezTo>
                  <a:cubicBezTo>
                    <a:pt x="572371" y="9294"/>
                    <a:pt x="572371" y="9294"/>
                    <a:pt x="572371" y="13941"/>
                  </a:cubicBezTo>
                  <a:cubicBezTo>
                    <a:pt x="572371" y="13941"/>
                    <a:pt x="572371" y="13941"/>
                    <a:pt x="572371" y="18588"/>
                  </a:cubicBezTo>
                  <a:cubicBezTo>
                    <a:pt x="567720" y="18588"/>
                    <a:pt x="567720" y="18588"/>
                    <a:pt x="567720" y="18588"/>
                  </a:cubicBezTo>
                  <a:cubicBezTo>
                    <a:pt x="567720" y="18588"/>
                    <a:pt x="567720" y="18588"/>
                    <a:pt x="567720" y="23235"/>
                  </a:cubicBezTo>
                  <a:cubicBezTo>
                    <a:pt x="567720" y="23235"/>
                    <a:pt x="567720" y="23235"/>
                    <a:pt x="572371" y="23235"/>
                  </a:cubicBezTo>
                  <a:cubicBezTo>
                    <a:pt x="567720" y="23235"/>
                    <a:pt x="567720" y="23235"/>
                    <a:pt x="567720" y="27882"/>
                  </a:cubicBezTo>
                  <a:cubicBezTo>
                    <a:pt x="572371" y="27882"/>
                    <a:pt x="572371" y="27882"/>
                    <a:pt x="572371" y="27882"/>
                  </a:cubicBezTo>
                  <a:cubicBezTo>
                    <a:pt x="572371" y="27882"/>
                    <a:pt x="572371" y="27882"/>
                    <a:pt x="572371" y="32529"/>
                  </a:cubicBezTo>
                  <a:cubicBezTo>
                    <a:pt x="572371" y="32529"/>
                    <a:pt x="572371" y="32529"/>
                    <a:pt x="572371" y="37176"/>
                  </a:cubicBezTo>
                  <a:cubicBezTo>
                    <a:pt x="572371" y="37176"/>
                    <a:pt x="572371" y="37176"/>
                    <a:pt x="572371" y="41824"/>
                  </a:cubicBezTo>
                  <a:cubicBezTo>
                    <a:pt x="572371" y="41824"/>
                    <a:pt x="577023" y="41824"/>
                    <a:pt x="577023" y="41824"/>
                  </a:cubicBezTo>
                  <a:cubicBezTo>
                    <a:pt x="577023" y="41824"/>
                    <a:pt x="577023" y="41824"/>
                    <a:pt x="577023" y="46471"/>
                  </a:cubicBezTo>
                  <a:cubicBezTo>
                    <a:pt x="577023" y="51118"/>
                    <a:pt x="577023" y="51118"/>
                    <a:pt x="577023" y="51118"/>
                  </a:cubicBezTo>
                  <a:cubicBezTo>
                    <a:pt x="577023" y="51118"/>
                    <a:pt x="577023" y="51118"/>
                    <a:pt x="581675" y="51118"/>
                  </a:cubicBezTo>
                  <a:cubicBezTo>
                    <a:pt x="586327" y="51118"/>
                    <a:pt x="586327" y="51118"/>
                    <a:pt x="586327" y="51118"/>
                  </a:cubicBezTo>
                  <a:cubicBezTo>
                    <a:pt x="586327" y="51118"/>
                    <a:pt x="586327" y="51118"/>
                    <a:pt x="590978" y="51118"/>
                  </a:cubicBezTo>
                  <a:cubicBezTo>
                    <a:pt x="590978" y="51118"/>
                    <a:pt x="590978" y="51118"/>
                    <a:pt x="595630" y="51118"/>
                  </a:cubicBezTo>
                  <a:cubicBezTo>
                    <a:pt x="595630" y="51118"/>
                    <a:pt x="595630" y="51118"/>
                    <a:pt x="595630" y="55765"/>
                  </a:cubicBezTo>
                  <a:cubicBezTo>
                    <a:pt x="595630" y="55765"/>
                    <a:pt x="595630" y="60412"/>
                    <a:pt x="595630" y="60412"/>
                  </a:cubicBezTo>
                  <a:cubicBezTo>
                    <a:pt x="595630" y="60412"/>
                    <a:pt x="595630" y="60412"/>
                    <a:pt x="590978" y="60412"/>
                  </a:cubicBezTo>
                  <a:cubicBezTo>
                    <a:pt x="590978" y="60412"/>
                    <a:pt x="590978" y="60412"/>
                    <a:pt x="590978" y="65059"/>
                  </a:cubicBezTo>
                  <a:cubicBezTo>
                    <a:pt x="586327" y="65059"/>
                    <a:pt x="586327" y="65059"/>
                    <a:pt x="586327" y="65059"/>
                  </a:cubicBezTo>
                  <a:cubicBezTo>
                    <a:pt x="586327" y="65059"/>
                    <a:pt x="586327" y="65059"/>
                    <a:pt x="581675" y="65059"/>
                  </a:cubicBezTo>
                  <a:cubicBezTo>
                    <a:pt x="581675" y="65059"/>
                    <a:pt x="577023" y="65059"/>
                    <a:pt x="577023" y="65059"/>
                  </a:cubicBezTo>
                  <a:cubicBezTo>
                    <a:pt x="577023" y="65059"/>
                    <a:pt x="577023" y="65059"/>
                    <a:pt x="577023" y="69706"/>
                  </a:cubicBezTo>
                  <a:cubicBezTo>
                    <a:pt x="577023" y="69706"/>
                    <a:pt x="577023" y="69706"/>
                    <a:pt x="572371" y="69706"/>
                  </a:cubicBezTo>
                  <a:cubicBezTo>
                    <a:pt x="572371" y="69706"/>
                    <a:pt x="572371" y="69706"/>
                    <a:pt x="567720" y="69706"/>
                  </a:cubicBezTo>
                  <a:cubicBezTo>
                    <a:pt x="563068" y="69706"/>
                    <a:pt x="563068" y="69706"/>
                    <a:pt x="563068" y="69706"/>
                  </a:cubicBezTo>
                  <a:cubicBezTo>
                    <a:pt x="563068" y="69706"/>
                    <a:pt x="563068" y="69706"/>
                    <a:pt x="563068" y="74353"/>
                  </a:cubicBezTo>
                  <a:cubicBezTo>
                    <a:pt x="563068" y="74353"/>
                    <a:pt x="563068" y="79000"/>
                    <a:pt x="563068" y="79000"/>
                  </a:cubicBezTo>
                  <a:cubicBezTo>
                    <a:pt x="563068" y="79000"/>
                    <a:pt x="563068" y="79000"/>
                    <a:pt x="567720" y="79000"/>
                  </a:cubicBezTo>
                  <a:cubicBezTo>
                    <a:pt x="567720" y="79000"/>
                    <a:pt x="567720" y="79000"/>
                    <a:pt x="567720" y="83647"/>
                  </a:cubicBezTo>
                  <a:cubicBezTo>
                    <a:pt x="567720" y="83647"/>
                    <a:pt x="567720" y="83647"/>
                    <a:pt x="572371" y="83647"/>
                  </a:cubicBezTo>
                  <a:cubicBezTo>
                    <a:pt x="572371" y="88294"/>
                    <a:pt x="572371" y="88294"/>
                    <a:pt x="572371" y="88294"/>
                  </a:cubicBezTo>
                  <a:cubicBezTo>
                    <a:pt x="572371" y="88294"/>
                    <a:pt x="572371" y="88294"/>
                    <a:pt x="572371" y="92941"/>
                  </a:cubicBezTo>
                  <a:cubicBezTo>
                    <a:pt x="572371" y="92941"/>
                    <a:pt x="572371" y="92941"/>
                    <a:pt x="567720" y="92941"/>
                  </a:cubicBezTo>
                  <a:cubicBezTo>
                    <a:pt x="563068" y="92941"/>
                    <a:pt x="563068" y="92941"/>
                    <a:pt x="563068" y="92941"/>
                  </a:cubicBezTo>
                  <a:cubicBezTo>
                    <a:pt x="563068" y="92941"/>
                    <a:pt x="563068" y="92941"/>
                    <a:pt x="563068" y="97588"/>
                  </a:cubicBezTo>
                  <a:cubicBezTo>
                    <a:pt x="563068" y="102235"/>
                    <a:pt x="563068" y="102235"/>
                    <a:pt x="563068" y="102235"/>
                  </a:cubicBezTo>
                  <a:cubicBezTo>
                    <a:pt x="563068" y="102235"/>
                    <a:pt x="563068" y="102235"/>
                    <a:pt x="563068" y="106882"/>
                  </a:cubicBezTo>
                  <a:cubicBezTo>
                    <a:pt x="563068" y="106882"/>
                    <a:pt x="563068" y="106882"/>
                    <a:pt x="563068" y="111529"/>
                  </a:cubicBezTo>
                  <a:cubicBezTo>
                    <a:pt x="563068" y="116176"/>
                    <a:pt x="563068" y="116176"/>
                    <a:pt x="563068" y="116176"/>
                  </a:cubicBezTo>
                  <a:cubicBezTo>
                    <a:pt x="563068" y="116176"/>
                    <a:pt x="563068" y="116176"/>
                    <a:pt x="563068" y="120823"/>
                  </a:cubicBezTo>
                  <a:cubicBezTo>
                    <a:pt x="563068" y="125470"/>
                    <a:pt x="563068" y="125470"/>
                    <a:pt x="563068" y="125470"/>
                  </a:cubicBezTo>
                  <a:cubicBezTo>
                    <a:pt x="563068" y="125470"/>
                    <a:pt x="563068" y="125470"/>
                    <a:pt x="563068" y="130117"/>
                  </a:cubicBezTo>
                  <a:cubicBezTo>
                    <a:pt x="563068" y="130117"/>
                    <a:pt x="563068" y="130117"/>
                    <a:pt x="567720" y="130117"/>
                  </a:cubicBezTo>
                  <a:cubicBezTo>
                    <a:pt x="567720" y="130117"/>
                    <a:pt x="567720" y="130117"/>
                    <a:pt x="567720" y="134764"/>
                  </a:cubicBezTo>
                  <a:cubicBezTo>
                    <a:pt x="567720" y="134764"/>
                    <a:pt x="567720" y="134764"/>
                    <a:pt x="567720" y="139411"/>
                  </a:cubicBezTo>
                  <a:cubicBezTo>
                    <a:pt x="563068" y="139411"/>
                    <a:pt x="563068" y="139411"/>
                    <a:pt x="563068" y="139411"/>
                  </a:cubicBezTo>
                  <a:cubicBezTo>
                    <a:pt x="563068" y="144059"/>
                    <a:pt x="563068" y="144059"/>
                    <a:pt x="563068" y="144059"/>
                  </a:cubicBezTo>
                  <a:cubicBezTo>
                    <a:pt x="563068" y="144059"/>
                    <a:pt x="563068" y="144059"/>
                    <a:pt x="567720" y="144059"/>
                  </a:cubicBezTo>
                  <a:cubicBezTo>
                    <a:pt x="567720" y="148706"/>
                    <a:pt x="567720" y="148706"/>
                    <a:pt x="567720" y="148706"/>
                  </a:cubicBezTo>
                  <a:cubicBezTo>
                    <a:pt x="567720" y="148706"/>
                    <a:pt x="567720" y="148706"/>
                    <a:pt x="567720" y="153353"/>
                  </a:cubicBezTo>
                  <a:cubicBezTo>
                    <a:pt x="567720" y="153353"/>
                    <a:pt x="567720" y="153353"/>
                    <a:pt x="567720" y="158000"/>
                  </a:cubicBezTo>
                  <a:cubicBezTo>
                    <a:pt x="567720" y="158000"/>
                    <a:pt x="567720" y="158000"/>
                    <a:pt x="567720" y="162647"/>
                  </a:cubicBezTo>
                  <a:cubicBezTo>
                    <a:pt x="567720" y="162647"/>
                    <a:pt x="567720" y="162647"/>
                    <a:pt x="567720" y="167294"/>
                  </a:cubicBezTo>
                  <a:cubicBezTo>
                    <a:pt x="567720" y="167294"/>
                    <a:pt x="567720" y="171941"/>
                    <a:pt x="567720" y="171941"/>
                  </a:cubicBezTo>
                  <a:cubicBezTo>
                    <a:pt x="567720" y="171941"/>
                    <a:pt x="567720" y="171941"/>
                    <a:pt x="567720" y="176588"/>
                  </a:cubicBezTo>
                  <a:cubicBezTo>
                    <a:pt x="567720" y="176588"/>
                    <a:pt x="567720" y="176588"/>
                    <a:pt x="563068" y="176588"/>
                  </a:cubicBezTo>
                  <a:cubicBezTo>
                    <a:pt x="563068" y="176588"/>
                    <a:pt x="563068" y="176588"/>
                    <a:pt x="563068" y="181235"/>
                  </a:cubicBezTo>
                  <a:cubicBezTo>
                    <a:pt x="563068" y="181235"/>
                    <a:pt x="563068" y="181235"/>
                    <a:pt x="567720" y="181235"/>
                  </a:cubicBezTo>
                  <a:cubicBezTo>
                    <a:pt x="567720" y="181235"/>
                    <a:pt x="567720" y="181235"/>
                    <a:pt x="567720" y="185882"/>
                  </a:cubicBezTo>
                  <a:cubicBezTo>
                    <a:pt x="567720" y="185882"/>
                    <a:pt x="567720" y="185882"/>
                    <a:pt x="567720" y="190529"/>
                  </a:cubicBezTo>
                  <a:cubicBezTo>
                    <a:pt x="567720" y="190529"/>
                    <a:pt x="567720" y="190529"/>
                    <a:pt x="563068" y="190529"/>
                  </a:cubicBezTo>
                  <a:cubicBezTo>
                    <a:pt x="563068" y="195176"/>
                    <a:pt x="563068" y="195176"/>
                    <a:pt x="563068" y="195176"/>
                  </a:cubicBezTo>
                  <a:cubicBezTo>
                    <a:pt x="563068" y="195176"/>
                    <a:pt x="563068" y="195176"/>
                    <a:pt x="558416" y="195176"/>
                  </a:cubicBezTo>
                  <a:cubicBezTo>
                    <a:pt x="558416" y="195176"/>
                    <a:pt x="558416" y="195176"/>
                    <a:pt x="553764" y="195176"/>
                  </a:cubicBezTo>
                  <a:cubicBezTo>
                    <a:pt x="553764" y="195176"/>
                    <a:pt x="553764" y="195176"/>
                    <a:pt x="553764" y="190529"/>
                  </a:cubicBezTo>
                  <a:cubicBezTo>
                    <a:pt x="549113" y="190529"/>
                    <a:pt x="549113" y="190529"/>
                    <a:pt x="549113" y="190529"/>
                  </a:cubicBezTo>
                  <a:cubicBezTo>
                    <a:pt x="549113" y="190529"/>
                    <a:pt x="549113" y="190529"/>
                    <a:pt x="549113" y="185882"/>
                  </a:cubicBezTo>
                  <a:cubicBezTo>
                    <a:pt x="549113" y="185882"/>
                    <a:pt x="549113" y="185882"/>
                    <a:pt x="549113" y="181235"/>
                  </a:cubicBezTo>
                  <a:cubicBezTo>
                    <a:pt x="549113" y="181235"/>
                    <a:pt x="549113" y="181235"/>
                    <a:pt x="553764" y="176588"/>
                  </a:cubicBezTo>
                  <a:cubicBezTo>
                    <a:pt x="553764" y="176588"/>
                    <a:pt x="553764" y="176588"/>
                    <a:pt x="553764" y="171941"/>
                  </a:cubicBezTo>
                  <a:cubicBezTo>
                    <a:pt x="553764" y="171941"/>
                    <a:pt x="553764" y="171941"/>
                    <a:pt x="553764" y="167294"/>
                  </a:cubicBezTo>
                  <a:cubicBezTo>
                    <a:pt x="553764" y="167294"/>
                    <a:pt x="553764" y="167294"/>
                    <a:pt x="558416" y="167294"/>
                  </a:cubicBezTo>
                  <a:cubicBezTo>
                    <a:pt x="558416" y="162647"/>
                    <a:pt x="558416" y="162647"/>
                    <a:pt x="558416" y="162647"/>
                  </a:cubicBezTo>
                  <a:cubicBezTo>
                    <a:pt x="558416" y="162647"/>
                    <a:pt x="558416" y="162647"/>
                    <a:pt x="558416" y="158000"/>
                  </a:cubicBezTo>
                  <a:cubicBezTo>
                    <a:pt x="558416" y="153353"/>
                    <a:pt x="558416" y="153353"/>
                    <a:pt x="558416" y="153353"/>
                  </a:cubicBezTo>
                  <a:cubicBezTo>
                    <a:pt x="558416" y="153353"/>
                    <a:pt x="558416" y="148706"/>
                    <a:pt x="558416" y="148706"/>
                  </a:cubicBezTo>
                  <a:cubicBezTo>
                    <a:pt x="558416" y="144059"/>
                    <a:pt x="558416" y="144059"/>
                    <a:pt x="558416" y="144059"/>
                  </a:cubicBezTo>
                  <a:cubicBezTo>
                    <a:pt x="558416" y="144059"/>
                    <a:pt x="558416" y="144059"/>
                    <a:pt x="558416" y="139411"/>
                  </a:cubicBezTo>
                  <a:cubicBezTo>
                    <a:pt x="558416" y="139411"/>
                    <a:pt x="558416" y="139411"/>
                    <a:pt x="553764" y="139411"/>
                  </a:cubicBezTo>
                  <a:cubicBezTo>
                    <a:pt x="553764" y="139411"/>
                    <a:pt x="553764" y="134764"/>
                    <a:pt x="553764" y="134764"/>
                  </a:cubicBezTo>
                  <a:cubicBezTo>
                    <a:pt x="553764" y="130117"/>
                    <a:pt x="553764" y="130117"/>
                    <a:pt x="553764" y="130117"/>
                  </a:cubicBezTo>
                  <a:cubicBezTo>
                    <a:pt x="553764" y="125470"/>
                    <a:pt x="553764" y="125470"/>
                    <a:pt x="553764" y="125470"/>
                  </a:cubicBezTo>
                  <a:cubicBezTo>
                    <a:pt x="553764" y="120823"/>
                    <a:pt x="553764" y="120823"/>
                    <a:pt x="553764" y="120823"/>
                  </a:cubicBezTo>
                  <a:cubicBezTo>
                    <a:pt x="553764" y="120823"/>
                    <a:pt x="553764" y="120823"/>
                    <a:pt x="549113" y="120823"/>
                  </a:cubicBezTo>
                  <a:cubicBezTo>
                    <a:pt x="549113" y="120823"/>
                    <a:pt x="549113" y="120823"/>
                    <a:pt x="549113" y="116176"/>
                  </a:cubicBezTo>
                  <a:cubicBezTo>
                    <a:pt x="549113" y="116176"/>
                    <a:pt x="549113" y="116176"/>
                    <a:pt x="544461" y="116176"/>
                  </a:cubicBezTo>
                  <a:cubicBezTo>
                    <a:pt x="544461" y="116176"/>
                    <a:pt x="544461" y="116176"/>
                    <a:pt x="544461" y="120823"/>
                  </a:cubicBezTo>
                  <a:cubicBezTo>
                    <a:pt x="544461" y="120823"/>
                    <a:pt x="544461" y="120823"/>
                    <a:pt x="539809" y="120823"/>
                  </a:cubicBezTo>
                  <a:cubicBezTo>
                    <a:pt x="535157" y="120823"/>
                    <a:pt x="535157" y="120823"/>
                    <a:pt x="535157" y="120823"/>
                  </a:cubicBezTo>
                  <a:cubicBezTo>
                    <a:pt x="535157" y="125470"/>
                    <a:pt x="535157" y="125470"/>
                    <a:pt x="535157" y="125470"/>
                  </a:cubicBezTo>
                  <a:cubicBezTo>
                    <a:pt x="535157" y="125470"/>
                    <a:pt x="535157" y="125470"/>
                    <a:pt x="535157" y="130117"/>
                  </a:cubicBezTo>
                  <a:cubicBezTo>
                    <a:pt x="535157" y="130117"/>
                    <a:pt x="530506" y="130117"/>
                    <a:pt x="530506" y="130117"/>
                  </a:cubicBezTo>
                  <a:cubicBezTo>
                    <a:pt x="530506" y="130117"/>
                    <a:pt x="530506" y="130117"/>
                    <a:pt x="530506" y="134764"/>
                  </a:cubicBezTo>
                  <a:cubicBezTo>
                    <a:pt x="530506" y="134764"/>
                    <a:pt x="530506" y="134764"/>
                    <a:pt x="525854" y="134764"/>
                  </a:cubicBezTo>
                  <a:cubicBezTo>
                    <a:pt x="525854" y="134764"/>
                    <a:pt x="525854" y="139411"/>
                    <a:pt x="525854" y="139411"/>
                  </a:cubicBezTo>
                  <a:cubicBezTo>
                    <a:pt x="525854" y="139411"/>
                    <a:pt x="521202" y="139411"/>
                    <a:pt x="521202" y="139411"/>
                  </a:cubicBezTo>
                  <a:cubicBezTo>
                    <a:pt x="521202" y="139411"/>
                    <a:pt x="521202" y="139411"/>
                    <a:pt x="521202" y="144059"/>
                  </a:cubicBezTo>
                  <a:cubicBezTo>
                    <a:pt x="521202" y="144059"/>
                    <a:pt x="521202" y="144059"/>
                    <a:pt x="516550" y="144059"/>
                  </a:cubicBezTo>
                  <a:cubicBezTo>
                    <a:pt x="516550" y="148706"/>
                    <a:pt x="516550" y="148706"/>
                    <a:pt x="516550" y="148706"/>
                  </a:cubicBezTo>
                  <a:cubicBezTo>
                    <a:pt x="516550" y="148706"/>
                    <a:pt x="516550" y="148706"/>
                    <a:pt x="516550" y="153353"/>
                  </a:cubicBezTo>
                  <a:cubicBezTo>
                    <a:pt x="516550" y="153353"/>
                    <a:pt x="516550" y="153353"/>
                    <a:pt x="511899" y="153353"/>
                  </a:cubicBezTo>
                  <a:cubicBezTo>
                    <a:pt x="511899" y="153353"/>
                    <a:pt x="511899" y="153353"/>
                    <a:pt x="511899" y="158000"/>
                  </a:cubicBezTo>
                  <a:cubicBezTo>
                    <a:pt x="511899" y="158000"/>
                    <a:pt x="511899" y="158000"/>
                    <a:pt x="507247" y="158000"/>
                  </a:cubicBezTo>
                  <a:cubicBezTo>
                    <a:pt x="507247" y="158000"/>
                    <a:pt x="507247" y="158000"/>
                    <a:pt x="507247" y="162647"/>
                  </a:cubicBezTo>
                  <a:cubicBezTo>
                    <a:pt x="507247" y="162647"/>
                    <a:pt x="507247" y="162647"/>
                    <a:pt x="502595" y="162647"/>
                  </a:cubicBezTo>
                  <a:cubicBezTo>
                    <a:pt x="502595" y="162647"/>
                    <a:pt x="502595" y="162647"/>
                    <a:pt x="502595" y="167294"/>
                  </a:cubicBezTo>
                  <a:cubicBezTo>
                    <a:pt x="502595" y="167294"/>
                    <a:pt x="502595" y="167294"/>
                    <a:pt x="502595" y="171941"/>
                  </a:cubicBezTo>
                  <a:cubicBezTo>
                    <a:pt x="502595" y="171941"/>
                    <a:pt x="502595" y="171941"/>
                    <a:pt x="497944" y="171941"/>
                  </a:cubicBezTo>
                  <a:cubicBezTo>
                    <a:pt x="493292" y="171941"/>
                    <a:pt x="493292" y="171941"/>
                    <a:pt x="493292" y="171941"/>
                  </a:cubicBezTo>
                  <a:cubicBezTo>
                    <a:pt x="493292" y="171941"/>
                    <a:pt x="493292" y="171941"/>
                    <a:pt x="488640" y="171941"/>
                  </a:cubicBezTo>
                  <a:cubicBezTo>
                    <a:pt x="483988" y="171941"/>
                    <a:pt x="483988" y="171941"/>
                    <a:pt x="483988" y="171941"/>
                  </a:cubicBezTo>
                  <a:cubicBezTo>
                    <a:pt x="483988" y="171941"/>
                    <a:pt x="483988" y="171941"/>
                    <a:pt x="483988" y="167294"/>
                  </a:cubicBezTo>
                  <a:cubicBezTo>
                    <a:pt x="479337" y="167294"/>
                    <a:pt x="479337" y="167294"/>
                    <a:pt x="479337" y="167294"/>
                  </a:cubicBezTo>
                  <a:cubicBezTo>
                    <a:pt x="479337" y="167294"/>
                    <a:pt x="479337" y="167294"/>
                    <a:pt x="479337" y="162647"/>
                  </a:cubicBezTo>
                  <a:cubicBezTo>
                    <a:pt x="474685" y="162647"/>
                    <a:pt x="474685" y="162647"/>
                    <a:pt x="474685" y="162647"/>
                  </a:cubicBezTo>
                  <a:cubicBezTo>
                    <a:pt x="474685" y="162647"/>
                    <a:pt x="474685" y="162647"/>
                    <a:pt x="474685" y="158000"/>
                  </a:cubicBezTo>
                  <a:cubicBezTo>
                    <a:pt x="474685" y="158000"/>
                    <a:pt x="474685" y="153353"/>
                    <a:pt x="474685" y="153353"/>
                  </a:cubicBezTo>
                  <a:cubicBezTo>
                    <a:pt x="470033" y="153353"/>
                    <a:pt x="470033" y="153353"/>
                    <a:pt x="470033" y="153353"/>
                  </a:cubicBezTo>
                  <a:cubicBezTo>
                    <a:pt x="470033" y="153353"/>
                    <a:pt x="470033" y="153353"/>
                    <a:pt x="465381" y="153353"/>
                  </a:cubicBezTo>
                  <a:cubicBezTo>
                    <a:pt x="465381" y="148706"/>
                    <a:pt x="465381" y="148706"/>
                    <a:pt x="465381" y="148706"/>
                  </a:cubicBezTo>
                  <a:cubicBezTo>
                    <a:pt x="465381" y="148706"/>
                    <a:pt x="465381" y="148706"/>
                    <a:pt x="460730" y="148706"/>
                  </a:cubicBezTo>
                  <a:cubicBezTo>
                    <a:pt x="460730" y="148706"/>
                    <a:pt x="460730" y="148706"/>
                    <a:pt x="456078" y="148706"/>
                  </a:cubicBezTo>
                  <a:cubicBezTo>
                    <a:pt x="456078" y="144059"/>
                    <a:pt x="456078" y="144059"/>
                    <a:pt x="456078" y="144059"/>
                  </a:cubicBezTo>
                  <a:cubicBezTo>
                    <a:pt x="456078" y="144059"/>
                    <a:pt x="456078" y="144059"/>
                    <a:pt x="460730" y="144059"/>
                  </a:cubicBezTo>
                  <a:cubicBezTo>
                    <a:pt x="460730" y="144059"/>
                    <a:pt x="460730" y="144059"/>
                    <a:pt x="465381" y="144059"/>
                  </a:cubicBezTo>
                  <a:cubicBezTo>
                    <a:pt x="465381" y="139411"/>
                    <a:pt x="465381" y="139411"/>
                    <a:pt x="465381" y="139411"/>
                  </a:cubicBezTo>
                  <a:cubicBezTo>
                    <a:pt x="465381" y="139411"/>
                    <a:pt x="465381" y="139411"/>
                    <a:pt x="470033" y="139411"/>
                  </a:cubicBezTo>
                  <a:cubicBezTo>
                    <a:pt x="470033" y="139411"/>
                    <a:pt x="470033" y="139411"/>
                    <a:pt x="474685" y="139411"/>
                  </a:cubicBezTo>
                  <a:cubicBezTo>
                    <a:pt x="474685" y="139411"/>
                    <a:pt x="474685" y="139411"/>
                    <a:pt x="479337" y="139411"/>
                  </a:cubicBezTo>
                  <a:cubicBezTo>
                    <a:pt x="483988" y="139411"/>
                    <a:pt x="483988" y="139411"/>
                    <a:pt x="483988" y="139411"/>
                  </a:cubicBezTo>
                  <a:cubicBezTo>
                    <a:pt x="483988" y="139411"/>
                    <a:pt x="483988" y="139411"/>
                    <a:pt x="483988" y="134764"/>
                  </a:cubicBezTo>
                  <a:cubicBezTo>
                    <a:pt x="483988" y="134764"/>
                    <a:pt x="483988" y="134764"/>
                    <a:pt x="479337" y="134764"/>
                  </a:cubicBezTo>
                  <a:cubicBezTo>
                    <a:pt x="479337" y="130117"/>
                    <a:pt x="479337" y="130117"/>
                    <a:pt x="479337" y="130117"/>
                  </a:cubicBezTo>
                  <a:cubicBezTo>
                    <a:pt x="479337" y="125470"/>
                    <a:pt x="479337" y="125470"/>
                    <a:pt x="479337" y="125470"/>
                  </a:cubicBezTo>
                  <a:cubicBezTo>
                    <a:pt x="479337" y="125470"/>
                    <a:pt x="479337" y="120823"/>
                    <a:pt x="479337" y="120823"/>
                  </a:cubicBezTo>
                  <a:cubicBezTo>
                    <a:pt x="479337" y="120823"/>
                    <a:pt x="479337" y="120823"/>
                    <a:pt x="483988" y="120823"/>
                  </a:cubicBezTo>
                  <a:cubicBezTo>
                    <a:pt x="483988" y="120823"/>
                    <a:pt x="483988" y="116176"/>
                    <a:pt x="483988" y="116176"/>
                  </a:cubicBezTo>
                  <a:cubicBezTo>
                    <a:pt x="483988" y="116176"/>
                    <a:pt x="483988" y="116176"/>
                    <a:pt x="483988" y="111529"/>
                  </a:cubicBezTo>
                  <a:cubicBezTo>
                    <a:pt x="483988" y="111529"/>
                    <a:pt x="483988" y="111529"/>
                    <a:pt x="483988" y="106882"/>
                  </a:cubicBezTo>
                  <a:cubicBezTo>
                    <a:pt x="483988" y="106882"/>
                    <a:pt x="483988" y="106882"/>
                    <a:pt x="483988" y="102235"/>
                  </a:cubicBezTo>
                  <a:cubicBezTo>
                    <a:pt x="483988" y="102235"/>
                    <a:pt x="483988" y="102235"/>
                    <a:pt x="483988" y="97588"/>
                  </a:cubicBezTo>
                  <a:cubicBezTo>
                    <a:pt x="483988" y="97588"/>
                    <a:pt x="483988" y="97588"/>
                    <a:pt x="483988" y="92941"/>
                  </a:cubicBezTo>
                  <a:cubicBezTo>
                    <a:pt x="483988" y="92941"/>
                    <a:pt x="483988" y="88294"/>
                    <a:pt x="483988" y="88294"/>
                  </a:cubicBezTo>
                  <a:cubicBezTo>
                    <a:pt x="483988" y="83647"/>
                    <a:pt x="483988" y="83647"/>
                    <a:pt x="483988" y="83647"/>
                  </a:cubicBezTo>
                  <a:cubicBezTo>
                    <a:pt x="483988" y="79000"/>
                    <a:pt x="483988" y="79000"/>
                    <a:pt x="483988" y="74353"/>
                  </a:cubicBezTo>
                  <a:cubicBezTo>
                    <a:pt x="483988" y="74353"/>
                    <a:pt x="483988" y="69706"/>
                    <a:pt x="483988" y="69706"/>
                  </a:cubicBezTo>
                  <a:cubicBezTo>
                    <a:pt x="483988" y="69706"/>
                    <a:pt x="483988" y="65059"/>
                    <a:pt x="483988" y="65059"/>
                  </a:cubicBezTo>
                  <a:cubicBezTo>
                    <a:pt x="483988" y="65059"/>
                    <a:pt x="483988" y="65059"/>
                    <a:pt x="483988" y="60412"/>
                  </a:cubicBezTo>
                  <a:cubicBezTo>
                    <a:pt x="483988" y="55765"/>
                    <a:pt x="483988" y="55765"/>
                    <a:pt x="483988" y="55765"/>
                  </a:cubicBezTo>
                  <a:cubicBezTo>
                    <a:pt x="483988" y="55765"/>
                    <a:pt x="483988" y="55765"/>
                    <a:pt x="483988" y="51118"/>
                  </a:cubicBezTo>
                  <a:cubicBezTo>
                    <a:pt x="483988" y="51118"/>
                    <a:pt x="483988" y="46471"/>
                    <a:pt x="483988" y="46471"/>
                  </a:cubicBezTo>
                  <a:cubicBezTo>
                    <a:pt x="483988" y="46471"/>
                    <a:pt x="483988" y="46471"/>
                    <a:pt x="483988" y="41824"/>
                  </a:cubicBezTo>
                  <a:cubicBezTo>
                    <a:pt x="483988" y="41824"/>
                    <a:pt x="483988" y="41824"/>
                    <a:pt x="483988" y="37176"/>
                  </a:cubicBezTo>
                  <a:cubicBezTo>
                    <a:pt x="483988" y="37176"/>
                    <a:pt x="483988" y="37176"/>
                    <a:pt x="483988" y="32529"/>
                  </a:cubicBezTo>
                  <a:cubicBezTo>
                    <a:pt x="483988" y="32529"/>
                    <a:pt x="479337" y="32529"/>
                    <a:pt x="479337" y="32529"/>
                  </a:cubicBezTo>
                  <a:cubicBezTo>
                    <a:pt x="479337" y="37176"/>
                    <a:pt x="479337" y="37176"/>
                    <a:pt x="479337" y="37176"/>
                  </a:cubicBezTo>
                  <a:cubicBezTo>
                    <a:pt x="479337" y="37176"/>
                    <a:pt x="479337" y="37176"/>
                    <a:pt x="474685" y="37176"/>
                  </a:cubicBezTo>
                  <a:cubicBezTo>
                    <a:pt x="474685" y="37176"/>
                    <a:pt x="474685" y="37176"/>
                    <a:pt x="474685" y="41824"/>
                  </a:cubicBezTo>
                  <a:cubicBezTo>
                    <a:pt x="474685" y="41824"/>
                    <a:pt x="474685" y="41824"/>
                    <a:pt x="470033" y="41824"/>
                  </a:cubicBezTo>
                  <a:cubicBezTo>
                    <a:pt x="470033" y="41824"/>
                    <a:pt x="470033" y="41824"/>
                    <a:pt x="470033" y="46471"/>
                  </a:cubicBezTo>
                  <a:cubicBezTo>
                    <a:pt x="470033" y="46471"/>
                    <a:pt x="470033" y="46471"/>
                    <a:pt x="465381" y="46471"/>
                  </a:cubicBezTo>
                  <a:cubicBezTo>
                    <a:pt x="465381" y="46471"/>
                    <a:pt x="465381" y="46471"/>
                    <a:pt x="465381" y="51118"/>
                  </a:cubicBezTo>
                  <a:cubicBezTo>
                    <a:pt x="465381" y="51118"/>
                    <a:pt x="460730" y="51118"/>
                    <a:pt x="460730" y="51118"/>
                  </a:cubicBezTo>
                  <a:cubicBezTo>
                    <a:pt x="460730" y="51118"/>
                    <a:pt x="460730" y="51118"/>
                    <a:pt x="460730" y="55765"/>
                  </a:cubicBezTo>
                  <a:cubicBezTo>
                    <a:pt x="456078" y="55765"/>
                    <a:pt x="456078" y="55765"/>
                    <a:pt x="456078" y="55765"/>
                  </a:cubicBezTo>
                  <a:cubicBezTo>
                    <a:pt x="456078" y="60412"/>
                    <a:pt x="456078" y="60412"/>
                    <a:pt x="456078" y="60412"/>
                  </a:cubicBezTo>
                  <a:cubicBezTo>
                    <a:pt x="456078" y="60412"/>
                    <a:pt x="456078" y="60412"/>
                    <a:pt x="456078" y="65059"/>
                  </a:cubicBezTo>
                  <a:cubicBezTo>
                    <a:pt x="451426" y="65059"/>
                    <a:pt x="451426" y="65059"/>
                    <a:pt x="451426" y="65059"/>
                  </a:cubicBezTo>
                  <a:cubicBezTo>
                    <a:pt x="451426" y="65059"/>
                    <a:pt x="451426" y="65059"/>
                    <a:pt x="451426" y="69706"/>
                  </a:cubicBezTo>
                  <a:cubicBezTo>
                    <a:pt x="451426" y="69706"/>
                    <a:pt x="451426" y="69706"/>
                    <a:pt x="451426" y="74353"/>
                  </a:cubicBezTo>
                  <a:cubicBezTo>
                    <a:pt x="451426" y="74353"/>
                    <a:pt x="451426" y="74353"/>
                    <a:pt x="446774" y="74353"/>
                  </a:cubicBezTo>
                  <a:cubicBezTo>
                    <a:pt x="446774" y="74353"/>
                    <a:pt x="446774" y="74353"/>
                    <a:pt x="446774" y="79000"/>
                  </a:cubicBezTo>
                  <a:cubicBezTo>
                    <a:pt x="446774" y="79000"/>
                    <a:pt x="446774" y="79000"/>
                    <a:pt x="446774" y="83647"/>
                  </a:cubicBezTo>
                  <a:cubicBezTo>
                    <a:pt x="446774" y="83647"/>
                    <a:pt x="446774" y="83647"/>
                    <a:pt x="446774" y="88294"/>
                  </a:cubicBezTo>
                  <a:cubicBezTo>
                    <a:pt x="446774" y="88294"/>
                    <a:pt x="446774" y="92941"/>
                    <a:pt x="446774" y="92941"/>
                  </a:cubicBezTo>
                  <a:cubicBezTo>
                    <a:pt x="446774" y="92941"/>
                    <a:pt x="446774" y="92941"/>
                    <a:pt x="446774" y="97588"/>
                  </a:cubicBezTo>
                  <a:cubicBezTo>
                    <a:pt x="446774" y="97588"/>
                    <a:pt x="446774" y="102235"/>
                    <a:pt x="446774" y="102235"/>
                  </a:cubicBezTo>
                  <a:cubicBezTo>
                    <a:pt x="446774" y="102235"/>
                    <a:pt x="446774" y="102235"/>
                    <a:pt x="446774" y="106882"/>
                  </a:cubicBezTo>
                  <a:cubicBezTo>
                    <a:pt x="451426" y="106882"/>
                    <a:pt x="451426" y="106882"/>
                    <a:pt x="451426" y="106882"/>
                  </a:cubicBezTo>
                  <a:cubicBezTo>
                    <a:pt x="451426" y="106882"/>
                    <a:pt x="451426" y="106882"/>
                    <a:pt x="451426" y="102235"/>
                  </a:cubicBezTo>
                  <a:cubicBezTo>
                    <a:pt x="456078" y="102235"/>
                    <a:pt x="456078" y="102235"/>
                    <a:pt x="456078" y="102235"/>
                  </a:cubicBezTo>
                  <a:cubicBezTo>
                    <a:pt x="456078" y="102235"/>
                    <a:pt x="456078" y="102235"/>
                    <a:pt x="460730" y="102235"/>
                  </a:cubicBezTo>
                  <a:cubicBezTo>
                    <a:pt x="460730" y="102235"/>
                    <a:pt x="465381" y="102235"/>
                    <a:pt x="465381" y="102235"/>
                  </a:cubicBezTo>
                  <a:cubicBezTo>
                    <a:pt x="470033" y="102235"/>
                    <a:pt x="470033" y="102235"/>
                    <a:pt x="470033" y="102235"/>
                  </a:cubicBezTo>
                  <a:cubicBezTo>
                    <a:pt x="474685" y="102235"/>
                    <a:pt x="474685" y="102235"/>
                    <a:pt x="474685" y="102235"/>
                  </a:cubicBezTo>
                  <a:cubicBezTo>
                    <a:pt x="474685" y="102235"/>
                    <a:pt x="474685" y="102235"/>
                    <a:pt x="474685" y="106882"/>
                  </a:cubicBezTo>
                  <a:cubicBezTo>
                    <a:pt x="474685" y="106882"/>
                    <a:pt x="474685" y="106882"/>
                    <a:pt x="474685" y="111529"/>
                  </a:cubicBezTo>
                  <a:cubicBezTo>
                    <a:pt x="470033" y="111529"/>
                    <a:pt x="470033" y="111529"/>
                    <a:pt x="470033" y="111529"/>
                  </a:cubicBezTo>
                  <a:cubicBezTo>
                    <a:pt x="470033" y="111529"/>
                    <a:pt x="470033" y="111529"/>
                    <a:pt x="470033" y="116176"/>
                  </a:cubicBezTo>
                  <a:cubicBezTo>
                    <a:pt x="470033" y="116176"/>
                    <a:pt x="470033" y="116176"/>
                    <a:pt x="465381" y="116176"/>
                  </a:cubicBezTo>
                  <a:cubicBezTo>
                    <a:pt x="465381" y="116176"/>
                    <a:pt x="465381" y="116176"/>
                    <a:pt x="465381" y="120823"/>
                  </a:cubicBezTo>
                  <a:cubicBezTo>
                    <a:pt x="465381" y="120823"/>
                    <a:pt x="465381" y="120823"/>
                    <a:pt x="460730" y="120823"/>
                  </a:cubicBezTo>
                  <a:cubicBezTo>
                    <a:pt x="460730" y="120823"/>
                    <a:pt x="460730" y="120823"/>
                    <a:pt x="460730" y="125470"/>
                  </a:cubicBezTo>
                  <a:cubicBezTo>
                    <a:pt x="456078" y="125470"/>
                    <a:pt x="456078" y="125470"/>
                    <a:pt x="456078" y="125470"/>
                  </a:cubicBezTo>
                  <a:cubicBezTo>
                    <a:pt x="456078" y="125470"/>
                    <a:pt x="456078" y="125470"/>
                    <a:pt x="456078" y="130117"/>
                  </a:cubicBezTo>
                  <a:cubicBezTo>
                    <a:pt x="456078" y="130117"/>
                    <a:pt x="456078" y="130117"/>
                    <a:pt x="456078" y="134764"/>
                  </a:cubicBezTo>
                  <a:cubicBezTo>
                    <a:pt x="456078" y="134764"/>
                    <a:pt x="456078" y="134764"/>
                    <a:pt x="451426" y="134764"/>
                  </a:cubicBezTo>
                  <a:cubicBezTo>
                    <a:pt x="451426" y="134764"/>
                    <a:pt x="451426" y="134764"/>
                    <a:pt x="451426" y="139411"/>
                  </a:cubicBezTo>
                  <a:cubicBezTo>
                    <a:pt x="451426" y="139411"/>
                    <a:pt x="451426" y="139411"/>
                    <a:pt x="451426" y="144059"/>
                  </a:cubicBezTo>
                  <a:cubicBezTo>
                    <a:pt x="446774" y="144059"/>
                    <a:pt x="446774" y="144059"/>
                    <a:pt x="446774" y="144059"/>
                  </a:cubicBezTo>
                  <a:cubicBezTo>
                    <a:pt x="446774" y="144059"/>
                    <a:pt x="446774" y="144059"/>
                    <a:pt x="446774" y="148706"/>
                  </a:cubicBezTo>
                  <a:cubicBezTo>
                    <a:pt x="446774" y="148706"/>
                    <a:pt x="446774" y="148706"/>
                    <a:pt x="451426" y="148706"/>
                  </a:cubicBezTo>
                  <a:cubicBezTo>
                    <a:pt x="451426" y="148706"/>
                    <a:pt x="451426" y="148706"/>
                    <a:pt x="456078" y="148706"/>
                  </a:cubicBezTo>
                  <a:cubicBezTo>
                    <a:pt x="456078" y="148706"/>
                    <a:pt x="456078" y="148706"/>
                    <a:pt x="456078" y="153353"/>
                  </a:cubicBezTo>
                  <a:cubicBezTo>
                    <a:pt x="456078" y="153353"/>
                    <a:pt x="456078" y="153353"/>
                    <a:pt x="451426" y="153353"/>
                  </a:cubicBezTo>
                  <a:cubicBezTo>
                    <a:pt x="451426" y="153353"/>
                    <a:pt x="451426" y="153353"/>
                    <a:pt x="446774" y="153353"/>
                  </a:cubicBezTo>
                  <a:cubicBezTo>
                    <a:pt x="446774" y="153353"/>
                    <a:pt x="446774" y="153353"/>
                    <a:pt x="446774" y="158000"/>
                  </a:cubicBezTo>
                  <a:cubicBezTo>
                    <a:pt x="446774" y="158000"/>
                    <a:pt x="446774" y="158000"/>
                    <a:pt x="442123" y="158000"/>
                  </a:cubicBezTo>
                  <a:cubicBezTo>
                    <a:pt x="442123" y="162647"/>
                    <a:pt x="442123" y="162647"/>
                    <a:pt x="442123" y="162647"/>
                  </a:cubicBezTo>
                  <a:cubicBezTo>
                    <a:pt x="437471" y="162647"/>
                    <a:pt x="437471" y="162647"/>
                    <a:pt x="437471" y="162647"/>
                  </a:cubicBezTo>
                  <a:cubicBezTo>
                    <a:pt x="437471" y="162647"/>
                    <a:pt x="437471" y="162647"/>
                    <a:pt x="437471" y="167294"/>
                  </a:cubicBezTo>
                  <a:cubicBezTo>
                    <a:pt x="437471" y="167294"/>
                    <a:pt x="437471" y="167294"/>
                    <a:pt x="432819" y="167294"/>
                  </a:cubicBezTo>
                  <a:cubicBezTo>
                    <a:pt x="432819" y="167294"/>
                    <a:pt x="432819" y="167294"/>
                    <a:pt x="432819" y="171941"/>
                  </a:cubicBezTo>
                  <a:cubicBezTo>
                    <a:pt x="432819" y="171941"/>
                    <a:pt x="432819" y="171941"/>
                    <a:pt x="432819" y="176588"/>
                  </a:cubicBezTo>
                  <a:cubicBezTo>
                    <a:pt x="432819" y="176588"/>
                    <a:pt x="432819" y="176588"/>
                    <a:pt x="428167" y="176588"/>
                  </a:cubicBezTo>
                  <a:cubicBezTo>
                    <a:pt x="428167" y="176588"/>
                    <a:pt x="428167" y="176588"/>
                    <a:pt x="428167" y="181235"/>
                  </a:cubicBezTo>
                  <a:cubicBezTo>
                    <a:pt x="428167" y="181235"/>
                    <a:pt x="428167" y="181235"/>
                    <a:pt x="423516" y="181235"/>
                  </a:cubicBezTo>
                  <a:cubicBezTo>
                    <a:pt x="423516" y="181235"/>
                    <a:pt x="423516" y="181235"/>
                    <a:pt x="423516" y="185882"/>
                  </a:cubicBezTo>
                  <a:cubicBezTo>
                    <a:pt x="418864" y="185882"/>
                    <a:pt x="418864" y="185882"/>
                    <a:pt x="418864" y="185882"/>
                  </a:cubicBezTo>
                  <a:cubicBezTo>
                    <a:pt x="418864" y="185882"/>
                    <a:pt x="418864" y="185882"/>
                    <a:pt x="418864" y="190529"/>
                  </a:cubicBezTo>
                  <a:cubicBezTo>
                    <a:pt x="414212" y="190529"/>
                    <a:pt x="414212" y="190529"/>
                    <a:pt x="414212" y="190529"/>
                  </a:cubicBezTo>
                  <a:cubicBezTo>
                    <a:pt x="414212" y="190529"/>
                    <a:pt x="414212" y="190529"/>
                    <a:pt x="414212" y="195176"/>
                  </a:cubicBezTo>
                  <a:cubicBezTo>
                    <a:pt x="414212" y="195176"/>
                    <a:pt x="414212" y="195176"/>
                    <a:pt x="409560" y="195176"/>
                  </a:cubicBezTo>
                  <a:cubicBezTo>
                    <a:pt x="409560" y="195176"/>
                    <a:pt x="409560" y="199823"/>
                    <a:pt x="409560" y="199823"/>
                  </a:cubicBezTo>
                  <a:cubicBezTo>
                    <a:pt x="409560" y="199823"/>
                    <a:pt x="409560" y="199823"/>
                    <a:pt x="404909" y="199823"/>
                  </a:cubicBezTo>
                  <a:cubicBezTo>
                    <a:pt x="400257" y="199823"/>
                    <a:pt x="400257" y="199823"/>
                    <a:pt x="400257" y="199823"/>
                  </a:cubicBezTo>
                  <a:cubicBezTo>
                    <a:pt x="400257" y="199823"/>
                    <a:pt x="400257" y="199823"/>
                    <a:pt x="395605" y="199823"/>
                  </a:cubicBezTo>
                  <a:cubicBezTo>
                    <a:pt x="395605" y="199823"/>
                    <a:pt x="395605" y="199823"/>
                    <a:pt x="395605" y="195176"/>
                  </a:cubicBezTo>
                  <a:cubicBezTo>
                    <a:pt x="395605" y="195176"/>
                    <a:pt x="395605" y="195176"/>
                    <a:pt x="400257" y="195176"/>
                  </a:cubicBezTo>
                  <a:cubicBezTo>
                    <a:pt x="400257" y="195176"/>
                    <a:pt x="400257" y="195176"/>
                    <a:pt x="400257" y="190529"/>
                  </a:cubicBezTo>
                  <a:cubicBezTo>
                    <a:pt x="400257" y="190529"/>
                    <a:pt x="400257" y="190529"/>
                    <a:pt x="400257" y="185882"/>
                  </a:cubicBezTo>
                  <a:cubicBezTo>
                    <a:pt x="400257" y="185882"/>
                    <a:pt x="400257" y="185882"/>
                    <a:pt x="404909" y="185882"/>
                  </a:cubicBezTo>
                  <a:cubicBezTo>
                    <a:pt x="404909" y="185882"/>
                    <a:pt x="404909" y="185882"/>
                    <a:pt x="404909" y="181235"/>
                  </a:cubicBezTo>
                  <a:cubicBezTo>
                    <a:pt x="404909" y="181235"/>
                    <a:pt x="404909" y="181235"/>
                    <a:pt x="409560" y="181235"/>
                  </a:cubicBezTo>
                  <a:cubicBezTo>
                    <a:pt x="409560" y="181235"/>
                    <a:pt x="409560" y="181235"/>
                    <a:pt x="409560" y="176588"/>
                  </a:cubicBezTo>
                  <a:cubicBezTo>
                    <a:pt x="414212" y="176588"/>
                    <a:pt x="414212" y="176588"/>
                    <a:pt x="414212" y="176588"/>
                  </a:cubicBezTo>
                  <a:cubicBezTo>
                    <a:pt x="414212" y="176588"/>
                    <a:pt x="414212" y="176588"/>
                    <a:pt x="414212" y="171941"/>
                  </a:cubicBezTo>
                  <a:cubicBezTo>
                    <a:pt x="414212" y="171941"/>
                    <a:pt x="414212" y="171941"/>
                    <a:pt x="418864" y="171941"/>
                  </a:cubicBezTo>
                  <a:cubicBezTo>
                    <a:pt x="418864" y="167294"/>
                    <a:pt x="418864" y="167294"/>
                    <a:pt x="418864" y="167294"/>
                  </a:cubicBezTo>
                  <a:cubicBezTo>
                    <a:pt x="423516" y="167294"/>
                    <a:pt x="423516" y="167294"/>
                    <a:pt x="423516" y="167294"/>
                  </a:cubicBezTo>
                  <a:cubicBezTo>
                    <a:pt x="423516" y="167294"/>
                    <a:pt x="423516" y="167294"/>
                    <a:pt x="423516" y="162647"/>
                  </a:cubicBezTo>
                  <a:cubicBezTo>
                    <a:pt x="423516" y="162647"/>
                    <a:pt x="423516" y="162647"/>
                    <a:pt x="423516" y="158000"/>
                  </a:cubicBezTo>
                  <a:cubicBezTo>
                    <a:pt x="428167" y="158000"/>
                    <a:pt x="428167" y="158000"/>
                    <a:pt x="428167" y="158000"/>
                  </a:cubicBezTo>
                  <a:cubicBezTo>
                    <a:pt x="428167" y="158000"/>
                    <a:pt x="428167" y="158000"/>
                    <a:pt x="428167" y="153353"/>
                  </a:cubicBezTo>
                  <a:cubicBezTo>
                    <a:pt x="428167" y="153353"/>
                    <a:pt x="428167" y="153353"/>
                    <a:pt x="432819" y="153353"/>
                  </a:cubicBezTo>
                  <a:cubicBezTo>
                    <a:pt x="432819" y="153353"/>
                    <a:pt x="432819" y="153353"/>
                    <a:pt x="432819" y="148706"/>
                  </a:cubicBezTo>
                  <a:cubicBezTo>
                    <a:pt x="432819" y="148706"/>
                    <a:pt x="432819" y="148706"/>
                    <a:pt x="437471" y="148706"/>
                  </a:cubicBezTo>
                  <a:cubicBezTo>
                    <a:pt x="437471" y="148706"/>
                    <a:pt x="437471" y="148706"/>
                    <a:pt x="437471" y="144059"/>
                  </a:cubicBezTo>
                  <a:cubicBezTo>
                    <a:pt x="437471" y="139411"/>
                    <a:pt x="437471" y="139411"/>
                    <a:pt x="437471" y="139411"/>
                  </a:cubicBezTo>
                  <a:cubicBezTo>
                    <a:pt x="437471" y="139411"/>
                    <a:pt x="437471" y="139411"/>
                    <a:pt x="442123" y="139411"/>
                  </a:cubicBezTo>
                  <a:cubicBezTo>
                    <a:pt x="442123" y="134764"/>
                    <a:pt x="442123" y="134764"/>
                    <a:pt x="442123" y="134764"/>
                  </a:cubicBezTo>
                  <a:cubicBezTo>
                    <a:pt x="442123" y="134764"/>
                    <a:pt x="442123" y="134764"/>
                    <a:pt x="446774" y="134764"/>
                  </a:cubicBezTo>
                  <a:cubicBezTo>
                    <a:pt x="446774" y="134764"/>
                    <a:pt x="446774" y="134764"/>
                    <a:pt x="446774" y="130117"/>
                  </a:cubicBezTo>
                  <a:cubicBezTo>
                    <a:pt x="446774" y="130117"/>
                    <a:pt x="446774" y="130117"/>
                    <a:pt x="446774" y="125470"/>
                  </a:cubicBezTo>
                  <a:cubicBezTo>
                    <a:pt x="446774" y="125470"/>
                    <a:pt x="446774" y="125470"/>
                    <a:pt x="451426" y="125470"/>
                  </a:cubicBezTo>
                  <a:cubicBezTo>
                    <a:pt x="451426" y="125470"/>
                    <a:pt x="451426" y="125470"/>
                    <a:pt x="451426" y="120823"/>
                  </a:cubicBezTo>
                  <a:cubicBezTo>
                    <a:pt x="451426" y="120823"/>
                    <a:pt x="451426" y="120823"/>
                    <a:pt x="456078" y="120823"/>
                  </a:cubicBezTo>
                  <a:cubicBezTo>
                    <a:pt x="456078" y="120823"/>
                    <a:pt x="456078" y="116176"/>
                    <a:pt x="456078" y="116176"/>
                  </a:cubicBezTo>
                  <a:cubicBezTo>
                    <a:pt x="456078" y="116176"/>
                    <a:pt x="456078" y="116176"/>
                    <a:pt x="451426" y="116176"/>
                  </a:cubicBezTo>
                  <a:cubicBezTo>
                    <a:pt x="451426" y="116176"/>
                    <a:pt x="451426" y="116176"/>
                    <a:pt x="446774" y="116176"/>
                  </a:cubicBezTo>
                  <a:cubicBezTo>
                    <a:pt x="446774" y="116176"/>
                    <a:pt x="446774" y="116176"/>
                    <a:pt x="446774" y="120823"/>
                  </a:cubicBezTo>
                  <a:cubicBezTo>
                    <a:pt x="446774" y="120823"/>
                    <a:pt x="446774" y="120823"/>
                    <a:pt x="446774" y="125470"/>
                  </a:cubicBezTo>
                  <a:cubicBezTo>
                    <a:pt x="446774" y="125470"/>
                    <a:pt x="446774" y="125470"/>
                    <a:pt x="442123" y="125470"/>
                  </a:cubicBezTo>
                  <a:cubicBezTo>
                    <a:pt x="442123" y="125470"/>
                    <a:pt x="442123" y="125470"/>
                    <a:pt x="437471" y="125470"/>
                  </a:cubicBezTo>
                  <a:cubicBezTo>
                    <a:pt x="437471" y="125470"/>
                    <a:pt x="437471" y="125470"/>
                    <a:pt x="437471" y="130117"/>
                  </a:cubicBezTo>
                  <a:cubicBezTo>
                    <a:pt x="437471" y="130117"/>
                    <a:pt x="437471" y="130117"/>
                    <a:pt x="432819" y="130117"/>
                  </a:cubicBezTo>
                  <a:cubicBezTo>
                    <a:pt x="432819" y="130117"/>
                    <a:pt x="432819" y="130117"/>
                    <a:pt x="428167" y="130117"/>
                  </a:cubicBezTo>
                  <a:cubicBezTo>
                    <a:pt x="428167" y="130117"/>
                    <a:pt x="428167" y="130117"/>
                    <a:pt x="428167" y="125470"/>
                  </a:cubicBezTo>
                  <a:cubicBezTo>
                    <a:pt x="428167" y="125470"/>
                    <a:pt x="428167" y="125470"/>
                    <a:pt x="423516" y="125470"/>
                  </a:cubicBezTo>
                  <a:cubicBezTo>
                    <a:pt x="423516" y="125470"/>
                    <a:pt x="423516" y="125470"/>
                    <a:pt x="423516" y="120823"/>
                  </a:cubicBezTo>
                  <a:cubicBezTo>
                    <a:pt x="423516" y="120823"/>
                    <a:pt x="423516" y="120823"/>
                    <a:pt x="423516" y="116176"/>
                  </a:cubicBezTo>
                  <a:cubicBezTo>
                    <a:pt x="418864" y="116176"/>
                    <a:pt x="418864" y="116176"/>
                    <a:pt x="418864" y="116176"/>
                  </a:cubicBezTo>
                  <a:cubicBezTo>
                    <a:pt x="418864" y="116176"/>
                    <a:pt x="418864" y="116176"/>
                    <a:pt x="418864" y="111529"/>
                  </a:cubicBezTo>
                  <a:cubicBezTo>
                    <a:pt x="418864" y="111529"/>
                    <a:pt x="418864" y="106882"/>
                    <a:pt x="418864" y="106882"/>
                  </a:cubicBezTo>
                  <a:cubicBezTo>
                    <a:pt x="418864" y="106882"/>
                    <a:pt x="418864" y="102235"/>
                    <a:pt x="418864" y="102235"/>
                  </a:cubicBezTo>
                  <a:cubicBezTo>
                    <a:pt x="418864" y="102235"/>
                    <a:pt x="418864" y="102235"/>
                    <a:pt x="418864" y="97588"/>
                  </a:cubicBezTo>
                  <a:cubicBezTo>
                    <a:pt x="418864" y="97588"/>
                    <a:pt x="418864" y="92941"/>
                    <a:pt x="418864" y="92941"/>
                  </a:cubicBezTo>
                  <a:cubicBezTo>
                    <a:pt x="418864" y="92941"/>
                    <a:pt x="418864" y="92941"/>
                    <a:pt x="418864" y="88294"/>
                  </a:cubicBezTo>
                  <a:cubicBezTo>
                    <a:pt x="418864" y="88294"/>
                    <a:pt x="418864" y="83647"/>
                    <a:pt x="418864" y="83647"/>
                  </a:cubicBezTo>
                  <a:cubicBezTo>
                    <a:pt x="418864" y="83647"/>
                    <a:pt x="418864" y="83647"/>
                    <a:pt x="423516" y="83647"/>
                  </a:cubicBezTo>
                  <a:cubicBezTo>
                    <a:pt x="423516" y="83647"/>
                    <a:pt x="423516" y="83647"/>
                    <a:pt x="423516" y="79000"/>
                  </a:cubicBezTo>
                  <a:cubicBezTo>
                    <a:pt x="423516" y="79000"/>
                    <a:pt x="423516" y="79000"/>
                    <a:pt x="423516" y="74353"/>
                  </a:cubicBezTo>
                  <a:cubicBezTo>
                    <a:pt x="423516" y="74353"/>
                    <a:pt x="423516" y="74353"/>
                    <a:pt x="423516" y="69706"/>
                  </a:cubicBezTo>
                  <a:cubicBezTo>
                    <a:pt x="423516" y="65059"/>
                    <a:pt x="423516" y="65059"/>
                    <a:pt x="423516" y="65059"/>
                  </a:cubicBezTo>
                  <a:cubicBezTo>
                    <a:pt x="423516" y="65059"/>
                    <a:pt x="423516" y="65059"/>
                    <a:pt x="428167" y="65059"/>
                  </a:cubicBezTo>
                  <a:cubicBezTo>
                    <a:pt x="428167" y="65059"/>
                    <a:pt x="428167" y="65059"/>
                    <a:pt x="428167" y="60412"/>
                  </a:cubicBezTo>
                  <a:cubicBezTo>
                    <a:pt x="428167" y="60412"/>
                    <a:pt x="432819" y="60412"/>
                    <a:pt x="432819" y="60412"/>
                  </a:cubicBezTo>
                  <a:cubicBezTo>
                    <a:pt x="432819" y="60412"/>
                    <a:pt x="432819" y="60412"/>
                    <a:pt x="437471" y="60412"/>
                  </a:cubicBezTo>
                  <a:cubicBezTo>
                    <a:pt x="437471" y="60412"/>
                    <a:pt x="437471" y="60412"/>
                    <a:pt x="437471" y="65059"/>
                  </a:cubicBezTo>
                  <a:cubicBezTo>
                    <a:pt x="437471" y="65059"/>
                    <a:pt x="437471" y="65059"/>
                    <a:pt x="442123" y="65059"/>
                  </a:cubicBezTo>
                  <a:cubicBezTo>
                    <a:pt x="442123" y="65059"/>
                    <a:pt x="442123" y="65059"/>
                    <a:pt x="442123" y="60412"/>
                  </a:cubicBezTo>
                  <a:cubicBezTo>
                    <a:pt x="442123" y="60412"/>
                    <a:pt x="442123" y="60412"/>
                    <a:pt x="446774" y="60412"/>
                  </a:cubicBezTo>
                  <a:cubicBezTo>
                    <a:pt x="446774" y="60412"/>
                    <a:pt x="446774" y="60412"/>
                    <a:pt x="446774" y="55765"/>
                  </a:cubicBezTo>
                  <a:cubicBezTo>
                    <a:pt x="446774" y="55765"/>
                    <a:pt x="446774" y="55765"/>
                    <a:pt x="446774" y="51118"/>
                  </a:cubicBezTo>
                  <a:cubicBezTo>
                    <a:pt x="446774" y="51118"/>
                    <a:pt x="446774" y="51118"/>
                    <a:pt x="451426" y="51118"/>
                  </a:cubicBezTo>
                  <a:cubicBezTo>
                    <a:pt x="451426" y="51118"/>
                    <a:pt x="451426" y="51118"/>
                    <a:pt x="451426" y="46471"/>
                  </a:cubicBezTo>
                  <a:cubicBezTo>
                    <a:pt x="451426" y="46471"/>
                    <a:pt x="451426" y="46471"/>
                    <a:pt x="456078" y="46471"/>
                  </a:cubicBezTo>
                  <a:cubicBezTo>
                    <a:pt x="456078" y="46471"/>
                    <a:pt x="456078" y="46471"/>
                    <a:pt x="456078" y="41824"/>
                  </a:cubicBezTo>
                  <a:cubicBezTo>
                    <a:pt x="456078" y="41824"/>
                    <a:pt x="456078" y="41824"/>
                    <a:pt x="460730" y="41824"/>
                  </a:cubicBezTo>
                  <a:cubicBezTo>
                    <a:pt x="460730" y="41824"/>
                    <a:pt x="460730" y="41824"/>
                    <a:pt x="460730" y="37176"/>
                  </a:cubicBezTo>
                  <a:cubicBezTo>
                    <a:pt x="460730" y="37176"/>
                    <a:pt x="460730" y="37176"/>
                    <a:pt x="465381" y="37176"/>
                  </a:cubicBezTo>
                  <a:cubicBezTo>
                    <a:pt x="465381" y="32529"/>
                    <a:pt x="465381" y="32529"/>
                    <a:pt x="465381" y="32529"/>
                  </a:cubicBezTo>
                  <a:cubicBezTo>
                    <a:pt x="465381" y="32529"/>
                    <a:pt x="465381" y="32529"/>
                    <a:pt x="470033" y="32529"/>
                  </a:cubicBezTo>
                  <a:cubicBezTo>
                    <a:pt x="470033" y="32529"/>
                    <a:pt x="470033" y="32529"/>
                    <a:pt x="470033" y="27882"/>
                  </a:cubicBezTo>
                  <a:cubicBezTo>
                    <a:pt x="470033" y="27882"/>
                    <a:pt x="470033" y="27882"/>
                    <a:pt x="474685" y="27882"/>
                  </a:cubicBezTo>
                  <a:cubicBezTo>
                    <a:pt x="474685" y="27882"/>
                    <a:pt x="474685" y="27882"/>
                    <a:pt x="479337" y="27882"/>
                  </a:cubicBezTo>
                  <a:cubicBezTo>
                    <a:pt x="479337" y="27882"/>
                    <a:pt x="479337" y="27882"/>
                    <a:pt x="479337" y="23235"/>
                  </a:cubicBezTo>
                  <a:cubicBezTo>
                    <a:pt x="479337" y="23235"/>
                    <a:pt x="483988" y="23235"/>
                    <a:pt x="483988" y="23235"/>
                  </a:cubicBezTo>
                  <a:cubicBezTo>
                    <a:pt x="483988" y="23235"/>
                    <a:pt x="483988" y="23235"/>
                    <a:pt x="483988" y="18588"/>
                  </a:cubicBezTo>
                  <a:cubicBezTo>
                    <a:pt x="488640" y="18588"/>
                    <a:pt x="488640" y="18588"/>
                    <a:pt x="488640" y="18588"/>
                  </a:cubicBezTo>
                  <a:cubicBezTo>
                    <a:pt x="488640" y="18588"/>
                    <a:pt x="488640" y="18588"/>
                    <a:pt x="493292" y="18588"/>
                  </a:cubicBezTo>
                  <a:cubicBezTo>
                    <a:pt x="493292" y="18588"/>
                    <a:pt x="493292" y="18588"/>
                    <a:pt x="497944" y="18588"/>
                  </a:cubicBezTo>
                  <a:cubicBezTo>
                    <a:pt x="497944" y="18588"/>
                    <a:pt x="497944" y="18588"/>
                    <a:pt x="502595" y="18588"/>
                  </a:cubicBezTo>
                  <a:cubicBezTo>
                    <a:pt x="502595" y="18588"/>
                    <a:pt x="502595" y="18588"/>
                    <a:pt x="502595" y="23235"/>
                  </a:cubicBezTo>
                  <a:cubicBezTo>
                    <a:pt x="502595" y="23235"/>
                    <a:pt x="502595" y="23235"/>
                    <a:pt x="507247" y="23235"/>
                  </a:cubicBezTo>
                  <a:cubicBezTo>
                    <a:pt x="507247" y="23235"/>
                    <a:pt x="507247" y="23235"/>
                    <a:pt x="507247" y="27882"/>
                  </a:cubicBezTo>
                  <a:cubicBezTo>
                    <a:pt x="507247" y="27882"/>
                    <a:pt x="507247" y="27882"/>
                    <a:pt x="502595" y="27882"/>
                  </a:cubicBezTo>
                  <a:cubicBezTo>
                    <a:pt x="502595" y="27882"/>
                    <a:pt x="502595" y="27882"/>
                    <a:pt x="502595" y="32529"/>
                  </a:cubicBezTo>
                  <a:cubicBezTo>
                    <a:pt x="502595" y="32529"/>
                    <a:pt x="502595" y="32529"/>
                    <a:pt x="502595" y="37176"/>
                  </a:cubicBezTo>
                  <a:cubicBezTo>
                    <a:pt x="502595" y="37176"/>
                    <a:pt x="502595" y="37176"/>
                    <a:pt x="497944" y="37176"/>
                  </a:cubicBezTo>
                  <a:cubicBezTo>
                    <a:pt x="497944" y="37176"/>
                    <a:pt x="497944" y="37176"/>
                    <a:pt x="497944" y="41824"/>
                  </a:cubicBezTo>
                  <a:cubicBezTo>
                    <a:pt x="497944" y="41824"/>
                    <a:pt x="497944" y="41824"/>
                    <a:pt x="497944" y="46471"/>
                  </a:cubicBezTo>
                  <a:cubicBezTo>
                    <a:pt x="497944" y="46471"/>
                    <a:pt x="497944" y="46471"/>
                    <a:pt x="497944" y="51118"/>
                  </a:cubicBezTo>
                  <a:cubicBezTo>
                    <a:pt x="497944" y="51118"/>
                    <a:pt x="497944" y="51118"/>
                    <a:pt x="497944" y="55765"/>
                  </a:cubicBezTo>
                  <a:cubicBezTo>
                    <a:pt x="502595" y="55765"/>
                    <a:pt x="502595" y="55765"/>
                    <a:pt x="502595" y="55765"/>
                  </a:cubicBezTo>
                  <a:cubicBezTo>
                    <a:pt x="502595" y="55765"/>
                    <a:pt x="502595" y="55765"/>
                    <a:pt x="502595" y="60412"/>
                  </a:cubicBezTo>
                  <a:cubicBezTo>
                    <a:pt x="502595" y="60412"/>
                    <a:pt x="502595" y="60412"/>
                    <a:pt x="502595" y="65059"/>
                  </a:cubicBezTo>
                  <a:cubicBezTo>
                    <a:pt x="502595" y="65059"/>
                    <a:pt x="502595" y="65059"/>
                    <a:pt x="497944" y="65059"/>
                  </a:cubicBezTo>
                  <a:cubicBezTo>
                    <a:pt x="497944" y="65059"/>
                    <a:pt x="497944" y="69706"/>
                    <a:pt x="497944" y="69706"/>
                  </a:cubicBezTo>
                  <a:cubicBezTo>
                    <a:pt x="497944" y="69706"/>
                    <a:pt x="497944" y="69706"/>
                    <a:pt x="497944" y="74353"/>
                  </a:cubicBezTo>
                  <a:cubicBezTo>
                    <a:pt x="502595" y="74353"/>
                    <a:pt x="502595" y="74353"/>
                    <a:pt x="502595" y="74353"/>
                  </a:cubicBezTo>
                  <a:cubicBezTo>
                    <a:pt x="502595" y="74353"/>
                    <a:pt x="502595" y="79000"/>
                    <a:pt x="502595" y="79000"/>
                  </a:cubicBezTo>
                  <a:cubicBezTo>
                    <a:pt x="502595" y="79000"/>
                    <a:pt x="502595" y="79000"/>
                    <a:pt x="502595" y="83647"/>
                  </a:cubicBezTo>
                  <a:cubicBezTo>
                    <a:pt x="502595" y="83647"/>
                    <a:pt x="502595" y="83647"/>
                    <a:pt x="502595" y="88294"/>
                  </a:cubicBezTo>
                  <a:cubicBezTo>
                    <a:pt x="502595" y="88294"/>
                    <a:pt x="502595" y="88294"/>
                    <a:pt x="507247" y="88294"/>
                  </a:cubicBezTo>
                  <a:cubicBezTo>
                    <a:pt x="511899" y="88294"/>
                    <a:pt x="511899" y="88294"/>
                    <a:pt x="511899" y="88294"/>
                  </a:cubicBezTo>
                  <a:cubicBezTo>
                    <a:pt x="511899" y="88294"/>
                    <a:pt x="511899" y="88294"/>
                    <a:pt x="511899" y="83647"/>
                  </a:cubicBezTo>
                  <a:cubicBezTo>
                    <a:pt x="516550" y="83647"/>
                    <a:pt x="516550" y="83647"/>
                    <a:pt x="516550" y="83647"/>
                  </a:cubicBezTo>
                  <a:cubicBezTo>
                    <a:pt x="516550" y="79000"/>
                    <a:pt x="516550" y="79000"/>
                    <a:pt x="516550" y="79000"/>
                  </a:cubicBezTo>
                  <a:cubicBezTo>
                    <a:pt x="516550" y="79000"/>
                    <a:pt x="516550" y="79000"/>
                    <a:pt x="521202" y="79000"/>
                  </a:cubicBezTo>
                  <a:cubicBezTo>
                    <a:pt x="521202" y="79000"/>
                    <a:pt x="521202" y="79000"/>
                    <a:pt x="525854" y="79000"/>
                  </a:cubicBezTo>
                  <a:cubicBezTo>
                    <a:pt x="525854" y="74353"/>
                    <a:pt x="525854" y="74353"/>
                    <a:pt x="525854" y="74353"/>
                  </a:cubicBezTo>
                  <a:cubicBezTo>
                    <a:pt x="530506" y="74353"/>
                    <a:pt x="530506" y="74353"/>
                    <a:pt x="530506" y="74353"/>
                  </a:cubicBezTo>
                  <a:cubicBezTo>
                    <a:pt x="535157" y="74353"/>
                    <a:pt x="535157" y="74353"/>
                    <a:pt x="535157" y="74353"/>
                  </a:cubicBezTo>
                  <a:cubicBezTo>
                    <a:pt x="535157" y="74353"/>
                    <a:pt x="535157" y="74353"/>
                    <a:pt x="535157" y="69706"/>
                  </a:cubicBezTo>
                  <a:cubicBezTo>
                    <a:pt x="535157" y="69706"/>
                    <a:pt x="535157" y="69706"/>
                    <a:pt x="539809" y="69706"/>
                  </a:cubicBezTo>
                  <a:cubicBezTo>
                    <a:pt x="539809" y="69706"/>
                    <a:pt x="544461" y="69706"/>
                    <a:pt x="544461" y="69706"/>
                  </a:cubicBezTo>
                  <a:cubicBezTo>
                    <a:pt x="544461" y="65059"/>
                    <a:pt x="544461" y="65059"/>
                    <a:pt x="544461" y="65059"/>
                  </a:cubicBezTo>
                  <a:cubicBezTo>
                    <a:pt x="544461" y="65059"/>
                    <a:pt x="544461" y="65059"/>
                    <a:pt x="549113" y="65059"/>
                  </a:cubicBezTo>
                  <a:cubicBezTo>
                    <a:pt x="549113" y="65059"/>
                    <a:pt x="549113" y="65059"/>
                    <a:pt x="549113" y="60412"/>
                  </a:cubicBezTo>
                  <a:cubicBezTo>
                    <a:pt x="549113" y="60412"/>
                    <a:pt x="549113" y="60412"/>
                    <a:pt x="549113" y="55765"/>
                  </a:cubicBezTo>
                  <a:cubicBezTo>
                    <a:pt x="549113" y="55765"/>
                    <a:pt x="549113" y="51118"/>
                    <a:pt x="549113" y="51118"/>
                  </a:cubicBezTo>
                  <a:cubicBezTo>
                    <a:pt x="549113" y="51118"/>
                    <a:pt x="549113" y="51118"/>
                    <a:pt x="549113" y="46471"/>
                  </a:cubicBezTo>
                  <a:cubicBezTo>
                    <a:pt x="549113" y="46471"/>
                    <a:pt x="549113" y="46471"/>
                    <a:pt x="549113" y="41824"/>
                  </a:cubicBezTo>
                  <a:cubicBezTo>
                    <a:pt x="549113" y="41824"/>
                    <a:pt x="549113" y="41824"/>
                    <a:pt x="553764" y="41824"/>
                  </a:cubicBezTo>
                  <a:cubicBezTo>
                    <a:pt x="553764" y="41824"/>
                    <a:pt x="553764" y="41824"/>
                    <a:pt x="553764" y="37176"/>
                  </a:cubicBezTo>
                  <a:cubicBezTo>
                    <a:pt x="553764" y="37176"/>
                    <a:pt x="553764" y="32529"/>
                    <a:pt x="553764" y="32529"/>
                  </a:cubicBezTo>
                  <a:cubicBezTo>
                    <a:pt x="553764" y="32529"/>
                    <a:pt x="553764" y="32529"/>
                    <a:pt x="553764" y="27882"/>
                  </a:cubicBezTo>
                  <a:cubicBezTo>
                    <a:pt x="553764" y="27882"/>
                    <a:pt x="553764" y="27882"/>
                    <a:pt x="553764" y="23235"/>
                  </a:cubicBezTo>
                  <a:cubicBezTo>
                    <a:pt x="553764" y="23235"/>
                    <a:pt x="553764" y="23235"/>
                    <a:pt x="553764" y="18588"/>
                  </a:cubicBezTo>
                  <a:cubicBezTo>
                    <a:pt x="553764" y="18588"/>
                    <a:pt x="553764" y="18588"/>
                    <a:pt x="553764" y="13941"/>
                  </a:cubicBezTo>
                  <a:cubicBezTo>
                    <a:pt x="558416" y="13941"/>
                    <a:pt x="558416" y="13941"/>
                    <a:pt x="558416" y="13941"/>
                  </a:cubicBezTo>
                  <a:cubicBezTo>
                    <a:pt x="558416" y="13941"/>
                    <a:pt x="558416" y="13941"/>
                    <a:pt x="558416" y="9294"/>
                  </a:cubicBezTo>
                  <a:cubicBezTo>
                    <a:pt x="558416" y="9294"/>
                    <a:pt x="558416" y="9294"/>
                    <a:pt x="558416" y="4647"/>
                  </a:cubicBezTo>
                  <a:cubicBezTo>
                    <a:pt x="558416" y="4647"/>
                    <a:pt x="558416" y="4647"/>
                    <a:pt x="563068" y="4647"/>
                  </a:cubicBezTo>
                  <a:cubicBezTo>
                    <a:pt x="563068" y="4647"/>
                    <a:pt x="563068" y="4647"/>
                    <a:pt x="563068" y="0"/>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9" name="îṡḷïdè">
              <a:extLst>
                <a:ext uri="{FF2B5EF4-FFF2-40B4-BE49-F238E27FC236}">
                  <a16:creationId xmlns="" xmlns:a16="http://schemas.microsoft.com/office/drawing/2014/main" id="{319491C8-C205-4252-8542-539CB52D6F06}"/>
                </a:ext>
              </a:extLst>
            </p:cNvPr>
            <p:cNvSpPr/>
            <p:nvPr/>
          </p:nvSpPr>
          <p:spPr bwMode="auto">
            <a:xfrm>
              <a:off x="2299971" y="3034665"/>
              <a:ext cx="891223" cy="949008"/>
            </a:xfrm>
            <a:custGeom>
              <a:avLst/>
              <a:gdLst>
                <a:gd name="connsiteX0" fmla="*/ 540881 w 891223"/>
                <a:gd name="connsiteY0" fmla="*/ 823537 h 949008"/>
                <a:gd name="connsiteX1" fmla="*/ 540881 w 891223"/>
                <a:gd name="connsiteY1" fmla="*/ 893243 h 949008"/>
                <a:gd name="connsiteX2" fmla="*/ 545489 w 891223"/>
                <a:gd name="connsiteY2" fmla="*/ 907185 h 949008"/>
                <a:gd name="connsiteX3" fmla="*/ 586958 w 891223"/>
                <a:gd name="connsiteY3" fmla="*/ 925773 h 949008"/>
                <a:gd name="connsiteX4" fmla="*/ 679110 w 891223"/>
                <a:gd name="connsiteY4" fmla="*/ 925773 h 949008"/>
                <a:gd name="connsiteX5" fmla="*/ 683718 w 891223"/>
                <a:gd name="connsiteY5" fmla="*/ 823537 h 949008"/>
                <a:gd name="connsiteX6" fmla="*/ 540881 w 891223"/>
                <a:gd name="connsiteY6" fmla="*/ 823537 h 949008"/>
                <a:gd name="connsiteX7" fmla="*/ 203224 w 891223"/>
                <a:gd name="connsiteY7" fmla="*/ 823537 h 949008"/>
                <a:gd name="connsiteX8" fmla="*/ 207832 w 891223"/>
                <a:gd name="connsiteY8" fmla="*/ 925773 h 949008"/>
                <a:gd name="connsiteX9" fmla="*/ 299984 w 891223"/>
                <a:gd name="connsiteY9" fmla="*/ 925773 h 949008"/>
                <a:gd name="connsiteX10" fmla="*/ 341453 w 891223"/>
                <a:gd name="connsiteY10" fmla="*/ 907185 h 949008"/>
                <a:gd name="connsiteX11" fmla="*/ 341453 w 891223"/>
                <a:gd name="connsiteY11" fmla="*/ 893243 h 949008"/>
                <a:gd name="connsiteX12" fmla="*/ 341453 w 891223"/>
                <a:gd name="connsiteY12" fmla="*/ 823537 h 949008"/>
                <a:gd name="connsiteX13" fmla="*/ 203224 w 891223"/>
                <a:gd name="connsiteY13" fmla="*/ 823537 h 949008"/>
                <a:gd name="connsiteX14" fmla="*/ 73343 w 891223"/>
                <a:gd name="connsiteY14" fmla="*/ 762318 h 949008"/>
                <a:gd name="connsiteX15" fmla="*/ 337001 w 891223"/>
                <a:gd name="connsiteY15" fmla="*/ 762318 h 949008"/>
                <a:gd name="connsiteX16" fmla="*/ 443390 w 891223"/>
                <a:gd name="connsiteY16" fmla="*/ 808478 h 949008"/>
                <a:gd name="connsiteX17" fmla="*/ 549778 w 891223"/>
                <a:gd name="connsiteY17" fmla="*/ 762318 h 949008"/>
                <a:gd name="connsiteX18" fmla="*/ 813436 w 891223"/>
                <a:gd name="connsiteY18" fmla="*/ 762318 h 949008"/>
                <a:gd name="connsiteX19" fmla="*/ 813436 w 891223"/>
                <a:gd name="connsiteY19" fmla="*/ 771550 h 949008"/>
                <a:gd name="connsiteX20" fmla="*/ 549778 w 891223"/>
                <a:gd name="connsiteY20" fmla="*/ 771550 h 949008"/>
                <a:gd name="connsiteX21" fmla="*/ 443390 w 891223"/>
                <a:gd name="connsiteY21" fmla="*/ 822326 h 949008"/>
                <a:gd name="connsiteX22" fmla="*/ 337001 w 891223"/>
                <a:gd name="connsiteY22" fmla="*/ 771550 h 949008"/>
                <a:gd name="connsiteX23" fmla="*/ 73343 w 891223"/>
                <a:gd name="connsiteY23" fmla="*/ 771550 h 949008"/>
                <a:gd name="connsiteX24" fmla="*/ 73343 w 891223"/>
                <a:gd name="connsiteY24" fmla="*/ 762318 h 949008"/>
                <a:gd name="connsiteX25" fmla="*/ 93346 w 891223"/>
                <a:gd name="connsiteY25" fmla="*/ 735648 h 949008"/>
                <a:gd name="connsiteX26" fmla="*/ 338170 w 891223"/>
                <a:gd name="connsiteY26" fmla="*/ 735648 h 949008"/>
                <a:gd name="connsiteX27" fmla="*/ 444414 w 891223"/>
                <a:gd name="connsiteY27" fmla="*/ 781808 h 949008"/>
                <a:gd name="connsiteX28" fmla="*/ 550658 w 891223"/>
                <a:gd name="connsiteY28" fmla="*/ 735648 h 949008"/>
                <a:gd name="connsiteX29" fmla="*/ 800101 w 891223"/>
                <a:gd name="connsiteY29" fmla="*/ 735648 h 949008"/>
                <a:gd name="connsiteX30" fmla="*/ 800101 w 891223"/>
                <a:gd name="connsiteY30" fmla="*/ 749496 h 949008"/>
                <a:gd name="connsiteX31" fmla="*/ 550658 w 891223"/>
                <a:gd name="connsiteY31" fmla="*/ 749496 h 949008"/>
                <a:gd name="connsiteX32" fmla="*/ 444414 w 891223"/>
                <a:gd name="connsiteY32" fmla="*/ 795656 h 949008"/>
                <a:gd name="connsiteX33" fmla="*/ 338170 w 891223"/>
                <a:gd name="connsiteY33" fmla="*/ 749496 h 949008"/>
                <a:gd name="connsiteX34" fmla="*/ 93346 w 891223"/>
                <a:gd name="connsiteY34" fmla="*/ 749496 h 949008"/>
                <a:gd name="connsiteX35" fmla="*/ 93346 w 891223"/>
                <a:gd name="connsiteY35" fmla="*/ 735648 h 949008"/>
                <a:gd name="connsiteX36" fmla="*/ 124461 w 891223"/>
                <a:gd name="connsiteY36" fmla="*/ 706755 h 949008"/>
                <a:gd name="connsiteX37" fmla="*/ 337022 w 891223"/>
                <a:gd name="connsiteY37" fmla="*/ 706755 h 949008"/>
                <a:gd name="connsiteX38" fmla="*/ 443302 w 891223"/>
                <a:gd name="connsiteY38" fmla="*/ 752793 h 949008"/>
                <a:gd name="connsiteX39" fmla="*/ 549583 w 891223"/>
                <a:gd name="connsiteY39" fmla="*/ 706755 h 949008"/>
                <a:gd name="connsiteX40" fmla="*/ 766764 w 891223"/>
                <a:gd name="connsiteY40" fmla="*/ 706755 h 949008"/>
                <a:gd name="connsiteX41" fmla="*/ 766764 w 891223"/>
                <a:gd name="connsiteY41" fmla="*/ 720566 h 949008"/>
                <a:gd name="connsiteX42" fmla="*/ 549583 w 891223"/>
                <a:gd name="connsiteY42" fmla="*/ 720566 h 949008"/>
                <a:gd name="connsiteX43" fmla="*/ 443302 w 891223"/>
                <a:gd name="connsiteY43" fmla="*/ 771208 h 949008"/>
                <a:gd name="connsiteX44" fmla="*/ 337022 w 891223"/>
                <a:gd name="connsiteY44" fmla="*/ 720566 h 949008"/>
                <a:gd name="connsiteX45" fmla="*/ 124461 w 891223"/>
                <a:gd name="connsiteY45" fmla="*/ 720566 h 949008"/>
                <a:gd name="connsiteX46" fmla="*/ 124461 w 891223"/>
                <a:gd name="connsiteY46" fmla="*/ 706755 h 949008"/>
                <a:gd name="connsiteX47" fmla="*/ 106208 w 891223"/>
                <a:gd name="connsiteY47" fmla="*/ 692309 h 949008"/>
                <a:gd name="connsiteX48" fmla="*/ 41559 w 891223"/>
                <a:gd name="connsiteY48" fmla="*/ 790322 h 949008"/>
                <a:gd name="connsiteX49" fmla="*/ 378654 w 891223"/>
                <a:gd name="connsiteY49" fmla="*/ 790322 h 949008"/>
                <a:gd name="connsiteX50" fmla="*/ 401743 w 891223"/>
                <a:gd name="connsiteY50" fmla="*/ 827660 h 949008"/>
                <a:gd name="connsiteX51" fmla="*/ 475627 w 891223"/>
                <a:gd name="connsiteY51" fmla="*/ 827660 h 949008"/>
                <a:gd name="connsiteX52" fmla="*/ 507951 w 891223"/>
                <a:gd name="connsiteY52" fmla="*/ 790322 h 949008"/>
                <a:gd name="connsiteX53" fmla="*/ 849664 w 891223"/>
                <a:gd name="connsiteY53" fmla="*/ 790322 h 949008"/>
                <a:gd name="connsiteX54" fmla="*/ 798868 w 891223"/>
                <a:gd name="connsiteY54" fmla="*/ 692309 h 949008"/>
                <a:gd name="connsiteX55" fmla="*/ 526422 w 891223"/>
                <a:gd name="connsiteY55" fmla="*/ 692309 h 949008"/>
                <a:gd name="connsiteX56" fmla="*/ 484862 w 891223"/>
                <a:gd name="connsiteY56" fmla="*/ 710978 h 949008"/>
                <a:gd name="connsiteX57" fmla="*/ 471009 w 891223"/>
                <a:gd name="connsiteY57" fmla="*/ 715646 h 949008"/>
                <a:gd name="connsiteX58" fmla="*/ 415596 w 891223"/>
                <a:gd name="connsiteY58" fmla="*/ 715646 h 949008"/>
                <a:gd name="connsiteX59" fmla="*/ 397125 w 891223"/>
                <a:gd name="connsiteY59" fmla="*/ 706311 h 949008"/>
                <a:gd name="connsiteX60" fmla="*/ 355566 w 891223"/>
                <a:gd name="connsiteY60" fmla="*/ 692309 h 949008"/>
                <a:gd name="connsiteX61" fmla="*/ 106208 w 891223"/>
                <a:gd name="connsiteY61" fmla="*/ 692309 h 949008"/>
                <a:gd name="connsiteX62" fmla="*/ 383540 w 891223"/>
                <a:gd name="connsiteY62" fmla="*/ 601041 h 949008"/>
                <a:gd name="connsiteX63" fmla="*/ 371239 w 891223"/>
                <a:gd name="connsiteY63" fmla="*/ 669528 h 949008"/>
                <a:gd name="connsiteX64" fmla="*/ 370878 w 891223"/>
                <a:gd name="connsiteY64" fmla="*/ 672007 h 949008"/>
                <a:gd name="connsiteX65" fmla="*/ 385004 w 891223"/>
                <a:gd name="connsiteY65" fmla="*/ 674807 h 949008"/>
                <a:gd name="connsiteX66" fmla="*/ 410979 w 891223"/>
                <a:gd name="connsiteY66" fmla="*/ 687642 h 949008"/>
                <a:gd name="connsiteX67" fmla="*/ 424832 w 891223"/>
                <a:gd name="connsiteY67" fmla="*/ 696976 h 949008"/>
                <a:gd name="connsiteX68" fmla="*/ 461774 w 891223"/>
                <a:gd name="connsiteY68" fmla="*/ 696976 h 949008"/>
                <a:gd name="connsiteX69" fmla="*/ 471009 w 891223"/>
                <a:gd name="connsiteY69" fmla="*/ 687642 h 949008"/>
                <a:gd name="connsiteX70" fmla="*/ 495252 w 891223"/>
                <a:gd name="connsiteY70" fmla="*/ 676557 h 949008"/>
                <a:gd name="connsiteX71" fmla="*/ 515389 w 891223"/>
                <a:gd name="connsiteY71" fmla="*/ 671658 h 949008"/>
                <a:gd name="connsiteX72" fmla="*/ 512446 w 891223"/>
                <a:gd name="connsiteY72" fmla="*/ 648004 h 949008"/>
                <a:gd name="connsiteX73" fmla="*/ 507842 w 891223"/>
                <a:gd name="connsiteY73" fmla="*/ 601041 h 949008"/>
                <a:gd name="connsiteX74" fmla="*/ 383540 w 891223"/>
                <a:gd name="connsiteY74" fmla="*/ 601041 h 949008"/>
                <a:gd name="connsiteX75" fmla="*/ 351831 w 891223"/>
                <a:gd name="connsiteY75" fmla="*/ 479320 h 949008"/>
                <a:gd name="connsiteX76" fmla="*/ 310040 w 891223"/>
                <a:gd name="connsiteY76" fmla="*/ 493231 h 949008"/>
                <a:gd name="connsiteX77" fmla="*/ 296109 w 891223"/>
                <a:gd name="connsiteY77" fmla="*/ 558150 h 949008"/>
                <a:gd name="connsiteX78" fmla="*/ 351831 w 891223"/>
                <a:gd name="connsiteY78" fmla="*/ 479320 h 949008"/>
                <a:gd name="connsiteX79" fmla="*/ 656378 w 891223"/>
                <a:gd name="connsiteY79" fmla="*/ 442085 h 949008"/>
                <a:gd name="connsiteX80" fmla="*/ 633330 w 891223"/>
                <a:gd name="connsiteY80" fmla="*/ 446723 h 949008"/>
                <a:gd name="connsiteX81" fmla="*/ 651769 w 891223"/>
                <a:gd name="connsiteY81" fmla="*/ 660083 h 949008"/>
                <a:gd name="connsiteX82" fmla="*/ 605673 w 891223"/>
                <a:gd name="connsiteY82" fmla="*/ 483829 h 949008"/>
                <a:gd name="connsiteX83" fmla="*/ 504261 w 891223"/>
                <a:gd name="connsiteY83" fmla="*/ 544126 h 949008"/>
                <a:gd name="connsiteX84" fmla="*/ 508870 w 891223"/>
                <a:gd name="connsiteY84" fmla="*/ 554562 h 949008"/>
                <a:gd name="connsiteX85" fmla="*/ 512299 w 891223"/>
                <a:gd name="connsiteY85" fmla="*/ 577850 h 949008"/>
                <a:gd name="connsiteX86" fmla="*/ 526257 w 891223"/>
                <a:gd name="connsiteY86" fmla="*/ 577850 h 949008"/>
                <a:gd name="connsiteX87" fmla="*/ 535509 w 891223"/>
                <a:gd name="connsiteY87" fmla="*/ 646210 h 949008"/>
                <a:gd name="connsiteX88" fmla="*/ 538590 w 891223"/>
                <a:gd name="connsiteY88" fmla="*/ 668973 h 949008"/>
                <a:gd name="connsiteX89" fmla="*/ 541033 w 891223"/>
                <a:gd name="connsiteY89" fmla="*/ 668973 h 949008"/>
                <a:gd name="connsiteX90" fmla="*/ 643308 w 891223"/>
                <a:gd name="connsiteY90" fmla="*/ 668973 h 949008"/>
                <a:gd name="connsiteX91" fmla="*/ 666709 w 891223"/>
                <a:gd name="connsiteY91" fmla="*/ 668973 h 949008"/>
                <a:gd name="connsiteX92" fmla="*/ 667168 w 891223"/>
                <a:gd name="connsiteY92" fmla="*/ 662389 h 949008"/>
                <a:gd name="connsiteX93" fmla="*/ 669372 w 891223"/>
                <a:gd name="connsiteY93" fmla="*/ 630917 h 949008"/>
                <a:gd name="connsiteX94" fmla="*/ 669343 w 891223"/>
                <a:gd name="connsiteY94" fmla="*/ 629934 h 949008"/>
                <a:gd name="connsiteX95" fmla="*/ 656378 w 891223"/>
                <a:gd name="connsiteY95" fmla="*/ 442085 h 949008"/>
                <a:gd name="connsiteX96" fmla="*/ 558424 w 891223"/>
                <a:gd name="connsiteY96" fmla="*/ 441505 h 949008"/>
                <a:gd name="connsiteX97" fmla="*/ 541138 w 891223"/>
                <a:gd name="connsiteY97" fmla="*/ 451361 h 949008"/>
                <a:gd name="connsiteX98" fmla="*/ 504261 w 891223"/>
                <a:gd name="connsiteY98" fmla="*/ 511659 h 949008"/>
                <a:gd name="connsiteX99" fmla="*/ 462774 w 891223"/>
                <a:gd name="connsiteY99" fmla="*/ 520935 h 949008"/>
                <a:gd name="connsiteX100" fmla="*/ 458885 w 891223"/>
                <a:gd name="connsiteY100" fmla="*/ 501367 h 949008"/>
                <a:gd name="connsiteX101" fmla="*/ 456159 w 891223"/>
                <a:gd name="connsiteY101" fmla="*/ 487656 h 949008"/>
                <a:gd name="connsiteX102" fmla="*/ 457620 w 891223"/>
                <a:gd name="connsiteY102" fmla="*/ 577850 h 949008"/>
                <a:gd name="connsiteX103" fmla="*/ 473071 w 891223"/>
                <a:gd name="connsiteY103" fmla="*/ 577850 h 949008"/>
                <a:gd name="connsiteX104" fmla="*/ 479566 w 891223"/>
                <a:gd name="connsiteY104" fmla="*/ 577850 h 949008"/>
                <a:gd name="connsiteX105" fmla="*/ 477179 w 891223"/>
                <a:gd name="connsiteY105" fmla="*/ 564999 h 949008"/>
                <a:gd name="connsiteX106" fmla="*/ 476603 w 891223"/>
                <a:gd name="connsiteY106" fmla="*/ 544126 h 949008"/>
                <a:gd name="connsiteX107" fmla="*/ 545747 w 891223"/>
                <a:gd name="connsiteY107" fmla="*/ 516297 h 949008"/>
                <a:gd name="connsiteX108" fmla="*/ 582624 w 891223"/>
                <a:gd name="connsiteY108" fmla="*/ 465276 h 949008"/>
                <a:gd name="connsiteX109" fmla="*/ 568795 w 891223"/>
                <a:gd name="connsiteY109" fmla="*/ 442085 h 949008"/>
                <a:gd name="connsiteX110" fmla="*/ 558424 w 891223"/>
                <a:gd name="connsiteY110" fmla="*/ 441505 h 949008"/>
                <a:gd name="connsiteX111" fmla="*/ 194188 w 891223"/>
                <a:gd name="connsiteY111" fmla="*/ 439331 h 949008"/>
                <a:gd name="connsiteX112" fmla="*/ 197446 w 891223"/>
                <a:gd name="connsiteY112" fmla="*/ 483563 h 949008"/>
                <a:gd name="connsiteX113" fmla="*/ 197495 w 891223"/>
                <a:gd name="connsiteY113" fmla="*/ 484242 h 949008"/>
                <a:gd name="connsiteX114" fmla="*/ 216010 w 891223"/>
                <a:gd name="connsiteY114" fmla="*/ 482798 h 949008"/>
                <a:gd name="connsiteX115" fmla="*/ 249675 w 891223"/>
                <a:gd name="connsiteY115" fmla="*/ 460772 h 949008"/>
                <a:gd name="connsiteX116" fmla="*/ 245031 w 891223"/>
                <a:gd name="connsiteY116" fmla="*/ 442223 h 949008"/>
                <a:gd name="connsiteX117" fmla="*/ 198597 w 891223"/>
                <a:gd name="connsiteY117" fmla="*/ 441064 h 949008"/>
                <a:gd name="connsiteX118" fmla="*/ 513480 w 891223"/>
                <a:gd name="connsiteY118" fmla="*/ 409544 h 949008"/>
                <a:gd name="connsiteX119" fmla="*/ 504261 w 891223"/>
                <a:gd name="connsiteY119" fmla="*/ 409617 h 949008"/>
                <a:gd name="connsiteX120" fmla="*/ 499651 w 891223"/>
                <a:gd name="connsiteY120" fmla="*/ 460638 h 949008"/>
                <a:gd name="connsiteX121" fmla="*/ 513480 w 891223"/>
                <a:gd name="connsiteY121" fmla="*/ 446723 h 949008"/>
                <a:gd name="connsiteX122" fmla="*/ 513480 w 891223"/>
                <a:gd name="connsiteY122" fmla="*/ 409544 h 949008"/>
                <a:gd name="connsiteX123" fmla="*/ 286822 w 891223"/>
                <a:gd name="connsiteY123" fmla="*/ 405127 h 949008"/>
                <a:gd name="connsiteX124" fmla="*/ 263605 w 891223"/>
                <a:gd name="connsiteY124" fmla="*/ 428312 h 949008"/>
                <a:gd name="connsiteX125" fmla="*/ 286822 w 891223"/>
                <a:gd name="connsiteY125" fmla="*/ 428312 h 949008"/>
                <a:gd name="connsiteX126" fmla="*/ 286822 w 891223"/>
                <a:gd name="connsiteY126" fmla="*/ 405127 h 949008"/>
                <a:gd name="connsiteX127" fmla="*/ 365761 w 891223"/>
                <a:gd name="connsiteY127" fmla="*/ 368030 h 949008"/>
                <a:gd name="connsiteX128" fmla="*/ 384335 w 891223"/>
                <a:gd name="connsiteY128" fmla="*/ 502505 h 949008"/>
                <a:gd name="connsiteX129" fmla="*/ 319327 w 891223"/>
                <a:gd name="connsiteY129" fmla="*/ 590610 h 949008"/>
                <a:gd name="connsiteX130" fmla="*/ 226458 w 891223"/>
                <a:gd name="connsiteY130" fmla="*/ 595247 h 949008"/>
                <a:gd name="connsiteX131" fmla="*/ 226458 w 891223"/>
                <a:gd name="connsiteY131" fmla="*/ 562787 h 949008"/>
                <a:gd name="connsiteX132" fmla="*/ 268249 w 891223"/>
                <a:gd name="connsiteY132" fmla="*/ 502505 h 949008"/>
                <a:gd name="connsiteX133" fmla="*/ 217316 w 891223"/>
                <a:gd name="connsiteY133" fmla="*/ 514243 h 949008"/>
                <a:gd name="connsiteX134" fmla="*/ 199277 w 891223"/>
                <a:gd name="connsiteY134" fmla="*/ 508760 h 949008"/>
                <a:gd name="connsiteX135" fmla="*/ 202884 w 891223"/>
                <a:gd name="connsiteY135" fmla="*/ 558383 h 949008"/>
                <a:gd name="connsiteX136" fmla="*/ 209328 w 891223"/>
                <a:gd name="connsiteY136" fmla="*/ 647956 h 949008"/>
                <a:gd name="connsiteX137" fmla="*/ 210830 w 891223"/>
                <a:gd name="connsiteY137" fmla="*/ 668973 h 949008"/>
                <a:gd name="connsiteX138" fmla="*/ 268686 w 891223"/>
                <a:gd name="connsiteY138" fmla="*/ 668973 h 949008"/>
                <a:gd name="connsiteX139" fmla="*/ 348336 w 891223"/>
                <a:gd name="connsiteY139" fmla="*/ 668973 h 949008"/>
                <a:gd name="connsiteX140" fmla="*/ 348437 w 891223"/>
                <a:gd name="connsiteY140" fmla="*/ 668296 h 949008"/>
                <a:gd name="connsiteX141" fmla="*/ 360521 w 891223"/>
                <a:gd name="connsiteY141" fmla="*/ 587126 h 949008"/>
                <a:gd name="connsiteX142" fmla="*/ 365125 w 891223"/>
                <a:gd name="connsiteY142" fmla="*/ 577850 h 949008"/>
                <a:gd name="connsiteX143" fmla="*/ 433103 w 891223"/>
                <a:gd name="connsiteY143" fmla="*/ 577850 h 949008"/>
                <a:gd name="connsiteX144" fmla="*/ 433172 w 891223"/>
                <a:gd name="connsiteY144" fmla="*/ 577850 h 949008"/>
                <a:gd name="connsiteX145" fmla="*/ 430114 w 891223"/>
                <a:gd name="connsiteY145" fmla="*/ 388978 h 949008"/>
                <a:gd name="connsiteX146" fmla="*/ 429753 w 891223"/>
                <a:gd name="connsiteY146" fmla="*/ 388897 h 949008"/>
                <a:gd name="connsiteX147" fmla="*/ 365761 w 891223"/>
                <a:gd name="connsiteY147" fmla="*/ 368030 h 949008"/>
                <a:gd name="connsiteX148" fmla="*/ 337900 w 891223"/>
                <a:gd name="connsiteY148" fmla="*/ 358756 h 949008"/>
                <a:gd name="connsiteX149" fmla="*/ 319327 w 891223"/>
                <a:gd name="connsiteY149" fmla="*/ 391215 h 949008"/>
                <a:gd name="connsiteX150" fmla="*/ 323970 w 891223"/>
                <a:gd name="connsiteY150" fmla="*/ 423675 h 949008"/>
                <a:gd name="connsiteX151" fmla="*/ 291466 w 891223"/>
                <a:gd name="connsiteY151" fmla="*/ 451497 h 949008"/>
                <a:gd name="connsiteX152" fmla="*/ 347187 w 891223"/>
                <a:gd name="connsiteY152" fmla="*/ 437586 h 949008"/>
                <a:gd name="connsiteX153" fmla="*/ 337900 w 891223"/>
                <a:gd name="connsiteY153" fmla="*/ 358756 h 949008"/>
                <a:gd name="connsiteX154" fmla="*/ 647159 w 891223"/>
                <a:gd name="connsiteY154" fmla="*/ 349319 h 949008"/>
                <a:gd name="connsiteX155" fmla="*/ 610282 w 891223"/>
                <a:gd name="connsiteY155" fmla="*/ 418893 h 949008"/>
                <a:gd name="connsiteX156" fmla="*/ 647159 w 891223"/>
                <a:gd name="connsiteY156" fmla="*/ 349319 h 949008"/>
                <a:gd name="connsiteX157" fmla="*/ 557415 w 891223"/>
                <a:gd name="connsiteY157" fmla="*/ 341492 h 949008"/>
                <a:gd name="connsiteX158" fmla="*/ 545747 w 891223"/>
                <a:gd name="connsiteY158" fmla="*/ 349319 h 949008"/>
                <a:gd name="connsiteX159" fmla="*/ 531918 w 891223"/>
                <a:gd name="connsiteY159" fmla="*/ 381787 h 949008"/>
                <a:gd name="connsiteX160" fmla="*/ 554967 w 891223"/>
                <a:gd name="connsiteY160" fmla="*/ 391064 h 949008"/>
                <a:gd name="connsiteX161" fmla="*/ 559576 w 891223"/>
                <a:gd name="connsiteY161" fmla="*/ 349319 h 949008"/>
                <a:gd name="connsiteX162" fmla="*/ 557415 w 891223"/>
                <a:gd name="connsiteY162" fmla="*/ 341492 h 949008"/>
                <a:gd name="connsiteX163" fmla="*/ 541138 w 891223"/>
                <a:gd name="connsiteY163" fmla="*/ 312213 h 949008"/>
                <a:gd name="connsiteX164" fmla="*/ 504261 w 891223"/>
                <a:gd name="connsiteY164" fmla="*/ 358596 h 949008"/>
                <a:gd name="connsiteX165" fmla="*/ 508870 w 891223"/>
                <a:gd name="connsiteY165" fmla="*/ 353958 h 949008"/>
                <a:gd name="connsiteX166" fmla="*/ 541138 w 891223"/>
                <a:gd name="connsiteY166" fmla="*/ 312213 h 949008"/>
                <a:gd name="connsiteX167" fmla="*/ 632754 w 891223"/>
                <a:gd name="connsiteY167" fmla="*/ 283949 h 949008"/>
                <a:gd name="connsiteX168" fmla="*/ 596453 w 891223"/>
                <a:gd name="connsiteY168" fmla="*/ 298299 h 949008"/>
                <a:gd name="connsiteX169" fmla="*/ 601063 w 891223"/>
                <a:gd name="connsiteY169" fmla="*/ 349319 h 949008"/>
                <a:gd name="connsiteX170" fmla="*/ 610282 w 891223"/>
                <a:gd name="connsiteY170" fmla="*/ 330766 h 949008"/>
                <a:gd name="connsiteX171" fmla="*/ 633330 w 891223"/>
                <a:gd name="connsiteY171" fmla="*/ 298299 h 949008"/>
                <a:gd name="connsiteX172" fmla="*/ 637940 w 891223"/>
                <a:gd name="connsiteY172" fmla="*/ 284384 h 949008"/>
                <a:gd name="connsiteX173" fmla="*/ 632754 w 891223"/>
                <a:gd name="connsiteY173" fmla="*/ 283949 h 949008"/>
                <a:gd name="connsiteX174" fmla="*/ 179493 w 891223"/>
                <a:gd name="connsiteY174" fmla="*/ 251383 h 949008"/>
                <a:gd name="connsiteX175" fmla="*/ 186515 w 891223"/>
                <a:gd name="connsiteY175" fmla="*/ 336704 h 949008"/>
                <a:gd name="connsiteX176" fmla="*/ 190909 w 891223"/>
                <a:gd name="connsiteY176" fmla="*/ 395070 h 949008"/>
                <a:gd name="connsiteX177" fmla="*/ 204982 w 891223"/>
                <a:gd name="connsiteY177" fmla="*/ 402808 h 949008"/>
                <a:gd name="connsiteX178" fmla="*/ 254318 w 891223"/>
                <a:gd name="connsiteY178" fmla="*/ 377304 h 949008"/>
                <a:gd name="connsiteX179" fmla="*/ 221814 w 891223"/>
                <a:gd name="connsiteY179" fmla="*/ 363393 h 949008"/>
                <a:gd name="connsiteX180" fmla="*/ 221814 w 891223"/>
                <a:gd name="connsiteY180" fmla="*/ 344845 h 949008"/>
                <a:gd name="connsiteX181" fmla="*/ 272892 w 891223"/>
                <a:gd name="connsiteY181" fmla="*/ 354119 h 949008"/>
                <a:gd name="connsiteX182" fmla="*/ 286822 w 891223"/>
                <a:gd name="connsiteY182" fmla="*/ 335571 h 949008"/>
                <a:gd name="connsiteX183" fmla="*/ 254318 w 891223"/>
                <a:gd name="connsiteY183" fmla="*/ 326296 h 949008"/>
                <a:gd name="connsiteX184" fmla="*/ 277536 w 891223"/>
                <a:gd name="connsiteY184" fmla="*/ 298474 h 949008"/>
                <a:gd name="connsiteX185" fmla="*/ 268249 w 891223"/>
                <a:gd name="connsiteY185" fmla="*/ 278187 h 949008"/>
                <a:gd name="connsiteX186" fmla="*/ 262135 w 891223"/>
                <a:gd name="connsiteY186" fmla="*/ 257964 h 949008"/>
                <a:gd name="connsiteX187" fmla="*/ 258834 w 891223"/>
                <a:gd name="connsiteY187" fmla="*/ 257784 h 949008"/>
                <a:gd name="connsiteX188" fmla="*/ 179493 w 891223"/>
                <a:gd name="connsiteY188" fmla="*/ 251383 h 949008"/>
                <a:gd name="connsiteX189" fmla="*/ 677069 w 891223"/>
                <a:gd name="connsiteY189" fmla="*/ 242072 h 949008"/>
                <a:gd name="connsiteX190" fmla="*/ 677122 w 891223"/>
                <a:gd name="connsiteY190" fmla="*/ 242277 h 949008"/>
                <a:gd name="connsiteX191" fmla="*/ 690374 w 891223"/>
                <a:gd name="connsiteY191" fmla="*/ 286196 h 949008"/>
                <a:gd name="connsiteX192" fmla="*/ 693900 w 891223"/>
                <a:gd name="connsiteY192" fmla="*/ 294075 h 949008"/>
                <a:gd name="connsiteX193" fmla="*/ 695672 w 891223"/>
                <a:gd name="connsiteY193" fmla="*/ 271567 h 949008"/>
                <a:gd name="connsiteX194" fmla="*/ 698396 w 891223"/>
                <a:gd name="connsiteY194" fmla="*/ 242072 h 949008"/>
                <a:gd name="connsiteX195" fmla="*/ 281420 w 891223"/>
                <a:gd name="connsiteY195" fmla="*/ 41897 h 949008"/>
                <a:gd name="connsiteX196" fmla="*/ 313851 w 891223"/>
                <a:gd name="connsiteY196" fmla="*/ 260693 h 949008"/>
                <a:gd name="connsiteX197" fmla="*/ 309408 w 891223"/>
                <a:gd name="connsiteY197" fmla="*/ 260484 h 949008"/>
                <a:gd name="connsiteX198" fmla="*/ 303395 w 891223"/>
                <a:gd name="connsiteY198" fmla="*/ 260188 h 949008"/>
                <a:gd name="connsiteX199" fmla="*/ 306557 w 891223"/>
                <a:gd name="connsiteY199" fmla="*/ 263696 h 949008"/>
                <a:gd name="connsiteX200" fmla="*/ 323970 w 891223"/>
                <a:gd name="connsiteY200" fmla="*/ 275289 h 949008"/>
                <a:gd name="connsiteX201" fmla="*/ 361118 w 891223"/>
                <a:gd name="connsiteY201" fmla="*/ 238192 h 949008"/>
                <a:gd name="connsiteX202" fmla="*/ 369244 w 891223"/>
                <a:gd name="connsiteY202" fmla="*/ 234714 h 949008"/>
                <a:gd name="connsiteX203" fmla="*/ 384335 w 891223"/>
                <a:gd name="connsiteY203" fmla="*/ 238192 h 949008"/>
                <a:gd name="connsiteX204" fmla="*/ 365761 w 891223"/>
                <a:gd name="connsiteY204" fmla="*/ 307748 h 949008"/>
                <a:gd name="connsiteX205" fmla="*/ 393622 w 891223"/>
                <a:gd name="connsiteY205" fmla="*/ 335571 h 949008"/>
                <a:gd name="connsiteX206" fmla="*/ 411252 w 891223"/>
                <a:gd name="connsiteY206" fmla="*/ 339483 h 949008"/>
                <a:gd name="connsiteX207" fmla="*/ 429377 w 891223"/>
                <a:gd name="connsiteY207" fmla="*/ 343505 h 949008"/>
                <a:gd name="connsiteX208" fmla="*/ 424498 w 891223"/>
                <a:gd name="connsiteY208" fmla="*/ 42228 h 949008"/>
                <a:gd name="connsiteX209" fmla="*/ 448946 w 891223"/>
                <a:gd name="connsiteY209" fmla="*/ 42228 h 949008"/>
                <a:gd name="connsiteX210" fmla="*/ 455946 w 891223"/>
                <a:gd name="connsiteY210" fmla="*/ 474491 h 949008"/>
                <a:gd name="connsiteX211" fmla="*/ 459173 w 891223"/>
                <a:gd name="connsiteY211" fmla="*/ 474407 h 949008"/>
                <a:gd name="connsiteX212" fmla="*/ 481213 w 891223"/>
                <a:gd name="connsiteY212" fmla="*/ 423532 h 949008"/>
                <a:gd name="connsiteX213" fmla="*/ 467384 w 891223"/>
                <a:gd name="connsiteY213" fmla="*/ 363234 h 949008"/>
                <a:gd name="connsiteX214" fmla="*/ 508870 w 891223"/>
                <a:gd name="connsiteY214" fmla="*/ 298299 h 949008"/>
                <a:gd name="connsiteX215" fmla="*/ 564186 w 891223"/>
                <a:gd name="connsiteY215" fmla="*/ 279745 h 949008"/>
                <a:gd name="connsiteX216" fmla="*/ 618007 w 891223"/>
                <a:gd name="connsiteY216" fmla="*/ 249117 h 949008"/>
                <a:gd name="connsiteX217" fmla="*/ 642325 w 891223"/>
                <a:gd name="connsiteY217" fmla="*/ 242072 h 949008"/>
                <a:gd name="connsiteX218" fmla="*/ 621371 w 891223"/>
                <a:gd name="connsiteY218" fmla="*/ 242072 h 949008"/>
                <a:gd name="connsiteX219" fmla="*/ 568670 w 891223"/>
                <a:gd name="connsiteY219" fmla="*/ 242072 h 949008"/>
                <a:gd name="connsiteX220" fmla="*/ 582569 w 891223"/>
                <a:gd name="connsiteY220" fmla="*/ 41897 h 949008"/>
                <a:gd name="connsiteX221" fmla="*/ 281420 w 891223"/>
                <a:gd name="connsiteY221" fmla="*/ 41897 h 949008"/>
                <a:gd name="connsiteX222" fmla="*/ 235089 w 891223"/>
                <a:gd name="connsiteY222" fmla="*/ 0 h 949008"/>
                <a:gd name="connsiteX223" fmla="*/ 628900 w 891223"/>
                <a:gd name="connsiteY223" fmla="*/ 4655 h 949008"/>
                <a:gd name="connsiteX224" fmla="*/ 610367 w 891223"/>
                <a:gd name="connsiteY224" fmla="*/ 200175 h 949008"/>
                <a:gd name="connsiteX225" fmla="*/ 740093 w 891223"/>
                <a:gd name="connsiteY225" fmla="*/ 204830 h 949008"/>
                <a:gd name="connsiteX226" fmla="*/ 709553 w 891223"/>
                <a:gd name="connsiteY226" fmla="*/ 599917 h 949008"/>
                <a:gd name="connsiteX227" fmla="*/ 704215 w 891223"/>
                <a:gd name="connsiteY227" fmla="*/ 668973 h 949008"/>
                <a:gd name="connsiteX228" fmla="*/ 712033 w 891223"/>
                <a:gd name="connsiteY228" fmla="*/ 668973 h 949008"/>
                <a:gd name="connsiteX229" fmla="*/ 803486 w 891223"/>
                <a:gd name="connsiteY229" fmla="*/ 668973 h 949008"/>
                <a:gd name="connsiteX230" fmla="*/ 812722 w 891223"/>
                <a:gd name="connsiteY230" fmla="*/ 668973 h 949008"/>
                <a:gd name="connsiteX231" fmla="*/ 891223 w 891223"/>
                <a:gd name="connsiteY231" fmla="*/ 813658 h 949008"/>
                <a:gd name="connsiteX232" fmla="*/ 709977 w 891223"/>
                <a:gd name="connsiteY232" fmla="*/ 813658 h 949008"/>
                <a:gd name="connsiteX233" fmla="*/ 706342 w 891223"/>
                <a:gd name="connsiteY233" fmla="*/ 813658 h 949008"/>
                <a:gd name="connsiteX234" fmla="*/ 705235 w 891223"/>
                <a:gd name="connsiteY234" fmla="*/ 849387 h 949008"/>
                <a:gd name="connsiteX235" fmla="*/ 702148 w 891223"/>
                <a:gd name="connsiteY235" fmla="*/ 949008 h 949008"/>
                <a:gd name="connsiteX236" fmla="*/ 586958 w 891223"/>
                <a:gd name="connsiteY236" fmla="*/ 949008 h 949008"/>
                <a:gd name="connsiteX237" fmla="*/ 527058 w 891223"/>
                <a:gd name="connsiteY237" fmla="*/ 925773 h 949008"/>
                <a:gd name="connsiteX238" fmla="*/ 517843 w 891223"/>
                <a:gd name="connsiteY238" fmla="*/ 897890 h 949008"/>
                <a:gd name="connsiteX239" fmla="*/ 517843 w 891223"/>
                <a:gd name="connsiteY239" fmla="*/ 846773 h 949008"/>
                <a:gd name="connsiteX240" fmla="*/ 517843 w 891223"/>
                <a:gd name="connsiteY240" fmla="*/ 817435 h 949008"/>
                <a:gd name="connsiteX241" fmla="*/ 512857 w 891223"/>
                <a:gd name="connsiteY241" fmla="*/ 822190 h 949008"/>
                <a:gd name="connsiteX242" fmla="*/ 489480 w 891223"/>
                <a:gd name="connsiteY242" fmla="*/ 855663 h 949008"/>
                <a:gd name="connsiteX243" fmla="*/ 392508 w 891223"/>
                <a:gd name="connsiteY243" fmla="*/ 855663 h 949008"/>
                <a:gd name="connsiteX244" fmla="*/ 364801 w 891223"/>
                <a:gd name="connsiteY244" fmla="*/ 813658 h 949008"/>
                <a:gd name="connsiteX245" fmla="*/ 364491 w 891223"/>
                <a:gd name="connsiteY245" fmla="*/ 813658 h 949008"/>
                <a:gd name="connsiteX246" fmla="*/ 364491 w 891223"/>
                <a:gd name="connsiteY246" fmla="*/ 846773 h 949008"/>
                <a:gd name="connsiteX247" fmla="*/ 364491 w 891223"/>
                <a:gd name="connsiteY247" fmla="*/ 897890 h 949008"/>
                <a:gd name="connsiteX248" fmla="*/ 359883 w 891223"/>
                <a:gd name="connsiteY248" fmla="*/ 925773 h 949008"/>
                <a:gd name="connsiteX249" fmla="*/ 299984 w 891223"/>
                <a:gd name="connsiteY249" fmla="*/ 949008 h 949008"/>
                <a:gd name="connsiteX250" fmla="*/ 184793 w 891223"/>
                <a:gd name="connsiteY250" fmla="*/ 949008 h 949008"/>
                <a:gd name="connsiteX251" fmla="*/ 178620 w 891223"/>
                <a:gd name="connsiteY251" fmla="*/ 849387 h 949008"/>
                <a:gd name="connsiteX252" fmla="*/ 176406 w 891223"/>
                <a:gd name="connsiteY252" fmla="*/ 813658 h 949008"/>
                <a:gd name="connsiteX253" fmla="*/ 112990 w 891223"/>
                <a:gd name="connsiteY253" fmla="*/ 813658 h 949008"/>
                <a:gd name="connsiteX254" fmla="*/ 0 w 891223"/>
                <a:gd name="connsiteY254" fmla="*/ 813658 h 949008"/>
                <a:gd name="connsiteX255" fmla="*/ 92355 w 891223"/>
                <a:gd name="connsiteY255" fmla="*/ 668973 h 949008"/>
                <a:gd name="connsiteX256" fmla="*/ 156615 w 891223"/>
                <a:gd name="connsiteY256" fmla="*/ 668973 h 949008"/>
                <a:gd name="connsiteX257" fmla="*/ 168860 w 891223"/>
                <a:gd name="connsiteY257" fmla="*/ 668973 h 949008"/>
                <a:gd name="connsiteX258" fmla="*/ 168516 w 891223"/>
                <a:gd name="connsiteY258" fmla="*/ 663935 h 949008"/>
                <a:gd name="connsiteX259" fmla="*/ 137795 w 891223"/>
                <a:gd name="connsiteY259" fmla="*/ 214141 h 949008"/>
                <a:gd name="connsiteX260" fmla="*/ 267521 w 891223"/>
                <a:gd name="connsiteY260" fmla="*/ 218796 h 949008"/>
                <a:gd name="connsiteX261" fmla="*/ 235089 w 891223"/>
                <a:gd name="connsiteY261" fmla="*/ 23276 h 949008"/>
                <a:gd name="connsiteX262" fmla="*/ 235089 w 891223"/>
                <a:gd name="connsiteY262" fmla="*/ 0 h 949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Lst>
              <a:rect l="l" t="t" r="r" b="b"/>
              <a:pathLst>
                <a:path w="891223" h="949008">
                  <a:moveTo>
                    <a:pt x="540881" y="823537"/>
                  </a:moveTo>
                  <a:cubicBezTo>
                    <a:pt x="540881" y="828185"/>
                    <a:pt x="540881" y="874655"/>
                    <a:pt x="540881" y="893243"/>
                  </a:cubicBezTo>
                  <a:cubicBezTo>
                    <a:pt x="540881" y="897890"/>
                    <a:pt x="540881" y="902538"/>
                    <a:pt x="545489" y="907185"/>
                  </a:cubicBezTo>
                  <a:cubicBezTo>
                    <a:pt x="554704" y="921126"/>
                    <a:pt x="577742" y="925773"/>
                    <a:pt x="586958" y="925773"/>
                  </a:cubicBezTo>
                  <a:cubicBezTo>
                    <a:pt x="586958" y="925773"/>
                    <a:pt x="660680" y="925773"/>
                    <a:pt x="679110" y="925773"/>
                  </a:cubicBezTo>
                  <a:cubicBezTo>
                    <a:pt x="679110" y="907185"/>
                    <a:pt x="683718" y="842126"/>
                    <a:pt x="683718" y="823537"/>
                  </a:cubicBezTo>
                  <a:cubicBezTo>
                    <a:pt x="665287" y="823537"/>
                    <a:pt x="559312" y="823537"/>
                    <a:pt x="540881" y="823537"/>
                  </a:cubicBezTo>
                  <a:close/>
                  <a:moveTo>
                    <a:pt x="203224" y="823537"/>
                  </a:moveTo>
                  <a:cubicBezTo>
                    <a:pt x="203224" y="842126"/>
                    <a:pt x="207832" y="907185"/>
                    <a:pt x="207832" y="925773"/>
                  </a:cubicBezTo>
                  <a:cubicBezTo>
                    <a:pt x="226262" y="925773"/>
                    <a:pt x="299984" y="925773"/>
                    <a:pt x="299984" y="925773"/>
                  </a:cubicBezTo>
                  <a:cubicBezTo>
                    <a:pt x="309200" y="925773"/>
                    <a:pt x="332238" y="921126"/>
                    <a:pt x="341453" y="907185"/>
                  </a:cubicBezTo>
                  <a:cubicBezTo>
                    <a:pt x="341453" y="902538"/>
                    <a:pt x="341453" y="897890"/>
                    <a:pt x="341453" y="893243"/>
                  </a:cubicBezTo>
                  <a:cubicBezTo>
                    <a:pt x="341453" y="874655"/>
                    <a:pt x="341453" y="828185"/>
                    <a:pt x="341453" y="823537"/>
                  </a:cubicBezTo>
                  <a:cubicBezTo>
                    <a:pt x="323022" y="823537"/>
                    <a:pt x="221654" y="823537"/>
                    <a:pt x="203224" y="823537"/>
                  </a:cubicBezTo>
                  <a:close/>
                  <a:moveTo>
                    <a:pt x="73343" y="762318"/>
                  </a:moveTo>
                  <a:cubicBezTo>
                    <a:pt x="73343" y="762318"/>
                    <a:pt x="73343" y="762318"/>
                    <a:pt x="337001" y="762318"/>
                  </a:cubicBezTo>
                  <a:cubicBezTo>
                    <a:pt x="350878" y="762318"/>
                    <a:pt x="392508" y="762318"/>
                    <a:pt x="443390" y="808478"/>
                  </a:cubicBezTo>
                  <a:cubicBezTo>
                    <a:pt x="498897" y="762318"/>
                    <a:pt x="535901" y="762318"/>
                    <a:pt x="549778" y="762318"/>
                  </a:cubicBezTo>
                  <a:cubicBezTo>
                    <a:pt x="549778" y="762318"/>
                    <a:pt x="549778" y="762318"/>
                    <a:pt x="813436" y="762318"/>
                  </a:cubicBezTo>
                  <a:cubicBezTo>
                    <a:pt x="813436" y="762318"/>
                    <a:pt x="813436" y="762318"/>
                    <a:pt x="813436" y="771550"/>
                  </a:cubicBezTo>
                  <a:cubicBezTo>
                    <a:pt x="813436" y="771550"/>
                    <a:pt x="813436" y="771550"/>
                    <a:pt x="549778" y="771550"/>
                  </a:cubicBezTo>
                  <a:cubicBezTo>
                    <a:pt x="512773" y="771550"/>
                    <a:pt x="471143" y="794630"/>
                    <a:pt x="443390" y="822326"/>
                  </a:cubicBezTo>
                  <a:cubicBezTo>
                    <a:pt x="415636" y="794630"/>
                    <a:pt x="374006" y="771550"/>
                    <a:pt x="337001" y="771550"/>
                  </a:cubicBezTo>
                  <a:cubicBezTo>
                    <a:pt x="337001" y="771550"/>
                    <a:pt x="337001" y="771550"/>
                    <a:pt x="73343" y="771550"/>
                  </a:cubicBezTo>
                  <a:cubicBezTo>
                    <a:pt x="73343" y="771550"/>
                    <a:pt x="73343" y="771550"/>
                    <a:pt x="73343" y="762318"/>
                  </a:cubicBezTo>
                  <a:close/>
                  <a:moveTo>
                    <a:pt x="93346" y="735648"/>
                  </a:moveTo>
                  <a:cubicBezTo>
                    <a:pt x="93346" y="735648"/>
                    <a:pt x="93346" y="735648"/>
                    <a:pt x="338170" y="735648"/>
                  </a:cubicBezTo>
                  <a:cubicBezTo>
                    <a:pt x="352028" y="735648"/>
                    <a:pt x="393602" y="735648"/>
                    <a:pt x="444414" y="781808"/>
                  </a:cubicBezTo>
                  <a:cubicBezTo>
                    <a:pt x="499846" y="735648"/>
                    <a:pt x="536800" y="735648"/>
                    <a:pt x="550658" y="735648"/>
                  </a:cubicBezTo>
                  <a:cubicBezTo>
                    <a:pt x="550658" y="735648"/>
                    <a:pt x="550658" y="735648"/>
                    <a:pt x="800101" y="735648"/>
                  </a:cubicBezTo>
                  <a:cubicBezTo>
                    <a:pt x="800101" y="735648"/>
                    <a:pt x="800101" y="735648"/>
                    <a:pt x="800101" y="749496"/>
                  </a:cubicBezTo>
                  <a:cubicBezTo>
                    <a:pt x="800101" y="749496"/>
                    <a:pt x="800101" y="749496"/>
                    <a:pt x="550658" y="749496"/>
                  </a:cubicBezTo>
                  <a:cubicBezTo>
                    <a:pt x="513704" y="744880"/>
                    <a:pt x="472130" y="772576"/>
                    <a:pt x="444414" y="795656"/>
                  </a:cubicBezTo>
                  <a:cubicBezTo>
                    <a:pt x="416698" y="772576"/>
                    <a:pt x="375124" y="744880"/>
                    <a:pt x="338170" y="749496"/>
                  </a:cubicBezTo>
                  <a:cubicBezTo>
                    <a:pt x="338170" y="749496"/>
                    <a:pt x="338170" y="749496"/>
                    <a:pt x="93346" y="749496"/>
                  </a:cubicBezTo>
                  <a:cubicBezTo>
                    <a:pt x="93346" y="749496"/>
                    <a:pt x="93346" y="749496"/>
                    <a:pt x="93346" y="735648"/>
                  </a:cubicBezTo>
                  <a:close/>
                  <a:moveTo>
                    <a:pt x="124461" y="706755"/>
                  </a:moveTo>
                  <a:cubicBezTo>
                    <a:pt x="124461" y="706755"/>
                    <a:pt x="124461" y="706755"/>
                    <a:pt x="337022" y="706755"/>
                  </a:cubicBezTo>
                  <a:cubicBezTo>
                    <a:pt x="350884" y="706755"/>
                    <a:pt x="392472" y="706755"/>
                    <a:pt x="443302" y="752793"/>
                  </a:cubicBezTo>
                  <a:cubicBezTo>
                    <a:pt x="498753" y="706755"/>
                    <a:pt x="535720" y="706755"/>
                    <a:pt x="549583" y="706755"/>
                  </a:cubicBezTo>
                  <a:cubicBezTo>
                    <a:pt x="549583" y="706755"/>
                    <a:pt x="549583" y="706755"/>
                    <a:pt x="766764" y="706755"/>
                  </a:cubicBezTo>
                  <a:cubicBezTo>
                    <a:pt x="766764" y="706755"/>
                    <a:pt x="766764" y="706755"/>
                    <a:pt x="766764" y="720566"/>
                  </a:cubicBezTo>
                  <a:cubicBezTo>
                    <a:pt x="766764" y="720566"/>
                    <a:pt x="766764" y="720566"/>
                    <a:pt x="549583" y="720566"/>
                  </a:cubicBezTo>
                  <a:cubicBezTo>
                    <a:pt x="512615" y="720566"/>
                    <a:pt x="471028" y="743585"/>
                    <a:pt x="443302" y="771208"/>
                  </a:cubicBezTo>
                  <a:cubicBezTo>
                    <a:pt x="415577" y="743585"/>
                    <a:pt x="373989" y="720566"/>
                    <a:pt x="337022" y="720566"/>
                  </a:cubicBezTo>
                  <a:cubicBezTo>
                    <a:pt x="337022" y="720566"/>
                    <a:pt x="337022" y="720566"/>
                    <a:pt x="124461" y="720566"/>
                  </a:cubicBezTo>
                  <a:cubicBezTo>
                    <a:pt x="124461" y="720566"/>
                    <a:pt x="124461" y="720566"/>
                    <a:pt x="124461" y="706755"/>
                  </a:cubicBezTo>
                  <a:close/>
                  <a:moveTo>
                    <a:pt x="106208" y="692309"/>
                  </a:moveTo>
                  <a:cubicBezTo>
                    <a:pt x="101590" y="701644"/>
                    <a:pt x="60030" y="766985"/>
                    <a:pt x="41559" y="790322"/>
                  </a:cubicBezTo>
                  <a:cubicBezTo>
                    <a:pt x="78501" y="790322"/>
                    <a:pt x="378654" y="790322"/>
                    <a:pt x="378654" y="790322"/>
                  </a:cubicBezTo>
                  <a:cubicBezTo>
                    <a:pt x="378654" y="790322"/>
                    <a:pt x="397125" y="822992"/>
                    <a:pt x="401743" y="827660"/>
                  </a:cubicBezTo>
                  <a:cubicBezTo>
                    <a:pt x="415596" y="827660"/>
                    <a:pt x="466391" y="827660"/>
                    <a:pt x="475627" y="827660"/>
                  </a:cubicBezTo>
                  <a:cubicBezTo>
                    <a:pt x="480245" y="822992"/>
                    <a:pt x="507951" y="790322"/>
                    <a:pt x="507951" y="790322"/>
                  </a:cubicBezTo>
                  <a:cubicBezTo>
                    <a:pt x="507951" y="790322"/>
                    <a:pt x="812722" y="790322"/>
                    <a:pt x="849664" y="790322"/>
                  </a:cubicBezTo>
                  <a:cubicBezTo>
                    <a:pt x="835810" y="766985"/>
                    <a:pt x="803486" y="701644"/>
                    <a:pt x="798868" y="692309"/>
                  </a:cubicBezTo>
                  <a:cubicBezTo>
                    <a:pt x="785015" y="692309"/>
                    <a:pt x="526422" y="692309"/>
                    <a:pt x="526422" y="692309"/>
                  </a:cubicBezTo>
                  <a:cubicBezTo>
                    <a:pt x="512569" y="692309"/>
                    <a:pt x="494098" y="701644"/>
                    <a:pt x="484862" y="710978"/>
                  </a:cubicBezTo>
                  <a:cubicBezTo>
                    <a:pt x="484862" y="710978"/>
                    <a:pt x="484862" y="710978"/>
                    <a:pt x="471009" y="715646"/>
                  </a:cubicBezTo>
                  <a:cubicBezTo>
                    <a:pt x="457156" y="724980"/>
                    <a:pt x="434067" y="724980"/>
                    <a:pt x="415596" y="715646"/>
                  </a:cubicBezTo>
                  <a:cubicBezTo>
                    <a:pt x="410979" y="715646"/>
                    <a:pt x="401743" y="710978"/>
                    <a:pt x="397125" y="706311"/>
                  </a:cubicBezTo>
                  <a:cubicBezTo>
                    <a:pt x="387890" y="701644"/>
                    <a:pt x="364801" y="692309"/>
                    <a:pt x="355566" y="692309"/>
                  </a:cubicBezTo>
                  <a:cubicBezTo>
                    <a:pt x="355566" y="692309"/>
                    <a:pt x="115443" y="692309"/>
                    <a:pt x="106208" y="692309"/>
                  </a:cubicBezTo>
                  <a:close/>
                  <a:moveTo>
                    <a:pt x="383540" y="601041"/>
                  </a:moveTo>
                  <a:cubicBezTo>
                    <a:pt x="380087" y="611477"/>
                    <a:pt x="374045" y="650613"/>
                    <a:pt x="371239" y="669528"/>
                  </a:cubicBezTo>
                  <a:lnTo>
                    <a:pt x="370878" y="672007"/>
                  </a:lnTo>
                  <a:lnTo>
                    <a:pt x="385004" y="674807"/>
                  </a:lnTo>
                  <a:cubicBezTo>
                    <a:pt x="394817" y="678307"/>
                    <a:pt x="404052" y="682975"/>
                    <a:pt x="410979" y="687642"/>
                  </a:cubicBezTo>
                  <a:cubicBezTo>
                    <a:pt x="415596" y="692309"/>
                    <a:pt x="420214" y="692309"/>
                    <a:pt x="424832" y="696976"/>
                  </a:cubicBezTo>
                  <a:cubicBezTo>
                    <a:pt x="438685" y="701644"/>
                    <a:pt x="457156" y="701644"/>
                    <a:pt x="461774" y="696976"/>
                  </a:cubicBezTo>
                  <a:cubicBezTo>
                    <a:pt x="461774" y="696976"/>
                    <a:pt x="461774" y="696976"/>
                    <a:pt x="471009" y="687642"/>
                  </a:cubicBezTo>
                  <a:cubicBezTo>
                    <a:pt x="477936" y="685308"/>
                    <a:pt x="486017" y="680641"/>
                    <a:pt x="495252" y="676557"/>
                  </a:cubicBezTo>
                  <a:lnTo>
                    <a:pt x="515389" y="671658"/>
                  </a:lnTo>
                  <a:lnTo>
                    <a:pt x="512446" y="648004"/>
                  </a:lnTo>
                  <a:cubicBezTo>
                    <a:pt x="510144" y="628871"/>
                    <a:pt x="507842" y="607999"/>
                    <a:pt x="507842" y="601041"/>
                  </a:cubicBezTo>
                  <a:cubicBezTo>
                    <a:pt x="489427" y="601041"/>
                    <a:pt x="397352" y="601041"/>
                    <a:pt x="383540" y="601041"/>
                  </a:cubicBezTo>
                  <a:close/>
                  <a:moveTo>
                    <a:pt x="351831" y="479320"/>
                  </a:moveTo>
                  <a:cubicBezTo>
                    <a:pt x="351831" y="479320"/>
                    <a:pt x="351831" y="479320"/>
                    <a:pt x="310040" y="493231"/>
                  </a:cubicBezTo>
                  <a:cubicBezTo>
                    <a:pt x="310040" y="493231"/>
                    <a:pt x="314683" y="539602"/>
                    <a:pt x="296109" y="558150"/>
                  </a:cubicBezTo>
                  <a:cubicBezTo>
                    <a:pt x="296109" y="558150"/>
                    <a:pt x="361118" y="562787"/>
                    <a:pt x="351831" y="479320"/>
                  </a:cubicBezTo>
                  <a:close/>
                  <a:moveTo>
                    <a:pt x="656378" y="442085"/>
                  </a:moveTo>
                  <a:cubicBezTo>
                    <a:pt x="656378" y="442085"/>
                    <a:pt x="656378" y="442085"/>
                    <a:pt x="633330" y="446723"/>
                  </a:cubicBezTo>
                  <a:cubicBezTo>
                    <a:pt x="633330" y="446723"/>
                    <a:pt x="656378" y="576594"/>
                    <a:pt x="651769" y="660083"/>
                  </a:cubicBezTo>
                  <a:cubicBezTo>
                    <a:pt x="651769" y="660083"/>
                    <a:pt x="614892" y="502382"/>
                    <a:pt x="605673" y="483829"/>
                  </a:cubicBezTo>
                  <a:cubicBezTo>
                    <a:pt x="605673" y="483829"/>
                    <a:pt x="573405" y="539488"/>
                    <a:pt x="504261" y="544126"/>
                  </a:cubicBezTo>
                  <a:cubicBezTo>
                    <a:pt x="504261" y="544126"/>
                    <a:pt x="506565" y="547605"/>
                    <a:pt x="508870" y="554562"/>
                  </a:cubicBezTo>
                  <a:lnTo>
                    <a:pt x="512299" y="577850"/>
                  </a:lnTo>
                  <a:lnTo>
                    <a:pt x="526257" y="577850"/>
                  </a:lnTo>
                  <a:cubicBezTo>
                    <a:pt x="526257" y="577850"/>
                    <a:pt x="526257" y="577850"/>
                    <a:pt x="535509" y="646210"/>
                  </a:cubicBezTo>
                  <a:lnTo>
                    <a:pt x="538590" y="668973"/>
                  </a:lnTo>
                  <a:lnTo>
                    <a:pt x="541033" y="668973"/>
                  </a:lnTo>
                  <a:cubicBezTo>
                    <a:pt x="555644" y="668973"/>
                    <a:pt x="584865" y="668973"/>
                    <a:pt x="643308" y="668973"/>
                  </a:cubicBezTo>
                  <a:lnTo>
                    <a:pt x="666709" y="668973"/>
                  </a:lnTo>
                  <a:lnTo>
                    <a:pt x="667168" y="662389"/>
                  </a:lnTo>
                  <a:lnTo>
                    <a:pt x="669372" y="630917"/>
                  </a:lnTo>
                  <a:lnTo>
                    <a:pt x="669343" y="629934"/>
                  </a:lnTo>
                  <a:cubicBezTo>
                    <a:pt x="667614" y="575145"/>
                    <a:pt x="663293" y="462957"/>
                    <a:pt x="656378" y="442085"/>
                  </a:cubicBezTo>
                  <a:close/>
                  <a:moveTo>
                    <a:pt x="558424" y="441505"/>
                  </a:moveTo>
                  <a:cubicBezTo>
                    <a:pt x="552662" y="442085"/>
                    <a:pt x="545747" y="444404"/>
                    <a:pt x="541138" y="451361"/>
                  </a:cubicBezTo>
                  <a:cubicBezTo>
                    <a:pt x="541138" y="451361"/>
                    <a:pt x="531918" y="497744"/>
                    <a:pt x="504261" y="511659"/>
                  </a:cubicBezTo>
                  <a:cubicBezTo>
                    <a:pt x="504261" y="511659"/>
                    <a:pt x="481213" y="520935"/>
                    <a:pt x="462774" y="520935"/>
                  </a:cubicBezTo>
                  <a:cubicBezTo>
                    <a:pt x="462774" y="520935"/>
                    <a:pt x="462774" y="520935"/>
                    <a:pt x="458885" y="501367"/>
                  </a:cubicBezTo>
                  <a:lnTo>
                    <a:pt x="456159" y="487656"/>
                  </a:lnTo>
                  <a:lnTo>
                    <a:pt x="457620" y="577850"/>
                  </a:lnTo>
                  <a:lnTo>
                    <a:pt x="473071" y="577850"/>
                  </a:lnTo>
                  <a:lnTo>
                    <a:pt x="479566" y="577850"/>
                  </a:lnTo>
                  <a:lnTo>
                    <a:pt x="477179" y="564999"/>
                  </a:lnTo>
                  <a:cubicBezTo>
                    <a:pt x="475451" y="554562"/>
                    <a:pt x="474298" y="544126"/>
                    <a:pt x="476603" y="544126"/>
                  </a:cubicBezTo>
                  <a:cubicBezTo>
                    <a:pt x="518090" y="544126"/>
                    <a:pt x="545747" y="516297"/>
                    <a:pt x="545747" y="516297"/>
                  </a:cubicBezTo>
                  <a:cubicBezTo>
                    <a:pt x="545747" y="516297"/>
                    <a:pt x="568795" y="502382"/>
                    <a:pt x="582624" y="465276"/>
                  </a:cubicBezTo>
                  <a:cubicBezTo>
                    <a:pt x="582624" y="465276"/>
                    <a:pt x="587234" y="446723"/>
                    <a:pt x="568795" y="442085"/>
                  </a:cubicBezTo>
                  <a:cubicBezTo>
                    <a:pt x="568795" y="442085"/>
                    <a:pt x="564186" y="440925"/>
                    <a:pt x="558424" y="441505"/>
                  </a:cubicBezTo>
                  <a:close/>
                  <a:moveTo>
                    <a:pt x="194188" y="439331"/>
                  </a:moveTo>
                  <a:lnTo>
                    <a:pt x="197446" y="483563"/>
                  </a:lnTo>
                  <a:lnTo>
                    <a:pt x="197495" y="484242"/>
                  </a:lnTo>
                  <a:lnTo>
                    <a:pt x="216010" y="482798"/>
                  </a:lnTo>
                  <a:cubicBezTo>
                    <a:pt x="229940" y="480479"/>
                    <a:pt x="245031" y="474683"/>
                    <a:pt x="249675" y="460772"/>
                  </a:cubicBezTo>
                  <a:cubicBezTo>
                    <a:pt x="249675" y="460772"/>
                    <a:pt x="254318" y="437586"/>
                    <a:pt x="245031" y="442223"/>
                  </a:cubicBezTo>
                  <a:cubicBezTo>
                    <a:pt x="226458" y="446860"/>
                    <a:pt x="210206" y="444542"/>
                    <a:pt x="198597" y="441064"/>
                  </a:cubicBezTo>
                  <a:close/>
                  <a:moveTo>
                    <a:pt x="513480" y="409544"/>
                  </a:moveTo>
                  <a:cubicBezTo>
                    <a:pt x="511751" y="406718"/>
                    <a:pt x="508870" y="406138"/>
                    <a:pt x="504261" y="409617"/>
                  </a:cubicBezTo>
                  <a:cubicBezTo>
                    <a:pt x="504261" y="409617"/>
                    <a:pt x="508870" y="446723"/>
                    <a:pt x="499651" y="460638"/>
                  </a:cubicBezTo>
                  <a:cubicBezTo>
                    <a:pt x="499651" y="460638"/>
                    <a:pt x="508870" y="474552"/>
                    <a:pt x="513480" y="446723"/>
                  </a:cubicBezTo>
                  <a:cubicBezTo>
                    <a:pt x="513480" y="446723"/>
                    <a:pt x="518666" y="418024"/>
                    <a:pt x="513480" y="409544"/>
                  </a:cubicBezTo>
                  <a:close/>
                  <a:moveTo>
                    <a:pt x="286822" y="405127"/>
                  </a:moveTo>
                  <a:cubicBezTo>
                    <a:pt x="286822" y="405127"/>
                    <a:pt x="272892" y="419038"/>
                    <a:pt x="263605" y="428312"/>
                  </a:cubicBezTo>
                  <a:cubicBezTo>
                    <a:pt x="263605" y="428312"/>
                    <a:pt x="258962" y="446860"/>
                    <a:pt x="286822" y="428312"/>
                  </a:cubicBezTo>
                  <a:cubicBezTo>
                    <a:pt x="286822" y="428312"/>
                    <a:pt x="296109" y="409764"/>
                    <a:pt x="286822" y="405127"/>
                  </a:cubicBezTo>
                  <a:close/>
                  <a:moveTo>
                    <a:pt x="365761" y="368030"/>
                  </a:moveTo>
                  <a:cubicBezTo>
                    <a:pt x="365761" y="368030"/>
                    <a:pt x="388978" y="451497"/>
                    <a:pt x="384335" y="502505"/>
                  </a:cubicBezTo>
                  <a:cubicBezTo>
                    <a:pt x="384335" y="502505"/>
                    <a:pt x="375048" y="567424"/>
                    <a:pt x="319327" y="590610"/>
                  </a:cubicBezTo>
                  <a:cubicBezTo>
                    <a:pt x="319327" y="590610"/>
                    <a:pt x="286822" y="604521"/>
                    <a:pt x="226458" y="595247"/>
                  </a:cubicBezTo>
                  <a:cubicBezTo>
                    <a:pt x="226458" y="595247"/>
                    <a:pt x="203240" y="572061"/>
                    <a:pt x="226458" y="562787"/>
                  </a:cubicBezTo>
                  <a:cubicBezTo>
                    <a:pt x="226458" y="562787"/>
                    <a:pt x="282179" y="572061"/>
                    <a:pt x="268249" y="502505"/>
                  </a:cubicBezTo>
                  <a:cubicBezTo>
                    <a:pt x="268249" y="502505"/>
                    <a:pt x="242129" y="515547"/>
                    <a:pt x="217316" y="514243"/>
                  </a:cubicBezTo>
                  <a:lnTo>
                    <a:pt x="199277" y="508760"/>
                  </a:lnTo>
                  <a:lnTo>
                    <a:pt x="202884" y="558383"/>
                  </a:lnTo>
                  <a:cubicBezTo>
                    <a:pt x="205450" y="593856"/>
                    <a:pt x="207710" y="625340"/>
                    <a:pt x="209328" y="647956"/>
                  </a:cubicBezTo>
                  <a:lnTo>
                    <a:pt x="210830" y="668973"/>
                  </a:lnTo>
                  <a:lnTo>
                    <a:pt x="268686" y="668973"/>
                  </a:lnTo>
                  <a:lnTo>
                    <a:pt x="348336" y="668973"/>
                  </a:lnTo>
                  <a:lnTo>
                    <a:pt x="348437" y="668296"/>
                  </a:lnTo>
                  <a:cubicBezTo>
                    <a:pt x="350163" y="656700"/>
                    <a:pt x="353616" y="633509"/>
                    <a:pt x="360521" y="587126"/>
                  </a:cubicBezTo>
                  <a:cubicBezTo>
                    <a:pt x="360521" y="587126"/>
                    <a:pt x="360521" y="587126"/>
                    <a:pt x="365125" y="577850"/>
                  </a:cubicBezTo>
                  <a:cubicBezTo>
                    <a:pt x="365125" y="577850"/>
                    <a:pt x="365125" y="577850"/>
                    <a:pt x="433103" y="577850"/>
                  </a:cubicBezTo>
                  <a:lnTo>
                    <a:pt x="433172" y="577850"/>
                  </a:lnTo>
                  <a:lnTo>
                    <a:pt x="430114" y="388978"/>
                  </a:lnTo>
                  <a:lnTo>
                    <a:pt x="429753" y="388897"/>
                  </a:lnTo>
                  <a:cubicBezTo>
                    <a:pt x="411035" y="384550"/>
                    <a:pt x="372726" y="374986"/>
                    <a:pt x="365761" y="368030"/>
                  </a:cubicBezTo>
                  <a:close/>
                  <a:moveTo>
                    <a:pt x="337900" y="358756"/>
                  </a:moveTo>
                  <a:cubicBezTo>
                    <a:pt x="310040" y="381941"/>
                    <a:pt x="319327" y="391215"/>
                    <a:pt x="319327" y="391215"/>
                  </a:cubicBezTo>
                  <a:cubicBezTo>
                    <a:pt x="323970" y="414401"/>
                    <a:pt x="323970" y="423675"/>
                    <a:pt x="323970" y="423675"/>
                  </a:cubicBezTo>
                  <a:cubicBezTo>
                    <a:pt x="328613" y="451497"/>
                    <a:pt x="291466" y="451497"/>
                    <a:pt x="291466" y="451497"/>
                  </a:cubicBezTo>
                  <a:cubicBezTo>
                    <a:pt x="347187" y="456134"/>
                    <a:pt x="347187" y="437586"/>
                    <a:pt x="347187" y="437586"/>
                  </a:cubicBezTo>
                  <a:cubicBezTo>
                    <a:pt x="351831" y="414401"/>
                    <a:pt x="337900" y="358756"/>
                    <a:pt x="337900" y="358756"/>
                  </a:cubicBezTo>
                  <a:close/>
                  <a:moveTo>
                    <a:pt x="647159" y="349319"/>
                  </a:moveTo>
                  <a:cubicBezTo>
                    <a:pt x="587234" y="404979"/>
                    <a:pt x="610282" y="418893"/>
                    <a:pt x="610282" y="418893"/>
                  </a:cubicBezTo>
                  <a:cubicBezTo>
                    <a:pt x="647159" y="400340"/>
                    <a:pt x="647159" y="349319"/>
                    <a:pt x="647159" y="349319"/>
                  </a:cubicBezTo>
                  <a:close/>
                  <a:moveTo>
                    <a:pt x="557415" y="341492"/>
                  </a:moveTo>
                  <a:cubicBezTo>
                    <a:pt x="553526" y="338883"/>
                    <a:pt x="545747" y="349319"/>
                    <a:pt x="545747" y="349319"/>
                  </a:cubicBezTo>
                  <a:cubicBezTo>
                    <a:pt x="527309" y="367872"/>
                    <a:pt x="531918" y="381787"/>
                    <a:pt x="531918" y="381787"/>
                  </a:cubicBezTo>
                  <a:cubicBezTo>
                    <a:pt x="545747" y="418893"/>
                    <a:pt x="554967" y="391064"/>
                    <a:pt x="554967" y="391064"/>
                  </a:cubicBezTo>
                  <a:cubicBezTo>
                    <a:pt x="568795" y="367872"/>
                    <a:pt x="559576" y="349319"/>
                    <a:pt x="559576" y="349319"/>
                  </a:cubicBezTo>
                  <a:cubicBezTo>
                    <a:pt x="559576" y="344681"/>
                    <a:pt x="558712" y="342362"/>
                    <a:pt x="557415" y="341492"/>
                  </a:cubicBezTo>
                  <a:close/>
                  <a:moveTo>
                    <a:pt x="541138" y="312213"/>
                  </a:moveTo>
                  <a:cubicBezTo>
                    <a:pt x="541138" y="312213"/>
                    <a:pt x="485822" y="330766"/>
                    <a:pt x="504261" y="358596"/>
                  </a:cubicBezTo>
                  <a:cubicBezTo>
                    <a:pt x="504261" y="358596"/>
                    <a:pt x="504261" y="358596"/>
                    <a:pt x="508870" y="353958"/>
                  </a:cubicBezTo>
                  <a:cubicBezTo>
                    <a:pt x="508870" y="353958"/>
                    <a:pt x="508870" y="340043"/>
                    <a:pt x="541138" y="312213"/>
                  </a:cubicBezTo>
                  <a:close/>
                  <a:moveTo>
                    <a:pt x="632754" y="283949"/>
                  </a:moveTo>
                  <a:cubicBezTo>
                    <a:pt x="623247" y="283514"/>
                    <a:pt x="603368" y="284384"/>
                    <a:pt x="596453" y="298299"/>
                  </a:cubicBezTo>
                  <a:cubicBezTo>
                    <a:pt x="596453" y="298299"/>
                    <a:pt x="587234" y="316852"/>
                    <a:pt x="601063" y="349319"/>
                  </a:cubicBezTo>
                  <a:cubicBezTo>
                    <a:pt x="601063" y="349319"/>
                    <a:pt x="614892" y="349319"/>
                    <a:pt x="610282" y="330766"/>
                  </a:cubicBezTo>
                  <a:cubicBezTo>
                    <a:pt x="610282" y="330766"/>
                    <a:pt x="610282" y="298299"/>
                    <a:pt x="633330" y="298299"/>
                  </a:cubicBezTo>
                  <a:cubicBezTo>
                    <a:pt x="633330" y="298299"/>
                    <a:pt x="656378" y="289022"/>
                    <a:pt x="637940" y="284384"/>
                  </a:cubicBezTo>
                  <a:cubicBezTo>
                    <a:pt x="637940" y="284384"/>
                    <a:pt x="635923" y="284094"/>
                    <a:pt x="632754" y="283949"/>
                  </a:cubicBezTo>
                  <a:close/>
                  <a:moveTo>
                    <a:pt x="179493" y="251383"/>
                  </a:moveTo>
                  <a:cubicBezTo>
                    <a:pt x="180651" y="261857"/>
                    <a:pt x="183257" y="294153"/>
                    <a:pt x="186515" y="336704"/>
                  </a:cubicBezTo>
                  <a:lnTo>
                    <a:pt x="190909" y="395070"/>
                  </a:lnTo>
                  <a:lnTo>
                    <a:pt x="204982" y="402808"/>
                  </a:lnTo>
                  <a:cubicBezTo>
                    <a:pt x="219492" y="407445"/>
                    <a:pt x="238066" y="405127"/>
                    <a:pt x="254318" y="377304"/>
                  </a:cubicBezTo>
                  <a:cubicBezTo>
                    <a:pt x="254318" y="377304"/>
                    <a:pt x="254318" y="377304"/>
                    <a:pt x="221814" y="363393"/>
                  </a:cubicBezTo>
                  <a:cubicBezTo>
                    <a:pt x="221814" y="363393"/>
                    <a:pt x="207884" y="354119"/>
                    <a:pt x="221814" y="344845"/>
                  </a:cubicBezTo>
                  <a:cubicBezTo>
                    <a:pt x="221814" y="344845"/>
                    <a:pt x="235744" y="330934"/>
                    <a:pt x="272892" y="354119"/>
                  </a:cubicBezTo>
                  <a:cubicBezTo>
                    <a:pt x="272892" y="354119"/>
                    <a:pt x="310040" y="363393"/>
                    <a:pt x="286822" y="335571"/>
                  </a:cubicBezTo>
                  <a:cubicBezTo>
                    <a:pt x="286822" y="335571"/>
                    <a:pt x="286822" y="335571"/>
                    <a:pt x="254318" y="326296"/>
                  </a:cubicBezTo>
                  <a:cubicBezTo>
                    <a:pt x="254318" y="326296"/>
                    <a:pt x="221814" y="307748"/>
                    <a:pt x="277536" y="298474"/>
                  </a:cubicBezTo>
                  <a:cubicBezTo>
                    <a:pt x="277536" y="298474"/>
                    <a:pt x="272892" y="289200"/>
                    <a:pt x="268249" y="278187"/>
                  </a:cubicBezTo>
                  <a:lnTo>
                    <a:pt x="262135" y="257964"/>
                  </a:lnTo>
                  <a:lnTo>
                    <a:pt x="258834" y="257784"/>
                  </a:lnTo>
                  <a:cubicBezTo>
                    <a:pt x="229298" y="256038"/>
                    <a:pt x="195708" y="253710"/>
                    <a:pt x="179493" y="251383"/>
                  </a:cubicBezTo>
                  <a:close/>
                  <a:moveTo>
                    <a:pt x="677069" y="242072"/>
                  </a:moveTo>
                  <a:lnTo>
                    <a:pt x="677122" y="242277"/>
                  </a:lnTo>
                  <a:cubicBezTo>
                    <a:pt x="680003" y="253148"/>
                    <a:pt x="685189" y="271846"/>
                    <a:pt x="690374" y="286196"/>
                  </a:cubicBezTo>
                  <a:lnTo>
                    <a:pt x="693900" y="294075"/>
                  </a:lnTo>
                  <a:lnTo>
                    <a:pt x="695672" y="271567"/>
                  </a:lnTo>
                  <a:cubicBezTo>
                    <a:pt x="696875" y="257056"/>
                    <a:pt x="697816" y="246727"/>
                    <a:pt x="698396" y="242072"/>
                  </a:cubicBezTo>
                  <a:close/>
                  <a:moveTo>
                    <a:pt x="281420" y="41897"/>
                  </a:moveTo>
                  <a:cubicBezTo>
                    <a:pt x="286053" y="79139"/>
                    <a:pt x="313851" y="260693"/>
                    <a:pt x="313851" y="260693"/>
                  </a:cubicBezTo>
                  <a:cubicBezTo>
                    <a:pt x="313851" y="260693"/>
                    <a:pt x="312259" y="260620"/>
                    <a:pt x="309408" y="260484"/>
                  </a:cubicBezTo>
                  <a:lnTo>
                    <a:pt x="303395" y="260188"/>
                  </a:lnTo>
                  <a:lnTo>
                    <a:pt x="306557" y="263696"/>
                  </a:lnTo>
                  <a:cubicBezTo>
                    <a:pt x="312361" y="269492"/>
                    <a:pt x="319327" y="275289"/>
                    <a:pt x="323970" y="275289"/>
                  </a:cubicBezTo>
                  <a:cubicBezTo>
                    <a:pt x="323970" y="275289"/>
                    <a:pt x="342544" y="266014"/>
                    <a:pt x="361118" y="238192"/>
                  </a:cubicBezTo>
                  <a:cubicBezTo>
                    <a:pt x="361118" y="238192"/>
                    <a:pt x="364600" y="235874"/>
                    <a:pt x="369244" y="234714"/>
                  </a:cubicBezTo>
                  <a:cubicBezTo>
                    <a:pt x="373887" y="233555"/>
                    <a:pt x="379691" y="233555"/>
                    <a:pt x="384335" y="238192"/>
                  </a:cubicBezTo>
                  <a:cubicBezTo>
                    <a:pt x="384335" y="238192"/>
                    <a:pt x="398265" y="256740"/>
                    <a:pt x="365761" y="307748"/>
                  </a:cubicBezTo>
                  <a:cubicBezTo>
                    <a:pt x="365761" y="307748"/>
                    <a:pt x="342544" y="326296"/>
                    <a:pt x="393622" y="335571"/>
                  </a:cubicBezTo>
                  <a:cubicBezTo>
                    <a:pt x="393622" y="335571"/>
                    <a:pt x="393622" y="335571"/>
                    <a:pt x="411252" y="339483"/>
                  </a:cubicBezTo>
                  <a:lnTo>
                    <a:pt x="429377" y="343505"/>
                  </a:lnTo>
                  <a:lnTo>
                    <a:pt x="424498" y="42228"/>
                  </a:lnTo>
                  <a:lnTo>
                    <a:pt x="448946" y="42228"/>
                  </a:lnTo>
                  <a:lnTo>
                    <a:pt x="455946" y="474491"/>
                  </a:lnTo>
                  <a:lnTo>
                    <a:pt x="459173" y="474407"/>
                  </a:lnTo>
                  <a:cubicBezTo>
                    <a:pt x="469112" y="473103"/>
                    <a:pt x="488127" y="465276"/>
                    <a:pt x="481213" y="423532"/>
                  </a:cubicBezTo>
                  <a:cubicBezTo>
                    <a:pt x="481213" y="423532"/>
                    <a:pt x="485822" y="409617"/>
                    <a:pt x="467384" y="363234"/>
                  </a:cubicBezTo>
                  <a:cubicBezTo>
                    <a:pt x="467384" y="363234"/>
                    <a:pt x="448945" y="321490"/>
                    <a:pt x="508870" y="298299"/>
                  </a:cubicBezTo>
                  <a:cubicBezTo>
                    <a:pt x="508870" y="298299"/>
                    <a:pt x="508870" y="298299"/>
                    <a:pt x="564186" y="279745"/>
                  </a:cubicBezTo>
                  <a:cubicBezTo>
                    <a:pt x="564186" y="279745"/>
                    <a:pt x="543010" y="272643"/>
                    <a:pt x="618007" y="249117"/>
                  </a:cubicBezTo>
                  <a:lnTo>
                    <a:pt x="642325" y="242072"/>
                  </a:lnTo>
                  <a:lnTo>
                    <a:pt x="621371" y="242072"/>
                  </a:lnTo>
                  <a:cubicBezTo>
                    <a:pt x="592993" y="242072"/>
                    <a:pt x="568670" y="242072"/>
                    <a:pt x="568670" y="242072"/>
                  </a:cubicBezTo>
                  <a:cubicBezTo>
                    <a:pt x="568670" y="242072"/>
                    <a:pt x="582569" y="79139"/>
                    <a:pt x="582569" y="41897"/>
                  </a:cubicBezTo>
                  <a:cubicBezTo>
                    <a:pt x="550138" y="41897"/>
                    <a:pt x="318485" y="41897"/>
                    <a:pt x="281420" y="41897"/>
                  </a:cubicBezTo>
                  <a:close/>
                  <a:moveTo>
                    <a:pt x="235089" y="0"/>
                  </a:moveTo>
                  <a:cubicBezTo>
                    <a:pt x="235089" y="0"/>
                    <a:pt x="235089" y="0"/>
                    <a:pt x="628900" y="4655"/>
                  </a:cubicBezTo>
                  <a:cubicBezTo>
                    <a:pt x="628900" y="4655"/>
                    <a:pt x="615000" y="167588"/>
                    <a:pt x="610367" y="200175"/>
                  </a:cubicBezTo>
                  <a:cubicBezTo>
                    <a:pt x="638166" y="204830"/>
                    <a:pt x="740093" y="204830"/>
                    <a:pt x="740093" y="204830"/>
                  </a:cubicBezTo>
                  <a:cubicBezTo>
                    <a:pt x="740093" y="204830"/>
                    <a:pt x="740093" y="204830"/>
                    <a:pt x="709553" y="599917"/>
                  </a:cubicBezTo>
                  <a:lnTo>
                    <a:pt x="704215" y="668973"/>
                  </a:lnTo>
                  <a:lnTo>
                    <a:pt x="712033" y="668973"/>
                  </a:lnTo>
                  <a:cubicBezTo>
                    <a:pt x="738549" y="668973"/>
                    <a:pt x="768853" y="668973"/>
                    <a:pt x="803486" y="668973"/>
                  </a:cubicBezTo>
                  <a:cubicBezTo>
                    <a:pt x="803486" y="668973"/>
                    <a:pt x="803486" y="668973"/>
                    <a:pt x="812722" y="668973"/>
                  </a:cubicBezTo>
                  <a:cubicBezTo>
                    <a:pt x="812722" y="668973"/>
                    <a:pt x="812722" y="668973"/>
                    <a:pt x="891223" y="813658"/>
                  </a:cubicBezTo>
                  <a:cubicBezTo>
                    <a:pt x="891223" y="813658"/>
                    <a:pt x="801177" y="813658"/>
                    <a:pt x="709977" y="813658"/>
                  </a:cubicBezTo>
                  <a:lnTo>
                    <a:pt x="706342" y="813658"/>
                  </a:lnTo>
                  <a:lnTo>
                    <a:pt x="705235" y="849387"/>
                  </a:lnTo>
                  <a:cubicBezTo>
                    <a:pt x="702148" y="949008"/>
                    <a:pt x="702148" y="949008"/>
                    <a:pt x="702148" y="949008"/>
                  </a:cubicBezTo>
                  <a:cubicBezTo>
                    <a:pt x="586958" y="949008"/>
                    <a:pt x="586958" y="949008"/>
                    <a:pt x="586958" y="949008"/>
                  </a:cubicBezTo>
                  <a:cubicBezTo>
                    <a:pt x="559312" y="949008"/>
                    <a:pt x="536274" y="939714"/>
                    <a:pt x="527058" y="925773"/>
                  </a:cubicBezTo>
                  <a:cubicBezTo>
                    <a:pt x="522451" y="921126"/>
                    <a:pt x="517843" y="911832"/>
                    <a:pt x="517843" y="897890"/>
                  </a:cubicBezTo>
                  <a:cubicBezTo>
                    <a:pt x="517843" y="897890"/>
                    <a:pt x="517843" y="872332"/>
                    <a:pt x="517843" y="846773"/>
                  </a:cubicBezTo>
                  <a:lnTo>
                    <a:pt x="517843" y="817435"/>
                  </a:lnTo>
                  <a:lnTo>
                    <a:pt x="512857" y="822190"/>
                  </a:lnTo>
                  <a:cubicBezTo>
                    <a:pt x="502468" y="834660"/>
                    <a:pt x="489480" y="855663"/>
                    <a:pt x="489480" y="855663"/>
                  </a:cubicBezTo>
                  <a:cubicBezTo>
                    <a:pt x="489480" y="855663"/>
                    <a:pt x="489480" y="855663"/>
                    <a:pt x="392508" y="855663"/>
                  </a:cubicBezTo>
                  <a:cubicBezTo>
                    <a:pt x="392508" y="855663"/>
                    <a:pt x="369419" y="822992"/>
                    <a:pt x="364801" y="813658"/>
                  </a:cubicBezTo>
                  <a:lnTo>
                    <a:pt x="364491" y="813658"/>
                  </a:lnTo>
                  <a:lnTo>
                    <a:pt x="364491" y="846773"/>
                  </a:lnTo>
                  <a:cubicBezTo>
                    <a:pt x="364491" y="872332"/>
                    <a:pt x="364491" y="897890"/>
                    <a:pt x="364491" y="897890"/>
                  </a:cubicBezTo>
                  <a:cubicBezTo>
                    <a:pt x="364491" y="911832"/>
                    <a:pt x="364491" y="921126"/>
                    <a:pt x="359883" y="925773"/>
                  </a:cubicBezTo>
                  <a:cubicBezTo>
                    <a:pt x="346061" y="939714"/>
                    <a:pt x="327630" y="949008"/>
                    <a:pt x="299984" y="949008"/>
                  </a:cubicBezTo>
                  <a:cubicBezTo>
                    <a:pt x="299984" y="949008"/>
                    <a:pt x="299984" y="949008"/>
                    <a:pt x="184793" y="949008"/>
                  </a:cubicBezTo>
                  <a:cubicBezTo>
                    <a:pt x="184793" y="949008"/>
                    <a:pt x="184793" y="949008"/>
                    <a:pt x="178620" y="849387"/>
                  </a:cubicBezTo>
                  <a:lnTo>
                    <a:pt x="176406" y="813658"/>
                  </a:lnTo>
                  <a:lnTo>
                    <a:pt x="112990" y="813658"/>
                  </a:lnTo>
                  <a:cubicBezTo>
                    <a:pt x="50001" y="813658"/>
                    <a:pt x="0" y="813658"/>
                    <a:pt x="0" y="813658"/>
                  </a:cubicBezTo>
                  <a:cubicBezTo>
                    <a:pt x="0" y="813658"/>
                    <a:pt x="0" y="813658"/>
                    <a:pt x="92355" y="668973"/>
                  </a:cubicBezTo>
                  <a:cubicBezTo>
                    <a:pt x="92355" y="668973"/>
                    <a:pt x="92355" y="668973"/>
                    <a:pt x="156615" y="668973"/>
                  </a:cubicBezTo>
                  <a:lnTo>
                    <a:pt x="168860" y="668973"/>
                  </a:lnTo>
                  <a:lnTo>
                    <a:pt x="168516" y="663935"/>
                  </a:lnTo>
                  <a:cubicBezTo>
                    <a:pt x="165666" y="622201"/>
                    <a:pt x="158065" y="510912"/>
                    <a:pt x="137795" y="214141"/>
                  </a:cubicBezTo>
                  <a:cubicBezTo>
                    <a:pt x="137795" y="214141"/>
                    <a:pt x="235089" y="214141"/>
                    <a:pt x="267521" y="218796"/>
                  </a:cubicBezTo>
                  <a:cubicBezTo>
                    <a:pt x="262888" y="181554"/>
                    <a:pt x="235089" y="23276"/>
                    <a:pt x="235089" y="23276"/>
                  </a:cubicBezTo>
                  <a:cubicBezTo>
                    <a:pt x="235089" y="23276"/>
                    <a:pt x="235089" y="23276"/>
                    <a:pt x="235089" y="0"/>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0" name="íṩľîďè">
              <a:extLst>
                <a:ext uri="{FF2B5EF4-FFF2-40B4-BE49-F238E27FC236}">
                  <a16:creationId xmlns="" xmlns:a16="http://schemas.microsoft.com/office/drawing/2014/main" id="{99C23E74-8600-41F3-A258-881770EEF58A}"/>
                </a:ext>
              </a:extLst>
            </p:cNvPr>
            <p:cNvSpPr/>
            <p:nvPr/>
          </p:nvSpPr>
          <p:spPr bwMode="auto">
            <a:xfrm>
              <a:off x="3791269" y="2599055"/>
              <a:ext cx="6580821" cy="1249044"/>
            </a:xfrm>
            <a:custGeom>
              <a:avLst/>
              <a:gdLst>
                <a:gd name="connsiteX0" fmla="*/ 2215831 w 6580821"/>
                <a:gd name="connsiteY0" fmla="*/ 1193482 h 1249044"/>
                <a:gd name="connsiteX1" fmla="*/ 2222499 w 6580821"/>
                <a:gd name="connsiteY1" fmla="*/ 1193482 h 1249044"/>
                <a:gd name="connsiteX2" fmla="*/ 2222499 w 6580821"/>
                <a:gd name="connsiteY2" fmla="*/ 1197927 h 1249044"/>
                <a:gd name="connsiteX3" fmla="*/ 2215831 w 6580821"/>
                <a:gd name="connsiteY3" fmla="*/ 1197927 h 1249044"/>
                <a:gd name="connsiteX4" fmla="*/ 2215831 w 6580821"/>
                <a:gd name="connsiteY4" fmla="*/ 1193482 h 1249044"/>
                <a:gd name="connsiteX5" fmla="*/ 2226944 w 6580821"/>
                <a:gd name="connsiteY5" fmla="*/ 1184592 h 1249044"/>
                <a:gd name="connsiteX6" fmla="*/ 2231389 w 6580821"/>
                <a:gd name="connsiteY6" fmla="*/ 1184592 h 1249044"/>
                <a:gd name="connsiteX7" fmla="*/ 2231389 w 6580821"/>
                <a:gd name="connsiteY7" fmla="*/ 1189037 h 1249044"/>
                <a:gd name="connsiteX8" fmla="*/ 2226944 w 6580821"/>
                <a:gd name="connsiteY8" fmla="*/ 1189037 h 1249044"/>
                <a:gd name="connsiteX9" fmla="*/ 2226944 w 6580821"/>
                <a:gd name="connsiteY9" fmla="*/ 1184592 h 1249044"/>
                <a:gd name="connsiteX10" fmla="*/ 201137 w 6580821"/>
                <a:gd name="connsiteY10" fmla="*/ 1171258 h 1249044"/>
                <a:gd name="connsiteX11" fmla="*/ 202249 w 6580821"/>
                <a:gd name="connsiteY11" fmla="*/ 1172370 h 1249044"/>
                <a:gd name="connsiteX12" fmla="*/ 201137 w 6580821"/>
                <a:gd name="connsiteY12" fmla="*/ 1173482 h 1249044"/>
                <a:gd name="connsiteX13" fmla="*/ 200025 w 6580821"/>
                <a:gd name="connsiteY13" fmla="*/ 1172370 h 1249044"/>
                <a:gd name="connsiteX14" fmla="*/ 201137 w 6580821"/>
                <a:gd name="connsiteY14" fmla="*/ 1171258 h 1249044"/>
                <a:gd name="connsiteX15" fmla="*/ 213360 w 6580821"/>
                <a:gd name="connsiteY15" fmla="*/ 1166813 h 1249044"/>
                <a:gd name="connsiteX16" fmla="*/ 214472 w 6580821"/>
                <a:gd name="connsiteY16" fmla="*/ 1166813 h 1249044"/>
                <a:gd name="connsiteX17" fmla="*/ 215583 w 6580821"/>
                <a:gd name="connsiteY17" fmla="*/ 1166813 h 1249044"/>
                <a:gd name="connsiteX18" fmla="*/ 215583 w 6580821"/>
                <a:gd name="connsiteY18" fmla="*/ 1167924 h 1249044"/>
                <a:gd name="connsiteX19" fmla="*/ 215584 w 6580821"/>
                <a:gd name="connsiteY19" fmla="*/ 1167925 h 1249044"/>
                <a:gd name="connsiteX20" fmla="*/ 215583 w 6580821"/>
                <a:gd name="connsiteY20" fmla="*/ 1167926 h 1249044"/>
                <a:gd name="connsiteX21" fmla="*/ 215583 w 6580821"/>
                <a:gd name="connsiteY21" fmla="*/ 1169036 h 1249044"/>
                <a:gd name="connsiteX22" fmla="*/ 214473 w 6580821"/>
                <a:gd name="connsiteY22" fmla="*/ 1169036 h 1249044"/>
                <a:gd name="connsiteX23" fmla="*/ 214472 w 6580821"/>
                <a:gd name="connsiteY23" fmla="*/ 1169037 h 1249044"/>
                <a:gd name="connsiteX24" fmla="*/ 214471 w 6580821"/>
                <a:gd name="connsiteY24" fmla="*/ 1169036 h 1249044"/>
                <a:gd name="connsiteX25" fmla="*/ 213360 w 6580821"/>
                <a:gd name="connsiteY25" fmla="*/ 1169036 h 1249044"/>
                <a:gd name="connsiteX26" fmla="*/ 213360 w 6580821"/>
                <a:gd name="connsiteY26" fmla="*/ 1167925 h 1249044"/>
                <a:gd name="connsiteX27" fmla="*/ 2258091 w 6580821"/>
                <a:gd name="connsiteY27" fmla="*/ 1147405 h 1249044"/>
                <a:gd name="connsiteX28" fmla="*/ 2258091 w 6580821"/>
                <a:gd name="connsiteY28" fmla="*/ 1152054 h 1249044"/>
                <a:gd name="connsiteX29" fmla="*/ 2253485 w 6580821"/>
                <a:gd name="connsiteY29" fmla="*/ 1152054 h 1249044"/>
                <a:gd name="connsiteX30" fmla="*/ 2248879 w 6580821"/>
                <a:gd name="connsiteY30" fmla="*/ 1152054 h 1249044"/>
                <a:gd name="connsiteX31" fmla="*/ 2248879 w 6580821"/>
                <a:gd name="connsiteY31" fmla="*/ 1156702 h 1249044"/>
                <a:gd name="connsiteX32" fmla="*/ 2253485 w 6580821"/>
                <a:gd name="connsiteY32" fmla="*/ 1156702 h 1249044"/>
                <a:gd name="connsiteX33" fmla="*/ 2258091 w 6580821"/>
                <a:gd name="connsiteY33" fmla="*/ 1156702 h 1249044"/>
                <a:gd name="connsiteX34" fmla="*/ 2262697 w 6580821"/>
                <a:gd name="connsiteY34" fmla="*/ 1156702 h 1249044"/>
                <a:gd name="connsiteX35" fmla="*/ 2267304 w 6580821"/>
                <a:gd name="connsiteY35" fmla="*/ 1156702 h 1249044"/>
                <a:gd name="connsiteX36" fmla="*/ 2267304 w 6580821"/>
                <a:gd name="connsiteY36" fmla="*/ 1152054 h 1249044"/>
                <a:gd name="connsiteX37" fmla="*/ 2262697 w 6580821"/>
                <a:gd name="connsiteY37" fmla="*/ 1152054 h 1249044"/>
                <a:gd name="connsiteX38" fmla="*/ 2262697 w 6580821"/>
                <a:gd name="connsiteY38" fmla="*/ 1147405 h 1249044"/>
                <a:gd name="connsiteX39" fmla="*/ 2258091 w 6580821"/>
                <a:gd name="connsiteY39" fmla="*/ 1147405 h 1249044"/>
                <a:gd name="connsiteX40" fmla="*/ 320040 w 6580821"/>
                <a:gd name="connsiteY40" fmla="*/ 1124586 h 1249044"/>
                <a:gd name="connsiteX41" fmla="*/ 322263 w 6580821"/>
                <a:gd name="connsiteY41" fmla="*/ 1124586 h 1249044"/>
                <a:gd name="connsiteX42" fmla="*/ 322263 w 6580821"/>
                <a:gd name="connsiteY42" fmla="*/ 1126809 h 1249044"/>
                <a:gd name="connsiteX43" fmla="*/ 320040 w 6580821"/>
                <a:gd name="connsiteY43" fmla="*/ 1126809 h 1249044"/>
                <a:gd name="connsiteX44" fmla="*/ 313373 w 6580821"/>
                <a:gd name="connsiteY44" fmla="*/ 1124586 h 1249044"/>
                <a:gd name="connsiteX45" fmla="*/ 315596 w 6580821"/>
                <a:gd name="connsiteY45" fmla="*/ 1124586 h 1249044"/>
                <a:gd name="connsiteX46" fmla="*/ 315596 w 6580821"/>
                <a:gd name="connsiteY46" fmla="*/ 1126809 h 1249044"/>
                <a:gd name="connsiteX47" fmla="*/ 313373 w 6580821"/>
                <a:gd name="connsiteY47" fmla="*/ 1126809 h 1249044"/>
                <a:gd name="connsiteX48" fmla="*/ 324485 w 6580821"/>
                <a:gd name="connsiteY48" fmla="*/ 1120141 h 1249044"/>
                <a:gd name="connsiteX49" fmla="*/ 326708 w 6580821"/>
                <a:gd name="connsiteY49" fmla="*/ 1120141 h 1249044"/>
                <a:gd name="connsiteX50" fmla="*/ 326708 w 6580821"/>
                <a:gd name="connsiteY50" fmla="*/ 1122364 h 1249044"/>
                <a:gd name="connsiteX51" fmla="*/ 324485 w 6580821"/>
                <a:gd name="connsiteY51" fmla="*/ 1122364 h 1249044"/>
                <a:gd name="connsiteX52" fmla="*/ 342265 w 6580821"/>
                <a:gd name="connsiteY52" fmla="*/ 1115696 h 1249044"/>
                <a:gd name="connsiteX53" fmla="*/ 344488 w 6580821"/>
                <a:gd name="connsiteY53" fmla="*/ 1115696 h 1249044"/>
                <a:gd name="connsiteX54" fmla="*/ 344488 w 6580821"/>
                <a:gd name="connsiteY54" fmla="*/ 1117919 h 1249044"/>
                <a:gd name="connsiteX55" fmla="*/ 342265 w 6580821"/>
                <a:gd name="connsiteY55" fmla="*/ 1117919 h 1249044"/>
                <a:gd name="connsiteX56" fmla="*/ 333375 w 6580821"/>
                <a:gd name="connsiteY56" fmla="*/ 1115696 h 1249044"/>
                <a:gd name="connsiteX57" fmla="*/ 335598 w 6580821"/>
                <a:gd name="connsiteY57" fmla="*/ 1115696 h 1249044"/>
                <a:gd name="connsiteX58" fmla="*/ 335598 w 6580821"/>
                <a:gd name="connsiteY58" fmla="*/ 1117919 h 1249044"/>
                <a:gd name="connsiteX59" fmla="*/ 333375 w 6580821"/>
                <a:gd name="connsiteY59" fmla="*/ 1117919 h 1249044"/>
                <a:gd name="connsiteX60" fmla="*/ 342265 w 6580821"/>
                <a:gd name="connsiteY60" fmla="*/ 1111251 h 1249044"/>
                <a:gd name="connsiteX61" fmla="*/ 346710 w 6580821"/>
                <a:gd name="connsiteY61" fmla="*/ 1111251 h 1249044"/>
                <a:gd name="connsiteX62" fmla="*/ 342265 w 6580821"/>
                <a:gd name="connsiteY62" fmla="*/ 1115696 h 1249044"/>
                <a:gd name="connsiteX63" fmla="*/ 342265 w 6580821"/>
                <a:gd name="connsiteY63" fmla="*/ 1111251 h 1249044"/>
                <a:gd name="connsiteX64" fmla="*/ 1958698 w 6580821"/>
                <a:gd name="connsiteY64" fmla="*/ 1110218 h 1249044"/>
                <a:gd name="connsiteX65" fmla="*/ 1963304 w 6580821"/>
                <a:gd name="connsiteY65" fmla="*/ 1110218 h 1249044"/>
                <a:gd name="connsiteX66" fmla="*/ 1963304 w 6580821"/>
                <a:gd name="connsiteY66" fmla="*/ 1114867 h 1249044"/>
                <a:gd name="connsiteX67" fmla="*/ 1967910 w 6580821"/>
                <a:gd name="connsiteY67" fmla="*/ 1114867 h 1249044"/>
                <a:gd name="connsiteX68" fmla="*/ 1967910 w 6580821"/>
                <a:gd name="connsiteY68" fmla="*/ 1110218 h 1249044"/>
                <a:gd name="connsiteX69" fmla="*/ 1972516 w 6580821"/>
                <a:gd name="connsiteY69" fmla="*/ 1110218 h 1249044"/>
                <a:gd name="connsiteX70" fmla="*/ 1977122 w 6580821"/>
                <a:gd name="connsiteY70" fmla="*/ 1110218 h 1249044"/>
                <a:gd name="connsiteX71" fmla="*/ 1981728 w 6580821"/>
                <a:gd name="connsiteY71" fmla="*/ 1110218 h 1249044"/>
                <a:gd name="connsiteX72" fmla="*/ 1981728 w 6580821"/>
                <a:gd name="connsiteY72" fmla="*/ 1114867 h 1249044"/>
                <a:gd name="connsiteX73" fmla="*/ 1977122 w 6580821"/>
                <a:gd name="connsiteY73" fmla="*/ 1114867 h 1249044"/>
                <a:gd name="connsiteX74" fmla="*/ 1972516 w 6580821"/>
                <a:gd name="connsiteY74" fmla="*/ 1114867 h 1249044"/>
                <a:gd name="connsiteX75" fmla="*/ 1972516 w 6580821"/>
                <a:gd name="connsiteY75" fmla="*/ 1119515 h 1249044"/>
                <a:gd name="connsiteX76" fmla="*/ 1963304 w 6580821"/>
                <a:gd name="connsiteY76" fmla="*/ 1119515 h 1249044"/>
                <a:gd name="connsiteX77" fmla="*/ 1958698 w 6580821"/>
                <a:gd name="connsiteY77" fmla="*/ 1119515 h 1249044"/>
                <a:gd name="connsiteX78" fmla="*/ 1958698 w 6580821"/>
                <a:gd name="connsiteY78" fmla="*/ 1114867 h 1249044"/>
                <a:gd name="connsiteX79" fmla="*/ 1958698 w 6580821"/>
                <a:gd name="connsiteY79" fmla="*/ 1110218 h 1249044"/>
                <a:gd name="connsiteX80" fmla="*/ 1981728 w 6580821"/>
                <a:gd name="connsiteY80" fmla="*/ 1105570 h 1249044"/>
                <a:gd name="connsiteX81" fmla="*/ 1986334 w 6580821"/>
                <a:gd name="connsiteY81" fmla="*/ 1105570 h 1249044"/>
                <a:gd name="connsiteX82" fmla="*/ 1990941 w 6580821"/>
                <a:gd name="connsiteY82" fmla="*/ 1105570 h 1249044"/>
                <a:gd name="connsiteX83" fmla="*/ 1990941 w 6580821"/>
                <a:gd name="connsiteY83" fmla="*/ 1110218 h 1249044"/>
                <a:gd name="connsiteX84" fmla="*/ 1986334 w 6580821"/>
                <a:gd name="connsiteY84" fmla="*/ 1110218 h 1249044"/>
                <a:gd name="connsiteX85" fmla="*/ 1981728 w 6580821"/>
                <a:gd name="connsiteY85" fmla="*/ 1110218 h 1249044"/>
                <a:gd name="connsiteX86" fmla="*/ 1981728 w 6580821"/>
                <a:gd name="connsiteY86" fmla="*/ 1105570 h 1249044"/>
                <a:gd name="connsiteX87" fmla="*/ 1991359 w 6580821"/>
                <a:gd name="connsiteY87" fmla="*/ 1100137 h 1249044"/>
                <a:gd name="connsiteX88" fmla="*/ 1995804 w 6580821"/>
                <a:gd name="connsiteY88" fmla="*/ 1100137 h 1249044"/>
                <a:gd name="connsiteX89" fmla="*/ 1995804 w 6580821"/>
                <a:gd name="connsiteY89" fmla="*/ 1104582 h 1249044"/>
                <a:gd name="connsiteX90" fmla="*/ 1991359 w 6580821"/>
                <a:gd name="connsiteY90" fmla="*/ 1104582 h 1249044"/>
                <a:gd name="connsiteX91" fmla="*/ 1991359 w 6580821"/>
                <a:gd name="connsiteY91" fmla="*/ 1100137 h 1249044"/>
                <a:gd name="connsiteX92" fmla="*/ 385605 w 6580821"/>
                <a:gd name="connsiteY92" fmla="*/ 1095693 h 1249044"/>
                <a:gd name="connsiteX93" fmla="*/ 386717 w 6580821"/>
                <a:gd name="connsiteY93" fmla="*/ 1096805 h 1249044"/>
                <a:gd name="connsiteX94" fmla="*/ 385605 w 6580821"/>
                <a:gd name="connsiteY94" fmla="*/ 1097917 h 1249044"/>
                <a:gd name="connsiteX95" fmla="*/ 384493 w 6580821"/>
                <a:gd name="connsiteY95" fmla="*/ 1096805 h 1249044"/>
                <a:gd name="connsiteX96" fmla="*/ 385605 w 6580821"/>
                <a:gd name="connsiteY96" fmla="*/ 1095693 h 1249044"/>
                <a:gd name="connsiteX97" fmla="*/ 2317970 w 6580821"/>
                <a:gd name="connsiteY97" fmla="*/ 1091625 h 1249044"/>
                <a:gd name="connsiteX98" fmla="*/ 2317970 w 6580821"/>
                <a:gd name="connsiteY98" fmla="*/ 1096273 h 1249044"/>
                <a:gd name="connsiteX99" fmla="*/ 2322576 w 6580821"/>
                <a:gd name="connsiteY99" fmla="*/ 1096273 h 1249044"/>
                <a:gd name="connsiteX100" fmla="*/ 2327182 w 6580821"/>
                <a:gd name="connsiteY100" fmla="*/ 1096273 h 1249044"/>
                <a:gd name="connsiteX101" fmla="*/ 2327182 w 6580821"/>
                <a:gd name="connsiteY101" fmla="*/ 1091625 h 1249044"/>
                <a:gd name="connsiteX102" fmla="*/ 2322576 w 6580821"/>
                <a:gd name="connsiteY102" fmla="*/ 1091625 h 1249044"/>
                <a:gd name="connsiteX103" fmla="*/ 2317970 w 6580821"/>
                <a:gd name="connsiteY103" fmla="*/ 1091625 h 1249044"/>
                <a:gd name="connsiteX104" fmla="*/ 393383 w 6580821"/>
                <a:gd name="connsiteY104" fmla="*/ 1091248 h 1249044"/>
                <a:gd name="connsiteX105" fmla="*/ 395606 w 6580821"/>
                <a:gd name="connsiteY105" fmla="*/ 1091248 h 1249044"/>
                <a:gd name="connsiteX106" fmla="*/ 395606 w 6580821"/>
                <a:gd name="connsiteY106" fmla="*/ 1093471 h 1249044"/>
                <a:gd name="connsiteX107" fmla="*/ 393383 w 6580821"/>
                <a:gd name="connsiteY107" fmla="*/ 1093471 h 1249044"/>
                <a:gd name="connsiteX108" fmla="*/ 2327182 w 6580821"/>
                <a:gd name="connsiteY108" fmla="*/ 1077680 h 1249044"/>
                <a:gd name="connsiteX109" fmla="*/ 2327182 w 6580821"/>
                <a:gd name="connsiteY109" fmla="*/ 1082328 h 1249044"/>
                <a:gd name="connsiteX110" fmla="*/ 2327182 w 6580821"/>
                <a:gd name="connsiteY110" fmla="*/ 1086976 h 1249044"/>
                <a:gd name="connsiteX111" fmla="*/ 2331788 w 6580821"/>
                <a:gd name="connsiteY111" fmla="*/ 1086976 h 1249044"/>
                <a:gd name="connsiteX112" fmla="*/ 2331788 w 6580821"/>
                <a:gd name="connsiteY112" fmla="*/ 1082328 h 1249044"/>
                <a:gd name="connsiteX113" fmla="*/ 2331788 w 6580821"/>
                <a:gd name="connsiteY113" fmla="*/ 1077680 h 1249044"/>
                <a:gd name="connsiteX114" fmla="*/ 2327182 w 6580821"/>
                <a:gd name="connsiteY114" fmla="*/ 1077680 h 1249044"/>
                <a:gd name="connsiteX115" fmla="*/ 436722 w 6580821"/>
                <a:gd name="connsiteY115" fmla="*/ 1073468 h 1249044"/>
                <a:gd name="connsiteX116" fmla="*/ 437834 w 6580821"/>
                <a:gd name="connsiteY116" fmla="*/ 1074580 h 1249044"/>
                <a:gd name="connsiteX117" fmla="*/ 436722 w 6580821"/>
                <a:gd name="connsiteY117" fmla="*/ 1075692 h 1249044"/>
                <a:gd name="connsiteX118" fmla="*/ 435610 w 6580821"/>
                <a:gd name="connsiteY118" fmla="*/ 1074580 h 1249044"/>
                <a:gd name="connsiteX119" fmla="*/ 436722 w 6580821"/>
                <a:gd name="connsiteY119" fmla="*/ 1073468 h 1249044"/>
                <a:gd name="connsiteX120" fmla="*/ 444500 w 6580821"/>
                <a:gd name="connsiteY120" fmla="*/ 1069023 h 1249044"/>
                <a:gd name="connsiteX121" fmla="*/ 446723 w 6580821"/>
                <a:gd name="connsiteY121" fmla="*/ 1069023 h 1249044"/>
                <a:gd name="connsiteX122" fmla="*/ 446723 w 6580821"/>
                <a:gd name="connsiteY122" fmla="*/ 1071246 h 1249044"/>
                <a:gd name="connsiteX123" fmla="*/ 444500 w 6580821"/>
                <a:gd name="connsiteY123" fmla="*/ 1071246 h 1249044"/>
                <a:gd name="connsiteX124" fmla="*/ 457835 w 6580821"/>
                <a:gd name="connsiteY124" fmla="*/ 1064578 h 1249044"/>
                <a:gd name="connsiteX125" fmla="*/ 460058 w 6580821"/>
                <a:gd name="connsiteY125" fmla="*/ 1064578 h 1249044"/>
                <a:gd name="connsiteX126" fmla="*/ 460058 w 6580821"/>
                <a:gd name="connsiteY126" fmla="*/ 1066801 h 1249044"/>
                <a:gd name="connsiteX127" fmla="*/ 457835 w 6580821"/>
                <a:gd name="connsiteY127" fmla="*/ 1066801 h 1249044"/>
                <a:gd name="connsiteX128" fmla="*/ 448945 w 6580821"/>
                <a:gd name="connsiteY128" fmla="*/ 1064578 h 1249044"/>
                <a:gd name="connsiteX129" fmla="*/ 450057 w 6580821"/>
                <a:gd name="connsiteY129" fmla="*/ 1064578 h 1249044"/>
                <a:gd name="connsiteX130" fmla="*/ 451168 w 6580821"/>
                <a:gd name="connsiteY130" fmla="*/ 1064578 h 1249044"/>
                <a:gd name="connsiteX131" fmla="*/ 451168 w 6580821"/>
                <a:gd name="connsiteY131" fmla="*/ 1065689 h 1249044"/>
                <a:gd name="connsiteX132" fmla="*/ 451169 w 6580821"/>
                <a:gd name="connsiteY132" fmla="*/ 1065690 h 1249044"/>
                <a:gd name="connsiteX133" fmla="*/ 451168 w 6580821"/>
                <a:gd name="connsiteY133" fmla="*/ 1065691 h 1249044"/>
                <a:gd name="connsiteX134" fmla="*/ 451168 w 6580821"/>
                <a:gd name="connsiteY134" fmla="*/ 1066801 h 1249044"/>
                <a:gd name="connsiteX135" fmla="*/ 450058 w 6580821"/>
                <a:gd name="connsiteY135" fmla="*/ 1066801 h 1249044"/>
                <a:gd name="connsiteX136" fmla="*/ 450057 w 6580821"/>
                <a:gd name="connsiteY136" fmla="*/ 1066802 h 1249044"/>
                <a:gd name="connsiteX137" fmla="*/ 450056 w 6580821"/>
                <a:gd name="connsiteY137" fmla="*/ 1066801 h 1249044"/>
                <a:gd name="connsiteX138" fmla="*/ 448945 w 6580821"/>
                <a:gd name="connsiteY138" fmla="*/ 1066801 h 1249044"/>
                <a:gd name="connsiteX139" fmla="*/ 448945 w 6580821"/>
                <a:gd name="connsiteY139" fmla="*/ 1065690 h 1249044"/>
                <a:gd name="connsiteX140" fmla="*/ 444500 w 6580821"/>
                <a:gd name="connsiteY140" fmla="*/ 1064578 h 1249044"/>
                <a:gd name="connsiteX141" fmla="*/ 448945 w 6580821"/>
                <a:gd name="connsiteY141" fmla="*/ 1064578 h 1249044"/>
                <a:gd name="connsiteX142" fmla="*/ 444500 w 6580821"/>
                <a:gd name="connsiteY142" fmla="*/ 1069023 h 1249044"/>
                <a:gd name="connsiteX143" fmla="*/ 444500 w 6580821"/>
                <a:gd name="connsiteY143" fmla="*/ 1064578 h 1249044"/>
                <a:gd name="connsiteX144" fmla="*/ 1875789 w 6580821"/>
                <a:gd name="connsiteY144" fmla="*/ 1064577 h 1249044"/>
                <a:gd name="connsiteX145" fmla="*/ 1880234 w 6580821"/>
                <a:gd name="connsiteY145" fmla="*/ 1064577 h 1249044"/>
                <a:gd name="connsiteX146" fmla="*/ 1880234 w 6580821"/>
                <a:gd name="connsiteY146" fmla="*/ 1069022 h 1249044"/>
                <a:gd name="connsiteX147" fmla="*/ 1875789 w 6580821"/>
                <a:gd name="connsiteY147" fmla="*/ 1069022 h 1249044"/>
                <a:gd name="connsiteX148" fmla="*/ 1875789 w 6580821"/>
                <a:gd name="connsiteY148" fmla="*/ 1064577 h 1249044"/>
                <a:gd name="connsiteX149" fmla="*/ 3556001 w 6580821"/>
                <a:gd name="connsiteY149" fmla="*/ 1063018 h 1249044"/>
                <a:gd name="connsiteX150" fmla="*/ 3560617 w 6580821"/>
                <a:gd name="connsiteY150" fmla="*/ 1063018 h 1249044"/>
                <a:gd name="connsiteX151" fmla="*/ 3556001 w 6580821"/>
                <a:gd name="connsiteY151" fmla="*/ 1067657 h 1249044"/>
                <a:gd name="connsiteX152" fmla="*/ 3556001 w 6580821"/>
                <a:gd name="connsiteY152" fmla="*/ 1063018 h 1249044"/>
                <a:gd name="connsiteX153" fmla="*/ 5971295 w 6580821"/>
                <a:gd name="connsiteY153" fmla="*/ 1059894 h 1249044"/>
                <a:gd name="connsiteX154" fmla="*/ 5980530 w 6580821"/>
                <a:gd name="connsiteY154" fmla="*/ 1059894 h 1249044"/>
                <a:gd name="connsiteX155" fmla="*/ 5980530 w 6580821"/>
                <a:gd name="connsiteY155" fmla="*/ 1064543 h 1249044"/>
                <a:gd name="connsiteX156" fmla="*/ 5975913 w 6580821"/>
                <a:gd name="connsiteY156" fmla="*/ 1064543 h 1249044"/>
                <a:gd name="connsiteX157" fmla="*/ 5971295 w 6580821"/>
                <a:gd name="connsiteY157" fmla="*/ 1059894 h 1249044"/>
                <a:gd name="connsiteX158" fmla="*/ 2345606 w 6580821"/>
                <a:gd name="connsiteY158" fmla="*/ 1054438 h 1249044"/>
                <a:gd name="connsiteX159" fmla="*/ 2345606 w 6580821"/>
                <a:gd name="connsiteY159" fmla="*/ 1059086 h 1249044"/>
                <a:gd name="connsiteX160" fmla="*/ 2350212 w 6580821"/>
                <a:gd name="connsiteY160" fmla="*/ 1059086 h 1249044"/>
                <a:gd name="connsiteX161" fmla="*/ 2350212 w 6580821"/>
                <a:gd name="connsiteY161" fmla="*/ 1054438 h 1249044"/>
                <a:gd name="connsiteX162" fmla="*/ 2345606 w 6580821"/>
                <a:gd name="connsiteY162" fmla="*/ 1054438 h 1249044"/>
                <a:gd name="connsiteX163" fmla="*/ 188912 w 6580821"/>
                <a:gd name="connsiteY163" fmla="*/ 1049021 h 1249044"/>
                <a:gd name="connsiteX164" fmla="*/ 193357 w 6580821"/>
                <a:gd name="connsiteY164" fmla="*/ 1053466 h 1249044"/>
                <a:gd name="connsiteX165" fmla="*/ 188912 w 6580821"/>
                <a:gd name="connsiteY165" fmla="*/ 1053466 h 1249044"/>
                <a:gd name="connsiteX166" fmla="*/ 188912 w 6580821"/>
                <a:gd name="connsiteY166" fmla="*/ 1049021 h 1249044"/>
                <a:gd name="connsiteX167" fmla="*/ 3532921 w 6580821"/>
                <a:gd name="connsiteY167" fmla="*/ 1044463 h 1249044"/>
                <a:gd name="connsiteX168" fmla="*/ 3532921 w 6580821"/>
                <a:gd name="connsiteY168" fmla="*/ 1053741 h 1249044"/>
                <a:gd name="connsiteX169" fmla="*/ 3537537 w 6580821"/>
                <a:gd name="connsiteY169" fmla="*/ 1053741 h 1249044"/>
                <a:gd name="connsiteX170" fmla="*/ 3537537 w 6580821"/>
                <a:gd name="connsiteY170" fmla="*/ 1049102 h 1249044"/>
                <a:gd name="connsiteX171" fmla="*/ 3537537 w 6580821"/>
                <a:gd name="connsiteY171" fmla="*/ 1044463 h 1249044"/>
                <a:gd name="connsiteX172" fmla="*/ 3532921 w 6580821"/>
                <a:gd name="connsiteY172" fmla="*/ 1044463 h 1249044"/>
                <a:gd name="connsiteX173" fmla="*/ 3505225 w 6580821"/>
                <a:gd name="connsiteY173" fmla="*/ 1044463 h 1249044"/>
                <a:gd name="connsiteX174" fmla="*/ 3505225 w 6580821"/>
                <a:gd name="connsiteY174" fmla="*/ 1049102 h 1249044"/>
                <a:gd name="connsiteX175" fmla="*/ 3509841 w 6580821"/>
                <a:gd name="connsiteY175" fmla="*/ 1049102 h 1249044"/>
                <a:gd name="connsiteX176" fmla="*/ 3509841 w 6580821"/>
                <a:gd name="connsiteY176" fmla="*/ 1047942 h 1249044"/>
                <a:gd name="connsiteX177" fmla="*/ 3509841 w 6580821"/>
                <a:gd name="connsiteY177" fmla="*/ 1044463 h 1249044"/>
                <a:gd name="connsiteX178" fmla="*/ 3505225 w 6580821"/>
                <a:gd name="connsiteY178" fmla="*/ 1044463 h 1249044"/>
                <a:gd name="connsiteX179" fmla="*/ 2354819 w 6580821"/>
                <a:gd name="connsiteY179" fmla="*/ 1040493 h 1249044"/>
                <a:gd name="connsiteX180" fmla="*/ 2354819 w 6580821"/>
                <a:gd name="connsiteY180" fmla="*/ 1045141 h 1249044"/>
                <a:gd name="connsiteX181" fmla="*/ 2350212 w 6580821"/>
                <a:gd name="connsiteY181" fmla="*/ 1045141 h 1249044"/>
                <a:gd name="connsiteX182" fmla="*/ 2345606 w 6580821"/>
                <a:gd name="connsiteY182" fmla="*/ 1045141 h 1249044"/>
                <a:gd name="connsiteX183" fmla="*/ 2345606 w 6580821"/>
                <a:gd name="connsiteY183" fmla="*/ 1049790 h 1249044"/>
                <a:gd name="connsiteX184" fmla="*/ 2350212 w 6580821"/>
                <a:gd name="connsiteY184" fmla="*/ 1049790 h 1249044"/>
                <a:gd name="connsiteX185" fmla="*/ 2354819 w 6580821"/>
                <a:gd name="connsiteY185" fmla="*/ 1049790 h 1249044"/>
                <a:gd name="connsiteX186" fmla="*/ 2359425 w 6580821"/>
                <a:gd name="connsiteY186" fmla="*/ 1049790 h 1249044"/>
                <a:gd name="connsiteX187" fmla="*/ 2364031 w 6580821"/>
                <a:gd name="connsiteY187" fmla="*/ 1049790 h 1249044"/>
                <a:gd name="connsiteX188" fmla="*/ 2364031 w 6580821"/>
                <a:gd name="connsiteY188" fmla="*/ 1045141 h 1249044"/>
                <a:gd name="connsiteX189" fmla="*/ 2364031 w 6580821"/>
                <a:gd name="connsiteY189" fmla="*/ 1040493 h 1249044"/>
                <a:gd name="connsiteX190" fmla="*/ 2359425 w 6580821"/>
                <a:gd name="connsiteY190" fmla="*/ 1040493 h 1249044"/>
                <a:gd name="connsiteX191" fmla="*/ 2354819 w 6580821"/>
                <a:gd name="connsiteY191" fmla="*/ 1040493 h 1249044"/>
                <a:gd name="connsiteX192" fmla="*/ 213360 w 6580821"/>
                <a:gd name="connsiteY192" fmla="*/ 1040131 h 1249044"/>
                <a:gd name="connsiteX193" fmla="*/ 217805 w 6580821"/>
                <a:gd name="connsiteY193" fmla="*/ 1040131 h 1249044"/>
                <a:gd name="connsiteX194" fmla="*/ 213360 w 6580821"/>
                <a:gd name="connsiteY194" fmla="*/ 1044576 h 1249044"/>
                <a:gd name="connsiteX195" fmla="*/ 213360 w 6580821"/>
                <a:gd name="connsiteY195" fmla="*/ 1040131 h 1249044"/>
                <a:gd name="connsiteX196" fmla="*/ 518954 w 6580821"/>
                <a:gd name="connsiteY196" fmla="*/ 1031241 h 1249044"/>
                <a:gd name="connsiteX197" fmla="*/ 520066 w 6580821"/>
                <a:gd name="connsiteY197" fmla="*/ 1032353 h 1249044"/>
                <a:gd name="connsiteX198" fmla="*/ 518954 w 6580821"/>
                <a:gd name="connsiteY198" fmla="*/ 1033465 h 1249044"/>
                <a:gd name="connsiteX199" fmla="*/ 517842 w 6580821"/>
                <a:gd name="connsiteY199" fmla="*/ 1032353 h 1249044"/>
                <a:gd name="connsiteX200" fmla="*/ 518954 w 6580821"/>
                <a:gd name="connsiteY200" fmla="*/ 1031241 h 1249044"/>
                <a:gd name="connsiteX201" fmla="*/ 231140 w 6580821"/>
                <a:gd name="connsiteY201" fmla="*/ 1031241 h 1249044"/>
                <a:gd name="connsiteX202" fmla="*/ 235585 w 6580821"/>
                <a:gd name="connsiteY202" fmla="*/ 1031241 h 1249044"/>
                <a:gd name="connsiteX203" fmla="*/ 235585 w 6580821"/>
                <a:gd name="connsiteY203" fmla="*/ 1032353 h 1249044"/>
                <a:gd name="connsiteX204" fmla="*/ 235585 w 6580821"/>
                <a:gd name="connsiteY204" fmla="*/ 1035686 h 1249044"/>
                <a:gd name="connsiteX205" fmla="*/ 231140 w 6580821"/>
                <a:gd name="connsiteY205" fmla="*/ 1031241 h 1249044"/>
                <a:gd name="connsiteX206" fmla="*/ 3500609 w 6580821"/>
                <a:gd name="connsiteY206" fmla="*/ 1030547 h 1249044"/>
                <a:gd name="connsiteX207" fmla="*/ 3500609 w 6580821"/>
                <a:gd name="connsiteY207" fmla="*/ 1035186 h 1249044"/>
                <a:gd name="connsiteX208" fmla="*/ 3500609 w 6580821"/>
                <a:gd name="connsiteY208" fmla="*/ 1039825 h 1249044"/>
                <a:gd name="connsiteX209" fmla="*/ 3505225 w 6580821"/>
                <a:gd name="connsiteY209" fmla="*/ 1039825 h 1249044"/>
                <a:gd name="connsiteX210" fmla="*/ 3505225 w 6580821"/>
                <a:gd name="connsiteY210" fmla="*/ 1035186 h 1249044"/>
                <a:gd name="connsiteX211" fmla="*/ 3505225 w 6580821"/>
                <a:gd name="connsiteY211" fmla="*/ 1030547 h 1249044"/>
                <a:gd name="connsiteX212" fmla="*/ 3500609 w 6580821"/>
                <a:gd name="connsiteY212" fmla="*/ 1030547 h 1249044"/>
                <a:gd name="connsiteX213" fmla="*/ 3509841 w 6580821"/>
                <a:gd name="connsiteY213" fmla="*/ 1021270 h 1249044"/>
                <a:gd name="connsiteX214" fmla="*/ 3509841 w 6580821"/>
                <a:gd name="connsiteY214" fmla="*/ 1025909 h 1249044"/>
                <a:gd name="connsiteX215" fmla="*/ 3509841 w 6580821"/>
                <a:gd name="connsiteY215" fmla="*/ 1030547 h 1249044"/>
                <a:gd name="connsiteX216" fmla="*/ 3514457 w 6580821"/>
                <a:gd name="connsiteY216" fmla="*/ 1030547 h 1249044"/>
                <a:gd name="connsiteX217" fmla="*/ 3514457 w 6580821"/>
                <a:gd name="connsiteY217" fmla="*/ 1025909 h 1249044"/>
                <a:gd name="connsiteX218" fmla="*/ 3514457 w 6580821"/>
                <a:gd name="connsiteY218" fmla="*/ 1021270 h 1249044"/>
                <a:gd name="connsiteX219" fmla="*/ 3509841 w 6580821"/>
                <a:gd name="connsiteY219" fmla="*/ 1021270 h 1249044"/>
                <a:gd name="connsiteX220" fmla="*/ 548957 w 6580821"/>
                <a:gd name="connsiteY220" fmla="*/ 1013461 h 1249044"/>
                <a:gd name="connsiteX221" fmla="*/ 551180 w 6580821"/>
                <a:gd name="connsiteY221" fmla="*/ 1013461 h 1249044"/>
                <a:gd name="connsiteX222" fmla="*/ 551180 w 6580821"/>
                <a:gd name="connsiteY222" fmla="*/ 1015684 h 1249044"/>
                <a:gd name="connsiteX223" fmla="*/ 548957 w 6580821"/>
                <a:gd name="connsiteY223" fmla="*/ 1015684 h 1249044"/>
                <a:gd name="connsiteX224" fmla="*/ 2373243 w 6580821"/>
                <a:gd name="connsiteY224" fmla="*/ 1012603 h 1249044"/>
                <a:gd name="connsiteX225" fmla="*/ 2373243 w 6580821"/>
                <a:gd name="connsiteY225" fmla="*/ 1017251 h 1249044"/>
                <a:gd name="connsiteX226" fmla="*/ 2368637 w 6580821"/>
                <a:gd name="connsiteY226" fmla="*/ 1017251 h 1249044"/>
                <a:gd name="connsiteX227" fmla="*/ 2368637 w 6580821"/>
                <a:gd name="connsiteY227" fmla="*/ 1021899 h 1249044"/>
                <a:gd name="connsiteX228" fmla="*/ 2364031 w 6580821"/>
                <a:gd name="connsiteY228" fmla="*/ 1021899 h 1249044"/>
                <a:gd name="connsiteX229" fmla="*/ 2364031 w 6580821"/>
                <a:gd name="connsiteY229" fmla="*/ 1026548 h 1249044"/>
                <a:gd name="connsiteX230" fmla="*/ 2364031 w 6580821"/>
                <a:gd name="connsiteY230" fmla="*/ 1031196 h 1249044"/>
                <a:gd name="connsiteX231" fmla="*/ 2359425 w 6580821"/>
                <a:gd name="connsiteY231" fmla="*/ 1031196 h 1249044"/>
                <a:gd name="connsiteX232" fmla="*/ 2354819 w 6580821"/>
                <a:gd name="connsiteY232" fmla="*/ 1031196 h 1249044"/>
                <a:gd name="connsiteX233" fmla="*/ 2354819 w 6580821"/>
                <a:gd name="connsiteY233" fmla="*/ 1035844 h 1249044"/>
                <a:gd name="connsiteX234" fmla="*/ 2359425 w 6580821"/>
                <a:gd name="connsiteY234" fmla="*/ 1035844 h 1249044"/>
                <a:gd name="connsiteX235" fmla="*/ 2364031 w 6580821"/>
                <a:gd name="connsiteY235" fmla="*/ 1035844 h 1249044"/>
                <a:gd name="connsiteX236" fmla="*/ 2368637 w 6580821"/>
                <a:gd name="connsiteY236" fmla="*/ 1035844 h 1249044"/>
                <a:gd name="connsiteX237" fmla="*/ 2373243 w 6580821"/>
                <a:gd name="connsiteY237" fmla="*/ 1035844 h 1249044"/>
                <a:gd name="connsiteX238" fmla="*/ 2377849 w 6580821"/>
                <a:gd name="connsiteY238" fmla="*/ 1035844 h 1249044"/>
                <a:gd name="connsiteX239" fmla="*/ 2377849 w 6580821"/>
                <a:gd name="connsiteY239" fmla="*/ 1031196 h 1249044"/>
                <a:gd name="connsiteX240" fmla="*/ 2377849 w 6580821"/>
                <a:gd name="connsiteY240" fmla="*/ 1026548 h 1249044"/>
                <a:gd name="connsiteX241" fmla="*/ 2373243 w 6580821"/>
                <a:gd name="connsiteY241" fmla="*/ 1026548 h 1249044"/>
                <a:gd name="connsiteX242" fmla="*/ 2373243 w 6580821"/>
                <a:gd name="connsiteY242" fmla="*/ 1031196 h 1249044"/>
                <a:gd name="connsiteX243" fmla="*/ 2368637 w 6580821"/>
                <a:gd name="connsiteY243" fmla="*/ 1031196 h 1249044"/>
                <a:gd name="connsiteX244" fmla="*/ 2368637 w 6580821"/>
                <a:gd name="connsiteY244" fmla="*/ 1026548 h 1249044"/>
                <a:gd name="connsiteX245" fmla="*/ 2368637 w 6580821"/>
                <a:gd name="connsiteY245" fmla="*/ 1021899 h 1249044"/>
                <a:gd name="connsiteX246" fmla="*/ 2373243 w 6580821"/>
                <a:gd name="connsiteY246" fmla="*/ 1021899 h 1249044"/>
                <a:gd name="connsiteX247" fmla="*/ 2377849 w 6580821"/>
                <a:gd name="connsiteY247" fmla="*/ 1021899 h 1249044"/>
                <a:gd name="connsiteX248" fmla="*/ 2377849 w 6580821"/>
                <a:gd name="connsiteY248" fmla="*/ 1017251 h 1249044"/>
                <a:gd name="connsiteX249" fmla="*/ 2382455 w 6580821"/>
                <a:gd name="connsiteY249" fmla="*/ 1017251 h 1249044"/>
                <a:gd name="connsiteX250" fmla="*/ 2382455 w 6580821"/>
                <a:gd name="connsiteY250" fmla="*/ 1012603 h 1249044"/>
                <a:gd name="connsiteX251" fmla="*/ 2377849 w 6580821"/>
                <a:gd name="connsiteY251" fmla="*/ 1012603 h 1249044"/>
                <a:gd name="connsiteX252" fmla="*/ 2373243 w 6580821"/>
                <a:gd name="connsiteY252" fmla="*/ 1012603 h 1249044"/>
                <a:gd name="connsiteX253" fmla="*/ 568960 w 6580821"/>
                <a:gd name="connsiteY253" fmla="*/ 1009016 h 1249044"/>
                <a:gd name="connsiteX254" fmla="*/ 571183 w 6580821"/>
                <a:gd name="connsiteY254" fmla="*/ 1009016 h 1249044"/>
                <a:gd name="connsiteX255" fmla="*/ 571183 w 6580821"/>
                <a:gd name="connsiteY255" fmla="*/ 1011239 h 1249044"/>
                <a:gd name="connsiteX256" fmla="*/ 568960 w 6580821"/>
                <a:gd name="connsiteY256" fmla="*/ 1011239 h 1249044"/>
                <a:gd name="connsiteX257" fmla="*/ 564515 w 6580821"/>
                <a:gd name="connsiteY257" fmla="*/ 1009016 h 1249044"/>
                <a:gd name="connsiteX258" fmla="*/ 565627 w 6580821"/>
                <a:gd name="connsiteY258" fmla="*/ 1009016 h 1249044"/>
                <a:gd name="connsiteX259" fmla="*/ 566738 w 6580821"/>
                <a:gd name="connsiteY259" fmla="*/ 1009016 h 1249044"/>
                <a:gd name="connsiteX260" fmla="*/ 566738 w 6580821"/>
                <a:gd name="connsiteY260" fmla="*/ 1010127 h 1249044"/>
                <a:gd name="connsiteX261" fmla="*/ 566739 w 6580821"/>
                <a:gd name="connsiteY261" fmla="*/ 1010128 h 1249044"/>
                <a:gd name="connsiteX262" fmla="*/ 566738 w 6580821"/>
                <a:gd name="connsiteY262" fmla="*/ 1010129 h 1249044"/>
                <a:gd name="connsiteX263" fmla="*/ 566738 w 6580821"/>
                <a:gd name="connsiteY263" fmla="*/ 1011239 h 1249044"/>
                <a:gd name="connsiteX264" fmla="*/ 565628 w 6580821"/>
                <a:gd name="connsiteY264" fmla="*/ 1011239 h 1249044"/>
                <a:gd name="connsiteX265" fmla="*/ 565627 w 6580821"/>
                <a:gd name="connsiteY265" fmla="*/ 1011240 h 1249044"/>
                <a:gd name="connsiteX266" fmla="*/ 565626 w 6580821"/>
                <a:gd name="connsiteY266" fmla="*/ 1011239 h 1249044"/>
                <a:gd name="connsiteX267" fmla="*/ 564515 w 6580821"/>
                <a:gd name="connsiteY267" fmla="*/ 1011239 h 1249044"/>
                <a:gd name="connsiteX268" fmla="*/ 564515 w 6580821"/>
                <a:gd name="connsiteY268" fmla="*/ 1010128 h 1249044"/>
                <a:gd name="connsiteX269" fmla="*/ 3537537 w 6580821"/>
                <a:gd name="connsiteY269" fmla="*/ 1007354 h 1249044"/>
                <a:gd name="connsiteX270" fmla="*/ 3537537 w 6580821"/>
                <a:gd name="connsiteY270" fmla="*/ 1011992 h 1249044"/>
                <a:gd name="connsiteX271" fmla="*/ 3537537 w 6580821"/>
                <a:gd name="connsiteY271" fmla="*/ 1016631 h 1249044"/>
                <a:gd name="connsiteX272" fmla="*/ 3537537 w 6580821"/>
                <a:gd name="connsiteY272" fmla="*/ 1021270 h 1249044"/>
                <a:gd name="connsiteX273" fmla="*/ 3537537 w 6580821"/>
                <a:gd name="connsiteY273" fmla="*/ 1025909 h 1249044"/>
                <a:gd name="connsiteX274" fmla="*/ 3537537 w 6580821"/>
                <a:gd name="connsiteY274" fmla="*/ 1030547 h 1249044"/>
                <a:gd name="connsiteX275" fmla="*/ 3542153 w 6580821"/>
                <a:gd name="connsiteY275" fmla="*/ 1007354 h 1249044"/>
                <a:gd name="connsiteX276" fmla="*/ 3537537 w 6580821"/>
                <a:gd name="connsiteY276" fmla="*/ 1007354 h 1249044"/>
                <a:gd name="connsiteX277" fmla="*/ 2405485 w 6580821"/>
                <a:gd name="connsiteY277" fmla="*/ 1003306 h 1249044"/>
                <a:gd name="connsiteX278" fmla="*/ 2410091 w 6580821"/>
                <a:gd name="connsiteY278" fmla="*/ 1003306 h 1249044"/>
                <a:gd name="connsiteX279" fmla="*/ 2410091 w 6580821"/>
                <a:gd name="connsiteY279" fmla="*/ 1007954 h 1249044"/>
                <a:gd name="connsiteX280" fmla="*/ 2405485 w 6580821"/>
                <a:gd name="connsiteY280" fmla="*/ 1007954 h 1249044"/>
                <a:gd name="connsiteX281" fmla="*/ 2405485 w 6580821"/>
                <a:gd name="connsiteY281" fmla="*/ 1003306 h 1249044"/>
                <a:gd name="connsiteX282" fmla="*/ 2410091 w 6580821"/>
                <a:gd name="connsiteY282" fmla="*/ 998658 h 1249044"/>
                <a:gd name="connsiteX283" fmla="*/ 2414697 w 6580821"/>
                <a:gd name="connsiteY283" fmla="*/ 998658 h 1249044"/>
                <a:gd name="connsiteX284" fmla="*/ 2414697 w 6580821"/>
                <a:gd name="connsiteY284" fmla="*/ 1003306 h 1249044"/>
                <a:gd name="connsiteX285" fmla="*/ 2410091 w 6580821"/>
                <a:gd name="connsiteY285" fmla="*/ 1003306 h 1249044"/>
                <a:gd name="connsiteX286" fmla="*/ 2410091 w 6580821"/>
                <a:gd name="connsiteY286" fmla="*/ 998658 h 1249044"/>
                <a:gd name="connsiteX287" fmla="*/ 328930 w 6580821"/>
                <a:gd name="connsiteY287" fmla="*/ 993458 h 1249044"/>
                <a:gd name="connsiteX288" fmla="*/ 333375 w 6580821"/>
                <a:gd name="connsiteY288" fmla="*/ 993458 h 1249044"/>
                <a:gd name="connsiteX289" fmla="*/ 328930 w 6580821"/>
                <a:gd name="connsiteY289" fmla="*/ 997903 h 1249044"/>
                <a:gd name="connsiteX290" fmla="*/ 328930 w 6580821"/>
                <a:gd name="connsiteY290" fmla="*/ 993458 h 1249044"/>
                <a:gd name="connsiteX291" fmla="*/ 3537537 w 6580821"/>
                <a:gd name="connsiteY291" fmla="*/ 993438 h 1249044"/>
                <a:gd name="connsiteX292" fmla="*/ 3537537 w 6580821"/>
                <a:gd name="connsiteY292" fmla="*/ 998076 h 1249044"/>
                <a:gd name="connsiteX293" fmla="*/ 3537537 w 6580821"/>
                <a:gd name="connsiteY293" fmla="*/ 1002715 h 1249044"/>
                <a:gd name="connsiteX294" fmla="*/ 3542153 w 6580821"/>
                <a:gd name="connsiteY294" fmla="*/ 1002715 h 1249044"/>
                <a:gd name="connsiteX295" fmla="*/ 3542153 w 6580821"/>
                <a:gd name="connsiteY295" fmla="*/ 993438 h 1249044"/>
                <a:gd name="connsiteX296" fmla="*/ 3537537 w 6580821"/>
                <a:gd name="connsiteY296" fmla="*/ 993438 h 1249044"/>
                <a:gd name="connsiteX297" fmla="*/ 2402521 w 6580821"/>
                <a:gd name="connsiteY297" fmla="*/ 989012 h 1249044"/>
                <a:gd name="connsiteX298" fmla="*/ 2406966 w 6580821"/>
                <a:gd name="connsiteY298" fmla="*/ 989012 h 1249044"/>
                <a:gd name="connsiteX299" fmla="*/ 2411411 w 6580821"/>
                <a:gd name="connsiteY299" fmla="*/ 989012 h 1249044"/>
                <a:gd name="connsiteX300" fmla="*/ 2411411 w 6580821"/>
                <a:gd name="connsiteY300" fmla="*/ 993457 h 1249044"/>
                <a:gd name="connsiteX301" fmla="*/ 2406966 w 6580821"/>
                <a:gd name="connsiteY301" fmla="*/ 993457 h 1249044"/>
                <a:gd name="connsiteX302" fmla="*/ 2402521 w 6580821"/>
                <a:gd name="connsiteY302" fmla="*/ 993457 h 1249044"/>
                <a:gd name="connsiteX303" fmla="*/ 2402521 w 6580821"/>
                <a:gd name="connsiteY303" fmla="*/ 989012 h 1249044"/>
                <a:gd name="connsiteX304" fmla="*/ 620077 w 6580821"/>
                <a:gd name="connsiteY304" fmla="*/ 980123 h 1249044"/>
                <a:gd name="connsiteX305" fmla="*/ 622300 w 6580821"/>
                <a:gd name="connsiteY305" fmla="*/ 980123 h 1249044"/>
                <a:gd name="connsiteX306" fmla="*/ 622300 w 6580821"/>
                <a:gd name="connsiteY306" fmla="*/ 982346 h 1249044"/>
                <a:gd name="connsiteX307" fmla="*/ 620077 w 6580821"/>
                <a:gd name="connsiteY307" fmla="*/ 982346 h 1249044"/>
                <a:gd name="connsiteX308" fmla="*/ 364490 w 6580821"/>
                <a:gd name="connsiteY308" fmla="*/ 980123 h 1249044"/>
                <a:gd name="connsiteX309" fmla="*/ 366713 w 6580821"/>
                <a:gd name="connsiteY309" fmla="*/ 980123 h 1249044"/>
                <a:gd name="connsiteX310" fmla="*/ 368935 w 6580821"/>
                <a:gd name="connsiteY310" fmla="*/ 980123 h 1249044"/>
                <a:gd name="connsiteX311" fmla="*/ 368935 w 6580821"/>
                <a:gd name="connsiteY311" fmla="*/ 984568 h 1249044"/>
                <a:gd name="connsiteX312" fmla="*/ 366713 w 6580821"/>
                <a:gd name="connsiteY312" fmla="*/ 984568 h 1249044"/>
                <a:gd name="connsiteX313" fmla="*/ 364490 w 6580821"/>
                <a:gd name="connsiteY313" fmla="*/ 984568 h 1249044"/>
                <a:gd name="connsiteX314" fmla="*/ 1912638 w 6580821"/>
                <a:gd name="connsiteY314" fmla="*/ 980064 h 1249044"/>
                <a:gd name="connsiteX315" fmla="*/ 1912638 w 6580821"/>
                <a:gd name="connsiteY315" fmla="*/ 984712 h 1249044"/>
                <a:gd name="connsiteX316" fmla="*/ 1912638 w 6580821"/>
                <a:gd name="connsiteY316" fmla="*/ 989361 h 1249044"/>
                <a:gd name="connsiteX317" fmla="*/ 1917244 w 6580821"/>
                <a:gd name="connsiteY317" fmla="*/ 989361 h 1249044"/>
                <a:gd name="connsiteX318" fmla="*/ 1917244 w 6580821"/>
                <a:gd name="connsiteY318" fmla="*/ 984712 h 1249044"/>
                <a:gd name="connsiteX319" fmla="*/ 1917244 w 6580821"/>
                <a:gd name="connsiteY319" fmla="*/ 980064 h 1249044"/>
                <a:gd name="connsiteX320" fmla="*/ 1912638 w 6580821"/>
                <a:gd name="connsiteY320" fmla="*/ 980064 h 1249044"/>
                <a:gd name="connsiteX321" fmla="*/ 3537537 w 6580821"/>
                <a:gd name="connsiteY321" fmla="*/ 979522 h 1249044"/>
                <a:gd name="connsiteX322" fmla="*/ 3537537 w 6580821"/>
                <a:gd name="connsiteY322" fmla="*/ 984160 h 1249044"/>
                <a:gd name="connsiteX323" fmla="*/ 3537537 w 6580821"/>
                <a:gd name="connsiteY323" fmla="*/ 988799 h 1249044"/>
                <a:gd name="connsiteX324" fmla="*/ 3542153 w 6580821"/>
                <a:gd name="connsiteY324" fmla="*/ 988799 h 1249044"/>
                <a:gd name="connsiteX325" fmla="*/ 3542153 w 6580821"/>
                <a:gd name="connsiteY325" fmla="*/ 984160 h 1249044"/>
                <a:gd name="connsiteX326" fmla="*/ 3542153 w 6580821"/>
                <a:gd name="connsiteY326" fmla="*/ 979522 h 1249044"/>
                <a:gd name="connsiteX327" fmla="*/ 3537537 w 6580821"/>
                <a:gd name="connsiteY327" fmla="*/ 979522 h 1249044"/>
                <a:gd name="connsiteX328" fmla="*/ 3523689 w 6580821"/>
                <a:gd name="connsiteY328" fmla="*/ 979522 h 1249044"/>
                <a:gd name="connsiteX329" fmla="*/ 3523689 w 6580821"/>
                <a:gd name="connsiteY329" fmla="*/ 984160 h 1249044"/>
                <a:gd name="connsiteX330" fmla="*/ 3523689 w 6580821"/>
                <a:gd name="connsiteY330" fmla="*/ 988799 h 1249044"/>
                <a:gd name="connsiteX331" fmla="*/ 3523689 w 6580821"/>
                <a:gd name="connsiteY331" fmla="*/ 993438 h 1249044"/>
                <a:gd name="connsiteX332" fmla="*/ 3523689 w 6580821"/>
                <a:gd name="connsiteY332" fmla="*/ 998076 h 1249044"/>
                <a:gd name="connsiteX333" fmla="*/ 3519073 w 6580821"/>
                <a:gd name="connsiteY333" fmla="*/ 998076 h 1249044"/>
                <a:gd name="connsiteX334" fmla="*/ 3519073 w 6580821"/>
                <a:gd name="connsiteY334" fmla="*/ 1007354 h 1249044"/>
                <a:gd name="connsiteX335" fmla="*/ 3523689 w 6580821"/>
                <a:gd name="connsiteY335" fmla="*/ 1007354 h 1249044"/>
                <a:gd name="connsiteX336" fmla="*/ 3523689 w 6580821"/>
                <a:gd name="connsiteY336" fmla="*/ 1011992 h 1249044"/>
                <a:gd name="connsiteX337" fmla="*/ 3523689 w 6580821"/>
                <a:gd name="connsiteY337" fmla="*/ 1016631 h 1249044"/>
                <a:gd name="connsiteX338" fmla="*/ 3528305 w 6580821"/>
                <a:gd name="connsiteY338" fmla="*/ 1016631 h 1249044"/>
                <a:gd name="connsiteX339" fmla="*/ 3523689 w 6580821"/>
                <a:gd name="connsiteY339" fmla="*/ 1021270 h 1249044"/>
                <a:gd name="connsiteX340" fmla="*/ 3523689 w 6580821"/>
                <a:gd name="connsiteY340" fmla="*/ 1030547 h 1249044"/>
                <a:gd name="connsiteX341" fmla="*/ 3523689 w 6580821"/>
                <a:gd name="connsiteY341" fmla="*/ 1035186 h 1249044"/>
                <a:gd name="connsiteX342" fmla="*/ 3523689 w 6580821"/>
                <a:gd name="connsiteY342" fmla="*/ 1039825 h 1249044"/>
                <a:gd name="connsiteX343" fmla="*/ 3523689 w 6580821"/>
                <a:gd name="connsiteY343" fmla="*/ 1044463 h 1249044"/>
                <a:gd name="connsiteX344" fmla="*/ 3528305 w 6580821"/>
                <a:gd name="connsiteY344" fmla="*/ 1039825 h 1249044"/>
                <a:gd name="connsiteX345" fmla="*/ 3528305 w 6580821"/>
                <a:gd name="connsiteY345" fmla="*/ 1035186 h 1249044"/>
                <a:gd name="connsiteX346" fmla="*/ 3528305 w 6580821"/>
                <a:gd name="connsiteY346" fmla="*/ 1030547 h 1249044"/>
                <a:gd name="connsiteX347" fmla="*/ 3528305 w 6580821"/>
                <a:gd name="connsiteY347" fmla="*/ 1025909 h 1249044"/>
                <a:gd name="connsiteX348" fmla="*/ 3528305 w 6580821"/>
                <a:gd name="connsiteY348" fmla="*/ 1021270 h 1249044"/>
                <a:gd name="connsiteX349" fmla="*/ 3528305 w 6580821"/>
                <a:gd name="connsiteY349" fmla="*/ 1016631 h 1249044"/>
                <a:gd name="connsiteX350" fmla="*/ 3528305 w 6580821"/>
                <a:gd name="connsiteY350" fmla="*/ 1011992 h 1249044"/>
                <a:gd name="connsiteX351" fmla="*/ 3528305 w 6580821"/>
                <a:gd name="connsiteY351" fmla="*/ 1007354 h 1249044"/>
                <a:gd name="connsiteX352" fmla="*/ 3528305 w 6580821"/>
                <a:gd name="connsiteY352" fmla="*/ 998076 h 1249044"/>
                <a:gd name="connsiteX353" fmla="*/ 3528305 w 6580821"/>
                <a:gd name="connsiteY353" fmla="*/ 993438 h 1249044"/>
                <a:gd name="connsiteX354" fmla="*/ 3528305 w 6580821"/>
                <a:gd name="connsiteY354" fmla="*/ 988799 h 1249044"/>
                <a:gd name="connsiteX355" fmla="*/ 3528305 w 6580821"/>
                <a:gd name="connsiteY355" fmla="*/ 984160 h 1249044"/>
                <a:gd name="connsiteX356" fmla="*/ 3528305 w 6580821"/>
                <a:gd name="connsiteY356" fmla="*/ 979522 h 1249044"/>
                <a:gd name="connsiteX357" fmla="*/ 3523689 w 6580821"/>
                <a:gd name="connsiteY357" fmla="*/ 979522 h 1249044"/>
                <a:gd name="connsiteX358" fmla="*/ 3509841 w 6580821"/>
                <a:gd name="connsiteY358" fmla="*/ 979522 h 1249044"/>
                <a:gd name="connsiteX359" fmla="*/ 3509841 w 6580821"/>
                <a:gd name="connsiteY359" fmla="*/ 984160 h 1249044"/>
                <a:gd name="connsiteX360" fmla="*/ 3509841 w 6580821"/>
                <a:gd name="connsiteY360" fmla="*/ 998076 h 1249044"/>
                <a:gd name="connsiteX361" fmla="*/ 3509841 w 6580821"/>
                <a:gd name="connsiteY361" fmla="*/ 1007354 h 1249044"/>
                <a:gd name="connsiteX362" fmla="*/ 3509841 w 6580821"/>
                <a:gd name="connsiteY362" fmla="*/ 1011992 h 1249044"/>
                <a:gd name="connsiteX363" fmla="*/ 3514457 w 6580821"/>
                <a:gd name="connsiteY363" fmla="*/ 1011992 h 1249044"/>
                <a:gd name="connsiteX364" fmla="*/ 3514457 w 6580821"/>
                <a:gd name="connsiteY364" fmla="*/ 1007354 h 1249044"/>
                <a:gd name="connsiteX365" fmla="*/ 3514457 w 6580821"/>
                <a:gd name="connsiteY365" fmla="*/ 1002715 h 1249044"/>
                <a:gd name="connsiteX366" fmla="*/ 3514457 w 6580821"/>
                <a:gd name="connsiteY366" fmla="*/ 998076 h 1249044"/>
                <a:gd name="connsiteX367" fmla="*/ 3514457 w 6580821"/>
                <a:gd name="connsiteY367" fmla="*/ 993438 h 1249044"/>
                <a:gd name="connsiteX368" fmla="*/ 3514457 w 6580821"/>
                <a:gd name="connsiteY368" fmla="*/ 988799 h 1249044"/>
                <a:gd name="connsiteX369" fmla="*/ 3514457 w 6580821"/>
                <a:gd name="connsiteY369" fmla="*/ 984160 h 1249044"/>
                <a:gd name="connsiteX370" fmla="*/ 3514457 w 6580821"/>
                <a:gd name="connsiteY370" fmla="*/ 979522 h 1249044"/>
                <a:gd name="connsiteX371" fmla="*/ 3509841 w 6580821"/>
                <a:gd name="connsiteY371" fmla="*/ 979522 h 1249044"/>
                <a:gd name="connsiteX372" fmla="*/ 368935 w 6580821"/>
                <a:gd name="connsiteY372" fmla="*/ 975678 h 1249044"/>
                <a:gd name="connsiteX373" fmla="*/ 373380 w 6580821"/>
                <a:gd name="connsiteY373" fmla="*/ 975678 h 1249044"/>
                <a:gd name="connsiteX374" fmla="*/ 373380 w 6580821"/>
                <a:gd name="connsiteY374" fmla="*/ 980123 h 1249044"/>
                <a:gd name="connsiteX375" fmla="*/ 368935 w 6580821"/>
                <a:gd name="connsiteY375" fmla="*/ 980123 h 1249044"/>
                <a:gd name="connsiteX376" fmla="*/ 368935 w 6580821"/>
                <a:gd name="connsiteY376" fmla="*/ 975678 h 1249044"/>
                <a:gd name="connsiteX377" fmla="*/ 2166936 w 6580821"/>
                <a:gd name="connsiteY377" fmla="*/ 975677 h 1249044"/>
                <a:gd name="connsiteX378" fmla="*/ 2171381 w 6580821"/>
                <a:gd name="connsiteY378" fmla="*/ 975677 h 1249044"/>
                <a:gd name="connsiteX379" fmla="*/ 2171381 w 6580821"/>
                <a:gd name="connsiteY379" fmla="*/ 980122 h 1249044"/>
                <a:gd name="connsiteX380" fmla="*/ 2166936 w 6580821"/>
                <a:gd name="connsiteY380" fmla="*/ 980122 h 1249044"/>
                <a:gd name="connsiteX381" fmla="*/ 2166936 w 6580821"/>
                <a:gd name="connsiteY381" fmla="*/ 975677 h 1249044"/>
                <a:gd name="connsiteX382" fmla="*/ 2428515 w 6580821"/>
                <a:gd name="connsiteY382" fmla="*/ 975416 h 1249044"/>
                <a:gd name="connsiteX383" fmla="*/ 2433121 w 6580821"/>
                <a:gd name="connsiteY383" fmla="*/ 975416 h 1249044"/>
                <a:gd name="connsiteX384" fmla="*/ 2433121 w 6580821"/>
                <a:gd name="connsiteY384" fmla="*/ 980064 h 1249044"/>
                <a:gd name="connsiteX385" fmla="*/ 2433121 w 6580821"/>
                <a:gd name="connsiteY385" fmla="*/ 984712 h 1249044"/>
                <a:gd name="connsiteX386" fmla="*/ 2428515 w 6580821"/>
                <a:gd name="connsiteY386" fmla="*/ 984712 h 1249044"/>
                <a:gd name="connsiteX387" fmla="*/ 2423909 w 6580821"/>
                <a:gd name="connsiteY387" fmla="*/ 984712 h 1249044"/>
                <a:gd name="connsiteX388" fmla="*/ 2423909 w 6580821"/>
                <a:gd name="connsiteY388" fmla="*/ 989361 h 1249044"/>
                <a:gd name="connsiteX389" fmla="*/ 2423909 w 6580821"/>
                <a:gd name="connsiteY389" fmla="*/ 994009 h 1249044"/>
                <a:gd name="connsiteX390" fmla="*/ 2419303 w 6580821"/>
                <a:gd name="connsiteY390" fmla="*/ 994009 h 1249044"/>
                <a:gd name="connsiteX391" fmla="*/ 2419303 w 6580821"/>
                <a:gd name="connsiteY391" fmla="*/ 998658 h 1249044"/>
                <a:gd name="connsiteX392" fmla="*/ 2414697 w 6580821"/>
                <a:gd name="connsiteY392" fmla="*/ 998658 h 1249044"/>
                <a:gd name="connsiteX393" fmla="*/ 2414697 w 6580821"/>
                <a:gd name="connsiteY393" fmla="*/ 994009 h 1249044"/>
                <a:gd name="connsiteX394" fmla="*/ 2414697 w 6580821"/>
                <a:gd name="connsiteY394" fmla="*/ 989361 h 1249044"/>
                <a:gd name="connsiteX395" fmla="*/ 2419303 w 6580821"/>
                <a:gd name="connsiteY395" fmla="*/ 989361 h 1249044"/>
                <a:gd name="connsiteX396" fmla="*/ 2419303 w 6580821"/>
                <a:gd name="connsiteY396" fmla="*/ 984712 h 1249044"/>
                <a:gd name="connsiteX397" fmla="*/ 2419303 w 6580821"/>
                <a:gd name="connsiteY397" fmla="*/ 980064 h 1249044"/>
                <a:gd name="connsiteX398" fmla="*/ 2423909 w 6580821"/>
                <a:gd name="connsiteY398" fmla="*/ 980064 h 1249044"/>
                <a:gd name="connsiteX399" fmla="*/ 2428515 w 6580821"/>
                <a:gd name="connsiteY399" fmla="*/ 980064 h 1249044"/>
                <a:gd name="connsiteX400" fmla="*/ 2428515 w 6580821"/>
                <a:gd name="connsiteY400" fmla="*/ 975416 h 1249044"/>
                <a:gd name="connsiteX401" fmla="*/ 395605 w 6580821"/>
                <a:gd name="connsiteY401" fmla="*/ 971233 h 1249044"/>
                <a:gd name="connsiteX402" fmla="*/ 395605 w 6580821"/>
                <a:gd name="connsiteY402" fmla="*/ 971282 h 1249044"/>
                <a:gd name="connsiteX403" fmla="*/ 397482 w 6580821"/>
                <a:gd name="connsiteY403" fmla="*/ 971282 h 1249044"/>
                <a:gd name="connsiteX404" fmla="*/ 397482 w 6580821"/>
                <a:gd name="connsiteY404" fmla="*/ 971233 h 1249044"/>
                <a:gd name="connsiteX405" fmla="*/ 1926456 w 6580821"/>
                <a:gd name="connsiteY405" fmla="*/ 970767 h 1249044"/>
                <a:gd name="connsiteX406" fmla="*/ 1926456 w 6580821"/>
                <a:gd name="connsiteY406" fmla="*/ 975416 h 1249044"/>
                <a:gd name="connsiteX407" fmla="*/ 1926456 w 6580821"/>
                <a:gd name="connsiteY407" fmla="*/ 980064 h 1249044"/>
                <a:gd name="connsiteX408" fmla="*/ 1931062 w 6580821"/>
                <a:gd name="connsiteY408" fmla="*/ 980064 h 1249044"/>
                <a:gd name="connsiteX409" fmla="*/ 1931062 w 6580821"/>
                <a:gd name="connsiteY409" fmla="*/ 975416 h 1249044"/>
                <a:gd name="connsiteX410" fmla="*/ 1931062 w 6580821"/>
                <a:gd name="connsiteY410" fmla="*/ 970767 h 1249044"/>
                <a:gd name="connsiteX411" fmla="*/ 1926456 w 6580821"/>
                <a:gd name="connsiteY411" fmla="*/ 970767 h 1249044"/>
                <a:gd name="connsiteX412" fmla="*/ 3523689 w 6580821"/>
                <a:gd name="connsiteY412" fmla="*/ 970244 h 1249044"/>
                <a:gd name="connsiteX413" fmla="*/ 3523689 w 6580821"/>
                <a:gd name="connsiteY413" fmla="*/ 974883 h 1249044"/>
                <a:gd name="connsiteX414" fmla="*/ 3528305 w 6580821"/>
                <a:gd name="connsiteY414" fmla="*/ 974883 h 1249044"/>
                <a:gd name="connsiteX415" fmla="*/ 3528305 w 6580821"/>
                <a:gd name="connsiteY415" fmla="*/ 970244 h 1249044"/>
                <a:gd name="connsiteX416" fmla="*/ 3523689 w 6580821"/>
                <a:gd name="connsiteY416" fmla="*/ 970244 h 1249044"/>
                <a:gd name="connsiteX417" fmla="*/ 642302 w 6580821"/>
                <a:gd name="connsiteY417" fmla="*/ 966788 h 1249044"/>
                <a:gd name="connsiteX418" fmla="*/ 644525 w 6580821"/>
                <a:gd name="connsiteY418" fmla="*/ 966788 h 1249044"/>
                <a:gd name="connsiteX419" fmla="*/ 644525 w 6580821"/>
                <a:gd name="connsiteY419" fmla="*/ 969011 h 1249044"/>
                <a:gd name="connsiteX420" fmla="*/ 642302 w 6580821"/>
                <a:gd name="connsiteY420" fmla="*/ 969011 h 1249044"/>
                <a:gd name="connsiteX421" fmla="*/ 411162 w 6580821"/>
                <a:gd name="connsiteY421" fmla="*/ 964566 h 1249044"/>
                <a:gd name="connsiteX422" fmla="*/ 411162 w 6580821"/>
                <a:gd name="connsiteY422" fmla="*/ 966639 h 1249044"/>
                <a:gd name="connsiteX423" fmla="*/ 411347 w 6580821"/>
                <a:gd name="connsiteY423" fmla="*/ 966639 h 1249044"/>
                <a:gd name="connsiteX424" fmla="*/ 411347 w 6580821"/>
                <a:gd name="connsiteY424" fmla="*/ 964566 h 1249044"/>
                <a:gd name="connsiteX425" fmla="*/ 655637 w 6580821"/>
                <a:gd name="connsiteY425" fmla="*/ 962343 h 1249044"/>
                <a:gd name="connsiteX426" fmla="*/ 657860 w 6580821"/>
                <a:gd name="connsiteY426" fmla="*/ 962343 h 1249044"/>
                <a:gd name="connsiteX427" fmla="*/ 657860 w 6580821"/>
                <a:gd name="connsiteY427" fmla="*/ 964566 h 1249044"/>
                <a:gd name="connsiteX428" fmla="*/ 655637 w 6580821"/>
                <a:gd name="connsiteY428" fmla="*/ 964566 h 1249044"/>
                <a:gd name="connsiteX429" fmla="*/ 2420301 w 6580821"/>
                <a:gd name="connsiteY429" fmla="*/ 962342 h 1249044"/>
                <a:gd name="connsiteX430" fmla="*/ 2424746 w 6580821"/>
                <a:gd name="connsiteY430" fmla="*/ 962342 h 1249044"/>
                <a:gd name="connsiteX431" fmla="*/ 2424746 w 6580821"/>
                <a:gd name="connsiteY431" fmla="*/ 966787 h 1249044"/>
                <a:gd name="connsiteX432" fmla="*/ 2420301 w 6580821"/>
                <a:gd name="connsiteY432" fmla="*/ 966787 h 1249044"/>
                <a:gd name="connsiteX433" fmla="*/ 2420301 w 6580821"/>
                <a:gd name="connsiteY433" fmla="*/ 962342 h 1249044"/>
                <a:gd name="connsiteX434" fmla="*/ 2437727 w 6580821"/>
                <a:gd name="connsiteY434" fmla="*/ 961471 h 1249044"/>
                <a:gd name="connsiteX435" fmla="*/ 2442333 w 6580821"/>
                <a:gd name="connsiteY435" fmla="*/ 961471 h 1249044"/>
                <a:gd name="connsiteX436" fmla="*/ 2442333 w 6580821"/>
                <a:gd name="connsiteY436" fmla="*/ 970767 h 1249044"/>
                <a:gd name="connsiteX437" fmla="*/ 2437727 w 6580821"/>
                <a:gd name="connsiteY437" fmla="*/ 970767 h 1249044"/>
                <a:gd name="connsiteX438" fmla="*/ 2433121 w 6580821"/>
                <a:gd name="connsiteY438" fmla="*/ 970767 h 1249044"/>
                <a:gd name="connsiteX439" fmla="*/ 2433121 w 6580821"/>
                <a:gd name="connsiteY439" fmla="*/ 966119 h 1249044"/>
                <a:gd name="connsiteX440" fmla="*/ 2437727 w 6580821"/>
                <a:gd name="connsiteY440" fmla="*/ 966119 h 1249044"/>
                <a:gd name="connsiteX441" fmla="*/ 2437727 w 6580821"/>
                <a:gd name="connsiteY441" fmla="*/ 961471 h 1249044"/>
                <a:gd name="connsiteX442" fmla="*/ 3505225 w 6580821"/>
                <a:gd name="connsiteY442" fmla="*/ 960967 h 1249044"/>
                <a:gd name="connsiteX443" fmla="*/ 3509841 w 6580821"/>
                <a:gd name="connsiteY443" fmla="*/ 960967 h 1249044"/>
                <a:gd name="connsiteX444" fmla="*/ 3509841 w 6580821"/>
                <a:gd name="connsiteY444" fmla="*/ 965605 h 1249044"/>
                <a:gd name="connsiteX445" fmla="*/ 3505225 w 6580821"/>
                <a:gd name="connsiteY445" fmla="*/ 965605 h 1249044"/>
                <a:gd name="connsiteX446" fmla="*/ 3505225 w 6580821"/>
                <a:gd name="connsiteY446" fmla="*/ 960967 h 1249044"/>
                <a:gd name="connsiteX447" fmla="*/ 3523689 w 6580821"/>
                <a:gd name="connsiteY447" fmla="*/ 956328 h 1249044"/>
                <a:gd name="connsiteX448" fmla="*/ 3523689 w 6580821"/>
                <a:gd name="connsiteY448" fmla="*/ 960967 h 1249044"/>
                <a:gd name="connsiteX449" fmla="*/ 3528305 w 6580821"/>
                <a:gd name="connsiteY449" fmla="*/ 960967 h 1249044"/>
                <a:gd name="connsiteX450" fmla="*/ 3528305 w 6580821"/>
                <a:gd name="connsiteY450" fmla="*/ 956328 h 1249044"/>
                <a:gd name="connsiteX451" fmla="*/ 3523689 w 6580821"/>
                <a:gd name="connsiteY451" fmla="*/ 956328 h 1249044"/>
                <a:gd name="connsiteX452" fmla="*/ 1935668 w 6580821"/>
                <a:gd name="connsiteY452" fmla="*/ 952174 h 1249044"/>
                <a:gd name="connsiteX453" fmla="*/ 1940274 w 6580821"/>
                <a:gd name="connsiteY453" fmla="*/ 952174 h 1249044"/>
                <a:gd name="connsiteX454" fmla="*/ 1940274 w 6580821"/>
                <a:gd name="connsiteY454" fmla="*/ 956822 h 1249044"/>
                <a:gd name="connsiteX455" fmla="*/ 1935668 w 6580821"/>
                <a:gd name="connsiteY455" fmla="*/ 956822 h 1249044"/>
                <a:gd name="connsiteX456" fmla="*/ 1935668 w 6580821"/>
                <a:gd name="connsiteY456" fmla="*/ 952174 h 1249044"/>
                <a:gd name="connsiteX457" fmla="*/ 2456152 w 6580821"/>
                <a:gd name="connsiteY457" fmla="*/ 947525 h 1249044"/>
                <a:gd name="connsiteX458" fmla="*/ 2460758 w 6580821"/>
                <a:gd name="connsiteY458" fmla="*/ 947525 h 1249044"/>
                <a:gd name="connsiteX459" fmla="*/ 2460758 w 6580821"/>
                <a:gd name="connsiteY459" fmla="*/ 952174 h 1249044"/>
                <a:gd name="connsiteX460" fmla="*/ 2456152 w 6580821"/>
                <a:gd name="connsiteY460" fmla="*/ 952174 h 1249044"/>
                <a:gd name="connsiteX461" fmla="*/ 2456152 w 6580821"/>
                <a:gd name="connsiteY461" fmla="*/ 947525 h 1249044"/>
                <a:gd name="connsiteX462" fmla="*/ 3509841 w 6580821"/>
                <a:gd name="connsiteY462" fmla="*/ 947051 h 1249044"/>
                <a:gd name="connsiteX463" fmla="*/ 3509841 w 6580821"/>
                <a:gd name="connsiteY463" fmla="*/ 956328 h 1249044"/>
                <a:gd name="connsiteX464" fmla="*/ 3505225 w 6580821"/>
                <a:gd name="connsiteY464" fmla="*/ 956328 h 1249044"/>
                <a:gd name="connsiteX465" fmla="*/ 3505225 w 6580821"/>
                <a:gd name="connsiteY465" fmla="*/ 951689 h 1249044"/>
                <a:gd name="connsiteX466" fmla="*/ 3509841 w 6580821"/>
                <a:gd name="connsiteY466" fmla="*/ 947051 h 1249044"/>
                <a:gd name="connsiteX467" fmla="*/ 685642 w 6580821"/>
                <a:gd name="connsiteY467" fmla="*/ 946785 h 1249044"/>
                <a:gd name="connsiteX468" fmla="*/ 686754 w 6580821"/>
                <a:gd name="connsiteY468" fmla="*/ 947897 h 1249044"/>
                <a:gd name="connsiteX469" fmla="*/ 685642 w 6580821"/>
                <a:gd name="connsiteY469" fmla="*/ 949009 h 1249044"/>
                <a:gd name="connsiteX470" fmla="*/ 684530 w 6580821"/>
                <a:gd name="connsiteY470" fmla="*/ 947897 h 1249044"/>
                <a:gd name="connsiteX471" fmla="*/ 685642 w 6580821"/>
                <a:gd name="connsiteY471" fmla="*/ 946785 h 1249044"/>
                <a:gd name="connsiteX472" fmla="*/ 3523689 w 6580821"/>
                <a:gd name="connsiteY472" fmla="*/ 942412 h 1249044"/>
                <a:gd name="connsiteX473" fmla="*/ 3523689 w 6580821"/>
                <a:gd name="connsiteY473" fmla="*/ 947051 h 1249044"/>
                <a:gd name="connsiteX474" fmla="*/ 3528305 w 6580821"/>
                <a:gd name="connsiteY474" fmla="*/ 947051 h 1249044"/>
                <a:gd name="connsiteX475" fmla="*/ 3532921 w 6580821"/>
                <a:gd name="connsiteY475" fmla="*/ 947051 h 1249044"/>
                <a:gd name="connsiteX476" fmla="*/ 3537537 w 6580821"/>
                <a:gd name="connsiteY476" fmla="*/ 947051 h 1249044"/>
                <a:gd name="connsiteX477" fmla="*/ 3537537 w 6580821"/>
                <a:gd name="connsiteY477" fmla="*/ 951689 h 1249044"/>
                <a:gd name="connsiteX478" fmla="*/ 3542153 w 6580821"/>
                <a:gd name="connsiteY478" fmla="*/ 951689 h 1249044"/>
                <a:gd name="connsiteX479" fmla="*/ 3542153 w 6580821"/>
                <a:gd name="connsiteY479" fmla="*/ 947051 h 1249044"/>
                <a:gd name="connsiteX480" fmla="*/ 3537537 w 6580821"/>
                <a:gd name="connsiteY480" fmla="*/ 947051 h 1249044"/>
                <a:gd name="connsiteX481" fmla="*/ 3537537 w 6580821"/>
                <a:gd name="connsiteY481" fmla="*/ 942412 h 1249044"/>
                <a:gd name="connsiteX482" fmla="*/ 3532921 w 6580821"/>
                <a:gd name="connsiteY482" fmla="*/ 942412 h 1249044"/>
                <a:gd name="connsiteX483" fmla="*/ 3528305 w 6580821"/>
                <a:gd name="connsiteY483" fmla="*/ 942412 h 1249044"/>
                <a:gd name="connsiteX484" fmla="*/ 3523689 w 6580821"/>
                <a:gd name="connsiteY484" fmla="*/ 942412 h 1249044"/>
                <a:gd name="connsiteX485" fmla="*/ 1954092 w 6580821"/>
                <a:gd name="connsiteY485" fmla="*/ 938229 h 1249044"/>
                <a:gd name="connsiteX486" fmla="*/ 1954092 w 6580821"/>
                <a:gd name="connsiteY486" fmla="*/ 942877 h 1249044"/>
                <a:gd name="connsiteX487" fmla="*/ 1958698 w 6580821"/>
                <a:gd name="connsiteY487" fmla="*/ 942877 h 1249044"/>
                <a:gd name="connsiteX488" fmla="*/ 1958698 w 6580821"/>
                <a:gd name="connsiteY488" fmla="*/ 938229 h 1249044"/>
                <a:gd name="connsiteX489" fmla="*/ 1954092 w 6580821"/>
                <a:gd name="connsiteY489" fmla="*/ 938229 h 1249044"/>
                <a:gd name="connsiteX490" fmla="*/ 3528305 w 6580821"/>
                <a:gd name="connsiteY490" fmla="*/ 928496 h 1249044"/>
                <a:gd name="connsiteX491" fmla="*/ 3528305 w 6580821"/>
                <a:gd name="connsiteY491" fmla="*/ 933134 h 1249044"/>
                <a:gd name="connsiteX492" fmla="*/ 3532921 w 6580821"/>
                <a:gd name="connsiteY492" fmla="*/ 933134 h 1249044"/>
                <a:gd name="connsiteX493" fmla="*/ 3528305 w 6580821"/>
                <a:gd name="connsiteY493" fmla="*/ 928496 h 1249044"/>
                <a:gd name="connsiteX494" fmla="*/ 4101622 w 6580821"/>
                <a:gd name="connsiteY494" fmla="*/ 924560 h 1249044"/>
                <a:gd name="connsiteX495" fmla="*/ 4102733 w 6580821"/>
                <a:gd name="connsiteY495" fmla="*/ 925672 h 1249044"/>
                <a:gd name="connsiteX496" fmla="*/ 4101622 w 6580821"/>
                <a:gd name="connsiteY496" fmla="*/ 926784 h 1249044"/>
                <a:gd name="connsiteX497" fmla="*/ 4100511 w 6580821"/>
                <a:gd name="connsiteY497" fmla="*/ 925672 h 1249044"/>
                <a:gd name="connsiteX498" fmla="*/ 4101622 w 6580821"/>
                <a:gd name="connsiteY498" fmla="*/ 924560 h 1249044"/>
                <a:gd name="connsiteX499" fmla="*/ 2215831 w 6580821"/>
                <a:gd name="connsiteY499" fmla="*/ 924559 h 1249044"/>
                <a:gd name="connsiteX500" fmla="*/ 2221388 w 6580821"/>
                <a:gd name="connsiteY500" fmla="*/ 924559 h 1249044"/>
                <a:gd name="connsiteX501" fmla="*/ 2226944 w 6580821"/>
                <a:gd name="connsiteY501" fmla="*/ 924559 h 1249044"/>
                <a:gd name="connsiteX502" fmla="*/ 2226944 w 6580821"/>
                <a:gd name="connsiteY502" fmla="*/ 929004 h 1249044"/>
                <a:gd name="connsiteX503" fmla="*/ 2221388 w 6580821"/>
                <a:gd name="connsiteY503" fmla="*/ 929004 h 1249044"/>
                <a:gd name="connsiteX504" fmla="*/ 2221388 w 6580821"/>
                <a:gd name="connsiteY504" fmla="*/ 933449 h 1249044"/>
                <a:gd name="connsiteX505" fmla="*/ 2215831 w 6580821"/>
                <a:gd name="connsiteY505" fmla="*/ 933449 h 1249044"/>
                <a:gd name="connsiteX506" fmla="*/ 2215831 w 6580821"/>
                <a:gd name="connsiteY506" fmla="*/ 929004 h 1249044"/>
                <a:gd name="connsiteX507" fmla="*/ 2215831 w 6580821"/>
                <a:gd name="connsiteY507" fmla="*/ 924559 h 1249044"/>
                <a:gd name="connsiteX508" fmla="*/ 4010800 w 6580821"/>
                <a:gd name="connsiteY508" fmla="*/ 923169 h 1249044"/>
                <a:gd name="connsiteX509" fmla="*/ 4009262 w 6580821"/>
                <a:gd name="connsiteY509" fmla="*/ 925101 h 1249044"/>
                <a:gd name="connsiteX510" fmla="*/ 4009262 w 6580821"/>
                <a:gd name="connsiteY510" fmla="*/ 923942 h 1249044"/>
                <a:gd name="connsiteX511" fmla="*/ 741205 w 6580821"/>
                <a:gd name="connsiteY511" fmla="*/ 920116 h 1249044"/>
                <a:gd name="connsiteX512" fmla="*/ 742317 w 6580821"/>
                <a:gd name="connsiteY512" fmla="*/ 921228 h 1249044"/>
                <a:gd name="connsiteX513" fmla="*/ 741205 w 6580821"/>
                <a:gd name="connsiteY513" fmla="*/ 922340 h 1249044"/>
                <a:gd name="connsiteX514" fmla="*/ 740093 w 6580821"/>
                <a:gd name="connsiteY514" fmla="*/ 921228 h 1249044"/>
                <a:gd name="connsiteX515" fmla="*/ 741205 w 6580821"/>
                <a:gd name="connsiteY515" fmla="*/ 920116 h 1249044"/>
                <a:gd name="connsiteX516" fmla="*/ 784543 w 6580821"/>
                <a:gd name="connsiteY516" fmla="*/ 915671 h 1249044"/>
                <a:gd name="connsiteX517" fmla="*/ 786766 w 6580821"/>
                <a:gd name="connsiteY517" fmla="*/ 915671 h 1249044"/>
                <a:gd name="connsiteX518" fmla="*/ 786766 w 6580821"/>
                <a:gd name="connsiteY518" fmla="*/ 917894 h 1249044"/>
                <a:gd name="connsiteX519" fmla="*/ 784543 w 6580821"/>
                <a:gd name="connsiteY519" fmla="*/ 917894 h 1249044"/>
                <a:gd name="connsiteX520" fmla="*/ 2226944 w 6580821"/>
                <a:gd name="connsiteY520" fmla="*/ 915669 h 1249044"/>
                <a:gd name="connsiteX521" fmla="*/ 2231389 w 6580821"/>
                <a:gd name="connsiteY521" fmla="*/ 915669 h 1249044"/>
                <a:gd name="connsiteX522" fmla="*/ 2235834 w 6580821"/>
                <a:gd name="connsiteY522" fmla="*/ 915669 h 1249044"/>
                <a:gd name="connsiteX523" fmla="*/ 2235834 w 6580821"/>
                <a:gd name="connsiteY523" fmla="*/ 920114 h 1249044"/>
                <a:gd name="connsiteX524" fmla="*/ 2231389 w 6580821"/>
                <a:gd name="connsiteY524" fmla="*/ 920114 h 1249044"/>
                <a:gd name="connsiteX525" fmla="*/ 2231389 w 6580821"/>
                <a:gd name="connsiteY525" fmla="*/ 924559 h 1249044"/>
                <a:gd name="connsiteX526" fmla="*/ 2226944 w 6580821"/>
                <a:gd name="connsiteY526" fmla="*/ 924559 h 1249044"/>
                <a:gd name="connsiteX527" fmla="*/ 2226944 w 6580821"/>
                <a:gd name="connsiteY527" fmla="*/ 920114 h 1249044"/>
                <a:gd name="connsiteX528" fmla="*/ 2226944 w 6580821"/>
                <a:gd name="connsiteY528" fmla="*/ 915669 h 1249044"/>
                <a:gd name="connsiteX529" fmla="*/ 3556001 w 6580821"/>
                <a:gd name="connsiteY529" fmla="*/ 914580 h 1249044"/>
                <a:gd name="connsiteX530" fmla="*/ 3556001 w 6580821"/>
                <a:gd name="connsiteY530" fmla="*/ 919218 h 1249044"/>
                <a:gd name="connsiteX531" fmla="*/ 3560617 w 6580821"/>
                <a:gd name="connsiteY531" fmla="*/ 919218 h 1249044"/>
                <a:gd name="connsiteX532" fmla="*/ 3560617 w 6580821"/>
                <a:gd name="connsiteY532" fmla="*/ 914580 h 1249044"/>
                <a:gd name="connsiteX533" fmla="*/ 3556001 w 6580821"/>
                <a:gd name="connsiteY533" fmla="*/ 914580 h 1249044"/>
                <a:gd name="connsiteX534" fmla="*/ 3532921 w 6580821"/>
                <a:gd name="connsiteY534" fmla="*/ 914580 h 1249044"/>
                <a:gd name="connsiteX535" fmla="*/ 3532921 w 6580821"/>
                <a:gd name="connsiteY535" fmla="*/ 919218 h 1249044"/>
                <a:gd name="connsiteX536" fmla="*/ 3537537 w 6580821"/>
                <a:gd name="connsiteY536" fmla="*/ 919218 h 1249044"/>
                <a:gd name="connsiteX537" fmla="*/ 3537537 w 6580821"/>
                <a:gd name="connsiteY537" fmla="*/ 914580 h 1249044"/>
                <a:gd name="connsiteX538" fmla="*/ 3532921 w 6580821"/>
                <a:gd name="connsiteY538" fmla="*/ 914580 h 1249044"/>
                <a:gd name="connsiteX539" fmla="*/ 4109401 w 6580821"/>
                <a:gd name="connsiteY539" fmla="*/ 911225 h 1249044"/>
                <a:gd name="connsiteX540" fmla="*/ 4104956 w 6580821"/>
                <a:gd name="connsiteY540" fmla="*/ 924560 h 1249044"/>
                <a:gd name="connsiteX541" fmla="*/ 4100511 w 6580821"/>
                <a:gd name="connsiteY541" fmla="*/ 920115 h 1249044"/>
                <a:gd name="connsiteX542" fmla="*/ 4109401 w 6580821"/>
                <a:gd name="connsiteY542" fmla="*/ 911225 h 1249044"/>
                <a:gd name="connsiteX543" fmla="*/ 3288275 w 6580821"/>
                <a:gd name="connsiteY543" fmla="*/ 909941 h 1249044"/>
                <a:gd name="connsiteX544" fmla="*/ 3288275 w 6580821"/>
                <a:gd name="connsiteY544" fmla="*/ 914580 h 1249044"/>
                <a:gd name="connsiteX545" fmla="*/ 3292891 w 6580821"/>
                <a:gd name="connsiteY545" fmla="*/ 914580 h 1249044"/>
                <a:gd name="connsiteX546" fmla="*/ 3292891 w 6580821"/>
                <a:gd name="connsiteY546" fmla="*/ 909941 h 1249044"/>
                <a:gd name="connsiteX547" fmla="*/ 3288275 w 6580821"/>
                <a:gd name="connsiteY547" fmla="*/ 909941 h 1249044"/>
                <a:gd name="connsiteX548" fmla="*/ 822325 w 6580821"/>
                <a:gd name="connsiteY548" fmla="*/ 906781 h 1249044"/>
                <a:gd name="connsiteX549" fmla="*/ 823437 w 6580821"/>
                <a:gd name="connsiteY549" fmla="*/ 906781 h 1249044"/>
                <a:gd name="connsiteX550" fmla="*/ 826770 w 6580821"/>
                <a:gd name="connsiteY550" fmla="*/ 906781 h 1249044"/>
                <a:gd name="connsiteX551" fmla="*/ 826770 w 6580821"/>
                <a:gd name="connsiteY551" fmla="*/ 909004 h 1249044"/>
                <a:gd name="connsiteX552" fmla="*/ 823438 w 6580821"/>
                <a:gd name="connsiteY552" fmla="*/ 909004 h 1249044"/>
                <a:gd name="connsiteX553" fmla="*/ 823437 w 6580821"/>
                <a:gd name="connsiteY553" fmla="*/ 909005 h 1249044"/>
                <a:gd name="connsiteX554" fmla="*/ 823436 w 6580821"/>
                <a:gd name="connsiteY554" fmla="*/ 909004 h 1249044"/>
                <a:gd name="connsiteX555" fmla="*/ 822325 w 6580821"/>
                <a:gd name="connsiteY555" fmla="*/ 909004 h 1249044"/>
                <a:gd name="connsiteX556" fmla="*/ 822325 w 6580821"/>
                <a:gd name="connsiteY556" fmla="*/ 907893 h 1249044"/>
                <a:gd name="connsiteX557" fmla="*/ 818992 w 6580821"/>
                <a:gd name="connsiteY557" fmla="*/ 906781 h 1249044"/>
                <a:gd name="connsiteX558" fmla="*/ 820104 w 6580821"/>
                <a:gd name="connsiteY558" fmla="*/ 907893 h 1249044"/>
                <a:gd name="connsiteX559" fmla="*/ 818992 w 6580821"/>
                <a:gd name="connsiteY559" fmla="*/ 909005 h 1249044"/>
                <a:gd name="connsiteX560" fmla="*/ 817880 w 6580821"/>
                <a:gd name="connsiteY560" fmla="*/ 907893 h 1249044"/>
                <a:gd name="connsiteX561" fmla="*/ 818992 w 6580821"/>
                <a:gd name="connsiteY561" fmla="*/ 906781 h 1249044"/>
                <a:gd name="connsiteX562" fmla="*/ 810102 w 6580821"/>
                <a:gd name="connsiteY562" fmla="*/ 906781 h 1249044"/>
                <a:gd name="connsiteX563" fmla="*/ 811214 w 6580821"/>
                <a:gd name="connsiteY563" fmla="*/ 907893 h 1249044"/>
                <a:gd name="connsiteX564" fmla="*/ 810102 w 6580821"/>
                <a:gd name="connsiteY564" fmla="*/ 909005 h 1249044"/>
                <a:gd name="connsiteX565" fmla="*/ 808990 w 6580821"/>
                <a:gd name="connsiteY565" fmla="*/ 907893 h 1249044"/>
                <a:gd name="connsiteX566" fmla="*/ 810102 w 6580821"/>
                <a:gd name="connsiteY566" fmla="*/ 906781 h 1249044"/>
                <a:gd name="connsiteX567" fmla="*/ 804545 w 6580821"/>
                <a:gd name="connsiteY567" fmla="*/ 906781 h 1249044"/>
                <a:gd name="connsiteX568" fmla="*/ 805657 w 6580821"/>
                <a:gd name="connsiteY568" fmla="*/ 906781 h 1249044"/>
                <a:gd name="connsiteX569" fmla="*/ 806768 w 6580821"/>
                <a:gd name="connsiteY569" fmla="*/ 906781 h 1249044"/>
                <a:gd name="connsiteX570" fmla="*/ 806768 w 6580821"/>
                <a:gd name="connsiteY570" fmla="*/ 907892 h 1249044"/>
                <a:gd name="connsiteX571" fmla="*/ 806769 w 6580821"/>
                <a:gd name="connsiteY571" fmla="*/ 907893 h 1249044"/>
                <a:gd name="connsiteX572" fmla="*/ 806768 w 6580821"/>
                <a:gd name="connsiteY572" fmla="*/ 907894 h 1249044"/>
                <a:gd name="connsiteX573" fmla="*/ 806768 w 6580821"/>
                <a:gd name="connsiteY573" fmla="*/ 909004 h 1249044"/>
                <a:gd name="connsiteX574" fmla="*/ 805658 w 6580821"/>
                <a:gd name="connsiteY574" fmla="*/ 909004 h 1249044"/>
                <a:gd name="connsiteX575" fmla="*/ 805657 w 6580821"/>
                <a:gd name="connsiteY575" fmla="*/ 909005 h 1249044"/>
                <a:gd name="connsiteX576" fmla="*/ 805656 w 6580821"/>
                <a:gd name="connsiteY576" fmla="*/ 909004 h 1249044"/>
                <a:gd name="connsiteX577" fmla="*/ 804545 w 6580821"/>
                <a:gd name="connsiteY577" fmla="*/ 909004 h 1249044"/>
                <a:gd name="connsiteX578" fmla="*/ 804545 w 6580821"/>
                <a:gd name="connsiteY578" fmla="*/ 907893 h 1249044"/>
                <a:gd name="connsiteX579" fmla="*/ 800100 w 6580821"/>
                <a:gd name="connsiteY579" fmla="*/ 906781 h 1249044"/>
                <a:gd name="connsiteX580" fmla="*/ 801212 w 6580821"/>
                <a:gd name="connsiteY580" fmla="*/ 906781 h 1249044"/>
                <a:gd name="connsiteX581" fmla="*/ 802323 w 6580821"/>
                <a:gd name="connsiteY581" fmla="*/ 906781 h 1249044"/>
                <a:gd name="connsiteX582" fmla="*/ 802323 w 6580821"/>
                <a:gd name="connsiteY582" fmla="*/ 907892 h 1249044"/>
                <a:gd name="connsiteX583" fmla="*/ 802324 w 6580821"/>
                <a:gd name="connsiteY583" fmla="*/ 907893 h 1249044"/>
                <a:gd name="connsiteX584" fmla="*/ 802323 w 6580821"/>
                <a:gd name="connsiteY584" fmla="*/ 907894 h 1249044"/>
                <a:gd name="connsiteX585" fmla="*/ 802323 w 6580821"/>
                <a:gd name="connsiteY585" fmla="*/ 909004 h 1249044"/>
                <a:gd name="connsiteX586" fmla="*/ 801213 w 6580821"/>
                <a:gd name="connsiteY586" fmla="*/ 909004 h 1249044"/>
                <a:gd name="connsiteX587" fmla="*/ 801212 w 6580821"/>
                <a:gd name="connsiteY587" fmla="*/ 909005 h 1249044"/>
                <a:gd name="connsiteX588" fmla="*/ 801211 w 6580821"/>
                <a:gd name="connsiteY588" fmla="*/ 909004 h 1249044"/>
                <a:gd name="connsiteX589" fmla="*/ 800100 w 6580821"/>
                <a:gd name="connsiteY589" fmla="*/ 909004 h 1249044"/>
                <a:gd name="connsiteX590" fmla="*/ 800100 w 6580821"/>
                <a:gd name="connsiteY590" fmla="*/ 907893 h 1249044"/>
                <a:gd name="connsiteX591" fmla="*/ 1949131 w 6580821"/>
                <a:gd name="connsiteY591" fmla="*/ 905298 h 1249044"/>
                <a:gd name="connsiteX592" fmla="*/ 1953576 w 6580821"/>
                <a:gd name="connsiteY592" fmla="*/ 905298 h 1249044"/>
                <a:gd name="connsiteX593" fmla="*/ 1953576 w 6580821"/>
                <a:gd name="connsiteY593" fmla="*/ 910484 h 1249044"/>
                <a:gd name="connsiteX594" fmla="*/ 1949131 w 6580821"/>
                <a:gd name="connsiteY594" fmla="*/ 910484 h 1249044"/>
                <a:gd name="connsiteX595" fmla="*/ 1949131 w 6580821"/>
                <a:gd name="connsiteY595" fmla="*/ 905298 h 1249044"/>
                <a:gd name="connsiteX596" fmla="*/ 3551385 w 6580821"/>
                <a:gd name="connsiteY596" fmla="*/ 900664 h 1249044"/>
                <a:gd name="connsiteX597" fmla="*/ 3551385 w 6580821"/>
                <a:gd name="connsiteY597" fmla="*/ 905302 h 1249044"/>
                <a:gd name="connsiteX598" fmla="*/ 3556001 w 6580821"/>
                <a:gd name="connsiteY598" fmla="*/ 905302 h 1249044"/>
                <a:gd name="connsiteX599" fmla="*/ 3556001 w 6580821"/>
                <a:gd name="connsiteY599" fmla="*/ 900664 h 1249044"/>
                <a:gd name="connsiteX600" fmla="*/ 3551385 w 6580821"/>
                <a:gd name="connsiteY600" fmla="*/ 900664 h 1249044"/>
                <a:gd name="connsiteX601" fmla="*/ 1654122 w 6580821"/>
                <a:gd name="connsiteY601" fmla="*/ 895869 h 1249044"/>
                <a:gd name="connsiteX602" fmla="*/ 1658737 w 6580821"/>
                <a:gd name="connsiteY602" fmla="*/ 895869 h 1249044"/>
                <a:gd name="connsiteX603" fmla="*/ 1658737 w 6580821"/>
                <a:gd name="connsiteY603" fmla="*/ 905163 h 1249044"/>
                <a:gd name="connsiteX604" fmla="*/ 1654122 w 6580821"/>
                <a:gd name="connsiteY604" fmla="*/ 905163 h 1249044"/>
                <a:gd name="connsiteX605" fmla="*/ 1654122 w 6580821"/>
                <a:gd name="connsiteY605" fmla="*/ 909810 h 1249044"/>
                <a:gd name="connsiteX606" fmla="*/ 1649508 w 6580821"/>
                <a:gd name="connsiteY606" fmla="*/ 909810 h 1249044"/>
                <a:gd name="connsiteX607" fmla="*/ 1649508 w 6580821"/>
                <a:gd name="connsiteY607" fmla="*/ 905163 h 1249044"/>
                <a:gd name="connsiteX608" fmla="*/ 1649508 w 6580821"/>
                <a:gd name="connsiteY608" fmla="*/ 900516 h 1249044"/>
                <a:gd name="connsiteX609" fmla="*/ 1654122 w 6580821"/>
                <a:gd name="connsiteY609" fmla="*/ 900516 h 1249044"/>
                <a:gd name="connsiteX610" fmla="*/ 1654122 w 6580821"/>
                <a:gd name="connsiteY610" fmla="*/ 895869 h 1249044"/>
                <a:gd name="connsiteX611" fmla="*/ 4563903 w 6580821"/>
                <a:gd name="connsiteY611" fmla="*/ 895668 h 1249044"/>
                <a:gd name="connsiteX612" fmla="*/ 4565015 w 6580821"/>
                <a:gd name="connsiteY612" fmla="*/ 896780 h 1249044"/>
                <a:gd name="connsiteX613" fmla="*/ 4563903 w 6580821"/>
                <a:gd name="connsiteY613" fmla="*/ 897892 h 1249044"/>
                <a:gd name="connsiteX614" fmla="*/ 4562791 w 6580821"/>
                <a:gd name="connsiteY614" fmla="*/ 896780 h 1249044"/>
                <a:gd name="connsiteX615" fmla="*/ 4563903 w 6580821"/>
                <a:gd name="connsiteY615" fmla="*/ 895668 h 1249044"/>
                <a:gd name="connsiteX616" fmla="*/ 2258059 w 6580821"/>
                <a:gd name="connsiteY616" fmla="*/ 895667 h 1249044"/>
                <a:gd name="connsiteX617" fmla="*/ 2262504 w 6580821"/>
                <a:gd name="connsiteY617" fmla="*/ 895667 h 1249044"/>
                <a:gd name="connsiteX618" fmla="*/ 2262504 w 6580821"/>
                <a:gd name="connsiteY618" fmla="*/ 900112 h 1249044"/>
                <a:gd name="connsiteX619" fmla="*/ 2258059 w 6580821"/>
                <a:gd name="connsiteY619" fmla="*/ 900112 h 1249044"/>
                <a:gd name="connsiteX620" fmla="*/ 2258059 w 6580821"/>
                <a:gd name="connsiteY620" fmla="*/ 895667 h 1249044"/>
                <a:gd name="connsiteX621" fmla="*/ 1958021 w 6580821"/>
                <a:gd name="connsiteY621" fmla="*/ 895667 h 1249044"/>
                <a:gd name="connsiteX622" fmla="*/ 1962466 w 6580821"/>
                <a:gd name="connsiteY622" fmla="*/ 895667 h 1249044"/>
                <a:gd name="connsiteX623" fmla="*/ 1962466 w 6580821"/>
                <a:gd name="connsiteY623" fmla="*/ 900112 h 1249044"/>
                <a:gd name="connsiteX624" fmla="*/ 1958021 w 6580821"/>
                <a:gd name="connsiteY624" fmla="*/ 900112 h 1249044"/>
                <a:gd name="connsiteX625" fmla="*/ 1958021 w 6580821"/>
                <a:gd name="connsiteY625" fmla="*/ 895667 h 1249044"/>
                <a:gd name="connsiteX626" fmla="*/ 2230455 w 6580821"/>
                <a:gd name="connsiteY626" fmla="*/ 891745 h 1249044"/>
                <a:gd name="connsiteX627" fmla="*/ 2230455 w 6580821"/>
                <a:gd name="connsiteY627" fmla="*/ 896393 h 1249044"/>
                <a:gd name="connsiteX628" fmla="*/ 2235061 w 6580821"/>
                <a:gd name="connsiteY628" fmla="*/ 896393 h 1249044"/>
                <a:gd name="connsiteX629" fmla="*/ 2235061 w 6580821"/>
                <a:gd name="connsiteY629" fmla="*/ 891745 h 1249044"/>
                <a:gd name="connsiteX630" fmla="*/ 2230455 w 6580821"/>
                <a:gd name="connsiteY630" fmla="*/ 891745 h 1249044"/>
                <a:gd name="connsiteX631" fmla="*/ 2484754 w 6580821"/>
                <a:gd name="connsiteY631" fmla="*/ 891222 h 1249044"/>
                <a:gd name="connsiteX632" fmla="*/ 2489199 w 6580821"/>
                <a:gd name="connsiteY632" fmla="*/ 891222 h 1249044"/>
                <a:gd name="connsiteX633" fmla="*/ 2493644 w 6580821"/>
                <a:gd name="connsiteY633" fmla="*/ 891222 h 1249044"/>
                <a:gd name="connsiteX634" fmla="*/ 2493644 w 6580821"/>
                <a:gd name="connsiteY634" fmla="*/ 895667 h 1249044"/>
                <a:gd name="connsiteX635" fmla="*/ 2489199 w 6580821"/>
                <a:gd name="connsiteY635" fmla="*/ 895667 h 1249044"/>
                <a:gd name="connsiteX636" fmla="*/ 2484754 w 6580821"/>
                <a:gd name="connsiteY636" fmla="*/ 895667 h 1249044"/>
                <a:gd name="connsiteX637" fmla="*/ 2484754 w 6580821"/>
                <a:gd name="connsiteY637" fmla="*/ 891222 h 1249044"/>
                <a:gd name="connsiteX638" fmla="*/ 1649508 w 6580821"/>
                <a:gd name="connsiteY638" fmla="*/ 891222 h 1249044"/>
                <a:gd name="connsiteX639" fmla="*/ 1654122 w 6580821"/>
                <a:gd name="connsiteY639" fmla="*/ 891222 h 1249044"/>
                <a:gd name="connsiteX640" fmla="*/ 1654122 w 6580821"/>
                <a:gd name="connsiteY640" fmla="*/ 895869 h 1249044"/>
                <a:gd name="connsiteX641" fmla="*/ 1649508 w 6580821"/>
                <a:gd name="connsiteY641" fmla="*/ 895869 h 1249044"/>
                <a:gd name="connsiteX642" fmla="*/ 1649508 w 6580821"/>
                <a:gd name="connsiteY642" fmla="*/ 891222 h 1249044"/>
                <a:gd name="connsiteX643" fmla="*/ 1657984 w 6580821"/>
                <a:gd name="connsiteY643" fmla="*/ 886777 h 1249044"/>
                <a:gd name="connsiteX644" fmla="*/ 1662429 w 6580821"/>
                <a:gd name="connsiteY644" fmla="*/ 886777 h 1249044"/>
                <a:gd name="connsiteX645" fmla="*/ 1662429 w 6580821"/>
                <a:gd name="connsiteY645" fmla="*/ 891222 h 1249044"/>
                <a:gd name="connsiteX646" fmla="*/ 1657984 w 6580821"/>
                <a:gd name="connsiteY646" fmla="*/ 891222 h 1249044"/>
                <a:gd name="connsiteX647" fmla="*/ 1657984 w 6580821"/>
                <a:gd name="connsiteY647" fmla="*/ 886777 h 1249044"/>
                <a:gd name="connsiteX648" fmla="*/ 4120693 w 6580821"/>
                <a:gd name="connsiteY648" fmla="*/ 884883 h 1249044"/>
                <a:gd name="connsiteX649" fmla="*/ 4119968 w 6580821"/>
                <a:gd name="connsiteY649" fmla="*/ 886861 h 1249044"/>
                <a:gd name="connsiteX650" fmla="*/ 4115355 w 6580821"/>
                <a:gd name="connsiteY650" fmla="*/ 896131 h 1249044"/>
                <a:gd name="connsiteX651" fmla="*/ 4123609 w 6580821"/>
                <a:gd name="connsiteY651" fmla="*/ 886179 h 1249044"/>
                <a:gd name="connsiteX652" fmla="*/ 1981728 w 6580821"/>
                <a:gd name="connsiteY652" fmla="*/ 882448 h 1249044"/>
                <a:gd name="connsiteX653" fmla="*/ 1986334 w 6580821"/>
                <a:gd name="connsiteY653" fmla="*/ 882448 h 1249044"/>
                <a:gd name="connsiteX654" fmla="*/ 1986334 w 6580821"/>
                <a:gd name="connsiteY654" fmla="*/ 887097 h 1249044"/>
                <a:gd name="connsiteX655" fmla="*/ 1981728 w 6580821"/>
                <a:gd name="connsiteY655" fmla="*/ 887097 h 1249044"/>
                <a:gd name="connsiteX656" fmla="*/ 1981728 w 6580821"/>
                <a:gd name="connsiteY656" fmla="*/ 882448 h 1249044"/>
                <a:gd name="connsiteX657" fmla="*/ 591185 w 6580821"/>
                <a:gd name="connsiteY657" fmla="*/ 882333 h 1249044"/>
                <a:gd name="connsiteX658" fmla="*/ 595630 w 6580821"/>
                <a:gd name="connsiteY658" fmla="*/ 882333 h 1249044"/>
                <a:gd name="connsiteX659" fmla="*/ 591185 w 6580821"/>
                <a:gd name="connsiteY659" fmla="*/ 886778 h 1249044"/>
                <a:gd name="connsiteX660" fmla="*/ 2253614 w 6580821"/>
                <a:gd name="connsiteY660" fmla="*/ 882332 h 1249044"/>
                <a:gd name="connsiteX661" fmla="*/ 2258059 w 6580821"/>
                <a:gd name="connsiteY661" fmla="*/ 882332 h 1249044"/>
                <a:gd name="connsiteX662" fmla="*/ 2258059 w 6580821"/>
                <a:gd name="connsiteY662" fmla="*/ 886777 h 1249044"/>
                <a:gd name="connsiteX663" fmla="*/ 2253614 w 6580821"/>
                <a:gd name="connsiteY663" fmla="*/ 886777 h 1249044"/>
                <a:gd name="connsiteX664" fmla="*/ 2253614 w 6580821"/>
                <a:gd name="connsiteY664" fmla="*/ 882332 h 1249044"/>
                <a:gd name="connsiteX665" fmla="*/ 2271394 w 6580821"/>
                <a:gd name="connsiteY665" fmla="*/ 877887 h 1249044"/>
                <a:gd name="connsiteX666" fmla="*/ 2275839 w 6580821"/>
                <a:gd name="connsiteY666" fmla="*/ 877887 h 1249044"/>
                <a:gd name="connsiteX667" fmla="*/ 2275839 w 6580821"/>
                <a:gd name="connsiteY667" fmla="*/ 882332 h 1249044"/>
                <a:gd name="connsiteX668" fmla="*/ 2271394 w 6580821"/>
                <a:gd name="connsiteY668" fmla="*/ 882332 h 1249044"/>
                <a:gd name="connsiteX669" fmla="*/ 2271394 w 6580821"/>
                <a:gd name="connsiteY669" fmla="*/ 877887 h 1249044"/>
                <a:gd name="connsiteX670" fmla="*/ 1966911 w 6580821"/>
                <a:gd name="connsiteY670" fmla="*/ 877887 h 1249044"/>
                <a:gd name="connsiteX671" fmla="*/ 1971356 w 6580821"/>
                <a:gd name="connsiteY671" fmla="*/ 877887 h 1249044"/>
                <a:gd name="connsiteX672" fmla="*/ 1971356 w 6580821"/>
                <a:gd name="connsiteY672" fmla="*/ 882332 h 1249044"/>
                <a:gd name="connsiteX673" fmla="*/ 1966911 w 6580821"/>
                <a:gd name="connsiteY673" fmla="*/ 882332 h 1249044"/>
                <a:gd name="connsiteX674" fmla="*/ 1966911 w 6580821"/>
                <a:gd name="connsiteY674" fmla="*/ 877887 h 1249044"/>
                <a:gd name="connsiteX675" fmla="*/ 1662429 w 6580821"/>
                <a:gd name="connsiteY675" fmla="*/ 877887 h 1249044"/>
                <a:gd name="connsiteX676" fmla="*/ 1666874 w 6580821"/>
                <a:gd name="connsiteY676" fmla="*/ 877887 h 1249044"/>
                <a:gd name="connsiteX677" fmla="*/ 1666874 w 6580821"/>
                <a:gd name="connsiteY677" fmla="*/ 882332 h 1249044"/>
                <a:gd name="connsiteX678" fmla="*/ 1662429 w 6580821"/>
                <a:gd name="connsiteY678" fmla="*/ 882332 h 1249044"/>
                <a:gd name="connsiteX679" fmla="*/ 1662429 w 6580821"/>
                <a:gd name="connsiteY679" fmla="*/ 877887 h 1249044"/>
                <a:gd name="connsiteX680" fmla="*/ 3099020 w 6580821"/>
                <a:gd name="connsiteY680" fmla="*/ 877470 h 1249044"/>
                <a:gd name="connsiteX681" fmla="*/ 3103636 w 6580821"/>
                <a:gd name="connsiteY681" fmla="*/ 877470 h 1249044"/>
                <a:gd name="connsiteX682" fmla="*/ 3103636 w 6580821"/>
                <a:gd name="connsiteY682" fmla="*/ 882109 h 1249044"/>
                <a:gd name="connsiteX683" fmla="*/ 3103636 w 6580821"/>
                <a:gd name="connsiteY683" fmla="*/ 886747 h 1249044"/>
                <a:gd name="connsiteX684" fmla="*/ 3099020 w 6580821"/>
                <a:gd name="connsiteY684" fmla="*/ 886747 h 1249044"/>
                <a:gd name="connsiteX685" fmla="*/ 3099020 w 6580821"/>
                <a:gd name="connsiteY685" fmla="*/ 882109 h 1249044"/>
                <a:gd name="connsiteX686" fmla="*/ 3099020 w 6580821"/>
                <a:gd name="connsiteY686" fmla="*/ 877470 h 1249044"/>
                <a:gd name="connsiteX687" fmla="*/ 1990941 w 6580821"/>
                <a:gd name="connsiteY687" fmla="*/ 873152 h 1249044"/>
                <a:gd name="connsiteX688" fmla="*/ 1995547 w 6580821"/>
                <a:gd name="connsiteY688" fmla="*/ 873152 h 1249044"/>
                <a:gd name="connsiteX689" fmla="*/ 1995547 w 6580821"/>
                <a:gd name="connsiteY689" fmla="*/ 877800 h 1249044"/>
                <a:gd name="connsiteX690" fmla="*/ 1995547 w 6580821"/>
                <a:gd name="connsiteY690" fmla="*/ 882448 h 1249044"/>
                <a:gd name="connsiteX691" fmla="*/ 1990941 w 6580821"/>
                <a:gd name="connsiteY691" fmla="*/ 882448 h 1249044"/>
                <a:gd name="connsiteX692" fmla="*/ 1986334 w 6580821"/>
                <a:gd name="connsiteY692" fmla="*/ 882448 h 1249044"/>
                <a:gd name="connsiteX693" fmla="*/ 1986334 w 6580821"/>
                <a:gd name="connsiteY693" fmla="*/ 877887 h 1249044"/>
                <a:gd name="connsiteX694" fmla="*/ 1982469 w 6580821"/>
                <a:gd name="connsiteY694" fmla="*/ 877887 h 1249044"/>
                <a:gd name="connsiteX695" fmla="*/ 1982469 w 6580821"/>
                <a:gd name="connsiteY695" fmla="*/ 873442 h 1249044"/>
                <a:gd name="connsiteX696" fmla="*/ 1986914 w 6580821"/>
                <a:gd name="connsiteY696" fmla="*/ 873442 h 1249044"/>
                <a:gd name="connsiteX697" fmla="*/ 1986914 w 6580821"/>
                <a:gd name="connsiteY697" fmla="*/ 877800 h 1249044"/>
                <a:gd name="connsiteX698" fmla="*/ 1990941 w 6580821"/>
                <a:gd name="connsiteY698" fmla="*/ 877800 h 1249044"/>
                <a:gd name="connsiteX699" fmla="*/ 1990941 w 6580821"/>
                <a:gd name="connsiteY699" fmla="*/ 873152 h 1249044"/>
                <a:gd name="connsiteX700" fmla="*/ 3528305 w 6580821"/>
                <a:gd name="connsiteY700" fmla="*/ 872831 h 1249044"/>
                <a:gd name="connsiteX701" fmla="*/ 3528305 w 6580821"/>
                <a:gd name="connsiteY701" fmla="*/ 877470 h 1249044"/>
                <a:gd name="connsiteX702" fmla="*/ 3532921 w 6580821"/>
                <a:gd name="connsiteY702" fmla="*/ 877470 h 1249044"/>
                <a:gd name="connsiteX703" fmla="*/ 3532921 w 6580821"/>
                <a:gd name="connsiteY703" fmla="*/ 872831 h 1249044"/>
                <a:gd name="connsiteX704" fmla="*/ 3528305 w 6580821"/>
                <a:gd name="connsiteY704" fmla="*/ 872831 h 1249044"/>
                <a:gd name="connsiteX705" fmla="*/ 1598748 w 6580821"/>
                <a:gd name="connsiteY705" fmla="*/ 872633 h 1249044"/>
                <a:gd name="connsiteX706" fmla="*/ 1598748 w 6580821"/>
                <a:gd name="connsiteY706" fmla="*/ 877281 h 1249044"/>
                <a:gd name="connsiteX707" fmla="*/ 1603363 w 6580821"/>
                <a:gd name="connsiteY707" fmla="*/ 877281 h 1249044"/>
                <a:gd name="connsiteX708" fmla="*/ 1603363 w 6580821"/>
                <a:gd name="connsiteY708" fmla="*/ 872633 h 1249044"/>
                <a:gd name="connsiteX709" fmla="*/ 1598748 w 6580821"/>
                <a:gd name="connsiteY709" fmla="*/ 872633 h 1249044"/>
                <a:gd name="connsiteX710" fmla="*/ 635081 w 6580821"/>
                <a:gd name="connsiteY710" fmla="*/ 870666 h 1249044"/>
                <a:gd name="connsiteX711" fmla="*/ 634896 w 6580821"/>
                <a:gd name="connsiteY711" fmla="*/ 870852 h 1249044"/>
                <a:gd name="connsiteX712" fmla="*/ 637820 w 6580821"/>
                <a:gd name="connsiteY712" fmla="*/ 873788 h 1249044"/>
                <a:gd name="connsiteX713" fmla="*/ 637820 w 6580821"/>
                <a:gd name="connsiteY713" fmla="*/ 873405 h 1249044"/>
                <a:gd name="connsiteX714" fmla="*/ 4138419 w 6580821"/>
                <a:gd name="connsiteY714" fmla="*/ 868320 h 1249044"/>
                <a:gd name="connsiteX715" fmla="*/ 4124004 w 6580821"/>
                <a:gd name="connsiteY715" fmla="*/ 875852 h 1249044"/>
                <a:gd name="connsiteX716" fmla="*/ 4120980 w 6580821"/>
                <a:gd name="connsiteY716" fmla="*/ 884101 h 1249044"/>
                <a:gd name="connsiteX717" fmla="*/ 4124958 w 6580821"/>
                <a:gd name="connsiteY717" fmla="*/ 882333 h 1249044"/>
                <a:gd name="connsiteX718" fmla="*/ 4124958 w 6580821"/>
                <a:gd name="connsiteY718" fmla="*/ 884552 h 1249044"/>
                <a:gd name="connsiteX719" fmla="*/ 3325202 w 6580821"/>
                <a:gd name="connsiteY719" fmla="*/ 868193 h 1249044"/>
                <a:gd name="connsiteX720" fmla="*/ 3325202 w 6580821"/>
                <a:gd name="connsiteY720" fmla="*/ 872831 h 1249044"/>
                <a:gd name="connsiteX721" fmla="*/ 3329818 w 6580821"/>
                <a:gd name="connsiteY721" fmla="*/ 872831 h 1249044"/>
                <a:gd name="connsiteX722" fmla="*/ 3329818 w 6580821"/>
                <a:gd name="connsiteY722" fmla="*/ 868193 h 1249044"/>
                <a:gd name="connsiteX723" fmla="*/ 3325202 w 6580821"/>
                <a:gd name="connsiteY723" fmla="*/ 868193 h 1249044"/>
                <a:gd name="connsiteX724" fmla="*/ 887890 w 6580821"/>
                <a:gd name="connsiteY724" fmla="*/ 864553 h 1249044"/>
                <a:gd name="connsiteX725" fmla="*/ 889002 w 6580821"/>
                <a:gd name="connsiteY725" fmla="*/ 865665 h 1249044"/>
                <a:gd name="connsiteX726" fmla="*/ 887890 w 6580821"/>
                <a:gd name="connsiteY726" fmla="*/ 866777 h 1249044"/>
                <a:gd name="connsiteX727" fmla="*/ 886778 w 6580821"/>
                <a:gd name="connsiteY727" fmla="*/ 865665 h 1249044"/>
                <a:gd name="connsiteX728" fmla="*/ 887890 w 6580821"/>
                <a:gd name="connsiteY728" fmla="*/ 864553 h 1249044"/>
                <a:gd name="connsiteX729" fmla="*/ 3542153 w 6580821"/>
                <a:gd name="connsiteY729" fmla="*/ 863554 h 1249044"/>
                <a:gd name="connsiteX730" fmla="*/ 3542153 w 6580821"/>
                <a:gd name="connsiteY730" fmla="*/ 868193 h 1249044"/>
                <a:gd name="connsiteX731" fmla="*/ 3546769 w 6580821"/>
                <a:gd name="connsiteY731" fmla="*/ 868193 h 1249044"/>
                <a:gd name="connsiteX732" fmla="*/ 3546769 w 6580821"/>
                <a:gd name="connsiteY732" fmla="*/ 863554 h 1249044"/>
                <a:gd name="connsiteX733" fmla="*/ 3542153 w 6580821"/>
                <a:gd name="connsiteY733" fmla="*/ 863554 h 1249044"/>
                <a:gd name="connsiteX734" fmla="*/ 905670 w 6580821"/>
                <a:gd name="connsiteY734" fmla="*/ 860108 h 1249044"/>
                <a:gd name="connsiteX735" fmla="*/ 906782 w 6580821"/>
                <a:gd name="connsiteY735" fmla="*/ 861220 h 1249044"/>
                <a:gd name="connsiteX736" fmla="*/ 905670 w 6580821"/>
                <a:gd name="connsiteY736" fmla="*/ 862332 h 1249044"/>
                <a:gd name="connsiteX737" fmla="*/ 904558 w 6580821"/>
                <a:gd name="connsiteY737" fmla="*/ 861220 h 1249044"/>
                <a:gd name="connsiteX738" fmla="*/ 905670 w 6580821"/>
                <a:gd name="connsiteY738" fmla="*/ 860108 h 1249044"/>
                <a:gd name="connsiteX739" fmla="*/ 900113 w 6580821"/>
                <a:gd name="connsiteY739" fmla="*/ 860108 h 1249044"/>
                <a:gd name="connsiteX740" fmla="*/ 901225 w 6580821"/>
                <a:gd name="connsiteY740" fmla="*/ 860108 h 1249044"/>
                <a:gd name="connsiteX741" fmla="*/ 902336 w 6580821"/>
                <a:gd name="connsiteY741" fmla="*/ 860108 h 1249044"/>
                <a:gd name="connsiteX742" fmla="*/ 902336 w 6580821"/>
                <a:gd name="connsiteY742" fmla="*/ 861219 h 1249044"/>
                <a:gd name="connsiteX743" fmla="*/ 902337 w 6580821"/>
                <a:gd name="connsiteY743" fmla="*/ 861220 h 1249044"/>
                <a:gd name="connsiteX744" fmla="*/ 902336 w 6580821"/>
                <a:gd name="connsiteY744" fmla="*/ 861221 h 1249044"/>
                <a:gd name="connsiteX745" fmla="*/ 902336 w 6580821"/>
                <a:gd name="connsiteY745" fmla="*/ 862331 h 1249044"/>
                <a:gd name="connsiteX746" fmla="*/ 901226 w 6580821"/>
                <a:gd name="connsiteY746" fmla="*/ 862331 h 1249044"/>
                <a:gd name="connsiteX747" fmla="*/ 901225 w 6580821"/>
                <a:gd name="connsiteY747" fmla="*/ 862332 h 1249044"/>
                <a:gd name="connsiteX748" fmla="*/ 901224 w 6580821"/>
                <a:gd name="connsiteY748" fmla="*/ 862331 h 1249044"/>
                <a:gd name="connsiteX749" fmla="*/ 900113 w 6580821"/>
                <a:gd name="connsiteY749" fmla="*/ 862331 h 1249044"/>
                <a:gd name="connsiteX750" fmla="*/ 900113 w 6580821"/>
                <a:gd name="connsiteY750" fmla="*/ 861220 h 1249044"/>
                <a:gd name="connsiteX751" fmla="*/ 3334434 w 6580821"/>
                <a:gd name="connsiteY751" fmla="*/ 858915 h 1249044"/>
                <a:gd name="connsiteX752" fmla="*/ 3334434 w 6580821"/>
                <a:gd name="connsiteY752" fmla="*/ 863554 h 1249044"/>
                <a:gd name="connsiteX753" fmla="*/ 3339050 w 6580821"/>
                <a:gd name="connsiteY753" fmla="*/ 863554 h 1249044"/>
                <a:gd name="connsiteX754" fmla="*/ 3339050 w 6580821"/>
                <a:gd name="connsiteY754" fmla="*/ 858915 h 1249044"/>
                <a:gd name="connsiteX755" fmla="*/ 3334434 w 6580821"/>
                <a:gd name="connsiteY755" fmla="*/ 858915 h 1249044"/>
                <a:gd name="connsiteX756" fmla="*/ 1658737 w 6580821"/>
                <a:gd name="connsiteY756" fmla="*/ 858692 h 1249044"/>
                <a:gd name="connsiteX757" fmla="*/ 1663351 w 6580821"/>
                <a:gd name="connsiteY757" fmla="*/ 858692 h 1249044"/>
                <a:gd name="connsiteX758" fmla="*/ 1663351 w 6580821"/>
                <a:gd name="connsiteY758" fmla="*/ 860107 h 1249044"/>
                <a:gd name="connsiteX759" fmla="*/ 1666874 w 6580821"/>
                <a:gd name="connsiteY759" fmla="*/ 860107 h 1249044"/>
                <a:gd name="connsiteX760" fmla="*/ 1666874 w 6580821"/>
                <a:gd name="connsiteY760" fmla="*/ 864552 h 1249044"/>
                <a:gd name="connsiteX761" fmla="*/ 1662429 w 6580821"/>
                <a:gd name="connsiteY761" fmla="*/ 864552 h 1249044"/>
                <a:gd name="connsiteX762" fmla="*/ 1662429 w 6580821"/>
                <a:gd name="connsiteY762" fmla="*/ 863339 h 1249044"/>
                <a:gd name="connsiteX763" fmla="*/ 1658737 w 6580821"/>
                <a:gd name="connsiteY763" fmla="*/ 863339 h 1249044"/>
                <a:gd name="connsiteX764" fmla="*/ 1658737 w 6580821"/>
                <a:gd name="connsiteY764" fmla="*/ 858692 h 1249044"/>
                <a:gd name="connsiteX765" fmla="*/ 915670 w 6580821"/>
                <a:gd name="connsiteY765" fmla="*/ 855663 h 1249044"/>
                <a:gd name="connsiteX766" fmla="*/ 917893 w 6580821"/>
                <a:gd name="connsiteY766" fmla="*/ 855663 h 1249044"/>
                <a:gd name="connsiteX767" fmla="*/ 917893 w 6580821"/>
                <a:gd name="connsiteY767" fmla="*/ 857886 h 1249044"/>
                <a:gd name="connsiteX768" fmla="*/ 915670 w 6580821"/>
                <a:gd name="connsiteY768" fmla="*/ 857886 h 1249044"/>
                <a:gd name="connsiteX769" fmla="*/ 3546769 w 6580821"/>
                <a:gd name="connsiteY769" fmla="*/ 849638 h 1249044"/>
                <a:gd name="connsiteX770" fmla="*/ 3546769 w 6580821"/>
                <a:gd name="connsiteY770" fmla="*/ 854276 h 1249044"/>
                <a:gd name="connsiteX771" fmla="*/ 3551385 w 6580821"/>
                <a:gd name="connsiteY771" fmla="*/ 854276 h 1249044"/>
                <a:gd name="connsiteX772" fmla="*/ 3551385 w 6580821"/>
                <a:gd name="connsiteY772" fmla="*/ 849638 h 1249044"/>
                <a:gd name="connsiteX773" fmla="*/ 3546769 w 6580821"/>
                <a:gd name="connsiteY773" fmla="*/ 849638 h 1249044"/>
                <a:gd name="connsiteX774" fmla="*/ 2502534 w 6580821"/>
                <a:gd name="connsiteY774" fmla="*/ 848994 h 1249044"/>
                <a:gd name="connsiteX775" fmla="*/ 2506979 w 6580821"/>
                <a:gd name="connsiteY775" fmla="*/ 848994 h 1249044"/>
                <a:gd name="connsiteX776" fmla="*/ 2511424 w 6580821"/>
                <a:gd name="connsiteY776" fmla="*/ 848994 h 1249044"/>
                <a:gd name="connsiteX777" fmla="*/ 2511424 w 6580821"/>
                <a:gd name="connsiteY777" fmla="*/ 853884 h 1249044"/>
                <a:gd name="connsiteX778" fmla="*/ 2506979 w 6580821"/>
                <a:gd name="connsiteY778" fmla="*/ 853884 h 1249044"/>
                <a:gd name="connsiteX779" fmla="*/ 2506979 w 6580821"/>
                <a:gd name="connsiteY779" fmla="*/ 863663 h 1249044"/>
                <a:gd name="connsiteX780" fmla="*/ 2502534 w 6580821"/>
                <a:gd name="connsiteY780" fmla="*/ 863663 h 1249044"/>
                <a:gd name="connsiteX781" fmla="*/ 2502534 w 6580821"/>
                <a:gd name="connsiteY781" fmla="*/ 868553 h 1249044"/>
                <a:gd name="connsiteX782" fmla="*/ 2502534 w 6580821"/>
                <a:gd name="connsiteY782" fmla="*/ 873442 h 1249044"/>
                <a:gd name="connsiteX783" fmla="*/ 2498089 w 6580821"/>
                <a:gd name="connsiteY783" fmla="*/ 873442 h 1249044"/>
                <a:gd name="connsiteX784" fmla="*/ 2498089 w 6580821"/>
                <a:gd name="connsiteY784" fmla="*/ 877887 h 1249044"/>
                <a:gd name="connsiteX785" fmla="*/ 2502534 w 6580821"/>
                <a:gd name="connsiteY785" fmla="*/ 877887 h 1249044"/>
                <a:gd name="connsiteX786" fmla="*/ 2502534 w 6580821"/>
                <a:gd name="connsiteY786" fmla="*/ 882332 h 1249044"/>
                <a:gd name="connsiteX787" fmla="*/ 2498089 w 6580821"/>
                <a:gd name="connsiteY787" fmla="*/ 882332 h 1249044"/>
                <a:gd name="connsiteX788" fmla="*/ 2498089 w 6580821"/>
                <a:gd name="connsiteY788" fmla="*/ 886777 h 1249044"/>
                <a:gd name="connsiteX789" fmla="*/ 2493644 w 6580821"/>
                <a:gd name="connsiteY789" fmla="*/ 886777 h 1249044"/>
                <a:gd name="connsiteX790" fmla="*/ 2489199 w 6580821"/>
                <a:gd name="connsiteY790" fmla="*/ 886777 h 1249044"/>
                <a:gd name="connsiteX791" fmla="*/ 2489199 w 6580821"/>
                <a:gd name="connsiteY791" fmla="*/ 882332 h 1249044"/>
                <a:gd name="connsiteX792" fmla="*/ 2489199 w 6580821"/>
                <a:gd name="connsiteY792" fmla="*/ 877887 h 1249044"/>
                <a:gd name="connsiteX793" fmla="*/ 2493644 w 6580821"/>
                <a:gd name="connsiteY793" fmla="*/ 877887 h 1249044"/>
                <a:gd name="connsiteX794" fmla="*/ 2493644 w 6580821"/>
                <a:gd name="connsiteY794" fmla="*/ 873442 h 1249044"/>
                <a:gd name="connsiteX795" fmla="*/ 2493644 w 6580821"/>
                <a:gd name="connsiteY795" fmla="*/ 868553 h 1249044"/>
                <a:gd name="connsiteX796" fmla="*/ 2498089 w 6580821"/>
                <a:gd name="connsiteY796" fmla="*/ 868553 h 1249044"/>
                <a:gd name="connsiteX797" fmla="*/ 2498089 w 6580821"/>
                <a:gd name="connsiteY797" fmla="*/ 863663 h 1249044"/>
                <a:gd name="connsiteX798" fmla="*/ 2498089 w 6580821"/>
                <a:gd name="connsiteY798" fmla="*/ 858773 h 1249044"/>
                <a:gd name="connsiteX799" fmla="*/ 2502534 w 6580821"/>
                <a:gd name="connsiteY799" fmla="*/ 858773 h 1249044"/>
                <a:gd name="connsiteX800" fmla="*/ 2502534 w 6580821"/>
                <a:gd name="connsiteY800" fmla="*/ 848994 h 1249044"/>
                <a:gd name="connsiteX801" fmla="*/ 2000249 w 6580821"/>
                <a:gd name="connsiteY801" fmla="*/ 848994 h 1249044"/>
                <a:gd name="connsiteX802" fmla="*/ 2004694 w 6580821"/>
                <a:gd name="connsiteY802" fmla="*/ 848994 h 1249044"/>
                <a:gd name="connsiteX803" fmla="*/ 2004694 w 6580821"/>
                <a:gd name="connsiteY803" fmla="*/ 854551 h 1249044"/>
                <a:gd name="connsiteX804" fmla="*/ 2004694 w 6580821"/>
                <a:gd name="connsiteY804" fmla="*/ 860107 h 1249044"/>
                <a:gd name="connsiteX805" fmla="*/ 2000249 w 6580821"/>
                <a:gd name="connsiteY805" fmla="*/ 860107 h 1249044"/>
                <a:gd name="connsiteX806" fmla="*/ 2000249 w 6580821"/>
                <a:gd name="connsiteY806" fmla="*/ 854551 h 1249044"/>
                <a:gd name="connsiteX807" fmla="*/ 2000249 w 6580821"/>
                <a:gd name="connsiteY807" fmla="*/ 848994 h 1249044"/>
                <a:gd name="connsiteX808" fmla="*/ 3329818 w 6580821"/>
                <a:gd name="connsiteY808" fmla="*/ 844999 h 1249044"/>
                <a:gd name="connsiteX809" fmla="*/ 3329818 w 6580821"/>
                <a:gd name="connsiteY809" fmla="*/ 849638 h 1249044"/>
                <a:gd name="connsiteX810" fmla="*/ 3334434 w 6580821"/>
                <a:gd name="connsiteY810" fmla="*/ 849638 h 1249044"/>
                <a:gd name="connsiteX811" fmla="*/ 3334434 w 6580821"/>
                <a:gd name="connsiteY811" fmla="*/ 844999 h 1249044"/>
                <a:gd name="connsiteX812" fmla="*/ 3329818 w 6580821"/>
                <a:gd name="connsiteY812" fmla="*/ 844999 h 1249044"/>
                <a:gd name="connsiteX813" fmla="*/ 2009139 w 6580821"/>
                <a:gd name="connsiteY813" fmla="*/ 844549 h 1249044"/>
                <a:gd name="connsiteX814" fmla="*/ 2013584 w 6580821"/>
                <a:gd name="connsiteY814" fmla="*/ 844549 h 1249044"/>
                <a:gd name="connsiteX815" fmla="*/ 2013584 w 6580821"/>
                <a:gd name="connsiteY815" fmla="*/ 850106 h 1249044"/>
                <a:gd name="connsiteX816" fmla="*/ 2013584 w 6580821"/>
                <a:gd name="connsiteY816" fmla="*/ 855662 h 1249044"/>
                <a:gd name="connsiteX817" fmla="*/ 2009139 w 6580821"/>
                <a:gd name="connsiteY817" fmla="*/ 855662 h 1249044"/>
                <a:gd name="connsiteX818" fmla="*/ 2009139 w 6580821"/>
                <a:gd name="connsiteY818" fmla="*/ 850106 h 1249044"/>
                <a:gd name="connsiteX819" fmla="*/ 2009139 w 6580821"/>
                <a:gd name="connsiteY819" fmla="*/ 844549 h 1249044"/>
                <a:gd name="connsiteX820" fmla="*/ 2036921 w 6580821"/>
                <a:gd name="connsiteY820" fmla="*/ 831214 h 1249044"/>
                <a:gd name="connsiteX821" fmla="*/ 2042477 w 6580821"/>
                <a:gd name="connsiteY821" fmla="*/ 831214 h 1249044"/>
                <a:gd name="connsiteX822" fmla="*/ 2042477 w 6580821"/>
                <a:gd name="connsiteY822" fmla="*/ 835659 h 1249044"/>
                <a:gd name="connsiteX823" fmla="*/ 2036921 w 6580821"/>
                <a:gd name="connsiteY823" fmla="*/ 835659 h 1249044"/>
                <a:gd name="connsiteX824" fmla="*/ 2036921 w 6580821"/>
                <a:gd name="connsiteY824" fmla="*/ 831214 h 1249044"/>
                <a:gd name="connsiteX825" fmla="*/ 3371362 w 6580821"/>
                <a:gd name="connsiteY825" fmla="*/ 826444 h 1249044"/>
                <a:gd name="connsiteX826" fmla="*/ 3375978 w 6580821"/>
                <a:gd name="connsiteY826" fmla="*/ 826444 h 1249044"/>
                <a:gd name="connsiteX827" fmla="*/ 3380594 w 6580821"/>
                <a:gd name="connsiteY827" fmla="*/ 826444 h 1249044"/>
                <a:gd name="connsiteX828" fmla="*/ 3380594 w 6580821"/>
                <a:gd name="connsiteY828" fmla="*/ 831083 h 1249044"/>
                <a:gd name="connsiteX829" fmla="*/ 3375978 w 6580821"/>
                <a:gd name="connsiteY829" fmla="*/ 831083 h 1249044"/>
                <a:gd name="connsiteX830" fmla="*/ 3375978 w 6580821"/>
                <a:gd name="connsiteY830" fmla="*/ 835722 h 1249044"/>
                <a:gd name="connsiteX831" fmla="*/ 3375978 w 6580821"/>
                <a:gd name="connsiteY831" fmla="*/ 840360 h 1249044"/>
                <a:gd name="connsiteX832" fmla="*/ 3371362 w 6580821"/>
                <a:gd name="connsiteY832" fmla="*/ 840360 h 1249044"/>
                <a:gd name="connsiteX833" fmla="*/ 3366746 w 6580821"/>
                <a:gd name="connsiteY833" fmla="*/ 840360 h 1249044"/>
                <a:gd name="connsiteX834" fmla="*/ 3366746 w 6580821"/>
                <a:gd name="connsiteY834" fmla="*/ 844999 h 1249044"/>
                <a:gd name="connsiteX835" fmla="*/ 3362130 w 6580821"/>
                <a:gd name="connsiteY835" fmla="*/ 844999 h 1249044"/>
                <a:gd name="connsiteX836" fmla="*/ 3362130 w 6580821"/>
                <a:gd name="connsiteY836" fmla="*/ 840360 h 1249044"/>
                <a:gd name="connsiteX837" fmla="*/ 3362130 w 6580821"/>
                <a:gd name="connsiteY837" fmla="*/ 835722 h 1249044"/>
                <a:gd name="connsiteX838" fmla="*/ 3366746 w 6580821"/>
                <a:gd name="connsiteY838" fmla="*/ 835722 h 1249044"/>
                <a:gd name="connsiteX839" fmla="*/ 3366746 w 6580821"/>
                <a:gd name="connsiteY839" fmla="*/ 831083 h 1249044"/>
                <a:gd name="connsiteX840" fmla="*/ 3371362 w 6580821"/>
                <a:gd name="connsiteY840" fmla="*/ 831083 h 1249044"/>
                <a:gd name="connsiteX841" fmla="*/ 3371362 w 6580821"/>
                <a:gd name="connsiteY841" fmla="*/ 826444 h 1249044"/>
                <a:gd name="connsiteX842" fmla="*/ 3348282 w 6580821"/>
                <a:gd name="connsiteY842" fmla="*/ 826444 h 1249044"/>
                <a:gd name="connsiteX843" fmla="*/ 3348282 w 6580821"/>
                <a:gd name="connsiteY843" fmla="*/ 831083 h 1249044"/>
                <a:gd name="connsiteX844" fmla="*/ 3352898 w 6580821"/>
                <a:gd name="connsiteY844" fmla="*/ 831083 h 1249044"/>
                <a:gd name="connsiteX845" fmla="*/ 3352898 w 6580821"/>
                <a:gd name="connsiteY845" fmla="*/ 826444 h 1249044"/>
                <a:gd name="connsiteX846" fmla="*/ 3348282 w 6580821"/>
                <a:gd name="connsiteY846" fmla="*/ 826444 h 1249044"/>
                <a:gd name="connsiteX847" fmla="*/ 1631050 w 6580821"/>
                <a:gd name="connsiteY847" fmla="*/ 826163 h 1249044"/>
                <a:gd name="connsiteX848" fmla="*/ 1631050 w 6580821"/>
                <a:gd name="connsiteY848" fmla="*/ 830810 h 1249044"/>
                <a:gd name="connsiteX849" fmla="*/ 1626435 w 6580821"/>
                <a:gd name="connsiteY849" fmla="*/ 830810 h 1249044"/>
                <a:gd name="connsiteX850" fmla="*/ 1626435 w 6580821"/>
                <a:gd name="connsiteY850" fmla="*/ 835457 h 1249044"/>
                <a:gd name="connsiteX851" fmla="*/ 1631050 w 6580821"/>
                <a:gd name="connsiteY851" fmla="*/ 835457 h 1249044"/>
                <a:gd name="connsiteX852" fmla="*/ 1631050 w 6580821"/>
                <a:gd name="connsiteY852" fmla="*/ 830810 h 1249044"/>
                <a:gd name="connsiteX853" fmla="*/ 1635664 w 6580821"/>
                <a:gd name="connsiteY853" fmla="*/ 830810 h 1249044"/>
                <a:gd name="connsiteX854" fmla="*/ 1635664 w 6580821"/>
                <a:gd name="connsiteY854" fmla="*/ 826163 h 1249044"/>
                <a:gd name="connsiteX855" fmla="*/ 1631050 w 6580821"/>
                <a:gd name="connsiteY855" fmla="*/ 826163 h 1249044"/>
                <a:gd name="connsiteX856" fmla="*/ 2502212 w 6580821"/>
                <a:gd name="connsiteY856" fmla="*/ 822020 h 1249044"/>
                <a:gd name="connsiteX857" fmla="*/ 2506818 w 6580821"/>
                <a:gd name="connsiteY857" fmla="*/ 822020 h 1249044"/>
                <a:gd name="connsiteX858" fmla="*/ 2511424 w 6580821"/>
                <a:gd name="connsiteY858" fmla="*/ 822020 h 1249044"/>
                <a:gd name="connsiteX859" fmla="*/ 2511424 w 6580821"/>
                <a:gd name="connsiteY859" fmla="*/ 826668 h 1249044"/>
                <a:gd name="connsiteX860" fmla="*/ 2511424 w 6580821"/>
                <a:gd name="connsiteY860" fmla="*/ 831316 h 1249044"/>
                <a:gd name="connsiteX861" fmla="*/ 2511424 w 6580821"/>
                <a:gd name="connsiteY861" fmla="*/ 835965 h 1249044"/>
                <a:gd name="connsiteX862" fmla="*/ 2511424 w 6580821"/>
                <a:gd name="connsiteY862" fmla="*/ 840613 h 1249044"/>
                <a:gd name="connsiteX863" fmla="*/ 2511424 w 6580821"/>
                <a:gd name="connsiteY863" fmla="*/ 845261 h 1249044"/>
                <a:gd name="connsiteX864" fmla="*/ 2506818 w 6580821"/>
                <a:gd name="connsiteY864" fmla="*/ 845261 h 1249044"/>
                <a:gd name="connsiteX865" fmla="*/ 2502212 w 6580821"/>
                <a:gd name="connsiteY865" fmla="*/ 845261 h 1249044"/>
                <a:gd name="connsiteX866" fmla="*/ 2502212 w 6580821"/>
                <a:gd name="connsiteY866" fmla="*/ 840613 h 1249044"/>
                <a:gd name="connsiteX867" fmla="*/ 2497606 w 6580821"/>
                <a:gd name="connsiteY867" fmla="*/ 840613 h 1249044"/>
                <a:gd name="connsiteX868" fmla="*/ 2497606 w 6580821"/>
                <a:gd name="connsiteY868" fmla="*/ 835965 h 1249044"/>
                <a:gd name="connsiteX869" fmla="*/ 2502212 w 6580821"/>
                <a:gd name="connsiteY869" fmla="*/ 835965 h 1249044"/>
                <a:gd name="connsiteX870" fmla="*/ 2502212 w 6580821"/>
                <a:gd name="connsiteY870" fmla="*/ 831316 h 1249044"/>
                <a:gd name="connsiteX871" fmla="*/ 2502212 w 6580821"/>
                <a:gd name="connsiteY871" fmla="*/ 826668 h 1249044"/>
                <a:gd name="connsiteX872" fmla="*/ 2502212 w 6580821"/>
                <a:gd name="connsiteY872" fmla="*/ 822020 h 1249044"/>
                <a:gd name="connsiteX873" fmla="*/ 2060256 w 6580821"/>
                <a:gd name="connsiteY873" fmla="*/ 817879 h 1249044"/>
                <a:gd name="connsiteX874" fmla="*/ 2064701 w 6580821"/>
                <a:gd name="connsiteY874" fmla="*/ 817879 h 1249044"/>
                <a:gd name="connsiteX875" fmla="*/ 2064701 w 6580821"/>
                <a:gd name="connsiteY875" fmla="*/ 822324 h 1249044"/>
                <a:gd name="connsiteX876" fmla="*/ 2060256 w 6580821"/>
                <a:gd name="connsiteY876" fmla="*/ 822324 h 1249044"/>
                <a:gd name="connsiteX877" fmla="*/ 2060256 w 6580821"/>
                <a:gd name="connsiteY877" fmla="*/ 817879 h 1249044"/>
                <a:gd name="connsiteX878" fmla="*/ 2244273 w 6580821"/>
                <a:gd name="connsiteY878" fmla="*/ 817371 h 1249044"/>
                <a:gd name="connsiteX879" fmla="*/ 2244273 w 6580821"/>
                <a:gd name="connsiteY879" fmla="*/ 822020 h 1249044"/>
                <a:gd name="connsiteX880" fmla="*/ 2244273 w 6580821"/>
                <a:gd name="connsiteY880" fmla="*/ 826668 h 1249044"/>
                <a:gd name="connsiteX881" fmla="*/ 2239667 w 6580821"/>
                <a:gd name="connsiteY881" fmla="*/ 826668 h 1249044"/>
                <a:gd name="connsiteX882" fmla="*/ 2235061 w 6580821"/>
                <a:gd name="connsiteY882" fmla="*/ 826668 h 1249044"/>
                <a:gd name="connsiteX883" fmla="*/ 2230455 w 6580821"/>
                <a:gd name="connsiteY883" fmla="*/ 826668 h 1249044"/>
                <a:gd name="connsiteX884" fmla="*/ 2225849 w 6580821"/>
                <a:gd name="connsiteY884" fmla="*/ 826668 h 1249044"/>
                <a:gd name="connsiteX885" fmla="*/ 2225849 w 6580821"/>
                <a:gd name="connsiteY885" fmla="*/ 831316 h 1249044"/>
                <a:gd name="connsiteX886" fmla="*/ 2216637 w 6580821"/>
                <a:gd name="connsiteY886" fmla="*/ 831316 h 1249044"/>
                <a:gd name="connsiteX887" fmla="*/ 2212031 w 6580821"/>
                <a:gd name="connsiteY887" fmla="*/ 831316 h 1249044"/>
                <a:gd name="connsiteX888" fmla="*/ 2207425 w 6580821"/>
                <a:gd name="connsiteY888" fmla="*/ 831316 h 1249044"/>
                <a:gd name="connsiteX889" fmla="*/ 2207425 w 6580821"/>
                <a:gd name="connsiteY889" fmla="*/ 835965 h 1249044"/>
                <a:gd name="connsiteX890" fmla="*/ 2202819 w 6580821"/>
                <a:gd name="connsiteY890" fmla="*/ 835965 h 1249044"/>
                <a:gd name="connsiteX891" fmla="*/ 2198213 w 6580821"/>
                <a:gd name="connsiteY891" fmla="*/ 835965 h 1249044"/>
                <a:gd name="connsiteX892" fmla="*/ 2193607 w 6580821"/>
                <a:gd name="connsiteY892" fmla="*/ 835965 h 1249044"/>
                <a:gd name="connsiteX893" fmla="*/ 2193607 w 6580821"/>
                <a:gd name="connsiteY893" fmla="*/ 840613 h 1249044"/>
                <a:gd name="connsiteX894" fmla="*/ 2189001 w 6580821"/>
                <a:gd name="connsiteY894" fmla="*/ 840613 h 1249044"/>
                <a:gd name="connsiteX895" fmla="*/ 2184395 w 6580821"/>
                <a:gd name="connsiteY895" fmla="*/ 840613 h 1249044"/>
                <a:gd name="connsiteX896" fmla="*/ 2184395 w 6580821"/>
                <a:gd name="connsiteY896" fmla="*/ 845261 h 1249044"/>
                <a:gd name="connsiteX897" fmla="*/ 2179789 w 6580821"/>
                <a:gd name="connsiteY897" fmla="*/ 845261 h 1249044"/>
                <a:gd name="connsiteX898" fmla="*/ 2175183 w 6580821"/>
                <a:gd name="connsiteY898" fmla="*/ 845261 h 1249044"/>
                <a:gd name="connsiteX899" fmla="*/ 2170576 w 6580821"/>
                <a:gd name="connsiteY899" fmla="*/ 845261 h 1249044"/>
                <a:gd name="connsiteX900" fmla="*/ 2165970 w 6580821"/>
                <a:gd name="connsiteY900" fmla="*/ 845261 h 1249044"/>
                <a:gd name="connsiteX901" fmla="*/ 2165970 w 6580821"/>
                <a:gd name="connsiteY901" fmla="*/ 849910 h 1249044"/>
                <a:gd name="connsiteX902" fmla="*/ 2161364 w 6580821"/>
                <a:gd name="connsiteY902" fmla="*/ 849910 h 1249044"/>
                <a:gd name="connsiteX903" fmla="*/ 2156758 w 6580821"/>
                <a:gd name="connsiteY903" fmla="*/ 849910 h 1249044"/>
                <a:gd name="connsiteX904" fmla="*/ 2156758 w 6580821"/>
                <a:gd name="connsiteY904" fmla="*/ 854558 h 1249044"/>
                <a:gd name="connsiteX905" fmla="*/ 2152152 w 6580821"/>
                <a:gd name="connsiteY905" fmla="*/ 854558 h 1249044"/>
                <a:gd name="connsiteX906" fmla="*/ 2152152 w 6580821"/>
                <a:gd name="connsiteY906" fmla="*/ 859207 h 1249044"/>
                <a:gd name="connsiteX907" fmla="*/ 2147546 w 6580821"/>
                <a:gd name="connsiteY907" fmla="*/ 859207 h 1249044"/>
                <a:gd name="connsiteX908" fmla="*/ 2142940 w 6580821"/>
                <a:gd name="connsiteY908" fmla="*/ 859207 h 1249044"/>
                <a:gd name="connsiteX909" fmla="*/ 2142940 w 6580821"/>
                <a:gd name="connsiteY909" fmla="*/ 863855 h 1249044"/>
                <a:gd name="connsiteX910" fmla="*/ 2138334 w 6580821"/>
                <a:gd name="connsiteY910" fmla="*/ 863855 h 1249044"/>
                <a:gd name="connsiteX911" fmla="*/ 2138334 w 6580821"/>
                <a:gd name="connsiteY911" fmla="*/ 868503 h 1249044"/>
                <a:gd name="connsiteX912" fmla="*/ 2133728 w 6580821"/>
                <a:gd name="connsiteY912" fmla="*/ 868503 h 1249044"/>
                <a:gd name="connsiteX913" fmla="*/ 2129122 w 6580821"/>
                <a:gd name="connsiteY913" fmla="*/ 868503 h 1249044"/>
                <a:gd name="connsiteX914" fmla="*/ 2129122 w 6580821"/>
                <a:gd name="connsiteY914" fmla="*/ 873152 h 1249044"/>
                <a:gd name="connsiteX915" fmla="*/ 2124516 w 6580821"/>
                <a:gd name="connsiteY915" fmla="*/ 873152 h 1249044"/>
                <a:gd name="connsiteX916" fmla="*/ 2124516 w 6580821"/>
                <a:gd name="connsiteY916" fmla="*/ 877800 h 1249044"/>
                <a:gd name="connsiteX917" fmla="*/ 2119910 w 6580821"/>
                <a:gd name="connsiteY917" fmla="*/ 877800 h 1249044"/>
                <a:gd name="connsiteX918" fmla="*/ 2115304 w 6580821"/>
                <a:gd name="connsiteY918" fmla="*/ 877800 h 1249044"/>
                <a:gd name="connsiteX919" fmla="*/ 2115304 w 6580821"/>
                <a:gd name="connsiteY919" fmla="*/ 882448 h 1249044"/>
                <a:gd name="connsiteX920" fmla="*/ 2110698 w 6580821"/>
                <a:gd name="connsiteY920" fmla="*/ 882448 h 1249044"/>
                <a:gd name="connsiteX921" fmla="*/ 2110698 w 6580821"/>
                <a:gd name="connsiteY921" fmla="*/ 887097 h 1249044"/>
                <a:gd name="connsiteX922" fmla="*/ 2106092 w 6580821"/>
                <a:gd name="connsiteY922" fmla="*/ 887097 h 1249044"/>
                <a:gd name="connsiteX923" fmla="*/ 2101486 w 6580821"/>
                <a:gd name="connsiteY923" fmla="*/ 887097 h 1249044"/>
                <a:gd name="connsiteX924" fmla="*/ 2101486 w 6580821"/>
                <a:gd name="connsiteY924" fmla="*/ 891745 h 1249044"/>
                <a:gd name="connsiteX925" fmla="*/ 2096880 w 6580821"/>
                <a:gd name="connsiteY925" fmla="*/ 891745 h 1249044"/>
                <a:gd name="connsiteX926" fmla="*/ 2096880 w 6580821"/>
                <a:gd name="connsiteY926" fmla="*/ 896393 h 1249044"/>
                <a:gd name="connsiteX927" fmla="*/ 2092274 w 6580821"/>
                <a:gd name="connsiteY927" fmla="*/ 896393 h 1249044"/>
                <a:gd name="connsiteX928" fmla="*/ 2092274 w 6580821"/>
                <a:gd name="connsiteY928" fmla="*/ 901042 h 1249044"/>
                <a:gd name="connsiteX929" fmla="*/ 2087668 w 6580821"/>
                <a:gd name="connsiteY929" fmla="*/ 901042 h 1249044"/>
                <a:gd name="connsiteX930" fmla="*/ 2087668 w 6580821"/>
                <a:gd name="connsiteY930" fmla="*/ 905690 h 1249044"/>
                <a:gd name="connsiteX931" fmla="*/ 2083062 w 6580821"/>
                <a:gd name="connsiteY931" fmla="*/ 905690 h 1249044"/>
                <a:gd name="connsiteX932" fmla="*/ 2083062 w 6580821"/>
                <a:gd name="connsiteY932" fmla="*/ 910339 h 1249044"/>
                <a:gd name="connsiteX933" fmla="*/ 2078455 w 6580821"/>
                <a:gd name="connsiteY933" fmla="*/ 910339 h 1249044"/>
                <a:gd name="connsiteX934" fmla="*/ 2073849 w 6580821"/>
                <a:gd name="connsiteY934" fmla="*/ 910339 h 1249044"/>
                <a:gd name="connsiteX935" fmla="*/ 2073849 w 6580821"/>
                <a:gd name="connsiteY935" fmla="*/ 914987 h 1249044"/>
                <a:gd name="connsiteX936" fmla="*/ 2069243 w 6580821"/>
                <a:gd name="connsiteY936" fmla="*/ 914987 h 1249044"/>
                <a:gd name="connsiteX937" fmla="*/ 2069243 w 6580821"/>
                <a:gd name="connsiteY937" fmla="*/ 919635 h 1249044"/>
                <a:gd name="connsiteX938" fmla="*/ 2064637 w 6580821"/>
                <a:gd name="connsiteY938" fmla="*/ 919635 h 1249044"/>
                <a:gd name="connsiteX939" fmla="*/ 2064637 w 6580821"/>
                <a:gd name="connsiteY939" fmla="*/ 924284 h 1249044"/>
                <a:gd name="connsiteX940" fmla="*/ 2060031 w 6580821"/>
                <a:gd name="connsiteY940" fmla="*/ 924284 h 1249044"/>
                <a:gd name="connsiteX941" fmla="*/ 2060031 w 6580821"/>
                <a:gd name="connsiteY941" fmla="*/ 928932 h 1249044"/>
                <a:gd name="connsiteX942" fmla="*/ 2060031 w 6580821"/>
                <a:gd name="connsiteY942" fmla="*/ 933580 h 1249044"/>
                <a:gd name="connsiteX943" fmla="*/ 2055425 w 6580821"/>
                <a:gd name="connsiteY943" fmla="*/ 933580 h 1249044"/>
                <a:gd name="connsiteX944" fmla="*/ 2050819 w 6580821"/>
                <a:gd name="connsiteY944" fmla="*/ 933580 h 1249044"/>
                <a:gd name="connsiteX945" fmla="*/ 2050819 w 6580821"/>
                <a:gd name="connsiteY945" fmla="*/ 938229 h 1249044"/>
                <a:gd name="connsiteX946" fmla="*/ 2046213 w 6580821"/>
                <a:gd name="connsiteY946" fmla="*/ 938229 h 1249044"/>
                <a:gd name="connsiteX947" fmla="*/ 2046213 w 6580821"/>
                <a:gd name="connsiteY947" fmla="*/ 942877 h 1249044"/>
                <a:gd name="connsiteX948" fmla="*/ 2046213 w 6580821"/>
                <a:gd name="connsiteY948" fmla="*/ 947525 h 1249044"/>
                <a:gd name="connsiteX949" fmla="*/ 2041607 w 6580821"/>
                <a:gd name="connsiteY949" fmla="*/ 947525 h 1249044"/>
                <a:gd name="connsiteX950" fmla="*/ 2041607 w 6580821"/>
                <a:gd name="connsiteY950" fmla="*/ 952174 h 1249044"/>
                <a:gd name="connsiteX951" fmla="*/ 2037001 w 6580821"/>
                <a:gd name="connsiteY951" fmla="*/ 952174 h 1249044"/>
                <a:gd name="connsiteX952" fmla="*/ 2037001 w 6580821"/>
                <a:gd name="connsiteY952" fmla="*/ 956822 h 1249044"/>
                <a:gd name="connsiteX953" fmla="*/ 2037001 w 6580821"/>
                <a:gd name="connsiteY953" fmla="*/ 961471 h 1249044"/>
                <a:gd name="connsiteX954" fmla="*/ 2032395 w 6580821"/>
                <a:gd name="connsiteY954" fmla="*/ 961471 h 1249044"/>
                <a:gd name="connsiteX955" fmla="*/ 2032395 w 6580821"/>
                <a:gd name="connsiteY955" fmla="*/ 966119 h 1249044"/>
                <a:gd name="connsiteX956" fmla="*/ 2032395 w 6580821"/>
                <a:gd name="connsiteY956" fmla="*/ 970767 h 1249044"/>
                <a:gd name="connsiteX957" fmla="*/ 2027789 w 6580821"/>
                <a:gd name="connsiteY957" fmla="*/ 970767 h 1249044"/>
                <a:gd name="connsiteX958" fmla="*/ 2027789 w 6580821"/>
                <a:gd name="connsiteY958" fmla="*/ 975416 h 1249044"/>
                <a:gd name="connsiteX959" fmla="*/ 2023183 w 6580821"/>
                <a:gd name="connsiteY959" fmla="*/ 975416 h 1249044"/>
                <a:gd name="connsiteX960" fmla="*/ 2023183 w 6580821"/>
                <a:gd name="connsiteY960" fmla="*/ 980064 h 1249044"/>
                <a:gd name="connsiteX961" fmla="*/ 2023183 w 6580821"/>
                <a:gd name="connsiteY961" fmla="*/ 984712 h 1249044"/>
                <a:gd name="connsiteX962" fmla="*/ 2023183 w 6580821"/>
                <a:gd name="connsiteY962" fmla="*/ 989361 h 1249044"/>
                <a:gd name="connsiteX963" fmla="*/ 2018577 w 6580821"/>
                <a:gd name="connsiteY963" fmla="*/ 989361 h 1249044"/>
                <a:gd name="connsiteX964" fmla="*/ 2018577 w 6580821"/>
                <a:gd name="connsiteY964" fmla="*/ 994009 h 1249044"/>
                <a:gd name="connsiteX965" fmla="*/ 2018577 w 6580821"/>
                <a:gd name="connsiteY965" fmla="*/ 998658 h 1249044"/>
                <a:gd name="connsiteX966" fmla="*/ 2013971 w 6580821"/>
                <a:gd name="connsiteY966" fmla="*/ 998658 h 1249044"/>
                <a:gd name="connsiteX967" fmla="*/ 2013971 w 6580821"/>
                <a:gd name="connsiteY967" fmla="*/ 1003306 h 1249044"/>
                <a:gd name="connsiteX968" fmla="*/ 2013971 w 6580821"/>
                <a:gd name="connsiteY968" fmla="*/ 1007954 h 1249044"/>
                <a:gd name="connsiteX969" fmla="*/ 2009365 w 6580821"/>
                <a:gd name="connsiteY969" fmla="*/ 1007954 h 1249044"/>
                <a:gd name="connsiteX970" fmla="*/ 2009365 w 6580821"/>
                <a:gd name="connsiteY970" fmla="*/ 1012603 h 1249044"/>
                <a:gd name="connsiteX971" fmla="*/ 2009365 w 6580821"/>
                <a:gd name="connsiteY971" fmla="*/ 1021899 h 1249044"/>
                <a:gd name="connsiteX972" fmla="*/ 2009365 w 6580821"/>
                <a:gd name="connsiteY972" fmla="*/ 1026548 h 1249044"/>
                <a:gd name="connsiteX973" fmla="*/ 2013971 w 6580821"/>
                <a:gd name="connsiteY973" fmla="*/ 1026548 h 1249044"/>
                <a:gd name="connsiteX974" fmla="*/ 2013971 w 6580821"/>
                <a:gd name="connsiteY974" fmla="*/ 1031196 h 1249044"/>
                <a:gd name="connsiteX975" fmla="*/ 2013971 w 6580821"/>
                <a:gd name="connsiteY975" fmla="*/ 1035844 h 1249044"/>
                <a:gd name="connsiteX976" fmla="*/ 2018577 w 6580821"/>
                <a:gd name="connsiteY976" fmla="*/ 1035844 h 1249044"/>
                <a:gd name="connsiteX977" fmla="*/ 2023183 w 6580821"/>
                <a:gd name="connsiteY977" fmla="*/ 1035844 h 1249044"/>
                <a:gd name="connsiteX978" fmla="*/ 2027789 w 6580821"/>
                <a:gd name="connsiteY978" fmla="*/ 1035844 h 1249044"/>
                <a:gd name="connsiteX979" fmla="*/ 2032395 w 6580821"/>
                <a:gd name="connsiteY979" fmla="*/ 1035844 h 1249044"/>
                <a:gd name="connsiteX980" fmla="*/ 2032395 w 6580821"/>
                <a:gd name="connsiteY980" fmla="*/ 1031196 h 1249044"/>
                <a:gd name="connsiteX981" fmla="*/ 2037001 w 6580821"/>
                <a:gd name="connsiteY981" fmla="*/ 1031196 h 1249044"/>
                <a:gd name="connsiteX982" fmla="*/ 2041607 w 6580821"/>
                <a:gd name="connsiteY982" fmla="*/ 1031196 h 1249044"/>
                <a:gd name="connsiteX983" fmla="*/ 2041607 w 6580821"/>
                <a:gd name="connsiteY983" fmla="*/ 1026548 h 1249044"/>
                <a:gd name="connsiteX984" fmla="*/ 2046213 w 6580821"/>
                <a:gd name="connsiteY984" fmla="*/ 1026548 h 1249044"/>
                <a:gd name="connsiteX985" fmla="*/ 2050819 w 6580821"/>
                <a:gd name="connsiteY985" fmla="*/ 1026548 h 1249044"/>
                <a:gd name="connsiteX986" fmla="*/ 2050819 w 6580821"/>
                <a:gd name="connsiteY986" fmla="*/ 1021899 h 1249044"/>
                <a:gd name="connsiteX987" fmla="*/ 2055425 w 6580821"/>
                <a:gd name="connsiteY987" fmla="*/ 1021899 h 1249044"/>
                <a:gd name="connsiteX988" fmla="*/ 2060031 w 6580821"/>
                <a:gd name="connsiteY988" fmla="*/ 1021899 h 1249044"/>
                <a:gd name="connsiteX989" fmla="*/ 2064637 w 6580821"/>
                <a:gd name="connsiteY989" fmla="*/ 1021899 h 1249044"/>
                <a:gd name="connsiteX990" fmla="*/ 2064637 w 6580821"/>
                <a:gd name="connsiteY990" fmla="*/ 1017251 h 1249044"/>
                <a:gd name="connsiteX991" fmla="*/ 2069243 w 6580821"/>
                <a:gd name="connsiteY991" fmla="*/ 1017251 h 1249044"/>
                <a:gd name="connsiteX992" fmla="*/ 2069243 w 6580821"/>
                <a:gd name="connsiteY992" fmla="*/ 1012603 h 1249044"/>
                <a:gd name="connsiteX993" fmla="*/ 2073849 w 6580821"/>
                <a:gd name="connsiteY993" fmla="*/ 1012603 h 1249044"/>
                <a:gd name="connsiteX994" fmla="*/ 2078455 w 6580821"/>
                <a:gd name="connsiteY994" fmla="*/ 1012603 h 1249044"/>
                <a:gd name="connsiteX995" fmla="*/ 2078455 w 6580821"/>
                <a:gd name="connsiteY995" fmla="*/ 1007954 h 1249044"/>
                <a:gd name="connsiteX996" fmla="*/ 2083062 w 6580821"/>
                <a:gd name="connsiteY996" fmla="*/ 1007954 h 1249044"/>
                <a:gd name="connsiteX997" fmla="*/ 2087668 w 6580821"/>
                <a:gd name="connsiteY997" fmla="*/ 1007954 h 1249044"/>
                <a:gd name="connsiteX998" fmla="*/ 2087668 w 6580821"/>
                <a:gd name="connsiteY998" fmla="*/ 1003306 h 1249044"/>
                <a:gd name="connsiteX999" fmla="*/ 2092274 w 6580821"/>
                <a:gd name="connsiteY999" fmla="*/ 1003306 h 1249044"/>
                <a:gd name="connsiteX1000" fmla="*/ 2096880 w 6580821"/>
                <a:gd name="connsiteY1000" fmla="*/ 1003306 h 1249044"/>
                <a:gd name="connsiteX1001" fmla="*/ 2096880 w 6580821"/>
                <a:gd name="connsiteY1001" fmla="*/ 998658 h 1249044"/>
                <a:gd name="connsiteX1002" fmla="*/ 2101486 w 6580821"/>
                <a:gd name="connsiteY1002" fmla="*/ 998658 h 1249044"/>
                <a:gd name="connsiteX1003" fmla="*/ 2101486 w 6580821"/>
                <a:gd name="connsiteY1003" fmla="*/ 994009 h 1249044"/>
                <a:gd name="connsiteX1004" fmla="*/ 2106092 w 6580821"/>
                <a:gd name="connsiteY1004" fmla="*/ 994009 h 1249044"/>
                <a:gd name="connsiteX1005" fmla="*/ 2106092 w 6580821"/>
                <a:gd name="connsiteY1005" fmla="*/ 989361 h 1249044"/>
                <a:gd name="connsiteX1006" fmla="*/ 2110698 w 6580821"/>
                <a:gd name="connsiteY1006" fmla="*/ 989361 h 1249044"/>
                <a:gd name="connsiteX1007" fmla="*/ 2115304 w 6580821"/>
                <a:gd name="connsiteY1007" fmla="*/ 989361 h 1249044"/>
                <a:gd name="connsiteX1008" fmla="*/ 2115304 w 6580821"/>
                <a:gd name="connsiteY1008" fmla="*/ 984712 h 1249044"/>
                <a:gd name="connsiteX1009" fmla="*/ 2119910 w 6580821"/>
                <a:gd name="connsiteY1009" fmla="*/ 984712 h 1249044"/>
                <a:gd name="connsiteX1010" fmla="*/ 2119910 w 6580821"/>
                <a:gd name="connsiteY1010" fmla="*/ 980064 h 1249044"/>
                <a:gd name="connsiteX1011" fmla="*/ 2124516 w 6580821"/>
                <a:gd name="connsiteY1011" fmla="*/ 980064 h 1249044"/>
                <a:gd name="connsiteX1012" fmla="*/ 2129122 w 6580821"/>
                <a:gd name="connsiteY1012" fmla="*/ 980064 h 1249044"/>
                <a:gd name="connsiteX1013" fmla="*/ 2129122 w 6580821"/>
                <a:gd name="connsiteY1013" fmla="*/ 975416 h 1249044"/>
                <a:gd name="connsiteX1014" fmla="*/ 2133728 w 6580821"/>
                <a:gd name="connsiteY1014" fmla="*/ 975416 h 1249044"/>
                <a:gd name="connsiteX1015" fmla="*/ 2133728 w 6580821"/>
                <a:gd name="connsiteY1015" fmla="*/ 970767 h 1249044"/>
                <a:gd name="connsiteX1016" fmla="*/ 2138334 w 6580821"/>
                <a:gd name="connsiteY1016" fmla="*/ 970767 h 1249044"/>
                <a:gd name="connsiteX1017" fmla="*/ 2138334 w 6580821"/>
                <a:gd name="connsiteY1017" fmla="*/ 966119 h 1249044"/>
                <a:gd name="connsiteX1018" fmla="*/ 2142940 w 6580821"/>
                <a:gd name="connsiteY1018" fmla="*/ 966119 h 1249044"/>
                <a:gd name="connsiteX1019" fmla="*/ 2142940 w 6580821"/>
                <a:gd name="connsiteY1019" fmla="*/ 961471 h 1249044"/>
                <a:gd name="connsiteX1020" fmla="*/ 2147546 w 6580821"/>
                <a:gd name="connsiteY1020" fmla="*/ 961471 h 1249044"/>
                <a:gd name="connsiteX1021" fmla="*/ 2147546 w 6580821"/>
                <a:gd name="connsiteY1021" fmla="*/ 956822 h 1249044"/>
                <a:gd name="connsiteX1022" fmla="*/ 2152152 w 6580821"/>
                <a:gd name="connsiteY1022" fmla="*/ 956822 h 1249044"/>
                <a:gd name="connsiteX1023" fmla="*/ 2156758 w 6580821"/>
                <a:gd name="connsiteY1023" fmla="*/ 956822 h 1249044"/>
                <a:gd name="connsiteX1024" fmla="*/ 2156758 w 6580821"/>
                <a:gd name="connsiteY1024" fmla="*/ 952174 h 1249044"/>
                <a:gd name="connsiteX1025" fmla="*/ 2156758 w 6580821"/>
                <a:gd name="connsiteY1025" fmla="*/ 947525 h 1249044"/>
                <a:gd name="connsiteX1026" fmla="*/ 2161364 w 6580821"/>
                <a:gd name="connsiteY1026" fmla="*/ 947525 h 1249044"/>
                <a:gd name="connsiteX1027" fmla="*/ 2165970 w 6580821"/>
                <a:gd name="connsiteY1027" fmla="*/ 947525 h 1249044"/>
                <a:gd name="connsiteX1028" fmla="*/ 2165970 w 6580821"/>
                <a:gd name="connsiteY1028" fmla="*/ 942877 h 1249044"/>
                <a:gd name="connsiteX1029" fmla="*/ 2170576 w 6580821"/>
                <a:gd name="connsiteY1029" fmla="*/ 942877 h 1249044"/>
                <a:gd name="connsiteX1030" fmla="*/ 2170576 w 6580821"/>
                <a:gd name="connsiteY1030" fmla="*/ 938229 h 1249044"/>
                <a:gd name="connsiteX1031" fmla="*/ 2175183 w 6580821"/>
                <a:gd name="connsiteY1031" fmla="*/ 938229 h 1249044"/>
                <a:gd name="connsiteX1032" fmla="*/ 2175183 w 6580821"/>
                <a:gd name="connsiteY1032" fmla="*/ 933580 h 1249044"/>
                <a:gd name="connsiteX1033" fmla="*/ 2179789 w 6580821"/>
                <a:gd name="connsiteY1033" fmla="*/ 933580 h 1249044"/>
                <a:gd name="connsiteX1034" fmla="*/ 2179789 w 6580821"/>
                <a:gd name="connsiteY1034" fmla="*/ 928932 h 1249044"/>
                <a:gd name="connsiteX1035" fmla="*/ 2184395 w 6580821"/>
                <a:gd name="connsiteY1035" fmla="*/ 928932 h 1249044"/>
                <a:gd name="connsiteX1036" fmla="*/ 2184395 w 6580821"/>
                <a:gd name="connsiteY1036" fmla="*/ 924284 h 1249044"/>
                <a:gd name="connsiteX1037" fmla="*/ 2189001 w 6580821"/>
                <a:gd name="connsiteY1037" fmla="*/ 924284 h 1249044"/>
                <a:gd name="connsiteX1038" fmla="*/ 2189001 w 6580821"/>
                <a:gd name="connsiteY1038" fmla="*/ 919635 h 1249044"/>
                <a:gd name="connsiteX1039" fmla="*/ 2193607 w 6580821"/>
                <a:gd name="connsiteY1039" fmla="*/ 919635 h 1249044"/>
                <a:gd name="connsiteX1040" fmla="*/ 2193607 w 6580821"/>
                <a:gd name="connsiteY1040" fmla="*/ 914987 h 1249044"/>
                <a:gd name="connsiteX1041" fmla="*/ 2198213 w 6580821"/>
                <a:gd name="connsiteY1041" fmla="*/ 914987 h 1249044"/>
                <a:gd name="connsiteX1042" fmla="*/ 2198213 w 6580821"/>
                <a:gd name="connsiteY1042" fmla="*/ 910339 h 1249044"/>
                <a:gd name="connsiteX1043" fmla="*/ 2198213 w 6580821"/>
                <a:gd name="connsiteY1043" fmla="*/ 905690 h 1249044"/>
                <a:gd name="connsiteX1044" fmla="*/ 2202819 w 6580821"/>
                <a:gd name="connsiteY1044" fmla="*/ 905690 h 1249044"/>
                <a:gd name="connsiteX1045" fmla="*/ 2202819 w 6580821"/>
                <a:gd name="connsiteY1045" fmla="*/ 901042 h 1249044"/>
                <a:gd name="connsiteX1046" fmla="*/ 2207425 w 6580821"/>
                <a:gd name="connsiteY1046" fmla="*/ 901042 h 1249044"/>
                <a:gd name="connsiteX1047" fmla="*/ 2207425 w 6580821"/>
                <a:gd name="connsiteY1047" fmla="*/ 896393 h 1249044"/>
                <a:gd name="connsiteX1048" fmla="*/ 2212031 w 6580821"/>
                <a:gd name="connsiteY1048" fmla="*/ 896393 h 1249044"/>
                <a:gd name="connsiteX1049" fmla="*/ 2212031 w 6580821"/>
                <a:gd name="connsiteY1049" fmla="*/ 891745 h 1249044"/>
                <a:gd name="connsiteX1050" fmla="*/ 2212031 w 6580821"/>
                <a:gd name="connsiteY1050" fmla="*/ 887097 h 1249044"/>
                <a:gd name="connsiteX1051" fmla="*/ 2216637 w 6580821"/>
                <a:gd name="connsiteY1051" fmla="*/ 887097 h 1249044"/>
                <a:gd name="connsiteX1052" fmla="*/ 2216637 w 6580821"/>
                <a:gd name="connsiteY1052" fmla="*/ 882448 h 1249044"/>
                <a:gd name="connsiteX1053" fmla="*/ 2221243 w 6580821"/>
                <a:gd name="connsiteY1053" fmla="*/ 882448 h 1249044"/>
                <a:gd name="connsiteX1054" fmla="*/ 2221243 w 6580821"/>
                <a:gd name="connsiteY1054" fmla="*/ 877800 h 1249044"/>
                <a:gd name="connsiteX1055" fmla="*/ 2225849 w 6580821"/>
                <a:gd name="connsiteY1055" fmla="*/ 877800 h 1249044"/>
                <a:gd name="connsiteX1056" fmla="*/ 2225849 w 6580821"/>
                <a:gd name="connsiteY1056" fmla="*/ 873152 h 1249044"/>
                <a:gd name="connsiteX1057" fmla="*/ 2225849 w 6580821"/>
                <a:gd name="connsiteY1057" fmla="*/ 868503 h 1249044"/>
                <a:gd name="connsiteX1058" fmla="*/ 2230455 w 6580821"/>
                <a:gd name="connsiteY1058" fmla="*/ 868503 h 1249044"/>
                <a:gd name="connsiteX1059" fmla="*/ 2230455 w 6580821"/>
                <a:gd name="connsiteY1059" fmla="*/ 863855 h 1249044"/>
                <a:gd name="connsiteX1060" fmla="*/ 2235061 w 6580821"/>
                <a:gd name="connsiteY1060" fmla="*/ 863855 h 1249044"/>
                <a:gd name="connsiteX1061" fmla="*/ 2235061 w 6580821"/>
                <a:gd name="connsiteY1061" fmla="*/ 859207 h 1249044"/>
                <a:gd name="connsiteX1062" fmla="*/ 2235061 w 6580821"/>
                <a:gd name="connsiteY1062" fmla="*/ 854558 h 1249044"/>
                <a:gd name="connsiteX1063" fmla="*/ 2239667 w 6580821"/>
                <a:gd name="connsiteY1063" fmla="*/ 854558 h 1249044"/>
                <a:gd name="connsiteX1064" fmla="*/ 2239667 w 6580821"/>
                <a:gd name="connsiteY1064" fmla="*/ 849910 h 1249044"/>
                <a:gd name="connsiteX1065" fmla="*/ 2244273 w 6580821"/>
                <a:gd name="connsiteY1065" fmla="*/ 849910 h 1249044"/>
                <a:gd name="connsiteX1066" fmla="*/ 2244273 w 6580821"/>
                <a:gd name="connsiteY1066" fmla="*/ 845261 h 1249044"/>
                <a:gd name="connsiteX1067" fmla="*/ 2244273 w 6580821"/>
                <a:gd name="connsiteY1067" fmla="*/ 840613 h 1249044"/>
                <a:gd name="connsiteX1068" fmla="*/ 2248879 w 6580821"/>
                <a:gd name="connsiteY1068" fmla="*/ 840613 h 1249044"/>
                <a:gd name="connsiteX1069" fmla="*/ 2248879 w 6580821"/>
                <a:gd name="connsiteY1069" fmla="*/ 835965 h 1249044"/>
                <a:gd name="connsiteX1070" fmla="*/ 2253485 w 6580821"/>
                <a:gd name="connsiteY1070" fmla="*/ 835965 h 1249044"/>
                <a:gd name="connsiteX1071" fmla="*/ 2253485 w 6580821"/>
                <a:gd name="connsiteY1071" fmla="*/ 831316 h 1249044"/>
                <a:gd name="connsiteX1072" fmla="*/ 2253485 w 6580821"/>
                <a:gd name="connsiteY1072" fmla="*/ 826668 h 1249044"/>
                <a:gd name="connsiteX1073" fmla="*/ 2258091 w 6580821"/>
                <a:gd name="connsiteY1073" fmla="*/ 826668 h 1249044"/>
                <a:gd name="connsiteX1074" fmla="*/ 2258091 w 6580821"/>
                <a:gd name="connsiteY1074" fmla="*/ 822020 h 1249044"/>
                <a:gd name="connsiteX1075" fmla="*/ 2258091 w 6580821"/>
                <a:gd name="connsiteY1075" fmla="*/ 817371 h 1249044"/>
                <a:gd name="connsiteX1076" fmla="*/ 2253485 w 6580821"/>
                <a:gd name="connsiteY1076" fmla="*/ 817371 h 1249044"/>
                <a:gd name="connsiteX1077" fmla="*/ 2253485 w 6580821"/>
                <a:gd name="connsiteY1077" fmla="*/ 822020 h 1249044"/>
                <a:gd name="connsiteX1078" fmla="*/ 2248879 w 6580821"/>
                <a:gd name="connsiteY1078" fmla="*/ 822020 h 1249044"/>
                <a:gd name="connsiteX1079" fmla="*/ 2248879 w 6580821"/>
                <a:gd name="connsiteY1079" fmla="*/ 817371 h 1249044"/>
                <a:gd name="connsiteX1080" fmla="*/ 2244273 w 6580821"/>
                <a:gd name="connsiteY1080" fmla="*/ 817371 h 1249044"/>
                <a:gd name="connsiteX1081" fmla="*/ 3357514 w 6580821"/>
                <a:gd name="connsiteY1081" fmla="*/ 817167 h 1249044"/>
                <a:gd name="connsiteX1082" fmla="*/ 3357514 w 6580821"/>
                <a:gd name="connsiteY1082" fmla="*/ 821806 h 1249044"/>
                <a:gd name="connsiteX1083" fmla="*/ 3362130 w 6580821"/>
                <a:gd name="connsiteY1083" fmla="*/ 821806 h 1249044"/>
                <a:gd name="connsiteX1084" fmla="*/ 3357514 w 6580821"/>
                <a:gd name="connsiteY1084" fmla="*/ 817167 h 1249044"/>
                <a:gd name="connsiteX1085" fmla="*/ 1320165 w 6580821"/>
                <a:gd name="connsiteY1085" fmla="*/ 813436 h 1249044"/>
                <a:gd name="connsiteX1086" fmla="*/ 1321277 w 6580821"/>
                <a:gd name="connsiteY1086" fmla="*/ 813436 h 1249044"/>
                <a:gd name="connsiteX1087" fmla="*/ 1324610 w 6580821"/>
                <a:gd name="connsiteY1087" fmla="*/ 813436 h 1249044"/>
                <a:gd name="connsiteX1088" fmla="*/ 1326833 w 6580821"/>
                <a:gd name="connsiteY1088" fmla="*/ 813436 h 1249044"/>
                <a:gd name="connsiteX1089" fmla="*/ 1326833 w 6580821"/>
                <a:gd name="connsiteY1089" fmla="*/ 815659 h 1249044"/>
                <a:gd name="connsiteX1090" fmla="*/ 1324610 w 6580821"/>
                <a:gd name="connsiteY1090" fmla="*/ 815659 h 1249044"/>
                <a:gd name="connsiteX1091" fmla="*/ 1321278 w 6580821"/>
                <a:gd name="connsiteY1091" fmla="*/ 815659 h 1249044"/>
                <a:gd name="connsiteX1092" fmla="*/ 1321277 w 6580821"/>
                <a:gd name="connsiteY1092" fmla="*/ 815660 h 1249044"/>
                <a:gd name="connsiteX1093" fmla="*/ 1321276 w 6580821"/>
                <a:gd name="connsiteY1093" fmla="*/ 815659 h 1249044"/>
                <a:gd name="connsiteX1094" fmla="*/ 1320165 w 6580821"/>
                <a:gd name="connsiteY1094" fmla="*/ 815659 h 1249044"/>
                <a:gd name="connsiteX1095" fmla="*/ 1320165 w 6580821"/>
                <a:gd name="connsiteY1095" fmla="*/ 814548 h 1249044"/>
                <a:gd name="connsiteX1096" fmla="*/ 1104629 w 6580821"/>
                <a:gd name="connsiteY1096" fmla="*/ 813435 h 1249044"/>
                <a:gd name="connsiteX1097" fmla="*/ 1104628 w 6580821"/>
                <a:gd name="connsiteY1097" fmla="*/ 813436 h 1249044"/>
                <a:gd name="connsiteX1098" fmla="*/ 1104629 w 6580821"/>
                <a:gd name="connsiteY1098" fmla="*/ 813436 h 1249044"/>
                <a:gd name="connsiteX1099" fmla="*/ 2042476 w 6580821"/>
                <a:gd name="connsiteY1099" fmla="*/ 813434 h 1249044"/>
                <a:gd name="connsiteX1100" fmla="*/ 2046921 w 6580821"/>
                <a:gd name="connsiteY1100" fmla="*/ 813434 h 1249044"/>
                <a:gd name="connsiteX1101" fmla="*/ 2046921 w 6580821"/>
                <a:gd name="connsiteY1101" fmla="*/ 817879 h 1249044"/>
                <a:gd name="connsiteX1102" fmla="*/ 2042476 w 6580821"/>
                <a:gd name="connsiteY1102" fmla="*/ 817879 h 1249044"/>
                <a:gd name="connsiteX1103" fmla="*/ 2042476 w 6580821"/>
                <a:gd name="connsiteY1103" fmla="*/ 813434 h 1249044"/>
                <a:gd name="connsiteX1104" fmla="*/ 2073591 w 6580821"/>
                <a:gd name="connsiteY1104" fmla="*/ 808989 h 1249044"/>
                <a:gd name="connsiteX1105" fmla="*/ 2078036 w 6580821"/>
                <a:gd name="connsiteY1105" fmla="*/ 808989 h 1249044"/>
                <a:gd name="connsiteX1106" fmla="*/ 2078036 w 6580821"/>
                <a:gd name="connsiteY1106" fmla="*/ 813434 h 1249044"/>
                <a:gd name="connsiteX1107" fmla="*/ 2073591 w 6580821"/>
                <a:gd name="connsiteY1107" fmla="*/ 813434 h 1249044"/>
                <a:gd name="connsiteX1108" fmla="*/ 2073591 w 6580821"/>
                <a:gd name="connsiteY1108" fmla="*/ 808989 h 1249044"/>
                <a:gd name="connsiteX1109" fmla="*/ 2078455 w 6580821"/>
                <a:gd name="connsiteY1109" fmla="*/ 808074 h 1249044"/>
                <a:gd name="connsiteX1110" fmla="*/ 2083062 w 6580821"/>
                <a:gd name="connsiteY1110" fmla="*/ 808074 h 1249044"/>
                <a:gd name="connsiteX1111" fmla="*/ 2083062 w 6580821"/>
                <a:gd name="connsiteY1111" fmla="*/ 812723 h 1249044"/>
                <a:gd name="connsiteX1112" fmla="*/ 2078455 w 6580821"/>
                <a:gd name="connsiteY1112" fmla="*/ 812723 h 1249044"/>
                <a:gd name="connsiteX1113" fmla="*/ 2078455 w 6580821"/>
                <a:gd name="connsiteY1113" fmla="*/ 808074 h 1249044"/>
                <a:gd name="connsiteX1114" fmla="*/ 1672581 w 6580821"/>
                <a:gd name="connsiteY1114" fmla="*/ 807575 h 1249044"/>
                <a:gd name="connsiteX1115" fmla="*/ 1672581 w 6580821"/>
                <a:gd name="connsiteY1115" fmla="*/ 812222 h 1249044"/>
                <a:gd name="connsiteX1116" fmla="*/ 1677195 w 6580821"/>
                <a:gd name="connsiteY1116" fmla="*/ 812222 h 1249044"/>
                <a:gd name="connsiteX1117" fmla="*/ 1677195 w 6580821"/>
                <a:gd name="connsiteY1117" fmla="*/ 807575 h 1249044"/>
                <a:gd name="connsiteX1118" fmla="*/ 1672581 w 6580821"/>
                <a:gd name="connsiteY1118" fmla="*/ 807575 h 1249044"/>
                <a:gd name="connsiteX1119" fmla="*/ 2064701 w 6580821"/>
                <a:gd name="connsiteY1119" fmla="*/ 804544 h 1249044"/>
                <a:gd name="connsiteX1120" fmla="*/ 2069146 w 6580821"/>
                <a:gd name="connsiteY1120" fmla="*/ 804544 h 1249044"/>
                <a:gd name="connsiteX1121" fmla="*/ 2069146 w 6580821"/>
                <a:gd name="connsiteY1121" fmla="*/ 808989 h 1249044"/>
                <a:gd name="connsiteX1122" fmla="*/ 2064701 w 6580821"/>
                <a:gd name="connsiteY1122" fmla="*/ 808989 h 1249044"/>
                <a:gd name="connsiteX1123" fmla="*/ 2064701 w 6580821"/>
                <a:gd name="connsiteY1123" fmla="*/ 804544 h 1249044"/>
                <a:gd name="connsiteX1124" fmla="*/ 4169410 w 6580821"/>
                <a:gd name="connsiteY1124" fmla="*/ 797878 h 1249044"/>
                <a:gd name="connsiteX1125" fmla="*/ 4160520 w 6580821"/>
                <a:gd name="connsiteY1125" fmla="*/ 813436 h 1249044"/>
                <a:gd name="connsiteX1126" fmla="*/ 4169410 w 6580821"/>
                <a:gd name="connsiteY1126" fmla="*/ 797878 h 1249044"/>
                <a:gd name="connsiteX1127" fmla="*/ 4156870 w 6580821"/>
                <a:gd name="connsiteY1127" fmla="*/ 794158 h 1249044"/>
                <a:gd name="connsiteX1128" fmla="*/ 4152257 w 6580821"/>
                <a:gd name="connsiteY1128" fmla="*/ 808063 h 1249044"/>
                <a:gd name="connsiteX1129" fmla="*/ 4147645 w 6580821"/>
                <a:gd name="connsiteY1129" fmla="*/ 808063 h 1249044"/>
                <a:gd name="connsiteX1130" fmla="*/ 4156870 w 6580821"/>
                <a:gd name="connsiteY1130" fmla="*/ 794158 h 1249044"/>
                <a:gd name="connsiteX1131" fmla="*/ 4179412 w 6580821"/>
                <a:gd name="connsiteY1131" fmla="*/ 788988 h 1249044"/>
                <a:gd name="connsiteX1132" fmla="*/ 4180524 w 6580821"/>
                <a:gd name="connsiteY1132" fmla="*/ 790100 h 1249044"/>
                <a:gd name="connsiteX1133" fmla="*/ 4179412 w 6580821"/>
                <a:gd name="connsiteY1133" fmla="*/ 791212 h 1249044"/>
                <a:gd name="connsiteX1134" fmla="*/ 4178300 w 6580821"/>
                <a:gd name="connsiteY1134" fmla="*/ 790100 h 1249044"/>
                <a:gd name="connsiteX1135" fmla="*/ 4179412 w 6580821"/>
                <a:gd name="connsiteY1135" fmla="*/ 788988 h 1249044"/>
                <a:gd name="connsiteX1136" fmla="*/ 4148297 w 6580821"/>
                <a:gd name="connsiteY1136" fmla="*/ 788988 h 1249044"/>
                <a:gd name="connsiteX1137" fmla="*/ 4149409 w 6580821"/>
                <a:gd name="connsiteY1137" fmla="*/ 790100 h 1249044"/>
                <a:gd name="connsiteX1138" fmla="*/ 4148297 w 6580821"/>
                <a:gd name="connsiteY1138" fmla="*/ 791212 h 1249044"/>
                <a:gd name="connsiteX1139" fmla="*/ 4147185 w 6580821"/>
                <a:gd name="connsiteY1139" fmla="*/ 790100 h 1249044"/>
                <a:gd name="connsiteX1140" fmla="*/ 4148297 w 6580821"/>
                <a:gd name="connsiteY1140" fmla="*/ 788988 h 1249044"/>
                <a:gd name="connsiteX1141" fmla="*/ 873443 w 6580821"/>
                <a:gd name="connsiteY1141" fmla="*/ 788988 h 1249044"/>
                <a:gd name="connsiteX1142" fmla="*/ 877888 w 6580821"/>
                <a:gd name="connsiteY1142" fmla="*/ 788988 h 1249044"/>
                <a:gd name="connsiteX1143" fmla="*/ 877888 w 6580821"/>
                <a:gd name="connsiteY1143" fmla="*/ 793433 h 1249044"/>
                <a:gd name="connsiteX1144" fmla="*/ 873443 w 6580821"/>
                <a:gd name="connsiteY1144" fmla="*/ 788988 h 1249044"/>
                <a:gd name="connsiteX1145" fmla="*/ 3422138 w 6580821"/>
                <a:gd name="connsiteY1145" fmla="*/ 784696 h 1249044"/>
                <a:gd name="connsiteX1146" fmla="*/ 3426754 w 6580821"/>
                <a:gd name="connsiteY1146" fmla="*/ 784696 h 1249044"/>
                <a:gd name="connsiteX1147" fmla="*/ 3426754 w 6580821"/>
                <a:gd name="connsiteY1147" fmla="*/ 789335 h 1249044"/>
                <a:gd name="connsiteX1148" fmla="*/ 3422138 w 6580821"/>
                <a:gd name="connsiteY1148" fmla="*/ 789335 h 1249044"/>
                <a:gd name="connsiteX1149" fmla="*/ 3422138 w 6580821"/>
                <a:gd name="connsiteY1149" fmla="*/ 784696 h 1249044"/>
                <a:gd name="connsiteX1150" fmla="*/ 1336835 w 6580821"/>
                <a:gd name="connsiteY1150" fmla="*/ 784543 h 1249044"/>
                <a:gd name="connsiteX1151" fmla="*/ 1337947 w 6580821"/>
                <a:gd name="connsiteY1151" fmla="*/ 785655 h 1249044"/>
                <a:gd name="connsiteX1152" fmla="*/ 1336835 w 6580821"/>
                <a:gd name="connsiteY1152" fmla="*/ 786767 h 1249044"/>
                <a:gd name="connsiteX1153" fmla="*/ 1335723 w 6580821"/>
                <a:gd name="connsiteY1153" fmla="*/ 785655 h 1249044"/>
                <a:gd name="connsiteX1154" fmla="*/ 1336835 w 6580821"/>
                <a:gd name="connsiteY1154" fmla="*/ 784543 h 1249044"/>
                <a:gd name="connsiteX1155" fmla="*/ 891223 w 6580821"/>
                <a:gd name="connsiteY1155" fmla="*/ 784543 h 1249044"/>
                <a:gd name="connsiteX1156" fmla="*/ 895668 w 6580821"/>
                <a:gd name="connsiteY1156" fmla="*/ 784543 h 1249044"/>
                <a:gd name="connsiteX1157" fmla="*/ 891223 w 6580821"/>
                <a:gd name="connsiteY1157" fmla="*/ 788988 h 1249044"/>
                <a:gd name="connsiteX1158" fmla="*/ 891223 w 6580821"/>
                <a:gd name="connsiteY1158" fmla="*/ 784543 h 1249044"/>
                <a:gd name="connsiteX1159" fmla="*/ 868998 w 6580821"/>
                <a:gd name="connsiteY1159" fmla="*/ 780098 h 1249044"/>
                <a:gd name="connsiteX1160" fmla="*/ 871221 w 6580821"/>
                <a:gd name="connsiteY1160" fmla="*/ 780098 h 1249044"/>
                <a:gd name="connsiteX1161" fmla="*/ 871221 w 6580821"/>
                <a:gd name="connsiteY1161" fmla="*/ 782321 h 1249044"/>
                <a:gd name="connsiteX1162" fmla="*/ 868998 w 6580821"/>
                <a:gd name="connsiteY1162" fmla="*/ 782321 h 1249044"/>
                <a:gd name="connsiteX1163" fmla="*/ 3394442 w 6580821"/>
                <a:gd name="connsiteY1163" fmla="*/ 780057 h 1249044"/>
                <a:gd name="connsiteX1164" fmla="*/ 3394442 w 6580821"/>
                <a:gd name="connsiteY1164" fmla="*/ 784696 h 1249044"/>
                <a:gd name="connsiteX1165" fmla="*/ 3399058 w 6580821"/>
                <a:gd name="connsiteY1165" fmla="*/ 784696 h 1249044"/>
                <a:gd name="connsiteX1166" fmla="*/ 3399058 w 6580821"/>
                <a:gd name="connsiteY1166" fmla="*/ 780057 h 1249044"/>
                <a:gd name="connsiteX1167" fmla="*/ 3394442 w 6580821"/>
                <a:gd name="connsiteY1167" fmla="*/ 780057 h 1249044"/>
                <a:gd name="connsiteX1168" fmla="*/ 4190523 w 6580821"/>
                <a:gd name="connsiteY1168" fmla="*/ 775653 h 1249044"/>
                <a:gd name="connsiteX1169" fmla="*/ 4191635 w 6580821"/>
                <a:gd name="connsiteY1169" fmla="*/ 776765 h 1249044"/>
                <a:gd name="connsiteX1170" fmla="*/ 4190523 w 6580821"/>
                <a:gd name="connsiteY1170" fmla="*/ 777877 h 1249044"/>
                <a:gd name="connsiteX1171" fmla="*/ 4189411 w 6580821"/>
                <a:gd name="connsiteY1171" fmla="*/ 776765 h 1249044"/>
                <a:gd name="connsiteX1172" fmla="*/ 4190523 w 6580821"/>
                <a:gd name="connsiteY1172" fmla="*/ 775653 h 1249044"/>
                <a:gd name="connsiteX1173" fmla="*/ 1336835 w 6580821"/>
                <a:gd name="connsiteY1173" fmla="*/ 775653 h 1249044"/>
                <a:gd name="connsiteX1174" fmla="*/ 1337947 w 6580821"/>
                <a:gd name="connsiteY1174" fmla="*/ 776765 h 1249044"/>
                <a:gd name="connsiteX1175" fmla="*/ 1336835 w 6580821"/>
                <a:gd name="connsiteY1175" fmla="*/ 777877 h 1249044"/>
                <a:gd name="connsiteX1176" fmla="*/ 1335723 w 6580821"/>
                <a:gd name="connsiteY1176" fmla="*/ 776765 h 1249044"/>
                <a:gd name="connsiteX1177" fmla="*/ 1336835 w 6580821"/>
                <a:gd name="connsiteY1177" fmla="*/ 775653 h 1249044"/>
                <a:gd name="connsiteX1178" fmla="*/ 870110 w 6580821"/>
                <a:gd name="connsiteY1178" fmla="*/ 775653 h 1249044"/>
                <a:gd name="connsiteX1179" fmla="*/ 871222 w 6580821"/>
                <a:gd name="connsiteY1179" fmla="*/ 776765 h 1249044"/>
                <a:gd name="connsiteX1180" fmla="*/ 870110 w 6580821"/>
                <a:gd name="connsiteY1180" fmla="*/ 777877 h 1249044"/>
                <a:gd name="connsiteX1181" fmla="*/ 868998 w 6580821"/>
                <a:gd name="connsiteY1181" fmla="*/ 776765 h 1249044"/>
                <a:gd name="connsiteX1182" fmla="*/ 870110 w 6580821"/>
                <a:gd name="connsiteY1182" fmla="*/ 775653 h 1249044"/>
                <a:gd name="connsiteX1183" fmla="*/ 1336835 w 6580821"/>
                <a:gd name="connsiteY1183" fmla="*/ 771208 h 1249044"/>
                <a:gd name="connsiteX1184" fmla="*/ 1337947 w 6580821"/>
                <a:gd name="connsiteY1184" fmla="*/ 772320 h 1249044"/>
                <a:gd name="connsiteX1185" fmla="*/ 1336835 w 6580821"/>
                <a:gd name="connsiteY1185" fmla="*/ 773432 h 1249044"/>
                <a:gd name="connsiteX1186" fmla="*/ 1335723 w 6580821"/>
                <a:gd name="connsiteY1186" fmla="*/ 772320 h 1249044"/>
                <a:gd name="connsiteX1187" fmla="*/ 1336835 w 6580821"/>
                <a:gd name="connsiteY1187" fmla="*/ 771208 h 1249044"/>
                <a:gd name="connsiteX1188" fmla="*/ 937895 w 6580821"/>
                <a:gd name="connsiteY1188" fmla="*/ 771208 h 1249044"/>
                <a:gd name="connsiteX1189" fmla="*/ 942340 w 6580821"/>
                <a:gd name="connsiteY1189" fmla="*/ 771208 h 1249044"/>
                <a:gd name="connsiteX1190" fmla="*/ 937895 w 6580821"/>
                <a:gd name="connsiteY1190" fmla="*/ 775653 h 1249044"/>
                <a:gd name="connsiteX1191" fmla="*/ 937895 w 6580821"/>
                <a:gd name="connsiteY1191" fmla="*/ 771208 h 1249044"/>
                <a:gd name="connsiteX1192" fmla="*/ 879000 w 6580821"/>
                <a:gd name="connsiteY1192" fmla="*/ 766763 h 1249044"/>
                <a:gd name="connsiteX1193" fmla="*/ 880112 w 6580821"/>
                <a:gd name="connsiteY1193" fmla="*/ 767875 h 1249044"/>
                <a:gd name="connsiteX1194" fmla="*/ 879000 w 6580821"/>
                <a:gd name="connsiteY1194" fmla="*/ 768987 h 1249044"/>
                <a:gd name="connsiteX1195" fmla="*/ 877888 w 6580821"/>
                <a:gd name="connsiteY1195" fmla="*/ 767875 h 1249044"/>
                <a:gd name="connsiteX1196" fmla="*/ 879000 w 6580821"/>
                <a:gd name="connsiteY1196" fmla="*/ 766763 h 1249044"/>
                <a:gd name="connsiteX1197" fmla="*/ 3412906 w 6580821"/>
                <a:gd name="connsiteY1197" fmla="*/ 766141 h 1249044"/>
                <a:gd name="connsiteX1198" fmla="*/ 3412906 w 6580821"/>
                <a:gd name="connsiteY1198" fmla="*/ 770780 h 1249044"/>
                <a:gd name="connsiteX1199" fmla="*/ 3408290 w 6580821"/>
                <a:gd name="connsiteY1199" fmla="*/ 770780 h 1249044"/>
                <a:gd name="connsiteX1200" fmla="*/ 3403674 w 6580821"/>
                <a:gd name="connsiteY1200" fmla="*/ 770780 h 1249044"/>
                <a:gd name="connsiteX1201" fmla="*/ 3403674 w 6580821"/>
                <a:gd name="connsiteY1201" fmla="*/ 775418 h 1249044"/>
                <a:gd name="connsiteX1202" fmla="*/ 3408290 w 6580821"/>
                <a:gd name="connsiteY1202" fmla="*/ 775418 h 1249044"/>
                <a:gd name="connsiteX1203" fmla="*/ 3412906 w 6580821"/>
                <a:gd name="connsiteY1203" fmla="*/ 775418 h 1249044"/>
                <a:gd name="connsiteX1204" fmla="*/ 3412906 w 6580821"/>
                <a:gd name="connsiteY1204" fmla="*/ 770780 h 1249044"/>
                <a:gd name="connsiteX1205" fmla="*/ 3417522 w 6580821"/>
                <a:gd name="connsiteY1205" fmla="*/ 770780 h 1249044"/>
                <a:gd name="connsiteX1206" fmla="*/ 3417522 w 6580821"/>
                <a:gd name="connsiteY1206" fmla="*/ 766141 h 1249044"/>
                <a:gd name="connsiteX1207" fmla="*/ 3412906 w 6580821"/>
                <a:gd name="connsiteY1207" fmla="*/ 766141 h 1249044"/>
                <a:gd name="connsiteX1208" fmla="*/ 878157 w 6580821"/>
                <a:gd name="connsiteY1208" fmla="*/ 762367 h 1249044"/>
                <a:gd name="connsiteX1209" fmla="*/ 878157 w 6580821"/>
                <a:gd name="connsiteY1209" fmla="*/ 763161 h 1249044"/>
                <a:gd name="connsiteX1210" fmla="*/ 878951 w 6580821"/>
                <a:gd name="connsiteY1210" fmla="*/ 762367 h 1249044"/>
                <a:gd name="connsiteX1211" fmla="*/ 4173855 w 6580821"/>
                <a:gd name="connsiteY1211" fmla="*/ 753428 h 1249044"/>
                <a:gd name="connsiteX1212" fmla="*/ 4178300 w 6580821"/>
                <a:gd name="connsiteY1212" fmla="*/ 753428 h 1249044"/>
                <a:gd name="connsiteX1213" fmla="*/ 4173855 w 6580821"/>
                <a:gd name="connsiteY1213" fmla="*/ 757873 h 1249044"/>
                <a:gd name="connsiteX1214" fmla="*/ 4173855 w 6580821"/>
                <a:gd name="connsiteY1214" fmla="*/ 753428 h 1249044"/>
                <a:gd name="connsiteX1215" fmla="*/ 681197 w 6580821"/>
                <a:gd name="connsiteY1215" fmla="*/ 753428 h 1249044"/>
                <a:gd name="connsiteX1216" fmla="*/ 682309 w 6580821"/>
                <a:gd name="connsiteY1216" fmla="*/ 754540 h 1249044"/>
                <a:gd name="connsiteX1217" fmla="*/ 681197 w 6580821"/>
                <a:gd name="connsiteY1217" fmla="*/ 755652 h 1249044"/>
                <a:gd name="connsiteX1218" fmla="*/ 680085 w 6580821"/>
                <a:gd name="connsiteY1218" fmla="*/ 754540 h 1249044"/>
                <a:gd name="connsiteX1219" fmla="*/ 681197 w 6580821"/>
                <a:gd name="connsiteY1219" fmla="*/ 753428 h 1249044"/>
                <a:gd name="connsiteX1220" fmla="*/ 3482145 w 6580821"/>
                <a:gd name="connsiteY1220" fmla="*/ 752225 h 1249044"/>
                <a:gd name="connsiteX1221" fmla="*/ 3482145 w 6580821"/>
                <a:gd name="connsiteY1221" fmla="*/ 756864 h 1249044"/>
                <a:gd name="connsiteX1222" fmla="*/ 3482145 w 6580821"/>
                <a:gd name="connsiteY1222" fmla="*/ 761502 h 1249044"/>
                <a:gd name="connsiteX1223" fmla="*/ 3482145 w 6580821"/>
                <a:gd name="connsiteY1223" fmla="*/ 766141 h 1249044"/>
                <a:gd name="connsiteX1224" fmla="*/ 3482145 w 6580821"/>
                <a:gd name="connsiteY1224" fmla="*/ 770780 h 1249044"/>
                <a:gd name="connsiteX1225" fmla="*/ 3482145 w 6580821"/>
                <a:gd name="connsiteY1225" fmla="*/ 775418 h 1249044"/>
                <a:gd name="connsiteX1226" fmla="*/ 3482145 w 6580821"/>
                <a:gd name="connsiteY1226" fmla="*/ 789335 h 1249044"/>
                <a:gd name="connsiteX1227" fmla="*/ 3482145 w 6580821"/>
                <a:gd name="connsiteY1227" fmla="*/ 793973 h 1249044"/>
                <a:gd name="connsiteX1228" fmla="*/ 3482145 w 6580821"/>
                <a:gd name="connsiteY1228" fmla="*/ 798612 h 1249044"/>
                <a:gd name="connsiteX1229" fmla="*/ 3482145 w 6580821"/>
                <a:gd name="connsiteY1229" fmla="*/ 803251 h 1249044"/>
                <a:gd name="connsiteX1230" fmla="*/ 3486761 w 6580821"/>
                <a:gd name="connsiteY1230" fmla="*/ 803251 h 1249044"/>
                <a:gd name="connsiteX1231" fmla="*/ 3486761 w 6580821"/>
                <a:gd name="connsiteY1231" fmla="*/ 807889 h 1249044"/>
                <a:gd name="connsiteX1232" fmla="*/ 3482145 w 6580821"/>
                <a:gd name="connsiteY1232" fmla="*/ 807889 h 1249044"/>
                <a:gd name="connsiteX1233" fmla="*/ 3482145 w 6580821"/>
                <a:gd name="connsiteY1233" fmla="*/ 812528 h 1249044"/>
                <a:gd name="connsiteX1234" fmla="*/ 3482145 w 6580821"/>
                <a:gd name="connsiteY1234" fmla="*/ 817167 h 1249044"/>
                <a:gd name="connsiteX1235" fmla="*/ 3486761 w 6580821"/>
                <a:gd name="connsiteY1235" fmla="*/ 817167 h 1249044"/>
                <a:gd name="connsiteX1236" fmla="*/ 3491377 w 6580821"/>
                <a:gd name="connsiteY1236" fmla="*/ 817167 h 1249044"/>
                <a:gd name="connsiteX1237" fmla="*/ 3491377 w 6580821"/>
                <a:gd name="connsiteY1237" fmla="*/ 812528 h 1249044"/>
                <a:gd name="connsiteX1238" fmla="*/ 3491377 w 6580821"/>
                <a:gd name="connsiteY1238" fmla="*/ 807889 h 1249044"/>
                <a:gd name="connsiteX1239" fmla="*/ 3491377 w 6580821"/>
                <a:gd name="connsiteY1239" fmla="*/ 803251 h 1249044"/>
                <a:gd name="connsiteX1240" fmla="*/ 3491377 w 6580821"/>
                <a:gd name="connsiteY1240" fmla="*/ 798612 h 1249044"/>
                <a:gd name="connsiteX1241" fmla="*/ 3486761 w 6580821"/>
                <a:gd name="connsiteY1241" fmla="*/ 798612 h 1249044"/>
                <a:gd name="connsiteX1242" fmla="*/ 3486761 w 6580821"/>
                <a:gd name="connsiteY1242" fmla="*/ 793973 h 1249044"/>
                <a:gd name="connsiteX1243" fmla="*/ 3486761 w 6580821"/>
                <a:gd name="connsiteY1243" fmla="*/ 789335 h 1249044"/>
                <a:gd name="connsiteX1244" fmla="*/ 3491377 w 6580821"/>
                <a:gd name="connsiteY1244" fmla="*/ 789335 h 1249044"/>
                <a:gd name="connsiteX1245" fmla="*/ 3491377 w 6580821"/>
                <a:gd name="connsiteY1245" fmla="*/ 784696 h 1249044"/>
                <a:gd name="connsiteX1246" fmla="*/ 3486761 w 6580821"/>
                <a:gd name="connsiteY1246" fmla="*/ 784696 h 1249044"/>
                <a:gd name="connsiteX1247" fmla="*/ 3486761 w 6580821"/>
                <a:gd name="connsiteY1247" fmla="*/ 780057 h 1249044"/>
                <a:gd name="connsiteX1248" fmla="*/ 3486761 w 6580821"/>
                <a:gd name="connsiteY1248" fmla="*/ 775418 h 1249044"/>
                <a:gd name="connsiteX1249" fmla="*/ 3486761 w 6580821"/>
                <a:gd name="connsiteY1249" fmla="*/ 770780 h 1249044"/>
                <a:gd name="connsiteX1250" fmla="*/ 3486761 w 6580821"/>
                <a:gd name="connsiteY1250" fmla="*/ 766141 h 1249044"/>
                <a:gd name="connsiteX1251" fmla="*/ 3486761 w 6580821"/>
                <a:gd name="connsiteY1251" fmla="*/ 761502 h 1249044"/>
                <a:gd name="connsiteX1252" fmla="*/ 3491377 w 6580821"/>
                <a:gd name="connsiteY1252" fmla="*/ 761502 h 1249044"/>
                <a:gd name="connsiteX1253" fmla="*/ 3491377 w 6580821"/>
                <a:gd name="connsiteY1253" fmla="*/ 756864 h 1249044"/>
                <a:gd name="connsiteX1254" fmla="*/ 3486761 w 6580821"/>
                <a:gd name="connsiteY1254" fmla="*/ 756864 h 1249044"/>
                <a:gd name="connsiteX1255" fmla="*/ 3486761 w 6580821"/>
                <a:gd name="connsiteY1255" fmla="*/ 752225 h 1249044"/>
                <a:gd name="connsiteX1256" fmla="*/ 3482145 w 6580821"/>
                <a:gd name="connsiteY1256" fmla="*/ 752225 h 1249044"/>
                <a:gd name="connsiteX1257" fmla="*/ 1020128 w 6580821"/>
                <a:gd name="connsiteY1257" fmla="*/ 742315 h 1249044"/>
                <a:gd name="connsiteX1258" fmla="*/ 1020128 w 6580821"/>
                <a:gd name="connsiteY1258" fmla="*/ 742316 h 1249044"/>
                <a:gd name="connsiteX1259" fmla="*/ 1020128 w 6580821"/>
                <a:gd name="connsiteY1259" fmla="*/ 746760 h 1249044"/>
                <a:gd name="connsiteX1260" fmla="*/ 1015683 w 6580821"/>
                <a:gd name="connsiteY1260" fmla="*/ 746760 h 1249044"/>
                <a:gd name="connsiteX1261" fmla="*/ 1020128 w 6580821"/>
                <a:gd name="connsiteY1261" fmla="*/ 742315 h 1249044"/>
                <a:gd name="connsiteX1262" fmla="*/ 3482145 w 6580821"/>
                <a:gd name="connsiteY1262" fmla="*/ 738309 h 1249044"/>
                <a:gd name="connsiteX1263" fmla="*/ 3482145 w 6580821"/>
                <a:gd name="connsiteY1263" fmla="*/ 747586 h 1249044"/>
                <a:gd name="connsiteX1264" fmla="*/ 3486761 w 6580821"/>
                <a:gd name="connsiteY1264" fmla="*/ 747586 h 1249044"/>
                <a:gd name="connsiteX1265" fmla="*/ 3486761 w 6580821"/>
                <a:gd name="connsiteY1265" fmla="*/ 742948 h 1249044"/>
                <a:gd name="connsiteX1266" fmla="*/ 3486761 w 6580821"/>
                <a:gd name="connsiteY1266" fmla="*/ 738309 h 1249044"/>
                <a:gd name="connsiteX1267" fmla="*/ 3482145 w 6580821"/>
                <a:gd name="connsiteY1267" fmla="*/ 738309 h 1249044"/>
                <a:gd name="connsiteX1268" fmla="*/ 1331278 w 6580821"/>
                <a:gd name="connsiteY1268" fmla="*/ 737871 h 1249044"/>
                <a:gd name="connsiteX1269" fmla="*/ 1333501 w 6580821"/>
                <a:gd name="connsiteY1269" fmla="*/ 737871 h 1249044"/>
                <a:gd name="connsiteX1270" fmla="*/ 1333501 w 6580821"/>
                <a:gd name="connsiteY1270" fmla="*/ 740094 h 1249044"/>
                <a:gd name="connsiteX1271" fmla="*/ 1331278 w 6580821"/>
                <a:gd name="connsiteY1271" fmla="*/ 740094 h 1249044"/>
                <a:gd name="connsiteX1272" fmla="*/ 916782 w 6580821"/>
                <a:gd name="connsiteY1272" fmla="*/ 737871 h 1249044"/>
                <a:gd name="connsiteX1273" fmla="*/ 917894 w 6580821"/>
                <a:gd name="connsiteY1273" fmla="*/ 738983 h 1249044"/>
                <a:gd name="connsiteX1274" fmla="*/ 916782 w 6580821"/>
                <a:gd name="connsiteY1274" fmla="*/ 740095 h 1249044"/>
                <a:gd name="connsiteX1275" fmla="*/ 915670 w 6580821"/>
                <a:gd name="connsiteY1275" fmla="*/ 738983 h 1249044"/>
                <a:gd name="connsiteX1276" fmla="*/ 916782 w 6580821"/>
                <a:gd name="connsiteY1276" fmla="*/ 737871 h 1249044"/>
                <a:gd name="connsiteX1277" fmla="*/ 4173855 w 6580821"/>
                <a:gd name="connsiteY1277" fmla="*/ 737870 h 1249044"/>
                <a:gd name="connsiteX1278" fmla="*/ 4169410 w 6580821"/>
                <a:gd name="connsiteY1278" fmla="*/ 753428 h 1249044"/>
                <a:gd name="connsiteX1279" fmla="*/ 4173855 w 6580821"/>
                <a:gd name="connsiteY1279" fmla="*/ 737870 h 1249044"/>
                <a:gd name="connsiteX1280" fmla="*/ 4604730 w 6580821"/>
                <a:gd name="connsiteY1280" fmla="*/ 733621 h 1249044"/>
                <a:gd name="connsiteX1281" fmla="*/ 4627803 w 6580821"/>
                <a:gd name="connsiteY1281" fmla="*/ 738262 h 1249044"/>
                <a:gd name="connsiteX1282" fmla="*/ 4660106 w 6580821"/>
                <a:gd name="connsiteY1282" fmla="*/ 738262 h 1249044"/>
                <a:gd name="connsiteX1283" fmla="*/ 4669335 w 6580821"/>
                <a:gd name="connsiteY1283" fmla="*/ 742903 h 1249044"/>
                <a:gd name="connsiteX1284" fmla="*/ 4687794 w 6580821"/>
                <a:gd name="connsiteY1284" fmla="*/ 756827 h 1249044"/>
                <a:gd name="connsiteX1285" fmla="*/ 4701638 w 6580821"/>
                <a:gd name="connsiteY1285" fmla="*/ 775391 h 1249044"/>
                <a:gd name="connsiteX1286" fmla="*/ 4692409 w 6580821"/>
                <a:gd name="connsiteY1286" fmla="*/ 780032 h 1249044"/>
                <a:gd name="connsiteX1287" fmla="*/ 4678565 w 6580821"/>
                <a:gd name="connsiteY1287" fmla="*/ 793956 h 1249044"/>
                <a:gd name="connsiteX1288" fmla="*/ 4673950 w 6580821"/>
                <a:gd name="connsiteY1288" fmla="*/ 803238 h 1249044"/>
                <a:gd name="connsiteX1289" fmla="*/ 4623189 w 6580821"/>
                <a:gd name="connsiteY1289" fmla="*/ 812520 h 1249044"/>
                <a:gd name="connsiteX1290" fmla="*/ 4604730 w 6580821"/>
                <a:gd name="connsiteY1290" fmla="*/ 840367 h 1249044"/>
                <a:gd name="connsiteX1291" fmla="*/ 4600115 w 6580821"/>
                <a:gd name="connsiteY1291" fmla="*/ 849649 h 1249044"/>
                <a:gd name="connsiteX1292" fmla="*/ 4572428 w 6580821"/>
                <a:gd name="connsiteY1292" fmla="*/ 886778 h 1249044"/>
                <a:gd name="connsiteX1293" fmla="*/ 4563198 w 6580821"/>
                <a:gd name="connsiteY1293" fmla="*/ 896060 h 1249044"/>
                <a:gd name="connsiteX1294" fmla="*/ 4553969 w 6580821"/>
                <a:gd name="connsiteY1294" fmla="*/ 905342 h 1249044"/>
                <a:gd name="connsiteX1295" fmla="*/ 4572428 w 6580821"/>
                <a:gd name="connsiteY1295" fmla="*/ 905342 h 1249044"/>
                <a:gd name="connsiteX1296" fmla="*/ 4590886 w 6580821"/>
                <a:gd name="connsiteY1296" fmla="*/ 896060 h 1249044"/>
                <a:gd name="connsiteX1297" fmla="*/ 4627803 w 6580821"/>
                <a:gd name="connsiteY1297" fmla="*/ 891419 h 1249044"/>
                <a:gd name="connsiteX1298" fmla="*/ 4646262 w 6580821"/>
                <a:gd name="connsiteY1298" fmla="*/ 891419 h 1249044"/>
                <a:gd name="connsiteX1299" fmla="*/ 4655491 w 6580821"/>
                <a:gd name="connsiteY1299" fmla="*/ 886778 h 1249044"/>
                <a:gd name="connsiteX1300" fmla="*/ 4715482 w 6580821"/>
                <a:gd name="connsiteY1300" fmla="*/ 886778 h 1249044"/>
                <a:gd name="connsiteX1301" fmla="*/ 4724711 w 6580821"/>
                <a:gd name="connsiteY1301" fmla="*/ 896060 h 1249044"/>
                <a:gd name="connsiteX1302" fmla="*/ 4770858 w 6580821"/>
                <a:gd name="connsiteY1302" fmla="*/ 919265 h 1249044"/>
                <a:gd name="connsiteX1303" fmla="*/ 4780087 w 6580821"/>
                <a:gd name="connsiteY1303" fmla="*/ 923906 h 1249044"/>
                <a:gd name="connsiteX1304" fmla="*/ 4789316 w 6580821"/>
                <a:gd name="connsiteY1304" fmla="*/ 947112 h 1249044"/>
                <a:gd name="connsiteX1305" fmla="*/ 4789316 w 6580821"/>
                <a:gd name="connsiteY1305" fmla="*/ 956394 h 1249044"/>
                <a:gd name="connsiteX1306" fmla="*/ 4784702 w 6580821"/>
                <a:gd name="connsiteY1306" fmla="*/ 965676 h 1249044"/>
                <a:gd name="connsiteX1307" fmla="*/ 4780087 w 6580821"/>
                <a:gd name="connsiteY1307" fmla="*/ 979600 h 1249044"/>
                <a:gd name="connsiteX1308" fmla="*/ 4752399 w 6580821"/>
                <a:gd name="connsiteY1308" fmla="*/ 984241 h 1249044"/>
                <a:gd name="connsiteX1309" fmla="*/ 4724711 w 6580821"/>
                <a:gd name="connsiteY1309" fmla="*/ 984241 h 1249044"/>
                <a:gd name="connsiteX1310" fmla="*/ 4678565 w 6580821"/>
                <a:gd name="connsiteY1310" fmla="*/ 984241 h 1249044"/>
                <a:gd name="connsiteX1311" fmla="*/ 4641647 w 6580821"/>
                <a:gd name="connsiteY1311" fmla="*/ 984241 h 1249044"/>
                <a:gd name="connsiteX1312" fmla="*/ 4613959 w 6580821"/>
                <a:gd name="connsiteY1312" fmla="*/ 974959 h 1249044"/>
                <a:gd name="connsiteX1313" fmla="*/ 4493979 w 6580821"/>
                <a:gd name="connsiteY1313" fmla="*/ 984241 h 1249044"/>
                <a:gd name="connsiteX1314" fmla="*/ 4429373 w 6580821"/>
                <a:gd name="connsiteY1314" fmla="*/ 998164 h 1249044"/>
                <a:gd name="connsiteX1315" fmla="*/ 4309392 w 6580821"/>
                <a:gd name="connsiteY1315" fmla="*/ 1016729 h 1249044"/>
                <a:gd name="connsiteX1316" fmla="*/ 4286319 w 6580821"/>
                <a:gd name="connsiteY1316" fmla="*/ 1026011 h 1249044"/>
                <a:gd name="connsiteX1317" fmla="*/ 4258631 w 6580821"/>
                <a:gd name="connsiteY1317" fmla="*/ 1039934 h 1249044"/>
                <a:gd name="connsiteX1318" fmla="*/ 4254016 w 6580821"/>
                <a:gd name="connsiteY1318" fmla="*/ 1044575 h 1249044"/>
                <a:gd name="connsiteX1319" fmla="*/ 4235558 w 6580821"/>
                <a:gd name="connsiteY1319" fmla="*/ 1030652 h 1249044"/>
                <a:gd name="connsiteX1320" fmla="*/ 4207870 w 6580821"/>
                <a:gd name="connsiteY1320" fmla="*/ 1035293 h 1249044"/>
                <a:gd name="connsiteX1321" fmla="*/ 4203255 w 6580821"/>
                <a:gd name="connsiteY1321" fmla="*/ 1035293 h 1249044"/>
                <a:gd name="connsiteX1322" fmla="*/ 4203255 w 6580821"/>
                <a:gd name="connsiteY1322" fmla="*/ 1021370 h 1249044"/>
                <a:gd name="connsiteX1323" fmla="*/ 4217099 w 6580821"/>
                <a:gd name="connsiteY1323" fmla="*/ 993523 h 1249044"/>
                <a:gd name="connsiteX1324" fmla="*/ 4235558 w 6580821"/>
                <a:gd name="connsiteY1324" fmla="*/ 974959 h 1249044"/>
                <a:gd name="connsiteX1325" fmla="*/ 4249402 w 6580821"/>
                <a:gd name="connsiteY1325" fmla="*/ 965676 h 1249044"/>
                <a:gd name="connsiteX1326" fmla="*/ 4277090 w 6580821"/>
                <a:gd name="connsiteY1326" fmla="*/ 956394 h 1249044"/>
                <a:gd name="connsiteX1327" fmla="*/ 4304778 w 6580821"/>
                <a:gd name="connsiteY1327" fmla="*/ 951753 h 1249044"/>
                <a:gd name="connsiteX1328" fmla="*/ 4346310 w 6580821"/>
                <a:gd name="connsiteY1328" fmla="*/ 937830 h 1249044"/>
                <a:gd name="connsiteX1329" fmla="*/ 4378612 w 6580821"/>
                <a:gd name="connsiteY1329" fmla="*/ 933189 h 1249044"/>
                <a:gd name="connsiteX1330" fmla="*/ 4433988 w 6580821"/>
                <a:gd name="connsiteY1330" fmla="*/ 919265 h 1249044"/>
                <a:gd name="connsiteX1331" fmla="*/ 4484749 w 6580821"/>
                <a:gd name="connsiteY1331" fmla="*/ 882137 h 1249044"/>
                <a:gd name="connsiteX1332" fmla="*/ 4507823 w 6580821"/>
                <a:gd name="connsiteY1332" fmla="*/ 817161 h 1249044"/>
                <a:gd name="connsiteX1333" fmla="*/ 4447832 w 6580821"/>
                <a:gd name="connsiteY1333" fmla="*/ 831084 h 1249044"/>
                <a:gd name="connsiteX1334" fmla="*/ 4424759 w 6580821"/>
                <a:gd name="connsiteY1334" fmla="*/ 835725 h 1249044"/>
                <a:gd name="connsiteX1335" fmla="*/ 4360154 w 6580821"/>
                <a:gd name="connsiteY1335" fmla="*/ 849649 h 1249044"/>
                <a:gd name="connsiteX1336" fmla="*/ 4350924 w 6580821"/>
                <a:gd name="connsiteY1336" fmla="*/ 854290 h 1249044"/>
                <a:gd name="connsiteX1337" fmla="*/ 4309392 w 6580821"/>
                <a:gd name="connsiteY1337" fmla="*/ 831084 h 1249044"/>
                <a:gd name="connsiteX1338" fmla="*/ 4300163 w 6580821"/>
                <a:gd name="connsiteY1338" fmla="*/ 807879 h 1249044"/>
                <a:gd name="connsiteX1339" fmla="*/ 4341695 w 6580821"/>
                <a:gd name="connsiteY1339" fmla="*/ 798597 h 1249044"/>
                <a:gd name="connsiteX1340" fmla="*/ 4360154 w 6580821"/>
                <a:gd name="connsiteY1340" fmla="*/ 798597 h 1249044"/>
                <a:gd name="connsiteX1341" fmla="*/ 4429373 w 6580821"/>
                <a:gd name="connsiteY1341" fmla="*/ 780032 h 1249044"/>
                <a:gd name="connsiteX1342" fmla="*/ 4512437 w 6580821"/>
                <a:gd name="connsiteY1342" fmla="*/ 756827 h 1249044"/>
                <a:gd name="connsiteX1343" fmla="*/ 4544740 w 6580821"/>
                <a:gd name="connsiteY1343" fmla="*/ 747545 h 1249044"/>
                <a:gd name="connsiteX1344" fmla="*/ 4581657 w 6580821"/>
                <a:gd name="connsiteY1344" fmla="*/ 742903 h 1249044"/>
                <a:gd name="connsiteX1345" fmla="*/ 4604730 w 6580821"/>
                <a:gd name="connsiteY1345" fmla="*/ 733621 h 1249044"/>
                <a:gd name="connsiteX1346" fmla="*/ 1331278 w 6580821"/>
                <a:gd name="connsiteY1346" fmla="*/ 733426 h 1249044"/>
                <a:gd name="connsiteX1347" fmla="*/ 1333501 w 6580821"/>
                <a:gd name="connsiteY1347" fmla="*/ 733426 h 1249044"/>
                <a:gd name="connsiteX1348" fmla="*/ 1333501 w 6580821"/>
                <a:gd name="connsiteY1348" fmla="*/ 735649 h 1249044"/>
                <a:gd name="connsiteX1349" fmla="*/ 1331278 w 6580821"/>
                <a:gd name="connsiteY1349" fmla="*/ 735649 h 1249044"/>
                <a:gd name="connsiteX1350" fmla="*/ 2378074 w 6580821"/>
                <a:gd name="connsiteY1350" fmla="*/ 733424 h 1249044"/>
                <a:gd name="connsiteX1351" fmla="*/ 2382519 w 6580821"/>
                <a:gd name="connsiteY1351" fmla="*/ 733424 h 1249044"/>
                <a:gd name="connsiteX1352" fmla="*/ 2382519 w 6580821"/>
                <a:gd name="connsiteY1352" fmla="*/ 737869 h 1249044"/>
                <a:gd name="connsiteX1353" fmla="*/ 2378074 w 6580821"/>
                <a:gd name="connsiteY1353" fmla="*/ 737869 h 1249044"/>
                <a:gd name="connsiteX1354" fmla="*/ 2378074 w 6580821"/>
                <a:gd name="connsiteY1354" fmla="*/ 733424 h 1249044"/>
                <a:gd name="connsiteX1355" fmla="*/ 924560 w 6580821"/>
                <a:gd name="connsiteY1355" fmla="*/ 724536 h 1249044"/>
                <a:gd name="connsiteX1356" fmla="*/ 925672 w 6580821"/>
                <a:gd name="connsiteY1356" fmla="*/ 724536 h 1249044"/>
                <a:gd name="connsiteX1357" fmla="*/ 926783 w 6580821"/>
                <a:gd name="connsiteY1357" fmla="*/ 724536 h 1249044"/>
                <a:gd name="connsiteX1358" fmla="*/ 926783 w 6580821"/>
                <a:gd name="connsiteY1358" fmla="*/ 725647 h 1249044"/>
                <a:gd name="connsiteX1359" fmla="*/ 926784 w 6580821"/>
                <a:gd name="connsiteY1359" fmla="*/ 725648 h 1249044"/>
                <a:gd name="connsiteX1360" fmla="*/ 926783 w 6580821"/>
                <a:gd name="connsiteY1360" fmla="*/ 725649 h 1249044"/>
                <a:gd name="connsiteX1361" fmla="*/ 926783 w 6580821"/>
                <a:gd name="connsiteY1361" fmla="*/ 726759 h 1249044"/>
                <a:gd name="connsiteX1362" fmla="*/ 925673 w 6580821"/>
                <a:gd name="connsiteY1362" fmla="*/ 726759 h 1249044"/>
                <a:gd name="connsiteX1363" fmla="*/ 925672 w 6580821"/>
                <a:gd name="connsiteY1363" fmla="*/ 726760 h 1249044"/>
                <a:gd name="connsiteX1364" fmla="*/ 925671 w 6580821"/>
                <a:gd name="connsiteY1364" fmla="*/ 726759 h 1249044"/>
                <a:gd name="connsiteX1365" fmla="*/ 924560 w 6580821"/>
                <a:gd name="connsiteY1365" fmla="*/ 726759 h 1249044"/>
                <a:gd name="connsiteX1366" fmla="*/ 924560 w 6580821"/>
                <a:gd name="connsiteY1366" fmla="*/ 725648 h 1249044"/>
                <a:gd name="connsiteX1367" fmla="*/ 1731326 w 6580821"/>
                <a:gd name="connsiteY1367" fmla="*/ 724534 h 1249044"/>
                <a:gd name="connsiteX1368" fmla="*/ 1735771 w 6580821"/>
                <a:gd name="connsiteY1368" fmla="*/ 724534 h 1249044"/>
                <a:gd name="connsiteX1369" fmla="*/ 1735771 w 6580821"/>
                <a:gd name="connsiteY1369" fmla="*/ 728979 h 1249044"/>
                <a:gd name="connsiteX1370" fmla="*/ 1731326 w 6580821"/>
                <a:gd name="connsiteY1370" fmla="*/ 728979 h 1249044"/>
                <a:gd name="connsiteX1371" fmla="*/ 1731326 w 6580821"/>
                <a:gd name="connsiteY1371" fmla="*/ 724534 h 1249044"/>
                <a:gd name="connsiteX1372" fmla="*/ 930117 w 6580821"/>
                <a:gd name="connsiteY1372" fmla="*/ 715646 h 1249044"/>
                <a:gd name="connsiteX1373" fmla="*/ 931229 w 6580821"/>
                <a:gd name="connsiteY1373" fmla="*/ 716758 h 1249044"/>
                <a:gd name="connsiteX1374" fmla="*/ 930117 w 6580821"/>
                <a:gd name="connsiteY1374" fmla="*/ 717870 h 1249044"/>
                <a:gd name="connsiteX1375" fmla="*/ 929005 w 6580821"/>
                <a:gd name="connsiteY1375" fmla="*/ 716758 h 1249044"/>
                <a:gd name="connsiteX1376" fmla="*/ 930117 w 6580821"/>
                <a:gd name="connsiteY1376" fmla="*/ 715646 h 1249044"/>
                <a:gd name="connsiteX1377" fmla="*/ 929005 w 6580821"/>
                <a:gd name="connsiteY1377" fmla="*/ 711201 h 1249044"/>
                <a:gd name="connsiteX1378" fmla="*/ 930117 w 6580821"/>
                <a:gd name="connsiteY1378" fmla="*/ 711201 h 1249044"/>
                <a:gd name="connsiteX1379" fmla="*/ 931228 w 6580821"/>
                <a:gd name="connsiteY1379" fmla="*/ 711201 h 1249044"/>
                <a:gd name="connsiteX1380" fmla="*/ 931228 w 6580821"/>
                <a:gd name="connsiteY1380" fmla="*/ 712312 h 1249044"/>
                <a:gd name="connsiteX1381" fmla="*/ 931229 w 6580821"/>
                <a:gd name="connsiteY1381" fmla="*/ 712313 h 1249044"/>
                <a:gd name="connsiteX1382" fmla="*/ 931228 w 6580821"/>
                <a:gd name="connsiteY1382" fmla="*/ 712314 h 1249044"/>
                <a:gd name="connsiteX1383" fmla="*/ 931228 w 6580821"/>
                <a:gd name="connsiteY1383" fmla="*/ 713424 h 1249044"/>
                <a:gd name="connsiteX1384" fmla="*/ 930118 w 6580821"/>
                <a:gd name="connsiteY1384" fmla="*/ 713424 h 1249044"/>
                <a:gd name="connsiteX1385" fmla="*/ 930117 w 6580821"/>
                <a:gd name="connsiteY1385" fmla="*/ 713425 h 1249044"/>
                <a:gd name="connsiteX1386" fmla="*/ 930116 w 6580821"/>
                <a:gd name="connsiteY1386" fmla="*/ 713424 h 1249044"/>
                <a:gd name="connsiteX1387" fmla="*/ 929005 w 6580821"/>
                <a:gd name="connsiteY1387" fmla="*/ 713424 h 1249044"/>
                <a:gd name="connsiteX1388" fmla="*/ 929005 w 6580821"/>
                <a:gd name="connsiteY1388" fmla="*/ 712313 h 1249044"/>
                <a:gd name="connsiteX1389" fmla="*/ 682308 w 6580821"/>
                <a:gd name="connsiteY1389" fmla="*/ 711201 h 1249044"/>
                <a:gd name="connsiteX1390" fmla="*/ 682308 w 6580821"/>
                <a:gd name="connsiteY1390" fmla="*/ 711299 h 1249044"/>
                <a:gd name="connsiteX1391" fmla="*/ 684038 w 6580821"/>
                <a:gd name="connsiteY1391" fmla="*/ 711299 h 1249044"/>
                <a:gd name="connsiteX1392" fmla="*/ 684038 w 6580821"/>
                <a:gd name="connsiteY1392" fmla="*/ 711201 h 1249044"/>
                <a:gd name="connsiteX1393" fmla="*/ 1741327 w 6580821"/>
                <a:gd name="connsiteY1393" fmla="*/ 711199 h 1249044"/>
                <a:gd name="connsiteX1394" fmla="*/ 1746884 w 6580821"/>
                <a:gd name="connsiteY1394" fmla="*/ 711199 h 1249044"/>
                <a:gd name="connsiteX1395" fmla="*/ 1746884 w 6580821"/>
                <a:gd name="connsiteY1395" fmla="*/ 715644 h 1249044"/>
                <a:gd name="connsiteX1396" fmla="*/ 1741327 w 6580821"/>
                <a:gd name="connsiteY1396" fmla="*/ 715644 h 1249044"/>
                <a:gd name="connsiteX1397" fmla="*/ 1741327 w 6580821"/>
                <a:gd name="connsiteY1397" fmla="*/ 711199 h 1249044"/>
                <a:gd name="connsiteX1398" fmla="*/ 1135698 w 6580821"/>
                <a:gd name="connsiteY1398" fmla="*/ 707017 h 1249044"/>
                <a:gd name="connsiteX1399" fmla="*/ 1132301 w 6580821"/>
                <a:gd name="connsiteY1399" fmla="*/ 710407 h 1249044"/>
                <a:gd name="connsiteX1400" fmla="*/ 1132047 w 6580821"/>
                <a:gd name="connsiteY1400" fmla="*/ 710407 h 1249044"/>
                <a:gd name="connsiteX1401" fmla="*/ 1131253 w 6580821"/>
                <a:gd name="connsiteY1401" fmla="*/ 711201 h 1249044"/>
                <a:gd name="connsiteX1402" fmla="*/ 1127739 w 6580821"/>
                <a:gd name="connsiteY1402" fmla="*/ 711201 h 1249044"/>
                <a:gd name="connsiteX1403" fmla="*/ 1127739 w 6580821"/>
                <a:gd name="connsiteY1403" fmla="*/ 711299 h 1249044"/>
                <a:gd name="connsiteX1404" fmla="*/ 1132361 w 6580821"/>
                <a:gd name="connsiteY1404" fmla="*/ 711299 h 1249044"/>
                <a:gd name="connsiteX1405" fmla="*/ 1135698 w 6580821"/>
                <a:gd name="connsiteY1405" fmla="*/ 707946 h 1249044"/>
                <a:gd name="connsiteX1406" fmla="*/ 929005 w 6580821"/>
                <a:gd name="connsiteY1406" fmla="*/ 706756 h 1249044"/>
                <a:gd name="connsiteX1407" fmla="*/ 931228 w 6580821"/>
                <a:gd name="connsiteY1407" fmla="*/ 706756 h 1249044"/>
                <a:gd name="connsiteX1408" fmla="*/ 931228 w 6580821"/>
                <a:gd name="connsiteY1408" fmla="*/ 708979 h 1249044"/>
                <a:gd name="connsiteX1409" fmla="*/ 929005 w 6580821"/>
                <a:gd name="connsiteY1409" fmla="*/ 708979 h 1249044"/>
                <a:gd name="connsiteX1410" fmla="*/ 1149163 w 6580821"/>
                <a:gd name="connsiteY1410" fmla="*/ 703707 h 1249044"/>
                <a:gd name="connsiteX1411" fmla="*/ 1146384 w 6580821"/>
                <a:gd name="connsiteY1411" fmla="*/ 705559 h 1249044"/>
                <a:gd name="connsiteX1412" fmla="*/ 1146226 w 6580821"/>
                <a:gd name="connsiteY1412" fmla="*/ 705716 h 1249044"/>
                <a:gd name="connsiteX1413" fmla="*/ 1146226 w 6580821"/>
                <a:gd name="connsiteY1413" fmla="*/ 706656 h 1249044"/>
                <a:gd name="connsiteX1414" fmla="*/ 934106 w 6580821"/>
                <a:gd name="connsiteY1414" fmla="*/ 696882 h 1249044"/>
                <a:gd name="connsiteX1415" fmla="*/ 933620 w 6580821"/>
                <a:gd name="connsiteY1415" fmla="*/ 697371 h 1249044"/>
                <a:gd name="connsiteX1416" fmla="*/ 933620 w 6580821"/>
                <a:gd name="connsiteY1416" fmla="*/ 697612 h 1249044"/>
                <a:gd name="connsiteX1417" fmla="*/ 1271270 w 6580821"/>
                <a:gd name="connsiteY1417" fmla="*/ 682308 h 1249044"/>
                <a:gd name="connsiteX1418" fmla="*/ 1271271 w 6580821"/>
                <a:gd name="connsiteY1418" fmla="*/ 682308 h 1249044"/>
                <a:gd name="connsiteX1419" fmla="*/ 1273493 w 6580821"/>
                <a:gd name="connsiteY1419" fmla="*/ 682308 h 1249044"/>
                <a:gd name="connsiteX1420" fmla="*/ 1273493 w 6580821"/>
                <a:gd name="connsiteY1420" fmla="*/ 684531 h 1249044"/>
                <a:gd name="connsiteX1421" fmla="*/ 1271270 w 6580821"/>
                <a:gd name="connsiteY1421" fmla="*/ 684531 h 1249044"/>
                <a:gd name="connsiteX1422" fmla="*/ 681515 w 6580821"/>
                <a:gd name="connsiteY1422" fmla="*/ 678181 h 1249044"/>
                <a:gd name="connsiteX1423" fmla="*/ 682135 w 6580821"/>
                <a:gd name="connsiteY1423" fmla="*/ 678801 h 1249044"/>
                <a:gd name="connsiteX1424" fmla="*/ 684038 w 6580821"/>
                <a:gd name="connsiteY1424" fmla="*/ 678801 h 1249044"/>
                <a:gd name="connsiteX1425" fmla="*/ 684038 w 6580821"/>
                <a:gd name="connsiteY1425" fmla="*/ 678181 h 1249044"/>
                <a:gd name="connsiteX1426" fmla="*/ 1211263 w 6580821"/>
                <a:gd name="connsiteY1426" fmla="*/ 677863 h 1249044"/>
                <a:gd name="connsiteX1427" fmla="*/ 1215708 w 6580821"/>
                <a:gd name="connsiteY1427" fmla="*/ 682308 h 1249044"/>
                <a:gd name="connsiteX1428" fmla="*/ 1211263 w 6580821"/>
                <a:gd name="connsiteY1428" fmla="*/ 682308 h 1249044"/>
                <a:gd name="connsiteX1429" fmla="*/ 1211263 w 6580821"/>
                <a:gd name="connsiteY1429" fmla="*/ 678975 h 1249044"/>
                <a:gd name="connsiteX1430" fmla="*/ 675640 w 6580821"/>
                <a:gd name="connsiteY1430" fmla="*/ 677863 h 1249044"/>
                <a:gd name="connsiteX1431" fmla="*/ 680085 w 6580821"/>
                <a:gd name="connsiteY1431" fmla="*/ 677863 h 1249044"/>
                <a:gd name="connsiteX1432" fmla="*/ 675640 w 6580821"/>
                <a:gd name="connsiteY1432" fmla="*/ 682308 h 1249044"/>
                <a:gd name="connsiteX1433" fmla="*/ 675640 w 6580821"/>
                <a:gd name="connsiteY1433" fmla="*/ 677863 h 1249044"/>
                <a:gd name="connsiteX1434" fmla="*/ 4253168 w 6580821"/>
                <a:gd name="connsiteY1434" fmla="*/ 668365 h 1249044"/>
                <a:gd name="connsiteX1435" fmla="*/ 4234674 w 6580821"/>
                <a:gd name="connsiteY1435" fmla="*/ 686894 h 1249044"/>
                <a:gd name="connsiteX1436" fmla="*/ 4239297 w 6580821"/>
                <a:gd name="connsiteY1436" fmla="*/ 686894 h 1249044"/>
                <a:gd name="connsiteX1437" fmla="*/ 4257791 w 6580821"/>
                <a:gd name="connsiteY1437" fmla="*/ 672997 h 1249044"/>
                <a:gd name="connsiteX1438" fmla="*/ 4257791 w 6580821"/>
                <a:gd name="connsiteY1438" fmla="*/ 668365 h 1249044"/>
                <a:gd name="connsiteX1439" fmla="*/ 4253168 w 6580821"/>
                <a:gd name="connsiteY1439" fmla="*/ 668365 h 1249044"/>
                <a:gd name="connsiteX1440" fmla="*/ 6248352 w 6580821"/>
                <a:gd name="connsiteY1440" fmla="*/ 664758 h 1249044"/>
                <a:gd name="connsiteX1441" fmla="*/ 6234499 w 6580821"/>
                <a:gd name="connsiteY1441" fmla="*/ 674055 h 1249044"/>
                <a:gd name="connsiteX1442" fmla="*/ 6239117 w 6580821"/>
                <a:gd name="connsiteY1442" fmla="*/ 674055 h 1249044"/>
                <a:gd name="connsiteX1443" fmla="*/ 6248352 w 6580821"/>
                <a:gd name="connsiteY1443" fmla="*/ 664758 h 1249044"/>
                <a:gd name="connsiteX1444" fmla="*/ 1044575 w 6580821"/>
                <a:gd name="connsiteY1444" fmla="*/ 655638 h 1249044"/>
                <a:gd name="connsiteX1445" fmla="*/ 1046798 w 6580821"/>
                <a:gd name="connsiteY1445" fmla="*/ 655638 h 1249044"/>
                <a:gd name="connsiteX1446" fmla="*/ 1046798 w 6580821"/>
                <a:gd name="connsiteY1446" fmla="*/ 657861 h 1249044"/>
                <a:gd name="connsiteX1447" fmla="*/ 1044575 w 6580821"/>
                <a:gd name="connsiteY1447" fmla="*/ 657861 h 1249044"/>
                <a:gd name="connsiteX1448" fmla="*/ 4382770 w 6580821"/>
                <a:gd name="connsiteY1448" fmla="*/ 640080 h 1249044"/>
                <a:gd name="connsiteX1449" fmla="*/ 4378325 w 6580821"/>
                <a:gd name="connsiteY1449" fmla="*/ 646748 h 1249044"/>
                <a:gd name="connsiteX1450" fmla="*/ 4373880 w 6580821"/>
                <a:gd name="connsiteY1450" fmla="*/ 646748 h 1249044"/>
                <a:gd name="connsiteX1451" fmla="*/ 4382770 w 6580821"/>
                <a:gd name="connsiteY1451" fmla="*/ 640080 h 1249044"/>
                <a:gd name="connsiteX1452" fmla="*/ 4429443 w 6580821"/>
                <a:gd name="connsiteY1452" fmla="*/ 622300 h 1249044"/>
                <a:gd name="connsiteX1453" fmla="*/ 4404995 w 6580821"/>
                <a:gd name="connsiteY1453" fmla="*/ 635635 h 1249044"/>
                <a:gd name="connsiteX1454" fmla="*/ 4409885 w 6580821"/>
                <a:gd name="connsiteY1454" fmla="*/ 631190 h 1249044"/>
                <a:gd name="connsiteX1455" fmla="*/ 4409885 w 6580821"/>
                <a:gd name="connsiteY1455" fmla="*/ 626745 h 1249044"/>
                <a:gd name="connsiteX1456" fmla="*/ 4413885 w 6580821"/>
                <a:gd name="connsiteY1456" fmla="*/ 626745 h 1249044"/>
                <a:gd name="connsiteX1457" fmla="*/ 4414774 w 6580821"/>
                <a:gd name="connsiteY1457" fmla="*/ 626745 h 1249044"/>
                <a:gd name="connsiteX1458" fmla="*/ 4429443 w 6580821"/>
                <a:gd name="connsiteY1458" fmla="*/ 622300 h 1249044"/>
                <a:gd name="connsiteX1459" fmla="*/ 2147993 w 6580821"/>
                <a:gd name="connsiteY1459" fmla="*/ 608964 h 1249044"/>
                <a:gd name="connsiteX1460" fmla="*/ 2152544 w 6580821"/>
                <a:gd name="connsiteY1460" fmla="*/ 608964 h 1249044"/>
                <a:gd name="connsiteX1461" fmla="*/ 2157095 w 6580821"/>
                <a:gd name="connsiteY1461" fmla="*/ 608964 h 1249044"/>
                <a:gd name="connsiteX1462" fmla="*/ 2161645 w 6580821"/>
                <a:gd name="connsiteY1462" fmla="*/ 608964 h 1249044"/>
                <a:gd name="connsiteX1463" fmla="*/ 2166196 w 6580821"/>
                <a:gd name="connsiteY1463" fmla="*/ 608964 h 1249044"/>
                <a:gd name="connsiteX1464" fmla="*/ 2166196 w 6580821"/>
                <a:gd name="connsiteY1464" fmla="*/ 613587 h 1249044"/>
                <a:gd name="connsiteX1465" fmla="*/ 2170747 w 6580821"/>
                <a:gd name="connsiteY1465" fmla="*/ 613587 h 1249044"/>
                <a:gd name="connsiteX1466" fmla="*/ 2170747 w 6580821"/>
                <a:gd name="connsiteY1466" fmla="*/ 618210 h 1249044"/>
                <a:gd name="connsiteX1467" fmla="*/ 2170747 w 6580821"/>
                <a:gd name="connsiteY1467" fmla="*/ 622833 h 1249044"/>
                <a:gd name="connsiteX1468" fmla="*/ 2170747 w 6580821"/>
                <a:gd name="connsiteY1468" fmla="*/ 627455 h 1249044"/>
                <a:gd name="connsiteX1469" fmla="*/ 2175298 w 6580821"/>
                <a:gd name="connsiteY1469" fmla="*/ 627455 h 1249044"/>
                <a:gd name="connsiteX1470" fmla="*/ 2175298 w 6580821"/>
                <a:gd name="connsiteY1470" fmla="*/ 632078 h 1249044"/>
                <a:gd name="connsiteX1471" fmla="*/ 2175298 w 6580821"/>
                <a:gd name="connsiteY1471" fmla="*/ 636701 h 1249044"/>
                <a:gd name="connsiteX1472" fmla="*/ 2179849 w 6580821"/>
                <a:gd name="connsiteY1472" fmla="*/ 636701 h 1249044"/>
                <a:gd name="connsiteX1473" fmla="*/ 2179849 w 6580821"/>
                <a:gd name="connsiteY1473" fmla="*/ 641324 h 1249044"/>
                <a:gd name="connsiteX1474" fmla="*/ 2184400 w 6580821"/>
                <a:gd name="connsiteY1474" fmla="*/ 641324 h 1249044"/>
                <a:gd name="connsiteX1475" fmla="*/ 2184400 w 6580821"/>
                <a:gd name="connsiteY1475" fmla="*/ 645947 h 1249044"/>
                <a:gd name="connsiteX1476" fmla="*/ 2184400 w 6580821"/>
                <a:gd name="connsiteY1476" fmla="*/ 650569 h 1249044"/>
                <a:gd name="connsiteX1477" fmla="*/ 2188951 w 6580821"/>
                <a:gd name="connsiteY1477" fmla="*/ 650569 h 1249044"/>
                <a:gd name="connsiteX1478" fmla="*/ 2188951 w 6580821"/>
                <a:gd name="connsiteY1478" fmla="*/ 655192 h 1249044"/>
                <a:gd name="connsiteX1479" fmla="*/ 2188951 w 6580821"/>
                <a:gd name="connsiteY1479" fmla="*/ 659815 h 1249044"/>
                <a:gd name="connsiteX1480" fmla="*/ 2193501 w 6580821"/>
                <a:gd name="connsiteY1480" fmla="*/ 659815 h 1249044"/>
                <a:gd name="connsiteX1481" fmla="*/ 2193501 w 6580821"/>
                <a:gd name="connsiteY1481" fmla="*/ 664438 h 1249044"/>
                <a:gd name="connsiteX1482" fmla="*/ 2193501 w 6580821"/>
                <a:gd name="connsiteY1482" fmla="*/ 669061 h 1249044"/>
                <a:gd name="connsiteX1483" fmla="*/ 2198052 w 6580821"/>
                <a:gd name="connsiteY1483" fmla="*/ 669061 h 1249044"/>
                <a:gd name="connsiteX1484" fmla="*/ 2198052 w 6580821"/>
                <a:gd name="connsiteY1484" fmla="*/ 673683 h 1249044"/>
                <a:gd name="connsiteX1485" fmla="*/ 2198052 w 6580821"/>
                <a:gd name="connsiteY1485" fmla="*/ 678306 h 1249044"/>
                <a:gd name="connsiteX1486" fmla="*/ 2198052 w 6580821"/>
                <a:gd name="connsiteY1486" fmla="*/ 682929 h 1249044"/>
                <a:gd name="connsiteX1487" fmla="*/ 2193501 w 6580821"/>
                <a:gd name="connsiteY1487" fmla="*/ 682929 h 1249044"/>
                <a:gd name="connsiteX1488" fmla="*/ 2188951 w 6580821"/>
                <a:gd name="connsiteY1488" fmla="*/ 682929 h 1249044"/>
                <a:gd name="connsiteX1489" fmla="*/ 2188951 w 6580821"/>
                <a:gd name="connsiteY1489" fmla="*/ 687552 h 1249044"/>
                <a:gd name="connsiteX1490" fmla="*/ 2184400 w 6580821"/>
                <a:gd name="connsiteY1490" fmla="*/ 687552 h 1249044"/>
                <a:gd name="connsiteX1491" fmla="*/ 2184400 w 6580821"/>
                <a:gd name="connsiteY1491" fmla="*/ 692175 h 1249044"/>
                <a:gd name="connsiteX1492" fmla="*/ 2179849 w 6580821"/>
                <a:gd name="connsiteY1492" fmla="*/ 692175 h 1249044"/>
                <a:gd name="connsiteX1493" fmla="*/ 2179849 w 6580821"/>
                <a:gd name="connsiteY1493" fmla="*/ 696797 h 1249044"/>
                <a:gd name="connsiteX1494" fmla="*/ 2179849 w 6580821"/>
                <a:gd name="connsiteY1494" fmla="*/ 701420 h 1249044"/>
                <a:gd name="connsiteX1495" fmla="*/ 2179849 w 6580821"/>
                <a:gd name="connsiteY1495" fmla="*/ 706043 h 1249044"/>
                <a:gd name="connsiteX1496" fmla="*/ 2175298 w 6580821"/>
                <a:gd name="connsiteY1496" fmla="*/ 706043 h 1249044"/>
                <a:gd name="connsiteX1497" fmla="*/ 2175298 w 6580821"/>
                <a:gd name="connsiteY1497" fmla="*/ 710666 h 1249044"/>
                <a:gd name="connsiteX1498" fmla="*/ 2175298 w 6580821"/>
                <a:gd name="connsiteY1498" fmla="*/ 715289 h 1249044"/>
                <a:gd name="connsiteX1499" fmla="*/ 2170747 w 6580821"/>
                <a:gd name="connsiteY1499" fmla="*/ 715289 h 1249044"/>
                <a:gd name="connsiteX1500" fmla="*/ 2170747 w 6580821"/>
                <a:gd name="connsiteY1500" fmla="*/ 719911 h 1249044"/>
                <a:gd name="connsiteX1501" fmla="*/ 2161645 w 6580821"/>
                <a:gd name="connsiteY1501" fmla="*/ 719911 h 1249044"/>
                <a:gd name="connsiteX1502" fmla="*/ 2157095 w 6580821"/>
                <a:gd name="connsiteY1502" fmla="*/ 719911 h 1249044"/>
                <a:gd name="connsiteX1503" fmla="*/ 2152544 w 6580821"/>
                <a:gd name="connsiteY1503" fmla="*/ 719911 h 1249044"/>
                <a:gd name="connsiteX1504" fmla="*/ 2147993 w 6580821"/>
                <a:gd name="connsiteY1504" fmla="*/ 719911 h 1249044"/>
                <a:gd name="connsiteX1505" fmla="*/ 2147993 w 6580821"/>
                <a:gd name="connsiteY1505" fmla="*/ 724534 h 1249044"/>
                <a:gd name="connsiteX1506" fmla="*/ 2143442 w 6580821"/>
                <a:gd name="connsiteY1506" fmla="*/ 724534 h 1249044"/>
                <a:gd name="connsiteX1507" fmla="*/ 2134340 w 6580821"/>
                <a:gd name="connsiteY1507" fmla="*/ 724534 h 1249044"/>
                <a:gd name="connsiteX1508" fmla="*/ 2129789 w 6580821"/>
                <a:gd name="connsiteY1508" fmla="*/ 724534 h 1249044"/>
                <a:gd name="connsiteX1509" fmla="*/ 2120688 w 6580821"/>
                <a:gd name="connsiteY1509" fmla="*/ 724534 h 1249044"/>
                <a:gd name="connsiteX1510" fmla="*/ 2116137 w 6580821"/>
                <a:gd name="connsiteY1510" fmla="*/ 724534 h 1249044"/>
                <a:gd name="connsiteX1511" fmla="*/ 2116137 w 6580821"/>
                <a:gd name="connsiteY1511" fmla="*/ 719911 h 1249044"/>
                <a:gd name="connsiteX1512" fmla="*/ 2111586 w 6580821"/>
                <a:gd name="connsiteY1512" fmla="*/ 719911 h 1249044"/>
                <a:gd name="connsiteX1513" fmla="*/ 2111586 w 6580821"/>
                <a:gd name="connsiteY1513" fmla="*/ 715289 h 1249044"/>
                <a:gd name="connsiteX1514" fmla="*/ 2111586 w 6580821"/>
                <a:gd name="connsiteY1514" fmla="*/ 710666 h 1249044"/>
                <a:gd name="connsiteX1515" fmla="*/ 2107035 w 6580821"/>
                <a:gd name="connsiteY1515" fmla="*/ 710666 h 1249044"/>
                <a:gd name="connsiteX1516" fmla="*/ 2107035 w 6580821"/>
                <a:gd name="connsiteY1516" fmla="*/ 706043 h 1249044"/>
                <a:gd name="connsiteX1517" fmla="*/ 2107035 w 6580821"/>
                <a:gd name="connsiteY1517" fmla="*/ 701420 h 1249044"/>
                <a:gd name="connsiteX1518" fmla="*/ 2102484 w 6580821"/>
                <a:gd name="connsiteY1518" fmla="*/ 701420 h 1249044"/>
                <a:gd name="connsiteX1519" fmla="*/ 2102484 w 6580821"/>
                <a:gd name="connsiteY1519" fmla="*/ 696797 h 1249044"/>
                <a:gd name="connsiteX1520" fmla="*/ 2102484 w 6580821"/>
                <a:gd name="connsiteY1520" fmla="*/ 692175 h 1249044"/>
                <a:gd name="connsiteX1521" fmla="*/ 2102484 w 6580821"/>
                <a:gd name="connsiteY1521" fmla="*/ 687552 h 1249044"/>
                <a:gd name="connsiteX1522" fmla="*/ 2102484 w 6580821"/>
                <a:gd name="connsiteY1522" fmla="*/ 682929 h 1249044"/>
                <a:gd name="connsiteX1523" fmla="*/ 2102484 w 6580821"/>
                <a:gd name="connsiteY1523" fmla="*/ 678306 h 1249044"/>
                <a:gd name="connsiteX1524" fmla="*/ 2107035 w 6580821"/>
                <a:gd name="connsiteY1524" fmla="*/ 678306 h 1249044"/>
                <a:gd name="connsiteX1525" fmla="*/ 2107035 w 6580821"/>
                <a:gd name="connsiteY1525" fmla="*/ 673683 h 1249044"/>
                <a:gd name="connsiteX1526" fmla="*/ 2107035 w 6580821"/>
                <a:gd name="connsiteY1526" fmla="*/ 669061 h 1249044"/>
                <a:gd name="connsiteX1527" fmla="*/ 2111586 w 6580821"/>
                <a:gd name="connsiteY1527" fmla="*/ 669061 h 1249044"/>
                <a:gd name="connsiteX1528" fmla="*/ 2111586 w 6580821"/>
                <a:gd name="connsiteY1528" fmla="*/ 659815 h 1249044"/>
                <a:gd name="connsiteX1529" fmla="*/ 2111586 w 6580821"/>
                <a:gd name="connsiteY1529" fmla="*/ 655192 h 1249044"/>
                <a:gd name="connsiteX1530" fmla="*/ 2111586 w 6580821"/>
                <a:gd name="connsiteY1530" fmla="*/ 650569 h 1249044"/>
                <a:gd name="connsiteX1531" fmla="*/ 2116137 w 6580821"/>
                <a:gd name="connsiteY1531" fmla="*/ 650569 h 1249044"/>
                <a:gd name="connsiteX1532" fmla="*/ 2116137 w 6580821"/>
                <a:gd name="connsiteY1532" fmla="*/ 645947 h 1249044"/>
                <a:gd name="connsiteX1533" fmla="*/ 2116137 w 6580821"/>
                <a:gd name="connsiteY1533" fmla="*/ 641324 h 1249044"/>
                <a:gd name="connsiteX1534" fmla="*/ 2120688 w 6580821"/>
                <a:gd name="connsiteY1534" fmla="*/ 641324 h 1249044"/>
                <a:gd name="connsiteX1535" fmla="*/ 2120688 w 6580821"/>
                <a:gd name="connsiteY1535" fmla="*/ 632078 h 1249044"/>
                <a:gd name="connsiteX1536" fmla="*/ 2125239 w 6580821"/>
                <a:gd name="connsiteY1536" fmla="*/ 632078 h 1249044"/>
                <a:gd name="connsiteX1537" fmla="*/ 2125239 w 6580821"/>
                <a:gd name="connsiteY1537" fmla="*/ 627455 h 1249044"/>
                <a:gd name="connsiteX1538" fmla="*/ 2129789 w 6580821"/>
                <a:gd name="connsiteY1538" fmla="*/ 627455 h 1249044"/>
                <a:gd name="connsiteX1539" fmla="*/ 2129789 w 6580821"/>
                <a:gd name="connsiteY1539" fmla="*/ 622833 h 1249044"/>
                <a:gd name="connsiteX1540" fmla="*/ 2134340 w 6580821"/>
                <a:gd name="connsiteY1540" fmla="*/ 622833 h 1249044"/>
                <a:gd name="connsiteX1541" fmla="*/ 2134340 w 6580821"/>
                <a:gd name="connsiteY1541" fmla="*/ 618210 h 1249044"/>
                <a:gd name="connsiteX1542" fmla="*/ 2138891 w 6580821"/>
                <a:gd name="connsiteY1542" fmla="*/ 618210 h 1249044"/>
                <a:gd name="connsiteX1543" fmla="*/ 2138891 w 6580821"/>
                <a:gd name="connsiteY1543" fmla="*/ 613587 h 1249044"/>
                <a:gd name="connsiteX1544" fmla="*/ 2143442 w 6580821"/>
                <a:gd name="connsiteY1544" fmla="*/ 613587 h 1249044"/>
                <a:gd name="connsiteX1545" fmla="*/ 2147993 w 6580821"/>
                <a:gd name="connsiteY1545" fmla="*/ 613587 h 1249044"/>
                <a:gd name="connsiteX1546" fmla="*/ 2147993 w 6580821"/>
                <a:gd name="connsiteY1546" fmla="*/ 608964 h 1249044"/>
                <a:gd name="connsiteX1547" fmla="*/ 1067912 w 6580821"/>
                <a:gd name="connsiteY1547" fmla="*/ 604521 h 1249044"/>
                <a:gd name="connsiteX1548" fmla="*/ 1069024 w 6580821"/>
                <a:gd name="connsiteY1548" fmla="*/ 605633 h 1249044"/>
                <a:gd name="connsiteX1549" fmla="*/ 1067912 w 6580821"/>
                <a:gd name="connsiteY1549" fmla="*/ 606745 h 1249044"/>
                <a:gd name="connsiteX1550" fmla="*/ 1066800 w 6580821"/>
                <a:gd name="connsiteY1550" fmla="*/ 605633 h 1249044"/>
                <a:gd name="connsiteX1551" fmla="*/ 1067912 w 6580821"/>
                <a:gd name="connsiteY1551" fmla="*/ 604521 h 1249044"/>
                <a:gd name="connsiteX1552" fmla="*/ 3463681 w 6580821"/>
                <a:gd name="connsiteY1552" fmla="*/ 575954 h 1249044"/>
                <a:gd name="connsiteX1553" fmla="*/ 3463681 w 6580821"/>
                <a:gd name="connsiteY1553" fmla="*/ 580593 h 1249044"/>
                <a:gd name="connsiteX1554" fmla="*/ 3459065 w 6580821"/>
                <a:gd name="connsiteY1554" fmla="*/ 580593 h 1249044"/>
                <a:gd name="connsiteX1555" fmla="*/ 3454449 w 6580821"/>
                <a:gd name="connsiteY1555" fmla="*/ 580593 h 1249044"/>
                <a:gd name="connsiteX1556" fmla="*/ 3449833 w 6580821"/>
                <a:gd name="connsiteY1556" fmla="*/ 580593 h 1249044"/>
                <a:gd name="connsiteX1557" fmla="*/ 3445218 w 6580821"/>
                <a:gd name="connsiteY1557" fmla="*/ 580593 h 1249044"/>
                <a:gd name="connsiteX1558" fmla="*/ 3445218 w 6580821"/>
                <a:gd name="connsiteY1558" fmla="*/ 585231 h 1249044"/>
                <a:gd name="connsiteX1559" fmla="*/ 3440602 w 6580821"/>
                <a:gd name="connsiteY1559" fmla="*/ 585231 h 1249044"/>
                <a:gd name="connsiteX1560" fmla="*/ 3435986 w 6580821"/>
                <a:gd name="connsiteY1560" fmla="*/ 585231 h 1249044"/>
                <a:gd name="connsiteX1561" fmla="*/ 3431370 w 6580821"/>
                <a:gd name="connsiteY1561" fmla="*/ 585231 h 1249044"/>
                <a:gd name="connsiteX1562" fmla="*/ 3431370 w 6580821"/>
                <a:gd name="connsiteY1562" fmla="*/ 589870 h 1249044"/>
                <a:gd name="connsiteX1563" fmla="*/ 3426754 w 6580821"/>
                <a:gd name="connsiteY1563" fmla="*/ 589870 h 1249044"/>
                <a:gd name="connsiteX1564" fmla="*/ 3422138 w 6580821"/>
                <a:gd name="connsiteY1564" fmla="*/ 589870 h 1249044"/>
                <a:gd name="connsiteX1565" fmla="*/ 3417522 w 6580821"/>
                <a:gd name="connsiteY1565" fmla="*/ 589870 h 1249044"/>
                <a:gd name="connsiteX1566" fmla="*/ 3417522 w 6580821"/>
                <a:gd name="connsiteY1566" fmla="*/ 594509 h 1249044"/>
                <a:gd name="connsiteX1567" fmla="*/ 3412906 w 6580821"/>
                <a:gd name="connsiteY1567" fmla="*/ 594509 h 1249044"/>
                <a:gd name="connsiteX1568" fmla="*/ 3408290 w 6580821"/>
                <a:gd name="connsiteY1568" fmla="*/ 594509 h 1249044"/>
                <a:gd name="connsiteX1569" fmla="*/ 3403674 w 6580821"/>
                <a:gd name="connsiteY1569" fmla="*/ 594509 h 1249044"/>
                <a:gd name="connsiteX1570" fmla="*/ 3403674 w 6580821"/>
                <a:gd name="connsiteY1570" fmla="*/ 599148 h 1249044"/>
                <a:gd name="connsiteX1571" fmla="*/ 3399058 w 6580821"/>
                <a:gd name="connsiteY1571" fmla="*/ 599148 h 1249044"/>
                <a:gd name="connsiteX1572" fmla="*/ 3394442 w 6580821"/>
                <a:gd name="connsiteY1572" fmla="*/ 599148 h 1249044"/>
                <a:gd name="connsiteX1573" fmla="*/ 3394442 w 6580821"/>
                <a:gd name="connsiteY1573" fmla="*/ 603786 h 1249044"/>
                <a:gd name="connsiteX1574" fmla="*/ 3389826 w 6580821"/>
                <a:gd name="connsiteY1574" fmla="*/ 603786 h 1249044"/>
                <a:gd name="connsiteX1575" fmla="*/ 3385210 w 6580821"/>
                <a:gd name="connsiteY1575" fmla="*/ 603786 h 1249044"/>
                <a:gd name="connsiteX1576" fmla="*/ 3380594 w 6580821"/>
                <a:gd name="connsiteY1576" fmla="*/ 603786 h 1249044"/>
                <a:gd name="connsiteX1577" fmla="*/ 3380594 w 6580821"/>
                <a:gd name="connsiteY1577" fmla="*/ 608425 h 1249044"/>
                <a:gd name="connsiteX1578" fmla="*/ 3375978 w 6580821"/>
                <a:gd name="connsiteY1578" fmla="*/ 603786 h 1249044"/>
                <a:gd name="connsiteX1579" fmla="*/ 3375978 w 6580821"/>
                <a:gd name="connsiteY1579" fmla="*/ 608425 h 1249044"/>
                <a:gd name="connsiteX1580" fmla="*/ 3371362 w 6580821"/>
                <a:gd name="connsiteY1580" fmla="*/ 608425 h 1249044"/>
                <a:gd name="connsiteX1581" fmla="*/ 3366746 w 6580821"/>
                <a:gd name="connsiteY1581" fmla="*/ 608425 h 1249044"/>
                <a:gd name="connsiteX1582" fmla="*/ 3362130 w 6580821"/>
                <a:gd name="connsiteY1582" fmla="*/ 608425 h 1249044"/>
                <a:gd name="connsiteX1583" fmla="*/ 3362130 w 6580821"/>
                <a:gd name="connsiteY1583" fmla="*/ 613064 h 1249044"/>
                <a:gd name="connsiteX1584" fmla="*/ 3357514 w 6580821"/>
                <a:gd name="connsiteY1584" fmla="*/ 613064 h 1249044"/>
                <a:gd name="connsiteX1585" fmla="*/ 3352898 w 6580821"/>
                <a:gd name="connsiteY1585" fmla="*/ 613064 h 1249044"/>
                <a:gd name="connsiteX1586" fmla="*/ 3352898 w 6580821"/>
                <a:gd name="connsiteY1586" fmla="*/ 617702 h 1249044"/>
                <a:gd name="connsiteX1587" fmla="*/ 3348282 w 6580821"/>
                <a:gd name="connsiteY1587" fmla="*/ 617702 h 1249044"/>
                <a:gd name="connsiteX1588" fmla="*/ 3343666 w 6580821"/>
                <a:gd name="connsiteY1588" fmla="*/ 617702 h 1249044"/>
                <a:gd name="connsiteX1589" fmla="*/ 3343666 w 6580821"/>
                <a:gd name="connsiteY1589" fmla="*/ 622341 h 1249044"/>
                <a:gd name="connsiteX1590" fmla="*/ 3339050 w 6580821"/>
                <a:gd name="connsiteY1590" fmla="*/ 622341 h 1249044"/>
                <a:gd name="connsiteX1591" fmla="*/ 3334434 w 6580821"/>
                <a:gd name="connsiteY1591" fmla="*/ 622341 h 1249044"/>
                <a:gd name="connsiteX1592" fmla="*/ 3334434 w 6580821"/>
                <a:gd name="connsiteY1592" fmla="*/ 626980 h 1249044"/>
                <a:gd name="connsiteX1593" fmla="*/ 3329818 w 6580821"/>
                <a:gd name="connsiteY1593" fmla="*/ 626980 h 1249044"/>
                <a:gd name="connsiteX1594" fmla="*/ 3329818 w 6580821"/>
                <a:gd name="connsiteY1594" fmla="*/ 631619 h 1249044"/>
                <a:gd name="connsiteX1595" fmla="*/ 3325202 w 6580821"/>
                <a:gd name="connsiteY1595" fmla="*/ 631619 h 1249044"/>
                <a:gd name="connsiteX1596" fmla="*/ 3325202 w 6580821"/>
                <a:gd name="connsiteY1596" fmla="*/ 636257 h 1249044"/>
                <a:gd name="connsiteX1597" fmla="*/ 3320586 w 6580821"/>
                <a:gd name="connsiteY1597" fmla="*/ 636257 h 1249044"/>
                <a:gd name="connsiteX1598" fmla="*/ 3320586 w 6580821"/>
                <a:gd name="connsiteY1598" fmla="*/ 640896 h 1249044"/>
                <a:gd name="connsiteX1599" fmla="*/ 3315971 w 6580821"/>
                <a:gd name="connsiteY1599" fmla="*/ 640896 h 1249044"/>
                <a:gd name="connsiteX1600" fmla="*/ 3311355 w 6580821"/>
                <a:gd name="connsiteY1600" fmla="*/ 640896 h 1249044"/>
                <a:gd name="connsiteX1601" fmla="*/ 3311355 w 6580821"/>
                <a:gd name="connsiteY1601" fmla="*/ 645535 h 1249044"/>
                <a:gd name="connsiteX1602" fmla="*/ 3306739 w 6580821"/>
                <a:gd name="connsiteY1602" fmla="*/ 645535 h 1249044"/>
                <a:gd name="connsiteX1603" fmla="*/ 3306739 w 6580821"/>
                <a:gd name="connsiteY1603" fmla="*/ 650173 h 1249044"/>
                <a:gd name="connsiteX1604" fmla="*/ 3306739 w 6580821"/>
                <a:gd name="connsiteY1604" fmla="*/ 654812 h 1249044"/>
                <a:gd name="connsiteX1605" fmla="*/ 3302123 w 6580821"/>
                <a:gd name="connsiteY1605" fmla="*/ 654812 h 1249044"/>
                <a:gd name="connsiteX1606" fmla="*/ 3302123 w 6580821"/>
                <a:gd name="connsiteY1606" fmla="*/ 659451 h 1249044"/>
                <a:gd name="connsiteX1607" fmla="*/ 3297507 w 6580821"/>
                <a:gd name="connsiteY1607" fmla="*/ 659451 h 1249044"/>
                <a:gd name="connsiteX1608" fmla="*/ 3297507 w 6580821"/>
                <a:gd name="connsiteY1608" fmla="*/ 664089 h 1249044"/>
                <a:gd name="connsiteX1609" fmla="*/ 3297507 w 6580821"/>
                <a:gd name="connsiteY1609" fmla="*/ 668728 h 1249044"/>
                <a:gd name="connsiteX1610" fmla="*/ 3292891 w 6580821"/>
                <a:gd name="connsiteY1610" fmla="*/ 668728 h 1249044"/>
                <a:gd name="connsiteX1611" fmla="*/ 3292891 w 6580821"/>
                <a:gd name="connsiteY1611" fmla="*/ 673367 h 1249044"/>
                <a:gd name="connsiteX1612" fmla="*/ 3288275 w 6580821"/>
                <a:gd name="connsiteY1612" fmla="*/ 673367 h 1249044"/>
                <a:gd name="connsiteX1613" fmla="*/ 3288275 w 6580821"/>
                <a:gd name="connsiteY1613" fmla="*/ 678006 h 1249044"/>
                <a:gd name="connsiteX1614" fmla="*/ 3288275 w 6580821"/>
                <a:gd name="connsiteY1614" fmla="*/ 682644 h 1249044"/>
                <a:gd name="connsiteX1615" fmla="*/ 3288275 w 6580821"/>
                <a:gd name="connsiteY1615" fmla="*/ 687283 h 1249044"/>
                <a:gd name="connsiteX1616" fmla="*/ 3283659 w 6580821"/>
                <a:gd name="connsiteY1616" fmla="*/ 687283 h 1249044"/>
                <a:gd name="connsiteX1617" fmla="*/ 3283659 w 6580821"/>
                <a:gd name="connsiteY1617" fmla="*/ 691922 h 1249044"/>
                <a:gd name="connsiteX1618" fmla="*/ 3279043 w 6580821"/>
                <a:gd name="connsiteY1618" fmla="*/ 691922 h 1249044"/>
                <a:gd name="connsiteX1619" fmla="*/ 3279043 w 6580821"/>
                <a:gd name="connsiteY1619" fmla="*/ 696560 h 1249044"/>
                <a:gd name="connsiteX1620" fmla="*/ 3279043 w 6580821"/>
                <a:gd name="connsiteY1620" fmla="*/ 701199 h 1249044"/>
                <a:gd name="connsiteX1621" fmla="*/ 3274427 w 6580821"/>
                <a:gd name="connsiteY1621" fmla="*/ 701199 h 1249044"/>
                <a:gd name="connsiteX1622" fmla="*/ 3274427 w 6580821"/>
                <a:gd name="connsiteY1622" fmla="*/ 705838 h 1249044"/>
                <a:gd name="connsiteX1623" fmla="*/ 3269811 w 6580821"/>
                <a:gd name="connsiteY1623" fmla="*/ 705838 h 1249044"/>
                <a:gd name="connsiteX1624" fmla="*/ 3269811 w 6580821"/>
                <a:gd name="connsiteY1624" fmla="*/ 710477 h 1249044"/>
                <a:gd name="connsiteX1625" fmla="*/ 3265195 w 6580821"/>
                <a:gd name="connsiteY1625" fmla="*/ 710477 h 1249044"/>
                <a:gd name="connsiteX1626" fmla="*/ 3260579 w 6580821"/>
                <a:gd name="connsiteY1626" fmla="*/ 710477 h 1249044"/>
                <a:gd name="connsiteX1627" fmla="*/ 3260579 w 6580821"/>
                <a:gd name="connsiteY1627" fmla="*/ 715115 h 1249044"/>
                <a:gd name="connsiteX1628" fmla="*/ 3255963 w 6580821"/>
                <a:gd name="connsiteY1628" fmla="*/ 715115 h 1249044"/>
                <a:gd name="connsiteX1629" fmla="*/ 3251347 w 6580821"/>
                <a:gd name="connsiteY1629" fmla="*/ 715115 h 1249044"/>
                <a:gd name="connsiteX1630" fmla="*/ 3246731 w 6580821"/>
                <a:gd name="connsiteY1630" fmla="*/ 715115 h 1249044"/>
                <a:gd name="connsiteX1631" fmla="*/ 3246731 w 6580821"/>
                <a:gd name="connsiteY1631" fmla="*/ 719754 h 1249044"/>
                <a:gd name="connsiteX1632" fmla="*/ 3242115 w 6580821"/>
                <a:gd name="connsiteY1632" fmla="*/ 719754 h 1249044"/>
                <a:gd name="connsiteX1633" fmla="*/ 3237499 w 6580821"/>
                <a:gd name="connsiteY1633" fmla="*/ 719754 h 1249044"/>
                <a:gd name="connsiteX1634" fmla="*/ 3232883 w 6580821"/>
                <a:gd name="connsiteY1634" fmla="*/ 719754 h 1249044"/>
                <a:gd name="connsiteX1635" fmla="*/ 3232883 w 6580821"/>
                <a:gd name="connsiteY1635" fmla="*/ 724393 h 1249044"/>
                <a:gd name="connsiteX1636" fmla="*/ 3228267 w 6580821"/>
                <a:gd name="connsiteY1636" fmla="*/ 724393 h 1249044"/>
                <a:gd name="connsiteX1637" fmla="*/ 3223651 w 6580821"/>
                <a:gd name="connsiteY1637" fmla="*/ 724393 h 1249044"/>
                <a:gd name="connsiteX1638" fmla="*/ 3219035 w 6580821"/>
                <a:gd name="connsiteY1638" fmla="*/ 724393 h 1249044"/>
                <a:gd name="connsiteX1639" fmla="*/ 3219035 w 6580821"/>
                <a:gd name="connsiteY1639" fmla="*/ 729031 h 1249044"/>
                <a:gd name="connsiteX1640" fmla="*/ 3214419 w 6580821"/>
                <a:gd name="connsiteY1640" fmla="*/ 729031 h 1249044"/>
                <a:gd name="connsiteX1641" fmla="*/ 3214419 w 6580821"/>
                <a:gd name="connsiteY1641" fmla="*/ 733670 h 1249044"/>
                <a:gd name="connsiteX1642" fmla="*/ 3209803 w 6580821"/>
                <a:gd name="connsiteY1642" fmla="*/ 733670 h 1249044"/>
                <a:gd name="connsiteX1643" fmla="*/ 3209803 w 6580821"/>
                <a:gd name="connsiteY1643" fmla="*/ 738309 h 1249044"/>
                <a:gd name="connsiteX1644" fmla="*/ 3209803 w 6580821"/>
                <a:gd name="connsiteY1644" fmla="*/ 742948 h 1249044"/>
                <a:gd name="connsiteX1645" fmla="*/ 3214419 w 6580821"/>
                <a:gd name="connsiteY1645" fmla="*/ 742948 h 1249044"/>
                <a:gd name="connsiteX1646" fmla="*/ 3209803 w 6580821"/>
                <a:gd name="connsiteY1646" fmla="*/ 747586 h 1249044"/>
                <a:gd name="connsiteX1647" fmla="*/ 3209803 w 6580821"/>
                <a:gd name="connsiteY1647" fmla="*/ 756864 h 1249044"/>
                <a:gd name="connsiteX1648" fmla="*/ 3214419 w 6580821"/>
                <a:gd name="connsiteY1648" fmla="*/ 756864 h 1249044"/>
                <a:gd name="connsiteX1649" fmla="*/ 3214419 w 6580821"/>
                <a:gd name="connsiteY1649" fmla="*/ 761502 h 1249044"/>
                <a:gd name="connsiteX1650" fmla="*/ 3214419 w 6580821"/>
                <a:gd name="connsiteY1650" fmla="*/ 766141 h 1249044"/>
                <a:gd name="connsiteX1651" fmla="*/ 3214419 w 6580821"/>
                <a:gd name="connsiteY1651" fmla="*/ 775418 h 1249044"/>
                <a:gd name="connsiteX1652" fmla="*/ 3209803 w 6580821"/>
                <a:gd name="connsiteY1652" fmla="*/ 775418 h 1249044"/>
                <a:gd name="connsiteX1653" fmla="*/ 3209803 w 6580821"/>
                <a:gd name="connsiteY1653" fmla="*/ 780057 h 1249044"/>
                <a:gd name="connsiteX1654" fmla="*/ 3209803 w 6580821"/>
                <a:gd name="connsiteY1654" fmla="*/ 784696 h 1249044"/>
                <a:gd name="connsiteX1655" fmla="*/ 3209803 w 6580821"/>
                <a:gd name="connsiteY1655" fmla="*/ 789335 h 1249044"/>
                <a:gd name="connsiteX1656" fmla="*/ 3209803 w 6580821"/>
                <a:gd name="connsiteY1656" fmla="*/ 793973 h 1249044"/>
                <a:gd name="connsiteX1657" fmla="*/ 3209803 w 6580821"/>
                <a:gd name="connsiteY1657" fmla="*/ 798612 h 1249044"/>
                <a:gd name="connsiteX1658" fmla="*/ 3205187 w 6580821"/>
                <a:gd name="connsiteY1658" fmla="*/ 798612 h 1249044"/>
                <a:gd name="connsiteX1659" fmla="*/ 3205187 w 6580821"/>
                <a:gd name="connsiteY1659" fmla="*/ 803251 h 1249044"/>
                <a:gd name="connsiteX1660" fmla="*/ 3205187 w 6580821"/>
                <a:gd name="connsiteY1660" fmla="*/ 807889 h 1249044"/>
                <a:gd name="connsiteX1661" fmla="*/ 3200571 w 6580821"/>
                <a:gd name="connsiteY1661" fmla="*/ 807889 h 1249044"/>
                <a:gd name="connsiteX1662" fmla="*/ 3200571 w 6580821"/>
                <a:gd name="connsiteY1662" fmla="*/ 812528 h 1249044"/>
                <a:gd name="connsiteX1663" fmla="*/ 3195955 w 6580821"/>
                <a:gd name="connsiteY1663" fmla="*/ 812528 h 1249044"/>
                <a:gd name="connsiteX1664" fmla="*/ 3195955 w 6580821"/>
                <a:gd name="connsiteY1664" fmla="*/ 807889 h 1249044"/>
                <a:gd name="connsiteX1665" fmla="*/ 3191340 w 6580821"/>
                <a:gd name="connsiteY1665" fmla="*/ 807889 h 1249044"/>
                <a:gd name="connsiteX1666" fmla="*/ 3191340 w 6580821"/>
                <a:gd name="connsiteY1666" fmla="*/ 812528 h 1249044"/>
                <a:gd name="connsiteX1667" fmla="*/ 3191340 w 6580821"/>
                <a:gd name="connsiteY1667" fmla="*/ 817167 h 1249044"/>
                <a:gd name="connsiteX1668" fmla="*/ 3191340 w 6580821"/>
                <a:gd name="connsiteY1668" fmla="*/ 821806 h 1249044"/>
                <a:gd name="connsiteX1669" fmla="*/ 3186724 w 6580821"/>
                <a:gd name="connsiteY1669" fmla="*/ 817167 h 1249044"/>
                <a:gd name="connsiteX1670" fmla="*/ 3186724 w 6580821"/>
                <a:gd name="connsiteY1670" fmla="*/ 821806 h 1249044"/>
                <a:gd name="connsiteX1671" fmla="*/ 3186724 w 6580821"/>
                <a:gd name="connsiteY1671" fmla="*/ 826444 h 1249044"/>
                <a:gd name="connsiteX1672" fmla="*/ 3186724 w 6580821"/>
                <a:gd name="connsiteY1672" fmla="*/ 831083 h 1249044"/>
                <a:gd name="connsiteX1673" fmla="*/ 3186724 w 6580821"/>
                <a:gd name="connsiteY1673" fmla="*/ 835722 h 1249044"/>
                <a:gd name="connsiteX1674" fmla="*/ 3182108 w 6580821"/>
                <a:gd name="connsiteY1674" fmla="*/ 835722 h 1249044"/>
                <a:gd name="connsiteX1675" fmla="*/ 3182108 w 6580821"/>
                <a:gd name="connsiteY1675" fmla="*/ 840360 h 1249044"/>
                <a:gd name="connsiteX1676" fmla="*/ 3182108 w 6580821"/>
                <a:gd name="connsiteY1676" fmla="*/ 844999 h 1249044"/>
                <a:gd name="connsiteX1677" fmla="*/ 3177492 w 6580821"/>
                <a:gd name="connsiteY1677" fmla="*/ 844999 h 1249044"/>
                <a:gd name="connsiteX1678" fmla="*/ 3172876 w 6580821"/>
                <a:gd name="connsiteY1678" fmla="*/ 844999 h 1249044"/>
                <a:gd name="connsiteX1679" fmla="*/ 3168260 w 6580821"/>
                <a:gd name="connsiteY1679" fmla="*/ 844999 h 1249044"/>
                <a:gd name="connsiteX1680" fmla="*/ 3168260 w 6580821"/>
                <a:gd name="connsiteY1680" fmla="*/ 849638 h 1249044"/>
                <a:gd name="connsiteX1681" fmla="*/ 3168260 w 6580821"/>
                <a:gd name="connsiteY1681" fmla="*/ 854276 h 1249044"/>
                <a:gd name="connsiteX1682" fmla="*/ 3172876 w 6580821"/>
                <a:gd name="connsiteY1682" fmla="*/ 854276 h 1249044"/>
                <a:gd name="connsiteX1683" fmla="*/ 3172876 w 6580821"/>
                <a:gd name="connsiteY1683" fmla="*/ 858915 h 1249044"/>
                <a:gd name="connsiteX1684" fmla="*/ 3168260 w 6580821"/>
                <a:gd name="connsiteY1684" fmla="*/ 858915 h 1249044"/>
                <a:gd name="connsiteX1685" fmla="*/ 3163644 w 6580821"/>
                <a:gd name="connsiteY1685" fmla="*/ 858915 h 1249044"/>
                <a:gd name="connsiteX1686" fmla="*/ 3159028 w 6580821"/>
                <a:gd name="connsiteY1686" fmla="*/ 858915 h 1249044"/>
                <a:gd name="connsiteX1687" fmla="*/ 3159028 w 6580821"/>
                <a:gd name="connsiteY1687" fmla="*/ 863554 h 1249044"/>
                <a:gd name="connsiteX1688" fmla="*/ 3154412 w 6580821"/>
                <a:gd name="connsiteY1688" fmla="*/ 863554 h 1249044"/>
                <a:gd name="connsiteX1689" fmla="*/ 3149796 w 6580821"/>
                <a:gd name="connsiteY1689" fmla="*/ 863554 h 1249044"/>
                <a:gd name="connsiteX1690" fmla="*/ 3145180 w 6580821"/>
                <a:gd name="connsiteY1690" fmla="*/ 863554 h 1249044"/>
                <a:gd name="connsiteX1691" fmla="*/ 3145180 w 6580821"/>
                <a:gd name="connsiteY1691" fmla="*/ 868193 h 1249044"/>
                <a:gd name="connsiteX1692" fmla="*/ 3140564 w 6580821"/>
                <a:gd name="connsiteY1692" fmla="*/ 868193 h 1249044"/>
                <a:gd name="connsiteX1693" fmla="*/ 3135948 w 6580821"/>
                <a:gd name="connsiteY1693" fmla="*/ 868193 h 1249044"/>
                <a:gd name="connsiteX1694" fmla="*/ 3131332 w 6580821"/>
                <a:gd name="connsiteY1694" fmla="*/ 868193 h 1249044"/>
                <a:gd name="connsiteX1695" fmla="*/ 3131332 w 6580821"/>
                <a:gd name="connsiteY1695" fmla="*/ 872831 h 1249044"/>
                <a:gd name="connsiteX1696" fmla="*/ 3131332 w 6580821"/>
                <a:gd name="connsiteY1696" fmla="*/ 877470 h 1249044"/>
                <a:gd name="connsiteX1697" fmla="*/ 3131332 w 6580821"/>
                <a:gd name="connsiteY1697" fmla="*/ 882109 h 1249044"/>
                <a:gd name="connsiteX1698" fmla="*/ 3131332 w 6580821"/>
                <a:gd name="connsiteY1698" fmla="*/ 886747 h 1249044"/>
                <a:gd name="connsiteX1699" fmla="*/ 3126716 w 6580821"/>
                <a:gd name="connsiteY1699" fmla="*/ 886747 h 1249044"/>
                <a:gd name="connsiteX1700" fmla="*/ 3126716 w 6580821"/>
                <a:gd name="connsiteY1700" fmla="*/ 891386 h 1249044"/>
                <a:gd name="connsiteX1701" fmla="*/ 3131332 w 6580821"/>
                <a:gd name="connsiteY1701" fmla="*/ 891386 h 1249044"/>
                <a:gd name="connsiteX1702" fmla="*/ 3131332 w 6580821"/>
                <a:gd name="connsiteY1702" fmla="*/ 896025 h 1249044"/>
                <a:gd name="connsiteX1703" fmla="*/ 3131332 w 6580821"/>
                <a:gd name="connsiteY1703" fmla="*/ 900664 h 1249044"/>
                <a:gd name="connsiteX1704" fmla="*/ 3135948 w 6580821"/>
                <a:gd name="connsiteY1704" fmla="*/ 900664 h 1249044"/>
                <a:gd name="connsiteX1705" fmla="*/ 3135948 w 6580821"/>
                <a:gd name="connsiteY1705" fmla="*/ 905302 h 1249044"/>
                <a:gd name="connsiteX1706" fmla="*/ 3135948 w 6580821"/>
                <a:gd name="connsiteY1706" fmla="*/ 909941 h 1249044"/>
                <a:gd name="connsiteX1707" fmla="*/ 3135948 w 6580821"/>
                <a:gd name="connsiteY1707" fmla="*/ 914580 h 1249044"/>
                <a:gd name="connsiteX1708" fmla="*/ 3135948 w 6580821"/>
                <a:gd name="connsiteY1708" fmla="*/ 919218 h 1249044"/>
                <a:gd name="connsiteX1709" fmla="*/ 3135948 w 6580821"/>
                <a:gd name="connsiteY1709" fmla="*/ 923857 h 1249044"/>
                <a:gd name="connsiteX1710" fmla="*/ 3140564 w 6580821"/>
                <a:gd name="connsiteY1710" fmla="*/ 923857 h 1249044"/>
                <a:gd name="connsiteX1711" fmla="*/ 3140564 w 6580821"/>
                <a:gd name="connsiteY1711" fmla="*/ 928496 h 1249044"/>
                <a:gd name="connsiteX1712" fmla="*/ 3140564 w 6580821"/>
                <a:gd name="connsiteY1712" fmla="*/ 933134 h 1249044"/>
                <a:gd name="connsiteX1713" fmla="*/ 3145180 w 6580821"/>
                <a:gd name="connsiteY1713" fmla="*/ 933134 h 1249044"/>
                <a:gd name="connsiteX1714" fmla="*/ 3145180 w 6580821"/>
                <a:gd name="connsiteY1714" fmla="*/ 937773 h 1249044"/>
                <a:gd name="connsiteX1715" fmla="*/ 3149796 w 6580821"/>
                <a:gd name="connsiteY1715" fmla="*/ 937773 h 1249044"/>
                <a:gd name="connsiteX1716" fmla="*/ 3149796 w 6580821"/>
                <a:gd name="connsiteY1716" fmla="*/ 942412 h 1249044"/>
                <a:gd name="connsiteX1717" fmla="*/ 3149796 w 6580821"/>
                <a:gd name="connsiteY1717" fmla="*/ 947051 h 1249044"/>
                <a:gd name="connsiteX1718" fmla="*/ 3154412 w 6580821"/>
                <a:gd name="connsiteY1718" fmla="*/ 947051 h 1249044"/>
                <a:gd name="connsiteX1719" fmla="*/ 3154412 w 6580821"/>
                <a:gd name="connsiteY1719" fmla="*/ 951689 h 1249044"/>
                <a:gd name="connsiteX1720" fmla="*/ 3159028 w 6580821"/>
                <a:gd name="connsiteY1720" fmla="*/ 951689 h 1249044"/>
                <a:gd name="connsiteX1721" fmla="*/ 3159028 w 6580821"/>
                <a:gd name="connsiteY1721" fmla="*/ 956328 h 1249044"/>
                <a:gd name="connsiteX1722" fmla="*/ 3163644 w 6580821"/>
                <a:gd name="connsiteY1722" fmla="*/ 956328 h 1249044"/>
                <a:gd name="connsiteX1723" fmla="*/ 3163644 w 6580821"/>
                <a:gd name="connsiteY1723" fmla="*/ 960967 h 1249044"/>
                <a:gd name="connsiteX1724" fmla="*/ 3168260 w 6580821"/>
                <a:gd name="connsiteY1724" fmla="*/ 960967 h 1249044"/>
                <a:gd name="connsiteX1725" fmla="*/ 3168260 w 6580821"/>
                <a:gd name="connsiteY1725" fmla="*/ 965605 h 1249044"/>
                <a:gd name="connsiteX1726" fmla="*/ 3172876 w 6580821"/>
                <a:gd name="connsiteY1726" fmla="*/ 965605 h 1249044"/>
                <a:gd name="connsiteX1727" fmla="*/ 3172876 w 6580821"/>
                <a:gd name="connsiteY1727" fmla="*/ 970244 h 1249044"/>
                <a:gd name="connsiteX1728" fmla="*/ 3177492 w 6580821"/>
                <a:gd name="connsiteY1728" fmla="*/ 970244 h 1249044"/>
                <a:gd name="connsiteX1729" fmla="*/ 3182108 w 6580821"/>
                <a:gd name="connsiteY1729" fmla="*/ 970244 h 1249044"/>
                <a:gd name="connsiteX1730" fmla="*/ 3182108 w 6580821"/>
                <a:gd name="connsiteY1730" fmla="*/ 965605 h 1249044"/>
                <a:gd name="connsiteX1731" fmla="*/ 3186724 w 6580821"/>
                <a:gd name="connsiteY1731" fmla="*/ 965605 h 1249044"/>
                <a:gd name="connsiteX1732" fmla="*/ 3186724 w 6580821"/>
                <a:gd name="connsiteY1732" fmla="*/ 960967 h 1249044"/>
                <a:gd name="connsiteX1733" fmla="*/ 3191340 w 6580821"/>
                <a:gd name="connsiteY1733" fmla="*/ 960967 h 1249044"/>
                <a:gd name="connsiteX1734" fmla="*/ 3191340 w 6580821"/>
                <a:gd name="connsiteY1734" fmla="*/ 956328 h 1249044"/>
                <a:gd name="connsiteX1735" fmla="*/ 3195955 w 6580821"/>
                <a:gd name="connsiteY1735" fmla="*/ 956328 h 1249044"/>
                <a:gd name="connsiteX1736" fmla="*/ 3195955 w 6580821"/>
                <a:gd name="connsiteY1736" fmla="*/ 951689 h 1249044"/>
                <a:gd name="connsiteX1737" fmla="*/ 3200571 w 6580821"/>
                <a:gd name="connsiteY1737" fmla="*/ 951689 h 1249044"/>
                <a:gd name="connsiteX1738" fmla="*/ 3200571 w 6580821"/>
                <a:gd name="connsiteY1738" fmla="*/ 947051 h 1249044"/>
                <a:gd name="connsiteX1739" fmla="*/ 3205187 w 6580821"/>
                <a:gd name="connsiteY1739" fmla="*/ 947051 h 1249044"/>
                <a:gd name="connsiteX1740" fmla="*/ 3205187 w 6580821"/>
                <a:gd name="connsiteY1740" fmla="*/ 942412 h 1249044"/>
                <a:gd name="connsiteX1741" fmla="*/ 3209803 w 6580821"/>
                <a:gd name="connsiteY1741" fmla="*/ 942412 h 1249044"/>
                <a:gd name="connsiteX1742" fmla="*/ 3209803 w 6580821"/>
                <a:gd name="connsiteY1742" fmla="*/ 937773 h 1249044"/>
                <a:gd name="connsiteX1743" fmla="*/ 3214419 w 6580821"/>
                <a:gd name="connsiteY1743" fmla="*/ 937773 h 1249044"/>
                <a:gd name="connsiteX1744" fmla="*/ 3214419 w 6580821"/>
                <a:gd name="connsiteY1744" fmla="*/ 933134 h 1249044"/>
                <a:gd name="connsiteX1745" fmla="*/ 3219035 w 6580821"/>
                <a:gd name="connsiteY1745" fmla="*/ 933134 h 1249044"/>
                <a:gd name="connsiteX1746" fmla="*/ 3219035 w 6580821"/>
                <a:gd name="connsiteY1746" fmla="*/ 928496 h 1249044"/>
                <a:gd name="connsiteX1747" fmla="*/ 3223651 w 6580821"/>
                <a:gd name="connsiteY1747" fmla="*/ 928496 h 1249044"/>
                <a:gd name="connsiteX1748" fmla="*/ 3223651 w 6580821"/>
                <a:gd name="connsiteY1748" fmla="*/ 923857 h 1249044"/>
                <a:gd name="connsiteX1749" fmla="*/ 3228267 w 6580821"/>
                <a:gd name="connsiteY1749" fmla="*/ 923857 h 1249044"/>
                <a:gd name="connsiteX1750" fmla="*/ 3228267 w 6580821"/>
                <a:gd name="connsiteY1750" fmla="*/ 919218 h 1249044"/>
                <a:gd name="connsiteX1751" fmla="*/ 3232883 w 6580821"/>
                <a:gd name="connsiteY1751" fmla="*/ 919218 h 1249044"/>
                <a:gd name="connsiteX1752" fmla="*/ 3232883 w 6580821"/>
                <a:gd name="connsiteY1752" fmla="*/ 914580 h 1249044"/>
                <a:gd name="connsiteX1753" fmla="*/ 3237499 w 6580821"/>
                <a:gd name="connsiteY1753" fmla="*/ 914580 h 1249044"/>
                <a:gd name="connsiteX1754" fmla="*/ 3237499 w 6580821"/>
                <a:gd name="connsiteY1754" fmla="*/ 909941 h 1249044"/>
                <a:gd name="connsiteX1755" fmla="*/ 3242115 w 6580821"/>
                <a:gd name="connsiteY1755" fmla="*/ 909941 h 1249044"/>
                <a:gd name="connsiteX1756" fmla="*/ 3242115 w 6580821"/>
                <a:gd name="connsiteY1756" fmla="*/ 905302 h 1249044"/>
                <a:gd name="connsiteX1757" fmla="*/ 3246731 w 6580821"/>
                <a:gd name="connsiteY1757" fmla="*/ 905302 h 1249044"/>
                <a:gd name="connsiteX1758" fmla="*/ 3246731 w 6580821"/>
                <a:gd name="connsiteY1758" fmla="*/ 900664 h 1249044"/>
                <a:gd name="connsiteX1759" fmla="*/ 3251347 w 6580821"/>
                <a:gd name="connsiteY1759" fmla="*/ 900664 h 1249044"/>
                <a:gd name="connsiteX1760" fmla="*/ 3251347 w 6580821"/>
                <a:gd name="connsiteY1760" fmla="*/ 896025 h 1249044"/>
                <a:gd name="connsiteX1761" fmla="*/ 3255963 w 6580821"/>
                <a:gd name="connsiteY1761" fmla="*/ 896025 h 1249044"/>
                <a:gd name="connsiteX1762" fmla="*/ 3255963 w 6580821"/>
                <a:gd name="connsiteY1762" fmla="*/ 891386 h 1249044"/>
                <a:gd name="connsiteX1763" fmla="*/ 3260579 w 6580821"/>
                <a:gd name="connsiteY1763" fmla="*/ 891386 h 1249044"/>
                <a:gd name="connsiteX1764" fmla="*/ 3260579 w 6580821"/>
                <a:gd name="connsiteY1764" fmla="*/ 886747 h 1249044"/>
                <a:gd name="connsiteX1765" fmla="*/ 3265195 w 6580821"/>
                <a:gd name="connsiteY1765" fmla="*/ 886747 h 1249044"/>
                <a:gd name="connsiteX1766" fmla="*/ 3265195 w 6580821"/>
                <a:gd name="connsiteY1766" fmla="*/ 882109 h 1249044"/>
                <a:gd name="connsiteX1767" fmla="*/ 3269811 w 6580821"/>
                <a:gd name="connsiteY1767" fmla="*/ 882109 h 1249044"/>
                <a:gd name="connsiteX1768" fmla="*/ 3269811 w 6580821"/>
                <a:gd name="connsiteY1768" fmla="*/ 877470 h 1249044"/>
                <a:gd name="connsiteX1769" fmla="*/ 3274427 w 6580821"/>
                <a:gd name="connsiteY1769" fmla="*/ 877470 h 1249044"/>
                <a:gd name="connsiteX1770" fmla="*/ 3274427 w 6580821"/>
                <a:gd name="connsiteY1770" fmla="*/ 872831 h 1249044"/>
                <a:gd name="connsiteX1771" fmla="*/ 3279043 w 6580821"/>
                <a:gd name="connsiteY1771" fmla="*/ 872831 h 1249044"/>
                <a:gd name="connsiteX1772" fmla="*/ 3279043 w 6580821"/>
                <a:gd name="connsiteY1772" fmla="*/ 868193 h 1249044"/>
                <a:gd name="connsiteX1773" fmla="*/ 3283659 w 6580821"/>
                <a:gd name="connsiteY1773" fmla="*/ 868193 h 1249044"/>
                <a:gd name="connsiteX1774" fmla="*/ 3283659 w 6580821"/>
                <a:gd name="connsiteY1774" fmla="*/ 863554 h 1249044"/>
                <a:gd name="connsiteX1775" fmla="*/ 3288275 w 6580821"/>
                <a:gd name="connsiteY1775" fmla="*/ 863554 h 1249044"/>
                <a:gd name="connsiteX1776" fmla="*/ 3288275 w 6580821"/>
                <a:gd name="connsiteY1776" fmla="*/ 858915 h 1249044"/>
                <a:gd name="connsiteX1777" fmla="*/ 3292891 w 6580821"/>
                <a:gd name="connsiteY1777" fmla="*/ 858915 h 1249044"/>
                <a:gd name="connsiteX1778" fmla="*/ 3292891 w 6580821"/>
                <a:gd name="connsiteY1778" fmla="*/ 854276 h 1249044"/>
                <a:gd name="connsiteX1779" fmla="*/ 3297507 w 6580821"/>
                <a:gd name="connsiteY1779" fmla="*/ 854276 h 1249044"/>
                <a:gd name="connsiteX1780" fmla="*/ 3297507 w 6580821"/>
                <a:gd name="connsiteY1780" fmla="*/ 849638 h 1249044"/>
                <a:gd name="connsiteX1781" fmla="*/ 3302123 w 6580821"/>
                <a:gd name="connsiteY1781" fmla="*/ 849638 h 1249044"/>
                <a:gd name="connsiteX1782" fmla="*/ 3306739 w 6580821"/>
                <a:gd name="connsiteY1782" fmla="*/ 849638 h 1249044"/>
                <a:gd name="connsiteX1783" fmla="*/ 3306739 w 6580821"/>
                <a:gd name="connsiteY1783" fmla="*/ 844999 h 1249044"/>
                <a:gd name="connsiteX1784" fmla="*/ 3306739 w 6580821"/>
                <a:gd name="connsiteY1784" fmla="*/ 840360 h 1249044"/>
                <a:gd name="connsiteX1785" fmla="*/ 3311355 w 6580821"/>
                <a:gd name="connsiteY1785" fmla="*/ 840360 h 1249044"/>
                <a:gd name="connsiteX1786" fmla="*/ 3311355 w 6580821"/>
                <a:gd name="connsiteY1786" fmla="*/ 835722 h 1249044"/>
                <a:gd name="connsiteX1787" fmla="*/ 3315971 w 6580821"/>
                <a:gd name="connsiteY1787" fmla="*/ 835722 h 1249044"/>
                <a:gd name="connsiteX1788" fmla="*/ 3315971 w 6580821"/>
                <a:gd name="connsiteY1788" fmla="*/ 831083 h 1249044"/>
                <a:gd name="connsiteX1789" fmla="*/ 3320586 w 6580821"/>
                <a:gd name="connsiteY1789" fmla="*/ 831083 h 1249044"/>
                <a:gd name="connsiteX1790" fmla="*/ 3320586 w 6580821"/>
                <a:gd name="connsiteY1790" fmla="*/ 826444 h 1249044"/>
                <a:gd name="connsiteX1791" fmla="*/ 3325202 w 6580821"/>
                <a:gd name="connsiteY1791" fmla="*/ 831083 h 1249044"/>
                <a:gd name="connsiteX1792" fmla="*/ 3325202 w 6580821"/>
                <a:gd name="connsiteY1792" fmla="*/ 826444 h 1249044"/>
                <a:gd name="connsiteX1793" fmla="*/ 3329818 w 6580821"/>
                <a:gd name="connsiteY1793" fmla="*/ 826444 h 1249044"/>
                <a:gd name="connsiteX1794" fmla="*/ 3329818 w 6580821"/>
                <a:gd name="connsiteY1794" fmla="*/ 821806 h 1249044"/>
                <a:gd name="connsiteX1795" fmla="*/ 3329818 w 6580821"/>
                <a:gd name="connsiteY1795" fmla="*/ 817167 h 1249044"/>
                <a:gd name="connsiteX1796" fmla="*/ 3334434 w 6580821"/>
                <a:gd name="connsiteY1796" fmla="*/ 817167 h 1249044"/>
                <a:gd name="connsiteX1797" fmla="*/ 3334434 w 6580821"/>
                <a:gd name="connsiteY1797" fmla="*/ 812528 h 1249044"/>
                <a:gd name="connsiteX1798" fmla="*/ 3339050 w 6580821"/>
                <a:gd name="connsiteY1798" fmla="*/ 812528 h 1249044"/>
                <a:gd name="connsiteX1799" fmla="*/ 3339050 w 6580821"/>
                <a:gd name="connsiteY1799" fmla="*/ 807889 h 1249044"/>
                <a:gd name="connsiteX1800" fmla="*/ 3343666 w 6580821"/>
                <a:gd name="connsiteY1800" fmla="*/ 807889 h 1249044"/>
                <a:gd name="connsiteX1801" fmla="*/ 3343666 w 6580821"/>
                <a:gd name="connsiteY1801" fmla="*/ 803251 h 1249044"/>
                <a:gd name="connsiteX1802" fmla="*/ 3348282 w 6580821"/>
                <a:gd name="connsiteY1802" fmla="*/ 803251 h 1249044"/>
                <a:gd name="connsiteX1803" fmla="*/ 3348282 w 6580821"/>
                <a:gd name="connsiteY1803" fmla="*/ 798612 h 1249044"/>
                <a:gd name="connsiteX1804" fmla="*/ 3352898 w 6580821"/>
                <a:gd name="connsiteY1804" fmla="*/ 798612 h 1249044"/>
                <a:gd name="connsiteX1805" fmla="*/ 3357514 w 6580821"/>
                <a:gd name="connsiteY1805" fmla="*/ 798612 h 1249044"/>
                <a:gd name="connsiteX1806" fmla="*/ 3357514 w 6580821"/>
                <a:gd name="connsiteY1806" fmla="*/ 793973 h 1249044"/>
                <a:gd name="connsiteX1807" fmla="*/ 3357514 w 6580821"/>
                <a:gd name="connsiteY1807" fmla="*/ 789335 h 1249044"/>
                <a:gd name="connsiteX1808" fmla="*/ 3362130 w 6580821"/>
                <a:gd name="connsiteY1808" fmla="*/ 789335 h 1249044"/>
                <a:gd name="connsiteX1809" fmla="*/ 3366746 w 6580821"/>
                <a:gd name="connsiteY1809" fmla="*/ 789335 h 1249044"/>
                <a:gd name="connsiteX1810" fmla="*/ 3366746 w 6580821"/>
                <a:gd name="connsiteY1810" fmla="*/ 784696 h 1249044"/>
                <a:gd name="connsiteX1811" fmla="*/ 3371362 w 6580821"/>
                <a:gd name="connsiteY1811" fmla="*/ 784696 h 1249044"/>
                <a:gd name="connsiteX1812" fmla="*/ 3371362 w 6580821"/>
                <a:gd name="connsiteY1812" fmla="*/ 780057 h 1249044"/>
                <a:gd name="connsiteX1813" fmla="*/ 3375978 w 6580821"/>
                <a:gd name="connsiteY1813" fmla="*/ 780057 h 1249044"/>
                <a:gd name="connsiteX1814" fmla="*/ 3375978 w 6580821"/>
                <a:gd name="connsiteY1814" fmla="*/ 775418 h 1249044"/>
                <a:gd name="connsiteX1815" fmla="*/ 3380594 w 6580821"/>
                <a:gd name="connsiteY1815" fmla="*/ 770780 h 1249044"/>
                <a:gd name="connsiteX1816" fmla="*/ 3385210 w 6580821"/>
                <a:gd name="connsiteY1816" fmla="*/ 770780 h 1249044"/>
                <a:gd name="connsiteX1817" fmla="*/ 3385210 w 6580821"/>
                <a:gd name="connsiteY1817" fmla="*/ 766141 h 1249044"/>
                <a:gd name="connsiteX1818" fmla="*/ 3389826 w 6580821"/>
                <a:gd name="connsiteY1818" fmla="*/ 766141 h 1249044"/>
                <a:gd name="connsiteX1819" fmla="*/ 3389826 w 6580821"/>
                <a:gd name="connsiteY1819" fmla="*/ 761502 h 1249044"/>
                <a:gd name="connsiteX1820" fmla="*/ 3394442 w 6580821"/>
                <a:gd name="connsiteY1820" fmla="*/ 761502 h 1249044"/>
                <a:gd name="connsiteX1821" fmla="*/ 3394442 w 6580821"/>
                <a:gd name="connsiteY1821" fmla="*/ 756864 h 1249044"/>
                <a:gd name="connsiteX1822" fmla="*/ 3399058 w 6580821"/>
                <a:gd name="connsiteY1822" fmla="*/ 756864 h 1249044"/>
                <a:gd name="connsiteX1823" fmla="*/ 3399058 w 6580821"/>
                <a:gd name="connsiteY1823" fmla="*/ 752225 h 1249044"/>
                <a:gd name="connsiteX1824" fmla="*/ 3403674 w 6580821"/>
                <a:gd name="connsiteY1824" fmla="*/ 752225 h 1249044"/>
                <a:gd name="connsiteX1825" fmla="*/ 3403674 w 6580821"/>
                <a:gd name="connsiteY1825" fmla="*/ 747586 h 1249044"/>
                <a:gd name="connsiteX1826" fmla="*/ 3408290 w 6580821"/>
                <a:gd name="connsiteY1826" fmla="*/ 747586 h 1249044"/>
                <a:gd name="connsiteX1827" fmla="*/ 3412906 w 6580821"/>
                <a:gd name="connsiteY1827" fmla="*/ 747586 h 1249044"/>
                <a:gd name="connsiteX1828" fmla="*/ 3412906 w 6580821"/>
                <a:gd name="connsiteY1828" fmla="*/ 742948 h 1249044"/>
                <a:gd name="connsiteX1829" fmla="*/ 3417522 w 6580821"/>
                <a:gd name="connsiteY1829" fmla="*/ 742948 h 1249044"/>
                <a:gd name="connsiteX1830" fmla="*/ 3417522 w 6580821"/>
                <a:gd name="connsiteY1830" fmla="*/ 738309 h 1249044"/>
                <a:gd name="connsiteX1831" fmla="*/ 3417522 w 6580821"/>
                <a:gd name="connsiteY1831" fmla="*/ 733670 h 1249044"/>
                <a:gd name="connsiteX1832" fmla="*/ 3422138 w 6580821"/>
                <a:gd name="connsiteY1832" fmla="*/ 733670 h 1249044"/>
                <a:gd name="connsiteX1833" fmla="*/ 3422138 w 6580821"/>
                <a:gd name="connsiteY1833" fmla="*/ 729031 h 1249044"/>
                <a:gd name="connsiteX1834" fmla="*/ 3426754 w 6580821"/>
                <a:gd name="connsiteY1834" fmla="*/ 729031 h 1249044"/>
                <a:gd name="connsiteX1835" fmla="*/ 3426754 w 6580821"/>
                <a:gd name="connsiteY1835" fmla="*/ 724393 h 1249044"/>
                <a:gd name="connsiteX1836" fmla="*/ 3431370 w 6580821"/>
                <a:gd name="connsiteY1836" fmla="*/ 724393 h 1249044"/>
                <a:gd name="connsiteX1837" fmla="*/ 3431370 w 6580821"/>
                <a:gd name="connsiteY1837" fmla="*/ 719754 h 1249044"/>
                <a:gd name="connsiteX1838" fmla="*/ 3435986 w 6580821"/>
                <a:gd name="connsiteY1838" fmla="*/ 719754 h 1249044"/>
                <a:gd name="connsiteX1839" fmla="*/ 3435986 w 6580821"/>
                <a:gd name="connsiteY1839" fmla="*/ 715115 h 1249044"/>
                <a:gd name="connsiteX1840" fmla="*/ 3440602 w 6580821"/>
                <a:gd name="connsiteY1840" fmla="*/ 715115 h 1249044"/>
                <a:gd name="connsiteX1841" fmla="*/ 3440602 w 6580821"/>
                <a:gd name="connsiteY1841" fmla="*/ 710477 h 1249044"/>
                <a:gd name="connsiteX1842" fmla="*/ 3445218 w 6580821"/>
                <a:gd name="connsiteY1842" fmla="*/ 710477 h 1249044"/>
                <a:gd name="connsiteX1843" fmla="*/ 3445218 w 6580821"/>
                <a:gd name="connsiteY1843" fmla="*/ 705838 h 1249044"/>
                <a:gd name="connsiteX1844" fmla="*/ 3449833 w 6580821"/>
                <a:gd name="connsiteY1844" fmla="*/ 705838 h 1249044"/>
                <a:gd name="connsiteX1845" fmla="*/ 3449833 w 6580821"/>
                <a:gd name="connsiteY1845" fmla="*/ 701199 h 1249044"/>
                <a:gd name="connsiteX1846" fmla="*/ 3454449 w 6580821"/>
                <a:gd name="connsiteY1846" fmla="*/ 701199 h 1249044"/>
                <a:gd name="connsiteX1847" fmla="*/ 3454449 w 6580821"/>
                <a:gd name="connsiteY1847" fmla="*/ 696560 h 1249044"/>
                <a:gd name="connsiteX1848" fmla="*/ 3459065 w 6580821"/>
                <a:gd name="connsiteY1848" fmla="*/ 696560 h 1249044"/>
                <a:gd name="connsiteX1849" fmla="*/ 3459065 w 6580821"/>
                <a:gd name="connsiteY1849" fmla="*/ 691922 h 1249044"/>
                <a:gd name="connsiteX1850" fmla="*/ 3463681 w 6580821"/>
                <a:gd name="connsiteY1850" fmla="*/ 691922 h 1249044"/>
                <a:gd name="connsiteX1851" fmla="*/ 3463681 w 6580821"/>
                <a:gd name="connsiteY1851" fmla="*/ 687283 h 1249044"/>
                <a:gd name="connsiteX1852" fmla="*/ 3463681 w 6580821"/>
                <a:gd name="connsiteY1852" fmla="*/ 682644 h 1249044"/>
                <a:gd name="connsiteX1853" fmla="*/ 3468297 w 6580821"/>
                <a:gd name="connsiteY1853" fmla="*/ 687283 h 1249044"/>
                <a:gd name="connsiteX1854" fmla="*/ 3468297 w 6580821"/>
                <a:gd name="connsiteY1854" fmla="*/ 682644 h 1249044"/>
                <a:gd name="connsiteX1855" fmla="*/ 3468297 w 6580821"/>
                <a:gd name="connsiteY1855" fmla="*/ 678006 h 1249044"/>
                <a:gd name="connsiteX1856" fmla="*/ 3472913 w 6580821"/>
                <a:gd name="connsiteY1856" fmla="*/ 678006 h 1249044"/>
                <a:gd name="connsiteX1857" fmla="*/ 3472913 w 6580821"/>
                <a:gd name="connsiteY1857" fmla="*/ 673367 h 1249044"/>
                <a:gd name="connsiteX1858" fmla="*/ 3477529 w 6580821"/>
                <a:gd name="connsiteY1858" fmla="*/ 673367 h 1249044"/>
                <a:gd name="connsiteX1859" fmla="*/ 3477529 w 6580821"/>
                <a:gd name="connsiteY1859" fmla="*/ 668728 h 1249044"/>
                <a:gd name="connsiteX1860" fmla="*/ 3477529 w 6580821"/>
                <a:gd name="connsiteY1860" fmla="*/ 659451 h 1249044"/>
                <a:gd name="connsiteX1861" fmla="*/ 3482145 w 6580821"/>
                <a:gd name="connsiteY1861" fmla="*/ 645535 h 1249044"/>
                <a:gd name="connsiteX1862" fmla="*/ 3477529 w 6580821"/>
                <a:gd name="connsiteY1862" fmla="*/ 645535 h 1249044"/>
                <a:gd name="connsiteX1863" fmla="*/ 3477529 w 6580821"/>
                <a:gd name="connsiteY1863" fmla="*/ 640896 h 1249044"/>
                <a:gd name="connsiteX1864" fmla="*/ 3477529 w 6580821"/>
                <a:gd name="connsiteY1864" fmla="*/ 631619 h 1249044"/>
                <a:gd name="connsiteX1865" fmla="*/ 3477529 w 6580821"/>
                <a:gd name="connsiteY1865" fmla="*/ 626980 h 1249044"/>
                <a:gd name="connsiteX1866" fmla="*/ 3477529 w 6580821"/>
                <a:gd name="connsiteY1866" fmla="*/ 622341 h 1249044"/>
                <a:gd name="connsiteX1867" fmla="*/ 3482145 w 6580821"/>
                <a:gd name="connsiteY1867" fmla="*/ 622341 h 1249044"/>
                <a:gd name="connsiteX1868" fmla="*/ 3482145 w 6580821"/>
                <a:gd name="connsiteY1868" fmla="*/ 617702 h 1249044"/>
                <a:gd name="connsiteX1869" fmla="*/ 3482145 w 6580821"/>
                <a:gd name="connsiteY1869" fmla="*/ 613064 h 1249044"/>
                <a:gd name="connsiteX1870" fmla="*/ 3482145 w 6580821"/>
                <a:gd name="connsiteY1870" fmla="*/ 608425 h 1249044"/>
                <a:gd name="connsiteX1871" fmla="*/ 3477529 w 6580821"/>
                <a:gd name="connsiteY1871" fmla="*/ 608425 h 1249044"/>
                <a:gd name="connsiteX1872" fmla="*/ 3477529 w 6580821"/>
                <a:gd name="connsiteY1872" fmla="*/ 603786 h 1249044"/>
                <a:gd name="connsiteX1873" fmla="*/ 3477529 w 6580821"/>
                <a:gd name="connsiteY1873" fmla="*/ 589870 h 1249044"/>
                <a:gd name="connsiteX1874" fmla="*/ 3477529 w 6580821"/>
                <a:gd name="connsiteY1874" fmla="*/ 585231 h 1249044"/>
                <a:gd name="connsiteX1875" fmla="*/ 3477529 w 6580821"/>
                <a:gd name="connsiteY1875" fmla="*/ 575954 h 1249044"/>
                <a:gd name="connsiteX1876" fmla="*/ 3472913 w 6580821"/>
                <a:gd name="connsiteY1876" fmla="*/ 575954 h 1249044"/>
                <a:gd name="connsiteX1877" fmla="*/ 3468297 w 6580821"/>
                <a:gd name="connsiteY1877" fmla="*/ 575954 h 1249044"/>
                <a:gd name="connsiteX1878" fmla="*/ 3463681 w 6580821"/>
                <a:gd name="connsiteY1878" fmla="*/ 575954 h 1249044"/>
                <a:gd name="connsiteX1879" fmla="*/ 4344986 w 6580821"/>
                <a:gd name="connsiteY1879" fmla="*/ 575628 h 1249044"/>
                <a:gd name="connsiteX1880" fmla="*/ 4331651 w 6580821"/>
                <a:gd name="connsiteY1880" fmla="*/ 600076 h 1249044"/>
                <a:gd name="connsiteX1881" fmla="*/ 4344986 w 6580821"/>
                <a:gd name="connsiteY1881" fmla="*/ 575628 h 1249044"/>
                <a:gd name="connsiteX1882" fmla="*/ 1847932 w 6580821"/>
                <a:gd name="connsiteY1882" fmla="*/ 561281 h 1249044"/>
                <a:gd name="connsiteX1883" fmla="*/ 1852547 w 6580821"/>
                <a:gd name="connsiteY1883" fmla="*/ 561281 h 1249044"/>
                <a:gd name="connsiteX1884" fmla="*/ 1852547 w 6580821"/>
                <a:gd name="connsiteY1884" fmla="*/ 565928 h 1249044"/>
                <a:gd name="connsiteX1885" fmla="*/ 1852547 w 6580821"/>
                <a:gd name="connsiteY1885" fmla="*/ 570575 h 1249044"/>
                <a:gd name="connsiteX1886" fmla="*/ 1847932 w 6580821"/>
                <a:gd name="connsiteY1886" fmla="*/ 570575 h 1249044"/>
                <a:gd name="connsiteX1887" fmla="*/ 1847932 w 6580821"/>
                <a:gd name="connsiteY1887" fmla="*/ 575223 h 1249044"/>
                <a:gd name="connsiteX1888" fmla="*/ 1843318 w 6580821"/>
                <a:gd name="connsiteY1888" fmla="*/ 575223 h 1249044"/>
                <a:gd name="connsiteX1889" fmla="*/ 1843318 w 6580821"/>
                <a:gd name="connsiteY1889" fmla="*/ 579870 h 1249044"/>
                <a:gd name="connsiteX1890" fmla="*/ 1838703 w 6580821"/>
                <a:gd name="connsiteY1890" fmla="*/ 579870 h 1249044"/>
                <a:gd name="connsiteX1891" fmla="*/ 1838703 w 6580821"/>
                <a:gd name="connsiteY1891" fmla="*/ 584517 h 1249044"/>
                <a:gd name="connsiteX1892" fmla="*/ 1838703 w 6580821"/>
                <a:gd name="connsiteY1892" fmla="*/ 589164 h 1249044"/>
                <a:gd name="connsiteX1893" fmla="*/ 1834089 w 6580821"/>
                <a:gd name="connsiteY1893" fmla="*/ 589164 h 1249044"/>
                <a:gd name="connsiteX1894" fmla="*/ 1834089 w 6580821"/>
                <a:gd name="connsiteY1894" fmla="*/ 593811 h 1249044"/>
                <a:gd name="connsiteX1895" fmla="*/ 1829474 w 6580821"/>
                <a:gd name="connsiteY1895" fmla="*/ 593811 h 1249044"/>
                <a:gd name="connsiteX1896" fmla="*/ 1829474 w 6580821"/>
                <a:gd name="connsiteY1896" fmla="*/ 598458 h 1249044"/>
                <a:gd name="connsiteX1897" fmla="*/ 1824860 w 6580821"/>
                <a:gd name="connsiteY1897" fmla="*/ 598458 h 1249044"/>
                <a:gd name="connsiteX1898" fmla="*/ 1824860 w 6580821"/>
                <a:gd name="connsiteY1898" fmla="*/ 603105 h 1249044"/>
                <a:gd name="connsiteX1899" fmla="*/ 1820245 w 6580821"/>
                <a:gd name="connsiteY1899" fmla="*/ 603105 h 1249044"/>
                <a:gd name="connsiteX1900" fmla="*/ 1820245 w 6580821"/>
                <a:gd name="connsiteY1900" fmla="*/ 607752 h 1249044"/>
                <a:gd name="connsiteX1901" fmla="*/ 1815631 w 6580821"/>
                <a:gd name="connsiteY1901" fmla="*/ 607752 h 1249044"/>
                <a:gd name="connsiteX1902" fmla="*/ 1815631 w 6580821"/>
                <a:gd name="connsiteY1902" fmla="*/ 612399 h 1249044"/>
                <a:gd name="connsiteX1903" fmla="*/ 1815631 w 6580821"/>
                <a:gd name="connsiteY1903" fmla="*/ 617046 h 1249044"/>
                <a:gd name="connsiteX1904" fmla="*/ 1811016 w 6580821"/>
                <a:gd name="connsiteY1904" fmla="*/ 617046 h 1249044"/>
                <a:gd name="connsiteX1905" fmla="*/ 1806401 w 6580821"/>
                <a:gd name="connsiteY1905" fmla="*/ 617046 h 1249044"/>
                <a:gd name="connsiteX1906" fmla="*/ 1806401 w 6580821"/>
                <a:gd name="connsiteY1906" fmla="*/ 621693 h 1249044"/>
                <a:gd name="connsiteX1907" fmla="*/ 1806401 w 6580821"/>
                <a:gd name="connsiteY1907" fmla="*/ 626340 h 1249044"/>
                <a:gd name="connsiteX1908" fmla="*/ 1801787 w 6580821"/>
                <a:gd name="connsiteY1908" fmla="*/ 626340 h 1249044"/>
                <a:gd name="connsiteX1909" fmla="*/ 1801787 w 6580821"/>
                <a:gd name="connsiteY1909" fmla="*/ 630987 h 1249044"/>
                <a:gd name="connsiteX1910" fmla="*/ 1797172 w 6580821"/>
                <a:gd name="connsiteY1910" fmla="*/ 630987 h 1249044"/>
                <a:gd name="connsiteX1911" fmla="*/ 1797172 w 6580821"/>
                <a:gd name="connsiteY1911" fmla="*/ 635634 h 1249044"/>
                <a:gd name="connsiteX1912" fmla="*/ 1797172 w 6580821"/>
                <a:gd name="connsiteY1912" fmla="*/ 640281 h 1249044"/>
                <a:gd name="connsiteX1913" fmla="*/ 1792558 w 6580821"/>
                <a:gd name="connsiteY1913" fmla="*/ 640281 h 1249044"/>
                <a:gd name="connsiteX1914" fmla="*/ 1792558 w 6580821"/>
                <a:gd name="connsiteY1914" fmla="*/ 644928 h 1249044"/>
                <a:gd name="connsiteX1915" fmla="*/ 1787943 w 6580821"/>
                <a:gd name="connsiteY1915" fmla="*/ 644928 h 1249044"/>
                <a:gd name="connsiteX1916" fmla="*/ 1787943 w 6580821"/>
                <a:gd name="connsiteY1916" fmla="*/ 649575 h 1249044"/>
                <a:gd name="connsiteX1917" fmla="*/ 1783329 w 6580821"/>
                <a:gd name="connsiteY1917" fmla="*/ 649575 h 1249044"/>
                <a:gd name="connsiteX1918" fmla="*/ 1783329 w 6580821"/>
                <a:gd name="connsiteY1918" fmla="*/ 654222 h 1249044"/>
                <a:gd name="connsiteX1919" fmla="*/ 1783329 w 6580821"/>
                <a:gd name="connsiteY1919" fmla="*/ 658869 h 1249044"/>
                <a:gd name="connsiteX1920" fmla="*/ 1778714 w 6580821"/>
                <a:gd name="connsiteY1920" fmla="*/ 658869 h 1249044"/>
                <a:gd name="connsiteX1921" fmla="*/ 1774100 w 6580821"/>
                <a:gd name="connsiteY1921" fmla="*/ 658869 h 1249044"/>
                <a:gd name="connsiteX1922" fmla="*/ 1774100 w 6580821"/>
                <a:gd name="connsiteY1922" fmla="*/ 663516 h 1249044"/>
                <a:gd name="connsiteX1923" fmla="*/ 1774100 w 6580821"/>
                <a:gd name="connsiteY1923" fmla="*/ 668163 h 1249044"/>
                <a:gd name="connsiteX1924" fmla="*/ 1769485 w 6580821"/>
                <a:gd name="connsiteY1924" fmla="*/ 668163 h 1249044"/>
                <a:gd name="connsiteX1925" fmla="*/ 1769485 w 6580821"/>
                <a:gd name="connsiteY1925" fmla="*/ 672810 h 1249044"/>
                <a:gd name="connsiteX1926" fmla="*/ 1764871 w 6580821"/>
                <a:gd name="connsiteY1926" fmla="*/ 672810 h 1249044"/>
                <a:gd name="connsiteX1927" fmla="*/ 1764871 w 6580821"/>
                <a:gd name="connsiteY1927" fmla="*/ 677458 h 1249044"/>
                <a:gd name="connsiteX1928" fmla="*/ 1764871 w 6580821"/>
                <a:gd name="connsiteY1928" fmla="*/ 682105 h 1249044"/>
                <a:gd name="connsiteX1929" fmla="*/ 1760256 w 6580821"/>
                <a:gd name="connsiteY1929" fmla="*/ 682105 h 1249044"/>
                <a:gd name="connsiteX1930" fmla="*/ 1755642 w 6580821"/>
                <a:gd name="connsiteY1930" fmla="*/ 682105 h 1249044"/>
                <a:gd name="connsiteX1931" fmla="*/ 1755642 w 6580821"/>
                <a:gd name="connsiteY1931" fmla="*/ 686752 h 1249044"/>
                <a:gd name="connsiteX1932" fmla="*/ 1755642 w 6580821"/>
                <a:gd name="connsiteY1932" fmla="*/ 691399 h 1249044"/>
                <a:gd name="connsiteX1933" fmla="*/ 1751027 w 6580821"/>
                <a:gd name="connsiteY1933" fmla="*/ 691399 h 1249044"/>
                <a:gd name="connsiteX1934" fmla="*/ 1751027 w 6580821"/>
                <a:gd name="connsiteY1934" fmla="*/ 696046 h 1249044"/>
                <a:gd name="connsiteX1935" fmla="*/ 1746413 w 6580821"/>
                <a:gd name="connsiteY1935" fmla="*/ 696046 h 1249044"/>
                <a:gd name="connsiteX1936" fmla="*/ 1746413 w 6580821"/>
                <a:gd name="connsiteY1936" fmla="*/ 700693 h 1249044"/>
                <a:gd name="connsiteX1937" fmla="*/ 1746413 w 6580821"/>
                <a:gd name="connsiteY1937" fmla="*/ 705340 h 1249044"/>
                <a:gd name="connsiteX1938" fmla="*/ 1741798 w 6580821"/>
                <a:gd name="connsiteY1938" fmla="*/ 705340 h 1249044"/>
                <a:gd name="connsiteX1939" fmla="*/ 1741798 w 6580821"/>
                <a:gd name="connsiteY1939" fmla="*/ 709987 h 1249044"/>
                <a:gd name="connsiteX1940" fmla="*/ 1737184 w 6580821"/>
                <a:gd name="connsiteY1940" fmla="*/ 709987 h 1249044"/>
                <a:gd name="connsiteX1941" fmla="*/ 1737184 w 6580821"/>
                <a:gd name="connsiteY1941" fmla="*/ 714634 h 1249044"/>
                <a:gd name="connsiteX1942" fmla="*/ 1737184 w 6580821"/>
                <a:gd name="connsiteY1942" fmla="*/ 715644 h 1249044"/>
                <a:gd name="connsiteX1943" fmla="*/ 1740633 w 6580821"/>
                <a:gd name="connsiteY1943" fmla="*/ 715644 h 1249044"/>
                <a:gd name="connsiteX1944" fmla="*/ 1741327 w 6580821"/>
                <a:gd name="connsiteY1944" fmla="*/ 715644 h 1249044"/>
                <a:gd name="connsiteX1945" fmla="*/ 1741327 w 6580821"/>
                <a:gd name="connsiteY1945" fmla="*/ 720089 h 1249044"/>
                <a:gd name="connsiteX1946" fmla="*/ 1740633 w 6580821"/>
                <a:gd name="connsiteY1946" fmla="*/ 720089 h 1249044"/>
                <a:gd name="connsiteX1947" fmla="*/ 1737184 w 6580821"/>
                <a:gd name="connsiteY1947" fmla="*/ 720089 h 1249044"/>
                <a:gd name="connsiteX1948" fmla="*/ 1737184 w 6580821"/>
                <a:gd name="connsiteY1948" fmla="*/ 723928 h 1249044"/>
                <a:gd name="connsiteX1949" fmla="*/ 1732569 w 6580821"/>
                <a:gd name="connsiteY1949" fmla="*/ 723928 h 1249044"/>
                <a:gd name="connsiteX1950" fmla="*/ 1727955 w 6580821"/>
                <a:gd name="connsiteY1950" fmla="*/ 723928 h 1249044"/>
                <a:gd name="connsiteX1951" fmla="*/ 1727955 w 6580821"/>
                <a:gd name="connsiteY1951" fmla="*/ 728575 h 1249044"/>
                <a:gd name="connsiteX1952" fmla="*/ 1727955 w 6580821"/>
                <a:gd name="connsiteY1952" fmla="*/ 728979 h 1249044"/>
                <a:gd name="connsiteX1953" fmla="*/ 1731326 w 6580821"/>
                <a:gd name="connsiteY1953" fmla="*/ 728979 h 1249044"/>
                <a:gd name="connsiteX1954" fmla="*/ 1731326 w 6580821"/>
                <a:gd name="connsiteY1954" fmla="*/ 733424 h 1249044"/>
                <a:gd name="connsiteX1955" fmla="*/ 1726881 w 6580821"/>
                <a:gd name="connsiteY1955" fmla="*/ 733424 h 1249044"/>
                <a:gd name="connsiteX1956" fmla="*/ 1726881 w 6580821"/>
                <a:gd name="connsiteY1956" fmla="*/ 733222 h 1249044"/>
                <a:gd name="connsiteX1957" fmla="*/ 1723340 w 6580821"/>
                <a:gd name="connsiteY1957" fmla="*/ 733222 h 1249044"/>
                <a:gd name="connsiteX1958" fmla="*/ 1723340 w 6580821"/>
                <a:gd name="connsiteY1958" fmla="*/ 737869 h 1249044"/>
                <a:gd name="connsiteX1959" fmla="*/ 1718726 w 6580821"/>
                <a:gd name="connsiteY1959" fmla="*/ 737869 h 1249044"/>
                <a:gd name="connsiteX1960" fmla="*/ 1718726 w 6580821"/>
                <a:gd name="connsiteY1960" fmla="*/ 742516 h 1249044"/>
                <a:gd name="connsiteX1961" fmla="*/ 1714111 w 6580821"/>
                <a:gd name="connsiteY1961" fmla="*/ 742516 h 1249044"/>
                <a:gd name="connsiteX1962" fmla="*/ 1714111 w 6580821"/>
                <a:gd name="connsiteY1962" fmla="*/ 746759 h 1249044"/>
                <a:gd name="connsiteX1963" fmla="*/ 1717991 w 6580821"/>
                <a:gd name="connsiteY1963" fmla="*/ 746759 h 1249044"/>
                <a:gd name="connsiteX1964" fmla="*/ 1722436 w 6580821"/>
                <a:gd name="connsiteY1964" fmla="*/ 746759 h 1249044"/>
                <a:gd name="connsiteX1965" fmla="*/ 1722436 w 6580821"/>
                <a:gd name="connsiteY1965" fmla="*/ 753427 h 1249044"/>
                <a:gd name="connsiteX1966" fmla="*/ 1717991 w 6580821"/>
                <a:gd name="connsiteY1966" fmla="*/ 753427 h 1249044"/>
                <a:gd name="connsiteX1967" fmla="*/ 1713546 w 6580821"/>
                <a:gd name="connsiteY1967" fmla="*/ 753427 h 1249044"/>
                <a:gd name="connsiteX1968" fmla="*/ 1713546 w 6580821"/>
                <a:gd name="connsiteY1968" fmla="*/ 752594 h 1249044"/>
                <a:gd name="connsiteX1969" fmla="*/ 1713546 w 6580821"/>
                <a:gd name="connsiteY1969" fmla="*/ 747163 h 1249044"/>
                <a:gd name="connsiteX1970" fmla="*/ 1709497 w 6580821"/>
                <a:gd name="connsiteY1970" fmla="*/ 747163 h 1249044"/>
                <a:gd name="connsiteX1971" fmla="*/ 1709497 w 6580821"/>
                <a:gd name="connsiteY1971" fmla="*/ 751810 h 1249044"/>
                <a:gd name="connsiteX1972" fmla="*/ 1709497 w 6580821"/>
                <a:gd name="connsiteY1972" fmla="*/ 756457 h 1249044"/>
                <a:gd name="connsiteX1973" fmla="*/ 1704882 w 6580821"/>
                <a:gd name="connsiteY1973" fmla="*/ 756457 h 1249044"/>
                <a:gd name="connsiteX1974" fmla="*/ 1704882 w 6580821"/>
                <a:gd name="connsiteY1974" fmla="*/ 761104 h 1249044"/>
                <a:gd name="connsiteX1975" fmla="*/ 1709497 w 6580821"/>
                <a:gd name="connsiteY1975" fmla="*/ 761104 h 1249044"/>
                <a:gd name="connsiteX1976" fmla="*/ 1709497 w 6580821"/>
                <a:gd name="connsiteY1976" fmla="*/ 765751 h 1249044"/>
                <a:gd name="connsiteX1977" fmla="*/ 1704882 w 6580821"/>
                <a:gd name="connsiteY1977" fmla="*/ 765751 h 1249044"/>
                <a:gd name="connsiteX1978" fmla="*/ 1704882 w 6580821"/>
                <a:gd name="connsiteY1978" fmla="*/ 770398 h 1249044"/>
                <a:gd name="connsiteX1979" fmla="*/ 1709497 w 6580821"/>
                <a:gd name="connsiteY1979" fmla="*/ 770398 h 1249044"/>
                <a:gd name="connsiteX1980" fmla="*/ 1709497 w 6580821"/>
                <a:gd name="connsiteY1980" fmla="*/ 775045 h 1249044"/>
                <a:gd name="connsiteX1981" fmla="*/ 1704882 w 6580821"/>
                <a:gd name="connsiteY1981" fmla="*/ 775045 h 1249044"/>
                <a:gd name="connsiteX1982" fmla="*/ 1704882 w 6580821"/>
                <a:gd name="connsiteY1982" fmla="*/ 779693 h 1249044"/>
                <a:gd name="connsiteX1983" fmla="*/ 1709497 w 6580821"/>
                <a:gd name="connsiteY1983" fmla="*/ 779693 h 1249044"/>
                <a:gd name="connsiteX1984" fmla="*/ 1709497 w 6580821"/>
                <a:gd name="connsiteY1984" fmla="*/ 784340 h 1249044"/>
                <a:gd name="connsiteX1985" fmla="*/ 1704882 w 6580821"/>
                <a:gd name="connsiteY1985" fmla="*/ 784340 h 1249044"/>
                <a:gd name="connsiteX1986" fmla="*/ 1700268 w 6580821"/>
                <a:gd name="connsiteY1986" fmla="*/ 784340 h 1249044"/>
                <a:gd name="connsiteX1987" fmla="*/ 1700268 w 6580821"/>
                <a:gd name="connsiteY1987" fmla="*/ 788987 h 1249044"/>
                <a:gd name="connsiteX1988" fmla="*/ 1700268 w 6580821"/>
                <a:gd name="connsiteY1988" fmla="*/ 793634 h 1249044"/>
                <a:gd name="connsiteX1989" fmla="*/ 1695653 w 6580821"/>
                <a:gd name="connsiteY1989" fmla="*/ 793634 h 1249044"/>
                <a:gd name="connsiteX1990" fmla="*/ 1695653 w 6580821"/>
                <a:gd name="connsiteY1990" fmla="*/ 798281 h 1249044"/>
                <a:gd name="connsiteX1991" fmla="*/ 1691039 w 6580821"/>
                <a:gd name="connsiteY1991" fmla="*/ 798281 h 1249044"/>
                <a:gd name="connsiteX1992" fmla="*/ 1691039 w 6580821"/>
                <a:gd name="connsiteY1992" fmla="*/ 802928 h 1249044"/>
                <a:gd name="connsiteX1993" fmla="*/ 1686424 w 6580821"/>
                <a:gd name="connsiteY1993" fmla="*/ 802928 h 1249044"/>
                <a:gd name="connsiteX1994" fmla="*/ 1686424 w 6580821"/>
                <a:gd name="connsiteY1994" fmla="*/ 807575 h 1249044"/>
                <a:gd name="connsiteX1995" fmla="*/ 1681810 w 6580821"/>
                <a:gd name="connsiteY1995" fmla="*/ 807575 h 1249044"/>
                <a:gd name="connsiteX1996" fmla="*/ 1681810 w 6580821"/>
                <a:gd name="connsiteY1996" fmla="*/ 812222 h 1249044"/>
                <a:gd name="connsiteX1997" fmla="*/ 1681810 w 6580821"/>
                <a:gd name="connsiteY1997" fmla="*/ 816869 h 1249044"/>
                <a:gd name="connsiteX1998" fmla="*/ 1681810 w 6580821"/>
                <a:gd name="connsiteY1998" fmla="*/ 821516 h 1249044"/>
                <a:gd name="connsiteX1999" fmla="*/ 1677195 w 6580821"/>
                <a:gd name="connsiteY1999" fmla="*/ 821516 h 1249044"/>
                <a:gd name="connsiteX2000" fmla="*/ 1672581 w 6580821"/>
                <a:gd name="connsiteY2000" fmla="*/ 821516 h 1249044"/>
                <a:gd name="connsiteX2001" fmla="*/ 1672581 w 6580821"/>
                <a:gd name="connsiteY2001" fmla="*/ 826163 h 1249044"/>
                <a:gd name="connsiteX2002" fmla="*/ 1672581 w 6580821"/>
                <a:gd name="connsiteY2002" fmla="*/ 830810 h 1249044"/>
                <a:gd name="connsiteX2003" fmla="*/ 1672581 w 6580821"/>
                <a:gd name="connsiteY2003" fmla="*/ 835457 h 1249044"/>
                <a:gd name="connsiteX2004" fmla="*/ 1667966 w 6580821"/>
                <a:gd name="connsiteY2004" fmla="*/ 835457 h 1249044"/>
                <a:gd name="connsiteX2005" fmla="*/ 1667966 w 6580821"/>
                <a:gd name="connsiteY2005" fmla="*/ 830810 h 1249044"/>
                <a:gd name="connsiteX2006" fmla="*/ 1663351 w 6580821"/>
                <a:gd name="connsiteY2006" fmla="*/ 830810 h 1249044"/>
                <a:gd name="connsiteX2007" fmla="*/ 1663351 w 6580821"/>
                <a:gd name="connsiteY2007" fmla="*/ 826163 h 1249044"/>
                <a:gd name="connsiteX2008" fmla="*/ 1667966 w 6580821"/>
                <a:gd name="connsiteY2008" fmla="*/ 826163 h 1249044"/>
                <a:gd name="connsiteX2009" fmla="*/ 1667966 w 6580821"/>
                <a:gd name="connsiteY2009" fmla="*/ 821516 h 1249044"/>
                <a:gd name="connsiteX2010" fmla="*/ 1663351 w 6580821"/>
                <a:gd name="connsiteY2010" fmla="*/ 821516 h 1249044"/>
                <a:gd name="connsiteX2011" fmla="*/ 1663351 w 6580821"/>
                <a:gd name="connsiteY2011" fmla="*/ 826163 h 1249044"/>
                <a:gd name="connsiteX2012" fmla="*/ 1658737 w 6580821"/>
                <a:gd name="connsiteY2012" fmla="*/ 826163 h 1249044"/>
                <a:gd name="connsiteX2013" fmla="*/ 1658737 w 6580821"/>
                <a:gd name="connsiteY2013" fmla="*/ 830810 h 1249044"/>
                <a:gd name="connsiteX2014" fmla="*/ 1663351 w 6580821"/>
                <a:gd name="connsiteY2014" fmla="*/ 830810 h 1249044"/>
                <a:gd name="connsiteX2015" fmla="*/ 1663351 w 6580821"/>
                <a:gd name="connsiteY2015" fmla="*/ 835457 h 1249044"/>
                <a:gd name="connsiteX2016" fmla="*/ 1663351 w 6580821"/>
                <a:gd name="connsiteY2016" fmla="*/ 840104 h 1249044"/>
                <a:gd name="connsiteX2017" fmla="*/ 1667966 w 6580821"/>
                <a:gd name="connsiteY2017" fmla="*/ 840104 h 1249044"/>
                <a:gd name="connsiteX2018" fmla="*/ 1667966 w 6580821"/>
                <a:gd name="connsiteY2018" fmla="*/ 844751 h 1249044"/>
                <a:gd name="connsiteX2019" fmla="*/ 1663351 w 6580821"/>
                <a:gd name="connsiteY2019" fmla="*/ 844751 h 1249044"/>
                <a:gd name="connsiteX2020" fmla="*/ 1658737 w 6580821"/>
                <a:gd name="connsiteY2020" fmla="*/ 844751 h 1249044"/>
                <a:gd name="connsiteX2021" fmla="*/ 1658737 w 6580821"/>
                <a:gd name="connsiteY2021" fmla="*/ 849398 h 1249044"/>
                <a:gd name="connsiteX2022" fmla="*/ 1658737 w 6580821"/>
                <a:gd name="connsiteY2022" fmla="*/ 854045 h 1249044"/>
                <a:gd name="connsiteX2023" fmla="*/ 1658737 w 6580821"/>
                <a:gd name="connsiteY2023" fmla="*/ 858692 h 1249044"/>
                <a:gd name="connsiteX2024" fmla="*/ 1654122 w 6580821"/>
                <a:gd name="connsiteY2024" fmla="*/ 858692 h 1249044"/>
                <a:gd name="connsiteX2025" fmla="*/ 1654122 w 6580821"/>
                <a:gd name="connsiteY2025" fmla="*/ 863339 h 1249044"/>
                <a:gd name="connsiteX2026" fmla="*/ 1654122 w 6580821"/>
                <a:gd name="connsiteY2026" fmla="*/ 867986 h 1249044"/>
                <a:gd name="connsiteX2027" fmla="*/ 1654122 w 6580821"/>
                <a:gd name="connsiteY2027" fmla="*/ 872633 h 1249044"/>
                <a:gd name="connsiteX2028" fmla="*/ 1658737 w 6580821"/>
                <a:gd name="connsiteY2028" fmla="*/ 872633 h 1249044"/>
                <a:gd name="connsiteX2029" fmla="*/ 1658737 w 6580821"/>
                <a:gd name="connsiteY2029" fmla="*/ 877281 h 1249044"/>
                <a:gd name="connsiteX2030" fmla="*/ 1654122 w 6580821"/>
                <a:gd name="connsiteY2030" fmla="*/ 877281 h 1249044"/>
                <a:gd name="connsiteX2031" fmla="*/ 1654122 w 6580821"/>
                <a:gd name="connsiteY2031" fmla="*/ 881928 h 1249044"/>
                <a:gd name="connsiteX2032" fmla="*/ 1649508 w 6580821"/>
                <a:gd name="connsiteY2032" fmla="*/ 881928 h 1249044"/>
                <a:gd name="connsiteX2033" fmla="*/ 1649508 w 6580821"/>
                <a:gd name="connsiteY2033" fmla="*/ 877281 h 1249044"/>
                <a:gd name="connsiteX2034" fmla="*/ 1649508 w 6580821"/>
                <a:gd name="connsiteY2034" fmla="*/ 872633 h 1249044"/>
                <a:gd name="connsiteX2035" fmla="*/ 1644893 w 6580821"/>
                <a:gd name="connsiteY2035" fmla="*/ 872633 h 1249044"/>
                <a:gd name="connsiteX2036" fmla="*/ 1644893 w 6580821"/>
                <a:gd name="connsiteY2036" fmla="*/ 877281 h 1249044"/>
                <a:gd name="connsiteX2037" fmla="*/ 1644893 w 6580821"/>
                <a:gd name="connsiteY2037" fmla="*/ 881928 h 1249044"/>
                <a:gd name="connsiteX2038" fmla="*/ 1640279 w 6580821"/>
                <a:gd name="connsiteY2038" fmla="*/ 881928 h 1249044"/>
                <a:gd name="connsiteX2039" fmla="*/ 1640279 w 6580821"/>
                <a:gd name="connsiteY2039" fmla="*/ 886575 h 1249044"/>
                <a:gd name="connsiteX2040" fmla="*/ 1644893 w 6580821"/>
                <a:gd name="connsiteY2040" fmla="*/ 886575 h 1249044"/>
                <a:gd name="connsiteX2041" fmla="*/ 1644893 w 6580821"/>
                <a:gd name="connsiteY2041" fmla="*/ 881928 h 1249044"/>
                <a:gd name="connsiteX2042" fmla="*/ 1649508 w 6580821"/>
                <a:gd name="connsiteY2042" fmla="*/ 881928 h 1249044"/>
                <a:gd name="connsiteX2043" fmla="*/ 1649508 w 6580821"/>
                <a:gd name="connsiteY2043" fmla="*/ 886575 h 1249044"/>
                <a:gd name="connsiteX2044" fmla="*/ 1649508 w 6580821"/>
                <a:gd name="connsiteY2044" fmla="*/ 891222 h 1249044"/>
                <a:gd name="connsiteX2045" fmla="*/ 1644893 w 6580821"/>
                <a:gd name="connsiteY2045" fmla="*/ 891222 h 1249044"/>
                <a:gd name="connsiteX2046" fmla="*/ 1644893 w 6580821"/>
                <a:gd name="connsiteY2046" fmla="*/ 895869 h 1249044"/>
                <a:gd name="connsiteX2047" fmla="*/ 1644893 w 6580821"/>
                <a:gd name="connsiteY2047" fmla="*/ 900516 h 1249044"/>
                <a:gd name="connsiteX2048" fmla="*/ 1644893 w 6580821"/>
                <a:gd name="connsiteY2048" fmla="*/ 905163 h 1249044"/>
                <a:gd name="connsiteX2049" fmla="*/ 1644893 w 6580821"/>
                <a:gd name="connsiteY2049" fmla="*/ 909810 h 1249044"/>
                <a:gd name="connsiteX2050" fmla="*/ 1640279 w 6580821"/>
                <a:gd name="connsiteY2050" fmla="*/ 909810 h 1249044"/>
                <a:gd name="connsiteX2051" fmla="*/ 1635664 w 6580821"/>
                <a:gd name="connsiteY2051" fmla="*/ 909810 h 1249044"/>
                <a:gd name="connsiteX2052" fmla="*/ 1635664 w 6580821"/>
                <a:gd name="connsiteY2052" fmla="*/ 914457 h 1249044"/>
                <a:gd name="connsiteX2053" fmla="*/ 1635664 w 6580821"/>
                <a:gd name="connsiteY2053" fmla="*/ 919104 h 1249044"/>
                <a:gd name="connsiteX2054" fmla="*/ 1640279 w 6580821"/>
                <a:gd name="connsiteY2054" fmla="*/ 919104 h 1249044"/>
                <a:gd name="connsiteX2055" fmla="*/ 1640279 w 6580821"/>
                <a:gd name="connsiteY2055" fmla="*/ 914457 h 1249044"/>
                <a:gd name="connsiteX2056" fmla="*/ 1644893 w 6580821"/>
                <a:gd name="connsiteY2056" fmla="*/ 914457 h 1249044"/>
                <a:gd name="connsiteX2057" fmla="*/ 1649508 w 6580821"/>
                <a:gd name="connsiteY2057" fmla="*/ 914457 h 1249044"/>
                <a:gd name="connsiteX2058" fmla="*/ 1649508 w 6580821"/>
                <a:gd name="connsiteY2058" fmla="*/ 919104 h 1249044"/>
                <a:gd name="connsiteX2059" fmla="*/ 1644893 w 6580821"/>
                <a:gd name="connsiteY2059" fmla="*/ 919104 h 1249044"/>
                <a:gd name="connsiteX2060" fmla="*/ 1644893 w 6580821"/>
                <a:gd name="connsiteY2060" fmla="*/ 923751 h 1249044"/>
                <a:gd name="connsiteX2061" fmla="*/ 1644893 w 6580821"/>
                <a:gd name="connsiteY2061" fmla="*/ 928398 h 1249044"/>
                <a:gd name="connsiteX2062" fmla="*/ 1644893 w 6580821"/>
                <a:gd name="connsiteY2062" fmla="*/ 933045 h 1249044"/>
                <a:gd name="connsiteX2063" fmla="*/ 1649508 w 6580821"/>
                <a:gd name="connsiteY2063" fmla="*/ 933045 h 1249044"/>
                <a:gd name="connsiteX2064" fmla="*/ 1649508 w 6580821"/>
                <a:gd name="connsiteY2064" fmla="*/ 937692 h 1249044"/>
                <a:gd name="connsiteX2065" fmla="*/ 1644893 w 6580821"/>
                <a:gd name="connsiteY2065" fmla="*/ 937692 h 1249044"/>
                <a:gd name="connsiteX2066" fmla="*/ 1644893 w 6580821"/>
                <a:gd name="connsiteY2066" fmla="*/ 942339 h 1249044"/>
                <a:gd name="connsiteX2067" fmla="*/ 1640279 w 6580821"/>
                <a:gd name="connsiteY2067" fmla="*/ 942339 h 1249044"/>
                <a:gd name="connsiteX2068" fmla="*/ 1640279 w 6580821"/>
                <a:gd name="connsiteY2068" fmla="*/ 946986 h 1249044"/>
                <a:gd name="connsiteX2069" fmla="*/ 1640279 w 6580821"/>
                <a:gd name="connsiteY2069" fmla="*/ 951633 h 1249044"/>
                <a:gd name="connsiteX2070" fmla="*/ 1635664 w 6580821"/>
                <a:gd name="connsiteY2070" fmla="*/ 951633 h 1249044"/>
                <a:gd name="connsiteX2071" fmla="*/ 1631050 w 6580821"/>
                <a:gd name="connsiteY2071" fmla="*/ 951633 h 1249044"/>
                <a:gd name="connsiteX2072" fmla="*/ 1631050 w 6580821"/>
                <a:gd name="connsiteY2072" fmla="*/ 946986 h 1249044"/>
                <a:gd name="connsiteX2073" fmla="*/ 1635664 w 6580821"/>
                <a:gd name="connsiteY2073" fmla="*/ 946986 h 1249044"/>
                <a:gd name="connsiteX2074" fmla="*/ 1635664 w 6580821"/>
                <a:gd name="connsiteY2074" fmla="*/ 942339 h 1249044"/>
                <a:gd name="connsiteX2075" fmla="*/ 1635664 w 6580821"/>
                <a:gd name="connsiteY2075" fmla="*/ 937692 h 1249044"/>
                <a:gd name="connsiteX2076" fmla="*/ 1640279 w 6580821"/>
                <a:gd name="connsiteY2076" fmla="*/ 937692 h 1249044"/>
                <a:gd name="connsiteX2077" fmla="*/ 1640279 w 6580821"/>
                <a:gd name="connsiteY2077" fmla="*/ 933045 h 1249044"/>
                <a:gd name="connsiteX2078" fmla="*/ 1635664 w 6580821"/>
                <a:gd name="connsiteY2078" fmla="*/ 933045 h 1249044"/>
                <a:gd name="connsiteX2079" fmla="*/ 1635664 w 6580821"/>
                <a:gd name="connsiteY2079" fmla="*/ 928398 h 1249044"/>
                <a:gd name="connsiteX2080" fmla="*/ 1635664 w 6580821"/>
                <a:gd name="connsiteY2080" fmla="*/ 923751 h 1249044"/>
                <a:gd name="connsiteX2081" fmla="*/ 1631050 w 6580821"/>
                <a:gd name="connsiteY2081" fmla="*/ 923751 h 1249044"/>
                <a:gd name="connsiteX2082" fmla="*/ 1631050 w 6580821"/>
                <a:gd name="connsiteY2082" fmla="*/ 928398 h 1249044"/>
                <a:gd name="connsiteX2083" fmla="*/ 1631050 w 6580821"/>
                <a:gd name="connsiteY2083" fmla="*/ 933045 h 1249044"/>
                <a:gd name="connsiteX2084" fmla="*/ 1631050 w 6580821"/>
                <a:gd name="connsiteY2084" fmla="*/ 937692 h 1249044"/>
                <a:gd name="connsiteX2085" fmla="*/ 1626435 w 6580821"/>
                <a:gd name="connsiteY2085" fmla="*/ 937692 h 1249044"/>
                <a:gd name="connsiteX2086" fmla="*/ 1626435 w 6580821"/>
                <a:gd name="connsiteY2086" fmla="*/ 946986 h 1249044"/>
                <a:gd name="connsiteX2087" fmla="*/ 1626435 w 6580821"/>
                <a:gd name="connsiteY2087" fmla="*/ 951633 h 1249044"/>
                <a:gd name="connsiteX2088" fmla="*/ 1626435 w 6580821"/>
                <a:gd name="connsiteY2088" fmla="*/ 956280 h 1249044"/>
                <a:gd name="connsiteX2089" fmla="*/ 1621821 w 6580821"/>
                <a:gd name="connsiteY2089" fmla="*/ 956280 h 1249044"/>
                <a:gd name="connsiteX2090" fmla="*/ 1621821 w 6580821"/>
                <a:gd name="connsiteY2090" fmla="*/ 960927 h 1249044"/>
                <a:gd name="connsiteX2091" fmla="*/ 1617206 w 6580821"/>
                <a:gd name="connsiteY2091" fmla="*/ 960927 h 1249044"/>
                <a:gd name="connsiteX2092" fmla="*/ 1617206 w 6580821"/>
                <a:gd name="connsiteY2092" fmla="*/ 965574 h 1249044"/>
                <a:gd name="connsiteX2093" fmla="*/ 1621821 w 6580821"/>
                <a:gd name="connsiteY2093" fmla="*/ 965574 h 1249044"/>
                <a:gd name="connsiteX2094" fmla="*/ 1626435 w 6580821"/>
                <a:gd name="connsiteY2094" fmla="*/ 965574 h 1249044"/>
                <a:gd name="connsiteX2095" fmla="*/ 1626435 w 6580821"/>
                <a:gd name="connsiteY2095" fmla="*/ 960927 h 1249044"/>
                <a:gd name="connsiteX2096" fmla="*/ 1626435 w 6580821"/>
                <a:gd name="connsiteY2096" fmla="*/ 956280 h 1249044"/>
                <a:gd name="connsiteX2097" fmla="*/ 1631050 w 6580821"/>
                <a:gd name="connsiteY2097" fmla="*/ 956280 h 1249044"/>
                <a:gd name="connsiteX2098" fmla="*/ 1635664 w 6580821"/>
                <a:gd name="connsiteY2098" fmla="*/ 956280 h 1249044"/>
                <a:gd name="connsiteX2099" fmla="*/ 1635664 w 6580821"/>
                <a:gd name="connsiteY2099" fmla="*/ 960927 h 1249044"/>
                <a:gd name="connsiteX2100" fmla="*/ 1631050 w 6580821"/>
                <a:gd name="connsiteY2100" fmla="*/ 960927 h 1249044"/>
                <a:gd name="connsiteX2101" fmla="*/ 1631050 w 6580821"/>
                <a:gd name="connsiteY2101" fmla="*/ 965574 h 1249044"/>
                <a:gd name="connsiteX2102" fmla="*/ 1631050 w 6580821"/>
                <a:gd name="connsiteY2102" fmla="*/ 970221 h 1249044"/>
                <a:gd name="connsiteX2103" fmla="*/ 1626435 w 6580821"/>
                <a:gd name="connsiteY2103" fmla="*/ 970221 h 1249044"/>
                <a:gd name="connsiteX2104" fmla="*/ 1626435 w 6580821"/>
                <a:gd name="connsiteY2104" fmla="*/ 974868 h 1249044"/>
                <a:gd name="connsiteX2105" fmla="*/ 1626435 w 6580821"/>
                <a:gd name="connsiteY2105" fmla="*/ 979516 h 1249044"/>
                <a:gd name="connsiteX2106" fmla="*/ 1621821 w 6580821"/>
                <a:gd name="connsiteY2106" fmla="*/ 979516 h 1249044"/>
                <a:gd name="connsiteX2107" fmla="*/ 1617206 w 6580821"/>
                <a:gd name="connsiteY2107" fmla="*/ 979516 h 1249044"/>
                <a:gd name="connsiteX2108" fmla="*/ 1617206 w 6580821"/>
                <a:gd name="connsiteY2108" fmla="*/ 974868 h 1249044"/>
                <a:gd name="connsiteX2109" fmla="*/ 1621821 w 6580821"/>
                <a:gd name="connsiteY2109" fmla="*/ 974868 h 1249044"/>
                <a:gd name="connsiteX2110" fmla="*/ 1621821 w 6580821"/>
                <a:gd name="connsiteY2110" fmla="*/ 970221 h 1249044"/>
                <a:gd name="connsiteX2111" fmla="*/ 1617206 w 6580821"/>
                <a:gd name="connsiteY2111" fmla="*/ 970221 h 1249044"/>
                <a:gd name="connsiteX2112" fmla="*/ 1612592 w 6580821"/>
                <a:gd name="connsiteY2112" fmla="*/ 970221 h 1249044"/>
                <a:gd name="connsiteX2113" fmla="*/ 1612592 w 6580821"/>
                <a:gd name="connsiteY2113" fmla="*/ 974868 h 1249044"/>
                <a:gd name="connsiteX2114" fmla="*/ 1612592 w 6580821"/>
                <a:gd name="connsiteY2114" fmla="*/ 979516 h 1249044"/>
                <a:gd name="connsiteX2115" fmla="*/ 1612592 w 6580821"/>
                <a:gd name="connsiteY2115" fmla="*/ 984163 h 1249044"/>
                <a:gd name="connsiteX2116" fmla="*/ 1617206 w 6580821"/>
                <a:gd name="connsiteY2116" fmla="*/ 984163 h 1249044"/>
                <a:gd name="connsiteX2117" fmla="*/ 1617206 w 6580821"/>
                <a:gd name="connsiteY2117" fmla="*/ 988810 h 1249044"/>
                <a:gd name="connsiteX2118" fmla="*/ 1617206 w 6580821"/>
                <a:gd name="connsiteY2118" fmla="*/ 993457 h 1249044"/>
                <a:gd name="connsiteX2119" fmla="*/ 1612592 w 6580821"/>
                <a:gd name="connsiteY2119" fmla="*/ 993457 h 1249044"/>
                <a:gd name="connsiteX2120" fmla="*/ 1612592 w 6580821"/>
                <a:gd name="connsiteY2120" fmla="*/ 998104 h 1249044"/>
                <a:gd name="connsiteX2121" fmla="*/ 1612592 w 6580821"/>
                <a:gd name="connsiteY2121" fmla="*/ 1002751 h 1249044"/>
                <a:gd name="connsiteX2122" fmla="*/ 1607977 w 6580821"/>
                <a:gd name="connsiteY2122" fmla="*/ 1002751 h 1249044"/>
                <a:gd name="connsiteX2123" fmla="*/ 1607977 w 6580821"/>
                <a:gd name="connsiteY2123" fmla="*/ 1007398 h 1249044"/>
                <a:gd name="connsiteX2124" fmla="*/ 1607977 w 6580821"/>
                <a:gd name="connsiteY2124" fmla="*/ 1012045 h 1249044"/>
                <a:gd name="connsiteX2125" fmla="*/ 1603363 w 6580821"/>
                <a:gd name="connsiteY2125" fmla="*/ 1012045 h 1249044"/>
                <a:gd name="connsiteX2126" fmla="*/ 1598748 w 6580821"/>
                <a:gd name="connsiteY2126" fmla="*/ 1012045 h 1249044"/>
                <a:gd name="connsiteX2127" fmla="*/ 1598748 w 6580821"/>
                <a:gd name="connsiteY2127" fmla="*/ 1016692 h 1249044"/>
                <a:gd name="connsiteX2128" fmla="*/ 1598748 w 6580821"/>
                <a:gd name="connsiteY2128" fmla="*/ 1021339 h 1249044"/>
                <a:gd name="connsiteX2129" fmla="*/ 1594134 w 6580821"/>
                <a:gd name="connsiteY2129" fmla="*/ 1021339 h 1249044"/>
                <a:gd name="connsiteX2130" fmla="*/ 1594134 w 6580821"/>
                <a:gd name="connsiteY2130" fmla="*/ 1025986 h 1249044"/>
                <a:gd name="connsiteX2131" fmla="*/ 1594134 w 6580821"/>
                <a:gd name="connsiteY2131" fmla="*/ 1030633 h 1249044"/>
                <a:gd name="connsiteX2132" fmla="*/ 1589519 w 6580821"/>
                <a:gd name="connsiteY2132" fmla="*/ 1030633 h 1249044"/>
                <a:gd name="connsiteX2133" fmla="*/ 1589519 w 6580821"/>
                <a:gd name="connsiteY2133" fmla="*/ 1035280 h 1249044"/>
                <a:gd name="connsiteX2134" fmla="*/ 1589519 w 6580821"/>
                <a:gd name="connsiteY2134" fmla="*/ 1039927 h 1249044"/>
                <a:gd name="connsiteX2135" fmla="*/ 1584905 w 6580821"/>
                <a:gd name="connsiteY2135" fmla="*/ 1039927 h 1249044"/>
                <a:gd name="connsiteX2136" fmla="*/ 1584905 w 6580821"/>
                <a:gd name="connsiteY2136" fmla="*/ 1044574 h 1249044"/>
                <a:gd name="connsiteX2137" fmla="*/ 1580290 w 6580821"/>
                <a:gd name="connsiteY2137" fmla="*/ 1044574 h 1249044"/>
                <a:gd name="connsiteX2138" fmla="*/ 1580290 w 6580821"/>
                <a:gd name="connsiteY2138" fmla="*/ 1049221 h 1249044"/>
                <a:gd name="connsiteX2139" fmla="*/ 1575676 w 6580821"/>
                <a:gd name="connsiteY2139" fmla="*/ 1049221 h 1249044"/>
                <a:gd name="connsiteX2140" fmla="*/ 1575676 w 6580821"/>
                <a:gd name="connsiteY2140" fmla="*/ 1053868 h 1249044"/>
                <a:gd name="connsiteX2141" fmla="*/ 1571061 w 6580821"/>
                <a:gd name="connsiteY2141" fmla="*/ 1053868 h 1249044"/>
                <a:gd name="connsiteX2142" fmla="*/ 1571061 w 6580821"/>
                <a:gd name="connsiteY2142" fmla="*/ 1058515 h 1249044"/>
                <a:gd name="connsiteX2143" fmla="*/ 1571061 w 6580821"/>
                <a:gd name="connsiteY2143" fmla="*/ 1063162 h 1249044"/>
                <a:gd name="connsiteX2144" fmla="*/ 1566447 w 6580821"/>
                <a:gd name="connsiteY2144" fmla="*/ 1063162 h 1249044"/>
                <a:gd name="connsiteX2145" fmla="*/ 1566447 w 6580821"/>
                <a:gd name="connsiteY2145" fmla="*/ 1067809 h 1249044"/>
                <a:gd name="connsiteX2146" fmla="*/ 1566447 w 6580821"/>
                <a:gd name="connsiteY2146" fmla="*/ 1072456 h 1249044"/>
                <a:gd name="connsiteX2147" fmla="*/ 1561832 w 6580821"/>
                <a:gd name="connsiteY2147" fmla="*/ 1072456 h 1249044"/>
                <a:gd name="connsiteX2148" fmla="*/ 1561832 w 6580821"/>
                <a:gd name="connsiteY2148" fmla="*/ 1077103 h 1249044"/>
                <a:gd name="connsiteX2149" fmla="*/ 1557218 w 6580821"/>
                <a:gd name="connsiteY2149" fmla="*/ 1077103 h 1249044"/>
                <a:gd name="connsiteX2150" fmla="*/ 1557218 w 6580821"/>
                <a:gd name="connsiteY2150" fmla="*/ 1081751 h 1249044"/>
                <a:gd name="connsiteX2151" fmla="*/ 1557218 w 6580821"/>
                <a:gd name="connsiteY2151" fmla="*/ 1086398 h 1249044"/>
                <a:gd name="connsiteX2152" fmla="*/ 1552603 w 6580821"/>
                <a:gd name="connsiteY2152" fmla="*/ 1086398 h 1249044"/>
                <a:gd name="connsiteX2153" fmla="*/ 1552603 w 6580821"/>
                <a:gd name="connsiteY2153" fmla="*/ 1091045 h 1249044"/>
                <a:gd name="connsiteX2154" fmla="*/ 1552603 w 6580821"/>
                <a:gd name="connsiteY2154" fmla="*/ 1095692 h 1249044"/>
                <a:gd name="connsiteX2155" fmla="*/ 1547989 w 6580821"/>
                <a:gd name="connsiteY2155" fmla="*/ 1095692 h 1249044"/>
                <a:gd name="connsiteX2156" fmla="*/ 1543374 w 6580821"/>
                <a:gd name="connsiteY2156" fmla="*/ 1095692 h 1249044"/>
                <a:gd name="connsiteX2157" fmla="*/ 1543374 w 6580821"/>
                <a:gd name="connsiteY2157" fmla="*/ 1100339 h 1249044"/>
                <a:gd name="connsiteX2158" fmla="*/ 1543374 w 6580821"/>
                <a:gd name="connsiteY2158" fmla="*/ 1104986 h 1249044"/>
                <a:gd name="connsiteX2159" fmla="*/ 1538760 w 6580821"/>
                <a:gd name="connsiteY2159" fmla="*/ 1104986 h 1249044"/>
                <a:gd name="connsiteX2160" fmla="*/ 1538760 w 6580821"/>
                <a:gd name="connsiteY2160" fmla="*/ 1109633 h 1249044"/>
                <a:gd name="connsiteX2161" fmla="*/ 1534145 w 6580821"/>
                <a:gd name="connsiteY2161" fmla="*/ 1109633 h 1249044"/>
                <a:gd name="connsiteX2162" fmla="*/ 1534145 w 6580821"/>
                <a:gd name="connsiteY2162" fmla="*/ 1114280 h 1249044"/>
                <a:gd name="connsiteX2163" fmla="*/ 1529530 w 6580821"/>
                <a:gd name="connsiteY2163" fmla="*/ 1114280 h 1249044"/>
                <a:gd name="connsiteX2164" fmla="*/ 1529530 w 6580821"/>
                <a:gd name="connsiteY2164" fmla="*/ 1118927 h 1249044"/>
                <a:gd name="connsiteX2165" fmla="*/ 1524916 w 6580821"/>
                <a:gd name="connsiteY2165" fmla="*/ 1118927 h 1249044"/>
                <a:gd name="connsiteX2166" fmla="*/ 1524916 w 6580821"/>
                <a:gd name="connsiteY2166" fmla="*/ 1123574 h 1249044"/>
                <a:gd name="connsiteX2167" fmla="*/ 1524916 w 6580821"/>
                <a:gd name="connsiteY2167" fmla="*/ 1128221 h 1249044"/>
                <a:gd name="connsiteX2168" fmla="*/ 1520301 w 6580821"/>
                <a:gd name="connsiteY2168" fmla="*/ 1128221 h 1249044"/>
                <a:gd name="connsiteX2169" fmla="*/ 1520301 w 6580821"/>
                <a:gd name="connsiteY2169" fmla="*/ 1132868 h 1249044"/>
                <a:gd name="connsiteX2170" fmla="*/ 1515687 w 6580821"/>
                <a:gd name="connsiteY2170" fmla="*/ 1132868 h 1249044"/>
                <a:gd name="connsiteX2171" fmla="*/ 1515687 w 6580821"/>
                <a:gd name="connsiteY2171" fmla="*/ 1137515 h 1249044"/>
                <a:gd name="connsiteX2172" fmla="*/ 1515687 w 6580821"/>
                <a:gd name="connsiteY2172" fmla="*/ 1142162 h 1249044"/>
                <a:gd name="connsiteX2173" fmla="*/ 1511072 w 6580821"/>
                <a:gd name="connsiteY2173" fmla="*/ 1142162 h 1249044"/>
                <a:gd name="connsiteX2174" fmla="*/ 1511072 w 6580821"/>
                <a:gd name="connsiteY2174" fmla="*/ 1146809 h 1249044"/>
                <a:gd name="connsiteX2175" fmla="*/ 1506458 w 6580821"/>
                <a:gd name="connsiteY2175" fmla="*/ 1146809 h 1249044"/>
                <a:gd name="connsiteX2176" fmla="*/ 1506458 w 6580821"/>
                <a:gd name="connsiteY2176" fmla="*/ 1151456 h 1249044"/>
                <a:gd name="connsiteX2177" fmla="*/ 1506458 w 6580821"/>
                <a:gd name="connsiteY2177" fmla="*/ 1156103 h 1249044"/>
                <a:gd name="connsiteX2178" fmla="*/ 1501843 w 6580821"/>
                <a:gd name="connsiteY2178" fmla="*/ 1156103 h 1249044"/>
                <a:gd name="connsiteX2179" fmla="*/ 1501843 w 6580821"/>
                <a:gd name="connsiteY2179" fmla="*/ 1160750 h 1249044"/>
                <a:gd name="connsiteX2180" fmla="*/ 1497229 w 6580821"/>
                <a:gd name="connsiteY2180" fmla="*/ 1160750 h 1249044"/>
                <a:gd name="connsiteX2181" fmla="*/ 1497229 w 6580821"/>
                <a:gd name="connsiteY2181" fmla="*/ 1165397 h 1249044"/>
                <a:gd name="connsiteX2182" fmla="*/ 1492614 w 6580821"/>
                <a:gd name="connsiteY2182" fmla="*/ 1165397 h 1249044"/>
                <a:gd name="connsiteX2183" fmla="*/ 1492614 w 6580821"/>
                <a:gd name="connsiteY2183" fmla="*/ 1170044 h 1249044"/>
                <a:gd name="connsiteX2184" fmla="*/ 1488000 w 6580821"/>
                <a:gd name="connsiteY2184" fmla="*/ 1170044 h 1249044"/>
                <a:gd name="connsiteX2185" fmla="*/ 1488000 w 6580821"/>
                <a:gd name="connsiteY2185" fmla="*/ 1174691 h 1249044"/>
                <a:gd name="connsiteX2186" fmla="*/ 1483385 w 6580821"/>
                <a:gd name="connsiteY2186" fmla="*/ 1174691 h 1249044"/>
                <a:gd name="connsiteX2187" fmla="*/ 1483385 w 6580821"/>
                <a:gd name="connsiteY2187" fmla="*/ 1179338 h 1249044"/>
                <a:gd name="connsiteX2188" fmla="*/ 1478771 w 6580821"/>
                <a:gd name="connsiteY2188" fmla="*/ 1179338 h 1249044"/>
                <a:gd name="connsiteX2189" fmla="*/ 1478771 w 6580821"/>
                <a:gd name="connsiteY2189" fmla="*/ 1183986 h 1249044"/>
                <a:gd name="connsiteX2190" fmla="*/ 1478771 w 6580821"/>
                <a:gd name="connsiteY2190" fmla="*/ 1188633 h 1249044"/>
                <a:gd name="connsiteX2191" fmla="*/ 1474156 w 6580821"/>
                <a:gd name="connsiteY2191" fmla="*/ 1188633 h 1249044"/>
                <a:gd name="connsiteX2192" fmla="*/ 1469542 w 6580821"/>
                <a:gd name="connsiteY2192" fmla="*/ 1188633 h 1249044"/>
                <a:gd name="connsiteX2193" fmla="*/ 1469542 w 6580821"/>
                <a:gd name="connsiteY2193" fmla="*/ 1193280 h 1249044"/>
                <a:gd name="connsiteX2194" fmla="*/ 1469542 w 6580821"/>
                <a:gd name="connsiteY2194" fmla="*/ 1197927 h 1249044"/>
                <a:gd name="connsiteX2195" fmla="*/ 1464927 w 6580821"/>
                <a:gd name="connsiteY2195" fmla="*/ 1197927 h 1249044"/>
                <a:gd name="connsiteX2196" fmla="*/ 1464927 w 6580821"/>
                <a:gd name="connsiteY2196" fmla="*/ 1202574 h 1249044"/>
                <a:gd name="connsiteX2197" fmla="*/ 1460313 w 6580821"/>
                <a:gd name="connsiteY2197" fmla="*/ 1202574 h 1249044"/>
                <a:gd name="connsiteX2198" fmla="*/ 1460313 w 6580821"/>
                <a:gd name="connsiteY2198" fmla="*/ 1207221 h 1249044"/>
                <a:gd name="connsiteX2199" fmla="*/ 1460313 w 6580821"/>
                <a:gd name="connsiteY2199" fmla="*/ 1211868 h 1249044"/>
                <a:gd name="connsiteX2200" fmla="*/ 1460313 w 6580821"/>
                <a:gd name="connsiteY2200" fmla="*/ 1216515 h 1249044"/>
                <a:gd name="connsiteX2201" fmla="*/ 1455698 w 6580821"/>
                <a:gd name="connsiteY2201" fmla="*/ 1216515 h 1249044"/>
                <a:gd name="connsiteX2202" fmla="*/ 1455698 w 6580821"/>
                <a:gd name="connsiteY2202" fmla="*/ 1221162 h 1249044"/>
                <a:gd name="connsiteX2203" fmla="*/ 1451084 w 6580821"/>
                <a:gd name="connsiteY2203" fmla="*/ 1221162 h 1249044"/>
                <a:gd name="connsiteX2204" fmla="*/ 1451084 w 6580821"/>
                <a:gd name="connsiteY2204" fmla="*/ 1225809 h 1249044"/>
                <a:gd name="connsiteX2205" fmla="*/ 1446469 w 6580821"/>
                <a:gd name="connsiteY2205" fmla="*/ 1225809 h 1249044"/>
                <a:gd name="connsiteX2206" fmla="*/ 1446469 w 6580821"/>
                <a:gd name="connsiteY2206" fmla="*/ 1230456 h 1249044"/>
                <a:gd name="connsiteX2207" fmla="*/ 1441855 w 6580821"/>
                <a:gd name="connsiteY2207" fmla="*/ 1230456 h 1249044"/>
                <a:gd name="connsiteX2208" fmla="*/ 1441855 w 6580821"/>
                <a:gd name="connsiteY2208" fmla="*/ 1235103 h 1249044"/>
                <a:gd name="connsiteX2209" fmla="*/ 1441855 w 6580821"/>
                <a:gd name="connsiteY2209" fmla="*/ 1239750 h 1249044"/>
                <a:gd name="connsiteX2210" fmla="*/ 1437240 w 6580821"/>
                <a:gd name="connsiteY2210" fmla="*/ 1239750 h 1249044"/>
                <a:gd name="connsiteX2211" fmla="*/ 1432626 w 6580821"/>
                <a:gd name="connsiteY2211" fmla="*/ 1239750 h 1249044"/>
                <a:gd name="connsiteX2212" fmla="*/ 1432626 w 6580821"/>
                <a:gd name="connsiteY2212" fmla="*/ 1244397 h 1249044"/>
                <a:gd name="connsiteX2213" fmla="*/ 1428011 w 6580821"/>
                <a:gd name="connsiteY2213" fmla="*/ 1244397 h 1249044"/>
                <a:gd name="connsiteX2214" fmla="*/ 1423397 w 6580821"/>
                <a:gd name="connsiteY2214" fmla="*/ 1244397 h 1249044"/>
                <a:gd name="connsiteX2215" fmla="*/ 1418782 w 6580821"/>
                <a:gd name="connsiteY2215" fmla="*/ 1244397 h 1249044"/>
                <a:gd name="connsiteX2216" fmla="*/ 1418782 w 6580821"/>
                <a:gd name="connsiteY2216" fmla="*/ 1249044 h 1249044"/>
                <a:gd name="connsiteX2217" fmla="*/ 1414168 w 6580821"/>
                <a:gd name="connsiteY2217" fmla="*/ 1249044 h 1249044"/>
                <a:gd name="connsiteX2218" fmla="*/ 1409553 w 6580821"/>
                <a:gd name="connsiteY2218" fmla="*/ 1249044 h 1249044"/>
                <a:gd name="connsiteX2219" fmla="*/ 1404939 w 6580821"/>
                <a:gd name="connsiteY2219" fmla="*/ 1249044 h 1249044"/>
                <a:gd name="connsiteX2220" fmla="*/ 1400324 w 6580821"/>
                <a:gd name="connsiteY2220" fmla="*/ 1249044 h 1249044"/>
                <a:gd name="connsiteX2221" fmla="*/ 1395709 w 6580821"/>
                <a:gd name="connsiteY2221" fmla="*/ 1249044 h 1249044"/>
                <a:gd name="connsiteX2222" fmla="*/ 1391095 w 6580821"/>
                <a:gd name="connsiteY2222" fmla="*/ 1249044 h 1249044"/>
                <a:gd name="connsiteX2223" fmla="*/ 1391095 w 6580821"/>
                <a:gd name="connsiteY2223" fmla="*/ 1244397 h 1249044"/>
                <a:gd name="connsiteX2224" fmla="*/ 1386480 w 6580821"/>
                <a:gd name="connsiteY2224" fmla="*/ 1244397 h 1249044"/>
                <a:gd name="connsiteX2225" fmla="*/ 1381866 w 6580821"/>
                <a:gd name="connsiteY2225" fmla="*/ 1244397 h 1249044"/>
                <a:gd name="connsiteX2226" fmla="*/ 1381866 w 6580821"/>
                <a:gd name="connsiteY2226" fmla="*/ 1239750 h 1249044"/>
                <a:gd name="connsiteX2227" fmla="*/ 1377251 w 6580821"/>
                <a:gd name="connsiteY2227" fmla="*/ 1239750 h 1249044"/>
                <a:gd name="connsiteX2228" fmla="*/ 1372637 w 6580821"/>
                <a:gd name="connsiteY2228" fmla="*/ 1239750 h 1249044"/>
                <a:gd name="connsiteX2229" fmla="*/ 1372637 w 6580821"/>
                <a:gd name="connsiteY2229" fmla="*/ 1235103 h 1249044"/>
                <a:gd name="connsiteX2230" fmla="*/ 1368022 w 6580821"/>
                <a:gd name="connsiteY2230" fmla="*/ 1235103 h 1249044"/>
                <a:gd name="connsiteX2231" fmla="*/ 1368022 w 6580821"/>
                <a:gd name="connsiteY2231" fmla="*/ 1230456 h 1249044"/>
                <a:gd name="connsiteX2232" fmla="*/ 1363408 w 6580821"/>
                <a:gd name="connsiteY2232" fmla="*/ 1230456 h 1249044"/>
                <a:gd name="connsiteX2233" fmla="*/ 1363408 w 6580821"/>
                <a:gd name="connsiteY2233" fmla="*/ 1225809 h 1249044"/>
                <a:gd name="connsiteX2234" fmla="*/ 1358793 w 6580821"/>
                <a:gd name="connsiteY2234" fmla="*/ 1225809 h 1249044"/>
                <a:gd name="connsiteX2235" fmla="*/ 1358793 w 6580821"/>
                <a:gd name="connsiteY2235" fmla="*/ 1221162 h 1249044"/>
                <a:gd name="connsiteX2236" fmla="*/ 1354179 w 6580821"/>
                <a:gd name="connsiteY2236" fmla="*/ 1221162 h 1249044"/>
                <a:gd name="connsiteX2237" fmla="*/ 1354179 w 6580821"/>
                <a:gd name="connsiteY2237" fmla="*/ 1216515 h 1249044"/>
                <a:gd name="connsiteX2238" fmla="*/ 1354179 w 6580821"/>
                <a:gd name="connsiteY2238" fmla="*/ 1211868 h 1249044"/>
                <a:gd name="connsiteX2239" fmla="*/ 1349564 w 6580821"/>
                <a:gd name="connsiteY2239" fmla="*/ 1211868 h 1249044"/>
                <a:gd name="connsiteX2240" fmla="*/ 1349564 w 6580821"/>
                <a:gd name="connsiteY2240" fmla="*/ 1207221 h 1249044"/>
                <a:gd name="connsiteX2241" fmla="*/ 1349564 w 6580821"/>
                <a:gd name="connsiteY2241" fmla="*/ 1193280 h 1249044"/>
                <a:gd name="connsiteX2242" fmla="*/ 1349564 w 6580821"/>
                <a:gd name="connsiteY2242" fmla="*/ 1188633 h 1249044"/>
                <a:gd name="connsiteX2243" fmla="*/ 1349564 w 6580821"/>
                <a:gd name="connsiteY2243" fmla="*/ 1183986 h 1249044"/>
                <a:gd name="connsiteX2244" fmla="*/ 1349564 w 6580821"/>
                <a:gd name="connsiteY2244" fmla="*/ 1179338 h 1249044"/>
                <a:gd name="connsiteX2245" fmla="*/ 1349564 w 6580821"/>
                <a:gd name="connsiteY2245" fmla="*/ 1174691 h 1249044"/>
                <a:gd name="connsiteX2246" fmla="*/ 1349564 w 6580821"/>
                <a:gd name="connsiteY2246" fmla="*/ 1170044 h 1249044"/>
                <a:gd name="connsiteX2247" fmla="*/ 1344950 w 6580821"/>
                <a:gd name="connsiteY2247" fmla="*/ 1170044 h 1249044"/>
                <a:gd name="connsiteX2248" fmla="*/ 1340335 w 6580821"/>
                <a:gd name="connsiteY2248" fmla="*/ 1170044 h 1249044"/>
                <a:gd name="connsiteX2249" fmla="*/ 1340335 w 6580821"/>
                <a:gd name="connsiteY2249" fmla="*/ 1165397 h 1249044"/>
                <a:gd name="connsiteX2250" fmla="*/ 1340335 w 6580821"/>
                <a:gd name="connsiteY2250" fmla="*/ 1160750 h 1249044"/>
                <a:gd name="connsiteX2251" fmla="*/ 1335721 w 6580821"/>
                <a:gd name="connsiteY2251" fmla="*/ 1160750 h 1249044"/>
                <a:gd name="connsiteX2252" fmla="*/ 1335721 w 6580821"/>
                <a:gd name="connsiteY2252" fmla="*/ 1151456 h 1249044"/>
                <a:gd name="connsiteX2253" fmla="*/ 1340335 w 6580821"/>
                <a:gd name="connsiteY2253" fmla="*/ 1151456 h 1249044"/>
                <a:gd name="connsiteX2254" fmla="*/ 1340335 w 6580821"/>
                <a:gd name="connsiteY2254" fmla="*/ 1146809 h 1249044"/>
                <a:gd name="connsiteX2255" fmla="*/ 1335721 w 6580821"/>
                <a:gd name="connsiteY2255" fmla="*/ 1146809 h 1249044"/>
                <a:gd name="connsiteX2256" fmla="*/ 1335721 w 6580821"/>
                <a:gd name="connsiteY2256" fmla="*/ 1142162 h 1249044"/>
                <a:gd name="connsiteX2257" fmla="*/ 1340335 w 6580821"/>
                <a:gd name="connsiteY2257" fmla="*/ 1142162 h 1249044"/>
                <a:gd name="connsiteX2258" fmla="*/ 1340335 w 6580821"/>
                <a:gd name="connsiteY2258" fmla="*/ 1137515 h 1249044"/>
                <a:gd name="connsiteX2259" fmla="*/ 1344950 w 6580821"/>
                <a:gd name="connsiteY2259" fmla="*/ 1137515 h 1249044"/>
                <a:gd name="connsiteX2260" fmla="*/ 1344950 w 6580821"/>
                <a:gd name="connsiteY2260" fmla="*/ 1132868 h 1249044"/>
                <a:gd name="connsiteX2261" fmla="*/ 1349564 w 6580821"/>
                <a:gd name="connsiteY2261" fmla="*/ 1132868 h 1249044"/>
                <a:gd name="connsiteX2262" fmla="*/ 1354179 w 6580821"/>
                <a:gd name="connsiteY2262" fmla="*/ 1132868 h 1249044"/>
                <a:gd name="connsiteX2263" fmla="*/ 1354179 w 6580821"/>
                <a:gd name="connsiteY2263" fmla="*/ 1128221 h 1249044"/>
                <a:gd name="connsiteX2264" fmla="*/ 1358793 w 6580821"/>
                <a:gd name="connsiteY2264" fmla="*/ 1128221 h 1249044"/>
                <a:gd name="connsiteX2265" fmla="*/ 1363408 w 6580821"/>
                <a:gd name="connsiteY2265" fmla="*/ 1128221 h 1249044"/>
                <a:gd name="connsiteX2266" fmla="*/ 1363408 w 6580821"/>
                <a:gd name="connsiteY2266" fmla="*/ 1123574 h 1249044"/>
                <a:gd name="connsiteX2267" fmla="*/ 1368022 w 6580821"/>
                <a:gd name="connsiteY2267" fmla="*/ 1123574 h 1249044"/>
                <a:gd name="connsiteX2268" fmla="*/ 1372637 w 6580821"/>
                <a:gd name="connsiteY2268" fmla="*/ 1123574 h 1249044"/>
                <a:gd name="connsiteX2269" fmla="*/ 1377251 w 6580821"/>
                <a:gd name="connsiteY2269" fmla="*/ 1123574 h 1249044"/>
                <a:gd name="connsiteX2270" fmla="*/ 1381866 w 6580821"/>
                <a:gd name="connsiteY2270" fmla="*/ 1123574 h 1249044"/>
                <a:gd name="connsiteX2271" fmla="*/ 1386480 w 6580821"/>
                <a:gd name="connsiteY2271" fmla="*/ 1123574 h 1249044"/>
                <a:gd name="connsiteX2272" fmla="*/ 1386480 w 6580821"/>
                <a:gd name="connsiteY2272" fmla="*/ 1118927 h 1249044"/>
                <a:gd name="connsiteX2273" fmla="*/ 1391095 w 6580821"/>
                <a:gd name="connsiteY2273" fmla="*/ 1118927 h 1249044"/>
                <a:gd name="connsiteX2274" fmla="*/ 1395709 w 6580821"/>
                <a:gd name="connsiteY2274" fmla="*/ 1118927 h 1249044"/>
                <a:gd name="connsiteX2275" fmla="*/ 1395709 w 6580821"/>
                <a:gd name="connsiteY2275" fmla="*/ 1114280 h 1249044"/>
                <a:gd name="connsiteX2276" fmla="*/ 1400324 w 6580821"/>
                <a:gd name="connsiteY2276" fmla="*/ 1114280 h 1249044"/>
                <a:gd name="connsiteX2277" fmla="*/ 1400324 w 6580821"/>
                <a:gd name="connsiteY2277" fmla="*/ 1109633 h 1249044"/>
                <a:gd name="connsiteX2278" fmla="*/ 1404939 w 6580821"/>
                <a:gd name="connsiteY2278" fmla="*/ 1109633 h 1249044"/>
                <a:gd name="connsiteX2279" fmla="*/ 1404939 w 6580821"/>
                <a:gd name="connsiteY2279" fmla="*/ 1104986 h 1249044"/>
                <a:gd name="connsiteX2280" fmla="*/ 1409553 w 6580821"/>
                <a:gd name="connsiteY2280" fmla="*/ 1104986 h 1249044"/>
                <a:gd name="connsiteX2281" fmla="*/ 1409553 w 6580821"/>
                <a:gd name="connsiteY2281" fmla="*/ 1100339 h 1249044"/>
                <a:gd name="connsiteX2282" fmla="*/ 1414168 w 6580821"/>
                <a:gd name="connsiteY2282" fmla="*/ 1100339 h 1249044"/>
                <a:gd name="connsiteX2283" fmla="*/ 1414168 w 6580821"/>
                <a:gd name="connsiteY2283" fmla="*/ 1095692 h 1249044"/>
                <a:gd name="connsiteX2284" fmla="*/ 1418782 w 6580821"/>
                <a:gd name="connsiteY2284" fmla="*/ 1095692 h 1249044"/>
                <a:gd name="connsiteX2285" fmla="*/ 1423397 w 6580821"/>
                <a:gd name="connsiteY2285" fmla="*/ 1095692 h 1249044"/>
                <a:gd name="connsiteX2286" fmla="*/ 1423397 w 6580821"/>
                <a:gd name="connsiteY2286" fmla="*/ 1091045 h 1249044"/>
                <a:gd name="connsiteX2287" fmla="*/ 1423397 w 6580821"/>
                <a:gd name="connsiteY2287" fmla="*/ 1086398 h 1249044"/>
                <a:gd name="connsiteX2288" fmla="*/ 1428011 w 6580821"/>
                <a:gd name="connsiteY2288" fmla="*/ 1086398 h 1249044"/>
                <a:gd name="connsiteX2289" fmla="*/ 1428011 w 6580821"/>
                <a:gd name="connsiteY2289" fmla="*/ 1081751 h 1249044"/>
                <a:gd name="connsiteX2290" fmla="*/ 1432626 w 6580821"/>
                <a:gd name="connsiteY2290" fmla="*/ 1081751 h 1249044"/>
                <a:gd name="connsiteX2291" fmla="*/ 1432626 w 6580821"/>
                <a:gd name="connsiteY2291" fmla="*/ 1077103 h 1249044"/>
                <a:gd name="connsiteX2292" fmla="*/ 1437240 w 6580821"/>
                <a:gd name="connsiteY2292" fmla="*/ 1077103 h 1249044"/>
                <a:gd name="connsiteX2293" fmla="*/ 1437240 w 6580821"/>
                <a:gd name="connsiteY2293" fmla="*/ 1072456 h 1249044"/>
                <a:gd name="connsiteX2294" fmla="*/ 1441855 w 6580821"/>
                <a:gd name="connsiteY2294" fmla="*/ 1072456 h 1249044"/>
                <a:gd name="connsiteX2295" fmla="*/ 1441855 w 6580821"/>
                <a:gd name="connsiteY2295" fmla="*/ 1067809 h 1249044"/>
                <a:gd name="connsiteX2296" fmla="*/ 1446469 w 6580821"/>
                <a:gd name="connsiteY2296" fmla="*/ 1067809 h 1249044"/>
                <a:gd name="connsiteX2297" fmla="*/ 1446469 w 6580821"/>
                <a:gd name="connsiteY2297" fmla="*/ 1063162 h 1249044"/>
                <a:gd name="connsiteX2298" fmla="*/ 1451084 w 6580821"/>
                <a:gd name="connsiteY2298" fmla="*/ 1063162 h 1249044"/>
                <a:gd name="connsiteX2299" fmla="*/ 1451084 w 6580821"/>
                <a:gd name="connsiteY2299" fmla="*/ 1058515 h 1249044"/>
                <a:gd name="connsiteX2300" fmla="*/ 1455698 w 6580821"/>
                <a:gd name="connsiteY2300" fmla="*/ 1058515 h 1249044"/>
                <a:gd name="connsiteX2301" fmla="*/ 1455698 w 6580821"/>
                <a:gd name="connsiteY2301" fmla="*/ 1053868 h 1249044"/>
                <a:gd name="connsiteX2302" fmla="*/ 1460313 w 6580821"/>
                <a:gd name="connsiteY2302" fmla="*/ 1053868 h 1249044"/>
                <a:gd name="connsiteX2303" fmla="*/ 1460313 w 6580821"/>
                <a:gd name="connsiteY2303" fmla="*/ 1049221 h 1249044"/>
                <a:gd name="connsiteX2304" fmla="*/ 1460313 w 6580821"/>
                <a:gd name="connsiteY2304" fmla="*/ 1044574 h 1249044"/>
                <a:gd name="connsiteX2305" fmla="*/ 1464927 w 6580821"/>
                <a:gd name="connsiteY2305" fmla="*/ 1044574 h 1249044"/>
                <a:gd name="connsiteX2306" fmla="*/ 1464927 w 6580821"/>
                <a:gd name="connsiteY2306" fmla="*/ 1039927 h 1249044"/>
                <a:gd name="connsiteX2307" fmla="*/ 1469542 w 6580821"/>
                <a:gd name="connsiteY2307" fmla="*/ 1039927 h 1249044"/>
                <a:gd name="connsiteX2308" fmla="*/ 1469542 w 6580821"/>
                <a:gd name="connsiteY2308" fmla="*/ 1035280 h 1249044"/>
                <a:gd name="connsiteX2309" fmla="*/ 1474156 w 6580821"/>
                <a:gd name="connsiteY2309" fmla="*/ 1035280 h 1249044"/>
                <a:gd name="connsiteX2310" fmla="*/ 1474156 w 6580821"/>
                <a:gd name="connsiteY2310" fmla="*/ 1030633 h 1249044"/>
                <a:gd name="connsiteX2311" fmla="*/ 1478771 w 6580821"/>
                <a:gd name="connsiteY2311" fmla="*/ 1030633 h 1249044"/>
                <a:gd name="connsiteX2312" fmla="*/ 1478771 w 6580821"/>
                <a:gd name="connsiteY2312" fmla="*/ 1025986 h 1249044"/>
                <a:gd name="connsiteX2313" fmla="*/ 1478771 w 6580821"/>
                <a:gd name="connsiteY2313" fmla="*/ 1021339 h 1249044"/>
                <a:gd name="connsiteX2314" fmla="*/ 1483385 w 6580821"/>
                <a:gd name="connsiteY2314" fmla="*/ 1021339 h 1249044"/>
                <a:gd name="connsiteX2315" fmla="*/ 1483385 w 6580821"/>
                <a:gd name="connsiteY2315" fmla="*/ 1016692 h 1249044"/>
                <a:gd name="connsiteX2316" fmla="*/ 1488000 w 6580821"/>
                <a:gd name="connsiteY2316" fmla="*/ 1016692 h 1249044"/>
                <a:gd name="connsiteX2317" fmla="*/ 1488000 w 6580821"/>
                <a:gd name="connsiteY2317" fmla="*/ 1012045 h 1249044"/>
                <a:gd name="connsiteX2318" fmla="*/ 1492614 w 6580821"/>
                <a:gd name="connsiteY2318" fmla="*/ 1012045 h 1249044"/>
                <a:gd name="connsiteX2319" fmla="*/ 1492614 w 6580821"/>
                <a:gd name="connsiteY2319" fmla="*/ 1007398 h 1249044"/>
                <a:gd name="connsiteX2320" fmla="*/ 1497229 w 6580821"/>
                <a:gd name="connsiteY2320" fmla="*/ 1007398 h 1249044"/>
                <a:gd name="connsiteX2321" fmla="*/ 1497229 w 6580821"/>
                <a:gd name="connsiteY2321" fmla="*/ 1002751 h 1249044"/>
                <a:gd name="connsiteX2322" fmla="*/ 1497229 w 6580821"/>
                <a:gd name="connsiteY2322" fmla="*/ 998104 h 1249044"/>
                <a:gd name="connsiteX2323" fmla="*/ 1501843 w 6580821"/>
                <a:gd name="connsiteY2323" fmla="*/ 998104 h 1249044"/>
                <a:gd name="connsiteX2324" fmla="*/ 1501843 w 6580821"/>
                <a:gd name="connsiteY2324" fmla="*/ 993457 h 1249044"/>
                <a:gd name="connsiteX2325" fmla="*/ 1506458 w 6580821"/>
                <a:gd name="connsiteY2325" fmla="*/ 993457 h 1249044"/>
                <a:gd name="connsiteX2326" fmla="*/ 1506458 w 6580821"/>
                <a:gd name="connsiteY2326" fmla="*/ 988810 h 1249044"/>
                <a:gd name="connsiteX2327" fmla="*/ 1506458 w 6580821"/>
                <a:gd name="connsiteY2327" fmla="*/ 984163 h 1249044"/>
                <a:gd name="connsiteX2328" fmla="*/ 1511072 w 6580821"/>
                <a:gd name="connsiteY2328" fmla="*/ 984163 h 1249044"/>
                <a:gd name="connsiteX2329" fmla="*/ 1511072 w 6580821"/>
                <a:gd name="connsiteY2329" fmla="*/ 979516 h 1249044"/>
                <a:gd name="connsiteX2330" fmla="*/ 1515687 w 6580821"/>
                <a:gd name="connsiteY2330" fmla="*/ 979516 h 1249044"/>
                <a:gd name="connsiteX2331" fmla="*/ 1515687 w 6580821"/>
                <a:gd name="connsiteY2331" fmla="*/ 974868 h 1249044"/>
                <a:gd name="connsiteX2332" fmla="*/ 1515687 w 6580821"/>
                <a:gd name="connsiteY2332" fmla="*/ 970221 h 1249044"/>
                <a:gd name="connsiteX2333" fmla="*/ 1520301 w 6580821"/>
                <a:gd name="connsiteY2333" fmla="*/ 970221 h 1249044"/>
                <a:gd name="connsiteX2334" fmla="*/ 1520301 w 6580821"/>
                <a:gd name="connsiteY2334" fmla="*/ 965574 h 1249044"/>
                <a:gd name="connsiteX2335" fmla="*/ 1524916 w 6580821"/>
                <a:gd name="connsiteY2335" fmla="*/ 965574 h 1249044"/>
                <a:gd name="connsiteX2336" fmla="*/ 1524916 w 6580821"/>
                <a:gd name="connsiteY2336" fmla="*/ 960927 h 1249044"/>
                <a:gd name="connsiteX2337" fmla="*/ 1524916 w 6580821"/>
                <a:gd name="connsiteY2337" fmla="*/ 956280 h 1249044"/>
                <a:gd name="connsiteX2338" fmla="*/ 1529530 w 6580821"/>
                <a:gd name="connsiteY2338" fmla="*/ 956280 h 1249044"/>
                <a:gd name="connsiteX2339" fmla="*/ 1529530 w 6580821"/>
                <a:gd name="connsiteY2339" fmla="*/ 951633 h 1249044"/>
                <a:gd name="connsiteX2340" fmla="*/ 1534145 w 6580821"/>
                <a:gd name="connsiteY2340" fmla="*/ 951633 h 1249044"/>
                <a:gd name="connsiteX2341" fmla="*/ 1534145 w 6580821"/>
                <a:gd name="connsiteY2341" fmla="*/ 946986 h 1249044"/>
                <a:gd name="connsiteX2342" fmla="*/ 1538760 w 6580821"/>
                <a:gd name="connsiteY2342" fmla="*/ 946986 h 1249044"/>
                <a:gd name="connsiteX2343" fmla="*/ 1538760 w 6580821"/>
                <a:gd name="connsiteY2343" fmla="*/ 942339 h 1249044"/>
                <a:gd name="connsiteX2344" fmla="*/ 1538760 w 6580821"/>
                <a:gd name="connsiteY2344" fmla="*/ 937692 h 1249044"/>
                <a:gd name="connsiteX2345" fmla="*/ 1543374 w 6580821"/>
                <a:gd name="connsiteY2345" fmla="*/ 937692 h 1249044"/>
                <a:gd name="connsiteX2346" fmla="*/ 1543374 w 6580821"/>
                <a:gd name="connsiteY2346" fmla="*/ 933045 h 1249044"/>
                <a:gd name="connsiteX2347" fmla="*/ 1547989 w 6580821"/>
                <a:gd name="connsiteY2347" fmla="*/ 933045 h 1249044"/>
                <a:gd name="connsiteX2348" fmla="*/ 1547989 w 6580821"/>
                <a:gd name="connsiteY2348" fmla="*/ 928398 h 1249044"/>
                <a:gd name="connsiteX2349" fmla="*/ 1547989 w 6580821"/>
                <a:gd name="connsiteY2349" fmla="*/ 923751 h 1249044"/>
                <a:gd name="connsiteX2350" fmla="*/ 1552603 w 6580821"/>
                <a:gd name="connsiteY2350" fmla="*/ 923751 h 1249044"/>
                <a:gd name="connsiteX2351" fmla="*/ 1552603 w 6580821"/>
                <a:gd name="connsiteY2351" fmla="*/ 919104 h 1249044"/>
                <a:gd name="connsiteX2352" fmla="*/ 1557218 w 6580821"/>
                <a:gd name="connsiteY2352" fmla="*/ 919104 h 1249044"/>
                <a:gd name="connsiteX2353" fmla="*/ 1557218 w 6580821"/>
                <a:gd name="connsiteY2353" fmla="*/ 914457 h 1249044"/>
                <a:gd name="connsiteX2354" fmla="*/ 1561832 w 6580821"/>
                <a:gd name="connsiteY2354" fmla="*/ 914457 h 1249044"/>
                <a:gd name="connsiteX2355" fmla="*/ 1561832 w 6580821"/>
                <a:gd name="connsiteY2355" fmla="*/ 909810 h 1249044"/>
                <a:gd name="connsiteX2356" fmla="*/ 1566447 w 6580821"/>
                <a:gd name="connsiteY2356" fmla="*/ 909810 h 1249044"/>
                <a:gd name="connsiteX2357" fmla="*/ 1566447 w 6580821"/>
                <a:gd name="connsiteY2357" fmla="*/ 905163 h 1249044"/>
                <a:gd name="connsiteX2358" fmla="*/ 1566447 w 6580821"/>
                <a:gd name="connsiteY2358" fmla="*/ 900516 h 1249044"/>
                <a:gd name="connsiteX2359" fmla="*/ 1571061 w 6580821"/>
                <a:gd name="connsiteY2359" fmla="*/ 900516 h 1249044"/>
                <a:gd name="connsiteX2360" fmla="*/ 1571061 w 6580821"/>
                <a:gd name="connsiteY2360" fmla="*/ 895869 h 1249044"/>
                <a:gd name="connsiteX2361" fmla="*/ 1571061 w 6580821"/>
                <a:gd name="connsiteY2361" fmla="*/ 891222 h 1249044"/>
                <a:gd name="connsiteX2362" fmla="*/ 1575676 w 6580821"/>
                <a:gd name="connsiteY2362" fmla="*/ 891222 h 1249044"/>
                <a:gd name="connsiteX2363" fmla="*/ 1575676 w 6580821"/>
                <a:gd name="connsiteY2363" fmla="*/ 886575 h 1249044"/>
                <a:gd name="connsiteX2364" fmla="*/ 1580290 w 6580821"/>
                <a:gd name="connsiteY2364" fmla="*/ 886575 h 1249044"/>
                <a:gd name="connsiteX2365" fmla="*/ 1580290 w 6580821"/>
                <a:gd name="connsiteY2365" fmla="*/ 881928 h 1249044"/>
                <a:gd name="connsiteX2366" fmla="*/ 1584905 w 6580821"/>
                <a:gd name="connsiteY2366" fmla="*/ 881928 h 1249044"/>
                <a:gd name="connsiteX2367" fmla="*/ 1584905 w 6580821"/>
                <a:gd name="connsiteY2367" fmla="*/ 877281 h 1249044"/>
                <a:gd name="connsiteX2368" fmla="*/ 1584905 w 6580821"/>
                <a:gd name="connsiteY2368" fmla="*/ 872633 h 1249044"/>
                <a:gd name="connsiteX2369" fmla="*/ 1589519 w 6580821"/>
                <a:gd name="connsiteY2369" fmla="*/ 872633 h 1249044"/>
                <a:gd name="connsiteX2370" fmla="*/ 1589519 w 6580821"/>
                <a:gd name="connsiteY2370" fmla="*/ 867986 h 1249044"/>
                <a:gd name="connsiteX2371" fmla="*/ 1594134 w 6580821"/>
                <a:gd name="connsiteY2371" fmla="*/ 867986 h 1249044"/>
                <a:gd name="connsiteX2372" fmla="*/ 1594134 w 6580821"/>
                <a:gd name="connsiteY2372" fmla="*/ 863339 h 1249044"/>
                <a:gd name="connsiteX2373" fmla="*/ 1598748 w 6580821"/>
                <a:gd name="connsiteY2373" fmla="*/ 863339 h 1249044"/>
                <a:gd name="connsiteX2374" fmla="*/ 1598748 w 6580821"/>
                <a:gd name="connsiteY2374" fmla="*/ 858692 h 1249044"/>
                <a:gd name="connsiteX2375" fmla="*/ 1598748 w 6580821"/>
                <a:gd name="connsiteY2375" fmla="*/ 854045 h 1249044"/>
                <a:gd name="connsiteX2376" fmla="*/ 1603363 w 6580821"/>
                <a:gd name="connsiteY2376" fmla="*/ 854045 h 1249044"/>
                <a:gd name="connsiteX2377" fmla="*/ 1603363 w 6580821"/>
                <a:gd name="connsiteY2377" fmla="*/ 849398 h 1249044"/>
                <a:gd name="connsiteX2378" fmla="*/ 1607977 w 6580821"/>
                <a:gd name="connsiteY2378" fmla="*/ 849398 h 1249044"/>
                <a:gd name="connsiteX2379" fmla="*/ 1607977 w 6580821"/>
                <a:gd name="connsiteY2379" fmla="*/ 844751 h 1249044"/>
                <a:gd name="connsiteX2380" fmla="*/ 1612592 w 6580821"/>
                <a:gd name="connsiteY2380" fmla="*/ 844751 h 1249044"/>
                <a:gd name="connsiteX2381" fmla="*/ 1612592 w 6580821"/>
                <a:gd name="connsiteY2381" fmla="*/ 840104 h 1249044"/>
                <a:gd name="connsiteX2382" fmla="*/ 1617206 w 6580821"/>
                <a:gd name="connsiteY2382" fmla="*/ 840104 h 1249044"/>
                <a:gd name="connsiteX2383" fmla="*/ 1617206 w 6580821"/>
                <a:gd name="connsiteY2383" fmla="*/ 835457 h 1249044"/>
                <a:gd name="connsiteX2384" fmla="*/ 1617206 w 6580821"/>
                <a:gd name="connsiteY2384" fmla="*/ 830810 h 1249044"/>
                <a:gd name="connsiteX2385" fmla="*/ 1621821 w 6580821"/>
                <a:gd name="connsiteY2385" fmla="*/ 830810 h 1249044"/>
                <a:gd name="connsiteX2386" fmla="*/ 1621821 w 6580821"/>
                <a:gd name="connsiteY2386" fmla="*/ 826163 h 1249044"/>
                <a:gd name="connsiteX2387" fmla="*/ 1626435 w 6580821"/>
                <a:gd name="connsiteY2387" fmla="*/ 826163 h 1249044"/>
                <a:gd name="connsiteX2388" fmla="*/ 1626435 w 6580821"/>
                <a:gd name="connsiteY2388" fmla="*/ 821516 h 1249044"/>
                <a:gd name="connsiteX2389" fmla="*/ 1626435 w 6580821"/>
                <a:gd name="connsiteY2389" fmla="*/ 816869 h 1249044"/>
                <a:gd name="connsiteX2390" fmla="*/ 1631050 w 6580821"/>
                <a:gd name="connsiteY2390" fmla="*/ 816869 h 1249044"/>
                <a:gd name="connsiteX2391" fmla="*/ 1631050 w 6580821"/>
                <a:gd name="connsiteY2391" fmla="*/ 812222 h 1249044"/>
                <a:gd name="connsiteX2392" fmla="*/ 1635664 w 6580821"/>
                <a:gd name="connsiteY2392" fmla="*/ 812222 h 1249044"/>
                <a:gd name="connsiteX2393" fmla="*/ 1635664 w 6580821"/>
                <a:gd name="connsiteY2393" fmla="*/ 807575 h 1249044"/>
                <a:gd name="connsiteX2394" fmla="*/ 1640279 w 6580821"/>
                <a:gd name="connsiteY2394" fmla="*/ 807575 h 1249044"/>
                <a:gd name="connsiteX2395" fmla="*/ 1640279 w 6580821"/>
                <a:gd name="connsiteY2395" fmla="*/ 802928 h 1249044"/>
                <a:gd name="connsiteX2396" fmla="*/ 1644893 w 6580821"/>
                <a:gd name="connsiteY2396" fmla="*/ 802928 h 1249044"/>
                <a:gd name="connsiteX2397" fmla="*/ 1644893 w 6580821"/>
                <a:gd name="connsiteY2397" fmla="*/ 798281 h 1249044"/>
                <a:gd name="connsiteX2398" fmla="*/ 1644893 w 6580821"/>
                <a:gd name="connsiteY2398" fmla="*/ 793634 h 1249044"/>
                <a:gd name="connsiteX2399" fmla="*/ 1649508 w 6580821"/>
                <a:gd name="connsiteY2399" fmla="*/ 793634 h 1249044"/>
                <a:gd name="connsiteX2400" fmla="*/ 1649508 w 6580821"/>
                <a:gd name="connsiteY2400" fmla="*/ 788987 h 1249044"/>
                <a:gd name="connsiteX2401" fmla="*/ 1654122 w 6580821"/>
                <a:gd name="connsiteY2401" fmla="*/ 788987 h 1249044"/>
                <a:gd name="connsiteX2402" fmla="*/ 1654122 w 6580821"/>
                <a:gd name="connsiteY2402" fmla="*/ 784340 h 1249044"/>
                <a:gd name="connsiteX2403" fmla="*/ 1658737 w 6580821"/>
                <a:gd name="connsiteY2403" fmla="*/ 784340 h 1249044"/>
                <a:gd name="connsiteX2404" fmla="*/ 1658737 w 6580821"/>
                <a:gd name="connsiteY2404" fmla="*/ 779693 h 1249044"/>
                <a:gd name="connsiteX2405" fmla="*/ 1663351 w 6580821"/>
                <a:gd name="connsiteY2405" fmla="*/ 779693 h 1249044"/>
                <a:gd name="connsiteX2406" fmla="*/ 1663351 w 6580821"/>
                <a:gd name="connsiteY2406" fmla="*/ 775045 h 1249044"/>
                <a:gd name="connsiteX2407" fmla="*/ 1667966 w 6580821"/>
                <a:gd name="connsiteY2407" fmla="*/ 775045 h 1249044"/>
                <a:gd name="connsiteX2408" fmla="*/ 1667966 w 6580821"/>
                <a:gd name="connsiteY2408" fmla="*/ 770398 h 1249044"/>
                <a:gd name="connsiteX2409" fmla="*/ 1667966 w 6580821"/>
                <a:gd name="connsiteY2409" fmla="*/ 765751 h 1249044"/>
                <a:gd name="connsiteX2410" fmla="*/ 1672581 w 6580821"/>
                <a:gd name="connsiteY2410" fmla="*/ 765751 h 1249044"/>
                <a:gd name="connsiteX2411" fmla="*/ 1677195 w 6580821"/>
                <a:gd name="connsiteY2411" fmla="*/ 765751 h 1249044"/>
                <a:gd name="connsiteX2412" fmla="*/ 1677195 w 6580821"/>
                <a:gd name="connsiteY2412" fmla="*/ 761104 h 1249044"/>
                <a:gd name="connsiteX2413" fmla="*/ 1677195 w 6580821"/>
                <a:gd name="connsiteY2413" fmla="*/ 756457 h 1249044"/>
                <a:gd name="connsiteX2414" fmla="*/ 1681810 w 6580821"/>
                <a:gd name="connsiteY2414" fmla="*/ 756457 h 1249044"/>
                <a:gd name="connsiteX2415" fmla="*/ 1681810 w 6580821"/>
                <a:gd name="connsiteY2415" fmla="*/ 751810 h 1249044"/>
                <a:gd name="connsiteX2416" fmla="*/ 1681810 w 6580821"/>
                <a:gd name="connsiteY2416" fmla="*/ 747163 h 1249044"/>
                <a:gd name="connsiteX2417" fmla="*/ 1686424 w 6580821"/>
                <a:gd name="connsiteY2417" fmla="*/ 747163 h 1249044"/>
                <a:gd name="connsiteX2418" fmla="*/ 1686424 w 6580821"/>
                <a:gd name="connsiteY2418" fmla="*/ 742516 h 1249044"/>
                <a:gd name="connsiteX2419" fmla="*/ 1691039 w 6580821"/>
                <a:gd name="connsiteY2419" fmla="*/ 742516 h 1249044"/>
                <a:gd name="connsiteX2420" fmla="*/ 1691039 w 6580821"/>
                <a:gd name="connsiteY2420" fmla="*/ 737869 h 1249044"/>
                <a:gd name="connsiteX2421" fmla="*/ 1695653 w 6580821"/>
                <a:gd name="connsiteY2421" fmla="*/ 737869 h 1249044"/>
                <a:gd name="connsiteX2422" fmla="*/ 1695653 w 6580821"/>
                <a:gd name="connsiteY2422" fmla="*/ 733222 h 1249044"/>
                <a:gd name="connsiteX2423" fmla="*/ 1700268 w 6580821"/>
                <a:gd name="connsiteY2423" fmla="*/ 733222 h 1249044"/>
                <a:gd name="connsiteX2424" fmla="*/ 1700268 w 6580821"/>
                <a:gd name="connsiteY2424" fmla="*/ 728575 h 1249044"/>
                <a:gd name="connsiteX2425" fmla="*/ 1704882 w 6580821"/>
                <a:gd name="connsiteY2425" fmla="*/ 728575 h 1249044"/>
                <a:gd name="connsiteX2426" fmla="*/ 1709497 w 6580821"/>
                <a:gd name="connsiteY2426" fmla="*/ 728575 h 1249044"/>
                <a:gd name="connsiteX2427" fmla="*/ 1709497 w 6580821"/>
                <a:gd name="connsiteY2427" fmla="*/ 723928 h 1249044"/>
                <a:gd name="connsiteX2428" fmla="*/ 1704882 w 6580821"/>
                <a:gd name="connsiteY2428" fmla="*/ 723928 h 1249044"/>
                <a:gd name="connsiteX2429" fmla="*/ 1704882 w 6580821"/>
                <a:gd name="connsiteY2429" fmla="*/ 719281 h 1249044"/>
                <a:gd name="connsiteX2430" fmla="*/ 1709497 w 6580821"/>
                <a:gd name="connsiteY2430" fmla="*/ 719281 h 1249044"/>
                <a:gd name="connsiteX2431" fmla="*/ 1709497 w 6580821"/>
                <a:gd name="connsiteY2431" fmla="*/ 714634 h 1249044"/>
                <a:gd name="connsiteX2432" fmla="*/ 1714111 w 6580821"/>
                <a:gd name="connsiteY2432" fmla="*/ 714634 h 1249044"/>
                <a:gd name="connsiteX2433" fmla="*/ 1714111 w 6580821"/>
                <a:gd name="connsiteY2433" fmla="*/ 709987 h 1249044"/>
                <a:gd name="connsiteX2434" fmla="*/ 1718726 w 6580821"/>
                <a:gd name="connsiteY2434" fmla="*/ 709987 h 1249044"/>
                <a:gd name="connsiteX2435" fmla="*/ 1723340 w 6580821"/>
                <a:gd name="connsiteY2435" fmla="*/ 709987 h 1249044"/>
                <a:gd name="connsiteX2436" fmla="*/ 1723340 w 6580821"/>
                <a:gd name="connsiteY2436" fmla="*/ 705340 h 1249044"/>
                <a:gd name="connsiteX2437" fmla="*/ 1723340 w 6580821"/>
                <a:gd name="connsiteY2437" fmla="*/ 700693 h 1249044"/>
                <a:gd name="connsiteX2438" fmla="*/ 1723340 w 6580821"/>
                <a:gd name="connsiteY2438" fmla="*/ 696046 h 1249044"/>
                <a:gd name="connsiteX2439" fmla="*/ 1727955 w 6580821"/>
                <a:gd name="connsiteY2439" fmla="*/ 696046 h 1249044"/>
                <a:gd name="connsiteX2440" fmla="*/ 1727955 w 6580821"/>
                <a:gd name="connsiteY2440" fmla="*/ 691399 h 1249044"/>
                <a:gd name="connsiteX2441" fmla="*/ 1732569 w 6580821"/>
                <a:gd name="connsiteY2441" fmla="*/ 691399 h 1249044"/>
                <a:gd name="connsiteX2442" fmla="*/ 1732569 w 6580821"/>
                <a:gd name="connsiteY2442" fmla="*/ 686752 h 1249044"/>
                <a:gd name="connsiteX2443" fmla="*/ 1737184 w 6580821"/>
                <a:gd name="connsiteY2443" fmla="*/ 686752 h 1249044"/>
                <a:gd name="connsiteX2444" fmla="*/ 1737184 w 6580821"/>
                <a:gd name="connsiteY2444" fmla="*/ 682105 h 1249044"/>
                <a:gd name="connsiteX2445" fmla="*/ 1741798 w 6580821"/>
                <a:gd name="connsiteY2445" fmla="*/ 682105 h 1249044"/>
                <a:gd name="connsiteX2446" fmla="*/ 1746413 w 6580821"/>
                <a:gd name="connsiteY2446" fmla="*/ 682105 h 1249044"/>
                <a:gd name="connsiteX2447" fmla="*/ 1746413 w 6580821"/>
                <a:gd name="connsiteY2447" fmla="*/ 677458 h 1249044"/>
                <a:gd name="connsiteX2448" fmla="*/ 1746413 w 6580821"/>
                <a:gd name="connsiteY2448" fmla="*/ 672810 h 1249044"/>
                <a:gd name="connsiteX2449" fmla="*/ 1751027 w 6580821"/>
                <a:gd name="connsiteY2449" fmla="*/ 672810 h 1249044"/>
                <a:gd name="connsiteX2450" fmla="*/ 1751027 w 6580821"/>
                <a:gd name="connsiteY2450" fmla="*/ 668163 h 1249044"/>
                <a:gd name="connsiteX2451" fmla="*/ 1755642 w 6580821"/>
                <a:gd name="connsiteY2451" fmla="*/ 668163 h 1249044"/>
                <a:gd name="connsiteX2452" fmla="*/ 1755642 w 6580821"/>
                <a:gd name="connsiteY2452" fmla="*/ 663516 h 1249044"/>
                <a:gd name="connsiteX2453" fmla="*/ 1760256 w 6580821"/>
                <a:gd name="connsiteY2453" fmla="*/ 663516 h 1249044"/>
                <a:gd name="connsiteX2454" fmla="*/ 1760256 w 6580821"/>
                <a:gd name="connsiteY2454" fmla="*/ 658869 h 1249044"/>
                <a:gd name="connsiteX2455" fmla="*/ 1764871 w 6580821"/>
                <a:gd name="connsiteY2455" fmla="*/ 658869 h 1249044"/>
                <a:gd name="connsiteX2456" fmla="*/ 1764871 w 6580821"/>
                <a:gd name="connsiteY2456" fmla="*/ 654222 h 1249044"/>
                <a:gd name="connsiteX2457" fmla="*/ 1769485 w 6580821"/>
                <a:gd name="connsiteY2457" fmla="*/ 654222 h 1249044"/>
                <a:gd name="connsiteX2458" fmla="*/ 1769485 w 6580821"/>
                <a:gd name="connsiteY2458" fmla="*/ 649575 h 1249044"/>
                <a:gd name="connsiteX2459" fmla="*/ 1774100 w 6580821"/>
                <a:gd name="connsiteY2459" fmla="*/ 649575 h 1249044"/>
                <a:gd name="connsiteX2460" fmla="*/ 1774100 w 6580821"/>
                <a:gd name="connsiteY2460" fmla="*/ 644928 h 1249044"/>
                <a:gd name="connsiteX2461" fmla="*/ 1774100 w 6580821"/>
                <a:gd name="connsiteY2461" fmla="*/ 640281 h 1249044"/>
                <a:gd name="connsiteX2462" fmla="*/ 1778714 w 6580821"/>
                <a:gd name="connsiteY2462" fmla="*/ 640281 h 1249044"/>
                <a:gd name="connsiteX2463" fmla="*/ 1778714 w 6580821"/>
                <a:gd name="connsiteY2463" fmla="*/ 635634 h 1249044"/>
                <a:gd name="connsiteX2464" fmla="*/ 1783329 w 6580821"/>
                <a:gd name="connsiteY2464" fmla="*/ 635634 h 1249044"/>
                <a:gd name="connsiteX2465" fmla="*/ 1783329 w 6580821"/>
                <a:gd name="connsiteY2465" fmla="*/ 630987 h 1249044"/>
                <a:gd name="connsiteX2466" fmla="*/ 1787943 w 6580821"/>
                <a:gd name="connsiteY2466" fmla="*/ 630987 h 1249044"/>
                <a:gd name="connsiteX2467" fmla="*/ 1787943 w 6580821"/>
                <a:gd name="connsiteY2467" fmla="*/ 626340 h 1249044"/>
                <a:gd name="connsiteX2468" fmla="*/ 1792558 w 6580821"/>
                <a:gd name="connsiteY2468" fmla="*/ 626340 h 1249044"/>
                <a:gd name="connsiteX2469" fmla="*/ 1792558 w 6580821"/>
                <a:gd name="connsiteY2469" fmla="*/ 621693 h 1249044"/>
                <a:gd name="connsiteX2470" fmla="*/ 1797172 w 6580821"/>
                <a:gd name="connsiteY2470" fmla="*/ 621693 h 1249044"/>
                <a:gd name="connsiteX2471" fmla="*/ 1797172 w 6580821"/>
                <a:gd name="connsiteY2471" fmla="*/ 617046 h 1249044"/>
                <a:gd name="connsiteX2472" fmla="*/ 1801787 w 6580821"/>
                <a:gd name="connsiteY2472" fmla="*/ 617046 h 1249044"/>
                <a:gd name="connsiteX2473" fmla="*/ 1801787 w 6580821"/>
                <a:gd name="connsiteY2473" fmla="*/ 612399 h 1249044"/>
                <a:gd name="connsiteX2474" fmla="*/ 1806401 w 6580821"/>
                <a:gd name="connsiteY2474" fmla="*/ 612399 h 1249044"/>
                <a:gd name="connsiteX2475" fmla="*/ 1806401 w 6580821"/>
                <a:gd name="connsiteY2475" fmla="*/ 607752 h 1249044"/>
                <a:gd name="connsiteX2476" fmla="*/ 1806401 w 6580821"/>
                <a:gd name="connsiteY2476" fmla="*/ 603105 h 1249044"/>
                <a:gd name="connsiteX2477" fmla="*/ 1811016 w 6580821"/>
                <a:gd name="connsiteY2477" fmla="*/ 603105 h 1249044"/>
                <a:gd name="connsiteX2478" fmla="*/ 1815631 w 6580821"/>
                <a:gd name="connsiteY2478" fmla="*/ 603105 h 1249044"/>
                <a:gd name="connsiteX2479" fmla="*/ 1815631 w 6580821"/>
                <a:gd name="connsiteY2479" fmla="*/ 598458 h 1249044"/>
                <a:gd name="connsiteX2480" fmla="*/ 1815631 w 6580821"/>
                <a:gd name="connsiteY2480" fmla="*/ 593811 h 1249044"/>
                <a:gd name="connsiteX2481" fmla="*/ 1820245 w 6580821"/>
                <a:gd name="connsiteY2481" fmla="*/ 593811 h 1249044"/>
                <a:gd name="connsiteX2482" fmla="*/ 1820245 w 6580821"/>
                <a:gd name="connsiteY2482" fmla="*/ 589164 h 1249044"/>
                <a:gd name="connsiteX2483" fmla="*/ 1824860 w 6580821"/>
                <a:gd name="connsiteY2483" fmla="*/ 589164 h 1249044"/>
                <a:gd name="connsiteX2484" fmla="*/ 1824860 w 6580821"/>
                <a:gd name="connsiteY2484" fmla="*/ 584517 h 1249044"/>
                <a:gd name="connsiteX2485" fmla="*/ 1829474 w 6580821"/>
                <a:gd name="connsiteY2485" fmla="*/ 584517 h 1249044"/>
                <a:gd name="connsiteX2486" fmla="*/ 1834089 w 6580821"/>
                <a:gd name="connsiteY2486" fmla="*/ 584517 h 1249044"/>
                <a:gd name="connsiteX2487" fmla="*/ 1834089 w 6580821"/>
                <a:gd name="connsiteY2487" fmla="*/ 579870 h 1249044"/>
                <a:gd name="connsiteX2488" fmla="*/ 1834089 w 6580821"/>
                <a:gd name="connsiteY2488" fmla="*/ 575223 h 1249044"/>
                <a:gd name="connsiteX2489" fmla="*/ 1838703 w 6580821"/>
                <a:gd name="connsiteY2489" fmla="*/ 575223 h 1249044"/>
                <a:gd name="connsiteX2490" fmla="*/ 1838703 w 6580821"/>
                <a:gd name="connsiteY2490" fmla="*/ 570575 h 1249044"/>
                <a:gd name="connsiteX2491" fmla="*/ 1843318 w 6580821"/>
                <a:gd name="connsiteY2491" fmla="*/ 570575 h 1249044"/>
                <a:gd name="connsiteX2492" fmla="*/ 1843318 w 6580821"/>
                <a:gd name="connsiteY2492" fmla="*/ 565928 h 1249044"/>
                <a:gd name="connsiteX2493" fmla="*/ 1847932 w 6580821"/>
                <a:gd name="connsiteY2493" fmla="*/ 565928 h 1249044"/>
                <a:gd name="connsiteX2494" fmla="*/ 1847932 w 6580821"/>
                <a:gd name="connsiteY2494" fmla="*/ 561281 h 1249044"/>
                <a:gd name="connsiteX2495" fmla="*/ 1857161 w 6580821"/>
                <a:gd name="connsiteY2495" fmla="*/ 547340 h 1249044"/>
                <a:gd name="connsiteX2496" fmla="*/ 1861776 w 6580821"/>
                <a:gd name="connsiteY2496" fmla="*/ 547340 h 1249044"/>
                <a:gd name="connsiteX2497" fmla="*/ 1866390 w 6580821"/>
                <a:gd name="connsiteY2497" fmla="*/ 547340 h 1249044"/>
                <a:gd name="connsiteX2498" fmla="*/ 1866390 w 6580821"/>
                <a:gd name="connsiteY2498" fmla="*/ 551987 h 1249044"/>
                <a:gd name="connsiteX2499" fmla="*/ 1861776 w 6580821"/>
                <a:gd name="connsiteY2499" fmla="*/ 551987 h 1249044"/>
                <a:gd name="connsiteX2500" fmla="*/ 1861776 w 6580821"/>
                <a:gd name="connsiteY2500" fmla="*/ 556634 h 1249044"/>
                <a:gd name="connsiteX2501" fmla="*/ 1861776 w 6580821"/>
                <a:gd name="connsiteY2501" fmla="*/ 561281 h 1249044"/>
                <a:gd name="connsiteX2502" fmla="*/ 1857161 w 6580821"/>
                <a:gd name="connsiteY2502" fmla="*/ 561281 h 1249044"/>
                <a:gd name="connsiteX2503" fmla="*/ 1852547 w 6580821"/>
                <a:gd name="connsiteY2503" fmla="*/ 561281 h 1249044"/>
                <a:gd name="connsiteX2504" fmla="*/ 1852547 w 6580821"/>
                <a:gd name="connsiteY2504" fmla="*/ 556634 h 1249044"/>
                <a:gd name="connsiteX2505" fmla="*/ 1852547 w 6580821"/>
                <a:gd name="connsiteY2505" fmla="*/ 551987 h 1249044"/>
                <a:gd name="connsiteX2506" fmla="*/ 1857161 w 6580821"/>
                <a:gd name="connsiteY2506" fmla="*/ 551987 h 1249044"/>
                <a:gd name="connsiteX2507" fmla="*/ 1857161 w 6580821"/>
                <a:gd name="connsiteY2507" fmla="*/ 547340 h 1249044"/>
                <a:gd name="connsiteX2508" fmla="*/ 3011117 w 6580821"/>
                <a:gd name="connsiteY2508" fmla="*/ 533400 h 1249044"/>
                <a:gd name="connsiteX2509" fmla="*/ 3015748 w 6580821"/>
                <a:gd name="connsiteY2509" fmla="*/ 533400 h 1249044"/>
                <a:gd name="connsiteX2510" fmla="*/ 3020378 w 6580821"/>
                <a:gd name="connsiteY2510" fmla="*/ 538067 h 1249044"/>
                <a:gd name="connsiteX2511" fmla="*/ 3020378 w 6580821"/>
                <a:gd name="connsiteY2511" fmla="*/ 533400 h 1249044"/>
                <a:gd name="connsiteX2512" fmla="*/ 3025008 w 6580821"/>
                <a:gd name="connsiteY2512" fmla="*/ 533400 h 1249044"/>
                <a:gd name="connsiteX2513" fmla="*/ 3029638 w 6580821"/>
                <a:gd name="connsiteY2513" fmla="*/ 533400 h 1249044"/>
                <a:gd name="connsiteX2514" fmla="*/ 3034268 w 6580821"/>
                <a:gd name="connsiteY2514" fmla="*/ 533400 h 1249044"/>
                <a:gd name="connsiteX2515" fmla="*/ 3038899 w 6580821"/>
                <a:gd name="connsiteY2515" fmla="*/ 533400 h 1249044"/>
                <a:gd name="connsiteX2516" fmla="*/ 3043529 w 6580821"/>
                <a:gd name="connsiteY2516" fmla="*/ 533400 h 1249044"/>
                <a:gd name="connsiteX2517" fmla="*/ 3057419 w 6580821"/>
                <a:gd name="connsiteY2517" fmla="*/ 533400 h 1249044"/>
                <a:gd name="connsiteX2518" fmla="*/ 3062050 w 6580821"/>
                <a:gd name="connsiteY2518" fmla="*/ 533400 h 1249044"/>
                <a:gd name="connsiteX2519" fmla="*/ 3062050 w 6580821"/>
                <a:gd name="connsiteY2519" fmla="*/ 538067 h 1249044"/>
                <a:gd name="connsiteX2520" fmla="*/ 3066680 w 6580821"/>
                <a:gd name="connsiteY2520" fmla="*/ 538067 h 1249044"/>
                <a:gd name="connsiteX2521" fmla="*/ 3066680 w 6580821"/>
                <a:gd name="connsiteY2521" fmla="*/ 542735 h 1249044"/>
                <a:gd name="connsiteX2522" fmla="*/ 3071310 w 6580821"/>
                <a:gd name="connsiteY2522" fmla="*/ 542735 h 1249044"/>
                <a:gd name="connsiteX2523" fmla="*/ 3071310 w 6580821"/>
                <a:gd name="connsiteY2523" fmla="*/ 547402 h 1249044"/>
                <a:gd name="connsiteX2524" fmla="*/ 3071310 w 6580821"/>
                <a:gd name="connsiteY2524" fmla="*/ 552069 h 1249044"/>
                <a:gd name="connsiteX2525" fmla="*/ 3075940 w 6580821"/>
                <a:gd name="connsiteY2525" fmla="*/ 552069 h 1249044"/>
                <a:gd name="connsiteX2526" fmla="*/ 3075940 w 6580821"/>
                <a:gd name="connsiteY2526" fmla="*/ 556736 h 1249044"/>
                <a:gd name="connsiteX2527" fmla="*/ 3075940 w 6580821"/>
                <a:gd name="connsiteY2527" fmla="*/ 561404 h 1249044"/>
                <a:gd name="connsiteX2528" fmla="*/ 3075940 w 6580821"/>
                <a:gd name="connsiteY2528" fmla="*/ 570738 h 1249044"/>
                <a:gd name="connsiteX2529" fmla="*/ 3075940 w 6580821"/>
                <a:gd name="connsiteY2529" fmla="*/ 580073 h 1249044"/>
                <a:gd name="connsiteX2530" fmla="*/ 3075940 w 6580821"/>
                <a:gd name="connsiteY2530" fmla="*/ 584740 h 1249044"/>
                <a:gd name="connsiteX2531" fmla="*/ 3071310 w 6580821"/>
                <a:gd name="connsiteY2531" fmla="*/ 584740 h 1249044"/>
                <a:gd name="connsiteX2532" fmla="*/ 3071310 w 6580821"/>
                <a:gd name="connsiteY2532" fmla="*/ 589407 h 1249044"/>
                <a:gd name="connsiteX2533" fmla="*/ 3071310 w 6580821"/>
                <a:gd name="connsiteY2533" fmla="*/ 594075 h 1249044"/>
                <a:gd name="connsiteX2534" fmla="*/ 3071310 w 6580821"/>
                <a:gd name="connsiteY2534" fmla="*/ 598742 h 1249044"/>
                <a:gd name="connsiteX2535" fmla="*/ 3066680 w 6580821"/>
                <a:gd name="connsiteY2535" fmla="*/ 598742 h 1249044"/>
                <a:gd name="connsiteX2536" fmla="*/ 3066680 w 6580821"/>
                <a:gd name="connsiteY2536" fmla="*/ 603409 h 1249044"/>
                <a:gd name="connsiteX2537" fmla="*/ 3062050 w 6580821"/>
                <a:gd name="connsiteY2537" fmla="*/ 603409 h 1249044"/>
                <a:gd name="connsiteX2538" fmla="*/ 3057419 w 6580821"/>
                <a:gd name="connsiteY2538" fmla="*/ 603409 h 1249044"/>
                <a:gd name="connsiteX2539" fmla="*/ 3057419 w 6580821"/>
                <a:gd name="connsiteY2539" fmla="*/ 608076 h 1249044"/>
                <a:gd name="connsiteX2540" fmla="*/ 3057419 w 6580821"/>
                <a:gd name="connsiteY2540" fmla="*/ 612744 h 1249044"/>
                <a:gd name="connsiteX2541" fmla="*/ 3062050 w 6580821"/>
                <a:gd name="connsiteY2541" fmla="*/ 612744 h 1249044"/>
                <a:gd name="connsiteX2542" fmla="*/ 3057419 w 6580821"/>
                <a:gd name="connsiteY2542" fmla="*/ 617411 h 1249044"/>
                <a:gd name="connsiteX2543" fmla="*/ 3062050 w 6580821"/>
                <a:gd name="connsiteY2543" fmla="*/ 617411 h 1249044"/>
                <a:gd name="connsiteX2544" fmla="*/ 3062050 w 6580821"/>
                <a:gd name="connsiteY2544" fmla="*/ 622078 h 1249044"/>
                <a:gd name="connsiteX2545" fmla="*/ 3062050 w 6580821"/>
                <a:gd name="connsiteY2545" fmla="*/ 626745 h 1249044"/>
                <a:gd name="connsiteX2546" fmla="*/ 3066680 w 6580821"/>
                <a:gd name="connsiteY2546" fmla="*/ 626745 h 1249044"/>
                <a:gd name="connsiteX2547" fmla="*/ 3066680 w 6580821"/>
                <a:gd name="connsiteY2547" fmla="*/ 631413 h 1249044"/>
                <a:gd name="connsiteX2548" fmla="*/ 3066680 w 6580821"/>
                <a:gd name="connsiteY2548" fmla="*/ 636080 h 1249044"/>
                <a:gd name="connsiteX2549" fmla="*/ 3066680 w 6580821"/>
                <a:gd name="connsiteY2549" fmla="*/ 640747 h 1249044"/>
                <a:gd name="connsiteX2550" fmla="*/ 3066680 w 6580821"/>
                <a:gd name="connsiteY2550" fmla="*/ 645415 h 1249044"/>
                <a:gd name="connsiteX2551" fmla="*/ 3062050 w 6580821"/>
                <a:gd name="connsiteY2551" fmla="*/ 645415 h 1249044"/>
                <a:gd name="connsiteX2552" fmla="*/ 3062050 w 6580821"/>
                <a:gd name="connsiteY2552" fmla="*/ 650082 h 1249044"/>
                <a:gd name="connsiteX2553" fmla="*/ 3062050 w 6580821"/>
                <a:gd name="connsiteY2553" fmla="*/ 654749 h 1249044"/>
                <a:gd name="connsiteX2554" fmla="*/ 3057419 w 6580821"/>
                <a:gd name="connsiteY2554" fmla="*/ 654749 h 1249044"/>
                <a:gd name="connsiteX2555" fmla="*/ 3057419 w 6580821"/>
                <a:gd name="connsiteY2555" fmla="*/ 659416 h 1249044"/>
                <a:gd name="connsiteX2556" fmla="*/ 3052789 w 6580821"/>
                <a:gd name="connsiteY2556" fmla="*/ 659416 h 1249044"/>
                <a:gd name="connsiteX2557" fmla="*/ 3048159 w 6580821"/>
                <a:gd name="connsiteY2557" fmla="*/ 659416 h 1249044"/>
                <a:gd name="connsiteX2558" fmla="*/ 3048159 w 6580821"/>
                <a:gd name="connsiteY2558" fmla="*/ 664084 h 1249044"/>
                <a:gd name="connsiteX2559" fmla="*/ 3043529 w 6580821"/>
                <a:gd name="connsiteY2559" fmla="*/ 664084 h 1249044"/>
                <a:gd name="connsiteX2560" fmla="*/ 3038899 w 6580821"/>
                <a:gd name="connsiteY2560" fmla="*/ 664084 h 1249044"/>
                <a:gd name="connsiteX2561" fmla="*/ 3038899 w 6580821"/>
                <a:gd name="connsiteY2561" fmla="*/ 668751 h 1249044"/>
                <a:gd name="connsiteX2562" fmla="*/ 3034268 w 6580821"/>
                <a:gd name="connsiteY2562" fmla="*/ 668751 h 1249044"/>
                <a:gd name="connsiteX2563" fmla="*/ 3029638 w 6580821"/>
                <a:gd name="connsiteY2563" fmla="*/ 668751 h 1249044"/>
                <a:gd name="connsiteX2564" fmla="*/ 3025008 w 6580821"/>
                <a:gd name="connsiteY2564" fmla="*/ 668751 h 1249044"/>
                <a:gd name="connsiteX2565" fmla="*/ 3020378 w 6580821"/>
                <a:gd name="connsiteY2565" fmla="*/ 668751 h 1249044"/>
                <a:gd name="connsiteX2566" fmla="*/ 3011117 w 6580821"/>
                <a:gd name="connsiteY2566" fmla="*/ 668751 h 1249044"/>
                <a:gd name="connsiteX2567" fmla="*/ 3006487 w 6580821"/>
                <a:gd name="connsiteY2567" fmla="*/ 668751 h 1249044"/>
                <a:gd name="connsiteX2568" fmla="*/ 3001857 w 6580821"/>
                <a:gd name="connsiteY2568" fmla="*/ 668751 h 1249044"/>
                <a:gd name="connsiteX2569" fmla="*/ 2997227 w 6580821"/>
                <a:gd name="connsiteY2569" fmla="*/ 668751 h 1249044"/>
                <a:gd name="connsiteX2570" fmla="*/ 2992596 w 6580821"/>
                <a:gd name="connsiteY2570" fmla="*/ 668751 h 1249044"/>
                <a:gd name="connsiteX2571" fmla="*/ 2992596 w 6580821"/>
                <a:gd name="connsiteY2571" fmla="*/ 664084 h 1249044"/>
                <a:gd name="connsiteX2572" fmla="*/ 2987966 w 6580821"/>
                <a:gd name="connsiteY2572" fmla="*/ 664084 h 1249044"/>
                <a:gd name="connsiteX2573" fmla="*/ 2987966 w 6580821"/>
                <a:gd name="connsiteY2573" fmla="*/ 659416 h 1249044"/>
                <a:gd name="connsiteX2574" fmla="*/ 2987966 w 6580821"/>
                <a:gd name="connsiteY2574" fmla="*/ 654749 h 1249044"/>
                <a:gd name="connsiteX2575" fmla="*/ 2983336 w 6580821"/>
                <a:gd name="connsiteY2575" fmla="*/ 654749 h 1249044"/>
                <a:gd name="connsiteX2576" fmla="*/ 2983336 w 6580821"/>
                <a:gd name="connsiteY2576" fmla="*/ 650082 h 1249044"/>
                <a:gd name="connsiteX2577" fmla="*/ 2978706 w 6580821"/>
                <a:gd name="connsiteY2577" fmla="*/ 650082 h 1249044"/>
                <a:gd name="connsiteX2578" fmla="*/ 2983336 w 6580821"/>
                <a:gd name="connsiteY2578" fmla="*/ 645415 h 1249044"/>
                <a:gd name="connsiteX2579" fmla="*/ 2978706 w 6580821"/>
                <a:gd name="connsiteY2579" fmla="*/ 645415 h 1249044"/>
                <a:gd name="connsiteX2580" fmla="*/ 2978706 w 6580821"/>
                <a:gd name="connsiteY2580" fmla="*/ 640747 h 1249044"/>
                <a:gd name="connsiteX2581" fmla="*/ 2974076 w 6580821"/>
                <a:gd name="connsiteY2581" fmla="*/ 640747 h 1249044"/>
                <a:gd name="connsiteX2582" fmla="*/ 2974076 w 6580821"/>
                <a:gd name="connsiteY2582" fmla="*/ 636080 h 1249044"/>
                <a:gd name="connsiteX2583" fmla="*/ 2969445 w 6580821"/>
                <a:gd name="connsiteY2583" fmla="*/ 636080 h 1249044"/>
                <a:gd name="connsiteX2584" fmla="*/ 2969445 w 6580821"/>
                <a:gd name="connsiteY2584" fmla="*/ 631413 h 1249044"/>
                <a:gd name="connsiteX2585" fmla="*/ 2969445 w 6580821"/>
                <a:gd name="connsiteY2585" fmla="*/ 626745 h 1249044"/>
                <a:gd name="connsiteX2586" fmla="*/ 2964815 w 6580821"/>
                <a:gd name="connsiteY2586" fmla="*/ 626745 h 1249044"/>
                <a:gd name="connsiteX2587" fmla="*/ 2969445 w 6580821"/>
                <a:gd name="connsiteY2587" fmla="*/ 622078 h 1249044"/>
                <a:gd name="connsiteX2588" fmla="*/ 2969445 w 6580821"/>
                <a:gd name="connsiteY2588" fmla="*/ 617411 h 1249044"/>
                <a:gd name="connsiteX2589" fmla="*/ 2974076 w 6580821"/>
                <a:gd name="connsiteY2589" fmla="*/ 617411 h 1249044"/>
                <a:gd name="connsiteX2590" fmla="*/ 2974076 w 6580821"/>
                <a:gd name="connsiteY2590" fmla="*/ 612744 h 1249044"/>
                <a:gd name="connsiteX2591" fmla="*/ 2978706 w 6580821"/>
                <a:gd name="connsiteY2591" fmla="*/ 612744 h 1249044"/>
                <a:gd name="connsiteX2592" fmla="*/ 2983336 w 6580821"/>
                <a:gd name="connsiteY2592" fmla="*/ 612744 h 1249044"/>
                <a:gd name="connsiteX2593" fmla="*/ 2987966 w 6580821"/>
                <a:gd name="connsiteY2593" fmla="*/ 612744 h 1249044"/>
                <a:gd name="connsiteX2594" fmla="*/ 2987966 w 6580821"/>
                <a:gd name="connsiteY2594" fmla="*/ 608076 h 1249044"/>
                <a:gd name="connsiteX2595" fmla="*/ 2992596 w 6580821"/>
                <a:gd name="connsiteY2595" fmla="*/ 608076 h 1249044"/>
                <a:gd name="connsiteX2596" fmla="*/ 2992596 w 6580821"/>
                <a:gd name="connsiteY2596" fmla="*/ 603409 h 1249044"/>
                <a:gd name="connsiteX2597" fmla="*/ 2992596 w 6580821"/>
                <a:gd name="connsiteY2597" fmla="*/ 598742 h 1249044"/>
                <a:gd name="connsiteX2598" fmla="*/ 2987966 w 6580821"/>
                <a:gd name="connsiteY2598" fmla="*/ 598742 h 1249044"/>
                <a:gd name="connsiteX2599" fmla="*/ 2987966 w 6580821"/>
                <a:gd name="connsiteY2599" fmla="*/ 594075 h 1249044"/>
                <a:gd name="connsiteX2600" fmla="*/ 2983336 w 6580821"/>
                <a:gd name="connsiteY2600" fmla="*/ 594075 h 1249044"/>
                <a:gd name="connsiteX2601" fmla="*/ 2983336 w 6580821"/>
                <a:gd name="connsiteY2601" fmla="*/ 589407 h 1249044"/>
                <a:gd name="connsiteX2602" fmla="*/ 2983336 w 6580821"/>
                <a:gd name="connsiteY2602" fmla="*/ 584740 h 1249044"/>
                <a:gd name="connsiteX2603" fmla="*/ 2978706 w 6580821"/>
                <a:gd name="connsiteY2603" fmla="*/ 584740 h 1249044"/>
                <a:gd name="connsiteX2604" fmla="*/ 2978706 w 6580821"/>
                <a:gd name="connsiteY2604" fmla="*/ 580073 h 1249044"/>
                <a:gd name="connsiteX2605" fmla="*/ 2978706 w 6580821"/>
                <a:gd name="connsiteY2605" fmla="*/ 575406 h 1249044"/>
                <a:gd name="connsiteX2606" fmla="*/ 2974076 w 6580821"/>
                <a:gd name="connsiteY2606" fmla="*/ 575406 h 1249044"/>
                <a:gd name="connsiteX2607" fmla="*/ 2974076 w 6580821"/>
                <a:gd name="connsiteY2607" fmla="*/ 570738 h 1249044"/>
                <a:gd name="connsiteX2608" fmla="*/ 2969445 w 6580821"/>
                <a:gd name="connsiteY2608" fmla="*/ 570738 h 1249044"/>
                <a:gd name="connsiteX2609" fmla="*/ 2969445 w 6580821"/>
                <a:gd name="connsiteY2609" fmla="*/ 566071 h 1249044"/>
                <a:gd name="connsiteX2610" fmla="*/ 2969445 w 6580821"/>
                <a:gd name="connsiteY2610" fmla="*/ 561404 h 1249044"/>
                <a:gd name="connsiteX2611" fmla="*/ 2969445 w 6580821"/>
                <a:gd name="connsiteY2611" fmla="*/ 556736 h 1249044"/>
                <a:gd name="connsiteX2612" fmla="*/ 2974076 w 6580821"/>
                <a:gd name="connsiteY2612" fmla="*/ 556736 h 1249044"/>
                <a:gd name="connsiteX2613" fmla="*/ 2974076 w 6580821"/>
                <a:gd name="connsiteY2613" fmla="*/ 552069 h 1249044"/>
                <a:gd name="connsiteX2614" fmla="*/ 2978706 w 6580821"/>
                <a:gd name="connsiteY2614" fmla="*/ 552069 h 1249044"/>
                <a:gd name="connsiteX2615" fmla="*/ 2983336 w 6580821"/>
                <a:gd name="connsiteY2615" fmla="*/ 552069 h 1249044"/>
                <a:gd name="connsiteX2616" fmla="*/ 2983336 w 6580821"/>
                <a:gd name="connsiteY2616" fmla="*/ 547402 h 1249044"/>
                <a:gd name="connsiteX2617" fmla="*/ 2987966 w 6580821"/>
                <a:gd name="connsiteY2617" fmla="*/ 547402 h 1249044"/>
                <a:gd name="connsiteX2618" fmla="*/ 2987966 w 6580821"/>
                <a:gd name="connsiteY2618" fmla="*/ 542735 h 1249044"/>
                <a:gd name="connsiteX2619" fmla="*/ 2992596 w 6580821"/>
                <a:gd name="connsiteY2619" fmla="*/ 542735 h 1249044"/>
                <a:gd name="connsiteX2620" fmla="*/ 2997227 w 6580821"/>
                <a:gd name="connsiteY2620" fmla="*/ 542735 h 1249044"/>
                <a:gd name="connsiteX2621" fmla="*/ 3001857 w 6580821"/>
                <a:gd name="connsiteY2621" fmla="*/ 542735 h 1249044"/>
                <a:gd name="connsiteX2622" fmla="*/ 3001857 w 6580821"/>
                <a:gd name="connsiteY2622" fmla="*/ 538067 h 1249044"/>
                <a:gd name="connsiteX2623" fmla="*/ 3006487 w 6580821"/>
                <a:gd name="connsiteY2623" fmla="*/ 538067 h 1249044"/>
                <a:gd name="connsiteX2624" fmla="*/ 3011117 w 6580821"/>
                <a:gd name="connsiteY2624" fmla="*/ 538067 h 1249044"/>
                <a:gd name="connsiteX2625" fmla="*/ 3011117 w 6580821"/>
                <a:gd name="connsiteY2625" fmla="*/ 533400 h 1249044"/>
                <a:gd name="connsiteX2626" fmla="*/ 1871005 w 6580821"/>
                <a:gd name="connsiteY2626" fmla="*/ 533399 h 1249044"/>
                <a:gd name="connsiteX2627" fmla="*/ 1875620 w 6580821"/>
                <a:gd name="connsiteY2627" fmla="*/ 533399 h 1249044"/>
                <a:gd name="connsiteX2628" fmla="*/ 1875620 w 6580821"/>
                <a:gd name="connsiteY2628" fmla="*/ 538046 h 1249044"/>
                <a:gd name="connsiteX2629" fmla="*/ 1875620 w 6580821"/>
                <a:gd name="connsiteY2629" fmla="*/ 542693 h 1249044"/>
                <a:gd name="connsiteX2630" fmla="*/ 1871005 w 6580821"/>
                <a:gd name="connsiteY2630" fmla="*/ 542693 h 1249044"/>
                <a:gd name="connsiteX2631" fmla="*/ 1871005 w 6580821"/>
                <a:gd name="connsiteY2631" fmla="*/ 547340 h 1249044"/>
                <a:gd name="connsiteX2632" fmla="*/ 1866390 w 6580821"/>
                <a:gd name="connsiteY2632" fmla="*/ 547340 h 1249044"/>
                <a:gd name="connsiteX2633" fmla="*/ 1866390 w 6580821"/>
                <a:gd name="connsiteY2633" fmla="*/ 542693 h 1249044"/>
                <a:gd name="connsiteX2634" fmla="*/ 1866390 w 6580821"/>
                <a:gd name="connsiteY2634" fmla="*/ 538046 h 1249044"/>
                <a:gd name="connsiteX2635" fmla="*/ 1871005 w 6580821"/>
                <a:gd name="connsiteY2635" fmla="*/ 538046 h 1249044"/>
                <a:gd name="connsiteX2636" fmla="*/ 1871005 w 6580821"/>
                <a:gd name="connsiteY2636" fmla="*/ 533399 h 1249044"/>
                <a:gd name="connsiteX2637" fmla="*/ 1611153 w 6580821"/>
                <a:gd name="connsiteY2637" fmla="*/ 533399 h 1249044"/>
                <a:gd name="connsiteX2638" fmla="*/ 1615756 w 6580821"/>
                <a:gd name="connsiteY2638" fmla="*/ 533399 h 1249044"/>
                <a:gd name="connsiteX2639" fmla="*/ 1620360 w 6580821"/>
                <a:gd name="connsiteY2639" fmla="*/ 533399 h 1249044"/>
                <a:gd name="connsiteX2640" fmla="*/ 1634171 w 6580821"/>
                <a:gd name="connsiteY2640" fmla="*/ 533399 h 1249044"/>
                <a:gd name="connsiteX2641" fmla="*/ 1638775 w 6580821"/>
                <a:gd name="connsiteY2641" fmla="*/ 533399 h 1249044"/>
                <a:gd name="connsiteX2642" fmla="*/ 1638775 w 6580821"/>
                <a:gd name="connsiteY2642" fmla="*/ 538037 h 1249044"/>
                <a:gd name="connsiteX2643" fmla="*/ 1643379 w 6580821"/>
                <a:gd name="connsiteY2643" fmla="*/ 538037 h 1249044"/>
                <a:gd name="connsiteX2644" fmla="*/ 1647983 w 6580821"/>
                <a:gd name="connsiteY2644" fmla="*/ 538037 h 1249044"/>
                <a:gd name="connsiteX2645" fmla="*/ 1647983 w 6580821"/>
                <a:gd name="connsiteY2645" fmla="*/ 542676 h 1249044"/>
                <a:gd name="connsiteX2646" fmla="*/ 1652586 w 6580821"/>
                <a:gd name="connsiteY2646" fmla="*/ 542676 h 1249044"/>
                <a:gd name="connsiteX2647" fmla="*/ 1657190 w 6580821"/>
                <a:gd name="connsiteY2647" fmla="*/ 542676 h 1249044"/>
                <a:gd name="connsiteX2648" fmla="*/ 1661794 w 6580821"/>
                <a:gd name="connsiteY2648" fmla="*/ 542676 h 1249044"/>
                <a:gd name="connsiteX2649" fmla="*/ 1661794 w 6580821"/>
                <a:gd name="connsiteY2649" fmla="*/ 547314 h 1249044"/>
                <a:gd name="connsiteX2650" fmla="*/ 1666398 w 6580821"/>
                <a:gd name="connsiteY2650" fmla="*/ 547314 h 1249044"/>
                <a:gd name="connsiteX2651" fmla="*/ 1666398 w 6580821"/>
                <a:gd name="connsiteY2651" fmla="*/ 551952 h 1249044"/>
                <a:gd name="connsiteX2652" fmla="*/ 1666398 w 6580821"/>
                <a:gd name="connsiteY2652" fmla="*/ 556590 h 1249044"/>
                <a:gd name="connsiteX2653" fmla="*/ 1671001 w 6580821"/>
                <a:gd name="connsiteY2653" fmla="*/ 556590 h 1249044"/>
                <a:gd name="connsiteX2654" fmla="*/ 1671001 w 6580821"/>
                <a:gd name="connsiteY2654" fmla="*/ 561229 h 1249044"/>
                <a:gd name="connsiteX2655" fmla="*/ 1671001 w 6580821"/>
                <a:gd name="connsiteY2655" fmla="*/ 570505 h 1249044"/>
                <a:gd name="connsiteX2656" fmla="*/ 1675605 w 6580821"/>
                <a:gd name="connsiteY2656" fmla="*/ 570505 h 1249044"/>
                <a:gd name="connsiteX2657" fmla="*/ 1675605 w 6580821"/>
                <a:gd name="connsiteY2657" fmla="*/ 575143 h 1249044"/>
                <a:gd name="connsiteX2658" fmla="*/ 1675605 w 6580821"/>
                <a:gd name="connsiteY2658" fmla="*/ 579782 h 1249044"/>
                <a:gd name="connsiteX2659" fmla="*/ 1680209 w 6580821"/>
                <a:gd name="connsiteY2659" fmla="*/ 579782 h 1249044"/>
                <a:gd name="connsiteX2660" fmla="*/ 1680209 w 6580821"/>
                <a:gd name="connsiteY2660" fmla="*/ 584420 h 1249044"/>
                <a:gd name="connsiteX2661" fmla="*/ 1680209 w 6580821"/>
                <a:gd name="connsiteY2661" fmla="*/ 598335 h 1249044"/>
                <a:gd name="connsiteX2662" fmla="*/ 1680209 w 6580821"/>
                <a:gd name="connsiteY2662" fmla="*/ 602973 h 1249044"/>
                <a:gd name="connsiteX2663" fmla="*/ 1675605 w 6580821"/>
                <a:gd name="connsiteY2663" fmla="*/ 602973 h 1249044"/>
                <a:gd name="connsiteX2664" fmla="*/ 1675605 w 6580821"/>
                <a:gd name="connsiteY2664" fmla="*/ 607611 h 1249044"/>
                <a:gd name="connsiteX2665" fmla="*/ 1675605 w 6580821"/>
                <a:gd name="connsiteY2665" fmla="*/ 612250 h 1249044"/>
                <a:gd name="connsiteX2666" fmla="*/ 1671001 w 6580821"/>
                <a:gd name="connsiteY2666" fmla="*/ 612250 h 1249044"/>
                <a:gd name="connsiteX2667" fmla="*/ 1671001 w 6580821"/>
                <a:gd name="connsiteY2667" fmla="*/ 616888 h 1249044"/>
                <a:gd name="connsiteX2668" fmla="*/ 1666398 w 6580821"/>
                <a:gd name="connsiteY2668" fmla="*/ 616888 h 1249044"/>
                <a:gd name="connsiteX2669" fmla="*/ 1666398 w 6580821"/>
                <a:gd name="connsiteY2669" fmla="*/ 621526 h 1249044"/>
                <a:gd name="connsiteX2670" fmla="*/ 1666398 w 6580821"/>
                <a:gd name="connsiteY2670" fmla="*/ 626164 h 1249044"/>
                <a:gd name="connsiteX2671" fmla="*/ 1661794 w 6580821"/>
                <a:gd name="connsiteY2671" fmla="*/ 626164 h 1249044"/>
                <a:gd name="connsiteX2672" fmla="*/ 1657190 w 6580821"/>
                <a:gd name="connsiteY2672" fmla="*/ 626164 h 1249044"/>
                <a:gd name="connsiteX2673" fmla="*/ 1652586 w 6580821"/>
                <a:gd name="connsiteY2673" fmla="*/ 626164 h 1249044"/>
                <a:gd name="connsiteX2674" fmla="*/ 1652586 w 6580821"/>
                <a:gd name="connsiteY2674" fmla="*/ 630803 h 1249044"/>
                <a:gd name="connsiteX2675" fmla="*/ 1647983 w 6580821"/>
                <a:gd name="connsiteY2675" fmla="*/ 630803 h 1249044"/>
                <a:gd name="connsiteX2676" fmla="*/ 1634171 w 6580821"/>
                <a:gd name="connsiteY2676" fmla="*/ 630803 h 1249044"/>
                <a:gd name="connsiteX2677" fmla="*/ 1634171 w 6580821"/>
                <a:gd name="connsiteY2677" fmla="*/ 635441 h 1249044"/>
                <a:gd name="connsiteX2678" fmla="*/ 1624964 w 6580821"/>
                <a:gd name="connsiteY2678" fmla="*/ 635441 h 1249044"/>
                <a:gd name="connsiteX2679" fmla="*/ 1620360 w 6580821"/>
                <a:gd name="connsiteY2679" fmla="*/ 635441 h 1249044"/>
                <a:gd name="connsiteX2680" fmla="*/ 1615756 w 6580821"/>
                <a:gd name="connsiteY2680" fmla="*/ 635441 h 1249044"/>
                <a:gd name="connsiteX2681" fmla="*/ 1615756 w 6580821"/>
                <a:gd name="connsiteY2681" fmla="*/ 640079 h 1249044"/>
                <a:gd name="connsiteX2682" fmla="*/ 1611153 w 6580821"/>
                <a:gd name="connsiteY2682" fmla="*/ 640079 h 1249044"/>
                <a:gd name="connsiteX2683" fmla="*/ 1606549 w 6580821"/>
                <a:gd name="connsiteY2683" fmla="*/ 640079 h 1249044"/>
                <a:gd name="connsiteX2684" fmla="*/ 1601945 w 6580821"/>
                <a:gd name="connsiteY2684" fmla="*/ 640079 h 1249044"/>
                <a:gd name="connsiteX2685" fmla="*/ 1597341 w 6580821"/>
                <a:gd name="connsiteY2685" fmla="*/ 640079 h 1249044"/>
                <a:gd name="connsiteX2686" fmla="*/ 1592738 w 6580821"/>
                <a:gd name="connsiteY2686" fmla="*/ 640079 h 1249044"/>
                <a:gd name="connsiteX2687" fmla="*/ 1592738 w 6580821"/>
                <a:gd name="connsiteY2687" fmla="*/ 635441 h 1249044"/>
                <a:gd name="connsiteX2688" fmla="*/ 1588134 w 6580821"/>
                <a:gd name="connsiteY2688" fmla="*/ 635441 h 1249044"/>
                <a:gd name="connsiteX2689" fmla="*/ 1588134 w 6580821"/>
                <a:gd name="connsiteY2689" fmla="*/ 630803 h 1249044"/>
                <a:gd name="connsiteX2690" fmla="*/ 1583530 w 6580821"/>
                <a:gd name="connsiteY2690" fmla="*/ 630803 h 1249044"/>
                <a:gd name="connsiteX2691" fmla="*/ 1583530 w 6580821"/>
                <a:gd name="connsiteY2691" fmla="*/ 626164 h 1249044"/>
                <a:gd name="connsiteX2692" fmla="*/ 1583530 w 6580821"/>
                <a:gd name="connsiteY2692" fmla="*/ 621526 h 1249044"/>
                <a:gd name="connsiteX2693" fmla="*/ 1578926 w 6580821"/>
                <a:gd name="connsiteY2693" fmla="*/ 621526 h 1249044"/>
                <a:gd name="connsiteX2694" fmla="*/ 1574323 w 6580821"/>
                <a:gd name="connsiteY2694" fmla="*/ 621526 h 1249044"/>
                <a:gd name="connsiteX2695" fmla="*/ 1569719 w 6580821"/>
                <a:gd name="connsiteY2695" fmla="*/ 621526 h 1249044"/>
                <a:gd name="connsiteX2696" fmla="*/ 1569719 w 6580821"/>
                <a:gd name="connsiteY2696" fmla="*/ 616888 h 1249044"/>
                <a:gd name="connsiteX2697" fmla="*/ 1565115 w 6580821"/>
                <a:gd name="connsiteY2697" fmla="*/ 616888 h 1249044"/>
                <a:gd name="connsiteX2698" fmla="*/ 1560511 w 6580821"/>
                <a:gd name="connsiteY2698" fmla="*/ 616888 h 1249044"/>
                <a:gd name="connsiteX2699" fmla="*/ 1560511 w 6580821"/>
                <a:gd name="connsiteY2699" fmla="*/ 612250 h 1249044"/>
                <a:gd name="connsiteX2700" fmla="*/ 1555908 w 6580821"/>
                <a:gd name="connsiteY2700" fmla="*/ 612250 h 1249044"/>
                <a:gd name="connsiteX2701" fmla="*/ 1551304 w 6580821"/>
                <a:gd name="connsiteY2701" fmla="*/ 612250 h 1249044"/>
                <a:gd name="connsiteX2702" fmla="*/ 1551304 w 6580821"/>
                <a:gd name="connsiteY2702" fmla="*/ 607611 h 1249044"/>
                <a:gd name="connsiteX2703" fmla="*/ 1551304 w 6580821"/>
                <a:gd name="connsiteY2703" fmla="*/ 602973 h 1249044"/>
                <a:gd name="connsiteX2704" fmla="*/ 1551304 w 6580821"/>
                <a:gd name="connsiteY2704" fmla="*/ 598335 h 1249044"/>
                <a:gd name="connsiteX2705" fmla="*/ 1551304 w 6580821"/>
                <a:gd name="connsiteY2705" fmla="*/ 593697 h 1249044"/>
                <a:gd name="connsiteX2706" fmla="*/ 1551304 w 6580821"/>
                <a:gd name="connsiteY2706" fmla="*/ 589058 h 1249044"/>
                <a:gd name="connsiteX2707" fmla="*/ 1551304 w 6580821"/>
                <a:gd name="connsiteY2707" fmla="*/ 584420 h 1249044"/>
                <a:gd name="connsiteX2708" fmla="*/ 1551304 w 6580821"/>
                <a:gd name="connsiteY2708" fmla="*/ 579782 h 1249044"/>
                <a:gd name="connsiteX2709" fmla="*/ 1551304 w 6580821"/>
                <a:gd name="connsiteY2709" fmla="*/ 575143 h 1249044"/>
                <a:gd name="connsiteX2710" fmla="*/ 1555908 w 6580821"/>
                <a:gd name="connsiteY2710" fmla="*/ 575143 h 1249044"/>
                <a:gd name="connsiteX2711" fmla="*/ 1555908 w 6580821"/>
                <a:gd name="connsiteY2711" fmla="*/ 570505 h 1249044"/>
                <a:gd name="connsiteX2712" fmla="*/ 1560511 w 6580821"/>
                <a:gd name="connsiteY2712" fmla="*/ 570505 h 1249044"/>
                <a:gd name="connsiteX2713" fmla="*/ 1560511 w 6580821"/>
                <a:gd name="connsiteY2713" fmla="*/ 565867 h 1249044"/>
                <a:gd name="connsiteX2714" fmla="*/ 1565115 w 6580821"/>
                <a:gd name="connsiteY2714" fmla="*/ 565867 h 1249044"/>
                <a:gd name="connsiteX2715" fmla="*/ 1569719 w 6580821"/>
                <a:gd name="connsiteY2715" fmla="*/ 565867 h 1249044"/>
                <a:gd name="connsiteX2716" fmla="*/ 1569719 w 6580821"/>
                <a:gd name="connsiteY2716" fmla="*/ 561229 h 1249044"/>
                <a:gd name="connsiteX2717" fmla="*/ 1569719 w 6580821"/>
                <a:gd name="connsiteY2717" fmla="*/ 556590 h 1249044"/>
                <a:gd name="connsiteX2718" fmla="*/ 1574323 w 6580821"/>
                <a:gd name="connsiteY2718" fmla="*/ 556590 h 1249044"/>
                <a:gd name="connsiteX2719" fmla="*/ 1578926 w 6580821"/>
                <a:gd name="connsiteY2719" fmla="*/ 556590 h 1249044"/>
                <a:gd name="connsiteX2720" fmla="*/ 1578926 w 6580821"/>
                <a:gd name="connsiteY2720" fmla="*/ 551952 h 1249044"/>
                <a:gd name="connsiteX2721" fmla="*/ 1583530 w 6580821"/>
                <a:gd name="connsiteY2721" fmla="*/ 551952 h 1249044"/>
                <a:gd name="connsiteX2722" fmla="*/ 1588134 w 6580821"/>
                <a:gd name="connsiteY2722" fmla="*/ 551952 h 1249044"/>
                <a:gd name="connsiteX2723" fmla="*/ 1588134 w 6580821"/>
                <a:gd name="connsiteY2723" fmla="*/ 547314 h 1249044"/>
                <a:gd name="connsiteX2724" fmla="*/ 1592738 w 6580821"/>
                <a:gd name="connsiteY2724" fmla="*/ 547314 h 1249044"/>
                <a:gd name="connsiteX2725" fmla="*/ 1597341 w 6580821"/>
                <a:gd name="connsiteY2725" fmla="*/ 547314 h 1249044"/>
                <a:gd name="connsiteX2726" fmla="*/ 1597341 w 6580821"/>
                <a:gd name="connsiteY2726" fmla="*/ 542676 h 1249044"/>
                <a:gd name="connsiteX2727" fmla="*/ 1601945 w 6580821"/>
                <a:gd name="connsiteY2727" fmla="*/ 542676 h 1249044"/>
                <a:gd name="connsiteX2728" fmla="*/ 1606549 w 6580821"/>
                <a:gd name="connsiteY2728" fmla="*/ 542676 h 1249044"/>
                <a:gd name="connsiteX2729" fmla="*/ 1606549 w 6580821"/>
                <a:gd name="connsiteY2729" fmla="*/ 538037 h 1249044"/>
                <a:gd name="connsiteX2730" fmla="*/ 1611153 w 6580821"/>
                <a:gd name="connsiteY2730" fmla="*/ 538037 h 1249044"/>
                <a:gd name="connsiteX2731" fmla="*/ 1611153 w 6580821"/>
                <a:gd name="connsiteY2731" fmla="*/ 533399 h 1249044"/>
                <a:gd name="connsiteX2732" fmla="*/ 980122 w 6580821"/>
                <a:gd name="connsiteY2732" fmla="*/ 524510 h 1249044"/>
                <a:gd name="connsiteX2733" fmla="*/ 984567 w 6580821"/>
                <a:gd name="connsiteY2733" fmla="*/ 524510 h 1249044"/>
                <a:gd name="connsiteX2734" fmla="*/ 984567 w 6580821"/>
                <a:gd name="connsiteY2734" fmla="*/ 528955 h 1249044"/>
                <a:gd name="connsiteX2735" fmla="*/ 980122 w 6580821"/>
                <a:gd name="connsiteY2735" fmla="*/ 528955 h 1249044"/>
                <a:gd name="connsiteX2736" fmla="*/ 924560 w 6580821"/>
                <a:gd name="connsiteY2736" fmla="*/ 506730 h 1249044"/>
                <a:gd name="connsiteX2737" fmla="*/ 926783 w 6580821"/>
                <a:gd name="connsiteY2737" fmla="*/ 506730 h 1249044"/>
                <a:gd name="connsiteX2738" fmla="*/ 926783 w 6580821"/>
                <a:gd name="connsiteY2738" fmla="*/ 508953 h 1249044"/>
                <a:gd name="connsiteX2739" fmla="*/ 926783 w 6580821"/>
                <a:gd name="connsiteY2739" fmla="*/ 511175 h 1249044"/>
                <a:gd name="connsiteX2740" fmla="*/ 924560 w 6580821"/>
                <a:gd name="connsiteY2740" fmla="*/ 511175 h 1249044"/>
                <a:gd name="connsiteX2741" fmla="*/ 924560 w 6580821"/>
                <a:gd name="connsiteY2741" fmla="*/ 508953 h 1249044"/>
                <a:gd name="connsiteX2742" fmla="*/ 2359425 w 6580821"/>
                <a:gd name="connsiteY2742" fmla="*/ 473392 h 1249044"/>
                <a:gd name="connsiteX2743" fmla="*/ 2364031 w 6580821"/>
                <a:gd name="connsiteY2743" fmla="*/ 473392 h 1249044"/>
                <a:gd name="connsiteX2744" fmla="*/ 2368637 w 6580821"/>
                <a:gd name="connsiteY2744" fmla="*/ 473392 h 1249044"/>
                <a:gd name="connsiteX2745" fmla="*/ 2377849 w 6580821"/>
                <a:gd name="connsiteY2745" fmla="*/ 473392 h 1249044"/>
                <a:gd name="connsiteX2746" fmla="*/ 2382455 w 6580821"/>
                <a:gd name="connsiteY2746" fmla="*/ 473392 h 1249044"/>
                <a:gd name="connsiteX2747" fmla="*/ 2382455 w 6580821"/>
                <a:gd name="connsiteY2747" fmla="*/ 478040 h 1249044"/>
                <a:gd name="connsiteX2748" fmla="*/ 2391667 w 6580821"/>
                <a:gd name="connsiteY2748" fmla="*/ 478040 h 1249044"/>
                <a:gd name="connsiteX2749" fmla="*/ 2396273 w 6580821"/>
                <a:gd name="connsiteY2749" fmla="*/ 478040 h 1249044"/>
                <a:gd name="connsiteX2750" fmla="*/ 2400879 w 6580821"/>
                <a:gd name="connsiteY2750" fmla="*/ 478040 h 1249044"/>
                <a:gd name="connsiteX2751" fmla="*/ 2405485 w 6580821"/>
                <a:gd name="connsiteY2751" fmla="*/ 478040 h 1249044"/>
                <a:gd name="connsiteX2752" fmla="*/ 2405485 w 6580821"/>
                <a:gd name="connsiteY2752" fmla="*/ 482689 h 1249044"/>
                <a:gd name="connsiteX2753" fmla="*/ 2410091 w 6580821"/>
                <a:gd name="connsiteY2753" fmla="*/ 482689 h 1249044"/>
                <a:gd name="connsiteX2754" fmla="*/ 2414697 w 6580821"/>
                <a:gd name="connsiteY2754" fmla="*/ 482689 h 1249044"/>
                <a:gd name="connsiteX2755" fmla="*/ 2419303 w 6580821"/>
                <a:gd name="connsiteY2755" fmla="*/ 482689 h 1249044"/>
                <a:gd name="connsiteX2756" fmla="*/ 2423909 w 6580821"/>
                <a:gd name="connsiteY2756" fmla="*/ 482689 h 1249044"/>
                <a:gd name="connsiteX2757" fmla="*/ 2423909 w 6580821"/>
                <a:gd name="connsiteY2757" fmla="*/ 487337 h 1249044"/>
                <a:gd name="connsiteX2758" fmla="*/ 2428515 w 6580821"/>
                <a:gd name="connsiteY2758" fmla="*/ 487337 h 1249044"/>
                <a:gd name="connsiteX2759" fmla="*/ 2433121 w 6580821"/>
                <a:gd name="connsiteY2759" fmla="*/ 487337 h 1249044"/>
                <a:gd name="connsiteX2760" fmla="*/ 2437727 w 6580821"/>
                <a:gd name="connsiteY2760" fmla="*/ 487337 h 1249044"/>
                <a:gd name="connsiteX2761" fmla="*/ 2437727 w 6580821"/>
                <a:gd name="connsiteY2761" fmla="*/ 491986 h 1249044"/>
                <a:gd name="connsiteX2762" fmla="*/ 2442333 w 6580821"/>
                <a:gd name="connsiteY2762" fmla="*/ 491986 h 1249044"/>
                <a:gd name="connsiteX2763" fmla="*/ 2442333 w 6580821"/>
                <a:gd name="connsiteY2763" fmla="*/ 496634 h 1249044"/>
                <a:gd name="connsiteX2764" fmla="*/ 2446940 w 6580821"/>
                <a:gd name="connsiteY2764" fmla="*/ 496634 h 1249044"/>
                <a:gd name="connsiteX2765" fmla="*/ 2446940 w 6580821"/>
                <a:gd name="connsiteY2765" fmla="*/ 501282 h 1249044"/>
                <a:gd name="connsiteX2766" fmla="*/ 2446940 w 6580821"/>
                <a:gd name="connsiteY2766" fmla="*/ 505931 h 1249044"/>
                <a:gd name="connsiteX2767" fmla="*/ 2451546 w 6580821"/>
                <a:gd name="connsiteY2767" fmla="*/ 505931 h 1249044"/>
                <a:gd name="connsiteX2768" fmla="*/ 2451546 w 6580821"/>
                <a:gd name="connsiteY2768" fmla="*/ 510579 h 1249044"/>
                <a:gd name="connsiteX2769" fmla="*/ 2451546 w 6580821"/>
                <a:gd name="connsiteY2769" fmla="*/ 515227 h 1249044"/>
                <a:gd name="connsiteX2770" fmla="*/ 2456152 w 6580821"/>
                <a:gd name="connsiteY2770" fmla="*/ 515227 h 1249044"/>
                <a:gd name="connsiteX2771" fmla="*/ 2456152 w 6580821"/>
                <a:gd name="connsiteY2771" fmla="*/ 519876 h 1249044"/>
                <a:gd name="connsiteX2772" fmla="*/ 2451546 w 6580821"/>
                <a:gd name="connsiteY2772" fmla="*/ 519876 h 1249044"/>
                <a:gd name="connsiteX2773" fmla="*/ 2451546 w 6580821"/>
                <a:gd name="connsiteY2773" fmla="*/ 524524 h 1249044"/>
                <a:gd name="connsiteX2774" fmla="*/ 2451546 w 6580821"/>
                <a:gd name="connsiteY2774" fmla="*/ 529173 h 1249044"/>
                <a:gd name="connsiteX2775" fmla="*/ 2451546 w 6580821"/>
                <a:gd name="connsiteY2775" fmla="*/ 533821 h 1249044"/>
                <a:gd name="connsiteX2776" fmla="*/ 2446940 w 6580821"/>
                <a:gd name="connsiteY2776" fmla="*/ 533821 h 1249044"/>
                <a:gd name="connsiteX2777" fmla="*/ 2446940 w 6580821"/>
                <a:gd name="connsiteY2777" fmla="*/ 538469 h 1249044"/>
                <a:gd name="connsiteX2778" fmla="*/ 2446940 w 6580821"/>
                <a:gd name="connsiteY2778" fmla="*/ 543118 h 1249044"/>
                <a:gd name="connsiteX2779" fmla="*/ 2442333 w 6580821"/>
                <a:gd name="connsiteY2779" fmla="*/ 543118 h 1249044"/>
                <a:gd name="connsiteX2780" fmla="*/ 2442333 w 6580821"/>
                <a:gd name="connsiteY2780" fmla="*/ 547766 h 1249044"/>
                <a:gd name="connsiteX2781" fmla="*/ 2437727 w 6580821"/>
                <a:gd name="connsiteY2781" fmla="*/ 547766 h 1249044"/>
                <a:gd name="connsiteX2782" fmla="*/ 2437727 w 6580821"/>
                <a:gd name="connsiteY2782" fmla="*/ 552414 h 1249044"/>
                <a:gd name="connsiteX2783" fmla="*/ 2437727 w 6580821"/>
                <a:gd name="connsiteY2783" fmla="*/ 557063 h 1249044"/>
                <a:gd name="connsiteX2784" fmla="*/ 2433121 w 6580821"/>
                <a:gd name="connsiteY2784" fmla="*/ 557063 h 1249044"/>
                <a:gd name="connsiteX2785" fmla="*/ 2433121 w 6580821"/>
                <a:gd name="connsiteY2785" fmla="*/ 561711 h 1249044"/>
                <a:gd name="connsiteX2786" fmla="*/ 2428515 w 6580821"/>
                <a:gd name="connsiteY2786" fmla="*/ 561711 h 1249044"/>
                <a:gd name="connsiteX2787" fmla="*/ 2428515 w 6580821"/>
                <a:gd name="connsiteY2787" fmla="*/ 566359 h 1249044"/>
                <a:gd name="connsiteX2788" fmla="*/ 2423909 w 6580821"/>
                <a:gd name="connsiteY2788" fmla="*/ 566359 h 1249044"/>
                <a:gd name="connsiteX2789" fmla="*/ 2423909 w 6580821"/>
                <a:gd name="connsiteY2789" fmla="*/ 571008 h 1249044"/>
                <a:gd name="connsiteX2790" fmla="*/ 2423909 w 6580821"/>
                <a:gd name="connsiteY2790" fmla="*/ 575656 h 1249044"/>
                <a:gd name="connsiteX2791" fmla="*/ 2419303 w 6580821"/>
                <a:gd name="connsiteY2791" fmla="*/ 575656 h 1249044"/>
                <a:gd name="connsiteX2792" fmla="*/ 2419303 w 6580821"/>
                <a:gd name="connsiteY2792" fmla="*/ 580305 h 1249044"/>
                <a:gd name="connsiteX2793" fmla="*/ 2414697 w 6580821"/>
                <a:gd name="connsiteY2793" fmla="*/ 580305 h 1249044"/>
                <a:gd name="connsiteX2794" fmla="*/ 2414697 w 6580821"/>
                <a:gd name="connsiteY2794" fmla="*/ 584953 h 1249044"/>
                <a:gd name="connsiteX2795" fmla="*/ 2410091 w 6580821"/>
                <a:gd name="connsiteY2795" fmla="*/ 584953 h 1249044"/>
                <a:gd name="connsiteX2796" fmla="*/ 2410091 w 6580821"/>
                <a:gd name="connsiteY2796" fmla="*/ 589601 h 1249044"/>
                <a:gd name="connsiteX2797" fmla="*/ 2410091 w 6580821"/>
                <a:gd name="connsiteY2797" fmla="*/ 594250 h 1249044"/>
                <a:gd name="connsiteX2798" fmla="*/ 2410091 w 6580821"/>
                <a:gd name="connsiteY2798" fmla="*/ 598898 h 1249044"/>
                <a:gd name="connsiteX2799" fmla="*/ 2405485 w 6580821"/>
                <a:gd name="connsiteY2799" fmla="*/ 598898 h 1249044"/>
                <a:gd name="connsiteX2800" fmla="*/ 2405485 w 6580821"/>
                <a:gd name="connsiteY2800" fmla="*/ 603546 h 1249044"/>
                <a:gd name="connsiteX2801" fmla="*/ 2405485 w 6580821"/>
                <a:gd name="connsiteY2801" fmla="*/ 608195 h 1249044"/>
                <a:gd name="connsiteX2802" fmla="*/ 2400879 w 6580821"/>
                <a:gd name="connsiteY2802" fmla="*/ 608195 h 1249044"/>
                <a:gd name="connsiteX2803" fmla="*/ 2400879 w 6580821"/>
                <a:gd name="connsiteY2803" fmla="*/ 612843 h 1249044"/>
                <a:gd name="connsiteX2804" fmla="*/ 2396273 w 6580821"/>
                <a:gd name="connsiteY2804" fmla="*/ 612843 h 1249044"/>
                <a:gd name="connsiteX2805" fmla="*/ 2396273 w 6580821"/>
                <a:gd name="connsiteY2805" fmla="*/ 617491 h 1249044"/>
                <a:gd name="connsiteX2806" fmla="*/ 2396273 w 6580821"/>
                <a:gd name="connsiteY2806" fmla="*/ 622140 h 1249044"/>
                <a:gd name="connsiteX2807" fmla="*/ 2396273 w 6580821"/>
                <a:gd name="connsiteY2807" fmla="*/ 626788 h 1249044"/>
                <a:gd name="connsiteX2808" fmla="*/ 2396273 w 6580821"/>
                <a:gd name="connsiteY2808" fmla="*/ 631437 h 1249044"/>
                <a:gd name="connsiteX2809" fmla="*/ 2391667 w 6580821"/>
                <a:gd name="connsiteY2809" fmla="*/ 631437 h 1249044"/>
                <a:gd name="connsiteX2810" fmla="*/ 2391667 w 6580821"/>
                <a:gd name="connsiteY2810" fmla="*/ 640733 h 1249044"/>
                <a:gd name="connsiteX2811" fmla="*/ 2391667 w 6580821"/>
                <a:gd name="connsiteY2811" fmla="*/ 645382 h 1249044"/>
                <a:gd name="connsiteX2812" fmla="*/ 2391667 w 6580821"/>
                <a:gd name="connsiteY2812" fmla="*/ 650030 h 1249044"/>
                <a:gd name="connsiteX2813" fmla="*/ 2391667 w 6580821"/>
                <a:gd name="connsiteY2813" fmla="*/ 659327 h 1249044"/>
                <a:gd name="connsiteX2814" fmla="*/ 2387061 w 6580821"/>
                <a:gd name="connsiteY2814" fmla="*/ 659327 h 1249044"/>
                <a:gd name="connsiteX2815" fmla="*/ 2387061 w 6580821"/>
                <a:gd name="connsiteY2815" fmla="*/ 663975 h 1249044"/>
                <a:gd name="connsiteX2816" fmla="*/ 2387061 w 6580821"/>
                <a:gd name="connsiteY2816" fmla="*/ 668624 h 1249044"/>
                <a:gd name="connsiteX2817" fmla="*/ 2387061 w 6580821"/>
                <a:gd name="connsiteY2817" fmla="*/ 673272 h 1249044"/>
                <a:gd name="connsiteX2818" fmla="*/ 2387061 w 6580821"/>
                <a:gd name="connsiteY2818" fmla="*/ 682569 h 1249044"/>
                <a:gd name="connsiteX2819" fmla="*/ 2387061 w 6580821"/>
                <a:gd name="connsiteY2819" fmla="*/ 687217 h 1249044"/>
                <a:gd name="connsiteX2820" fmla="*/ 2387061 w 6580821"/>
                <a:gd name="connsiteY2820" fmla="*/ 691865 h 1249044"/>
                <a:gd name="connsiteX2821" fmla="*/ 2387061 w 6580821"/>
                <a:gd name="connsiteY2821" fmla="*/ 696514 h 1249044"/>
                <a:gd name="connsiteX2822" fmla="*/ 2382455 w 6580821"/>
                <a:gd name="connsiteY2822" fmla="*/ 696514 h 1249044"/>
                <a:gd name="connsiteX2823" fmla="*/ 2382455 w 6580821"/>
                <a:gd name="connsiteY2823" fmla="*/ 701162 h 1249044"/>
                <a:gd name="connsiteX2824" fmla="*/ 2382455 w 6580821"/>
                <a:gd name="connsiteY2824" fmla="*/ 705810 h 1249044"/>
                <a:gd name="connsiteX2825" fmla="*/ 2382455 w 6580821"/>
                <a:gd name="connsiteY2825" fmla="*/ 710459 h 1249044"/>
                <a:gd name="connsiteX2826" fmla="*/ 2377849 w 6580821"/>
                <a:gd name="connsiteY2826" fmla="*/ 710459 h 1249044"/>
                <a:gd name="connsiteX2827" fmla="*/ 2377849 w 6580821"/>
                <a:gd name="connsiteY2827" fmla="*/ 715107 h 1249044"/>
                <a:gd name="connsiteX2828" fmla="*/ 2377849 w 6580821"/>
                <a:gd name="connsiteY2828" fmla="*/ 719756 h 1249044"/>
                <a:gd name="connsiteX2829" fmla="*/ 2373243 w 6580821"/>
                <a:gd name="connsiteY2829" fmla="*/ 719756 h 1249044"/>
                <a:gd name="connsiteX2830" fmla="*/ 2373243 w 6580821"/>
                <a:gd name="connsiteY2830" fmla="*/ 724404 h 1249044"/>
                <a:gd name="connsiteX2831" fmla="*/ 2373243 w 6580821"/>
                <a:gd name="connsiteY2831" fmla="*/ 729052 h 1249044"/>
                <a:gd name="connsiteX2832" fmla="*/ 2373243 w 6580821"/>
                <a:gd name="connsiteY2832" fmla="*/ 733701 h 1249044"/>
                <a:gd name="connsiteX2833" fmla="*/ 2373243 w 6580821"/>
                <a:gd name="connsiteY2833" fmla="*/ 738349 h 1249044"/>
                <a:gd name="connsiteX2834" fmla="*/ 2373243 w 6580821"/>
                <a:gd name="connsiteY2834" fmla="*/ 742997 h 1249044"/>
                <a:gd name="connsiteX2835" fmla="*/ 2377849 w 6580821"/>
                <a:gd name="connsiteY2835" fmla="*/ 742997 h 1249044"/>
                <a:gd name="connsiteX2836" fmla="*/ 2382455 w 6580821"/>
                <a:gd name="connsiteY2836" fmla="*/ 742997 h 1249044"/>
                <a:gd name="connsiteX2837" fmla="*/ 2387061 w 6580821"/>
                <a:gd name="connsiteY2837" fmla="*/ 742997 h 1249044"/>
                <a:gd name="connsiteX2838" fmla="*/ 2391667 w 6580821"/>
                <a:gd name="connsiteY2838" fmla="*/ 742997 h 1249044"/>
                <a:gd name="connsiteX2839" fmla="*/ 2391667 w 6580821"/>
                <a:gd name="connsiteY2839" fmla="*/ 747646 h 1249044"/>
                <a:gd name="connsiteX2840" fmla="*/ 2396273 w 6580821"/>
                <a:gd name="connsiteY2840" fmla="*/ 747646 h 1249044"/>
                <a:gd name="connsiteX2841" fmla="*/ 2400879 w 6580821"/>
                <a:gd name="connsiteY2841" fmla="*/ 747646 h 1249044"/>
                <a:gd name="connsiteX2842" fmla="*/ 2405485 w 6580821"/>
                <a:gd name="connsiteY2842" fmla="*/ 747646 h 1249044"/>
                <a:gd name="connsiteX2843" fmla="*/ 2405485 w 6580821"/>
                <a:gd name="connsiteY2843" fmla="*/ 752294 h 1249044"/>
                <a:gd name="connsiteX2844" fmla="*/ 2410091 w 6580821"/>
                <a:gd name="connsiteY2844" fmla="*/ 752294 h 1249044"/>
                <a:gd name="connsiteX2845" fmla="*/ 2414697 w 6580821"/>
                <a:gd name="connsiteY2845" fmla="*/ 752294 h 1249044"/>
                <a:gd name="connsiteX2846" fmla="*/ 2419303 w 6580821"/>
                <a:gd name="connsiteY2846" fmla="*/ 752294 h 1249044"/>
                <a:gd name="connsiteX2847" fmla="*/ 2419303 w 6580821"/>
                <a:gd name="connsiteY2847" fmla="*/ 747646 h 1249044"/>
                <a:gd name="connsiteX2848" fmla="*/ 2414697 w 6580821"/>
                <a:gd name="connsiteY2848" fmla="*/ 747646 h 1249044"/>
                <a:gd name="connsiteX2849" fmla="*/ 2414697 w 6580821"/>
                <a:gd name="connsiteY2849" fmla="*/ 742997 h 1249044"/>
                <a:gd name="connsiteX2850" fmla="*/ 2419303 w 6580821"/>
                <a:gd name="connsiteY2850" fmla="*/ 742997 h 1249044"/>
                <a:gd name="connsiteX2851" fmla="*/ 2423909 w 6580821"/>
                <a:gd name="connsiteY2851" fmla="*/ 742997 h 1249044"/>
                <a:gd name="connsiteX2852" fmla="*/ 2428515 w 6580821"/>
                <a:gd name="connsiteY2852" fmla="*/ 742997 h 1249044"/>
                <a:gd name="connsiteX2853" fmla="*/ 2433121 w 6580821"/>
                <a:gd name="connsiteY2853" fmla="*/ 742997 h 1249044"/>
                <a:gd name="connsiteX2854" fmla="*/ 2433121 w 6580821"/>
                <a:gd name="connsiteY2854" fmla="*/ 747646 h 1249044"/>
                <a:gd name="connsiteX2855" fmla="*/ 2437727 w 6580821"/>
                <a:gd name="connsiteY2855" fmla="*/ 747646 h 1249044"/>
                <a:gd name="connsiteX2856" fmla="*/ 2437727 w 6580821"/>
                <a:gd name="connsiteY2856" fmla="*/ 742997 h 1249044"/>
                <a:gd name="connsiteX2857" fmla="*/ 2442333 w 6580821"/>
                <a:gd name="connsiteY2857" fmla="*/ 742997 h 1249044"/>
                <a:gd name="connsiteX2858" fmla="*/ 2446940 w 6580821"/>
                <a:gd name="connsiteY2858" fmla="*/ 742997 h 1249044"/>
                <a:gd name="connsiteX2859" fmla="*/ 2446940 w 6580821"/>
                <a:gd name="connsiteY2859" fmla="*/ 747646 h 1249044"/>
                <a:gd name="connsiteX2860" fmla="*/ 2451546 w 6580821"/>
                <a:gd name="connsiteY2860" fmla="*/ 747646 h 1249044"/>
                <a:gd name="connsiteX2861" fmla="*/ 2451546 w 6580821"/>
                <a:gd name="connsiteY2861" fmla="*/ 752294 h 1249044"/>
                <a:gd name="connsiteX2862" fmla="*/ 2456152 w 6580821"/>
                <a:gd name="connsiteY2862" fmla="*/ 752294 h 1249044"/>
                <a:gd name="connsiteX2863" fmla="*/ 2456152 w 6580821"/>
                <a:gd name="connsiteY2863" fmla="*/ 756942 h 1249044"/>
                <a:gd name="connsiteX2864" fmla="*/ 2460758 w 6580821"/>
                <a:gd name="connsiteY2864" fmla="*/ 756942 h 1249044"/>
                <a:gd name="connsiteX2865" fmla="*/ 2465364 w 6580821"/>
                <a:gd name="connsiteY2865" fmla="*/ 756942 h 1249044"/>
                <a:gd name="connsiteX2866" fmla="*/ 2465364 w 6580821"/>
                <a:gd name="connsiteY2866" fmla="*/ 761591 h 1249044"/>
                <a:gd name="connsiteX2867" fmla="*/ 2469970 w 6580821"/>
                <a:gd name="connsiteY2867" fmla="*/ 761591 h 1249044"/>
                <a:gd name="connsiteX2868" fmla="*/ 2474576 w 6580821"/>
                <a:gd name="connsiteY2868" fmla="*/ 761591 h 1249044"/>
                <a:gd name="connsiteX2869" fmla="*/ 2479182 w 6580821"/>
                <a:gd name="connsiteY2869" fmla="*/ 761591 h 1249044"/>
                <a:gd name="connsiteX2870" fmla="*/ 2479182 w 6580821"/>
                <a:gd name="connsiteY2870" fmla="*/ 766239 h 1249044"/>
                <a:gd name="connsiteX2871" fmla="*/ 2479182 w 6580821"/>
                <a:gd name="connsiteY2871" fmla="*/ 770888 h 1249044"/>
                <a:gd name="connsiteX2872" fmla="*/ 2483788 w 6580821"/>
                <a:gd name="connsiteY2872" fmla="*/ 770888 h 1249044"/>
                <a:gd name="connsiteX2873" fmla="*/ 2483788 w 6580821"/>
                <a:gd name="connsiteY2873" fmla="*/ 775536 h 1249044"/>
                <a:gd name="connsiteX2874" fmla="*/ 2488394 w 6580821"/>
                <a:gd name="connsiteY2874" fmla="*/ 775536 h 1249044"/>
                <a:gd name="connsiteX2875" fmla="*/ 2488394 w 6580821"/>
                <a:gd name="connsiteY2875" fmla="*/ 780184 h 1249044"/>
                <a:gd name="connsiteX2876" fmla="*/ 2488394 w 6580821"/>
                <a:gd name="connsiteY2876" fmla="*/ 784833 h 1249044"/>
                <a:gd name="connsiteX2877" fmla="*/ 2483788 w 6580821"/>
                <a:gd name="connsiteY2877" fmla="*/ 784833 h 1249044"/>
                <a:gd name="connsiteX2878" fmla="*/ 2483788 w 6580821"/>
                <a:gd name="connsiteY2878" fmla="*/ 789481 h 1249044"/>
                <a:gd name="connsiteX2879" fmla="*/ 2488394 w 6580821"/>
                <a:gd name="connsiteY2879" fmla="*/ 789481 h 1249044"/>
                <a:gd name="connsiteX2880" fmla="*/ 2488394 w 6580821"/>
                <a:gd name="connsiteY2880" fmla="*/ 784833 h 1249044"/>
                <a:gd name="connsiteX2881" fmla="*/ 2493000 w 6580821"/>
                <a:gd name="connsiteY2881" fmla="*/ 784833 h 1249044"/>
                <a:gd name="connsiteX2882" fmla="*/ 2493000 w 6580821"/>
                <a:gd name="connsiteY2882" fmla="*/ 789481 h 1249044"/>
                <a:gd name="connsiteX2883" fmla="*/ 2497606 w 6580821"/>
                <a:gd name="connsiteY2883" fmla="*/ 789481 h 1249044"/>
                <a:gd name="connsiteX2884" fmla="*/ 2497606 w 6580821"/>
                <a:gd name="connsiteY2884" fmla="*/ 794129 h 1249044"/>
                <a:gd name="connsiteX2885" fmla="*/ 2497606 w 6580821"/>
                <a:gd name="connsiteY2885" fmla="*/ 798778 h 1249044"/>
                <a:gd name="connsiteX2886" fmla="*/ 2502212 w 6580821"/>
                <a:gd name="connsiteY2886" fmla="*/ 798778 h 1249044"/>
                <a:gd name="connsiteX2887" fmla="*/ 2502212 w 6580821"/>
                <a:gd name="connsiteY2887" fmla="*/ 803426 h 1249044"/>
                <a:gd name="connsiteX2888" fmla="*/ 2502212 w 6580821"/>
                <a:gd name="connsiteY2888" fmla="*/ 808074 h 1249044"/>
                <a:gd name="connsiteX2889" fmla="*/ 2502212 w 6580821"/>
                <a:gd name="connsiteY2889" fmla="*/ 812723 h 1249044"/>
                <a:gd name="connsiteX2890" fmla="*/ 2502212 w 6580821"/>
                <a:gd name="connsiteY2890" fmla="*/ 817371 h 1249044"/>
                <a:gd name="connsiteX2891" fmla="*/ 2502212 w 6580821"/>
                <a:gd name="connsiteY2891" fmla="*/ 822020 h 1249044"/>
                <a:gd name="connsiteX2892" fmla="*/ 2497606 w 6580821"/>
                <a:gd name="connsiteY2892" fmla="*/ 822020 h 1249044"/>
                <a:gd name="connsiteX2893" fmla="*/ 2497606 w 6580821"/>
                <a:gd name="connsiteY2893" fmla="*/ 817371 h 1249044"/>
                <a:gd name="connsiteX2894" fmla="*/ 2497606 w 6580821"/>
                <a:gd name="connsiteY2894" fmla="*/ 812723 h 1249044"/>
                <a:gd name="connsiteX2895" fmla="*/ 2493000 w 6580821"/>
                <a:gd name="connsiteY2895" fmla="*/ 812723 h 1249044"/>
                <a:gd name="connsiteX2896" fmla="*/ 2493000 w 6580821"/>
                <a:gd name="connsiteY2896" fmla="*/ 817371 h 1249044"/>
                <a:gd name="connsiteX2897" fmla="*/ 2493000 w 6580821"/>
                <a:gd name="connsiteY2897" fmla="*/ 822020 h 1249044"/>
                <a:gd name="connsiteX2898" fmla="*/ 2493000 w 6580821"/>
                <a:gd name="connsiteY2898" fmla="*/ 826668 h 1249044"/>
                <a:gd name="connsiteX2899" fmla="*/ 2493000 w 6580821"/>
                <a:gd name="connsiteY2899" fmla="*/ 831316 h 1249044"/>
                <a:gd name="connsiteX2900" fmla="*/ 2493000 w 6580821"/>
                <a:gd name="connsiteY2900" fmla="*/ 835965 h 1249044"/>
                <a:gd name="connsiteX2901" fmla="*/ 2493000 w 6580821"/>
                <a:gd name="connsiteY2901" fmla="*/ 840613 h 1249044"/>
                <a:gd name="connsiteX2902" fmla="*/ 2488394 w 6580821"/>
                <a:gd name="connsiteY2902" fmla="*/ 840613 h 1249044"/>
                <a:gd name="connsiteX2903" fmla="*/ 2488394 w 6580821"/>
                <a:gd name="connsiteY2903" fmla="*/ 845261 h 1249044"/>
                <a:gd name="connsiteX2904" fmla="*/ 2488394 w 6580821"/>
                <a:gd name="connsiteY2904" fmla="*/ 849910 h 1249044"/>
                <a:gd name="connsiteX2905" fmla="*/ 2488394 w 6580821"/>
                <a:gd name="connsiteY2905" fmla="*/ 854558 h 1249044"/>
                <a:gd name="connsiteX2906" fmla="*/ 2488394 w 6580821"/>
                <a:gd name="connsiteY2906" fmla="*/ 859207 h 1249044"/>
                <a:gd name="connsiteX2907" fmla="*/ 2488394 w 6580821"/>
                <a:gd name="connsiteY2907" fmla="*/ 863855 h 1249044"/>
                <a:gd name="connsiteX2908" fmla="*/ 2488394 w 6580821"/>
                <a:gd name="connsiteY2908" fmla="*/ 868503 h 1249044"/>
                <a:gd name="connsiteX2909" fmla="*/ 2483788 w 6580821"/>
                <a:gd name="connsiteY2909" fmla="*/ 868503 h 1249044"/>
                <a:gd name="connsiteX2910" fmla="*/ 2483788 w 6580821"/>
                <a:gd name="connsiteY2910" fmla="*/ 873152 h 1249044"/>
                <a:gd name="connsiteX2911" fmla="*/ 2488394 w 6580821"/>
                <a:gd name="connsiteY2911" fmla="*/ 873152 h 1249044"/>
                <a:gd name="connsiteX2912" fmla="*/ 2488394 w 6580821"/>
                <a:gd name="connsiteY2912" fmla="*/ 877800 h 1249044"/>
                <a:gd name="connsiteX2913" fmla="*/ 2483788 w 6580821"/>
                <a:gd name="connsiteY2913" fmla="*/ 877800 h 1249044"/>
                <a:gd name="connsiteX2914" fmla="*/ 2483788 w 6580821"/>
                <a:gd name="connsiteY2914" fmla="*/ 882448 h 1249044"/>
                <a:gd name="connsiteX2915" fmla="*/ 2479182 w 6580821"/>
                <a:gd name="connsiteY2915" fmla="*/ 882448 h 1249044"/>
                <a:gd name="connsiteX2916" fmla="*/ 2479182 w 6580821"/>
                <a:gd name="connsiteY2916" fmla="*/ 887097 h 1249044"/>
                <a:gd name="connsiteX2917" fmla="*/ 2479182 w 6580821"/>
                <a:gd name="connsiteY2917" fmla="*/ 896393 h 1249044"/>
                <a:gd name="connsiteX2918" fmla="*/ 2479182 w 6580821"/>
                <a:gd name="connsiteY2918" fmla="*/ 901042 h 1249044"/>
                <a:gd name="connsiteX2919" fmla="*/ 2479182 w 6580821"/>
                <a:gd name="connsiteY2919" fmla="*/ 905690 h 1249044"/>
                <a:gd name="connsiteX2920" fmla="*/ 2483788 w 6580821"/>
                <a:gd name="connsiteY2920" fmla="*/ 905690 h 1249044"/>
                <a:gd name="connsiteX2921" fmla="*/ 2488394 w 6580821"/>
                <a:gd name="connsiteY2921" fmla="*/ 905690 h 1249044"/>
                <a:gd name="connsiteX2922" fmla="*/ 2493000 w 6580821"/>
                <a:gd name="connsiteY2922" fmla="*/ 905690 h 1249044"/>
                <a:gd name="connsiteX2923" fmla="*/ 2493000 w 6580821"/>
                <a:gd name="connsiteY2923" fmla="*/ 910339 h 1249044"/>
                <a:gd name="connsiteX2924" fmla="*/ 2483788 w 6580821"/>
                <a:gd name="connsiteY2924" fmla="*/ 910339 h 1249044"/>
                <a:gd name="connsiteX2925" fmla="*/ 2483788 w 6580821"/>
                <a:gd name="connsiteY2925" fmla="*/ 914987 h 1249044"/>
                <a:gd name="connsiteX2926" fmla="*/ 2479182 w 6580821"/>
                <a:gd name="connsiteY2926" fmla="*/ 914987 h 1249044"/>
                <a:gd name="connsiteX2927" fmla="*/ 2474576 w 6580821"/>
                <a:gd name="connsiteY2927" fmla="*/ 914987 h 1249044"/>
                <a:gd name="connsiteX2928" fmla="*/ 2474576 w 6580821"/>
                <a:gd name="connsiteY2928" fmla="*/ 919635 h 1249044"/>
                <a:gd name="connsiteX2929" fmla="*/ 2474576 w 6580821"/>
                <a:gd name="connsiteY2929" fmla="*/ 924284 h 1249044"/>
                <a:gd name="connsiteX2930" fmla="*/ 2474576 w 6580821"/>
                <a:gd name="connsiteY2930" fmla="*/ 928932 h 1249044"/>
                <a:gd name="connsiteX2931" fmla="*/ 2469970 w 6580821"/>
                <a:gd name="connsiteY2931" fmla="*/ 928932 h 1249044"/>
                <a:gd name="connsiteX2932" fmla="*/ 2469970 w 6580821"/>
                <a:gd name="connsiteY2932" fmla="*/ 933580 h 1249044"/>
                <a:gd name="connsiteX2933" fmla="*/ 2469970 w 6580821"/>
                <a:gd name="connsiteY2933" fmla="*/ 938229 h 1249044"/>
                <a:gd name="connsiteX2934" fmla="*/ 2465364 w 6580821"/>
                <a:gd name="connsiteY2934" fmla="*/ 938229 h 1249044"/>
                <a:gd name="connsiteX2935" fmla="*/ 2465364 w 6580821"/>
                <a:gd name="connsiteY2935" fmla="*/ 942877 h 1249044"/>
                <a:gd name="connsiteX2936" fmla="*/ 2460758 w 6580821"/>
                <a:gd name="connsiteY2936" fmla="*/ 942877 h 1249044"/>
                <a:gd name="connsiteX2937" fmla="*/ 2456152 w 6580821"/>
                <a:gd name="connsiteY2937" fmla="*/ 942877 h 1249044"/>
                <a:gd name="connsiteX2938" fmla="*/ 2456152 w 6580821"/>
                <a:gd name="connsiteY2938" fmla="*/ 947525 h 1249044"/>
                <a:gd name="connsiteX2939" fmla="*/ 2451546 w 6580821"/>
                <a:gd name="connsiteY2939" fmla="*/ 947525 h 1249044"/>
                <a:gd name="connsiteX2940" fmla="*/ 2451546 w 6580821"/>
                <a:gd name="connsiteY2940" fmla="*/ 952174 h 1249044"/>
                <a:gd name="connsiteX2941" fmla="*/ 2456152 w 6580821"/>
                <a:gd name="connsiteY2941" fmla="*/ 952174 h 1249044"/>
                <a:gd name="connsiteX2942" fmla="*/ 2456152 w 6580821"/>
                <a:gd name="connsiteY2942" fmla="*/ 956822 h 1249044"/>
                <a:gd name="connsiteX2943" fmla="*/ 2456152 w 6580821"/>
                <a:gd name="connsiteY2943" fmla="*/ 961471 h 1249044"/>
                <a:gd name="connsiteX2944" fmla="*/ 2451546 w 6580821"/>
                <a:gd name="connsiteY2944" fmla="*/ 961471 h 1249044"/>
                <a:gd name="connsiteX2945" fmla="*/ 2451546 w 6580821"/>
                <a:gd name="connsiteY2945" fmla="*/ 956822 h 1249044"/>
                <a:gd name="connsiteX2946" fmla="*/ 2446940 w 6580821"/>
                <a:gd name="connsiteY2946" fmla="*/ 956822 h 1249044"/>
                <a:gd name="connsiteX2947" fmla="*/ 2442333 w 6580821"/>
                <a:gd name="connsiteY2947" fmla="*/ 956822 h 1249044"/>
                <a:gd name="connsiteX2948" fmla="*/ 2442333 w 6580821"/>
                <a:gd name="connsiteY2948" fmla="*/ 952174 h 1249044"/>
                <a:gd name="connsiteX2949" fmla="*/ 2442333 w 6580821"/>
                <a:gd name="connsiteY2949" fmla="*/ 947525 h 1249044"/>
                <a:gd name="connsiteX2950" fmla="*/ 2446940 w 6580821"/>
                <a:gd name="connsiteY2950" fmla="*/ 947525 h 1249044"/>
                <a:gd name="connsiteX2951" fmla="*/ 2446940 w 6580821"/>
                <a:gd name="connsiteY2951" fmla="*/ 938229 h 1249044"/>
                <a:gd name="connsiteX2952" fmla="*/ 2451546 w 6580821"/>
                <a:gd name="connsiteY2952" fmla="*/ 938229 h 1249044"/>
                <a:gd name="connsiteX2953" fmla="*/ 2451546 w 6580821"/>
                <a:gd name="connsiteY2953" fmla="*/ 933580 h 1249044"/>
                <a:gd name="connsiteX2954" fmla="*/ 2451546 w 6580821"/>
                <a:gd name="connsiteY2954" fmla="*/ 928932 h 1249044"/>
                <a:gd name="connsiteX2955" fmla="*/ 2446940 w 6580821"/>
                <a:gd name="connsiteY2955" fmla="*/ 928932 h 1249044"/>
                <a:gd name="connsiteX2956" fmla="*/ 2442333 w 6580821"/>
                <a:gd name="connsiteY2956" fmla="*/ 928932 h 1249044"/>
                <a:gd name="connsiteX2957" fmla="*/ 2442333 w 6580821"/>
                <a:gd name="connsiteY2957" fmla="*/ 933580 h 1249044"/>
                <a:gd name="connsiteX2958" fmla="*/ 2442333 w 6580821"/>
                <a:gd name="connsiteY2958" fmla="*/ 938229 h 1249044"/>
                <a:gd name="connsiteX2959" fmla="*/ 2442333 w 6580821"/>
                <a:gd name="connsiteY2959" fmla="*/ 942877 h 1249044"/>
                <a:gd name="connsiteX2960" fmla="*/ 2437727 w 6580821"/>
                <a:gd name="connsiteY2960" fmla="*/ 942877 h 1249044"/>
                <a:gd name="connsiteX2961" fmla="*/ 2437727 w 6580821"/>
                <a:gd name="connsiteY2961" fmla="*/ 947525 h 1249044"/>
                <a:gd name="connsiteX2962" fmla="*/ 2433121 w 6580821"/>
                <a:gd name="connsiteY2962" fmla="*/ 947525 h 1249044"/>
                <a:gd name="connsiteX2963" fmla="*/ 2433121 w 6580821"/>
                <a:gd name="connsiteY2963" fmla="*/ 952174 h 1249044"/>
                <a:gd name="connsiteX2964" fmla="*/ 2428515 w 6580821"/>
                <a:gd name="connsiteY2964" fmla="*/ 952174 h 1249044"/>
                <a:gd name="connsiteX2965" fmla="*/ 2428515 w 6580821"/>
                <a:gd name="connsiteY2965" fmla="*/ 956822 h 1249044"/>
                <a:gd name="connsiteX2966" fmla="*/ 2423909 w 6580821"/>
                <a:gd name="connsiteY2966" fmla="*/ 956822 h 1249044"/>
                <a:gd name="connsiteX2967" fmla="*/ 2419303 w 6580821"/>
                <a:gd name="connsiteY2967" fmla="*/ 956822 h 1249044"/>
                <a:gd name="connsiteX2968" fmla="*/ 2419303 w 6580821"/>
                <a:gd name="connsiteY2968" fmla="*/ 961471 h 1249044"/>
                <a:gd name="connsiteX2969" fmla="*/ 2419303 w 6580821"/>
                <a:gd name="connsiteY2969" fmla="*/ 966119 h 1249044"/>
                <a:gd name="connsiteX2970" fmla="*/ 2414697 w 6580821"/>
                <a:gd name="connsiteY2970" fmla="*/ 966119 h 1249044"/>
                <a:gd name="connsiteX2971" fmla="*/ 2414697 w 6580821"/>
                <a:gd name="connsiteY2971" fmla="*/ 970767 h 1249044"/>
                <a:gd name="connsiteX2972" fmla="*/ 2414697 w 6580821"/>
                <a:gd name="connsiteY2972" fmla="*/ 975416 h 1249044"/>
                <a:gd name="connsiteX2973" fmla="*/ 2410091 w 6580821"/>
                <a:gd name="connsiteY2973" fmla="*/ 975416 h 1249044"/>
                <a:gd name="connsiteX2974" fmla="*/ 2405485 w 6580821"/>
                <a:gd name="connsiteY2974" fmla="*/ 975416 h 1249044"/>
                <a:gd name="connsiteX2975" fmla="*/ 2405485 w 6580821"/>
                <a:gd name="connsiteY2975" fmla="*/ 980064 h 1249044"/>
                <a:gd name="connsiteX2976" fmla="*/ 2405485 w 6580821"/>
                <a:gd name="connsiteY2976" fmla="*/ 984712 h 1249044"/>
                <a:gd name="connsiteX2977" fmla="*/ 2400879 w 6580821"/>
                <a:gd name="connsiteY2977" fmla="*/ 984712 h 1249044"/>
                <a:gd name="connsiteX2978" fmla="*/ 2396273 w 6580821"/>
                <a:gd name="connsiteY2978" fmla="*/ 984712 h 1249044"/>
                <a:gd name="connsiteX2979" fmla="*/ 2396273 w 6580821"/>
                <a:gd name="connsiteY2979" fmla="*/ 989361 h 1249044"/>
                <a:gd name="connsiteX2980" fmla="*/ 2396273 w 6580821"/>
                <a:gd name="connsiteY2980" fmla="*/ 994009 h 1249044"/>
                <a:gd name="connsiteX2981" fmla="*/ 2400879 w 6580821"/>
                <a:gd name="connsiteY2981" fmla="*/ 994009 h 1249044"/>
                <a:gd name="connsiteX2982" fmla="*/ 2400879 w 6580821"/>
                <a:gd name="connsiteY2982" fmla="*/ 998658 h 1249044"/>
                <a:gd name="connsiteX2983" fmla="*/ 2396273 w 6580821"/>
                <a:gd name="connsiteY2983" fmla="*/ 998658 h 1249044"/>
                <a:gd name="connsiteX2984" fmla="*/ 2391667 w 6580821"/>
                <a:gd name="connsiteY2984" fmla="*/ 998658 h 1249044"/>
                <a:gd name="connsiteX2985" fmla="*/ 2391667 w 6580821"/>
                <a:gd name="connsiteY2985" fmla="*/ 1003306 h 1249044"/>
                <a:gd name="connsiteX2986" fmla="*/ 2387061 w 6580821"/>
                <a:gd name="connsiteY2986" fmla="*/ 1003306 h 1249044"/>
                <a:gd name="connsiteX2987" fmla="*/ 2387061 w 6580821"/>
                <a:gd name="connsiteY2987" fmla="*/ 1007954 h 1249044"/>
                <a:gd name="connsiteX2988" fmla="*/ 2391667 w 6580821"/>
                <a:gd name="connsiteY2988" fmla="*/ 1007954 h 1249044"/>
                <a:gd name="connsiteX2989" fmla="*/ 2391667 w 6580821"/>
                <a:gd name="connsiteY2989" fmla="*/ 1012603 h 1249044"/>
                <a:gd name="connsiteX2990" fmla="*/ 2387061 w 6580821"/>
                <a:gd name="connsiteY2990" fmla="*/ 1012603 h 1249044"/>
                <a:gd name="connsiteX2991" fmla="*/ 2387061 w 6580821"/>
                <a:gd name="connsiteY2991" fmla="*/ 1017251 h 1249044"/>
                <a:gd name="connsiteX2992" fmla="*/ 2387061 w 6580821"/>
                <a:gd name="connsiteY2992" fmla="*/ 1021899 h 1249044"/>
                <a:gd name="connsiteX2993" fmla="*/ 2391667 w 6580821"/>
                <a:gd name="connsiteY2993" fmla="*/ 1021899 h 1249044"/>
                <a:gd name="connsiteX2994" fmla="*/ 2391667 w 6580821"/>
                <a:gd name="connsiteY2994" fmla="*/ 1017251 h 1249044"/>
                <a:gd name="connsiteX2995" fmla="*/ 2396273 w 6580821"/>
                <a:gd name="connsiteY2995" fmla="*/ 1017251 h 1249044"/>
                <a:gd name="connsiteX2996" fmla="*/ 2396273 w 6580821"/>
                <a:gd name="connsiteY2996" fmla="*/ 1012603 h 1249044"/>
                <a:gd name="connsiteX2997" fmla="*/ 2396273 w 6580821"/>
                <a:gd name="connsiteY2997" fmla="*/ 1007954 h 1249044"/>
                <a:gd name="connsiteX2998" fmla="*/ 2400879 w 6580821"/>
                <a:gd name="connsiteY2998" fmla="*/ 1007954 h 1249044"/>
                <a:gd name="connsiteX2999" fmla="*/ 2405485 w 6580821"/>
                <a:gd name="connsiteY2999" fmla="*/ 1007954 h 1249044"/>
                <a:gd name="connsiteX3000" fmla="*/ 2405485 w 6580821"/>
                <a:gd name="connsiteY3000" fmla="*/ 1012603 h 1249044"/>
                <a:gd name="connsiteX3001" fmla="*/ 2400879 w 6580821"/>
                <a:gd name="connsiteY3001" fmla="*/ 1012603 h 1249044"/>
                <a:gd name="connsiteX3002" fmla="*/ 2400879 w 6580821"/>
                <a:gd name="connsiteY3002" fmla="*/ 1017251 h 1249044"/>
                <a:gd name="connsiteX3003" fmla="*/ 2400879 w 6580821"/>
                <a:gd name="connsiteY3003" fmla="*/ 1021899 h 1249044"/>
                <a:gd name="connsiteX3004" fmla="*/ 2396273 w 6580821"/>
                <a:gd name="connsiteY3004" fmla="*/ 1021899 h 1249044"/>
                <a:gd name="connsiteX3005" fmla="*/ 2396273 w 6580821"/>
                <a:gd name="connsiteY3005" fmla="*/ 1026548 h 1249044"/>
                <a:gd name="connsiteX3006" fmla="*/ 2391667 w 6580821"/>
                <a:gd name="connsiteY3006" fmla="*/ 1026548 h 1249044"/>
                <a:gd name="connsiteX3007" fmla="*/ 2391667 w 6580821"/>
                <a:gd name="connsiteY3007" fmla="*/ 1031196 h 1249044"/>
                <a:gd name="connsiteX3008" fmla="*/ 2387061 w 6580821"/>
                <a:gd name="connsiteY3008" fmla="*/ 1031196 h 1249044"/>
                <a:gd name="connsiteX3009" fmla="*/ 2387061 w 6580821"/>
                <a:gd name="connsiteY3009" fmla="*/ 1035844 h 1249044"/>
                <a:gd name="connsiteX3010" fmla="*/ 2382455 w 6580821"/>
                <a:gd name="connsiteY3010" fmla="*/ 1035844 h 1249044"/>
                <a:gd name="connsiteX3011" fmla="*/ 2382455 w 6580821"/>
                <a:gd name="connsiteY3011" fmla="*/ 1040493 h 1249044"/>
                <a:gd name="connsiteX3012" fmla="*/ 2377849 w 6580821"/>
                <a:gd name="connsiteY3012" fmla="*/ 1040493 h 1249044"/>
                <a:gd name="connsiteX3013" fmla="*/ 2377849 w 6580821"/>
                <a:gd name="connsiteY3013" fmla="*/ 1045141 h 1249044"/>
                <a:gd name="connsiteX3014" fmla="*/ 2373243 w 6580821"/>
                <a:gd name="connsiteY3014" fmla="*/ 1045141 h 1249044"/>
                <a:gd name="connsiteX3015" fmla="*/ 2373243 w 6580821"/>
                <a:gd name="connsiteY3015" fmla="*/ 1049790 h 1249044"/>
                <a:gd name="connsiteX3016" fmla="*/ 2368637 w 6580821"/>
                <a:gd name="connsiteY3016" fmla="*/ 1049790 h 1249044"/>
                <a:gd name="connsiteX3017" fmla="*/ 2368637 w 6580821"/>
                <a:gd name="connsiteY3017" fmla="*/ 1054438 h 1249044"/>
                <a:gd name="connsiteX3018" fmla="*/ 2364031 w 6580821"/>
                <a:gd name="connsiteY3018" fmla="*/ 1054438 h 1249044"/>
                <a:gd name="connsiteX3019" fmla="*/ 2364031 w 6580821"/>
                <a:gd name="connsiteY3019" fmla="*/ 1059086 h 1249044"/>
                <a:gd name="connsiteX3020" fmla="*/ 2359425 w 6580821"/>
                <a:gd name="connsiteY3020" fmla="*/ 1059086 h 1249044"/>
                <a:gd name="connsiteX3021" fmla="*/ 2359425 w 6580821"/>
                <a:gd name="connsiteY3021" fmla="*/ 1063735 h 1249044"/>
                <a:gd name="connsiteX3022" fmla="*/ 2359425 w 6580821"/>
                <a:gd name="connsiteY3022" fmla="*/ 1068383 h 1249044"/>
                <a:gd name="connsiteX3023" fmla="*/ 2354819 w 6580821"/>
                <a:gd name="connsiteY3023" fmla="*/ 1068383 h 1249044"/>
                <a:gd name="connsiteX3024" fmla="*/ 2354819 w 6580821"/>
                <a:gd name="connsiteY3024" fmla="*/ 1073031 h 1249044"/>
                <a:gd name="connsiteX3025" fmla="*/ 2354819 w 6580821"/>
                <a:gd name="connsiteY3025" fmla="*/ 1077680 h 1249044"/>
                <a:gd name="connsiteX3026" fmla="*/ 2350212 w 6580821"/>
                <a:gd name="connsiteY3026" fmla="*/ 1077680 h 1249044"/>
                <a:gd name="connsiteX3027" fmla="*/ 2350212 w 6580821"/>
                <a:gd name="connsiteY3027" fmla="*/ 1082328 h 1249044"/>
                <a:gd name="connsiteX3028" fmla="*/ 2345606 w 6580821"/>
                <a:gd name="connsiteY3028" fmla="*/ 1082328 h 1249044"/>
                <a:gd name="connsiteX3029" fmla="*/ 2345606 w 6580821"/>
                <a:gd name="connsiteY3029" fmla="*/ 1086976 h 1249044"/>
                <a:gd name="connsiteX3030" fmla="*/ 2341000 w 6580821"/>
                <a:gd name="connsiteY3030" fmla="*/ 1086976 h 1249044"/>
                <a:gd name="connsiteX3031" fmla="*/ 2341000 w 6580821"/>
                <a:gd name="connsiteY3031" fmla="*/ 1091625 h 1249044"/>
                <a:gd name="connsiteX3032" fmla="*/ 2336394 w 6580821"/>
                <a:gd name="connsiteY3032" fmla="*/ 1091625 h 1249044"/>
                <a:gd name="connsiteX3033" fmla="*/ 2336394 w 6580821"/>
                <a:gd name="connsiteY3033" fmla="*/ 1096273 h 1249044"/>
                <a:gd name="connsiteX3034" fmla="*/ 2331788 w 6580821"/>
                <a:gd name="connsiteY3034" fmla="*/ 1096273 h 1249044"/>
                <a:gd name="connsiteX3035" fmla="*/ 2331788 w 6580821"/>
                <a:gd name="connsiteY3035" fmla="*/ 1100922 h 1249044"/>
                <a:gd name="connsiteX3036" fmla="*/ 2327182 w 6580821"/>
                <a:gd name="connsiteY3036" fmla="*/ 1100922 h 1249044"/>
                <a:gd name="connsiteX3037" fmla="*/ 2327182 w 6580821"/>
                <a:gd name="connsiteY3037" fmla="*/ 1105570 h 1249044"/>
                <a:gd name="connsiteX3038" fmla="*/ 2322576 w 6580821"/>
                <a:gd name="connsiteY3038" fmla="*/ 1105570 h 1249044"/>
                <a:gd name="connsiteX3039" fmla="*/ 2317970 w 6580821"/>
                <a:gd name="connsiteY3039" fmla="*/ 1105570 h 1249044"/>
                <a:gd name="connsiteX3040" fmla="*/ 2317970 w 6580821"/>
                <a:gd name="connsiteY3040" fmla="*/ 1100922 h 1249044"/>
                <a:gd name="connsiteX3041" fmla="*/ 2313364 w 6580821"/>
                <a:gd name="connsiteY3041" fmla="*/ 1100922 h 1249044"/>
                <a:gd name="connsiteX3042" fmla="*/ 2313364 w 6580821"/>
                <a:gd name="connsiteY3042" fmla="*/ 1105570 h 1249044"/>
                <a:gd name="connsiteX3043" fmla="*/ 2308758 w 6580821"/>
                <a:gd name="connsiteY3043" fmla="*/ 1105570 h 1249044"/>
                <a:gd name="connsiteX3044" fmla="*/ 2304152 w 6580821"/>
                <a:gd name="connsiteY3044" fmla="*/ 1105570 h 1249044"/>
                <a:gd name="connsiteX3045" fmla="*/ 2304152 w 6580821"/>
                <a:gd name="connsiteY3045" fmla="*/ 1110218 h 1249044"/>
                <a:gd name="connsiteX3046" fmla="*/ 2304152 w 6580821"/>
                <a:gd name="connsiteY3046" fmla="*/ 1114867 h 1249044"/>
                <a:gd name="connsiteX3047" fmla="*/ 2299546 w 6580821"/>
                <a:gd name="connsiteY3047" fmla="*/ 1114867 h 1249044"/>
                <a:gd name="connsiteX3048" fmla="*/ 2299546 w 6580821"/>
                <a:gd name="connsiteY3048" fmla="*/ 1119515 h 1249044"/>
                <a:gd name="connsiteX3049" fmla="*/ 2294940 w 6580821"/>
                <a:gd name="connsiteY3049" fmla="*/ 1119515 h 1249044"/>
                <a:gd name="connsiteX3050" fmla="*/ 2294940 w 6580821"/>
                <a:gd name="connsiteY3050" fmla="*/ 1124163 h 1249044"/>
                <a:gd name="connsiteX3051" fmla="*/ 2290334 w 6580821"/>
                <a:gd name="connsiteY3051" fmla="*/ 1124163 h 1249044"/>
                <a:gd name="connsiteX3052" fmla="*/ 2290334 w 6580821"/>
                <a:gd name="connsiteY3052" fmla="*/ 1128812 h 1249044"/>
                <a:gd name="connsiteX3053" fmla="*/ 2294940 w 6580821"/>
                <a:gd name="connsiteY3053" fmla="*/ 1128812 h 1249044"/>
                <a:gd name="connsiteX3054" fmla="*/ 2294940 w 6580821"/>
                <a:gd name="connsiteY3054" fmla="*/ 1133460 h 1249044"/>
                <a:gd name="connsiteX3055" fmla="*/ 2290334 w 6580821"/>
                <a:gd name="connsiteY3055" fmla="*/ 1133460 h 1249044"/>
                <a:gd name="connsiteX3056" fmla="*/ 2290334 w 6580821"/>
                <a:gd name="connsiteY3056" fmla="*/ 1138108 h 1249044"/>
                <a:gd name="connsiteX3057" fmla="*/ 2290334 w 6580821"/>
                <a:gd name="connsiteY3057" fmla="*/ 1142757 h 1249044"/>
                <a:gd name="connsiteX3058" fmla="*/ 2285728 w 6580821"/>
                <a:gd name="connsiteY3058" fmla="*/ 1142757 h 1249044"/>
                <a:gd name="connsiteX3059" fmla="*/ 2281122 w 6580821"/>
                <a:gd name="connsiteY3059" fmla="*/ 1142757 h 1249044"/>
                <a:gd name="connsiteX3060" fmla="*/ 2281122 w 6580821"/>
                <a:gd name="connsiteY3060" fmla="*/ 1147405 h 1249044"/>
                <a:gd name="connsiteX3061" fmla="*/ 2276516 w 6580821"/>
                <a:gd name="connsiteY3061" fmla="*/ 1147405 h 1249044"/>
                <a:gd name="connsiteX3062" fmla="*/ 2276516 w 6580821"/>
                <a:gd name="connsiteY3062" fmla="*/ 1152054 h 1249044"/>
                <a:gd name="connsiteX3063" fmla="*/ 2281122 w 6580821"/>
                <a:gd name="connsiteY3063" fmla="*/ 1152054 h 1249044"/>
                <a:gd name="connsiteX3064" fmla="*/ 2281122 w 6580821"/>
                <a:gd name="connsiteY3064" fmla="*/ 1156702 h 1249044"/>
                <a:gd name="connsiteX3065" fmla="*/ 2276516 w 6580821"/>
                <a:gd name="connsiteY3065" fmla="*/ 1156702 h 1249044"/>
                <a:gd name="connsiteX3066" fmla="*/ 2276516 w 6580821"/>
                <a:gd name="connsiteY3066" fmla="*/ 1165999 h 1249044"/>
                <a:gd name="connsiteX3067" fmla="*/ 2271910 w 6580821"/>
                <a:gd name="connsiteY3067" fmla="*/ 1165999 h 1249044"/>
                <a:gd name="connsiteX3068" fmla="*/ 2271910 w 6580821"/>
                <a:gd name="connsiteY3068" fmla="*/ 1170647 h 1249044"/>
                <a:gd name="connsiteX3069" fmla="*/ 2267304 w 6580821"/>
                <a:gd name="connsiteY3069" fmla="*/ 1170647 h 1249044"/>
                <a:gd name="connsiteX3070" fmla="*/ 2262697 w 6580821"/>
                <a:gd name="connsiteY3070" fmla="*/ 1170647 h 1249044"/>
                <a:gd name="connsiteX3071" fmla="*/ 2262697 w 6580821"/>
                <a:gd name="connsiteY3071" fmla="*/ 1175295 h 1249044"/>
                <a:gd name="connsiteX3072" fmla="*/ 2258091 w 6580821"/>
                <a:gd name="connsiteY3072" fmla="*/ 1175295 h 1249044"/>
                <a:gd name="connsiteX3073" fmla="*/ 2253485 w 6580821"/>
                <a:gd name="connsiteY3073" fmla="*/ 1175295 h 1249044"/>
                <a:gd name="connsiteX3074" fmla="*/ 2253485 w 6580821"/>
                <a:gd name="connsiteY3074" fmla="*/ 1179944 h 1249044"/>
                <a:gd name="connsiteX3075" fmla="*/ 2248879 w 6580821"/>
                <a:gd name="connsiteY3075" fmla="*/ 1179944 h 1249044"/>
                <a:gd name="connsiteX3076" fmla="*/ 2248879 w 6580821"/>
                <a:gd name="connsiteY3076" fmla="*/ 1175295 h 1249044"/>
                <a:gd name="connsiteX3077" fmla="*/ 2248879 w 6580821"/>
                <a:gd name="connsiteY3077" fmla="*/ 1170647 h 1249044"/>
                <a:gd name="connsiteX3078" fmla="*/ 2253485 w 6580821"/>
                <a:gd name="connsiteY3078" fmla="*/ 1170647 h 1249044"/>
                <a:gd name="connsiteX3079" fmla="*/ 2253485 w 6580821"/>
                <a:gd name="connsiteY3079" fmla="*/ 1165999 h 1249044"/>
                <a:gd name="connsiteX3080" fmla="*/ 2258091 w 6580821"/>
                <a:gd name="connsiteY3080" fmla="*/ 1165999 h 1249044"/>
                <a:gd name="connsiteX3081" fmla="*/ 2262697 w 6580821"/>
                <a:gd name="connsiteY3081" fmla="*/ 1165999 h 1249044"/>
                <a:gd name="connsiteX3082" fmla="*/ 2262697 w 6580821"/>
                <a:gd name="connsiteY3082" fmla="*/ 1161350 h 1249044"/>
                <a:gd name="connsiteX3083" fmla="*/ 2258091 w 6580821"/>
                <a:gd name="connsiteY3083" fmla="*/ 1161350 h 1249044"/>
                <a:gd name="connsiteX3084" fmla="*/ 2253485 w 6580821"/>
                <a:gd name="connsiteY3084" fmla="*/ 1161350 h 1249044"/>
                <a:gd name="connsiteX3085" fmla="*/ 2248879 w 6580821"/>
                <a:gd name="connsiteY3085" fmla="*/ 1161350 h 1249044"/>
                <a:gd name="connsiteX3086" fmla="*/ 2248879 w 6580821"/>
                <a:gd name="connsiteY3086" fmla="*/ 1165999 h 1249044"/>
                <a:gd name="connsiteX3087" fmla="*/ 2244273 w 6580821"/>
                <a:gd name="connsiteY3087" fmla="*/ 1165999 h 1249044"/>
                <a:gd name="connsiteX3088" fmla="*/ 2244273 w 6580821"/>
                <a:gd name="connsiteY3088" fmla="*/ 1161350 h 1249044"/>
                <a:gd name="connsiteX3089" fmla="*/ 2239667 w 6580821"/>
                <a:gd name="connsiteY3089" fmla="*/ 1161350 h 1249044"/>
                <a:gd name="connsiteX3090" fmla="*/ 2239667 w 6580821"/>
                <a:gd name="connsiteY3090" fmla="*/ 1165999 h 1249044"/>
                <a:gd name="connsiteX3091" fmla="*/ 2244273 w 6580821"/>
                <a:gd name="connsiteY3091" fmla="*/ 1165999 h 1249044"/>
                <a:gd name="connsiteX3092" fmla="*/ 2244273 w 6580821"/>
                <a:gd name="connsiteY3092" fmla="*/ 1170647 h 1249044"/>
                <a:gd name="connsiteX3093" fmla="*/ 2239667 w 6580821"/>
                <a:gd name="connsiteY3093" fmla="*/ 1170647 h 1249044"/>
                <a:gd name="connsiteX3094" fmla="*/ 2235061 w 6580821"/>
                <a:gd name="connsiteY3094" fmla="*/ 1170647 h 1249044"/>
                <a:gd name="connsiteX3095" fmla="*/ 2235061 w 6580821"/>
                <a:gd name="connsiteY3095" fmla="*/ 1175295 h 1249044"/>
                <a:gd name="connsiteX3096" fmla="*/ 2230455 w 6580821"/>
                <a:gd name="connsiteY3096" fmla="*/ 1175295 h 1249044"/>
                <a:gd name="connsiteX3097" fmla="*/ 2225849 w 6580821"/>
                <a:gd name="connsiteY3097" fmla="*/ 1175295 h 1249044"/>
                <a:gd name="connsiteX3098" fmla="*/ 2225849 w 6580821"/>
                <a:gd name="connsiteY3098" fmla="*/ 1170647 h 1249044"/>
                <a:gd name="connsiteX3099" fmla="*/ 2221243 w 6580821"/>
                <a:gd name="connsiteY3099" fmla="*/ 1170647 h 1249044"/>
                <a:gd name="connsiteX3100" fmla="*/ 2216637 w 6580821"/>
                <a:gd name="connsiteY3100" fmla="*/ 1170647 h 1249044"/>
                <a:gd name="connsiteX3101" fmla="*/ 2216637 w 6580821"/>
                <a:gd name="connsiteY3101" fmla="*/ 1175295 h 1249044"/>
                <a:gd name="connsiteX3102" fmla="*/ 2212031 w 6580821"/>
                <a:gd name="connsiteY3102" fmla="*/ 1175295 h 1249044"/>
                <a:gd name="connsiteX3103" fmla="*/ 2207425 w 6580821"/>
                <a:gd name="connsiteY3103" fmla="*/ 1175295 h 1249044"/>
                <a:gd name="connsiteX3104" fmla="*/ 2202819 w 6580821"/>
                <a:gd name="connsiteY3104" fmla="*/ 1175295 h 1249044"/>
                <a:gd name="connsiteX3105" fmla="*/ 2193607 w 6580821"/>
                <a:gd name="connsiteY3105" fmla="*/ 1175295 h 1249044"/>
                <a:gd name="connsiteX3106" fmla="*/ 2189001 w 6580821"/>
                <a:gd name="connsiteY3106" fmla="*/ 1175295 h 1249044"/>
                <a:gd name="connsiteX3107" fmla="*/ 2189001 w 6580821"/>
                <a:gd name="connsiteY3107" fmla="*/ 1179944 h 1249044"/>
                <a:gd name="connsiteX3108" fmla="*/ 2184395 w 6580821"/>
                <a:gd name="connsiteY3108" fmla="*/ 1179944 h 1249044"/>
                <a:gd name="connsiteX3109" fmla="*/ 2179789 w 6580821"/>
                <a:gd name="connsiteY3109" fmla="*/ 1179944 h 1249044"/>
                <a:gd name="connsiteX3110" fmla="*/ 2175183 w 6580821"/>
                <a:gd name="connsiteY3110" fmla="*/ 1179944 h 1249044"/>
                <a:gd name="connsiteX3111" fmla="*/ 2175183 w 6580821"/>
                <a:gd name="connsiteY3111" fmla="*/ 1175295 h 1249044"/>
                <a:gd name="connsiteX3112" fmla="*/ 2170576 w 6580821"/>
                <a:gd name="connsiteY3112" fmla="*/ 1175295 h 1249044"/>
                <a:gd name="connsiteX3113" fmla="*/ 2165970 w 6580821"/>
                <a:gd name="connsiteY3113" fmla="*/ 1175295 h 1249044"/>
                <a:gd name="connsiteX3114" fmla="*/ 2165970 w 6580821"/>
                <a:gd name="connsiteY3114" fmla="*/ 1179944 h 1249044"/>
                <a:gd name="connsiteX3115" fmla="*/ 2161364 w 6580821"/>
                <a:gd name="connsiteY3115" fmla="*/ 1179944 h 1249044"/>
                <a:gd name="connsiteX3116" fmla="*/ 2161364 w 6580821"/>
                <a:gd name="connsiteY3116" fmla="*/ 1184592 h 1249044"/>
                <a:gd name="connsiteX3117" fmla="*/ 2156758 w 6580821"/>
                <a:gd name="connsiteY3117" fmla="*/ 1184592 h 1249044"/>
                <a:gd name="connsiteX3118" fmla="*/ 2152152 w 6580821"/>
                <a:gd name="connsiteY3118" fmla="*/ 1184592 h 1249044"/>
                <a:gd name="connsiteX3119" fmla="*/ 2147546 w 6580821"/>
                <a:gd name="connsiteY3119" fmla="*/ 1184592 h 1249044"/>
                <a:gd name="connsiteX3120" fmla="*/ 2147546 w 6580821"/>
                <a:gd name="connsiteY3120" fmla="*/ 1179944 h 1249044"/>
                <a:gd name="connsiteX3121" fmla="*/ 2147546 w 6580821"/>
                <a:gd name="connsiteY3121" fmla="*/ 1175295 h 1249044"/>
                <a:gd name="connsiteX3122" fmla="*/ 2152152 w 6580821"/>
                <a:gd name="connsiteY3122" fmla="*/ 1175295 h 1249044"/>
                <a:gd name="connsiteX3123" fmla="*/ 2152152 w 6580821"/>
                <a:gd name="connsiteY3123" fmla="*/ 1170647 h 1249044"/>
                <a:gd name="connsiteX3124" fmla="*/ 2156758 w 6580821"/>
                <a:gd name="connsiteY3124" fmla="*/ 1170647 h 1249044"/>
                <a:gd name="connsiteX3125" fmla="*/ 2161364 w 6580821"/>
                <a:gd name="connsiteY3125" fmla="*/ 1170647 h 1249044"/>
                <a:gd name="connsiteX3126" fmla="*/ 2161364 w 6580821"/>
                <a:gd name="connsiteY3126" fmla="*/ 1165999 h 1249044"/>
                <a:gd name="connsiteX3127" fmla="*/ 2165970 w 6580821"/>
                <a:gd name="connsiteY3127" fmla="*/ 1165999 h 1249044"/>
                <a:gd name="connsiteX3128" fmla="*/ 2165970 w 6580821"/>
                <a:gd name="connsiteY3128" fmla="*/ 1161350 h 1249044"/>
                <a:gd name="connsiteX3129" fmla="*/ 2170576 w 6580821"/>
                <a:gd name="connsiteY3129" fmla="*/ 1161350 h 1249044"/>
                <a:gd name="connsiteX3130" fmla="*/ 2170576 w 6580821"/>
                <a:gd name="connsiteY3130" fmla="*/ 1156702 h 1249044"/>
                <a:gd name="connsiteX3131" fmla="*/ 2175183 w 6580821"/>
                <a:gd name="connsiteY3131" fmla="*/ 1156702 h 1249044"/>
                <a:gd name="connsiteX3132" fmla="*/ 2175183 w 6580821"/>
                <a:gd name="connsiteY3132" fmla="*/ 1152054 h 1249044"/>
                <a:gd name="connsiteX3133" fmla="*/ 2179789 w 6580821"/>
                <a:gd name="connsiteY3133" fmla="*/ 1152054 h 1249044"/>
                <a:gd name="connsiteX3134" fmla="*/ 2179789 w 6580821"/>
                <a:gd name="connsiteY3134" fmla="*/ 1147405 h 1249044"/>
                <a:gd name="connsiteX3135" fmla="*/ 2184395 w 6580821"/>
                <a:gd name="connsiteY3135" fmla="*/ 1147405 h 1249044"/>
                <a:gd name="connsiteX3136" fmla="*/ 2184395 w 6580821"/>
                <a:gd name="connsiteY3136" fmla="*/ 1142757 h 1249044"/>
                <a:gd name="connsiteX3137" fmla="*/ 2189001 w 6580821"/>
                <a:gd name="connsiteY3137" fmla="*/ 1142757 h 1249044"/>
                <a:gd name="connsiteX3138" fmla="*/ 2189001 w 6580821"/>
                <a:gd name="connsiteY3138" fmla="*/ 1138108 h 1249044"/>
                <a:gd name="connsiteX3139" fmla="*/ 2193607 w 6580821"/>
                <a:gd name="connsiteY3139" fmla="*/ 1138108 h 1249044"/>
                <a:gd name="connsiteX3140" fmla="*/ 2193607 w 6580821"/>
                <a:gd name="connsiteY3140" fmla="*/ 1133460 h 1249044"/>
                <a:gd name="connsiteX3141" fmla="*/ 2198213 w 6580821"/>
                <a:gd name="connsiteY3141" fmla="*/ 1133460 h 1249044"/>
                <a:gd name="connsiteX3142" fmla="*/ 2198213 w 6580821"/>
                <a:gd name="connsiteY3142" fmla="*/ 1128812 h 1249044"/>
                <a:gd name="connsiteX3143" fmla="*/ 2202819 w 6580821"/>
                <a:gd name="connsiteY3143" fmla="*/ 1128812 h 1249044"/>
                <a:gd name="connsiteX3144" fmla="*/ 2207425 w 6580821"/>
                <a:gd name="connsiteY3144" fmla="*/ 1128812 h 1249044"/>
                <a:gd name="connsiteX3145" fmla="*/ 2207425 w 6580821"/>
                <a:gd name="connsiteY3145" fmla="*/ 1124163 h 1249044"/>
                <a:gd name="connsiteX3146" fmla="*/ 2212031 w 6580821"/>
                <a:gd name="connsiteY3146" fmla="*/ 1124163 h 1249044"/>
                <a:gd name="connsiteX3147" fmla="*/ 2216637 w 6580821"/>
                <a:gd name="connsiteY3147" fmla="*/ 1124163 h 1249044"/>
                <a:gd name="connsiteX3148" fmla="*/ 2216637 w 6580821"/>
                <a:gd name="connsiteY3148" fmla="*/ 1119515 h 1249044"/>
                <a:gd name="connsiteX3149" fmla="*/ 2221243 w 6580821"/>
                <a:gd name="connsiteY3149" fmla="*/ 1119515 h 1249044"/>
                <a:gd name="connsiteX3150" fmla="*/ 2221243 w 6580821"/>
                <a:gd name="connsiteY3150" fmla="*/ 1114867 h 1249044"/>
                <a:gd name="connsiteX3151" fmla="*/ 2225849 w 6580821"/>
                <a:gd name="connsiteY3151" fmla="*/ 1114867 h 1249044"/>
                <a:gd name="connsiteX3152" fmla="*/ 2225849 w 6580821"/>
                <a:gd name="connsiteY3152" fmla="*/ 1110218 h 1249044"/>
                <a:gd name="connsiteX3153" fmla="*/ 2230455 w 6580821"/>
                <a:gd name="connsiteY3153" fmla="*/ 1110218 h 1249044"/>
                <a:gd name="connsiteX3154" fmla="*/ 2235061 w 6580821"/>
                <a:gd name="connsiteY3154" fmla="*/ 1110218 h 1249044"/>
                <a:gd name="connsiteX3155" fmla="*/ 2235061 w 6580821"/>
                <a:gd name="connsiteY3155" fmla="*/ 1105570 h 1249044"/>
                <a:gd name="connsiteX3156" fmla="*/ 2239667 w 6580821"/>
                <a:gd name="connsiteY3156" fmla="*/ 1105570 h 1249044"/>
                <a:gd name="connsiteX3157" fmla="*/ 2239667 w 6580821"/>
                <a:gd name="connsiteY3157" fmla="*/ 1100922 h 1249044"/>
                <a:gd name="connsiteX3158" fmla="*/ 2244273 w 6580821"/>
                <a:gd name="connsiteY3158" fmla="*/ 1100922 h 1249044"/>
                <a:gd name="connsiteX3159" fmla="*/ 2244273 w 6580821"/>
                <a:gd name="connsiteY3159" fmla="*/ 1096273 h 1249044"/>
                <a:gd name="connsiteX3160" fmla="*/ 2248879 w 6580821"/>
                <a:gd name="connsiteY3160" fmla="*/ 1096273 h 1249044"/>
                <a:gd name="connsiteX3161" fmla="*/ 2253485 w 6580821"/>
                <a:gd name="connsiteY3161" fmla="*/ 1096273 h 1249044"/>
                <a:gd name="connsiteX3162" fmla="*/ 2253485 w 6580821"/>
                <a:gd name="connsiteY3162" fmla="*/ 1091625 h 1249044"/>
                <a:gd name="connsiteX3163" fmla="*/ 2258091 w 6580821"/>
                <a:gd name="connsiteY3163" fmla="*/ 1091625 h 1249044"/>
                <a:gd name="connsiteX3164" fmla="*/ 2258091 w 6580821"/>
                <a:gd name="connsiteY3164" fmla="*/ 1086976 h 1249044"/>
                <a:gd name="connsiteX3165" fmla="*/ 2262697 w 6580821"/>
                <a:gd name="connsiteY3165" fmla="*/ 1086976 h 1249044"/>
                <a:gd name="connsiteX3166" fmla="*/ 2262697 w 6580821"/>
                <a:gd name="connsiteY3166" fmla="*/ 1082328 h 1249044"/>
                <a:gd name="connsiteX3167" fmla="*/ 2267304 w 6580821"/>
                <a:gd name="connsiteY3167" fmla="*/ 1082328 h 1249044"/>
                <a:gd name="connsiteX3168" fmla="*/ 2267304 w 6580821"/>
                <a:gd name="connsiteY3168" fmla="*/ 1077680 h 1249044"/>
                <a:gd name="connsiteX3169" fmla="*/ 2271910 w 6580821"/>
                <a:gd name="connsiteY3169" fmla="*/ 1077680 h 1249044"/>
                <a:gd name="connsiteX3170" fmla="*/ 2271910 w 6580821"/>
                <a:gd name="connsiteY3170" fmla="*/ 1073031 h 1249044"/>
                <a:gd name="connsiteX3171" fmla="*/ 2271910 w 6580821"/>
                <a:gd name="connsiteY3171" fmla="*/ 1068383 h 1249044"/>
                <a:gd name="connsiteX3172" fmla="*/ 2276516 w 6580821"/>
                <a:gd name="connsiteY3172" fmla="*/ 1068383 h 1249044"/>
                <a:gd name="connsiteX3173" fmla="*/ 2276516 w 6580821"/>
                <a:gd name="connsiteY3173" fmla="*/ 1063735 h 1249044"/>
                <a:gd name="connsiteX3174" fmla="*/ 2281122 w 6580821"/>
                <a:gd name="connsiteY3174" fmla="*/ 1063735 h 1249044"/>
                <a:gd name="connsiteX3175" fmla="*/ 2281122 w 6580821"/>
                <a:gd name="connsiteY3175" fmla="*/ 1059086 h 1249044"/>
                <a:gd name="connsiteX3176" fmla="*/ 2285728 w 6580821"/>
                <a:gd name="connsiteY3176" fmla="*/ 1059086 h 1249044"/>
                <a:gd name="connsiteX3177" fmla="*/ 2285728 w 6580821"/>
                <a:gd name="connsiteY3177" fmla="*/ 1054438 h 1249044"/>
                <a:gd name="connsiteX3178" fmla="*/ 2290334 w 6580821"/>
                <a:gd name="connsiteY3178" fmla="*/ 1054438 h 1249044"/>
                <a:gd name="connsiteX3179" fmla="*/ 2290334 w 6580821"/>
                <a:gd name="connsiteY3179" fmla="*/ 1049790 h 1249044"/>
                <a:gd name="connsiteX3180" fmla="*/ 2294940 w 6580821"/>
                <a:gd name="connsiteY3180" fmla="*/ 1049790 h 1249044"/>
                <a:gd name="connsiteX3181" fmla="*/ 2294940 w 6580821"/>
                <a:gd name="connsiteY3181" fmla="*/ 1045141 h 1249044"/>
                <a:gd name="connsiteX3182" fmla="*/ 2299546 w 6580821"/>
                <a:gd name="connsiteY3182" fmla="*/ 1045141 h 1249044"/>
                <a:gd name="connsiteX3183" fmla="*/ 2299546 w 6580821"/>
                <a:gd name="connsiteY3183" fmla="*/ 1040493 h 1249044"/>
                <a:gd name="connsiteX3184" fmla="*/ 2299546 w 6580821"/>
                <a:gd name="connsiteY3184" fmla="*/ 1035844 h 1249044"/>
                <a:gd name="connsiteX3185" fmla="*/ 2304152 w 6580821"/>
                <a:gd name="connsiteY3185" fmla="*/ 1035844 h 1249044"/>
                <a:gd name="connsiteX3186" fmla="*/ 2308758 w 6580821"/>
                <a:gd name="connsiteY3186" fmla="*/ 1035844 h 1249044"/>
                <a:gd name="connsiteX3187" fmla="*/ 2308758 w 6580821"/>
                <a:gd name="connsiteY3187" fmla="*/ 1031196 h 1249044"/>
                <a:gd name="connsiteX3188" fmla="*/ 2308758 w 6580821"/>
                <a:gd name="connsiteY3188" fmla="*/ 1026548 h 1249044"/>
                <a:gd name="connsiteX3189" fmla="*/ 2313364 w 6580821"/>
                <a:gd name="connsiteY3189" fmla="*/ 1026548 h 1249044"/>
                <a:gd name="connsiteX3190" fmla="*/ 2317970 w 6580821"/>
                <a:gd name="connsiteY3190" fmla="*/ 1026548 h 1249044"/>
                <a:gd name="connsiteX3191" fmla="*/ 2317970 w 6580821"/>
                <a:gd name="connsiteY3191" fmla="*/ 1021899 h 1249044"/>
                <a:gd name="connsiteX3192" fmla="*/ 2317970 w 6580821"/>
                <a:gd name="connsiteY3192" fmla="*/ 1017251 h 1249044"/>
                <a:gd name="connsiteX3193" fmla="*/ 2322576 w 6580821"/>
                <a:gd name="connsiteY3193" fmla="*/ 1017251 h 1249044"/>
                <a:gd name="connsiteX3194" fmla="*/ 2322576 w 6580821"/>
                <a:gd name="connsiteY3194" fmla="*/ 1012603 h 1249044"/>
                <a:gd name="connsiteX3195" fmla="*/ 2327182 w 6580821"/>
                <a:gd name="connsiteY3195" fmla="*/ 1012603 h 1249044"/>
                <a:gd name="connsiteX3196" fmla="*/ 2327182 w 6580821"/>
                <a:gd name="connsiteY3196" fmla="*/ 1007954 h 1249044"/>
                <a:gd name="connsiteX3197" fmla="*/ 2331788 w 6580821"/>
                <a:gd name="connsiteY3197" fmla="*/ 1007954 h 1249044"/>
                <a:gd name="connsiteX3198" fmla="*/ 2331788 w 6580821"/>
                <a:gd name="connsiteY3198" fmla="*/ 1003306 h 1249044"/>
                <a:gd name="connsiteX3199" fmla="*/ 2336394 w 6580821"/>
                <a:gd name="connsiteY3199" fmla="*/ 1003306 h 1249044"/>
                <a:gd name="connsiteX3200" fmla="*/ 2336394 w 6580821"/>
                <a:gd name="connsiteY3200" fmla="*/ 998658 h 1249044"/>
                <a:gd name="connsiteX3201" fmla="*/ 2341000 w 6580821"/>
                <a:gd name="connsiteY3201" fmla="*/ 998658 h 1249044"/>
                <a:gd name="connsiteX3202" fmla="*/ 2341000 w 6580821"/>
                <a:gd name="connsiteY3202" fmla="*/ 994009 h 1249044"/>
                <a:gd name="connsiteX3203" fmla="*/ 2341000 w 6580821"/>
                <a:gd name="connsiteY3203" fmla="*/ 989361 h 1249044"/>
                <a:gd name="connsiteX3204" fmla="*/ 2345606 w 6580821"/>
                <a:gd name="connsiteY3204" fmla="*/ 989361 h 1249044"/>
                <a:gd name="connsiteX3205" fmla="*/ 2345606 w 6580821"/>
                <a:gd name="connsiteY3205" fmla="*/ 984712 h 1249044"/>
                <a:gd name="connsiteX3206" fmla="*/ 2350212 w 6580821"/>
                <a:gd name="connsiteY3206" fmla="*/ 984712 h 1249044"/>
                <a:gd name="connsiteX3207" fmla="*/ 2350212 w 6580821"/>
                <a:gd name="connsiteY3207" fmla="*/ 980064 h 1249044"/>
                <a:gd name="connsiteX3208" fmla="*/ 2354819 w 6580821"/>
                <a:gd name="connsiteY3208" fmla="*/ 980064 h 1249044"/>
                <a:gd name="connsiteX3209" fmla="*/ 2354819 w 6580821"/>
                <a:gd name="connsiteY3209" fmla="*/ 975416 h 1249044"/>
                <a:gd name="connsiteX3210" fmla="*/ 2354819 w 6580821"/>
                <a:gd name="connsiteY3210" fmla="*/ 970767 h 1249044"/>
                <a:gd name="connsiteX3211" fmla="*/ 2359425 w 6580821"/>
                <a:gd name="connsiteY3211" fmla="*/ 970767 h 1249044"/>
                <a:gd name="connsiteX3212" fmla="*/ 2359425 w 6580821"/>
                <a:gd name="connsiteY3212" fmla="*/ 966119 h 1249044"/>
                <a:gd name="connsiteX3213" fmla="*/ 2359425 w 6580821"/>
                <a:gd name="connsiteY3213" fmla="*/ 961471 h 1249044"/>
                <a:gd name="connsiteX3214" fmla="*/ 2364031 w 6580821"/>
                <a:gd name="connsiteY3214" fmla="*/ 961471 h 1249044"/>
                <a:gd name="connsiteX3215" fmla="*/ 2364031 w 6580821"/>
                <a:gd name="connsiteY3215" fmla="*/ 956822 h 1249044"/>
                <a:gd name="connsiteX3216" fmla="*/ 2364031 w 6580821"/>
                <a:gd name="connsiteY3216" fmla="*/ 952174 h 1249044"/>
                <a:gd name="connsiteX3217" fmla="*/ 2368637 w 6580821"/>
                <a:gd name="connsiteY3217" fmla="*/ 952174 h 1249044"/>
                <a:gd name="connsiteX3218" fmla="*/ 2368637 w 6580821"/>
                <a:gd name="connsiteY3218" fmla="*/ 947525 h 1249044"/>
                <a:gd name="connsiteX3219" fmla="*/ 2368637 w 6580821"/>
                <a:gd name="connsiteY3219" fmla="*/ 942877 h 1249044"/>
                <a:gd name="connsiteX3220" fmla="*/ 2373243 w 6580821"/>
                <a:gd name="connsiteY3220" fmla="*/ 942877 h 1249044"/>
                <a:gd name="connsiteX3221" fmla="*/ 2373243 w 6580821"/>
                <a:gd name="connsiteY3221" fmla="*/ 938229 h 1249044"/>
                <a:gd name="connsiteX3222" fmla="*/ 2377849 w 6580821"/>
                <a:gd name="connsiteY3222" fmla="*/ 938229 h 1249044"/>
                <a:gd name="connsiteX3223" fmla="*/ 2377849 w 6580821"/>
                <a:gd name="connsiteY3223" fmla="*/ 933580 h 1249044"/>
                <a:gd name="connsiteX3224" fmla="*/ 2377849 w 6580821"/>
                <a:gd name="connsiteY3224" fmla="*/ 928932 h 1249044"/>
                <a:gd name="connsiteX3225" fmla="*/ 2377849 w 6580821"/>
                <a:gd name="connsiteY3225" fmla="*/ 924284 h 1249044"/>
                <a:gd name="connsiteX3226" fmla="*/ 2377849 w 6580821"/>
                <a:gd name="connsiteY3226" fmla="*/ 919635 h 1249044"/>
                <a:gd name="connsiteX3227" fmla="*/ 2382455 w 6580821"/>
                <a:gd name="connsiteY3227" fmla="*/ 919635 h 1249044"/>
                <a:gd name="connsiteX3228" fmla="*/ 2382455 w 6580821"/>
                <a:gd name="connsiteY3228" fmla="*/ 914987 h 1249044"/>
                <a:gd name="connsiteX3229" fmla="*/ 2382455 w 6580821"/>
                <a:gd name="connsiteY3229" fmla="*/ 910339 h 1249044"/>
                <a:gd name="connsiteX3230" fmla="*/ 2387061 w 6580821"/>
                <a:gd name="connsiteY3230" fmla="*/ 910339 h 1249044"/>
                <a:gd name="connsiteX3231" fmla="*/ 2387061 w 6580821"/>
                <a:gd name="connsiteY3231" fmla="*/ 905690 h 1249044"/>
                <a:gd name="connsiteX3232" fmla="*/ 2387061 w 6580821"/>
                <a:gd name="connsiteY3232" fmla="*/ 901042 h 1249044"/>
                <a:gd name="connsiteX3233" fmla="*/ 2387061 w 6580821"/>
                <a:gd name="connsiteY3233" fmla="*/ 896393 h 1249044"/>
                <a:gd name="connsiteX3234" fmla="*/ 2391667 w 6580821"/>
                <a:gd name="connsiteY3234" fmla="*/ 896393 h 1249044"/>
                <a:gd name="connsiteX3235" fmla="*/ 2391667 w 6580821"/>
                <a:gd name="connsiteY3235" fmla="*/ 891745 h 1249044"/>
                <a:gd name="connsiteX3236" fmla="*/ 2391667 w 6580821"/>
                <a:gd name="connsiteY3236" fmla="*/ 882448 h 1249044"/>
                <a:gd name="connsiteX3237" fmla="*/ 2396273 w 6580821"/>
                <a:gd name="connsiteY3237" fmla="*/ 882448 h 1249044"/>
                <a:gd name="connsiteX3238" fmla="*/ 2396273 w 6580821"/>
                <a:gd name="connsiteY3238" fmla="*/ 877800 h 1249044"/>
                <a:gd name="connsiteX3239" fmla="*/ 2396273 w 6580821"/>
                <a:gd name="connsiteY3239" fmla="*/ 873152 h 1249044"/>
                <a:gd name="connsiteX3240" fmla="*/ 2396273 w 6580821"/>
                <a:gd name="connsiteY3240" fmla="*/ 868503 h 1249044"/>
                <a:gd name="connsiteX3241" fmla="*/ 2400879 w 6580821"/>
                <a:gd name="connsiteY3241" fmla="*/ 868503 h 1249044"/>
                <a:gd name="connsiteX3242" fmla="*/ 2400879 w 6580821"/>
                <a:gd name="connsiteY3242" fmla="*/ 863855 h 1249044"/>
                <a:gd name="connsiteX3243" fmla="*/ 2400879 w 6580821"/>
                <a:gd name="connsiteY3243" fmla="*/ 854558 h 1249044"/>
                <a:gd name="connsiteX3244" fmla="*/ 2400879 w 6580821"/>
                <a:gd name="connsiteY3244" fmla="*/ 849910 h 1249044"/>
                <a:gd name="connsiteX3245" fmla="*/ 2400879 w 6580821"/>
                <a:gd name="connsiteY3245" fmla="*/ 845261 h 1249044"/>
                <a:gd name="connsiteX3246" fmla="*/ 2400879 w 6580821"/>
                <a:gd name="connsiteY3246" fmla="*/ 840613 h 1249044"/>
                <a:gd name="connsiteX3247" fmla="*/ 2400879 w 6580821"/>
                <a:gd name="connsiteY3247" fmla="*/ 835965 h 1249044"/>
                <a:gd name="connsiteX3248" fmla="*/ 2400879 w 6580821"/>
                <a:gd name="connsiteY3248" fmla="*/ 826668 h 1249044"/>
                <a:gd name="connsiteX3249" fmla="*/ 2396273 w 6580821"/>
                <a:gd name="connsiteY3249" fmla="*/ 826668 h 1249044"/>
                <a:gd name="connsiteX3250" fmla="*/ 2396273 w 6580821"/>
                <a:gd name="connsiteY3250" fmla="*/ 822020 h 1249044"/>
                <a:gd name="connsiteX3251" fmla="*/ 2396273 w 6580821"/>
                <a:gd name="connsiteY3251" fmla="*/ 817371 h 1249044"/>
                <a:gd name="connsiteX3252" fmla="*/ 2391667 w 6580821"/>
                <a:gd name="connsiteY3252" fmla="*/ 817371 h 1249044"/>
                <a:gd name="connsiteX3253" fmla="*/ 2391667 w 6580821"/>
                <a:gd name="connsiteY3253" fmla="*/ 812723 h 1249044"/>
                <a:gd name="connsiteX3254" fmla="*/ 2391667 w 6580821"/>
                <a:gd name="connsiteY3254" fmla="*/ 808074 h 1249044"/>
                <a:gd name="connsiteX3255" fmla="*/ 2391667 w 6580821"/>
                <a:gd name="connsiteY3255" fmla="*/ 803426 h 1249044"/>
                <a:gd name="connsiteX3256" fmla="*/ 2387061 w 6580821"/>
                <a:gd name="connsiteY3256" fmla="*/ 803426 h 1249044"/>
                <a:gd name="connsiteX3257" fmla="*/ 2387061 w 6580821"/>
                <a:gd name="connsiteY3257" fmla="*/ 798778 h 1249044"/>
                <a:gd name="connsiteX3258" fmla="*/ 2387061 w 6580821"/>
                <a:gd name="connsiteY3258" fmla="*/ 794129 h 1249044"/>
                <a:gd name="connsiteX3259" fmla="*/ 2382455 w 6580821"/>
                <a:gd name="connsiteY3259" fmla="*/ 794129 h 1249044"/>
                <a:gd name="connsiteX3260" fmla="*/ 2382455 w 6580821"/>
                <a:gd name="connsiteY3260" fmla="*/ 789481 h 1249044"/>
                <a:gd name="connsiteX3261" fmla="*/ 2377849 w 6580821"/>
                <a:gd name="connsiteY3261" fmla="*/ 789481 h 1249044"/>
                <a:gd name="connsiteX3262" fmla="*/ 2373243 w 6580821"/>
                <a:gd name="connsiteY3262" fmla="*/ 789481 h 1249044"/>
                <a:gd name="connsiteX3263" fmla="*/ 2368637 w 6580821"/>
                <a:gd name="connsiteY3263" fmla="*/ 789481 h 1249044"/>
                <a:gd name="connsiteX3264" fmla="*/ 2364031 w 6580821"/>
                <a:gd name="connsiteY3264" fmla="*/ 789481 h 1249044"/>
                <a:gd name="connsiteX3265" fmla="*/ 2364031 w 6580821"/>
                <a:gd name="connsiteY3265" fmla="*/ 794129 h 1249044"/>
                <a:gd name="connsiteX3266" fmla="*/ 2359425 w 6580821"/>
                <a:gd name="connsiteY3266" fmla="*/ 794129 h 1249044"/>
                <a:gd name="connsiteX3267" fmla="*/ 2354819 w 6580821"/>
                <a:gd name="connsiteY3267" fmla="*/ 794129 h 1249044"/>
                <a:gd name="connsiteX3268" fmla="*/ 2350212 w 6580821"/>
                <a:gd name="connsiteY3268" fmla="*/ 794129 h 1249044"/>
                <a:gd name="connsiteX3269" fmla="*/ 2345606 w 6580821"/>
                <a:gd name="connsiteY3269" fmla="*/ 794129 h 1249044"/>
                <a:gd name="connsiteX3270" fmla="*/ 2341000 w 6580821"/>
                <a:gd name="connsiteY3270" fmla="*/ 794129 h 1249044"/>
                <a:gd name="connsiteX3271" fmla="*/ 2341000 w 6580821"/>
                <a:gd name="connsiteY3271" fmla="*/ 798778 h 1249044"/>
                <a:gd name="connsiteX3272" fmla="*/ 2336394 w 6580821"/>
                <a:gd name="connsiteY3272" fmla="*/ 798778 h 1249044"/>
                <a:gd name="connsiteX3273" fmla="*/ 2336394 w 6580821"/>
                <a:gd name="connsiteY3273" fmla="*/ 803426 h 1249044"/>
                <a:gd name="connsiteX3274" fmla="*/ 2331788 w 6580821"/>
                <a:gd name="connsiteY3274" fmla="*/ 803426 h 1249044"/>
                <a:gd name="connsiteX3275" fmla="*/ 2331788 w 6580821"/>
                <a:gd name="connsiteY3275" fmla="*/ 808074 h 1249044"/>
                <a:gd name="connsiteX3276" fmla="*/ 2327182 w 6580821"/>
                <a:gd name="connsiteY3276" fmla="*/ 808074 h 1249044"/>
                <a:gd name="connsiteX3277" fmla="*/ 2327182 w 6580821"/>
                <a:gd name="connsiteY3277" fmla="*/ 812723 h 1249044"/>
                <a:gd name="connsiteX3278" fmla="*/ 2327182 w 6580821"/>
                <a:gd name="connsiteY3278" fmla="*/ 817371 h 1249044"/>
                <a:gd name="connsiteX3279" fmla="*/ 2322576 w 6580821"/>
                <a:gd name="connsiteY3279" fmla="*/ 817371 h 1249044"/>
                <a:gd name="connsiteX3280" fmla="*/ 2322576 w 6580821"/>
                <a:gd name="connsiteY3280" fmla="*/ 822020 h 1249044"/>
                <a:gd name="connsiteX3281" fmla="*/ 2317970 w 6580821"/>
                <a:gd name="connsiteY3281" fmla="*/ 822020 h 1249044"/>
                <a:gd name="connsiteX3282" fmla="*/ 2317970 w 6580821"/>
                <a:gd name="connsiteY3282" fmla="*/ 826668 h 1249044"/>
                <a:gd name="connsiteX3283" fmla="*/ 2313364 w 6580821"/>
                <a:gd name="connsiteY3283" fmla="*/ 826668 h 1249044"/>
                <a:gd name="connsiteX3284" fmla="*/ 2313364 w 6580821"/>
                <a:gd name="connsiteY3284" fmla="*/ 831316 h 1249044"/>
                <a:gd name="connsiteX3285" fmla="*/ 2313364 w 6580821"/>
                <a:gd name="connsiteY3285" fmla="*/ 835965 h 1249044"/>
                <a:gd name="connsiteX3286" fmla="*/ 2308758 w 6580821"/>
                <a:gd name="connsiteY3286" fmla="*/ 835965 h 1249044"/>
                <a:gd name="connsiteX3287" fmla="*/ 2308758 w 6580821"/>
                <a:gd name="connsiteY3287" fmla="*/ 840613 h 1249044"/>
                <a:gd name="connsiteX3288" fmla="*/ 2304152 w 6580821"/>
                <a:gd name="connsiteY3288" fmla="*/ 840613 h 1249044"/>
                <a:gd name="connsiteX3289" fmla="*/ 2304152 w 6580821"/>
                <a:gd name="connsiteY3289" fmla="*/ 845261 h 1249044"/>
                <a:gd name="connsiteX3290" fmla="*/ 2299546 w 6580821"/>
                <a:gd name="connsiteY3290" fmla="*/ 845261 h 1249044"/>
                <a:gd name="connsiteX3291" fmla="*/ 2294940 w 6580821"/>
                <a:gd name="connsiteY3291" fmla="*/ 845261 h 1249044"/>
                <a:gd name="connsiteX3292" fmla="*/ 2294940 w 6580821"/>
                <a:gd name="connsiteY3292" fmla="*/ 849910 h 1249044"/>
                <a:gd name="connsiteX3293" fmla="*/ 2294940 w 6580821"/>
                <a:gd name="connsiteY3293" fmla="*/ 854558 h 1249044"/>
                <a:gd name="connsiteX3294" fmla="*/ 2290334 w 6580821"/>
                <a:gd name="connsiteY3294" fmla="*/ 854558 h 1249044"/>
                <a:gd name="connsiteX3295" fmla="*/ 2290334 w 6580821"/>
                <a:gd name="connsiteY3295" fmla="*/ 849910 h 1249044"/>
                <a:gd name="connsiteX3296" fmla="*/ 2290334 w 6580821"/>
                <a:gd name="connsiteY3296" fmla="*/ 845261 h 1249044"/>
                <a:gd name="connsiteX3297" fmla="*/ 2290334 w 6580821"/>
                <a:gd name="connsiteY3297" fmla="*/ 840613 h 1249044"/>
                <a:gd name="connsiteX3298" fmla="*/ 2294940 w 6580821"/>
                <a:gd name="connsiteY3298" fmla="*/ 840613 h 1249044"/>
                <a:gd name="connsiteX3299" fmla="*/ 2294940 w 6580821"/>
                <a:gd name="connsiteY3299" fmla="*/ 835965 h 1249044"/>
                <a:gd name="connsiteX3300" fmla="*/ 2299546 w 6580821"/>
                <a:gd name="connsiteY3300" fmla="*/ 835965 h 1249044"/>
                <a:gd name="connsiteX3301" fmla="*/ 2299546 w 6580821"/>
                <a:gd name="connsiteY3301" fmla="*/ 831316 h 1249044"/>
                <a:gd name="connsiteX3302" fmla="*/ 2294940 w 6580821"/>
                <a:gd name="connsiteY3302" fmla="*/ 831316 h 1249044"/>
                <a:gd name="connsiteX3303" fmla="*/ 2294940 w 6580821"/>
                <a:gd name="connsiteY3303" fmla="*/ 835965 h 1249044"/>
                <a:gd name="connsiteX3304" fmla="*/ 2290334 w 6580821"/>
                <a:gd name="connsiteY3304" fmla="*/ 835965 h 1249044"/>
                <a:gd name="connsiteX3305" fmla="*/ 2290334 w 6580821"/>
                <a:gd name="connsiteY3305" fmla="*/ 840613 h 1249044"/>
                <a:gd name="connsiteX3306" fmla="*/ 2285728 w 6580821"/>
                <a:gd name="connsiteY3306" fmla="*/ 840613 h 1249044"/>
                <a:gd name="connsiteX3307" fmla="*/ 2285728 w 6580821"/>
                <a:gd name="connsiteY3307" fmla="*/ 845261 h 1249044"/>
                <a:gd name="connsiteX3308" fmla="*/ 2285728 w 6580821"/>
                <a:gd name="connsiteY3308" fmla="*/ 849910 h 1249044"/>
                <a:gd name="connsiteX3309" fmla="*/ 2281122 w 6580821"/>
                <a:gd name="connsiteY3309" fmla="*/ 849910 h 1249044"/>
                <a:gd name="connsiteX3310" fmla="*/ 2281122 w 6580821"/>
                <a:gd name="connsiteY3310" fmla="*/ 854558 h 1249044"/>
                <a:gd name="connsiteX3311" fmla="*/ 2285728 w 6580821"/>
                <a:gd name="connsiteY3311" fmla="*/ 854558 h 1249044"/>
                <a:gd name="connsiteX3312" fmla="*/ 2285728 w 6580821"/>
                <a:gd name="connsiteY3312" fmla="*/ 859207 h 1249044"/>
                <a:gd name="connsiteX3313" fmla="*/ 2281122 w 6580821"/>
                <a:gd name="connsiteY3313" fmla="*/ 859207 h 1249044"/>
                <a:gd name="connsiteX3314" fmla="*/ 2281122 w 6580821"/>
                <a:gd name="connsiteY3314" fmla="*/ 863855 h 1249044"/>
                <a:gd name="connsiteX3315" fmla="*/ 2276516 w 6580821"/>
                <a:gd name="connsiteY3315" fmla="*/ 863855 h 1249044"/>
                <a:gd name="connsiteX3316" fmla="*/ 2276516 w 6580821"/>
                <a:gd name="connsiteY3316" fmla="*/ 868503 h 1249044"/>
                <a:gd name="connsiteX3317" fmla="*/ 2276516 w 6580821"/>
                <a:gd name="connsiteY3317" fmla="*/ 873152 h 1249044"/>
                <a:gd name="connsiteX3318" fmla="*/ 2271910 w 6580821"/>
                <a:gd name="connsiteY3318" fmla="*/ 873152 h 1249044"/>
                <a:gd name="connsiteX3319" fmla="*/ 2271910 w 6580821"/>
                <a:gd name="connsiteY3319" fmla="*/ 868503 h 1249044"/>
                <a:gd name="connsiteX3320" fmla="*/ 2271910 w 6580821"/>
                <a:gd name="connsiteY3320" fmla="*/ 863855 h 1249044"/>
                <a:gd name="connsiteX3321" fmla="*/ 2267304 w 6580821"/>
                <a:gd name="connsiteY3321" fmla="*/ 863855 h 1249044"/>
                <a:gd name="connsiteX3322" fmla="*/ 2267304 w 6580821"/>
                <a:gd name="connsiteY3322" fmla="*/ 868503 h 1249044"/>
                <a:gd name="connsiteX3323" fmla="*/ 2262697 w 6580821"/>
                <a:gd name="connsiteY3323" fmla="*/ 868503 h 1249044"/>
                <a:gd name="connsiteX3324" fmla="*/ 2262697 w 6580821"/>
                <a:gd name="connsiteY3324" fmla="*/ 873152 h 1249044"/>
                <a:gd name="connsiteX3325" fmla="*/ 2258091 w 6580821"/>
                <a:gd name="connsiteY3325" fmla="*/ 873152 h 1249044"/>
                <a:gd name="connsiteX3326" fmla="*/ 2258091 w 6580821"/>
                <a:gd name="connsiteY3326" fmla="*/ 877800 h 1249044"/>
                <a:gd name="connsiteX3327" fmla="*/ 2253485 w 6580821"/>
                <a:gd name="connsiteY3327" fmla="*/ 877800 h 1249044"/>
                <a:gd name="connsiteX3328" fmla="*/ 2253485 w 6580821"/>
                <a:gd name="connsiteY3328" fmla="*/ 882448 h 1249044"/>
                <a:gd name="connsiteX3329" fmla="*/ 2248879 w 6580821"/>
                <a:gd name="connsiteY3329" fmla="*/ 882448 h 1249044"/>
                <a:gd name="connsiteX3330" fmla="*/ 2248879 w 6580821"/>
                <a:gd name="connsiteY3330" fmla="*/ 887097 h 1249044"/>
                <a:gd name="connsiteX3331" fmla="*/ 2248879 w 6580821"/>
                <a:gd name="connsiteY3331" fmla="*/ 891745 h 1249044"/>
                <a:gd name="connsiteX3332" fmla="*/ 2244273 w 6580821"/>
                <a:gd name="connsiteY3332" fmla="*/ 891745 h 1249044"/>
                <a:gd name="connsiteX3333" fmla="*/ 2239667 w 6580821"/>
                <a:gd name="connsiteY3333" fmla="*/ 891745 h 1249044"/>
                <a:gd name="connsiteX3334" fmla="*/ 2239667 w 6580821"/>
                <a:gd name="connsiteY3334" fmla="*/ 896393 h 1249044"/>
                <a:gd name="connsiteX3335" fmla="*/ 2239667 w 6580821"/>
                <a:gd name="connsiteY3335" fmla="*/ 901042 h 1249044"/>
                <a:gd name="connsiteX3336" fmla="*/ 2235061 w 6580821"/>
                <a:gd name="connsiteY3336" fmla="*/ 901042 h 1249044"/>
                <a:gd name="connsiteX3337" fmla="*/ 2230455 w 6580821"/>
                <a:gd name="connsiteY3337" fmla="*/ 901042 h 1249044"/>
                <a:gd name="connsiteX3338" fmla="*/ 2230455 w 6580821"/>
                <a:gd name="connsiteY3338" fmla="*/ 905690 h 1249044"/>
                <a:gd name="connsiteX3339" fmla="*/ 2225849 w 6580821"/>
                <a:gd name="connsiteY3339" fmla="*/ 905690 h 1249044"/>
                <a:gd name="connsiteX3340" fmla="*/ 2225849 w 6580821"/>
                <a:gd name="connsiteY3340" fmla="*/ 910339 h 1249044"/>
                <a:gd name="connsiteX3341" fmla="*/ 2225849 w 6580821"/>
                <a:gd name="connsiteY3341" fmla="*/ 914987 h 1249044"/>
                <a:gd name="connsiteX3342" fmla="*/ 2221243 w 6580821"/>
                <a:gd name="connsiteY3342" fmla="*/ 914987 h 1249044"/>
                <a:gd name="connsiteX3343" fmla="*/ 2221243 w 6580821"/>
                <a:gd name="connsiteY3343" fmla="*/ 919635 h 1249044"/>
                <a:gd name="connsiteX3344" fmla="*/ 2216637 w 6580821"/>
                <a:gd name="connsiteY3344" fmla="*/ 919635 h 1249044"/>
                <a:gd name="connsiteX3345" fmla="*/ 2216637 w 6580821"/>
                <a:gd name="connsiteY3345" fmla="*/ 924284 h 1249044"/>
                <a:gd name="connsiteX3346" fmla="*/ 2212031 w 6580821"/>
                <a:gd name="connsiteY3346" fmla="*/ 924284 h 1249044"/>
                <a:gd name="connsiteX3347" fmla="*/ 2207425 w 6580821"/>
                <a:gd name="connsiteY3347" fmla="*/ 924284 h 1249044"/>
                <a:gd name="connsiteX3348" fmla="*/ 2207425 w 6580821"/>
                <a:gd name="connsiteY3348" fmla="*/ 928932 h 1249044"/>
                <a:gd name="connsiteX3349" fmla="*/ 2202819 w 6580821"/>
                <a:gd name="connsiteY3349" fmla="*/ 928932 h 1249044"/>
                <a:gd name="connsiteX3350" fmla="*/ 2202819 w 6580821"/>
                <a:gd name="connsiteY3350" fmla="*/ 933580 h 1249044"/>
                <a:gd name="connsiteX3351" fmla="*/ 2202819 w 6580821"/>
                <a:gd name="connsiteY3351" fmla="*/ 937894 h 1249044"/>
                <a:gd name="connsiteX3352" fmla="*/ 2206941 w 6580821"/>
                <a:gd name="connsiteY3352" fmla="*/ 937894 h 1249044"/>
                <a:gd name="connsiteX3353" fmla="*/ 2211386 w 6580821"/>
                <a:gd name="connsiteY3353" fmla="*/ 937894 h 1249044"/>
                <a:gd name="connsiteX3354" fmla="*/ 2211386 w 6580821"/>
                <a:gd name="connsiteY3354" fmla="*/ 942339 h 1249044"/>
                <a:gd name="connsiteX3355" fmla="*/ 2206941 w 6580821"/>
                <a:gd name="connsiteY3355" fmla="*/ 942339 h 1249044"/>
                <a:gd name="connsiteX3356" fmla="*/ 2202496 w 6580821"/>
                <a:gd name="connsiteY3356" fmla="*/ 942339 h 1249044"/>
                <a:gd name="connsiteX3357" fmla="*/ 2202496 w 6580821"/>
                <a:gd name="connsiteY3357" fmla="*/ 938229 h 1249044"/>
                <a:gd name="connsiteX3358" fmla="*/ 2198213 w 6580821"/>
                <a:gd name="connsiteY3358" fmla="*/ 938229 h 1249044"/>
                <a:gd name="connsiteX3359" fmla="*/ 2198213 w 6580821"/>
                <a:gd name="connsiteY3359" fmla="*/ 942877 h 1249044"/>
                <a:gd name="connsiteX3360" fmla="*/ 2193607 w 6580821"/>
                <a:gd name="connsiteY3360" fmla="*/ 942877 h 1249044"/>
                <a:gd name="connsiteX3361" fmla="*/ 2193607 w 6580821"/>
                <a:gd name="connsiteY3361" fmla="*/ 947525 h 1249044"/>
                <a:gd name="connsiteX3362" fmla="*/ 2189001 w 6580821"/>
                <a:gd name="connsiteY3362" fmla="*/ 947525 h 1249044"/>
                <a:gd name="connsiteX3363" fmla="*/ 2189001 w 6580821"/>
                <a:gd name="connsiteY3363" fmla="*/ 952174 h 1249044"/>
                <a:gd name="connsiteX3364" fmla="*/ 2184395 w 6580821"/>
                <a:gd name="connsiteY3364" fmla="*/ 952174 h 1249044"/>
                <a:gd name="connsiteX3365" fmla="*/ 2184395 w 6580821"/>
                <a:gd name="connsiteY3365" fmla="*/ 956822 h 1249044"/>
                <a:gd name="connsiteX3366" fmla="*/ 2179789 w 6580821"/>
                <a:gd name="connsiteY3366" fmla="*/ 956822 h 1249044"/>
                <a:gd name="connsiteX3367" fmla="*/ 2179789 w 6580821"/>
                <a:gd name="connsiteY3367" fmla="*/ 961471 h 1249044"/>
                <a:gd name="connsiteX3368" fmla="*/ 2175183 w 6580821"/>
                <a:gd name="connsiteY3368" fmla="*/ 961471 h 1249044"/>
                <a:gd name="connsiteX3369" fmla="*/ 2170576 w 6580821"/>
                <a:gd name="connsiteY3369" fmla="*/ 961471 h 1249044"/>
                <a:gd name="connsiteX3370" fmla="*/ 2170576 w 6580821"/>
                <a:gd name="connsiteY3370" fmla="*/ 966119 h 1249044"/>
                <a:gd name="connsiteX3371" fmla="*/ 2170576 w 6580821"/>
                <a:gd name="connsiteY3371" fmla="*/ 970767 h 1249044"/>
                <a:gd name="connsiteX3372" fmla="*/ 2165970 w 6580821"/>
                <a:gd name="connsiteY3372" fmla="*/ 970767 h 1249044"/>
                <a:gd name="connsiteX3373" fmla="*/ 2165970 w 6580821"/>
                <a:gd name="connsiteY3373" fmla="*/ 975416 h 1249044"/>
                <a:gd name="connsiteX3374" fmla="*/ 2161364 w 6580821"/>
                <a:gd name="connsiteY3374" fmla="*/ 975416 h 1249044"/>
                <a:gd name="connsiteX3375" fmla="*/ 2161364 w 6580821"/>
                <a:gd name="connsiteY3375" fmla="*/ 980064 h 1249044"/>
                <a:gd name="connsiteX3376" fmla="*/ 2156758 w 6580821"/>
                <a:gd name="connsiteY3376" fmla="*/ 980064 h 1249044"/>
                <a:gd name="connsiteX3377" fmla="*/ 2156758 w 6580821"/>
                <a:gd name="connsiteY3377" fmla="*/ 984712 h 1249044"/>
                <a:gd name="connsiteX3378" fmla="*/ 2152152 w 6580821"/>
                <a:gd name="connsiteY3378" fmla="*/ 984712 h 1249044"/>
                <a:gd name="connsiteX3379" fmla="*/ 2152152 w 6580821"/>
                <a:gd name="connsiteY3379" fmla="*/ 989361 h 1249044"/>
                <a:gd name="connsiteX3380" fmla="*/ 2152152 w 6580821"/>
                <a:gd name="connsiteY3380" fmla="*/ 994009 h 1249044"/>
                <a:gd name="connsiteX3381" fmla="*/ 2147546 w 6580821"/>
                <a:gd name="connsiteY3381" fmla="*/ 994009 h 1249044"/>
                <a:gd name="connsiteX3382" fmla="*/ 2147546 w 6580821"/>
                <a:gd name="connsiteY3382" fmla="*/ 998658 h 1249044"/>
                <a:gd name="connsiteX3383" fmla="*/ 2142940 w 6580821"/>
                <a:gd name="connsiteY3383" fmla="*/ 998658 h 1249044"/>
                <a:gd name="connsiteX3384" fmla="*/ 2138334 w 6580821"/>
                <a:gd name="connsiteY3384" fmla="*/ 998658 h 1249044"/>
                <a:gd name="connsiteX3385" fmla="*/ 2133728 w 6580821"/>
                <a:gd name="connsiteY3385" fmla="*/ 998658 h 1249044"/>
                <a:gd name="connsiteX3386" fmla="*/ 2133728 w 6580821"/>
                <a:gd name="connsiteY3386" fmla="*/ 1003306 h 1249044"/>
                <a:gd name="connsiteX3387" fmla="*/ 2129122 w 6580821"/>
                <a:gd name="connsiteY3387" fmla="*/ 1003306 h 1249044"/>
                <a:gd name="connsiteX3388" fmla="*/ 2129122 w 6580821"/>
                <a:gd name="connsiteY3388" fmla="*/ 1007954 h 1249044"/>
                <a:gd name="connsiteX3389" fmla="*/ 2124516 w 6580821"/>
                <a:gd name="connsiteY3389" fmla="*/ 1007954 h 1249044"/>
                <a:gd name="connsiteX3390" fmla="*/ 2124516 w 6580821"/>
                <a:gd name="connsiteY3390" fmla="*/ 1012603 h 1249044"/>
                <a:gd name="connsiteX3391" fmla="*/ 2129122 w 6580821"/>
                <a:gd name="connsiteY3391" fmla="*/ 1012603 h 1249044"/>
                <a:gd name="connsiteX3392" fmla="*/ 2129122 w 6580821"/>
                <a:gd name="connsiteY3392" fmla="*/ 1017251 h 1249044"/>
                <a:gd name="connsiteX3393" fmla="*/ 2124516 w 6580821"/>
                <a:gd name="connsiteY3393" fmla="*/ 1017251 h 1249044"/>
                <a:gd name="connsiteX3394" fmla="*/ 2119910 w 6580821"/>
                <a:gd name="connsiteY3394" fmla="*/ 1017251 h 1249044"/>
                <a:gd name="connsiteX3395" fmla="*/ 2115304 w 6580821"/>
                <a:gd name="connsiteY3395" fmla="*/ 1017251 h 1249044"/>
                <a:gd name="connsiteX3396" fmla="*/ 2115304 w 6580821"/>
                <a:gd name="connsiteY3396" fmla="*/ 1021899 h 1249044"/>
                <a:gd name="connsiteX3397" fmla="*/ 2110698 w 6580821"/>
                <a:gd name="connsiteY3397" fmla="*/ 1017251 h 1249044"/>
                <a:gd name="connsiteX3398" fmla="*/ 2110698 w 6580821"/>
                <a:gd name="connsiteY3398" fmla="*/ 1021899 h 1249044"/>
                <a:gd name="connsiteX3399" fmla="*/ 2106092 w 6580821"/>
                <a:gd name="connsiteY3399" fmla="*/ 1021899 h 1249044"/>
                <a:gd name="connsiteX3400" fmla="*/ 2101486 w 6580821"/>
                <a:gd name="connsiteY3400" fmla="*/ 1021899 h 1249044"/>
                <a:gd name="connsiteX3401" fmla="*/ 2101486 w 6580821"/>
                <a:gd name="connsiteY3401" fmla="*/ 1026548 h 1249044"/>
                <a:gd name="connsiteX3402" fmla="*/ 2096880 w 6580821"/>
                <a:gd name="connsiteY3402" fmla="*/ 1026548 h 1249044"/>
                <a:gd name="connsiteX3403" fmla="*/ 2096880 w 6580821"/>
                <a:gd name="connsiteY3403" fmla="*/ 1031196 h 1249044"/>
                <a:gd name="connsiteX3404" fmla="*/ 2092274 w 6580821"/>
                <a:gd name="connsiteY3404" fmla="*/ 1031196 h 1249044"/>
                <a:gd name="connsiteX3405" fmla="*/ 2092274 w 6580821"/>
                <a:gd name="connsiteY3405" fmla="*/ 1035844 h 1249044"/>
                <a:gd name="connsiteX3406" fmla="*/ 2087668 w 6580821"/>
                <a:gd name="connsiteY3406" fmla="*/ 1035844 h 1249044"/>
                <a:gd name="connsiteX3407" fmla="*/ 2083062 w 6580821"/>
                <a:gd name="connsiteY3407" fmla="*/ 1035844 h 1249044"/>
                <a:gd name="connsiteX3408" fmla="*/ 2083062 w 6580821"/>
                <a:gd name="connsiteY3408" fmla="*/ 1040493 h 1249044"/>
                <a:gd name="connsiteX3409" fmla="*/ 2078455 w 6580821"/>
                <a:gd name="connsiteY3409" fmla="*/ 1040493 h 1249044"/>
                <a:gd name="connsiteX3410" fmla="*/ 2078455 w 6580821"/>
                <a:gd name="connsiteY3410" fmla="*/ 1045141 h 1249044"/>
                <a:gd name="connsiteX3411" fmla="*/ 2073849 w 6580821"/>
                <a:gd name="connsiteY3411" fmla="*/ 1045141 h 1249044"/>
                <a:gd name="connsiteX3412" fmla="*/ 2073849 w 6580821"/>
                <a:gd name="connsiteY3412" fmla="*/ 1049790 h 1249044"/>
                <a:gd name="connsiteX3413" fmla="*/ 2069243 w 6580821"/>
                <a:gd name="connsiteY3413" fmla="*/ 1049790 h 1249044"/>
                <a:gd name="connsiteX3414" fmla="*/ 2064637 w 6580821"/>
                <a:gd name="connsiteY3414" fmla="*/ 1049790 h 1249044"/>
                <a:gd name="connsiteX3415" fmla="*/ 2064637 w 6580821"/>
                <a:gd name="connsiteY3415" fmla="*/ 1054438 h 1249044"/>
                <a:gd name="connsiteX3416" fmla="*/ 2060031 w 6580821"/>
                <a:gd name="connsiteY3416" fmla="*/ 1054438 h 1249044"/>
                <a:gd name="connsiteX3417" fmla="*/ 2055425 w 6580821"/>
                <a:gd name="connsiteY3417" fmla="*/ 1054438 h 1249044"/>
                <a:gd name="connsiteX3418" fmla="*/ 2055425 w 6580821"/>
                <a:gd name="connsiteY3418" fmla="*/ 1059086 h 1249044"/>
                <a:gd name="connsiteX3419" fmla="*/ 2050819 w 6580821"/>
                <a:gd name="connsiteY3419" fmla="*/ 1059086 h 1249044"/>
                <a:gd name="connsiteX3420" fmla="*/ 2050819 w 6580821"/>
                <a:gd name="connsiteY3420" fmla="*/ 1063735 h 1249044"/>
                <a:gd name="connsiteX3421" fmla="*/ 2046213 w 6580821"/>
                <a:gd name="connsiteY3421" fmla="*/ 1063735 h 1249044"/>
                <a:gd name="connsiteX3422" fmla="*/ 2041607 w 6580821"/>
                <a:gd name="connsiteY3422" fmla="*/ 1063735 h 1249044"/>
                <a:gd name="connsiteX3423" fmla="*/ 2041607 w 6580821"/>
                <a:gd name="connsiteY3423" fmla="*/ 1068383 h 1249044"/>
                <a:gd name="connsiteX3424" fmla="*/ 2037001 w 6580821"/>
                <a:gd name="connsiteY3424" fmla="*/ 1068383 h 1249044"/>
                <a:gd name="connsiteX3425" fmla="*/ 2032395 w 6580821"/>
                <a:gd name="connsiteY3425" fmla="*/ 1068383 h 1249044"/>
                <a:gd name="connsiteX3426" fmla="*/ 2032395 w 6580821"/>
                <a:gd name="connsiteY3426" fmla="*/ 1073031 h 1249044"/>
                <a:gd name="connsiteX3427" fmla="*/ 2027789 w 6580821"/>
                <a:gd name="connsiteY3427" fmla="*/ 1073031 h 1249044"/>
                <a:gd name="connsiteX3428" fmla="*/ 2023183 w 6580821"/>
                <a:gd name="connsiteY3428" fmla="*/ 1073031 h 1249044"/>
                <a:gd name="connsiteX3429" fmla="*/ 2023183 w 6580821"/>
                <a:gd name="connsiteY3429" fmla="*/ 1077680 h 1249044"/>
                <a:gd name="connsiteX3430" fmla="*/ 2018577 w 6580821"/>
                <a:gd name="connsiteY3430" fmla="*/ 1077680 h 1249044"/>
                <a:gd name="connsiteX3431" fmla="*/ 2013971 w 6580821"/>
                <a:gd name="connsiteY3431" fmla="*/ 1077680 h 1249044"/>
                <a:gd name="connsiteX3432" fmla="*/ 2013971 w 6580821"/>
                <a:gd name="connsiteY3432" fmla="*/ 1082328 h 1249044"/>
                <a:gd name="connsiteX3433" fmla="*/ 2009365 w 6580821"/>
                <a:gd name="connsiteY3433" fmla="*/ 1082328 h 1249044"/>
                <a:gd name="connsiteX3434" fmla="*/ 2004759 w 6580821"/>
                <a:gd name="connsiteY3434" fmla="*/ 1082328 h 1249044"/>
                <a:gd name="connsiteX3435" fmla="*/ 2004759 w 6580821"/>
                <a:gd name="connsiteY3435" fmla="*/ 1086976 h 1249044"/>
                <a:gd name="connsiteX3436" fmla="*/ 2000153 w 6580821"/>
                <a:gd name="connsiteY3436" fmla="*/ 1086976 h 1249044"/>
                <a:gd name="connsiteX3437" fmla="*/ 1995547 w 6580821"/>
                <a:gd name="connsiteY3437" fmla="*/ 1086976 h 1249044"/>
                <a:gd name="connsiteX3438" fmla="*/ 1995547 w 6580821"/>
                <a:gd name="connsiteY3438" fmla="*/ 1091625 h 1249044"/>
                <a:gd name="connsiteX3439" fmla="*/ 1990941 w 6580821"/>
                <a:gd name="connsiteY3439" fmla="*/ 1091625 h 1249044"/>
                <a:gd name="connsiteX3440" fmla="*/ 1990941 w 6580821"/>
                <a:gd name="connsiteY3440" fmla="*/ 1096273 h 1249044"/>
                <a:gd name="connsiteX3441" fmla="*/ 1986334 w 6580821"/>
                <a:gd name="connsiteY3441" fmla="*/ 1096273 h 1249044"/>
                <a:gd name="connsiteX3442" fmla="*/ 1981728 w 6580821"/>
                <a:gd name="connsiteY3442" fmla="*/ 1096273 h 1249044"/>
                <a:gd name="connsiteX3443" fmla="*/ 1981728 w 6580821"/>
                <a:gd name="connsiteY3443" fmla="*/ 1100922 h 1249044"/>
                <a:gd name="connsiteX3444" fmla="*/ 1981728 w 6580821"/>
                <a:gd name="connsiteY3444" fmla="*/ 1105570 h 1249044"/>
                <a:gd name="connsiteX3445" fmla="*/ 1977122 w 6580821"/>
                <a:gd name="connsiteY3445" fmla="*/ 1105570 h 1249044"/>
                <a:gd name="connsiteX3446" fmla="*/ 1977122 w 6580821"/>
                <a:gd name="connsiteY3446" fmla="*/ 1100922 h 1249044"/>
                <a:gd name="connsiteX3447" fmla="*/ 1972516 w 6580821"/>
                <a:gd name="connsiteY3447" fmla="*/ 1100922 h 1249044"/>
                <a:gd name="connsiteX3448" fmla="*/ 1967910 w 6580821"/>
                <a:gd name="connsiteY3448" fmla="*/ 1100922 h 1249044"/>
                <a:gd name="connsiteX3449" fmla="*/ 1963304 w 6580821"/>
                <a:gd name="connsiteY3449" fmla="*/ 1100922 h 1249044"/>
                <a:gd name="connsiteX3450" fmla="*/ 1963304 w 6580821"/>
                <a:gd name="connsiteY3450" fmla="*/ 1105570 h 1249044"/>
                <a:gd name="connsiteX3451" fmla="*/ 1958698 w 6580821"/>
                <a:gd name="connsiteY3451" fmla="*/ 1105570 h 1249044"/>
                <a:gd name="connsiteX3452" fmla="*/ 1958698 w 6580821"/>
                <a:gd name="connsiteY3452" fmla="*/ 1110218 h 1249044"/>
                <a:gd name="connsiteX3453" fmla="*/ 1954092 w 6580821"/>
                <a:gd name="connsiteY3453" fmla="*/ 1110218 h 1249044"/>
                <a:gd name="connsiteX3454" fmla="*/ 1954092 w 6580821"/>
                <a:gd name="connsiteY3454" fmla="*/ 1114867 h 1249044"/>
                <a:gd name="connsiteX3455" fmla="*/ 1954092 w 6580821"/>
                <a:gd name="connsiteY3455" fmla="*/ 1119515 h 1249044"/>
                <a:gd name="connsiteX3456" fmla="*/ 1949486 w 6580821"/>
                <a:gd name="connsiteY3456" fmla="*/ 1119515 h 1249044"/>
                <a:gd name="connsiteX3457" fmla="*/ 1949486 w 6580821"/>
                <a:gd name="connsiteY3457" fmla="*/ 1114867 h 1249044"/>
                <a:gd name="connsiteX3458" fmla="*/ 1944880 w 6580821"/>
                <a:gd name="connsiteY3458" fmla="*/ 1114867 h 1249044"/>
                <a:gd name="connsiteX3459" fmla="*/ 1940274 w 6580821"/>
                <a:gd name="connsiteY3459" fmla="*/ 1114867 h 1249044"/>
                <a:gd name="connsiteX3460" fmla="*/ 1935668 w 6580821"/>
                <a:gd name="connsiteY3460" fmla="*/ 1114867 h 1249044"/>
                <a:gd name="connsiteX3461" fmla="*/ 1931062 w 6580821"/>
                <a:gd name="connsiteY3461" fmla="*/ 1114867 h 1249044"/>
                <a:gd name="connsiteX3462" fmla="*/ 1926456 w 6580821"/>
                <a:gd name="connsiteY3462" fmla="*/ 1114867 h 1249044"/>
                <a:gd name="connsiteX3463" fmla="*/ 1917244 w 6580821"/>
                <a:gd name="connsiteY3463" fmla="*/ 1114867 h 1249044"/>
                <a:gd name="connsiteX3464" fmla="*/ 1912638 w 6580821"/>
                <a:gd name="connsiteY3464" fmla="*/ 1114867 h 1249044"/>
                <a:gd name="connsiteX3465" fmla="*/ 1908032 w 6580821"/>
                <a:gd name="connsiteY3465" fmla="*/ 1114867 h 1249044"/>
                <a:gd name="connsiteX3466" fmla="*/ 1903426 w 6580821"/>
                <a:gd name="connsiteY3466" fmla="*/ 1114867 h 1249044"/>
                <a:gd name="connsiteX3467" fmla="*/ 1903426 w 6580821"/>
                <a:gd name="connsiteY3467" fmla="*/ 1110218 h 1249044"/>
                <a:gd name="connsiteX3468" fmla="*/ 1898820 w 6580821"/>
                <a:gd name="connsiteY3468" fmla="*/ 1110218 h 1249044"/>
                <a:gd name="connsiteX3469" fmla="*/ 1894213 w 6580821"/>
                <a:gd name="connsiteY3469" fmla="*/ 1110218 h 1249044"/>
                <a:gd name="connsiteX3470" fmla="*/ 1889607 w 6580821"/>
                <a:gd name="connsiteY3470" fmla="*/ 1110218 h 1249044"/>
                <a:gd name="connsiteX3471" fmla="*/ 1889607 w 6580821"/>
                <a:gd name="connsiteY3471" fmla="*/ 1105570 h 1249044"/>
                <a:gd name="connsiteX3472" fmla="*/ 1885001 w 6580821"/>
                <a:gd name="connsiteY3472" fmla="*/ 1105570 h 1249044"/>
                <a:gd name="connsiteX3473" fmla="*/ 1880395 w 6580821"/>
                <a:gd name="connsiteY3473" fmla="*/ 1105570 h 1249044"/>
                <a:gd name="connsiteX3474" fmla="*/ 1880395 w 6580821"/>
                <a:gd name="connsiteY3474" fmla="*/ 1100922 h 1249044"/>
                <a:gd name="connsiteX3475" fmla="*/ 1875789 w 6580821"/>
                <a:gd name="connsiteY3475" fmla="*/ 1100922 h 1249044"/>
                <a:gd name="connsiteX3476" fmla="*/ 1875789 w 6580821"/>
                <a:gd name="connsiteY3476" fmla="*/ 1096273 h 1249044"/>
                <a:gd name="connsiteX3477" fmla="*/ 1875789 w 6580821"/>
                <a:gd name="connsiteY3477" fmla="*/ 1091625 h 1249044"/>
                <a:gd name="connsiteX3478" fmla="*/ 1875789 w 6580821"/>
                <a:gd name="connsiteY3478" fmla="*/ 1086976 h 1249044"/>
                <a:gd name="connsiteX3479" fmla="*/ 1875789 w 6580821"/>
                <a:gd name="connsiteY3479" fmla="*/ 1082328 h 1249044"/>
                <a:gd name="connsiteX3480" fmla="*/ 1875789 w 6580821"/>
                <a:gd name="connsiteY3480" fmla="*/ 1077680 h 1249044"/>
                <a:gd name="connsiteX3481" fmla="*/ 1880395 w 6580821"/>
                <a:gd name="connsiteY3481" fmla="*/ 1077680 h 1249044"/>
                <a:gd name="connsiteX3482" fmla="*/ 1880395 w 6580821"/>
                <a:gd name="connsiteY3482" fmla="*/ 1073031 h 1249044"/>
                <a:gd name="connsiteX3483" fmla="*/ 1880395 w 6580821"/>
                <a:gd name="connsiteY3483" fmla="*/ 1068383 h 1249044"/>
                <a:gd name="connsiteX3484" fmla="*/ 1885001 w 6580821"/>
                <a:gd name="connsiteY3484" fmla="*/ 1068383 h 1249044"/>
                <a:gd name="connsiteX3485" fmla="*/ 1885001 w 6580821"/>
                <a:gd name="connsiteY3485" fmla="*/ 1063735 h 1249044"/>
                <a:gd name="connsiteX3486" fmla="*/ 1880395 w 6580821"/>
                <a:gd name="connsiteY3486" fmla="*/ 1063735 h 1249044"/>
                <a:gd name="connsiteX3487" fmla="*/ 1880395 w 6580821"/>
                <a:gd name="connsiteY3487" fmla="*/ 1059086 h 1249044"/>
                <a:gd name="connsiteX3488" fmla="*/ 1885001 w 6580821"/>
                <a:gd name="connsiteY3488" fmla="*/ 1059086 h 1249044"/>
                <a:gd name="connsiteX3489" fmla="*/ 1885001 w 6580821"/>
                <a:gd name="connsiteY3489" fmla="*/ 1049790 h 1249044"/>
                <a:gd name="connsiteX3490" fmla="*/ 1880395 w 6580821"/>
                <a:gd name="connsiteY3490" fmla="*/ 1049790 h 1249044"/>
                <a:gd name="connsiteX3491" fmla="*/ 1880395 w 6580821"/>
                <a:gd name="connsiteY3491" fmla="*/ 1045141 h 1249044"/>
                <a:gd name="connsiteX3492" fmla="*/ 1885001 w 6580821"/>
                <a:gd name="connsiteY3492" fmla="*/ 1045141 h 1249044"/>
                <a:gd name="connsiteX3493" fmla="*/ 1889607 w 6580821"/>
                <a:gd name="connsiteY3493" fmla="*/ 1045141 h 1249044"/>
                <a:gd name="connsiteX3494" fmla="*/ 1889607 w 6580821"/>
                <a:gd name="connsiteY3494" fmla="*/ 1040493 h 1249044"/>
                <a:gd name="connsiteX3495" fmla="*/ 1885001 w 6580821"/>
                <a:gd name="connsiteY3495" fmla="*/ 1040493 h 1249044"/>
                <a:gd name="connsiteX3496" fmla="*/ 1885001 w 6580821"/>
                <a:gd name="connsiteY3496" fmla="*/ 1035844 h 1249044"/>
                <a:gd name="connsiteX3497" fmla="*/ 1889607 w 6580821"/>
                <a:gd name="connsiteY3497" fmla="*/ 1035844 h 1249044"/>
                <a:gd name="connsiteX3498" fmla="*/ 1889607 w 6580821"/>
                <a:gd name="connsiteY3498" fmla="*/ 1031196 h 1249044"/>
                <a:gd name="connsiteX3499" fmla="*/ 1889607 w 6580821"/>
                <a:gd name="connsiteY3499" fmla="*/ 1026548 h 1249044"/>
                <a:gd name="connsiteX3500" fmla="*/ 1889607 w 6580821"/>
                <a:gd name="connsiteY3500" fmla="*/ 1017251 h 1249044"/>
                <a:gd name="connsiteX3501" fmla="*/ 1889607 w 6580821"/>
                <a:gd name="connsiteY3501" fmla="*/ 1012603 h 1249044"/>
                <a:gd name="connsiteX3502" fmla="*/ 1889607 w 6580821"/>
                <a:gd name="connsiteY3502" fmla="*/ 1007954 h 1249044"/>
                <a:gd name="connsiteX3503" fmla="*/ 1894213 w 6580821"/>
                <a:gd name="connsiteY3503" fmla="*/ 1007954 h 1249044"/>
                <a:gd name="connsiteX3504" fmla="*/ 1894213 w 6580821"/>
                <a:gd name="connsiteY3504" fmla="*/ 1003306 h 1249044"/>
                <a:gd name="connsiteX3505" fmla="*/ 1894213 w 6580821"/>
                <a:gd name="connsiteY3505" fmla="*/ 998658 h 1249044"/>
                <a:gd name="connsiteX3506" fmla="*/ 1894213 w 6580821"/>
                <a:gd name="connsiteY3506" fmla="*/ 994009 h 1249044"/>
                <a:gd name="connsiteX3507" fmla="*/ 1898820 w 6580821"/>
                <a:gd name="connsiteY3507" fmla="*/ 994009 h 1249044"/>
                <a:gd name="connsiteX3508" fmla="*/ 1898820 w 6580821"/>
                <a:gd name="connsiteY3508" fmla="*/ 989361 h 1249044"/>
                <a:gd name="connsiteX3509" fmla="*/ 1898820 w 6580821"/>
                <a:gd name="connsiteY3509" fmla="*/ 984712 h 1249044"/>
                <a:gd name="connsiteX3510" fmla="*/ 1903426 w 6580821"/>
                <a:gd name="connsiteY3510" fmla="*/ 984712 h 1249044"/>
                <a:gd name="connsiteX3511" fmla="*/ 1903426 w 6580821"/>
                <a:gd name="connsiteY3511" fmla="*/ 980064 h 1249044"/>
                <a:gd name="connsiteX3512" fmla="*/ 1903426 w 6580821"/>
                <a:gd name="connsiteY3512" fmla="*/ 975416 h 1249044"/>
                <a:gd name="connsiteX3513" fmla="*/ 1903426 w 6580821"/>
                <a:gd name="connsiteY3513" fmla="*/ 970767 h 1249044"/>
                <a:gd name="connsiteX3514" fmla="*/ 1908032 w 6580821"/>
                <a:gd name="connsiteY3514" fmla="*/ 970767 h 1249044"/>
                <a:gd name="connsiteX3515" fmla="*/ 1908032 w 6580821"/>
                <a:gd name="connsiteY3515" fmla="*/ 975416 h 1249044"/>
                <a:gd name="connsiteX3516" fmla="*/ 1912638 w 6580821"/>
                <a:gd name="connsiteY3516" fmla="*/ 975416 h 1249044"/>
                <a:gd name="connsiteX3517" fmla="*/ 1917244 w 6580821"/>
                <a:gd name="connsiteY3517" fmla="*/ 975416 h 1249044"/>
                <a:gd name="connsiteX3518" fmla="*/ 1917244 w 6580821"/>
                <a:gd name="connsiteY3518" fmla="*/ 970767 h 1249044"/>
                <a:gd name="connsiteX3519" fmla="*/ 1921850 w 6580821"/>
                <a:gd name="connsiteY3519" fmla="*/ 970767 h 1249044"/>
                <a:gd name="connsiteX3520" fmla="*/ 1921850 w 6580821"/>
                <a:gd name="connsiteY3520" fmla="*/ 966119 h 1249044"/>
                <a:gd name="connsiteX3521" fmla="*/ 1921850 w 6580821"/>
                <a:gd name="connsiteY3521" fmla="*/ 961471 h 1249044"/>
                <a:gd name="connsiteX3522" fmla="*/ 1917244 w 6580821"/>
                <a:gd name="connsiteY3522" fmla="*/ 961471 h 1249044"/>
                <a:gd name="connsiteX3523" fmla="*/ 1917244 w 6580821"/>
                <a:gd name="connsiteY3523" fmla="*/ 966119 h 1249044"/>
                <a:gd name="connsiteX3524" fmla="*/ 1917244 w 6580821"/>
                <a:gd name="connsiteY3524" fmla="*/ 970767 h 1249044"/>
                <a:gd name="connsiteX3525" fmla="*/ 1912638 w 6580821"/>
                <a:gd name="connsiteY3525" fmla="*/ 970767 h 1249044"/>
                <a:gd name="connsiteX3526" fmla="*/ 1908032 w 6580821"/>
                <a:gd name="connsiteY3526" fmla="*/ 970767 h 1249044"/>
                <a:gd name="connsiteX3527" fmla="*/ 1908032 w 6580821"/>
                <a:gd name="connsiteY3527" fmla="*/ 966119 h 1249044"/>
                <a:gd name="connsiteX3528" fmla="*/ 1908032 w 6580821"/>
                <a:gd name="connsiteY3528" fmla="*/ 961471 h 1249044"/>
                <a:gd name="connsiteX3529" fmla="*/ 1912638 w 6580821"/>
                <a:gd name="connsiteY3529" fmla="*/ 961471 h 1249044"/>
                <a:gd name="connsiteX3530" fmla="*/ 1912638 w 6580821"/>
                <a:gd name="connsiteY3530" fmla="*/ 956822 h 1249044"/>
                <a:gd name="connsiteX3531" fmla="*/ 1912638 w 6580821"/>
                <a:gd name="connsiteY3531" fmla="*/ 952174 h 1249044"/>
                <a:gd name="connsiteX3532" fmla="*/ 1917244 w 6580821"/>
                <a:gd name="connsiteY3532" fmla="*/ 952174 h 1249044"/>
                <a:gd name="connsiteX3533" fmla="*/ 1917244 w 6580821"/>
                <a:gd name="connsiteY3533" fmla="*/ 947525 h 1249044"/>
                <a:gd name="connsiteX3534" fmla="*/ 1921850 w 6580821"/>
                <a:gd name="connsiteY3534" fmla="*/ 947525 h 1249044"/>
                <a:gd name="connsiteX3535" fmla="*/ 1921850 w 6580821"/>
                <a:gd name="connsiteY3535" fmla="*/ 942877 h 1249044"/>
                <a:gd name="connsiteX3536" fmla="*/ 1921850 w 6580821"/>
                <a:gd name="connsiteY3536" fmla="*/ 938229 h 1249044"/>
                <a:gd name="connsiteX3537" fmla="*/ 1926456 w 6580821"/>
                <a:gd name="connsiteY3537" fmla="*/ 938229 h 1249044"/>
                <a:gd name="connsiteX3538" fmla="*/ 1926456 w 6580821"/>
                <a:gd name="connsiteY3538" fmla="*/ 933580 h 1249044"/>
                <a:gd name="connsiteX3539" fmla="*/ 1931062 w 6580821"/>
                <a:gd name="connsiteY3539" fmla="*/ 933580 h 1249044"/>
                <a:gd name="connsiteX3540" fmla="*/ 1931062 w 6580821"/>
                <a:gd name="connsiteY3540" fmla="*/ 928932 h 1249044"/>
                <a:gd name="connsiteX3541" fmla="*/ 1935668 w 6580821"/>
                <a:gd name="connsiteY3541" fmla="*/ 928932 h 1249044"/>
                <a:gd name="connsiteX3542" fmla="*/ 1935668 w 6580821"/>
                <a:gd name="connsiteY3542" fmla="*/ 924284 h 1249044"/>
                <a:gd name="connsiteX3543" fmla="*/ 1935668 w 6580821"/>
                <a:gd name="connsiteY3543" fmla="*/ 919635 h 1249044"/>
                <a:gd name="connsiteX3544" fmla="*/ 1940274 w 6580821"/>
                <a:gd name="connsiteY3544" fmla="*/ 919635 h 1249044"/>
                <a:gd name="connsiteX3545" fmla="*/ 1940274 w 6580821"/>
                <a:gd name="connsiteY3545" fmla="*/ 914987 h 1249044"/>
                <a:gd name="connsiteX3546" fmla="*/ 1944686 w 6580821"/>
                <a:gd name="connsiteY3546" fmla="*/ 914987 h 1249044"/>
                <a:gd name="connsiteX3547" fmla="*/ 1944686 w 6580821"/>
                <a:gd name="connsiteY3547" fmla="*/ 910484 h 1249044"/>
                <a:gd name="connsiteX3548" fmla="*/ 1949131 w 6580821"/>
                <a:gd name="connsiteY3548" fmla="*/ 910484 h 1249044"/>
                <a:gd name="connsiteX3549" fmla="*/ 1949131 w 6580821"/>
                <a:gd name="connsiteY3549" fmla="*/ 915670 h 1249044"/>
                <a:gd name="connsiteX3550" fmla="*/ 1944880 w 6580821"/>
                <a:gd name="connsiteY3550" fmla="*/ 915670 h 1249044"/>
                <a:gd name="connsiteX3551" fmla="*/ 1944880 w 6580821"/>
                <a:gd name="connsiteY3551" fmla="*/ 919635 h 1249044"/>
                <a:gd name="connsiteX3552" fmla="*/ 1944880 w 6580821"/>
                <a:gd name="connsiteY3552" fmla="*/ 924284 h 1249044"/>
                <a:gd name="connsiteX3553" fmla="*/ 1940274 w 6580821"/>
                <a:gd name="connsiteY3553" fmla="*/ 924284 h 1249044"/>
                <a:gd name="connsiteX3554" fmla="*/ 1940274 w 6580821"/>
                <a:gd name="connsiteY3554" fmla="*/ 928932 h 1249044"/>
                <a:gd name="connsiteX3555" fmla="*/ 1940274 w 6580821"/>
                <a:gd name="connsiteY3555" fmla="*/ 933449 h 1249044"/>
                <a:gd name="connsiteX3556" fmla="*/ 1944686 w 6580821"/>
                <a:gd name="connsiteY3556" fmla="*/ 933449 h 1249044"/>
                <a:gd name="connsiteX3557" fmla="*/ 1944686 w 6580821"/>
                <a:gd name="connsiteY3557" fmla="*/ 929004 h 1249044"/>
                <a:gd name="connsiteX3558" fmla="*/ 1944686 w 6580821"/>
                <a:gd name="connsiteY3558" fmla="*/ 924559 h 1249044"/>
                <a:gd name="connsiteX3559" fmla="*/ 1949131 w 6580821"/>
                <a:gd name="connsiteY3559" fmla="*/ 924559 h 1249044"/>
                <a:gd name="connsiteX3560" fmla="*/ 1949131 w 6580821"/>
                <a:gd name="connsiteY3560" fmla="*/ 920114 h 1249044"/>
                <a:gd name="connsiteX3561" fmla="*/ 1953576 w 6580821"/>
                <a:gd name="connsiteY3561" fmla="*/ 920114 h 1249044"/>
                <a:gd name="connsiteX3562" fmla="*/ 1953576 w 6580821"/>
                <a:gd name="connsiteY3562" fmla="*/ 915669 h 1249044"/>
                <a:gd name="connsiteX3563" fmla="*/ 1958021 w 6580821"/>
                <a:gd name="connsiteY3563" fmla="*/ 915669 h 1249044"/>
                <a:gd name="connsiteX3564" fmla="*/ 1958021 w 6580821"/>
                <a:gd name="connsiteY3564" fmla="*/ 920114 h 1249044"/>
                <a:gd name="connsiteX3565" fmla="*/ 1958021 w 6580821"/>
                <a:gd name="connsiteY3565" fmla="*/ 924559 h 1249044"/>
                <a:gd name="connsiteX3566" fmla="*/ 1953576 w 6580821"/>
                <a:gd name="connsiteY3566" fmla="*/ 924559 h 1249044"/>
                <a:gd name="connsiteX3567" fmla="*/ 1953576 w 6580821"/>
                <a:gd name="connsiteY3567" fmla="*/ 929004 h 1249044"/>
                <a:gd name="connsiteX3568" fmla="*/ 1949131 w 6580821"/>
                <a:gd name="connsiteY3568" fmla="*/ 929004 h 1249044"/>
                <a:gd name="connsiteX3569" fmla="*/ 1949131 w 6580821"/>
                <a:gd name="connsiteY3569" fmla="*/ 933449 h 1249044"/>
                <a:gd name="connsiteX3570" fmla="*/ 1949131 w 6580821"/>
                <a:gd name="connsiteY3570" fmla="*/ 937894 h 1249044"/>
                <a:gd name="connsiteX3571" fmla="*/ 1944686 w 6580821"/>
                <a:gd name="connsiteY3571" fmla="*/ 937894 h 1249044"/>
                <a:gd name="connsiteX3572" fmla="*/ 1944686 w 6580821"/>
                <a:gd name="connsiteY3572" fmla="*/ 942339 h 1249044"/>
                <a:gd name="connsiteX3573" fmla="*/ 1944686 w 6580821"/>
                <a:gd name="connsiteY3573" fmla="*/ 946784 h 1249044"/>
                <a:gd name="connsiteX3574" fmla="*/ 1940241 w 6580821"/>
                <a:gd name="connsiteY3574" fmla="*/ 946784 h 1249044"/>
                <a:gd name="connsiteX3575" fmla="*/ 1940241 w 6580821"/>
                <a:gd name="connsiteY3575" fmla="*/ 951229 h 1249044"/>
                <a:gd name="connsiteX3576" fmla="*/ 1935796 w 6580821"/>
                <a:gd name="connsiteY3576" fmla="*/ 951229 h 1249044"/>
                <a:gd name="connsiteX3577" fmla="*/ 1931351 w 6580821"/>
                <a:gd name="connsiteY3577" fmla="*/ 951229 h 1249044"/>
                <a:gd name="connsiteX3578" fmla="*/ 1931351 w 6580821"/>
                <a:gd name="connsiteY3578" fmla="*/ 946784 h 1249044"/>
                <a:gd name="connsiteX3579" fmla="*/ 1935796 w 6580821"/>
                <a:gd name="connsiteY3579" fmla="*/ 946784 h 1249044"/>
                <a:gd name="connsiteX3580" fmla="*/ 1935796 w 6580821"/>
                <a:gd name="connsiteY3580" fmla="*/ 942339 h 1249044"/>
                <a:gd name="connsiteX3581" fmla="*/ 1940241 w 6580821"/>
                <a:gd name="connsiteY3581" fmla="*/ 942339 h 1249044"/>
                <a:gd name="connsiteX3582" fmla="*/ 1940241 w 6580821"/>
                <a:gd name="connsiteY3582" fmla="*/ 937894 h 1249044"/>
                <a:gd name="connsiteX3583" fmla="*/ 1940241 w 6580821"/>
                <a:gd name="connsiteY3583" fmla="*/ 933580 h 1249044"/>
                <a:gd name="connsiteX3584" fmla="*/ 1935668 w 6580821"/>
                <a:gd name="connsiteY3584" fmla="*/ 933580 h 1249044"/>
                <a:gd name="connsiteX3585" fmla="*/ 1935668 w 6580821"/>
                <a:gd name="connsiteY3585" fmla="*/ 938229 h 1249044"/>
                <a:gd name="connsiteX3586" fmla="*/ 1935668 w 6580821"/>
                <a:gd name="connsiteY3586" fmla="*/ 942877 h 1249044"/>
                <a:gd name="connsiteX3587" fmla="*/ 1931062 w 6580821"/>
                <a:gd name="connsiteY3587" fmla="*/ 942877 h 1249044"/>
                <a:gd name="connsiteX3588" fmla="*/ 1931062 w 6580821"/>
                <a:gd name="connsiteY3588" fmla="*/ 947525 h 1249044"/>
                <a:gd name="connsiteX3589" fmla="*/ 1926456 w 6580821"/>
                <a:gd name="connsiteY3589" fmla="*/ 947525 h 1249044"/>
                <a:gd name="connsiteX3590" fmla="*/ 1926456 w 6580821"/>
                <a:gd name="connsiteY3590" fmla="*/ 952174 h 1249044"/>
                <a:gd name="connsiteX3591" fmla="*/ 1931062 w 6580821"/>
                <a:gd name="connsiteY3591" fmla="*/ 952174 h 1249044"/>
                <a:gd name="connsiteX3592" fmla="*/ 1926456 w 6580821"/>
                <a:gd name="connsiteY3592" fmla="*/ 956822 h 1249044"/>
                <a:gd name="connsiteX3593" fmla="*/ 1926456 w 6580821"/>
                <a:gd name="connsiteY3593" fmla="*/ 961471 h 1249044"/>
                <a:gd name="connsiteX3594" fmla="*/ 1931062 w 6580821"/>
                <a:gd name="connsiteY3594" fmla="*/ 961471 h 1249044"/>
                <a:gd name="connsiteX3595" fmla="*/ 1931062 w 6580821"/>
                <a:gd name="connsiteY3595" fmla="*/ 966119 h 1249044"/>
                <a:gd name="connsiteX3596" fmla="*/ 1935668 w 6580821"/>
                <a:gd name="connsiteY3596" fmla="*/ 966119 h 1249044"/>
                <a:gd name="connsiteX3597" fmla="*/ 1935668 w 6580821"/>
                <a:gd name="connsiteY3597" fmla="*/ 961471 h 1249044"/>
                <a:gd name="connsiteX3598" fmla="*/ 1940274 w 6580821"/>
                <a:gd name="connsiteY3598" fmla="*/ 961471 h 1249044"/>
                <a:gd name="connsiteX3599" fmla="*/ 1940274 w 6580821"/>
                <a:gd name="connsiteY3599" fmla="*/ 956822 h 1249044"/>
                <a:gd name="connsiteX3600" fmla="*/ 1944880 w 6580821"/>
                <a:gd name="connsiteY3600" fmla="*/ 956822 h 1249044"/>
                <a:gd name="connsiteX3601" fmla="*/ 1944880 w 6580821"/>
                <a:gd name="connsiteY3601" fmla="*/ 952174 h 1249044"/>
                <a:gd name="connsiteX3602" fmla="*/ 1944880 w 6580821"/>
                <a:gd name="connsiteY3602" fmla="*/ 947525 h 1249044"/>
                <a:gd name="connsiteX3603" fmla="*/ 1949486 w 6580821"/>
                <a:gd name="connsiteY3603" fmla="*/ 947525 h 1249044"/>
                <a:gd name="connsiteX3604" fmla="*/ 1949486 w 6580821"/>
                <a:gd name="connsiteY3604" fmla="*/ 942877 h 1249044"/>
                <a:gd name="connsiteX3605" fmla="*/ 1949486 w 6580821"/>
                <a:gd name="connsiteY3605" fmla="*/ 938229 h 1249044"/>
                <a:gd name="connsiteX3606" fmla="*/ 1949486 w 6580821"/>
                <a:gd name="connsiteY3606" fmla="*/ 933580 h 1249044"/>
                <a:gd name="connsiteX3607" fmla="*/ 1954092 w 6580821"/>
                <a:gd name="connsiteY3607" fmla="*/ 933580 h 1249044"/>
                <a:gd name="connsiteX3608" fmla="*/ 1958698 w 6580821"/>
                <a:gd name="connsiteY3608" fmla="*/ 933580 h 1249044"/>
                <a:gd name="connsiteX3609" fmla="*/ 1958698 w 6580821"/>
                <a:gd name="connsiteY3609" fmla="*/ 928932 h 1249044"/>
                <a:gd name="connsiteX3610" fmla="*/ 1963304 w 6580821"/>
                <a:gd name="connsiteY3610" fmla="*/ 928932 h 1249044"/>
                <a:gd name="connsiteX3611" fmla="*/ 1963304 w 6580821"/>
                <a:gd name="connsiteY3611" fmla="*/ 924284 h 1249044"/>
                <a:gd name="connsiteX3612" fmla="*/ 1958698 w 6580821"/>
                <a:gd name="connsiteY3612" fmla="*/ 924284 h 1249044"/>
                <a:gd name="connsiteX3613" fmla="*/ 1958698 w 6580821"/>
                <a:gd name="connsiteY3613" fmla="*/ 919635 h 1249044"/>
                <a:gd name="connsiteX3614" fmla="*/ 1963304 w 6580821"/>
                <a:gd name="connsiteY3614" fmla="*/ 919635 h 1249044"/>
                <a:gd name="connsiteX3615" fmla="*/ 1967910 w 6580821"/>
                <a:gd name="connsiteY3615" fmla="*/ 919635 h 1249044"/>
                <a:gd name="connsiteX3616" fmla="*/ 1967910 w 6580821"/>
                <a:gd name="connsiteY3616" fmla="*/ 914987 h 1249044"/>
                <a:gd name="connsiteX3617" fmla="*/ 1972516 w 6580821"/>
                <a:gd name="connsiteY3617" fmla="*/ 914987 h 1249044"/>
                <a:gd name="connsiteX3618" fmla="*/ 1977122 w 6580821"/>
                <a:gd name="connsiteY3618" fmla="*/ 910339 h 1249044"/>
                <a:gd name="connsiteX3619" fmla="*/ 1972516 w 6580821"/>
                <a:gd name="connsiteY3619" fmla="*/ 910339 h 1249044"/>
                <a:gd name="connsiteX3620" fmla="*/ 1972516 w 6580821"/>
                <a:gd name="connsiteY3620" fmla="*/ 905690 h 1249044"/>
                <a:gd name="connsiteX3621" fmla="*/ 1977122 w 6580821"/>
                <a:gd name="connsiteY3621" fmla="*/ 905690 h 1249044"/>
                <a:gd name="connsiteX3622" fmla="*/ 1981728 w 6580821"/>
                <a:gd name="connsiteY3622" fmla="*/ 905690 h 1249044"/>
                <a:gd name="connsiteX3623" fmla="*/ 1981728 w 6580821"/>
                <a:gd name="connsiteY3623" fmla="*/ 901042 h 1249044"/>
                <a:gd name="connsiteX3624" fmla="*/ 1977122 w 6580821"/>
                <a:gd name="connsiteY3624" fmla="*/ 901042 h 1249044"/>
                <a:gd name="connsiteX3625" fmla="*/ 1972516 w 6580821"/>
                <a:gd name="connsiteY3625" fmla="*/ 901042 h 1249044"/>
                <a:gd name="connsiteX3626" fmla="*/ 1972516 w 6580821"/>
                <a:gd name="connsiteY3626" fmla="*/ 905690 h 1249044"/>
                <a:gd name="connsiteX3627" fmla="*/ 1967910 w 6580821"/>
                <a:gd name="connsiteY3627" fmla="*/ 905690 h 1249044"/>
                <a:gd name="connsiteX3628" fmla="*/ 1967910 w 6580821"/>
                <a:gd name="connsiteY3628" fmla="*/ 910339 h 1249044"/>
                <a:gd name="connsiteX3629" fmla="*/ 1963304 w 6580821"/>
                <a:gd name="connsiteY3629" fmla="*/ 910339 h 1249044"/>
                <a:gd name="connsiteX3630" fmla="*/ 1963304 w 6580821"/>
                <a:gd name="connsiteY3630" fmla="*/ 905690 h 1249044"/>
                <a:gd name="connsiteX3631" fmla="*/ 1963304 w 6580821"/>
                <a:gd name="connsiteY3631" fmla="*/ 901042 h 1249044"/>
                <a:gd name="connsiteX3632" fmla="*/ 1967910 w 6580821"/>
                <a:gd name="connsiteY3632" fmla="*/ 901042 h 1249044"/>
                <a:gd name="connsiteX3633" fmla="*/ 1967910 w 6580821"/>
                <a:gd name="connsiteY3633" fmla="*/ 896393 h 1249044"/>
                <a:gd name="connsiteX3634" fmla="*/ 1972516 w 6580821"/>
                <a:gd name="connsiteY3634" fmla="*/ 896393 h 1249044"/>
                <a:gd name="connsiteX3635" fmla="*/ 1972516 w 6580821"/>
                <a:gd name="connsiteY3635" fmla="*/ 891745 h 1249044"/>
                <a:gd name="connsiteX3636" fmla="*/ 1977122 w 6580821"/>
                <a:gd name="connsiteY3636" fmla="*/ 891745 h 1249044"/>
                <a:gd name="connsiteX3637" fmla="*/ 1981728 w 6580821"/>
                <a:gd name="connsiteY3637" fmla="*/ 891745 h 1249044"/>
                <a:gd name="connsiteX3638" fmla="*/ 1981728 w 6580821"/>
                <a:gd name="connsiteY3638" fmla="*/ 896393 h 1249044"/>
                <a:gd name="connsiteX3639" fmla="*/ 1986334 w 6580821"/>
                <a:gd name="connsiteY3639" fmla="*/ 896393 h 1249044"/>
                <a:gd name="connsiteX3640" fmla="*/ 1986334 w 6580821"/>
                <a:gd name="connsiteY3640" fmla="*/ 901042 h 1249044"/>
                <a:gd name="connsiteX3641" fmla="*/ 1990941 w 6580821"/>
                <a:gd name="connsiteY3641" fmla="*/ 901042 h 1249044"/>
                <a:gd name="connsiteX3642" fmla="*/ 1990941 w 6580821"/>
                <a:gd name="connsiteY3642" fmla="*/ 896393 h 1249044"/>
                <a:gd name="connsiteX3643" fmla="*/ 1986334 w 6580821"/>
                <a:gd name="connsiteY3643" fmla="*/ 896393 h 1249044"/>
                <a:gd name="connsiteX3644" fmla="*/ 1986334 w 6580821"/>
                <a:gd name="connsiteY3644" fmla="*/ 891745 h 1249044"/>
                <a:gd name="connsiteX3645" fmla="*/ 1986334 w 6580821"/>
                <a:gd name="connsiteY3645" fmla="*/ 887097 h 1249044"/>
                <a:gd name="connsiteX3646" fmla="*/ 1990941 w 6580821"/>
                <a:gd name="connsiteY3646" fmla="*/ 887097 h 1249044"/>
                <a:gd name="connsiteX3647" fmla="*/ 1995547 w 6580821"/>
                <a:gd name="connsiteY3647" fmla="*/ 887097 h 1249044"/>
                <a:gd name="connsiteX3648" fmla="*/ 1995547 w 6580821"/>
                <a:gd name="connsiteY3648" fmla="*/ 882448 h 1249044"/>
                <a:gd name="connsiteX3649" fmla="*/ 2000153 w 6580821"/>
                <a:gd name="connsiteY3649" fmla="*/ 882448 h 1249044"/>
                <a:gd name="connsiteX3650" fmla="*/ 2000153 w 6580821"/>
                <a:gd name="connsiteY3650" fmla="*/ 877800 h 1249044"/>
                <a:gd name="connsiteX3651" fmla="*/ 2000153 w 6580821"/>
                <a:gd name="connsiteY3651" fmla="*/ 873152 h 1249044"/>
                <a:gd name="connsiteX3652" fmla="*/ 1995547 w 6580821"/>
                <a:gd name="connsiteY3652" fmla="*/ 873152 h 1249044"/>
                <a:gd name="connsiteX3653" fmla="*/ 1995547 w 6580821"/>
                <a:gd name="connsiteY3653" fmla="*/ 868503 h 1249044"/>
                <a:gd name="connsiteX3654" fmla="*/ 2000153 w 6580821"/>
                <a:gd name="connsiteY3654" fmla="*/ 868503 h 1249044"/>
                <a:gd name="connsiteX3655" fmla="*/ 2004759 w 6580821"/>
                <a:gd name="connsiteY3655" fmla="*/ 868503 h 1249044"/>
                <a:gd name="connsiteX3656" fmla="*/ 2004759 w 6580821"/>
                <a:gd name="connsiteY3656" fmla="*/ 873152 h 1249044"/>
                <a:gd name="connsiteX3657" fmla="*/ 2009365 w 6580821"/>
                <a:gd name="connsiteY3657" fmla="*/ 873152 h 1249044"/>
                <a:gd name="connsiteX3658" fmla="*/ 2009365 w 6580821"/>
                <a:gd name="connsiteY3658" fmla="*/ 868503 h 1249044"/>
                <a:gd name="connsiteX3659" fmla="*/ 2004759 w 6580821"/>
                <a:gd name="connsiteY3659" fmla="*/ 868503 h 1249044"/>
                <a:gd name="connsiteX3660" fmla="*/ 2004759 w 6580821"/>
                <a:gd name="connsiteY3660" fmla="*/ 863855 h 1249044"/>
                <a:gd name="connsiteX3661" fmla="*/ 2009365 w 6580821"/>
                <a:gd name="connsiteY3661" fmla="*/ 863855 h 1249044"/>
                <a:gd name="connsiteX3662" fmla="*/ 2013971 w 6580821"/>
                <a:gd name="connsiteY3662" fmla="*/ 863855 h 1249044"/>
                <a:gd name="connsiteX3663" fmla="*/ 2018577 w 6580821"/>
                <a:gd name="connsiteY3663" fmla="*/ 863855 h 1249044"/>
                <a:gd name="connsiteX3664" fmla="*/ 2018577 w 6580821"/>
                <a:gd name="connsiteY3664" fmla="*/ 859207 h 1249044"/>
                <a:gd name="connsiteX3665" fmla="*/ 2018577 w 6580821"/>
                <a:gd name="connsiteY3665" fmla="*/ 854558 h 1249044"/>
                <a:gd name="connsiteX3666" fmla="*/ 2018577 w 6580821"/>
                <a:gd name="connsiteY3666" fmla="*/ 849910 h 1249044"/>
                <a:gd name="connsiteX3667" fmla="*/ 2023183 w 6580821"/>
                <a:gd name="connsiteY3667" fmla="*/ 849910 h 1249044"/>
                <a:gd name="connsiteX3668" fmla="*/ 2027789 w 6580821"/>
                <a:gd name="connsiteY3668" fmla="*/ 849910 h 1249044"/>
                <a:gd name="connsiteX3669" fmla="*/ 2027789 w 6580821"/>
                <a:gd name="connsiteY3669" fmla="*/ 845261 h 1249044"/>
                <a:gd name="connsiteX3670" fmla="*/ 2032395 w 6580821"/>
                <a:gd name="connsiteY3670" fmla="*/ 845261 h 1249044"/>
                <a:gd name="connsiteX3671" fmla="*/ 2037001 w 6580821"/>
                <a:gd name="connsiteY3671" fmla="*/ 845261 h 1249044"/>
                <a:gd name="connsiteX3672" fmla="*/ 2037001 w 6580821"/>
                <a:gd name="connsiteY3672" fmla="*/ 840613 h 1249044"/>
                <a:gd name="connsiteX3673" fmla="*/ 2041607 w 6580821"/>
                <a:gd name="connsiteY3673" fmla="*/ 840613 h 1249044"/>
                <a:gd name="connsiteX3674" fmla="*/ 2046213 w 6580821"/>
                <a:gd name="connsiteY3674" fmla="*/ 840613 h 1249044"/>
                <a:gd name="connsiteX3675" fmla="*/ 2046213 w 6580821"/>
                <a:gd name="connsiteY3675" fmla="*/ 835965 h 1249044"/>
                <a:gd name="connsiteX3676" fmla="*/ 2050819 w 6580821"/>
                <a:gd name="connsiteY3676" fmla="*/ 835965 h 1249044"/>
                <a:gd name="connsiteX3677" fmla="*/ 2050819 w 6580821"/>
                <a:gd name="connsiteY3677" fmla="*/ 831316 h 1249044"/>
                <a:gd name="connsiteX3678" fmla="*/ 2055425 w 6580821"/>
                <a:gd name="connsiteY3678" fmla="*/ 831316 h 1249044"/>
                <a:gd name="connsiteX3679" fmla="*/ 2055425 w 6580821"/>
                <a:gd name="connsiteY3679" fmla="*/ 826668 h 1249044"/>
                <a:gd name="connsiteX3680" fmla="*/ 2060031 w 6580821"/>
                <a:gd name="connsiteY3680" fmla="*/ 826668 h 1249044"/>
                <a:gd name="connsiteX3681" fmla="*/ 2064637 w 6580821"/>
                <a:gd name="connsiteY3681" fmla="*/ 826668 h 1249044"/>
                <a:gd name="connsiteX3682" fmla="*/ 2069243 w 6580821"/>
                <a:gd name="connsiteY3682" fmla="*/ 826668 h 1249044"/>
                <a:gd name="connsiteX3683" fmla="*/ 2069243 w 6580821"/>
                <a:gd name="connsiteY3683" fmla="*/ 822020 h 1249044"/>
                <a:gd name="connsiteX3684" fmla="*/ 2069243 w 6580821"/>
                <a:gd name="connsiteY3684" fmla="*/ 817371 h 1249044"/>
                <a:gd name="connsiteX3685" fmla="*/ 2073849 w 6580821"/>
                <a:gd name="connsiteY3685" fmla="*/ 817371 h 1249044"/>
                <a:gd name="connsiteX3686" fmla="*/ 2078455 w 6580821"/>
                <a:gd name="connsiteY3686" fmla="*/ 817371 h 1249044"/>
                <a:gd name="connsiteX3687" fmla="*/ 2083062 w 6580821"/>
                <a:gd name="connsiteY3687" fmla="*/ 817371 h 1249044"/>
                <a:gd name="connsiteX3688" fmla="*/ 2083062 w 6580821"/>
                <a:gd name="connsiteY3688" fmla="*/ 812723 h 1249044"/>
                <a:gd name="connsiteX3689" fmla="*/ 2087668 w 6580821"/>
                <a:gd name="connsiteY3689" fmla="*/ 812723 h 1249044"/>
                <a:gd name="connsiteX3690" fmla="*/ 2092274 w 6580821"/>
                <a:gd name="connsiteY3690" fmla="*/ 812723 h 1249044"/>
                <a:gd name="connsiteX3691" fmla="*/ 2092274 w 6580821"/>
                <a:gd name="connsiteY3691" fmla="*/ 808074 h 1249044"/>
                <a:gd name="connsiteX3692" fmla="*/ 2087668 w 6580821"/>
                <a:gd name="connsiteY3692" fmla="*/ 808074 h 1249044"/>
                <a:gd name="connsiteX3693" fmla="*/ 2083062 w 6580821"/>
                <a:gd name="connsiteY3693" fmla="*/ 808074 h 1249044"/>
                <a:gd name="connsiteX3694" fmla="*/ 2083062 w 6580821"/>
                <a:gd name="connsiteY3694" fmla="*/ 803426 h 1249044"/>
                <a:gd name="connsiteX3695" fmla="*/ 2087668 w 6580821"/>
                <a:gd name="connsiteY3695" fmla="*/ 803426 h 1249044"/>
                <a:gd name="connsiteX3696" fmla="*/ 2092274 w 6580821"/>
                <a:gd name="connsiteY3696" fmla="*/ 803426 h 1249044"/>
                <a:gd name="connsiteX3697" fmla="*/ 2096880 w 6580821"/>
                <a:gd name="connsiteY3697" fmla="*/ 803426 h 1249044"/>
                <a:gd name="connsiteX3698" fmla="*/ 2096880 w 6580821"/>
                <a:gd name="connsiteY3698" fmla="*/ 798778 h 1249044"/>
                <a:gd name="connsiteX3699" fmla="*/ 2101486 w 6580821"/>
                <a:gd name="connsiteY3699" fmla="*/ 798778 h 1249044"/>
                <a:gd name="connsiteX3700" fmla="*/ 2101486 w 6580821"/>
                <a:gd name="connsiteY3700" fmla="*/ 794129 h 1249044"/>
                <a:gd name="connsiteX3701" fmla="*/ 2106092 w 6580821"/>
                <a:gd name="connsiteY3701" fmla="*/ 794129 h 1249044"/>
                <a:gd name="connsiteX3702" fmla="*/ 2106092 w 6580821"/>
                <a:gd name="connsiteY3702" fmla="*/ 798778 h 1249044"/>
                <a:gd name="connsiteX3703" fmla="*/ 2110698 w 6580821"/>
                <a:gd name="connsiteY3703" fmla="*/ 798778 h 1249044"/>
                <a:gd name="connsiteX3704" fmla="*/ 2110698 w 6580821"/>
                <a:gd name="connsiteY3704" fmla="*/ 794129 h 1249044"/>
                <a:gd name="connsiteX3705" fmla="*/ 2115304 w 6580821"/>
                <a:gd name="connsiteY3705" fmla="*/ 794129 h 1249044"/>
                <a:gd name="connsiteX3706" fmla="*/ 2119910 w 6580821"/>
                <a:gd name="connsiteY3706" fmla="*/ 794129 h 1249044"/>
                <a:gd name="connsiteX3707" fmla="*/ 2119910 w 6580821"/>
                <a:gd name="connsiteY3707" fmla="*/ 789481 h 1249044"/>
                <a:gd name="connsiteX3708" fmla="*/ 2129122 w 6580821"/>
                <a:gd name="connsiteY3708" fmla="*/ 789481 h 1249044"/>
                <a:gd name="connsiteX3709" fmla="*/ 2129122 w 6580821"/>
                <a:gd name="connsiteY3709" fmla="*/ 784833 h 1249044"/>
                <a:gd name="connsiteX3710" fmla="*/ 2133728 w 6580821"/>
                <a:gd name="connsiteY3710" fmla="*/ 784833 h 1249044"/>
                <a:gd name="connsiteX3711" fmla="*/ 2138334 w 6580821"/>
                <a:gd name="connsiteY3711" fmla="*/ 784833 h 1249044"/>
                <a:gd name="connsiteX3712" fmla="*/ 2138334 w 6580821"/>
                <a:gd name="connsiteY3712" fmla="*/ 780184 h 1249044"/>
                <a:gd name="connsiteX3713" fmla="*/ 2142940 w 6580821"/>
                <a:gd name="connsiteY3713" fmla="*/ 780184 h 1249044"/>
                <a:gd name="connsiteX3714" fmla="*/ 2147546 w 6580821"/>
                <a:gd name="connsiteY3714" fmla="*/ 780184 h 1249044"/>
                <a:gd name="connsiteX3715" fmla="*/ 2152152 w 6580821"/>
                <a:gd name="connsiteY3715" fmla="*/ 780184 h 1249044"/>
                <a:gd name="connsiteX3716" fmla="*/ 2161364 w 6580821"/>
                <a:gd name="connsiteY3716" fmla="*/ 780184 h 1249044"/>
                <a:gd name="connsiteX3717" fmla="*/ 2161364 w 6580821"/>
                <a:gd name="connsiteY3717" fmla="*/ 775536 h 1249044"/>
                <a:gd name="connsiteX3718" fmla="*/ 2165970 w 6580821"/>
                <a:gd name="connsiteY3718" fmla="*/ 775536 h 1249044"/>
                <a:gd name="connsiteX3719" fmla="*/ 2170576 w 6580821"/>
                <a:gd name="connsiteY3719" fmla="*/ 775536 h 1249044"/>
                <a:gd name="connsiteX3720" fmla="*/ 2170576 w 6580821"/>
                <a:gd name="connsiteY3720" fmla="*/ 770888 h 1249044"/>
                <a:gd name="connsiteX3721" fmla="*/ 2179789 w 6580821"/>
                <a:gd name="connsiteY3721" fmla="*/ 770888 h 1249044"/>
                <a:gd name="connsiteX3722" fmla="*/ 2184395 w 6580821"/>
                <a:gd name="connsiteY3722" fmla="*/ 770888 h 1249044"/>
                <a:gd name="connsiteX3723" fmla="*/ 2184395 w 6580821"/>
                <a:gd name="connsiteY3723" fmla="*/ 766239 h 1249044"/>
                <a:gd name="connsiteX3724" fmla="*/ 2189001 w 6580821"/>
                <a:gd name="connsiteY3724" fmla="*/ 766239 h 1249044"/>
                <a:gd name="connsiteX3725" fmla="*/ 2193607 w 6580821"/>
                <a:gd name="connsiteY3725" fmla="*/ 766239 h 1249044"/>
                <a:gd name="connsiteX3726" fmla="*/ 2198213 w 6580821"/>
                <a:gd name="connsiteY3726" fmla="*/ 766239 h 1249044"/>
                <a:gd name="connsiteX3727" fmla="*/ 2202819 w 6580821"/>
                <a:gd name="connsiteY3727" fmla="*/ 766239 h 1249044"/>
                <a:gd name="connsiteX3728" fmla="*/ 2202819 w 6580821"/>
                <a:gd name="connsiteY3728" fmla="*/ 761591 h 1249044"/>
                <a:gd name="connsiteX3729" fmla="*/ 2207425 w 6580821"/>
                <a:gd name="connsiteY3729" fmla="*/ 761591 h 1249044"/>
                <a:gd name="connsiteX3730" fmla="*/ 2212031 w 6580821"/>
                <a:gd name="connsiteY3730" fmla="*/ 761591 h 1249044"/>
                <a:gd name="connsiteX3731" fmla="*/ 2216637 w 6580821"/>
                <a:gd name="connsiteY3731" fmla="*/ 761591 h 1249044"/>
                <a:gd name="connsiteX3732" fmla="*/ 2216637 w 6580821"/>
                <a:gd name="connsiteY3732" fmla="*/ 756942 h 1249044"/>
                <a:gd name="connsiteX3733" fmla="*/ 2221243 w 6580821"/>
                <a:gd name="connsiteY3733" fmla="*/ 756942 h 1249044"/>
                <a:gd name="connsiteX3734" fmla="*/ 2225849 w 6580821"/>
                <a:gd name="connsiteY3734" fmla="*/ 756942 h 1249044"/>
                <a:gd name="connsiteX3735" fmla="*/ 2235061 w 6580821"/>
                <a:gd name="connsiteY3735" fmla="*/ 756942 h 1249044"/>
                <a:gd name="connsiteX3736" fmla="*/ 2235061 w 6580821"/>
                <a:gd name="connsiteY3736" fmla="*/ 752294 h 1249044"/>
                <a:gd name="connsiteX3737" fmla="*/ 2239667 w 6580821"/>
                <a:gd name="connsiteY3737" fmla="*/ 752294 h 1249044"/>
                <a:gd name="connsiteX3738" fmla="*/ 2244273 w 6580821"/>
                <a:gd name="connsiteY3738" fmla="*/ 752294 h 1249044"/>
                <a:gd name="connsiteX3739" fmla="*/ 2248879 w 6580821"/>
                <a:gd name="connsiteY3739" fmla="*/ 752294 h 1249044"/>
                <a:gd name="connsiteX3740" fmla="*/ 2253485 w 6580821"/>
                <a:gd name="connsiteY3740" fmla="*/ 752294 h 1249044"/>
                <a:gd name="connsiteX3741" fmla="*/ 2253485 w 6580821"/>
                <a:gd name="connsiteY3741" fmla="*/ 747646 h 1249044"/>
                <a:gd name="connsiteX3742" fmla="*/ 2258091 w 6580821"/>
                <a:gd name="connsiteY3742" fmla="*/ 747646 h 1249044"/>
                <a:gd name="connsiteX3743" fmla="*/ 2262697 w 6580821"/>
                <a:gd name="connsiteY3743" fmla="*/ 747646 h 1249044"/>
                <a:gd name="connsiteX3744" fmla="*/ 2267304 w 6580821"/>
                <a:gd name="connsiteY3744" fmla="*/ 747646 h 1249044"/>
                <a:gd name="connsiteX3745" fmla="*/ 2267304 w 6580821"/>
                <a:gd name="connsiteY3745" fmla="*/ 742997 h 1249044"/>
                <a:gd name="connsiteX3746" fmla="*/ 2271910 w 6580821"/>
                <a:gd name="connsiteY3746" fmla="*/ 742997 h 1249044"/>
                <a:gd name="connsiteX3747" fmla="*/ 2271910 w 6580821"/>
                <a:gd name="connsiteY3747" fmla="*/ 747646 h 1249044"/>
                <a:gd name="connsiteX3748" fmla="*/ 2276516 w 6580821"/>
                <a:gd name="connsiteY3748" fmla="*/ 747646 h 1249044"/>
                <a:gd name="connsiteX3749" fmla="*/ 2276516 w 6580821"/>
                <a:gd name="connsiteY3749" fmla="*/ 742997 h 1249044"/>
                <a:gd name="connsiteX3750" fmla="*/ 2281122 w 6580821"/>
                <a:gd name="connsiteY3750" fmla="*/ 742997 h 1249044"/>
                <a:gd name="connsiteX3751" fmla="*/ 2290334 w 6580821"/>
                <a:gd name="connsiteY3751" fmla="*/ 742997 h 1249044"/>
                <a:gd name="connsiteX3752" fmla="*/ 2290334 w 6580821"/>
                <a:gd name="connsiteY3752" fmla="*/ 738349 h 1249044"/>
                <a:gd name="connsiteX3753" fmla="*/ 2294940 w 6580821"/>
                <a:gd name="connsiteY3753" fmla="*/ 738349 h 1249044"/>
                <a:gd name="connsiteX3754" fmla="*/ 2294940 w 6580821"/>
                <a:gd name="connsiteY3754" fmla="*/ 733701 h 1249044"/>
                <a:gd name="connsiteX3755" fmla="*/ 2299546 w 6580821"/>
                <a:gd name="connsiteY3755" fmla="*/ 733701 h 1249044"/>
                <a:gd name="connsiteX3756" fmla="*/ 2299546 w 6580821"/>
                <a:gd name="connsiteY3756" fmla="*/ 729052 h 1249044"/>
                <a:gd name="connsiteX3757" fmla="*/ 2299546 w 6580821"/>
                <a:gd name="connsiteY3757" fmla="*/ 724404 h 1249044"/>
                <a:gd name="connsiteX3758" fmla="*/ 2299546 w 6580821"/>
                <a:gd name="connsiteY3758" fmla="*/ 719756 h 1249044"/>
                <a:gd name="connsiteX3759" fmla="*/ 2304152 w 6580821"/>
                <a:gd name="connsiteY3759" fmla="*/ 719756 h 1249044"/>
                <a:gd name="connsiteX3760" fmla="*/ 2304152 w 6580821"/>
                <a:gd name="connsiteY3760" fmla="*/ 715107 h 1249044"/>
                <a:gd name="connsiteX3761" fmla="*/ 2304152 w 6580821"/>
                <a:gd name="connsiteY3761" fmla="*/ 710459 h 1249044"/>
                <a:gd name="connsiteX3762" fmla="*/ 2304152 w 6580821"/>
                <a:gd name="connsiteY3762" fmla="*/ 705810 h 1249044"/>
                <a:gd name="connsiteX3763" fmla="*/ 2308758 w 6580821"/>
                <a:gd name="connsiteY3763" fmla="*/ 705810 h 1249044"/>
                <a:gd name="connsiteX3764" fmla="*/ 2308758 w 6580821"/>
                <a:gd name="connsiteY3764" fmla="*/ 701162 h 1249044"/>
                <a:gd name="connsiteX3765" fmla="*/ 2308758 w 6580821"/>
                <a:gd name="connsiteY3765" fmla="*/ 696514 h 1249044"/>
                <a:gd name="connsiteX3766" fmla="*/ 2308758 w 6580821"/>
                <a:gd name="connsiteY3766" fmla="*/ 691865 h 1249044"/>
                <a:gd name="connsiteX3767" fmla="*/ 2313364 w 6580821"/>
                <a:gd name="connsiteY3767" fmla="*/ 691865 h 1249044"/>
                <a:gd name="connsiteX3768" fmla="*/ 2313364 w 6580821"/>
                <a:gd name="connsiteY3768" fmla="*/ 687217 h 1249044"/>
                <a:gd name="connsiteX3769" fmla="*/ 2313364 w 6580821"/>
                <a:gd name="connsiteY3769" fmla="*/ 682569 h 1249044"/>
                <a:gd name="connsiteX3770" fmla="*/ 2313364 w 6580821"/>
                <a:gd name="connsiteY3770" fmla="*/ 677920 h 1249044"/>
                <a:gd name="connsiteX3771" fmla="*/ 2313364 w 6580821"/>
                <a:gd name="connsiteY3771" fmla="*/ 673272 h 1249044"/>
                <a:gd name="connsiteX3772" fmla="*/ 2317970 w 6580821"/>
                <a:gd name="connsiteY3772" fmla="*/ 673272 h 1249044"/>
                <a:gd name="connsiteX3773" fmla="*/ 2317970 w 6580821"/>
                <a:gd name="connsiteY3773" fmla="*/ 668624 h 1249044"/>
                <a:gd name="connsiteX3774" fmla="*/ 2317970 w 6580821"/>
                <a:gd name="connsiteY3774" fmla="*/ 663975 h 1249044"/>
                <a:gd name="connsiteX3775" fmla="*/ 2322576 w 6580821"/>
                <a:gd name="connsiteY3775" fmla="*/ 663975 h 1249044"/>
                <a:gd name="connsiteX3776" fmla="*/ 2322576 w 6580821"/>
                <a:gd name="connsiteY3776" fmla="*/ 659327 h 1249044"/>
                <a:gd name="connsiteX3777" fmla="*/ 2322576 w 6580821"/>
                <a:gd name="connsiteY3777" fmla="*/ 654678 h 1249044"/>
                <a:gd name="connsiteX3778" fmla="*/ 2322576 w 6580821"/>
                <a:gd name="connsiteY3778" fmla="*/ 650030 h 1249044"/>
                <a:gd name="connsiteX3779" fmla="*/ 2327182 w 6580821"/>
                <a:gd name="connsiteY3779" fmla="*/ 650030 h 1249044"/>
                <a:gd name="connsiteX3780" fmla="*/ 2327182 w 6580821"/>
                <a:gd name="connsiteY3780" fmla="*/ 645382 h 1249044"/>
                <a:gd name="connsiteX3781" fmla="*/ 2327182 w 6580821"/>
                <a:gd name="connsiteY3781" fmla="*/ 640733 h 1249044"/>
                <a:gd name="connsiteX3782" fmla="*/ 2327182 w 6580821"/>
                <a:gd name="connsiteY3782" fmla="*/ 636085 h 1249044"/>
                <a:gd name="connsiteX3783" fmla="*/ 2331788 w 6580821"/>
                <a:gd name="connsiteY3783" fmla="*/ 636085 h 1249044"/>
                <a:gd name="connsiteX3784" fmla="*/ 2331788 w 6580821"/>
                <a:gd name="connsiteY3784" fmla="*/ 631437 h 1249044"/>
                <a:gd name="connsiteX3785" fmla="*/ 2331788 w 6580821"/>
                <a:gd name="connsiteY3785" fmla="*/ 626788 h 1249044"/>
                <a:gd name="connsiteX3786" fmla="*/ 2336394 w 6580821"/>
                <a:gd name="connsiteY3786" fmla="*/ 626788 h 1249044"/>
                <a:gd name="connsiteX3787" fmla="*/ 2336394 w 6580821"/>
                <a:gd name="connsiteY3787" fmla="*/ 622140 h 1249044"/>
                <a:gd name="connsiteX3788" fmla="*/ 2336394 w 6580821"/>
                <a:gd name="connsiteY3788" fmla="*/ 617491 h 1249044"/>
                <a:gd name="connsiteX3789" fmla="*/ 2336394 w 6580821"/>
                <a:gd name="connsiteY3789" fmla="*/ 612843 h 1249044"/>
                <a:gd name="connsiteX3790" fmla="*/ 2341000 w 6580821"/>
                <a:gd name="connsiteY3790" fmla="*/ 612843 h 1249044"/>
                <a:gd name="connsiteX3791" fmla="*/ 2341000 w 6580821"/>
                <a:gd name="connsiteY3791" fmla="*/ 608195 h 1249044"/>
                <a:gd name="connsiteX3792" fmla="*/ 2341000 w 6580821"/>
                <a:gd name="connsiteY3792" fmla="*/ 603546 h 1249044"/>
                <a:gd name="connsiteX3793" fmla="*/ 2341000 w 6580821"/>
                <a:gd name="connsiteY3793" fmla="*/ 598898 h 1249044"/>
                <a:gd name="connsiteX3794" fmla="*/ 2345606 w 6580821"/>
                <a:gd name="connsiteY3794" fmla="*/ 598898 h 1249044"/>
                <a:gd name="connsiteX3795" fmla="*/ 2345606 w 6580821"/>
                <a:gd name="connsiteY3795" fmla="*/ 594250 h 1249044"/>
                <a:gd name="connsiteX3796" fmla="*/ 2345606 w 6580821"/>
                <a:gd name="connsiteY3796" fmla="*/ 589601 h 1249044"/>
                <a:gd name="connsiteX3797" fmla="*/ 2350212 w 6580821"/>
                <a:gd name="connsiteY3797" fmla="*/ 589601 h 1249044"/>
                <a:gd name="connsiteX3798" fmla="*/ 2350212 w 6580821"/>
                <a:gd name="connsiteY3798" fmla="*/ 584953 h 1249044"/>
                <a:gd name="connsiteX3799" fmla="*/ 2350212 w 6580821"/>
                <a:gd name="connsiteY3799" fmla="*/ 580305 h 1249044"/>
                <a:gd name="connsiteX3800" fmla="*/ 2350212 w 6580821"/>
                <a:gd name="connsiteY3800" fmla="*/ 575656 h 1249044"/>
                <a:gd name="connsiteX3801" fmla="*/ 2354819 w 6580821"/>
                <a:gd name="connsiteY3801" fmla="*/ 575656 h 1249044"/>
                <a:gd name="connsiteX3802" fmla="*/ 2354819 w 6580821"/>
                <a:gd name="connsiteY3802" fmla="*/ 571008 h 1249044"/>
                <a:gd name="connsiteX3803" fmla="*/ 2354819 w 6580821"/>
                <a:gd name="connsiteY3803" fmla="*/ 566359 h 1249044"/>
                <a:gd name="connsiteX3804" fmla="*/ 2354819 w 6580821"/>
                <a:gd name="connsiteY3804" fmla="*/ 561711 h 1249044"/>
                <a:gd name="connsiteX3805" fmla="*/ 2354819 w 6580821"/>
                <a:gd name="connsiteY3805" fmla="*/ 557063 h 1249044"/>
                <a:gd name="connsiteX3806" fmla="*/ 2354819 w 6580821"/>
                <a:gd name="connsiteY3806" fmla="*/ 552414 h 1249044"/>
                <a:gd name="connsiteX3807" fmla="*/ 2354819 w 6580821"/>
                <a:gd name="connsiteY3807" fmla="*/ 543118 h 1249044"/>
                <a:gd name="connsiteX3808" fmla="*/ 2354819 w 6580821"/>
                <a:gd name="connsiteY3808" fmla="*/ 538469 h 1249044"/>
                <a:gd name="connsiteX3809" fmla="*/ 2354819 w 6580821"/>
                <a:gd name="connsiteY3809" fmla="*/ 533821 h 1249044"/>
                <a:gd name="connsiteX3810" fmla="*/ 2354819 w 6580821"/>
                <a:gd name="connsiteY3810" fmla="*/ 529173 h 1249044"/>
                <a:gd name="connsiteX3811" fmla="*/ 2350212 w 6580821"/>
                <a:gd name="connsiteY3811" fmla="*/ 529173 h 1249044"/>
                <a:gd name="connsiteX3812" fmla="*/ 2350212 w 6580821"/>
                <a:gd name="connsiteY3812" fmla="*/ 524524 h 1249044"/>
                <a:gd name="connsiteX3813" fmla="*/ 2345606 w 6580821"/>
                <a:gd name="connsiteY3813" fmla="*/ 524524 h 1249044"/>
                <a:gd name="connsiteX3814" fmla="*/ 2345606 w 6580821"/>
                <a:gd name="connsiteY3814" fmla="*/ 519876 h 1249044"/>
                <a:gd name="connsiteX3815" fmla="*/ 2345606 w 6580821"/>
                <a:gd name="connsiteY3815" fmla="*/ 515227 h 1249044"/>
                <a:gd name="connsiteX3816" fmla="*/ 2341000 w 6580821"/>
                <a:gd name="connsiteY3816" fmla="*/ 515227 h 1249044"/>
                <a:gd name="connsiteX3817" fmla="*/ 2341000 w 6580821"/>
                <a:gd name="connsiteY3817" fmla="*/ 510579 h 1249044"/>
                <a:gd name="connsiteX3818" fmla="*/ 2336394 w 6580821"/>
                <a:gd name="connsiteY3818" fmla="*/ 510579 h 1249044"/>
                <a:gd name="connsiteX3819" fmla="*/ 2331788 w 6580821"/>
                <a:gd name="connsiteY3819" fmla="*/ 510579 h 1249044"/>
                <a:gd name="connsiteX3820" fmla="*/ 2331788 w 6580821"/>
                <a:gd name="connsiteY3820" fmla="*/ 505931 h 1249044"/>
                <a:gd name="connsiteX3821" fmla="*/ 2331788 w 6580821"/>
                <a:gd name="connsiteY3821" fmla="*/ 501282 h 1249044"/>
                <a:gd name="connsiteX3822" fmla="*/ 2336394 w 6580821"/>
                <a:gd name="connsiteY3822" fmla="*/ 501282 h 1249044"/>
                <a:gd name="connsiteX3823" fmla="*/ 2336394 w 6580821"/>
                <a:gd name="connsiteY3823" fmla="*/ 496634 h 1249044"/>
                <a:gd name="connsiteX3824" fmla="*/ 2336394 w 6580821"/>
                <a:gd name="connsiteY3824" fmla="*/ 491986 h 1249044"/>
                <a:gd name="connsiteX3825" fmla="*/ 2336394 w 6580821"/>
                <a:gd name="connsiteY3825" fmla="*/ 487337 h 1249044"/>
                <a:gd name="connsiteX3826" fmla="*/ 2341000 w 6580821"/>
                <a:gd name="connsiteY3826" fmla="*/ 487337 h 1249044"/>
                <a:gd name="connsiteX3827" fmla="*/ 2341000 w 6580821"/>
                <a:gd name="connsiteY3827" fmla="*/ 482689 h 1249044"/>
                <a:gd name="connsiteX3828" fmla="*/ 2345606 w 6580821"/>
                <a:gd name="connsiteY3828" fmla="*/ 482689 h 1249044"/>
                <a:gd name="connsiteX3829" fmla="*/ 2345606 w 6580821"/>
                <a:gd name="connsiteY3829" fmla="*/ 478040 h 1249044"/>
                <a:gd name="connsiteX3830" fmla="*/ 2350212 w 6580821"/>
                <a:gd name="connsiteY3830" fmla="*/ 478040 h 1249044"/>
                <a:gd name="connsiteX3831" fmla="*/ 2354819 w 6580821"/>
                <a:gd name="connsiteY3831" fmla="*/ 478040 h 1249044"/>
                <a:gd name="connsiteX3832" fmla="*/ 2359425 w 6580821"/>
                <a:gd name="connsiteY3832" fmla="*/ 478040 h 1249044"/>
                <a:gd name="connsiteX3833" fmla="*/ 2359425 w 6580821"/>
                <a:gd name="connsiteY3833" fmla="*/ 473392 h 1249044"/>
                <a:gd name="connsiteX3834" fmla="*/ 4660031 w 6580821"/>
                <a:gd name="connsiteY3834" fmla="*/ 450653 h 1249044"/>
                <a:gd name="connsiteX3835" fmla="*/ 4660031 w 6580821"/>
                <a:gd name="connsiteY3835" fmla="*/ 455286 h 1249044"/>
                <a:gd name="connsiteX3836" fmla="*/ 4669278 w 6580821"/>
                <a:gd name="connsiteY3836" fmla="*/ 450653 h 1249044"/>
                <a:gd name="connsiteX3837" fmla="*/ 4660031 w 6580821"/>
                <a:gd name="connsiteY3837" fmla="*/ 450653 h 1249044"/>
                <a:gd name="connsiteX3838" fmla="*/ 864552 w 6580821"/>
                <a:gd name="connsiteY3838" fmla="*/ 446723 h 1249044"/>
                <a:gd name="connsiteX3839" fmla="*/ 866775 w 6580821"/>
                <a:gd name="connsiteY3839" fmla="*/ 446723 h 1249044"/>
                <a:gd name="connsiteX3840" fmla="*/ 866775 w 6580821"/>
                <a:gd name="connsiteY3840" fmla="*/ 448946 h 1249044"/>
                <a:gd name="connsiteX3841" fmla="*/ 864552 w 6580821"/>
                <a:gd name="connsiteY3841" fmla="*/ 448946 h 1249044"/>
                <a:gd name="connsiteX3842" fmla="*/ 4609173 w 6580821"/>
                <a:gd name="connsiteY3842" fmla="*/ 446021 h 1249044"/>
                <a:gd name="connsiteX3843" fmla="*/ 4558316 w 6580821"/>
                <a:gd name="connsiteY3843" fmla="*/ 464550 h 1249044"/>
                <a:gd name="connsiteX3844" fmla="*/ 4535198 w 6580821"/>
                <a:gd name="connsiteY3844" fmla="*/ 473814 h 1249044"/>
                <a:gd name="connsiteX3845" fmla="*/ 4484340 w 6580821"/>
                <a:gd name="connsiteY3845" fmla="*/ 496975 h 1249044"/>
                <a:gd name="connsiteX3846" fmla="*/ 4465847 w 6580821"/>
                <a:gd name="connsiteY3846" fmla="*/ 506239 h 1249044"/>
                <a:gd name="connsiteX3847" fmla="*/ 4405742 w 6580821"/>
                <a:gd name="connsiteY3847" fmla="*/ 529400 h 1249044"/>
                <a:gd name="connsiteX3848" fmla="*/ 4378001 w 6580821"/>
                <a:gd name="connsiteY3848" fmla="*/ 547929 h 1249044"/>
                <a:gd name="connsiteX3849" fmla="*/ 4368754 w 6580821"/>
                <a:gd name="connsiteY3849" fmla="*/ 552561 h 1249044"/>
                <a:gd name="connsiteX3850" fmla="*/ 4354884 w 6580821"/>
                <a:gd name="connsiteY3850" fmla="*/ 571090 h 1249044"/>
                <a:gd name="connsiteX3851" fmla="*/ 4354884 w 6580821"/>
                <a:gd name="connsiteY3851" fmla="*/ 566457 h 1249044"/>
                <a:gd name="connsiteX3852" fmla="*/ 4350260 w 6580821"/>
                <a:gd name="connsiteY3852" fmla="*/ 571090 h 1249044"/>
                <a:gd name="connsiteX3853" fmla="*/ 4345637 w 6580821"/>
                <a:gd name="connsiteY3853" fmla="*/ 566457 h 1249044"/>
                <a:gd name="connsiteX3854" fmla="*/ 4327143 w 6580821"/>
                <a:gd name="connsiteY3854" fmla="*/ 589618 h 1249044"/>
                <a:gd name="connsiteX3855" fmla="*/ 4322520 w 6580821"/>
                <a:gd name="connsiteY3855" fmla="*/ 598883 h 1249044"/>
                <a:gd name="connsiteX3856" fmla="*/ 4313273 w 6580821"/>
                <a:gd name="connsiteY3856" fmla="*/ 603515 h 1249044"/>
                <a:gd name="connsiteX3857" fmla="*/ 4308649 w 6580821"/>
                <a:gd name="connsiteY3857" fmla="*/ 612779 h 1249044"/>
                <a:gd name="connsiteX3858" fmla="*/ 4304026 w 6580821"/>
                <a:gd name="connsiteY3858" fmla="*/ 622043 h 1249044"/>
                <a:gd name="connsiteX3859" fmla="*/ 4304026 w 6580821"/>
                <a:gd name="connsiteY3859" fmla="*/ 626675 h 1249044"/>
                <a:gd name="connsiteX3860" fmla="*/ 4299402 w 6580821"/>
                <a:gd name="connsiteY3860" fmla="*/ 626675 h 1249044"/>
                <a:gd name="connsiteX3861" fmla="*/ 4285532 w 6580821"/>
                <a:gd name="connsiteY3861" fmla="*/ 640572 h 1249044"/>
                <a:gd name="connsiteX3862" fmla="*/ 4276285 w 6580821"/>
                <a:gd name="connsiteY3862" fmla="*/ 659101 h 1249044"/>
                <a:gd name="connsiteX3863" fmla="*/ 4262415 w 6580821"/>
                <a:gd name="connsiteY3863" fmla="*/ 668365 h 1249044"/>
                <a:gd name="connsiteX3864" fmla="*/ 4267038 w 6580821"/>
                <a:gd name="connsiteY3864" fmla="*/ 668365 h 1249044"/>
                <a:gd name="connsiteX3865" fmla="*/ 4331766 w 6580821"/>
                <a:gd name="connsiteY3865" fmla="*/ 631308 h 1249044"/>
                <a:gd name="connsiteX3866" fmla="*/ 4359507 w 6580821"/>
                <a:gd name="connsiteY3866" fmla="*/ 617411 h 1249044"/>
                <a:gd name="connsiteX3867" fmla="*/ 4396495 w 6580821"/>
                <a:gd name="connsiteY3867" fmla="*/ 598883 h 1249044"/>
                <a:gd name="connsiteX3868" fmla="*/ 4438106 w 6580821"/>
                <a:gd name="connsiteY3868" fmla="*/ 575722 h 1249044"/>
                <a:gd name="connsiteX3869" fmla="*/ 4507458 w 6580821"/>
                <a:gd name="connsiteY3869" fmla="*/ 534032 h 1249044"/>
                <a:gd name="connsiteX3870" fmla="*/ 4525951 w 6580821"/>
                <a:gd name="connsiteY3870" fmla="*/ 524768 h 1249044"/>
                <a:gd name="connsiteX3871" fmla="*/ 4613797 w 6580821"/>
                <a:gd name="connsiteY3871" fmla="*/ 446021 h 1249044"/>
                <a:gd name="connsiteX3872" fmla="*/ 4609173 w 6580821"/>
                <a:gd name="connsiteY3872" fmla="*/ 446021 h 1249044"/>
                <a:gd name="connsiteX3873" fmla="*/ 865664 w 6580821"/>
                <a:gd name="connsiteY3873" fmla="*/ 442278 h 1249044"/>
                <a:gd name="connsiteX3874" fmla="*/ 866776 w 6580821"/>
                <a:gd name="connsiteY3874" fmla="*/ 443390 h 1249044"/>
                <a:gd name="connsiteX3875" fmla="*/ 865664 w 6580821"/>
                <a:gd name="connsiteY3875" fmla="*/ 444502 h 1249044"/>
                <a:gd name="connsiteX3876" fmla="*/ 864552 w 6580821"/>
                <a:gd name="connsiteY3876" fmla="*/ 443390 h 1249044"/>
                <a:gd name="connsiteX3877" fmla="*/ 865664 w 6580821"/>
                <a:gd name="connsiteY3877" fmla="*/ 442278 h 1249044"/>
                <a:gd name="connsiteX3878" fmla="*/ 833436 w 6580821"/>
                <a:gd name="connsiteY3878" fmla="*/ 424497 h 1249044"/>
                <a:gd name="connsiteX3879" fmla="*/ 833436 w 6580821"/>
                <a:gd name="connsiteY3879" fmla="*/ 424498 h 1249044"/>
                <a:gd name="connsiteX3880" fmla="*/ 832971 w 6580821"/>
                <a:gd name="connsiteY3880" fmla="*/ 424498 h 1249044"/>
                <a:gd name="connsiteX3881" fmla="*/ 836560 w 6580821"/>
                <a:gd name="connsiteY3881" fmla="*/ 428103 h 1249044"/>
                <a:gd name="connsiteX3882" fmla="*/ 836560 w 6580821"/>
                <a:gd name="connsiteY3882" fmla="*/ 426720 h 1249044"/>
                <a:gd name="connsiteX3883" fmla="*/ 835659 w 6580821"/>
                <a:gd name="connsiteY3883" fmla="*/ 426720 h 1249044"/>
                <a:gd name="connsiteX3884" fmla="*/ 655637 w 6580821"/>
                <a:gd name="connsiteY3884" fmla="*/ 422275 h 1249044"/>
                <a:gd name="connsiteX3885" fmla="*/ 655637 w 6580821"/>
                <a:gd name="connsiteY3885" fmla="*/ 426720 h 1249044"/>
                <a:gd name="connsiteX3886" fmla="*/ 651192 w 6580821"/>
                <a:gd name="connsiteY3886" fmla="*/ 426720 h 1249044"/>
                <a:gd name="connsiteX3887" fmla="*/ 655637 w 6580821"/>
                <a:gd name="connsiteY3887" fmla="*/ 422275 h 1249044"/>
                <a:gd name="connsiteX3888" fmla="*/ 2254469 w 6580821"/>
                <a:gd name="connsiteY3888" fmla="*/ 414311 h 1249044"/>
                <a:gd name="connsiteX3889" fmla="*/ 2254469 w 6580821"/>
                <a:gd name="connsiteY3889" fmla="*/ 418957 h 1249044"/>
                <a:gd name="connsiteX3890" fmla="*/ 2249853 w 6580821"/>
                <a:gd name="connsiteY3890" fmla="*/ 418957 h 1249044"/>
                <a:gd name="connsiteX3891" fmla="*/ 2249853 w 6580821"/>
                <a:gd name="connsiteY3891" fmla="*/ 423602 h 1249044"/>
                <a:gd name="connsiteX3892" fmla="*/ 2254469 w 6580821"/>
                <a:gd name="connsiteY3892" fmla="*/ 423602 h 1249044"/>
                <a:gd name="connsiteX3893" fmla="*/ 2254469 w 6580821"/>
                <a:gd name="connsiteY3893" fmla="*/ 418957 h 1249044"/>
                <a:gd name="connsiteX3894" fmla="*/ 2259085 w 6580821"/>
                <a:gd name="connsiteY3894" fmla="*/ 418957 h 1249044"/>
                <a:gd name="connsiteX3895" fmla="*/ 2259085 w 6580821"/>
                <a:gd name="connsiteY3895" fmla="*/ 414311 h 1249044"/>
                <a:gd name="connsiteX3896" fmla="*/ 2254469 w 6580821"/>
                <a:gd name="connsiteY3896" fmla="*/ 414311 h 1249044"/>
                <a:gd name="connsiteX3897" fmla="*/ 2240621 w 6580821"/>
                <a:gd name="connsiteY3897" fmla="*/ 414311 h 1249044"/>
                <a:gd name="connsiteX3898" fmla="*/ 2240621 w 6580821"/>
                <a:gd name="connsiteY3898" fmla="*/ 418957 h 1249044"/>
                <a:gd name="connsiteX3899" fmla="*/ 2245237 w 6580821"/>
                <a:gd name="connsiteY3899" fmla="*/ 418957 h 1249044"/>
                <a:gd name="connsiteX3900" fmla="*/ 2245237 w 6580821"/>
                <a:gd name="connsiteY3900" fmla="*/ 414311 h 1249044"/>
                <a:gd name="connsiteX3901" fmla="*/ 2240621 w 6580821"/>
                <a:gd name="connsiteY3901" fmla="*/ 414311 h 1249044"/>
                <a:gd name="connsiteX3902" fmla="*/ 682306 w 6580821"/>
                <a:gd name="connsiteY3902" fmla="*/ 413385 h 1249044"/>
                <a:gd name="connsiteX3903" fmla="*/ 682306 w 6580821"/>
                <a:gd name="connsiteY3903" fmla="*/ 414175 h 1249044"/>
                <a:gd name="connsiteX3904" fmla="*/ 684038 w 6580821"/>
                <a:gd name="connsiteY3904" fmla="*/ 414175 h 1249044"/>
                <a:gd name="connsiteX3905" fmla="*/ 684038 w 6580821"/>
                <a:gd name="connsiteY3905" fmla="*/ 413385 h 1249044"/>
                <a:gd name="connsiteX3906" fmla="*/ 808989 w 6580821"/>
                <a:gd name="connsiteY3906" fmla="*/ 408940 h 1249044"/>
                <a:gd name="connsiteX3907" fmla="*/ 813434 w 6580821"/>
                <a:gd name="connsiteY3907" fmla="*/ 408940 h 1249044"/>
                <a:gd name="connsiteX3908" fmla="*/ 813434 w 6580821"/>
                <a:gd name="connsiteY3908" fmla="*/ 413385 h 1249044"/>
                <a:gd name="connsiteX3909" fmla="*/ 808989 w 6580821"/>
                <a:gd name="connsiteY3909" fmla="*/ 413385 h 1249044"/>
                <a:gd name="connsiteX3910" fmla="*/ 808989 w 6580821"/>
                <a:gd name="connsiteY3910" fmla="*/ 408940 h 1249044"/>
                <a:gd name="connsiteX3911" fmla="*/ 6511557 w 6580821"/>
                <a:gd name="connsiteY3911" fmla="*/ 404433 h 1249044"/>
                <a:gd name="connsiteX3912" fmla="*/ 6548498 w 6580821"/>
                <a:gd name="connsiteY3912" fmla="*/ 409082 h 1249044"/>
                <a:gd name="connsiteX3913" fmla="*/ 6576203 w 6580821"/>
                <a:gd name="connsiteY3913" fmla="*/ 418379 h 1249044"/>
                <a:gd name="connsiteX3914" fmla="*/ 6580821 w 6580821"/>
                <a:gd name="connsiteY3914" fmla="*/ 446271 h 1249044"/>
                <a:gd name="connsiteX3915" fmla="*/ 6576203 w 6580821"/>
                <a:gd name="connsiteY3915" fmla="*/ 450920 h 1249044"/>
                <a:gd name="connsiteX3916" fmla="*/ 6557733 w 6580821"/>
                <a:gd name="connsiteY3916" fmla="*/ 483461 h 1249044"/>
                <a:gd name="connsiteX3917" fmla="*/ 6543880 w 6580821"/>
                <a:gd name="connsiteY3917" fmla="*/ 488109 h 1249044"/>
                <a:gd name="connsiteX3918" fmla="*/ 6451528 w 6580821"/>
                <a:gd name="connsiteY3918" fmla="*/ 534596 h 1249044"/>
                <a:gd name="connsiteX3919" fmla="*/ 6409969 w 6580821"/>
                <a:gd name="connsiteY3919" fmla="*/ 553190 h 1249044"/>
                <a:gd name="connsiteX3920" fmla="*/ 6405351 w 6580821"/>
                <a:gd name="connsiteY3920" fmla="*/ 553190 h 1249044"/>
                <a:gd name="connsiteX3921" fmla="*/ 6409969 w 6580821"/>
                <a:gd name="connsiteY3921" fmla="*/ 548542 h 1249044"/>
                <a:gd name="connsiteX3922" fmla="*/ 6386881 w 6580821"/>
                <a:gd name="connsiteY3922" fmla="*/ 557839 h 1249044"/>
                <a:gd name="connsiteX3923" fmla="*/ 6340705 w 6580821"/>
                <a:gd name="connsiteY3923" fmla="*/ 576434 h 1249044"/>
                <a:gd name="connsiteX3924" fmla="*/ 6312999 w 6580821"/>
                <a:gd name="connsiteY3924" fmla="*/ 590380 h 1249044"/>
                <a:gd name="connsiteX3925" fmla="*/ 6336087 w 6580821"/>
                <a:gd name="connsiteY3925" fmla="*/ 590380 h 1249044"/>
                <a:gd name="connsiteX3926" fmla="*/ 6368410 w 6580821"/>
                <a:gd name="connsiteY3926" fmla="*/ 613623 h 1249044"/>
                <a:gd name="connsiteX3927" fmla="*/ 6354558 w 6580821"/>
                <a:gd name="connsiteY3927" fmla="*/ 660110 h 1249044"/>
                <a:gd name="connsiteX3928" fmla="*/ 6331469 w 6580821"/>
                <a:gd name="connsiteY3928" fmla="*/ 678704 h 1249044"/>
                <a:gd name="connsiteX3929" fmla="*/ 6326852 w 6580821"/>
                <a:gd name="connsiteY3929" fmla="*/ 683353 h 1249044"/>
                <a:gd name="connsiteX3930" fmla="*/ 6308381 w 6580821"/>
                <a:gd name="connsiteY3930" fmla="*/ 697299 h 1249044"/>
                <a:gd name="connsiteX3931" fmla="*/ 6280676 w 6580821"/>
                <a:gd name="connsiteY3931" fmla="*/ 720542 h 1249044"/>
                <a:gd name="connsiteX3932" fmla="*/ 6271440 w 6580821"/>
                <a:gd name="connsiteY3932" fmla="*/ 734488 h 1249044"/>
                <a:gd name="connsiteX3933" fmla="*/ 6257587 w 6580821"/>
                <a:gd name="connsiteY3933" fmla="*/ 757731 h 1249044"/>
                <a:gd name="connsiteX3934" fmla="*/ 6252970 w 6580821"/>
                <a:gd name="connsiteY3934" fmla="*/ 757731 h 1249044"/>
                <a:gd name="connsiteX3935" fmla="*/ 6266823 w 6580821"/>
                <a:gd name="connsiteY3935" fmla="*/ 790272 h 1249044"/>
                <a:gd name="connsiteX3936" fmla="*/ 6285293 w 6580821"/>
                <a:gd name="connsiteY3936" fmla="*/ 799569 h 1249044"/>
                <a:gd name="connsiteX3937" fmla="*/ 6294529 w 6580821"/>
                <a:gd name="connsiteY3937" fmla="*/ 799569 h 1249044"/>
                <a:gd name="connsiteX3938" fmla="*/ 6354558 w 6580821"/>
                <a:gd name="connsiteY3938" fmla="*/ 785623 h 1249044"/>
                <a:gd name="connsiteX3939" fmla="*/ 6363793 w 6580821"/>
                <a:gd name="connsiteY3939" fmla="*/ 780975 h 1249044"/>
                <a:gd name="connsiteX3940" fmla="*/ 6382263 w 6580821"/>
                <a:gd name="connsiteY3940" fmla="*/ 776326 h 1249044"/>
                <a:gd name="connsiteX3941" fmla="*/ 6400734 w 6580821"/>
                <a:gd name="connsiteY3941" fmla="*/ 776326 h 1249044"/>
                <a:gd name="connsiteX3942" fmla="*/ 6405351 w 6580821"/>
                <a:gd name="connsiteY3942" fmla="*/ 780975 h 1249044"/>
                <a:gd name="connsiteX3943" fmla="*/ 6409969 w 6580821"/>
                <a:gd name="connsiteY3943" fmla="*/ 794921 h 1249044"/>
                <a:gd name="connsiteX3944" fmla="*/ 6428439 w 6580821"/>
                <a:gd name="connsiteY3944" fmla="*/ 794921 h 1249044"/>
                <a:gd name="connsiteX3945" fmla="*/ 6433057 w 6580821"/>
                <a:gd name="connsiteY3945" fmla="*/ 804218 h 1249044"/>
                <a:gd name="connsiteX3946" fmla="*/ 6433057 w 6580821"/>
                <a:gd name="connsiteY3946" fmla="*/ 808867 h 1249044"/>
                <a:gd name="connsiteX3947" fmla="*/ 6423822 w 6580821"/>
                <a:gd name="connsiteY3947" fmla="*/ 822813 h 1249044"/>
                <a:gd name="connsiteX3948" fmla="*/ 6419204 w 6580821"/>
                <a:gd name="connsiteY3948" fmla="*/ 832110 h 1249044"/>
                <a:gd name="connsiteX3949" fmla="*/ 6433057 w 6580821"/>
                <a:gd name="connsiteY3949" fmla="*/ 841407 h 1249044"/>
                <a:gd name="connsiteX3950" fmla="*/ 6433057 w 6580821"/>
                <a:gd name="connsiteY3950" fmla="*/ 850704 h 1249044"/>
                <a:gd name="connsiteX3951" fmla="*/ 6414587 w 6580821"/>
                <a:gd name="connsiteY3951" fmla="*/ 860002 h 1249044"/>
                <a:gd name="connsiteX3952" fmla="*/ 6391499 w 6580821"/>
                <a:gd name="connsiteY3952" fmla="*/ 864650 h 1249044"/>
                <a:gd name="connsiteX3953" fmla="*/ 6382263 w 6580821"/>
                <a:gd name="connsiteY3953" fmla="*/ 873948 h 1249044"/>
                <a:gd name="connsiteX3954" fmla="*/ 6345322 w 6580821"/>
                <a:gd name="connsiteY3954" fmla="*/ 883245 h 1249044"/>
                <a:gd name="connsiteX3955" fmla="*/ 6336087 w 6580821"/>
                <a:gd name="connsiteY3955" fmla="*/ 892542 h 1249044"/>
                <a:gd name="connsiteX3956" fmla="*/ 6336087 w 6580821"/>
                <a:gd name="connsiteY3956" fmla="*/ 897191 h 1249044"/>
                <a:gd name="connsiteX3957" fmla="*/ 6354558 w 6580821"/>
                <a:gd name="connsiteY3957" fmla="*/ 925083 h 1249044"/>
                <a:gd name="connsiteX3958" fmla="*/ 6373028 w 6580821"/>
                <a:gd name="connsiteY3958" fmla="*/ 994813 h 1249044"/>
                <a:gd name="connsiteX3959" fmla="*/ 6368410 w 6580821"/>
                <a:gd name="connsiteY3959" fmla="*/ 1018056 h 1249044"/>
                <a:gd name="connsiteX3960" fmla="*/ 6368410 w 6580821"/>
                <a:gd name="connsiteY3960" fmla="*/ 1027353 h 1249044"/>
                <a:gd name="connsiteX3961" fmla="*/ 6354558 w 6580821"/>
                <a:gd name="connsiteY3961" fmla="*/ 1041299 h 1249044"/>
                <a:gd name="connsiteX3962" fmla="*/ 6349940 w 6580821"/>
                <a:gd name="connsiteY3962" fmla="*/ 1050597 h 1249044"/>
                <a:gd name="connsiteX3963" fmla="*/ 6317617 w 6580821"/>
                <a:gd name="connsiteY3963" fmla="*/ 1078489 h 1249044"/>
                <a:gd name="connsiteX3964" fmla="*/ 6317617 w 6580821"/>
                <a:gd name="connsiteY3964" fmla="*/ 1083137 h 1249044"/>
                <a:gd name="connsiteX3965" fmla="*/ 6303764 w 6580821"/>
                <a:gd name="connsiteY3965" fmla="*/ 1087786 h 1249044"/>
                <a:gd name="connsiteX3966" fmla="*/ 6289911 w 6580821"/>
                <a:gd name="connsiteY3966" fmla="*/ 1111029 h 1249044"/>
                <a:gd name="connsiteX3967" fmla="*/ 6276058 w 6580821"/>
                <a:gd name="connsiteY3967" fmla="*/ 1124975 h 1249044"/>
                <a:gd name="connsiteX3968" fmla="*/ 6257587 w 6580821"/>
                <a:gd name="connsiteY3968" fmla="*/ 1143570 h 1249044"/>
                <a:gd name="connsiteX3969" fmla="*/ 6248352 w 6580821"/>
                <a:gd name="connsiteY3969" fmla="*/ 1152867 h 1249044"/>
                <a:gd name="connsiteX3970" fmla="*/ 6234499 w 6580821"/>
                <a:gd name="connsiteY3970" fmla="*/ 1162165 h 1249044"/>
                <a:gd name="connsiteX3971" fmla="*/ 6206794 w 6580821"/>
                <a:gd name="connsiteY3971" fmla="*/ 1162165 h 1249044"/>
                <a:gd name="connsiteX3972" fmla="*/ 6183706 w 6580821"/>
                <a:gd name="connsiteY3972" fmla="*/ 1166813 h 1249044"/>
                <a:gd name="connsiteX3973" fmla="*/ 6183706 w 6580821"/>
                <a:gd name="connsiteY3973" fmla="*/ 1162165 h 1249044"/>
                <a:gd name="connsiteX3974" fmla="*/ 6165235 w 6580821"/>
                <a:gd name="connsiteY3974" fmla="*/ 1152867 h 1249044"/>
                <a:gd name="connsiteX3975" fmla="*/ 6151382 w 6580821"/>
                <a:gd name="connsiteY3975" fmla="*/ 1148219 h 1249044"/>
                <a:gd name="connsiteX3976" fmla="*/ 6114441 w 6580821"/>
                <a:gd name="connsiteY3976" fmla="*/ 1138921 h 1249044"/>
                <a:gd name="connsiteX3977" fmla="*/ 6119059 w 6580821"/>
                <a:gd name="connsiteY3977" fmla="*/ 1138921 h 1249044"/>
                <a:gd name="connsiteX3978" fmla="*/ 6128294 w 6580821"/>
                <a:gd name="connsiteY3978" fmla="*/ 1138921 h 1249044"/>
                <a:gd name="connsiteX3979" fmla="*/ 6151382 w 6580821"/>
                <a:gd name="connsiteY3979" fmla="*/ 1138921 h 1249044"/>
                <a:gd name="connsiteX3980" fmla="*/ 6137529 w 6580821"/>
                <a:gd name="connsiteY3980" fmla="*/ 1134273 h 1249044"/>
                <a:gd name="connsiteX3981" fmla="*/ 6132912 w 6580821"/>
                <a:gd name="connsiteY3981" fmla="*/ 1129624 h 1249044"/>
                <a:gd name="connsiteX3982" fmla="*/ 6128294 w 6580821"/>
                <a:gd name="connsiteY3982" fmla="*/ 1129624 h 1249044"/>
                <a:gd name="connsiteX3983" fmla="*/ 6128294 w 6580821"/>
                <a:gd name="connsiteY3983" fmla="*/ 1124975 h 1249044"/>
                <a:gd name="connsiteX3984" fmla="*/ 6119059 w 6580821"/>
                <a:gd name="connsiteY3984" fmla="*/ 1129624 h 1249044"/>
                <a:gd name="connsiteX3985" fmla="*/ 6119059 w 6580821"/>
                <a:gd name="connsiteY3985" fmla="*/ 1120327 h 1249044"/>
                <a:gd name="connsiteX3986" fmla="*/ 6100588 w 6580821"/>
                <a:gd name="connsiteY3986" fmla="*/ 1120327 h 1249044"/>
                <a:gd name="connsiteX3987" fmla="*/ 6077500 w 6580821"/>
                <a:gd name="connsiteY3987" fmla="*/ 1106381 h 1249044"/>
                <a:gd name="connsiteX3988" fmla="*/ 6035942 w 6580821"/>
                <a:gd name="connsiteY3988" fmla="*/ 1092435 h 1249044"/>
                <a:gd name="connsiteX3989" fmla="*/ 6040559 w 6580821"/>
                <a:gd name="connsiteY3989" fmla="*/ 1092435 h 1249044"/>
                <a:gd name="connsiteX3990" fmla="*/ 6049795 w 6580821"/>
                <a:gd name="connsiteY3990" fmla="*/ 1092435 h 1249044"/>
                <a:gd name="connsiteX3991" fmla="*/ 6035942 w 6580821"/>
                <a:gd name="connsiteY3991" fmla="*/ 1083137 h 1249044"/>
                <a:gd name="connsiteX3992" fmla="*/ 6035942 w 6580821"/>
                <a:gd name="connsiteY3992" fmla="*/ 1078489 h 1249044"/>
                <a:gd name="connsiteX3993" fmla="*/ 6045177 w 6580821"/>
                <a:gd name="connsiteY3993" fmla="*/ 1078489 h 1249044"/>
                <a:gd name="connsiteX3994" fmla="*/ 6031324 w 6580821"/>
                <a:gd name="connsiteY3994" fmla="*/ 1073840 h 1249044"/>
                <a:gd name="connsiteX3995" fmla="*/ 6031324 w 6580821"/>
                <a:gd name="connsiteY3995" fmla="*/ 1069191 h 1249044"/>
                <a:gd name="connsiteX3996" fmla="*/ 6035942 w 6580821"/>
                <a:gd name="connsiteY3996" fmla="*/ 1069191 h 1249044"/>
                <a:gd name="connsiteX3997" fmla="*/ 5985148 w 6580821"/>
                <a:gd name="connsiteY3997" fmla="*/ 1064543 h 1249044"/>
                <a:gd name="connsiteX3998" fmla="*/ 6031324 w 6580821"/>
                <a:gd name="connsiteY3998" fmla="*/ 1064543 h 1249044"/>
                <a:gd name="connsiteX3999" fmla="*/ 6082118 w 6580821"/>
                <a:gd name="connsiteY3999" fmla="*/ 1073840 h 1249044"/>
                <a:gd name="connsiteX4000" fmla="*/ 6142147 w 6580821"/>
                <a:gd name="connsiteY4000" fmla="*/ 1092435 h 1249044"/>
                <a:gd name="connsiteX4001" fmla="*/ 6169853 w 6580821"/>
                <a:gd name="connsiteY4001" fmla="*/ 1092435 h 1249044"/>
                <a:gd name="connsiteX4002" fmla="*/ 6188323 w 6580821"/>
                <a:gd name="connsiteY4002" fmla="*/ 1092435 h 1249044"/>
                <a:gd name="connsiteX4003" fmla="*/ 6202176 w 6580821"/>
                <a:gd name="connsiteY4003" fmla="*/ 1083137 h 1249044"/>
                <a:gd name="connsiteX4004" fmla="*/ 6216029 w 6580821"/>
                <a:gd name="connsiteY4004" fmla="*/ 1073840 h 1249044"/>
                <a:gd name="connsiteX4005" fmla="*/ 6248352 w 6580821"/>
                <a:gd name="connsiteY4005" fmla="*/ 1027353 h 1249044"/>
                <a:gd name="connsiteX4006" fmla="*/ 6252970 w 6580821"/>
                <a:gd name="connsiteY4006" fmla="*/ 1008759 h 1249044"/>
                <a:gd name="connsiteX4007" fmla="*/ 6239117 w 6580821"/>
                <a:gd name="connsiteY4007" fmla="*/ 939029 h 1249044"/>
                <a:gd name="connsiteX4008" fmla="*/ 6234499 w 6580821"/>
                <a:gd name="connsiteY4008" fmla="*/ 915786 h 1249044"/>
                <a:gd name="connsiteX4009" fmla="*/ 6192941 w 6580821"/>
                <a:gd name="connsiteY4009" fmla="*/ 929732 h 1249044"/>
                <a:gd name="connsiteX4010" fmla="*/ 6146765 w 6580821"/>
                <a:gd name="connsiteY4010" fmla="*/ 948326 h 1249044"/>
                <a:gd name="connsiteX4011" fmla="*/ 6132912 w 6580821"/>
                <a:gd name="connsiteY4011" fmla="*/ 962272 h 1249044"/>
                <a:gd name="connsiteX4012" fmla="*/ 6100588 w 6580821"/>
                <a:gd name="connsiteY4012" fmla="*/ 976218 h 1249044"/>
                <a:gd name="connsiteX4013" fmla="*/ 6049795 w 6580821"/>
                <a:gd name="connsiteY4013" fmla="*/ 994813 h 1249044"/>
                <a:gd name="connsiteX4014" fmla="*/ 5994383 w 6580821"/>
                <a:gd name="connsiteY4014" fmla="*/ 1013407 h 1249044"/>
                <a:gd name="connsiteX4015" fmla="*/ 5989765 w 6580821"/>
                <a:gd name="connsiteY4015" fmla="*/ 1013407 h 1249044"/>
                <a:gd name="connsiteX4016" fmla="*/ 5943589 w 6580821"/>
                <a:gd name="connsiteY4016" fmla="*/ 1022705 h 1249044"/>
                <a:gd name="connsiteX4017" fmla="*/ 5888178 w 6580821"/>
                <a:gd name="connsiteY4017" fmla="*/ 1027353 h 1249044"/>
                <a:gd name="connsiteX4018" fmla="*/ 5860472 w 6580821"/>
                <a:gd name="connsiteY4018" fmla="*/ 1036651 h 1249044"/>
                <a:gd name="connsiteX4019" fmla="*/ 5823531 w 6580821"/>
                <a:gd name="connsiteY4019" fmla="*/ 999461 h 1249044"/>
                <a:gd name="connsiteX4020" fmla="*/ 5846619 w 6580821"/>
                <a:gd name="connsiteY4020" fmla="*/ 985516 h 1249044"/>
                <a:gd name="connsiteX4021" fmla="*/ 5865090 w 6580821"/>
                <a:gd name="connsiteY4021" fmla="*/ 980867 h 1249044"/>
                <a:gd name="connsiteX4022" fmla="*/ 5865090 w 6580821"/>
                <a:gd name="connsiteY4022" fmla="*/ 976218 h 1249044"/>
                <a:gd name="connsiteX4023" fmla="*/ 5911266 w 6580821"/>
                <a:gd name="connsiteY4023" fmla="*/ 957624 h 1249044"/>
                <a:gd name="connsiteX4024" fmla="*/ 5957442 w 6580821"/>
                <a:gd name="connsiteY4024" fmla="*/ 934380 h 1249044"/>
                <a:gd name="connsiteX4025" fmla="*/ 5971295 w 6580821"/>
                <a:gd name="connsiteY4025" fmla="*/ 925083 h 1249044"/>
                <a:gd name="connsiteX4026" fmla="*/ 5999001 w 6580821"/>
                <a:gd name="connsiteY4026" fmla="*/ 911137 h 1249044"/>
                <a:gd name="connsiteX4027" fmla="*/ 6040559 w 6580821"/>
                <a:gd name="connsiteY4027" fmla="*/ 892542 h 1249044"/>
                <a:gd name="connsiteX4028" fmla="*/ 6114441 w 6580821"/>
                <a:gd name="connsiteY4028" fmla="*/ 873948 h 1249044"/>
                <a:gd name="connsiteX4029" fmla="*/ 6160617 w 6580821"/>
                <a:gd name="connsiteY4029" fmla="*/ 855353 h 1249044"/>
                <a:gd name="connsiteX4030" fmla="*/ 6179088 w 6580821"/>
                <a:gd name="connsiteY4030" fmla="*/ 846056 h 1249044"/>
                <a:gd name="connsiteX4031" fmla="*/ 6211411 w 6580821"/>
                <a:gd name="connsiteY4031" fmla="*/ 832110 h 1249044"/>
                <a:gd name="connsiteX4032" fmla="*/ 6211411 w 6580821"/>
                <a:gd name="connsiteY4032" fmla="*/ 822813 h 1249044"/>
                <a:gd name="connsiteX4033" fmla="*/ 6188323 w 6580821"/>
                <a:gd name="connsiteY4033" fmla="*/ 771677 h 1249044"/>
                <a:gd name="connsiteX4034" fmla="*/ 6188323 w 6580821"/>
                <a:gd name="connsiteY4034" fmla="*/ 748434 h 1249044"/>
                <a:gd name="connsiteX4035" fmla="*/ 6220647 w 6580821"/>
                <a:gd name="connsiteY4035" fmla="*/ 692650 h 1249044"/>
                <a:gd name="connsiteX4036" fmla="*/ 6229882 w 6580821"/>
                <a:gd name="connsiteY4036" fmla="*/ 683353 h 1249044"/>
                <a:gd name="connsiteX4037" fmla="*/ 6225264 w 6580821"/>
                <a:gd name="connsiteY4037" fmla="*/ 678704 h 1249044"/>
                <a:gd name="connsiteX4038" fmla="*/ 6216029 w 6580821"/>
                <a:gd name="connsiteY4038" fmla="*/ 688001 h 1249044"/>
                <a:gd name="connsiteX4039" fmla="*/ 6211411 w 6580821"/>
                <a:gd name="connsiteY4039" fmla="*/ 697299 h 1249044"/>
                <a:gd name="connsiteX4040" fmla="*/ 6206794 w 6580821"/>
                <a:gd name="connsiteY4040" fmla="*/ 701947 h 1249044"/>
                <a:gd name="connsiteX4041" fmla="*/ 6174470 w 6580821"/>
                <a:gd name="connsiteY4041" fmla="*/ 715893 h 1249044"/>
                <a:gd name="connsiteX4042" fmla="*/ 6146765 w 6580821"/>
                <a:gd name="connsiteY4042" fmla="*/ 706596 h 1249044"/>
                <a:gd name="connsiteX4043" fmla="*/ 6137529 w 6580821"/>
                <a:gd name="connsiteY4043" fmla="*/ 711245 h 1249044"/>
                <a:gd name="connsiteX4044" fmla="*/ 6123677 w 6580821"/>
                <a:gd name="connsiteY4044" fmla="*/ 683353 h 1249044"/>
                <a:gd name="connsiteX4045" fmla="*/ 6128294 w 6580821"/>
                <a:gd name="connsiteY4045" fmla="*/ 678704 h 1249044"/>
                <a:gd name="connsiteX4046" fmla="*/ 6132912 w 6580821"/>
                <a:gd name="connsiteY4046" fmla="*/ 669407 h 1249044"/>
                <a:gd name="connsiteX4047" fmla="*/ 6160617 w 6580821"/>
                <a:gd name="connsiteY4047" fmla="*/ 632218 h 1249044"/>
                <a:gd name="connsiteX4048" fmla="*/ 6165235 w 6580821"/>
                <a:gd name="connsiteY4048" fmla="*/ 627569 h 1249044"/>
                <a:gd name="connsiteX4049" fmla="*/ 6183706 w 6580821"/>
                <a:gd name="connsiteY4049" fmla="*/ 613623 h 1249044"/>
                <a:gd name="connsiteX4050" fmla="*/ 6197558 w 6580821"/>
                <a:gd name="connsiteY4050" fmla="*/ 604326 h 1249044"/>
                <a:gd name="connsiteX4051" fmla="*/ 6206794 w 6580821"/>
                <a:gd name="connsiteY4051" fmla="*/ 599677 h 1249044"/>
                <a:gd name="connsiteX4052" fmla="*/ 6234499 w 6580821"/>
                <a:gd name="connsiteY4052" fmla="*/ 595028 h 1249044"/>
                <a:gd name="connsiteX4053" fmla="*/ 6252970 w 6580821"/>
                <a:gd name="connsiteY4053" fmla="*/ 590380 h 1249044"/>
                <a:gd name="connsiteX4054" fmla="*/ 6262205 w 6580821"/>
                <a:gd name="connsiteY4054" fmla="*/ 581082 h 1249044"/>
                <a:gd name="connsiteX4055" fmla="*/ 6276058 w 6580821"/>
                <a:gd name="connsiteY4055" fmla="*/ 576434 h 1249044"/>
                <a:gd name="connsiteX4056" fmla="*/ 6405351 w 6580821"/>
                <a:gd name="connsiteY4056" fmla="*/ 497406 h 1249044"/>
                <a:gd name="connsiteX4057" fmla="*/ 6409969 w 6580821"/>
                <a:gd name="connsiteY4057" fmla="*/ 497406 h 1249044"/>
                <a:gd name="connsiteX4058" fmla="*/ 6437675 w 6580821"/>
                <a:gd name="connsiteY4058" fmla="*/ 469515 h 1249044"/>
                <a:gd name="connsiteX4059" fmla="*/ 6451528 w 6580821"/>
                <a:gd name="connsiteY4059" fmla="*/ 455569 h 1249044"/>
                <a:gd name="connsiteX4060" fmla="*/ 6386881 w 6580821"/>
                <a:gd name="connsiteY4060" fmla="*/ 464866 h 1249044"/>
                <a:gd name="connsiteX4061" fmla="*/ 6345322 w 6580821"/>
                <a:gd name="connsiteY4061" fmla="*/ 478812 h 1249044"/>
                <a:gd name="connsiteX4062" fmla="*/ 6303764 w 6580821"/>
                <a:gd name="connsiteY4062" fmla="*/ 492758 h 1249044"/>
                <a:gd name="connsiteX4063" fmla="*/ 6289911 w 6580821"/>
                <a:gd name="connsiteY4063" fmla="*/ 497406 h 1249044"/>
                <a:gd name="connsiteX4064" fmla="*/ 6082118 w 6580821"/>
                <a:gd name="connsiteY4064" fmla="*/ 622920 h 1249044"/>
                <a:gd name="connsiteX4065" fmla="*/ 5975913 w 6580821"/>
                <a:gd name="connsiteY4065" fmla="*/ 683353 h 1249044"/>
                <a:gd name="connsiteX4066" fmla="*/ 5952825 w 6580821"/>
                <a:gd name="connsiteY4066" fmla="*/ 697299 h 1249044"/>
                <a:gd name="connsiteX4067" fmla="*/ 5906648 w 6580821"/>
                <a:gd name="connsiteY4067" fmla="*/ 715893 h 1249044"/>
                <a:gd name="connsiteX4068" fmla="*/ 5865090 w 6580821"/>
                <a:gd name="connsiteY4068" fmla="*/ 734488 h 1249044"/>
                <a:gd name="connsiteX4069" fmla="*/ 5823531 w 6580821"/>
                <a:gd name="connsiteY4069" fmla="*/ 753083 h 1249044"/>
                <a:gd name="connsiteX4070" fmla="*/ 5809678 w 6580821"/>
                <a:gd name="connsiteY4070" fmla="*/ 757731 h 1249044"/>
                <a:gd name="connsiteX4071" fmla="*/ 5795825 w 6580821"/>
                <a:gd name="connsiteY4071" fmla="*/ 776326 h 1249044"/>
                <a:gd name="connsiteX4072" fmla="*/ 5781973 w 6580821"/>
                <a:gd name="connsiteY4072" fmla="*/ 780975 h 1249044"/>
                <a:gd name="connsiteX4073" fmla="*/ 5768120 w 6580821"/>
                <a:gd name="connsiteY4073" fmla="*/ 794921 h 1249044"/>
                <a:gd name="connsiteX4074" fmla="*/ 5758884 w 6580821"/>
                <a:gd name="connsiteY4074" fmla="*/ 799569 h 1249044"/>
                <a:gd name="connsiteX4075" fmla="*/ 5754267 w 6580821"/>
                <a:gd name="connsiteY4075" fmla="*/ 804218 h 1249044"/>
                <a:gd name="connsiteX4076" fmla="*/ 5735796 w 6580821"/>
                <a:gd name="connsiteY4076" fmla="*/ 808867 h 1249044"/>
                <a:gd name="connsiteX4077" fmla="*/ 5717326 w 6580821"/>
                <a:gd name="connsiteY4077" fmla="*/ 827461 h 1249044"/>
                <a:gd name="connsiteX4078" fmla="*/ 5703473 w 6580821"/>
                <a:gd name="connsiteY4078" fmla="*/ 832110 h 1249044"/>
                <a:gd name="connsiteX4079" fmla="*/ 5685002 w 6580821"/>
                <a:gd name="connsiteY4079" fmla="*/ 846056 h 1249044"/>
                <a:gd name="connsiteX4080" fmla="*/ 5671150 w 6580821"/>
                <a:gd name="connsiteY4080" fmla="*/ 841407 h 1249044"/>
                <a:gd name="connsiteX4081" fmla="*/ 5657297 w 6580821"/>
                <a:gd name="connsiteY4081" fmla="*/ 832110 h 1249044"/>
                <a:gd name="connsiteX4082" fmla="*/ 5643444 w 6580821"/>
                <a:gd name="connsiteY4082" fmla="*/ 799569 h 1249044"/>
                <a:gd name="connsiteX4083" fmla="*/ 5643444 w 6580821"/>
                <a:gd name="connsiteY4083" fmla="*/ 794921 h 1249044"/>
                <a:gd name="connsiteX4084" fmla="*/ 5652679 w 6580821"/>
                <a:gd name="connsiteY4084" fmla="*/ 780975 h 1249044"/>
                <a:gd name="connsiteX4085" fmla="*/ 5657297 w 6580821"/>
                <a:gd name="connsiteY4085" fmla="*/ 762380 h 1249044"/>
                <a:gd name="connsiteX4086" fmla="*/ 5661914 w 6580821"/>
                <a:gd name="connsiteY4086" fmla="*/ 762380 h 1249044"/>
                <a:gd name="connsiteX4087" fmla="*/ 5675767 w 6580821"/>
                <a:gd name="connsiteY4087" fmla="*/ 743785 h 1249044"/>
                <a:gd name="connsiteX4088" fmla="*/ 5685002 w 6580821"/>
                <a:gd name="connsiteY4088" fmla="*/ 743785 h 1249044"/>
                <a:gd name="connsiteX4089" fmla="*/ 5698855 w 6580821"/>
                <a:gd name="connsiteY4089" fmla="*/ 739137 h 1249044"/>
                <a:gd name="connsiteX4090" fmla="*/ 5698855 w 6580821"/>
                <a:gd name="connsiteY4090" fmla="*/ 734488 h 1249044"/>
                <a:gd name="connsiteX4091" fmla="*/ 5712708 w 6580821"/>
                <a:gd name="connsiteY4091" fmla="*/ 729839 h 1249044"/>
                <a:gd name="connsiteX4092" fmla="*/ 5754267 w 6580821"/>
                <a:gd name="connsiteY4092" fmla="*/ 720542 h 1249044"/>
                <a:gd name="connsiteX4093" fmla="*/ 5814296 w 6580821"/>
                <a:gd name="connsiteY4093" fmla="*/ 692650 h 1249044"/>
                <a:gd name="connsiteX4094" fmla="*/ 5865090 w 6580821"/>
                <a:gd name="connsiteY4094" fmla="*/ 664758 h 1249044"/>
                <a:gd name="connsiteX4095" fmla="*/ 5869707 w 6580821"/>
                <a:gd name="connsiteY4095" fmla="*/ 664758 h 1249044"/>
                <a:gd name="connsiteX4096" fmla="*/ 5920501 w 6580821"/>
                <a:gd name="connsiteY4096" fmla="*/ 636866 h 1249044"/>
                <a:gd name="connsiteX4097" fmla="*/ 5948207 w 6580821"/>
                <a:gd name="connsiteY4097" fmla="*/ 627569 h 1249044"/>
                <a:gd name="connsiteX4098" fmla="*/ 6086735 w 6580821"/>
                <a:gd name="connsiteY4098" fmla="*/ 557839 h 1249044"/>
                <a:gd name="connsiteX4099" fmla="*/ 6289911 w 6580821"/>
                <a:gd name="connsiteY4099" fmla="*/ 469515 h 1249044"/>
                <a:gd name="connsiteX4100" fmla="*/ 6308381 w 6580821"/>
                <a:gd name="connsiteY4100" fmla="*/ 460217 h 1249044"/>
                <a:gd name="connsiteX4101" fmla="*/ 6336087 w 6580821"/>
                <a:gd name="connsiteY4101" fmla="*/ 450920 h 1249044"/>
                <a:gd name="connsiteX4102" fmla="*/ 6396116 w 6580821"/>
                <a:gd name="connsiteY4102" fmla="*/ 432325 h 1249044"/>
                <a:gd name="connsiteX4103" fmla="*/ 6511557 w 6580821"/>
                <a:gd name="connsiteY4103" fmla="*/ 404433 h 1249044"/>
                <a:gd name="connsiteX4104" fmla="*/ 2263701 w 6580821"/>
                <a:gd name="connsiteY4104" fmla="*/ 400374 h 1249044"/>
                <a:gd name="connsiteX4105" fmla="*/ 2263701 w 6580821"/>
                <a:gd name="connsiteY4105" fmla="*/ 405020 h 1249044"/>
                <a:gd name="connsiteX4106" fmla="*/ 2268317 w 6580821"/>
                <a:gd name="connsiteY4106" fmla="*/ 405020 h 1249044"/>
                <a:gd name="connsiteX4107" fmla="*/ 2268317 w 6580821"/>
                <a:gd name="connsiteY4107" fmla="*/ 400374 h 1249044"/>
                <a:gd name="connsiteX4108" fmla="*/ 2263701 w 6580821"/>
                <a:gd name="connsiteY4108" fmla="*/ 400374 h 1249044"/>
                <a:gd name="connsiteX4109" fmla="*/ 767232 w 6580821"/>
                <a:gd name="connsiteY4109" fmla="*/ 395605 h 1249044"/>
                <a:gd name="connsiteX4110" fmla="*/ 771207 w 6580821"/>
                <a:gd name="connsiteY4110" fmla="*/ 395605 h 1249044"/>
                <a:gd name="connsiteX4111" fmla="*/ 771854 w 6580821"/>
                <a:gd name="connsiteY4111" fmla="*/ 395605 h 1249044"/>
                <a:gd name="connsiteX4112" fmla="*/ 772318 w 6580821"/>
                <a:gd name="connsiteY4112" fmla="*/ 395605 h 1249044"/>
                <a:gd name="connsiteX4113" fmla="*/ 773429 w 6580821"/>
                <a:gd name="connsiteY4113" fmla="*/ 395605 h 1249044"/>
                <a:gd name="connsiteX4114" fmla="*/ 775652 w 6580821"/>
                <a:gd name="connsiteY4114" fmla="*/ 395605 h 1249044"/>
                <a:gd name="connsiteX4115" fmla="*/ 776476 w 6580821"/>
                <a:gd name="connsiteY4115" fmla="*/ 395605 h 1249044"/>
                <a:gd name="connsiteX4116" fmla="*/ 776476 w 6580821"/>
                <a:gd name="connsiteY4116" fmla="*/ 400248 h 1249044"/>
                <a:gd name="connsiteX4117" fmla="*/ 781098 w 6580821"/>
                <a:gd name="connsiteY4117" fmla="*/ 400248 h 1249044"/>
                <a:gd name="connsiteX4118" fmla="*/ 785720 w 6580821"/>
                <a:gd name="connsiteY4118" fmla="*/ 400248 h 1249044"/>
                <a:gd name="connsiteX4119" fmla="*/ 785720 w 6580821"/>
                <a:gd name="connsiteY4119" fmla="*/ 404890 h 1249044"/>
                <a:gd name="connsiteX4120" fmla="*/ 789704 w 6580821"/>
                <a:gd name="connsiteY4120" fmla="*/ 404890 h 1249044"/>
                <a:gd name="connsiteX4121" fmla="*/ 790098 w 6580821"/>
                <a:gd name="connsiteY4121" fmla="*/ 404495 h 1249044"/>
                <a:gd name="connsiteX4122" fmla="*/ 791209 w 6580821"/>
                <a:gd name="connsiteY4122" fmla="*/ 405607 h 1249044"/>
                <a:gd name="connsiteX4123" fmla="*/ 790342 w 6580821"/>
                <a:gd name="connsiteY4123" fmla="*/ 406475 h 1249044"/>
                <a:gd name="connsiteX4124" fmla="*/ 790342 w 6580821"/>
                <a:gd name="connsiteY4124" fmla="*/ 408940 h 1249044"/>
                <a:gd name="connsiteX4125" fmla="*/ 792321 w 6580821"/>
                <a:gd name="connsiteY4125" fmla="*/ 408940 h 1249044"/>
                <a:gd name="connsiteX4126" fmla="*/ 795654 w 6580821"/>
                <a:gd name="connsiteY4126" fmla="*/ 408940 h 1249044"/>
                <a:gd name="connsiteX4127" fmla="*/ 795654 w 6580821"/>
                <a:gd name="connsiteY4127" fmla="*/ 413385 h 1249044"/>
                <a:gd name="connsiteX4128" fmla="*/ 790342 w 6580821"/>
                <a:gd name="connsiteY4128" fmla="*/ 413385 h 1249044"/>
                <a:gd name="connsiteX4129" fmla="*/ 790342 w 6580821"/>
                <a:gd name="connsiteY4129" fmla="*/ 414175 h 1249044"/>
                <a:gd name="connsiteX4130" fmla="*/ 794963 w 6580821"/>
                <a:gd name="connsiteY4130" fmla="*/ 414175 h 1249044"/>
                <a:gd name="connsiteX4131" fmla="*/ 799585 w 6580821"/>
                <a:gd name="connsiteY4131" fmla="*/ 414175 h 1249044"/>
                <a:gd name="connsiteX4132" fmla="*/ 799585 w 6580821"/>
                <a:gd name="connsiteY4132" fmla="*/ 418818 h 1249044"/>
                <a:gd name="connsiteX4133" fmla="*/ 804207 w 6580821"/>
                <a:gd name="connsiteY4133" fmla="*/ 418818 h 1249044"/>
                <a:gd name="connsiteX4134" fmla="*/ 804207 w 6580821"/>
                <a:gd name="connsiteY4134" fmla="*/ 414175 h 1249044"/>
                <a:gd name="connsiteX4135" fmla="*/ 808829 w 6580821"/>
                <a:gd name="connsiteY4135" fmla="*/ 414175 h 1249044"/>
                <a:gd name="connsiteX4136" fmla="*/ 813451 w 6580821"/>
                <a:gd name="connsiteY4136" fmla="*/ 414175 h 1249044"/>
                <a:gd name="connsiteX4137" fmla="*/ 813451 w 6580821"/>
                <a:gd name="connsiteY4137" fmla="*/ 409533 h 1249044"/>
                <a:gd name="connsiteX4138" fmla="*/ 817879 w 6580821"/>
                <a:gd name="connsiteY4138" fmla="*/ 409533 h 1249044"/>
                <a:gd name="connsiteX4139" fmla="*/ 817879 w 6580821"/>
                <a:gd name="connsiteY4139" fmla="*/ 408940 h 1249044"/>
                <a:gd name="connsiteX4140" fmla="*/ 820101 w 6580821"/>
                <a:gd name="connsiteY4140" fmla="*/ 408940 h 1249044"/>
                <a:gd name="connsiteX4141" fmla="*/ 820101 w 6580821"/>
                <a:gd name="connsiteY4141" fmla="*/ 411162 h 1249044"/>
                <a:gd name="connsiteX4142" fmla="*/ 822324 w 6580821"/>
                <a:gd name="connsiteY4142" fmla="*/ 413385 h 1249044"/>
                <a:gd name="connsiteX4143" fmla="*/ 818073 w 6580821"/>
                <a:gd name="connsiteY4143" fmla="*/ 413385 h 1249044"/>
                <a:gd name="connsiteX4144" fmla="*/ 818073 w 6580821"/>
                <a:gd name="connsiteY4144" fmla="*/ 414175 h 1249044"/>
                <a:gd name="connsiteX4145" fmla="*/ 822695 w 6580821"/>
                <a:gd name="connsiteY4145" fmla="*/ 414175 h 1249044"/>
                <a:gd name="connsiteX4146" fmla="*/ 822695 w 6580821"/>
                <a:gd name="connsiteY4146" fmla="*/ 417830 h 1249044"/>
                <a:gd name="connsiteX4147" fmla="*/ 826769 w 6580821"/>
                <a:gd name="connsiteY4147" fmla="*/ 417830 h 1249044"/>
                <a:gd name="connsiteX4148" fmla="*/ 831214 w 6580821"/>
                <a:gd name="connsiteY4148" fmla="*/ 417830 h 1249044"/>
                <a:gd name="connsiteX4149" fmla="*/ 831214 w 6580821"/>
                <a:gd name="connsiteY4149" fmla="*/ 422275 h 1249044"/>
                <a:gd name="connsiteX4150" fmla="*/ 826769 w 6580821"/>
                <a:gd name="connsiteY4150" fmla="*/ 422275 h 1249044"/>
                <a:gd name="connsiteX4151" fmla="*/ 822695 w 6580821"/>
                <a:gd name="connsiteY4151" fmla="*/ 418201 h 1249044"/>
                <a:gd name="connsiteX4152" fmla="*/ 822695 w 6580821"/>
                <a:gd name="connsiteY4152" fmla="*/ 418818 h 1249044"/>
                <a:gd name="connsiteX4153" fmla="*/ 827317 w 6580821"/>
                <a:gd name="connsiteY4153" fmla="*/ 423460 h 1249044"/>
                <a:gd name="connsiteX4154" fmla="*/ 831214 w 6580821"/>
                <a:gd name="connsiteY4154" fmla="*/ 423460 h 1249044"/>
                <a:gd name="connsiteX4155" fmla="*/ 831214 w 6580821"/>
                <a:gd name="connsiteY4155" fmla="*/ 422275 h 1249044"/>
                <a:gd name="connsiteX4156" fmla="*/ 833436 w 6580821"/>
                <a:gd name="connsiteY4156" fmla="*/ 422275 h 1249044"/>
                <a:gd name="connsiteX4157" fmla="*/ 835659 w 6580821"/>
                <a:gd name="connsiteY4157" fmla="*/ 422275 h 1249044"/>
                <a:gd name="connsiteX4158" fmla="*/ 837881 w 6580821"/>
                <a:gd name="connsiteY4158" fmla="*/ 422275 h 1249044"/>
                <a:gd name="connsiteX4159" fmla="*/ 837881 w 6580821"/>
                <a:gd name="connsiteY4159" fmla="*/ 423460 h 1249044"/>
                <a:gd name="connsiteX4160" fmla="*/ 840104 w 6580821"/>
                <a:gd name="connsiteY4160" fmla="*/ 423460 h 1249044"/>
                <a:gd name="connsiteX4161" fmla="*/ 840104 w 6580821"/>
                <a:gd name="connsiteY4161" fmla="*/ 422275 h 1249044"/>
                <a:gd name="connsiteX4162" fmla="*/ 842326 w 6580821"/>
                <a:gd name="connsiteY4162" fmla="*/ 422275 h 1249044"/>
                <a:gd name="connsiteX4163" fmla="*/ 842326 w 6580821"/>
                <a:gd name="connsiteY4163" fmla="*/ 423460 h 1249044"/>
                <a:gd name="connsiteX4164" fmla="*/ 844622 w 6580821"/>
                <a:gd name="connsiteY4164" fmla="*/ 423460 h 1249044"/>
                <a:gd name="connsiteX4165" fmla="*/ 844549 w 6580821"/>
                <a:gd name="connsiteY4165" fmla="*/ 423387 h 1249044"/>
                <a:gd name="connsiteX4166" fmla="*/ 845660 w 6580821"/>
                <a:gd name="connsiteY4166" fmla="*/ 422275 h 1249044"/>
                <a:gd name="connsiteX4167" fmla="*/ 846771 w 6580821"/>
                <a:gd name="connsiteY4167" fmla="*/ 423387 h 1249044"/>
                <a:gd name="connsiteX4168" fmla="*/ 846250 w 6580821"/>
                <a:gd name="connsiteY4168" fmla="*/ 423909 h 1249044"/>
                <a:gd name="connsiteX4169" fmla="*/ 850426 w 6580821"/>
                <a:gd name="connsiteY4169" fmla="*/ 428103 h 1249044"/>
                <a:gd name="connsiteX4170" fmla="*/ 845804 w 6580821"/>
                <a:gd name="connsiteY4170" fmla="*/ 428103 h 1249044"/>
                <a:gd name="connsiteX4171" fmla="*/ 845804 w 6580821"/>
                <a:gd name="connsiteY4171" fmla="*/ 431165 h 1249044"/>
                <a:gd name="connsiteX4172" fmla="*/ 846773 w 6580821"/>
                <a:gd name="connsiteY4172" fmla="*/ 431165 h 1249044"/>
                <a:gd name="connsiteX4173" fmla="*/ 846773 w 6580821"/>
                <a:gd name="connsiteY4173" fmla="*/ 433388 h 1249044"/>
                <a:gd name="connsiteX4174" fmla="*/ 845804 w 6580821"/>
                <a:gd name="connsiteY4174" fmla="*/ 433388 h 1249044"/>
                <a:gd name="connsiteX4175" fmla="*/ 845804 w 6580821"/>
                <a:gd name="connsiteY4175" fmla="*/ 437388 h 1249044"/>
                <a:gd name="connsiteX4176" fmla="*/ 850426 w 6580821"/>
                <a:gd name="connsiteY4176" fmla="*/ 437388 h 1249044"/>
                <a:gd name="connsiteX4177" fmla="*/ 850426 w 6580821"/>
                <a:gd name="connsiteY4177" fmla="*/ 432746 h 1249044"/>
                <a:gd name="connsiteX4178" fmla="*/ 855048 w 6580821"/>
                <a:gd name="connsiteY4178" fmla="*/ 432746 h 1249044"/>
                <a:gd name="connsiteX4179" fmla="*/ 855662 w 6580821"/>
                <a:gd name="connsiteY4179" fmla="*/ 433363 h 1249044"/>
                <a:gd name="connsiteX4180" fmla="*/ 855662 w 6580821"/>
                <a:gd name="connsiteY4180" fmla="*/ 432277 h 1249044"/>
                <a:gd name="connsiteX4181" fmla="*/ 855662 w 6580821"/>
                <a:gd name="connsiteY4181" fmla="*/ 431165 h 1249044"/>
                <a:gd name="connsiteX4182" fmla="*/ 856774 w 6580821"/>
                <a:gd name="connsiteY4182" fmla="*/ 431165 h 1249044"/>
                <a:gd name="connsiteX4183" fmla="*/ 857885 w 6580821"/>
                <a:gd name="connsiteY4183" fmla="*/ 431165 h 1249044"/>
                <a:gd name="connsiteX4184" fmla="*/ 860107 w 6580821"/>
                <a:gd name="connsiteY4184" fmla="*/ 431165 h 1249044"/>
                <a:gd name="connsiteX4185" fmla="*/ 860107 w 6580821"/>
                <a:gd name="connsiteY4185" fmla="*/ 435610 h 1249044"/>
                <a:gd name="connsiteX4186" fmla="*/ 857885 w 6580821"/>
                <a:gd name="connsiteY4186" fmla="*/ 433388 h 1249044"/>
                <a:gd name="connsiteX4187" fmla="*/ 856775 w 6580821"/>
                <a:gd name="connsiteY4187" fmla="*/ 433388 h 1249044"/>
                <a:gd name="connsiteX4188" fmla="*/ 856774 w 6580821"/>
                <a:gd name="connsiteY4188" fmla="*/ 433389 h 1249044"/>
                <a:gd name="connsiteX4189" fmla="*/ 856773 w 6580821"/>
                <a:gd name="connsiteY4189" fmla="*/ 433388 h 1249044"/>
                <a:gd name="connsiteX4190" fmla="*/ 855687 w 6580821"/>
                <a:gd name="connsiteY4190" fmla="*/ 433388 h 1249044"/>
                <a:gd name="connsiteX4191" fmla="*/ 859670 w 6580821"/>
                <a:gd name="connsiteY4191" fmla="*/ 437388 h 1249044"/>
                <a:gd name="connsiteX4192" fmla="*/ 859670 w 6580821"/>
                <a:gd name="connsiteY4192" fmla="*/ 442031 h 1249044"/>
                <a:gd name="connsiteX4193" fmla="*/ 864292 w 6580821"/>
                <a:gd name="connsiteY4193" fmla="*/ 442031 h 1249044"/>
                <a:gd name="connsiteX4194" fmla="*/ 864292 w 6580821"/>
                <a:gd name="connsiteY4194" fmla="*/ 446673 h 1249044"/>
                <a:gd name="connsiteX4195" fmla="*/ 864292 w 6580821"/>
                <a:gd name="connsiteY4195" fmla="*/ 451316 h 1249044"/>
                <a:gd name="connsiteX4196" fmla="*/ 868913 w 6580821"/>
                <a:gd name="connsiteY4196" fmla="*/ 451316 h 1249044"/>
                <a:gd name="connsiteX4197" fmla="*/ 873442 w 6580821"/>
                <a:gd name="connsiteY4197" fmla="*/ 455865 h 1249044"/>
                <a:gd name="connsiteX4198" fmla="*/ 873442 w 6580821"/>
                <a:gd name="connsiteY4198" fmla="*/ 455613 h 1249044"/>
                <a:gd name="connsiteX4199" fmla="*/ 877887 w 6580821"/>
                <a:gd name="connsiteY4199" fmla="*/ 455613 h 1249044"/>
                <a:gd name="connsiteX4200" fmla="*/ 877887 w 6580821"/>
                <a:gd name="connsiteY4200" fmla="*/ 460058 h 1249044"/>
                <a:gd name="connsiteX4201" fmla="*/ 873535 w 6580821"/>
                <a:gd name="connsiteY4201" fmla="*/ 460058 h 1249044"/>
                <a:gd name="connsiteX4202" fmla="*/ 873535 w 6580821"/>
                <a:gd name="connsiteY4202" fmla="*/ 460601 h 1249044"/>
                <a:gd name="connsiteX4203" fmla="*/ 878157 w 6580821"/>
                <a:gd name="connsiteY4203" fmla="*/ 460601 h 1249044"/>
                <a:gd name="connsiteX4204" fmla="*/ 882332 w 6580821"/>
                <a:gd name="connsiteY4204" fmla="*/ 460601 h 1249044"/>
                <a:gd name="connsiteX4205" fmla="*/ 882332 w 6580821"/>
                <a:gd name="connsiteY4205" fmla="*/ 460058 h 1249044"/>
                <a:gd name="connsiteX4206" fmla="*/ 884555 w 6580821"/>
                <a:gd name="connsiteY4206" fmla="*/ 460058 h 1249044"/>
                <a:gd name="connsiteX4207" fmla="*/ 884555 w 6580821"/>
                <a:gd name="connsiteY4207" fmla="*/ 462281 h 1249044"/>
                <a:gd name="connsiteX4208" fmla="*/ 882779 w 6580821"/>
                <a:gd name="connsiteY4208" fmla="*/ 462281 h 1249044"/>
                <a:gd name="connsiteX4209" fmla="*/ 882779 w 6580821"/>
                <a:gd name="connsiteY4209" fmla="*/ 464503 h 1249044"/>
                <a:gd name="connsiteX4210" fmla="*/ 884555 w 6580821"/>
                <a:gd name="connsiteY4210" fmla="*/ 464503 h 1249044"/>
                <a:gd name="connsiteX4211" fmla="*/ 884555 w 6580821"/>
                <a:gd name="connsiteY4211" fmla="*/ 466726 h 1249044"/>
                <a:gd name="connsiteX4212" fmla="*/ 882779 w 6580821"/>
                <a:gd name="connsiteY4212" fmla="*/ 466726 h 1249044"/>
                <a:gd name="connsiteX4213" fmla="*/ 882779 w 6580821"/>
                <a:gd name="connsiteY4213" fmla="*/ 468948 h 1249044"/>
                <a:gd name="connsiteX4214" fmla="*/ 884555 w 6580821"/>
                <a:gd name="connsiteY4214" fmla="*/ 468948 h 1249044"/>
                <a:gd name="connsiteX4215" fmla="*/ 884555 w 6580821"/>
                <a:gd name="connsiteY4215" fmla="*/ 469886 h 1249044"/>
                <a:gd name="connsiteX4216" fmla="*/ 886951 w 6580821"/>
                <a:gd name="connsiteY4216" fmla="*/ 469886 h 1249044"/>
                <a:gd name="connsiteX4217" fmla="*/ 887889 w 6580821"/>
                <a:gd name="connsiteY4217" fmla="*/ 468948 h 1249044"/>
                <a:gd name="connsiteX4218" fmla="*/ 889001 w 6580821"/>
                <a:gd name="connsiteY4218" fmla="*/ 470060 h 1249044"/>
                <a:gd name="connsiteX4219" fmla="*/ 887889 w 6580821"/>
                <a:gd name="connsiteY4219" fmla="*/ 471172 h 1249044"/>
                <a:gd name="connsiteX4220" fmla="*/ 887401 w 6580821"/>
                <a:gd name="connsiteY4220" fmla="*/ 470684 h 1249044"/>
                <a:gd name="connsiteX4221" fmla="*/ 887401 w 6580821"/>
                <a:gd name="connsiteY4221" fmla="*/ 474529 h 1249044"/>
                <a:gd name="connsiteX4222" fmla="*/ 892023 w 6580821"/>
                <a:gd name="connsiteY4222" fmla="*/ 474529 h 1249044"/>
                <a:gd name="connsiteX4223" fmla="*/ 892023 w 6580821"/>
                <a:gd name="connsiteY4223" fmla="*/ 479171 h 1249044"/>
                <a:gd name="connsiteX4224" fmla="*/ 895667 w 6580821"/>
                <a:gd name="connsiteY4224" fmla="*/ 479171 h 1249044"/>
                <a:gd name="connsiteX4225" fmla="*/ 895667 w 6580821"/>
                <a:gd name="connsiteY4225" fmla="*/ 477838 h 1249044"/>
                <a:gd name="connsiteX4226" fmla="*/ 897890 w 6580821"/>
                <a:gd name="connsiteY4226" fmla="*/ 477838 h 1249044"/>
                <a:gd name="connsiteX4227" fmla="*/ 897890 w 6580821"/>
                <a:gd name="connsiteY4227" fmla="*/ 480061 h 1249044"/>
                <a:gd name="connsiteX4228" fmla="*/ 896645 w 6580821"/>
                <a:gd name="connsiteY4228" fmla="*/ 480061 h 1249044"/>
                <a:gd name="connsiteX4229" fmla="*/ 896645 w 6580821"/>
                <a:gd name="connsiteY4229" fmla="*/ 482283 h 1249044"/>
                <a:gd name="connsiteX4230" fmla="*/ 897890 w 6580821"/>
                <a:gd name="connsiteY4230" fmla="*/ 482283 h 1249044"/>
                <a:gd name="connsiteX4231" fmla="*/ 900112 w 6580821"/>
                <a:gd name="connsiteY4231" fmla="*/ 482283 h 1249044"/>
                <a:gd name="connsiteX4232" fmla="*/ 900112 w 6580821"/>
                <a:gd name="connsiteY4232" fmla="*/ 486728 h 1249044"/>
                <a:gd name="connsiteX4233" fmla="*/ 897890 w 6580821"/>
                <a:gd name="connsiteY4233" fmla="*/ 484506 h 1249044"/>
                <a:gd name="connsiteX4234" fmla="*/ 897334 w 6580821"/>
                <a:gd name="connsiteY4234" fmla="*/ 484506 h 1249044"/>
                <a:gd name="connsiteX4235" fmla="*/ 900112 w 6580821"/>
                <a:gd name="connsiteY4235" fmla="*/ 487297 h 1249044"/>
                <a:gd name="connsiteX4236" fmla="*/ 900112 w 6580821"/>
                <a:gd name="connsiteY4236" fmla="*/ 486728 h 1249044"/>
                <a:gd name="connsiteX4237" fmla="*/ 902335 w 6580821"/>
                <a:gd name="connsiteY4237" fmla="*/ 486728 h 1249044"/>
                <a:gd name="connsiteX4238" fmla="*/ 902335 w 6580821"/>
                <a:gd name="connsiteY4238" fmla="*/ 493396 h 1249044"/>
                <a:gd name="connsiteX4239" fmla="*/ 901267 w 6580821"/>
                <a:gd name="connsiteY4239" fmla="*/ 493396 h 1249044"/>
                <a:gd name="connsiteX4240" fmla="*/ 901267 w 6580821"/>
                <a:gd name="connsiteY4240" fmla="*/ 497741 h 1249044"/>
                <a:gd name="connsiteX4241" fmla="*/ 905888 w 6580821"/>
                <a:gd name="connsiteY4241" fmla="*/ 497741 h 1249044"/>
                <a:gd name="connsiteX4242" fmla="*/ 910510 w 6580821"/>
                <a:gd name="connsiteY4242" fmla="*/ 497741 h 1249044"/>
                <a:gd name="connsiteX4243" fmla="*/ 915132 w 6580821"/>
                <a:gd name="connsiteY4243" fmla="*/ 497741 h 1249044"/>
                <a:gd name="connsiteX4244" fmla="*/ 919754 w 6580821"/>
                <a:gd name="connsiteY4244" fmla="*/ 497741 h 1249044"/>
                <a:gd name="connsiteX4245" fmla="*/ 919754 w 6580821"/>
                <a:gd name="connsiteY4245" fmla="*/ 502384 h 1249044"/>
                <a:gd name="connsiteX4246" fmla="*/ 924376 w 6580821"/>
                <a:gd name="connsiteY4246" fmla="*/ 502384 h 1249044"/>
                <a:gd name="connsiteX4247" fmla="*/ 924376 w 6580821"/>
                <a:gd name="connsiteY4247" fmla="*/ 507026 h 1249044"/>
                <a:gd name="connsiteX4248" fmla="*/ 924376 w 6580821"/>
                <a:gd name="connsiteY4248" fmla="*/ 511669 h 1249044"/>
                <a:gd name="connsiteX4249" fmla="*/ 928998 w 6580821"/>
                <a:gd name="connsiteY4249" fmla="*/ 511669 h 1249044"/>
                <a:gd name="connsiteX4250" fmla="*/ 933620 w 6580821"/>
                <a:gd name="connsiteY4250" fmla="*/ 511669 h 1249044"/>
                <a:gd name="connsiteX4251" fmla="*/ 933620 w 6580821"/>
                <a:gd name="connsiteY4251" fmla="*/ 516312 h 1249044"/>
                <a:gd name="connsiteX4252" fmla="*/ 937895 w 6580821"/>
                <a:gd name="connsiteY4252" fmla="*/ 516312 h 1249044"/>
                <a:gd name="connsiteX4253" fmla="*/ 937895 w 6580821"/>
                <a:gd name="connsiteY4253" fmla="*/ 515620 h 1249044"/>
                <a:gd name="connsiteX4254" fmla="*/ 940118 w 6580821"/>
                <a:gd name="connsiteY4254" fmla="*/ 515620 h 1249044"/>
                <a:gd name="connsiteX4255" fmla="*/ 940118 w 6580821"/>
                <a:gd name="connsiteY4255" fmla="*/ 516312 h 1249044"/>
                <a:gd name="connsiteX4256" fmla="*/ 942340 w 6580821"/>
                <a:gd name="connsiteY4256" fmla="*/ 516312 h 1249044"/>
                <a:gd name="connsiteX4257" fmla="*/ 942340 w 6580821"/>
                <a:gd name="connsiteY4257" fmla="*/ 515620 h 1249044"/>
                <a:gd name="connsiteX4258" fmla="*/ 943452 w 6580821"/>
                <a:gd name="connsiteY4258" fmla="*/ 515620 h 1249044"/>
                <a:gd name="connsiteX4259" fmla="*/ 944563 w 6580821"/>
                <a:gd name="connsiteY4259" fmla="*/ 515620 h 1249044"/>
                <a:gd name="connsiteX4260" fmla="*/ 944563 w 6580821"/>
                <a:gd name="connsiteY4260" fmla="*/ 516312 h 1249044"/>
                <a:gd name="connsiteX4261" fmla="*/ 947485 w 6580821"/>
                <a:gd name="connsiteY4261" fmla="*/ 516312 h 1249044"/>
                <a:gd name="connsiteX4262" fmla="*/ 952107 w 6580821"/>
                <a:gd name="connsiteY4262" fmla="*/ 516312 h 1249044"/>
                <a:gd name="connsiteX4263" fmla="*/ 952107 w 6580821"/>
                <a:gd name="connsiteY4263" fmla="*/ 520954 h 1249044"/>
                <a:gd name="connsiteX4264" fmla="*/ 955675 w 6580821"/>
                <a:gd name="connsiteY4264" fmla="*/ 520954 h 1249044"/>
                <a:gd name="connsiteX4265" fmla="*/ 955675 w 6580821"/>
                <a:gd name="connsiteY4265" fmla="*/ 520065 h 1249044"/>
                <a:gd name="connsiteX4266" fmla="*/ 957898 w 6580821"/>
                <a:gd name="connsiteY4266" fmla="*/ 520065 h 1249044"/>
                <a:gd name="connsiteX4267" fmla="*/ 957898 w 6580821"/>
                <a:gd name="connsiteY4267" fmla="*/ 520954 h 1249044"/>
                <a:gd name="connsiteX4268" fmla="*/ 961351 w 6580821"/>
                <a:gd name="connsiteY4268" fmla="*/ 520954 h 1249044"/>
                <a:gd name="connsiteX4269" fmla="*/ 961351 w 6580821"/>
                <a:gd name="connsiteY4269" fmla="*/ 524510 h 1249044"/>
                <a:gd name="connsiteX4270" fmla="*/ 962343 w 6580821"/>
                <a:gd name="connsiteY4270" fmla="*/ 524510 h 1249044"/>
                <a:gd name="connsiteX4271" fmla="*/ 962343 w 6580821"/>
                <a:gd name="connsiteY4271" fmla="*/ 525597 h 1249044"/>
                <a:gd name="connsiteX4272" fmla="*/ 965973 w 6580821"/>
                <a:gd name="connsiteY4272" fmla="*/ 525597 h 1249044"/>
                <a:gd name="connsiteX4273" fmla="*/ 965973 w 6580821"/>
                <a:gd name="connsiteY4273" fmla="*/ 530239 h 1249044"/>
                <a:gd name="connsiteX4274" fmla="*/ 970595 w 6580821"/>
                <a:gd name="connsiteY4274" fmla="*/ 530239 h 1249044"/>
                <a:gd name="connsiteX4275" fmla="*/ 971232 w 6580821"/>
                <a:gd name="connsiteY4275" fmla="*/ 530239 h 1249044"/>
                <a:gd name="connsiteX4276" fmla="*/ 971232 w 6580821"/>
                <a:gd name="connsiteY4276" fmla="*/ 530067 h 1249044"/>
                <a:gd name="connsiteX4277" fmla="*/ 971232 w 6580821"/>
                <a:gd name="connsiteY4277" fmla="*/ 528955 h 1249044"/>
                <a:gd name="connsiteX4278" fmla="*/ 972344 w 6580821"/>
                <a:gd name="connsiteY4278" fmla="*/ 528955 h 1249044"/>
                <a:gd name="connsiteX4279" fmla="*/ 973455 w 6580821"/>
                <a:gd name="connsiteY4279" fmla="*/ 528955 h 1249044"/>
                <a:gd name="connsiteX4280" fmla="*/ 973455 w 6580821"/>
                <a:gd name="connsiteY4280" fmla="*/ 530066 h 1249044"/>
                <a:gd name="connsiteX4281" fmla="*/ 973456 w 6580821"/>
                <a:gd name="connsiteY4281" fmla="*/ 530067 h 1249044"/>
                <a:gd name="connsiteX4282" fmla="*/ 973455 w 6580821"/>
                <a:gd name="connsiteY4282" fmla="*/ 530068 h 1249044"/>
                <a:gd name="connsiteX4283" fmla="*/ 973455 w 6580821"/>
                <a:gd name="connsiteY4283" fmla="*/ 530239 h 1249044"/>
                <a:gd name="connsiteX4284" fmla="*/ 975217 w 6580821"/>
                <a:gd name="connsiteY4284" fmla="*/ 530239 h 1249044"/>
                <a:gd name="connsiteX4285" fmla="*/ 975677 w 6580821"/>
                <a:gd name="connsiteY4285" fmla="*/ 530239 h 1249044"/>
                <a:gd name="connsiteX4286" fmla="*/ 975677 w 6580821"/>
                <a:gd name="connsiteY4286" fmla="*/ 530067 h 1249044"/>
                <a:gd name="connsiteX4287" fmla="*/ 975677 w 6580821"/>
                <a:gd name="connsiteY4287" fmla="*/ 528955 h 1249044"/>
                <a:gd name="connsiteX4288" fmla="*/ 976789 w 6580821"/>
                <a:gd name="connsiteY4288" fmla="*/ 528955 h 1249044"/>
                <a:gd name="connsiteX4289" fmla="*/ 977900 w 6580821"/>
                <a:gd name="connsiteY4289" fmla="*/ 528955 h 1249044"/>
                <a:gd name="connsiteX4290" fmla="*/ 977900 w 6580821"/>
                <a:gd name="connsiteY4290" fmla="*/ 530066 h 1249044"/>
                <a:gd name="connsiteX4291" fmla="*/ 977901 w 6580821"/>
                <a:gd name="connsiteY4291" fmla="*/ 530067 h 1249044"/>
                <a:gd name="connsiteX4292" fmla="*/ 977900 w 6580821"/>
                <a:gd name="connsiteY4292" fmla="*/ 530068 h 1249044"/>
                <a:gd name="connsiteX4293" fmla="*/ 977900 w 6580821"/>
                <a:gd name="connsiteY4293" fmla="*/ 530239 h 1249044"/>
                <a:gd name="connsiteX4294" fmla="*/ 979839 w 6580821"/>
                <a:gd name="connsiteY4294" fmla="*/ 530239 h 1249044"/>
                <a:gd name="connsiteX4295" fmla="*/ 984460 w 6580821"/>
                <a:gd name="connsiteY4295" fmla="*/ 530239 h 1249044"/>
                <a:gd name="connsiteX4296" fmla="*/ 989012 w 6580821"/>
                <a:gd name="connsiteY4296" fmla="*/ 530239 h 1249044"/>
                <a:gd name="connsiteX4297" fmla="*/ 989012 w 6580821"/>
                <a:gd name="connsiteY4297" fmla="*/ 530067 h 1249044"/>
                <a:gd name="connsiteX4298" fmla="*/ 989012 w 6580821"/>
                <a:gd name="connsiteY4298" fmla="*/ 528955 h 1249044"/>
                <a:gd name="connsiteX4299" fmla="*/ 990124 w 6580821"/>
                <a:gd name="connsiteY4299" fmla="*/ 528955 h 1249044"/>
                <a:gd name="connsiteX4300" fmla="*/ 991235 w 6580821"/>
                <a:gd name="connsiteY4300" fmla="*/ 528955 h 1249044"/>
                <a:gd name="connsiteX4301" fmla="*/ 991235 w 6580821"/>
                <a:gd name="connsiteY4301" fmla="*/ 530066 h 1249044"/>
                <a:gd name="connsiteX4302" fmla="*/ 991236 w 6580821"/>
                <a:gd name="connsiteY4302" fmla="*/ 530067 h 1249044"/>
                <a:gd name="connsiteX4303" fmla="*/ 991235 w 6580821"/>
                <a:gd name="connsiteY4303" fmla="*/ 530068 h 1249044"/>
                <a:gd name="connsiteX4304" fmla="*/ 991235 w 6580821"/>
                <a:gd name="connsiteY4304" fmla="*/ 530239 h 1249044"/>
                <a:gd name="connsiteX4305" fmla="*/ 993704 w 6580821"/>
                <a:gd name="connsiteY4305" fmla="*/ 530239 h 1249044"/>
                <a:gd name="connsiteX4306" fmla="*/ 993704 w 6580821"/>
                <a:gd name="connsiteY4306" fmla="*/ 534882 h 1249044"/>
                <a:gd name="connsiteX4307" fmla="*/ 998326 w 6580821"/>
                <a:gd name="connsiteY4307" fmla="*/ 534882 h 1249044"/>
                <a:gd name="connsiteX4308" fmla="*/ 1002717 w 6580821"/>
                <a:gd name="connsiteY4308" fmla="*/ 534882 h 1249044"/>
                <a:gd name="connsiteX4309" fmla="*/ 1002347 w 6580821"/>
                <a:gd name="connsiteY4309" fmla="*/ 534512 h 1249044"/>
                <a:gd name="connsiteX4310" fmla="*/ 1003459 w 6580821"/>
                <a:gd name="connsiteY4310" fmla="*/ 533400 h 1249044"/>
                <a:gd name="connsiteX4311" fmla="*/ 1004571 w 6580821"/>
                <a:gd name="connsiteY4311" fmla="*/ 534512 h 1249044"/>
                <a:gd name="connsiteX4312" fmla="*/ 1004202 w 6580821"/>
                <a:gd name="connsiteY4312" fmla="*/ 534882 h 1249044"/>
                <a:gd name="connsiteX4313" fmla="*/ 1006792 w 6580821"/>
                <a:gd name="connsiteY4313" fmla="*/ 534882 h 1249044"/>
                <a:gd name="connsiteX4314" fmla="*/ 1006792 w 6580821"/>
                <a:gd name="connsiteY4314" fmla="*/ 533400 h 1249044"/>
                <a:gd name="connsiteX4315" fmla="*/ 1009015 w 6580821"/>
                <a:gd name="connsiteY4315" fmla="*/ 533400 h 1249044"/>
                <a:gd name="connsiteX4316" fmla="*/ 1011237 w 6580821"/>
                <a:gd name="connsiteY4316" fmla="*/ 533400 h 1249044"/>
                <a:gd name="connsiteX4317" fmla="*/ 1011237 w 6580821"/>
                <a:gd name="connsiteY4317" fmla="*/ 534512 h 1249044"/>
                <a:gd name="connsiteX4318" fmla="*/ 1011237 w 6580821"/>
                <a:gd name="connsiteY4318" fmla="*/ 534882 h 1249044"/>
                <a:gd name="connsiteX4319" fmla="*/ 1011607 w 6580821"/>
                <a:gd name="connsiteY4319" fmla="*/ 534882 h 1249044"/>
                <a:gd name="connsiteX4320" fmla="*/ 1011237 w 6580821"/>
                <a:gd name="connsiteY4320" fmla="*/ 534512 h 1249044"/>
                <a:gd name="connsiteX4321" fmla="*/ 1012349 w 6580821"/>
                <a:gd name="connsiteY4321" fmla="*/ 533400 h 1249044"/>
                <a:gd name="connsiteX4322" fmla="*/ 1013461 w 6580821"/>
                <a:gd name="connsiteY4322" fmla="*/ 534512 h 1249044"/>
                <a:gd name="connsiteX4323" fmla="*/ 1013092 w 6580821"/>
                <a:gd name="connsiteY4323" fmla="*/ 534882 h 1249044"/>
                <a:gd name="connsiteX4324" fmla="*/ 1016814 w 6580821"/>
                <a:gd name="connsiteY4324" fmla="*/ 534882 h 1249044"/>
                <a:gd name="connsiteX4325" fmla="*/ 1016814 w 6580821"/>
                <a:gd name="connsiteY4325" fmla="*/ 537845 h 1249044"/>
                <a:gd name="connsiteX4326" fmla="*/ 1017905 w 6580821"/>
                <a:gd name="connsiteY4326" fmla="*/ 537845 h 1249044"/>
                <a:gd name="connsiteX4327" fmla="*/ 1017905 w 6580821"/>
                <a:gd name="connsiteY4327" fmla="*/ 539524 h 1249044"/>
                <a:gd name="connsiteX4328" fmla="*/ 1020127 w 6580821"/>
                <a:gd name="connsiteY4328" fmla="*/ 539524 h 1249044"/>
                <a:gd name="connsiteX4329" fmla="*/ 1020127 w 6580821"/>
                <a:gd name="connsiteY4329" fmla="*/ 538957 h 1249044"/>
                <a:gd name="connsiteX4330" fmla="*/ 1020127 w 6580821"/>
                <a:gd name="connsiteY4330" fmla="*/ 537845 h 1249044"/>
                <a:gd name="connsiteX4331" fmla="*/ 1021239 w 6580821"/>
                <a:gd name="connsiteY4331" fmla="*/ 537845 h 1249044"/>
                <a:gd name="connsiteX4332" fmla="*/ 1022350 w 6580821"/>
                <a:gd name="connsiteY4332" fmla="*/ 537845 h 1249044"/>
                <a:gd name="connsiteX4333" fmla="*/ 1022350 w 6580821"/>
                <a:gd name="connsiteY4333" fmla="*/ 538956 h 1249044"/>
                <a:gd name="connsiteX4334" fmla="*/ 1022351 w 6580821"/>
                <a:gd name="connsiteY4334" fmla="*/ 538957 h 1249044"/>
                <a:gd name="connsiteX4335" fmla="*/ 1022350 w 6580821"/>
                <a:gd name="connsiteY4335" fmla="*/ 538958 h 1249044"/>
                <a:gd name="connsiteX4336" fmla="*/ 1022350 w 6580821"/>
                <a:gd name="connsiteY4336" fmla="*/ 539524 h 1249044"/>
                <a:gd name="connsiteX4337" fmla="*/ 1024572 w 6580821"/>
                <a:gd name="connsiteY4337" fmla="*/ 539524 h 1249044"/>
                <a:gd name="connsiteX4338" fmla="*/ 1024572 w 6580821"/>
                <a:gd name="connsiteY4338" fmla="*/ 537845 h 1249044"/>
                <a:gd name="connsiteX4339" fmla="*/ 1027906 w 6580821"/>
                <a:gd name="connsiteY4339" fmla="*/ 541179 h 1249044"/>
                <a:gd name="connsiteX4340" fmla="*/ 1030894 w 6580821"/>
                <a:gd name="connsiteY4340" fmla="*/ 544167 h 1249044"/>
                <a:gd name="connsiteX4341" fmla="*/ 1035301 w 6580821"/>
                <a:gd name="connsiteY4341" fmla="*/ 544167 h 1249044"/>
                <a:gd name="connsiteX4342" fmla="*/ 1035301 w 6580821"/>
                <a:gd name="connsiteY4342" fmla="*/ 548809 h 1249044"/>
                <a:gd name="connsiteX4343" fmla="*/ 1039923 w 6580821"/>
                <a:gd name="connsiteY4343" fmla="*/ 548809 h 1249044"/>
                <a:gd name="connsiteX4344" fmla="*/ 1044545 w 6580821"/>
                <a:gd name="connsiteY4344" fmla="*/ 548809 h 1249044"/>
                <a:gd name="connsiteX4345" fmla="*/ 1044545 w 6580821"/>
                <a:gd name="connsiteY4345" fmla="*/ 553452 h 1249044"/>
                <a:gd name="connsiteX4346" fmla="*/ 1049167 w 6580821"/>
                <a:gd name="connsiteY4346" fmla="*/ 553452 h 1249044"/>
                <a:gd name="connsiteX4347" fmla="*/ 1049167 w 6580821"/>
                <a:gd name="connsiteY4347" fmla="*/ 558095 h 1249044"/>
                <a:gd name="connsiteX4348" fmla="*/ 1053465 w 6580821"/>
                <a:gd name="connsiteY4348" fmla="*/ 558095 h 1249044"/>
                <a:gd name="connsiteX4349" fmla="*/ 1053465 w 6580821"/>
                <a:gd name="connsiteY4349" fmla="*/ 557848 h 1249044"/>
                <a:gd name="connsiteX4350" fmla="*/ 1055688 w 6580821"/>
                <a:gd name="connsiteY4350" fmla="*/ 557848 h 1249044"/>
                <a:gd name="connsiteX4351" fmla="*/ 1055688 w 6580821"/>
                <a:gd name="connsiteY4351" fmla="*/ 560071 h 1249044"/>
                <a:gd name="connsiteX4352" fmla="*/ 1053789 w 6580821"/>
                <a:gd name="connsiteY4352" fmla="*/ 560071 h 1249044"/>
                <a:gd name="connsiteX4353" fmla="*/ 1053789 w 6580821"/>
                <a:gd name="connsiteY4353" fmla="*/ 562737 h 1249044"/>
                <a:gd name="connsiteX4354" fmla="*/ 1057910 w 6580821"/>
                <a:gd name="connsiteY4354" fmla="*/ 562737 h 1249044"/>
                <a:gd name="connsiteX4355" fmla="*/ 1057910 w 6580821"/>
                <a:gd name="connsiteY4355" fmla="*/ 562293 h 1249044"/>
                <a:gd name="connsiteX4356" fmla="*/ 1060133 w 6580821"/>
                <a:gd name="connsiteY4356" fmla="*/ 562293 h 1249044"/>
                <a:gd name="connsiteX4357" fmla="*/ 1060133 w 6580821"/>
                <a:gd name="connsiteY4357" fmla="*/ 564516 h 1249044"/>
                <a:gd name="connsiteX4358" fmla="*/ 1058410 w 6580821"/>
                <a:gd name="connsiteY4358" fmla="*/ 564516 h 1249044"/>
                <a:gd name="connsiteX4359" fmla="*/ 1058410 w 6580821"/>
                <a:gd name="connsiteY4359" fmla="*/ 566738 h 1249044"/>
                <a:gd name="connsiteX4360" fmla="*/ 1062355 w 6580821"/>
                <a:gd name="connsiteY4360" fmla="*/ 566738 h 1249044"/>
                <a:gd name="connsiteX4361" fmla="*/ 1062355 w 6580821"/>
                <a:gd name="connsiteY4361" fmla="*/ 571183 h 1249044"/>
                <a:gd name="connsiteX4362" fmla="*/ 1058410 w 6580821"/>
                <a:gd name="connsiteY4362" fmla="*/ 571183 h 1249044"/>
                <a:gd name="connsiteX4363" fmla="*/ 1058410 w 6580821"/>
                <a:gd name="connsiteY4363" fmla="*/ 572022 h 1249044"/>
                <a:gd name="connsiteX4364" fmla="*/ 1062355 w 6580821"/>
                <a:gd name="connsiteY4364" fmla="*/ 572022 h 1249044"/>
                <a:gd name="connsiteX4365" fmla="*/ 1062355 w 6580821"/>
                <a:gd name="connsiteY4365" fmla="*/ 571183 h 1249044"/>
                <a:gd name="connsiteX4366" fmla="*/ 1064578 w 6580821"/>
                <a:gd name="connsiteY4366" fmla="*/ 571183 h 1249044"/>
                <a:gd name="connsiteX4367" fmla="*/ 1064578 w 6580821"/>
                <a:gd name="connsiteY4367" fmla="*/ 573406 h 1249044"/>
                <a:gd name="connsiteX4368" fmla="*/ 1063032 w 6580821"/>
                <a:gd name="connsiteY4368" fmla="*/ 573406 h 1249044"/>
                <a:gd name="connsiteX4369" fmla="*/ 1063032 w 6580821"/>
                <a:gd name="connsiteY4369" fmla="*/ 576063 h 1249044"/>
                <a:gd name="connsiteX4370" fmla="*/ 1063467 w 6580821"/>
                <a:gd name="connsiteY4370" fmla="*/ 575628 h 1249044"/>
                <a:gd name="connsiteX4371" fmla="*/ 1064579 w 6580821"/>
                <a:gd name="connsiteY4371" fmla="*/ 576740 h 1249044"/>
                <a:gd name="connsiteX4372" fmla="*/ 1063467 w 6580821"/>
                <a:gd name="connsiteY4372" fmla="*/ 577852 h 1249044"/>
                <a:gd name="connsiteX4373" fmla="*/ 1063032 w 6580821"/>
                <a:gd name="connsiteY4373" fmla="*/ 577417 h 1249044"/>
                <a:gd name="connsiteX4374" fmla="*/ 1063032 w 6580821"/>
                <a:gd name="connsiteY4374" fmla="*/ 580508 h 1249044"/>
                <a:gd name="connsiteX4375" fmla="*/ 1063467 w 6580821"/>
                <a:gd name="connsiteY4375" fmla="*/ 580073 h 1249044"/>
                <a:gd name="connsiteX4376" fmla="*/ 1064579 w 6580821"/>
                <a:gd name="connsiteY4376" fmla="*/ 581185 h 1249044"/>
                <a:gd name="connsiteX4377" fmla="*/ 1063467 w 6580821"/>
                <a:gd name="connsiteY4377" fmla="*/ 582297 h 1249044"/>
                <a:gd name="connsiteX4378" fmla="*/ 1063032 w 6580821"/>
                <a:gd name="connsiteY4378" fmla="*/ 581862 h 1249044"/>
                <a:gd name="connsiteX4379" fmla="*/ 1063032 w 6580821"/>
                <a:gd name="connsiteY4379" fmla="*/ 584518 h 1249044"/>
                <a:gd name="connsiteX4380" fmla="*/ 1064578 w 6580821"/>
                <a:gd name="connsiteY4380" fmla="*/ 584518 h 1249044"/>
                <a:gd name="connsiteX4381" fmla="*/ 1064578 w 6580821"/>
                <a:gd name="connsiteY4381" fmla="*/ 586741 h 1249044"/>
                <a:gd name="connsiteX4382" fmla="*/ 1063032 w 6580821"/>
                <a:gd name="connsiteY4382" fmla="*/ 586741 h 1249044"/>
                <a:gd name="connsiteX4383" fmla="*/ 1063032 w 6580821"/>
                <a:gd name="connsiteY4383" fmla="*/ 588963 h 1249044"/>
                <a:gd name="connsiteX4384" fmla="*/ 1064578 w 6580821"/>
                <a:gd name="connsiteY4384" fmla="*/ 588963 h 1249044"/>
                <a:gd name="connsiteX4385" fmla="*/ 1066800 w 6580821"/>
                <a:gd name="connsiteY4385" fmla="*/ 588963 h 1249044"/>
                <a:gd name="connsiteX4386" fmla="*/ 1066800 w 6580821"/>
                <a:gd name="connsiteY4386" fmla="*/ 594377 h 1249044"/>
                <a:gd name="connsiteX4387" fmla="*/ 1067654 w 6580821"/>
                <a:gd name="connsiteY4387" fmla="*/ 595235 h 1249044"/>
                <a:gd name="connsiteX4388" fmla="*/ 1067654 w 6580821"/>
                <a:gd name="connsiteY4388" fmla="*/ 599878 h 1249044"/>
                <a:gd name="connsiteX4389" fmla="*/ 1067654 w 6580821"/>
                <a:gd name="connsiteY4389" fmla="*/ 600334 h 1249044"/>
                <a:gd name="connsiteX4390" fmla="*/ 1067912 w 6580821"/>
                <a:gd name="connsiteY4390" fmla="*/ 600076 h 1249044"/>
                <a:gd name="connsiteX4391" fmla="*/ 1069024 w 6580821"/>
                <a:gd name="connsiteY4391" fmla="*/ 601188 h 1249044"/>
                <a:gd name="connsiteX4392" fmla="*/ 1067912 w 6580821"/>
                <a:gd name="connsiteY4392" fmla="*/ 602300 h 1249044"/>
                <a:gd name="connsiteX4393" fmla="*/ 1067654 w 6580821"/>
                <a:gd name="connsiteY4393" fmla="*/ 602042 h 1249044"/>
                <a:gd name="connsiteX4394" fmla="*/ 1067654 w 6580821"/>
                <a:gd name="connsiteY4394" fmla="*/ 604520 h 1249044"/>
                <a:gd name="connsiteX4395" fmla="*/ 1063032 w 6580821"/>
                <a:gd name="connsiteY4395" fmla="*/ 604520 h 1249044"/>
                <a:gd name="connsiteX4396" fmla="*/ 1063032 w 6580821"/>
                <a:gd name="connsiteY4396" fmla="*/ 604521 h 1249044"/>
                <a:gd name="connsiteX4397" fmla="*/ 1066800 w 6580821"/>
                <a:gd name="connsiteY4397" fmla="*/ 604521 h 1249044"/>
                <a:gd name="connsiteX4398" fmla="*/ 1066800 w 6580821"/>
                <a:gd name="connsiteY4398" fmla="*/ 605633 h 1249044"/>
                <a:gd name="connsiteX4399" fmla="*/ 1066800 w 6580821"/>
                <a:gd name="connsiteY4399" fmla="*/ 608966 h 1249044"/>
                <a:gd name="connsiteX4400" fmla="*/ 1066800 w 6580821"/>
                <a:gd name="connsiteY4400" fmla="*/ 613411 h 1249044"/>
                <a:gd name="connsiteX4401" fmla="*/ 1064578 w 6580821"/>
                <a:gd name="connsiteY4401" fmla="*/ 613411 h 1249044"/>
                <a:gd name="connsiteX4402" fmla="*/ 1064578 w 6580821"/>
                <a:gd name="connsiteY4402" fmla="*/ 615634 h 1249044"/>
                <a:gd name="connsiteX4403" fmla="*/ 1063032 w 6580821"/>
                <a:gd name="connsiteY4403" fmla="*/ 615634 h 1249044"/>
                <a:gd name="connsiteX4404" fmla="*/ 1063032 w 6580821"/>
                <a:gd name="connsiteY4404" fmla="*/ 617856 h 1249044"/>
                <a:gd name="connsiteX4405" fmla="*/ 1064578 w 6580821"/>
                <a:gd name="connsiteY4405" fmla="*/ 617856 h 1249044"/>
                <a:gd name="connsiteX4406" fmla="*/ 1064578 w 6580821"/>
                <a:gd name="connsiteY4406" fmla="*/ 620079 h 1249044"/>
                <a:gd name="connsiteX4407" fmla="*/ 1063032 w 6580821"/>
                <a:gd name="connsiteY4407" fmla="*/ 620079 h 1249044"/>
                <a:gd name="connsiteX4408" fmla="*/ 1063032 w 6580821"/>
                <a:gd name="connsiteY4408" fmla="*/ 622301 h 1249044"/>
                <a:gd name="connsiteX4409" fmla="*/ 1063467 w 6580821"/>
                <a:gd name="connsiteY4409" fmla="*/ 622301 h 1249044"/>
                <a:gd name="connsiteX4410" fmla="*/ 1064578 w 6580821"/>
                <a:gd name="connsiteY4410" fmla="*/ 622301 h 1249044"/>
                <a:gd name="connsiteX4411" fmla="*/ 1064578 w 6580821"/>
                <a:gd name="connsiteY4411" fmla="*/ 623412 h 1249044"/>
                <a:gd name="connsiteX4412" fmla="*/ 1064579 w 6580821"/>
                <a:gd name="connsiteY4412" fmla="*/ 623413 h 1249044"/>
                <a:gd name="connsiteX4413" fmla="*/ 1064578 w 6580821"/>
                <a:gd name="connsiteY4413" fmla="*/ 623414 h 1249044"/>
                <a:gd name="connsiteX4414" fmla="*/ 1064578 w 6580821"/>
                <a:gd name="connsiteY4414" fmla="*/ 624524 h 1249044"/>
                <a:gd name="connsiteX4415" fmla="*/ 1063468 w 6580821"/>
                <a:gd name="connsiteY4415" fmla="*/ 624524 h 1249044"/>
                <a:gd name="connsiteX4416" fmla="*/ 1063467 w 6580821"/>
                <a:gd name="connsiteY4416" fmla="*/ 624525 h 1249044"/>
                <a:gd name="connsiteX4417" fmla="*/ 1063466 w 6580821"/>
                <a:gd name="connsiteY4417" fmla="*/ 624524 h 1249044"/>
                <a:gd name="connsiteX4418" fmla="*/ 1062355 w 6580821"/>
                <a:gd name="connsiteY4418" fmla="*/ 624524 h 1249044"/>
                <a:gd name="connsiteX4419" fmla="*/ 1062355 w 6580821"/>
                <a:gd name="connsiteY4419" fmla="*/ 623413 h 1249044"/>
                <a:gd name="connsiteX4420" fmla="*/ 1062355 w 6580821"/>
                <a:gd name="connsiteY4420" fmla="*/ 623090 h 1249044"/>
                <a:gd name="connsiteX4421" fmla="*/ 1061566 w 6580821"/>
                <a:gd name="connsiteY4421" fmla="*/ 623090 h 1249044"/>
                <a:gd name="connsiteX4422" fmla="*/ 1058410 w 6580821"/>
                <a:gd name="connsiteY4422" fmla="*/ 626246 h 1249044"/>
                <a:gd name="connsiteX4423" fmla="*/ 1058410 w 6580821"/>
                <a:gd name="connsiteY4423" fmla="*/ 627733 h 1249044"/>
                <a:gd name="connsiteX4424" fmla="*/ 1058410 w 6580821"/>
                <a:gd name="connsiteY4424" fmla="*/ 631191 h 1249044"/>
                <a:gd name="connsiteX4425" fmla="*/ 1060133 w 6580821"/>
                <a:gd name="connsiteY4425" fmla="*/ 631191 h 1249044"/>
                <a:gd name="connsiteX4426" fmla="*/ 1060133 w 6580821"/>
                <a:gd name="connsiteY4426" fmla="*/ 633414 h 1249044"/>
                <a:gd name="connsiteX4427" fmla="*/ 1058410 w 6580821"/>
                <a:gd name="connsiteY4427" fmla="*/ 633414 h 1249044"/>
                <a:gd name="connsiteX4428" fmla="*/ 1058410 w 6580821"/>
                <a:gd name="connsiteY4428" fmla="*/ 635636 h 1249044"/>
                <a:gd name="connsiteX4429" fmla="*/ 1060133 w 6580821"/>
                <a:gd name="connsiteY4429" fmla="*/ 635636 h 1249044"/>
                <a:gd name="connsiteX4430" fmla="*/ 1060133 w 6580821"/>
                <a:gd name="connsiteY4430" fmla="*/ 637859 h 1249044"/>
                <a:gd name="connsiteX4431" fmla="*/ 1058410 w 6580821"/>
                <a:gd name="connsiteY4431" fmla="*/ 637859 h 1249044"/>
                <a:gd name="connsiteX4432" fmla="*/ 1058410 w 6580821"/>
                <a:gd name="connsiteY4432" fmla="*/ 640081 h 1249044"/>
                <a:gd name="connsiteX4433" fmla="*/ 1060133 w 6580821"/>
                <a:gd name="connsiteY4433" fmla="*/ 640081 h 1249044"/>
                <a:gd name="connsiteX4434" fmla="*/ 1060133 w 6580821"/>
                <a:gd name="connsiteY4434" fmla="*/ 642304 h 1249044"/>
                <a:gd name="connsiteX4435" fmla="*/ 1058410 w 6580821"/>
                <a:gd name="connsiteY4435" fmla="*/ 642304 h 1249044"/>
                <a:gd name="connsiteX4436" fmla="*/ 1058410 w 6580821"/>
                <a:gd name="connsiteY4436" fmla="*/ 646303 h 1249044"/>
                <a:gd name="connsiteX4437" fmla="*/ 1058410 w 6580821"/>
                <a:gd name="connsiteY4437" fmla="*/ 646748 h 1249044"/>
                <a:gd name="connsiteX4438" fmla="*/ 1062355 w 6580821"/>
                <a:gd name="connsiteY4438" fmla="*/ 646748 h 1249044"/>
                <a:gd name="connsiteX4439" fmla="*/ 1062355 w 6580821"/>
                <a:gd name="connsiteY4439" fmla="*/ 651193 h 1249044"/>
                <a:gd name="connsiteX4440" fmla="*/ 1057910 w 6580821"/>
                <a:gd name="connsiteY4440" fmla="*/ 651193 h 1249044"/>
                <a:gd name="connsiteX4441" fmla="*/ 1057910 w 6580821"/>
                <a:gd name="connsiteY4441" fmla="*/ 650946 h 1249044"/>
                <a:gd name="connsiteX4442" fmla="*/ 1053789 w 6580821"/>
                <a:gd name="connsiteY4442" fmla="*/ 650946 h 1249044"/>
                <a:gd name="connsiteX4443" fmla="*/ 1053465 w 6580821"/>
                <a:gd name="connsiteY4443" fmla="*/ 651271 h 1249044"/>
                <a:gd name="connsiteX4444" fmla="*/ 1053465 w 6580821"/>
                <a:gd name="connsiteY4444" fmla="*/ 655638 h 1249044"/>
                <a:gd name="connsiteX4445" fmla="*/ 1051243 w 6580821"/>
                <a:gd name="connsiteY4445" fmla="*/ 655638 h 1249044"/>
                <a:gd name="connsiteX4446" fmla="*/ 1051243 w 6580821"/>
                <a:gd name="connsiteY4446" fmla="*/ 657861 h 1249044"/>
                <a:gd name="connsiteX4447" fmla="*/ 1049020 w 6580821"/>
                <a:gd name="connsiteY4447" fmla="*/ 657861 h 1249044"/>
                <a:gd name="connsiteX4448" fmla="*/ 1049020 w 6580821"/>
                <a:gd name="connsiteY4448" fmla="*/ 655638 h 1249044"/>
                <a:gd name="connsiteX4449" fmla="*/ 1049070 w 6580821"/>
                <a:gd name="connsiteY4449" fmla="*/ 655588 h 1249044"/>
                <a:gd name="connsiteX4450" fmla="*/ 1044545 w 6580821"/>
                <a:gd name="connsiteY4450" fmla="*/ 655588 h 1249044"/>
                <a:gd name="connsiteX4451" fmla="*/ 1039923 w 6580821"/>
                <a:gd name="connsiteY4451" fmla="*/ 655588 h 1249044"/>
                <a:gd name="connsiteX4452" fmla="*/ 1039923 w 6580821"/>
                <a:gd name="connsiteY4452" fmla="*/ 660231 h 1249044"/>
                <a:gd name="connsiteX4453" fmla="*/ 1035685 w 6580821"/>
                <a:gd name="connsiteY4453" fmla="*/ 660231 h 1249044"/>
                <a:gd name="connsiteX4454" fmla="*/ 1035685 w 6580821"/>
                <a:gd name="connsiteY4454" fmla="*/ 664528 h 1249044"/>
                <a:gd name="connsiteX4455" fmla="*/ 1033463 w 6580821"/>
                <a:gd name="connsiteY4455" fmla="*/ 664528 h 1249044"/>
                <a:gd name="connsiteX4456" fmla="*/ 1033463 w 6580821"/>
                <a:gd name="connsiteY4456" fmla="*/ 666751 h 1249044"/>
                <a:gd name="connsiteX4457" fmla="*/ 1031240 w 6580821"/>
                <a:gd name="connsiteY4457" fmla="*/ 666751 h 1249044"/>
                <a:gd name="connsiteX4458" fmla="*/ 1031240 w 6580821"/>
                <a:gd name="connsiteY4458" fmla="*/ 664528 h 1249044"/>
                <a:gd name="connsiteX4459" fmla="*/ 1035538 w 6580821"/>
                <a:gd name="connsiteY4459" fmla="*/ 660231 h 1249044"/>
                <a:gd name="connsiteX4460" fmla="*/ 1035301 w 6580821"/>
                <a:gd name="connsiteY4460" fmla="*/ 660231 h 1249044"/>
                <a:gd name="connsiteX4461" fmla="*/ 1030679 w 6580821"/>
                <a:gd name="connsiteY4461" fmla="*/ 664873 h 1249044"/>
                <a:gd name="connsiteX4462" fmla="*/ 1026057 w 6580821"/>
                <a:gd name="connsiteY4462" fmla="*/ 664873 h 1249044"/>
                <a:gd name="connsiteX4463" fmla="*/ 1024228 w 6580821"/>
                <a:gd name="connsiteY4463" fmla="*/ 664873 h 1249044"/>
                <a:gd name="connsiteX4464" fmla="*/ 1021435 w 6580821"/>
                <a:gd name="connsiteY4464" fmla="*/ 667666 h 1249044"/>
                <a:gd name="connsiteX4465" fmla="*/ 1021435 w 6580821"/>
                <a:gd name="connsiteY4465" fmla="*/ 669516 h 1249044"/>
                <a:gd name="connsiteX4466" fmla="*/ 1016814 w 6580821"/>
                <a:gd name="connsiteY4466" fmla="*/ 669516 h 1249044"/>
                <a:gd name="connsiteX4467" fmla="*/ 1013461 w 6580821"/>
                <a:gd name="connsiteY4467" fmla="*/ 669516 h 1249044"/>
                <a:gd name="connsiteX4468" fmla="*/ 1013461 w 6580821"/>
                <a:gd name="connsiteY4468" fmla="*/ 670084 h 1249044"/>
                <a:gd name="connsiteX4469" fmla="*/ 1013462 w 6580821"/>
                <a:gd name="connsiteY4469" fmla="*/ 670085 h 1249044"/>
                <a:gd name="connsiteX4470" fmla="*/ 1013461 w 6580821"/>
                <a:gd name="connsiteY4470" fmla="*/ 670086 h 1249044"/>
                <a:gd name="connsiteX4471" fmla="*/ 1013461 w 6580821"/>
                <a:gd name="connsiteY4471" fmla="*/ 671196 h 1249044"/>
                <a:gd name="connsiteX4472" fmla="*/ 1012351 w 6580821"/>
                <a:gd name="connsiteY4472" fmla="*/ 671196 h 1249044"/>
                <a:gd name="connsiteX4473" fmla="*/ 1012350 w 6580821"/>
                <a:gd name="connsiteY4473" fmla="*/ 671197 h 1249044"/>
                <a:gd name="connsiteX4474" fmla="*/ 1012349 w 6580821"/>
                <a:gd name="connsiteY4474" fmla="*/ 671196 h 1249044"/>
                <a:gd name="connsiteX4475" fmla="*/ 1011238 w 6580821"/>
                <a:gd name="connsiteY4475" fmla="*/ 671196 h 1249044"/>
                <a:gd name="connsiteX4476" fmla="*/ 1011238 w 6580821"/>
                <a:gd name="connsiteY4476" fmla="*/ 670085 h 1249044"/>
                <a:gd name="connsiteX4477" fmla="*/ 1011238 w 6580821"/>
                <a:gd name="connsiteY4477" fmla="*/ 669516 h 1249044"/>
                <a:gd name="connsiteX4478" fmla="*/ 1008448 w 6580821"/>
                <a:gd name="connsiteY4478" fmla="*/ 669516 h 1249044"/>
                <a:gd name="connsiteX4479" fmla="*/ 1009017 w 6580821"/>
                <a:gd name="connsiteY4479" fmla="*/ 670085 h 1249044"/>
                <a:gd name="connsiteX4480" fmla="*/ 1007905 w 6580821"/>
                <a:gd name="connsiteY4480" fmla="*/ 671197 h 1249044"/>
                <a:gd name="connsiteX4481" fmla="*/ 1006793 w 6580821"/>
                <a:gd name="connsiteY4481" fmla="*/ 670085 h 1249044"/>
                <a:gd name="connsiteX4482" fmla="*/ 1007362 w 6580821"/>
                <a:gd name="connsiteY4482" fmla="*/ 669516 h 1249044"/>
                <a:gd name="connsiteX4483" fmla="*/ 1002948 w 6580821"/>
                <a:gd name="connsiteY4483" fmla="*/ 669516 h 1249044"/>
                <a:gd name="connsiteX4484" fmla="*/ 1000126 w 6580821"/>
                <a:gd name="connsiteY4484" fmla="*/ 669516 h 1249044"/>
                <a:gd name="connsiteX4485" fmla="*/ 1000126 w 6580821"/>
                <a:gd name="connsiteY4485" fmla="*/ 671196 h 1249044"/>
                <a:gd name="connsiteX4486" fmla="*/ 998326 w 6580821"/>
                <a:gd name="connsiteY4486" fmla="*/ 671196 h 1249044"/>
                <a:gd name="connsiteX4487" fmla="*/ 998326 w 6580821"/>
                <a:gd name="connsiteY4487" fmla="*/ 674158 h 1249044"/>
                <a:gd name="connsiteX4488" fmla="*/ 997903 w 6580821"/>
                <a:gd name="connsiteY4488" fmla="*/ 674158 h 1249044"/>
                <a:gd name="connsiteX4489" fmla="*/ 997903 w 6580821"/>
                <a:gd name="connsiteY4489" fmla="*/ 675641 h 1249044"/>
                <a:gd name="connsiteX4490" fmla="*/ 995681 w 6580821"/>
                <a:gd name="connsiteY4490" fmla="*/ 675641 h 1249044"/>
                <a:gd name="connsiteX4491" fmla="*/ 994571 w 6580821"/>
                <a:gd name="connsiteY4491" fmla="*/ 675641 h 1249044"/>
                <a:gd name="connsiteX4492" fmla="*/ 994570 w 6580821"/>
                <a:gd name="connsiteY4492" fmla="*/ 675642 h 1249044"/>
                <a:gd name="connsiteX4493" fmla="*/ 994569 w 6580821"/>
                <a:gd name="connsiteY4493" fmla="*/ 675641 h 1249044"/>
                <a:gd name="connsiteX4494" fmla="*/ 993458 w 6580821"/>
                <a:gd name="connsiteY4494" fmla="*/ 675641 h 1249044"/>
                <a:gd name="connsiteX4495" fmla="*/ 993458 w 6580821"/>
                <a:gd name="connsiteY4495" fmla="*/ 674530 h 1249044"/>
                <a:gd name="connsiteX4496" fmla="*/ 993458 w 6580821"/>
                <a:gd name="connsiteY4496" fmla="*/ 674158 h 1249044"/>
                <a:gd name="connsiteX4497" fmla="*/ 989082 w 6580821"/>
                <a:gd name="connsiteY4497" fmla="*/ 674158 h 1249044"/>
                <a:gd name="connsiteX4498" fmla="*/ 989082 w 6580821"/>
                <a:gd name="connsiteY4498" fmla="*/ 678801 h 1249044"/>
                <a:gd name="connsiteX4499" fmla="*/ 984694 w 6580821"/>
                <a:gd name="connsiteY4499" fmla="*/ 678801 h 1249044"/>
                <a:gd name="connsiteX4500" fmla="*/ 984694 w 6580821"/>
                <a:gd name="connsiteY4500" fmla="*/ 682784 h 1249044"/>
                <a:gd name="connsiteX4501" fmla="*/ 981613 w 6580821"/>
                <a:gd name="connsiteY4501" fmla="*/ 679710 h 1249044"/>
                <a:gd name="connsiteX4502" fmla="*/ 981235 w 6580821"/>
                <a:gd name="connsiteY4502" fmla="*/ 680087 h 1249044"/>
                <a:gd name="connsiteX4503" fmla="*/ 980123 w 6580821"/>
                <a:gd name="connsiteY4503" fmla="*/ 678975 h 1249044"/>
                <a:gd name="connsiteX4504" fmla="*/ 980298 w 6580821"/>
                <a:gd name="connsiteY4504" fmla="*/ 678801 h 1249044"/>
                <a:gd name="connsiteX4505" fmla="*/ 979839 w 6580821"/>
                <a:gd name="connsiteY4505" fmla="*/ 678801 h 1249044"/>
                <a:gd name="connsiteX4506" fmla="*/ 979839 w 6580821"/>
                <a:gd name="connsiteY4506" fmla="*/ 683444 h 1249044"/>
                <a:gd name="connsiteX4507" fmla="*/ 975217 w 6580821"/>
                <a:gd name="connsiteY4507" fmla="*/ 683444 h 1249044"/>
                <a:gd name="connsiteX4508" fmla="*/ 970595 w 6580821"/>
                <a:gd name="connsiteY4508" fmla="*/ 683444 h 1249044"/>
                <a:gd name="connsiteX4509" fmla="*/ 970595 w 6580821"/>
                <a:gd name="connsiteY4509" fmla="*/ 686753 h 1249044"/>
                <a:gd name="connsiteX4510" fmla="*/ 971233 w 6580821"/>
                <a:gd name="connsiteY4510" fmla="*/ 686753 h 1249044"/>
                <a:gd name="connsiteX4511" fmla="*/ 973456 w 6580821"/>
                <a:gd name="connsiteY4511" fmla="*/ 686753 h 1249044"/>
                <a:gd name="connsiteX4512" fmla="*/ 973456 w 6580821"/>
                <a:gd name="connsiteY4512" fmla="*/ 688976 h 1249044"/>
                <a:gd name="connsiteX4513" fmla="*/ 971233 w 6580821"/>
                <a:gd name="connsiteY4513" fmla="*/ 688976 h 1249044"/>
                <a:gd name="connsiteX4514" fmla="*/ 971233 w 6580821"/>
                <a:gd name="connsiteY4514" fmla="*/ 691198 h 1249044"/>
                <a:gd name="connsiteX4515" fmla="*/ 970855 w 6580821"/>
                <a:gd name="connsiteY4515" fmla="*/ 690946 h 1249044"/>
                <a:gd name="connsiteX4516" fmla="*/ 970855 w 6580821"/>
                <a:gd name="connsiteY4516" fmla="*/ 691992 h 1249044"/>
                <a:gd name="connsiteX4517" fmla="*/ 967700 w 6580821"/>
                <a:gd name="connsiteY4517" fmla="*/ 688843 h 1249044"/>
                <a:gd name="connsiteX4518" fmla="*/ 966565 w 6580821"/>
                <a:gd name="connsiteY4518" fmla="*/ 688086 h 1249044"/>
                <a:gd name="connsiteX4519" fmla="*/ 965973 w 6580821"/>
                <a:gd name="connsiteY4519" fmla="*/ 688086 h 1249044"/>
                <a:gd name="connsiteX4520" fmla="*/ 961630 w 6580821"/>
                <a:gd name="connsiteY4520" fmla="*/ 688086 h 1249044"/>
                <a:gd name="connsiteX4521" fmla="*/ 961630 w 6580821"/>
                <a:gd name="connsiteY4521" fmla="*/ 691992 h 1249044"/>
                <a:gd name="connsiteX4522" fmla="*/ 960120 w 6580821"/>
                <a:gd name="connsiteY4522" fmla="*/ 690485 h 1249044"/>
                <a:gd name="connsiteX4523" fmla="*/ 960120 w 6580821"/>
                <a:gd name="connsiteY4523" fmla="*/ 691198 h 1249044"/>
                <a:gd name="connsiteX4524" fmla="*/ 957008 w 6580821"/>
                <a:gd name="connsiteY4524" fmla="*/ 688086 h 1249044"/>
                <a:gd name="connsiteX4525" fmla="*/ 956729 w 6580821"/>
                <a:gd name="connsiteY4525" fmla="*/ 688086 h 1249044"/>
                <a:gd name="connsiteX4526" fmla="*/ 952107 w 6580821"/>
                <a:gd name="connsiteY4526" fmla="*/ 688086 h 1249044"/>
                <a:gd name="connsiteX4527" fmla="*/ 952107 w 6580821"/>
                <a:gd name="connsiteY4527" fmla="*/ 691198 h 1249044"/>
                <a:gd name="connsiteX4528" fmla="*/ 953453 w 6580821"/>
                <a:gd name="connsiteY4528" fmla="*/ 691198 h 1249044"/>
                <a:gd name="connsiteX4529" fmla="*/ 953453 w 6580821"/>
                <a:gd name="connsiteY4529" fmla="*/ 693421 h 1249044"/>
                <a:gd name="connsiteX4530" fmla="*/ 951230 w 6580821"/>
                <a:gd name="connsiteY4530" fmla="*/ 693421 h 1249044"/>
                <a:gd name="connsiteX4531" fmla="*/ 946785 w 6580821"/>
                <a:gd name="connsiteY4531" fmla="*/ 693421 h 1249044"/>
                <a:gd name="connsiteX4532" fmla="*/ 946785 w 6580821"/>
                <a:gd name="connsiteY4532" fmla="*/ 691992 h 1249044"/>
                <a:gd name="connsiteX4533" fmla="*/ 944246 w 6580821"/>
                <a:gd name="connsiteY4533" fmla="*/ 691992 h 1249044"/>
                <a:gd name="connsiteX4534" fmla="*/ 944564 w 6580821"/>
                <a:gd name="connsiteY4534" fmla="*/ 692310 h 1249044"/>
                <a:gd name="connsiteX4535" fmla="*/ 943452 w 6580821"/>
                <a:gd name="connsiteY4535" fmla="*/ 693422 h 1249044"/>
                <a:gd name="connsiteX4536" fmla="*/ 942864 w 6580821"/>
                <a:gd name="connsiteY4536" fmla="*/ 692834 h 1249044"/>
                <a:gd name="connsiteX4537" fmla="*/ 942864 w 6580821"/>
                <a:gd name="connsiteY4537" fmla="*/ 697371 h 1249044"/>
                <a:gd name="connsiteX4538" fmla="*/ 940118 w 6580821"/>
                <a:gd name="connsiteY4538" fmla="*/ 697371 h 1249044"/>
                <a:gd name="connsiteX4539" fmla="*/ 940118 w 6580821"/>
                <a:gd name="connsiteY4539" fmla="*/ 697866 h 1249044"/>
                <a:gd name="connsiteX4540" fmla="*/ 937895 w 6580821"/>
                <a:gd name="connsiteY4540" fmla="*/ 697866 h 1249044"/>
                <a:gd name="connsiteX4541" fmla="*/ 933620 w 6580821"/>
                <a:gd name="connsiteY4541" fmla="*/ 697866 h 1249044"/>
                <a:gd name="connsiteX4542" fmla="*/ 933620 w 6580821"/>
                <a:gd name="connsiteY4542" fmla="*/ 702014 h 1249044"/>
                <a:gd name="connsiteX4543" fmla="*/ 928998 w 6580821"/>
                <a:gd name="connsiteY4543" fmla="*/ 702014 h 1249044"/>
                <a:gd name="connsiteX4544" fmla="*/ 928998 w 6580821"/>
                <a:gd name="connsiteY4544" fmla="*/ 706656 h 1249044"/>
                <a:gd name="connsiteX4545" fmla="*/ 928998 w 6580821"/>
                <a:gd name="connsiteY4545" fmla="*/ 711299 h 1249044"/>
                <a:gd name="connsiteX4546" fmla="*/ 928998 w 6580821"/>
                <a:gd name="connsiteY4546" fmla="*/ 715941 h 1249044"/>
                <a:gd name="connsiteX4547" fmla="*/ 928998 w 6580821"/>
                <a:gd name="connsiteY4547" fmla="*/ 720584 h 1249044"/>
                <a:gd name="connsiteX4548" fmla="*/ 924376 w 6580821"/>
                <a:gd name="connsiteY4548" fmla="*/ 720584 h 1249044"/>
                <a:gd name="connsiteX4549" fmla="*/ 924376 w 6580821"/>
                <a:gd name="connsiteY4549" fmla="*/ 725227 h 1249044"/>
                <a:gd name="connsiteX4550" fmla="*/ 924376 w 6580821"/>
                <a:gd name="connsiteY4550" fmla="*/ 729869 h 1249044"/>
                <a:gd name="connsiteX4551" fmla="*/ 922338 w 6580821"/>
                <a:gd name="connsiteY4551" fmla="*/ 729869 h 1249044"/>
                <a:gd name="connsiteX4552" fmla="*/ 922338 w 6580821"/>
                <a:gd name="connsiteY4552" fmla="*/ 730092 h 1249044"/>
                <a:gd name="connsiteX4553" fmla="*/ 922339 w 6580821"/>
                <a:gd name="connsiteY4553" fmla="*/ 730093 h 1249044"/>
                <a:gd name="connsiteX4554" fmla="*/ 922338 w 6580821"/>
                <a:gd name="connsiteY4554" fmla="*/ 730094 h 1249044"/>
                <a:gd name="connsiteX4555" fmla="*/ 922338 w 6580821"/>
                <a:gd name="connsiteY4555" fmla="*/ 731204 h 1249044"/>
                <a:gd name="connsiteX4556" fmla="*/ 921228 w 6580821"/>
                <a:gd name="connsiteY4556" fmla="*/ 731204 h 1249044"/>
                <a:gd name="connsiteX4557" fmla="*/ 921227 w 6580821"/>
                <a:gd name="connsiteY4557" fmla="*/ 731205 h 1249044"/>
                <a:gd name="connsiteX4558" fmla="*/ 921226 w 6580821"/>
                <a:gd name="connsiteY4558" fmla="*/ 731204 h 1249044"/>
                <a:gd name="connsiteX4559" fmla="*/ 920115 w 6580821"/>
                <a:gd name="connsiteY4559" fmla="*/ 731204 h 1249044"/>
                <a:gd name="connsiteX4560" fmla="*/ 920115 w 6580821"/>
                <a:gd name="connsiteY4560" fmla="*/ 730093 h 1249044"/>
                <a:gd name="connsiteX4561" fmla="*/ 920115 w 6580821"/>
                <a:gd name="connsiteY4561" fmla="*/ 729869 h 1249044"/>
                <a:gd name="connsiteX4562" fmla="*/ 919754 w 6580821"/>
                <a:gd name="connsiteY4562" fmla="*/ 729869 h 1249044"/>
                <a:gd name="connsiteX4563" fmla="*/ 917893 w 6580821"/>
                <a:gd name="connsiteY4563" fmla="*/ 729869 h 1249044"/>
                <a:gd name="connsiteX4564" fmla="*/ 917893 w 6580821"/>
                <a:gd name="connsiteY4564" fmla="*/ 733426 h 1249044"/>
                <a:gd name="connsiteX4565" fmla="*/ 917893 w 6580821"/>
                <a:gd name="connsiteY4565" fmla="*/ 735649 h 1249044"/>
                <a:gd name="connsiteX4566" fmla="*/ 915670 w 6580821"/>
                <a:gd name="connsiteY4566" fmla="*/ 735649 h 1249044"/>
                <a:gd name="connsiteX4567" fmla="*/ 915670 w 6580821"/>
                <a:gd name="connsiteY4567" fmla="*/ 733426 h 1249044"/>
                <a:gd name="connsiteX4568" fmla="*/ 915670 w 6580821"/>
                <a:gd name="connsiteY4568" fmla="*/ 729869 h 1249044"/>
                <a:gd name="connsiteX4569" fmla="*/ 915132 w 6580821"/>
                <a:gd name="connsiteY4569" fmla="*/ 729869 h 1249044"/>
                <a:gd name="connsiteX4570" fmla="*/ 915132 w 6580821"/>
                <a:gd name="connsiteY4570" fmla="*/ 734512 h 1249044"/>
                <a:gd name="connsiteX4571" fmla="*/ 915132 w 6580821"/>
                <a:gd name="connsiteY4571" fmla="*/ 738409 h 1249044"/>
                <a:gd name="connsiteX4572" fmla="*/ 915670 w 6580821"/>
                <a:gd name="connsiteY4572" fmla="*/ 737871 h 1249044"/>
                <a:gd name="connsiteX4573" fmla="*/ 915670 w 6580821"/>
                <a:gd name="connsiteY4573" fmla="*/ 738983 h 1249044"/>
                <a:gd name="connsiteX4574" fmla="*/ 915670 w 6580821"/>
                <a:gd name="connsiteY4574" fmla="*/ 742316 h 1249044"/>
                <a:gd name="connsiteX4575" fmla="*/ 913448 w 6580821"/>
                <a:gd name="connsiteY4575" fmla="*/ 742316 h 1249044"/>
                <a:gd name="connsiteX4576" fmla="*/ 913448 w 6580821"/>
                <a:gd name="connsiteY4576" fmla="*/ 744539 h 1249044"/>
                <a:gd name="connsiteX4577" fmla="*/ 911225 w 6580821"/>
                <a:gd name="connsiteY4577" fmla="*/ 744539 h 1249044"/>
                <a:gd name="connsiteX4578" fmla="*/ 911225 w 6580821"/>
                <a:gd name="connsiteY4578" fmla="*/ 743079 h 1249044"/>
                <a:gd name="connsiteX4579" fmla="*/ 910510 w 6580821"/>
                <a:gd name="connsiteY4579" fmla="*/ 743797 h 1249044"/>
                <a:gd name="connsiteX4580" fmla="*/ 906781 w 6580821"/>
                <a:gd name="connsiteY4580" fmla="*/ 743797 h 1249044"/>
                <a:gd name="connsiteX4581" fmla="*/ 906781 w 6580821"/>
                <a:gd name="connsiteY4581" fmla="*/ 744539 h 1249044"/>
                <a:gd name="connsiteX4582" fmla="*/ 905888 w 6580821"/>
                <a:gd name="connsiteY4582" fmla="*/ 744539 h 1249044"/>
                <a:gd name="connsiteX4583" fmla="*/ 905888 w 6580821"/>
                <a:gd name="connsiteY4583" fmla="*/ 748439 h 1249044"/>
                <a:gd name="connsiteX4584" fmla="*/ 905888 w 6580821"/>
                <a:gd name="connsiteY4584" fmla="*/ 753082 h 1249044"/>
                <a:gd name="connsiteX4585" fmla="*/ 901267 w 6580821"/>
                <a:gd name="connsiteY4585" fmla="*/ 753082 h 1249044"/>
                <a:gd name="connsiteX4586" fmla="*/ 896645 w 6580821"/>
                <a:gd name="connsiteY4586" fmla="*/ 753082 h 1249044"/>
                <a:gd name="connsiteX4587" fmla="*/ 892023 w 6580821"/>
                <a:gd name="connsiteY4587" fmla="*/ 753082 h 1249044"/>
                <a:gd name="connsiteX4588" fmla="*/ 892023 w 6580821"/>
                <a:gd name="connsiteY4588" fmla="*/ 753428 h 1249044"/>
                <a:gd name="connsiteX4589" fmla="*/ 895668 w 6580821"/>
                <a:gd name="connsiteY4589" fmla="*/ 753428 h 1249044"/>
                <a:gd name="connsiteX4590" fmla="*/ 895668 w 6580821"/>
                <a:gd name="connsiteY4590" fmla="*/ 757873 h 1249044"/>
                <a:gd name="connsiteX4591" fmla="*/ 891223 w 6580821"/>
                <a:gd name="connsiteY4591" fmla="*/ 757873 h 1249044"/>
                <a:gd name="connsiteX4592" fmla="*/ 891223 w 6580821"/>
                <a:gd name="connsiteY4592" fmla="*/ 757724 h 1249044"/>
                <a:gd name="connsiteX4593" fmla="*/ 887401 w 6580821"/>
                <a:gd name="connsiteY4593" fmla="*/ 757724 h 1249044"/>
                <a:gd name="connsiteX4594" fmla="*/ 886778 w 6580821"/>
                <a:gd name="connsiteY4594" fmla="*/ 758350 h 1249044"/>
                <a:gd name="connsiteX4595" fmla="*/ 886778 w 6580821"/>
                <a:gd name="connsiteY4595" fmla="*/ 762318 h 1249044"/>
                <a:gd name="connsiteX4596" fmla="*/ 882828 w 6580821"/>
                <a:gd name="connsiteY4596" fmla="*/ 762318 h 1249044"/>
                <a:gd name="connsiteX4597" fmla="*/ 882779 w 6580821"/>
                <a:gd name="connsiteY4597" fmla="*/ 762367 h 1249044"/>
                <a:gd name="connsiteX4598" fmla="*/ 879049 w 6580821"/>
                <a:gd name="connsiteY4598" fmla="*/ 762367 h 1249044"/>
                <a:gd name="connsiteX4599" fmla="*/ 880112 w 6580821"/>
                <a:gd name="connsiteY4599" fmla="*/ 763430 h 1249044"/>
                <a:gd name="connsiteX4600" fmla="*/ 879000 w 6580821"/>
                <a:gd name="connsiteY4600" fmla="*/ 764542 h 1249044"/>
                <a:gd name="connsiteX4601" fmla="*/ 878157 w 6580821"/>
                <a:gd name="connsiteY4601" fmla="*/ 763699 h 1249044"/>
                <a:gd name="connsiteX4602" fmla="*/ 878157 w 6580821"/>
                <a:gd name="connsiteY4602" fmla="*/ 767010 h 1249044"/>
                <a:gd name="connsiteX4603" fmla="*/ 877888 w 6580821"/>
                <a:gd name="connsiteY4603" fmla="*/ 767280 h 1249044"/>
                <a:gd name="connsiteX4604" fmla="*/ 877888 w 6580821"/>
                <a:gd name="connsiteY4604" fmla="*/ 767875 h 1249044"/>
                <a:gd name="connsiteX4605" fmla="*/ 877888 w 6580821"/>
                <a:gd name="connsiteY4605" fmla="*/ 771208 h 1249044"/>
                <a:gd name="connsiteX4606" fmla="*/ 875666 w 6580821"/>
                <a:gd name="connsiteY4606" fmla="*/ 771208 h 1249044"/>
                <a:gd name="connsiteX4607" fmla="*/ 875666 w 6580821"/>
                <a:gd name="connsiteY4607" fmla="*/ 773431 h 1249044"/>
                <a:gd name="connsiteX4608" fmla="*/ 873443 w 6580821"/>
                <a:gd name="connsiteY4608" fmla="*/ 773431 h 1249044"/>
                <a:gd name="connsiteX4609" fmla="*/ 873443 w 6580821"/>
                <a:gd name="connsiteY4609" fmla="*/ 771652 h 1249044"/>
                <a:gd name="connsiteX4610" fmla="*/ 868913 w 6580821"/>
                <a:gd name="connsiteY4610" fmla="*/ 771652 h 1249044"/>
                <a:gd name="connsiteX4611" fmla="*/ 868913 w 6580821"/>
                <a:gd name="connsiteY4611" fmla="*/ 776295 h 1249044"/>
                <a:gd name="connsiteX4612" fmla="*/ 868913 w 6580821"/>
                <a:gd name="connsiteY4612" fmla="*/ 780937 h 1249044"/>
                <a:gd name="connsiteX4613" fmla="*/ 868913 w 6580821"/>
                <a:gd name="connsiteY4613" fmla="*/ 785580 h 1249044"/>
                <a:gd name="connsiteX4614" fmla="*/ 868913 w 6580821"/>
                <a:gd name="connsiteY4614" fmla="*/ 790222 h 1249044"/>
                <a:gd name="connsiteX4615" fmla="*/ 873535 w 6580821"/>
                <a:gd name="connsiteY4615" fmla="*/ 790222 h 1249044"/>
                <a:gd name="connsiteX4616" fmla="*/ 878157 w 6580821"/>
                <a:gd name="connsiteY4616" fmla="*/ 794865 h 1249044"/>
                <a:gd name="connsiteX4617" fmla="*/ 878157 w 6580821"/>
                <a:gd name="connsiteY4617" fmla="*/ 790222 h 1249044"/>
                <a:gd name="connsiteX4618" fmla="*/ 882456 w 6580821"/>
                <a:gd name="connsiteY4618" fmla="*/ 790222 h 1249044"/>
                <a:gd name="connsiteX4619" fmla="*/ 882333 w 6580821"/>
                <a:gd name="connsiteY4619" fmla="*/ 790100 h 1249044"/>
                <a:gd name="connsiteX4620" fmla="*/ 883445 w 6580821"/>
                <a:gd name="connsiteY4620" fmla="*/ 788988 h 1249044"/>
                <a:gd name="connsiteX4621" fmla="*/ 884557 w 6580821"/>
                <a:gd name="connsiteY4621" fmla="*/ 790100 h 1249044"/>
                <a:gd name="connsiteX4622" fmla="*/ 884435 w 6580821"/>
                <a:gd name="connsiteY4622" fmla="*/ 790222 h 1249044"/>
                <a:gd name="connsiteX4623" fmla="*/ 886778 w 6580821"/>
                <a:gd name="connsiteY4623" fmla="*/ 790222 h 1249044"/>
                <a:gd name="connsiteX4624" fmla="*/ 886778 w 6580821"/>
                <a:gd name="connsiteY4624" fmla="*/ 788988 h 1249044"/>
                <a:gd name="connsiteX4625" fmla="*/ 889001 w 6580821"/>
                <a:gd name="connsiteY4625" fmla="*/ 788988 h 1249044"/>
                <a:gd name="connsiteX4626" fmla="*/ 889001 w 6580821"/>
                <a:gd name="connsiteY4626" fmla="*/ 790222 h 1249044"/>
                <a:gd name="connsiteX4627" fmla="*/ 892023 w 6580821"/>
                <a:gd name="connsiteY4627" fmla="*/ 790222 h 1249044"/>
                <a:gd name="connsiteX4628" fmla="*/ 895668 w 6580821"/>
                <a:gd name="connsiteY4628" fmla="*/ 786561 h 1249044"/>
                <a:gd name="connsiteX4629" fmla="*/ 895668 w 6580821"/>
                <a:gd name="connsiteY4629" fmla="*/ 784543 h 1249044"/>
                <a:gd name="connsiteX4630" fmla="*/ 897891 w 6580821"/>
                <a:gd name="connsiteY4630" fmla="*/ 784543 h 1249044"/>
                <a:gd name="connsiteX4631" fmla="*/ 897891 w 6580821"/>
                <a:gd name="connsiteY4631" fmla="*/ 785580 h 1249044"/>
                <a:gd name="connsiteX4632" fmla="*/ 901267 w 6580821"/>
                <a:gd name="connsiteY4632" fmla="*/ 785580 h 1249044"/>
                <a:gd name="connsiteX4633" fmla="*/ 905888 w 6580821"/>
                <a:gd name="connsiteY4633" fmla="*/ 785580 h 1249044"/>
                <a:gd name="connsiteX4634" fmla="*/ 910510 w 6580821"/>
                <a:gd name="connsiteY4634" fmla="*/ 785580 h 1249044"/>
                <a:gd name="connsiteX4635" fmla="*/ 910510 w 6580821"/>
                <a:gd name="connsiteY4635" fmla="*/ 780937 h 1249044"/>
                <a:gd name="connsiteX4636" fmla="*/ 915132 w 6580821"/>
                <a:gd name="connsiteY4636" fmla="*/ 780937 h 1249044"/>
                <a:gd name="connsiteX4637" fmla="*/ 915670 w 6580821"/>
                <a:gd name="connsiteY4637" fmla="*/ 780937 h 1249044"/>
                <a:gd name="connsiteX4638" fmla="*/ 915670 w 6580821"/>
                <a:gd name="connsiteY4638" fmla="*/ 780098 h 1249044"/>
                <a:gd name="connsiteX4639" fmla="*/ 917893 w 6580821"/>
                <a:gd name="connsiteY4639" fmla="*/ 780098 h 1249044"/>
                <a:gd name="connsiteX4640" fmla="*/ 917893 w 6580821"/>
                <a:gd name="connsiteY4640" fmla="*/ 780937 h 1249044"/>
                <a:gd name="connsiteX4641" fmla="*/ 919754 w 6580821"/>
                <a:gd name="connsiteY4641" fmla="*/ 780937 h 1249044"/>
                <a:gd name="connsiteX4642" fmla="*/ 920388 w 6580821"/>
                <a:gd name="connsiteY4642" fmla="*/ 780937 h 1249044"/>
                <a:gd name="connsiteX4643" fmla="*/ 921227 w 6580821"/>
                <a:gd name="connsiteY4643" fmla="*/ 780098 h 1249044"/>
                <a:gd name="connsiteX4644" fmla="*/ 922066 w 6580821"/>
                <a:gd name="connsiteY4644" fmla="*/ 780937 h 1249044"/>
                <a:gd name="connsiteX4645" fmla="*/ 924376 w 6580821"/>
                <a:gd name="connsiteY4645" fmla="*/ 780937 h 1249044"/>
                <a:gd name="connsiteX4646" fmla="*/ 924376 w 6580821"/>
                <a:gd name="connsiteY4646" fmla="*/ 776295 h 1249044"/>
                <a:gd name="connsiteX4647" fmla="*/ 924560 w 6580821"/>
                <a:gd name="connsiteY4647" fmla="*/ 776295 h 1249044"/>
                <a:gd name="connsiteX4648" fmla="*/ 924560 w 6580821"/>
                <a:gd name="connsiteY4648" fmla="*/ 775653 h 1249044"/>
                <a:gd name="connsiteX4649" fmla="*/ 926783 w 6580821"/>
                <a:gd name="connsiteY4649" fmla="*/ 775653 h 1249044"/>
                <a:gd name="connsiteX4650" fmla="*/ 926783 w 6580821"/>
                <a:gd name="connsiteY4650" fmla="*/ 776295 h 1249044"/>
                <a:gd name="connsiteX4651" fmla="*/ 928998 w 6580821"/>
                <a:gd name="connsiteY4651" fmla="*/ 776295 h 1249044"/>
                <a:gd name="connsiteX4652" fmla="*/ 933450 w 6580821"/>
                <a:gd name="connsiteY4652" fmla="*/ 776295 h 1249044"/>
                <a:gd name="connsiteX4653" fmla="*/ 933450 w 6580821"/>
                <a:gd name="connsiteY4653" fmla="*/ 775653 h 1249044"/>
                <a:gd name="connsiteX4654" fmla="*/ 937895 w 6580821"/>
                <a:gd name="connsiteY4654" fmla="*/ 775653 h 1249044"/>
                <a:gd name="connsiteX4655" fmla="*/ 938880 w 6580821"/>
                <a:gd name="connsiteY4655" fmla="*/ 775653 h 1249044"/>
                <a:gd name="connsiteX4656" fmla="*/ 942864 w 6580821"/>
                <a:gd name="connsiteY4656" fmla="*/ 771652 h 1249044"/>
                <a:gd name="connsiteX4657" fmla="*/ 946785 w 6580821"/>
                <a:gd name="connsiteY4657" fmla="*/ 771652 h 1249044"/>
                <a:gd name="connsiteX4658" fmla="*/ 946785 w 6580821"/>
                <a:gd name="connsiteY4658" fmla="*/ 771208 h 1249044"/>
                <a:gd name="connsiteX4659" fmla="*/ 949008 w 6580821"/>
                <a:gd name="connsiteY4659" fmla="*/ 771208 h 1249044"/>
                <a:gd name="connsiteX4660" fmla="*/ 949008 w 6580821"/>
                <a:gd name="connsiteY4660" fmla="*/ 771652 h 1249044"/>
                <a:gd name="connsiteX4661" fmla="*/ 952107 w 6580821"/>
                <a:gd name="connsiteY4661" fmla="*/ 771652 h 1249044"/>
                <a:gd name="connsiteX4662" fmla="*/ 952107 w 6580821"/>
                <a:gd name="connsiteY4662" fmla="*/ 768986 h 1249044"/>
                <a:gd name="connsiteX4663" fmla="*/ 951230 w 6580821"/>
                <a:gd name="connsiteY4663" fmla="*/ 768986 h 1249044"/>
                <a:gd name="connsiteX4664" fmla="*/ 951230 w 6580821"/>
                <a:gd name="connsiteY4664" fmla="*/ 766763 h 1249044"/>
                <a:gd name="connsiteX4665" fmla="*/ 953453 w 6580821"/>
                <a:gd name="connsiteY4665" fmla="*/ 766763 h 1249044"/>
                <a:gd name="connsiteX4666" fmla="*/ 953453 w 6580821"/>
                <a:gd name="connsiteY4666" fmla="*/ 767010 h 1249044"/>
                <a:gd name="connsiteX4667" fmla="*/ 956729 w 6580821"/>
                <a:gd name="connsiteY4667" fmla="*/ 767010 h 1249044"/>
                <a:gd name="connsiteX4668" fmla="*/ 960120 w 6580821"/>
                <a:gd name="connsiteY4668" fmla="*/ 767010 h 1249044"/>
                <a:gd name="connsiteX4669" fmla="*/ 960120 w 6580821"/>
                <a:gd name="connsiteY4669" fmla="*/ 766763 h 1249044"/>
                <a:gd name="connsiteX4670" fmla="*/ 961232 w 6580821"/>
                <a:gd name="connsiteY4670" fmla="*/ 766763 h 1249044"/>
                <a:gd name="connsiteX4671" fmla="*/ 964565 w 6580821"/>
                <a:gd name="connsiteY4671" fmla="*/ 766763 h 1249044"/>
                <a:gd name="connsiteX4672" fmla="*/ 964565 w 6580821"/>
                <a:gd name="connsiteY4672" fmla="*/ 767010 h 1249044"/>
                <a:gd name="connsiteX4673" fmla="*/ 965431 w 6580821"/>
                <a:gd name="connsiteY4673" fmla="*/ 767010 h 1249044"/>
                <a:gd name="connsiteX4674" fmla="*/ 965677 w 6580821"/>
                <a:gd name="connsiteY4674" fmla="*/ 766763 h 1249044"/>
                <a:gd name="connsiteX4675" fmla="*/ 965924 w 6580821"/>
                <a:gd name="connsiteY4675" fmla="*/ 767010 h 1249044"/>
                <a:gd name="connsiteX4676" fmla="*/ 965973 w 6580821"/>
                <a:gd name="connsiteY4676" fmla="*/ 767010 h 1249044"/>
                <a:gd name="connsiteX4677" fmla="*/ 969480 w 6580821"/>
                <a:gd name="connsiteY4677" fmla="*/ 763487 h 1249044"/>
                <a:gd name="connsiteX4678" fmla="*/ 964565 w 6580821"/>
                <a:gd name="connsiteY4678" fmla="*/ 766763 h 1249044"/>
                <a:gd name="connsiteX4679" fmla="*/ 964565 w 6580821"/>
                <a:gd name="connsiteY4679" fmla="*/ 762318 h 1249044"/>
                <a:gd name="connsiteX4680" fmla="*/ 971233 w 6580821"/>
                <a:gd name="connsiteY4680" fmla="*/ 762318 h 1249044"/>
                <a:gd name="connsiteX4681" fmla="*/ 971160 w 6580821"/>
                <a:gd name="connsiteY4681" fmla="*/ 762367 h 1249044"/>
                <a:gd name="connsiteX4682" fmla="*/ 971233 w 6580821"/>
                <a:gd name="connsiteY4682" fmla="*/ 762367 h 1249044"/>
                <a:gd name="connsiteX4683" fmla="*/ 971233 w 6580821"/>
                <a:gd name="connsiteY4683" fmla="*/ 762318 h 1249044"/>
                <a:gd name="connsiteX4684" fmla="*/ 973456 w 6580821"/>
                <a:gd name="connsiteY4684" fmla="*/ 762318 h 1249044"/>
                <a:gd name="connsiteX4685" fmla="*/ 973456 w 6580821"/>
                <a:gd name="connsiteY4685" fmla="*/ 762367 h 1249044"/>
                <a:gd name="connsiteX4686" fmla="*/ 975217 w 6580821"/>
                <a:gd name="connsiteY4686" fmla="*/ 762367 h 1249044"/>
                <a:gd name="connsiteX4687" fmla="*/ 979839 w 6580821"/>
                <a:gd name="connsiteY4687" fmla="*/ 762367 h 1249044"/>
                <a:gd name="connsiteX4688" fmla="*/ 981186 w 6580821"/>
                <a:gd name="connsiteY4688" fmla="*/ 762367 h 1249044"/>
                <a:gd name="connsiteX4689" fmla="*/ 981235 w 6580821"/>
                <a:gd name="connsiteY4689" fmla="*/ 762318 h 1249044"/>
                <a:gd name="connsiteX4690" fmla="*/ 981284 w 6580821"/>
                <a:gd name="connsiteY4690" fmla="*/ 762367 h 1249044"/>
                <a:gd name="connsiteX4691" fmla="*/ 984460 w 6580821"/>
                <a:gd name="connsiteY4691" fmla="*/ 762367 h 1249044"/>
                <a:gd name="connsiteX4692" fmla="*/ 984460 w 6580821"/>
                <a:gd name="connsiteY4692" fmla="*/ 762318 h 1249044"/>
                <a:gd name="connsiteX4693" fmla="*/ 981235 w 6580821"/>
                <a:gd name="connsiteY4693" fmla="*/ 762318 h 1249044"/>
                <a:gd name="connsiteX4694" fmla="*/ 980123 w 6580821"/>
                <a:gd name="connsiteY4694" fmla="*/ 762318 h 1249044"/>
                <a:gd name="connsiteX4695" fmla="*/ 980123 w 6580821"/>
                <a:gd name="connsiteY4695" fmla="*/ 757873 h 1249044"/>
                <a:gd name="connsiteX4696" fmla="*/ 984460 w 6580821"/>
                <a:gd name="connsiteY4696" fmla="*/ 757873 h 1249044"/>
                <a:gd name="connsiteX4697" fmla="*/ 984460 w 6580821"/>
                <a:gd name="connsiteY4697" fmla="*/ 757724 h 1249044"/>
                <a:gd name="connsiteX4698" fmla="*/ 989082 w 6580821"/>
                <a:gd name="connsiteY4698" fmla="*/ 757724 h 1249044"/>
                <a:gd name="connsiteX4699" fmla="*/ 993458 w 6580821"/>
                <a:gd name="connsiteY4699" fmla="*/ 757724 h 1249044"/>
                <a:gd name="connsiteX4700" fmla="*/ 993458 w 6580821"/>
                <a:gd name="connsiteY4700" fmla="*/ 753428 h 1249044"/>
                <a:gd name="connsiteX4701" fmla="*/ 997903 w 6580821"/>
                <a:gd name="connsiteY4701" fmla="*/ 753428 h 1249044"/>
                <a:gd name="connsiteX4702" fmla="*/ 997903 w 6580821"/>
                <a:gd name="connsiteY4702" fmla="*/ 757724 h 1249044"/>
                <a:gd name="connsiteX4703" fmla="*/ 998326 w 6580821"/>
                <a:gd name="connsiteY4703" fmla="*/ 757724 h 1249044"/>
                <a:gd name="connsiteX4704" fmla="*/ 998326 w 6580821"/>
                <a:gd name="connsiteY4704" fmla="*/ 753082 h 1249044"/>
                <a:gd name="connsiteX4705" fmla="*/ 1002752 w 6580821"/>
                <a:gd name="connsiteY4705" fmla="*/ 753082 h 1249044"/>
                <a:gd name="connsiteX4706" fmla="*/ 1006238 w 6580821"/>
                <a:gd name="connsiteY4706" fmla="*/ 750094 h 1249044"/>
                <a:gd name="connsiteX4707" fmla="*/ 1006793 w 6580821"/>
                <a:gd name="connsiteY4707" fmla="*/ 746760 h 1249044"/>
                <a:gd name="connsiteX4708" fmla="*/ 1009016 w 6580821"/>
                <a:gd name="connsiteY4708" fmla="*/ 746760 h 1249044"/>
                <a:gd name="connsiteX4709" fmla="*/ 1009016 w 6580821"/>
                <a:gd name="connsiteY4709" fmla="*/ 748439 h 1249044"/>
                <a:gd name="connsiteX4710" fmla="*/ 1011806 w 6580821"/>
                <a:gd name="connsiteY4710" fmla="*/ 748439 h 1249044"/>
                <a:gd name="connsiteX4711" fmla="*/ 1011238 w 6580821"/>
                <a:gd name="connsiteY4711" fmla="*/ 747872 h 1249044"/>
                <a:gd name="connsiteX4712" fmla="*/ 1012350 w 6580821"/>
                <a:gd name="connsiteY4712" fmla="*/ 746760 h 1249044"/>
                <a:gd name="connsiteX4713" fmla="*/ 1013462 w 6580821"/>
                <a:gd name="connsiteY4713" fmla="*/ 747872 h 1249044"/>
                <a:gd name="connsiteX4714" fmla="*/ 1012895 w 6580821"/>
                <a:gd name="connsiteY4714" fmla="*/ 748439 h 1249044"/>
                <a:gd name="connsiteX4715" fmla="*/ 1016814 w 6580821"/>
                <a:gd name="connsiteY4715" fmla="*/ 748439 h 1249044"/>
                <a:gd name="connsiteX4716" fmla="*/ 1021435 w 6580821"/>
                <a:gd name="connsiteY4716" fmla="*/ 748439 h 1249044"/>
                <a:gd name="connsiteX4717" fmla="*/ 1021435 w 6580821"/>
                <a:gd name="connsiteY4717" fmla="*/ 743797 h 1249044"/>
                <a:gd name="connsiteX4718" fmla="*/ 1024573 w 6580821"/>
                <a:gd name="connsiteY4718" fmla="*/ 743797 h 1249044"/>
                <a:gd name="connsiteX4719" fmla="*/ 1024573 w 6580821"/>
                <a:gd name="connsiteY4719" fmla="*/ 742316 h 1249044"/>
                <a:gd name="connsiteX4720" fmla="*/ 1026796 w 6580821"/>
                <a:gd name="connsiteY4720" fmla="*/ 742316 h 1249044"/>
                <a:gd name="connsiteX4721" fmla="*/ 1026796 w 6580821"/>
                <a:gd name="connsiteY4721" fmla="*/ 743797 h 1249044"/>
                <a:gd name="connsiteX4722" fmla="*/ 1030679 w 6580821"/>
                <a:gd name="connsiteY4722" fmla="*/ 743797 h 1249044"/>
                <a:gd name="connsiteX4723" fmla="*/ 1030679 w 6580821"/>
                <a:gd name="connsiteY4723" fmla="*/ 739154 h 1249044"/>
                <a:gd name="connsiteX4724" fmla="*/ 1035301 w 6580821"/>
                <a:gd name="connsiteY4724" fmla="*/ 739154 h 1249044"/>
                <a:gd name="connsiteX4725" fmla="*/ 1039923 w 6580821"/>
                <a:gd name="connsiteY4725" fmla="*/ 739154 h 1249044"/>
                <a:gd name="connsiteX4726" fmla="*/ 1040301 w 6580821"/>
                <a:gd name="connsiteY4726" fmla="*/ 739154 h 1249044"/>
                <a:gd name="connsiteX4727" fmla="*/ 1040130 w 6580821"/>
                <a:gd name="connsiteY4727" fmla="*/ 738983 h 1249044"/>
                <a:gd name="connsiteX4728" fmla="*/ 1041242 w 6580821"/>
                <a:gd name="connsiteY4728" fmla="*/ 737871 h 1249044"/>
                <a:gd name="connsiteX4729" fmla="*/ 1042354 w 6580821"/>
                <a:gd name="connsiteY4729" fmla="*/ 738983 h 1249044"/>
                <a:gd name="connsiteX4730" fmla="*/ 1042183 w 6580821"/>
                <a:gd name="connsiteY4730" fmla="*/ 739154 h 1249044"/>
                <a:gd name="connsiteX4731" fmla="*/ 1044545 w 6580821"/>
                <a:gd name="connsiteY4731" fmla="*/ 739154 h 1249044"/>
                <a:gd name="connsiteX4732" fmla="*/ 1044746 w 6580821"/>
                <a:gd name="connsiteY4732" fmla="*/ 739154 h 1249044"/>
                <a:gd name="connsiteX4733" fmla="*/ 1044575 w 6580821"/>
                <a:gd name="connsiteY4733" fmla="*/ 738983 h 1249044"/>
                <a:gd name="connsiteX4734" fmla="*/ 1045687 w 6580821"/>
                <a:gd name="connsiteY4734" fmla="*/ 737871 h 1249044"/>
                <a:gd name="connsiteX4735" fmla="*/ 1046799 w 6580821"/>
                <a:gd name="connsiteY4735" fmla="*/ 738983 h 1249044"/>
                <a:gd name="connsiteX4736" fmla="*/ 1046628 w 6580821"/>
                <a:gd name="connsiteY4736" fmla="*/ 739154 h 1249044"/>
                <a:gd name="connsiteX4737" fmla="*/ 1049167 w 6580821"/>
                <a:gd name="connsiteY4737" fmla="*/ 739154 h 1249044"/>
                <a:gd name="connsiteX4738" fmla="*/ 1049167 w 6580821"/>
                <a:gd name="connsiteY4738" fmla="*/ 735649 h 1249044"/>
                <a:gd name="connsiteX4739" fmla="*/ 1049020 w 6580821"/>
                <a:gd name="connsiteY4739" fmla="*/ 735649 h 1249044"/>
                <a:gd name="connsiteX4740" fmla="*/ 1049020 w 6580821"/>
                <a:gd name="connsiteY4740" fmla="*/ 733426 h 1249044"/>
                <a:gd name="connsiteX4741" fmla="*/ 1051243 w 6580821"/>
                <a:gd name="connsiteY4741" fmla="*/ 733426 h 1249044"/>
                <a:gd name="connsiteX4742" fmla="*/ 1051243 w 6580821"/>
                <a:gd name="connsiteY4742" fmla="*/ 734512 h 1249044"/>
                <a:gd name="connsiteX4743" fmla="*/ 1053492 w 6580821"/>
                <a:gd name="connsiteY4743" fmla="*/ 734512 h 1249044"/>
                <a:gd name="connsiteX4744" fmla="*/ 1054577 w 6580821"/>
                <a:gd name="connsiteY4744" fmla="*/ 733426 h 1249044"/>
                <a:gd name="connsiteX4745" fmla="*/ 1055663 w 6580821"/>
                <a:gd name="connsiteY4745" fmla="*/ 734512 h 1249044"/>
                <a:gd name="connsiteX4746" fmla="*/ 1058410 w 6580821"/>
                <a:gd name="connsiteY4746" fmla="*/ 734512 h 1249044"/>
                <a:gd name="connsiteX4747" fmla="*/ 1062382 w 6580821"/>
                <a:gd name="connsiteY4747" fmla="*/ 734512 h 1249044"/>
                <a:gd name="connsiteX4748" fmla="*/ 1063467 w 6580821"/>
                <a:gd name="connsiteY4748" fmla="*/ 733426 h 1249044"/>
                <a:gd name="connsiteX4749" fmla="*/ 1064553 w 6580821"/>
                <a:gd name="connsiteY4749" fmla="*/ 734512 h 1249044"/>
                <a:gd name="connsiteX4750" fmla="*/ 1067654 w 6580821"/>
                <a:gd name="connsiteY4750" fmla="*/ 734512 h 1249044"/>
                <a:gd name="connsiteX4751" fmla="*/ 1067654 w 6580821"/>
                <a:gd name="connsiteY4751" fmla="*/ 729869 h 1249044"/>
                <a:gd name="connsiteX4752" fmla="*/ 1072276 w 6580821"/>
                <a:gd name="connsiteY4752" fmla="*/ 729869 h 1249044"/>
                <a:gd name="connsiteX4753" fmla="*/ 1075690 w 6580821"/>
                <a:gd name="connsiteY4753" fmla="*/ 729869 h 1249044"/>
                <a:gd name="connsiteX4754" fmla="*/ 1075690 w 6580821"/>
                <a:gd name="connsiteY4754" fmla="*/ 728981 h 1249044"/>
                <a:gd name="connsiteX4755" fmla="*/ 1077913 w 6580821"/>
                <a:gd name="connsiteY4755" fmla="*/ 728981 h 1249044"/>
                <a:gd name="connsiteX4756" fmla="*/ 1077913 w 6580821"/>
                <a:gd name="connsiteY4756" fmla="*/ 729869 h 1249044"/>
                <a:gd name="connsiteX4757" fmla="*/ 1081520 w 6580821"/>
                <a:gd name="connsiteY4757" fmla="*/ 729869 h 1249044"/>
                <a:gd name="connsiteX4758" fmla="*/ 1086142 w 6580821"/>
                <a:gd name="connsiteY4758" fmla="*/ 729869 h 1249044"/>
                <a:gd name="connsiteX4759" fmla="*/ 1086142 w 6580821"/>
                <a:gd name="connsiteY4759" fmla="*/ 728822 h 1249044"/>
                <a:gd name="connsiteX4760" fmla="*/ 1084580 w 6580821"/>
                <a:gd name="connsiteY4760" fmla="*/ 728822 h 1249044"/>
                <a:gd name="connsiteX4761" fmla="*/ 1084580 w 6580821"/>
                <a:gd name="connsiteY4761" fmla="*/ 728981 h 1249044"/>
                <a:gd name="connsiteX4762" fmla="*/ 1080135 w 6580821"/>
                <a:gd name="connsiteY4762" fmla="*/ 728981 h 1249044"/>
                <a:gd name="connsiteX4763" fmla="*/ 1084580 w 6580821"/>
                <a:gd name="connsiteY4763" fmla="*/ 724536 h 1249044"/>
                <a:gd name="connsiteX4764" fmla="*/ 1085856 w 6580821"/>
                <a:gd name="connsiteY4764" fmla="*/ 724536 h 1249044"/>
                <a:gd name="connsiteX4765" fmla="*/ 1086174 w 6580821"/>
                <a:gd name="connsiteY4765" fmla="*/ 724219 h 1249044"/>
                <a:gd name="connsiteX4766" fmla="*/ 1086174 w 6580821"/>
                <a:gd name="connsiteY4766" fmla="*/ 724536 h 1249044"/>
                <a:gd name="connsiteX4767" fmla="*/ 1086803 w 6580821"/>
                <a:gd name="connsiteY4767" fmla="*/ 724536 h 1249044"/>
                <a:gd name="connsiteX4768" fmla="*/ 1086803 w 6580821"/>
                <a:gd name="connsiteY4768" fmla="*/ 725227 h 1249044"/>
                <a:gd name="connsiteX4769" fmla="*/ 1090764 w 6580821"/>
                <a:gd name="connsiteY4769" fmla="*/ 725227 h 1249044"/>
                <a:gd name="connsiteX4770" fmla="*/ 1091248 w 6580821"/>
                <a:gd name="connsiteY4770" fmla="*/ 725227 h 1249044"/>
                <a:gd name="connsiteX4771" fmla="*/ 1091248 w 6580821"/>
                <a:gd name="connsiteY4771" fmla="*/ 724536 h 1249044"/>
                <a:gd name="connsiteX4772" fmla="*/ 1092360 w 6580821"/>
                <a:gd name="connsiteY4772" fmla="*/ 724536 h 1249044"/>
                <a:gd name="connsiteX4773" fmla="*/ 1093471 w 6580821"/>
                <a:gd name="connsiteY4773" fmla="*/ 724536 h 1249044"/>
                <a:gd name="connsiteX4774" fmla="*/ 1093471 w 6580821"/>
                <a:gd name="connsiteY4774" fmla="*/ 725227 h 1249044"/>
                <a:gd name="connsiteX4775" fmla="*/ 1095385 w 6580821"/>
                <a:gd name="connsiteY4775" fmla="*/ 725227 h 1249044"/>
                <a:gd name="connsiteX4776" fmla="*/ 1095385 w 6580821"/>
                <a:gd name="connsiteY4776" fmla="*/ 720584 h 1249044"/>
                <a:gd name="connsiteX4777" fmla="*/ 1100007 w 6580821"/>
                <a:gd name="connsiteY4777" fmla="*/ 720584 h 1249044"/>
                <a:gd name="connsiteX4778" fmla="*/ 1100138 w 6580821"/>
                <a:gd name="connsiteY4778" fmla="*/ 720584 h 1249044"/>
                <a:gd name="connsiteX4779" fmla="*/ 1100138 w 6580821"/>
                <a:gd name="connsiteY4779" fmla="*/ 720091 h 1249044"/>
                <a:gd name="connsiteX4780" fmla="*/ 1101250 w 6580821"/>
                <a:gd name="connsiteY4780" fmla="*/ 720091 h 1249044"/>
                <a:gd name="connsiteX4781" fmla="*/ 1102361 w 6580821"/>
                <a:gd name="connsiteY4781" fmla="*/ 720091 h 1249044"/>
                <a:gd name="connsiteX4782" fmla="*/ 1102361 w 6580821"/>
                <a:gd name="connsiteY4782" fmla="*/ 720584 h 1249044"/>
                <a:gd name="connsiteX4783" fmla="*/ 1104629 w 6580821"/>
                <a:gd name="connsiteY4783" fmla="*/ 720584 h 1249044"/>
                <a:gd name="connsiteX4784" fmla="*/ 1109251 w 6580821"/>
                <a:gd name="connsiteY4784" fmla="*/ 720584 h 1249044"/>
                <a:gd name="connsiteX4785" fmla="*/ 1109251 w 6580821"/>
                <a:gd name="connsiteY4785" fmla="*/ 715941 h 1249044"/>
                <a:gd name="connsiteX4786" fmla="*/ 1113873 w 6580821"/>
                <a:gd name="connsiteY4786" fmla="*/ 715941 h 1249044"/>
                <a:gd name="connsiteX4787" fmla="*/ 1113873 w 6580821"/>
                <a:gd name="connsiteY4787" fmla="*/ 711299 h 1249044"/>
                <a:gd name="connsiteX4788" fmla="*/ 1117918 w 6580821"/>
                <a:gd name="connsiteY4788" fmla="*/ 711299 h 1249044"/>
                <a:gd name="connsiteX4789" fmla="*/ 1117918 w 6580821"/>
                <a:gd name="connsiteY4789" fmla="*/ 711201 h 1249044"/>
                <a:gd name="connsiteX4790" fmla="*/ 1118463 w 6580821"/>
                <a:gd name="connsiteY4790" fmla="*/ 711201 h 1249044"/>
                <a:gd name="connsiteX4791" fmla="*/ 1118463 w 6580821"/>
                <a:gd name="connsiteY4791" fmla="*/ 710407 h 1249044"/>
                <a:gd name="connsiteX4792" fmla="*/ 1122363 w 6580821"/>
                <a:gd name="connsiteY4792" fmla="*/ 710407 h 1249044"/>
                <a:gd name="connsiteX4793" fmla="*/ 1123076 w 6580821"/>
                <a:gd name="connsiteY4793" fmla="*/ 710407 h 1249044"/>
                <a:gd name="connsiteX4794" fmla="*/ 1122363 w 6580821"/>
                <a:gd name="connsiteY4794" fmla="*/ 711118 h 1249044"/>
                <a:gd name="connsiteX4795" fmla="*/ 1122280 w 6580821"/>
                <a:gd name="connsiteY4795" fmla="*/ 711201 h 1249044"/>
                <a:gd name="connsiteX4796" fmla="*/ 1122363 w 6580821"/>
                <a:gd name="connsiteY4796" fmla="*/ 711201 h 1249044"/>
                <a:gd name="connsiteX4797" fmla="*/ 1118495 w 6580821"/>
                <a:gd name="connsiteY4797" fmla="*/ 715069 h 1249044"/>
                <a:gd name="connsiteX4798" fmla="*/ 1118495 w 6580821"/>
                <a:gd name="connsiteY4798" fmla="*/ 715941 h 1249044"/>
                <a:gd name="connsiteX4799" fmla="*/ 1123117 w 6580821"/>
                <a:gd name="connsiteY4799" fmla="*/ 711299 h 1249044"/>
                <a:gd name="connsiteX4800" fmla="*/ 1123117 w 6580821"/>
                <a:gd name="connsiteY4800" fmla="*/ 706656 h 1249044"/>
                <a:gd name="connsiteX4801" fmla="*/ 1127688 w 6580821"/>
                <a:gd name="connsiteY4801" fmla="*/ 706656 h 1249044"/>
                <a:gd name="connsiteX4802" fmla="*/ 1127688 w 6580821"/>
                <a:gd name="connsiteY4802" fmla="*/ 705803 h 1249044"/>
                <a:gd name="connsiteX4803" fmla="*/ 1132301 w 6580821"/>
                <a:gd name="connsiteY4803" fmla="*/ 705803 h 1249044"/>
                <a:gd name="connsiteX4804" fmla="*/ 1136914 w 6580821"/>
                <a:gd name="connsiteY4804" fmla="*/ 705803 h 1249044"/>
                <a:gd name="connsiteX4805" fmla="*/ 1135959 w 6580821"/>
                <a:gd name="connsiteY4805" fmla="*/ 706756 h 1249044"/>
                <a:gd name="connsiteX4806" fmla="*/ 1136883 w 6580821"/>
                <a:gd name="connsiteY4806" fmla="*/ 706756 h 1249044"/>
                <a:gd name="connsiteX4807" fmla="*/ 1136982 w 6580821"/>
                <a:gd name="connsiteY4807" fmla="*/ 706656 h 1249044"/>
                <a:gd name="connsiteX4808" fmla="*/ 1141604 w 6580821"/>
                <a:gd name="connsiteY4808" fmla="*/ 706656 h 1249044"/>
                <a:gd name="connsiteX4809" fmla="*/ 1141604 w 6580821"/>
                <a:gd name="connsiteY4809" fmla="*/ 704534 h 1249044"/>
                <a:gd name="connsiteX4810" fmla="*/ 1140143 w 6580821"/>
                <a:gd name="connsiteY4810" fmla="*/ 704534 h 1249044"/>
                <a:gd name="connsiteX4811" fmla="*/ 1140143 w 6580821"/>
                <a:gd name="connsiteY4811" fmla="*/ 702311 h 1249044"/>
                <a:gd name="connsiteX4812" fmla="*/ 1141604 w 6580821"/>
                <a:gd name="connsiteY4812" fmla="*/ 702311 h 1249044"/>
                <a:gd name="connsiteX4813" fmla="*/ 1141604 w 6580821"/>
                <a:gd name="connsiteY4813" fmla="*/ 702014 h 1249044"/>
                <a:gd name="connsiteX4814" fmla="*/ 1146139 w 6580821"/>
                <a:gd name="connsiteY4814" fmla="*/ 702014 h 1249044"/>
                <a:gd name="connsiteX4815" fmla="*/ 1146139 w 6580821"/>
                <a:gd name="connsiteY4815" fmla="*/ 701200 h 1249044"/>
                <a:gd name="connsiteX4816" fmla="*/ 1150752 w 6580821"/>
                <a:gd name="connsiteY4816" fmla="*/ 701200 h 1249044"/>
                <a:gd name="connsiteX4817" fmla="*/ 1149639 w 6580821"/>
                <a:gd name="connsiteY4817" fmla="*/ 702311 h 1249044"/>
                <a:gd name="connsiteX4818" fmla="*/ 1150552 w 6580821"/>
                <a:gd name="connsiteY4818" fmla="*/ 702311 h 1249044"/>
                <a:gd name="connsiteX4819" fmla="*/ 1150848 w 6580821"/>
                <a:gd name="connsiteY4819" fmla="*/ 702014 h 1249044"/>
                <a:gd name="connsiteX4820" fmla="*/ 1155470 w 6580821"/>
                <a:gd name="connsiteY4820" fmla="*/ 702014 h 1249044"/>
                <a:gd name="connsiteX4821" fmla="*/ 1160092 w 6580821"/>
                <a:gd name="connsiteY4821" fmla="*/ 702014 h 1249044"/>
                <a:gd name="connsiteX4822" fmla="*/ 1160092 w 6580821"/>
                <a:gd name="connsiteY4822" fmla="*/ 697371 h 1249044"/>
                <a:gd name="connsiteX4823" fmla="*/ 1164714 w 6580821"/>
                <a:gd name="connsiteY4823" fmla="*/ 697371 h 1249044"/>
                <a:gd name="connsiteX4824" fmla="*/ 1169118 w 6580821"/>
                <a:gd name="connsiteY4824" fmla="*/ 697371 h 1249044"/>
                <a:gd name="connsiteX4825" fmla="*/ 1169591 w 6580821"/>
                <a:gd name="connsiteY4825" fmla="*/ 694532 h 1249044"/>
                <a:gd name="connsiteX4826" fmla="*/ 1173480 w 6580821"/>
                <a:gd name="connsiteY4826" fmla="*/ 691198 h 1249044"/>
                <a:gd name="connsiteX4827" fmla="*/ 1175703 w 6580821"/>
                <a:gd name="connsiteY4827" fmla="*/ 691198 h 1249044"/>
                <a:gd name="connsiteX4828" fmla="*/ 1175703 w 6580821"/>
                <a:gd name="connsiteY4828" fmla="*/ 692729 h 1249044"/>
                <a:gd name="connsiteX4829" fmla="*/ 1178579 w 6580821"/>
                <a:gd name="connsiteY4829" fmla="*/ 692729 h 1249044"/>
                <a:gd name="connsiteX4830" fmla="*/ 1182370 w 6580821"/>
                <a:gd name="connsiteY4830" fmla="*/ 688921 h 1249044"/>
                <a:gd name="connsiteX4831" fmla="*/ 1182370 w 6580821"/>
                <a:gd name="connsiteY4831" fmla="*/ 686753 h 1249044"/>
                <a:gd name="connsiteX4832" fmla="*/ 1186815 w 6580821"/>
                <a:gd name="connsiteY4832" fmla="*/ 682308 h 1249044"/>
                <a:gd name="connsiteX4833" fmla="*/ 1186815 w 6580821"/>
                <a:gd name="connsiteY4833" fmla="*/ 686753 h 1249044"/>
                <a:gd name="connsiteX4834" fmla="*/ 1184593 w 6580821"/>
                <a:gd name="connsiteY4834" fmla="*/ 686753 h 1249044"/>
                <a:gd name="connsiteX4835" fmla="*/ 1184593 w 6580821"/>
                <a:gd name="connsiteY4835" fmla="*/ 688086 h 1249044"/>
                <a:gd name="connsiteX4836" fmla="*/ 1187823 w 6580821"/>
                <a:gd name="connsiteY4836" fmla="*/ 688086 h 1249044"/>
                <a:gd name="connsiteX4837" fmla="*/ 1187823 w 6580821"/>
                <a:gd name="connsiteY4837" fmla="*/ 683444 h 1249044"/>
                <a:gd name="connsiteX4838" fmla="*/ 1191260 w 6580821"/>
                <a:gd name="connsiteY4838" fmla="*/ 683444 h 1249044"/>
                <a:gd name="connsiteX4839" fmla="*/ 1191260 w 6580821"/>
                <a:gd name="connsiteY4839" fmla="*/ 682308 h 1249044"/>
                <a:gd name="connsiteX4840" fmla="*/ 1193483 w 6580821"/>
                <a:gd name="connsiteY4840" fmla="*/ 682308 h 1249044"/>
                <a:gd name="connsiteX4841" fmla="*/ 1193483 w 6580821"/>
                <a:gd name="connsiteY4841" fmla="*/ 683444 h 1249044"/>
                <a:gd name="connsiteX4842" fmla="*/ 1197067 w 6580821"/>
                <a:gd name="connsiteY4842" fmla="*/ 683444 h 1249044"/>
                <a:gd name="connsiteX4843" fmla="*/ 1197067 w 6580821"/>
                <a:gd name="connsiteY4843" fmla="*/ 678801 h 1249044"/>
                <a:gd name="connsiteX4844" fmla="*/ 1201689 w 6580821"/>
                <a:gd name="connsiteY4844" fmla="*/ 678801 h 1249044"/>
                <a:gd name="connsiteX4845" fmla="*/ 1201689 w 6580821"/>
                <a:gd name="connsiteY4845" fmla="*/ 682735 h 1249044"/>
                <a:gd name="connsiteX4846" fmla="*/ 1202374 w 6580821"/>
                <a:gd name="connsiteY4846" fmla="*/ 683420 h 1249044"/>
                <a:gd name="connsiteX4847" fmla="*/ 1202351 w 6580821"/>
                <a:gd name="connsiteY4847" fmla="*/ 683444 h 1249044"/>
                <a:gd name="connsiteX4848" fmla="*/ 1206311 w 6580821"/>
                <a:gd name="connsiteY4848" fmla="*/ 683444 h 1249044"/>
                <a:gd name="connsiteX4849" fmla="*/ 1206311 w 6580821"/>
                <a:gd name="connsiteY4849" fmla="*/ 680086 h 1249044"/>
                <a:gd name="connsiteX4850" fmla="*/ 1204595 w 6580821"/>
                <a:gd name="connsiteY4850" fmla="*/ 680086 h 1249044"/>
                <a:gd name="connsiteX4851" fmla="*/ 1204595 w 6580821"/>
                <a:gd name="connsiteY4851" fmla="*/ 678975 h 1249044"/>
                <a:gd name="connsiteX4852" fmla="*/ 1204595 w 6580821"/>
                <a:gd name="connsiteY4852" fmla="*/ 677863 h 1249044"/>
                <a:gd name="connsiteX4853" fmla="*/ 1206818 w 6580821"/>
                <a:gd name="connsiteY4853" fmla="*/ 677863 h 1249044"/>
                <a:gd name="connsiteX4854" fmla="*/ 1206818 w 6580821"/>
                <a:gd name="connsiteY4854" fmla="*/ 678234 h 1249044"/>
                <a:gd name="connsiteX4855" fmla="*/ 1207929 w 6580821"/>
                <a:gd name="connsiteY4855" fmla="*/ 677863 h 1249044"/>
                <a:gd name="connsiteX4856" fmla="*/ 1210742 w 6580821"/>
                <a:gd name="connsiteY4856" fmla="*/ 678801 h 1249044"/>
                <a:gd name="connsiteX4857" fmla="*/ 1210932 w 6580821"/>
                <a:gd name="connsiteY4857" fmla="*/ 678801 h 1249044"/>
                <a:gd name="connsiteX4858" fmla="*/ 1210932 w 6580821"/>
                <a:gd name="connsiteY4858" fmla="*/ 678865 h 1249044"/>
                <a:gd name="connsiteX4859" fmla="*/ 1211263 w 6580821"/>
                <a:gd name="connsiteY4859" fmla="*/ 678975 h 1249044"/>
                <a:gd name="connsiteX4860" fmla="*/ 1210932 w 6580821"/>
                <a:gd name="connsiteY4860" fmla="*/ 679086 h 1249044"/>
                <a:gd name="connsiteX4861" fmla="*/ 1210932 w 6580821"/>
                <a:gd name="connsiteY4861" fmla="*/ 683444 h 1249044"/>
                <a:gd name="connsiteX4862" fmla="*/ 1215554 w 6580821"/>
                <a:gd name="connsiteY4862" fmla="*/ 683444 h 1249044"/>
                <a:gd name="connsiteX4863" fmla="*/ 1220176 w 6580821"/>
                <a:gd name="connsiteY4863" fmla="*/ 683444 h 1249044"/>
                <a:gd name="connsiteX4864" fmla="*/ 1224622 w 6580821"/>
                <a:gd name="connsiteY4864" fmla="*/ 683444 h 1249044"/>
                <a:gd name="connsiteX4865" fmla="*/ 1224598 w 6580821"/>
                <a:gd name="connsiteY4865" fmla="*/ 683420 h 1249044"/>
                <a:gd name="connsiteX4866" fmla="*/ 1225710 w 6580821"/>
                <a:gd name="connsiteY4866" fmla="*/ 682308 h 1249044"/>
                <a:gd name="connsiteX4867" fmla="*/ 1226822 w 6580821"/>
                <a:gd name="connsiteY4867" fmla="*/ 683420 h 1249044"/>
                <a:gd name="connsiteX4868" fmla="*/ 1226799 w 6580821"/>
                <a:gd name="connsiteY4868" fmla="*/ 683444 h 1249044"/>
                <a:gd name="connsiteX4869" fmla="*/ 1229420 w 6580821"/>
                <a:gd name="connsiteY4869" fmla="*/ 683444 h 1249044"/>
                <a:gd name="connsiteX4870" fmla="*/ 1234042 w 6580821"/>
                <a:gd name="connsiteY4870" fmla="*/ 683444 h 1249044"/>
                <a:gd name="connsiteX4871" fmla="*/ 1234042 w 6580821"/>
                <a:gd name="connsiteY4871" fmla="*/ 678801 h 1249044"/>
                <a:gd name="connsiteX4872" fmla="*/ 1238664 w 6580821"/>
                <a:gd name="connsiteY4872" fmla="*/ 678801 h 1249044"/>
                <a:gd name="connsiteX4873" fmla="*/ 1238664 w 6580821"/>
                <a:gd name="connsiteY4873" fmla="*/ 683444 h 1249044"/>
                <a:gd name="connsiteX4874" fmla="*/ 1243286 w 6580821"/>
                <a:gd name="connsiteY4874" fmla="*/ 683444 h 1249044"/>
                <a:gd name="connsiteX4875" fmla="*/ 1246847 w 6580821"/>
                <a:gd name="connsiteY4875" fmla="*/ 683444 h 1249044"/>
                <a:gd name="connsiteX4876" fmla="*/ 1246823 w 6580821"/>
                <a:gd name="connsiteY4876" fmla="*/ 683420 h 1249044"/>
                <a:gd name="connsiteX4877" fmla="*/ 1247935 w 6580821"/>
                <a:gd name="connsiteY4877" fmla="*/ 682308 h 1249044"/>
                <a:gd name="connsiteX4878" fmla="*/ 1249047 w 6580821"/>
                <a:gd name="connsiteY4878" fmla="*/ 683420 h 1249044"/>
                <a:gd name="connsiteX4879" fmla="*/ 1249024 w 6580821"/>
                <a:gd name="connsiteY4879" fmla="*/ 683444 h 1249044"/>
                <a:gd name="connsiteX4880" fmla="*/ 1251292 w 6580821"/>
                <a:gd name="connsiteY4880" fmla="*/ 683444 h 1249044"/>
                <a:gd name="connsiteX4881" fmla="*/ 1251268 w 6580821"/>
                <a:gd name="connsiteY4881" fmla="*/ 683420 h 1249044"/>
                <a:gd name="connsiteX4882" fmla="*/ 1252380 w 6580821"/>
                <a:gd name="connsiteY4882" fmla="*/ 682308 h 1249044"/>
                <a:gd name="connsiteX4883" fmla="*/ 1253492 w 6580821"/>
                <a:gd name="connsiteY4883" fmla="*/ 683420 h 1249044"/>
                <a:gd name="connsiteX4884" fmla="*/ 1253469 w 6580821"/>
                <a:gd name="connsiteY4884" fmla="*/ 683444 h 1249044"/>
                <a:gd name="connsiteX4885" fmla="*/ 1255713 w 6580821"/>
                <a:gd name="connsiteY4885" fmla="*/ 683444 h 1249044"/>
                <a:gd name="connsiteX4886" fmla="*/ 1255713 w 6580821"/>
                <a:gd name="connsiteY4886" fmla="*/ 683420 h 1249044"/>
                <a:gd name="connsiteX4887" fmla="*/ 1255713 w 6580821"/>
                <a:gd name="connsiteY4887" fmla="*/ 682308 h 1249044"/>
                <a:gd name="connsiteX4888" fmla="*/ 1256825 w 6580821"/>
                <a:gd name="connsiteY4888" fmla="*/ 682308 h 1249044"/>
                <a:gd name="connsiteX4889" fmla="*/ 1257936 w 6580821"/>
                <a:gd name="connsiteY4889" fmla="*/ 682308 h 1249044"/>
                <a:gd name="connsiteX4890" fmla="*/ 1257936 w 6580821"/>
                <a:gd name="connsiteY4890" fmla="*/ 683419 h 1249044"/>
                <a:gd name="connsiteX4891" fmla="*/ 1257937 w 6580821"/>
                <a:gd name="connsiteY4891" fmla="*/ 683420 h 1249044"/>
                <a:gd name="connsiteX4892" fmla="*/ 1257936 w 6580821"/>
                <a:gd name="connsiteY4892" fmla="*/ 683421 h 1249044"/>
                <a:gd name="connsiteX4893" fmla="*/ 1257936 w 6580821"/>
                <a:gd name="connsiteY4893" fmla="*/ 683444 h 1249044"/>
                <a:gd name="connsiteX4894" fmla="*/ 1260158 w 6580821"/>
                <a:gd name="connsiteY4894" fmla="*/ 683444 h 1249044"/>
                <a:gd name="connsiteX4895" fmla="*/ 1260158 w 6580821"/>
                <a:gd name="connsiteY4895" fmla="*/ 682308 h 1249044"/>
                <a:gd name="connsiteX4896" fmla="*/ 1262381 w 6580821"/>
                <a:gd name="connsiteY4896" fmla="*/ 682308 h 1249044"/>
                <a:gd name="connsiteX4897" fmla="*/ 1262381 w 6580821"/>
                <a:gd name="connsiteY4897" fmla="*/ 683444 h 1249044"/>
                <a:gd name="connsiteX4898" fmla="*/ 1264603 w 6580821"/>
                <a:gd name="connsiteY4898" fmla="*/ 683444 h 1249044"/>
                <a:gd name="connsiteX4899" fmla="*/ 1264603 w 6580821"/>
                <a:gd name="connsiteY4899" fmla="*/ 682308 h 1249044"/>
                <a:gd name="connsiteX4900" fmla="*/ 1266826 w 6580821"/>
                <a:gd name="connsiteY4900" fmla="*/ 682308 h 1249044"/>
                <a:gd name="connsiteX4901" fmla="*/ 1266826 w 6580821"/>
                <a:gd name="connsiteY4901" fmla="*/ 683444 h 1249044"/>
                <a:gd name="connsiteX4902" fmla="*/ 1271017 w 6580821"/>
                <a:gd name="connsiteY4902" fmla="*/ 683444 h 1249044"/>
                <a:gd name="connsiteX4903" fmla="*/ 1271017 w 6580821"/>
                <a:gd name="connsiteY4903" fmla="*/ 688086 h 1249044"/>
                <a:gd name="connsiteX4904" fmla="*/ 1275639 w 6580821"/>
                <a:gd name="connsiteY4904" fmla="*/ 688086 h 1249044"/>
                <a:gd name="connsiteX4905" fmla="*/ 1275639 w 6580821"/>
                <a:gd name="connsiteY4905" fmla="*/ 683444 h 1249044"/>
                <a:gd name="connsiteX4906" fmla="*/ 1280160 w 6580821"/>
                <a:gd name="connsiteY4906" fmla="*/ 687985 h 1249044"/>
                <a:gd name="connsiteX4907" fmla="*/ 1280160 w 6580821"/>
                <a:gd name="connsiteY4907" fmla="*/ 687865 h 1249044"/>
                <a:gd name="connsiteX4908" fmla="*/ 1280160 w 6580821"/>
                <a:gd name="connsiteY4908" fmla="*/ 686753 h 1249044"/>
                <a:gd name="connsiteX4909" fmla="*/ 1280716 w 6580821"/>
                <a:gd name="connsiteY4909" fmla="*/ 687309 h 1249044"/>
                <a:gd name="connsiteX4910" fmla="*/ 1281272 w 6580821"/>
                <a:gd name="connsiteY4910" fmla="*/ 686753 h 1249044"/>
                <a:gd name="connsiteX4911" fmla="*/ 1282384 w 6580821"/>
                <a:gd name="connsiteY4911" fmla="*/ 687865 h 1249044"/>
                <a:gd name="connsiteX4912" fmla="*/ 1281828 w 6580821"/>
                <a:gd name="connsiteY4912" fmla="*/ 688421 h 1249044"/>
                <a:gd name="connsiteX4913" fmla="*/ 1284605 w 6580821"/>
                <a:gd name="connsiteY4913" fmla="*/ 691198 h 1249044"/>
                <a:gd name="connsiteX4914" fmla="*/ 1280261 w 6580821"/>
                <a:gd name="connsiteY4914" fmla="*/ 691198 h 1249044"/>
                <a:gd name="connsiteX4915" fmla="*/ 1280261 w 6580821"/>
                <a:gd name="connsiteY4915" fmla="*/ 692729 h 1249044"/>
                <a:gd name="connsiteX4916" fmla="*/ 1284605 w 6580821"/>
                <a:gd name="connsiteY4916" fmla="*/ 692729 h 1249044"/>
                <a:gd name="connsiteX4917" fmla="*/ 1284605 w 6580821"/>
                <a:gd name="connsiteY4917" fmla="*/ 692310 h 1249044"/>
                <a:gd name="connsiteX4918" fmla="*/ 1284605 w 6580821"/>
                <a:gd name="connsiteY4918" fmla="*/ 691198 h 1249044"/>
                <a:gd name="connsiteX4919" fmla="*/ 1285717 w 6580821"/>
                <a:gd name="connsiteY4919" fmla="*/ 691198 h 1249044"/>
                <a:gd name="connsiteX4920" fmla="*/ 1286828 w 6580821"/>
                <a:gd name="connsiteY4920" fmla="*/ 691198 h 1249044"/>
                <a:gd name="connsiteX4921" fmla="*/ 1286828 w 6580821"/>
                <a:gd name="connsiteY4921" fmla="*/ 692309 h 1249044"/>
                <a:gd name="connsiteX4922" fmla="*/ 1286829 w 6580821"/>
                <a:gd name="connsiteY4922" fmla="*/ 692310 h 1249044"/>
                <a:gd name="connsiteX4923" fmla="*/ 1286828 w 6580821"/>
                <a:gd name="connsiteY4923" fmla="*/ 692311 h 1249044"/>
                <a:gd name="connsiteX4924" fmla="*/ 1286828 w 6580821"/>
                <a:gd name="connsiteY4924" fmla="*/ 692729 h 1249044"/>
                <a:gd name="connsiteX4925" fmla="*/ 1289050 w 6580821"/>
                <a:gd name="connsiteY4925" fmla="*/ 692729 h 1249044"/>
                <a:gd name="connsiteX4926" fmla="*/ 1289050 w 6580821"/>
                <a:gd name="connsiteY4926" fmla="*/ 692310 h 1249044"/>
                <a:gd name="connsiteX4927" fmla="*/ 1289050 w 6580821"/>
                <a:gd name="connsiteY4927" fmla="*/ 691198 h 1249044"/>
                <a:gd name="connsiteX4928" fmla="*/ 1290162 w 6580821"/>
                <a:gd name="connsiteY4928" fmla="*/ 691198 h 1249044"/>
                <a:gd name="connsiteX4929" fmla="*/ 1291273 w 6580821"/>
                <a:gd name="connsiteY4929" fmla="*/ 691198 h 1249044"/>
                <a:gd name="connsiteX4930" fmla="*/ 1291273 w 6580821"/>
                <a:gd name="connsiteY4930" fmla="*/ 692309 h 1249044"/>
                <a:gd name="connsiteX4931" fmla="*/ 1291274 w 6580821"/>
                <a:gd name="connsiteY4931" fmla="*/ 692310 h 1249044"/>
                <a:gd name="connsiteX4932" fmla="*/ 1291273 w 6580821"/>
                <a:gd name="connsiteY4932" fmla="*/ 692311 h 1249044"/>
                <a:gd name="connsiteX4933" fmla="*/ 1291273 w 6580821"/>
                <a:gd name="connsiteY4933" fmla="*/ 692729 h 1249044"/>
                <a:gd name="connsiteX4934" fmla="*/ 1293495 w 6580821"/>
                <a:gd name="connsiteY4934" fmla="*/ 692729 h 1249044"/>
                <a:gd name="connsiteX4935" fmla="*/ 1293495 w 6580821"/>
                <a:gd name="connsiteY4935" fmla="*/ 691198 h 1249044"/>
                <a:gd name="connsiteX4936" fmla="*/ 1295718 w 6580821"/>
                <a:gd name="connsiteY4936" fmla="*/ 691198 h 1249044"/>
                <a:gd name="connsiteX4937" fmla="*/ 1295718 w 6580821"/>
                <a:gd name="connsiteY4937" fmla="*/ 693421 h 1249044"/>
                <a:gd name="connsiteX4938" fmla="*/ 1294126 w 6580821"/>
                <a:gd name="connsiteY4938" fmla="*/ 693421 h 1249044"/>
                <a:gd name="connsiteX4939" fmla="*/ 1294126 w 6580821"/>
                <a:gd name="connsiteY4939" fmla="*/ 697371 h 1249044"/>
                <a:gd name="connsiteX4940" fmla="*/ 1298748 w 6580821"/>
                <a:gd name="connsiteY4940" fmla="*/ 697371 h 1249044"/>
                <a:gd name="connsiteX4941" fmla="*/ 1298748 w 6580821"/>
                <a:gd name="connsiteY4941" fmla="*/ 702014 h 1249044"/>
                <a:gd name="connsiteX4942" fmla="*/ 1303370 w 6580821"/>
                <a:gd name="connsiteY4942" fmla="*/ 702014 h 1249044"/>
                <a:gd name="connsiteX4943" fmla="*/ 1307992 w 6580821"/>
                <a:gd name="connsiteY4943" fmla="*/ 702014 h 1249044"/>
                <a:gd name="connsiteX4944" fmla="*/ 1307992 w 6580821"/>
                <a:gd name="connsiteY4944" fmla="*/ 706656 h 1249044"/>
                <a:gd name="connsiteX4945" fmla="*/ 1312614 w 6580821"/>
                <a:gd name="connsiteY4945" fmla="*/ 706656 h 1249044"/>
                <a:gd name="connsiteX4946" fmla="*/ 1312614 w 6580821"/>
                <a:gd name="connsiteY4946" fmla="*/ 706756 h 1249044"/>
                <a:gd name="connsiteX4947" fmla="*/ 1313498 w 6580821"/>
                <a:gd name="connsiteY4947" fmla="*/ 706756 h 1249044"/>
                <a:gd name="connsiteX4948" fmla="*/ 1313498 w 6580821"/>
                <a:gd name="connsiteY4948" fmla="*/ 708979 h 1249044"/>
                <a:gd name="connsiteX4949" fmla="*/ 1312614 w 6580821"/>
                <a:gd name="connsiteY4949" fmla="*/ 708979 h 1249044"/>
                <a:gd name="connsiteX4950" fmla="*/ 1312614 w 6580821"/>
                <a:gd name="connsiteY4950" fmla="*/ 711201 h 1249044"/>
                <a:gd name="connsiteX4951" fmla="*/ 1313498 w 6580821"/>
                <a:gd name="connsiteY4951" fmla="*/ 711201 h 1249044"/>
                <a:gd name="connsiteX4952" fmla="*/ 1313498 w 6580821"/>
                <a:gd name="connsiteY4952" fmla="*/ 711299 h 1249044"/>
                <a:gd name="connsiteX4953" fmla="*/ 1317236 w 6580821"/>
                <a:gd name="connsiteY4953" fmla="*/ 711299 h 1249044"/>
                <a:gd name="connsiteX4954" fmla="*/ 1317236 w 6580821"/>
                <a:gd name="connsiteY4954" fmla="*/ 715646 h 1249044"/>
                <a:gd name="connsiteX4955" fmla="*/ 1317943 w 6580821"/>
                <a:gd name="connsiteY4955" fmla="*/ 715646 h 1249044"/>
                <a:gd name="connsiteX4956" fmla="*/ 1317943 w 6580821"/>
                <a:gd name="connsiteY4956" fmla="*/ 715941 h 1249044"/>
                <a:gd name="connsiteX4957" fmla="*/ 1321858 w 6580821"/>
                <a:gd name="connsiteY4957" fmla="*/ 715941 h 1249044"/>
                <a:gd name="connsiteX4958" fmla="*/ 1321858 w 6580821"/>
                <a:gd name="connsiteY4958" fmla="*/ 720091 h 1249044"/>
                <a:gd name="connsiteX4959" fmla="*/ 1322388 w 6580821"/>
                <a:gd name="connsiteY4959" fmla="*/ 720091 h 1249044"/>
                <a:gd name="connsiteX4960" fmla="*/ 1324610 w 6580821"/>
                <a:gd name="connsiteY4960" fmla="*/ 720091 h 1249044"/>
                <a:gd name="connsiteX4961" fmla="*/ 1326833 w 6580821"/>
                <a:gd name="connsiteY4961" fmla="*/ 720091 h 1249044"/>
                <a:gd name="connsiteX4962" fmla="*/ 1326833 w 6580821"/>
                <a:gd name="connsiteY4962" fmla="*/ 722314 h 1249044"/>
                <a:gd name="connsiteX4963" fmla="*/ 1326479 w 6580821"/>
                <a:gd name="connsiteY4963" fmla="*/ 722314 h 1249044"/>
                <a:gd name="connsiteX4964" fmla="*/ 1326479 w 6580821"/>
                <a:gd name="connsiteY4964" fmla="*/ 725227 h 1249044"/>
                <a:gd name="connsiteX4965" fmla="*/ 1326479 w 6580821"/>
                <a:gd name="connsiteY4965" fmla="*/ 729869 h 1249044"/>
                <a:gd name="connsiteX4966" fmla="*/ 1326479 w 6580821"/>
                <a:gd name="connsiteY4966" fmla="*/ 734183 h 1249044"/>
                <a:gd name="connsiteX4967" fmla="*/ 1326808 w 6580821"/>
                <a:gd name="connsiteY4967" fmla="*/ 734512 h 1249044"/>
                <a:gd name="connsiteX4968" fmla="*/ 1331101 w 6580821"/>
                <a:gd name="connsiteY4968" fmla="*/ 734512 h 1249044"/>
                <a:gd name="connsiteX4969" fmla="*/ 1331101 w 6580821"/>
                <a:gd name="connsiteY4969" fmla="*/ 739154 h 1249044"/>
                <a:gd name="connsiteX4970" fmla="*/ 1331101 w 6580821"/>
                <a:gd name="connsiteY4970" fmla="*/ 743797 h 1249044"/>
                <a:gd name="connsiteX4971" fmla="*/ 1331101 w 6580821"/>
                <a:gd name="connsiteY4971" fmla="*/ 748439 h 1249044"/>
                <a:gd name="connsiteX4972" fmla="*/ 1335723 w 6580821"/>
                <a:gd name="connsiteY4972" fmla="*/ 748439 h 1249044"/>
                <a:gd name="connsiteX4973" fmla="*/ 1335723 w 6580821"/>
                <a:gd name="connsiteY4973" fmla="*/ 746761 h 1249044"/>
                <a:gd name="connsiteX4974" fmla="*/ 1331278 w 6580821"/>
                <a:gd name="connsiteY4974" fmla="*/ 746761 h 1249044"/>
                <a:gd name="connsiteX4975" fmla="*/ 1331278 w 6580821"/>
                <a:gd name="connsiteY4975" fmla="*/ 742316 h 1249044"/>
                <a:gd name="connsiteX4976" fmla="*/ 1335723 w 6580821"/>
                <a:gd name="connsiteY4976" fmla="*/ 742316 h 1249044"/>
                <a:gd name="connsiteX4977" fmla="*/ 1335723 w 6580821"/>
                <a:gd name="connsiteY4977" fmla="*/ 746760 h 1249044"/>
                <a:gd name="connsiteX4978" fmla="*/ 1337946 w 6580821"/>
                <a:gd name="connsiteY4978" fmla="*/ 746760 h 1249044"/>
                <a:gd name="connsiteX4979" fmla="*/ 1337946 w 6580821"/>
                <a:gd name="connsiteY4979" fmla="*/ 753428 h 1249044"/>
                <a:gd name="connsiteX4980" fmla="*/ 1335723 w 6580821"/>
                <a:gd name="connsiteY4980" fmla="*/ 753428 h 1249044"/>
                <a:gd name="connsiteX4981" fmla="*/ 1335723 w 6580821"/>
                <a:gd name="connsiteY4981" fmla="*/ 757724 h 1249044"/>
                <a:gd name="connsiteX4982" fmla="*/ 1335723 w 6580821"/>
                <a:gd name="connsiteY4982" fmla="*/ 757873 h 1249044"/>
                <a:gd name="connsiteX4983" fmla="*/ 1337946 w 6580821"/>
                <a:gd name="connsiteY4983" fmla="*/ 757873 h 1249044"/>
                <a:gd name="connsiteX4984" fmla="*/ 1337946 w 6580821"/>
                <a:gd name="connsiteY4984" fmla="*/ 760096 h 1249044"/>
                <a:gd name="connsiteX4985" fmla="*/ 1335723 w 6580821"/>
                <a:gd name="connsiteY4985" fmla="*/ 760096 h 1249044"/>
                <a:gd name="connsiteX4986" fmla="*/ 1335723 w 6580821"/>
                <a:gd name="connsiteY4986" fmla="*/ 762367 h 1249044"/>
                <a:gd name="connsiteX4987" fmla="*/ 1335723 w 6580821"/>
                <a:gd name="connsiteY4987" fmla="*/ 766763 h 1249044"/>
                <a:gd name="connsiteX4988" fmla="*/ 1337946 w 6580821"/>
                <a:gd name="connsiteY4988" fmla="*/ 766763 h 1249044"/>
                <a:gd name="connsiteX4989" fmla="*/ 1337946 w 6580821"/>
                <a:gd name="connsiteY4989" fmla="*/ 768986 h 1249044"/>
                <a:gd name="connsiteX4990" fmla="*/ 1335723 w 6580821"/>
                <a:gd name="connsiteY4990" fmla="*/ 768986 h 1249044"/>
                <a:gd name="connsiteX4991" fmla="*/ 1335723 w 6580821"/>
                <a:gd name="connsiteY4991" fmla="*/ 771652 h 1249044"/>
                <a:gd name="connsiteX4992" fmla="*/ 1335723 w 6580821"/>
                <a:gd name="connsiteY4992" fmla="*/ 772320 h 1249044"/>
                <a:gd name="connsiteX4993" fmla="*/ 1335723 w 6580821"/>
                <a:gd name="connsiteY4993" fmla="*/ 776295 h 1249044"/>
                <a:gd name="connsiteX4994" fmla="*/ 1335723 w 6580821"/>
                <a:gd name="connsiteY4994" fmla="*/ 776765 h 1249044"/>
                <a:gd name="connsiteX4995" fmla="*/ 1335723 w 6580821"/>
                <a:gd name="connsiteY4995" fmla="*/ 780937 h 1249044"/>
                <a:gd name="connsiteX4996" fmla="*/ 1332117 w 6580821"/>
                <a:gd name="connsiteY4996" fmla="*/ 780937 h 1249044"/>
                <a:gd name="connsiteX4997" fmla="*/ 1335723 w 6580821"/>
                <a:gd name="connsiteY4997" fmla="*/ 784543 h 1249044"/>
                <a:gd name="connsiteX4998" fmla="*/ 1331278 w 6580821"/>
                <a:gd name="connsiteY4998" fmla="*/ 784543 h 1249044"/>
                <a:gd name="connsiteX4999" fmla="*/ 1331278 w 6580821"/>
                <a:gd name="connsiteY4999" fmla="*/ 780937 h 1249044"/>
                <a:gd name="connsiteX5000" fmla="*/ 1331101 w 6580821"/>
                <a:gd name="connsiteY5000" fmla="*/ 780937 h 1249044"/>
                <a:gd name="connsiteX5001" fmla="*/ 1331101 w 6580821"/>
                <a:gd name="connsiteY5001" fmla="*/ 785580 h 1249044"/>
                <a:gd name="connsiteX5002" fmla="*/ 1335723 w 6580821"/>
                <a:gd name="connsiteY5002" fmla="*/ 785580 h 1249044"/>
                <a:gd name="connsiteX5003" fmla="*/ 1335723 w 6580821"/>
                <a:gd name="connsiteY5003" fmla="*/ 785655 h 1249044"/>
                <a:gd name="connsiteX5004" fmla="*/ 1335723 w 6580821"/>
                <a:gd name="connsiteY5004" fmla="*/ 790222 h 1249044"/>
                <a:gd name="connsiteX5005" fmla="*/ 1335723 w 6580821"/>
                <a:gd name="connsiteY5005" fmla="*/ 793433 h 1249044"/>
                <a:gd name="connsiteX5006" fmla="*/ 1335723 w 6580821"/>
                <a:gd name="connsiteY5006" fmla="*/ 794865 h 1249044"/>
                <a:gd name="connsiteX5007" fmla="*/ 1335723 w 6580821"/>
                <a:gd name="connsiteY5007" fmla="*/ 797878 h 1249044"/>
                <a:gd name="connsiteX5008" fmla="*/ 1335723 w 6580821"/>
                <a:gd name="connsiteY5008" fmla="*/ 804546 h 1249044"/>
                <a:gd name="connsiteX5009" fmla="*/ 1331278 w 6580821"/>
                <a:gd name="connsiteY5009" fmla="*/ 804546 h 1249044"/>
                <a:gd name="connsiteX5010" fmla="*/ 1331278 w 6580821"/>
                <a:gd name="connsiteY5010" fmla="*/ 797878 h 1249044"/>
                <a:gd name="connsiteX5011" fmla="*/ 1331278 w 6580821"/>
                <a:gd name="connsiteY5011" fmla="*/ 794865 h 1249044"/>
                <a:gd name="connsiteX5012" fmla="*/ 1331101 w 6580821"/>
                <a:gd name="connsiteY5012" fmla="*/ 794865 h 1249044"/>
                <a:gd name="connsiteX5013" fmla="*/ 1331101 w 6580821"/>
                <a:gd name="connsiteY5013" fmla="*/ 799507 h 1249044"/>
                <a:gd name="connsiteX5014" fmla="*/ 1331101 w 6580821"/>
                <a:gd name="connsiteY5014" fmla="*/ 804150 h 1249044"/>
                <a:gd name="connsiteX5015" fmla="*/ 1331101 w 6580821"/>
                <a:gd name="connsiteY5015" fmla="*/ 808793 h 1249044"/>
                <a:gd name="connsiteX5016" fmla="*/ 1326479 w 6580821"/>
                <a:gd name="connsiteY5016" fmla="*/ 808793 h 1249044"/>
                <a:gd name="connsiteX5017" fmla="*/ 1326479 w 6580821"/>
                <a:gd name="connsiteY5017" fmla="*/ 813435 h 1249044"/>
                <a:gd name="connsiteX5018" fmla="*/ 1321858 w 6580821"/>
                <a:gd name="connsiteY5018" fmla="*/ 813435 h 1249044"/>
                <a:gd name="connsiteX5019" fmla="*/ 1317236 w 6580821"/>
                <a:gd name="connsiteY5019" fmla="*/ 813435 h 1249044"/>
                <a:gd name="connsiteX5020" fmla="*/ 1317236 w 6580821"/>
                <a:gd name="connsiteY5020" fmla="*/ 813436 h 1249044"/>
                <a:gd name="connsiteX5021" fmla="*/ 1317943 w 6580821"/>
                <a:gd name="connsiteY5021" fmla="*/ 813436 h 1249044"/>
                <a:gd name="connsiteX5022" fmla="*/ 1317943 w 6580821"/>
                <a:gd name="connsiteY5022" fmla="*/ 815659 h 1249044"/>
                <a:gd name="connsiteX5023" fmla="*/ 1317236 w 6580821"/>
                <a:gd name="connsiteY5023" fmla="*/ 815659 h 1249044"/>
                <a:gd name="connsiteX5024" fmla="*/ 1317236 w 6580821"/>
                <a:gd name="connsiteY5024" fmla="*/ 818078 h 1249044"/>
                <a:gd name="connsiteX5025" fmla="*/ 1317236 w 6580821"/>
                <a:gd name="connsiteY5025" fmla="*/ 818285 h 1249044"/>
                <a:gd name="connsiteX5026" fmla="*/ 1317944 w 6580821"/>
                <a:gd name="connsiteY5026" fmla="*/ 818993 h 1249044"/>
                <a:gd name="connsiteX5027" fmla="*/ 1317236 w 6580821"/>
                <a:gd name="connsiteY5027" fmla="*/ 819702 h 1249044"/>
                <a:gd name="connsiteX5028" fmla="*/ 1317236 w 6580821"/>
                <a:gd name="connsiteY5028" fmla="*/ 822720 h 1249044"/>
                <a:gd name="connsiteX5029" fmla="*/ 1317236 w 6580821"/>
                <a:gd name="connsiteY5029" fmla="*/ 822730 h 1249044"/>
                <a:gd name="connsiteX5030" fmla="*/ 1317944 w 6580821"/>
                <a:gd name="connsiteY5030" fmla="*/ 823438 h 1249044"/>
                <a:gd name="connsiteX5031" fmla="*/ 1317236 w 6580821"/>
                <a:gd name="connsiteY5031" fmla="*/ 824147 h 1249044"/>
                <a:gd name="connsiteX5032" fmla="*/ 1317236 w 6580821"/>
                <a:gd name="connsiteY5032" fmla="*/ 827363 h 1249044"/>
                <a:gd name="connsiteX5033" fmla="*/ 1312614 w 6580821"/>
                <a:gd name="connsiteY5033" fmla="*/ 827363 h 1249044"/>
                <a:gd name="connsiteX5034" fmla="*/ 1312614 w 6580821"/>
                <a:gd name="connsiteY5034" fmla="*/ 832005 h 1249044"/>
                <a:gd name="connsiteX5035" fmla="*/ 1311275 w 6580821"/>
                <a:gd name="connsiteY5035" fmla="*/ 832005 h 1249044"/>
                <a:gd name="connsiteX5036" fmla="*/ 1311275 w 6580821"/>
                <a:gd name="connsiteY5036" fmla="*/ 833438 h 1249044"/>
                <a:gd name="connsiteX5037" fmla="*/ 1307943 w 6580821"/>
                <a:gd name="connsiteY5037" fmla="*/ 833438 h 1249044"/>
                <a:gd name="connsiteX5038" fmla="*/ 1307942 w 6580821"/>
                <a:gd name="connsiteY5038" fmla="*/ 833439 h 1249044"/>
                <a:gd name="connsiteX5039" fmla="*/ 1307941 w 6580821"/>
                <a:gd name="connsiteY5039" fmla="*/ 833438 h 1249044"/>
                <a:gd name="connsiteX5040" fmla="*/ 1306830 w 6580821"/>
                <a:gd name="connsiteY5040" fmla="*/ 833438 h 1249044"/>
                <a:gd name="connsiteX5041" fmla="*/ 1306830 w 6580821"/>
                <a:gd name="connsiteY5041" fmla="*/ 832327 h 1249044"/>
                <a:gd name="connsiteX5042" fmla="*/ 1306830 w 6580821"/>
                <a:gd name="connsiteY5042" fmla="*/ 832005 h 1249044"/>
                <a:gd name="connsiteX5043" fmla="*/ 1303370 w 6580821"/>
                <a:gd name="connsiteY5043" fmla="*/ 832005 h 1249044"/>
                <a:gd name="connsiteX5044" fmla="*/ 1303370 w 6580821"/>
                <a:gd name="connsiteY5044" fmla="*/ 836648 h 1249044"/>
                <a:gd name="connsiteX5045" fmla="*/ 1300163 w 6580821"/>
                <a:gd name="connsiteY5045" fmla="*/ 836648 h 1249044"/>
                <a:gd name="connsiteX5046" fmla="*/ 1300163 w 6580821"/>
                <a:gd name="connsiteY5046" fmla="*/ 837883 h 1249044"/>
                <a:gd name="connsiteX5047" fmla="*/ 1297940 w 6580821"/>
                <a:gd name="connsiteY5047" fmla="*/ 837883 h 1249044"/>
                <a:gd name="connsiteX5048" fmla="*/ 1297940 w 6580821"/>
                <a:gd name="connsiteY5048" fmla="*/ 836648 h 1249044"/>
                <a:gd name="connsiteX5049" fmla="*/ 1294126 w 6580821"/>
                <a:gd name="connsiteY5049" fmla="*/ 836648 h 1249044"/>
                <a:gd name="connsiteX5050" fmla="*/ 1289504 w 6580821"/>
                <a:gd name="connsiteY5050" fmla="*/ 836648 h 1249044"/>
                <a:gd name="connsiteX5051" fmla="*/ 1289050 w 6580821"/>
                <a:gd name="connsiteY5051" fmla="*/ 836648 h 1249044"/>
                <a:gd name="connsiteX5052" fmla="*/ 1289050 w 6580821"/>
                <a:gd name="connsiteY5052" fmla="*/ 840105 h 1249044"/>
                <a:gd name="connsiteX5053" fmla="*/ 1284883 w 6580821"/>
                <a:gd name="connsiteY5053" fmla="*/ 840105 h 1249044"/>
                <a:gd name="connsiteX5054" fmla="*/ 1284883 w 6580821"/>
                <a:gd name="connsiteY5054" fmla="*/ 841290 h 1249044"/>
                <a:gd name="connsiteX5055" fmla="*/ 1280261 w 6580821"/>
                <a:gd name="connsiteY5055" fmla="*/ 841290 h 1249044"/>
                <a:gd name="connsiteX5056" fmla="*/ 1280160 w 6580821"/>
                <a:gd name="connsiteY5056" fmla="*/ 841290 h 1249044"/>
                <a:gd name="connsiteX5057" fmla="*/ 1280160 w 6580821"/>
                <a:gd name="connsiteY5057" fmla="*/ 844550 h 1249044"/>
                <a:gd name="connsiteX5058" fmla="*/ 1276900 w 6580821"/>
                <a:gd name="connsiteY5058" fmla="*/ 841290 h 1249044"/>
                <a:gd name="connsiteX5059" fmla="*/ 1275639 w 6580821"/>
                <a:gd name="connsiteY5059" fmla="*/ 841290 h 1249044"/>
                <a:gd name="connsiteX5060" fmla="*/ 1275639 w 6580821"/>
                <a:gd name="connsiteY5060" fmla="*/ 836648 h 1249044"/>
                <a:gd name="connsiteX5061" fmla="*/ 1271017 w 6580821"/>
                <a:gd name="connsiteY5061" fmla="*/ 836648 h 1249044"/>
                <a:gd name="connsiteX5062" fmla="*/ 1271017 w 6580821"/>
                <a:gd name="connsiteY5062" fmla="*/ 841290 h 1249044"/>
                <a:gd name="connsiteX5063" fmla="*/ 1266395 w 6580821"/>
                <a:gd name="connsiteY5063" fmla="*/ 841290 h 1249044"/>
                <a:gd name="connsiteX5064" fmla="*/ 1266395 w 6580821"/>
                <a:gd name="connsiteY5064" fmla="*/ 836648 h 1249044"/>
                <a:gd name="connsiteX5065" fmla="*/ 1264603 w 6580821"/>
                <a:gd name="connsiteY5065" fmla="*/ 838448 h 1249044"/>
                <a:gd name="connsiteX5066" fmla="*/ 1264603 w 6580821"/>
                <a:gd name="connsiteY5066" fmla="*/ 840105 h 1249044"/>
                <a:gd name="connsiteX5067" fmla="*/ 1262953 w 6580821"/>
                <a:gd name="connsiteY5067" fmla="*/ 840105 h 1249044"/>
                <a:gd name="connsiteX5068" fmla="*/ 1261773 w 6580821"/>
                <a:gd name="connsiteY5068" fmla="*/ 841290 h 1249044"/>
                <a:gd name="connsiteX5069" fmla="*/ 1257151 w 6580821"/>
                <a:gd name="connsiteY5069" fmla="*/ 841290 h 1249044"/>
                <a:gd name="connsiteX5070" fmla="*/ 1252529 w 6580821"/>
                <a:gd name="connsiteY5070" fmla="*/ 841290 h 1249044"/>
                <a:gd name="connsiteX5071" fmla="*/ 1247907 w 6580821"/>
                <a:gd name="connsiteY5071" fmla="*/ 841290 h 1249044"/>
                <a:gd name="connsiteX5072" fmla="*/ 1244601 w 6580821"/>
                <a:gd name="connsiteY5072" fmla="*/ 841290 h 1249044"/>
                <a:gd name="connsiteX5073" fmla="*/ 1244601 w 6580821"/>
                <a:gd name="connsiteY5073" fmla="*/ 842328 h 1249044"/>
                <a:gd name="connsiteX5074" fmla="*/ 1243491 w 6580821"/>
                <a:gd name="connsiteY5074" fmla="*/ 842328 h 1249044"/>
                <a:gd name="connsiteX5075" fmla="*/ 1243490 w 6580821"/>
                <a:gd name="connsiteY5075" fmla="*/ 842329 h 1249044"/>
                <a:gd name="connsiteX5076" fmla="*/ 1243489 w 6580821"/>
                <a:gd name="connsiteY5076" fmla="*/ 842328 h 1249044"/>
                <a:gd name="connsiteX5077" fmla="*/ 1242378 w 6580821"/>
                <a:gd name="connsiteY5077" fmla="*/ 842328 h 1249044"/>
                <a:gd name="connsiteX5078" fmla="*/ 1242378 w 6580821"/>
                <a:gd name="connsiteY5078" fmla="*/ 841290 h 1249044"/>
                <a:gd name="connsiteX5079" fmla="*/ 1238664 w 6580821"/>
                <a:gd name="connsiteY5079" fmla="*/ 841290 h 1249044"/>
                <a:gd name="connsiteX5080" fmla="*/ 1238664 w 6580821"/>
                <a:gd name="connsiteY5080" fmla="*/ 837883 h 1249044"/>
                <a:gd name="connsiteX5081" fmla="*/ 1237933 w 6580821"/>
                <a:gd name="connsiteY5081" fmla="*/ 837883 h 1249044"/>
                <a:gd name="connsiteX5082" fmla="*/ 1237933 w 6580821"/>
                <a:gd name="connsiteY5082" fmla="*/ 836648 h 1249044"/>
                <a:gd name="connsiteX5083" fmla="*/ 1234042 w 6580821"/>
                <a:gd name="connsiteY5083" fmla="*/ 836648 h 1249044"/>
                <a:gd name="connsiteX5084" fmla="*/ 1231266 w 6580821"/>
                <a:gd name="connsiteY5084" fmla="*/ 836648 h 1249044"/>
                <a:gd name="connsiteX5085" fmla="*/ 1231266 w 6580821"/>
                <a:gd name="connsiteY5085" fmla="*/ 837883 h 1249044"/>
                <a:gd name="connsiteX5086" fmla="*/ 1229043 w 6580821"/>
                <a:gd name="connsiteY5086" fmla="*/ 837883 h 1249044"/>
                <a:gd name="connsiteX5087" fmla="*/ 1229043 w 6580821"/>
                <a:gd name="connsiteY5087" fmla="*/ 835660 h 1249044"/>
                <a:gd name="connsiteX5088" fmla="*/ 1229420 w 6580821"/>
                <a:gd name="connsiteY5088" fmla="*/ 835660 h 1249044"/>
                <a:gd name="connsiteX5089" fmla="*/ 1229420 w 6580821"/>
                <a:gd name="connsiteY5089" fmla="*/ 832005 h 1249044"/>
                <a:gd name="connsiteX5090" fmla="*/ 1229043 w 6580821"/>
                <a:gd name="connsiteY5090" fmla="*/ 832005 h 1249044"/>
                <a:gd name="connsiteX5091" fmla="*/ 1229043 w 6580821"/>
                <a:gd name="connsiteY5091" fmla="*/ 835660 h 1249044"/>
                <a:gd name="connsiteX5092" fmla="*/ 1225389 w 6580821"/>
                <a:gd name="connsiteY5092" fmla="*/ 832005 h 1249044"/>
                <a:gd name="connsiteX5093" fmla="*/ 1224798 w 6580821"/>
                <a:gd name="connsiteY5093" fmla="*/ 832005 h 1249044"/>
                <a:gd name="connsiteX5094" fmla="*/ 1224598 w 6580821"/>
                <a:gd name="connsiteY5094" fmla="*/ 832005 h 1249044"/>
                <a:gd name="connsiteX5095" fmla="*/ 1224598 w 6580821"/>
                <a:gd name="connsiteY5095" fmla="*/ 835660 h 1249044"/>
                <a:gd name="connsiteX5096" fmla="*/ 1220176 w 6580821"/>
                <a:gd name="connsiteY5096" fmla="*/ 835660 h 1249044"/>
                <a:gd name="connsiteX5097" fmla="*/ 1220176 w 6580821"/>
                <a:gd name="connsiteY5097" fmla="*/ 836648 h 1249044"/>
                <a:gd name="connsiteX5098" fmla="*/ 1217931 w 6580821"/>
                <a:gd name="connsiteY5098" fmla="*/ 836648 h 1249044"/>
                <a:gd name="connsiteX5099" fmla="*/ 1217931 w 6580821"/>
                <a:gd name="connsiteY5099" fmla="*/ 837883 h 1249044"/>
                <a:gd name="connsiteX5100" fmla="*/ 1215708 w 6580821"/>
                <a:gd name="connsiteY5100" fmla="*/ 837883 h 1249044"/>
                <a:gd name="connsiteX5101" fmla="*/ 1215708 w 6580821"/>
                <a:gd name="connsiteY5101" fmla="*/ 836648 h 1249044"/>
                <a:gd name="connsiteX5102" fmla="*/ 1215554 w 6580821"/>
                <a:gd name="connsiteY5102" fmla="*/ 836648 h 1249044"/>
                <a:gd name="connsiteX5103" fmla="*/ 1210932 w 6580821"/>
                <a:gd name="connsiteY5103" fmla="*/ 836648 h 1249044"/>
                <a:gd name="connsiteX5104" fmla="*/ 1210932 w 6580821"/>
                <a:gd name="connsiteY5104" fmla="*/ 832005 h 1249044"/>
                <a:gd name="connsiteX5105" fmla="*/ 1206311 w 6580821"/>
                <a:gd name="connsiteY5105" fmla="*/ 832005 h 1249044"/>
                <a:gd name="connsiteX5106" fmla="*/ 1206311 w 6580821"/>
                <a:gd name="connsiteY5106" fmla="*/ 827363 h 1249044"/>
                <a:gd name="connsiteX5107" fmla="*/ 1204595 w 6580821"/>
                <a:gd name="connsiteY5107" fmla="*/ 827363 h 1249044"/>
                <a:gd name="connsiteX5108" fmla="*/ 1204595 w 6580821"/>
                <a:gd name="connsiteY5108" fmla="*/ 831215 h 1249044"/>
                <a:gd name="connsiteX5109" fmla="*/ 1201818 w 6580821"/>
                <a:gd name="connsiteY5109" fmla="*/ 828438 h 1249044"/>
                <a:gd name="connsiteX5110" fmla="*/ 1201262 w 6580821"/>
                <a:gd name="connsiteY5110" fmla="*/ 828994 h 1249044"/>
                <a:gd name="connsiteX5111" fmla="*/ 1200150 w 6580821"/>
                <a:gd name="connsiteY5111" fmla="*/ 827882 h 1249044"/>
                <a:gd name="connsiteX5112" fmla="*/ 1200669 w 6580821"/>
                <a:gd name="connsiteY5112" fmla="*/ 827363 h 1249044"/>
                <a:gd name="connsiteX5113" fmla="*/ 1197410 w 6580821"/>
                <a:gd name="connsiteY5113" fmla="*/ 827363 h 1249044"/>
                <a:gd name="connsiteX5114" fmla="*/ 1197929 w 6580821"/>
                <a:gd name="connsiteY5114" fmla="*/ 827882 h 1249044"/>
                <a:gd name="connsiteX5115" fmla="*/ 1196817 w 6580821"/>
                <a:gd name="connsiteY5115" fmla="*/ 828994 h 1249044"/>
                <a:gd name="connsiteX5116" fmla="*/ 1195705 w 6580821"/>
                <a:gd name="connsiteY5116" fmla="*/ 827882 h 1249044"/>
                <a:gd name="connsiteX5117" fmla="*/ 1196224 w 6580821"/>
                <a:gd name="connsiteY5117" fmla="*/ 827363 h 1249044"/>
                <a:gd name="connsiteX5118" fmla="*/ 1192965 w 6580821"/>
                <a:gd name="connsiteY5118" fmla="*/ 827363 h 1249044"/>
                <a:gd name="connsiteX5119" fmla="*/ 1193484 w 6580821"/>
                <a:gd name="connsiteY5119" fmla="*/ 827882 h 1249044"/>
                <a:gd name="connsiteX5120" fmla="*/ 1192372 w 6580821"/>
                <a:gd name="connsiteY5120" fmla="*/ 828994 h 1249044"/>
                <a:gd name="connsiteX5121" fmla="*/ 1191260 w 6580821"/>
                <a:gd name="connsiteY5121" fmla="*/ 827882 h 1249044"/>
                <a:gd name="connsiteX5122" fmla="*/ 1191779 w 6580821"/>
                <a:gd name="connsiteY5122" fmla="*/ 827363 h 1249044"/>
                <a:gd name="connsiteX5123" fmla="*/ 1187823 w 6580821"/>
                <a:gd name="connsiteY5123" fmla="*/ 827363 h 1249044"/>
                <a:gd name="connsiteX5124" fmla="*/ 1184075 w 6580821"/>
                <a:gd name="connsiteY5124" fmla="*/ 827363 h 1249044"/>
                <a:gd name="connsiteX5125" fmla="*/ 1184594 w 6580821"/>
                <a:gd name="connsiteY5125" fmla="*/ 827882 h 1249044"/>
                <a:gd name="connsiteX5126" fmla="*/ 1183482 w 6580821"/>
                <a:gd name="connsiteY5126" fmla="*/ 828994 h 1249044"/>
                <a:gd name="connsiteX5127" fmla="*/ 1182370 w 6580821"/>
                <a:gd name="connsiteY5127" fmla="*/ 827882 h 1249044"/>
                <a:gd name="connsiteX5128" fmla="*/ 1183201 w 6580821"/>
                <a:gd name="connsiteY5128" fmla="*/ 827051 h 1249044"/>
                <a:gd name="connsiteX5129" fmla="*/ 1183201 w 6580821"/>
                <a:gd name="connsiteY5129" fmla="*/ 822720 h 1249044"/>
                <a:gd name="connsiteX5130" fmla="*/ 1182370 w 6580821"/>
                <a:gd name="connsiteY5130" fmla="*/ 822720 h 1249044"/>
                <a:gd name="connsiteX5131" fmla="*/ 1182370 w 6580821"/>
                <a:gd name="connsiteY5131" fmla="*/ 826770 h 1249044"/>
                <a:gd name="connsiteX5132" fmla="*/ 1179594 w 6580821"/>
                <a:gd name="connsiteY5132" fmla="*/ 823994 h 1249044"/>
                <a:gd name="connsiteX5133" fmla="*/ 1179037 w 6580821"/>
                <a:gd name="connsiteY5133" fmla="*/ 824550 h 1249044"/>
                <a:gd name="connsiteX5134" fmla="*/ 1178579 w 6580821"/>
                <a:gd name="connsiteY5134" fmla="*/ 824092 h 1249044"/>
                <a:gd name="connsiteX5135" fmla="*/ 1178579 w 6580821"/>
                <a:gd name="connsiteY5135" fmla="*/ 826770 h 1249044"/>
                <a:gd name="connsiteX5136" fmla="*/ 1180148 w 6580821"/>
                <a:gd name="connsiteY5136" fmla="*/ 826770 h 1249044"/>
                <a:gd name="connsiteX5137" fmla="*/ 1180148 w 6580821"/>
                <a:gd name="connsiteY5137" fmla="*/ 828993 h 1249044"/>
                <a:gd name="connsiteX5138" fmla="*/ 1177925 w 6580821"/>
                <a:gd name="connsiteY5138" fmla="*/ 828993 h 1249044"/>
                <a:gd name="connsiteX5139" fmla="*/ 1177925 w 6580821"/>
                <a:gd name="connsiteY5139" fmla="*/ 827363 h 1249044"/>
                <a:gd name="connsiteX5140" fmla="*/ 1175185 w 6580821"/>
                <a:gd name="connsiteY5140" fmla="*/ 827363 h 1249044"/>
                <a:gd name="connsiteX5141" fmla="*/ 1175704 w 6580821"/>
                <a:gd name="connsiteY5141" fmla="*/ 827882 h 1249044"/>
                <a:gd name="connsiteX5142" fmla="*/ 1174592 w 6580821"/>
                <a:gd name="connsiteY5142" fmla="*/ 828994 h 1249044"/>
                <a:gd name="connsiteX5143" fmla="*/ 1173480 w 6580821"/>
                <a:gd name="connsiteY5143" fmla="*/ 827882 h 1249044"/>
                <a:gd name="connsiteX5144" fmla="*/ 1173999 w 6580821"/>
                <a:gd name="connsiteY5144" fmla="*/ 827363 h 1249044"/>
                <a:gd name="connsiteX5145" fmla="*/ 1173957 w 6580821"/>
                <a:gd name="connsiteY5145" fmla="*/ 827363 h 1249044"/>
                <a:gd name="connsiteX5146" fmla="*/ 1173957 w 6580821"/>
                <a:gd name="connsiteY5146" fmla="*/ 822720 h 1249044"/>
                <a:gd name="connsiteX5147" fmla="*/ 1170541 w 6580821"/>
                <a:gd name="connsiteY5147" fmla="*/ 822720 h 1249044"/>
                <a:gd name="connsiteX5148" fmla="*/ 1171259 w 6580821"/>
                <a:gd name="connsiteY5148" fmla="*/ 823438 h 1249044"/>
                <a:gd name="connsiteX5149" fmla="*/ 1170147 w 6580821"/>
                <a:gd name="connsiteY5149" fmla="*/ 824550 h 1249044"/>
                <a:gd name="connsiteX5150" fmla="*/ 1169035 w 6580821"/>
                <a:gd name="connsiteY5150" fmla="*/ 823438 h 1249044"/>
                <a:gd name="connsiteX5151" fmla="*/ 1169753 w 6580821"/>
                <a:gd name="connsiteY5151" fmla="*/ 822720 h 1249044"/>
                <a:gd name="connsiteX5152" fmla="*/ 1169336 w 6580821"/>
                <a:gd name="connsiteY5152" fmla="*/ 822720 h 1249044"/>
                <a:gd name="connsiteX5153" fmla="*/ 1164714 w 6580821"/>
                <a:gd name="connsiteY5153" fmla="*/ 822720 h 1249044"/>
                <a:gd name="connsiteX5154" fmla="*/ 1160092 w 6580821"/>
                <a:gd name="connsiteY5154" fmla="*/ 822720 h 1249044"/>
                <a:gd name="connsiteX5155" fmla="*/ 1160092 w 6580821"/>
                <a:gd name="connsiteY5155" fmla="*/ 818078 h 1249044"/>
                <a:gd name="connsiteX5156" fmla="*/ 1155470 w 6580821"/>
                <a:gd name="connsiteY5156" fmla="*/ 818078 h 1249044"/>
                <a:gd name="connsiteX5157" fmla="*/ 1155470 w 6580821"/>
                <a:gd name="connsiteY5157" fmla="*/ 822720 h 1249044"/>
                <a:gd name="connsiteX5158" fmla="*/ 1150848 w 6580821"/>
                <a:gd name="connsiteY5158" fmla="*/ 822720 h 1249044"/>
                <a:gd name="connsiteX5159" fmla="*/ 1150848 w 6580821"/>
                <a:gd name="connsiteY5159" fmla="*/ 818078 h 1249044"/>
                <a:gd name="connsiteX5160" fmla="*/ 1146226 w 6580821"/>
                <a:gd name="connsiteY5160" fmla="*/ 818078 h 1249044"/>
                <a:gd name="connsiteX5161" fmla="*/ 1141604 w 6580821"/>
                <a:gd name="connsiteY5161" fmla="*/ 818078 h 1249044"/>
                <a:gd name="connsiteX5162" fmla="*/ 1141452 w 6580821"/>
                <a:gd name="connsiteY5162" fmla="*/ 818078 h 1249044"/>
                <a:gd name="connsiteX5163" fmla="*/ 1142367 w 6580821"/>
                <a:gd name="connsiteY5163" fmla="*/ 818993 h 1249044"/>
                <a:gd name="connsiteX5164" fmla="*/ 1141255 w 6580821"/>
                <a:gd name="connsiteY5164" fmla="*/ 820105 h 1249044"/>
                <a:gd name="connsiteX5165" fmla="*/ 1140143 w 6580821"/>
                <a:gd name="connsiteY5165" fmla="*/ 818993 h 1249044"/>
                <a:gd name="connsiteX5166" fmla="*/ 1141059 w 6580821"/>
                <a:gd name="connsiteY5166" fmla="*/ 818078 h 1249044"/>
                <a:gd name="connsiteX5167" fmla="*/ 1137007 w 6580821"/>
                <a:gd name="connsiteY5167" fmla="*/ 818078 h 1249044"/>
                <a:gd name="connsiteX5168" fmla="*/ 1137922 w 6580821"/>
                <a:gd name="connsiteY5168" fmla="*/ 818993 h 1249044"/>
                <a:gd name="connsiteX5169" fmla="*/ 1136810 w 6580821"/>
                <a:gd name="connsiteY5169" fmla="*/ 820105 h 1249044"/>
                <a:gd name="connsiteX5170" fmla="*/ 1135698 w 6580821"/>
                <a:gd name="connsiteY5170" fmla="*/ 818993 h 1249044"/>
                <a:gd name="connsiteX5171" fmla="*/ 1136614 w 6580821"/>
                <a:gd name="connsiteY5171" fmla="*/ 818078 h 1249044"/>
                <a:gd name="connsiteX5172" fmla="*/ 1132361 w 6580821"/>
                <a:gd name="connsiteY5172" fmla="*/ 818078 h 1249044"/>
                <a:gd name="connsiteX5173" fmla="*/ 1127739 w 6580821"/>
                <a:gd name="connsiteY5173" fmla="*/ 813435 h 1249044"/>
                <a:gd name="connsiteX5174" fmla="*/ 1127739 w 6580821"/>
                <a:gd name="connsiteY5174" fmla="*/ 814367 h 1249044"/>
                <a:gd name="connsiteX5175" fmla="*/ 1131253 w 6580821"/>
                <a:gd name="connsiteY5175" fmla="*/ 817881 h 1249044"/>
                <a:gd name="connsiteX5176" fmla="*/ 1127739 w 6580821"/>
                <a:gd name="connsiteY5176" fmla="*/ 817881 h 1249044"/>
                <a:gd name="connsiteX5177" fmla="*/ 1127739 w 6580821"/>
                <a:gd name="connsiteY5177" fmla="*/ 818078 h 1249044"/>
                <a:gd name="connsiteX5178" fmla="*/ 1123117 w 6580821"/>
                <a:gd name="connsiteY5178" fmla="*/ 818078 h 1249044"/>
                <a:gd name="connsiteX5179" fmla="*/ 1119227 w 6580821"/>
                <a:gd name="connsiteY5179" fmla="*/ 818078 h 1249044"/>
                <a:gd name="connsiteX5180" fmla="*/ 1120142 w 6580821"/>
                <a:gd name="connsiteY5180" fmla="*/ 818993 h 1249044"/>
                <a:gd name="connsiteX5181" fmla="*/ 1119030 w 6580821"/>
                <a:gd name="connsiteY5181" fmla="*/ 820105 h 1249044"/>
                <a:gd name="connsiteX5182" fmla="*/ 1117918 w 6580821"/>
                <a:gd name="connsiteY5182" fmla="*/ 818993 h 1249044"/>
                <a:gd name="connsiteX5183" fmla="*/ 1118834 w 6580821"/>
                <a:gd name="connsiteY5183" fmla="*/ 818078 h 1249044"/>
                <a:gd name="connsiteX5184" fmla="*/ 1118495 w 6580821"/>
                <a:gd name="connsiteY5184" fmla="*/ 818078 h 1249044"/>
                <a:gd name="connsiteX5185" fmla="*/ 1113873 w 6580821"/>
                <a:gd name="connsiteY5185" fmla="*/ 818078 h 1249044"/>
                <a:gd name="connsiteX5186" fmla="*/ 1111251 w 6580821"/>
                <a:gd name="connsiteY5186" fmla="*/ 818078 h 1249044"/>
                <a:gd name="connsiteX5187" fmla="*/ 1111251 w 6580821"/>
                <a:gd name="connsiteY5187" fmla="*/ 820104 h 1249044"/>
                <a:gd name="connsiteX5188" fmla="*/ 1109028 w 6580821"/>
                <a:gd name="connsiteY5188" fmla="*/ 820104 h 1249044"/>
                <a:gd name="connsiteX5189" fmla="*/ 1109028 w 6580821"/>
                <a:gd name="connsiteY5189" fmla="*/ 818078 h 1249044"/>
                <a:gd name="connsiteX5190" fmla="*/ 1104629 w 6580821"/>
                <a:gd name="connsiteY5190" fmla="*/ 818078 h 1249044"/>
                <a:gd name="connsiteX5191" fmla="*/ 1104629 w 6580821"/>
                <a:gd name="connsiteY5191" fmla="*/ 815659 h 1249044"/>
                <a:gd name="connsiteX5192" fmla="*/ 1104583 w 6580821"/>
                <a:gd name="connsiteY5192" fmla="*/ 815659 h 1249044"/>
                <a:gd name="connsiteX5193" fmla="*/ 1104583 w 6580821"/>
                <a:gd name="connsiteY5193" fmla="*/ 817881 h 1249044"/>
                <a:gd name="connsiteX5194" fmla="*/ 1100203 w 6580821"/>
                <a:gd name="connsiteY5194" fmla="*/ 817881 h 1249044"/>
                <a:gd name="connsiteX5195" fmla="*/ 1100007 w 6580821"/>
                <a:gd name="connsiteY5195" fmla="*/ 818078 h 1249044"/>
                <a:gd name="connsiteX5196" fmla="*/ 1097916 w 6580821"/>
                <a:gd name="connsiteY5196" fmla="*/ 818078 h 1249044"/>
                <a:gd name="connsiteX5197" fmla="*/ 1097916 w 6580821"/>
                <a:gd name="connsiteY5197" fmla="*/ 818992 h 1249044"/>
                <a:gd name="connsiteX5198" fmla="*/ 1097917 w 6580821"/>
                <a:gd name="connsiteY5198" fmla="*/ 818993 h 1249044"/>
                <a:gd name="connsiteX5199" fmla="*/ 1097916 w 6580821"/>
                <a:gd name="connsiteY5199" fmla="*/ 818994 h 1249044"/>
                <a:gd name="connsiteX5200" fmla="*/ 1097916 w 6580821"/>
                <a:gd name="connsiteY5200" fmla="*/ 820104 h 1249044"/>
                <a:gd name="connsiteX5201" fmla="*/ 1096806 w 6580821"/>
                <a:gd name="connsiteY5201" fmla="*/ 820104 h 1249044"/>
                <a:gd name="connsiteX5202" fmla="*/ 1096805 w 6580821"/>
                <a:gd name="connsiteY5202" fmla="*/ 820105 h 1249044"/>
                <a:gd name="connsiteX5203" fmla="*/ 1096804 w 6580821"/>
                <a:gd name="connsiteY5203" fmla="*/ 820104 h 1249044"/>
                <a:gd name="connsiteX5204" fmla="*/ 1095693 w 6580821"/>
                <a:gd name="connsiteY5204" fmla="*/ 820104 h 1249044"/>
                <a:gd name="connsiteX5205" fmla="*/ 1095693 w 6580821"/>
                <a:gd name="connsiteY5205" fmla="*/ 818993 h 1249044"/>
                <a:gd name="connsiteX5206" fmla="*/ 1095693 w 6580821"/>
                <a:gd name="connsiteY5206" fmla="*/ 818078 h 1249044"/>
                <a:gd name="connsiteX5207" fmla="*/ 1095385 w 6580821"/>
                <a:gd name="connsiteY5207" fmla="*/ 818078 h 1249044"/>
                <a:gd name="connsiteX5208" fmla="*/ 1090764 w 6580821"/>
                <a:gd name="connsiteY5208" fmla="*/ 818078 h 1249044"/>
                <a:gd name="connsiteX5209" fmla="*/ 1086142 w 6580821"/>
                <a:gd name="connsiteY5209" fmla="*/ 818078 h 1249044"/>
                <a:gd name="connsiteX5210" fmla="*/ 1085889 w 6580821"/>
                <a:gd name="connsiteY5210" fmla="*/ 818078 h 1249044"/>
                <a:gd name="connsiteX5211" fmla="*/ 1086804 w 6580821"/>
                <a:gd name="connsiteY5211" fmla="*/ 818993 h 1249044"/>
                <a:gd name="connsiteX5212" fmla="*/ 1085692 w 6580821"/>
                <a:gd name="connsiteY5212" fmla="*/ 820105 h 1249044"/>
                <a:gd name="connsiteX5213" fmla="*/ 1084580 w 6580821"/>
                <a:gd name="connsiteY5213" fmla="*/ 818993 h 1249044"/>
                <a:gd name="connsiteX5214" fmla="*/ 1085496 w 6580821"/>
                <a:gd name="connsiteY5214" fmla="*/ 818078 h 1249044"/>
                <a:gd name="connsiteX5215" fmla="*/ 1081520 w 6580821"/>
                <a:gd name="connsiteY5215" fmla="*/ 818078 h 1249044"/>
                <a:gd name="connsiteX5216" fmla="*/ 1081444 w 6580821"/>
                <a:gd name="connsiteY5216" fmla="*/ 818078 h 1249044"/>
                <a:gd name="connsiteX5217" fmla="*/ 1082359 w 6580821"/>
                <a:gd name="connsiteY5217" fmla="*/ 818993 h 1249044"/>
                <a:gd name="connsiteX5218" fmla="*/ 1081247 w 6580821"/>
                <a:gd name="connsiteY5218" fmla="*/ 820105 h 1249044"/>
                <a:gd name="connsiteX5219" fmla="*/ 1080135 w 6580821"/>
                <a:gd name="connsiteY5219" fmla="*/ 818993 h 1249044"/>
                <a:gd name="connsiteX5220" fmla="*/ 1081051 w 6580821"/>
                <a:gd name="connsiteY5220" fmla="*/ 818078 h 1249044"/>
                <a:gd name="connsiteX5221" fmla="*/ 1077913 w 6580821"/>
                <a:gd name="connsiteY5221" fmla="*/ 818078 h 1249044"/>
                <a:gd name="connsiteX5222" fmla="*/ 1077913 w 6580821"/>
                <a:gd name="connsiteY5222" fmla="*/ 822326 h 1249044"/>
                <a:gd name="connsiteX5223" fmla="*/ 1075690 w 6580821"/>
                <a:gd name="connsiteY5223" fmla="*/ 822326 h 1249044"/>
                <a:gd name="connsiteX5224" fmla="*/ 1072276 w 6580821"/>
                <a:gd name="connsiteY5224" fmla="*/ 822326 h 1249044"/>
                <a:gd name="connsiteX5225" fmla="*/ 1072276 w 6580821"/>
                <a:gd name="connsiteY5225" fmla="*/ 822720 h 1249044"/>
                <a:gd name="connsiteX5226" fmla="*/ 1068306 w 6580821"/>
                <a:gd name="connsiteY5226" fmla="*/ 822720 h 1249044"/>
                <a:gd name="connsiteX5227" fmla="*/ 1069024 w 6580821"/>
                <a:gd name="connsiteY5227" fmla="*/ 823438 h 1249044"/>
                <a:gd name="connsiteX5228" fmla="*/ 1067912 w 6580821"/>
                <a:gd name="connsiteY5228" fmla="*/ 824550 h 1249044"/>
                <a:gd name="connsiteX5229" fmla="*/ 1066800 w 6580821"/>
                <a:gd name="connsiteY5229" fmla="*/ 823438 h 1249044"/>
                <a:gd name="connsiteX5230" fmla="*/ 1067518 w 6580821"/>
                <a:gd name="connsiteY5230" fmla="*/ 822720 h 1249044"/>
                <a:gd name="connsiteX5231" fmla="*/ 1063861 w 6580821"/>
                <a:gd name="connsiteY5231" fmla="*/ 822720 h 1249044"/>
                <a:gd name="connsiteX5232" fmla="*/ 1064579 w 6580821"/>
                <a:gd name="connsiteY5232" fmla="*/ 823438 h 1249044"/>
                <a:gd name="connsiteX5233" fmla="*/ 1063467 w 6580821"/>
                <a:gd name="connsiteY5233" fmla="*/ 824550 h 1249044"/>
                <a:gd name="connsiteX5234" fmla="*/ 1062355 w 6580821"/>
                <a:gd name="connsiteY5234" fmla="*/ 823438 h 1249044"/>
                <a:gd name="connsiteX5235" fmla="*/ 1063073 w 6580821"/>
                <a:gd name="connsiteY5235" fmla="*/ 822720 h 1249044"/>
                <a:gd name="connsiteX5236" fmla="*/ 1063032 w 6580821"/>
                <a:gd name="connsiteY5236" fmla="*/ 822720 h 1249044"/>
                <a:gd name="connsiteX5237" fmla="*/ 1058410 w 6580821"/>
                <a:gd name="connsiteY5237" fmla="*/ 822720 h 1249044"/>
                <a:gd name="connsiteX5238" fmla="*/ 1054971 w 6580821"/>
                <a:gd name="connsiteY5238" fmla="*/ 822720 h 1249044"/>
                <a:gd name="connsiteX5239" fmla="*/ 1055689 w 6580821"/>
                <a:gd name="connsiteY5239" fmla="*/ 823438 h 1249044"/>
                <a:gd name="connsiteX5240" fmla="*/ 1054577 w 6580821"/>
                <a:gd name="connsiteY5240" fmla="*/ 824550 h 1249044"/>
                <a:gd name="connsiteX5241" fmla="*/ 1053465 w 6580821"/>
                <a:gd name="connsiteY5241" fmla="*/ 823438 h 1249044"/>
                <a:gd name="connsiteX5242" fmla="*/ 1054183 w 6580821"/>
                <a:gd name="connsiteY5242" fmla="*/ 822720 h 1249044"/>
                <a:gd name="connsiteX5243" fmla="*/ 1053789 w 6580821"/>
                <a:gd name="connsiteY5243" fmla="*/ 822720 h 1249044"/>
                <a:gd name="connsiteX5244" fmla="*/ 1051243 w 6580821"/>
                <a:gd name="connsiteY5244" fmla="*/ 822720 h 1249044"/>
                <a:gd name="connsiteX5245" fmla="*/ 1051243 w 6580821"/>
                <a:gd name="connsiteY5245" fmla="*/ 824549 h 1249044"/>
                <a:gd name="connsiteX5246" fmla="*/ 1049020 w 6580821"/>
                <a:gd name="connsiteY5246" fmla="*/ 824549 h 1249044"/>
                <a:gd name="connsiteX5247" fmla="*/ 1049020 w 6580821"/>
                <a:gd name="connsiteY5247" fmla="*/ 826770 h 1249044"/>
                <a:gd name="connsiteX5248" fmla="*/ 1046798 w 6580821"/>
                <a:gd name="connsiteY5248" fmla="*/ 826770 h 1249044"/>
                <a:gd name="connsiteX5249" fmla="*/ 1046798 w 6580821"/>
                <a:gd name="connsiteY5249" fmla="*/ 828993 h 1249044"/>
                <a:gd name="connsiteX5250" fmla="*/ 1044575 w 6580821"/>
                <a:gd name="connsiteY5250" fmla="*/ 828993 h 1249044"/>
                <a:gd name="connsiteX5251" fmla="*/ 1044575 w 6580821"/>
                <a:gd name="connsiteY5251" fmla="*/ 826770 h 1249044"/>
                <a:gd name="connsiteX5252" fmla="*/ 1044575 w 6580821"/>
                <a:gd name="connsiteY5252" fmla="*/ 822720 h 1249044"/>
                <a:gd name="connsiteX5253" fmla="*/ 1044545 w 6580821"/>
                <a:gd name="connsiteY5253" fmla="*/ 822720 h 1249044"/>
                <a:gd name="connsiteX5254" fmla="*/ 1044545 w 6580821"/>
                <a:gd name="connsiteY5254" fmla="*/ 827363 h 1249044"/>
                <a:gd name="connsiteX5255" fmla="*/ 1039923 w 6580821"/>
                <a:gd name="connsiteY5255" fmla="*/ 827363 h 1249044"/>
                <a:gd name="connsiteX5256" fmla="*/ 1037390 w 6580821"/>
                <a:gd name="connsiteY5256" fmla="*/ 827363 h 1249044"/>
                <a:gd name="connsiteX5257" fmla="*/ 1037909 w 6580821"/>
                <a:gd name="connsiteY5257" fmla="*/ 827882 h 1249044"/>
                <a:gd name="connsiteX5258" fmla="*/ 1036797 w 6580821"/>
                <a:gd name="connsiteY5258" fmla="*/ 828994 h 1249044"/>
                <a:gd name="connsiteX5259" fmla="*/ 1035685 w 6580821"/>
                <a:gd name="connsiteY5259" fmla="*/ 827882 h 1249044"/>
                <a:gd name="connsiteX5260" fmla="*/ 1036205 w 6580821"/>
                <a:gd name="connsiteY5260" fmla="*/ 827363 h 1249044"/>
                <a:gd name="connsiteX5261" fmla="*/ 1035301 w 6580821"/>
                <a:gd name="connsiteY5261" fmla="*/ 827363 h 1249044"/>
                <a:gd name="connsiteX5262" fmla="*/ 1030679 w 6580821"/>
                <a:gd name="connsiteY5262" fmla="*/ 827363 h 1249044"/>
                <a:gd name="connsiteX5263" fmla="*/ 1030679 w 6580821"/>
                <a:gd name="connsiteY5263" fmla="*/ 832005 h 1249044"/>
                <a:gd name="connsiteX5264" fmla="*/ 1026796 w 6580821"/>
                <a:gd name="connsiteY5264" fmla="*/ 832005 h 1249044"/>
                <a:gd name="connsiteX5265" fmla="*/ 1026796 w 6580821"/>
                <a:gd name="connsiteY5265" fmla="*/ 832326 h 1249044"/>
                <a:gd name="connsiteX5266" fmla="*/ 1026797 w 6580821"/>
                <a:gd name="connsiteY5266" fmla="*/ 832327 h 1249044"/>
                <a:gd name="connsiteX5267" fmla="*/ 1026796 w 6580821"/>
                <a:gd name="connsiteY5267" fmla="*/ 832328 h 1249044"/>
                <a:gd name="connsiteX5268" fmla="*/ 1026796 w 6580821"/>
                <a:gd name="connsiteY5268" fmla="*/ 833438 h 1249044"/>
                <a:gd name="connsiteX5269" fmla="*/ 1025686 w 6580821"/>
                <a:gd name="connsiteY5269" fmla="*/ 833438 h 1249044"/>
                <a:gd name="connsiteX5270" fmla="*/ 1025685 w 6580821"/>
                <a:gd name="connsiteY5270" fmla="*/ 833439 h 1249044"/>
                <a:gd name="connsiteX5271" fmla="*/ 1025684 w 6580821"/>
                <a:gd name="connsiteY5271" fmla="*/ 833438 h 1249044"/>
                <a:gd name="connsiteX5272" fmla="*/ 1024573 w 6580821"/>
                <a:gd name="connsiteY5272" fmla="*/ 833438 h 1249044"/>
                <a:gd name="connsiteX5273" fmla="*/ 1024573 w 6580821"/>
                <a:gd name="connsiteY5273" fmla="*/ 832327 h 1249044"/>
                <a:gd name="connsiteX5274" fmla="*/ 1024573 w 6580821"/>
                <a:gd name="connsiteY5274" fmla="*/ 832005 h 1249044"/>
                <a:gd name="connsiteX5275" fmla="*/ 1021435 w 6580821"/>
                <a:gd name="connsiteY5275" fmla="*/ 832005 h 1249044"/>
                <a:gd name="connsiteX5276" fmla="*/ 1016814 w 6580821"/>
                <a:gd name="connsiteY5276" fmla="*/ 832005 h 1249044"/>
                <a:gd name="connsiteX5277" fmla="*/ 1012192 w 6580821"/>
                <a:gd name="connsiteY5277" fmla="*/ 832005 h 1249044"/>
                <a:gd name="connsiteX5278" fmla="*/ 1011238 w 6580821"/>
                <a:gd name="connsiteY5278" fmla="*/ 832005 h 1249044"/>
                <a:gd name="connsiteX5279" fmla="*/ 1011238 w 6580821"/>
                <a:gd name="connsiteY5279" fmla="*/ 835660 h 1249044"/>
                <a:gd name="connsiteX5280" fmla="*/ 1006793 w 6580821"/>
                <a:gd name="connsiteY5280" fmla="*/ 835660 h 1249044"/>
                <a:gd name="connsiteX5281" fmla="*/ 1003932 w 6580821"/>
                <a:gd name="connsiteY5281" fmla="*/ 835660 h 1249044"/>
                <a:gd name="connsiteX5282" fmla="*/ 1003696 w 6580821"/>
                <a:gd name="connsiteY5282" fmla="*/ 835896 h 1249044"/>
                <a:gd name="connsiteX5283" fmla="*/ 1004572 w 6580821"/>
                <a:gd name="connsiteY5283" fmla="*/ 836772 h 1249044"/>
                <a:gd name="connsiteX5284" fmla="*/ 1003460 w 6580821"/>
                <a:gd name="connsiteY5284" fmla="*/ 837884 h 1249044"/>
                <a:gd name="connsiteX5285" fmla="*/ 1002348 w 6580821"/>
                <a:gd name="connsiteY5285" fmla="*/ 836772 h 1249044"/>
                <a:gd name="connsiteX5286" fmla="*/ 1002473 w 6580821"/>
                <a:gd name="connsiteY5286" fmla="*/ 836648 h 1249044"/>
                <a:gd name="connsiteX5287" fmla="*/ 1000003 w 6580821"/>
                <a:gd name="connsiteY5287" fmla="*/ 836648 h 1249044"/>
                <a:gd name="connsiteX5288" fmla="*/ 1000127 w 6580821"/>
                <a:gd name="connsiteY5288" fmla="*/ 836772 h 1249044"/>
                <a:gd name="connsiteX5289" fmla="*/ 999015 w 6580821"/>
                <a:gd name="connsiteY5289" fmla="*/ 837884 h 1249044"/>
                <a:gd name="connsiteX5290" fmla="*/ 997903 w 6580821"/>
                <a:gd name="connsiteY5290" fmla="*/ 836772 h 1249044"/>
                <a:gd name="connsiteX5291" fmla="*/ 998028 w 6580821"/>
                <a:gd name="connsiteY5291" fmla="*/ 836648 h 1249044"/>
                <a:gd name="connsiteX5292" fmla="*/ 995558 w 6580821"/>
                <a:gd name="connsiteY5292" fmla="*/ 836648 h 1249044"/>
                <a:gd name="connsiteX5293" fmla="*/ 995682 w 6580821"/>
                <a:gd name="connsiteY5293" fmla="*/ 836772 h 1249044"/>
                <a:gd name="connsiteX5294" fmla="*/ 994570 w 6580821"/>
                <a:gd name="connsiteY5294" fmla="*/ 837884 h 1249044"/>
                <a:gd name="connsiteX5295" fmla="*/ 993458 w 6580821"/>
                <a:gd name="connsiteY5295" fmla="*/ 836772 h 1249044"/>
                <a:gd name="connsiteX5296" fmla="*/ 993582 w 6580821"/>
                <a:gd name="connsiteY5296" fmla="*/ 836648 h 1249044"/>
                <a:gd name="connsiteX5297" fmla="*/ 989082 w 6580821"/>
                <a:gd name="connsiteY5297" fmla="*/ 836648 h 1249044"/>
                <a:gd name="connsiteX5298" fmla="*/ 986791 w 6580821"/>
                <a:gd name="connsiteY5298" fmla="*/ 836648 h 1249044"/>
                <a:gd name="connsiteX5299" fmla="*/ 986791 w 6580821"/>
                <a:gd name="connsiteY5299" fmla="*/ 837883 h 1249044"/>
                <a:gd name="connsiteX5300" fmla="*/ 984568 w 6580821"/>
                <a:gd name="connsiteY5300" fmla="*/ 837883 h 1249044"/>
                <a:gd name="connsiteX5301" fmla="*/ 984568 w 6580821"/>
                <a:gd name="connsiteY5301" fmla="*/ 836648 h 1249044"/>
                <a:gd name="connsiteX5302" fmla="*/ 984460 w 6580821"/>
                <a:gd name="connsiteY5302" fmla="*/ 836648 h 1249044"/>
                <a:gd name="connsiteX5303" fmla="*/ 983580 w 6580821"/>
                <a:gd name="connsiteY5303" fmla="*/ 836648 h 1249044"/>
                <a:gd name="connsiteX5304" fmla="*/ 980123 w 6580821"/>
                <a:gd name="connsiteY5304" fmla="*/ 840105 h 1249044"/>
                <a:gd name="connsiteX5305" fmla="*/ 976397 w 6580821"/>
                <a:gd name="connsiteY5305" fmla="*/ 840105 h 1249044"/>
                <a:gd name="connsiteX5306" fmla="*/ 975217 w 6580821"/>
                <a:gd name="connsiteY5306" fmla="*/ 841290 h 1249044"/>
                <a:gd name="connsiteX5307" fmla="*/ 973384 w 6580821"/>
                <a:gd name="connsiteY5307" fmla="*/ 841290 h 1249044"/>
                <a:gd name="connsiteX5308" fmla="*/ 972345 w 6580821"/>
                <a:gd name="connsiteY5308" fmla="*/ 842329 h 1249044"/>
                <a:gd name="connsiteX5309" fmla="*/ 971306 w 6580821"/>
                <a:gd name="connsiteY5309" fmla="*/ 841290 h 1249044"/>
                <a:gd name="connsiteX5310" fmla="*/ 970595 w 6580821"/>
                <a:gd name="connsiteY5310" fmla="*/ 841290 h 1249044"/>
                <a:gd name="connsiteX5311" fmla="*/ 965973 w 6580821"/>
                <a:gd name="connsiteY5311" fmla="*/ 841290 h 1249044"/>
                <a:gd name="connsiteX5312" fmla="*/ 962343 w 6580821"/>
                <a:gd name="connsiteY5312" fmla="*/ 841290 h 1249044"/>
                <a:gd name="connsiteX5313" fmla="*/ 962343 w 6580821"/>
                <a:gd name="connsiteY5313" fmla="*/ 842328 h 1249044"/>
                <a:gd name="connsiteX5314" fmla="*/ 960120 w 6580821"/>
                <a:gd name="connsiteY5314" fmla="*/ 842328 h 1249044"/>
                <a:gd name="connsiteX5315" fmla="*/ 960120 w 6580821"/>
                <a:gd name="connsiteY5315" fmla="*/ 844550 h 1249044"/>
                <a:gd name="connsiteX5316" fmla="*/ 955675 w 6580821"/>
                <a:gd name="connsiteY5316" fmla="*/ 844550 h 1249044"/>
                <a:gd name="connsiteX5317" fmla="*/ 953484 w 6580821"/>
                <a:gd name="connsiteY5317" fmla="*/ 844550 h 1249044"/>
                <a:gd name="connsiteX5318" fmla="*/ 952107 w 6580821"/>
                <a:gd name="connsiteY5318" fmla="*/ 845933 h 1249044"/>
                <a:gd name="connsiteX5319" fmla="*/ 949008 w 6580821"/>
                <a:gd name="connsiteY5319" fmla="*/ 845933 h 1249044"/>
                <a:gd name="connsiteX5320" fmla="*/ 949008 w 6580821"/>
                <a:gd name="connsiteY5320" fmla="*/ 848995 h 1249044"/>
                <a:gd name="connsiteX5321" fmla="*/ 946785 w 6580821"/>
                <a:gd name="connsiteY5321" fmla="*/ 848995 h 1249044"/>
                <a:gd name="connsiteX5322" fmla="*/ 944563 w 6580821"/>
                <a:gd name="connsiteY5322" fmla="*/ 848995 h 1249044"/>
                <a:gd name="connsiteX5323" fmla="*/ 942340 w 6580821"/>
                <a:gd name="connsiteY5323" fmla="*/ 848995 h 1249044"/>
                <a:gd name="connsiteX5324" fmla="*/ 939815 w 6580821"/>
                <a:gd name="connsiteY5324" fmla="*/ 848995 h 1249044"/>
                <a:gd name="connsiteX5325" fmla="*/ 939412 w 6580821"/>
                <a:gd name="connsiteY5325" fmla="*/ 849400 h 1249044"/>
                <a:gd name="connsiteX5326" fmla="*/ 940119 w 6580821"/>
                <a:gd name="connsiteY5326" fmla="*/ 850107 h 1249044"/>
                <a:gd name="connsiteX5327" fmla="*/ 939007 w 6580821"/>
                <a:gd name="connsiteY5327" fmla="*/ 851219 h 1249044"/>
                <a:gd name="connsiteX5328" fmla="*/ 938303 w 6580821"/>
                <a:gd name="connsiteY5328" fmla="*/ 850514 h 1249044"/>
                <a:gd name="connsiteX5329" fmla="*/ 938242 w 6580821"/>
                <a:gd name="connsiteY5329" fmla="*/ 850576 h 1249044"/>
                <a:gd name="connsiteX5330" fmla="*/ 935673 w 6580821"/>
                <a:gd name="connsiteY5330" fmla="*/ 850576 h 1249044"/>
                <a:gd name="connsiteX5331" fmla="*/ 935673 w 6580821"/>
                <a:gd name="connsiteY5331" fmla="*/ 851218 h 1249044"/>
                <a:gd name="connsiteX5332" fmla="*/ 933450 w 6580821"/>
                <a:gd name="connsiteY5332" fmla="*/ 851218 h 1249044"/>
                <a:gd name="connsiteX5333" fmla="*/ 933450 w 6580821"/>
                <a:gd name="connsiteY5333" fmla="*/ 850576 h 1249044"/>
                <a:gd name="connsiteX5334" fmla="*/ 929005 w 6580821"/>
                <a:gd name="connsiteY5334" fmla="*/ 850576 h 1249044"/>
                <a:gd name="connsiteX5335" fmla="*/ 929005 w 6580821"/>
                <a:gd name="connsiteY5335" fmla="*/ 854830 h 1249044"/>
                <a:gd name="connsiteX5336" fmla="*/ 929005 w 6580821"/>
                <a:gd name="connsiteY5336" fmla="*/ 855663 h 1249044"/>
                <a:gd name="connsiteX5337" fmla="*/ 924560 w 6580821"/>
                <a:gd name="connsiteY5337" fmla="*/ 855663 h 1249044"/>
                <a:gd name="connsiteX5338" fmla="*/ 920115 w 6580821"/>
                <a:gd name="connsiteY5338" fmla="*/ 855663 h 1249044"/>
                <a:gd name="connsiteX5339" fmla="*/ 920115 w 6580821"/>
                <a:gd name="connsiteY5339" fmla="*/ 854830 h 1249044"/>
                <a:gd name="connsiteX5340" fmla="*/ 920115 w 6580821"/>
                <a:gd name="connsiteY5340" fmla="*/ 850576 h 1249044"/>
                <a:gd name="connsiteX5341" fmla="*/ 919754 w 6580821"/>
                <a:gd name="connsiteY5341" fmla="*/ 850576 h 1249044"/>
                <a:gd name="connsiteX5342" fmla="*/ 919754 w 6580821"/>
                <a:gd name="connsiteY5342" fmla="*/ 855218 h 1249044"/>
                <a:gd name="connsiteX5343" fmla="*/ 915132 w 6580821"/>
                <a:gd name="connsiteY5343" fmla="*/ 855218 h 1249044"/>
                <a:gd name="connsiteX5344" fmla="*/ 910510 w 6580821"/>
                <a:gd name="connsiteY5344" fmla="*/ 855218 h 1249044"/>
                <a:gd name="connsiteX5345" fmla="*/ 910510 w 6580821"/>
                <a:gd name="connsiteY5345" fmla="*/ 859861 h 1249044"/>
                <a:gd name="connsiteX5346" fmla="*/ 905888 w 6580821"/>
                <a:gd name="connsiteY5346" fmla="*/ 859861 h 1249044"/>
                <a:gd name="connsiteX5347" fmla="*/ 901267 w 6580821"/>
                <a:gd name="connsiteY5347" fmla="*/ 859861 h 1249044"/>
                <a:gd name="connsiteX5348" fmla="*/ 896645 w 6580821"/>
                <a:gd name="connsiteY5348" fmla="*/ 859861 h 1249044"/>
                <a:gd name="connsiteX5349" fmla="*/ 895668 w 6580821"/>
                <a:gd name="connsiteY5349" fmla="*/ 860841 h 1249044"/>
                <a:gd name="connsiteX5350" fmla="*/ 895668 w 6580821"/>
                <a:gd name="connsiteY5350" fmla="*/ 864553 h 1249044"/>
                <a:gd name="connsiteX5351" fmla="*/ 893446 w 6580821"/>
                <a:gd name="connsiteY5351" fmla="*/ 864553 h 1249044"/>
                <a:gd name="connsiteX5352" fmla="*/ 893446 w 6580821"/>
                <a:gd name="connsiteY5352" fmla="*/ 866776 h 1249044"/>
                <a:gd name="connsiteX5353" fmla="*/ 891223 w 6580821"/>
                <a:gd name="connsiteY5353" fmla="*/ 866776 h 1249044"/>
                <a:gd name="connsiteX5354" fmla="*/ 891223 w 6580821"/>
                <a:gd name="connsiteY5354" fmla="*/ 864553 h 1249044"/>
                <a:gd name="connsiteX5355" fmla="*/ 891273 w 6580821"/>
                <a:gd name="connsiteY5355" fmla="*/ 864503 h 1249044"/>
                <a:gd name="connsiteX5356" fmla="*/ 887401 w 6580821"/>
                <a:gd name="connsiteY5356" fmla="*/ 864503 h 1249044"/>
                <a:gd name="connsiteX5357" fmla="*/ 882779 w 6580821"/>
                <a:gd name="connsiteY5357" fmla="*/ 864503 h 1249044"/>
                <a:gd name="connsiteX5358" fmla="*/ 878157 w 6580821"/>
                <a:gd name="connsiteY5358" fmla="*/ 864503 h 1249044"/>
                <a:gd name="connsiteX5359" fmla="*/ 878157 w 6580821"/>
                <a:gd name="connsiteY5359" fmla="*/ 864553 h 1249044"/>
                <a:gd name="connsiteX5360" fmla="*/ 880111 w 6580821"/>
                <a:gd name="connsiteY5360" fmla="*/ 864553 h 1249044"/>
                <a:gd name="connsiteX5361" fmla="*/ 882333 w 6580821"/>
                <a:gd name="connsiteY5361" fmla="*/ 864553 h 1249044"/>
                <a:gd name="connsiteX5362" fmla="*/ 880111 w 6580821"/>
                <a:gd name="connsiteY5362" fmla="*/ 866775 h 1249044"/>
                <a:gd name="connsiteX5363" fmla="*/ 880111 w 6580821"/>
                <a:gd name="connsiteY5363" fmla="*/ 868998 h 1249044"/>
                <a:gd name="connsiteX5364" fmla="*/ 878157 w 6580821"/>
                <a:gd name="connsiteY5364" fmla="*/ 868998 h 1249044"/>
                <a:gd name="connsiteX5365" fmla="*/ 878157 w 6580821"/>
                <a:gd name="connsiteY5365" fmla="*/ 869146 h 1249044"/>
                <a:gd name="connsiteX5366" fmla="*/ 874703 w 6580821"/>
                <a:gd name="connsiteY5366" fmla="*/ 869146 h 1249044"/>
                <a:gd name="connsiteX5367" fmla="*/ 875667 w 6580821"/>
                <a:gd name="connsiteY5367" fmla="*/ 870110 h 1249044"/>
                <a:gd name="connsiteX5368" fmla="*/ 874555 w 6580821"/>
                <a:gd name="connsiteY5368" fmla="*/ 871222 h 1249044"/>
                <a:gd name="connsiteX5369" fmla="*/ 873443 w 6580821"/>
                <a:gd name="connsiteY5369" fmla="*/ 870110 h 1249044"/>
                <a:gd name="connsiteX5370" fmla="*/ 874408 w 6580821"/>
                <a:gd name="connsiteY5370" fmla="*/ 869146 h 1249044"/>
                <a:gd name="connsiteX5371" fmla="*/ 873535 w 6580821"/>
                <a:gd name="connsiteY5371" fmla="*/ 869146 h 1249044"/>
                <a:gd name="connsiteX5372" fmla="*/ 868913 w 6580821"/>
                <a:gd name="connsiteY5372" fmla="*/ 869146 h 1249044"/>
                <a:gd name="connsiteX5373" fmla="*/ 868913 w 6580821"/>
                <a:gd name="connsiteY5373" fmla="*/ 873788 h 1249044"/>
                <a:gd name="connsiteX5374" fmla="*/ 866776 w 6580821"/>
                <a:gd name="connsiteY5374" fmla="*/ 873788 h 1249044"/>
                <a:gd name="connsiteX5375" fmla="*/ 866776 w 6580821"/>
                <a:gd name="connsiteY5375" fmla="*/ 875666 h 1249044"/>
                <a:gd name="connsiteX5376" fmla="*/ 864553 w 6580821"/>
                <a:gd name="connsiteY5376" fmla="*/ 875666 h 1249044"/>
                <a:gd name="connsiteX5377" fmla="*/ 864553 w 6580821"/>
                <a:gd name="connsiteY5377" fmla="*/ 873788 h 1249044"/>
                <a:gd name="connsiteX5378" fmla="*/ 864292 w 6580821"/>
                <a:gd name="connsiteY5378" fmla="*/ 873788 h 1249044"/>
                <a:gd name="connsiteX5379" fmla="*/ 860108 w 6580821"/>
                <a:gd name="connsiteY5379" fmla="*/ 873788 h 1249044"/>
                <a:gd name="connsiteX5380" fmla="*/ 860108 w 6580821"/>
                <a:gd name="connsiteY5380" fmla="*/ 877888 h 1249044"/>
                <a:gd name="connsiteX5381" fmla="*/ 855663 w 6580821"/>
                <a:gd name="connsiteY5381" fmla="*/ 877888 h 1249044"/>
                <a:gd name="connsiteX5382" fmla="*/ 859763 w 6580821"/>
                <a:gd name="connsiteY5382" fmla="*/ 873788 h 1249044"/>
                <a:gd name="connsiteX5383" fmla="*/ 859670 w 6580821"/>
                <a:gd name="connsiteY5383" fmla="*/ 873788 h 1249044"/>
                <a:gd name="connsiteX5384" fmla="*/ 855048 w 6580821"/>
                <a:gd name="connsiteY5384" fmla="*/ 878431 h 1249044"/>
                <a:gd name="connsiteX5385" fmla="*/ 851218 w 6580821"/>
                <a:gd name="connsiteY5385" fmla="*/ 878431 h 1249044"/>
                <a:gd name="connsiteX5386" fmla="*/ 851218 w 6580821"/>
                <a:gd name="connsiteY5386" fmla="*/ 878999 h 1249044"/>
                <a:gd name="connsiteX5387" fmla="*/ 851219 w 6580821"/>
                <a:gd name="connsiteY5387" fmla="*/ 879000 h 1249044"/>
                <a:gd name="connsiteX5388" fmla="*/ 851218 w 6580821"/>
                <a:gd name="connsiteY5388" fmla="*/ 879001 h 1249044"/>
                <a:gd name="connsiteX5389" fmla="*/ 851218 w 6580821"/>
                <a:gd name="connsiteY5389" fmla="*/ 880111 h 1249044"/>
                <a:gd name="connsiteX5390" fmla="*/ 850108 w 6580821"/>
                <a:gd name="connsiteY5390" fmla="*/ 880111 h 1249044"/>
                <a:gd name="connsiteX5391" fmla="*/ 850107 w 6580821"/>
                <a:gd name="connsiteY5391" fmla="*/ 880112 h 1249044"/>
                <a:gd name="connsiteX5392" fmla="*/ 850106 w 6580821"/>
                <a:gd name="connsiteY5392" fmla="*/ 880111 h 1249044"/>
                <a:gd name="connsiteX5393" fmla="*/ 848995 w 6580821"/>
                <a:gd name="connsiteY5393" fmla="*/ 880111 h 1249044"/>
                <a:gd name="connsiteX5394" fmla="*/ 848995 w 6580821"/>
                <a:gd name="connsiteY5394" fmla="*/ 879000 h 1249044"/>
                <a:gd name="connsiteX5395" fmla="*/ 848995 w 6580821"/>
                <a:gd name="connsiteY5395" fmla="*/ 878431 h 1249044"/>
                <a:gd name="connsiteX5396" fmla="*/ 846773 w 6580821"/>
                <a:gd name="connsiteY5396" fmla="*/ 878431 h 1249044"/>
                <a:gd name="connsiteX5397" fmla="*/ 846773 w 6580821"/>
                <a:gd name="connsiteY5397" fmla="*/ 880111 h 1249044"/>
                <a:gd name="connsiteX5398" fmla="*/ 845804 w 6580821"/>
                <a:gd name="connsiteY5398" fmla="*/ 880111 h 1249044"/>
                <a:gd name="connsiteX5399" fmla="*/ 845804 w 6580821"/>
                <a:gd name="connsiteY5399" fmla="*/ 883073 h 1249044"/>
                <a:gd name="connsiteX5400" fmla="*/ 842328 w 6580821"/>
                <a:gd name="connsiteY5400" fmla="*/ 883073 h 1249044"/>
                <a:gd name="connsiteX5401" fmla="*/ 842328 w 6580821"/>
                <a:gd name="connsiteY5401" fmla="*/ 886778 h 1249044"/>
                <a:gd name="connsiteX5402" fmla="*/ 840105 w 6580821"/>
                <a:gd name="connsiteY5402" fmla="*/ 886778 h 1249044"/>
                <a:gd name="connsiteX5403" fmla="*/ 836560 w 6580821"/>
                <a:gd name="connsiteY5403" fmla="*/ 886778 h 1249044"/>
                <a:gd name="connsiteX5404" fmla="*/ 836560 w 6580821"/>
                <a:gd name="connsiteY5404" fmla="*/ 887716 h 1249044"/>
                <a:gd name="connsiteX5405" fmla="*/ 836560 w 6580821"/>
                <a:gd name="connsiteY5405" fmla="*/ 892359 h 1249044"/>
                <a:gd name="connsiteX5406" fmla="*/ 831938 w 6580821"/>
                <a:gd name="connsiteY5406" fmla="*/ 892359 h 1249044"/>
                <a:gd name="connsiteX5407" fmla="*/ 831938 w 6580821"/>
                <a:gd name="connsiteY5407" fmla="*/ 895668 h 1249044"/>
                <a:gd name="connsiteX5408" fmla="*/ 833438 w 6580821"/>
                <a:gd name="connsiteY5408" fmla="*/ 895668 h 1249044"/>
                <a:gd name="connsiteX5409" fmla="*/ 833438 w 6580821"/>
                <a:gd name="connsiteY5409" fmla="*/ 897891 h 1249044"/>
                <a:gd name="connsiteX5410" fmla="*/ 831938 w 6580821"/>
                <a:gd name="connsiteY5410" fmla="*/ 897891 h 1249044"/>
                <a:gd name="connsiteX5411" fmla="*/ 831938 w 6580821"/>
                <a:gd name="connsiteY5411" fmla="*/ 901644 h 1249044"/>
                <a:gd name="connsiteX5412" fmla="*/ 827317 w 6580821"/>
                <a:gd name="connsiteY5412" fmla="*/ 906286 h 1249044"/>
                <a:gd name="connsiteX5413" fmla="*/ 822695 w 6580821"/>
                <a:gd name="connsiteY5413" fmla="*/ 906286 h 1249044"/>
                <a:gd name="connsiteX5414" fmla="*/ 818073 w 6580821"/>
                <a:gd name="connsiteY5414" fmla="*/ 906286 h 1249044"/>
                <a:gd name="connsiteX5415" fmla="*/ 813451 w 6580821"/>
                <a:gd name="connsiteY5415" fmla="*/ 906286 h 1249044"/>
                <a:gd name="connsiteX5416" fmla="*/ 808829 w 6580821"/>
                <a:gd name="connsiteY5416" fmla="*/ 906286 h 1249044"/>
                <a:gd name="connsiteX5417" fmla="*/ 804207 w 6580821"/>
                <a:gd name="connsiteY5417" fmla="*/ 906286 h 1249044"/>
                <a:gd name="connsiteX5418" fmla="*/ 799585 w 6580821"/>
                <a:gd name="connsiteY5418" fmla="*/ 906286 h 1249044"/>
                <a:gd name="connsiteX5419" fmla="*/ 799585 w 6580821"/>
                <a:gd name="connsiteY5419" fmla="*/ 910929 h 1249044"/>
                <a:gd name="connsiteX5420" fmla="*/ 794963 w 6580821"/>
                <a:gd name="connsiteY5420" fmla="*/ 910929 h 1249044"/>
                <a:gd name="connsiteX5421" fmla="*/ 790342 w 6580821"/>
                <a:gd name="connsiteY5421" fmla="*/ 910929 h 1249044"/>
                <a:gd name="connsiteX5422" fmla="*/ 785720 w 6580821"/>
                <a:gd name="connsiteY5422" fmla="*/ 910929 h 1249044"/>
                <a:gd name="connsiteX5423" fmla="*/ 785720 w 6580821"/>
                <a:gd name="connsiteY5423" fmla="*/ 915571 h 1249044"/>
                <a:gd name="connsiteX5424" fmla="*/ 781098 w 6580821"/>
                <a:gd name="connsiteY5424" fmla="*/ 915571 h 1249044"/>
                <a:gd name="connsiteX5425" fmla="*/ 781098 w 6580821"/>
                <a:gd name="connsiteY5425" fmla="*/ 920214 h 1249044"/>
                <a:gd name="connsiteX5426" fmla="*/ 776863 w 6580821"/>
                <a:gd name="connsiteY5426" fmla="*/ 920214 h 1249044"/>
                <a:gd name="connsiteX5427" fmla="*/ 777877 w 6580821"/>
                <a:gd name="connsiteY5427" fmla="*/ 921228 h 1249044"/>
                <a:gd name="connsiteX5428" fmla="*/ 776765 w 6580821"/>
                <a:gd name="connsiteY5428" fmla="*/ 922340 h 1249044"/>
                <a:gd name="connsiteX5429" fmla="*/ 775653 w 6580821"/>
                <a:gd name="connsiteY5429" fmla="*/ 921228 h 1249044"/>
                <a:gd name="connsiteX5430" fmla="*/ 776667 w 6580821"/>
                <a:gd name="connsiteY5430" fmla="*/ 920214 h 1249044"/>
                <a:gd name="connsiteX5431" fmla="*/ 776476 w 6580821"/>
                <a:gd name="connsiteY5431" fmla="*/ 920214 h 1249044"/>
                <a:gd name="connsiteX5432" fmla="*/ 772418 w 6580821"/>
                <a:gd name="connsiteY5432" fmla="*/ 920214 h 1249044"/>
                <a:gd name="connsiteX5433" fmla="*/ 773432 w 6580821"/>
                <a:gd name="connsiteY5433" fmla="*/ 921228 h 1249044"/>
                <a:gd name="connsiteX5434" fmla="*/ 772320 w 6580821"/>
                <a:gd name="connsiteY5434" fmla="*/ 922340 h 1249044"/>
                <a:gd name="connsiteX5435" fmla="*/ 771208 w 6580821"/>
                <a:gd name="connsiteY5435" fmla="*/ 921228 h 1249044"/>
                <a:gd name="connsiteX5436" fmla="*/ 772222 w 6580821"/>
                <a:gd name="connsiteY5436" fmla="*/ 920214 h 1249044"/>
                <a:gd name="connsiteX5437" fmla="*/ 771854 w 6580821"/>
                <a:gd name="connsiteY5437" fmla="*/ 920214 h 1249044"/>
                <a:gd name="connsiteX5438" fmla="*/ 767232 w 6580821"/>
                <a:gd name="connsiteY5438" fmla="*/ 920214 h 1249044"/>
                <a:gd name="connsiteX5439" fmla="*/ 762610 w 6580821"/>
                <a:gd name="connsiteY5439" fmla="*/ 920214 h 1249044"/>
                <a:gd name="connsiteX5440" fmla="*/ 762610 w 6580821"/>
                <a:gd name="connsiteY5440" fmla="*/ 915571 h 1249044"/>
                <a:gd name="connsiteX5441" fmla="*/ 757988 w 6580821"/>
                <a:gd name="connsiteY5441" fmla="*/ 915571 h 1249044"/>
                <a:gd name="connsiteX5442" fmla="*/ 757988 w 6580821"/>
                <a:gd name="connsiteY5442" fmla="*/ 920214 h 1249044"/>
                <a:gd name="connsiteX5443" fmla="*/ 755651 w 6580821"/>
                <a:gd name="connsiteY5443" fmla="*/ 920214 h 1249044"/>
                <a:gd name="connsiteX5444" fmla="*/ 755651 w 6580821"/>
                <a:gd name="connsiteY5444" fmla="*/ 921227 h 1249044"/>
                <a:gd name="connsiteX5445" fmla="*/ 755652 w 6580821"/>
                <a:gd name="connsiteY5445" fmla="*/ 921228 h 1249044"/>
                <a:gd name="connsiteX5446" fmla="*/ 755651 w 6580821"/>
                <a:gd name="connsiteY5446" fmla="*/ 921229 h 1249044"/>
                <a:gd name="connsiteX5447" fmla="*/ 755651 w 6580821"/>
                <a:gd name="connsiteY5447" fmla="*/ 922339 h 1249044"/>
                <a:gd name="connsiteX5448" fmla="*/ 754541 w 6580821"/>
                <a:gd name="connsiteY5448" fmla="*/ 922339 h 1249044"/>
                <a:gd name="connsiteX5449" fmla="*/ 754540 w 6580821"/>
                <a:gd name="connsiteY5449" fmla="*/ 922340 h 1249044"/>
                <a:gd name="connsiteX5450" fmla="*/ 754539 w 6580821"/>
                <a:gd name="connsiteY5450" fmla="*/ 922339 h 1249044"/>
                <a:gd name="connsiteX5451" fmla="*/ 753428 w 6580821"/>
                <a:gd name="connsiteY5451" fmla="*/ 922339 h 1249044"/>
                <a:gd name="connsiteX5452" fmla="*/ 753428 w 6580821"/>
                <a:gd name="connsiteY5452" fmla="*/ 921228 h 1249044"/>
                <a:gd name="connsiteX5453" fmla="*/ 753428 w 6580821"/>
                <a:gd name="connsiteY5453" fmla="*/ 920214 h 1249044"/>
                <a:gd name="connsiteX5454" fmla="*/ 753366 w 6580821"/>
                <a:gd name="connsiteY5454" fmla="*/ 920214 h 1249044"/>
                <a:gd name="connsiteX5455" fmla="*/ 753366 w 6580821"/>
                <a:gd name="connsiteY5455" fmla="*/ 920054 h 1249044"/>
                <a:gd name="connsiteX5456" fmla="*/ 750651 w 6580821"/>
                <a:gd name="connsiteY5456" fmla="*/ 917339 h 1249044"/>
                <a:gd name="connsiteX5457" fmla="*/ 750095 w 6580821"/>
                <a:gd name="connsiteY5457" fmla="*/ 917895 h 1249044"/>
                <a:gd name="connsiteX5458" fmla="*/ 748983 w 6580821"/>
                <a:gd name="connsiteY5458" fmla="*/ 916783 h 1249044"/>
                <a:gd name="connsiteX5459" fmla="*/ 749539 w 6580821"/>
                <a:gd name="connsiteY5459" fmla="*/ 916227 h 1249044"/>
                <a:gd name="connsiteX5460" fmla="*/ 748983 w 6580821"/>
                <a:gd name="connsiteY5460" fmla="*/ 915671 h 1249044"/>
                <a:gd name="connsiteX5461" fmla="*/ 750095 w 6580821"/>
                <a:gd name="connsiteY5461" fmla="*/ 915671 h 1249044"/>
                <a:gd name="connsiteX5462" fmla="*/ 753366 w 6580821"/>
                <a:gd name="connsiteY5462" fmla="*/ 915671 h 1249044"/>
                <a:gd name="connsiteX5463" fmla="*/ 753366 w 6580821"/>
                <a:gd name="connsiteY5463" fmla="*/ 915571 h 1249044"/>
                <a:gd name="connsiteX5464" fmla="*/ 748745 w 6580821"/>
                <a:gd name="connsiteY5464" fmla="*/ 915571 h 1249044"/>
                <a:gd name="connsiteX5465" fmla="*/ 744123 w 6580821"/>
                <a:gd name="connsiteY5465" fmla="*/ 915571 h 1249044"/>
                <a:gd name="connsiteX5466" fmla="*/ 739501 w 6580821"/>
                <a:gd name="connsiteY5466" fmla="*/ 915571 h 1249044"/>
                <a:gd name="connsiteX5467" fmla="*/ 739501 w 6580821"/>
                <a:gd name="connsiteY5467" fmla="*/ 920214 h 1249044"/>
                <a:gd name="connsiteX5468" fmla="*/ 734879 w 6580821"/>
                <a:gd name="connsiteY5468" fmla="*/ 920214 h 1249044"/>
                <a:gd name="connsiteX5469" fmla="*/ 734879 w 6580821"/>
                <a:gd name="connsiteY5469" fmla="*/ 924856 h 1249044"/>
                <a:gd name="connsiteX5470" fmla="*/ 731203 w 6580821"/>
                <a:gd name="connsiteY5470" fmla="*/ 924856 h 1249044"/>
                <a:gd name="connsiteX5471" fmla="*/ 731203 w 6580821"/>
                <a:gd name="connsiteY5471" fmla="*/ 926784 h 1249044"/>
                <a:gd name="connsiteX5472" fmla="*/ 728980 w 6580821"/>
                <a:gd name="connsiteY5472" fmla="*/ 926784 h 1249044"/>
                <a:gd name="connsiteX5473" fmla="*/ 728980 w 6580821"/>
                <a:gd name="connsiteY5473" fmla="*/ 924856 h 1249044"/>
                <a:gd name="connsiteX5474" fmla="*/ 725635 w 6580821"/>
                <a:gd name="connsiteY5474" fmla="*/ 924856 h 1249044"/>
                <a:gd name="connsiteX5475" fmla="*/ 725635 w 6580821"/>
                <a:gd name="connsiteY5475" fmla="*/ 929499 h 1249044"/>
                <a:gd name="connsiteX5476" fmla="*/ 722313 w 6580821"/>
                <a:gd name="connsiteY5476" fmla="*/ 929499 h 1249044"/>
                <a:gd name="connsiteX5477" fmla="*/ 722313 w 6580821"/>
                <a:gd name="connsiteY5477" fmla="*/ 930117 h 1249044"/>
                <a:gd name="connsiteX5478" fmla="*/ 722314 w 6580821"/>
                <a:gd name="connsiteY5478" fmla="*/ 930118 h 1249044"/>
                <a:gd name="connsiteX5479" fmla="*/ 722313 w 6580821"/>
                <a:gd name="connsiteY5479" fmla="*/ 930119 h 1249044"/>
                <a:gd name="connsiteX5480" fmla="*/ 722313 w 6580821"/>
                <a:gd name="connsiteY5480" fmla="*/ 931229 h 1249044"/>
                <a:gd name="connsiteX5481" fmla="*/ 721203 w 6580821"/>
                <a:gd name="connsiteY5481" fmla="*/ 931229 h 1249044"/>
                <a:gd name="connsiteX5482" fmla="*/ 721202 w 6580821"/>
                <a:gd name="connsiteY5482" fmla="*/ 931230 h 1249044"/>
                <a:gd name="connsiteX5483" fmla="*/ 721201 w 6580821"/>
                <a:gd name="connsiteY5483" fmla="*/ 931229 h 1249044"/>
                <a:gd name="connsiteX5484" fmla="*/ 720090 w 6580821"/>
                <a:gd name="connsiteY5484" fmla="*/ 931229 h 1249044"/>
                <a:gd name="connsiteX5485" fmla="*/ 720090 w 6580821"/>
                <a:gd name="connsiteY5485" fmla="*/ 930118 h 1249044"/>
                <a:gd name="connsiteX5486" fmla="*/ 720090 w 6580821"/>
                <a:gd name="connsiteY5486" fmla="*/ 929499 h 1249044"/>
                <a:gd name="connsiteX5487" fmla="*/ 716391 w 6580821"/>
                <a:gd name="connsiteY5487" fmla="*/ 929499 h 1249044"/>
                <a:gd name="connsiteX5488" fmla="*/ 715152 w 6580821"/>
                <a:gd name="connsiteY5488" fmla="*/ 929499 h 1249044"/>
                <a:gd name="connsiteX5489" fmla="*/ 711770 w 6580821"/>
                <a:gd name="connsiteY5489" fmla="*/ 932882 h 1249044"/>
                <a:gd name="connsiteX5490" fmla="*/ 711770 w 6580821"/>
                <a:gd name="connsiteY5490" fmla="*/ 934142 h 1249044"/>
                <a:gd name="connsiteX5491" fmla="*/ 707148 w 6580821"/>
                <a:gd name="connsiteY5491" fmla="*/ 934142 h 1249044"/>
                <a:gd name="connsiteX5492" fmla="*/ 702526 w 6580821"/>
                <a:gd name="connsiteY5492" fmla="*/ 938784 h 1249044"/>
                <a:gd name="connsiteX5493" fmla="*/ 702310 w 6580821"/>
                <a:gd name="connsiteY5493" fmla="*/ 938784 h 1249044"/>
                <a:gd name="connsiteX5494" fmla="*/ 702310 w 6580821"/>
                <a:gd name="connsiteY5494" fmla="*/ 940119 h 1249044"/>
                <a:gd name="connsiteX5495" fmla="*/ 697865 w 6580821"/>
                <a:gd name="connsiteY5495" fmla="*/ 940119 h 1249044"/>
                <a:gd name="connsiteX5496" fmla="*/ 697865 w 6580821"/>
                <a:gd name="connsiteY5496" fmla="*/ 938784 h 1249044"/>
                <a:gd name="connsiteX5497" fmla="*/ 693282 w 6580821"/>
                <a:gd name="connsiteY5497" fmla="*/ 938784 h 1249044"/>
                <a:gd name="connsiteX5498" fmla="*/ 693282 w 6580821"/>
                <a:gd name="connsiteY5498" fmla="*/ 943427 h 1249044"/>
                <a:gd name="connsiteX5499" fmla="*/ 688975 w 6580821"/>
                <a:gd name="connsiteY5499" fmla="*/ 943427 h 1249044"/>
                <a:gd name="connsiteX5500" fmla="*/ 688975 w 6580821"/>
                <a:gd name="connsiteY5500" fmla="*/ 944564 h 1249044"/>
                <a:gd name="connsiteX5501" fmla="*/ 686752 w 6580821"/>
                <a:gd name="connsiteY5501" fmla="*/ 944564 h 1249044"/>
                <a:gd name="connsiteX5502" fmla="*/ 684530 w 6580821"/>
                <a:gd name="connsiteY5502" fmla="*/ 946786 h 1249044"/>
                <a:gd name="connsiteX5503" fmla="*/ 684530 w 6580821"/>
                <a:gd name="connsiteY5503" fmla="*/ 944564 h 1249044"/>
                <a:gd name="connsiteX5504" fmla="*/ 684530 w 6580821"/>
                <a:gd name="connsiteY5504" fmla="*/ 943427 h 1249044"/>
                <a:gd name="connsiteX5505" fmla="*/ 684038 w 6580821"/>
                <a:gd name="connsiteY5505" fmla="*/ 943427 h 1249044"/>
                <a:gd name="connsiteX5506" fmla="*/ 684038 w 6580821"/>
                <a:gd name="connsiteY5506" fmla="*/ 948069 h 1249044"/>
                <a:gd name="connsiteX5507" fmla="*/ 679416 w 6580821"/>
                <a:gd name="connsiteY5507" fmla="*/ 948069 h 1249044"/>
                <a:gd name="connsiteX5508" fmla="*/ 674795 w 6580821"/>
                <a:gd name="connsiteY5508" fmla="*/ 948069 h 1249044"/>
                <a:gd name="connsiteX5509" fmla="*/ 671024 w 6580821"/>
                <a:gd name="connsiteY5509" fmla="*/ 948069 h 1249044"/>
                <a:gd name="connsiteX5510" fmla="*/ 670084 w 6580821"/>
                <a:gd name="connsiteY5510" fmla="*/ 949009 h 1249044"/>
                <a:gd name="connsiteX5511" fmla="*/ 669144 w 6580821"/>
                <a:gd name="connsiteY5511" fmla="*/ 948069 h 1249044"/>
                <a:gd name="connsiteX5512" fmla="*/ 666750 w 6580821"/>
                <a:gd name="connsiteY5512" fmla="*/ 948069 h 1249044"/>
                <a:gd name="connsiteX5513" fmla="*/ 666750 w 6580821"/>
                <a:gd name="connsiteY5513" fmla="*/ 949008 h 1249044"/>
                <a:gd name="connsiteX5514" fmla="*/ 665551 w 6580821"/>
                <a:gd name="connsiteY5514" fmla="*/ 949008 h 1249044"/>
                <a:gd name="connsiteX5515" fmla="*/ 665551 w 6580821"/>
                <a:gd name="connsiteY5515" fmla="*/ 952712 h 1249044"/>
                <a:gd name="connsiteX5516" fmla="*/ 664527 w 6580821"/>
                <a:gd name="connsiteY5516" fmla="*/ 952712 h 1249044"/>
                <a:gd name="connsiteX5517" fmla="*/ 664527 w 6580821"/>
                <a:gd name="connsiteY5517" fmla="*/ 957898 h 1249044"/>
                <a:gd name="connsiteX5518" fmla="*/ 660082 w 6580821"/>
                <a:gd name="connsiteY5518" fmla="*/ 957898 h 1249044"/>
                <a:gd name="connsiteX5519" fmla="*/ 660082 w 6580821"/>
                <a:gd name="connsiteY5519" fmla="*/ 957354 h 1249044"/>
                <a:gd name="connsiteX5520" fmla="*/ 656307 w 6580821"/>
                <a:gd name="connsiteY5520" fmla="*/ 957354 h 1249044"/>
                <a:gd name="connsiteX5521" fmla="*/ 656307 w 6580821"/>
                <a:gd name="connsiteY5521" fmla="*/ 961997 h 1249044"/>
                <a:gd name="connsiteX5522" fmla="*/ 651685 w 6580821"/>
                <a:gd name="connsiteY5522" fmla="*/ 961997 h 1249044"/>
                <a:gd name="connsiteX5523" fmla="*/ 647063 w 6580821"/>
                <a:gd name="connsiteY5523" fmla="*/ 961997 h 1249044"/>
                <a:gd name="connsiteX5524" fmla="*/ 647063 w 6580821"/>
                <a:gd name="connsiteY5524" fmla="*/ 966639 h 1249044"/>
                <a:gd name="connsiteX5525" fmla="*/ 642441 w 6580821"/>
                <a:gd name="connsiteY5525" fmla="*/ 966639 h 1249044"/>
                <a:gd name="connsiteX5526" fmla="*/ 637820 w 6580821"/>
                <a:gd name="connsiteY5526" fmla="*/ 966639 h 1249044"/>
                <a:gd name="connsiteX5527" fmla="*/ 637820 w 6580821"/>
                <a:gd name="connsiteY5527" fmla="*/ 971282 h 1249044"/>
                <a:gd name="connsiteX5528" fmla="*/ 635635 w 6580821"/>
                <a:gd name="connsiteY5528" fmla="*/ 971282 h 1249044"/>
                <a:gd name="connsiteX5529" fmla="*/ 635635 w 6580821"/>
                <a:gd name="connsiteY5529" fmla="*/ 973456 h 1249044"/>
                <a:gd name="connsiteX5530" fmla="*/ 633412 w 6580821"/>
                <a:gd name="connsiteY5530" fmla="*/ 973456 h 1249044"/>
                <a:gd name="connsiteX5531" fmla="*/ 633412 w 6580821"/>
                <a:gd name="connsiteY5531" fmla="*/ 971282 h 1249044"/>
                <a:gd name="connsiteX5532" fmla="*/ 633198 w 6580821"/>
                <a:gd name="connsiteY5532" fmla="*/ 971282 h 1249044"/>
                <a:gd name="connsiteX5533" fmla="*/ 628576 w 6580821"/>
                <a:gd name="connsiteY5533" fmla="*/ 971282 h 1249044"/>
                <a:gd name="connsiteX5534" fmla="*/ 628576 w 6580821"/>
                <a:gd name="connsiteY5534" fmla="*/ 975925 h 1249044"/>
                <a:gd name="connsiteX5535" fmla="*/ 623954 w 6580821"/>
                <a:gd name="connsiteY5535" fmla="*/ 975925 h 1249044"/>
                <a:gd name="connsiteX5536" fmla="*/ 619332 w 6580821"/>
                <a:gd name="connsiteY5536" fmla="*/ 975925 h 1249044"/>
                <a:gd name="connsiteX5537" fmla="*/ 619332 w 6580821"/>
                <a:gd name="connsiteY5537" fmla="*/ 980567 h 1249044"/>
                <a:gd name="connsiteX5538" fmla="*/ 614710 w 6580821"/>
                <a:gd name="connsiteY5538" fmla="*/ 980567 h 1249044"/>
                <a:gd name="connsiteX5539" fmla="*/ 610088 w 6580821"/>
                <a:gd name="connsiteY5539" fmla="*/ 980567 h 1249044"/>
                <a:gd name="connsiteX5540" fmla="*/ 610088 w 6580821"/>
                <a:gd name="connsiteY5540" fmla="*/ 985210 h 1249044"/>
                <a:gd name="connsiteX5541" fmla="*/ 605466 w 6580821"/>
                <a:gd name="connsiteY5541" fmla="*/ 985210 h 1249044"/>
                <a:gd name="connsiteX5542" fmla="*/ 604520 w 6580821"/>
                <a:gd name="connsiteY5542" fmla="*/ 985210 h 1249044"/>
                <a:gd name="connsiteX5543" fmla="*/ 604520 w 6580821"/>
                <a:gd name="connsiteY5543" fmla="*/ 986791 h 1249044"/>
                <a:gd name="connsiteX5544" fmla="*/ 600844 w 6580821"/>
                <a:gd name="connsiteY5544" fmla="*/ 986791 h 1249044"/>
                <a:gd name="connsiteX5545" fmla="*/ 600844 w 6580821"/>
                <a:gd name="connsiteY5545" fmla="*/ 989852 h 1249044"/>
                <a:gd name="connsiteX5546" fmla="*/ 597853 w 6580821"/>
                <a:gd name="connsiteY5546" fmla="*/ 989852 h 1249044"/>
                <a:gd name="connsiteX5547" fmla="*/ 597853 w 6580821"/>
                <a:gd name="connsiteY5547" fmla="*/ 991236 h 1249044"/>
                <a:gd name="connsiteX5548" fmla="*/ 595630 w 6580821"/>
                <a:gd name="connsiteY5548" fmla="*/ 991236 h 1249044"/>
                <a:gd name="connsiteX5549" fmla="*/ 595630 w 6580821"/>
                <a:gd name="connsiteY5549" fmla="*/ 989852 h 1249044"/>
                <a:gd name="connsiteX5550" fmla="*/ 591601 w 6580821"/>
                <a:gd name="connsiteY5550" fmla="*/ 989852 h 1249044"/>
                <a:gd name="connsiteX5551" fmla="*/ 591601 w 6580821"/>
                <a:gd name="connsiteY5551" fmla="*/ 994495 h 1249044"/>
                <a:gd name="connsiteX5552" fmla="*/ 588963 w 6580821"/>
                <a:gd name="connsiteY5552" fmla="*/ 994495 h 1249044"/>
                <a:gd name="connsiteX5553" fmla="*/ 588963 w 6580821"/>
                <a:gd name="connsiteY5553" fmla="*/ 995681 h 1249044"/>
                <a:gd name="connsiteX5554" fmla="*/ 586740 w 6580821"/>
                <a:gd name="connsiteY5554" fmla="*/ 995681 h 1249044"/>
                <a:gd name="connsiteX5555" fmla="*/ 586740 w 6580821"/>
                <a:gd name="connsiteY5555" fmla="*/ 994495 h 1249044"/>
                <a:gd name="connsiteX5556" fmla="*/ 582357 w 6580821"/>
                <a:gd name="connsiteY5556" fmla="*/ 994495 h 1249044"/>
                <a:gd name="connsiteX5557" fmla="*/ 582357 w 6580821"/>
                <a:gd name="connsiteY5557" fmla="*/ 999137 h 1249044"/>
                <a:gd name="connsiteX5558" fmla="*/ 577735 w 6580821"/>
                <a:gd name="connsiteY5558" fmla="*/ 999137 h 1249044"/>
                <a:gd name="connsiteX5559" fmla="*/ 573113 w 6580821"/>
                <a:gd name="connsiteY5559" fmla="*/ 999137 h 1249044"/>
                <a:gd name="connsiteX5560" fmla="*/ 573113 w 6580821"/>
                <a:gd name="connsiteY5560" fmla="*/ 1003780 h 1249044"/>
                <a:gd name="connsiteX5561" fmla="*/ 571183 w 6580821"/>
                <a:gd name="connsiteY5561" fmla="*/ 1003780 h 1249044"/>
                <a:gd name="connsiteX5562" fmla="*/ 571183 w 6580821"/>
                <a:gd name="connsiteY5562" fmla="*/ 1004571 h 1249044"/>
                <a:gd name="connsiteX5563" fmla="*/ 568960 w 6580821"/>
                <a:gd name="connsiteY5563" fmla="*/ 1004571 h 1249044"/>
                <a:gd name="connsiteX5564" fmla="*/ 568960 w 6580821"/>
                <a:gd name="connsiteY5564" fmla="*/ 1003780 h 1249044"/>
                <a:gd name="connsiteX5565" fmla="*/ 568491 w 6580821"/>
                <a:gd name="connsiteY5565" fmla="*/ 1003780 h 1249044"/>
                <a:gd name="connsiteX5566" fmla="*/ 568491 w 6580821"/>
                <a:gd name="connsiteY5566" fmla="*/ 1008422 h 1249044"/>
                <a:gd name="connsiteX5567" fmla="*/ 563869 w 6580821"/>
                <a:gd name="connsiteY5567" fmla="*/ 1008422 h 1249044"/>
                <a:gd name="connsiteX5568" fmla="*/ 559248 w 6580821"/>
                <a:gd name="connsiteY5568" fmla="*/ 1008422 h 1249044"/>
                <a:gd name="connsiteX5569" fmla="*/ 554626 w 6580821"/>
                <a:gd name="connsiteY5569" fmla="*/ 1008422 h 1249044"/>
                <a:gd name="connsiteX5570" fmla="*/ 554626 w 6580821"/>
                <a:gd name="connsiteY5570" fmla="*/ 1013065 h 1249044"/>
                <a:gd name="connsiteX5571" fmla="*/ 550004 w 6580821"/>
                <a:gd name="connsiteY5571" fmla="*/ 1013065 h 1249044"/>
                <a:gd name="connsiteX5572" fmla="*/ 545382 w 6580821"/>
                <a:gd name="connsiteY5572" fmla="*/ 1013065 h 1249044"/>
                <a:gd name="connsiteX5573" fmla="*/ 545382 w 6580821"/>
                <a:gd name="connsiteY5573" fmla="*/ 1017708 h 1249044"/>
                <a:gd name="connsiteX5574" fmla="*/ 540760 w 6580821"/>
                <a:gd name="connsiteY5574" fmla="*/ 1017708 h 1249044"/>
                <a:gd name="connsiteX5575" fmla="*/ 536138 w 6580821"/>
                <a:gd name="connsiteY5575" fmla="*/ 1017708 h 1249044"/>
                <a:gd name="connsiteX5576" fmla="*/ 536138 w 6580821"/>
                <a:gd name="connsiteY5576" fmla="*/ 1017906 h 1249044"/>
                <a:gd name="connsiteX5577" fmla="*/ 540067 w 6580821"/>
                <a:gd name="connsiteY5577" fmla="*/ 1017906 h 1249044"/>
                <a:gd name="connsiteX5578" fmla="*/ 542290 w 6580821"/>
                <a:gd name="connsiteY5578" fmla="*/ 1017906 h 1249044"/>
                <a:gd name="connsiteX5579" fmla="*/ 542290 w 6580821"/>
                <a:gd name="connsiteY5579" fmla="*/ 1020129 h 1249044"/>
                <a:gd name="connsiteX5580" fmla="*/ 542290 w 6580821"/>
                <a:gd name="connsiteY5580" fmla="*/ 1022351 h 1249044"/>
                <a:gd name="connsiteX5581" fmla="*/ 540067 w 6580821"/>
                <a:gd name="connsiteY5581" fmla="*/ 1022351 h 1249044"/>
                <a:gd name="connsiteX5582" fmla="*/ 535622 w 6580821"/>
                <a:gd name="connsiteY5582" fmla="*/ 1022351 h 1249044"/>
                <a:gd name="connsiteX5583" fmla="*/ 535622 w 6580821"/>
                <a:gd name="connsiteY5583" fmla="*/ 1022350 h 1249044"/>
                <a:gd name="connsiteX5584" fmla="*/ 531516 w 6580821"/>
                <a:gd name="connsiteY5584" fmla="*/ 1022350 h 1249044"/>
                <a:gd name="connsiteX5585" fmla="*/ 531516 w 6580821"/>
                <a:gd name="connsiteY5585" fmla="*/ 1026796 h 1249044"/>
                <a:gd name="connsiteX5586" fmla="*/ 532289 w 6580821"/>
                <a:gd name="connsiteY5586" fmla="*/ 1026796 h 1249044"/>
                <a:gd name="connsiteX5587" fmla="*/ 533400 w 6580821"/>
                <a:gd name="connsiteY5587" fmla="*/ 1026796 h 1249044"/>
                <a:gd name="connsiteX5588" fmla="*/ 533400 w 6580821"/>
                <a:gd name="connsiteY5588" fmla="*/ 1027907 h 1249044"/>
                <a:gd name="connsiteX5589" fmla="*/ 533401 w 6580821"/>
                <a:gd name="connsiteY5589" fmla="*/ 1027908 h 1249044"/>
                <a:gd name="connsiteX5590" fmla="*/ 533400 w 6580821"/>
                <a:gd name="connsiteY5590" fmla="*/ 1027909 h 1249044"/>
                <a:gd name="connsiteX5591" fmla="*/ 533400 w 6580821"/>
                <a:gd name="connsiteY5591" fmla="*/ 1029019 h 1249044"/>
                <a:gd name="connsiteX5592" fmla="*/ 532290 w 6580821"/>
                <a:gd name="connsiteY5592" fmla="*/ 1029019 h 1249044"/>
                <a:gd name="connsiteX5593" fmla="*/ 532289 w 6580821"/>
                <a:gd name="connsiteY5593" fmla="*/ 1029020 h 1249044"/>
                <a:gd name="connsiteX5594" fmla="*/ 532288 w 6580821"/>
                <a:gd name="connsiteY5594" fmla="*/ 1029019 h 1249044"/>
                <a:gd name="connsiteX5595" fmla="*/ 531177 w 6580821"/>
                <a:gd name="connsiteY5595" fmla="*/ 1029019 h 1249044"/>
                <a:gd name="connsiteX5596" fmla="*/ 531177 w 6580821"/>
                <a:gd name="connsiteY5596" fmla="*/ 1027908 h 1249044"/>
                <a:gd name="connsiteX5597" fmla="*/ 531177 w 6580821"/>
                <a:gd name="connsiteY5597" fmla="*/ 1026993 h 1249044"/>
                <a:gd name="connsiteX5598" fmla="*/ 528955 w 6580821"/>
                <a:gd name="connsiteY5598" fmla="*/ 1026993 h 1249044"/>
                <a:gd name="connsiteX5599" fmla="*/ 528955 w 6580821"/>
                <a:gd name="connsiteY5599" fmla="*/ 1029019 h 1249044"/>
                <a:gd name="connsiteX5600" fmla="*/ 526732 w 6580821"/>
                <a:gd name="connsiteY5600" fmla="*/ 1029019 h 1249044"/>
                <a:gd name="connsiteX5601" fmla="*/ 526732 w 6580821"/>
                <a:gd name="connsiteY5601" fmla="*/ 1026993 h 1249044"/>
                <a:gd name="connsiteX5602" fmla="*/ 522273 w 6580821"/>
                <a:gd name="connsiteY5602" fmla="*/ 1026993 h 1249044"/>
                <a:gd name="connsiteX5603" fmla="*/ 517651 w 6580821"/>
                <a:gd name="connsiteY5603" fmla="*/ 1026993 h 1249044"/>
                <a:gd name="connsiteX5604" fmla="*/ 517651 w 6580821"/>
                <a:gd name="connsiteY5604" fmla="*/ 1031635 h 1249044"/>
                <a:gd name="connsiteX5605" fmla="*/ 513029 w 6580821"/>
                <a:gd name="connsiteY5605" fmla="*/ 1031635 h 1249044"/>
                <a:gd name="connsiteX5606" fmla="*/ 513003 w 6580821"/>
                <a:gd name="connsiteY5606" fmla="*/ 1031635 h 1249044"/>
                <a:gd name="connsiteX5607" fmla="*/ 508952 w 6580821"/>
                <a:gd name="connsiteY5607" fmla="*/ 1035686 h 1249044"/>
                <a:gd name="connsiteX5608" fmla="*/ 508952 w 6580821"/>
                <a:gd name="connsiteY5608" fmla="*/ 1031635 h 1249044"/>
                <a:gd name="connsiteX5609" fmla="*/ 508407 w 6580821"/>
                <a:gd name="connsiteY5609" fmla="*/ 1031635 h 1249044"/>
                <a:gd name="connsiteX5610" fmla="*/ 508407 w 6580821"/>
                <a:gd name="connsiteY5610" fmla="*/ 1036278 h 1249044"/>
                <a:gd name="connsiteX5611" fmla="*/ 503785 w 6580821"/>
                <a:gd name="connsiteY5611" fmla="*/ 1036278 h 1249044"/>
                <a:gd name="connsiteX5612" fmla="*/ 503785 w 6580821"/>
                <a:gd name="connsiteY5612" fmla="*/ 1040920 h 1249044"/>
                <a:gd name="connsiteX5613" fmla="*/ 501964 w 6580821"/>
                <a:gd name="connsiteY5613" fmla="*/ 1040920 h 1249044"/>
                <a:gd name="connsiteX5614" fmla="*/ 502286 w 6580821"/>
                <a:gd name="connsiteY5614" fmla="*/ 1041243 h 1249044"/>
                <a:gd name="connsiteX5615" fmla="*/ 501174 w 6580821"/>
                <a:gd name="connsiteY5615" fmla="*/ 1042355 h 1249044"/>
                <a:gd name="connsiteX5616" fmla="*/ 500062 w 6580821"/>
                <a:gd name="connsiteY5616" fmla="*/ 1041243 h 1249044"/>
                <a:gd name="connsiteX5617" fmla="*/ 500385 w 6580821"/>
                <a:gd name="connsiteY5617" fmla="*/ 1040920 h 1249044"/>
                <a:gd name="connsiteX5618" fmla="*/ 499163 w 6580821"/>
                <a:gd name="connsiteY5618" fmla="*/ 1040920 h 1249044"/>
                <a:gd name="connsiteX5619" fmla="*/ 494541 w 6580821"/>
                <a:gd name="connsiteY5619" fmla="*/ 1040920 h 1249044"/>
                <a:gd name="connsiteX5620" fmla="*/ 489919 w 6580821"/>
                <a:gd name="connsiteY5620" fmla="*/ 1040920 h 1249044"/>
                <a:gd name="connsiteX5621" fmla="*/ 489919 w 6580821"/>
                <a:gd name="connsiteY5621" fmla="*/ 1044576 h 1249044"/>
                <a:gd name="connsiteX5622" fmla="*/ 491173 w 6580821"/>
                <a:gd name="connsiteY5622" fmla="*/ 1044576 h 1249044"/>
                <a:gd name="connsiteX5623" fmla="*/ 491173 w 6580821"/>
                <a:gd name="connsiteY5623" fmla="*/ 1046799 h 1249044"/>
                <a:gd name="connsiteX5624" fmla="*/ 488950 w 6580821"/>
                <a:gd name="connsiteY5624" fmla="*/ 1046799 h 1249044"/>
                <a:gd name="connsiteX5625" fmla="*/ 488950 w 6580821"/>
                <a:gd name="connsiteY5625" fmla="*/ 1045563 h 1249044"/>
                <a:gd name="connsiteX5626" fmla="*/ 485298 w 6580821"/>
                <a:gd name="connsiteY5626" fmla="*/ 1045563 h 1249044"/>
                <a:gd name="connsiteX5627" fmla="*/ 484505 w 6580821"/>
                <a:gd name="connsiteY5627" fmla="*/ 1046359 h 1249044"/>
                <a:gd name="connsiteX5628" fmla="*/ 484505 w 6580821"/>
                <a:gd name="connsiteY5628" fmla="*/ 1049021 h 1249044"/>
                <a:gd name="connsiteX5629" fmla="*/ 482283 w 6580821"/>
                <a:gd name="connsiteY5629" fmla="*/ 1049021 h 1249044"/>
                <a:gd name="connsiteX5630" fmla="*/ 482283 w 6580821"/>
                <a:gd name="connsiteY5630" fmla="*/ 1051244 h 1249044"/>
                <a:gd name="connsiteX5631" fmla="*/ 480060 w 6580821"/>
                <a:gd name="connsiteY5631" fmla="*/ 1051244 h 1249044"/>
                <a:gd name="connsiteX5632" fmla="*/ 480060 w 6580821"/>
                <a:gd name="connsiteY5632" fmla="*/ 1050205 h 1249044"/>
                <a:gd name="connsiteX5633" fmla="*/ 476054 w 6580821"/>
                <a:gd name="connsiteY5633" fmla="*/ 1050205 h 1249044"/>
                <a:gd name="connsiteX5634" fmla="*/ 475615 w 6580821"/>
                <a:gd name="connsiteY5634" fmla="*/ 1050646 h 1249044"/>
                <a:gd name="connsiteX5635" fmla="*/ 475615 w 6580821"/>
                <a:gd name="connsiteY5635" fmla="*/ 1053466 h 1249044"/>
                <a:gd name="connsiteX5636" fmla="*/ 472808 w 6580821"/>
                <a:gd name="connsiteY5636" fmla="*/ 1053466 h 1249044"/>
                <a:gd name="connsiteX5637" fmla="*/ 471432 w 6580821"/>
                <a:gd name="connsiteY5637" fmla="*/ 1054848 h 1249044"/>
                <a:gd name="connsiteX5638" fmla="*/ 468948 w 6580821"/>
                <a:gd name="connsiteY5638" fmla="*/ 1054848 h 1249044"/>
                <a:gd name="connsiteX5639" fmla="*/ 468948 w 6580821"/>
                <a:gd name="connsiteY5639" fmla="*/ 1060134 h 1249044"/>
                <a:gd name="connsiteX5640" fmla="*/ 466725 w 6580821"/>
                <a:gd name="connsiteY5640" fmla="*/ 1060134 h 1249044"/>
                <a:gd name="connsiteX5641" fmla="*/ 466725 w 6580821"/>
                <a:gd name="connsiteY5641" fmla="*/ 1059491 h 1249044"/>
                <a:gd name="connsiteX5642" fmla="*/ 462188 w 6580821"/>
                <a:gd name="connsiteY5642" fmla="*/ 1059491 h 1249044"/>
                <a:gd name="connsiteX5643" fmla="*/ 457566 w 6580821"/>
                <a:gd name="connsiteY5643" fmla="*/ 1059491 h 1249044"/>
                <a:gd name="connsiteX5644" fmla="*/ 457566 w 6580821"/>
                <a:gd name="connsiteY5644" fmla="*/ 1064133 h 1249044"/>
                <a:gd name="connsiteX5645" fmla="*/ 452944 w 6580821"/>
                <a:gd name="connsiteY5645" fmla="*/ 1064133 h 1249044"/>
                <a:gd name="connsiteX5646" fmla="*/ 448322 w 6580821"/>
                <a:gd name="connsiteY5646" fmla="*/ 1064133 h 1249044"/>
                <a:gd name="connsiteX5647" fmla="*/ 443701 w 6580821"/>
                <a:gd name="connsiteY5647" fmla="*/ 1064133 h 1249044"/>
                <a:gd name="connsiteX5648" fmla="*/ 443701 w 6580821"/>
                <a:gd name="connsiteY5648" fmla="*/ 1068776 h 1249044"/>
                <a:gd name="connsiteX5649" fmla="*/ 439079 w 6580821"/>
                <a:gd name="connsiteY5649" fmla="*/ 1068776 h 1249044"/>
                <a:gd name="connsiteX5650" fmla="*/ 439079 w 6580821"/>
                <a:gd name="connsiteY5650" fmla="*/ 1073418 h 1249044"/>
                <a:gd name="connsiteX5651" fmla="*/ 434457 w 6580821"/>
                <a:gd name="connsiteY5651" fmla="*/ 1073418 h 1249044"/>
                <a:gd name="connsiteX5652" fmla="*/ 429835 w 6580821"/>
                <a:gd name="connsiteY5652" fmla="*/ 1073418 h 1249044"/>
                <a:gd name="connsiteX5653" fmla="*/ 425213 w 6580821"/>
                <a:gd name="connsiteY5653" fmla="*/ 1073418 h 1249044"/>
                <a:gd name="connsiteX5654" fmla="*/ 425213 w 6580821"/>
                <a:gd name="connsiteY5654" fmla="*/ 1078061 h 1249044"/>
                <a:gd name="connsiteX5655" fmla="*/ 420591 w 6580821"/>
                <a:gd name="connsiteY5655" fmla="*/ 1078061 h 1249044"/>
                <a:gd name="connsiteX5656" fmla="*/ 420053 w 6580821"/>
                <a:gd name="connsiteY5656" fmla="*/ 1078601 h 1249044"/>
                <a:gd name="connsiteX5657" fmla="*/ 420053 w 6580821"/>
                <a:gd name="connsiteY5657" fmla="*/ 1082358 h 1249044"/>
                <a:gd name="connsiteX5658" fmla="*/ 416313 w 6580821"/>
                <a:gd name="connsiteY5658" fmla="*/ 1082358 h 1249044"/>
                <a:gd name="connsiteX5659" fmla="*/ 415969 w 6580821"/>
                <a:gd name="connsiteY5659" fmla="*/ 1082703 h 1249044"/>
                <a:gd name="connsiteX5660" fmla="*/ 411347 w 6580821"/>
                <a:gd name="connsiteY5660" fmla="*/ 1082703 h 1249044"/>
                <a:gd name="connsiteX5661" fmla="*/ 406726 w 6580821"/>
                <a:gd name="connsiteY5661" fmla="*/ 1082703 h 1249044"/>
                <a:gd name="connsiteX5662" fmla="*/ 406726 w 6580821"/>
                <a:gd name="connsiteY5662" fmla="*/ 1086803 h 1249044"/>
                <a:gd name="connsiteX5663" fmla="*/ 408941 w 6580821"/>
                <a:gd name="connsiteY5663" fmla="*/ 1086803 h 1249044"/>
                <a:gd name="connsiteX5664" fmla="*/ 408941 w 6580821"/>
                <a:gd name="connsiteY5664" fmla="*/ 1089026 h 1249044"/>
                <a:gd name="connsiteX5665" fmla="*/ 406718 w 6580821"/>
                <a:gd name="connsiteY5665" fmla="*/ 1089026 h 1249044"/>
                <a:gd name="connsiteX5666" fmla="*/ 406718 w 6580821"/>
                <a:gd name="connsiteY5666" fmla="*/ 1087346 h 1249044"/>
                <a:gd name="connsiteX5667" fmla="*/ 404496 w 6580821"/>
                <a:gd name="connsiteY5667" fmla="*/ 1087346 h 1249044"/>
                <a:gd name="connsiteX5668" fmla="*/ 404496 w 6580821"/>
                <a:gd name="connsiteY5668" fmla="*/ 1087914 h 1249044"/>
                <a:gd name="connsiteX5669" fmla="*/ 404497 w 6580821"/>
                <a:gd name="connsiteY5669" fmla="*/ 1087915 h 1249044"/>
                <a:gd name="connsiteX5670" fmla="*/ 404496 w 6580821"/>
                <a:gd name="connsiteY5670" fmla="*/ 1087916 h 1249044"/>
                <a:gd name="connsiteX5671" fmla="*/ 404496 w 6580821"/>
                <a:gd name="connsiteY5671" fmla="*/ 1089026 h 1249044"/>
                <a:gd name="connsiteX5672" fmla="*/ 403386 w 6580821"/>
                <a:gd name="connsiteY5672" fmla="*/ 1089026 h 1249044"/>
                <a:gd name="connsiteX5673" fmla="*/ 403385 w 6580821"/>
                <a:gd name="connsiteY5673" fmla="*/ 1089027 h 1249044"/>
                <a:gd name="connsiteX5674" fmla="*/ 403384 w 6580821"/>
                <a:gd name="connsiteY5674" fmla="*/ 1089026 h 1249044"/>
                <a:gd name="connsiteX5675" fmla="*/ 402273 w 6580821"/>
                <a:gd name="connsiteY5675" fmla="*/ 1089026 h 1249044"/>
                <a:gd name="connsiteX5676" fmla="*/ 402273 w 6580821"/>
                <a:gd name="connsiteY5676" fmla="*/ 1087915 h 1249044"/>
                <a:gd name="connsiteX5677" fmla="*/ 402273 w 6580821"/>
                <a:gd name="connsiteY5677" fmla="*/ 1087346 h 1249044"/>
                <a:gd name="connsiteX5678" fmla="*/ 402104 w 6580821"/>
                <a:gd name="connsiteY5678" fmla="*/ 1087346 h 1249044"/>
                <a:gd name="connsiteX5679" fmla="*/ 399483 w 6580821"/>
                <a:gd name="connsiteY5679" fmla="*/ 1087346 h 1249044"/>
                <a:gd name="connsiteX5680" fmla="*/ 400052 w 6580821"/>
                <a:gd name="connsiteY5680" fmla="*/ 1087915 h 1249044"/>
                <a:gd name="connsiteX5681" fmla="*/ 398940 w 6580821"/>
                <a:gd name="connsiteY5681" fmla="*/ 1089027 h 1249044"/>
                <a:gd name="connsiteX5682" fmla="*/ 397828 w 6580821"/>
                <a:gd name="connsiteY5682" fmla="*/ 1087915 h 1249044"/>
                <a:gd name="connsiteX5683" fmla="*/ 398397 w 6580821"/>
                <a:gd name="connsiteY5683" fmla="*/ 1087346 h 1249044"/>
                <a:gd name="connsiteX5684" fmla="*/ 397482 w 6580821"/>
                <a:gd name="connsiteY5684" fmla="*/ 1087346 h 1249044"/>
                <a:gd name="connsiteX5685" fmla="*/ 397285 w 6580821"/>
                <a:gd name="connsiteY5685" fmla="*/ 1087346 h 1249044"/>
                <a:gd name="connsiteX5686" fmla="*/ 393383 w 6580821"/>
                <a:gd name="connsiteY5686" fmla="*/ 1091248 h 1249044"/>
                <a:gd name="connsiteX5687" fmla="*/ 393383 w 6580821"/>
                <a:gd name="connsiteY5687" fmla="*/ 1087346 h 1249044"/>
                <a:gd name="connsiteX5688" fmla="*/ 392860 w 6580821"/>
                <a:gd name="connsiteY5688" fmla="*/ 1087346 h 1249044"/>
                <a:gd name="connsiteX5689" fmla="*/ 392860 w 6580821"/>
                <a:gd name="connsiteY5689" fmla="*/ 1091988 h 1249044"/>
                <a:gd name="connsiteX5690" fmla="*/ 391161 w 6580821"/>
                <a:gd name="connsiteY5690" fmla="*/ 1091988 h 1249044"/>
                <a:gd name="connsiteX5691" fmla="*/ 391161 w 6580821"/>
                <a:gd name="connsiteY5691" fmla="*/ 1093471 h 1249044"/>
                <a:gd name="connsiteX5692" fmla="*/ 388938 w 6580821"/>
                <a:gd name="connsiteY5692" fmla="*/ 1093471 h 1249044"/>
                <a:gd name="connsiteX5693" fmla="*/ 388938 w 6580821"/>
                <a:gd name="connsiteY5693" fmla="*/ 1091988 h 1249044"/>
                <a:gd name="connsiteX5694" fmla="*/ 388238 w 6580821"/>
                <a:gd name="connsiteY5694" fmla="*/ 1091988 h 1249044"/>
                <a:gd name="connsiteX5695" fmla="*/ 388198 w 6580821"/>
                <a:gd name="connsiteY5695" fmla="*/ 1091988 h 1249044"/>
                <a:gd name="connsiteX5696" fmla="*/ 384493 w 6580821"/>
                <a:gd name="connsiteY5696" fmla="*/ 1095693 h 1249044"/>
                <a:gd name="connsiteX5697" fmla="*/ 384493 w 6580821"/>
                <a:gd name="connsiteY5697" fmla="*/ 1091988 h 1249044"/>
                <a:gd name="connsiteX5698" fmla="*/ 383616 w 6580821"/>
                <a:gd name="connsiteY5698" fmla="*/ 1091988 h 1249044"/>
                <a:gd name="connsiteX5699" fmla="*/ 383616 w 6580821"/>
                <a:gd name="connsiteY5699" fmla="*/ 1096631 h 1249044"/>
                <a:gd name="connsiteX5700" fmla="*/ 378994 w 6580821"/>
                <a:gd name="connsiteY5700" fmla="*/ 1096631 h 1249044"/>
                <a:gd name="connsiteX5701" fmla="*/ 378641 w 6580821"/>
                <a:gd name="connsiteY5701" fmla="*/ 1096631 h 1249044"/>
                <a:gd name="connsiteX5702" fmla="*/ 374372 w 6580821"/>
                <a:gd name="connsiteY5702" fmla="*/ 1099477 h 1249044"/>
                <a:gd name="connsiteX5703" fmla="*/ 374372 w 6580821"/>
                <a:gd name="connsiteY5703" fmla="*/ 1100138 h 1249044"/>
                <a:gd name="connsiteX5704" fmla="*/ 375603 w 6580821"/>
                <a:gd name="connsiteY5704" fmla="*/ 1100138 h 1249044"/>
                <a:gd name="connsiteX5705" fmla="*/ 375603 w 6580821"/>
                <a:gd name="connsiteY5705" fmla="*/ 1102361 h 1249044"/>
                <a:gd name="connsiteX5706" fmla="*/ 373380 w 6580821"/>
                <a:gd name="connsiteY5706" fmla="*/ 1102361 h 1249044"/>
                <a:gd name="connsiteX5707" fmla="*/ 370048 w 6580821"/>
                <a:gd name="connsiteY5707" fmla="*/ 1102361 h 1249044"/>
                <a:gd name="connsiteX5708" fmla="*/ 370047 w 6580821"/>
                <a:gd name="connsiteY5708" fmla="*/ 1102362 h 1249044"/>
                <a:gd name="connsiteX5709" fmla="*/ 370046 w 6580821"/>
                <a:gd name="connsiteY5709" fmla="*/ 1102361 h 1249044"/>
                <a:gd name="connsiteX5710" fmla="*/ 368935 w 6580821"/>
                <a:gd name="connsiteY5710" fmla="*/ 1102361 h 1249044"/>
                <a:gd name="connsiteX5711" fmla="*/ 368935 w 6580821"/>
                <a:gd name="connsiteY5711" fmla="*/ 1101274 h 1249044"/>
                <a:gd name="connsiteX5712" fmla="*/ 367800 w 6580821"/>
                <a:gd name="connsiteY5712" fmla="*/ 1101274 h 1249044"/>
                <a:gd name="connsiteX5713" fmla="*/ 365129 w 6580821"/>
                <a:gd name="connsiteY5713" fmla="*/ 1103945 h 1249044"/>
                <a:gd name="connsiteX5714" fmla="*/ 365129 w 6580821"/>
                <a:gd name="connsiteY5714" fmla="*/ 1104583 h 1249044"/>
                <a:gd name="connsiteX5715" fmla="*/ 366713 w 6580821"/>
                <a:gd name="connsiteY5715" fmla="*/ 1104583 h 1249044"/>
                <a:gd name="connsiteX5716" fmla="*/ 366713 w 6580821"/>
                <a:gd name="connsiteY5716" fmla="*/ 1106806 h 1249044"/>
                <a:gd name="connsiteX5717" fmla="*/ 364490 w 6580821"/>
                <a:gd name="connsiteY5717" fmla="*/ 1106806 h 1249044"/>
                <a:gd name="connsiteX5718" fmla="*/ 364490 w 6580821"/>
                <a:gd name="connsiteY5718" fmla="*/ 1105916 h 1249044"/>
                <a:gd name="connsiteX5719" fmla="*/ 362268 w 6580821"/>
                <a:gd name="connsiteY5719" fmla="*/ 1105916 h 1249044"/>
                <a:gd name="connsiteX5720" fmla="*/ 362268 w 6580821"/>
                <a:gd name="connsiteY5720" fmla="*/ 1106806 h 1249044"/>
                <a:gd name="connsiteX5721" fmla="*/ 360045 w 6580821"/>
                <a:gd name="connsiteY5721" fmla="*/ 1106806 h 1249044"/>
                <a:gd name="connsiteX5722" fmla="*/ 360045 w 6580821"/>
                <a:gd name="connsiteY5722" fmla="*/ 1105916 h 1249044"/>
                <a:gd name="connsiteX5723" fmla="*/ 355885 w 6580821"/>
                <a:gd name="connsiteY5723" fmla="*/ 1105916 h 1249044"/>
                <a:gd name="connsiteX5724" fmla="*/ 355885 w 6580821"/>
                <a:gd name="connsiteY5724" fmla="*/ 1110559 h 1249044"/>
                <a:gd name="connsiteX5725" fmla="*/ 351263 w 6580821"/>
                <a:gd name="connsiteY5725" fmla="*/ 1110559 h 1249044"/>
                <a:gd name="connsiteX5726" fmla="*/ 346641 w 6580821"/>
                <a:gd name="connsiteY5726" fmla="*/ 1110559 h 1249044"/>
                <a:gd name="connsiteX5727" fmla="*/ 342019 w 6580821"/>
                <a:gd name="connsiteY5727" fmla="*/ 1110559 h 1249044"/>
                <a:gd name="connsiteX5728" fmla="*/ 342019 w 6580821"/>
                <a:gd name="connsiteY5728" fmla="*/ 1115201 h 1249044"/>
                <a:gd name="connsiteX5729" fmla="*/ 337397 w 6580821"/>
                <a:gd name="connsiteY5729" fmla="*/ 1115201 h 1249044"/>
                <a:gd name="connsiteX5730" fmla="*/ 332775 w 6580821"/>
                <a:gd name="connsiteY5730" fmla="*/ 1115201 h 1249044"/>
                <a:gd name="connsiteX5731" fmla="*/ 332775 w 6580821"/>
                <a:gd name="connsiteY5731" fmla="*/ 1119844 h 1249044"/>
                <a:gd name="connsiteX5732" fmla="*/ 328154 w 6580821"/>
                <a:gd name="connsiteY5732" fmla="*/ 1119844 h 1249044"/>
                <a:gd name="connsiteX5733" fmla="*/ 323532 w 6580821"/>
                <a:gd name="connsiteY5733" fmla="*/ 1119844 h 1249044"/>
                <a:gd name="connsiteX5734" fmla="*/ 318910 w 6580821"/>
                <a:gd name="connsiteY5734" fmla="*/ 1119844 h 1249044"/>
                <a:gd name="connsiteX5735" fmla="*/ 318910 w 6580821"/>
                <a:gd name="connsiteY5735" fmla="*/ 1124486 h 1249044"/>
                <a:gd name="connsiteX5736" fmla="*/ 314288 w 6580821"/>
                <a:gd name="connsiteY5736" fmla="*/ 1124486 h 1249044"/>
                <a:gd name="connsiteX5737" fmla="*/ 309666 w 6580821"/>
                <a:gd name="connsiteY5737" fmla="*/ 1124486 h 1249044"/>
                <a:gd name="connsiteX5738" fmla="*/ 309666 w 6580821"/>
                <a:gd name="connsiteY5738" fmla="*/ 1129129 h 1249044"/>
                <a:gd name="connsiteX5739" fmla="*/ 306706 w 6580821"/>
                <a:gd name="connsiteY5739" fmla="*/ 1129129 h 1249044"/>
                <a:gd name="connsiteX5740" fmla="*/ 306706 w 6580821"/>
                <a:gd name="connsiteY5740" fmla="*/ 1130142 h 1249044"/>
                <a:gd name="connsiteX5741" fmla="*/ 306707 w 6580821"/>
                <a:gd name="connsiteY5741" fmla="*/ 1130143 h 1249044"/>
                <a:gd name="connsiteX5742" fmla="*/ 306706 w 6580821"/>
                <a:gd name="connsiteY5742" fmla="*/ 1130144 h 1249044"/>
                <a:gd name="connsiteX5743" fmla="*/ 306706 w 6580821"/>
                <a:gd name="connsiteY5743" fmla="*/ 1131254 h 1249044"/>
                <a:gd name="connsiteX5744" fmla="*/ 305596 w 6580821"/>
                <a:gd name="connsiteY5744" fmla="*/ 1131254 h 1249044"/>
                <a:gd name="connsiteX5745" fmla="*/ 305595 w 6580821"/>
                <a:gd name="connsiteY5745" fmla="*/ 1131255 h 1249044"/>
                <a:gd name="connsiteX5746" fmla="*/ 305594 w 6580821"/>
                <a:gd name="connsiteY5746" fmla="*/ 1131254 h 1249044"/>
                <a:gd name="connsiteX5747" fmla="*/ 304483 w 6580821"/>
                <a:gd name="connsiteY5747" fmla="*/ 1131254 h 1249044"/>
                <a:gd name="connsiteX5748" fmla="*/ 304483 w 6580821"/>
                <a:gd name="connsiteY5748" fmla="*/ 1130143 h 1249044"/>
                <a:gd name="connsiteX5749" fmla="*/ 304483 w 6580821"/>
                <a:gd name="connsiteY5749" fmla="*/ 1129129 h 1249044"/>
                <a:gd name="connsiteX5750" fmla="*/ 300422 w 6580821"/>
                <a:gd name="connsiteY5750" fmla="*/ 1129129 h 1249044"/>
                <a:gd name="connsiteX5751" fmla="*/ 295800 w 6580821"/>
                <a:gd name="connsiteY5751" fmla="*/ 1129129 h 1249044"/>
                <a:gd name="connsiteX5752" fmla="*/ 295800 w 6580821"/>
                <a:gd name="connsiteY5752" fmla="*/ 1133771 h 1249044"/>
                <a:gd name="connsiteX5753" fmla="*/ 293371 w 6580821"/>
                <a:gd name="connsiteY5753" fmla="*/ 1133771 h 1249044"/>
                <a:gd name="connsiteX5754" fmla="*/ 293371 w 6580821"/>
                <a:gd name="connsiteY5754" fmla="*/ 1134587 h 1249044"/>
                <a:gd name="connsiteX5755" fmla="*/ 293372 w 6580821"/>
                <a:gd name="connsiteY5755" fmla="*/ 1134588 h 1249044"/>
                <a:gd name="connsiteX5756" fmla="*/ 293371 w 6580821"/>
                <a:gd name="connsiteY5756" fmla="*/ 1134589 h 1249044"/>
                <a:gd name="connsiteX5757" fmla="*/ 293371 w 6580821"/>
                <a:gd name="connsiteY5757" fmla="*/ 1135699 h 1249044"/>
                <a:gd name="connsiteX5758" fmla="*/ 292261 w 6580821"/>
                <a:gd name="connsiteY5758" fmla="*/ 1135699 h 1249044"/>
                <a:gd name="connsiteX5759" fmla="*/ 292260 w 6580821"/>
                <a:gd name="connsiteY5759" fmla="*/ 1135700 h 1249044"/>
                <a:gd name="connsiteX5760" fmla="*/ 292259 w 6580821"/>
                <a:gd name="connsiteY5760" fmla="*/ 1135699 h 1249044"/>
                <a:gd name="connsiteX5761" fmla="*/ 291148 w 6580821"/>
                <a:gd name="connsiteY5761" fmla="*/ 1135699 h 1249044"/>
                <a:gd name="connsiteX5762" fmla="*/ 291148 w 6580821"/>
                <a:gd name="connsiteY5762" fmla="*/ 1134588 h 1249044"/>
                <a:gd name="connsiteX5763" fmla="*/ 291148 w 6580821"/>
                <a:gd name="connsiteY5763" fmla="*/ 1133771 h 1249044"/>
                <a:gd name="connsiteX5764" fmla="*/ 290853 w 6580821"/>
                <a:gd name="connsiteY5764" fmla="*/ 1133771 h 1249044"/>
                <a:gd name="connsiteX5765" fmla="*/ 286703 w 6580821"/>
                <a:gd name="connsiteY5765" fmla="*/ 1137921 h 1249044"/>
                <a:gd name="connsiteX5766" fmla="*/ 286703 w 6580821"/>
                <a:gd name="connsiteY5766" fmla="*/ 1133771 h 1249044"/>
                <a:gd name="connsiteX5767" fmla="*/ 286557 w 6580821"/>
                <a:gd name="connsiteY5767" fmla="*/ 1133771 h 1249044"/>
                <a:gd name="connsiteX5768" fmla="*/ 286557 w 6580821"/>
                <a:gd name="connsiteY5768" fmla="*/ 1138414 h 1249044"/>
                <a:gd name="connsiteX5769" fmla="*/ 284481 w 6580821"/>
                <a:gd name="connsiteY5769" fmla="*/ 1138414 h 1249044"/>
                <a:gd name="connsiteX5770" fmla="*/ 284481 w 6580821"/>
                <a:gd name="connsiteY5770" fmla="*/ 1140144 h 1249044"/>
                <a:gd name="connsiteX5771" fmla="*/ 282258 w 6580821"/>
                <a:gd name="connsiteY5771" fmla="*/ 1140144 h 1249044"/>
                <a:gd name="connsiteX5772" fmla="*/ 282258 w 6580821"/>
                <a:gd name="connsiteY5772" fmla="*/ 1138414 h 1249044"/>
                <a:gd name="connsiteX5773" fmla="*/ 281935 w 6580821"/>
                <a:gd name="connsiteY5773" fmla="*/ 1138414 h 1249044"/>
                <a:gd name="connsiteX5774" fmla="*/ 280036 w 6580821"/>
                <a:gd name="connsiteY5774" fmla="*/ 1138414 h 1249044"/>
                <a:gd name="connsiteX5775" fmla="*/ 280036 w 6580821"/>
                <a:gd name="connsiteY5775" fmla="*/ 1140144 h 1249044"/>
                <a:gd name="connsiteX5776" fmla="*/ 277813 w 6580821"/>
                <a:gd name="connsiteY5776" fmla="*/ 1140144 h 1249044"/>
                <a:gd name="connsiteX5777" fmla="*/ 277813 w 6580821"/>
                <a:gd name="connsiteY5777" fmla="*/ 1138414 h 1249044"/>
                <a:gd name="connsiteX5778" fmla="*/ 277313 w 6580821"/>
                <a:gd name="connsiteY5778" fmla="*/ 1138414 h 1249044"/>
                <a:gd name="connsiteX5779" fmla="*/ 273378 w 6580821"/>
                <a:gd name="connsiteY5779" fmla="*/ 1142366 h 1249044"/>
                <a:gd name="connsiteX5780" fmla="*/ 275591 w 6580821"/>
                <a:gd name="connsiteY5780" fmla="*/ 1142366 h 1249044"/>
                <a:gd name="connsiteX5781" fmla="*/ 275591 w 6580821"/>
                <a:gd name="connsiteY5781" fmla="*/ 1144589 h 1249044"/>
                <a:gd name="connsiteX5782" fmla="*/ 273368 w 6580821"/>
                <a:gd name="connsiteY5782" fmla="*/ 1144589 h 1249044"/>
                <a:gd name="connsiteX5783" fmla="*/ 273368 w 6580821"/>
                <a:gd name="connsiteY5783" fmla="*/ 1142376 h 1249044"/>
                <a:gd name="connsiteX5784" fmla="*/ 272691 w 6580821"/>
                <a:gd name="connsiteY5784" fmla="*/ 1143057 h 1249044"/>
                <a:gd name="connsiteX5785" fmla="*/ 271146 w 6580821"/>
                <a:gd name="connsiteY5785" fmla="*/ 1143057 h 1249044"/>
                <a:gd name="connsiteX5786" fmla="*/ 271146 w 6580821"/>
                <a:gd name="connsiteY5786" fmla="*/ 1143477 h 1249044"/>
                <a:gd name="connsiteX5787" fmla="*/ 271147 w 6580821"/>
                <a:gd name="connsiteY5787" fmla="*/ 1143478 h 1249044"/>
                <a:gd name="connsiteX5788" fmla="*/ 271146 w 6580821"/>
                <a:gd name="connsiteY5788" fmla="*/ 1143479 h 1249044"/>
                <a:gd name="connsiteX5789" fmla="*/ 271146 w 6580821"/>
                <a:gd name="connsiteY5789" fmla="*/ 1144589 h 1249044"/>
                <a:gd name="connsiteX5790" fmla="*/ 270036 w 6580821"/>
                <a:gd name="connsiteY5790" fmla="*/ 1144589 h 1249044"/>
                <a:gd name="connsiteX5791" fmla="*/ 270035 w 6580821"/>
                <a:gd name="connsiteY5791" fmla="*/ 1144590 h 1249044"/>
                <a:gd name="connsiteX5792" fmla="*/ 270034 w 6580821"/>
                <a:gd name="connsiteY5792" fmla="*/ 1144589 h 1249044"/>
                <a:gd name="connsiteX5793" fmla="*/ 268923 w 6580821"/>
                <a:gd name="connsiteY5793" fmla="*/ 1144589 h 1249044"/>
                <a:gd name="connsiteX5794" fmla="*/ 268923 w 6580821"/>
                <a:gd name="connsiteY5794" fmla="*/ 1143478 h 1249044"/>
                <a:gd name="connsiteX5795" fmla="*/ 268923 w 6580821"/>
                <a:gd name="connsiteY5795" fmla="*/ 1143057 h 1249044"/>
                <a:gd name="connsiteX5796" fmla="*/ 268069 w 6580821"/>
                <a:gd name="connsiteY5796" fmla="*/ 1143057 h 1249044"/>
                <a:gd name="connsiteX5797" fmla="*/ 264478 w 6580821"/>
                <a:gd name="connsiteY5797" fmla="*/ 1143057 h 1249044"/>
                <a:gd name="connsiteX5798" fmla="*/ 264478 w 6580821"/>
                <a:gd name="connsiteY5798" fmla="*/ 1146811 h 1249044"/>
                <a:gd name="connsiteX5799" fmla="*/ 260033 w 6580821"/>
                <a:gd name="connsiteY5799" fmla="*/ 1146811 h 1249044"/>
                <a:gd name="connsiteX5800" fmla="*/ 263788 w 6580821"/>
                <a:gd name="connsiteY5800" fmla="*/ 1143057 h 1249044"/>
                <a:gd name="connsiteX5801" fmla="*/ 263447 w 6580821"/>
                <a:gd name="connsiteY5801" fmla="*/ 1143057 h 1249044"/>
                <a:gd name="connsiteX5802" fmla="*/ 258825 w 6580821"/>
                <a:gd name="connsiteY5802" fmla="*/ 1147699 h 1249044"/>
                <a:gd name="connsiteX5803" fmla="*/ 255588 w 6580821"/>
                <a:gd name="connsiteY5803" fmla="*/ 1147699 h 1249044"/>
                <a:gd name="connsiteX5804" fmla="*/ 255588 w 6580821"/>
                <a:gd name="connsiteY5804" fmla="*/ 1149034 h 1249044"/>
                <a:gd name="connsiteX5805" fmla="*/ 253365 w 6580821"/>
                <a:gd name="connsiteY5805" fmla="*/ 1149034 h 1249044"/>
                <a:gd name="connsiteX5806" fmla="*/ 253365 w 6580821"/>
                <a:gd name="connsiteY5806" fmla="*/ 1147699 h 1249044"/>
                <a:gd name="connsiteX5807" fmla="*/ 252477 w 6580821"/>
                <a:gd name="connsiteY5807" fmla="*/ 1147699 h 1249044"/>
                <a:gd name="connsiteX5808" fmla="*/ 249582 w 6580821"/>
                <a:gd name="connsiteY5808" fmla="*/ 1150595 h 1249044"/>
                <a:gd name="connsiteX5809" fmla="*/ 249582 w 6580821"/>
                <a:gd name="connsiteY5809" fmla="*/ 1151256 h 1249044"/>
                <a:gd name="connsiteX5810" fmla="*/ 251143 w 6580821"/>
                <a:gd name="connsiteY5810" fmla="*/ 1151256 h 1249044"/>
                <a:gd name="connsiteX5811" fmla="*/ 251143 w 6580821"/>
                <a:gd name="connsiteY5811" fmla="*/ 1153479 h 1249044"/>
                <a:gd name="connsiteX5812" fmla="*/ 248920 w 6580821"/>
                <a:gd name="connsiteY5812" fmla="*/ 1153479 h 1249044"/>
                <a:gd name="connsiteX5813" fmla="*/ 248920 w 6580821"/>
                <a:gd name="connsiteY5813" fmla="*/ 1152342 h 1249044"/>
                <a:gd name="connsiteX5814" fmla="*/ 244960 w 6580821"/>
                <a:gd name="connsiteY5814" fmla="*/ 1152342 h 1249044"/>
                <a:gd name="connsiteX5815" fmla="*/ 240338 w 6580821"/>
                <a:gd name="connsiteY5815" fmla="*/ 1152342 h 1249044"/>
                <a:gd name="connsiteX5816" fmla="*/ 240338 w 6580821"/>
                <a:gd name="connsiteY5816" fmla="*/ 1155701 h 1249044"/>
                <a:gd name="connsiteX5817" fmla="*/ 242253 w 6580821"/>
                <a:gd name="connsiteY5817" fmla="*/ 1155701 h 1249044"/>
                <a:gd name="connsiteX5818" fmla="*/ 242253 w 6580821"/>
                <a:gd name="connsiteY5818" fmla="*/ 1157924 h 1249044"/>
                <a:gd name="connsiteX5819" fmla="*/ 240030 w 6580821"/>
                <a:gd name="connsiteY5819" fmla="*/ 1157924 h 1249044"/>
                <a:gd name="connsiteX5820" fmla="*/ 240030 w 6580821"/>
                <a:gd name="connsiteY5820" fmla="*/ 1156984 h 1249044"/>
                <a:gd name="connsiteX5821" fmla="*/ 237808 w 6580821"/>
                <a:gd name="connsiteY5821" fmla="*/ 1156984 h 1249044"/>
                <a:gd name="connsiteX5822" fmla="*/ 237808 w 6580821"/>
                <a:gd name="connsiteY5822" fmla="*/ 1157924 h 1249044"/>
                <a:gd name="connsiteX5823" fmla="*/ 236698 w 6580821"/>
                <a:gd name="connsiteY5823" fmla="*/ 1157924 h 1249044"/>
                <a:gd name="connsiteX5824" fmla="*/ 236697 w 6580821"/>
                <a:gd name="connsiteY5824" fmla="*/ 1157925 h 1249044"/>
                <a:gd name="connsiteX5825" fmla="*/ 236696 w 6580821"/>
                <a:gd name="connsiteY5825" fmla="*/ 1157924 h 1249044"/>
                <a:gd name="connsiteX5826" fmla="*/ 235585 w 6580821"/>
                <a:gd name="connsiteY5826" fmla="*/ 1157924 h 1249044"/>
                <a:gd name="connsiteX5827" fmla="*/ 235585 w 6580821"/>
                <a:gd name="connsiteY5827" fmla="*/ 1156984 h 1249044"/>
                <a:gd name="connsiteX5828" fmla="*/ 233363 w 6580821"/>
                <a:gd name="connsiteY5828" fmla="*/ 1156984 h 1249044"/>
                <a:gd name="connsiteX5829" fmla="*/ 233363 w 6580821"/>
                <a:gd name="connsiteY5829" fmla="*/ 1157924 h 1249044"/>
                <a:gd name="connsiteX5830" fmla="*/ 231140 w 6580821"/>
                <a:gd name="connsiteY5830" fmla="*/ 1157924 h 1249044"/>
                <a:gd name="connsiteX5831" fmla="*/ 231140 w 6580821"/>
                <a:gd name="connsiteY5831" fmla="*/ 1160146 h 1249044"/>
                <a:gd name="connsiteX5832" fmla="*/ 227946 w 6580821"/>
                <a:gd name="connsiteY5832" fmla="*/ 1160146 h 1249044"/>
                <a:gd name="connsiteX5833" fmla="*/ 227877 w 6580821"/>
                <a:gd name="connsiteY5833" fmla="*/ 1160216 h 1249044"/>
                <a:gd name="connsiteX5834" fmla="*/ 228919 w 6580821"/>
                <a:gd name="connsiteY5834" fmla="*/ 1161258 h 1249044"/>
                <a:gd name="connsiteX5835" fmla="*/ 227807 w 6580821"/>
                <a:gd name="connsiteY5835" fmla="*/ 1162370 h 1249044"/>
                <a:gd name="connsiteX5836" fmla="*/ 226767 w 6580821"/>
                <a:gd name="connsiteY5836" fmla="*/ 1161330 h 1249044"/>
                <a:gd name="connsiteX5837" fmla="*/ 226472 w 6580821"/>
                <a:gd name="connsiteY5837" fmla="*/ 1161627 h 1249044"/>
                <a:gd name="connsiteX5838" fmla="*/ 224473 w 6580821"/>
                <a:gd name="connsiteY5838" fmla="*/ 1161627 h 1249044"/>
                <a:gd name="connsiteX5839" fmla="*/ 224473 w 6580821"/>
                <a:gd name="connsiteY5839" fmla="*/ 1162369 h 1249044"/>
                <a:gd name="connsiteX5840" fmla="*/ 222250 w 6580821"/>
                <a:gd name="connsiteY5840" fmla="*/ 1162369 h 1249044"/>
                <a:gd name="connsiteX5841" fmla="*/ 222250 w 6580821"/>
                <a:gd name="connsiteY5841" fmla="*/ 1161627 h 1249044"/>
                <a:gd name="connsiteX5842" fmla="*/ 221850 w 6580821"/>
                <a:gd name="connsiteY5842" fmla="*/ 1161627 h 1249044"/>
                <a:gd name="connsiteX5843" fmla="*/ 217228 w 6580821"/>
                <a:gd name="connsiteY5843" fmla="*/ 1161627 h 1249044"/>
                <a:gd name="connsiteX5844" fmla="*/ 217228 w 6580821"/>
                <a:gd name="connsiteY5844" fmla="*/ 1166269 h 1249044"/>
                <a:gd name="connsiteX5845" fmla="*/ 212607 w 6580821"/>
                <a:gd name="connsiteY5845" fmla="*/ 1166269 h 1249044"/>
                <a:gd name="connsiteX5846" fmla="*/ 207985 w 6580821"/>
                <a:gd name="connsiteY5846" fmla="*/ 1166269 h 1249044"/>
                <a:gd name="connsiteX5847" fmla="*/ 203363 w 6580821"/>
                <a:gd name="connsiteY5847" fmla="*/ 1166269 h 1249044"/>
                <a:gd name="connsiteX5848" fmla="*/ 203363 w 6580821"/>
                <a:gd name="connsiteY5848" fmla="*/ 1170912 h 1249044"/>
                <a:gd name="connsiteX5849" fmla="*/ 198741 w 6580821"/>
                <a:gd name="connsiteY5849" fmla="*/ 1170912 h 1249044"/>
                <a:gd name="connsiteX5850" fmla="*/ 194119 w 6580821"/>
                <a:gd name="connsiteY5850" fmla="*/ 1170912 h 1249044"/>
                <a:gd name="connsiteX5851" fmla="*/ 189497 w 6580821"/>
                <a:gd name="connsiteY5851" fmla="*/ 1175554 h 1249044"/>
                <a:gd name="connsiteX5852" fmla="*/ 184875 w 6580821"/>
                <a:gd name="connsiteY5852" fmla="*/ 1175554 h 1249044"/>
                <a:gd name="connsiteX5853" fmla="*/ 184875 w 6580821"/>
                <a:gd name="connsiteY5853" fmla="*/ 1180197 h 1249044"/>
                <a:gd name="connsiteX5854" fmla="*/ 182246 w 6580821"/>
                <a:gd name="connsiteY5854" fmla="*/ 1180197 h 1249044"/>
                <a:gd name="connsiteX5855" fmla="*/ 182246 w 6580821"/>
                <a:gd name="connsiteY5855" fmla="*/ 1181259 h 1249044"/>
                <a:gd name="connsiteX5856" fmla="*/ 182247 w 6580821"/>
                <a:gd name="connsiteY5856" fmla="*/ 1181260 h 1249044"/>
                <a:gd name="connsiteX5857" fmla="*/ 182246 w 6580821"/>
                <a:gd name="connsiteY5857" fmla="*/ 1181261 h 1249044"/>
                <a:gd name="connsiteX5858" fmla="*/ 182246 w 6580821"/>
                <a:gd name="connsiteY5858" fmla="*/ 1182371 h 1249044"/>
                <a:gd name="connsiteX5859" fmla="*/ 181136 w 6580821"/>
                <a:gd name="connsiteY5859" fmla="*/ 1182371 h 1249044"/>
                <a:gd name="connsiteX5860" fmla="*/ 181135 w 6580821"/>
                <a:gd name="connsiteY5860" fmla="*/ 1182372 h 1249044"/>
                <a:gd name="connsiteX5861" fmla="*/ 181134 w 6580821"/>
                <a:gd name="connsiteY5861" fmla="*/ 1182371 h 1249044"/>
                <a:gd name="connsiteX5862" fmla="*/ 180023 w 6580821"/>
                <a:gd name="connsiteY5862" fmla="*/ 1182371 h 1249044"/>
                <a:gd name="connsiteX5863" fmla="*/ 180023 w 6580821"/>
                <a:gd name="connsiteY5863" fmla="*/ 1181260 h 1249044"/>
                <a:gd name="connsiteX5864" fmla="*/ 180023 w 6580821"/>
                <a:gd name="connsiteY5864" fmla="*/ 1180197 h 1249044"/>
                <a:gd name="connsiteX5865" fmla="*/ 175632 w 6580821"/>
                <a:gd name="connsiteY5865" fmla="*/ 1180197 h 1249044"/>
                <a:gd name="connsiteX5866" fmla="*/ 175578 w 6580821"/>
                <a:gd name="connsiteY5866" fmla="*/ 1180197 h 1249044"/>
                <a:gd name="connsiteX5867" fmla="*/ 175578 w 6580821"/>
                <a:gd name="connsiteY5867" fmla="*/ 1184593 h 1249044"/>
                <a:gd name="connsiteX5868" fmla="*/ 171133 w 6580821"/>
                <a:gd name="connsiteY5868" fmla="*/ 1184593 h 1249044"/>
                <a:gd name="connsiteX5869" fmla="*/ 166688 w 6580821"/>
                <a:gd name="connsiteY5869" fmla="*/ 1184593 h 1249044"/>
                <a:gd name="connsiteX5870" fmla="*/ 171084 w 6580821"/>
                <a:gd name="connsiteY5870" fmla="*/ 1180197 h 1249044"/>
                <a:gd name="connsiteX5871" fmla="*/ 171010 w 6580821"/>
                <a:gd name="connsiteY5871" fmla="*/ 1180197 h 1249044"/>
                <a:gd name="connsiteX5872" fmla="*/ 166388 w 6580821"/>
                <a:gd name="connsiteY5872" fmla="*/ 1184840 h 1249044"/>
                <a:gd name="connsiteX5873" fmla="*/ 161766 w 6580821"/>
                <a:gd name="connsiteY5873" fmla="*/ 1184840 h 1249044"/>
                <a:gd name="connsiteX5874" fmla="*/ 157144 w 6580821"/>
                <a:gd name="connsiteY5874" fmla="*/ 1189482 h 1249044"/>
                <a:gd name="connsiteX5875" fmla="*/ 152522 w 6580821"/>
                <a:gd name="connsiteY5875" fmla="*/ 1189482 h 1249044"/>
                <a:gd name="connsiteX5876" fmla="*/ 147900 w 6580821"/>
                <a:gd name="connsiteY5876" fmla="*/ 1189482 h 1249044"/>
                <a:gd name="connsiteX5877" fmla="*/ 147900 w 6580821"/>
                <a:gd name="connsiteY5877" fmla="*/ 1194125 h 1249044"/>
                <a:gd name="connsiteX5878" fmla="*/ 143278 w 6580821"/>
                <a:gd name="connsiteY5878" fmla="*/ 1194125 h 1249044"/>
                <a:gd name="connsiteX5879" fmla="*/ 143278 w 6580821"/>
                <a:gd name="connsiteY5879" fmla="*/ 1198767 h 1249044"/>
                <a:gd name="connsiteX5880" fmla="*/ 138656 w 6580821"/>
                <a:gd name="connsiteY5880" fmla="*/ 1198767 h 1249044"/>
                <a:gd name="connsiteX5881" fmla="*/ 134034 w 6580821"/>
                <a:gd name="connsiteY5881" fmla="*/ 1198767 h 1249044"/>
                <a:gd name="connsiteX5882" fmla="*/ 134034 w 6580821"/>
                <a:gd name="connsiteY5882" fmla="*/ 1203410 h 1249044"/>
                <a:gd name="connsiteX5883" fmla="*/ 129412 w 6580821"/>
                <a:gd name="connsiteY5883" fmla="*/ 1203410 h 1249044"/>
                <a:gd name="connsiteX5884" fmla="*/ 129412 w 6580821"/>
                <a:gd name="connsiteY5884" fmla="*/ 1208052 h 1249044"/>
                <a:gd name="connsiteX5885" fmla="*/ 124791 w 6580821"/>
                <a:gd name="connsiteY5885" fmla="*/ 1208052 h 1249044"/>
                <a:gd name="connsiteX5886" fmla="*/ 120169 w 6580821"/>
                <a:gd name="connsiteY5886" fmla="*/ 1208052 h 1249044"/>
                <a:gd name="connsiteX5887" fmla="*/ 120169 w 6580821"/>
                <a:gd name="connsiteY5887" fmla="*/ 1212695 h 1249044"/>
                <a:gd name="connsiteX5888" fmla="*/ 115547 w 6580821"/>
                <a:gd name="connsiteY5888" fmla="*/ 1212695 h 1249044"/>
                <a:gd name="connsiteX5889" fmla="*/ 115547 w 6580821"/>
                <a:gd name="connsiteY5889" fmla="*/ 1217337 h 1249044"/>
                <a:gd name="connsiteX5890" fmla="*/ 110925 w 6580821"/>
                <a:gd name="connsiteY5890" fmla="*/ 1217337 h 1249044"/>
                <a:gd name="connsiteX5891" fmla="*/ 110925 w 6580821"/>
                <a:gd name="connsiteY5891" fmla="*/ 1221980 h 1249044"/>
                <a:gd name="connsiteX5892" fmla="*/ 106303 w 6580821"/>
                <a:gd name="connsiteY5892" fmla="*/ 1221980 h 1249044"/>
                <a:gd name="connsiteX5893" fmla="*/ 101681 w 6580821"/>
                <a:gd name="connsiteY5893" fmla="*/ 1221980 h 1249044"/>
                <a:gd name="connsiteX5894" fmla="*/ 97059 w 6580821"/>
                <a:gd name="connsiteY5894" fmla="*/ 1221980 h 1249044"/>
                <a:gd name="connsiteX5895" fmla="*/ 97059 w 6580821"/>
                <a:gd name="connsiteY5895" fmla="*/ 1226623 h 1249044"/>
                <a:gd name="connsiteX5896" fmla="*/ 92437 w 6580821"/>
                <a:gd name="connsiteY5896" fmla="*/ 1226623 h 1249044"/>
                <a:gd name="connsiteX5897" fmla="*/ 87816 w 6580821"/>
                <a:gd name="connsiteY5897" fmla="*/ 1226623 h 1249044"/>
                <a:gd name="connsiteX5898" fmla="*/ 87816 w 6580821"/>
                <a:gd name="connsiteY5898" fmla="*/ 1231265 h 1249044"/>
                <a:gd name="connsiteX5899" fmla="*/ 83194 w 6580821"/>
                <a:gd name="connsiteY5899" fmla="*/ 1231265 h 1249044"/>
                <a:gd name="connsiteX5900" fmla="*/ 78572 w 6580821"/>
                <a:gd name="connsiteY5900" fmla="*/ 1231265 h 1249044"/>
                <a:gd name="connsiteX5901" fmla="*/ 73950 w 6580821"/>
                <a:gd name="connsiteY5901" fmla="*/ 1231265 h 1249044"/>
                <a:gd name="connsiteX5902" fmla="*/ 69328 w 6580821"/>
                <a:gd name="connsiteY5902" fmla="*/ 1231265 h 1249044"/>
                <a:gd name="connsiteX5903" fmla="*/ 64706 w 6580821"/>
                <a:gd name="connsiteY5903" fmla="*/ 1231265 h 1249044"/>
                <a:gd name="connsiteX5904" fmla="*/ 60084 w 6580821"/>
                <a:gd name="connsiteY5904" fmla="*/ 1231265 h 1249044"/>
                <a:gd name="connsiteX5905" fmla="*/ 55462 w 6580821"/>
                <a:gd name="connsiteY5905" fmla="*/ 1231265 h 1249044"/>
                <a:gd name="connsiteX5906" fmla="*/ 50841 w 6580821"/>
                <a:gd name="connsiteY5906" fmla="*/ 1231265 h 1249044"/>
                <a:gd name="connsiteX5907" fmla="*/ 46219 w 6580821"/>
                <a:gd name="connsiteY5907" fmla="*/ 1226623 h 1249044"/>
                <a:gd name="connsiteX5908" fmla="*/ 41597 w 6580821"/>
                <a:gd name="connsiteY5908" fmla="*/ 1226623 h 1249044"/>
                <a:gd name="connsiteX5909" fmla="*/ 36975 w 6580821"/>
                <a:gd name="connsiteY5909" fmla="*/ 1221980 h 1249044"/>
                <a:gd name="connsiteX5910" fmla="*/ 32353 w 6580821"/>
                <a:gd name="connsiteY5910" fmla="*/ 1221980 h 1249044"/>
                <a:gd name="connsiteX5911" fmla="*/ 32353 w 6580821"/>
                <a:gd name="connsiteY5911" fmla="*/ 1217337 h 1249044"/>
                <a:gd name="connsiteX5912" fmla="*/ 27731 w 6580821"/>
                <a:gd name="connsiteY5912" fmla="*/ 1217337 h 1249044"/>
                <a:gd name="connsiteX5913" fmla="*/ 23109 w 6580821"/>
                <a:gd name="connsiteY5913" fmla="*/ 1217337 h 1249044"/>
                <a:gd name="connsiteX5914" fmla="*/ 23109 w 6580821"/>
                <a:gd name="connsiteY5914" fmla="*/ 1212695 h 1249044"/>
                <a:gd name="connsiteX5915" fmla="*/ 18487 w 6580821"/>
                <a:gd name="connsiteY5915" fmla="*/ 1212695 h 1249044"/>
                <a:gd name="connsiteX5916" fmla="*/ 18487 w 6580821"/>
                <a:gd name="connsiteY5916" fmla="*/ 1208052 h 1249044"/>
                <a:gd name="connsiteX5917" fmla="*/ 18487 w 6580821"/>
                <a:gd name="connsiteY5917" fmla="*/ 1203410 h 1249044"/>
                <a:gd name="connsiteX5918" fmla="*/ 13866 w 6580821"/>
                <a:gd name="connsiteY5918" fmla="*/ 1203410 h 1249044"/>
                <a:gd name="connsiteX5919" fmla="*/ 13866 w 6580821"/>
                <a:gd name="connsiteY5919" fmla="*/ 1198767 h 1249044"/>
                <a:gd name="connsiteX5920" fmla="*/ 13866 w 6580821"/>
                <a:gd name="connsiteY5920" fmla="*/ 1194125 h 1249044"/>
                <a:gd name="connsiteX5921" fmla="*/ 9244 w 6580821"/>
                <a:gd name="connsiteY5921" fmla="*/ 1194125 h 1249044"/>
                <a:gd name="connsiteX5922" fmla="*/ 9244 w 6580821"/>
                <a:gd name="connsiteY5922" fmla="*/ 1189482 h 1249044"/>
                <a:gd name="connsiteX5923" fmla="*/ 4622 w 6580821"/>
                <a:gd name="connsiteY5923" fmla="*/ 1189482 h 1249044"/>
                <a:gd name="connsiteX5924" fmla="*/ 4622 w 6580821"/>
                <a:gd name="connsiteY5924" fmla="*/ 1184840 h 1249044"/>
                <a:gd name="connsiteX5925" fmla="*/ 4622 w 6580821"/>
                <a:gd name="connsiteY5925" fmla="*/ 1180197 h 1249044"/>
                <a:gd name="connsiteX5926" fmla="*/ 4622 w 6580821"/>
                <a:gd name="connsiteY5926" fmla="*/ 1175554 h 1249044"/>
                <a:gd name="connsiteX5927" fmla="*/ 4622 w 6580821"/>
                <a:gd name="connsiteY5927" fmla="*/ 1170912 h 1249044"/>
                <a:gd name="connsiteX5928" fmla="*/ 4622 w 6580821"/>
                <a:gd name="connsiteY5928" fmla="*/ 1166269 h 1249044"/>
                <a:gd name="connsiteX5929" fmla="*/ 4622 w 6580821"/>
                <a:gd name="connsiteY5929" fmla="*/ 1161627 h 1249044"/>
                <a:gd name="connsiteX5930" fmla="*/ 4622 w 6580821"/>
                <a:gd name="connsiteY5930" fmla="*/ 1156984 h 1249044"/>
                <a:gd name="connsiteX5931" fmla="*/ 0 w 6580821"/>
                <a:gd name="connsiteY5931" fmla="*/ 1156984 h 1249044"/>
                <a:gd name="connsiteX5932" fmla="*/ 0 w 6580821"/>
                <a:gd name="connsiteY5932" fmla="*/ 1152342 h 1249044"/>
                <a:gd name="connsiteX5933" fmla="*/ 4622 w 6580821"/>
                <a:gd name="connsiteY5933" fmla="*/ 1152342 h 1249044"/>
                <a:gd name="connsiteX5934" fmla="*/ 4622 w 6580821"/>
                <a:gd name="connsiteY5934" fmla="*/ 1147699 h 1249044"/>
                <a:gd name="connsiteX5935" fmla="*/ 4622 w 6580821"/>
                <a:gd name="connsiteY5935" fmla="*/ 1143057 h 1249044"/>
                <a:gd name="connsiteX5936" fmla="*/ 9244 w 6580821"/>
                <a:gd name="connsiteY5936" fmla="*/ 1143057 h 1249044"/>
                <a:gd name="connsiteX5937" fmla="*/ 9244 w 6580821"/>
                <a:gd name="connsiteY5937" fmla="*/ 1138414 h 1249044"/>
                <a:gd name="connsiteX5938" fmla="*/ 13866 w 6580821"/>
                <a:gd name="connsiteY5938" fmla="*/ 1138414 h 1249044"/>
                <a:gd name="connsiteX5939" fmla="*/ 13866 w 6580821"/>
                <a:gd name="connsiteY5939" fmla="*/ 1133771 h 1249044"/>
                <a:gd name="connsiteX5940" fmla="*/ 13866 w 6580821"/>
                <a:gd name="connsiteY5940" fmla="*/ 1129129 h 1249044"/>
                <a:gd name="connsiteX5941" fmla="*/ 18487 w 6580821"/>
                <a:gd name="connsiteY5941" fmla="*/ 1129129 h 1249044"/>
                <a:gd name="connsiteX5942" fmla="*/ 18487 w 6580821"/>
                <a:gd name="connsiteY5942" fmla="*/ 1124486 h 1249044"/>
                <a:gd name="connsiteX5943" fmla="*/ 23109 w 6580821"/>
                <a:gd name="connsiteY5943" fmla="*/ 1124486 h 1249044"/>
                <a:gd name="connsiteX5944" fmla="*/ 27731 w 6580821"/>
                <a:gd name="connsiteY5944" fmla="*/ 1124486 h 1249044"/>
                <a:gd name="connsiteX5945" fmla="*/ 32353 w 6580821"/>
                <a:gd name="connsiteY5945" fmla="*/ 1124486 h 1249044"/>
                <a:gd name="connsiteX5946" fmla="*/ 32353 w 6580821"/>
                <a:gd name="connsiteY5946" fmla="*/ 1119844 h 1249044"/>
                <a:gd name="connsiteX5947" fmla="*/ 36975 w 6580821"/>
                <a:gd name="connsiteY5947" fmla="*/ 1119844 h 1249044"/>
                <a:gd name="connsiteX5948" fmla="*/ 41597 w 6580821"/>
                <a:gd name="connsiteY5948" fmla="*/ 1119844 h 1249044"/>
                <a:gd name="connsiteX5949" fmla="*/ 41597 w 6580821"/>
                <a:gd name="connsiteY5949" fmla="*/ 1115201 h 1249044"/>
                <a:gd name="connsiteX5950" fmla="*/ 46219 w 6580821"/>
                <a:gd name="connsiteY5950" fmla="*/ 1115201 h 1249044"/>
                <a:gd name="connsiteX5951" fmla="*/ 50841 w 6580821"/>
                <a:gd name="connsiteY5951" fmla="*/ 1115201 h 1249044"/>
                <a:gd name="connsiteX5952" fmla="*/ 50841 w 6580821"/>
                <a:gd name="connsiteY5952" fmla="*/ 1110559 h 1249044"/>
                <a:gd name="connsiteX5953" fmla="*/ 55462 w 6580821"/>
                <a:gd name="connsiteY5953" fmla="*/ 1110559 h 1249044"/>
                <a:gd name="connsiteX5954" fmla="*/ 55462 w 6580821"/>
                <a:gd name="connsiteY5954" fmla="*/ 1105916 h 1249044"/>
                <a:gd name="connsiteX5955" fmla="*/ 60084 w 6580821"/>
                <a:gd name="connsiteY5955" fmla="*/ 1105916 h 1249044"/>
                <a:gd name="connsiteX5956" fmla="*/ 64706 w 6580821"/>
                <a:gd name="connsiteY5956" fmla="*/ 1105916 h 1249044"/>
                <a:gd name="connsiteX5957" fmla="*/ 69328 w 6580821"/>
                <a:gd name="connsiteY5957" fmla="*/ 1105916 h 1249044"/>
                <a:gd name="connsiteX5958" fmla="*/ 69328 w 6580821"/>
                <a:gd name="connsiteY5958" fmla="*/ 1101274 h 1249044"/>
                <a:gd name="connsiteX5959" fmla="*/ 73950 w 6580821"/>
                <a:gd name="connsiteY5959" fmla="*/ 1101274 h 1249044"/>
                <a:gd name="connsiteX5960" fmla="*/ 78572 w 6580821"/>
                <a:gd name="connsiteY5960" fmla="*/ 1101274 h 1249044"/>
                <a:gd name="connsiteX5961" fmla="*/ 83194 w 6580821"/>
                <a:gd name="connsiteY5961" fmla="*/ 1101274 h 1249044"/>
                <a:gd name="connsiteX5962" fmla="*/ 87816 w 6580821"/>
                <a:gd name="connsiteY5962" fmla="*/ 1096631 h 1249044"/>
                <a:gd name="connsiteX5963" fmla="*/ 87816 w 6580821"/>
                <a:gd name="connsiteY5963" fmla="*/ 1091988 h 1249044"/>
                <a:gd name="connsiteX5964" fmla="*/ 92437 w 6580821"/>
                <a:gd name="connsiteY5964" fmla="*/ 1091988 h 1249044"/>
                <a:gd name="connsiteX5965" fmla="*/ 92437 w 6580821"/>
                <a:gd name="connsiteY5965" fmla="*/ 1087346 h 1249044"/>
                <a:gd name="connsiteX5966" fmla="*/ 97059 w 6580821"/>
                <a:gd name="connsiteY5966" fmla="*/ 1087346 h 1249044"/>
                <a:gd name="connsiteX5967" fmla="*/ 101681 w 6580821"/>
                <a:gd name="connsiteY5967" fmla="*/ 1087346 h 1249044"/>
                <a:gd name="connsiteX5968" fmla="*/ 106303 w 6580821"/>
                <a:gd name="connsiteY5968" fmla="*/ 1087346 h 1249044"/>
                <a:gd name="connsiteX5969" fmla="*/ 110925 w 6580821"/>
                <a:gd name="connsiteY5969" fmla="*/ 1087346 h 1249044"/>
                <a:gd name="connsiteX5970" fmla="*/ 115547 w 6580821"/>
                <a:gd name="connsiteY5970" fmla="*/ 1087346 h 1249044"/>
                <a:gd name="connsiteX5971" fmla="*/ 115547 w 6580821"/>
                <a:gd name="connsiteY5971" fmla="*/ 1082703 h 1249044"/>
                <a:gd name="connsiteX5972" fmla="*/ 120169 w 6580821"/>
                <a:gd name="connsiteY5972" fmla="*/ 1082703 h 1249044"/>
                <a:gd name="connsiteX5973" fmla="*/ 120169 w 6580821"/>
                <a:gd name="connsiteY5973" fmla="*/ 1078061 h 1249044"/>
                <a:gd name="connsiteX5974" fmla="*/ 124791 w 6580821"/>
                <a:gd name="connsiteY5974" fmla="*/ 1078061 h 1249044"/>
                <a:gd name="connsiteX5975" fmla="*/ 129412 w 6580821"/>
                <a:gd name="connsiteY5975" fmla="*/ 1073418 h 1249044"/>
                <a:gd name="connsiteX5976" fmla="*/ 134034 w 6580821"/>
                <a:gd name="connsiteY5976" fmla="*/ 1073418 h 1249044"/>
                <a:gd name="connsiteX5977" fmla="*/ 134034 w 6580821"/>
                <a:gd name="connsiteY5977" fmla="*/ 1078061 h 1249044"/>
                <a:gd name="connsiteX5978" fmla="*/ 138656 w 6580821"/>
                <a:gd name="connsiteY5978" fmla="*/ 1073418 h 1249044"/>
                <a:gd name="connsiteX5979" fmla="*/ 138656 w 6580821"/>
                <a:gd name="connsiteY5979" fmla="*/ 1068776 h 1249044"/>
                <a:gd name="connsiteX5980" fmla="*/ 143278 w 6580821"/>
                <a:gd name="connsiteY5980" fmla="*/ 1068776 h 1249044"/>
                <a:gd name="connsiteX5981" fmla="*/ 147900 w 6580821"/>
                <a:gd name="connsiteY5981" fmla="*/ 1068776 h 1249044"/>
                <a:gd name="connsiteX5982" fmla="*/ 152522 w 6580821"/>
                <a:gd name="connsiteY5982" fmla="*/ 1068776 h 1249044"/>
                <a:gd name="connsiteX5983" fmla="*/ 157144 w 6580821"/>
                <a:gd name="connsiteY5983" fmla="*/ 1068776 h 1249044"/>
                <a:gd name="connsiteX5984" fmla="*/ 157144 w 6580821"/>
                <a:gd name="connsiteY5984" fmla="*/ 1064133 h 1249044"/>
                <a:gd name="connsiteX5985" fmla="*/ 161766 w 6580821"/>
                <a:gd name="connsiteY5985" fmla="*/ 1064133 h 1249044"/>
                <a:gd name="connsiteX5986" fmla="*/ 166388 w 6580821"/>
                <a:gd name="connsiteY5986" fmla="*/ 1064133 h 1249044"/>
                <a:gd name="connsiteX5987" fmla="*/ 171010 w 6580821"/>
                <a:gd name="connsiteY5987" fmla="*/ 1064133 h 1249044"/>
                <a:gd name="connsiteX5988" fmla="*/ 171010 w 6580821"/>
                <a:gd name="connsiteY5988" fmla="*/ 1059491 h 1249044"/>
                <a:gd name="connsiteX5989" fmla="*/ 175632 w 6580821"/>
                <a:gd name="connsiteY5989" fmla="*/ 1059491 h 1249044"/>
                <a:gd name="connsiteX5990" fmla="*/ 180253 w 6580821"/>
                <a:gd name="connsiteY5990" fmla="*/ 1059491 h 1249044"/>
                <a:gd name="connsiteX5991" fmla="*/ 184467 w 6580821"/>
                <a:gd name="connsiteY5991" fmla="*/ 1059491 h 1249044"/>
                <a:gd name="connsiteX5992" fmla="*/ 184467 w 6580821"/>
                <a:gd name="connsiteY5992" fmla="*/ 1055689 h 1249044"/>
                <a:gd name="connsiteX5993" fmla="*/ 184467 w 6580821"/>
                <a:gd name="connsiteY5993" fmla="*/ 1053466 h 1249044"/>
                <a:gd name="connsiteX5994" fmla="*/ 186690 w 6580821"/>
                <a:gd name="connsiteY5994" fmla="*/ 1053466 h 1249044"/>
                <a:gd name="connsiteX5995" fmla="*/ 186690 w 6580821"/>
                <a:gd name="connsiteY5995" fmla="*/ 1054848 h 1249044"/>
                <a:gd name="connsiteX5996" fmla="*/ 189497 w 6580821"/>
                <a:gd name="connsiteY5996" fmla="*/ 1054848 h 1249044"/>
                <a:gd name="connsiteX5997" fmla="*/ 194119 w 6580821"/>
                <a:gd name="connsiteY5997" fmla="*/ 1054848 h 1249044"/>
                <a:gd name="connsiteX5998" fmla="*/ 194119 w 6580821"/>
                <a:gd name="connsiteY5998" fmla="*/ 1050205 h 1249044"/>
                <a:gd name="connsiteX5999" fmla="*/ 198741 w 6580821"/>
                <a:gd name="connsiteY5999" fmla="*/ 1050205 h 1249044"/>
                <a:gd name="connsiteX6000" fmla="*/ 198741 w 6580821"/>
                <a:gd name="connsiteY6000" fmla="*/ 1045563 h 1249044"/>
                <a:gd name="connsiteX6001" fmla="*/ 203363 w 6580821"/>
                <a:gd name="connsiteY6001" fmla="*/ 1045563 h 1249044"/>
                <a:gd name="connsiteX6002" fmla="*/ 207985 w 6580821"/>
                <a:gd name="connsiteY6002" fmla="*/ 1045563 h 1249044"/>
                <a:gd name="connsiteX6003" fmla="*/ 212607 w 6580821"/>
                <a:gd name="connsiteY6003" fmla="*/ 1045563 h 1249044"/>
                <a:gd name="connsiteX6004" fmla="*/ 217228 w 6580821"/>
                <a:gd name="connsiteY6004" fmla="*/ 1040920 h 1249044"/>
                <a:gd name="connsiteX6005" fmla="*/ 221850 w 6580821"/>
                <a:gd name="connsiteY6005" fmla="*/ 1040920 h 1249044"/>
                <a:gd name="connsiteX6006" fmla="*/ 226472 w 6580821"/>
                <a:gd name="connsiteY6006" fmla="*/ 1036278 h 1249044"/>
                <a:gd name="connsiteX6007" fmla="*/ 231094 w 6580821"/>
                <a:gd name="connsiteY6007" fmla="*/ 1036278 h 1249044"/>
                <a:gd name="connsiteX6008" fmla="*/ 231094 w 6580821"/>
                <a:gd name="connsiteY6008" fmla="*/ 1031635 h 1249044"/>
                <a:gd name="connsiteX6009" fmla="*/ 235716 w 6580821"/>
                <a:gd name="connsiteY6009" fmla="*/ 1036278 h 1249044"/>
                <a:gd name="connsiteX6010" fmla="*/ 235716 w 6580821"/>
                <a:gd name="connsiteY6010" fmla="*/ 1032484 h 1249044"/>
                <a:gd name="connsiteX6011" fmla="*/ 235585 w 6580821"/>
                <a:gd name="connsiteY6011" fmla="*/ 1032353 h 1249044"/>
                <a:gd name="connsiteX6012" fmla="*/ 235716 w 6580821"/>
                <a:gd name="connsiteY6012" fmla="*/ 1032222 h 1249044"/>
                <a:gd name="connsiteX6013" fmla="*/ 235716 w 6580821"/>
                <a:gd name="connsiteY6013" fmla="*/ 1031635 h 1249044"/>
                <a:gd name="connsiteX6014" fmla="*/ 236303 w 6580821"/>
                <a:gd name="connsiteY6014" fmla="*/ 1031635 h 1249044"/>
                <a:gd name="connsiteX6015" fmla="*/ 236697 w 6580821"/>
                <a:gd name="connsiteY6015" fmla="*/ 1031241 h 1249044"/>
                <a:gd name="connsiteX6016" fmla="*/ 237091 w 6580821"/>
                <a:gd name="connsiteY6016" fmla="*/ 1031635 h 1249044"/>
                <a:gd name="connsiteX6017" fmla="*/ 240030 w 6580821"/>
                <a:gd name="connsiteY6017" fmla="*/ 1031635 h 1249044"/>
                <a:gd name="connsiteX6018" fmla="*/ 240030 w 6580821"/>
                <a:gd name="connsiteY6018" fmla="*/ 1031241 h 1249044"/>
                <a:gd name="connsiteX6019" fmla="*/ 242253 w 6580821"/>
                <a:gd name="connsiteY6019" fmla="*/ 1031241 h 1249044"/>
                <a:gd name="connsiteX6020" fmla="*/ 242253 w 6580821"/>
                <a:gd name="connsiteY6020" fmla="*/ 1031635 h 1249044"/>
                <a:gd name="connsiteX6021" fmla="*/ 244960 w 6580821"/>
                <a:gd name="connsiteY6021" fmla="*/ 1031635 h 1249044"/>
                <a:gd name="connsiteX6022" fmla="*/ 245193 w 6580821"/>
                <a:gd name="connsiteY6022" fmla="*/ 1031635 h 1249044"/>
                <a:gd name="connsiteX6023" fmla="*/ 245587 w 6580821"/>
                <a:gd name="connsiteY6023" fmla="*/ 1031241 h 1249044"/>
                <a:gd name="connsiteX6024" fmla="*/ 245981 w 6580821"/>
                <a:gd name="connsiteY6024" fmla="*/ 1031635 h 1249044"/>
                <a:gd name="connsiteX6025" fmla="*/ 249582 w 6580821"/>
                <a:gd name="connsiteY6025" fmla="*/ 1031635 h 1249044"/>
                <a:gd name="connsiteX6026" fmla="*/ 249582 w 6580821"/>
                <a:gd name="connsiteY6026" fmla="*/ 1026993 h 1249044"/>
                <a:gd name="connsiteX6027" fmla="*/ 254203 w 6580821"/>
                <a:gd name="connsiteY6027" fmla="*/ 1026993 h 1249044"/>
                <a:gd name="connsiteX6028" fmla="*/ 258825 w 6580821"/>
                <a:gd name="connsiteY6028" fmla="*/ 1026993 h 1249044"/>
                <a:gd name="connsiteX6029" fmla="*/ 258825 w 6580821"/>
                <a:gd name="connsiteY6029" fmla="*/ 1022350 h 1249044"/>
                <a:gd name="connsiteX6030" fmla="*/ 263447 w 6580821"/>
                <a:gd name="connsiteY6030" fmla="*/ 1022350 h 1249044"/>
                <a:gd name="connsiteX6031" fmla="*/ 268069 w 6580821"/>
                <a:gd name="connsiteY6031" fmla="*/ 1022350 h 1249044"/>
                <a:gd name="connsiteX6032" fmla="*/ 268069 w 6580821"/>
                <a:gd name="connsiteY6032" fmla="*/ 1017708 h 1249044"/>
                <a:gd name="connsiteX6033" fmla="*/ 272691 w 6580821"/>
                <a:gd name="connsiteY6033" fmla="*/ 1017708 h 1249044"/>
                <a:gd name="connsiteX6034" fmla="*/ 277313 w 6580821"/>
                <a:gd name="connsiteY6034" fmla="*/ 1017708 h 1249044"/>
                <a:gd name="connsiteX6035" fmla="*/ 281935 w 6580821"/>
                <a:gd name="connsiteY6035" fmla="*/ 1013065 h 1249044"/>
                <a:gd name="connsiteX6036" fmla="*/ 286557 w 6580821"/>
                <a:gd name="connsiteY6036" fmla="*/ 1013065 h 1249044"/>
                <a:gd name="connsiteX6037" fmla="*/ 291179 w 6580821"/>
                <a:gd name="connsiteY6037" fmla="*/ 1013065 h 1249044"/>
                <a:gd name="connsiteX6038" fmla="*/ 291543 w 6580821"/>
                <a:gd name="connsiteY6038" fmla="*/ 1013065 h 1249044"/>
                <a:gd name="connsiteX6039" fmla="*/ 295592 w 6580821"/>
                <a:gd name="connsiteY6039" fmla="*/ 1009016 h 1249044"/>
                <a:gd name="connsiteX6040" fmla="*/ 295592 w 6580821"/>
                <a:gd name="connsiteY6040" fmla="*/ 1013065 h 1249044"/>
                <a:gd name="connsiteX6041" fmla="*/ 295800 w 6580821"/>
                <a:gd name="connsiteY6041" fmla="*/ 1013065 h 1249044"/>
                <a:gd name="connsiteX6042" fmla="*/ 295800 w 6580821"/>
                <a:gd name="connsiteY6042" fmla="*/ 1008422 h 1249044"/>
                <a:gd name="connsiteX6043" fmla="*/ 300422 w 6580821"/>
                <a:gd name="connsiteY6043" fmla="*/ 1008422 h 1249044"/>
                <a:gd name="connsiteX6044" fmla="*/ 305044 w 6580821"/>
                <a:gd name="connsiteY6044" fmla="*/ 1008422 h 1249044"/>
                <a:gd name="connsiteX6045" fmla="*/ 309666 w 6580821"/>
                <a:gd name="connsiteY6045" fmla="*/ 1008422 h 1249044"/>
                <a:gd name="connsiteX6046" fmla="*/ 309666 w 6580821"/>
                <a:gd name="connsiteY6046" fmla="*/ 1003780 h 1249044"/>
                <a:gd name="connsiteX6047" fmla="*/ 313372 w 6580821"/>
                <a:gd name="connsiteY6047" fmla="*/ 1003780 h 1249044"/>
                <a:gd name="connsiteX6048" fmla="*/ 313372 w 6580821"/>
                <a:gd name="connsiteY6048" fmla="*/ 1002348 h 1249044"/>
                <a:gd name="connsiteX6049" fmla="*/ 315595 w 6580821"/>
                <a:gd name="connsiteY6049" fmla="*/ 1002348 h 1249044"/>
                <a:gd name="connsiteX6050" fmla="*/ 315595 w 6580821"/>
                <a:gd name="connsiteY6050" fmla="*/ 1003780 h 1249044"/>
                <a:gd name="connsiteX6051" fmla="*/ 318910 w 6580821"/>
                <a:gd name="connsiteY6051" fmla="*/ 1003780 h 1249044"/>
                <a:gd name="connsiteX6052" fmla="*/ 318910 w 6580821"/>
                <a:gd name="connsiteY6052" fmla="*/ 999137 h 1249044"/>
                <a:gd name="connsiteX6053" fmla="*/ 320040 w 6580821"/>
                <a:gd name="connsiteY6053" fmla="*/ 999137 h 1249044"/>
                <a:gd name="connsiteX6054" fmla="*/ 320040 w 6580821"/>
                <a:gd name="connsiteY6054" fmla="*/ 997903 h 1249044"/>
                <a:gd name="connsiteX6055" fmla="*/ 322263 w 6580821"/>
                <a:gd name="connsiteY6055" fmla="*/ 997903 h 1249044"/>
                <a:gd name="connsiteX6056" fmla="*/ 322263 w 6580821"/>
                <a:gd name="connsiteY6056" fmla="*/ 999137 h 1249044"/>
                <a:gd name="connsiteX6057" fmla="*/ 323532 w 6580821"/>
                <a:gd name="connsiteY6057" fmla="*/ 999137 h 1249044"/>
                <a:gd name="connsiteX6058" fmla="*/ 328154 w 6580821"/>
                <a:gd name="connsiteY6058" fmla="*/ 999137 h 1249044"/>
                <a:gd name="connsiteX6059" fmla="*/ 328930 w 6580821"/>
                <a:gd name="connsiteY6059" fmla="*/ 998357 h 1249044"/>
                <a:gd name="connsiteX6060" fmla="*/ 328930 w 6580821"/>
                <a:gd name="connsiteY6060" fmla="*/ 997903 h 1249044"/>
                <a:gd name="connsiteX6061" fmla="*/ 329382 w 6580821"/>
                <a:gd name="connsiteY6061" fmla="*/ 997903 h 1249044"/>
                <a:gd name="connsiteX6062" fmla="*/ 332775 w 6580821"/>
                <a:gd name="connsiteY6062" fmla="*/ 994495 h 1249044"/>
                <a:gd name="connsiteX6063" fmla="*/ 333375 w 6580821"/>
                <a:gd name="connsiteY6063" fmla="*/ 994495 h 1249044"/>
                <a:gd name="connsiteX6064" fmla="*/ 333375 w 6580821"/>
                <a:gd name="connsiteY6064" fmla="*/ 993458 h 1249044"/>
                <a:gd name="connsiteX6065" fmla="*/ 335598 w 6580821"/>
                <a:gd name="connsiteY6065" fmla="*/ 993458 h 1249044"/>
                <a:gd name="connsiteX6066" fmla="*/ 335598 w 6580821"/>
                <a:gd name="connsiteY6066" fmla="*/ 994495 h 1249044"/>
                <a:gd name="connsiteX6067" fmla="*/ 337397 w 6580821"/>
                <a:gd name="connsiteY6067" fmla="*/ 994495 h 1249044"/>
                <a:gd name="connsiteX6068" fmla="*/ 337820 w 6580821"/>
                <a:gd name="connsiteY6068" fmla="*/ 994495 h 1249044"/>
                <a:gd name="connsiteX6069" fmla="*/ 337820 w 6580821"/>
                <a:gd name="connsiteY6069" fmla="*/ 993458 h 1249044"/>
                <a:gd name="connsiteX6070" fmla="*/ 340043 w 6580821"/>
                <a:gd name="connsiteY6070" fmla="*/ 993458 h 1249044"/>
                <a:gd name="connsiteX6071" fmla="*/ 340043 w 6580821"/>
                <a:gd name="connsiteY6071" fmla="*/ 994495 h 1249044"/>
                <a:gd name="connsiteX6072" fmla="*/ 342019 w 6580821"/>
                <a:gd name="connsiteY6072" fmla="*/ 994495 h 1249044"/>
                <a:gd name="connsiteX6073" fmla="*/ 342019 w 6580821"/>
                <a:gd name="connsiteY6073" fmla="*/ 989852 h 1249044"/>
                <a:gd name="connsiteX6074" fmla="*/ 346641 w 6580821"/>
                <a:gd name="connsiteY6074" fmla="*/ 989852 h 1249044"/>
                <a:gd name="connsiteX6075" fmla="*/ 346710 w 6580821"/>
                <a:gd name="connsiteY6075" fmla="*/ 989852 h 1249044"/>
                <a:gd name="connsiteX6076" fmla="*/ 346710 w 6580821"/>
                <a:gd name="connsiteY6076" fmla="*/ 989013 h 1249044"/>
                <a:gd name="connsiteX6077" fmla="*/ 348933 w 6580821"/>
                <a:gd name="connsiteY6077" fmla="*/ 989013 h 1249044"/>
                <a:gd name="connsiteX6078" fmla="*/ 348933 w 6580821"/>
                <a:gd name="connsiteY6078" fmla="*/ 989852 h 1249044"/>
                <a:gd name="connsiteX6079" fmla="*/ 351155 w 6580821"/>
                <a:gd name="connsiteY6079" fmla="*/ 989852 h 1249044"/>
                <a:gd name="connsiteX6080" fmla="*/ 351155 w 6580821"/>
                <a:gd name="connsiteY6080" fmla="*/ 989013 h 1249044"/>
                <a:gd name="connsiteX6081" fmla="*/ 353378 w 6580821"/>
                <a:gd name="connsiteY6081" fmla="*/ 989013 h 1249044"/>
                <a:gd name="connsiteX6082" fmla="*/ 353378 w 6580821"/>
                <a:gd name="connsiteY6082" fmla="*/ 989852 h 1249044"/>
                <a:gd name="connsiteX6083" fmla="*/ 355885 w 6580821"/>
                <a:gd name="connsiteY6083" fmla="*/ 989852 h 1249044"/>
                <a:gd name="connsiteX6084" fmla="*/ 355885 w 6580821"/>
                <a:gd name="connsiteY6084" fmla="*/ 985210 h 1249044"/>
                <a:gd name="connsiteX6085" fmla="*/ 360045 w 6580821"/>
                <a:gd name="connsiteY6085" fmla="*/ 985210 h 1249044"/>
                <a:gd name="connsiteX6086" fmla="*/ 360045 w 6580821"/>
                <a:gd name="connsiteY6086" fmla="*/ 984568 h 1249044"/>
                <a:gd name="connsiteX6087" fmla="*/ 362268 w 6580821"/>
                <a:gd name="connsiteY6087" fmla="*/ 984568 h 1249044"/>
                <a:gd name="connsiteX6088" fmla="*/ 362268 w 6580821"/>
                <a:gd name="connsiteY6088" fmla="*/ 985210 h 1249044"/>
                <a:gd name="connsiteX6089" fmla="*/ 365129 w 6580821"/>
                <a:gd name="connsiteY6089" fmla="*/ 985210 h 1249044"/>
                <a:gd name="connsiteX6090" fmla="*/ 369750 w 6580821"/>
                <a:gd name="connsiteY6090" fmla="*/ 985210 h 1249044"/>
                <a:gd name="connsiteX6091" fmla="*/ 369750 w 6580821"/>
                <a:gd name="connsiteY6091" fmla="*/ 980567 h 1249044"/>
                <a:gd name="connsiteX6092" fmla="*/ 373380 w 6580821"/>
                <a:gd name="connsiteY6092" fmla="*/ 980567 h 1249044"/>
                <a:gd name="connsiteX6093" fmla="*/ 373380 w 6580821"/>
                <a:gd name="connsiteY6093" fmla="*/ 980123 h 1249044"/>
                <a:gd name="connsiteX6094" fmla="*/ 375603 w 6580821"/>
                <a:gd name="connsiteY6094" fmla="*/ 980123 h 1249044"/>
                <a:gd name="connsiteX6095" fmla="*/ 375603 w 6580821"/>
                <a:gd name="connsiteY6095" fmla="*/ 980567 h 1249044"/>
                <a:gd name="connsiteX6096" fmla="*/ 378994 w 6580821"/>
                <a:gd name="connsiteY6096" fmla="*/ 980567 h 1249044"/>
                <a:gd name="connsiteX6097" fmla="*/ 378994 w 6580821"/>
                <a:gd name="connsiteY6097" fmla="*/ 975925 h 1249044"/>
                <a:gd name="connsiteX6098" fmla="*/ 380047 w 6580821"/>
                <a:gd name="connsiteY6098" fmla="*/ 975925 h 1249044"/>
                <a:gd name="connsiteX6099" fmla="*/ 380047 w 6580821"/>
                <a:gd name="connsiteY6099" fmla="*/ 975678 h 1249044"/>
                <a:gd name="connsiteX6100" fmla="*/ 382270 w 6580821"/>
                <a:gd name="connsiteY6100" fmla="*/ 975678 h 1249044"/>
                <a:gd name="connsiteX6101" fmla="*/ 382270 w 6580821"/>
                <a:gd name="connsiteY6101" fmla="*/ 975925 h 1249044"/>
                <a:gd name="connsiteX6102" fmla="*/ 383616 w 6580821"/>
                <a:gd name="connsiteY6102" fmla="*/ 975925 h 1249044"/>
                <a:gd name="connsiteX6103" fmla="*/ 388238 w 6580821"/>
                <a:gd name="connsiteY6103" fmla="*/ 975925 h 1249044"/>
                <a:gd name="connsiteX6104" fmla="*/ 388238 w 6580821"/>
                <a:gd name="connsiteY6104" fmla="*/ 971282 h 1249044"/>
                <a:gd name="connsiteX6105" fmla="*/ 392860 w 6580821"/>
                <a:gd name="connsiteY6105" fmla="*/ 971282 h 1249044"/>
                <a:gd name="connsiteX6106" fmla="*/ 393382 w 6580821"/>
                <a:gd name="connsiteY6106" fmla="*/ 971282 h 1249044"/>
                <a:gd name="connsiteX6107" fmla="*/ 393382 w 6580821"/>
                <a:gd name="connsiteY6107" fmla="*/ 971233 h 1249044"/>
                <a:gd name="connsiteX6108" fmla="*/ 393382 w 6580821"/>
                <a:gd name="connsiteY6108" fmla="*/ 966788 h 1249044"/>
                <a:gd name="connsiteX6109" fmla="*/ 397482 w 6580821"/>
                <a:gd name="connsiteY6109" fmla="*/ 966788 h 1249044"/>
                <a:gd name="connsiteX6110" fmla="*/ 397482 w 6580821"/>
                <a:gd name="connsiteY6110" fmla="*/ 966639 h 1249044"/>
                <a:gd name="connsiteX6111" fmla="*/ 402104 w 6580821"/>
                <a:gd name="connsiteY6111" fmla="*/ 966639 h 1249044"/>
                <a:gd name="connsiteX6112" fmla="*/ 406717 w 6580821"/>
                <a:gd name="connsiteY6112" fmla="*/ 966639 h 1249044"/>
                <a:gd name="connsiteX6113" fmla="*/ 406717 w 6580821"/>
                <a:gd name="connsiteY6113" fmla="*/ 962343 h 1249044"/>
                <a:gd name="connsiteX6114" fmla="*/ 411162 w 6580821"/>
                <a:gd name="connsiteY6114" fmla="*/ 962343 h 1249044"/>
                <a:gd name="connsiteX6115" fmla="*/ 411347 w 6580821"/>
                <a:gd name="connsiteY6115" fmla="*/ 962343 h 1249044"/>
                <a:gd name="connsiteX6116" fmla="*/ 411347 w 6580821"/>
                <a:gd name="connsiteY6116" fmla="*/ 961997 h 1249044"/>
                <a:gd name="connsiteX6117" fmla="*/ 415954 w 6580821"/>
                <a:gd name="connsiteY6117" fmla="*/ 961997 h 1249044"/>
                <a:gd name="connsiteX6118" fmla="*/ 420052 w 6580821"/>
                <a:gd name="connsiteY6118" fmla="*/ 957898 h 1249044"/>
                <a:gd name="connsiteX6119" fmla="*/ 420052 w 6580821"/>
                <a:gd name="connsiteY6119" fmla="*/ 961997 h 1249044"/>
                <a:gd name="connsiteX6120" fmla="*/ 420591 w 6580821"/>
                <a:gd name="connsiteY6120" fmla="*/ 961997 h 1249044"/>
                <a:gd name="connsiteX6121" fmla="*/ 420591 w 6580821"/>
                <a:gd name="connsiteY6121" fmla="*/ 957354 h 1249044"/>
                <a:gd name="connsiteX6122" fmla="*/ 425213 w 6580821"/>
                <a:gd name="connsiteY6122" fmla="*/ 957354 h 1249044"/>
                <a:gd name="connsiteX6123" fmla="*/ 428942 w 6580821"/>
                <a:gd name="connsiteY6123" fmla="*/ 957354 h 1249044"/>
                <a:gd name="connsiteX6124" fmla="*/ 428942 w 6580821"/>
                <a:gd name="connsiteY6124" fmla="*/ 954564 h 1249044"/>
                <a:gd name="connsiteX6125" fmla="*/ 428942 w 6580821"/>
                <a:gd name="connsiteY6125" fmla="*/ 951230 h 1249044"/>
                <a:gd name="connsiteX6126" fmla="*/ 435610 w 6580821"/>
                <a:gd name="connsiteY6126" fmla="*/ 951230 h 1249044"/>
                <a:gd name="connsiteX6127" fmla="*/ 432276 w 6580821"/>
                <a:gd name="connsiteY6127" fmla="*/ 954564 h 1249044"/>
                <a:gd name="connsiteX6128" fmla="*/ 429486 w 6580821"/>
                <a:gd name="connsiteY6128" fmla="*/ 957354 h 1249044"/>
                <a:gd name="connsiteX6129" fmla="*/ 429835 w 6580821"/>
                <a:gd name="connsiteY6129" fmla="*/ 957354 h 1249044"/>
                <a:gd name="connsiteX6130" fmla="*/ 434457 w 6580821"/>
                <a:gd name="connsiteY6130" fmla="*/ 952712 h 1249044"/>
                <a:gd name="connsiteX6131" fmla="*/ 435610 w 6580821"/>
                <a:gd name="connsiteY6131" fmla="*/ 952712 h 1249044"/>
                <a:gd name="connsiteX6132" fmla="*/ 435610 w 6580821"/>
                <a:gd name="connsiteY6132" fmla="*/ 951230 h 1249044"/>
                <a:gd name="connsiteX6133" fmla="*/ 437833 w 6580821"/>
                <a:gd name="connsiteY6133" fmla="*/ 951230 h 1249044"/>
                <a:gd name="connsiteX6134" fmla="*/ 437833 w 6580821"/>
                <a:gd name="connsiteY6134" fmla="*/ 952712 h 1249044"/>
                <a:gd name="connsiteX6135" fmla="*/ 439079 w 6580821"/>
                <a:gd name="connsiteY6135" fmla="*/ 952712 h 1249044"/>
                <a:gd name="connsiteX6136" fmla="*/ 440055 w 6580821"/>
                <a:gd name="connsiteY6136" fmla="*/ 951731 h 1249044"/>
                <a:gd name="connsiteX6137" fmla="*/ 440055 w 6580821"/>
                <a:gd name="connsiteY6137" fmla="*/ 951230 h 1249044"/>
                <a:gd name="connsiteX6138" fmla="*/ 440554 w 6580821"/>
                <a:gd name="connsiteY6138" fmla="*/ 951230 h 1249044"/>
                <a:gd name="connsiteX6139" fmla="*/ 443701 w 6580821"/>
                <a:gd name="connsiteY6139" fmla="*/ 948069 h 1249044"/>
                <a:gd name="connsiteX6140" fmla="*/ 444672 w 6580821"/>
                <a:gd name="connsiteY6140" fmla="*/ 948069 h 1249044"/>
                <a:gd name="connsiteX6141" fmla="*/ 444500 w 6580821"/>
                <a:gd name="connsiteY6141" fmla="*/ 947897 h 1249044"/>
                <a:gd name="connsiteX6142" fmla="*/ 445612 w 6580821"/>
                <a:gd name="connsiteY6142" fmla="*/ 946785 h 1249044"/>
                <a:gd name="connsiteX6143" fmla="*/ 446724 w 6580821"/>
                <a:gd name="connsiteY6143" fmla="*/ 947897 h 1249044"/>
                <a:gd name="connsiteX6144" fmla="*/ 446552 w 6580821"/>
                <a:gd name="connsiteY6144" fmla="*/ 948069 h 1249044"/>
                <a:gd name="connsiteX6145" fmla="*/ 448322 w 6580821"/>
                <a:gd name="connsiteY6145" fmla="*/ 948069 h 1249044"/>
                <a:gd name="connsiteX6146" fmla="*/ 452944 w 6580821"/>
                <a:gd name="connsiteY6146" fmla="*/ 948069 h 1249044"/>
                <a:gd name="connsiteX6147" fmla="*/ 452944 w 6580821"/>
                <a:gd name="connsiteY6147" fmla="*/ 943427 h 1249044"/>
                <a:gd name="connsiteX6148" fmla="*/ 453390 w 6580821"/>
                <a:gd name="connsiteY6148" fmla="*/ 943427 h 1249044"/>
                <a:gd name="connsiteX6149" fmla="*/ 453390 w 6580821"/>
                <a:gd name="connsiteY6149" fmla="*/ 942341 h 1249044"/>
                <a:gd name="connsiteX6150" fmla="*/ 455613 w 6580821"/>
                <a:gd name="connsiteY6150" fmla="*/ 942341 h 1249044"/>
                <a:gd name="connsiteX6151" fmla="*/ 455613 w 6580821"/>
                <a:gd name="connsiteY6151" fmla="*/ 943427 h 1249044"/>
                <a:gd name="connsiteX6152" fmla="*/ 457566 w 6580821"/>
                <a:gd name="connsiteY6152" fmla="*/ 943427 h 1249044"/>
                <a:gd name="connsiteX6153" fmla="*/ 457835 w 6580821"/>
                <a:gd name="connsiteY6153" fmla="*/ 943427 h 1249044"/>
                <a:gd name="connsiteX6154" fmla="*/ 457835 w 6580821"/>
                <a:gd name="connsiteY6154" fmla="*/ 942341 h 1249044"/>
                <a:gd name="connsiteX6155" fmla="*/ 460058 w 6580821"/>
                <a:gd name="connsiteY6155" fmla="*/ 942341 h 1249044"/>
                <a:gd name="connsiteX6156" fmla="*/ 460058 w 6580821"/>
                <a:gd name="connsiteY6156" fmla="*/ 943427 h 1249044"/>
                <a:gd name="connsiteX6157" fmla="*/ 462188 w 6580821"/>
                <a:gd name="connsiteY6157" fmla="*/ 943427 h 1249044"/>
                <a:gd name="connsiteX6158" fmla="*/ 462188 w 6580821"/>
                <a:gd name="connsiteY6158" fmla="*/ 938784 h 1249044"/>
                <a:gd name="connsiteX6159" fmla="*/ 462280 w 6580821"/>
                <a:gd name="connsiteY6159" fmla="*/ 938784 h 1249044"/>
                <a:gd name="connsiteX6160" fmla="*/ 462280 w 6580821"/>
                <a:gd name="connsiteY6160" fmla="*/ 937896 h 1249044"/>
                <a:gd name="connsiteX6161" fmla="*/ 464503 w 6580821"/>
                <a:gd name="connsiteY6161" fmla="*/ 937896 h 1249044"/>
                <a:gd name="connsiteX6162" fmla="*/ 464503 w 6580821"/>
                <a:gd name="connsiteY6162" fmla="*/ 938784 h 1249044"/>
                <a:gd name="connsiteX6163" fmla="*/ 466810 w 6580821"/>
                <a:gd name="connsiteY6163" fmla="*/ 938784 h 1249044"/>
                <a:gd name="connsiteX6164" fmla="*/ 471432 w 6580821"/>
                <a:gd name="connsiteY6164" fmla="*/ 938784 h 1249044"/>
                <a:gd name="connsiteX6165" fmla="*/ 475615 w 6580821"/>
                <a:gd name="connsiteY6165" fmla="*/ 934582 h 1249044"/>
                <a:gd name="connsiteX6166" fmla="*/ 475615 w 6580821"/>
                <a:gd name="connsiteY6166" fmla="*/ 933451 h 1249044"/>
                <a:gd name="connsiteX6167" fmla="*/ 477838 w 6580821"/>
                <a:gd name="connsiteY6167" fmla="*/ 933451 h 1249044"/>
                <a:gd name="connsiteX6168" fmla="*/ 477838 w 6580821"/>
                <a:gd name="connsiteY6168" fmla="*/ 934142 h 1249044"/>
                <a:gd name="connsiteX6169" fmla="*/ 480676 w 6580821"/>
                <a:gd name="connsiteY6169" fmla="*/ 934142 h 1249044"/>
                <a:gd name="connsiteX6170" fmla="*/ 480676 w 6580821"/>
                <a:gd name="connsiteY6170" fmla="*/ 931229 h 1249044"/>
                <a:gd name="connsiteX6171" fmla="*/ 480060 w 6580821"/>
                <a:gd name="connsiteY6171" fmla="*/ 931229 h 1249044"/>
                <a:gd name="connsiteX6172" fmla="*/ 480060 w 6580821"/>
                <a:gd name="connsiteY6172" fmla="*/ 929006 h 1249044"/>
                <a:gd name="connsiteX6173" fmla="*/ 484505 w 6580821"/>
                <a:gd name="connsiteY6173" fmla="*/ 929006 h 1249044"/>
                <a:gd name="connsiteX6174" fmla="*/ 484505 w 6580821"/>
                <a:gd name="connsiteY6174" fmla="*/ 929499 h 1249044"/>
                <a:gd name="connsiteX6175" fmla="*/ 485298 w 6580821"/>
                <a:gd name="connsiteY6175" fmla="*/ 929499 h 1249044"/>
                <a:gd name="connsiteX6176" fmla="*/ 489569 w 6580821"/>
                <a:gd name="connsiteY6176" fmla="*/ 929499 h 1249044"/>
                <a:gd name="connsiteX6177" fmla="*/ 490062 w 6580821"/>
                <a:gd name="connsiteY6177" fmla="*/ 929006 h 1249044"/>
                <a:gd name="connsiteX6178" fmla="*/ 490555 w 6580821"/>
                <a:gd name="connsiteY6178" fmla="*/ 929499 h 1249044"/>
                <a:gd name="connsiteX6179" fmla="*/ 494541 w 6580821"/>
                <a:gd name="connsiteY6179" fmla="*/ 929499 h 1249044"/>
                <a:gd name="connsiteX6180" fmla="*/ 495618 w 6580821"/>
                <a:gd name="connsiteY6180" fmla="*/ 929499 h 1249044"/>
                <a:gd name="connsiteX6181" fmla="*/ 495618 w 6580821"/>
                <a:gd name="connsiteY6181" fmla="*/ 929006 h 1249044"/>
                <a:gd name="connsiteX6182" fmla="*/ 497841 w 6580821"/>
                <a:gd name="connsiteY6182" fmla="*/ 929006 h 1249044"/>
                <a:gd name="connsiteX6183" fmla="*/ 497841 w 6580821"/>
                <a:gd name="connsiteY6183" fmla="*/ 929499 h 1249044"/>
                <a:gd name="connsiteX6184" fmla="*/ 499163 w 6580821"/>
                <a:gd name="connsiteY6184" fmla="*/ 929499 h 1249044"/>
                <a:gd name="connsiteX6185" fmla="*/ 499163 w 6580821"/>
                <a:gd name="connsiteY6185" fmla="*/ 924856 h 1249044"/>
                <a:gd name="connsiteX6186" fmla="*/ 503785 w 6580821"/>
                <a:gd name="connsiteY6186" fmla="*/ 924856 h 1249044"/>
                <a:gd name="connsiteX6187" fmla="*/ 503785 w 6580821"/>
                <a:gd name="connsiteY6187" fmla="*/ 920214 h 1249044"/>
                <a:gd name="connsiteX6188" fmla="*/ 508407 w 6580821"/>
                <a:gd name="connsiteY6188" fmla="*/ 920214 h 1249044"/>
                <a:gd name="connsiteX6189" fmla="*/ 508953 w 6580821"/>
                <a:gd name="connsiteY6189" fmla="*/ 920214 h 1249044"/>
                <a:gd name="connsiteX6190" fmla="*/ 508953 w 6580821"/>
                <a:gd name="connsiteY6190" fmla="*/ 920116 h 1249044"/>
                <a:gd name="connsiteX6191" fmla="*/ 513398 w 6580821"/>
                <a:gd name="connsiteY6191" fmla="*/ 920116 h 1249044"/>
                <a:gd name="connsiteX6192" fmla="*/ 514510 w 6580821"/>
                <a:gd name="connsiteY6192" fmla="*/ 920116 h 1249044"/>
                <a:gd name="connsiteX6193" fmla="*/ 515621 w 6580821"/>
                <a:gd name="connsiteY6193" fmla="*/ 920116 h 1249044"/>
                <a:gd name="connsiteX6194" fmla="*/ 515621 w 6580821"/>
                <a:gd name="connsiteY6194" fmla="*/ 920214 h 1249044"/>
                <a:gd name="connsiteX6195" fmla="*/ 517651 w 6580821"/>
                <a:gd name="connsiteY6195" fmla="*/ 920214 h 1249044"/>
                <a:gd name="connsiteX6196" fmla="*/ 517651 w 6580821"/>
                <a:gd name="connsiteY6196" fmla="*/ 915571 h 1249044"/>
                <a:gd name="connsiteX6197" fmla="*/ 522273 w 6580821"/>
                <a:gd name="connsiteY6197" fmla="*/ 915571 h 1249044"/>
                <a:gd name="connsiteX6198" fmla="*/ 526894 w 6580821"/>
                <a:gd name="connsiteY6198" fmla="*/ 915571 h 1249044"/>
                <a:gd name="connsiteX6199" fmla="*/ 526894 w 6580821"/>
                <a:gd name="connsiteY6199" fmla="*/ 910929 h 1249044"/>
                <a:gd name="connsiteX6200" fmla="*/ 531516 w 6580821"/>
                <a:gd name="connsiteY6200" fmla="*/ 910929 h 1249044"/>
                <a:gd name="connsiteX6201" fmla="*/ 536138 w 6580821"/>
                <a:gd name="connsiteY6201" fmla="*/ 910929 h 1249044"/>
                <a:gd name="connsiteX6202" fmla="*/ 536138 w 6580821"/>
                <a:gd name="connsiteY6202" fmla="*/ 906286 h 1249044"/>
                <a:gd name="connsiteX6203" fmla="*/ 540760 w 6580821"/>
                <a:gd name="connsiteY6203" fmla="*/ 906286 h 1249044"/>
                <a:gd name="connsiteX6204" fmla="*/ 545382 w 6580821"/>
                <a:gd name="connsiteY6204" fmla="*/ 906286 h 1249044"/>
                <a:gd name="connsiteX6205" fmla="*/ 550004 w 6580821"/>
                <a:gd name="connsiteY6205" fmla="*/ 906286 h 1249044"/>
                <a:gd name="connsiteX6206" fmla="*/ 550004 w 6580821"/>
                <a:gd name="connsiteY6206" fmla="*/ 901644 h 1249044"/>
                <a:gd name="connsiteX6207" fmla="*/ 554626 w 6580821"/>
                <a:gd name="connsiteY6207" fmla="*/ 901644 h 1249044"/>
                <a:gd name="connsiteX6208" fmla="*/ 559248 w 6580821"/>
                <a:gd name="connsiteY6208" fmla="*/ 901644 h 1249044"/>
                <a:gd name="connsiteX6209" fmla="*/ 559248 w 6580821"/>
                <a:gd name="connsiteY6209" fmla="*/ 897001 h 1249044"/>
                <a:gd name="connsiteX6210" fmla="*/ 563869 w 6580821"/>
                <a:gd name="connsiteY6210" fmla="*/ 897001 h 1249044"/>
                <a:gd name="connsiteX6211" fmla="*/ 564515 w 6580821"/>
                <a:gd name="connsiteY6211" fmla="*/ 897001 h 1249044"/>
                <a:gd name="connsiteX6212" fmla="*/ 564515 w 6580821"/>
                <a:gd name="connsiteY6212" fmla="*/ 895668 h 1249044"/>
                <a:gd name="connsiteX6213" fmla="*/ 566738 w 6580821"/>
                <a:gd name="connsiteY6213" fmla="*/ 895668 h 1249044"/>
                <a:gd name="connsiteX6214" fmla="*/ 566738 w 6580821"/>
                <a:gd name="connsiteY6214" fmla="*/ 897001 h 1249044"/>
                <a:gd name="connsiteX6215" fmla="*/ 568491 w 6580821"/>
                <a:gd name="connsiteY6215" fmla="*/ 897001 h 1249044"/>
                <a:gd name="connsiteX6216" fmla="*/ 569181 w 6580821"/>
                <a:gd name="connsiteY6216" fmla="*/ 897001 h 1249044"/>
                <a:gd name="connsiteX6217" fmla="*/ 568960 w 6580821"/>
                <a:gd name="connsiteY6217" fmla="*/ 896780 h 1249044"/>
                <a:gd name="connsiteX6218" fmla="*/ 570072 w 6580821"/>
                <a:gd name="connsiteY6218" fmla="*/ 895668 h 1249044"/>
                <a:gd name="connsiteX6219" fmla="*/ 571184 w 6580821"/>
                <a:gd name="connsiteY6219" fmla="*/ 896780 h 1249044"/>
                <a:gd name="connsiteX6220" fmla="*/ 570963 w 6580821"/>
                <a:gd name="connsiteY6220" fmla="*/ 897001 h 1249044"/>
                <a:gd name="connsiteX6221" fmla="*/ 573113 w 6580821"/>
                <a:gd name="connsiteY6221" fmla="*/ 897001 h 1249044"/>
                <a:gd name="connsiteX6222" fmla="*/ 573113 w 6580821"/>
                <a:gd name="connsiteY6222" fmla="*/ 892359 h 1249044"/>
                <a:gd name="connsiteX6223" fmla="*/ 573405 w 6580821"/>
                <a:gd name="connsiteY6223" fmla="*/ 892359 h 1249044"/>
                <a:gd name="connsiteX6224" fmla="*/ 573405 w 6580821"/>
                <a:gd name="connsiteY6224" fmla="*/ 891223 h 1249044"/>
                <a:gd name="connsiteX6225" fmla="*/ 575628 w 6580821"/>
                <a:gd name="connsiteY6225" fmla="*/ 891223 h 1249044"/>
                <a:gd name="connsiteX6226" fmla="*/ 575628 w 6580821"/>
                <a:gd name="connsiteY6226" fmla="*/ 892359 h 1249044"/>
                <a:gd name="connsiteX6227" fmla="*/ 577735 w 6580821"/>
                <a:gd name="connsiteY6227" fmla="*/ 892359 h 1249044"/>
                <a:gd name="connsiteX6228" fmla="*/ 577874 w 6580821"/>
                <a:gd name="connsiteY6228" fmla="*/ 892359 h 1249044"/>
                <a:gd name="connsiteX6229" fmla="*/ 577850 w 6580821"/>
                <a:gd name="connsiteY6229" fmla="*/ 892335 h 1249044"/>
                <a:gd name="connsiteX6230" fmla="*/ 578962 w 6580821"/>
                <a:gd name="connsiteY6230" fmla="*/ 891223 h 1249044"/>
                <a:gd name="connsiteX6231" fmla="*/ 580074 w 6580821"/>
                <a:gd name="connsiteY6231" fmla="*/ 892335 h 1249044"/>
                <a:gd name="connsiteX6232" fmla="*/ 580051 w 6580821"/>
                <a:gd name="connsiteY6232" fmla="*/ 892359 h 1249044"/>
                <a:gd name="connsiteX6233" fmla="*/ 582295 w 6580821"/>
                <a:gd name="connsiteY6233" fmla="*/ 892359 h 1249044"/>
                <a:gd name="connsiteX6234" fmla="*/ 582295 w 6580821"/>
                <a:gd name="connsiteY6234" fmla="*/ 891223 h 1249044"/>
                <a:gd name="connsiteX6235" fmla="*/ 586740 w 6580821"/>
                <a:gd name="connsiteY6235" fmla="*/ 886778 h 1249044"/>
                <a:gd name="connsiteX6236" fmla="*/ 586740 w 6580821"/>
                <a:gd name="connsiteY6236" fmla="*/ 887890 h 1249044"/>
                <a:gd name="connsiteX6237" fmla="*/ 586740 w 6580821"/>
                <a:gd name="connsiteY6237" fmla="*/ 891223 h 1249044"/>
                <a:gd name="connsiteX6238" fmla="*/ 584518 w 6580821"/>
                <a:gd name="connsiteY6238" fmla="*/ 891223 h 1249044"/>
                <a:gd name="connsiteX6239" fmla="*/ 584518 w 6580821"/>
                <a:gd name="connsiteY6239" fmla="*/ 892359 h 1249044"/>
                <a:gd name="connsiteX6240" fmla="*/ 586979 w 6580821"/>
                <a:gd name="connsiteY6240" fmla="*/ 892359 h 1249044"/>
                <a:gd name="connsiteX6241" fmla="*/ 586979 w 6580821"/>
                <a:gd name="connsiteY6241" fmla="*/ 888129 h 1249044"/>
                <a:gd name="connsiteX6242" fmla="*/ 586740 w 6580821"/>
                <a:gd name="connsiteY6242" fmla="*/ 887890 h 1249044"/>
                <a:gd name="connsiteX6243" fmla="*/ 587852 w 6580821"/>
                <a:gd name="connsiteY6243" fmla="*/ 886778 h 1249044"/>
                <a:gd name="connsiteX6244" fmla="*/ 588790 w 6580821"/>
                <a:gd name="connsiteY6244" fmla="*/ 887716 h 1249044"/>
                <a:gd name="connsiteX6245" fmla="*/ 591601 w 6580821"/>
                <a:gd name="connsiteY6245" fmla="*/ 887716 h 1249044"/>
                <a:gd name="connsiteX6246" fmla="*/ 596223 w 6580821"/>
                <a:gd name="connsiteY6246" fmla="*/ 883073 h 1249044"/>
                <a:gd name="connsiteX6247" fmla="*/ 600447 w 6580821"/>
                <a:gd name="connsiteY6247" fmla="*/ 883073 h 1249044"/>
                <a:gd name="connsiteX6248" fmla="*/ 601187 w 6580821"/>
                <a:gd name="connsiteY6248" fmla="*/ 882333 h 1249044"/>
                <a:gd name="connsiteX6249" fmla="*/ 601928 w 6580821"/>
                <a:gd name="connsiteY6249" fmla="*/ 883073 h 1249044"/>
                <a:gd name="connsiteX6250" fmla="*/ 604892 w 6580821"/>
                <a:gd name="connsiteY6250" fmla="*/ 883073 h 1249044"/>
                <a:gd name="connsiteX6251" fmla="*/ 605632 w 6580821"/>
                <a:gd name="connsiteY6251" fmla="*/ 882333 h 1249044"/>
                <a:gd name="connsiteX6252" fmla="*/ 606373 w 6580821"/>
                <a:gd name="connsiteY6252" fmla="*/ 883073 h 1249044"/>
                <a:gd name="connsiteX6253" fmla="*/ 608965 w 6580821"/>
                <a:gd name="connsiteY6253" fmla="*/ 883073 h 1249044"/>
                <a:gd name="connsiteX6254" fmla="*/ 608965 w 6580821"/>
                <a:gd name="connsiteY6254" fmla="*/ 882333 h 1249044"/>
                <a:gd name="connsiteX6255" fmla="*/ 610088 w 6580821"/>
                <a:gd name="connsiteY6255" fmla="*/ 882333 h 1249044"/>
                <a:gd name="connsiteX6256" fmla="*/ 610088 w 6580821"/>
                <a:gd name="connsiteY6256" fmla="*/ 878431 h 1249044"/>
                <a:gd name="connsiteX6257" fmla="*/ 614710 w 6580821"/>
                <a:gd name="connsiteY6257" fmla="*/ 878431 h 1249044"/>
                <a:gd name="connsiteX6258" fmla="*/ 616203 w 6580821"/>
                <a:gd name="connsiteY6258" fmla="*/ 878431 h 1249044"/>
                <a:gd name="connsiteX6259" fmla="*/ 616745 w 6580821"/>
                <a:gd name="connsiteY6259" fmla="*/ 877888 h 1249044"/>
                <a:gd name="connsiteX6260" fmla="*/ 617288 w 6580821"/>
                <a:gd name="connsiteY6260" fmla="*/ 878431 h 1249044"/>
                <a:gd name="connsiteX6261" fmla="*/ 619332 w 6580821"/>
                <a:gd name="connsiteY6261" fmla="*/ 878431 h 1249044"/>
                <a:gd name="connsiteX6262" fmla="*/ 623954 w 6580821"/>
                <a:gd name="connsiteY6262" fmla="*/ 878431 h 1249044"/>
                <a:gd name="connsiteX6263" fmla="*/ 623954 w 6580821"/>
                <a:gd name="connsiteY6263" fmla="*/ 873788 h 1249044"/>
                <a:gd name="connsiteX6264" fmla="*/ 624523 w 6580821"/>
                <a:gd name="connsiteY6264" fmla="*/ 873788 h 1249044"/>
                <a:gd name="connsiteX6265" fmla="*/ 624523 w 6580821"/>
                <a:gd name="connsiteY6265" fmla="*/ 873443 h 1249044"/>
                <a:gd name="connsiteX6266" fmla="*/ 626746 w 6580821"/>
                <a:gd name="connsiteY6266" fmla="*/ 873443 h 1249044"/>
                <a:gd name="connsiteX6267" fmla="*/ 626746 w 6580821"/>
                <a:gd name="connsiteY6267" fmla="*/ 873788 h 1249044"/>
                <a:gd name="connsiteX6268" fmla="*/ 628576 w 6580821"/>
                <a:gd name="connsiteY6268" fmla="*/ 873788 h 1249044"/>
                <a:gd name="connsiteX6269" fmla="*/ 628576 w 6580821"/>
                <a:gd name="connsiteY6269" fmla="*/ 869146 h 1249044"/>
                <a:gd name="connsiteX6270" fmla="*/ 633198 w 6580821"/>
                <a:gd name="connsiteY6270" fmla="*/ 869146 h 1249044"/>
                <a:gd name="connsiteX6271" fmla="*/ 633786 w 6580821"/>
                <a:gd name="connsiteY6271" fmla="*/ 869737 h 1249044"/>
                <a:gd name="connsiteX6272" fmla="*/ 633969 w 6580821"/>
                <a:gd name="connsiteY6272" fmla="*/ 869554 h 1249044"/>
                <a:gd name="connsiteX6273" fmla="*/ 633413 w 6580821"/>
                <a:gd name="connsiteY6273" fmla="*/ 868998 h 1249044"/>
                <a:gd name="connsiteX6274" fmla="*/ 634525 w 6580821"/>
                <a:gd name="connsiteY6274" fmla="*/ 868998 h 1249044"/>
                <a:gd name="connsiteX6275" fmla="*/ 637858 w 6580821"/>
                <a:gd name="connsiteY6275" fmla="*/ 868998 h 1249044"/>
                <a:gd name="connsiteX6276" fmla="*/ 637858 w 6580821"/>
                <a:gd name="connsiteY6276" fmla="*/ 869146 h 1249044"/>
                <a:gd name="connsiteX6277" fmla="*/ 642303 w 6580821"/>
                <a:gd name="connsiteY6277" fmla="*/ 869146 h 1249044"/>
                <a:gd name="connsiteX6278" fmla="*/ 642303 w 6580821"/>
                <a:gd name="connsiteY6278" fmla="*/ 868998 h 1249044"/>
                <a:gd name="connsiteX6279" fmla="*/ 644526 w 6580821"/>
                <a:gd name="connsiteY6279" fmla="*/ 868998 h 1249044"/>
                <a:gd name="connsiteX6280" fmla="*/ 644526 w 6580821"/>
                <a:gd name="connsiteY6280" fmla="*/ 869146 h 1249044"/>
                <a:gd name="connsiteX6281" fmla="*/ 647063 w 6580821"/>
                <a:gd name="connsiteY6281" fmla="*/ 869146 h 1249044"/>
                <a:gd name="connsiteX6282" fmla="*/ 647063 w 6580821"/>
                <a:gd name="connsiteY6282" fmla="*/ 864503 h 1249044"/>
                <a:gd name="connsiteX6283" fmla="*/ 651685 w 6580821"/>
                <a:gd name="connsiteY6283" fmla="*/ 864503 h 1249044"/>
                <a:gd name="connsiteX6284" fmla="*/ 656307 w 6580821"/>
                <a:gd name="connsiteY6284" fmla="*/ 864503 h 1249044"/>
                <a:gd name="connsiteX6285" fmla="*/ 656307 w 6580821"/>
                <a:gd name="connsiteY6285" fmla="*/ 859861 h 1249044"/>
                <a:gd name="connsiteX6286" fmla="*/ 660929 w 6580821"/>
                <a:gd name="connsiteY6286" fmla="*/ 859861 h 1249044"/>
                <a:gd name="connsiteX6287" fmla="*/ 665551 w 6580821"/>
                <a:gd name="connsiteY6287" fmla="*/ 859861 h 1249044"/>
                <a:gd name="connsiteX6288" fmla="*/ 665551 w 6580821"/>
                <a:gd name="connsiteY6288" fmla="*/ 855218 h 1249044"/>
                <a:gd name="connsiteX6289" fmla="*/ 670173 w 6580821"/>
                <a:gd name="connsiteY6289" fmla="*/ 855218 h 1249044"/>
                <a:gd name="connsiteX6290" fmla="*/ 674795 w 6580821"/>
                <a:gd name="connsiteY6290" fmla="*/ 855218 h 1249044"/>
                <a:gd name="connsiteX6291" fmla="*/ 679416 w 6580821"/>
                <a:gd name="connsiteY6291" fmla="*/ 855218 h 1249044"/>
                <a:gd name="connsiteX6292" fmla="*/ 679416 w 6580821"/>
                <a:gd name="connsiteY6292" fmla="*/ 850576 h 1249044"/>
                <a:gd name="connsiteX6293" fmla="*/ 684038 w 6580821"/>
                <a:gd name="connsiteY6293" fmla="*/ 850576 h 1249044"/>
                <a:gd name="connsiteX6294" fmla="*/ 684038 w 6580821"/>
                <a:gd name="connsiteY6294" fmla="*/ 845933 h 1249044"/>
                <a:gd name="connsiteX6295" fmla="*/ 688660 w 6580821"/>
                <a:gd name="connsiteY6295" fmla="*/ 845933 h 1249044"/>
                <a:gd name="connsiteX6296" fmla="*/ 693282 w 6580821"/>
                <a:gd name="connsiteY6296" fmla="*/ 841290 h 1249044"/>
                <a:gd name="connsiteX6297" fmla="*/ 693282 w 6580821"/>
                <a:gd name="connsiteY6297" fmla="*/ 839967 h 1249044"/>
                <a:gd name="connsiteX6298" fmla="*/ 689963 w 6580821"/>
                <a:gd name="connsiteY6298" fmla="*/ 836648 h 1249044"/>
                <a:gd name="connsiteX6299" fmla="*/ 688660 w 6580821"/>
                <a:gd name="connsiteY6299" fmla="*/ 836648 h 1249044"/>
                <a:gd name="connsiteX6300" fmla="*/ 689310 w 6580821"/>
                <a:gd name="connsiteY6300" fmla="*/ 835995 h 1249044"/>
                <a:gd name="connsiteX6301" fmla="*/ 688975 w 6580821"/>
                <a:gd name="connsiteY6301" fmla="*/ 835660 h 1249044"/>
                <a:gd name="connsiteX6302" fmla="*/ 689644 w 6580821"/>
                <a:gd name="connsiteY6302" fmla="*/ 835660 h 1249044"/>
                <a:gd name="connsiteX6303" fmla="*/ 693282 w 6580821"/>
                <a:gd name="connsiteY6303" fmla="*/ 832005 h 1249044"/>
                <a:gd name="connsiteX6304" fmla="*/ 692957 w 6580821"/>
                <a:gd name="connsiteY6304" fmla="*/ 831679 h 1249044"/>
                <a:gd name="connsiteX6305" fmla="*/ 688975 w 6580821"/>
                <a:gd name="connsiteY6305" fmla="*/ 835660 h 1249044"/>
                <a:gd name="connsiteX6306" fmla="*/ 688975 w 6580821"/>
                <a:gd name="connsiteY6306" fmla="*/ 831215 h 1249044"/>
                <a:gd name="connsiteX6307" fmla="*/ 688975 w 6580821"/>
                <a:gd name="connsiteY6307" fmla="*/ 827679 h 1249044"/>
                <a:gd name="connsiteX6308" fmla="*/ 688660 w 6580821"/>
                <a:gd name="connsiteY6308" fmla="*/ 827363 h 1249044"/>
                <a:gd name="connsiteX6309" fmla="*/ 684038 w 6580821"/>
                <a:gd name="connsiteY6309" fmla="*/ 827363 h 1249044"/>
                <a:gd name="connsiteX6310" fmla="*/ 684038 w 6580821"/>
                <a:gd name="connsiteY6310" fmla="*/ 822720 h 1249044"/>
                <a:gd name="connsiteX6311" fmla="*/ 684038 w 6580821"/>
                <a:gd name="connsiteY6311" fmla="*/ 818078 h 1249044"/>
                <a:gd name="connsiteX6312" fmla="*/ 684038 w 6580821"/>
                <a:gd name="connsiteY6312" fmla="*/ 808793 h 1249044"/>
                <a:gd name="connsiteX6313" fmla="*/ 684038 w 6580821"/>
                <a:gd name="connsiteY6313" fmla="*/ 808499 h 1249044"/>
                <a:gd name="connsiteX6314" fmla="*/ 682308 w 6580821"/>
                <a:gd name="connsiteY6314" fmla="*/ 806769 h 1249044"/>
                <a:gd name="connsiteX6315" fmla="*/ 680085 w 6580821"/>
                <a:gd name="connsiteY6315" fmla="*/ 806769 h 1249044"/>
                <a:gd name="connsiteX6316" fmla="*/ 680085 w 6580821"/>
                <a:gd name="connsiteY6316" fmla="*/ 804546 h 1249044"/>
                <a:gd name="connsiteX6317" fmla="*/ 684038 w 6580821"/>
                <a:gd name="connsiteY6317" fmla="*/ 804546 h 1249044"/>
                <a:gd name="connsiteX6318" fmla="*/ 684038 w 6580821"/>
                <a:gd name="connsiteY6318" fmla="*/ 804150 h 1249044"/>
                <a:gd name="connsiteX6319" fmla="*/ 679416 w 6580821"/>
                <a:gd name="connsiteY6319" fmla="*/ 804150 h 1249044"/>
                <a:gd name="connsiteX6320" fmla="*/ 679416 w 6580821"/>
                <a:gd name="connsiteY6320" fmla="*/ 799507 h 1249044"/>
                <a:gd name="connsiteX6321" fmla="*/ 679416 w 6580821"/>
                <a:gd name="connsiteY6321" fmla="*/ 794865 h 1249044"/>
                <a:gd name="connsiteX6322" fmla="*/ 684038 w 6580821"/>
                <a:gd name="connsiteY6322" fmla="*/ 794865 h 1249044"/>
                <a:gd name="connsiteX6323" fmla="*/ 684038 w 6580821"/>
                <a:gd name="connsiteY6323" fmla="*/ 790222 h 1249044"/>
                <a:gd name="connsiteX6324" fmla="*/ 679416 w 6580821"/>
                <a:gd name="connsiteY6324" fmla="*/ 790222 h 1249044"/>
                <a:gd name="connsiteX6325" fmla="*/ 679416 w 6580821"/>
                <a:gd name="connsiteY6325" fmla="*/ 785580 h 1249044"/>
                <a:gd name="connsiteX6326" fmla="*/ 679416 w 6580821"/>
                <a:gd name="connsiteY6326" fmla="*/ 780937 h 1249044"/>
                <a:gd name="connsiteX6327" fmla="*/ 679416 w 6580821"/>
                <a:gd name="connsiteY6327" fmla="*/ 776295 h 1249044"/>
                <a:gd name="connsiteX6328" fmla="*/ 684038 w 6580821"/>
                <a:gd name="connsiteY6328" fmla="*/ 776295 h 1249044"/>
                <a:gd name="connsiteX6329" fmla="*/ 684038 w 6580821"/>
                <a:gd name="connsiteY6329" fmla="*/ 771652 h 1249044"/>
                <a:gd name="connsiteX6330" fmla="*/ 684038 w 6580821"/>
                <a:gd name="connsiteY6330" fmla="*/ 767010 h 1249044"/>
                <a:gd name="connsiteX6331" fmla="*/ 684530 w 6580821"/>
                <a:gd name="connsiteY6331" fmla="*/ 767010 h 1249044"/>
                <a:gd name="connsiteX6332" fmla="*/ 684530 w 6580821"/>
                <a:gd name="connsiteY6332" fmla="*/ 766763 h 1249044"/>
                <a:gd name="connsiteX6333" fmla="*/ 684530 w 6580821"/>
                <a:gd name="connsiteY6333" fmla="*/ 762318 h 1249044"/>
                <a:gd name="connsiteX6334" fmla="*/ 688660 w 6580821"/>
                <a:gd name="connsiteY6334" fmla="*/ 762318 h 1249044"/>
                <a:gd name="connsiteX6335" fmla="*/ 688660 w 6580821"/>
                <a:gd name="connsiteY6335" fmla="*/ 760096 h 1249044"/>
                <a:gd name="connsiteX6336" fmla="*/ 684530 w 6580821"/>
                <a:gd name="connsiteY6336" fmla="*/ 760096 h 1249044"/>
                <a:gd name="connsiteX6337" fmla="*/ 684530 w 6580821"/>
                <a:gd name="connsiteY6337" fmla="*/ 757873 h 1249044"/>
                <a:gd name="connsiteX6338" fmla="*/ 688660 w 6580821"/>
                <a:gd name="connsiteY6338" fmla="*/ 757873 h 1249044"/>
                <a:gd name="connsiteX6339" fmla="*/ 688660 w 6580821"/>
                <a:gd name="connsiteY6339" fmla="*/ 757724 h 1249044"/>
                <a:gd name="connsiteX6340" fmla="*/ 684038 w 6580821"/>
                <a:gd name="connsiteY6340" fmla="*/ 757724 h 1249044"/>
                <a:gd name="connsiteX6341" fmla="*/ 684038 w 6580821"/>
                <a:gd name="connsiteY6341" fmla="*/ 753082 h 1249044"/>
                <a:gd name="connsiteX6342" fmla="*/ 682308 w 6580821"/>
                <a:gd name="connsiteY6342" fmla="*/ 753082 h 1249044"/>
                <a:gd name="connsiteX6343" fmla="*/ 682308 w 6580821"/>
                <a:gd name="connsiteY6343" fmla="*/ 753428 h 1249044"/>
                <a:gd name="connsiteX6344" fmla="*/ 681197 w 6580821"/>
                <a:gd name="connsiteY6344" fmla="*/ 753428 h 1249044"/>
                <a:gd name="connsiteX6345" fmla="*/ 680085 w 6580821"/>
                <a:gd name="connsiteY6345" fmla="*/ 753428 h 1249044"/>
                <a:gd name="connsiteX6346" fmla="*/ 680085 w 6580821"/>
                <a:gd name="connsiteY6346" fmla="*/ 753082 h 1249044"/>
                <a:gd name="connsiteX6347" fmla="*/ 679416 w 6580821"/>
                <a:gd name="connsiteY6347" fmla="*/ 753082 h 1249044"/>
                <a:gd name="connsiteX6348" fmla="*/ 679416 w 6580821"/>
                <a:gd name="connsiteY6348" fmla="*/ 748439 h 1249044"/>
                <a:gd name="connsiteX6349" fmla="*/ 679416 w 6580821"/>
                <a:gd name="connsiteY6349" fmla="*/ 743797 h 1249044"/>
                <a:gd name="connsiteX6350" fmla="*/ 684038 w 6580821"/>
                <a:gd name="connsiteY6350" fmla="*/ 739154 h 1249044"/>
                <a:gd name="connsiteX6351" fmla="*/ 684038 w 6580821"/>
                <a:gd name="connsiteY6351" fmla="*/ 734512 h 1249044"/>
                <a:gd name="connsiteX6352" fmla="*/ 684038 w 6580821"/>
                <a:gd name="connsiteY6352" fmla="*/ 729869 h 1249044"/>
                <a:gd name="connsiteX6353" fmla="*/ 684038 w 6580821"/>
                <a:gd name="connsiteY6353" fmla="*/ 725227 h 1249044"/>
                <a:gd name="connsiteX6354" fmla="*/ 684038 w 6580821"/>
                <a:gd name="connsiteY6354" fmla="*/ 720584 h 1249044"/>
                <a:gd name="connsiteX6355" fmla="*/ 679416 w 6580821"/>
                <a:gd name="connsiteY6355" fmla="*/ 720584 h 1249044"/>
                <a:gd name="connsiteX6356" fmla="*/ 679416 w 6580821"/>
                <a:gd name="connsiteY6356" fmla="*/ 715941 h 1249044"/>
                <a:gd name="connsiteX6357" fmla="*/ 679416 w 6580821"/>
                <a:gd name="connsiteY6357" fmla="*/ 711299 h 1249044"/>
                <a:gd name="connsiteX6358" fmla="*/ 680085 w 6580821"/>
                <a:gd name="connsiteY6358" fmla="*/ 711299 h 1249044"/>
                <a:gd name="connsiteX6359" fmla="*/ 680085 w 6580821"/>
                <a:gd name="connsiteY6359" fmla="*/ 711201 h 1249044"/>
                <a:gd name="connsiteX6360" fmla="*/ 680085 w 6580821"/>
                <a:gd name="connsiteY6360" fmla="*/ 706756 h 1249044"/>
                <a:gd name="connsiteX6361" fmla="*/ 680253 w 6580821"/>
                <a:gd name="connsiteY6361" fmla="*/ 706756 h 1249044"/>
                <a:gd name="connsiteX6362" fmla="*/ 680253 w 6580821"/>
                <a:gd name="connsiteY6362" fmla="*/ 705803 h 1249044"/>
                <a:gd name="connsiteX6363" fmla="*/ 684038 w 6580821"/>
                <a:gd name="connsiteY6363" fmla="*/ 705803 h 1249044"/>
                <a:gd name="connsiteX6364" fmla="*/ 684038 w 6580821"/>
                <a:gd name="connsiteY6364" fmla="*/ 702014 h 1249044"/>
                <a:gd name="connsiteX6365" fmla="*/ 684038 w 6580821"/>
                <a:gd name="connsiteY6365" fmla="*/ 697371 h 1249044"/>
                <a:gd name="connsiteX6366" fmla="*/ 679416 w 6580821"/>
                <a:gd name="connsiteY6366" fmla="*/ 697371 h 1249044"/>
                <a:gd name="connsiteX6367" fmla="*/ 679416 w 6580821"/>
                <a:gd name="connsiteY6367" fmla="*/ 692729 h 1249044"/>
                <a:gd name="connsiteX6368" fmla="*/ 679416 w 6580821"/>
                <a:gd name="connsiteY6368" fmla="*/ 691992 h 1249044"/>
                <a:gd name="connsiteX6369" fmla="*/ 675640 w 6580821"/>
                <a:gd name="connsiteY6369" fmla="*/ 691992 h 1249044"/>
                <a:gd name="connsiteX6370" fmla="*/ 675640 w 6580821"/>
                <a:gd name="connsiteY6370" fmla="*/ 691198 h 1249044"/>
                <a:gd name="connsiteX6371" fmla="*/ 675640 w 6580821"/>
                <a:gd name="connsiteY6371" fmla="*/ 687388 h 1249044"/>
                <a:gd name="connsiteX6372" fmla="*/ 675640 w 6580821"/>
                <a:gd name="connsiteY6372" fmla="*/ 686753 h 1249044"/>
                <a:gd name="connsiteX6373" fmla="*/ 679416 w 6580821"/>
                <a:gd name="connsiteY6373" fmla="*/ 686753 h 1249044"/>
                <a:gd name="connsiteX6374" fmla="*/ 679416 w 6580821"/>
                <a:gd name="connsiteY6374" fmla="*/ 683444 h 1249044"/>
                <a:gd name="connsiteX6375" fmla="*/ 674795 w 6580821"/>
                <a:gd name="connsiteY6375" fmla="*/ 683444 h 1249044"/>
                <a:gd name="connsiteX6376" fmla="*/ 679416 w 6580821"/>
                <a:gd name="connsiteY6376" fmla="*/ 678801 h 1249044"/>
                <a:gd name="connsiteX6377" fmla="*/ 680259 w 6580821"/>
                <a:gd name="connsiteY6377" fmla="*/ 678801 h 1249044"/>
                <a:gd name="connsiteX6378" fmla="*/ 680879 w 6580821"/>
                <a:gd name="connsiteY6378" fmla="*/ 678181 h 1249044"/>
                <a:gd name="connsiteX6379" fmla="*/ 680253 w 6580821"/>
                <a:gd name="connsiteY6379" fmla="*/ 678181 h 1249044"/>
                <a:gd name="connsiteX6380" fmla="*/ 680253 w 6580821"/>
                <a:gd name="connsiteY6380" fmla="*/ 677863 h 1249044"/>
                <a:gd name="connsiteX6381" fmla="*/ 680085 w 6580821"/>
                <a:gd name="connsiteY6381" fmla="*/ 677863 h 1249044"/>
                <a:gd name="connsiteX6382" fmla="*/ 680085 w 6580821"/>
                <a:gd name="connsiteY6382" fmla="*/ 673418 h 1249044"/>
                <a:gd name="connsiteX6383" fmla="*/ 680085 w 6580821"/>
                <a:gd name="connsiteY6383" fmla="*/ 671196 h 1249044"/>
                <a:gd name="connsiteX6384" fmla="*/ 680085 w 6580821"/>
                <a:gd name="connsiteY6384" fmla="*/ 668973 h 1249044"/>
                <a:gd name="connsiteX6385" fmla="*/ 680253 w 6580821"/>
                <a:gd name="connsiteY6385" fmla="*/ 668973 h 1249044"/>
                <a:gd name="connsiteX6386" fmla="*/ 684038 w 6580821"/>
                <a:gd name="connsiteY6386" fmla="*/ 668973 h 1249044"/>
                <a:gd name="connsiteX6387" fmla="*/ 684038 w 6580821"/>
                <a:gd name="connsiteY6387" fmla="*/ 664873 h 1249044"/>
                <a:gd name="connsiteX6388" fmla="*/ 688660 w 6580821"/>
                <a:gd name="connsiteY6388" fmla="*/ 664873 h 1249044"/>
                <a:gd name="connsiteX6389" fmla="*/ 688660 w 6580821"/>
                <a:gd name="connsiteY6389" fmla="*/ 664528 h 1249044"/>
                <a:gd name="connsiteX6390" fmla="*/ 684530 w 6580821"/>
                <a:gd name="connsiteY6390" fmla="*/ 664528 h 1249044"/>
                <a:gd name="connsiteX6391" fmla="*/ 684530 w 6580821"/>
                <a:gd name="connsiteY6391" fmla="*/ 660231 h 1249044"/>
                <a:gd name="connsiteX6392" fmla="*/ 684038 w 6580821"/>
                <a:gd name="connsiteY6392" fmla="*/ 660231 h 1249044"/>
                <a:gd name="connsiteX6393" fmla="*/ 684038 w 6580821"/>
                <a:gd name="connsiteY6393" fmla="*/ 655588 h 1249044"/>
                <a:gd name="connsiteX6394" fmla="*/ 684038 w 6580821"/>
                <a:gd name="connsiteY6394" fmla="*/ 650946 h 1249044"/>
                <a:gd name="connsiteX6395" fmla="*/ 684530 w 6580821"/>
                <a:gd name="connsiteY6395" fmla="*/ 650946 h 1249044"/>
                <a:gd name="connsiteX6396" fmla="*/ 684530 w 6580821"/>
                <a:gd name="connsiteY6396" fmla="*/ 648971 h 1249044"/>
                <a:gd name="connsiteX6397" fmla="*/ 684530 w 6580821"/>
                <a:gd name="connsiteY6397" fmla="*/ 646749 h 1249044"/>
                <a:gd name="connsiteX6398" fmla="*/ 684530 w 6580821"/>
                <a:gd name="connsiteY6398" fmla="*/ 646748 h 1249044"/>
                <a:gd name="connsiteX6399" fmla="*/ 688660 w 6580821"/>
                <a:gd name="connsiteY6399" fmla="*/ 646748 h 1249044"/>
                <a:gd name="connsiteX6400" fmla="*/ 688660 w 6580821"/>
                <a:gd name="connsiteY6400" fmla="*/ 646303 h 1249044"/>
                <a:gd name="connsiteX6401" fmla="*/ 684038 w 6580821"/>
                <a:gd name="connsiteY6401" fmla="*/ 646303 h 1249044"/>
                <a:gd name="connsiteX6402" fmla="*/ 684038 w 6580821"/>
                <a:gd name="connsiteY6402" fmla="*/ 641661 h 1249044"/>
                <a:gd name="connsiteX6403" fmla="*/ 684038 w 6580821"/>
                <a:gd name="connsiteY6403" fmla="*/ 637018 h 1249044"/>
                <a:gd name="connsiteX6404" fmla="*/ 684038 w 6580821"/>
                <a:gd name="connsiteY6404" fmla="*/ 632375 h 1249044"/>
                <a:gd name="connsiteX6405" fmla="*/ 684038 w 6580821"/>
                <a:gd name="connsiteY6405" fmla="*/ 627733 h 1249044"/>
                <a:gd name="connsiteX6406" fmla="*/ 684038 w 6580821"/>
                <a:gd name="connsiteY6406" fmla="*/ 626746 h 1249044"/>
                <a:gd name="connsiteX6407" fmla="*/ 680085 w 6580821"/>
                <a:gd name="connsiteY6407" fmla="*/ 626746 h 1249044"/>
                <a:gd name="connsiteX6408" fmla="*/ 684038 w 6580821"/>
                <a:gd name="connsiteY6408" fmla="*/ 622793 h 1249044"/>
                <a:gd name="connsiteX6409" fmla="*/ 684038 w 6580821"/>
                <a:gd name="connsiteY6409" fmla="*/ 618448 h 1249044"/>
                <a:gd name="connsiteX6410" fmla="*/ 684038 w 6580821"/>
                <a:gd name="connsiteY6410" fmla="*/ 617856 h 1249044"/>
                <a:gd name="connsiteX6411" fmla="*/ 680085 w 6580821"/>
                <a:gd name="connsiteY6411" fmla="*/ 617856 h 1249044"/>
                <a:gd name="connsiteX6412" fmla="*/ 680085 w 6580821"/>
                <a:gd name="connsiteY6412" fmla="*/ 615634 h 1249044"/>
                <a:gd name="connsiteX6413" fmla="*/ 680085 w 6580821"/>
                <a:gd name="connsiteY6413" fmla="*/ 613411 h 1249044"/>
                <a:gd name="connsiteX6414" fmla="*/ 684038 w 6580821"/>
                <a:gd name="connsiteY6414" fmla="*/ 613411 h 1249044"/>
                <a:gd name="connsiteX6415" fmla="*/ 684038 w 6580821"/>
                <a:gd name="connsiteY6415" fmla="*/ 609163 h 1249044"/>
                <a:gd name="connsiteX6416" fmla="*/ 688660 w 6580821"/>
                <a:gd name="connsiteY6416" fmla="*/ 609163 h 1249044"/>
                <a:gd name="connsiteX6417" fmla="*/ 688660 w 6580821"/>
                <a:gd name="connsiteY6417" fmla="*/ 608966 h 1249044"/>
                <a:gd name="connsiteX6418" fmla="*/ 684530 w 6580821"/>
                <a:gd name="connsiteY6418" fmla="*/ 608966 h 1249044"/>
                <a:gd name="connsiteX6419" fmla="*/ 688660 w 6580821"/>
                <a:gd name="connsiteY6419" fmla="*/ 604836 h 1249044"/>
                <a:gd name="connsiteX6420" fmla="*/ 688660 w 6580821"/>
                <a:gd name="connsiteY6420" fmla="*/ 604520 h 1249044"/>
                <a:gd name="connsiteX6421" fmla="*/ 688660 w 6580821"/>
                <a:gd name="connsiteY6421" fmla="*/ 599878 h 1249044"/>
                <a:gd name="connsiteX6422" fmla="*/ 688660 w 6580821"/>
                <a:gd name="connsiteY6422" fmla="*/ 595235 h 1249044"/>
                <a:gd name="connsiteX6423" fmla="*/ 684038 w 6580821"/>
                <a:gd name="connsiteY6423" fmla="*/ 595235 h 1249044"/>
                <a:gd name="connsiteX6424" fmla="*/ 684038 w 6580821"/>
                <a:gd name="connsiteY6424" fmla="*/ 590592 h 1249044"/>
                <a:gd name="connsiteX6425" fmla="*/ 679416 w 6580821"/>
                <a:gd name="connsiteY6425" fmla="*/ 590592 h 1249044"/>
                <a:gd name="connsiteX6426" fmla="*/ 679416 w 6580821"/>
                <a:gd name="connsiteY6426" fmla="*/ 585950 h 1249044"/>
                <a:gd name="connsiteX6427" fmla="*/ 674795 w 6580821"/>
                <a:gd name="connsiteY6427" fmla="*/ 585950 h 1249044"/>
                <a:gd name="connsiteX6428" fmla="*/ 674795 w 6580821"/>
                <a:gd name="connsiteY6428" fmla="*/ 581307 h 1249044"/>
                <a:gd name="connsiteX6429" fmla="*/ 670173 w 6580821"/>
                <a:gd name="connsiteY6429" fmla="*/ 581307 h 1249044"/>
                <a:gd name="connsiteX6430" fmla="*/ 670173 w 6580821"/>
                <a:gd name="connsiteY6430" fmla="*/ 576665 h 1249044"/>
                <a:gd name="connsiteX6431" fmla="*/ 665551 w 6580821"/>
                <a:gd name="connsiteY6431" fmla="*/ 576665 h 1249044"/>
                <a:gd name="connsiteX6432" fmla="*/ 662305 w 6580821"/>
                <a:gd name="connsiteY6432" fmla="*/ 576665 h 1249044"/>
                <a:gd name="connsiteX6433" fmla="*/ 662305 w 6580821"/>
                <a:gd name="connsiteY6433" fmla="*/ 577851 h 1249044"/>
                <a:gd name="connsiteX6434" fmla="*/ 660082 w 6580821"/>
                <a:gd name="connsiteY6434" fmla="*/ 577851 h 1249044"/>
                <a:gd name="connsiteX6435" fmla="*/ 660082 w 6580821"/>
                <a:gd name="connsiteY6435" fmla="*/ 575628 h 1249044"/>
                <a:gd name="connsiteX6436" fmla="*/ 660929 w 6580821"/>
                <a:gd name="connsiteY6436" fmla="*/ 575628 h 1249044"/>
                <a:gd name="connsiteX6437" fmla="*/ 660929 w 6580821"/>
                <a:gd name="connsiteY6437" fmla="*/ 573406 h 1249044"/>
                <a:gd name="connsiteX6438" fmla="*/ 660082 w 6580821"/>
                <a:gd name="connsiteY6438" fmla="*/ 573406 h 1249044"/>
                <a:gd name="connsiteX6439" fmla="*/ 660082 w 6580821"/>
                <a:gd name="connsiteY6439" fmla="*/ 571183 h 1249044"/>
                <a:gd name="connsiteX6440" fmla="*/ 660929 w 6580821"/>
                <a:gd name="connsiteY6440" fmla="*/ 571183 h 1249044"/>
                <a:gd name="connsiteX6441" fmla="*/ 660929 w 6580821"/>
                <a:gd name="connsiteY6441" fmla="*/ 567380 h 1249044"/>
                <a:gd name="connsiteX6442" fmla="*/ 660082 w 6580821"/>
                <a:gd name="connsiteY6442" fmla="*/ 567380 h 1249044"/>
                <a:gd name="connsiteX6443" fmla="*/ 660082 w 6580821"/>
                <a:gd name="connsiteY6443" fmla="*/ 571183 h 1249044"/>
                <a:gd name="connsiteX6444" fmla="*/ 655637 w 6580821"/>
                <a:gd name="connsiteY6444" fmla="*/ 566738 h 1249044"/>
                <a:gd name="connsiteX6445" fmla="*/ 656307 w 6580821"/>
                <a:gd name="connsiteY6445" fmla="*/ 566738 h 1249044"/>
                <a:gd name="connsiteX6446" fmla="*/ 656307 w 6580821"/>
                <a:gd name="connsiteY6446" fmla="*/ 564075 h 1249044"/>
                <a:gd name="connsiteX6447" fmla="*/ 655637 w 6580821"/>
                <a:gd name="connsiteY6447" fmla="*/ 563405 h 1249044"/>
                <a:gd name="connsiteX6448" fmla="*/ 656307 w 6580821"/>
                <a:gd name="connsiteY6448" fmla="*/ 562735 h 1249044"/>
                <a:gd name="connsiteX6449" fmla="*/ 656307 w 6580821"/>
                <a:gd name="connsiteY6449" fmla="*/ 559630 h 1249044"/>
                <a:gd name="connsiteX6450" fmla="*/ 655637 w 6580821"/>
                <a:gd name="connsiteY6450" fmla="*/ 558960 h 1249044"/>
                <a:gd name="connsiteX6451" fmla="*/ 656307 w 6580821"/>
                <a:gd name="connsiteY6451" fmla="*/ 558290 h 1249044"/>
                <a:gd name="connsiteX6452" fmla="*/ 656307 w 6580821"/>
                <a:gd name="connsiteY6452" fmla="*/ 558095 h 1249044"/>
                <a:gd name="connsiteX6453" fmla="*/ 653415 w 6580821"/>
                <a:gd name="connsiteY6453" fmla="*/ 558095 h 1249044"/>
                <a:gd name="connsiteX6454" fmla="*/ 653415 w 6580821"/>
                <a:gd name="connsiteY6454" fmla="*/ 560071 h 1249044"/>
                <a:gd name="connsiteX6455" fmla="*/ 651192 w 6580821"/>
                <a:gd name="connsiteY6455" fmla="*/ 560071 h 1249044"/>
                <a:gd name="connsiteX6456" fmla="*/ 651192 w 6580821"/>
                <a:gd name="connsiteY6456" fmla="*/ 557848 h 1249044"/>
                <a:gd name="connsiteX6457" fmla="*/ 651685 w 6580821"/>
                <a:gd name="connsiteY6457" fmla="*/ 557848 h 1249044"/>
                <a:gd name="connsiteX6458" fmla="*/ 651685 w 6580821"/>
                <a:gd name="connsiteY6458" fmla="*/ 553452 h 1249044"/>
                <a:gd name="connsiteX6459" fmla="*/ 647063 w 6580821"/>
                <a:gd name="connsiteY6459" fmla="*/ 553452 h 1249044"/>
                <a:gd name="connsiteX6460" fmla="*/ 647063 w 6580821"/>
                <a:gd name="connsiteY6460" fmla="*/ 551181 h 1249044"/>
                <a:gd name="connsiteX6461" fmla="*/ 646747 w 6580821"/>
                <a:gd name="connsiteY6461" fmla="*/ 551181 h 1249044"/>
                <a:gd name="connsiteX6462" fmla="*/ 646747 w 6580821"/>
                <a:gd name="connsiteY6462" fmla="*/ 553403 h 1249044"/>
                <a:gd name="connsiteX6463" fmla="*/ 642302 w 6580821"/>
                <a:gd name="connsiteY6463" fmla="*/ 553403 h 1249044"/>
                <a:gd name="connsiteX6464" fmla="*/ 646747 w 6580821"/>
                <a:gd name="connsiteY6464" fmla="*/ 548958 h 1249044"/>
                <a:gd name="connsiteX6465" fmla="*/ 647063 w 6580821"/>
                <a:gd name="connsiteY6465" fmla="*/ 548958 h 1249044"/>
                <a:gd name="connsiteX6466" fmla="*/ 647063 w 6580821"/>
                <a:gd name="connsiteY6466" fmla="*/ 548809 h 1249044"/>
                <a:gd name="connsiteX6467" fmla="*/ 647063 w 6580821"/>
                <a:gd name="connsiteY6467" fmla="*/ 544167 h 1249044"/>
                <a:gd name="connsiteX6468" fmla="*/ 651685 w 6580821"/>
                <a:gd name="connsiteY6468" fmla="*/ 544167 h 1249044"/>
                <a:gd name="connsiteX6469" fmla="*/ 651685 w 6580821"/>
                <a:gd name="connsiteY6469" fmla="*/ 539524 h 1249044"/>
                <a:gd name="connsiteX6470" fmla="*/ 656307 w 6580821"/>
                <a:gd name="connsiteY6470" fmla="*/ 539524 h 1249044"/>
                <a:gd name="connsiteX6471" fmla="*/ 656307 w 6580821"/>
                <a:gd name="connsiteY6471" fmla="*/ 534882 h 1249044"/>
                <a:gd name="connsiteX6472" fmla="*/ 651685 w 6580821"/>
                <a:gd name="connsiteY6472" fmla="*/ 534882 h 1249044"/>
                <a:gd name="connsiteX6473" fmla="*/ 651685 w 6580821"/>
                <a:gd name="connsiteY6473" fmla="*/ 530239 h 1249044"/>
                <a:gd name="connsiteX6474" fmla="*/ 648970 w 6580821"/>
                <a:gd name="connsiteY6474" fmla="*/ 530239 h 1249044"/>
                <a:gd name="connsiteX6475" fmla="*/ 648970 w 6580821"/>
                <a:gd name="connsiteY6475" fmla="*/ 531178 h 1249044"/>
                <a:gd name="connsiteX6476" fmla="*/ 647860 w 6580821"/>
                <a:gd name="connsiteY6476" fmla="*/ 531178 h 1249044"/>
                <a:gd name="connsiteX6477" fmla="*/ 647859 w 6580821"/>
                <a:gd name="connsiteY6477" fmla="*/ 531179 h 1249044"/>
                <a:gd name="connsiteX6478" fmla="*/ 647858 w 6580821"/>
                <a:gd name="connsiteY6478" fmla="*/ 531178 h 1249044"/>
                <a:gd name="connsiteX6479" fmla="*/ 646747 w 6580821"/>
                <a:gd name="connsiteY6479" fmla="*/ 531178 h 1249044"/>
                <a:gd name="connsiteX6480" fmla="*/ 646747 w 6580821"/>
                <a:gd name="connsiteY6480" fmla="*/ 530239 h 1249044"/>
                <a:gd name="connsiteX6481" fmla="*/ 642441 w 6580821"/>
                <a:gd name="connsiteY6481" fmla="*/ 530239 h 1249044"/>
                <a:gd name="connsiteX6482" fmla="*/ 642441 w 6580821"/>
                <a:gd name="connsiteY6482" fmla="*/ 525761 h 1249044"/>
                <a:gd name="connsiteX6483" fmla="*/ 642302 w 6580821"/>
                <a:gd name="connsiteY6483" fmla="*/ 525622 h 1249044"/>
                <a:gd name="connsiteX6484" fmla="*/ 642328 w 6580821"/>
                <a:gd name="connsiteY6484" fmla="*/ 525597 h 1249044"/>
                <a:gd name="connsiteX6485" fmla="*/ 637820 w 6580821"/>
                <a:gd name="connsiteY6485" fmla="*/ 525597 h 1249044"/>
                <a:gd name="connsiteX6486" fmla="*/ 637820 w 6580821"/>
                <a:gd name="connsiteY6486" fmla="*/ 520954 h 1249044"/>
                <a:gd name="connsiteX6487" fmla="*/ 637820 w 6580821"/>
                <a:gd name="connsiteY6487" fmla="*/ 516312 h 1249044"/>
                <a:gd name="connsiteX6488" fmla="*/ 637131 w 6580821"/>
                <a:gd name="connsiteY6488" fmla="*/ 515620 h 1249044"/>
                <a:gd name="connsiteX6489" fmla="*/ 633412 w 6580821"/>
                <a:gd name="connsiteY6489" fmla="*/ 515620 h 1249044"/>
                <a:gd name="connsiteX6490" fmla="*/ 633412 w 6580821"/>
                <a:gd name="connsiteY6490" fmla="*/ 513398 h 1249044"/>
                <a:gd name="connsiteX6491" fmla="*/ 633412 w 6580821"/>
                <a:gd name="connsiteY6491" fmla="*/ 511885 h 1249044"/>
                <a:gd name="connsiteX6492" fmla="*/ 633198 w 6580821"/>
                <a:gd name="connsiteY6492" fmla="*/ 511669 h 1249044"/>
                <a:gd name="connsiteX6493" fmla="*/ 633412 w 6580821"/>
                <a:gd name="connsiteY6493" fmla="*/ 511669 h 1249044"/>
                <a:gd name="connsiteX6494" fmla="*/ 633412 w 6580821"/>
                <a:gd name="connsiteY6494" fmla="*/ 511175 h 1249044"/>
                <a:gd name="connsiteX6495" fmla="*/ 635635 w 6580821"/>
                <a:gd name="connsiteY6495" fmla="*/ 511175 h 1249044"/>
                <a:gd name="connsiteX6496" fmla="*/ 635635 w 6580821"/>
                <a:gd name="connsiteY6496" fmla="*/ 511669 h 1249044"/>
                <a:gd name="connsiteX6497" fmla="*/ 637820 w 6580821"/>
                <a:gd name="connsiteY6497" fmla="*/ 511669 h 1249044"/>
                <a:gd name="connsiteX6498" fmla="*/ 637820 w 6580821"/>
                <a:gd name="connsiteY6498" fmla="*/ 507026 h 1249044"/>
                <a:gd name="connsiteX6499" fmla="*/ 637820 w 6580821"/>
                <a:gd name="connsiteY6499" fmla="*/ 502384 h 1249044"/>
                <a:gd name="connsiteX6500" fmla="*/ 635635 w 6580821"/>
                <a:gd name="connsiteY6500" fmla="*/ 502384 h 1249044"/>
                <a:gd name="connsiteX6501" fmla="*/ 635635 w 6580821"/>
                <a:gd name="connsiteY6501" fmla="*/ 504508 h 1249044"/>
                <a:gd name="connsiteX6502" fmla="*/ 633412 w 6580821"/>
                <a:gd name="connsiteY6502" fmla="*/ 504508 h 1249044"/>
                <a:gd name="connsiteX6503" fmla="*/ 633412 w 6580821"/>
                <a:gd name="connsiteY6503" fmla="*/ 502384 h 1249044"/>
                <a:gd name="connsiteX6504" fmla="*/ 633198 w 6580821"/>
                <a:gd name="connsiteY6504" fmla="*/ 502384 h 1249044"/>
                <a:gd name="connsiteX6505" fmla="*/ 633198 w 6580821"/>
                <a:gd name="connsiteY6505" fmla="*/ 502285 h 1249044"/>
                <a:gd name="connsiteX6506" fmla="*/ 628967 w 6580821"/>
                <a:gd name="connsiteY6506" fmla="*/ 502285 h 1249044"/>
                <a:gd name="connsiteX6507" fmla="*/ 628967 w 6580821"/>
                <a:gd name="connsiteY6507" fmla="*/ 497840 h 1249044"/>
                <a:gd name="connsiteX6508" fmla="*/ 633198 w 6580821"/>
                <a:gd name="connsiteY6508" fmla="*/ 497840 h 1249044"/>
                <a:gd name="connsiteX6509" fmla="*/ 633198 w 6580821"/>
                <a:gd name="connsiteY6509" fmla="*/ 497741 h 1249044"/>
                <a:gd name="connsiteX6510" fmla="*/ 628576 w 6580821"/>
                <a:gd name="connsiteY6510" fmla="*/ 497741 h 1249044"/>
                <a:gd name="connsiteX6511" fmla="*/ 628576 w 6580821"/>
                <a:gd name="connsiteY6511" fmla="*/ 502384 h 1249044"/>
                <a:gd name="connsiteX6512" fmla="*/ 623954 w 6580821"/>
                <a:gd name="connsiteY6512" fmla="*/ 502384 h 1249044"/>
                <a:gd name="connsiteX6513" fmla="*/ 623954 w 6580821"/>
                <a:gd name="connsiteY6513" fmla="*/ 497741 h 1249044"/>
                <a:gd name="connsiteX6514" fmla="*/ 619332 w 6580821"/>
                <a:gd name="connsiteY6514" fmla="*/ 497741 h 1249044"/>
                <a:gd name="connsiteX6515" fmla="*/ 619332 w 6580821"/>
                <a:gd name="connsiteY6515" fmla="*/ 493099 h 1249044"/>
                <a:gd name="connsiteX6516" fmla="*/ 619332 w 6580821"/>
                <a:gd name="connsiteY6516" fmla="*/ 488456 h 1249044"/>
                <a:gd name="connsiteX6517" fmla="*/ 619332 w 6580821"/>
                <a:gd name="connsiteY6517" fmla="*/ 483814 h 1249044"/>
                <a:gd name="connsiteX6518" fmla="*/ 619332 w 6580821"/>
                <a:gd name="connsiteY6518" fmla="*/ 479171 h 1249044"/>
                <a:gd name="connsiteX6519" fmla="*/ 623954 w 6580821"/>
                <a:gd name="connsiteY6519" fmla="*/ 479171 h 1249044"/>
                <a:gd name="connsiteX6520" fmla="*/ 623954 w 6580821"/>
                <a:gd name="connsiteY6520" fmla="*/ 474529 h 1249044"/>
                <a:gd name="connsiteX6521" fmla="*/ 628576 w 6580821"/>
                <a:gd name="connsiteY6521" fmla="*/ 474529 h 1249044"/>
                <a:gd name="connsiteX6522" fmla="*/ 628576 w 6580821"/>
                <a:gd name="connsiteY6522" fmla="*/ 469886 h 1249044"/>
                <a:gd name="connsiteX6523" fmla="*/ 628576 w 6580821"/>
                <a:gd name="connsiteY6523" fmla="*/ 465243 h 1249044"/>
                <a:gd name="connsiteX6524" fmla="*/ 628576 w 6580821"/>
                <a:gd name="connsiteY6524" fmla="*/ 460601 h 1249044"/>
                <a:gd name="connsiteX6525" fmla="*/ 629537 w 6580821"/>
                <a:gd name="connsiteY6525" fmla="*/ 460601 h 1249044"/>
                <a:gd name="connsiteX6526" fmla="*/ 630079 w 6580821"/>
                <a:gd name="connsiteY6526" fmla="*/ 460058 h 1249044"/>
                <a:gd name="connsiteX6527" fmla="*/ 630622 w 6580821"/>
                <a:gd name="connsiteY6527" fmla="*/ 460601 h 1249044"/>
                <a:gd name="connsiteX6528" fmla="*/ 633198 w 6580821"/>
                <a:gd name="connsiteY6528" fmla="*/ 460601 h 1249044"/>
                <a:gd name="connsiteX6529" fmla="*/ 633198 w 6580821"/>
                <a:gd name="connsiteY6529" fmla="*/ 455958 h 1249044"/>
                <a:gd name="connsiteX6530" fmla="*/ 634179 w 6580821"/>
                <a:gd name="connsiteY6530" fmla="*/ 455958 h 1249044"/>
                <a:gd name="connsiteX6531" fmla="*/ 634524 w 6580821"/>
                <a:gd name="connsiteY6531" fmla="*/ 455613 h 1249044"/>
                <a:gd name="connsiteX6532" fmla="*/ 634870 w 6580821"/>
                <a:gd name="connsiteY6532" fmla="*/ 455958 h 1249044"/>
                <a:gd name="connsiteX6533" fmla="*/ 637820 w 6580821"/>
                <a:gd name="connsiteY6533" fmla="*/ 455958 h 1249044"/>
                <a:gd name="connsiteX6534" fmla="*/ 637820 w 6580821"/>
                <a:gd name="connsiteY6534" fmla="*/ 451316 h 1249044"/>
                <a:gd name="connsiteX6535" fmla="*/ 642441 w 6580821"/>
                <a:gd name="connsiteY6535" fmla="*/ 451316 h 1249044"/>
                <a:gd name="connsiteX6536" fmla="*/ 642441 w 6580821"/>
                <a:gd name="connsiteY6536" fmla="*/ 447974 h 1249044"/>
                <a:gd name="connsiteX6537" fmla="*/ 642302 w 6580821"/>
                <a:gd name="connsiteY6537" fmla="*/ 447835 h 1249044"/>
                <a:gd name="connsiteX6538" fmla="*/ 642441 w 6580821"/>
                <a:gd name="connsiteY6538" fmla="*/ 447696 h 1249044"/>
                <a:gd name="connsiteX6539" fmla="*/ 642441 w 6580821"/>
                <a:gd name="connsiteY6539" fmla="*/ 446673 h 1249044"/>
                <a:gd name="connsiteX6540" fmla="*/ 637820 w 6580821"/>
                <a:gd name="connsiteY6540" fmla="*/ 446673 h 1249044"/>
                <a:gd name="connsiteX6541" fmla="*/ 637820 w 6580821"/>
                <a:gd name="connsiteY6541" fmla="*/ 442031 h 1249044"/>
                <a:gd name="connsiteX6542" fmla="*/ 633198 w 6580821"/>
                <a:gd name="connsiteY6542" fmla="*/ 442031 h 1249044"/>
                <a:gd name="connsiteX6543" fmla="*/ 633198 w 6580821"/>
                <a:gd name="connsiteY6543" fmla="*/ 437388 h 1249044"/>
                <a:gd name="connsiteX6544" fmla="*/ 637820 w 6580821"/>
                <a:gd name="connsiteY6544" fmla="*/ 437388 h 1249044"/>
                <a:gd name="connsiteX6545" fmla="*/ 637820 w 6580821"/>
                <a:gd name="connsiteY6545" fmla="*/ 432746 h 1249044"/>
                <a:gd name="connsiteX6546" fmla="*/ 642441 w 6580821"/>
                <a:gd name="connsiteY6546" fmla="*/ 432746 h 1249044"/>
                <a:gd name="connsiteX6547" fmla="*/ 642771 w 6580821"/>
                <a:gd name="connsiteY6547" fmla="*/ 432746 h 1249044"/>
                <a:gd name="connsiteX6548" fmla="*/ 642302 w 6580821"/>
                <a:gd name="connsiteY6548" fmla="*/ 432277 h 1249044"/>
                <a:gd name="connsiteX6549" fmla="*/ 643414 w 6580821"/>
                <a:gd name="connsiteY6549" fmla="*/ 431165 h 1249044"/>
                <a:gd name="connsiteX6550" fmla="*/ 644526 w 6580821"/>
                <a:gd name="connsiteY6550" fmla="*/ 432277 h 1249044"/>
                <a:gd name="connsiteX6551" fmla="*/ 644058 w 6580821"/>
                <a:gd name="connsiteY6551" fmla="*/ 432746 h 1249044"/>
                <a:gd name="connsiteX6552" fmla="*/ 647063 w 6580821"/>
                <a:gd name="connsiteY6552" fmla="*/ 432746 h 1249044"/>
                <a:gd name="connsiteX6553" fmla="*/ 647063 w 6580821"/>
                <a:gd name="connsiteY6553" fmla="*/ 428943 h 1249044"/>
                <a:gd name="connsiteX6554" fmla="*/ 646747 w 6580821"/>
                <a:gd name="connsiteY6554" fmla="*/ 428943 h 1249044"/>
                <a:gd name="connsiteX6555" fmla="*/ 646747 w 6580821"/>
                <a:gd name="connsiteY6555" fmla="*/ 431165 h 1249044"/>
                <a:gd name="connsiteX6556" fmla="*/ 643414 w 6580821"/>
                <a:gd name="connsiteY6556" fmla="*/ 431165 h 1249044"/>
                <a:gd name="connsiteX6557" fmla="*/ 642302 w 6580821"/>
                <a:gd name="connsiteY6557" fmla="*/ 431165 h 1249044"/>
                <a:gd name="connsiteX6558" fmla="*/ 646747 w 6580821"/>
                <a:gd name="connsiteY6558" fmla="*/ 426720 h 1249044"/>
                <a:gd name="connsiteX6559" fmla="*/ 648970 w 6580821"/>
                <a:gd name="connsiteY6559" fmla="*/ 426720 h 1249044"/>
                <a:gd name="connsiteX6560" fmla="*/ 648970 w 6580821"/>
                <a:gd name="connsiteY6560" fmla="*/ 428103 h 1249044"/>
                <a:gd name="connsiteX6561" fmla="*/ 651685 w 6580821"/>
                <a:gd name="connsiteY6561" fmla="*/ 428103 h 1249044"/>
                <a:gd name="connsiteX6562" fmla="*/ 656307 w 6580821"/>
                <a:gd name="connsiteY6562" fmla="*/ 428103 h 1249044"/>
                <a:gd name="connsiteX6563" fmla="*/ 660929 w 6580821"/>
                <a:gd name="connsiteY6563" fmla="*/ 428103 h 1249044"/>
                <a:gd name="connsiteX6564" fmla="*/ 665551 w 6580821"/>
                <a:gd name="connsiteY6564" fmla="*/ 428103 h 1249044"/>
                <a:gd name="connsiteX6565" fmla="*/ 669243 w 6580821"/>
                <a:gd name="connsiteY6565" fmla="*/ 428103 h 1249044"/>
                <a:gd name="connsiteX6566" fmla="*/ 668972 w 6580821"/>
                <a:gd name="connsiteY6566" fmla="*/ 427832 h 1249044"/>
                <a:gd name="connsiteX6567" fmla="*/ 670084 w 6580821"/>
                <a:gd name="connsiteY6567" fmla="*/ 426720 h 1249044"/>
                <a:gd name="connsiteX6568" fmla="*/ 671196 w 6580821"/>
                <a:gd name="connsiteY6568" fmla="*/ 427832 h 1249044"/>
                <a:gd name="connsiteX6569" fmla="*/ 670925 w 6580821"/>
                <a:gd name="connsiteY6569" fmla="*/ 428103 h 1249044"/>
                <a:gd name="connsiteX6570" fmla="*/ 674795 w 6580821"/>
                <a:gd name="connsiteY6570" fmla="*/ 428103 h 1249044"/>
                <a:gd name="connsiteX6571" fmla="*/ 675911 w 6580821"/>
                <a:gd name="connsiteY6571" fmla="*/ 428103 h 1249044"/>
                <a:gd name="connsiteX6572" fmla="*/ 675640 w 6580821"/>
                <a:gd name="connsiteY6572" fmla="*/ 427832 h 1249044"/>
                <a:gd name="connsiteX6573" fmla="*/ 676752 w 6580821"/>
                <a:gd name="connsiteY6573" fmla="*/ 426720 h 1249044"/>
                <a:gd name="connsiteX6574" fmla="*/ 677864 w 6580821"/>
                <a:gd name="connsiteY6574" fmla="*/ 427832 h 1249044"/>
                <a:gd name="connsiteX6575" fmla="*/ 677593 w 6580821"/>
                <a:gd name="connsiteY6575" fmla="*/ 428103 h 1249044"/>
                <a:gd name="connsiteX6576" fmla="*/ 679416 w 6580821"/>
                <a:gd name="connsiteY6576" fmla="*/ 428103 h 1249044"/>
                <a:gd name="connsiteX6577" fmla="*/ 684038 w 6580821"/>
                <a:gd name="connsiteY6577" fmla="*/ 423460 h 1249044"/>
                <a:gd name="connsiteX6578" fmla="*/ 683692 w 6580821"/>
                <a:gd name="connsiteY6578" fmla="*/ 423112 h 1249044"/>
                <a:gd name="connsiteX6579" fmla="*/ 680084 w 6580821"/>
                <a:gd name="connsiteY6579" fmla="*/ 426720 h 1249044"/>
                <a:gd name="connsiteX6580" fmla="*/ 680084 w 6580821"/>
                <a:gd name="connsiteY6580" fmla="*/ 422275 h 1249044"/>
                <a:gd name="connsiteX6581" fmla="*/ 680084 w 6580821"/>
                <a:gd name="connsiteY6581" fmla="*/ 419489 h 1249044"/>
                <a:gd name="connsiteX6582" fmla="*/ 679416 w 6580821"/>
                <a:gd name="connsiteY6582" fmla="*/ 418818 h 1249044"/>
                <a:gd name="connsiteX6583" fmla="*/ 679416 w 6580821"/>
                <a:gd name="connsiteY6583" fmla="*/ 414175 h 1249044"/>
                <a:gd name="connsiteX6584" fmla="*/ 680084 w 6580821"/>
                <a:gd name="connsiteY6584" fmla="*/ 414175 h 1249044"/>
                <a:gd name="connsiteX6585" fmla="*/ 680084 w 6580821"/>
                <a:gd name="connsiteY6585" fmla="*/ 413385 h 1249044"/>
                <a:gd name="connsiteX6586" fmla="*/ 684038 w 6580821"/>
                <a:gd name="connsiteY6586" fmla="*/ 409431 h 1249044"/>
                <a:gd name="connsiteX6587" fmla="*/ 684038 w 6580821"/>
                <a:gd name="connsiteY6587" fmla="*/ 404890 h 1249044"/>
                <a:gd name="connsiteX6588" fmla="*/ 688660 w 6580821"/>
                <a:gd name="connsiteY6588" fmla="*/ 404890 h 1249044"/>
                <a:gd name="connsiteX6589" fmla="*/ 689691 w 6580821"/>
                <a:gd name="connsiteY6589" fmla="*/ 404890 h 1249044"/>
                <a:gd name="connsiteX6590" fmla="*/ 690085 w 6580821"/>
                <a:gd name="connsiteY6590" fmla="*/ 404495 h 1249044"/>
                <a:gd name="connsiteX6591" fmla="*/ 690480 w 6580821"/>
                <a:gd name="connsiteY6591" fmla="*/ 404890 h 1249044"/>
                <a:gd name="connsiteX6592" fmla="*/ 693282 w 6580821"/>
                <a:gd name="connsiteY6592" fmla="*/ 404890 h 1249044"/>
                <a:gd name="connsiteX6593" fmla="*/ 693282 w 6580821"/>
                <a:gd name="connsiteY6593" fmla="*/ 409533 h 1249044"/>
                <a:gd name="connsiteX6594" fmla="*/ 697904 w 6580821"/>
                <a:gd name="connsiteY6594" fmla="*/ 409533 h 1249044"/>
                <a:gd name="connsiteX6595" fmla="*/ 698383 w 6580821"/>
                <a:gd name="connsiteY6595" fmla="*/ 409533 h 1249044"/>
                <a:gd name="connsiteX6596" fmla="*/ 698975 w 6580821"/>
                <a:gd name="connsiteY6596" fmla="*/ 408940 h 1249044"/>
                <a:gd name="connsiteX6597" fmla="*/ 699567 w 6580821"/>
                <a:gd name="connsiteY6597" fmla="*/ 409533 h 1249044"/>
                <a:gd name="connsiteX6598" fmla="*/ 702526 w 6580821"/>
                <a:gd name="connsiteY6598" fmla="*/ 409533 h 1249044"/>
                <a:gd name="connsiteX6599" fmla="*/ 702526 w 6580821"/>
                <a:gd name="connsiteY6599" fmla="*/ 404890 h 1249044"/>
                <a:gd name="connsiteX6600" fmla="*/ 707148 w 6580821"/>
                <a:gd name="connsiteY6600" fmla="*/ 404890 h 1249044"/>
                <a:gd name="connsiteX6601" fmla="*/ 707148 w 6580821"/>
                <a:gd name="connsiteY6601" fmla="*/ 409533 h 1249044"/>
                <a:gd name="connsiteX6602" fmla="*/ 711770 w 6580821"/>
                <a:gd name="connsiteY6602" fmla="*/ 409533 h 1249044"/>
                <a:gd name="connsiteX6603" fmla="*/ 716391 w 6580821"/>
                <a:gd name="connsiteY6603" fmla="*/ 409533 h 1249044"/>
                <a:gd name="connsiteX6604" fmla="*/ 716391 w 6580821"/>
                <a:gd name="connsiteY6604" fmla="*/ 404890 h 1249044"/>
                <a:gd name="connsiteX6605" fmla="*/ 720089 w 6580821"/>
                <a:gd name="connsiteY6605" fmla="*/ 404890 h 1249044"/>
                <a:gd name="connsiteX6606" fmla="*/ 720089 w 6580821"/>
                <a:gd name="connsiteY6606" fmla="*/ 404495 h 1249044"/>
                <a:gd name="connsiteX6607" fmla="*/ 721200 w 6580821"/>
                <a:gd name="connsiteY6607" fmla="*/ 404495 h 1249044"/>
                <a:gd name="connsiteX6608" fmla="*/ 722311 w 6580821"/>
                <a:gd name="connsiteY6608" fmla="*/ 404495 h 1249044"/>
                <a:gd name="connsiteX6609" fmla="*/ 722311 w 6580821"/>
                <a:gd name="connsiteY6609" fmla="*/ 404890 h 1249044"/>
                <a:gd name="connsiteX6610" fmla="*/ 725251 w 6580821"/>
                <a:gd name="connsiteY6610" fmla="*/ 404890 h 1249044"/>
                <a:gd name="connsiteX6611" fmla="*/ 725645 w 6580821"/>
                <a:gd name="connsiteY6611" fmla="*/ 404495 h 1249044"/>
                <a:gd name="connsiteX6612" fmla="*/ 726756 w 6580821"/>
                <a:gd name="connsiteY6612" fmla="*/ 405607 h 1249044"/>
                <a:gd name="connsiteX6613" fmla="*/ 725645 w 6580821"/>
                <a:gd name="connsiteY6613" fmla="*/ 406719 h 1249044"/>
                <a:gd name="connsiteX6614" fmla="*/ 725635 w 6580821"/>
                <a:gd name="connsiteY6614" fmla="*/ 406709 h 1249044"/>
                <a:gd name="connsiteX6615" fmla="*/ 725635 w 6580821"/>
                <a:gd name="connsiteY6615" fmla="*/ 409533 h 1249044"/>
                <a:gd name="connsiteX6616" fmla="*/ 729498 w 6580821"/>
                <a:gd name="connsiteY6616" fmla="*/ 409533 h 1249044"/>
                <a:gd name="connsiteX6617" fmla="*/ 730090 w 6580821"/>
                <a:gd name="connsiteY6617" fmla="*/ 408940 h 1249044"/>
                <a:gd name="connsiteX6618" fmla="*/ 730682 w 6580821"/>
                <a:gd name="connsiteY6618" fmla="*/ 409533 h 1249044"/>
                <a:gd name="connsiteX6619" fmla="*/ 734879 w 6580821"/>
                <a:gd name="connsiteY6619" fmla="*/ 409533 h 1249044"/>
                <a:gd name="connsiteX6620" fmla="*/ 739501 w 6580821"/>
                <a:gd name="connsiteY6620" fmla="*/ 409533 h 1249044"/>
                <a:gd name="connsiteX6621" fmla="*/ 739501 w 6580821"/>
                <a:gd name="connsiteY6621" fmla="*/ 404890 h 1249044"/>
                <a:gd name="connsiteX6622" fmla="*/ 744123 w 6580821"/>
                <a:gd name="connsiteY6622" fmla="*/ 404890 h 1249044"/>
                <a:gd name="connsiteX6623" fmla="*/ 744537 w 6580821"/>
                <a:gd name="connsiteY6623" fmla="*/ 404890 h 1249044"/>
                <a:gd name="connsiteX6624" fmla="*/ 744537 w 6580821"/>
                <a:gd name="connsiteY6624" fmla="*/ 404495 h 1249044"/>
                <a:gd name="connsiteX6625" fmla="*/ 746759 w 6580821"/>
                <a:gd name="connsiteY6625" fmla="*/ 404495 h 1249044"/>
                <a:gd name="connsiteX6626" fmla="*/ 746759 w 6580821"/>
                <a:gd name="connsiteY6626" fmla="*/ 404890 h 1249044"/>
                <a:gd name="connsiteX6627" fmla="*/ 748745 w 6580821"/>
                <a:gd name="connsiteY6627" fmla="*/ 404890 h 1249044"/>
                <a:gd name="connsiteX6628" fmla="*/ 748745 w 6580821"/>
                <a:gd name="connsiteY6628" fmla="*/ 400248 h 1249044"/>
                <a:gd name="connsiteX6629" fmla="*/ 753366 w 6580821"/>
                <a:gd name="connsiteY6629" fmla="*/ 400248 h 1249044"/>
                <a:gd name="connsiteX6630" fmla="*/ 757988 w 6580821"/>
                <a:gd name="connsiteY6630" fmla="*/ 400248 h 1249044"/>
                <a:gd name="connsiteX6631" fmla="*/ 757988 w 6580821"/>
                <a:gd name="connsiteY6631" fmla="*/ 404890 h 1249044"/>
                <a:gd name="connsiteX6632" fmla="*/ 758589 w 6580821"/>
                <a:gd name="connsiteY6632" fmla="*/ 404890 h 1249044"/>
                <a:gd name="connsiteX6633" fmla="*/ 758983 w 6580821"/>
                <a:gd name="connsiteY6633" fmla="*/ 404495 h 1249044"/>
                <a:gd name="connsiteX6634" fmla="*/ 759378 w 6580821"/>
                <a:gd name="connsiteY6634" fmla="*/ 404890 h 1249044"/>
                <a:gd name="connsiteX6635" fmla="*/ 762610 w 6580821"/>
                <a:gd name="connsiteY6635" fmla="*/ 404890 h 1249044"/>
                <a:gd name="connsiteX6636" fmla="*/ 762610 w 6580821"/>
                <a:gd name="connsiteY6636" fmla="*/ 400248 h 1249044"/>
                <a:gd name="connsiteX6637" fmla="*/ 766762 w 6580821"/>
                <a:gd name="connsiteY6637" fmla="*/ 400248 h 1249044"/>
                <a:gd name="connsiteX6638" fmla="*/ 766762 w 6580821"/>
                <a:gd name="connsiteY6638" fmla="*/ 400050 h 1249044"/>
                <a:gd name="connsiteX6639" fmla="*/ 767232 w 6580821"/>
                <a:gd name="connsiteY6639" fmla="*/ 400050 h 1249044"/>
                <a:gd name="connsiteX6640" fmla="*/ 3569849 w 6580821"/>
                <a:gd name="connsiteY6640" fmla="*/ 385767 h 1249044"/>
                <a:gd name="connsiteX6641" fmla="*/ 3569849 w 6580821"/>
                <a:gd name="connsiteY6641" fmla="*/ 390406 h 1249044"/>
                <a:gd name="connsiteX6642" fmla="*/ 3574464 w 6580821"/>
                <a:gd name="connsiteY6642" fmla="*/ 390406 h 1249044"/>
                <a:gd name="connsiteX6643" fmla="*/ 3574464 w 6580821"/>
                <a:gd name="connsiteY6643" fmla="*/ 385767 h 1249044"/>
                <a:gd name="connsiteX6644" fmla="*/ 3569849 w 6580821"/>
                <a:gd name="connsiteY6644" fmla="*/ 385767 h 1249044"/>
                <a:gd name="connsiteX6645" fmla="*/ 5277870 w 6580821"/>
                <a:gd name="connsiteY6645" fmla="*/ 366713 h 1249044"/>
                <a:gd name="connsiteX6646" fmla="*/ 5324063 w 6580821"/>
                <a:gd name="connsiteY6646" fmla="*/ 371367 h 1249044"/>
                <a:gd name="connsiteX6647" fmla="*/ 5324063 w 6580821"/>
                <a:gd name="connsiteY6647" fmla="*/ 376022 h 1249044"/>
                <a:gd name="connsiteX6648" fmla="*/ 5347160 w 6580821"/>
                <a:gd name="connsiteY6648" fmla="*/ 385331 h 1249044"/>
                <a:gd name="connsiteX6649" fmla="*/ 5351779 w 6580821"/>
                <a:gd name="connsiteY6649" fmla="*/ 394639 h 1249044"/>
                <a:gd name="connsiteX6650" fmla="*/ 5356398 w 6580821"/>
                <a:gd name="connsiteY6650" fmla="*/ 394639 h 1249044"/>
                <a:gd name="connsiteX6651" fmla="*/ 5361018 w 6580821"/>
                <a:gd name="connsiteY6651" fmla="*/ 403948 h 1249044"/>
                <a:gd name="connsiteX6652" fmla="*/ 5365637 w 6580821"/>
                <a:gd name="connsiteY6652" fmla="*/ 408602 h 1249044"/>
                <a:gd name="connsiteX6653" fmla="*/ 5365637 w 6580821"/>
                <a:gd name="connsiteY6653" fmla="*/ 417911 h 1249044"/>
                <a:gd name="connsiteX6654" fmla="*/ 5379495 w 6580821"/>
                <a:gd name="connsiteY6654" fmla="*/ 483072 h 1249044"/>
                <a:gd name="connsiteX6655" fmla="*/ 5374876 w 6580821"/>
                <a:gd name="connsiteY6655" fmla="*/ 520307 h 1249044"/>
                <a:gd name="connsiteX6656" fmla="*/ 5384114 w 6580821"/>
                <a:gd name="connsiteY6656" fmla="*/ 520307 h 1249044"/>
                <a:gd name="connsiteX6657" fmla="*/ 5393353 w 6580821"/>
                <a:gd name="connsiteY6657" fmla="*/ 515653 h 1249044"/>
                <a:gd name="connsiteX6658" fmla="*/ 5397972 w 6580821"/>
                <a:gd name="connsiteY6658" fmla="*/ 510999 h 1249044"/>
                <a:gd name="connsiteX6659" fmla="*/ 5411830 w 6580821"/>
                <a:gd name="connsiteY6659" fmla="*/ 506344 h 1249044"/>
                <a:gd name="connsiteX6660" fmla="*/ 5425688 w 6580821"/>
                <a:gd name="connsiteY6660" fmla="*/ 501690 h 1249044"/>
                <a:gd name="connsiteX6661" fmla="*/ 5462643 w 6580821"/>
                <a:gd name="connsiteY6661" fmla="*/ 487727 h 1249044"/>
                <a:gd name="connsiteX6662" fmla="*/ 5508836 w 6580821"/>
                <a:gd name="connsiteY6662" fmla="*/ 478418 h 1249044"/>
                <a:gd name="connsiteX6663" fmla="*/ 5559648 w 6580821"/>
                <a:gd name="connsiteY6663" fmla="*/ 487727 h 1249044"/>
                <a:gd name="connsiteX6664" fmla="*/ 5587364 w 6580821"/>
                <a:gd name="connsiteY6664" fmla="*/ 538925 h 1249044"/>
                <a:gd name="connsiteX6665" fmla="*/ 5578125 w 6580821"/>
                <a:gd name="connsiteY6665" fmla="*/ 562197 h 1249044"/>
                <a:gd name="connsiteX6666" fmla="*/ 5550409 w 6580821"/>
                <a:gd name="connsiteY6666" fmla="*/ 566851 h 1249044"/>
                <a:gd name="connsiteX6667" fmla="*/ 5518074 w 6580821"/>
                <a:gd name="connsiteY6667" fmla="*/ 571505 h 1249044"/>
                <a:gd name="connsiteX6668" fmla="*/ 5504216 w 6580821"/>
                <a:gd name="connsiteY6668" fmla="*/ 571505 h 1249044"/>
                <a:gd name="connsiteX6669" fmla="*/ 5490358 w 6580821"/>
                <a:gd name="connsiteY6669" fmla="*/ 576160 h 1249044"/>
                <a:gd name="connsiteX6670" fmla="*/ 5458023 w 6580821"/>
                <a:gd name="connsiteY6670" fmla="*/ 580814 h 1249044"/>
                <a:gd name="connsiteX6671" fmla="*/ 5448785 w 6580821"/>
                <a:gd name="connsiteY6671" fmla="*/ 585469 h 1249044"/>
                <a:gd name="connsiteX6672" fmla="*/ 5421069 w 6580821"/>
                <a:gd name="connsiteY6672" fmla="*/ 594777 h 1249044"/>
                <a:gd name="connsiteX6673" fmla="*/ 5384114 w 6580821"/>
                <a:gd name="connsiteY6673" fmla="*/ 613395 h 1249044"/>
                <a:gd name="connsiteX6674" fmla="*/ 5361018 w 6580821"/>
                <a:gd name="connsiteY6674" fmla="*/ 622703 h 1249044"/>
                <a:gd name="connsiteX6675" fmla="*/ 5347160 w 6580821"/>
                <a:gd name="connsiteY6675" fmla="*/ 636667 h 1249044"/>
                <a:gd name="connsiteX6676" fmla="*/ 5328682 w 6580821"/>
                <a:gd name="connsiteY6676" fmla="*/ 669247 h 1249044"/>
                <a:gd name="connsiteX6677" fmla="*/ 5314825 w 6580821"/>
                <a:gd name="connsiteY6677" fmla="*/ 692519 h 1249044"/>
                <a:gd name="connsiteX6678" fmla="*/ 5296347 w 6580821"/>
                <a:gd name="connsiteY6678" fmla="*/ 711136 h 1249044"/>
                <a:gd name="connsiteX6679" fmla="*/ 5287109 w 6580821"/>
                <a:gd name="connsiteY6679" fmla="*/ 720445 h 1249044"/>
                <a:gd name="connsiteX6680" fmla="*/ 5287109 w 6580821"/>
                <a:gd name="connsiteY6680" fmla="*/ 729754 h 1249044"/>
                <a:gd name="connsiteX6681" fmla="*/ 5264012 w 6580821"/>
                <a:gd name="connsiteY6681" fmla="*/ 753026 h 1249044"/>
                <a:gd name="connsiteX6682" fmla="*/ 5254773 w 6580821"/>
                <a:gd name="connsiteY6682" fmla="*/ 766989 h 1249044"/>
                <a:gd name="connsiteX6683" fmla="*/ 5240915 w 6580821"/>
                <a:gd name="connsiteY6683" fmla="*/ 785606 h 1249044"/>
                <a:gd name="connsiteX6684" fmla="*/ 5231677 w 6580821"/>
                <a:gd name="connsiteY6684" fmla="*/ 794915 h 1249044"/>
                <a:gd name="connsiteX6685" fmla="*/ 5222438 w 6580821"/>
                <a:gd name="connsiteY6685" fmla="*/ 808878 h 1249044"/>
                <a:gd name="connsiteX6686" fmla="*/ 5217819 w 6580821"/>
                <a:gd name="connsiteY6686" fmla="*/ 818187 h 1249044"/>
                <a:gd name="connsiteX6687" fmla="*/ 5213200 w 6580821"/>
                <a:gd name="connsiteY6687" fmla="*/ 818187 h 1249044"/>
                <a:gd name="connsiteX6688" fmla="*/ 5208580 w 6580821"/>
                <a:gd name="connsiteY6688" fmla="*/ 827496 h 1249044"/>
                <a:gd name="connsiteX6689" fmla="*/ 5213200 w 6580821"/>
                <a:gd name="connsiteY6689" fmla="*/ 827496 h 1249044"/>
                <a:gd name="connsiteX6690" fmla="*/ 5231677 w 6580821"/>
                <a:gd name="connsiteY6690" fmla="*/ 813533 h 1249044"/>
                <a:gd name="connsiteX6691" fmla="*/ 5264012 w 6580821"/>
                <a:gd name="connsiteY6691" fmla="*/ 808878 h 1249044"/>
                <a:gd name="connsiteX6692" fmla="*/ 5282489 w 6580821"/>
                <a:gd name="connsiteY6692" fmla="*/ 804224 h 1249044"/>
                <a:gd name="connsiteX6693" fmla="*/ 5361018 w 6580821"/>
                <a:gd name="connsiteY6693" fmla="*/ 794915 h 1249044"/>
                <a:gd name="connsiteX6694" fmla="*/ 5374876 w 6580821"/>
                <a:gd name="connsiteY6694" fmla="*/ 794915 h 1249044"/>
                <a:gd name="connsiteX6695" fmla="*/ 5393353 w 6580821"/>
                <a:gd name="connsiteY6695" fmla="*/ 794915 h 1249044"/>
                <a:gd name="connsiteX6696" fmla="*/ 5407211 w 6580821"/>
                <a:gd name="connsiteY6696" fmla="*/ 799570 h 1249044"/>
                <a:gd name="connsiteX6697" fmla="*/ 5411830 w 6580821"/>
                <a:gd name="connsiteY6697" fmla="*/ 799570 h 1249044"/>
                <a:gd name="connsiteX6698" fmla="*/ 5416449 w 6580821"/>
                <a:gd name="connsiteY6698" fmla="*/ 804224 h 1249044"/>
                <a:gd name="connsiteX6699" fmla="*/ 5434927 w 6580821"/>
                <a:gd name="connsiteY6699" fmla="*/ 804224 h 1249044"/>
                <a:gd name="connsiteX6700" fmla="*/ 5462643 w 6580821"/>
                <a:gd name="connsiteY6700" fmla="*/ 813533 h 1249044"/>
                <a:gd name="connsiteX6701" fmla="*/ 5481120 w 6580821"/>
                <a:gd name="connsiteY6701" fmla="*/ 818187 h 1249044"/>
                <a:gd name="connsiteX6702" fmla="*/ 5508836 w 6580821"/>
                <a:gd name="connsiteY6702" fmla="*/ 822841 h 1249044"/>
                <a:gd name="connsiteX6703" fmla="*/ 5513455 w 6580821"/>
                <a:gd name="connsiteY6703" fmla="*/ 827496 h 1249044"/>
                <a:gd name="connsiteX6704" fmla="*/ 5531932 w 6580821"/>
                <a:gd name="connsiteY6704" fmla="*/ 846113 h 1249044"/>
                <a:gd name="connsiteX6705" fmla="*/ 5541171 w 6580821"/>
                <a:gd name="connsiteY6705" fmla="*/ 846113 h 1249044"/>
                <a:gd name="connsiteX6706" fmla="*/ 5550409 w 6580821"/>
                <a:gd name="connsiteY6706" fmla="*/ 855422 h 1249044"/>
                <a:gd name="connsiteX6707" fmla="*/ 5578125 w 6580821"/>
                <a:gd name="connsiteY6707" fmla="*/ 892657 h 1249044"/>
                <a:gd name="connsiteX6708" fmla="*/ 5582745 w 6580821"/>
                <a:gd name="connsiteY6708" fmla="*/ 911274 h 1249044"/>
                <a:gd name="connsiteX6709" fmla="*/ 5578125 w 6580821"/>
                <a:gd name="connsiteY6709" fmla="*/ 925238 h 1249044"/>
                <a:gd name="connsiteX6710" fmla="*/ 5578125 w 6580821"/>
                <a:gd name="connsiteY6710" fmla="*/ 929892 h 1249044"/>
                <a:gd name="connsiteX6711" fmla="*/ 5573506 w 6580821"/>
                <a:gd name="connsiteY6711" fmla="*/ 939201 h 1249044"/>
                <a:gd name="connsiteX6712" fmla="*/ 5564267 w 6580821"/>
                <a:gd name="connsiteY6712" fmla="*/ 948509 h 1249044"/>
                <a:gd name="connsiteX6713" fmla="*/ 5550409 w 6580821"/>
                <a:gd name="connsiteY6713" fmla="*/ 957818 h 1249044"/>
                <a:gd name="connsiteX6714" fmla="*/ 5531932 w 6580821"/>
                <a:gd name="connsiteY6714" fmla="*/ 962472 h 1249044"/>
                <a:gd name="connsiteX6715" fmla="*/ 5485739 w 6580821"/>
                <a:gd name="connsiteY6715" fmla="*/ 957818 h 1249044"/>
                <a:gd name="connsiteX6716" fmla="*/ 5462643 w 6580821"/>
                <a:gd name="connsiteY6716" fmla="*/ 948509 h 1249044"/>
                <a:gd name="connsiteX6717" fmla="*/ 5453404 w 6580821"/>
                <a:gd name="connsiteY6717" fmla="*/ 939201 h 1249044"/>
                <a:gd name="connsiteX6718" fmla="*/ 5439546 w 6580821"/>
                <a:gd name="connsiteY6718" fmla="*/ 934546 h 1249044"/>
                <a:gd name="connsiteX6719" fmla="*/ 5421069 w 6580821"/>
                <a:gd name="connsiteY6719" fmla="*/ 925238 h 1249044"/>
                <a:gd name="connsiteX6720" fmla="*/ 5407211 w 6580821"/>
                <a:gd name="connsiteY6720" fmla="*/ 911274 h 1249044"/>
                <a:gd name="connsiteX6721" fmla="*/ 5393353 w 6580821"/>
                <a:gd name="connsiteY6721" fmla="*/ 906620 h 1249044"/>
                <a:gd name="connsiteX6722" fmla="*/ 5379495 w 6580821"/>
                <a:gd name="connsiteY6722" fmla="*/ 897311 h 1249044"/>
                <a:gd name="connsiteX6723" fmla="*/ 5374876 w 6580821"/>
                <a:gd name="connsiteY6723" fmla="*/ 892657 h 1249044"/>
                <a:gd name="connsiteX6724" fmla="*/ 5356398 w 6580821"/>
                <a:gd name="connsiteY6724" fmla="*/ 888003 h 1249044"/>
                <a:gd name="connsiteX6725" fmla="*/ 5342540 w 6580821"/>
                <a:gd name="connsiteY6725" fmla="*/ 883348 h 1249044"/>
                <a:gd name="connsiteX6726" fmla="*/ 5314825 w 6580821"/>
                <a:gd name="connsiteY6726" fmla="*/ 874039 h 1249044"/>
                <a:gd name="connsiteX6727" fmla="*/ 5245535 w 6580821"/>
                <a:gd name="connsiteY6727" fmla="*/ 850768 h 1249044"/>
                <a:gd name="connsiteX6728" fmla="*/ 5222438 w 6580821"/>
                <a:gd name="connsiteY6728" fmla="*/ 846113 h 1249044"/>
                <a:gd name="connsiteX6729" fmla="*/ 5203961 w 6580821"/>
                <a:gd name="connsiteY6729" fmla="*/ 836804 h 1249044"/>
                <a:gd name="connsiteX6730" fmla="*/ 5203961 w 6580821"/>
                <a:gd name="connsiteY6730" fmla="*/ 841459 h 1249044"/>
                <a:gd name="connsiteX6731" fmla="*/ 5199342 w 6580821"/>
                <a:gd name="connsiteY6731" fmla="*/ 841459 h 1249044"/>
                <a:gd name="connsiteX6732" fmla="*/ 5190103 w 6580821"/>
                <a:gd name="connsiteY6732" fmla="*/ 855422 h 1249044"/>
                <a:gd name="connsiteX6733" fmla="*/ 5171626 w 6580821"/>
                <a:gd name="connsiteY6733" fmla="*/ 869385 h 1249044"/>
                <a:gd name="connsiteX6734" fmla="*/ 5176245 w 6580821"/>
                <a:gd name="connsiteY6734" fmla="*/ 869385 h 1249044"/>
                <a:gd name="connsiteX6735" fmla="*/ 5171626 w 6580821"/>
                <a:gd name="connsiteY6735" fmla="*/ 874039 h 1249044"/>
                <a:gd name="connsiteX6736" fmla="*/ 5171626 w 6580821"/>
                <a:gd name="connsiteY6736" fmla="*/ 878694 h 1249044"/>
                <a:gd name="connsiteX6737" fmla="*/ 5167006 w 6580821"/>
                <a:gd name="connsiteY6737" fmla="*/ 878694 h 1249044"/>
                <a:gd name="connsiteX6738" fmla="*/ 5167006 w 6580821"/>
                <a:gd name="connsiteY6738" fmla="*/ 883348 h 1249044"/>
                <a:gd name="connsiteX6739" fmla="*/ 5162387 w 6580821"/>
                <a:gd name="connsiteY6739" fmla="*/ 888003 h 1249044"/>
                <a:gd name="connsiteX6740" fmla="*/ 5162387 w 6580821"/>
                <a:gd name="connsiteY6740" fmla="*/ 883348 h 1249044"/>
                <a:gd name="connsiteX6741" fmla="*/ 5157768 w 6580821"/>
                <a:gd name="connsiteY6741" fmla="*/ 883348 h 1249044"/>
                <a:gd name="connsiteX6742" fmla="*/ 5157768 w 6580821"/>
                <a:gd name="connsiteY6742" fmla="*/ 892657 h 1249044"/>
                <a:gd name="connsiteX6743" fmla="*/ 5157768 w 6580821"/>
                <a:gd name="connsiteY6743" fmla="*/ 897311 h 1249044"/>
                <a:gd name="connsiteX6744" fmla="*/ 5143910 w 6580821"/>
                <a:gd name="connsiteY6744" fmla="*/ 906620 h 1249044"/>
                <a:gd name="connsiteX6745" fmla="*/ 5134671 w 6580821"/>
                <a:gd name="connsiteY6745" fmla="*/ 906620 h 1249044"/>
                <a:gd name="connsiteX6746" fmla="*/ 5139291 w 6580821"/>
                <a:gd name="connsiteY6746" fmla="*/ 911274 h 1249044"/>
                <a:gd name="connsiteX6747" fmla="*/ 5134671 w 6580821"/>
                <a:gd name="connsiteY6747" fmla="*/ 911274 h 1249044"/>
                <a:gd name="connsiteX6748" fmla="*/ 5120813 w 6580821"/>
                <a:gd name="connsiteY6748" fmla="*/ 915929 h 1249044"/>
                <a:gd name="connsiteX6749" fmla="*/ 5120813 w 6580821"/>
                <a:gd name="connsiteY6749" fmla="*/ 920583 h 1249044"/>
                <a:gd name="connsiteX6750" fmla="*/ 5125433 w 6580821"/>
                <a:gd name="connsiteY6750" fmla="*/ 920583 h 1249044"/>
                <a:gd name="connsiteX6751" fmla="*/ 5125433 w 6580821"/>
                <a:gd name="connsiteY6751" fmla="*/ 925238 h 1249044"/>
                <a:gd name="connsiteX6752" fmla="*/ 5111575 w 6580821"/>
                <a:gd name="connsiteY6752" fmla="*/ 925238 h 1249044"/>
                <a:gd name="connsiteX6753" fmla="*/ 5102336 w 6580821"/>
                <a:gd name="connsiteY6753" fmla="*/ 934546 h 1249044"/>
                <a:gd name="connsiteX6754" fmla="*/ 5088478 w 6580821"/>
                <a:gd name="connsiteY6754" fmla="*/ 939201 h 1249044"/>
                <a:gd name="connsiteX6755" fmla="*/ 5074620 w 6580821"/>
                <a:gd name="connsiteY6755" fmla="*/ 939201 h 1249044"/>
                <a:gd name="connsiteX6756" fmla="*/ 5060762 w 6580821"/>
                <a:gd name="connsiteY6756" fmla="*/ 939201 h 1249044"/>
                <a:gd name="connsiteX6757" fmla="*/ 5060762 w 6580821"/>
                <a:gd name="connsiteY6757" fmla="*/ 948509 h 1249044"/>
                <a:gd name="connsiteX6758" fmla="*/ 5046904 w 6580821"/>
                <a:gd name="connsiteY6758" fmla="*/ 953164 h 1249044"/>
                <a:gd name="connsiteX6759" fmla="*/ 5042285 w 6580821"/>
                <a:gd name="connsiteY6759" fmla="*/ 957818 h 1249044"/>
                <a:gd name="connsiteX6760" fmla="*/ 5037666 w 6580821"/>
                <a:gd name="connsiteY6760" fmla="*/ 962472 h 1249044"/>
                <a:gd name="connsiteX6761" fmla="*/ 5023808 w 6580821"/>
                <a:gd name="connsiteY6761" fmla="*/ 967127 h 1249044"/>
                <a:gd name="connsiteX6762" fmla="*/ 5005330 w 6580821"/>
                <a:gd name="connsiteY6762" fmla="*/ 976436 h 1249044"/>
                <a:gd name="connsiteX6763" fmla="*/ 5000711 w 6580821"/>
                <a:gd name="connsiteY6763" fmla="*/ 976436 h 1249044"/>
                <a:gd name="connsiteX6764" fmla="*/ 5000711 w 6580821"/>
                <a:gd name="connsiteY6764" fmla="*/ 981090 h 1249044"/>
                <a:gd name="connsiteX6765" fmla="*/ 4991473 w 6580821"/>
                <a:gd name="connsiteY6765" fmla="*/ 985744 h 1249044"/>
                <a:gd name="connsiteX6766" fmla="*/ 4991473 w 6580821"/>
                <a:gd name="connsiteY6766" fmla="*/ 981090 h 1249044"/>
                <a:gd name="connsiteX6767" fmla="*/ 4986853 w 6580821"/>
                <a:gd name="connsiteY6767" fmla="*/ 981090 h 1249044"/>
                <a:gd name="connsiteX6768" fmla="*/ 4986853 w 6580821"/>
                <a:gd name="connsiteY6768" fmla="*/ 985744 h 1249044"/>
                <a:gd name="connsiteX6769" fmla="*/ 4991473 w 6580821"/>
                <a:gd name="connsiteY6769" fmla="*/ 985744 h 1249044"/>
                <a:gd name="connsiteX6770" fmla="*/ 4982234 w 6580821"/>
                <a:gd name="connsiteY6770" fmla="*/ 990399 h 1249044"/>
                <a:gd name="connsiteX6771" fmla="*/ 4972995 w 6580821"/>
                <a:gd name="connsiteY6771" fmla="*/ 990399 h 1249044"/>
                <a:gd name="connsiteX6772" fmla="*/ 4940660 w 6580821"/>
                <a:gd name="connsiteY6772" fmla="*/ 995053 h 1249044"/>
                <a:gd name="connsiteX6773" fmla="*/ 4908325 w 6580821"/>
                <a:gd name="connsiteY6773" fmla="*/ 1004362 h 1249044"/>
                <a:gd name="connsiteX6774" fmla="*/ 4912944 w 6580821"/>
                <a:gd name="connsiteY6774" fmla="*/ 990399 h 1249044"/>
                <a:gd name="connsiteX6775" fmla="*/ 4899086 w 6580821"/>
                <a:gd name="connsiteY6775" fmla="*/ 995053 h 1249044"/>
                <a:gd name="connsiteX6776" fmla="*/ 4903706 w 6580821"/>
                <a:gd name="connsiteY6776" fmla="*/ 981090 h 1249044"/>
                <a:gd name="connsiteX6777" fmla="*/ 4912944 w 6580821"/>
                <a:gd name="connsiteY6777" fmla="*/ 971781 h 1249044"/>
                <a:gd name="connsiteX6778" fmla="*/ 4922183 w 6580821"/>
                <a:gd name="connsiteY6778" fmla="*/ 957818 h 1249044"/>
                <a:gd name="connsiteX6779" fmla="*/ 4959137 w 6580821"/>
                <a:gd name="connsiteY6779" fmla="*/ 929892 h 1249044"/>
                <a:gd name="connsiteX6780" fmla="*/ 4977615 w 6580821"/>
                <a:gd name="connsiteY6780" fmla="*/ 925238 h 1249044"/>
                <a:gd name="connsiteX6781" fmla="*/ 4977615 w 6580821"/>
                <a:gd name="connsiteY6781" fmla="*/ 920583 h 1249044"/>
                <a:gd name="connsiteX6782" fmla="*/ 4982234 w 6580821"/>
                <a:gd name="connsiteY6782" fmla="*/ 920583 h 1249044"/>
                <a:gd name="connsiteX6783" fmla="*/ 5014569 w 6580821"/>
                <a:gd name="connsiteY6783" fmla="*/ 892657 h 1249044"/>
                <a:gd name="connsiteX6784" fmla="*/ 5023808 w 6580821"/>
                <a:gd name="connsiteY6784" fmla="*/ 883348 h 1249044"/>
                <a:gd name="connsiteX6785" fmla="*/ 5037666 w 6580821"/>
                <a:gd name="connsiteY6785" fmla="*/ 878694 h 1249044"/>
                <a:gd name="connsiteX6786" fmla="*/ 5051524 w 6580821"/>
                <a:gd name="connsiteY6786" fmla="*/ 864731 h 1249044"/>
                <a:gd name="connsiteX6787" fmla="*/ 5079239 w 6580821"/>
                <a:gd name="connsiteY6787" fmla="*/ 841459 h 1249044"/>
                <a:gd name="connsiteX6788" fmla="*/ 5083859 w 6580821"/>
                <a:gd name="connsiteY6788" fmla="*/ 841459 h 1249044"/>
                <a:gd name="connsiteX6789" fmla="*/ 5083859 w 6580821"/>
                <a:gd name="connsiteY6789" fmla="*/ 836804 h 1249044"/>
                <a:gd name="connsiteX6790" fmla="*/ 5130052 w 6580821"/>
                <a:gd name="connsiteY6790" fmla="*/ 790261 h 1249044"/>
                <a:gd name="connsiteX6791" fmla="*/ 5143910 w 6580821"/>
                <a:gd name="connsiteY6791" fmla="*/ 776298 h 1249044"/>
                <a:gd name="connsiteX6792" fmla="*/ 5176245 w 6580821"/>
                <a:gd name="connsiteY6792" fmla="*/ 729754 h 1249044"/>
                <a:gd name="connsiteX6793" fmla="*/ 5176245 w 6580821"/>
                <a:gd name="connsiteY6793" fmla="*/ 725100 h 1249044"/>
                <a:gd name="connsiteX6794" fmla="*/ 5051524 w 6580821"/>
                <a:gd name="connsiteY6794" fmla="*/ 739063 h 1249044"/>
                <a:gd name="connsiteX6795" fmla="*/ 5033046 w 6580821"/>
                <a:gd name="connsiteY6795" fmla="*/ 734408 h 1249044"/>
                <a:gd name="connsiteX6796" fmla="*/ 5005330 w 6580821"/>
                <a:gd name="connsiteY6796" fmla="*/ 725100 h 1249044"/>
                <a:gd name="connsiteX6797" fmla="*/ 4991473 w 6580821"/>
                <a:gd name="connsiteY6797" fmla="*/ 711136 h 1249044"/>
                <a:gd name="connsiteX6798" fmla="*/ 4982234 w 6580821"/>
                <a:gd name="connsiteY6798" fmla="*/ 711136 h 1249044"/>
                <a:gd name="connsiteX6799" fmla="*/ 4977615 w 6580821"/>
                <a:gd name="connsiteY6799" fmla="*/ 701828 h 1249044"/>
                <a:gd name="connsiteX6800" fmla="*/ 4963757 w 6580821"/>
                <a:gd name="connsiteY6800" fmla="*/ 687865 h 1249044"/>
                <a:gd name="connsiteX6801" fmla="*/ 4968376 w 6580821"/>
                <a:gd name="connsiteY6801" fmla="*/ 673902 h 1249044"/>
                <a:gd name="connsiteX6802" fmla="*/ 4982234 w 6580821"/>
                <a:gd name="connsiteY6802" fmla="*/ 650630 h 1249044"/>
                <a:gd name="connsiteX6803" fmla="*/ 4996092 w 6580821"/>
                <a:gd name="connsiteY6803" fmla="*/ 636667 h 1249044"/>
                <a:gd name="connsiteX6804" fmla="*/ 5000711 w 6580821"/>
                <a:gd name="connsiteY6804" fmla="*/ 627358 h 1249044"/>
                <a:gd name="connsiteX6805" fmla="*/ 5009950 w 6580821"/>
                <a:gd name="connsiteY6805" fmla="*/ 632012 h 1249044"/>
                <a:gd name="connsiteX6806" fmla="*/ 5033046 w 6580821"/>
                <a:gd name="connsiteY6806" fmla="*/ 627358 h 1249044"/>
                <a:gd name="connsiteX6807" fmla="*/ 5254773 w 6580821"/>
                <a:gd name="connsiteY6807" fmla="*/ 557542 h 1249044"/>
                <a:gd name="connsiteX6808" fmla="*/ 5264012 w 6580821"/>
                <a:gd name="connsiteY6808" fmla="*/ 557542 h 1249044"/>
                <a:gd name="connsiteX6809" fmla="*/ 5273251 w 6580821"/>
                <a:gd name="connsiteY6809" fmla="*/ 548234 h 1249044"/>
                <a:gd name="connsiteX6810" fmla="*/ 5277870 w 6580821"/>
                <a:gd name="connsiteY6810" fmla="*/ 534270 h 1249044"/>
                <a:gd name="connsiteX6811" fmla="*/ 5273251 w 6580821"/>
                <a:gd name="connsiteY6811" fmla="*/ 501690 h 1249044"/>
                <a:gd name="connsiteX6812" fmla="*/ 5259393 w 6580821"/>
                <a:gd name="connsiteY6812" fmla="*/ 464455 h 1249044"/>
                <a:gd name="connsiteX6813" fmla="*/ 5245535 w 6580821"/>
                <a:gd name="connsiteY6813" fmla="*/ 455146 h 1249044"/>
                <a:gd name="connsiteX6814" fmla="*/ 5250154 w 6580821"/>
                <a:gd name="connsiteY6814" fmla="*/ 445837 h 1249044"/>
                <a:gd name="connsiteX6815" fmla="*/ 5245535 w 6580821"/>
                <a:gd name="connsiteY6815" fmla="*/ 445837 h 1249044"/>
                <a:gd name="connsiteX6816" fmla="*/ 5231677 w 6580821"/>
                <a:gd name="connsiteY6816" fmla="*/ 427220 h 1249044"/>
                <a:gd name="connsiteX6817" fmla="*/ 5222438 w 6580821"/>
                <a:gd name="connsiteY6817" fmla="*/ 399294 h 1249044"/>
                <a:gd name="connsiteX6818" fmla="*/ 5236296 w 6580821"/>
                <a:gd name="connsiteY6818" fmla="*/ 376022 h 1249044"/>
                <a:gd name="connsiteX6819" fmla="*/ 5264012 w 6580821"/>
                <a:gd name="connsiteY6819" fmla="*/ 371367 h 1249044"/>
                <a:gd name="connsiteX6820" fmla="*/ 5277870 w 6580821"/>
                <a:gd name="connsiteY6820" fmla="*/ 366713 h 1249044"/>
                <a:gd name="connsiteX6821" fmla="*/ 4701642 w 6580821"/>
                <a:gd name="connsiteY6821" fmla="*/ 354536 h 1249044"/>
                <a:gd name="connsiteX6822" fmla="*/ 4710889 w 6580821"/>
                <a:gd name="connsiteY6822" fmla="*/ 358010 h 1249044"/>
                <a:gd name="connsiteX6823" fmla="*/ 4710889 w 6580821"/>
                <a:gd name="connsiteY6823" fmla="*/ 362642 h 1249044"/>
                <a:gd name="connsiteX6824" fmla="*/ 4724760 w 6580821"/>
                <a:gd name="connsiteY6824" fmla="*/ 367275 h 1249044"/>
                <a:gd name="connsiteX6825" fmla="*/ 4678525 w 6580821"/>
                <a:gd name="connsiteY6825" fmla="*/ 450653 h 1249044"/>
                <a:gd name="connsiteX6826" fmla="*/ 4669278 w 6580821"/>
                <a:gd name="connsiteY6826" fmla="*/ 459918 h 1249044"/>
                <a:gd name="connsiteX6827" fmla="*/ 4660031 w 6580821"/>
                <a:gd name="connsiteY6827" fmla="*/ 464550 h 1249044"/>
                <a:gd name="connsiteX6828" fmla="*/ 4553692 w 6580821"/>
                <a:gd name="connsiteY6828" fmla="*/ 552561 h 1249044"/>
                <a:gd name="connsiteX6829" fmla="*/ 4539822 w 6580821"/>
                <a:gd name="connsiteY6829" fmla="*/ 561825 h 1249044"/>
                <a:gd name="connsiteX6830" fmla="*/ 4599926 w 6580821"/>
                <a:gd name="connsiteY6830" fmla="*/ 561825 h 1249044"/>
                <a:gd name="connsiteX6831" fmla="*/ 4646161 w 6580821"/>
                <a:gd name="connsiteY6831" fmla="*/ 566457 h 1249044"/>
                <a:gd name="connsiteX6832" fmla="*/ 4701642 w 6580821"/>
                <a:gd name="connsiteY6832" fmla="*/ 566457 h 1249044"/>
                <a:gd name="connsiteX6833" fmla="*/ 4706266 w 6580821"/>
                <a:gd name="connsiteY6833" fmla="*/ 566457 h 1249044"/>
                <a:gd name="connsiteX6834" fmla="*/ 4752500 w 6580821"/>
                <a:gd name="connsiteY6834" fmla="*/ 575722 h 1249044"/>
                <a:gd name="connsiteX6835" fmla="*/ 4780241 w 6580821"/>
                <a:gd name="connsiteY6835" fmla="*/ 598883 h 1249044"/>
                <a:gd name="connsiteX6836" fmla="*/ 4789488 w 6580821"/>
                <a:gd name="connsiteY6836" fmla="*/ 617411 h 1249044"/>
                <a:gd name="connsiteX6837" fmla="*/ 4761747 w 6580821"/>
                <a:gd name="connsiteY6837" fmla="*/ 631308 h 1249044"/>
                <a:gd name="connsiteX6838" fmla="*/ 4743253 w 6580821"/>
                <a:gd name="connsiteY6838" fmla="*/ 640572 h 1249044"/>
                <a:gd name="connsiteX6839" fmla="*/ 4738630 w 6580821"/>
                <a:gd name="connsiteY6839" fmla="*/ 640572 h 1249044"/>
                <a:gd name="connsiteX6840" fmla="*/ 4697019 w 6580821"/>
                <a:gd name="connsiteY6840" fmla="*/ 626675 h 1249044"/>
                <a:gd name="connsiteX6841" fmla="*/ 4646161 w 6580821"/>
                <a:gd name="connsiteY6841" fmla="*/ 617411 h 1249044"/>
                <a:gd name="connsiteX6842" fmla="*/ 4636914 w 6580821"/>
                <a:gd name="connsiteY6842" fmla="*/ 608147 h 1249044"/>
                <a:gd name="connsiteX6843" fmla="*/ 4567563 w 6580821"/>
                <a:gd name="connsiteY6843" fmla="*/ 594250 h 1249044"/>
                <a:gd name="connsiteX6844" fmla="*/ 4516705 w 6580821"/>
                <a:gd name="connsiteY6844" fmla="*/ 598883 h 1249044"/>
                <a:gd name="connsiteX6845" fmla="*/ 4451976 w 6580821"/>
                <a:gd name="connsiteY6845" fmla="*/ 612779 h 1249044"/>
                <a:gd name="connsiteX6846" fmla="*/ 4438106 w 6580821"/>
                <a:gd name="connsiteY6846" fmla="*/ 617411 h 1249044"/>
                <a:gd name="connsiteX6847" fmla="*/ 4433482 w 6580821"/>
                <a:gd name="connsiteY6847" fmla="*/ 622043 h 1249044"/>
                <a:gd name="connsiteX6848" fmla="*/ 4433482 w 6580821"/>
                <a:gd name="connsiteY6848" fmla="*/ 617411 h 1249044"/>
                <a:gd name="connsiteX6849" fmla="*/ 4410365 w 6580821"/>
                <a:gd name="connsiteY6849" fmla="*/ 626675 h 1249044"/>
                <a:gd name="connsiteX6850" fmla="*/ 4409704 w 6580821"/>
                <a:gd name="connsiteY6850" fmla="*/ 626745 h 1249044"/>
                <a:gd name="connsiteX6851" fmla="*/ 4399384 w 6580821"/>
                <a:gd name="connsiteY6851" fmla="*/ 627833 h 1249044"/>
                <a:gd name="connsiteX6852" fmla="*/ 4391871 w 6580821"/>
                <a:gd name="connsiteY6852" fmla="*/ 635940 h 1249044"/>
                <a:gd name="connsiteX6853" fmla="*/ 4387248 w 6580821"/>
                <a:gd name="connsiteY6853" fmla="*/ 635940 h 1249044"/>
                <a:gd name="connsiteX6854" fmla="*/ 4364131 w 6580821"/>
                <a:gd name="connsiteY6854" fmla="*/ 645204 h 1249044"/>
                <a:gd name="connsiteX6855" fmla="*/ 4364131 w 6580821"/>
                <a:gd name="connsiteY6855" fmla="*/ 649836 h 1249044"/>
                <a:gd name="connsiteX6856" fmla="*/ 4359507 w 6580821"/>
                <a:gd name="connsiteY6856" fmla="*/ 649836 h 1249044"/>
                <a:gd name="connsiteX6857" fmla="*/ 4350260 w 6580821"/>
                <a:gd name="connsiteY6857" fmla="*/ 654468 h 1249044"/>
                <a:gd name="connsiteX6858" fmla="*/ 4327143 w 6580821"/>
                <a:gd name="connsiteY6858" fmla="*/ 663733 h 1249044"/>
                <a:gd name="connsiteX6859" fmla="*/ 4317896 w 6580821"/>
                <a:gd name="connsiteY6859" fmla="*/ 672997 h 1249044"/>
                <a:gd name="connsiteX6860" fmla="*/ 4317896 w 6580821"/>
                <a:gd name="connsiteY6860" fmla="*/ 677629 h 1249044"/>
                <a:gd name="connsiteX6861" fmla="*/ 4313273 w 6580821"/>
                <a:gd name="connsiteY6861" fmla="*/ 677629 h 1249044"/>
                <a:gd name="connsiteX6862" fmla="*/ 4304026 w 6580821"/>
                <a:gd name="connsiteY6862" fmla="*/ 686894 h 1249044"/>
                <a:gd name="connsiteX6863" fmla="*/ 4280908 w 6580821"/>
                <a:gd name="connsiteY6863" fmla="*/ 705422 h 1249044"/>
                <a:gd name="connsiteX6864" fmla="*/ 4262415 w 6580821"/>
                <a:gd name="connsiteY6864" fmla="*/ 728583 h 1249044"/>
                <a:gd name="connsiteX6865" fmla="*/ 4230050 w 6580821"/>
                <a:gd name="connsiteY6865" fmla="*/ 751744 h 1249044"/>
                <a:gd name="connsiteX6866" fmla="*/ 4230050 w 6580821"/>
                <a:gd name="connsiteY6866" fmla="*/ 737847 h 1249044"/>
                <a:gd name="connsiteX6867" fmla="*/ 4216180 w 6580821"/>
                <a:gd name="connsiteY6867" fmla="*/ 742479 h 1249044"/>
                <a:gd name="connsiteX6868" fmla="*/ 4206933 w 6580821"/>
                <a:gd name="connsiteY6868" fmla="*/ 747112 h 1249044"/>
                <a:gd name="connsiteX6869" fmla="*/ 4206933 w 6580821"/>
                <a:gd name="connsiteY6869" fmla="*/ 728583 h 1249044"/>
                <a:gd name="connsiteX6870" fmla="*/ 4206933 w 6580821"/>
                <a:gd name="connsiteY6870" fmla="*/ 723951 h 1249044"/>
                <a:gd name="connsiteX6871" fmla="*/ 4197686 w 6580821"/>
                <a:gd name="connsiteY6871" fmla="*/ 737847 h 1249044"/>
                <a:gd name="connsiteX6872" fmla="*/ 4193063 w 6580821"/>
                <a:gd name="connsiteY6872" fmla="*/ 737847 h 1249044"/>
                <a:gd name="connsiteX6873" fmla="*/ 4193063 w 6580821"/>
                <a:gd name="connsiteY6873" fmla="*/ 742479 h 1249044"/>
                <a:gd name="connsiteX6874" fmla="*/ 4183816 w 6580821"/>
                <a:gd name="connsiteY6874" fmla="*/ 756376 h 1249044"/>
                <a:gd name="connsiteX6875" fmla="*/ 4169946 w 6580821"/>
                <a:gd name="connsiteY6875" fmla="*/ 779537 h 1249044"/>
                <a:gd name="connsiteX6876" fmla="*/ 4165322 w 6580821"/>
                <a:gd name="connsiteY6876" fmla="*/ 793433 h 1249044"/>
                <a:gd name="connsiteX6877" fmla="*/ 4156075 w 6580821"/>
                <a:gd name="connsiteY6877" fmla="*/ 793433 h 1249044"/>
                <a:gd name="connsiteX6878" fmla="*/ 4160512 w 6580821"/>
                <a:gd name="connsiteY6878" fmla="*/ 784543 h 1249044"/>
                <a:gd name="connsiteX6879" fmla="*/ 4160520 w 6580821"/>
                <a:gd name="connsiteY6879" fmla="*/ 784527 h 1249044"/>
                <a:gd name="connsiteX6880" fmla="*/ 4163011 w 6580821"/>
                <a:gd name="connsiteY6880" fmla="*/ 779537 h 1249044"/>
                <a:gd name="connsiteX6881" fmla="*/ 4165322 w 6580821"/>
                <a:gd name="connsiteY6881" fmla="*/ 779537 h 1249044"/>
                <a:gd name="connsiteX6882" fmla="*/ 4165322 w 6580821"/>
                <a:gd name="connsiteY6882" fmla="*/ 777122 h 1249044"/>
                <a:gd name="connsiteX6883" fmla="*/ 4164965 w 6580821"/>
                <a:gd name="connsiteY6883" fmla="*/ 776765 h 1249044"/>
                <a:gd name="connsiteX6884" fmla="*/ 4165322 w 6580821"/>
                <a:gd name="connsiteY6884" fmla="*/ 776408 h 1249044"/>
                <a:gd name="connsiteX6885" fmla="*/ 4165322 w 6580821"/>
                <a:gd name="connsiteY6885" fmla="*/ 774905 h 1249044"/>
                <a:gd name="connsiteX6886" fmla="*/ 4163011 w 6580821"/>
                <a:gd name="connsiteY6886" fmla="*/ 779537 h 1249044"/>
                <a:gd name="connsiteX6887" fmla="*/ 4160699 w 6580821"/>
                <a:gd name="connsiteY6887" fmla="*/ 779537 h 1249044"/>
                <a:gd name="connsiteX6888" fmla="*/ 4165322 w 6580821"/>
                <a:gd name="connsiteY6888" fmla="*/ 770272 h 1249044"/>
                <a:gd name="connsiteX6889" fmla="*/ 4169946 w 6580821"/>
                <a:gd name="connsiteY6889" fmla="*/ 774905 h 1249044"/>
                <a:gd name="connsiteX6890" fmla="*/ 4174569 w 6580821"/>
                <a:gd name="connsiteY6890" fmla="*/ 765640 h 1249044"/>
                <a:gd name="connsiteX6891" fmla="*/ 4169946 w 6580821"/>
                <a:gd name="connsiteY6891" fmla="*/ 761008 h 1249044"/>
                <a:gd name="connsiteX6892" fmla="*/ 4174569 w 6580821"/>
                <a:gd name="connsiteY6892" fmla="*/ 761008 h 1249044"/>
                <a:gd name="connsiteX6893" fmla="*/ 4179193 w 6580821"/>
                <a:gd name="connsiteY6893" fmla="*/ 756376 h 1249044"/>
                <a:gd name="connsiteX6894" fmla="*/ 4179193 w 6580821"/>
                <a:gd name="connsiteY6894" fmla="*/ 751744 h 1249044"/>
                <a:gd name="connsiteX6895" fmla="*/ 4179193 w 6580821"/>
                <a:gd name="connsiteY6895" fmla="*/ 747112 h 1249044"/>
                <a:gd name="connsiteX6896" fmla="*/ 4183816 w 6580821"/>
                <a:gd name="connsiteY6896" fmla="*/ 747112 h 1249044"/>
                <a:gd name="connsiteX6897" fmla="*/ 4183816 w 6580821"/>
                <a:gd name="connsiteY6897" fmla="*/ 742479 h 1249044"/>
                <a:gd name="connsiteX6898" fmla="*/ 4188439 w 6580821"/>
                <a:gd name="connsiteY6898" fmla="*/ 742479 h 1249044"/>
                <a:gd name="connsiteX6899" fmla="*/ 4193063 w 6580821"/>
                <a:gd name="connsiteY6899" fmla="*/ 733215 h 1249044"/>
                <a:gd name="connsiteX6900" fmla="*/ 4188439 w 6580821"/>
                <a:gd name="connsiteY6900" fmla="*/ 733215 h 1249044"/>
                <a:gd name="connsiteX6901" fmla="*/ 4202310 w 6580821"/>
                <a:gd name="connsiteY6901" fmla="*/ 705422 h 1249044"/>
                <a:gd name="connsiteX6902" fmla="*/ 4183816 w 6580821"/>
                <a:gd name="connsiteY6902" fmla="*/ 728583 h 1249044"/>
                <a:gd name="connsiteX6903" fmla="*/ 4183816 w 6580821"/>
                <a:gd name="connsiteY6903" fmla="*/ 714686 h 1249044"/>
                <a:gd name="connsiteX6904" fmla="*/ 4202310 w 6580821"/>
                <a:gd name="connsiteY6904" fmla="*/ 691526 h 1249044"/>
                <a:gd name="connsiteX6905" fmla="*/ 4225427 w 6580821"/>
                <a:gd name="connsiteY6905" fmla="*/ 668365 h 1249044"/>
                <a:gd name="connsiteX6906" fmla="*/ 4271662 w 6580821"/>
                <a:gd name="connsiteY6906" fmla="*/ 608147 h 1249044"/>
                <a:gd name="connsiteX6907" fmla="*/ 4368754 w 6580821"/>
                <a:gd name="connsiteY6907" fmla="*/ 496975 h 1249044"/>
                <a:gd name="connsiteX6908" fmla="*/ 4387248 w 6580821"/>
                <a:gd name="connsiteY6908" fmla="*/ 483079 h 1249044"/>
                <a:gd name="connsiteX6909" fmla="*/ 4428859 w 6580821"/>
                <a:gd name="connsiteY6909" fmla="*/ 459918 h 1249044"/>
                <a:gd name="connsiteX6910" fmla="*/ 4465847 w 6580821"/>
                <a:gd name="connsiteY6910" fmla="*/ 436757 h 1249044"/>
                <a:gd name="connsiteX6911" fmla="*/ 4558316 w 6580821"/>
                <a:gd name="connsiteY6911" fmla="*/ 395068 h 1249044"/>
                <a:gd name="connsiteX6912" fmla="*/ 4586056 w 6580821"/>
                <a:gd name="connsiteY6912" fmla="*/ 381171 h 1249044"/>
                <a:gd name="connsiteX6913" fmla="*/ 4618420 w 6580821"/>
                <a:gd name="connsiteY6913" fmla="*/ 371907 h 1249044"/>
                <a:gd name="connsiteX6914" fmla="*/ 4678525 w 6580821"/>
                <a:gd name="connsiteY6914" fmla="*/ 358010 h 1249044"/>
                <a:gd name="connsiteX6915" fmla="*/ 4692395 w 6580821"/>
                <a:gd name="connsiteY6915" fmla="*/ 358010 h 1249044"/>
                <a:gd name="connsiteX6916" fmla="*/ 4701642 w 6580821"/>
                <a:gd name="connsiteY6916" fmla="*/ 354536 h 1249044"/>
                <a:gd name="connsiteX6917" fmla="*/ 3094404 w 6580821"/>
                <a:gd name="connsiteY6917" fmla="*/ 348657 h 1249044"/>
                <a:gd name="connsiteX6918" fmla="*/ 3094404 w 6580821"/>
                <a:gd name="connsiteY6918" fmla="*/ 353296 h 1249044"/>
                <a:gd name="connsiteX6919" fmla="*/ 3089788 w 6580821"/>
                <a:gd name="connsiteY6919" fmla="*/ 353296 h 1249044"/>
                <a:gd name="connsiteX6920" fmla="*/ 3089788 w 6580821"/>
                <a:gd name="connsiteY6920" fmla="*/ 357935 h 1249044"/>
                <a:gd name="connsiteX6921" fmla="*/ 3085172 w 6580821"/>
                <a:gd name="connsiteY6921" fmla="*/ 357935 h 1249044"/>
                <a:gd name="connsiteX6922" fmla="*/ 3080556 w 6580821"/>
                <a:gd name="connsiteY6922" fmla="*/ 357935 h 1249044"/>
                <a:gd name="connsiteX6923" fmla="*/ 3080556 w 6580821"/>
                <a:gd name="connsiteY6923" fmla="*/ 362574 h 1249044"/>
                <a:gd name="connsiteX6924" fmla="*/ 3075940 w 6580821"/>
                <a:gd name="connsiteY6924" fmla="*/ 362574 h 1249044"/>
                <a:gd name="connsiteX6925" fmla="*/ 3075940 w 6580821"/>
                <a:gd name="connsiteY6925" fmla="*/ 367212 h 1249044"/>
                <a:gd name="connsiteX6926" fmla="*/ 3071324 w 6580821"/>
                <a:gd name="connsiteY6926" fmla="*/ 367212 h 1249044"/>
                <a:gd name="connsiteX6927" fmla="*/ 3071324 w 6580821"/>
                <a:gd name="connsiteY6927" fmla="*/ 371851 h 1249044"/>
                <a:gd name="connsiteX6928" fmla="*/ 3066709 w 6580821"/>
                <a:gd name="connsiteY6928" fmla="*/ 371851 h 1249044"/>
                <a:gd name="connsiteX6929" fmla="*/ 3062093 w 6580821"/>
                <a:gd name="connsiteY6929" fmla="*/ 371851 h 1249044"/>
                <a:gd name="connsiteX6930" fmla="*/ 3062093 w 6580821"/>
                <a:gd name="connsiteY6930" fmla="*/ 376490 h 1249044"/>
                <a:gd name="connsiteX6931" fmla="*/ 3057477 w 6580821"/>
                <a:gd name="connsiteY6931" fmla="*/ 376490 h 1249044"/>
                <a:gd name="connsiteX6932" fmla="*/ 3057477 w 6580821"/>
                <a:gd name="connsiteY6932" fmla="*/ 381128 h 1249044"/>
                <a:gd name="connsiteX6933" fmla="*/ 3052861 w 6580821"/>
                <a:gd name="connsiteY6933" fmla="*/ 381128 h 1249044"/>
                <a:gd name="connsiteX6934" fmla="*/ 3052861 w 6580821"/>
                <a:gd name="connsiteY6934" fmla="*/ 385767 h 1249044"/>
                <a:gd name="connsiteX6935" fmla="*/ 3048245 w 6580821"/>
                <a:gd name="connsiteY6935" fmla="*/ 385767 h 1249044"/>
                <a:gd name="connsiteX6936" fmla="*/ 3043629 w 6580821"/>
                <a:gd name="connsiteY6936" fmla="*/ 385767 h 1249044"/>
                <a:gd name="connsiteX6937" fmla="*/ 3043629 w 6580821"/>
                <a:gd name="connsiteY6937" fmla="*/ 390406 h 1249044"/>
                <a:gd name="connsiteX6938" fmla="*/ 3039013 w 6580821"/>
                <a:gd name="connsiteY6938" fmla="*/ 390406 h 1249044"/>
                <a:gd name="connsiteX6939" fmla="*/ 3039013 w 6580821"/>
                <a:gd name="connsiteY6939" fmla="*/ 395045 h 1249044"/>
                <a:gd name="connsiteX6940" fmla="*/ 3034397 w 6580821"/>
                <a:gd name="connsiteY6940" fmla="*/ 395045 h 1249044"/>
                <a:gd name="connsiteX6941" fmla="*/ 3029781 w 6580821"/>
                <a:gd name="connsiteY6941" fmla="*/ 395045 h 1249044"/>
                <a:gd name="connsiteX6942" fmla="*/ 3029781 w 6580821"/>
                <a:gd name="connsiteY6942" fmla="*/ 399683 h 1249044"/>
                <a:gd name="connsiteX6943" fmla="*/ 3025165 w 6580821"/>
                <a:gd name="connsiteY6943" fmla="*/ 399683 h 1249044"/>
                <a:gd name="connsiteX6944" fmla="*/ 3025165 w 6580821"/>
                <a:gd name="connsiteY6944" fmla="*/ 404322 h 1249044"/>
                <a:gd name="connsiteX6945" fmla="*/ 3020549 w 6580821"/>
                <a:gd name="connsiteY6945" fmla="*/ 404322 h 1249044"/>
                <a:gd name="connsiteX6946" fmla="*/ 3020549 w 6580821"/>
                <a:gd name="connsiteY6946" fmla="*/ 408961 h 1249044"/>
                <a:gd name="connsiteX6947" fmla="*/ 3015933 w 6580821"/>
                <a:gd name="connsiteY6947" fmla="*/ 408961 h 1249044"/>
                <a:gd name="connsiteX6948" fmla="*/ 3011317 w 6580821"/>
                <a:gd name="connsiteY6948" fmla="*/ 408961 h 1249044"/>
                <a:gd name="connsiteX6949" fmla="*/ 3011317 w 6580821"/>
                <a:gd name="connsiteY6949" fmla="*/ 413599 h 1249044"/>
                <a:gd name="connsiteX6950" fmla="*/ 3006701 w 6580821"/>
                <a:gd name="connsiteY6950" fmla="*/ 413599 h 1249044"/>
                <a:gd name="connsiteX6951" fmla="*/ 3006701 w 6580821"/>
                <a:gd name="connsiteY6951" fmla="*/ 418238 h 1249044"/>
                <a:gd name="connsiteX6952" fmla="*/ 3002085 w 6580821"/>
                <a:gd name="connsiteY6952" fmla="*/ 418238 h 1249044"/>
                <a:gd name="connsiteX6953" fmla="*/ 3002085 w 6580821"/>
                <a:gd name="connsiteY6953" fmla="*/ 422877 h 1249044"/>
                <a:gd name="connsiteX6954" fmla="*/ 2997469 w 6580821"/>
                <a:gd name="connsiteY6954" fmla="*/ 422877 h 1249044"/>
                <a:gd name="connsiteX6955" fmla="*/ 2997469 w 6580821"/>
                <a:gd name="connsiteY6955" fmla="*/ 427515 h 1249044"/>
                <a:gd name="connsiteX6956" fmla="*/ 2992853 w 6580821"/>
                <a:gd name="connsiteY6956" fmla="*/ 427515 h 1249044"/>
                <a:gd name="connsiteX6957" fmla="*/ 2988237 w 6580821"/>
                <a:gd name="connsiteY6957" fmla="*/ 427515 h 1249044"/>
                <a:gd name="connsiteX6958" fmla="*/ 2988237 w 6580821"/>
                <a:gd name="connsiteY6958" fmla="*/ 432154 h 1249044"/>
                <a:gd name="connsiteX6959" fmla="*/ 2983621 w 6580821"/>
                <a:gd name="connsiteY6959" fmla="*/ 432154 h 1249044"/>
                <a:gd name="connsiteX6960" fmla="*/ 2983621 w 6580821"/>
                <a:gd name="connsiteY6960" fmla="*/ 436793 h 1249044"/>
                <a:gd name="connsiteX6961" fmla="*/ 2979005 w 6580821"/>
                <a:gd name="connsiteY6961" fmla="*/ 436793 h 1249044"/>
                <a:gd name="connsiteX6962" fmla="*/ 2979005 w 6580821"/>
                <a:gd name="connsiteY6962" fmla="*/ 441432 h 1249044"/>
                <a:gd name="connsiteX6963" fmla="*/ 2974389 w 6580821"/>
                <a:gd name="connsiteY6963" fmla="*/ 441432 h 1249044"/>
                <a:gd name="connsiteX6964" fmla="*/ 2974389 w 6580821"/>
                <a:gd name="connsiteY6964" fmla="*/ 446070 h 1249044"/>
                <a:gd name="connsiteX6965" fmla="*/ 2969773 w 6580821"/>
                <a:gd name="connsiteY6965" fmla="*/ 446070 h 1249044"/>
                <a:gd name="connsiteX6966" fmla="*/ 2969773 w 6580821"/>
                <a:gd name="connsiteY6966" fmla="*/ 450709 h 1249044"/>
                <a:gd name="connsiteX6967" fmla="*/ 2965157 w 6580821"/>
                <a:gd name="connsiteY6967" fmla="*/ 450709 h 1249044"/>
                <a:gd name="connsiteX6968" fmla="*/ 2965157 w 6580821"/>
                <a:gd name="connsiteY6968" fmla="*/ 455348 h 1249044"/>
                <a:gd name="connsiteX6969" fmla="*/ 2965157 w 6580821"/>
                <a:gd name="connsiteY6969" fmla="*/ 459986 h 1249044"/>
                <a:gd name="connsiteX6970" fmla="*/ 2960541 w 6580821"/>
                <a:gd name="connsiteY6970" fmla="*/ 459986 h 1249044"/>
                <a:gd name="connsiteX6971" fmla="*/ 2960541 w 6580821"/>
                <a:gd name="connsiteY6971" fmla="*/ 464625 h 1249044"/>
                <a:gd name="connsiteX6972" fmla="*/ 2955925 w 6580821"/>
                <a:gd name="connsiteY6972" fmla="*/ 464625 h 1249044"/>
                <a:gd name="connsiteX6973" fmla="*/ 2955925 w 6580821"/>
                <a:gd name="connsiteY6973" fmla="*/ 469264 h 1249044"/>
                <a:gd name="connsiteX6974" fmla="*/ 2951309 w 6580821"/>
                <a:gd name="connsiteY6974" fmla="*/ 469264 h 1249044"/>
                <a:gd name="connsiteX6975" fmla="*/ 2951309 w 6580821"/>
                <a:gd name="connsiteY6975" fmla="*/ 473903 h 1249044"/>
                <a:gd name="connsiteX6976" fmla="*/ 2946693 w 6580821"/>
                <a:gd name="connsiteY6976" fmla="*/ 473903 h 1249044"/>
                <a:gd name="connsiteX6977" fmla="*/ 2946693 w 6580821"/>
                <a:gd name="connsiteY6977" fmla="*/ 478541 h 1249044"/>
                <a:gd name="connsiteX6978" fmla="*/ 2946693 w 6580821"/>
                <a:gd name="connsiteY6978" fmla="*/ 483180 h 1249044"/>
                <a:gd name="connsiteX6979" fmla="*/ 2942078 w 6580821"/>
                <a:gd name="connsiteY6979" fmla="*/ 483180 h 1249044"/>
                <a:gd name="connsiteX6980" fmla="*/ 2942078 w 6580821"/>
                <a:gd name="connsiteY6980" fmla="*/ 487819 h 1249044"/>
                <a:gd name="connsiteX6981" fmla="*/ 2937462 w 6580821"/>
                <a:gd name="connsiteY6981" fmla="*/ 487819 h 1249044"/>
                <a:gd name="connsiteX6982" fmla="*/ 2937462 w 6580821"/>
                <a:gd name="connsiteY6982" fmla="*/ 492457 h 1249044"/>
                <a:gd name="connsiteX6983" fmla="*/ 2937462 w 6580821"/>
                <a:gd name="connsiteY6983" fmla="*/ 497096 h 1249044"/>
                <a:gd name="connsiteX6984" fmla="*/ 2932846 w 6580821"/>
                <a:gd name="connsiteY6984" fmla="*/ 497096 h 1249044"/>
                <a:gd name="connsiteX6985" fmla="*/ 2932846 w 6580821"/>
                <a:gd name="connsiteY6985" fmla="*/ 501735 h 1249044"/>
                <a:gd name="connsiteX6986" fmla="*/ 2928230 w 6580821"/>
                <a:gd name="connsiteY6986" fmla="*/ 501735 h 1249044"/>
                <a:gd name="connsiteX6987" fmla="*/ 2928230 w 6580821"/>
                <a:gd name="connsiteY6987" fmla="*/ 506373 h 1249044"/>
                <a:gd name="connsiteX6988" fmla="*/ 2923614 w 6580821"/>
                <a:gd name="connsiteY6988" fmla="*/ 506373 h 1249044"/>
                <a:gd name="connsiteX6989" fmla="*/ 2923614 w 6580821"/>
                <a:gd name="connsiteY6989" fmla="*/ 511012 h 1249044"/>
                <a:gd name="connsiteX6990" fmla="*/ 2923614 w 6580821"/>
                <a:gd name="connsiteY6990" fmla="*/ 515651 h 1249044"/>
                <a:gd name="connsiteX6991" fmla="*/ 2918998 w 6580821"/>
                <a:gd name="connsiteY6991" fmla="*/ 515651 h 1249044"/>
                <a:gd name="connsiteX6992" fmla="*/ 2918998 w 6580821"/>
                <a:gd name="connsiteY6992" fmla="*/ 520290 h 1249044"/>
                <a:gd name="connsiteX6993" fmla="*/ 2914382 w 6580821"/>
                <a:gd name="connsiteY6993" fmla="*/ 520290 h 1249044"/>
                <a:gd name="connsiteX6994" fmla="*/ 2914382 w 6580821"/>
                <a:gd name="connsiteY6994" fmla="*/ 524928 h 1249044"/>
                <a:gd name="connsiteX6995" fmla="*/ 2914382 w 6580821"/>
                <a:gd name="connsiteY6995" fmla="*/ 529567 h 1249044"/>
                <a:gd name="connsiteX6996" fmla="*/ 2914382 w 6580821"/>
                <a:gd name="connsiteY6996" fmla="*/ 534206 h 1249044"/>
                <a:gd name="connsiteX6997" fmla="*/ 2909766 w 6580821"/>
                <a:gd name="connsiteY6997" fmla="*/ 534206 h 1249044"/>
                <a:gd name="connsiteX6998" fmla="*/ 2909766 w 6580821"/>
                <a:gd name="connsiteY6998" fmla="*/ 538844 h 1249044"/>
                <a:gd name="connsiteX6999" fmla="*/ 2905150 w 6580821"/>
                <a:gd name="connsiteY6999" fmla="*/ 538844 h 1249044"/>
                <a:gd name="connsiteX7000" fmla="*/ 2905150 w 6580821"/>
                <a:gd name="connsiteY7000" fmla="*/ 543483 h 1249044"/>
                <a:gd name="connsiteX7001" fmla="*/ 2905150 w 6580821"/>
                <a:gd name="connsiteY7001" fmla="*/ 548122 h 1249044"/>
                <a:gd name="connsiteX7002" fmla="*/ 2900534 w 6580821"/>
                <a:gd name="connsiteY7002" fmla="*/ 548122 h 1249044"/>
                <a:gd name="connsiteX7003" fmla="*/ 2900534 w 6580821"/>
                <a:gd name="connsiteY7003" fmla="*/ 552761 h 1249044"/>
                <a:gd name="connsiteX7004" fmla="*/ 2900534 w 6580821"/>
                <a:gd name="connsiteY7004" fmla="*/ 557399 h 1249044"/>
                <a:gd name="connsiteX7005" fmla="*/ 2900534 w 6580821"/>
                <a:gd name="connsiteY7005" fmla="*/ 562038 h 1249044"/>
                <a:gd name="connsiteX7006" fmla="*/ 2895918 w 6580821"/>
                <a:gd name="connsiteY7006" fmla="*/ 562038 h 1249044"/>
                <a:gd name="connsiteX7007" fmla="*/ 2895918 w 6580821"/>
                <a:gd name="connsiteY7007" fmla="*/ 566677 h 1249044"/>
                <a:gd name="connsiteX7008" fmla="*/ 2895918 w 6580821"/>
                <a:gd name="connsiteY7008" fmla="*/ 571315 h 1249044"/>
                <a:gd name="connsiteX7009" fmla="*/ 2891302 w 6580821"/>
                <a:gd name="connsiteY7009" fmla="*/ 571315 h 1249044"/>
                <a:gd name="connsiteX7010" fmla="*/ 2891302 w 6580821"/>
                <a:gd name="connsiteY7010" fmla="*/ 575954 h 1249044"/>
                <a:gd name="connsiteX7011" fmla="*/ 2891302 w 6580821"/>
                <a:gd name="connsiteY7011" fmla="*/ 580593 h 1249044"/>
                <a:gd name="connsiteX7012" fmla="*/ 2891302 w 6580821"/>
                <a:gd name="connsiteY7012" fmla="*/ 585231 h 1249044"/>
                <a:gd name="connsiteX7013" fmla="*/ 2895918 w 6580821"/>
                <a:gd name="connsiteY7013" fmla="*/ 585231 h 1249044"/>
                <a:gd name="connsiteX7014" fmla="*/ 2895918 w 6580821"/>
                <a:gd name="connsiteY7014" fmla="*/ 589870 h 1249044"/>
                <a:gd name="connsiteX7015" fmla="*/ 2895918 w 6580821"/>
                <a:gd name="connsiteY7015" fmla="*/ 594509 h 1249044"/>
                <a:gd name="connsiteX7016" fmla="*/ 2891302 w 6580821"/>
                <a:gd name="connsiteY7016" fmla="*/ 594509 h 1249044"/>
                <a:gd name="connsiteX7017" fmla="*/ 2891302 w 6580821"/>
                <a:gd name="connsiteY7017" fmla="*/ 603786 h 1249044"/>
                <a:gd name="connsiteX7018" fmla="*/ 2895918 w 6580821"/>
                <a:gd name="connsiteY7018" fmla="*/ 603786 h 1249044"/>
                <a:gd name="connsiteX7019" fmla="*/ 2895918 w 6580821"/>
                <a:gd name="connsiteY7019" fmla="*/ 608425 h 1249044"/>
                <a:gd name="connsiteX7020" fmla="*/ 2895918 w 6580821"/>
                <a:gd name="connsiteY7020" fmla="*/ 617702 h 1249044"/>
                <a:gd name="connsiteX7021" fmla="*/ 2891302 w 6580821"/>
                <a:gd name="connsiteY7021" fmla="*/ 617702 h 1249044"/>
                <a:gd name="connsiteX7022" fmla="*/ 2891302 w 6580821"/>
                <a:gd name="connsiteY7022" fmla="*/ 622341 h 1249044"/>
                <a:gd name="connsiteX7023" fmla="*/ 2886686 w 6580821"/>
                <a:gd name="connsiteY7023" fmla="*/ 622341 h 1249044"/>
                <a:gd name="connsiteX7024" fmla="*/ 2886686 w 6580821"/>
                <a:gd name="connsiteY7024" fmla="*/ 626980 h 1249044"/>
                <a:gd name="connsiteX7025" fmla="*/ 2891302 w 6580821"/>
                <a:gd name="connsiteY7025" fmla="*/ 626980 h 1249044"/>
                <a:gd name="connsiteX7026" fmla="*/ 2891302 w 6580821"/>
                <a:gd name="connsiteY7026" fmla="*/ 631619 h 1249044"/>
                <a:gd name="connsiteX7027" fmla="*/ 2891302 w 6580821"/>
                <a:gd name="connsiteY7027" fmla="*/ 636257 h 1249044"/>
                <a:gd name="connsiteX7028" fmla="*/ 2886686 w 6580821"/>
                <a:gd name="connsiteY7028" fmla="*/ 636257 h 1249044"/>
                <a:gd name="connsiteX7029" fmla="*/ 2886686 w 6580821"/>
                <a:gd name="connsiteY7029" fmla="*/ 640896 h 1249044"/>
                <a:gd name="connsiteX7030" fmla="*/ 2886686 w 6580821"/>
                <a:gd name="connsiteY7030" fmla="*/ 645535 h 1249044"/>
                <a:gd name="connsiteX7031" fmla="*/ 2886686 w 6580821"/>
                <a:gd name="connsiteY7031" fmla="*/ 650173 h 1249044"/>
                <a:gd name="connsiteX7032" fmla="*/ 2886686 w 6580821"/>
                <a:gd name="connsiteY7032" fmla="*/ 654812 h 1249044"/>
                <a:gd name="connsiteX7033" fmla="*/ 2886686 w 6580821"/>
                <a:gd name="connsiteY7033" fmla="*/ 659451 h 1249044"/>
                <a:gd name="connsiteX7034" fmla="*/ 2886686 w 6580821"/>
                <a:gd name="connsiteY7034" fmla="*/ 673367 h 1249044"/>
                <a:gd name="connsiteX7035" fmla="*/ 2882070 w 6580821"/>
                <a:gd name="connsiteY7035" fmla="*/ 673367 h 1249044"/>
                <a:gd name="connsiteX7036" fmla="*/ 2882070 w 6580821"/>
                <a:gd name="connsiteY7036" fmla="*/ 678006 h 1249044"/>
                <a:gd name="connsiteX7037" fmla="*/ 2886686 w 6580821"/>
                <a:gd name="connsiteY7037" fmla="*/ 678006 h 1249044"/>
                <a:gd name="connsiteX7038" fmla="*/ 2886686 w 6580821"/>
                <a:gd name="connsiteY7038" fmla="*/ 682644 h 1249044"/>
                <a:gd name="connsiteX7039" fmla="*/ 2886686 w 6580821"/>
                <a:gd name="connsiteY7039" fmla="*/ 687283 h 1249044"/>
                <a:gd name="connsiteX7040" fmla="*/ 2886686 w 6580821"/>
                <a:gd name="connsiteY7040" fmla="*/ 691922 h 1249044"/>
                <a:gd name="connsiteX7041" fmla="*/ 2886686 w 6580821"/>
                <a:gd name="connsiteY7041" fmla="*/ 696560 h 1249044"/>
                <a:gd name="connsiteX7042" fmla="*/ 2891302 w 6580821"/>
                <a:gd name="connsiteY7042" fmla="*/ 696560 h 1249044"/>
                <a:gd name="connsiteX7043" fmla="*/ 2891302 w 6580821"/>
                <a:gd name="connsiteY7043" fmla="*/ 701199 h 1249044"/>
                <a:gd name="connsiteX7044" fmla="*/ 2891302 w 6580821"/>
                <a:gd name="connsiteY7044" fmla="*/ 705838 h 1249044"/>
                <a:gd name="connsiteX7045" fmla="*/ 2891302 w 6580821"/>
                <a:gd name="connsiteY7045" fmla="*/ 710477 h 1249044"/>
                <a:gd name="connsiteX7046" fmla="*/ 2891302 w 6580821"/>
                <a:gd name="connsiteY7046" fmla="*/ 715115 h 1249044"/>
                <a:gd name="connsiteX7047" fmla="*/ 2891302 w 6580821"/>
                <a:gd name="connsiteY7047" fmla="*/ 719754 h 1249044"/>
                <a:gd name="connsiteX7048" fmla="*/ 2895918 w 6580821"/>
                <a:gd name="connsiteY7048" fmla="*/ 719754 h 1249044"/>
                <a:gd name="connsiteX7049" fmla="*/ 2891302 w 6580821"/>
                <a:gd name="connsiteY7049" fmla="*/ 724393 h 1249044"/>
                <a:gd name="connsiteX7050" fmla="*/ 2895918 w 6580821"/>
                <a:gd name="connsiteY7050" fmla="*/ 724393 h 1249044"/>
                <a:gd name="connsiteX7051" fmla="*/ 2895918 w 6580821"/>
                <a:gd name="connsiteY7051" fmla="*/ 729031 h 1249044"/>
                <a:gd name="connsiteX7052" fmla="*/ 2895918 w 6580821"/>
                <a:gd name="connsiteY7052" fmla="*/ 733670 h 1249044"/>
                <a:gd name="connsiteX7053" fmla="*/ 2900534 w 6580821"/>
                <a:gd name="connsiteY7053" fmla="*/ 733670 h 1249044"/>
                <a:gd name="connsiteX7054" fmla="*/ 2900534 w 6580821"/>
                <a:gd name="connsiteY7054" fmla="*/ 729031 h 1249044"/>
                <a:gd name="connsiteX7055" fmla="*/ 2905150 w 6580821"/>
                <a:gd name="connsiteY7055" fmla="*/ 729031 h 1249044"/>
                <a:gd name="connsiteX7056" fmla="*/ 2905150 w 6580821"/>
                <a:gd name="connsiteY7056" fmla="*/ 724393 h 1249044"/>
                <a:gd name="connsiteX7057" fmla="*/ 2909766 w 6580821"/>
                <a:gd name="connsiteY7057" fmla="*/ 724393 h 1249044"/>
                <a:gd name="connsiteX7058" fmla="*/ 2909766 w 6580821"/>
                <a:gd name="connsiteY7058" fmla="*/ 719754 h 1249044"/>
                <a:gd name="connsiteX7059" fmla="*/ 2914382 w 6580821"/>
                <a:gd name="connsiteY7059" fmla="*/ 719754 h 1249044"/>
                <a:gd name="connsiteX7060" fmla="*/ 2914382 w 6580821"/>
                <a:gd name="connsiteY7060" fmla="*/ 715115 h 1249044"/>
                <a:gd name="connsiteX7061" fmla="*/ 2918998 w 6580821"/>
                <a:gd name="connsiteY7061" fmla="*/ 715115 h 1249044"/>
                <a:gd name="connsiteX7062" fmla="*/ 2923614 w 6580821"/>
                <a:gd name="connsiteY7062" fmla="*/ 715115 h 1249044"/>
                <a:gd name="connsiteX7063" fmla="*/ 2923614 w 6580821"/>
                <a:gd name="connsiteY7063" fmla="*/ 710477 h 1249044"/>
                <a:gd name="connsiteX7064" fmla="*/ 2928230 w 6580821"/>
                <a:gd name="connsiteY7064" fmla="*/ 710477 h 1249044"/>
                <a:gd name="connsiteX7065" fmla="*/ 2932846 w 6580821"/>
                <a:gd name="connsiteY7065" fmla="*/ 710477 h 1249044"/>
                <a:gd name="connsiteX7066" fmla="*/ 2937462 w 6580821"/>
                <a:gd name="connsiteY7066" fmla="*/ 710477 h 1249044"/>
                <a:gd name="connsiteX7067" fmla="*/ 2937462 w 6580821"/>
                <a:gd name="connsiteY7067" fmla="*/ 705838 h 1249044"/>
                <a:gd name="connsiteX7068" fmla="*/ 2942078 w 6580821"/>
                <a:gd name="connsiteY7068" fmla="*/ 705838 h 1249044"/>
                <a:gd name="connsiteX7069" fmla="*/ 2946693 w 6580821"/>
                <a:gd name="connsiteY7069" fmla="*/ 705838 h 1249044"/>
                <a:gd name="connsiteX7070" fmla="*/ 2951309 w 6580821"/>
                <a:gd name="connsiteY7070" fmla="*/ 705838 h 1249044"/>
                <a:gd name="connsiteX7071" fmla="*/ 2955925 w 6580821"/>
                <a:gd name="connsiteY7071" fmla="*/ 705838 h 1249044"/>
                <a:gd name="connsiteX7072" fmla="*/ 2955925 w 6580821"/>
                <a:gd name="connsiteY7072" fmla="*/ 701199 h 1249044"/>
                <a:gd name="connsiteX7073" fmla="*/ 2960541 w 6580821"/>
                <a:gd name="connsiteY7073" fmla="*/ 701199 h 1249044"/>
                <a:gd name="connsiteX7074" fmla="*/ 2965157 w 6580821"/>
                <a:gd name="connsiteY7074" fmla="*/ 701199 h 1249044"/>
                <a:gd name="connsiteX7075" fmla="*/ 2969773 w 6580821"/>
                <a:gd name="connsiteY7075" fmla="*/ 701199 h 1249044"/>
                <a:gd name="connsiteX7076" fmla="*/ 2974389 w 6580821"/>
                <a:gd name="connsiteY7076" fmla="*/ 701199 h 1249044"/>
                <a:gd name="connsiteX7077" fmla="*/ 2979005 w 6580821"/>
                <a:gd name="connsiteY7077" fmla="*/ 701199 h 1249044"/>
                <a:gd name="connsiteX7078" fmla="*/ 2983621 w 6580821"/>
                <a:gd name="connsiteY7078" fmla="*/ 701199 h 1249044"/>
                <a:gd name="connsiteX7079" fmla="*/ 2992853 w 6580821"/>
                <a:gd name="connsiteY7079" fmla="*/ 701199 h 1249044"/>
                <a:gd name="connsiteX7080" fmla="*/ 2997469 w 6580821"/>
                <a:gd name="connsiteY7080" fmla="*/ 701199 h 1249044"/>
                <a:gd name="connsiteX7081" fmla="*/ 3002085 w 6580821"/>
                <a:gd name="connsiteY7081" fmla="*/ 701199 h 1249044"/>
                <a:gd name="connsiteX7082" fmla="*/ 3006701 w 6580821"/>
                <a:gd name="connsiteY7082" fmla="*/ 701199 h 1249044"/>
                <a:gd name="connsiteX7083" fmla="*/ 3015933 w 6580821"/>
                <a:gd name="connsiteY7083" fmla="*/ 701199 h 1249044"/>
                <a:gd name="connsiteX7084" fmla="*/ 3020549 w 6580821"/>
                <a:gd name="connsiteY7084" fmla="*/ 701199 h 1249044"/>
                <a:gd name="connsiteX7085" fmla="*/ 3020549 w 6580821"/>
                <a:gd name="connsiteY7085" fmla="*/ 705838 h 1249044"/>
                <a:gd name="connsiteX7086" fmla="*/ 3025165 w 6580821"/>
                <a:gd name="connsiteY7086" fmla="*/ 705838 h 1249044"/>
                <a:gd name="connsiteX7087" fmla="*/ 3029781 w 6580821"/>
                <a:gd name="connsiteY7087" fmla="*/ 705838 h 1249044"/>
                <a:gd name="connsiteX7088" fmla="*/ 3029781 w 6580821"/>
                <a:gd name="connsiteY7088" fmla="*/ 710477 h 1249044"/>
                <a:gd name="connsiteX7089" fmla="*/ 3034397 w 6580821"/>
                <a:gd name="connsiteY7089" fmla="*/ 710477 h 1249044"/>
                <a:gd name="connsiteX7090" fmla="*/ 3034397 w 6580821"/>
                <a:gd name="connsiteY7090" fmla="*/ 715115 h 1249044"/>
                <a:gd name="connsiteX7091" fmla="*/ 3034397 w 6580821"/>
                <a:gd name="connsiteY7091" fmla="*/ 719754 h 1249044"/>
                <a:gd name="connsiteX7092" fmla="*/ 3039013 w 6580821"/>
                <a:gd name="connsiteY7092" fmla="*/ 719754 h 1249044"/>
                <a:gd name="connsiteX7093" fmla="*/ 3039013 w 6580821"/>
                <a:gd name="connsiteY7093" fmla="*/ 724393 h 1249044"/>
                <a:gd name="connsiteX7094" fmla="*/ 3043629 w 6580821"/>
                <a:gd name="connsiteY7094" fmla="*/ 724393 h 1249044"/>
                <a:gd name="connsiteX7095" fmla="*/ 3048245 w 6580821"/>
                <a:gd name="connsiteY7095" fmla="*/ 724393 h 1249044"/>
                <a:gd name="connsiteX7096" fmla="*/ 3048245 w 6580821"/>
                <a:gd name="connsiteY7096" fmla="*/ 729031 h 1249044"/>
                <a:gd name="connsiteX7097" fmla="*/ 3048245 w 6580821"/>
                <a:gd name="connsiteY7097" fmla="*/ 733670 h 1249044"/>
                <a:gd name="connsiteX7098" fmla="*/ 3043629 w 6580821"/>
                <a:gd name="connsiteY7098" fmla="*/ 733670 h 1249044"/>
                <a:gd name="connsiteX7099" fmla="*/ 3043629 w 6580821"/>
                <a:gd name="connsiteY7099" fmla="*/ 738309 h 1249044"/>
                <a:gd name="connsiteX7100" fmla="*/ 3039013 w 6580821"/>
                <a:gd name="connsiteY7100" fmla="*/ 738309 h 1249044"/>
                <a:gd name="connsiteX7101" fmla="*/ 3034397 w 6580821"/>
                <a:gd name="connsiteY7101" fmla="*/ 738309 h 1249044"/>
                <a:gd name="connsiteX7102" fmla="*/ 3034397 w 6580821"/>
                <a:gd name="connsiteY7102" fmla="*/ 742948 h 1249044"/>
                <a:gd name="connsiteX7103" fmla="*/ 3034397 w 6580821"/>
                <a:gd name="connsiteY7103" fmla="*/ 747586 h 1249044"/>
                <a:gd name="connsiteX7104" fmla="*/ 3029781 w 6580821"/>
                <a:gd name="connsiteY7104" fmla="*/ 747586 h 1249044"/>
                <a:gd name="connsiteX7105" fmla="*/ 3029781 w 6580821"/>
                <a:gd name="connsiteY7105" fmla="*/ 752225 h 1249044"/>
                <a:gd name="connsiteX7106" fmla="*/ 3025165 w 6580821"/>
                <a:gd name="connsiteY7106" fmla="*/ 752225 h 1249044"/>
                <a:gd name="connsiteX7107" fmla="*/ 3025165 w 6580821"/>
                <a:gd name="connsiteY7107" fmla="*/ 756864 h 1249044"/>
                <a:gd name="connsiteX7108" fmla="*/ 3020549 w 6580821"/>
                <a:gd name="connsiteY7108" fmla="*/ 756864 h 1249044"/>
                <a:gd name="connsiteX7109" fmla="*/ 3020549 w 6580821"/>
                <a:gd name="connsiteY7109" fmla="*/ 761502 h 1249044"/>
                <a:gd name="connsiteX7110" fmla="*/ 3015933 w 6580821"/>
                <a:gd name="connsiteY7110" fmla="*/ 761502 h 1249044"/>
                <a:gd name="connsiteX7111" fmla="*/ 3011317 w 6580821"/>
                <a:gd name="connsiteY7111" fmla="*/ 761502 h 1249044"/>
                <a:gd name="connsiteX7112" fmla="*/ 3011317 w 6580821"/>
                <a:gd name="connsiteY7112" fmla="*/ 766141 h 1249044"/>
                <a:gd name="connsiteX7113" fmla="*/ 3006701 w 6580821"/>
                <a:gd name="connsiteY7113" fmla="*/ 766141 h 1249044"/>
                <a:gd name="connsiteX7114" fmla="*/ 3006701 w 6580821"/>
                <a:gd name="connsiteY7114" fmla="*/ 770780 h 1249044"/>
                <a:gd name="connsiteX7115" fmla="*/ 3002085 w 6580821"/>
                <a:gd name="connsiteY7115" fmla="*/ 770780 h 1249044"/>
                <a:gd name="connsiteX7116" fmla="*/ 3002085 w 6580821"/>
                <a:gd name="connsiteY7116" fmla="*/ 775418 h 1249044"/>
                <a:gd name="connsiteX7117" fmla="*/ 2997469 w 6580821"/>
                <a:gd name="connsiteY7117" fmla="*/ 775418 h 1249044"/>
                <a:gd name="connsiteX7118" fmla="*/ 2992853 w 6580821"/>
                <a:gd name="connsiteY7118" fmla="*/ 775418 h 1249044"/>
                <a:gd name="connsiteX7119" fmla="*/ 2992853 w 6580821"/>
                <a:gd name="connsiteY7119" fmla="*/ 780057 h 1249044"/>
                <a:gd name="connsiteX7120" fmla="*/ 2988237 w 6580821"/>
                <a:gd name="connsiteY7120" fmla="*/ 780057 h 1249044"/>
                <a:gd name="connsiteX7121" fmla="*/ 2988237 w 6580821"/>
                <a:gd name="connsiteY7121" fmla="*/ 784696 h 1249044"/>
                <a:gd name="connsiteX7122" fmla="*/ 2983621 w 6580821"/>
                <a:gd name="connsiteY7122" fmla="*/ 784696 h 1249044"/>
                <a:gd name="connsiteX7123" fmla="*/ 2983621 w 6580821"/>
                <a:gd name="connsiteY7123" fmla="*/ 789335 h 1249044"/>
                <a:gd name="connsiteX7124" fmla="*/ 2979005 w 6580821"/>
                <a:gd name="connsiteY7124" fmla="*/ 789335 h 1249044"/>
                <a:gd name="connsiteX7125" fmla="*/ 2979005 w 6580821"/>
                <a:gd name="connsiteY7125" fmla="*/ 793973 h 1249044"/>
                <a:gd name="connsiteX7126" fmla="*/ 2974389 w 6580821"/>
                <a:gd name="connsiteY7126" fmla="*/ 793973 h 1249044"/>
                <a:gd name="connsiteX7127" fmla="*/ 2974389 w 6580821"/>
                <a:gd name="connsiteY7127" fmla="*/ 798612 h 1249044"/>
                <a:gd name="connsiteX7128" fmla="*/ 2969773 w 6580821"/>
                <a:gd name="connsiteY7128" fmla="*/ 798612 h 1249044"/>
                <a:gd name="connsiteX7129" fmla="*/ 2969773 w 6580821"/>
                <a:gd name="connsiteY7129" fmla="*/ 803251 h 1249044"/>
                <a:gd name="connsiteX7130" fmla="*/ 2965157 w 6580821"/>
                <a:gd name="connsiteY7130" fmla="*/ 803251 h 1249044"/>
                <a:gd name="connsiteX7131" fmla="*/ 2965157 w 6580821"/>
                <a:gd name="connsiteY7131" fmla="*/ 807889 h 1249044"/>
                <a:gd name="connsiteX7132" fmla="*/ 2960541 w 6580821"/>
                <a:gd name="connsiteY7132" fmla="*/ 807889 h 1249044"/>
                <a:gd name="connsiteX7133" fmla="*/ 2960541 w 6580821"/>
                <a:gd name="connsiteY7133" fmla="*/ 812528 h 1249044"/>
                <a:gd name="connsiteX7134" fmla="*/ 2955925 w 6580821"/>
                <a:gd name="connsiteY7134" fmla="*/ 812528 h 1249044"/>
                <a:gd name="connsiteX7135" fmla="*/ 2955925 w 6580821"/>
                <a:gd name="connsiteY7135" fmla="*/ 817167 h 1249044"/>
                <a:gd name="connsiteX7136" fmla="*/ 2955925 w 6580821"/>
                <a:gd name="connsiteY7136" fmla="*/ 821806 h 1249044"/>
                <a:gd name="connsiteX7137" fmla="*/ 2951309 w 6580821"/>
                <a:gd name="connsiteY7137" fmla="*/ 821806 h 1249044"/>
                <a:gd name="connsiteX7138" fmla="*/ 2951309 w 6580821"/>
                <a:gd name="connsiteY7138" fmla="*/ 826444 h 1249044"/>
                <a:gd name="connsiteX7139" fmla="*/ 2946693 w 6580821"/>
                <a:gd name="connsiteY7139" fmla="*/ 826444 h 1249044"/>
                <a:gd name="connsiteX7140" fmla="*/ 2946693 w 6580821"/>
                <a:gd name="connsiteY7140" fmla="*/ 831083 h 1249044"/>
                <a:gd name="connsiteX7141" fmla="*/ 2942078 w 6580821"/>
                <a:gd name="connsiteY7141" fmla="*/ 831083 h 1249044"/>
                <a:gd name="connsiteX7142" fmla="*/ 2942078 w 6580821"/>
                <a:gd name="connsiteY7142" fmla="*/ 835722 h 1249044"/>
                <a:gd name="connsiteX7143" fmla="*/ 2942078 w 6580821"/>
                <a:gd name="connsiteY7143" fmla="*/ 840360 h 1249044"/>
                <a:gd name="connsiteX7144" fmla="*/ 2937462 w 6580821"/>
                <a:gd name="connsiteY7144" fmla="*/ 840360 h 1249044"/>
                <a:gd name="connsiteX7145" fmla="*/ 2937462 w 6580821"/>
                <a:gd name="connsiteY7145" fmla="*/ 844999 h 1249044"/>
                <a:gd name="connsiteX7146" fmla="*/ 2932846 w 6580821"/>
                <a:gd name="connsiteY7146" fmla="*/ 844999 h 1249044"/>
                <a:gd name="connsiteX7147" fmla="*/ 2932846 w 6580821"/>
                <a:gd name="connsiteY7147" fmla="*/ 849638 h 1249044"/>
                <a:gd name="connsiteX7148" fmla="*/ 2932846 w 6580821"/>
                <a:gd name="connsiteY7148" fmla="*/ 854276 h 1249044"/>
                <a:gd name="connsiteX7149" fmla="*/ 2932846 w 6580821"/>
                <a:gd name="connsiteY7149" fmla="*/ 858915 h 1249044"/>
                <a:gd name="connsiteX7150" fmla="*/ 2928230 w 6580821"/>
                <a:gd name="connsiteY7150" fmla="*/ 858915 h 1249044"/>
                <a:gd name="connsiteX7151" fmla="*/ 2928230 w 6580821"/>
                <a:gd name="connsiteY7151" fmla="*/ 863554 h 1249044"/>
                <a:gd name="connsiteX7152" fmla="*/ 2928230 w 6580821"/>
                <a:gd name="connsiteY7152" fmla="*/ 868193 h 1249044"/>
                <a:gd name="connsiteX7153" fmla="*/ 2928230 w 6580821"/>
                <a:gd name="connsiteY7153" fmla="*/ 872831 h 1249044"/>
                <a:gd name="connsiteX7154" fmla="*/ 2923614 w 6580821"/>
                <a:gd name="connsiteY7154" fmla="*/ 872831 h 1249044"/>
                <a:gd name="connsiteX7155" fmla="*/ 2923614 w 6580821"/>
                <a:gd name="connsiteY7155" fmla="*/ 877470 h 1249044"/>
                <a:gd name="connsiteX7156" fmla="*/ 2918998 w 6580821"/>
                <a:gd name="connsiteY7156" fmla="*/ 877470 h 1249044"/>
                <a:gd name="connsiteX7157" fmla="*/ 2918998 w 6580821"/>
                <a:gd name="connsiteY7157" fmla="*/ 882109 h 1249044"/>
                <a:gd name="connsiteX7158" fmla="*/ 2918998 w 6580821"/>
                <a:gd name="connsiteY7158" fmla="*/ 886747 h 1249044"/>
                <a:gd name="connsiteX7159" fmla="*/ 2914382 w 6580821"/>
                <a:gd name="connsiteY7159" fmla="*/ 886747 h 1249044"/>
                <a:gd name="connsiteX7160" fmla="*/ 2914382 w 6580821"/>
                <a:gd name="connsiteY7160" fmla="*/ 891386 h 1249044"/>
                <a:gd name="connsiteX7161" fmla="*/ 2909766 w 6580821"/>
                <a:gd name="connsiteY7161" fmla="*/ 891386 h 1249044"/>
                <a:gd name="connsiteX7162" fmla="*/ 2909766 w 6580821"/>
                <a:gd name="connsiteY7162" fmla="*/ 896025 h 1249044"/>
                <a:gd name="connsiteX7163" fmla="*/ 2909766 w 6580821"/>
                <a:gd name="connsiteY7163" fmla="*/ 900664 h 1249044"/>
                <a:gd name="connsiteX7164" fmla="*/ 2905150 w 6580821"/>
                <a:gd name="connsiteY7164" fmla="*/ 905302 h 1249044"/>
                <a:gd name="connsiteX7165" fmla="*/ 2905150 w 6580821"/>
                <a:gd name="connsiteY7165" fmla="*/ 909941 h 1249044"/>
                <a:gd name="connsiteX7166" fmla="*/ 2900534 w 6580821"/>
                <a:gd name="connsiteY7166" fmla="*/ 909941 h 1249044"/>
                <a:gd name="connsiteX7167" fmla="*/ 2900534 w 6580821"/>
                <a:gd name="connsiteY7167" fmla="*/ 914580 h 1249044"/>
                <a:gd name="connsiteX7168" fmla="*/ 2900534 w 6580821"/>
                <a:gd name="connsiteY7168" fmla="*/ 919218 h 1249044"/>
                <a:gd name="connsiteX7169" fmla="*/ 2895918 w 6580821"/>
                <a:gd name="connsiteY7169" fmla="*/ 919218 h 1249044"/>
                <a:gd name="connsiteX7170" fmla="*/ 2895918 w 6580821"/>
                <a:gd name="connsiteY7170" fmla="*/ 923857 h 1249044"/>
                <a:gd name="connsiteX7171" fmla="*/ 2895918 w 6580821"/>
                <a:gd name="connsiteY7171" fmla="*/ 928496 h 1249044"/>
                <a:gd name="connsiteX7172" fmla="*/ 2891302 w 6580821"/>
                <a:gd name="connsiteY7172" fmla="*/ 928496 h 1249044"/>
                <a:gd name="connsiteX7173" fmla="*/ 2891302 w 6580821"/>
                <a:gd name="connsiteY7173" fmla="*/ 933134 h 1249044"/>
                <a:gd name="connsiteX7174" fmla="*/ 2891302 w 6580821"/>
                <a:gd name="connsiteY7174" fmla="*/ 937773 h 1249044"/>
                <a:gd name="connsiteX7175" fmla="*/ 2886686 w 6580821"/>
                <a:gd name="connsiteY7175" fmla="*/ 937773 h 1249044"/>
                <a:gd name="connsiteX7176" fmla="*/ 2886686 w 6580821"/>
                <a:gd name="connsiteY7176" fmla="*/ 942412 h 1249044"/>
                <a:gd name="connsiteX7177" fmla="*/ 2886686 w 6580821"/>
                <a:gd name="connsiteY7177" fmla="*/ 947051 h 1249044"/>
                <a:gd name="connsiteX7178" fmla="*/ 2882070 w 6580821"/>
                <a:gd name="connsiteY7178" fmla="*/ 947051 h 1249044"/>
                <a:gd name="connsiteX7179" fmla="*/ 2882070 w 6580821"/>
                <a:gd name="connsiteY7179" fmla="*/ 951689 h 1249044"/>
                <a:gd name="connsiteX7180" fmla="*/ 2877454 w 6580821"/>
                <a:gd name="connsiteY7180" fmla="*/ 951689 h 1249044"/>
                <a:gd name="connsiteX7181" fmla="*/ 2877454 w 6580821"/>
                <a:gd name="connsiteY7181" fmla="*/ 956328 h 1249044"/>
                <a:gd name="connsiteX7182" fmla="*/ 2882070 w 6580821"/>
                <a:gd name="connsiteY7182" fmla="*/ 960967 h 1249044"/>
                <a:gd name="connsiteX7183" fmla="*/ 2882070 w 6580821"/>
                <a:gd name="connsiteY7183" fmla="*/ 956328 h 1249044"/>
                <a:gd name="connsiteX7184" fmla="*/ 2886686 w 6580821"/>
                <a:gd name="connsiteY7184" fmla="*/ 956328 h 1249044"/>
                <a:gd name="connsiteX7185" fmla="*/ 2886686 w 6580821"/>
                <a:gd name="connsiteY7185" fmla="*/ 951689 h 1249044"/>
                <a:gd name="connsiteX7186" fmla="*/ 2891302 w 6580821"/>
                <a:gd name="connsiteY7186" fmla="*/ 951689 h 1249044"/>
                <a:gd name="connsiteX7187" fmla="*/ 2891302 w 6580821"/>
                <a:gd name="connsiteY7187" fmla="*/ 947051 h 1249044"/>
                <a:gd name="connsiteX7188" fmla="*/ 2895918 w 6580821"/>
                <a:gd name="connsiteY7188" fmla="*/ 947051 h 1249044"/>
                <a:gd name="connsiteX7189" fmla="*/ 2900534 w 6580821"/>
                <a:gd name="connsiteY7189" fmla="*/ 947051 h 1249044"/>
                <a:gd name="connsiteX7190" fmla="*/ 2900534 w 6580821"/>
                <a:gd name="connsiteY7190" fmla="*/ 942412 h 1249044"/>
                <a:gd name="connsiteX7191" fmla="*/ 2905150 w 6580821"/>
                <a:gd name="connsiteY7191" fmla="*/ 942412 h 1249044"/>
                <a:gd name="connsiteX7192" fmla="*/ 2909766 w 6580821"/>
                <a:gd name="connsiteY7192" fmla="*/ 942412 h 1249044"/>
                <a:gd name="connsiteX7193" fmla="*/ 2909766 w 6580821"/>
                <a:gd name="connsiteY7193" fmla="*/ 937773 h 1249044"/>
                <a:gd name="connsiteX7194" fmla="*/ 2914382 w 6580821"/>
                <a:gd name="connsiteY7194" fmla="*/ 937773 h 1249044"/>
                <a:gd name="connsiteX7195" fmla="*/ 2918998 w 6580821"/>
                <a:gd name="connsiteY7195" fmla="*/ 937773 h 1249044"/>
                <a:gd name="connsiteX7196" fmla="*/ 2918998 w 6580821"/>
                <a:gd name="connsiteY7196" fmla="*/ 933134 h 1249044"/>
                <a:gd name="connsiteX7197" fmla="*/ 2923614 w 6580821"/>
                <a:gd name="connsiteY7197" fmla="*/ 933134 h 1249044"/>
                <a:gd name="connsiteX7198" fmla="*/ 2923614 w 6580821"/>
                <a:gd name="connsiteY7198" fmla="*/ 928496 h 1249044"/>
                <a:gd name="connsiteX7199" fmla="*/ 2928230 w 6580821"/>
                <a:gd name="connsiteY7199" fmla="*/ 928496 h 1249044"/>
                <a:gd name="connsiteX7200" fmla="*/ 2932846 w 6580821"/>
                <a:gd name="connsiteY7200" fmla="*/ 928496 h 1249044"/>
                <a:gd name="connsiteX7201" fmla="*/ 2932846 w 6580821"/>
                <a:gd name="connsiteY7201" fmla="*/ 923857 h 1249044"/>
                <a:gd name="connsiteX7202" fmla="*/ 2937462 w 6580821"/>
                <a:gd name="connsiteY7202" fmla="*/ 923857 h 1249044"/>
                <a:gd name="connsiteX7203" fmla="*/ 2942078 w 6580821"/>
                <a:gd name="connsiteY7203" fmla="*/ 923857 h 1249044"/>
                <a:gd name="connsiteX7204" fmla="*/ 2942078 w 6580821"/>
                <a:gd name="connsiteY7204" fmla="*/ 919218 h 1249044"/>
                <a:gd name="connsiteX7205" fmla="*/ 2946693 w 6580821"/>
                <a:gd name="connsiteY7205" fmla="*/ 919218 h 1249044"/>
                <a:gd name="connsiteX7206" fmla="*/ 2951309 w 6580821"/>
                <a:gd name="connsiteY7206" fmla="*/ 919218 h 1249044"/>
                <a:gd name="connsiteX7207" fmla="*/ 2951309 w 6580821"/>
                <a:gd name="connsiteY7207" fmla="*/ 914580 h 1249044"/>
                <a:gd name="connsiteX7208" fmla="*/ 2955925 w 6580821"/>
                <a:gd name="connsiteY7208" fmla="*/ 914580 h 1249044"/>
                <a:gd name="connsiteX7209" fmla="*/ 2960541 w 6580821"/>
                <a:gd name="connsiteY7209" fmla="*/ 914580 h 1249044"/>
                <a:gd name="connsiteX7210" fmla="*/ 2960541 w 6580821"/>
                <a:gd name="connsiteY7210" fmla="*/ 909941 h 1249044"/>
                <a:gd name="connsiteX7211" fmla="*/ 2965157 w 6580821"/>
                <a:gd name="connsiteY7211" fmla="*/ 909941 h 1249044"/>
                <a:gd name="connsiteX7212" fmla="*/ 2969773 w 6580821"/>
                <a:gd name="connsiteY7212" fmla="*/ 909941 h 1249044"/>
                <a:gd name="connsiteX7213" fmla="*/ 2974389 w 6580821"/>
                <a:gd name="connsiteY7213" fmla="*/ 909941 h 1249044"/>
                <a:gd name="connsiteX7214" fmla="*/ 2974389 w 6580821"/>
                <a:gd name="connsiteY7214" fmla="*/ 905302 h 1249044"/>
                <a:gd name="connsiteX7215" fmla="*/ 2979005 w 6580821"/>
                <a:gd name="connsiteY7215" fmla="*/ 905302 h 1249044"/>
                <a:gd name="connsiteX7216" fmla="*/ 2983621 w 6580821"/>
                <a:gd name="connsiteY7216" fmla="*/ 905302 h 1249044"/>
                <a:gd name="connsiteX7217" fmla="*/ 2983621 w 6580821"/>
                <a:gd name="connsiteY7217" fmla="*/ 900664 h 1249044"/>
                <a:gd name="connsiteX7218" fmla="*/ 2988237 w 6580821"/>
                <a:gd name="connsiteY7218" fmla="*/ 900664 h 1249044"/>
                <a:gd name="connsiteX7219" fmla="*/ 2992853 w 6580821"/>
                <a:gd name="connsiteY7219" fmla="*/ 900664 h 1249044"/>
                <a:gd name="connsiteX7220" fmla="*/ 2997469 w 6580821"/>
                <a:gd name="connsiteY7220" fmla="*/ 900664 h 1249044"/>
                <a:gd name="connsiteX7221" fmla="*/ 3002085 w 6580821"/>
                <a:gd name="connsiteY7221" fmla="*/ 900664 h 1249044"/>
                <a:gd name="connsiteX7222" fmla="*/ 3002085 w 6580821"/>
                <a:gd name="connsiteY7222" fmla="*/ 896025 h 1249044"/>
                <a:gd name="connsiteX7223" fmla="*/ 3006701 w 6580821"/>
                <a:gd name="connsiteY7223" fmla="*/ 896025 h 1249044"/>
                <a:gd name="connsiteX7224" fmla="*/ 3011317 w 6580821"/>
                <a:gd name="connsiteY7224" fmla="*/ 896025 h 1249044"/>
                <a:gd name="connsiteX7225" fmla="*/ 3015933 w 6580821"/>
                <a:gd name="connsiteY7225" fmla="*/ 896025 h 1249044"/>
                <a:gd name="connsiteX7226" fmla="*/ 3015933 w 6580821"/>
                <a:gd name="connsiteY7226" fmla="*/ 891386 h 1249044"/>
                <a:gd name="connsiteX7227" fmla="*/ 3025165 w 6580821"/>
                <a:gd name="connsiteY7227" fmla="*/ 891386 h 1249044"/>
                <a:gd name="connsiteX7228" fmla="*/ 3029781 w 6580821"/>
                <a:gd name="connsiteY7228" fmla="*/ 891386 h 1249044"/>
                <a:gd name="connsiteX7229" fmla="*/ 3034397 w 6580821"/>
                <a:gd name="connsiteY7229" fmla="*/ 891386 h 1249044"/>
                <a:gd name="connsiteX7230" fmla="*/ 3039013 w 6580821"/>
                <a:gd name="connsiteY7230" fmla="*/ 891386 h 1249044"/>
                <a:gd name="connsiteX7231" fmla="*/ 3043629 w 6580821"/>
                <a:gd name="connsiteY7231" fmla="*/ 891386 h 1249044"/>
                <a:gd name="connsiteX7232" fmla="*/ 3048245 w 6580821"/>
                <a:gd name="connsiteY7232" fmla="*/ 891386 h 1249044"/>
                <a:gd name="connsiteX7233" fmla="*/ 3048245 w 6580821"/>
                <a:gd name="connsiteY7233" fmla="*/ 886747 h 1249044"/>
                <a:gd name="connsiteX7234" fmla="*/ 3052861 w 6580821"/>
                <a:gd name="connsiteY7234" fmla="*/ 886747 h 1249044"/>
                <a:gd name="connsiteX7235" fmla="*/ 3057477 w 6580821"/>
                <a:gd name="connsiteY7235" fmla="*/ 886747 h 1249044"/>
                <a:gd name="connsiteX7236" fmla="*/ 3062093 w 6580821"/>
                <a:gd name="connsiteY7236" fmla="*/ 886747 h 1249044"/>
                <a:gd name="connsiteX7237" fmla="*/ 3066709 w 6580821"/>
                <a:gd name="connsiteY7237" fmla="*/ 886747 h 1249044"/>
                <a:gd name="connsiteX7238" fmla="*/ 3071324 w 6580821"/>
                <a:gd name="connsiteY7238" fmla="*/ 886747 h 1249044"/>
                <a:gd name="connsiteX7239" fmla="*/ 3075940 w 6580821"/>
                <a:gd name="connsiteY7239" fmla="*/ 886747 h 1249044"/>
                <a:gd name="connsiteX7240" fmla="*/ 3075940 w 6580821"/>
                <a:gd name="connsiteY7240" fmla="*/ 891386 h 1249044"/>
                <a:gd name="connsiteX7241" fmla="*/ 3080556 w 6580821"/>
                <a:gd name="connsiteY7241" fmla="*/ 891386 h 1249044"/>
                <a:gd name="connsiteX7242" fmla="*/ 3089788 w 6580821"/>
                <a:gd name="connsiteY7242" fmla="*/ 891386 h 1249044"/>
                <a:gd name="connsiteX7243" fmla="*/ 3094404 w 6580821"/>
                <a:gd name="connsiteY7243" fmla="*/ 891386 h 1249044"/>
                <a:gd name="connsiteX7244" fmla="*/ 3099020 w 6580821"/>
                <a:gd name="connsiteY7244" fmla="*/ 891386 h 1249044"/>
                <a:gd name="connsiteX7245" fmla="*/ 3099020 w 6580821"/>
                <a:gd name="connsiteY7245" fmla="*/ 896025 h 1249044"/>
                <a:gd name="connsiteX7246" fmla="*/ 3103636 w 6580821"/>
                <a:gd name="connsiteY7246" fmla="*/ 896025 h 1249044"/>
                <a:gd name="connsiteX7247" fmla="*/ 3103636 w 6580821"/>
                <a:gd name="connsiteY7247" fmla="*/ 891386 h 1249044"/>
                <a:gd name="connsiteX7248" fmla="*/ 3103636 w 6580821"/>
                <a:gd name="connsiteY7248" fmla="*/ 886747 h 1249044"/>
                <a:gd name="connsiteX7249" fmla="*/ 3108252 w 6580821"/>
                <a:gd name="connsiteY7249" fmla="*/ 886747 h 1249044"/>
                <a:gd name="connsiteX7250" fmla="*/ 3108252 w 6580821"/>
                <a:gd name="connsiteY7250" fmla="*/ 882109 h 1249044"/>
                <a:gd name="connsiteX7251" fmla="*/ 3108252 w 6580821"/>
                <a:gd name="connsiteY7251" fmla="*/ 877470 h 1249044"/>
                <a:gd name="connsiteX7252" fmla="*/ 3103636 w 6580821"/>
                <a:gd name="connsiteY7252" fmla="*/ 877470 h 1249044"/>
                <a:gd name="connsiteX7253" fmla="*/ 3103636 w 6580821"/>
                <a:gd name="connsiteY7253" fmla="*/ 872831 h 1249044"/>
                <a:gd name="connsiteX7254" fmla="*/ 3099020 w 6580821"/>
                <a:gd name="connsiteY7254" fmla="*/ 872831 h 1249044"/>
                <a:gd name="connsiteX7255" fmla="*/ 3099020 w 6580821"/>
                <a:gd name="connsiteY7255" fmla="*/ 868193 h 1249044"/>
                <a:gd name="connsiteX7256" fmla="*/ 3094404 w 6580821"/>
                <a:gd name="connsiteY7256" fmla="*/ 868193 h 1249044"/>
                <a:gd name="connsiteX7257" fmla="*/ 3094404 w 6580821"/>
                <a:gd name="connsiteY7257" fmla="*/ 863554 h 1249044"/>
                <a:gd name="connsiteX7258" fmla="*/ 3089788 w 6580821"/>
                <a:gd name="connsiteY7258" fmla="*/ 863554 h 1249044"/>
                <a:gd name="connsiteX7259" fmla="*/ 3085172 w 6580821"/>
                <a:gd name="connsiteY7259" fmla="*/ 863554 h 1249044"/>
                <a:gd name="connsiteX7260" fmla="*/ 3085172 w 6580821"/>
                <a:gd name="connsiteY7260" fmla="*/ 858915 h 1249044"/>
                <a:gd name="connsiteX7261" fmla="*/ 3080556 w 6580821"/>
                <a:gd name="connsiteY7261" fmla="*/ 858915 h 1249044"/>
                <a:gd name="connsiteX7262" fmla="*/ 3080556 w 6580821"/>
                <a:gd name="connsiteY7262" fmla="*/ 854276 h 1249044"/>
                <a:gd name="connsiteX7263" fmla="*/ 3075940 w 6580821"/>
                <a:gd name="connsiteY7263" fmla="*/ 854276 h 1249044"/>
                <a:gd name="connsiteX7264" fmla="*/ 3075940 w 6580821"/>
                <a:gd name="connsiteY7264" fmla="*/ 849638 h 1249044"/>
                <a:gd name="connsiteX7265" fmla="*/ 3075940 w 6580821"/>
                <a:gd name="connsiteY7265" fmla="*/ 844999 h 1249044"/>
                <a:gd name="connsiteX7266" fmla="*/ 3075940 w 6580821"/>
                <a:gd name="connsiteY7266" fmla="*/ 840360 h 1249044"/>
                <a:gd name="connsiteX7267" fmla="*/ 3071324 w 6580821"/>
                <a:gd name="connsiteY7267" fmla="*/ 840360 h 1249044"/>
                <a:gd name="connsiteX7268" fmla="*/ 3066709 w 6580821"/>
                <a:gd name="connsiteY7268" fmla="*/ 840360 h 1249044"/>
                <a:gd name="connsiteX7269" fmla="*/ 3066709 w 6580821"/>
                <a:gd name="connsiteY7269" fmla="*/ 835722 h 1249044"/>
                <a:gd name="connsiteX7270" fmla="*/ 3062093 w 6580821"/>
                <a:gd name="connsiteY7270" fmla="*/ 835722 h 1249044"/>
                <a:gd name="connsiteX7271" fmla="*/ 3057477 w 6580821"/>
                <a:gd name="connsiteY7271" fmla="*/ 831083 h 1249044"/>
                <a:gd name="connsiteX7272" fmla="*/ 3057477 w 6580821"/>
                <a:gd name="connsiteY7272" fmla="*/ 826444 h 1249044"/>
                <a:gd name="connsiteX7273" fmla="*/ 3057477 w 6580821"/>
                <a:gd name="connsiteY7273" fmla="*/ 821806 h 1249044"/>
                <a:gd name="connsiteX7274" fmla="*/ 3062093 w 6580821"/>
                <a:gd name="connsiteY7274" fmla="*/ 821806 h 1249044"/>
                <a:gd name="connsiteX7275" fmla="*/ 3071324 w 6580821"/>
                <a:gd name="connsiteY7275" fmla="*/ 821806 h 1249044"/>
                <a:gd name="connsiteX7276" fmla="*/ 3075940 w 6580821"/>
                <a:gd name="connsiteY7276" fmla="*/ 821806 h 1249044"/>
                <a:gd name="connsiteX7277" fmla="*/ 3075940 w 6580821"/>
                <a:gd name="connsiteY7277" fmla="*/ 817167 h 1249044"/>
                <a:gd name="connsiteX7278" fmla="*/ 3075940 w 6580821"/>
                <a:gd name="connsiteY7278" fmla="*/ 812528 h 1249044"/>
                <a:gd name="connsiteX7279" fmla="*/ 3071324 w 6580821"/>
                <a:gd name="connsiteY7279" fmla="*/ 812528 h 1249044"/>
                <a:gd name="connsiteX7280" fmla="*/ 3071324 w 6580821"/>
                <a:gd name="connsiteY7280" fmla="*/ 807889 h 1249044"/>
                <a:gd name="connsiteX7281" fmla="*/ 3071324 w 6580821"/>
                <a:gd name="connsiteY7281" fmla="*/ 803251 h 1249044"/>
                <a:gd name="connsiteX7282" fmla="*/ 3066709 w 6580821"/>
                <a:gd name="connsiteY7282" fmla="*/ 803251 h 1249044"/>
                <a:gd name="connsiteX7283" fmla="*/ 3066709 w 6580821"/>
                <a:gd name="connsiteY7283" fmla="*/ 798612 h 1249044"/>
                <a:gd name="connsiteX7284" fmla="*/ 3071324 w 6580821"/>
                <a:gd name="connsiteY7284" fmla="*/ 798612 h 1249044"/>
                <a:gd name="connsiteX7285" fmla="*/ 3071324 w 6580821"/>
                <a:gd name="connsiteY7285" fmla="*/ 793973 h 1249044"/>
                <a:gd name="connsiteX7286" fmla="*/ 3080556 w 6580821"/>
                <a:gd name="connsiteY7286" fmla="*/ 793973 h 1249044"/>
                <a:gd name="connsiteX7287" fmla="*/ 3080556 w 6580821"/>
                <a:gd name="connsiteY7287" fmla="*/ 798612 h 1249044"/>
                <a:gd name="connsiteX7288" fmla="*/ 3085172 w 6580821"/>
                <a:gd name="connsiteY7288" fmla="*/ 798612 h 1249044"/>
                <a:gd name="connsiteX7289" fmla="*/ 3089788 w 6580821"/>
                <a:gd name="connsiteY7289" fmla="*/ 798612 h 1249044"/>
                <a:gd name="connsiteX7290" fmla="*/ 3094404 w 6580821"/>
                <a:gd name="connsiteY7290" fmla="*/ 798612 h 1249044"/>
                <a:gd name="connsiteX7291" fmla="*/ 3094404 w 6580821"/>
                <a:gd name="connsiteY7291" fmla="*/ 803251 h 1249044"/>
                <a:gd name="connsiteX7292" fmla="*/ 3099020 w 6580821"/>
                <a:gd name="connsiteY7292" fmla="*/ 803251 h 1249044"/>
                <a:gd name="connsiteX7293" fmla="*/ 3103636 w 6580821"/>
                <a:gd name="connsiteY7293" fmla="*/ 803251 h 1249044"/>
                <a:gd name="connsiteX7294" fmla="*/ 3108252 w 6580821"/>
                <a:gd name="connsiteY7294" fmla="*/ 803251 h 1249044"/>
                <a:gd name="connsiteX7295" fmla="*/ 3108252 w 6580821"/>
                <a:gd name="connsiteY7295" fmla="*/ 798612 h 1249044"/>
                <a:gd name="connsiteX7296" fmla="*/ 3108252 w 6580821"/>
                <a:gd name="connsiteY7296" fmla="*/ 793973 h 1249044"/>
                <a:gd name="connsiteX7297" fmla="*/ 3108252 w 6580821"/>
                <a:gd name="connsiteY7297" fmla="*/ 784696 h 1249044"/>
                <a:gd name="connsiteX7298" fmla="*/ 3108252 w 6580821"/>
                <a:gd name="connsiteY7298" fmla="*/ 780057 h 1249044"/>
                <a:gd name="connsiteX7299" fmla="*/ 3108252 w 6580821"/>
                <a:gd name="connsiteY7299" fmla="*/ 775418 h 1249044"/>
                <a:gd name="connsiteX7300" fmla="*/ 3108252 w 6580821"/>
                <a:gd name="connsiteY7300" fmla="*/ 770780 h 1249044"/>
                <a:gd name="connsiteX7301" fmla="*/ 3108252 w 6580821"/>
                <a:gd name="connsiteY7301" fmla="*/ 766141 h 1249044"/>
                <a:gd name="connsiteX7302" fmla="*/ 3103636 w 6580821"/>
                <a:gd name="connsiteY7302" fmla="*/ 766141 h 1249044"/>
                <a:gd name="connsiteX7303" fmla="*/ 3108252 w 6580821"/>
                <a:gd name="connsiteY7303" fmla="*/ 752225 h 1249044"/>
                <a:gd name="connsiteX7304" fmla="*/ 3108252 w 6580821"/>
                <a:gd name="connsiteY7304" fmla="*/ 747586 h 1249044"/>
                <a:gd name="connsiteX7305" fmla="*/ 3103636 w 6580821"/>
                <a:gd name="connsiteY7305" fmla="*/ 747586 h 1249044"/>
                <a:gd name="connsiteX7306" fmla="*/ 3103636 w 6580821"/>
                <a:gd name="connsiteY7306" fmla="*/ 738309 h 1249044"/>
                <a:gd name="connsiteX7307" fmla="*/ 3103636 w 6580821"/>
                <a:gd name="connsiteY7307" fmla="*/ 724393 h 1249044"/>
                <a:gd name="connsiteX7308" fmla="*/ 3103636 w 6580821"/>
                <a:gd name="connsiteY7308" fmla="*/ 710477 h 1249044"/>
                <a:gd name="connsiteX7309" fmla="*/ 3103636 w 6580821"/>
                <a:gd name="connsiteY7309" fmla="*/ 705838 h 1249044"/>
                <a:gd name="connsiteX7310" fmla="*/ 3103636 w 6580821"/>
                <a:gd name="connsiteY7310" fmla="*/ 696560 h 1249044"/>
                <a:gd name="connsiteX7311" fmla="*/ 3103636 w 6580821"/>
                <a:gd name="connsiteY7311" fmla="*/ 691922 h 1249044"/>
                <a:gd name="connsiteX7312" fmla="*/ 3103636 w 6580821"/>
                <a:gd name="connsiteY7312" fmla="*/ 682644 h 1249044"/>
                <a:gd name="connsiteX7313" fmla="*/ 3103636 w 6580821"/>
                <a:gd name="connsiteY7313" fmla="*/ 673367 h 1249044"/>
                <a:gd name="connsiteX7314" fmla="*/ 3099020 w 6580821"/>
                <a:gd name="connsiteY7314" fmla="*/ 673367 h 1249044"/>
                <a:gd name="connsiteX7315" fmla="*/ 3099020 w 6580821"/>
                <a:gd name="connsiteY7315" fmla="*/ 668728 h 1249044"/>
                <a:gd name="connsiteX7316" fmla="*/ 3099020 w 6580821"/>
                <a:gd name="connsiteY7316" fmla="*/ 664089 h 1249044"/>
                <a:gd name="connsiteX7317" fmla="*/ 3099020 w 6580821"/>
                <a:gd name="connsiteY7317" fmla="*/ 659451 h 1249044"/>
                <a:gd name="connsiteX7318" fmla="*/ 3099020 w 6580821"/>
                <a:gd name="connsiteY7318" fmla="*/ 654812 h 1249044"/>
                <a:gd name="connsiteX7319" fmla="*/ 3099020 w 6580821"/>
                <a:gd name="connsiteY7319" fmla="*/ 640896 h 1249044"/>
                <a:gd name="connsiteX7320" fmla="*/ 3099020 w 6580821"/>
                <a:gd name="connsiteY7320" fmla="*/ 631619 h 1249044"/>
                <a:gd name="connsiteX7321" fmla="*/ 3099020 w 6580821"/>
                <a:gd name="connsiteY7321" fmla="*/ 626980 h 1249044"/>
                <a:gd name="connsiteX7322" fmla="*/ 3099020 w 6580821"/>
                <a:gd name="connsiteY7322" fmla="*/ 617702 h 1249044"/>
                <a:gd name="connsiteX7323" fmla="*/ 3099020 w 6580821"/>
                <a:gd name="connsiteY7323" fmla="*/ 608425 h 1249044"/>
                <a:gd name="connsiteX7324" fmla="*/ 3099020 w 6580821"/>
                <a:gd name="connsiteY7324" fmla="*/ 571315 h 1249044"/>
                <a:gd name="connsiteX7325" fmla="*/ 3099020 w 6580821"/>
                <a:gd name="connsiteY7325" fmla="*/ 566677 h 1249044"/>
                <a:gd name="connsiteX7326" fmla="*/ 3099020 w 6580821"/>
                <a:gd name="connsiteY7326" fmla="*/ 562038 h 1249044"/>
                <a:gd name="connsiteX7327" fmla="*/ 3099020 w 6580821"/>
                <a:gd name="connsiteY7327" fmla="*/ 557399 h 1249044"/>
                <a:gd name="connsiteX7328" fmla="*/ 3099020 w 6580821"/>
                <a:gd name="connsiteY7328" fmla="*/ 552761 h 1249044"/>
                <a:gd name="connsiteX7329" fmla="*/ 3099020 w 6580821"/>
                <a:gd name="connsiteY7329" fmla="*/ 538844 h 1249044"/>
                <a:gd name="connsiteX7330" fmla="*/ 3099020 w 6580821"/>
                <a:gd name="connsiteY7330" fmla="*/ 520290 h 1249044"/>
                <a:gd name="connsiteX7331" fmla="*/ 3099020 w 6580821"/>
                <a:gd name="connsiteY7331" fmla="*/ 515651 h 1249044"/>
                <a:gd name="connsiteX7332" fmla="*/ 3103636 w 6580821"/>
                <a:gd name="connsiteY7332" fmla="*/ 506373 h 1249044"/>
                <a:gd name="connsiteX7333" fmla="*/ 3103636 w 6580821"/>
                <a:gd name="connsiteY7333" fmla="*/ 497096 h 1249044"/>
                <a:gd name="connsiteX7334" fmla="*/ 3103636 w 6580821"/>
                <a:gd name="connsiteY7334" fmla="*/ 492457 h 1249044"/>
                <a:gd name="connsiteX7335" fmla="*/ 3103636 w 6580821"/>
                <a:gd name="connsiteY7335" fmla="*/ 487819 h 1249044"/>
                <a:gd name="connsiteX7336" fmla="*/ 3103636 w 6580821"/>
                <a:gd name="connsiteY7336" fmla="*/ 478541 h 1249044"/>
                <a:gd name="connsiteX7337" fmla="*/ 3108252 w 6580821"/>
                <a:gd name="connsiteY7337" fmla="*/ 478541 h 1249044"/>
                <a:gd name="connsiteX7338" fmla="*/ 3108252 w 6580821"/>
                <a:gd name="connsiteY7338" fmla="*/ 469264 h 1249044"/>
                <a:gd name="connsiteX7339" fmla="*/ 3108252 w 6580821"/>
                <a:gd name="connsiteY7339" fmla="*/ 459986 h 1249044"/>
                <a:gd name="connsiteX7340" fmla="*/ 3108252 w 6580821"/>
                <a:gd name="connsiteY7340" fmla="*/ 450709 h 1249044"/>
                <a:gd name="connsiteX7341" fmla="*/ 3108252 w 6580821"/>
                <a:gd name="connsiteY7341" fmla="*/ 446070 h 1249044"/>
                <a:gd name="connsiteX7342" fmla="*/ 3108252 w 6580821"/>
                <a:gd name="connsiteY7342" fmla="*/ 436793 h 1249044"/>
                <a:gd name="connsiteX7343" fmla="*/ 3108252 w 6580821"/>
                <a:gd name="connsiteY7343" fmla="*/ 432154 h 1249044"/>
                <a:gd name="connsiteX7344" fmla="*/ 3108252 w 6580821"/>
                <a:gd name="connsiteY7344" fmla="*/ 427515 h 1249044"/>
                <a:gd name="connsiteX7345" fmla="*/ 3108252 w 6580821"/>
                <a:gd name="connsiteY7345" fmla="*/ 422877 h 1249044"/>
                <a:gd name="connsiteX7346" fmla="*/ 3108252 w 6580821"/>
                <a:gd name="connsiteY7346" fmla="*/ 418238 h 1249044"/>
                <a:gd name="connsiteX7347" fmla="*/ 3108252 w 6580821"/>
                <a:gd name="connsiteY7347" fmla="*/ 413599 h 1249044"/>
                <a:gd name="connsiteX7348" fmla="*/ 3108252 w 6580821"/>
                <a:gd name="connsiteY7348" fmla="*/ 408961 h 1249044"/>
                <a:gd name="connsiteX7349" fmla="*/ 3108252 w 6580821"/>
                <a:gd name="connsiteY7349" fmla="*/ 390406 h 1249044"/>
                <a:gd name="connsiteX7350" fmla="*/ 3108252 w 6580821"/>
                <a:gd name="connsiteY7350" fmla="*/ 385767 h 1249044"/>
                <a:gd name="connsiteX7351" fmla="*/ 3108252 w 6580821"/>
                <a:gd name="connsiteY7351" fmla="*/ 381128 h 1249044"/>
                <a:gd name="connsiteX7352" fmla="*/ 3108252 w 6580821"/>
                <a:gd name="connsiteY7352" fmla="*/ 376490 h 1249044"/>
                <a:gd name="connsiteX7353" fmla="*/ 3108252 w 6580821"/>
                <a:gd name="connsiteY7353" fmla="*/ 367212 h 1249044"/>
                <a:gd name="connsiteX7354" fmla="*/ 3108252 w 6580821"/>
                <a:gd name="connsiteY7354" fmla="*/ 362574 h 1249044"/>
                <a:gd name="connsiteX7355" fmla="*/ 3108252 w 6580821"/>
                <a:gd name="connsiteY7355" fmla="*/ 357935 h 1249044"/>
                <a:gd name="connsiteX7356" fmla="*/ 3108252 w 6580821"/>
                <a:gd name="connsiteY7356" fmla="*/ 353296 h 1249044"/>
                <a:gd name="connsiteX7357" fmla="*/ 3108252 w 6580821"/>
                <a:gd name="connsiteY7357" fmla="*/ 348657 h 1249044"/>
                <a:gd name="connsiteX7358" fmla="*/ 3103636 w 6580821"/>
                <a:gd name="connsiteY7358" fmla="*/ 348657 h 1249044"/>
                <a:gd name="connsiteX7359" fmla="*/ 3099020 w 6580821"/>
                <a:gd name="connsiteY7359" fmla="*/ 348657 h 1249044"/>
                <a:gd name="connsiteX7360" fmla="*/ 3094404 w 6580821"/>
                <a:gd name="connsiteY7360" fmla="*/ 348657 h 1249044"/>
                <a:gd name="connsiteX7361" fmla="*/ 1722872 w 6580821"/>
                <a:gd name="connsiteY7361" fmla="*/ 344487 h 1249044"/>
                <a:gd name="connsiteX7362" fmla="*/ 1732110 w 6580821"/>
                <a:gd name="connsiteY7362" fmla="*/ 344487 h 1249044"/>
                <a:gd name="connsiteX7363" fmla="*/ 1736729 w 6580821"/>
                <a:gd name="connsiteY7363" fmla="*/ 344487 h 1249044"/>
                <a:gd name="connsiteX7364" fmla="*/ 1741349 w 6580821"/>
                <a:gd name="connsiteY7364" fmla="*/ 344487 h 1249044"/>
                <a:gd name="connsiteX7365" fmla="*/ 1745968 w 6580821"/>
                <a:gd name="connsiteY7365" fmla="*/ 344487 h 1249044"/>
                <a:gd name="connsiteX7366" fmla="*/ 1745968 w 6580821"/>
                <a:gd name="connsiteY7366" fmla="*/ 349141 h 1249044"/>
                <a:gd name="connsiteX7367" fmla="*/ 1750587 w 6580821"/>
                <a:gd name="connsiteY7367" fmla="*/ 349141 h 1249044"/>
                <a:gd name="connsiteX7368" fmla="*/ 1769065 w 6580821"/>
                <a:gd name="connsiteY7368" fmla="*/ 349141 h 1249044"/>
                <a:gd name="connsiteX7369" fmla="*/ 1773684 w 6580821"/>
                <a:gd name="connsiteY7369" fmla="*/ 349141 h 1249044"/>
                <a:gd name="connsiteX7370" fmla="*/ 1773684 w 6580821"/>
                <a:gd name="connsiteY7370" fmla="*/ 353794 h 1249044"/>
                <a:gd name="connsiteX7371" fmla="*/ 1778303 w 6580821"/>
                <a:gd name="connsiteY7371" fmla="*/ 353794 h 1249044"/>
                <a:gd name="connsiteX7372" fmla="*/ 1782923 w 6580821"/>
                <a:gd name="connsiteY7372" fmla="*/ 353794 h 1249044"/>
                <a:gd name="connsiteX7373" fmla="*/ 1787542 w 6580821"/>
                <a:gd name="connsiteY7373" fmla="*/ 353794 h 1249044"/>
                <a:gd name="connsiteX7374" fmla="*/ 1787542 w 6580821"/>
                <a:gd name="connsiteY7374" fmla="*/ 358447 h 1249044"/>
                <a:gd name="connsiteX7375" fmla="*/ 1792161 w 6580821"/>
                <a:gd name="connsiteY7375" fmla="*/ 358447 h 1249044"/>
                <a:gd name="connsiteX7376" fmla="*/ 1796781 w 6580821"/>
                <a:gd name="connsiteY7376" fmla="*/ 358447 h 1249044"/>
                <a:gd name="connsiteX7377" fmla="*/ 1796781 w 6580821"/>
                <a:gd name="connsiteY7377" fmla="*/ 363101 h 1249044"/>
                <a:gd name="connsiteX7378" fmla="*/ 1801400 w 6580821"/>
                <a:gd name="connsiteY7378" fmla="*/ 363101 h 1249044"/>
                <a:gd name="connsiteX7379" fmla="*/ 1801400 w 6580821"/>
                <a:gd name="connsiteY7379" fmla="*/ 367754 h 1249044"/>
                <a:gd name="connsiteX7380" fmla="*/ 1806019 w 6580821"/>
                <a:gd name="connsiteY7380" fmla="*/ 367754 h 1249044"/>
                <a:gd name="connsiteX7381" fmla="*/ 1806019 w 6580821"/>
                <a:gd name="connsiteY7381" fmla="*/ 372407 h 1249044"/>
                <a:gd name="connsiteX7382" fmla="*/ 1810639 w 6580821"/>
                <a:gd name="connsiteY7382" fmla="*/ 372407 h 1249044"/>
                <a:gd name="connsiteX7383" fmla="*/ 1810639 w 6580821"/>
                <a:gd name="connsiteY7383" fmla="*/ 377061 h 1249044"/>
                <a:gd name="connsiteX7384" fmla="*/ 1815258 w 6580821"/>
                <a:gd name="connsiteY7384" fmla="*/ 377061 h 1249044"/>
                <a:gd name="connsiteX7385" fmla="*/ 1815258 w 6580821"/>
                <a:gd name="connsiteY7385" fmla="*/ 386368 h 1249044"/>
                <a:gd name="connsiteX7386" fmla="*/ 1819877 w 6580821"/>
                <a:gd name="connsiteY7386" fmla="*/ 386368 h 1249044"/>
                <a:gd name="connsiteX7387" fmla="*/ 1819877 w 6580821"/>
                <a:gd name="connsiteY7387" fmla="*/ 391021 h 1249044"/>
                <a:gd name="connsiteX7388" fmla="*/ 1824496 w 6580821"/>
                <a:gd name="connsiteY7388" fmla="*/ 391021 h 1249044"/>
                <a:gd name="connsiteX7389" fmla="*/ 1824496 w 6580821"/>
                <a:gd name="connsiteY7389" fmla="*/ 395674 h 1249044"/>
                <a:gd name="connsiteX7390" fmla="*/ 1824496 w 6580821"/>
                <a:gd name="connsiteY7390" fmla="*/ 400328 h 1249044"/>
                <a:gd name="connsiteX7391" fmla="*/ 1824496 w 6580821"/>
                <a:gd name="connsiteY7391" fmla="*/ 404981 h 1249044"/>
                <a:gd name="connsiteX7392" fmla="*/ 1829116 w 6580821"/>
                <a:gd name="connsiteY7392" fmla="*/ 404981 h 1249044"/>
                <a:gd name="connsiteX7393" fmla="*/ 1829116 w 6580821"/>
                <a:gd name="connsiteY7393" fmla="*/ 409634 h 1249044"/>
                <a:gd name="connsiteX7394" fmla="*/ 1829116 w 6580821"/>
                <a:gd name="connsiteY7394" fmla="*/ 414288 h 1249044"/>
                <a:gd name="connsiteX7395" fmla="*/ 1829116 w 6580821"/>
                <a:gd name="connsiteY7395" fmla="*/ 418941 h 1249044"/>
                <a:gd name="connsiteX7396" fmla="*/ 1829116 w 6580821"/>
                <a:gd name="connsiteY7396" fmla="*/ 423595 h 1249044"/>
                <a:gd name="connsiteX7397" fmla="*/ 1829116 w 6580821"/>
                <a:gd name="connsiteY7397" fmla="*/ 428248 h 1249044"/>
                <a:gd name="connsiteX7398" fmla="*/ 1824496 w 6580821"/>
                <a:gd name="connsiteY7398" fmla="*/ 428248 h 1249044"/>
                <a:gd name="connsiteX7399" fmla="*/ 1824496 w 6580821"/>
                <a:gd name="connsiteY7399" fmla="*/ 432901 h 1249044"/>
                <a:gd name="connsiteX7400" fmla="*/ 1824496 w 6580821"/>
                <a:gd name="connsiteY7400" fmla="*/ 437555 h 1249044"/>
                <a:gd name="connsiteX7401" fmla="*/ 1824496 w 6580821"/>
                <a:gd name="connsiteY7401" fmla="*/ 442208 h 1249044"/>
                <a:gd name="connsiteX7402" fmla="*/ 1824496 w 6580821"/>
                <a:gd name="connsiteY7402" fmla="*/ 446861 h 1249044"/>
                <a:gd name="connsiteX7403" fmla="*/ 1819877 w 6580821"/>
                <a:gd name="connsiteY7403" fmla="*/ 446861 h 1249044"/>
                <a:gd name="connsiteX7404" fmla="*/ 1819877 w 6580821"/>
                <a:gd name="connsiteY7404" fmla="*/ 451515 h 1249044"/>
                <a:gd name="connsiteX7405" fmla="*/ 1815258 w 6580821"/>
                <a:gd name="connsiteY7405" fmla="*/ 451515 h 1249044"/>
                <a:gd name="connsiteX7406" fmla="*/ 1815258 w 6580821"/>
                <a:gd name="connsiteY7406" fmla="*/ 456168 h 1249044"/>
                <a:gd name="connsiteX7407" fmla="*/ 1815258 w 6580821"/>
                <a:gd name="connsiteY7407" fmla="*/ 460822 h 1249044"/>
                <a:gd name="connsiteX7408" fmla="*/ 1810639 w 6580821"/>
                <a:gd name="connsiteY7408" fmla="*/ 460822 h 1249044"/>
                <a:gd name="connsiteX7409" fmla="*/ 1810639 w 6580821"/>
                <a:gd name="connsiteY7409" fmla="*/ 465475 h 1249044"/>
                <a:gd name="connsiteX7410" fmla="*/ 1806019 w 6580821"/>
                <a:gd name="connsiteY7410" fmla="*/ 465475 h 1249044"/>
                <a:gd name="connsiteX7411" fmla="*/ 1806019 w 6580821"/>
                <a:gd name="connsiteY7411" fmla="*/ 470128 h 1249044"/>
                <a:gd name="connsiteX7412" fmla="*/ 1801400 w 6580821"/>
                <a:gd name="connsiteY7412" fmla="*/ 470128 h 1249044"/>
                <a:gd name="connsiteX7413" fmla="*/ 1801400 w 6580821"/>
                <a:gd name="connsiteY7413" fmla="*/ 474782 h 1249044"/>
                <a:gd name="connsiteX7414" fmla="*/ 1796781 w 6580821"/>
                <a:gd name="connsiteY7414" fmla="*/ 474782 h 1249044"/>
                <a:gd name="connsiteX7415" fmla="*/ 1792161 w 6580821"/>
                <a:gd name="connsiteY7415" fmla="*/ 474782 h 1249044"/>
                <a:gd name="connsiteX7416" fmla="*/ 1792161 w 6580821"/>
                <a:gd name="connsiteY7416" fmla="*/ 479435 h 1249044"/>
                <a:gd name="connsiteX7417" fmla="*/ 1787542 w 6580821"/>
                <a:gd name="connsiteY7417" fmla="*/ 479435 h 1249044"/>
                <a:gd name="connsiteX7418" fmla="*/ 1782923 w 6580821"/>
                <a:gd name="connsiteY7418" fmla="*/ 479435 h 1249044"/>
                <a:gd name="connsiteX7419" fmla="*/ 1778303 w 6580821"/>
                <a:gd name="connsiteY7419" fmla="*/ 479435 h 1249044"/>
                <a:gd name="connsiteX7420" fmla="*/ 1778303 w 6580821"/>
                <a:gd name="connsiteY7420" fmla="*/ 484088 h 1249044"/>
                <a:gd name="connsiteX7421" fmla="*/ 1773684 w 6580821"/>
                <a:gd name="connsiteY7421" fmla="*/ 484088 h 1249044"/>
                <a:gd name="connsiteX7422" fmla="*/ 1769065 w 6580821"/>
                <a:gd name="connsiteY7422" fmla="*/ 484088 h 1249044"/>
                <a:gd name="connsiteX7423" fmla="*/ 1769065 w 6580821"/>
                <a:gd name="connsiteY7423" fmla="*/ 488742 h 1249044"/>
                <a:gd name="connsiteX7424" fmla="*/ 1764445 w 6580821"/>
                <a:gd name="connsiteY7424" fmla="*/ 488742 h 1249044"/>
                <a:gd name="connsiteX7425" fmla="*/ 1764445 w 6580821"/>
                <a:gd name="connsiteY7425" fmla="*/ 493395 h 1249044"/>
                <a:gd name="connsiteX7426" fmla="*/ 1759826 w 6580821"/>
                <a:gd name="connsiteY7426" fmla="*/ 493395 h 1249044"/>
                <a:gd name="connsiteX7427" fmla="*/ 1750587 w 6580821"/>
                <a:gd name="connsiteY7427" fmla="*/ 493395 h 1249044"/>
                <a:gd name="connsiteX7428" fmla="*/ 1745968 w 6580821"/>
                <a:gd name="connsiteY7428" fmla="*/ 493395 h 1249044"/>
                <a:gd name="connsiteX7429" fmla="*/ 1736729 w 6580821"/>
                <a:gd name="connsiteY7429" fmla="*/ 493395 h 1249044"/>
                <a:gd name="connsiteX7430" fmla="*/ 1736729 w 6580821"/>
                <a:gd name="connsiteY7430" fmla="*/ 488742 h 1249044"/>
                <a:gd name="connsiteX7431" fmla="*/ 1732110 w 6580821"/>
                <a:gd name="connsiteY7431" fmla="*/ 488742 h 1249044"/>
                <a:gd name="connsiteX7432" fmla="*/ 1722872 w 6580821"/>
                <a:gd name="connsiteY7432" fmla="*/ 488742 h 1249044"/>
                <a:gd name="connsiteX7433" fmla="*/ 1722872 w 6580821"/>
                <a:gd name="connsiteY7433" fmla="*/ 484088 h 1249044"/>
                <a:gd name="connsiteX7434" fmla="*/ 1718252 w 6580821"/>
                <a:gd name="connsiteY7434" fmla="*/ 484088 h 1249044"/>
                <a:gd name="connsiteX7435" fmla="*/ 1713633 w 6580821"/>
                <a:gd name="connsiteY7435" fmla="*/ 484088 h 1249044"/>
                <a:gd name="connsiteX7436" fmla="*/ 1709014 w 6580821"/>
                <a:gd name="connsiteY7436" fmla="*/ 484088 h 1249044"/>
                <a:gd name="connsiteX7437" fmla="*/ 1699775 w 6580821"/>
                <a:gd name="connsiteY7437" fmla="*/ 484088 h 1249044"/>
                <a:gd name="connsiteX7438" fmla="*/ 1699775 w 6580821"/>
                <a:gd name="connsiteY7438" fmla="*/ 479435 h 1249044"/>
                <a:gd name="connsiteX7439" fmla="*/ 1690536 w 6580821"/>
                <a:gd name="connsiteY7439" fmla="*/ 479435 h 1249044"/>
                <a:gd name="connsiteX7440" fmla="*/ 1685917 w 6580821"/>
                <a:gd name="connsiteY7440" fmla="*/ 479435 h 1249044"/>
                <a:gd name="connsiteX7441" fmla="*/ 1676678 w 6580821"/>
                <a:gd name="connsiteY7441" fmla="*/ 479435 h 1249044"/>
                <a:gd name="connsiteX7442" fmla="*/ 1672059 w 6580821"/>
                <a:gd name="connsiteY7442" fmla="*/ 479435 h 1249044"/>
                <a:gd name="connsiteX7443" fmla="*/ 1667440 w 6580821"/>
                <a:gd name="connsiteY7443" fmla="*/ 479435 h 1249044"/>
                <a:gd name="connsiteX7444" fmla="*/ 1667440 w 6580821"/>
                <a:gd name="connsiteY7444" fmla="*/ 474782 h 1249044"/>
                <a:gd name="connsiteX7445" fmla="*/ 1658201 w 6580821"/>
                <a:gd name="connsiteY7445" fmla="*/ 474782 h 1249044"/>
                <a:gd name="connsiteX7446" fmla="*/ 1653582 w 6580821"/>
                <a:gd name="connsiteY7446" fmla="*/ 474782 h 1249044"/>
                <a:gd name="connsiteX7447" fmla="*/ 1653582 w 6580821"/>
                <a:gd name="connsiteY7447" fmla="*/ 479435 h 1249044"/>
                <a:gd name="connsiteX7448" fmla="*/ 1648963 w 6580821"/>
                <a:gd name="connsiteY7448" fmla="*/ 479435 h 1249044"/>
                <a:gd name="connsiteX7449" fmla="*/ 1648963 w 6580821"/>
                <a:gd name="connsiteY7449" fmla="*/ 474782 h 1249044"/>
                <a:gd name="connsiteX7450" fmla="*/ 1644343 w 6580821"/>
                <a:gd name="connsiteY7450" fmla="*/ 474782 h 1249044"/>
                <a:gd name="connsiteX7451" fmla="*/ 1639724 w 6580821"/>
                <a:gd name="connsiteY7451" fmla="*/ 474782 h 1249044"/>
                <a:gd name="connsiteX7452" fmla="*/ 1635105 w 6580821"/>
                <a:gd name="connsiteY7452" fmla="*/ 474782 h 1249044"/>
                <a:gd name="connsiteX7453" fmla="*/ 1635105 w 6580821"/>
                <a:gd name="connsiteY7453" fmla="*/ 470128 h 1249044"/>
                <a:gd name="connsiteX7454" fmla="*/ 1630485 w 6580821"/>
                <a:gd name="connsiteY7454" fmla="*/ 470128 h 1249044"/>
                <a:gd name="connsiteX7455" fmla="*/ 1625866 w 6580821"/>
                <a:gd name="connsiteY7455" fmla="*/ 470128 h 1249044"/>
                <a:gd name="connsiteX7456" fmla="*/ 1621247 w 6580821"/>
                <a:gd name="connsiteY7456" fmla="*/ 470128 h 1249044"/>
                <a:gd name="connsiteX7457" fmla="*/ 1621247 w 6580821"/>
                <a:gd name="connsiteY7457" fmla="*/ 465475 h 1249044"/>
                <a:gd name="connsiteX7458" fmla="*/ 1616627 w 6580821"/>
                <a:gd name="connsiteY7458" fmla="*/ 465475 h 1249044"/>
                <a:gd name="connsiteX7459" fmla="*/ 1616627 w 6580821"/>
                <a:gd name="connsiteY7459" fmla="*/ 460822 h 1249044"/>
                <a:gd name="connsiteX7460" fmla="*/ 1612008 w 6580821"/>
                <a:gd name="connsiteY7460" fmla="*/ 460822 h 1249044"/>
                <a:gd name="connsiteX7461" fmla="*/ 1612008 w 6580821"/>
                <a:gd name="connsiteY7461" fmla="*/ 456168 h 1249044"/>
                <a:gd name="connsiteX7462" fmla="*/ 1607389 w 6580821"/>
                <a:gd name="connsiteY7462" fmla="*/ 456168 h 1249044"/>
                <a:gd name="connsiteX7463" fmla="*/ 1607389 w 6580821"/>
                <a:gd name="connsiteY7463" fmla="*/ 451515 h 1249044"/>
                <a:gd name="connsiteX7464" fmla="*/ 1602769 w 6580821"/>
                <a:gd name="connsiteY7464" fmla="*/ 451515 h 1249044"/>
                <a:gd name="connsiteX7465" fmla="*/ 1602769 w 6580821"/>
                <a:gd name="connsiteY7465" fmla="*/ 446861 h 1249044"/>
                <a:gd name="connsiteX7466" fmla="*/ 1598150 w 6580821"/>
                <a:gd name="connsiteY7466" fmla="*/ 446861 h 1249044"/>
                <a:gd name="connsiteX7467" fmla="*/ 1598150 w 6580821"/>
                <a:gd name="connsiteY7467" fmla="*/ 442208 h 1249044"/>
                <a:gd name="connsiteX7468" fmla="*/ 1593531 w 6580821"/>
                <a:gd name="connsiteY7468" fmla="*/ 442208 h 1249044"/>
                <a:gd name="connsiteX7469" fmla="*/ 1593531 w 6580821"/>
                <a:gd name="connsiteY7469" fmla="*/ 437555 h 1249044"/>
                <a:gd name="connsiteX7470" fmla="*/ 1593531 w 6580821"/>
                <a:gd name="connsiteY7470" fmla="*/ 428248 h 1249044"/>
                <a:gd name="connsiteX7471" fmla="*/ 1598150 w 6580821"/>
                <a:gd name="connsiteY7471" fmla="*/ 428248 h 1249044"/>
                <a:gd name="connsiteX7472" fmla="*/ 1598150 w 6580821"/>
                <a:gd name="connsiteY7472" fmla="*/ 423595 h 1249044"/>
                <a:gd name="connsiteX7473" fmla="*/ 1598150 w 6580821"/>
                <a:gd name="connsiteY7473" fmla="*/ 418941 h 1249044"/>
                <a:gd name="connsiteX7474" fmla="*/ 1602769 w 6580821"/>
                <a:gd name="connsiteY7474" fmla="*/ 418941 h 1249044"/>
                <a:gd name="connsiteX7475" fmla="*/ 1602769 w 6580821"/>
                <a:gd name="connsiteY7475" fmla="*/ 414288 h 1249044"/>
                <a:gd name="connsiteX7476" fmla="*/ 1602769 w 6580821"/>
                <a:gd name="connsiteY7476" fmla="*/ 409634 h 1249044"/>
                <a:gd name="connsiteX7477" fmla="*/ 1607389 w 6580821"/>
                <a:gd name="connsiteY7477" fmla="*/ 409634 h 1249044"/>
                <a:gd name="connsiteX7478" fmla="*/ 1607389 w 6580821"/>
                <a:gd name="connsiteY7478" fmla="*/ 404981 h 1249044"/>
                <a:gd name="connsiteX7479" fmla="*/ 1607389 w 6580821"/>
                <a:gd name="connsiteY7479" fmla="*/ 400328 h 1249044"/>
                <a:gd name="connsiteX7480" fmla="*/ 1607389 w 6580821"/>
                <a:gd name="connsiteY7480" fmla="*/ 395674 h 1249044"/>
                <a:gd name="connsiteX7481" fmla="*/ 1612008 w 6580821"/>
                <a:gd name="connsiteY7481" fmla="*/ 395674 h 1249044"/>
                <a:gd name="connsiteX7482" fmla="*/ 1612008 w 6580821"/>
                <a:gd name="connsiteY7482" fmla="*/ 391021 h 1249044"/>
                <a:gd name="connsiteX7483" fmla="*/ 1616627 w 6580821"/>
                <a:gd name="connsiteY7483" fmla="*/ 391021 h 1249044"/>
                <a:gd name="connsiteX7484" fmla="*/ 1621247 w 6580821"/>
                <a:gd name="connsiteY7484" fmla="*/ 391021 h 1249044"/>
                <a:gd name="connsiteX7485" fmla="*/ 1621247 w 6580821"/>
                <a:gd name="connsiteY7485" fmla="*/ 386368 h 1249044"/>
                <a:gd name="connsiteX7486" fmla="*/ 1625866 w 6580821"/>
                <a:gd name="connsiteY7486" fmla="*/ 386368 h 1249044"/>
                <a:gd name="connsiteX7487" fmla="*/ 1625866 w 6580821"/>
                <a:gd name="connsiteY7487" fmla="*/ 381714 h 1249044"/>
                <a:gd name="connsiteX7488" fmla="*/ 1630485 w 6580821"/>
                <a:gd name="connsiteY7488" fmla="*/ 381714 h 1249044"/>
                <a:gd name="connsiteX7489" fmla="*/ 1635105 w 6580821"/>
                <a:gd name="connsiteY7489" fmla="*/ 381714 h 1249044"/>
                <a:gd name="connsiteX7490" fmla="*/ 1639724 w 6580821"/>
                <a:gd name="connsiteY7490" fmla="*/ 381714 h 1249044"/>
                <a:gd name="connsiteX7491" fmla="*/ 1639724 w 6580821"/>
                <a:gd name="connsiteY7491" fmla="*/ 377061 h 1249044"/>
                <a:gd name="connsiteX7492" fmla="*/ 1644343 w 6580821"/>
                <a:gd name="connsiteY7492" fmla="*/ 377061 h 1249044"/>
                <a:gd name="connsiteX7493" fmla="*/ 1648963 w 6580821"/>
                <a:gd name="connsiteY7493" fmla="*/ 377061 h 1249044"/>
                <a:gd name="connsiteX7494" fmla="*/ 1653582 w 6580821"/>
                <a:gd name="connsiteY7494" fmla="*/ 377061 h 1249044"/>
                <a:gd name="connsiteX7495" fmla="*/ 1653582 w 6580821"/>
                <a:gd name="connsiteY7495" fmla="*/ 372407 h 1249044"/>
                <a:gd name="connsiteX7496" fmla="*/ 1658201 w 6580821"/>
                <a:gd name="connsiteY7496" fmla="*/ 372407 h 1249044"/>
                <a:gd name="connsiteX7497" fmla="*/ 1658201 w 6580821"/>
                <a:gd name="connsiteY7497" fmla="*/ 367754 h 1249044"/>
                <a:gd name="connsiteX7498" fmla="*/ 1662820 w 6580821"/>
                <a:gd name="connsiteY7498" fmla="*/ 367754 h 1249044"/>
                <a:gd name="connsiteX7499" fmla="*/ 1667440 w 6580821"/>
                <a:gd name="connsiteY7499" fmla="*/ 367754 h 1249044"/>
                <a:gd name="connsiteX7500" fmla="*/ 1672059 w 6580821"/>
                <a:gd name="connsiteY7500" fmla="*/ 367754 h 1249044"/>
                <a:gd name="connsiteX7501" fmla="*/ 1672059 w 6580821"/>
                <a:gd name="connsiteY7501" fmla="*/ 363101 h 1249044"/>
                <a:gd name="connsiteX7502" fmla="*/ 1676678 w 6580821"/>
                <a:gd name="connsiteY7502" fmla="*/ 363101 h 1249044"/>
                <a:gd name="connsiteX7503" fmla="*/ 1676678 w 6580821"/>
                <a:gd name="connsiteY7503" fmla="*/ 358447 h 1249044"/>
                <a:gd name="connsiteX7504" fmla="*/ 1685917 w 6580821"/>
                <a:gd name="connsiteY7504" fmla="*/ 358447 h 1249044"/>
                <a:gd name="connsiteX7505" fmla="*/ 1690536 w 6580821"/>
                <a:gd name="connsiteY7505" fmla="*/ 358447 h 1249044"/>
                <a:gd name="connsiteX7506" fmla="*/ 1695156 w 6580821"/>
                <a:gd name="connsiteY7506" fmla="*/ 358447 h 1249044"/>
                <a:gd name="connsiteX7507" fmla="*/ 1699775 w 6580821"/>
                <a:gd name="connsiteY7507" fmla="*/ 358447 h 1249044"/>
                <a:gd name="connsiteX7508" fmla="*/ 1699775 w 6580821"/>
                <a:gd name="connsiteY7508" fmla="*/ 353794 h 1249044"/>
                <a:gd name="connsiteX7509" fmla="*/ 1704394 w 6580821"/>
                <a:gd name="connsiteY7509" fmla="*/ 353794 h 1249044"/>
                <a:gd name="connsiteX7510" fmla="*/ 1704394 w 6580821"/>
                <a:gd name="connsiteY7510" fmla="*/ 349141 h 1249044"/>
                <a:gd name="connsiteX7511" fmla="*/ 1709014 w 6580821"/>
                <a:gd name="connsiteY7511" fmla="*/ 349141 h 1249044"/>
                <a:gd name="connsiteX7512" fmla="*/ 1709014 w 6580821"/>
                <a:gd name="connsiteY7512" fmla="*/ 353794 h 1249044"/>
                <a:gd name="connsiteX7513" fmla="*/ 1713633 w 6580821"/>
                <a:gd name="connsiteY7513" fmla="*/ 353794 h 1249044"/>
                <a:gd name="connsiteX7514" fmla="*/ 1713633 w 6580821"/>
                <a:gd name="connsiteY7514" fmla="*/ 349141 h 1249044"/>
                <a:gd name="connsiteX7515" fmla="*/ 1718252 w 6580821"/>
                <a:gd name="connsiteY7515" fmla="*/ 349141 h 1249044"/>
                <a:gd name="connsiteX7516" fmla="*/ 1722872 w 6580821"/>
                <a:gd name="connsiteY7516" fmla="*/ 349141 h 1249044"/>
                <a:gd name="connsiteX7517" fmla="*/ 1722872 w 6580821"/>
                <a:gd name="connsiteY7517" fmla="*/ 344487 h 1249044"/>
                <a:gd name="connsiteX7518" fmla="*/ 3551385 w 6580821"/>
                <a:gd name="connsiteY7518" fmla="*/ 320825 h 1249044"/>
                <a:gd name="connsiteX7519" fmla="*/ 3551385 w 6580821"/>
                <a:gd name="connsiteY7519" fmla="*/ 325464 h 1249044"/>
                <a:gd name="connsiteX7520" fmla="*/ 3546769 w 6580821"/>
                <a:gd name="connsiteY7520" fmla="*/ 325464 h 1249044"/>
                <a:gd name="connsiteX7521" fmla="*/ 3546769 w 6580821"/>
                <a:gd name="connsiteY7521" fmla="*/ 330103 h 1249044"/>
                <a:gd name="connsiteX7522" fmla="*/ 3546769 w 6580821"/>
                <a:gd name="connsiteY7522" fmla="*/ 334741 h 1249044"/>
                <a:gd name="connsiteX7523" fmla="*/ 3546769 w 6580821"/>
                <a:gd name="connsiteY7523" fmla="*/ 339380 h 1249044"/>
                <a:gd name="connsiteX7524" fmla="*/ 3546769 w 6580821"/>
                <a:gd name="connsiteY7524" fmla="*/ 344019 h 1249044"/>
                <a:gd name="connsiteX7525" fmla="*/ 3542153 w 6580821"/>
                <a:gd name="connsiteY7525" fmla="*/ 344019 h 1249044"/>
                <a:gd name="connsiteX7526" fmla="*/ 3542153 w 6580821"/>
                <a:gd name="connsiteY7526" fmla="*/ 348657 h 1249044"/>
                <a:gd name="connsiteX7527" fmla="*/ 3542153 w 6580821"/>
                <a:gd name="connsiteY7527" fmla="*/ 353296 h 1249044"/>
                <a:gd name="connsiteX7528" fmla="*/ 3542153 w 6580821"/>
                <a:gd name="connsiteY7528" fmla="*/ 357935 h 1249044"/>
                <a:gd name="connsiteX7529" fmla="*/ 3542153 w 6580821"/>
                <a:gd name="connsiteY7529" fmla="*/ 367212 h 1249044"/>
                <a:gd name="connsiteX7530" fmla="*/ 3537537 w 6580821"/>
                <a:gd name="connsiteY7530" fmla="*/ 376490 h 1249044"/>
                <a:gd name="connsiteX7531" fmla="*/ 3537537 w 6580821"/>
                <a:gd name="connsiteY7531" fmla="*/ 381128 h 1249044"/>
                <a:gd name="connsiteX7532" fmla="*/ 3537537 w 6580821"/>
                <a:gd name="connsiteY7532" fmla="*/ 385767 h 1249044"/>
                <a:gd name="connsiteX7533" fmla="*/ 3537537 w 6580821"/>
                <a:gd name="connsiteY7533" fmla="*/ 404322 h 1249044"/>
                <a:gd name="connsiteX7534" fmla="*/ 3537537 w 6580821"/>
                <a:gd name="connsiteY7534" fmla="*/ 408961 h 1249044"/>
                <a:gd name="connsiteX7535" fmla="*/ 3537537 w 6580821"/>
                <a:gd name="connsiteY7535" fmla="*/ 418238 h 1249044"/>
                <a:gd name="connsiteX7536" fmla="*/ 3537537 w 6580821"/>
                <a:gd name="connsiteY7536" fmla="*/ 427515 h 1249044"/>
                <a:gd name="connsiteX7537" fmla="*/ 3537537 w 6580821"/>
                <a:gd name="connsiteY7537" fmla="*/ 436793 h 1249044"/>
                <a:gd name="connsiteX7538" fmla="*/ 3537537 w 6580821"/>
                <a:gd name="connsiteY7538" fmla="*/ 446070 h 1249044"/>
                <a:gd name="connsiteX7539" fmla="*/ 3542153 w 6580821"/>
                <a:gd name="connsiteY7539" fmla="*/ 446070 h 1249044"/>
                <a:gd name="connsiteX7540" fmla="*/ 3537537 w 6580821"/>
                <a:gd name="connsiteY7540" fmla="*/ 455348 h 1249044"/>
                <a:gd name="connsiteX7541" fmla="*/ 3542153 w 6580821"/>
                <a:gd name="connsiteY7541" fmla="*/ 455348 h 1249044"/>
                <a:gd name="connsiteX7542" fmla="*/ 3542153 w 6580821"/>
                <a:gd name="connsiteY7542" fmla="*/ 464625 h 1249044"/>
                <a:gd name="connsiteX7543" fmla="*/ 3542153 w 6580821"/>
                <a:gd name="connsiteY7543" fmla="*/ 478541 h 1249044"/>
                <a:gd name="connsiteX7544" fmla="*/ 3542153 w 6580821"/>
                <a:gd name="connsiteY7544" fmla="*/ 487819 h 1249044"/>
                <a:gd name="connsiteX7545" fmla="*/ 3546769 w 6580821"/>
                <a:gd name="connsiteY7545" fmla="*/ 487819 h 1249044"/>
                <a:gd name="connsiteX7546" fmla="*/ 3551385 w 6580821"/>
                <a:gd name="connsiteY7546" fmla="*/ 487819 h 1249044"/>
                <a:gd name="connsiteX7547" fmla="*/ 3551385 w 6580821"/>
                <a:gd name="connsiteY7547" fmla="*/ 483180 h 1249044"/>
                <a:gd name="connsiteX7548" fmla="*/ 3556001 w 6580821"/>
                <a:gd name="connsiteY7548" fmla="*/ 483180 h 1249044"/>
                <a:gd name="connsiteX7549" fmla="*/ 3560617 w 6580821"/>
                <a:gd name="connsiteY7549" fmla="*/ 483180 h 1249044"/>
                <a:gd name="connsiteX7550" fmla="*/ 3565233 w 6580821"/>
                <a:gd name="connsiteY7550" fmla="*/ 483180 h 1249044"/>
                <a:gd name="connsiteX7551" fmla="*/ 3569849 w 6580821"/>
                <a:gd name="connsiteY7551" fmla="*/ 483180 h 1249044"/>
                <a:gd name="connsiteX7552" fmla="*/ 3569849 w 6580821"/>
                <a:gd name="connsiteY7552" fmla="*/ 478541 h 1249044"/>
                <a:gd name="connsiteX7553" fmla="*/ 3574464 w 6580821"/>
                <a:gd name="connsiteY7553" fmla="*/ 478541 h 1249044"/>
                <a:gd name="connsiteX7554" fmla="*/ 3579080 w 6580821"/>
                <a:gd name="connsiteY7554" fmla="*/ 478541 h 1249044"/>
                <a:gd name="connsiteX7555" fmla="*/ 3583696 w 6580821"/>
                <a:gd name="connsiteY7555" fmla="*/ 478541 h 1249044"/>
                <a:gd name="connsiteX7556" fmla="*/ 3588312 w 6580821"/>
                <a:gd name="connsiteY7556" fmla="*/ 478541 h 1249044"/>
                <a:gd name="connsiteX7557" fmla="*/ 3588312 w 6580821"/>
                <a:gd name="connsiteY7557" fmla="*/ 473903 h 1249044"/>
                <a:gd name="connsiteX7558" fmla="*/ 3592928 w 6580821"/>
                <a:gd name="connsiteY7558" fmla="*/ 473903 h 1249044"/>
                <a:gd name="connsiteX7559" fmla="*/ 3592928 w 6580821"/>
                <a:gd name="connsiteY7559" fmla="*/ 469264 h 1249044"/>
                <a:gd name="connsiteX7560" fmla="*/ 3588312 w 6580821"/>
                <a:gd name="connsiteY7560" fmla="*/ 469264 h 1249044"/>
                <a:gd name="connsiteX7561" fmla="*/ 3588312 w 6580821"/>
                <a:gd name="connsiteY7561" fmla="*/ 464625 h 1249044"/>
                <a:gd name="connsiteX7562" fmla="*/ 3588312 w 6580821"/>
                <a:gd name="connsiteY7562" fmla="*/ 459986 h 1249044"/>
                <a:gd name="connsiteX7563" fmla="*/ 3583696 w 6580821"/>
                <a:gd name="connsiteY7563" fmla="*/ 459986 h 1249044"/>
                <a:gd name="connsiteX7564" fmla="*/ 3583696 w 6580821"/>
                <a:gd name="connsiteY7564" fmla="*/ 455348 h 1249044"/>
                <a:gd name="connsiteX7565" fmla="*/ 3583696 w 6580821"/>
                <a:gd name="connsiteY7565" fmla="*/ 450709 h 1249044"/>
                <a:gd name="connsiteX7566" fmla="*/ 3583696 w 6580821"/>
                <a:gd name="connsiteY7566" fmla="*/ 446070 h 1249044"/>
                <a:gd name="connsiteX7567" fmla="*/ 3579080 w 6580821"/>
                <a:gd name="connsiteY7567" fmla="*/ 446070 h 1249044"/>
                <a:gd name="connsiteX7568" fmla="*/ 3579080 w 6580821"/>
                <a:gd name="connsiteY7568" fmla="*/ 441432 h 1249044"/>
                <a:gd name="connsiteX7569" fmla="*/ 3579080 w 6580821"/>
                <a:gd name="connsiteY7569" fmla="*/ 436793 h 1249044"/>
                <a:gd name="connsiteX7570" fmla="*/ 3574464 w 6580821"/>
                <a:gd name="connsiteY7570" fmla="*/ 436793 h 1249044"/>
                <a:gd name="connsiteX7571" fmla="*/ 3574464 w 6580821"/>
                <a:gd name="connsiteY7571" fmla="*/ 432154 h 1249044"/>
                <a:gd name="connsiteX7572" fmla="*/ 3574464 w 6580821"/>
                <a:gd name="connsiteY7572" fmla="*/ 427515 h 1249044"/>
                <a:gd name="connsiteX7573" fmla="*/ 3574464 w 6580821"/>
                <a:gd name="connsiteY7573" fmla="*/ 422877 h 1249044"/>
                <a:gd name="connsiteX7574" fmla="*/ 3569849 w 6580821"/>
                <a:gd name="connsiteY7574" fmla="*/ 422877 h 1249044"/>
                <a:gd name="connsiteX7575" fmla="*/ 3569849 w 6580821"/>
                <a:gd name="connsiteY7575" fmla="*/ 418238 h 1249044"/>
                <a:gd name="connsiteX7576" fmla="*/ 3569849 w 6580821"/>
                <a:gd name="connsiteY7576" fmla="*/ 413599 h 1249044"/>
                <a:gd name="connsiteX7577" fmla="*/ 3565233 w 6580821"/>
                <a:gd name="connsiteY7577" fmla="*/ 413599 h 1249044"/>
                <a:gd name="connsiteX7578" fmla="*/ 3565233 w 6580821"/>
                <a:gd name="connsiteY7578" fmla="*/ 408961 h 1249044"/>
                <a:gd name="connsiteX7579" fmla="*/ 3565233 w 6580821"/>
                <a:gd name="connsiteY7579" fmla="*/ 404322 h 1249044"/>
                <a:gd name="connsiteX7580" fmla="*/ 3565233 w 6580821"/>
                <a:gd name="connsiteY7580" fmla="*/ 399683 h 1249044"/>
                <a:gd name="connsiteX7581" fmla="*/ 3565233 w 6580821"/>
                <a:gd name="connsiteY7581" fmla="*/ 395045 h 1249044"/>
                <a:gd name="connsiteX7582" fmla="*/ 3560617 w 6580821"/>
                <a:gd name="connsiteY7582" fmla="*/ 395045 h 1249044"/>
                <a:gd name="connsiteX7583" fmla="*/ 3560617 w 6580821"/>
                <a:gd name="connsiteY7583" fmla="*/ 390406 h 1249044"/>
                <a:gd name="connsiteX7584" fmla="*/ 3560617 w 6580821"/>
                <a:gd name="connsiteY7584" fmla="*/ 385767 h 1249044"/>
                <a:gd name="connsiteX7585" fmla="*/ 3560617 w 6580821"/>
                <a:gd name="connsiteY7585" fmla="*/ 381128 h 1249044"/>
                <a:gd name="connsiteX7586" fmla="*/ 3560617 w 6580821"/>
                <a:gd name="connsiteY7586" fmla="*/ 376490 h 1249044"/>
                <a:gd name="connsiteX7587" fmla="*/ 3560617 w 6580821"/>
                <a:gd name="connsiteY7587" fmla="*/ 371851 h 1249044"/>
                <a:gd name="connsiteX7588" fmla="*/ 3560617 w 6580821"/>
                <a:gd name="connsiteY7588" fmla="*/ 367212 h 1249044"/>
                <a:gd name="connsiteX7589" fmla="*/ 3556001 w 6580821"/>
                <a:gd name="connsiteY7589" fmla="*/ 367212 h 1249044"/>
                <a:gd name="connsiteX7590" fmla="*/ 3556001 w 6580821"/>
                <a:gd name="connsiteY7590" fmla="*/ 362574 h 1249044"/>
                <a:gd name="connsiteX7591" fmla="*/ 3560617 w 6580821"/>
                <a:gd name="connsiteY7591" fmla="*/ 362574 h 1249044"/>
                <a:gd name="connsiteX7592" fmla="*/ 3560617 w 6580821"/>
                <a:gd name="connsiteY7592" fmla="*/ 357935 h 1249044"/>
                <a:gd name="connsiteX7593" fmla="*/ 3556001 w 6580821"/>
                <a:gd name="connsiteY7593" fmla="*/ 357935 h 1249044"/>
                <a:gd name="connsiteX7594" fmla="*/ 3560617 w 6580821"/>
                <a:gd name="connsiteY7594" fmla="*/ 353296 h 1249044"/>
                <a:gd name="connsiteX7595" fmla="*/ 3556001 w 6580821"/>
                <a:gd name="connsiteY7595" fmla="*/ 353296 h 1249044"/>
                <a:gd name="connsiteX7596" fmla="*/ 3556001 w 6580821"/>
                <a:gd name="connsiteY7596" fmla="*/ 348657 h 1249044"/>
                <a:gd name="connsiteX7597" fmla="*/ 3556001 w 6580821"/>
                <a:gd name="connsiteY7597" fmla="*/ 339380 h 1249044"/>
                <a:gd name="connsiteX7598" fmla="*/ 3556001 w 6580821"/>
                <a:gd name="connsiteY7598" fmla="*/ 334741 h 1249044"/>
                <a:gd name="connsiteX7599" fmla="*/ 3556001 w 6580821"/>
                <a:gd name="connsiteY7599" fmla="*/ 330103 h 1249044"/>
                <a:gd name="connsiteX7600" fmla="*/ 3556001 w 6580821"/>
                <a:gd name="connsiteY7600" fmla="*/ 325464 h 1249044"/>
                <a:gd name="connsiteX7601" fmla="*/ 3556001 w 6580821"/>
                <a:gd name="connsiteY7601" fmla="*/ 320825 h 1249044"/>
                <a:gd name="connsiteX7602" fmla="*/ 3551385 w 6580821"/>
                <a:gd name="connsiteY7602" fmla="*/ 320825 h 1249044"/>
                <a:gd name="connsiteX7603" fmla="*/ 4221449 w 6580821"/>
                <a:gd name="connsiteY7603" fmla="*/ 288925 h 1249044"/>
                <a:gd name="connsiteX7604" fmla="*/ 4230674 w 6580821"/>
                <a:gd name="connsiteY7604" fmla="*/ 288925 h 1249044"/>
                <a:gd name="connsiteX7605" fmla="*/ 4267576 w 6580821"/>
                <a:gd name="connsiteY7605" fmla="*/ 293560 h 1249044"/>
                <a:gd name="connsiteX7606" fmla="*/ 4281414 w 6580821"/>
                <a:gd name="connsiteY7606" fmla="*/ 312101 h 1249044"/>
                <a:gd name="connsiteX7607" fmla="*/ 4290640 w 6580821"/>
                <a:gd name="connsiteY7607" fmla="*/ 326006 h 1249044"/>
                <a:gd name="connsiteX7608" fmla="*/ 4286027 w 6580821"/>
                <a:gd name="connsiteY7608" fmla="*/ 326006 h 1249044"/>
                <a:gd name="connsiteX7609" fmla="*/ 4295253 w 6580821"/>
                <a:gd name="connsiteY7609" fmla="*/ 330641 h 1249044"/>
                <a:gd name="connsiteX7610" fmla="*/ 4299865 w 6580821"/>
                <a:gd name="connsiteY7610" fmla="*/ 358453 h 1249044"/>
                <a:gd name="connsiteX7611" fmla="*/ 4304478 w 6580821"/>
                <a:gd name="connsiteY7611" fmla="*/ 372358 h 1249044"/>
                <a:gd name="connsiteX7612" fmla="*/ 4309091 w 6580821"/>
                <a:gd name="connsiteY7612" fmla="*/ 372358 h 1249044"/>
                <a:gd name="connsiteX7613" fmla="*/ 4318316 w 6580821"/>
                <a:gd name="connsiteY7613" fmla="*/ 395534 h 1249044"/>
                <a:gd name="connsiteX7614" fmla="*/ 4318316 w 6580821"/>
                <a:gd name="connsiteY7614" fmla="*/ 404804 h 1249044"/>
                <a:gd name="connsiteX7615" fmla="*/ 4299865 w 6580821"/>
                <a:gd name="connsiteY7615" fmla="*/ 441885 h 1249044"/>
                <a:gd name="connsiteX7616" fmla="*/ 4295253 w 6580821"/>
                <a:gd name="connsiteY7616" fmla="*/ 451156 h 1249044"/>
                <a:gd name="connsiteX7617" fmla="*/ 4276802 w 6580821"/>
                <a:gd name="connsiteY7617" fmla="*/ 460426 h 1249044"/>
                <a:gd name="connsiteX7618" fmla="*/ 4272189 w 6580821"/>
                <a:gd name="connsiteY7618" fmla="*/ 469696 h 1249044"/>
                <a:gd name="connsiteX7619" fmla="*/ 4244512 w 6580821"/>
                <a:gd name="connsiteY7619" fmla="*/ 483602 h 1249044"/>
                <a:gd name="connsiteX7620" fmla="*/ 4202998 w 6580821"/>
                <a:gd name="connsiteY7620" fmla="*/ 497507 h 1249044"/>
                <a:gd name="connsiteX7621" fmla="*/ 4152257 w 6580821"/>
                <a:gd name="connsiteY7621" fmla="*/ 511413 h 1249044"/>
                <a:gd name="connsiteX7622" fmla="*/ 4147645 w 6580821"/>
                <a:gd name="connsiteY7622" fmla="*/ 516048 h 1249044"/>
                <a:gd name="connsiteX7623" fmla="*/ 4124581 w 6580821"/>
                <a:gd name="connsiteY7623" fmla="*/ 525318 h 1249044"/>
                <a:gd name="connsiteX7624" fmla="*/ 4101517 w 6580821"/>
                <a:gd name="connsiteY7624" fmla="*/ 534589 h 1249044"/>
                <a:gd name="connsiteX7625" fmla="*/ 4083066 w 6580821"/>
                <a:gd name="connsiteY7625" fmla="*/ 543859 h 1249044"/>
                <a:gd name="connsiteX7626" fmla="*/ 4087679 w 6580821"/>
                <a:gd name="connsiteY7626" fmla="*/ 539224 h 1249044"/>
                <a:gd name="connsiteX7627" fmla="*/ 4064615 w 6580821"/>
                <a:gd name="connsiteY7627" fmla="*/ 543859 h 1249044"/>
                <a:gd name="connsiteX7628" fmla="*/ 4064615 w 6580821"/>
                <a:gd name="connsiteY7628" fmla="*/ 544438 h 1249044"/>
                <a:gd name="connsiteX7629" fmla="*/ 4064615 w 6580821"/>
                <a:gd name="connsiteY7629" fmla="*/ 553129 h 1249044"/>
                <a:gd name="connsiteX7630" fmla="*/ 4069228 w 6580821"/>
                <a:gd name="connsiteY7630" fmla="*/ 553129 h 1249044"/>
                <a:gd name="connsiteX7631" fmla="*/ 4060003 w 6580821"/>
                <a:gd name="connsiteY7631" fmla="*/ 557764 h 1249044"/>
                <a:gd name="connsiteX7632" fmla="*/ 4050777 w 6580821"/>
                <a:gd name="connsiteY7632" fmla="*/ 557764 h 1249044"/>
                <a:gd name="connsiteX7633" fmla="*/ 4046164 w 6580821"/>
                <a:gd name="connsiteY7633" fmla="*/ 562400 h 1249044"/>
                <a:gd name="connsiteX7634" fmla="*/ 4064615 w 6580821"/>
                <a:gd name="connsiteY7634" fmla="*/ 571670 h 1249044"/>
                <a:gd name="connsiteX7635" fmla="*/ 4078453 w 6580821"/>
                <a:gd name="connsiteY7635" fmla="*/ 576305 h 1249044"/>
                <a:gd name="connsiteX7636" fmla="*/ 4083066 w 6580821"/>
                <a:gd name="connsiteY7636" fmla="*/ 580940 h 1249044"/>
                <a:gd name="connsiteX7637" fmla="*/ 4101517 w 6580821"/>
                <a:gd name="connsiteY7637" fmla="*/ 622657 h 1249044"/>
                <a:gd name="connsiteX7638" fmla="*/ 4096904 w 6580821"/>
                <a:gd name="connsiteY7638" fmla="*/ 641197 h 1249044"/>
                <a:gd name="connsiteX7639" fmla="*/ 4032326 w 6580821"/>
                <a:gd name="connsiteY7639" fmla="*/ 719995 h 1249044"/>
                <a:gd name="connsiteX7640" fmla="*/ 4009262 w 6580821"/>
                <a:gd name="connsiteY7640" fmla="*/ 733901 h 1249044"/>
                <a:gd name="connsiteX7641" fmla="*/ 4013875 w 6580821"/>
                <a:gd name="connsiteY7641" fmla="*/ 743171 h 1249044"/>
                <a:gd name="connsiteX7642" fmla="*/ 4055390 w 6580821"/>
                <a:gd name="connsiteY7642" fmla="*/ 761712 h 1249044"/>
                <a:gd name="connsiteX7643" fmla="*/ 4060003 w 6580821"/>
                <a:gd name="connsiteY7643" fmla="*/ 770982 h 1249044"/>
                <a:gd name="connsiteX7644" fmla="*/ 4078453 w 6580821"/>
                <a:gd name="connsiteY7644" fmla="*/ 789522 h 1249044"/>
                <a:gd name="connsiteX7645" fmla="*/ 4096904 w 6580821"/>
                <a:gd name="connsiteY7645" fmla="*/ 817333 h 1249044"/>
                <a:gd name="connsiteX7646" fmla="*/ 4087679 w 6580821"/>
                <a:gd name="connsiteY7646" fmla="*/ 840509 h 1249044"/>
                <a:gd name="connsiteX7647" fmla="*/ 4073841 w 6580821"/>
                <a:gd name="connsiteY7647" fmla="*/ 868320 h 1249044"/>
                <a:gd name="connsiteX7648" fmla="*/ 4036939 w 6580821"/>
                <a:gd name="connsiteY7648" fmla="*/ 900766 h 1249044"/>
                <a:gd name="connsiteX7649" fmla="*/ 4027713 w 6580821"/>
                <a:gd name="connsiteY7649" fmla="*/ 905401 h 1249044"/>
                <a:gd name="connsiteX7650" fmla="*/ 4018488 w 6580821"/>
                <a:gd name="connsiteY7650" fmla="*/ 919307 h 1249044"/>
                <a:gd name="connsiteX7651" fmla="*/ 4010800 w 6580821"/>
                <a:gd name="connsiteY7651" fmla="*/ 923169 h 1249044"/>
                <a:gd name="connsiteX7652" fmla="*/ 4013875 w 6580821"/>
                <a:gd name="connsiteY7652" fmla="*/ 919307 h 1249044"/>
                <a:gd name="connsiteX7653" fmla="*/ 4013875 w 6580821"/>
                <a:gd name="connsiteY7653" fmla="*/ 910037 h 1249044"/>
                <a:gd name="connsiteX7654" fmla="*/ 4009262 w 6580821"/>
                <a:gd name="connsiteY7654" fmla="*/ 919307 h 1249044"/>
                <a:gd name="connsiteX7655" fmla="*/ 3995424 w 6580821"/>
                <a:gd name="connsiteY7655" fmla="*/ 933212 h 1249044"/>
                <a:gd name="connsiteX7656" fmla="*/ 3986199 w 6580821"/>
                <a:gd name="connsiteY7656" fmla="*/ 947118 h 1249044"/>
                <a:gd name="connsiteX7657" fmla="*/ 4000037 w 6580821"/>
                <a:gd name="connsiteY7657" fmla="*/ 933212 h 1249044"/>
                <a:gd name="connsiteX7658" fmla="*/ 4006956 w 6580821"/>
                <a:gd name="connsiteY7658" fmla="*/ 927998 h 1249044"/>
                <a:gd name="connsiteX7659" fmla="*/ 4009262 w 6580821"/>
                <a:gd name="connsiteY7659" fmla="*/ 925101 h 1249044"/>
                <a:gd name="connsiteX7660" fmla="*/ 4009262 w 6580821"/>
                <a:gd name="connsiteY7660" fmla="*/ 933212 h 1249044"/>
                <a:gd name="connsiteX7661" fmla="*/ 3967748 w 6580821"/>
                <a:gd name="connsiteY7661" fmla="*/ 974929 h 1249044"/>
                <a:gd name="connsiteX7662" fmla="*/ 3958522 w 6580821"/>
                <a:gd name="connsiteY7662" fmla="*/ 979564 h 1249044"/>
                <a:gd name="connsiteX7663" fmla="*/ 3981586 w 6580821"/>
                <a:gd name="connsiteY7663" fmla="*/ 947118 h 1249044"/>
                <a:gd name="connsiteX7664" fmla="*/ 3967748 w 6580821"/>
                <a:gd name="connsiteY7664" fmla="*/ 961023 h 1249044"/>
                <a:gd name="connsiteX7665" fmla="*/ 3953910 w 6580821"/>
                <a:gd name="connsiteY7665" fmla="*/ 984199 h 1249044"/>
                <a:gd name="connsiteX7666" fmla="*/ 3944684 w 6580821"/>
                <a:gd name="connsiteY7666" fmla="*/ 1002740 h 1249044"/>
                <a:gd name="connsiteX7667" fmla="*/ 3926233 w 6580821"/>
                <a:gd name="connsiteY7667" fmla="*/ 1039821 h 1249044"/>
                <a:gd name="connsiteX7668" fmla="*/ 3921620 w 6580821"/>
                <a:gd name="connsiteY7668" fmla="*/ 1044456 h 1249044"/>
                <a:gd name="connsiteX7669" fmla="*/ 3944684 w 6580821"/>
                <a:gd name="connsiteY7669" fmla="*/ 1035186 h 1249044"/>
                <a:gd name="connsiteX7670" fmla="*/ 3986199 w 6580821"/>
                <a:gd name="connsiteY7670" fmla="*/ 1007375 h 1249044"/>
                <a:gd name="connsiteX7671" fmla="*/ 4009262 w 6580821"/>
                <a:gd name="connsiteY7671" fmla="*/ 993470 h 1249044"/>
                <a:gd name="connsiteX7672" fmla="*/ 4023101 w 6580821"/>
                <a:gd name="connsiteY7672" fmla="*/ 974929 h 1249044"/>
                <a:gd name="connsiteX7673" fmla="*/ 4036939 w 6580821"/>
                <a:gd name="connsiteY7673" fmla="*/ 956388 h 1249044"/>
                <a:gd name="connsiteX7674" fmla="*/ 4069228 w 6580821"/>
                <a:gd name="connsiteY7674" fmla="*/ 919307 h 1249044"/>
                <a:gd name="connsiteX7675" fmla="*/ 4096904 w 6580821"/>
                <a:gd name="connsiteY7675" fmla="*/ 872955 h 1249044"/>
                <a:gd name="connsiteX7676" fmla="*/ 4106130 w 6580821"/>
                <a:gd name="connsiteY7676" fmla="*/ 868320 h 1249044"/>
                <a:gd name="connsiteX7677" fmla="*/ 4106130 w 6580821"/>
                <a:gd name="connsiteY7677" fmla="*/ 872955 h 1249044"/>
                <a:gd name="connsiteX7678" fmla="*/ 4115355 w 6580821"/>
                <a:gd name="connsiteY7678" fmla="*/ 859050 h 1249044"/>
                <a:gd name="connsiteX7679" fmla="*/ 4133806 w 6580821"/>
                <a:gd name="connsiteY7679" fmla="*/ 826604 h 1249044"/>
                <a:gd name="connsiteX7680" fmla="*/ 4143032 w 6580821"/>
                <a:gd name="connsiteY7680" fmla="*/ 821969 h 1249044"/>
                <a:gd name="connsiteX7681" fmla="*/ 4143032 w 6580821"/>
                <a:gd name="connsiteY7681" fmla="*/ 820687 h 1249044"/>
                <a:gd name="connsiteX7682" fmla="*/ 4142740 w 6580821"/>
                <a:gd name="connsiteY7682" fmla="*/ 820103 h 1249044"/>
                <a:gd name="connsiteX7683" fmla="*/ 4143032 w 6580821"/>
                <a:gd name="connsiteY7683" fmla="*/ 819519 h 1249044"/>
                <a:gd name="connsiteX7684" fmla="*/ 4143032 w 6580821"/>
                <a:gd name="connsiteY7684" fmla="*/ 817333 h 1249044"/>
                <a:gd name="connsiteX7685" fmla="*/ 4143032 w 6580821"/>
                <a:gd name="connsiteY7685" fmla="*/ 812698 h 1249044"/>
                <a:gd name="connsiteX7686" fmla="*/ 4147645 w 6580821"/>
                <a:gd name="connsiteY7686" fmla="*/ 812698 h 1249044"/>
                <a:gd name="connsiteX7687" fmla="*/ 4152257 w 6580821"/>
                <a:gd name="connsiteY7687" fmla="*/ 808063 h 1249044"/>
                <a:gd name="connsiteX7688" fmla="*/ 4152257 w 6580821"/>
                <a:gd name="connsiteY7688" fmla="*/ 817333 h 1249044"/>
                <a:gd name="connsiteX7689" fmla="*/ 4138419 w 6580821"/>
                <a:gd name="connsiteY7689" fmla="*/ 840509 h 1249044"/>
                <a:gd name="connsiteX7690" fmla="*/ 4133806 w 6580821"/>
                <a:gd name="connsiteY7690" fmla="*/ 849780 h 1249044"/>
                <a:gd name="connsiteX7691" fmla="*/ 4133806 w 6580821"/>
                <a:gd name="connsiteY7691" fmla="*/ 854415 h 1249044"/>
                <a:gd name="connsiteX7692" fmla="*/ 4143032 w 6580821"/>
                <a:gd name="connsiteY7692" fmla="*/ 854415 h 1249044"/>
                <a:gd name="connsiteX7693" fmla="*/ 4147645 w 6580821"/>
                <a:gd name="connsiteY7693" fmla="*/ 845144 h 1249044"/>
                <a:gd name="connsiteX7694" fmla="*/ 4147645 w 6580821"/>
                <a:gd name="connsiteY7694" fmla="*/ 854415 h 1249044"/>
                <a:gd name="connsiteX7695" fmla="*/ 4143032 w 6580821"/>
                <a:gd name="connsiteY7695" fmla="*/ 868320 h 1249044"/>
                <a:gd name="connsiteX7696" fmla="*/ 4129194 w 6580821"/>
                <a:gd name="connsiteY7696" fmla="*/ 882226 h 1249044"/>
                <a:gd name="connsiteX7697" fmla="*/ 4115355 w 6580821"/>
                <a:gd name="connsiteY7697" fmla="*/ 905401 h 1249044"/>
                <a:gd name="connsiteX7698" fmla="*/ 4115355 w 6580821"/>
                <a:gd name="connsiteY7698" fmla="*/ 900766 h 1249044"/>
                <a:gd name="connsiteX7699" fmla="*/ 4101517 w 6580821"/>
                <a:gd name="connsiteY7699" fmla="*/ 914672 h 1249044"/>
                <a:gd name="connsiteX7700" fmla="*/ 4096904 w 6580821"/>
                <a:gd name="connsiteY7700" fmla="*/ 923942 h 1249044"/>
                <a:gd name="connsiteX7701" fmla="*/ 4092292 w 6580821"/>
                <a:gd name="connsiteY7701" fmla="*/ 933212 h 1249044"/>
                <a:gd name="connsiteX7702" fmla="*/ 4101517 w 6580821"/>
                <a:gd name="connsiteY7702" fmla="*/ 928577 h 1249044"/>
                <a:gd name="connsiteX7703" fmla="*/ 4101517 w 6580821"/>
                <a:gd name="connsiteY7703" fmla="*/ 937848 h 1249044"/>
                <a:gd name="connsiteX7704" fmla="*/ 4106130 w 6580821"/>
                <a:gd name="connsiteY7704" fmla="*/ 937848 h 1249044"/>
                <a:gd name="connsiteX7705" fmla="*/ 4101517 w 6580821"/>
                <a:gd name="connsiteY7705" fmla="*/ 942483 h 1249044"/>
                <a:gd name="connsiteX7706" fmla="*/ 4096904 w 6580821"/>
                <a:gd name="connsiteY7706" fmla="*/ 956388 h 1249044"/>
                <a:gd name="connsiteX7707" fmla="*/ 4096904 w 6580821"/>
                <a:gd name="connsiteY7707" fmla="*/ 965659 h 1249044"/>
                <a:gd name="connsiteX7708" fmla="*/ 4101517 w 6580821"/>
                <a:gd name="connsiteY7708" fmla="*/ 965659 h 1249044"/>
                <a:gd name="connsiteX7709" fmla="*/ 4096904 w 6580821"/>
                <a:gd name="connsiteY7709" fmla="*/ 979564 h 1249044"/>
                <a:gd name="connsiteX7710" fmla="*/ 4101517 w 6580821"/>
                <a:gd name="connsiteY7710" fmla="*/ 979564 h 1249044"/>
                <a:gd name="connsiteX7711" fmla="*/ 4106130 w 6580821"/>
                <a:gd name="connsiteY7711" fmla="*/ 974929 h 1249044"/>
                <a:gd name="connsiteX7712" fmla="*/ 4110743 w 6580821"/>
                <a:gd name="connsiteY7712" fmla="*/ 974929 h 1249044"/>
                <a:gd name="connsiteX7713" fmla="*/ 4106130 w 6580821"/>
                <a:gd name="connsiteY7713" fmla="*/ 979564 h 1249044"/>
                <a:gd name="connsiteX7714" fmla="*/ 4096904 w 6580821"/>
                <a:gd name="connsiteY7714" fmla="*/ 1007375 h 1249044"/>
                <a:gd name="connsiteX7715" fmla="*/ 4087679 w 6580821"/>
                <a:gd name="connsiteY7715" fmla="*/ 1021281 h 1249044"/>
                <a:gd name="connsiteX7716" fmla="*/ 4083066 w 6580821"/>
                <a:gd name="connsiteY7716" fmla="*/ 1030551 h 1249044"/>
                <a:gd name="connsiteX7717" fmla="*/ 4073841 w 6580821"/>
                <a:gd name="connsiteY7717" fmla="*/ 1039821 h 1249044"/>
                <a:gd name="connsiteX7718" fmla="*/ 4064615 w 6580821"/>
                <a:gd name="connsiteY7718" fmla="*/ 1049091 h 1249044"/>
                <a:gd name="connsiteX7719" fmla="*/ 4060003 w 6580821"/>
                <a:gd name="connsiteY7719" fmla="*/ 1062997 h 1249044"/>
                <a:gd name="connsiteX7720" fmla="*/ 4050777 w 6580821"/>
                <a:gd name="connsiteY7720" fmla="*/ 1058362 h 1249044"/>
                <a:gd name="connsiteX7721" fmla="*/ 4032326 w 6580821"/>
                <a:gd name="connsiteY7721" fmla="*/ 1081538 h 1249044"/>
                <a:gd name="connsiteX7722" fmla="*/ 4027713 w 6580821"/>
                <a:gd name="connsiteY7722" fmla="*/ 1090808 h 1249044"/>
                <a:gd name="connsiteX7723" fmla="*/ 4018488 w 6580821"/>
                <a:gd name="connsiteY7723" fmla="*/ 1100078 h 1249044"/>
                <a:gd name="connsiteX7724" fmla="*/ 4000037 w 6580821"/>
                <a:gd name="connsiteY7724" fmla="*/ 1109349 h 1249044"/>
                <a:gd name="connsiteX7725" fmla="*/ 3981586 w 6580821"/>
                <a:gd name="connsiteY7725" fmla="*/ 1118619 h 1249044"/>
                <a:gd name="connsiteX7726" fmla="*/ 3930846 w 6580821"/>
                <a:gd name="connsiteY7726" fmla="*/ 1141795 h 1249044"/>
                <a:gd name="connsiteX7727" fmla="*/ 3917008 w 6580821"/>
                <a:gd name="connsiteY7727" fmla="*/ 1146430 h 1249044"/>
                <a:gd name="connsiteX7728" fmla="*/ 3912395 w 6580821"/>
                <a:gd name="connsiteY7728" fmla="*/ 1146430 h 1249044"/>
                <a:gd name="connsiteX7729" fmla="*/ 3893944 w 6580821"/>
                <a:gd name="connsiteY7729" fmla="*/ 1151065 h 1249044"/>
                <a:gd name="connsiteX7730" fmla="*/ 3875493 w 6580821"/>
                <a:gd name="connsiteY7730" fmla="*/ 1155700 h 1249044"/>
                <a:gd name="connsiteX7731" fmla="*/ 3857042 w 6580821"/>
                <a:gd name="connsiteY7731" fmla="*/ 1151065 h 1249044"/>
                <a:gd name="connsiteX7732" fmla="*/ 3833978 w 6580821"/>
                <a:gd name="connsiteY7732" fmla="*/ 1146430 h 1249044"/>
                <a:gd name="connsiteX7733" fmla="*/ 3829366 w 6580821"/>
                <a:gd name="connsiteY7733" fmla="*/ 1109349 h 1249044"/>
                <a:gd name="connsiteX7734" fmla="*/ 3852429 w 6580821"/>
                <a:gd name="connsiteY7734" fmla="*/ 1058362 h 1249044"/>
                <a:gd name="connsiteX7735" fmla="*/ 3875493 w 6580821"/>
                <a:gd name="connsiteY7735" fmla="*/ 1035186 h 1249044"/>
                <a:gd name="connsiteX7736" fmla="*/ 3940071 w 6580821"/>
                <a:gd name="connsiteY7736" fmla="*/ 947118 h 1249044"/>
                <a:gd name="connsiteX7737" fmla="*/ 4004650 w 6580821"/>
                <a:gd name="connsiteY7737" fmla="*/ 845144 h 1249044"/>
                <a:gd name="connsiteX7738" fmla="*/ 3926233 w 6580821"/>
                <a:gd name="connsiteY7738" fmla="*/ 789522 h 1249044"/>
                <a:gd name="connsiteX7739" fmla="*/ 3921620 w 6580821"/>
                <a:gd name="connsiteY7739" fmla="*/ 766347 h 1249044"/>
                <a:gd name="connsiteX7740" fmla="*/ 3944684 w 6580821"/>
                <a:gd name="connsiteY7740" fmla="*/ 719995 h 1249044"/>
                <a:gd name="connsiteX7741" fmla="*/ 3976973 w 6580821"/>
                <a:gd name="connsiteY7741" fmla="*/ 682914 h 1249044"/>
                <a:gd name="connsiteX7742" fmla="*/ 3990812 w 6580821"/>
                <a:gd name="connsiteY7742" fmla="*/ 664373 h 1249044"/>
                <a:gd name="connsiteX7743" fmla="*/ 4000037 w 6580821"/>
                <a:gd name="connsiteY7743" fmla="*/ 618022 h 1249044"/>
                <a:gd name="connsiteX7744" fmla="*/ 3976973 w 6580821"/>
                <a:gd name="connsiteY7744" fmla="*/ 618022 h 1249044"/>
                <a:gd name="connsiteX7745" fmla="*/ 3926233 w 6580821"/>
                <a:gd name="connsiteY7745" fmla="*/ 604116 h 1249044"/>
                <a:gd name="connsiteX7746" fmla="*/ 3926233 w 6580821"/>
                <a:gd name="connsiteY7746" fmla="*/ 599481 h 1249044"/>
                <a:gd name="connsiteX7747" fmla="*/ 3912395 w 6580821"/>
                <a:gd name="connsiteY7747" fmla="*/ 599481 h 1249044"/>
                <a:gd name="connsiteX7748" fmla="*/ 3907782 w 6580821"/>
                <a:gd name="connsiteY7748" fmla="*/ 594846 h 1249044"/>
                <a:gd name="connsiteX7749" fmla="*/ 3880106 w 6580821"/>
                <a:gd name="connsiteY7749" fmla="*/ 599481 h 1249044"/>
                <a:gd name="connsiteX7750" fmla="*/ 3884719 w 6580821"/>
                <a:gd name="connsiteY7750" fmla="*/ 562400 h 1249044"/>
                <a:gd name="connsiteX7751" fmla="*/ 3917008 w 6580821"/>
                <a:gd name="connsiteY7751" fmla="*/ 539224 h 1249044"/>
                <a:gd name="connsiteX7752" fmla="*/ 3949297 w 6580821"/>
                <a:gd name="connsiteY7752" fmla="*/ 516048 h 1249044"/>
                <a:gd name="connsiteX7753" fmla="*/ 3976973 w 6580821"/>
                <a:gd name="connsiteY7753" fmla="*/ 497507 h 1249044"/>
                <a:gd name="connsiteX7754" fmla="*/ 4124581 w 6580821"/>
                <a:gd name="connsiteY7754" fmla="*/ 386263 h 1249044"/>
                <a:gd name="connsiteX7755" fmla="*/ 4129194 w 6580821"/>
                <a:gd name="connsiteY7755" fmla="*/ 381628 h 1249044"/>
                <a:gd name="connsiteX7756" fmla="*/ 4175321 w 6580821"/>
                <a:gd name="connsiteY7756" fmla="*/ 339912 h 1249044"/>
                <a:gd name="connsiteX7757" fmla="*/ 4189160 w 6580821"/>
                <a:gd name="connsiteY7757" fmla="*/ 321371 h 1249044"/>
                <a:gd name="connsiteX7758" fmla="*/ 4189160 w 6580821"/>
                <a:gd name="connsiteY7758" fmla="*/ 316736 h 1249044"/>
                <a:gd name="connsiteX7759" fmla="*/ 4202998 w 6580821"/>
                <a:gd name="connsiteY7759" fmla="*/ 307466 h 1249044"/>
                <a:gd name="connsiteX7760" fmla="*/ 4212223 w 6580821"/>
                <a:gd name="connsiteY7760" fmla="*/ 298195 h 1249044"/>
                <a:gd name="connsiteX7761" fmla="*/ 4221449 w 6580821"/>
                <a:gd name="connsiteY7761" fmla="*/ 288925 h 1249044"/>
                <a:gd name="connsiteX7762" fmla="*/ 3551385 w 6580821"/>
                <a:gd name="connsiteY7762" fmla="*/ 195580 h 1249044"/>
                <a:gd name="connsiteX7763" fmla="*/ 3556001 w 6580821"/>
                <a:gd name="connsiteY7763" fmla="*/ 195580 h 1249044"/>
                <a:gd name="connsiteX7764" fmla="*/ 3556001 w 6580821"/>
                <a:gd name="connsiteY7764" fmla="*/ 200219 h 1249044"/>
                <a:gd name="connsiteX7765" fmla="*/ 3556001 w 6580821"/>
                <a:gd name="connsiteY7765" fmla="*/ 204858 h 1249044"/>
                <a:gd name="connsiteX7766" fmla="*/ 3560617 w 6580821"/>
                <a:gd name="connsiteY7766" fmla="*/ 204858 h 1249044"/>
                <a:gd name="connsiteX7767" fmla="*/ 3565233 w 6580821"/>
                <a:gd name="connsiteY7767" fmla="*/ 204858 h 1249044"/>
                <a:gd name="connsiteX7768" fmla="*/ 3565233 w 6580821"/>
                <a:gd name="connsiteY7768" fmla="*/ 209496 h 1249044"/>
                <a:gd name="connsiteX7769" fmla="*/ 3565233 w 6580821"/>
                <a:gd name="connsiteY7769" fmla="*/ 214135 h 1249044"/>
                <a:gd name="connsiteX7770" fmla="*/ 3565233 w 6580821"/>
                <a:gd name="connsiteY7770" fmla="*/ 218774 h 1249044"/>
                <a:gd name="connsiteX7771" fmla="*/ 3569849 w 6580821"/>
                <a:gd name="connsiteY7771" fmla="*/ 218774 h 1249044"/>
                <a:gd name="connsiteX7772" fmla="*/ 3574464 w 6580821"/>
                <a:gd name="connsiteY7772" fmla="*/ 218774 h 1249044"/>
                <a:gd name="connsiteX7773" fmla="*/ 3579080 w 6580821"/>
                <a:gd name="connsiteY7773" fmla="*/ 218774 h 1249044"/>
                <a:gd name="connsiteX7774" fmla="*/ 3579080 w 6580821"/>
                <a:gd name="connsiteY7774" fmla="*/ 223412 h 1249044"/>
                <a:gd name="connsiteX7775" fmla="*/ 3579080 w 6580821"/>
                <a:gd name="connsiteY7775" fmla="*/ 228051 h 1249044"/>
                <a:gd name="connsiteX7776" fmla="*/ 3579080 w 6580821"/>
                <a:gd name="connsiteY7776" fmla="*/ 232690 h 1249044"/>
                <a:gd name="connsiteX7777" fmla="*/ 3583696 w 6580821"/>
                <a:gd name="connsiteY7777" fmla="*/ 232690 h 1249044"/>
                <a:gd name="connsiteX7778" fmla="*/ 3583696 w 6580821"/>
                <a:gd name="connsiteY7778" fmla="*/ 237328 h 1249044"/>
                <a:gd name="connsiteX7779" fmla="*/ 3583696 w 6580821"/>
                <a:gd name="connsiteY7779" fmla="*/ 241967 h 1249044"/>
                <a:gd name="connsiteX7780" fmla="*/ 3588312 w 6580821"/>
                <a:gd name="connsiteY7780" fmla="*/ 241967 h 1249044"/>
                <a:gd name="connsiteX7781" fmla="*/ 3588312 w 6580821"/>
                <a:gd name="connsiteY7781" fmla="*/ 246606 h 1249044"/>
                <a:gd name="connsiteX7782" fmla="*/ 3588312 w 6580821"/>
                <a:gd name="connsiteY7782" fmla="*/ 251245 h 1249044"/>
                <a:gd name="connsiteX7783" fmla="*/ 3588312 w 6580821"/>
                <a:gd name="connsiteY7783" fmla="*/ 255883 h 1249044"/>
                <a:gd name="connsiteX7784" fmla="*/ 3588312 w 6580821"/>
                <a:gd name="connsiteY7784" fmla="*/ 260522 h 1249044"/>
                <a:gd name="connsiteX7785" fmla="*/ 3588312 w 6580821"/>
                <a:gd name="connsiteY7785" fmla="*/ 265161 h 1249044"/>
                <a:gd name="connsiteX7786" fmla="*/ 3588312 w 6580821"/>
                <a:gd name="connsiteY7786" fmla="*/ 269799 h 1249044"/>
                <a:gd name="connsiteX7787" fmla="*/ 3588312 w 6580821"/>
                <a:gd name="connsiteY7787" fmla="*/ 274438 h 1249044"/>
                <a:gd name="connsiteX7788" fmla="*/ 3583696 w 6580821"/>
                <a:gd name="connsiteY7788" fmla="*/ 274438 h 1249044"/>
                <a:gd name="connsiteX7789" fmla="*/ 3583696 w 6580821"/>
                <a:gd name="connsiteY7789" fmla="*/ 279077 h 1249044"/>
                <a:gd name="connsiteX7790" fmla="*/ 3583696 w 6580821"/>
                <a:gd name="connsiteY7790" fmla="*/ 283716 h 1249044"/>
                <a:gd name="connsiteX7791" fmla="*/ 3583696 w 6580821"/>
                <a:gd name="connsiteY7791" fmla="*/ 288354 h 1249044"/>
                <a:gd name="connsiteX7792" fmla="*/ 3588312 w 6580821"/>
                <a:gd name="connsiteY7792" fmla="*/ 288354 h 1249044"/>
                <a:gd name="connsiteX7793" fmla="*/ 3588312 w 6580821"/>
                <a:gd name="connsiteY7793" fmla="*/ 292993 h 1249044"/>
                <a:gd name="connsiteX7794" fmla="*/ 3583696 w 6580821"/>
                <a:gd name="connsiteY7794" fmla="*/ 292993 h 1249044"/>
                <a:gd name="connsiteX7795" fmla="*/ 3583696 w 6580821"/>
                <a:gd name="connsiteY7795" fmla="*/ 297632 h 1249044"/>
                <a:gd name="connsiteX7796" fmla="*/ 3579080 w 6580821"/>
                <a:gd name="connsiteY7796" fmla="*/ 297632 h 1249044"/>
                <a:gd name="connsiteX7797" fmla="*/ 3579080 w 6580821"/>
                <a:gd name="connsiteY7797" fmla="*/ 302270 h 1249044"/>
                <a:gd name="connsiteX7798" fmla="*/ 3579080 w 6580821"/>
                <a:gd name="connsiteY7798" fmla="*/ 311548 h 1249044"/>
                <a:gd name="connsiteX7799" fmla="*/ 3583696 w 6580821"/>
                <a:gd name="connsiteY7799" fmla="*/ 311548 h 1249044"/>
                <a:gd name="connsiteX7800" fmla="*/ 3583696 w 6580821"/>
                <a:gd name="connsiteY7800" fmla="*/ 320825 h 1249044"/>
                <a:gd name="connsiteX7801" fmla="*/ 3583696 w 6580821"/>
                <a:gd name="connsiteY7801" fmla="*/ 325464 h 1249044"/>
                <a:gd name="connsiteX7802" fmla="*/ 3583696 w 6580821"/>
                <a:gd name="connsiteY7802" fmla="*/ 330103 h 1249044"/>
                <a:gd name="connsiteX7803" fmla="*/ 3583696 w 6580821"/>
                <a:gd name="connsiteY7803" fmla="*/ 339380 h 1249044"/>
                <a:gd name="connsiteX7804" fmla="*/ 3583696 w 6580821"/>
                <a:gd name="connsiteY7804" fmla="*/ 344019 h 1249044"/>
                <a:gd name="connsiteX7805" fmla="*/ 3588312 w 6580821"/>
                <a:gd name="connsiteY7805" fmla="*/ 344019 h 1249044"/>
                <a:gd name="connsiteX7806" fmla="*/ 3588312 w 6580821"/>
                <a:gd name="connsiteY7806" fmla="*/ 348657 h 1249044"/>
                <a:gd name="connsiteX7807" fmla="*/ 3588312 w 6580821"/>
                <a:gd name="connsiteY7807" fmla="*/ 353296 h 1249044"/>
                <a:gd name="connsiteX7808" fmla="*/ 3588312 w 6580821"/>
                <a:gd name="connsiteY7808" fmla="*/ 357935 h 1249044"/>
                <a:gd name="connsiteX7809" fmla="*/ 3588312 w 6580821"/>
                <a:gd name="connsiteY7809" fmla="*/ 362574 h 1249044"/>
                <a:gd name="connsiteX7810" fmla="*/ 3592928 w 6580821"/>
                <a:gd name="connsiteY7810" fmla="*/ 362574 h 1249044"/>
                <a:gd name="connsiteX7811" fmla="*/ 3592928 w 6580821"/>
                <a:gd name="connsiteY7811" fmla="*/ 367212 h 1249044"/>
                <a:gd name="connsiteX7812" fmla="*/ 3592928 w 6580821"/>
                <a:gd name="connsiteY7812" fmla="*/ 371851 h 1249044"/>
                <a:gd name="connsiteX7813" fmla="*/ 3592928 w 6580821"/>
                <a:gd name="connsiteY7813" fmla="*/ 376490 h 1249044"/>
                <a:gd name="connsiteX7814" fmla="*/ 3597544 w 6580821"/>
                <a:gd name="connsiteY7814" fmla="*/ 376490 h 1249044"/>
                <a:gd name="connsiteX7815" fmla="*/ 3597544 w 6580821"/>
                <a:gd name="connsiteY7815" fmla="*/ 381128 h 1249044"/>
                <a:gd name="connsiteX7816" fmla="*/ 3597544 w 6580821"/>
                <a:gd name="connsiteY7816" fmla="*/ 385767 h 1249044"/>
                <a:gd name="connsiteX7817" fmla="*/ 3597544 w 6580821"/>
                <a:gd name="connsiteY7817" fmla="*/ 390406 h 1249044"/>
                <a:gd name="connsiteX7818" fmla="*/ 3602160 w 6580821"/>
                <a:gd name="connsiteY7818" fmla="*/ 390406 h 1249044"/>
                <a:gd name="connsiteX7819" fmla="*/ 3602160 w 6580821"/>
                <a:gd name="connsiteY7819" fmla="*/ 395045 h 1249044"/>
                <a:gd name="connsiteX7820" fmla="*/ 3602160 w 6580821"/>
                <a:gd name="connsiteY7820" fmla="*/ 399683 h 1249044"/>
                <a:gd name="connsiteX7821" fmla="*/ 3606776 w 6580821"/>
                <a:gd name="connsiteY7821" fmla="*/ 399683 h 1249044"/>
                <a:gd name="connsiteX7822" fmla="*/ 3606776 w 6580821"/>
                <a:gd name="connsiteY7822" fmla="*/ 404322 h 1249044"/>
                <a:gd name="connsiteX7823" fmla="*/ 3606776 w 6580821"/>
                <a:gd name="connsiteY7823" fmla="*/ 408961 h 1249044"/>
                <a:gd name="connsiteX7824" fmla="*/ 3611392 w 6580821"/>
                <a:gd name="connsiteY7824" fmla="*/ 408961 h 1249044"/>
                <a:gd name="connsiteX7825" fmla="*/ 3611392 w 6580821"/>
                <a:gd name="connsiteY7825" fmla="*/ 413599 h 1249044"/>
                <a:gd name="connsiteX7826" fmla="*/ 3616008 w 6580821"/>
                <a:gd name="connsiteY7826" fmla="*/ 413599 h 1249044"/>
                <a:gd name="connsiteX7827" fmla="*/ 3616008 w 6580821"/>
                <a:gd name="connsiteY7827" fmla="*/ 418238 h 1249044"/>
                <a:gd name="connsiteX7828" fmla="*/ 3616008 w 6580821"/>
                <a:gd name="connsiteY7828" fmla="*/ 422877 h 1249044"/>
                <a:gd name="connsiteX7829" fmla="*/ 3620624 w 6580821"/>
                <a:gd name="connsiteY7829" fmla="*/ 422877 h 1249044"/>
                <a:gd name="connsiteX7830" fmla="*/ 3620624 w 6580821"/>
                <a:gd name="connsiteY7830" fmla="*/ 427515 h 1249044"/>
                <a:gd name="connsiteX7831" fmla="*/ 3625240 w 6580821"/>
                <a:gd name="connsiteY7831" fmla="*/ 427515 h 1249044"/>
                <a:gd name="connsiteX7832" fmla="*/ 3625240 w 6580821"/>
                <a:gd name="connsiteY7832" fmla="*/ 432154 h 1249044"/>
                <a:gd name="connsiteX7833" fmla="*/ 3629856 w 6580821"/>
                <a:gd name="connsiteY7833" fmla="*/ 432154 h 1249044"/>
                <a:gd name="connsiteX7834" fmla="*/ 3629856 w 6580821"/>
                <a:gd name="connsiteY7834" fmla="*/ 436793 h 1249044"/>
                <a:gd name="connsiteX7835" fmla="*/ 3634472 w 6580821"/>
                <a:gd name="connsiteY7835" fmla="*/ 436793 h 1249044"/>
                <a:gd name="connsiteX7836" fmla="*/ 3634472 w 6580821"/>
                <a:gd name="connsiteY7836" fmla="*/ 441432 h 1249044"/>
                <a:gd name="connsiteX7837" fmla="*/ 3639088 w 6580821"/>
                <a:gd name="connsiteY7837" fmla="*/ 441432 h 1249044"/>
                <a:gd name="connsiteX7838" fmla="*/ 3639088 w 6580821"/>
                <a:gd name="connsiteY7838" fmla="*/ 446070 h 1249044"/>
                <a:gd name="connsiteX7839" fmla="*/ 3643704 w 6580821"/>
                <a:gd name="connsiteY7839" fmla="*/ 446070 h 1249044"/>
                <a:gd name="connsiteX7840" fmla="*/ 3643704 w 6580821"/>
                <a:gd name="connsiteY7840" fmla="*/ 450709 h 1249044"/>
                <a:gd name="connsiteX7841" fmla="*/ 3648320 w 6580821"/>
                <a:gd name="connsiteY7841" fmla="*/ 450709 h 1249044"/>
                <a:gd name="connsiteX7842" fmla="*/ 3648320 w 6580821"/>
                <a:gd name="connsiteY7842" fmla="*/ 455348 h 1249044"/>
                <a:gd name="connsiteX7843" fmla="*/ 3652936 w 6580821"/>
                <a:gd name="connsiteY7843" fmla="*/ 455348 h 1249044"/>
                <a:gd name="connsiteX7844" fmla="*/ 3662168 w 6580821"/>
                <a:gd name="connsiteY7844" fmla="*/ 455348 h 1249044"/>
                <a:gd name="connsiteX7845" fmla="*/ 3666784 w 6580821"/>
                <a:gd name="connsiteY7845" fmla="*/ 455348 h 1249044"/>
                <a:gd name="connsiteX7846" fmla="*/ 3671400 w 6580821"/>
                <a:gd name="connsiteY7846" fmla="*/ 455348 h 1249044"/>
                <a:gd name="connsiteX7847" fmla="*/ 3676016 w 6580821"/>
                <a:gd name="connsiteY7847" fmla="*/ 455348 h 1249044"/>
                <a:gd name="connsiteX7848" fmla="*/ 3680632 w 6580821"/>
                <a:gd name="connsiteY7848" fmla="*/ 455348 h 1249044"/>
                <a:gd name="connsiteX7849" fmla="*/ 3685248 w 6580821"/>
                <a:gd name="connsiteY7849" fmla="*/ 455348 h 1249044"/>
                <a:gd name="connsiteX7850" fmla="*/ 3689864 w 6580821"/>
                <a:gd name="connsiteY7850" fmla="*/ 455348 h 1249044"/>
                <a:gd name="connsiteX7851" fmla="*/ 3699095 w 6580821"/>
                <a:gd name="connsiteY7851" fmla="*/ 455348 h 1249044"/>
                <a:gd name="connsiteX7852" fmla="*/ 3703711 w 6580821"/>
                <a:gd name="connsiteY7852" fmla="*/ 455348 h 1249044"/>
                <a:gd name="connsiteX7853" fmla="*/ 3708327 w 6580821"/>
                <a:gd name="connsiteY7853" fmla="*/ 455348 h 1249044"/>
                <a:gd name="connsiteX7854" fmla="*/ 3717559 w 6580821"/>
                <a:gd name="connsiteY7854" fmla="*/ 455348 h 1249044"/>
                <a:gd name="connsiteX7855" fmla="*/ 3717559 w 6580821"/>
                <a:gd name="connsiteY7855" fmla="*/ 459986 h 1249044"/>
                <a:gd name="connsiteX7856" fmla="*/ 3722175 w 6580821"/>
                <a:gd name="connsiteY7856" fmla="*/ 459986 h 1249044"/>
                <a:gd name="connsiteX7857" fmla="*/ 3722175 w 6580821"/>
                <a:gd name="connsiteY7857" fmla="*/ 464625 h 1249044"/>
                <a:gd name="connsiteX7858" fmla="*/ 3726791 w 6580821"/>
                <a:gd name="connsiteY7858" fmla="*/ 464625 h 1249044"/>
                <a:gd name="connsiteX7859" fmla="*/ 3726791 w 6580821"/>
                <a:gd name="connsiteY7859" fmla="*/ 469264 h 1249044"/>
                <a:gd name="connsiteX7860" fmla="*/ 3731407 w 6580821"/>
                <a:gd name="connsiteY7860" fmla="*/ 469264 h 1249044"/>
                <a:gd name="connsiteX7861" fmla="*/ 3736023 w 6580821"/>
                <a:gd name="connsiteY7861" fmla="*/ 469264 h 1249044"/>
                <a:gd name="connsiteX7862" fmla="*/ 3736023 w 6580821"/>
                <a:gd name="connsiteY7862" fmla="*/ 473903 h 1249044"/>
                <a:gd name="connsiteX7863" fmla="*/ 3731407 w 6580821"/>
                <a:gd name="connsiteY7863" fmla="*/ 473903 h 1249044"/>
                <a:gd name="connsiteX7864" fmla="*/ 3726791 w 6580821"/>
                <a:gd name="connsiteY7864" fmla="*/ 473903 h 1249044"/>
                <a:gd name="connsiteX7865" fmla="*/ 3726791 w 6580821"/>
                <a:gd name="connsiteY7865" fmla="*/ 478541 h 1249044"/>
                <a:gd name="connsiteX7866" fmla="*/ 3722175 w 6580821"/>
                <a:gd name="connsiteY7866" fmla="*/ 478541 h 1249044"/>
                <a:gd name="connsiteX7867" fmla="*/ 3722175 w 6580821"/>
                <a:gd name="connsiteY7867" fmla="*/ 483180 h 1249044"/>
                <a:gd name="connsiteX7868" fmla="*/ 3717559 w 6580821"/>
                <a:gd name="connsiteY7868" fmla="*/ 483180 h 1249044"/>
                <a:gd name="connsiteX7869" fmla="*/ 3717559 w 6580821"/>
                <a:gd name="connsiteY7869" fmla="*/ 487819 h 1249044"/>
                <a:gd name="connsiteX7870" fmla="*/ 3717559 w 6580821"/>
                <a:gd name="connsiteY7870" fmla="*/ 492457 h 1249044"/>
                <a:gd name="connsiteX7871" fmla="*/ 3712943 w 6580821"/>
                <a:gd name="connsiteY7871" fmla="*/ 492457 h 1249044"/>
                <a:gd name="connsiteX7872" fmla="*/ 3712943 w 6580821"/>
                <a:gd name="connsiteY7872" fmla="*/ 497096 h 1249044"/>
                <a:gd name="connsiteX7873" fmla="*/ 3712943 w 6580821"/>
                <a:gd name="connsiteY7873" fmla="*/ 501735 h 1249044"/>
                <a:gd name="connsiteX7874" fmla="*/ 3708327 w 6580821"/>
                <a:gd name="connsiteY7874" fmla="*/ 501735 h 1249044"/>
                <a:gd name="connsiteX7875" fmla="*/ 3703711 w 6580821"/>
                <a:gd name="connsiteY7875" fmla="*/ 501735 h 1249044"/>
                <a:gd name="connsiteX7876" fmla="*/ 3703711 w 6580821"/>
                <a:gd name="connsiteY7876" fmla="*/ 506373 h 1249044"/>
                <a:gd name="connsiteX7877" fmla="*/ 3703711 w 6580821"/>
                <a:gd name="connsiteY7877" fmla="*/ 511012 h 1249044"/>
                <a:gd name="connsiteX7878" fmla="*/ 3699095 w 6580821"/>
                <a:gd name="connsiteY7878" fmla="*/ 511012 h 1249044"/>
                <a:gd name="connsiteX7879" fmla="*/ 3694480 w 6580821"/>
                <a:gd name="connsiteY7879" fmla="*/ 511012 h 1249044"/>
                <a:gd name="connsiteX7880" fmla="*/ 3694480 w 6580821"/>
                <a:gd name="connsiteY7880" fmla="*/ 515651 h 1249044"/>
                <a:gd name="connsiteX7881" fmla="*/ 3689864 w 6580821"/>
                <a:gd name="connsiteY7881" fmla="*/ 515651 h 1249044"/>
                <a:gd name="connsiteX7882" fmla="*/ 3689864 w 6580821"/>
                <a:gd name="connsiteY7882" fmla="*/ 520290 h 1249044"/>
                <a:gd name="connsiteX7883" fmla="*/ 3685248 w 6580821"/>
                <a:gd name="connsiteY7883" fmla="*/ 520290 h 1249044"/>
                <a:gd name="connsiteX7884" fmla="*/ 3680632 w 6580821"/>
                <a:gd name="connsiteY7884" fmla="*/ 520290 h 1249044"/>
                <a:gd name="connsiteX7885" fmla="*/ 3680632 w 6580821"/>
                <a:gd name="connsiteY7885" fmla="*/ 524928 h 1249044"/>
                <a:gd name="connsiteX7886" fmla="*/ 3676016 w 6580821"/>
                <a:gd name="connsiteY7886" fmla="*/ 524928 h 1249044"/>
                <a:gd name="connsiteX7887" fmla="*/ 3671400 w 6580821"/>
                <a:gd name="connsiteY7887" fmla="*/ 524928 h 1249044"/>
                <a:gd name="connsiteX7888" fmla="*/ 3666784 w 6580821"/>
                <a:gd name="connsiteY7888" fmla="*/ 524928 h 1249044"/>
                <a:gd name="connsiteX7889" fmla="*/ 3666784 w 6580821"/>
                <a:gd name="connsiteY7889" fmla="*/ 529567 h 1249044"/>
                <a:gd name="connsiteX7890" fmla="*/ 3662168 w 6580821"/>
                <a:gd name="connsiteY7890" fmla="*/ 529567 h 1249044"/>
                <a:gd name="connsiteX7891" fmla="*/ 3657552 w 6580821"/>
                <a:gd name="connsiteY7891" fmla="*/ 529567 h 1249044"/>
                <a:gd name="connsiteX7892" fmla="*/ 3652936 w 6580821"/>
                <a:gd name="connsiteY7892" fmla="*/ 529567 h 1249044"/>
                <a:gd name="connsiteX7893" fmla="*/ 3643704 w 6580821"/>
                <a:gd name="connsiteY7893" fmla="*/ 529567 h 1249044"/>
                <a:gd name="connsiteX7894" fmla="*/ 3639088 w 6580821"/>
                <a:gd name="connsiteY7894" fmla="*/ 529567 h 1249044"/>
                <a:gd name="connsiteX7895" fmla="*/ 3629856 w 6580821"/>
                <a:gd name="connsiteY7895" fmla="*/ 529567 h 1249044"/>
                <a:gd name="connsiteX7896" fmla="*/ 3629856 w 6580821"/>
                <a:gd name="connsiteY7896" fmla="*/ 534206 h 1249044"/>
                <a:gd name="connsiteX7897" fmla="*/ 3625240 w 6580821"/>
                <a:gd name="connsiteY7897" fmla="*/ 529567 h 1249044"/>
                <a:gd name="connsiteX7898" fmla="*/ 3620624 w 6580821"/>
                <a:gd name="connsiteY7898" fmla="*/ 529567 h 1249044"/>
                <a:gd name="connsiteX7899" fmla="*/ 3620624 w 6580821"/>
                <a:gd name="connsiteY7899" fmla="*/ 534206 h 1249044"/>
                <a:gd name="connsiteX7900" fmla="*/ 3616008 w 6580821"/>
                <a:gd name="connsiteY7900" fmla="*/ 534206 h 1249044"/>
                <a:gd name="connsiteX7901" fmla="*/ 3611392 w 6580821"/>
                <a:gd name="connsiteY7901" fmla="*/ 534206 h 1249044"/>
                <a:gd name="connsiteX7902" fmla="*/ 3606776 w 6580821"/>
                <a:gd name="connsiteY7902" fmla="*/ 534206 h 1249044"/>
                <a:gd name="connsiteX7903" fmla="*/ 3602160 w 6580821"/>
                <a:gd name="connsiteY7903" fmla="*/ 534206 h 1249044"/>
                <a:gd name="connsiteX7904" fmla="*/ 3602160 w 6580821"/>
                <a:gd name="connsiteY7904" fmla="*/ 538844 h 1249044"/>
                <a:gd name="connsiteX7905" fmla="*/ 3597544 w 6580821"/>
                <a:gd name="connsiteY7905" fmla="*/ 538844 h 1249044"/>
                <a:gd name="connsiteX7906" fmla="*/ 3592928 w 6580821"/>
                <a:gd name="connsiteY7906" fmla="*/ 538844 h 1249044"/>
                <a:gd name="connsiteX7907" fmla="*/ 3588312 w 6580821"/>
                <a:gd name="connsiteY7907" fmla="*/ 538844 h 1249044"/>
                <a:gd name="connsiteX7908" fmla="*/ 3588312 w 6580821"/>
                <a:gd name="connsiteY7908" fmla="*/ 543483 h 1249044"/>
                <a:gd name="connsiteX7909" fmla="*/ 3583696 w 6580821"/>
                <a:gd name="connsiteY7909" fmla="*/ 543483 h 1249044"/>
                <a:gd name="connsiteX7910" fmla="*/ 3579080 w 6580821"/>
                <a:gd name="connsiteY7910" fmla="*/ 543483 h 1249044"/>
                <a:gd name="connsiteX7911" fmla="*/ 3574464 w 6580821"/>
                <a:gd name="connsiteY7911" fmla="*/ 543483 h 1249044"/>
                <a:gd name="connsiteX7912" fmla="*/ 3574464 w 6580821"/>
                <a:gd name="connsiteY7912" fmla="*/ 548122 h 1249044"/>
                <a:gd name="connsiteX7913" fmla="*/ 3569849 w 6580821"/>
                <a:gd name="connsiteY7913" fmla="*/ 548122 h 1249044"/>
                <a:gd name="connsiteX7914" fmla="*/ 3565233 w 6580821"/>
                <a:gd name="connsiteY7914" fmla="*/ 548122 h 1249044"/>
                <a:gd name="connsiteX7915" fmla="*/ 3560617 w 6580821"/>
                <a:gd name="connsiteY7915" fmla="*/ 548122 h 1249044"/>
                <a:gd name="connsiteX7916" fmla="*/ 3556001 w 6580821"/>
                <a:gd name="connsiteY7916" fmla="*/ 548122 h 1249044"/>
                <a:gd name="connsiteX7917" fmla="*/ 3556001 w 6580821"/>
                <a:gd name="connsiteY7917" fmla="*/ 552761 h 1249044"/>
                <a:gd name="connsiteX7918" fmla="*/ 3551385 w 6580821"/>
                <a:gd name="connsiteY7918" fmla="*/ 552761 h 1249044"/>
                <a:gd name="connsiteX7919" fmla="*/ 3546769 w 6580821"/>
                <a:gd name="connsiteY7919" fmla="*/ 552761 h 1249044"/>
                <a:gd name="connsiteX7920" fmla="*/ 3546769 w 6580821"/>
                <a:gd name="connsiteY7920" fmla="*/ 557399 h 1249044"/>
                <a:gd name="connsiteX7921" fmla="*/ 3546769 w 6580821"/>
                <a:gd name="connsiteY7921" fmla="*/ 562038 h 1249044"/>
                <a:gd name="connsiteX7922" fmla="*/ 3546769 w 6580821"/>
                <a:gd name="connsiteY7922" fmla="*/ 571315 h 1249044"/>
                <a:gd name="connsiteX7923" fmla="*/ 3551385 w 6580821"/>
                <a:gd name="connsiteY7923" fmla="*/ 571315 h 1249044"/>
                <a:gd name="connsiteX7924" fmla="*/ 3546769 w 6580821"/>
                <a:gd name="connsiteY7924" fmla="*/ 575954 h 1249044"/>
                <a:gd name="connsiteX7925" fmla="*/ 3551385 w 6580821"/>
                <a:gd name="connsiteY7925" fmla="*/ 575954 h 1249044"/>
                <a:gd name="connsiteX7926" fmla="*/ 3551385 w 6580821"/>
                <a:gd name="connsiteY7926" fmla="*/ 585231 h 1249044"/>
                <a:gd name="connsiteX7927" fmla="*/ 3551385 w 6580821"/>
                <a:gd name="connsiteY7927" fmla="*/ 589870 h 1249044"/>
                <a:gd name="connsiteX7928" fmla="*/ 3560617 w 6580821"/>
                <a:gd name="connsiteY7928" fmla="*/ 589870 h 1249044"/>
                <a:gd name="connsiteX7929" fmla="*/ 3560617 w 6580821"/>
                <a:gd name="connsiteY7929" fmla="*/ 594509 h 1249044"/>
                <a:gd name="connsiteX7930" fmla="*/ 3565233 w 6580821"/>
                <a:gd name="connsiteY7930" fmla="*/ 594509 h 1249044"/>
                <a:gd name="connsiteX7931" fmla="*/ 3569849 w 6580821"/>
                <a:gd name="connsiteY7931" fmla="*/ 594509 h 1249044"/>
                <a:gd name="connsiteX7932" fmla="*/ 3574464 w 6580821"/>
                <a:gd name="connsiteY7932" fmla="*/ 594509 h 1249044"/>
                <a:gd name="connsiteX7933" fmla="*/ 3574464 w 6580821"/>
                <a:gd name="connsiteY7933" fmla="*/ 599148 h 1249044"/>
                <a:gd name="connsiteX7934" fmla="*/ 3579080 w 6580821"/>
                <a:gd name="connsiteY7934" fmla="*/ 599148 h 1249044"/>
                <a:gd name="connsiteX7935" fmla="*/ 3579080 w 6580821"/>
                <a:gd name="connsiteY7935" fmla="*/ 603786 h 1249044"/>
                <a:gd name="connsiteX7936" fmla="*/ 3583696 w 6580821"/>
                <a:gd name="connsiteY7936" fmla="*/ 603786 h 1249044"/>
                <a:gd name="connsiteX7937" fmla="*/ 3583696 w 6580821"/>
                <a:gd name="connsiteY7937" fmla="*/ 608425 h 1249044"/>
                <a:gd name="connsiteX7938" fmla="*/ 3583696 w 6580821"/>
                <a:gd name="connsiteY7938" fmla="*/ 613064 h 1249044"/>
                <a:gd name="connsiteX7939" fmla="*/ 3588312 w 6580821"/>
                <a:gd name="connsiteY7939" fmla="*/ 613064 h 1249044"/>
                <a:gd name="connsiteX7940" fmla="*/ 3588312 w 6580821"/>
                <a:gd name="connsiteY7940" fmla="*/ 617702 h 1249044"/>
                <a:gd name="connsiteX7941" fmla="*/ 3592928 w 6580821"/>
                <a:gd name="connsiteY7941" fmla="*/ 617702 h 1249044"/>
                <a:gd name="connsiteX7942" fmla="*/ 3592928 w 6580821"/>
                <a:gd name="connsiteY7942" fmla="*/ 622341 h 1249044"/>
                <a:gd name="connsiteX7943" fmla="*/ 3597544 w 6580821"/>
                <a:gd name="connsiteY7943" fmla="*/ 622341 h 1249044"/>
                <a:gd name="connsiteX7944" fmla="*/ 3597544 w 6580821"/>
                <a:gd name="connsiteY7944" fmla="*/ 626980 h 1249044"/>
                <a:gd name="connsiteX7945" fmla="*/ 3602160 w 6580821"/>
                <a:gd name="connsiteY7945" fmla="*/ 626980 h 1249044"/>
                <a:gd name="connsiteX7946" fmla="*/ 3602160 w 6580821"/>
                <a:gd name="connsiteY7946" fmla="*/ 631619 h 1249044"/>
                <a:gd name="connsiteX7947" fmla="*/ 3602160 w 6580821"/>
                <a:gd name="connsiteY7947" fmla="*/ 636257 h 1249044"/>
                <a:gd name="connsiteX7948" fmla="*/ 3602160 w 6580821"/>
                <a:gd name="connsiteY7948" fmla="*/ 640896 h 1249044"/>
                <a:gd name="connsiteX7949" fmla="*/ 3602160 w 6580821"/>
                <a:gd name="connsiteY7949" fmla="*/ 645535 h 1249044"/>
                <a:gd name="connsiteX7950" fmla="*/ 3597544 w 6580821"/>
                <a:gd name="connsiteY7950" fmla="*/ 645535 h 1249044"/>
                <a:gd name="connsiteX7951" fmla="*/ 3597544 w 6580821"/>
                <a:gd name="connsiteY7951" fmla="*/ 650173 h 1249044"/>
                <a:gd name="connsiteX7952" fmla="*/ 3592928 w 6580821"/>
                <a:gd name="connsiteY7952" fmla="*/ 650173 h 1249044"/>
                <a:gd name="connsiteX7953" fmla="*/ 3592928 w 6580821"/>
                <a:gd name="connsiteY7953" fmla="*/ 654812 h 1249044"/>
                <a:gd name="connsiteX7954" fmla="*/ 3588312 w 6580821"/>
                <a:gd name="connsiteY7954" fmla="*/ 654812 h 1249044"/>
                <a:gd name="connsiteX7955" fmla="*/ 3583696 w 6580821"/>
                <a:gd name="connsiteY7955" fmla="*/ 654812 h 1249044"/>
                <a:gd name="connsiteX7956" fmla="*/ 3583696 w 6580821"/>
                <a:gd name="connsiteY7956" fmla="*/ 659451 h 1249044"/>
                <a:gd name="connsiteX7957" fmla="*/ 3579080 w 6580821"/>
                <a:gd name="connsiteY7957" fmla="*/ 659451 h 1249044"/>
                <a:gd name="connsiteX7958" fmla="*/ 3574464 w 6580821"/>
                <a:gd name="connsiteY7958" fmla="*/ 659451 h 1249044"/>
                <a:gd name="connsiteX7959" fmla="*/ 3569849 w 6580821"/>
                <a:gd name="connsiteY7959" fmla="*/ 659451 h 1249044"/>
                <a:gd name="connsiteX7960" fmla="*/ 3569849 w 6580821"/>
                <a:gd name="connsiteY7960" fmla="*/ 664089 h 1249044"/>
                <a:gd name="connsiteX7961" fmla="*/ 3565233 w 6580821"/>
                <a:gd name="connsiteY7961" fmla="*/ 664089 h 1249044"/>
                <a:gd name="connsiteX7962" fmla="*/ 3560617 w 6580821"/>
                <a:gd name="connsiteY7962" fmla="*/ 664089 h 1249044"/>
                <a:gd name="connsiteX7963" fmla="*/ 3556001 w 6580821"/>
                <a:gd name="connsiteY7963" fmla="*/ 664089 h 1249044"/>
                <a:gd name="connsiteX7964" fmla="*/ 3556001 w 6580821"/>
                <a:gd name="connsiteY7964" fmla="*/ 673367 h 1249044"/>
                <a:gd name="connsiteX7965" fmla="*/ 3551385 w 6580821"/>
                <a:gd name="connsiteY7965" fmla="*/ 673367 h 1249044"/>
                <a:gd name="connsiteX7966" fmla="*/ 3551385 w 6580821"/>
                <a:gd name="connsiteY7966" fmla="*/ 678006 h 1249044"/>
                <a:gd name="connsiteX7967" fmla="*/ 3551385 w 6580821"/>
                <a:gd name="connsiteY7967" fmla="*/ 682644 h 1249044"/>
                <a:gd name="connsiteX7968" fmla="*/ 3551385 w 6580821"/>
                <a:gd name="connsiteY7968" fmla="*/ 691922 h 1249044"/>
                <a:gd name="connsiteX7969" fmla="*/ 3551385 w 6580821"/>
                <a:gd name="connsiteY7969" fmla="*/ 701199 h 1249044"/>
                <a:gd name="connsiteX7970" fmla="*/ 3551385 w 6580821"/>
                <a:gd name="connsiteY7970" fmla="*/ 705838 h 1249044"/>
                <a:gd name="connsiteX7971" fmla="*/ 3551385 w 6580821"/>
                <a:gd name="connsiteY7971" fmla="*/ 715115 h 1249044"/>
                <a:gd name="connsiteX7972" fmla="*/ 3551385 w 6580821"/>
                <a:gd name="connsiteY7972" fmla="*/ 719754 h 1249044"/>
                <a:gd name="connsiteX7973" fmla="*/ 3551385 w 6580821"/>
                <a:gd name="connsiteY7973" fmla="*/ 724393 h 1249044"/>
                <a:gd name="connsiteX7974" fmla="*/ 3551385 w 6580821"/>
                <a:gd name="connsiteY7974" fmla="*/ 729031 h 1249044"/>
                <a:gd name="connsiteX7975" fmla="*/ 3551385 w 6580821"/>
                <a:gd name="connsiteY7975" fmla="*/ 733670 h 1249044"/>
                <a:gd name="connsiteX7976" fmla="*/ 3551385 w 6580821"/>
                <a:gd name="connsiteY7976" fmla="*/ 738309 h 1249044"/>
                <a:gd name="connsiteX7977" fmla="*/ 3551385 w 6580821"/>
                <a:gd name="connsiteY7977" fmla="*/ 747586 h 1249044"/>
                <a:gd name="connsiteX7978" fmla="*/ 3551385 w 6580821"/>
                <a:gd name="connsiteY7978" fmla="*/ 752225 h 1249044"/>
                <a:gd name="connsiteX7979" fmla="*/ 3551385 w 6580821"/>
                <a:gd name="connsiteY7979" fmla="*/ 756864 h 1249044"/>
                <a:gd name="connsiteX7980" fmla="*/ 3551385 w 6580821"/>
                <a:gd name="connsiteY7980" fmla="*/ 761502 h 1249044"/>
                <a:gd name="connsiteX7981" fmla="*/ 3551385 w 6580821"/>
                <a:gd name="connsiteY7981" fmla="*/ 780057 h 1249044"/>
                <a:gd name="connsiteX7982" fmla="*/ 3551385 w 6580821"/>
                <a:gd name="connsiteY7982" fmla="*/ 789335 h 1249044"/>
                <a:gd name="connsiteX7983" fmla="*/ 3551385 w 6580821"/>
                <a:gd name="connsiteY7983" fmla="*/ 803251 h 1249044"/>
                <a:gd name="connsiteX7984" fmla="*/ 3551385 w 6580821"/>
                <a:gd name="connsiteY7984" fmla="*/ 807889 h 1249044"/>
                <a:gd name="connsiteX7985" fmla="*/ 3556001 w 6580821"/>
                <a:gd name="connsiteY7985" fmla="*/ 807889 h 1249044"/>
                <a:gd name="connsiteX7986" fmla="*/ 3551385 w 6580821"/>
                <a:gd name="connsiteY7986" fmla="*/ 821806 h 1249044"/>
                <a:gd name="connsiteX7987" fmla="*/ 3551385 w 6580821"/>
                <a:gd name="connsiteY7987" fmla="*/ 826444 h 1249044"/>
                <a:gd name="connsiteX7988" fmla="*/ 3556001 w 6580821"/>
                <a:gd name="connsiteY7988" fmla="*/ 826444 h 1249044"/>
                <a:gd name="connsiteX7989" fmla="*/ 3556001 w 6580821"/>
                <a:gd name="connsiteY7989" fmla="*/ 831083 h 1249044"/>
                <a:gd name="connsiteX7990" fmla="*/ 3556001 w 6580821"/>
                <a:gd name="connsiteY7990" fmla="*/ 840360 h 1249044"/>
                <a:gd name="connsiteX7991" fmla="*/ 3556001 w 6580821"/>
                <a:gd name="connsiteY7991" fmla="*/ 849638 h 1249044"/>
                <a:gd name="connsiteX7992" fmla="*/ 3556001 w 6580821"/>
                <a:gd name="connsiteY7992" fmla="*/ 858915 h 1249044"/>
                <a:gd name="connsiteX7993" fmla="*/ 3556001 w 6580821"/>
                <a:gd name="connsiteY7993" fmla="*/ 863554 h 1249044"/>
                <a:gd name="connsiteX7994" fmla="*/ 3556001 w 6580821"/>
                <a:gd name="connsiteY7994" fmla="*/ 868193 h 1249044"/>
                <a:gd name="connsiteX7995" fmla="*/ 3556001 w 6580821"/>
                <a:gd name="connsiteY7995" fmla="*/ 872831 h 1249044"/>
                <a:gd name="connsiteX7996" fmla="*/ 3560617 w 6580821"/>
                <a:gd name="connsiteY7996" fmla="*/ 872831 h 1249044"/>
                <a:gd name="connsiteX7997" fmla="*/ 3560617 w 6580821"/>
                <a:gd name="connsiteY7997" fmla="*/ 877470 h 1249044"/>
                <a:gd name="connsiteX7998" fmla="*/ 3560617 w 6580821"/>
                <a:gd name="connsiteY7998" fmla="*/ 882109 h 1249044"/>
                <a:gd name="connsiteX7999" fmla="*/ 3560617 w 6580821"/>
                <a:gd name="connsiteY7999" fmla="*/ 886747 h 1249044"/>
                <a:gd name="connsiteX8000" fmla="*/ 3560617 w 6580821"/>
                <a:gd name="connsiteY8000" fmla="*/ 891386 h 1249044"/>
                <a:gd name="connsiteX8001" fmla="*/ 3560617 w 6580821"/>
                <a:gd name="connsiteY8001" fmla="*/ 896025 h 1249044"/>
                <a:gd name="connsiteX8002" fmla="*/ 3560617 w 6580821"/>
                <a:gd name="connsiteY8002" fmla="*/ 900664 h 1249044"/>
                <a:gd name="connsiteX8003" fmla="*/ 3560617 w 6580821"/>
                <a:gd name="connsiteY8003" fmla="*/ 905302 h 1249044"/>
                <a:gd name="connsiteX8004" fmla="*/ 3565233 w 6580821"/>
                <a:gd name="connsiteY8004" fmla="*/ 905302 h 1249044"/>
                <a:gd name="connsiteX8005" fmla="*/ 3565233 w 6580821"/>
                <a:gd name="connsiteY8005" fmla="*/ 909941 h 1249044"/>
                <a:gd name="connsiteX8006" fmla="*/ 3565233 w 6580821"/>
                <a:gd name="connsiteY8006" fmla="*/ 919218 h 1249044"/>
                <a:gd name="connsiteX8007" fmla="*/ 3565233 w 6580821"/>
                <a:gd name="connsiteY8007" fmla="*/ 923857 h 1249044"/>
                <a:gd name="connsiteX8008" fmla="*/ 3565233 w 6580821"/>
                <a:gd name="connsiteY8008" fmla="*/ 928496 h 1249044"/>
                <a:gd name="connsiteX8009" fmla="*/ 3560617 w 6580821"/>
                <a:gd name="connsiteY8009" fmla="*/ 933134 h 1249044"/>
                <a:gd name="connsiteX8010" fmla="*/ 3560617 w 6580821"/>
                <a:gd name="connsiteY8010" fmla="*/ 928496 h 1249044"/>
                <a:gd name="connsiteX8011" fmla="*/ 3556001 w 6580821"/>
                <a:gd name="connsiteY8011" fmla="*/ 928496 h 1249044"/>
                <a:gd name="connsiteX8012" fmla="*/ 3556001 w 6580821"/>
                <a:gd name="connsiteY8012" fmla="*/ 933134 h 1249044"/>
                <a:gd name="connsiteX8013" fmla="*/ 3560617 w 6580821"/>
                <a:gd name="connsiteY8013" fmla="*/ 933134 h 1249044"/>
                <a:gd name="connsiteX8014" fmla="*/ 3565233 w 6580821"/>
                <a:gd name="connsiteY8014" fmla="*/ 933134 h 1249044"/>
                <a:gd name="connsiteX8015" fmla="*/ 3565233 w 6580821"/>
                <a:gd name="connsiteY8015" fmla="*/ 937773 h 1249044"/>
                <a:gd name="connsiteX8016" fmla="*/ 3565233 w 6580821"/>
                <a:gd name="connsiteY8016" fmla="*/ 942412 h 1249044"/>
                <a:gd name="connsiteX8017" fmla="*/ 3565233 w 6580821"/>
                <a:gd name="connsiteY8017" fmla="*/ 947051 h 1249044"/>
                <a:gd name="connsiteX8018" fmla="*/ 3565233 w 6580821"/>
                <a:gd name="connsiteY8018" fmla="*/ 956328 h 1249044"/>
                <a:gd name="connsiteX8019" fmla="*/ 3565233 w 6580821"/>
                <a:gd name="connsiteY8019" fmla="*/ 960967 h 1249044"/>
                <a:gd name="connsiteX8020" fmla="*/ 3565233 w 6580821"/>
                <a:gd name="connsiteY8020" fmla="*/ 965605 h 1249044"/>
                <a:gd name="connsiteX8021" fmla="*/ 3565233 w 6580821"/>
                <a:gd name="connsiteY8021" fmla="*/ 970244 h 1249044"/>
                <a:gd name="connsiteX8022" fmla="*/ 3565233 w 6580821"/>
                <a:gd name="connsiteY8022" fmla="*/ 974883 h 1249044"/>
                <a:gd name="connsiteX8023" fmla="*/ 3565233 w 6580821"/>
                <a:gd name="connsiteY8023" fmla="*/ 979522 h 1249044"/>
                <a:gd name="connsiteX8024" fmla="*/ 3565233 w 6580821"/>
                <a:gd name="connsiteY8024" fmla="*/ 984160 h 1249044"/>
                <a:gd name="connsiteX8025" fmla="*/ 3560617 w 6580821"/>
                <a:gd name="connsiteY8025" fmla="*/ 984160 h 1249044"/>
                <a:gd name="connsiteX8026" fmla="*/ 3565233 w 6580821"/>
                <a:gd name="connsiteY8026" fmla="*/ 988799 h 1249044"/>
                <a:gd name="connsiteX8027" fmla="*/ 3565233 w 6580821"/>
                <a:gd name="connsiteY8027" fmla="*/ 993438 h 1249044"/>
                <a:gd name="connsiteX8028" fmla="*/ 3560617 w 6580821"/>
                <a:gd name="connsiteY8028" fmla="*/ 993438 h 1249044"/>
                <a:gd name="connsiteX8029" fmla="*/ 3560617 w 6580821"/>
                <a:gd name="connsiteY8029" fmla="*/ 998076 h 1249044"/>
                <a:gd name="connsiteX8030" fmla="*/ 3565233 w 6580821"/>
                <a:gd name="connsiteY8030" fmla="*/ 998076 h 1249044"/>
                <a:gd name="connsiteX8031" fmla="*/ 3565233 w 6580821"/>
                <a:gd name="connsiteY8031" fmla="*/ 1002715 h 1249044"/>
                <a:gd name="connsiteX8032" fmla="*/ 3565233 w 6580821"/>
                <a:gd name="connsiteY8032" fmla="*/ 1007354 h 1249044"/>
                <a:gd name="connsiteX8033" fmla="*/ 3565233 w 6580821"/>
                <a:gd name="connsiteY8033" fmla="*/ 1011992 h 1249044"/>
                <a:gd name="connsiteX8034" fmla="*/ 3560617 w 6580821"/>
                <a:gd name="connsiteY8034" fmla="*/ 1011992 h 1249044"/>
                <a:gd name="connsiteX8035" fmla="*/ 3560617 w 6580821"/>
                <a:gd name="connsiteY8035" fmla="*/ 1007354 h 1249044"/>
                <a:gd name="connsiteX8036" fmla="*/ 3556001 w 6580821"/>
                <a:gd name="connsiteY8036" fmla="*/ 1007354 h 1249044"/>
                <a:gd name="connsiteX8037" fmla="*/ 3556001 w 6580821"/>
                <a:gd name="connsiteY8037" fmla="*/ 1011992 h 1249044"/>
                <a:gd name="connsiteX8038" fmla="*/ 3560617 w 6580821"/>
                <a:gd name="connsiteY8038" fmla="*/ 1011992 h 1249044"/>
                <a:gd name="connsiteX8039" fmla="*/ 3560617 w 6580821"/>
                <a:gd name="connsiteY8039" fmla="*/ 1016631 h 1249044"/>
                <a:gd name="connsiteX8040" fmla="*/ 3565233 w 6580821"/>
                <a:gd name="connsiteY8040" fmla="*/ 1016631 h 1249044"/>
                <a:gd name="connsiteX8041" fmla="*/ 3565233 w 6580821"/>
                <a:gd name="connsiteY8041" fmla="*/ 1021270 h 1249044"/>
                <a:gd name="connsiteX8042" fmla="*/ 3560617 w 6580821"/>
                <a:gd name="connsiteY8042" fmla="*/ 1030547 h 1249044"/>
                <a:gd name="connsiteX8043" fmla="*/ 3560617 w 6580821"/>
                <a:gd name="connsiteY8043" fmla="*/ 1035186 h 1249044"/>
                <a:gd name="connsiteX8044" fmla="*/ 3560617 w 6580821"/>
                <a:gd name="connsiteY8044" fmla="*/ 1039825 h 1249044"/>
                <a:gd name="connsiteX8045" fmla="*/ 3560617 w 6580821"/>
                <a:gd name="connsiteY8045" fmla="*/ 1049102 h 1249044"/>
                <a:gd name="connsiteX8046" fmla="*/ 3560617 w 6580821"/>
                <a:gd name="connsiteY8046" fmla="*/ 1053741 h 1249044"/>
                <a:gd name="connsiteX8047" fmla="*/ 3560617 w 6580821"/>
                <a:gd name="connsiteY8047" fmla="*/ 1058380 h 1249044"/>
                <a:gd name="connsiteX8048" fmla="*/ 3556001 w 6580821"/>
                <a:gd name="connsiteY8048" fmla="*/ 1058380 h 1249044"/>
                <a:gd name="connsiteX8049" fmla="*/ 3556001 w 6580821"/>
                <a:gd name="connsiteY8049" fmla="*/ 1053741 h 1249044"/>
                <a:gd name="connsiteX8050" fmla="*/ 3551385 w 6580821"/>
                <a:gd name="connsiteY8050" fmla="*/ 1049102 h 1249044"/>
                <a:gd name="connsiteX8051" fmla="*/ 3551385 w 6580821"/>
                <a:gd name="connsiteY8051" fmla="*/ 1053741 h 1249044"/>
                <a:gd name="connsiteX8052" fmla="*/ 3551385 w 6580821"/>
                <a:gd name="connsiteY8052" fmla="*/ 1058380 h 1249044"/>
                <a:gd name="connsiteX8053" fmla="*/ 3556001 w 6580821"/>
                <a:gd name="connsiteY8053" fmla="*/ 1058380 h 1249044"/>
                <a:gd name="connsiteX8054" fmla="*/ 3556001 w 6580821"/>
                <a:gd name="connsiteY8054" fmla="*/ 1063018 h 1249044"/>
                <a:gd name="connsiteX8055" fmla="*/ 3551385 w 6580821"/>
                <a:gd name="connsiteY8055" fmla="*/ 1063018 h 1249044"/>
                <a:gd name="connsiteX8056" fmla="*/ 3551385 w 6580821"/>
                <a:gd name="connsiteY8056" fmla="*/ 1067657 h 1249044"/>
                <a:gd name="connsiteX8057" fmla="*/ 3556001 w 6580821"/>
                <a:gd name="connsiteY8057" fmla="*/ 1067657 h 1249044"/>
                <a:gd name="connsiteX8058" fmla="*/ 3560617 w 6580821"/>
                <a:gd name="connsiteY8058" fmla="*/ 1067657 h 1249044"/>
                <a:gd name="connsiteX8059" fmla="*/ 3560617 w 6580821"/>
                <a:gd name="connsiteY8059" fmla="*/ 1072296 h 1249044"/>
                <a:gd name="connsiteX8060" fmla="*/ 3556001 w 6580821"/>
                <a:gd name="connsiteY8060" fmla="*/ 1072296 h 1249044"/>
                <a:gd name="connsiteX8061" fmla="*/ 3556001 w 6580821"/>
                <a:gd name="connsiteY8061" fmla="*/ 1076934 h 1249044"/>
                <a:gd name="connsiteX8062" fmla="*/ 3556001 w 6580821"/>
                <a:gd name="connsiteY8062" fmla="*/ 1081573 h 1249044"/>
                <a:gd name="connsiteX8063" fmla="*/ 3556001 w 6580821"/>
                <a:gd name="connsiteY8063" fmla="*/ 1086212 h 1249044"/>
                <a:gd name="connsiteX8064" fmla="*/ 3556001 w 6580821"/>
                <a:gd name="connsiteY8064" fmla="*/ 1090850 h 1249044"/>
                <a:gd name="connsiteX8065" fmla="*/ 3556001 w 6580821"/>
                <a:gd name="connsiteY8065" fmla="*/ 1095489 h 1249044"/>
                <a:gd name="connsiteX8066" fmla="*/ 3556001 w 6580821"/>
                <a:gd name="connsiteY8066" fmla="*/ 1100128 h 1249044"/>
                <a:gd name="connsiteX8067" fmla="*/ 3556001 w 6580821"/>
                <a:gd name="connsiteY8067" fmla="*/ 1104767 h 1249044"/>
                <a:gd name="connsiteX8068" fmla="*/ 3560617 w 6580821"/>
                <a:gd name="connsiteY8068" fmla="*/ 1104767 h 1249044"/>
                <a:gd name="connsiteX8069" fmla="*/ 3556001 w 6580821"/>
                <a:gd name="connsiteY8069" fmla="*/ 1114044 h 1249044"/>
                <a:gd name="connsiteX8070" fmla="*/ 3556001 w 6580821"/>
                <a:gd name="connsiteY8070" fmla="*/ 1118683 h 1249044"/>
                <a:gd name="connsiteX8071" fmla="*/ 3556001 w 6580821"/>
                <a:gd name="connsiteY8071" fmla="*/ 1123321 h 1249044"/>
                <a:gd name="connsiteX8072" fmla="*/ 3556001 w 6580821"/>
                <a:gd name="connsiteY8072" fmla="*/ 1127960 h 1249044"/>
                <a:gd name="connsiteX8073" fmla="*/ 3560617 w 6580821"/>
                <a:gd name="connsiteY8073" fmla="*/ 1127960 h 1249044"/>
                <a:gd name="connsiteX8074" fmla="*/ 3560617 w 6580821"/>
                <a:gd name="connsiteY8074" fmla="*/ 1132599 h 1249044"/>
                <a:gd name="connsiteX8075" fmla="*/ 3556001 w 6580821"/>
                <a:gd name="connsiteY8075" fmla="*/ 1132599 h 1249044"/>
                <a:gd name="connsiteX8076" fmla="*/ 3556001 w 6580821"/>
                <a:gd name="connsiteY8076" fmla="*/ 1137238 h 1249044"/>
                <a:gd name="connsiteX8077" fmla="*/ 3556001 w 6580821"/>
                <a:gd name="connsiteY8077" fmla="*/ 1141876 h 1249044"/>
                <a:gd name="connsiteX8078" fmla="*/ 3556001 w 6580821"/>
                <a:gd name="connsiteY8078" fmla="*/ 1146515 h 1249044"/>
                <a:gd name="connsiteX8079" fmla="*/ 3551385 w 6580821"/>
                <a:gd name="connsiteY8079" fmla="*/ 1146515 h 1249044"/>
                <a:gd name="connsiteX8080" fmla="*/ 3551385 w 6580821"/>
                <a:gd name="connsiteY8080" fmla="*/ 1151154 h 1249044"/>
                <a:gd name="connsiteX8081" fmla="*/ 3551385 w 6580821"/>
                <a:gd name="connsiteY8081" fmla="*/ 1155792 h 1249044"/>
                <a:gd name="connsiteX8082" fmla="*/ 3551385 w 6580821"/>
                <a:gd name="connsiteY8082" fmla="*/ 1160431 h 1249044"/>
                <a:gd name="connsiteX8083" fmla="*/ 3546769 w 6580821"/>
                <a:gd name="connsiteY8083" fmla="*/ 1160431 h 1249044"/>
                <a:gd name="connsiteX8084" fmla="*/ 3546769 w 6580821"/>
                <a:gd name="connsiteY8084" fmla="*/ 1165070 h 1249044"/>
                <a:gd name="connsiteX8085" fmla="*/ 3542153 w 6580821"/>
                <a:gd name="connsiteY8085" fmla="*/ 1165070 h 1249044"/>
                <a:gd name="connsiteX8086" fmla="*/ 3542153 w 6580821"/>
                <a:gd name="connsiteY8086" fmla="*/ 1169709 h 1249044"/>
                <a:gd name="connsiteX8087" fmla="*/ 3537537 w 6580821"/>
                <a:gd name="connsiteY8087" fmla="*/ 1169709 h 1249044"/>
                <a:gd name="connsiteX8088" fmla="*/ 3537537 w 6580821"/>
                <a:gd name="connsiteY8088" fmla="*/ 1174347 h 1249044"/>
                <a:gd name="connsiteX8089" fmla="*/ 3532921 w 6580821"/>
                <a:gd name="connsiteY8089" fmla="*/ 1174347 h 1249044"/>
                <a:gd name="connsiteX8090" fmla="*/ 3532921 w 6580821"/>
                <a:gd name="connsiteY8090" fmla="*/ 1178986 h 1249044"/>
                <a:gd name="connsiteX8091" fmla="*/ 3528305 w 6580821"/>
                <a:gd name="connsiteY8091" fmla="*/ 1178986 h 1249044"/>
                <a:gd name="connsiteX8092" fmla="*/ 3528305 w 6580821"/>
                <a:gd name="connsiteY8092" fmla="*/ 1183625 h 1249044"/>
                <a:gd name="connsiteX8093" fmla="*/ 3528305 w 6580821"/>
                <a:gd name="connsiteY8093" fmla="*/ 1188263 h 1249044"/>
                <a:gd name="connsiteX8094" fmla="*/ 3523689 w 6580821"/>
                <a:gd name="connsiteY8094" fmla="*/ 1188263 h 1249044"/>
                <a:gd name="connsiteX8095" fmla="*/ 3519073 w 6580821"/>
                <a:gd name="connsiteY8095" fmla="*/ 1188263 h 1249044"/>
                <a:gd name="connsiteX8096" fmla="*/ 3519073 w 6580821"/>
                <a:gd name="connsiteY8096" fmla="*/ 1183625 h 1249044"/>
                <a:gd name="connsiteX8097" fmla="*/ 3514457 w 6580821"/>
                <a:gd name="connsiteY8097" fmla="*/ 1183625 h 1249044"/>
                <a:gd name="connsiteX8098" fmla="*/ 3514457 w 6580821"/>
                <a:gd name="connsiteY8098" fmla="*/ 1178986 h 1249044"/>
                <a:gd name="connsiteX8099" fmla="*/ 3509841 w 6580821"/>
                <a:gd name="connsiteY8099" fmla="*/ 1178986 h 1249044"/>
                <a:gd name="connsiteX8100" fmla="*/ 3505225 w 6580821"/>
                <a:gd name="connsiteY8100" fmla="*/ 1178986 h 1249044"/>
                <a:gd name="connsiteX8101" fmla="*/ 3500609 w 6580821"/>
                <a:gd name="connsiteY8101" fmla="*/ 1178986 h 1249044"/>
                <a:gd name="connsiteX8102" fmla="*/ 3500609 w 6580821"/>
                <a:gd name="connsiteY8102" fmla="*/ 1174347 h 1249044"/>
                <a:gd name="connsiteX8103" fmla="*/ 3495993 w 6580821"/>
                <a:gd name="connsiteY8103" fmla="*/ 1174347 h 1249044"/>
                <a:gd name="connsiteX8104" fmla="*/ 3495993 w 6580821"/>
                <a:gd name="connsiteY8104" fmla="*/ 1169709 h 1249044"/>
                <a:gd name="connsiteX8105" fmla="*/ 3491377 w 6580821"/>
                <a:gd name="connsiteY8105" fmla="*/ 1169709 h 1249044"/>
                <a:gd name="connsiteX8106" fmla="*/ 3486761 w 6580821"/>
                <a:gd name="connsiteY8106" fmla="*/ 1169709 h 1249044"/>
                <a:gd name="connsiteX8107" fmla="*/ 3482145 w 6580821"/>
                <a:gd name="connsiteY8107" fmla="*/ 1169709 h 1249044"/>
                <a:gd name="connsiteX8108" fmla="*/ 3482145 w 6580821"/>
                <a:gd name="connsiteY8108" fmla="*/ 1165070 h 1249044"/>
                <a:gd name="connsiteX8109" fmla="*/ 3482145 w 6580821"/>
                <a:gd name="connsiteY8109" fmla="*/ 1160431 h 1249044"/>
                <a:gd name="connsiteX8110" fmla="*/ 3477529 w 6580821"/>
                <a:gd name="connsiteY8110" fmla="*/ 1160431 h 1249044"/>
                <a:gd name="connsiteX8111" fmla="*/ 3477529 w 6580821"/>
                <a:gd name="connsiteY8111" fmla="*/ 1155792 h 1249044"/>
                <a:gd name="connsiteX8112" fmla="*/ 3472913 w 6580821"/>
                <a:gd name="connsiteY8112" fmla="*/ 1155792 h 1249044"/>
                <a:gd name="connsiteX8113" fmla="*/ 3472913 w 6580821"/>
                <a:gd name="connsiteY8113" fmla="*/ 1151154 h 1249044"/>
                <a:gd name="connsiteX8114" fmla="*/ 3472913 w 6580821"/>
                <a:gd name="connsiteY8114" fmla="*/ 1146515 h 1249044"/>
                <a:gd name="connsiteX8115" fmla="*/ 3472913 w 6580821"/>
                <a:gd name="connsiteY8115" fmla="*/ 1137238 h 1249044"/>
                <a:gd name="connsiteX8116" fmla="*/ 3472913 w 6580821"/>
                <a:gd name="connsiteY8116" fmla="*/ 1123321 h 1249044"/>
                <a:gd name="connsiteX8117" fmla="*/ 3477529 w 6580821"/>
                <a:gd name="connsiteY8117" fmla="*/ 1123321 h 1249044"/>
                <a:gd name="connsiteX8118" fmla="*/ 3477529 w 6580821"/>
                <a:gd name="connsiteY8118" fmla="*/ 1118683 h 1249044"/>
                <a:gd name="connsiteX8119" fmla="*/ 3477529 w 6580821"/>
                <a:gd name="connsiteY8119" fmla="*/ 1114044 h 1249044"/>
                <a:gd name="connsiteX8120" fmla="*/ 3477529 w 6580821"/>
                <a:gd name="connsiteY8120" fmla="*/ 1109405 h 1249044"/>
                <a:gd name="connsiteX8121" fmla="*/ 3477529 w 6580821"/>
                <a:gd name="connsiteY8121" fmla="*/ 1104767 h 1249044"/>
                <a:gd name="connsiteX8122" fmla="*/ 3477529 w 6580821"/>
                <a:gd name="connsiteY8122" fmla="*/ 1100128 h 1249044"/>
                <a:gd name="connsiteX8123" fmla="*/ 3477529 w 6580821"/>
                <a:gd name="connsiteY8123" fmla="*/ 1095489 h 1249044"/>
                <a:gd name="connsiteX8124" fmla="*/ 3477529 w 6580821"/>
                <a:gd name="connsiteY8124" fmla="*/ 1090850 h 1249044"/>
                <a:gd name="connsiteX8125" fmla="*/ 3477529 w 6580821"/>
                <a:gd name="connsiteY8125" fmla="*/ 1086212 h 1249044"/>
                <a:gd name="connsiteX8126" fmla="*/ 3482145 w 6580821"/>
                <a:gd name="connsiteY8126" fmla="*/ 1090850 h 1249044"/>
                <a:gd name="connsiteX8127" fmla="*/ 3482145 w 6580821"/>
                <a:gd name="connsiteY8127" fmla="*/ 1081573 h 1249044"/>
                <a:gd name="connsiteX8128" fmla="*/ 3482145 w 6580821"/>
                <a:gd name="connsiteY8128" fmla="*/ 1076934 h 1249044"/>
                <a:gd name="connsiteX8129" fmla="*/ 3482145 w 6580821"/>
                <a:gd name="connsiteY8129" fmla="*/ 1072296 h 1249044"/>
                <a:gd name="connsiteX8130" fmla="*/ 3482145 w 6580821"/>
                <a:gd name="connsiteY8130" fmla="*/ 1067657 h 1249044"/>
                <a:gd name="connsiteX8131" fmla="*/ 3482145 w 6580821"/>
                <a:gd name="connsiteY8131" fmla="*/ 1063018 h 1249044"/>
                <a:gd name="connsiteX8132" fmla="*/ 3482145 w 6580821"/>
                <a:gd name="connsiteY8132" fmla="*/ 1058380 h 1249044"/>
                <a:gd name="connsiteX8133" fmla="*/ 3477529 w 6580821"/>
                <a:gd name="connsiteY8133" fmla="*/ 1058380 h 1249044"/>
                <a:gd name="connsiteX8134" fmla="*/ 3477529 w 6580821"/>
                <a:gd name="connsiteY8134" fmla="*/ 1053741 h 1249044"/>
                <a:gd name="connsiteX8135" fmla="*/ 3477529 w 6580821"/>
                <a:gd name="connsiteY8135" fmla="*/ 1049102 h 1249044"/>
                <a:gd name="connsiteX8136" fmla="*/ 3477529 w 6580821"/>
                <a:gd name="connsiteY8136" fmla="*/ 1044463 h 1249044"/>
                <a:gd name="connsiteX8137" fmla="*/ 3482145 w 6580821"/>
                <a:gd name="connsiteY8137" fmla="*/ 1044463 h 1249044"/>
                <a:gd name="connsiteX8138" fmla="*/ 3482145 w 6580821"/>
                <a:gd name="connsiteY8138" fmla="*/ 1039825 h 1249044"/>
                <a:gd name="connsiteX8139" fmla="*/ 3482145 w 6580821"/>
                <a:gd name="connsiteY8139" fmla="*/ 1035186 h 1249044"/>
                <a:gd name="connsiteX8140" fmla="*/ 3486761 w 6580821"/>
                <a:gd name="connsiteY8140" fmla="*/ 1035186 h 1249044"/>
                <a:gd name="connsiteX8141" fmla="*/ 3486761 w 6580821"/>
                <a:gd name="connsiteY8141" fmla="*/ 1039825 h 1249044"/>
                <a:gd name="connsiteX8142" fmla="*/ 3486761 w 6580821"/>
                <a:gd name="connsiteY8142" fmla="*/ 1044463 h 1249044"/>
                <a:gd name="connsiteX8143" fmla="*/ 3491377 w 6580821"/>
                <a:gd name="connsiteY8143" fmla="*/ 988799 h 1249044"/>
                <a:gd name="connsiteX8144" fmla="*/ 3495993 w 6580821"/>
                <a:gd name="connsiteY8144" fmla="*/ 988799 h 1249044"/>
                <a:gd name="connsiteX8145" fmla="*/ 3495993 w 6580821"/>
                <a:gd name="connsiteY8145" fmla="*/ 984160 h 1249044"/>
                <a:gd name="connsiteX8146" fmla="*/ 3500609 w 6580821"/>
                <a:gd name="connsiteY8146" fmla="*/ 984160 h 1249044"/>
                <a:gd name="connsiteX8147" fmla="*/ 3500609 w 6580821"/>
                <a:gd name="connsiteY8147" fmla="*/ 1007644 h 1249044"/>
                <a:gd name="connsiteX8148" fmla="*/ 3500609 w 6580821"/>
                <a:gd name="connsiteY8148" fmla="*/ 1025909 h 1249044"/>
                <a:gd name="connsiteX8149" fmla="*/ 3505225 w 6580821"/>
                <a:gd name="connsiteY8149" fmla="*/ 1025909 h 1249044"/>
                <a:gd name="connsiteX8150" fmla="*/ 3505225 w 6580821"/>
                <a:gd name="connsiteY8150" fmla="*/ 1021270 h 1249044"/>
                <a:gd name="connsiteX8151" fmla="*/ 3505225 w 6580821"/>
                <a:gd name="connsiteY8151" fmla="*/ 1016631 h 1249044"/>
                <a:gd name="connsiteX8152" fmla="*/ 3505225 w 6580821"/>
                <a:gd name="connsiteY8152" fmla="*/ 1011992 h 1249044"/>
                <a:gd name="connsiteX8153" fmla="*/ 3505225 w 6580821"/>
                <a:gd name="connsiteY8153" fmla="*/ 1007354 h 1249044"/>
                <a:gd name="connsiteX8154" fmla="*/ 3505225 w 6580821"/>
                <a:gd name="connsiteY8154" fmla="*/ 1002715 h 1249044"/>
                <a:gd name="connsiteX8155" fmla="*/ 3505225 w 6580821"/>
                <a:gd name="connsiteY8155" fmla="*/ 998076 h 1249044"/>
                <a:gd name="connsiteX8156" fmla="*/ 3505225 w 6580821"/>
                <a:gd name="connsiteY8156" fmla="*/ 993438 h 1249044"/>
                <a:gd name="connsiteX8157" fmla="*/ 3505225 w 6580821"/>
                <a:gd name="connsiteY8157" fmla="*/ 988799 h 1249044"/>
                <a:gd name="connsiteX8158" fmla="*/ 3505225 w 6580821"/>
                <a:gd name="connsiteY8158" fmla="*/ 984160 h 1249044"/>
                <a:gd name="connsiteX8159" fmla="*/ 3505225 w 6580821"/>
                <a:gd name="connsiteY8159" fmla="*/ 974883 h 1249044"/>
                <a:gd name="connsiteX8160" fmla="*/ 3505225 w 6580821"/>
                <a:gd name="connsiteY8160" fmla="*/ 970244 h 1249044"/>
                <a:gd name="connsiteX8161" fmla="*/ 3509841 w 6580821"/>
                <a:gd name="connsiteY8161" fmla="*/ 970244 h 1249044"/>
                <a:gd name="connsiteX8162" fmla="*/ 3509841 w 6580821"/>
                <a:gd name="connsiteY8162" fmla="*/ 974883 h 1249044"/>
                <a:gd name="connsiteX8163" fmla="*/ 3514457 w 6580821"/>
                <a:gd name="connsiteY8163" fmla="*/ 974883 h 1249044"/>
                <a:gd name="connsiteX8164" fmla="*/ 3519073 w 6580821"/>
                <a:gd name="connsiteY8164" fmla="*/ 970244 h 1249044"/>
                <a:gd name="connsiteX8165" fmla="*/ 3514457 w 6580821"/>
                <a:gd name="connsiteY8165" fmla="*/ 970244 h 1249044"/>
                <a:gd name="connsiteX8166" fmla="*/ 3514457 w 6580821"/>
                <a:gd name="connsiteY8166" fmla="*/ 965605 h 1249044"/>
                <a:gd name="connsiteX8167" fmla="*/ 3514457 w 6580821"/>
                <a:gd name="connsiteY8167" fmla="*/ 960967 h 1249044"/>
                <a:gd name="connsiteX8168" fmla="*/ 3514457 w 6580821"/>
                <a:gd name="connsiteY8168" fmla="*/ 956328 h 1249044"/>
                <a:gd name="connsiteX8169" fmla="*/ 3514457 w 6580821"/>
                <a:gd name="connsiteY8169" fmla="*/ 942412 h 1249044"/>
                <a:gd name="connsiteX8170" fmla="*/ 3509841 w 6580821"/>
                <a:gd name="connsiteY8170" fmla="*/ 942412 h 1249044"/>
                <a:gd name="connsiteX8171" fmla="*/ 3509841 w 6580821"/>
                <a:gd name="connsiteY8171" fmla="*/ 933134 h 1249044"/>
                <a:gd name="connsiteX8172" fmla="*/ 3505225 w 6580821"/>
                <a:gd name="connsiteY8172" fmla="*/ 933134 h 1249044"/>
                <a:gd name="connsiteX8173" fmla="*/ 3505225 w 6580821"/>
                <a:gd name="connsiteY8173" fmla="*/ 928496 h 1249044"/>
                <a:gd name="connsiteX8174" fmla="*/ 3505225 w 6580821"/>
                <a:gd name="connsiteY8174" fmla="*/ 923857 h 1249044"/>
                <a:gd name="connsiteX8175" fmla="*/ 3505225 w 6580821"/>
                <a:gd name="connsiteY8175" fmla="*/ 919218 h 1249044"/>
                <a:gd name="connsiteX8176" fmla="*/ 3505225 w 6580821"/>
                <a:gd name="connsiteY8176" fmla="*/ 914580 h 1249044"/>
                <a:gd name="connsiteX8177" fmla="*/ 3505225 w 6580821"/>
                <a:gd name="connsiteY8177" fmla="*/ 909941 h 1249044"/>
                <a:gd name="connsiteX8178" fmla="*/ 3505225 w 6580821"/>
                <a:gd name="connsiteY8178" fmla="*/ 900664 h 1249044"/>
                <a:gd name="connsiteX8179" fmla="*/ 3505225 w 6580821"/>
                <a:gd name="connsiteY8179" fmla="*/ 896025 h 1249044"/>
                <a:gd name="connsiteX8180" fmla="*/ 3500609 w 6580821"/>
                <a:gd name="connsiteY8180" fmla="*/ 896025 h 1249044"/>
                <a:gd name="connsiteX8181" fmla="*/ 3500609 w 6580821"/>
                <a:gd name="connsiteY8181" fmla="*/ 886747 h 1249044"/>
                <a:gd name="connsiteX8182" fmla="*/ 3500609 w 6580821"/>
                <a:gd name="connsiteY8182" fmla="*/ 882109 h 1249044"/>
                <a:gd name="connsiteX8183" fmla="*/ 3500609 w 6580821"/>
                <a:gd name="connsiteY8183" fmla="*/ 877470 h 1249044"/>
                <a:gd name="connsiteX8184" fmla="*/ 3500609 w 6580821"/>
                <a:gd name="connsiteY8184" fmla="*/ 872831 h 1249044"/>
                <a:gd name="connsiteX8185" fmla="*/ 3500609 w 6580821"/>
                <a:gd name="connsiteY8185" fmla="*/ 868193 h 1249044"/>
                <a:gd name="connsiteX8186" fmla="*/ 3500609 w 6580821"/>
                <a:gd name="connsiteY8186" fmla="*/ 863554 h 1249044"/>
                <a:gd name="connsiteX8187" fmla="*/ 3495993 w 6580821"/>
                <a:gd name="connsiteY8187" fmla="*/ 863554 h 1249044"/>
                <a:gd name="connsiteX8188" fmla="*/ 3495993 w 6580821"/>
                <a:gd name="connsiteY8188" fmla="*/ 858915 h 1249044"/>
                <a:gd name="connsiteX8189" fmla="*/ 3495993 w 6580821"/>
                <a:gd name="connsiteY8189" fmla="*/ 854276 h 1249044"/>
                <a:gd name="connsiteX8190" fmla="*/ 3495993 w 6580821"/>
                <a:gd name="connsiteY8190" fmla="*/ 849638 h 1249044"/>
                <a:gd name="connsiteX8191" fmla="*/ 3495993 w 6580821"/>
                <a:gd name="connsiteY8191" fmla="*/ 844999 h 1249044"/>
                <a:gd name="connsiteX8192" fmla="*/ 3495993 w 6580821"/>
                <a:gd name="connsiteY8192" fmla="*/ 835722 h 1249044"/>
                <a:gd name="connsiteX8193" fmla="*/ 3491377 w 6580821"/>
                <a:gd name="connsiteY8193" fmla="*/ 835722 h 1249044"/>
                <a:gd name="connsiteX8194" fmla="*/ 3495993 w 6580821"/>
                <a:gd name="connsiteY8194" fmla="*/ 826444 h 1249044"/>
                <a:gd name="connsiteX8195" fmla="*/ 3491377 w 6580821"/>
                <a:gd name="connsiteY8195" fmla="*/ 826444 h 1249044"/>
                <a:gd name="connsiteX8196" fmla="*/ 3491377 w 6580821"/>
                <a:gd name="connsiteY8196" fmla="*/ 831083 h 1249044"/>
                <a:gd name="connsiteX8197" fmla="*/ 3486761 w 6580821"/>
                <a:gd name="connsiteY8197" fmla="*/ 831083 h 1249044"/>
                <a:gd name="connsiteX8198" fmla="*/ 3486761 w 6580821"/>
                <a:gd name="connsiteY8198" fmla="*/ 835722 h 1249044"/>
                <a:gd name="connsiteX8199" fmla="*/ 3486761 w 6580821"/>
                <a:gd name="connsiteY8199" fmla="*/ 840360 h 1249044"/>
                <a:gd name="connsiteX8200" fmla="*/ 3486761 w 6580821"/>
                <a:gd name="connsiteY8200" fmla="*/ 844999 h 1249044"/>
                <a:gd name="connsiteX8201" fmla="*/ 3491377 w 6580821"/>
                <a:gd name="connsiteY8201" fmla="*/ 844999 h 1249044"/>
                <a:gd name="connsiteX8202" fmla="*/ 3491377 w 6580821"/>
                <a:gd name="connsiteY8202" fmla="*/ 849638 h 1249044"/>
                <a:gd name="connsiteX8203" fmla="*/ 3486761 w 6580821"/>
                <a:gd name="connsiteY8203" fmla="*/ 849638 h 1249044"/>
                <a:gd name="connsiteX8204" fmla="*/ 3486761 w 6580821"/>
                <a:gd name="connsiteY8204" fmla="*/ 854276 h 1249044"/>
                <a:gd name="connsiteX8205" fmla="*/ 3491377 w 6580821"/>
                <a:gd name="connsiteY8205" fmla="*/ 849638 h 1249044"/>
                <a:gd name="connsiteX8206" fmla="*/ 3491377 w 6580821"/>
                <a:gd name="connsiteY8206" fmla="*/ 854276 h 1249044"/>
                <a:gd name="connsiteX8207" fmla="*/ 3495993 w 6580821"/>
                <a:gd name="connsiteY8207" fmla="*/ 854276 h 1249044"/>
                <a:gd name="connsiteX8208" fmla="*/ 3491377 w 6580821"/>
                <a:gd name="connsiteY8208" fmla="*/ 858915 h 1249044"/>
                <a:gd name="connsiteX8209" fmla="*/ 3486761 w 6580821"/>
                <a:gd name="connsiteY8209" fmla="*/ 858915 h 1249044"/>
                <a:gd name="connsiteX8210" fmla="*/ 3486761 w 6580821"/>
                <a:gd name="connsiteY8210" fmla="*/ 863554 h 1249044"/>
                <a:gd name="connsiteX8211" fmla="*/ 3491377 w 6580821"/>
                <a:gd name="connsiteY8211" fmla="*/ 863554 h 1249044"/>
                <a:gd name="connsiteX8212" fmla="*/ 3491377 w 6580821"/>
                <a:gd name="connsiteY8212" fmla="*/ 872831 h 1249044"/>
                <a:gd name="connsiteX8213" fmla="*/ 3491377 w 6580821"/>
                <a:gd name="connsiteY8213" fmla="*/ 877470 h 1249044"/>
                <a:gd name="connsiteX8214" fmla="*/ 3491377 w 6580821"/>
                <a:gd name="connsiteY8214" fmla="*/ 882109 h 1249044"/>
                <a:gd name="connsiteX8215" fmla="*/ 3491377 w 6580821"/>
                <a:gd name="connsiteY8215" fmla="*/ 886747 h 1249044"/>
                <a:gd name="connsiteX8216" fmla="*/ 3491377 w 6580821"/>
                <a:gd name="connsiteY8216" fmla="*/ 891386 h 1249044"/>
                <a:gd name="connsiteX8217" fmla="*/ 3495993 w 6580821"/>
                <a:gd name="connsiteY8217" fmla="*/ 891386 h 1249044"/>
                <a:gd name="connsiteX8218" fmla="*/ 3500609 w 6580821"/>
                <a:gd name="connsiteY8218" fmla="*/ 942412 h 1249044"/>
                <a:gd name="connsiteX8219" fmla="*/ 3500609 w 6580821"/>
                <a:gd name="connsiteY8219" fmla="*/ 947051 h 1249044"/>
                <a:gd name="connsiteX8220" fmla="*/ 3500609 w 6580821"/>
                <a:gd name="connsiteY8220" fmla="*/ 951689 h 1249044"/>
                <a:gd name="connsiteX8221" fmla="*/ 3495993 w 6580821"/>
                <a:gd name="connsiteY8221" fmla="*/ 951689 h 1249044"/>
                <a:gd name="connsiteX8222" fmla="*/ 3495993 w 6580821"/>
                <a:gd name="connsiteY8222" fmla="*/ 947051 h 1249044"/>
                <a:gd name="connsiteX8223" fmla="*/ 3495993 w 6580821"/>
                <a:gd name="connsiteY8223" fmla="*/ 942412 h 1249044"/>
                <a:gd name="connsiteX8224" fmla="*/ 3491377 w 6580821"/>
                <a:gd name="connsiteY8224" fmla="*/ 942412 h 1249044"/>
                <a:gd name="connsiteX8225" fmla="*/ 3486761 w 6580821"/>
                <a:gd name="connsiteY8225" fmla="*/ 891386 h 1249044"/>
                <a:gd name="connsiteX8226" fmla="*/ 3486761 w 6580821"/>
                <a:gd name="connsiteY8226" fmla="*/ 886747 h 1249044"/>
                <a:gd name="connsiteX8227" fmla="*/ 3486761 w 6580821"/>
                <a:gd name="connsiteY8227" fmla="*/ 882109 h 1249044"/>
                <a:gd name="connsiteX8228" fmla="*/ 3486761 w 6580821"/>
                <a:gd name="connsiteY8228" fmla="*/ 877470 h 1249044"/>
                <a:gd name="connsiteX8229" fmla="*/ 3486761 w 6580821"/>
                <a:gd name="connsiteY8229" fmla="*/ 872831 h 1249044"/>
                <a:gd name="connsiteX8230" fmla="*/ 3486761 w 6580821"/>
                <a:gd name="connsiteY8230" fmla="*/ 868193 h 1249044"/>
                <a:gd name="connsiteX8231" fmla="*/ 3482145 w 6580821"/>
                <a:gd name="connsiteY8231" fmla="*/ 868193 h 1249044"/>
                <a:gd name="connsiteX8232" fmla="*/ 3482145 w 6580821"/>
                <a:gd name="connsiteY8232" fmla="*/ 863554 h 1249044"/>
                <a:gd name="connsiteX8233" fmla="*/ 3482145 w 6580821"/>
                <a:gd name="connsiteY8233" fmla="*/ 858915 h 1249044"/>
                <a:gd name="connsiteX8234" fmla="*/ 3482145 w 6580821"/>
                <a:gd name="connsiteY8234" fmla="*/ 854276 h 1249044"/>
                <a:gd name="connsiteX8235" fmla="*/ 3482145 w 6580821"/>
                <a:gd name="connsiteY8235" fmla="*/ 849638 h 1249044"/>
                <a:gd name="connsiteX8236" fmla="*/ 3482145 w 6580821"/>
                <a:gd name="connsiteY8236" fmla="*/ 844999 h 1249044"/>
                <a:gd name="connsiteX8237" fmla="*/ 3482145 w 6580821"/>
                <a:gd name="connsiteY8237" fmla="*/ 840360 h 1249044"/>
                <a:gd name="connsiteX8238" fmla="*/ 3482145 w 6580821"/>
                <a:gd name="connsiteY8238" fmla="*/ 835722 h 1249044"/>
                <a:gd name="connsiteX8239" fmla="*/ 3482145 w 6580821"/>
                <a:gd name="connsiteY8239" fmla="*/ 831083 h 1249044"/>
                <a:gd name="connsiteX8240" fmla="*/ 3482145 w 6580821"/>
                <a:gd name="connsiteY8240" fmla="*/ 826444 h 1249044"/>
                <a:gd name="connsiteX8241" fmla="*/ 3477529 w 6580821"/>
                <a:gd name="connsiteY8241" fmla="*/ 826444 h 1249044"/>
                <a:gd name="connsiteX8242" fmla="*/ 3482145 w 6580821"/>
                <a:gd name="connsiteY8242" fmla="*/ 821806 h 1249044"/>
                <a:gd name="connsiteX8243" fmla="*/ 3477529 w 6580821"/>
                <a:gd name="connsiteY8243" fmla="*/ 821806 h 1249044"/>
                <a:gd name="connsiteX8244" fmla="*/ 3477529 w 6580821"/>
                <a:gd name="connsiteY8244" fmla="*/ 817167 h 1249044"/>
                <a:gd name="connsiteX8245" fmla="*/ 3477529 w 6580821"/>
                <a:gd name="connsiteY8245" fmla="*/ 803251 h 1249044"/>
                <a:gd name="connsiteX8246" fmla="*/ 3477529 w 6580821"/>
                <a:gd name="connsiteY8246" fmla="*/ 789335 h 1249044"/>
                <a:gd name="connsiteX8247" fmla="*/ 3477529 w 6580821"/>
                <a:gd name="connsiteY8247" fmla="*/ 784696 h 1249044"/>
                <a:gd name="connsiteX8248" fmla="*/ 3477529 w 6580821"/>
                <a:gd name="connsiteY8248" fmla="*/ 780057 h 1249044"/>
                <a:gd name="connsiteX8249" fmla="*/ 3477529 w 6580821"/>
                <a:gd name="connsiteY8249" fmla="*/ 775418 h 1249044"/>
                <a:gd name="connsiteX8250" fmla="*/ 3477529 w 6580821"/>
                <a:gd name="connsiteY8250" fmla="*/ 770780 h 1249044"/>
                <a:gd name="connsiteX8251" fmla="*/ 3477529 w 6580821"/>
                <a:gd name="connsiteY8251" fmla="*/ 761502 h 1249044"/>
                <a:gd name="connsiteX8252" fmla="*/ 3477529 w 6580821"/>
                <a:gd name="connsiteY8252" fmla="*/ 752225 h 1249044"/>
                <a:gd name="connsiteX8253" fmla="*/ 3477529 w 6580821"/>
                <a:gd name="connsiteY8253" fmla="*/ 747586 h 1249044"/>
                <a:gd name="connsiteX8254" fmla="*/ 3477529 w 6580821"/>
                <a:gd name="connsiteY8254" fmla="*/ 742948 h 1249044"/>
                <a:gd name="connsiteX8255" fmla="*/ 3477529 w 6580821"/>
                <a:gd name="connsiteY8255" fmla="*/ 738309 h 1249044"/>
                <a:gd name="connsiteX8256" fmla="*/ 3477529 w 6580821"/>
                <a:gd name="connsiteY8256" fmla="*/ 733670 h 1249044"/>
                <a:gd name="connsiteX8257" fmla="*/ 3472913 w 6580821"/>
                <a:gd name="connsiteY8257" fmla="*/ 733670 h 1249044"/>
                <a:gd name="connsiteX8258" fmla="*/ 3472913 w 6580821"/>
                <a:gd name="connsiteY8258" fmla="*/ 738309 h 1249044"/>
                <a:gd name="connsiteX8259" fmla="*/ 3468297 w 6580821"/>
                <a:gd name="connsiteY8259" fmla="*/ 738309 h 1249044"/>
                <a:gd name="connsiteX8260" fmla="*/ 3463681 w 6580821"/>
                <a:gd name="connsiteY8260" fmla="*/ 738309 h 1249044"/>
                <a:gd name="connsiteX8261" fmla="*/ 3463681 w 6580821"/>
                <a:gd name="connsiteY8261" fmla="*/ 742948 h 1249044"/>
                <a:gd name="connsiteX8262" fmla="*/ 3459065 w 6580821"/>
                <a:gd name="connsiteY8262" fmla="*/ 742948 h 1249044"/>
                <a:gd name="connsiteX8263" fmla="*/ 3454449 w 6580821"/>
                <a:gd name="connsiteY8263" fmla="*/ 742948 h 1249044"/>
                <a:gd name="connsiteX8264" fmla="*/ 3454449 w 6580821"/>
                <a:gd name="connsiteY8264" fmla="*/ 747586 h 1249044"/>
                <a:gd name="connsiteX8265" fmla="*/ 3459065 w 6580821"/>
                <a:gd name="connsiteY8265" fmla="*/ 747586 h 1249044"/>
                <a:gd name="connsiteX8266" fmla="*/ 3459065 w 6580821"/>
                <a:gd name="connsiteY8266" fmla="*/ 752225 h 1249044"/>
                <a:gd name="connsiteX8267" fmla="*/ 3454449 w 6580821"/>
                <a:gd name="connsiteY8267" fmla="*/ 752225 h 1249044"/>
                <a:gd name="connsiteX8268" fmla="*/ 3449833 w 6580821"/>
                <a:gd name="connsiteY8268" fmla="*/ 752225 h 1249044"/>
                <a:gd name="connsiteX8269" fmla="*/ 3449833 w 6580821"/>
                <a:gd name="connsiteY8269" fmla="*/ 756864 h 1249044"/>
                <a:gd name="connsiteX8270" fmla="*/ 3449833 w 6580821"/>
                <a:gd name="connsiteY8270" fmla="*/ 761502 h 1249044"/>
                <a:gd name="connsiteX8271" fmla="*/ 3449833 w 6580821"/>
                <a:gd name="connsiteY8271" fmla="*/ 766141 h 1249044"/>
                <a:gd name="connsiteX8272" fmla="*/ 3445218 w 6580821"/>
                <a:gd name="connsiteY8272" fmla="*/ 766141 h 1249044"/>
                <a:gd name="connsiteX8273" fmla="*/ 3445218 w 6580821"/>
                <a:gd name="connsiteY8273" fmla="*/ 761502 h 1249044"/>
                <a:gd name="connsiteX8274" fmla="*/ 3445218 w 6580821"/>
                <a:gd name="connsiteY8274" fmla="*/ 756864 h 1249044"/>
                <a:gd name="connsiteX8275" fmla="*/ 3440602 w 6580821"/>
                <a:gd name="connsiteY8275" fmla="*/ 756864 h 1249044"/>
                <a:gd name="connsiteX8276" fmla="*/ 3440602 w 6580821"/>
                <a:gd name="connsiteY8276" fmla="*/ 761502 h 1249044"/>
                <a:gd name="connsiteX8277" fmla="*/ 3435986 w 6580821"/>
                <a:gd name="connsiteY8277" fmla="*/ 761502 h 1249044"/>
                <a:gd name="connsiteX8278" fmla="*/ 3435986 w 6580821"/>
                <a:gd name="connsiteY8278" fmla="*/ 766141 h 1249044"/>
                <a:gd name="connsiteX8279" fmla="*/ 3431370 w 6580821"/>
                <a:gd name="connsiteY8279" fmla="*/ 766141 h 1249044"/>
                <a:gd name="connsiteX8280" fmla="*/ 3431370 w 6580821"/>
                <a:gd name="connsiteY8280" fmla="*/ 770780 h 1249044"/>
                <a:gd name="connsiteX8281" fmla="*/ 3431370 w 6580821"/>
                <a:gd name="connsiteY8281" fmla="*/ 775418 h 1249044"/>
                <a:gd name="connsiteX8282" fmla="*/ 3435986 w 6580821"/>
                <a:gd name="connsiteY8282" fmla="*/ 775418 h 1249044"/>
                <a:gd name="connsiteX8283" fmla="*/ 3435986 w 6580821"/>
                <a:gd name="connsiteY8283" fmla="*/ 780057 h 1249044"/>
                <a:gd name="connsiteX8284" fmla="*/ 3431370 w 6580821"/>
                <a:gd name="connsiteY8284" fmla="*/ 780057 h 1249044"/>
                <a:gd name="connsiteX8285" fmla="*/ 3426754 w 6580821"/>
                <a:gd name="connsiteY8285" fmla="*/ 780057 h 1249044"/>
                <a:gd name="connsiteX8286" fmla="*/ 3422138 w 6580821"/>
                <a:gd name="connsiteY8286" fmla="*/ 780057 h 1249044"/>
                <a:gd name="connsiteX8287" fmla="*/ 3417522 w 6580821"/>
                <a:gd name="connsiteY8287" fmla="*/ 780057 h 1249044"/>
                <a:gd name="connsiteX8288" fmla="*/ 3417522 w 6580821"/>
                <a:gd name="connsiteY8288" fmla="*/ 784696 h 1249044"/>
                <a:gd name="connsiteX8289" fmla="*/ 3417522 w 6580821"/>
                <a:gd name="connsiteY8289" fmla="*/ 789335 h 1249044"/>
                <a:gd name="connsiteX8290" fmla="*/ 3412906 w 6580821"/>
                <a:gd name="connsiteY8290" fmla="*/ 789335 h 1249044"/>
                <a:gd name="connsiteX8291" fmla="*/ 3412906 w 6580821"/>
                <a:gd name="connsiteY8291" fmla="*/ 793973 h 1249044"/>
                <a:gd name="connsiteX8292" fmla="*/ 3408290 w 6580821"/>
                <a:gd name="connsiteY8292" fmla="*/ 793973 h 1249044"/>
                <a:gd name="connsiteX8293" fmla="*/ 3408290 w 6580821"/>
                <a:gd name="connsiteY8293" fmla="*/ 789335 h 1249044"/>
                <a:gd name="connsiteX8294" fmla="*/ 3403674 w 6580821"/>
                <a:gd name="connsiteY8294" fmla="*/ 793973 h 1249044"/>
                <a:gd name="connsiteX8295" fmla="*/ 3399058 w 6580821"/>
                <a:gd name="connsiteY8295" fmla="*/ 793973 h 1249044"/>
                <a:gd name="connsiteX8296" fmla="*/ 3399058 w 6580821"/>
                <a:gd name="connsiteY8296" fmla="*/ 798612 h 1249044"/>
                <a:gd name="connsiteX8297" fmla="*/ 3403674 w 6580821"/>
                <a:gd name="connsiteY8297" fmla="*/ 798612 h 1249044"/>
                <a:gd name="connsiteX8298" fmla="*/ 3403674 w 6580821"/>
                <a:gd name="connsiteY8298" fmla="*/ 793973 h 1249044"/>
                <a:gd name="connsiteX8299" fmla="*/ 3408290 w 6580821"/>
                <a:gd name="connsiteY8299" fmla="*/ 793973 h 1249044"/>
                <a:gd name="connsiteX8300" fmla="*/ 3408290 w 6580821"/>
                <a:gd name="connsiteY8300" fmla="*/ 798612 h 1249044"/>
                <a:gd name="connsiteX8301" fmla="*/ 3412906 w 6580821"/>
                <a:gd name="connsiteY8301" fmla="*/ 798612 h 1249044"/>
                <a:gd name="connsiteX8302" fmla="*/ 3412906 w 6580821"/>
                <a:gd name="connsiteY8302" fmla="*/ 803251 h 1249044"/>
                <a:gd name="connsiteX8303" fmla="*/ 3408290 w 6580821"/>
                <a:gd name="connsiteY8303" fmla="*/ 803251 h 1249044"/>
                <a:gd name="connsiteX8304" fmla="*/ 3403674 w 6580821"/>
                <a:gd name="connsiteY8304" fmla="*/ 803251 h 1249044"/>
                <a:gd name="connsiteX8305" fmla="*/ 3403674 w 6580821"/>
                <a:gd name="connsiteY8305" fmla="*/ 807889 h 1249044"/>
                <a:gd name="connsiteX8306" fmla="*/ 3399058 w 6580821"/>
                <a:gd name="connsiteY8306" fmla="*/ 807889 h 1249044"/>
                <a:gd name="connsiteX8307" fmla="*/ 3399058 w 6580821"/>
                <a:gd name="connsiteY8307" fmla="*/ 812528 h 1249044"/>
                <a:gd name="connsiteX8308" fmla="*/ 3394442 w 6580821"/>
                <a:gd name="connsiteY8308" fmla="*/ 812528 h 1249044"/>
                <a:gd name="connsiteX8309" fmla="*/ 3394442 w 6580821"/>
                <a:gd name="connsiteY8309" fmla="*/ 817167 h 1249044"/>
                <a:gd name="connsiteX8310" fmla="*/ 3389826 w 6580821"/>
                <a:gd name="connsiteY8310" fmla="*/ 817167 h 1249044"/>
                <a:gd name="connsiteX8311" fmla="*/ 3389826 w 6580821"/>
                <a:gd name="connsiteY8311" fmla="*/ 821806 h 1249044"/>
                <a:gd name="connsiteX8312" fmla="*/ 3385210 w 6580821"/>
                <a:gd name="connsiteY8312" fmla="*/ 821806 h 1249044"/>
                <a:gd name="connsiteX8313" fmla="*/ 3385210 w 6580821"/>
                <a:gd name="connsiteY8313" fmla="*/ 826444 h 1249044"/>
                <a:gd name="connsiteX8314" fmla="*/ 3380594 w 6580821"/>
                <a:gd name="connsiteY8314" fmla="*/ 826444 h 1249044"/>
                <a:gd name="connsiteX8315" fmla="*/ 3380594 w 6580821"/>
                <a:gd name="connsiteY8315" fmla="*/ 821806 h 1249044"/>
                <a:gd name="connsiteX8316" fmla="*/ 3380594 w 6580821"/>
                <a:gd name="connsiteY8316" fmla="*/ 817167 h 1249044"/>
                <a:gd name="connsiteX8317" fmla="*/ 3375978 w 6580821"/>
                <a:gd name="connsiteY8317" fmla="*/ 817167 h 1249044"/>
                <a:gd name="connsiteX8318" fmla="*/ 3375978 w 6580821"/>
                <a:gd name="connsiteY8318" fmla="*/ 821806 h 1249044"/>
                <a:gd name="connsiteX8319" fmla="*/ 3371362 w 6580821"/>
                <a:gd name="connsiteY8319" fmla="*/ 821806 h 1249044"/>
                <a:gd name="connsiteX8320" fmla="*/ 3371362 w 6580821"/>
                <a:gd name="connsiteY8320" fmla="*/ 826444 h 1249044"/>
                <a:gd name="connsiteX8321" fmla="*/ 3366746 w 6580821"/>
                <a:gd name="connsiteY8321" fmla="*/ 826444 h 1249044"/>
                <a:gd name="connsiteX8322" fmla="*/ 3366746 w 6580821"/>
                <a:gd name="connsiteY8322" fmla="*/ 831083 h 1249044"/>
                <a:gd name="connsiteX8323" fmla="*/ 3362130 w 6580821"/>
                <a:gd name="connsiteY8323" fmla="*/ 831083 h 1249044"/>
                <a:gd name="connsiteX8324" fmla="*/ 3362130 w 6580821"/>
                <a:gd name="connsiteY8324" fmla="*/ 835722 h 1249044"/>
                <a:gd name="connsiteX8325" fmla="*/ 3357514 w 6580821"/>
                <a:gd name="connsiteY8325" fmla="*/ 835722 h 1249044"/>
                <a:gd name="connsiteX8326" fmla="*/ 3357514 w 6580821"/>
                <a:gd name="connsiteY8326" fmla="*/ 840360 h 1249044"/>
                <a:gd name="connsiteX8327" fmla="*/ 3352898 w 6580821"/>
                <a:gd name="connsiteY8327" fmla="*/ 840360 h 1249044"/>
                <a:gd name="connsiteX8328" fmla="*/ 3352898 w 6580821"/>
                <a:gd name="connsiteY8328" fmla="*/ 844999 h 1249044"/>
                <a:gd name="connsiteX8329" fmla="*/ 3348282 w 6580821"/>
                <a:gd name="connsiteY8329" fmla="*/ 844999 h 1249044"/>
                <a:gd name="connsiteX8330" fmla="*/ 3348282 w 6580821"/>
                <a:gd name="connsiteY8330" fmla="*/ 849638 h 1249044"/>
                <a:gd name="connsiteX8331" fmla="*/ 3352898 w 6580821"/>
                <a:gd name="connsiteY8331" fmla="*/ 849638 h 1249044"/>
                <a:gd name="connsiteX8332" fmla="*/ 3352898 w 6580821"/>
                <a:gd name="connsiteY8332" fmla="*/ 854276 h 1249044"/>
                <a:gd name="connsiteX8333" fmla="*/ 3352898 w 6580821"/>
                <a:gd name="connsiteY8333" fmla="*/ 858915 h 1249044"/>
                <a:gd name="connsiteX8334" fmla="*/ 3352898 w 6580821"/>
                <a:gd name="connsiteY8334" fmla="*/ 863554 h 1249044"/>
                <a:gd name="connsiteX8335" fmla="*/ 3348282 w 6580821"/>
                <a:gd name="connsiteY8335" fmla="*/ 863554 h 1249044"/>
                <a:gd name="connsiteX8336" fmla="*/ 3348282 w 6580821"/>
                <a:gd name="connsiteY8336" fmla="*/ 868193 h 1249044"/>
                <a:gd name="connsiteX8337" fmla="*/ 3343666 w 6580821"/>
                <a:gd name="connsiteY8337" fmla="*/ 868193 h 1249044"/>
                <a:gd name="connsiteX8338" fmla="*/ 3343666 w 6580821"/>
                <a:gd name="connsiteY8338" fmla="*/ 872831 h 1249044"/>
                <a:gd name="connsiteX8339" fmla="*/ 3339050 w 6580821"/>
                <a:gd name="connsiteY8339" fmla="*/ 872831 h 1249044"/>
                <a:gd name="connsiteX8340" fmla="*/ 3334434 w 6580821"/>
                <a:gd name="connsiteY8340" fmla="*/ 872831 h 1249044"/>
                <a:gd name="connsiteX8341" fmla="*/ 3334434 w 6580821"/>
                <a:gd name="connsiteY8341" fmla="*/ 877470 h 1249044"/>
                <a:gd name="connsiteX8342" fmla="*/ 3334434 w 6580821"/>
                <a:gd name="connsiteY8342" fmla="*/ 882109 h 1249044"/>
                <a:gd name="connsiteX8343" fmla="*/ 3329818 w 6580821"/>
                <a:gd name="connsiteY8343" fmla="*/ 882109 h 1249044"/>
                <a:gd name="connsiteX8344" fmla="*/ 3329818 w 6580821"/>
                <a:gd name="connsiteY8344" fmla="*/ 886747 h 1249044"/>
                <a:gd name="connsiteX8345" fmla="*/ 3325202 w 6580821"/>
                <a:gd name="connsiteY8345" fmla="*/ 886747 h 1249044"/>
                <a:gd name="connsiteX8346" fmla="*/ 3320586 w 6580821"/>
                <a:gd name="connsiteY8346" fmla="*/ 886747 h 1249044"/>
                <a:gd name="connsiteX8347" fmla="*/ 3320586 w 6580821"/>
                <a:gd name="connsiteY8347" fmla="*/ 891386 h 1249044"/>
                <a:gd name="connsiteX8348" fmla="*/ 3320586 w 6580821"/>
                <a:gd name="connsiteY8348" fmla="*/ 896025 h 1249044"/>
                <a:gd name="connsiteX8349" fmla="*/ 3315971 w 6580821"/>
                <a:gd name="connsiteY8349" fmla="*/ 896025 h 1249044"/>
                <a:gd name="connsiteX8350" fmla="*/ 3315971 w 6580821"/>
                <a:gd name="connsiteY8350" fmla="*/ 900664 h 1249044"/>
                <a:gd name="connsiteX8351" fmla="*/ 3311355 w 6580821"/>
                <a:gd name="connsiteY8351" fmla="*/ 900664 h 1249044"/>
                <a:gd name="connsiteX8352" fmla="*/ 3306739 w 6580821"/>
                <a:gd name="connsiteY8352" fmla="*/ 905302 h 1249044"/>
                <a:gd name="connsiteX8353" fmla="*/ 3306739 w 6580821"/>
                <a:gd name="connsiteY8353" fmla="*/ 909941 h 1249044"/>
                <a:gd name="connsiteX8354" fmla="*/ 3302123 w 6580821"/>
                <a:gd name="connsiteY8354" fmla="*/ 909941 h 1249044"/>
                <a:gd name="connsiteX8355" fmla="*/ 3302123 w 6580821"/>
                <a:gd name="connsiteY8355" fmla="*/ 914580 h 1249044"/>
                <a:gd name="connsiteX8356" fmla="*/ 3297507 w 6580821"/>
                <a:gd name="connsiteY8356" fmla="*/ 914580 h 1249044"/>
                <a:gd name="connsiteX8357" fmla="*/ 3297507 w 6580821"/>
                <a:gd name="connsiteY8357" fmla="*/ 919218 h 1249044"/>
                <a:gd name="connsiteX8358" fmla="*/ 3292891 w 6580821"/>
                <a:gd name="connsiteY8358" fmla="*/ 919218 h 1249044"/>
                <a:gd name="connsiteX8359" fmla="*/ 3292891 w 6580821"/>
                <a:gd name="connsiteY8359" fmla="*/ 923857 h 1249044"/>
                <a:gd name="connsiteX8360" fmla="*/ 3292891 w 6580821"/>
                <a:gd name="connsiteY8360" fmla="*/ 928496 h 1249044"/>
                <a:gd name="connsiteX8361" fmla="*/ 3288275 w 6580821"/>
                <a:gd name="connsiteY8361" fmla="*/ 928496 h 1249044"/>
                <a:gd name="connsiteX8362" fmla="*/ 3288275 w 6580821"/>
                <a:gd name="connsiteY8362" fmla="*/ 933134 h 1249044"/>
                <a:gd name="connsiteX8363" fmla="*/ 3283659 w 6580821"/>
                <a:gd name="connsiteY8363" fmla="*/ 933134 h 1249044"/>
                <a:gd name="connsiteX8364" fmla="*/ 3283659 w 6580821"/>
                <a:gd name="connsiteY8364" fmla="*/ 937773 h 1249044"/>
                <a:gd name="connsiteX8365" fmla="*/ 3279043 w 6580821"/>
                <a:gd name="connsiteY8365" fmla="*/ 937773 h 1249044"/>
                <a:gd name="connsiteX8366" fmla="*/ 3279043 w 6580821"/>
                <a:gd name="connsiteY8366" fmla="*/ 942412 h 1249044"/>
                <a:gd name="connsiteX8367" fmla="*/ 3274427 w 6580821"/>
                <a:gd name="connsiteY8367" fmla="*/ 942412 h 1249044"/>
                <a:gd name="connsiteX8368" fmla="*/ 3274427 w 6580821"/>
                <a:gd name="connsiteY8368" fmla="*/ 947051 h 1249044"/>
                <a:gd name="connsiteX8369" fmla="*/ 3269811 w 6580821"/>
                <a:gd name="connsiteY8369" fmla="*/ 947051 h 1249044"/>
                <a:gd name="connsiteX8370" fmla="*/ 3269811 w 6580821"/>
                <a:gd name="connsiteY8370" fmla="*/ 951689 h 1249044"/>
                <a:gd name="connsiteX8371" fmla="*/ 3260579 w 6580821"/>
                <a:gd name="connsiteY8371" fmla="*/ 951689 h 1249044"/>
                <a:gd name="connsiteX8372" fmla="*/ 3260579 w 6580821"/>
                <a:gd name="connsiteY8372" fmla="*/ 947051 h 1249044"/>
                <a:gd name="connsiteX8373" fmla="*/ 3255963 w 6580821"/>
                <a:gd name="connsiteY8373" fmla="*/ 947051 h 1249044"/>
                <a:gd name="connsiteX8374" fmla="*/ 3255963 w 6580821"/>
                <a:gd name="connsiteY8374" fmla="*/ 951689 h 1249044"/>
                <a:gd name="connsiteX8375" fmla="*/ 3255963 w 6580821"/>
                <a:gd name="connsiteY8375" fmla="*/ 956328 h 1249044"/>
                <a:gd name="connsiteX8376" fmla="*/ 3260579 w 6580821"/>
                <a:gd name="connsiteY8376" fmla="*/ 956328 h 1249044"/>
                <a:gd name="connsiteX8377" fmla="*/ 3260579 w 6580821"/>
                <a:gd name="connsiteY8377" fmla="*/ 960967 h 1249044"/>
                <a:gd name="connsiteX8378" fmla="*/ 3255963 w 6580821"/>
                <a:gd name="connsiteY8378" fmla="*/ 960967 h 1249044"/>
                <a:gd name="connsiteX8379" fmla="*/ 3255963 w 6580821"/>
                <a:gd name="connsiteY8379" fmla="*/ 965605 h 1249044"/>
                <a:gd name="connsiteX8380" fmla="*/ 3251347 w 6580821"/>
                <a:gd name="connsiteY8380" fmla="*/ 965605 h 1249044"/>
                <a:gd name="connsiteX8381" fmla="*/ 3251347 w 6580821"/>
                <a:gd name="connsiteY8381" fmla="*/ 970244 h 1249044"/>
                <a:gd name="connsiteX8382" fmla="*/ 3246731 w 6580821"/>
                <a:gd name="connsiteY8382" fmla="*/ 970244 h 1249044"/>
                <a:gd name="connsiteX8383" fmla="*/ 3246731 w 6580821"/>
                <a:gd name="connsiteY8383" fmla="*/ 974883 h 1249044"/>
                <a:gd name="connsiteX8384" fmla="*/ 3242115 w 6580821"/>
                <a:gd name="connsiteY8384" fmla="*/ 974883 h 1249044"/>
                <a:gd name="connsiteX8385" fmla="*/ 3242115 w 6580821"/>
                <a:gd name="connsiteY8385" fmla="*/ 979522 h 1249044"/>
                <a:gd name="connsiteX8386" fmla="*/ 3242115 w 6580821"/>
                <a:gd name="connsiteY8386" fmla="*/ 984160 h 1249044"/>
                <a:gd name="connsiteX8387" fmla="*/ 3237499 w 6580821"/>
                <a:gd name="connsiteY8387" fmla="*/ 984160 h 1249044"/>
                <a:gd name="connsiteX8388" fmla="*/ 3232883 w 6580821"/>
                <a:gd name="connsiteY8388" fmla="*/ 984160 h 1249044"/>
                <a:gd name="connsiteX8389" fmla="*/ 3232883 w 6580821"/>
                <a:gd name="connsiteY8389" fmla="*/ 988799 h 1249044"/>
                <a:gd name="connsiteX8390" fmla="*/ 3228267 w 6580821"/>
                <a:gd name="connsiteY8390" fmla="*/ 988799 h 1249044"/>
                <a:gd name="connsiteX8391" fmla="*/ 3228267 w 6580821"/>
                <a:gd name="connsiteY8391" fmla="*/ 993438 h 1249044"/>
                <a:gd name="connsiteX8392" fmla="*/ 3223651 w 6580821"/>
                <a:gd name="connsiteY8392" fmla="*/ 993438 h 1249044"/>
                <a:gd name="connsiteX8393" fmla="*/ 3223651 w 6580821"/>
                <a:gd name="connsiteY8393" fmla="*/ 998076 h 1249044"/>
                <a:gd name="connsiteX8394" fmla="*/ 3219035 w 6580821"/>
                <a:gd name="connsiteY8394" fmla="*/ 998076 h 1249044"/>
                <a:gd name="connsiteX8395" fmla="*/ 3219035 w 6580821"/>
                <a:gd name="connsiteY8395" fmla="*/ 1002715 h 1249044"/>
                <a:gd name="connsiteX8396" fmla="*/ 3214419 w 6580821"/>
                <a:gd name="connsiteY8396" fmla="*/ 1002715 h 1249044"/>
                <a:gd name="connsiteX8397" fmla="*/ 3214419 w 6580821"/>
                <a:gd name="connsiteY8397" fmla="*/ 1007354 h 1249044"/>
                <a:gd name="connsiteX8398" fmla="*/ 3209803 w 6580821"/>
                <a:gd name="connsiteY8398" fmla="*/ 1007354 h 1249044"/>
                <a:gd name="connsiteX8399" fmla="*/ 3205187 w 6580821"/>
                <a:gd name="connsiteY8399" fmla="*/ 1007354 h 1249044"/>
                <a:gd name="connsiteX8400" fmla="*/ 3205187 w 6580821"/>
                <a:gd name="connsiteY8400" fmla="*/ 1002715 h 1249044"/>
                <a:gd name="connsiteX8401" fmla="*/ 3200571 w 6580821"/>
                <a:gd name="connsiteY8401" fmla="*/ 1002715 h 1249044"/>
                <a:gd name="connsiteX8402" fmla="*/ 3200571 w 6580821"/>
                <a:gd name="connsiteY8402" fmla="*/ 1007354 h 1249044"/>
                <a:gd name="connsiteX8403" fmla="*/ 3205187 w 6580821"/>
                <a:gd name="connsiteY8403" fmla="*/ 1007354 h 1249044"/>
                <a:gd name="connsiteX8404" fmla="*/ 3205187 w 6580821"/>
                <a:gd name="connsiteY8404" fmla="*/ 1011992 h 1249044"/>
                <a:gd name="connsiteX8405" fmla="*/ 3200571 w 6580821"/>
                <a:gd name="connsiteY8405" fmla="*/ 1011992 h 1249044"/>
                <a:gd name="connsiteX8406" fmla="*/ 3200571 w 6580821"/>
                <a:gd name="connsiteY8406" fmla="*/ 1016631 h 1249044"/>
                <a:gd name="connsiteX8407" fmla="*/ 3195955 w 6580821"/>
                <a:gd name="connsiteY8407" fmla="*/ 1016631 h 1249044"/>
                <a:gd name="connsiteX8408" fmla="*/ 3195955 w 6580821"/>
                <a:gd name="connsiteY8408" fmla="*/ 1021270 h 1249044"/>
                <a:gd name="connsiteX8409" fmla="*/ 3191340 w 6580821"/>
                <a:gd name="connsiteY8409" fmla="*/ 1021270 h 1249044"/>
                <a:gd name="connsiteX8410" fmla="*/ 3191340 w 6580821"/>
                <a:gd name="connsiteY8410" fmla="*/ 1025909 h 1249044"/>
                <a:gd name="connsiteX8411" fmla="*/ 3191340 w 6580821"/>
                <a:gd name="connsiteY8411" fmla="*/ 1035186 h 1249044"/>
                <a:gd name="connsiteX8412" fmla="*/ 3191340 w 6580821"/>
                <a:gd name="connsiteY8412" fmla="*/ 1044463 h 1249044"/>
                <a:gd name="connsiteX8413" fmla="*/ 3186724 w 6580821"/>
                <a:gd name="connsiteY8413" fmla="*/ 1044463 h 1249044"/>
                <a:gd name="connsiteX8414" fmla="*/ 3186724 w 6580821"/>
                <a:gd name="connsiteY8414" fmla="*/ 1049102 h 1249044"/>
                <a:gd name="connsiteX8415" fmla="*/ 3186724 w 6580821"/>
                <a:gd name="connsiteY8415" fmla="*/ 1053741 h 1249044"/>
                <a:gd name="connsiteX8416" fmla="*/ 3182108 w 6580821"/>
                <a:gd name="connsiteY8416" fmla="*/ 1053741 h 1249044"/>
                <a:gd name="connsiteX8417" fmla="*/ 3168260 w 6580821"/>
                <a:gd name="connsiteY8417" fmla="*/ 1053741 h 1249044"/>
                <a:gd name="connsiteX8418" fmla="*/ 3163644 w 6580821"/>
                <a:gd name="connsiteY8418" fmla="*/ 1053741 h 1249044"/>
                <a:gd name="connsiteX8419" fmla="*/ 3159028 w 6580821"/>
                <a:gd name="connsiteY8419" fmla="*/ 1053741 h 1249044"/>
                <a:gd name="connsiteX8420" fmla="*/ 3154412 w 6580821"/>
                <a:gd name="connsiteY8420" fmla="*/ 1053741 h 1249044"/>
                <a:gd name="connsiteX8421" fmla="*/ 3149796 w 6580821"/>
                <a:gd name="connsiteY8421" fmla="*/ 1053741 h 1249044"/>
                <a:gd name="connsiteX8422" fmla="*/ 3145180 w 6580821"/>
                <a:gd name="connsiteY8422" fmla="*/ 1053741 h 1249044"/>
                <a:gd name="connsiteX8423" fmla="*/ 3140564 w 6580821"/>
                <a:gd name="connsiteY8423" fmla="*/ 1053741 h 1249044"/>
                <a:gd name="connsiteX8424" fmla="*/ 3135948 w 6580821"/>
                <a:gd name="connsiteY8424" fmla="*/ 1053741 h 1249044"/>
                <a:gd name="connsiteX8425" fmla="*/ 3131332 w 6580821"/>
                <a:gd name="connsiteY8425" fmla="*/ 1053741 h 1249044"/>
                <a:gd name="connsiteX8426" fmla="*/ 3126716 w 6580821"/>
                <a:gd name="connsiteY8426" fmla="*/ 1053741 h 1249044"/>
                <a:gd name="connsiteX8427" fmla="*/ 3122100 w 6580821"/>
                <a:gd name="connsiteY8427" fmla="*/ 1053741 h 1249044"/>
                <a:gd name="connsiteX8428" fmla="*/ 3122100 w 6580821"/>
                <a:gd name="connsiteY8428" fmla="*/ 1058380 h 1249044"/>
                <a:gd name="connsiteX8429" fmla="*/ 3117484 w 6580821"/>
                <a:gd name="connsiteY8429" fmla="*/ 1058380 h 1249044"/>
                <a:gd name="connsiteX8430" fmla="*/ 3112868 w 6580821"/>
                <a:gd name="connsiteY8430" fmla="*/ 1058380 h 1249044"/>
                <a:gd name="connsiteX8431" fmla="*/ 3112868 w 6580821"/>
                <a:gd name="connsiteY8431" fmla="*/ 1063018 h 1249044"/>
                <a:gd name="connsiteX8432" fmla="*/ 3108252 w 6580821"/>
                <a:gd name="connsiteY8432" fmla="*/ 1063018 h 1249044"/>
                <a:gd name="connsiteX8433" fmla="*/ 3103636 w 6580821"/>
                <a:gd name="connsiteY8433" fmla="*/ 1063018 h 1249044"/>
                <a:gd name="connsiteX8434" fmla="*/ 3103636 w 6580821"/>
                <a:gd name="connsiteY8434" fmla="*/ 1067657 h 1249044"/>
                <a:gd name="connsiteX8435" fmla="*/ 3099020 w 6580821"/>
                <a:gd name="connsiteY8435" fmla="*/ 1067657 h 1249044"/>
                <a:gd name="connsiteX8436" fmla="*/ 3099020 w 6580821"/>
                <a:gd name="connsiteY8436" fmla="*/ 1072296 h 1249044"/>
                <a:gd name="connsiteX8437" fmla="*/ 3094404 w 6580821"/>
                <a:gd name="connsiteY8437" fmla="*/ 1072296 h 1249044"/>
                <a:gd name="connsiteX8438" fmla="*/ 3094404 w 6580821"/>
                <a:gd name="connsiteY8438" fmla="*/ 1076934 h 1249044"/>
                <a:gd name="connsiteX8439" fmla="*/ 3089788 w 6580821"/>
                <a:gd name="connsiteY8439" fmla="*/ 1076934 h 1249044"/>
                <a:gd name="connsiteX8440" fmla="*/ 3085172 w 6580821"/>
                <a:gd name="connsiteY8440" fmla="*/ 1076934 h 1249044"/>
                <a:gd name="connsiteX8441" fmla="*/ 3085172 w 6580821"/>
                <a:gd name="connsiteY8441" fmla="*/ 1081573 h 1249044"/>
                <a:gd name="connsiteX8442" fmla="*/ 3080556 w 6580821"/>
                <a:gd name="connsiteY8442" fmla="*/ 1081573 h 1249044"/>
                <a:gd name="connsiteX8443" fmla="*/ 3080556 w 6580821"/>
                <a:gd name="connsiteY8443" fmla="*/ 1076934 h 1249044"/>
                <a:gd name="connsiteX8444" fmla="*/ 3080556 w 6580821"/>
                <a:gd name="connsiteY8444" fmla="*/ 1072296 h 1249044"/>
                <a:gd name="connsiteX8445" fmla="*/ 3085172 w 6580821"/>
                <a:gd name="connsiteY8445" fmla="*/ 1072296 h 1249044"/>
                <a:gd name="connsiteX8446" fmla="*/ 3085172 w 6580821"/>
                <a:gd name="connsiteY8446" fmla="*/ 1067657 h 1249044"/>
                <a:gd name="connsiteX8447" fmla="*/ 3089788 w 6580821"/>
                <a:gd name="connsiteY8447" fmla="*/ 1067657 h 1249044"/>
                <a:gd name="connsiteX8448" fmla="*/ 3089788 w 6580821"/>
                <a:gd name="connsiteY8448" fmla="*/ 1063018 h 1249044"/>
                <a:gd name="connsiteX8449" fmla="*/ 3089788 w 6580821"/>
                <a:gd name="connsiteY8449" fmla="*/ 1058380 h 1249044"/>
                <a:gd name="connsiteX8450" fmla="*/ 3094404 w 6580821"/>
                <a:gd name="connsiteY8450" fmla="*/ 1058380 h 1249044"/>
                <a:gd name="connsiteX8451" fmla="*/ 3094404 w 6580821"/>
                <a:gd name="connsiteY8451" fmla="*/ 1053741 h 1249044"/>
                <a:gd name="connsiteX8452" fmla="*/ 3099020 w 6580821"/>
                <a:gd name="connsiteY8452" fmla="*/ 1053741 h 1249044"/>
                <a:gd name="connsiteX8453" fmla="*/ 3099020 w 6580821"/>
                <a:gd name="connsiteY8453" fmla="*/ 1049102 h 1249044"/>
                <a:gd name="connsiteX8454" fmla="*/ 3103636 w 6580821"/>
                <a:gd name="connsiteY8454" fmla="*/ 1049102 h 1249044"/>
                <a:gd name="connsiteX8455" fmla="*/ 3103636 w 6580821"/>
                <a:gd name="connsiteY8455" fmla="*/ 1044463 h 1249044"/>
                <a:gd name="connsiteX8456" fmla="*/ 3103636 w 6580821"/>
                <a:gd name="connsiteY8456" fmla="*/ 1039825 h 1249044"/>
                <a:gd name="connsiteX8457" fmla="*/ 3099020 w 6580821"/>
                <a:gd name="connsiteY8457" fmla="*/ 1039825 h 1249044"/>
                <a:gd name="connsiteX8458" fmla="*/ 3094404 w 6580821"/>
                <a:gd name="connsiteY8458" fmla="*/ 1039825 h 1249044"/>
                <a:gd name="connsiteX8459" fmla="*/ 3094404 w 6580821"/>
                <a:gd name="connsiteY8459" fmla="*/ 1035186 h 1249044"/>
                <a:gd name="connsiteX8460" fmla="*/ 3089788 w 6580821"/>
                <a:gd name="connsiteY8460" fmla="*/ 1035186 h 1249044"/>
                <a:gd name="connsiteX8461" fmla="*/ 3089788 w 6580821"/>
                <a:gd name="connsiteY8461" fmla="*/ 1030547 h 1249044"/>
                <a:gd name="connsiteX8462" fmla="*/ 3085172 w 6580821"/>
                <a:gd name="connsiteY8462" fmla="*/ 1030547 h 1249044"/>
                <a:gd name="connsiteX8463" fmla="*/ 3085172 w 6580821"/>
                <a:gd name="connsiteY8463" fmla="*/ 1025909 h 1249044"/>
                <a:gd name="connsiteX8464" fmla="*/ 3080556 w 6580821"/>
                <a:gd name="connsiteY8464" fmla="*/ 1025909 h 1249044"/>
                <a:gd name="connsiteX8465" fmla="*/ 3080556 w 6580821"/>
                <a:gd name="connsiteY8465" fmla="*/ 1021270 h 1249044"/>
                <a:gd name="connsiteX8466" fmla="*/ 3075940 w 6580821"/>
                <a:gd name="connsiteY8466" fmla="*/ 1021270 h 1249044"/>
                <a:gd name="connsiteX8467" fmla="*/ 3075940 w 6580821"/>
                <a:gd name="connsiteY8467" fmla="*/ 1016631 h 1249044"/>
                <a:gd name="connsiteX8468" fmla="*/ 3071324 w 6580821"/>
                <a:gd name="connsiteY8468" fmla="*/ 1016631 h 1249044"/>
                <a:gd name="connsiteX8469" fmla="*/ 3071324 w 6580821"/>
                <a:gd name="connsiteY8469" fmla="*/ 1011992 h 1249044"/>
                <a:gd name="connsiteX8470" fmla="*/ 3066709 w 6580821"/>
                <a:gd name="connsiteY8470" fmla="*/ 1011992 h 1249044"/>
                <a:gd name="connsiteX8471" fmla="*/ 3066709 w 6580821"/>
                <a:gd name="connsiteY8471" fmla="*/ 1007354 h 1249044"/>
                <a:gd name="connsiteX8472" fmla="*/ 3062093 w 6580821"/>
                <a:gd name="connsiteY8472" fmla="*/ 1007354 h 1249044"/>
                <a:gd name="connsiteX8473" fmla="*/ 3062093 w 6580821"/>
                <a:gd name="connsiteY8473" fmla="*/ 1002715 h 1249044"/>
                <a:gd name="connsiteX8474" fmla="*/ 3057477 w 6580821"/>
                <a:gd name="connsiteY8474" fmla="*/ 1002715 h 1249044"/>
                <a:gd name="connsiteX8475" fmla="*/ 3057477 w 6580821"/>
                <a:gd name="connsiteY8475" fmla="*/ 998076 h 1249044"/>
                <a:gd name="connsiteX8476" fmla="*/ 3052861 w 6580821"/>
                <a:gd name="connsiteY8476" fmla="*/ 998076 h 1249044"/>
                <a:gd name="connsiteX8477" fmla="*/ 3052861 w 6580821"/>
                <a:gd name="connsiteY8477" fmla="*/ 993438 h 1249044"/>
                <a:gd name="connsiteX8478" fmla="*/ 3048245 w 6580821"/>
                <a:gd name="connsiteY8478" fmla="*/ 993438 h 1249044"/>
                <a:gd name="connsiteX8479" fmla="*/ 3048245 w 6580821"/>
                <a:gd name="connsiteY8479" fmla="*/ 988799 h 1249044"/>
                <a:gd name="connsiteX8480" fmla="*/ 3043629 w 6580821"/>
                <a:gd name="connsiteY8480" fmla="*/ 988799 h 1249044"/>
                <a:gd name="connsiteX8481" fmla="*/ 3043629 w 6580821"/>
                <a:gd name="connsiteY8481" fmla="*/ 984160 h 1249044"/>
                <a:gd name="connsiteX8482" fmla="*/ 3039013 w 6580821"/>
                <a:gd name="connsiteY8482" fmla="*/ 984160 h 1249044"/>
                <a:gd name="connsiteX8483" fmla="*/ 3039013 w 6580821"/>
                <a:gd name="connsiteY8483" fmla="*/ 979522 h 1249044"/>
                <a:gd name="connsiteX8484" fmla="*/ 3034397 w 6580821"/>
                <a:gd name="connsiteY8484" fmla="*/ 979522 h 1249044"/>
                <a:gd name="connsiteX8485" fmla="*/ 3034397 w 6580821"/>
                <a:gd name="connsiteY8485" fmla="*/ 974883 h 1249044"/>
                <a:gd name="connsiteX8486" fmla="*/ 3034397 w 6580821"/>
                <a:gd name="connsiteY8486" fmla="*/ 970244 h 1249044"/>
                <a:gd name="connsiteX8487" fmla="*/ 3029781 w 6580821"/>
                <a:gd name="connsiteY8487" fmla="*/ 970244 h 1249044"/>
                <a:gd name="connsiteX8488" fmla="*/ 3029781 w 6580821"/>
                <a:gd name="connsiteY8488" fmla="*/ 965605 h 1249044"/>
                <a:gd name="connsiteX8489" fmla="*/ 3025165 w 6580821"/>
                <a:gd name="connsiteY8489" fmla="*/ 965605 h 1249044"/>
                <a:gd name="connsiteX8490" fmla="*/ 3020549 w 6580821"/>
                <a:gd name="connsiteY8490" fmla="*/ 965605 h 1249044"/>
                <a:gd name="connsiteX8491" fmla="*/ 3020549 w 6580821"/>
                <a:gd name="connsiteY8491" fmla="*/ 960967 h 1249044"/>
                <a:gd name="connsiteX8492" fmla="*/ 3015933 w 6580821"/>
                <a:gd name="connsiteY8492" fmla="*/ 960967 h 1249044"/>
                <a:gd name="connsiteX8493" fmla="*/ 3015933 w 6580821"/>
                <a:gd name="connsiteY8493" fmla="*/ 956328 h 1249044"/>
                <a:gd name="connsiteX8494" fmla="*/ 3011317 w 6580821"/>
                <a:gd name="connsiteY8494" fmla="*/ 956328 h 1249044"/>
                <a:gd name="connsiteX8495" fmla="*/ 3006701 w 6580821"/>
                <a:gd name="connsiteY8495" fmla="*/ 956328 h 1249044"/>
                <a:gd name="connsiteX8496" fmla="*/ 3006701 w 6580821"/>
                <a:gd name="connsiteY8496" fmla="*/ 951689 h 1249044"/>
                <a:gd name="connsiteX8497" fmla="*/ 3002085 w 6580821"/>
                <a:gd name="connsiteY8497" fmla="*/ 951689 h 1249044"/>
                <a:gd name="connsiteX8498" fmla="*/ 3002085 w 6580821"/>
                <a:gd name="connsiteY8498" fmla="*/ 947051 h 1249044"/>
                <a:gd name="connsiteX8499" fmla="*/ 2997469 w 6580821"/>
                <a:gd name="connsiteY8499" fmla="*/ 947051 h 1249044"/>
                <a:gd name="connsiteX8500" fmla="*/ 2992853 w 6580821"/>
                <a:gd name="connsiteY8500" fmla="*/ 947051 h 1249044"/>
                <a:gd name="connsiteX8501" fmla="*/ 2992853 w 6580821"/>
                <a:gd name="connsiteY8501" fmla="*/ 942412 h 1249044"/>
                <a:gd name="connsiteX8502" fmla="*/ 2988237 w 6580821"/>
                <a:gd name="connsiteY8502" fmla="*/ 942412 h 1249044"/>
                <a:gd name="connsiteX8503" fmla="*/ 2983621 w 6580821"/>
                <a:gd name="connsiteY8503" fmla="*/ 942412 h 1249044"/>
                <a:gd name="connsiteX8504" fmla="*/ 2969773 w 6580821"/>
                <a:gd name="connsiteY8504" fmla="*/ 942412 h 1249044"/>
                <a:gd name="connsiteX8505" fmla="*/ 2965157 w 6580821"/>
                <a:gd name="connsiteY8505" fmla="*/ 942412 h 1249044"/>
                <a:gd name="connsiteX8506" fmla="*/ 2960541 w 6580821"/>
                <a:gd name="connsiteY8506" fmla="*/ 942412 h 1249044"/>
                <a:gd name="connsiteX8507" fmla="*/ 2955925 w 6580821"/>
                <a:gd name="connsiteY8507" fmla="*/ 942412 h 1249044"/>
                <a:gd name="connsiteX8508" fmla="*/ 2955925 w 6580821"/>
                <a:gd name="connsiteY8508" fmla="*/ 947051 h 1249044"/>
                <a:gd name="connsiteX8509" fmla="*/ 2951309 w 6580821"/>
                <a:gd name="connsiteY8509" fmla="*/ 942412 h 1249044"/>
                <a:gd name="connsiteX8510" fmla="*/ 2951309 w 6580821"/>
                <a:gd name="connsiteY8510" fmla="*/ 947051 h 1249044"/>
                <a:gd name="connsiteX8511" fmla="*/ 2946693 w 6580821"/>
                <a:gd name="connsiteY8511" fmla="*/ 947051 h 1249044"/>
                <a:gd name="connsiteX8512" fmla="*/ 2942078 w 6580821"/>
                <a:gd name="connsiteY8512" fmla="*/ 947051 h 1249044"/>
                <a:gd name="connsiteX8513" fmla="*/ 2942078 w 6580821"/>
                <a:gd name="connsiteY8513" fmla="*/ 951689 h 1249044"/>
                <a:gd name="connsiteX8514" fmla="*/ 2937462 w 6580821"/>
                <a:gd name="connsiteY8514" fmla="*/ 951689 h 1249044"/>
                <a:gd name="connsiteX8515" fmla="*/ 2932846 w 6580821"/>
                <a:gd name="connsiteY8515" fmla="*/ 951689 h 1249044"/>
                <a:gd name="connsiteX8516" fmla="*/ 2932846 w 6580821"/>
                <a:gd name="connsiteY8516" fmla="*/ 956328 h 1249044"/>
                <a:gd name="connsiteX8517" fmla="*/ 2928230 w 6580821"/>
                <a:gd name="connsiteY8517" fmla="*/ 956328 h 1249044"/>
                <a:gd name="connsiteX8518" fmla="*/ 2923614 w 6580821"/>
                <a:gd name="connsiteY8518" fmla="*/ 956328 h 1249044"/>
                <a:gd name="connsiteX8519" fmla="*/ 2923614 w 6580821"/>
                <a:gd name="connsiteY8519" fmla="*/ 960967 h 1249044"/>
                <a:gd name="connsiteX8520" fmla="*/ 2918998 w 6580821"/>
                <a:gd name="connsiteY8520" fmla="*/ 960967 h 1249044"/>
                <a:gd name="connsiteX8521" fmla="*/ 2914382 w 6580821"/>
                <a:gd name="connsiteY8521" fmla="*/ 960967 h 1249044"/>
                <a:gd name="connsiteX8522" fmla="*/ 2914382 w 6580821"/>
                <a:gd name="connsiteY8522" fmla="*/ 965605 h 1249044"/>
                <a:gd name="connsiteX8523" fmla="*/ 2909766 w 6580821"/>
                <a:gd name="connsiteY8523" fmla="*/ 965605 h 1249044"/>
                <a:gd name="connsiteX8524" fmla="*/ 2905150 w 6580821"/>
                <a:gd name="connsiteY8524" fmla="*/ 965605 h 1249044"/>
                <a:gd name="connsiteX8525" fmla="*/ 2905150 w 6580821"/>
                <a:gd name="connsiteY8525" fmla="*/ 970244 h 1249044"/>
                <a:gd name="connsiteX8526" fmla="*/ 2900534 w 6580821"/>
                <a:gd name="connsiteY8526" fmla="*/ 970244 h 1249044"/>
                <a:gd name="connsiteX8527" fmla="*/ 2900534 w 6580821"/>
                <a:gd name="connsiteY8527" fmla="*/ 974883 h 1249044"/>
                <a:gd name="connsiteX8528" fmla="*/ 2895918 w 6580821"/>
                <a:gd name="connsiteY8528" fmla="*/ 974883 h 1249044"/>
                <a:gd name="connsiteX8529" fmla="*/ 2891302 w 6580821"/>
                <a:gd name="connsiteY8529" fmla="*/ 974883 h 1249044"/>
                <a:gd name="connsiteX8530" fmla="*/ 2891302 w 6580821"/>
                <a:gd name="connsiteY8530" fmla="*/ 979522 h 1249044"/>
                <a:gd name="connsiteX8531" fmla="*/ 2886686 w 6580821"/>
                <a:gd name="connsiteY8531" fmla="*/ 979522 h 1249044"/>
                <a:gd name="connsiteX8532" fmla="*/ 2882070 w 6580821"/>
                <a:gd name="connsiteY8532" fmla="*/ 979522 h 1249044"/>
                <a:gd name="connsiteX8533" fmla="*/ 2882070 w 6580821"/>
                <a:gd name="connsiteY8533" fmla="*/ 984160 h 1249044"/>
                <a:gd name="connsiteX8534" fmla="*/ 2877454 w 6580821"/>
                <a:gd name="connsiteY8534" fmla="*/ 984160 h 1249044"/>
                <a:gd name="connsiteX8535" fmla="*/ 2877454 w 6580821"/>
                <a:gd name="connsiteY8535" fmla="*/ 988799 h 1249044"/>
                <a:gd name="connsiteX8536" fmla="*/ 2872838 w 6580821"/>
                <a:gd name="connsiteY8536" fmla="*/ 988799 h 1249044"/>
                <a:gd name="connsiteX8537" fmla="*/ 2868222 w 6580821"/>
                <a:gd name="connsiteY8537" fmla="*/ 988799 h 1249044"/>
                <a:gd name="connsiteX8538" fmla="*/ 2868222 w 6580821"/>
                <a:gd name="connsiteY8538" fmla="*/ 993438 h 1249044"/>
                <a:gd name="connsiteX8539" fmla="*/ 2863606 w 6580821"/>
                <a:gd name="connsiteY8539" fmla="*/ 993438 h 1249044"/>
                <a:gd name="connsiteX8540" fmla="*/ 2863606 w 6580821"/>
                <a:gd name="connsiteY8540" fmla="*/ 998076 h 1249044"/>
                <a:gd name="connsiteX8541" fmla="*/ 2858990 w 6580821"/>
                <a:gd name="connsiteY8541" fmla="*/ 998076 h 1249044"/>
                <a:gd name="connsiteX8542" fmla="*/ 2854374 w 6580821"/>
                <a:gd name="connsiteY8542" fmla="*/ 998076 h 1249044"/>
                <a:gd name="connsiteX8543" fmla="*/ 2854374 w 6580821"/>
                <a:gd name="connsiteY8543" fmla="*/ 1002715 h 1249044"/>
                <a:gd name="connsiteX8544" fmla="*/ 2849758 w 6580821"/>
                <a:gd name="connsiteY8544" fmla="*/ 1002715 h 1249044"/>
                <a:gd name="connsiteX8545" fmla="*/ 2849758 w 6580821"/>
                <a:gd name="connsiteY8545" fmla="*/ 1007354 h 1249044"/>
                <a:gd name="connsiteX8546" fmla="*/ 2845142 w 6580821"/>
                <a:gd name="connsiteY8546" fmla="*/ 1007354 h 1249044"/>
                <a:gd name="connsiteX8547" fmla="*/ 2845142 w 6580821"/>
                <a:gd name="connsiteY8547" fmla="*/ 1011992 h 1249044"/>
                <a:gd name="connsiteX8548" fmla="*/ 2840526 w 6580821"/>
                <a:gd name="connsiteY8548" fmla="*/ 1011992 h 1249044"/>
                <a:gd name="connsiteX8549" fmla="*/ 2840526 w 6580821"/>
                <a:gd name="connsiteY8549" fmla="*/ 1016631 h 1249044"/>
                <a:gd name="connsiteX8550" fmla="*/ 2835910 w 6580821"/>
                <a:gd name="connsiteY8550" fmla="*/ 1016631 h 1249044"/>
                <a:gd name="connsiteX8551" fmla="*/ 2835910 w 6580821"/>
                <a:gd name="connsiteY8551" fmla="*/ 1021270 h 1249044"/>
                <a:gd name="connsiteX8552" fmla="*/ 2835910 w 6580821"/>
                <a:gd name="connsiteY8552" fmla="*/ 1025909 h 1249044"/>
                <a:gd name="connsiteX8553" fmla="*/ 2831294 w 6580821"/>
                <a:gd name="connsiteY8553" fmla="*/ 1025909 h 1249044"/>
                <a:gd name="connsiteX8554" fmla="*/ 2826678 w 6580821"/>
                <a:gd name="connsiteY8554" fmla="*/ 1025909 h 1249044"/>
                <a:gd name="connsiteX8555" fmla="*/ 2826678 w 6580821"/>
                <a:gd name="connsiteY8555" fmla="*/ 1030547 h 1249044"/>
                <a:gd name="connsiteX8556" fmla="*/ 2822062 w 6580821"/>
                <a:gd name="connsiteY8556" fmla="*/ 1030547 h 1249044"/>
                <a:gd name="connsiteX8557" fmla="*/ 2822062 w 6580821"/>
                <a:gd name="connsiteY8557" fmla="*/ 1035186 h 1249044"/>
                <a:gd name="connsiteX8558" fmla="*/ 2822062 w 6580821"/>
                <a:gd name="connsiteY8558" fmla="*/ 1039825 h 1249044"/>
                <a:gd name="connsiteX8559" fmla="*/ 2817446 w 6580821"/>
                <a:gd name="connsiteY8559" fmla="*/ 1039825 h 1249044"/>
                <a:gd name="connsiteX8560" fmla="*/ 2817446 w 6580821"/>
                <a:gd name="connsiteY8560" fmla="*/ 1044463 h 1249044"/>
                <a:gd name="connsiteX8561" fmla="*/ 2812831 w 6580821"/>
                <a:gd name="connsiteY8561" fmla="*/ 1044463 h 1249044"/>
                <a:gd name="connsiteX8562" fmla="*/ 2812831 w 6580821"/>
                <a:gd name="connsiteY8562" fmla="*/ 1049102 h 1249044"/>
                <a:gd name="connsiteX8563" fmla="*/ 2808215 w 6580821"/>
                <a:gd name="connsiteY8563" fmla="*/ 1049102 h 1249044"/>
                <a:gd name="connsiteX8564" fmla="*/ 2808215 w 6580821"/>
                <a:gd name="connsiteY8564" fmla="*/ 1053741 h 1249044"/>
                <a:gd name="connsiteX8565" fmla="*/ 2803599 w 6580821"/>
                <a:gd name="connsiteY8565" fmla="*/ 1053741 h 1249044"/>
                <a:gd name="connsiteX8566" fmla="*/ 2803599 w 6580821"/>
                <a:gd name="connsiteY8566" fmla="*/ 1058380 h 1249044"/>
                <a:gd name="connsiteX8567" fmla="*/ 2798983 w 6580821"/>
                <a:gd name="connsiteY8567" fmla="*/ 1058380 h 1249044"/>
                <a:gd name="connsiteX8568" fmla="*/ 2798983 w 6580821"/>
                <a:gd name="connsiteY8568" fmla="*/ 1063018 h 1249044"/>
                <a:gd name="connsiteX8569" fmla="*/ 2798983 w 6580821"/>
                <a:gd name="connsiteY8569" fmla="*/ 1067657 h 1249044"/>
                <a:gd name="connsiteX8570" fmla="*/ 2794367 w 6580821"/>
                <a:gd name="connsiteY8570" fmla="*/ 1067657 h 1249044"/>
                <a:gd name="connsiteX8571" fmla="*/ 2794367 w 6580821"/>
                <a:gd name="connsiteY8571" fmla="*/ 1072296 h 1249044"/>
                <a:gd name="connsiteX8572" fmla="*/ 2789751 w 6580821"/>
                <a:gd name="connsiteY8572" fmla="*/ 1072296 h 1249044"/>
                <a:gd name="connsiteX8573" fmla="*/ 2789751 w 6580821"/>
                <a:gd name="connsiteY8573" fmla="*/ 1076934 h 1249044"/>
                <a:gd name="connsiteX8574" fmla="*/ 2785135 w 6580821"/>
                <a:gd name="connsiteY8574" fmla="*/ 1076934 h 1249044"/>
                <a:gd name="connsiteX8575" fmla="*/ 2785135 w 6580821"/>
                <a:gd name="connsiteY8575" fmla="*/ 1081573 h 1249044"/>
                <a:gd name="connsiteX8576" fmla="*/ 2780519 w 6580821"/>
                <a:gd name="connsiteY8576" fmla="*/ 1081573 h 1249044"/>
                <a:gd name="connsiteX8577" fmla="*/ 2780519 w 6580821"/>
                <a:gd name="connsiteY8577" fmla="*/ 1086212 h 1249044"/>
                <a:gd name="connsiteX8578" fmla="*/ 2775903 w 6580821"/>
                <a:gd name="connsiteY8578" fmla="*/ 1086212 h 1249044"/>
                <a:gd name="connsiteX8579" fmla="*/ 2775903 w 6580821"/>
                <a:gd name="connsiteY8579" fmla="*/ 1090850 h 1249044"/>
                <a:gd name="connsiteX8580" fmla="*/ 2771287 w 6580821"/>
                <a:gd name="connsiteY8580" fmla="*/ 1090850 h 1249044"/>
                <a:gd name="connsiteX8581" fmla="*/ 2771287 w 6580821"/>
                <a:gd name="connsiteY8581" fmla="*/ 1095489 h 1249044"/>
                <a:gd name="connsiteX8582" fmla="*/ 2771287 w 6580821"/>
                <a:gd name="connsiteY8582" fmla="*/ 1100128 h 1249044"/>
                <a:gd name="connsiteX8583" fmla="*/ 2766671 w 6580821"/>
                <a:gd name="connsiteY8583" fmla="*/ 1100128 h 1249044"/>
                <a:gd name="connsiteX8584" fmla="*/ 2762055 w 6580821"/>
                <a:gd name="connsiteY8584" fmla="*/ 1100128 h 1249044"/>
                <a:gd name="connsiteX8585" fmla="*/ 2762055 w 6580821"/>
                <a:gd name="connsiteY8585" fmla="*/ 1104767 h 1249044"/>
                <a:gd name="connsiteX8586" fmla="*/ 2762055 w 6580821"/>
                <a:gd name="connsiteY8586" fmla="*/ 1109405 h 1249044"/>
                <a:gd name="connsiteX8587" fmla="*/ 2757439 w 6580821"/>
                <a:gd name="connsiteY8587" fmla="*/ 1109405 h 1249044"/>
                <a:gd name="connsiteX8588" fmla="*/ 2757439 w 6580821"/>
                <a:gd name="connsiteY8588" fmla="*/ 1114044 h 1249044"/>
                <a:gd name="connsiteX8589" fmla="*/ 2752823 w 6580821"/>
                <a:gd name="connsiteY8589" fmla="*/ 1114044 h 1249044"/>
                <a:gd name="connsiteX8590" fmla="*/ 2748207 w 6580821"/>
                <a:gd name="connsiteY8590" fmla="*/ 1114044 h 1249044"/>
                <a:gd name="connsiteX8591" fmla="*/ 2748207 w 6580821"/>
                <a:gd name="connsiteY8591" fmla="*/ 1118683 h 1249044"/>
                <a:gd name="connsiteX8592" fmla="*/ 2743591 w 6580821"/>
                <a:gd name="connsiteY8592" fmla="*/ 1118683 h 1249044"/>
                <a:gd name="connsiteX8593" fmla="*/ 2743591 w 6580821"/>
                <a:gd name="connsiteY8593" fmla="*/ 1123321 h 1249044"/>
                <a:gd name="connsiteX8594" fmla="*/ 2738975 w 6580821"/>
                <a:gd name="connsiteY8594" fmla="*/ 1123321 h 1249044"/>
                <a:gd name="connsiteX8595" fmla="*/ 2738975 w 6580821"/>
                <a:gd name="connsiteY8595" fmla="*/ 1127960 h 1249044"/>
                <a:gd name="connsiteX8596" fmla="*/ 2734359 w 6580821"/>
                <a:gd name="connsiteY8596" fmla="*/ 1127960 h 1249044"/>
                <a:gd name="connsiteX8597" fmla="*/ 2734359 w 6580821"/>
                <a:gd name="connsiteY8597" fmla="*/ 1132599 h 1249044"/>
                <a:gd name="connsiteX8598" fmla="*/ 2729743 w 6580821"/>
                <a:gd name="connsiteY8598" fmla="*/ 1132599 h 1249044"/>
                <a:gd name="connsiteX8599" fmla="*/ 2729743 w 6580821"/>
                <a:gd name="connsiteY8599" fmla="*/ 1137238 h 1249044"/>
                <a:gd name="connsiteX8600" fmla="*/ 2725127 w 6580821"/>
                <a:gd name="connsiteY8600" fmla="*/ 1137238 h 1249044"/>
                <a:gd name="connsiteX8601" fmla="*/ 2725127 w 6580821"/>
                <a:gd name="connsiteY8601" fmla="*/ 1141876 h 1249044"/>
                <a:gd name="connsiteX8602" fmla="*/ 2720511 w 6580821"/>
                <a:gd name="connsiteY8602" fmla="*/ 1141876 h 1249044"/>
                <a:gd name="connsiteX8603" fmla="*/ 2720511 w 6580821"/>
                <a:gd name="connsiteY8603" fmla="*/ 1146515 h 1249044"/>
                <a:gd name="connsiteX8604" fmla="*/ 2715895 w 6580821"/>
                <a:gd name="connsiteY8604" fmla="*/ 1146515 h 1249044"/>
                <a:gd name="connsiteX8605" fmla="*/ 2715895 w 6580821"/>
                <a:gd name="connsiteY8605" fmla="*/ 1151154 h 1249044"/>
                <a:gd name="connsiteX8606" fmla="*/ 2711279 w 6580821"/>
                <a:gd name="connsiteY8606" fmla="*/ 1151154 h 1249044"/>
                <a:gd name="connsiteX8607" fmla="*/ 2711279 w 6580821"/>
                <a:gd name="connsiteY8607" fmla="*/ 1155792 h 1249044"/>
                <a:gd name="connsiteX8608" fmla="*/ 2706663 w 6580821"/>
                <a:gd name="connsiteY8608" fmla="*/ 1155792 h 1249044"/>
                <a:gd name="connsiteX8609" fmla="*/ 2706663 w 6580821"/>
                <a:gd name="connsiteY8609" fmla="*/ 1160431 h 1249044"/>
                <a:gd name="connsiteX8610" fmla="*/ 2702047 w 6580821"/>
                <a:gd name="connsiteY8610" fmla="*/ 1160431 h 1249044"/>
                <a:gd name="connsiteX8611" fmla="*/ 2697431 w 6580821"/>
                <a:gd name="connsiteY8611" fmla="*/ 1160431 h 1249044"/>
                <a:gd name="connsiteX8612" fmla="*/ 2697431 w 6580821"/>
                <a:gd name="connsiteY8612" fmla="*/ 1165070 h 1249044"/>
                <a:gd name="connsiteX8613" fmla="*/ 2692815 w 6580821"/>
                <a:gd name="connsiteY8613" fmla="*/ 1165070 h 1249044"/>
                <a:gd name="connsiteX8614" fmla="*/ 2692815 w 6580821"/>
                <a:gd name="connsiteY8614" fmla="*/ 1169709 h 1249044"/>
                <a:gd name="connsiteX8615" fmla="*/ 2688200 w 6580821"/>
                <a:gd name="connsiteY8615" fmla="*/ 1169709 h 1249044"/>
                <a:gd name="connsiteX8616" fmla="*/ 2688200 w 6580821"/>
                <a:gd name="connsiteY8616" fmla="*/ 1174347 h 1249044"/>
                <a:gd name="connsiteX8617" fmla="*/ 2683584 w 6580821"/>
                <a:gd name="connsiteY8617" fmla="*/ 1174347 h 1249044"/>
                <a:gd name="connsiteX8618" fmla="*/ 2683584 w 6580821"/>
                <a:gd name="connsiteY8618" fmla="*/ 1178986 h 1249044"/>
                <a:gd name="connsiteX8619" fmla="*/ 2678968 w 6580821"/>
                <a:gd name="connsiteY8619" fmla="*/ 1178986 h 1249044"/>
                <a:gd name="connsiteX8620" fmla="*/ 2674352 w 6580821"/>
                <a:gd name="connsiteY8620" fmla="*/ 1178986 h 1249044"/>
                <a:gd name="connsiteX8621" fmla="*/ 2674352 w 6580821"/>
                <a:gd name="connsiteY8621" fmla="*/ 1183625 h 1249044"/>
                <a:gd name="connsiteX8622" fmla="*/ 2669736 w 6580821"/>
                <a:gd name="connsiteY8622" fmla="*/ 1183625 h 1249044"/>
                <a:gd name="connsiteX8623" fmla="*/ 2669736 w 6580821"/>
                <a:gd name="connsiteY8623" fmla="*/ 1188263 h 1249044"/>
                <a:gd name="connsiteX8624" fmla="*/ 2665120 w 6580821"/>
                <a:gd name="connsiteY8624" fmla="*/ 1183625 h 1249044"/>
                <a:gd name="connsiteX8625" fmla="*/ 2665120 w 6580821"/>
                <a:gd name="connsiteY8625" fmla="*/ 1188263 h 1249044"/>
                <a:gd name="connsiteX8626" fmla="*/ 2660504 w 6580821"/>
                <a:gd name="connsiteY8626" fmla="*/ 1188263 h 1249044"/>
                <a:gd name="connsiteX8627" fmla="*/ 2660504 w 6580821"/>
                <a:gd name="connsiteY8627" fmla="*/ 1192902 h 1249044"/>
                <a:gd name="connsiteX8628" fmla="*/ 2655888 w 6580821"/>
                <a:gd name="connsiteY8628" fmla="*/ 1192902 h 1249044"/>
                <a:gd name="connsiteX8629" fmla="*/ 2651272 w 6580821"/>
                <a:gd name="connsiteY8629" fmla="*/ 1192902 h 1249044"/>
                <a:gd name="connsiteX8630" fmla="*/ 2651272 w 6580821"/>
                <a:gd name="connsiteY8630" fmla="*/ 1197541 h 1249044"/>
                <a:gd name="connsiteX8631" fmla="*/ 2646656 w 6580821"/>
                <a:gd name="connsiteY8631" fmla="*/ 1197541 h 1249044"/>
                <a:gd name="connsiteX8632" fmla="*/ 2646656 w 6580821"/>
                <a:gd name="connsiteY8632" fmla="*/ 1192902 h 1249044"/>
                <a:gd name="connsiteX8633" fmla="*/ 2646656 w 6580821"/>
                <a:gd name="connsiteY8633" fmla="*/ 1188263 h 1249044"/>
                <a:gd name="connsiteX8634" fmla="*/ 2651272 w 6580821"/>
                <a:gd name="connsiteY8634" fmla="*/ 1188263 h 1249044"/>
                <a:gd name="connsiteX8635" fmla="*/ 2651272 w 6580821"/>
                <a:gd name="connsiteY8635" fmla="*/ 1183625 h 1249044"/>
                <a:gd name="connsiteX8636" fmla="*/ 2646656 w 6580821"/>
                <a:gd name="connsiteY8636" fmla="*/ 1183625 h 1249044"/>
                <a:gd name="connsiteX8637" fmla="*/ 2646656 w 6580821"/>
                <a:gd name="connsiteY8637" fmla="*/ 1188263 h 1249044"/>
                <a:gd name="connsiteX8638" fmla="*/ 2642040 w 6580821"/>
                <a:gd name="connsiteY8638" fmla="*/ 1188263 h 1249044"/>
                <a:gd name="connsiteX8639" fmla="*/ 2637424 w 6580821"/>
                <a:gd name="connsiteY8639" fmla="*/ 1188263 h 1249044"/>
                <a:gd name="connsiteX8640" fmla="*/ 2637424 w 6580821"/>
                <a:gd name="connsiteY8640" fmla="*/ 1192902 h 1249044"/>
                <a:gd name="connsiteX8641" fmla="*/ 2632808 w 6580821"/>
                <a:gd name="connsiteY8641" fmla="*/ 1192902 h 1249044"/>
                <a:gd name="connsiteX8642" fmla="*/ 2632808 w 6580821"/>
                <a:gd name="connsiteY8642" fmla="*/ 1197541 h 1249044"/>
                <a:gd name="connsiteX8643" fmla="*/ 2637424 w 6580821"/>
                <a:gd name="connsiteY8643" fmla="*/ 1197541 h 1249044"/>
                <a:gd name="connsiteX8644" fmla="*/ 2642040 w 6580821"/>
                <a:gd name="connsiteY8644" fmla="*/ 1202179 h 1249044"/>
                <a:gd name="connsiteX8645" fmla="*/ 2637424 w 6580821"/>
                <a:gd name="connsiteY8645" fmla="*/ 1202179 h 1249044"/>
                <a:gd name="connsiteX8646" fmla="*/ 2637424 w 6580821"/>
                <a:gd name="connsiteY8646" fmla="*/ 1206818 h 1249044"/>
                <a:gd name="connsiteX8647" fmla="*/ 2632808 w 6580821"/>
                <a:gd name="connsiteY8647" fmla="*/ 1206818 h 1249044"/>
                <a:gd name="connsiteX8648" fmla="*/ 2628192 w 6580821"/>
                <a:gd name="connsiteY8648" fmla="*/ 1206818 h 1249044"/>
                <a:gd name="connsiteX8649" fmla="*/ 2628192 w 6580821"/>
                <a:gd name="connsiteY8649" fmla="*/ 1202179 h 1249044"/>
                <a:gd name="connsiteX8650" fmla="*/ 2628192 w 6580821"/>
                <a:gd name="connsiteY8650" fmla="*/ 1197541 h 1249044"/>
                <a:gd name="connsiteX8651" fmla="*/ 2623576 w 6580821"/>
                <a:gd name="connsiteY8651" fmla="*/ 1197541 h 1249044"/>
                <a:gd name="connsiteX8652" fmla="*/ 2623576 w 6580821"/>
                <a:gd name="connsiteY8652" fmla="*/ 1202179 h 1249044"/>
                <a:gd name="connsiteX8653" fmla="*/ 2618960 w 6580821"/>
                <a:gd name="connsiteY8653" fmla="*/ 1202179 h 1249044"/>
                <a:gd name="connsiteX8654" fmla="*/ 2614344 w 6580821"/>
                <a:gd name="connsiteY8654" fmla="*/ 1202179 h 1249044"/>
                <a:gd name="connsiteX8655" fmla="*/ 2614344 w 6580821"/>
                <a:gd name="connsiteY8655" fmla="*/ 1197541 h 1249044"/>
                <a:gd name="connsiteX8656" fmla="*/ 2609728 w 6580821"/>
                <a:gd name="connsiteY8656" fmla="*/ 1197541 h 1249044"/>
                <a:gd name="connsiteX8657" fmla="*/ 2605112 w 6580821"/>
                <a:gd name="connsiteY8657" fmla="*/ 1197541 h 1249044"/>
                <a:gd name="connsiteX8658" fmla="*/ 2600496 w 6580821"/>
                <a:gd name="connsiteY8658" fmla="*/ 1197541 h 1249044"/>
                <a:gd name="connsiteX8659" fmla="*/ 2600496 w 6580821"/>
                <a:gd name="connsiteY8659" fmla="*/ 1192902 h 1249044"/>
                <a:gd name="connsiteX8660" fmla="*/ 2595880 w 6580821"/>
                <a:gd name="connsiteY8660" fmla="*/ 1192902 h 1249044"/>
                <a:gd name="connsiteX8661" fmla="*/ 2595880 w 6580821"/>
                <a:gd name="connsiteY8661" fmla="*/ 1188263 h 1249044"/>
                <a:gd name="connsiteX8662" fmla="*/ 2600496 w 6580821"/>
                <a:gd name="connsiteY8662" fmla="*/ 1188263 h 1249044"/>
                <a:gd name="connsiteX8663" fmla="*/ 2600496 w 6580821"/>
                <a:gd name="connsiteY8663" fmla="*/ 1183625 h 1249044"/>
                <a:gd name="connsiteX8664" fmla="*/ 2600496 w 6580821"/>
                <a:gd name="connsiteY8664" fmla="*/ 1178986 h 1249044"/>
                <a:gd name="connsiteX8665" fmla="*/ 2605112 w 6580821"/>
                <a:gd name="connsiteY8665" fmla="*/ 1178986 h 1249044"/>
                <a:gd name="connsiteX8666" fmla="*/ 2605112 w 6580821"/>
                <a:gd name="connsiteY8666" fmla="*/ 1174347 h 1249044"/>
                <a:gd name="connsiteX8667" fmla="*/ 2605112 w 6580821"/>
                <a:gd name="connsiteY8667" fmla="*/ 1169709 h 1249044"/>
                <a:gd name="connsiteX8668" fmla="*/ 2609728 w 6580821"/>
                <a:gd name="connsiteY8668" fmla="*/ 1169709 h 1249044"/>
                <a:gd name="connsiteX8669" fmla="*/ 2609728 w 6580821"/>
                <a:gd name="connsiteY8669" fmla="*/ 1165070 h 1249044"/>
                <a:gd name="connsiteX8670" fmla="*/ 2609728 w 6580821"/>
                <a:gd name="connsiteY8670" fmla="*/ 1160431 h 1249044"/>
                <a:gd name="connsiteX8671" fmla="*/ 2614344 w 6580821"/>
                <a:gd name="connsiteY8671" fmla="*/ 1160431 h 1249044"/>
                <a:gd name="connsiteX8672" fmla="*/ 2614344 w 6580821"/>
                <a:gd name="connsiteY8672" fmla="*/ 1155792 h 1249044"/>
                <a:gd name="connsiteX8673" fmla="*/ 2618960 w 6580821"/>
                <a:gd name="connsiteY8673" fmla="*/ 1155792 h 1249044"/>
                <a:gd name="connsiteX8674" fmla="*/ 2618960 w 6580821"/>
                <a:gd name="connsiteY8674" fmla="*/ 1151154 h 1249044"/>
                <a:gd name="connsiteX8675" fmla="*/ 2623576 w 6580821"/>
                <a:gd name="connsiteY8675" fmla="*/ 1151154 h 1249044"/>
                <a:gd name="connsiteX8676" fmla="*/ 2623576 w 6580821"/>
                <a:gd name="connsiteY8676" fmla="*/ 1146515 h 1249044"/>
                <a:gd name="connsiteX8677" fmla="*/ 2623576 w 6580821"/>
                <a:gd name="connsiteY8677" fmla="*/ 1141876 h 1249044"/>
                <a:gd name="connsiteX8678" fmla="*/ 2628192 w 6580821"/>
                <a:gd name="connsiteY8678" fmla="*/ 1141876 h 1249044"/>
                <a:gd name="connsiteX8679" fmla="*/ 2628192 w 6580821"/>
                <a:gd name="connsiteY8679" fmla="*/ 1137238 h 1249044"/>
                <a:gd name="connsiteX8680" fmla="*/ 2632808 w 6580821"/>
                <a:gd name="connsiteY8680" fmla="*/ 1137238 h 1249044"/>
                <a:gd name="connsiteX8681" fmla="*/ 2632808 w 6580821"/>
                <a:gd name="connsiteY8681" fmla="*/ 1132599 h 1249044"/>
                <a:gd name="connsiteX8682" fmla="*/ 2632808 w 6580821"/>
                <a:gd name="connsiteY8682" fmla="*/ 1127960 h 1249044"/>
                <a:gd name="connsiteX8683" fmla="*/ 2637424 w 6580821"/>
                <a:gd name="connsiteY8683" fmla="*/ 1127960 h 1249044"/>
                <a:gd name="connsiteX8684" fmla="*/ 2637424 w 6580821"/>
                <a:gd name="connsiteY8684" fmla="*/ 1123321 h 1249044"/>
                <a:gd name="connsiteX8685" fmla="*/ 2642040 w 6580821"/>
                <a:gd name="connsiteY8685" fmla="*/ 1123321 h 1249044"/>
                <a:gd name="connsiteX8686" fmla="*/ 2642040 w 6580821"/>
                <a:gd name="connsiteY8686" fmla="*/ 1118683 h 1249044"/>
                <a:gd name="connsiteX8687" fmla="*/ 2642040 w 6580821"/>
                <a:gd name="connsiteY8687" fmla="*/ 1114044 h 1249044"/>
                <a:gd name="connsiteX8688" fmla="*/ 2646656 w 6580821"/>
                <a:gd name="connsiteY8688" fmla="*/ 1114044 h 1249044"/>
                <a:gd name="connsiteX8689" fmla="*/ 2646656 w 6580821"/>
                <a:gd name="connsiteY8689" fmla="*/ 1109405 h 1249044"/>
                <a:gd name="connsiteX8690" fmla="*/ 2651272 w 6580821"/>
                <a:gd name="connsiteY8690" fmla="*/ 1109405 h 1249044"/>
                <a:gd name="connsiteX8691" fmla="*/ 2655888 w 6580821"/>
                <a:gd name="connsiteY8691" fmla="*/ 1104767 h 1249044"/>
                <a:gd name="connsiteX8692" fmla="*/ 2660504 w 6580821"/>
                <a:gd name="connsiteY8692" fmla="*/ 1104767 h 1249044"/>
                <a:gd name="connsiteX8693" fmla="*/ 2660504 w 6580821"/>
                <a:gd name="connsiteY8693" fmla="*/ 1100128 h 1249044"/>
                <a:gd name="connsiteX8694" fmla="*/ 2665120 w 6580821"/>
                <a:gd name="connsiteY8694" fmla="*/ 1100128 h 1249044"/>
                <a:gd name="connsiteX8695" fmla="*/ 2665120 w 6580821"/>
                <a:gd name="connsiteY8695" fmla="*/ 1095489 h 1249044"/>
                <a:gd name="connsiteX8696" fmla="*/ 2669736 w 6580821"/>
                <a:gd name="connsiteY8696" fmla="*/ 1095489 h 1249044"/>
                <a:gd name="connsiteX8697" fmla="*/ 2674352 w 6580821"/>
                <a:gd name="connsiteY8697" fmla="*/ 1095489 h 1249044"/>
                <a:gd name="connsiteX8698" fmla="*/ 2674352 w 6580821"/>
                <a:gd name="connsiteY8698" fmla="*/ 1090850 h 1249044"/>
                <a:gd name="connsiteX8699" fmla="*/ 2678968 w 6580821"/>
                <a:gd name="connsiteY8699" fmla="*/ 1090850 h 1249044"/>
                <a:gd name="connsiteX8700" fmla="*/ 2678968 w 6580821"/>
                <a:gd name="connsiteY8700" fmla="*/ 1086212 h 1249044"/>
                <a:gd name="connsiteX8701" fmla="*/ 2683584 w 6580821"/>
                <a:gd name="connsiteY8701" fmla="*/ 1086212 h 1249044"/>
                <a:gd name="connsiteX8702" fmla="*/ 2683584 w 6580821"/>
                <a:gd name="connsiteY8702" fmla="*/ 1081573 h 1249044"/>
                <a:gd name="connsiteX8703" fmla="*/ 2688200 w 6580821"/>
                <a:gd name="connsiteY8703" fmla="*/ 1081573 h 1249044"/>
                <a:gd name="connsiteX8704" fmla="*/ 2688200 w 6580821"/>
                <a:gd name="connsiteY8704" fmla="*/ 1076934 h 1249044"/>
                <a:gd name="connsiteX8705" fmla="*/ 2692815 w 6580821"/>
                <a:gd name="connsiteY8705" fmla="*/ 1076934 h 1249044"/>
                <a:gd name="connsiteX8706" fmla="*/ 2692815 w 6580821"/>
                <a:gd name="connsiteY8706" fmla="*/ 1072296 h 1249044"/>
                <a:gd name="connsiteX8707" fmla="*/ 2697431 w 6580821"/>
                <a:gd name="connsiteY8707" fmla="*/ 1072296 h 1249044"/>
                <a:gd name="connsiteX8708" fmla="*/ 2697431 w 6580821"/>
                <a:gd name="connsiteY8708" fmla="*/ 1067657 h 1249044"/>
                <a:gd name="connsiteX8709" fmla="*/ 2702047 w 6580821"/>
                <a:gd name="connsiteY8709" fmla="*/ 1067657 h 1249044"/>
                <a:gd name="connsiteX8710" fmla="*/ 2702047 w 6580821"/>
                <a:gd name="connsiteY8710" fmla="*/ 1063018 h 1249044"/>
                <a:gd name="connsiteX8711" fmla="*/ 2706663 w 6580821"/>
                <a:gd name="connsiteY8711" fmla="*/ 1063018 h 1249044"/>
                <a:gd name="connsiteX8712" fmla="*/ 2706663 w 6580821"/>
                <a:gd name="connsiteY8712" fmla="*/ 1058380 h 1249044"/>
                <a:gd name="connsiteX8713" fmla="*/ 2711279 w 6580821"/>
                <a:gd name="connsiteY8713" fmla="*/ 1058380 h 1249044"/>
                <a:gd name="connsiteX8714" fmla="*/ 2711279 w 6580821"/>
                <a:gd name="connsiteY8714" fmla="*/ 1053741 h 1249044"/>
                <a:gd name="connsiteX8715" fmla="*/ 2715895 w 6580821"/>
                <a:gd name="connsiteY8715" fmla="*/ 1053741 h 1249044"/>
                <a:gd name="connsiteX8716" fmla="*/ 2715895 w 6580821"/>
                <a:gd name="connsiteY8716" fmla="*/ 1049102 h 1249044"/>
                <a:gd name="connsiteX8717" fmla="*/ 2720511 w 6580821"/>
                <a:gd name="connsiteY8717" fmla="*/ 1049102 h 1249044"/>
                <a:gd name="connsiteX8718" fmla="*/ 2720511 w 6580821"/>
                <a:gd name="connsiteY8718" fmla="*/ 1044463 h 1249044"/>
                <a:gd name="connsiteX8719" fmla="*/ 2725127 w 6580821"/>
                <a:gd name="connsiteY8719" fmla="*/ 1044463 h 1249044"/>
                <a:gd name="connsiteX8720" fmla="*/ 2725127 w 6580821"/>
                <a:gd name="connsiteY8720" fmla="*/ 1039825 h 1249044"/>
                <a:gd name="connsiteX8721" fmla="*/ 2729743 w 6580821"/>
                <a:gd name="connsiteY8721" fmla="*/ 1039825 h 1249044"/>
                <a:gd name="connsiteX8722" fmla="*/ 2729743 w 6580821"/>
                <a:gd name="connsiteY8722" fmla="*/ 1035186 h 1249044"/>
                <a:gd name="connsiteX8723" fmla="*/ 2734359 w 6580821"/>
                <a:gd name="connsiteY8723" fmla="*/ 1035186 h 1249044"/>
                <a:gd name="connsiteX8724" fmla="*/ 2734359 w 6580821"/>
                <a:gd name="connsiteY8724" fmla="*/ 1030547 h 1249044"/>
                <a:gd name="connsiteX8725" fmla="*/ 2738975 w 6580821"/>
                <a:gd name="connsiteY8725" fmla="*/ 1030547 h 1249044"/>
                <a:gd name="connsiteX8726" fmla="*/ 2738975 w 6580821"/>
                <a:gd name="connsiteY8726" fmla="*/ 1025909 h 1249044"/>
                <a:gd name="connsiteX8727" fmla="*/ 2743591 w 6580821"/>
                <a:gd name="connsiteY8727" fmla="*/ 1025909 h 1249044"/>
                <a:gd name="connsiteX8728" fmla="*/ 2743591 w 6580821"/>
                <a:gd name="connsiteY8728" fmla="*/ 1021270 h 1249044"/>
                <a:gd name="connsiteX8729" fmla="*/ 2748207 w 6580821"/>
                <a:gd name="connsiteY8729" fmla="*/ 1021270 h 1249044"/>
                <a:gd name="connsiteX8730" fmla="*/ 2748207 w 6580821"/>
                <a:gd name="connsiteY8730" fmla="*/ 1016631 h 1249044"/>
                <a:gd name="connsiteX8731" fmla="*/ 2752823 w 6580821"/>
                <a:gd name="connsiteY8731" fmla="*/ 1016631 h 1249044"/>
                <a:gd name="connsiteX8732" fmla="*/ 2752823 w 6580821"/>
                <a:gd name="connsiteY8732" fmla="*/ 1011992 h 1249044"/>
                <a:gd name="connsiteX8733" fmla="*/ 2752823 w 6580821"/>
                <a:gd name="connsiteY8733" fmla="*/ 1007354 h 1249044"/>
                <a:gd name="connsiteX8734" fmla="*/ 2757439 w 6580821"/>
                <a:gd name="connsiteY8734" fmla="*/ 1011992 h 1249044"/>
                <a:gd name="connsiteX8735" fmla="*/ 2757439 w 6580821"/>
                <a:gd name="connsiteY8735" fmla="*/ 1007354 h 1249044"/>
                <a:gd name="connsiteX8736" fmla="*/ 2757439 w 6580821"/>
                <a:gd name="connsiteY8736" fmla="*/ 1002715 h 1249044"/>
                <a:gd name="connsiteX8737" fmla="*/ 2762055 w 6580821"/>
                <a:gd name="connsiteY8737" fmla="*/ 1002715 h 1249044"/>
                <a:gd name="connsiteX8738" fmla="*/ 2762055 w 6580821"/>
                <a:gd name="connsiteY8738" fmla="*/ 998076 h 1249044"/>
                <a:gd name="connsiteX8739" fmla="*/ 2766671 w 6580821"/>
                <a:gd name="connsiteY8739" fmla="*/ 998076 h 1249044"/>
                <a:gd name="connsiteX8740" fmla="*/ 2766671 w 6580821"/>
                <a:gd name="connsiteY8740" fmla="*/ 993438 h 1249044"/>
                <a:gd name="connsiteX8741" fmla="*/ 2771287 w 6580821"/>
                <a:gd name="connsiteY8741" fmla="*/ 993438 h 1249044"/>
                <a:gd name="connsiteX8742" fmla="*/ 2771287 w 6580821"/>
                <a:gd name="connsiteY8742" fmla="*/ 988799 h 1249044"/>
                <a:gd name="connsiteX8743" fmla="*/ 2775903 w 6580821"/>
                <a:gd name="connsiteY8743" fmla="*/ 988799 h 1249044"/>
                <a:gd name="connsiteX8744" fmla="*/ 2775903 w 6580821"/>
                <a:gd name="connsiteY8744" fmla="*/ 984160 h 1249044"/>
                <a:gd name="connsiteX8745" fmla="*/ 2780519 w 6580821"/>
                <a:gd name="connsiteY8745" fmla="*/ 984160 h 1249044"/>
                <a:gd name="connsiteX8746" fmla="*/ 2780519 w 6580821"/>
                <a:gd name="connsiteY8746" fmla="*/ 979522 h 1249044"/>
                <a:gd name="connsiteX8747" fmla="*/ 2780519 w 6580821"/>
                <a:gd name="connsiteY8747" fmla="*/ 974883 h 1249044"/>
                <a:gd name="connsiteX8748" fmla="*/ 2785135 w 6580821"/>
                <a:gd name="connsiteY8748" fmla="*/ 974883 h 1249044"/>
                <a:gd name="connsiteX8749" fmla="*/ 2785135 w 6580821"/>
                <a:gd name="connsiteY8749" fmla="*/ 970244 h 1249044"/>
                <a:gd name="connsiteX8750" fmla="*/ 2789751 w 6580821"/>
                <a:gd name="connsiteY8750" fmla="*/ 970244 h 1249044"/>
                <a:gd name="connsiteX8751" fmla="*/ 2789751 w 6580821"/>
                <a:gd name="connsiteY8751" fmla="*/ 965605 h 1249044"/>
                <a:gd name="connsiteX8752" fmla="*/ 2794367 w 6580821"/>
                <a:gd name="connsiteY8752" fmla="*/ 965605 h 1249044"/>
                <a:gd name="connsiteX8753" fmla="*/ 2794367 w 6580821"/>
                <a:gd name="connsiteY8753" fmla="*/ 960967 h 1249044"/>
                <a:gd name="connsiteX8754" fmla="*/ 2798983 w 6580821"/>
                <a:gd name="connsiteY8754" fmla="*/ 960967 h 1249044"/>
                <a:gd name="connsiteX8755" fmla="*/ 2798983 w 6580821"/>
                <a:gd name="connsiteY8755" fmla="*/ 956328 h 1249044"/>
                <a:gd name="connsiteX8756" fmla="*/ 2798983 w 6580821"/>
                <a:gd name="connsiteY8756" fmla="*/ 951689 h 1249044"/>
                <a:gd name="connsiteX8757" fmla="*/ 2803599 w 6580821"/>
                <a:gd name="connsiteY8757" fmla="*/ 951689 h 1249044"/>
                <a:gd name="connsiteX8758" fmla="*/ 2803599 w 6580821"/>
                <a:gd name="connsiteY8758" fmla="*/ 947051 h 1249044"/>
                <a:gd name="connsiteX8759" fmla="*/ 2808215 w 6580821"/>
                <a:gd name="connsiteY8759" fmla="*/ 947051 h 1249044"/>
                <a:gd name="connsiteX8760" fmla="*/ 2808215 w 6580821"/>
                <a:gd name="connsiteY8760" fmla="*/ 942412 h 1249044"/>
                <a:gd name="connsiteX8761" fmla="*/ 2812831 w 6580821"/>
                <a:gd name="connsiteY8761" fmla="*/ 942412 h 1249044"/>
                <a:gd name="connsiteX8762" fmla="*/ 2812831 w 6580821"/>
                <a:gd name="connsiteY8762" fmla="*/ 937773 h 1249044"/>
                <a:gd name="connsiteX8763" fmla="*/ 2817446 w 6580821"/>
                <a:gd name="connsiteY8763" fmla="*/ 937773 h 1249044"/>
                <a:gd name="connsiteX8764" fmla="*/ 2817446 w 6580821"/>
                <a:gd name="connsiteY8764" fmla="*/ 933134 h 1249044"/>
                <a:gd name="connsiteX8765" fmla="*/ 2822062 w 6580821"/>
                <a:gd name="connsiteY8765" fmla="*/ 928496 h 1249044"/>
                <a:gd name="connsiteX8766" fmla="*/ 2822062 w 6580821"/>
                <a:gd name="connsiteY8766" fmla="*/ 923857 h 1249044"/>
                <a:gd name="connsiteX8767" fmla="*/ 2826678 w 6580821"/>
                <a:gd name="connsiteY8767" fmla="*/ 923857 h 1249044"/>
                <a:gd name="connsiteX8768" fmla="*/ 2826678 w 6580821"/>
                <a:gd name="connsiteY8768" fmla="*/ 919218 h 1249044"/>
                <a:gd name="connsiteX8769" fmla="*/ 2831294 w 6580821"/>
                <a:gd name="connsiteY8769" fmla="*/ 919218 h 1249044"/>
                <a:gd name="connsiteX8770" fmla="*/ 2831294 w 6580821"/>
                <a:gd name="connsiteY8770" fmla="*/ 914580 h 1249044"/>
                <a:gd name="connsiteX8771" fmla="*/ 2835910 w 6580821"/>
                <a:gd name="connsiteY8771" fmla="*/ 914580 h 1249044"/>
                <a:gd name="connsiteX8772" fmla="*/ 2835910 w 6580821"/>
                <a:gd name="connsiteY8772" fmla="*/ 909941 h 1249044"/>
                <a:gd name="connsiteX8773" fmla="*/ 2835910 w 6580821"/>
                <a:gd name="connsiteY8773" fmla="*/ 905302 h 1249044"/>
                <a:gd name="connsiteX8774" fmla="*/ 2840526 w 6580821"/>
                <a:gd name="connsiteY8774" fmla="*/ 905302 h 1249044"/>
                <a:gd name="connsiteX8775" fmla="*/ 2840526 w 6580821"/>
                <a:gd name="connsiteY8775" fmla="*/ 900664 h 1249044"/>
                <a:gd name="connsiteX8776" fmla="*/ 2845142 w 6580821"/>
                <a:gd name="connsiteY8776" fmla="*/ 900664 h 1249044"/>
                <a:gd name="connsiteX8777" fmla="*/ 2845142 w 6580821"/>
                <a:gd name="connsiteY8777" fmla="*/ 896025 h 1249044"/>
                <a:gd name="connsiteX8778" fmla="*/ 2849758 w 6580821"/>
                <a:gd name="connsiteY8778" fmla="*/ 896025 h 1249044"/>
                <a:gd name="connsiteX8779" fmla="*/ 2849758 w 6580821"/>
                <a:gd name="connsiteY8779" fmla="*/ 891386 h 1249044"/>
                <a:gd name="connsiteX8780" fmla="*/ 2854374 w 6580821"/>
                <a:gd name="connsiteY8780" fmla="*/ 891386 h 1249044"/>
                <a:gd name="connsiteX8781" fmla="*/ 2854374 w 6580821"/>
                <a:gd name="connsiteY8781" fmla="*/ 886747 h 1249044"/>
                <a:gd name="connsiteX8782" fmla="*/ 2854374 w 6580821"/>
                <a:gd name="connsiteY8782" fmla="*/ 882109 h 1249044"/>
                <a:gd name="connsiteX8783" fmla="*/ 2858990 w 6580821"/>
                <a:gd name="connsiteY8783" fmla="*/ 882109 h 1249044"/>
                <a:gd name="connsiteX8784" fmla="*/ 2858990 w 6580821"/>
                <a:gd name="connsiteY8784" fmla="*/ 877470 h 1249044"/>
                <a:gd name="connsiteX8785" fmla="*/ 2863606 w 6580821"/>
                <a:gd name="connsiteY8785" fmla="*/ 877470 h 1249044"/>
                <a:gd name="connsiteX8786" fmla="*/ 2863606 w 6580821"/>
                <a:gd name="connsiteY8786" fmla="*/ 872831 h 1249044"/>
                <a:gd name="connsiteX8787" fmla="*/ 2868222 w 6580821"/>
                <a:gd name="connsiteY8787" fmla="*/ 872831 h 1249044"/>
                <a:gd name="connsiteX8788" fmla="*/ 2868222 w 6580821"/>
                <a:gd name="connsiteY8788" fmla="*/ 868193 h 1249044"/>
                <a:gd name="connsiteX8789" fmla="*/ 2868222 w 6580821"/>
                <a:gd name="connsiteY8789" fmla="*/ 863554 h 1249044"/>
                <a:gd name="connsiteX8790" fmla="*/ 2872838 w 6580821"/>
                <a:gd name="connsiteY8790" fmla="*/ 863554 h 1249044"/>
                <a:gd name="connsiteX8791" fmla="*/ 2872838 w 6580821"/>
                <a:gd name="connsiteY8791" fmla="*/ 858915 h 1249044"/>
                <a:gd name="connsiteX8792" fmla="*/ 2877454 w 6580821"/>
                <a:gd name="connsiteY8792" fmla="*/ 858915 h 1249044"/>
                <a:gd name="connsiteX8793" fmla="*/ 2877454 w 6580821"/>
                <a:gd name="connsiteY8793" fmla="*/ 854276 h 1249044"/>
                <a:gd name="connsiteX8794" fmla="*/ 2882070 w 6580821"/>
                <a:gd name="connsiteY8794" fmla="*/ 854276 h 1249044"/>
                <a:gd name="connsiteX8795" fmla="*/ 2882070 w 6580821"/>
                <a:gd name="connsiteY8795" fmla="*/ 849638 h 1249044"/>
                <a:gd name="connsiteX8796" fmla="*/ 2886686 w 6580821"/>
                <a:gd name="connsiteY8796" fmla="*/ 849638 h 1249044"/>
                <a:gd name="connsiteX8797" fmla="*/ 2886686 w 6580821"/>
                <a:gd name="connsiteY8797" fmla="*/ 844999 h 1249044"/>
                <a:gd name="connsiteX8798" fmla="*/ 2891302 w 6580821"/>
                <a:gd name="connsiteY8798" fmla="*/ 844999 h 1249044"/>
                <a:gd name="connsiteX8799" fmla="*/ 2891302 w 6580821"/>
                <a:gd name="connsiteY8799" fmla="*/ 840360 h 1249044"/>
                <a:gd name="connsiteX8800" fmla="*/ 2891302 w 6580821"/>
                <a:gd name="connsiteY8800" fmla="*/ 835722 h 1249044"/>
                <a:gd name="connsiteX8801" fmla="*/ 2895918 w 6580821"/>
                <a:gd name="connsiteY8801" fmla="*/ 835722 h 1249044"/>
                <a:gd name="connsiteX8802" fmla="*/ 2895918 w 6580821"/>
                <a:gd name="connsiteY8802" fmla="*/ 831083 h 1249044"/>
                <a:gd name="connsiteX8803" fmla="*/ 2900534 w 6580821"/>
                <a:gd name="connsiteY8803" fmla="*/ 831083 h 1249044"/>
                <a:gd name="connsiteX8804" fmla="*/ 2900534 w 6580821"/>
                <a:gd name="connsiteY8804" fmla="*/ 826444 h 1249044"/>
                <a:gd name="connsiteX8805" fmla="*/ 2905150 w 6580821"/>
                <a:gd name="connsiteY8805" fmla="*/ 826444 h 1249044"/>
                <a:gd name="connsiteX8806" fmla="*/ 2905150 w 6580821"/>
                <a:gd name="connsiteY8806" fmla="*/ 821806 h 1249044"/>
                <a:gd name="connsiteX8807" fmla="*/ 2905150 w 6580821"/>
                <a:gd name="connsiteY8807" fmla="*/ 817167 h 1249044"/>
                <a:gd name="connsiteX8808" fmla="*/ 2909766 w 6580821"/>
                <a:gd name="connsiteY8808" fmla="*/ 817167 h 1249044"/>
                <a:gd name="connsiteX8809" fmla="*/ 2909766 w 6580821"/>
                <a:gd name="connsiteY8809" fmla="*/ 812528 h 1249044"/>
                <a:gd name="connsiteX8810" fmla="*/ 2914382 w 6580821"/>
                <a:gd name="connsiteY8810" fmla="*/ 812528 h 1249044"/>
                <a:gd name="connsiteX8811" fmla="*/ 2914382 w 6580821"/>
                <a:gd name="connsiteY8811" fmla="*/ 807889 h 1249044"/>
                <a:gd name="connsiteX8812" fmla="*/ 2918998 w 6580821"/>
                <a:gd name="connsiteY8812" fmla="*/ 807889 h 1249044"/>
                <a:gd name="connsiteX8813" fmla="*/ 2918998 w 6580821"/>
                <a:gd name="connsiteY8813" fmla="*/ 803251 h 1249044"/>
                <a:gd name="connsiteX8814" fmla="*/ 2923614 w 6580821"/>
                <a:gd name="connsiteY8814" fmla="*/ 803251 h 1249044"/>
                <a:gd name="connsiteX8815" fmla="*/ 2923614 w 6580821"/>
                <a:gd name="connsiteY8815" fmla="*/ 798612 h 1249044"/>
                <a:gd name="connsiteX8816" fmla="*/ 2923614 w 6580821"/>
                <a:gd name="connsiteY8816" fmla="*/ 793973 h 1249044"/>
                <a:gd name="connsiteX8817" fmla="*/ 2928230 w 6580821"/>
                <a:gd name="connsiteY8817" fmla="*/ 793973 h 1249044"/>
                <a:gd name="connsiteX8818" fmla="*/ 2928230 w 6580821"/>
                <a:gd name="connsiteY8818" fmla="*/ 789335 h 1249044"/>
                <a:gd name="connsiteX8819" fmla="*/ 2932846 w 6580821"/>
                <a:gd name="connsiteY8819" fmla="*/ 789335 h 1249044"/>
                <a:gd name="connsiteX8820" fmla="*/ 2932846 w 6580821"/>
                <a:gd name="connsiteY8820" fmla="*/ 784696 h 1249044"/>
                <a:gd name="connsiteX8821" fmla="*/ 2937462 w 6580821"/>
                <a:gd name="connsiteY8821" fmla="*/ 784696 h 1249044"/>
                <a:gd name="connsiteX8822" fmla="*/ 2937462 w 6580821"/>
                <a:gd name="connsiteY8822" fmla="*/ 780057 h 1249044"/>
                <a:gd name="connsiteX8823" fmla="*/ 2932846 w 6580821"/>
                <a:gd name="connsiteY8823" fmla="*/ 780057 h 1249044"/>
                <a:gd name="connsiteX8824" fmla="*/ 2932846 w 6580821"/>
                <a:gd name="connsiteY8824" fmla="*/ 775418 h 1249044"/>
                <a:gd name="connsiteX8825" fmla="*/ 2928230 w 6580821"/>
                <a:gd name="connsiteY8825" fmla="*/ 775418 h 1249044"/>
                <a:gd name="connsiteX8826" fmla="*/ 2923614 w 6580821"/>
                <a:gd name="connsiteY8826" fmla="*/ 775418 h 1249044"/>
                <a:gd name="connsiteX8827" fmla="*/ 2918998 w 6580821"/>
                <a:gd name="connsiteY8827" fmla="*/ 775418 h 1249044"/>
                <a:gd name="connsiteX8828" fmla="*/ 2914382 w 6580821"/>
                <a:gd name="connsiteY8828" fmla="*/ 775418 h 1249044"/>
                <a:gd name="connsiteX8829" fmla="*/ 2914382 w 6580821"/>
                <a:gd name="connsiteY8829" fmla="*/ 770780 h 1249044"/>
                <a:gd name="connsiteX8830" fmla="*/ 2909766 w 6580821"/>
                <a:gd name="connsiteY8830" fmla="*/ 770780 h 1249044"/>
                <a:gd name="connsiteX8831" fmla="*/ 2905150 w 6580821"/>
                <a:gd name="connsiteY8831" fmla="*/ 770780 h 1249044"/>
                <a:gd name="connsiteX8832" fmla="*/ 2905150 w 6580821"/>
                <a:gd name="connsiteY8832" fmla="*/ 766141 h 1249044"/>
                <a:gd name="connsiteX8833" fmla="*/ 2900534 w 6580821"/>
                <a:gd name="connsiteY8833" fmla="*/ 766141 h 1249044"/>
                <a:gd name="connsiteX8834" fmla="*/ 2900534 w 6580821"/>
                <a:gd name="connsiteY8834" fmla="*/ 770780 h 1249044"/>
                <a:gd name="connsiteX8835" fmla="*/ 2900534 w 6580821"/>
                <a:gd name="connsiteY8835" fmla="*/ 775418 h 1249044"/>
                <a:gd name="connsiteX8836" fmla="*/ 2895918 w 6580821"/>
                <a:gd name="connsiteY8836" fmla="*/ 789335 h 1249044"/>
                <a:gd name="connsiteX8837" fmla="*/ 2891302 w 6580821"/>
                <a:gd name="connsiteY8837" fmla="*/ 789335 h 1249044"/>
                <a:gd name="connsiteX8838" fmla="*/ 2891302 w 6580821"/>
                <a:gd name="connsiteY8838" fmla="*/ 793973 h 1249044"/>
                <a:gd name="connsiteX8839" fmla="*/ 2891302 w 6580821"/>
                <a:gd name="connsiteY8839" fmla="*/ 798612 h 1249044"/>
                <a:gd name="connsiteX8840" fmla="*/ 2886686 w 6580821"/>
                <a:gd name="connsiteY8840" fmla="*/ 798612 h 1249044"/>
                <a:gd name="connsiteX8841" fmla="*/ 2886686 w 6580821"/>
                <a:gd name="connsiteY8841" fmla="*/ 803251 h 1249044"/>
                <a:gd name="connsiteX8842" fmla="*/ 2886686 w 6580821"/>
                <a:gd name="connsiteY8842" fmla="*/ 807889 h 1249044"/>
                <a:gd name="connsiteX8843" fmla="*/ 2886686 w 6580821"/>
                <a:gd name="connsiteY8843" fmla="*/ 812528 h 1249044"/>
                <a:gd name="connsiteX8844" fmla="*/ 2882070 w 6580821"/>
                <a:gd name="connsiteY8844" fmla="*/ 812528 h 1249044"/>
                <a:gd name="connsiteX8845" fmla="*/ 2882070 w 6580821"/>
                <a:gd name="connsiteY8845" fmla="*/ 817167 h 1249044"/>
                <a:gd name="connsiteX8846" fmla="*/ 2877454 w 6580821"/>
                <a:gd name="connsiteY8846" fmla="*/ 817167 h 1249044"/>
                <a:gd name="connsiteX8847" fmla="*/ 2877454 w 6580821"/>
                <a:gd name="connsiteY8847" fmla="*/ 821806 h 1249044"/>
                <a:gd name="connsiteX8848" fmla="*/ 2872838 w 6580821"/>
                <a:gd name="connsiteY8848" fmla="*/ 821806 h 1249044"/>
                <a:gd name="connsiteX8849" fmla="*/ 2868222 w 6580821"/>
                <a:gd name="connsiteY8849" fmla="*/ 821806 h 1249044"/>
                <a:gd name="connsiteX8850" fmla="*/ 2868222 w 6580821"/>
                <a:gd name="connsiteY8850" fmla="*/ 817167 h 1249044"/>
                <a:gd name="connsiteX8851" fmla="*/ 2863606 w 6580821"/>
                <a:gd name="connsiteY8851" fmla="*/ 817167 h 1249044"/>
                <a:gd name="connsiteX8852" fmla="*/ 2858990 w 6580821"/>
                <a:gd name="connsiteY8852" fmla="*/ 817167 h 1249044"/>
                <a:gd name="connsiteX8853" fmla="*/ 2858990 w 6580821"/>
                <a:gd name="connsiteY8853" fmla="*/ 821806 h 1249044"/>
                <a:gd name="connsiteX8854" fmla="*/ 2854374 w 6580821"/>
                <a:gd name="connsiteY8854" fmla="*/ 821806 h 1249044"/>
                <a:gd name="connsiteX8855" fmla="*/ 2854374 w 6580821"/>
                <a:gd name="connsiteY8855" fmla="*/ 826444 h 1249044"/>
                <a:gd name="connsiteX8856" fmla="*/ 2849758 w 6580821"/>
                <a:gd name="connsiteY8856" fmla="*/ 826444 h 1249044"/>
                <a:gd name="connsiteX8857" fmla="*/ 2845142 w 6580821"/>
                <a:gd name="connsiteY8857" fmla="*/ 826444 h 1249044"/>
                <a:gd name="connsiteX8858" fmla="*/ 2845142 w 6580821"/>
                <a:gd name="connsiteY8858" fmla="*/ 831083 h 1249044"/>
                <a:gd name="connsiteX8859" fmla="*/ 2840526 w 6580821"/>
                <a:gd name="connsiteY8859" fmla="*/ 831083 h 1249044"/>
                <a:gd name="connsiteX8860" fmla="*/ 2840526 w 6580821"/>
                <a:gd name="connsiteY8860" fmla="*/ 835722 h 1249044"/>
                <a:gd name="connsiteX8861" fmla="*/ 2835910 w 6580821"/>
                <a:gd name="connsiteY8861" fmla="*/ 835722 h 1249044"/>
                <a:gd name="connsiteX8862" fmla="*/ 2831294 w 6580821"/>
                <a:gd name="connsiteY8862" fmla="*/ 835722 h 1249044"/>
                <a:gd name="connsiteX8863" fmla="*/ 2826678 w 6580821"/>
                <a:gd name="connsiteY8863" fmla="*/ 835722 h 1249044"/>
                <a:gd name="connsiteX8864" fmla="*/ 2822062 w 6580821"/>
                <a:gd name="connsiteY8864" fmla="*/ 835722 h 1249044"/>
                <a:gd name="connsiteX8865" fmla="*/ 2822062 w 6580821"/>
                <a:gd name="connsiteY8865" fmla="*/ 840360 h 1249044"/>
                <a:gd name="connsiteX8866" fmla="*/ 2817446 w 6580821"/>
                <a:gd name="connsiteY8866" fmla="*/ 840360 h 1249044"/>
                <a:gd name="connsiteX8867" fmla="*/ 2812831 w 6580821"/>
                <a:gd name="connsiteY8867" fmla="*/ 840360 h 1249044"/>
                <a:gd name="connsiteX8868" fmla="*/ 2808215 w 6580821"/>
                <a:gd name="connsiteY8868" fmla="*/ 840360 h 1249044"/>
                <a:gd name="connsiteX8869" fmla="*/ 2803599 w 6580821"/>
                <a:gd name="connsiteY8869" fmla="*/ 840360 h 1249044"/>
                <a:gd name="connsiteX8870" fmla="*/ 2798983 w 6580821"/>
                <a:gd name="connsiteY8870" fmla="*/ 840360 h 1249044"/>
                <a:gd name="connsiteX8871" fmla="*/ 2798983 w 6580821"/>
                <a:gd name="connsiteY8871" fmla="*/ 835722 h 1249044"/>
                <a:gd name="connsiteX8872" fmla="*/ 2794367 w 6580821"/>
                <a:gd name="connsiteY8872" fmla="*/ 835722 h 1249044"/>
                <a:gd name="connsiteX8873" fmla="*/ 2789751 w 6580821"/>
                <a:gd name="connsiteY8873" fmla="*/ 835722 h 1249044"/>
                <a:gd name="connsiteX8874" fmla="*/ 2789751 w 6580821"/>
                <a:gd name="connsiteY8874" fmla="*/ 831083 h 1249044"/>
                <a:gd name="connsiteX8875" fmla="*/ 2785135 w 6580821"/>
                <a:gd name="connsiteY8875" fmla="*/ 831083 h 1249044"/>
                <a:gd name="connsiteX8876" fmla="*/ 2785135 w 6580821"/>
                <a:gd name="connsiteY8876" fmla="*/ 826444 h 1249044"/>
                <a:gd name="connsiteX8877" fmla="*/ 2780519 w 6580821"/>
                <a:gd name="connsiteY8877" fmla="*/ 826444 h 1249044"/>
                <a:gd name="connsiteX8878" fmla="*/ 2780519 w 6580821"/>
                <a:gd name="connsiteY8878" fmla="*/ 821806 h 1249044"/>
                <a:gd name="connsiteX8879" fmla="*/ 2775903 w 6580821"/>
                <a:gd name="connsiteY8879" fmla="*/ 821806 h 1249044"/>
                <a:gd name="connsiteX8880" fmla="*/ 2771287 w 6580821"/>
                <a:gd name="connsiteY8880" fmla="*/ 821806 h 1249044"/>
                <a:gd name="connsiteX8881" fmla="*/ 2766671 w 6580821"/>
                <a:gd name="connsiteY8881" fmla="*/ 821806 h 1249044"/>
                <a:gd name="connsiteX8882" fmla="*/ 2766671 w 6580821"/>
                <a:gd name="connsiteY8882" fmla="*/ 826444 h 1249044"/>
                <a:gd name="connsiteX8883" fmla="*/ 2762055 w 6580821"/>
                <a:gd name="connsiteY8883" fmla="*/ 826444 h 1249044"/>
                <a:gd name="connsiteX8884" fmla="*/ 2757439 w 6580821"/>
                <a:gd name="connsiteY8884" fmla="*/ 826444 h 1249044"/>
                <a:gd name="connsiteX8885" fmla="*/ 2752823 w 6580821"/>
                <a:gd name="connsiteY8885" fmla="*/ 826444 h 1249044"/>
                <a:gd name="connsiteX8886" fmla="*/ 2752823 w 6580821"/>
                <a:gd name="connsiteY8886" fmla="*/ 821806 h 1249044"/>
                <a:gd name="connsiteX8887" fmla="*/ 2748207 w 6580821"/>
                <a:gd name="connsiteY8887" fmla="*/ 821806 h 1249044"/>
                <a:gd name="connsiteX8888" fmla="*/ 2748207 w 6580821"/>
                <a:gd name="connsiteY8888" fmla="*/ 817167 h 1249044"/>
                <a:gd name="connsiteX8889" fmla="*/ 2748207 w 6580821"/>
                <a:gd name="connsiteY8889" fmla="*/ 812528 h 1249044"/>
                <a:gd name="connsiteX8890" fmla="*/ 2743591 w 6580821"/>
                <a:gd name="connsiteY8890" fmla="*/ 812528 h 1249044"/>
                <a:gd name="connsiteX8891" fmla="*/ 2743591 w 6580821"/>
                <a:gd name="connsiteY8891" fmla="*/ 807889 h 1249044"/>
                <a:gd name="connsiteX8892" fmla="*/ 2743591 w 6580821"/>
                <a:gd name="connsiteY8892" fmla="*/ 803251 h 1249044"/>
                <a:gd name="connsiteX8893" fmla="*/ 2743591 w 6580821"/>
                <a:gd name="connsiteY8893" fmla="*/ 798612 h 1249044"/>
                <a:gd name="connsiteX8894" fmla="*/ 2743591 w 6580821"/>
                <a:gd name="connsiteY8894" fmla="*/ 793973 h 1249044"/>
                <a:gd name="connsiteX8895" fmla="*/ 2738975 w 6580821"/>
                <a:gd name="connsiteY8895" fmla="*/ 793973 h 1249044"/>
                <a:gd name="connsiteX8896" fmla="*/ 2738975 w 6580821"/>
                <a:gd name="connsiteY8896" fmla="*/ 784696 h 1249044"/>
                <a:gd name="connsiteX8897" fmla="*/ 2738975 w 6580821"/>
                <a:gd name="connsiteY8897" fmla="*/ 780057 h 1249044"/>
                <a:gd name="connsiteX8898" fmla="*/ 2738975 w 6580821"/>
                <a:gd name="connsiteY8898" fmla="*/ 775418 h 1249044"/>
                <a:gd name="connsiteX8899" fmla="*/ 2738975 w 6580821"/>
                <a:gd name="connsiteY8899" fmla="*/ 770780 h 1249044"/>
                <a:gd name="connsiteX8900" fmla="*/ 2738975 w 6580821"/>
                <a:gd name="connsiteY8900" fmla="*/ 766141 h 1249044"/>
                <a:gd name="connsiteX8901" fmla="*/ 2738975 w 6580821"/>
                <a:gd name="connsiteY8901" fmla="*/ 761502 h 1249044"/>
                <a:gd name="connsiteX8902" fmla="*/ 2734359 w 6580821"/>
                <a:gd name="connsiteY8902" fmla="*/ 761502 h 1249044"/>
                <a:gd name="connsiteX8903" fmla="*/ 2738975 w 6580821"/>
                <a:gd name="connsiteY8903" fmla="*/ 756864 h 1249044"/>
                <a:gd name="connsiteX8904" fmla="*/ 2738975 w 6580821"/>
                <a:gd name="connsiteY8904" fmla="*/ 752225 h 1249044"/>
                <a:gd name="connsiteX8905" fmla="*/ 2738975 w 6580821"/>
                <a:gd name="connsiteY8905" fmla="*/ 747586 h 1249044"/>
                <a:gd name="connsiteX8906" fmla="*/ 2738975 w 6580821"/>
                <a:gd name="connsiteY8906" fmla="*/ 733670 h 1249044"/>
                <a:gd name="connsiteX8907" fmla="*/ 2738975 w 6580821"/>
                <a:gd name="connsiteY8907" fmla="*/ 729031 h 1249044"/>
                <a:gd name="connsiteX8908" fmla="*/ 2734359 w 6580821"/>
                <a:gd name="connsiteY8908" fmla="*/ 729031 h 1249044"/>
                <a:gd name="connsiteX8909" fmla="*/ 2738975 w 6580821"/>
                <a:gd name="connsiteY8909" fmla="*/ 710477 h 1249044"/>
                <a:gd name="connsiteX8910" fmla="*/ 2734359 w 6580821"/>
                <a:gd name="connsiteY8910" fmla="*/ 710477 h 1249044"/>
                <a:gd name="connsiteX8911" fmla="*/ 2734359 w 6580821"/>
                <a:gd name="connsiteY8911" fmla="*/ 705838 h 1249044"/>
                <a:gd name="connsiteX8912" fmla="*/ 2734359 w 6580821"/>
                <a:gd name="connsiteY8912" fmla="*/ 701199 h 1249044"/>
                <a:gd name="connsiteX8913" fmla="*/ 2734359 w 6580821"/>
                <a:gd name="connsiteY8913" fmla="*/ 691922 h 1249044"/>
                <a:gd name="connsiteX8914" fmla="*/ 2734359 w 6580821"/>
                <a:gd name="connsiteY8914" fmla="*/ 687283 h 1249044"/>
                <a:gd name="connsiteX8915" fmla="*/ 2734359 w 6580821"/>
                <a:gd name="connsiteY8915" fmla="*/ 678006 h 1249044"/>
                <a:gd name="connsiteX8916" fmla="*/ 2734359 w 6580821"/>
                <a:gd name="connsiteY8916" fmla="*/ 664089 h 1249044"/>
                <a:gd name="connsiteX8917" fmla="*/ 2734359 w 6580821"/>
                <a:gd name="connsiteY8917" fmla="*/ 654812 h 1249044"/>
                <a:gd name="connsiteX8918" fmla="*/ 2734359 w 6580821"/>
                <a:gd name="connsiteY8918" fmla="*/ 650173 h 1249044"/>
                <a:gd name="connsiteX8919" fmla="*/ 2734359 w 6580821"/>
                <a:gd name="connsiteY8919" fmla="*/ 640896 h 1249044"/>
                <a:gd name="connsiteX8920" fmla="*/ 2738975 w 6580821"/>
                <a:gd name="connsiteY8920" fmla="*/ 640896 h 1249044"/>
                <a:gd name="connsiteX8921" fmla="*/ 2738975 w 6580821"/>
                <a:gd name="connsiteY8921" fmla="*/ 636257 h 1249044"/>
                <a:gd name="connsiteX8922" fmla="*/ 2734359 w 6580821"/>
                <a:gd name="connsiteY8922" fmla="*/ 636257 h 1249044"/>
                <a:gd name="connsiteX8923" fmla="*/ 2734359 w 6580821"/>
                <a:gd name="connsiteY8923" fmla="*/ 631619 h 1249044"/>
                <a:gd name="connsiteX8924" fmla="*/ 2738975 w 6580821"/>
                <a:gd name="connsiteY8924" fmla="*/ 631619 h 1249044"/>
                <a:gd name="connsiteX8925" fmla="*/ 2738975 w 6580821"/>
                <a:gd name="connsiteY8925" fmla="*/ 617702 h 1249044"/>
                <a:gd name="connsiteX8926" fmla="*/ 2738975 w 6580821"/>
                <a:gd name="connsiteY8926" fmla="*/ 613064 h 1249044"/>
                <a:gd name="connsiteX8927" fmla="*/ 2743591 w 6580821"/>
                <a:gd name="connsiteY8927" fmla="*/ 613064 h 1249044"/>
                <a:gd name="connsiteX8928" fmla="*/ 2743591 w 6580821"/>
                <a:gd name="connsiteY8928" fmla="*/ 603786 h 1249044"/>
                <a:gd name="connsiteX8929" fmla="*/ 2738975 w 6580821"/>
                <a:gd name="connsiteY8929" fmla="*/ 603786 h 1249044"/>
                <a:gd name="connsiteX8930" fmla="*/ 2738975 w 6580821"/>
                <a:gd name="connsiteY8930" fmla="*/ 599148 h 1249044"/>
                <a:gd name="connsiteX8931" fmla="*/ 2743591 w 6580821"/>
                <a:gd name="connsiteY8931" fmla="*/ 599148 h 1249044"/>
                <a:gd name="connsiteX8932" fmla="*/ 2743591 w 6580821"/>
                <a:gd name="connsiteY8932" fmla="*/ 594509 h 1249044"/>
                <a:gd name="connsiteX8933" fmla="*/ 2743591 w 6580821"/>
                <a:gd name="connsiteY8933" fmla="*/ 589870 h 1249044"/>
                <a:gd name="connsiteX8934" fmla="*/ 2738975 w 6580821"/>
                <a:gd name="connsiteY8934" fmla="*/ 589870 h 1249044"/>
                <a:gd name="connsiteX8935" fmla="*/ 2738975 w 6580821"/>
                <a:gd name="connsiteY8935" fmla="*/ 585231 h 1249044"/>
                <a:gd name="connsiteX8936" fmla="*/ 2743591 w 6580821"/>
                <a:gd name="connsiteY8936" fmla="*/ 585231 h 1249044"/>
                <a:gd name="connsiteX8937" fmla="*/ 2743591 w 6580821"/>
                <a:gd name="connsiteY8937" fmla="*/ 580593 h 1249044"/>
                <a:gd name="connsiteX8938" fmla="*/ 2743591 w 6580821"/>
                <a:gd name="connsiteY8938" fmla="*/ 575954 h 1249044"/>
                <a:gd name="connsiteX8939" fmla="*/ 2743591 w 6580821"/>
                <a:gd name="connsiteY8939" fmla="*/ 571315 h 1249044"/>
                <a:gd name="connsiteX8940" fmla="*/ 2748207 w 6580821"/>
                <a:gd name="connsiteY8940" fmla="*/ 571315 h 1249044"/>
                <a:gd name="connsiteX8941" fmla="*/ 2748207 w 6580821"/>
                <a:gd name="connsiteY8941" fmla="*/ 566677 h 1249044"/>
                <a:gd name="connsiteX8942" fmla="*/ 2752823 w 6580821"/>
                <a:gd name="connsiteY8942" fmla="*/ 566677 h 1249044"/>
                <a:gd name="connsiteX8943" fmla="*/ 2752823 w 6580821"/>
                <a:gd name="connsiteY8943" fmla="*/ 562038 h 1249044"/>
                <a:gd name="connsiteX8944" fmla="*/ 2752823 w 6580821"/>
                <a:gd name="connsiteY8944" fmla="*/ 557399 h 1249044"/>
                <a:gd name="connsiteX8945" fmla="*/ 2752823 w 6580821"/>
                <a:gd name="connsiteY8945" fmla="*/ 552761 h 1249044"/>
                <a:gd name="connsiteX8946" fmla="*/ 2748207 w 6580821"/>
                <a:gd name="connsiteY8946" fmla="*/ 552761 h 1249044"/>
                <a:gd name="connsiteX8947" fmla="*/ 2748207 w 6580821"/>
                <a:gd name="connsiteY8947" fmla="*/ 548122 h 1249044"/>
                <a:gd name="connsiteX8948" fmla="*/ 2752823 w 6580821"/>
                <a:gd name="connsiteY8948" fmla="*/ 548122 h 1249044"/>
                <a:gd name="connsiteX8949" fmla="*/ 2757439 w 6580821"/>
                <a:gd name="connsiteY8949" fmla="*/ 548122 h 1249044"/>
                <a:gd name="connsiteX8950" fmla="*/ 2757439 w 6580821"/>
                <a:gd name="connsiteY8950" fmla="*/ 543483 h 1249044"/>
                <a:gd name="connsiteX8951" fmla="*/ 2762055 w 6580821"/>
                <a:gd name="connsiteY8951" fmla="*/ 543483 h 1249044"/>
                <a:gd name="connsiteX8952" fmla="*/ 2762055 w 6580821"/>
                <a:gd name="connsiteY8952" fmla="*/ 538844 h 1249044"/>
                <a:gd name="connsiteX8953" fmla="*/ 2762055 w 6580821"/>
                <a:gd name="connsiteY8953" fmla="*/ 534206 h 1249044"/>
                <a:gd name="connsiteX8954" fmla="*/ 2766671 w 6580821"/>
                <a:gd name="connsiteY8954" fmla="*/ 534206 h 1249044"/>
                <a:gd name="connsiteX8955" fmla="*/ 2766671 w 6580821"/>
                <a:gd name="connsiteY8955" fmla="*/ 529567 h 1249044"/>
                <a:gd name="connsiteX8956" fmla="*/ 2771287 w 6580821"/>
                <a:gd name="connsiteY8956" fmla="*/ 529567 h 1249044"/>
                <a:gd name="connsiteX8957" fmla="*/ 2771287 w 6580821"/>
                <a:gd name="connsiteY8957" fmla="*/ 524928 h 1249044"/>
                <a:gd name="connsiteX8958" fmla="*/ 2775903 w 6580821"/>
                <a:gd name="connsiteY8958" fmla="*/ 524928 h 1249044"/>
                <a:gd name="connsiteX8959" fmla="*/ 2775903 w 6580821"/>
                <a:gd name="connsiteY8959" fmla="*/ 520290 h 1249044"/>
                <a:gd name="connsiteX8960" fmla="*/ 2775903 w 6580821"/>
                <a:gd name="connsiteY8960" fmla="*/ 515651 h 1249044"/>
                <a:gd name="connsiteX8961" fmla="*/ 2780519 w 6580821"/>
                <a:gd name="connsiteY8961" fmla="*/ 515651 h 1249044"/>
                <a:gd name="connsiteX8962" fmla="*/ 2780519 w 6580821"/>
                <a:gd name="connsiteY8962" fmla="*/ 511012 h 1249044"/>
                <a:gd name="connsiteX8963" fmla="*/ 2785135 w 6580821"/>
                <a:gd name="connsiteY8963" fmla="*/ 511012 h 1249044"/>
                <a:gd name="connsiteX8964" fmla="*/ 2785135 w 6580821"/>
                <a:gd name="connsiteY8964" fmla="*/ 506373 h 1249044"/>
                <a:gd name="connsiteX8965" fmla="*/ 2789751 w 6580821"/>
                <a:gd name="connsiteY8965" fmla="*/ 506373 h 1249044"/>
                <a:gd name="connsiteX8966" fmla="*/ 2794367 w 6580821"/>
                <a:gd name="connsiteY8966" fmla="*/ 506373 h 1249044"/>
                <a:gd name="connsiteX8967" fmla="*/ 2798983 w 6580821"/>
                <a:gd name="connsiteY8967" fmla="*/ 506373 h 1249044"/>
                <a:gd name="connsiteX8968" fmla="*/ 2803599 w 6580821"/>
                <a:gd name="connsiteY8968" fmla="*/ 506373 h 1249044"/>
                <a:gd name="connsiteX8969" fmla="*/ 2812831 w 6580821"/>
                <a:gd name="connsiteY8969" fmla="*/ 506373 h 1249044"/>
                <a:gd name="connsiteX8970" fmla="*/ 2817446 w 6580821"/>
                <a:gd name="connsiteY8970" fmla="*/ 506373 h 1249044"/>
                <a:gd name="connsiteX8971" fmla="*/ 2817446 w 6580821"/>
                <a:gd name="connsiteY8971" fmla="*/ 501735 h 1249044"/>
                <a:gd name="connsiteX8972" fmla="*/ 2822062 w 6580821"/>
                <a:gd name="connsiteY8972" fmla="*/ 501735 h 1249044"/>
                <a:gd name="connsiteX8973" fmla="*/ 2826678 w 6580821"/>
                <a:gd name="connsiteY8973" fmla="*/ 501735 h 1249044"/>
                <a:gd name="connsiteX8974" fmla="*/ 2826678 w 6580821"/>
                <a:gd name="connsiteY8974" fmla="*/ 506373 h 1249044"/>
                <a:gd name="connsiteX8975" fmla="*/ 2831294 w 6580821"/>
                <a:gd name="connsiteY8975" fmla="*/ 506373 h 1249044"/>
                <a:gd name="connsiteX8976" fmla="*/ 2835910 w 6580821"/>
                <a:gd name="connsiteY8976" fmla="*/ 506373 h 1249044"/>
                <a:gd name="connsiteX8977" fmla="*/ 2835910 w 6580821"/>
                <a:gd name="connsiteY8977" fmla="*/ 511012 h 1249044"/>
                <a:gd name="connsiteX8978" fmla="*/ 2840526 w 6580821"/>
                <a:gd name="connsiteY8978" fmla="*/ 511012 h 1249044"/>
                <a:gd name="connsiteX8979" fmla="*/ 2840526 w 6580821"/>
                <a:gd name="connsiteY8979" fmla="*/ 515651 h 1249044"/>
                <a:gd name="connsiteX8980" fmla="*/ 2845142 w 6580821"/>
                <a:gd name="connsiteY8980" fmla="*/ 515651 h 1249044"/>
                <a:gd name="connsiteX8981" fmla="*/ 2849758 w 6580821"/>
                <a:gd name="connsiteY8981" fmla="*/ 515651 h 1249044"/>
                <a:gd name="connsiteX8982" fmla="*/ 2849758 w 6580821"/>
                <a:gd name="connsiteY8982" fmla="*/ 520290 h 1249044"/>
                <a:gd name="connsiteX8983" fmla="*/ 2849758 w 6580821"/>
                <a:gd name="connsiteY8983" fmla="*/ 524928 h 1249044"/>
                <a:gd name="connsiteX8984" fmla="*/ 2854374 w 6580821"/>
                <a:gd name="connsiteY8984" fmla="*/ 524928 h 1249044"/>
                <a:gd name="connsiteX8985" fmla="*/ 2854374 w 6580821"/>
                <a:gd name="connsiteY8985" fmla="*/ 529567 h 1249044"/>
                <a:gd name="connsiteX8986" fmla="*/ 2858990 w 6580821"/>
                <a:gd name="connsiteY8986" fmla="*/ 529567 h 1249044"/>
                <a:gd name="connsiteX8987" fmla="*/ 2858990 w 6580821"/>
                <a:gd name="connsiteY8987" fmla="*/ 524928 h 1249044"/>
                <a:gd name="connsiteX8988" fmla="*/ 2858990 w 6580821"/>
                <a:gd name="connsiteY8988" fmla="*/ 520290 h 1249044"/>
                <a:gd name="connsiteX8989" fmla="*/ 2863606 w 6580821"/>
                <a:gd name="connsiteY8989" fmla="*/ 520290 h 1249044"/>
                <a:gd name="connsiteX8990" fmla="*/ 2863606 w 6580821"/>
                <a:gd name="connsiteY8990" fmla="*/ 515651 h 1249044"/>
                <a:gd name="connsiteX8991" fmla="*/ 2868222 w 6580821"/>
                <a:gd name="connsiteY8991" fmla="*/ 515651 h 1249044"/>
                <a:gd name="connsiteX8992" fmla="*/ 2868222 w 6580821"/>
                <a:gd name="connsiteY8992" fmla="*/ 511012 h 1249044"/>
                <a:gd name="connsiteX8993" fmla="*/ 2868222 w 6580821"/>
                <a:gd name="connsiteY8993" fmla="*/ 506373 h 1249044"/>
                <a:gd name="connsiteX8994" fmla="*/ 2872838 w 6580821"/>
                <a:gd name="connsiteY8994" fmla="*/ 506373 h 1249044"/>
                <a:gd name="connsiteX8995" fmla="*/ 2872838 w 6580821"/>
                <a:gd name="connsiteY8995" fmla="*/ 501735 h 1249044"/>
                <a:gd name="connsiteX8996" fmla="*/ 2872838 w 6580821"/>
                <a:gd name="connsiteY8996" fmla="*/ 497096 h 1249044"/>
                <a:gd name="connsiteX8997" fmla="*/ 2877454 w 6580821"/>
                <a:gd name="connsiteY8997" fmla="*/ 497096 h 1249044"/>
                <a:gd name="connsiteX8998" fmla="*/ 2877454 w 6580821"/>
                <a:gd name="connsiteY8998" fmla="*/ 492457 h 1249044"/>
                <a:gd name="connsiteX8999" fmla="*/ 2877454 w 6580821"/>
                <a:gd name="connsiteY8999" fmla="*/ 487819 h 1249044"/>
                <a:gd name="connsiteX9000" fmla="*/ 2877454 w 6580821"/>
                <a:gd name="connsiteY9000" fmla="*/ 483180 h 1249044"/>
                <a:gd name="connsiteX9001" fmla="*/ 2882070 w 6580821"/>
                <a:gd name="connsiteY9001" fmla="*/ 483180 h 1249044"/>
                <a:gd name="connsiteX9002" fmla="*/ 2882070 w 6580821"/>
                <a:gd name="connsiteY9002" fmla="*/ 478541 h 1249044"/>
                <a:gd name="connsiteX9003" fmla="*/ 2882070 w 6580821"/>
                <a:gd name="connsiteY9003" fmla="*/ 473903 h 1249044"/>
                <a:gd name="connsiteX9004" fmla="*/ 2886686 w 6580821"/>
                <a:gd name="connsiteY9004" fmla="*/ 473903 h 1249044"/>
                <a:gd name="connsiteX9005" fmla="*/ 2886686 w 6580821"/>
                <a:gd name="connsiteY9005" fmla="*/ 469264 h 1249044"/>
                <a:gd name="connsiteX9006" fmla="*/ 2891302 w 6580821"/>
                <a:gd name="connsiteY9006" fmla="*/ 469264 h 1249044"/>
                <a:gd name="connsiteX9007" fmla="*/ 2891302 w 6580821"/>
                <a:gd name="connsiteY9007" fmla="*/ 464625 h 1249044"/>
                <a:gd name="connsiteX9008" fmla="*/ 2891302 w 6580821"/>
                <a:gd name="connsiteY9008" fmla="*/ 459986 h 1249044"/>
                <a:gd name="connsiteX9009" fmla="*/ 2895918 w 6580821"/>
                <a:gd name="connsiteY9009" fmla="*/ 459986 h 1249044"/>
                <a:gd name="connsiteX9010" fmla="*/ 2895918 w 6580821"/>
                <a:gd name="connsiteY9010" fmla="*/ 455348 h 1249044"/>
                <a:gd name="connsiteX9011" fmla="*/ 2895918 w 6580821"/>
                <a:gd name="connsiteY9011" fmla="*/ 450709 h 1249044"/>
                <a:gd name="connsiteX9012" fmla="*/ 2900534 w 6580821"/>
                <a:gd name="connsiteY9012" fmla="*/ 450709 h 1249044"/>
                <a:gd name="connsiteX9013" fmla="*/ 2900534 w 6580821"/>
                <a:gd name="connsiteY9013" fmla="*/ 446070 h 1249044"/>
                <a:gd name="connsiteX9014" fmla="*/ 2905150 w 6580821"/>
                <a:gd name="connsiteY9014" fmla="*/ 446070 h 1249044"/>
                <a:gd name="connsiteX9015" fmla="*/ 2905150 w 6580821"/>
                <a:gd name="connsiteY9015" fmla="*/ 441432 h 1249044"/>
                <a:gd name="connsiteX9016" fmla="*/ 2905150 w 6580821"/>
                <a:gd name="connsiteY9016" fmla="*/ 436793 h 1249044"/>
                <a:gd name="connsiteX9017" fmla="*/ 2909766 w 6580821"/>
                <a:gd name="connsiteY9017" fmla="*/ 436793 h 1249044"/>
                <a:gd name="connsiteX9018" fmla="*/ 2909766 w 6580821"/>
                <a:gd name="connsiteY9018" fmla="*/ 432154 h 1249044"/>
                <a:gd name="connsiteX9019" fmla="*/ 2914382 w 6580821"/>
                <a:gd name="connsiteY9019" fmla="*/ 432154 h 1249044"/>
                <a:gd name="connsiteX9020" fmla="*/ 2914382 w 6580821"/>
                <a:gd name="connsiteY9020" fmla="*/ 427515 h 1249044"/>
                <a:gd name="connsiteX9021" fmla="*/ 2918998 w 6580821"/>
                <a:gd name="connsiteY9021" fmla="*/ 427515 h 1249044"/>
                <a:gd name="connsiteX9022" fmla="*/ 2918998 w 6580821"/>
                <a:gd name="connsiteY9022" fmla="*/ 422877 h 1249044"/>
                <a:gd name="connsiteX9023" fmla="*/ 2923614 w 6580821"/>
                <a:gd name="connsiteY9023" fmla="*/ 422877 h 1249044"/>
                <a:gd name="connsiteX9024" fmla="*/ 2923614 w 6580821"/>
                <a:gd name="connsiteY9024" fmla="*/ 418238 h 1249044"/>
                <a:gd name="connsiteX9025" fmla="*/ 2928230 w 6580821"/>
                <a:gd name="connsiteY9025" fmla="*/ 418238 h 1249044"/>
                <a:gd name="connsiteX9026" fmla="*/ 2928230 w 6580821"/>
                <a:gd name="connsiteY9026" fmla="*/ 413599 h 1249044"/>
                <a:gd name="connsiteX9027" fmla="*/ 2932846 w 6580821"/>
                <a:gd name="connsiteY9027" fmla="*/ 413599 h 1249044"/>
                <a:gd name="connsiteX9028" fmla="*/ 2932846 w 6580821"/>
                <a:gd name="connsiteY9028" fmla="*/ 408961 h 1249044"/>
                <a:gd name="connsiteX9029" fmla="*/ 2937462 w 6580821"/>
                <a:gd name="connsiteY9029" fmla="*/ 408961 h 1249044"/>
                <a:gd name="connsiteX9030" fmla="*/ 2937462 w 6580821"/>
                <a:gd name="connsiteY9030" fmla="*/ 404322 h 1249044"/>
                <a:gd name="connsiteX9031" fmla="*/ 2942078 w 6580821"/>
                <a:gd name="connsiteY9031" fmla="*/ 404322 h 1249044"/>
                <a:gd name="connsiteX9032" fmla="*/ 2942078 w 6580821"/>
                <a:gd name="connsiteY9032" fmla="*/ 399683 h 1249044"/>
                <a:gd name="connsiteX9033" fmla="*/ 2946693 w 6580821"/>
                <a:gd name="connsiteY9033" fmla="*/ 399683 h 1249044"/>
                <a:gd name="connsiteX9034" fmla="*/ 2946693 w 6580821"/>
                <a:gd name="connsiteY9034" fmla="*/ 395045 h 1249044"/>
                <a:gd name="connsiteX9035" fmla="*/ 2951309 w 6580821"/>
                <a:gd name="connsiteY9035" fmla="*/ 395045 h 1249044"/>
                <a:gd name="connsiteX9036" fmla="*/ 2951309 w 6580821"/>
                <a:gd name="connsiteY9036" fmla="*/ 390406 h 1249044"/>
                <a:gd name="connsiteX9037" fmla="*/ 2955925 w 6580821"/>
                <a:gd name="connsiteY9037" fmla="*/ 390406 h 1249044"/>
                <a:gd name="connsiteX9038" fmla="*/ 2955925 w 6580821"/>
                <a:gd name="connsiteY9038" fmla="*/ 385767 h 1249044"/>
                <a:gd name="connsiteX9039" fmla="*/ 2960541 w 6580821"/>
                <a:gd name="connsiteY9039" fmla="*/ 385767 h 1249044"/>
                <a:gd name="connsiteX9040" fmla="*/ 2960541 w 6580821"/>
                <a:gd name="connsiteY9040" fmla="*/ 381128 h 1249044"/>
                <a:gd name="connsiteX9041" fmla="*/ 2965157 w 6580821"/>
                <a:gd name="connsiteY9041" fmla="*/ 381128 h 1249044"/>
                <a:gd name="connsiteX9042" fmla="*/ 2969773 w 6580821"/>
                <a:gd name="connsiteY9042" fmla="*/ 381128 h 1249044"/>
                <a:gd name="connsiteX9043" fmla="*/ 2969773 w 6580821"/>
                <a:gd name="connsiteY9043" fmla="*/ 376490 h 1249044"/>
                <a:gd name="connsiteX9044" fmla="*/ 2974389 w 6580821"/>
                <a:gd name="connsiteY9044" fmla="*/ 376490 h 1249044"/>
                <a:gd name="connsiteX9045" fmla="*/ 2974389 w 6580821"/>
                <a:gd name="connsiteY9045" fmla="*/ 371851 h 1249044"/>
                <a:gd name="connsiteX9046" fmla="*/ 2979005 w 6580821"/>
                <a:gd name="connsiteY9046" fmla="*/ 371851 h 1249044"/>
                <a:gd name="connsiteX9047" fmla="*/ 2983621 w 6580821"/>
                <a:gd name="connsiteY9047" fmla="*/ 371851 h 1249044"/>
                <a:gd name="connsiteX9048" fmla="*/ 2983621 w 6580821"/>
                <a:gd name="connsiteY9048" fmla="*/ 367212 h 1249044"/>
                <a:gd name="connsiteX9049" fmla="*/ 2988237 w 6580821"/>
                <a:gd name="connsiteY9049" fmla="*/ 367212 h 1249044"/>
                <a:gd name="connsiteX9050" fmla="*/ 2988237 w 6580821"/>
                <a:gd name="connsiteY9050" fmla="*/ 362574 h 1249044"/>
                <a:gd name="connsiteX9051" fmla="*/ 2992853 w 6580821"/>
                <a:gd name="connsiteY9051" fmla="*/ 362574 h 1249044"/>
                <a:gd name="connsiteX9052" fmla="*/ 2997469 w 6580821"/>
                <a:gd name="connsiteY9052" fmla="*/ 362574 h 1249044"/>
                <a:gd name="connsiteX9053" fmla="*/ 2997469 w 6580821"/>
                <a:gd name="connsiteY9053" fmla="*/ 357935 h 1249044"/>
                <a:gd name="connsiteX9054" fmla="*/ 3002085 w 6580821"/>
                <a:gd name="connsiteY9054" fmla="*/ 357935 h 1249044"/>
                <a:gd name="connsiteX9055" fmla="*/ 3002085 w 6580821"/>
                <a:gd name="connsiteY9055" fmla="*/ 353296 h 1249044"/>
                <a:gd name="connsiteX9056" fmla="*/ 3006701 w 6580821"/>
                <a:gd name="connsiteY9056" fmla="*/ 353296 h 1249044"/>
                <a:gd name="connsiteX9057" fmla="*/ 3011317 w 6580821"/>
                <a:gd name="connsiteY9057" fmla="*/ 353296 h 1249044"/>
                <a:gd name="connsiteX9058" fmla="*/ 3011317 w 6580821"/>
                <a:gd name="connsiteY9058" fmla="*/ 348657 h 1249044"/>
                <a:gd name="connsiteX9059" fmla="*/ 3015933 w 6580821"/>
                <a:gd name="connsiteY9059" fmla="*/ 348657 h 1249044"/>
                <a:gd name="connsiteX9060" fmla="*/ 3015933 w 6580821"/>
                <a:gd name="connsiteY9060" fmla="*/ 344019 h 1249044"/>
                <a:gd name="connsiteX9061" fmla="*/ 3020549 w 6580821"/>
                <a:gd name="connsiteY9061" fmla="*/ 344019 h 1249044"/>
                <a:gd name="connsiteX9062" fmla="*/ 3025165 w 6580821"/>
                <a:gd name="connsiteY9062" fmla="*/ 344019 h 1249044"/>
                <a:gd name="connsiteX9063" fmla="*/ 3025165 w 6580821"/>
                <a:gd name="connsiteY9063" fmla="*/ 339380 h 1249044"/>
                <a:gd name="connsiteX9064" fmla="*/ 3029781 w 6580821"/>
                <a:gd name="connsiteY9064" fmla="*/ 339380 h 1249044"/>
                <a:gd name="connsiteX9065" fmla="*/ 3034397 w 6580821"/>
                <a:gd name="connsiteY9065" fmla="*/ 339380 h 1249044"/>
                <a:gd name="connsiteX9066" fmla="*/ 3034397 w 6580821"/>
                <a:gd name="connsiteY9066" fmla="*/ 334741 h 1249044"/>
                <a:gd name="connsiteX9067" fmla="*/ 3039013 w 6580821"/>
                <a:gd name="connsiteY9067" fmla="*/ 334741 h 1249044"/>
                <a:gd name="connsiteX9068" fmla="*/ 3043629 w 6580821"/>
                <a:gd name="connsiteY9068" fmla="*/ 334741 h 1249044"/>
                <a:gd name="connsiteX9069" fmla="*/ 3043629 w 6580821"/>
                <a:gd name="connsiteY9069" fmla="*/ 330103 h 1249044"/>
                <a:gd name="connsiteX9070" fmla="*/ 3048245 w 6580821"/>
                <a:gd name="connsiteY9070" fmla="*/ 330103 h 1249044"/>
                <a:gd name="connsiteX9071" fmla="*/ 3052861 w 6580821"/>
                <a:gd name="connsiteY9071" fmla="*/ 330103 h 1249044"/>
                <a:gd name="connsiteX9072" fmla="*/ 3052861 w 6580821"/>
                <a:gd name="connsiteY9072" fmla="*/ 325464 h 1249044"/>
                <a:gd name="connsiteX9073" fmla="*/ 3057477 w 6580821"/>
                <a:gd name="connsiteY9073" fmla="*/ 325464 h 1249044"/>
                <a:gd name="connsiteX9074" fmla="*/ 3062093 w 6580821"/>
                <a:gd name="connsiteY9074" fmla="*/ 325464 h 1249044"/>
                <a:gd name="connsiteX9075" fmla="*/ 3062093 w 6580821"/>
                <a:gd name="connsiteY9075" fmla="*/ 320825 h 1249044"/>
                <a:gd name="connsiteX9076" fmla="*/ 3066709 w 6580821"/>
                <a:gd name="connsiteY9076" fmla="*/ 320825 h 1249044"/>
                <a:gd name="connsiteX9077" fmla="*/ 3071324 w 6580821"/>
                <a:gd name="connsiteY9077" fmla="*/ 320825 h 1249044"/>
                <a:gd name="connsiteX9078" fmla="*/ 3071324 w 6580821"/>
                <a:gd name="connsiteY9078" fmla="*/ 316186 h 1249044"/>
                <a:gd name="connsiteX9079" fmla="*/ 3075940 w 6580821"/>
                <a:gd name="connsiteY9079" fmla="*/ 316186 h 1249044"/>
                <a:gd name="connsiteX9080" fmla="*/ 3075940 w 6580821"/>
                <a:gd name="connsiteY9080" fmla="*/ 311548 h 1249044"/>
                <a:gd name="connsiteX9081" fmla="*/ 3080556 w 6580821"/>
                <a:gd name="connsiteY9081" fmla="*/ 311548 h 1249044"/>
                <a:gd name="connsiteX9082" fmla="*/ 3085172 w 6580821"/>
                <a:gd name="connsiteY9082" fmla="*/ 311548 h 1249044"/>
                <a:gd name="connsiteX9083" fmla="*/ 3089788 w 6580821"/>
                <a:gd name="connsiteY9083" fmla="*/ 311548 h 1249044"/>
                <a:gd name="connsiteX9084" fmla="*/ 3089788 w 6580821"/>
                <a:gd name="connsiteY9084" fmla="*/ 306909 h 1249044"/>
                <a:gd name="connsiteX9085" fmla="*/ 3094404 w 6580821"/>
                <a:gd name="connsiteY9085" fmla="*/ 306909 h 1249044"/>
                <a:gd name="connsiteX9086" fmla="*/ 3099020 w 6580821"/>
                <a:gd name="connsiteY9086" fmla="*/ 306909 h 1249044"/>
                <a:gd name="connsiteX9087" fmla="*/ 3099020 w 6580821"/>
                <a:gd name="connsiteY9087" fmla="*/ 302270 h 1249044"/>
                <a:gd name="connsiteX9088" fmla="*/ 3103636 w 6580821"/>
                <a:gd name="connsiteY9088" fmla="*/ 302270 h 1249044"/>
                <a:gd name="connsiteX9089" fmla="*/ 3108252 w 6580821"/>
                <a:gd name="connsiteY9089" fmla="*/ 302270 h 1249044"/>
                <a:gd name="connsiteX9090" fmla="*/ 3108252 w 6580821"/>
                <a:gd name="connsiteY9090" fmla="*/ 297632 h 1249044"/>
                <a:gd name="connsiteX9091" fmla="*/ 3112868 w 6580821"/>
                <a:gd name="connsiteY9091" fmla="*/ 297632 h 1249044"/>
                <a:gd name="connsiteX9092" fmla="*/ 3117484 w 6580821"/>
                <a:gd name="connsiteY9092" fmla="*/ 297632 h 1249044"/>
                <a:gd name="connsiteX9093" fmla="*/ 3122100 w 6580821"/>
                <a:gd name="connsiteY9093" fmla="*/ 297632 h 1249044"/>
                <a:gd name="connsiteX9094" fmla="*/ 3126716 w 6580821"/>
                <a:gd name="connsiteY9094" fmla="*/ 297632 h 1249044"/>
                <a:gd name="connsiteX9095" fmla="*/ 3126716 w 6580821"/>
                <a:gd name="connsiteY9095" fmla="*/ 292993 h 1249044"/>
                <a:gd name="connsiteX9096" fmla="*/ 3131332 w 6580821"/>
                <a:gd name="connsiteY9096" fmla="*/ 292993 h 1249044"/>
                <a:gd name="connsiteX9097" fmla="*/ 3135948 w 6580821"/>
                <a:gd name="connsiteY9097" fmla="*/ 292993 h 1249044"/>
                <a:gd name="connsiteX9098" fmla="*/ 3135948 w 6580821"/>
                <a:gd name="connsiteY9098" fmla="*/ 288354 h 1249044"/>
                <a:gd name="connsiteX9099" fmla="*/ 3140564 w 6580821"/>
                <a:gd name="connsiteY9099" fmla="*/ 292993 h 1249044"/>
                <a:gd name="connsiteX9100" fmla="*/ 3149796 w 6580821"/>
                <a:gd name="connsiteY9100" fmla="*/ 292993 h 1249044"/>
                <a:gd name="connsiteX9101" fmla="*/ 3154412 w 6580821"/>
                <a:gd name="connsiteY9101" fmla="*/ 292993 h 1249044"/>
                <a:gd name="connsiteX9102" fmla="*/ 3154412 w 6580821"/>
                <a:gd name="connsiteY9102" fmla="*/ 288354 h 1249044"/>
                <a:gd name="connsiteX9103" fmla="*/ 3159028 w 6580821"/>
                <a:gd name="connsiteY9103" fmla="*/ 288354 h 1249044"/>
                <a:gd name="connsiteX9104" fmla="*/ 3163644 w 6580821"/>
                <a:gd name="connsiteY9104" fmla="*/ 288354 h 1249044"/>
                <a:gd name="connsiteX9105" fmla="*/ 3168260 w 6580821"/>
                <a:gd name="connsiteY9105" fmla="*/ 288354 h 1249044"/>
                <a:gd name="connsiteX9106" fmla="*/ 3168260 w 6580821"/>
                <a:gd name="connsiteY9106" fmla="*/ 283716 h 1249044"/>
                <a:gd name="connsiteX9107" fmla="*/ 3172876 w 6580821"/>
                <a:gd name="connsiteY9107" fmla="*/ 283716 h 1249044"/>
                <a:gd name="connsiteX9108" fmla="*/ 3172876 w 6580821"/>
                <a:gd name="connsiteY9108" fmla="*/ 288354 h 1249044"/>
                <a:gd name="connsiteX9109" fmla="*/ 3177492 w 6580821"/>
                <a:gd name="connsiteY9109" fmla="*/ 288354 h 1249044"/>
                <a:gd name="connsiteX9110" fmla="*/ 3177492 w 6580821"/>
                <a:gd name="connsiteY9110" fmla="*/ 283716 h 1249044"/>
                <a:gd name="connsiteX9111" fmla="*/ 3182108 w 6580821"/>
                <a:gd name="connsiteY9111" fmla="*/ 283716 h 1249044"/>
                <a:gd name="connsiteX9112" fmla="*/ 3186724 w 6580821"/>
                <a:gd name="connsiteY9112" fmla="*/ 283716 h 1249044"/>
                <a:gd name="connsiteX9113" fmla="*/ 3186724 w 6580821"/>
                <a:gd name="connsiteY9113" fmla="*/ 288354 h 1249044"/>
                <a:gd name="connsiteX9114" fmla="*/ 3195955 w 6580821"/>
                <a:gd name="connsiteY9114" fmla="*/ 288354 h 1249044"/>
                <a:gd name="connsiteX9115" fmla="*/ 3195955 w 6580821"/>
                <a:gd name="connsiteY9115" fmla="*/ 292993 h 1249044"/>
                <a:gd name="connsiteX9116" fmla="*/ 3200571 w 6580821"/>
                <a:gd name="connsiteY9116" fmla="*/ 292993 h 1249044"/>
                <a:gd name="connsiteX9117" fmla="*/ 3205187 w 6580821"/>
                <a:gd name="connsiteY9117" fmla="*/ 292993 h 1249044"/>
                <a:gd name="connsiteX9118" fmla="*/ 3200571 w 6580821"/>
                <a:gd name="connsiteY9118" fmla="*/ 297632 h 1249044"/>
                <a:gd name="connsiteX9119" fmla="*/ 3205187 w 6580821"/>
                <a:gd name="connsiteY9119" fmla="*/ 297632 h 1249044"/>
                <a:gd name="connsiteX9120" fmla="*/ 3209803 w 6580821"/>
                <a:gd name="connsiteY9120" fmla="*/ 297632 h 1249044"/>
                <a:gd name="connsiteX9121" fmla="*/ 3209803 w 6580821"/>
                <a:gd name="connsiteY9121" fmla="*/ 302270 h 1249044"/>
                <a:gd name="connsiteX9122" fmla="*/ 3214419 w 6580821"/>
                <a:gd name="connsiteY9122" fmla="*/ 302270 h 1249044"/>
                <a:gd name="connsiteX9123" fmla="*/ 3214419 w 6580821"/>
                <a:gd name="connsiteY9123" fmla="*/ 306909 h 1249044"/>
                <a:gd name="connsiteX9124" fmla="*/ 3219035 w 6580821"/>
                <a:gd name="connsiteY9124" fmla="*/ 306909 h 1249044"/>
                <a:gd name="connsiteX9125" fmla="*/ 3219035 w 6580821"/>
                <a:gd name="connsiteY9125" fmla="*/ 311548 h 1249044"/>
                <a:gd name="connsiteX9126" fmla="*/ 3219035 w 6580821"/>
                <a:gd name="connsiteY9126" fmla="*/ 320825 h 1249044"/>
                <a:gd name="connsiteX9127" fmla="*/ 3219035 w 6580821"/>
                <a:gd name="connsiteY9127" fmla="*/ 325464 h 1249044"/>
                <a:gd name="connsiteX9128" fmla="*/ 3219035 w 6580821"/>
                <a:gd name="connsiteY9128" fmla="*/ 330103 h 1249044"/>
                <a:gd name="connsiteX9129" fmla="*/ 3214419 w 6580821"/>
                <a:gd name="connsiteY9129" fmla="*/ 330103 h 1249044"/>
                <a:gd name="connsiteX9130" fmla="*/ 3214419 w 6580821"/>
                <a:gd name="connsiteY9130" fmla="*/ 334741 h 1249044"/>
                <a:gd name="connsiteX9131" fmla="*/ 3209803 w 6580821"/>
                <a:gd name="connsiteY9131" fmla="*/ 334741 h 1249044"/>
                <a:gd name="connsiteX9132" fmla="*/ 3209803 w 6580821"/>
                <a:gd name="connsiteY9132" fmla="*/ 339380 h 1249044"/>
                <a:gd name="connsiteX9133" fmla="*/ 3205187 w 6580821"/>
                <a:gd name="connsiteY9133" fmla="*/ 339380 h 1249044"/>
                <a:gd name="connsiteX9134" fmla="*/ 3200571 w 6580821"/>
                <a:gd name="connsiteY9134" fmla="*/ 339380 h 1249044"/>
                <a:gd name="connsiteX9135" fmla="*/ 3200571 w 6580821"/>
                <a:gd name="connsiteY9135" fmla="*/ 344019 h 1249044"/>
                <a:gd name="connsiteX9136" fmla="*/ 3200571 w 6580821"/>
                <a:gd name="connsiteY9136" fmla="*/ 348657 h 1249044"/>
                <a:gd name="connsiteX9137" fmla="*/ 3195955 w 6580821"/>
                <a:gd name="connsiteY9137" fmla="*/ 348657 h 1249044"/>
                <a:gd name="connsiteX9138" fmla="*/ 3195955 w 6580821"/>
                <a:gd name="connsiteY9138" fmla="*/ 353296 h 1249044"/>
                <a:gd name="connsiteX9139" fmla="*/ 3191340 w 6580821"/>
                <a:gd name="connsiteY9139" fmla="*/ 353296 h 1249044"/>
                <a:gd name="connsiteX9140" fmla="*/ 3191340 w 6580821"/>
                <a:gd name="connsiteY9140" fmla="*/ 357935 h 1249044"/>
                <a:gd name="connsiteX9141" fmla="*/ 3191340 w 6580821"/>
                <a:gd name="connsiteY9141" fmla="*/ 367212 h 1249044"/>
                <a:gd name="connsiteX9142" fmla="*/ 3191340 w 6580821"/>
                <a:gd name="connsiteY9142" fmla="*/ 371851 h 1249044"/>
                <a:gd name="connsiteX9143" fmla="*/ 3186724 w 6580821"/>
                <a:gd name="connsiteY9143" fmla="*/ 371851 h 1249044"/>
                <a:gd name="connsiteX9144" fmla="*/ 3186724 w 6580821"/>
                <a:gd name="connsiteY9144" fmla="*/ 376490 h 1249044"/>
                <a:gd name="connsiteX9145" fmla="*/ 3186724 w 6580821"/>
                <a:gd name="connsiteY9145" fmla="*/ 381128 h 1249044"/>
                <a:gd name="connsiteX9146" fmla="*/ 3186724 w 6580821"/>
                <a:gd name="connsiteY9146" fmla="*/ 385767 h 1249044"/>
                <a:gd name="connsiteX9147" fmla="*/ 3186724 w 6580821"/>
                <a:gd name="connsiteY9147" fmla="*/ 390406 h 1249044"/>
                <a:gd name="connsiteX9148" fmla="*/ 3186724 w 6580821"/>
                <a:gd name="connsiteY9148" fmla="*/ 395045 h 1249044"/>
                <a:gd name="connsiteX9149" fmla="*/ 3186724 w 6580821"/>
                <a:gd name="connsiteY9149" fmla="*/ 408961 h 1249044"/>
                <a:gd name="connsiteX9150" fmla="*/ 3186724 w 6580821"/>
                <a:gd name="connsiteY9150" fmla="*/ 418238 h 1249044"/>
                <a:gd name="connsiteX9151" fmla="*/ 3186724 w 6580821"/>
                <a:gd name="connsiteY9151" fmla="*/ 422877 h 1249044"/>
                <a:gd name="connsiteX9152" fmla="*/ 3186724 w 6580821"/>
                <a:gd name="connsiteY9152" fmla="*/ 427515 h 1249044"/>
                <a:gd name="connsiteX9153" fmla="*/ 3186724 w 6580821"/>
                <a:gd name="connsiteY9153" fmla="*/ 432154 h 1249044"/>
                <a:gd name="connsiteX9154" fmla="*/ 3186724 w 6580821"/>
                <a:gd name="connsiteY9154" fmla="*/ 436793 h 1249044"/>
                <a:gd name="connsiteX9155" fmla="*/ 3186724 w 6580821"/>
                <a:gd name="connsiteY9155" fmla="*/ 441432 h 1249044"/>
                <a:gd name="connsiteX9156" fmla="*/ 3186724 w 6580821"/>
                <a:gd name="connsiteY9156" fmla="*/ 446070 h 1249044"/>
                <a:gd name="connsiteX9157" fmla="*/ 3186724 w 6580821"/>
                <a:gd name="connsiteY9157" fmla="*/ 450709 h 1249044"/>
                <a:gd name="connsiteX9158" fmla="*/ 3186724 w 6580821"/>
                <a:gd name="connsiteY9158" fmla="*/ 455348 h 1249044"/>
                <a:gd name="connsiteX9159" fmla="*/ 3186724 w 6580821"/>
                <a:gd name="connsiteY9159" fmla="*/ 464625 h 1249044"/>
                <a:gd name="connsiteX9160" fmla="*/ 3186724 w 6580821"/>
                <a:gd name="connsiteY9160" fmla="*/ 469264 h 1249044"/>
                <a:gd name="connsiteX9161" fmla="*/ 3186724 w 6580821"/>
                <a:gd name="connsiteY9161" fmla="*/ 473903 h 1249044"/>
                <a:gd name="connsiteX9162" fmla="*/ 3186724 w 6580821"/>
                <a:gd name="connsiteY9162" fmla="*/ 478541 h 1249044"/>
                <a:gd name="connsiteX9163" fmla="*/ 3191340 w 6580821"/>
                <a:gd name="connsiteY9163" fmla="*/ 478541 h 1249044"/>
                <a:gd name="connsiteX9164" fmla="*/ 3186724 w 6580821"/>
                <a:gd name="connsiteY9164" fmla="*/ 487819 h 1249044"/>
                <a:gd name="connsiteX9165" fmla="*/ 3191340 w 6580821"/>
                <a:gd name="connsiteY9165" fmla="*/ 487819 h 1249044"/>
                <a:gd name="connsiteX9166" fmla="*/ 3191340 w 6580821"/>
                <a:gd name="connsiteY9166" fmla="*/ 492457 h 1249044"/>
                <a:gd name="connsiteX9167" fmla="*/ 3191340 w 6580821"/>
                <a:gd name="connsiteY9167" fmla="*/ 497096 h 1249044"/>
                <a:gd name="connsiteX9168" fmla="*/ 3186724 w 6580821"/>
                <a:gd name="connsiteY9168" fmla="*/ 497096 h 1249044"/>
                <a:gd name="connsiteX9169" fmla="*/ 3186724 w 6580821"/>
                <a:gd name="connsiteY9169" fmla="*/ 501735 h 1249044"/>
                <a:gd name="connsiteX9170" fmla="*/ 3191340 w 6580821"/>
                <a:gd name="connsiteY9170" fmla="*/ 501735 h 1249044"/>
                <a:gd name="connsiteX9171" fmla="*/ 3186724 w 6580821"/>
                <a:gd name="connsiteY9171" fmla="*/ 506373 h 1249044"/>
                <a:gd name="connsiteX9172" fmla="*/ 3186724 w 6580821"/>
                <a:gd name="connsiteY9172" fmla="*/ 511012 h 1249044"/>
                <a:gd name="connsiteX9173" fmla="*/ 3186724 w 6580821"/>
                <a:gd name="connsiteY9173" fmla="*/ 529567 h 1249044"/>
                <a:gd name="connsiteX9174" fmla="*/ 3186724 w 6580821"/>
                <a:gd name="connsiteY9174" fmla="*/ 534206 h 1249044"/>
                <a:gd name="connsiteX9175" fmla="*/ 3186724 w 6580821"/>
                <a:gd name="connsiteY9175" fmla="*/ 538844 h 1249044"/>
                <a:gd name="connsiteX9176" fmla="*/ 3186724 w 6580821"/>
                <a:gd name="connsiteY9176" fmla="*/ 543483 h 1249044"/>
                <a:gd name="connsiteX9177" fmla="*/ 3186724 w 6580821"/>
                <a:gd name="connsiteY9177" fmla="*/ 552761 h 1249044"/>
                <a:gd name="connsiteX9178" fmla="*/ 3186724 w 6580821"/>
                <a:gd name="connsiteY9178" fmla="*/ 562038 h 1249044"/>
                <a:gd name="connsiteX9179" fmla="*/ 3186724 w 6580821"/>
                <a:gd name="connsiteY9179" fmla="*/ 571315 h 1249044"/>
                <a:gd name="connsiteX9180" fmla="*/ 3186724 w 6580821"/>
                <a:gd name="connsiteY9180" fmla="*/ 575954 h 1249044"/>
                <a:gd name="connsiteX9181" fmla="*/ 3191340 w 6580821"/>
                <a:gd name="connsiteY9181" fmla="*/ 575954 h 1249044"/>
                <a:gd name="connsiteX9182" fmla="*/ 3186724 w 6580821"/>
                <a:gd name="connsiteY9182" fmla="*/ 580593 h 1249044"/>
                <a:gd name="connsiteX9183" fmla="*/ 3191340 w 6580821"/>
                <a:gd name="connsiteY9183" fmla="*/ 580593 h 1249044"/>
                <a:gd name="connsiteX9184" fmla="*/ 3186724 w 6580821"/>
                <a:gd name="connsiteY9184" fmla="*/ 594509 h 1249044"/>
                <a:gd name="connsiteX9185" fmla="*/ 3191340 w 6580821"/>
                <a:gd name="connsiteY9185" fmla="*/ 594509 h 1249044"/>
                <a:gd name="connsiteX9186" fmla="*/ 3191340 w 6580821"/>
                <a:gd name="connsiteY9186" fmla="*/ 599148 h 1249044"/>
                <a:gd name="connsiteX9187" fmla="*/ 3191340 w 6580821"/>
                <a:gd name="connsiteY9187" fmla="*/ 608425 h 1249044"/>
                <a:gd name="connsiteX9188" fmla="*/ 3191340 w 6580821"/>
                <a:gd name="connsiteY9188" fmla="*/ 617702 h 1249044"/>
                <a:gd name="connsiteX9189" fmla="*/ 3191340 w 6580821"/>
                <a:gd name="connsiteY9189" fmla="*/ 622341 h 1249044"/>
                <a:gd name="connsiteX9190" fmla="*/ 3191340 w 6580821"/>
                <a:gd name="connsiteY9190" fmla="*/ 626980 h 1249044"/>
                <a:gd name="connsiteX9191" fmla="*/ 3195955 w 6580821"/>
                <a:gd name="connsiteY9191" fmla="*/ 626980 h 1249044"/>
                <a:gd name="connsiteX9192" fmla="*/ 3195955 w 6580821"/>
                <a:gd name="connsiteY9192" fmla="*/ 631619 h 1249044"/>
                <a:gd name="connsiteX9193" fmla="*/ 3195955 w 6580821"/>
                <a:gd name="connsiteY9193" fmla="*/ 636257 h 1249044"/>
                <a:gd name="connsiteX9194" fmla="*/ 3195955 w 6580821"/>
                <a:gd name="connsiteY9194" fmla="*/ 640896 h 1249044"/>
                <a:gd name="connsiteX9195" fmla="*/ 3195955 w 6580821"/>
                <a:gd name="connsiteY9195" fmla="*/ 650173 h 1249044"/>
                <a:gd name="connsiteX9196" fmla="*/ 3200571 w 6580821"/>
                <a:gd name="connsiteY9196" fmla="*/ 650173 h 1249044"/>
                <a:gd name="connsiteX9197" fmla="*/ 3205187 w 6580821"/>
                <a:gd name="connsiteY9197" fmla="*/ 650173 h 1249044"/>
                <a:gd name="connsiteX9198" fmla="*/ 3209803 w 6580821"/>
                <a:gd name="connsiteY9198" fmla="*/ 650173 h 1249044"/>
                <a:gd name="connsiteX9199" fmla="*/ 3209803 w 6580821"/>
                <a:gd name="connsiteY9199" fmla="*/ 645535 h 1249044"/>
                <a:gd name="connsiteX9200" fmla="*/ 3214419 w 6580821"/>
                <a:gd name="connsiteY9200" fmla="*/ 645535 h 1249044"/>
                <a:gd name="connsiteX9201" fmla="*/ 3219035 w 6580821"/>
                <a:gd name="connsiteY9201" fmla="*/ 645535 h 1249044"/>
                <a:gd name="connsiteX9202" fmla="*/ 3219035 w 6580821"/>
                <a:gd name="connsiteY9202" fmla="*/ 640896 h 1249044"/>
                <a:gd name="connsiteX9203" fmla="*/ 3223651 w 6580821"/>
                <a:gd name="connsiteY9203" fmla="*/ 640896 h 1249044"/>
                <a:gd name="connsiteX9204" fmla="*/ 3223651 w 6580821"/>
                <a:gd name="connsiteY9204" fmla="*/ 636257 h 1249044"/>
                <a:gd name="connsiteX9205" fmla="*/ 3228267 w 6580821"/>
                <a:gd name="connsiteY9205" fmla="*/ 636257 h 1249044"/>
                <a:gd name="connsiteX9206" fmla="*/ 3232883 w 6580821"/>
                <a:gd name="connsiteY9206" fmla="*/ 636257 h 1249044"/>
                <a:gd name="connsiteX9207" fmla="*/ 3232883 w 6580821"/>
                <a:gd name="connsiteY9207" fmla="*/ 631619 h 1249044"/>
                <a:gd name="connsiteX9208" fmla="*/ 3237499 w 6580821"/>
                <a:gd name="connsiteY9208" fmla="*/ 631619 h 1249044"/>
                <a:gd name="connsiteX9209" fmla="*/ 3237499 w 6580821"/>
                <a:gd name="connsiteY9209" fmla="*/ 626980 h 1249044"/>
                <a:gd name="connsiteX9210" fmla="*/ 3242115 w 6580821"/>
                <a:gd name="connsiteY9210" fmla="*/ 626980 h 1249044"/>
                <a:gd name="connsiteX9211" fmla="*/ 3246731 w 6580821"/>
                <a:gd name="connsiteY9211" fmla="*/ 626980 h 1249044"/>
                <a:gd name="connsiteX9212" fmla="*/ 3246731 w 6580821"/>
                <a:gd name="connsiteY9212" fmla="*/ 622341 h 1249044"/>
                <a:gd name="connsiteX9213" fmla="*/ 3251347 w 6580821"/>
                <a:gd name="connsiteY9213" fmla="*/ 622341 h 1249044"/>
                <a:gd name="connsiteX9214" fmla="*/ 3251347 w 6580821"/>
                <a:gd name="connsiteY9214" fmla="*/ 617702 h 1249044"/>
                <a:gd name="connsiteX9215" fmla="*/ 3255963 w 6580821"/>
                <a:gd name="connsiteY9215" fmla="*/ 617702 h 1249044"/>
                <a:gd name="connsiteX9216" fmla="*/ 3260579 w 6580821"/>
                <a:gd name="connsiteY9216" fmla="*/ 617702 h 1249044"/>
                <a:gd name="connsiteX9217" fmla="*/ 3260579 w 6580821"/>
                <a:gd name="connsiteY9217" fmla="*/ 613064 h 1249044"/>
                <a:gd name="connsiteX9218" fmla="*/ 3265195 w 6580821"/>
                <a:gd name="connsiteY9218" fmla="*/ 613064 h 1249044"/>
                <a:gd name="connsiteX9219" fmla="*/ 3269811 w 6580821"/>
                <a:gd name="connsiteY9219" fmla="*/ 613064 h 1249044"/>
                <a:gd name="connsiteX9220" fmla="*/ 3269811 w 6580821"/>
                <a:gd name="connsiteY9220" fmla="*/ 608425 h 1249044"/>
                <a:gd name="connsiteX9221" fmla="*/ 3274427 w 6580821"/>
                <a:gd name="connsiteY9221" fmla="*/ 608425 h 1249044"/>
                <a:gd name="connsiteX9222" fmla="*/ 3279043 w 6580821"/>
                <a:gd name="connsiteY9222" fmla="*/ 608425 h 1249044"/>
                <a:gd name="connsiteX9223" fmla="*/ 3279043 w 6580821"/>
                <a:gd name="connsiteY9223" fmla="*/ 603786 h 1249044"/>
                <a:gd name="connsiteX9224" fmla="*/ 3283659 w 6580821"/>
                <a:gd name="connsiteY9224" fmla="*/ 603786 h 1249044"/>
                <a:gd name="connsiteX9225" fmla="*/ 3288275 w 6580821"/>
                <a:gd name="connsiteY9225" fmla="*/ 603786 h 1249044"/>
                <a:gd name="connsiteX9226" fmla="*/ 3288275 w 6580821"/>
                <a:gd name="connsiteY9226" fmla="*/ 599148 h 1249044"/>
                <a:gd name="connsiteX9227" fmla="*/ 3292891 w 6580821"/>
                <a:gd name="connsiteY9227" fmla="*/ 599148 h 1249044"/>
                <a:gd name="connsiteX9228" fmla="*/ 3297507 w 6580821"/>
                <a:gd name="connsiteY9228" fmla="*/ 599148 h 1249044"/>
                <a:gd name="connsiteX9229" fmla="*/ 3297507 w 6580821"/>
                <a:gd name="connsiteY9229" fmla="*/ 594509 h 1249044"/>
                <a:gd name="connsiteX9230" fmla="*/ 3302123 w 6580821"/>
                <a:gd name="connsiteY9230" fmla="*/ 594509 h 1249044"/>
                <a:gd name="connsiteX9231" fmla="*/ 3306739 w 6580821"/>
                <a:gd name="connsiteY9231" fmla="*/ 594509 h 1249044"/>
                <a:gd name="connsiteX9232" fmla="*/ 3306739 w 6580821"/>
                <a:gd name="connsiteY9232" fmla="*/ 589870 h 1249044"/>
                <a:gd name="connsiteX9233" fmla="*/ 3311355 w 6580821"/>
                <a:gd name="connsiteY9233" fmla="*/ 589870 h 1249044"/>
                <a:gd name="connsiteX9234" fmla="*/ 3315971 w 6580821"/>
                <a:gd name="connsiteY9234" fmla="*/ 589870 h 1249044"/>
                <a:gd name="connsiteX9235" fmla="*/ 3315971 w 6580821"/>
                <a:gd name="connsiteY9235" fmla="*/ 585231 h 1249044"/>
                <a:gd name="connsiteX9236" fmla="*/ 3320586 w 6580821"/>
                <a:gd name="connsiteY9236" fmla="*/ 585231 h 1249044"/>
                <a:gd name="connsiteX9237" fmla="*/ 3325202 w 6580821"/>
                <a:gd name="connsiteY9237" fmla="*/ 585231 h 1249044"/>
                <a:gd name="connsiteX9238" fmla="*/ 3325202 w 6580821"/>
                <a:gd name="connsiteY9238" fmla="*/ 580593 h 1249044"/>
                <a:gd name="connsiteX9239" fmla="*/ 3329818 w 6580821"/>
                <a:gd name="connsiteY9239" fmla="*/ 580593 h 1249044"/>
                <a:gd name="connsiteX9240" fmla="*/ 3334434 w 6580821"/>
                <a:gd name="connsiteY9240" fmla="*/ 580593 h 1249044"/>
                <a:gd name="connsiteX9241" fmla="*/ 3339050 w 6580821"/>
                <a:gd name="connsiteY9241" fmla="*/ 580593 h 1249044"/>
                <a:gd name="connsiteX9242" fmla="*/ 3339050 w 6580821"/>
                <a:gd name="connsiteY9242" fmla="*/ 575954 h 1249044"/>
                <a:gd name="connsiteX9243" fmla="*/ 3343666 w 6580821"/>
                <a:gd name="connsiteY9243" fmla="*/ 575954 h 1249044"/>
                <a:gd name="connsiteX9244" fmla="*/ 3343666 w 6580821"/>
                <a:gd name="connsiteY9244" fmla="*/ 571315 h 1249044"/>
                <a:gd name="connsiteX9245" fmla="*/ 3348282 w 6580821"/>
                <a:gd name="connsiteY9245" fmla="*/ 575954 h 1249044"/>
                <a:gd name="connsiteX9246" fmla="*/ 3348282 w 6580821"/>
                <a:gd name="connsiteY9246" fmla="*/ 571315 h 1249044"/>
                <a:gd name="connsiteX9247" fmla="*/ 3352898 w 6580821"/>
                <a:gd name="connsiteY9247" fmla="*/ 571315 h 1249044"/>
                <a:gd name="connsiteX9248" fmla="*/ 3357514 w 6580821"/>
                <a:gd name="connsiteY9248" fmla="*/ 571315 h 1249044"/>
                <a:gd name="connsiteX9249" fmla="*/ 3357514 w 6580821"/>
                <a:gd name="connsiteY9249" fmla="*/ 566677 h 1249044"/>
                <a:gd name="connsiteX9250" fmla="*/ 3362130 w 6580821"/>
                <a:gd name="connsiteY9250" fmla="*/ 566677 h 1249044"/>
                <a:gd name="connsiteX9251" fmla="*/ 3366746 w 6580821"/>
                <a:gd name="connsiteY9251" fmla="*/ 566677 h 1249044"/>
                <a:gd name="connsiteX9252" fmla="*/ 3366746 w 6580821"/>
                <a:gd name="connsiteY9252" fmla="*/ 562038 h 1249044"/>
                <a:gd name="connsiteX9253" fmla="*/ 3371362 w 6580821"/>
                <a:gd name="connsiteY9253" fmla="*/ 562038 h 1249044"/>
                <a:gd name="connsiteX9254" fmla="*/ 3375978 w 6580821"/>
                <a:gd name="connsiteY9254" fmla="*/ 562038 h 1249044"/>
                <a:gd name="connsiteX9255" fmla="*/ 3375978 w 6580821"/>
                <a:gd name="connsiteY9255" fmla="*/ 557399 h 1249044"/>
                <a:gd name="connsiteX9256" fmla="*/ 3380594 w 6580821"/>
                <a:gd name="connsiteY9256" fmla="*/ 557399 h 1249044"/>
                <a:gd name="connsiteX9257" fmla="*/ 3385210 w 6580821"/>
                <a:gd name="connsiteY9257" fmla="*/ 557399 h 1249044"/>
                <a:gd name="connsiteX9258" fmla="*/ 3385210 w 6580821"/>
                <a:gd name="connsiteY9258" fmla="*/ 552761 h 1249044"/>
                <a:gd name="connsiteX9259" fmla="*/ 3389826 w 6580821"/>
                <a:gd name="connsiteY9259" fmla="*/ 552761 h 1249044"/>
                <a:gd name="connsiteX9260" fmla="*/ 3394442 w 6580821"/>
                <a:gd name="connsiteY9260" fmla="*/ 552761 h 1249044"/>
                <a:gd name="connsiteX9261" fmla="*/ 3394442 w 6580821"/>
                <a:gd name="connsiteY9261" fmla="*/ 548122 h 1249044"/>
                <a:gd name="connsiteX9262" fmla="*/ 3399058 w 6580821"/>
                <a:gd name="connsiteY9262" fmla="*/ 548122 h 1249044"/>
                <a:gd name="connsiteX9263" fmla="*/ 3403674 w 6580821"/>
                <a:gd name="connsiteY9263" fmla="*/ 548122 h 1249044"/>
                <a:gd name="connsiteX9264" fmla="*/ 3403674 w 6580821"/>
                <a:gd name="connsiteY9264" fmla="*/ 543483 h 1249044"/>
                <a:gd name="connsiteX9265" fmla="*/ 3408290 w 6580821"/>
                <a:gd name="connsiteY9265" fmla="*/ 543483 h 1249044"/>
                <a:gd name="connsiteX9266" fmla="*/ 3412906 w 6580821"/>
                <a:gd name="connsiteY9266" fmla="*/ 543483 h 1249044"/>
                <a:gd name="connsiteX9267" fmla="*/ 3417522 w 6580821"/>
                <a:gd name="connsiteY9267" fmla="*/ 543483 h 1249044"/>
                <a:gd name="connsiteX9268" fmla="*/ 3417522 w 6580821"/>
                <a:gd name="connsiteY9268" fmla="*/ 538844 h 1249044"/>
                <a:gd name="connsiteX9269" fmla="*/ 3422138 w 6580821"/>
                <a:gd name="connsiteY9269" fmla="*/ 538844 h 1249044"/>
                <a:gd name="connsiteX9270" fmla="*/ 3422138 w 6580821"/>
                <a:gd name="connsiteY9270" fmla="*/ 534206 h 1249044"/>
                <a:gd name="connsiteX9271" fmla="*/ 3426754 w 6580821"/>
                <a:gd name="connsiteY9271" fmla="*/ 534206 h 1249044"/>
                <a:gd name="connsiteX9272" fmla="*/ 3431370 w 6580821"/>
                <a:gd name="connsiteY9272" fmla="*/ 534206 h 1249044"/>
                <a:gd name="connsiteX9273" fmla="*/ 3431370 w 6580821"/>
                <a:gd name="connsiteY9273" fmla="*/ 529567 h 1249044"/>
                <a:gd name="connsiteX9274" fmla="*/ 3435986 w 6580821"/>
                <a:gd name="connsiteY9274" fmla="*/ 534206 h 1249044"/>
                <a:gd name="connsiteX9275" fmla="*/ 3435986 w 6580821"/>
                <a:gd name="connsiteY9275" fmla="*/ 529567 h 1249044"/>
                <a:gd name="connsiteX9276" fmla="*/ 3440602 w 6580821"/>
                <a:gd name="connsiteY9276" fmla="*/ 529567 h 1249044"/>
                <a:gd name="connsiteX9277" fmla="*/ 3445218 w 6580821"/>
                <a:gd name="connsiteY9277" fmla="*/ 529567 h 1249044"/>
                <a:gd name="connsiteX9278" fmla="*/ 3445218 w 6580821"/>
                <a:gd name="connsiteY9278" fmla="*/ 524928 h 1249044"/>
                <a:gd name="connsiteX9279" fmla="*/ 3449833 w 6580821"/>
                <a:gd name="connsiteY9279" fmla="*/ 524928 h 1249044"/>
                <a:gd name="connsiteX9280" fmla="*/ 3454449 w 6580821"/>
                <a:gd name="connsiteY9280" fmla="*/ 524928 h 1249044"/>
                <a:gd name="connsiteX9281" fmla="*/ 3454449 w 6580821"/>
                <a:gd name="connsiteY9281" fmla="*/ 520290 h 1249044"/>
                <a:gd name="connsiteX9282" fmla="*/ 3459065 w 6580821"/>
                <a:gd name="connsiteY9282" fmla="*/ 520290 h 1249044"/>
                <a:gd name="connsiteX9283" fmla="*/ 3463681 w 6580821"/>
                <a:gd name="connsiteY9283" fmla="*/ 520290 h 1249044"/>
                <a:gd name="connsiteX9284" fmla="*/ 3463681 w 6580821"/>
                <a:gd name="connsiteY9284" fmla="*/ 515651 h 1249044"/>
                <a:gd name="connsiteX9285" fmla="*/ 3468297 w 6580821"/>
                <a:gd name="connsiteY9285" fmla="*/ 515651 h 1249044"/>
                <a:gd name="connsiteX9286" fmla="*/ 3472913 w 6580821"/>
                <a:gd name="connsiteY9286" fmla="*/ 515651 h 1249044"/>
                <a:gd name="connsiteX9287" fmla="*/ 3472913 w 6580821"/>
                <a:gd name="connsiteY9287" fmla="*/ 511012 h 1249044"/>
                <a:gd name="connsiteX9288" fmla="*/ 3472913 w 6580821"/>
                <a:gd name="connsiteY9288" fmla="*/ 506373 h 1249044"/>
                <a:gd name="connsiteX9289" fmla="*/ 3477529 w 6580821"/>
                <a:gd name="connsiteY9289" fmla="*/ 506373 h 1249044"/>
                <a:gd name="connsiteX9290" fmla="*/ 3477529 w 6580821"/>
                <a:gd name="connsiteY9290" fmla="*/ 501735 h 1249044"/>
                <a:gd name="connsiteX9291" fmla="*/ 3472913 w 6580821"/>
                <a:gd name="connsiteY9291" fmla="*/ 501735 h 1249044"/>
                <a:gd name="connsiteX9292" fmla="*/ 3477529 w 6580821"/>
                <a:gd name="connsiteY9292" fmla="*/ 492457 h 1249044"/>
                <a:gd name="connsiteX9293" fmla="*/ 3477529 w 6580821"/>
                <a:gd name="connsiteY9293" fmla="*/ 487819 h 1249044"/>
                <a:gd name="connsiteX9294" fmla="*/ 3477529 w 6580821"/>
                <a:gd name="connsiteY9294" fmla="*/ 483180 h 1249044"/>
                <a:gd name="connsiteX9295" fmla="*/ 3472913 w 6580821"/>
                <a:gd name="connsiteY9295" fmla="*/ 483180 h 1249044"/>
                <a:gd name="connsiteX9296" fmla="*/ 3472913 w 6580821"/>
                <a:gd name="connsiteY9296" fmla="*/ 478541 h 1249044"/>
                <a:gd name="connsiteX9297" fmla="*/ 3477529 w 6580821"/>
                <a:gd name="connsiteY9297" fmla="*/ 478541 h 1249044"/>
                <a:gd name="connsiteX9298" fmla="*/ 3477529 w 6580821"/>
                <a:gd name="connsiteY9298" fmla="*/ 469264 h 1249044"/>
                <a:gd name="connsiteX9299" fmla="*/ 3472913 w 6580821"/>
                <a:gd name="connsiteY9299" fmla="*/ 469264 h 1249044"/>
                <a:gd name="connsiteX9300" fmla="*/ 3472913 w 6580821"/>
                <a:gd name="connsiteY9300" fmla="*/ 464625 h 1249044"/>
                <a:gd name="connsiteX9301" fmla="*/ 3472913 w 6580821"/>
                <a:gd name="connsiteY9301" fmla="*/ 459986 h 1249044"/>
                <a:gd name="connsiteX9302" fmla="*/ 3477529 w 6580821"/>
                <a:gd name="connsiteY9302" fmla="*/ 446070 h 1249044"/>
                <a:gd name="connsiteX9303" fmla="*/ 3472913 w 6580821"/>
                <a:gd name="connsiteY9303" fmla="*/ 446070 h 1249044"/>
                <a:gd name="connsiteX9304" fmla="*/ 3472913 w 6580821"/>
                <a:gd name="connsiteY9304" fmla="*/ 441432 h 1249044"/>
                <a:gd name="connsiteX9305" fmla="*/ 3477529 w 6580821"/>
                <a:gd name="connsiteY9305" fmla="*/ 441432 h 1249044"/>
                <a:gd name="connsiteX9306" fmla="*/ 3477529 w 6580821"/>
                <a:gd name="connsiteY9306" fmla="*/ 432154 h 1249044"/>
                <a:gd name="connsiteX9307" fmla="*/ 3472913 w 6580821"/>
                <a:gd name="connsiteY9307" fmla="*/ 432154 h 1249044"/>
                <a:gd name="connsiteX9308" fmla="*/ 3477529 w 6580821"/>
                <a:gd name="connsiteY9308" fmla="*/ 418238 h 1249044"/>
                <a:gd name="connsiteX9309" fmla="*/ 3477529 w 6580821"/>
                <a:gd name="connsiteY9309" fmla="*/ 413599 h 1249044"/>
                <a:gd name="connsiteX9310" fmla="*/ 3477529 w 6580821"/>
                <a:gd name="connsiteY9310" fmla="*/ 408961 h 1249044"/>
                <a:gd name="connsiteX9311" fmla="*/ 3477529 w 6580821"/>
                <a:gd name="connsiteY9311" fmla="*/ 404322 h 1249044"/>
                <a:gd name="connsiteX9312" fmla="*/ 3477529 w 6580821"/>
                <a:gd name="connsiteY9312" fmla="*/ 399683 h 1249044"/>
                <a:gd name="connsiteX9313" fmla="*/ 3477529 w 6580821"/>
                <a:gd name="connsiteY9313" fmla="*/ 390406 h 1249044"/>
                <a:gd name="connsiteX9314" fmla="*/ 3477529 w 6580821"/>
                <a:gd name="connsiteY9314" fmla="*/ 381128 h 1249044"/>
                <a:gd name="connsiteX9315" fmla="*/ 3482145 w 6580821"/>
                <a:gd name="connsiteY9315" fmla="*/ 381128 h 1249044"/>
                <a:gd name="connsiteX9316" fmla="*/ 3482145 w 6580821"/>
                <a:gd name="connsiteY9316" fmla="*/ 385767 h 1249044"/>
                <a:gd name="connsiteX9317" fmla="*/ 3486761 w 6580821"/>
                <a:gd name="connsiteY9317" fmla="*/ 385767 h 1249044"/>
                <a:gd name="connsiteX9318" fmla="*/ 3486761 w 6580821"/>
                <a:gd name="connsiteY9318" fmla="*/ 381128 h 1249044"/>
                <a:gd name="connsiteX9319" fmla="*/ 3482145 w 6580821"/>
                <a:gd name="connsiteY9319" fmla="*/ 381128 h 1249044"/>
                <a:gd name="connsiteX9320" fmla="*/ 3482145 w 6580821"/>
                <a:gd name="connsiteY9320" fmla="*/ 371851 h 1249044"/>
                <a:gd name="connsiteX9321" fmla="*/ 3482145 w 6580821"/>
                <a:gd name="connsiteY9321" fmla="*/ 362574 h 1249044"/>
                <a:gd name="connsiteX9322" fmla="*/ 3482145 w 6580821"/>
                <a:gd name="connsiteY9322" fmla="*/ 357935 h 1249044"/>
                <a:gd name="connsiteX9323" fmla="*/ 3482145 w 6580821"/>
                <a:gd name="connsiteY9323" fmla="*/ 353296 h 1249044"/>
                <a:gd name="connsiteX9324" fmla="*/ 3482145 w 6580821"/>
                <a:gd name="connsiteY9324" fmla="*/ 348657 h 1249044"/>
                <a:gd name="connsiteX9325" fmla="*/ 3486761 w 6580821"/>
                <a:gd name="connsiteY9325" fmla="*/ 348657 h 1249044"/>
                <a:gd name="connsiteX9326" fmla="*/ 3486761 w 6580821"/>
                <a:gd name="connsiteY9326" fmla="*/ 344019 h 1249044"/>
                <a:gd name="connsiteX9327" fmla="*/ 3486761 w 6580821"/>
                <a:gd name="connsiteY9327" fmla="*/ 339380 h 1249044"/>
                <a:gd name="connsiteX9328" fmla="*/ 3486761 w 6580821"/>
                <a:gd name="connsiteY9328" fmla="*/ 334741 h 1249044"/>
                <a:gd name="connsiteX9329" fmla="*/ 3491377 w 6580821"/>
                <a:gd name="connsiteY9329" fmla="*/ 334741 h 1249044"/>
                <a:gd name="connsiteX9330" fmla="*/ 3491377 w 6580821"/>
                <a:gd name="connsiteY9330" fmla="*/ 330103 h 1249044"/>
                <a:gd name="connsiteX9331" fmla="*/ 3491377 w 6580821"/>
                <a:gd name="connsiteY9331" fmla="*/ 325464 h 1249044"/>
                <a:gd name="connsiteX9332" fmla="*/ 3491377 w 6580821"/>
                <a:gd name="connsiteY9332" fmla="*/ 316186 h 1249044"/>
                <a:gd name="connsiteX9333" fmla="*/ 3495993 w 6580821"/>
                <a:gd name="connsiteY9333" fmla="*/ 316186 h 1249044"/>
                <a:gd name="connsiteX9334" fmla="*/ 3495993 w 6580821"/>
                <a:gd name="connsiteY9334" fmla="*/ 306909 h 1249044"/>
                <a:gd name="connsiteX9335" fmla="*/ 3495993 w 6580821"/>
                <a:gd name="connsiteY9335" fmla="*/ 297632 h 1249044"/>
                <a:gd name="connsiteX9336" fmla="*/ 3495993 w 6580821"/>
                <a:gd name="connsiteY9336" fmla="*/ 292993 h 1249044"/>
                <a:gd name="connsiteX9337" fmla="*/ 3495993 w 6580821"/>
                <a:gd name="connsiteY9337" fmla="*/ 283716 h 1249044"/>
                <a:gd name="connsiteX9338" fmla="*/ 3500609 w 6580821"/>
                <a:gd name="connsiteY9338" fmla="*/ 283716 h 1249044"/>
                <a:gd name="connsiteX9339" fmla="*/ 3500609 w 6580821"/>
                <a:gd name="connsiteY9339" fmla="*/ 279077 h 1249044"/>
                <a:gd name="connsiteX9340" fmla="*/ 3500609 w 6580821"/>
                <a:gd name="connsiteY9340" fmla="*/ 269799 h 1249044"/>
                <a:gd name="connsiteX9341" fmla="*/ 3500609 w 6580821"/>
                <a:gd name="connsiteY9341" fmla="*/ 265161 h 1249044"/>
                <a:gd name="connsiteX9342" fmla="*/ 3500609 w 6580821"/>
                <a:gd name="connsiteY9342" fmla="*/ 260522 h 1249044"/>
                <a:gd name="connsiteX9343" fmla="*/ 3500609 w 6580821"/>
                <a:gd name="connsiteY9343" fmla="*/ 255883 h 1249044"/>
                <a:gd name="connsiteX9344" fmla="*/ 3505225 w 6580821"/>
                <a:gd name="connsiteY9344" fmla="*/ 255883 h 1249044"/>
                <a:gd name="connsiteX9345" fmla="*/ 3505225 w 6580821"/>
                <a:gd name="connsiteY9345" fmla="*/ 251245 h 1249044"/>
                <a:gd name="connsiteX9346" fmla="*/ 3505225 w 6580821"/>
                <a:gd name="connsiteY9346" fmla="*/ 246606 h 1249044"/>
                <a:gd name="connsiteX9347" fmla="*/ 3509841 w 6580821"/>
                <a:gd name="connsiteY9347" fmla="*/ 246606 h 1249044"/>
                <a:gd name="connsiteX9348" fmla="*/ 3509841 w 6580821"/>
                <a:gd name="connsiteY9348" fmla="*/ 241967 h 1249044"/>
                <a:gd name="connsiteX9349" fmla="*/ 3509841 w 6580821"/>
                <a:gd name="connsiteY9349" fmla="*/ 237328 h 1249044"/>
                <a:gd name="connsiteX9350" fmla="*/ 3509841 w 6580821"/>
                <a:gd name="connsiteY9350" fmla="*/ 232690 h 1249044"/>
                <a:gd name="connsiteX9351" fmla="*/ 3509841 w 6580821"/>
                <a:gd name="connsiteY9351" fmla="*/ 228051 h 1249044"/>
                <a:gd name="connsiteX9352" fmla="*/ 3514457 w 6580821"/>
                <a:gd name="connsiteY9352" fmla="*/ 228051 h 1249044"/>
                <a:gd name="connsiteX9353" fmla="*/ 3514457 w 6580821"/>
                <a:gd name="connsiteY9353" fmla="*/ 223412 h 1249044"/>
                <a:gd name="connsiteX9354" fmla="*/ 3514457 w 6580821"/>
                <a:gd name="connsiteY9354" fmla="*/ 218774 h 1249044"/>
                <a:gd name="connsiteX9355" fmla="*/ 3514457 w 6580821"/>
                <a:gd name="connsiteY9355" fmla="*/ 214135 h 1249044"/>
                <a:gd name="connsiteX9356" fmla="*/ 3519073 w 6580821"/>
                <a:gd name="connsiteY9356" fmla="*/ 214135 h 1249044"/>
                <a:gd name="connsiteX9357" fmla="*/ 3523689 w 6580821"/>
                <a:gd name="connsiteY9357" fmla="*/ 214135 h 1249044"/>
                <a:gd name="connsiteX9358" fmla="*/ 3528305 w 6580821"/>
                <a:gd name="connsiteY9358" fmla="*/ 214135 h 1249044"/>
                <a:gd name="connsiteX9359" fmla="*/ 3532921 w 6580821"/>
                <a:gd name="connsiteY9359" fmla="*/ 214135 h 1249044"/>
                <a:gd name="connsiteX9360" fmla="*/ 3537537 w 6580821"/>
                <a:gd name="connsiteY9360" fmla="*/ 214135 h 1249044"/>
                <a:gd name="connsiteX9361" fmla="*/ 3537537 w 6580821"/>
                <a:gd name="connsiteY9361" fmla="*/ 209496 h 1249044"/>
                <a:gd name="connsiteX9362" fmla="*/ 3542153 w 6580821"/>
                <a:gd name="connsiteY9362" fmla="*/ 209496 h 1249044"/>
                <a:gd name="connsiteX9363" fmla="*/ 3546769 w 6580821"/>
                <a:gd name="connsiteY9363" fmla="*/ 209496 h 1249044"/>
                <a:gd name="connsiteX9364" fmla="*/ 3546769 w 6580821"/>
                <a:gd name="connsiteY9364" fmla="*/ 204858 h 1249044"/>
                <a:gd name="connsiteX9365" fmla="*/ 3551385 w 6580821"/>
                <a:gd name="connsiteY9365" fmla="*/ 204858 h 1249044"/>
                <a:gd name="connsiteX9366" fmla="*/ 3551385 w 6580821"/>
                <a:gd name="connsiteY9366" fmla="*/ 200219 h 1249044"/>
                <a:gd name="connsiteX9367" fmla="*/ 3551385 w 6580821"/>
                <a:gd name="connsiteY9367" fmla="*/ 195580 h 1249044"/>
                <a:gd name="connsiteX9368" fmla="*/ 2208310 w 6580821"/>
                <a:gd name="connsiteY9368" fmla="*/ 135572 h 1249044"/>
                <a:gd name="connsiteX9369" fmla="*/ 2212926 w 6580821"/>
                <a:gd name="connsiteY9369" fmla="*/ 135572 h 1249044"/>
                <a:gd name="connsiteX9370" fmla="*/ 2217542 w 6580821"/>
                <a:gd name="connsiteY9370" fmla="*/ 135572 h 1249044"/>
                <a:gd name="connsiteX9371" fmla="*/ 2222158 w 6580821"/>
                <a:gd name="connsiteY9371" fmla="*/ 135572 h 1249044"/>
                <a:gd name="connsiteX9372" fmla="*/ 2226774 w 6580821"/>
                <a:gd name="connsiteY9372" fmla="*/ 135572 h 1249044"/>
                <a:gd name="connsiteX9373" fmla="*/ 2231390 w 6580821"/>
                <a:gd name="connsiteY9373" fmla="*/ 135572 h 1249044"/>
                <a:gd name="connsiteX9374" fmla="*/ 2240621 w 6580821"/>
                <a:gd name="connsiteY9374" fmla="*/ 135572 h 1249044"/>
                <a:gd name="connsiteX9375" fmla="*/ 2240621 w 6580821"/>
                <a:gd name="connsiteY9375" fmla="*/ 140218 h 1249044"/>
                <a:gd name="connsiteX9376" fmla="*/ 2245237 w 6580821"/>
                <a:gd name="connsiteY9376" fmla="*/ 140218 h 1249044"/>
                <a:gd name="connsiteX9377" fmla="*/ 2249853 w 6580821"/>
                <a:gd name="connsiteY9377" fmla="*/ 140218 h 1249044"/>
                <a:gd name="connsiteX9378" fmla="*/ 2249853 w 6580821"/>
                <a:gd name="connsiteY9378" fmla="*/ 144863 h 1249044"/>
                <a:gd name="connsiteX9379" fmla="*/ 2249853 w 6580821"/>
                <a:gd name="connsiteY9379" fmla="*/ 149509 h 1249044"/>
                <a:gd name="connsiteX9380" fmla="*/ 2254469 w 6580821"/>
                <a:gd name="connsiteY9380" fmla="*/ 149509 h 1249044"/>
                <a:gd name="connsiteX9381" fmla="*/ 2254469 w 6580821"/>
                <a:gd name="connsiteY9381" fmla="*/ 154155 h 1249044"/>
                <a:gd name="connsiteX9382" fmla="*/ 2249853 w 6580821"/>
                <a:gd name="connsiteY9382" fmla="*/ 154155 h 1249044"/>
                <a:gd name="connsiteX9383" fmla="*/ 2249853 w 6580821"/>
                <a:gd name="connsiteY9383" fmla="*/ 158800 h 1249044"/>
                <a:gd name="connsiteX9384" fmla="*/ 2249853 w 6580821"/>
                <a:gd name="connsiteY9384" fmla="*/ 163446 h 1249044"/>
                <a:gd name="connsiteX9385" fmla="*/ 2254469 w 6580821"/>
                <a:gd name="connsiteY9385" fmla="*/ 163446 h 1249044"/>
                <a:gd name="connsiteX9386" fmla="*/ 2254469 w 6580821"/>
                <a:gd name="connsiteY9386" fmla="*/ 168092 h 1249044"/>
                <a:gd name="connsiteX9387" fmla="*/ 2254469 w 6580821"/>
                <a:gd name="connsiteY9387" fmla="*/ 177383 h 1249044"/>
                <a:gd name="connsiteX9388" fmla="*/ 2254469 w 6580821"/>
                <a:gd name="connsiteY9388" fmla="*/ 182029 h 1249044"/>
                <a:gd name="connsiteX9389" fmla="*/ 2249853 w 6580821"/>
                <a:gd name="connsiteY9389" fmla="*/ 182029 h 1249044"/>
                <a:gd name="connsiteX9390" fmla="*/ 2249853 w 6580821"/>
                <a:gd name="connsiteY9390" fmla="*/ 186674 h 1249044"/>
                <a:gd name="connsiteX9391" fmla="*/ 2249853 w 6580821"/>
                <a:gd name="connsiteY9391" fmla="*/ 191320 h 1249044"/>
                <a:gd name="connsiteX9392" fmla="*/ 2245237 w 6580821"/>
                <a:gd name="connsiteY9392" fmla="*/ 191320 h 1249044"/>
                <a:gd name="connsiteX9393" fmla="*/ 2245237 w 6580821"/>
                <a:gd name="connsiteY9393" fmla="*/ 195966 h 1249044"/>
                <a:gd name="connsiteX9394" fmla="*/ 2245237 w 6580821"/>
                <a:gd name="connsiteY9394" fmla="*/ 200611 h 1249044"/>
                <a:gd name="connsiteX9395" fmla="*/ 2240621 w 6580821"/>
                <a:gd name="connsiteY9395" fmla="*/ 200611 h 1249044"/>
                <a:gd name="connsiteX9396" fmla="*/ 2240621 w 6580821"/>
                <a:gd name="connsiteY9396" fmla="*/ 205257 h 1249044"/>
                <a:gd name="connsiteX9397" fmla="*/ 2236005 w 6580821"/>
                <a:gd name="connsiteY9397" fmla="*/ 205257 h 1249044"/>
                <a:gd name="connsiteX9398" fmla="*/ 2236005 w 6580821"/>
                <a:gd name="connsiteY9398" fmla="*/ 209902 h 1249044"/>
                <a:gd name="connsiteX9399" fmla="*/ 2231390 w 6580821"/>
                <a:gd name="connsiteY9399" fmla="*/ 209902 h 1249044"/>
                <a:gd name="connsiteX9400" fmla="*/ 2231390 w 6580821"/>
                <a:gd name="connsiteY9400" fmla="*/ 214548 h 1249044"/>
                <a:gd name="connsiteX9401" fmla="*/ 2226774 w 6580821"/>
                <a:gd name="connsiteY9401" fmla="*/ 214548 h 1249044"/>
                <a:gd name="connsiteX9402" fmla="*/ 2226774 w 6580821"/>
                <a:gd name="connsiteY9402" fmla="*/ 219194 h 1249044"/>
                <a:gd name="connsiteX9403" fmla="*/ 2222158 w 6580821"/>
                <a:gd name="connsiteY9403" fmla="*/ 219194 h 1249044"/>
                <a:gd name="connsiteX9404" fmla="*/ 2217542 w 6580821"/>
                <a:gd name="connsiteY9404" fmla="*/ 219194 h 1249044"/>
                <a:gd name="connsiteX9405" fmla="*/ 2217542 w 6580821"/>
                <a:gd name="connsiteY9405" fmla="*/ 223839 h 1249044"/>
                <a:gd name="connsiteX9406" fmla="*/ 2212926 w 6580821"/>
                <a:gd name="connsiteY9406" fmla="*/ 223839 h 1249044"/>
                <a:gd name="connsiteX9407" fmla="*/ 2208310 w 6580821"/>
                <a:gd name="connsiteY9407" fmla="*/ 223839 h 1249044"/>
                <a:gd name="connsiteX9408" fmla="*/ 2203694 w 6580821"/>
                <a:gd name="connsiteY9408" fmla="*/ 223839 h 1249044"/>
                <a:gd name="connsiteX9409" fmla="*/ 2199078 w 6580821"/>
                <a:gd name="connsiteY9409" fmla="*/ 223839 h 1249044"/>
                <a:gd name="connsiteX9410" fmla="*/ 2199078 w 6580821"/>
                <a:gd name="connsiteY9410" fmla="*/ 228485 h 1249044"/>
                <a:gd name="connsiteX9411" fmla="*/ 2194462 w 6580821"/>
                <a:gd name="connsiteY9411" fmla="*/ 228485 h 1249044"/>
                <a:gd name="connsiteX9412" fmla="*/ 2194462 w 6580821"/>
                <a:gd name="connsiteY9412" fmla="*/ 233131 h 1249044"/>
                <a:gd name="connsiteX9413" fmla="*/ 2189846 w 6580821"/>
                <a:gd name="connsiteY9413" fmla="*/ 233131 h 1249044"/>
                <a:gd name="connsiteX9414" fmla="*/ 2189846 w 6580821"/>
                <a:gd name="connsiteY9414" fmla="*/ 237776 h 1249044"/>
                <a:gd name="connsiteX9415" fmla="*/ 2189846 w 6580821"/>
                <a:gd name="connsiteY9415" fmla="*/ 242422 h 1249044"/>
                <a:gd name="connsiteX9416" fmla="*/ 2185230 w 6580821"/>
                <a:gd name="connsiteY9416" fmla="*/ 242422 h 1249044"/>
                <a:gd name="connsiteX9417" fmla="*/ 2185230 w 6580821"/>
                <a:gd name="connsiteY9417" fmla="*/ 247068 h 1249044"/>
                <a:gd name="connsiteX9418" fmla="*/ 2185230 w 6580821"/>
                <a:gd name="connsiteY9418" fmla="*/ 251713 h 1249044"/>
                <a:gd name="connsiteX9419" fmla="*/ 2180614 w 6580821"/>
                <a:gd name="connsiteY9419" fmla="*/ 251713 h 1249044"/>
                <a:gd name="connsiteX9420" fmla="*/ 2180614 w 6580821"/>
                <a:gd name="connsiteY9420" fmla="*/ 256359 h 1249044"/>
                <a:gd name="connsiteX9421" fmla="*/ 2180614 w 6580821"/>
                <a:gd name="connsiteY9421" fmla="*/ 261005 h 1249044"/>
                <a:gd name="connsiteX9422" fmla="*/ 2175998 w 6580821"/>
                <a:gd name="connsiteY9422" fmla="*/ 261005 h 1249044"/>
                <a:gd name="connsiteX9423" fmla="*/ 2175998 w 6580821"/>
                <a:gd name="connsiteY9423" fmla="*/ 265650 h 1249044"/>
                <a:gd name="connsiteX9424" fmla="*/ 2175998 w 6580821"/>
                <a:gd name="connsiteY9424" fmla="*/ 270296 h 1249044"/>
                <a:gd name="connsiteX9425" fmla="*/ 2171382 w 6580821"/>
                <a:gd name="connsiteY9425" fmla="*/ 270296 h 1249044"/>
                <a:gd name="connsiteX9426" fmla="*/ 2171382 w 6580821"/>
                <a:gd name="connsiteY9426" fmla="*/ 274942 h 1249044"/>
                <a:gd name="connsiteX9427" fmla="*/ 2171382 w 6580821"/>
                <a:gd name="connsiteY9427" fmla="*/ 279587 h 1249044"/>
                <a:gd name="connsiteX9428" fmla="*/ 2166766 w 6580821"/>
                <a:gd name="connsiteY9428" fmla="*/ 279587 h 1249044"/>
                <a:gd name="connsiteX9429" fmla="*/ 2166766 w 6580821"/>
                <a:gd name="connsiteY9429" fmla="*/ 284233 h 1249044"/>
                <a:gd name="connsiteX9430" fmla="*/ 2166766 w 6580821"/>
                <a:gd name="connsiteY9430" fmla="*/ 288878 h 1249044"/>
                <a:gd name="connsiteX9431" fmla="*/ 2166766 w 6580821"/>
                <a:gd name="connsiteY9431" fmla="*/ 293524 h 1249044"/>
                <a:gd name="connsiteX9432" fmla="*/ 2162150 w 6580821"/>
                <a:gd name="connsiteY9432" fmla="*/ 293524 h 1249044"/>
                <a:gd name="connsiteX9433" fmla="*/ 2162150 w 6580821"/>
                <a:gd name="connsiteY9433" fmla="*/ 298170 h 1249044"/>
                <a:gd name="connsiteX9434" fmla="*/ 2162150 w 6580821"/>
                <a:gd name="connsiteY9434" fmla="*/ 302815 h 1249044"/>
                <a:gd name="connsiteX9435" fmla="*/ 2157534 w 6580821"/>
                <a:gd name="connsiteY9435" fmla="*/ 302815 h 1249044"/>
                <a:gd name="connsiteX9436" fmla="*/ 2157534 w 6580821"/>
                <a:gd name="connsiteY9436" fmla="*/ 307461 h 1249044"/>
                <a:gd name="connsiteX9437" fmla="*/ 2157534 w 6580821"/>
                <a:gd name="connsiteY9437" fmla="*/ 312107 h 1249044"/>
                <a:gd name="connsiteX9438" fmla="*/ 2152918 w 6580821"/>
                <a:gd name="connsiteY9438" fmla="*/ 312107 h 1249044"/>
                <a:gd name="connsiteX9439" fmla="*/ 2152918 w 6580821"/>
                <a:gd name="connsiteY9439" fmla="*/ 316752 h 1249044"/>
                <a:gd name="connsiteX9440" fmla="*/ 2148302 w 6580821"/>
                <a:gd name="connsiteY9440" fmla="*/ 316752 h 1249044"/>
                <a:gd name="connsiteX9441" fmla="*/ 2148302 w 6580821"/>
                <a:gd name="connsiteY9441" fmla="*/ 321398 h 1249044"/>
                <a:gd name="connsiteX9442" fmla="*/ 2148302 w 6580821"/>
                <a:gd name="connsiteY9442" fmla="*/ 326044 h 1249044"/>
                <a:gd name="connsiteX9443" fmla="*/ 2143686 w 6580821"/>
                <a:gd name="connsiteY9443" fmla="*/ 326044 h 1249044"/>
                <a:gd name="connsiteX9444" fmla="*/ 2143686 w 6580821"/>
                <a:gd name="connsiteY9444" fmla="*/ 330689 h 1249044"/>
                <a:gd name="connsiteX9445" fmla="*/ 2143686 w 6580821"/>
                <a:gd name="connsiteY9445" fmla="*/ 335335 h 1249044"/>
                <a:gd name="connsiteX9446" fmla="*/ 2139070 w 6580821"/>
                <a:gd name="connsiteY9446" fmla="*/ 335335 h 1249044"/>
                <a:gd name="connsiteX9447" fmla="*/ 2139070 w 6580821"/>
                <a:gd name="connsiteY9447" fmla="*/ 339981 h 1249044"/>
                <a:gd name="connsiteX9448" fmla="*/ 2139070 w 6580821"/>
                <a:gd name="connsiteY9448" fmla="*/ 344626 h 1249044"/>
                <a:gd name="connsiteX9449" fmla="*/ 2134454 w 6580821"/>
                <a:gd name="connsiteY9449" fmla="*/ 344626 h 1249044"/>
                <a:gd name="connsiteX9450" fmla="*/ 2134454 w 6580821"/>
                <a:gd name="connsiteY9450" fmla="*/ 349272 h 1249044"/>
                <a:gd name="connsiteX9451" fmla="*/ 2129838 w 6580821"/>
                <a:gd name="connsiteY9451" fmla="*/ 349272 h 1249044"/>
                <a:gd name="connsiteX9452" fmla="*/ 2129838 w 6580821"/>
                <a:gd name="connsiteY9452" fmla="*/ 353917 h 1249044"/>
                <a:gd name="connsiteX9453" fmla="*/ 2129838 w 6580821"/>
                <a:gd name="connsiteY9453" fmla="*/ 358563 h 1249044"/>
                <a:gd name="connsiteX9454" fmla="*/ 2125222 w 6580821"/>
                <a:gd name="connsiteY9454" fmla="*/ 358563 h 1249044"/>
                <a:gd name="connsiteX9455" fmla="*/ 2125222 w 6580821"/>
                <a:gd name="connsiteY9455" fmla="*/ 363209 h 1249044"/>
                <a:gd name="connsiteX9456" fmla="*/ 2120606 w 6580821"/>
                <a:gd name="connsiteY9456" fmla="*/ 363209 h 1249044"/>
                <a:gd name="connsiteX9457" fmla="*/ 2120606 w 6580821"/>
                <a:gd name="connsiteY9457" fmla="*/ 367854 h 1249044"/>
                <a:gd name="connsiteX9458" fmla="*/ 2120606 w 6580821"/>
                <a:gd name="connsiteY9458" fmla="*/ 372500 h 1249044"/>
                <a:gd name="connsiteX9459" fmla="*/ 2115990 w 6580821"/>
                <a:gd name="connsiteY9459" fmla="*/ 372500 h 1249044"/>
                <a:gd name="connsiteX9460" fmla="*/ 2115990 w 6580821"/>
                <a:gd name="connsiteY9460" fmla="*/ 377146 h 1249044"/>
                <a:gd name="connsiteX9461" fmla="*/ 2111374 w 6580821"/>
                <a:gd name="connsiteY9461" fmla="*/ 377146 h 1249044"/>
                <a:gd name="connsiteX9462" fmla="*/ 2111374 w 6580821"/>
                <a:gd name="connsiteY9462" fmla="*/ 381791 h 1249044"/>
                <a:gd name="connsiteX9463" fmla="*/ 2106758 w 6580821"/>
                <a:gd name="connsiteY9463" fmla="*/ 381791 h 1249044"/>
                <a:gd name="connsiteX9464" fmla="*/ 2106758 w 6580821"/>
                <a:gd name="connsiteY9464" fmla="*/ 386437 h 1249044"/>
                <a:gd name="connsiteX9465" fmla="*/ 2106758 w 6580821"/>
                <a:gd name="connsiteY9465" fmla="*/ 391083 h 1249044"/>
                <a:gd name="connsiteX9466" fmla="*/ 2102142 w 6580821"/>
                <a:gd name="connsiteY9466" fmla="*/ 391083 h 1249044"/>
                <a:gd name="connsiteX9467" fmla="*/ 2102142 w 6580821"/>
                <a:gd name="connsiteY9467" fmla="*/ 395728 h 1249044"/>
                <a:gd name="connsiteX9468" fmla="*/ 2097527 w 6580821"/>
                <a:gd name="connsiteY9468" fmla="*/ 395728 h 1249044"/>
                <a:gd name="connsiteX9469" fmla="*/ 2097527 w 6580821"/>
                <a:gd name="connsiteY9469" fmla="*/ 400374 h 1249044"/>
                <a:gd name="connsiteX9470" fmla="*/ 2092911 w 6580821"/>
                <a:gd name="connsiteY9470" fmla="*/ 400374 h 1249044"/>
                <a:gd name="connsiteX9471" fmla="*/ 2092911 w 6580821"/>
                <a:gd name="connsiteY9471" fmla="*/ 405020 h 1249044"/>
                <a:gd name="connsiteX9472" fmla="*/ 2092911 w 6580821"/>
                <a:gd name="connsiteY9472" fmla="*/ 409665 h 1249044"/>
                <a:gd name="connsiteX9473" fmla="*/ 2088295 w 6580821"/>
                <a:gd name="connsiteY9473" fmla="*/ 409665 h 1249044"/>
                <a:gd name="connsiteX9474" fmla="*/ 2088295 w 6580821"/>
                <a:gd name="connsiteY9474" fmla="*/ 414311 h 1249044"/>
                <a:gd name="connsiteX9475" fmla="*/ 2083679 w 6580821"/>
                <a:gd name="connsiteY9475" fmla="*/ 414311 h 1249044"/>
                <a:gd name="connsiteX9476" fmla="*/ 2083679 w 6580821"/>
                <a:gd name="connsiteY9476" fmla="*/ 418957 h 1249044"/>
                <a:gd name="connsiteX9477" fmla="*/ 2079063 w 6580821"/>
                <a:gd name="connsiteY9477" fmla="*/ 418957 h 1249044"/>
                <a:gd name="connsiteX9478" fmla="*/ 2079063 w 6580821"/>
                <a:gd name="connsiteY9478" fmla="*/ 423602 h 1249044"/>
                <a:gd name="connsiteX9479" fmla="*/ 2074447 w 6580821"/>
                <a:gd name="connsiteY9479" fmla="*/ 423602 h 1249044"/>
                <a:gd name="connsiteX9480" fmla="*/ 2074447 w 6580821"/>
                <a:gd name="connsiteY9480" fmla="*/ 428248 h 1249044"/>
                <a:gd name="connsiteX9481" fmla="*/ 2069831 w 6580821"/>
                <a:gd name="connsiteY9481" fmla="*/ 428248 h 1249044"/>
                <a:gd name="connsiteX9482" fmla="*/ 2069831 w 6580821"/>
                <a:gd name="connsiteY9482" fmla="*/ 432893 h 1249044"/>
                <a:gd name="connsiteX9483" fmla="*/ 2069831 w 6580821"/>
                <a:gd name="connsiteY9483" fmla="*/ 437539 h 1249044"/>
                <a:gd name="connsiteX9484" fmla="*/ 2065215 w 6580821"/>
                <a:gd name="connsiteY9484" fmla="*/ 437539 h 1249044"/>
                <a:gd name="connsiteX9485" fmla="*/ 2065215 w 6580821"/>
                <a:gd name="connsiteY9485" fmla="*/ 442185 h 1249044"/>
                <a:gd name="connsiteX9486" fmla="*/ 2060599 w 6580821"/>
                <a:gd name="connsiteY9486" fmla="*/ 442185 h 1249044"/>
                <a:gd name="connsiteX9487" fmla="*/ 2060599 w 6580821"/>
                <a:gd name="connsiteY9487" fmla="*/ 446830 h 1249044"/>
                <a:gd name="connsiteX9488" fmla="*/ 2055983 w 6580821"/>
                <a:gd name="connsiteY9488" fmla="*/ 446830 h 1249044"/>
                <a:gd name="connsiteX9489" fmla="*/ 2051367 w 6580821"/>
                <a:gd name="connsiteY9489" fmla="*/ 446830 h 1249044"/>
                <a:gd name="connsiteX9490" fmla="*/ 2051367 w 6580821"/>
                <a:gd name="connsiteY9490" fmla="*/ 451476 h 1249044"/>
                <a:gd name="connsiteX9491" fmla="*/ 2046751 w 6580821"/>
                <a:gd name="connsiteY9491" fmla="*/ 451476 h 1249044"/>
                <a:gd name="connsiteX9492" fmla="*/ 2046751 w 6580821"/>
                <a:gd name="connsiteY9492" fmla="*/ 456122 h 1249044"/>
                <a:gd name="connsiteX9493" fmla="*/ 2042135 w 6580821"/>
                <a:gd name="connsiteY9493" fmla="*/ 456122 h 1249044"/>
                <a:gd name="connsiteX9494" fmla="*/ 2042135 w 6580821"/>
                <a:gd name="connsiteY9494" fmla="*/ 460767 h 1249044"/>
                <a:gd name="connsiteX9495" fmla="*/ 2037519 w 6580821"/>
                <a:gd name="connsiteY9495" fmla="*/ 460767 h 1249044"/>
                <a:gd name="connsiteX9496" fmla="*/ 2037519 w 6580821"/>
                <a:gd name="connsiteY9496" fmla="*/ 465413 h 1249044"/>
                <a:gd name="connsiteX9497" fmla="*/ 2032903 w 6580821"/>
                <a:gd name="connsiteY9497" fmla="*/ 465413 h 1249044"/>
                <a:gd name="connsiteX9498" fmla="*/ 2032903 w 6580821"/>
                <a:gd name="connsiteY9498" fmla="*/ 470059 h 1249044"/>
                <a:gd name="connsiteX9499" fmla="*/ 2028287 w 6580821"/>
                <a:gd name="connsiteY9499" fmla="*/ 470059 h 1249044"/>
                <a:gd name="connsiteX9500" fmla="*/ 2028287 w 6580821"/>
                <a:gd name="connsiteY9500" fmla="*/ 474704 h 1249044"/>
                <a:gd name="connsiteX9501" fmla="*/ 2023671 w 6580821"/>
                <a:gd name="connsiteY9501" fmla="*/ 474704 h 1249044"/>
                <a:gd name="connsiteX9502" fmla="*/ 2019055 w 6580821"/>
                <a:gd name="connsiteY9502" fmla="*/ 474704 h 1249044"/>
                <a:gd name="connsiteX9503" fmla="*/ 2019055 w 6580821"/>
                <a:gd name="connsiteY9503" fmla="*/ 479350 h 1249044"/>
                <a:gd name="connsiteX9504" fmla="*/ 2014439 w 6580821"/>
                <a:gd name="connsiteY9504" fmla="*/ 479350 h 1249044"/>
                <a:gd name="connsiteX9505" fmla="*/ 2014439 w 6580821"/>
                <a:gd name="connsiteY9505" fmla="*/ 483996 h 1249044"/>
                <a:gd name="connsiteX9506" fmla="*/ 2009823 w 6580821"/>
                <a:gd name="connsiteY9506" fmla="*/ 483996 h 1249044"/>
                <a:gd name="connsiteX9507" fmla="*/ 2005207 w 6580821"/>
                <a:gd name="connsiteY9507" fmla="*/ 483996 h 1249044"/>
                <a:gd name="connsiteX9508" fmla="*/ 2005207 w 6580821"/>
                <a:gd name="connsiteY9508" fmla="*/ 488641 h 1249044"/>
                <a:gd name="connsiteX9509" fmla="*/ 2000591 w 6580821"/>
                <a:gd name="connsiteY9509" fmla="*/ 488641 h 1249044"/>
                <a:gd name="connsiteX9510" fmla="*/ 2000591 w 6580821"/>
                <a:gd name="connsiteY9510" fmla="*/ 493287 h 1249044"/>
                <a:gd name="connsiteX9511" fmla="*/ 1995975 w 6580821"/>
                <a:gd name="connsiteY9511" fmla="*/ 493287 h 1249044"/>
                <a:gd name="connsiteX9512" fmla="*/ 1991359 w 6580821"/>
                <a:gd name="connsiteY9512" fmla="*/ 493287 h 1249044"/>
                <a:gd name="connsiteX9513" fmla="*/ 1991359 w 6580821"/>
                <a:gd name="connsiteY9513" fmla="*/ 497933 h 1249044"/>
                <a:gd name="connsiteX9514" fmla="*/ 1986743 w 6580821"/>
                <a:gd name="connsiteY9514" fmla="*/ 497933 h 1249044"/>
                <a:gd name="connsiteX9515" fmla="*/ 1982127 w 6580821"/>
                <a:gd name="connsiteY9515" fmla="*/ 497933 h 1249044"/>
                <a:gd name="connsiteX9516" fmla="*/ 1982127 w 6580821"/>
                <a:gd name="connsiteY9516" fmla="*/ 502578 h 1249044"/>
                <a:gd name="connsiteX9517" fmla="*/ 1977511 w 6580821"/>
                <a:gd name="connsiteY9517" fmla="*/ 502578 h 1249044"/>
                <a:gd name="connsiteX9518" fmla="*/ 1977511 w 6580821"/>
                <a:gd name="connsiteY9518" fmla="*/ 507224 h 1249044"/>
                <a:gd name="connsiteX9519" fmla="*/ 1972895 w 6580821"/>
                <a:gd name="connsiteY9519" fmla="*/ 507224 h 1249044"/>
                <a:gd name="connsiteX9520" fmla="*/ 1972895 w 6580821"/>
                <a:gd name="connsiteY9520" fmla="*/ 511869 h 1249044"/>
                <a:gd name="connsiteX9521" fmla="*/ 1968280 w 6580821"/>
                <a:gd name="connsiteY9521" fmla="*/ 511869 h 1249044"/>
                <a:gd name="connsiteX9522" fmla="*/ 1963664 w 6580821"/>
                <a:gd name="connsiteY9522" fmla="*/ 511869 h 1249044"/>
                <a:gd name="connsiteX9523" fmla="*/ 1963664 w 6580821"/>
                <a:gd name="connsiteY9523" fmla="*/ 516515 h 1249044"/>
                <a:gd name="connsiteX9524" fmla="*/ 1959048 w 6580821"/>
                <a:gd name="connsiteY9524" fmla="*/ 516515 h 1249044"/>
                <a:gd name="connsiteX9525" fmla="*/ 1959048 w 6580821"/>
                <a:gd name="connsiteY9525" fmla="*/ 521161 h 1249044"/>
                <a:gd name="connsiteX9526" fmla="*/ 1954432 w 6580821"/>
                <a:gd name="connsiteY9526" fmla="*/ 521161 h 1249044"/>
                <a:gd name="connsiteX9527" fmla="*/ 1954432 w 6580821"/>
                <a:gd name="connsiteY9527" fmla="*/ 525806 h 1249044"/>
                <a:gd name="connsiteX9528" fmla="*/ 1959048 w 6580821"/>
                <a:gd name="connsiteY9528" fmla="*/ 525806 h 1249044"/>
                <a:gd name="connsiteX9529" fmla="*/ 1963664 w 6580821"/>
                <a:gd name="connsiteY9529" fmla="*/ 525806 h 1249044"/>
                <a:gd name="connsiteX9530" fmla="*/ 1968280 w 6580821"/>
                <a:gd name="connsiteY9530" fmla="*/ 525806 h 1249044"/>
                <a:gd name="connsiteX9531" fmla="*/ 1968280 w 6580821"/>
                <a:gd name="connsiteY9531" fmla="*/ 521161 h 1249044"/>
                <a:gd name="connsiteX9532" fmla="*/ 1972895 w 6580821"/>
                <a:gd name="connsiteY9532" fmla="*/ 521161 h 1249044"/>
                <a:gd name="connsiteX9533" fmla="*/ 1977511 w 6580821"/>
                <a:gd name="connsiteY9533" fmla="*/ 521161 h 1249044"/>
                <a:gd name="connsiteX9534" fmla="*/ 1982127 w 6580821"/>
                <a:gd name="connsiteY9534" fmla="*/ 521161 h 1249044"/>
                <a:gd name="connsiteX9535" fmla="*/ 1982127 w 6580821"/>
                <a:gd name="connsiteY9535" fmla="*/ 516515 h 1249044"/>
                <a:gd name="connsiteX9536" fmla="*/ 1986743 w 6580821"/>
                <a:gd name="connsiteY9536" fmla="*/ 516515 h 1249044"/>
                <a:gd name="connsiteX9537" fmla="*/ 1986743 w 6580821"/>
                <a:gd name="connsiteY9537" fmla="*/ 511869 h 1249044"/>
                <a:gd name="connsiteX9538" fmla="*/ 1991359 w 6580821"/>
                <a:gd name="connsiteY9538" fmla="*/ 511869 h 1249044"/>
                <a:gd name="connsiteX9539" fmla="*/ 1995975 w 6580821"/>
                <a:gd name="connsiteY9539" fmla="*/ 511869 h 1249044"/>
                <a:gd name="connsiteX9540" fmla="*/ 2000591 w 6580821"/>
                <a:gd name="connsiteY9540" fmla="*/ 511869 h 1249044"/>
                <a:gd name="connsiteX9541" fmla="*/ 2000591 w 6580821"/>
                <a:gd name="connsiteY9541" fmla="*/ 507224 h 1249044"/>
                <a:gd name="connsiteX9542" fmla="*/ 2005207 w 6580821"/>
                <a:gd name="connsiteY9542" fmla="*/ 507224 h 1249044"/>
                <a:gd name="connsiteX9543" fmla="*/ 2009823 w 6580821"/>
                <a:gd name="connsiteY9543" fmla="*/ 507224 h 1249044"/>
                <a:gd name="connsiteX9544" fmla="*/ 2009823 w 6580821"/>
                <a:gd name="connsiteY9544" fmla="*/ 502578 h 1249044"/>
                <a:gd name="connsiteX9545" fmla="*/ 2014439 w 6580821"/>
                <a:gd name="connsiteY9545" fmla="*/ 502578 h 1249044"/>
                <a:gd name="connsiteX9546" fmla="*/ 2019055 w 6580821"/>
                <a:gd name="connsiteY9546" fmla="*/ 502578 h 1249044"/>
                <a:gd name="connsiteX9547" fmla="*/ 2019055 w 6580821"/>
                <a:gd name="connsiteY9547" fmla="*/ 497933 h 1249044"/>
                <a:gd name="connsiteX9548" fmla="*/ 2023671 w 6580821"/>
                <a:gd name="connsiteY9548" fmla="*/ 497933 h 1249044"/>
                <a:gd name="connsiteX9549" fmla="*/ 2023671 w 6580821"/>
                <a:gd name="connsiteY9549" fmla="*/ 493287 h 1249044"/>
                <a:gd name="connsiteX9550" fmla="*/ 2028287 w 6580821"/>
                <a:gd name="connsiteY9550" fmla="*/ 493287 h 1249044"/>
                <a:gd name="connsiteX9551" fmla="*/ 2032903 w 6580821"/>
                <a:gd name="connsiteY9551" fmla="*/ 493287 h 1249044"/>
                <a:gd name="connsiteX9552" fmla="*/ 2032903 w 6580821"/>
                <a:gd name="connsiteY9552" fmla="*/ 488641 h 1249044"/>
                <a:gd name="connsiteX9553" fmla="*/ 2037519 w 6580821"/>
                <a:gd name="connsiteY9553" fmla="*/ 488641 h 1249044"/>
                <a:gd name="connsiteX9554" fmla="*/ 2042135 w 6580821"/>
                <a:gd name="connsiteY9554" fmla="*/ 488641 h 1249044"/>
                <a:gd name="connsiteX9555" fmla="*/ 2042135 w 6580821"/>
                <a:gd name="connsiteY9555" fmla="*/ 483996 h 1249044"/>
                <a:gd name="connsiteX9556" fmla="*/ 2046751 w 6580821"/>
                <a:gd name="connsiteY9556" fmla="*/ 483996 h 1249044"/>
                <a:gd name="connsiteX9557" fmla="*/ 2046751 w 6580821"/>
                <a:gd name="connsiteY9557" fmla="*/ 479350 h 1249044"/>
                <a:gd name="connsiteX9558" fmla="*/ 2051367 w 6580821"/>
                <a:gd name="connsiteY9558" fmla="*/ 479350 h 1249044"/>
                <a:gd name="connsiteX9559" fmla="*/ 2055983 w 6580821"/>
                <a:gd name="connsiteY9559" fmla="*/ 479350 h 1249044"/>
                <a:gd name="connsiteX9560" fmla="*/ 2055983 w 6580821"/>
                <a:gd name="connsiteY9560" fmla="*/ 474704 h 1249044"/>
                <a:gd name="connsiteX9561" fmla="*/ 2060599 w 6580821"/>
                <a:gd name="connsiteY9561" fmla="*/ 474704 h 1249044"/>
                <a:gd name="connsiteX9562" fmla="*/ 2060599 w 6580821"/>
                <a:gd name="connsiteY9562" fmla="*/ 470059 h 1249044"/>
                <a:gd name="connsiteX9563" fmla="*/ 2065215 w 6580821"/>
                <a:gd name="connsiteY9563" fmla="*/ 470059 h 1249044"/>
                <a:gd name="connsiteX9564" fmla="*/ 2069831 w 6580821"/>
                <a:gd name="connsiteY9564" fmla="*/ 470059 h 1249044"/>
                <a:gd name="connsiteX9565" fmla="*/ 2074447 w 6580821"/>
                <a:gd name="connsiteY9565" fmla="*/ 470059 h 1249044"/>
                <a:gd name="connsiteX9566" fmla="*/ 2079063 w 6580821"/>
                <a:gd name="connsiteY9566" fmla="*/ 470059 h 1249044"/>
                <a:gd name="connsiteX9567" fmla="*/ 2079063 w 6580821"/>
                <a:gd name="connsiteY9567" fmla="*/ 465413 h 1249044"/>
                <a:gd name="connsiteX9568" fmla="*/ 2083679 w 6580821"/>
                <a:gd name="connsiteY9568" fmla="*/ 465413 h 1249044"/>
                <a:gd name="connsiteX9569" fmla="*/ 2083679 w 6580821"/>
                <a:gd name="connsiteY9569" fmla="*/ 460767 h 1249044"/>
                <a:gd name="connsiteX9570" fmla="*/ 2088295 w 6580821"/>
                <a:gd name="connsiteY9570" fmla="*/ 460767 h 1249044"/>
                <a:gd name="connsiteX9571" fmla="*/ 2088295 w 6580821"/>
                <a:gd name="connsiteY9571" fmla="*/ 456122 h 1249044"/>
                <a:gd name="connsiteX9572" fmla="*/ 2092911 w 6580821"/>
                <a:gd name="connsiteY9572" fmla="*/ 456122 h 1249044"/>
                <a:gd name="connsiteX9573" fmla="*/ 2097527 w 6580821"/>
                <a:gd name="connsiteY9573" fmla="*/ 456122 h 1249044"/>
                <a:gd name="connsiteX9574" fmla="*/ 2102142 w 6580821"/>
                <a:gd name="connsiteY9574" fmla="*/ 456122 h 1249044"/>
                <a:gd name="connsiteX9575" fmla="*/ 2102142 w 6580821"/>
                <a:gd name="connsiteY9575" fmla="*/ 451476 h 1249044"/>
                <a:gd name="connsiteX9576" fmla="*/ 2106758 w 6580821"/>
                <a:gd name="connsiteY9576" fmla="*/ 451476 h 1249044"/>
                <a:gd name="connsiteX9577" fmla="*/ 2106758 w 6580821"/>
                <a:gd name="connsiteY9577" fmla="*/ 446830 h 1249044"/>
                <a:gd name="connsiteX9578" fmla="*/ 2111374 w 6580821"/>
                <a:gd name="connsiteY9578" fmla="*/ 446830 h 1249044"/>
                <a:gd name="connsiteX9579" fmla="*/ 2115990 w 6580821"/>
                <a:gd name="connsiteY9579" fmla="*/ 446830 h 1249044"/>
                <a:gd name="connsiteX9580" fmla="*/ 2120606 w 6580821"/>
                <a:gd name="connsiteY9580" fmla="*/ 446830 h 1249044"/>
                <a:gd name="connsiteX9581" fmla="*/ 2120606 w 6580821"/>
                <a:gd name="connsiteY9581" fmla="*/ 442185 h 1249044"/>
                <a:gd name="connsiteX9582" fmla="*/ 2120606 w 6580821"/>
                <a:gd name="connsiteY9582" fmla="*/ 437539 h 1249044"/>
                <a:gd name="connsiteX9583" fmla="*/ 2125222 w 6580821"/>
                <a:gd name="connsiteY9583" fmla="*/ 437539 h 1249044"/>
                <a:gd name="connsiteX9584" fmla="*/ 2129838 w 6580821"/>
                <a:gd name="connsiteY9584" fmla="*/ 437539 h 1249044"/>
                <a:gd name="connsiteX9585" fmla="*/ 2134454 w 6580821"/>
                <a:gd name="connsiteY9585" fmla="*/ 437539 h 1249044"/>
                <a:gd name="connsiteX9586" fmla="*/ 2134454 w 6580821"/>
                <a:gd name="connsiteY9586" fmla="*/ 432893 h 1249044"/>
                <a:gd name="connsiteX9587" fmla="*/ 2139070 w 6580821"/>
                <a:gd name="connsiteY9587" fmla="*/ 432893 h 1249044"/>
                <a:gd name="connsiteX9588" fmla="*/ 2139070 w 6580821"/>
                <a:gd name="connsiteY9588" fmla="*/ 428248 h 1249044"/>
                <a:gd name="connsiteX9589" fmla="*/ 2143686 w 6580821"/>
                <a:gd name="connsiteY9589" fmla="*/ 428248 h 1249044"/>
                <a:gd name="connsiteX9590" fmla="*/ 2148302 w 6580821"/>
                <a:gd name="connsiteY9590" fmla="*/ 428248 h 1249044"/>
                <a:gd name="connsiteX9591" fmla="*/ 2148302 w 6580821"/>
                <a:gd name="connsiteY9591" fmla="*/ 423602 h 1249044"/>
                <a:gd name="connsiteX9592" fmla="*/ 2152918 w 6580821"/>
                <a:gd name="connsiteY9592" fmla="*/ 423602 h 1249044"/>
                <a:gd name="connsiteX9593" fmla="*/ 2157534 w 6580821"/>
                <a:gd name="connsiteY9593" fmla="*/ 423602 h 1249044"/>
                <a:gd name="connsiteX9594" fmla="*/ 2157534 w 6580821"/>
                <a:gd name="connsiteY9594" fmla="*/ 418957 h 1249044"/>
                <a:gd name="connsiteX9595" fmla="*/ 2162150 w 6580821"/>
                <a:gd name="connsiteY9595" fmla="*/ 418957 h 1249044"/>
                <a:gd name="connsiteX9596" fmla="*/ 2166766 w 6580821"/>
                <a:gd name="connsiteY9596" fmla="*/ 418957 h 1249044"/>
                <a:gd name="connsiteX9597" fmla="*/ 2166766 w 6580821"/>
                <a:gd name="connsiteY9597" fmla="*/ 414311 h 1249044"/>
                <a:gd name="connsiteX9598" fmla="*/ 2171382 w 6580821"/>
                <a:gd name="connsiteY9598" fmla="*/ 414311 h 1249044"/>
                <a:gd name="connsiteX9599" fmla="*/ 2175998 w 6580821"/>
                <a:gd name="connsiteY9599" fmla="*/ 414311 h 1249044"/>
                <a:gd name="connsiteX9600" fmla="*/ 2175998 w 6580821"/>
                <a:gd name="connsiteY9600" fmla="*/ 409665 h 1249044"/>
                <a:gd name="connsiteX9601" fmla="*/ 2180614 w 6580821"/>
                <a:gd name="connsiteY9601" fmla="*/ 409665 h 1249044"/>
                <a:gd name="connsiteX9602" fmla="*/ 2185230 w 6580821"/>
                <a:gd name="connsiteY9602" fmla="*/ 409665 h 1249044"/>
                <a:gd name="connsiteX9603" fmla="*/ 2185230 w 6580821"/>
                <a:gd name="connsiteY9603" fmla="*/ 405020 h 1249044"/>
                <a:gd name="connsiteX9604" fmla="*/ 2189846 w 6580821"/>
                <a:gd name="connsiteY9604" fmla="*/ 405020 h 1249044"/>
                <a:gd name="connsiteX9605" fmla="*/ 2194462 w 6580821"/>
                <a:gd name="connsiteY9605" fmla="*/ 405020 h 1249044"/>
                <a:gd name="connsiteX9606" fmla="*/ 2194462 w 6580821"/>
                <a:gd name="connsiteY9606" fmla="*/ 400374 h 1249044"/>
                <a:gd name="connsiteX9607" fmla="*/ 2199078 w 6580821"/>
                <a:gd name="connsiteY9607" fmla="*/ 400374 h 1249044"/>
                <a:gd name="connsiteX9608" fmla="*/ 2199078 w 6580821"/>
                <a:gd name="connsiteY9608" fmla="*/ 395728 h 1249044"/>
                <a:gd name="connsiteX9609" fmla="*/ 2208310 w 6580821"/>
                <a:gd name="connsiteY9609" fmla="*/ 395728 h 1249044"/>
                <a:gd name="connsiteX9610" fmla="*/ 2208310 w 6580821"/>
                <a:gd name="connsiteY9610" fmla="*/ 391083 h 1249044"/>
                <a:gd name="connsiteX9611" fmla="*/ 2212926 w 6580821"/>
                <a:gd name="connsiteY9611" fmla="*/ 391083 h 1249044"/>
                <a:gd name="connsiteX9612" fmla="*/ 2217542 w 6580821"/>
                <a:gd name="connsiteY9612" fmla="*/ 391083 h 1249044"/>
                <a:gd name="connsiteX9613" fmla="*/ 2217542 w 6580821"/>
                <a:gd name="connsiteY9613" fmla="*/ 386437 h 1249044"/>
                <a:gd name="connsiteX9614" fmla="*/ 2222158 w 6580821"/>
                <a:gd name="connsiteY9614" fmla="*/ 386437 h 1249044"/>
                <a:gd name="connsiteX9615" fmla="*/ 2226774 w 6580821"/>
                <a:gd name="connsiteY9615" fmla="*/ 386437 h 1249044"/>
                <a:gd name="connsiteX9616" fmla="*/ 2226774 w 6580821"/>
                <a:gd name="connsiteY9616" fmla="*/ 381791 h 1249044"/>
                <a:gd name="connsiteX9617" fmla="*/ 2231390 w 6580821"/>
                <a:gd name="connsiteY9617" fmla="*/ 381791 h 1249044"/>
                <a:gd name="connsiteX9618" fmla="*/ 2236005 w 6580821"/>
                <a:gd name="connsiteY9618" fmla="*/ 381791 h 1249044"/>
                <a:gd name="connsiteX9619" fmla="*/ 2236005 w 6580821"/>
                <a:gd name="connsiteY9619" fmla="*/ 377146 h 1249044"/>
                <a:gd name="connsiteX9620" fmla="*/ 2240621 w 6580821"/>
                <a:gd name="connsiteY9620" fmla="*/ 377146 h 1249044"/>
                <a:gd name="connsiteX9621" fmla="*/ 2245237 w 6580821"/>
                <a:gd name="connsiteY9621" fmla="*/ 377146 h 1249044"/>
                <a:gd name="connsiteX9622" fmla="*/ 2249853 w 6580821"/>
                <a:gd name="connsiteY9622" fmla="*/ 377146 h 1249044"/>
                <a:gd name="connsiteX9623" fmla="*/ 2249853 w 6580821"/>
                <a:gd name="connsiteY9623" fmla="*/ 372500 h 1249044"/>
                <a:gd name="connsiteX9624" fmla="*/ 2254469 w 6580821"/>
                <a:gd name="connsiteY9624" fmla="*/ 372500 h 1249044"/>
                <a:gd name="connsiteX9625" fmla="*/ 2259085 w 6580821"/>
                <a:gd name="connsiteY9625" fmla="*/ 372500 h 1249044"/>
                <a:gd name="connsiteX9626" fmla="*/ 2259085 w 6580821"/>
                <a:gd name="connsiteY9626" fmla="*/ 367854 h 1249044"/>
                <a:gd name="connsiteX9627" fmla="*/ 2263701 w 6580821"/>
                <a:gd name="connsiteY9627" fmla="*/ 367854 h 1249044"/>
                <a:gd name="connsiteX9628" fmla="*/ 2268317 w 6580821"/>
                <a:gd name="connsiteY9628" fmla="*/ 367854 h 1249044"/>
                <a:gd name="connsiteX9629" fmla="*/ 2268317 w 6580821"/>
                <a:gd name="connsiteY9629" fmla="*/ 363209 h 1249044"/>
                <a:gd name="connsiteX9630" fmla="*/ 2272933 w 6580821"/>
                <a:gd name="connsiteY9630" fmla="*/ 363209 h 1249044"/>
                <a:gd name="connsiteX9631" fmla="*/ 2277549 w 6580821"/>
                <a:gd name="connsiteY9631" fmla="*/ 363209 h 1249044"/>
                <a:gd name="connsiteX9632" fmla="*/ 2277549 w 6580821"/>
                <a:gd name="connsiteY9632" fmla="*/ 358563 h 1249044"/>
                <a:gd name="connsiteX9633" fmla="*/ 2282165 w 6580821"/>
                <a:gd name="connsiteY9633" fmla="*/ 358563 h 1249044"/>
                <a:gd name="connsiteX9634" fmla="*/ 2286781 w 6580821"/>
                <a:gd name="connsiteY9634" fmla="*/ 358563 h 1249044"/>
                <a:gd name="connsiteX9635" fmla="*/ 2286781 w 6580821"/>
                <a:gd name="connsiteY9635" fmla="*/ 353917 h 1249044"/>
                <a:gd name="connsiteX9636" fmla="*/ 2291397 w 6580821"/>
                <a:gd name="connsiteY9636" fmla="*/ 353917 h 1249044"/>
                <a:gd name="connsiteX9637" fmla="*/ 2296013 w 6580821"/>
                <a:gd name="connsiteY9637" fmla="*/ 353917 h 1249044"/>
                <a:gd name="connsiteX9638" fmla="*/ 2296013 w 6580821"/>
                <a:gd name="connsiteY9638" fmla="*/ 349272 h 1249044"/>
                <a:gd name="connsiteX9639" fmla="*/ 2300629 w 6580821"/>
                <a:gd name="connsiteY9639" fmla="*/ 349272 h 1249044"/>
                <a:gd name="connsiteX9640" fmla="*/ 2305245 w 6580821"/>
                <a:gd name="connsiteY9640" fmla="*/ 349272 h 1249044"/>
                <a:gd name="connsiteX9641" fmla="*/ 2309861 w 6580821"/>
                <a:gd name="connsiteY9641" fmla="*/ 349272 h 1249044"/>
                <a:gd name="connsiteX9642" fmla="*/ 2309861 w 6580821"/>
                <a:gd name="connsiteY9642" fmla="*/ 344626 h 1249044"/>
                <a:gd name="connsiteX9643" fmla="*/ 2314477 w 6580821"/>
                <a:gd name="connsiteY9643" fmla="*/ 344626 h 1249044"/>
                <a:gd name="connsiteX9644" fmla="*/ 2314477 w 6580821"/>
                <a:gd name="connsiteY9644" fmla="*/ 339981 h 1249044"/>
                <a:gd name="connsiteX9645" fmla="*/ 2319093 w 6580821"/>
                <a:gd name="connsiteY9645" fmla="*/ 339981 h 1249044"/>
                <a:gd name="connsiteX9646" fmla="*/ 2328325 w 6580821"/>
                <a:gd name="connsiteY9646" fmla="*/ 339981 h 1249044"/>
                <a:gd name="connsiteX9647" fmla="*/ 2328325 w 6580821"/>
                <a:gd name="connsiteY9647" fmla="*/ 335335 h 1249044"/>
                <a:gd name="connsiteX9648" fmla="*/ 2332941 w 6580821"/>
                <a:gd name="connsiteY9648" fmla="*/ 335335 h 1249044"/>
                <a:gd name="connsiteX9649" fmla="*/ 2337557 w 6580821"/>
                <a:gd name="connsiteY9649" fmla="*/ 335335 h 1249044"/>
                <a:gd name="connsiteX9650" fmla="*/ 2337557 w 6580821"/>
                <a:gd name="connsiteY9650" fmla="*/ 330689 h 1249044"/>
                <a:gd name="connsiteX9651" fmla="*/ 2342173 w 6580821"/>
                <a:gd name="connsiteY9651" fmla="*/ 330689 h 1249044"/>
                <a:gd name="connsiteX9652" fmla="*/ 2346789 w 6580821"/>
                <a:gd name="connsiteY9652" fmla="*/ 330689 h 1249044"/>
                <a:gd name="connsiteX9653" fmla="*/ 2346789 w 6580821"/>
                <a:gd name="connsiteY9653" fmla="*/ 326044 h 1249044"/>
                <a:gd name="connsiteX9654" fmla="*/ 2351405 w 6580821"/>
                <a:gd name="connsiteY9654" fmla="*/ 326044 h 1249044"/>
                <a:gd name="connsiteX9655" fmla="*/ 2356021 w 6580821"/>
                <a:gd name="connsiteY9655" fmla="*/ 326044 h 1249044"/>
                <a:gd name="connsiteX9656" fmla="*/ 2360637 w 6580821"/>
                <a:gd name="connsiteY9656" fmla="*/ 326044 h 1249044"/>
                <a:gd name="connsiteX9657" fmla="*/ 2360637 w 6580821"/>
                <a:gd name="connsiteY9657" fmla="*/ 321398 h 1249044"/>
                <a:gd name="connsiteX9658" fmla="*/ 2365252 w 6580821"/>
                <a:gd name="connsiteY9658" fmla="*/ 321398 h 1249044"/>
                <a:gd name="connsiteX9659" fmla="*/ 2369868 w 6580821"/>
                <a:gd name="connsiteY9659" fmla="*/ 321398 h 1249044"/>
                <a:gd name="connsiteX9660" fmla="*/ 2369868 w 6580821"/>
                <a:gd name="connsiteY9660" fmla="*/ 316752 h 1249044"/>
                <a:gd name="connsiteX9661" fmla="*/ 2374484 w 6580821"/>
                <a:gd name="connsiteY9661" fmla="*/ 316752 h 1249044"/>
                <a:gd name="connsiteX9662" fmla="*/ 2379100 w 6580821"/>
                <a:gd name="connsiteY9662" fmla="*/ 316752 h 1249044"/>
                <a:gd name="connsiteX9663" fmla="*/ 2379100 w 6580821"/>
                <a:gd name="connsiteY9663" fmla="*/ 312107 h 1249044"/>
                <a:gd name="connsiteX9664" fmla="*/ 2383716 w 6580821"/>
                <a:gd name="connsiteY9664" fmla="*/ 312107 h 1249044"/>
                <a:gd name="connsiteX9665" fmla="*/ 2388332 w 6580821"/>
                <a:gd name="connsiteY9665" fmla="*/ 312107 h 1249044"/>
                <a:gd name="connsiteX9666" fmla="*/ 2392948 w 6580821"/>
                <a:gd name="connsiteY9666" fmla="*/ 312107 h 1249044"/>
                <a:gd name="connsiteX9667" fmla="*/ 2392948 w 6580821"/>
                <a:gd name="connsiteY9667" fmla="*/ 307461 h 1249044"/>
                <a:gd name="connsiteX9668" fmla="*/ 2397564 w 6580821"/>
                <a:gd name="connsiteY9668" fmla="*/ 307461 h 1249044"/>
                <a:gd name="connsiteX9669" fmla="*/ 2402180 w 6580821"/>
                <a:gd name="connsiteY9669" fmla="*/ 302815 h 1249044"/>
                <a:gd name="connsiteX9670" fmla="*/ 2406796 w 6580821"/>
                <a:gd name="connsiteY9670" fmla="*/ 302815 h 1249044"/>
                <a:gd name="connsiteX9671" fmla="*/ 2406796 w 6580821"/>
                <a:gd name="connsiteY9671" fmla="*/ 298170 h 1249044"/>
                <a:gd name="connsiteX9672" fmla="*/ 2411412 w 6580821"/>
                <a:gd name="connsiteY9672" fmla="*/ 298170 h 1249044"/>
                <a:gd name="connsiteX9673" fmla="*/ 2416028 w 6580821"/>
                <a:gd name="connsiteY9673" fmla="*/ 298170 h 1249044"/>
                <a:gd name="connsiteX9674" fmla="*/ 2416028 w 6580821"/>
                <a:gd name="connsiteY9674" fmla="*/ 293524 h 1249044"/>
                <a:gd name="connsiteX9675" fmla="*/ 2420644 w 6580821"/>
                <a:gd name="connsiteY9675" fmla="*/ 293524 h 1249044"/>
                <a:gd name="connsiteX9676" fmla="*/ 2420644 w 6580821"/>
                <a:gd name="connsiteY9676" fmla="*/ 288878 h 1249044"/>
                <a:gd name="connsiteX9677" fmla="*/ 2425260 w 6580821"/>
                <a:gd name="connsiteY9677" fmla="*/ 288878 h 1249044"/>
                <a:gd name="connsiteX9678" fmla="*/ 2429876 w 6580821"/>
                <a:gd name="connsiteY9678" fmla="*/ 288878 h 1249044"/>
                <a:gd name="connsiteX9679" fmla="*/ 2434492 w 6580821"/>
                <a:gd name="connsiteY9679" fmla="*/ 288878 h 1249044"/>
                <a:gd name="connsiteX9680" fmla="*/ 2439108 w 6580821"/>
                <a:gd name="connsiteY9680" fmla="*/ 288878 h 1249044"/>
                <a:gd name="connsiteX9681" fmla="*/ 2439108 w 6580821"/>
                <a:gd name="connsiteY9681" fmla="*/ 284233 h 1249044"/>
                <a:gd name="connsiteX9682" fmla="*/ 2443724 w 6580821"/>
                <a:gd name="connsiteY9682" fmla="*/ 284233 h 1249044"/>
                <a:gd name="connsiteX9683" fmla="*/ 2448340 w 6580821"/>
                <a:gd name="connsiteY9683" fmla="*/ 284233 h 1249044"/>
                <a:gd name="connsiteX9684" fmla="*/ 2452956 w 6580821"/>
                <a:gd name="connsiteY9684" fmla="*/ 284233 h 1249044"/>
                <a:gd name="connsiteX9685" fmla="*/ 2452956 w 6580821"/>
                <a:gd name="connsiteY9685" fmla="*/ 279587 h 1249044"/>
                <a:gd name="connsiteX9686" fmla="*/ 2466804 w 6580821"/>
                <a:gd name="connsiteY9686" fmla="*/ 279587 h 1249044"/>
                <a:gd name="connsiteX9687" fmla="*/ 2476036 w 6580821"/>
                <a:gd name="connsiteY9687" fmla="*/ 279587 h 1249044"/>
                <a:gd name="connsiteX9688" fmla="*/ 2480652 w 6580821"/>
                <a:gd name="connsiteY9688" fmla="*/ 279587 h 1249044"/>
                <a:gd name="connsiteX9689" fmla="*/ 2485268 w 6580821"/>
                <a:gd name="connsiteY9689" fmla="*/ 279587 h 1249044"/>
                <a:gd name="connsiteX9690" fmla="*/ 2489884 w 6580821"/>
                <a:gd name="connsiteY9690" fmla="*/ 279587 h 1249044"/>
                <a:gd name="connsiteX9691" fmla="*/ 2494499 w 6580821"/>
                <a:gd name="connsiteY9691" fmla="*/ 279587 h 1249044"/>
                <a:gd name="connsiteX9692" fmla="*/ 2499115 w 6580821"/>
                <a:gd name="connsiteY9692" fmla="*/ 279587 h 1249044"/>
                <a:gd name="connsiteX9693" fmla="*/ 2508347 w 6580821"/>
                <a:gd name="connsiteY9693" fmla="*/ 279587 h 1249044"/>
                <a:gd name="connsiteX9694" fmla="*/ 2508347 w 6580821"/>
                <a:gd name="connsiteY9694" fmla="*/ 284233 h 1249044"/>
                <a:gd name="connsiteX9695" fmla="*/ 2512963 w 6580821"/>
                <a:gd name="connsiteY9695" fmla="*/ 284233 h 1249044"/>
                <a:gd name="connsiteX9696" fmla="*/ 2512963 w 6580821"/>
                <a:gd name="connsiteY9696" fmla="*/ 288878 h 1249044"/>
                <a:gd name="connsiteX9697" fmla="*/ 2517579 w 6580821"/>
                <a:gd name="connsiteY9697" fmla="*/ 288878 h 1249044"/>
                <a:gd name="connsiteX9698" fmla="*/ 2517579 w 6580821"/>
                <a:gd name="connsiteY9698" fmla="*/ 298170 h 1249044"/>
                <a:gd name="connsiteX9699" fmla="*/ 2517579 w 6580821"/>
                <a:gd name="connsiteY9699" fmla="*/ 302815 h 1249044"/>
                <a:gd name="connsiteX9700" fmla="*/ 2517579 w 6580821"/>
                <a:gd name="connsiteY9700" fmla="*/ 307461 h 1249044"/>
                <a:gd name="connsiteX9701" fmla="*/ 2522195 w 6580821"/>
                <a:gd name="connsiteY9701" fmla="*/ 307461 h 1249044"/>
                <a:gd name="connsiteX9702" fmla="*/ 2522195 w 6580821"/>
                <a:gd name="connsiteY9702" fmla="*/ 312107 h 1249044"/>
                <a:gd name="connsiteX9703" fmla="*/ 2526811 w 6580821"/>
                <a:gd name="connsiteY9703" fmla="*/ 312107 h 1249044"/>
                <a:gd name="connsiteX9704" fmla="*/ 2526811 w 6580821"/>
                <a:gd name="connsiteY9704" fmla="*/ 316752 h 1249044"/>
                <a:gd name="connsiteX9705" fmla="*/ 2531427 w 6580821"/>
                <a:gd name="connsiteY9705" fmla="*/ 316752 h 1249044"/>
                <a:gd name="connsiteX9706" fmla="*/ 2531427 w 6580821"/>
                <a:gd name="connsiteY9706" fmla="*/ 321398 h 1249044"/>
                <a:gd name="connsiteX9707" fmla="*/ 2526811 w 6580821"/>
                <a:gd name="connsiteY9707" fmla="*/ 321398 h 1249044"/>
                <a:gd name="connsiteX9708" fmla="*/ 2526811 w 6580821"/>
                <a:gd name="connsiteY9708" fmla="*/ 326044 h 1249044"/>
                <a:gd name="connsiteX9709" fmla="*/ 2526811 w 6580821"/>
                <a:gd name="connsiteY9709" fmla="*/ 330689 h 1249044"/>
                <a:gd name="connsiteX9710" fmla="*/ 2517579 w 6580821"/>
                <a:gd name="connsiteY9710" fmla="*/ 330689 h 1249044"/>
                <a:gd name="connsiteX9711" fmla="*/ 2517579 w 6580821"/>
                <a:gd name="connsiteY9711" fmla="*/ 326044 h 1249044"/>
                <a:gd name="connsiteX9712" fmla="*/ 2512963 w 6580821"/>
                <a:gd name="connsiteY9712" fmla="*/ 326044 h 1249044"/>
                <a:gd name="connsiteX9713" fmla="*/ 2508347 w 6580821"/>
                <a:gd name="connsiteY9713" fmla="*/ 326044 h 1249044"/>
                <a:gd name="connsiteX9714" fmla="*/ 2508347 w 6580821"/>
                <a:gd name="connsiteY9714" fmla="*/ 330689 h 1249044"/>
                <a:gd name="connsiteX9715" fmla="*/ 2508347 w 6580821"/>
                <a:gd name="connsiteY9715" fmla="*/ 335335 h 1249044"/>
                <a:gd name="connsiteX9716" fmla="*/ 2503731 w 6580821"/>
                <a:gd name="connsiteY9716" fmla="*/ 335335 h 1249044"/>
                <a:gd name="connsiteX9717" fmla="*/ 2503731 w 6580821"/>
                <a:gd name="connsiteY9717" fmla="*/ 339981 h 1249044"/>
                <a:gd name="connsiteX9718" fmla="*/ 2503731 w 6580821"/>
                <a:gd name="connsiteY9718" fmla="*/ 344626 h 1249044"/>
                <a:gd name="connsiteX9719" fmla="*/ 2499115 w 6580821"/>
                <a:gd name="connsiteY9719" fmla="*/ 344626 h 1249044"/>
                <a:gd name="connsiteX9720" fmla="*/ 2499115 w 6580821"/>
                <a:gd name="connsiteY9720" fmla="*/ 349272 h 1249044"/>
                <a:gd name="connsiteX9721" fmla="*/ 2494499 w 6580821"/>
                <a:gd name="connsiteY9721" fmla="*/ 349272 h 1249044"/>
                <a:gd name="connsiteX9722" fmla="*/ 2489884 w 6580821"/>
                <a:gd name="connsiteY9722" fmla="*/ 349272 h 1249044"/>
                <a:gd name="connsiteX9723" fmla="*/ 2489884 w 6580821"/>
                <a:gd name="connsiteY9723" fmla="*/ 353917 h 1249044"/>
                <a:gd name="connsiteX9724" fmla="*/ 2485268 w 6580821"/>
                <a:gd name="connsiteY9724" fmla="*/ 353917 h 1249044"/>
                <a:gd name="connsiteX9725" fmla="*/ 2485268 w 6580821"/>
                <a:gd name="connsiteY9725" fmla="*/ 358563 h 1249044"/>
                <a:gd name="connsiteX9726" fmla="*/ 2480652 w 6580821"/>
                <a:gd name="connsiteY9726" fmla="*/ 358563 h 1249044"/>
                <a:gd name="connsiteX9727" fmla="*/ 2476036 w 6580821"/>
                <a:gd name="connsiteY9727" fmla="*/ 358563 h 1249044"/>
                <a:gd name="connsiteX9728" fmla="*/ 2471420 w 6580821"/>
                <a:gd name="connsiteY9728" fmla="*/ 358563 h 1249044"/>
                <a:gd name="connsiteX9729" fmla="*/ 2471420 w 6580821"/>
                <a:gd name="connsiteY9729" fmla="*/ 363209 h 1249044"/>
                <a:gd name="connsiteX9730" fmla="*/ 2466804 w 6580821"/>
                <a:gd name="connsiteY9730" fmla="*/ 363209 h 1249044"/>
                <a:gd name="connsiteX9731" fmla="*/ 2466804 w 6580821"/>
                <a:gd name="connsiteY9731" fmla="*/ 367854 h 1249044"/>
                <a:gd name="connsiteX9732" fmla="*/ 2462188 w 6580821"/>
                <a:gd name="connsiteY9732" fmla="*/ 367854 h 1249044"/>
                <a:gd name="connsiteX9733" fmla="*/ 2457572 w 6580821"/>
                <a:gd name="connsiteY9733" fmla="*/ 367854 h 1249044"/>
                <a:gd name="connsiteX9734" fmla="*/ 2448340 w 6580821"/>
                <a:gd name="connsiteY9734" fmla="*/ 367854 h 1249044"/>
                <a:gd name="connsiteX9735" fmla="*/ 2443724 w 6580821"/>
                <a:gd name="connsiteY9735" fmla="*/ 367854 h 1249044"/>
                <a:gd name="connsiteX9736" fmla="*/ 2439108 w 6580821"/>
                <a:gd name="connsiteY9736" fmla="*/ 367854 h 1249044"/>
                <a:gd name="connsiteX9737" fmla="*/ 2434492 w 6580821"/>
                <a:gd name="connsiteY9737" fmla="*/ 367854 h 1249044"/>
                <a:gd name="connsiteX9738" fmla="*/ 2429876 w 6580821"/>
                <a:gd name="connsiteY9738" fmla="*/ 367854 h 1249044"/>
                <a:gd name="connsiteX9739" fmla="*/ 2425260 w 6580821"/>
                <a:gd name="connsiteY9739" fmla="*/ 367854 h 1249044"/>
                <a:gd name="connsiteX9740" fmla="*/ 2416028 w 6580821"/>
                <a:gd name="connsiteY9740" fmla="*/ 367854 h 1249044"/>
                <a:gd name="connsiteX9741" fmla="*/ 2411412 w 6580821"/>
                <a:gd name="connsiteY9741" fmla="*/ 367854 h 1249044"/>
                <a:gd name="connsiteX9742" fmla="*/ 2406796 w 6580821"/>
                <a:gd name="connsiteY9742" fmla="*/ 367854 h 1249044"/>
                <a:gd name="connsiteX9743" fmla="*/ 2406796 w 6580821"/>
                <a:gd name="connsiteY9743" fmla="*/ 372500 h 1249044"/>
                <a:gd name="connsiteX9744" fmla="*/ 2402180 w 6580821"/>
                <a:gd name="connsiteY9744" fmla="*/ 372500 h 1249044"/>
                <a:gd name="connsiteX9745" fmla="*/ 2397564 w 6580821"/>
                <a:gd name="connsiteY9745" fmla="*/ 372500 h 1249044"/>
                <a:gd name="connsiteX9746" fmla="*/ 2392948 w 6580821"/>
                <a:gd name="connsiteY9746" fmla="*/ 372500 h 1249044"/>
                <a:gd name="connsiteX9747" fmla="*/ 2388332 w 6580821"/>
                <a:gd name="connsiteY9747" fmla="*/ 372500 h 1249044"/>
                <a:gd name="connsiteX9748" fmla="*/ 2383716 w 6580821"/>
                <a:gd name="connsiteY9748" fmla="*/ 372500 h 1249044"/>
                <a:gd name="connsiteX9749" fmla="*/ 2383716 w 6580821"/>
                <a:gd name="connsiteY9749" fmla="*/ 377146 h 1249044"/>
                <a:gd name="connsiteX9750" fmla="*/ 2379100 w 6580821"/>
                <a:gd name="connsiteY9750" fmla="*/ 377146 h 1249044"/>
                <a:gd name="connsiteX9751" fmla="*/ 2374484 w 6580821"/>
                <a:gd name="connsiteY9751" fmla="*/ 377146 h 1249044"/>
                <a:gd name="connsiteX9752" fmla="*/ 2374484 w 6580821"/>
                <a:gd name="connsiteY9752" fmla="*/ 381791 h 1249044"/>
                <a:gd name="connsiteX9753" fmla="*/ 2369868 w 6580821"/>
                <a:gd name="connsiteY9753" fmla="*/ 381791 h 1249044"/>
                <a:gd name="connsiteX9754" fmla="*/ 2365252 w 6580821"/>
                <a:gd name="connsiteY9754" fmla="*/ 381791 h 1249044"/>
                <a:gd name="connsiteX9755" fmla="*/ 2365252 w 6580821"/>
                <a:gd name="connsiteY9755" fmla="*/ 386437 h 1249044"/>
                <a:gd name="connsiteX9756" fmla="*/ 2360637 w 6580821"/>
                <a:gd name="connsiteY9756" fmla="*/ 386437 h 1249044"/>
                <a:gd name="connsiteX9757" fmla="*/ 2356021 w 6580821"/>
                <a:gd name="connsiteY9757" fmla="*/ 386437 h 1249044"/>
                <a:gd name="connsiteX9758" fmla="*/ 2356021 w 6580821"/>
                <a:gd name="connsiteY9758" fmla="*/ 391083 h 1249044"/>
                <a:gd name="connsiteX9759" fmla="*/ 2351405 w 6580821"/>
                <a:gd name="connsiteY9759" fmla="*/ 391083 h 1249044"/>
                <a:gd name="connsiteX9760" fmla="*/ 2346789 w 6580821"/>
                <a:gd name="connsiteY9760" fmla="*/ 391083 h 1249044"/>
                <a:gd name="connsiteX9761" fmla="*/ 2342173 w 6580821"/>
                <a:gd name="connsiteY9761" fmla="*/ 391083 h 1249044"/>
                <a:gd name="connsiteX9762" fmla="*/ 2342173 w 6580821"/>
                <a:gd name="connsiteY9762" fmla="*/ 395728 h 1249044"/>
                <a:gd name="connsiteX9763" fmla="*/ 2332941 w 6580821"/>
                <a:gd name="connsiteY9763" fmla="*/ 395728 h 1249044"/>
                <a:gd name="connsiteX9764" fmla="*/ 2332941 w 6580821"/>
                <a:gd name="connsiteY9764" fmla="*/ 400374 h 1249044"/>
                <a:gd name="connsiteX9765" fmla="*/ 2328325 w 6580821"/>
                <a:gd name="connsiteY9765" fmla="*/ 400374 h 1249044"/>
                <a:gd name="connsiteX9766" fmla="*/ 2323709 w 6580821"/>
                <a:gd name="connsiteY9766" fmla="*/ 400374 h 1249044"/>
                <a:gd name="connsiteX9767" fmla="*/ 2323709 w 6580821"/>
                <a:gd name="connsiteY9767" fmla="*/ 405020 h 1249044"/>
                <a:gd name="connsiteX9768" fmla="*/ 2319093 w 6580821"/>
                <a:gd name="connsiteY9768" fmla="*/ 405020 h 1249044"/>
                <a:gd name="connsiteX9769" fmla="*/ 2314477 w 6580821"/>
                <a:gd name="connsiteY9769" fmla="*/ 405020 h 1249044"/>
                <a:gd name="connsiteX9770" fmla="*/ 2314477 w 6580821"/>
                <a:gd name="connsiteY9770" fmla="*/ 409665 h 1249044"/>
                <a:gd name="connsiteX9771" fmla="*/ 2309861 w 6580821"/>
                <a:gd name="connsiteY9771" fmla="*/ 409665 h 1249044"/>
                <a:gd name="connsiteX9772" fmla="*/ 2305245 w 6580821"/>
                <a:gd name="connsiteY9772" fmla="*/ 409665 h 1249044"/>
                <a:gd name="connsiteX9773" fmla="*/ 2305245 w 6580821"/>
                <a:gd name="connsiteY9773" fmla="*/ 414311 h 1249044"/>
                <a:gd name="connsiteX9774" fmla="*/ 2300629 w 6580821"/>
                <a:gd name="connsiteY9774" fmla="*/ 414311 h 1249044"/>
                <a:gd name="connsiteX9775" fmla="*/ 2296013 w 6580821"/>
                <a:gd name="connsiteY9775" fmla="*/ 414311 h 1249044"/>
                <a:gd name="connsiteX9776" fmla="*/ 2296013 w 6580821"/>
                <a:gd name="connsiteY9776" fmla="*/ 418957 h 1249044"/>
                <a:gd name="connsiteX9777" fmla="*/ 2291397 w 6580821"/>
                <a:gd name="connsiteY9777" fmla="*/ 418957 h 1249044"/>
                <a:gd name="connsiteX9778" fmla="*/ 2286781 w 6580821"/>
                <a:gd name="connsiteY9778" fmla="*/ 418957 h 1249044"/>
                <a:gd name="connsiteX9779" fmla="*/ 2286781 w 6580821"/>
                <a:gd name="connsiteY9779" fmla="*/ 423602 h 1249044"/>
                <a:gd name="connsiteX9780" fmla="*/ 2282165 w 6580821"/>
                <a:gd name="connsiteY9780" fmla="*/ 423602 h 1249044"/>
                <a:gd name="connsiteX9781" fmla="*/ 2277549 w 6580821"/>
                <a:gd name="connsiteY9781" fmla="*/ 423602 h 1249044"/>
                <a:gd name="connsiteX9782" fmla="*/ 2277549 w 6580821"/>
                <a:gd name="connsiteY9782" fmla="*/ 428248 h 1249044"/>
                <a:gd name="connsiteX9783" fmla="*/ 2272933 w 6580821"/>
                <a:gd name="connsiteY9783" fmla="*/ 428248 h 1249044"/>
                <a:gd name="connsiteX9784" fmla="*/ 2268317 w 6580821"/>
                <a:gd name="connsiteY9784" fmla="*/ 428248 h 1249044"/>
                <a:gd name="connsiteX9785" fmla="*/ 2268317 w 6580821"/>
                <a:gd name="connsiteY9785" fmla="*/ 432893 h 1249044"/>
                <a:gd name="connsiteX9786" fmla="*/ 2263701 w 6580821"/>
                <a:gd name="connsiteY9786" fmla="*/ 432893 h 1249044"/>
                <a:gd name="connsiteX9787" fmla="*/ 2259085 w 6580821"/>
                <a:gd name="connsiteY9787" fmla="*/ 432893 h 1249044"/>
                <a:gd name="connsiteX9788" fmla="*/ 2259085 w 6580821"/>
                <a:gd name="connsiteY9788" fmla="*/ 437539 h 1249044"/>
                <a:gd name="connsiteX9789" fmla="*/ 2254469 w 6580821"/>
                <a:gd name="connsiteY9789" fmla="*/ 437539 h 1249044"/>
                <a:gd name="connsiteX9790" fmla="*/ 2254469 w 6580821"/>
                <a:gd name="connsiteY9790" fmla="*/ 442185 h 1249044"/>
                <a:gd name="connsiteX9791" fmla="*/ 2249853 w 6580821"/>
                <a:gd name="connsiteY9791" fmla="*/ 442185 h 1249044"/>
                <a:gd name="connsiteX9792" fmla="*/ 2245237 w 6580821"/>
                <a:gd name="connsiteY9792" fmla="*/ 442185 h 1249044"/>
                <a:gd name="connsiteX9793" fmla="*/ 2245237 w 6580821"/>
                <a:gd name="connsiteY9793" fmla="*/ 446830 h 1249044"/>
                <a:gd name="connsiteX9794" fmla="*/ 2240621 w 6580821"/>
                <a:gd name="connsiteY9794" fmla="*/ 446830 h 1249044"/>
                <a:gd name="connsiteX9795" fmla="*/ 2240621 w 6580821"/>
                <a:gd name="connsiteY9795" fmla="*/ 451476 h 1249044"/>
                <a:gd name="connsiteX9796" fmla="*/ 2236005 w 6580821"/>
                <a:gd name="connsiteY9796" fmla="*/ 451476 h 1249044"/>
                <a:gd name="connsiteX9797" fmla="*/ 2231390 w 6580821"/>
                <a:gd name="connsiteY9797" fmla="*/ 451476 h 1249044"/>
                <a:gd name="connsiteX9798" fmla="*/ 2231390 w 6580821"/>
                <a:gd name="connsiteY9798" fmla="*/ 456122 h 1249044"/>
                <a:gd name="connsiteX9799" fmla="*/ 2226774 w 6580821"/>
                <a:gd name="connsiteY9799" fmla="*/ 456122 h 1249044"/>
                <a:gd name="connsiteX9800" fmla="*/ 2226774 w 6580821"/>
                <a:gd name="connsiteY9800" fmla="*/ 460767 h 1249044"/>
                <a:gd name="connsiteX9801" fmla="*/ 2226774 w 6580821"/>
                <a:gd name="connsiteY9801" fmla="*/ 465413 h 1249044"/>
                <a:gd name="connsiteX9802" fmla="*/ 2222158 w 6580821"/>
                <a:gd name="connsiteY9802" fmla="*/ 465413 h 1249044"/>
                <a:gd name="connsiteX9803" fmla="*/ 2217542 w 6580821"/>
                <a:gd name="connsiteY9803" fmla="*/ 465413 h 1249044"/>
                <a:gd name="connsiteX9804" fmla="*/ 2217542 w 6580821"/>
                <a:gd name="connsiteY9804" fmla="*/ 470059 h 1249044"/>
                <a:gd name="connsiteX9805" fmla="*/ 2212926 w 6580821"/>
                <a:gd name="connsiteY9805" fmla="*/ 470059 h 1249044"/>
                <a:gd name="connsiteX9806" fmla="*/ 2212926 w 6580821"/>
                <a:gd name="connsiteY9806" fmla="*/ 474704 h 1249044"/>
                <a:gd name="connsiteX9807" fmla="*/ 2208310 w 6580821"/>
                <a:gd name="connsiteY9807" fmla="*/ 474704 h 1249044"/>
                <a:gd name="connsiteX9808" fmla="*/ 2208310 w 6580821"/>
                <a:gd name="connsiteY9808" fmla="*/ 479350 h 1249044"/>
                <a:gd name="connsiteX9809" fmla="*/ 2203694 w 6580821"/>
                <a:gd name="connsiteY9809" fmla="*/ 479350 h 1249044"/>
                <a:gd name="connsiteX9810" fmla="*/ 2203694 w 6580821"/>
                <a:gd name="connsiteY9810" fmla="*/ 483996 h 1249044"/>
                <a:gd name="connsiteX9811" fmla="*/ 2199078 w 6580821"/>
                <a:gd name="connsiteY9811" fmla="*/ 483996 h 1249044"/>
                <a:gd name="connsiteX9812" fmla="*/ 2199078 w 6580821"/>
                <a:gd name="connsiteY9812" fmla="*/ 488641 h 1249044"/>
                <a:gd name="connsiteX9813" fmla="*/ 2199078 w 6580821"/>
                <a:gd name="connsiteY9813" fmla="*/ 493287 h 1249044"/>
                <a:gd name="connsiteX9814" fmla="*/ 2194462 w 6580821"/>
                <a:gd name="connsiteY9814" fmla="*/ 493287 h 1249044"/>
                <a:gd name="connsiteX9815" fmla="*/ 2194462 w 6580821"/>
                <a:gd name="connsiteY9815" fmla="*/ 497933 h 1249044"/>
                <a:gd name="connsiteX9816" fmla="*/ 2189846 w 6580821"/>
                <a:gd name="connsiteY9816" fmla="*/ 497933 h 1249044"/>
                <a:gd name="connsiteX9817" fmla="*/ 2189846 w 6580821"/>
                <a:gd name="connsiteY9817" fmla="*/ 502578 h 1249044"/>
                <a:gd name="connsiteX9818" fmla="*/ 2185230 w 6580821"/>
                <a:gd name="connsiteY9818" fmla="*/ 502578 h 1249044"/>
                <a:gd name="connsiteX9819" fmla="*/ 2185230 w 6580821"/>
                <a:gd name="connsiteY9819" fmla="*/ 507224 h 1249044"/>
                <a:gd name="connsiteX9820" fmla="*/ 2180614 w 6580821"/>
                <a:gd name="connsiteY9820" fmla="*/ 507224 h 1249044"/>
                <a:gd name="connsiteX9821" fmla="*/ 2180614 w 6580821"/>
                <a:gd name="connsiteY9821" fmla="*/ 511869 h 1249044"/>
                <a:gd name="connsiteX9822" fmla="*/ 2175998 w 6580821"/>
                <a:gd name="connsiteY9822" fmla="*/ 511869 h 1249044"/>
                <a:gd name="connsiteX9823" fmla="*/ 2175998 w 6580821"/>
                <a:gd name="connsiteY9823" fmla="*/ 516515 h 1249044"/>
                <a:gd name="connsiteX9824" fmla="*/ 2171382 w 6580821"/>
                <a:gd name="connsiteY9824" fmla="*/ 516515 h 1249044"/>
                <a:gd name="connsiteX9825" fmla="*/ 2171382 w 6580821"/>
                <a:gd name="connsiteY9825" fmla="*/ 521161 h 1249044"/>
                <a:gd name="connsiteX9826" fmla="*/ 2166766 w 6580821"/>
                <a:gd name="connsiteY9826" fmla="*/ 521161 h 1249044"/>
                <a:gd name="connsiteX9827" fmla="*/ 2166766 w 6580821"/>
                <a:gd name="connsiteY9827" fmla="*/ 525806 h 1249044"/>
                <a:gd name="connsiteX9828" fmla="*/ 2162150 w 6580821"/>
                <a:gd name="connsiteY9828" fmla="*/ 525806 h 1249044"/>
                <a:gd name="connsiteX9829" fmla="*/ 2162150 w 6580821"/>
                <a:gd name="connsiteY9829" fmla="*/ 530452 h 1249044"/>
                <a:gd name="connsiteX9830" fmla="*/ 2157534 w 6580821"/>
                <a:gd name="connsiteY9830" fmla="*/ 530452 h 1249044"/>
                <a:gd name="connsiteX9831" fmla="*/ 2157534 w 6580821"/>
                <a:gd name="connsiteY9831" fmla="*/ 535098 h 1249044"/>
                <a:gd name="connsiteX9832" fmla="*/ 2152918 w 6580821"/>
                <a:gd name="connsiteY9832" fmla="*/ 535098 h 1249044"/>
                <a:gd name="connsiteX9833" fmla="*/ 2152918 w 6580821"/>
                <a:gd name="connsiteY9833" fmla="*/ 539743 h 1249044"/>
                <a:gd name="connsiteX9834" fmla="*/ 2148302 w 6580821"/>
                <a:gd name="connsiteY9834" fmla="*/ 539743 h 1249044"/>
                <a:gd name="connsiteX9835" fmla="*/ 2148302 w 6580821"/>
                <a:gd name="connsiteY9835" fmla="*/ 544389 h 1249044"/>
                <a:gd name="connsiteX9836" fmla="*/ 2143686 w 6580821"/>
                <a:gd name="connsiteY9836" fmla="*/ 544389 h 1249044"/>
                <a:gd name="connsiteX9837" fmla="*/ 2143686 w 6580821"/>
                <a:gd name="connsiteY9837" fmla="*/ 549035 h 1249044"/>
                <a:gd name="connsiteX9838" fmla="*/ 2139070 w 6580821"/>
                <a:gd name="connsiteY9838" fmla="*/ 549035 h 1249044"/>
                <a:gd name="connsiteX9839" fmla="*/ 2139070 w 6580821"/>
                <a:gd name="connsiteY9839" fmla="*/ 553680 h 1249044"/>
                <a:gd name="connsiteX9840" fmla="*/ 2134454 w 6580821"/>
                <a:gd name="connsiteY9840" fmla="*/ 553680 h 1249044"/>
                <a:gd name="connsiteX9841" fmla="*/ 2134454 w 6580821"/>
                <a:gd name="connsiteY9841" fmla="*/ 558326 h 1249044"/>
                <a:gd name="connsiteX9842" fmla="*/ 2129838 w 6580821"/>
                <a:gd name="connsiteY9842" fmla="*/ 558326 h 1249044"/>
                <a:gd name="connsiteX9843" fmla="*/ 2129838 w 6580821"/>
                <a:gd name="connsiteY9843" fmla="*/ 562972 h 1249044"/>
                <a:gd name="connsiteX9844" fmla="*/ 2125222 w 6580821"/>
                <a:gd name="connsiteY9844" fmla="*/ 562972 h 1249044"/>
                <a:gd name="connsiteX9845" fmla="*/ 2125222 w 6580821"/>
                <a:gd name="connsiteY9845" fmla="*/ 567617 h 1249044"/>
                <a:gd name="connsiteX9846" fmla="*/ 2120606 w 6580821"/>
                <a:gd name="connsiteY9846" fmla="*/ 567617 h 1249044"/>
                <a:gd name="connsiteX9847" fmla="*/ 2120606 w 6580821"/>
                <a:gd name="connsiteY9847" fmla="*/ 572263 h 1249044"/>
                <a:gd name="connsiteX9848" fmla="*/ 2115990 w 6580821"/>
                <a:gd name="connsiteY9848" fmla="*/ 572263 h 1249044"/>
                <a:gd name="connsiteX9849" fmla="*/ 2115990 w 6580821"/>
                <a:gd name="connsiteY9849" fmla="*/ 576908 h 1249044"/>
                <a:gd name="connsiteX9850" fmla="*/ 2111374 w 6580821"/>
                <a:gd name="connsiteY9850" fmla="*/ 576908 h 1249044"/>
                <a:gd name="connsiteX9851" fmla="*/ 2111374 w 6580821"/>
                <a:gd name="connsiteY9851" fmla="*/ 581554 h 1249044"/>
                <a:gd name="connsiteX9852" fmla="*/ 2106758 w 6580821"/>
                <a:gd name="connsiteY9852" fmla="*/ 581554 h 1249044"/>
                <a:gd name="connsiteX9853" fmla="*/ 2106758 w 6580821"/>
                <a:gd name="connsiteY9853" fmla="*/ 586200 h 1249044"/>
                <a:gd name="connsiteX9854" fmla="*/ 2102142 w 6580821"/>
                <a:gd name="connsiteY9854" fmla="*/ 586200 h 1249044"/>
                <a:gd name="connsiteX9855" fmla="*/ 2102142 w 6580821"/>
                <a:gd name="connsiteY9855" fmla="*/ 590845 h 1249044"/>
                <a:gd name="connsiteX9856" fmla="*/ 2097527 w 6580821"/>
                <a:gd name="connsiteY9856" fmla="*/ 590845 h 1249044"/>
                <a:gd name="connsiteX9857" fmla="*/ 2097527 w 6580821"/>
                <a:gd name="connsiteY9857" fmla="*/ 595491 h 1249044"/>
                <a:gd name="connsiteX9858" fmla="*/ 2092911 w 6580821"/>
                <a:gd name="connsiteY9858" fmla="*/ 595491 h 1249044"/>
                <a:gd name="connsiteX9859" fmla="*/ 2092911 w 6580821"/>
                <a:gd name="connsiteY9859" fmla="*/ 600137 h 1249044"/>
                <a:gd name="connsiteX9860" fmla="*/ 2088295 w 6580821"/>
                <a:gd name="connsiteY9860" fmla="*/ 600137 h 1249044"/>
                <a:gd name="connsiteX9861" fmla="*/ 2088295 w 6580821"/>
                <a:gd name="connsiteY9861" fmla="*/ 604782 h 1249044"/>
                <a:gd name="connsiteX9862" fmla="*/ 2083679 w 6580821"/>
                <a:gd name="connsiteY9862" fmla="*/ 604782 h 1249044"/>
                <a:gd name="connsiteX9863" fmla="*/ 2083679 w 6580821"/>
                <a:gd name="connsiteY9863" fmla="*/ 609428 h 1249044"/>
                <a:gd name="connsiteX9864" fmla="*/ 2079063 w 6580821"/>
                <a:gd name="connsiteY9864" fmla="*/ 609428 h 1249044"/>
                <a:gd name="connsiteX9865" fmla="*/ 2079063 w 6580821"/>
                <a:gd name="connsiteY9865" fmla="*/ 614074 h 1249044"/>
                <a:gd name="connsiteX9866" fmla="*/ 2074447 w 6580821"/>
                <a:gd name="connsiteY9866" fmla="*/ 614074 h 1249044"/>
                <a:gd name="connsiteX9867" fmla="*/ 2074447 w 6580821"/>
                <a:gd name="connsiteY9867" fmla="*/ 618719 h 1249044"/>
                <a:gd name="connsiteX9868" fmla="*/ 2069831 w 6580821"/>
                <a:gd name="connsiteY9868" fmla="*/ 618719 h 1249044"/>
                <a:gd name="connsiteX9869" fmla="*/ 2069831 w 6580821"/>
                <a:gd name="connsiteY9869" fmla="*/ 623365 h 1249044"/>
                <a:gd name="connsiteX9870" fmla="*/ 2065215 w 6580821"/>
                <a:gd name="connsiteY9870" fmla="*/ 623365 h 1249044"/>
                <a:gd name="connsiteX9871" fmla="*/ 2065215 w 6580821"/>
                <a:gd name="connsiteY9871" fmla="*/ 628011 h 1249044"/>
                <a:gd name="connsiteX9872" fmla="*/ 2060599 w 6580821"/>
                <a:gd name="connsiteY9872" fmla="*/ 628011 h 1249044"/>
                <a:gd name="connsiteX9873" fmla="*/ 2060599 w 6580821"/>
                <a:gd name="connsiteY9873" fmla="*/ 632656 h 1249044"/>
                <a:gd name="connsiteX9874" fmla="*/ 2060599 w 6580821"/>
                <a:gd name="connsiteY9874" fmla="*/ 637302 h 1249044"/>
                <a:gd name="connsiteX9875" fmla="*/ 2055983 w 6580821"/>
                <a:gd name="connsiteY9875" fmla="*/ 637302 h 1249044"/>
                <a:gd name="connsiteX9876" fmla="*/ 2051367 w 6580821"/>
                <a:gd name="connsiteY9876" fmla="*/ 637302 h 1249044"/>
                <a:gd name="connsiteX9877" fmla="*/ 2051367 w 6580821"/>
                <a:gd name="connsiteY9877" fmla="*/ 641948 h 1249044"/>
                <a:gd name="connsiteX9878" fmla="*/ 2051367 w 6580821"/>
                <a:gd name="connsiteY9878" fmla="*/ 646593 h 1249044"/>
                <a:gd name="connsiteX9879" fmla="*/ 2046751 w 6580821"/>
                <a:gd name="connsiteY9879" fmla="*/ 646593 h 1249044"/>
                <a:gd name="connsiteX9880" fmla="*/ 2046751 w 6580821"/>
                <a:gd name="connsiteY9880" fmla="*/ 651239 h 1249044"/>
                <a:gd name="connsiteX9881" fmla="*/ 2042135 w 6580821"/>
                <a:gd name="connsiteY9881" fmla="*/ 651239 h 1249044"/>
                <a:gd name="connsiteX9882" fmla="*/ 2042135 w 6580821"/>
                <a:gd name="connsiteY9882" fmla="*/ 655884 h 1249044"/>
                <a:gd name="connsiteX9883" fmla="*/ 2037519 w 6580821"/>
                <a:gd name="connsiteY9883" fmla="*/ 655884 h 1249044"/>
                <a:gd name="connsiteX9884" fmla="*/ 2037519 w 6580821"/>
                <a:gd name="connsiteY9884" fmla="*/ 660530 h 1249044"/>
                <a:gd name="connsiteX9885" fmla="*/ 2037519 w 6580821"/>
                <a:gd name="connsiteY9885" fmla="*/ 665176 h 1249044"/>
                <a:gd name="connsiteX9886" fmla="*/ 2032903 w 6580821"/>
                <a:gd name="connsiteY9886" fmla="*/ 665176 h 1249044"/>
                <a:gd name="connsiteX9887" fmla="*/ 2032903 w 6580821"/>
                <a:gd name="connsiteY9887" fmla="*/ 669821 h 1249044"/>
                <a:gd name="connsiteX9888" fmla="*/ 2028287 w 6580821"/>
                <a:gd name="connsiteY9888" fmla="*/ 669821 h 1249044"/>
                <a:gd name="connsiteX9889" fmla="*/ 2028287 w 6580821"/>
                <a:gd name="connsiteY9889" fmla="*/ 674467 h 1249044"/>
                <a:gd name="connsiteX9890" fmla="*/ 2023671 w 6580821"/>
                <a:gd name="connsiteY9890" fmla="*/ 674467 h 1249044"/>
                <a:gd name="connsiteX9891" fmla="*/ 2023671 w 6580821"/>
                <a:gd name="connsiteY9891" fmla="*/ 679113 h 1249044"/>
                <a:gd name="connsiteX9892" fmla="*/ 2023671 w 6580821"/>
                <a:gd name="connsiteY9892" fmla="*/ 683758 h 1249044"/>
                <a:gd name="connsiteX9893" fmla="*/ 2019055 w 6580821"/>
                <a:gd name="connsiteY9893" fmla="*/ 683758 h 1249044"/>
                <a:gd name="connsiteX9894" fmla="*/ 2019055 w 6580821"/>
                <a:gd name="connsiteY9894" fmla="*/ 688404 h 1249044"/>
                <a:gd name="connsiteX9895" fmla="*/ 2014439 w 6580821"/>
                <a:gd name="connsiteY9895" fmla="*/ 688404 h 1249044"/>
                <a:gd name="connsiteX9896" fmla="*/ 2014439 w 6580821"/>
                <a:gd name="connsiteY9896" fmla="*/ 693050 h 1249044"/>
                <a:gd name="connsiteX9897" fmla="*/ 2009823 w 6580821"/>
                <a:gd name="connsiteY9897" fmla="*/ 693050 h 1249044"/>
                <a:gd name="connsiteX9898" fmla="*/ 2009823 w 6580821"/>
                <a:gd name="connsiteY9898" fmla="*/ 697695 h 1249044"/>
                <a:gd name="connsiteX9899" fmla="*/ 2005207 w 6580821"/>
                <a:gd name="connsiteY9899" fmla="*/ 697695 h 1249044"/>
                <a:gd name="connsiteX9900" fmla="*/ 2005207 w 6580821"/>
                <a:gd name="connsiteY9900" fmla="*/ 702341 h 1249044"/>
                <a:gd name="connsiteX9901" fmla="*/ 2000591 w 6580821"/>
                <a:gd name="connsiteY9901" fmla="*/ 702341 h 1249044"/>
                <a:gd name="connsiteX9902" fmla="*/ 2000591 w 6580821"/>
                <a:gd name="connsiteY9902" fmla="*/ 706987 h 1249044"/>
                <a:gd name="connsiteX9903" fmla="*/ 2000591 w 6580821"/>
                <a:gd name="connsiteY9903" fmla="*/ 711632 h 1249044"/>
                <a:gd name="connsiteX9904" fmla="*/ 1995975 w 6580821"/>
                <a:gd name="connsiteY9904" fmla="*/ 711632 h 1249044"/>
                <a:gd name="connsiteX9905" fmla="*/ 1995975 w 6580821"/>
                <a:gd name="connsiteY9905" fmla="*/ 716278 h 1249044"/>
                <a:gd name="connsiteX9906" fmla="*/ 1991359 w 6580821"/>
                <a:gd name="connsiteY9906" fmla="*/ 716278 h 1249044"/>
                <a:gd name="connsiteX9907" fmla="*/ 1991359 w 6580821"/>
                <a:gd name="connsiteY9907" fmla="*/ 720924 h 1249044"/>
                <a:gd name="connsiteX9908" fmla="*/ 1986743 w 6580821"/>
                <a:gd name="connsiteY9908" fmla="*/ 720924 h 1249044"/>
                <a:gd name="connsiteX9909" fmla="*/ 1986743 w 6580821"/>
                <a:gd name="connsiteY9909" fmla="*/ 725569 h 1249044"/>
                <a:gd name="connsiteX9910" fmla="*/ 1986743 w 6580821"/>
                <a:gd name="connsiteY9910" fmla="*/ 730215 h 1249044"/>
                <a:gd name="connsiteX9911" fmla="*/ 1982127 w 6580821"/>
                <a:gd name="connsiteY9911" fmla="*/ 730215 h 1249044"/>
                <a:gd name="connsiteX9912" fmla="*/ 1982127 w 6580821"/>
                <a:gd name="connsiteY9912" fmla="*/ 734860 h 1249044"/>
                <a:gd name="connsiteX9913" fmla="*/ 1977511 w 6580821"/>
                <a:gd name="connsiteY9913" fmla="*/ 734860 h 1249044"/>
                <a:gd name="connsiteX9914" fmla="*/ 1977511 w 6580821"/>
                <a:gd name="connsiteY9914" fmla="*/ 739506 h 1249044"/>
                <a:gd name="connsiteX9915" fmla="*/ 1977511 w 6580821"/>
                <a:gd name="connsiteY9915" fmla="*/ 744152 h 1249044"/>
                <a:gd name="connsiteX9916" fmla="*/ 1972895 w 6580821"/>
                <a:gd name="connsiteY9916" fmla="*/ 744152 h 1249044"/>
                <a:gd name="connsiteX9917" fmla="*/ 1968280 w 6580821"/>
                <a:gd name="connsiteY9917" fmla="*/ 744152 h 1249044"/>
                <a:gd name="connsiteX9918" fmla="*/ 1968280 w 6580821"/>
                <a:gd name="connsiteY9918" fmla="*/ 748797 h 1249044"/>
                <a:gd name="connsiteX9919" fmla="*/ 1963664 w 6580821"/>
                <a:gd name="connsiteY9919" fmla="*/ 748797 h 1249044"/>
                <a:gd name="connsiteX9920" fmla="*/ 1963664 w 6580821"/>
                <a:gd name="connsiteY9920" fmla="*/ 753443 h 1249044"/>
                <a:gd name="connsiteX9921" fmla="*/ 1963664 w 6580821"/>
                <a:gd name="connsiteY9921" fmla="*/ 758089 h 1249044"/>
                <a:gd name="connsiteX9922" fmla="*/ 1959048 w 6580821"/>
                <a:gd name="connsiteY9922" fmla="*/ 758089 h 1249044"/>
                <a:gd name="connsiteX9923" fmla="*/ 1959048 w 6580821"/>
                <a:gd name="connsiteY9923" fmla="*/ 762734 h 1249044"/>
                <a:gd name="connsiteX9924" fmla="*/ 1954432 w 6580821"/>
                <a:gd name="connsiteY9924" fmla="*/ 762734 h 1249044"/>
                <a:gd name="connsiteX9925" fmla="*/ 1954432 w 6580821"/>
                <a:gd name="connsiteY9925" fmla="*/ 767380 h 1249044"/>
                <a:gd name="connsiteX9926" fmla="*/ 1949816 w 6580821"/>
                <a:gd name="connsiteY9926" fmla="*/ 767380 h 1249044"/>
                <a:gd name="connsiteX9927" fmla="*/ 1949816 w 6580821"/>
                <a:gd name="connsiteY9927" fmla="*/ 772026 h 1249044"/>
                <a:gd name="connsiteX9928" fmla="*/ 1945200 w 6580821"/>
                <a:gd name="connsiteY9928" fmla="*/ 772026 h 1249044"/>
                <a:gd name="connsiteX9929" fmla="*/ 1945200 w 6580821"/>
                <a:gd name="connsiteY9929" fmla="*/ 776671 h 1249044"/>
                <a:gd name="connsiteX9930" fmla="*/ 1940584 w 6580821"/>
                <a:gd name="connsiteY9930" fmla="*/ 776671 h 1249044"/>
                <a:gd name="connsiteX9931" fmla="*/ 1940584 w 6580821"/>
                <a:gd name="connsiteY9931" fmla="*/ 781317 h 1249044"/>
                <a:gd name="connsiteX9932" fmla="*/ 1935968 w 6580821"/>
                <a:gd name="connsiteY9932" fmla="*/ 781317 h 1249044"/>
                <a:gd name="connsiteX9933" fmla="*/ 1935968 w 6580821"/>
                <a:gd name="connsiteY9933" fmla="*/ 785963 h 1249044"/>
                <a:gd name="connsiteX9934" fmla="*/ 1931352 w 6580821"/>
                <a:gd name="connsiteY9934" fmla="*/ 785963 h 1249044"/>
                <a:gd name="connsiteX9935" fmla="*/ 1931352 w 6580821"/>
                <a:gd name="connsiteY9935" fmla="*/ 790608 h 1249044"/>
                <a:gd name="connsiteX9936" fmla="*/ 1926736 w 6580821"/>
                <a:gd name="connsiteY9936" fmla="*/ 790608 h 1249044"/>
                <a:gd name="connsiteX9937" fmla="*/ 1926736 w 6580821"/>
                <a:gd name="connsiteY9937" fmla="*/ 795254 h 1249044"/>
                <a:gd name="connsiteX9938" fmla="*/ 1922120 w 6580821"/>
                <a:gd name="connsiteY9938" fmla="*/ 795254 h 1249044"/>
                <a:gd name="connsiteX9939" fmla="*/ 1917504 w 6580821"/>
                <a:gd name="connsiteY9939" fmla="*/ 795254 h 1249044"/>
                <a:gd name="connsiteX9940" fmla="*/ 1917504 w 6580821"/>
                <a:gd name="connsiteY9940" fmla="*/ 799900 h 1249044"/>
                <a:gd name="connsiteX9941" fmla="*/ 1912888 w 6580821"/>
                <a:gd name="connsiteY9941" fmla="*/ 799900 h 1249044"/>
                <a:gd name="connsiteX9942" fmla="*/ 1908272 w 6580821"/>
                <a:gd name="connsiteY9942" fmla="*/ 799900 h 1249044"/>
                <a:gd name="connsiteX9943" fmla="*/ 1908272 w 6580821"/>
                <a:gd name="connsiteY9943" fmla="*/ 804545 h 1249044"/>
                <a:gd name="connsiteX9944" fmla="*/ 1903656 w 6580821"/>
                <a:gd name="connsiteY9944" fmla="*/ 804545 h 1249044"/>
                <a:gd name="connsiteX9945" fmla="*/ 1899040 w 6580821"/>
                <a:gd name="connsiteY9945" fmla="*/ 804545 h 1249044"/>
                <a:gd name="connsiteX9946" fmla="*/ 1894424 w 6580821"/>
                <a:gd name="connsiteY9946" fmla="*/ 804545 h 1249044"/>
                <a:gd name="connsiteX9947" fmla="*/ 1889808 w 6580821"/>
                <a:gd name="connsiteY9947" fmla="*/ 804545 h 1249044"/>
                <a:gd name="connsiteX9948" fmla="*/ 1889808 w 6580821"/>
                <a:gd name="connsiteY9948" fmla="*/ 799900 h 1249044"/>
                <a:gd name="connsiteX9949" fmla="*/ 1885192 w 6580821"/>
                <a:gd name="connsiteY9949" fmla="*/ 799900 h 1249044"/>
                <a:gd name="connsiteX9950" fmla="*/ 1885192 w 6580821"/>
                <a:gd name="connsiteY9950" fmla="*/ 795254 h 1249044"/>
                <a:gd name="connsiteX9951" fmla="*/ 1885192 w 6580821"/>
                <a:gd name="connsiteY9951" fmla="*/ 790608 h 1249044"/>
                <a:gd name="connsiteX9952" fmla="*/ 1885192 w 6580821"/>
                <a:gd name="connsiteY9952" fmla="*/ 785963 h 1249044"/>
                <a:gd name="connsiteX9953" fmla="*/ 1885192 w 6580821"/>
                <a:gd name="connsiteY9953" fmla="*/ 781317 h 1249044"/>
                <a:gd name="connsiteX9954" fmla="*/ 1889808 w 6580821"/>
                <a:gd name="connsiteY9954" fmla="*/ 781317 h 1249044"/>
                <a:gd name="connsiteX9955" fmla="*/ 1889808 w 6580821"/>
                <a:gd name="connsiteY9955" fmla="*/ 776671 h 1249044"/>
                <a:gd name="connsiteX9956" fmla="*/ 1889808 w 6580821"/>
                <a:gd name="connsiteY9956" fmla="*/ 772026 h 1249044"/>
                <a:gd name="connsiteX9957" fmla="*/ 1894424 w 6580821"/>
                <a:gd name="connsiteY9957" fmla="*/ 772026 h 1249044"/>
                <a:gd name="connsiteX9958" fmla="*/ 1894424 w 6580821"/>
                <a:gd name="connsiteY9958" fmla="*/ 767380 h 1249044"/>
                <a:gd name="connsiteX9959" fmla="*/ 1894424 w 6580821"/>
                <a:gd name="connsiteY9959" fmla="*/ 762734 h 1249044"/>
                <a:gd name="connsiteX9960" fmla="*/ 1894424 w 6580821"/>
                <a:gd name="connsiteY9960" fmla="*/ 758089 h 1249044"/>
                <a:gd name="connsiteX9961" fmla="*/ 1899040 w 6580821"/>
                <a:gd name="connsiteY9961" fmla="*/ 758089 h 1249044"/>
                <a:gd name="connsiteX9962" fmla="*/ 1899040 w 6580821"/>
                <a:gd name="connsiteY9962" fmla="*/ 753443 h 1249044"/>
                <a:gd name="connsiteX9963" fmla="*/ 1899040 w 6580821"/>
                <a:gd name="connsiteY9963" fmla="*/ 748797 h 1249044"/>
                <a:gd name="connsiteX9964" fmla="*/ 1903656 w 6580821"/>
                <a:gd name="connsiteY9964" fmla="*/ 748797 h 1249044"/>
                <a:gd name="connsiteX9965" fmla="*/ 1903656 w 6580821"/>
                <a:gd name="connsiteY9965" fmla="*/ 744152 h 1249044"/>
                <a:gd name="connsiteX9966" fmla="*/ 1903656 w 6580821"/>
                <a:gd name="connsiteY9966" fmla="*/ 739506 h 1249044"/>
                <a:gd name="connsiteX9967" fmla="*/ 1908272 w 6580821"/>
                <a:gd name="connsiteY9967" fmla="*/ 739506 h 1249044"/>
                <a:gd name="connsiteX9968" fmla="*/ 1908272 w 6580821"/>
                <a:gd name="connsiteY9968" fmla="*/ 734860 h 1249044"/>
                <a:gd name="connsiteX9969" fmla="*/ 1912888 w 6580821"/>
                <a:gd name="connsiteY9969" fmla="*/ 734860 h 1249044"/>
                <a:gd name="connsiteX9970" fmla="*/ 1912888 w 6580821"/>
                <a:gd name="connsiteY9970" fmla="*/ 730215 h 1249044"/>
                <a:gd name="connsiteX9971" fmla="*/ 1917504 w 6580821"/>
                <a:gd name="connsiteY9971" fmla="*/ 730215 h 1249044"/>
                <a:gd name="connsiteX9972" fmla="*/ 1917504 w 6580821"/>
                <a:gd name="connsiteY9972" fmla="*/ 725569 h 1249044"/>
                <a:gd name="connsiteX9973" fmla="*/ 1917504 w 6580821"/>
                <a:gd name="connsiteY9973" fmla="*/ 720924 h 1249044"/>
                <a:gd name="connsiteX9974" fmla="*/ 1922120 w 6580821"/>
                <a:gd name="connsiteY9974" fmla="*/ 720924 h 1249044"/>
                <a:gd name="connsiteX9975" fmla="*/ 1922120 w 6580821"/>
                <a:gd name="connsiteY9975" fmla="*/ 716278 h 1249044"/>
                <a:gd name="connsiteX9976" fmla="*/ 1926736 w 6580821"/>
                <a:gd name="connsiteY9976" fmla="*/ 716278 h 1249044"/>
                <a:gd name="connsiteX9977" fmla="*/ 1926736 w 6580821"/>
                <a:gd name="connsiteY9977" fmla="*/ 711632 h 1249044"/>
                <a:gd name="connsiteX9978" fmla="*/ 1931352 w 6580821"/>
                <a:gd name="connsiteY9978" fmla="*/ 711632 h 1249044"/>
                <a:gd name="connsiteX9979" fmla="*/ 1935968 w 6580821"/>
                <a:gd name="connsiteY9979" fmla="*/ 711632 h 1249044"/>
                <a:gd name="connsiteX9980" fmla="*/ 1935968 w 6580821"/>
                <a:gd name="connsiteY9980" fmla="*/ 706987 h 1249044"/>
                <a:gd name="connsiteX9981" fmla="*/ 1935968 w 6580821"/>
                <a:gd name="connsiteY9981" fmla="*/ 702341 h 1249044"/>
                <a:gd name="connsiteX9982" fmla="*/ 1940584 w 6580821"/>
                <a:gd name="connsiteY9982" fmla="*/ 702341 h 1249044"/>
                <a:gd name="connsiteX9983" fmla="*/ 1945200 w 6580821"/>
                <a:gd name="connsiteY9983" fmla="*/ 702341 h 1249044"/>
                <a:gd name="connsiteX9984" fmla="*/ 1945200 w 6580821"/>
                <a:gd name="connsiteY9984" fmla="*/ 697695 h 1249044"/>
                <a:gd name="connsiteX9985" fmla="*/ 1949816 w 6580821"/>
                <a:gd name="connsiteY9985" fmla="*/ 697695 h 1249044"/>
                <a:gd name="connsiteX9986" fmla="*/ 1949816 w 6580821"/>
                <a:gd name="connsiteY9986" fmla="*/ 693050 h 1249044"/>
                <a:gd name="connsiteX9987" fmla="*/ 1954432 w 6580821"/>
                <a:gd name="connsiteY9987" fmla="*/ 693050 h 1249044"/>
                <a:gd name="connsiteX9988" fmla="*/ 1954432 w 6580821"/>
                <a:gd name="connsiteY9988" fmla="*/ 688404 h 1249044"/>
                <a:gd name="connsiteX9989" fmla="*/ 1959048 w 6580821"/>
                <a:gd name="connsiteY9989" fmla="*/ 688404 h 1249044"/>
                <a:gd name="connsiteX9990" fmla="*/ 1959048 w 6580821"/>
                <a:gd name="connsiteY9990" fmla="*/ 683758 h 1249044"/>
                <a:gd name="connsiteX9991" fmla="*/ 1963664 w 6580821"/>
                <a:gd name="connsiteY9991" fmla="*/ 683758 h 1249044"/>
                <a:gd name="connsiteX9992" fmla="*/ 1963664 w 6580821"/>
                <a:gd name="connsiteY9992" fmla="*/ 679113 h 1249044"/>
                <a:gd name="connsiteX9993" fmla="*/ 1968280 w 6580821"/>
                <a:gd name="connsiteY9993" fmla="*/ 679113 h 1249044"/>
                <a:gd name="connsiteX9994" fmla="*/ 1968280 w 6580821"/>
                <a:gd name="connsiteY9994" fmla="*/ 674467 h 1249044"/>
                <a:gd name="connsiteX9995" fmla="*/ 1972895 w 6580821"/>
                <a:gd name="connsiteY9995" fmla="*/ 674467 h 1249044"/>
                <a:gd name="connsiteX9996" fmla="*/ 1977511 w 6580821"/>
                <a:gd name="connsiteY9996" fmla="*/ 674467 h 1249044"/>
                <a:gd name="connsiteX9997" fmla="*/ 1977511 w 6580821"/>
                <a:gd name="connsiteY9997" fmla="*/ 669821 h 1249044"/>
                <a:gd name="connsiteX9998" fmla="*/ 1982127 w 6580821"/>
                <a:gd name="connsiteY9998" fmla="*/ 669821 h 1249044"/>
                <a:gd name="connsiteX9999" fmla="*/ 1982127 w 6580821"/>
                <a:gd name="connsiteY9999" fmla="*/ 665176 h 1249044"/>
                <a:gd name="connsiteX10000" fmla="*/ 1986743 w 6580821"/>
                <a:gd name="connsiteY10000" fmla="*/ 665176 h 1249044"/>
                <a:gd name="connsiteX10001" fmla="*/ 1986743 w 6580821"/>
                <a:gd name="connsiteY10001" fmla="*/ 660530 h 1249044"/>
                <a:gd name="connsiteX10002" fmla="*/ 1991359 w 6580821"/>
                <a:gd name="connsiteY10002" fmla="*/ 660530 h 1249044"/>
                <a:gd name="connsiteX10003" fmla="*/ 1991359 w 6580821"/>
                <a:gd name="connsiteY10003" fmla="*/ 655884 h 1249044"/>
                <a:gd name="connsiteX10004" fmla="*/ 1995975 w 6580821"/>
                <a:gd name="connsiteY10004" fmla="*/ 655884 h 1249044"/>
                <a:gd name="connsiteX10005" fmla="*/ 1995975 w 6580821"/>
                <a:gd name="connsiteY10005" fmla="*/ 651239 h 1249044"/>
                <a:gd name="connsiteX10006" fmla="*/ 2000591 w 6580821"/>
                <a:gd name="connsiteY10006" fmla="*/ 651239 h 1249044"/>
                <a:gd name="connsiteX10007" fmla="*/ 2000591 w 6580821"/>
                <a:gd name="connsiteY10007" fmla="*/ 646593 h 1249044"/>
                <a:gd name="connsiteX10008" fmla="*/ 2005207 w 6580821"/>
                <a:gd name="connsiteY10008" fmla="*/ 646593 h 1249044"/>
                <a:gd name="connsiteX10009" fmla="*/ 2005207 w 6580821"/>
                <a:gd name="connsiteY10009" fmla="*/ 641948 h 1249044"/>
                <a:gd name="connsiteX10010" fmla="*/ 2009823 w 6580821"/>
                <a:gd name="connsiteY10010" fmla="*/ 641948 h 1249044"/>
                <a:gd name="connsiteX10011" fmla="*/ 2009823 w 6580821"/>
                <a:gd name="connsiteY10011" fmla="*/ 637302 h 1249044"/>
                <a:gd name="connsiteX10012" fmla="*/ 2014439 w 6580821"/>
                <a:gd name="connsiteY10012" fmla="*/ 637302 h 1249044"/>
                <a:gd name="connsiteX10013" fmla="*/ 2014439 w 6580821"/>
                <a:gd name="connsiteY10013" fmla="*/ 632656 h 1249044"/>
                <a:gd name="connsiteX10014" fmla="*/ 2019055 w 6580821"/>
                <a:gd name="connsiteY10014" fmla="*/ 632656 h 1249044"/>
                <a:gd name="connsiteX10015" fmla="*/ 2023671 w 6580821"/>
                <a:gd name="connsiteY10015" fmla="*/ 632656 h 1249044"/>
                <a:gd name="connsiteX10016" fmla="*/ 2023671 w 6580821"/>
                <a:gd name="connsiteY10016" fmla="*/ 628011 h 1249044"/>
                <a:gd name="connsiteX10017" fmla="*/ 2023671 w 6580821"/>
                <a:gd name="connsiteY10017" fmla="*/ 623365 h 1249044"/>
                <a:gd name="connsiteX10018" fmla="*/ 2028287 w 6580821"/>
                <a:gd name="connsiteY10018" fmla="*/ 623365 h 1249044"/>
                <a:gd name="connsiteX10019" fmla="*/ 2032903 w 6580821"/>
                <a:gd name="connsiteY10019" fmla="*/ 623365 h 1249044"/>
                <a:gd name="connsiteX10020" fmla="*/ 2032903 w 6580821"/>
                <a:gd name="connsiteY10020" fmla="*/ 618719 h 1249044"/>
                <a:gd name="connsiteX10021" fmla="*/ 2037519 w 6580821"/>
                <a:gd name="connsiteY10021" fmla="*/ 618719 h 1249044"/>
                <a:gd name="connsiteX10022" fmla="*/ 2037519 w 6580821"/>
                <a:gd name="connsiteY10022" fmla="*/ 614074 h 1249044"/>
                <a:gd name="connsiteX10023" fmla="*/ 2042135 w 6580821"/>
                <a:gd name="connsiteY10023" fmla="*/ 614074 h 1249044"/>
                <a:gd name="connsiteX10024" fmla="*/ 2042135 w 6580821"/>
                <a:gd name="connsiteY10024" fmla="*/ 609428 h 1249044"/>
                <a:gd name="connsiteX10025" fmla="*/ 2046751 w 6580821"/>
                <a:gd name="connsiteY10025" fmla="*/ 609428 h 1249044"/>
                <a:gd name="connsiteX10026" fmla="*/ 2046751 w 6580821"/>
                <a:gd name="connsiteY10026" fmla="*/ 604782 h 1249044"/>
                <a:gd name="connsiteX10027" fmla="*/ 2051367 w 6580821"/>
                <a:gd name="connsiteY10027" fmla="*/ 604782 h 1249044"/>
                <a:gd name="connsiteX10028" fmla="*/ 2051367 w 6580821"/>
                <a:gd name="connsiteY10028" fmla="*/ 600137 h 1249044"/>
                <a:gd name="connsiteX10029" fmla="*/ 2055983 w 6580821"/>
                <a:gd name="connsiteY10029" fmla="*/ 600137 h 1249044"/>
                <a:gd name="connsiteX10030" fmla="*/ 2055983 w 6580821"/>
                <a:gd name="connsiteY10030" fmla="*/ 595491 h 1249044"/>
                <a:gd name="connsiteX10031" fmla="*/ 2060599 w 6580821"/>
                <a:gd name="connsiteY10031" fmla="*/ 595491 h 1249044"/>
                <a:gd name="connsiteX10032" fmla="*/ 2065215 w 6580821"/>
                <a:gd name="connsiteY10032" fmla="*/ 595491 h 1249044"/>
                <a:gd name="connsiteX10033" fmla="*/ 2065215 w 6580821"/>
                <a:gd name="connsiteY10033" fmla="*/ 590845 h 1249044"/>
                <a:gd name="connsiteX10034" fmla="*/ 2065215 w 6580821"/>
                <a:gd name="connsiteY10034" fmla="*/ 586200 h 1249044"/>
                <a:gd name="connsiteX10035" fmla="*/ 2069831 w 6580821"/>
                <a:gd name="connsiteY10035" fmla="*/ 586200 h 1249044"/>
                <a:gd name="connsiteX10036" fmla="*/ 2069831 w 6580821"/>
                <a:gd name="connsiteY10036" fmla="*/ 581554 h 1249044"/>
                <a:gd name="connsiteX10037" fmla="*/ 2074447 w 6580821"/>
                <a:gd name="connsiteY10037" fmla="*/ 581554 h 1249044"/>
                <a:gd name="connsiteX10038" fmla="*/ 2074447 w 6580821"/>
                <a:gd name="connsiteY10038" fmla="*/ 576908 h 1249044"/>
                <a:gd name="connsiteX10039" fmla="*/ 2079063 w 6580821"/>
                <a:gd name="connsiteY10039" fmla="*/ 576908 h 1249044"/>
                <a:gd name="connsiteX10040" fmla="*/ 2079063 w 6580821"/>
                <a:gd name="connsiteY10040" fmla="*/ 572263 h 1249044"/>
                <a:gd name="connsiteX10041" fmla="*/ 2083679 w 6580821"/>
                <a:gd name="connsiteY10041" fmla="*/ 572263 h 1249044"/>
                <a:gd name="connsiteX10042" fmla="*/ 2083679 w 6580821"/>
                <a:gd name="connsiteY10042" fmla="*/ 567617 h 1249044"/>
                <a:gd name="connsiteX10043" fmla="*/ 2088295 w 6580821"/>
                <a:gd name="connsiteY10043" fmla="*/ 567617 h 1249044"/>
                <a:gd name="connsiteX10044" fmla="*/ 2092911 w 6580821"/>
                <a:gd name="connsiteY10044" fmla="*/ 567617 h 1249044"/>
                <a:gd name="connsiteX10045" fmla="*/ 2092911 w 6580821"/>
                <a:gd name="connsiteY10045" fmla="*/ 562972 h 1249044"/>
                <a:gd name="connsiteX10046" fmla="*/ 2097527 w 6580821"/>
                <a:gd name="connsiteY10046" fmla="*/ 562972 h 1249044"/>
                <a:gd name="connsiteX10047" fmla="*/ 2097527 w 6580821"/>
                <a:gd name="connsiteY10047" fmla="*/ 558326 h 1249044"/>
                <a:gd name="connsiteX10048" fmla="*/ 2102142 w 6580821"/>
                <a:gd name="connsiteY10048" fmla="*/ 558326 h 1249044"/>
                <a:gd name="connsiteX10049" fmla="*/ 2102142 w 6580821"/>
                <a:gd name="connsiteY10049" fmla="*/ 553680 h 1249044"/>
                <a:gd name="connsiteX10050" fmla="*/ 2106758 w 6580821"/>
                <a:gd name="connsiteY10050" fmla="*/ 553680 h 1249044"/>
                <a:gd name="connsiteX10051" fmla="*/ 2106758 w 6580821"/>
                <a:gd name="connsiteY10051" fmla="*/ 549035 h 1249044"/>
                <a:gd name="connsiteX10052" fmla="*/ 2111374 w 6580821"/>
                <a:gd name="connsiteY10052" fmla="*/ 549035 h 1249044"/>
                <a:gd name="connsiteX10053" fmla="*/ 2111374 w 6580821"/>
                <a:gd name="connsiteY10053" fmla="*/ 544389 h 1249044"/>
                <a:gd name="connsiteX10054" fmla="*/ 2115990 w 6580821"/>
                <a:gd name="connsiteY10054" fmla="*/ 544389 h 1249044"/>
                <a:gd name="connsiteX10055" fmla="*/ 2115990 w 6580821"/>
                <a:gd name="connsiteY10055" fmla="*/ 539743 h 1249044"/>
                <a:gd name="connsiteX10056" fmla="*/ 2120606 w 6580821"/>
                <a:gd name="connsiteY10056" fmla="*/ 539743 h 1249044"/>
                <a:gd name="connsiteX10057" fmla="*/ 2120606 w 6580821"/>
                <a:gd name="connsiteY10057" fmla="*/ 535098 h 1249044"/>
                <a:gd name="connsiteX10058" fmla="*/ 2125222 w 6580821"/>
                <a:gd name="connsiteY10058" fmla="*/ 535098 h 1249044"/>
                <a:gd name="connsiteX10059" fmla="*/ 2125222 w 6580821"/>
                <a:gd name="connsiteY10059" fmla="*/ 530452 h 1249044"/>
                <a:gd name="connsiteX10060" fmla="*/ 2129838 w 6580821"/>
                <a:gd name="connsiteY10060" fmla="*/ 530452 h 1249044"/>
                <a:gd name="connsiteX10061" fmla="*/ 2129838 w 6580821"/>
                <a:gd name="connsiteY10061" fmla="*/ 525806 h 1249044"/>
                <a:gd name="connsiteX10062" fmla="*/ 2134454 w 6580821"/>
                <a:gd name="connsiteY10062" fmla="*/ 525806 h 1249044"/>
                <a:gd name="connsiteX10063" fmla="*/ 2134454 w 6580821"/>
                <a:gd name="connsiteY10063" fmla="*/ 521161 h 1249044"/>
                <a:gd name="connsiteX10064" fmla="*/ 2139070 w 6580821"/>
                <a:gd name="connsiteY10064" fmla="*/ 521161 h 1249044"/>
                <a:gd name="connsiteX10065" fmla="*/ 2139070 w 6580821"/>
                <a:gd name="connsiteY10065" fmla="*/ 516515 h 1249044"/>
                <a:gd name="connsiteX10066" fmla="*/ 2143686 w 6580821"/>
                <a:gd name="connsiteY10066" fmla="*/ 516515 h 1249044"/>
                <a:gd name="connsiteX10067" fmla="*/ 2143686 w 6580821"/>
                <a:gd name="connsiteY10067" fmla="*/ 511869 h 1249044"/>
                <a:gd name="connsiteX10068" fmla="*/ 2148302 w 6580821"/>
                <a:gd name="connsiteY10068" fmla="*/ 511869 h 1249044"/>
                <a:gd name="connsiteX10069" fmla="*/ 2148302 w 6580821"/>
                <a:gd name="connsiteY10069" fmla="*/ 507224 h 1249044"/>
                <a:gd name="connsiteX10070" fmla="*/ 2152918 w 6580821"/>
                <a:gd name="connsiteY10070" fmla="*/ 507224 h 1249044"/>
                <a:gd name="connsiteX10071" fmla="*/ 2152918 w 6580821"/>
                <a:gd name="connsiteY10071" fmla="*/ 502578 h 1249044"/>
                <a:gd name="connsiteX10072" fmla="*/ 2157534 w 6580821"/>
                <a:gd name="connsiteY10072" fmla="*/ 502578 h 1249044"/>
                <a:gd name="connsiteX10073" fmla="*/ 2157534 w 6580821"/>
                <a:gd name="connsiteY10073" fmla="*/ 497933 h 1249044"/>
                <a:gd name="connsiteX10074" fmla="*/ 2162150 w 6580821"/>
                <a:gd name="connsiteY10074" fmla="*/ 497933 h 1249044"/>
                <a:gd name="connsiteX10075" fmla="*/ 2162150 w 6580821"/>
                <a:gd name="connsiteY10075" fmla="*/ 493287 h 1249044"/>
                <a:gd name="connsiteX10076" fmla="*/ 2166766 w 6580821"/>
                <a:gd name="connsiteY10076" fmla="*/ 493287 h 1249044"/>
                <a:gd name="connsiteX10077" fmla="*/ 2166766 w 6580821"/>
                <a:gd name="connsiteY10077" fmla="*/ 488641 h 1249044"/>
                <a:gd name="connsiteX10078" fmla="*/ 2171382 w 6580821"/>
                <a:gd name="connsiteY10078" fmla="*/ 488641 h 1249044"/>
                <a:gd name="connsiteX10079" fmla="*/ 2171382 w 6580821"/>
                <a:gd name="connsiteY10079" fmla="*/ 483996 h 1249044"/>
                <a:gd name="connsiteX10080" fmla="*/ 2175998 w 6580821"/>
                <a:gd name="connsiteY10080" fmla="*/ 483996 h 1249044"/>
                <a:gd name="connsiteX10081" fmla="*/ 2175998 w 6580821"/>
                <a:gd name="connsiteY10081" fmla="*/ 479350 h 1249044"/>
                <a:gd name="connsiteX10082" fmla="*/ 2180614 w 6580821"/>
                <a:gd name="connsiteY10082" fmla="*/ 479350 h 1249044"/>
                <a:gd name="connsiteX10083" fmla="*/ 2180614 w 6580821"/>
                <a:gd name="connsiteY10083" fmla="*/ 474704 h 1249044"/>
                <a:gd name="connsiteX10084" fmla="*/ 2185230 w 6580821"/>
                <a:gd name="connsiteY10084" fmla="*/ 474704 h 1249044"/>
                <a:gd name="connsiteX10085" fmla="*/ 2185230 w 6580821"/>
                <a:gd name="connsiteY10085" fmla="*/ 470059 h 1249044"/>
                <a:gd name="connsiteX10086" fmla="*/ 2189846 w 6580821"/>
                <a:gd name="connsiteY10086" fmla="*/ 470059 h 1249044"/>
                <a:gd name="connsiteX10087" fmla="*/ 2194462 w 6580821"/>
                <a:gd name="connsiteY10087" fmla="*/ 470059 h 1249044"/>
                <a:gd name="connsiteX10088" fmla="*/ 2194462 w 6580821"/>
                <a:gd name="connsiteY10088" fmla="*/ 465413 h 1249044"/>
                <a:gd name="connsiteX10089" fmla="*/ 2199078 w 6580821"/>
                <a:gd name="connsiteY10089" fmla="*/ 465413 h 1249044"/>
                <a:gd name="connsiteX10090" fmla="*/ 2199078 w 6580821"/>
                <a:gd name="connsiteY10090" fmla="*/ 460767 h 1249044"/>
                <a:gd name="connsiteX10091" fmla="*/ 2203694 w 6580821"/>
                <a:gd name="connsiteY10091" fmla="*/ 460767 h 1249044"/>
                <a:gd name="connsiteX10092" fmla="*/ 2203694 w 6580821"/>
                <a:gd name="connsiteY10092" fmla="*/ 456122 h 1249044"/>
                <a:gd name="connsiteX10093" fmla="*/ 2208310 w 6580821"/>
                <a:gd name="connsiteY10093" fmla="*/ 456122 h 1249044"/>
                <a:gd name="connsiteX10094" fmla="*/ 2208310 w 6580821"/>
                <a:gd name="connsiteY10094" fmla="*/ 451476 h 1249044"/>
                <a:gd name="connsiteX10095" fmla="*/ 2212926 w 6580821"/>
                <a:gd name="connsiteY10095" fmla="*/ 451476 h 1249044"/>
                <a:gd name="connsiteX10096" fmla="*/ 2212926 w 6580821"/>
                <a:gd name="connsiteY10096" fmla="*/ 446830 h 1249044"/>
                <a:gd name="connsiteX10097" fmla="*/ 2217542 w 6580821"/>
                <a:gd name="connsiteY10097" fmla="*/ 446830 h 1249044"/>
                <a:gd name="connsiteX10098" fmla="*/ 2217542 w 6580821"/>
                <a:gd name="connsiteY10098" fmla="*/ 442185 h 1249044"/>
                <a:gd name="connsiteX10099" fmla="*/ 2222158 w 6580821"/>
                <a:gd name="connsiteY10099" fmla="*/ 442185 h 1249044"/>
                <a:gd name="connsiteX10100" fmla="*/ 2226774 w 6580821"/>
                <a:gd name="connsiteY10100" fmla="*/ 442185 h 1249044"/>
                <a:gd name="connsiteX10101" fmla="*/ 2226774 w 6580821"/>
                <a:gd name="connsiteY10101" fmla="*/ 437539 h 1249044"/>
                <a:gd name="connsiteX10102" fmla="*/ 2231390 w 6580821"/>
                <a:gd name="connsiteY10102" fmla="*/ 437539 h 1249044"/>
                <a:gd name="connsiteX10103" fmla="*/ 2231390 w 6580821"/>
                <a:gd name="connsiteY10103" fmla="*/ 432893 h 1249044"/>
                <a:gd name="connsiteX10104" fmla="*/ 2231390 w 6580821"/>
                <a:gd name="connsiteY10104" fmla="*/ 428248 h 1249044"/>
                <a:gd name="connsiteX10105" fmla="*/ 2226774 w 6580821"/>
                <a:gd name="connsiteY10105" fmla="*/ 428248 h 1249044"/>
                <a:gd name="connsiteX10106" fmla="*/ 2226774 w 6580821"/>
                <a:gd name="connsiteY10106" fmla="*/ 432893 h 1249044"/>
                <a:gd name="connsiteX10107" fmla="*/ 2222158 w 6580821"/>
                <a:gd name="connsiteY10107" fmla="*/ 432893 h 1249044"/>
                <a:gd name="connsiteX10108" fmla="*/ 2222158 w 6580821"/>
                <a:gd name="connsiteY10108" fmla="*/ 437539 h 1249044"/>
                <a:gd name="connsiteX10109" fmla="*/ 2217542 w 6580821"/>
                <a:gd name="connsiteY10109" fmla="*/ 437539 h 1249044"/>
                <a:gd name="connsiteX10110" fmla="*/ 2212926 w 6580821"/>
                <a:gd name="connsiteY10110" fmla="*/ 437539 h 1249044"/>
                <a:gd name="connsiteX10111" fmla="*/ 2212926 w 6580821"/>
                <a:gd name="connsiteY10111" fmla="*/ 442185 h 1249044"/>
                <a:gd name="connsiteX10112" fmla="*/ 2208310 w 6580821"/>
                <a:gd name="connsiteY10112" fmla="*/ 442185 h 1249044"/>
                <a:gd name="connsiteX10113" fmla="*/ 2203694 w 6580821"/>
                <a:gd name="connsiteY10113" fmla="*/ 442185 h 1249044"/>
                <a:gd name="connsiteX10114" fmla="*/ 2203694 w 6580821"/>
                <a:gd name="connsiteY10114" fmla="*/ 446830 h 1249044"/>
                <a:gd name="connsiteX10115" fmla="*/ 2199078 w 6580821"/>
                <a:gd name="connsiteY10115" fmla="*/ 446830 h 1249044"/>
                <a:gd name="connsiteX10116" fmla="*/ 2199078 w 6580821"/>
                <a:gd name="connsiteY10116" fmla="*/ 451476 h 1249044"/>
                <a:gd name="connsiteX10117" fmla="*/ 2194462 w 6580821"/>
                <a:gd name="connsiteY10117" fmla="*/ 451476 h 1249044"/>
                <a:gd name="connsiteX10118" fmla="*/ 2189846 w 6580821"/>
                <a:gd name="connsiteY10118" fmla="*/ 451476 h 1249044"/>
                <a:gd name="connsiteX10119" fmla="*/ 2189846 w 6580821"/>
                <a:gd name="connsiteY10119" fmla="*/ 456122 h 1249044"/>
                <a:gd name="connsiteX10120" fmla="*/ 2185230 w 6580821"/>
                <a:gd name="connsiteY10120" fmla="*/ 456122 h 1249044"/>
                <a:gd name="connsiteX10121" fmla="*/ 2180614 w 6580821"/>
                <a:gd name="connsiteY10121" fmla="*/ 456122 h 1249044"/>
                <a:gd name="connsiteX10122" fmla="*/ 2180614 w 6580821"/>
                <a:gd name="connsiteY10122" fmla="*/ 460767 h 1249044"/>
                <a:gd name="connsiteX10123" fmla="*/ 2175998 w 6580821"/>
                <a:gd name="connsiteY10123" fmla="*/ 460767 h 1249044"/>
                <a:gd name="connsiteX10124" fmla="*/ 2171382 w 6580821"/>
                <a:gd name="connsiteY10124" fmla="*/ 460767 h 1249044"/>
                <a:gd name="connsiteX10125" fmla="*/ 2171382 w 6580821"/>
                <a:gd name="connsiteY10125" fmla="*/ 465413 h 1249044"/>
                <a:gd name="connsiteX10126" fmla="*/ 2166766 w 6580821"/>
                <a:gd name="connsiteY10126" fmla="*/ 465413 h 1249044"/>
                <a:gd name="connsiteX10127" fmla="*/ 2162150 w 6580821"/>
                <a:gd name="connsiteY10127" fmla="*/ 465413 h 1249044"/>
                <a:gd name="connsiteX10128" fmla="*/ 2162150 w 6580821"/>
                <a:gd name="connsiteY10128" fmla="*/ 470059 h 1249044"/>
                <a:gd name="connsiteX10129" fmla="*/ 2157534 w 6580821"/>
                <a:gd name="connsiteY10129" fmla="*/ 470059 h 1249044"/>
                <a:gd name="connsiteX10130" fmla="*/ 2157534 w 6580821"/>
                <a:gd name="connsiteY10130" fmla="*/ 465413 h 1249044"/>
                <a:gd name="connsiteX10131" fmla="*/ 2152918 w 6580821"/>
                <a:gd name="connsiteY10131" fmla="*/ 465413 h 1249044"/>
                <a:gd name="connsiteX10132" fmla="*/ 2152918 w 6580821"/>
                <a:gd name="connsiteY10132" fmla="*/ 470059 h 1249044"/>
                <a:gd name="connsiteX10133" fmla="*/ 2157534 w 6580821"/>
                <a:gd name="connsiteY10133" fmla="*/ 470059 h 1249044"/>
                <a:gd name="connsiteX10134" fmla="*/ 2157534 w 6580821"/>
                <a:gd name="connsiteY10134" fmla="*/ 474704 h 1249044"/>
                <a:gd name="connsiteX10135" fmla="*/ 2152918 w 6580821"/>
                <a:gd name="connsiteY10135" fmla="*/ 474704 h 1249044"/>
                <a:gd name="connsiteX10136" fmla="*/ 2148302 w 6580821"/>
                <a:gd name="connsiteY10136" fmla="*/ 474704 h 1249044"/>
                <a:gd name="connsiteX10137" fmla="*/ 2148302 w 6580821"/>
                <a:gd name="connsiteY10137" fmla="*/ 479350 h 1249044"/>
                <a:gd name="connsiteX10138" fmla="*/ 2143686 w 6580821"/>
                <a:gd name="connsiteY10138" fmla="*/ 479350 h 1249044"/>
                <a:gd name="connsiteX10139" fmla="*/ 2139070 w 6580821"/>
                <a:gd name="connsiteY10139" fmla="*/ 479350 h 1249044"/>
                <a:gd name="connsiteX10140" fmla="*/ 2139070 w 6580821"/>
                <a:gd name="connsiteY10140" fmla="*/ 483996 h 1249044"/>
                <a:gd name="connsiteX10141" fmla="*/ 2134454 w 6580821"/>
                <a:gd name="connsiteY10141" fmla="*/ 483996 h 1249044"/>
                <a:gd name="connsiteX10142" fmla="*/ 2129838 w 6580821"/>
                <a:gd name="connsiteY10142" fmla="*/ 483996 h 1249044"/>
                <a:gd name="connsiteX10143" fmla="*/ 2129838 w 6580821"/>
                <a:gd name="connsiteY10143" fmla="*/ 488641 h 1249044"/>
                <a:gd name="connsiteX10144" fmla="*/ 2125222 w 6580821"/>
                <a:gd name="connsiteY10144" fmla="*/ 488641 h 1249044"/>
                <a:gd name="connsiteX10145" fmla="*/ 2125222 w 6580821"/>
                <a:gd name="connsiteY10145" fmla="*/ 483996 h 1249044"/>
                <a:gd name="connsiteX10146" fmla="*/ 2120606 w 6580821"/>
                <a:gd name="connsiteY10146" fmla="*/ 483996 h 1249044"/>
                <a:gd name="connsiteX10147" fmla="*/ 2120606 w 6580821"/>
                <a:gd name="connsiteY10147" fmla="*/ 488641 h 1249044"/>
                <a:gd name="connsiteX10148" fmla="*/ 2125222 w 6580821"/>
                <a:gd name="connsiteY10148" fmla="*/ 488641 h 1249044"/>
                <a:gd name="connsiteX10149" fmla="*/ 2125222 w 6580821"/>
                <a:gd name="connsiteY10149" fmla="*/ 493287 h 1249044"/>
                <a:gd name="connsiteX10150" fmla="*/ 2120606 w 6580821"/>
                <a:gd name="connsiteY10150" fmla="*/ 493287 h 1249044"/>
                <a:gd name="connsiteX10151" fmla="*/ 2115990 w 6580821"/>
                <a:gd name="connsiteY10151" fmla="*/ 493287 h 1249044"/>
                <a:gd name="connsiteX10152" fmla="*/ 2115990 w 6580821"/>
                <a:gd name="connsiteY10152" fmla="*/ 497933 h 1249044"/>
                <a:gd name="connsiteX10153" fmla="*/ 2111374 w 6580821"/>
                <a:gd name="connsiteY10153" fmla="*/ 497933 h 1249044"/>
                <a:gd name="connsiteX10154" fmla="*/ 2106758 w 6580821"/>
                <a:gd name="connsiteY10154" fmla="*/ 497933 h 1249044"/>
                <a:gd name="connsiteX10155" fmla="*/ 2106758 w 6580821"/>
                <a:gd name="connsiteY10155" fmla="*/ 502578 h 1249044"/>
                <a:gd name="connsiteX10156" fmla="*/ 2102142 w 6580821"/>
                <a:gd name="connsiteY10156" fmla="*/ 502578 h 1249044"/>
                <a:gd name="connsiteX10157" fmla="*/ 2097527 w 6580821"/>
                <a:gd name="connsiteY10157" fmla="*/ 502578 h 1249044"/>
                <a:gd name="connsiteX10158" fmla="*/ 2097527 w 6580821"/>
                <a:gd name="connsiteY10158" fmla="*/ 507224 h 1249044"/>
                <a:gd name="connsiteX10159" fmla="*/ 2092911 w 6580821"/>
                <a:gd name="connsiteY10159" fmla="*/ 507224 h 1249044"/>
                <a:gd name="connsiteX10160" fmla="*/ 2092911 w 6580821"/>
                <a:gd name="connsiteY10160" fmla="*/ 511869 h 1249044"/>
                <a:gd name="connsiteX10161" fmla="*/ 2088295 w 6580821"/>
                <a:gd name="connsiteY10161" fmla="*/ 511869 h 1249044"/>
                <a:gd name="connsiteX10162" fmla="*/ 2083679 w 6580821"/>
                <a:gd name="connsiteY10162" fmla="*/ 511869 h 1249044"/>
                <a:gd name="connsiteX10163" fmla="*/ 2083679 w 6580821"/>
                <a:gd name="connsiteY10163" fmla="*/ 516515 h 1249044"/>
                <a:gd name="connsiteX10164" fmla="*/ 2079063 w 6580821"/>
                <a:gd name="connsiteY10164" fmla="*/ 516515 h 1249044"/>
                <a:gd name="connsiteX10165" fmla="*/ 2074447 w 6580821"/>
                <a:gd name="connsiteY10165" fmla="*/ 516515 h 1249044"/>
                <a:gd name="connsiteX10166" fmla="*/ 2074447 w 6580821"/>
                <a:gd name="connsiteY10166" fmla="*/ 521161 h 1249044"/>
                <a:gd name="connsiteX10167" fmla="*/ 2069831 w 6580821"/>
                <a:gd name="connsiteY10167" fmla="*/ 521161 h 1249044"/>
                <a:gd name="connsiteX10168" fmla="*/ 2069831 w 6580821"/>
                <a:gd name="connsiteY10168" fmla="*/ 525806 h 1249044"/>
                <a:gd name="connsiteX10169" fmla="*/ 2065215 w 6580821"/>
                <a:gd name="connsiteY10169" fmla="*/ 525806 h 1249044"/>
                <a:gd name="connsiteX10170" fmla="*/ 2065215 w 6580821"/>
                <a:gd name="connsiteY10170" fmla="*/ 530452 h 1249044"/>
                <a:gd name="connsiteX10171" fmla="*/ 2060599 w 6580821"/>
                <a:gd name="connsiteY10171" fmla="*/ 530452 h 1249044"/>
                <a:gd name="connsiteX10172" fmla="*/ 2055983 w 6580821"/>
                <a:gd name="connsiteY10172" fmla="*/ 530452 h 1249044"/>
                <a:gd name="connsiteX10173" fmla="*/ 2051367 w 6580821"/>
                <a:gd name="connsiteY10173" fmla="*/ 530452 h 1249044"/>
                <a:gd name="connsiteX10174" fmla="*/ 2051367 w 6580821"/>
                <a:gd name="connsiteY10174" fmla="*/ 535098 h 1249044"/>
                <a:gd name="connsiteX10175" fmla="*/ 2046751 w 6580821"/>
                <a:gd name="connsiteY10175" fmla="*/ 535098 h 1249044"/>
                <a:gd name="connsiteX10176" fmla="*/ 2046751 w 6580821"/>
                <a:gd name="connsiteY10176" fmla="*/ 539743 h 1249044"/>
                <a:gd name="connsiteX10177" fmla="*/ 2042135 w 6580821"/>
                <a:gd name="connsiteY10177" fmla="*/ 539743 h 1249044"/>
                <a:gd name="connsiteX10178" fmla="*/ 2042135 w 6580821"/>
                <a:gd name="connsiteY10178" fmla="*/ 544389 h 1249044"/>
                <a:gd name="connsiteX10179" fmla="*/ 2037519 w 6580821"/>
                <a:gd name="connsiteY10179" fmla="*/ 544389 h 1249044"/>
                <a:gd name="connsiteX10180" fmla="*/ 2032903 w 6580821"/>
                <a:gd name="connsiteY10180" fmla="*/ 544389 h 1249044"/>
                <a:gd name="connsiteX10181" fmla="*/ 2028287 w 6580821"/>
                <a:gd name="connsiteY10181" fmla="*/ 544389 h 1249044"/>
                <a:gd name="connsiteX10182" fmla="*/ 2028287 w 6580821"/>
                <a:gd name="connsiteY10182" fmla="*/ 549035 h 1249044"/>
                <a:gd name="connsiteX10183" fmla="*/ 2023671 w 6580821"/>
                <a:gd name="connsiteY10183" fmla="*/ 549035 h 1249044"/>
                <a:gd name="connsiteX10184" fmla="*/ 2023671 w 6580821"/>
                <a:gd name="connsiteY10184" fmla="*/ 553680 h 1249044"/>
                <a:gd name="connsiteX10185" fmla="*/ 2019055 w 6580821"/>
                <a:gd name="connsiteY10185" fmla="*/ 553680 h 1249044"/>
                <a:gd name="connsiteX10186" fmla="*/ 2014439 w 6580821"/>
                <a:gd name="connsiteY10186" fmla="*/ 553680 h 1249044"/>
                <a:gd name="connsiteX10187" fmla="*/ 2014439 w 6580821"/>
                <a:gd name="connsiteY10187" fmla="*/ 558326 h 1249044"/>
                <a:gd name="connsiteX10188" fmla="*/ 2009823 w 6580821"/>
                <a:gd name="connsiteY10188" fmla="*/ 558326 h 1249044"/>
                <a:gd name="connsiteX10189" fmla="*/ 2005207 w 6580821"/>
                <a:gd name="connsiteY10189" fmla="*/ 558326 h 1249044"/>
                <a:gd name="connsiteX10190" fmla="*/ 2005207 w 6580821"/>
                <a:gd name="connsiteY10190" fmla="*/ 562972 h 1249044"/>
                <a:gd name="connsiteX10191" fmla="*/ 2000591 w 6580821"/>
                <a:gd name="connsiteY10191" fmla="*/ 562972 h 1249044"/>
                <a:gd name="connsiteX10192" fmla="*/ 2000591 w 6580821"/>
                <a:gd name="connsiteY10192" fmla="*/ 567617 h 1249044"/>
                <a:gd name="connsiteX10193" fmla="*/ 1995975 w 6580821"/>
                <a:gd name="connsiteY10193" fmla="*/ 567617 h 1249044"/>
                <a:gd name="connsiteX10194" fmla="*/ 1991359 w 6580821"/>
                <a:gd name="connsiteY10194" fmla="*/ 567617 h 1249044"/>
                <a:gd name="connsiteX10195" fmla="*/ 1991359 w 6580821"/>
                <a:gd name="connsiteY10195" fmla="*/ 572263 h 1249044"/>
                <a:gd name="connsiteX10196" fmla="*/ 1986743 w 6580821"/>
                <a:gd name="connsiteY10196" fmla="*/ 572263 h 1249044"/>
                <a:gd name="connsiteX10197" fmla="*/ 1986743 w 6580821"/>
                <a:gd name="connsiteY10197" fmla="*/ 576908 h 1249044"/>
                <a:gd name="connsiteX10198" fmla="*/ 1982127 w 6580821"/>
                <a:gd name="connsiteY10198" fmla="*/ 576908 h 1249044"/>
                <a:gd name="connsiteX10199" fmla="*/ 1977511 w 6580821"/>
                <a:gd name="connsiteY10199" fmla="*/ 576908 h 1249044"/>
                <a:gd name="connsiteX10200" fmla="*/ 1977511 w 6580821"/>
                <a:gd name="connsiteY10200" fmla="*/ 581554 h 1249044"/>
                <a:gd name="connsiteX10201" fmla="*/ 1972895 w 6580821"/>
                <a:gd name="connsiteY10201" fmla="*/ 581554 h 1249044"/>
                <a:gd name="connsiteX10202" fmla="*/ 1968280 w 6580821"/>
                <a:gd name="connsiteY10202" fmla="*/ 581554 h 1249044"/>
                <a:gd name="connsiteX10203" fmla="*/ 1968280 w 6580821"/>
                <a:gd name="connsiteY10203" fmla="*/ 586200 h 1249044"/>
                <a:gd name="connsiteX10204" fmla="*/ 1963664 w 6580821"/>
                <a:gd name="connsiteY10204" fmla="*/ 586200 h 1249044"/>
                <a:gd name="connsiteX10205" fmla="*/ 1963664 w 6580821"/>
                <a:gd name="connsiteY10205" fmla="*/ 590845 h 1249044"/>
                <a:gd name="connsiteX10206" fmla="*/ 1959048 w 6580821"/>
                <a:gd name="connsiteY10206" fmla="*/ 590845 h 1249044"/>
                <a:gd name="connsiteX10207" fmla="*/ 1959048 w 6580821"/>
                <a:gd name="connsiteY10207" fmla="*/ 595491 h 1249044"/>
                <a:gd name="connsiteX10208" fmla="*/ 1954432 w 6580821"/>
                <a:gd name="connsiteY10208" fmla="*/ 595491 h 1249044"/>
                <a:gd name="connsiteX10209" fmla="*/ 1949816 w 6580821"/>
                <a:gd name="connsiteY10209" fmla="*/ 595491 h 1249044"/>
                <a:gd name="connsiteX10210" fmla="*/ 1945200 w 6580821"/>
                <a:gd name="connsiteY10210" fmla="*/ 595491 h 1249044"/>
                <a:gd name="connsiteX10211" fmla="*/ 1945200 w 6580821"/>
                <a:gd name="connsiteY10211" fmla="*/ 600137 h 1249044"/>
                <a:gd name="connsiteX10212" fmla="*/ 1940584 w 6580821"/>
                <a:gd name="connsiteY10212" fmla="*/ 600137 h 1249044"/>
                <a:gd name="connsiteX10213" fmla="*/ 1940584 w 6580821"/>
                <a:gd name="connsiteY10213" fmla="*/ 604782 h 1249044"/>
                <a:gd name="connsiteX10214" fmla="*/ 1935968 w 6580821"/>
                <a:gd name="connsiteY10214" fmla="*/ 604782 h 1249044"/>
                <a:gd name="connsiteX10215" fmla="*/ 1935968 w 6580821"/>
                <a:gd name="connsiteY10215" fmla="*/ 609428 h 1249044"/>
                <a:gd name="connsiteX10216" fmla="*/ 1931352 w 6580821"/>
                <a:gd name="connsiteY10216" fmla="*/ 609428 h 1249044"/>
                <a:gd name="connsiteX10217" fmla="*/ 1926736 w 6580821"/>
                <a:gd name="connsiteY10217" fmla="*/ 609428 h 1249044"/>
                <a:gd name="connsiteX10218" fmla="*/ 1922120 w 6580821"/>
                <a:gd name="connsiteY10218" fmla="*/ 609428 h 1249044"/>
                <a:gd name="connsiteX10219" fmla="*/ 1922120 w 6580821"/>
                <a:gd name="connsiteY10219" fmla="*/ 614074 h 1249044"/>
                <a:gd name="connsiteX10220" fmla="*/ 1917504 w 6580821"/>
                <a:gd name="connsiteY10220" fmla="*/ 614074 h 1249044"/>
                <a:gd name="connsiteX10221" fmla="*/ 1912888 w 6580821"/>
                <a:gd name="connsiteY10221" fmla="*/ 614074 h 1249044"/>
                <a:gd name="connsiteX10222" fmla="*/ 1908272 w 6580821"/>
                <a:gd name="connsiteY10222" fmla="*/ 614074 h 1249044"/>
                <a:gd name="connsiteX10223" fmla="*/ 1908272 w 6580821"/>
                <a:gd name="connsiteY10223" fmla="*/ 618719 h 1249044"/>
                <a:gd name="connsiteX10224" fmla="*/ 1903656 w 6580821"/>
                <a:gd name="connsiteY10224" fmla="*/ 618719 h 1249044"/>
                <a:gd name="connsiteX10225" fmla="*/ 1899040 w 6580821"/>
                <a:gd name="connsiteY10225" fmla="*/ 618719 h 1249044"/>
                <a:gd name="connsiteX10226" fmla="*/ 1894424 w 6580821"/>
                <a:gd name="connsiteY10226" fmla="*/ 618719 h 1249044"/>
                <a:gd name="connsiteX10227" fmla="*/ 1889808 w 6580821"/>
                <a:gd name="connsiteY10227" fmla="*/ 618719 h 1249044"/>
                <a:gd name="connsiteX10228" fmla="*/ 1880576 w 6580821"/>
                <a:gd name="connsiteY10228" fmla="*/ 618719 h 1249044"/>
                <a:gd name="connsiteX10229" fmla="*/ 1880576 w 6580821"/>
                <a:gd name="connsiteY10229" fmla="*/ 614074 h 1249044"/>
                <a:gd name="connsiteX10230" fmla="*/ 1885192 w 6580821"/>
                <a:gd name="connsiteY10230" fmla="*/ 614074 h 1249044"/>
                <a:gd name="connsiteX10231" fmla="*/ 1885192 w 6580821"/>
                <a:gd name="connsiteY10231" fmla="*/ 609428 h 1249044"/>
                <a:gd name="connsiteX10232" fmla="*/ 1880576 w 6580821"/>
                <a:gd name="connsiteY10232" fmla="*/ 609428 h 1249044"/>
                <a:gd name="connsiteX10233" fmla="*/ 1880576 w 6580821"/>
                <a:gd name="connsiteY10233" fmla="*/ 604782 h 1249044"/>
                <a:gd name="connsiteX10234" fmla="*/ 1875960 w 6580821"/>
                <a:gd name="connsiteY10234" fmla="*/ 604782 h 1249044"/>
                <a:gd name="connsiteX10235" fmla="*/ 1871344 w 6580821"/>
                <a:gd name="connsiteY10235" fmla="*/ 604782 h 1249044"/>
                <a:gd name="connsiteX10236" fmla="*/ 1871344 w 6580821"/>
                <a:gd name="connsiteY10236" fmla="*/ 600137 h 1249044"/>
                <a:gd name="connsiteX10237" fmla="*/ 1871344 w 6580821"/>
                <a:gd name="connsiteY10237" fmla="*/ 586200 h 1249044"/>
                <a:gd name="connsiteX10238" fmla="*/ 1875960 w 6580821"/>
                <a:gd name="connsiteY10238" fmla="*/ 586200 h 1249044"/>
                <a:gd name="connsiteX10239" fmla="*/ 1875960 w 6580821"/>
                <a:gd name="connsiteY10239" fmla="*/ 581554 h 1249044"/>
                <a:gd name="connsiteX10240" fmla="*/ 1880576 w 6580821"/>
                <a:gd name="connsiteY10240" fmla="*/ 581554 h 1249044"/>
                <a:gd name="connsiteX10241" fmla="*/ 1880576 w 6580821"/>
                <a:gd name="connsiteY10241" fmla="*/ 576908 h 1249044"/>
                <a:gd name="connsiteX10242" fmla="*/ 1885192 w 6580821"/>
                <a:gd name="connsiteY10242" fmla="*/ 576908 h 1249044"/>
                <a:gd name="connsiteX10243" fmla="*/ 1885192 w 6580821"/>
                <a:gd name="connsiteY10243" fmla="*/ 572263 h 1249044"/>
                <a:gd name="connsiteX10244" fmla="*/ 1885192 w 6580821"/>
                <a:gd name="connsiteY10244" fmla="*/ 567617 h 1249044"/>
                <a:gd name="connsiteX10245" fmla="*/ 1889808 w 6580821"/>
                <a:gd name="connsiteY10245" fmla="*/ 567617 h 1249044"/>
                <a:gd name="connsiteX10246" fmla="*/ 1889808 w 6580821"/>
                <a:gd name="connsiteY10246" fmla="*/ 562972 h 1249044"/>
                <a:gd name="connsiteX10247" fmla="*/ 1889808 w 6580821"/>
                <a:gd name="connsiteY10247" fmla="*/ 558326 h 1249044"/>
                <a:gd name="connsiteX10248" fmla="*/ 1894424 w 6580821"/>
                <a:gd name="connsiteY10248" fmla="*/ 558326 h 1249044"/>
                <a:gd name="connsiteX10249" fmla="*/ 1894424 w 6580821"/>
                <a:gd name="connsiteY10249" fmla="*/ 553680 h 1249044"/>
                <a:gd name="connsiteX10250" fmla="*/ 1899040 w 6580821"/>
                <a:gd name="connsiteY10250" fmla="*/ 553680 h 1249044"/>
                <a:gd name="connsiteX10251" fmla="*/ 1899040 w 6580821"/>
                <a:gd name="connsiteY10251" fmla="*/ 549035 h 1249044"/>
                <a:gd name="connsiteX10252" fmla="*/ 1899040 w 6580821"/>
                <a:gd name="connsiteY10252" fmla="*/ 544389 h 1249044"/>
                <a:gd name="connsiteX10253" fmla="*/ 1903656 w 6580821"/>
                <a:gd name="connsiteY10253" fmla="*/ 544389 h 1249044"/>
                <a:gd name="connsiteX10254" fmla="*/ 1903656 w 6580821"/>
                <a:gd name="connsiteY10254" fmla="*/ 539743 h 1249044"/>
                <a:gd name="connsiteX10255" fmla="*/ 1908272 w 6580821"/>
                <a:gd name="connsiteY10255" fmla="*/ 539743 h 1249044"/>
                <a:gd name="connsiteX10256" fmla="*/ 1908272 w 6580821"/>
                <a:gd name="connsiteY10256" fmla="*/ 535098 h 1249044"/>
                <a:gd name="connsiteX10257" fmla="*/ 1908272 w 6580821"/>
                <a:gd name="connsiteY10257" fmla="*/ 530452 h 1249044"/>
                <a:gd name="connsiteX10258" fmla="*/ 1912888 w 6580821"/>
                <a:gd name="connsiteY10258" fmla="*/ 530452 h 1249044"/>
                <a:gd name="connsiteX10259" fmla="*/ 1917504 w 6580821"/>
                <a:gd name="connsiteY10259" fmla="*/ 530452 h 1249044"/>
                <a:gd name="connsiteX10260" fmla="*/ 1917504 w 6580821"/>
                <a:gd name="connsiteY10260" fmla="*/ 525806 h 1249044"/>
                <a:gd name="connsiteX10261" fmla="*/ 1922120 w 6580821"/>
                <a:gd name="connsiteY10261" fmla="*/ 525806 h 1249044"/>
                <a:gd name="connsiteX10262" fmla="*/ 1922120 w 6580821"/>
                <a:gd name="connsiteY10262" fmla="*/ 521161 h 1249044"/>
                <a:gd name="connsiteX10263" fmla="*/ 1926736 w 6580821"/>
                <a:gd name="connsiteY10263" fmla="*/ 521161 h 1249044"/>
                <a:gd name="connsiteX10264" fmla="*/ 1926736 w 6580821"/>
                <a:gd name="connsiteY10264" fmla="*/ 516515 h 1249044"/>
                <a:gd name="connsiteX10265" fmla="*/ 1931352 w 6580821"/>
                <a:gd name="connsiteY10265" fmla="*/ 516515 h 1249044"/>
                <a:gd name="connsiteX10266" fmla="*/ 1931352 w 6580821"/>
                <a:gd name="connsiteY10266" fmla="*/ 511869 h 1249044"/>
                <a:gd name="connsiteX10267" fmla="*/ 1935968 w 6580821"/>
                <a:gd name="connsiteY10267" fmla="*/ 511869 h 1249044"/>
                <a:gd name="connsiteX10268" fmla="*/ 1935968 w 6580821"/>
                <a:gd name="connsiteY10268" fmla="*/ 507224 h 1249044"/>
                <a:gd name="connsiteX10269" fmla="*/ 1940584 w 6580821"/>
                <a:gd name="connsiteY10269" fmla="*/ 507224 h 1249044"/>
                <a:gd name="connsiteX10270" fmla="*/ 1940584 w 6580821"/>
                <a:gd name="connsiteY10270" fmla="*/ 502578 h 1249044"/>
                <a:gd name="connsiteX10271" fmla="*/ 1940584 w 6580821"/>
                <a:gd name="connsiteY10271" fmla="*/ 497933 h 1249044"/>
                <a:gd name="connsiteX10272" fmla="*/ 1945200 w 6580821"/>
                <a:gd name="connsiteY10272" fmla="*/ 497933 h 1249044"/>
                <a:gd name="connsiteX10273" fmla="*/ 1945200 w 6580821"/>
                <a:gd name="connsiteY10273" fmla="*/ 493287 h 1249044"/>
                <a:gd name="connsiteX10274" fmla="*/ 1949816 w 6580821"/>
                <a:gd name="connsiteY10274" fmla="*/ 493287 h 1249044"/>
                <a:gd name="connsiteX10275" fmla="*/ 1949816 w 6580821"/>
                <a:gd name="connsiteY10275" fmla="*/ 488641 h 1249044"/>
                <a:gd name="connsiteX10276" fmla="*/ 1954432 w 6580821"/>
                <a:gd name="connsiteY10276" fmla="*/ 488641 h 1249044"/>
                <a:gd name="connsiteX10277" fmla="*/ 1954432 w 6580821"/>
                <a:gd name="connsiteY10277" fmla="*/ 483996 h 1249044"/>
                <a:gd name="connsiteX10278" fmla="*/ 1959048 w 6580821"/>
                <a:gd name="connsiteY10278" fmla="*/ 483996 h 1249044"/>
                <a:gd name="connsiteX10279" fmla="*/ 1959048 w 6580821"/>
                <a:gd name="connsiteY10279" fmla="*/ 479350 h 1249044"/>
                <a:gd name="connsiteX10280" fmla="*/ 1959048 w 6580821"/>
                <a:gd name="connsiteY10280" fmla="*/ 474704 h 1249044"/>
                <a:gd name="connsiteX10281" fmla="*/ 1963664 w 6580821"/>
                <a:gd name="connsiteY10281" fmla="*/ 474704 h 1249044"/>
                <a:gd name="connsiteX10282" fmla="*/ 1963664 w 6580821"/>
                <a:gd name="connsiteY10282" fmla="*/ 470059 h 1249044"/>
                <a:gd name="connsiteX10283" fmla="*/ 1968280 w 6580821"/>
                <a:gd name="connsiteY10283" fmla="*/ 470059 h 1249044"/>
                <a:gd name="connsiteX10284" fmla="*/ 1968280 w 6580821"/>
                <a:gd name="connsiteY10284" fmla="*/ 465413 h 1249044"/>
                <a:gd name="connsiteX10285" fmla="*/ 1972895 w 6580821"/>
                <a:gd name="connsiteY10285" fmla="*/ 465413 h 1249044"/>
                <a:gd name="connsiteX10286" fmla="*/ 1972895 w 6580821"/>
                <a:gd name="connsiteY10286" fmla="*/ 460767 h 1249044"/>
                <a:gd name="connsiteX10287" fmla="*/ 1972895 w 6580821"/>
                <a:gd name="connsiteY10287" fmla="*/ 456122 h 1249044"/>
                <a:gd name="connsiteX10288" fmla="*/ 1977511 w 6580821"/>
                <a:gd name="connsiteY10288" fmla="*/ 456122 h 1249044"/>
                <a:gd name="connsiteX10289" fmla="*/ 1977511 w 6580821"/>
                <a:gd name="connsiteY10289" fmla="*/ 451476 h 1249044"/>
                <a:gd name="connsiteX10290" fmla="*/ 1982127 w 6580821"/>
                <a:gd name="connsiteY10290" fmla="*/ 451476 h 1249044"/>
                <a:gd name="connsiteX10291" fmla="*/ 1982127 w 6580821"/>
                <a:gd name="connsiteY10291" fmla="*/ 446830 h 1249044"/>
                <a:gd name="connsiteX10292" fmla="*/ 1982127 w 6580821"/>
                <a:gd name="connsiteY10292" fmla="*/ 442185 h 1249044"/>
                <a:gd name="connsiteX10293" fmla="*/ 1986743 w 6580821"/>
                <a:gd name="connsiteY10293" fmla="*/ 442185 h 1249044"/>
                <a:gd name="connsiteX10294" fmla="*/ 1986743 w 6580821"/>
                <a:gd name="connsiteY10294" fmla="*/ 437539 h 1249044"/>
                <a:gd name="connsiteX10295" fmla="*/ 1991359 w 6580821"/>
                <a:gd name="connsiteY10295" fmla="*/ 437539 h 1249044"/>
                <a:gd name="connsiteX10296" fmla="*/ 1991359 w 6580821"/>
                <a:gd name="connsiteY10296" fmla="*/ 432893 h 1249044"/>
                <a:gd name="connsiteX10297" fmla="*/ 1995975 w 6580821"/>
                <a:gd name="connsiteY10297" fmla="*/ 432893 h 1249044"/>
                <a:gd name="connsiteX10298" fmla="*/ 1995975 w 6580821"/>
                <a:gd name="connsiteY10298" fmla="*/ 428248 h 1249044"/>
                <a:gd name="connsiteX10299" fmla="*/ 1995975 w 6580821"/>
                <a:gd name="connsiteY10299" fmla="*/ 423602 h 1249044"/>
                <a:gd name="connsiteX10300" fmla="*/ 2000591 w 6580821"/>
                <a:gd name="connsiteY10300" fmla="*/ 423602 h 1249044"/>
                <a:gd name="connsiteX10301" fmla="*/ 2000591 w 6580821"/>
                <a:gd name="connsiteY10301" fmla="*/ 418957 h 1249044"/>
                <a:gd name="connsiteX10302" fmla="*/ 2005207 w 6580821"/>
                <a:gd name="connsiteY10302" fmla="*/ 418957 h 1249044"/>
                <a:gd name="connsiteX10303" fmla="*/ 2005207 w 6580821"/>
                <a:gd name="connsiteY10303" fmla="*/ 414311 h 1249044"/>
                <a:gd name="connsiteX10304" fmla="*/ 2009823 w 6580821"/>
                <a:gd name="connsiteY10304" fmla="*/ 414311 h 1249044"/>
                <a:gd name="connsiteX10305" fmla="*/ 2009823 w 6580821"/>
                <a:gd name="connsiteY10305" fmla="*/ 409665 h 1249044"/>
                <a:gd name="connsiteX10306" fmla="*/ 2009823 w 6580821"/>
                <a:gd name="connsiteY10306" fmla="*/ 405020 h 1249044"/>
                <a:gd name="connsiteX10307" fmla="*/ 2014439 w 6580821"/>
                <a:gd name="connsiteY10307" fmla="*/ 405020 h 1249044"/>
                <a:gd name="connsiteX10308" fmla="*/ 2014439 w 6580821"/>
                <a:gd name="connsiteY10308" fmla="*/ 400374 h 1249044"/>
                <a:gd name="connsiteX10309" fmla="*/ 2019055 w 6580821"/>
                <a:gd name="connsiteY10309" fmla="*/ 400374 h 1249044"/>
                <a:gd name="connsiteX10310" fmla="*/ 2019055 w 6580821"/>
                <a:gd name="connsiteY10310" fmla="*/ 395728 h 1249044"/>
                <a:gd name="connsiteX10311" fmla="*/ 2023671 w 6580821"/>
                <a:gd name="connsiteY10311" fmla="*/ 395728 h 1249044"/>
                <a:gd name="connsiteX10312" fmla="*/ 2023671 w 6580821"/>
                <a:gd name="connsiteY10312" fmla="*/ 391083 h 1249044"/>
                <a:gd name="connsiteX10313" fmla="*/ 2023671 w 6580821"/>
                <a:gd name="connsiteY10313" fmla="*/ 386437 h 1249044"/>
                <a:gd name="connsiteX10314" fmla="*/ 2028287 w 6580821"/>
                <a:gd name="connsiteY10314" fmla="*/ 386437 h 1249044"/>
                <a:gd name="connsiteX10315" fmla="*/ 2028287 w 6580821"/>
                <a:gd name="connsiteY10315" fmla="*/ 381791 h 1249044"/>
                <a:gd name="connsiteX10316" fmla="*/ 2032903 w 6580821"/>
                <a:gd name="connsiteY10316" fmla="*/ 381791 h 1249044"/>
                <a:gd name="connsiteX10317" fmla="*/ 2032903 w 6580821"/>
                <a:gd name="connsiteY10317" fmla="*/ 377146 h 1249044"/>
                <a:gd name="connsiteX10318" fmla="*/ 2037519 w 6580821"/>
                <a:gd name="connsiteY10318" fmla="*/ 377146 h 1249044"/>
                <a:gd name="connsiteX10319" fmla="*/ 2037519 w 6580821"/>
                <a:gd name="connsiteY10319" fmla="*/ 372500 h 1249044"/>
                <a:gd name="connsiteX10320" fmla="*/ 2037519 w 6580821"/>
                <a:gd name="connsiteY10320" fmla="*/ 367854 h 1249044"/>
                <a:gd name="connsiteX10321" fmla="*/ 2042135 w 6580821"/>
                <a:gd name="connsiteY10321" fmla="*/ 367854 h 1249044"/>
                <a:gd name="connsiteX10322" fmla="*/ 2042135 w 6580821"/>
                <a:gd name="connsiteY10322" fmla="*/ 363209 h 1249044"/>
                <a:gd name="connsiteX10323" fmla="*/ 2046751 w 6580821"/>
                <a:gd name="connsiteY10323" fmla="*/ 363209 h 1249044"/>
                <a:gd name="connsiteX10324" fmla="*/ 2046751 w 6580821"/>
                <a:gd name="connsiteY10324" fmla="*/ 358563 h 1249044"/>
                <a:gd name="connsiteX10325" fmla="*/ 2046751 w 6580821"/>
                <a:gd name="connsiteY10325" fmla="*/ 353917 h 1249044"/>
                <a:gd name="connsiteX10326" fmla="*/ 2051367 w 6580821"/>
                <a:gd name="connsiteY10326" fmla="*/ 353917 h 1249044"/>
                <a:gd name="connsiteX10327" fmla="*/ 2051367 w 6580821"/>
                <a:gd name="connsiteY10327" fmla="*/ 349272 h 1249044"/>
                <a:gd name="connsiteX10328" fmla="*/ 2055983 w 6580821"/>
                <a:gd name="connsiteY10328" fmla="*/ 349272 h 1249044"/>
                <a:gd name="connsiteX10329" fmla="*/ 2055983 w 6580821"/>
                <a:gd name="connsiteY10329" fmla="*/ 344626 h 1249044"/>
                <a:gd name="connsiteX10330" fmla="*/ 2055983 w 6580821"/>
                <a:gd name="connsiteY10330" fmla="*/ 339981 h 1249044"/>
                <a:gd name="connsiteX10331" fmla="*/ 2060599 w 6580821"/>
                <a:gd name="connsiteY10331" fmla="*/ 339981 h 1249044"/>
                <a:gd name="connsiteX10332" fmla="*/ 2060599 w 6580821"/>
                <a:gd name="connsiteY10332" fmla="*/ 335335 h 1249044"/>
                <a:gd name="connsiteX10333" fmla="*/ 2065215 w 6580821"/>
                <a:gd name="connsiteY10333" fmla="*/ 335335 h 1249044"/>
                <a:gd name="connsiteX10334" fmla="*/ 2065215 w 6580821"/>
                <a:gd name="connsiteY10334" fmla="*/ 330689 h 1249044"/>
                <a:gd name="connsiteX10335" fmla="*/ 2065215 w 6580821"/>
                <a:gd name="connsiteY10335" fmla="*/ 326044 h 1249044"/>
                <a:gd name="connsiteX10336" fmla="*/ 2069831 w 6580821"/>
                <a:gd name="connsiteY10336" fmla="*/ 326044 h 1249044"/>
                <a:gd name="connsiteX10337" fmla="*/ 2069831 w 6580821"/>
                <a:gd name="connsiteY10337" fmla="*/ 321398 h 1249044"/>
                <a:gd name="connsiteX10338" fmla="*/ 2074447 w 6580821"/>
                <a:gd name="connsiteY10338" fmla="*/ 321398 h 1249044"/>
                <a:gd name="connsiteX10339" fmla="*/ 2074447 w 6580821"/>
                <a:gd name="connsiteY10339" fmla="*/ 316752 h 1249044"/>
                <a:gd name="connsiteX10340" fmla="*/ 2074447 w 6580821"/>
                <a:gd name="connsiteY10340" fmla="*/ 312107 h 1249044"/>
                <a:gd name="connsiteX10341" fmla="*/ 2079063 w 6580821"/>
                <a:gd name="connsiteY10341" fmla="*/ 312107 h 1249044"/>
                <a:gd name="connsiteX10342" fmla="*/ 2079063 w 6580821"/>
                <a:gd name="connsiteY10342" fmla="*/ 307461 h 1249044"/>
                <a:gd name="connsiteX10343" fmla="*/ 2083679 w 6580821"/>
                <a:gd name="connsiteY10343" fmla="*/ 307461 h 1249044"/>
                <a:gd name="connsiteX10344" fmla="*/ 2083679 w 6580821"/>
                <a:gd name="connsiteY10344" fmla="*/ 302815 h 1249044"/>
                <a:gd name="connsiteX10345" fmla="*/ 2088295 w 6580821"/>
                <a:gd name="connsiteY10345" fmla="*/ 302815 h 1249044"/>
                <a:gd name="connsiteX10346" fmla="*/ 2088295 w 6580821"/>
                <a:gd name="connsiteY10346" fmla="*/ 298170 h 1249044"/>
                <a:gd name="connsiteX10347" fmla="*/ 2092911 w 6580821"/>
                <a:gd name="connsiteY10347" fmla="*/ 298170 h 1249044"/>
                <a:gd name="connsiteX10348" fmla="*/ 2092911 w 6580821"/>
                <a:gd name="connsiteY10348" fmla="*/ 293524 h 1249044"/>
                <a:gd name="connsiteX10349" fmla="*/ 2092911 w 6580821"/>
                <a:gd name="connsiteY10349" fmla="*/ 288878 h 1249044"/>
                <a:gd name="connsiteX10350" fmla="*/ 2092911 w 6580821"/>
                <a:gd name="connsiteY10350" fmla="*/ 284233 h 1249044"/>
                <a:gd name="connsiteX10351" fmla="*/ 2097527 w 6580821"/>
                <a:gd name="connsiteY10351" fmla="*/ 284233 h 1249044"/>
                <a:gd name="connsiteX10352" fmla="*/ 2097527 w 6580821"/>
                <a:gd name="connsiteY10352" fmla="*/ 279587 h 1249044"/>
                <a:gd name="connsiteX10353" fmla="*/ 2102142 w 6580821"/>
                <a:gd name="connsiteY10353" fmla="*/ 279587 h 1249044"/>
                <a:gd name="connsiteX10354" fmla="*/ 2102142 w 6580821"/>
                <a:gd name="connsiteY10354" fmla="*/ 274942 h 1249044"/>
                <a:gd name="connsiteX10355" fmla="*/ 2102142 w 6580821"/>
                <a:gd name="connsiteY10355" fmla="*/ 270296 h 1249044"/>
                <a:gd name="connsiteX10356" fmla="*/ 2106758 w 6580821"/>
                <a:gd name="connsiteY10356" fmla="*/ 270296 h 1249044"/>
                <a:gd name="connsiteX10357" fmla="*/ 2106758 w 6580821"/>
                <a:gd name="connsiteY10357" fmla="*/ 265650 h 1249044"/>
                <a:gd name="connsiteX10358" fmla="*/ 2106758 w 6580821"/>
                <a:gd name="connsiteY10358" fmla="*/ 261005 h 1249044"/>
                <a:gd name="connsiteX10359" fmla="*/ 2111374 w 6580821"/>
                <a:gd name="connsiteY10359" fmla="*/ 261005 h 1249044"/>
                <a:gd name="connsiteX10360" fmla="*/ 2111374 w 6580821"/>
                <a:gd name="connsiteY10360" fmla="*/ 256359 h 1249044"/>
                <a:gd name="connsiteX10361" fmla="*/ 2111374 w 6580821"/>
                <a:gd name="connsiteY10361" fmla="*/ 251713 h 1249044"/>
                <a:gd name="connsiteX10362" fmla="*/ 2115990 w 6580821"/>
                <a:gd name="connsiteY10362" fmla="*/ 251713 h 1249044"/>
                <a:gd name="connsiteX10363" fmla="*/ 2115990 w 6580821"/>
                <a:gd name="connsiteY10363" fmla="*/ 247068 h 1249044"/>
                <a:gd name="connsiteX10364" fmla="*/ 2111374 w 6580821"/>
                <a:gd name="connsiteY10364" fmla="*/ 247068 h 1249044"/>
                <a:gd name="connsiteX10365" fmla="*/ 2111374 w 6580821"/>
                <a:gd name="connsiteY10365" fmla="*/ 242422 h 1249044"/>
                <a:gd name="connsiteX10366" fmla="*/ 2115990 w 6580821"/>
                <a:gd name="connsiteY10366" fmla="*/ 242422 h 1249044"/>
                <a:gd name="connsiteX10367" fmla="*/ 2115990 w 6580821"/>
                <a:gd name="connsiteY10367" fmla="*/ 237776 h 1249044"/>
                <a:gd name="connsiteX10368" fmla="*/ 2120606 w 6580821"/>
                <a:gd name="connsiteY10368" fmla="*/ 237776 h 1249044"/>
                <a:gd name="connsiteX10369" fmla="*/ 2120606 w 6580821"/>
                <a:gd name="connsiteY10369" fmla="*/ 233131 h 1249044"/>
                <a:gd name="connsiteX10370" fmla="*/ 2120606 w 6580821"/>
                <a:gd name="connsiteY10370" fmla="*/ 228485 h 1249044"/>
                <a:gd name="connsiteX10371" fmla="*/ 2125222 w 6580821"/>
                <a:gd name="connsiteY10371" fmla="*/ 228485 h 1249044"/>
                <a:gd name="connsiteX10372" fmla="*/ 2125222 w 6580821"/>
                <a:gd name="connsiteY10372" fmla="*/ 223839 h 1249044"/>
                <a:gd name="connsiteX10373" fmla="*/ 2125222 w 6580821"/>
                <a:gd name="connsiteY10373" fmla="*/ 219194 h 1249044"/>
                <a:gd name="connsiteX10374" fmla="*/ 2125222 w 6580821"/>
                <a:gd name="connsiteY10374" fmla="*/ 214548 h 1249044"/>
                <a:gd name="connsiteX10375" fmla="*/ 2129838 w 6580821"/>
                <a:gd name="connsiteY10375" fmla="*/ 214548 h 1249044"/>
                <a:gd name="connsiteX10376" fmla="*/ 2129838 w 6580821"/>
                <a:gd name="connsiteY10376" fmla="*/ 209902 h 1249044"/>
                <a:gd name="connsiteX10377" fmla="*/ 2129838 w 6580821"/>
                <a:gd name="connsiteY10377" fmla="*/ 205257 h 1249044"/>
                <a:gd name="connsiteX10378" fmla="*/ 2129838 w 6580821"/>
                <a:gd name="connsiteY10378" fmla="*/ 200611 h 1249044"/>
                <a:gd name="connsiteX10379" fmla="*/ 2129838 w 6580821"/>
                <a:gd name="connsiteY10379" fmla="*/ 191320 h 1249044"/>
                <a:gd name="connsiteX10380" fmla="*/ 2125222 w 6580821"/>
                <a:gd name="connsiteY10380" fmla="*/ 191320 h 1249044"/>
                <a:gd name="connsiteX10381" fmla="*/ 2125222 w 6580821"/>
                <a:gd name="connsiteY10381" fmla="*/ 186674 h 1249044"/>
                <a:gd name="connsiteX10382" fmla="*/ 2125222 w 6580821"/>
                <a:gd name="connsiteY10382" fmla="*/ 182029 h 1249044"/>
                <a:gd name="connsiteX10383" fmla="*/ 2129838 w 6580821"/>
                <a:gd name="connsiteY10383" fmla="*/ 182029 h 1249044"/>
                <a:gd name="connsiteX10384" fmla="*/ 2129838 w 6580821"/>
                <a:gd name="connsiteY10384" fmla="*/ 177383 h 1249044"/>
                <a:gd name="connsiteX10385" fmla="*/ 2134454 w 6580821"/>
                <a:gd name="connsiteY10385" fmla="*/ 177383 h 1249044"/>
                <a:gd name="connsiteX10386" fmla="*/ 2139070 w 6580821"/>
                <a:gd name="connsiteY10386" fmla="*/ 177383 h 1249044"/>
                <a:gd name="connsiteX10387" fmla="*/ 2139070 w 6580821"/>
                <a:gd name="connsiteY10387" fmla="*/ 172737 h 1249044"/>
                <a:gd name="connsiteX10388" fmla="*/ 2143686 w 6580821"/>
                <a:gd name="connsiteY10388" fmla="*/ 172737 h 1249044"/>
                <a:gd name="connsiteX10389" fmla="*/ 2143686 w 6580821"/>
                <a:gd name="connsiteY10389" fmla="*/ 168092 h 1249044"/>
                <a:gd name="connsiteX10390" fmla="*/ 2148302 w 6580821"/>
                <a:gd name="connsiteY10390" fmla="*/ 168092 h 1249044"/>
                <a:gd name="connsiteX10391" fmla="*/ 2148302 w 6580821"/>
                <a:gd name="connsiteY10391" fmla="*/ 163446 h 1249044"/>
                <a:gd name="connsiteX10392" fmla="*/ 2152918 w 6580821"/>
                <a:gd name="connsiteY10392" fmla="*/ 163446 h 1249044"/>
                <a:gd name="connsiteX10393" fmla="*/ 2157534 w 6580821"/>
                <a:gd name="connsiteY10393" fmla="*/ 163446 h 1249044"/>
                <a:gd name="connsiteX10394" fmla="*/ 2162150 w 6580821"/>
                <a:gd name="connsiteY10394" fmla="*/ 163446 h 1249044"/>
                <a:gd name="connsiteX10395" fmla="*/ 2162150 w 6580821"/>
                <a:gd name="connsiteY10395" fmla="*/ 158800 h 1249044"/>
                <a:gd name="connsiteX10396" fmla="*/ 2166766 w 6580821"/>
                <a:gd name="connsiteY10396" fmla="*/ 158800 h 1249044"/>
                <a:gd name="connsiteX10397" fmla="*/ 2171382 w 6580821"/>
                <a:gd name="connsiteY10397" fmla="*/ 158800 h 1249044"/>
                <a:gd name="connsiteX10398" fmla="*/ 2171382 w 6580821"/>
                <a:gd name="connsiteY10398" fmla="*/ 154155 h 1249044"/>
                <a:gd name="connsiteX10399" fmla="*/ 2175998 w 6580821"/>
                <a:gd name="connsiteY10399" fmla="*/ 154155 h 1249044"/>
                <a:gd name="connsiteX10400" fmla="*/ 2180614 w 6580821"/>
                <a:gd name="connsiteY10400" fmla="*/ 154155 h 1249044"/>
                <a:gd name="connsiteX10401" fmla="*/ 2180614 w 6580821"/>
                <a:gd name="connsiteY10401" fmla="*/ 149509 h 1249044"/>
                <a:gd name="connsiteX10402" fmla="*/ 2185230 w 6580821"/>
                <a:gd name="connsiteY10402" fmla="*/ 149509 h 1249044"/>
                <a:gd name="connsiteX10403" fmla="*/ 2185230 w 6580821"/>
                <a:gd name="connsiteY10403" fmla="*/ 144863 h 1249044"/>
                <a:gd name="connsiteX10404" fmla="*/ 2189846 w 6580821"/>
                <a:gd name="connsiteY10404" fmla="*/ 144863 h 1249044"/>
                <a:gd name="connsiteX10405" fmla="*/ 2194462 w 6580821"/>
                <a:gd name="connsiteY10405" fmla="*/ 144863 h 1249044"/>
                <a:gd name="connsiteX10406" fmla="*/ 2194462 w 6580821"/>
                <a:gd name="connsiteY10406" fmla="*/ 140218 h 1249044"/>
                <a:gd name="connsiteX10407" fmla="*/ 2199078 w 6580821"/>
                <a:gd name="connsiteY10407" fmla="*/ 140218 h 1249044"/>
                <a:gd name="connsiteX10408" fmla="*/ 2203694 w 6580821"/>
                <a:gd name="connsiteY10408" fmla="*/ 140218 h 1249044"/>
                <a:gd name="connsiteX10409" fmla="*/ 2208310 w 6580821"/>
                <a:gd name="connsiteY10409" fmla="*/ 140218 h 1249044"/>
                <a:gd name="connsiteX10410" fmla="*/ 2208310 w 6580821"/>
                <a:gd name="connsiteY10410" fmla="*/ 135572 h 1249044"/>
                <a:gd name="connsiteX10411" fmla="*/ 6326852 w 6580821"/>
                <a:gd name="connsiteY10411" fmla="*/ 0 h 1249044"/>
                <a:gd name="connsiteX10412" fmla="*/ 6345322 w 6580821"/>
                <a:gd name="connsiteY10412" fmla="*/ 4649 h 1249044"/>
                <a:gd name="connsiteX10413" fmla="*/ 6363793 w 6580821"/>
                <a:gd name="connsiteY10413" fmla="*/ 23243 h 1249044"/>
                <a:gd name="connsiteX10414" fmla="*/ 6368410 w 6580821"/>
                <a:gd name="connsiteY10414" fmla="*/ 32541 h 1249044"/>
                <a:gd name="connsiteX10415" fmla="*/ 6368410 w 6580821"/>
                <a:gd name="connsiteY10415" fmla="*/ 51135 h 1249044"/>
                <a:gd name="connsiteX10416" fmla="*/ 6363793 w 6580821"/>
                <a:gd name="connsiteY10416" fmla="*/ 139460 h 1249044"/>
                <a:gd name="connsiteX10417" fmla="*/ 6377646 w 6580821"/>
                <a:gd name="connsiteY10417" fmla="*/ 148757 h 1249044"/>
                <a:gd name="connsiteX10418" fmla="*/ 6386881 w 6580821"/>
                <a:gd name="connsiteY10418" fmla="*/ 158054 h 1249044"/>
                <a:gd name="connsiteX10419" fmla="*/ 6386881 w 6580821"/>
                <a:gd name="connsiteY10419" fmla="*/ 185946 h 1249044"/>
                <a:gd name="connsiteX10420" fmla="*/ 6377646 w 6580821"/>
                <a:gd name="connsiteY10420" fmla="*/ 213838 h 1249044"/>
                <a:gd name="connsiteX10421" fmla="*/ 6373028 w 6580821"/>
                <a:gd name="connsiteY10421" fmla="*/ 218487 h 1249044"/>
                <a:gd name="connsiteX10422" fmla="*/ 6368410 w 6580821"/>
                <a:gd name="connsiteY10422" fmla="*/ 237082 h 1249044"/>
                <a:gd name="connsiteX10423" fmla="*/ 6354558 w 6580821"/>
                <a:gd name="connsiteY10423" fmla="*/ 288217 h 1249044"/>
                <a:gd name="connsiteX10424" fmla="*/ 6354558 w 6580821"/>
                <a:gd name="connsiteY10424" fmla="*/ 311460 h 1249044"/>
                <a:gd name="connsiteX10425" fmla="*/ 6363793 w 6580821"/>
                <a:gd name="connsiteY10425" fmla="*/ 316109 h 1249044"/>
                <a:gd name="connsiteX10426" fmla="*/ 6386881 w 6580821"/>
                <a:gd name="connsiteY10426" fmla="*/ 330055 h 1249044"/>
                <a:gd name="connsiteX10427" fmla="*/ 6405351 w 6580821"/>
                <a:gd name="connsiteY10427" fmla="*/ 357947 h 1249044"/>
                <a:gd name="connsiteX10428" fmla="*/ 6396116 w 6580821"/>
                <a:gd name="connsiteY10428" fmla="*/ 385839 h 1249044"/>
                <a:gd name="connsiteX10429" fmla="*/ 6354558 w 6580821"/>
                <a:gd name="connsiteY10429" fmla="*/ 395136 h 1249044"/>
                <a:gd name="connsiteX10430" fmla="*/ 6349940 w 6580821"/>
                <a:gd name="connsiteY10430" fmla="*/ 399785 h 1249044"/>
                <a:gd name="connsiteX10431" fmla="*/ 6349940 w 6580821"/>
                <a:gd name="connsiteY10431" fmla="*/ 395136 h 1249044"/>
                <a:gd name="connsiteX10432" fmla="*/ 6340705 w 6580821"/>
                <a:gd name="connsiteY10432" fmla="*/ 399785 h 1249044"/>
                <a:gd name="connsiteX10433" fmla="*/ 6331469 w 6580821"/>
                <a:gd name="connsiteY10433" fmla="*/ 395136 h 1249044"/>
                <a:gd name="connsiteX10434" fmla="*/ 6308381 w 6580821"/>
                <a:gd name="connsiteY10434" fmla="*/ 432325 h 1249044"/>
                <a:gd name="connsiteX10435" fmla="*/ 6262205 w 6580821"/>
                <a:gd name="connsiteY10435" fmla="*/ 446271 h 1249044"/>
                <a:gd name="connsiteX10436" fmla="*/ 6243735 w 6580821"/>
                <a:gd name="connsiteY10436" fmla="*/ 432325 h 1249044"/>
                <a:gd name="connsiteX10437" fmla="*/ 6225264 w 6580821"/>
                <a:gd name="connsiteY10437" fmla="*/ 436974 h 1249044"/>
                <a:gd name="connsiteX10438" fmla="*/ 6192941 w 6580821"/>
                <a:gd name="connsiteY10438" fmla="*/ 446271 h 1249044"/>
                <a:gd name="connsiteX10439" fmla="*/ 6192941 w 6580821"/>
                <a:gd name="connsiteY10439" fmla="*/ 450920 h 1249044"/>
                <a:gd name="connsiteX10440" fmla="*/ 6179088 w 6580821"/>
                <a:gd name="connsiteY10440" fmla="*/ 455569 h 1249044"/>
                <a:gd name="connsiteX10441" fmla="*/ 6192941 w 6580821"/>
                <a:gd name="connsiteY10441" fmla="*/ 436974 h 1249044"/>
                <a:gd name="connsiteX10442" fmla="*/ 6225264 w 6580821"/>
                <a:gd name="connsiteY10442" fmla="*/ 409082 h 1249044"/>
                <a:gd name="connsiteX10443" fmla="*/ 6229882 w 6580821"/>
                <a:gd name="connsiteY10443" fmla="*/ 390487 h 1249044"/>
                <a:gd name="connsiteX10444" fmla="*/ 6216029 w 6580821"/>
                <a:gd name="connsiteY10444" fmla="*/ 362595 h 1249044"/>
                <a:gd name="connsiteX10445" fmla="*/ 6239117 w 6580821"/>
                <a:gd name="connsiteY10445" fmla="*/ 339352 h 1249044"/>
                <a:gd name="connsiteX10446" fmla="*/ 6257587 w 6580821"/>
                <a:gd name="connsiteY10446" fmla="*/ 330055 h 1249044"/>
                <a:gd name="connsiteX10447" fmla="*/ 6266823 w 6580821"/>
                <a:gd name="connsiteY10447" fmla="*/ 325406 h 1249044"/>
                <a:gd name="connsiteX10448" fmla="*/ 6294529 w 6580821"/>
                <a:gd name="connsiteY10448" fmla="*/ 311460 h 1249044"/>
                <a:gd name="connsiteX10449" fmla="*/ 6299146 w 6580821"/>
                <a:gd name="connsiteY10449" fmla="*/ 292866 h 1249044"/>
                <a:gd name="connsiteX10450" fmla="*/ 6299146 w 6580821"/>
                <a:gd name="connsiteY10450" fmla="*/ 264974 h 1249044"/>
                <a:gd name="connsiteX10451" fmla="*/ 6294529 w 6580821"/>
                <a:gd name="connsiteY10451" fmla="*/ 260325 h 1249044"/>
                <a:gd name="connsiteX10452" fmla="*/ 6285293 w 6580821"/>
                <a:gd name="connsiteY10452" fmla="*/ 264974 h 1249044"/>
                <a:gd name="connsiteX10453" fmla="*/ 6262205 w 6580821"/>
                <a:gd name="connsiteY10453" fmla="*/ 283568 h 1249044"/>
                <a:gd name="connsiteX10454" fmla="*/ 6252970 w 6580821"/>
                <a:gd name="connsiteY10454" fmla="*/ 283568 h 1249044"/>
                <a:gd name="connsiteX10455" fmla="*/ 6252970 w 6580821"/>
                <a:gd name="connsiteY10455" fmla="*/ 288217 h 1249044"/>
                <a:gd name="connsiteX10456" fmla="*/ 6239117 w 6580821"/>
                <a:gd name="connsiteY10456" fmla="*/ 297514 h 1249044"/>
                <a:gd name="connsiteX10457" fmla="*/ 6225264 w 6580821"/>
                <a:gd name="connsiteY10457" fmla="*/ 306812 h 1249044"/>
                <a:gd name="connsiteX10458" fmla="*/ 6211411 w 6580821"/>
                <a:gd name="connsiteY10458" fmla="*/ 316109 h 1249044"/>
                <a:gd name="connsiteX10459" fmla="*/ 6197558 w 6580821"/>
                <a:gd name="connsiteY10459" fmla="*/ 325406 h 1249044"/>
                <a:gd name="connsiteX10460" fmla="*/ 6192941 w 6580821"/>
                <a:gd name="connsiteY10460" fmla="*/ 348649 h 1249044"/>
                <a:gd name="connsiteX10461" fmla="*/ 6183706 w 6580821"/>
                <a:gd name="connsiteY10461" fmla="*/ 357947 h 1249044"/>
                <a:gd name="connsiteX10462" fmla="*/ 6179088 w 6580821"/>
                <a:gd name="connsiteY10462" fmla="*/ 367244 h 1249044"/>
                <a:gd name="connsiteX10463" fmla="*/ 6179088 w 6580821"/>
                <a:gd name="connsiteY10463" fmla="*/ 376541 h 1249044"/>
                <a:gd name="connsiteX10464" fmla="*/ 6160617 w 6580821"/>
                <a:gd name="connsiteY10464" fmla="*/ 413731 h 1249044"/>
                <a:gd name="connsiteX10465" fmla="*/ 6169853 w 6580821"/>
                <a:gd name="connsiteY10465" fmla="*/ 432325 h 1249044"/>
                <a:gd name="connsiteX10466" fmla="*/ 6169853 w 6580821"/>
                <a:gd name="connsiteY10466" fmla="*/ 436974 h 1249044"/>
                <a:gd name="connsiteX10467" fmla="*/ 6165235 w 6580821"/>
                <a:gd name="connsiteY10467" fmla="*/ 441623 h 1249044"/>
                <a:gd name="connsiteX10468" fmla="*/ 6160617 w 6580821"/>
                <a:gd name="connsiteY10468" fmla="*/ 455569 h 1249044"/>
                <a:gd name="connsiteX10469" fmla="*/ 6160617 w 6580821"/>
                <a:gd name="connsiteY10469" fmla="*/ 464866 h 1249044"/>
                <a:gd name="connsiteX10470" fmla="*/ 6156000 w 6580821"/>
                <a:gd name="connsiteY10470" fmla="*/ 488109 h 1249044"/>
                <a:gd name="connsiteX10471" fmla="*/ 6142147 w 6580821"/>
                <a:gd name="connsiteY10471" fmla="*/ 516001 h 1249044"/>
                <a:gd name="connsiteX10472" fmla="*/ 6137529 w 6580821"/>
                <a:gd name="connsiteY10472" fmla="*/ 534596 h 1249044"/>
                <a:gd name="connsiteX10473" fmla="*/ 6128294 w 6580821"/>
                <a:gd name="connsiteY10473" fmla="*/ 534596 h 1249044"/>
                <a:gd name="connsiteX10474" fmla="*/ 6123677 w 6580821"/>
                <a:gd name="connsiteY10474" fmla="*/ 529947 h 1249044"/>
                <a:gd name="connsiteX10475" fmla="*/ 6095971 w 6580821"/>
                <a:gd name="connsiteY10475" fmla="*/ 502055 h 1249044"/>
                <a:gd name="connsiteX10476" fmla="*/ 6091353 w 6580821"/>
                <a:gd name="connsiteY10476" fmla="*/ 492758 h 1249044"/>
                <a:gd name="connsiteX10477" fmla="*/ 6086735 w 6580821"/>
                <a:gd name="connsiteY10477" fmla="*/ 488109 h 1249044"/>
                <a:gd name="connsiteX10478" fmla="*/ 6086735 w 6580821"/>
                <a:gd name="connsiteY10478" fmla="*/ 450920 h 1249044"/>
                <a:gd name="connsiteX10479" fmla="*/ 6082118 w 6580821"/>
                <a:gd name="connsiteY10479" fmla="*/ 436974 h 1249044"/>
                <a:gd name="connsiteX10480" fmla="*/ 6091353 w 6580821"/>
                <a:gd name="connsiteY10480" fmla="*/ 432325 h 1249044"/>
                <a:gd name="connsiteX10481" fmla="*/ 6086735 w 6580821"/>
                <a:gd name="connsiteY10481" fmla="*/ 418379 h 1249044"/>
                <a:gd name="connsiteX10482" fmla="*/ 6086735 w 6580821"/>
                <a:gd name="connsiteY10482" fmla="*/ 399785 h 1249044"/>
                <a:gd name="connsiteX10483" fmla="*/ 6091353 w 6580821"/>
                <a:gd name="connsiteY10483" fmla="*/ 399785 h 1249044"/>
                <a:gd name="connsiteX10484" fmla="*/ 6091353 w 6580821"/>
                <a:gd name="connsiteY10484" fmla="*/ 390487 h 1249044"/>
                <a:gd name="connsiteX10485" fmla="*/ 6095971 w 6580821"/>
                <a:gd name="connsiteY10485" fmla="*/ 376541 h 1249044"/>
                <a:gd name="connsiteX10486" fmla="*/ 6100588 w 6580821"/>
                <a:gd name="connsiteY10486" fmla="*/ 357947 h 1249044"/>
                <a:gd name="connsiteX10487" fmla="*/ 6100588 w 6580821"/>
                <a:gd name="connsiteY10487" fmla="*/ 344001 h 1249044"/>
                <a:gd name="connsiteX10488" fmla="*/ 6105206 w 6580821"/>
                <a:gd name="connsiteY10488" fmla="*/ 339352 h 1249044"/>
                <a:gd name="connsiteX10489" fmla="*/ 6100588 w 6580821"/>
                <a:gd name="connsiteY10489" fmla="*/ 264974 h 1249044"/>
                <a:gd name="connsiteX10490" fmla="*/ 6095971 w 6580821"/>
                <a:gd name="connsiteY10490" fmla="*/ 255676 h 1249044"/>
                <a:gd name="connsiteX10491" fmla="*/ 6077500 w 6580821"/>
                <a:gd name="connsiteY10491" fmla="*/ 274271 h 1249044"/>
                <a:gd name="connsiteX10492" fmla="*/ 6049795 w 6580821"/>
                <a:gd name="connsiteY10492" fmla="*/ 306812 h 1249044"/>
                <a:gd name="connsiteX10493" fmla="*/ 6040559 w 6580821"/>
                <a:gd name="connsiteY10493" fmla="*/ 348649 h 1249044"/>
                <a:gd name="connsiteX10494" fmla="*/ 6040559 w 6580821"/>
                <a:gd name="connsiteY10494" fmla="*/ 357947 h 1249044"/>
                <a:gd name="connsiteX10495" fmla="*/ 6035942 w 6580821"/>
                <a:gd name="connsiteY10495" fmla="*/ 362595 h 1249044"/>
                <a:gd name="connsiteX10496" fmla="*/ 6040559 w 6580821"/>
                <a:gd name="connsiteY10496" fmla="*/ 385839 h 1249044"/>
                <a:gd name="connsiteX10497" fmla="*/ 6035942 w 6580821"/>
                <a:gd name="connsiteY10497" fmla="*/ 404433 h 1249044"/>
                <a:gd name="connsiteX10498" fmla="*/ 6031324 w 6580821"/>
                <a:gd name="connsiteY10498" fmla="*/ 423028 h 1249044"/>
                <a:gd name="connsiteX10499" fmla="*/ 6022089 w 6580821"/>
                <a:gd name="connsiteY10499" fmla="*/ 436974 h 1249044"/>
                <a:gd name="connsiteX10500" fmla="*/ 6022089 w 6580821"/>
                <a:gd name="connsiteY10500" fmla="*/ 446271 h 1249044"/>
                <a:gd name="connsiteX10501" fmla="*/ 6008236 w 6580821"/>
                <a:gd name="connsiteY10501" fmla="*/ 464866 h 1249044"/>
                <a:gd name="connsiteX10502" fmla="*/ 5989765 w 6580821"/>
                <a:gd name="connsiteY10502" fmla="*/ 483461 h 1249044"/>
                <a:gd name="connsiteX10503" fmla="*/ 5980530 w 6580821"/>
                <a:gd name="connsiteY10503" fmla="*/ 488109 h 1249044"/>
                <a:gd name="connsiteX10504" fmla="*/ 5966677 w 6580821"/>
                <a:gd name="connsiteY10504" fmla="*/ 511352 h 1249044"/>
                <a:gd name="connsiteX10505" fmla="*/ 5962060 w 6580821"/>
                <a:gd name="connsiteY10505" fmla="*/ 511352 h 1249044"/>
                <a:gd name="connsiteX10506" fmla="*/ 5962060 w 6580821"/>
                <a:gd name="connsiteY10506" fmla="*/ 506704 h 1249044"/>
                <a:gd name="connsiteX10507" fmla="*/ 5948207 w 6580821"/>
                <a:gd name="connsiteY10507" fmla="*/ 502055 h 1249044"/>
                <a:gd name="connsiteX10508" fmla="*/ 5925119 w 6580821"/>
                <a:gd name="connsiteY10508" fmla="*/ 478812 h 1249044"/>
                <a:gd name="connsiteX10509" fmla="*/ 5915884 w 6580821"/>
                <a:gd name="connsiteY10509" fmla="*/ 460217 h 1249044"/>
                <a:gd name="connsiteX10510" fmla="*/ 5911266 w 6580821"/>
                <a:gd name="connsiteY10510" fmla="*/ 450920 h 1249044"/>
                <a:gd name="connsiteX10511" fmla="*/ 5902031 w 6580821"/>
                <a:gd name="connsiteY10511" fmla="*/ 432325 h 1249044"/>
                <a:gd name="connsiteX10512" fmla="*/ 5892795 w 6580821"/>
                <a:gd name="connsiteY10512" fmla="*/ 413731 h 1249044"/>
                <a:gd name="connsiteX10513" fmla="*/ 5888178 w 6580821"/>
                <a:gd name="connsiteY10513" fmla="*/ 404433 h 1249044"/>
                <a:gd name="connsiteX10514" fmla="*/ 5888178 w 6580821"/>
                <a:gd name="connsiteY10514" fmla="*/ 390487 h 1249044"/>
                <a:gd name="connsiteX10515" fmla="*/ 5883560 w 6580821"/>
                <a:gd name="connsiteY10515" fmla="*/ 376541 h 1249044"/>
                <a:gd name="connsiteX10516" fmla="*/ 5878943 w 6580821"/>
                <a:gd name="connsiteY10516" fmla="*/ 367244 h 1249044"/>
                <a:gd name="connsiteX10517" fmla="*/ 5883560 w 6580821"/>
                <a:gd name="connsiteY10517" fmla="*/ 362595 h 1249044"/>
                <a:gd name="connsiteX10518" fmla="*/ 5878943 w 6580821"/>
                <a:gd name="connsiteY10518" fmla="*/ 353298 h 1249044"/>
                <a:gd name="connsiteX10519" fmla="*/ 5878943 w 6580821"/>
                <a:gd name="connsiteY10519" fmla="*/ 330055 h 1249044"/>
                <a:gd name="connsiteX10520" fmla="*/ 5888178 w 6580821"/>
                <a:gd name="connsiteY10520" fmla="*/ 330055 h 1249044"/>
                <a:gd name="connsiteX10521" fmla="*/ 5888178 w 6580821"/>
                <a:gd name="connsiteY10521" fmla="*/ 320757 h 1249044"/>
                <a:gd name="connsiteX10522" fmla="*/ 5902031 w 6580821"/>
                <a:gd name="connsiteY10522" fmla="*/ 311460 h 1249044"/>
                <a:gd name="connsiteX10523" fmla="*/ 5938972 w 6580821"/>
                <a:gd name="connsiteY10523" fmla="*/ 297514 h 1249044"/>
                <a:gd name="connsiteX10524" fmla="*/ 5952825 w 6580821"/>
                <a:gd name="connsiteY10524" fmla="*/ 302163 h 1249044"/>
                <a:gd name="connsiteX10525" fmla="*/ 5980530 w 6580821"/>
                <a:gd name="connsiteY10525" fmla="*/ 316109 h 1249044"/>
                <a:gd name="connsiteX10526" fmla="*/ 5989765 w 6580821"/>
                <a:gd name="connsiteY10526" fmla="*/ 325406 h 1249044"/>
                <a:gd name="connsiteX10527" fmla="*/ 6008236 w 6580821"/>
                <a:gd name="connsiteY10527" fmla="*/ 292866 h 1249044"/>
                <a:gd name="connsiteX10528" fmla="*/ 6054412 w 6580821"/>
                <a:gd name="connsiteY10528" fmla="*/ 218487 h 1249044"/>
                <a:gd name="connsiteX10529" fmla="*/ 6068265 w 6580821"/>
                <a:gd name="connsiteY10529" fmla="*/ 204541 h 1249044"/>
                <a:gd name="connsiteX10530" fmla="*/ 6077500 w 6580821"/>
                <a:gd name="connsiteY10530" fmla="*/ 199892 h 1249044"/>
                <a:gd name="connsiteX10531" fmla="*/ 6100588 w 6580821"/>
                <a:gd name="connsiteY10531" fmla="*/ 185946 h 1249044"/>
                <a:gd name="connsiteX10532" fmla="*/ 6114441 w 6580821"/>
                <a:gd name="connsiteY10532" fmla="*/ 181298 h 1249044"/>
                <a:gd name="connsiteX10533" fmla="*/ 6128294 w 6580821"/>
                <a:gd name="connsiteY10533" fmla="*/ 181298 h 1249044"/>
                <a:gd name="connsiteX10534" fmla="*/ 6165235 w 6580821"/>
                <a:gd name="connsiteY10534" fmla="*/ 190595 h 1249044"/>
                <a:gd name="connsiteX10535" fmla="*/ 6169853 w 6580821"/>
                <a:gd name="connsiteY10535" fmla="*/ 195244 h 1249044"/>
                <a:gd name="connsiteX10536" fmla="*/ 6179088 w 6580821"/>
                <a:gd name="connsiteY10536" fmla="*/ 204541 h 1249044"/>
                <a:gd name="connsiteX10537" fmla="*/ 6183706 w 6580821"/>
                <a:gd name="connsiteY10537" fmla="*/ 223136 h 1249044"/>
                <a:gd name="connsiteX10538" fmla="*/ 6188323 w 6580821"/>
                <a:gd name="connsiteY10538" fmla="*/ 241730 h 1249044"/>
                <a:gd name="connsiteX10539" fmla="*/ 6188323 w 6580821"/>
                <a:gd name="connsiteY10539" fmla="*/ 264974 h 1249044"/>
                <a:gd name="connsiteX10540" fmla="*/ 6202176 w 6580821"/>
                <a:gd name="connsiteY10540" fmla="*/ 260325 h 1249044"/>
                <a:gd name="connsiteX10541" fmla="*/ 6220647 w 6580821"/>
                <a:gd name="connsiteY10541" fmla="*/ 246379 h 1249044"/>
                <a:gd name="connsiteX10542" fmla="*/ 6252970 w 6580821"/>
                <a:gd name="connsiteY10542" fmla="*/ 223136 h 1249044"/>
                <a:gd name="connsiteX10543" fmla="*/ 6280676 w 6580821"/>
                <a:gd name="connsiteY10543" fmla="*/ 204541 h 1249044"/>
                <a:gd name="connsiteX10544" fmla="*/ 6294529 w 6580821"/>
                <a:gd name="connsiteY10544" fmla="*/ 195244 h 1249044"/>
                <a:gd name="connsiteX10545" fmla="*/ 6299146 w 6580821"/>
                <a:gd name="connsiteY10545" fmla="*/ 195244 h 1249044"/>
                <a:gd name="connsiteX10546" fmla="*/ 6299146 w 6580821"/>
                <a:gd name="connsiteY10546" fmla="*/ 130163 h 1249044"/>
                <a:gd name="connsiteX10547" fmla="*/ 6299146 w 6580821"/>
                <a:gd name="connsiteY10547" fmla="*/ 55784 h 1249044"/>
                <a:gd name="connsiteX10548" fmla="*/ 6299146 w 6580821"/>
                <a:gd name="connsiteY10548" fmla="*/ 41838 h 1249044"/>
                <a:gd name="connsiteX10549" fmla="*/ 6294529 w 6580821"/>
                <a:gd name="connsiteY10549" fmla="*/ 18595 h 1249044"/>
                <a:gd name="connsiteX10550" fmla="*/ 6326852 w 6580821"/>
                <a:gd name="connsiteY10550" fmla="*/ 0 h 1249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Lst>
              <a:rect l="l" t="t" r="r" b="b"/>
              <a:pathLst>
                <a:path w="6580821" h="1249044">
                  <a:moveTo>
                    <a:pt x="2215831" y="1193482"/>
                  </a:moveTo>
                  <a:cubicBezTo>
                    <a:pt x="2222499" y="1193482"/>
                    <a:pt x="2222499" y="1193482"/>
                    <a:pt x="2222499" y="1193482"/>
                  </a:cubicBezTo>
                  <a:cubicBezTo>
                    <a:pt x="2222499" y="1193482"/>
                    <a:pt x="2222499" y="1193482"/>
                    <a:pt x="2222499" y="1197927"/>
                  </a:cubicBezTo>
                  <a:cubicBezTo>
                    <a:pt x="2222499" y="1197927"/>
                    <a:pt x="2215831" y="1197927"/>
                    <a:pt x="2215831" y="1197927"/>
                  </a:cubicBezTo>
                  <a:cubicBezTo>
                    <a:pt x="2215831" y="1197927"/>
                    <a:pt x="2215831" y="1197927"/>
                    <a:pt x="2215831" y="1193482"/>
                  </a:cubicBezTo>
                  <a:close/>
                  <a:moveTo>
                    <a:pt x="2226944" y="1184592"/>
                  </a:moveTo>
                  <a:cubicBezTo>
                    <a:pt x="2226944" y="1184592"/>
                    <a:pt x="2231389" y="1184592"/>
                    <a:pt x="2231389" y="1184592"/>
                  </a:cubicBezTo>
                  <a:cubicBezTo>
                    <a:pt x="2231389" y="1189037"/>
                    <a:pt x="2231389" y="1189037"/>
                    <a:pt x="2231389" y="1189037"/>
                  </a:cubicBezTo>
                  <a:cubicBezTo>
                    <a:pt x="2226944" y="1189037"/>
                    <a:pt x="2226944" y="1189037"/>
                    <a:pt x="2226944" y="1189037"/>
                  </a:cubicBezTo>
                  <a:cubicBezTo>
                    <a:pt x="2226944" y="1189037"/>
                    <a:pt x="2226944" y="1189037"/>
                    <a:pt x="2226944" y="1184592"/>
                  </a:cubicBezTo>
                  <a:close/>
                  <a:moveTo>
                    <a:pt x="201137" y="1171258"/>
                  </a:moveTo>
                  <a:cubicBezTo>
                    <a:pt x="201751" y="1171258"/>
                    <a:pt x="202249" y="1171756"/>
                    <a:pt x="202249" y="1172370"/>
                  </a:cubicBezTo>
                  <a:cubicBezTo>
                    <a:pt x="202249" y="1172984"/>
                    <a:pt x="201751" y="1173482"/>
                    <a:pt x="201137" y="1173482"/>
                  </a:cubicBezTo>
                  <a:cubicBezTo>
                    <a:pt x="200523" y="1173482"/>
                    <a:pt x="200025" y="1172984"/>
                    <a:pt x="200025" y="1172370"/>
                  </a:cubicBezTo>
                  <a:cubicBezTo>
                    <a:pt x="200025" y="1171756"/>
                    <a:pt x="200523" y="1171258"/>
                    <a:pt x="201137" y="1171258"/>
                  </a:cubicBezTo>
                  <a:close/>
                  <a:moveTo>
                    <a:pt x="213360" y="1166813"/>
                  </a:moveTo>
                  <a:lnTo>
                    <a:pt x="214472" y="1166813"/>
                  </a:lnTo>
                  <a:lnTo>
                    <a:pt x="215583" y="1166813"/>
                  </a:lnTo>
                  <a:lnTo>
                    <a:pt x="215583" y="1167924"/>
                  </a:lnTo>
                  <a:lnTo>
                    <a:pt x="215584" y="1167925"/>
                  </a:lnTo>
                  <a:lnTo>
                    <a:pt x="215583" y="1167926"/>
                  </a:lnTo>
                  <a:lnTo>
                    <a:pt x="215583" y="1169036"/>
                  </a:lnTo>
                  <a:lnTo>
                    <a:pt x="214473" y="1169036"/>
                  </a:lnTo>
                  <a:lnTo>
                    <a:pt x="214472" y="1169037"/>
                  </a:lnTo>
                  <a:lnTo>
                    <a:pt x="214471" y="1169036"/>
                  </a:lnTo>
                  <a:lnTo>
                    <a:pt x="213360" y="1169036"/>
                  </a:lnTo>
                  <a:lnTo>
                    <a:pt x="213360" y="1167925"/>
                  </a:lnTo>
                  <a:close/>
                  <a:moveTo>
                    <a:pt x="2258091" y="1147405"/>
                  </a:moveTo>
                  <a:cubicBezTo>
                    <a:pt x="2258091" y="1147405"/>
                    <a:pt x="2258091" y="1147405"/>
                    <a:pt x="2258091" y="1152054"/>
                  </a:cubicBezTo>
                  <a:cubicBezTo>
                    <a:pt x="2258091" y="1152054"/>
                    <a:pt x="2258091" y="1152054"/>
                    <a:pt x="2253485" y="1152054"/>
                  </a:cubicBezTo>
                  <a:cubicBezTo>
                    <a:pt x="2253485" y="1152054"/>
                    <a:pt x="2253485" y="1152054"/>
                    <a:pt x="2248879" y="1152054"/>
                  </a:cubicBezTo>
                  <a:cubicBezTo>
                    <a:pt x="2248879" y="1152054"/>
                    <a:pt x="2248879" y="1152054"/>
                    <a:pt x="2248879" y="1156702"/>
                  </a:cubicBezTo>
                  <a:cubicBezTo>
                    <a:pt x="2248879" y="1156702"/>
                    <a:pt x="2248879" y="1156702"/>
                    <a:pt x="2253485" y="1156702"/>
                  </a:cubicBezTo>
                  <a:cubicBezTo>
                    <a:pt x="2253485" y="1156702"/>
                    <a:pt x="2253485" y="1156702"/>
                    <a:pt x="2258091" y="1156702"/>
                  </a:cubicBezTo>
                  <a:cubicBezTo>
                    <a:pt x="2258091" y="1156702"/>
                    <a:pt x="2258091" y="1156702"/>
                    <a:pt x="2262697" y="1156702"/>
                  </a:cubicBezTo>
                  <a:cubicBezTo>
                    <a:pt x="2267304" y="1156702"/>
                    <a:pt x="2267304" y="1156702"/>
                    <a:pt x="2267304" y="1156702"/>
                  </a:cubicBezTo>
                  <a:cubicBezTo>
                    <a:pt x="2267304" y="1156702"/>
                    <a:pt x="2267304" y="1156702"/>
                    <a:pt x="2267304" y="1152054"/>
                  </a:cubicBezTo>
                  <a:cubicBezTo>
                    <a:pt x="2267304" y="1152054"/>
                    <a:pt x="2267304" y="1152054"/>
                    <a:pt x="2262697" y="1152054"/>
                  </a:cubicBezTo>
                  <a:cubicBezTo>
                    <a:pt x="2262697" y="1147405"/>
                    <a:pt x="2262697" y="1147405"/>
                    <a:pt x="2262697" y="1147405"/>
                  </a:cubicBezTo>
                  <a:cubicBezTo>
                    <a:pt x="2262697" y="1147405"/>
                    <a:pt x="2262697" y="1147405"/>
                    <a:pt x="2258091" y="1147405"/>
                  </a:cubicBezTo>
                  <a:close/>
                  <a:moveTo>
                    <a:pt x="320040" y="1124586"/>
                  </a:moveTo>
                  <a:lnTo>
                    <a:pt x="322263" y="1124586"/>
                  </a:lnTo>
                  <a:lnTo>
                    <a:pt x="322263" y="1126809"/>
                  </a:lnTo>
                  <a:lnTo>
                    <a:pt x="320040" y="1126809"/>
                  </a:lnTo>
                  <a:close/>
                  <a:moveTo>
                    <a:pt x="313373" y="1124586"/>
                  </a:moveTo>
                  <a:lnTo>
                    <a:pt x="315596" y="1124586"/>
                  </a:lnTo>
                  <a:lnTo>
                    <a:pt x="315596" y="1126809"/>
                  </a:lnTo>
                  <a:lnTo>
                    <a:pt x="313373" y="1126809"/>
                  </a:lnTo>
                  <a:close/>
                  <a:moveTo>
                    <a:pt x="324485" y="1120141"/>
                  </a:moveTo>
                  <a:lnTo>
                    <a:pt x="326708" y="1120141"/>
                  </a:lnTo>
                  <a:lnTo>
                    <a:pt x="326708" y="1122364"/>
                  </a:lnTo>
                  <a:lnTo>
                    <a:pt x="324485" y="1122364"/>
                  </a:lnTo>
                  <a:close/>
                  <a:moveTo>
                    <a:pt x="342265" y="1115696"/>
                  </a:moveTo>
                  <a:lnTo>
                    <a:pt x="344488" y="1115696"/>
                  </a:lnTo>
                  <a:lnTo>
                    <a:pt x="344488" y="1117919"/>
                  </a:lnTo>
                  <a:lnTo>
                    <a:pt x="342265" y="1117919"/>
                  </a:lnTo>
                  <a:close/>
                  <a:moveTo>
                    <a:pt x="333375" y="1115696"/>
                  </a:moveTo>
                  <a:lnTo>
                    <a:pt x="335598" y="1115696"/>
                  </a:lnTo>
                  <a:lnTo>
                    <a:pt x="335598" y="1117919"/>
                  </a:lnTo>
                  <a:lnTo>
                    <a:pt x="333375" y="1117919"/>
                  </a:lnTo>
                  <a:close/>
                  <a:moveTo>
                    <a:pt x="342265" y="1111251"/>
                  </a:moveTo>
                  <a:cubicBezTo>
                    <a:pt x="342265" y="1111251"/>
                    <a:pt x="342265" y="1111251"/>
                    <a:pt x="346710" y="1111251"/>
                  </a:cubicBezTo>
                  <a:cubicBezTo>
                    <a:pt x="342265" y="1115696"/>
                    <a:pt x="342265" y="1115696"/>
                    <a:pt x="342265" y="1115696"/>
                  </a:cubicBezTo>
                  <a:cubicBezTo>
                    <a:pt x="342265" y="1115696"/>
                    <a:pt x="342265" y="1115696"/>
                    <a:pt x="342265" y="1111251"/>
                  </a:cubicBezTo>
                  <a:close/>
                  <a:moveTo>
                    <a:pt x="1958698" y="1110218"/>
                  </a:moveTo>
                  <a:cubicBezTo>
                    <a:pt x="1958698" y="1110218"/>
                    <a:pt x="1958698" y="1110218"/>
                    <a:pt x="1963304" y="1110218"/>
                  </a:cubicBezTo>
                  <a:cubicBezTo>
                    <a:pt x="1963304" y="1114867"/>
                    <a:pt x="1963304" y="1114867"/>
                    <a:pt x="1963304" y="1114867"/>
                  </a:cubicBezTo>
                  <a:cubicBezTo>
                    <a:pt x="1967910" y="1114867"/>
                    <a:pt x="1967910" y="1114867"/>
                    <a:pt x="1967910" y="1114867"/>
                  </a:cubicBezTo>
                  <a:cubicBezTo>
                    <a:pt x="1967910" y="1114867"/>
                    <a:pt x="1967910" y="1114867"/>
                    <a:pt x="1967910" y="1110218"/>
                  </a:cubicBezTo>
                  <a:cubicBezTo>
                    <a:pt x="1967910" y="1110218"/>
                    <a:pt x="1967910" y="1110218"/>
                    <a:pt x="1972516" y="1110218"/>
                  </a:cubicBezTo>
                  <a:cubicBezTo>
                    <a:pt x="1972516" y="1110218"/>
                    <a:pt x="1972516" y="1110218"/>
                    <a:pt x="1977122" y="1110218"/>
                  </a:cubicBezTo>
                  <a:cubicBezTo>
                    <a:pt x="1977122" y="1110218"/>
                    <a:pt x="1977122" y="1110218"/>
                    <a:pt x="1981728" y="1110218"/>
                  </a:cubicBezTo>
                  <a:cubicBezTo>
                    <a:pt x="1981728" y="1110218"/>
                    <a:pt x="1981728" y="1110218"/>
                    <a:pt x="1981728" y="1114867"/>
                  </a:cubicBezTo>
                  <a:cubicBezTo>
                    <a:pt x="1977122" y="1114867"/>
                    <a:pt x="1977122" y="1114867"/>
                    <a:pt x="1977122" y="1114867"/>
                  </a:cubicBezTo>
                  <a:cubicBezTo>
                    <a:pt x="1977122" y="1114867"/>
                    <a:pt x="1977122" y="1114867"/>
                    <a:pt x="1972516" y="1114867"/>
                  </a:cubicBezTo>
                  <a:cubicBezTo>
                    <a:pt x="1972516" y="1114867"/>
                    <a:pt x="1972516" y="1114867"/>
                    <a:pt x="1972516" y="1119515"/>
                  </a:cubicBezTo>
                  <a:cubicBezTo>
                    <a:pt x="1972516" y="1119515"/>
                    <a:pt x="1972516" y="1119515"/>
                    <a:pt x="1963304" y="1119515"/>
                  </a:cubicBezTo>
                  <a:cubicBezTo>
                    <a:pt x="1958698" y="1119515"/>
                    <a:pt x="1958698" y="1119515"/>
                    <a:pt x="1958698" y="1119515"/>
                  </a:cubicBezTo>
                  <a:cubicBezTo>
                    <a:pt x="1958698" y="1119515"/>
                    <a:pt x="1958698" y="1119515"/>
                    <a:pt x="1958698" y="1114867"/>
                  </a:cubicBezTo>
                  <a:cubicBezTo>
                    <a:pt x="1958698" y="1114867"/>
                    <a:pt x="1958698" y="1114867"/>
                    <a:pt x="1958698" y="1110218"/>
                  </a:cubicBezTo>
                  <a:close/>
                  <a:moveTo>
                    <a:pt x="1981728" y="1105570"/>
                  </a:moveTo>
                  <a:cubicBezTo>
                    <a:pt x="1986334" y="1105570"/>
                    <a:pt x="1986334" y="1105570"/>
                    <a:pt x="1986334" y="1105570"/>
                  </a:cubicBezTo>
                  <a:cubicBezTo>
                    <a:pt x="1986334" y="1105570"/>
                    <a:pt x="1986334" y="1105570"/>
                    <a:pt x="1990941" y="1105570"/>
                  </a:cubicBezTo>
                  <a:cubicBezTo>
                    <a:pt x="1990941" y="1110218"/>
                    <a:pt x="1990941" y="1110218"/>
                    <a:pt x="1990941" y="1110218"/>
                  </a:cubicBezTo>
                  <a:cubicBezTo>
                    <a:pt x="1990941" y="1110218"/>
                    <a:pt x="1990941" y="1110218"/>
                    <a:pt x="1986334" y="1110218"/>
                  </a:cubicBezTo>
                  <a:cubicBezTo>
                    <a:pt x="1986334" y="1110218"/>
                    <a:pt x="1986334" y="1110218"/>
                    <a:pt x="1981728" y="1110218"/>
                  </a:cubicBezTo>
                  <a:cubicBezTo>
                    <a:pt x="1981728" y="1110218"/>
                    <a:pt x="1981728" y="1110218"/>
                    <a:pt x="1981728" y="1105570"/>
                  </a:cubicBezTo>
                  <a:close/>
                  <a:moveTo>
                    <a:pt x="1991359" y="1100137"/>
                  </a:moveTo>
                  <a:cubicBezTo>
                    <a:pt x="1995804" y="1100137"/>
                    <a:pt x="1995804" y="1100137"/>
                    <a:pt x="1995804" y="1100137"/>
                  </a:cubicBezTo>
                  <a:cubicBezTo>
                    <a:pt x="1995804" y="1100137"/>
                    <a:pt x="1995804" y="1100137"/>
                    <a:pt x="1995804" y="1104582"/>
                  </a:cubicBezTo>
                  <a:cubicBezTo>
                    <a:pt x="1995804" y="1104582"/>
                    <a:pt x="1995804" y="1104582"/>
                    <a:pt x="1991359" y="1104582"/>
                  </a:cubicBezTo>
                  <a:cubicBezTo>
                    <a:pt x="1991359" y="1104582"/>
                    <a:pt x="1991359" y="1100137"/>
                    <a:pt x="1991359" y="1100137"/>
                  </a:cubicBezTo>
                  <a:close/>
                  <a:moveTo>
                    <a:pt x="385605" y="1095693"/>
                  </a:moveTo>
                  <a:cubicBezTo>
                    <a:pt x="386219" y="1095693"/>
                    <a:pt x="386717" y="1096191"/>
                    <a:pt x="386717" y="1096805"/>
                  </a:cubicBezTo>
                  <a:cubicBezTo>
                    <a:pt x="386717" y="1097419"/>
                    <a:pt x="386219" y="1097917"/>
                    <a:pt x="385605" y="1097917"/>
                  </a:cubicBezTo>
                  <a:cubicBezTo>
                    <a:pt x="384991" y="1097917"/>
                    <a:pt x="384493" y="1097419"/>
                    <a:pt x="384493" y="1096805"/>
                  </a:cubicBezTo>
                  <a:cubicBezTo>
                    <a:pt x="384493" y="1096191"/>
                    <a:pt x="384991" y="1095693"/>
                    <a:pt x="385605" y="1095693"/>
                  </a:cubicBezTo>
                  <a:close/>
                  <a:moveTo>
                    <a:pt x="2317970" y="1091625"/>
                  </a:moveTo>
                  <a:cubicBezTo>
                    <a:pt x="2317970" y="1096273"/>
                    <a:pt x="2317970" y="1096273"/>
                    <a:pt x="2317970" y="1096273"/>
                  </a:cubicBezTo>
                  <a:cubicBezTo>
                    <a:pt x="2322576" y="1096273"/>
                    <a:pt x="2322576" y="1096273"/>
                    <a:pt x="2322576" y="1096273"/>
                  </a:cubicBezTo>
                  <a:cubicBezTo>
                    <a:pt x="2327182" y="1096273"/>
                    <a:pt x="2327182" y="1096273"/>
                    <a:pt x="2327182" y="1096273"/>
                  </a:cubicBezTo>
                  <a:cubicBezTo>
                    <a:pt x="2327182" y="1091625"/>
                    <a:pt x="2327182" y="1091625"/>
                    <a:pt x="2327182" y="1091625"/>
                  </a:cubicBezTo>
                  <a:cubicBezTo>
                    <a:pt x="2322576" y="1091625"/>
                    <a:pt x="2322576" y="1091625"/>
                    <a:pt x="2322576" y="1091625"/>
                  </a:cubicBezTo>
                  <a:cubicBezTo>
                    <a:pt x="2317970" y="1091625"/>
                    <a:pt x="2317970" y="1091625"/>
                    <a:pt x="2317970" y="1091625"/>
                  </a:cubicBezTo>
                  <a:close/>
                  <a:moveTo>
                    <a:pt x="393383" y="1091248"/>
                  </a:moveTo>
                  <a:lnTo>
                    <a:pt x="395606" y="1091248"/>
                  </a:lnTo>
                  <a:lnTo>
                    <a:pt x="395606" y="1093471"/>
                  </a:lnTo>
                  <a:lnTo>
                    <a:pt x="393383" y="1093471"/>
                  </a:lnTo>
                  <a:close/>
                  <a:moveTo>
                    <a:pt x="2327182" y="1077680"/>
                  </a:moveTo>
                  <a:cubicBezTo>
                    <a:pt x="2327182" y="1077680"/>
                    <a:pt x="2327182" y="1077680"/>
                    <a:pt x="2327182" y="1082328"/>
                  </a:cubicBezTo>
                  <a:cubicBezTo>
                    <a:pt x="2327182" y="1086976"/>
                    <a:pt x="2327182" y="1086976"/>
                    <a:pt x="2327182" y="1086976"/>
                  </a:cubicBezTo>
                  <a:cubicBezTo>
                    <a:pt x="2331788" y="1086976"/>
                    <a:pt x="2331788" y="1086976"/>
                    <a:pt x="2331788" y="1086976"/>
                  </a:cubicBezTo>
                  <a:cubicBezTo>
                    <a:pt x="2331788" y="1086976"/>
                    <a:pt x="2331788" y="1086976"/>
                    <a:pt x="2331788" y="1082328"/>
                  </a:cubicBezTo>
                  <a:cubicBezTo>
                    <a:pt x="2331788" y="1082328"/>
                    <a:pt x="2331788" y="1082328"/>
                    <a:pt x="2331788" y="1077680"/>
                  </a:cubicBezTo>
                  <a:cubicBezTo>
                    <a:pt x="2331788" y="1077680"/>
                    <a:pt x="2331788" y="1077680"/>
                    <a:pt x="2327182" y="1077680"/>
                  </a:cubicBezTo>
                  <a:close/>
                  <a:moveTo>
                    <a:pt x="436722" y="1073468"/>
                  </a:moveTo>
                  <a:cubicBezTo>
                    <a:pt x="437336" y="1073468"/>
                    <a:pt x="437834" y="1073966"/>
                    <a:pt x="437834" y="1074580"/>
                  </a:cubicBezTo>
                  <a:cubicBezTo>
                    <a:pt x="437834" y="1075194"/>
                    <a:pt x="437336" y="1075692"/>
                    <a:pt x="436722" y="1075692"/>
                  </a:cubicBezTo>
                  <a:cubicBezTo>
                    <a:pt x="436107" y="1075692"/>
                    <a:pt x="435610" y="1075194"/>
                    <a:pt x="435610" y="1074580"/>
                  </a:cubicBezTo>
                  <a:cubicBezTo>
                    <a:pt x="435610" y="1073966"/>
                    <a:pt x="436107" y="1073468"/>
                    <a:pt x="436722" y="1073468"/>
                  </a:cubicBezTo>
                  <a:close/>
                  <a:moveTo>
                    <a:pt x="444500" y="1069023"/>
                  </a:moveTo>
                  <a:lnTo>
                    <a:pt x="446723" y="1069023"/>
                  </a:lnTo>
                  <a:lnTo>
                    <a:pt x="446723" y="1071246"/>
                  </a:lnTo>
                  <a:lnTo>
                    <a:pt x="444500" y="1071246"/>
                  </a:lnTo>
                  <a:close/>
                  <a:moveTo>
                    <a:pt x="457835" y="1064578"/>
                  </a:moveTo>
                  <a:lnTo>
                    <a:pt x="460058" y="1064578"/>
                  </a:lnTo>
                  <a:lnTo>
                    <a:pt x="460058" y="1066801"/>
                  </a:lnTo>
                  <a:lnTo>
                    <a:pt x="457835" y="1066801"/>
                  </a:lnTo>
                  <a:close/>
                  <a:moveTo>
                    <a:pt x="448945" y="1064578"/>
                  </a:moveTo>
                  <a:lnTo>
                    <a:pt x="450057" y="1064578"/>
                  </a:lnTo>
                  <a:lnTo>
                    <a:pt x="451168" y="1064578"/>
                  </a:lnTo>
                  <a:lnTo>
                    <a:pt x="451168" y="1065689"/>
                  </a:lnTo>
                  <a:lnTo>
                    <a:pt x="451169" y="1065690"/>
                  </a:lnTo>
                  <a:lnTo>
                    <a:pt x="451168" y="1065691"/>
                  </a:lnTo>
                  <a:lnTo>
                    <a:pt x="451168" y="1066801"/>
                  </a:lnTo>
                  <a:lnTo>
                    <a:pt x="450058" y="1066801"/>
                  </a:lnTo>
                  <a:lnTo>
                    <a:pt x="450057" y="1066802"/>
                  </a:lnTo>
                  <a:lnTo>
                    <a:pt x="450056" y="1066801"/>
                  </a:lnTo>
                  <a:lnTo>
                    <a:pt x="448945" y="1066801"/>
                  </a:lnTo>
                  <a:lnTo>
                    <a:pt x="448945" y="1065690"/>
                  </a:lnTo>
                  <a:close/>
                  <a:moveTo>
                    <a:pt x="444500" y="1064578"/>
                  </a:moveTo>
                  <a:cubicBezTo>
                    <a:pt x="448945" y="1064578"/>
                    <a:pt x="448945" y="1064578"/>
                    <a:pt x="448945" y="1064578"/>
                  </a:cubicBezTo>
                  <a:cubicBezTo>
                    <a:pt x="448945" y="1069023"/>
                    <a:pt x="444500" y="1069023"/>
                    <a:pt x="444500" y="1069023"/>
                  </a:cubicBezTo>
                  <a:cubicBezTo>
                    <a:pt x="444500" y="1069023"/>
                    <a:pt x="444500" y="1069023"/>
                    <a:pt x="444500" y="1064578"/>
                  </a:cubicBezTo>
                  <a:close/>
                  <a:moveTo>
                    <a:pt x="1875789" y="1064577"/>
                  </a:moveTo>
                  <a:cubicBezTo>
                    <a:pt x="1880234" y="1064577"/>
                    <a:pt x="1880234" y="1064577"/>
                    <a:pt x="1880234" y="1064577"/>
                  </a:cubicBezTo>
                  <a:cubicBezTo>
                    <a:pt x="1880234" y="1064577"/>
                    <a:pt x="1880234" y="1064577"/>
                    <a:pt x="1880234" y="1069022"/>
                  </a:cubicBezTo>
                  <a:cubicBezTo>
                    <a:pt x="1880234" y="1069022"/>
                    <a:pt x="1880234" y="1069022"/>
                    <a:pt x="1875789" y="1069022"/>
                  </a:cubicBezTo>
                  <a:cubicBezTo>
                    <a:pt x="1875789" y="1069022"/>
                    <a:pt x="1875789" y="1064577"/>
                    <a:pt x="1875789" y="1064577"/>
                  </a:cubicBezTo>
                  <a:close/>
                  <a:moveTo>
                    <a:pt x="3556001" y="1063018"/>
                  </a:moveTo>
                  <a:cubicBezTo>
                    <a:pt x="3556001" y="1063018"/>
                    <a:pt x="3556001" y="1063018"/>
                    <a:pt x="3560617" y="1063018"/>
                  </a:cubicBezTo>
                  <a:cubicBezTo>
                    <a:pt x="3560617" y="1063018"/>
                    <a:pt x="3556001" y="1067657"/>
                    <a:pt x="3556001" y="1067657"/>
                  </a:cubicBezTo>
                  <a:cubicBezTo>
                    <a:pt x="3556001" y="1063018"/>
                    <a:pt x="3556001" y="1063018"/>
                    <a:pt x="3556001" y="1063018"/>
                  </a:cubicBezTo>
                  <a:close/>
                  <a:moveTo>
                    <a:pt x="5971295" y="1059894"/>
                  </a:moveTo>
                  <a:cubicBezTo>
                    <a:pt x="5975913" y="1059894"/>
                    <a:pt x="5980530" y="1059894"/>
                    <a:pt x="5980530" y="1059894"/>
                  </a:cubicBezTo>
                  <a:cubicBezTo>
                    <a:pt x="5980530" y="1064543"/>
                    <a:pt x="5980530" y="1064543"/>
                    <a:pt x="5980530" y="1064543"/>
                  </a:cubicBezTo>
                  <a:cubicBezTo>
                    <a:pt x="5980530" y="1064543"/>
                    <a:pt x="5980530" y="1064543"/>
                    <a:pt x="5975913" y="1064543"/>
                  </a:cubicBezTo>
                  <a:cubicBezTo>
                    <a:pt x="5975913" y="1064543"/>
                    <a:pt x="5975913" y="1059894"/>
                    <a:pt x="5971295" y="1059894"/>
                  </a:cubicBezTo>
                  <a:close/>
                  <a:moveTo>
                    <a:pt x="2345606" y="1054438"/>
                  </a:moveTo>
                  <a:cubicBezTo>
                    <a:pt x="2345606" y="1054438"/>
                    <a:pt x="2345606" y="1054438"/>
                    <a:pt x="2345606" y="1059086"/>
                  </a:cubicBezTo>
                  <a:cubicBezTo>
                    <a:pt x="2345606" y="1059086"/>
                    <a:pt x="2345606" y="1059086"/>
                    <a:pt x="2350212" y="1059086"/>
                  </a:cubicBezTo>
                  <a:cubicBezTo>
                    <a:pt x="2350212" y="1059086"/>
                    <a:pt x="2350212" y="1059086"/>
                    <a:pt x="2350212" y="1054438"/>
                  </a:cubicBezTo>
                  <a:cubicBezTo>
                    <a:pt x="2350212" y="1054438"/>
                    <a:pt x="2350212" y="1054438"/>
                    <a:pt x="2345606" y="1054438"/>
                  </a:cubicBezTo>
                  <a:close/>
                  <a:moveTo>
                    <a:pt x="188912" y="1049021"/>
                  </a:moveTo>
                  <a:cubicBezTo>
                    <a:pt x="188912" y="1053466"/>
                    <a:pt x="188912" y="1053466"/>
                    <a:pt x="193357" y="1053466"/>
                  </a:cubicBezTo>
                  <a:cubicBezTo>
                    <a:pt x="188912" y="1053466"/>
                    <a:pt x="188912" y="1053466"/>
                    <a:pt x="188912" y="1053466"/>
                  </a:cubicBezTo>
                  <a:cubicBezTo>
                    <a:pt x="188912" y="1053466"/>
                    <a:pt x="188912" y="1053466"/>
                    <a:pt x="188912" y="1049021"/>
                  </a:cubicBezTo>
                  <a:close/>
                  <a:moveTo>
                    <a:pt x="3532921" y="1044463"/>
                  </a:moveTo>
                  <a:cubicBezTo>
                    <a:pt x="3532921" y="1044463"/>
                    <a:pt x="3532921" y="1044463"/>
                    <a:pt x="3532921" y="1053741"/>
                  </a:cubicBezTo>
                  <a:cubicBezTo>
                    <a:pt x="3532921" y="1053741"/>
                    <a:pt x="3532921" y="1053741"/>
                    <a:pt x="3537537" y="1053741"/>
                  </a:cubicBezTo>
                  <a:cubicBezTo>
                    <a:pt x="3537537" y="1053741"/>
                    <a:pt x="3537537" y="1053741"/>
                    <a:pt x="3537537" y="1049102"/>
                  </a:cubicBezTo>
                  <a:cubicBezTo>
                    <a:pt x="3537537" y="1049102"/>
                    <a:pt x="3537537" y="1049102"/>
                    <a:pt x="3537537" y="1044463"/>
                  </a:cubicBezTo>
                  <a:cubicBezTo>
                    <a:pt x="3537537" y="1044463"/>
                    <a:pt x="3537537" y="1044463"/>
                    <a:pt x="3532921" y="1044463"/>
                  </a:cubicBezTo>
                  <a:close/>
                  <a:moveTo>
                    <a:pt x="3505225" y="1044463"/>
                  </a:moveTo>
                  <a:cubicBezTo>
                    <a:pt x="3505225" y="1044463"/>
                    <a:pt x="3505225" y="1044463"/>
                    <a:pt x="3505225" y="1049102"/>
                  </a:cubicBezTo>
                  <a:cubicBezTo>
                    <a:pt x="3509841" y="1049102"/>
                    <a:pt x="3509841" y="1049102"/>
                    <a:pt x="3509841" y="1049102"/>
                  </a:cubicBezTo>
                  <a:cubicBezTo>
                    <a:pt x="3509841" y="1049102"/>
                    <a:pt x="3509841" y="1049102"/>
                    <a:pt x="3509841" y="1047942"/>
                  </a:cubicBezTo>
                  <a:lnTo>
                    <a:pt x="3509841" y="1044463"/>
                  </a:lnTo>
                  <a:cubicBezTo>
                    <a:pt x="3509841" y="1044463"/>
                    <a:pt x="3509841" y="1044463"/>
                    <a:pt x="3505225" y="1044463"/>
                  </a:cubicBezTo>
                  <a:close/>
                  <a:moveTo>
                    <a:pt x="2354819" y="1040493"/>
                  </a:moveTo>
                  <a:cubicBezTo>
                    <a:pt x="2354819" y="1040493"/>
                    <a:pt x="2354819" y="1040493"/>
                    <a:pt x="2354819" y="1045141"/>
                  </a:cubicBezTo>
                  <a:cubicBezTo>
                    <a:pt x="2354819" y="1045141"/>
                    <a:pt x="2354819" y="1045141"/>
                    <a:pt x="2350212" y="1045141"/>
                  </a:cubicBezTo>
                  <a:cubicBezTo>
                    <a:pt x="2350212" y="1045141"/>
                    <a:pt x="2350212" y="1045141"/>
                    <a:pt x="2345606" y="1045141"/>
                  </a:cubicBezTo>
                  <a:cubicBezTo>
                    <a:pt x="2345606" y="1045141"/>
                    <a:pt x="2345606" y="1045141"/>
                    <a:pt x="2345606" y="1049790"/>
                  </a:cubicBezTo>
                  <a:cubicBezTo>
                    <a:pt x="2345606" y="1049790"/>
                    <a:pt x="2345606" y="1049790"/>
                    <a:pt x="2350212" y="1049790"/>
                  </a:cubicBezTo>
                  <a:cubicBezTo>
                    <a:pt x="2350212" y="1049790"/>
                    <a:pt x="2350212" y="1049790"/>
                    <a:pt x="2354819" y="1049790"/>
                  </a:cubicBezTo>
                  <a:cubicBezTo>
                    <a:pt x="2359425" y="1049790"/>
                    <a:pt x="2359425" y="1049790"/>
                    <a:pt x="2359425" y="1049790"/>
                  </a:cubicBezTo>
                  <a:cubicBezTo>
                    <a:pt x="2359425" y="1049790"/>
                    <a:pt x="2359425" y="1049790"/>
                    <a:pt x="2364031" y="1049790"/>
                  </a:cubicBezTo>
                  <a:cubicBezTo>
                    <a:pt x="2364031" y="1049790"/>
                    <a:pt x="2364031" y="1049790"/>
                    <a:pt x="2364031" y="1045141"/>
                  </a:cubicBezTo>
                  <a:cubicBezTo>
                    <a:pt x="2364031" y="1045141"/>
                    <a:pt x="2364031" y="1045141"/>
                    <a:pt x="2364031" y="1040493"/>
                  </a:cubicBezTo>
                  <a:cubicBezTo>
                    <a:pt x="2364031" y="1040493"/>
                    <a:pt x="2364031" y="1040493"/>
                    <a:pt x="2359425" y="1040493"/>
                  </a:cubicBezTo>
                  <a:cubicBezTo>
                    <a:pt x="2359425" y="1040493"/>
                    <a:pt x="2359425" y="1040493"/>
                    <a:pt x="2354819" y="1040493"/>
                  </a:cubicBezTo>
                  <a:close/>
                  <a:moveTo>
                    <a:pt x="213360" y="1040131"/>
                  </a:moveTo>
                  <a:cubicBezTo>
                    <a:pt x="213360" y="1040131"/>
                    <a:pt x="217805" y="1040131"/>
                    <a:pt x="217805" y="1040131"/>
                  </a:cubicBezTo>
                  <a:cubicBezTo>
                    <a:pt x="217805" y="1040131"/>
                    <a:pt x="213360" y="1040131"/>
                    <a:pt x="213360" y="1044576"/>
                  </a:cubicBezTo>
                  <a:cubicBezTo>
                    <a:pt x="213360" y="1040131"/>
                    <a:pt x="213360" y="1040131"/>
                    <a:pt x="213360" y="1040131"/>
                  </a:cubicBezTo>
                  <a:close/>
                  <a:moveTo>
                    <a:pt x="518954" y="1031241"/>
                  </a:moveTo>
                  <a:cubicBezTo>
                    <a:pt x="519568" y="1031241"/>
                    <a:pt x="520066" y="1031739"/>
                    <a:pt x="520066" y="1032353"/>
                  </a:cubicBezTo>
                  <a:cubicBezTo>
                    <a:pt x="520066" y="1032967"/>
                    <a:pt x="519568" y="1033465"/>
                    <a:pt x="518954" y="1033465"/>
                  </a:cubicBezTo>
                  <a:cubicBezTo>
                    <a:pt x="518339" y="1033465"/>
                    <a:pt x="517842" y="1032967"/>
                    <a:pt x="517842" y="1032353"/>
                  </a:cubicBezTo>
                  <a:cubicBezTo>
                    <a:pt x="517842" y="1031739"/>
                    <a:pt x="518339" y="1031241"/>
                    <a:pt x="518954" y="1031241"/>
                  </a:cubicBezTo>
                  <a:close/>
                  <a:moveTo>
                    <a:pt x="231140" y="1031241"/>
                  </a:moveTo>
                  <a:cubicBezTo>
                    <a:pt x="235585" y="1031241"/>
                    <a:pt x="235585" y="1031241"/>
                    <a:pt x="235585" y="1031241"/>
                  </a:cubicBezTo>
                  <a:lnTo>
                    <a:pt x="235585" y="1032353"/>
                  </a:lnTo>
                  <a:lnTo>
                    <a:pt x="235585" y="1035686"/>
                  </a:lnTo>
                  <a:cubicBezTo>
                    <a:pt x="231140" y="1035686"/>
                    <a:pt x="231140" y="1035686"/>
                    <a:pt x="231140" y="1031241"/>
                  </a:cubicBezTo>
                  <a:close/>
                  <a:moveTo>
                    <a:pt x="3500609" y="1030547"/>
                  </a:moveTo>
                  <a:lnTo>
                    <a:pt x="3500609" y="1035186"/>
                  </a:lnTo>
                  <a:lnTo>
                    <a:pt x="3500609" y="1039825"/>
                  </a:lnTo>
                  <a:cubicBezTo>
                    <a:pt x="3500609" y="1039825"/>
                    <a:pt x="3500609" y="1039825"/>
                    <a:pt x="3505225" y="1039825"/>
                  </a:cubicBezTo>
                  <a:cubicBezTo>
                    <a:pt x="3505225" y="1039825"/>
                    <a:pt x="3505225" y="1039825"/>
                    <a:pt x="3505225" y="1035186"/>
                  </a:cubicBezTo>
                  <a:cubicBezTo>
                    <a:pt x="3505225" y="1035186"/>
                    <a:pt x="3505225" y="1035186"/>
                    <a:pt x="3505225" y="1030547"/>
                  </a:cubicBezTo>
                  <a:cubicBezTo>
                    <a:pt x="3505225" y="1030547"/>
                    <a:pt x="3505225" y="1030547"/>
                    <a:pt x="3500609" y="1030547"/>
                  </a:cubicBezTo>
                  <a:close/>
                  <a:moveTo>
                    <a:pt x="3509841" y="1021270"/>
                  </a:moveTo>
                  <a:cubicBezTo>
                    <a:pt x="3509841" y="1021270"/>
                    <a:pt x="3509841" y="1021270"/>
                    <a:pt x="3509841" y="1025909"/>
                  </a:cubicBezTo>
                  <a:cubicBezTo>
                    <a:pt x="3509841" y="1030547"/>
                    <a:pt x="3509841" y="1030547"/>
                    <a:pt x="3509841" y="1030547"/>
                  </a:cubicBezTo>
                  <a:cubicBezTo>
                    <a:pt x="3509841" y="1030547"/>
                    <a:pt x="3509841" y="1030547"/>
                    <a:pt x="3514457" y="1030547"/>
                  </a:cubicBezTo>
                  <a:cubicBezTo>
                    <a:pt x="3514457" y="1030547"/>
                    <a:pt x="3514457" y="1030547"/>
                    <a:pt x="3514457" y="1025909"/>
                  </a:cubicBezTo>
                  <a:cubicBezTo>
                    <a:pt x="3514457" y="1025909"/>
                    <a:pt x="3514457" y="1025909"/>
                    <a:pt x="3514457" y="1021270"/>
                  </a:cubicBezTo>
                  <a:cubicBezTo>
                    <a:pt x="3514457" y="1021270"/>
                    <a:pt x="3514457" y="1021270"/>
                    <a:pt x="3509841" y="1021270"/>
                  </a:cubicBezTo>
                  <a:close/>
                  <a:moveTo>
                    <a:pt x="548957" y="1013461"/>
                  </a:moveTo>
                  <a:lnTo>
                    <a:pt x="551180" y="1013461"/>
                  </a:lnTo>
                  <a:lnTo>
                    <a:pt x="551180" y="1015684"/>
                  </a:lnTo>
                  <a:lnTo>
                    <a:pt x="548957" y="1015684"/>
                  </a:lnTo>
                  <a:close/>
                  <a:moveTo>
                    <a:pt x="2373243" y="1012603"/>
                  </a:moveTo>
                  <a:cubicBezTo>
                    <a:pt x="2373243" y="1017251"/>
                    <a:pt x="2373243" y="1017251"/>
                    <a:pt x="2373243" y="1017251"/>
                  </a:cubicBezTo>
                  <a:cubicBezTo>
                    <a:pt x="2368637" y="1017251"/>
                    <a:pt x="2368637" y="1017251"/>
                    <a:pt x="2368637" y="1017251"/>
                  </a:cubicBezTo>
                  <a:cubicBezTo>
                    <a:pt x="2368637" y="1021899"/>
                    <a:pt x="2368637" y="1021899"/>
                    <a:pt x="2368637" y="1021899"/>
                  </a:cubicBezTo>
                  <a:cubicBezTo>
                    <a:pt x="2364031" y="1021899"/>
                    <a:pt x="2364031" y="1021899"/>
                    <a:pt x="2364031" y="1021899"/>
                  </a:cubicBezTo>
                  <a:cubicBezTo>
                    <a:pt x="2364031" y="1021899"/>
                    <a:pt x="2364031" y="1021899"/>
                    <a:pt x="2364031" y="1026548"/>
                  </a:cubicBezTo>
                  <a:cubicBezTo>
                    <a:pt x="2364031" y="1026548"/>
                    <a:pt x="2364031" y="1026548"/>
                    <a:pt x="2364031" y="1031196"/>
                  </a:cubicBezTo>
                  <a:cubicBezTo>
                    <a:pt x="2364031" y="1031196"/>
                    <a:pt x="2364031" y="1031196"/>
                    <a:pt x="2359425" y="1031196"/>
                  </a:cubicBezTo>
                  <a:cubicBezTo>
                    <a:pt x="2359425" y="1031196"/>
                    <a:pt x="2359425" y="1031196"/>
                    <a:pt x="2354819" y="1031196"/>
                  </a:cubicBezTo>
                  <a:cubicBezTo>
                    <a:pt x="2354819" y="1031196"/>
                    <a:pt x="2354819" y="1031196"/>
                    <a:pt x="2354819" y="1035844"/>
                  </a:cubicBezTo>
                  <a:cubicBezTo>
                    <a:pt x="2359425" y="1035844"/>
                    <a:pt x="2359425" y="1035844"/>
                    <a:pt x="2359425" y="1035844"/>
                  </a:cubicBezTo>
                  <a:cubicBezTo>
                    <a:pt x="2359425" y="1035844"/>
                    <a:pt x="2359425" y="1035844"/>
                    <a:pt x="2364031" y="1035844"/>
                  </a:cubicBezTo>
                  <a:cubicBezTo>
                    <a:pt x="2364031" y="1035844"/>
                    <a:pt x="2364031" y="1035844"/>
                    <a:pt x="2368637" y="1035844"/>
                  </a:cubicBezTo>
                  <a:cubicBezTo>
                    <a:pt x="2368637" y="1035844"/>
                    <a:pt x="2368637" y="1035844"/>
                    <a:pt x="2373243" y="1035844"/>
                  </a:cubicBezTo>
                  <a:cubicBezTo>
                    <a:pt x="2373243" y="1035844"/>
                    <a:pt x="2373243" y="1035844"/>
                    <a:pt x="2377849" y="1035844"/>
                  </a:cubicBezTo>
                  <a:cubicBezTo>
                    <a:pt x="2377849" y="1035844"/>
                    <a:pt x="2377849" y="1035844"/>
                    <a:pt x="2377849" y="1031196"/>
                  </a:cubicBezTo>
                  <a:cubicBezTo>
                    <a:pt x="2377849" y="1031196"/>
                    <a:pt x="2377849" y="1026548"/>
                    <a:pt x="2377849" y="1026548"/>
                  </a:cubicBezTo>
                  <a:cubicBezTo>
                    <a:pt x="2377849" y="1026548"/>
                    <a:pt x="2377849" y="1026548"/>
                    <a:pt x="2373243" y="1026548"/>
                  </a:cubicBezTo>
                  <a:cubicBezTo>
                    <a:pt x="2373243" y="1026548"/>
                    <a:pt x="2373243" y="1026548"/>
                    <a:pt x="2373243" y="1031196"/>
                  </a:cubicBezTo>
                  <a:cubicBezTo>
                    <a:pt x="2373243" y="1031196"/>
                    <a:pt x="2373243" y="1031196"/>
                    <a:pt x="2368637" y="1031196"/>
                  </a:cubicBezTo>
                  <a:cubicBezTo>
                    <a:pt x="2368637" y="1031196"/>
                    <a:pt x="2368637" y="1031196"/>
                    <a:pt x="2368637" y="1026548"/>
                  </a:cubicBezTo>
                  <a:cubicBezTo>
                    <a:pt x="2368637" y="1021899"/>
                    <a:pt x="2368637" y="1021899"/>
                    <a:pt x="2368637" y="1021899"/>
                  </a:cubicBezTo>
                  <a:cubicBezTo>
                    <a:pt x="2373243" y="1021899"/>
                    <a:pt x="2373243" y="1021899"/>
                    <a:pt x="2373243" y="1021899"/>
                  </a:cubicBezTo>
                  <a:cubicBezTo>
                    <a:pt x="2377849" y="1021899"/>
                    <a:pt x="2377849" y="1021899"/>
                    <a:pt x="2377849" y="1021899"/>
                  </a:cubicBezTo>
                  <a:cubicBezTo>
                    <a:pt x="2377849" y="1017251"/>
                    <a:pt x="2377849" y="1017251"/>
                    <a:pt x="2377849" y="1017251"/>
                  </a:cubicBezTo>
                  <a:cubicBezTo>
                    <a:pt x="2382455" y="1017251"/>
                    <a:pt x="2382455" y="1017251"/>
                    <a:pt x="2382455" y="1017251"/>
                  </a:cubicBezTo>
                  <a:cubicBezTo>
                    <a:pt x="2382455" y="1012603"/>
                    <a:pt x="2382455" y="1012603"/>
                    <a:pt x="2382455" y="1012603"/>
                  </a:cubicBezTo>
                  <a:cubicBezTo>
                    <a:pt x="2377849" y="1012603"/>
                    <a:pt x="2377849" y="1012603"/>
                    <a:pt x="2377849" y="1012603"/>
                  </a:cubicBezTo>
                  <a:cubicBezTo>
                    <a:pt x="2373243" y="1012603"/>
                    <a:pt x="2373243" y="1012603"/>
                    <a:pt x="2373243" y="1012603"/>
                  </a:cubicBezTo>
                  <a:close/>
                  <a:moveTo>
                    <a:pt x="568960" y="1009016"/>
                  </a:moveTo>
                  <a:lnTo>
                    <a:pt x="571183" y="1009016"/>
                  </a:lnTo>
                  <a:lnTo>
                    <a:pt x="571183" y="1011239"/>
                  </a:lnTo>
                  <a:lnTo>
                    <a:pt x="568960" y="1011239"/>
                  </a:lnTo>
                  <a:close/>
                  <a:moveTo>
                    <a:pt x="564515" y="1009016"/>
                  </a:moveTo>
                  <a:lnTo>
                    <a:pt x="565627" y="1009016"/>
                  </a:lnTo>
                  <a:lnTo>
                    <a:pt x="566738" y="1009016"/>
                  </a:lnTo>
                  <a:lnTo>
                    <a:pt x="566738" y="1010127"/>
                  </a:lnTo>
                  <a:lnTo>
                    <a:pt x="566739" y="1010128"/>
                  </a:lnTo>
                  <a:lnTo>
                    <a:pt x="566738" y="1010129"/>
                  </a:lnTo>
                  <a:lnTo>
                    <a:pt x="566738" y="1011239"/>
                  </a:lnTo>
                  <a:lnTo>
                    <a:pt x="565628" y="1011239"/>
                  </a:lnTo>
                  <a:lnTo>
                    <a:pt x="565627" y="1011240"/>
                  </a:lnTo>
                  <a:lnTo>
                    <a:pt x="565626" y="1011239"/>
                  </a:lnTo>
                  <a:lnTo>
                    <a:pt x="564515" y="1011239"/>
                  </a:lnTo>
                  <a:lnTo>
                    <a:pt x="564515" y="1010128"/>
                  </a:lnTo>
                  <a:close/>
                  <a:moveTo>
                    <a:pt x="3537537" y="1007354"/>
                  </a:moveTo>
                  <a:cubicBezTo>
                    <a:pt x="3537537" y="1007354"/>
                    <a:pt x="3537537" y="1011992"/>
                    <a:pt x="3537537" y="1011992"/>
                  </a:cubicBezTo>
                  <a:cubicBezTo>
                    <a:pt x="3537537" y="1011992"/>
                    <a:pt x="3537537" y="1011992"/>
                    <a:pt x="3537537" y="1016631"/>
                  </a:cubicBezTo>
                  <a:cubicBezTo>
                    <a:pt x="3537537" y="1016631"/>
                    <a:pt x="3537537" y="1016631"/>
                    <a:pt x="3537537" y="1021270"/>
                  </a:cubicBezTo>
                  <a:cubicBezTo>
                    <a:pt x="3537537" y="1021270"/>
                    <a:pt x="3537537" y="1025909"/>
                    <a:pt x="3537537" y="1025909"/>
                  </a:cubicBezTo>
                  <a:cubicBezTo>
                    <a:pt x="3537537" y="1025909"/>
                    <a:pt x="3537537" y="1030547"/>
                    <a:pt x="3537537" y="1030547"/>
                  </a:cubicBezTo>
                  <a:cubicBezTo>
                    <a:pt x="3542153" y="1021270"/>
                    <a:pt x="3542153" y="1016631"/>
                    <a:pt x="3542153" y="1007354"/>
                  </a:cubicBezTo>
                  <a:cubicBezTo>
                    <a:pt x="3542153" y="1007354"/>
                    <a:pt x="3542153" y="1007354"/>
                    <a:pt x="3537537" y="1007354"/>
                  </a:cubicBezTo>
                  <a:close/>
                  <a:moveTo>
                    <a:pt x="2405485" y="1003306"/>
                  </a:moveTo>
                  <a:cubicBezTo>
                    <a:pt x="2405485" y="1003306"/>
                    <a:pt x="2405485" y="1003306"/>
                    <a:pt x="2410091" y="1003306"/>
                  </a:cubicBezTo>
                  <a:cubicBezTo>
                    <a:pt x="2410091" y="1003306"/>
                    <a:pt x="2410091" y="1003306"/>
                    <a:pt x="2410091" y="1007954"/>
                  </a:cubicBezTo>
                  <a:cubicBezTo>
                    <a:pt x="2410091" y="1007954"/>
                    <a:pt x="2410091" y="1007954"/>
                    <a:pt x="2405485" y="1007954"/>
                  </a:cubicBezTo>
                  <a:cubicBezTo>
                    <a:pt x="2405485" y="1007954"/>
                    <a:pt x="2405485" y="1007954"/>
                    <a:pt x="2405485" y="1003306"/>
                  </a:cubicBezTo>
                  <a:close/>
                  <a:moveTo>
                    <a:pt x="2410091" y="998658"/>
                  </a:moveTo>
                  <a:cubicBezTo>
                    <a:pt x="2410091" y="998658"/>
                    <a:pt x="2410091" y="998658"/>
                    <a:pt x="2414697" y="998658"/>
                  </a:cubicBezTo>
                  <a:cubicBezTo>
                    <a:pt x="2414697" y="998658"/>
                    <a:pt x="2414697" y="998658"/>
                    <a:pt x="2414697" y="1003306"/>
                  </a:cubicBezTo>
                  <a:cubicBezTo>
                    <a:pt x="2410091" y="1003306"/>
                    <a:pt x="2410091" y="1003306"/>
                    <a:pt x="2410091" y="1003306"/>
                  </a:cubicBezTo>
                  <a:cubicBezTo>
                    <a:pt x="2410091" y="998658"/>
                    <a:pt x="2410091" y="998658"/>
                    <a:pt x="2410091" y="998658"/>
                  </a:cubicBezTo>
                  <a:close/>
                  <a:moveTo>
                    <a:pt x="328930" y="993458"/>
                  </a:moveTo>
                  <a:cubicBezTo>
                    <a:pt x="328930" y="993458"/>
                    <a:pt x="328930" y="993458"/>
                    <a:pt x="333375" y="993458"/>
                  </a:cubicBezTo>
                  <a:cubicBezTo>
                    <a:pt x="328930" y="997903"/>
                    <a:pt x="328930" y="997903"/>
                    <a:pt x="328930" y="997903"/>
                  </a:cubicBezTo>
                  <a:cubicBezTo>
                    <a:pt x="328930" y="997903"/>
                    <a:pt x="328930" y="997903"/>
                    <a:pt x="328930" y="993458"/>
                  </a:cubicBezTo>
                  <a:close/>
                  <a:moveTo>
                    <a:pt x="3537537" y="993438"/>
                  </a:moveTo>
                  <a:cubicBezTo>
                    <a:pt x="3537537" y="993438"/>
                    <a:pt x="3537537" y="993438"/>
                    <a:pt x="3537537" y="998076"/>
                  </a:cubicBezTo>
                  <a:cubicBezTo>
                    <a:pt x="3537537" y="998076"/>
                    <a:pt x="3537537" y="998076"/>
                    <a:pt x="3537537" y="1002715"/>
                  </a:cubicBezTo>
                  <a:cubicBezTo>
                    <a:pt x="3537537" y="1002715"/>
                    <a:pt x="3537537" y="1002715"/>
                    <a:pt x="3542153" y="1002715"/>
                  </a:cubicBezTo>
                  <a:cubicBezTo>
                    <a:pt x="3542153" y="1002715"/>
                    <a:pt x="3542153" y="1002715"/>
                    <a:pt x="3542153" y="993438"/>
                  </a:cubicBezTo>
                  <a:cubicBezTo>
                    <a:pt x="3542153" y="993438"/>
                    <a:pt x="3542153" y="993438"/>
                    <a:pt x="3537537" y="993438"/>
                  </a:cubicBezTo>
                  <a:close/>
                  <a:moveTo>
                    <a:pt x="2402521" y="989012"/>
                  </a:moveTo>
                  <a:cubicBezTo>
                    <a:pt x="2406966" y="989012"/>
                    <a:pt x="2406966" y="989012"/>
                    <a:pt x="2406966" y="989012"/>
                  </a:cubicBezTo>
                  <a:cubicBezTo>
                    <a:pt x="2411411" y="989012"/>
                    <a:pt x="2411411" y="989012"/>
                    <a:pt x="2411411" y="989012"/>
                  </a:cubicBezTo>
                  <a:cubicBezTo>
                    <a:pt x="2411411" y="993457"/>
                    <a:pt x="2411411" y="993457"/>
                    <a:pt x="2411411" y="993457"/>
                  </a:cubicBezTo>
                  <a:cubicBezTo>
                    <a:pt x="2406966" y="993457"/>
                    <a:pt x="2406966" y="993457"/>
                    <a:pt x="2406966" y="993457"/>
                  </a:cubicBezTo>
                  <a:cubicBezTo>
                    <a:pt x="2406966" y="993457"/>
                    <a:pt x="2402521" y="993457"/>
                    <a:pt x="2402521" y="993457"/>
                  </a:cubicBezTo>
                  <a:cubicBezTo>
                    <a:pt x="2402521" y="993457"/>
                    <a:pt x="2402521" y="989012"/>
                    <a:pt x="2402521" y="989012"/>
                  </a:cubicBezTo>
                  <a:close/>
                  <a:moveTo>
                    <a:pt x="620077" y="980123"/>
                  </a:moveTo>
                  <a:lnTo>
                    <a:pt x="622300" y="980123"/>
                  </a:lnTo>
                  <a:lnTo>
                    <a:pt x="622300" y="982346"/>
                  </a:lnTo>
                  <a:lnTo>
                    <a:pt x="620077" y="982346"/>
                  </a:lnTo>
                  <a:close/>
                  <a:moveTo>
                    <a:pt x="364490" y="980123"/>
                  </a:moveTo>
                  <a:lnTo>
                    <a:pt x="366713" y="980123"/>
                  </a:lnTo>
                  <a:lnTo>
                    <a:pt x="368935" y="980123"/>
                  </a:lnTo>
                  <a:cubicBezTo>
                    <a:pt x="368935" y="984568"/>
                    <a:pt x="368935" y="984568"/>
                    <a:pt x="368935" y="984568"/>
                  </a:cubicBezTo>
                  <a:lnTo>
                    <a:pt x="366713" y="984568"/>
                  </a:lnTo>
                  <a:lnTo>
                    <a:pt x="364490" y="984568"/>
                  </a:lnTo>
                  <a:close/>
                  <a:moveTo>
                    <a:pt x="1912638" y="980064"/>
                  </a:moveTo>
                  <a:cubicBezTo>
                    <a:pt x="1912638" y="980064"/>
                    <a:pt x="1912638" y="980064"/>
                    <a:pt x="1912638" y="984712"/>
                  </a:cubicBezTo>
                  <a:cubicBezTo>
                    <a:pt x="1912638" y="989361"/>
                    <a:pt x="1912638" y="989361"/>
                    <a:pt x="1912638" y="989361"/>
                  </a:cubicBezTo>
                  <a:cubicBezTo>
                    <a:pt x="1912638" y="989361"/>
                    <a:pt x="1912638" y="989361"/>
                    <a:pt x="1917244" y="989361"/>
                  </a:cubicBezTo>
                  <a:cubicBezTo>
                    <a:pt x="1917244" y="989361"/>
                    <a:pt x="1917244" y="989361"/>
                    <a:pt x="1917244" y="984712"/>
                  </a:cubicBezTo>
                  <a:cubicBezTo>
                    <a:pt x="1917244" y="980064"/>
                    <a:pt x="1917244" y="980064"/>
                    <a:pt x="1917244" y="980064"/>
                  </a:cubicBezTo>
                  <a:cubicBezTo>
                    <a:pt x="1917244" y="980064"/>
                    <a:pt x="1917244" y="980064"/>
                    <a:pt x="1912638" y="980064"/>
                  </a:cubicBezTo>
                  <a:close/>
                  <a:moveTo>
                    <a:pt x="3537537" y="979522"/>
                  </a:moveTo>
                  <a:cubicBezTo>
                    <a:pt x="3537537" y="979522"/>
                    <a:pt x="3537537" y="979522"/>
                    <a:pt x="3537537" y="984160"/>
                  </a:cubicBezTo>
                  <a:cubicBezTo>
                    <a:pt x="3537537" y="988799"/>
                    <a:pt x="3537537" y="988799"/>
                    <a:pt x="3537537" y="988799"/>
                  </a:cubicBezTo>
                  <a:cubicBezTo>
                    <a:pt x="3537537" y="988799"/>
                    <a:pt x="3542153" y="988799"/>
                    <a:pt x="3542153" y="988799"/>
                  </a:cubicBezTo>
                  <a:cubicBezTo>
                    <a:pt x="3542153" y="988799"/>
                    <a:pt x="3542153" y="988799"/>
                    <a:pt x="3542153" y="984160"/>
                  </a:cubicBezTo>
                  <a:cubicBezTo>
                    <a:pt x="3542153" y="984160"/>
                    <a:pt x="3542153" y="984160"/>
                    <a:pt x="3542153" y="979522"/>
                  </a:cubicBezTo>
                  <a:cubicBezTo>
                    <a:pt x="3542153" y="979522"/>
                    <a:pt x="3537537" y="979522"/>
                    <a:pt x="3537537" y="979522"/>
                  </a:cubicBezTo>
                  <a:close/>
                  <a:moveTo>
                    <a:pt x="3523689" y="979522"/>
                  </a:moveTo>
                  <a:cubicBezTo>
                    <a:pt x="3523689" y="984160"/>
                    <a:pt x="3523689" y="984160"/>
                    <a:pt x="3523689" y="984160"/>
                  </a:cubicBezTo>
                  <a:cubicBezTo>
                    <a:pt x="3523689" y="988799"/>
                    <a:pt x="3523689" y="988799"/>
                    <a:pt x="3523689" y="988799"/>
                  </a:cubicBezTo>
                  <a:cubicBezTo>
                    <a:pt x="3523689" y="988799"/>
                    <a:pt x="3523689" y="993438"/>
                    <a:pt x="3523689" y="993438"/>
                  </a:cubicBezTo>
                  <a:cubicBezTo>
                    <a:pt x="3523689" y="993438"/>
                    <a:pt x="3523689" y="993438"/>
                    <a:pt x="3523689" y="998076"/>
                  </a:cubicBezTo>
                  <a:cubicBezTo>
                    <a:pt x="3523689" y="998076"/>
                    <a:pt x="3523689" y="998076"/>
                    <a:pt x="3519073" y="998076"/>
                  </a:cubicBezTo>
                  <a:cubicBezTo>
                    <a:pt x="3519073" y="998076"/>
                    <a:pt x="3519073" y="998076"/>
                    <a:pt x="3519073" y="1007354"/>
                  </a:cubicBezTo>
                  <a:cubicBezTo>
                    <a:pt x="3519073" y="1007354"/>
                    <a:pt x="3519073" y="1007354"/>
                    <a:pt x="3523689" y="1007354"/>
                  </a:cubicBezTo>
                  <a:cubicBezTo>
                    <a:pt x="3523689" y="1007354"/>
                    <a:pt x="3523689" y="1007354"/>
                    <a:pt x="3523689" y="1011992"/>
                  </a:cubicBezTo>
                  <a:cubicBezTo>
                    <a:pt x="3523689" y="1011992"/>
                    <a:pt x="3523689" y="1011992"/>
                    <a:pt x="3523689" y="1016631"/>
                  </a:cubicBezTo>
                  <a:cubicBezTo>
                    <a:pt x="3523689" y="1016631"/>
                    <a:pt x="3523689" y="1016631"/>
                    <a:pt x="3528305" y="1016631"/>
                  </a:cubicBezTo>
                  <a:cubicBezTo>
                    <a:pt x="3528305" y="1016631"/>
                    <a:pt x="3523689" y="1016631"/>
                    <a:pt x="3523689" y="1021270"/>
                  </a:cubicBezTo>
                  <a:cubicBezTo>
                    <a:pt x="3523689" y="1025909"/>
                    <a:pt x="3523689" y="1025909"/>
                    <a:pt x="3523689" y="1030547"/>
                  </a:cubicBezTo>
                  <a:cubicBezTo>
                    <a:pt x="3523689" y="1030547"/>
                    <a:pt x="3523689" y="1030547"/>
                    <a:pt x="3523689" y="1035186"/>
                  </a:cubicBezTo>
                  <a:cubicBezTo>
                    <a:pt x="3523689" y="1035186"/>
                    <a:pt x="3523689" y="1035186"/>
                    <a:pt x="3523689" y="1039825"/>
                  </a:cubicBezTo>
                  <a:cubicBezTo>
                    <a:pt x="3523689" y="1044463"/>
                    <a:pt x="3523689" y="1044463"/>
                    <a:pt x="3523689" y="1044463"/>
                  </a:cubicBezTo>
                  <a:cubicBezTo>
                    <a:pt x="3523689" y="1044463"/>
                    <a:pt x="3523689" y="1044463"/>
                    <a:pt x="3528305" y="1039825"/>
                  </a:cubicBezTo>
                  <a:cubicBezTo>
                    <a:pt x="3528305" y="1039825"/>
                    <a:pt x="3528305" y="1039825"/>
                    <a:pt x="3528305" y="1035186"/>
                  </a:cubicBezTo>
                  <a:cubicBezTo>
                    <a:pt x="3528305" y="1035186"/>
                    <a:pt x="3528305" y="1035186"/>
                    <a:pt x="3528305" y="1030547"/>
                  </a:cubicBezTo>
                  <a:cubicBezTo>
                    <a:pt x="3528305" y="1025909"/>
                    <a:pt x="3528305" y="1025909"/>
                    <a:pt x="3528305" y="1025909"/>
                  </a:cubicBezTo>
                  <a:cubicBezTo>
                    <a:pt x="3528305" y="1025909"/>
                    <a:pt x="3528305" y="1025909"/>
                    <a:pt x="3528305" y="1021270"/>
                  </a:cubicBezTo>
                  <a:cubicBezTo>
                    <a:pt x="3528305" y="1021270"/>
                    <a:pt x="3528305" y="1021270"/>
                    <a:pt x="3528305" y="1016631"/>
                  </a:cubicBezTo>
                  <a:cubicBezTo>
                    <a:pt x="3528305" y="1016631"/>
                    <a:pt x="3528305" y="1016631"/>
                    <a:pt x="3528305" y="1011992"/>
                  </a:cubicBezTo>
                  <a:cubicBezTo>
                    <a:pt x="3528305" y="1011992"/>
                    <a:pt x="3528305" y="1011992"/>
                    <a:pt x="3528305" y="1007354"/>
                  </a:cubicBezTo>
                  <a:cubicBezTo>
                    <a:pt x="3528305" y="1002715"/>
                    <a:pt x="3528305" y="1002715"/>
                    <a:pt x="3528305" y="998076"/>
                  </a:cubicBezTo>
                  <a:cubicBezTo>
                    <a:pt x="3528305" y="993438"/>
                    <a:pt x="3528305" y="993438"/>
                    <a:pt x="3528305" y="993438"/>
                  </a:cubicBezTo>
                  <a:cubicBezTo>
                    <a:pt x="3528305" y="993438"/>
                    <a:pt x="3528305" y="993438"/>
                    <a:pt x="3528305" y="988799"/>
                  </a:cubicBezTo>
                  <a:cubicBezTo>
                    <a:pt x="3528305" y="988799"/>
                    <a:pt x="3528305" y="984160"/>
                    <a:pt x="3528305" y="984160"/>
                  </a:cubicBezTo>
                  <a:cubicBezTo>
                    <a:pt x="3528305" y="984160"/>
                    <a:pt x="3528305" y="984160"/>
                    <a:pt x="3528305" y="979522"/>
                  </a:cubicBezTo>
                  <a:cubicBezTo>
                    <a:pt x="3528305" y="979522"/>
                    <a:pt x="3528305" y="979522"/>
                    <a:pt x="3523689" y="979522"/>
                  </a:cubicBezTo>
                  <a:close/>
                  <a:moveTo>
                    <a:pt x="3509841" y="979522"/>
                  </a:moveTo>
                  <a:cubicBezTo>
                    <a:pt x="3509841" y="984160"/>
                    <a:pt x="3509841" y="984160"/>
                    <a:pt x="3509841" y="984160"/>
                  </a:cubicBezTo>
                  <a:cubicBezTo>
                    <a:pt x="3509841" y="984160"/>
                    <a:pt x="3509841" y="984160"/>
                    <a:pt x="3509841" y="998076"/>
                  </a:cubicBezTo>
                  <a:cubicBezTo>
                    <a:pt x="3509841" y="998076"/>
                    <a:pt x="3509841" y="998076"/>
                    <a:pt x="3509841" y="1007354"/>
                  </a:cubicBezTo>
                  <a:cubicBezTo>
                    <a:pt x="3509841" y="1007354"/>
                    <a:pt x="3509841" y="1007354"/>
                    <a:pt x="3509841" y="1011992"/>
                  </a:cubicBezTo>
                  <a:cubicBezTo>
                    <a:pt x="3514457" y="1011992"/>
                    <a:pt x="3514457" y="1011992"/>
                    <a:pt x="3514457" y="1011992"/>
                  </a:cubicBezTo>
                  <a:cubicBezTo>
                    <a:pt x="3514457" y="1011992"/>
                    <a:pt x="3514457" y="1007354"/>
                    <a:pt x="3514457" y="1007354"/>
                  </a:cubicBezTo>
                  <a:cubicBezTo>
                    <a:pt x="3514457" y="1007354"/>
                    <a:pt x="3514457" y="1007354"/>
                    <a:pt x="3514457" y="1002715"/>
                  </a:cubicBezTo>
                  <a:cubicBezTo>
                    <a:pt x="3514457" y="1002715"/>
                    <a:pt x="3514457" y="998076"/>
                    <a:pt x="3514457" y="998076"/>
                  </a:cubicBezTo>
                  <a:cubicBezTo>
                    <a:pt x="3514457" y="998076"/>
                    <a:pt x="3514457" y="998076"/>
                    <a:pt x="3514457" y="993438"/>
                  </a:cubicBezTo>
                  <a:cubicBezTo>
                    <a:pt x="3514457" y="993438"/>
                    <a:pt x="3514457" y="993438"/>
                    <a:pt x="3514457" y="988799"/>
                  </a:cubicBezTo>
                  <a:cubicBezTo>
                    <a:pt x="3514457" y="984160"/>
                    <a:pt x="3514457" y="984160"/>
                    <a:pt x="3514457" y="984160"/>
                  </a:cubicBezTo>
                  <a:cubicBezTo>
                    <a:pt x="3514457" y="984160"/>
                    <a:pt x="3514457" y="984160"/>
                    <a:pt x="3514457" y="979522"/>
                  </a:cubicBezTo>
                  <a:cubicBezTo>
                    <a:pt x="3514457" y="979522"/>
                    <a:pt x="3514457" y="979522"/>
                    <a:pt x="3509841" y="979522"/>
                  </a:cubicBezTo>
                  <a:close/>
                  <a:moveTo>
                    <a:pt x="368935" y="975678"/>
                  </a:moveTo>
                  <a:cubicBezTo>
                    <a:pt x="373380" y="975678"/>
                    <a:pt x="373380" y="975678"/>
                    <a:pt x="373380" y="975678"/>
                  </a:cubicBezTo>
                  <a:cubicBezTo>
                    <a:pt x="373380" y="980123"/>
                    <a:pt x="373380" y="980123"/>
                    <a:pt x="373380" y="980123"/>
                  </a:cubicBezTo>
                  <a:lnTo>
                    <a:pt x="368935" y="980123"/>
                  </a:lnTo>
                  <a:cubicBezTo>
                    <a:pt x="368935" y="980123"/>
                    <a:pt x="368935" y="980123"/>
                    <a:pt x="368935" y="975678"/>
                  </a:cubicBezTo>
                  <a:close/>
                  <a:moveTo>
                    <a:pt x="2166936" y="975677"/>
                  </a:moveTo>
                  <a:cubicBezTo>
                    <a:pt x="2166936" y="975677"/>
                    <a:pt x="2171381" y="975677"/>
                    <a:pt x="2171381" y="975677"/>
                  </a:cubicBezTo>
                  <a:cubicBezTo>
                    <a:pt x="2171381" y="975677"/>
                    <a:pt x="2171381" y="975677"/>
                    <a:pt x="2171381" y="980122"/>
                  </a:cubicBezTo>
                  <a:cubicBezTo>
                    <a:pt x="2166936" y="980122"/>
                    <a:pt x="2166936" y="980122"/>
                    <a:pt x="2166936" y="980122"/>
                  </a:cubicBezTo>
                  <a:cubicBezTo>
                    <a:pt x="2166936" y="975677"/>
                    <a:pt x="2166936" y="975677"/>
                    <a:pt x="2166936" y="975677"/>
                  </a:cubicBezTo>
                  <a:close/>
                  <a:moveTo>
                    <a:pt x="2428515" y="975416"/>
                  </a:moveTo>
                  <a:cubicBezTo>
                    <a:pt x="2428515" y="975416"/>
                    <a:pt x="2428515" y="975416"/>
                    <a:pt x="2433121" y="975416"/>
                  </a:cubicBezTo>
                  <a:cubicBezTo>
                    <a:pt x="2433121" y="975416"/>
                    <a:pt x="2433121" y="975416"/>
                    <a:pt x="2433121" y="980064"/>
                  </a:cubicBezTo>
                  <a:cubicBezTo>
                    <a:pt x="2433121" y="980064"/>
                    <a:pt x="2433121" y="980064"/>
                    <a:pt x="2433121" y="984712"/>
                  </a:cubicBezTo>
                  <a:cubicBezTo>
                    <a:pt x="2433121" y="984712"/>
                    <a:pt x="2433121" y="984712"/>
                    <a:pt x="2428515" y="984712"/>
                  </a:cubicBezTo>
                  <a:cubicBezTo>
                    <a:pt x="2428515" y="984712"/>
                    <a:pt x="2428515" y="984712"/>
                    <a:pt x="2423909" y="984712"/>
                  </a:cubicBezTo>
                  <a:cubicBezTo>
                    <a:pt x="2423909" y="989361"/>
                    <a:pt x="2423909" y="989361"/>
                    <a:pt x="2423909" y="989361"/>
                  </a:cubicBezTo>
                  <a:cubicBezTo>
                    <a:pt x="2423909" y="989361"/>
                    <a:pt x="2423909" y="989361"/>
                    <a:pt x="2423909" y="994009"/>
                  </a:cubicBezTo>
                  <a:cubicBezTo>
                    <a:pt x="2423909" y="994009"/>
                    <a:pt x="2423909" y="994009"/>
                    <a:pt x="2419303" y="994009"/>
                  </a:cubicBezTo>
                  <a:cubicBezTo>
                    <a:pt x="2419303" y="994009"/>
                    <a:pt x="2419303" y="994009"/>
                    <a:pt x="2419303" y="998658"/>
                  </a:cubicBezTo>
                  <a:cubicBezTo>
                    <a:pt x="2419303" y="998658"/>
                    <a:pt x="2419303" y="998658"/>
                    <a:pt x="2414697" y="998658"/>
                  </a:cubicBezTo>
                  <a:cubicBezTo>
                    <a:pt x="2414697" y="998658"/>
                    <a:pt x="2414697" y="998658"/>
                    <a:pt x="2414697" y="994009"/>
                  </a:cubicBezTo>
                  <a:cubicBezTo>
                    <a:pt x="2414697" y="994009"/>
                    <a:pt x="2414697" y="994009"/>
                    <a:pt x="2414697" y="989361"/>
                  </a:cubicBezTo>
                  <a:cubicBezTo>
                    <a:pt x="2419303" y="989361"/>
                    <a:pt x="2419303" y="989361"/>
                    <a:pt x="2419303" y="989361"/>
                  </a:cubicBezTo>
                  <a:cubicBezTo>
                    <a:pt x="2419303" y="989361"/>
                    <a:pt x="2419303" y="989361"/>
                    <a:pt x="2419303" y="984712"/>
                  </a:cubicBezTo>
                  <a:cubicBezTo>
                    <a:pt x="2419303" y="980064"/>
                    <a:pt x="2419303" y="980064"/>
                    <a:pt x="2419303" y="980064"/>
                  </a:cubicBezTo>
                  <a:cubicBezTo>
                    <a:pt x="2423909" y="980064"/>
                    <a:pt x="2423909" y="980064"/>
                    <a:pt x="2423909" y="980064"/>
                  </a:cubicBezTo>
                  <a:cubicBezTo>
                    <a:pt x="2428515" y="980064"/>
                    <a:pt x="2428515" y="980064"/>
                    <a:pt x="2428515" y="980064"/>
                  </a:cubicBezTo>
                  <a:cubicBezTo>
                    <a:pt x="2428515" y="975416"/>
                    <a:pt x="2428515" y="975416"/>
                    <a:pt x="2428515" y="975416"/>
                  </a:cubicBezTo>
                  <a:close/>
                  <a:moveTo>
                    <a:pt x="395605" y="971233"/>
                  </a:moveTo>
                  <a:lnTo>
                    <a:pt x="395605" y="971282"/>
                  </a:lnTo>
                  <a:lnTo>
                    <a:pt x="397482" y="971282"/>
                  </a:lnTo>
                  <a:lnTo>
                    <a:pt x="397482" y="971233"/>
                  </a:lnTo>
                  <a:close/>
                  <a:moveTo>
                    <a:pt x="1926456" y="970767"/>
                  </a:moveTo>
                  <a:cubicBezTo>
                    <a:pt x="1926456" y="975416"/>
                    <a:pt x="1926456" y="975416"/>
                    <a:pt x="1926456" y="975416"/>
                  </a:cubicBezTo>
                  <a:cubicBezTo>
                    <a:pt x="1926456" y="975416"/>
                    <a:pt x="1926456" y="975416"/>
                    <a:pt x="1926456" y="980064"/>
                  </a:cubicBezTo>
                  <a:cubicBezTo>
                    <a:pt x="1931062" y="980064"/>
                    <a:pt x="1931062" y="980064"/>
                    <a:pt x="1931062" y="980064"/>
                  </a:cubicBezTo>
                  <a:cubicBezTo>
                    <a:pt x="1931062" y="980064"/>
                    <a:pt x="1931062" y="980064"/>
                    <a:pt x="1931062" y="975416"/>
                  </a:cubicBezTo>
                  <a:cubicBezTo>
                    <a:pt x="1931062" y="975416"/>
                    <a:pt x="1931062" y="975416"/>
                    <a:pt x="1931062" y="970767"/>
                  </a:cubicBezTo>
                  <a:cubicBezTo>
                    <a:pt x="1931062" y="970767"/>
                    <a:pt x="1931062" y="970767"/>
                    <a:pt x="1926456" y="970767"/>
                  </a:cubicBezTo>
                  <a:close/>
                  <a:moveTo>
                    <a:pt x="3523689" y="970244"/>
                  </a:moveTo>
                  <a:cubicBezTo>
                    <a:pt x="3523689" y="970244"/>
                    <a:pt x="3523689" y="970244"/>
                    <a:pt x="3523689" y="974883"/>
                  </a:cubicBezTo>
                  <a:cubicBezTo>
                    <a:pt x="3523689" y="974883"/>
                    <a:pt x="3523689" y="974883"/>
                    <a:pt x="3528305" y="974883"/>
                  </a:cubicBezTo>
                  <a:cubicBezTo>
                    <a:pt x="3528305" y="974883"/>
                    <a:pt x="3528305" y="974883"/>
                    <a:pt x="3528305" y="970244"/>
                  </a:cubicBezTo>
                  <a:cubicBezTo>
                    <a:pt x="3523689" y="970244"/>
                    <a:pt x="3523689" y="970244"/>
                    <a:pt x="3523689" y="970244"/>
                  </a:cubicBezTo>
                  <a:close/>
                  <a:moveTo>
                    <a:pt x="642302" y="966788"/>
                  </a:moveTo>
                  <a:lnTo>
                    <a:pt x="644525" y="966788"/>
                  </a:lnTo>
                  <a:lnTo>
                    <a:pt x="644525" y="969011"/>
                  </a:lnTo>
                  <a:lnTo>
                    <a:pt x="642302" y="969011"/>
                  </a:lnTo>
                  <a:close/>
                  <a:moveTo>
                    <a:pt x="411162" y="964566"/>
                  </a:moveTo>
                  <a:lnTo>
                    <a:pt x="411162" y="966639"/>
                  </a:lnTo>
                  <a:lnTo>
                    <a:pt x="411347" y="966639"/>
                  </a:lnTo>
                  <a:lnTo>
                    <a:pt x="411347" y="964566"/>
                  </a:lnTo>
                  <a:close/>
                  <a:moveTo>
                    <a:pt x="655637" y="962343"/>
                  </a:moveTo>
                  <a:lnTo>
                    <a:pt x="657860" y="962343"/>
                  </a:lnTo>
                  <a:lnTo>
                    <a:pt x="657860" y="964566"/>
                  </a:lnTo>
                  <a:lnTo>
                    <a:pt x="655637" y="964566"/>
                  </a:lnTo>
                  <a:close/>
                  <a:moveTo>
                    <a:pt x="2420301" y="962342"/>
                  </a:moveTo>
                  <a:cubicBezTo>
                    <a:pt x="2420301" y="962342"/>
                    <a:pt x="2424746" y="962342"/>
                    <a:pt x="2424746" y="962342"/>
                  </a:cubicBezTo>
                  <a:cubicBezTo>
                    <a:pt x="2424746" y="966787"/>
                    <a:pt x="2424746" y="966787"/>
                    <a:pt x="2424746" y="966787"/>
                  </a:cubicBezTo>
                  <a:cubicBezTo>
                    <a:pt x="2424746" y="966787"/>
                    <a:pt x="2424746" y="966787"/>
                    <a:pt x="2420301" y="966787"/>
                  </a:cubicBezTo>
                  <a:cubicBezTo>
                    <a:pt x="2420301" y="966787"/>
                    <a:pt x="2420301" y="966787"/>
                    <a:pt x="2420301" y="962342"/>
                  </a:cubicBezTo>
                  <a:close/>
                  <a:moveTo>
                    <a:pt x="2437727" y="961471"/>
                  </a:moveTo>
                  <a:cubicBezTo>
                    <a:pt x="2437727" y="961471"/>
                    <a:pt x="2437727" y="961471"/>
                    <a:pt x="2442333" y="961471"/>
                  </a:cubicBezTo>
                  <a:cubicBezTo>
                    <a:pt x="2442333" y="961471"/>
                    <a:pt x="2442333" y="961471"/>
                    <a:pt x="2442333" y="970767"/>
                  </a:cubicBezTo>
                  <a:cubicBezTo>
                    <a:pt x="2442333" y="970767"/>
                    <a:pt x="2442333" y="970767"/>
                    <a:pt x="2437727" y="970767"/>
                  </a:cubicBezTo>
                  <a:cubicBezTo>
                    <a:pt x="2433121" y="970767"/>
                    <a:pt x="2433121" y="970767"/>
                    <a:pt x="2433121" y="970767"/>
                  </a:cubicBezTo>
                  <a:cubicBezTo>
                    <a:pt x="2433121" y="970767"/>
                    <a:pt x="2433121" y="970767"/>
                    <a:pt x="2433121" y="966119"/>
                  </a:cubicBezTo>
                  <a:cubicBezTo>
                    <a:pt x="2433121" y="966119"/>
                    <a:pt x="2433121" y="966119"/>
                    <a:pt x="2437727" y="966119"/>
                  </a:cubicBezTo>
                  <a:cubicBezTo>
                    <a:pt x="2437727" y="966119"/>
                    <a:pt x="2437727" y="966119"/>
                    <a:pt x="2437727" y="961471"/>
                  </a:cubicBezTo>
                  <a:close/>
                  <a:moveTo>
                    <a:pt x="3505225" y="960967"/>
                  </a:moveTo>
                  <a:cubicBezTo>
                    <a:pt x="3505225" y="960967"/>
                    <a:pt x="3505225" y="960967"/>
                    <a:pt x="3509841" y="960967"/>
                  </a:cubicBezTo>
                  <a:lnTo>
                    <a:pt x="3509841" y="965605"/>
                  </a:lnTo>
                  <a:cubicBezTo>
                    <a:pt x="3509841" y="965605"/>
                    <a:pt x="3509841" y="965605"/>
                    <a:pt x="3505225" y="965605"/>
                  </a:cubicBezTo>
                  <a:cubicBezTo>
                    <a:pt x="3505225" y="965605"/>
                    <a:pt x="3505225" y="965605"/>
                    <a:pt x="3505225" y="960967"/>
                  </a:cubicBezTo>
                  <a:close/>
                  <a:moveTo>
                    <a:pt x="3523689" y="956328"/>
                  </a:moveTo>
                  <a:cubicBezTo>
                    <a:pt x="3523689" y="956328"/>
                    <a:pt x="3523689" y="956328"/>
                    <a:pt x="3523689" y="960967"/>
                  </a:cubicBezTo>
                  <a:cubicBezTo>
                    <a:pt x="3523689" y="960967"/>
                    <a:pt x="3523689" y="960967"/>
                    <a:pt x="3528305" y="960967"/>
                  </a:cubicBezTo>
                  <a:cubicBezTo>
                    <a:pt x="3528305" y="960967"/>
                    <a:pt x="3528305" y="960967"/>
                    <a:pt x="3528305" y="956328"/>
                  </a:cubicBezTo>
                  <a:cubicBezTo>
                    <a:pt x="3528305" y="956328"/>
                    <a:pt x="3528305" y="956328"/>
                    <a:pt x="3523689" y="956328"/>
                  </a:cubicBezTo>
                  <a:close/>
                  <a:moveTo>
                    <a:pt x="1935668" y="952174"/>
                  </a:moveTo>
                  <a:cubicBezTo>
                    <a:pt x="1935668" y="952174"/>
                    <a:pt x="1935668" y="952174"/>
                    <a:pt x="1940274" y="952174"/>
                  </a:cubicBezTo>
                  <a:cubicBezTo>
                    <a:pt x="1940274" y="952174"/>
                    <a:pt x="1940274" y="952174"/>
                    <a:pt x="1940274" y="956822"/>
                  </a:cubicBezTo>
                  <a:cubicBezTo>
                    <a:pt x="1940274" y="956822"/>
                    <a:pt x="1940274" y="956822"/>
                    <a:pt x="1935668" y="956822"/>
                  </a:cubicBezTo>
                  <a:cubicBezTo>
                    <a:pt x="1935668" y="956822"/>
                    <a:pt x="1935668" y="956822"/>
                    <a:pt x="1935668" y="952174"/>
                  </a:cubicBezTo>
                  <a:close/>
                  <a:moveTo>
                    <a:pt x="2456152" y="947525"/>
                  </a:moveTo>
                  <a:cubicBezTo>
                    <a:pt x="2456152" y="947525"/>
                    <a:pt x="2456152" y="947525"/>
                    <a:pt x="2460758" y="947525"/>
                  </a:cubicBezTo>
                  <a:cubicBezTo>
                    <a:pt x="2460758" y="947525"/>
                    <a:pt x="2460758" y="947525"/>
                    <a:pt x="2460758" y="952174"/>
                  </a:cubicBezTo>
                  <a:cubicBezTo>
                    <a:pt x="2460758" y="952174"/>
                    <a:pt x="2460758" y="952174"/>
                    <a:pt x="2456152" y="952174"/>
                  </a:cubicBezTo>
                  <a:cubicBezTo>
                    <a:pt x="2456152" y="952174"/>
                    <a:pt x="2456152" y="952174"/>
                    <a:pt x="2456152" y="947525"/>
                  </a:cubicBezTo>
                  <a:close/>
                  <a:moveTo>
                    <a:pt x="3509841" y="947051"/>
                  </a:moveTo>
                  <a:lnTo>
                    <a:pt x="3509841" y="956328"/>
                  </a:lnTo>
                  <a:cubicBezTo>
                    <a:pt x="3509841" y="956328"/>
                    <a:pt x="3509841" y="956328"/>
                    <a:pt x="3505225" y="956328"/>
                  </a:cubicBezTo>
                  <a:cubicBezTo>
                    <a:pt x="3505225" y="956328"/>
                    <a:pt x="3505225" y="956328"/>
                    <a:pt x="3505225" y="951689"/>
                  </a:cubicBezTo>
                  <a:cubicBezTo>
                    <a:pt x="3509841" y="951689"/>
                    <a:pt x="3509841" y="951689"/>
                    <a:pt x="3509841" y="947051"/>
                  </a:cubicBezTo>
                  <a:close/>
                  <a:moveTo>
                    <a:pt x="685642" y="946785"/>
                  </a:moveTo>
                  <a:cubicBezTo>
                    <a:pt x="686256" y="946785"/>
                    <a:pt x="686754" y="947283"/>
                    <a:pt x="686754" y="947897"/>
                  </a:cubicBezTo>
                  <a:cubicBezTo>
                    <a:pt x="686754" y="948511"/>
                    <a:pt x="686256" y="949009"/>
                    <a:pt x="685642" y="949009"/>
                  </a:cubicBezTo>
                  <a:cubicBezTo>
                    <a:pt x="685027" y="949009"/>
                    <a:pt x="684530" y="948511"/>
                    <a:pt x="684530" y="947897"/>
                  </a:cubicBezTo>
                  <a:cubicBezTo>
                    <a:pt x="684530" y="947283"/>
                    <a:pt x="685027" y="946785"/>
                    <a:pt x="685642" y="946785"/>
                  </a:cubicBezTo>
                  <a:close/>
                  <a:moveTo>
                    <a:pt x="3523689" y="942412"/>
                  </a:moveTo>
                  <a:cubicBezTo>
                    <a:pt x="3523689" y="942412"/>
                    <a:pt x="3523689" y="942412"/>
                    <a:pt x="3523689" y="947051"/>
                  </a:cubicBezTo>
                  <a:cubicBezTo>
                    <a:pt x="3523689" y="947051"/>
                    <a:pt x="3523689" y="947051"/>
                    <a:pt x="3528305" y="947051"/>
                  </a:cubicBezTo>
                  <a:cubicBezTo>
                    <a:pt x="3528305" y="947051"/>
                    <a:pt x="3532921" y="947051"/>
                    <a:pt x="3532921" y="947051"/>
                  </a:cubicBezTo>
                  <a:cubicBezTo>
                    <a:pt x="3532921" y="947051"/>
                    <a:pt x="3532921" y="947051"/>
                    <a:pt x="3537537" y="947051"/>
                  </a:cubicBezTo>
                  <a:cubicBezTo>
                    <a:pt x="3537537" y="947051"/>
                    <a:pt x="3537537" y="951689"/>
                    <a:pt x="3537537" y="951689"/>
                  </a:cubicBezTo>
                  <a:cubicBezTo>
                    <a:pt x="3537537" y="951689"/>
                    <a:pt x="3537537" y="951689"/>
                    <a:pt x="3542153" y="951689"/>
                  </a:cubicBezTo>
                  <a:cubicBezTo>
                    <a:pt x="3542153" y="951689"/>
                    <a:pt x="3542153" y="951689"/>
                    <a:pt x="3542153" y="947051"/>
                  </a:cubicBezTo>
                  <a:cubicBezTo>
                    <a:pt x="3542153" y="947051"/>
                    <a:pt x="3542153" y="947051"/>
                    <a:pt x="3537537" y="947051"/>
                  </a:cubicBezTo>
                  <a:cubicBezTo>
                    <a:pt x="3537537" y="947051"/>
                    <a:pt x="3537537" y="947051"/>
                    <a:pt x="3537537" y="942412"/>
                  </a:cubicBezTo>
                  <a:cubicBezTo>
                    <a:pt x="3537537" y="942412"/>
                    <a:pt x="3537537" y="942412"/>
                    <a:pt x="3532921" y="942412"/>
                  </a:cubicBezTo>
                  <a:cubicBezTo>
                    <a:pt x="3532921" y="942412"/>
                    <a:pt x="3532921" y="942412"/>
                    <a:pt x="3528305" y="942412"/>
                  </a:cubicBezTo>
                  <a:cubicBezTo>
                    <a:pt x="3528305" y="942412"/>
                    <a:pt x="3528305" y="942412"/>
                    <a:pt x="3523689" y="942412"/>
                  </a:cubicBezTo>
                  <a:close/>
                  <a:moveTo>
                    <a:pt x="1954092" y="938229"/>
                  </a:moveTo>
                  <a:cubicBezTo>
                    <a:pt x="1954092" y="938229"/>
                    <a:pt x="1954092" y="938229"/>
                    <a:pt x="1954092" y="942877"/>
                  </a:cubicBezTo>
                  <a:cubicBezTo>
                    <a:pt x="1954092" y="942877"/>
                    <a:pt x="1954092" y="942877"/>
                    <a:pt x="1958698" y="942877"/>
                  </a:cubicBezTo>
                  <a:cubicBezTo>
                    <a:pt x="1958698" y="938229"/>
                    <a:pt x="1958698" y="938229"/>
                    <a:pt x="1958698" y="938229"/>
                  </a:cubicBezTo>
                  <a:cubicBezTo>
                    <a:pt x="1958698" y="938229"/>
                    <a:pt x="1958698" y="938229"/>
                    <a:pt x="1954092" y="938229"/>
                  </a:cubicBezTo>
                  <a:close/>
                  <a:moveTo>
                    <a:pt x="3528305" y="928496"/>
                  </a:moveTo>
                  <a:cubicBezTo>
                    <a:pt x="3528305" y="928496"/>
                    <a:pt x="3528305" y="928496"/>
                    <a:pt x="3528305" y="933134"/>
                  </a:cubicBezTo>
                  <a:cubicBezTo>
                    <a:pt x="3532921" y="933134"/>
                    <a:pt x="3532921" y="933134"/>
                    <a:pt x="3532921" y="933134"/>
                  </a:cubicBezTo>
                  <a:cubicBezTo>
                    <a:pt x="3532921" y="928496"/>
                    <a:pt x="3528305" y="928496"/>
                    <a:pt x="3528305" y="928496"/>
                  </a:cubicBezTo>
                  <a:close/>
                  <a:moveTo>
                    <a:pt x="4101622" y="924560"/>
                  </a:moveTo>
                  <a:cubicBezTo>
                    <a:pt x="4102235" y="924560"/>
                    <a:pt x="4102733" y="925058"/>
                    <a:pt x="4102733" y="925672"/>
                  </a:cubicBezTo>
                  <a:cubicBezTo>
                    <a:pt x="4102733" y="926286"/>
                    <a:pt x="4102235" y="926784"/>
                    <a:pt x="4101622" y="926784"/>
                  </a:cubicBezTo>
                  <a:cubicBezTo>
                    <a:pt x="4101008" y="926784"/>
                    <a:pt x="4100511" y="926286"/>
                    <a:pt x="4100511" y="925672"/>
                  </a:cubicBezTo>
                  <a:cubicBezTo>
                    <a:pt x="4100511" y="925058"/>
                    <a:pt x="4101008" y="924560"/>
                    <a:pt x="4101622" y="924560"/>
                  </a:cubicBezTo>
                  <a:close/>
                  <a:moveTo>
                    <a:pt x="2215831" y="924559"/>
                  </a:moveTo>
                  <a:cubicBezTo>
                    <a:pt x="2221388" y="924559"/>
                    <a:pt x="2221388" y="924559"/>
                    <a:pt x="2221388" y="924559"/>
                  </a:cubicBezTo>
                  <a:cubicBezTo>
                    <a:pt x="2221388" y="924559"/>
                    <a:pt x="2221388" y="924559"/>
                    <a:pt x="2226944" y="924559"/>
                  </a:cubicBezTo>
                  <a:cubicBezTo>
                    <a:pt x="2226944" y="924559"/>
                    <a:pt x="2226944" y="929004"/>
                    <a:pt x="2226944" y="929004"/>
                  </a:cubicBezTo>
                  <a:cubicBezTo>
                    <a:pt x="2221388" y="929004"/>
                    <a:pt x="2221388" y="929004"/>
                    <a:pt x="2221388" y="929004"/>
                  </a:cubicBezTo>
                  <a:cubicBezTo>
                    <a:pt x="2221388" y="929004"/>
                    <a:pt x="2221388" y="929004"/>
                    <a:pt x="2221388" y="933449"/>
                  </a:cubicBezTo>
                  <a:cubicBezTo>
                    <a:pt x="2221388" y="933449"/>
                    <a:pt x="2221388" y="933449"/>
                    <a:pt x="2215831" y="933449"/>
                  </a:cubicBezTo>
                  <a:cubicBezTo>
                    <a:pt x="2215831" y="929004"/>
                    <a:pt x="2215831" y="929004"/>
                    <a:pt x="2215831" y="929004"/>
                  </a:cubicBezTo>
                  <a:cubicBezTo>
                    <a:pt x="2215831" y="924559"/>
                    <a:pt x="2215831" y="924559"/>
                    <a:pt x="2215831" y="924559"/>
                  </a:cubicBezTo>
                  <a:close/>
                  <a:moveTo>
                    <a:pt x="4010800" y="923169"/>
                  </a:moveTo>
                  <a:lnTo>
                    <a:pt x="4009262" y="925101"/>
                  </a:lnTo>
                  <a:lnTo>
                    <a:pt x="4009262" y="923942"/>
                  </a:lnTo>
                  <a:close/>
                  <a:moveTo>
                    <a:pt x="741205" y="920116"/>
                  </a:moveTo>
                  <a:cubicBezTo>
                    <a:pt x="741819" y="920116"/>
                    <a:pt x="742317" y="920614"/>
                    <a:pt x="742317" y="921228"/>
                  </a:cubicBezTo>
                  <a:cubicBezTo>
                    <a:pt x="742317" y="921842"/>
                    <a:pt x="741819" y="922340"/>
                    <a:pt x="741205" y="922340"/>
                  </a:cubicBezTo>
                  <a:cubicBezTo>
                    <a:pt x="740590" y="922340"/>
                    <a:pt x="740093" y="921842"/>
                    <a:pt x="740093" y="921228"/>
                  </a:cubicBezTo>
                  <a:cubicBezTo>
                    <a:pt x="740093" y="920614"/>
                    <a:pt x="740590" y="920116"/>
                    <a:pt x="741205" y="920116"/>
                  </a:cubicBezTo>
                  <a:close/>
                  <a:moveTo>
                    <a:pt x="784543" y="915671"/>
                  </a:moveTo>
                  <a:lnTo>
                    <a:pt x="786766" y="915671"/>
                  </a:lnTo>
                  <a:lnTo>
                    <a:pt x="786766" y="917894"/>
                  </a:lnTo>
                  <a:lnTo>
                    <a:pt x="784543" y="917894"/>
                  </a:lnTo>
                  <a:close/>
                  <a:moveTo>
                    <a:pt x="2226944" y="915669"/>
                  </a:moveTo>
                  <a:cubicBezTo>
                    <a:pt x="2231389" y="915669"/>
                    <a:pt x="2231389" y="915669"/>
                    <a:pt x="2231389" y="915669"/>
                  </a:cubicBezTo>
                  <a:cubicBezTo>
                    <a:pt x="2231389" y="915669"/>
                    <a:pt x="2235834" y="915669"/>
                    <a:pt x="2235834" y="915669"/>
                  </a:cubicBezTo>
                  <a:cubicBezTo>
                    <a:pt x="2235834" y="920114"/>
                    <a:pt x="2235834" y="920114"/>
                    <a:pt x="2235834" y="920114"/>
                  </a:cubicBezTo>
                  <a:cubicBezTo>
                    <a:pt x="2231389" y="920114"/>
                    <a:pt x="2231389" y="920114"/>
                    <a:pt x="2231389" y="920114"/>
                  </a:cubicBezTo>
                  <a:cubicBezTo>
                    <a:pt x="2231389" y="920114"/>
                    <a:pt x="2231389" y="920114"/>
                    <a:pt x="2231389" y="924559"/>
                  </a:cubicBezTo>
                  <a:cubicBezTo>
                    <a:pt x="2231389" y="924559"/>
                    <a:pt x="2231389" y="924559"/>
                    <a:pt x="2226944" y="924559"/>
                  </a:cubicBezTo>
                  <a:cubicBezTo>
                    <a:pt x="2226944" y="920114"/>
                    <a:pt x="2226944" y="920114"/>
                    <a:pt x="2226944" y="920114"/>
                  </a:cubicBezTo>
                  <a:cubicBezTo>
                    <a:pt x="2226944" y="915669"/>
                    <a:pt x="2226944" y="915669"/>
                    <a:pt x="2226944" y="915669"/>
                  </a:cubicBezTo>
                  <a:close/>
                  <a:moveTo>
                    <a:pt x="3556001" y="914580"/>
                  </a:moveTo>
                  <a:cubicBezTo>
                    <a:pt x="3556001" y="914580"/>
                    <a:pt x="3556001" y="914580"/>
                    <a:pt x="3556001" y="919218"/>
                  </a:cubicBezTo>
                  <a:cubicBezTo>
                    <a:pt x="3556001" y="919218"/>
                    <a:pt x="3556001" y="919218"/>
                    <a:pt x="3560617" y="919218"/>
                  </a:cubicBezTo>
                  <a:cubicBezTo>
                    <a:pt x="3560617" y="919218"/>
                    <a:pt x="3560617" y="914580"/>
                    <a:pt x="3560617" y="914580"/>
                  </a:cubicBezTo>
                  <a:cubicBezTo>
                    <a:pt x="3560617" y="914580"/>
                    <a:pt x="3560617" y="914580"/>
                    <a:pt x="3556001" y="914580"/>
                  </a:cubicBezTo>
                  <a:close/>
                  <a:moveTo>
                    <a:pt x="3532921" y="914580"/>
                  </a:moveTo>
                  <a:cubicBezTo>
                    <a:pt x="3532921" y="914580"/>
                    <a:pt x="3532921" y="914580"/>
                    <a:pt x="3532921" y="919218"/>
                  </a:cubicBezTo>
                  <a:cubicBezTo>
                    <a:pt x="3532921" y="919218"/>
                    <a:pt x="3532921" y="919218"/>
                    <a:pt x="3537537" y="919218"/>
                  </a:cubicBezTo>
                  <a:cubicBezTo>
                    <a:pt x="3537537" y="919218"/>
                    <a:pt x="3537537" y="919218"/>
                    <a:pt x="3537537" y="914580"/>
                  </a:cubicBezTo>
                  <a:cubicBezTo>
                    <a:pt x="3537537" y="914580"/>
                    <a:pt x="3537537" y="914580"/>
                    <a:pt x="3532921" y="914580"/>
                  </a:cubicBezTo>
                  <a:close/>
                  <a:moveTo>
                    <a:pt x="4109401" y="911225"/>
                  </a:moveTo>
                  <a:cubicBezTo>
                    <a:pt x="4109401" y="911225"/>
                    <a:pt x="4104956" y="920115"/>
                    <a:pt x="4104956" y="924560"/>
                  </a:cubicBezTo>
                  <a:cubicBezTo>
                    <a:pt x="4104956" y="924560"/>
                    <a:pt x="4104956" y="920115"/>
                    <a:pt x="4100511" y="920115"/>
                  </a:cubicBezTo>
                  <a:cubicBezTo>
                    <a:pt x="4104956" y="920115"/>
                    <a:pt x="4104956" y="915670"/>
                    <a:pt x="4109401" y="911225"/>
                  </a:cubicBezTo>
                  <a:close/>
                  <a:moveTo>
                    <a:pt x="3288275" y="909941"/>
                  </a:moveTo>
                  <a:cubicBezTo>
                    <a:pt x="3288275" y="914580"/>
                    <a:pt x="3288275" y="914580"/>
                    <a:pt x="3288275" y="914580"/>
                  </a:cubicBezTo>
                  <a:cubicBezTo>
                    <a:pt x="3292891" y="914580"/>
                    <a:pt x="3292891" y="914580"/>
                    <a:pt x="3292891" y="914580"/>
                  </a:cubicBezTo>
                  <a:cubicBezTo>
                    <a:pt x="3292891" y="909941"/>
                    <a:pt x="3292891" y="909941"/>
                    <a:pt x="3292891" y="909941"/>
                  </a:cubicBezTo>
                  <a:cubicBezTo>
                    <a:pt x="3288275" y="909941"/>
                    <a:pt x="3288275" y="909941"/>
                    <a:pt x="3288275" y="909941"/>
                  </a:cubicBezTo>
                  <a:close/>
                  <a:moveTo>
                    <a:pt x="822325" y="906781"/>
                  </a:moveTo>
                  <a:lnTo>
                    <a:pt x="823437" y="906781"/>
                  </a:lnTo>
                  <a:lnTo>
                    <a:pt x="826770" y="906781"/>
                  </a:lnTo>
                  <a:lnTo>
                    <a:pt x="826770" y="909004"/>
                  </a:lnTo>
                  <a:lnTo>
                    <a:pt x="823438" y="909004"/>
                  </a:lnTo>
                  <a:lnTo>
                    <a:pt x="823437" y="909005"/>
                  </a:lnTo>
                  <a:lnTo>
                    <a:pt x="823436" y="909004"/>
                  </a:lnTo>
                  <a:lnTo>
                    <a:pt x="822325" y="909004"/>
                  </a:lnTo>
                  <a:lnTo>
                    <a:pt x="822325" y="907893"/>
                  </a:lnTo>
                  <a:close/>
                  <a:moveTo>
                    <a:pt x="818992" y="906781"/>
                  </a:moveTo>
                  <a:cubicBezTo>
                    <a:pt x="819606" y="906781"/>
                    <a:pt x="820104" y="907279"/>
                    <a:pt x="820104" y="907893"/>
                  </a:cubicBezTo>
                  <a:cubicBezTo>
                    <a:pt x="820104" y="908507"/>
                    <a:pt x="819606" y="909005"/>
                    <a:pt x="818992" y="909005"/>
                  </a:cubicBezTo>
                  <a:cubicBezTo>
                    <a:pt x="818378" y="909005"/>
                    <a:pt x="817880" y="908507"/>
                    <a:pt x="817880" y="907893"/>
                  </a:cubicBezTo>
                  <a:cubicBezTo>
                    <a:pt x="817880" y="907279"/>
                    <a:pt x="818378" y="906781"/>
                    <a:pt x="818992" y="906781"/>
                  </a:cubicBezTo>
                  <a:close/>
                  <a:moveTo>
                    <a:pt x="810102" y="906781"/>
                  </a:moveTo>
                  <a:cubicBezTo>
                    <a:pt x="810716" y="906781"/>
                    <a:pt x="811214" y="907279"/>
                    <a:pt x="811214" y="907893"/>
                  </a:cubicBezTo>
                  <a:cubicBezTo>
                    <a:pt x="811214" y="908507"/>
                    <a:pt x="810716" y="909005"/>
                    <a:pt x="810102" y="909005"/>
                  </a:cubicBezTo>
                  <a:cubicBezTo>
                    <a:pt x="809488" y="909005"/>
                    <a:pt x="808990" y="908507"/>
                    <a:pt x="808990" y="907893"/>
                  </a:cubicBezTo>
                  <a:cubicBezTo>
                    <a:pt x="808990" y="907279"/>
                    <a:pt x="809488" y="906781"/>
                    <a:pt x="810102" y="906781"/>
                  </a:cubicBezTo>
                  <a:close/>
                  <a:moveTo>
                    <a:pt x="804545" y="906781"/>
                  </a:moveTo>
                  <a:lnTo>
                    <a:pt x="805657" y="906781"/>
                  </a:lnTo>
                  <a:lnTo>
                    <a:pt x="806768" y="906781"/>
                  </a:lnTo>
                  <a:lnTo>
                    <a:pt x="806768" y="907892"/>
                  </a:lnTo>
                  <a:lnTo>
                    <a:pt x="806769" y="907893"/>
                  </a:lnTo>
                  <a:lnTo>
                    <a:pt x="806768" y="907894"/>
                  </a:lnTo>
                  <a:lnTo>
                    <a:pt x="806768" y="909004"/>
                  </a:lnTo>
                  <a:lnTo>
                    <a:pt x="805658" y="909004"/>
                  </a:lnTo>
                  <a:lnTo>
                    <a:pt x="805657" y="909005"/>
                  </a:lnTo>
                  <a:lnTo>
                    <a:pt x="805656" y="909004"/>
                  </a:lnTo>
                  <a:lnTo>
                    <a:pt x="804545" y="909004"/>
                  </a:lnTo>
                  <a:lnTo>
                    <a:pt x="804545" y="907893"/>
                  </a:lnTo>
                  <a:close/>
                  <a:moveTo>
                    <a:pt x="800100" y="906781"/>
                  </a:moveTo>
                  <a:lnTo>
                    <a:pt x="801212" y="906781"/>
                  </a:lnTo>
                  <a:lnTo>
                    <a:pt x="802323" y="906781"/>
                  </a:lnTo>
                  <a:lnTo>
                    <a:pt x="802323" y="907892"/>
                  </a:lnTo>
                  <a:lnTo>
                    <a:pt x="802324" y="907893"/>
                  </a:lnTo>
                  <a:lnTo>
                    <a:pt x="802323" y="907894"/>
                  </a:lnTo>
                  <a:lnTo>
                    <a:pt x="802323" y="909004"/>
                  </a:lnTo>
                  <a:lnTo>
                    <a:pt x="801213" y="909004"/>
                  </a:lnTo>
                  <a:lnTo>
                    <a:pt x="801212" y="909005"/>
                  </a:lnTo>
                  <a:lnTo>
                    <a:pt x="801211" y="909004"/>
                  </a:lnTo>
                  <a:lnTo>
                    <a:pt x="800100" y="909004"/>
                  </a:lnTo>
                  <a:lnTo>
                    <a:pt x="800100" y="907893"/>
                  </a:lnTo>
                  <a:close/>
                  <a:moveTo>
                    <a:pt x="1949131" y="905298"/>
                  </a:moveTo>
                  <a:cubicBezTo>
                    <a:pt x="1949131" y="905298"/>
                    <a:pt x="1949131" y="905298"/>
                    <a:pt x="1953576" y="905298"/>
                  </a:cubicBezTo>
                  <a:cubicBezTo>
                    <a:pt x="1953576" y="905298"/>
                    <a:pt x="1953576" y="905298"/>
                    <a:pt x="1953576" y="910484"/>
                  </a:cubicBezTo>
                  <a:cubicBezTo>
                    <a:pt x="1953576" y="910484"/>
                    <a:pt x="1953576" y="910484"/>
                    <a:pt x="1949131" y="910484"/>
                  </a:cubicBezTo>
                  <a:cubicBezTo>
                    <a:pt x="1949131" y="910484"/>
                    <a:pt x="1949131" y="905298"/>
                    <a:pt x="1949131" y="905298"/>
                  </a:cubicBezTo>
                  <a:close/>
                  <a:moveTo>
                    <a:pt x="3551385" y="900664"/>
                  </a:moveTo>
                  <a:cubicBezTo>
                    <a:pt x="3551385" y="900664"/>
                    <a:pt x="3551385" y="900664"/>
                    <a:pt x="3551385" y="905302"/>
                  </a:cubicBezTo>
                  <a:cubicBezTo>
                    <a:pt x="3551385" y="905302"/>
                    <a:pt x="3551385" y="905302"/>
                    <a:pt x="3556001" y="905302"/>
                  </a:cubicBezTo>
                  <a:cubicBezTo>
                    <a:pt x="3556001" y="900664"/>
                    <a:pt x="3556001" y="900664"/>
                    <a:pt x="3556001" y="900664"/>
                  </a:cubicBezTo>
                  <a:cubicBezTo>
                    <a:pt x="3556001" y="900664"/>
                    <a:pt x="3556001" y="900664"/>
                    <a:pt x="3551385" y="900664"/>
                  </a:cubicBezTo>
                  <a:close/>
                  <a:moveTo>
                    <a:pt x="1654122" y="895869"/>
                  </a:moveTo>
                  <a:cubicBezTo>
                    <a:pt x="1654122" y="895869"/>
                    <a:pt x="1654122" y="895869"/>
                    <a:pt x="1658737" y="895869"/>
                  </a:cubicBezTo>
                  <a:cubicBezTo>
                    <a:pt x="1658737" y="895869"/>
                    <a:pt x="1658737" y="895869"/>
                    <a:pt x="1658737" y="905163"/>
                  </a:cubicBezTo>
                  <a:cubicBezTo>
                    <a:pt x="1658737" y="905163"/>
                    <a:pt x="1658737" y="905163"/>
                    <a:pt x="1654122" y="905163"/>
                  </a:cubicBezTo>
                  <a:cubicBezTo>
                    <a:pt x="1654122" y="905163"/>
                    <a:pt x="1654122" y="905163"/>
                    <a:pt x="1654122" y="909810"/>
                  </a:cubicBezTo>
                  <a:cubicBezTo>
                    <a:pt x="1654122" y="909810"/>
                    <a:pt x="1654122" y="909810"/>
                    <a:pt x="1649508" y="909810"/>
                  </a:cubicBezTo>
                  <a:cubicBezTo>
                    <a:pt x="1649508" y="905163"/>
                    <a:pt x="1649508" y="905163"/>
                    <a:pt x="1649508" y="905163"/>
                  </a:cubicBezTo>
                  <a:cubicBezTo>
                    <a:pt x="1649508" y="905163"/>
                    <a:pt x="1649508" y="905163"/>
                    <a:pt x="1649508" y="900516"/>
                  </a:cubicBezTo>
                  <a:cubicBezTo>
                    <a:pt x="1649508" y="900516"/>
                    <a:pt x="1649508" y="900516"/>
                    <a:pt x="1654122" y="900516"/>
                  </a:cubicBezTo>
                  <a:cubicBezTo>
                    <a:pt x="1654122" y="900516"/>
                    <a:pt x="1654122" y="900516"/>
                    <a:pt x="1654122" y="895869"/>
                  </a:cubicBezTo>
                  <a:close/>
                  <a:moveTo>
                    <a:pt x="4563903" y="895668"/>
                  </a:moveTo>
                  <a:cubicBezTo>
                    <a:pt x="4564517" y="895668"/>
                    <a:pt x="4565015" y="896166"/>
                    <a:pt x="4565015" y="896780"/>
                  </a:cubicBezTo>
                  <a:cubicBezTo>
                    <a:pt x="4565015" y="897394"/>
                    <a:pt x="4564517" y="897892"/>
                    <a:pt x="4563903" y="897892"/>
                  </a:cubicBezTo>
                  <a:cubicBezTo>
                    <a:pt x="4563289" y="897892"/>
                    <a:pt x="4562791" y="897394"/>
                    <a:pt x="4562791" y="896780"/>
                  </a:cubicBezTo>
                  <a:cubicBezTo>
                    <a:pt x="4562791" y="896166"/>
                    <a:pt x="4563289" y="895668"/>
                    <a:pt x="4563903" y="895668"/>
                  </a:cubicBezTo>
                  <a:close/>
                  <a:moveTo>
                    <a:pt x="2258059" y="895667"/>
                  </a:moveTo>
                  <a:cubicBezTo>
                    <a:pt x="2262504" y="895667"/>
                    <a:pt x="2262504" y="895667"/>
                    <a:pt x="2262504" y="895667"/>
                  </a:cubicBezTo>
                  <a:cubicBezTo>
                    <a:pt x="2262504" y="895667"/>
                    <a:pt x="2262504" y="895667"/>
                    <a:pt x="2262504" y="900112"/>
                  </a:cubicBezTo>
                  <a:cubicBezTo>
                    <a:pt x="2262504" y="900112"/>
                    <a:pt x="2262504" y="900112"/>
                    <a:pt x="2258059" y="900112"/>
                  </a:cubicBezTo>
                  <a:cubicBezTo>
                    <a:pt x="2258059" y="895667"/>
                    <a:pt x="2258059" y="895667"/>
                    <a:pt x="2258059" y="895667"/>
                  </a:cubicBezTo>
                  <a:close/>
                  <a:moveTo>
                    <a:pt x="1958021" y="895667"/>
                  </a:moveTo>
                  <a:cubicBezTo>
                    <a:pt x="1958021" y="895667"/>
                    <a:pt x="1958021" y="895667"/>
                    <a:pt x="1962466" y="895667"/>
                  </a:cubicBezTo>
                  <a:cubicBezTo>
                    <a:pt x="1962466" y="895667"/>
                    <a:pt x="1962466" y="895667"/>
                    <a:pt x="1962466" y="900112"/>
                  </a:cubicBezTo>
                  <a:cubicBezTo>
                    <a:pt x="1958021" y="900112"/>
                    <a:pt x="1958021" y="900112"/>
                    <a:pt x="1958021" y="900112"/>
                  </a:cubicBezTo>
                  <a:cubicBezTo>
                    <a:pt x="1958021" y="895667"/>
                    <a:pt x="1958021" y="895667"/>
                    <a:pt x="1958021" y="895667"/>
                  </a:cubicBezTo>
                  <a:close/>
                  <a:moveTo>
                    <a:pt x="2230455" y="891745"/>
                  </a:moveTo>
                  <a:cubicBezTo>
                    <a:pt x="2230455" y="891745"/>
                    <a:pt x="2230455" y="891745"/>
                    <a:pt x="2230455" y="896393"/>
                  </a:cubicBezTo>
                  <a:cubicBezTo>
                    <a:pt x="2230455" y="896393"/>
                    <a:pt x="2230455" y="896393"/>
                    <a:pt x="2235061" y="896393"/>
                  </a:cubicBezTo>
                  <a:cubicBezTo>
                    <a:pt x="2235061" y="896393"/>
                    <a:pt x="2235061" y="896393"/>
                    <a:pt x="2235061" y="891745"/>
                  </a:cubicBezTo>
                  <a:cubicBezTo>
                    <a:pt x="2235061" y="891745"/>
                    <a:pt x="2235061" y="891745"/>
                    <a:pt x="2230455" y="891745"/>
                  </a:cubicBezTo>
                  <a:close/>
                  <a:moveTo>
                    <a:pt x="2484754" y="891222"/>
                  </a:moveTo>
                  <a:cubicBezTo>
                    <a:pt x="2489199" y="891222"/>
                    <a:pt x="2489199" y="891222"/>
                    <a:pt x="2489199" y="891222"/>
                  </a:cubicBezTo>
                  <a:cubicBezTo>
                    <a:pt x="2493644" y="891222"/>
                    <a:pt x="2493644" y="891222"/>
                    <a:pt x="2493644" y="891222"/>
                  </a:cubicBezTo>
                  <a:cubicBezTo>
                    <a:pt x="2493644" y="891222"/>
                    <a:pt x="2493644" y="891222"/>
                    <a:pt x="2493644" y="895667"/>
                  </a:cubicBezTo>
                  <a:cubicBezTo>
                    <a:pt x="2489199" y="895667"/>
                    <a:pt x="2489199" y="895667"/>
                    <a:pt x="2489199" y="895667"/>
                  </a:cubicBezTo>
                  <a:cubicBezTo>
                    <a:pt x="2484754" y="895667"/>
                    <a:pt x="2484754" y="895667"/>
                    <a:pt x="2484754" y="895667"/>
                  </a:cubicBezTo>
                  <a:cubicBezTo>
                    <a:pt x="2484754" y="895667"/>
                    <a:pt x="2484754" y="891222"/>
                    <a:pt x="2484754" y="891222"/>
                  </a:cubicBezTo>
                  <a:close/>
                  <a:moveTo>
                    <a:pt x="1649508" y="891222"/>
                  </a:moveTo>
                  <a:cubicBezTo>
                    <a:pt x="1649508" y="891222"/>
                    <a:pt x="1649508" y="891222"/>
                    <a:pt x="1654122" y="891222"/>
                  </a:cubicBezTo>
                  <a:cubicBezTo>
                    <a:pt x="1654122" y="891222"/>
                    <a:pt x="1654122" y="891222"/>
                    <a:pt x="1654122" y="895869"/>
                  </a:cubicBezTo>
                  <a:cubicBezTo>
                    <a:pt x="1654122" y="895869"/>
                    <a:pt x="1654122" y="895869"/>
                    <a:pt x="1649508" y="895869"/>
                  </a:cubicBezTo>
                  <a:cubicBezTo>
                    <a:pt x="1649508" y="895869"/>
                    <a:pt x="1649508" y="895869"/>
                    <a:pt x="1649508" y="891222"/>
                  </a:cubicBezTo>
                  <a:close/>
                  <a:moveTo>
                    <a:pt x="1657984" y="886777"/>
                  </a:moveTo>
                  <a:cubicBezTo>
                    <a:pt x="1662429" y="886777"/>
                    <a:pt x="1662429" y="886777"/>
                    <a:pt x="1662429" y="886777"/>
                  </a:cubicBezTo>
                  <a:cubicBezTo>
                    <a:pt x="1662429" y="886777"/>
                    <a:pt x="1662429" y="886777"/>
                    <a:pt x="1662429" y="891222"/>
                  </a:cubicBezTo>
                  <a:cubicBezTo>
                    <a:pt x="1662429" y="891222"/>
                    <a:pt x="1662429" y="891222"/>
                    <a:pt x="1657984" y="891222"/>
                  </a:cubicBezTo>
                  <a:cubicBezTo>
                    <a:pt x="1657984" y="891222"/>
                    <a:pt x="1657984" y="886777"/>
                    <a:pt x="1657984" y="886777"/>
                  </a:cubicBezTo>
                  <a:close/>
                  <a:moveTo>
                    <a:pt x="4120693" y="884883"/>
                  </a:moveTo>
                  <a:lnTo>
                    <a:pt x="4119968" y="886861"/>
                  </a:lnTo>
                  <a:cubicBezTo>
                    <a:pt x="4119968" y="891496"/>
                    <a:pt x="4115355" y="896131"/>
                    <a:pt x="4115355" y="896131"/>
                  </a:cubicBezTo>
                  <a:lnTo>
                    <a:pt x="4123609" y="886179"/>
                  </a:lnTo>
                  <a:close/>
                  <a:moveTo>
                    <a:pt x="1981728" y="882448"/>
                  </a:moveTo>
                  <a:cubicBezTo>
                    <a:pt x="1986334" y="882448"/>
                    <a:pt x="1986334" y="882448"/>
                    <a:pt x="1986334" y="882448"/>
                  </a:cubicBezTo>
                  <a:cubicBezTo>
                    <a:pt x="1986334" y="882448"/>
                    <a:pt x="1986334" y="882448"/>
                    <a:pt x="1986334" y="887097"/>
                  </a:cubicBezTo>
                  <a:cubicBezTo>
                    <a:pt x="1986334" y="887097"/>
                    <a:pt x="1986334" y="887097"/>
                    <a:pt x="1981728" y="887097"/>
                  </a:cubicBezTo>
                  <a:cubicBezTo>
                    <a:pt x="1981728" y="887097"/>
                    <a:pt x="1981728" y="887097"/>
                    <a:pt x="1981728" y="882448"/>
                  </a:cubicBezTo>
                  <a:close/>
                  <a:moveTo>
                    <a:pt x="591185" y="882333"/>
                  </a:moveTo>
                  <a:lnTo>
                    <a:pt x="595630" y="882333"/>
                  </a:lnTo>
                  <a:lnTo>
                    <a:pt x="591185" y="886778"/>
                  </a:lnTo>
                  <a:close/>
                  <a:moveTo>
                    <a:pt x="2253614" y="882332"/>
                  </a:moveTo>
                  <a:cubicBezTo>
                    <a:pt x="2258059" y="882332"/>
                    <a:pt x="2258059" y="882332"/>
                    <a:pt x="2258059" y="882332"/>
                  </a:cubicBezTo>
                  <a:cubicBezTo>
                    <a:pt x="2258059" y="882332"/>
                    <a:pt x="2258059" y="882332"/>
                    <a:pt x="2258059" y="886777"/>
                  </a:cubicBezTo>
                  <a:cubicBezTo>
                    <a:pt x="2258059" y="886777"/>
                    <a:pt x="2258059" y="886777"/>
                    <a:pt x="2253614" y="886777"/>
                  </a:cubicBezTo>
                  <a:cubicBezTo>
                    <a:pt x="2253614" y="882332"/>
                    <a:pt x="2253614" y="882332"/>
                    <a:pt x="2253614" y="882332"/>
                  </a:cubicBezTo>
                  <a:close/>
                  <a:moveTo>
                    <a:pt x="2271394" y="877887"/>
                  </a:moveTo>
                  <a:cubicBezTo>
                    <a:pt x="2275839" y="877887"/>
                    <a:pt x="2275839" y="877887"/>
                    <a:pt x="2275839" y="877887"/>
                  </a:cubicBezTo>
                  <a:cubicBezTo>
                    <a:pt x="2275839" y="882332"/>
                    <a:pt x="2275839" y="882332"/>
                    <a:pt x="2275839" y="882332"/>
                  </a:cubicBezTo>
                  <a:cubicBezTo>
                    <a:pt x="2271394" y="882332"/>
                    <a:pt x="2271394" y="882332"/>
                    <a:pt x="2271394" y="882332"/>
                  </a:cubicBezTo>
                  <a:cubicBezTo>
                    <a:pt x="2271394" y="882332"/>
                    <a:pt x="2271394" y="882332"/>
                    <a:pt x="2271394" y="877887"/>
                  </a:cubicBezTo>
                  <a:close/>
                  <a:moveTo>
                    <a:pt x="1966911" y="877887"/>
                  </a:moveTo>
                  <a:cubicBezTo>
                    <a:pt x="1971356" y="877887"/>
                    <a:pt x="1971356" y="877887"/>
                    <a:pt x="1971356" y="877887"/>
                  </a:cubicBezTo>
                  <a:cubicBezTo>
                    <a:pt x="1971356" y="882332"/>
                    <a:pt x="1971356" y="882332"/>
                    <a:pt x="1971356" y="882332"/>
                  </a:cubicBezTo>
                  <a:cubicBezTo>
                    <a:pt x="1966911" y="882332"/>
                    <a:pt x="1966911" y="882332"/>
                    <a:pt x="1966911" y="882332"/>
                  </a:cubicBezTo>
                  <a:cubicBezTo>
                    <a:pt x="1966911" y="877887"/>
                    <a:pt x="1966911" y="877887"/>
                    <a:pt x="1966911" y="877887"/>
                  </a:cubicBezTo>
                  <a:close/>
                  <a:moveTo>
                    <a:pt x="1662429" y="877887"/>
                  </a:moveTo>
                  <a:cubicBezTo>
                    <a:pt x="1666874" y="877887"/>
                    <a:pt x="1666874" y="877887"/>
                    <a:pt x="1666874" y="877887"/>
                  </a:cubicBezTo>
                  <a:cubicBezTo>
                    <a:pt x="1666874" y="882332"/>
                    <a:pt x="1666874" y="882332"/>
                    <a:pt x="1666874" y="882332"/>
                  </a:cubicBezTo>
                  <a:cubicBezTo>
                    <a:pt x="1666874" y="882332"/>
                    <a:pt x="1666874" y="882332"/>
                    <a:pt x="1662429" y="882332"/>
                  </a:cubicBezTo>
                  <a:cubicBezTo>
                    <a:pt x="1662429" y="877887"/>
                    <a:pt x="1662429" y="877887"/>
                    <a:pt x="1662429" y="877887"/>
                  </a:cubicBezTo>
                  <a:close/>
                  <a:moveTo>
                    <a:pt x="3099020" y="877470"/>
                  </a:moveTo>
                  <a:cubicBezTo>
                    <a:pt x="3099020" y="877470"/>
                    <a:pt x="3099020" y="877470"/>
                    <a:pt x="3103636" y="877470"/>
                  </a:cubicBezTo>
                  <a:cubicBezTo>
                    <a:pt x="3103636" y="877470"/>
                    <a:pt x="3103636" y="882109"/>
                    <a:pt x="3103636" y="882109"/>
                  </a:cubicBezTo>
                  <a:cubicBezTo>
                    <a:pt x="3103636" y="882109"/>
                    <a:pt x="3103636" y="882109"/>
                    <a:pt x="3103636" y="886747"/>
                  </a:cubicBezTo>
                  <a:cubicBezTo>
                    <a:pt x="3099020" y="886747"/>
                    <a:pt x="3099020" y="886747"/>
                    <a:pt x="3099020" y="886747"/>
                  </a:cubicBezTo>
                  <a:cubicBezTo>
                    <a:pt x="3099020" y="886747"/>
                    <a:pt x="3099020" y="886747"/>
                    <a:pt x="3099020" y="882109"/>
                  </a:cubicBezTo>
                  <a:cubicBezTo>
                    <a:pt x="3099020" y="882109"/>
                    <a:pt x="3099020" y="882109"/>
                    <a:pt x="3099020" y="877470"/>
                  </a:cubicBezTo>
                  <a:close/>
                  <a:moveTo>
                    <a:pt x="1990941" y="873152"/>
                  </a:moveTo>
                  <a:cubicBezTo>
                    <a:pt x="1995547" y="873152"/>
                    <a:pt x="1995547" y="873152"/>
                    <a:pt x="1995547" y="873152"/>
                  </a:cubicBezTo>
                  <a:cubicBezTo>
                    <a:pt x="1995547" y="877800"/>
                    <a:pt x="1995547" y="877800"/>
                    <a:pt x="1995547" y="877800"/>
                  </a:cubicBezTo>
                  <a:cubicBezTo>
                    <a:pt x="1995547" y="877800"/>
                    <a:pt x="1995547" y="877800"/>
                    <a:pt x="1995547" y="882448"/>
                  </a:cubicBezTo>
                  <a:cubicBezTo>
                    <a:pt x="1995547" y="882448"/>
                    <a:pt x="1995547" y="882448"/>
                    <a:pt x="1990941" y="882448"/>
                  </a:cubicBezTo>
                  <a:cubicBezTo>
                    <a:pt x="1990941" y="882448"/>
                    <a:pt x="1990941" y="882448"/>
                    <a:pt x="1986334" y="882448"/>
                  </a:cubicBezTo>
                  <a:lnTo>
                    <a:pt x="1986334" y="877887"/>
                  </a:lnTo>
                  <a:lnTo>
                    <a:pt x="1982469" y="877887"/>
                  </a:lnTo>
                  <a:cubicBezTo>
                    <a:pt x="1982469" y="877887"/>
                    <a:pt x="1982469" y="873442"/>
                    <a:pt x="1982469" y="873442"/>
                  </a:cubicBezTo>
                  <a:cubicBezTo>
                    <a:pt x="1982469" y="873442"/>
                    <a:pt x="1986914" y="873442"/>
                    <a:pt x="1986914" y="873442"/>
                  </a:cubicBezTo>
                  <a:lnTo>
                    <a:pt x="1986914" y="877800"/>
                  </a:lnTo>
                  <a:lnTo>
                    <a:pt x="1990941" y="877800"/>
                  </a:lnTo>
                  <a:cubicBezTo>
                    <a:pt x="1990941" y="877800"/>
                    <a:pt x="1990941" y="877800"/>
                    <a:pt x="1990941" y="873152"/>
                  </a:cubicBezTo>
                  <a:close/>
                  <a:moveTo>
                    <a:pt x="3528305" y="872831"/>
                  </a:moveTo>
                  <a:cubicBezTo>
                    <a:pt x="3528305" y="872831"/>
                    <a:pt x="3528305" y="872831"/>
                    <a:pt x="3528305" y="877470"/>
                  </a:cubicBezTo>
                  <a:cubicBezTo>
                    <a:pt x="3528305" y="877470"/>
                    <a:pt x="3528305" y="877470"/>
                    <a:pt x="3532921" y="877470"/>
                  </a:cubicBezTo>
                  <a:cubicBezTo>
                    <a:pt x="3532921" y="877470"/>
                    <a:pt x="3532921" y="877470"/>
                    <a:pt x="3532921" y="872831"/>
                  </a:cubicBezTo>
                  <a:cubicBezTo>
                    <a:pt x="3532921" y="872831"/>
                    <a:pt x="3528305" y="872831"/>
                    <a:pt x="3528305" y="872831"/>
                  </a:cubicBezTo>
                  <a:close/>
                  <a:moveTo>
                    <a:pt x="1598748" y="872633"/>
                  </a:moveTo>
                  <a:cubicBezTo>
                    <a:pt x="1598748" y="872633"/>
                    <a:pt x="1598748" y="872633"/>
                    <a:pt x="1598748" y="877281"/>
                  </a:cubicBezTo>
                  <a:cubicBezTo>
                    <a:pt x="1603363" y="877281"/>
                    <a:pt x="1603363" y="877281"/>
                    <a:pt x="1603363" y="877281"/>
                  </a:cubicBezTo>
                  <a:cubicBezTo>
                    <a:pt x="1603363" y="877281"/>
                    <a:pt x="1603363" y="872633"/>
                    <a:pt x="1603363" y="872633"/>
                  </a:cubicBezTo>
                  <a:cubicBezTo>
                    <a:pt x="1603363" y="872633"/>
                    <a:pt x="1603363" y="872633"/>
                    <a:pt x="1598748" y="872633"/>
                  </a:cubicBezTo>
                  <a:close/>
                  <a:moveTo>
                    <a:pt x="635081" y="870666"/>
                  </a:moveTo>
                  <a:lnTo>
                    <a:pt x="634896" y="870852"/>
                  </a:lnTo>
                  <a:lnTo>
                    <a:pt x="637820" y="873788"/>
                  </a:lnTo>
                  <a:lnTo>
                    <a:pt x="637820" y="873405"/>
                  </a:lnTo>
                  <a:close/>
                  <a:moveTo>
                    <a:pt x="4138419" y="868320"/>
                  </a:moveTo>
                  <a:cubicBezTo>
                    <a:pt x="4133807" y="868320"/>
                    <a:pt x="4128041" y="871797"/>
                    <a:pt x="4124004" y="875852"/>
                  </a:cubicBezTo>
                  <a:lnTo>
                    <a:pt x="4120980" y="884101"/>
                  </a:lnTo>
                  <a:lnTo>
                    <a:pt x="4124958" y="882333"/>
                  </a:lnTo>
                  <a:lnTo>
                    <a:pt x="4124958" y="884552"/>
                  </a:lnTo>
                  <a:close/>
                  <a:moveTo>
                    <a:pt x="3325202" y="868193"/>
                  </a:moveTo>
                  <a:cubicBezTo>
                    <a:pt x="3325202" y="872831"/>
                    <a:pt x="3325202" y="872831"/>
                    <a:pt x="3325202" y="872831"/>
                  </a:cubicBezTo>
                  <a:cubicBezTo>
                    <a:pt x="3325202" y="872831"/>
                    <a:pt x="3325202" y="872831"/>
                    <a:pt x="3329818" y="872831"/>
                  </a:cubicBezTo>
                  <a:cubicBezTo>
                    <a:pt x="3329818" y="868193"/>
                    <a:pt x="3329818" y="868193"/>
                    <a:pt x="3329818" y="868193"/>
                  </a:cubicBezTo>
                  <a:cubicBezTo>
                    <a:pt x="3325202" y="868193"/>
                    <a:pt x="3325202" y="868193"/>
                    <a:pt x="3325202" y="868193"/>
                  </a:cubicBezTo>
                  <a:close/>
                  <a:moveTo>
                    <a:pt x="887890" y="864553"/>
                  </a:moveTo>
                  <a:cubicBezTo>
                    <a:pt x="888504" y="864553"/>
                    <a:pt x="889002" y="865051"/>
                    <a:pt x="889002" y="865665"/>
                  </a:cubicBezTo>
                  <a:cubicBezTo>
                    <a:pt x="889002" y="866279"/>
                    <a:pt x="888504" y="866777"/>
                    <a:pt x="887890" y="866777"/>
                  </a:cubicBezTo>
                  <a:cubicBezTo>
                    <a:pt x="887276" y="866777"/>
                    <a:pt x="886778" y="866279"/>
                    <a:pt x="886778" y="865665"/>
                  </a:cubicBezTo>
                  <a:cubicBezTo>
                    <a:pt x="886778" y="865051"/>
                    <a:pt x="887276" y="864553"/>
                    <a:pt x="887890" y="864553"/>
                  </a:cubicBezTo>
                  <a:close/>
                  <a:moveTo>
                    <a:pt x="3542153" y="863554"/>
                  </a:moveTo>
                  <a:cubicBezTo>
                    <a:pt x="3542153" y="863554"/>
                    <a:pt x="3542153" y="863554"/>
                    <a:pt x="3542153" y="868193"/>
                  </a:cubicBezTo>
                  <a:cubicBezTo>
                    <a:pt x="3542153" y="868193"/>
                    <a:pt x="3546769" y="868193"/>
                    <a:pt x="3546769" y="868193"/>
                  </a:cubicBezTo>
                  <a:cubicBezTo>
                    <a:pt x="3546769" y="868193"/>
                    <a:pt x="3546769" y="868193"/>
                    <a:pt x="3546769" y="863554"/>
                  </a:cubicBezTo>
                  <a:cubicBezTo>
                    <a:pt x="3546769" y="863554"/>
                    <a:pt x="3546769" y="863554"/>
                    <a:pt x="3542153" y="863554"/>
                  </a:cubicBezTo>
                  <a:close/>
                  <a:moveTo>
                    <a:pt x="905670" y="860108"/>
                  </a:moveTo>
                  <a:cubicBezTo>
                    <a:pt x="906284" y="860108"/>
                    <a:pt x="906782" y="860606"/>
                    <a:pt x="906782" y="861220"/>
                  </a:cubicBezTo>
                  <a:cubicBezTo>
                    <a:pt x="906782" y="861834"/>
                    <a:pt x="906284" y="862332"/>
                    <a:pt x="905670" y="862332"/>
                  </a:cubicBezTo>
                  <a:cubicBezTo>
                    <a:pt x="905056" y="862332"/>
                    <a:pt x="904558" y="861834"/>
                    <a:pt x="904558" y="861220"/>
                  </a:cubicBezTo>
                  <a:cubicBezTo>
                    <a:pt x="904558" y="860606"/>
                    <a:pt x="905056" y="860108"/>
                    <a:pt x="905670" y="860108"/>
                  </a:cubicBezTo>
                  <a:close/>
                  <a:moveTo>
                    <a:pt x="900113" y="860108"/>
                  </a:moveTo>
                  <a:lnTo>
                    <a:pt x="901225" y="860108"/>
                  </a:lnTo>
                  <a:lnTo>
                    <a:pt x="902336" y="860108"/>
                  </a:lnTo>
                  <a:lnTo>
                    <a:pt x="902336" y="861219"/>
                  </a:lnTo>
                  <a:lnTo>
                    <a:pt x="902337" y="861220"/>
                  </a:lnTo>
                  <a:lnTo>
                    <a:pt x="902336" y="861221"/>
                  </a:lnTo>
                  <a:lnTo>
                    <a:pt x="902336" y="862331"/>
                  </a:lnTo>
                  <a:lnTo>
                    <a:pt x="901226" y="862331"/>
                  </a:lnTo>
                  <a:lnTo>
                    <a:pt x="901225" y="862332"/>
                  </a:lnTo>
                  <a:lnTo>
                    <a:pt x="901224" y="862331"/>
                  </a:lnTo>
                  <a:lnTo>
                    <a:pt x="900113" y="862331"/>
                  </a:lnTo>
                  <a:lnTo>
                    <a:pt x="900113" y="861220"/>
                  </a:lnTo>
                  <a:close/>
                  <a:moveTo>
                    <a:pt x="3334434" y="858915"/>
                  </a:moveTo>
                  <a:cubicBezTo>
                    <a:pt x="3334434" y="863554"/>
                    <a:pt x="3334434" y="863554"/>
                    <a:pt x="3334434" y="863554"/>
                  </a:cubicBezTo>
                  <a:cubicBezTo>
                    <a:pt x="3339050" y="863554"/>
                    <a:pt x="3339050" y="863554"/>
                    <a:pt x="3339050" y="863554"/>
                  </a:cubicBezTo>
                  <a:cubicBezTo>
                    <a:pt x="3339050" y="858915"/>
                    <a:pt x="3339050" y="858915"/>
                    <a:pt x="3339050" y="858915"/>
                  </a:cubicBezTo>
                  <a:cubicBezTo>
                    <a:pt x="3334434" y="858915"/>
                    <a:pt x="3334434" y="858915"/>
                    <a:pt x="3334434" y="858915"/>
                  </a:cubicBezTo>
                  <a:close/>
                  <a:moveTo>
                    <a:pt x="1658737" y="858692"/>
                  </a:moveTo>
                  <a:cubicBezTo>
                    <a:pt x="1658737" y="858692"/>
                    <a:pt x="1658737" y="858692"/>
                    <a:pt x="1663351" y="858692"/>
                  </a:cubicBezTo>
                  <a:lnTo>
                    <a:pt x="1663351" y="860107"/>
                  </a:lnTo>
                  <a:lnTo>
                    <a:pt x="1666874" y="860107"/>
                  </a:lnTo>
                  <a:cubicBezTo>
                    <a:pt x="1666874" y="864552"/>
                    <a:pt x="1666874" y="864552"/>
                    <a:pt x="1666874" y="864552"/>
                  </a:cubicBezTo>
                  <a:cubicBezTo>
                    <a:pt x="1666874" y="864552"/>
                    <a:pt x="1666874" y="864552"/>
                    <a:pt x="1662429" y="864552"/>
                  </a:cubicBezTo>
                  <a:lnTo>
                    <a:pt x="1662429" y="863339"/>
                  </a:lnTo>
                  <a:lnTo>
                    <a:pt x="1658737" y="863339"/>
                  </a:lnTo>
                  <a:cubicBezTo>
                    <a:pt x="1658737" y="863339"/>
                    <a:pt x="1658737" y="863339"/>
                    <a:pt x="1658737" y="858692"/>
                  </a:cubicBezTo>
                  <a:close/>
                  <a:moveTo>
                    <a:pt x="915670" y="855663"/>
                  </a:moveTo>
                  <a:lnTo>
                    <a:pt x="917893" y="855663"/>
                  </a:lnTo>
                  <a:lnTo>
                    <a:pt x="917893" y="857886"/>
                  </a:lnTo>
                  <a:lnTo>
                    <a:pt x="915670" y="857886"/>
                  </a:lnTo>
                  <a:close/>
                  <a:moveTo>
                    <a:pt x="3546769" y="849638"/>
                  </a:moveTo>
                  <a:cubicBezTo>
                    <a:pt x="3546769" y="849638"/>
                    <a:pt x="3546769" y="849638"/>
                    <a:pt x="3546769" y="854276"/>
                  </a:cubicBezTo>
                  <a:cubicBezTo>
                    <a:pt x="3546769" y="854276"/>
                    <a:pt x="3546769" y="854276"/>
                    <a:pt x="3551385" y="854276"/>
                  </a:cubicBezTo>
                  <a:cubicBezTo>
                    <a:pt x="3551385" y="854276"/>
                    <a:pt x="3551385" y="849638"/>
                    <a:pt x="3551385" y="849638"/>
                  </a:cubicBezTo>
                  <a:cubicBezTo>
                    <a:pt x="3551385" y="849638"/>
                    <a:pt x="3551385" y="849638"/>
                    <a:pt x="3546769" y="849638"/>
                  </a:cubicBezTo>
                  <a:close/>
                  <a:moveTo>
                    <a:pt x="2502534" y="848994"/>
                  </a:moveTo>
                  <a:cubicBezTo>
                    <a:pt x="2502534" y="848994"/>
                    <a:pt x="2506979" y="848994"/>
                    <a:pt x="2506979" y="848994"/>
                  </a:cubicBezTo>
                  <a:cubicBezTo>
                    <a:pt x="2511424" y="848994"/>
                    <a:pt x="2511424" y="848994"/>
                    <a:pt x="2511424" y="848994"/>
                  </a:cubicBezTo>
                  <a:cubicBezTo>
                    <a:pt x="2511424" y="848994"/>
                    <a:pt x="2511424" y="848994"/>
                    <a:pt x="2511424" y="853884"/>
                  </a:cubicBezTo>
                  <a:cubicBezTo>
                    <a:pt x="2506979" y="853884"/>
                    <a:pt x="2506979" y="853884"/>
                    <a:pt x="2506979" y="853884"/>
                  </a:cubicBezTo>
                  <a:cubicBezTo>
                    <a:pt x="2506979" y="858773"/>
                    <a:pt x="2506979" y="858773"/>
                    <a:pt x="2506979" y="863663"/>
                  </a:cubicBezTo>
                  <a:cubicBezTo>
                    <a:pt x="2502534" y="863663"/>
                    <a:pt x="2502534" y="863663"/>
                    <a:pt x="2502534" y="863663"/>
                  </a:cubicBezTo>
                  <a:cubicBezTo>
                    <a:pt x="2502534" y="868553"/>
                    <a:pt x="2502534" y="868553"/>
                    <a:pt x="2502534" y="868553"/>
                  </a:cubicBezTo>
                  <a:cubicBezTo>
                    <a:pt x="2502534" y="868553"/>
                    <a:pt x="2502534" y="868553"/>
                    <a:pt x="2502534" y="873442"/>
                  </a:cubicBezTo>
                  <a:cubicBezTo>
                    <a:pt x="2502534" y="873442"/>
                    <a:pt x="2502534" y="873442"/>
                    <a:pt x="2498089" y="873442"/>
                  </a:cubicBezTo>
                  <a:cubicBezTo>
                    <a:pt x="2498089" y="877887"/>
                    <a:pt x="2498089" y="877887"/>
                    <a:pt x="2498089" y="877887"/>
                  </a:cubicBezTo>
                  <a:cubicBezTo>
                    <a:pt x="2498089" y="877887"/>
                    <a:pt x="2498089" y="877887"/>
                    <a:pt x="2502534" y="877887"/>
                  </a:cubicBezTo>
                  <a:cubicBezTo>
                    <a:pt x="2502534" y="882332"/>
                    <a:pt x="2502534" y="882332"/>
                    <a:pt x="2502534" y="882332"/>
                  </a:cubicBezTo>
                  <a:cubicBezTo>
                    <a:pt x="2502534" y="882332"/>
                    <a:pt x="2498089" y="882332"/>
                    <a:pt x="2498089" y="882332"/>
                  </a:cubicBezTo>
                  <a:cubicBezTo>
                    <a:pt x="2498089" y="886777"/>
                    <a:pt x="2498089" y="886777"/>
                    <a:pt x="2498089" y="886777"/>
                  </a:cubicBezTo>
                  <a:cubicBezTo>
                    <a:pt x="2498089" y="886777"/>
                    <a:pt x="2493644" y="886777"/>
                    <a:pt x="2493644" y="886777"/>
                  </a:cubicBezTo>
                  <a:cubicBezTo>
                    <a:pt x="2493644" y="886777"/>
                    <a:pt x="2493644" y="886777"/>
                    <a:pt x="2489199" y="886777"/>
                  </a:cubicBezTo>
                  <a:cubicBezTo>
                    <a:pt x="2489199" y="882332"/>
                    <a:pt x="2489199" y="882332"/>
                    <a:pt x="2489199" y="882332"/>
                  </a:cubicBezTo>
                  <a:cubicBezTo>
                    <a:pt x="2489199" y="882332"/>
                    <a:pt x="2489199" y="882332"/>
                    <a:pt x="2489199" y="877887"/>
                  </a:cubicBezTo>
                  <a:cubicBezTo>
                    <a:pt x="2493644" y="877887"/>
                    <a:pt x="2493644" y="877887"/>
                    <a:pt x="2493644" y="877887"/>
                  </a:cubicBezTo>
                  <a:cubicBezTo>
                    <a:pt x="2493644" y="873442"/>
                    <a:pt x="2493644" y="873442"/>
                    <a:pt x="2493644" y="873442"/>
                  </a:cubicBezTo>
                  <a:cubicBezTo>
                    <a:pt x="2493644" y="868553"/>
                    <a:pt x="2493644" y="868553"/>
                    <a:pt x="2493644" y="868553"/>
                  </a:cubicBezTo>
                  <a:cubicBezTo>
                    <a:pt x="2498089" y="868553"/>
                    <a:pt x="2498089" y="868553"/>
                    <a:pt x="2498089" y="868553"/>
                  </a:cubicBezTo>
                  <a:cubicBezTo>
                    <a:pt x="2498089" y="863663"/>
                    <a:pt x="2498089" y="863663"/>
                    <a:pt x="2498089" y="863663"/>
                  </a:cubicBezTo>
                  <a:cubicBezTo>
                    <a:pt x="2498089" y="863663"/>
                    <a:pt x="2498089" y="863663"/>
                    <a:pt x="2498089" y="858773"/>
                  </a:cubicBezTo>
                  <a:cubicBezTo>
                    <a:pt x="2498089" y="858773"/>
                    <a:pt x="2498089" y="858773"/>
                    <a:pt x="2502534" y="858773"/>
                  </a:cubicBezTo>
                  <a:cubicBezTo>
                    <a:pt x="2502534" y="853884"/>
                    <a:pt x="2502534" y="853884"/>
                    <a:pt x="2502534" y="848994"/>
                  </a:cubicBezTo>
                  <a:close/>
                  <a:moveTo>
                    <a:pt x="2000249" y="848994"/>
                  </a:moveTo>
                  <a:cubicBezTo>
                    <a:pt x="2000249" y="848994"/>
                    <a:pt x="2000249" y="848994"/>
                    <a:pt x="2004694" y="848994"/>
                  </a:cubicBezTo>
                  <a:cubicBezTo>
                    <a:pt x="2004694" y="848994"/>
                    <a:pt x="2004694" y="848994"/>
                    <a:pt x="2004694" y="854551"/>
                  </a:cubicBezTo>
                  <a:cubicBezTo>
                    <a:pt x="2004694" y="860107"/>
                    <a:pt x="2004694" y="860107"/>
                    <a:pt x="2004694" y="860107"/>
                  </a:cubicBezTo>
                  <a:cubicBezTo>
                    <a:pt x="2004694" y="860107"/>
                    <a:pt x="2000249" y="860107"/>
                    <a:pt x="2000249" y="860107"/>
                  </a:cubicBezTo>
                  <a:cubicBezTo>
                    <a:pt x="2000249" y="854551"/>
                    <a:pt x="2000249" y="854551"/>
                    <a:pt x="2000249" y="854551"/>
                  </a:cubicBezTo>
                  <a:cubicBezTo>
                    <a:pt x="2000249" y="854551"/>
                    <a:pt x="2000249" y="854551"/>
                    <a:pt x="2000249" y="848994"/>
                  </a:cubicBezTo>
                  <a:close/>
                  <a:moveTo>
                    <a:pt x="3329818" y="844999"/>
                  </a:moveTo>
                  <a:cubicBezTo>
                    <a:pt x="3329818" y="844999"/>
                    <a:pt x="3329818" y="844999"/>
                    <a:pt x="3329818" y="849638"/>
                  </a:cubicBezTo>
                  <a:cubicBezTo>
                    <a:pt x="3334434" y="849638"/>
                    <a:pt x="3334434" y="849638"/>
                    <a:pt x="3334434" y="849638"/>
                  </a:cubicBezTo>
                  <a:cubicBezTo>
                    <a:pt x="3334434" y="849638"/>
                    <a:pt x="3334434" y="844999"/>
                    <a:pt x="3334434" y="844999"/>
                  </a:cubicBezTo>
                  <a:cubicBezTo>
                    <a:pt x="3329818" y="844999"/>
                    <a:pt x="3329818" y="844999"/>
                    <a:pt x="3329818" y="844999"/>
                  </a:cubicBezTo>
                  <a:close/>
                  <a:moveTo>
                    <a:pt x="2009139" y="844549"/>
                  </a:moveTo>
                  <a:cubicBezTo>
                    <a:pt x="2009139" y="844549"/>
                    <a:pt x="2009139" y="844549"/>
                    <a:pt x="2013584" y="844549"/>
                  </a:cubicBezTo>
                  <a:cubicBezTo>
                    <a:pt x="2013584" y="844549"/>
                    <a:pt x="2013584" y="844549"/>
                    <a:pt x="2013584" y="850106"/>
                  </a:cubicBezTo>
                  <a:cubicBezTo>
                    <a:pt x="2013584" y="855662"/>
                    <a:pt x="2013584" y="855662"/>
                    <a:pt x="2013584" y="855662"/>
                  </a:cubicBezTo>
                  <a:cubicBezTo>
                    <a:pt x="2013584" y="855662"/>
                    <a:pt x="2013584" y="855662"/>
                    <a:pt x="2009139" y="855662"/>
                  </a:cubicBezTo>
                  <a:cubicBezTo>
                    <a:pt x="2009139" y="855662"/>
                    <a:pt x="2009139" y="855662"/>
                    <a:pt x="2009139" y="850106"/>
                  </a:cubicBezTo>
                  <a:cubicBezTo>
                    <a:pt x="2009139" y="850106"/>
                    <a:pt x="2009139" y="850106"/>
                    <a:pt x="2009139" y="844549"/>
                  </a:cubicBezTo>
                  <a:close/>
                  <a:moveTo>
                    <a:pt x="2036921" y="831214"/>
                  </a:moveTo>
                  <a:cubicBezTo>
                    <a:pt x="2036921" y="831214"/>
                    <a:pt x="2036921" y="831214"/>
                    <a:pt x="2042477" y="831214"/>
                  </a:cubicBezTo>
                  <a:cubicBezTo>
                    <a:pt x="2042477" y="831214"/>
                    <a:pt x="2042477" y="835659"/>
                    <a:pt x="2042477" y="835659"/>
                  </a:cubicBezTo>
                  <a:cubicBezTo>
                    <a:pt x="2036921" y="835659"/>
                    <a:pt x="2036921" y="835659"/>
                    <a:pt x="2036921" y="835659"/>
                  </a:cubicBezTo>
                  <a:cubicBezTo>
                    <a:pt x="2036921" y="835659"/>
                    <a:pt x="2036921" y="835659"/>
                    <a:pt x="2036921" y="831214"/>
                  </a:cubicBezTo>
                  <a:close/>
                  <a:moveTo>
                    <a:pt x="3371362" y="826444"/>
                  </a:moveTo>
                  <a:cubicBezTo>
                    <a:pt x="3375978" y="826444"/>
                    <a:pt x="3375978" y="826444"/>
                    <a:pt x="3375978" y="826444"/>
                  </a:cubicBezTo>
                  <a:cubicBezTo>
                    <a:pt x="3380594" y="826444"/>
                    <a:pt x="3380594" y="826444"/>
                    <a:pt x="3380594" y="826444"/>
                  </a:cubicBezTo>
                  <a:cubicBezTo>
                    <a:pt x="3380594" y="826444"/>
                    <a:pt x="3380594" y="826444"/>
                    <a:pt x="3380594" y="831083"/>
                  </a:cubicBezTo>
                  <a:cubicBezTo>
                    <a:pt x="3380594" y="831083"/>
                    <a:pt x="3380594" y="831083"/>
                    <a:pt x="3375978" y="831083"/>
                  </a:cubicBezTo>
                  <a:cubicBezTo>
                    <a:pt x="3375978" y="831083"/>
                    <a:pt x="3375978" y="831083"/>
                    <a:pt x="3375978" y="835722"/>
                  </a:cubicBezTo>
                  <a:cubicBezTo>
                    <a:pt x="3375978" y="835722"/>
                    <a:pt x="3375978" y="835722"/>
                    <a:pt x="3375978" y="840360"/>
                  </a:cubicBezTo>
                  <a:cubicBezTo>
                    <a:pt x="3371362" y="840360"/>
                    <a:pt x="3371362" y="840360"/>
                    <a:pt x="3371362" y="840360"/>
                  </a:cubicBezTo>
                  <a:cubicBezTo>
                    <a:pt x="3371362" y="840360"/>
                    <a:pt x="3371362" y="840360"/>
                    <a:pt x="3366746" y="840360"/>
                  </a:cubicBezTo>
                  <a:cubicBezTo>
                    <a:pt x="3366746" y="840360"/>
                    <a:pt x="3366746" y="840360"/>
                    <a:pt x="3366746" y="844999"/>
                  </a:cubicBezTo>
                  <a:cubicBezTo>
                    <a:pt x="3366746" y="844999"/>
                    <a:pt x="3366746" y="844999"/>
                    <a:pt x="3362130" y="844999"/>
                  </a:cubicBezTo>
                  <a:cubicBezTo>
                    <a:pt x="3362130" y="844999"/>
                    <a:pt x="3362130" y="844999"/>
                    <a:pt x="3362130" y="840360"/>
                  </a:cubicBezTo>
                  <a:cubicBezTo>
                    <a:pt x="3362130" y="840360"/>
                    <a:pt x="3362130" y="840360"/>
                    <a:pt x="3362130" y="835722"/>
                  </a:cubicBezTo>
                  <a:cubicBezTo>
                    <a:pt x="3366746" y="835722"/>
                    <a:pt x="3366746" y="835722"/>
                    <a:pt x="3366746" y="835722"/>
                  </a:cubicBezTo>
                  <a:cubicBezTo>
                    <a:pt x="3366746" y="831083"/>
                    <a:pt x="3366746" y="831083"/>
                    <a:pt x="3366746" y="831083"/>
                  </a:cubicBezTo>
                  <a:cubicBezTo>
                    <a:pt x="3366746" y="831083"/>
                    <a:pt x="3366746" y="831083"/>
                    <a:pt x="3371362" y="831083"/>
                  </a:cubicBezTo>
                  <a:cubicBezTo>
                    <a:pt x="3371362" y="831083"/>
                    <a:pt x="3371362" y="831083"/>
                    <a:pt x="3371362" y="826444"/>
                  </a:cubicBezTo>
                  <a:close/>
                  <a:moveTo>
                    <a:pt x="3348282" y="826444"/>
                  </a:moveTo>
                  <a:cubicBezTo>
                    <a:pt x="3348282" y="831083"/>
                    <a:pt x="3348282" y="831083"/>
                    <a:pt x="3348282" y="831083"/>
                  </a:cubicBezTo>
                  <a:cubicBezTo>
                    <a:pt x="3352898" y="831083"/>
                    <a:pt x="3352898" y="831083"/>
                    <a:pt x="3352898" y="831083"/>
                  </a:cubicBezTo>
                  <a:cubicBezTo>
                    <a:pt x="3352898" y="826444"/>
                    <a:pt x="3352898" y="826444"/>
                    <a:pt x="3352898" y="826444"/>
                  </a:cubicBezTo>
                  <a:cubicBezTo>
                    <a:pt x="3352898" y="826444"/>
                    <a:pt x="3352898" y="826444"/>
                    <a:pt x="3348282" y="826444"/>
                  </a:cubicBezTo>
                  <a:close/>
                  <a:moveTo>
                    <a:pt x="1631050" y="826163"/>
                  </a:moveTo>
                  <a:cubicBezTo>
                    <a:pt x="1631050" y="826163"/>
                    <a:pt x="1631050" y="830810"/>
                    <a:pt x="1631050" y="830810"/>
                  </a:cubicBezTo>
                  <a:cubicBezTo>
                    <a:pt x="1631050" y="830810"/>
                    <a:pt x="1626435" y="830810"/>
                    <a:pt x="1626435" y="830810"/>
                  </a:cubicBezTo>
                  <a:cubicBezTo>
                    <a:pt x="1626435" y="830810"/>
                    <a:pt x="1626435" y="830810"/>
                    <a:pt x="1626435" y="835457"/>
                  </a:cubicBezTo>
                  <a:cubicBezTo>
                    <a:pt x="1631050" y="835457"/>
                    <a:pt x="1631050" y="835457"/>
                    <a:pt x="1631050" y="835457"/>
                  </a:cubicBezTo>
                  <a:cubicBezTo>
                    <a:pt x="1631050" y="835457"/>
                    <a:pt x="1631050" y="835457"/>
                    <a:pt x="1631050" y="830810"/>
                  </a:cubicBezTo>
                  <a:cubicBezTo>
                    <a:pt x="1631050" y="830810"/>
                    <a:pt x="1631050" y="830810"/>
                    <a:pt x="1635664" y="830810"/>
                  </a:cubicBezTo>
                  <a:cubicBezTo>
                    <a:pt x="1635664" y="830810"/>
                    <a:pt x="1635664" y="830810"/>
                    <a:pt x="1635664" y="826163"/>
                  </a:cubicBezTo>
                  <a:cubicBezTo>
                    <a:pt x="1635664" y="826163"/>
                    <a:pt x="1635664" y="826163"/>
                    <a:pt x="1631050" y="826163"/>
                  </a:cubicBezTo>
                  <a:close/>
                  <a:moveTo>
                    <a:pt x="2502212" y="822020"/>
                  </a:moveTo>
                  <a:cubicBezTo>
                    <a:pt x="2502212" y="822020"/>
                    <a:pt x="2502212" y="822020"/>
                    <a:pt x="2506818" y="822020"/>
                  </a:cubicBezTo>
                  <a:cubicBezTo>
                    <a:pt x="2506818" y="822020"/>
                    <a:pt x="2506818" y="822020"/>
                    <a:pt x="2511424" y="822020"/>
                  </a:cubicBezTo>
                  <a:cubicBezTo>
                    <a:pt x="2511424" y="822020"/>
                    <a:pt x="2511424" y="822020"/>
                    <a:pt x="2511424" y="826668"/>
                  </a:cubicBezTo>
                  <a:cubicBezTo>
                    <a:pt x="2511424" y="826668"/>
                    <a:pt x="2511424" y="826668"/>
                    <a:pt x="2511424" y="831316"/>
                  </a:cubicBezTo>
                  <a:cubicBezTo>
                    <a:pt x="2511424" y="835965"/>
                    <a:pt x="2511424" y="835965"/>
                    <a:pt x="2511424" y="835965"/>
                  </a:cubicBezTo>
                  <a:cubicBezTo>
                    <a:pt x="2511424" y="835965"/>
                    <a:pt x="2511424" y="835965"/>
                    <a:pt x="2511424" y="840613"/>
                  </a:cubicBezTo>
                  <a:cubicBezTo>
                    <a:pt x="2511424" y="840613"/>
                    <a:pt x="2511424" y="840613"/>
                    <a:pt x="2511424" y="845261"/>
                  </a:cubicBezTo>
                  <a:cubicBezTo>
                    <a:pt x="2506818" y="845261"/>
                    <a:pt x="2506818" y="845261"/>
                    <a:pt x="2506818" y="845261"/>
                  </a:cubicBezTo>
                  <a:cubicBezTo>
                    <a:pt x="2502212" y="845261"/>
                    <a:pt x="2502212" y="845261"/>
                    <a:pt x="2502212" y="845261"/>
                  </a:cubicBezTo>
                  <a:cubicBezTo>
                    <a:pt x="2502212" y="845261"/>
                    <a:pt x="2502212" y="845261"/>
                    <a:pt x="2502212" y="840613"/>
                  </a:cubicBezTo>
                  <a:cubicBezTo>
                    <a:pt x="2502212" y="840613"/>
                    <a:pt x="2502212" y="840613"/>
                    <a:pt x="2497606" y="840613"/>
                  </a:cubicBezTo>
                  <a:cubicBezTo>
                    <a:pt x="2497606" y="840613"/>
                    <a:pt x="2497606" y="840613"/>
                    <a:pt x="2497606" y="835965"/>
                  </a:cubicBezTo>
                  <a:cubicBezTo>
                    <a:pt x="2497606" y="835965"/>
                    <a:pt x="2502212" y="835965"/>
                    <a:pt x="2502212" y="835965"/>
                  </a:cubicBezTo>
                  <a:cubicBezTo>
                    <a:pt x="2502212" y="835965"/>
                    <a:pt x="2502212" y="835965"/>
                    <a:pt x="2502212" y="831316"/>
                  </a:cubicBezTo>
                  <a:cubicBezTo>
                    <a:pt x="2502212" y="831316"/>
                    <a:pt x="2502212" y="826668"/>
                    <a:pt x="2502212" y="826668"/>
                  </a:cubicBezTo>
                  <a:cubicBezTo>
                    <a:pt x="2502212" y="826668"/>
                    <a:pt x="2502212" y="826668"/>
                    <a:pt x="2502212" y="822020"/>
                  </a:cubicBezTo>
                  <a:close/>
                  <a:moveTo>
                    <a:pt x="2060256" y="817879"/>
                  </a:moveTo>
                  <a:cubicBezTo>
                    <a:pt x="2060256" y="817879"/>
                    <a:pt x="2060256" y="817879"/>
                    <a:pt x="2064701" y="817879"/>
                  </a:cubicBezTo>
                  <a:cubicBezTo>
                    <a:pt x="2064701" y="817879"/>
                    <a:pt x="2064701" y="817879"/>
                    <a:pt x="2064701" y="822324"/>
                  </a:cubicBezTo>
                  <a:cubicBezTo>
                    <a:pt x="2060256" y="822324"/>
                    <a:pt x="2060256" y="822324"/>
                    <a:pt x="2060256" y="822324"/>
                  </a:cubicBezTo>
                  <a:cubicBezTo>
                    <a:pt x="2060256" y="822324"/>
                    <a:pt x="2060256" y="822324"/>
                    <a:pt x="2060256" y="817879"/>
                  </a:cubicBezTo>
                  <a:close/>
                  <a:moveTo>
                    <a:pt x="2244273" y="817371"/>
                  </a:moveTo>
                  <a:cubicBezTo>
                    <a:pt x="2244273" y="822020"/>
                    <a:pt x="2244273" y="822020"/>
                    <a:pt x="2244273" y="822020"/>
                  </a:cubicBezTo>
                  <a:cubicBezTo>
                    <a:pt x="2244273" y="822020"/>
                    <a:pt x="2244273" y="822020"/>
                    <a:pt x="2244273" y="826668"/>
                  </a:cubicBezTo>
                  <a:cubicBezTo>
                    <a:pt x="2244273" y="826668"/>
                    <a:pt x="2244273" y="826668"/>
                    <a:pt x="2239667" y="826668"/>
                  </a:cubicBezTo>
                  <a:cubicBezTo>
                    <a:pt x="2239667" y="826668"/>
                    <a:pt x="2239667" y="826668"/>
                    <a:pt x="2235061" y="826668"/>
                  </a:cubicBezTo>
                  <a:cubicBezTo>
                    <a:pt x="2235061" y="826668"/>
                    <a:pt x="2235061" y="826668"/>
                    <a:pt x="2230455" y="826668"/>
                  </a:cubicBezTo>
                  <a:cubicBezTo>
                    <a:pt x="2230455" y="826668"/>
                    <a:pt x="2230455" y="826668"/>
                    <a:pt x="2225849" y="826668"/>
                  </a:cubicBezTo>
                  <a:cubicBezTo>
                    <a:pt x="2225849" y="826668"/>
                    <a:pt x="2225849" y="826668"/>
                    <a:pt x="2225849" y="831316"/>
                  </a:cubicBezTo>
                  <a:cubicBezTo>
                    <a:pt x="2225849" y="831316"/>
                    <a:pt x="2225849" y="831316"/>
                    <a:pt x="2216637" y="831316"/>
                  </a:cubicBezTo>
                  <a:cubicBezTo>
                    <a:pt x="2216637" y="831316"/>
                    <a:pt x="2216637" y="831316"/>
                    <a:pt x="2212031" y="831316"/>
                  </a:cubicBezTo>
                  <a:cubicBezTo>
                    <a:pt x="2212031" y="831316"/>
                    <a:pt x="2212031" y="831316"/>
                    <a:pt x="2207425" y="831316"/>
                  </a:cubicBezTo>
                  <a:cubicBezTo>
                    <a:pt x="2207425" y="835965"/>
                    <a:pt x="2207425" y="835965"/>
                    <a:pt x="2207425" y="835965"/>
                  </a:cubicBezTo>
                  <a:cubicBezTo>
                    <a:pt x="2207425" y="835965"/>
                    <a:pt x="2207425" y="835965"/>
                    <a:pt x="2202819" y="835965"/>
                  </a:cubicBezTo>
                  <a:cubicBezTo>
                    <a:pt x="2202819" y="835965"/>
                    <a:pt x="2202819" y="835965"/>
                    <a:pt x="2198213" y="835965"/>
                  </a:cubicBezTo>
                  <a:cubicBezTo>
                    <a:pt x="2198213" y="835965"/>
                    <a:pt x="2198213" y="835965"/>
                    <a:pt x="2193607" y="835965"/>
                  </a:cubicBezTo>
                  <a:cubicBezTo>
                    <a:pt x="2193607" y="835965"/>
                    <a:pt x="2193607" y="835965"/>
                    <a:pt x="2193607" y="840613"/>
                  </a:cubicBezTo>
                  <a:cubicBezTo>
                    <a:pt x="2193607" y="840613"/>
                    <a:pt x="2193607" y="840613"/>
                    <a:pt x="2189001" y="840613"/>
                  </a:cubicBezTo>
                  <a:cubicBezTo>
                    <a:pt x="2189001" y="840613"/>
                    <a:pt x="2189001" y="840613"/>
                    <a:pt x="2184395" y="840613"/>
                  </a:cubicBezTo>
                  <a:cubicBezTo>
                    <a:pt x="2184395" y="840613"/>
                    <a:pt x="2184395" y="840613"/>
                    <a:pt x="2184395" y="845261"/>
                  </a:cubicBezTo>
                  <a:cubicBezTo>
                    <a:pt x="2184395" y="845261"/>
                    <a:pt x="2184395" y="845261"/>
                    <a:pt x="2179789" y="845261"/>
                  </a:cubicBezTo>
                  <a:cubicBezTo>
                    <a:pt x="2179789" y="845261"/>
                    <a:pt x="2179789" y="845261"/>
                    <a:pt x="2175183" y="845261"/>
                  </a:cubicBezTo>
                  <a:cubicBezTo>
                    <a:pt x="2175183" y="845261"/>
                    <a:pt x="2175183" y="845261"/>
                    <a:pt x="2170576" y="845261"/>
                  </a:cubicBezTo>
                  <a:cubicBezTo>
                    <a:pt x="2170576" y="845261"/>
                    <a:pt x="2170576" y="845261"/>
                    <a:pt x="2165970" y="845261"/>
                  </a:cubicBezTo>
                  <a:cubicBezTo>
                    <a:pt x="2165970" y="845261"/>
                    <a:pt x="2165970" y="845261"/>
                    <a:pt x="2165970" y="849910"/>
                  </a:cubicBezTo>
                  <a:cubicBezTo>
                    <a:pt x="2165970" y="849910"/>
                    <a:pt x="2165970" y="849910"/>
                    <a:pt x="2161364" y="849910"/>
                  </a:cubicBezTo>
                  <a:cubicBezTo>
                    <a:pt x="2156758" y="849910"/>
                    <a:pt x="2156758" y="849910"/>
                    <a:pt x="2156758" y="849910"/>
                  </a:cubicBezTo>
                  <a:cubicBezTo>
                    <a:pt x="2156758" y="849910"/>
                    <a:pt x="2156758" y="849910"/>
                    <a:pt x="2156758" y="854558"/>
                  </a:cubicBezTo>
                  <a:cubicBezTo>
                    <a:pt x="2156758" y="854558"/>
                    <a:pt x="2152152" y="854558"/>
                    <a:pt x="2152152" y="854558"/>
                  </a:cubicBezTo>
                  <a:cubicBezTo>
                    <a:pt x="2152152" y="854558"/>
                    <a:pt x="2152152" y="859207"/>
                    <a:pt x="2152152" y="859207"/>
                  </a:cubicBezTo>
                  <a:cubicBezTo>
                    <a:pt x="2152152" y="859207"/>
                    <a:pt x="2152152" y="859207"/>
                    <a:pt x="2147546" y="859207"/>
                  </a:cubicBezTo>
                  <a:cubicBezTo>
                    <a:pt x="2147546" y="859207"/>
                    <a:pt x="2147546" y="859207"/>
                    <a:pt x="2142940" y="859207"/>
                  </a:cubicBezTo>
                  <a:cubicBezTo>
                    <a:pt x="2142940" y="863855"/>
                    <a:pt x="2142940" y="863855"/>
                    <a:pt x="2142940" y="863855"/>
                  </a:cubicBezTo>
                  <a:cubicBezTo>
                    <a:pt x="2142940" y="863855"/>
                    <a:pt x="2142940" y="863855"/>
                    <a:pt x="2138334" y="863855"/>
                  </a:cubicBezTo>
                  <a:cubicBezTo>
                    <a:pt x="2138334" y="863855"/>
                    <a:pt x="2138334" y="863855"/>
                    <a:pt x="2138334" y="868503"/>
                  </a:cubicBezTo>
                  <a:cubicBezTo>
                    <a:pt x="2138334" y="868503"/>
                    <a:pt x="2138334" y="868503"/>
                    <a:pt x="2133728" y="868503"/>
                  </a:cubicBezTo>
                  <a:cubicBezTo>
                    <a:pt x="2133728" y="868503"/>
                    <a:pt x="2133728" y="868503"/>
                    <a:pt x="2129122" y="868503"/>
                  </a:cubicBezTo>
                  <a:cubicBezTo>
                    <a:pt x="2129122" y="868503"/>
                    <a:pt x="2129122" y="868503"/>
                    <a:pt x="2129122" y="873152"/>
                  </a:cubicBezTo>
                  <a:cubicBezTo>
                    <a:pt x="2129122" y="873152"/>
                    <a:pt x="2129122" y="873152"/>
                    <a:pt x="2124516" y="873152"/>
                  </a:cubicBezTo>
                  <a:cubicBezTo>
                    <a:pt x="2124516" y="873152"/>
                    <a:pt x="2124516" y="873152"/>
                    <a:pt x="2124516" y="877800"/>
                  </a:cubicBezTo>
                  <a:cubicBezTo>
                    <a:pt x="2124516" y="877800"/>
                    <a:pt x="2124516" y="877800"/>
                    <a:pt x="2119910" y="877800"/>
                  </a:cubicBezTo>
                  <a:cubicBezTo>
                    <a:pt x="2119910" y="877800"/>
                    <a:pt x="2119910" y="877800"/>
                    <a:pt x="2115304" y="877800"/>
                  </a:cubicBezTo>
                  <a:cubicBezTo>
                    <a:pt x="2115304" y="877800"/>
                    <a:pt x="2115304" y="877800"/>
                    <a:pt x="2115304" y="882448"/>
                  </a:cubicBezTo>
                  <a:cubicBezTo>
                    <a:pt x="2115304" y="882448"/>
                    <a:pt x="2115304" y="882448"/>
                    <a:pt x="2110698" y="882448"/>
                  </a:cubicBezTo>
                  <a:cubicBezTo>
                    <a:pt x="2110698" y="882448"/>
                    <a:pt x="2110698" y="882448"/>
                    <a:pt x="2110698" y="887097"/>
                  </a:cubicBezTo>
                  <a:cubicBezTo>
                    <a:pt x="2110698" y="887097"/>
                    <a:pt x="2110698" y="887097"/>
                    <a:pt x="2106092" y="887097"/>
                  </a:cubicBezTo>
                  <a:cubicBezTo>
                    <a:pt x="2106092" y="887097"/>
                    <a:pt x="2106092" y="887097"/>
                    <a:pt x="2101486" y="887097"/>
                  </a:cubicBezTo>
                  <a:cubicBezTo>
                    <a:pt x="2101486" y="887097"/>
                    <a:pt x="2101486" y="887097"/>
                    <a:pt x="2101486" y="891745"/>
                  </a:cubicBezTo>
                  <a:cubicBezTo>
                    <a:pt x="2101486" y="891745"/>
                    <a:pt x="2101486" y="891745"/>
                    <a:pt x="2096880" y="891745"/>
                  </a:cubicBezTo>
                  <a:cubicBezTo>
                    <a:pt x="2096880" y="891745"/>
                    <a:pt x="2096880" y="891745"/>
                    <a:pt x="2096880" y="896393"/>
                  </a:cubicBezTo>
                  <a:cubicBezTo>
                    <a:pt x="2096880" y="896393"/>
                    <a:pt x="2096880" y="896393"/>
                    <a:pt x="2092274" y="896393"/>
                  </a:cubicBezTo>
                  <a:cubicBezTo>
                    <a:pt x="2092274" y="896393"/>
                    <a:pt x="2092274" y="896393"/>
                    <a:pt x="2092274" y="901042"/>
                  </a:cubicBezTo>
                  <a:cubicBezTo>
                    <a:pt x="2092274" y="901042"/>
                    <a:pt x="2092274" y="901042"/>
                    <a:pt x="2087668" y="901042"/>
                  </a:cubicBezTo>
                  <a:cubicBezTo>
                    <a:pt x="2087668" y="901042"/>
                    <a:pt x="2087668" y="901042"/>
                    <a:pt x="2087668" y="905690"/>
                  </a:cubicBezTo>
                  <a:cubicBezTo>
                    <a:pt x="2083062" y="905690"/>
                    <a:pt x="2083062" y="905690"/>
                    <a:pt x="2083062" y="905690"/>
                  </a:cubicBezTo>
                  <a:cubicBezTo>
                    <a:pt x="2083062" y="905690"/>
                    <a:pt x="2083062" y="905690"/>
                    <a:pt x="2083062" y="910339"/>
                  </a:cubicBezTo>
                  <a:cubicBezTo>
                    <a:pt x="2083062" y="910339"/>
                    <a:pt x="2078455" y="910339"/>
                    <a:pt x="2078455" y="910339"/>
                  </a:cubicBezTo>
                  <a:cubicBezTo>
                    <a:pt x="2078455" y="910339"/>
                    <a:pt x="2078455" y="910339"/>
                    <a:pt x="2073849" y="910339"/>
                  </a:cubicBezTo>
                  <a:cubicBezTo>
                    <a:pt x="2073849" y="910339"/>
                    <a:pt x="2073849" y="910339"/>
                    <a:pt x="2073849" y="914987"/>
                  </a:cubicBezTo>
                  <a:cubicBezTo>
                    <a:pt x="2073849" y="914987"/>
                    <a:pt x="2073849" y="914987"/>
                    <a:pt x="2069243" y="914987"/>
                  </a:cubicBezTo>
                  <a:cubicBezTo>
                    <a:pt x="2069243" y="914987"/>
                    <a:pt x="2069243" y="914987"/>
                    <a:pt x="2069243" y="919635"/>
                  </a:cubicBezTo>
                  <a:cubicBezTo>
                    <a:pt x="2069243" y="919635"/>
                    <a:pt x="2069243" y="919635"/>
                    <a:pt x="2064637" y="919635"/>
                  </a:cubicBezTo>
                  <a:cubicBezTo>
                    <a:pt x="2064637" y="919635"/>
                    <a:pt x="2064637" y="919635"/>
                    <a:pt x="2064637" y="924284"/>
                  </a:cubicBezTo>
                  <a:cubicBezTo>
                    <a:pt x="2064637" y="924284"/>
                    <a:pt x="2064637" y="924284"/>
                    <a:pt x="2060031" y="924284"/>
                  </a:cubicBezTo>
                  <a:cubicBezTo>
                    <a:pt x="2060031" y="928932"/>
                    <a:pt x="2060031" y="928932"/>
                    <a:pt x="2060031" y="928932"/>
                  </a:cubicBezTo>
                  <a:cubicBezTo>
                    <a:pt x="2060031" y="928932"/>
                    <a:pt x="2060031" y="928932"/>
                    <a:pt x="2060031" y="933580"/>
                  </a:cubicBezTo>
                  <a:cubicBezTo>
                    <a:pt x="2060031" y="933580"/>
                    <a:pt x="2060031" y="933580"/>
                    <a:pt x="2055425" y="933580"/>
                  </a:cubicBezTo>
                  <a:cubicBezTo>
                    <a:pt x="2055425" y="933580"/>
                    <a:pt x="2055425" y="933580"/>
                    <a:pt x="2050819" y="933580"/>
                  </a:cubicBezTo>
                  <a:cubicBezTo>
                    <a:pt x="2050819" y="933580"/>
                    <a:pt x="2050819" y="933580"/>
                    <a:pt x="2050819" y="938229"/>
                  </a:cubicBezTo>
                  <a:cubicBezTo>
                    <a:pt x="2046213" y="938229"/>
                    <a:pt x="2046213" y="938229"/>
                    <a:pt x="2046213" y="938229"/>
                  </a:cubicBezTo>
                  <a:cubicBezTo>
                    <a:pt x="2046213" y="938229"/>
                    <a:pt x="2046213" y="938229"/>
                    <a:pt x="2046213" y="942877"/>
                  </a:cubicBezTo>
                  <a:cubicBezTo>
                    <a:pt x="2046213" y="947525"/>
                    <a:pt x="2046213" y="947525"/>
                    <a:pt x="2046213" y="947525"/>
                  </a:cubicBezTo>
                  <a:cubicBezTo>
                    <a:pt x="2046213" y="947525"/>
                    <a:pt x="2046213" y="947525"/>
                    <a:pt x="2041607" y="947525"/>
                  </a:cubicBezTo>
                  <a:cubicBezTo>
                    <a:pt x="2041607" y="952174"/>
                    <a:pt x="2041607" y="952174"/>
                    <a:pt x="2041607" y="952174"/>
                  </a:cubicBezTo>
                  <a:cubicBezTo>
                    <a:pt x="2037001" y="952174"/>
                    <a:pt x="2037001" y="952174"/>
                    <a:pt x="2037001" y="952174"/>
                  </a:cubicBezTo>
                  <a:cubicBezTo>
                    <a:pt x="2037001" y="952174"/>
                    <a:pt x="2037001" y="952174"/>
                    <a:pt x="2037001" y="956822"/>
                  </a:cubicBezTo>
                  <a:cubicBezTo>
                    <a:pt x="2037001" y="956822"/>
                    <a:pt x="2037001" y="956822"/>
                    <a:pt x="2037001" y="961471"/>
                  </a:cubicBezTo>
                  <a:cubicBezTo>
                    <a:pt x="2037001" y="961471"/>
                    <a:pt x="2037001" y="961471"/>
                    <a:pt x="2032395" y="961471"/>
                  </a:cubicBezTo>
                  <a:cubicBezTo>
                    <a:pt x="2032395" y="961471"/>
                    <a:pt x="2032395" y="961471"/>
                    <a:pt x="2032395" y="966119"/>
                  </a:cubicBezTo>
                  <a:cubicBezTo>
                    <a:pt x="2032395" y="966119"/>
                    <a:pt x="2032395" y="966119"/>
                    <a:pt x="2032395" y="970767"/>
                  </a:cubicBezTo>
                  <a:cubicBezTo>
                    <a:pt x="2027789" y="970767"/>
                    <a:pt x="2027789" y="970767"/>
                    <a:pt x="2027789" y="970767"/>
                  </a:cubicBezTo>
                  <a:cubicBezTo>
                    <a:pt x="2027789" y="970767"/>
                    <a:pt x="2027789" y="970767"/>
                    <a:pt x="2027789" y="975416"/>
                  </a:cubicBezTo>
                  <a:cubicBezTo>
                    <a:pt x="2023183" y="975416"/>
                    <a:pt x="2023183" y="975416"/>
                    <a:pt x="2023183" y="975416"/>
                  </a:cubicBezTo>
                  <a:cubicBezTo>
                    <a:pt x="2023183" y="975416"/>
                    <a:pt x="2023183" y="975416"/>
                    <a:pt x="2023183" y="980064"/>
                  </a:cubicBezTo>
                  <a:cubicBezTo>
                    <a:pt x="2023183" y="980064"/>
                    <a:pt x="2023183" y="980064"/>
                    <a:pt x="2023183" y="984712"/>
                  </a:cubicBezTo>
                  <a:cubicBezTo>
                    <a:pt x="2023183" y="984712"/>
                    <a:pt x="2023183" y="984712"/>
                    <a:pt x="2023183" y="989361"/>
                  </a:cubicBezTo>
                  <a:cubicBezTo>
                    <a:pt x="2023183" y="989361"/>
                    <a:pt x="2023183" y="989361"/>
                    <a:pt x="2018577" y="989361"/>
                  </a:cubicBezTo>
                  <a:cubicBezTo>
                    <a:pt x="2018577" y="989361"/>
                    <a:pt x="2018577" y="994009"/>
                    <a:pt x="2018577" y="994009"/>
                  </a:cubicBezTo>
                  <a:cubicBezTo>
                    <a:pt x="2018577" y="994009"/>
                    <a:pt x="2018577" y="994009"/>
                    <a:pt x="2018577" y="998658"/>
                  </a:cubicBezTo>
                  <a:cubicBezTo>
                    <a:pt x="2018577" y="998658"/>
                    <a:pt x="2018577" y="998658"/>
                    <a:pt x="2013971" y="998658"/>
                  </a:cubicBezTo>
                  <a:cubicBezTo>
                    <a:pt x="2013971" y="998658"/>
                    <a:pt x="2013971" y="998658"/>
                    <a:pt x="2013971" y="1003306"/>
                  </a:cubicBezTo>
                  <a:cubicBezTo>
                    <a:pt x="2013971" y="1003306"/>
                    <a:pt x="2013971" y="1003306"/>
                    <a:pt x="2013971" y="1007954"/>
                  </a:cubicBezTo>
                  <a:cubicBezTo>
                    <a:pt x="2013971" y="1007954"/>
                    <a:pt x="2013971" y="1007954"/>
                    <a:pt x="2009365" y="1007954"/>
                  </a:cubicBezTo>
                  <a:cubicBezTo>
                    <a:pt x="2009365" y="1007954"/>
                    <a:pt x="2009365" y="1007954"/>
                    <a:pt x="2009365" y="1012603"/>
                  </a:cubicBezTo>
                  <a:cubicBezTo>
                    <a:pt x="2009365" y="1012603"/>
                    <a:pt x="2009365" y="1012603"/>
                    <a:pt x="2009365" y="1021899"/>
                  </a:cubicBezTo>
                  <a:cubicBezTo>
                    <a:pt x="2009365" y="1021899"/>
                    <a:pt x="2009365" y="1021899"/>
                    <a:pt x="2009365" y="1026548"/>
                  </a:cubicBezTo>
                  <a:cubicBezTo>
                    <a:pt x="2013971" y="1026548"/>
                    <a:pt x="2013971" y="1026548"/>
                    <a:pt x="2013971" y="1026548"/>
                  </a:cubicBezTo>
                  <a:cubicBezTo>
                    <a:pt x="2013971" y="1026548"/>
                    <a:pt x="2013971" y="1026548"/>
                    <a:pt x="2013971" y="1031196"/>
                  </a:cubicBezTo>
                  <a:cubicBezTo>
                    <a:pt x="2013971" y="1035844"/>
                    <a:pt x="2013971" y="1035844"/>
                    <a:pt x="2013971" y="1035844"/>
                  </a:cubicBezTo>
                  <a:cubicBezTo>
                    <a:pt x="2013971" y="1035844"/>
                    <a:pt x="2013971" y="1035844"/>
                    <a:pt x="2018577" y="1035844"/>
                  </a:cubicBezTo>
                  <a:cubicBezTo>
                    <a:pt x="2018577" y="1035844"/>
                    <a:pt x="2018577" y="1035844"/>
                    <a:pt x="2023183" y="1035844"/>
                  </a:cubicBezTo>
                  <a:cubicBezTo>
                    <a:pt x="2023183" y="1035844"/>
                    <a:pt x="2023183" y="1035844"/>
                    <a:pt x="2027789" y="1035844"/>
                  </a:cubicBezTo>
                  <a:cubicBezTo>
                    <a:pt x="2027789" y="1035844"/>
                    <a:pt x="2027789" y="1035844"/>
                    <a:pt x="2032395" y="1035844"/>
                  </a:cubicBezTo>
                  <a:cubicBezTo>
                    <a:pt x="2032395" y="1035844"/>
                    <a:pt x="2032395" y="1035844"/>
                    <a:pt x="2032395" y="1031196"/>
                  </a:cubicBezTo>
                  <a:cubicBezTo>
                    <a:pt x="2032395" y="1031196"/>
                    <a:pt x="2032395" y="1031196"/>
                    <a:pt x="2037001" y="1031196"/>
                  </a:cubicBezTo>
                  <a:cubicBezTo>
                    <a:pt x="2037001" y="1031196"/>
                    <a:pt x="2037001" y="1031196"/>
                    <a:pt x="2041607" y="1031196"/>
                  </a:cubicBezTo>
                  <a:cubicBezTo>
                    <a:pt x="2041607" y="1031196"/>
                    <a:pt x="2041607" y="1031196"/>
                    <a:pt x="2041607" y="1026548"/>
                  </a:cubicBezTo>
                  <a:cubicBezTo>
                    <a:pt x="2046213" y="1026548"/>
                    <a:pt x="2046213" y="1026548"/>
                    <a:pt x="2046213" y="1026548"/>
                  </a:cubicBezTo>
                  <a:cubicBezTo>
                    <a:pt x="2046213" y="1026548"/>
                    <a:pt x="2046213" y="1026548"/>
                    <a:pt x="2050819" y="1026548"/>
                  </a:cubicBezTo>
                  <a:cubicBezTo>
                    <a:pt x="2050819" y="1021899"/>
                    <a:pt x="2050819" y="1021899"/>
                    <a:pt x="2050819" y="1021899"/>
                  </a:cubicBezTo>
                  <a:cubicBezTo>
                    <a:pt x="2050819" y="1021899"/>
                    <a:pt x="2050819" y="1021899"/>
                    <a:pt x="2055425" y="1021899"/>
                  </a:cubicBezTo>
                  <a:cubicBezTo>
                    <a:pt x="2055425" y="1021899"/>
                    <a:pt x="2055425" y="1021899"/>
                    <a:pt x="2060031" y="1021899"/>
                  </a:cubicBezTo>
                  <a:cubicBezTo>
                    <a:pt x="2060031" y="1021899"/>
                    <a:pt x="2060031" y="1021899"/>
                    <a:pt x="2064637" y="1021899"/>
                  </a:cubicBezTo>
                  <a:cubicBezTo>
                    <a:pt x="2064637" y="1017251"/>
                    <a:pt x="2064637" y="1017251"/>
                    <a:pt x="2064637" y="1017251"/>
                  </a:cubicBezTo>
                  <a:cubicBezTo>
                    <a:pt x="2064637" y="1017251"/>
                    <a:pt x="2064637" y="1017251"/>
                    <a:pt x="2069243" y="1017251"/>
                  </a:cubicBezTo>
                  <a:cubicBezTo>
                    <a:pt x="2069243" y="1017251"/>
                    <a:pt x="2069243" y="1017251"/>
                    <a:pt x="2069243" y="1012603"/>
                  </a:cubicBezTo>
                  <a:cubicBezTo>
                    <a:pt x="2073849" y="1012603"/>
                    <a:pt x="2073849" y="1012603"/>
                    <a:pt x="2073849" y="1012603"/>
                  </a:cubicBezTo>
                  <a:cubicBezTo>
                    <a:pt x="2078455" y="1012603"/>
                    <a:pt x="2078455" y="1012603"/>
                    <a:pt x="2078455" y="1012603"/>
                  </a:cubicBezTo>
                  <a:cubicBezTo>
                    <a:pt x="2078455" y="1012603"/>
                    <a:pt x="2078455" y="1012603"/>
                    <a:pt x="2078455" y="1007954"/>
                  </a:cubicBezTo>
                  <a:cubicBezTo>
                    <a:pt x="2078455" y="1007954"/>
                    <a:pt x="2083062" y="1007954"/>
                    <a:pt x="2083062" y="1007954"/>
                  </a:cubicBezTo>
                  <a:cubicBezTo>
                    <a:pt x="2083062" y="1007954"/>
                    <a:pt x="2083062" y="1007954"/>
                    <a:pt x="2087668" y="1007954"/>
                  </a:cubicBezTo>
                  <a:cubicBezTo>
                    <a:pt x="2087668" y="1003306"/>
                    <a:pt x="2087668" y="1003306"/>
                    <a:pt x="2087668" y="1003306"/>
                  </a:cubicBezTo>
                  <a:cubicBezTo>
                    <a:pt x="2087668" y="1003306"/>
                    <a:pt x="2087668" y="1003306"/>
                    <a:pt x="2092274" y="1003306"/>
                  </a:cubicBezTo>
                  <a:cubicBezTo>
                    <a:pt x="2092274" y="1003306"/>
                    <a:pt x="2092274" y="1003306"/>
                    <a:pt x="2096880" y="1003306"/>
                  </a:cubicBezTo>
                  <a:cubicBezTo>
                    <a:pt x="2096880" y="998658"/>
                    <a:pt x="2096880" y="998658"/>
                    <a:pt x="2096880" y="998658"/>
                  </a:cubicBezTo>
                  <a:cubicBezTo>
                    <a:pt x="2101486" y="998658"/>
                    <a:pt x="2101486" y="998658"/>
                    <a:pt x="2101486" y="998658"/>
                  </a:cubicBezTo>
                  <a:cubicBezTo>
                    <a:pt x="2101486" y="994009"/>
                    <a:pt x="2101486" y="994009"/>
                    <a:pt x="2101486" y="994009"/>
                  </a:cubicBezTo>
                  <a:cubicBezTo>
                    <a:pt x="2101486" y="994009"/>
                    <a:pt x="2101486" y="994009"/>
                    <a:pt x="2106092" y="994009"/>
                  </a:cubicBezTo>
                  <a:cubicBezTo>
                    <a:pt x="2106092" y="994009"/>
                    <a:pt x="2106092" y="994009"/>
                    <a:pt x="2106092" y="989361"/>
                  </a:cubicBezTo>
                  <a:cubicBezTo>
                    <a:pt x="2106092" y="989361"/>
                    <a:pt x="2106092" y="989361"/>
                    <a:pt x="2110698" y="989361"/>
                  </a:cubicBezTo>
                  <a:cubicBezTo>
                    <a:pt x="2115304" y="989361"/>
                    <a:pt x="2115304" y="989361"/>
                    <a:pt x="2115304" y="989361"/>
                  </a:cubicBezTo>
                  <a:cubicBezTo>
                    <a:pt x="2115304" y="989361"/>
                    <a:pt x="2115304" y="989361"/>
                    <a:pt x="2115304" y="984712"/>
                  </a:cubicBezTo>
                  <a:cubicBezTo>
                    <a:pt x="2115304" y="984712"/>
                    <a:pt x="2115304" y="984712"/>
                    <a:pt x="2119910" y="984712"/>
                  </a:cubicBezTo>
                  <a:cubicBezTo>
                    <a:pt x="2119910" y="980064"/>
                    <a:pt x="2119910" y="980064"/>
                    <a:pt x="2119910" y="980064"/>
                  </a:cubicBezTo>
                  <a:cubicBezTo>
                    <a:pt x="2124516" y="980064"/>
                    <a:pt x="2124516" y="980064"/>
                    <a:pt x="2124516" y="980064"/>
                  </a:cubicBezTo>
                  <a:cubicBezTo>
                    <a:pt x="2124516" y="980064"/>
                    <a:pt x="2124516" y="980064"/>
                    <a:pt x="2129122" y="980064"/>
                  </a:cubicBezTo>
                  <a:cubicBezTo>
                    <a:pt x="2129122" y="980064"/>
                    <a:pt x="2129122" y="980064"/>
                    <a:pt x="2129122" y="975416"/>
                  </a:cubicBezTo>
                  <a:cubicBezTo>
                    <a:pt x="2129122" y="975416"/>
                    <a:pt x="2129122" y="975416"/>
                    <a:pt x="2133728" y="975416"/>
                  </a:cubicBezTo>
                  <a:cubicBezTo>
                    <a:pt x="2133728" y="975416"/>
                    <a:pt x="2133728" y="970767"/>
                    <a:pt x="2133728" y="970767"/>
                  </a:cubicBezTo>
                  <a:cubicBezTo>
                    <a:pt x="2133728" y="970767"/>
                    <a:pt x="2133728" y="970767"/>
                    <a:pt x="2138334" y="970767"/>
                  </a:cubicBezTo>
                  <a:cubicBezTo>
                    <a:pt x="2138334" y="966119"/>
                    <a:pt x="2138334" y="966119"/>
                    <a:pt x="2138334" y="966119"/>
                  </a:cubicBezTo>
                  <a:cubicBezTo>
                    <a:pt x="2142940" y="966119"/>
                    <a:pt x="2142940" y="966119"/>
                    <a:pt x="2142940" y="966119"/>
                  </a:cubicBezTo>
                  <a:cubicBezTo>
                    <a:pt x="2142940" y="966119"/>
                    <a:pt x="2142940" y="966119"/>
                    <a:pt x="2142940" y="961471"/>
                  </a:cubicBezTo>
                  <a:cubicBezTo>
                    <a:pt x="2142940" y="961471"/>
                    <a:pt x="2142940" y="961471"/>
                    <a:pt x="2147546" y="961471"/>
                  </a:cubicBezTo>
                  <a:cubicBezTo>
                    <a:pt x="2147546" y="956822"/>
                    <a:pt x="2147546" y="956822"/>
                    <a:pt x="2147546" y="956822"/>
                  </a:cubicBezTo>
                  <a:cubicBezTo>
                    <a:pt x="2147546" y="956822"/>
                    <a:pt x="2147546" y="956822"/>
                    <a:pt x="2152152" y="956822"/>
                  </a:cubicBezTo>
                  <a:cubicBezTo>
                    <a:pt x="2152152" y="956822"/>
                    <a:pt x="2152152" y="956822"/>
                    <a:pt x="2156758" y="956822"/>
                  </a:cubicBezTo>
                  <a:cubicBezTo>
                    <a:pt x="2156758" y="952174"/>
                    <a:pt x="2156758" y="952174"/>
                    <a:pt x="2156758" y="952174"/>
                  </a:cubicBezTo>
                  <a:cubicBezTo>
                    <a:pt x="2156758" y="952174"/>
                    <a:pt x="2156758" y="952174"/>
                    <a:pt x="2156758" y="947525"/>
                  </a:cubicBezTo>
                  <a:cubicBezTo>
                    <a:pt x="2156758" y="947525"/>
                    <a:pt x="2156758" y="947525"/>
                    <a:pt x="2161364" y="947525"/>
                  </a:cubicBezTo>
                  <a:cubicBezTo>
                    <a:pt x="2161364" y="947525"/>
                    <a:pt x="2161364" y="947525"/>
                    <a:pt x="2165970" y="947525"/>
                  </a:cubicBezTo>
                  <a:cubicBezTo>
                    <a:pt x="2165970" y="942877"/>
                    <a:pt x="2165970" y="942877"/>
                    <a:pt x="2165970" y="942877"/>
                  </a:cubicBezTo>
                  <a:cubicBezTo>
                    <a:pt x="2165970" y="942877"/>
                    <a:pt x="2165970" y="942877"/>
                    <a:pt x="2170576" y="942877"/>
                  </a:cubicBezTo>
                  <a:cubicBezTo>
                    <a:pt x="2170576" y="942877"/>
                    <a:pt x="2170576" y="942877"/>
                    <a:pt x="2170576" y="938229"/>
                  </a:cubicBezTo>
                  <a:cubicBezTo>
                    <a:pt x="2170576" y="938229"/>
                    <a:pt x="2170576" y="938229"/>
                    <a:pt x="2175183" y="938229"/>
                  </a:cubicBezTo>
                  <a:cubicBezTo>
                    <a:pt x="2175183" y="933580"/>
                    <a:pt x="2175183" y="933580"/>
                    <a:pt x="2175183" y="933580"/>
                  </a:cubicBezTo>
                  <a:cubicBezTo>
                    <a:pt x="2175183" y="933580"/>
                    <a:pt x="2175183" y="933580"/>
                    <a:pt x="2179789" y="933580"/>
                  </a:cubicBezTo>
                  <a:cubicBezTo>
                    <a:pt x="2179789" y="928932"/>
                    <a:pt x="2179789" y="928932"/>
                    <a:pt x="2179789" y="928932"/>
                  </a:cubicBezTo>
                  <a:cubicBezTo>
                    <a:pt x="2184395" y="928932"/>
                    <a:pt x="2184395" y="928932"/>
                    <a:pt x="2184395" y="928932"/>
                  </a:cubicBezTo>
                  <a:cubicBezTo>
                    <a:pt x="2184395" y="928932"/>
                    <a:pt x="2184395" y="928932"/>
                    <a:pt x="2184395" y="924284"/>
                  </a:cubicBezTo>
                  <a:cubicBezTo>
                    <a:pt x="2184395" y="924284"/>
                    <a:pt x="2184395" y="924284"/>
                    <a:pt x="2189001" y="924284"/>
                  </a:cubicBezTo>
                  <a:cubicBezTo>
                    <a:pt x="2189001" y="919635"/>
                    <a:pt x="2189001" y="919635"/>
                    <a:pt x="2189001" y="919635"/>
                  </a:cubicBezTo>
                  <a:cubicBezTo>
                    <a:pt x="2189001" y="919635"/>
                    <a:pt x="2189001" y="919635"/>
                    <a:pt x="2193607" y="919635"/>
                  </a:cubicBezTo>
                  <a:cubicBezTo>
                    <a:pt x="2193607" y="919635"/>
                    <a:pt x="2193607" y="919635"/>
                    <a:pt x="2193607" y="914987"/>
                  </a:cubicBezTo>
                  <a:cubicBezTo>
                    <a:pt x="2193607" y="914987"/>
                    <a:pt x="2193607" y="914987"/>
                    <a:pt x="2198213" y="914987"/>
                  </a:cubicBezTo>
                  <a:cubicBezTo>
                    <a:pt x="2198213" y="914987"/>
                    <a:pt x="2198213" y="914987"/>
                    <a:pt x="2198213" y="910339"/>
                  </a:cubicBezTo>
                  <a:cubicBezTo>
                    <a:pt x="2198213" y="910339"/>
                    <a:pt x="2198213" y="905690"/>
                    <a:pt x="2198213" y="905690"/>
                  </a:cubicBezTo>
                  <a:cubicBezTo>
                    <a:pt x="2202819" y="905690"/>
                    <a:pt x="2202819" y="905690"/>
                    <a:pt x="2202819" y="905690"/>
                  </a:cubicBezTo>
                  <a:cubicBezTo>
                    <a:pt x="2202819" y="901042"/>
                    <a:pt x="2202819" y="901042"/>
                    <a:pt x="2202819" y="901042"/>
                  </a:cubicBezTo>
                  <a:cubicBezTo>
                    <a:pt x="2207425" y="901042"/>
                    <a:pt x="2207425" y="901042"/>
                    <a:pt x="2207425" y="901042"/>
                  </a:cubicBezTo>
                  <a:cubicBezTo>
                    <a:pt x="2207425" y="896393"/>
                    <a:pt x="2207425" y="896393"/>
                    <a:pt x="2207425" y="896393"/>
                  </a:cubicBezTo>
                  <a:cubicBezTo>
                    <a:pt x="2212031" y="896393"/>
                    <a:pt x="2212031" y="896393"/>
                    <a:pt x="2212031" y="896393"/>
                  </a:cubicBezTo>
                  <a:cubicBezTo>
                    <a:pt x="2212031" y="896393"/>
                    <a:pt x="2212031" y="896393"/>
                    <a:pt x="2212031" y="891745"/>
                  </a:cubicBezTo>
                  <a:cubicBezTo>
                    <a:pt x="2212031" y="891745"/>
                    <a:pt x="2212031" y="887097"/>
                    <a:pt x="2212031" y="887097"/>
                  </a:cubicBezTo>
                  <a:cubicBezTo>
                    <a:pt x="2212031" y="887097"/>
                    <a:pt x="2212031" y="887097"/>
                    <a:pt x="2216637" y="887097"/>
                  </a:cubicBezTo>
                  <a:cubicBezTo>
                    <a:pt x="2216637" y="887097"/>
                    <a:pt x="2216637" y="887097"/>
                    <a:pt x="2216637" y="882448"/>
                  </a:cubicBezTo>
                  <a:cubicBezTo>
                    <a:pt x="2221243" y="882448"/>
                    <a:pt x="2221243" y="882448"/>
                    <a:pt x="2221243" y="882448"/>
                  </a:cubicBezTo>
                  <a:cubicBezTo>
                    <a:pt x="2221243" y="882448"/>
                    <a:pt x="2221243" y="882448"/>
                    <a:pt x="2221243" y="877800"/>
                  </a:cubicBezTo>
                  <a:cubicBezTo>
                    <a:pt x="2221243" y="877800"/>
                    <a:pt x="2221243" y="877800"/>
                    <a:pt x="2225849" y="877800"/>
                  </a:cubicBezTo>
                  <a:cubicBezTo>
                    <a:pt x="2225849" y="873152"/>
                    <a:pt x="2225849" y="873152"/>
                    <a:pt x="2225849" y="873152"/>
                  </a:cubicBezTo>
                  <a:cubicBezTo>
                    <a:pt x="2225849" y="873152"/>
                    <a:pt x="2225849" y="873152"/>
                    <a:pt x="2225849" y="868503"/>
                  </a:cubicBezTo>
                  <a:cubicBezTo>
                    <a:pt x="2230455" y="868503"/>
                    <a:pt x="2230455" y="868503"/>
                    <a:pt x="2230455" y="868503"/>
                  </a:cubicBezTo>
                  <a:cubicBezTo>
                    <a:pt x="2230455" y="868503"/>
                    <a:pt x="2230455" y="868503"/>
                    <a:pt x="2230455" y="863855"/>
                  </a:cubicBezTo>
                  <a:cubicBezTo>
                    <a:pt x="2230455" y="863855"/>
                    <a:pt x="2230455" y="863855"/>
                    <a:pt x="2235061" y="863855"/>
                  </a:cubicBezTo>
                  <a:cubicBezTo>
                    <a:pt x="2235061" y="863855"/>
                    <a:pt x="2235061" y="863855"/>
                    <a:pt x="2235061" y="859207"/>
                  </a:cubicBezTo>
                  <a:cubicBezTo>
                    <a:pt x="2235061" y="859207"/>
                    <a:pt x="2235061" y="859207"/>
                    <a:pt x="2235061" y="854558"/>
                  </a:cubicBezTo>
                  <a:cubicBezTo>
                    <a:pt x="2235061" y="854558"/>
                    <a:pt x="2235061" y="854558"/>
                    <a:pt x="2239667" y="854558"/>
                  </a:cubicBezTo>
                  <a:cubicBezTo>
                    <a:pt x="2239667" y="854558"/>
                    <a:pt x="2239667" y="854558"/>
                    <a:pt x="2239667" y="849910"/>
                  </a:cubicBezTo>
                  <a:cubicBezTo>
                    <a:pt x="2239667" y="849910"/>
                    <a:pt x="2239667" y="849910"/>
                    <a:pt x="2244273" y="849910"/>
                  </a:cubicBezTo>
                  <a:cubicBezTo>
                    <a:pt x="2244273" y="849910"/>
                    <a:pt x="2244273" y="849910"/>
                    <a:pt x="2244273" y="845261"/>
                  </a:cubicBezTo>
                  <a:cubicBezTo>
                    <a:pt x="2244273" y="845261"/>
                    <a:pt x="2244273" y="845261"/>
                    <a:pt x="2244273" y="840613"/>
                  </a:cubicBezTo>
                  <a:cubicBezTo>
                    <a:pt x="2248879" y="840613"/>
                    <a:pt x="2248879" y="840613"/>
                    <a:pt x="2248879" y="840613"/>
                  </a:cubicBezTo>
                  <a:cubicBezTo>
                    <a:pt x="2248879" y="840613"/>
                    <a:pt x="2248879" y="840613"/>
                    <a:pt x="2248879" y="835965"/>
                  </a:cubicBezTo>
                  <a:cubicBezTo>
                    <a:pt x="2248879" y="835965"/>
                    <a:pt x="2248879" y="835965"/>
                    <a:pt x="2253485" y="835965"/>
                  </a:cubicBezTo>
                  <a:cubicBezTo>
                    <a:pt x="2253485" y="835965"/>
                    <a:pt x="2253485" y="831316"/>
                    <a:pt x="2253485" y="831316"/>
                  </a:cubicBezTo>
                  <a:cubicBezTo>
                    <a:pt x="2253485" y="831316"/>
                    <a:pt x="2253485" y="831316"/>
                    <a:pt x="2253485" y="826668"/>
                  </a:cubicBezTo>
                  <a:cubicBezTo>
                    <a:pt x="2253485" y="826668"/>
                    <a:pt x="2253485" y="826668"/>
                    <a:pt x="2258091" y="826668"/>
                  </a:cubicBezTo>
                  <a:cubicBezTo>
                    <a:pt x="2258091" y="826668"/>
                    <a:pt x="2258091" y="826668"/>
                    <a:pt x="2258091" y="822020"/>
                  </a:cubicBezTo>
                  <a:cubicBezTo>
                    <a:pt x="2258091" y="822020"/>
                    <a:pt x="2258091" y="822020"/>
                    <a:pt x="2258091" y="817371"/>
                  </a:cubicBezTo>
                  <a:cubicBezTo>
                    <a:pt x="2258091" y="817371"/>
                    <a:pt x="2258091" y="817371"/>
                    <a:pt x="2253485" y="817371"/>
                  </a:cubicBezTo>
                  <a:cubicBezTo>
                    <a:pt x="2253485" y="817371"/>
                    <a:pt x="2253485" y="817371"/>
                    <a:pt x="2253485" y="822020"/>
                  </a:cubicBezTo>
                  <a:cubicBezTo>
                    <a:pt x="2253485" y="822020"/>
                    <a:pt x="2253485" y="822020"/>
                    <a:pt x="2248879" y="822020"/>
                  </a:cubicBezTo>
                  <a:cubicBezTo>
                    <a:pt x="2248879" y="822020"/>
                    <a:pt x="2248879" y="822020"/>
                    <a:pt x="2248879" y="817371"/>
                  </a:cubicBezTo>
                  <a:cubicBezTo>
                    <a:pt x="2248879" y="817371"/>
                    <a:pt x="2248879" y="817371"/>
                    <a:pt x="2244273" y="817371"/>
                  </a:cubicBezTo>
                  <a:close/>
                  <a:moveTo>
                    <a:pt x="3357514" y="817167"/>
                  </a:moveTo>
                  <a:cubicBezTo>
                    <a:pt x="3357514" y="821806"/>
                    <a:pt x="3357514" y="821806"/>
                    <a:pt x="3357514" y="821806"/>
                  </a:cubicBezTo>
                  <a:cubicBezTo>
                    <a:pt x="3362130" y="821806"/>
                    <a:pt x="3362130" y="821806"/>
                    <a:pt x="3362130" y="821806"/>
                  </a:cubicBezTo>
                  <a:cubicBezTo>
                    <a:pt x="3362130" y="817167"/>
                    <a:pt x="3357514" y="817167"/>
                    <a:pt x="3357514" y="817167"/>
                  </a:cubicBezTo>
                  <a:close/>
                  <a:moveTo>
                    <a:pt x="1320165" y="813436"/>
                  </a:moveTo>
                  <a:lnTo>
                    <a:pt x="1321277" y="813436"/>
                  </a:lnTo>
                  <a:lnTo>
                    <a:pt x="1324610" y="813436"/>
                  </a:lnTo>
                  <a:lnTo>
                    <a:pt x="1326833" y="813436"/>
                  </a:lnTo>
                  <a:lnTo>
                    <a:pt x="1326833" y="815659"/>
                  </a:lnTo>
                  <a:lnTo>
                    <a:pt x="1324610" y="815659"/>
                  </a:lnTo>
                  <a:lnTo>
                    <a:pt x="1321278" y="815659"/>
                  </a:lnTo>
                  <a:lnTo>
                    <a:pt x="1321277" y="815660"/>
                  </a:lnTo>
                  <a:lnTo>
                    <a:pt x="1321276" y="815659"/>
                  </a:lnTo>
                  <a:lnTo>
                    <a:pt x="1320165" y="815659"/>
                  </a:lnTo>
                  <a:lnTo>
                    <a:pt x="1320165" y="814548"/>
                  </a:lnTo>
                  <a:close/>
                  <a:moveTo>
                    <a:pt x="1104629" y="813435"/>
                  </a:moveTo>
                  <a:lnTo>
                    <a:pt x="1104628" y="813436"/>
                  </a:lnTo>
                  <a:lnTo>
                    <a:pt x="1104629" y="813436"/>
                  </a:lnTo>
                  <a:close/>
                  <a:moveTo>
                    <a:pt x="2042476" y="813434"/>
                  </a:moveTo>
                  <a:cubicBezTo>
                    <a:pt x="2042476" y="813434"/>
                    <a:pt x="2042476" y="813434"/>
                    <a:pt x="2046921" y="813434"/>
                  </a:cubicBezTo>
                  <a:cubicBezTo>
                    <a:pt x="2046921" y="813434"/>
                    <a:pt x="2046921" y="817879"/>
                    <a:pt x="2046921" y="817879"/>
                  </a:cubicBezTo>
                  <a:cubicBezTo>
                    <a:pt x="2042476" y="817879"/>
                    <a:pt x="2042476" y="817879"/>
                    <a:pt x="2042476" y="817879"/>
                  </a:cubicBezTo>
                  <a:cubicBezTo>
                    <a:pt x="2042476" y="817879"/>
                    <a:pt x="2042476" y="813434"/>
                    <a:pt x="2042476" y="813434"/>
                  </a:cubicBezTo>
                  <a:close/>
                  <a:moveTo>
                    <a:pt x="2073591" y="808989"/>
                  </a:moveTo>
                  <a:cubicBezTo>
                    <a:pt x="2073591" y="808989"/>
                    <a:pt x="2073591" y="808989"/>
                    <a:pt x="2078036" y="808989"/>
                  </a:cubicBezTo>
                  <a:cubicBezTo>
                    <a:pt x="2078036" y="813434"/>
                    <a:pt x="2078036" y="813434"/>
                    <a:pt x="2078036" y="813434"/>
                  </a:cubicBezTo>
                  <a:cubicBezTo>
                    <a:pt x="2078036" y="813434"/>
                    <a:pt x="2073591" y="813434"/>
                    <a:pt x="2073591" y="813434"/>
                  </a:cubicBezTo>
                  <a:cubicBezTo>
                    <a:pt x="2073591" y="813434"/>
                    <a:pt x="2073591" y="813434"/>
                    <a:pt x="2073591" y="808989"/>
                  </a:cubicBezTo>
                  <a:close/>
                  <a:moveTo>
                    <a:pt x="2078455" y="808074"/>
                  </a:moveTo>
                  <a:cubicBezTo>
                    <a:pt x="2078455" y="808074"/>
                    <a:pt x="2078455" y="808074"/>
                    <a:pt x="2083062" y="808074"/>
                  </a:cubicBezTo>
                  <a:cubicBezTo>
                    <a:pt x="2083062" y="812723"/>
                    <a:pt x="2083062" y="812723"/>
                    <a:pt x="2083062" y="812723"/>
                  </a:cubicBezTo>
                  <a:cubicBezTo>
                    <a:pt x="2083062" y="812723"/>
                    <a:pt x="2083062" y="812723"/>
                    <a:pt x="2078455" y="812723"/>
                  </a:cubicBezTo>
                  <a:cubicBezTo>
                    <a:pt x="2078455" y="812723"/>
                    <a:pt x="2078455" y="812723"/>
                    <a:pt x="2078455" y="808074"/>
                  </a:cubicBezTo>
                  <a:close/>
                  <a:moveTo>
                    <a:pt x="1672581" y="807575"/>
                  </a:moveTo>
                  <a:cubicBezTo>
                    <a:pt x="1672581" y="807575"/>
                    <a:pt x="1672581" y="807575"/>
                    <a:pt x="1672581" y="812222"/>
                  </a:cubicBezTo>
                  <a:cubicBezTo>
                    <a:pt x="1672581" y="812222"/>
                    <a:pt x="1672581" y="812222"/>
                    <a:pt x="1677195" y="812222"/>
                  </a:cubicBezTo>
                  <a:cubicBezTo>
                    <a:pt x="1677195" y="812222"/>
                    <a:pt x="1677195" y="812222"/>
                    <a:pt x="1677195" y="807575"/>
                  </a:cubicBezTo>
                  <a:cubicBezTo>
                    <a:pt x="1672581" y="807575"/>
                    <a:pt x="1672581" y="807575"/>
                    <a:pt x="1672581" y="807575"/>
                  </a:cubicBezTo>
                  <a:close/>
                  <a:moveTo>
                    <a:pt x="2064701" y="804544"/>
                  </a:moveTo>
                  <a:cubicBezTo>
                    <a:pt x="2064701" y="804544"/>
                    <a:pt x="2064701" y="804544"/>
                    <a:pt x="2069146" y="804544"/>
                  </a:cubicBezTo>
                  <a:cubicBezTo>
                    <a:pt x="2069146" y="808989"/>
                    <a:pt x="2069146" y="808989"/>
                    <a:pt x="2069146" y="808989"/>
                  </a:cubicBezTo>
                  <a:cubicBezTo>
                    <a:pt x="2064701" y="808989"/>
                    <a:pt x="2064701" y="808989"/>
                    <a:pt x="2064701" y="808989"/>
                  </a:cubicBezTo>
                  <a:cubicBezTo>
                    <a:pt x="2064701" y="808989"/>
                    <a:pt x="2064701" y="808989"/>
                    <a:pt x="2064701" y="804544"/>
                  </a:cubicBezTo>
                  <a:close/>
                  <a:moveTo>
                    <a:pt x="4169410" y="797878"/>
                  </a:moveTo>
                  <a:cubicBezTo>
                    <a:pt x="4164965" y="803064"/>
                    <a:pt x="4164965" y="808250"/>
                    <a:pt x="4160520" y="813436"/>
                  </a:cubicBezTo>
                  <a:cubicBezTo>
                    <a:pt x="4160520" y="803064"/>
                    <a:pt x="4164965" y="797878"/>
                    <a:pt x="4169410" y="797878"/>
                  </a:cubicBezTo>
                  <a:close/>
                  <a:moveTo>
                    <a:pt x="4156870" y="794158"/>
                  </a:moveTo>
                  <a:cubicBezTo>
                    <a:pt x="4156870" y="798793"/>
                    <a:pt x="4156870" y="803428"/>
                    <a:pt x="4152257" y="808063"/>
                  </a:cubicBezTo>
                  <a:cubicBezTo>
                    <a:pt x="4147645" y="808063"/>
                    <a:pt x="4147645" y="808063"/>
                    <a:pt x="4147645" y="808063"/>
                  </a:cubicBezTo>
                  <a:cubicBezTo>
                    <a:pt x="4147645" y="798793"/>
                    <a:pt x="4152257" y="794158"/>
                    <a:pt x="4156870" y="794158"/>
                  </a:cubicBezTo>
                  <a:close/>
                  <a:moveTo>
                    <a:pt x="4179412" y="788988"/>
                  </a:moveTo>
                  <a:cubicBezTo>
                    <a:pt x="4180026" y="788988"/>
                    <a:pt x="4180524" y="789486"/>
                    <a:pt x="4180524" y="790100"/>
                  </a:cubicBezTo>
                  <a:cubicBezTo>
                    <a:pt x="4180524" y="790714"/>
                    <a:pt x="4180026" y="791212"/>
                    <a:pt x="4179412" y="791212"/>
                  </a:cubicBezTo>
                  <a:cubicBezTo>
                    <a:pt x="4178798" y="791212"/>
                    <a:pt x="4178300" y="790714"/>
                    <a:pt x="4178300" y="790100"/>
                  </a:cubicBezTo>
                  <a:cubicBezTo>
                    <a:pt x="4178300" y="789486"/>
                    <a:pt x="4178798" y="788988"/>
                    <a:pt x="4179412" y="788988"/>
                  </a:cubicBezTo>
                  <a:close/>
                  <a:moveTo>
                    <a:pt x="4148297" y="788988"/>
                  </a:moveTo>
                  <a:cubicBezTo>
                    <a:pt x="4148911" y="788988"/>
                    <a:pt x="4149409" y="789486"/>
                    <a:pt x="4149409" y="790100"/>
                  </a:cubicBezTo>
                  <a:cubicBezTo>
                    <a:pt x="4149409" y="790714"/>
                    <a:pt x="4148911" y="791212"/>
                    <a:pt x="4148297" y="791212"/>
                  </a:cubicBezTo>
                  <a:cubicBezTo>
                    <a:pt x="4147682" y="791212"/>
                    <a:pt x="4147185" y="790714"/>
                    <a:pt x="4147185" y="790100"/>
                  </a:cubicBezTo>
                  <a:cubicBezTo>
                    <a:pt x="4147185" y="789486"/>
                    <a:pt x="4147682" y="788988"/>
                    <a:pt x="4148297" y="788988"/>
                  </a:cubicBezTo>
                  <a:close/>
                  <a:moveTo>
                    <a:pt x="873443" y="788988"/>
                  </a:moveTo>
                  <a:cubicBezTo>
                    <a:pt x="877888" y="788988"/>
                    <a:pt x="877888" y="788988"/>
                    <a:pt x="877888" y="788988"/>
                  </a:cubicBezTo>
                  <a:cubicBezTo>
                    <a:pt x="877888" y="793433"/>
                    <a:pt x="877888" y="793433"/>
                    <a:pt x="877888" y="793433"/>
                  </a:cubicBezTo>
                  <a:cubicBezTo>
                    <a:pt x="873443" y="793433"/>
                    <a:pt x="873443" y="793433"/>
                    <a:pt x="873443" y="788988"/>
                  </a:cubicBezTo>
                  <a:close/>
                  <a:moveTo>
                    <a:pt x="3422138" y="784696"/>
                  </a:moveTo>
                  <a:cubicBezTo>
                    <a:pt x="3422138" y="784696"/>
                    <a:pt x="3422138" y="784696"/>
                    <a:pt x="3426754" y="784696"/>
                  </a:cubicBezTo>
                  <a:cubicBezTo>
                    <a:pt x="3426754" y="784696"/>
                    <a:pt x="3426754" y="784696"/>
                    <a:pt x="3426754" y="789335"/>
                  </a:cubicBezTo>
                  <a:cubicBezTo>
                    <a:pt x="3426754" y="789335"/>
                    <a:pt x="3426754" y="789335"/>
                    <a:pt x="3422138" y="789335"/>
                  </a:cubicBezTo>
                  <a:cubicBezTo>
                    <a:pt x="3422138" y="789335"/>
                    <a:pt x="3422138" y="789335"/>
                    <a:pt x="3422138" y="784696"/>
                  </a:cubicBezTo>
                  <a:close/>
                  <a:moveTo>
                    <a:pt x="1336835" y="784543"/>
                  </a:moveTo>
                  <a:cubicBezTo>
                    <a:pt x="1337449" y="784543"/>
                    <a:pt x="1337947" y="785041"/>
                    <a:pt x="1337947" y="785655"/>
                  </a:cubicBezTo>
                  <a:cubicBezTo>
                    <a:pt x="1337947" y="786269"/>
                    <a:pt x="1337449" y="786767"/>
                    <a:pt x="1336835" y="786767"/>
                  </a:cubicBezTo>
                  <a:cubicBezTo>
                    <a:pt x="1336221" y="786767"/>
                    <a:pt x="1335723" y="786269"/>
                    <a:pt x="1335723" y="785655"/>
                  </a:cubicBezTo>
                  <a:cubicBezTo>
                    <a:pt x="1335723" y="785041"/>
                    <a:pt x="1336221" y="784543"/>
                    <a:pt x="1336835" y="784543"/>
                  </a:cubicBezTo>
                  <a:close/>
                  <a:moveTo>
                    <a:pt x="891223" y="784543"/>
                  </a:moveTo>
                  <a:cubicBezTo>
                    <a:pt x="891223" y="784543"/>
                    <a:pt x="895668" y="784543"/>
                    <a:pt x="895668" y="784543"/>
                  </a:cubicBezTo>
                  <a:cubicBezTo>
                    <a:pt x="895668" y="788988"/>
                    <a:pt x="891223" y="788988"/>
                    <a:pt x="891223" y="788988"/>
                  </a:cubicBezTo>
                  <a:cubicBezTo>
                    <a:pt x="891223" y="788988"/>
                    <a:pt x="891223" y="788988"/>
                    <a:pt x="891223" y="784543"/>
                  </a:cubicBezTo>
                  <a:close/>
                  <a:moveTo>
                    <a:pt x="868998" y="780098"/>
                  </a:moveTo>
                  <a:lnTo>
                    <a:pt x="871221" y="780098"/>
                  </a:lnTo>
                  <a:lnTo>
                    <a:pt x="871221" y="782321"/>
                  </a:lnTo>
                  <a:lnTo>
                    <a:pt x="868998" y="782321"/>
                  </a:lnTo>
                  <a:close/>
                  <a:moveTo>
                    <a:pt x="3394442" y="780057"/>
                  </a:moveTo>
                  <a:cubicBezTo>
                    <a:pt x="3394442" y="784696"/>
                    <a:pt x="3394442" y="784696"/>
                    <a:pt x="3394442" y="784696"/>
                  </a:cubicBezTo>
                  <a:cubicBezTo>
                    <a:pt x="3399058" y="784696"/>
                    <a:pt x="3399058" y="784696"/>
                    <a:pt x="3399058" y="784696"/>
                  </a:cubicBezTo>
                  <a:cubicBezTo>
                    <a:pt x="3399058" y="780057"/>
                    <a:pt x="3399058" y="780057"/>
                    <a:pt x="3399058" y="780057"/>
                  </a:cubicBezTo>
                  <a:cubicBezTo>
                    <a:pt x="3399058" y="780057"/>
                    <a:pt x="3399058" y="780057"/>
                    <a:pt x="3394442" y="780057"/>
                  </a:cubicBezTo>
                  <a:close/>
                  <a:moveTo>
                    <a:pt x="4190523" y="775653"/>
                  </a:moveTo>
                  <a:cubicBezTo>
                    <a:pt x="4191137" y="775653"/>
                    <a:pt x="4191635" y="776151"/>
                    <a:pt x="4191635" y="776765"/>
                  </a:cubicBezTo>
                  <a:cubicBezTo>
                    <a:pt x="4191635" y="777379"/>
                    <a:pt x="4191137" y="777877"/>
                    <a:pt x="4190523" y="777877"/>
                  </a:cubicBezTo>
                  <a:cubicBezTo>
                    <a:pt x="4189909" y="777877"/>
                    <a:pt x="4189411" y="777379"/>
                    <a:pt x="4189411" y="776765"/>
                  </a:cubicBezTo>
                  <a:cubicBezTo>
                    <a:pt x="4189411" y="776151"/>
                    <a:pt x="4189909" y="775653"/>
                    <a:pt x="4190523" y="775653"/>
                  </a:cubicBezTo>
                  <a:close/>
                  <a:moveTo>
                    <a:pt x="1336835" y="775653"/>
                  </a:moveTo>
                  <a:cubicBezTo>
                    <a:pt x="1337449" y="775653"/>
                    <a:pt x="1337947" y="776151"/>
                    <a:pt x="1337947" y="776765"/>
                  </a:cubicBezTo>
                  <a:cubicBezTo>
                    <a:pt x="1337947" y="777379"/>
                    <a:pt x="1337449" y="777877"/>
                    <a:pt x="1336835" y="777877"/>
                  </a:cubicBezTo>
                  <a:cubicBezTo>
                    <a:pt x="1336221" y="777877"/>
                    <a:pt x="1335723" y="777379"/>
                    <a:pt x="1335723" y="776765"/>
                  </a:cubicBezTo>
                  <a:cubicBezTo>
                    <a:pt x="1335723" y="776151"/>
                    <a:pt x="1336221" y="775653"/>
                    <a:pt x="1336835" y="775653"/>
                  </a:cubicBezTo>
                  <a:close/>
                  <a:moveTo>
                    <a:pt x="870110" y="775653"/>
                  </a:moveTo>
                  <a:cubicBezTo>
                    <a:pt x="870724" y="775653"/>
                    <a:pt x="871222" y="776151"/>
                    <a:pt x="871222" y="776765"/>
                  </a:cubicBezTo>
                  <a:cubicBezTo>
                    <a:pt x="871222" y="777379"/>
                    <a:pt x="870724" y="777877"/>
                    <a:pt x="870110" y="777877"/>
                  </a:cubicBezTo>
                  <a:cubicBezTo>
                    <a:pt x="869496" y="777877"/>
                    <a:pt x="868998" y="777379"/>
                    <a:pt x="868998" y="776765"/>
                  </a:cubicBezTo>
                  <a:cubicBezTo>
                    <a:pt x="868998" y="776151"/>
                    <a:pt x="869496" y="775653"/>
                    <a:pt x="870110" y="775653"/>
                  </a:cubicBezTo>
                  <a:close/>
                  <a:moveTo>
                    <a:pt x="1336835" y="771208"/>
                  </a:moveTo>
                  <a:cubicBezTo>
                    <a:pt x="1337449" y="771208"/>
                    <a:pt x="1337947" y="771706"/>
                    <a:pt x="1337947" y="772320"/>
                  </a:cubicBezTo>
                  <a:cubicBezTo>
                    <a:pt x="1337947" y="772934"/>
                    <a:pt x="1337449" y="773432"/>
                    <a:pt x="1336835" y="773432"/>
                  </a:cubicBezTo>
                  <a:cubicBezTo>
                    <a:pt x="1336221" y="773432"/>
                    <a:pt x="1335723" y="772934"/>
                    <a:pt x="1335723" y="772320"/>
                  </a:cubicBezTo>
                  <a:cubicBezTo>
                    <a:pt x="1335723" y="771706"/>
                    <a:pt x="1336221" y="771208"/>
                    <a:pt x="1336835" y="771208"/>
                  </a:cubicBezTo>
                  <a:close/>
                  <a:moveTo>
                    <a:pt x="937895" y="771208"/>
                  </a:moveTo>
                  <a:cubicBezTo>
                    <a:pt x="937895" y="771208"/>
                    <a:pt x="937895" y="771208"/>
                    <a:pt x="942340" y="771208"/>
                  </a:cubicBezTo>
                  <a:cubicBezTo>
                    <a:pt x="937895" y="775653"/>
                    <a:pt x="937895" y="775653"/>
                    <a:pt x="937895" y="775653"/>
                  </a:cubicBezTo>
                  <a:cubicBezTo>
                    <a:pt x="937895" y="775653"/>
                    <a:pt x="937895" y="775653"/>
                    <a:pt x="937895" y="771208"/>
                  </a:cubicBezTo>
                  <a:close/>
                  <a:moveTo>
                    <a:pt x="879000" y="766763"/>
                  </a:moveTo>
                  <a:cubicBezTo>
                    <a:pt x="879614" y="766763"/>
                    <a:pt x="880112" y="767261"/>
                    <a:pt x="880112" y="767875"/>
                  </a:cubicBezTo>
                  <a:cubicBezTo>
                    <a:pt x="880112" y="768489"/>
                    <a:pt x="879614" y="768987"/>
                    <a:pt x="879000" y="768987"/>
                  </a:cubicBezTo>
                  <a:cubicBezTo>
                    <a:pt x="878386" y="768987"/>
                    <a:pt x="877888" y="768489"/>
                    <a:pt x="877888" y="767875"/>
                  </a:cubicBezTo>
                  <a:cubicBezTo>
                    <a:pt x="877888" y="767261"/>
                    <a:pt x="878386" y="766763"/>
                    <a:pt x="879000" y="766763"/>
                  </a:cubicBezTo>
                  <a:close/>
                  <a:moveTo>
                    <a:pt x="3412906" y="766141"/>
                  </a:moveTo>
                  <a:cubicBezTo>
                    <a:pt x="3412906" y="770780"/>
                    <a:pt x="3412906" y="770780"/>
                    <a:pt x="3412906" y="770780"/>
                  </a:cubicBezTo>
                  <a:cubicBezTo>
                    <a:pt x="3408290" y="770780"/>
                    <a:pt x="3408290" y="770780"/>
                    <a:pt x="3408290" y="770780"/>
                  </a:cubicBezTo>
                  <a:cubicBezTo>
                    <a:pt x="3408290" y="770780"/>
                    <a:pt x="3408290" y="770780"/>
                    <a:pt x="3403674" y="770780"/>
                  </a:cubicBezTo>
                  <a:cubicBezTo>
                    <a:pt x="3403674" y="775418"/>
                    <a:pt x="3403674" y="775418"/>
                    <a:pt x="3403674" y="775418"/>
                  </a:cubicBezTo>
                  <a:cubicBezTo>
                    <a:pt x="3408290" y="775418"/>
                    <a:pt x="3408290" y="775418"/>
                    <a:pt x="3408290" y="775418"/>
                  </a:cubicBezTo>
                  <a:cubicBezTo>
                    <a:pt x="3412906" y="775418"/>
                    <a:pt x="3412906" y="775418"/>
                    <a:pt x="3412906" y="775418"/>
                  </a:cubicBezTo>
                  <a:cubicBezTo>
                    <a:pt x="3412906" y="770780"/>
                    <a:pt x="3412906" y="770780"/>
                    <a:pt x="3412906" y="770780"/>
                  </a:cubicBezTo>
                  <a:cubicBezTo>
                    <a:pt x="3417522" y="770780"/>
                    <a:pt x="3417522" y="770780"/>
                    <a:pt x="3417522" y="770780"/>
                  </a:cubicBezTo>
                  <a:cubicBezTo>
                    <a:pt x="3417522" y="766141"/>
                    <a:pt x="3417522" y="766141"/>
                    <a:pt x="3417522" y="766141"/>
                  </a:cubicBezTo>
                  <a:cubicBezTo>
                    <a:pt x="3412906" y="766141"/>
                    <a:pt x="3412906" y="766141"/>
                    <a:pt x="3412906" y="766141"/>
                  </a:cubicBezTo>
                  <a:close/>
                  <a:moveTo>
                    <a:pt x="878157" y="762367"/>
                  </a:moveTo>
                  <a:lnTo>
                    <a:pt x="878157" y="763161"/>
                  </a:lnTo>
                  <a:lnTo>
                    <a:pt x="878951" y="762367"/>
                  </a:lnTo>
                  <a:close/>
                  <a:moveTo>
                    <a:pt x="4173855" y="753428"/>
                  </a:moveTo>
                  <a:cubicBezTo>
                    <a:pt x="4173855" y="753428"/>
                    <a:pt x="4173855" y="753428"/>
                    <a:pt x="4178300" y="753428"/>
                  </a:cubicBezTo>
                  <a:cubicBezTo>
                    <a:pt x="4173855" y="757873"/>
                    <a:pt x="4173855" y="757873"/>
                    <a:pt x="4173855" y="757873"/>
                  </a:cubicBezTo>
                  <a:cubicBezTo>
                    <a:pt x="4173855" y="757873"/>
                    <a:pt x="4173855" y="757873"/>
                    <a:pt x="4173855" y="753428"/>
                  </a:cubicBezTo>
                  <a:close/>
                  <a:moveTo>
                    <a:pt x="681197" y="753428"/>
                  </a:moveTo>
                  <a:cubicBezTo>
                    <a:pt x="681811" y="753428"/>
                    <a:pt x="682309" y="753926"/>
                    <a:pt x="682309" y="754540"/>
                  </a:cubicBezTo>
                  <a:cubicBezTo>
                    <a:pt x="682309" y="755154"/>
                    <a:pt x="681811" y="755652"/>
                    <a:pt x="681197" y="755652"/>
                  </a:cubicBezTo>
                  <a:cubicBezTo>
                    <a:pt x="680582" y="755652"/>
                    <a:pt x="680085" y="755154"/>
                    <a:pt x="680085" y="754540"/>
                  </a:cubicBezTo>
                  <a:cubicBezTo>
                    <a:pt x="680085" y="753926"/>
                    <a:pt x="680582" y="753428"/>
                    <a:pt x="681197" y="753428"/>
                  </a:cubicBezTo>
                  <a:close/>
                  <a:moveTo>
                    <a:pt x="3482145" y="752225"/>
                  </a:moveTo>
                  <a:cubicBezTo>
                    <a:pt x="3482145" y="752225"/>
                    <a:pt x="3482145" y="752225"/>
                    <a:pt x="3482145" y="756864"/>
                  </a:cubicBezTo>
                  <a:cubicBezTo>
                    <a:pt x="3482145" y="756864"/>
                    <a:pt x="3482145" y="756864"/>
                    <a:pt x="3482145" y="761502"/>
                  </a:cubicBezTo>
                  <a:cubicBezTo>
                    <a:pt x="3482145" y="761502"/>
                    <a:pt x="3482145" y="761502"/>
                    <a:pt x="3482145" y="766141"/>
                  </a:cubicBezTo>
                  <a:cubicBezTo>
                    <a:pt x="3482145" y="766141"/>
                    <a:pt x="3482145" y="766141"/>
                    <a:pt x="3482145" y="770780"/>
                  </a:cubicBezTo>
                  <a:cubicBezTo>
                    <a:pt x="3482145" y="770780"/>
                    <a:pt x="3482145" y="770780"/>
                    <a:pt x="3482145" y="775418"/>
                  </a:cubicBezTo>
                  <a:cubicBezTo>
                    <a:pt x="3482145" y="780057"/>
                    <a:pt x="3482145" y="784696"/>
                    <a:pt x="3482145" y="789335"/>
                  </a:cubicBezTo>
                  <a:cubicBezTo>
                    <a:pt x="3482145" y="793973"/>
                    <a:pt x="3482145" y="793973"/>
                    <a:pt x="3482145" y="793973"/>
                  </a:cubicBezTo>
                  <a:cubicBezTo>
                    <a:pt x="3482145" y="793973"/>
                    <a:pt x="3482145" y="793973"/>
                    <a:pt x="3482145" y="798612"/>
                  </a:cubicBezTo>
                  <a:cubicBezTo>
                    <a:pt x="3482145" y="798612"/>
                    <a:pt x="3482145" y="798612"/>
                    <a:pt x="3482145" y="803251"/>
                  </a:cubicBezTo>
                  <a:cubicBezTo>
                    <a:pt x="3482145" y="803251"/>
                    <a:pt x="3482145" y="803251"/>
                    <a:pt x="3486761" y="803251"/>
                  </a:cubicBezTo>
                  <a:cubicBezTo>
                    <a:pt x="3486761" y="803251"/>
                    <a:pt x="3486761" y="803251"/>
                    <a:pt x="3486761" y="807889"/>
                  </a:cubicBezTo>
                  <a:cubicBezTo>
                    <a:pt x="3482145" y="807889"/>
                    <a:pt x="3482145" y="807889"/>
                    <a:pt x="3482145" y="807889"/>
                  </a:cubicBezTo>
                  <a:cubicBezTo>
                    <a:pt x="3482145" y="807889"/>
                    <a:pt x="3482145" y="807889"/>
                    <a:pt x="3482145" y="812528"/>
                  </a:cubicBezTo>
                  <a:cubicBezTo>
                    <a:pt x="3482145" y="812528"/>
                    <a:pt x="3482145" y="812528"/>
                    <a:pt x="3482145" y="817167"/>
                  </a:cubicBezTo>
                  <a:cubicBezTo>
                    <a:pt x="3482145" y="817167"/>
                    <a:pt x="3482145" y="817167"/>
                    <a:pt x="3486761" y="817167"/>
                  </a:cubicBezTo>
                  <a:cubicBezTo>
                    <a:pt x="3486761" y="817167"/>
                    <a:pt x="3486761" y="817167"/>
                    <a:pt x="3491377" y="817167"/>
                  </a:cubicBezTo>
                  <a:cubicBezTo>
                    <a:pt x="3491377" y="817167"/>
                    <a:pt x="3491377" y="817167"/>
                    <a:pt x="3491377" y="812528"/>
                  </a:cubicBezTo>
                  <a:cubicBezTo>
                    <a:pt x="3491377" y="812528"/>
                    <a:pt x="3491377" y="812528"/>
                    <a:pt x="3491377" y="807889"/>
                  </a:cubicBezTo>
                  <a:cubicBezTo>
                    <a:pt x="3491377" y="807889"/>
                    <a:pt x="3491377" y="807889"/>
                    <a:pt x="3491377" y="803251"/>
                  </a:cubicBezTo>
                  <a:cubicBezTo>
                    <a:pt x="3491377" y="803251"/>
                    <a:pt x="3491377" y="803251"/>
                    <a:pt x="3491377" y="798612"/>
                  </a:cubicBezTo>
                  <a:cubicBezTo>
                    <a:pt x="3486761" y="798612"/>
                    <a:pt x="3486761" y="798612"/>
                    <a:pt x="3486761" y="798612"/>
                  </a:cubicBezTo>
                  <a:cubicBezTo>
                    <a:pt x="3486761" y="798612"/>
                    <a:pt x="3486761" y="798612"/>
                    <a:pt x="3486761" y="793973"/>
                  </a:cubicBezTo>
                  <a:cubicBezTo>
                    <a:pt x="3486761" y="789335"/>
                    <a:pt x="3486761" y="789335"/>
                    <a:pt x="3486761" y="789335"/>
                  </a:cubicBezTo>
                  <a:cubicBezTo>
                    <a:pt x="3491377" y="789335"/>
                    <a:pt x="3491377" y="789335"/>
                    <a:pt x="3491377" y="789335"/>
                  </a:cubicBezTo>
                  <a:cubicBezTo>
                    <a:pt x="3491377" y="784696"/>
                    <a:pt x="3491377" y="784696"/>
                    <a:pt x="3491377" y="784696"/>
                  </a:cubicBezTo>
                  <a:cubicBezTo>
                    <a:pt x="3491377" y="784696"/>
                    <a:pt x="3491377" y="784696"/>
                    <a:pt x="3486761" y="784696"/>
                  </a:cubicBezTo>
                  <a:cubicBezTo>
                    <a:pt x="3486761" y="784696"/>
                    <a:pt x="3486761" y="784696"/>
                    <a:pt x="3486761" y="780057"/>
                  </a:cubicBezTo>
                  <a:cubicBezTo>
                    <a:pt x="3486761" y="780057"/>
                    <a:pt x="3486761" y="780057"/>
                    <a:pt x="3486761" y="775418"/>
                  </a:cubicBezTo>
                  <a:cubicBezTo>
                    <a:pt x="3486761" y="775418"/>
                    <a:pt x="3486761" y="775418"/>
                    <a:pt x="3486761" y="770780"/>
                  </a:cubicBezTo>
                  <a:cubicBezTo>
                    <a:pt x="3486761" y="770780"/>
                    <a:pt x="3486761" y="766141"/>
                    <a:pt x="3486761" y="766141"/>
                  </a:cubicBezTo>
                  <a:cubicBezTo>
                    <a:pt x="3486761" y="766141"/>
                    <a:pt x="3486761" y="766141"/>
                    <a:pt x="3486761" y="761502"/>
                  </a:cubicBezTo>
                  <a:cubicBezTo>
                    <a:pt x="3486761" y="761502"/>
                    <a:pt x="3486761" y="761502"/>
                    <a:pt x="3491377" y="761502"/>
                  </a:cubicBezTo>
                  <a:cubicBezTo>
                    <a:pt x="3491377" y="761502"/>
                    <a:pt x="3491377" y="761502"/>
                    <a:pt x="3491377" y="756864"/>
                  </a:cubicBezTo>
                  <a:cubicBezTo>
                    <a:pt x="3486761" y="756864"/>
                    <a:pt x="3486761" y="756864"/>
                    <a:pt x="3486761" y="756864"/>
                  </a:cubicBezTo>
                  <a:cubicBezTo>
                    <a:pt x="3486761" y="752225"/>
                    <a:pt x="3486761" y="752225"/>
                    <a:pt x="3486761" y="752225"/>
                  </a:cubicBezTo>
                  <a:cubicBezTo>
                    <a:pt x="3482145" y="752225"/>
                    <a:pt x="3482145" y="752225"/>
                    <a:pt x="3482145" y="752225"/>
                  </a:cubicBezTo>
                  <a:close/>
                  <a:moveTo>
                    <a:pt x="1020128" y="742315"/>
                  </a:moveTo>
                  <a:lnTo>
                    <a:pt x="1020128" y="742316"/>
                  </a:lnTo>
                  <a:lnTo>
                    <a:pt x="1020128" y="746760"/>
                  </a:lnTo>
                  <a:cubicBezTo>
                    <a:pt x="1020128" y="746760"/>
                    <a:pt x="1020128" y="746760"/>
                    <a:pt x="1015683" y="746760"/>
                  </a:cubicBezTo>
                  <a:cubicBezTo>
                    <a:pt x="1020128" y="746760"/>
                    <a:pt x="1020128" y="746760"/>
                    <a:pt x="1020128" y="742315"/>
                  </a:cubicBezTo>
                  <a:close/>
                  <a:moveTo>
                    <a:pt x="3482145" y="738309"/>
                  </a:moveTo>
                  <a:cubicBezTo>
                    <a:pt x="3482145" y="742948"/>
                    <a:pt x="3482145" y="742948"/>
                    <a:pt x="3482145" y="747586"/>
                  </a:cubicBezTo>
                  <a:cubicBezTo>
                    <a:pt x="3482145" y="747586"/>
                    <a:pt x="3482145" y="747586"/>
                    <a:pt x="3486761" y="747586"/>
                  </a:cubicBezTo>
                  <a:cubicBezTo>
                    <a:pt x="3486761" y="747586"/>
                    <a:pt x="3486761" y="747586"/>
                    <a:pt x="3486761" y="742948"/>
                  </a:cubicBezTo>
                  <a:cubicBezTo>
                    <a:pt x="3486761" y="742948"/>
                    <a:pt x="3486761" y="742948"/>
                    <a:pt x="3486761" y="738309"/>
                  </a:cubicBezTo>
                  <a:cubicBezTo>
                    <a:pt x="3486761" y="738309"/>
                    <a:pt x="3486761" y="738309"/>
                    <a:pt x="3482145" y="738309"/>
                  </a:cubicBezTo>
                  <a:close/>
                  <a:moveTo>
                    <a:pt x="1331278" y="737871"/>
                  </a:moveTo>
                  <a:lnTo>
                    <a:pt x="1333501" y="737871"/>
                  </a:lnTo>
                  <a:lnTo>
                    <a:pt x="1333501" y="740094"/>
                  </a:lnTo>
                  <a:lnTo>
                    <a:pt x="1331278" y="740094"/>
                  </a:lnTo>
                  <a:close/>
                  <a:moveTo>
                    <a:pt x="916782" y="737871"/>
                  </a:moveTo>
                  <a:cubicBezTo>
                    <a:pt x="917396" y="737871"/>
                    <a:pt x="917894" y="738369"/>
                    <a:pt x="917894" y="738983"/>
                  </a:cubicBezTo>
                  <a:cubicBezTo>
                    <a:pt x="917894" y="739597"/>
                    <a:pt x="917396" y="740095"/>
                    <a:pt x="916782" y="740095"/>
                  </a:cubicBezTo>
                  <a:cubicBezTo>
                    <a:pt x="916168" y="740095"/>
                    <a:pt x="915670" y="739597"/>
                    <a:pt x="915670" y="738983"/>
                  </a:cubicBezTo>
                  <a:cubicBezTo>
                    <a:pt x="915670" y="738369"/>
                    <a:pt x="916168" y="737871"/>
                    <a:pt x="916782" y="737871"/>
                  </a:cubicBezTo>
                  <a:close/>
                  <a:moveTo>
                    <a:pt x="4173855" y="737870"/>
                  </a:moveTo>
                  <a:cubicBezTo>
                    <a:pt x="4173855" y="743056"/>
                    <a:pt x="4173855" y="753428"/>
                    <a:pt x="4169410" y="753428"/>
                  </a:cubicBezTo>
                  <a:cubicBezTo>
                    <a:pt x="4169410" y="748242"/>
                    <a:pt x="4169410" y="743056"/>
                    <a:pt x="4173855" y="737870"/>
                  </a:cubicBezTo>
                  <a:close/>
                  <a:moveTo>
                    <a:pt x="4604730" y="733621"/>
                  </a:moveTo>
                  <a:cubicBezTo>
                    <a:pt x="4611652" y="732461"/>
                    <a:pt x="4618574" y="733621"/>
                    <a:pt x="4627803" y="738262"/>
                  </a:cubicBezTo>
                  <a:cubicBezTo>
                    <a:pt x="4637033" y="738262"/>
                    <a:pt x="4650877" y="738262"/>
                    <a:pt x="4660106" y="738262"/>
                  </a:cubicBezTo>
                  <a:cubicBezTo>
                    <a:pt x="4660106" y="733621"/>
                    <a:pt x="4664721" y="738262"/>
                    <a:pt x="4669335" y="742903"/>
                  </a:cubicBezTo>
                  <a:cubicBezTo>
                    <a:pt x="4673950" y="747545"/>
                    <a:pt x="4678565" y="752186"/>
                    <a:pt x="4687794" y="756827"/>
                  </a:cubicBezTo>
                  <a:cubicBezTo>
                    <a:pt x="4692409" y="761468"/>
                    <a:pt x="4701638" y="761468"/>
                    <a:pt x="4701638" y="775391"/>
                  </a:cubicBezTo>
                  <a:cubicBezTo>
                    <a:pt x="4701638" y="775391"/>
                    <a:pt x="4701638" y="775391"/>
                    <a:pt x="4692409" y="780032"/>
                  </a:cubicBezTo>
                  <a:cubicBezTo>
                    <a:pt x="4692409" y="784673"/>
                    <a:pt x="4687794" y="789314"/>
                    <a:pt x="4678565" y="793956"/>
                  </a:cubicBezTo>
                  <a:cubicBezTo>
                    <a:pt x="4673950" y="793956"/>
                    <a:pt x="4673950" y="798597"/>
                    <a:pt x="4673950" y="803238"/>
                  </a:cubicBezTo>
                  <a:cubicBezTo>
                    <a:pt x="4660106" y="812520"/>
                    <a:pt x="4637033" y="807879"/>
                    <a:pt x="4623189" y="812520"/>
                  </a:cubicBezTo>
                  <a:cubicBezTo>
                    <a:pt x="4618574" y="821802"/>
                    <a:pt x="4609345" y="831084"/>
                    <a:pt x="4604730" y="840367"/>
                  </a:cubicBezTo>
                  <a:cubicBezTo>
                    <a:pt x="4604730" y="845008"/>
                    <a:pt x="4600115" y="845008"/>
                    <a:pt x="4600115" y="849649"/>
                  </a:cubicBezTo>
                  <a:cubicBezTo>
                    <a:pt x="4595501" y="858931"/>
                    <a:pt x="4581657" y="882137"/>
                    <a:pt x="4572428" y="886778"/>
                  </a:cubicBezTo>
                  <a:cubicBezTo>
                    <a:pt x="4567813" y="891419"/>
                    <a:pt x="4567813" y="891419"/>
                    <a:pt x="4563198" y="896060"/>
                  </a:cubicBezTo>
                  <a:cubicBezTo>
                    <a:pt x="4563198" y="896060"/>
                    <a:pt x="4553969" y="900701"/>
                    <a:pt x="4553969" y="905342"/>
                  </a:cubicBezTo>
                  <a:cubicBezTo>
                    <a:pt x="4563198" y="905342"/>
                    <a:pt x="4567813" y="905342"/>
                    <a:pt x="4572428" y="905342"/>
                  </a:cubicBezTo>
                  <a:cubicBezTo>
                    <a:pt x="4581657" y="900701"/>
                    <a:pt x="4586272" y="900701"/>
                    <a:pt x="4590886" y="896060"/>
                  </a:cubicBezTo>
                  <a:cubicBezTo>
                    <a:pt x="4600115" y="896060"/>
                    <a:pt x="4618574" y="896060"/>
                    <a:pt x="4627803" y="891419"/>
                  </a:cubicBezTo>
                  <a:cubicBezTo>
                    <a:pt x="4632418" y="891419"/>
                    <a:pt x="4641647" y="886778"/>
                    <a:pt x="4646262" y="891419"/>
                  </a:cubicBezTo>
                  <a:cubicBezTo>
                    <a:pt x="4650877" y="891419"/>
                    <a:pt x="4650877" y="886778"/>
                    <a:pt x="4655491" y="886778"/>
                  </a:cubicBezTo>
                  <a:cubicBezTo>
                    <a:pt x="4673950" y="886778"/>
                    <a:pt x="4697023" y="882137"/>
                    <a:pt x="4715482" y="886778"/>
                  </a:cubicBezTo>
                  <a:cubicBezTo>
                    <a:pt x="4720097" y="891419"/>
                    <a:pt x="4720097" y="891419"/>
                    <a:pt x="4724711" y="896060"/>
                  </a:cubicBezTo>
                  <a:cubicBezTo>
                    <a:pt x="4743170" y="896060"/>
                    <a:pt x="4766243" y="891419"/>
                    <a:pt x="4770858" y="919265"/>
                  </a:cubicBezTo>
                  <a:cubicBezTo>
                    <a:pt x="4775472" y="919265"/>
                    <a:pt x="4775472" y="919265"/>
                    <a:pt x="4780087" y="923906"/>
                  </a:cubicBezTo>
                  <a:cubicBezTo>
                    <a:pt x="4784702" y="933189"/>
                    <a:pt x="4789316" y="937830"/>
                    <a:pt x="4789316" y="947112"/>
                  </a:cubicBezTo>
                  <a:cubicBezTo>
                    <a:pt x="4793931" y="951753"/>
                    <a:pt x="4793931" y="951753"/>
                    <a:pt x="4789316" y="956394"/>
                  </a:cubicBezTo>
                  <a:cubicBezTo>
                    <a:pt x="4784702" y="961035"/>
                    <a:pt x="4789316" y="961035"/>
                    <a:pt x="4784702" y="965676"/>
                  </a:cubicBezTo>
                  <a:cubicBezTo>
                    <a:pt x="4770858" y="970317"/>
                    <a:pt x="4780087" y="970317"/>
                    <a:pt x="4780087" y="979600"/>
                  </a:cubicBezTo>
                  <a:cubicBezTo>
                    <a:pt x="4766243" y="984241"/>
                    <a:pt x="4761628" y="974959"/>
                    <a:pt x="4752399" y="984241"/>
                  </a:cubicBezTo>
                  <a:cubicBezTo>
                    <a:pt x="4743170" y="979600"/>
                    <a:pt x="4733940" y="984241"/>
                    <a:pt x="4724711" y="984241"/>
                  </a:cubicBezTo>
                  <a:cubicBezTo>
                    <a:pt x="4715482" y="988882"/>
                    <a:pt x="4687794" y="984241"/>
                    <a:pt x="4678565" y="984241"/>
                  </a:cubicBezTo>
                  <a:cubicBezTo>
                    <a:pt x="4664721" y="979600"/>
                    <a:pt x="4655491" y="979600"/>
                    <a:pt x="4641647" y="984241"/>
                  </a:cubicBezTo>
                  <a:cubicBezTo>
                    <a:pt x="4637033" y="984241"/>
                    <a:pt x="4618574" y="979600"/>
                    <a:pt x="4613959" y="974959"/>
                  </a:cubicBezTo>
                  <a:cubicBezTo>
                    <a:pt x="4572428" y="970317"/>
                    <a:pt x="4530896" y="979600"/>
                    <a:pt x="4493979" y="984241"/>
                  </a:cubicBezTo>
                  <a:cubicBezTo>
                    <a:pt x="4470905" y="993523"/>
                    <a:pt x="4452447" y="988882"/>
                    <a:pt x="4429373" y="998164"/>
                  </a:cubicBezTo>
                  <a:cubicBezTo>
                    <a:pt x="4392456" y="1002805"/>
                    <a:pt x="4350924" y="1012087"/>
                    <a:pt x="4309392" y="1016729"/>
                  </a:cubicBezTo>
                  <a:cubicBezTo>
                    <a:pt x="4300163" y="1021370"/>
                    <a:pt x="4295548" y="1021370"/>
                    <a:pt x="4286319" y="1026011"/>
                  </a:cubicBezTo>
                  <a:cubicBezTo>
                    <a:pt x="4277090" y="1030652"/>
                    <a:pt x="4267860" y="1035293"/>
                    <a:pt x="4258631" y="1039934"/>
                  </a:cubicBezTo>
                  <a:cubicBezTo>
                    <a:pt x="4254016" y="1039934"/>
                    <a:pt x="4254016" y="1039934"/>
                    <a:pt x="4254016" y="1044575"/>
                  </a:cubicBezTo>
                  <a:cubicBezTo>
                    <a:pt x="4230943" y="1044575"/>
                    <a:pt x="4240172" y="1035293"/>
                    <a:pt x="4235558" y="1030652"/>
                  </a:cubicBezTo>
                  <a:cubicBezTo>
                    <a:pt x="4221714" y="1026011"/>
                    <a:pt x="4221714" y="1030652"/>
                    <a:pt x="4207870" y="1035293"/>
                  </a:cubicBezTo>
                  <a:cubicBezTo>
                    <a:pt x="4207870" y="1035293"/>
                    <a:pt x="4203255" y="1035293"/>
                    <a:pt x="4203255" y="1035293"/>
                  </a:cubicBezTo>
                  <a:cubicBezTo>
                    <a:pt x="4203255" y="1030652"/>
                    <a:pt x="4203255" y="1026011"/>
                    <a:pt x="4203255" y="1021370"/>
                  </a:cubicBezTo>
                  <a:cubicBezTo>
                    <a:pt x="4189411" y="1021370"/>
                    <a:pt x="4217099" y="993523"/>
                    <a:pt x="4217099" y="993523"/>
                  </a:cubicBezTo>
                  <a:cubicBezTo>
                    <a:pt x="4221714" y="988882"/>
                    <a:pt x="4235558" y="979600"/>
                    <a:pt x="4235558" y="974959"/>
                  </a:cubicBezTo>
                  <a:cubicBezTo>
                    <a:pt x="4240172" y="974959"/>
                    <a:pt x="4249402" y="965676"/>
                    <a:pt x="4249402" y="965676"/>
                  </a:cubicBezTo>
                  <a:cubicBezTo>
                    <a:pt x="4258631" y="961035"/>
                    <a:pt x="4267860" y="961035"/>
                    <a:pt x="4277090" y="956394"/>
                  </a:cubicBezTo>
                  <a:cubicBezTo>
                    <a:pt x="4286319" y="951753"/>
                    <a:pt x="4295548" y="951753"/>
                    <a:pt x="4304778" y="951753"/>
                  </a:cubicBezTo>
                  <a:cubicBezTo>
                    <a:pt x="4318622" y="942471"/>
                    <a:pt x="4332466" y="942471"/>
                    <a:pt x="4346310" y="937830"/>
                  </a:cubicBezTo>
                  <a:cubicBezTo>
                    <a:pt x="4355539" y="933189"/>
                    <a:pt x="4369383" y="933189"/>
                    <a:pt x="4378612" y="933189"/>
                  </a:cubicBezTo>
                  <a:cubicBezTo>
                    <a:pt x="4397071" y="928548"/>
                    <a:pt x="4415529" y="928548"/>
                    <a:pt x="4433988" y="919265"/>
                  </a:cubicBezTo>
                  <a:cubicBezTo>
                    <a:pt x="4452447" y="919265"/>
                    <a:pt x="4470905" y="896060"/>
                    <a:pt x="4484749" y="882137"/>
                  </a:cubicBezTo>
                  <a:cubicBezTo>
                    <a:pt x="4493979" y="858931"/>
                    <a:pt x="4503208" y="840367"/>
                    <a:pt x="4507823" y="817161"/>
                  </a:cubicBezTo>
                  <a:cubicBezTo>
                    <a:pt x="4489364" y="817161"/>
                    <a:pt x="4466291" y="826443"/>
                    <a:pt x="4447832" y="831084"/>
                  </a:cubicBezTo>
                  <a:cubicBezTo>
                    <a:pt x="4443217" y="831084"/>
                    <a:pt x="4433988" y="835725"/>
                    <a:pt x="4424759" y="835725"/>
                  </a:cubicBezTo>
                  <a:cubicBezTo>
                    <a:pt x="4401685" y="840367"/>
                    <a:pt x="4383227" y="845008"/>
                    <a:pt x="4360154" y="849649"/>
                  </a:cubicBezTo>
                  <a:cubicBezTo>
                    <a:pt x="4360154" y="849649"/>
                    <a:pt x="4355539" y="854290"/>
                    <a:pt x="4350924" y="854290"/>
                  </a:cubicBezTo>
                  <a:cubicBezTo>
                    <a:pt x="4332466" y="845008"/>
                    <a:pt x="4314007" y="845008"/>
                    <a:pt x="4309392" y="831084"/>
                  </a:cubicBezTo>
                  <a:cubicBezTo>
                    <a:pt x="4304778" y="821802"/>
                    <a:pt x="4304778" y="817161"/>
                    <a:pt x="4300163" y="807879"/>
                  </a:cubicBezTo>
                  <a:cubicBezTo>
                    <a:pt x="4300163" y="798597"/>
                    <a:pt x="4332466" y="798597"/>
                    <a:pt x="4341695" y="798597"/>
                  </a:cubicBezTo>
                  <a:cubicBezTo>
                    <a:pt x="4346310" y="798597"/>
                    <a:pt x="4355539" y="798597"/>
                    <a:pt x="4360154" y="798597"/>
                  </a:cubicBezTo>
                  <a:cubicBezTo>
                    <a:pt x="4383227" y="789314"/>
                    <a:pt x="4401685" y="780032"/>
                    <a:pt x="4429373" y="780032"/>
                  </a:cubicBezTo>
                  <a:cubicBezTo>
                    <a:pt x="4457061" y="770750"/>
                    <a:pt x="4484749" y="761468"/>
                    <a:pt x="4512437" y="756827"/>
                  </a:cubicBezTo>
                  <a:cubicBezTo>
                    <a:pt x="4521667" y="752186"/>
                    <a:pt x="4530896" y="752186"/>
                    <a:pt x="4544740" y="747545"/>
                  </a:cubicBezTo>
                  <a:cubicBezTo>
                    <a:pt x="4549354" y="747545"/>
                    <a:pt x="4563198" y="742903"/>
                    <a:pt x="4581657" y="742903"/>
                  </a:cubicBezTo>
                  <a:cubicBezTo>
                    <a:pt x="4590886" y="738262"/>
                    <a:pt x="4597808" y="734781"/>
                    <a:pt x="4604730" y="733621"/>
                  </a:cubicBezTo>
                  <a:close/>
                  <a:moveTo>
                    <a:pt x="1331278" y="733426"/>
                  </a:moveTo>
                  <a:lnTo>
                    <a:pt x="1333501" y="733426"/>
                  </a:lnTo>
                  <a:lnTo>
                    <a:pt x="1333501" y="735649"/>
                  </a:lnTo>
                  <a:lnTo>
                    <a:pt x="1331278" y="735649"/>
                  </a:lnTo>
                  <a:close/>
                  <a:moveTo>
                    <a:pt x="2378074" y="733424"/>
                  </a:moveTo>
                  <a:cubicBezTo>
                    <a:pt x="2378074" y="733424"/>
                    <a:pt x="2382519" y="733424"/>
                    <a:pt x="2382519" y="733424"/>
                  </a:cubicBezTo>
                  <a:cubicBezTo>
                    <a:pt x="2382519" y="737869"/>
                    <a:pt x="2382519" y="737869"/>
                    <a:pt x="2382519" y="737869"/>
                  </a:cubicBezTo>
                  <a:cubicBezTo>
                    <a:pt x="2382519" y="737869"/>
                    <a:pt x="2378074" y="737869"/>
                    <a:pt x="2378074" y="737869"/>
                  </a:cubicBezTo>
                  <a:cubicBezTo>
                    <a:pt x="2378074" y="737869"/>
                    <a:pt x="2378074" y="737869"/>
                    <a:pt x="2378074" y="733424"/>
                  </a:cubicBezTo>
                  <a:close/>
                  <a:moveTo>
                    <a:pt x="924560" y="724536"/>
                  </a:moveTo>
                  <a:lnTo>
                    <a:pt x="925672" y="724536"/>
                  </a:lnTo>
                  <a:lnTo>
                    <a:pt x="926783" y="724536"/>
                  </a:lnTo>
                  <a:lnTo>
                    <a:pt x="926783" y="725647"/>
                  </a:lnTo>
                  <a:lnTo>
                    <a:pt x="926784" y="725648"/>
                  </a:lnTo>
                  <a:lnTo>
                    <a:pt x="926783" y="725649"/>
                  </a:lnTo>
                  <a:lnTo>
                    <a:pt x="926783" y="726759"/>
                  </a:lnTo>
                  <a:lnTo>
                    <a:pt x="925673" y="726759"/>
                  </a:lnTo>
                  <a:lnTo>
                    <a:pt x="925672" y="726760"/>
                  </a:lnTo>
                  <a:lnTo>
                    <a:pt x="925671" y="726759"/>
                  </a:lnTo>
                  <a:lnTo>
                    <a:pt x="924560" y="726759"/>
                  </a:lnTo>
                  <a:lnTo>
                    <a:pt x="924560" y="725648"/>
                  </a:lnTo>
                  <a:close/>
                  <a:moveTo>
                    <a:pt x="1731326" y="724534"/>
                  </a:moveTo>
                  <a:cubicBezTo>
                    <a:pt x="1735771" y="724534"/>
                    <a:pt x="1735771" y="724534"/>
                    <a:pt x="1735771" y="724534"/>
                  </a:cubicBezTo>
                  <a:cubicBezTo>
                    <a:pt x="1735771" y="724534"/>
                    <a:pt x="1735771" y="728979"/>
                    <a:pt x="1735771" y="728979"/>
                  </a:cubicBezTo>
                  <a:cubicBezTo>
                    <a:pt x="1731326" y="728979"/>
                    <a:pt x="1731326" y="728979"/>
                    <a:pt x="1731326" y="728979"/>
                  </a:cubicBezTo>
                  <a:cubicBezTo>
                    <a:pt x="1731326" y="724534"/>
                    <a:pt x="1731326" y="724534"/>
                    <a:pt x="1731326" y="724534"/>
                  </a:cubicBezTo>
                  <a:close/>
                  <a:moveTo>
                    <a:pt x="930117" y="715646"/>
                  </a:moveTo>
                  <a:cubicBezTo>
                    <a:pt x="930731" y="715646"/>
                    <a:pt x="931229" y="716144"/>
                    <a:pt x="931229" y="716758"/>
                  </a:cubicBezTo>
                  <a:cubicBezTo>
                    <a:pt x="931229" y="717372"/>
                    <a:pt x="930731" y="717870"/>
                    <a:pt x="930117" y="717870"/>
                  </a:cubicBezTo>
                  <a:cubicBezTo>
                    <a:pt x="929503" y="717870"/>
                    <a:pt x="929005" y="717372"/>
                    <a:pt x="929005" y="716758"/>
                  </a:cubicBezTo>
                  <a:cubicBezTo>
                    <a:pt x="929005" y="716144"/>
                    <a:pt x="929503" y="715646"/>
                    <a:pt x="930117" y="715646"/>
                  </a:cubicBezTo>
                  <a:close/>
                  <a:moveTo>
                    <a:pt x="929005" y="711201"/>
                  </a:moveTo>
                  <a:lnTo>
                    <a:pt x="930117" y="711201"/>
                  </a:lnTo>
                  <a:lnTo>
                    <a:pt x="931228" y="711201"/>
                  </a:lnTo>
                  <a:lnTo>
                    <a:pt x="931228" y="712312"/>
                  </a:lnTo>
                  <a:lnTo>
                    <a:pt x="931229" y="712313"/>
                  </a:lnTo>
                  <a:lnTo>
                    <a:pt x="931228" y="712314"/>
                  </a:lnTo>
                  <a:lnTo>
                    <a:pt x="931228" y="713424"/>
                  </a:lnTo>
                  <a:lnTo>
                    <a:pt x="930118" y="713424"/>
                  </a:lnTo>
                  <a:lnTo>
                    <a:pt x="930117" y="713425"/>
                  </a:lnTo>
                  <a:lnTo>
                    <a:pt x="930116" y="713424"/>
                  </a:lnTo>
                  <a:lnTo>
                    <a:pt x="929005" y="713424"/>
                  </a:lnTo>
                  <a:lnTo>
                    <a:pt x="929005" y="712313"/>
                  </a:lnTo>
                  <a:close/>
                  <a:moveTo>
                    <a:pt x="682308" y="711201"/>
                  </a:moveTo>
                  <a:lnTo>
                    <a:pt x="682308" y="711299"/>
                  </a:lnTo>
                  <a:lnTo>
                    <a:pt x="684038" y="711299"/>
                  </a:lnTo>
                  <a:lnTo>
                    <a:pt x="684038" y="711201"/>
                  </a:lnTo>
                  <a:close/>
                  <a:moveTo>
                    <a:pt x="1741327" y="711199"/>
                  </a:moveTo>
                  <a:cubicBezTo>
                    <a:pt x="1741327" y="711199"/>
                    <a:pt x="1746884" y="711199"/>
                    <a:pt x="1746884" y="711199"/>
                  </a:cubicBezTo>
                  <a:cubicBezTo>
                    <a:pt x="1746884" y="715644"/>
                    <a:pt x="1746884" y="715644"/>
                    <a:pt x="1746884" y="715644"/>
                  </a:cubicBezTo>
                  <a:cubicBezTo>
                    <a:pt x="1741327" y="715644"/>
                    <a:pt x="1741327" y="715644"/>
                    <a:pt x="1741327" y="715644"/>
                  </a:cubicBezTo>
                  <a:cubicBezTo>
                    <a:pt x="1741327" y="715644"/>
                    <a:pt x="1741327" y="715644"/>
                    <a:pt x="1741327" y="711199"/>
                  </a:cubicBezTo>
                  <a:close/>
                  <a:moveTo>
                    <a:pt x="1135698" y="707017"/>
                  </a:moveTo>
                  <a:lnTo>
                    <a:pt x="1132301" y="710407"/>
                  </a:lnTo>
                  <a:lnTo>
                    <a:pt x="1132047" y="710407"/>
                  </a:lnTo>
                  <a:lnTo>
                    <a:pt x="1131253" y="711201"/>
                  </a:lnTo>
                  <a:lnTo>
                    <a:pt x="1127739" y="711201"/>
                  </a:lnTo>
                  <a:lnTo>
                    <a:pt x="1127739" y="711299"/>
                  </a:lnTo>
                  <a:cubicBezTo>
                    <a:pt x="1132361" y="711299"/>
                    <a:pt x="1132361" y="711299"/>
                    <a:pt x="1132361" y="711299"/>
                  </a:cubicBezTo>
                  <a:lnTo>
                    <a:pt x="1135698" y="707946"/>
                  </a:lnTo>
                  <a:close/>
                  <a:moveTo>
                    <a:pt x="929005" y="706756"/>
                  </a:moveTo>
                  <a:lnTo>
                    <a:pt x="931228" y="706756"/>
                  </a:lnTo>
                  <a:lnTo>
                    <a:pt x="931228" y="708979"/>
                  </a:lnTo>
                  <a:lnTo>
                    <a:pt x="929005" y="708979"/>
                  </a:lnTo>
                  <a:close/>
                  <a:moveTo>
                    <a:pt x="1149163" y="703707"/>
                  </a:moveTo>
                  <a:lnTo>
                    <a:pt x="1146384" y="705559"/>
                  </a:lnTo>
                  <a:lnTo>
                    <a:pt x="1146226" y="705716"/>
                  </a:lnTo>
                  <a:lnTo>
                    <a:pt x="1146226" y="706656"/>
                  </a:lnTo>
                  <a:close/>
                  <a:moveTo>
                    <a:pt x="934106" y="696882"/>
                  </a:moveTo>
                  <a:lnTo>
                    <a:pt x="933620" y="697371"/>
                  </a:lnTo>
                  <a:lnTo>
                    <a:pt x="933620" y="697612"/>
                  </a:lnTo>
                  <a:close/>
                  <a:moveTo>
                    <a:pt x="1271270" y="682308"/>
                  </a:moveTo>
                  <a:lnTo>
                    <a:pt x="1271271" y="682308"/>
                  </a:lnTo>
                  <a:lnTo>
                    <a:pt x="1273493" y="682308"/>
                  </a:lnTo>
                  <a:lnTo>
                    <a:pt x="1273493" y="684531"/>
                  </a:lnTo>
                  <a:lnTo>
                    <a:pt x="1271270" y="684531"/>
                  </a:lnTo>
                  <a:close/>
                  <a:moveTo>
                    <a:pt x="681515" y="678181"/>
                  </a:moveTo>
                  <a:lnTo>
                    <a:pt x="682135" y="678801"/>
                  </a:lnTo>
                  <a:lnTo>
                    <a:pt x="684038" y="678801"/>
                  </a:lnTo>
                  <a:lnTo>
                    <a:pt x="684038" y="678181"/>
                  </a:lnTo>
                  <a:close/>
                  <a:moveTo>
                    <a:pt x="1211263" y="677863"/>
                  </a:moveTo>
                  <a:lnTo>
                    <a:pt x="1215708" y="682308"/>
                  </a:lnTo>
                  <a:lnTo>
                    <a:pt x="1211263" y="682308"/>
                  </a:lnTo>
                  <a:lnTo>
                    <a:pt x="1211263" y="678975"/>
                  </a:lnTo>
                  <a:close/>
                  <a:moveTo>
                    <a:pt x="675640" y="677863"/>
                  </a:moveTo>
                  <a:cubicBezTo>
                    <a:pt x="675640" y="677863"/>
                    <a:pt x="675640" y="677863"/>
                    <a:pt x="680085" y="677863"/>
                  </a:cubicBezTo>
                  <a:cubicBezTo>
                    <a:pt x="675640" y="677863"/>
                    <a:pt x="675640" y="682308"/>
                    <a:pt x="675640" y="682308"/>
                  </a:cubicBezTo>
                  <a:cubicBezTo>
                    <a:pt x="675640" y="677863"/>
                    <a:pt x="675640" y="677863"/>
                    <a:pt x="675640" y="677863"/>
                  </a:cubicBezTo>
                  <a:close/>
                  <a:moveTo>
                    <a:pt x="4253168" y="668365"/>
                  </a:moveTo>
                  <a:cubicBezTo>
                    <a:pt x="4248544" y="672997"/>
                    <a:pt x="4234674" y="682261"/>
                    <a:pt x="4234674" y="686894"/>
                  </a:cubicBezTo>
                  <a:cubicBezTo>
                    <a:pt x="4234674" y="686894"/>
                    <a:pt x="4234674" y="686894"/>
                    <a:pt x="4239297" y="686894"/>
                  </a:cubicBezTo>
                  <a:cubicBezTo>
                    <a:pt x="4239297" y="682261"/>
                    <a:pt x="4253168" y="677629"/>
                    <a:pt x="4257791" y="672997"/>
                  </a:cubicBezTo>
                  <a:cubicBezTo>
                    <a:pt x="4257791" y="672997"/>
                    <a:pt x="4257791" y="668365"/>
                    <a:pt x="4257791" y="668365"/>
                  </a:cubicBezTo>
                  <a:cubicBezTo>
                    <a:pt x="4257791" y="668365"/>
                    <a:pt x="4253168" y="668365"/>
                    <a:pt x="4253168" y="668365"/>
                  </a:cubicBezTo>
                  <a:close/>
                  <a:moveTo>
                    <a:pt x="6248352" y="664758"/>
                  </a:moveTo>
                  <a:cubicBezTo>
                    <a:pt x="6239117" y="669407"/>
                    <a:pt x="6239117" y="669407"/>
                    <a:pt x="6234499" y="674055"/>
                  </a:cubicBezTo>
                  <a:cubicBezTo>
                    <a:pt x="6234499" y="674055"/>
                    <a:pt x="6234499" y="674055"/>
                    <a:pt x="6239117" y="674055"/>
                  </a:cubicBezTo>
                  <a:cubicBezTo>
                    <a:pt x="6239117" y="674055"/>
                    <a:pt x="6243735" y="669407"/>
                    <a:pt x="6248352" y="664758"/>
                  </a:cubicBezTo>
                  <a:close/>
                  <a:moveTo>
                    <a:pt x="1044575" y="655638"/>
                  </a:moveTo>
                  <a:lnTo>
                    <a:pt x="1046798" y="655638"/>
                  </a:lnTo>
                  <a:lnTo>
                    <a:pt x="1046798" y="657861"/>
                  </a:lnTo>
                  <a:lnTo>
                    <a:pt x="1044575" y="657861"/>
                  </a:lnTo>
                  <a:close/>
                  <a:moveTo>
                    <a:pt x="4382770" y="640080"/>
                  </a:moveTo>
                  <a:cubicBezTo>
                    <a:pt x="4378325" y="640080"/>
                    <a:pt x="4378325" y="646748"/>
                    <a:pt x="4378325" y="646748"/>
                  </a:cubicBezTo>
                  <a:cubicBezTo>
                    <a:pt x="4378325" y="646748"/>
                    <a:pt x="4378325" y="646748"/>
                    <a:pt x="4373880" y="646748"/>
                  </a:cubicBezTo>
                  <a:cubicBezTo>
                    <a:pt x="4378325" y="640080"/>
                    <a:pt x="4373880" y="640080"/>
                    <a:pt x="4382770" y="640080"/>
                  </a:cubicBezTo>
                  <a:close/>
                  <a:moveTo>
                    <a:pt x="4429443" y="622300"/>
                  </a:moveTo>
                  <a:cubicBezTo>
                    <a:pt x="4424554" y="626745"/>
                    <a:pt x="4414774" y="631190"/>
                    <a:pt x="4404995" y="635635"/>
                  </a:cubicBezTo>
                  <a:cubicBezTo>
                    <a:pt x="4404995" y="631190"/>
                    <a:pt x="4404995" y="631190"/>
                    <a:pt x="4409885" y="631190"/>
                  </a:cubicBezTo>
                  <a:cubicBezTo>
                    <a:pt x="4409885" y="631190"/>
                    <a:pt x="4409885" y="626745"/>
                    <a:pt x="4409885" y="626745"/>
                  </a:cubicBezTo>
                  <a:lnTo>
                    <a:pt x="4413885" y="626745"/>
                  </a:lnTo>
                  <a:lnTo>
                    <a:pt x="4414774" y="626745"/>
                  </a:lnTo>
                  <a:cubicBezTo>
                    <a:pt x="4419664" y="626745"/>
                    <a:pt x="4424554" y="617855"/>
                    <a:pt x="4429443" y="622300"/>
                  </a:cubicBezTo>
                  <a:close/>
                  <a:moveTo>
                    <a:pt x="2147993" y="608964"/>
                  </a:moveTo>
                  <a:cubicBezTo>
                    <a:pt x="2147993" y="608964"/>
                    <a:pt x="2147993" y="608964"/>
                    <a:pt x="2152544" y="608964"/>
                  </a:cubicBezTo>
                  <a:cubicBezTo>
                    <a:pt x="2152544" y="608964"/>
                    <a:pt x="2157095" y="608964"/>
                    <a:pt x="2157095" y="608964"/>
                  </a:cubicBezTo>
                  <a:cubicBezTo>
                    <a:pt x="2157095" y="608964"/>
                    <a:pt x="2161645" y="608964"/>
                    <a:pt x="2161645" y="608964"/>
                  </a:cubicBezTo>
                  <a:cubicBezTo>
                    <a:pt x="2161645" y="608964"/>
                    <a:pt x="2161645" y="608964"/>
                    <a:pt x="2166196" y="608964"/>
                  </a:cubicBezTo>
                  <a:cubicBezTo>
                    <a:pt x="2166196" y="613587"/>
                    <a:pt x="2166196" y="613587"/>
                    <a:pt x="2166196" y="613587"/>
                  </a:cubicBezTo>
                  <a:cubicBezTo>
                    <a:pt x="2166196" y="613587"/>
                    <a:pt x="2166196" y="613587"/>
                    <a:pt x="2170747" y="613587"/>
                  </a:cubicBezTo>
                  <a:cubicBezTo>
                    <a:pt x="2170747" y="618210"/>
                    <a:pt x="2170747" y="618210"/>
                    <a:pt x="2170747" y="618210"/>
                  </a:cubicBezTo>
                  <a:cubicBezTo>
                    <a:pt x="2170747" y="618210"/>
                    <a:pt x="2170747" y="622833"/>
                    <a:pt x="2170747" y="622833"/>
                  </a:cubicBezTo>
                  <a:cubicBezTo>
                    <a:pt x="2170747" y="622833"/>
                    <a:pt x="2170747" y="627455"/>
                    <a:pt x="2170747" y="627455"/>
                  </a:cubicBezTo>
                  <a:cubicBezTo>
                    <a:pt x="2175298" y="627455"/>
                    <a:pt x="2175298" y="627455"/>
                    <a:pt x="2175298" y="627455"/>
                  </a:cubicBezTo>
                  <a:cubicBezTo>
                    <a:pt x="2175298" y="632078"/>
                    <a:pt x="2175298" y="632078"/>
                    <a:pt x="2175298" y="632078"/>
                  </a:cubicBezTo>
                  <a:cubicBezTo>
                    <a:pt x="2175298" y="636701"/>
                    <a:pt x="2175298" y="636701"/>
                    <a:pt x="2175298" y="636701"/>
                  </a:cubicBezTo>
                  <a:cubicBezTo>
                    <a:pt x="2175298" y="636701"/>
                    <a:pt x="2175298" y="636701"/>
                    <a:pt x="2179849" y="636701"/>
                  </a:cubicBezTo>
                  <a:cubicBezTo>
                    <a:pt x="2179849" y="636701"/>
                    <a:pt x="2179849" y="636701"/>
                    <a:pt x="2179849" y="641324"/>
                  </a:cubicBezTo>
                  <a:cubicBezTo>
                    <a:pt x="2184400" y="641324"/>
                    <a:pt x="2184400" y="641324"/>
                    <a:pt x="2184400" y="641324"/>
                  </a:cubicBezTo>
                  <a:cubicBezTo>
                    <a:pt x="2184400" y="641324"/>
                    <a:pt x="2184400" y="641324"/>
                    <a:pt x="2184400" y="645947"/>
                  </a:cubicBezTo>
                  <a:cubicBezTo>
                    <a:pt x="2184400" y="650569"/>
                    <a:pt x="2184400" y="650569"/>
                    <a:pt x="2184400" y="650569"/>
                  </a:cubicBezTo>
                  <a:cubicBezTo>
                    <a:pt x="2188951" y="650569"/>
                    <a:pt x="2188951" y="650569"/>
                    <a:pt x="2188951" y="650569"/>
                  </a:cubicBezTo>
                  <a:cubicBezTo>
                    <a:pt x="2188951" y="650569"/>
                    <a:pt x="2188951" y="655192"/>
                    <a:pt x="2188951" y="655192"/>
                  </a:cubicBezTo>
                  <a:cubicBezTo>
                    <a:pt x="2188951" y="655192"/>
                    <a:pt x="2188951" y="655192"/>
                    <a:pt x="2188951" y="659815"/>
                  </a:cubicBezTo>
                  <a:cubicBezTo>
                    <a:pt x="2193501" y="659815"/>
                    <a:pt x="2193501" y="659815"/>
                    <a:pt x="2193501" y="659815"/>
                  </a:cubicBezTo>
                  <a:cubicBezTo>
                    <a:pt x="2193501" y="659815"/>
                    <a:pt x="2193501" y="664438"/>
                    <a:pt x="2193501" y="664438"/>
                  </a:cubicBezTo>
                  <a:cubicBezTo>
                    <a:pt x="2193501" y="664438"/>
                    <a:pt x="2193501" y="664438"/>
                    <a:pt x="2193501" y="669061"/>
                  </a:cubicBezTo>
                  <a:cubicBezTo>
                    <a:pt x="2193501" y="669061"/>
                    <a:pt x="2193501" y="669061"/>
                    <a:pt x="2198052" y="669061"/>
                  </a:cubicBezTo>
                  <a:cubicBezTo>
                    <a:pt x="2198052" y="669061"/>
                    <a:pt x="2198052" y="673683"/>
                    <a:pt x="2198052" y="673683"/>
                  </a:cubicBezTo>
                  <a:cubicBezTo>
                    <a:pt x="2198052" y="673683"/>
                    <a:pt x="2198052" y="678306"/>
                    <a:pt x="2198052" y="678306"/>
                  </a:cubicBezTo>
                  <a:cubicBezTo>
                    <a:pt x="2198052" y="678306"/>
                    <a:pt x="2198052" y="678306"/>
                    <a:pt x="2198052" y="682929"/>
                  </a:cubicBezTo>
                  <a:cubicBezTo>
                    <a:pt x="2193501" y="682929"/>
                    <a:pt x="2193501" y="682929"/>
                    <a:pt x="2193501" y="682929"/>
                  </a:cubicBezTo>
                  <a:cubicBezTo>
                    <a:pt x="2188951" y="682929"/>
                    <a:pt x="2188951" y="682929"/>
                    <a:pt x="2188951" y="682929"/>
                  </a:cubicBezTo>
                  <a:cubicBezTo>
                    <a:pt x="2188951" y="682929"/>
                    <a:pt x="2188951" y="682929"/>
                    <a:pt x="2188951" y="687552"/>
                  </a:cubicBezTo>
                  <a:cubicBezTo>
                    <a:pt x="2188951" y="687552"/>
                    <a:pt x="2184400" y="687552"/>
                    <a:pt x="2184400" y="687552"/>
                  </a:cubicBezTo>
                  <a:cubicBezTo>
                    <a:pt x="2184400" y="687552"/>
                    <a:pt x="2184400" y="687552"/>
                    <a:pt x="2184400" y="692175"/>
                  </a:cubicBezTo>
                  <a:cubicBezTo>
                    <a:pt x="2184400" y="692175"/>
                    <a:pt x="2184400" y="692175"/>
                    <a:pt x="2179849" y="692175"/>
                  </a:cubicBezTo>
                  <a:cubicBezTo>
                    <a:pt x="2179849" y="692175"/>
                    <a:pt x="2179849" y="696797"/>
                    <a:pt x="2179849" y="696797"/>
                  </a:cubicBezTo>
                  <a:cubicBezTo>
                    <a:pt x="2179849" y="696797"/>
                    <a:pt x="2179849" y="701420"/>
                    <a:pt x="2179849" y="701420"/>
                  </a:cubicBezTo>
                  <a:cubicBezTo>
                    <a:pt x="2179849" y="701420"/>
                    <a:pt x="2179849" y="701420"/>
                    <a:pt x="2179849" y="706043"/>
                  </a:cubicBezTo>
                  <a:cubicBezTo>
                    <a:pt x="2175298" y="706043"/>
                    <a:pt x="2175298" y="706043"/>
                    <a:pt x="2175298" y="706043"/>
                  </a:cubicBezTo>
                  <a:cubicBezTo>
                    <a:pt x="2175298" y="710666"/>
                    <a:pt x="2175298" y="710666"/>
                    <a:pt x="2175298" y="710666"/>
                  </a:cubicBezTo>
                  <a:cubicBezTo>
                    <a:pt x="2175298" y="710666"/>
                    <a:pt x="2175298" y="710666"/>
                    <a:pt x="2175298" y="715289"/>
                  </a:cubicBezTo>
                  <a:cubicBezTo>
                    <a:pt x="2170747" y="715289"/>
                    <a:pt x="2170747" y="715289"/>
                    <a:pt x="2170747" y="715289"/>
                  </a:cubicBezTo>
                  <a:cubicBezTo>
                    <a:pt x="2170747" y="715289"/>
                    <a:pt x="2170747" y="715289"/>
                    <a:pt x="2170747" y="719911"/>
                  </a:cubicBezTo>
                  <a:cubicBezTo>
                    <a:pt x="2166196" y="719911"/>
                    <a:pt x="2166196" y="719911"/>
                    <a:pt x="2161645" y="719911"/>
                  </a:cubicBezTo>
                  <a:cubicBezTo>
                    <a:pt x="2161645" y="719911"/>
                    <a:pt x="2161645" y="719911"/>
                    <a:pt x="2157095" y="719911"/>
                  </a:cubicBezTo>
                  <a:cubicBezTo>
                    <a:pt x="2152544" y="719911"/>
                    <a:pt x="2152544" y="719911"/>
                    <a:pt x="2152544" y="719911"/>
                  </a:cubicBezTo>
                  <a:cubicBezTo>
                    <a:pt x="2147993" y="719911"/>
                    <a:pt x="2147993" y="719911"/>
                    <a:pt x="2147993" y="719911"/>
                  </a:cubicBezTo>
                  <a:cubicBezTo>
                    <a:pt x="2147993" y="724534"/>
                    <a:pt x="2147993" y="724534"/>
                    <a:pt x="2147993" y="724534"/>
                  </a:cubicBezTo>
                  <a:cubicBezTo>
                    <a:pt x="2143442" y="724534"/>
                    <a:pt x="2143442" y="724534"/>
                    <a:pt x="2143442" y="724534"/>
                  </a:cubicBezTo>
                  <a:cubicBezTo>
                    <a:pt x="2138891" y="724534"/>
                    <a:pt x="2138891" y="724534"/>
                    <a:pt x="2134340" y="724534"/>
                  </a:cubicBezTo>
                  <a:cubicBezTo>
                    <a:pt x="2129789" y="724534"/>
                    <a:pt x="2129789" y="724534"/>
                    <a:pt x="2129789" y="724534"/>
                  </a:cubicBezTo>
                  <a:cubicBezTo>
                    <a:pt x="2125239" y="724534"/>
                    <a:pt x="2125239" y="724534"/>
                    <a:pt x="2120688" y="724534"/>
                  </a:cubicBezTo>
                  <a:cubicBezTo>
                    <a:pt x="2120688" y="724534"/>
                    <a:pt x="2116137" y="724534"/>
                    <a:pt x="2116137" y="724534"/>
                  </a:cubicBezTo>
                  <a:cubicBezTo>
                    <a:pt x="2116137" y="719911"/>
                    <a:pt x="2116137" y="719911"/>
                    <a:pt x="2116137" y="719911"/>
                  </a:cubicBezTo>
                  <a:cubicBezTo>
                    <a:pt x="2116137" y="719911"/>
                    <a:pt x="2116137" y="719911"/>
                    <a:pt x="2111586" y="719911"/>
                  </a:cubicBezTo>
                  <a:cubicBezTo>
                    <a:pt x="2111586" y="719911"/>
                    <a:pt x="2111586" y="715289"/>
                    <a:pt x="2111586" y="715289"/>
                  </a:cubicBezTo>
                  <a:cubicBezTo>
                    <a:pt x="2111586" y="715289"/>
                    <a:pt x="2111586" y="715289"/>
                    <a:pt x="2111586" y="710666"/>
                  </a:cubicBezTo>
                  <a:cubicBezTo>
                    <a:pt x="2107035" y="710666"/>
                    <a:pt x="2107035" y="710666"/>
                    <a:pt x="2107035" y="710666"/>
                  </a:cubicBezTo>
                  <a:cubicBezTo>
                    <a:pt x="2107035" y="706043"/>
                    <a:pt x="2107035" y="706043"/>
                    <a:pt x="2107035" y="706043"/>
                  </a:cubicBezTo>
                  <a:cubicBezTo>
                    <a:pt x="2107035" y="701420"/>
                    <a:pt x="2107035" y="701420"/>
                    <a:pt x="2107035" y="701420"/>
                  </a:cubicBezTo>
                  <a:cubicBezTo>
                    <a:pt x="2102484" y="701420"/>
                    <a:pt x="2102484" y="701420"/>
                    <a:pt x="2102484" y="701420"/>
                  </a:cubicBezTo>
                  <a:cubicBezTo>
                    <a:pt x="2102484" y="696797"/>
                    <a:pt x="2102484" y="696797"/>
                    <a:pt x="2102484" y="696797"/>
                  </a:cubicBezTo>
                  <a:cubicBezTo>
                    <a:pt x="2102484" y="696797"/>
                    <a:pt x="2102484" y="692175"/>
                    <a:pt x="2102484" y="692175"/>
                  </a:cubicBezTo>
                  <a:cubicBezTo>
                    <a:pt x="2102484" y="692175"/>
                    <a:pt x="2102484" y="687552"/>
                    <a:pt x="2102484" y="687552"/>
                  </a:cubicBezTo>
                  <a:cubicBezTo>
                    <a:pt x="2102484" y="682929"/>
                    <a:pt x="2102484" y="682929"/>
                    <a:pt x="2102484" y="682929"/>
                  </a:cubicBezTo>
                  <a:cubicBezTo>
                    <a:pt x="2102484" y="682929"/>
                    <a:pt x="2102484" y="678306"/>
                    <a:pt x="2102484" y="678306"/>
                  </a:cubicBezTo>
                  <a:cubicBezTo>
                    <a:pt x="2107035" y="678306"/>
                    <a:pt x="2107035" y="678306"/>
                    <a:pt x="2107035" y="678306"/>
                  </a:cubicBezTo>
                  <a:cubicBezTo>
                    <a:pt x="2107035" y="673683"/>
                    <a:pt x="2107035" y="673683"/>
                    <a:pt x="2107035" y="673683"/>
                  </a:cubicBezTo>
                  <a:cubicBezTo>
                    <a:pt x="2107035" y="669061"/>
                    <a:pt x="2107035" y="669061"/>
                    <a:pt x="2107035" y="669061"/>
                  </a:cubicBezTo>
                  <a:cubicBezTo>
                    <a:pt x="2111586" y="669061"/>
                    <a:pt x="2111586" y="669061"/>
                    <a:pt x="2111586" y="669061"/>
                  </a:cubicBezTo>
                  <a:cubicBezTo>
                    <a:pt x="2111586" y="664438"/>
                    <a:pt x="2111586" y="664438"/>
                    <a:pt x="2111586" y="659815"/>
                  </a:cubicBezTo>
                  <a:cubicBezTo>
                    <a:pt x="2111586" y="655192"/>
                    <a:pt x="2111586" y="655192"/>
                    <a:pt x="2111586" y="655192"/>
                  </a:cubicBezTo>
                  <a:cubicBezTo>
                    <a:pt x="2111586" y="655192"/>
                    <a:pt x="2111586" y="655192"/>
                    <a:pt x="2111586" y="650569"/>
                  </a:cubicBezTo>
                  <a:cubicBezTo>
                    <a:pt x="2116137" y="650569"/>
                    <a:pt x="2116137" y="650569"/>
                    <a:pt x="2116137" y="650569"/>
                  </a:cubicBezTo>
                  <a:cubicBezTo>
                    <a:pt x="2116137" y="650569"/>
                    <a:pt x="2116137" y="650569"/>
                    <a:pt x="2116137" y="645947"/>
                  </a:cubicBezTo>
                  <a:cubicBezTo>
                    <a:pt x="2116137" y="641324"/>
                    <a:pt x="2116137" y="641324"/>
                    <a:pt x="2116137" y="641324"/>
                  </a:cubicBezTo>
                  <a:cubicBezTo>
                    <a:pt x="2120688" y="641324"/>
                    <a:pt x="2120688" y="641324"/>
                    <a:pt x="2120688" y="641324"/>
                  </a:cubicBezTo>
                  <a:cubicBezTo>
                    <a:pt x="2120688" y="636701"/>
                    <a:pt x="2120688" y="636701"/>
                    <a:pt x="2120688" y="632078"/>
                  </a:cubicBezTo>
                  <a:cubicBezTo>
                    <a:pt x="2125239" y="632078"/>
                    <a:pt x="2125239" y="632078"/>
                    <a:pt x="2125239" y="632078"/>
                  </a:cubicBezTo>
                  <a:cubicBezTo>
                    <a:pt x="2125239" y="627455"/>
                    <a:pt x="2125239" y="627455"/>
                    <a:pt x="2125239" y="627455"/>
                  </a:cubicBezTo>
                  <a:cubicBezTo>
                    <a:pt x="2129789" y="627455"/>
                    <a:pt x="2129789" y="627455"/>
                    <a:pt x="2129789" y="627455"/>
                  </a:cubicBezTo>
                  <a:cubicBezTo>
                    <a:pt x="2129789" y="627455"/>
                    <a:pt x="2129789" y="627455"/>
                    <a:pt x="2129789" y="622833"/>
                  </a:cubicBezTo>
                  <a:cubicBezTo>
                    <a:pt x="2129789" y="622833"/>
                    <a:pt x="2129789" y="622833"/>
                    <a:pt x="2134340" y="622833"/>
                  </a:cubicBezTo>
                  <a:cubicBezTo>
                    <a:pt x="2134340" y="622833"/>
                    <a:pt x="2134340" y="618210"/>
                    <a:pt x="2134340" y="618210"/>
                  </a:cubicBezTo>
                  <a:cubicBezTo>
                    <a:pt x="2134340" y="618210"/>
                    <a:pt x="2134340" y="618210"/>
                    <a:pt x="2138891" y="618210"/>
                  </a:cubicBezTo>
                  <a:cubicBezTo>
                    <a:pt x="2138891" y="613587"/>
                    <a:pt x="2138891" y="613587"/>
                    <a:pt x="2138891" y="613587"/>
                  </a:cubicBezTo>
                  <a:cubicBezTo>
                    <a:pt x="2138891" y="613587"/>
                    <a:pt x="2138891" y="613587"/>
                    <a:pt x="2143442" y="613587"/>
                  </a:cubicBezTo>
                  <a:cubicBezTo>
                    <a:pt x="2147993" y="613587"/>
                    <a:pt x="2147993" y="613587"/>
                    <a:pt x="2147993" y="613587"/>
                  </a:cubicBezTo>
                  <a:cubicBezTo>
                    <a:pt x="2147993" y="613587"/>
                    <a:pt x="2147993" y="613587"/>
                    <a:pt x="2147993" y="608964"/>
                  </a:cubicBezTo>
                  <a:close/>
                  <a:moveTo>
                    <a:pt x="1067912" y="604521"/>
                  </a:moveTo>
                  <a:cubicBezTo>
                    <a:pt x="1068526" y="604521"/>
                    <a:pt x="1069024" y="605019"/>
                    <a:pt x="1069024" y="605633"/>
                  </a:cubicBezTo>
                  <a:cubicBezTo>
                    <a:pt x="1069024" y="606247"/>
                    <a:pt x="1068526" y="606745"/>
                    <a:pt x="1067912" y="606745"/>
                  </a:cubicBezTo>
                  <a:cubicBezTo>
                    <a:pt x="1067298" y="606745"/>
                    <a:pt x="1066800" y="606247"/>
                    <a:pt x="1066800" y="605633"/>
                  </a:cubicBezTo>
                  <a:cubicBezTo>
                    <a:pt x="1066800" y="605019"/>
                    <a:pt x="1067298" y="604521"/>
                    <a:pt x="1067912" y="604521"/>
                  </a:cubicBezTo>
                  <a:close/>
                  <a:moveTo>
                    <a:pt x="3463681" y="575954"/>
                  </a:moveTo>
                  <a:cubicBezTo>
                    <a:pt x="3463681" y="575954"/>
                    <a:pt x="3463681" y="575954"/>
                    <a:pt x="3463681" y="580593"/>
                  </a:cubicBezTo>
                  <a:cubicBezTo>
                    <a:pt x="3463681" y="580593"/>
                    <a:pt x="3463681" y="580593"/>
                    <a:pt x="3459065" y="580593"/>
                  </a:cubicBezTo>
                  <a:cubicBezTo>
                    <a:pt x="3459065" y="580593"/>
                    <a:pt x="3459065" y="580593"/>
                    <a:pt x="3454449" y="580593"/>
                  </a:cubicBezTo>
                  <a:cubicBezTo>
                    <a:pt x="3454449" y="580593"/>
                    <a:pt x="3454449" y="580593"/>
                    <a:pt x="3449833" y="580593"/>
                  </a:cubicBezTo>
                  <a:cubicBezTo>
                    <a:pt x="3449833" y="580593"/>
                    <a:pt x="3449833" y="580593"/>
                    <a:pt x="3445218" y="580593"/>
                  </a:cubicBezTo>
                  <a:cubicBezTo>
                    <a:pt x="3445218" y="585231"/>
                    <a:pt x="3445218" y="585231"/>
                    <a:pt x="3445218" y="585231"/>
                  </a:cubicBezTo>
                  <a:cubicBezTo>
                    <a:pt x="3440602" y="585231"/>
                    <a:pt x="3440602" y="585231"/>
                    <a:pt x="3440602" y="585231"/>
                  </a:cubicBezTo>
                  <a:cubicBezTo>
                    <a:pt x="3440602" y="585231"/>
                    <a:pt x="3440602" y="585231"/>
                    <a:pt x="3435986" y="585231"/>
                  </a:cubicBezTo>
                  <a:cubicBezTo>
                    <a:pt x="3435986" y="585231"/>
                    <a:pt x="3435986" y="585231"/>
                    <a:pt x="3431370" y="585231"/>
                  </a:cubicBezTo>
                  <a:cubicBezTo>
                    <a:pt x="3431370" y="585231"/>
                    <a:pt x="3431370" y="585231"/>
                    <a:pt x="3431370" y="589870"/>
                  </a:cubicBezTo>
                  <a:cubicBezTo>
                    <a:pt x="3431370" y="589870"/>
                    <a:pt x="3431370" y="589870"/>
                    <a:pt x="3426754" y="589870"/>
                  </a:cubicBezTo>
                  <a:cubicBezTo>
                    <a:pt x="3426754" y="589870"/>
                    <a:pt x="3426754" y="589870"/>
                    <a:pt x="3422138" y="589870"/>
                  </a:cubicBezTo>
                  <a:cubicBezTo>
                    <a:pt x="3422138" y="589870"/>
                    <a:pt x="3422138" y="589870"/>
                    <a:pt x="3417522" y="589870"/>
                  </a:cubicBezTo>
                  <a:cubicBezTo>
                    <a:pt x="3417522" y="589870"/>
                    <a:pt x="3417522" y="589870"/>
                    <a:pt x="3417522" y="594509"/>
                  </a:cubicBezTo>
                  <a:cubicBezTo>
                    <a:pt x="3417522" y="594509"/>
                    <a:pt x="3417522" y="594509"/>
                    <a:pt x="3412906" y="594509"/>
                  </a:cubicBezTo>
                  <a:cubicBezTo>
                    <a:pt x="3412906" y="594509"/>
                    <a:pt x="3412906" y="594509"/>
                    <a:pt x="3408290" y="594509"/>
                  </a:cubicBezTo>
                  <a:cubicBezTo>
                    <a:pt x="3408290" y="594509"/>
                    <a:pt x="3408290" y="594509"/>
                    <a:pt x="3403674" y="594509"/>
                  </a:cubicBezTo>
                  <a:cubicBezTo>
                    <a:pt x="3403674" y="594509"/>
                    <a:pt x="3403674" y="594509"/>
                    <a:pt x="3403674" y="599148"/>
                  </a:cubicBezTo>
                  <a:cubicBezTo>
                    <a:pt x="3403674" y="599148"/>
                    <a:pt x="3403674" y="599148"/>
                    <a:pt x="3399058" y="599148"/>
                  </a:cubicBezTo>
                  <a:cubicBezTo>
                    <a:pt x="3399058" y="599148"/>
                    <a:pt x="3399058" y="599148"/>
                    <a:pt x="3394442" y="599148"/>
                  </a:cubicBezTo>
                  <a:cubicBezTo>
                    <a:pt x="3394442" y="599148"/>
                    <a:pt x="3394442" y="599148"/>
                    <a:pt x="3394442" y="603786"/>
                  </a:cubicBezTo>
                  <a:cubicBezTo>
                    <a:pt x="3394442" y="603786"/>
                    <a:pt x="3394442" y="603786"/>
                    <a:pt x="3389826" y="603786"/>
                  </a:cubicBezTo>
                  <a:cubicBezTo>
                    <a:pt x="3389826" y="603786"/>
                    <a:pt x="3389826" y="603786"/>
                    <a:pt x="3385210" y="603786"/>
                  </a:cubicBezTo>
                  <a:cubicBezTo>
                    <a:pt x="3385210" y="603786"/>
                    <a:pt x="3385210" y="603786"/>
                    <a:pt x="3380594" y="603786"/>
                  </a:cubicBezTo>
                  <a:cubicBezTo>
                    <a:pt x="3380594" y="603786"/>
                    <a:pt x="3380594" y="603786"/>
                    <a:pt x="3380594" y="608425"/>
                  </a:cubicBezTo>
                  <a:cubicBezTo>
                    <a:pt x="3375978" y="608425"/>
                    <a:pt x="3375978" y="608425"/>
                    <a:pt x="3375978" y="603786"/>
                  </a:cubicBezTo>
                  <a:cubicBezTo>
                    <a:pt x="3375978" y="608425"/>
                    <a:pt x="3375978" y="608425"/>
                    <a:pt x="3375978" y="608425"/>
                  </a:cubicBezTo>
                  <a:cubicBezTo>
                    <a:pt x="3375978" y="608425"/>
                    <a:pt x="3375978" y="608425"/>
                    <a:pt x="3371362" y="608425"/>
                  </a:cubicBezTo>
                  <a:cubicBezTo>
                    <a:pt x="3366746" y="608425"/>
                    <a:pt x="3366746" y="608425"/>
                    <a:pt x="3366746" y="608425"/>
                  </a:cubicBezTo>
                  <a:cubicBezTo>
                    <a:pt x="3362130" y="608425"/>
                    <a:pt x="3362130" y="608425"/>
                    <a:pt x="3362130" y="608425"/>
                  </a:cubicBezTo>
                  <a:cubicBezTo>
                    <a:pt x="3362130" y="613064"/>
                    <a:pt x="3362130" y="613064"/>
                    <a:pt x="3362130" y="613064"/>
                  </a:cubicBezTo>
                  <a:cubicBezTo>
                    <a:pt x="3362130" y="613064"/>
                    <a:pt x="3362130" y="613064"/>
                    <a:pt x="3357514" y="613064"/>
                  </a:cubicBezTo>
                  <a:cubicBezTo>
                    <a:pt x="3357514" y="613064"/>
                    <a:pt x="3357514" y="613064"/>
                    <a:pt x="3352898" y="613064"/>
                  </a:cubicBezTo>
                  <a:cubicBezTo>
                    <a:pt x="3352898" y="613064"/>
                    <a:pt x="3352898" y="613064"/>
                    <a:pt x="3352898" y="617702"/>
                  </a:cubicBezTo>
                  <a:cubicBezTo>
                    <a:pt x="3352898" y="617702"/>
                    <a:pt x="3352898" y="617702"/>
                    <a:pt x="3348282" y="617702"/>
                  </a:cubicBezTo>
                  <a:cubicBezTo>
                    <a:pt x="3348282" y="617702"/>
                    <a:pt x="3348282" y="617702"/>
                    <a:pt x="3343666" y="617702"/>
                  </a:cubicBezTo>
                  <a:cubicBezTo>
                    <a:pt x="3343666" y="622341"/>
                    <a:pt x="3343666" y="622341"/>
                    <a:pt x="3343666" y="622341"/>
                  </a:cubicBezTo>
                  <a:cubicBezTo>
                    <a:pt x="3343666" y="622341"/>
                    <a:pt x="3343666" y="622341"/>
                    <a:pt x="3339050" y="622341"/>
                  </a:cubicBezTo>
                  <a:cubicBezTo>
                    <a:pt x="3339050" y="622341"/>
                    <a:pt x="3334434" y="622341"/>
                    <a:pt x="3334434" y="622341"/>
                  </a:cubicBezTo>
                  <a:cubicBezTo>
                    <a:pt x="3334434" y="626980"/>
                    <a:pt x="3334434" y="626980"/>
                    <a:pt x="3334434" y="626980"/>
                  </a:cubicBezTo>
                  <a:cubicBezTo>
                    <a:pt x="3334434" y="626980"/>
                    <a:pt x="3334434" y="626980"/>
                    <a:pt x="3329818" y="626980"/>
                  </a:cubicBezTo>
                  <a:cubicBezTo>
                    <a:pt x="3329818" y="626980"/>
                    <a:pt x="3329818" y="626980"/>
                    <a:pt x="3329818" y="631619"/>
                  </a:cubicBezTo>
                  <a:cubicBezTo>
                    <a:pt x="3329818" y="631619"/>
                    <a:pt x="3329818" y="631619"/>
                    <a:pt x="3325202" y="631619"/>
                  </a:cubicBezTo>
                  <a:cubicBezTo>
                    <a:pt x="3325202" y="631619"/>
                    <a:pt x="3325202" y="631619"/>
                    <a:pt x="3325202" y="636257"/>
                  </a:cubicBezTo>
                  <a:cubicBezTo>
                    <a:pt x="3325202" y="636257"/>
                    <a:pt x="3325202" y="636257"/>
                    <a:pt x="3320586" y="636257"/>
                  </a:cubicBezTo>
                  <a:cubicBezTo>
                    <a:pt x="3320586" y="636257"/>
                    <a:pt x="3320586" y="636257"/>
                    <a:pt x="3320586" y="640896"/>
                  </a:cubicBezTo>
                  <a:cubicBezTo>
                    <a:pt x="3320586" y="640896"/>
                    <a:pt x="3320586" y="640896"/>
                    <a:pt x="3315971" y="640896"/>
                  </a:cubicBezTo>
                  <a:cubicBezTo>
                    <a:pt x="3315971" y="640896"/>
                    <a:pt x="3315971" y="640896"/>
                    <a:pt x="3311355" y="640896"/>
                  </a:cubicBezTo>
                  <a:cubicBezTo>
                    <a:pt x="3311355" y="640896"/>
                    <a:pt x="3311355" y="640896"/>
                    <a:pt x="3311355" y="645535"/>
                  </a:cubicBezTo>
                  <a:cubicBezTo>
                    <a:pt x="3311355" y="645535"/>
                    <a:pt x="3311355" y="645535"/>
                    <a:pt x="3306739" y="645535"/>
                  </a:cubicBezTo>
                  <a:cubicBezTo>
                    <a:pt x="3306739" y="645535"/>
                    <a:pt x="3306739" y="645535"/>
                    <a:pt x="3306739" y="650173"/>
                  </a:cubicBezTo>
                  <a:cubicBezTo>
                    <a:pt x="3306739" y="654812"/>
                    <a:pt x="3306739" y="654812"/>
                    <a:pt x="3306739" y="654812"/>
                  </a:cubicBezTo>
                  <a:cubicBezTo>
                    <a:pt x="3302123" y="654812"/>
                    <a:pt x="3302123" y="654812"/>
                    <a:pt x="3302123" y="654812"/>
                  </a:cubicBezTo>
                  <a:cubicBezTo>
                    <a:pt x="3302123" y="659451"/>
                    <a:pt x="3302123" y="659451"/>
                    <a:pt x="3302123" y="659451"/>
                  </a:cubicBezTo>
                  <a:cubicBezTo>
                    <a:pt x="3302123" y="659451"/>
                    <a:pt x="3302123" y="659451"/>
                    <a:pt x="3297507" y="659451"/>
                  </a:cubicBezTo>
                  <a:cubicBezTo>
                    <a:pt x="3297507" y="659451"/>
                    <a:pt x="3297507" y="659451"/>
                    <a:pt x="3297507" y="664089"/>
                  </a:cubicBezTo>
                  <a:cubicBezTo>
                    <a:pt x="3297507" y="664089"/>
                    <a:pt x="3297507" y="664089"/>
                    <a:pt x="3297507" y="668728"/>
                  </a:cubicBezTo>
                  <a:cubicBezTo>
                    <a:pt x="3297507" y="668728"/>
                    <a:pt x="3297507" y="668728"/>
                    <a:pt x="3292891" y="668728"/>
                  </a:cubicBezTo>
                  <a:cubicBezTo>
                    <a:pt x="3292891" y="668728"/>
                    <a:pt x="3292891" y="668728"/>
                    <a:pt x="3292891" y="673367"/>
                  </a:cubicBezTo>
                  <a:cubicBezTo>
                    <a:pt x="3292891" y="673367"/>
                    <a:pt x="3292891" y="673367"/>
                    <a:pt x="3288275" y="673367"/>
                  </a:cubicBezTo>
                  <a:cubicBezTo>
                    <a:pt x="3288275" y="673367"/>
                    <a:pt x="3288275" y="673367"/>
                    <a:pt x="3288275" y="678006"/>
                  </a:cubicBezTo>
                  <a:cubicBezTo>
                    <a:pt x="3288275" y="678006"/>
                    <a:pt x="3288275" y="678006"/>
                    <a:pt x="3288275" y="682644"/>
                  </a:cubicBezTo>
                  <a:cubicBezTo>
                    <a:pt x="3288275" y="682644"/>
                    <a:pt x="3288275" y="682644"/>
                    <a:pt x="3288275" y="687283"/>
                  </a:cubicBezTo>
                  <a:cubicBezTo>
                    <a:pt x="3283659" y="687283"/>
                    <a:pt x="3283659" y="687283"/>
                    <a:pt x="3283659" y="687283"/>
                  </a:cubicBezTo>
                  <a:cubicBezTo>
                    <a:pt x="3283659" y="687283"/>
                    <a:pt x="3283659" y="687283"/>
                    <a:pt x="3283659" y="691922"/>
                  </a:cubicBezTo>
                  <a:cubicBezTo>
                    <a:pt x="3283659" y="691922"/>
                    <a:pt x="3283659" y="691922"/>
                    <a:pt x="3279043" y="691922"/>
                  </a:cubicBezTo>
                  <a:cubicBezTo>
                    <a:pt x="3279043" y="691922"/>
                    <a:pt x="3279043" y="691922"/>
                    <a:pt x="3279043" y="696560"/>
                  </a:cubicBezTo>
                  <a:cubicBezTo>
                    <a:pt x="3279043" y="701199"/>
                    <a:pt x="3279043" y="701199"/>
                    <a:pt x="3279043" y="701199"/>
                  </a:cubicBezTo>
                  <a:cubicBezTo>
                    <a:pt x="3274427" y="701199"/>
                    <a:pt x="3274427" y="701199"/>
                    <a:pt x="3274427" y="701199"/>
                  </a:cubicBezTo>
                  <a:cubicBezTo>
                    <a:pt x="3274427" y="701199"/>
                    <a:pt x="3274427" y="701199"/>
                    <a:pt x="3274427" y="705838"/>
                  </a:cubicBezTo>
                  <a:cubicBezTo>
                    <a:pt x="3274427" y="705838"/>
                    <a:pt x="3274427" y="705838"/>
                    <a:pt x="3269811" y="705838"/>
                  </a:cubicBezTo>
                  <a:cubicBezTo>
                    <a:pt x="3269811" y="705838"/>
                    <a:pt x="3269811" y="705838"/>
                    <a:pt x="3269811" y="710477"/>
                  </a:cubicBezTo>
                  <a:cubicBezTo>
                    <a:pt x="3269811" y="710477"/>
                    <a:pt x="3265195" y="710477"/>
                    <a:pt x="3265195" y="710477"/>
                  </a:cubicBezTo>
                  <a:cubicBezTo>
                    <a:pt x="3265195" y="710477"/>
                    <a:pt x="3265195" y="710477"/>
                    <a:pt x="3260579" y="710477"/>
                  </a:cubicBezTo>
                  <a:cubicBezTo>
                    <a:pt x="3260579" y="715115"/>
                    <a:pt x="3260579" y="715115"/>
                    <a:pt x="3260579" y="715115"/>
                  </a:cubicBezTo>
                  <a:cubicBezTo>
                    <a:pt x="3260579" y="715115"/>
                    <a:pt x="3260579" y="715115"/>
                    <a:pt x="3255963" y="715115"/>
                  </a:cubicBezTo>
                  <a:cubicBezTo>
                    <a:pt x="3255963" y="715115"/>
                    <a:pt x="3251347" y="715115"/>
                    <a:pt x="3251347" y="715115"/>
                  </a:cubicBezTo>
                  <a:cubicBezTo>
                    <a:pt x="3251347" y="715115"/>
                    <a:pt x="3251347" y="715115"/>
                    <a:pt x="3246731" y="715115"/>
                  </a:cubicBezTo>
                  <a:cubicBezTo>
                    <a:pt x="3246731" y="719754"/>
                    <a:pt x="3246731" y="719754"/>
                    <a:pt x="3246731" y="719754"/>
                  </a:cubicBezTo>
                  <a:cubicBezTo>
                    <a:pt x="3246731" y="719754"/>
                    <a:pt x="3246731" y="719754"/>
                    <a:pt x="3242115" y="719754"/>
                  </a:cubicBezTo>
                  <a:cubicBezTo>
                    <a:pt x="3242115" y="719754"/>
                    <a:pt x="3242115" y="719754"/>
                    <a:pt x="3237499" y="719754"/>
                  </a:cubicBezTo>
                  <a:cubicBezTo>
                    <a:pt x="3237499" y="719754"/>
                    <a:pt x="3237499" y="719754"/>
                    <a:pt x="3232883" y="719754"/>
                  </a:cubicBezTo>
                  <a:cubicBezTo>
                    <a:pt x="3232883" y="719754"/>
                    <a:pt x="3232883" y="719754"/>
                    <a:pt x="3232883" y="724393"/>
                  </a:cubicBezTo>
                  <a:cubicBezTo>
                    <a:pt x="3232883" y="724393"/>
                    <a:pt x="3232883" y="724393"/>
                    <a:pt x="3228267" y="724393"/>
                  </a:cubicBezTo>
                  <a:cubicBezTo>
                    <a:pt x="3223651" y="724393"/>
                    <a:pt x="3223651" y="724393"/>
                    <a:pt x="3223651" y="724393"/>
                  </a:cubicBezTo>
                  <a:cubicBezTo>
                    <a:pt x="3223651" y="724393"/>
                    <a:pt x="3223651" y="724393"/>
                    <a:pt x="3219035" y="724393"/>
                  </a:cubicBezTo>
                  <a:cubicBezTo>
                    <a:pt x="3219035" y="724393"/>
                    <a:pt x="3219035" y="724393"/>
                    <a:pt x="3219035" y="729031"/>
                  </a:cubicBezTo>
                  <a:cubicBezTo>
                    <a:pt x="3219035" y="729031"/>
                    <a:pt x="3219035" y="729031"/>
                    <a:pt x="3214419" y="729031"/>
                  </a:cubicBezTo>
                  <a:cubicBezTo>
                    <a:pt x="3214419" y="729031"/>
                    <a:pt x="3214419" y="729031"/>
                    <a:pt x="3214419" y="733670"/>
                  </a:cubicBezTo>
                  <a:cubicBezTo>
                    <a:pt x="3214419" y="733670"/>
                    <a:pt x="3214419" y="733670"/>
                    <a:pt x="3209803" y="733670"/>
                  </a:cubicBezTo>
                  <a:cubicBezTo>
                    <a:pt x="3209803" y="733670"/>
                    <a:pt x="3209803" y="738309"/>
                    <a:pt x="3209803" y="738309"/>
                  </a:cubicBezTo>
                  <a:cubicBezTo>
                    <a:pt x="3209803" y="738309"/>
                    <a:pt x="3209803" y="742948"/>
                    <a:pt x="3209803" y="742948"/>
                  </a:cubicBezTo>
                  <a:cubicBezTo>
                    <a:pt x="3209803" y="742948"/>
                    <a:pt x="3209803" y="742948"/>
                    <a:pt x="3214419" y="742948"/>
                  </a:cubicBezTo>
                  <a:cubicBezTo>
                    <a:pt x="3214419" y="747586"/>
                    <a:pt x="3214419" y="747586"/>
                    <a:pt x="3209803" y="747586"/>
                  </a:cubicBezTo>
                  <a:cubicBezTo>
                    <a:pt x="3209803" y="747586"/>
                    <a:pt x="3209803" y="747586"/>
                    <a:pt x="3209803" y="756864"/>
                  </a:cubicBezTo>
                  <a:cubicBezTo>
                    <a:pt x="3214419" y="756864"/>
                    <a:pt x="3214419" y="756864"/>
                    <a:pt x="3214419" y="756864"/>
                  </a:cubicBezTo>
                  <a:cubicBezTo>
                    <a:pt x="3214419" y="756864"/>
                    <a:pt x="3214419" y="756864"/>
                    <a:pt x="3214419" y="761502"/>
                  </a:cubicBezTo>
                  <a:cubicBezTo>
                    <a:pt x="3214419" y="761502"/>
                    <a:pt x="3214419" y="761502"/>
                    <a:pt x="3214419" y="766141"/>
                  </a:cubicBezTo>
                  <a:cubicBezTo>
                    <a:pt x="3214419" y="770780"/>
                    <a:pt x="3214419" y="775418"/>
                    <a:pt x="3214419" y="775418"/>
                  </a:cubicBezTo>
                  <a:cubicBezTo>
                    <a:pt x="3214419" y="775418"/>
                    <a:pt x="3214419" y="775418"/>
                    <a:pt x="3209803" y="775418"/>
                  </a:cubicBezTo>
                  <a:cubicBezTo>
                    <a:pt x="3209803" y="775418"/>
                    <a:pt x="3209803" y="780057"/>
                    <a:pt x="3209803" y="780057"/>
                  </a:cubicBezTo>
                  <a:cubicBezTo>
                    <a:pt x="3209803" y="780057"/>
                    <a:pt x="3209803" y="784696"/>
                    <a:pt x="3209803" y="784696"/>
                  </a:cubicBezTo>
                  <a:cubicBezTo>
                    <a:pt x="3209803" y="784696"/>
                    <a:pt x="3209803" y="784696"/>
                    <a:pt x="3209803" y="789335"/>
                  </a:cubicBezTo>
                  <a:cubicBezTo>
                    <a:pt x="3209803" y="789335"/>
                    <a:pt x="3209803" y="789335"/>
                    <a:pt x="3209803" y="793973"/>
                  </a:cubicBezTo>
                  <a:cubicBezTo>
                    <a:pt x="3209803" y="793973"/>
                    <a:pt x="3209803" y="793973"/>
                    <a:pt x="3209803" y="798612"/>
                  </a:cubicBezTo>
                  <a:cubicBezTo>
                    <a:pt x="3209803" y="798612"/>
                    <a:pt x="3209803" y="798612"/>
                    <a:pt x="3205187" y="798612"/>
                  </a:cubicBezTo>
                  <a:cubicBezTo>
                    <a:pt x="3205187" y="798612"/>
                    <a:pt x="3205187" y="798612"/>
                    <a:pt x="3205187" y="803251"/>
                  </a:cubicBezTo>
                  <a:cubicBezTo>
                    <a:pt x="3205187" y="803251"/>
                    <a:pt x="3205187" y="803251"/>
                    <a:pt x="3205187" y="807889"/>
                  </a:cubicBezTo>
                  <a:cubicBezTo>
                    <a:pt x="3200571" y="807889"/>
                    <a:pt x="3200571" y="807889"/>
                    <a:pt x="3200571" y="807889"/>
                  </a:cubicBezTo>
                  <a:cubicBezTo>
                    <a:pt x="3200571" y="807889"/>
                    <a:pt x="3200571" y="807889"/>
                    <a:pt x="3200571" y="812528"/>
                  </a:cubicBezTo>
                  <a:cubicBezTo>
                    <a:pt x="3195955" y="812528"/>
                    <a:pt x="3195955" y="812528"/>
                    <a:pt x="3195955" y="812528"/>
                  </a:cubicBezTo>
                  <a:cubicBezTo>
                    <a:pt x="3195955" y="812528"/>
                    <a:pt x="3195955" y="812528"/>
                    <a:pt x="3195955" y="807889"/>
                  </a:cubicBezTo>
                  <a:cubicBezTo>
                    <a:pt x="3195955" y="807889"/>
                    <a:pt x="3195955" y="807889"/>
                    <a:pt x="3191340" y="807889"/>
                  </a:cubicBezTo>
                  <a:cubicBezTo>
                    <a:pt x="3191340" y="807889"/>
                    <a:pt x="3191340" y="807889"/>
                    <a:pt x="3191340" y="812528"/>
                  </a:cubicBezTo>
                  <a:cubicBezTo>
                    <a:pt x="3191340" y="812528"/>
                    <a:pt x="3191340" y="812528"/>
                    <a:pt x="3191340" y="817167"/>
                  </a:cubicBezTo>
                  <a:cubicBezTo>
                    <a:pt x="3191340" y="817167"/>
                    <a:pt x="3191340" y="817167"/>
                    <a:pt x="3191340" y="821806"/>
                  </a:cubicBezTo>
                  <a:cubicBezTo>
                    <a:pt x="3191340" y="821806"/>
                    <a:pt x="3191340" y="821806"/>
                    <a:pt x="3186724" y="817167"/>
                  </a:cubicBezTo>
                  <a:cubicBezTo>
                    <a:pt x="3186724" y="817167"/>
                    <a:pt x="3186724" y="817167"/>
                    <a:pt x="3186724" y="821806"/>
                  </a:cubicBezTo>
                  <a:cubicBezTo>
                    <a:pt x="3186724" y="821806"/>
                    <a:pt x="3186724" y="826444"/>
                    <a:pt x="3186724" y="826444"/>
                  </a:cubicBezTo>
                  <a:cubicBezTo>
                    <a:pt x="3186724" y="826444"/>
                    <a:pt x="3186724" y="826444"/>
                    <a:pt x="3186724" y="831083"/>
                  </a:cubicBezTo>
                  <a:cubicBezTo>
                    <a:pt x="3186724" y="831083"/>
                    <a:pt x="3186724" y="831083"/>
                    <a:pt x="3186724" y="835722"/>
                  </a:cubicBezTo>
                  <a:cubicBezTo>
                    <a:pt x="3182108" y="835722"/>
                    <a:pt x="3182108" y="835722"/>
                    <a:pt x="3182108" y="835722"/>
                  </a:cubicBezTo>
                  <a:cubicBezTo>
                    <a:pt x="3182108" y="835722"/>
                    <a:pt x="3182108" y="835722"/>
                    <a:pt x="3182108" y="840360"/>
                  </a:cubicBezTo>
                  <a:cubicBezTo>
                    <a:pt x="3182108" y="840360"/>
                    <a:pt x="3182108" y="840360"/>
                    <a:pt x="3182108" y="844999"/>
                  </a:cubicBezTo>
                  <a:cubicBezTo>
                    <a:pt x="3182108" y="844999"/>
                    <a:pt x="3182108" y="844999"/>
                    <a:pt x="3177492" y="844999"/>
                  </a:cubicBezTo>
                  <a:cubicBezTo>
                    <a:pt x="3172876" y="844999"/>
                    <a:pt x="3172876" y="844999"/>
                    <a:pt x="3172876" y="844999"/>
                  </a:cubicBezTo>
                  <a:cubicBezTo>
                    <a:pt x="3168260" y="844999"/>
                    <a:pt x="3168260" y="844999"/>
                    <a:pt x="3168260" y="844999"/>
                  </a:cubicBezTo>
                  <a:cubicBezTo>
                    <a:pt x="3168260" y="844999"/>
                    <a:pt x="3168260" y="844999"/>
                    <a:pt x="3168260" y="849638"/>
                  </a:cubicBezTo>
                  <a:cubicBezTo>
                    <a:pt x="3168260" y="849638"/>
                    <a:pt x="3168260" y="849638"/>
                    <a:pt x="3168260" y="854276"/>
                  </a:cubicBezTo>
                  <a:cubicBezTo>
                    <a:pt x="3172876" y="854276"/>
                    <a:pt x="3172876" y="854276"/>
                    <a:pt x="3172876" y="854276"/>
                  </a:cubicBezTo>
                  <a:cubicBezTo>
                    <a:pt x="3172876" y="854276"/>
                    <a:pt x="3172876" y="858915"/>
                    <a:pt x="3172876" y="858915"/>
                  </a:cubicBezTo>
                  <a:cubicBezTo>
                    <a:pt x="3172876" y="858915"/>
                    <a:pt x="3172876" y="858915"/>
                    <a:pt x="3168260" y="858915"/>
                  </a:cubicBezTo>
                  <a:cubicBezTo>
                    <a:pt x="3168260" y="858915"/>
                    <a:pt x="3163644" y="858915"/>
                    <a:pt x="3163644" y="858915"/>
                  </a:cubicBezTo>
                  <a:cubicBezTo>
                    <a:pt x="3163644" y="858915"/>
                    <a:pt x="3159028" y="858915"/>
                    <a:pt x="3159028" y="858915"/>
                  </a:cubicBezTo>
                  <a:cubicBezTo>
                    <a:pt x="3159028" y="858915"/>
                    <a:pt x="3159028" y="858915"/>
                    <a:pt x="3159028" y="863554"/>
                  </a:cubicBezTo>
                  <a:cubicBezTo>
                    <a:pt x="3154412" y="863554"/>
                    <a:pt x="3154412" y="863554"/>
                    <a:pt x="3154412" y="863554"/>
                  </a:cubicBezTo>
                  <a:cubicBezTo>
                    <a:pt x="3154412" y="863554"/>
                    <a:pt x="3154412" y="863554"/>
                    <a:pt x="3149796" y="863554"/>
                  </a:cubicBezTo>
                  <a:cubicBezTo>
                    <a:pt x="3145180" y="863554"/>
                    <a:pt x="3145180" y="863554"/>
                    <a:pt x="3145180" y="863554"/>
                  </a:cubicBezTo>
                  <a:cubicBezTo>
                    <a:pt x="3145180" y="868193"/>
                    <a:pt x="3145180" y="868193"/>
                    <a:pt x="3145180" y="868193"/>
                  </a:cubicBezTo>
                  <a:cubicBezTo>
                    <a:pt x="3145180" y="868193"/>
                    <a:pt x="3145180" y="868193"/>
                    <a:pt x="3140564" y="868193"/>
                  </a:cubicBezTo>
                  <a:cubicBezTo>
                    <a:pt x="3140564" y="868193"/>
                    <a:pt x="3140564" y="868193"/>
                    <a:pt x="3135948" y="868193"/>
                  </a:cubicBezTo>
                  <a:cubicBezTo>
                    <a:pt x="3135948" y="868193"/>
                    <a:pt x="3135948" y="868193"/>
                    <a:pt x="3131332" y="868193"/>
                  </a:cubicBezTo>
                  <a:cubicBezTo>
                    <a:pt x="3131332" y="868193"/>
                    <a:pt x="3131332" y="868193"/>
                    <a:pt x="3131332" y="872831"/>
                  </a:cubicBezTo>
                  <a:cubicBezTo>
                    <a:pt x="3131332" y="872831"/>
                    <a:pt x="3131332" y="872831"/>
                    <a:pt x="3131332" y="877470"/>
                  </a:cubicBezTo>
                  <a:cubicBezTo>
                    <a:pt x="3131332" y="877470"/>
                    <a:pt x="3131332" y="877470"/>
                    <a:pt x="3131332" y="882109"/>
                  </a:cubicBezTo>
                  <a:cubicBezTo>
                    <a:pt x="3131332" y="882109"/>
                    <a:pt x="3131332" y="882109"/>
                    <a:pt x="3131332" y="886747"/>
                  </a:cubicBezTo>
                  <a:cubicBezTo>
                    <a:pt x="3131332" y="886747"/>
                    <a:pt x="3131332" y="886747"/>
                    <a:pt x="3126716" y="886747"/>
                  </a:cubicBezTo>
                  <a:cubicBezTo>
                    <a:pt x="3126716" y="886747"/>
                    <a:pt x="3126716" y="886747"/>
                    <a:pt x="3126716" y="891386"/>
                  </a:cubicBezTo>
                  <a:cubicBezTo>
                    <a:pt x="3126716" y="891386"/>
                    <a:pt x="3126716" y="891386"/>
                    <a:pt x="3131332" y="891386"/>
                  </a:cubicBezTo>
                  <a:cubicBezTo>
                    <a:pt x="3131332" y="891386"/>
                    <a:pt x="3131332" y="891386"/>
                    <a:pt x="3131332" y="896025"/>
                  </a:cubicBezTo>
                  <a:cubicBezTo>
                    <a:pt x="3131332" y="896025"/>
                    <a:pt x="3131332" y="896025"/>
                    <a:pt x="3131332" y="900664"/>
                  </a:cubicBezTo>
                  <a:cubicBezTo>
                    <a:pt x="3131332" y="900664"/>
                    <a:pt x="3131332" y="900664"/>
                    <a:pt x="3135948" y="900664"/>
                  </a:cubicBezTo>
                  <a:cubicBezTo>
                    <a:pt x="3135948" y="900664"/>
                    <a:pt x="3135948" y="900664"/>
                    <a:pt x="3135948" y="905302"/>
                  </a:cubicBezTo>
                  <a:cubicBezTo>
                    <a:pt x="3135948" y="909941"/>
                    <a:pt x="3135948" y="909941"/>
                    <a:pt x="3135948" y="909941"/>
                  </a:cubicBezTo>
                  <a:cubicBezTo>
                    <a:pt x="3135948" y="909941"/>
                    <a:pt x="3135948" y="909941"/>
                    <a:pt x="3135948" y="914580"/>
                  </a:cubicBezTo>
                  <a:cubicBezTo>
                    <a:pt x="3135948" y="914580"/>
                    <a:pt x="3135948" y="914580"/>
                    <a:pt x="3135948" y="919218"/>
                  </a:cubicBezTo>
                  <a:cubicBezTo>
                    <a:pt x="3135948" y="919218"/>
                    <a:pt x="3135948" y="919218"/>
                    <a:pt x="3135948" y="923857"/>
                  </a:cubicBezTo>
                  <a:cubicBezTo>
                    <a:pt x="3140564" y="923857"/>
                    <a:pt x="3140564" y="923857"/>
                    <a:pt x="3140564" y="923857"/>
                  </a:cubicBezTo>
                  <a:cubicBezTo>
                    <a:pt x="3140564" y="923857"/>
                    <a:pt x="3140564" y="923857"/>
                    <a:pt x="3140564" y="928496"/>
                  </a:cubicBezTo>
                  <a:cubicBezTo>
                    <a:pt x="3140564" y="928496"/>
                    <a:pt x="3140564" y="928496"/>
                    <a:pt x="3140564" y="933134"/>
                  </a:cubicBezTo>
                  <a:cubicBezTo>
                    <a:pt x="3140564" y="933134"/>
                    <a:pt x="3140564" y="933134"/>
                    <a:pt x="3145180" y="933134"/>
                  </a:cubicBezTo>
                  <a:cubicBezTo>
                    <a:pt x="3145180" y="933134"/>
                    <a:pt x="3145180" y="933134"/>
                    <a:pt x="3145180" y="937773"/>
                  </a:cubicBezTo>
                  <a:cubicBezTo>
                    <a:pt x="3145180" y="937773"/>
                    <a:pt x="3145180" y="937773"/>
                    <a:pt x="3149796" y="937773"/>
                  </a:cubicBezTo>
                  <a:cubicBezTo>
                    <a:pt x="3149796" y="937773"/>
                    <a:pt x="3149796" y="937773"/>
                    <a:pt x="3149796" y="942412"/>
                  </a:cubicBezTo>
                  <a:cubicBezTo>
                    <a:pt x="3149796" y="942412"/>
                    <a:pt x="3149796" y="942412"/>
                    <a:pt x="3149796" y="947051"/>
                  </a:cubicBezTo>
                  <a:cubicBezTo>
                    <a:pt x="3154412" y="947051"/>
                    <a:pt x="3154412" y="947051"/>
                    <a:pt x="3154412" y="947051"/>
                  </a:cubicBezTo>
                  <a:cubicBezTo>
                    <a:pt x="3154412" y="947051"/>
                    <a:pt x="3154412" y="947051"/>
                    <a:pt x="3154412" y="951689"/>
                  </a:cubicBezTo>
                  <a:cubicBezTo>
                    <a:pt x="3159028" y="951689"/>
                    <a:pt x="3159028" y="951689"/>
                    <a:pt x="3159028" y="951689"/>
                  </a:cubicBezTo>
                  <a:cubicBezTo>
                    <a:pt x="3159028" y="951689"/>
                    <a:pt x="3159028" y="951689"/>
                    <a:pt x="3159028" y="956328"/>
                  </a:cubicBezTo>
                  <a:cubicBezTo>
                    <a:pt x="3163644" y="956328"/>
                    <a:pt x="3163644" y="956328"/>
                    <a:pt x="3163644" y="956328"/>
                  </a:cubicBezTo>
                  <a:cubicBezTo>
                    <a:pt x="3163644" y="956328"/>
                    <a:pt x="3163644" y="956328"/>
                    <a:pt x="3163644" y="960967"/>
                  </a:cubicBezTo>
                  <a:cubicBezTo>
                    <a:pt x="3168260" y="960967"/>
                    <a:pt x="3168260" y="960967"/>
                    <a:pt x="3168260" y="960967"/>
                  </a:cubicBezTo>
                  <a:cubicBezTo>
                    <a:pt x="3168260" y="960967"/>
                    <a:pt x="3168260" y="960967"/>
                    <a:pt x="3168260" y="965605"/>
                  </a:cubicBezTo>
                  <a:cubicBezTo>
                    <a:pt x="3168260" y="965605"/>
                    <a:pt x="3168260" y="965605"/>
                    <a:pt x="3172876" y="965605"/>
                  </a:cubicBezTo>
                  <a:cubicBezTo>
                    <a:pt x="3172876" y="965605"/>
                    <a:pt x="3172876" y="965605"/>
                    <a:pt x="3172876" y="970244"/>
                  </a:cubicBezTo>
                  <a:cubicBezTo>
                    <a:pt x="3172876" y="970244"/>
                    <a:pt x="3172876" y="970244"/>
                    <a:pt x="3177492" y="970244"/>
                  </a:cubicBezTo>
                  <a:cubicBezTo>
                    <a:pt x="3182108" y="970244"/>
                    <a:pt x="3182108" y="970244"/>
                    <a:pt x="3182108" y="970244"/>
                  </a:cubicBezTo>
                  <a:cubicBezTo>
                    <a:pt x="3182108" y="970244"/>
                    <a:pt x="3182108" y="970244"/>
                    <a:pt x="3182108" y="965605"/>
                  </a:cubicBezTo>
                  <a:cubicBezTo>
                    <a:pt x="3182108" y="965605"/>
                    <a:pt x="3182108" y="965605"/>
                    <a:pt x="3186724" y="965605"/>
                  </a:cubicBezTo>
                  <a:cubicBezTo>
                    <a:pt x="3186724" y="965605"/>
                    <a:pt x="3186724" y="965605"/>
                    <a:pt x="3186724" y="960967"/>
                  </a:cubicBezTo>
                  <a:cubicBezTo>
                    <a:pt x="3186724" y="960967"/>
                    <a:pt x="3186724" y="960967"/>
                    <a:pt x="3191340" y="960967"/>
                  </a:cubicBezTo>
                  <a:cubicBezTo>
                    <a:pt x="3191340" y="956328"/>
                    <a:pt x="3191340" y="956328"/>
                    <a:pt x="3191340" y="956328"/>
                  </a:cubicBezTo>
                  <a:cubicBezTo>
                    <a:pt x="3195955" y="956328"/>
                    <a:pt x="3195955" y="956328"/>
                    <a:pt x="3195955" y="956328"/>
                  </a:cubicBezTo>
                  <a:cubicBezTo>
                    <a:pt x="3195955" y="951689"/>
                    <a:pt x="3195955" y="951689"/>
                    <a:pt x="3195955" y="951689"/>
                  </a:cubicBezTo>
                  <a:cubicBezTo>
                    <a:pt x="3195955" y="951689"/>
                    <a:pt x="3195955" y="951689"/>
                    <a:pt x="3200571" y="951689"/>
                  </a:cubicBezTo>
                  <a:cubicBezTo>
                    <a:pt x="3200571" y="951689"/>
                    <a:pt x="3200571" y="951689"/>
                    <a:pt x="3200571" y="947051"/>
                  </a:cubicBezTo>
                  <a:cubicBezTo>
                    <a:pt x="3205187" y="947051"/>
                    <a:pt x="3205187" y="947051"/>
                    <a:pt x="3205187" y="947051"/>
                  </a:cubicBezTo>
                  <a:cubicBezTo>
                    <a:pt x="3205187" y="947051"/>
                    <a:pt x="3205187" y="947051"/>
                    <a:pt x="3205187" y="942412"/>
                  </a:cubicBezTo>
                  <a:cubicBezTo>
                    <a:pt x="3209803" y="942412"/>
                    <a:pt x="3209803" y="942412"/>
                    <a:pt x="3209803" y="942412"/>
                  </a:cubicBezTo>
                  <a:cubicBezTo>
                    <a:pt x="3209803" y="942412"/>
                    <a:pt x="3209803" y="942412"/>
                    <a:pt x="3209803" y="937773"/>
                  </a:cubicBezTo>
                  <a:cubicBezTo>
                    <a:pt x="3209803" y="937773"/>
                    <a:pt x="3209803" y="937773"/>
                    <a:pt x="3214419" y="937773"/>
                  </a:cubicBezTo>
                  <a:cubicBezTo>
                    <a:pt x="3214419" y="933134"/>
                    <a:pt x="3214419" y="933134"/>
                    <a:pt x="3214419" y="933134"/>
                  </a:cubicBezTo>
                  <a:cubicBezTo>
                    <a:pt x="3219035" y="933134"/>
                    <a:pt x="3219035" y="933134"/>
                    <a:pt x="3219035" y="933134"/>
                  </a:cubicBezTo>
                  <a:cubicBezTo>
                    <a:pt x="3219035" y="933134"/>
                    <a:pt x="3219035" y="928496"/>
                    <a:pt x="3219035" y="928496"/>
                  </a:cubicBezTo>
                  <a:cubicBezTo>
                    <a:pt x="3219035" y="928496"/>
                    <a:pt x="3219035" y="928496"/>
                    <a:pt x="3223651" y="928496"/>
                  </a:cubicBezTo>
                  <a:cubicBezTo>
                    <a:pt x="3223651" y="928496"/>
                    <a:pt x="3223651" y="928496"/>
                    <a:pt x="3223651" y="923857"/>
                  </a:cubicBezTo>
                  <a:cubicBezTo>
                    <a:pt x="3223651" y="923857"/>
                    <a:pt x="3223651" y="923857"/>
                    <a:pt x="3228267" y="923857"/>
                  </a:cubicBezTo>
                  <a:cubicBezTo>
                    <a:pt x="3228267" y="923857"/>
                    <a:pt x="3228267" y="923857"/>
                    <a:pt x="3228267" y="919218"/>
                  </a:cubicBezTo>
                  <a:cubicBezTo>
                    <a:pt x="3232883" y="919218"/>
                    <a:pt x="3232883" y="919218"/>
                    <a:pt x="3232883" y="919218"/>
                  </a:cubicBezTo>
                  <a:cubicBezTo>
                    <a:pt x="3232883" y="919218"/>
                    <a:pt x="3232883" y="919218"/>
                    <a:pt x="3232883" y="914580"/>
                  </a:cubicBezTo>
                  <a:cubicBezTo>
                    <a:pt x="3232883" y="914580"/>
                    <a:pt x="3232883" y="914580"/>
                    <a:pt x="3237499" y="914580"/>
                  </a:cubicBezTo>
                  <a:cubicBezTo>
                    <a:pt x="3237499" y="914580"/>
                    <a:pt x="3237499" y="914580"/>
                    <a:pt x="3237499" y="909941"/>
                  </a:cubicBezTo>
                  <a:cubicBezTo>
                    <a:pt x="3237499" y="909941"/>
                    <a:pt x="3237499" y="909941"/>
                    <a:pt x="3242115" y="909941"/>
                  </a:cubicBezTo>
                  <a:cubicBezTo>
                    <a:pt x="3242115" y="909941"/>
                    <a:pt x="3242115" y="909941"/>
                    <a:pt x="3242115" y="905302"/>
                  </a:cubicBezTo>
                  <a:cubicBezTo>
                    <a:pt x="3246731" y="905302"/>
                    <a:pt x="3246731" y="905302"/>
                    <a:pt x="3246731" y="905302"/>
                  </a:cubicBezTo>
                  <a:cubicBezTo>
                    <a:pt x="3246731" y="900664"/>
                    <a:pt x="3246731" y="900664"/>
                    <a:pt x="3246731" y="900664"/>
                  </a:cubicBezTo>
                  <a:cubicBezTo>
                    <a:pt x="3246731" y="900664"/>
                    <a:pt x="3246731" y="900664"/>
                    <a:pt x="3251347" y="900664"/>
                  </a:cubicBezTo>
                  <a:cubicBezTo>
                    <a:pt x="3251347" y="900664"/>
                    <a:pt x="3251347" y="900664"/>
                    <a:pt x="3251347" y="896025"/>
                  </a:cubicBezTo>
                  <a:cubicBezTo>
                    <a:pt x="3251347" y="896025"/>
                    <a:pt x="3251347" y="896025"/>
                    <a:pt x="3255963" y="896025"/>
                  </a:cubicBezTo>
                  <a:cubicBezTo>
                    <a:pt x="3255963" y="896025"/>
                    <a:pt x="3255963" y="896025"/>
                    <a:pt x="3255963" y="891386"/>
                  </a:cubicBezTo>
                  <a:cubicBezTo>
                    <a:pt x="3260579" y="891386"/>
                    <a:pt x="3260579" y="891386"/>
                    <a:pt x="3260579" y="891386"/>
                  </a:cubicBezTo>
                  <a:cubicBezTo>
                    <a:pt x="3260579" y="891386"/>
                    <a:pt x="3260579" y="891386"/>
                    <a:pt x="3260579" y="886747"/>
                  </a:cubicBezTo>
                  <a:cubicBezTo>
                    <a:pt x="3260579" y="886747"/>
                    <a:pt x="3260579" y="886747"/>
                    <a:pt x="3265195" y="886747"/>
                  </a:cubicBezTo>
                  <a:cubicBezTo>
                    <a:pt x="3265195" y="882109"/>
                    <a:pt x="3265195" y="882109"/>
                    <a:pt x="3265195" y="882109"/>
                  </a:cubicBezTo>
                  <a:cubicBezTo>
                    <a:pt x="3269811" y="882109"/>
                    <a:pt x="3269811" y="882109"/>
                    <a:pt x="3269811" y="882109"/>
                  </a:cubicBezTo>
                  <a:cubicBezTo>
                    <a:pt x="3269811" y="882109"/>
                    <a:pt x="3269811" y="882109"/>
                    <a:pt x="3269811" y="877470"/>
                  </a:cubicBezTo>
                  <a:cubicBezTo>
                    <a:pt x="3269811" y="877470"/>
                    <a:pt x="3269811" y="877470"/>
                    <a:pt x="3274427" y="877470"/>
                  </a:cubicBezTo>
                  <a:cubicBezTo>
                    <a:pt x="3274427" y="877470"/>
                    <a:pt x="3274427" y="877470"/>
                    <a:pt x="3274427" y="872831"/>
                  </a:cubicBezTo>
                  <a:cubicBezTo>
                    <a:pt x="3274427" y="872831"/>
                    <a:pt x="3274427" y="872831"/>
                    <a:pt x="3279043" y="872831"/>
                  </a:cubicBezTo>
                  <a:cubicBezTo>
                    <a:pt x="3279043" y="872831"/>
                    <a:pt x="3279043" y="872831"/>
                    <a:pt x="3279043" y="868193"/>
                  </a:cubicBezTo>
                  <a:cubicBezTo>
                    <a:pt x="3283659" y="868193"/>
                    <a:pt x="3283659" y="868193"/>
                    <a:pt x="3283659" y="868193"/>
                  </a:cubicBezTo>
                  <a:cubicBezTo>
                    <a:pt x="3283659" y="868193"/>
                    <a:pt x="3283659" y="868193"/>
                    <a:pt x="3283659" y="863554"/>
                  </a:cubicBezTo>
                  <a:cubicBezTo>
                    <a:pt x="3283659" y="863554"/>
                    <a:pt x="3283659" y="863554"/>
                    <a:pt x="3288275" y="863554"/>
                  </a:cubicBezTo>
                  <a:cubicBezTo>
                    <a:pt x="3288275" y="863554"/>
                    <a:pt x="3288275" y="863554"/>
                    <a:pt x="3288275" y="858915"/>
                  </a:cubicBezTo>
                  <a:cubicBezTo>
                    <a:pt x="3288275" y="858915"/>
                    <a:pt x="3288275" y="858915"/>
                    <a:pt x="3292891" y="858915"/>
                  </a:cubicBezTo>
                  <a:cubicBezTo>
                    <a:pt x="3292891" y="858915"/>
                    <a:pt x="3292891" y="858915"/>
                    <a:pt x="3292891" y="854276"/>
                  </a:cubicBezTo>
                  <a:cubicBezTo>
                    <a:pt x="3297507" y="854276"/>
                    <a:pt x="3297507" y="854276"/>
                    <a:pt x="3297507" y="854276"/>
                  </a:cubicBezTo>
                  <a:cubicBezTo>
                    <a:pt x="3297507" y="849638"/>
                    <a:pt x="3297507" y="849638"/>
                    <a:pt x="3297507" y="849638"/>
                  </a:cubicBezTo>
                  <a:cubicBezTo>
                    <a:pt x="3297507" y="849638"/>
                    <a:pt x="3297507" y="849638"/>
                    <a:pt x="3302123" y="849638"/>
                  </a:cubicBezTo>
                  <a:cubicBezTo>
                    <a:pt x="3302123" y="849638"/>
                    <a:pt x="3302123" y="849638"/>
                    <a:pt x="3306739" y="849638"/>
                  </a:cubicBezTo>
                  <a:cubicBezTo>
                    <a:pt x="3306739" y="849638"/>
                    <a:pt x="3306739" y="849638"/>
                    <a:pt x="3306739" y="844999"/>
                  </a:cubicBezTo>
                  <a:cubicBezTo>
                    <a:pt x="3306739" y="844999"/>
                    <a:pt x="3306739" y="844999"/>
                    <a:pt x="3306739" y="840360"/>
                  </a:cubicBezTo>
                  <a:cubicBezTo>
                    <a:pt x="3306739" y="840360"/>
                    <a:pt x="3306739" y="840360"/>
                    <a:pt x="3311355" y="840360"/>
                  </a:cubicBezTo>
                  <a:cubicBezTo>
                    <a:pt x="3311355" y="840360"/>
                    <a:pt x="3311355" y="835722"/>
                    <a:pt x="3311355" y="835722"/>
                  </a:cubicBezTo>
                  <a:cubicBezTo>
                    <a:pt x="3311355" y="835722"/>
                    <a:pt x="3311355" y="835722"/>
                    <a:pt x="3315971" y="835722"/>
                  </a:cubicBezTo>
                  <a:cubicBezTo>
                    <a:pt x="3315971" y="835722"/>
                    <a:pt x="3315971" y="831083"/>
                    <a:pt x="3315971" y="831083"/>
                  </a:cubicBezTo>
                  <a:cubicBezTo>
                    <a:pt x="3315971" y="831083"/>
                    <a:pt x="3315971" y="831083"/>
                    <a:pt x="3320586" y="831083"/>
                  </a:cubicBezTo>
                  <a:cubicBezTo>
                    <a:pt x="3320586" y="831083"/>
                    <a:pt x="3320586" y="831083"/>
                    <a:pt x="3320586" y="826444"/>
                  </a:cubicBezTo>
                  <a:cubicBezTo>
                    <a:pt x="3320586" y="826444"/>
                    <a:pt x="3325202" y="831083"/>
                    <a:pt x="3325202" y="831083"/>
                  </a:cubicBezTo>
                  <a:cubicBezTo>
                    <a:pt x="3325202" y="826444"/>
                    <a:pt x="3325202" y="826444"/>
                    <a:pt x="3325202" y="826444"/>
                  </a:cubicBezTo>
                  <a:cubicBezTo>
                    <a:pt x="3325202" y="826444"/>
                    <a:pt x="3325202" y="826444"/>
                    <a:pt x="3329818" y="826444"/>
                  </a:cubicBezTo>
                  <a:cubicBezTo>
                    <a:pt x="3329818" y="826444"/>
                    <a:pt x="3329818" y="826444"/>
                    <a:pt x="3329818" y="821806"/>
                  </a:cubicBezTo>
                  <a:cubicBezTo>
                    <a:pt x="3329818" y="821806"/>
                    <a:pt x="3329818" y="821806"/>
                    <a:pt x="3329818" y="817167"/>
                  </a:cubicBezTo>
                  <a:cubicBezTo>
                    <a:pt x="3329818" y="817167"/>
                    <a:pt x="3329818" y="817167"/>
                    <a:pt x="3334434" y="817167"/>
                  </a:cubicBezTo>
                  <a:cubicBezTo>
                    <a:pt x="3334434" y="817167"/>
                    <a:pt x="3334434" y="812528"/>
                    <a:pt x="3334434" y="812528"/>
                  </a:cubicBezTo>
                  <a:cubicBezTo>
                    <a:pt x="3339050" y="812528"/>
                    <a:pt x="3339050" y="812528"/>
                    <a:pt x="3339050" y="812528"/>
                  </a:cubicBezTo>
                  <a:cubicBezTo>
                    <a:pt x="3339050" y="812528"/>
                    <a:pt x="3339050" y="807889"/>
                    <a:pt x="3339050" y="807889"/>
                  </a:cubicBezTo>
                  <a:cubicBezTo>
                    <a:pt x="3339050" y="807889"/>
                    <a:pt x="3339050" y="807889"/>
                    <a:pt x="3343666" y="807889"/>
                  </a:cubicBezTo>
                  <a:cubicBezTo>
                    <a:pt x="3343666" y="803251"/>
                    <a:pt x="3343666" y="803251"/>
                    <a:pt x="3343666" y="803251"/>
                  </a:cubicBezTo>
                  <a:cubicBezTo>
                    <a:pt x="3348282" y="803251"/>
                    <a:pt x="3348282" y="803251"/>
                    <a:pt x="3348282" y="803251"/>
                  </a:cubicBezTo>
                  <a:cubicBezTo>
                    <a:pt x="3348282" y="803251"/>
                    <a:pt x="3348282" y="803251"/>
                    <a:pt x="3348282" y="798612"/>
                  </a:cubicBezTo>
                  <a:cubicBezTo>
                    <a:pt x="3352898" y="798612"/>
                    <a:pt x="3352898" y="798612"/>
                    <a:pt x="3352898" y="798612"/>
                  </a:cubicBezTo>
                  <a:cubicBezTo>
                    <a:pt x="3352898" y="798612"/>
                    <a:pt x="3357514" y="798612"/>
                    <a:pt x="3357514" y="798612"/>
                  </a:cubicBezTo>
                  <a:cubicBezTo>
                    <a:pt x="3357514" y="798612"/>
                    <a:pt x="3357514" y="798612"/>
                    <a:pt x="3357514" y="793973"/>
                  </a:cubicBezTo>
                  <a:cubicBezTo>
                    <a:pt x="3357514" y="793973"/>
                    <a:pt x="3357514" y="793973"/>
                    <a:pt x="3357514" y="789335"/>
                  </a:cubicBezTo>
                  <a:cubicBezTo>
                    <a:pt x="3357514" y="789335"/>
                    <a:pt x="3357514" y="789335"/>
                    <a:pt x="3362130" y="789335"/>
                  </a:cubicBezTo>
                  <a:cubicBezTo>
                    <a:pt x="3366746" y="789335"/>
                    <a:pt x="3366746" y="789335"/>
                    <a:pt x="3366746" y="789335"/>
                  </a:cubicBezTo>
                  <a:cubicBezTo>
                    <a:pt x="3366746" y="789335"/>
                    <a:pt x="3366746" y="789335"/>
                    <a:pt x="3366746" y="784696"/>
                  </a:cubicBezTo>
                  <a:cubicBezTo>
                    <a:pt x="3366746" y="784696"/>
                    <a:pt x="3366746" y="784696"/>
                    <a:pt x="3371362" y="784696"/>
                  </a:cubicBezTo>
                  <a:cubicBezTo>
                    <a:pt x="3371362" y="780057"/>
                    <a:pt x="3371362" y="780057"/>
                    <a:pt x="3371362" y="780057"/>
                  </a:cubicBezTo>
                  <a:cubicBezTo>
                    <a:pt x="3375978" y="780057"/>
                    <a:pt x="3375978" y="780057"/>
                    <a:pt x="3375978" y="780057"/>
                  </a:cubicBezTo>
                  <a:cubicBezTo>
                    <a:pt x="3375978" y="775418"/>
                    <a:pt x="3375978" y="775418"/>
                    <a:pt x="3375978" y="775418"/>
                  </a:cubicBezTo>
                  <a:cubicBezTo>
                    <a:pt x="3375978" y="775418"/>
                    <a:pt x="3380594" y="775418"/>
                    <a:pt x="3380594" y="770780"/>
                  </a:cubicBezTo>
                  <a:cubicBezTo>
                    <a:pt x="3380594" y="770780"/>
                    <a:pt x="3380594" y="770780"/>
                    <a:pt x="3385210" y="770780"/>
                  </a:cubicBezTo>
                  <a:cubicBezTo>
                    <a:pt x="3385210" y="770780"/>
                    <a:pt x="3385210" y="770780"/>
                    <a:pt x="3385210" y="766141"/>
                  </a:cubicBezTo>
                  <a:cubicBezTo>
                    <a:pt x="3385210" y="766141"/>
                    <a:pt x="3385210" y="766141"/>
                    <a:pt x="3389826" y="766141"/>
                  </a:cubicBezTo>
                  <a:cubicBezTo>
                    <a:pt x="3389826" y="766141"/>
                    <a:pt x="3389826" y="766141"/>
                    <a:pt x="3389826" y="761502"/>
                  </a:cubicBezTo>
                  <a:cubicBezTo>
                    <a:pt x="3389826" y="761502"/>
                    <a:pt x="3389826" y="761502"/>
                    <a:pt x="3394442" y="761502"/>
                  </a:cubicBezTo>
                  <a:cubicBezTo>
                    <a:pt x="3394442" y="756864"/>
                    <a:pt x="3394442" y="756864"/>
                    <a:pt x="3394442" y="756864"/>
                  </a:cubicBezTo>
                  <a:cubicBezTo>
                    <a:pt x="3394442" y="756864"/>
                    <a:pt x="3394442" y="756864"/>
                    <a:pt x="3399058" y="756864"/>
                  </a:cubicBezTo>
                  <a:cubicBezTo>
                    <a:pt x="3399058" y="756864"/>
                    <a:pt x="3399058" y="756864"/>
                    <a:pt x="3399058" y="752225"/>
                  </a:cubicBezTo>
                  <a:cubicBezTo>
                    <a:pt x="3403674" y="752225"/>
                    <a:pt x="3403674" y="752225"/>
                    <a:pt x="3403674" y="752225"/>
                  </a:cubicBezTo>
                  <a:cubicBezTo>
                    <a:pt x="3403674" y="752225"/>
                    <a:pt x="3403674" y="752225"/>
                    <a:pt x="3403674" y="747586"/>
                  </a:cubicBezTo>
                  <a:cubicBezTo>
                    <a:pt x="3408290" y="747586"/>
                    <a:pt x="3408290" y="747586"/>
                    <a:pt x="3408290" y="747586"/>
                  </a:cubicBezTo>
                  <a:cubicBezTo>
                    <a:pt x="3408290" y="747586"/>
                    <a:pt x="3408290" y="747586"/>
                    <a:pt x="3412906" y="747586"/>
                  </a:cubicBezTo>
                  <a:cubicBezTo>
                    <a:pt x="3412906" y="747586"/>
                    <a:pt x="3412906" y="747586"/>
                    <a:pt x="3412906" y="742948"/>
                  </a:cubicBezTo>
                  <a:cubicBezTo>
                    <a:pt x="3412906" y="742948"/>
                    <a:pt x="3417522" y="742948"/>
                    <a:pt x="3417522" y="742948"/>
                  </a:cubicBezTo>
                  <a:cubicBezTo>
                    <a:pt x="3417522" y="742948"/>
                    <a:pt x="3417522" y="742948"/>
                    <a:pt x="3417522" y="738309"/>
                  </a:cubicBezTo>
                  <a:cubicBezTo>
                    <a:pt x="3417522" y="738309"/>
                    <a:pt x="3417522" y="738309"/>
                    <a:pt x="3417522" y="733670"/>
                  </a:cubicBezTo>
                  <a:cubicBezTo>
                    <a:pt x="3417522" y="733670"/>
                    <a:pt x="3422138" y="733670"/>
                    <a:pt x="3422138" y="733670"/>
                  </a:cubicBezTo>
                  <a:cubicBezTo>
                    <a:pt x="3422138" y="733670"/>
                    <a:pt x="3422138" y="733670"/>
                    <a:pt x="3422138" y="729031"/>
                  </a:cubicBezTo>
                  <a:cubicBezTo>
                    <a:pt x="3422138" y="729031"/>
                    <a:pt x="3422138" y="729031"/>
                    <a:pt x="3426754" y="729031"/>
                  </a:cubicBezTo>
                  <a:cubicBezTo>
                    <a:pt x="3426754" y="729031"/>
                    <a:pt x="3426754" y="729031"/>
                    <a:pt x="3426754" y="724393"/>
                  </a:cubicBezTo>
                  <a:cubicBezTo>
                    <a:pt x="3426754" y="724393"/>
                    <a:pt x="3426754" y="724393"/>
                    <a:pt x="3431370" y="724393"/>
                  </a:cubicBezTo>
                  <a:cubicBezTo>
                    <a:pt x="3431370" y="724393"/>
                    <a:pt x="3431370" y="719754"/>
                    <a:pt x="3431370" y="719754"/>
                  </a:cubicBezTo>
                  <a:cubicBezTo>
                    <a:pt x="3431370" y="719754"/>
                    <a:pt x="3431370" y="719754"/>
                    <a:pt x="3435986" y="719754"/>
                  </a:cubicBezTo>
                  <a:cubicBezTo>
                    <a:pt x="3435986" y="719754"/>
                    <a:pt x="3435986" y="719754"/>
                    <a:pt x="3435986" y="715115"/>
                  </a:cubicBezTo>
                  <a:cubicBezTo>
                    <a:pt x="3435986" y="715115"/>
                    <a:pt x="3435986" y="715115"/>
                    <a:pt x="3440602" y="715115"/>
                  </a:cubicBezTo>
                  <a:cubicBezTo>
                    <a:pt x="3440602" y="715115"/>
                    <a:pt x="3440602" y="715115"/>
                    <a:pt x="3440602" y="710477"/>
                  </a:cubicBezTo>
                  <a:cubicBezTo>
                    <a:pt x="3440602" y="710477"/>
                    <a:pt x="3440602" y="710477"/>
                    <a:pt x="3445218" y="710477"/>
                  </a:cubicBezTo>
                  <a:cubicBezTo>
                    <a:pt x="3445218" y="710477"/>
                    <a:pt x="3445218" y="710477"/>
                    <a:pt x="3445218" y="705838"/>
                  </a:cubicBezTo>
                  <a:cubicBezTo>
                    <a:pt x="3445218" y="705838"/>
                    <a:pt x="3445218" y="705838"/>
                    <a:pt x="3449833" y="705838"/>
                  </a:cubicBezTo>
                  <a:cubicBezTo>
                    <a:pt x="3449833" y="705838"/>
                    <a:pt x="3449833" y="705838"/>
                    <a:pt x="3449833" y="701199"/>
                  </a:cubicBezTo>
                  <a:cubicBezTo>
                    <a:pt x="3449833" y="701199"/>
                    <a:pt x="3449833" y="701199"/>
                    <a:pt x="3454449" y="701199"/>
                  </a:cubicBezTo>
                  <a:cubicBezTo>
                    <a:pt x="3454449" y="701199"/>
                    <a:pt x="3454449" y="701199"/>
                    <a:pt x="3454449" y="696560"/>
                  </a:cubicBezTo>
                  <a:cubicBezTo>
                    <a:pt x="3459065" y="696560"/>
                    <a:pt x="3459065" y="696560"/>
                    <a:pt x="3459065" y="696560"/>
                  </a:cubicBezTo>
                  <a:cubicBezTo>
                    <a:pt x="3459065" y="696560"/>
                    <a:pt x="3459065" y="696560"/>
                    <a:pt x="3459065" y="691922"/>
                  </a:cubicBezTo>
                  <a:cubicBezTo>
                    <a:pt x="3459065" y="691922"/>
                    <a:pt x="3459065" y="691922"/>
                    <a:pt x="3463681" y="691922"/>
                  </a:cubicBezTo>
                  <a:cubicBezTo>
                    <a:pt x="3463681" y="691922"/>
                    <a:pt x="3463681" y="691922"/>
                    <a:pt x="3463681" y="687283"/>
                  </a:cubicBezTo>
                  <a:cubicBezTo>
                    <a:pt x="3463681" y="687283"/>
                    <a:pt x="3463681" y="687283"/>
                    <a:pt x="3463681" y="682644"/>
                  </a:cubicBezTo>
                  <a:cubicBezTo>
                    <a:pt x="3468297" y="682644"/>
                    <a:pt x="3468297" y="682644"/>
                    <a:pt x="3468297" y="687283"/>
                  </a:cubicBezTo>
                  <a:cubicBezTo>
                    <a:pt x="3468297" y="687283"/>
                    <a:pt x="3468297" y="687283"/>
                    <a:pt x="3468297" y="682644"/>
                  </a:cubicBezTo>
                  <a:cubicBezTo>
                    <a:pt x="3468297" y="682644"/>
                    <a:pt x="3468297" y="682644"/>
                    <a:pt x="3468297" y="678006"/>
                  </a:cubicBezTo>
                  <a:cubicBezTo>
                    <a:pt x="3468297" y="678006"/>
                    <a:pt x="3468297" y="678006"/>
                    <a:pt x="3472913" y="678006"/>
                  </a:cubicBezTo>
                  <a:cubicBezTo>
                    <a:pt x="3472913" y="678006"/>
                    <a:pt x="3472913" y="678006"/>
                    <a:pt x="3472913" y="673367"/>
                  </a:cubicBezTo>
                  <a:cubicBezTo>
                    <a:pt x="3472913" y="673367"/>
                    <a:pt x="3472913" y="673367"/>
                    <a:pt x="3477529" y="673367"/>
                  </a:cubicBezTo>
                  <a:cubicBezTo>
                    <a:pt x="3477529" y="673367"/>
                    <a:pt x="3477529" y="673367"/>
                    <a:pt x="3477529" y="668728"/>
                  </a:cubicBezTo>
                  <a:cubicBezTo>
                    <a:pt x="3477529" y="664089"/>
                    <a:pt x="3477529" y="664089"/>
                    <a:pt x="3477529" y="659451"/>
                  </a:cubicBezTo>
                  <a:cubicBezTo>
                    <a:pt x="3477529" y="654812"/>
                    <a:pt x="3477529" y="650173"/>
                    <a:pt x="3482145" y="645535"/>
                  </a:cubicBezTo>
                  <a:cubicBezTo>
                    <a:pt x="3477529" y="645535"/>
                    <a:pt x="3477529" y="645535"/>
                    <a:pt x="3477529" y="645535"/>
                  </a:cubicBezTo>
                  <a:cubicBezTo>
                    <a:pt x="3477529" y="645535"/>
                    <a:pt x="3477529" y="645535"/>
                    <a:pt x="3477529" y="640896"/>
                  </a:cubicBezTo>
                  <a:cubicBezTo>
                    <a:pt x="3477529" y="636257"/>
                    <a:pt x="3477529" y="631619"/>
                    <a:pt x="3477529" y="631619"/>
                  </a:cubicBezTo>
                  <a:cubicBezTo>
                    <a:pt x="3477529" y="631619"/>
                    <a:pt x="3477529" y="631619"/>
                    <a:pt x="3477529" y="626980"/>
                  </a:cubicBezTo>
                  <a:cubicBezTo>
                    <a:pt x="3477529" y="626980"/>
                    <a:pt x="3477529" y="626980"/>
                    <a:pt x="3477529" y="622341"/>
                  </a:cubicBezTo>
                  <a:cubicBezTo>
                    <a:pt x="3482145" y="622341"/>
                    <a:pt x="3482145" y="622341"/>
                    <a:pt x="3482145" y="622341"/>
                  </a:cubicBezTo>
                  <a:cubicBezTo>
                    <a:pt x="3482145" y="622341"/>
                    <a:pt x="3482145" y="622341"/>
                    <a:pt x="3482145" y="617702"/>
                  </a:cubicBezTo>
                  <a:cubicBezTo>
                    <a:pt x="3482145" y="617702"/>
                    <a:pt x="3482145" y="617702"/>
                    <a:pt x="3482145" y="613064"/>
                  </a:cubicBezTo>
                  <a:cubicBezTo>
                    <a:pt x="3482145" y="613064"/>
                    <a:pt x="3482145" y="613064"/>
                    <a:pt x="3482145" y="608425"/>
                  </a:cubicBezTo>
                  <a:cubicBezTo>
                    <a:pt x="3482145" y="608425"/>
                    <a:pt x="3482145" y="608425"/>
                    <a:pt x="3477529" y="608425"/>
                  </a:cubicBezTo>
                  <a:cubicBezTo>
                    <a:pt x="3477529" y="608425"/>
                    <a:pt x="3477529" y="608425"/>
                    <a:pt x="3477529" y="603786"/>
                  </a:cubicBezTo>
                  <a:cubicBezTo>
                    <a:pt x="3477529" y="603786"/>
                    <a:pt x="3477529" y="603786"/>
                    <a:pt x="3477529" y="589870"/>
                  </a:cubicBezTo>
                  <a:cubicBezTo>
                    <a:pt x="3477529" y="589870"/>
                    <a:pt x="3477529" y="589870"/>
                    <a:pt x="3477529" y="585231"/>
                  </a:cubicBezTo>
                  <a:cubicBezTo>
                    <a:pt x="3477529" y="580593"/>
                    <a:pt x="3477529" y="575954"/>
                    <a:pt x="3477529" y="575954"/>
                  </a:cubicBezTo>
                  <a:cubicBezTo>
                    <a:pt x="3477529" y="575954"/>
                    <a:pt x="3477529" y="575954"/>
                    <a:pt x="3472913" y="575954"/>
                  </a:cubicBezTo>
                  <a:cubicBezTo>
                    <a:pt x="3468297" y="575954"/>
                    <a:pt x="3468297" y="575954"/>
                    <a:pt x="3468297" y="575954"/>
                  </a:cubicBezTo>
                  <a:cubicBezTo>
                    <a:pt x="3468297" y="575954"/>
                    <a:pt x="3468297" y="575954"/>
                    <a:pt x="3463681" y="575954"/>
                  </a:cubicBezTo>
                  <a:close/>
                  <a:moveTo>
                    <a:pt x="4344986" y="575628"/>
                  </a:moveTo>
                  <a:cubicBezTo>
                    <a:pt x="4344986" y="580518"/>
                    <a:pt x="4336096" y="600076"/>
                    <a:pt x="4331651" y="600076"/>
                  </a:cubicBezTo>
                  <a:cubicBezTo>
                    <a:pt x="4331651" y="590297"/>
                    <a:pt x="4340541" y="580518"/>
                    <a:pt x="4344986" y="575628"/>
                  </a:cubicBezTo>
                  <a:close/>
                  <a:moveTo>
                    <a:pt x="1847932" y="561281"/>
                  </a:moveTo>
                  <a:cubicBezTo>
                    <a:pt x="1847932" y="561281"/>
                    <a:pt x="1847932" y="561281"/>
                    <a:pt x="1852547" y="561281"/>
                  </a:cubicBezTo>
                  <a:cubicBezTo>
                    <a:pt x="1852547" y="561281"/>
                    <a:pt x="1852547" y="561281"/>
                    <a:pt x="1852547" y="565928"/>
                  </a:cubicBezTo>
                  <a:cubicBezTo>
                    <a:pt x="1852547" y="565928"/>
                    <a:pt x="1852547" y="565928"/>
                    <a:pt x="1852547" y="570575"/>
                  </a:cubicBezTo>
                  <a:cubicBezTo>
                    <a:pt x="1847932" y="570575"/>
                    <a:pt x="1847932" y="570575"/>
                    <a:pt x="1847932" y="570575"/>
                  </a:cubicBezTo>
                  <a:cubicBezTo>
                    <a:pt x="1847932" y="570575"/>
                    <a:pt x="1847932" y="570575"/>
                    <a:pt x="1847932" y="575223"/>
                  </a:cubicBezTo>
                  <a:cubicBezTo>
                    <a:pt x="1847932" y="575223"/>
                    <a:pt x="1847932" y="575223"/>
                    <a:pt x="1843318" y="575223"/>
                  </a:cubicBezTo>
                  <a:cubicBezTo>
                    <a:pt x="1843318" y="575223"/>
                    <a:pt x="1843318" y="575223"/>
                    <a:pt x="1843318" y="579870"/>
                  </a:cubicBezTo>
                  <a:cubicBezTo>
                    <a:pt x="1843318" y="579870"/>
                    <a:pt x="1843318" y="579870"/>
                    <a:pt x="1838703" y="579870"/>
                  </a:cubicBezTo>
                  <a:cubicBezTo>
                    <a:pt x="1838703" y="579870"/>
                    <a:pt x="1838703" y="579870"/>
                    <a:pt x="1838703" y="584517"/>
                  </a:cubicBezTo>
                  <a:cubicBezTo>
                    <a:pt x="1838703" y="584517"/>
                    <a:pt x="1838703" y="584517"/>
                    <a:pt x="1838703" y="589164"/>
                  </a:cubicBezTo>
                  <a:cubicBezTo>
                    <a:pt x="1838703" y="589164"/>
                    <a:pt x="1838703" y="589164"/>
                    <a:pt x="1834089" y="589164"/>
                  </a:cubicBezTo>
                  <a:cubicBezTo>
                    <a:pt x="1834089" y="593811"/>
                    <a:pt x="1834089" y="593811"/>
                    <a:pt x="1834089" y="593811"/>
                  </a:cubicBezTo>
                  <a:cubicBezTo>
                    <a:pt x="1829474" y="593811"/>
                    <a:pt x="1829474" y="593811"/>
                    <a:pt x="1829474" y="593811"/>
                  </a:cubicBezTo>
                  <a:cubicBezTo>
                    <a:pt x="1829474" y="593811"/>
                    <a:pt x="1829474" y="593811"/>
                    <a:pt x="1829474" y="598458"/>
                  </a:cubicBezTo>
                  <a:cubicBezTo>
                    <a:pt x="1824860" y="598458"/>
                    <a:pt x="1824860" y="598458"/>
                    <a:pt x="1824860" y="598458"/>
                  </a:cubicBezTo>
                  <a:cubicBezTo>
                    <a:pt x="1824860" y="598458"/>
                    <a:pt x="1824860" y="598458"/>
                    <a:pt x="1824860" y="603105"/>
                  </a:cubicBezTo>
                  <a:cubicBezTo>
                    <a:pt x="1820245" y="603105"/>
                    <a:pt x="1820245" y="603105"/>
                    <a:pt x="1820245" y="603105"/>
                  </a:cubicBezTo>
                  <a:cubicBezTo>
                    <a:pt x="1820245" y="603105"/>
                    <a:pt x="1820245" y="603105"/>
                    <a:pt x="1820245" y="607752"/>
                  </a:cubicBezTo>
                  <a:cubicBezTo>
                    <a:pt x="1820245" y="607752"/>
                    <a:pt x="1820245" y="607752"/>
                    <a:pt x="1815631" y="607752"/>
                  </a:cubicBezTo>
                  <a:cubicBezTo>
                    <a:pt x="1815631" y="607752"/>
                    <a:pt x="1815631" y="607752"/>
                    <a:pt x="1815631" y="612399"/>
                  </a:cubicBezTo>
                  <a:cubicBezTo>
                    <a:pt x="1815631" y="612399"/>
                    <a:pt x="1815631" y="612399"/>
                    <a:pt x="1815631" y="617046"/>
                  </a:cubicBezTo>
                  <a:cubicBezTo>
                    <a:pt x="1815631" y="617046"/>
                    <a:pt x="1815631" y="617046"/>
                    <a:pt x="1811016" y="617046"/>
                  </a:cubicBezTo>
                  <a:cubicBezTo>
                    <a:pt x="1811016" y="617046"/>
                    <a:pt x="1811016" y="617046"/>
                    <a:pt x="1806401" y="617046"/>
                  </a:cubicBezTo>
                  <a:cubicBezTo>
                    <a:pt x="1806401" y="617046"/>
                    <a:pt x="1806401" y="617046"/>
                    <a:pt x="1806401" y="621693"/>
                  </a:cubicBezTo>
                  <a:cubicBezTo>
                    <a:pt x="1806401" y="621693"/>
                    <a:pt x="1806401" y="621693"/>
                    <a:pt x="1806401" y="626340"/>
                  </a:cubicBezTo>
                  <a:cubicBezTo>
                    <a:pt x="1806401" y="626340"/>
                    <a:pt x="1806401" y="626340"/>
                    <a:pt x="1801787" y="626340"/>
                  </a:cubicBezTo>
                  <a:cubicBezTo>
                    <a:pt x="1801787" y="626340"/>
                    <a:pt x="1801787" y="626340"/>
                    <a:pt x="1801787" y="630987"/>
                  </a:cubicBezTo>
                  <a:cubicBezTo>
                    <a:pt x="1801787" y="630987"/>
                    <a:pt x="1801787" y="630987"/>
                    <a:pt x="1797172" y="630987"/>
                  </a:cubicBezTo>
                  <a:cubicBezTo>
                    <a:pt x="1797172" y="630987"/>
                    <a:pt x="1797172" y="630987"/>
                    <a:pt x="1797172" y="635634"/>
                  </a:cubicBezTo>
                  <a:cubicBezTo>
                    <a:pt x="1797172" y="635634"/>
                    <a:pt x="1797172" y="635634"/>
                    <a:pt x="1797172" y="640281"/>
                  </a:cubicBezTo>
                  <a:cubicBezTo>
                    <a:pt x="1797172" y="640281"/>
                    <a:pt x="1797172" y="640281"/>
                    <a:pt x="1792558" y="640281"/>
                  </a:cubicBezTo>
                  <a:cubicBezTo>
                    <a:pt x="1792558" y="640281"/>
                    <a:pt x="1792558" y="640281"/>
                    <a:pt x="1792558" y="644928"/>
                  </a:cubicBezTo>
                  <a:cubicBezTo>
                    <a:pt x="1792558" y="644928"/>
                    <a:pt x="1792558" y="644928"/>
                    <a:pt x="1787943" y="644928"/>
                  </a:cubicBezTo>
                  <a:cubicBezTo>
                    <a:pt x="1787943" y="644928"/>
                    <a:pt x="1787943" y="644928"/>
                    <a:pt x="1787943" y="649575"/>
                  </a:cubicBezTo>
                  <a:cubicBezTo>
                    <a:pt x="1787943" y="649575"/>
                    <a:pt x="1787943" y="649575"/>
                    <a:pt x="1783329" y="649575"/>
                  </a:cubicBezTo>
                  <a:cubicBezTo>
                    <a:pt x="1783329" y="649575"/>
                    <a:pt x="1783329" y="649575"/>
                    <a:pt x="1783329" y="654222"/>
                  </a:cubicBezTo>
                  <a:cubicBezTo>
                    <a:pt x="1783329" y="654222"/>
                    <a:pt x="1783329" y="654222"/>
                    <a:pt x="1783329" y="658869"/>
                  </a:cubicBezTo>
                  <a:cubicBezTo>
                    <a:pt x="1783329" y="658869"/>
                    <a:pt x="1783329" y="658869"/>
                    <a:pt x="1778714" y="658869"/>
                  </a:cubicBezTo>
                  <a:cubicBezTo>
                    <a:pt x="1778714" y="658869"/>
                    <a:pt x="1778714" y="658869"/>
                    <a:pt x="1774100" y="658869"/>
                  </a:cubicBezTo>
                  <a:cubicBezTo>
                    <a:pt x="1774100" y="658869"/>
                    <a:pt x="1774100" y="658869"/>
                    <a:pt x="1774100" y="663516"/>
                  </a:cubicBezTo>
                  <a:cubicBezTo>
                    <a:pt x="1774100" y="663516"/>
                    <a:pt x="1774100" y="663516"/>
                    <a:pt x="1774100" y="668163"/>
                  </a:cubicBezTo>
                  <a:cubicBezTo>
                    <a:pt x="1774100" y="668163"/>
                    <a:pt x="1774100" y="668163"/>
                    <a:pt x="1769485" y="668163"/>
                  </a:cubicBezTo>
                  <a:cubicBezTo>
                    <a:pt x="1769485" y="668163"/>
                    <a:pt x="1769485" y="672810"/>
                    <a:pt x="1769485" y="672810"/>
                  </a:cubicBezTo>
                  <a:cubicBezTo>
                    <a:pt x="1769485" y="672810"/>
                    <a:pt x="1769485" y="672810"/>
                    <a:pt x="1764871" y="672810"/>
                  </a:cubicBezTo>
                  <a:cubicBezTo>
                    <a:pt x="1764871" y="672810"/>
                    <a:pt x="1764871" y="672810"/>
                    <a:pt x="1764871" y="677458"/>
                  </a:cubicBezTo>
                  <a:cubicBezTo>
                    <a:pt x="1764871" y="677458"/>
                    <a:pt x="1764871" y="677458"/>
                    <a:pt x="1764871" y="682105"/>
                  </a:cubicBezTo>
                  <a:cubicBezTo>
                    <a:pt x="1764871" y="682105"/>
                    <a:pt x="1764871" y="682105"/>
                    <a:pt x="1760256" y="682105"/>
                  </a:cubicBezTo>
                  <a:cubicBezTo>
                    <a:pt x="1760256" y="682105"/>
                    <a:pt x="1760256" y="682105"/>
                    <a:pt x="1755642" y="682105"/>
                  </a:cubicBezTo>
                  <a:cubicBezTo>
                    <a:pt x="1755642" y="682105"/>
                    <a:pt x="1755642" y="682105"/>
                    <a:pt x="1755642" y="686752"/>
                  </a:cubicBezTo>
                  <a:cubicBezTo>
                    <a:pt x="1755642" y="686752"/>
                    <a:pt x="1755642" y="686752"/>
                    <a:pt x="1755642" y="691399"/>
                  </a:cubicBezTo>
                  <a:cubicBezTo>
                    <a:pt x="1751027" y="691399"/>
                    <a:pt x="1751027" y="691399"/>
                    <a:pt x="1751027" y="691399"/>
                  </a:cubicBezTo>
                  <a:cubicBezTo>
                    <a:pt x="1751027" y="691399"/>
                    <a:pt x="1751027" y="691399"/>
                    <a:pt x="1751027" y="696046"/>
                  </a:cubicBezTo>
                  <a:cubicBezTo>
                    <a:pt x="1751027" y="696046"/>
                    <a:pt x="1751027" y="696046"/>
                    <a:pt x="1746413" y="696046"/>
                  </a:cubicBezTo>
                  <a:cubicBezTo>
                    <a:pt x="1746413" y="696046"/>
                    <a:pt x="1746413" y="696046"/>
                    <a:pt x="1746413" y="700693"/>
                  </a:cubicBezTo>
                  <a:cubicBezTo>
                    <a:pt x="1746413" y="700693"/>
                    <a:pt x="1746413" y="700693"/>
                    <a:pt x="1746413" y="705340"/>
                  </a:cubicBezTo>
                  <a:cubicBezTo>
                    <a:pt x="1746413" y="705340"/>
                    <a:pt x="1741798" y="705340"/>
                    <a:pt x="1741798" y="705340"/>
                  </a:cubicBezTo>
                  <a:cubicBezTo>
                    <a:pt x="1741798" y="705340"/>
                    <a:pt x="1741798" y="705340"/>
                    <a:pt x="1741798" y="709987"/>
                  </a:cubicBezTo>
                  <a:cubicBezTo>
                    <a:pt x="1741798" y="709987"/>
                    <a:pt x="1741798" y="709987"/>
                    <a:pt x="1737184" y="709987"/>
                  </a:cubicBezTo>
                  <a:cubicBezTo>
                    <a:pt x="1737184" y="709987"/>
                    <a:pt x="1737184" y="709987"/>
                    <a:pt x="1737184" y="714634"/>
                  </a:cubicBezTo>
                  <a:lnTo>
                    <a:pt x="1737184" y="715644"/>
                  </a:lnTo>
                  <a:lnTo>
                    <a:pt x="1740633" y="715644"/>
                  </a:lnTo>
                  <a:cubicBezTo>
                    <a:pt x="1741327" y="715644"/>
                    <a:pt x="1741327" y="715644"/>
                    <a:pt x="1741327" y="715644"/>
                  </a:cubicBezTo>
                  <a:cubicBezTo>
                    <a:pt x="1741327" y="715644"/>
                    <a:pt x="1741327" y="715644"/>
                    <a:pt x="1741327" y="720089"/>
                  </a:cubicBezTo>
                  <a:cubicBezTo>
                    <a:pt x="1741327" y="720089"/>
                    <a:pt x="1741327" y="720089"/>
                    <a:pt x="1740633" y="720089"/>
                  </a:cubicBezTo>
                  <a:lnTo>
                    <a:pt x="1737184" y="720089"/>
                  </a:lnTo>
                  <a:lnTo>
                    <a:pt x="1737184" y="723928"/>
                  </a:lnTo>
                  <a:cubicBezTo>
                    <a:pt x="1737184" y="723928"/>
                    <a:pt x="1737184" y="723928"/>
                    <a:pt x="1732569" y="723928"/>
                  </a:cubicBezTo>
                  <a:cubicBezTo>
                    <a:pt x="1732569" y="723928"/>
                    <a:pt x="1732569" y="723928"/>
                    <a:pt x="1727955" y="723928"/>
                  </a:cubicBezTo>
                  <a:cubicBezTo>
                    <a:pt x="1727955" y="723928"/>
                    <a:pt x="1727955" y="723928"/>
                    <a:pt x="1727955" y="728575"/>
                  </a:cubicBezTo>
                  <a:lnTo>
                    <a:pt x="1727955" y="728979"/>
                  </a:lnTo>
                  <a:lnTo>
                    <a:pt x="1731326" y="728979"/>
                  </a:lnTo>
                  <a:cubicBezTo>
                    <a:pt x="1731326" y="728979"/>
                    <a:pt x="1731326" y="728979"/>
                    <a:pt x="1731326" y="733424"/>
                  </a:cubicBezTo>
                  <a:cubicBezTo>
                    <a:pt x="1731326" y="733424"/>
                    <a:pt x="1731326" y="733424"/>
                    <a:pt x="1726881" y="733424"/>
                  </a:cubicBezTo>
                  <a:lnTo>
                    <a:pt x="1726881" y="733222"/>
                  </a:lnTo>
                  <a:lnTo>
                    <a:pt x="1723340" y="733222"/>
                  </a:lnTo>
                  <a:cubicBezTo>
                    <a:pt x="1723340" y="733222"/>
                    <a:pt x="1723340" y="733222"/>
                    <a:pt x="1723340" y="737869"/>
                  </a:cubicBezTo>
                  <a:cubicBezTo>
                    <a:pt x="1718726" y="737869"/>
                    <a:pt x="1718726" y="737869"/>
                    <a:pt x="1718726" y="737869"/>
                  </a:cubicBezTo>
                  <a:cubicBezTo>
                    <a:pt x="1718726" y="737869"/>
                    <a:pt x="1718726" y="737869"/>
                    <a:pt x="1718726" y="742516"/>
                  </a:cubicBezTo>
                  <a:cubicBezTo>
                    <a:pt x="1714111" y="742516"/>
                    <a:pt x="1714111" y="742516"/>
                    <a:pt x="1714111" y="742516"/>
                  </a:cubicBezTo>
                  <a:lnTo>
                    <a:pt x="1714111" y="746759"/>
                  </a:lnTo>
                  <a:lnTo>
                    <a:pt x="1717991" y="746759"/>
                  </a:lnTo>
                  <a:cubicBezTo>
                    <a:pt x="1717991" y="746759"/>
                    <a:pt x="1717991" y="746759"/>
                    <a:pt x="1722436" y="746759"/>
                  </a:cubicBezTo>
                  <a:cubicBezTo>
                    <a:pt x="1722436" y="746759"/>
                    <a:pt x="1722436" y="746759"/>
                    <a:pt x="1722436" y="753427"/>
                  </a:cubicBezTo>
                  <a:cubicBezTo>
                    <a:pt x="1717991" y="753427"/>
                    <a:pt x="1717991" y="753427"/>
                    <a:pt x="1717991" y="753427"/>
                  </a:cubicBezTo>
                  <a:cubicBezTo>
                    <a:pt x="1717991" y="753427"/>
                    <a:pt x="1717991" y="753427"/>
                    <a:pt x="1713546" y="753427"/>
                  </a:cubicBezTo>
                  <a:cubicBezTo>
                    <a:pt x="1713546" y="753427"/>
                    <a:pt x="1713546" y="753427"/>
                    <a:pt x="1713546" y="752594"/>
                  </a:cubicBezTo>
                  <a:lnTo>
                    <a:pt x="1713546" y="747163"/>
                  </a:lnTo>
                  <a:lnTo>
                    <a:pt x="1709497" y="747163"/>
                  </a:lnTo>
                  <a:cubicBezTo>
                    <a:pt x="1709497" y="747163"/>
                    <a:pt x="1709497" y="747163"/>
                    <a:pt x="1709497" y="751810"/>
                  </a:cubicBezTo>
                  <a:cubicBezTo>
                    <a:pt x="1709497" y="751810"/>
                    <a:pt x="1709497" y="751810"/>
                    <a:pt x="1709497" y="756457"/>
                  </a:cubicBezTo>
                  <a:cubicBezTo>
                    <a:pt x="1709497" y="756457"/>
                    <a:pt x="1709497" y="756457"/>
                    <a:pt x="1704882" y="756457"/>
                  </a:cubicBezTo>
                  <a:cubicBezTo>
                    <a:pt x="1704882" y="756457"/>
                    <a:pt x="1704882" y="756457"/>
                    <a:pt x="1704882" y="761104"/>
                  </a:cubicBezTo>
                  <a:cubicBezTo>
                    <a:pt x="1704882" y="761104"/>
                    <a:pt x="1704882" y="761104"/>
                    <a:pt x="1709497" y="761104"/>
                  </a:cubicBezTo>
                  <a:cubicBezTo>
                    <a:pt x="1709497" y="761104"/>
                    <a:pt x="1709497" y="761104"/>
                    <a:pt x="1709497" y="765751"/>
                  </a:cubicBezTo>
                  <a:cubicBezTo>
                    <a:pt x="1709497" y="765751"/>
                    <a:pt x="1709497" y="765751"/>
                    <a:pt x="1704882" y="765751"/>
                  </a:cubicBezTo>
                  <a:cubicBezTo>
                    <a:pt x="1704882" y="765751"/>
                    <a:pt x="1704882" y="765751"/>
                    <a:pt x="1704882" y="770398"/>
                  </a:cubicBezTo>
                  <a:cubicBezTo>
                    <a:pt x="1704882" y="770398"/>
                    <a:pt x="1709497" y="770398"/>
                    <a:pt x="1709497" y="770398"/>
                  </a:cubicBezTo>
                  <a:cubicBezTo>
                    <a:pt x="1709497" y="770398"/>
                    <a:pt x="1709497" y="770398"/>
                    <a:pt x="1709497" y="775045"/>
                  </a:cubicBezTo>
                  <a:cubicBezTo>
                    <a:pt x="1709497" y="775045"/>
                    <a:pt x="1709497" y="775045"/>
                    <a:pt x="1704882" y="775045"/>
                  </a:cubicBezTo>
                  <a:cubicBezTo>
                    <a:pt x="1704882" y="775045"/>
                    <a:pt x="1704882" y="775045"/>
                    <a:pt x="1704882" y="779693"/>
                  </a:cubicBezTo>
                  <a:cubicBezTo>
                    <a:pt x="1704882" y="779693"/>
                    <a:pt x="1709497" y="779693"/>
                    <a:pt x="1709497" y="779693"/>
                  </a:cubicBezTo>
                  <a:cubicBezTo>
                    <a:pt x="1709497" y="779693"/>
                    <a:pt x="1709497" y="779693"/>
                    <a:pt x="1709497" y="784340"/>
                  </a:cubicBezTo>
                  <a:cubicBezTo>
                    <a:pt x="1709497" y="784340"/>
                    <a:pt x="1709497" y="784340"/>
                    <a:pt x="1704882" y="784340"/>
                  </a:cubicBezTo>
                  <a:cubicBezTo>
                    <a:pt x="1700268" y="784340"/>
                    <a:pt x="1700268" y="784340"/>
                    <a:pt x="1700268" y="784340"/>
                  </a:cubicBezTo>
                  <a:cubicBezTo>
                    <a:pt x="1700268" y="784340"/>
                    <a:pt x="1700268" y="784340"/>
                    <a:pt x="1700268" y="788987"/>
                  </a:cubicBezTo>
                  <a:cubicBezTo>
                    <a:pt x="1700268" y="788987"/>
                    <a:pt x="1700268" y="788987"/>
                    <a:pt x="1700268" y="793634"/>
                  </a:cubicBezTo>
                  <a:cubicBezTo>
                    <a:pt x="1695653" y="793634"/>
                    <a:pt x="1695653" y="793634"/>
                    <a:pt x="1695653" y="793634"/>
                  </a:cubicBezTo>
                  <a:cubicBezTo>
                    <a:pt x="1695653" y="798281"/>
                    <a:pt x="1695653" y="798281"/>
                    <a:pt x="1695653" y="798281"/>
                  </a:cubicBezTo>
                  <a:cubicBezTo>
                    <a:pt x="1695653" y="798281"/>
                    <a:pt x="1695653" y="798281"/>
                    <a:pt x="1691039" y="798281"/>
                  </a:cubicBezTo>
                  <a:cubicBezTo>
                    <a:pt x="1691039" y="798281"/>
                    <a:pt x="1691039" y="798281"/>
                    <a:pt x="1691039" y="802928"/>
                  </a:cubicBezTo>
                  <a:cubicBezTo>
                    <a:pt x="1691039" y="802928"/>
                    <a:pt x="1691039" y="802928"/>
                    <a:pt x="1686424" y="802928"/>
                  </a:cubicBezTo>
                  <a:cubicBezTo>
                    <a:pt x="1686424" y="802928"/>
                    <a:pt x="1686424" y="802928"/>
                    <a:pt x="1686424" y="807575"/>
                  </a:cubicBezTo>
                  <a:cubicBezTo>
                    <a:pt x="1686424" y="807575"/>
                    <a:pt x="1686424" y="807575"/>
                    <a:pt x="1681810" y="807575"/>
                  </a:cubicBezTo>
                  <a:cubicBezTo>
                    <a:pt x="1681810" y="807575"/>
                    <a:pt x="1681810" y="807575"/>
                    <a:pt x="1681810" y="812222"/>
                  </a:cubicBezTo>
                  <a:cubicBezTo>
                    <a:pt x="1681810" y="812222"/>
                    <a:pt x="1681810" y="812222"/>
                    <a:pt x="1681810" y="816869"/>
                  </a:cubicBezTo>
                  <a:cubicBezTo>
                    <a:pt x="1681810" y="816869"/>
                    <a:pt x="1681810" y="816869"/>
                    <a:pt x="1681810" y="821516"/>
                  </a:cubicBezTo>
                  <a:cubicBezTo>
                    <a:pt x="1677195" y="821516"/>
                    <a:pt x="1677195" y="821516"/>
                    <a:pt x="1677195" y="821516"/>
                  </a:cubicBezTo>
                  <a:cubicBezTo>
                    <a:pt x="1672581" y="821516"/>
                    <a:pt x="1672581" y="821516"/>
                    <a:pt x="1672581" y="821516"/>
                  </a:cubicBezTo>
                  <a:cubicBezTo>
                    <a:pt x="1672581" y="821516"/>
                    <a:pt x="1672581" y="821516"/>
                    <a:pt x="1672581" y="826163"/>
                  </a:cubicBezTo>
                  <a:cubicBezTo>
                    <a:pt x="1672581" y="826163"/>
                    <a:pt x="1672581" y="826163"/>
                    <a:pt x="1672581" y="830810"/>
                  </a:cubicBezTo>
                  <a:cubicBezTo>
                    <a:pt x="1672581" y="830810"/>
                    <a:pt x="1672581" y="830810"/>
                    <a:pt x="1672581" y="835457"/>
                  </a:cubicBezTo>
                  <a:cubicBezTo>
                    <a:pt x="1672581" y="835457"/>
                    <a:pt x="1672581" y="835457"/>
                    <a:pt x="1667966" y="835457"/>
                  </a:cubicBezTo>
                  <a:cubicBezTo>
                    <a:pt x="1667966" y="835457"/>
                    <a:pt x="1667966" y="830810"/>
                    <a:pt x="1667966" y="830810"/>
                  </a:cubicBezTo>
                  <a:cubicBezTo>
                    <a:pt x="1667966" y="830810"/>
                    <a:pt x="1667966" y="830810"/>
                    <a:pt x="1663351" y="830810"/>
                  </a:cubicBezTo>
                  <a:cubicBezTo>
                    <a:pt x="1663351" y="830810"/>
                    <a:pt x="1663351" y="830810"/>
                    <a:pt x="1663351" y="826163"/>
                  </a:cubicBezTo>
                  <a:cubicBezTo>
                    <a:pt x="1667966" y="826163"/>
                    <a:pt x="1667966" y="826163"/>
                    <a:pt x="1667966" y="826163"/>
                  </a:cubicBezTo>
                  <a:cubicBezTo>
                    <a:pt x="1667966" y="826163"/>
                    <a:pt x="1667966" y="826163"/>
                    <a:pt x="1667966" y="821516"/>
                  </a:cubicBezTo>
                  <a:cubicBezTo>
                    <a:pt x="1663351" y="821516"/>
                    <a:pt x="1663351" y="821516"/>
                    <a:pt x="1663351" y="821516"/>
                  </a:cubicBezTo>
                  <a:cubicBezTo>
                    <a:pt x="1663351" y="826163"/>
                    <a:pt x="1663351" y="826163"/>
                    <a:pt x="1663351" y="826163"/>
                  </a:cubicBezTo>
                  <a:cubicBezTo>
                    <a:pt x="1663351" y="826163"/>
                    <a:pt x="1663351" y="826163"/>
                    <a:pt x="1658737" y="826163"/>
                  </a:cubicBezTo>
                  <a:cubicBezTo>
                    <a:pt x="1658737" y="826163"/>
                    <a:pt x="1658737" y="826163"/>
                    <a:pt x="1658737" y="830810"/>
                  </a:cubicBezTo>
                  <a:cubicBezTo>
                    <a:pt x="1658737" y="830810"/>
                    <a:pt x="1658737" y="830810"/>
                    <a:pt x="1663351" y="830810"/>
                  </a:cubicBezTo>
                  <a:cubicBezTo>
                    <a:pt x="1663351" y="830810"/>
                    <a:pt x="1663351" y="830810"/>
                    <a:pt x="1663351" y="835457"/>
                  </a:cubicBezTo>
                  <a:cubicBezTo>
                    <a:pt x="1663351" y="835457"/>
                    <a:pt x="1663351" y="835457"/>
                    <a:pt x="1663351" y="840104"/>
                  </a:cubicBezTo>
                  <a:cubicBezTo>
                    <a:pt x="1667966" y="840104"/>
                    <a:pt x="1667966" y="840104"/>
                    <a:pt x="1667966" y="840104"/>
                  </a:cubicBezTo>
                  <a:cubicBezTo>
                    <a:pt x="1667966" y="840104"/>
                    <a:pt x="1667966" y="840104"/>
                    <a:pt x="1667966" y="844751"/>
                  </a:cubicBezTo>
                  <a:cubicBezTo>
                    <a:pt x="1667966" y="844751"/>
                    <a:pt x="1663351" y="844751"/>
                    <a:pt x="1663351" y="844751"/>
                  </a:cubicBezTo>
                  <a:cubicBezTo>
                    <a:pt x="1663351" y="844751"/>
                    <a:pt x="1663351" y="844751"/>
                    <a:pt x="1658737" y="844751"/>
                  </a:cubicBezTo>
                  <a:cubicBezTo>
                    <a:pt x="1658737" y="844751"/>
                    <a:pt x="1658737" y="844751"/>
                    <a:pt x="1658737" y="849398"/>
                  </a:cubicBezTo>
                  <a:cubicBezTo>
                    <a:pt x="1658737" y="849398"/>
                    <a:pt x="1658737" y="849398"/>
                    <a:pt x="1658737" y="854045"/>
                  </a:cubicBezTo>
                  <a:cubicBezTo>
                    <a:pt x="1658737" y="854045"/>
                    <a:pt x="1658737" y="854045"/>
                    <a:pt x="1658737" y="858692"/>
                  </a:cubicBezTo>
                  <a:cubicBezTo>
                    <a:pt x="1658737" y="858692"/>
                    <a:pt x="1658737" y="858692"/>
                    <a:pt x="1654122" y="858692"/>
                  </a:cubicBezTo>
                  <a:cubicBezTo>
                    <a:pt x="1654122" y="863339"/>
                    <a:pt x="1654122" y="863339"/>
                    <a:pt x="1654122" y="863339"/>
                  </a:cubicBezTo>
                  <a:cubicBezTo>
                    <a:pt x="1654122" y="863339"/>
                    <a:pt x="1654122" y="863339"/>
                    <a:pt x="1654122" y="867986"/>
                  </a:cubicBezTo>
                  <a:cubicBezTo>
                    <a:pt x="1654122" y="867986"/>
                    <a:pt x="1654122" y="867986"/>
                    <a:pt x="1654122" y="872633"/>
                  </a:cubicBezTo>
                  <a:cubicBezTo>
                    <a:pt x="1654122" y="872633"/>
                    <a:pt x="1654122" y="872633"/>
                    <a:pt x="1658737" y="872633"/>
                  </a:cubicBezTo>
                  <a:cubicBezTo>
                    <a:pt x="1658737" y="872633"/>
                    <a:pt x="1658737" y="877281"/>
                    <a:pt x="1658737" y="877281"/>
                  </a:cubicBezTo>
                  <a:cubicBezTo>
                    <a:pt x="1658737" y="877281"/>
                    <a:pt x="1658737" y="877281"/>
                    <a:pt x="1654122" y="877281"/>
                  </a:cubicBezTo>
                  <a:cubicBezTo>
                    <a:pt x="1654122" y="877281"/>
                    <a:pt x="1654122" y="877281"/>
                    <a:pt x="1654122" y="881928"/>
                  </a:cubicBezTo>
                  <a:cubicBezTo>
                    <a:pt x="1654122" y="881928"/>
                    <a:pt x="1654122" y="881928"/>
                    <a:pt x="1649508" y="881928"/>
                  </a:cubicBezTo>
                  <a:cubicBezTo>
                    <a:pt x="1649508" y="881928"/>
                    <a:pt x="1649508" y="881928"/>
                    <a:pt x="1649508" y="877281"/>
                  </a:cubicBezTo>
                  <a:cubicBezTo>
                    <a:pt x="1649508" y="877281"/>
                    <a:pt x="1649508" y="877281"/>
                    <a:pt x="1649508" y="872633"/>
                  </a:cubicBezTo>
                  <a:cubicBezTo>
                    <a:pt x="1649508" y="872633"/>
                    <a:pt x="1649508" y="872633"/>
                    <a:pt x="1644893" y="872633"/>
                  </a:cubicBezTo>
                  <a:cubicBezTo>
                    <a:pt x="1644893" y="872633"/>
                    <a:pt x="1644893" y="872633"/>
                    <a:pt x="1644893" y="877281"/>
                  </a:cubicBezTo>
                  <a:cubicBezTo>
                    <a:pt x="1644893" y="877281"/>
                    <a:pt x="1644893" y="877281"/>
                    <a:pt x="1644893" y="881928"/>
                  </a:cubicBezTo>
                  <a:cubicBezTo>
                    <a:pt x="1644893" y="881928"/>
                    <a:pt x="1640279" y="881928"/>
                    <a:pt x="1640279" y="881928"/>
                  </a:cubicBezTo>
                  <a:cubicBezTo>
                    <a:pt x="1640279" y="881928"/>
                    <a:pt x="1640279" y="881928"/>
                    <a:pt x="1640279" y="886575"/>
                  </a:cubicBezTo>
                  <a:cubicBezTo>
                    <a:pt x="1640279" y="886575"/>
                    <a:pt x="1640279" y="886575"/>
                    <a:pt x="1644893" y="886575"/>
                  </a:cubicBezTo>
                  <a:cubicBezTo>
                    <a:pt x="1644893" y="886575"/>
                    <a:pt x="1644893" y="886575"/>
                    <a:pt x="1644893" y="881928"/>
                  </a:cubicBezTo>
                  <a:cubicBezTo>
                    <a:pt x="1644893" y="881928"/>
                    <a:pt x="1644893" y="881928"/>
                    <a:pt x="1649508" y="881928"/>
                  </a:cubicBezTo>
                  <a:cubicBezTo>
                    <a:pt x="1649508" y="881928"/>
                    <a:pt x="1649508" y="881928"/>
                    <a:pt x="1649508" y="886575"/>
                  </a:cubicBezTo>
                  <a:cubicBezTo>
                    <a:pt x="1649508" y="886575"/>
                    <a:pt x="1649508" y="886575"/>
                    <a:pt x="1649508" y="891222"/>
                  </a:cubicBezTo>
                  <a:cubicBezTo>
                    <a:pt x="1649508" y="891222"/>
                    <a:pt x="1644893" y="891222"/>
                    <a:pt x="1644893" y="891222"/>
                  </a:cubicBezTo>
                  <a:cubicBezTo>
                    <a:pt x="1644893" y="891222"/>
                    <a:pt x="1644893" y="891222"/>
                    <a:pt x="1644893" y="895869"/>
                  </a:cubicBezTo>
                  <a:cubicBezTo>
                    <a:pt x="1644893" y="895869"/>
                    <a:pt x="1644893" y="895869"/>
                    <a:pt x="1644893" y="900516"/>
                  </a:cubicBezTo>
                  <a:cubicBezTo>
                    <a:pt x="1644893" y="900516"/>
                    <a:pt x="1644893" y="900516"/>
                    <a:pt x="1644893" y="905163"/>
                  </a:cubicBezTo>
                  <a:cubicBezTo>
                    <a:pt x="1644893" y="905163"/>
                    <a:pt x="1644893" y="905163"/>
                    <a:pt x="1644893" y="909810"/>
                  </a:cubicBezTo>
                  <a:cubicBezTo>
                    <a:pt x="1644893" y="909810"/>
                    <a:pt x="1644893" y="909810"/>
                    <a:pt x="1640279" y="909810"/>
                  </a:cubicBezTo>
                  <a:cubicBezTo>
                    <a:pt x="1640279" y="909810"/>
                    <a:pt x="1640279" y="909810"/>
                    <a:pt x="1635664" y="909810"/>
                  </a:cubicBezTo>
                  <a:cubicBezTo>
                    <a:pt x="1635664" y="909810"/>
                    <a:pt x="1635664" y="909810"/>
                    <a:pt x="1635664" y="914457"/>
                  </a:cubicBezTo>
                  <a:cubicBezTo>
                    <a:pt x="1635664" y="919104"/>
                    <a:pt x="1635664" y="919104"/>
                    <a:pt x="1635664" y="919104"/>
                  </a:cubicBezTo>
                  <a:cubicBezTo>
                    <a:pt x="1640279" y="919104"/>
                    <a:pt x="1640279" y="919104"/>
                    <a:pt x="1640279" y="919104"/>
                  </a:cubicBezTo>
                  <a:cubicBezTo>
                    <a:pt x="1640279" y="919104"/>
                    <a:pt x="1640279" y="919104"/>
                    <a:pt x="1640279" y="914457"/>
                  </a:cubicBezTo>
                  <a:cubicBezTo>
                    <a:pt x="1640279" y="914457"/>
                    <a:pt x="1640279" y="914457"/>
                    <a:pt x="1644893" y="914457"/>
                  </a:cubicBezTo>
                  <a:cubicBezTo>
                    <a:pt x="1644893" y="914457"/>
                    <a:pt x="1644893" y="914457"/>
                    <a:pt x="1649508" y="914457"/>
                  </a:cubicBezTo>
                  <a:cubicBezTo>
                    <a:pt x="1649508" y="914457"/>
                    <a:pt x="1649508" y="914457"/>
                    <a:pt x="1649508" y="919104"/>
                  </a:cubicBezTo>
                  <a:cubicBezTo>
                    <a:pt x="1649508" y="919104"/>
                    <a:pt x="1649508" y="919104"/>
                    <a:pt x="1644893" y="919104"/>
                  </a:cubicBezTo>
                  <a:cubicBezTo>
                    <a:pt x="1644893" y="919104"/>
                    <a:pt x="1644893" y="923751"/>
                    <a:pt x="1644893" y="923751"/>
                  </a:cubicBezTo>
                  <a:cubicBezTo>
                    <a:pt x="1644893" y="923751"/>
                    <a:pt x="1644893" y="923751"/>
                    <a:pt x="1644893" y="928398"/>
                  </a:cubicBezTo>
                  <a:cubicBezTo>
                    <a:pt x="1644893" y="928398"/>
                    <a:pt x="1644893" y="928398"/>
                    <a:pt x="1644893" y="933045"/>
                  </a:cubicBezTo>
                  <a:cubicBezTo>
                    <a:pt x="1644893" y="933045"/>
                    <a:pt x="1644893" y="933045"/>
                    <a:pt x="1649508" y="933045"/>
                  </a:cubicBezTo>
                  <a:cubicBezTo>
                    <a:pt x="1649508" y="933045"/>
                    <a:pt x="1649508" y="933045"/>
                    <a:pt x="1649508" y="937692"/>
                  </a:cubicBezTo>
                  <a:cubicBezTo>
                    <a:pt x="1644893" y="937692"/>
                    <a:pt x="1644893" y="937692"/>
                    <a:pt x="1644893" y="937692"/>
                  </a:cubicBezTo>
                  <a:cubicBezTo>
                    <a:pt x="1644893" y="937692"/>
                    <a:pt x="1644893" y="937692"/>
                    <a:pt x="1644893" y="942339"/>
                  </a:cubicBezTo>
                  <a:cubicBezTo>
                    <a:pt x="1644893" y="942339"/>
                    <a:pt x="1644893" y="942339"/>
                    <a:pt x="1640279" y="942339"/>
                  </a:cubicBezTo>
                  <a:cubicBezTo>
                    <a:pt x="1640279" y="942339"/>
                    <a:pt x="1640279" y="942339"/>
                    <a:pt x="1640279" y="946986"/>
                  </a:cubicBezTo>
                  <a:cubicBezTo>
                    <a:pt x="1640279" y="951633"/>
                    <a:pt x="1640279" y="951633"/>
                    <a:pt x="1640279" y="951633"/>
                  </a:cubicBezTo>
                  <a:cubicBezTo>
                    <a:pt x="1640279" y="951633"/>
                    <a:pt x="1640279" y="951633"/>
                    <a:pt x="1635664" y="951633"/>
                  </a:cubicBezTo>
                  <a:cubicBezTo>
                    <a:pt x="1635664" y="951633"/>
                    <a:pt x="1635664" y="951633"/>
                    <a:pt x="1631050" y="951633"/>
                  </a:cubicBezTo>
                  <a:cubicBezTo>
                    <a:pt x="1631050" y="951633"/>
                    <a:pt x="1631050" y="951633"/>
                    <a:pt x="1631050" y="946986"/>
                  </a:cubicBezTo>
                  <a:cubicBezTo>
                    <a:pt x="1631050" y="946986"/>
                    <a:pt x="1631050" y="946986"/>
                    <a:pt x="1635664" y="946986"/>
                  </a:cubicBezTo>
                  <a:cubicBezTo>
                    <a:pt x="1635664" y="946986"/>
                    <a:pt x="1635664" y="946986"/>
                    <a:pt x="1635664" y="942339"/>
                  </a:cubicBezTo>
                  <a:cubicBezTo>
                    <a:pt x="1635664" y="942339"/>
                    <a:pt x="1635664" y="942339"/>
                    <a:pt x="1635664" y="937692"/>
                  </a:cubicBezTo>
                  <a:cubicBezTo>
                    <a:pt x="1635664" y="937692"/>
                    <a:pt x="1635664" y="937692"/>
                    <a:pt x="1640279" y="937692"/>
                  </a:cubicBezTo>
                  <a:cubicBezTo>
                    <a:pt x="1640279" y="937692"/>
                    <a:pt x="1640279" y="937692"/>
                    <a:pt x="1640279" y="933045"/>
                  </a:cubicBezTo>
                  <a:cubicBezTo>
                    <a:pt x="1640279" y="933045"/>
                    <a:pt x="1640279" y="933045"/>
                    <a:pt x="1635664" y="933045"/>
                  </a:cubicBezTo>
                  <a:cubicBezTo>
                    <a:pt x="1635664" y="933045"/>
                    <a:pt x="1635664" y="933045"/>
                    <a:pt x="1635664" y="928398"/>
                  </a:cubicBezTo>
                  <a:cubicBezTo>
                    <a:pt x="1635664" y="928398"/>
                    <a:pt x="1635664" y="928398"/>
                    <a:pt x="1635664" y="923751"/>
                  </a:cubicBezTo>
                  <a:cubicBezTo>
                    <a:pt x="1635664" y="923751"/>
                    <a:pt x="1635664" y="923751"/>
                    <a:pt x="1631050" y="923751"/>
                  </a:cubicBezTo>
                  <a:cubicBezTo>
                    <a:pt x="1631050" y="923751"/>
                    <a:pt x="1631050" y="923751"/>
                    <a:pt x="1631050" y="928398"/>
                  </a:cubicBezTo>
                  <a:cubicBezTo>
                    <a:pt x="1631050" y="928398"/>
                    <a:pt x="1631050" y="928398"/>
                    <a:pt x="1631050" y="933045"/>
                  </a:cubicBezTo>
                  <a:cubicBezTo>
                    <a:pt x="1631050" y="937692"/>
                    <a:pt x="1631050" y="937692"/>
                    <a:pt x="1631050" y="937692"/>
                  </a:cubicBezTo>
                  <a:cubicBezTo>
                    <a:pt x="1631050" y="937692"/>
                    <a:pt x="1631050" y="937692"/>
                    <a:pt x="1626435" y="937692"/>
                  </a:cubicBezTo>
                  <a:cubicBezTo>
                    <a:pt x="1626435" y="937692"/>
                    <a:pt x="1626435" y="937692"/>
                    <a:pt x="1626435" y="946986"/>
                  </a:cubicBezTo>
                  <a:cubicBezTo>
                    <a:pt x="1626435" y="946986"/>
                    <a:pt x="1626435" y="946986"/>
                    <a:pt x="1626435" y="951633"/>
                  </a:cubicBezTo>
                  <a:cubicBezTo>
                    <a:pt x="1626435" y="951633"/>
                    <a:pt x="1626435" y="951633"/>
                    <a:pt x="1626435" y="956280"/>
                  </a:cubicBezTo>
                  <a:cubicBezTo>
                    <a:pt x="1621821" y="956280"/>
                    <a:pt x="1621821" y="956280"/>
                    <a:pt x="1621821" y="956280"/>
                  </a:cubicBezTo>
                  <a:cubicBezTo>
                    <a:pt x="1621821" y="956280"/>
                    <a:pt x="1621821" y="956280"/>
                    <a:pt x="1621821" y="960927"/>
                  </a:cubicBezTo>
                  <a:cubicBezTo>
                    <a:pt x="1621821" y="960927"/>
                    <a:pt x="1621821" y="960927"/>
                    <a:pt x="1617206" y="960927"/>
                  </a:cubicBezTo>
                  <a:cubicBezTo>
                    <a:pt x="1617206" y="965574"/>
                    <a:pt x="1617206" y="965574"/>
                    <a:pt x="1617206" y="965574"/>
                  </a:cubicBezTo>
                  <a:cubicBezTo>
                    <a:pt x="1617206" y="965574"/>
                    <a:pt x="1617206" y="965574"/>
                    <a:pt x="1621821" y="965574"/>
                  </a:cubicBezTo>
                  <a:cubicBezTo>
                    <a:pt x="1621821" y="965574"/>
                    <a:pt x="1621821" y="965574"/>
                    <a:pt x="1626435" y="965574"/>
                  </a:cubicBezTo>
                  <a:cubicBezTo>
                    <a:pt x="1626435" y="965574"/>
                    <a:pt x="1626435" y="965574"/>
                    <a:pt x="1626435" y="960927"/>
                  </a:cubicBezTo>
                  <a:cubicBezTo>
                    <a:pt x="1626435" y="956280"/>
                    <a:pt x="1626435" y="956280"/>
                    <a:pt x="1626435" y="956280"/>
                  </a:cubicBezTo>
                  <a:cubicBezTo>
                    <a:pt x="1631050" y="956280"/>
                    <a:pt x="1631050" y="956280"/>
                    <a:pt x="1631050" y="956280"/>
                  </a:cubicBezTo>
                  <a:cubicBezTo>
                    <a:pt x="1631050" y="956280"/>
                    <a:pt x="1631050" y="956280"/>
                    <a:pt x="1635664" y="956280"/>
                  </a:cubicBezTo>
                  <a:cubicBezTo>
                    <a:pt x="1635664" y="956280"/>
                    <a:pt x="1635664" y="956280"/>
                    <a:pt x="1635664" y="960927"/>
                  </a:cubicBezTo>
                  <a:cubicBezTo>
                    <a:pt x="1635664" y="960927"/>
                    <a:pt x="1635664" y="960927"/>
                    <a:pt x="1631050" y="960927"/>
                  </a:cubicBezTo>
                  <a:cubicBezTo>
                    <a:pt x="1631050" y="960927"/>
                    <a:pt x="1631050" y="960927"/>
                    <a:pt x="1631050" y="965574"/>
                  </a:cubicBezTo>
                  <a:cubicBezTo>
                    <a:pt x="1631050" y="965574"/>
                    <a:pt x="1631050" y="965574"/>
                    <a:pt x="1631050" y="970221"/>
                  </a:cubicBezTo>
                  <a:cubicBezTo>
                    <a:pt x="1631050" y="970221"/>
                    <a:pt x="1631050" y="970221"/>
                    <a:pt x="1626435" y="970221"/>
                  </a:cubicBezTo>
                  <a:cubicBezTo>
                    <a:pt x="1626435" y="970221"/>
                    <a:pt x="1626435" y="970221"/>
                    <a:pt x="1626435" y="974868"/>
                  </a:cubicBezTo>
                  <a:cubicBezTo>
                    <a:pt x="1626435" y="974868"/>
                    <a:pt x="1626435" y="974868"/>
                    <a:pt x="1626435" y="979516"/>
                  </a:cubicBezTo>
                  <a:cubicBezTo>
                    <a:pt x="1626435" y="979516"/>
                    <a:pt x="1626435" y="979516"/>
                    <a:pt x="1621821" y="979516"/>
                  </a:cubicBezTo>
                  <a:cubicBezTo>
                    <a:pt x="1621821" y="979516"/>
                    <a:pt x="1621821" y="979516"/>
                    <a:pt x="1617206" y="979516"/>
                  </a:cubicBezTo>
                  <a:cubicBezTo>
                    <a:pt x="1617206" y="979516"/>
                    <a:pt x="1617206" y="979516"/>
                    <a:pt x="1617206" y="974868"/>
                  </a:cubicBezTo>
                  <a:cubicBezTo>
                    <a:pt x="1621821" y="974868"/>
                    <a:pt x="1621821" y="974868"/>
                    <a:pt x="1621821" y="974868"/>
                  </a:cubicBezTo>
                  <a:cubicBezTo>
                    <a:pt x="1621821" y="974868"/>
                    <a:pt x="1621821" y="974868"/>
                    <a:pt x="1621821" y="970221"/>
                  </a:cubicBezTo>
                  <a:cubicBezTo>
                    <a:pt x="1621821" y="970221"/>
                    <a:pt x="1621821" y="970221"/>
                    <a:pt x="1617206" y="970221"/>
                  </a:cubicBezTo>
                  <a:cubicBezTo>
                    <a:pt x="1612592" y="970221"/>
                    <a:pt x="1612592" y="970221"/>
                    <a:pt x="1612592" y="970221"/>
                  </a:cubicBezTo>
                  <a:cubicBezTo>
                    <a:pt x="1612592" y="970221"/>
                    <a:pt x="1612592" y="970221"/>
                    <a:pt x="1612592" y="974868"/>
                  </a:cubicBezTo>
                  <a:cubicBezTo>
                    <a:pt x="1612592" y="974868"/>
                    <a:pt x="1612592" y="974868"/>
                    <a:pt x="1612592" y="979516"/>
                  </a:cubicBezTo>
                  <a:cubicBezTo>
                    <a:pt x="1612592" y="979516"/>
                    <a:pt x="1612592" y="979516"/>
                    <a:pt x="1612592" y="984163"/>
                  </a:cubicBezTo>
                  <a:cubicBezTo>
                    <a:pt x="1612592" y="984163"/>
                    <a:pt x="1612592" y="984163"/>
                    <a:pt x="1617206" y="984163"/>
                  </a:cubicBezTo>
                  <a:cubicBezTo>
                    <a:pt x="1617206" y="984163"/>
                    <a:pt x="1617206" y="984163"/>
                    <a:pt x="1617206" y="988810"/>
                  </a:cubicBezTo>
                  <a:cubicBezTo>
                    <a:pt x="1617206" y="988810"/>
                    <a:pt x="1617206" y="988810"/>
                    <a:pt x="1617206" y="993457"/>
                  </a:cubicBezTo>
                  <a:cubicBezTo>
                    <a:pt x="1612592" y="993457"/>
                    <a:pt x="1612592" y="993457"/>
                    <a:pt x="1612592" y="993457"/>
                  </a:cubicBezTo>
                  <a:cubicBezTo>
                    <a:pt x="1612592" y="993457"/>
                    <a:pt x="1612592" y="993457"/>
                    <a:pt x="1612592" y="998104"/>
                  </a:cubicBezTo>
                  <a:cubicBezTo>
                    <a:pt x="1612592" y="998104"/>
                    <a:pt x="1612592" y="998104"/>
                    <a:pt x="1612592" y="1002751"/>
                  </a:cubicBezTo>
                  <a:cubicBezTo>
                    <a:pt x="1612592" y="1002751"/>
                    <a:pt x="1612592" y="1002751"/>
                    <a:pt x="1607977" y="1002751"/>
                  </a:cubicBezTo>
                  <a:cubicBezTo>
                    <a:pt x="1607977" y="1002751"/>
                    <a:pt x="1607977" y="1002751"/>
                    <a:pt x="1607977" y="1007398"/>
                  </a:cubicBezTo>
                  <a:cubicBezTo>
                    <a:pt x="1607977" y="1012045"/>
                    <a:pt x="1607977" y="1012045"/>
                    <a:pt x="1607977" y="1012045"/>
                  </a:cubicBezTo>
                  <a:cubicBezTo>
                    <a:pt x="1607977" y="1012045"/>
                    <a:pt x="1607977" y="1012045"/>
                    <a:pt x="1603363" y="1012045"/>
                  </a:cubicBezTo>
                  <a:cubicBezTo>
                    <a:pt x="1603363" y="1012045"/>
                    <a:pt x="1603363" y="1012045"/>
                    <a:pt x="1598748" y="1012045"/>
                  </a:cubicBezTo>
                  <a:cubicBezTo>
                    <a:pt x="1598748" y="1012045"/>
                    <a:pt x="1598748" y="1012045"/>
                    <a:pt x="1598748" y="1016692"/>
                  </a:cubicBezTo>
                  <a:cubicBezTo>
                    <a:pt x="1598748" y="1016692"/>
                    <a:pt x="1598748" y="1016692"/>
                    <a:pt x="1598748" y="1021339"/>
                  </a:cubicBezTo>
                  <a:cubicBezTo>
                    <a:pt x="1598748" y="1021339"/>
                    <a:pt x="1598748" y="1021339"/>
                    <a:pt x="1594134" y="1021339"/>
                  </a:cubicBezTo>
                  <a:cubicBezTo>
                    <a:pt x="1594134" y="1021339"/>
                    <a:pt x="1594134" y="1021339"/>
                    <a:pt x="1594134" y="1025986"/>
                  </a:cubicBezTo>
                  <a:cubicBezTo>
                    <a:pt x="1594134" y="1025986"/>
                    <a:pt x="1594134" y="1025986"/>
                    <a:pt x="1594134" y="1030633"/>
                  </a:cubicBezTo>
                  <a:cubicBezTo>
                    <a:pt x="1594134" y="1030633"/>
                    <a:pt x="1594134" y="1030633"/>
                    <a:pt x="1589519" y="1030633"/>
                  </a:cubicBezTo>
                  <a:cubicBezTo>
                    <a:pt x="1589519" y="1030633"/>
                    <a:pt x="1589519" y="1030633"/>
                    <a:pt x="1589519" y="1035280"/>
                  </a:cubicBezTo>
                  <a:cubicBezTo>
                    <a:pt x="1589519" y="1035280"/>
                    <a:pt x="1589519" y="1035280"/>
                    <a:pt x="1589519" y="1039927"/>
                  </a:cubicBezTo>
                  <a:cubicBezTo>
                    <a:pt x="1589519" y="1039927"/>
                    <a:pt x="1589519" y="1039927"/>
                    <a:pt x="1584905" y="1039927"/>
                  </a:cubicBezTo>
                  <a:cubicBezTo>
                    <a:pt x="1584905" y="1039927"/>
                    <a:pt x="1584905" y="1039927"/>
                    <a:pt x="1584905" y="1044574"/>
                  </a:cubicBezTo>
                  <a:cubicBezTo>
                    <a:pt x="1584905" y="1044574"/>
                    <a:pt x="1584905" y="1044574"/>
                    <a:pt x="1580290" y="1044574"/>
                  </a:cubicBezTo>
                  <a:cubicBezTo>
                    <a:pt x="1580290" y="1044574"/>
                    <a:pt x="1580290" y="1044574"/>
                    <a:pt x="1580290" y="1049221"/>
                  </a:cubicBezTo>
                  <a:cubicBezTo>
                    <a:pt x="1580290" y="1049221"/>
                    <a:pt x="1580290" y="1049221"/>
                    <a:pt x="1575676" y="1049221"/>
                  </a:cubicBezTo>
                  <a:cubicBezTo>
                    <a:pt x="1575676" y="1053868"/>
                    <a:pt x="1575676" y="1053868"/>
                    <a:pt x="1575676" y="1053868"/>
                  </a:cubicBezTo>
                  <a:cubicBezTo>
                    <a:pt x="1575676" y="1053868"/>
                    <a:pt x="1575676" y="1053868"/>
                    <a:pt x="1571061" y="1053868"/>
                  </a:cubicBezTo>
                  <a:cubicBezTo>
                    <a:pt x="1571061" y="1058515"/>
                    <a:pt x="1571061" y="1058515"/>
                    <a:pt x="1571061" y="1058515"/>
                  </a:cubicBezTo>
                  <a:cubicBezTo>
                    <a:pt x="1571061" y="1058515"/>
                    <a:pt x="1571061" y="1058515"/>
                    <a:pt x="1571061" y="1063162"/>
                  </a:cubicBezTo>
                  <a:cubicBezTo>
                    <a:pt x="1571061" y="1063162"/>
                    <a:pt x="1571061" y="1063162"/>
                    <a:pt x="1566447" y="1063162"/>
                  </a:cubicBezTo>
                  <a:cubicBezTo>
                    <a:pt x="1566447" y="1063162"/>
                    <a:pt x="1566447" y="1063162"/>
                    <a:pt x="1566447" y="1067809"/>
                  </a:cubicBezTo>
                  <a:cubicBezTo>
                    <a:pt x="1566447" y="1067809"/>
                    <a:pt x="1566447" y="1067809"/>
                    <a:pt x="1566447" y="1072456"/>
                  </a:cubicBezTo>
                  <a:cubicBezTo>
                    <a:pt x="1566447" y="1072456"/>
                    <a:pt x="1566447" y="1072456"/>
                    <a:pt x="1561832" y="1072456"/>
                  </a:cubicBezTo>
                  <a:cubicBezTo>
                    <a:pt x="1561832" y="1072456"/>
                    <a:pt x="1561832" y="1072456"/>
                    <a:pt x="1561832" y="1077103"/>
                  </a:cubicBezTo>
                  <a:cubicBezTo>
                    <a:pt x="1561832" y="1077103"/>
                    <a:pt x="1561832" y="1077103"/>
                    <a:pt x="1557218" y="1077103"/>
                  </a:cubicBezTo>
                  <a:cubicBezTo>
                    <a:pt x="1557218" y="1077103"/>
                    <a:pt x="1557218" y="1077103"/>
                    <a:pt x="1557218" y="1081751"/>
                  </a:cubicBezTo>
                  <a:cubicBezTo>
                    <a:pt x="1557218" y="1081751"/>
                    <a:pt x="1557218" y="1081751"/>
                    <a:pt x="1557218" y="1086398"/>
                  </a:cubicBezTo>
                  <a:cubicBezTo>
                    <a:pt x="1557218" y="1086398"/>
                    <a:pt x="1557218" y="1086398"/>
                    <a:pt x="1552603" y="1086398"/>
                  </a:cubicBezTo>
                  <a:cubicBezTo>
                    <a:pt x="1552603" y="1091045"/>
                    <a:pt x="1552603" y="1091045"/>
                    <a:pt x="1552603" y="1091045"/>
                  </a:cubicBezTo>
                  <a:cubicBezTo>
                    <a:pt x="1552603" y="1091045"/>
                    <a:pt x="1552603" y="1091045"/>
                    <a:pt x="1552603" y="1095692"/>
                  </a:cubicBezTo>
                  <a:cubicBezTo>
                    <a:pt x="1547989" y="1095692"/>
                    <a:pt x="1547989" y="1095692"/>
                    <a:pt x="1547989" y="1095692"/>
                  </a:cubicBezTo>
                  <a:cubicBezTo>
                    <a:pt x="1547989" y="1095692"/>
                    <a:pt x="1547989" y="1095692"/>
                    <a:pt x="1543374" y="1095692"/>
                  </a:cubicBezTo>
                  <a:cubicBezTo>
                    <a:pt x="1543374" y="1095692"/>
                    <a:pt x="1543374" y="1095692"/>
                    <a:pt x="1543374" y="1100339"/>
                  </a:cubicBezTo>
                  <a:cubicBezTo>
                    <a:pt x="1543374" y="1104986"/>
                    <a:pt x="1543374" y="1104986"/>
                    <a:pt x="1543374" y="1104986"/>
                  </a:cubicBezTo>
                  <a:cubicBezTo>
                    <a:pt x="1543374" y="1104986"/>
                    <a:pt x="1543374" y="1104986"/>
                    <a:pt x="1538760" y="1104986"/>
                  </a:cubicBezTo>
                  <a:cubicBezTo>
                    <a:pt x="1538760" y="1104986"/>
                    <a:pt x="1538760" y="1104986"/>
                    <a:pt x="1538760" y="1109633"/>
                  </a:cubicBezTo>
                  <a:cubicBezTo>
                    <a:pt x="1538760" y="1109633"/>
                    <a:pt x="1538760" y="1109633"/>
                    <a:pt x="1534145" y="1109633"/>
                  </a:cubicBezTo>
                  <a:cubicBezTo>
                    <a:pt x="1534145" y="1109633"/>
                    <a:pt x="1534145" y="1109633"/>
                    <a:pt x="1534145" y="1114280"/>
                  </a:cubicBezTo>
                  <a:cubicBezTo>
                    <a:pt x="1534145" y="1114280"/>
                    <a:pt x="1534145" y="1114280"/>
                    <a:pt x="1529530" y="1114280"/>
                  </a:cubicBezTo>
                  <a:cubicBezTo>
                    <a:pt x="1529530" y="1114280"/>
                    <a:pt x="1529530" y="1114280"/>
                    <a:pt x="1529530" y="1118927"/>
                  </a:cubicBezTo>
                  <a:cubicBezTo>
                    <a:pt x="1524916" y="1118927"/>
                    <a:pt x="1524916" y="1118927"/>
                    <a:pt x="1524916" y="1118927"/>
                  </a:cubicBezTo>
                  <a:cubicBezTo>
                    <a:pt x="1524916" y="1118927"/>
                    <a:pt x="1524916" y="1118927"/>
                    <a:pt x="1524916" y="1123574"/>
                  </a:cubicBezTo>
                  <a:cubicBezTo>
                    <a:pt x="1524916" y="1123574"/>
                    <a:pt x="1524916" y="1123574"/>
                    <a:pt x="1524916" y="1128221"/>
                  </a:cubicBezTo>
                  <a:cubicBezTo>
                    <a:pt x="1524916" y="1128221"/>
                    <a:pt x="1524916" y="1128221"/>
                    <a:pt x="1520301" y="1128221"/>
                  </a:cubicBezTo>
                  <a:cubicBezTo>
                    <a:pt x="1520301" y="1128221"/>
                    <a:pt x="1520301" y="1128221"/>
                    <a:pt x="1520301" y="1132868"/>
                  </a:cubicBezTo>
                  <a:cubicBezTo>
                    <a:pt x="1520301" y="1132868"/>
                    <a:pt x="1520301" y="1132868"/>
                    <a:pt x="1515687" y="1132868"/>
                  </a:cubicBezTo>
                  <a:cubicBezTo>
                    <a:pt x="1515687" y="1132868"/>
                    <a:pt x="1515687" y="1132868"/>
                    <a:pt x="1515687" y="1137515"/>
                  </a:cubicBezTo>
                  <a:cubicBezTo>
                    <a:pt x="1515687" y="1137515"/>
                    <a:pt x="1515687" y="1137515"/>
                    <a:pt x="1515687" y="1142162"/>
                  </a:cubicBezTo>
                  <a:cubicBezTo>
                    <a:pt x="1515687" y="1142162"/>
                    <a:pt x="1515687" y="1142162"/>
                    <a:pt x="1511072" y="1142162"/>
                  </a:cubicBezTo>
                  <a:cubicBezTo>
                    <a:pt x="1511072" y="1142162"/>
                    <a:pt x="1511072" y="1142162"/>
                    <a:pt x="1511072" y="1146809"/>
                  </a:cubicBezTo>
                  <a:cubicBezTo>
                    <a:pt x="1511072" y="1146809"/>
                    <a:pt x="1511072" y="1146809"/>
                    <a:pt x="1506458" y="1146809"/>
                  </a:cubicBezTo>
                  <a:cubicBezTo>
                    <a:pt x="1506458" y="1146809"/>
                    <a:pt x="1506458" y="1151456"/>
                    <a:pt x="1506458" y="1151456"/>
                  </a:cubicBezTo>
                  <a:cubicBezTo>
                    <a:pt x="1506458" y="1151456"/>
                    <a:pt x="1506458" y="1151456"/>
                    <a:pt x="1506458" y="1156103"/>
                  </a:cubicBezTo>
                  <a:cubicBezTo>
                    <a:pt x="1501843" y="1156103"/>
                    <a:pt x="1501843" y="1156103"/>
                    <a:pt x="1501843" y="1156103"/>
                  </a:cubicBezTo>
                  <a:cubicBezTo>
                    <a:pt x="1501843" y="1156103"/>
                    <a:pt x="1501843" y="1156103"/>
                    <a:pt x="1501843" y="1160750"/>
                  </a:cubicBezTo>
                  <a:cubicBezTo>
                    <a:pt x="1501843" y="1160750"/>
                    <a:pt x="1501843" y="1160750"/>
                    <a:pt x="1497229" y="1160750"/>
                  </a:cubicBezTo>
                  <a:cubicBezTo>
                    <a:pt x="1497229" y="1160750"/>
                    <a:pt x="1497229" y="1160750"/>
                    <a:pt x="1497229" y="1165397"/>
                  </a:cubicBezTo>
                  <a:cubicBezTo>
                    <a:pt x="1497229" y="1165397"/>
                    <a:pt x="1497229" y="1165397"/>
                    <a:pt x="1492614" y="1165397"/>
                  </a:cubicBezTo>
                  <a:cubicBezTo>
                    <a:pt x="1492614" y="1165397"/>
                    <a:pt x="1492614" y="1165397"/>
                    <a:pt x="1492614" y="1170044"/>
                  </a:cubicBezTo>
                  <a:cubicBezTo>
                    <a:pt x="1492614" y="1170044"/>
                    <a:pt x="1492614" y="1170044"/>
                    <a:pt x="1488000" y="1170044"/>
                  </a:cubicBezTo>
                  <a:cubicBezTo>
                    <a:pt x="1488000" y="1170044"/>
                    <a:pt x="1488000" y="1170044"/>
                    <a:pt x="1488000" y="1174691"/>
                  </a:cubicBezTo>
                  <a:cubicBezTo>
                    <a:pt x="1483385" y="1174691"/>
                    <a:pt x="1483385" y="1174691"/>
                    <a:pt x="1483385" y="1174691"/>
                  </a:cubicBezTo>
                  <a:cubicBezTo>
                    <a:pt x="1483385" y="1174691"/>
                    <a:pt x="1483385" y="1179338"/>
                    <a:pt x="1483385" y="1179338"/>
                  </a:cubicBezTo>
                  <a:cubicBezTo>
                    <a:pt x="1478771" y="1179338"/>
                    <a:pt x="1478771" y="1179338"/>
                    <a:pt x="1478771" y="1179338"/>
                  </a:cubicBezTo>
                  <a:cubicBezTo>
                    <a:pt x="1478771" y="1179338"/>
                    <a:pt x="1478771" y="1179338"/>
                    <a:pt x="1478771" y="1183986"/>
                  </a:cubicBezTo>
                  <a:cubicBezTo>
                    <a:pt x="1478771" y="1183986"/>
                    <a:pt x="1478771" y="1183986"/>
                    <a:pt x="1478771" y="1188633"/>
                  </a:cubicBezTo>
                  <a:cubicBezTo>
                    <a:pt x="1474156" y="1188633"/>
                    <a:pt x="1474156" y="1188633"/>
                    <a:pt x="1474156" y="1188633"/>
                  </a:cubicBezTo>
                  <a:cubicBezTo>
                    <a:pt x="1474156" y="1188633"/>
                    <a:pt x="1474156" y="1188633"/>
                    <a:pt x="1469542" y="1188633"/>
                  </a:cubicBezTo>
                  <a:cubicBezTo>
                    <a:pt x="1469542" y="1188633"/>
                    <a:pt x="1469542" y="1188633"/>
                    <a:pt x="1469542" y="1193280"/>
                  </a:cubicBezTo>
                  <a:cubicBezTo>
                    <a:pt x="1469542" y="1193280"/>
                    <a:pt x="1469542" y="1193280"/>
                    <a:pt x="1469542" y="1197927"/>
                  </a:cubicBezTo>
                  <a:cubicBezTo>
                    <a:pt x="1469542" y="1197927"/>
                    <a:pt x="1469542" y="1197927"/>
                    <a:pt x="1464927" y="1197927"/>
                  </a:cubicBezTo>
                  <a:cubicBezTo>
                    <a:pt x="1464927" y="1197927"/>
                    <a:pt x="1464927" y="1197927"/>
                    <a:pt x="1464927" y="1202574"/>
                  </a:cubicBezTo>
                  <a:cubicBezTo>
                    <a:pt x="1464927" y="1202574"/>
                    <a:pt x="1464927" y="1202574"/>
                    <a:pt x="1460313" y="1202574"/>
                  </a:cubicBezTo>
                  <a:cubicBezTo>
                    <a:pt x="1460313" y="1202574"/>
                    <a:pt x="1460313" y="1202574"/>
                    <a:pt x="1460313" y="1207221"/>
                  </a:cubicBezTo>
                  <a:cubicBezTo>
                    <a:pt x="1460313" y="1207221"/>
                    <a:pt x="1460313" y="1207221"/>
                    <a:pt x="1460313" y="1211868"/>
                  </a:cubicBezTo>
                  <a:cubicBezTo>
                    <a:pt x="1460313" y="1211868"/>
                    <a:pt x="1460313" y="1211868"/>
                    <a:pt x="1460313" y="1216515"/>
                  </a:cubicBezTo>
                  <a:cubicBezTo>
                    <a:pt x="1455698" y="1216515"/>
                    <a:pt x="1455698" y="1216515"/>
                    <a:pt x="1455698" y="1216515"/>
                  </a:cubicBezTo>
                  <a:cubicBezTo>
                    <a:pt x="1455698" y="1216515"/>
                    <a:pt x="1455698" y="1216515"/>
                    <a:pt x="1455698" y="1221162"/>
                  </a:cubicBezTo>
                  <a:cubicBezTo>
                    <a:pt x="1455698" y="1221162"/>
                    <a:pt x="1455698" y="1221162"/>
                    <a:pt x="1451084" y="1221162"/>
                  </a:cubicBezTo>
                  <a:cubicBezTo>
                    <a:pt x="1451084" y="1225809"/>
                    <a:pt x="1451084" y="1225809"/>
                    <a:pt x="1451084" y="1225809"/>
                  </a:cubicBezTo>
                  <a:cubicBezTo>
                    <a:pt x="1451084" y="1225809"/>
                    <a:pt x="1451084" y="1225809"/>
                    <a:pt x="1446469" y="1225809"/>
                  </a:cubicBezTo>
                  <a:cubicBezTo>
                    <a:pt x="1446469" y="1225809"/>
                    <a:pt x="1446469" y="1225809"/>
                    <a:pt x="1446469" y="1230456"/>
                  </a:cubicBezTo>
                  <a:cubicBezTo>
                    <a:pt x="1446469" y="1230456"/>
                    <a:pt x="1446469" y="1230456"/>
                    <a:pt x="1441855" y="1230456"/>
                  </a:cubicBezTo>
                  <a:cubicBezTo>
                    <a:pt x="1441855" y="1230456"/>
                    <a:pt x="1441855" y="1230456"/>
                    <a:pt x="1441855" y="1235103"/>
                  </a:cubicBezTo>
                  <a:cubicBezTo>
                    <a:pt x="1441855" y="1235103"/>
                    <a:pt x="1441855" y="1235103"/>
                    <a:pt x="1441855" y="1239750"/>
                  </a:cubicBezTo>
                  <a:cubicBezTo>
                    <a:pt x="1441855" y="1239750"/>
                    <a:pt x="1441855" y="1239750"/>
                    <a:pt x="1437240" y="1239750"/>
                  </a:cubicBezTo>
                  <a:cubicBezTo>
                    <a:pt x="1437240" y="1239750"/>
                    <a:pt x="1437240" y="1239750"/>
                    <a:pt x="1432626" y="1239750"/>
                  </a:cubicBezTo>
                  <a:cubicBezTo>
                    <a:pt x="1432626" y="1239750"/>
                    <a:pt x="1432626" y="1239750"/>
                    <a:pt x="1432626" y="1244397"/>
                  </a:cubicBezTo>
                  <a:cubicBezTo>
                    <a:pt x="1432626" y="1244397"/>
                    <a:pt x="1432626" y="1244397"/>
                    <a:pt x="1428011" y="1244397"/>
                  </a:cubicBezTo>
                  <a:cubicBezTo>
                    <a:pt x="1428011" y="1244397"/>
                    <a:pt x="1428011" y="1244397"/>
                    <a:pt x="1423397" y="1244397"/>
                  </a:cubicBezTo>
                  <a:cubicBezTo>
                    <a:pt x="1423397" y="1244397"/>
                    <a:pt x="1423397" y="1244397"/>
                    <a:pt x="1418782" y="1244397"/>
                  </a:cubicBezTo>
                  <a:cubicBezTo>
                    <a:pt x="1418782" y="1244397"/>
                    <a:pt x="1418782" y="1244397"/>
                    <a:pt x="1418782" y="1249044"/>
                  </a:cubicBezTo>
                  <a:cubicBezTo>
                    <a:pt x="1418782" y="1249044"/>
                    <a:pt x="1418782" y="1249044"/>
                    <a:pt x="1414168" y="1249044"/>
                  </a:cubicBezTo>
                  <a:cubicBezTo>
                    <a:pt x="1414168" y="1249044"/>
                    <a:pt x="1414168" y="1249044"/>
                    <a:pt x="1409553" y="1249044"/>
                  </a:cubicBezTo>
                  <a:cubicBezTo>
                    <a:pt x="1409553" y="1249044"/>
                    <a:pt x="1409553" y="1249044"/>
                    <a:pt x="1404939" y="1249044"/>
                  </a:cubicBezTo>
                  <a:cubicBezTo>
                    <a:pt x="1404939" y="1249044"/>
                    <a:pt x="1404939" y="1249044"/>
                    <a:pt x="1400324" y="1249044"/>
                  </a:cubicBezTo>
                  <a:cubicBezTo>
                    <a:pt x="1400324" y="1249044"/>
                    <a:pt x="1400324" y="1249044"/>
                    <a:pt x="1395709" y="1249044"/>
                  </a:cubicBezTo>
                  <a:cubicBezTo>
                    <a:pt x="1395709" y="1249044"/>
                    <a:pt x="1395709" y="1249044"/>
                    <a:pt x="1391095" y="1249044"/>
                  </a:cubicBezTo>
                  <a:cubicBezTo>
                    <a:pt x="1391095" y="1244397"/>
                    <a:pt x="1391095" y="1244397"/>
                    <a:pt x="1391095" y="1244397"/>
                  </a:cubicBezTo>
                  <a:cubicBezTo>
                    <a:pt x="1391095" y="1244397"/>
                    <a:pt x="1391095" y="1244397"/>
                    <a:pt x="1386480" y="1244397"/>
                  </a:cubicBezTo>
                  <a:cubicBezTo>
                    <a:pt x="1386480" y="1244397"/>
                    <a:pt x="1386480" y="1244397"/>
                    <a:pt x="1381866" y="1244397"/>
                  </a:cubicBezTo>
                  <a:cubicBezTo>
                    <a:pt x="1381866" y="1239750"/>
                    <a:pt x="1381866" y="1239750"/>
                    <a:pt x="1381866" y="1239750"/>
                  </a:cubicBezTo>
                  <a:cubicBezTo>
                    <a:pt x="1381866" y="1239750"/>
                    <a:pt x="1381866" y="1239750"/>
                    <a:pt x="1377251" y="1239750"/>
                  </a:cubicBezTo>
                  <a:cubicBezTo>
                    <a:pt x="1377251" y="1239750"/>
                    <a:pt x="1377251" y="1239750"/>
                    <a:pt x="1372637" y="1239750"/>
                  </a:cubicBezTo>
                  <a:cubicBezTo>
                    <a:pt x="1372637" y="1239750"/>
                    <a:pt x="1372637" y="1239750"/>
                    <a:pt x="1372637" y="1235103"/>
                  </a:cubicBezTo>
                  <a:cubicBezTo>
                    <a:pt x="1368022" y="1235103"/>
                    <a:pt x="1368022" y="1235103"/>
                    <a:pt x="1368022" y="1235103"/>
                  </a:cubicBezTo>
                  <a:cubicBezTo>
                    <a:pt x="1368022" y="1235103"/>
                    <a:pt x="1368022" y="1235103"/>
                    <a:pt x="1368022" y="1230456"/>
                  </a:cubicBezTo>
                  <a:cubicBezTo>
                    <a:pt x="1368022" y="1230456"/>
                    <a:pt x="1368022" y="1230456"/>
                    <a:pt x="1363408" y="1230456"/>
                  </a:cubicBezTo>
                  <a:cubicBezTo>
                    <a:pt x="1363408" y="1230456"/>
                    <a:pt x="1363408" y="1230456"/>
                    <a:pt x="1363408" y="1225809"/>
                  </a:cubicBezTo>
                  <a:cubicBezTo>
                    <a:pt x="1363408" y="1225809"/>
                    <a:pt x="1363408" y="1225809"/>
                    <a:pt x="1358793" y="1225809"/>
                  </a:cubicBezTo>
                  <a:cubicBezTo>
                    <a:pt x="1358793" y="1225809"/>
                    <a:pt x="1358793" y="1225809"/>
                    <a:pt x="1358793" y="1221162"/>
                  </a:cubicBezTo>
                  <a:cubicBezTo>
                    <a:pt x="1358793" y="1221162"/>
                    <a:pt x="1358793" y="1221162"/>
                    <a:pt x="1354179" y="1221162"/>
                  </a:cubicBezTo>
                  <a:cubicBezTo>
                    <a:pt x="1354179" y="1216515"/>
                    <a:pt x="1354179" y="1216515"/>
                    <a:pt x="1354179" y="1216515"/>
                  </a:cubicBezTo>
                  <a:cubicBezTo>
                    <a:pt x="1354179" y="1216515"/>
                    <a:pt x="1354179" y="1216515"/>
                    <a:pt x="1354179" y="1211868"/>
                  </a:cubicBezTo>
                  <a:cubicBezTo>
                    <a:pt x="1349564" y="1211868"/>
                    <a:pt x="1349564" y="1211868"/>
                    <a:pt x="1349564" y="1211868"/>
                  </a:cubicBezTo>
                  <a:cubicBezTo>
                    <a:pt x="1349564" y="1211868"/>
                    <a:pt x="1349564" y="1211868"/>
                    <a:pt x="1349564" y="1207221"/>
                  </a:cubicBezTo>
                  <a:cubicBezTo>
                    <a:pt x="1349564" y="1207221"/>
                    <a:pt x="1349564" y="1207221"/>
                    <a:pt x="1349564" y="1193280"/>
                  </a:cubicBezTo>
                  <a:cubicBezTo>
                    <a:pt x="1349564" y="1188633"/>
                    <a:pt x="1349564" y="1188633"/>
                    <a:pt x="1349564" y="1188633"/>
                  </a:cubicBezTo>
                  <a:cubicBezTo>
                    <a:pt x="1349564" y="1188633"/>
                    <a:pt x="1349564" y="1188633"/>
                    <a:pt x="1349564" y="1183986"/>
                  </a:cubicBezTo>
                  <a:cubicBezTo>
                    <a:pt x="1349564" y="1183986"/>
                    <a:pt x="1349564" y="1183986"/>
                    <a:pt x="1349564" y="1179338"/>
                  </a:cubicBezTo>
                  <a:cubicBezTo>
                    <a:pt x="1349564" y="1179338"/>
                    <a:pt x="1349564" y="1179338"/>
                    <a:pt x="1349564" y="1174691"/>
                  </a:cubicBezTo>
                  <a:cubicBezTo>
                    <a:pt x="1349564" y="1170044"/>
                    <a:pt x="1349564" y="1170044"/>
                    <a:pt x="1349564" y="1170044"/>
                  </a:cubicBezTo>
                  <a:cubicBezTo>
                    <a:pt x="1349564" y="1170044"/>
                    <a:pt x="1349564" y="1170044"/>
                    <a:pt x="1344950" y="1170044"/>
                  </a:cubicBezTo>
                  <a:cubicBezTo>
                    <a:pt x="1344950" y="1170044"/>
                    <a:pt x="1344950" y="1170044"/>
                    <a:pt x="1340335" y="1170044"/>
                  </a:cubicBezTo>
                  <a:cubicBezTo>
                    <a:pt x="1340335" y="1170044"/>
                    <a:pt x="1340335" y="1170044"/>
                    <a:pt x="1340335" y="1165397"/>
                  </a:cubicBezTo>
                  <a:cubicBezTo>
                    <a:pt x="1340335" y="1165397"/>
                    <a:pt x="1340335" y="1165397"/>
                    <a:pt x="1340335" y="1160750"/>
                  </a:cubicBezTo>
                  <a:cubicBezTo>
                    <a:pt x="1340335" y="1160750"/>
                    <a:pt x="1340335" y="1160750"/>
                    <a:pt x="1335721" y="1160750"/>
                  </a:cubicBezTo>
                  <a:cubicBezTo>
                    <a:pt x="1335721" y="1160750"/>
                    <a:pt x="1335721" y="1160750"/>
                    <a:pt x="1335721" y="1151456"/>
                  </a:cubicBezTo>
                  <a:cubicBezTo>
                    <a:pt x="1340335" y="1151456"/>
                    <a:pt x="1340335" y="1151456"/>
                    <a:pt x="1340335" y="1151456"/>
                  </a:cubicBezTo>
                  <a:cubicBezTo>
                    <a:pt x="1340335" y="1146809"/>
                    <a:pt x="1340335" y="1146809"/>
                    <a:pt x="1340335" y="1146809"/>
                  </a:cubicBezTo>
                  <a:cubicBezTo>
                    <a:pt x="1340335" y="1146809"/>
                    <a:pt x="1340335" y="1146809"/>
                    <a:pt x="1335721" y="1146809"/>
                  </a:cubicBezTo>
                  <a:cubicBezTo>
                    <a:pt x="1335721" y="1146809"/>
                    <a:pt x="1335721" y="1146809"/>
                    <a:pt x="1335721" y="1142162"/>
                  </a:cubicBezTo>
                  <a:cubicBezTo>
                    <a:pt x="1340335" y="1142162"/>
                    <a:pt x="1340335" y="1142162"/>
                    <a:pt x="1340335" y="1142162"/>
                  </a:cubicBezTo>
                  <a:cubicBezTo>
                    <a:pt x="1340335" y="1142162"/>
                    <a:pt x="1340335" y="1142162"/>
                    <a:pt x="1340335" y="1137515"/>
                  </a:cubicBezTo>
                  <a:cubicBezTo>
                    <a:pt x="1344950" y="1137515"/>
                    <a:pt x="1344950" y="1137515"/>
                    <a:pt x="1344950" y="1137515"/>
                  </a:cubicBezTo>
                  <a:cubicBezTo>
                    <a:pt x="1344950" y="1137515"/>
                    <a:pt x="1344950" y="1137515"/>
                    <a:pt x="1344950" y="1132868"/>
                  </a:cubicBezTo>
                  <a:cubicBezTo>
                    <a:pt x="1344950" y="1132868"/>
                    <a:pt x="1344950" y="1132868"/>
                    <a:pt x="1349564" y="1132868"/>
                  </a:cubicBezTo>
                  <a:cubicBezTo>
                    <a:pt x="1349564" y="1132868"/>
                    <a:pt x="1349564" y="1132868"/>
                    <a:pt x="1354179" y="1132868"/>
                  </a:cubicBezTo>
                  <a:cubicBezTo>
                    <a:pt x="1354179" y="1128221"/>
                    <a:pt x="1354179" y="1128221"/>
                    <a:pt x="1354179" y="1128221"/>
                  </a:cubicBezTo>
                  <a:cubicBezTo>
                    <a:pt x="1358793" y="1128221"/>
                    <a:pt x="1358793" y="1128221"/>
                    <a:pt x="1358793" y="1128221"/>
                  </a:cubicBezTo>
                  <a:cubicBezTo>
                    <a:pt x="1358793" y="1128221"/>
                    <a:pt x="1363408" y="1128221"/>
                    <a:pt x="1363408" y="1128221"/>
                  </a:cubicBezTo>
                  <a:cubicBezTo>
                    <a:pt x="1363408" y="1128221"/>
                    <a:pt x="1363408" y="1128221"/>
                    <a:pt x="1363408" y="1123574"/>
                  </a:cubicBezTo>
                  <a:cubicBezTo>
                    <a:pt x="1363408" y="1123574"/>
                    <a:pt x="1363408" y="1123574"/>
                    <a:pt x="1368022" y="1123574"/>
                  </a:cubicBezTo>
                  <a:cubicBezTo>
                    <a:pt x="1368022" y="1123574"/>
                    <a:pt x="1368022" y="1123574"/>
                    <a:pt x="1372637" y="1123574"/>
                  </a:cubicBezTo>
                  <a:cubicBezTo>
                    <a:pt x="1372637" y="1123574"/>
                    <a:pt x="1372637" y="1123574"/>
                    <a:pt x="1377251" y="1123574"/>
                  </a:cubicBezTo>
                  <a:cubicBezTo>
                    <a:pt x="1377251" y="1123574"/>
                    <a:pt x="1377251" y="1123574"/>
                    <a:pt x="1381866" y="1123574"/>
                  </a:cubicBezTo>
                  <a:cubicBezTo>
                    <a:pt x="1381866" y="1123574"/>
                    <a:pt x="1381866" y="1123574"/>
                    <a:pt x="1386480" y="1123574"/>
                  </a:cubicBezTo>
                  <a:cubicBezTo>
                    <a:pt x="1386480" y="1123574"/>
                    <a:pt x="1386480" y="1123574"/>
                    <a:pt x="1386480" y="1118927"/>
                  </a:cubicBezTo>
                  <a:cubicBezTo>
                    <a:pt x="1386480" y="1118927"/>
                    <a:pt x="1386480" y="1118927"/>
                    <a:pt x="1391095" y="1118927"/>
                  </a:cubicBezTo>
                  <a:cubicBezTo>
                    <a:pt x="1391095" y="1118927"/>
                    <a:pt x="1391095" y="1118927"/>
                    <a:pt x="1395709" y="1118927"/>
                  </a:cubicBezTo>
                  <a:cubicBezTo>
                    <a:pt x="1395709" y="1118927"/>
                    <a:pt x="1395709" y="1118927"/>
                    <a:pt x="1395709" y="1114280"/>
                  </a:cubicBezTo>
                  <a:cubicBezTo>
                    <a:pt x="1395709" y="1114280"/>
                    <a:pt x="1395709" y="1114280"/>
                    <a:pt x="1400324" y="1114280"/>
                  </a:cubicBezTo>
                  <a:cubicBezTo>
                    <a:pt x="1400324" y="1114280"/>
                    <a:pt x="1400324" y="1114280"/>
                    <a:pt x="1400324" y="1109633"/>
                  </a:cubicBezTo>
                  <a:cubicBezTo>
                    <a:pt x="1404939" y="1109633"/>
                    <a:pt x="1404939" y="1109633"/>
                    <a:pt x="1404939" y="1109633"/>
                  </a:cubicBezTo>
                  <a:cubicBezTo>
                    <a:pt x="1404939" y="1109633"/>
                    <a:pt x="1404939" y="1109633"/>
                    <a:pt x="1404939" y="1104986"/>
                  </a:cubicBezTo>
                  <a:cubicBezTo>
                    <a:pt x="1404939" y="1104986"/>
                    <a:pt x="1404939" y="1104986"/>
                    <a:pt x="1409553" y="1104986"/>
                  </a:cubicBezTo>
                  <a:cubicBezTo>
                    <a:pt x="1409553" y="1104986"/>
                    <a:pt x="1409553" y="1104986"/>
                    <a:pt x="1409553" y="1100339"/>
                  </a:cubicBezTo>
                  <a:cubicBezTo>
                    <a:pt x="1409553" y="1100339"/>
                    <a:pt x="1409553" y="1100339"/>
                    <a:pt x="1414168" y="1100339"/>
                  </a:cubicBezTo>
                  <a:cubicBezTo>
                    <a:pt x="1414168" y="1100339"/>
                    <a:pt x="1414168" y="1100339"/>
                    <a:pt x="1414168" y="1095692"/>
                  </a:cubicBezTo>
                  <a:cubicBezTo>
                    <a:pt x="1414168" y="1095692"/>
                    <a:pt x="1414168" y="1095692"/>
                    <a:pt x="1418782" y="1095692"/>
                  </a:cubicBezTo>
                  <a:cubicBezTo>
                    <a:pt x="1418782" y="1095692"/>
                    <a:pt x="1418782" y="1095692"/>
                    <a:pt x="1423397" y="1095692"/>
                  </a:cubicBezTo>
                  <a:cubicBezTo>
                    <a:pt x="1423397" y="1095692"/>
                    <a:pt x="1423397" y="1095692"/>
                    <a:pt x="1423397" y="1091045"/>
                  </a:cubicBezTo>
                  <a:cubicBezTo>
                    <a:pt x="1423397" y="1091045"/>
                    <a:pt x="1423397" y="1091045"/>
                    <a:pt x="1423397" y="1086398"/>
                  </a:cubicBezTo>
                  <a:cubicBezTo>
                    <a:pt x="1423397" y="1086398"/>
                    <a:pt x="1423397" y="1086398"/>
                    <a:pt x="1428011" y="1086398"/>
                  </a:cubicBezTo>
                  <a:cubicBezTo>
                    <a:pt x="1428011" y="1086398"/>
                    <a:pt x="1428011" y="1086398"/>
                    <a:pt x="1428011" y="1081751"/>
                  </a:cubicBezTo>
                  <a:cubicBezTo>
                    <a:pt x="1428011" y="1081751"/>
                    <a:pt x="1428011" y="1081751"/>
                    <a:pt x="1432626" y="1081751"/>
                  </a:cubicBezTo>
                  <a:cubicBezTo>
                    <a:pt x="1432626" y="1081751"/>
                    <a:pt x="1432626" y="1081751"/>
                    <a:pt x="1432626" y="1077103"/>
                  </a:cubicBezTo>
                  <a:cubicBezTo>
                    <a:pt x="1432626" y="1077103"/>
                    <a:pt x="1432626" y="1077103"/>
                    <a:pt x="1437240" y="1077103"/>
                  </a:cubicBezTo>
                  <a:cubicBezTo>
                    <a:pt x="1437240" y="1077103"/>
                    <a:pt x="1437240" y="1077103"/>
                    <a:pt x="1437240" y="1072456"/>
                  </a:cubicBezTo>
                  <a:cubicBezTo>
                    <a:pt x="1437240" y="1072456"/>
                    <a:pt x="1437240" y="1072456"/>
                    <a:pt x="1441855" y="1072456"/>
                  </a:cubicBezTo>
                  <a:cubicBezTo>
                    <a:pt x="1441855" y="1072456"/>
                    <a:pt x="1441855" y="1072456"/>
                    <a:pt x="1441855" y="1067809"/>
                  </a:cubicBezTo>
                  <a:cubicBezTo>
                    <a:pt x="1446469" y="1067809"/>
                    <a:pt x="1446469" y="1067809"/>
                    <a:pt x="1446469" y="1067809"/>
                  </a:cubicBezTo>
                  <a:cubicBezTo>
                    <a:pt x="1446469" y="1067809"/>
                    <a:pt x="1446469" y="1067809"/>
                    <a:pt x="1446469" y="1063162"/>
                  </a:cubicBezTo>
                  <a:cubicBezTo>
                    <a:pt x="1446469" y="1063162"/>
                    <a:pt x="1446469" y="1063162"/>
                    <a:pt x="1451084" y="1063162"/>
                  </a:cubicBezTo>
                  <a:cubicBezTo>
                    <a:pt x="1451084" y="1063162"/>
                    <a:pt x="1451084" y="1063162"/>
                    <a:pt x="1451084" y="1058515"/>
                  </a:cubicBezTo>
                  <a:cubicBezTo>
                    <a:pt x="1451084" y="1058515"/>
                    <a:pt x="1451084" y="1058515"/>
                    <a:pt x="1455698" y="1058515"/>
                  </a:cubicBezTo>
                  <a:cubicBezTo>
                    <a:pt x="1455698" y="1058515"/>
                    <a:pt x="1455698" y="1058515"/>
                    <a:pt x="1455698" y="1053868"/>
                  </a:cubicBezTo>
                  <a:cubicBezTo>
                    <a:pt x="1455698" y="1053868"/>
                    <a:pt x="1455698" y="1053868"/>
                    <a:pt x="1460313" y="1053868"/>
                  </a:cubicBezTo>
                  <a:cubicBezTo>
                    <a:pt x="1460313" y="1053868"/>
                    <a:pt x="1460313" y="1053868"/>
                    <a:pt x="1460313" y="1049221"/>
                  </a:cubicBezTo>
                  <a:cubicBezTo>
                    <a:pt x="1460313" y="1049221"/>
                    <a:pt x="1460313" y="1049221"/>
                    <a:pt x="1460313" y="1044574"/>
                  </a:cubicBezTo>
                  <a:cubicBezTo>
                    <a:pt x="1464927" y="1044574"/>
                    <a:pt x="1464927" y="1044574"/>
                    <a:pt x="1464927" y="1044574"/>
                  </a:cubicBezTo>
                  <a:cubicBezTo>
                    <a:pt x="1464927" y="1044574"/>
                    <a:pt x="1464927" y="1039927"/>
                    <a:pt x="1464927" y="1039927"/>
                  </a:cubicBezTo>
                  <a:cubicBezTo>
                    <a:pt x="1469542" y="1039927"/>
                    <a:pt x="1469542" y="1039927"/>
                    <a:pt x="1469542" y="1039927"/>
                  </a:cubicBezTo>
                  <a:cubicBezTo>
                    <a:pt x="1469542" y="1039927"/>
                    <a:pt x="1469542" y="1035280"/>
                    <a:pt x="1469542" y="1035280"/>
                  </a:cubicBezTo>
                  <a:cubicBezTo>
                    <a:pt x="1474156" y="1035280"/>
                    <a:pt x="1474156" y="1035280"/>
                    <a:pt x="1474156" y="1035280"/>
                  </a:cubicBezTo>
                  <a:cubicBezTo>
                    <a:pt x="1474156" y="1035280"/>
                    <a:pt x="1474156" y="1035280"/>
                    <a:pt x="1474156" y="1030633"/>
                  </a:cubicBezTo>
                  <a:cubicBezTo>
                    <a:pt x="1474156" y="1030633"/>
                    <a:pt x="1474156" y="1030633"/>
                    <a:pt x="1478771" y="1030633"/>
                  </a:cubicBezTo>
                  <a:cubicBezTo>
                    <a:pt x="1478771" y="1030633"/>
                    <a:pt x="1478771" y="1030633"/>
                    <a:pt x="1478771" y="1025986"/>
                  </a:cubicBezTo>
                  <a:cubicBezTo>
                    <a:pt x="1478771" y="1021339"/>
                    <a:pt x="1478771" y="1021339"/>
                    <a:pt x="1478771" y="1021339"/>
                  </a:cubicBezTo>
                  <a:cubicBezTo>
                    <a:pt x="1478771" y="1021339"/>
                    <a:pt x="1478771" y="1021339"/>
                    <a:pt x="1483385" y="1021339"/>
                  </a:cubicBezTo>
                  <a:cubicBezTo>
                    <a:pt x="1483385" y="1021339"/>
                    <a:pt x="1483385" y="1016692"/>
                    <a:pt x="1483385" y="1016692"/>
                  </a:cubicBezTo>
                  <a:cubicBezTo>
                    <a:pt x="1483385" y="1016692"/>
                    <a:pt x="1483385" y="1016692"/>
                    <a:pt x="1488000" y="1016692"/>
                  </a:cubicBezTo>
                  <a:cubicBezTo>
                    <a:pt x="1488000" y="1016692"/>
                    <a:pt x="1488000" y="1016692"/>
                    <a:pt x="1488000" y="1012045"/>
                  </a:cubicBezTo>
                  <a:cubicBezTo>
                    <a:pt x="1492614" y="1012045"/>
                    <a:pt x="1492614" y="1012045"/>
                    <a:pt x="1492614" y="1012045"/>
                  </a:cubicBezTo>
                  <a:cubicBezTo>
                    <a:pt x="1492614" y="1012045"/>
                    <a:pt x="1492614" y="1012045"/>
                    <a:pt x="1492614" y="1007398"/>
                  </a:cubicBezTo>
                  <a:cubicBezTo>
                    <a:pt x="1492614" y="1007398"/>
                    <a:pt x="1492614" y="1007398"/>
                    <a:pt x="1497229" y="1007398"/>
                  </a:cubicBezTo>
                  <a:cubicBezTo>
                    <a:pt x="1497229" y="1007398"/>
                    <a:pt x="1497229" y="1007398"/>
                    <a:pt x="1497229" y="1002751"/>
                  </a:cubicBezTo>
                  <a:cubicBezTo>
                    <a:pt x="1497229" y="1002751"/>
                    <a:pt x="1497229" y="1002751"/>
                    <a:pt x="1497229" y="998104"/>
                  </a:cubicBezTo>
                  <a:cubicBezTo>
                    <a:pt x="1497229" y="998104"/>
                    <a:pt x="1497229" y="998104"/>
                    <a:pt x="1501843" y="998104"/>
                  </a:cubicBezTo>
                  <a:cubicBezTo>
                    <a:pt x="1501843" y="993457"/>
                    <a:pt x="1501843" y="993457"/>
                    <a:pt x="1501843" y="993457"/>
                  </a:cubicBezTo>
                  <a:cubicBezTo>
                    <a:pt x="1501843" y="993457"/>
                    <a:pt x="1501843" y="993457"/>
                    <a:pt x="1506458" y="993457"/>
                  </a:cubicBezTo>
                  <a:cubicBezTo>
                    <a:pt x="1506458" y="993457"/>
                    <a:pt x="1506458" y="993457"/>
                    <a:pt x="1506458" y="988810"/>
                  </a:cubicBezTo>
                  <a:cubicBezTo>
                    <a:pt x="1506458" y="988810"/>
                    <a:pt x="1506458" y="988810"/>
                    <a:pt x="1506458" y="984163"/>
                  </a:cubicBezTo>
                  <a:cubicBezTo>
                    <a:pt x="1511072" y="984163"/>
                    <a:pt x="1511072" y="984163"/>
                    <a:pt x="1511072" y="984163"/>
                  </a:cubicBezTo>
                  <a:cubicBezTo>
                    <a:pt x="1511072" y="979516"/>
                    <a:pt x="1511072" y="979516"/>
                    <a:pt x="1511072" y="979516"/>
                  </a:cubicBezTo>
                  <a:cubicBezTo>
                    <a:pt x="1511072" y="979516"/>
                    <a:pt x="1511072" y="979516"/>
                    <a:pt x="1515687" y="979516"/>
                  </a:cubicBezTo>
                  <a:cubicBezTo>
                    <a:pt x="1515687" y="974868"/>
                    <a:pt x="1515687" y="974868"/>
                    <a:pt x="1515687" y="974868"/>
                  </a:cubicBezTo>
                  <a:cubicBezTo>
                    <a:pt x="1515687" y="974868"/>
                    <a:pt x="1515687" y="974868"/>
                    <a:pt x="1515687" y="970221"/>
                  </a:cubicBezTo>
                  <a:cubicBezTo>
                    <a:pt x="1515687" y="970221"/>
                    <a:pt x="1515687" y="970221"/>
                    <a:pt x="1520301" y="970221"/>
                  </a:cubicBezTo>
                  <a:cubicBezTo>
                    <a:pt x="1520301" y="970221"/>
                    <a:pt x="1520301" y="970221"/>
                    <a:pt x="1520301" y="965574"/>
                  </a:cubicBezTo>
                  <a:cubicBezTo>
                    <a:pt x="1520301" y="965574"/>
                    <a:pt x="1520301" y="965574"/>
                    <a:pt x="1524916" y="965574"/>
                  </a:cubicBezTo>
                  <a:cubicBezTo>
                    <a:pt x="1524916" y="965574"/>
                    <a:pt x="1524916" y="965574"/>
                    <a:pt x="1524916" y="960927"/>
                  </a:cubicBezTo>
                  <a:cubicBezTo>
                    <a:pt x="1524916" y="960927"/>
                    <a:pt x="1524916" y="960927"/>
                    <a:pt x="1524916" y="956280"/>
                  </a:cubicBezTo>
                  <a:cubicBezTo>
                    <a:pt x="1524916" y="956280"/>
                    <a:pt x="1524916" y="956280"/>
                    <a:pt x="1529530" y="956280"/>
                  </a:cubicBezTo>
                  <a:cubicBezTo>
                    <a:pt x="1529530" y="951633"/>
                    <a:pt x="1529530" y="951633"/>
                    <a:pt x="1529530" y="951633"/>
                  </a:cubicBezTo>
                  <a:cubicBezTo>
                    <a:pt x="1534145" y="951633"/>
                    <a:pt x="1534145" y="951633"/>
                    <a:pt x="1534145" y="951633"/>
                  </a:cubicBezTo>
                  <a:cubicBezTo>
                    <a:pt x="1534145" y="951633"/>
                    <a:pt x="1534145" y="951633"/>
                    <a:pt x="1534145" y="946986"/>
                  </a:cubicBezTo>
                  <a:cubicBezTo>
                    <a:pt x="1534145" y="946986"/>
                    <a:pt x="1534145" y="946986"/>
                    <a:pt x="1538760" y="946986"/>
                  </a:cubicBezTo>
                  <a:cubicBezTo>
                    <a:pt x="1538760" y="942339"/>
                    <a:pt x="1538760" y="942339"/>
                    <a:pt x="1538760" y="942339"/>
                  </a:cubicBezTo>
                  <a:cubicBezTo>
                    <a:pt x="1538760" y="942339"/>
                    <a:pt x="1538760" y="942339"/>
                    <a:pt x="1538760" y="937692"/>
                  </a:cubicBezTo>
                  <a:cubicBezTo>
                    <a:pt x="1538760" y="937692"/>
                    <a:pt x="1538760" y="937692"/>
                    <a:pt x="1543374" y="937692"/>
                  </a:cubicBezTo>
                  <a:cubicBezTo>
                    <a:pt x="1543374" y="933045"/>
                    <a:pt x="1543374" y="933045"/>
                    <a:pt x="1543374" y="933045"/>
                  </a:cubicBezTo>
                  <a:cubicBezTo>
                    <a:pt x="1543374" y="933045"/>
                    <a:pt x="1543374" y="933045"/>
                    <a:pt x="1547989" y="933045"/>
                  </a:cubicBezTo>
                  <a:cubicBezTo>
                    <a:pt x="1547989" y="933045"/>
                    <a:pt x="1547989" y="933045"/>
                    <a:pt x="1547989" y="928398"/>
                  </a:cubicBezTo>
                  <a:cubicBezTo>
                    <a:pt x="1547989" y="928398"/>
                    <a:pt x="1547989" y="928398"/>
                    <a:pt x="1547989" y="923751"/>
                  </a:cubicBezTo>
                  <a:cubicBezTo>
                    <a:pt x="1547989" y="923751"/>
                    <a:pt x="1547989" y="923751"/>
                    <a:pt x="1552603" y="923751"/>
                  </a:cubicBezTo>
                  <a:cubicBezTo>
                    <a:pt x="1552603" y="923751"/>
                    <a:pt x="1552603" y="923751"/>
                    <a:pt x="1552603" y="919104"/>
                  </a:cubicBezTo>
                  <a:cubicBezTo>
                    <a:pt x="1552603" y="919104"/>
                    <a:pt x="1552603" y="919104"/>
                    <a:pt x="1557218" y="919104"/>
                  </a:cubicBezTo>
                  <a:cubicBezTo>
                    <a:pt x="1557218" y="914457"/>
                    <a:pt x="1557218" y="914457"/>
                    <a:pt x="1557218" y="914457"/>
                  </a:cubicBezTo>
                  <a:cubicBezTo>
                    <a:pt x="1557218" y="914457"/>
                    <a:pt x="1557218" y="914457"/>
                    <a:pt x="1561832" y="914457"/>
                  </a:cubicBezTo>
                  <a:cubicBezTo>
                    <a:pt x="1561832" y="909810"/>
                    <a:pt x="1561832" y="909810"/>
                    <a:pt x="1561832" y="909810"/>
                  </a:cubicBezTo>
                  <a:cubicBezTo>
                    <a:pt x="1561832" y="909810"/>
                    <a:pt x="1561832" y="909810"/>
                    <a:pt x="1566447" y="909810"/>
                  </a:cubicBezTo>
                  <a:cubicBezTo>
                    <a:pt x="1566447" y="909810"/>
                    <a:pt x="1566447" y="909810"/>
                    <a:pt x="1566447" y="905163"/>
                  </a:cubicBezTo>
                  <a:cubicBezTo>
                    <a:pt x="1566447" y="905163"/>
                    <a:pt x="1566447" y="905163"/>
                    <a:pt x="1566447" y="900516"/>
                  </a:cubicBezTo>
                  <a:cubicBezTo>
                    <a:pt x="1566447" y="900516"/>
                    <a:pt x="1566447" y="900516"/>
                    <a:pt x="1571061" y="900516"/>
                  </a:cubicBezTo>
                  <a:cubicBezTo>
                    <a:pt x="1571061" y="900516"/>
                    <a:pt x="1571061" y="900516"/>
                    <a:pt x="1571061" y="895869"/>
                  </a:cubicBezTo>
                  <a:cubicBezTo>
                    <a:pt x="1571061" y="895869"/>
                    <a:pt x="1571061" y="895869"/>
                    <a:pt x="1571061" y="891222"/>
                  </a:cubicBezTo>
                  <a:cubicBezTo>
                    <a:pt x="1575676" y="891222"/>
                    <a:pt x="1575676" y="891222"/>
                    <a:pt x="1575676" y="891222"/>
                  </a:cubicBezTo>
                  <a:cubicBezTo>
                    <a:pt x="1575676" y="891222"/>
                    <a:pt x="1575676" y="891222"/>
                    <a:pt x="1575676" y="886575"/>
                  </a:cubicBezTo>
                  <a:cubicBezTo>
                    <a:pt x="1580290" y="886575"/>
                    <a:pt x="1580290" y="886575"/>
                    <a:pt x="1580290" y="886575"/>
                  </a:cubicBezTo>
                  <a:cubicBezTo>
                    <a:pt x="1580290" y="881928"/>
                    <a:pt x="1580290" y="881928"/>
                    <a:pt x="1580290" y="881928"/>
                  </a:cubicBezTo>
                  <a:cubicBezTo>
                    <a:pt x="1580290" y="881928"/>
                    <a:pt x="1580290" y="881928"/>
                    <a:pt x="1584905" y="881928"/>
                  </a:cubicBezTo>
                  <a:cubicBezTo>
                    <a:pt x="1584905" y="881928"/>
                    <a:pt x="1584905" y="881928"/>
                    <a:pt x="1584905" y="877281"/>
                  </a:cubicBezTo>
                  <a:cubicBezTo>
                    <a:pt x="1584905" y="877281"/>
                    <a:pt x="1584905" y="877281"/>
                    <a:pt x="1584905" y="872633"/>
                  </a:cubicBezTo>
                  <a:cubicBezTo>
                    <a:pt x="1584905" y="872633"/>
                    <a:pt x="1584905" y="872633"/>
                    <a:pt x="1589519" y="872633"/>
                  </a:cubicBezTo>
                  <a:cubicBezTo>
                    <a:pt x="1589519" y="872633"/>
                    <a:pt x="1589519" y="872633"/>
                    <a:pt x="1589519" y="867986"/>
                  </a:cubicBezTo>
                  <a:cubicBezTo>
                    <a:pt x="1594134" y="867986"/>
                    <a:pt x="1594134" y="867986"/>
                    <a:pt x="1594134" y="867986"/>
                  </a:cubicBezTo>
                  <a:cubicBezTo>
                    <a:pt x="1594134" y="867986"/>
                    <a:pt x="1594134" y="867986"/>
                    <a:pt x="1594134" y="863339"/>
                  </a:cubicBezTo>
                  <a:cubicBezTo>
                    <a:pt x="1594134" y="863339"/>
                    <a:pt x="1594134" y="863339"/>
                    <a:pt x="1598748" y="863339"/>
                  </a:cubicBezTo>
                  <a:cubicBezTo>
                    <a:pt x="1598748" y="863339"/>
                    <a:pt x="1598748" y="863339"/>
                    <a:pt x="1598748" y="858692"/>
                  </a:cubicBezTo>
                  <a:cubicBezTo>
                    <a:pt x="1598748" y="858692"/>
                    <a:pt x="1598748" y="858692"/>
                    <a:pt x="1598748" y="854045"/>
                  </a:cubicBezTo>
                  <a:cubicBezTo>
                    <a:pt x="1598748" y="854045"/>
                    <a:pt x="1598748" y="854045"/>
                    <a:pt x="1603363" y="854045"/>
                  </a:cubicBezTo>
                  <a:cubicBezTo>
                    <a:pt x="1603363" y="854045"/>
                    <a:pt x="1603363" y="854045"/>
                    <a:pt x="1603363" y="849398"/>
                  </a:cubicBezTo>
                  <a:cubicBezTo>
                    <a:pt x="1603363" y="849398"/>
                    <a:pt x="1603363" y="849398"/>
                    <a:pt x="1607977" y="849398"/>
                  </a:cubicBezTo>
                  <a:cubicBezTo>
                    <a:pt x="1607977" y="849398"/>
                    <a:pt x="1607977" y="849398"/>
                    <a:pt x="1607977" y="844751"/>
                  </a:cubicBezTo>
                  <a:cubicBezTo>
                    <a:pt x="1612592" y="844751"/>
                    <a:pt x="1612592" y="844751"/>
                    <a:pt x="1612592" y="844751"/>
                  </a:cubicBezTo>
                  <a:cubicBezTo>
                    <a:pt x="1612592" y="844751"/>
                    <a:pt x="1612592" y="844751"/>
                    <a:pt x="1612592" y="840104"/>
                  </a:cubicBezTo>
                  <a:cubicBezTo>
                    <a:pt x="1612592" y="840104"/>
                    <a:pt x="1612592" y="840104"/>
                    <a:pt x="1617206" y="840104"/>
                  </a:cubicBezTo>
                  <a:cubicBezTo>
                    <a:pt x="1617206" y="840104"/>
                    <a:pt x="1617206" y="840104"/>
                    <a:pt x="1617206" y="835457"/>
                  </a:cubicBezTo>
                  <a:cubicBezTo>
                    <a:pt x="1617206" y="835457"/>
                    <a:pt x="1617206" y="835457"/>
                    <a:pt x="1617206" y="830810"/>
                  </a:cubicBezTo>
                  <a:cubicBezTo>
                    <a:pt x="1621821" y="830810"/>
                    <a:pt x="1621821" y="830810"/>
                    <a:pt x="1621821" y="830810"/>
                  </a:cubicBezTo>
                  <a:cubicBezTo>
                    <a:pt x="1621821" y="830810"/>
                    <a:pt x="1621821" y="826163"/>
                    <a:pt x="1621821" y="826163"/>
                  </a:cubicBezTo>
                  <a:cubicBezTo>
                    <a:pt x="1621821" y="826163"/>
                    <a:pt x="1621821" y="826163"/>
                    <a:pt x="1626435" y="826163"/>
                  </a:cubicBezTo>
                  <a:cubicBezTo>
                    <a:pt x="1626435" y="826163"/>
                    <a:pt x="1626435" y="826163"/>
                    <a:pt x="1626435" y="821516"/>
                  </a:cubicBezTo>
                  <a:cubicBezTo>
                    <a:pt x="1626435" y="821516"/>
                    <a:pt x="1626435" y="821516"/>
                    <a:pt x="1626435" y="816869"/>
                  </a:cubicBezTo>
                  <a:cubicBezTo>
                    <a:pt x="1626435" y="816869"/>
                    <a:pt x="1626435" y="816869"/>
                    <a:pt x="1631050" y="816869"/>
                  </a:cubicBezTo>
                  <a:cubicBezTo>
                    <a:pt x="1631050" y="816869"/>
                    <a:pt x="1631050" y="816869"/>
                    <a:pt x="1631050" y="812222"/>
                  </a:cubicBezTo>
                  <a:cubicBezTo>
                    <a:pt x="1631050" y="812222"/>
                    <a:pt x="1631050" y="812222"/>
                    <a:pt x="1635664" y="812222"/>
                  </a:cubicBezTo>
                  <a:cubicBezTo>
                    <a:pt x="1635664" y="812222"/>
                    <a:pt x="1635664" y="812222"/>
                    <a:pt x="1635664" y="807575"/>
                  </a:cubicBezTo>
                  <a:cubicBezTo>
                    <a:pt x="1640279" y="807575"/>
                    <a:pt x="1640279" y="807575"/>
                    <a:pt x="1640279" y="807575"/>
                  </a:cubicBezTo>
                  <a:cubicBezTo>
                    <a:pt x="1640279" y="802928"/>
                    <a:pt x="1640279" y="802928"/>
                    <a:pt x="1640279" y="802928"/>
                  </a:cubicBezTo>
                  <a:cubicBezTo>
                    <a:pt x="1640279" y="802928"/>
                    <a:pt x="1640279" y="802928"/>
                    <a:pt x="1644893" y="802928"/>
                  </a:cubicBezTo>
                  <a:cubicBezTo>
                    <a:pt x="1644893" y="798281"/>
                    <a:pt x="1644893" y="798281"/>
                    <a:pt x="1644893" y="798281"/>
                  </a:cubicBezTo>
                  <a:cubicBezTo>
                    <a:pt x="1644893" y="798281"/>
                    <a:pt x="1644893" y="798281"/>
                    <a:pt x="1644893" y="793634"/>
                  </a:cubicBezTo>
                  <a:cubicBezTo>
                    <a:pt x="1644893" y="793634"/>
                    <a:pt x="1644893" y="793634"/>
                    <a:pt x="1649508" y="793634"/>
                  </a:cubicBezTo>
                  <a:cubicBezTo>
                    <a:pt x="1649508" y="793634"/>
                    <a:pt x="1649508" y="793634"/>
                    <a:pt x="1649508" y="788987"/>
                  </a:cubicBezTo>
                  <a:cubicBezTo>
                    <a:pt x="1649508" y="788987"/>
                    <a:pt x="1649508" y="788987"/>
                    <a:pt x="1654122" y="788987"/>
                  </a:cubicBezTo>
                  <a:cubicBezTo>
                    <a:pt x="1654122" y="788987"/>
                    <a:pt x="1654122" y="788987"/>
                    <a:pt x="1654122" y="784340"/>
                  </a:cubicBezTo>
                  <a:cubicBezTo>
                    <a:pt x="1654122" y="784340"/>
                    <a:pt x="1654122" y="784340"/>
                    <a:pt x="1658737" y="784340"/>
                  </a:cubicBezTo>
                  <a:cubicBezTo>
                    <a:pt x="1658737" y="784340"/>
                    <a:pt x="1658737" y="784340"/>
                    <a:pt x="1658737" y="779693"/>
                  </a:cubicBezTo>
                  <a:cubicBezTo>
                    <a:pt x="1663351" y="779693"/>
                    <a:pt x="1663351" y="779693"/>
                    <a:pt x="1663351" y="779693"/>
                  </a:cubicBezTo>
                  <a:cubicBezTo>
                    <a:pt x="1663351" y="779693"/>
                    <a:pt x="1663351" y="779693"/>
                    <a:pt x="1663351" y="775045"/>
                  </a:cubicBezTo>
                  <a:cubicBezTo>
                    <a:pt x="1667966" y="775045"/>
                    <a:pt x="1667966" y="775045"/>
                    <a:pt x="1667966" y="775045"/>
                  </a:cubicBezTo>
                  <a:cubicBezTo>
                    <a:pt x="1667966" y="775045"/>
                    <a:pt x="1667966" y="775045"/>
                    <a:pt x="1667966" y="770398"/>
                  </a:cubicBezTo>
                  <a:cubicBezTo>
                    <a:pt x="1667966" y="770398"/>
                    <a:pt x="1667966" y="770398"/>
                    <a:pt x="1667966" y="765751"/>
                  </a:cubicBezTo>
                  <a:cubicBezTo>
                    <a:pt x="1667966" y="765751"/>
                    <a:pt x="1667966" y="765751"/>
                    <a:pt x="1672581" y="765751"/>
                  </a:cubicBezTo>
                  <a:cubicBezTo>
                    <a:pt x="1672581" y="765751"/>
                    <a:pt x="1672581" y="765751"/>
                    <a:pt x="1677195" y="765751"/>
                  </a:cubicBezTo>
                  <a:cubicBezTo>
                    <a:pt x="1677195" y="761104"/>
                    <a:pt x="1677195" y="761104"/>
                    <a:pt x="1677195" y="761104"/>
                  </a:cubicBezTo>
                  <a:cubicBezTo>
                    <a:pt x="1677195" y="761104"/>
                    <a:pt x="1677195" y="761104"/>
                    <a:pt x="1677195" y="756457"/>
                  </a:cubicBezTo>
                  <a:cubicBezTo>
                    <a:pt x="1677195" y="756457"/>
                    <a:pt x="1677195" y="756457"/>
                    <a:pt x="1681810" y="756457"/>
                  </a:cubicBezTo>
                  <a:cubicBezTo>
                    <a:pt x="1681810" y="756457"/>
                    <a:pt x="1681810" y="756457"/>
                    <a:pt x="1681810" y="751810"/>
                  </a:cubicBezTo>
                  <a:cubicBezTo>
                    <a:pt x="1681810" y="751810"/>
                    <a:pt x="1681810" y="751810"/>
                    <a:pt x="1681810" y="747163"/>
                  </a:cubicBezTo>
                  <a:cubicBezTo>
                    <a:pt x="1686424" y="747163"/>
                    <a:pt x="1686424" y="747163"/>
                    <a:pt x="1686424" y="747163"/>
                  </a:cubicBezTo>
                  <a:cubicBezTo>
                    <a:pt x="1686424" y="747163"/>
                    <a:pt x="1686424" y="747163"/>
                    <a:pt x="1686424" y="742516"/>
                  </a:cubicBezTo>
                  <a:cubicBezTo>
                    <a:pt x="1686424" y="742516"/>
                    <a:pt x="1686424" y="742516"/>
                    <a:pt x="1691039" y="742516"/>
                  </a:cubicBezTo>
                  <a:cubicBezTo>
                    <a:pt x="1691039" y="737869"/>
                    <a:pt x="1691039" y="737869"/>
                    <a:pt x="1691039" y="737869"/>
                  </a:cubicBezTo>
                  <a:cubicBezTo>
                    <a:pt x="1691039" y="737869"/>
                    <a:pt x="1691039" y="737869"/>
                    <a:pt x="1695653" y="737869"/>
                  </a:cubicBezTo>
                  <a:cubicBezTo>
                    <a:pt x="1695653" y="737869"/>
                    <a:pt x="1695653" y="737869"/>
                    <a:pt x="1695653" y="733222"/>
                  </a:cubicBezTo>
                  <a:cubicBezTo>
                    <a:pt x="1695653" y="733222"/>
                    <a:pt x="1695653" y="733222"/>
                    <a:pt x="1700268" y="733222"/>
                  </a:cubicBezTo>
                  <a:cubicBezTo>
                    <a:pt x="1700268" y="733222"/>
                    <a:pt x="1700268" y="733222"/>
                    <a:pt x="1700268" y="728575"/>
                  </a:cubicBezTo>
                  <a:cubicBezTo>
                    <a:pt x="1700268" y="728575"/>
                    <a:pt x="1700268" y="728575"/>
                    <a:pt x="1704882" y="728575"/>
                  </a:cubicBezTo>
                  <a:cubicBezTo>
                    <a:pt x="1704882" y="728575"/>
                    <a:pt x="1704882" y="728575"/>
                    <a:pt x="1709497" y="728575"/>
                  </a:cubicBezTo>
                  <a:cubicBezTo>
                    <a:pt x="1709497" y="728575"/>
                    <a:pt x="1709497" y="728575"/>
                    <a:pt x="1709497" y="723928"/>
                  </a:cubicBezTo>
                  <a:cubicBezTo>
                    <a:pt x="1709497" y="723928"/>
                    <a:pt x="1709497" y="723928"/>
                    <a:pt x="1704882" y="723928"/>
                  </a:cubicBezTo>
                  <a:cubicBezTo>
                    <a:pt x="1704882" y="723928"/>
                    <a:pt x="1704882" y="723928"/>
                    <a:pt x="1704882" y="719281"/>
                  </a:cubicBezTo>
                  <a:cubicBezTo>
                    <a:pt x="1704882" y="719281"/>
                    <a:pt x="1704882" y="719281"/>
                    <a:pt x="1709497" y="719281"/>
                  </a:cubicBezTo>
                  <a:cubicBezTo>
                    <a:pt x="1709497" y="719281"/>
                    <a:pt x="1709497" y="719281"/>
                    <a:pt x="1709497" y="714634"/>
                  </a:cubicBezTo>
                  <a:cubicBezTo>
                    <a:pt x="1709497" y="714634"/>
                    <a:pt x="1709497" y="714634"/>
                    <a:pt x="1714111" y="714634"/>
                  </a:cubicBezTo>
                  <a:cubicBezTo>
                    <a:pt x="1714111" y="714634"/>
                    <a:pt x="1714111" y="714634"/>
                    <a:pt x="1714111" y="709987"/>
                  </a:cubicBezTo>
                  <a:cubicBezTo>
                    <a:pt x="1714111" y="709987"/>
                    <a:pt x="1714111" y="709987"/>
                    <a:pt x="1718726" y="709987"/>
                  </a:cubicBezTo>
                  <a:cubicBezTo>
                    <a:pt x="1718726" y="709987"/>
                    <a:pt x="1718726" y="709987"/>
                    <a:pt x="1723340" y="709987"/>
                  </a:cubicBezTo>
                  <a:cubicBezTo>
                    <a:pt x="1723340" y="705340"/>
                    <a:pt x="1723340" y="705340"/>
                    <a:pt x="1723340" y="705340"/>
                  </a:cubicBezTo>
                  <a:cubicBezTo>
                    <a:pt x="1723340" y="700693"/>
                    <a:pt x="1723340" y="700693"/>
                    <a:pt x="1723340" y="700693"/>
                  </a:cubicBezTo>
                  <a:cubicBezTo>
                    <a:pt x="1723340" y="700693"/>
                    <a:pt x="1723340" y="696046"/>
                    <a:pt x="1723340" y="696046"/>
                  </a:cubicBezTo>
                  <a:cubicBezTo>
                    <a:pt x="1723340" y="696046"/>
                    <a:pt x="1723340" y="696046"/>
                    <a:pt x="1727955" y="696046"/>
                  </a:cubicBezTo>
                  <a:cubicBezTo>
                    <a:pt x="1727955" y="696046"/>
                    <a:pt x="1727955" y="696046"/>
                    <a:pt x="1727955" y="691399"/>
                  </a:cubicBezTo>
                  <a:cubicBezTo>
                    <a:pt x="1727955" y="691399"/>
                    <a:pt x="1727955" y="691399"/>
                    <a:pt x="1732569" y="691399"/>
                  </a:cubicBezTo>
                  <a:cubicBezTo>
                    <a:pt x="1732569" y="691399"/>
                    <a:pt x="1732569" y="691399"/>
                    <a:pt x="1732569" y="686752"/>
                  </a:cubicBezTo>
                  <a:cubicBezTo>
                    <a:pt x="1732569" y="686752"/>
                    <a:pt x="1732569" y="686752"/>
                    <a:pt x="1737184" y="686752"/>
                  </a:cubicBezTo>
                  <a:cubicBezTo>
                    <a:pt x="1737184" y="686752"/>
                    <a:pt x="1737184" y="686752"/>
                    <a:pt x="1737184" y="682105"/>
                  </a:cubicBezTo>
                  <a:cubicBezTo>
                    <a:pt x="1737184" y="682105"/>
                    <a:pt x="1737184" y="682105"/>
                    <a:pt x="1741798" y="682105"/>
                  </a:cubicBezTo>
                  <a:cubicBezTo>
                    <a:pt x="1741798" y="682105"/>
                    <a:pt x="1741798" y="682105"/>
                    <a:pt x="1746413" y="682105"/>
                  </a:cubicBezTo>
                  <a:cubicBezTo>
                    <a:pt x="1746413" y="682105"/>
                    <a:pt x="1746413" y="682105"/>
                    <a:pt x="1746413" y="677458"/>
                  </a:cubicBezTo>
                  <a:cubicBezTo>
                    <a:pt x="1746413" y="677458"/>
                    <a:pt x="1746413" y="677458"/>
                    <a:pt x="1746413" y="672810"/>
                  </a:cubicBezTo>
                  <a:cubicBezTo>
                    <a:pt x="1751027" y="672810"/>
                    <a:pt x="1751027" y="672810"/>
                    <a:pt x="1751027" y="672810"/>
                  </a:cubicBezTo>
                  <a:cubicBezTo>
                    <a:pt x="1751027" y="672810"/>
                    <a:pt x="1751027" y="668163"/>
                    <a:pt x="1751027" y="668163"/>
                  </a:cubicBezTo>
                  <a:cubicBezTo>
                    <a:pt x="1751027" y="668163"/>
                    <a:pt x="1751027" y="668163"/>
                    <a:pt x="1755642" y="668163"/>
                  </a:cubicBezTo>
                  <a:cubicBezTo>
                    <a:pt x="1755642" y="663516"/>
                    <a:pt x="1755642" y="663516"/>
                    <a:pt x="1755642" y="663516"/>
                  </a:cubicBezTo>
                  <a:cubicBezTo>
                    <a:pt x="1755642" y="663516"/>
                    <a:pt x="1755642" y="663516"/>
                    <a:pt x="1760256" y="663516"/>
                  </a:cubicBezTo>
                  <a:cubicBezTo>
                    <a:pt x="1760256" y="658869"/>
                    <a:pt x="1760256" y="658869"/>
                    <a:pt x="1760256" y="658869"/>
                  </a:cubicBezTo>
                  <a:cubicBezTo>
                    <a:pt x="1760256" y="658869"/>
                    <a:pt x="1760256" y="658869"/>
                    <a:pt x="1764871" y="658869"/>
                  </a:cubicBezTo>
                  <a:cubicBezTo>
                    <a:pt x="1764871" y="658869"/>
                    <a:pt x="1764871" y="658869"/>
                    <a:pt x="1764871" y="654222"/>
                  </a:cubicBezTo>
                  <a:cubicBezTo>
                    <a:pt x="1769485" y="654222"/>
                    <a:pt x="1769485" y="654222"/>
                    <a:pt x="1769485" y="654222"/>
                  </a:cubicBezTo>
                  <a:cubicBezTo>
                    <a:pt x="1769485" y="654222"/>
                    <a:pt x="1769485" y="654222"/>
                    <a:pt x="1769485" y="649575"/>
                  </a:cubicBezTo>
                  <a:cubicBezTo>
                    <a:pt x="1769485" y="649575"/>
                    <a:pt x="1769485" y="649575"/>
                    <a:pt x="1774100" y="649575"/>
                  </a:cubicBezTo>
                  <a:cubicBezTo>
                    <a:pt x="1774100" y="649575"/>
                    <a:pt x="1774100" y="649575"/>
                    <a:pt x="1774100" y="644928"/>
                  </a:cubicBezTo>
                  <a:cubicBezTo>
                    <a:pt x="1774100" y="644928"/>
                    <a:pt x="1774100" y="644928"/>
                    <a:pt x="1774100" y="640281"/>
                  </a:cubicBezTo>
                  <a:cubicBezTo>
                    <a:pt x="1774100" y="640281"/>
                    <a:pt x="1774100" y="640281"/>
                    <a:pt x="1778714" y="640281"/>
                  </a:cubicBezTo>
                  <a:cubicBezTo>
                    <a:pt x="1778714" y="640281"/>
                    <a:pt x="1778714" y="640281"/>
                    <a:pt x="1778714" y="635634"/>
                  </a:cubicBezTo>
                  <a:cubicBezTo>
                    <a:pt x="1778714" y="635634"/>
                    <a:pt x="1778714" y="635634"/>
                    <a:pt x="1783329" y="635634"/>
                  </a:cubicBezTo>
                  <a:cubicBezTo>
                    <a:pt x="1783329" y="635634"/>
                    <a:pt x="1783329" y="635634"/>
                    <a:pt x="1783329" y="630987"/>
                  </a:cubicBezTo>
                  <a:cubicBezTo>
                    <a:pt x="1783329" y="630987"/>
                    <a:pt x="1783329" y="630987"/>
                    <a:pt x="1787943" y="630987"/>
                  </a:cubicBezTo>
                  <a:cubicBezTo>
                    <a:pt x="1787943" y="630987"/>
                    <a:pt x="1787943" y="630987"/>
                    <a:pt x="1787943" y="626340"/>
                  </a:cubicBezTo>
                  <a:cubicBezTo>
                    <a:pt x="1792558" y="626340"/>
                    <a:pt x="1792558" y="626340"/>
                    <a:pt x="1792558" y="626340"/>
                  </a:cubicBezTo>
                  <a:cubicBezTo>
                    <a:pt x="1792558" y="626340"/>
                    <a:pt x="1792558" y="626340"/>
                    <a:pt x="1792558" y="621693"/>
                  </a:cubicBezTo>
                  <a:cubicBezTo>
                    <a:pt x="1792558" y="621693"/>
                    <a:pt x="1792558" y="621693"/>
                    <a:pt x="1797172" y="621693"/>
                  </a:cubicBezTo>
                  <a:cubicBezTo>
                    <a:pt x="1797172" y="621693"/>
                    <a:pt x="1797172" y="621693"/>
                    <a:pt x="1797172" y="617046"/>
                  </a:cubicBezTo>
                  <a:cubicBezTo>
                    <a:pt x="1797172" y="617046"/>
                    <a:pt x="1797172" y="617046"/>
                    <a:pt x="1801787" y="617046"/>
                  </a:cubicBezTo>
                  <a:cubicBezTo>
                    <a:pt x="1801787" y="612399"/>
                    <a:pt x="1801787" y="612399"/>
                    <a:pt x="1801787" y="612399"/>
                  </a:cubicBezTo>
                  <a:cubicBezTo>
                    <a:pt x="1801787" y="612399"/>
                    <a:pt x="1801787" y="612399"/>
                    <a:pt x="1806401" y="612399"/>
                  </a:cubicBezTo>
                  <a:cubicBezTo>
                    <a:pt x="1806401" y="612399"/>
                    <a:pt x="1806401" y="612399"/>
                    <a:pt x="1806401" y="607752"/>
                  </a:cubicBezTo>
                  <a:cubicBezTo>
                    <a:pt x="1806401" y="607752"/>
                    <a:pt x="1806401" y="607752"/>
                    <a:pt x="1806401" y="603105"/>
                  </a:cubicBezTo>
                  <a:cubicBezTo>
                    <a:pt x="1811016" y="603105"/>
                    <a:pt x="1811016" y="603105"/>
                    <a:pt x="1811016" y="603105"/>
                  </a:cubicBezTo>
                  <a:cubicBezTo>
                    <a:pt x="1811016" y="603105"/>
                    <a:pt x="1811016" y="603105"/>
                    <a:pt x="1815631" y="603105"/>
                  </a:cubicBezTo>
                  <a:cubicBezTo>
                    <a:pt x="1815631" y="603105"/>
                    <a:pt x="1815631" y="603105"/>
                    <a:pt x="1815631" y="598458"/>
                  </a:cubicBezTo>
                  <a:cubicBezTo>
                    <a:pt x="1815631" y="598458"/>
                    <a:pt x="1815631" y="598458"/>
                    <a:pt x="1815631" y="593811"/>
                  </a:cubicBezTo>
                  <a:cubicBezTo>
                    <a:pt x="1820245" y="593811"/>
                    <a:pt x="1820245" y="593811"/>
                    <a:pt x="1820245" y="593811"/>
                  </a:cubicBezTo>
                  <a:cubicBezTo>
                    <a:pt x="1820245" y="593811"/>
                    <a:pt x="1820245" y="593811"/>
                    <a:pt x="1820245" y="589164"/>
                  </a:cubicBezTo>
                  <a:cubicBezTo>
                    <a:pt x="1820245" y="589164"/>
                    <a:pt x="1820245" y="589164"/>
                    <a:pt x="1824860" y="589164"/>
                  </a:cubicBezTo>
                  <a:cubicBezTo>
                    <a:pt x="1824860" y="589164"/>
                    <a:pt x="1824860" y="589164"/>
                    <a:pt x="1824860" y="584517"/>
                  </a:cubicBezTo>
                  <a:cubicBezTo>
                    <a:pt x="1824860" y="584517"/>
                    <a:pt x="1824860" y="584517"/>
                    <a:pt x="1829474" y="584517"/>
                  </a:cubicBezTo>
                  <a:cubicBezTo>
                    <a:pt x="1829474" y="584517"/>
                    <a:pt x="1829474" y="584517"/>
                    <a:pt x="1834089" y="584517"/>
                  </a:cubicBezTo>
                  <a:cubicBezTo>
                    <a:pt x="1834089" y="584517"/>
                    <a:pt x="1834089" y="584517"/>
                    <a:pt x="1834089" y="579870"/>
                  </a:cubicBezTo>
                  <a:cubicBezTo>
                    <a:pt x="1834089" y="579870"/>
                    <a:pt x="1834089" y="579870"/>
                    <a:pt x="1834089" y="575223"/>
                  </a:cubicBezTo>
                  <a:cubicBezTo>
                    <a:pt x="1838703" y="575223"/>
                    <a:pt x="1838703" y="575223"/>
                    <a:pt x="1838703" y="575223"/>
                  </a:cubicBezTo>
                  <a:cubicBezTo>
                    <a:pt x="1838703" y="575223"/>
                    <a:pt x="1838703" y="575223"/>
                    <a:pt x="1838703" y="570575"/>
                  </a:cubicBezTo>
                  <a:cubicBezTo>
                    <a:pt x="1838703" y="570575"/>
                    <a:pt x="1838703" y="570575"/>
                    <a:pt x="1843318" y="570575"/>
                  </a:cubicBezTo>
                  <a:cubicBezTo>
                    <a:pt x="1843318" y="570575"/>
                    <a:pt x="1843318" y="570575"/>
                    <a:pt x="1843318" y="565928"/>
                  </a:cubicBezTo>
                  <a:cubicBezTo>
                    <a:pt x="1843318" y="565928"/>
                    <a:pt x="1843318" y="565928"/>
                    <a:pt x="1847932" y="565928"/>
                  </a:cubicBezTo>
                  <a:cubicBezTo>
                    <a:pt x="1847932" y="565928"/>
                    <a:pt x="1847932" y="565928"/>
                    <a:pt x="1847932" y="561281"/>
                  </a:cubicBezTo>
                  <a:close/>
                  <a:moveTo>
                    <a:pt x="1857161" y="547340"/>
                  </a:moveTo>
                  <a:cubicBezTo>
                    <a:pt x="1857161" y="547340"/>
                    <a:pt x="1857161" y="547340"/>
                    <a:pt x="1861776" y="547340"/>
                  </a:cubicBezTo>
                  <a:cubicBezTo>
                    <a:pt x="1861776" y="547340"/>
                    <a:pt x="1866390" y="547340"/>
                    <a:pt x="1866390" y="547340"/>
                  </a:cubicBezTo>
                  <a:cubicBezTo>
                    <a:pt x="1866390" y="547340"/>
                    <a:pt x="1866390" y="547340"/>
                    <a:pt x="1866390" y="551987"/>
                  </a:cubicBezTo>
                  <a:cubicBezTo>
                    <a:pt x="1866390" y="551987"/>
                    <a:pt x="1866390" y="551987"/>
                    <a:pt x="1861776" y="551987"/>
                  </a:cubicBezTo>
                  <a:cubicBezTo>
                    <a:pt x="1861776" y="551987"/>
                    <a:pt x="1861776" y="551987"/>
                    <a:pt x="1861776" y="556634"/>
                  </a:cubicBezTo>
                  <a:cubicBezTo>
                    <a:pt x="1861776" y="556634"/>
                    <a:pt x="1861776" y="556634"/>
                    <a:pt x="1861776" y="561281"/>
                  </a:cubicBezTo>
                  <a:cubicBezTo>
                    <a:pt x="1861776" y="561281"/>
                    <a:pt x="1861776" y="561281"/>
                    <a:pt x="1857161" y="561281"/>
                  </a:cubicBezTo>
                  <a:cubicBezTo>
                    <a:pt x="1857161" y="561281"/>
                    <a:pt x="1857161" y="561281"/>
                    <a:pt x="1852547" y="561281"/>
                  </a:cubicBezTo>
                  <a:cubicBezTo>
                    <a:pt x="1852547" y="556634"/>
                    <a:pt x="1852547" y="556634"/>
                    <a:pt x="1852547" y="556634"/>
                  </a:cubicBezTo>
                  <a:cubicBezTo>
                    <a:pt x="1852547" y="556634"/>
                    <a:pt x="1852547" y="556634"/>
                    <a:pt x="1852547" y="551987"/>
                  </a:cubicBezTo>
                  <a:cubicBezTo>
                    <a:pt x="1852547" y="551987"/>
                    <a:pt x="1852547" y="551987"/>
                    <a:pt x="1857161" y="551987"/>
                  </a:cubicBezTo>
                  <a:cubicBezTo>
                    <a:pt x="1857161" y="551987"/>
                    <a:pt x="1857161" y="551987"/>
                    <a:pt x="1857161" y="547340"/>
                  </a:cubicBezTo>
                  <a:close/>
                  <a:moveTo>
                    <a:pt x="3011117" y="533400"/>
                  </a:moveTo>
                  <a:cubicBezTo>
                    <a:pt x="3011117" y="533400"/>
                    <a:pt x="3011117" y="533400"/>
                    <a:pt x="3015748" y="533400"/>
                  </a:cubicBezTo>
                  <a:cubicBezTo>
                    <a:pt x="3015748" y="538067"/>
                    <a:pt x="3020378" y="538067"/>
                    <a:pt x="3020378" y="538067"/>
                  </a:cubicBezTo>
                  <a:cubicBezTo>
                    <a:pt x="3020378" y="533400"/>
                    <a:pt x="3020378" y="533400"/>
                    <a:pt x="3020378" y="533400"/>
                  </a:cubicBezTo>
                  <a:cubicBezTo>
                    <a:pt x="3020378" y="533400"/>
                    <a:pt x="3020378" y="533400"/>
                    <a:pt x="3025008" y="533400"/>
                  </a:cubicBezTo>
                  <a:cubicBezTo>
                    <a:pt x="3025008" y="533400"/>
                    <a:pt x="3029638" y="533400"/>
                    <a:pt x="3029638" y="533400"/>
                  </a:cubicBezTo>
                  <a:cubicBezTo>
                    <a:pt x="3029638" y="533400"/>
                    <a:pt x="3029638" y="533400"/>
                    <a:pt x="3034268" y="533400"/>
                  </a:cubicBezTo>
                  <a:cubicBezTo>
                    <a:pt x="3034268" y="533400"/>
                    <a:pt x="3038899" y="533400"/>
                    <a:pt x="3038899" y="533400"/>
                  </a:cubicBezTo>
                  <a:cubicBezTo>
                    <a:pt x="3038899" y="533400"/>
                    <a:pt x="3043529" y="533400"/>
                    <a:pt x="3043529" y="533400"/>
                  </a:cubicBezTo>
                  <a:cubicBezTo>
                    <a:pt x="3048159" y="533400"/>
                    <a:pt x="3052789" y="533400"/>
                    <a:pt x="3057419" y="533400"/>
                  </a:cubicBezTo>
                  <a:cubicBezTo>
                    <a:pt x="3057419" y="533400"/>
                    <a:pt x="3057419" y="533400"/>
                    <a:pt x="3062050" y="533400"/>
                  </a:cubicBezTo>
                  <a:cubicBezTo>
                    <a:pt x="3062050" y="533400"/>
                    <a:pt x="3062050" y="533400"/>
                    <a:pt x="3062050" y="538067"/>
                  </a:cubicBezTo>
                  <a:cubicBezTo>
                    <a:pt x="3066680" y="538067"/>
                    <a:pt x="3066680" y="538067"/>
                    <a:pt x="3066680" y="538067"/>
                  </a:cubicBezTo>
                  <a:cubicBezTo>
                    <a:pt x="3066680" y="542735"/>
                    <a:pt x="3066680" y="542735"/>
                    <a:pt x="3066680" y="542735"/>
                  </a:cubicBezTo>
                  <a:cubicBezTo>
                    <a:pt x="3071310" y="542735"/>
                    <a:pt x="3071310" y="542735"/>
                    <a:pt x="3071310" y="542735"/>
                  </a:cubicBezTo>
                  <a:cubicBezTo>
                    <a:pt x="3071310" y="542735"/>
                    <a:pt x="3071310" y="542735"/>
                    <a:pt x="3071310" y="547402"/>
                  </a:cubicBezTo>
                  <a:cubicBezTo>
                    <a:pt x="3071310" y="547402"/>
                    <a:pt x="3071310" y="552069"/>
                    <a:pt x="3071310" y="552069"/>
                  </a:cubicBezTo>
                  <a:cubicBezTo>
                    <a:pt x="3071310" y="552069"/>
                    <a:pt x="3071310" y="552069"/>
                    <a:pt x="3075940" y="552069"/>
                  </a:cubicBezTo>
                  <a:cubicBezTo>
                    <a:pt x="3075940" y="556736"/>
                    <a:pt x="3075940" y="556736"/>
                    <a:pt x="3075940" y="556736"/>
                  </a:cubicBezTo>
                  <a:cubicBezTo>
                    <a:pt x="3075940" y="561404"/>
                    <a:pt x="3075940" y="561404"/>
                    <a:pt x="3075940" y="561404"/>
                  </a:cubicBezTo>
                  <a:cubicBezTo>
                    <a:pt x="3075940" y="566071"/>
                    <a:pt x="3075940" y="566071"/>
                    <a:pt x="3075940" y="570738"/>
                  </a:cubicBezTo>
                  <a:cubicBezTo>
                    <a:pt x="3075940" y="575406"/>
                    <a:pt x="3075940" y="575406"/>
                    <a:pt x="3075940" y="580073"/>
                  </a:cubicBezTo>
                  <a:cubicBezTo>
                    <a:pt x="3075940" y="584740"/>
                    <a:pt x="3075940" y="584740"/>
                    <a:pt x="3075940" y="584740"/>
                  </a:cubicBezTo>
                  <a:cubicBezTo>
                    <a:pt x="3071310" y="584740"/>
                    <a:pt x="3071310" y="584740"/>
                    <a:pt x="3071310" y="584740"/>
                  </a:cubicBezTo>
                  <a:cubicBezTo>
                    <a:pt x="3071310" y="589407"/>
                    <a:pt x="3071310" y="589407"/>
                    <a:pt x="3071310" y="589407"/>
                  </a:cubicBezTo>
                  <a:cubicBezTo>
                    <a:pt x="3071310" y="594075"/>
                    <a:pt x="3071310" y="594075"/>
                    <a:pt x="3071310" y="594075"/>
                  </a:cubicBezTo>
                  <a:cubicBezTo>
                    <a:pt x="3071310" y="598742"/>
                    <a:pt x="3071310" y="598742"/>
                    <a:pt x="3071310" y="598742"/>
                  </a:cubicBezTo>
                  <a:cubicBezTo>
                    <a:pt x="3066680" y="598742"/>
                    <a:pt x="3066680" y="598742"/>
                    <a:pt x="3066680" y="598742"/>
                  </a:cubicBezTo>
                  <a:cubicBezTo>
                    <a:pt x="3066680" y="603409"/>
                    <a:pt x="3066680" y="603409"/>
                    <a:pt x="3066680" y="603409"/>
                  </a:cubicBezTo>
                  <a:cubicBezTo>
                    <a:pt x="3066680" y="603409"/>
                    <a:pt x="3066680" y="603409"/>
                    <a:pt x="3062050" y="603409"/>
                  </a:cubicBezTo>
                  <a:cubicBezTo>
                    <a:pt x="3062050" y="603409"/>
                    <a:pt x="3062050" y="603409"/>
                    <a:pt x="3057419" y="603409"/>
                  </a:cubicBezTo>
                  <a:cubicBezTo>
                    <a:pt x="3057419" y="608076"/>
                    <a:pt x="3057419" y="608076"/>
                    <a:pt x="3057419" y="608076"/>
                  </a:cubicBezTo>
                  <a:cubicBezTo>
                    <a:pt x="3057419" y="608076"/>
                    <a:pt x="3057419" y="612744"/>
                    <a:pt x="3057419" y="612744"/>
                  </a:cubicBezTo>
                  <a:cubicBezTo>
                    <a:pt x="3057419" y="612744"/>
                    <a:pt x="3057419" y="612744"/>
                    <a:pt x="3062050" y="612744"/>
                  </a:cubicBezTo>
                  <a:cubicBezTo>
                    <a:pt x="3062050" y="617411"/>
                    <a:pt x="3062050" y="617411"/>
                    <a:pt x="3057419" y="617411"/>
                  </a:cubicBezTo>
                  <a:cubicBezTo>
                    <a:pt x="3062050" y="617411"/>
                    <a:pt x="3062050" y="617411"/>
                    <a:pt x="3062050" y="617411"/>
                  </a:cubicBezTo>
                  <a:cubicBezTo>
                    <a:pt x="3062050" y="617411"/>
                    <a:pt x="3062050" y="622078"/>
                    <a:pt x="3062050" y="622078"/>
                  </a:cubicBezTo>
                  <a:cubicBezTo>
                    <a:pt x="3062050" y="622078"/>
                    <a:pt x="3062050" y="622078"/>
                    <a:pt x="3062050" y="626745"/>
                  </a:cubicBezTo>
                  <a:cubicBezTo>
                    <a:pt x="3066680" y="626745"/>
                    <a:pt x="3066680" y="626745"/>
                    <a:pt x="3066680" y="626745"/>
                  </a:cubicBezTo>
                  <a:cubicBezTo>
                    <a:pt x="3066680" y="626745"/>
                    <a:pt x="3066680" y="626745"/>
                    <a:pt x="3066680" y="631413"/>
                  </a:cubicBezTo>
                  <a:cubicBezTo>
                    <a:pt x="3066680" y="631413"/>
                    <a:pt x="3066680" y="631413"/>
                    <a:pt x="3066680" y="636080"/>
                  </a:cubicBezTo>
                  <a:cubicBezTo>
                    <a:pt x="3066680" y="636080"/>
                    <a:pt x="3066680" y="636080"/>
                    <a:pt x="3066680" y="640747"/>
                  </a:cubicBezTo>
                  <a:cubicBezTo>
                    <a:pt x="3066680" y="645415"/>
                    <a:pt x="3066680" y="645415"/>
                    <a:pt x="3066680" y="645415"/>
                  </a:cubicBezTo>
                  <a:cubicBezTo>
                    <a:pt x="3062050" y="645415"/>
                    <a:pt x="3062050" y="645415"/>
                    <a:pt x="3062050" y="645415"/>
                  </a:cubicBezTo>
                  <a:cubicBezTo>
                    <a:pt x="3062050" y="650082"/>
                    <a:pt x="3062050" y="650082"/>
                    <a:pt x="3062050" y="650082"/>
                  </a:cubicBezTo>
                  <a:cubicBezTo>
                    <a:pt x="3062050" y="650082"/>
                    <a:pt x="3062050" y="650082"/>
                    <a:pt x="3062050" y="654749"/>
                  </a:cubicBezTo>
                  <a:cubicBezTo>
                    <a:pt x="3057419" y="654749"/>
                    <a:pt x="3057419" y="654749"/>
                    <a:pt x="3057419" y="654749"/>
                  </a:cubicBezTo>
                  <a:cubicBezTo>
                    <a:pt x="3057419" y="659416"/>
                    <a:pt x="3057419" y="659416"/>
                    <a:pt x="3057419" y="659416"/>
                  </a:cubicBezTo>
                  <a:cubicBezTo>
                    <a:pt x="3052789" y="659416"/>
                    <a:pt x="3052789" y="659416"/>
                    <a:pt x="3052789" y="659416"/>
                  </a:cubicBezTo>
                  <a:cubicBezTo>
                    <a:pt x="3052789" y="659416"/>
                    <a:pt x="3052789" y="659416"/>
                    <a:pt x="3048159" y="659416"/>
                  </a:cubicBezTo>
                  <a:cubicBezTo>
                    <a:pt x="3048159" y="664084"/>
                    <a:pt x="3048159" y="664084"/>
                    <a:pt x="3048159" y="664084"/>
                  </a:cubicBezTo>
                  <a:cubicBezTo>
                    <a:pt x="3043529" y="664084"/>
                    <a:pt x="3043529" y="664084"/>
                    <a:pt x="3043529" y="664084"/>
                  </a:cubicBezTo>
                  <a:cubicBezTo>
                    <a:pt x="3043529" y="664084"/>
                    <a:pt x="3043529" y="664084"/>
                    <a:pt x="3038899" y="664084"/>
                  </a:cubicBezTo>
                  <a:cubicBezTo>
                    <a:pt x="3038899" y="668751"/>
                    <a:pt x="3038899" y="668751"/>
                    <a:pt x="3038899" y="668751"/>
                  </a:cubicBezTo>
                  <a:cubicBezTo>
                    <a:pt x="3034268" y="668751"/>
                    <a:pt x="3034268" y="668751"/>
                    <a:pt x="3034268" y="668751"/>
                  </a:cubicBezTo>
                  <a:cubicBezTo>
                    <a:pt x="3034268" y="668751"/>
                    <a:pt x="3034268" y="668751"/>
                    <a:pt x="3029638" y="668751"/>
                  </a:cubicBezTo>
                  <a:cubicBezTo>
                    <a:pt x="3025008" y="668751"/>
                    <a:pt x="3025008" y="668751"/>
                    <a:pt x="3025008" y="668751"/>
                  </a:cubicBezTo>
                  <a:cubicBezTo>
                    <a:pt x="3025008" y="668751"/>
                    <a:pt x="3025008" y="668751"/>
                    <a:pt x="3020378" y="668751"/>
                  </a:cubicBezTo>
                  <a:cubicBezTo>
                    <a:pt x="3020378" y="668751"/>
                    <a:pt x="3015748" y="668751"/>
                    <a:pt x="3011117" y="668751"/>
                  </a:cubicBezTo>
                  <a:cubicBezTo>
                    <a:pt x="3011117" y="668751"/>
                    <a:pt x="3006487" y="668751"/>
                    <a:pt x="3006487" y="668751"/>
                  </a:cubicBezTo>
                  <a:cubicBezTo>
                    <a:pt x="3006487" y="668751"/>
                    <a:pt x="3006487" y="668751"/>
                    <a:pt x="3001857" y="668751"/>
                  </a:cubicBezTo>
                  <a:cubicBezTo>
                    <a:pt x="3001857" y="668751"/>
                    <a:pt x="3001857" y="668751"/>
                    <a:pt x="2997227" y="668751"/>
                  </a:cubicBezTo>
                  <a:cubicBezTo>
                    <a:pt x="2997227" y="668751"/>
                    <a:pt x="2997227" y="668751"/>
                    <a:pt x="2992596" y="668751"/>
                  </a:cubicBezTo>
                  <a:cubicBezTo>
                    <a:pt x="2992596" y="664084"/>
                    <a:pt x="2992596" y="664084"/>
                    <a:pt x="2992596" y="664084"/>
                  </a:cubicBezTo>
                  <a:cubicBezTo>
                    <a:pt x="2992596" y="664084"/>
                    <a:pt x="2992596" y="664084"/>
                    <a:pt x="2987966" y="664084"/>
                  </a:cubicBezTo>
                  <a:cubicBezTo>
                    <a:pt x="2987966" y="664084"/>
                    <a:pt x="2987966" y="664084"/>
                    <a:pt x="2987966" y="659416"/>
                  </a:cubicBezTo>
                  <a:cubicBezTo>
                    <a:pt x="2987966" y="659416"/>
                    <a:pt x="2987966" y="659416"/>
                    <a:pt x="2987966" y="654749"/>
                  </a:cubicBezTo>
                  <a:cubicBezTo>
                    <a:pt x="2987966" y="654749"/>
                    <a:pt x="2987966" y="654749"/>
                    <a:pt x="2983336" y="654749"/>
                  </a:cubicBezTo>
                  <a:cubicBezTo>
                    <a:pt x="2983336" y="650082"/>
                    <a:pt x="2983336" y="650082"/>
                    <a:pt x="2983336" y="650082"/>
                  </a:cubicBezTo>
                  <a:cubicBezTo>
                    <a:pt x="2983336" y="650082"/>
                    <a:pt x="2983336" y="650082"/>
                    <a:pt x="2978706" y="650082"/>
                  </a:cubicBezTo>
                  <a:cubicBezTo>
                    <a:pt x="2983336" y="650082"/>
                    <a:pt x="2983336" y="650082"/>
                    <a:pt x="2983336" y="645415"/>
                  </a:cubicBezTo>
                  <a:cubicBezTo>
                    <a:pt x="2978706" y="645415"/>
                    <a:pt x="2978706" y="645415"/>
                    <a:pt x="2978706" y="645415"/>
                  </a:cubicBezTo>
                  <a:cubicBezTo>
                    <a:pt x="2978706" y="640747"/>
                    <a:pt x="2978706" y="640747"/>
                    <a:pt x="2978706" y="640747"/>
                  </a:cubicBezTo>
                  <a:cubicBezTo>
                    <a:pt x="2974076" y="640747"/>
                    <a:pt x="2974076" y="640747"/>
                    <a:pt x="2974076" y="640747"/>
                  </a:cubicBezTo>
                  <a:cubicBezTo>
                    <a:pt x="2974076" y="636080"/>
                    <a:pt x="2974076" y="636080"/>
                    <a:pt x="2974076" y="636080"/>
                  </a:cubicBezTo>
                  <a:cubicBezTo>
                    <a:pt x="2969445" y="636080"/>
                    <a:pt x="2969445" y="636080"/>
                    <a:pt x="2969445" y="636080"/>
                  </a:cubicBezTo>
                  <a:cubicBezTo>
                    <a:pt x="2969445" y="631413"/>
                    <a:pt x="2969445" y="631413"/>
                    <a:pt x="2969445" y="631413"/>
                  </a:cubicBezTo>
                  <a:cubicBezTo>
                    <a:pt x="2969445" y="631413"/>
                    <a:pt x="2969445" y="626745"/>
                    <a:pt x="2969445" y="626745"/>
                  </a:cubicBezTo>
                  <a:cubicBezTo>
                    <a:pt x="2969445" y="626745"/>
                    <a:pt x="2969445" y="626745"/>
                    <a:pt x="2964815" y="626745"/>
                  </a:cubicBezTo>
                  <a:cubicBezTo>
                    <a:pt x="2964815" y="626745"/>
                    <a:pt x="2964815" y="626745"/>
                    <a:pt x="2969445" y="622078"/>
                  </a:cubicBezTo>
                  <a:cubicBezTo>
                    <a:pt x="2969445" y="617411"/>
                    <a:pt x="2969445" y="617411"/>
                    <a:pt x="2969445" y="617411"/>
                  </a:cubicBezTo>
                  <a:cubicBezTo>
                    <a:pt x="2969445" y="617411"/>
                    <a:pt x="2969445" y="617411"/>
                    <a:pt x="2974076" y="617411"/>
                  </a:cubicBezTo>
                  <a:cubicBezTo>
                    <a:pt x="2974076" y="617411"/>
                    <a:pt x="2974076" y="617411"/>
                    <a:pt x="2974076" y="612744"/>
                  </a:cubicBezTo>
                  <a:cubicBezTo>
                    <a:pt x="2978706" y="612744"/>
                    <a:pt x="2978706" y="612744"/>
                    <a:pt x="2978706" y="612744"/>
                  </a:cubicBezTo>
                  <a:cubicBezTo>
                    <a:pt x="2978706" y="612744"/>
                    <a:pt x="2983336" y="612744"/>
                    <a:pt x="2983336" y="612744"/>
                  </a:cubicBezTo>
                  <a:cubicBezTo>
                    <a:pt x="2983336" y="612744"/>
                    <a:pt x="2983336" y="612744"/>
                    <a:pt x="2987966" y="612744"/>
                  </a:cubicBezTo>
                  <a:cubicBezTo>
                    <a:pt x="2987966" y="608076"/>
                    <a:pt x="2987966" y="608076"/>
                    <a:pt x="2987966" y="608076"/>
                  </a:cubicBezTo>
                  <a:cubicBezTo>
                    <a:pt x="2987966" y="608076"/>
                    <a:pt x="2992596" y="608076"/>
                    <a:pt x="2992596" y="608076"/>
                  </a:cubicBezTo>
                  <a:cubicBezTo>
                    <a:pt x="2992596" y="603409"/>
                    <a:pt x="2992596" y="603409"/>
                    <a:pt x="2992596" y="603409"/>
                  </a:cubicBezTo>
                  <a:cubicBezTo>
                    <a:pt x="2992596" y="598742"/>
                    <a:pt x="2992596" y="598742"/>
                    <a:pt x="2992596" y="598742"/>
                  </a:cubicBezTo>
                  <a:cubicBezTo>
                    <a:pt x="2987966" y="598742"/>
                    <a:pt x="2987966" y="598742"/>
                    <a:pt x="2987966" y="598742"/>
                  </a:cubicBezTo>
                  <a:cubicBezTo>
                    <a:pt x="2987966" y="598742"/>
                    <a:pt x="2987966" y="594075"/>
                    <a:pt x="2987966" y="594075"/>
                  </a:cubicBezTo>
                  <a:cubicBezTo>
                    <a:pt x="2987966" y="594075"/>
                    <a:pt x="2987966" y="594075"/>
                    <a:pt x="2983336" y="594075"/>
                  </a:cubicBezTo>
                  <a:cubicBezTo>
                    <a:pt x="2983336" y="589407"/>
                    <a:pt x="2983336" y="589407"/>
                    <a:pt x="2983336" y="589407"/>
                  </a:cubicBezTo>
                  <a:cubicBezTo>
                    <a:pt x="2983336" y="589407"/>
                    <a:pt x="2983336" y="589407"/>
                    <a:pt x="2983336" y="584740"/>
                  </a:cubicBezTo>
                  <a:cubicBezTo>
                    <a:pt x="2978706" y="584740"/>
                    <a:pt x="2978706" y="584740"/>
                    <a:pt x="2978706" y="584740"/>
                  </a:cubicBezTo>
                  <a:cubicBezTo>
                    <a:pt x="2978706" y="580073"/>
                    <a:pt x="2978706" y="580073"/>
                    <a:pt x="2978706" y="580073"/>
                  </a:cubicBezTo>
                  <a:cubicBezTo>
                    <a:pt x="2978706" y="580073"/>
                    <a:pt x="2978706" y="575406"/>
                    <a:pt x="2978706" y="575406"/>
                  </a:cubicBezTo>
                  <a:cubicBezTo>
                    <a:pt x="2974076" y="575406"/>
                    <a:pt x="2974076" y="575406"/>
                    <a:pt x="2974076" y="575406"/>
                  </a:cubicBezTo>
                  <a:cubicBezTo>
                    <a:pt x="2974076" y="570738"/>
                    <a:pt x="2974076" y="570738"/>
                    <a:pt x="2974076" y="570738"/>
                  </a:cubicBezTo>
                  <a:cubicBezTo>
                    <a:pt x="2969445" y="570738"/>
                    <a:pt x="2969445" y="570738"/>
                    <a:pt x="2969445" y="570738"/>
                  </a:cubicBezTo>
                  <a:cubicBezTo>
                    <a:pt x="2969445" y="570738"/>
                    <a:pt x="2969445" y="566071"/>
                    <a:pt x="2969445" y="566071"/>
                  </a:cubicBezTo>
                  <a:cubicBezTo>
                    <a:pt x="2969445" y="566071"/>
                    <a:pt x="2969445" y="566071"/>
                    <a:pt x="2969445" y="561404"/>
                  </a:cubicBezTo>
                  <a:cubicBezTo>
                    <a:pt x="2969445" y="556736"/>
                    <a:pt x="2969445" y="556736"/>
                    <a:pt x="2969445" y="556736"/>
                  </a:cubicBezTo>
                  <a:cubicBezTo>
                    <a:pt x="2974076" y="556736"/>
                    <a:pt x="2974076" y="556736"/>
                    <a:pt x="2974076" y="556736"/>
                  </a:cubicBezTo>
                  <a:cubicBezTo>
                    <a:pt x="2974076" y="552069"/>
                    <a:pt x="2974076" y="552069"/>
                    <a:pt x="2974076" y="552069"/>
                  </a:cubicBezTo>
                  <a:cubicBezTo>
                    <a:pt x="2974076" y="552069"/>
                    <a:pt x="2978706" y="552069"/>
                    <a:pt x="2978706" y="552069"/>
                  </a:cubicBezTo>
                  <a:cubicBezTo>
                    <a:pt x="2983336" y="552069"/>
                    <a:pt x="2983336" y="552069"/>
                    <a:pt x="2983336" y="552069"/>
                  </a:cubicBezTo>
                  <a:cubicBezTo>
                    <a:pt x="2983336" y="547402"/>
                    <a:pt x="2983336" y="547402"/>
                    <a:pt x="2983336" y="547402"/>
                  </a:cubicBezTo>
                  <a:cubicBezTo>
                    <a:pt x="2987966" y="547402"/>
                    <a:pt x="2987966" y="547402"/>
                    <a:pt x="2987966" y="547402"/>
                  </a:cubicBezTo>
                  <a:cubicBezTo>
                    <a:pt x="2987966" y="547402"/>
                    <a:pt x="2987966" y="547402"/>
                    <a:pt x="2987966" y="542735"/>
                  </a:cubicBezTo>
                  <a:cubicBezTo>
                    <a:pt x="2987966" y="542735"/>
                    <a:pt x="2992596" y="542735"/>
                    <a:pt x="2992596" y="542735"/>
                  </a:cubicBezTo>
                  <a:cubicBezTo>
                    <a:pt x="2992596" y="542735"/>
                    <a:pt x="2992596" y="542735"/>
                    <a:pt x="2997227" y="542735"/>
                  </a:cubicBezTo>
                  <a:cubicBezTo>
                    <a:pt x="2997227" y="542735"/>
                    <a:pt x="2997227" y="542735"/>
                    <a:pt x="3001857" y="542735"/>
                  </a:cubicBezTo>
                  <a:cubicBezTo>
                    <a:pt x="3001857" y="538067"/>
                    <a:pt x="3001857" y="538067"/>
                    <a:pt x="3001857" y="538067"/>
                  </a:cubicBezTo>
                  <a:cubicBezTo>
                    <a:pt x="3006487" y="538067"/>
                    <a:pt x="3006487" y="538067"/>
                    <a:pt x="3006487" y="538067"/>
                  </a:cubicBezTo>
                  <a:cubicBezTo>
                    <a:pt x="3011117" y="538067"/>
                    <a:pt x="3011117" y="538067"/>
                    <a:pt x="3011117" y="538067"/>
                  </a:cubicBezTo>
                  <a:cubicBezTo>
                    <a:pt x="3011117" y="538067"/>
                    <a:pt x="3011117" y="538067"/>
                    <a:pt x="3011117" y="533400"/>
                  </a:cubicBezTo>
                  <a:close/>
                  <a:moveTo>
                    <a:pt x="1871005" y="533399"/>
                  </a:moveTo>
                  <a:cubicBezTo>
                    <a:pt x="1871005" y="533399"/>
                    <a:pt x="1871005" y="533399"/>
                    <a:pt x="1875620" y="533399"/>
                  </a:cubicBezTo>
                  <a:cubicBezTo>
                    <a:pt x="1875620" y="538046"/>
                    <a:pt x="1875620" y="538046"/>
                    <a:pt x="1875620" y="538046"/>
                  </a:cubicBezTo>
                  <a:cubicBezTo>
                    <a:pt x="1875620" y="538046"/>
                    <a:pt x="1875620" y="542693"/>
                    <a:pt x="1875620" y="542693"/>
                  </a:cubicBezTo>
                  <a:cubicBezTo>
                    <a:pt x="1875620" y="542693"/>
                    <a:pt x="1875620" y="542693"/>
                    <a:pt x="1871005" y="542693"/>
                  </a:cubicBezTo>
                  <a:cubicBezTo>
                    <a:pt x="1871005" y="547340"/>
                    <a:pt x="1871005" y="547340"/>
                    <a:pt x="1871005" y="547340"/>
                  </a:cubicBezTo>
                  <a:cubicBezTo>
                    <a:pt x="1871005" y="547340"/>
                    <a:pt x="1871005" y="547340"/>
                    <a:pt x="1866390" y="547340"/>
                  </a:cubicBezTo>
                  <a:cubicBezTo>
                    <a:pt x="1866390" y="547340"/>
                    <a:pt x="1866390" y="547340"/>
                    <a:pt x="1866390" y="542693"/>
                  </a:cubicBezTo>
                  <a:cubicBezTo>
                    <a:pt x="1866390" y="542693"/>
                    <a:pt x="1866390" y="542693"/>
                    <a:pt x="1866390" y="538046"/>
                  </a:cubicBezTo>
                  <a:cubicBezTo>
                    <a:pt x="1866390" y="538046"/>
                    <a:pt x="1866390" y="538046"/>
                    <a:pt x="1871005" y="538046"/>
                  </a:cubicBezTo>
                  <a:cubicBezTo>
                    <a:pt x="1871005" y="538046"/>
                    <a:pt x="1871005" y="538046"/>
                    <a:pt x="1871005" y="533399"/>
                  </a:cubicBezTo>
                  <a:close/>
                  <a:moveTo>
                    <a:pt x="1611153" y="533399"/>
                  </a:moveTo>
                  <a:cubicBezTo>
                    <a:pt x="1615756" y="533399"/>
                    <a:pt x="1615756" y="533399"/>
                    <a:pt x="1615756" y="533399"/>
                  </a:cubicBezTo>
                  <a:cubicBezTo>
                    <a:pt x="1615756" y="533399"/>
                    <a:pt x="1615756" y="533399"/>
                    <a:pt x="1620360" y="533399"/>
                  </a:cubicBezTo>
                  <a:cubicBezTo>
                    <a:pt x="1624964" y="533399"/>
                    <a:pt x="1629568" y="533399"/>
                    <a:pt x="1634171" y="533399"/>
                  </a:cubicBezTo>
                  <a:cubicBezTo>
                    <a:pt x="1638775" y="533399"/>
                    <a:pt x="1638775" y="533399"/>
                    <a:pt x="1638775" y="533399"/>
                  </a:cubicBezTo>
                  <a:cubicBezTo>
                    <a:pt x="1638775" y="538037"/>
                    <a:pt x="1638775" y="538037"/>
                    <a:pt x="1638775" y="538037"/>
                  </a:cubicBezTo>
                  <a:cubicBezTo>
                    <a:pt x="1638775" y="538037"/>
                    <a:pt x="1638775" y="538037"/>
                    <a:pt x="1643379" y="538037"/>
                  </a:cubicBezTo>
                  <a:cubicBezTo>
                    <a:pt x="1647983" y="538037"/>
                    <a:pt x="1647983" y="538037"/>
                    <a:pt x="1647983" y="538037"/>
                  </a:cubicBezTo>
                  <a:cubicBezTo>
                    <a:pt x="1647983" y="542676"/>
                    <a:pt x="1647983" y="542676"/>
                    <a:pt x="1647983" y="542676"/>
                  </a:cubicBezTo>
                  <a:cubicBezTo>
                    <a:pt x="1652586" y="542676"/>
                    <a:pt x="1652586" y="542676"/>
                    <a:pt x="1652586" y="542676"/>
                  </a:cubicBezTo>
                  <a:cubicBezTo>
                    <a:pt x="1657190" y="542676"/>
                    <a:pt x="1657190" y="542676"/>
                    <a:pt x="1657190" y="542676"/>
                  </a:cubicBezTo>
                  <a:cubicBezTo>
                    <a:pt x="1657190" y="542676"/>
                    <a:pt x="1657190" y="542676"/>
                    <a:pt x="1661794" y="542676"/>
                  </a:cubicBezTo>
                  <a:cubicBezTo>
                    <a:pt x="1661794" y="542676"/>
                    <a:pt x="1661794" y="547314"/>
                    <a:pt x="1661794" y="547314"/>
                  </a:cubicBezTo>
                  <a:cubicBezTo>
                    <a:pt x="1666398" y="547314"/>
                    <a:pt x="1666398" y="547314"/>
                    <a:pt x="1666398" y="547314"/>
                  </a:cubicBezTo>
                  <a:cubicBezTo>
                    <a:pt x="1666398" y="547314"/>
                    <a:pt x="1666398" y="547314"/>
                    <a:pt x="1666398" y="551952"/>
                  </a:cubicBezTo>
                  <a:cubicBezTo>
                    <a:pt x="1666398" y="551952"/>
                    <a:pt x="1666398" y="556590"/>
                    <a:pt x="1666398" y="556590"/>
                  </a:cubicBezTo>
                  <a:cubicBezTo>
                    <a:pt x="1671001" y="556590"/>
                    <a:pt x="1671001" y="556590"/>
                    <a:pt x="1671001" y="556590"/>
                  </a:cubicBezTo>
                  <a:cubicBezTo>
                    <a:pt x="1671001" y="556590"/>
                    <a:pt x="1671001" y="556590"/>
                    <a:pt x="1671001" y="561229"/>
                  </a:cubicBezTo>
                  <a:cubicBezTo>
                    <a:pt x="1671001" y="561229"/>
                    <a:pt x="1671001" y="565867"/>
                    <a:pt x="1671001" y="570505"/>
                  </a:cubicBezTo>
                  <a:cubicBezTo>
                    <a:pt x="1671001" y="570505"/>
                    <a:pt x="1671001" y="570505"/>
                    <a:pt x="1675605" y="570505"/>
                  </a:cubicBezTo>
                  <a:cubicBezTo>
                    <a:pt x="1675605" y="575143"/>
                    <a:pt x="1675605" y="575143"/>
                    <a:pt x="1675605" y="575143"/>
                  </a:cubicBezTo>
                  <a:cubicBezTo>
                    <a:pt x="1675605" y="575143"/>
                    <a:pt x="1675605" y="575143"/>
                    <a:pt x="1675605" y="579782"/>
                  </a:cubicBezTo>
                  <a:cubicBezTo>
                    <a:pt x="1675605" y="579782"/>
                    <a:pt x="1675605" y="579782"/>
                    <a:pt x="1680209" y="579782"/>
                  </a:cubicBezTo>
                  <a:cubicBezTo>
                    <a:pt x="1680209" y="579782"/>
                    <a:pt x="1680209" y="579782"/>
                    <a:pt x="1680209" y="584420"/>
                  </a:cubicBezTo>
                  <a:cubicBezTo>
                    <a:pt x="1680209" y="589058"/>
                    <a:pt x="1680209" y="593697"/>
                    <a:pt x="1680209" y="598335"/>
                  </a:cubicBezTo>
                  <a:cubicBezTo>
                    <a:pt x="1680209" y="598335"/>
                    <a:pt x="1680209" y="598335"/>
                    <a:pt x="1680209" y="602973"/>
                  </a:cubicBezTo>
                  <a:cubicBezTo>
                    <a:pt x="1675605" y="602973"/>
                    <a:pt x="1675605" y="602973"/>
                    <a:pt x="1675605" y="602973"/>
                  </a:cubicBezTo>
                  <a:cubicBezTo>
                    <a:pt x="1675605" y="602973"/>
                    <a:pt x="1675605" y="602973"/>
                    <a:pt x="1675605" y="607611"/>
                  </a:cubicBezTo>
                  <a:cubicBezTo>
                    <a:pt x="1675605" y="607611"/>
                    <a:pt x="1675605" y="607611"/>
                    <a:pt x="1675605" y="612250"/>
                  </a:cubicBezTo>
                  <a:cubicBezTo>
                    <a:pt x="1671001" y="612250"/>
                    <a:pt x="1671001" y="612250"/>
                    <a:pt x="1671001" y="612250"/>
                  </a:cubicBezTo>
                  <a:cubicBezTo>
                    <a:pt x="1671001" y="612250"/>
                    <a:pt x="1671001" y="616888"/>
                    <a:pt x="1671001" y="616888"/>
                  </a:cubicBezTo>
                  <a:cubicBezTo>
                    <a:pt x="1666398" y="616888"/>
                    <a:pt x="1666398" y="616888"/>
                    <a:pt x="1666398" y="616888"/>
                  </a:cubicBezTo>
                  <a:cubicBezTo>
                    <a:pt x="1666398" y="616888"/>
                    <a:pt x="1666398" y="616888"/>
                    <a:pt x="1666398" y="621526"/>
                  </a:cubicBezTo>
                  <a:cubicBezTo>
                    <a:pt x="1666398" y="621526"/>
                    <a:pt x="1666398" y="621526"/>
                    <a:pt x="1666398" y="626164"/>
                  </a:cubicBezTo>
                  <a:cubicBezTo>
                    <a:pt x="1666398" y="626164"/>
                    <a:pt x="1666398" y="626164"/>
                    <a:pt x="1661794" y="626164"/>
                  </a:cubicBezTo>
                  <a:cubicBezTo>
                    <a:pt x="1661794" y="626164"/>
                    <a:pt x="1661794" y="626164"/>
                    <a:pt x="1657190" y="626164"/>
                  </a:cubicBezTo>
                  <a:cubicBezTo>
                    <a:pt x="1652586" y="626164"/>
                    <a:pt x="1652586" y="626164"/>
                    <a:pt x="1652586" y="626164"/>
                  </a:cubicBezTo>
                  <a:cubicBezTo>
                    <a:pt x="1652586" y="630803"/>
                    <a:pt x="1652586" y="630803"/>
                    <a:pt x="1652586" y="630803"/>
                  </a:cubicBezTo>
                  <a:cubicBezTo>
                    <a:pt x="1647983" y="630803"/>
                    <a:pt x="1647983" y="630803"/>
                    <a:pt x="1647983" y="630803"/>
                  </a:cubicBezTo>
                  <a:cubicBezTo>
                    <a:pt x="1643379" y="630803"/>
                    <a:pt x="1638775" y="630803"/>
                    <a:pt x="1634171" y="630803"/>
                  </a:cubicBezTo>
                  <a:cubicBezTo>
                    <a:pt x="1634171" y="635441"/>
                    <a:pt x="1634171" y="635441"/>
                    <a:pt x="1634171" y="635441"/>
                  </a:cubicBezTo>
                  <a:cubicBezTo>
                    <a:pt x="1634171" y="635441"/>
                    <a:pt x="1629568" y="635441"/>
                    <a:pt x="1624964" y="635441"/>
                  </a:cubicBezTo>
                  <a:cubicBezTo>
                    <a:pt x="1620360" y="635441"/>
                    <a:pt x="1620360" y="635441"/>
                    <a:pt x="1620360" y="635441"/>
                  </a:cubicBezTo>
                  <a:cubicBezTo>
                    <a:pt x="1615756" y="635441"/>
                    <a:pt x="1615756" y="635441"/>
                    <a:pt x="1615756" y="635441"/>
                  </a:cubicBezTo>
                  <a:cubicBezTo>
                    <a:pt x="1615756" y="635441"/>
                    <a:pt x="1615756" y="635441"/>
                    <a:pt x="1615756" y="640079"/>
                  </a:cubicBezTo>
                  <a:cubicBezTo>
                    <a:pt x="1615756" y="640079"/>
                    <a:pt x="1611153" y="640079"/>
                    <a:pt x="1611153" y="640079"/>
                  </a:cubicBezTo>
                  <a:cubicBezTo>
                    <a:pt x="1611153" y="640079"/>
                    <a:pt x="1611153" y="640079"/>
                    <a:pt x="1606549" y="640079"/>
                  </a:cubicBezTo>
                  <a:cubicBezTo>
                    <a:pt x="1606549" y="640079"/>
                    <a:pt x="1601945" y="640079"/>
                    <a:pt x="1601945" y="640079"/>
                  </a:cubicBezTo>
                  <a:cubicBezTo>
                    <a:pt x="1601945" y="640079"/>
                    <a:pt x="1601945" y="640079"/>
                    <a:pt x="1597341" y="640079"/>
                  </a:cubicBezTo>
                  <a:cubicBezTo>
                    <a:pt x="1597341" y="640079"/>
                    <a:pt x="1592738" y="640079"/>
                    <a:pt x="1592738" y="640079"/>
                  </a:cubicBezTo>
                  <a:cubicBezTo>
                    <a:pt x="1592738" y="635441"/>
                    <a:pt x="1592738" y="635441"/>
                    <a:pt x="1592738" y="635441"/>
                  </a:cubicBezTo>
                  <a:cubicBezTo>
                    <a:pt x="1592738" y="635441"/>
                    <a:pt x="1592738" y="635441"/>
                    <a:pt x="1588134" y="635441"/>
                  </a:cubicBezTo>
                  <a:cubicBezTo>
                    <a:pt x="1588134" y="630803"/>
                    <a:pt x="1588134" y="630803"/>
                    <a:pt x="1588134" y="630803"/>
                  </a:cubicBezTo>
                  <a:cubicBezTo>
                    <a:pt x="1583530" y="630803"/>
                    <a:pt x="1583530" y="630803"/>
                    <a:pt x="1583530" y="630803"/>
                  </a:cubicBezTo>
                  <a:cubicBezTo>
                    <a:pt x="1583530" y="630803"/>
                    <a:pt x="1583530" y="630803"/>
                    <a:pt x="1583530" y="626164"/>
                  </a:cubicBezTo>
                  <a:cubicBezTo>
                    <a:pt x="1583530" y="621526"/>
                    <a:pt x="1583530" y="621526"/>
                    <a:pt x="1583530" y="621526"/>
                  </a:cubicBezTo>
                  <a:cubicBezTo>
                    <a:pt x="1578926" y="621526"/>
                    <a:pt x="1578926" y="621526"/>
                    <a:pt x="1578926" y="621526"/>
                  </a:cubicBezTo>
                  <a:cubicBezTo>
                    <a:pt x="1578926" y="621526"/>
                    <a:pt x="1578926" y="621526"/>
                    <a:pt x="1574323" y="621526"/>
                  </a:cubicBezTo>
                  <a:cubicBezTo>
                    <a:pt x="1574323" y="621526"/>
                    <a:pt x="1574323" y="621526"/>
                    <a:pt x="1569719" y="621526"/>
                  </a:cubicBezTo>
                  <a:cubicBezTo>
                    <a:pt x="1569719" y="616888"/>
                    <a:pt x="1569719" y="616888"/>
                    <a:pt x="1569719" y="616888"/>
                  </a:cubicBezTo>
                  <a:cubicBezTo>
                    <a:pt x="1565115" y="616888"/>
                    <a:pt x="1565115" y="616888"/>
                    <a:pt x="1565115" y="616888"/>
                  </a:cubicBezTo>
                  <a:cubicBezTo>
                    <a:pt x="1565115" y="616888"/>
                    <a:pt x="1560511" y="616888"/>
                    <a:pt x="1560511" y="616888"/>
                  </a:cubicBezTo>
                  <a:cubicBezTo>
                    <a:pt x="1560511" y="612250"/>
                    <a:pt x="1560511" y="612250"/>
                    <a:pt x="1560511" y="612250"/>
                  </a:cubicBezTo>
                  <a:cubicBezTo>
                    <a:pt x="1560511" y="612250"/>
                    <a:pt x="1555908" y="612250"/>
                    <a:pt x="1555908" y="612250"/>
                  </a:cubicBezTo>
                  <a:cubicBezTo>
                    <a:pt x="1555908" y="612250"/>
                    <a:pt x="1555908" y="612250"/>
                    <a:pt x="1551304" y="612250"/>
                  </a:cubicBezTo>
                  <a:cubicBezTo>
                    <a:pt x="1551304" y="607611"/>
                    <a:pt x="1551304" y="607611"/>
                    <a:pt x="1551304" y="607611"/>
                  </a:cubicBezTo>
                  <a:cubicBezTo>
                    <a:pt x="1551304" y="607611"/>
                    <a:pt x="1551304" y="602973"/>
                    <a:pt x="1551304" y="602973"/>
                  </a:cubicBezTo>
                  <a:cubicBezTo>
                    <a:pt x="1551304" y="602973"/>
                    <a:pt x="1551304" y="602973"/>
                    <a:pt x="1551304" y="598335"/>
                  </a:cubicBezTo>
                  <a:cubicBezTo>
                    <a:pt x="1551304" y="593697"/>
                    <a:pt x="1551304" y="593697"/>
                    <a:pt x="1551304" y="593697"/>
                  </a:cubicBezTo>
                  <a:cubicBezTo>
                    <a:pt x="1551304" y="589058"/>
                    <a:pt x="1551304" y="589058"/>
                    <a:pt x="1551304" y="589058"/>
                  </a:cubicBezTo>
                  <a:cubicBezTo>
                    <a:pt x="1551304" y="584420"/>
                    <a:pt x="1551304" y="584420"/>
                    <a:pt x="1551304" y="584420"/>
                  </a:cubicBezTo>
                  <a:cubicBezTo>
                    <a:pt x="1551304" y="579782"/>
                    <a:pt x="1551304" y="579782"/>
                    <a:pt x="1551304" y="579782"/>
                  </a:cubicBezTo>
                  <a:cubicBezTo>
                    <a:pt x="1551304" y="579782"/>
                    <a:pt x="1551304" y="579782"/>
                    <a:pt x="1551304" y="575143"/>
                  </a:cubicBezTo>
                  <a:cubicBezTo>
                    <a:pt x="1555908" y="575143"/>
                    <a:pt x="1555908" y="575143"/>
                    <a:pt x="1555908" y="575143"/>
                  </a:cubicBezTo>
                  <a:cubicBezTo>
                    <a:pt x="1555908" y="575143"/>
                    <a:pt x="1555908" y="575143"/>
                    <a:pt x="1555908" y="570505"/>
                  </a:cubicBezTo>
                  <a:cubicBezTo>
                    <a:pt x="1560511" y="570505"/>
                    <a:pt x="1560511" y="570505"/>
                    <a:pt x="1560511" y="570505"/>
                  </a:cubicBezTo>
                  <a:cubicBezTo>
                    <a:pt x="1560511" y="570505"/>
                    <a:pt x="1560511" y="565867"/>
                    <a:pt x="1560511" y="565867"/>
                  </a:cubicBezTo>
                  <a:cubicBezTo>
                    <a:pt x="1565115" y="565867"/>
                    <a:pt x="1565115" y="565867"/>
                    <a:pt x="1565115" y="565867"/>
                  </a:cubicBezTo>
                  <a:cubicBezTo>
                    <a:pt x="1565115" y="565867"/>
                    <a:pt x="1565115" y="565867"/>
                    <a:pt x="1569719" y="565867"/>
                  </a:cubicBezTo>
                  <a:cubicBezTo>
                    <a:pt x="1569719" y="561229"/>
                    <a:pt x="1569719" y="561229"/>
                    <a:pt x="1569719" y="561229"/>
                  </a:cubicBezTo>
                  <a:cubicBezTo>
                    <a:pt x="1569719" y="556590"/>
                    <a:pt x="1569719" y="556590"/>
                    <a:pt x="1569719" y="556590"/>
                  </a:cubicBezTo>
                  <a:cubicBezTo>
                    <a:pt x="1574323" y="556590"/>
                    <a:pt x="1574323" y="556590"/>
                    <a:pt x="1574323" y="556590"/>
                  </a:cubicBezTo>
                  <a:cubicBezTo>
                    <a:pt x="1578926" y="556590"/>
                    <a:pt x="1578926" y="556590"/>
                    <a:pt x="1578926" y="556590"/>
                  </a:cubicBezTo>
                  <a:cubicBezTo>
                    <a:pt x="1578926" y="556590"/>
                    <a:pt x="1578926" y="556590"/>
                    <a:pt x="1578926" y="551952"/>
                  </a:cubicBezTo>
                  <a:cubicBezTo>
                    <a:pt x="1583530" y="551952"/>
                    <a:pt x="1583530" y="551952"/>
                    <a:pt x="1583530" y="551952"/>
                  </a:cubicBezTo>
                  <a:cubicBezTo>
                    <a:pt x="1583530" y="551952"/>
                    <a:pt x="1583530" y="551952"/>
                    <a:pt x="1588134" y="551952"/>
                  </a:cubicBezTo>
                  <a:cubicBezTo>
                    <a:pt x="1588134" y="547314"/>
                    <a:pt x="1588134" y="547314"/>
                    <a:pt x="1588134" y="547314"/>
                  </a:cubicBezTo>
                  <a:cubicBezTo>
                    <a:pt x="1588134" y="547314"/>
                    <a:pt x="1592738" y="547314"/>
                    <a:pt x="1592738" y="547314"/>
                  </a:cubicBezTo>
                  <a:cubicBezTo>
                    <a:pt x="1592738" y="547314"/>
                    <a:pt x="1592738" y="547314"/>
                    <a:pt x="1597341" y="547314"/>
                  </a:cubicBezTo>
                  <a:cubicBezTo>
                    <a:pt x="1597341" y="547314"/>
                    <a:pt x="1597341" y="547314"/>
                    <a:pt x="1597341" y="542676"/>
                  </a:cubicBezTo>
                  <a:cubicBezTo>
                    <a:pt x="1601945" y="542676"/>
                    <a:pt x="1601945" y="542676"/>
                    <a:pt x="1601945" y="542676"/>
                  </a:cubicBezTo>
                  <a:cubicBezTo>
                    <a:pt x="1606549" y="542676"/>
                    <a:pt x="1606549" y="542676"/>
                    <a:pt x="1606549" y="542676"/>
                  </a:cubicBezTo>
                  <a:cubicBezTo>
                    <a:pt x="1606549" y="542676"/>
                    <a:pt x="1606549" y="542676"/>
                    <a:pt x="1606549" y="538037"/>
                  </a:cubicBezTo>
                  <a:cubicBezTo>
                    <a:pt x="1611153" y="538037"/>
                    <a:pt x="1611153" y="538037"/>
                    <a:pt x="1611153" y="538037"/>
                  </a:cubicBezTo>
                  <a:cubicBezTo>
                    <a:pt x="1611153" y="538037"/>
                    <a:pt x="1611153" y="538037"/>
                    <a:pt x="1611153" y="533399"/>
                  </a:cubicBezTo>
                  <a:close/>
                  <a:moveTo>
                    <a:pt x="980122" y="524510"/>
                  </a:moveTo>
                  <a:lnTo>
                    <a:pt x="984567" y="524510"/>
                  </a:lnTo>
                  <a:lnTo>
                    <a:pt x="984567" y="528955"/>
                  </a:lnTo>
                  <a:lnTo>
                    <a:pt x="980122" y="528955"/>
                  </a:lnTo>
                  <a:close/>
                  <a:moveTo>
                    <a:pt x="924560" y="506730"/>
                  </a:moveTo>
                  <a:lnTo>
                    <a:pt x="926783" y="506730"/>
                  </a:lnTo>
                  <a:lnTo>
                    <a:pt x="926783" y="508953"/>
                  </a:lnTo>
                  <a:lnTo>
                    <a:pt x="926783" y="511175"/>
                  </a:lnTo>
                  <a:lnTo>
                    <a:pt x="924560" y="511175"/>
                  </a:lnTo>
                  <a:lnTo>
                    <a:pt x="924560" y="508953"/>
                  </a:lnTo>
                  <a:close/>
                  <a:moveTo>
                    <a:pt x="2359425" y="473392"/>
                  </a:moveTo>
                  <a:cubicBezTo>
                    <a:pt x="2359425" y="473392"/>
                    <a:pt x="2359425" y="473392"/>
                    <a:pt x="2364031" y="473392"/>
                  </a:cubicBezTo>
                  <a:cubicBezTo>
                    <a:pt x="2364031" y="473392"/>
                    <a:pt x="2364031" y="473392"/>
                    <a:pt x="2368637" y="473392"/>
                  </a:cubicBezTo>
                  <a:cubicBezTo>
                    <a:pt x="2368637" y="473392"/>
                    <a:pt x="2368637" y="473392"/>
                    <a:pt x="2377849" y="473392"/>
                  </a:cubicBezTo>
                  <a:cubicBezTo>
                    <a:pt x="2377849" y="473392"/>
                    <a:pt x="2377849" y="473392"/>
                    <a:pt x="2382455" y="473392"/>
                  </a:cubicBezTo>
                  <a:cubicBezTo>
                    <a:pt x="2382455" y="478040"/>
                    <a:pt x="2382455" y="478040"/>
                    <a:pt x="2382455" y="478040"/>
                  </a:cubicBezTo>
                  <a:cubicBezTo>
                    <a:pt x="2382455" y="478040"/>
                    <a:pt x="2382455" y="478040"/>
                    <a:pt x="2391667" y="478040"/>
                  </a:cubicBezTo>
                  <a:cubicBezTo>
                    <a:pt x="2391667" y="478040"/>
                    <a:pt x="2391667" y="478040"/>
                    <a:pt x="2396273" y="478040"/>
                  </a:cubicBezTo>
                  <a:cubicBezTo>
                    <a:pt x="2396273" y="478040"/>
                    <a:pt x="2396273" y="478040"/>
                    <a:pt x="2400879" y="478040"/>
                  </a:cubicBezTo>
                  <a:cubicBezTo>
                    <a:pt x="2400879" y="478040"/>
                    <a:pt x="2400879" y="478040"/>
                    <a:pt x="2405485" y="478040"/>
                  </a:cubicBezTo>
                  <a:cubicBezTo>
                    <a:pt x="2405485" y="482689"/>
                    <a:pt x="2405485" y="482689"/>
                    <a:pt x="2405485" y="482689"/>
                  </a:cubicBezTo>
                  <a:cubicBezTo>
                    <a:pt x="2405485" y="482689"/>
                    <a:pt x="2405485" y="482689"/>
                    <a:pt x="2410091" y="482689"/>
                  </a:cubicBezTo>
                  <a:cubicBezTo>
                    <a:pt x="2410091" y="482689"/>
                    <a:pt x="2410091" y="482689"/>
                    <a:pt x="2414697" y="482689"/>
                  </a:cubicBezTo>
                  <a:cubicBezTo>
                    <a:pt x="2414697" y="482689"/>
                    <a:pt x="2414697" y="482689"/>
                    <a:pt x="2419303" y="482689"/>
                  </a:cubicBezTo>
                  <a:cubicBezTo>
                    <a:pt x="2419303" y="482689"/>
                    <a:pt x="2419303" y="482689"/>
                    <a:pt x="2423909" y="482689"/>
                  </a:cubicBezTo>
                  <a:cubicBezTo>
                    <a:pt x="2423909" y="482689"/>
                    <a:pt x="2423909" y="482689"/>
                    <a:pt x="2423909" y="487337"/>
                  </a:cubicBezTo>
                  <a:cubicBezTo>
                    <a:pt x="2428515" y="487337"/>
                    <a:pt x="2428515" y="487337"/>
                    <a:pt x="2428515" y="487337"/>
                  </a:cubicBezTo>
                  <a:cubicBezTo>
                    <a:pt x="2428515" y="487337"/>
                    <a:pt x="2428515" y="487337"/>
                    <a:pt x="2433121" y="487337"/>
                  </a:cubicBezTo>
                  <a:cubicBezTo>
                    <a:pt x="2433121" y="487337"/>
                    <a:pt x="2433121" y="487337"/>
                    <a:pt x="2437727" y="487337"/>
                  </a:cubicBezTo>
                  <a:cubicBezTo>
                    <a:pt x="2437727" y="487337"/>
                    <a:pt x="2437727" y="487337"/>
                    <a:pt x="2437727" y="491986"/>
                  </a:cubicBezTo>
                  <a:cubicBezTo>
                    <a:pt x="2437727" y="491986"/>
                    <a:pt x="2437727" y="491986"/>
                    <a:pt x="2442333" y="491986"/>
                  </a:cubicBezTo>
                  <a:cubicBezTo>
                    <a:pt x="2442333" y="491986"/>
                    <a:pt x="2442333" y="491986"/>
                    <a:pt x="2442333" y="496634"/>
                  </a:cubicBezTo>
                  <a:cubicBezTo>
                    <a:pt x="2446940" y="496634"/>
                    <a:pt x="2446940" y="496634"/>
                    <a:pt x="2446940" y="496634"/>
                  </a:cubicBezTo>
                  <a:cubicBezTo>
                    <a:pt x="2446940" y="496634"/>
                    <a:pt x="2446940" y="496634"/>
                    <a:pt x="2446940" y="501282"/>
                  </a:cubicBezTo>
                  <a:cubicBezTo>
                    <a:pt x="2446940" y="501282"/>
                    <a:pt x="2446940" y="501282"/>
                    <a:pt x="2446940" y="505931"/>
                  </a:cubicBezTo>
                  <a:cubicBezTo>
                    <a:pt x="2446940" y="505931"/>
                    <a:pt x="2446940" y="505931"/>
                    <a:pt x="2451546" y="505931"/>
                  </a:cubicBezTo>
                  <a:cubicBezTo>
                    <a:pt x="2451546" y="505931"/>
                    <a:pt x="2451546" y="505931"/>
                    <a:pt x="2451546" y="510579"/>
                  </a:cubicBezTo>
                  <a:cubicBezTo>
                    <a:pt x="2451546" y="510579"/>
                    <a:pt x="2451546" y="510579"/>
                    <a:pt x="2451546" y="515227"/>
                  </a:cubicBezTo>
                  <a:cubicBezTo>
                    <a:pt x="2451546" y="515227"/>
                    <a:pt x="2451546" y="515227"/>
                    <a:pt x="2456152" y="515227"/>
                  </a:cubicBezTo>
                  <a:cubicBezTo>
                    <a:pt x="2456152" y="515227"/>
                    <a:pt x="2456152" y="515227"/>
                    <a:pt x="2456152" y="519876"/>
                  </a:cubicBezTo>
                  <a:cubicBezTo>
                    <a:pt x="2451546" y="519876"/>
                    <a:pt x="2451546" y="519876"/>
                    <a:pt x="2451546" y="519876"/>
                  </a:cubicBezTo>
                  <a:cubicBezTo>
                    <a:pt x="2451546" y="524524"/>
                    <a:pt x="2451546" y="524524"/>
                    <a:pt x="2451546" y="524524"/>
                  </a:cubicBezTo>
                  <a:cubicBezTo>
                    <a:pt x="2451546" y="524524"/>
                    <a:pt x="2451546" y="524524"/>
                    <a:pt x="2451546" y="529173"/>
                  </a:cubicBezTo>
                  <a:cubicBezTo>
                    <a:pt x="2451546" y="529173"/>
                    <a:pt x="2451546" y="529173"/>
                    <a:pt x="2451546" y="533821"/>
                  </a:cubicBezTo>
                  <a:cubicBezTo>
                    <a:pt x="2451546" y="533821"/>
                    <a:pt x="2451546" y="533821"/>
                    <a:pt x="2446940" y="533821"/>
                  </a:cubicBezTo>
                  <a:cubicBezTo>
                    <a:pt x="2446940" y="533821"/>
                    <a:pt x="2446940" y="533821"/>
                    <a:pt x="2446940" y="538469"/>
                  </a:cubicBezTo>
                  <a:cubicBezTo>
                    <a:pt x="2446940" y="538469"/>
                    <a:pt x="2446940" y="538469"/>
                    <a:pt x="2446940" y="543118"/>
                  </a:cubicBezTo>
                  <a:cubicBezTo>
                    <a:pt x="2446940" y="543118"/>
                    <a:pt x="2446940" y="543118"/>
                    <a:pt x="2442333" y="543118"/>
                  </a:cubicBezTo>
                  <a:cubicBezTo>
                    <a:pt x="2442333" y="543118"/>
                    <a:pt x="2442333" y="543118"/>
                    <a:pt x="2442333" y="547766"/>
                  </a:cubicBezTo>
                  <a:cubicBezTo>
                    <a:pt x="2442333" y="547766"/>
                    <a:pt x="2442333" y="547766"/>
                    <a:pt x="2437727" y="547766"/>
                  </a:cubicBezTo>
                  <a:cubicBezTo>
                    <a:pt x="2437727" y="547766"/>
                    <a:pt x="2437727" y="547766"/>
                    <a:pt x="2437727" y="552414"/>
                  </a:cubicBezTo>
                  <a:cubicBezTo>
                    <a:pt x="2437727" y="552414"/>
                    <a:pt x="2437727" y="552414"/>
                    <a:pt x="2437727" y="557063"/>
                  </a:cubicBezTo>
                  <a:cubicBezTo>
                    <a:pt x="2437727" y="557063"/>
                    <a:pt x="2437727" y="557063"/>
                    <a:pt x="2433121" y="557063"/>
                  </a:cubicBezTo>
                  <a:cubicBezTo>
                    <a:pt x="2433121" y="557063"/>
                    <a:pt x="2433121" y="557063"/>
                    <a:pt x="2433121" y="561711"/>
                  </a:cubicBezTo>
                  <a:cubicBezTo>
                    <a:pt x="2428515" y="561711"/>
                    <a:pt x="2428515" y="561711"/>
                    <a:pt x="2428515" y="561711"/>
                  </a:cubicBezTo>
                  <a:cubicBezTo>
                    <a:pt x="2428515" y="561711"/>
                    <a:pt x="2428515" y="561711"/>
                    <a:pt x="2428515" y="566359"/>
                  </a:cubicBezTo>
                  <a:cubicBezTo>
                    <a:pt x="2428515" y="566359"/>
                    <a:pt x="2428515" y="566359"/>
                    <a:pt x="2423909" y="566359"/>
                  </a:cubicBezTo>
                  <a:cubicBezTo>
                    <a:pt x="2423909" y="566359"/>
                    <a:pt x="2423909" y="566359"/>
                    <a:pt x="2423909" y="571008"/>
                  </a:cubicBezTo>
                  <a:cubicBezTo>
                    <a:pt x="2423909" y="571008"/>
                    <a:pt x="2423909" y="571008"/>
                    <a:pt x="2423909" y="575656"/>
                  </a:cubicBezTo>
                  <a:cubicBezTo>
                    <a:pt x="2423909" y="575656"/>
                    <a:pt x="2423909" y="575656"/>
                    <a:pt x="2419303" y="575656"/>
                  </a:cubicBezTo>
                  <a:cubicBezTo>
                    <a:pt x="2419303" y="575656"/>
                    <a:pt x="2419303" y="575656"/>
                    <a:pt x="2419303" y="580305"/>
                  </a:cubicBezTo>
                  <a:cubicBezTo>
                    <a:pt x="2419303" y="580305"/>
                    <a:pt x="2419303" y="580305"/>
                    <a:pt x="2414697" y="580305"/>
                  </a:cubicBezTo>
                  <a:cubicBezTo>
                    <a:pt x="2414697" y="580305"/>
                    <a:pt x="2414697" y="580305"/>
                    <a:pt x="2414697" y="584953"/>
                  </a:cubicBezTo>
                  <a:cubicBezTo>
                    <a:pt x="2410091" y="584953"/>
                    <a:pt x="2410091" y="584953"/>
                    <a:pt x="2410091" y="584953"/>
                  </a:cubicBezTo>
                  <a:cubicBezTo>
                    <a:pt x="2410091" y="584953"/>
                    <a:pt x="2410091" y="584953"/>
                    <a:pt x="2410091" y="589601"/>
                  </a:cubicBezTo>
                  <a:cubicBezTo>
                    <a:pt x="2410091" y="589601"/>
                    <a:pt x="2410091" y="589601"/>
                    <a:pt x="2410091" y="594250"/>
                  </a:cubicBezTo>
                  <a:cubicBezTo>
                    <a:pt x="2410091" y="594250"/>
                    <a:pt x="2410091" y="594250"/>
                    <a:pt x="2410091" y="598898"/>
                  </a:cubicBezTo>
                  <a:cubicBezTo>
                    <a:pt x="2410091" y="598898"/>
                    <a:pt x="2410091" y="598898"/>
                    <a:pt x="2405485" y="598898"/>
                  </a:cubicBezTo>
                  <a:cubicBezTo>
                    <a:pt x="2405485" y="598898"/>
                    <a:pt x="2405485" y="598898"/>
                    <a:pt x="2405485" y="603546"/>
                  </a:cubicBezTo>
                  <a:cubicBezTo>
                    <a:pt x="2405485" y="603546"/>
                    <a:pt x="2405485" y="603546"/>
                    <a:pt x="2405485" y="608195"/>
                  </a:cubicBezTo>
                  <a:cubicBezTo>
                    <a:pt x="2405485" y="608195"/>
                    <a:pt x="2405485" y="608195"/>
                    <a:pt x="2400879" y="608195"/>
                  </a:cubicBezTo>
                  <a:cubicBezTo>
                    <a:pt x="2400879" y="608195"/>
                    <a:pt x="2400879" y="608195"/>
                    <a:pt x="2400879" y="612843"/>
                  </a:cubicBezTo>
                  <a:cubicBezTo>
                    <a:pt x="2400879" y="612843"/>
                    <a:pt x="2400879" y="612843"/>
                    <a:pt x="2396273" y="612843"/>
                  </a:cubicBezTo>
                  <a:cubicBezTo>
                    <a:pt x="2396273" y="612843"/>
                    <a:pt x="2396273" y="612843"/>
                    <a:pt x="2396273" y="617491"/>
                  </a:cubicBezTo>
                  <a:cubicBezTo>
                    <a:pt x="2396273" y="617491"/>
                    <a:pt x="2396273" y="617491"/>
                    <a:pt x="2396273" y="622140"/>
                  </a:cubicBezTo>
                  <a:cubicBezTo>
                    <a:pt x="2396273" y="622140"/>
                    <a:pt x="2396273" y="622140"/>
                    <a:pt x="2396273" y="626788"/>
                  </a:cubicBezTo>
                  <a:cubicBezTo>
                    <a:pt x="2396273" y="626788"/>
                    <a:pt x="2396273" y="626788"/>
                    <a:pt x="2396273" y="631437"/>
                  </a:cubicBezTo>
                  <a:cubicBezTo>
                    <a:pt x="2391667" y="631437"/>
                    <a:pt x="2391667" y="631437"/>
                    <a:pt x="2391667" y="631437"/>
                  </a:cubicBezTo>
                  <a:cubicBezTo>
                    <a:pt x="2391667" y="631437"/>
                    <a:pt x="2391667" y="631437"/>
                    <a:pt x="2391667" y="640733"/>
                  </a:cubicBezTo>
                  <a:cubicBezTo>
                    <a:pt x="2391667" y="640733"/>
                    <a:pt x="2391667" y="640733"/>
                    <a:pt x="2391667" y="645382"/>
                  </a:cubicBezTo>
                  <a:cubicBezTo>
                    <a:pt x="2391667" y="645382"/>
                    <a:pt x="2391667" y="645382"/>
                    <a:pt x="2391667" y="650030"/>
                  </a:cubicBezTo>
                  <a:cubicBezTo>
                    <a:pt x="2391667" y="650030"/>
                    <a:pt x="2391667" y="650030"/>
                    <a:pt x="2391667" y="659327"/>
                  </a:cubicBezTo>
                  <a:cubicBezTo>
                    <a:pt x="2391667" y="659327"/>
                    <a:pt x="2391667" y="659327"/>
                    <a:pt x="2387061" y="659327"/>
                  </a:cubicBezTo>
                  <a:cubicBezTo>
                    <a:pt x="2387061" y="659327"/>
                    <a:pt x="2387061" y="659327"/>
                    <a:pt x="2387061" y="663975"/>
                  </a:cubicBezTo>
                  <a:cubicBezTo>
                    <a:pt x="2387061" y="663975"/>
                    <a:pt x="2387061" y="663975"/>
                    <a:pt x="2387061" y="668624"/>
                  </a:cubicBezTo>
                  <a:cubicBezTo>
                    <a:pt x="2387061" y="668624"/>
                    <a:pt x="2387061" y="668624"/>
                    <a:pt x="2387061" y="673272"/>
                  </a:cubicBezTo>
                  <a:cubicBezTo>
                    <a:pt x="2387061" y="673272"/>
                    <a:pt x="2387061" y="673272"/>
                    <a:pt x="2387061" y="682569"/>
                  </a:cubicBezTo>
                  <a:cubicBezTo>
                    <a:pt x="2387061" y="682569"/>
                    <a:pt x="2387061" y="682569"/>
                    <a:pt x="2387061" y="687217"/>
                  </a:cubicBezTo>
                  <a:cubicBezTo>
                    <a:pt x="2387061" y="687217"/>
                    <a:pt x="2387061" y="687217"/>
                    <a:pt x="2387061" y="691865"/>
                  </a:cubicBezTo>
                  <a:cubicBezTo>
                    <a:pt x="2387061" y="691865"/>
                    <a:pt x="2387061" y="691865"/>
                    <a:pt x="2387061" y="696514"/>
                  </a:cubicBezTo>
                  <a:cubicBezTo>
                    <a:pt x="2387061" y="696514"/>
                    <a:pt x="2387061" y="696514"/>
                    <a:pt x="2382455" y="696514"/>
                  </a:cubicBezTo>
                  <a:cubicBezTo>
                    <a:pt x="2382455" y="696514"/>
                    <a:pt x="2382455" y="696514"/>
                    <a:pt x="2382455" y="701162"/>
                  </a:cubicBezTo>
                  <a:cubicBezTo>
                    <a:pt x="2382455" y="701162"/>
                    <a:pt x="2382455" y="701162"/>
                    <a:pt x="2382455" y="705810"/>
                  </a:cubicBezTo>
                  <a:cubicBezTo>
                    <a:pt x="2382455" y="705810"/>
                    <a:pt x="2382455" y="705810"/>
                    <a:pt x="2382455" y="710459"/>
                  </a:cubicBezTo>
                  <a:cubicBezTo>
                    <a:pt x="2382455" y="710459"/>
                    <a:pt x="2382455" y="710459"/>
                    <a:pt x="2377849" y="710459"/>
                  </a:cubicBezTo>
                  <a:cubicBezTo>
                    <a:pt x="2377849" y="710459"/>
                    <a:pt x="2377849" y="710459"/>
                    <a:pt x="2377849" y="715107"/>
                  </a:cubicBezTo>
                  <a:cubicBezTo>
                    <a:pt x="2377849" y="715107"/>
                    <a:pt x="2377849" y="715107"/>
                    <a:pt x="2377849" y="719756"/>
                  </a:cubicBezTo>
                  <a:cubicBezTo>
                    <a:pt x="2377849" y="719756"/>
                    <a:pt x="2377849" y="719756"/>
                    <a:pt x="2373243" y="719756"/>
                  </a:cubicBezTo>
                  <a:cubicBezTo>
                    <a:pt x="2373243" y="719756"/>
                    <a:pt x="2373243" y="719756"/>
                    <a:pt x="2373243" y="724404"/>
                  </a:cubicBezTo>
                  <a:cubicBezTo>
                    <a:pt x="2373243" y="724404"/>
                    <a:pt x="2373243" y="724404"/>
                    <a:pt x="2373243" y="729052"/>
                  </a:cubicBezTo>
                  <a:cubicBezTo>
                    <a:pt x="2373243" y="729052"/>
                    <a:pt x="2373243" y="729052"/>
                    <a:pt x="2373243" y="733701"/>
                  </a:cubicBezTo>
                  <a:cubicBezTo>
                    <a:pt x="2373243" y="733701"/>
                    <a:pt x="2373243" y="733701"/>
                    <a:pt x="2373243" y="738349"/>
                  </a:cubicBezTo>
                  <a:cubicBezTo>
                    <a:pt x="2373243" y="738349"/>
                    <a:pt x="2373243" y="738349"/>
                    <a:pt x="2373243" y="742997"/>
                  </a:cubicBezTo>
                  <a:cubicBezTo>
                    <a:pt x="2373243" y="742997"/>
                    <a:pt x="2373243" y="742997"/>
                    <a:pt x="2377849" y="742997"/>
                  </a:cubicBezTo>
                  <a:cubicBezTo>
                    <a:pt x="2377849" y="742997"/>
                    <a:pt x="2377849" y="742997"/>
                    <a:pt x="2382455" y="742997"/>
                  </a:cubicBezTo>
                  <a:cubicBezTo>
                    <a:pt x="2382455" y="742997"/>
                    <a:pt x="2382455" y="742997"/>
                    <a:pt x="2387061" y="742997"/>
                  </a:cubicBezTo>
                  <a:cubicBezTo>
                    <a:pt x="2387061" y="742997"/>
                    <a:pt x="2387061" y="742997"/>
                    <a:pt x="2391667" y="742997"/>
                  </a:cubicBezTo>
                  <a:cubicBezTo>
                    <a:pt x="2391667" y="747646"/>
                    <a:pt x="2391667" y="747646"/>
                    <a:pt x="2391667" y="747646"/>
                  </a:cubicBezTo>
                  <a:cubicBezTo>
                    <a:pt x="2391667" y="747646"/>
                    <a:pt x="2391667" y="747646"/>
                    <a:pt x="2396273" y="747646"/>
                  </a:cubicBezTo>
                  <a:cubicBezTo>
                    <a:pt x="2396273" y="747646"/>
                    <a:pt x="2396273" y="747646"/>
                    <a:pt x="2400879" y="747646"/>
                  </a:cubicBezTo>
                  <a:cubicBezTo>
                    <a:pt x="2400879" y="747646"/>
                    <a:pt x="2400879" y="747646"/>
                    <a:pt x="2405485" y="747646"/>
                  </a:cubicBezTo>
                  <a:cubicBezTo>
                    <a:pt x="2405485" y="752294"/>
                    <a:pt x="2405485" y="752294"/>
                    <a:pt x="2405485" y="752294"/>
                  </a:cubicBezTo>
                  <a:cubicBezTo>
                    <a:pt x="2405485" y="752294"/>
                    <a:pt x="2405485" y="752294"/>
                    <a:pt x="2410091" y="752294"/>
                  </a:cubicBezTo>
                  <a:cubicBezTo>
                    <a:pt x="2410091" y="752294"/>
                    <a:pt x="2410091" y="752294"/>
                    <a:pt x="2414697" y="752294"/>
                  </a:cubicBezTo>
                  <a:cubicBezTo>
                    <a:pt x="2414697" y="752294"/>
                    <a:pt x="2414697" y="752294"/>
                    <a:pt x="2419303" y="752294"/>
                  </a:cubicBezTo>
                  <a:cubicBezTo>
                    <a:pt x="2419303" y="752294"/>
                    <a:pt x="2419303" y="752294"/>
                    <a:pt x="2419303" y="747646"/>
                  </a:cubicBezTo>
                  <a:cubicBezTo>
                    <a:pt x="2419303" y="747646"/>
                    <a:pt x="2419303" y="747646"/>
                    <a:pt x="2414697" y="747646"/>
                  </a:cubicBezTo>
                  <a:cubicBezTo>
                    <a:pt x="2414697" y="747646"/>
                    <a:pt x="2414697" y="747646"/>
                    <a:pt x="2414697" y="742997"/>
                  </a:cubicBezTo>
                  <a:cubicBezTo>
                    <a:pt x="2414697" y="742997"/>
                    <a:pt x="2414697" y="742997"/>
                    <a:pt x="2419303" y="742997"/>
                  </a:cubicBezTo>
                  <a:cubicBezTo>
                    <a:pt x="2419303" y="742997"/>
                    <a:pt x="2419303" y="742997"/>
                    <a:pt x="2423909" y="742997"/>
                  </a:cubicBezTo>
                  <a:cubicBezTo>
                    <a:pt x="2428515" y="742997"/>
                    <a:pt x="2428515" y="742997"/>
                    <a:pt x="2428515" y="742997"/>
                  </a:cubicBezTo>
                  <a:cubicBezTo>
                    <a:pt x="2428515" y="742997"/>
                    <a:pt x="2428515" y="742997"/>
                    <a:pt x="2433121" y="742997"/>
                  </a:cubicBezTo>
                  <a:cubicBezTo>
                    <a:pt x="2433121" y="742997"/>
                    <a:pt x="2433121" y="742997"/>
                    <a:pt x="2433121" y="747646"/>
                  </a:cubicBezTo>
                  <a:cubicBezTo>
                    <a:pt x="2433121" y="747646"/>
                    <a:pt x="2433121" y="747646"/>
                    <a:pt x="2437727" y="747646"/>
                  </a:cubicBezTo>
                  <a:cubicBezTo>
                    <a:pt x="2437727" y="747646"/>
                    <a:pt x="2437727" y="747646"/>
                    <a:pt x="2437727" y="742997"/>
                  </a:cubicBezTo>
                  <a:cubicBezTo>
                    <a:pt x="2437727" y="742997"/>
                    <a:pt x="2437727" y="742997"/>
                    <a:pt x="2442333" y="742997"/>
                  </a:cubicBezTo>
                  <a:cubicBezTo>
                    <a:pt x="2442333" y="742997"/>
                    <a:pt x="2442333" y="742997"/>
                    <a:pt x="2446940" y="742997"/>
                  </a:cubicBezTo>
                  <a:cubicBezTo>
                    <a:pt x="2446940" y="742997"/>
                    <a:pt x="2446940" y="742997"/>
                    <a:pt x="2446940" y="747646"/>
                  </a:cubicBezTo>
                  <a:cubicBezTo>
                    <a:pt x="2446940" y="747646"/>
                    <a:pt x="2446940" y="747646"/>
                    <a:pt x="2451546" y="747646"/>
                  </a:cubicBezTo>
                  <a:cubicBezTo>
                    <a:pt x="2451546" y="747646"/>
                    <a:pt x="2451546" y="747646"/>
                    <a:pt x="2451546" y="752294"/>
                  </a:cubicBezTo>
                  <a:cubicBezTo>
                    <a:pt x="2451546" y="752294"/>
                    <a:pt x="2451546" y="752294"/>
                    <a:pt x="2456152" y="752294"/>
                  </a:cubicBezTo>
                  <a:cubicBezTo>
                    <a:pt x="2456152" y="752294"/>
                    <a:pt x="2456152" y="752294"/>
                    <a:pt x="2456152" y="756942"/>
                  </a:cubicBezTo>
                  <a:cubicBezTo>
                    <a:pt x="2456152" y="756942"/>
                    <a:pt x="2456152" y="756942"/>
                    <a:pt x="2460758" y="756942"/>
                  </a:cubicBezTo>
                  <a:cubicBezTo>
                    <a:pt x="2460758" y="756942"/>
                    <a:pt x="2460758" y="756942"/>
                    <a:pt x="2465364" y="756942"/>
                  </a:cubicBezTo>
                  <a:cubicBezTo>
                    <a:pt x="2465364" y="761591"/>
                    <a:pt x="2465364" y="761591"/>
                    <a:pt x="2465364" y="761591"/>
                  </a:cubicBezTo>
                  <a:cubicBezTo>
                    <a:pt x="2465364" y="761591"/>
                    <a:pt x="2465364" y="761591"/>
                    <a:pt x="2469970" y="761591"/>
                  </a:cubicBezTo>
                  <a:cubicBezTo>
                    <a:pt x="2469970" y="761591"/>
                    <a:pt x="2469970" y="761591"/>
                    <a:pt x="2474576" y="761591"/>
                  </a:cubicBezTo>
                  <a:cubicBezTo>
                    <a:pt x="2474576" y="761591"/>
                    <a:pt x="2474576" y="761591"/>
                    <a:pt x="2479182" y="761591"/>
                  </a:cubicBezTo>
                  <a:cubicBezTo>
                    <a:pt x="2479182" y="761591"/>
                    <a:pt x="2479182" y="761591"/>
                    <a:pt x="2479182" y="766239"/>
                  </a:cubicBezTo>
                  <a:cubicBezTo>
                    <a:pt x="2479182" y="766239"/>
                    <a:pt x="2479182" y="766239"/>
                    <a:pt x="2479182" y="770888"/>
                  </a:cubicBezTo>
                  <a:cubicBezTo>
                    <a:pt x="2483788" y="770888"/>
                    <a:pt x="2483788" y="770888"/>
                    <a:pt x="2483788" y="770888"/>
                  </a:cubicBezTo>
                  <a:cubicBezTo>
                    <a:pt x="2483788" y="770888"/>
                    <a:pt x="2483788" y="770888"/>
                    <a:pt x="2483788" y="775536"/>
                  </a:cubicBezTo>
                  <a:cubicBezTo>
                    <a:pt x="2488394" y="775536"/>
                    <a:pt x="2488394" y="775536"/>
                    <a:pt x="2488394" y="775536"/>
                  </a:cubicBezTo>
                  <a:cubicBezTo>
                    <a:pt x="2488394" y="775536"/>
                    <a:pt x="2488394" y="780184"/>
                    <a:pt x="2488394" y="780184"/>
                  </a:cubicBezTo>
                  <a:cubicBezTo>
                    <a:pt x="2488394" y="780184"/>
                    <a:pt x="2488394" y="780184"/>
                    <a:pt x="2488394" y="784833"/>
                  </a:cubicBezTo>
                  <a:cubicBezTo>
                    <a:pt x="2488394" y="784833"/>
                    <a:pt x="2488394" y="784833"/>
                    <a:pt x="2483788" y="784833"/>
                  </a:cubicBezTo>
                  <a:cubicBezTo>
                    <a:pt x="2483788" y="784833"/>
                    <a:pt x="2483788" y="784833"/>
                    <a:pt x="2483788" y="789481"/>
                  </a:cubicBezTo>
                  <a:cubicBezTo>
                    <a:pt x="2488394" y="789481"/>
                    <a:pt x="2488394" y="789481"/>
                    <a:pt x="2488394" y="789481"/>
                  </a:cubicBezTo>
                  <a:cubicBezTo>
                    <a:pt x="2488394" y="789481"/>
                    <a:pt x="2488394" y="789481"/>
                    <a:pt x="2488394" y="784833"/>
                  </a:cubicBezTo>
                  <a:cubicBezTo>
                    <a:pt x="2488394" y="784833"/>
                    <a:pt x="2488394" y="784833"/>
                    <a:pt x="2493000" y="784833"/>
                  </a:cubicBezTo>
                  <a:lnTo>
                    <a:pt x="2493000" y="789481"/>
                  </a:lnTo>
                  <a:cubicBezTo>
                    <a:pt x="2493000" y="789481"/>
                    <a:pt x="2493000" y="789481"/>
                    <a:pt x="2497606" y="789481"/>
                  </a:cubicBezTo>
                  <a:cubicBezTo>
                    <a:pt x="2497606" y="789481"/>
                    <a:pt x="2497606" y="789481"/>
                    <a:pt x="2497606" y="794129"/>
                  </a:cubicBezTo>
                  <a:cubicBezTo>
                    <a:pt x="2497606" y="794129"/>
                    <a:pt x="2497606" y="794129"/>
                    <a:pt x="2497606" y="798778"/>
                  </a:cubicBezTo>
                  <a:cubicBezTo>
                    <a:pt x="2497606" y="798778"/>
                    <a:pt x="2497606" y="798778"/>
                    <a:pt x="2502212" y="798778"/>
                  </a:cubicBezTo>
                  <a:cubicBezTo>
                    <a:pt x="2502212" y="798778"/>
                    <a:pt x="2502212" y="798778"/>
                    <a:pt x="2502212" y="803426"/>
                  </a:cubicBezTo>
                  <a:cubicBezTo>
                    <a:pt x="2502212" y="803426"/>
                    <a:pt x="2502212" y="803426"/>
                    <a:pt x="2502212" y="808074"/>
                  </a:cubicBezTo>
                  <a:cubicBezTo>
                    <a:pt x="2502212" y="808074"/>
                    <a:pt x="2502212" y="808074"/>
                    <a:pt x="2502212" y="812723"/>
                  </a:cubicBezTo>
                  <a:cubicBezTo>
                    <a:pt x="2502212" y="812723"/>
                    <a:pt x="2502212" y="812723"/>
                    <a:pt x="2502212" y="817371"/>
                  </a:cubicBezTo>
                  <a:cubicBezTo>
                    <a:pt x="2502212" y="817371"/>
                    <a:pt x="2502212" y="817371"/>
                    <a:pt x="2502212" y="822020"/>
                  </a:cubicBezTo>
                  <a:cubicBezTo>
                    <a:pt x="2502212" y="822020"/>
                    <a:pt x="2502212" y="822020"/>
                    <a:pt x="2497606" y="822020"/>
                  </a:cubicBezTo>
                  <a:lnTo>
                    <a:pt x="2497606" y="817371"/>
                  </a:lnTo>
                  <a:cubicBezTo>
                    <a:pt x="2497606" y="817371"/>
                    <a:pt x="2497606" y="817371"/>
                    <a:pt x="2497606" y="812723"/>
                  </a:cubicBezTo>
                  <a:cubicBezTo>
                    <a:pt x="2497606" y="812723"/>
                    <a:pt x="2497606" y="812723"/>
                    <a:pt x="2493000" y="812723"/>
                  </a:cubicBezTo>
                  <a:cubicBezTo>
                    <a:pt x="2493000" y="812723"/>
                    <a:pt x="2493000" y="812723"/>
                    <a:pt x="2493000" y="817371"/>
                  </a:cubicBezTo>
                  <a:cubicBezTo>
                    <a:pt x="2493000" y="817371"/>
                    <a:pt x="2493000" y="817371"/>
                    <a:pt x="2493000" y="822020"/>
                  </a:cubicBezTo>
                  <a:cubicBezTo>
                    <a:pt x="2493000" y="822020"/>
                    <a:pt x="2493000" y="822020"/>
                    <a:pt x="2493000" y="826668"/>
                  </a:cubicBezTo>
                  <a:cubicBezTo>
                    <a:pt x="2493000" y="826668"/>
                    <a:pt x="2493000" y="826668"/>
                    <a:pt x="2493000" y="831316"/>
                  </a:cubicBezTo>
                  <a:cubicBezTo>
                    <a:pt x="2493000" y="831316"/>
                    <a:pt x="2493000" y="831316"/>
                    <a:pt x="2493000" y="835965"/>
                  </a:cubicBezTo>
                  <a:cubicBezTo>
                    <a:pt x="2493000" y="835965"/>
                    <a:pt x="2493000" y="835965"/>
                    <a:pt x="2493000" y="840613"/>
                  </a:cubicBezTo>
                  <a:cubicBezTo>
                    <a:pt x="2493000" y="840613"/>
                    <a:pt x="2493000" y="840613"/>
                    <a:pt x="2488394" y="840613"/>
                  </a:cubicBezTo>
                  <a:cubicBezTo>
                    <a:pt x="2488394" y="840613"/>
                    <a:pt x="2488394" y="840613"/>
                    <a:pt x="2488394" y="845261"/>
                  </a:cubicBezTo>
                  <a:cubicBezTo>
                    <a:pt x="2488394" y="845261"/>
                    <a:pt x="2488394" y="845261"/>
                    <a:pt x="2488394" y="849910"/>
                  </a:cubicBezTo>
                  <a:cubicBezTo>
                    <a:pt x="2488394" y="849910"/>
                    <a:pt x="2488394" y="849910"/>
                    <a:pt x="2488394" y="854558"/>
                  </a:cubicBezTo>
                  <a:cubicBezTo>
                    <a:pt x="2488394" y="854558"/>
                    <a:pt x="2488394" y="854558"/>
                    <a:pt x="2488394" y="859207"/>
                  </a:cubicBezTo>
                  <a:cubicBezTo>
                    <a:pt x="2488394" y="859207"/>
                    <a:pt x="2488394" y="859207"/>
                    <a:pt x="2488394" y="863855"/>
                  </a:cubicBezTo>
                  <a:cubicBezTo>
                    <a:pt x="2488394" y="863855"/>
                    <a:pt x="2488394" y="863855"/>
                    <a:pt x="2488394" y="868503"/>
                  </a:cubicBezTo>
                  <a:cubicBezTo>
                    <a:pt x="2488394" y="868503"/>
                    <a:pt x="2488394" y="868503"/>
                    <a:pt x="2483788" y="868503"/>
                  </a:cubicBezTo>
                  <a:cubicBezTo>
                    <a:pt x="2483788" y="868503"/>
                    <a:pt x="2483788" y="868503"/>
                    <a:pt x="2483788" y="873152"/>
                  </a:cubicBezTo>
                  <a:cubicBezTo>
                    <a:pt x="2488394" y="873152"/>
                    <a:pt x="2488394" y="873152"/>
                    <a:pt x="2488394" y="873152"/>
                  </a:cubicBezTo>
                  <a:cubicBezTo>
                    <a:pt x="2488394" y="873152"/>
                    <a:pt x="2488394" y="873152"/>
                    <a:pt x="2488394" y="877800"/>
                  </a:cubicBezTo>
                  <a:cubicBezTo>
                    <a:pt x="2488394" y="877800"/>
                    <a:pt x="2488394" y="877800"/>
                    <a:pt x="2483788" y="877800"/>
                  </a:cubicBezTo>
                  <a:cubicBezTo>
                    <a:pt x="2483788" y="877800"/>
                    <a:pt x="2483788" y="877800"/>
                    <a:pt x="2483788" y="882448"/>
                  </a:cubicBezTo>
                  <a:cubicBezTo>
                    <a:pt x="2483788" y="882448"/>
                    <a:pt x="2483788" y="882448"/>
                    <a:pt x="2479182" y="882448"/>
                  </a:cubicBezTo>
                  <a:cubicBezTo>
                    <a:pt x="2479182" y="882448"/>
                    <a:pt x="2479182" y="882448"/>
                    <a:pt x="2479182" y="887097"/>
                  </a:cubicBezTo>
                  <a:cubicBezTo>
                    <a:pt x="2479182" y="887097"/>
                    <a:pt x="2479182" y="887097"/>
                    <a:pt x="2479182" y="896393"/>
                  </a:cubicBezTo>
                  <a:cubicBezTo>
                    <a:pt x="2479182" y="896393"/>
                    <a:pt x="2479182" y="896393"/>
                    <a:pt x="2479182" y="901042"/>
                  </a:cubicBezTo>
                  <a:cubicBezTo>
                    <a:pt x="2479182" y="901042"/>
                    <a:pt x="2479182" y="901042"/>
                    <a:pt x="2479182" y="905690"/>
                  </a:cubicBezTo>
                  <a:cubicBezTo>
                    <a:pt x="2479182" y="905690"/>
                    <a:pt x="2479182" y="905690"/>
                    <a:pt x="2483788" y="905690"/>
                  </a:cubicBezTo>
                  <a:cubicBezTo>
                    <a:pt x="2483788" y="905690"/>
                    <a:pt x="2483788" y="905690"/>
                    <a:pt x="2488394" y="905690"/>
                  </a:cubicBezTo>
                  <a:cubicBezTo>
                    <a:pt x="2488394" y="905690"/>
                    <a:pt x="2488394" y="905690"/>
                    <a:pt x="2493000" y="905690"/>
                  </a:cubicBezTo>
                  <a:cubicBezTo>
                    <a:pt x="2493000" y="905690"/>
                    <a:pt x="2493000" y="905690"/>
                    <a:pt x="2493000" y="910339"/>
                  </a:cubicBezTo>
                  <a:cubicBezTo>
                    <a:pt x="2493000" y="910339"/>
                    <a:pt x="2493000" y="910339"/>
                    <a:pt x="2483788" y="910339"/>
                  </a:cubicBezTo>
                  <a:cubicBezTo>
                    <a:pt x="2483788" y="910339"/>
                    <a:pt x="2483788" y="910339"/>
                    <a:pt x="2483788" y="914987"/>
                  </a:cubicBezTo>
                  <a:cubicBezTo>
                    <a:pt x="2483788" y="914987"/>
                    <a:pt x="2483788" y="914987"/>
                    <a:pt x="2479182" y="914987"/>
                  </a:cubicBezTo>
                  <a:cubicBezTo>
                    <a:pt x="2479182" y="914987"/>
                    <a:pt x="2474576" y="914987"/>
                    <a:pt x="2474576" y="914987"/>
                  </a:cubicBezTo>
                  <a:cubicBezTo>
                    <a:pt x="2474576" y="914987"/>
                    <a:pt x="2474576" y="914987"/>
                    <a:pt x="2474576" y="919635"/>
                  </a:cubicBezTo>
                  <a:cubicBezTo>
                    <a:pt x="2474576" y="919635"/>
                    <a:pt x="2474576" y="919635"/>
                    <a:pt x="2474576" y="924284"/>
                  </a:cubicBezTo>
                  <a:cubicBezTo>
                    <a:pt x="2474576" y="924284"/>
                    <a:pt x="2474576" y="924284"/>
                    <a:pt x="2474576" y="928932"/>
                  </a:cubicBezTo>
                  <a:cubicBezTo>
                    <a:pt x="2474576" y="928932"/>
                    <a:pt x="2474576" y="928932"/>
                    <a:pt x="2469970" y="928932"/>
                  </a:cubicBezTo>
                  <a:cubicBezTo>
                    <a:pt x="2469970" y="928932"/>
                    <a:pt x="2469970" y="928932"/>
                    <a:pt x="2469970" y="933580"/>
                  </a:cubicBezTo>
                  <a:cubicBezTo>
                    <a:pt x="2469970" y="933580"/>
                    <a:pt x="2469970" y="933580"/>
                    <a:pt x="2469970" y="938229"/>
                  </a:cubicBezTo>
                  <a:cubicBezTo>
                    <a:pt x="2469970" y="938229"/>
                    <a:pt x="2469970" y="938229"/>
                    <a:pt x="2465364" y="938229"/>
                  </a:cubicBezTo>
                  <a:cubicBezTo>
                    <a:pt x="2465364" y="938229"/>
                    <a:pt x="2465364" y="938229"/>
                    <a:pt x="2465364" y="942877"/>
                  </a:cubicBezTo>
                  <a:cubicBezTo>
                    <a:pt x="2465364" y="942877"/>
                    <a:pt x="2465364" y="942877"/>
                    <a:pt x="2460758" y="942877"/>
                  </a:cubicBezTo>
                  <a:cubicBezTo>
                    <a:pt x="2456152" y="942877"/>
                    <a:pt x="2456152" y="942877"/>
                    <a:pt x="2456152" y="942877"/>
                  </a:cubicBezTo>
                  <a:cubicBezTo>
                    <a:pt x="2456152" y="942877"/>
                    <a:pt x="2456152" y="942877"/>
                    <a:pt x="2456152" y="947525"/>
                  </a:cubicBezTo>
                  <a:cubicBezTo>
                    <a:pt x="2451546" y="947525"/>
                    <a:pt x="2451546" y="947525"/>
                    <a:pt x="2451546" y="947525"/>
                  </a:cubicBezTo>
                  <a:cubicBezTo>
                    <a:pt x="2451546" y="947525"/>
                    <a:pt x="2451546" y="947525"/>
                    <a:pt x="2451546" y="952174"/>
                  </a:cubicBezTo>
                  <a:cubicBezTo>
                    <a:pt x="2451546" y="952174"/>
                    <a:pt x="2451546" y="952174"/>
                    <a:pt x="2456152" y="952174"/>
                  </a:cubicBezTo>
                  <a:cubicBezTo>
                    <a:pt x="2456152" y="952174"/>
                    <a:pt x="2456152" y="952174"/>
                    <a:pt x="2456152" y="956822"/>
                  </a:cubicBezTo>
                  <a:cubicBezTo>
                    <a:pt x="2456152" y="956822"/>
                    <a:pt x="2456152" y="956822"/>
                    <a:pt x="2456152" y="961471"/>
                  </a:cubicBezTo>
                  <a:cubicBezTo>
                    <a:pt x="2451546" y="961471"/>
                    <a:pt x="2451546" y="961471"/>
                    <a:pt x="2451546" y="961471"/>
                  </a:cubicBezTo>
                  <a:cubicBezTo>
                    <a:pt x="2451546" y="956822"/>
                    <a:pt x="2451546" y="956822"/>
                    <a:pt x="2451546" y="956822"/>
                  </a:cubicBezTo>
                  <a:cubicBezTo>
                    <a:pt x="2451546" y="956822"/>
                    <a:pt x="2451546" y="956822"/>
                    <a:pt x="2446940" y="956822"/>
                  </a:cubicBezTo>
                  <a:cubicBezTo>
                    <a:pt x="2446940" y="956822"/>
                    <a:pt x="2446940" y="956822"/>
                    <a:pt x="2442333" y="956822"/>
                  </a:cubicBezTo>
                  <a:cubicBezTo>
                    <a:pt x="2442333" y="956822"/>
                    <a:pt x="2442333" y="956822"/>
                    <a:pt x="2442333" y="952174"/>
                  </a:cubicBezTo>
                  <a:cubicBezTo>
                    <a:pt x="2442333" y="952174"/>
                    <a:pt x="2442333" y="952174"/>
                    <a:pt x="2442333" y="947525"/>
                  </a:cubicBezTo>
                  <a:cubicBezTo>
                    <a:pt x="2446940" y="947525"/>
                    <a:pt x="2446940" y="947525"/>
                    <a:pt x="2446940" y="947525"/>
                  </a:cubicBezTo>
                  <a:cubicBezTo>
                    <a:pt x="2446940" y="947525"/>
                    <a:pt x="2446940" y="947525"/>
                    <a:pt x="2446940" y="938229"/>
                  </a:cubicBezTo>
                  <a:cubicBezTo>
                    <a:pt x="2446940" y="938229"/>
                    <a:pt x="2446940" y="938229"/>
                    <a:pt x="2451546" y="938229"/>
                  </a:cubicBezTo>
                  <a:cubicBezTo>
                    <a:pt x="2451546" y="938229"/>
                    <a:pt x="2451546" y="938229"/>
                    <a:pt x="2451546" y="933580"/>
                  </a:cubicBezTo>
                  <a:cubicBezTo>
                    <a:pt x="2451546" y="933580"/>
                    <a:pt x="2451546" y="933580"/>
                    <a:pt x="2451546" y="928932"/>
                  </a:cubicBezTo>
                  <a:cubicBezTo>
                    <a:pt x="2451546" y="928932"/>
                    <a:pt x="2451546" y="928932"/>
                    <a:pt x="2446940" y="928932"/>
                  </a:cubicBezTo>
                  <a:cubicBezTo>
                    <a:pt x="2446940" y="928932"/>
                    <a:pt x="2446940" y="928932"/>
                    <a:pt x="2442333" y="928932"/>
                  </a:cubicBezTo>
                  <a:cubicBezTo>
                    <a:pt x="2442333" y="928932"/>
                    <a:pt x="2442333" y="928932"/>
                    <a:pt x="2442333" y="933580"/>
                  </a:cubicBezTo>
                  <a:cubicBezTo>
                    <a:pt x="2442333" y="933580"/>
                    <a:pt x="2442333" y="933580"/>
                    <a:pt x="2442333" y="938229"/>
                  </a:cubicBezTo>
                  <a:cubicBezTo>
                    <a:pt x="2442333" y="938229"/>
                    <a:pt x="2442333" y="938229"/>
                    <a:pt x="2442333" y="942877"/>
                  </a:cubicBezTo>
                  <a:cubicBezTo>
                    <a:pt x="2437727" y="942877"/>
                    <a:pt x="2437727" y="942877"/>
                    <a:pt x="2437727" y="942877"/>
                  </a:cubicBezTo>
                  <a:cubicBezTo>
                    <a:pt x="2437727" y="942877"/>
                    <a:pt x="2437727" y="942877"/>
                    <a:pt x="2437727" y="947525"/>
                  </a:cubicBezTo>
                  <a:cubicBezTo>
                    <a:pt x="2437727" y="947525"/>
                    <a:pt x="2437727" y="947525"/>
                    <a:pt x="2433121" y="947525"/>
                  </a:cubicBezTo>
                  <a:cubicBezTo>
                    <a:pt x="2433121" y="947525"/>
                    <a:pt x="2433121" y="947525"/>
                    <a:pt x="2433121" y="952174"/>
                  </a:cubicBezTo>
                  <a:cubicBezTo>
                    <a:pt x="2428515" y="952174"/>
                    <a:pt x="2428515" y="952174"/>
                    <a:pt x="2428515" y="952174"/>
                  </a:cubicBezTo>
                  <a:cubicBezTo>
                    <a:pt x="2428515" y="952174"/>
                    <a:pt x="2428515" y="952174"/>
                    <a:pt x="2428515" y="956822"/>
                  </a:cubicBezTo>
                  <a:cubicBezTo>
                    <a:pt x="2428515" y="956822"/>
                    <a:pt x="2428515" y="956822"/>
                    <a:pt x="2423909" y="956822"/>
                  </a:cubicBezTo>
                  <a:cubicBezTo>
                    <a:pt x="2423909" y="956822"/>
                    <a:pt x="2423909" y="956822"/>
                    <a:pt x="2419303" y="956822"/>
                  </a:cubicBezTo>
                  <a:cubicBezTo>
                    <a:pt x="2419303" y="956822"/>
                    <a:pt x="2419303" y="956822"/>
                    <a:pt x="2419303" y="961471"/>
                  </a:cubicBezTo>
                  <a:cubicBezTo>
                    <a:pt x="2419303" y="961471"/>
                    <a:pt x="2419303" y="961471"/>
                    <a:pt x="2419303" y="966119"/>
                  </a:cubicBezTo>
                  <a:cubicBezTo>
                    <a:pt x="2419303" y="966119"/>
                    <a:pt x="2419303" y="966119"/>
                    <a:pt x="2414697" y="966119"/>
                  </a:cubicBezTo>
                  <a:cubicBezTo>
                    <a:pt x="2414697" y="966119"/>
                    <a:pt x="2414697" y="966119"/>
                    <a:pt x="2414697" y="970767"/>
                  </a:cubicBezTo>
                  <a:cubicBezTo>
                    <a:pt x="2414697" y="970767"/>
                    <a:pt x="2414697" y="970767"/>
                    <a:pt x="2414697" y="975416"/>
                  </a:cubicBezTo>
                  <a:cubicBezTo>
                    <a:pt x="2414697" y="975416"/>
                    <a:pt x="2414697" y="975416"/>
                    <a:pt x="2410091" y="975416"/>
                  </a:cubicBezTo>
                  <a:cubicBezTo>
                    <a:pt x="2410091" y="975416"/>
                    <a:pt x="2410091" y="975416"/>
                    <a:pt x="2405485" y="975416"/>
                  </a:cubicBezTo>
                  <a:cubicBezTo>
                    <a:pt x="2405485" y="975416"/>
                    <a:pt x="2405485" y="975416"/>
                    <a:pt x="2405485" y="980064"/>
                  </a:cubicBezTo>
                  <a:cubicBezTo>
                    <a:pt x="2405485" y="980064"/>
                    <a:pt x="2405485" y="980064"/>
                    <a:pt x="2405485" y="984712"/>
                  </a:cubicBezTo>
                  <a:cubicBezTo>
                    <a:pt x="2400879" y="984712"/>
                    <a:pt x="2400879" y="984712"/>
                    <a:pt x="2400879" y="984712"/>
                  </a:cubicBezTo>
                  <a:cubicBezTo>
                    <a:pt x="2400879" y="984712"/>
                    <a:pt x="2400879" y="984712"/>
                    <a:pt x="2396273" y="984712"/>
                  </a:cubicBezTo>
                  <a:cubicBezTo>
                    <a:pt x="2396273" y="989361"/>
                    <a:pt x="2396273" y="989361"/>
                    <a:pt x="2396273" y="989361"/>
                  </a:cubicBezTo>
                  <a:cubicBezTo>
                    <a:pt x="2396273" y="989361"/>
                    <a:pt x="2396273" y="989361"/>
                    <a:pt x="2396273" y="994009"/>
                  </a:cubicBezTo>
                  <a:cubicBezTo>
                    <a:pt x="2400879" y="994009"/>
                    <a:pt x="2400879" y="994009"/>
                    <a:pt x="2400879" y="994009"/>
                  </a:cubicBezTo>
                  <a:cubicBezTo>
                    <a:pt x="2400879" y="994009"/>
                    <a:pt x="2400879" y="994009"/>
                    <a:pt x="2400879" y="998658"/>
                  </a:cubicBezTo>
                  <a:cubicBezTo>
                    <a:pt x="2400879" y="998658"/>
                    <a:pt x="2400879" y="998658"/>
                    <a:pt x="2396273" y="998658"/>
                  </a:cubicBezTo>
                  <a:cubicBezTo>
                    <a:pt x="2396273" y="998658"/>
                    <a:pt x="2396273" y="998658"/>
                    <a:pt x="2391667" y="998658"/>
                  </a:cubicBezTo>
                  <a:cubicBezTo>
                    <a:pt x="2391667" y="998658"/>
                    <a:pt x="2391667" y="998658"/>
                    <a:pt x="2391667" y="1003306"/>
                  </a:cubicBezTo>
                  <a:cubicBezTo>
                    <a:pt x="2391667" y="1003306"/>
                    <a:pt x="2391667" y="1003306"/>
                    <a:pt x="2387061" y="1003306"/>
                  </a:cubicBezTo>
                  <a:cubicBezTo>
                    <a:pt x="2387061" y="1007954"/>
                    <a:pt x="2387061" y="1007954"/>
                    <a:pt x="2387061" y="1007954"/>
                  </a:cubicBezTo>
                  <a:cubicBezTo>
                    <a:pt x="2391667" y="1007954"/>
                    <a:pt x="2391667" y="1007954"/>
                    <a:pt x="2391667" y="1007954"/>
                  </a:cubicBezTo>
                  <a:cubicBezTo>
                    <a:pt x="2391667" y="1012603"/>
                    <a:pt x="2391667" y="1012603"/>
                    <a:pt x="2391667" y="1012603"/>
                  </a:cubicBezTo>
                  <a:cubicBezTo>
                    <a:pt x="2391667" y="1012603"/>
                    <a:pt x="2391667" y="1012603"/>
                    <a:pt x="2387061" y="1012603"/>
                  </a:cubicBezTo>
                  <a:cubicBezTo>
                    <a:pt x="2387061" y="1012603"/>
                    <a:pt x="2387061" y="1012603"/>
                    <a:pt x="2387061" y="1017251"/>
                  </a:cubicBezTo>
                  <a:cubicBezTo>
                    <a:pt x="2387061" y="1017251"/>
                    <a:pt x="2387061" y="1017251"/>
                    <a:pt x="2387061" y="1021899"/>
                  </a:cubicBezTo>
                  <a:cubicBezTo>
                    <a:pt x="2387061" y="1021899"/>
                    <a:pt x="2387061" y="1021899"/>
                    <a:pt x="2391667" y="1021899"/>
                  </a:cubicBezTo>
                  <a:cubicBezTo>
                    <a:pt x="2391667" y="1017251"/>
                    <a:pt x="2391667" y="1017251"/>
                    <a:pt x="2391667" y="1017251"/>
                  </a:cubicBezTo>
                  <a:cubicBezTo>
                    <a:pt x="2391667" y="1017251"/>
                    <a:pt x="2391667" y="1017251"/>
                    <a:pt x="2396273" y="1017251"/>
                  </a:cubicBezTo>
                  <a:cubicBezTo>
                    <a:pt x="2396273" y="1017251"/>
                    <a:pt x="2396273" y="1017251"/>
                    <a:pt x="2396273" y="1012603"/>
                  </a:cubicBezTo>
                  <a:cubicBezTo>
                    <a:pt x="2396273" y="1012603"/>
                    <a:pt x="2396273" y="1012603"/>
                    <a:pt x="2396273" y="1007954"/>
                  </a:cubicBezTo>
                  <a:cubicBezTo>
                    <a:pt x="2396273" y="1007954"/>
                    <a:pt x="2396273" y="1007954"/>
                    <a:pt x="2400879" y="1007954"/>
                  </a:cubicBezTo>
                  <a:cubicBezTo>
                    <a:pt x="2400879" y="1007954"/>
                    <a:pt x="2400879" y="1007954"/>
                    <a:pt x="2405485" y="1007954"/>
                  </a:cubicBezTo>
                  <a:cubicBezTo>
                    <a:pt x="2405485" y="1007954"/>
                    <a:pt x="2405485" y="1007954"/>
                    <a:pt x="2405485" y="1012603"/>
                  </a:cubicBezTo>
                  <a:cubicBezTo>
                    <a:pt x="2405485" y="1012603"/>
                    <a:pt x="2405485" y="1012603"/>
                    <a:pt x="2400879" y="1012603"/>
                  </a:cubicBezTo>
                  <a:cubicBezTo>
                    <a:pt x="2400879" y="1012603"/>
                    <a:pt x="2400879" y="1012603"/>
                    <a:pt x="2400879" y="1017251"/>
                  </a:cubicBezTo>
                  <a:cubicBezTo>
                    <a:pt x="2400879" y="1017251"/>
                    <a:pt x="2400879" y="1017251"/>
                    <a:pt x="2400879" y="1021899"/>
                  </a:cubicBezTo>
                  <a:cubicBezTo>
                    <a:pt x="2400879" y="1021899"/>
                    <a:pt x="2400879" y="1021899"/>
                    <a:pt x="2396273" y="1021899"/>
                  </a:cubicBezTo>
                  <a:cubicBezTo>
                    <a:pt x="2396273" y="1021899"/>
                    <a:pt x="2396273" y="1021899"/>
                    <a:pt x="2396273" y="1026548"/>
                  </a:cubicBezTo>
                  <a:cubicBezTo>
                    <a:pt x="2396273" y="1026548"/>
                    <a:pt x="2396273" y="1026548"/>
                    <a:pt x="2391667" y="1026548"/>
                  </a:cubicBezTo>
                  <a:cubicBezTo>
                    <a:pt x="2391667" y="1031196"/>
                    <a:pt x="2391667" y="1031196"/>
                    <a:pt x="2391667" y="1031196"/>
                  </a:cubicBezTo>
                  <a:cubicBezTo>
                    <a:pt x="2391667" y="1031196"/>
                    <a:pt x="2391667" y="1031196"/>
                    <a:pt x="2387061" y="1031196"/>
                  </a:cubicBezTo>
                  <a:cubicBezTo>
                    <a:pt x="2387061" y="1035844"/>
                    <a:pt x="2387061" y="1035844"/>
                    <a:pt x="2387061" y="1035844"/>
                  </a:cubicBezTo>
                  <a:cubicBezTo>
                    <a:pt x="2382455" y="1035844"/>
                    <a:pt x="2382455" y="1035844"/>
                    <a:pt x="2382455" y="1035844"/>
                  </a:cubicBezTo>
                  <a:cubicBezTo>
                    <a:pt x="2382455" y="1035844"/>
                    <a:pt x="2382455" y="1035844"/>
                    <a:pt x="2382455" y="1040493"/>
                  </a:cubicBezTo>
                  <a:cubicBezTo>
                    <a:pt x="2382455" y="1040493"/>
                    <a:pt x="2382455" y="1040493"/>
                    <a:pt x="2377849" y="1040493"/>
                  </a:cubicBezTo>
                  <a:cubicBezTo>
                    <a:pt x="2377849" y="1045141"/>
                    <a:pt x="2377849" y="1045141"/>
                    <a:pt x="2377849" y="1045141"/>
                  </a:cubicBezTo>
                  <a:cubicBezTo>
                    <a:pt x="2377849" y="1045141"/>
                    <a:pt x="2377849" y="1045141"/>
                    <a:pt x="2373243" y="1045141"/>
                  </a:cubicBezTo>
                  <a:cubicBezTo>
                    <a:pt x="2373243" y="1045141"/>
                    <a:pt x="2373243" y="1045141"/>
                    <a:pt x="2373243" y="1049790"/>
                  </a:cubicBezTo>
                  <a:cubicBezTo>
                    <a:pt x="2373243" y="1049790"/>
                    <a:pt x="2373243" y="1049790"/>
                    <a:pt x="2368637" y="1049790"/>
                  </a:cubicBezTo>
                  <a:cubicBezTo>
                    <a:pt x="2368637" y="1049790"/>
                    <a:pt x="2368637" y="1049790"/>
                    <a:pt x="2368637" y="1054438"/>
                  </a:cubicBezTo>
                  <a:cubicBezTo>
                    <a:pt x="2364031" y="1054438"/>
                    <a:pt x="2364031" y="1054438"/>
                    <a:pt x="2364031" y="1054438"/>
                  </a:cubicBezTo>
                  <a:cubicBezTo>
                    <a:pt x="2364031" y="1059086"/>
                    <a:pt x="2364031" y="1059086"/>
                    <a:pt x="2364031" y="1059086"/>
                  </a:cubicBezTo>
                  <a:cubicBezTo>
                    <a:pt x="2364031" y="1059086"/>
                    <a:pt x="2364031" y="1059086"/>
                    <a:pt x="2359425" y="1059086"/>
                  </a:cubicBezTo>
                  <a:cubicBezTo>
                    <a:pt x="2359425" y="1059086"/>
                    <a:pt x="2359425" y="1059086"/>
                    <a:pt x="2359425" y="1063735"/>
                  </a:cubicBezTo>
                  <a:cubicBezTo>
                    <a:pt x="2359425" y="1063735"/>
                    <a:pt x="2359425" y="1063735"/>
                    <a:pt x="2359425" y="1068383"/>
                  </a:cubicBezTo>
                  <a:cubicBezTo>
                    <a:pt x="2359425" y="1068383"/>
                    <a:pt x="2359425" y="1068383"/>
                    <a:pt x="2354819" y="1068383"/>
                  </a:cubicBezTo>
                  <a:cubicBezTo>
                    <a:pt x="2354819" y="1068383"/>
                    <a:pt x="2354819" y="1068383"/>
                    <a:pt x="2354819" y="1073031"/>
                  </a:cubicBezTo>
                  <a:cubicBezTo>
                    <a:pt x="2354819" y="1077680"/>
                    <a:pt x="2354819" y="1077680"/>
                    <a:pt x="2354819" y="1077680"/>
                  </a:cubicBezTo>
                  <a:cubicBezTo>
                    <a:pt x="2350212" y="1077680"/>
                    <a:pt x="2350212" y="1077680"/>
                    <a:pt x="2350212" y="1077680"/>
                  </a:cubicBezTo>
                  <a:cubicBezTo>
                    <a:pt x="2350212" y="1082328"/>
                    <a:pt x="2350212" y="1082328"/>
                    <a:pt x="2350212" y="1082328"/>
                  </a:cubicBezTo>
                  <a:cubicBezTo>
                    <a:pt x="2350212" y="1082328"/>
                    <a:pt x="2350212" y="1082328"/>
                    <a:pt x="2345606" y="1082328"/>
                  </a:cubicBezTo>
                  <a:cubicBezTo>
                    <a:pt x="2345606" y="1082328"/>
                    <a:pt x="2345606" y="1082328"/>
                    <a:pt x="2345606" y="1086976"/>
                  </a:cubicBezTo>
                  <a:cubicBezTo>
                    <a:pt x="2345606" y="1086976"/>
                    <a:pt x="2345606" y="1086976"/>
                    <a:pt x="2341000" y="1086976"/>
                  </a:cubicBezTo>
                  <a:cubicBezTo>
                    <a:pt x="2341000" y="1086976"/>
                    <a:pt x="2341000" y="1086976"/>
                    <a:pt x="2341000" y="1091625"/>
                  </a:cubicBezTo>
                  <a:cubicBezTo>
                    <a:pt x="2341000" y="1091625"/>
                    <a:pt x="2341000" y="1091625"/>
                    <a:pt x="2336394" y="1091625"/>
                  </a:cubicBezTo>
                  <a:cubicBezTo>
                    <a:pt x="2336394" y="1091625"/>
                    <a:pt x="2336394" y="1091625"/>
                    <a:pt x="2336394" y="1096273"/>
                  </a:cubicBezTo>
                  <a:cubicBezTo>
                    <a:pt x="2336394" y="1096273"/>
                    <a:pt x="2336394" y="1096273"/>
                    <a:pt x="2331788" y="1096273"/>
                  </a:cubicBezTo>
                  <a:cubicBezTo>
                    <a:pt x="2331788" y="1096273"/>
                    <a:pt x="2331788" y="1096273"/>
                    <a:pt x="2331788" y="1100922"/>
                  </a:cubicBezTo>
                  <a:cubicBezTo>
                    <a:pt x="2331788" y="1100922"/>
                    <a:pt x="2331788" y="1100922"/>
                    <a:pt x="2327182" y="1100922"/>
                  </a:cubicBezTo>
                  <a:cubicBezTo>
                    <a:pt x="2327182" y="1105570"/>
                    <a:pt x="2327182" y="1105570"/>
                    <a:pt x="2327182" y="1105570"/>
                  </a:cubicBezTo>
                  <a:cubicBezTo>
                    <a:pt x="2327182" y="1105570"/>
                    <a:pt x="2327182" y="1105570"/>
                    <a:pt x="2322576" y="1105570"/>
                  </a:cubicBezTo>
                  <a:cubicBezTo>
                    <a:pt x="2322576" y="1105570"/>
                    <a:pt x="2322576" y="1105570"/>
                    <a:pt x="2317970" y="1105570"/>
                  </a:cubicBezTo>
                  <a:cubicBezTo>
                    <a:pt x="2317970" y="1105570"/>
                    <a:pt x="2317970" y="1105570"/>
                    <a:pt x="2317970" y="1100922"/>
                  </a:cubicBezTo>
                  <a:cubicBezTo>
                    <a:pt x="2317970" y="1100922"/>
                    <a:pt x="2317970" y="1100922"/>
                    <a:pt x="2313364" y="1100922"/>
                  </a:cubicBezTo>
                  <a:cubicBezTo>
                    <a:pt x="2313364" y="1100922"/>
                    <a:pt x="2313364" y="1100922"/>
                    <a:pt x="2313364" y="1105570"/>
                  </a:cubicBezTo>
                  <a:cubicBezTo>
                    <a:pt x="2313364" y="1105570"/>
                    <a:pt x="2313364" y="1105570"/>
                    <a:pt x="2308758" y="1105570"/>
                  </a:cubicBezTo>
                  <a:cubicBezTo>
                    <a:pt x="2308758" y="1105570"/>
                    <a:pt x="2308758" y="1105570"/>
                    <a:pt x="2304152" y="1105570"/>
                  </a:cubicBezTo>
                  <a:cubicBezTo>
                    <a:pt x="2304152" y="1105570"/>
                    <a:pt x="2304152" y="1105570"/>
                    <a:pt x="2304152" y="1110218"/>
                  </a:cubicBezTo>
                  <a:cubicBezTo>
                    <a:pt x="2304152" y="1110218"/>
                    <a:pt x="2304152" y="1110218"/>
                    <a:pt x="2304152" y="1114867"/>
                  </a:cubicBezTo>
                  <a:cubicBezTo>
                    <a:pt x="2304152" y="1114867"/>
                    <a:pt x="2304152" y="1114867"/>
                    <a:pt x="2299546" y="1114867"/>
                  </a:cubicBezTo>
                  <a:cubicBezTo>
                    <a:pt x="2299546" y="1114867"/>
                    <a:pt x="2299546" y="1114867"/>
                    <a:pt x="2299546" y="1119515"/>
                  </a:cubicBezTo>
                  <a:cubicBezTo>
                    <a:pt x="2299546" y="1119515"/>
                    <a:pt x="2299546" y="1119515"/>
                    <a:pt x="2294940" y="1119515"/>
                  </a:cubicBezTo>
                  <a:cubicBezTo>
                    <a:pt x="2294940" y="1119515"/>
                    <a:pt x="2294940" y="1119515"/>
                    <a:pt x="2294940" y="1124163"/>
                  </a:cubicBezTo>
                  <a:cubicBezTo>
                    <a:pt x="2294940" y="1124163"/>
                    <a:pt x="2294940" y="1124163"/>
                    <a:pt x="2290334" y="1124163"/>
                  </a:cubicBezTo>
                  <a:cubicBezTo>
                    <a:pt x="2290334" y="1124163"/>
                    <a:pt x="2290334" y="1124163"/>
                    <a:pt x="2290334" y="1128812"/>
                  </a:cubicBezTo>
                  <a:cubicBezTo>
                    <a:pt x="2290334" y="1128812"/>
                    <a:pt x="2290334" y="1128812"/>
                    <a:pt x="2294940" y="1128812"/>
                  </a:cubicBezTo>
                  <a:cubicBezTo>
                    <a:pt x="2294940" y="1128812"/>
                    <a:pt x="2294940" y="1128812"/>
                    <a:pt x="2294940" y="1133460"/>
                  </a:cubicBezTo>
                  <a:cubicBezTo>
                    <a:pt x="2294940" y="1133460"/>
                    <a:pt x="2294940" y="1133460"/>
                    <a:pt x="2290334" y="1133460"/>
                  </a:cubicBezTo>
                  <a:cubicBezTo>
                    <a:pt x="2290334" y="1133460"/>
                    <a:pt x="2290334" y="1133460"/>
                    <a:pt x="2290334" y="1138108"/>
                  </a:cubicBezTo>
                  <a:cubicBezTo>
                    <a:pt x="2290334" y="1138108"/>
                    <a:pt x="2290334" y="1138108"/>
                    <a:pt x="2290334" y="1142757"/>
                  </a:cubicBezTo>
                  <a:cubicBezTo>
                    <a:pt x="2290334" y="1142757"/>
                    <a:pt x="2290334" y="1142757"/>
                    <a:pt x="2285728" y="1142757"/>
                  </a:cubicBezTo>
                  <a:cubicBezTo>
                    <a:pt x="2285728" y="1142757"/>
                    <a:pt x="2285728" y="1142757"/>
                    <a:pt x="2281122" y="1142757"/>
                  </a:cubicBezTo>
                  <a:cubicBezTo>
                    <a:pt x="2281122" y="1142757"/>
                    <a:pt x="2281122" y="1142757"/>
                    <a:pt x="2281122" y="1147405"/>
                  </a:cubicBezTo>
                  <a:cubicBezTo>
                    <a:pt x="2281122" y="1147405"/>
                    <a:pt x="2281122" y="1147405"/>
                    <a:pt x="2276516" y="1147405"/>
                  </a:cubicBezTo>
                  <a:cubicBezTo>
                    <a:pt x="2276516" y="1147405"/>
                    <a:pt x="2276516" y="1147405"/>
                    <a:pt x="2276516" y="1152054"/>
                  </a:cubicBezTo>
                  <a:cubicBezTo>
                    <a:pt x="2281122" y="1152054"/>
                    <a:pt x="2281122" y="1152054"/>
                    <a:pt x="2281122" y="1152054"/>
                  </a:cubicBezTo>
                  <a:cubicBezTo>
                    <a:pt x="2281122" y="1152054"/>
                    <a:pt x="2281122" y="1152054"/>
                    <a:pt x="2281122" y="1156702"/>
                  </a:cubicBezTo>
                  <a:cubicBezTo>
                    <a:pt x="2281122" y="1156702"/>
                    <a:pt x="2281122" y="1156702"/>
                    <a:pt x="2276516" y="1156702"/>
                  </a:cubicBezTo>
                  <a:cubicBezTo>
                    <a:pt x="2276516" y="1156702"/>
                    <a:pt x="2276516" y="1156702"/>
                    <a:pt x="2276516" y="1165999"/>
                  </a:cubicBezTo>
                  <a:cubicBezTo>
                    <a:pt x="2276516" y="1165999"/>
                    <a:pt x="2276516" y="1165999"/>
                    <a:pt x="2271910" y="1165999"/>
                  </a:cubicBezTo>
                  <a:cubicBezTo>
                    <a:pt x="2271910" y="1165999"/>
                    <a:pt x="2271910" y="1165999"/>
                    <a:pt x="2271910" y="1170647"/>
                  </a:cubicBezTo>
                  <a:cubicBezTo>
                    <a:pt x="2271910" y="1170647"/>
                    <a:pt x="2271910" y="1170647"/>
                    <a:pt x="2267304" y="1170647"/>
                  </a:cubicBezTo>
                  <a:cubicBezTo>
                    <a:pt x="2262697" y="1170647"/>
                    <a:pt x="2262697" y="1170647"/>
                    <a:pt x="2262697" y="1170647"/>
                  </a:cubicBezTo>
                  <a:cubicBezTo>
                    <a:pt x="2262697" y="1170647"/>
                    <a:pt x="2262697" y="1170647"/>
                    <a:pt x="2262697" y="1175295"/>
                  </a:cubicBezTo>
                  <a:cubicBezTo>
                    <a:pt x="2262697" y="1175295"/>
                    <a:pt x="2262697" y="1175295"/>
                    <a:pt x="2258091" y="1175295"/>
                  </a:cubicBezTo>
                  <a:cubicBezTo>
                    <a:pt x="2258091" y="1175295"/>
                    <a:pt x="2258091" y="1175295"/>
                    <a:pt x="2253485" y="1175295"/>
                  </a:cubicBezTo>
                  <a:cubicBezTo>
                    <a:pt x="2253485" y="1175295"/>
                    <a:pt x="2253485" y="1175295"/>
                    <a:pt x="2253485" y="1179944"/>
                  </a:cubicBezTo>
                  <a:cubicBezTo>
                    <a:pt x="2253485" y="1179944"/>
                    <a:pt x="2253485" y="1179944"/>
                    <a:pt x="2248879" y="1179944"/>
                  </a:cubicBezTo>
                  <a:cubicBezTo>
                    <a:pt x="2248879" y="1179944"/>
                    <a:pt x="2248879" y="1179944"/>
                    <a:pt x="2248879" y="1175295"/>
                  </a:cubicBezTo>
                  <a:cubicBezTo>
                    <a:pt x="2248879" y="1175295"/>
                    <a:pt x="2248879" y="1175295"/>
                    <a:pt x="2248879" y="1170647"/>
                  </a:cubicBezTo>
                  <a:cubicBezTo>
                    <a:pt x="2248879" y="1170647"/>
                    <a:pt x="2248879" y="1170647"/>
                    <a:pt x="2253485" y="1170647"/>
                  </a:cubicBezTo>
                  <a:cubicBezTo>
                    <a:pt x="2253485" y="1170647"/>
                    <a:pt x="2253485" y="1170647"/>
                    <a:pt x="2253485" y="1165999"/>
                  </a:cubicBezTo>
                  <a:cubicBezTo>
                    <a:pt x="2253485" y="1165999"/>
                    <a:pt x="2253485" y="1165999"/>
                    <a:pt x="2258091" y="1165999"/>
                  </a:cubicBezTo>
                  <a:cubicBezTo>
                    <a:pt x="2262697" y="1165999"/>
                    <a:pt x="2262697" y="1165999"/>
                    <a:pt x="2262697" y="1165999"/>
                  </a:cubicBezTo>
                  <a:cubicBezTo>
                    <a:pt x="2262697" y="1165999"/>
                    <a:pt x="2262697" y="1161350"/>
                    <a:pt x="2262697" y="1161350"/>
                  </a:cubicBezTo>
                  <a:cubicBezTo>
                    <a:pt x="2262697" y="1161350"/>
                    <a:pt x="2262697" y="1161350"/>
                    <a:pt x="2258091" y="1161350"/>
                  </a:cubicBezTo>
                  <a:cubicBezTo>
                    <a:pt x="2258091" y="1161350"/>
                    <a:pt x="2258091" y="1161350"/>
                    <a:pt x="2253485" y="1161350"/>
                  </a:cubicBezTo>
                  <a:cubicBezTo>
                    <a:pt x="2253485" y="1161350"/>
                    <a:pt x="2253485" y="1161350"/>
                    <a:pt x="2248879" y="1161350"/>
                  </a:cubicBezTo>
                  <a:cubicBezTo>
                    <a:pt x="2248879" y="1161350"/>
                    <a:pt x="2248879" y="1161350"/>
                    <a:pt x="2248879" y="1165999"/>
                  </a:cubicBezTo>
                  <a:cubicBezTo>
                    <a:pt x="2248879" y="1165999"/>
                    <a:pt x="2248879" y="1165999"/>
                    <a:pt x="2244273" y="1165999"/>
                  </a:cubicBezTo>
                  <a:cubicBezTo>
                    <a:pt x="2244273" y="1165999"/>
                    <a:pt x="2244273" y="1165999"/>
                    <a:pt x="2244273" y="1161350"/>
                  </a:cubicBezTo>
                  <a:cubicBezTo>
                    <a:pt x="2244273" y="1161350"/>
                    <a:pt x="2244273" y="1161350"/>
                    <a:pt x="2239667" y="1161350"/>
                  </a:cubicBezTo>
                  <a:cubicBezTo>
                    <a:pt x="2239667" y="1161350"/>
                    <a:pt x="2239667" y="1161350"/>
                    <a:pt x="2239667" y="1165999"/>
                  </a:cubicBezTo>
                  <a:cubicBezTo>
                    <a:pt x="2239667" y="1165999"/>
                    <a:pt x="2239667" y="1165999"/>
                    <a:pt x="2244273" y="1165999"/>
                  </a:cubicBezTo>
                  <a:cubicBezTo>
                    <a:pt x="2244273" y="1165999"/>
                    <a:pt x="2244273" y="1165999"/>
                    <a:pt x="2244273" y="1170647"/>
                  </a:cubicBezTo>
                  <a:cubicBezTo>
                    <a:pt x="2244273" y="1170647"/>
                    <a:pt x="2244273" y="1170647"/>
                    <a:pt x="2239667" y="1170647"/>
                  </a:cubicBezTo>
                  <a:cubicBezTo>
                    <a:pt x="2239667" y="1170647"/>
                    <a:pt x="2239667" y="1170647"/>
                    <a:pt x="2235061" y="1170647"/>
                  </a:cubicBezTo>
                  <a:cubicBezTo>
                    <a:pt x="2235061" y="1170647"/>
                    <a:pt x="2235061" y="1170647"/>
                    <a:pt x="2235061" y="1175295"/>
                  </a:cubicBezTo>
                  <a:cubicBezTo>
                    <a:pt x="2235061" y="1175295"/>
                    <a:pt x="2235061" y="1175295"/>
                    <a:pt x="2230455" y="1175295"/>
                  </a:cubicBezTo>
                  <a:cubicBezTo>
                    <a:pt x="2230455" y="1175295"/>
                    <a:pt x="2230455" y="1175295"/>
                    <a:pt x="2225849" y="1175295"/>
                  </a:cubicBezTo>
                  <a:cubicBezTo>
                    <a:pt x="2225849" y="1170647"/>
                    <a:pt x="2225849" y="1170647"/>
                    <a:pt x="2225849" y="1170647"/>
                  </a:cubicBezTo>
                  <a:cubicBezTo>
                    <a:pt x="2221243" y="1170647"/>
                    <a:pt x="2221243" y="1170647"/>
                    <a:pt x="2221243" y="1170647"/>
                  </a:cubicBezTo>
                  <a:cubicBezTo>
                    <a:pt x="2221243" y="1170647"/>
                    <a:pt x="2221243" y="1170647"/>
                    <a:pt x="2216637" y="1170647"/>
                  </a:cubicBezTo>
                  <a:cubicBezTo>
                    <a:pt x="2216637" y="1170647"/>
                    <a:pt x="2216637" y="1170647"/>
                    <a:pt x="2216637" y="1175295"/>
                  </a:cubicBezTo>
                  <a:cubicBezTo>
                    <a:pt x="2216637" y="1175295"/>
                    <a:pt x="2216637" y="1175295"/>
                    <a:pt x="2212031" y="1175295"/>
                  </a:cubicBezTo>
                  <a:cubicBezTo>
                    <a:pt x="2212031" y="1175295"/>
                    <a:pt x="2212031" y="1175295"/>
                    <a:pt x="2207425" y="1175295"/>
                  </a:cubicBezTo>
                  <a:cubicBezTo>
                    <a:pt x="2207425" y="1175295"/>
                    <a:pt x="2207425" y="1175295"/>
                    <a:pt x="2202819" y="1175295"/>
                  </a:cubicBezTo>
                  <a:cubicBezTo>
                    <a:pt x="2202819" y="1175295"/>
                    <a:pt x="2202819" y="1175295"/>
                    <a:pt x="2193607" y="1175295"/>
                  </a:cubicBezTo>
                  <a:cubicBezTo>
                    <a:pt x="2193607" y="1175295"/>
                    <a:pt x="2193607" y="1175295"/>
                    <a:pt x="2189001" y="1175295"/>
                  </a:cubicBezTo>
                  <a:cubicBezTo>
                    <a:pt x="2189001" y="1175295"/>
                    <a:pt x="2189001" y="1175295"/>
                    <a:pt x="2189001" y="1179944"/>
                  </a:cubicBezTo>
                  <a:cubicBezTo>
                    <a:pt x="2189001" y="1179944"/>
                    <a:pt x="2189001" y="1179944"/>
                    <a:pt x="2184395" y="1179944"/>
                  </a:cubicBezTo>
                  <a:cubicBezTo>
                    <a:pt x="2184395" y="1179944"/>
                    <a:pt x="2184395" y="1179944"/>
                    <a:pt x="2179789" y="1179944"/>
                  </a:cubicBezTo>
                  <a:cubicBezTo>
                    <a:pt x="2179789" y="1179944"/>
                    <a:pt x="2179789" y="1179944"/>
                    <a:pt x="2175183" y="1179944"/>
                  </a:cubicBezTo>
                  <a:cubicBezTo>
                    <a:pt x="2175183" y="1175295"/>
                    <a:pt x="2175183" y="1175295"/>
                    <a:pt x="2175183" y="1175295"/>
                  </a:cubicBezTo>
                  <a:cubicBezTo>
                    <a:pt x="2175183" y="1175295"/>
                    <a:pt x="2175183" y="1175295"/>
                    <a:pt x="2170576" y="1175295"/>
                  </a:cubicBezTo>
                  <a:cubicBezTo>
                    <a:pt x="2165970" y="1175295"/>
                    <a:pt x="2165970" y="1175295"/>
                    <a:pt x="2165970" y="1175295"/>
                  </a:cubicBezTo>
                  <a:cubicBezTo>
                    <a:pt x="2165970" y="1175295"/>
                    <a:pt x="2165970" y="1175295"/>
                    <a:pt x="2165970" y="1179944"/>
                  </a:cubicBezTo>
                  <a:cubicBezTo>
                    <a:pt x="2165970" y="1179944"/>
                    <a:pt x="2161364" y="1179944"/>
                    <a:pt x="2161364" y="1179944"/>
                  </a:cubicBezTo>
                  <a:cubicBezTo>
                    <a:pt x="2161364" y="1179944"/>
                    <a:pt x="2161364" y="1179944"/>
                    <a:pt x="2161364" y="1184592"/>
                  </a:cubicBezTo>
                  <a:cubicBezTo>
                    <a:pt x="2161364" y="1184592"/>
                    <a:pt x="2161364" y="1184592"/>
                    <a:pt x="2156758" y="1184592"/>
                  </a:cubicBezTo>
                  <a:cubicBezTo>
                    <a:pt x="2156758" y="1184592"/>
                    <a:pt x="2156758" y="1184592"/>
                    <a:pt x="2152152" y="1184592"/>
                  </a:cubicBezTo>
                  <a:cubicBezTo>
                    <a:pt x="2152152" y="1184592"/>
                    <a:pt x="2152152" y="1184592"/>
                    <a:pt x="2147546" y="1184592"/>
                  </a:cubicBezTo>
                  <a:cubicBezTo>
                    <a:pt x="2147546" y="1184592"/>
                    <a:pt x="2147546" y="1184592"/>
                    <a:pt x="2147546" y="1179944"/>
                  </a:cubicBezTo>
                  <a:cubicBezTo>
                    <a:pt x="2147546" y="1179944"/>
                    <a:pt x="2147546" y="1179944"/>
                    <a:pt x="2147546" y="1175295"/>
                  </a:cubicBezTo>
                  <a:cubicBezTo>
                    <a:pt x="2147546" y="1175295"/>
                    <a:pt x="2147546" y="1175295"/>
                    <a:pt x="2152152" y="1175295"/>
                  </a:cubicBezTo>
                  <a:cubicBezTo>
                    <a:pt x="2152152" y="1170647"/>
                    <a:pt x="2152152" y="1170647"/>
                    <a:pt x="2152152" y="1170647"/>
                  </a:cubicBezTo>
                  <a:cubicBezTo>
                    <a:pt x="2152152" y="1170647"/>
                    <a:pt x="2156758" y="1170647"/>
                    <a:pt x="2156758" y="1170647"/>
                  </a:cubicBezTo>
                  <a:cubicBezTo>
                    <a:pt x="2156758" y="1170647"/>
                    <a:pt x="2156758" y="1170647"/>
                    <a:pt x="2161364" y="1170647"/>
                  </a:cubicBezTo>
                  <a:cubicBezTo>
                    <a:pt x="2161364" y="1170647"/>
                    <a:pt x="2161364" y="1170647"/>
                    <a:pt x="2161364" y="1165999"/>
                  </a:cubicBezTo>
                  <a:cubicBezTo>
                    <a:pt x="2161364" y="1165999"/>
                    <a:pt x="2161364" y="1165999"/>
                    <a:pt x="2165970" y="1165999"/>
                  </a:cubicBezTo>
                  <a:cubicBezTo>
                    <a:pt x="2165970" y="1165999"/>
                    <a:pt x="2165970" y="1165999"/>
                    <a:pt x="2165970" y="1161350"/>
                  </a:cubicBezTo>
                  <a:cubicBezTo>
                    <a:pt x="2165970" y="1161350"/>
                    <a:pt x="2165970" y="1161350"/>
                    <a:pt x="2170576" y="1161350"/>
                  </a:cubicBezTo>
                  <a:cubicBezTo>
                    <a:pt x="2170576" y="1161350"/>
                    <a:pt x="2170576" y="1161350"/>
                    <a:pt x="2170576" y="1156702"/>
                  </a:cubicBezTo>
                  <a:cubicBezTo>
                    <a:pt x="2170576" y="1156702"/>
                    <a:pt x="2170576" y="1156702"/>
                    <a:pt x="2175183" y="1156702"/>
                  </a:cubicBezTo>
                  <a:cubicBezTo>
                    <a:pt x="2175183" y="1156702"/>
                    <a:pt x="2175183" y="1156702"/>
                    <a:pt x="2175183" y="1152054"/>
                  </a:cubicBezTo>
                  <a:cubicBezTo>
                    <a:pt x="2175183" y="1152054"/>
                    <a:pt x="2175183" y="1152054"/>
                    <a:pt x="2179789" y="1152054"/>
                  </a:cubicBezTo>
                  <a:cubicBezTo>
                    <a:pt x="2179789" y="1147405"/>
                    <a:pt x="2179789" y="1147405"/>
                    <a:pt x="2179789" y="1147405"/>
                  </a:cubicBezTo>
                  <a:cubicBezTo>
                    <a:pt x="2179789" y="1147405"/>
                    <a:pt x="2179789" y="1147405"/>
                    <a:pt x="2184395" y="1147405"/>
                  </a:cubicBezTo>
                  <a:cubicBezTo>
                    <a:pt x="2184395" y="1147405"/>
                    <a:pt x="2184395" y="1147405"/>
                    <a:pt x="2184395" y="1142757"/>
                  </a:cubicBezTo>
                  <a:cubicBezTo>
                    <a:pt x="2184395" y="1142757"/>
                    <a:pt x="2184395" y="1142757"/>
                    <a:pt x="2189001" y="1142757"/>
                  </a:cubicBezTo>
                  <a:cubicBezTo>
                    <a:pt x="2189001" y="1142757"/>
                    <a:pt x="2189001" y="1142757"/>
                    <a:pt x="2189001" y="1138108"/>
                  </a:cubicBezTo>
                  <a:cubicBezTo>
                    <a:pt x="2189001" y="1138108"/>
                    <a:pt x="2189001" y="1138108"/>
                    <a:pt x="2193607" y="1138108"/>
                  </a:cubicBezTo>
                  <a:cubicBezTo>
                    <a:pt x="2193607" y="1138108"/>
                    <a:pt x="2193607" y="1138108"/>
                    <a:pt x="2193607" y="1133460"/>
                  </a:cubicBezTo>
                  <a:cubicBezTo>
                    <a:pt x="2193607" y="1133460"/>
                    <a:pt x="2193607" y="1133460"/>
                    <a:pt x="2198213" y="1133460"/>
                  </a:cubicBezTo>
                  <a:cubicBezTo>
                    <a:pt x="2198213" y="1133460"/>
                    <a:pt x="2198213" y="1133460"/>
                    <a:pt x="2198213" y="1128812"/>
                  </a:cubicBezTo>
                  <a:cubicBezTo>
                    <a:pt x="2198213" y="1128812"/>
                    <a:pt x="2198213" y="1128812"/>
                    <a:pt x="2202819" y="1128812"/>
                  </a:cubicBezTo>
                  <a:cubicBezTo>
                    <a:pt x="2202819" y="1128812"/>
                    <a:pt x="2202819" y="1128812"/>
                    <a:pt x="2207425" y="1128812"/>
                  </a:cubicBezTo>
                  <a:cubicBezTo>
                    <a:pt x="2207425" y="1128812"/>
                    <a:pt x="2207425" y="1128812"/>
                    <a:pt x="2207425" y="1124163"/>
                  </a:cubicBezTo>
                  <a:cubicBezTo>
                    <a:pt x="2207425" y="1124163"/>
                    <a:pt x="2207425" y="1124163"/>
                    <a:pt x="2212031" y="1124163"/>
                  </a:cubicBezTo>
                  <a:cubicBezTo>
                    <a:pt x="2212031" y="1124163"/>
                    <a:pt x="2212031" y="1124163"/>
                    <a:pt x="2216637" y="1124163"/>
                  </a:cubicBezTo>
                  <a:cubicBezTo>
                    <a:pt x="2216637" y="1124163"/>
                    <a:pt x="2216637" y="1124163"/>
                    <a:pt x="2216637" y="1119515"/>
                  </a:cubicBezTo>
                  <a:cubicBezTo>
                    <a:pt x="2216637" y="1119515"/>
                    <a:pt x="2216637" y="1119515"/>
                    <a:pt x="2221243" y="1119515"/>
                  </a:cubicBezTo>
                  <a:cubicBezTo>
                    <a:pt x="2221243" y="1119515"/>
                    <a:pt x="2221243" y="1119515"/>
                    <a:pt x="2221243" y="1114867"/>
                  </a:cubicBezTo>
                  <a:cubicBezTo>
                    <a:pt x="2221243" y="1114867"/>
                    <a:pt x="2221243" y="1114867"/>
                    <a:pt x="2225849" y="1114867"/>
                  </a:cubicBezTo>
                  <a:cubicBezTo>
                    <a:pt x="2225849" y="1114867"/>
                    <a:pt x="2225849" y="1114867"/>
                    <a:pt x="2225849" y="1110218"/>
                  </a:cubicBezTo>
                  <a:cubicBezTo>
                    <a:pt x="2225849" y="1110218"/>
                    <a:pt x="2225849" y="1110218"/>
                    <a:pt x="2230455" y="1110218"/>
                  </a:cubicBezTo>
                  <a:cubicBezTo>
                    <a:pt x="2230455" y="1110218"/>
                    <a:pt x="2230455" y="1110218"/>
                    <a:pt x="2235061" y="1110218"/>
                  </a:cubicBezTo>
                  <a:cubicBezTo>
                    <a:pt x="2235061" y="1110218"/>
                    <a:pt x="2235061" y="1110218"/>
                    <a:pt x="2235061" y="1105570"/>
                  </a:cubicBezTo>
                  <a:cubicBezTo>
                    <a:pt x="2235061" y="1105570"/>
                    <a:pt x="2235061" y="1105570"/>
                    <a:pt x="2239667" y="1105570"/>
                  </a:cubicBezTo>
                  <a:cubicBezTo>
                    <a:pt x="2239667" y="1105570"/>
                    <a:pt x="2239667" y="1105570"/>
                    <a:pt x="2239667" y="1100922"/>
                  </a:cubicBezTo>
                  <a:cubicBezTo>
                    <a:pt x="2239667" y="1100922"/>
                    <a:pt x="2239667" y="1100922"/>
                    <a:pt x="2244273" y="1100922"/>
                  </a:cubicBezTo>
                  <a:cubicBezTo>
                    <a:pt x="2244273" y="1100922"/>
                    <a:pt x="2244273" y="1100922"/>
                    <a:pt x="2244273" y="1096273"/>
                  </a:cubicBezTo>
                  <a:cubicBezTo>
                    <a:pt x="2248879" y="1096273"/>
                    <a:pt x="2248879" y="1096273"/>
                    <a:pt x="2248879" y="1096273"/>
                  </a:cubicBezTo>
                  <a:cubicBezTo>
                    <a:pt x="2248879" y="1096273"/>
                    <a:pt x="2248879" y="1096273"/>
                    <a:pt x="2253485" y="1096273"/>
                  </a:cubicBezTo>
                  <a:cubicBezTo>
                    <a:pt x="2253485" y="1096273"/>
                    <a:pt x="2253485" y="1096273"/>
                    <a:pt x="2253485" y="1091625"/>
                  </a:cubicBezTo>
                  <a:cubicBezTo>
                    <a:pt x="2253485" y="1091625"/>
                    <a:pt x="2253485" y="1091625"/>
                    <a:pt x="2258091" y="1091625"/>
                  </a:cubicBezTo>
                  <a:cubicBezTo>
                    <a:pt x="2258091" y="1091625"/>
                    <a:pt x="2258091" y="1091625"/>
                    <a:pt x="2258091" y="1086976"/>
                  </a:cubicBezTo>
                  <a:cubicBezTo>
                    <a:pt x="2258091" y="1086976"/>
                    <a:pt x="2258091" y="1086976"/>
                    <a:pt x="2262697" y="1086976"/>
                  </a:cubicBezTo>
                  <a:cubicBezTo>
                    <a:pt x="2262697" y="1086976"/>
                    <a:pt x="2262697" y="1082328"/>
                    <a:pt x="2262697" y="1082328"/>
                  </a:cubicBezTo>
                  <a:cubicBezTo>
                    <a:pt x="2262697" y="1082328"/>
                    <a:pt x="2262697" y="1082328"/>
                    <a:pt x="2267304" y="1082328"/>
                  </a:cubicBezTo>
                  <a:cubicBezTo>
                    <a:pt x="2267304" y="1082328"/>
                    <a:pt x="2267304" y="1082328"/>
                    <a:pt x="2267304" y="1077680"/>
                  </a:cubicBezTo>
                  <a:cubicBezTo>
                    <a:pt x="2267304" y="1077680"/>
                    <a:pt x="2267304" y="1077680"/>
                    <a:pt x="2271910" y="1077680"/>
                  </a:cubicBezTo>
                  <a:cubicBezTo>
                    <a:pt x="2271910" y="1077680"/>
                    <a:pt x="2271910" y="1077680"/>
                    <a:pt x="2271910" y="1073031"/>
                  </a:cubicBezTo>
                  <a:cubicBezTo>
                    <a:pt x="2271910" y="1073031"/>
                    <a:pt x="2271910" y="1073031"/>
                    <a:pt x="2271910" y="1068383"/>
                  </a:cubicBezTo>
                  <a:cubicBezTo>
                    <a:pt x="2271910" y="1068383"/>
                    <a:pt x="2271910" y="1068383"/>
                    <a:pt x="2276516" y="1068383"/>
                  </a:cubicBezTo>
                  <a:cubicBezTo>
                    <a:pt x="2276516" y="1068383"/>
                    <a:pt x="2276516" y="1068383"/>
                    <a:pt x="2276516" y="1063735"/>
                  </a:cubicBezTo>
                  <a:cubicBezTo>
                    <a:pt x="2276516" y="1063735"/>
                    <a:pt x="2276516" y="1063735"/>
                    <a:pt x="2281122" y="1063735"/>
                  </a:cubicBezTo>
                  <a:cubicBezTo>
                    <a:pt x="2281122" y="1063735"/>
                    <a:pt x="2281122" y="1063735"/>
                    <a:pt x="2281122" y="1059086"/>
                  </a:cubicBezTo>
                  <a:cubicBezTo>
                    <a:pt x="2281122" y="1059086"/>
                    <a:pt x="2281122" y="1059086"/>
                    <a:pt x="2285728" y="1059086"/>
                  </a:cubicBezTo>
                  <a:cubicBezTo>
                    <a:pt x="2285728" y="1059086"/>
                    <a:pt x="2285728" y="1059086"/>
                    <a:pt x="2285728" y="1054438"/>
                  </a:cubicBezTo>
                  <a:cubicBezTo>
                    <a:pt x="2285728" y="1054438"/>
                    <a:pt x="2285728" y="1054438"/>
                    <a:pt x="2290334" y="1054438"/>
                  </a:cubicBezTo>
                  <a:cubicBezTo>
                    <a:pt x="2290334" y="1054438"/>
                    <a:pt x="2290334" y="1054438"/>
                    <a:pt x="2290334" y="1049790"/>
                  </a:cubicBezTo>
                  <a:cubicBezTo>
                    <a:pt x="2294940" y="1049790"/>
                    <a:pt x="2294940" y="1049790"/>
                    <a:pt x="2294940" y="1049790"/>
                  </a:cubicBezTo>
                  <a:cubicBezTo>
                    <a:pt x="2294940" y="1049790"/>
                    <a:pt x="2294940" y="1049790"/>
                    <a:pt x="2294940" y="1045141"/>
                  </a:cubicBezTo>
                  <a:cubicBezTo>
                    <a:pt x="2294940" y="1045141"/>
                    <a:pt x="2294940" y="1045141"/>
                    <a:pt x="2299546" y="1045141"/>
                  </a:cubicBezTo>
                  <a:cubicBezTo>
                    <a:pt x="2299546" y="1045141"/>
                    <a:pt x="2299546" y="1045141"/>
                    <a:pt x="2299546" y="1040493"/>
                  </a:cubicBezTo>
                  <a:cubicBezTo>
                    <a:pt x="2299546" y="1040493"/>
                    <a:pt x="2299546" y="1040493"/>
                    <a:pt x="2299546" y="1035844"/>
                  </a:cubicBezTo>
                  <a:cubicBezTo>
                    <a:pt x="2299546" y="1035844"/>
                    <a:pt x="2299546" y="1035844"/>
                    <a:pt x="2304152" y="1035844"/>
                  </a:cubicBezTo>
                  <a:cubicBezTo>
                    <a:pt x="2304152" y="1035844"/>
                    <a:pt x="2304152" y="1035844"/>
                    <a:pt x="2308758" y="1035844"/>
                  </a:cubicBezTo>
                  <a:cubicBezTo>
                    <a:pt x="2308758" y="1035844"/>
                    <a:pt x="2308758" y="1035844"/>
                    <a:pt x="2308758" y="1031196"/>
                  </a:cubicBezTo>
                  <a:cubicBezTo>
                    <a:pt x="2308758" y="1031196"/>
                    <a:pt x="2308758" y="1031196"/>
                    <a:pt x="2308758" y="1026548"/>
                  </a:cubicBezTo>
                  <a:cubicBezTo>
                    <a:pt x="2308758" y="1026548"/>
                    <a:pt x="2308758" y="1026548"/>
                    <a:pt x="2313364" y="1026548"/>
                  </a:cubicBezTo>
                  <a:cubicBezTo>
                    <a:pt x="2317970" y="1026548"/>
                    <a:pt x="2317970" y="1026548"/>
                    <a:pt x="2317970" y="1026548"/>
                  </a:cubicBezTo>
                  <a:cubicBezTo>
                    <a:pt x="2317970" y="1021899"/>
                    <a:pt x="2317970" y="1021899"/>
                    <a:pt x="2317970" y="1021899"/>
                  </a:cubicBezTo>
                  <a:cubicBezTo>
                    <a:pt x="2317970" y="1021899"/>
                    <a:pt x="2317970" y="1021899"/>
                    <a:pt x="2317970" y="1017251"/>
                  </a:cubicBezTo>
                  <a:cubicBezTo>
                    <a:pt x="2317970" y="1017251"/>
                    <a:pt x="2317970" y="1017251"/>
                    <a:pt x="2322576" y="1017251"/>
                  </a:cubicBezTo>
                  <a:cubicBezTo>
                    <a:pt x="2322576" y="1017251"/>
                    <a:pt x="2322576" y="1017251"/>
                    <a:pt x="2322576" y="1012603"/>
                  </a:cubicBezTo>
                  <a:cubicBezTo>
                    <a:pt x="2322576" y="1012603"/>
                    <a:pt x="2322576" y="1012603"/>
                    <a:pt x="2327182" y="1012603"/>
                  </a:cubicBezTo>
                  <a:cubicBezTo>
                    <a:pt x="2327182" y="1012603"/>
                    <a:pt x="2327182" y="1012603"/>
                    <a:pt x="2327182" y="1007954"/>
                  </a:cubicBezTo>
                  <a:cubicBezTo>
                    <a:pt x="2331788" y="1007954"/>
                    <a:pt x="2331788" y="1007954"/>
                    <a:pt x="2331788" y="1007954"/>
                  </a:cubicBezTo>
                  <a:cubicBezTo>
                    <a:pt x="2331788" y="1007954"/>
                    <a:pt x="2331788" y="1007954"/>
                    <a:pt x="2331788" y="1003306"/>
                  </a:cubicBezTo>
                  <a:cubicBezTo>
                    <a:pt x="2336394" y="1003306"/>
                    <a:pt x="2336394" y="1003306"/>
                    <a:pt x="2336394" y="1003306"/>
                  </a:cubicBezTo>
                  <a:cubicBezTo>
                    <a:pt x="2336394" y="998658"/>
                    <a:pt x="2336394" y="998658"/>
                    <a:pt x="2336394" y="998658"/>
                  </a:cubicBezTo>
                  <a:cubicBezTo>
                    <a:pt x="2341000" y="998658"/>
                    <a:pt x="2341000" y="998658"/>
                    <a:pt x="2341000" y="998658"/>
                  </a:cubicBezTo>
                  <a:cubicBezTo>
                    <a:pt x="2341000" y="998658"/>
                    <a:pt x="2341000" y="998658"/>
                    <a:pt x="2341000" y="994009"/>
                  </a:cubicBezTo>
                  <a:cubicBezTo>
                    <a:pt x="2341000" y="994009"/>
                    <a:pt x="2341000" y="994009"/>
                    <a:pt x="2341000" y="989361"/>
                  </a:cubicBezTo>
                  <a:cubicBezTo>
                    <a:pt x="2341000" y="989361"/>
                    <a:pt x="2341000" y="989361"/>
                    <a:pt x="2345606" y="989361"/>
                  </a:cubicBezTo>
                  <a:cubicBezTo>
                    <a:pt x="2345606" y="989361"/>
                    <a:pt x="2345606" y="989361"/>
                    <a:pt x="2345606" y="984712"/>
                  </a:cubicBezTo>
                  <a:cubicBezTo>
                    <a:pt x="2345606" y="984712"/>
                    <a:pt x="2345606" y="984712"/>
                    <a:pt x="2350212" y="984712"/>
                  </a:cubicBezTo>
                  <a:cubicBezTo>
                    <a:pt x="2350212" y="984712"/>
                    <a:pt x="2350212" y="984712"/>
                    <a:pt x="2350212" y="980064"/>
                  </a:cubicBezTo>
                  <a:cubicBezTo>
                    <a:pt x="2350212" y="980064"/>
                    <a:pt x="2350212" y="980064"/>
                    <a:pt x="2354819" y="980064"/>
                  </a:cubicBezTo>
                  <a:cubicBezTo>
                    <a:pt x="2354819" y="980064"/>
                    <a:pt x="2354819" y="980064"/>
                    <a:pt x="2354819" y="975416"/>
                  </a:cubicBezTo>
                  <a:cubicBezTo>
                    <a:pt x="2354819" y="975416"/>
                    <a:pt x="2354819" y="975416"/>
                    <a:pt x="2354819" y="970767"/>
                  </a:cubicBezTo>
                  <a:cubicBezTo>
                    <a:pt x="2359425" y="970767"/>
                    <a:pt x="2359425" y="970767"/>
                    <a:pt x="2359425" y="970767"/>
                  </a:cubicBezTo>
                  <a:cubicBezTo>
                    <a:pt x="2359425" y="970767"/>
                    <a:pt x="2359425" y="970767"/>
                    <a:pt x="2359425" y="966119"/>
                  </a:cubicBezTo>
                  <a:cubicBezTo>
                    <a:pt x="2359425" y="966119"/>
                    <a:pt x="2359425" y="966119"/>
                    <a:pt x="2359425" y="961471"/>
                  </a:cubicBezTo>
                  <a:cubicBezTo>
                    <a:pt x="2359425" y="961471"/>
                    <a:pt x="2359425" y="961471"/>
                    <a:pt x="2364031" y="961471"/>
                  </a:cubicBezTo>
                  <a:cubicBezTo>
                    <a:pt x="2364031" y="956822"/>
                    <a:pt x="2364031" y="956822"/>
                    <a:pt x="2364031" y="956822"/>
                  </a:cubicBezTo>
                  <a:cubicBezTo>
                    <a:pt x="2364031" y="956822"/>
                    <a:pt x="2364031" y="956822"/>
                    <a:pt x="2364031" y="952174"/>
                  </a:cubicBezTo>
                  <a:cubicBezTo>
                    <a:pt x="2364031" y="952174"/>
                    <a:pt x="2364031" y="952174"/>
                    <a:pt x="2368637" y="952174"/>
                  </a:cubicBezTo>
                  <a:cubicBezTo>
                    <a:pt x="2368637" y="952174"/>
                    <a:pt x="2368637" y="952174"/>
                    <a:pt x="2368637" y="947525"/>
                  </a:cubicBezTo>
                  <a:cubicBezTo>
                    <a:pt x="2368637" y="947525"/>
                    <a:pt x="2368637" y="947525"/>
                    <a:pt x="2368637" y="942877"/>
                  </a:cubicBezTo>
                  <a:cubicBezTo>
                    <a:pt x="2368637" y="942877"/>
                    <a:pt x="2368637" y="942877"/>
                    <a:pt x="2373243" y="942877"/>
                  </a:cubicBezTo>
                  <a:cubicBezTo>
                    <a:pt x="2373243" y="942877"/>
                    <a:pt x="2373243" y="942877"/>
                    <a:pt x="2373243" y="938229"/>
                  </a:cubicBezTo>
                  <a:cubicBezTo>
                    <a:pt x="2373243" y="938229"/>
                    <a:pt x="2373243" y="938229"/>
                    <a:pt x="2377849" y="938229"/>
                  </a:cubicBezTo>
                  <a:cubicBezTo>
                    <a:pt x="2377849" y="938229"/>
                    <a:pt x="2377849" y="938229"/>
                    <a:pt x="2377849" y="933580"/>
                  </a:cubicBezTo>
                  <a:cubicBezTo>
                    <a:pt x="2377849" y="928932"/>
                    <a:pt x="2377849" y="928932"/>
                    <a:pt x="2377849" y="928932"/>
                  </a:cubicBezTo>
                  <a:cubicBezTo>
                    <a:pt x="2377849" y="928932"/>
                    <a:pt x="2377849" y="928932"/>
                    <a:pt x="2377849" y="924284"/>
                  </a:cubicBezTo>
                  <a:cubicBezTo>
                    <a:pt x="2377849" y="924284"/>
                    <a:pt x="2377849" y="924284"/>
                    <a:pt x="2377849" y="919635"/>
                  </a:cubicBezTo>
                  <a:cubicBezTo>
                    <a:pt x="2377849" y="919635"/>
                    <a:pt x="2377849" y="919635"/>
                    <a:pt x="2382455" y="919635"/>
                  </a:cubicBezTo>
                  <a:cubicBezTo>
                    <a:pt x="2382455" y="919635"/>
                    <a:pt x="2382455" y="919635"/>
                    <a:pt x="2382455" y="914987"/>
                  </a:cubicBezTo>
                  <a:cubicBezTo>
                    <a:pt x="2382455" y="914987"/>
                    <a:pt x="2382455" y="914987"/>
                    <a:pt x="2382455" y="910339"/>
                  </a:cubicBezTo>
                  <a:cubicBezTo>
                    <a:pt x="2382455" y="910339"/>
                    <a:pt x="2382455" y="910339"/>
                    <a:pt x="2387061" y="910339"/>
                  </a:cubicBezTo>
                  <a:cubicBezTo>
                    <a:pt x="2387061" y="905690"/>
                    <a:pt x="2387061" y="905690"/>
                    <a:pt x="2387061" y="905690"/>
                  </a:cubicBezTo>
                  <a:cubicBezTo>
                    <a:pt x="2387061" y="905690"/>
                    <a:pt x="2387061" y="905690"/>
                    <a:pt x="2387061" y="901042"/>
                  </a:cubicBezTo>
                  <a:cubicBezTo>
                    <a:pt x="2387061" y="901042"/>
                    <a:pt x="2387061" y="901042"/>
                    <a:pt x="2387061" y="896393"/>
                  </a:cubicBezTo>
                  <a:cubicBezTo>
                    <a:pt x="2387061" y="896393"/>
                    <a:pt x="2387061" y="896393"/>
                    <a:pt x="2391667" y="896393"/>
                  </a:cubicBezTo>
                  <a:cubicBezTo>
                    <a:pt x="2391667" y="896393"/>
                    <a:pt x="2391667" y="896393"/>
                    <a:pt x="2391667" y="891745"/>
                  </a:cubicBezTo>
                  <a:cubicBezTo>
                    <a:pt x="2391667" y="891745"/>
                    <a:pt x="2391667" y="891745"/>
                    <a:pt x="2391667" y="882448"/>
                  </a:cubicBezTo>
                  <a:cubicBezTo>
                    <a:pt x="2391667" y="882448"/>
                    <a:pt x="2391667" y="882448"/>
                    <a:pt x="2396273" y="882448"/>
                  </a:cubicBezTo>
                  <a:cubicBezTo>
                    <a:pt x="2396273" y="882448"/>
                    <a:pt x="2396273" y="882448"/>
                    <a:pt x="2396273" y="877800"/>
                  </a:cubicBezTo>
                  <a:cubicBezTo>
                    <a:pt x="2396273" y="877800"/>
                    <a:pt x="2396273" y="877800"/>
                    <a:pt x="2396273" y="873152"/>
                  </a:cubicBezTo>
                  <a:cubicBezTo>
                    <a:pt x="2396273" y="873152"/>
                    <a:pt x="2396273" y="873152"/>
                    <a:pt x="2396273" y="868503"/>
                  </a:cubicBezTo>
                  <a:cubicBezTo>
                    <a:pt x="2400879" y="868503"/>
                    <a:pt x="2400879" y="868503"/>
                    <a:pt x="2400879" y="868503"/>
                  </a:cubicBezTo>
                  <a:cubicBezTo>
                    <a:pt x="2400879" y="868503"/>
                    <a:pt x="2400879" y="868503"/>
                    <a:pt x="2400879" y="863855"/>
                  </a:cubicBezTo>
                  <a:cubicBezTo>
                    <a:pt x="2400879" y="863855"/>
                    <a:pt x="2400879" y="863855"/>
                    <a:pt x="2400879" y="854558"/>
                  </a:cubicBezTo>
                  <a:cubicBezTo>
                    <a:pt x="2400879" y="854558"/>
                    <a:pt x="2400879" y="854558"/>
                    <a:pt x="2400879" y="849910"/>
                  </a:cubicBezTo>
                  <a:cubicBezTo>
                    <a:pt x="2400879" y="849910"/>
                    <a:pt x="2400879" y="849910"/>
                    <a:pt x="2400879" y="845261"/>
                  </a:cubicBezTo>
                  <a:cubicBezTo>
                    <a:pt x="2400879" y="845261"/>
                    <a:pt x="2400879" y="845261"/>
                    <a:pt x="2400879" y="840613"/>
                  </a:cubicBezTo>
                  <a:cubicBezTo>
                    <a:pt x="2400879" y="840613"/>
                    <a:pt x="2400879" y="840613"/>
                    <a:pt x="2400879" y="835965"/>
                  </a:cubicBezTo>
                  <a:cubicBezTo>
                    <a:pt x="2400879" y="835965"/>
                    <a:pt x="2400879" y="835965"/>
                    <a:pt x="2400879" y="826668"/>
                  </a:cubicBezTo>
                  <a:cubicBezTo>
                    <a:pt x="2400879" y="826668"/>
                    <a:pt x="2400879" y="826668"/>
                    <a:pt x="2396273" y="826668"/>
                  </a:cubicBezTo>
                  <a:cubicBezTo>
                    <a:pt x="2396273" y="826668"/>
                    <a:pt x="2396273" y="826668"/>
                    <a:pt x="2396273" y="822020"/>
                  </a:cubicBezTo>
                  <a:cubicBezTo>
                    <a:pt x="2396273" y="822020"/>
                    <a:pt x="2396273" y="822020"/>
                    <a:pt x="2396273" y="817371"/>
                  </a:cubicBezTo>
                  <a:cubicBezTo>
                    <a:pt x="2391667" y="817371"/>
                    <a:pt x="2391667" y="817371"/>
                    <a:pt x="2391667" y="817371"/>
                  </a:cubicBezTo>
                  <a:cubicBezTo>
                    <a:pt x="2391667" y="817371"/>
                    <a:pt x="2391667" y="817371"/>
                    <a:pt x="2391667" y="812723"/>
                  </a:cubicBezTo>
                  <a:cubicBezTo>
                    <a:pt x="2391667" y="812723"/>
                    <a:pt x="2391667" y="812723"/>
                    <a:pt x="2391667" y="808074"/>
                  </a:cubicBezTo>
                  <a:cubicBezTo>
                    <a:pt x="2391667" y="808074"/>
                    <a:pt x="2391667" y="808074"/>
                    <a:pt x="2391667" y="803426"/>
                  </a:cubicBezTo>
                  <a:cubicBezTo>
                    <a:pt x="2391667" y="803426"/>
                    <a:pt x="2391667" y="803426"/>
                    <a:pt x="2387061" y="803426"/>
                  </a:cubicBezTo>
                  <a:cubicBezTo>
                    <a:pt x="2387061" y="803426"/>
                    <a:pt x="2387061" y="803426"/>
                    <a:pt x="2387061" y="798778"/>
                  </a:cubicBezTo>
                  <a:cubicBezTo>
                    <a:pt x="2387061" y="798778"/>
                    <a:pt x="2387061" y="798778"/>
                    <a:pt x="2387061" y="794129"/>
                  </a:cubicBezTo>
                  <a:cubicBezTo>
                    <a:pt x="2387061" y="794129"/>
                    <a:pt x="2387061" y="794129"/>
                    <a:pt x="2382455" y="794129"/>
                  </a:cubicBezTo>
                  <a:cubicBezTo>
                    <a:pt x="2382455" y="794129"/>
                    <a:pt x="2382455" y="794129"/>
                    <a:pt x="2382455" y="789481"/>
                  </a:cubicBezTo>
                  <a:cubicBezTo>
                    <a:pt x="2382455" y="789481"/>
                    <a:pt x="2382455" y="789481"/>
                    <a:pt x="2377849" y="789481"/>
                  </a:cubicBezTo>
                  <a:cubicBezTo>
                    <a:pt x="2377849" y="789481"/>
                    <a:pt x="2377849" y="789481"/>
                    <a:pt x="2373243" y="789481"/>
                  </a:cubicBezTo>
                  <a:cubicBezTo>
                    <a:pt x="2373243" y="789481"/>
                    <a:pt x="2373243" y="789481"/>
                    <a:pt x="2368637" y="789481"/>
                  </a:cubicBezTo>
                  <a:cubicBezTo>
                    <a:pt x="2364031" y="789481"/>
                    <a:pt x="2364031" y="789481"/>
                    <a:pt x="2364031" y="789481"/>
                  </a:cubicBezTo>
                  <a:cubicBezTo>
                    <a:pt x="2364031" y="794129"/>
                    <a:pt x="2364031" y="794129"/>
                    <a:pt x="2364031" y="794129"/>
                  </a:cubicBezTo>
                  <a:cubicBezTo>
                    <a:pt x="2364031" y="794129"/>
                    <a:pt x="2364031" y="794129"/>
                    <a:pt x="2359425" y="794129"/>
                  </a:cubicBezTo>
                  <a:cubicBezTo>
                    <a:pt x="2359425" y="794129"/>
                    <a:pt x="2359425" y="794129"/>
                    <a:pt x="2354819" y="794129"/>
                  </a:cubicBezTo>
                  <a:cubicBezTo>
                    <a:pt x="2354819" y="794129"/>
                    <a:pt x="2354819" y="794129"/>
                    <a:pt x="2350212" y="794129"/>
                  </a:cubicBezTo>
                  <a:cubicBezTo>
                    <a:pt x="2345606" y="794129"/>
                    <a:pt x="2345606" y="794129"/>
                    <a:pt x="2345606" y="794129"/>
                  </a:cubicBezTo>
                  <a:cubicBezTo>
                    <a:pt x="2345606" y="794129"/>
                    <a:pt x="2345606" y="794129"/>
                    <a:pt x="2341000" y="794129"/>
                  </a:cubicBezTo>
                  <a:cubicBezTo>
                    <a:pt x="2341000" y="798778"/>
                    <a:pt x="2341000" y="798778"/>
                    <a:pt x="2341000" y="798778"/>
                  </a:cubicBezTo>
                  <a:cubicBezTo>
                    <a:pt x="2341000" y="798778"/>
                    <a:pt x="2341000" y="798778"/>
                    <a:pt x="2336394" y="798778"/>
                  </a:cubicBezTo>
                  <a:cubicBezTo>
                    <a:pt x="2336394" y="798778"/>
                    <a:pt x="2336394" y="798778"/>
                    <a:pt x="2336394" y="803426"/>
                  </a:cubicBezTo>
                  <a:cubicBezTo>
                    <a:pt x="2336394" y="803426"/>
                    <a:pt x="2336394" y="803426"/>
                    <a:pt x="2331788" y="803426"/>
                  </a:cubicBezTo>
                  <a:cubicBezTo>
                    <a:pt x="2331788" y="803426"/>
                    <a:pt x="2331788" y="803426"/>
                    <a:pt x="2331788" y="808074"/>
                  </a:cubicBezTo>
                  <a:cubicBezTo>
                    <a:pt x="2331788" y="808074"/>
                    <a:pt x="2331788" y="808074"/>
                    <a:pt x="2327182" y="808074"/>
                  </a:cubicBezTo>
                  <a:cubicBezTo>
                    <a:pt x="2327182" y="808074"/>
                    <a:pt x="2327182" y="808074"/>
                    <a:pt x="2327182" y="812723"/>
                  </a:cubicBezTo>
                  <a:cubicBezTo>
                    <a:pt x="2327182" y="812723"/>
                    <a:pt x="2327182" y="812723"/>
                    <a:pt x="2327182" y="817371"/>
                  </a:cubicBezTo>
                  <a:cubicBezTo>
                    <a:pt x="2327182" y="817371"/>
                    <a:pt x="2327182" y="817371"/>
                    <a:pt x="2322576" y="817371"/>
                  </a:cubicBezTo>
                  <a:cubicBezTo>
                    <a:pt x="2322576" y="822020"/>
                    <a:pt x="2322576" y="822020"/>
                    <a:pt x="2322576" y="822020"/>
                  </a:cubicBezTo>
                  <a:cubicBezTo>
                    <a:pt x="2322576" y="822020"/>
                    <a:pt x="2322576" y="822020"/>
                    <a:pt x="2317970" y="822020"/>
                  </a:cubicBezTo>
                  <a:cubicBezTo>
                    <a:pt x="2317970" y="822020"/>
                    <a:pt x="2317970" y="822020"/>
                    <a:pt x="2317970" y="826668"/>
                  </a:cubicBezTo>
                  <a:cubicBezTo>
                    <a:pt x="2317970" y="826668"/>
                    <a:pt x="2317970" y="826668"/>
                    <a:pt x="2313364" y="826668"/>
                  </a:cubicBezTo>
                  <a:cubicBezTo>
                    <a:pt x="2313364" y="826668"/>
                    <a:pt x="2313364" y="826668"/>
                    <a:pt x="2313364" y="831316"/>
                  </a:cubicBezTo>
                  <a:cubicBezTo>
                    <a:pt x="2313364" y="831316"/>
                    <a:pt x="2313364" y="831316"/>
                    <a:pt x="2313364" y="835965"/>
                  </a:cubicBezTo>
                  <a:cubicBezTo>
                    <a:pt x="2313364" y="835965"/>
                    <a:pt x="2313364" y="835965"/>
                    <a:pt x="2308758" y="835965"/>
                  </a:cubicBezTo>
                  <a:cubicBezTo>
                    <a:pt x="2308758" y="840613"/>
                    <a:pt x="2308758" y="840613"/>
                    <a:pt x="2308758" y="840613"/>
                  </a:cubicBezTo>
                  <a:cubicBezTo>
                    <a:pt x="2304152" y="840613"/>
                    <a:pt x="2304152" y="840613"/>
                    <a:pt x="2304152" y="840613"/>
                  </a:cubicBezTo>
                  <a:cubicBezTo>
                    <a:pt x="2304152" y="840613"/>
                    <a:pt x="2304152" y="840613"/>
                    <a:pt x="2304152" y="845261"/>
                  </a:cubicBezTo>
                  <a:cubicBezTo>
                    <a:pt x="2304152" y="845261"/>
                    <a:pt x="2304152" y="845261"/>
                    <a:pt x="2299546" y="845261"/>
                  </a:cubicBezTo>
                  <a:cubicBezTo>
                    <a:pt x="2299546" y="845261"/>
                    <a:pt x="2299546" y="845261"/>
                    <a:pt x="2294940" y="845261"/>
                  </a:cubicBezTo>
                  <a:cubicBezTo>
                    <a:pt x="2294940" y="845261"/>
                    <a:pt x="2294940" y="845261"/>
                    <a:pt x="2294940" y="849910"/>
                  </a:cubicBezTo>
                  <a:cubicBezTo>
                    <a:pt x="2294940" y="849910"/>
                    <a:pt x="2294940" y="849910"/>
                    <a:pt x="2294940" y="854558"/>
                  </a:cubicBezTo>
                  <a:cubicBezTo>
                    <a:pt x="2294940" y="854558"/>
                    <a:pt x="2294940" y="854558"/>
                    <a:pt x="2290334" y="854558"/>
                  </a:cubicBezTo>
                  <a:cubicBezTo>
                    <a:pt x="2290334" y="854558"/>
                    <a:pt x="2290334" y="849910"/>
                    <a:pt x="2290334" y="849910"/>
                  </a:cubicBezTo>
                  <a:cubicBezTo>
                    <a:pt x="2290334" y="849910"/>
                    <a:pt x="2290334" y="849910"/>
                    <a:pt x="2290334" y="845261"/>
                  </a:cubicBezTo>
                  <a:cubicBezTo>
                    <a:pt x="2290334" y="845261"/>
                    <a:pt x="2290334" y="845261"/>
                    <a:pt x="2290334" y="840613"/>
                  </a:cubicBezTo>
                  <a:cubicBezTo>
                    <a:pt x="2294940" y="840613"/>
                    <a:pt x="2294940" y="840613"/>
                    <a:pt x="2294940" y="840613"/>
                  </a:cubicBezTo>
                  <a:cubicBezTo>
                    <a:pt x="2294940" y="840613"/>
                    <a:pt x="2294940" y="840613"/>
                    <a:pt x="2294940" y="835965"/>
                  </a:cubicBezTo>
                  <a:cubicBezTo>
                    <a:pt x="2294940" y="835965"/>
                    <a:pt x="2294940" y="835965"/>
                    <a:pt x="2299546" y="835965"/>
                  </a:cubicBezTo>
                  <a:cubicBezTo>
                    <a:pt x="2299546" y="835965"/>
                    <a:pt x="2299546" y="831316"/>
                    <a:pt x="2299546" y="831316"/>
                  </a:cubicBezTo>
                  <a:cubicBezTo>
                    <a:pt x="2299546" y="831316"/>
                    <a:pt x="2299546" y="831316"/>
                    <a:pt x="2294940" y="831316"/>
                  </a:cubicBezTo>
                  <a:cubicBezTo>
                    <a:pt x="2294940" y="831316"/>
                    <a:pt x="2294940" y="831316"/>
                    <a:pt x="2294940" y="835965"/>
                  </a:cubicBezTo>
                  <a:cubicBezTo>
                    <a:pt x="2294940" y="835965"/>
                    <a:pt x="2294940" y="835965"/>
                    <a:pt x="2290334" y="835965"/>
                  </a:cubicBezTo>
                  <a:cubicBezTo>
                    <a:pt x="2290334" y="835965"/>
                    <a:pt x="2290334" y="835965"/>
                    <a:pt x="2290334" y="840613"/>
                  </a:cubicBezTo>
                  <a:cubicBezTo>
                    <a:pt x="2290334" y="840613"/>
                    <a:pt x="2290334" y="840613"/>
                    <a:pt x="2285728" y="840613"/>
                  </a:cubicBezTo>
                  <a:cubicBezTo>
                    <a:pt x="2285728" y="840613"/>
                    <a:pt x="2285728" y="840613"/>
                    <a:pt x="2285728" y="845261"/>
                  </a:cubicBezTo>
                  <a:cubicBezTo>
                    <a:pt x="2285728" y="845261"/>
                    <a:pt x="2285728" y="845261"/>
                    <a:pt x="2285728" y="849910"/>
                  </a:cubicBezTo>
                  <a:cubicBezTo>
                    <a:pt x="2281122" y="849910"/>
                    <a:pt x="2281122" y="849910"/>
                    <a:pt x="2281122" y="849910"/>
                  </a:cubicBezTo>
                  <a:cubicBezTo>
                    <a:pt x="2281122" y="849910"/>
                    <a:pt x="2281122" y="849910"/>
                    <a:pt x="2281122" y="854558"/>
                  </a:cubicBezTo>
                  <a:cubicBezTo>
                    <a:pt x="2281122" y="854558"/>
                    <a:pt x="2281122" y="854558"/>
                    <a:pt x="2285728" y="854558"/>
                  </a:cubicBezTo>
                  <a:cubicBezTo>
                    <a:pt x="2285728" y="854558"/>
                    <a:pt x="2285728" y="854558"/>
                    <a:pt x="2285728" y="859207"/>
                  </a:cubicBezTo>
                  <a:cubicBezTo>
                    <a:pt x="2281122" y="859207"/>
                    <a:pt x="2281122" y="859207"/>
                    <a:pt x="2281122" y="859207"/>
                  </a:cubicBezTo>
                  <a:cubicBezTo>
                    <a:pt x="2281122" y="863855"/>
                    <a:pt x="2281122" y="863855"/>
                    <a:pt x="2281122" y="863855"/>
                  </a:cubicBezTo>
                  <a:cubicBezTo>
                    <a:pt x="2281122" y="863855"/>
                    <a:pt x="2281122" y="863855"/>
                    <a:pt x="2276516" y="863855"/>
                  </a:cubicBezTo>
                  <a:cubicBezTo>
                    <a:pt x="2276516" y="863855"/>
                    <a:pt x="2276516" y="863855"/>
                    <a:pt x="2276516" y="868503"/>
                  </a:cubicBezTo>
                  <a:cubicBezTo>
                    <a:pt x="2276516" y="868503"/>
                    <a:pt x="2276516" y="868503"/>
                    <a:pt x="2276516" y="873152"/>
                  </a:cubicBezTo>
                  <a:cubicBezTo>
                    <a:pt x="2276516" y="873152"/>
                    <a:pt x="2276516" y="873152"/>
                    <a:pt x="2271910" y="873152"/>
                  </a:cubicBezTo>
                  <a:cubicBezTo>
                    <a:pt x="2271910" y="873152"/>
                    <a:pt x="2271910" y="873152"/>
                    <a:pt x="2271910" y="868503"/>
                  </a:cubicBezTo>
                  <a:cubicBezTo>
                    <a:pt x="2271910" y="868503"/>
                    <a:pt x="2271910" y="868503"/>
                    <a:pt x="2271910" y="863855"/>
                  </a:cubicBezTo>
                  <a:cubicBezTo>
                    <a:pt x="2271910" y="863855"/>
                    <a:pt x="2271910" y="863855"/>
                    <a:pt x="2267304" y="863855"/>
                  </a:cubicBezTo>
                  <a:cubicBezTo>
                    <a:pt x="2267304" y="863855"/>
                    <a:pt x="2267304" y="863855"/>
                    <a:pt x="2267304" y="868503"/>
                  </a:cubicBezTo>
                  <a:cubicBezTo>
                    <a:pt x="2267304" y="868503"/>
                    <a:pt x="2267304" y="868503"/>
                    <a:pt x="2262697" y="868503"/>
                  </a:cubicBezTo>
                  <a:cubicBezTo>
                    <a:pt x="2262697" y="868503"/>
                    <a:pt x="2262697" y="868503"/>
                    <a:pt x="2262697" y="873152"/>
                  </a:cubicBezTo>
                  <a:cubicBezTo>
                    <a:pt x="2262697" y="873152"/>
                    <a:pt x="2262697" y="873152"/>
                    <a:pt x="2258091" y="873152"/>
                  </a:cubicBezTo>
                  <a:cubicBezTo>
                    <a:pt x="2258091" y="873152"/>
                    <a:pt x="2258091" y="877800"/>
                    <a:pt x="2258091" y="877800"/>
                  </a:cubicBezTo>
                  <a:cubicBezTo>
                    <a:pt x="2258091" y="877800"/>
                    <a:pt x="2258091" y="877800"/>
                    <a:pt x="2253485" y="877800"/>
                  </a:cubicBezTo>
                  <a:cubicBezTo>
                    <a:pt x="2253485" y="877800"/>
                    <a:pt x="2253485" y="882448"/>
                    <a:pt x="2253485" y="882448"/>
                  </a:cubicBezTo>
                  <a:cubicBezTo>
                    <a:pt x="2253485" y="882448"/>
                    <a:pt x="2253485" y="882448"/>
                    <a:pt x="2248879" y="882448"/>
                  </a:cubicBezTo>
                  <a:cubicBezTo>
                    <a:pt x="2248879" y="882448"/>
                    <a:pt x="2248879" y="882448"/>
                    <a:pt x="2248879" y="887097"/>
                  </a:cubicBezTo>
                  <a:cubicBezTo>
                    <a:pt x="2248879" y="887097"/>
                    <a:pt x="2248879" y="887097"/>
                    <a:pt x="2248879" y="891745"/>
                  </a:cubicBezTo>
                  <a:cubicBezTo>
                    <a:pt x="2248879" y="891745"/>
                    <a:pt x="2248879" y="891745"/>
                    <a:pt x="2244273" y="891745"/>
                  </a:cubicBezTo>
                  <a:cubicBezTo>
                    <a:pt x="2244273" y="891745"/>
                    <a:pt x="2239667" y="891745"/>
                    <a:pt x="2239667" y="891745"/>
                  </a:cubicBezTo>
                  <a:cubicBezTo>
                    <a:pt x="2239667" y="891745"/>
                    <a:pt x="2239667" y="891745"/>
                    <a:pt x="2239667" y="896393"/>
                  </a:cubicBezTo>
                  <a:cubicBezTo>
                    <a:pt x="2239667" y="896393"/>
                    <a:pt x="2239667" y="896393"/>
                    <a:pt x="2239667" y="901042"/>
                  </a:cubicBezTo>
                  <a:cubicBezTo>
                    <a:pt x="2239667" y="901042"/>
                    <a:pt x="2239667" y="901042"/>
                    <a:pt x="2235061" y="901042"/>
                  </a:cubicBezTo>
                  <a:cubicBezTo>
                    <a:pt x="2235061" y="901042"/>
                    <a:pt x="2235061" y="901042"/>
                    <a:pt x="2230455" y="901042"/>
                  </a:cubicBezTo>
                  <a:cubicBezTo>
                    <a:pt x="2230455" y="905690"/>
                    <a:pt x="2230455" y="905690"/>
                    <a:pt x="2230455" y="905690"/>
                  </a:cubicBezTo>
                  <a:cubicBezTo>
                    <a:pt x="2230455" y="905690"/>
                    <a:pt x="2230455" y="905690"/>
                    <a:pt x="2225849" y="905690"/>
                  </a:cubicBezTo>
                  <a:cubicBezTo>
                    <a:pt x="2225849" y="905690"/>
                    <a:pt x="2225849" y="905690"/>
                    <a:pt x="2225849" y="910339"/>
                  </a:cubicBezTo>
                  <a:cubicBezTo>
                    <a:pt x="2225849" y="910339"/>
                    <a:pt x="2225849" y="910339"/>
                    <a:pt x="2225849" y="914987"/>
                  </a:cubicBezTo>
                  <a:cubicBezTo>
                    <a:pt x="2221243" y="914987"/>
                    <a:pt x="2221243" y="914987"/>
                    <a:pt x="2221243" y="914987"/>
                  </a:cubicBezTo>
                  <a:cubicBezTo>
                    <a:pt x="2221243" y="914987"/>
                    <a:pt x="2221243" y="914987"/>
                    <a:pt x="2221243" y="919635"/>
                  </a:cubicBezTo>
                  <a:cubicBezTo>
                    <a:pt x="2221243" y="919635"/>
                    <a:pt x="2221243" y="919635"/>
                    <a:pt x="2216637" y="919635"/>
                  </a:cubicBezTo>
                  <a:cubicBezTo>
                    <a:pt x="2216637" y="919635"/>
                    <a:pt x="2216637" y="919635"/>
                    <a:pt x="2216637" y="924284"/>
                  </a:cubicBezTo>
                  <a:cubicBezTo>
                    <a:pt x="2216637" y="924284"/>
                    <a:pt x="2216637" y="924284"/>
                    <a:pt x="2212031" y="924284"/>
                  </a:cubicBezTo>
                  <a:cubicBezTo>
                    <a:pt x="2212031" y="924284"/>
                    <a:pt x="2212031" y="924284"/>
                    <a:pt x="2207425" y="924284"/>
                  </a:cubicBezTo>
                  <a:cubicBezTo>
                    <a:pt x="2207425" y="924284"/>
                    <a:pt x="2207425" y="924284"/>
                    <a:pt x="2207425" y="928932"/>
                  </a:cubicBezTo>
                  <a:cubicBezTo>
                    <a:pt x="2207425" y="928932"/>
                    <a:pt x="2207425" y="928932"/>
                    <a:pt x="2202819" y="928932"/>
                  </a:cubicBezTo>
                  <a:cubicBezTo>
                    <a:pt x="2202819" y="928932"/>
                    <a:pt x="2202819" y="928932"/>
                    <a:pt x="2202819" y="933580"/>
                  </a:cubicBezTo>
                  <a:lnTo>
                    <a:pt x="2202819" y="937894"/>
                  </a:lnTo>
                  <a:lnTo>
                    <a:pt x="2206941" y="937894"/>
                  </a:lnTo>
                  <a:cubicBezTo>
                    <a:pt x="2211386" y="937894"/>
                    <a:pt x="2211386" y="937894"/>
                    <a:pt x="2211386" y="937894"/>
                  </a:cubicBezTo>
                  <a:cubicBezTo>
                    <a:pt x="2211386" y="937894"/>
                    <a:pt x="2211386" y="937894"/>
                    <a:pt x="2211386" y="942339"/>
                  </a:cubicBezTo>
                  <a:cubicBezTo>
                    <a:pt x="2211386" y="942339"/>
                    <a:pt x="2211386" y="942339"/>
                    <a:pt x="2206941" y="942339"/>
                  </a:cubicBezTo>
                  <a:cubicBezTo>
                    <a:pt x="2206941" y="942339"/>
                    <a:pt x="2206941" y="942339"/>
                    <a:pt x="2202496" y="942339"/>
                  </a:cubicBezTo>
                  <a:lnTo>
                    <a:pt x="2202496" y="938229"/>
                  </a:lnTo>
                  <a:lnTo>
                    <a:pt x="2198213" y="938229"/>
                  </a:lnTo>
                  <a:cubicBezTo>
                    <a:pt x="2198213" y="938229"/>
                    <a:pt x="2198213" y="938229"/>
                    <a:pt x="2198213" y="942877"/>
                  </a:cubicBezTo>
                  <a:cubicBezTo>
                    <a:pt x="2193607" y="942877"/>
                    <a:pt x="2193607" y="942877"/>
                    <a:pt x="2193607" y="942877"/>
                  </a:cubicBezTo>
                  <a:cubicBezTo>
                    <a:pt x="2193607" y="942877"/>
                    <a:pt x="2193607" y="942877"/>
                    <a:pt x="2193607" y="947525"/>
                  </a:cubicBezTo>
                  <a:cubicBezTo>
                    <a:pt x="2193607" y="947525"/>
                    <a:pt x="2193607" y="947525"/>
                    <a:pt x="2189001" y="947525"/>
                  </a:cubicBezTo>
                  <a:cubicBezTo>
                    <a:pt x="2189001" y="947525"/>
                    <a:pt x="2189001" y="947525"/>
                    <a:pt x="2189001" y="952174"/>
                  </a:cubicBezTo>
                  <a:cubicBezTo>
                    <a:pt x="2189001" y="952174"/>
                    <a:pt x="2189001" y="952174"/>
                    <a:pt x="2184395" y="952174"/>
                  </a:cubicBezTo>
                  <a:cubicBezTo>
                    <a:pt x="2184395" y="952174"/>
                    <a:pt x="2184395" y="952174"/>
                    <a:pt x="2184395" y="956822"/>
                  </a:cubicBezTo>
                  <a:cubicBezTo>
                    <a:pt x="2184395" y="956822"/>
                    <a:pt x="2184395" y="956822"/>
                    <a:pt x="2179789" y="956822"/>
                  </a:cubicBezTo>
                  <a:cubicBezTo>
                    <a:pt x="2179789" y="956822"/>
                    <a:pt x="2179789" y="956822"/>
                    <a:pt x="2179789" y="961471"/>
                  </a:cubicBezTo>
                  <a:cubicBezTo>
                    <a:pt x="2175183" y="961471"/>
                    <a:pt x="2175183" y="961471"/>
                    <a:pt x="2175183" y="961471"/>
                  </a:cubicBezTo>
                  <a:cubicBezTo>
                    <a:pt x="2175183" y="961471"/>
                    <a:pt x="2175183" y="961471"/>
                    <a:pt x="2170576" y="961471"/>
                  </a:cubicBezTo>
                  <a:cubicBezTo>
                    <a:pt x="2170576" y="966119"/>
                    <a:pt x="2170576" y="966119"/>
                    <a:pt x="2170576" y="966119"/>
                  </a:cubicBezTo>
                  <a:cubicBezTo>
                    <a:pt x="2170576" y="966119"/>
                    <a:pt x="2170576" y="970767"/>
                    <a:pt x="2170576" y="970767"/>
                  </a:cubicBezTo>
                  <a:cubicBezTo>
                    <a:pt x="2165970" y="970767"/>
                    <a:pt x="2165970" y="970767"/>
                    <a:pt x="2165970" y="970767"/>
                  </a:cubicBezTo>
                  <a:cubicBezTo>
                    <a:pt x="2165970" y="970767"/>
                    <a:pt x="2165970" y="975416"/>
                    <a:pt x="2165970" y="975416"/>
                  </a:cubicBezTo>
                  <a:cubicBezTo>
                    <a:pt x="2165970" y="975416"/>
                    <a:pt x="2165970" y="975416"/>
                    <a:pt x="2161364" y="975416"/>
                  </a:cubicBezTo>
                  <a:cubicBezTo>
                    <a:pt x="2161364" y="975416"/>
                    <a:pt x="2161364" y="975416"/>
                    <a:pt x="2161364" y="980064"/>
                  </a:cubicBezTo>
                  <a:cubicBezTo>
                    <a:pt x="2161364" y="980064"/>
                    <a:pt x="2161364" y="980064"/>
                    <a:pt x="2156758" y="980064"/>
                  </a:cubicBezTo>
                  <a:cubicBezTo>
                    <a:pt x="2156758" y="980064"/>
                    <a:pt x="2156758" y="980064"/>
                    <a:pt x="2156758" y="984712"/>
                  </a:cubicBezTo>
                  <a:cubicBezTo>
                    <a:pt x="2156758" y="984712"/>
                    <a:pt x="2156758" y="984712"/>
                    <a:pt x="2152152" y="984712"/>
                  </a:cubicBezTo>
                  <a:cubicBezTo>
                    <a:pt x="2152152" y="984712"/>
                    <a:pt x="2152152" y="984712"/>
                    <a:pt x="2152152" y="989361"/>
                  </a:cubicBezTo>
                  <a:cubicBezTo>
                    <a:pt x="2152152" y="989361"/>
                    <a:pt x="2152152" y="989361"/>
                    <a:pt x="2152152" y="994009"/>
                  </a:cubicBezTo>
                  <a:cubicBezTo>
                    <a:pt x="2152152" y="994009"/>
                    <a:pt x="2152152" y="994009"/>
                    <a:pt x="2147546" y="994009"/>
                  </a:cubicBezTo>
                  <a:cubicBezTo>
                    <a:pt x="2147546" y="994009"/>
                    <a:pt x="2147546" y="994009"/>
                    <a:pt x="2147546" y="998658"/>
                  </a:cubicBezTo>
                  <a:cubicBezTo>
                    <a:pt x="2147546" y="998658"/>
                    <a:pt x="2147546" y="998658"/>
                    <a:pt x="2142940" y="998658"/>
                  </a:cubicBezTo>
                  <a:cubicBezTo>
                    <a:pt x="2142940" y="998658"/>
                    <a:pt x="2142940" y="998658"/>
                    <a:pt x="2138334" y="998658"/>
                  </a:cubicBezTo>
                  <a:cubicBezTo>
                    <a:pt x="2138334" y="998658"/>
                    <a:pt x="2138334" y="998658"/>
                    <a:pt x="2133728" y="998658"/>
                  </a:cubicBezTo>
                  <a:cubicBezTo>
                    <a:pt x="2133728" y="998658"/>
                    <a:pt x="2133728" y="998658"/>
                    <a:pt x="2133728" y="1003306"/>
                  </a:cubicBezTo>
                  <a:cubicBezTo>
                    <a:pt x="2133728" y="1003306"/>
                    <a:pt x="2133728" y="1003306"/>
                    <a:pt x="2129122" y="1003306"/>
                  </a:cubicBezTo>
                  <a:cubicBezTo>
                    <a:pt x="2129122" y="1003306"/>
                    <a:pt x="2129122" y="1003306"/>
                    <a:pt x="2129122" y="1007954"/>
                  </a:cubicBezTo>
                  <a:cubicBezTo>
                    <a:pt x="2129122" y="1007954"/>
                    <a:pt x="2129122" y="1007954"/>
                    <a:pt x="2124516" y="1007954"/>
                  </a:cubicBezTo>
                  <a:cubicBezTo>
                    <a:pt x="2124516" y="1012603"/>
                    <a:pt x="2124516" y="1012603"/>
                    <a:pt x="2124516" y="1012603"/>
                  </a:cubicBezTo>
                  <a:cubicBezTo>
                    <a:pt x="2124516" y="1012603"/>
                    <a:pt x="2129122" y="1012603"/>
                    <a:pt x="2129122" y="1012603"/>
                  </a:cubicBezTo>
                  <a:cubicBezTo>
                    <a:pt x="2129122" y="1012603"/>
                    <a:pt x="2129122" y="1012603"/>
                    <a:pt x="2129122" y="1017251"/>
                  </a:cubicBezTo>
                  <a:cubicBezTo>
                    <a:pt x="2129122" y="1017251"/>
                    <a:pt x="2129122" y="1017251"/>
                    <a:pt x="2124516" y="1017251"/>
                  </a:cubicBezTo>
                  <a:cubicBezTo>
                    <a:pt x="2124516" y="1017251"/>
                    <a:pt x="2124516" y="1017251"/>
                    <a:pt x="2119910" y="1017251"/>
                  </a:cubicBezTo>
                  <a:cubicBezTo>
                    <a:pt x="2119910" y="1017251"/>
                    <a:pt x="2119910" y="1017251"/>
                    <a:pt x="2115304" y="1017251"/>
                  </a:cubicBezTo>
                  <a:cubicBezTo>
                    <a:pt x="2115304" y="1017251"/>
                    <a:pt x="2115304" y="1017251"/>
                    <a:pt x="2115304" y="1021899"/>
                  </a:cubicBezTo>
                  <a:cubicBezTo>
                    <a:pt x="2115304" y="1021899"/>
                    <a:pt x="2115304" y="1017251"/>
                    <a:pt x="2110698" y="1017251"/>
                  </a:cubicBezTo>
                  <a:cubicBezTo>
                    <a:pt x="2110698" y="1017251"/>
                    <a:pt x="2110698" y="1017251"/>
                    <a:pt x="2110698" y="1021899"/>
                  </a:cubicBezTo>
                  <a:cubicBezTo>
                    <a:pt x="2110698" y="1021899"/>
                    <a:pt x="2110698" y="1021899"/>
                    <a:pt x="2106092" y="1021899"/>
                  </a:cubicBezTo>
                  <a:cubicBezTo>
                    <a:pt x="2106092" y="1021899"/>
                    <a:pt x="2106092" y="1021899"/>
                    <a:pt x="2101486" y="1021899"/>
                  </a:cubicBezTo>
                  <a:cubicBezTo>
                    <a:pt x="2101486" y="1021899"/>
                    <a:pt x="2101486" y="1021899"/>
                    <a:pt x="2101486" y="1026548"/>
                  </a:cubicBezTo>
                  <a:cubicBezTo>
                    <a:pt x="2101486" y="1026548"/>
                    <a:pt x="2096880" y="1026548"/>
                    <a:pt x="2096880" y="1026548"/>
                  </a:cubicBezTo>
                  <a:cubicBezTo>
                    <a:pt x="2096880" y="1031196"/>
                    <a:pt x="2096880" y="1031196"/>
                    <a:pt x="2096880" y="1031196"/>
                  </a:cubicBezTo>
                  <a:cubicBezTo>
                    <a:pt x="2096880" y="1031196"/>
                    <a:pt x="2096880" y="1031196"/>
                    <a:pt x="2092274" y="1031196"/>
                  </a:cubicBezTo>
                  <a:cubicBezTo>
                    <a:pt x="2092274" y="1035844"/>
                    <a:pt x="2092274" y="1035844"/>
                    <a:pt x="2092274" y="1035844"/>
                  </a:cubicBezTo>
                  <a:cubicBezTo>
                    <a:pt x="2087668" y="1035844"/>
                    <a:pt x="2087668" y="1035844"/>
                    <a:pt x="2087668" y="1035844"/>
                  </a:cubicBezTo>
                  <a:cubicBezTo>
                    <a:pt x="2087668" y="1035844"/>
                    <a:pt x="2087668" y="1035844"/>
                    <a:pt x="2083062" y="1035844"/>
                  </a:cubicBezTo>
                  <a:cubicBezTo>
                    <a:pt x="2083062" y="1040493"/>
                    <a:pt x="2083062" y="1040493"/>
                    <a:pt x="2083062" y="1040493"/>
                  </a:cubicBezTo>
                  <a:cubicBezTo>
                    <a:pt x="2083062" y="1040493"/>
                    <a:pt x="2083062" y="1040493"/>
                    <a:pt x="2078455" y="1040493"/>
                  </a:cubicBezTo>
                  <a:cubicBezTo>
                    <a:pt x="2078455" y="1040493"/>
                    <a:pt x="2078455" y="1040493"/>
                    <a:pt x="2078455" y="1045141"/>
                  </a:cubicBezTo>
                  <a:cubicBezTo>
                    <a:pt x="2078455" y="1045141"/>
                    <a:pt x="2078455" y="1045141"/>
                    <a:pt x="2073849" y="1045141"/>
                  </a:cubicBezTo>
                  <a:cubicBezTo>
                    <a:pt x="2073849" y="1045141"/>
                    <a:pt x="2073849" y="1045141"/>
                    <a:pt x="2073849" y="1049790"/>
                  </a:cubicBezTo>
                  <a:cubicBezTo>
                    <a:pt x="2073849" y="1049790"/>
                    <a:pt x="2073849" y="1049790"/>
                    <a:pt x="2069243" y="1049790"/>
                  </a:cubicBezTo>
                  <a:cubicBezTo>
                    <a:pt x="2069243" y="1049790"/>
                    <a:pt x="2069243" y="1049790"/>
                    <a:pt x="2064637" y="1049790"/>
                  </a:cubicBezTo>
                  <a:cubicBezTo>
                    <a:pt x="2064637" y="1054438"/>
                    <a:pt x="2064637" y="1054438"/>
                    <a:pt x="2064637" y="1054438"/>
                  </a:cubicBezTo>
                  <a:cubicBezTo>
                    <a:pt x="2064637" y="1054438"/>
                    <a:pt x="2064637" y="1054438"/>
                    <a:pt x="2060031" y="1054438"/>
                  </a:cubicBezTo>
                  <a:cubicBezTo>
                    <a:pt x="2060031" y="1054438"/>
                    <a:pt x="2060031" y="1054438"/>
                    <a:pt x="2055425" y="1054438"/>
                  </a:cubicBezTo>
                  <a:cubicBezTo>
                    <a:pt x="2055425" y="1059086"/>
                    <a:pt x="2055425" y="1059086"/>
                    <a:pt x="2055425" y="1059086"/>
                  </a:cubicBezTo>
                  <a:cubicBezTo>
                    <a:pt x="2055425" y="1059086"/>
                    <a:pt x="2055425" y="1059086"/>
                    <a:pt x="2050819" y="1059086"/>
                  </a:cubicBezTo>
                  <a:cubicBezTo>
                    <a:pt x="2050819" y="1059086"/>
                    <a:pt x="2050819" y="1059086"/>
                    <a:pt x="2050819" y="1063735"/>
                  </a:cubicBezTo>
                  <a:cubicBezTo>
                    <a:pt x="2046213" y="1063735"/>
                    <a:pt x="2046213" y="1063735"/>
                    <a:pt x="2046213" y="1063735"/>
                  </a:cubicBezTo>
                  <a:cubicBezTo>
                    <a:pt x="2046213" y="1063735"/>
                    <a:pt x="2046213" y="1063735"/>
                    <a:pt x="2041607" y="1063735"/>
                  </a:cubicBezTo>
                  <a:cubicBezTo>
                    <a:pt x="2041607" y="1068383"/>
                    <a:pt x="2041607" y="1068383"/>
                    <a:pt x="2041607" y="1068383"/>
                  </a:cubicBezTo>
                  <a:cubicBezTo>
                    <a:pt x="2041607" y="1068383"/>
                    <a:pt x="2041607" y="1068383"/>
                    <a:pt x="2037001" y="1068383"/>
                  </a:cubicBezTo>
                  <a:cubicBezTo>
                    <a:pt x="2037001" y="1068383"/>
                    <a:pt x="2037001" y="1068383"/>
                    <a:pt x="2032395" y="1068383"/>
                  </a:cubicBezTo>
                  <a:cubicBezTo>
                    <a:pt x="2032395" y="1073031"/>
                    <a:pt x="2032395" y="1073031"/>
                    <a:pt x="2032395" y="1073031"/>
                  </a:cubicBezTo>
                  <a:cubicBezTo>
                    <a:pt x="2032395" y="1073031"/>
                    <a:pt x="2032395" y="1073031"/>
                    <a:pt x="2027789" y="1073031"/>
                  </a:cubicBezTo>
                  <a:cubicBezTo>
                    <a:pt x="2027789" y="1073031"/>
                    <a:pt x="2027789" y="1073031"/>
                    <a:pt x="2023183" y="1073031"/>
                  </a:cubicBezTo>
                  <a:cubicBezTo>
                    <a:pt x="2023183" y="1077680"/>
                    <a:pt x="2023183" y="1077680"/>
                    <a:pt x="2023183" y="1077680"/>
                  </a:cubicBezTo>
                  <a:cubicBezTo>
                    <a:pt x="2018577" y="1077680"/>
                    <a:pt x="2018577" y="1077680"/>
                    <a:pt x="2018577" y="1077680"/>
                  </a:cubicBezTo>
                  <a:cubicBezTo>
                    <a:pt x="2018577" y="1077680"/>
                    <a:pt x="2018577" y="1077680"/>
                    <a:pt x="2013971" y="1077680"/>
                  </a:cubicBezTo>
                  <a:cubicBezTo>
                    <a:pt x="2013971" y="1082328"/>
                    <a:pt x="2013971" y="1082328"/>
                    <a:pt x="2013971" y="1082328"/>
                  </a:cubicBezTo>
                  <a:cubicBezTo>
                    <a:pt x="2013971" y="1082328"/>
                    <a:pt x="2013971" y="1082328"/>
                    <a:pt x="2009365" y="1082328"/>
                  </a:cubicBezTo>
                  <a:cubicBezTo>
                    <a:pt x="2009365" y="1082328"/>
                    <a:pt x="2009365" y="1082328"/>
                    <a:pt x="2004759" y="1082328"/>
                  </a:cubicBezTo>
                  <a:cubicBezTo>
                    <a:pt x="2004759" y="1082328"/>
                    <a:pt x="2004759" y="1082328"/>
                    <a:pt x="2004759" y="1086976"/>
                  </a:cubicBezTo>
                  <a:cubicBezTo>
                    <a:pt x="2000153" y="1086976"/>
                    <a:pt x="2000153" y="1086976"/>
                    <a:pt x="2000153" y="1086976"/>
                  </a:cubicBezTo>
                  <a:cubicBezTo>
                    <a:pt x="2000153" y="1086976"/>
                    <a:pt x="2000153" y="1086976"/>
                    <a:pt x="1995547" y="1086976"/>
                  </a:cubicBezTo>
                  <a:cubicBezTo>
                    <a:pt x="1995547" y="1091625"/>
                    <a:pt x="1995547" y="1091625"/>
                    <a:pt x="1995547" y="1091625"/>
                  </a:cubicBezTo>
                  <a:cubicBezTo>
                    <a:pt x="1995547" y="1091625"/>
                    <a:pt x="1995547" y="1091625"/>
                    <a:pt x="1990941" y="1091625"/>
                  </a:cubicBezTo>
                  <a:cubicBezTo>
                    <a:pt x="1990941" y="1091625"/>
                    <a:pt x="1990941" y="1091625"/>
                    <a:pt x="1990941" y="1096273"/>
                  </a:cubicBezTo>
                  <a:cubicBezTo>
                    <a:pt x="1990941" y="1096273"/>
                    <a:pt x="1990941" y="1096273"/>
                    <a:pt x="1986334" y="1096273"/>
                  </a:cubicBezTo>
                  <a:cubicBezTo>
                    <a:pt x="1986334" y="1096273"/>
                    <a:pt x="1986334" y="1096273"/>
                    <a:pt x="1981728" y="1096273"/>
                  </a:cubicBezTo>
                  <a:cubicBezTo>
                    <a:pt x="1981728" y="1096273"/>
                    <a:pt x="1981728" y="1096273"/>
                    <a:pt x="1981728" y="1100922"/>
                  </a:cubicBezTo>
                  <a:cubicBezTo>
                    <a:pt x="1981728" y="1100922"/>
                    <a:pt x="1981728" y="1100922"/>
                    <a:pt x="1981728" y="1105570"/>
                  </a:cubicBezTo>
                  <a:cubicBezTo>
                    <a:pt x="1977122" y="1105570"/>
                    <a:pt x="1977122" y="1105570"/>
                    <a:pt x="1977122" y="1105570"/>
                  </a:cubicBezTo>
                  <a:cubicBezTo>
                    <a:pt x="1977122" y="1105570"/>
                    <a:pt x="1977122" y="1105570"/>
                    <a:pt x="1977122" y="1100922"/>
                  </a:cubicBezTo>
                  <a:cubicBezTo>
                    <a:pt x="1977122" y="1100922"/>
                    <a:pt x="1977122" y="1100922"/>
                    <a:pt x="1972516" y="1100922"/>
                  </a:cubicBezTo>
                  <a:cubicBezTo>
                    <a:pt x="1972516" y="1100922"/>
                    <a:pt x="1972516" y="1100922"/>
                    <a:pt x="1967910" y="1100922"/>
                  </a:cubicBezTo>
                  <a:cubicBezTo>
                    <a:pt x="1967910" y="1100922"/>
                    <a:pt x="1967910" y="1100922"/>
                    <a:pt x="1963304" y="1100922"/>
                  </a:cubicBezTo>
                  <a:cubicBezTo>
                    <a:pt x="1963304" y="1105570"/>
                    <a:pt x="1963304" y="1105570"/>
                    <a:pt x="1963304" y="1105570"/>
                  </a:cubicBezTo>
                  <a:cubicBezTo>
                    <a:pt x="1963304" y="1105570"/>
                    <a:pt x="1963304" y="1105570"/>
                    <a:pt x="1958698" y="1105570"/>
                  </a:cubicBezTo>
                  <a:cubicBezTo>
                    <a:pt x="1958698" y="1105570"/>
                    <a:pt x="1958698" y="1105570"/>
                    <a:pt x="1958698" y="1110218"/>
                  </a:cubicBezTo>
                  <a:cubicBezTo>
                    <a:pt x="1958698" y="1110218"/>
                    <a:pt x="1958698" y="1110218"/>
                    <a:pt x="1954092" y="1110218"/>
                  </a:cubicBezTo>
                  <a:cubicBezTo>
                    <a:pt x="1954092" y="1114867"/>
                    <a:pt x="1954092" y="1114867"/>
                    <a:pt x="1954092" y="1114867"/>
                  </a:cubicBezTo>
                  <a:cubicBezTo>
                    <a:pt x="1954092" y="1114867"/>
                    <a:pt x="1954092" y="1114867"/>
                    <a:pt x="1954092" y="1119515"/>
                  </a:cubicBezTo>
                  <a:cubicBezTo>
                    <a:pt x="1954092" y="1119515"/>
                    <a:pt x="1954092" y="1119515"/>
                    <a:pt x="1949486" y="1119515"/>
                  </a:cubicBezTo>
                  <a:cubicBezTo>
                    <a:pt x="1949486" y="1119515"/>
                    <a:pt x="1949486" y="1119515"/>
                    <a:pt x="1949486" y="1114867"/>
                  </a:cubicBezTo>
                  <a:cubicBezTo>
                    <a:pt x="1949486" y="1114867"/>
                    <a:pt x="1949486" y="1114867"/>
                    <a:pt x="1944880" y="1114867"/>
                  </a:cubicBezTo>
                  <a:cubicBezTo>
                    <a:pt x="1944880" y="1114867"/>
                    <a:pt x="1944880" y="1114867"/>
                    <a:pt x="1940274" y="1114867"/>
                  </a:cubicBezTo>
                  <a:cubicBezTo>
                    <a:pt x="1940274" y="1114867"/>
                    <a:pt x="1940274" y="1114867"/>
                    <a:pt x="1935668" y="1114867"/>
                  </a:cubicBezTo>
                  <a:cubicBezTo>
                    <a:pt x="1935668" y="1114867"/>
                    <a:pt x="1935668" y="1114867"/>
                    <a:pt x="1931062" y="1114867"/>
                  </a:cubicBezTo>
                  <a:cubicBezTo>
                    <a:pt x="1931062" y="1114867"/>
                    <a:pt x="1931062" y="1114867"/>
                    <a:pt x="1926456" y="1114867"/>
                  </a:cubicBezTo>
                  <a:cubicBezTo>
                    <a:pt x="1926456" y="1114867"/>
                    <a:pt x="1926456" y="1114867"/>
                    <a:pt x="1917244" y="1114867"/>
                  </a:cubicBezTo>
                  <a:cubicBezTo>
                    <a:pt x="1917244" y="1114867"/>
                    <a:pt x="1917244" y="1114867"/>
                    <a:pt x="1912638" y="1114867"/>
                  </a:cubicBezTo>
                  <a:cubicBezTo>
                    <a:pt x="1912638" y="1114867"/>
                    <a:pt x="1912638" y="1114867"/>
                    <a:pt x="1908032" y="1114867"/>
                  </a:cubicBezTo>
                  <a:cubicBezTo>
                    <a:pt x="1908032" y="1114867"/>
                    <a:pt x="1908032" y="1114867"/>
                    <a:pt x="1903426" y="1114867"/>
                  </a:cubicBezTo>
                  <a:cubicBezTo>
                    <a:pt x="1903426" y="1114867"/>
                    <a:pt x="1903426" y="1114867"/>
                    <a:pt x="1903426" y="1110218"/>
                  </a:cubicBezTo>
                  <a:cubicBezTo>
                    <a:pt x="1903426" y="1110218"/>
                    <a:pt x="1903426" y="1110218"/>
                    <a:pt x="1898820" y="1110218"/>
                  </a:cubicBezTo>
                  <a:cubicBezTo>
                    <a:pt x="1898820" y="1110218"/>
                    <a:pt x="1898820" y="1110218"/>
                    <a:pt x="1894213" y="1110218"/>
                  </a:cubicBezTo>
                  <a:cubicBezTo>
                    <a:pt x="1894213" y="1110218"/>
                    <a:pt x="1894213" y="1110218"/>
                    <a:pt x="1889607" y="1110218"/>
                  </a:cubicBezTo>
                  <a:cubicBezTo>
                    <a:pt x="1889607" y="1110218"/>
                    <a:pt x="1889607" y="1110218"/>
                    <a:pt x="1889607" y="1105570"/>
                  </a:cubicBezTo>
                  <a:cubicBezTo>
                    <a:pt x="1889607" y="1105570"/>
                    <a:pt x="1889607" y="1105570"/>
                    <a:pt x="1885001" y="1105570"/>
                  </a:cubicBezTo>
                  <a:cubicBezTo>
                    <a:pt x="1885001" y="1105570"/>
                    <a:pt x="1885001" y="1105570"/>
                    <a:pt x="1880395" y="1105570"/>
                  </a:cubicBezTo>
                  <a:cubicBezTo>
                    <a:pt x="1880395" y="1105570"/>
                    <a:pt x="1880395" y="1105570"/>
                    <a:pt x="1880395" y="1100922"/>
                  </a:cubicBezTo>
                  <a:cubicBezTo>
                    <a:pt x="1880395" y="1100922"/>
                    <a:pt x="1880395" y="1100922"/>
                    <a:pt x="1875789" y="1100922"/>
                  </a:cubicBezTo>
                  <a:cubicBezTo>
                    <a:pt x="1875789" y="1100922"/>
                    <a:pt x="1875789" y="1100922"/>
                    <a:pt x="1875789" y="1096273"/>
                  </a:cubicBezTo>
                  <a:cubicBezTo>
                    <a:pt x="1875789" y="1096273"/>
                    <a:pt x="1875789" y="1096273"/>
                    <a:pt x="1875789" y="1091625"/>
                  </a:cubicBezTo>
                  <a:cubicBezTo>
                    <a:pt x="1875789" y="1091625"/>
                    <a:pt x="1875789" y="1091625"/>
                    <a:pt x="1875789" y="1086976"/>
                  </a:cubicBezTo>
                  <a:cubicBezTo>
                    <a:pt x="1875789" y="1086976"/>
                    <a:pt x="1875789" y="1086976"/>
                    <a:pt x="1875789" y="1082328"/>
                  </a:cubicBezTo>
                  <a:cubicBezTo>
                    <a:pt x="1875789" y="1082328"/>
                    <a:pt x="1875789" y="1082328"/>
                    <a:pt x="1875789" y="1077680"/>
                  </a:cubicBezTo>
                  <a:cubicBezTo>
                    <a:pt x="1875789" y="1077680"/>
                    <a:pt x="1875789" y="1077680"/>
                    <a:pt x="1880395" y="1077680"/>
                  </a:cubicBezTo>
                  <a:cubicBezTo>
                    <a:pt x="1880395" y="1077680"/>
                    <a:pt x="1880395" y="1077680"/>
                    <a:pt x="1880395" y="1073031"/>
                  </a:cubicBezTo>
                  <a:cubicBezTo>
                    <a:pt x="1880395" y="1073031"/>
                    <a:pt x="1880395" y="1073031"/>
                    <a:pt x="1880395" y="1068383"/>
                  </a:cubicBezTo>
                  <a:cubicBezTo>
                    <a:pt x="1885001" y="1068383"/>
                    <a:pt x="1885001" y="1068383"/>
                    <a:pt x="1885001" y="1068383"/>
                  </a:cubicBezTo>
                  <a:cubicBezTo>
                    <a:pt x="1885001" y="1068383"/>
                    <a:pt x="1885001" y="1068383"/>
                    <a:pt x="1885001" y="1063735"/>
                  </a:cubicBezTo>
                  <a:cubicBezTo>
                    <a:pt x="1885001" y="1063735"/>
                    <a:pt x="1885001" y="1063735"/>
                    <a:pt x="1880395" y="1063735"/>
                  </a:cubicBezTo>
                  <a:cubicBezTo>
                    <a:pt x="1880395" y="1063735"/>
                    <a:pt x="1880395" y="1063735"/>
                    <a:pt x="1880395" y="1059086"/>
                  </a:cubicBezTo>
                  <a:cubicBezTo>
                    <a:pt x="1885001" y="1059086"/>
                    <a:pt x="1885001" y="1059086"/>
                    <a:pt x="1885001" y="1059086"/>
                  </a:cubicBezTo>
                  <a:cubicBezTo>
                    <a:pt x="1885001" y="1059086"/>
                    <a:pt x="1885001" y="1059086"/>
                    <a:pt x="1885001" y="1049790"/>
                  </a:cubicBezTo>
                  <a:cubicBezTo>
                    <a:pt x="1885001" y="1049790"/>
                    <a:pt x="1885001" y="1049790"/>
                    <a:pt x="1880395" y="1049790"/>
                  </a:cubicBezTo>
                  <a:cubicBezTo>
                    <a:pt x="1880395" y="1049790"/>
                    <a:pt x="1880395" y="1049790"/>
                    <a:pt x="1880395" y="1045141"/>
                  </a:cubicBezTo>
                  <a:cubicBezTo>
                    <a:pt x="1880395" y="1045141"/>
                    <a:pt x="1880395" y="1045141"/>
                    <a:pt x="1885001" y="1045141"/>
                  </a:cubicBezTo>
                  <a:cubicBezTo>
                    <a:pt x="1885001" y="1045141"/>
                    <a:pt x="1885001" y="1045141"/>
                    <a:pt x="1889607" y="1045141"/>
                  </a:cubicBezTo>
                  <a:cubicBezTo>
                    <a:pt x="1889607" y="1045141"/>
                    <a:pt x="1889607" y="1045141"/>
                    <a:pt x="1889607" y="1040493"/>
                  </a:cubicBezTo>
                  <a:cubicBezTo>
                    <a:pt x="1889607" y="1040493"/>
                    <a:pt x="1889607" y="1040493"/>
                    <a:pt x="1885001" y="1040493"/>
                  </a:cubicBezTo>
                  <a:cubicBezTo>
                    <a:pt x="1885001" y="1040493"/>
                    <a:pt x="1885001" y="1040493"/>
                    <a:pt x="1885001" y="1035844"/>
                  </a:cubicBezTo>
                  <a:cubicBezTo>
                    <a:pt x="1885001" y="1035844"/>
                    <a:pt x="1885001" y="1035844"/>
                    <a:pt x="1889607" y="1035844"/>
                  </a:cubicBezTo>
                  <a:cubicBezTo>
                    <a:pt x="1889607" y="1035844"/>
                    <a:pt x="1889607" y="1035844"/>
                    <a:pt x="1889607" y="1031196"/>
                  </a:cubicBezTo>
                  <a:cubicBezTo>
                    <a:pt x="1889607" y="1031196"/>
                    <a:pt x="1889607" y="1031196"/>
                    <a:pt x="1889607" y="1026548"/>
                  </a:cubicBezTo>
                  <a:cubicBezTo>
                    <a:pt x="1889607" y="1026548"/>
                    <a:pt x="1889607" y="1026548"/>
                    <a:pt x="1889607" y="1017251"/>
                  </a:cubicBezTo>
                  <a:cubicBezTo>
                    <a:pt x="1889607" y="1017251"/>
                    <a:pt x="1889607" y="1017251"/>
                    <a:pt x="1889607" y="1012603"/>
                  </a:cubicBezTo>
                  <a:cubicBezTo>
                    <a:pt x="1889607" y="1012603"/>
                    <a:pt x="1889607" y="1012603"/>
                    <a:pt x="1889607" y="1007954"/>
                  </a:cubicBezTo>
                  <a:cubicBezTo>
                    <a:pt x="1889607" y="1007954"/>
                    <a:pt x="1889607" y="1007954"/>
                    <a:pt x="1894213" y="1007954"/>
                  </a:cubicBezTo>
                  <a:cubicBezTo>
                    <a:pt x="1894213" y="1007954"/>
                    <a:pt x="1894213" y="1007954"/>
                    <a:pt x="1894213" y="1003306"/>
                  </a:cubicBezTo>
                  <a:cubicBezTo>
                    <a:pt x="1894213" y="1003306"/>
                    <a:pt x="1894213" y="1003306"/>
                    <a:pt x="1894213" y="998658"/>
                  </a:cubicBezTo>
                  <a:cubicBezTo>
                    <a:pt x="1894213" y="998658"/>
                    <a:pt x="1894213" y="998658"/>
                    <a:pt x="1894213" y="994009"/>
                  </a:cubicBezTo>
                  <a:cubicBezTo>
                    <a:pt x="1894213" y="994009"/>
                    <a:pt x="1894213" y="994009"/>
                    <a:pt x="1898820" y="994009"/>
                  </a:cubicBezTo>
                  <a:cubicBezTo>
                    <a:pt x="1898820" y="994009"/>
                    <a:pt x="1898820" y="994009"/>
                    <a:pt x="1898820" y="989361"/>
                  </a:cubicBezTo>
                  <a:cubicBezTo>
                    <a:pt x="1898820" y="989361"/>
                    <a:pt x="1898820" y="989361"/>
                    <a:pt x="1898820" y="984712"/>
                  </a:cubicBezTo>
                  <a:cubicBezTo>
                    <a:pt x="1903426" y="984712"/>
                    <a:pt x="1903426" y="984712"/>
                    <a:pt x="1903426" y="984712"/>
                  </a:cubicBezTo>
                  <a:cubicBezTo>
                    <a:pt x="1903426" y="984712"/>
                    <a:pt x="1903426" y="984712"/>
                    <a:pt x="1903426" y="980064"/>
                  </a:cubicBezTo>
                  <a:cubicBezTo>
                    <a:pt x="1903426" y="980064"/>
                    <a:pt x="1903426" y="980064"/>
                    <a:pt x="1903426" y="975416"/>
                  </a:cubicBezTo>
                  <a:cubicBezTo>
                    <a:pt x="1903426" y="975416"/>
                    <a:pt x="1903426" y="975416"/>
                    <a:pt x="1903426" y="970767"/>
                  </a:cubicBezTo>
                  <a:cubicBezTo>
                    <a:pt x="1903426" y="970767"/>
                    <a:pt x="1903426" y="970767"/>
                    <a:pt x="1908032" y="970767"/>
                  </a:cubicBezTo>
                  <a:cubicBezTo>
                    <a:pt x="1908032" y="975416"/>
                    <a:pt x="1908032" y="975416"/>
                    <a:pt x="1908032" y="975416"/>
                  </a:cubicBezTo>
                  <a:cubicBezTo>
                    <a:pt x="1912638" y="975416"/>
                    <a:pt x="1912638" y="975416"/>
                    <a:pt x="1912638" y="975416"/>
                  </a:cubicBezTo>
                  <a:cubicBezTo>
                    <a:pt x="1917244" y="975416"/>
                    <a:pt x="1917244" y="975416"/>
                    <a:pt x="1917244" y="975416"/>
                  </a:cubicBezTo>
                  <a:cubicBezTo>
                    <a:pt x="1917244" y="975416"/>
                    <a:pt x="1917244" y="975416"/>
                    <a:pt x="1917244" y="970767"/>
                  </a:cubicBezTo>
                  <a:cubicBezTo>
                    <a:pt x="1917244" y="970767"/>
                    <a:pt x="1917244" y="970767"/>
                    <a:pt x="1921850" y="970767"/>
                  </a:cubicBezTo>
                  <a:cubicBezTo>
                    <a:pt x="1921850" y="966119"/>
                    <a:pt x="1921850" y="966119"/>
                    <a:pt x="1921850" y="966119"/>
                  </a:cubicBezTo>
                  <a:cubicBezTo>
                    <a:pt x="1921850" y="966119"/>
                    <a:pt x="1921850" y="966119"/>
                    <a:pt x="1921850" y="961471"/>
                  </a:cubicBezTo>
                  <a:cubicBezTo>
                    <a:pt x="1917244" y="961471"/>
                    <a:pt x="1917244" y="961471"/>
                    <a:pt x="1917244" y="961471"/>
                  </a:cubicBezTo>
                  <a:cubicBezTo>
                    <a:pt x="1917244" y="961471"/>
                    <a:pt x="1917244" y="961471"/>
                    <a:pt x="1917244" y="966119"/>
                  </a:cubicBezTo>
                  <a:cubicBezTo>
                    <a:pt x="1917244" y="970767"/>
                    <a:pt x="1917244" y="970767"/>
                    <a:pt x="1917244" y="970767"/>
                  </a:cubicBezTo>
                  <a:cubicBezTo>
                    <a:pt x="1912638" y="970767"/>
                    <a:pt x="1912638" y="970767"/>
                    <a:pt x="1912638" y="970767"/>
                  </a:cubicBezTo>
                  <a:cubicBezTo>
                    <a:pt x="1908032" y="970767"/>
                    <a:pt x="1908032" y="970767"/>
                    <a:pt x="1908032" y="970767"/>
                  </a:cubicBezTo>
                  <a:cubicBezTo>
                    <a:pt x="1908032" y="970767"/>
                    <a:pt x="1908032" y="970767"/>
                    <a:pt x="1908032" y="966119"/>
                  </a:cubicBezTo>
                  <a:cubicBezTo>
                    <a:pt x="1908032" y="966119"/>
                    <a:pt x="1908032" y="966119"/>
                    <a:pt x="1908032" y="961471"/>
                  </a:cubicBezTo>
                  <a:cubicBezTo>
                    <a:pt x="1908032" y="961471"/>
                    <a:pt x="1908032" y="961471"/>
                    <a:pt x="1912638" y="961471"/>
                  </a:cubicBezTo>
                  <a:cubicBezTo>
                    <a:pt x="1912638" y="956822"/>
                    <a:pt x="1912638" y="956822"/>
                    <a:pt x="1912638" y="956822"/>
                  </a:cubicBezTo>
                  <a:cubicBezTo>
                    <a:pt x="1912638" y="956822"/>
                    <a:pt x="1912638" y="956822"/>
                    <a:pt x="1912638" y="952174"/>
                  </a:cubicBezTo>
                  <a:cubicBezTo>
                    <a:pt x="1917244" y="952174"/>
                    <a:pt x="1917244" y="952174"/>
                    <a:pt x="1917244" y="952174"/>
                  </a:cubicBezTo>
                  <a:cubicBezTo>
                    <a:pt x="1917244" y="952174"/>
                    <a:pt x="1917244" y="952174"/>
                    <a:pt x="1917244" y="947525"/>
                  </a:cubicBezTo>
                  <a:cubicBezTo>
                    <a:pt x="1917244" y="947525"/>
                    <a:pt x="1917244" y="947525"/>
                    <a:pt x="1921850" y="947525"/>
                  </a:cubicBezTo>
                  <a:cubicBezTo>
                    <a:pt x="1921850" y="947525"/>
                    <a:pt x="1921850" y="947525"/>
                    <a:pt x="1921850" y="942877"/>
                  </a:cubicBezTo>
                  <a:cubicBezTo>
                    <a:pt x="1921850" y="942877"/>
                    <a:pt x="1921850" y="942877"/>
                    <a:pt x="1921850" y="938229"/>
                  </a:cubicBezTo>
                  <a:cubicBezTo>
                    <a:pt x="1921850" y="938229"/>
                    <a:pt x="1921850" y="938229"/>
                    <a:pt x="1926456" y="938229"/>
                  </a:cubicBezTo>
                  <a:cubicBezTo>
                    <a:pt x="1926456" y="938229"/>
                    <a:pt x="1926456" y="938229"/>
                    <a:pt x="1926456" y="933580"/>
                  </a:cubicBezTo>
                  <a:cubicBezTo>
                    <a:pt x="1931062" y="933580"/>
                    <a:pt x="1931062" y="933580"/>
                    <a:pt x="1931062" y="933580"/>
                  </a:cubicBezTo>
                  <a:cubicBezTo>
                    <a:pt x="1931062" y="933580"/>
                    <a:pt x="1931062" y="933580"/>
                    <a:pt x="1931062" y="928932"/>
                  </a:cubicBezTo>
                  <a:cubicBezTo>
                    <a:pt x="1931062" y="928932"/>
                    <a:pt x="1931062" y="928932"/>
                    <a:pt x="1935668" y="928932"/>
                  </a:cubicBezTo>
                  <a:cubicBezTo>
                    <a:pt x="1935668" y="928932"/>
                    <a:pt x="1935668" y="928932"/>
                    <a:pt x="1935668" y="924284"/>
                  </a:cubicBezTo>
                  <a:cubicBezTo>
                    <a:pt x="1935668" y="919635"/>
                    <a:pt x="1935668" y="919635"/>
                    <a:pt x="1935668" y="919635"/>
                  </a:cubicBezTo>
                  <a:cubicBezTo>
                    <a:pt x="1935668" y="919635"/>
                    <a:pt x="1935668" y="919635"/>
                    <a:pt x="1940274" y="919635"/>
                  </a:cubicBezTo>
                  <a:cubicBezTo>
                    <a:pt x="1940274" y="919635"/>
                    <a:pt x="1940274" y="919635"/>
                    <a:pt x="1940274" y="914987"/>
                  </a:cubicBezTo>
                  <a:lnTo>
                    <a:pt x="1944686" y="914987"/>
                  </a:lnTo>
                  <a:lnTo>
                    <a:pt x="1944686" y="910484"/>
                  </a:lnTo>
                  <a:cubicBezTo>
                    <a:pt x="1949131" y="910484"/>
                    <a:pt x="1949131" y="910484"/>
                    <a:pt x="1949131" y="910484"/>
                  </a:cubicBezTo>
                  <a:cubicBezTo>
                    <a:pt x="1949131" y="915670"/>
                    <a:pt x="1949131" y="915670"/>
                    <a:pt x="1949131" y="915670"/>
                  </a:cubicBezTo>
                  <a:lnTo>
                    <a:pt x="1944880" y="915670"/>
                  </a:lnTo>
                  <a:lnTo>
                    <a:pt x="1944880" y="919635"/>
                  </a:lnTo>
                  <a:cubicBezTo>
                    <a:pt x="1944880" y="919635"/>
                    <a:pt x="1944880" y="924284"/>
                    <a:pt x="1944880" y="924284"/>
                  </a:cubicBezTo>
                  <a:cubicBezTo>
                    <a:pt x="1940274" y="924284"/>
                    <a:pt x="1940274" y="924284"/>
                    <a:pt x="1940274" y="924284"/>
                  </a:cubicBezTo>
                  <a:cubicBezTo>
                    <a:pt x="1940274" y="924284"/>
                    <a:pt x="1940274" y="928932"/>
                    <a:pt x="1940274" y="928932"/>
                  </a:cubicBezTo>
                  <a:lnTo>
                    <a:pt x="1940274" y="933449"/>
                  </a:lnTo>
                  <a:lnTo>
                    <a:pt x="1944686" y="933449"/>
                  </a:lnTo>
                  <a:cubicBezTo>
                    <a:pt x="1944686" y="929004"/>
                    <a:pt x="1944686" y="929004"/>
                    <a:pt x="1944686" y="929004"/>
                  </a:cubicBezTo>
                  <a:cubicBezTo>
                    <a:pt x="1944686" y="929004"/>
                    <a:pt x="1944686" y="929004"/>
                    <a:pt x="1944686" y="924559"/>
                  </a:cubicBezTo>
                  <a:cubicBezTo>
                    <a:pt x="1949131" y="924559"/>
                    <a:pt x="1949131" y="924559"/>
                    <a:pt x="1949131" y="924559"/>
                  </a:cubicBezTo>
                  <a:cubicBezTo>
                    <a:pt x="1949131" y="920114"/>
                    <a:pt x="1949131" y="920114"/>
                    <a:pt x="1949131" y="920114"/>
                  </a:cubicBezTo>
                  <a:cubicBezTo>
                    <a:pt x="1949131" y="920114"/>
                    <a:pt x="1949131" y="920114"/>
                    <a:pt x="1953576" y="920114"/>
                  </a:cubicBezTo>
                  <a:cubicBezTo>
                    <a:pt x="1953576" y="915669"/>
                    <a:pt x="1953576" y="915669"/>
                    <a:pt x="1953576" y="915669"/>
                  </a:cubicBezTo>
                  <a:cubicBezTo>
                    <a:pt x="1953576" y="915669"/>
                    <a:pt x="1958021" y="915669"/>
                    <a:pt x="1958021" y="915669"/>
                  </a:cubicBezTo>
                  <a:cubicBezTo>
                    <a:pt x="1958021" y="920114"/>
                    <a:pt x="1958021" y="920114"/>
                    <a:pt x="1958021" y="920114"/>
                  </a:cubicBezTo>
                  <a:cubicBezTo>
                    <a:pt x="1958021" y="920114"/>
                    <a:pt x="1958021" y="920114"/>
                    <a:pt x="1958021" y="924559"/>
                  </a:cubicBezTo>
                  <a:cubicBezTo>
                    <a:pt x="1953576" y="924559"/>
                    <a:pt x="1953576" y="924559"/>
                    <a:pt x="1953576" y="924559"/>
                  </a:cubicBezTo>
                  <a:cubicBezTo>
                    <a:pt x="1953576" y="929004"/>
                    <a:pt x="1953576" y="929004"/>
                    <a:pt x="1953576" y="929004"/>
                  </a:cubicBezTo>
                  <a:cubicBezTo>
                    <a:pt x="1949131" y="929004"/>
                    <a:pt x="1949131" y="929004"/>
                    <a:pt x="1949131" y="929004"/>
                  </a:cubicBezTo>
                  <a:cubicBezTo>
                    <a:pt x="1949131" y="929004"/>
                    <a:pt x="1949131" y="929004"/>
                    <a:pt x="1949131" y="933449"/>
                  </a:cubicBezTo>
                  <a:cubicBezTo>
                    <a:pt x="1949131" y="933449"/>
                    <a:pt x="1949131" y="937894"/>
                    <a:pt x="1949131" y="937894"/>
                  </a:cubicBezTo>
                  <a:cubicBezTo>
                    <a:pt x="1949131" y="937894"/>
                    <a:pt x="1949131" y="937894"/>
                    <a:pt x="1944686" y="937894"/>
                  </a:cubicBezTo>
                  <a:cubicBezTo>
                    <a:pt x="1944686" y="937894"/>
                    <a:pt x="1944686" y="937894"/>
                    <a:pt x="1944686" y="942339"/>
                  </a:cubicBezTo>
                  <a:cubicBezTo>
                    <a:pt x="1944686" y="946784"/>
                    <a:pt x="1944686" y="946784"/>
                    <a:pt x="1944686" y="946784"/>
                  </a:cubicBezTo>
                  <a:cubicBezTo>
                    <a:pt x="1940241" y="946784"/>
                    <a:pt x="1940241" y="946784"/>
                    <a:pt x="1940241" y="946784"/>
                  </a:cubicBezTo>
                  <a:cubicBezTo>
                    <a:pt x="1940241" y="951229"/>
                    <a:pt x="1940241" y="951229"/>
                    <a:pt x="1940241" y="951229"/>
                  </a:cubicBezTo>
                  <a:cubicBezTo>
                    <a:pt x="1935796" y="951229"/>
                    <a:pt x="1935796" y="951229"/>
                    <a:pt x="1935796" y="951229"/>
                  </a:cubicBezTo>
                  <a:cubicBezTo>
                    <a:pt x="1931351" y="951229"/>
                    <a:pt x="1931351" y="951229"/>
                    <a:pt x="1931351" y="951229"/>
                  </a:cubicBezTo>
                  <a:cubicBezTo>
                    <a:pt x="1931351" y="951229"/>
                    <a:pt x="1931351" y="946784"/>
                    <a:pt x="1931351" y="946784"/>
                  </a:cubicBezTo>
                  <a:cubicBezTo>
                    <a:pt x="1931351" y="946784"/>
                    <a:pt x="1931351" y="946784"/>
                    <a:pt x="1935796" y="946784"/>
                  </a:cubicBezTo>
                  <a:cubicBezTo>
                    <a:pt x="1935796" y="946784"/>
                    <a:pt x="1935796" y="946784"/>
                    <a:pt x="1935796" y="942339"/>
                  </a:cubicBezTo>
                  <a:cubicBezTo>
                    <a:pt x="1935796" y="942339"/>
                    <a:pt x="1935796" y="942339"/>
                    <a:pt x="1940241" y="942339"/>
                  </a:cubicBezTo>
                  <a:cubicBezTo>
                    <a:pt x="1940241" y="937894"/>
                    <a:pt x="1940241" y="937894"/>
                    <a:pt x="1940241" y="937894"/>
                  </a:cubicBezTo>
                  <a:lnTo>
                    <a:pt x="1940241" y="933580"/>
                  </a:lnTo>
                  <a:lnTo>
                    <a:pt x="1935668" y="933580"/>
                  </a:lnTo>
                  <a:cubicBezTo>
                    <a:pt x="1935668" y="933580"/>
                    <a:pt x="1935668" y="933580"/>
                    <a:pt x="1935668" y="938229"/>
                  </a:cubicBezTo>
                  <a:cubicBezTo>
                    <a:pt x="1935668" y="938229"/>
                    <a:pt x="1935668" y="938229"/>
                    <a:pt x="1935668" y="942877"/>
                  </a:cubicBezTo>
                  <a:cubicBezTo>
                    <a:pt x="1931062" y="942877"/>
                    <a:pt x="1931062" y="942877"/>
                    <a:pt x="1931062" y="942877"/>
                  </a:cubicBezTo>
                  <a:cubicBezTo>
                    <a:pt x="1931062" y="942877"/>
                    <a:pt x="1931062" y="942877"/>
                    <a:pt x="1931062" y="947525"/>
                  </a:cubicBezTo>
                  <a:cubicBezTo>
                    <a:pt x="1931062" y="947525"/>
                    <a:pt x="1931062" y="947525"/>
                    <a:pt x="1926456" y="947525"/>
                  </a:cubicBezTo>
                  <a:cubicBezTo>
                    <a:pt x="1926456" y="947525"/>
                    <a:pt x="1926456" y="947525"/>
                    <a:pt x="1926456" y="952174"/>
                  </a:cubicBezTo>
                  <a:cubicBezTo>
                    <a:pt x="1926456" y="952174"/>
                    <a:pt x="1931062" y="952174"/>
                    <a:pt x="1931062" y="952174"/>
                  </a:cubicBezTo>
                  <a:cubicBezTo>
                    <a:pt x="1931062" y="952174"/>
                    <a:pt x="1931062" y="952174"/>
                    <a:pt x="1926456" y="956822"/>
                  </a:cubicBezTo>
                  <a:cubicBezTo>
                    <a:pt x="1926456" y="956822"/>
                    <a:pt x="1926456" y="956822"/>
                    <a:pt x="1926456" y="961471"/>
                  </a:cubicBezTo>
                  <a:cubicBezTo>
                    <a:pt x="1931062" y="961471"/>
                    <a:pt x="1931062" y="961471"/>
                    <a:pt x="1931062" y="961471"/>
                  </a:cubicBezTo>
                  <a:cubicBezTo>
                    <a:pt x="1931062" y="961471"/>
                    <a:pt x="1931062" y="961471"/>
                    <a:pt x="1931062" y="966119"/>
                  </a:cubicBezTo>
                  <a:cubicBezTo>
                    <a:pt x="1931062" y="966119"/>
                    <a:pt x="1931062" y="966119"/>
                    <a:pt x="1935668" y="966119"/>
                  </a:cubicBezTo>
                  <a:cubicBezTo>
                    <a:pt x="1935668" y="966119"/>
                    <a:pt x="1935668" y="966119"/>
                    <a:pt x="1935668" y="961471"/>
                  </a:cubicBezTo>
                  <a:cubicBezTo>
                    <a:pt x="1935668" y="961471"/>
                    <a:pt x="1935668" y="961471"/>
                    <a:pt x="1940274" y="961471"/>
                  </a:cubicBezTo>
                  <a:cubicBezTo>
                    <a:pt x="1940274" y="961471"/>
                    <a:pt x="1940274" y="961471"/>
                    <a:pt x="1940274" y="956822"/>
                  </a:cubicBezTo>
                  <a:cubicBezTo>
                    <a:pt x="1940274" y="956822"/>
                    <a:pt x="1940274" y="956822"/>
                    <a:pt x="1944880" y="956822"/>
                  </a:cubicBezTo>
                  <a:cubicBezTo>
                    <a:pt x="1944880" y="956822"/>
                    <a:pt x="1944880" y="956822"/>
                    <a:pt x="1944880" y="952174"/>
                  </a:cubicBezTo>
                  <a:cubicBezTo>
                    <a:pt x="1944880" y="952174"/>
                    <a:pt x="1944880" y="952174"/>
                    <a:pt x="1944880" y="947525"/>
                  </a:cubicBezTo>
                  <a:cubicBezTo>
                    <a:pt x="1944880" y="947525"/>
                    <a:pt x="1944880" y="947525"/>
                    <a:pt x="1949486" y="947525"/>
                  </a:cubicBezTo>
                  <a:cubicBezTo>
                    <a:pt x="1949486" y="947525"/>
                    <a:pt x="1949486" y="947525"/>
                    <a:pt x="1949486" y="942877"/>
                  </a:cubicBezTo>
                  <a:cubicBezTo>
                    <a:pt x="1949486" y="942877"/>
                    <a:pt x="1949486" y="942877"/>
                    <a:pt x="1949486" y="938229"/>
                  </a:cubicBezTo>
                  <a:cubicBezTo>
                    <a:pt x="1949486" y="938229"/>
                    <a:pt x="1949486" y="933580"/>
                    <a:pt x="1949486" y="933580"/>
                  </a:cubicBezTo>
                  <a:cubicBezTo>
                    <a:pt x="1949486" y="933580"/>
                    <a:pt x="1949486" y="933580"/>
                    <a:pt x="1954092" y="933580"/>
                  </a:cubicBezTo>
                  <a:cubicBezTo>
                    <a:pt x="1954092" y="933580"/>
                    <a:pt x="1958698" y="933580"/>
                    <a:pt x="1958698" y="933580"/>
                  </a:cubicBezTo>
                  <a:cubicBezTo>
                    <a:pt x="1958698" y="928932"/>
                    <a:pt x="1958698" y="928932"/>
                    <a:pt x="1958698" y="928932"/>
                  </a:cubicBezTo>
                  <a:cubicBezTo>
                    <a:pt x="1958698" y="928932"/>
                    <a:pt x="1958698" y="928932"/>
                    <a:pt x="1963304" y="928932"/>
                  </a:cubicBezTo>
                  <a:cubicBezTo>
                    <a:pt x="1963304" y="928932"/>
                    <a:pt x="1963304" y="928932"/>
                    <a:pt x="1963304" y="924284"/>
                  </a:cubicBezTo>
                  <a:cubicBezTo>
                    <a:pt x="1958698" y="924284"/>
                    <a:pt x="1958698" y="924284"/>
                    <a:pt x="1958698" y="924284"/>
                  </a:cubicBezTo>
                  <a:cubicBezTo>
                    <a:pt x="1958698" y="924284"/>
                    <a:pt x="1958698" y="924284"/>
                    <a:pt x="1958698" y="919635"/>
                  </a:cubicBezTo>
                  <a:cubicBezTo>
                    <a:pt x="1958698" y="919635"/>
                    <a:pt x="1958698" y="919635"/>
                    <a:pt x="1963304" y="919635"/>
                  </a:cubicBezTo>
                  <a:cubicBezTo>
                    <a:pt x="1963304" y="919635"/>
                    <a:pt x="1963304" y="919635"/>
                    <a:pt x="1967910" y="919635"/>
                  </a:cubicBezTo>
                  <a:cubicBezTo>
                    <a:pt x="1967910" y="919635"/>
                    <a:pt x="1967910" y="919635"/>
                    <a:pt x="1967910" y="914987"/>
                  </a:cubicBezTo>
                  <a:cubicBezTo>
                    <a:pt x="1967910" y="914987"/>
                    <a:pt x="1967910" y="914987"/>
                    <a:pt x="1972516" y="914987"/>
                  </a:cubicBezTo>
                  <a:cubicBezTo>
                    <a:pt x="1972516" y="914987"/>
                    <a:pt x="1972516" y="910339"/>
                    <a:pt x="1977122" y="910339"/>
                  </a:cubicBezTo>
                  <a:cubicBezTo>
                    <a:pt x="1977122" y="910339"/>
                    <a:pt x="1977122" y="910339"/>
                    <a:pt x="1972516" y="910339"/>
                  </a:cubicBezTo>
                  <a:cubicBezTo>
                    <a:pt x="1972516" y="910339"/>
                    <a:pt x="1972516" y="910339"/>
                    <a:pt x="1972516" y="905690"/>
                  </a:cubicBezTo>
                  <a:cubicBezTo>
                    <a:pt x="1972516" y="905690"/>
                    <a:pt x="1972516" y="905690"/>
                    <a:pt x="1977122" y="905690"/>
                  </a:cubicBezTo>
                  <a:cubicBezTo>
                    <a:pt x="1977122" y="905690"/>
                    <a:pt x="1977122" y="905690"/>
                    <a:pt x="1981728" y="905690"/>
                  </a:cubicBezTo>
                  <a:cubicBezTo>
                    <a:pt x="1981728" y="905690"/>
                    <a:pt x="1981728" y="905690"/>
                    <a:pt x="1981728" y="901042"/>
                  </a:cubicBezTo>
                  <a:cubicBezTo>
                    <a:pt x="1981728" y="901042"/>
                    <a:pt x="1981728" y="901042"/>
                    <a:pt x="1977122" y="901042"/>
                  </a:cubicBezTo>
                  <a:cubicBezTo>
                    <a:pt x="1977122" y="901042"/>
                    <a:pt x="1977122" y="901042"/>
                    <a:pt x="1972516" y="901042"/>
                  </a:cubicBezTo>
                  <a:cubicBezTo>
                    <a:pt x="1972516" y="901042"/>
                    <a:pt x="1972516" y="901042"/>
                    <a:pt x="1972516" y="905690"/>
                  </a:cubicBezTo>
                  <a:cubicBezTo>
                    <a:pt x="1967910" y="905690"/>
                    <a:pt x="1967910" y="905690"/>
                    <a:pt x="1967910" y="905690"/>
                  </a:cubicBezTo>
                  <a:cubicBezTo>
                    <a:pt x="1967910" y="905690"/>
                    <a:pt x="1967910" y="905690"/>
                    <a:pt x="1967910" y="910339"/>
                  </a:cubicBezTo>
                  <a:cubicBezTo>
                    <a:pt x="1967910" y="910339"/>
                    <a:pt x="1967910" y="910339"/>
                    <a:pt x="1963304" y="910339"/>
                  </a:cubicBezTo>
                  <a:cubicBezTo>
                    <a:pt x="1963304" y="910339"/>
                    <a:pt x="1963304" y="910339"/>
                    <a:pt x="1963304" y="905690"/>
                  </a:cubicBezTo>
                  <a:cubicBezTo>
                    <a:pt x="1963304" y="905690"/>
                    <a:pt x="1963304" y="905690"/>
                    <a:pt x="1963304" y="901042"/>
                  </a:cubicBezTo>
                  <a:cubicBezTo>
                    <a:pt x="1967910" y="901042"/>
                    <a:pt x="1967910" y="901042"/>
                    <a:pt x="1967910" y="901042"/>
                  </a:cubicBezTo>
                  <a:cubicBezTo>
                    <a:pt x="1967910" y="901042"/>
                    <a:pt x="1967910" y="901042"/>
                    <a:pt x="1967910" y="896393"/>
                  </a:cubicBezTo>
                  <a:cubicBezTo>
                    <a:pt x="1967910" y="896393"/>
                    <a:pt x="1967910" y="896393"/>
                    <a:pt x="1972516" y="896393"/>
                  </a:cubicBezTo>
                  <a:cubicBezTo>
                    <a:pt x="1972516" y="896393"/>
                    <a:pt x="1972516" y="896393"/>
                    <a:pt x="1972516" y="891745"/>
                  </a:cubicBezTo>
                  <a:cubicBezTo>
                    <a:pt x="1972516" y="891745"/>
                    <a:pt x="1972516" y="891745"/>
                    <a:pt x="1977122" y="891745"/>
                  </a:cubicBezTo>
                  <a:cubicBezTo>
                    <a:pt x="1977122" y="891745"/>
                    <a:pt x="1977122" y="891745"/>
                    <a:pt x="1981728" y="891745"/>
                  </a:cubicBezTo>
                  <a:cubicBezTo>
                    <a:pt x="1981728" y="891745"/>
                    <a:pt x="1981728" y="891745"/>
                    <a:pt x="1981728" y="896393"/>
                  </a:cubicBezTo>
                  <a:cubicBezTo>
                    <a:pt x="1986334" y="896393"/>
                    <a:pt x="1986334" y="896393"/>
                    <a:pt x="1986334" y="896393"/>
                  </a:cubicBezTo>
                  <a:cubicBezTo>
                    <a:pt x="1986334" y="896393"/>
                    <a:pt x="1986334" y="896393"/>
                    <a:pt x="1986334" y="901042"/>
                  </a:cubicBezTo>
                  <a:cubicBezTo>
                    <a:pt x="1986334" y="901042"/>
                    <a:pt x="1986334" y="901042"/>
                    <a:pt x="1990941" y="901042"/>
                  </a:cubicBezTo>
                  <a:cubicBezTo>
                    <a:pt x="1990941" y="901042"/>
                    <a:pt x="1990941" y="901042"/>
                    <a:pt x="1990941" y="896393"/>
                  </a:cubicBezTo>
                  <a:cubicBezTo>
                    <a:pt x="1990941" y="896393"/>
                    <a:pt x="1990941" y="896393"/>
                    <a:pt x="1986334" y="896393"/>
                  </a:cubicBezTo>
                  <a:cubicBezTo>
                    <a:pt x="1986334" y="896393"/>
                    <a:pt x="1986334" y="896393"/>
                    <a:pt x="1986334" y="891745"/>
                  </a:cubicBezTo>
                  <a:cubicBezTo>
                    <a:pt x="1986334" y="891745"/>
                    <a:pt x="1986334" y="891745"/>
                    <a:pt x="1986334" y="887097"/>
                  </a:cubicBezTo>
                  <a:cubicBezTo>
                    <a:pt x="1986334" y="887097"/>
                    <a:pt x="1986334" y="887097"/>
                    <a:pt x="1990941" y="887097"/>
                  </a:cubicBezTo>
                  <a:cubicBezTo>
                    <a:pt x="1995547" y="887097"/>
                    <a:pt x="1995547" y="887097"/>
                    <a:pt x="1995547" y="887097"/>
                  </a:cubicBezTo>
                  <a:cubicBezTo>
                    <a:pt x="1995547" y="882448"/>
                    <a:pt x="1995547" y="882448"/>
                    <a:pt x="1995547" y="882448"/>
                  </a:cubicBezTo>
                  <a:cubicBezTo>
                    <a:pt x="1995547" y="882448"/>
                    <a:pt x="1995547" y="882448"/>
                    <a:pt x="2000153" y="882448"/>
                  </a:cubicBezTo>
                  <a:cubicBezTo>
                    <a:pt x="2000153" y="882448"/>
                    <a:pt x="2000153" y="882448"/>
                    <a:pt x="2000153" y="877800"/>
                  </a:cubicBezTo>
                  <a:cubicBezTo>
                    <a:pt x="2000153" y="877800"/>
                    <a:pt x="2000153" y="877800"/>
                    <a:pt x="2000153" y="873152"/>
                  </a:cubicBezTo>
                  <a:cubicBezTo>
                    <a:pt x="2000153" y="873152"/>
                    <a:pt x="2000153" y="873152"/>
                    <a:pt x="1995547" y="873152"/>
                  </a:cubicBezTo>
                  <a:cubicBezTo>
                    <a:pt x="1995547" y="873152"/>
                    <a:pt x="1995547" y="873152"/>
                    <a:pt x="1995547" y="868503"/>
                  </a:cubicBezTo>
                  <a:cubicBezTo>
                    <a:pt x="1995547" y="868503"/>
                    <a:pt x="1995547" y="868503"/>
                    <a:pt x="2000153" y="868503"/>
                  </a:cubicBezTo>
                  <a:cubicBezTo>
                    <a:pt x="2000153" y="868503"/>
                    <a:pt x="2000153" y="868503"/>
                    <a:pt x="2004759" y="868503"/>
                  </a:cubicBezTo>
                  <a:cubicBezTo>
                    <a:pt x="2004759" y="868503"/>
                    <a:pt x="2004759" y="868503"/>
                    <a:pt x="2004759" y="873152"/>
                  </a:cubicBezTo>
                  <a:cubicBezTo>
                    <a:pt x="2004759" y="873152"/>
                    <a:pt x="2004759" y="873152"/>
                    <a:pt x="2009365" y="873152"/>
                  </a:cubicBezTo>
                  <a:cubicBezTo>
                    <a:pt x="2009365" y="873152"/>
                    <a:pt x="2009365" y="873152"/>
                    <a:pt x="2009365" y="868503"/>
                  </a:cubicBezTo>
                  <a:cubicBezTo>
                    <a:pt x="2009365" y="868503"/>
                    <a:pt x="2009365" y="868503"/>
                    <a:pt x="2004759" y="868503"/>
                  </a:cubicBezTo>
                  <a:cubicBezTo>
                    <a:pt x="2004759" y="868503"/>
                    <a:pt x="2004759" y="863855"/>
                    <a:pt x="2004759" y="863855"/>
                  </a:cubicBezTo>
                  <a:cubicBezTo>
                    <a:pt x="2004759" y="863855"/>
                    <a:pt x="2004759" y="863855"/>
                    <a:pt x="2009365" y="863855"/>
                  </a:cubicBezTo>
                  <a:cubicBezTo>
                    <a:pt x="2013971" y="863855"/>
                    <a:pt x="2013971" y="863855"/>
                    <a:pt x="2013971" y="863855"/>
                  </a:cubicBezTo>
                  <a:cubicBezTo>
                    <a:pt x="2013971" y="863855"/>
                    <a:pt x="2013971" y="863855"/>
                    <a:pt x="2018577" y="863855"/>
                  </a:cubicBezTo>
                  <a:cubicBezTo>
                    <a:pt x="2018577" y="863855"/>
                    <a:pt x="2018577" y="863855"/>
                    <a:pt x="2018577" y="859207"/>
                  </a:cubicBezTo>
                  <a:cubicBezTo>
                    <a:pt x="2018577" y="859207"/>
                    <a:pt x="2018577" y="859207"/>
                    <a:pt x="2018577" y="854558"/>
                  </a:cubicBezTo>
                  <a:cubicBezTo>
                    <a:pt x="2018577" y="854558"/>
                    <a:pt x="2018577" y="849910"/>
                    <a:pt x="2018577" y="849910"/>
                  </a:cubicBezTo>
                  <a:cubicBezTo>
                    <a:pt x="2018577" y="849910"/>
                    <a:pt x="2018577" y="849910"/>
                    <a:pt x="2023183" y="849910"/>
                  </a:cubicBezTo>
                  <a:cubicBezTo>
                    <a:pt x="2023183" y="849910"/>
                    <a:pt x="2023183" y="849910"/>
                    <a:pt x="2027789" y="849910"/>
                  </a:cubicBezTo>
                  <a:cubicBezTo>
                    <a:pt x="2027789" y="849910"/>
                    <a:pt x="2027789" y="845261"/>
                    <a:pt x="2027789" y="845261"/>
                  </a:cubicBezTo>
                  <a:cubicBezTo>
                    <a:pt x="2027789" y="845261"/>
                    <a:pt x="2027789" y="845261"/>
                    <a:pt x="2032395" y="845261"/>
                  </a:cubicBezTo>
                  <a:cubicBezTo>
                    <a:pt x="2032395" y="845261"/>
                    <a:pt x="2032395" y="845261"/>
                    <a:pt x="2037001" y="845261"/>
                  </a:cubicBezTo>
                  <a:cubicBezTo>
                    <a:pt x="2037001" y="845261"/>
                    <a:pt x="2037001" y="845261"/>
                    <a:pt x="2037001" y="840613"/>
                  </a:cubicBezTo>
                  <a:cubicBezTo>
                    <a:pt x="2037001" y="840613"/>
                    <a:pt x="2037001" y="840613"/>
                    <a:pt x="2041607" y="840613"/>
                  </a:cubicBezTo>
                  <a:cubicBezTo>
                    <a:pt x="2041607" y="840613"/>
                    <a:pt x="2041607" y="840613"/>
                    <a:pt x="2046213" y="840613"/>
                  </a:cubicBezTo>
                  <a:cubicBezTo>
                    <a:pt x="2046213" y="840613"/>
                    <a:pt x="2046213" y="840613"/>
                    <a:pt x="2046213" y="835965"/>
                  </a:cubicBezTo>
                  <a:cubicBezTo>
                    <a:pt x="2046213" y="835965"/>
                    <a:pt x="2046213" y="835965"/>
                    <a:pt x="2050819" y="835965"/>
                  </a:cubicBezTo>
                  <a:cubicBezTo>
                    <a:pt x="2050819" y="835965"/>
                    <a:pt x="2050819" y="835965"/>
                    <a:pt x="2050819" y="831316"/>
                  </a:cubicBezTo>
                  <a:cubicBezTo>
                    <a:pt x="2055425" y="831316"/>
                    <a:pt x="2055425" y="831316"/>
                    <a:pt x="2055425" y="831316"/>
                  </a:cubicBezTo>
                  <a:cubicBezTo>
                    <a:pt x="2055425" y="831316"/>
                    <a:pt x="2055425" y="826668"/>
                    <a:pt x="2055425" y="826668"/>
                  </a:cubicBezTo>
                  <a:cubicBezTo>
                    <a:pt x="2055425" y="826668"/>
                    <a:pt x="2055425" y="826668"/>
                    <a:pt x="2060031" y="826668"/>
                  </a:cubicBezTo>
                  <a:cubicBezTo>
                    <a:pt x="2060031" y="826668"/>
                    <a:pt x="2060031" y="826668"/>
                    <a:pt x="2064637" y="826668"/>
                  </a:cubicBezTo>
                  <a:cubicBezTo>
                    <a:pt x="2064637" y="826668"/>
                    <a:pt x="2064637" y="826668"/>
                    <a:pt x="2069243" y="826668"/>
                  </a:cubicBezTo>
                  <a:cubicBezTo>
                    <a:pt x="2069243" y="826668"/>
                    <a:pt x="2069243" y="826668"/>
                    <a:pt x="2069243" y="822020"/>
                  </a:cubicBezTo>
                  <a:cubicBezTo>
                    <a:pt x="2069243" y="822020"/>
                    <a:pt x="2069243" y="822020"/>
                    <a:pt x="2069243" y="817371"/>
                  </a:cubicBezTo>
                  <a:cubicBezTo>
                    <a:pt x="2069243" y="817371"/>
                    <a:pt x="2069243" y="817371"/>
                    <a:pt x="2073849" y="817371"/>
                  </a:cubicBezTo>
                  <a:cubicBezTo>
                    <a:pt x="2073849" y="817371"/>
                    <a:pt x="2073849" y="817371"/>
                    <a:pt x="2078455" y="817371"/>
                  </a:cubicBezTo>
                  <a:cubicBezTo>
                    <a:pt x="2078455" y="817371"/>
                    <a:pt x="2078455" y="817371"/>
                    <a:pt x="2083062" y="817371"/>
                  </a:cubicBezTo>
                  <a:cubicBezTo>
                    <a:pt x="2083062" y="817371"/>
                    <a:pt x="2083062" y="817371"/>
                    <a:pt x="2083062" y="812723"/>
                  </a:cubicBezTo>
                  <a:cubicBezTo>
                    <a:pt x="2083062" y="812723"/>
                    <a:pt x="2083062" y="812723"/>
                    <a:pt x="2087668" y="812723"/>
                  </a:cubicBezTo>
                  <a:cubicBezTo>
                    <a:pt x="2087668" y="812723"/>
                    <a:pt x="2087668" y="812723"/>
                    <a:pt x="2092274" y="812723"/>
                  </a:cubicBezTo>
                  <a:cubicBezTo>
                    <a:pt x="2092274" y="812723"/>
                    <a:pt x="2092274" y="812723"/>
                    <a:pt x="2092274" y="808074"/>
                  </a:cubicBezTo>
                  <a:cubicBezTo>
                    <a:pt x="2092274" y="808074"/>
                    <a:pt x="2092274" y="808074"/>
                    <a:pt x="2087668" y="808074"/>
                  </a:cubicBezTo>
                  <a:cubicBezTo>
                    <a:pt x="2087668" y="808074"/>
                    <a:pt x="2087668" y="808074"/>
                    <a:pt x="2083062" y="808074"/>
                  </a:cubicBezTo>
                  <a:cubicBezTo>
                    <a:pt x="2083062" y="808074"/>
                    <a:pt x="2083062" y="808074"/>
                    <a:pt x="2083062" y="803426"/>
                  </a:cubicBezTo>
                  <a:cubicBezTo>
                    <a:pt x="2083062" y="803426"/>
                    <a:pt x="2083062" y="803426"/>
                    <a:pt x="2087668" y="803426"/>
                  </a:cubicBezTo>
                  <a:cubicBezTo>
                    <a:pt x="2087668" y="803426"/>
                    <a:pt x="2087668" y="803426"/>
                    <a:pt x="2092274" y="803426"/>
                  </a:cubicBezTo>
                  <a:cubicBezTo>
                    <a:pt x="2096880" y="803426"/>
                    <a:pt x="2096880" y="803426"/>
                    <a:pt x="2096880" y="803426"/>
                  </a:cubicBezTo>
                  <a:cubicBezTo>
                    <a:pt x="2096880" y="803426"/>
                    <a:pt x="2096880" y="803426"/>
                    <a:pt x="2096880" y="798778"/>
                  </a:cubicBezTo>
                  <a:cubicBezTo>
                    <a:pt x="2096880" y="798778"/>
                    <a:pt x="2096880" y="798778"/>
                    <a:pt x="2101486" y="798778"/>
                  </a:cubicBezTo>
                  <a:cubicBezTo>
                    <a:pt x="2101486" y="798778"/>
                    <a:pt x="2101486" y="798778"/>
                    <a:pt x="2101486" y="794129"/>
                  </a:cubicBezTo>
                  <a:cubicBezTo>
                    <a:pt x="2101486" y="794129"/>
                    <a:pt x="2101486" y="794129"/>
                    <a:pt x="2106092" y="794129"/>
                  </a:cubicBezTo>
                  <a:cubicBezTo>
                    <a:pt x="2106092" y="798778"/>
                    <a:pt x="2106092" y="798778"/>
                    <a:pt x="2106092" y="798778"/>
                  </a:cubicBezTo>
                  <a:cubicBezTo>
                    <a:pt x="2106092" y="798778"/>
                    <a:pt x="2106092" y="798778"/>
                    <a:pt x="2110698" y="798778"/>
                  </a:cubicBezTo>
                  <a:cubicBezTo>
                    <a:pt x="2110698" y="798778"/>
                    <a:pt x="2110698" y="798778"/>
                    <a:pt x="2110698" y="794129"/>
                  </a:cubicBezTo>
                  <a:cubicBezTo>
                    <a:pt x="2110698" y="794129"/>
                    <a:pt x="2110698" y="794129"/>
                    <a:pt x="2115304" y="794129"/>
                  </a:cubicBezTo>
                  <a:cubicBezTo>
                    <a:pt x="2119910" y="794129"/>
                    <a:pt x="2119910" y="794129"/>
                    <a:pt x="2119910" y="794129"/>
                  </a:cubicBezTo>
                  <a:cubicBezTo>
                    <a:pt x="2119910" y="794129"/>
                    <a:pt x="2119910" y="794129"/>
                    <a:pt x="2119910" y="789481"/>
                  </a:cubicBezTo>
                  <a:cubicBezTo>
                    <a:pt x="2119910" y="789481"/>
                    <a:pt x="2119910" y="789481"/>
                    <a:pt x="2129122" y="789481"/>
                  </a:cubicBezTo>
                  <a:cubicBezTo>
                    <a:pt x="2129122" y="784833"/>
                    <a:pt x="2129122" y="784833"/>
                    <a:pt x="2129122" y="784833"/>
                  </a:cubicBezTo>
                  <a:cubicBezTo>
                    <a:pt x="2129122" y="784833"/>
                    <a:pt x="2129122" y="784833"/>
                    <a:pt x="2133728" y="784833"/>
                  </a:cubicBezTo>
                  <a:cubicBezTo>
                    <a:pt x="2133728" y="784833"/>
                    <a:pt x="2133728" y="784833"/>
                    <a:pt x="2138334" y="784833"/>
                  </a:cubicBezTo>
                  <a:cubicBezTo>
                    <a:pt x="2138334" y="784833"/>
                    <a:pt x="2138334" y="784833"/>
                    <a:pt x="2138334" y="780184"/>
                  </a:cubicBezTo>
                  <a:cubicBezTo>
                    <a:pt x="2138334" y="780184"/>
                    <a:pt x="2138334" y="780184"/>
                    <a:pt x="2142940" y="780184"/>
                  </a:cubicBezTo>
                  <a:cubicBezTo>
                    <a:pt x="2142940" y="780184"/>
                    <a:pt x="2142940" y="780184"/>
                    <a:pt x="2147546" y="780184"/>
                  </a:cubicBezTo>
                  <a:cubicBezTo>
                    <a:pt x="2147546" y="780184"/>
                    <a:pt x="2147546" y="780184"/>
                    <a:pt x="2152152" y="780184"/>
                  </a:cubicBezTo>
                  <a:cubicBezTo>
                    <a:pt x="2152152" y="780184"/>
                    <a:pt x="2152152" y="780184"/>
                    <a:pt x="2161364" y="780184"/>
                  </a:cubicBezTo>
                  <a:cubicBezTo>
                    <a:pt x="2161364" y="780184"/>
                    <a:pt x="2161364" y="780184"/>
                    <a:pt x="2161364" y="775536"/>
                  </a:cubicBezTo>
                  <a:cubicBezTo>
                    <a:pt x="2161364" y="775536"/>
                    <a:pt x="2161364" y="775536"/>
                    <a:pt x="2165970" y="775536"/>
                  </a:cubicBezTo>
                  <a:cubicBezTo>
                    <a:pt x="2165970" y="775536"/>
                    <a:pt x="2165970" y="775536"/>
                    <a:pt x="2170576" y="775536"/>
                  </a:cubicBezTo>
                  <a:cubicBezTo>
                    <a:pt x="2170576" y="775536"/>
                    <a:pt x="2170576" y="775536"/>
                    <a:pt x="2170576" y="770888"/>
                  </a:cubicBezTo>
                  <a:cubicBezTo>
                    <a:pt x="2170576" y="770888"/>
                    <a:pt x="2170576" y="770888"/>
                    <a:pt x="2179789" y="770888"/>
                  </a:cubicBezTo>
                  <a:cubicBezTo>
                    <a:pt x="2179789" y="770888"/>
                    <a:pt x="2179789" y="770888"/>
                    <a:pt x="2184395" y="770888"/>
                  </a:cubicBezTo>
                  <a:cubicBezTo>
                    <a:pt x="2184395" y="770888"/>
                    <a:pt x="2184395" y="770888"/>
                    <a:pt x="2184395" y="766239"/>
                  </a:cubicBezTo>
                  <a:cubicBezTo>
                    <a:pt x="2184395" y="766239"/>
                    <a:pt x="2184395" y="766239"/>
                    <a:pt x="2189001" y="766239"/>
                  </a:cubicBezTo>
                  <a:cubicBezTo>
                    <a:pt x="2189001" y="766239"/>
                    <a:pt x="2189001" y="766239"/>
                    <a:pt x="2193607" y="766239"/>
                  </a:cubicBezTo>
                  <a:cubicBezTo>
                    <a:pt x="2193607" y="766239"/>
                    <a:pt x="2193607" y="766239"/>
                    <a:pt x="2198213" y="766239"/>
                  </a:cubicBezTo>
                  <a:cubicBezTo>
                    <a:pt x="2202819" y="766239"/>
                    <a:pt x="2202819" y="766239"/>
                    <a:pt x="2202819" y="766239"/>
                  </a:cubicBezTo>
                  <a:cubicBezTo>
                    <a:pt x="2202819" y="766239"/>
                    <a:pt x="2202819" y="766239"/>
                    <a:pt x="2202819" y="761591"/>
                  </a:cubicBezTo>
                  <a:cubicBezTo>
                    <a:pt x="2202819" y="761591"/>
                    <a:pt x="2202819" y="761591"/>
                    <a:pt x="2207425" y="761591"/>
                  </a:cubicBezTo>
                  <a:cubicBezTo>
                    <a:pt x="2207425" y="761591"/>
                    <a:pt x="2207425" y="761591"/>
                    <a:pt x="2212031" y="761591"/>
                  </a:cubicBezTo>
                  <a:cubicBezTo>
                    <a:pt x="2212031" y="761591"/>
                    <a:pt x="2212031" y="761591"/>
                    <a:pt x="2216637" y="761591"/>
                  </a:cubicBezTo>
                  <a:cubicBezTo>
                    <a:pt x="2216637" y="761591"/>
                    <a:pt x="2216637" y="761591"/>
                    <a:pt x="2216637" y="756942"/>
                  </a:cubicBezTo>
                  <a:cubicBezTo>
                    <a:pt x="2216637" y="756942"/>
                    <a:pt x="2216637" y="756942"/>
                    <a:pt x="2221243" y="756942"/>
                  </a:cubicBezTo>
                  <a:cubicBezTo>
                    <a:pt x="2221243" y="756942"/>
                    <a:pt x="2221243" y="756942"/>
                    <a:pt x="2225849" y="756942"/>
                  </a:cubicBezTo>
                  <a:cubicBezTo>
                    <a:pt x="2225849" y="756942"/>
                    <a:pt x="2225849" y="756942"/>
                    <a:pt x="2235061" y="756942"/>
                  </a:cubicBezTo>
                  <a:cubicBezTo>
                    <a:pt x="2235061" y="752294"/>
                    <a:pt x="2235061" y="752294"/>
                    <a:pt x="2235061" y="752294"/>
                  </a:cubicBezTo>
                  <a:cubicBezTo>
                    <a:pt x="2235061" y="752294"/>
                    <a:pt x="2235061" y="752294"/>
                    <a:pt x="2239667" y="752294"/>
                  </a:cubicBezTo>
                  <a:cubicBezTo>
                    <a:pt x="2239667" y="752294"/>
                    <a:pt x="2239667" y="752294"/>
                    <a:pt x="2244273" y="752294"/>
                  </a:cubicBezTo>
                  <a:cubicBezTo>
                    <a:pt x="2248879" y="752294"/>
                    <a:pt x="2248879" y="752294"/>
                    <a:pt x="2248879" y="752294"/>
                  </a:cubicBezTo>
                  <a:cubicBezTo>
                    <a:pt x="2248879" y="752294"/>
                    <a:pt x="2248879" y="752294"/>
                    <a:pt x="2253485" y="752294"/>
                  </a:cubicBezTo>
                  <a:cubicBezTo>
                    <a:pt x="2253485" y="752294"/>
                    <a:pt x="2253485" y="752294"/>
                    <a:pt x="2253485" y="747646"/>
                  </a:cubicBezTo>
                  <a:cubicBezTo>
                    <a:pt x="2253485" y="747646"/>
                    <a:pt x="2253485" y="747646"/>
                    <a:pt x="2258091" y="747646"/>
                  </a:cubicBezTo>
                  <a:cubicBezTo>
                    <a:pt x="2258091" y="747646"/>
                    <a:pt x="2258091" y="747646"/>
                    <a:pt x="2262697" y="747646"/>
                  </a:cubicBezTo>
                  <a:cubicBezTo>
                    <a:pt x="2262697" y="747646"/>
                    <a:pt x="2262697" y="747646"/>
                    <a:pt x="2267304" y="747646"/>
                  </a:cubicBezTo>
                  <a:cubicBezTo>
                    <a:pt x="2267304" y="747646"/>
                    <a:pt x="2267304" y="747646"/>
                    <a:pt x="2267304" y="742997"/>
                  </a:cubicBezTo>
                  <a:cubicBezTo>
                    <a:pt x="2267304" y="742997"/>
                    <a:pt x="2267304" y="742997"/>
                    <a:pt x="2271910" y="742997"/>
                  </a:cubicBezTo>
                  <a:cubicBezTo>
                    <a:pt x="2271910" y="747646"/>
                    <a:pt x="2271910" y="747646"/>
                    <a:pt x="2271910" y="747646"/>
                  </a:cubicBezTo>
                  <a:cubicBezTo>
                    <a:pt x="2271910" y="747646"/>
                    <a:pt x="2271910" y="747646"/>
                    <a:pt x="2276516" y="747646"/>
                  </a:cubicBezTo>
                  <a:cubicBezTo>
                    <a:pt x="2276516" y="747646"/>
                    <a:pt x="2276516" y="747646"/>
                    <a:pt x="2276516" y="742997"/>
                  </a:cubicBezTo>
                  <a:cubicBezTo>
                    <a:pt x="2276516" y="742997"/>
                    <a:pt x="2276516" y="742997"/>
                    <a:pt x="2281122" y="742997"/>
                  </a:cubicBezTo>
                  <a:cubicBezTo>
                    <a:pt x="2281122" y="742997"/>
                    <a:pt x="2281122" y="742997"/>
                    <a:pt x="2290334" y="742997"/>
                  </a:cubicBezTo>
                  <a:cubicBezTo>
                    <a:pt x="2290334" y="738349"/>
                    <a:pt x="2290334" y="738349"/>
                    <a:pt x="2290334" y="738349"/>
                  </a:cubicBezTo>
                  <a:cubicBezTo>
                    <a:pt x="2290334" y="738349"/>
                    <a:pt x="2290334" y="738349"/>
                    <a:pt x="2294940" y="738349"/>
                  </a:cubicBezTo>
                  <a:cubicBezTo>
                    <a:pt x="2294940" y="738349"/>
                    <a:pt x="2294940" y="738349"/>
                    <a:pt x="2294940" y="733701"/>
                  </a:cubicBezTo>
                  <a:cubicBezTo>
                    <a:pt x="2294940" y="733701"/>
                    <a:pt x="2294940" y="733701"/>
                    <a:pt x="2299546" y="733701"/>
                  </a:cubicBezTo>
                  <a:cubicBezTo>
                    <a:pt x="2299546" y="733701"/>
                    <a:pt x="2299546" y="733701"/>
                    <a:pt x="2299546" y="729052"/>
                  </a:cubicBezTo>
                  <a:cubicBezTo>
                    <a:pt x="2299546" y="729052"/>
                    <a:pt x="2299546" y="729052"/>
                    <a:pt x="2299546" y="724404"/>
                  </a:cubicBezTo>
                  <a:cubicBezTo>
                    <a:pt x="2299546" y="724404"/>
                    <a:pt x="2299546" y="724404"/>
                    <a:pt x="2299546" y="719756"/>
                  </a:cubicBezTo>
                  <a:cubicBezTo>
                    <a:pt x="2299546" y="719756"/>
                    <a:pt x="2299546" y="719756"/>
                    <a:pt x="2304152" y="719756"/>
                  </a:cubicBezTo>
                  <a:cubicBezTo>
                    <a:pt x="2304152" y="719756"/>
                    <a:pt x="2304152" y="719756"/>
                    <a:pt x="2304152" y="715107"/>
                  </a:cubicBezTo>
                  <a:cubicBezTo>
                    <a:pt x="2304152" y="715107"/>
                    <a:pt x="2304152" y="715107"/>
                    <a:pt x="2304152" y="710459"/>
                  </a:cubicBezTo>
                  <a:cubicBezTo>
                    <a:pt x="2304152" y="710459"/>
                    <a:pt x="2304152" y="710459"/>
                    <a:pt x="2304152" y="705810"/>
                  </a:cubicBezTo>
                  <a:cubicBezTo>
                    <a:pt x="2304152" y="705810"/>
                    <a:pt x="2304152" y="705810"/>
                    <a:pt x="2308758" y="705810"/>
                  </a:cubicBezTo>
                  <a:cubicBezTo>
                    <a:pt x="2308758" y="705810"/>
                    <a:pt x="2308758" y="705810"/>
                    <a:pt x="2308758" y="701162"/>
                  </a:cubicBezTo>
                  <a:cubicBezTo>
                    <a:pt x="2308758" y="701162"/>
                    <a:pt x="2308758" y="701162"/>
                    <a:pt x="2308758" y="696514"/>
                  </a:cubicBezTo>
                  <a:cubicBezTo>
                    <a:pt x="2308758" y="696514"/>
                    <a:pt x="2308758" y="696514"/>
                    <a:pt x="2308758" y="691865"/>
                  </a:cubicBezTo>
                  <a:cubicBezTo>
                    <a:pt x="2313364" y="691865"/>
                    <a:pt x="2313364" y="691865"/>
                    <a:pt x="2313364" y="691865"/>
                  </a:cubicBezTo>
                  <a:cubicBezTo>
                    <a:pt x="2313364" y="691865"/>
                    <a:pt x="2313364" y="691865"/>
                    <a:pt x="2313364" y="687217"/>
                  </a:cubicBezTo>
                  <a:cubicBezTo>
                    <a:pt x="2313364" y="687217"/>
                    <a:pt x="2313364" y="687217"/>
                    <a:pt x="2313364" y="682569"/>
                  </a:cubicBezTo>
                  <a:cubicBezTo>
                    <a:pt x="2313364" y="682569"/>
                    <a:pt x="2313364" y="682569"/>
                    <a:pt x="2313364" y="677920"/>
                  </a:cubicBezTo>
                  <a:cubicBezTo>
                    <a:pt x="2313364" y="677920"/>
                    <a:pt x="2313364" y="677920"/>
                    <a:pt x="2313364" y="673272"/>
                  </a:cubicBezTo>
                  <a:cubicBezTo>
                    <a:pt x="2317970" y="673272"/>
                    <a:pt x="2317970" y="673272"/>
                    <a:pt x="2317970" y="673272"/>
                  </a:cubicBezTo>
                  <a:cubicBezTo>
                    <a:pt x="2317970" y="673272"/>
                    <a:pt x="2317970" y="673272"/>
                    <a:pt x="2317970" y="668624"/>
                  </a:cubicBezTo>
                  <a:cubicBezTo>
                    <a:pt x="2317970" y="668624"/>
                    <a:pt x="2317970" y="668624"/>
                    <a:pt x="2317970" y="663975"/>
                  </a:cubicBezTo>
                  <a:cubicBezTo>
                    <a:pt x="2317970" y="663975"/>
                    <a:pt x="2317970" y="663975"/>
                    <a:pt x="2322576" y="663975"/>
                  </a:cubicBezTo>
                  <a:cubicBezTo>
                    <a:pt x="2322576" y="663975"/>
                    <a:pt x="2322576" y="663975"/>
                    <a:pt x="2322576" y="659327"/>
                  </a:cubicBezTo>
                  <a:cubicBezTo>
                    <a:pt x="2322576" y="659327"/>
                    <a:pt x="2322576" y="659327"/>
                    <a:pt x="2322576" y="654678"/>
                  </a:cubicBezTo>
                  <a:cubicBezTo>
                    <a:pt x="2322576" y="654678"/>
                    <a:pt x="2322576" y="654678"/>
                    <a:pt x="2322576" y="650030"/>
                  </a:cubicBezTo>
                  <a:cubicBezTo>
                    <a:pt x="2322576" y="650030"/>
                    <a:pt x="2322576" y="650030"/>
                    <a:pt x="2327182" y="650030"/>
                  </a:cubicBezTo>
                  <a:cubicBezTo>
                    <a:pt x="2327182" y="650030"/>
                    <a:pt x="2327182" y="650030"/>
                    <a:pt x="2327182" y="645382"/>
                  </a:cubicBezTo>
                  <a:cubicBezTo>
                    <a:pt x="2327182" y="645382"/>
                    <a:pt x="2327182" y="645382"/>
                    <a:pt x="2327182" y="640733"/>
                  </a:cubicBezTo>
                  <a:cubicBezTo>
                    <a:pt x="2327182" y="640733"/>
                    <a:pt x="2327182" y="640733"/>
                    <a:pt x="2327182" y="636085"/>
                  </a:cubicBezTo>
                  <a:cubicBezTo>
                    <a:pt x="2331788" y="636085"/>
                    <a:pt x="2331788" y="636085"/>
                    <a:pt x="2331788" y="636085"/>
                  </a:cubicBezTo>
                  <a:cubicBezTo>
                    <a:pt x="2331788" y="636085"/>
                    <a:pt x="2331788" y="636085"/>
                    <a:pt x="2331788" y="631437"/>
                  </a:cubicBezTo>
                  <a:cubicBezTo>
                    <a:pt x="2331788" y="631437"/>
                    <a:pt x="2331788" y="631437"/>
                    <a:pt x="2331788" y="626788"/>
                  </a:cubicBezTo>
                  <a:cubicBezTo>
                    <a:pt x="2336394" y="626788"/>
                    <a:pt x="2336394" y="626788"/>
                    <a:pt x="2336394" y="626788"/>
                  </a:cubicBezTo>
                  <a:cubicBezTo>
                    <a:pt x="2336394" y="626788"/>
                    <a:pt x="2336394" y="626788"/>
                    <a:pt x="2336394" y="622140"/>
                  </a:cubicBezTo>
                  <a:cubicBezTo>
                    <a:pt x="2336394" y="622140"/>
                    <a:pt x="2336394" y="622140"/>
                    <a:pt x="2336394" y="617491"/>
                  </a:cubicBezTo>
                  <a:cubicBezTo>
                    <a:pt x="2336394" y="617491"/>
                    <a:pt x="2336394" y="617491"/>
                    <a:pt x="2336394" y="612843"/>
                  </a:cubicBezTo>
                  <a:cubicBezTo>
                    <a:pt x="2341000" y="612843"/>
                    <a:pt x="2341000" y="612843"/>
                    <a:pt x="2341000" y="612843"/>
                  </a:cubicBezTo>
                  <a:cubicBezTo>
                    <a:pt x="2341000" y="612843"/>
                    <a:pt x="2341000" y="612843"/>
                    <a:pt x="2341000" y="608195"/>
                  </a:cubicBezTo>
                  <a:cubicBezTo>
                    <a:pt x="2341000" y="608195"/>
                    <a:pt x="2341000" y="608195"/>
                    <a:pt x="2341000" y="603546"/>
                  </a:cubicBezTo>
                  <a:cubicBezTo>
                    <a:pt x="2341000" y="603546"/>
                    <a:pt x="2341000" y="603546"/>
                    <a:pt x="2341000" y="598898"/>
                  </a:cubicBezTo>
                  <a:cubicBezTo>
                    <a:pt x="2341000" y="598898"/>
                    <a:pt x="2341000" y="598898"/>
                    <a:pt x="2345606" y="598898"/>
                  </a:cubicBezTo>
                  <a:cubicBezTo>
                    <a:pt x="2345606" y="598898"/>
                    <a:pt x="2345606" y="598898"/>
                    <a:pt x="2345606" y="594250"/>
                  </a:cubicBezTo>
                  <a:cubicBezTo>
                    <a:pt x="2345606" y="594250"/>
                    <a:pt x="2345606" y="594250"/>
                    <a:pt x="2345606" y="589601"/>
                  </a:cubicBezTo>
                  <a:cubicBezTo>
                    <a:pt x="2345606" y="589601"/>
                    <a:pt x="2345606" y="589601"/>
                    <a:pt x="2350212" y="589601"/>
                  </a:cubicBezTo>
                  <a:cubicBezTo>
                    <a:pt x="2350212" y="589601"/>
                    <a:pt x="2350212" y="589601"/>
                    <a:pt x="2350212" y="584953"/>
                  </a:cubicBezTo>
                  <a:cubicBezTo>
                    <a:pt x="2350212" y="584953"/>
                    <a:pt x="2350212" y="584953"/>
                    <a:pt x="2350212" y="580305"/>
                  </a:cubicBezTo>
                  <a:cubicBezTo>
                    <a:pt x="2350212" y="580305"/>
                    <a:pt x="2350212" y="580305"/>
                    <a:pt x="2350212" y="575656"/>
                  </a:cubicBezTo>
                  <a:cubicBezTo>
                    <a:pt x="2350212" y="575656"/>
                    <a:pt x="2350212" y="575656"/>
                    <a:pt x="2354819" y="575656"/>
                  </a:cubicBezTo>
                  <a:cubicBezTo>
                    <a:pt x="2354819" y="575656"/>
                    <a:pt x="2354819" y="575656"/>
                    <a:pt x="2354819" y="571008"/>
                  </a:cubicBezTo>
                  <a:cubicBezTo>
                    <a:pt x="2354819" y="571008"/>
                    <a:pt x="2354819" y="571008"/>
                    <a:pt x="2354819" y="566359"/>
                  </a:cubicBezTo>
                  <a:cubicBezTo>
                    <a:pt x="2354819" y="566359"/>
                    <a:pt x="2354819" y="566359"/>
                    <a:pt x="2354819" y="561711"/>
                  </a:cubicBezTo>
                  <a:cubicBezTo>
                    <a:pt x="2354819" y="561711"/>
                    <a:pt x="2354819" y="561711"/>
                    <a:pt x="2354819" y="557063"/>
                  </a:cubicBezTo>
                  <a:cubicBezTo>
                    <a:pt x="2354819" y="557063"/>
                    <a:pt x="2354819" y="557063"/>
                    <a:pt x="2354819" y="552414"/>
                  </a:cubicBezTo>
                  <a:cubicBezTo>
                    <a:pt x="2354819" y="552414"/>
                    <a:pt x="2354819" y="552414"/>
                    <a:pt x="2354819" y="543118"/>
                  </a:cubicBezTo>
                  <a:cubicBezTo>
                    <a:pt x="2354819" y="543118"/>
                    <a:pt x="2354819" y="543118"/>
                    <a:pt x="2354819" y="538469"/>
                  </a:cubicBezTo>
                  <a:cubicBezTo>
                    <a:pt x="2354819" y="538469"/>
                    <a:pt x="2354819" y="538469"/>
                    <a:pt x="2354819" y="533821"/>
                  </a:cubicBezTo>
                  <a:cubicBezTo>
                    <a:pt x="2354819" y="533821"/>
                    <a:pt x="2354819" y="529173"/>
                    <a:pt x="2354819" y="529173"/>
                  </a:cubicBezTo>
                  <a:cubicBezTo>
                    <a:pt x="2350212" y="529173"/>
                    <a:pt x="2350212" y="529173"/>
                    <a:pt x="2350212" y="529173"/>
                  </a:cubicBezTo>
                  <a:cubicBezTo>
                    <a:pt x="2350212" y="529173"/>
                    <a:pt x="2350212" y="529173"/>
                    <a:pt x="2350212" y="524524"/>
                  </a:cubicBezTo>
                  <a:cubicBezTo>
                    <a:pt x="2345606" y="524524"/>
                    <a:pt x="2345606" y="524524"/>
                    <a:pt x="2345606" y="524524"/>
                  </a:cubicBezTo>
                  <a:cubicBezTo>
                    <a:pt x="2345606" y="524524"/>
                    <a:pt x="2345606" y="524524"/>
                    <a:pt x="2345606" y="519876"/>
                  </a:cubicBezTo>
                  <a:cubicBezTo>
                    <a:pt x="2345606" y="519876"/>
                    <a:pt x="2345606" y="519876"/>
                    <a:pt x="2345606" y="515227"/>
                  </a:cubicBezTo>
                  <a:cubicBezTo>
                    <a:pt x="2345606" y="515227"/>
                    <a:pt x="2345606" y="515227"/>
                    <a:pt x="2341000" y="515227"/>
                  </a:cubicBezTo>
                  <a:cubicBezTo>
                    <a:pt x="2341000" y="515227"/>
                    <a:pt x="2341000" y="515227"/>
                    <a:pt x="2341000" y="510579"/>
                  </a:cubicBezTo>
                  <a:cubicBezTo>
                    <a:pt x="2341000" y="510579"/>
                    <a:pt x="2341000" y="510579"/>
                    <a:pt x="2336394" y="510579"/>
                  </a:cubicBezTo>
                  <a:cubicBezTo>
                    <a:pt x="2336394" y="510579"/>
                    <a:pt x="2336394" y="510579"/>
                    <a:pt x="2331788" y="510579"/>
                  </a:cubicBezTo>
                  <a:cubicBezTo>
                    <a:pt x="2331788" y="510579"/>
                    <a:pt x="2331788" y="510579"/>
                    <a:pt x="2331788" y="505931"/>
                  </a:cubicBezTo>
                  <a:cubicBezTo>
                    <a:pt x="2331788" y="505931"/>
                    <a:pt x="2331788" y="505931"/>
                    <a:pt x="2331788" y="501282"/>
                  </a:cubicBezTo>
                  <a:cubicBezTo>
                    <a:pt x="2336394" y="501282"/>
                    <a:pt x="2336394" y="501282"/>
                    <a:pt x="2336394" y="501282"/>
                  </a:cubicBezTo>
                  <a:cubicBezTo>
                    <a:pt x="2336394" y="501282"/>
                    <a:pt x="2336394" y="501282"/>
                    <a:pt x="2336394" y="496634"/>
                  </a:cubicBezTo>
                  <a:cubicBezTo>
                    <a:pt x="2336394" y="496634"/>
                    <a:pt x="2336394" y="496634"/>
                    <a:pt x="2336394" y="491986"/>
                  </a:cubicBezTo>
                  <a:cubicBezTo>
                    <a:pt x="2336394" y="491986"/>
                    <a:pt x="2336394" y="491986"/>
                    <a:pt x="2336394" y="487337"/>
                  </a:cubicBezTo>
                  <a:cubicBezTo>
                    <a:pt x="2341000" y="487337"/>
                    <a:pt x="2341000" y="487337"/>
                    <a:pt x="2341000" y="487337"/>
                  </a:cubicBezTo>
                  <a:cubicBezTo>
                    <a:pt x="2341000" y="482689"/>
                    <a:pt x="2341000" y="482689"/>
                    <a:pt x="2341000" y="482689"/>
                  </a:cubicBezTo>
                  <a:cubicBezTo>
                    <a:pt x="2341000" y="482689"/>
                    <a:pt x="2341000" y="482689"/>
                    <a:pt x="2345606" y="482689"/>
                  </a:cubicBezTo>
                  <a:cubicBezTo>
                    <a:pt x="2345606" y="482689"/>
                    <a:pt x="2345606" y="482689"/>
                    <a:pt x="2345606" y="478040"/>
                  </a:cubicBezTo>
                  <a:cubicBezTo>
                    <a:pt x="2345606" y="478040"/>
                    <a:pt x="2345606" y="478040"/>
                    <a:pt x="2350212" y="478040"/>
                  </a:cubicBezTo>
                  <a:cubicBezTo>
                    <a:pt x="2350212" y="478040"/>
                    <a:pt x="2350212" y="478040"/>
                    <a:pt x="2354819" y="478040"/>
                  </a:cubicBezTo>
                  <a:cubicBezTo>
                    <a:pt x="2354819" y="478040"/>
                    <a:pt x="2354819" y="478040"/>
                    <a:pt x="2359425" y="478040"/>
                  </a:cubicBezTo>
                  <a:cubicBezTo>
                    <a:pt x="2359425" y="478040"/>
                    <a:pt x="2359425" y="478040"/>
                    <a:pt x="2359425" y="473392"/>
                  </a:cubicBezTo>
                  <a:close/>
                  <a:moveTo>
                    <a:pt x="4660031" y="450653"/>
                  </a:moveTo>
                  <a:cubicBezTo>
                    <a:pt x="4660031" y="450653"/>
                    <a:pt x="4660031" y="455286"/>
                    <a:pt x="4660031" y="455286"/>
                  </a:cubicBezTo>
                  <a:cubicBezTo>
                    <a:pt x="4664655" y="455286"/>
                    <a:pt x="4669278" y="450653"/>
                    <a:pt x="4669278" y="450653"/>
                  </a:cubicBezTo>
                  <a:cubicBezTo>
                    <a:pt x="4664655" y="450653"/>
                    <a:pt x="4664655" y="450653"/>
                    <a:pt x="4660031" y="450653"/>
                  </a:cubicBezTo>
                  <a:close/>
                  <a:moveTo>
                    <a:pt x="864552" y="446723"/>
                  </a:moveTo>
                  <a:lnTo>
                    <a:pt x="866775" y="446723"/>
                  </a:lnTo>
                  <a:lnTo>
                    <a:pt x="866775" y="448946"/>
                  </a:lnTo>
                  <a:lnTo>
                    <a:pt x="864552" y="448946"/>
                  </a:lnTo>
                  <a:close/>
                  <a:moveTo>
                    <a:pt x="4609173" y="446021"/>
                  </a:moveTo>
                  <a:cubicBezTo>
                    <a:pt x="4590680" y="450653"/>
                    <a:pt x="4581433" y="455286"/>
                    <a:pt x="4558316" y="464550"/>
                  </a:cubicBezTo>
                  <a:cubicBezTo>
                    <a:pt x="4549069" y="464550"/>
                    <a:pt x="4544445" y="469182"/>
                    <a:pt x="4535198" y="473814"/>
                  </a:cubicBezTo>
                  <a:cubicBezTo>
                    <a:pt x="4516705" y="478446"/>
                    <a:pt x="4502834" y="492343"/>
                    <a:pt x="4484340" y="496975"/>
                  </a:cubicBezTo>
                  <a:cubicBezTo>
                    <a:pt x="4479717" y="501607"/>
                    <a:pt x="4470470" y="501607"/>
                    <a:pt x="4465847" y="506239"/>
                  </a:cubicBezTo>
                  <a:cubicBezTo>
                    <a:pt x="4447353" y="510872"/>
                    <a:pt x="4424235" y="520136"/>
                    <a:pt x="4405742" y="529400"/>
                  </a:cubicBezTo>
                  <a:cubicBezTo>
                    <a:pt x="4396495" y="534032"/>
                    <a:pt x="4387248" y="538664"/>
                    <a:pt x="4378001" y="547929"/>
                  </a:cubicBezTo>
                  <a:cubicBezTo>
                    <a:pt x="4373378" y="552561"/>
                    <a:pt x="4373378" y="552561"/>
                    <a:pt x="4368754" y="552561"/>
                  </a:cubicBezTo>
                  <a:cubicBezTo>
                    <a:pt x="4364131" y="557193"/>
                    <a:pt x="4359507" y="561825"/>
                    <a:pt x="4354884" y="571090"/>
                  </a:cubicBezTo>
                  <a:cubicBezTo>
                    <a:pt x="4354884" y="571090"/>
                    <a:pt x="4354884" y="571090"/>
                    <a:pt x="4354884" y="566457"/>
                  </a:cubicBezTo>
                  <a:cubicBezTo>
                    <a:pt x="4354884" y="571090"/>
                    <a:pt x="4350260" y="571090"/>
                    <a:pt x="4350260" y="571090"/>
                  </a:cubicBezTo>
                  <a:cubicBezTo>
                    <a:pt x="4350260" y="571090"/>
                    <a:pt x="4350260" y="571090"/>
                    <a:pt x="4345637" y="566457"/>
                  </a:cubicBezTo>
                  <a:cubicBezTo>
                    <a:pt x="4336390" y="571090"/>
                    <a:pt x="4341013" y="580354"/>
                    <a:pt x="4327143" y="589618"/>
                  </a:cubicBezTo>
                  <a:cubicBezTo>
                    <a:pt x="4327143" y="594250"/>
                    <a:pt x="4327143" y="594250"/>
                    <a:pt x="4322520" y="598883"/>
                  </a:cubicBezTo>
                  <a:cubicBezTo>
                    <a:pt x="4322520" y="603515"/>
                    <a:pt x="4317896" y="603515"/>
                    <a:pt x="4313273" y="603515"/>
                  </a:cubicBezTo>
                  <a:cubicBezTo>
                    <a:pt x="4308649" y="603515"/>
                    <a:pt x="4308649" y="608147"/>
                    <a:pt x="4308649" y="612779"/>
                  </a:cubicBezTo>
                  <a:cubicBezTo>
                    <a:pt x="4304026" y="612779"/>
                    <a:pt x="4304026" y="617411"/>
                    <a:pt x="4304026" y="622043"/>
                  </a:cubicBezTo>
                  <a:cubicBezTo>
                    <a:pt x="4304026" y="622043"/>
                    <a:pt x="4304026" y="626675"/>
                    <a:pt x="4304026" y="626675"/>
                  </a:cubicBezTo>
                  <a:cubicBezTo>
                    <a:pt x="4304026" y="626675"/>
                    <a:pt x="4304026" y="626675"/>
                    <a:pt x="4299402" y="626675"/>
                  </a:cubicBezTo>
                  <a:cubicBezTo>
                    <a:pt x="4299402" y="626675"/>
                    <a:pt x="4285532" y="640572"/>
                    <a:pt x="4285532" y="640572"/>
                  </a:cubicBezTo>
                  <a:cubicBezTo>
                    <a:pt x="4280908" y="645204"/>
                    <a:pt x="4280908" y="654468"/>
                    <a:pt x="4276285" y="659101"/>
                  </a:cubicBezTo>
                  <a:cubicBezTo>
                    <a:pt x="4271662" y="659101"/>
                    <a:pt x="4267038" y="663733"/>
                    <a:pt x="4262415" y="668365"/>
                  </a:cubicBezTo>
                  <a:cubicBezTo>
                    <a:pt x="4262415" y="668365"/>
                    <a:pt x="4262415" y="668365"/>
                    <a:pt x="4267038" y="668365"/>
                  </a:cubicBezTo>
                  <a:cubicBezTo>
                    <a:pt x="4290155" y="659101"/>
                    <a:pt x="4308649" y="640572"/>
                    <a:pt x="4331766" y="631308"/>
                  </a:cubicBezTo>
                  <a:cubicBezTo>
                    <a:pt x="4341013" y="626675"/>
                    <a:pt x="4350260" y="622043"/>
                    <a:pt x="4359507" y="617411"/>
                  </a:cubicBezTo>
                  <a:cubicBezTo>
                    <a:pt x="4373378" y="612779"/>
                    <a:pt x="4396495" y="598883"/>
                    <a:pt x="4396495" y="598883"/>
                  </a:cubicBezTo>
                  <a:cubicBezTo>
                    <a:pt x="4405742" y="594250"/>
                    <a:pt x="4438106" y="580354"/>
                    <a:pt x="4438106" y="575722"/>
                  </a:cubicBezTo>
                  <a:cubicBezTo>
                    <a:pt x="4456600" y="561825"/>
                    <a:pt x="4484340" y="547929"/>
                    <a:pt x="4507458" y="534032"/>
                  </a:cubicBezTo>
                  <a:cubicBezTo>
                    <a:pt x="4512081" y="529400"/>
                    <a:pt x="4516705" y="529400"/>
                    <a:pt x="4525951" y="524768"/>
                  </a:cubicBezTo>
                  <a:cubicBezTo>
                    <a:pt x="4558316" y="506239"/>
                    <a:pt x="4590680" y="473814"/>
                    <a:pt x="4613797" y="446021"/>
                  </a:cubicBezTo>
                  <a:cubicBezTo>
                    <a:pt x="4613797" y="446021"/>
                    <a:pt x="4609173" y="446021"/>
                    <a:pt x="4609173" y="446021"/>
                  </a:cubicBezTo>
                  <a:close/>
                  <a:moveTo>
                    <a:pt x="865664" y="442278"/>
                  </a:moveTo>
                  <a:cubicBezTo>
                    <a:pt x="866278" y="442278"/>
                    <a:pt x="866776" y="442776"/>
                    <a:pt x="866776" y="443390"/>
                  </a:cubicBezTo>
                  <a:cubicBezTo>
                    <a:pt x="866776" y="444004"/>
                    <a:pt x="866278" y="444502"/>
                    <a:pt x="865664" y="444502"/>
                  </a:cubicBezTo>
                  <a:cubicBezTo>
                    <a:pt x="865049" y="444502"/>
                    <a:pt x="864552" y="444004"/>
                    <a:pt x="864552" y="443390"/>
                  </a:cubicBezTo>
                  <a:cubicBezTo>
                    <a:pt x="864552" y="442776"/>
                    <a:pt x="865049" y="442278"/>
                    <a:pt x="865664" y="442278"/>
                  </a:cubicBezTo>
                  <a:close/>
                  <a:moveTo>
                    <a:pt x="833436" y="424497"/>
                  </a:moveTo>
                  <a:lnTo>
                    <a:pt x="833436" y="424498"/>
                  </a:lnTo>
                  <a:lnTo>
                    <a:pt x="832971" y="424498"/>
                  </a:lnTo>
                  <a:lnTo>
                    <a:pt x="836560" y="428103"/>
                  </a:lnTo>
                  <a:lnTo>
                    <a:pt x="836560" y="426720"/>
                  </a:lnTo>
                  <a:lnTo>
                    <a:pt x="835659" y="426720"/>
                  </a:lnTo>
                  <a:close/>
                  <a:moveTo>
                    <a:pt x="655637" y="422275"/>
                  </a:moveTo>
                  <a:cubicBezTo>
                    <a:pt x="655637" y="426720"/>
                    <a:pt x="655637" y="426720"/>
                    <a:pt x="655637" y="426720"/>
                  </a:cubicBezTo>
                  <a:cubicBezTo>
                    <a:pt x="651192" y="426720"/>
                    <a:pt x="651192" y="426720"/>
                    <a:pt x="651192" y="426720"/>
                  </a:cubicBezTo>
                  <a:cubicBezTo>
                    <a:pt x="651192" y="426720"/>
                    <a:pt x="651192" y="422275"/>
                    <a:pt x="655637" y="422275"/>
                  </a:cubicBezTo>
                  <a:close/>
                  <a:moveTo>
                    <a:pt x="2254469" y="414311"/>
                  </a:moveTo>
                  <a:cubicBezTo>
                    <a:pt x="2254469" y="414311"/>
                    <a:pt x="2254469" y="414311"/>
                    <a:pt x="2254469" y="418957"/>
                  </a:cubicBezTo>
                  <a:cubicBezTo>
                    <a:pt x="2254469" y="418957"/>
                    <a:pt x="2254469" y="418957"/>
                    <a:pt x="2249853" y="418957"/>
                  </a:cubicBezTo>
                  <a:cubicBezTo>
                    <a:pt x="2249853" y="418957"/>
                    <a:pt x="2249853" y="418957"/>
                    <a:pt x="2249853" y="423602"/>
                  </a:cubicBezTo>
                  <a:cubicBezTo>
                    <a:pt x="2249853" y="423602"/>
                    <a:pt x="2249853" y="423602"/>
                    <a:pt x="2254469" y="423602"/>
                  </a:cubicBezTo>
                  <a:cubicBezTo>
                    <a:pt x="2254469" y="423602"/>
                    <a:pt x="2254469" y="423602"/>
                    <a:pt x="2254469" y="418957"/>
                  </a:cubicBezTo>
                  <a:cubicBezTo>
                    <a:pt x="2254469" y="418957"/>
                    <a:pt x="2254469" y="418957"/>
                    <a:pt x="2259085" y="418957"/>
                  </a:cubicBezTo>
                  <a:cubicBezTo>
                    <a:pt x="2259085" y="414311"/>
                    <a:pt x="2259085" y="414311"/>
                    <a:pt x="2259085" y="414311"/>
                  </a:cubicBezTo>
                  <a:cubicBezTo>
                    <a:pt x="2259085" y="414311"/>
                    <a:pt x="2259085" y="414311"/>
                    <a:pt x="2254469" y="414311"/>
                  </a:cubicBezTo>
                  <a:close/>
                  <a:moveTo>
                    <a:pt x="2240621" y="414311"/>
                  </a:moveTo>
                  <a:cubicBezTo>
                    <a:pt x="2240621" y="414311"/>
                    <a:pt x="2240621" y="414311"/>
                    <a:pt x="2240621" y="418957"/>
                  </a:cubicBezTo>
                  <a:cubicBezTo>
                    <a:pt x="2240621" y="418957"/>
                    <a:pt x="2240621" y="418957"/>
                    <a:pt x="2245237" y="418957"/>
                  </a:cubicBezTo>
                  <a:cubicBezTo>
                    <a:pt x="2245237" y="414311"/>
                    <a:pt x="2245237" y="414311"/>
                    <a:pt x="2245237" y="414311"/>
                  </a:cubicBezTo>
                  <a:cubicBezTo>
                    <a:pt x="2240621" y="414311"/>
                    <a:pt x="2240621" y="414311"/>
                    <a:pt x="2240621" y="414311"/>
                  </a:cubicBezTo>
                  <a:close/>
                  <a:moveTo>
                    <a:pt x="682306" y="413385"/>
                  </a:moveTo>
                  <a:lnTo>
                    <a:pt x="682306" y="414175"/>
                  </a:lnTo>
                  <a:lnTo>
                    <a:pt x="684038" y="414175"/>
                  </a:lnTo>
                  <a:lnTo>
                    <a:pt x="684038" y="413385"/>
                  </a:lnTo>
                  <a:close/>
                  <a:moveTo>
                    <a:pt x="808989" y="408940"/>
                  </a:moveTo>
                  <a:cubicBezTo>
                    <a:pt x="808989" y="408940"/>
                    <a:pt x="808989" y="408940"/>
                    <a:pt x="813434" y="408940"/>
                  </a:cubicBezTo>
                  <a:cubicBezTo>
                    <a:pt x="813434" y="413385"/>
                    <a:pt x="813434" y="413385"/>
                    <a:pt x="813434" y="413385"/>
                  </a:cubicBezTo>
                  <a:cubicBezTo>
                    <a:pt x="808989" y="413385"/>
                    <a:pt x="808989" y="413385"/>
                    <a:pt x="808989" y="413385"/>
                  </a:cubicBezTo>
                  <a:cubicBezTo>
                    <a:pt x="808989" y="413385"/>
                    <a:pt x="808989" y="413385"/>
                    <a:pt x="808989" y="408940"/>
                  </a:cubicBezTo>
                  <a:close/>
                  <a:moveTo>
                    <a:pt x="6511557" y="404433"/>
                  </a:moveTo>
                  <a:cubicBezTo>
                    <a:pt x="6516174" y="409082"/>
                    <a:pt x="6539262" y="409082"/>
                    <a:pt x="6548498" y="409082"/>
                  </a:cubicBezTo>
                  <a:cubicBezTo>
                    <a:pt x="6553115" y="413731"/>
                    <a:pt x="6566968" y="404433"/>
                    <a:pt x="6576203" y="418379"/>
                  </a:cubicBezTo>
                  <a:cubicBezTo>
                    <a:pt x="6576203" y="427677"/>
                    <a:pt x="6576203" y="436974"/>
                    <a:pt x="6580821" y="446271"/>
                  </a:cubicBezTo>
                  <a:cubicBezTo>
                    <a:pt x="6580821" y="446271"/>
                    <a:pt x="6580821" y="446271"/>
                    <a:pt x="6576203" y="450920"/>
                  </a:cubicBezTo>
                  <a:cubicBezTo>
                    <a:pt x="6571586" y="460217"/>
                    <a:pt x="6562351" y="469515"/>
                    <a:pt x="6557733" y="483461"/>
                  </a:cubicBezTo>
                  <a:cubicBezTo>
                    <a:pt x="6553115" y="483461"/>
                    <a:pt x="6548498" y="488109"/>
                    <a:pt x="6543880" y="488109"/>
                  </a:cubicBezTo>
                  <a:cubicBezTo>
                    <a:pt x="6516174" y="506704"/>
                    <a:pt x="6483851" y="520650"/>
                    <a:pt x="6451528" y="534596"/>
                  </a:cubicBezTo>
                  <a:cubicBezTo>
                    <a:pt x="6437675" y="534596"/>
                    <a:pt x="6423822" y="548542"/>
                    <a:pt x="6409969" y="553190"/>
                  </a:cubicBezTo>
                  <a:cubicBezTo>
                    <a:pt x="6409969" y="553190"/>
                    <a:pt x="6409969" y="553190"/>
                    <a:pt x="6405351" y="553190"/>
                  </a:cubicBezTo>
                  <a:cubicBezTo>
                    <a:pt x="6405351" y="553190"/>
                    <a:pt x="6409969" y="548542"/>
                    <a:pt x="6409969" y="548542"/>
                  </a:cubicBezTo>
                  <a:cubicBezTo>
                    <a:pt x="6400734" y="548542"/>
                    <a:pt x="6396116" y="553190"/>
                    <a:pt x="6386881" y="557839"/>
                  </a:cubicBezTo>
                  <a:cubicBezTo>
                    <a:pt x="6373028" y="562488"/>
                    <a:pt x="6354558" y="571785"/>
                    <a:pt x="6340705" y="576434"/>
                  </a:cubicBezTo>
                  <a:cubicBezTo>
                    <a:pt x="6331469" y="576434"/>
                    <a:pt x="6317617" y="581082"/>
                    <a:pt x="6312999" y="590380"/>
                  </a:cubicBezTo>
                  <a:cubicBezTo>
                    <a:pt x="6312999" y="590380"/>
                    <a:pt x="6331469" y="590380"/>
                    <a:pt x="6336087" y="590380"/>
                  </a:cubicBezTo>
                  <a:cubicBezTo>
                    <a:pt x="6354558" y="590380"/>
                    <a:pt x="6359175" y="590380"/>
                    <a:pt x="6368410" y="613623"/>
                  </a:cubicBezTo>
                  <a:cubicBezTo>
                    <a:pt x="6377646" y="622920"/>
                    <a:pt x="6363793" y="646164"/>
                    <a:pt x="6354558" y="660110"/>
                  </a:cubicBezTo>
                  <a:cubicBezTo>
                    <a:pt x="6349940" y="664758"/>
                    <a:pt x="6336087" y="674055"/>
                    <a:pt x="6331469" y="678704"/>
                  </a:cubicBezTo>
                  <a:cubicBezTo>
                    <a:pt x="6326852" y="683353"/>
                    <a:pt x="6326852" y="683353"/>
                    <a:pt x="6326852" y="683353"/>
                  </a:cubicBezTo>
                  <a:cubicBezTo>
                    <a:pt x="6322234" y="688001"/>
                    <a:pt x="6312999" y="692650"/>
                    <a:pt x="6308381" y="697299"/>
                  </a:cubicBezTo>
                  <a:cubicBezTo>
                    <a:pt x="6294529" y="701947"/>
                    <a:pt x="6285293" y="715893"/>
                    <a:pt x="6280676" y="720542"/>
                  </a:cubicBezTo>
                  <a:cubicBezTo>
                    <a:pt x="6280676" y="725191"/>
                    <a:pt x="6276058" y="729839"/>
                    <a:pt x="6271440" y="734488"/>
                  </a:cubicBezTo>
                  <a:cubicBezTo>
                    <a:pt x="6266823" y="739137"/>
                    <a:pt x="6262205" y="748434"/>
                    <a:pt x="6257587" y="757731"/>
                  </a:cubicBezTo>
                  <a:cubicBezTo>
                    <a:pt x="6257587" y="757731"/>
                    <a:pt x="6252970" y="757731"/>
                    <a:pt x="6252970" y="757731"/>
                  </a:cubicBezTo>
                  <a:cubicBezTo>
                    <a:pt x="6248352" y="767029"/>
                    <a:pt x="6262205" y="776326"/>
                    <a:pt x="6266823" y="790272"/>
                  </a:cubicBezTo>
                  <a:cubicBezTo>
                    <a:pt x="6271440" y="799569"/>
                    <a:pt x="6276058" y="799569"/>
                    <a:pt x="6285293" y="799569"/>
                  </a:cubicBezTo>
                  <a:cubicBezTo>
                    <a:pt x="6285293" y="799569"/>
                    <a:pt x="6285293" y="799569"/>
                    <a:pt x="6294529" y="799569"/>
                  </a:cubicBezTo>
                  <a:cubicBezTo>
                    <a:pt x="6312999" y="790272"/>
                    <a:pt x="6336087" y="794921"/>
                    <a:pt x="6354558" y="785623"/>
                  </a:cubicBezTo>
                  <a:cubicBezTo>
                    <a:pt x="6354558" y="780975"/>
                    <a:pt x="6359175" y="780975"/>
                    <a:pt x="6363793" y="780975"/>
                  </a:cubicBezTo>
                  <a:cubicBezTo>
                    <a:pt x="6377646" y="776326"/>
                    <a:pt x="6377646" y="776326"/>
                    <a:pt x="6382263" y="776326"/>
                  </a:cubicBezTo>
                  <a:cubicBezTo>
                    <a:pt x="6386881" y="771677"/>
                    <a:pt x="6391499" y="771677"/>
                    <a:pt x="6400734" y="776326"/>
                  </a:cubicBezTo>
                  <a:cubicBezTo>
                    <a:pt x="6400734" y="780975"/>
                    <a:pt x="6400734" y="780975"/>
                    <a:pt x="6405351" y="780975"/>
                  </a:cubicBezTo>
                  <a:cubicBezTo>
                    <a:pt x="6405351" y="785623"/>
                    <a:pt x="6405351" y="785623"/>
                    <a:pt x="6409969" y="794921"/>
                  </a:cubicBezTo>
                  <a:cubicBezTo>
                    <a:pt x="6414587" y="794921"/>
                    <a:pt x="6419204" y="794921"/>
                    <a:pt x="6428439" y="794921"/>
                  </a:cubicBezTo>
                  <a:cubicBezTo>
                    <a:pt x="6428439" y="799569"/>
                    <a:pt x="6428439" y="804218"/>
                    <a:pt x="6433057" y="804218"/>
                  </a:cubicBezTo>
                  <a:cubicBezTo>
                    <a:pt x="6433057" y="804218"/>
                    <a:pt x="6433057" y="804218"/>
                    <a:pt x="6433057" y="808867"/>
                  </a:cubicBezTo>
                  <a:cubicBezTo>
                    <a:pt x="6428439" y="813515"/>
                    <a:pt x="6423822" y="813515"/>
                    <a:pt x="6423822" y="822813"/>
                  </a:cubicBezTo>
                  <a:cubicBezTo>
                    <a:pt x="6419204" y="822813"/>
                    <a:pt x="6414587" y="822813"/>
                    <a:pt x="6419204" y="832110"/>
                  </a:cubicBezTo>
                  <a:cubicBezTo>
                    <a:pt x="6419204" y="836758"/>
                    <a:pt x="6428439" y="836758"/>
                    <a:pt x="6433057" y="841407"/>
                  </a:cubicBezTo>
                  <a:cubicBezTo>
                    <a:pt x="6433057" y="841407"/>
                    <a:pt x="6433057" y="846056"/>
                    <a:pt x="6433057" y="850704"/>
                  </a:cubicBezTo>
                  <a:cubicBezTo>
                    <a:pt x="6428439" y="855353"/>
                    <a:pt x="6419204" y="855353"/>
                    <a:pt x="6414587" y="860002"/>
                  </a:cubicBezTo>
                  <a:cubicBezTo>
                    <a:pt x="6405351" y="864650"/>
                    <a:pt x="6405351" y="864650"/>
                    <a:pt x="6391499" y="864650"/>
                  </a:cubicBezTo>
                  <a:cubicBezTo>
                    <a:pt x="6386881" y="869299"/>
                    <a:pt x="6386881" y="869299"/>
                    <a:pt x="6382263" y="873948"/>
                  </a:cubicBezTo>
                  <a:cubicBezTo>
                    <a:pt x="6368410" y="873948"/>
                    <a:pt x="6354558" y="883245"/>
                    <a:pt x="6345322" y="883245"/>
                  </a:cubicBezTo>
                  <a:cubicBezTo>
                    <a:pt x="6345322" y="887894"/>
                    <a:pt x="6340705" y="892542"/>
                    <a:pt x="6336087" y="892542"/>
                  </a:cubicBezTo>
                  <a:cubicBezTo>
                    <a:pt x="6336087" y="892542"/>
                    <a:pt x="6336087" y="897191"/>
                    <a:pt x="6336087" y="897191"/>
                  </a:cubicBezTo>
                  <a:cubicBezTo>
                    <a:pt x="6345322" y="901840"/>
                    <a:pt x="6345322" y="915786"/>
                    <a:pt x="6354558" y="925083"/>
                  </a:cubicBezTo>
                  <a:cubicBezTo>
                    <a:pt x="6363793" y="948326"/>
                    <a:pt x="6373028" y="971570"/>
                    <a:pt x="6373028" y="994813"/>
                  </a:cubicBezTo>
                  <a:cubicBezTo>
                    <a:pt x="6373028" y="1013407"/>
                    <a:pt x="6373028" y="1013407"/>
                    <a:pt x="6368410" y="1018056"/>
                  </a:cubicBezTo>
                  <a:cubicBezTo>
                    <a:pt x="6368410" y="1022705"/>
                    <a:pt x="6368410" y="1022705"/>
                    <a:pt x="6368410" y="1027353"/>
                  </a:cubicBezTo>
                  <a:cubicBezTo>
                    <a:pt x="6363793" y="1032002"/>
                    <a:pt x="6359175" y="1036651"/>
                    <a:pt x="6354558" y="1041299"/>
                  </a:cubicBezTo>
                  <a:cubicBezTo>
                    <a:pt x="6354558" y="1045948"/>
                    <a:pt x="6349940" y="1050597"/>
                    <a:pt x="6349940" y="1050597"/>
                  </a:cubicBezTo>
                  <a:cubicBezTo>
                    <a:pt x="6340705" y="1059894"/>
                    <a:pt x="6326852" y="1073840"/>
                    <a:pt x="6317617" y="1078489"/>
                  </a:cubicBezTo>
                  <a:cubicBezTo>
                    <a:pt x="6317617" y="1078489"/>
                    <a:pt x="6317617" y="1078489"/>
                    <a:pt x="6317617" y="1083137"/>
                  </a:cubicBezTo>
                  <a:cubicBezTo>
                    <a:pt x="6312999" y="1083137"/>
                    <a:pt x="6308381" y="1087786"/>
                    <a:pt x="6303764" y="1087786"/>
                  </a:cubicBezTo>
                  <a:cubicBezTo>
                    <a:pt x="6299146" y="1097083"/>
                    <a:pt x="6289911" y="1101732"/>
                    <a:pt x="6289911" y="1111029"/>
                  </a:cubicBezTo>
                  <a:cubicBezTo>
                    <a:pt x="6280676" y="1111029"/>
                    <a:pt x="6280676" y="1120327"/>
                    <a:pt x="6276058" y="1124975"/>
                  </a:cubicBezTo>
                  <a:cubicBezTo>
                    <a:pt x="6266823" y="1134273"/>
                    <a:pt x="6266823" y="1134273"/>
                    <a:pt x="6257587" y="1143570"/>
                  </a:cubicBezTo>
                  <a:cubicBezTo>
                    <a:pt x="6252970" y="1148219"/>
                    <a:pt x="6248352" y="1148219"/>
                    <a:pt x="6248352" y="1152867"/>
                  </a:cubicBezTo>
                  <a:cubicBezTo>
                    <a:pt x="6243735" y="1152867"/>
                    <a:pt x="6239117" y="1157516"/>
                    <a:pt x="6234499" y="1162165"/>
                  </a:cubicBezTo>
                  <a:cubicBezTo>
                    <a:pt x="6220647" y="1162165"/>
                    <a:pt x="6216029" y="1162165"/>
                    <a:pt x="6206794" y="1162165"/>
                  </a:cubicBezTo>
                  <a:cubicBezTo>
                    <a:pt x="6188323" y="1162165"/>
                    <a:pt x="6188323" y="1166813"/>
                    <a:pt x="6183706" y="1166813"/>
                  </a:cubicBezTo>
                  <a:cubicBezTo>
                    <a:pt x="6183706" y="1162165"/>
                    <a:pt x="6183706" y="1162165"/>
                    <a:pt x="6183706" y="1162165"/>
                  </a:cubicBezTo>
                  <a:cubicBezTo>
                    <a:pt x="6174470" y="1157516"/>
                    <a:pt x="6169853" y="1152867"/>
                    <a:pt x="6165235" y="1152867"/>
                  </a:cubicBezTo>
                  <a:cubicBezTo>
                    <a:pt x="6156000" y="1148219"/>
                    <a:pt x="6156000" y="1148219"/>
                    <a:pt x="6151382" y="1148219"/>
                  </a:cubicBezTo>
                  <a:cubicBezTo>
                    <a:pt x="6137529" y="1143570"/>
                    <a:pt x="6123677" y="1143570"/>
                    <a:pt x="6114441" y="1138921"/>
                  </a:cubicBezTo>
                  <a:lnTo>
                    <a:pt x="6119059" y="1138921"/>
                  </a:lnTo>
                  <a:cubicBezTo>
                    <a:pt x="6123677" y="1138921"/>
                    <a:pt x="6128294" y="1138921"/>
                    <a:pt x="6128294" y="1138921"/>
                  </a:cubicBezTo>
                  <a:cubicBezTo>
                    <a:pt x="6132912" y="1138921"/>
                    <a:pt x="6146765" y="1138921"/>
                    <a:pt x="6151382" y="1138921"/>
                  </a:cubicBezTo>
                  <a:cubicBezTo>
                    <a:pt x="6146765" y="1134273"/>
                    <a:pt x="6142147" y="1134273"/>
                    <a:pt x="6137529" y="1134273"/>
                  </a:cubicBezTo>
                  <a:cubicBezTo>
                    <a:pt x="6132912" y="1129624"/>
                    <a:pt x="6137529" y="1129624"/>
                    <a:pt x="6132912" y="1129624"/>
                  </a:cubicBezTo>
                  <a:cubicBezTo>
                    <a:pt x="6128294" y="1129624"/>
                    <a:pt x="6128294" y="1129624"/>
                    <a:pt x="6128294" y="1129624"/>
                  </a:cubicBezTo>
                  <a:cubicBezTo>
                    <a:pt x="6128294" y="1129624"/>
                    <a:pt x="6128294" y="1129624"/>
                    <a:pt x="6128294" y="1124975"/>
                  </a:cubicBezTo>
                  <a:cubicBezTo>
                    <a:pt x="6123677" y="1129624"/>
                    <a:pt x="6123677" y="1129624"/>
                    <a:pt x="6119059" y="1129624"/>
                  </a:cubicBezTo>
                  <a:cubicBezTo>
                    <a:pt x="6119059" y="1124975"/>
                    <a:pt x="6119059" y="1124975"/>
                    <a:pt x="6119059" y="1120327"/>
                  </a:cubicBezTo>
                  <a:cubicBezTo>
                    <a:pt x="6114441" y="1120327"/>
                    <a:pt x="6109824" y="1120327"/>
                    <a:pt x="6100588" y="1120327"/>
                  </a:cubicBezTo>
                  <a:cubicBezTo>
                    <a:pt x="6095971" y="1106381"/>
                    <a:pt x="6086735" y="1111029"/>
                    <a:pt x="6077500" y="1106381"/>
                  </a:cubicBezTo>
                  <a:cubicBezTo>
                    <a:pt x="6063647" y="1101732"/>
                    <a:pt x="6049795" y="1097083"/>
                    <a:pt x="6035942" y="1092435"/>
                  </a:cubicBezTo>
                  <a:cubicBezTo>
                    <a:pt x="6035942" y="1092435"/>
                    <a:pt x="6035942" y="1092435"/>
                    <a:pt x="6040559" y="1092435"/>
                  </a:cubicBezTo>
                  <a:cubicBezTo>
                    <a:pt x="6040559" y="1092435"/>
                    <a:pt x="6040559" y="1092435"/>
                    <a:pt x="6049795" y="1092435"/>
                  </a:cubicBezTo>
                  <a:cubicBezTo>
                    <a:pt x="6045177" y="1083137"/>
                    <a:pt x="6040559" y="1083137"/>
                    <a:pt x="6035942" y="1083137"/>
                  </a:cubicBezTo>
                  <a:cubicBezTo>
                    <a:pt x="6035942" y="1083137"/>
                    <a:pt x="6035942" y="1078489"/>
                    <a:pt x="6035942" y="1078489"/>
                  </a:cubicBezTo>
                  <a:cubicBezTo>
                    <a:pt x="6045177" y="1078489"/>
                    <a:pt x="6045177" y="1078489"/>
                    <a:pt x="6045177" y="1078489"/>
                  </a:cubicBezTo>
                  <a:cubicBezTo>
                    <a:pt x="6040559" y="1078489"/>
                    <a:pt x="6035942" y="1073840"/>
                    <a:pt x="6031324" y="1073840"/>
                  </a:cubicBezTo>
                  <a:cubicBezTo>
                    <a:pt x="6031324" y="1073840"/>
                    <a:pt x="6031324" y="1073840"/>
                    <a:pt x="6031324" y="1069191"/>
                  </a:cubicBezTo>
                  <a:cubicBezTo>
                    <a:pt x="6031324" y="1069191"/>
                    <a:pt x="6031324" y="1069191"/>
                    <a:pt x="6035942" y="1069191"/>
                  </a:cubicBezTo>
                  <a:cubicBezTo>
                    <a:pt x="6022089" y="1059894"/>
                    <a:pt x="5994383" y="1069191"/>
                    <a:pt x="5985148" y="1064543"/>
                  </a:cubicBezTo>
                  <a:cubicBezTo>
                    <a:pt x="5989765" y="1059894"/>
                    <a:pt x="6026706" y="1064543"/>
                    <a:pt x="6031324" y="1064543"/>
                  </a:cubicBezTo>
                  <a:cubicBezTo>
                    <a:pt x="6049795" y="1064543"/>
                    <a:pt x="6063647" y="1069191"/>
                    <a:pt x="6082118" y="1073840"/>
                  </a:cubicBezTo>
                  <a:cubicBezTo>
                    <a:pt x="6100588" y="1078489"/>
                    <a:pt x="6123677" y="1087786"/>
                    <a:pt x="6142147" y="1092435"/>
                  </a:cubicBezTo>
                  <a:cubicBezTo>
                    <a:pt x="6142147" y="1092435"/>
                    <a:pt x="6142147" y="1092435"/>
                    <a:pt x="6169853" y="1092435"/>
                  </a:cubicBezTo>
                  <a:cubicBezTo>
                    <a:pt x="6179088" y="1092435"/>
                    <a:pt x="6179088" y="1092435"/>
                    <a:pt x="6188323" y="1092435"/>
                  </a:cubicBezTo>
                  <a:cubicBezTo>
                    <a:pt x="6192941" y="1087786"/>
                    <a:pt x="6197558" y="1083137"/>
                    <a:pt x="6202176" y="1083137"/>
                  </a:cubicBezTo>
                  <a:cubicBezTo>
                    <a:pt x="6202176" y="1078489"/>
                    <a:pt x="6202176" y="1078489"/>
                    <a:pt x="6216029" y="1073840"/>
                  </a:cubicBezTo>
                  <a:cubicBezTo>
                    <a:pt x="6229882" y="1055245"/>
                    <a:pt x="6239117" y="1045948"/>
                    <a:pt x="6248352" y="1027353"/>
                  </a:cubicBezTo>
                  <a:cubicBezTo>
                    <a:pt x="6248352" y="1018056"/>
                    <a:pt x="6248352" y="1013407"/>
                    <a:pt x="6252970" y="1008759"/>
                  </a:cubicBezTo>
                  <a:cubicBezTo>
                    <a:pt x="6252970" y="980867"/>
                    <a:pt x="6248352" y="962272"/>
                    <a:pt x="6239117" y="939029"/>
                  </a:cubicBezTo>
                  <a:cubicBezTo>
                    <a:pt x="6239117" y="929732"/>
                    <a:pt x="6234499" y="920434"/>
                    <a:pt x="6234499" y="915786"/>
                  </a:cubicBezTo>
                  <a:cubicBezTo>
                    <a:pt x="6220647" y="915786"/>
                    <a:pt x="6197558" y="925083"/>
                    <a:pt x="6192941" y="929732"/>
                  </a:cubicBezTo>
                  <a:cubicBezTo>
                    <a:pt x="6174470" y="934380"/>
                    <a:pt x="6160617" y="939029"/>
                    <a:pt x="6146765" y="948326"/>
                  </a:cubicBezTo>
                  <a:cubicBezTo>
                    <a:pt x="6142147" y="952975"/>
                    <a:pt x="6137529" y="957624"/>
                    <a:pt x="6132912" y="962272"/>
                  </a:cubicBezTo>
                  <a:cubicBezTo>
                    <a:pt x="6123677" y="966921"/>
                    <a:pt x="6109824" y="976218"/>
                    <a:pt x="6100588" y="976218"/>
                  </a:cubicBezTo>
                  <a:cubicBezTo>
                    <a:pt x="6100588" y="985516"/>
                    <a:pt x="6054412" y="994813"/>
                    <a:pt x="6049795" y="994813"/>
                  </a:cubicBezTo>
                  <a:cubicBezTo>
                    <a:pt x="6031324" y="999461"/>
                    <a:pt x="6012854" y="1008759"/>
                    <a:pt x="5994383" y="1013407"/>
                  </a:cubicBezTo>
                  <a:cubicBezTo>
                    <a:pt x="5994383" y="1013407"/>
                    <a:pt x="5989765" y="1013407"/>
                    <a:pt x="5989765" y="1013407"/>
                  </a:cubicBezTo>
                  <a:cubicBezTo>
                    <a:pt x="5971295" y="1018056"/>
                    <a:pt x="5957442" y="1022705"/>
                    <a:pt x="5943589" y="1022705"/>
                  </a:cubicBezTo>
                  <a:cubicBezTo>
                    <a:pt x="5938972" y="1018056"/>
                    <a:pt x="5892795" y="1027353"/>
                    <a:pt x="5888178" y="1027353"/>
                  </a:cubicBezTo>
                  <a:cubicBezTo>
                    <a:pt x="5874325" y="1032002"/>
                    <a:pt x="5869707" y="1036651"/>
                    <a:pt x="5860472" y="1036651"/>
                  </a:cubicBezTo>
                  <a:cubicBezTo>
                    <a:pt x="5832766" y="1036651"/>
                    <a:pt x="5823531" y="1013407"/>
                    <a:pt x="5823531" y="999461"/>
                  </a:cubicBezTo>
                  <a:cubicBezTo>
                    <a:pt x="5832766" y="985516"/>
                    <a:pt x="5828149" y="990164"/>
                    <a:pt x="5846619" y="985516"/>
                  </a:cubicBezTo>
                  <a:cubicBezTo>
                    <a:pt x="5851237" y="985516"/>
                    <a:pt x="5860472" y="980867"/>
                    <a:pt x="5865090" y="980867"/>
                  </a:cubicBezTo>
                  <a:cubicBezTo>
                    <a:pt x="5865090" y="980867"/>
                    <a:pt x="5865090" y="980867"/>
                    <a:pt x="5865090" y="976218"/>
                  </a:cubicBezTo>
                  <a:cubicBezTo>
                    <a:pt x="5878943" y="971570"/>
                    <a:pt x="5892795" y="966921"/>
                    <a:pt x="5911266" y="957624"/>
                  </a:cubicBezTo>
                  <a:cubicBezTo>
                    <a:pt x="5920501" y="952975"/>
                    <a:pt x="5943589" y="939029"/>
                    <a:pt x="5957442" y="934380"/>
                  </a:cubicBezTo>
                  <a:cubicBezTo>
                    <a:pt x="5962060" y="934380"/>
                    <a:pt x="5962060" y="934380"/>
                    <a:pt x="5971295" y="925083"/>
                  </a:cubicBezTo>
                  <a:cubicBezTo>
                    <a:pt x="5980530" y="920434"/>
                    <a:pt x="5989765" y="915786"/>
                    <a:pt x="5999001" y="911137"/>
                  </a:cubicBezTo>
                  <a:cubicBezTo>
                    <a:pt x="6008236" y="901840"/>
                    <a:pt x="6026706" y="897191"/>
                    <a:pt x="6040559" y="892542"/>
                  </a:cubicBezTo>
                  <a:cubicBezTo>
                    <a:pt x="6063647" y="887894"/>
                    <a:pt x="6091353" y="878596"/>
                    <a:pt x="6114441" y="873948"/>
                  </a:cubicBezTo>
                  <a:cubicBezTo>
                    <a:pt x="6128294" y="864650"/>
                    <a:pt x="6146765" y="860002"/>
                    <a:pt x="6160617" y="855353"/>
                  </a:cubicBezTo>
                  <a:cubicBezTo>
                    <a:pt x="6165235" y="850704"/>
                    <a:pt x="6174470" y="846056"/>
                    <a:pt x="6179088" y="846056"/>
                  </a:cubicBezTo>
                  <a:cubicBezTo>
                    <a:pt x="6192941" y="841407"/>
                    <a:pt x="6202176" y="832110"/>
                    <a:pt x="6211411" y="832110"/>
                  </a:cubicBezTo>
                  <a:cubicBezTo>
                    <a:pt x="6211411" y="827461"/>
                    <a:pt x="6211411" y="827461"/>
                    <a:pt x="6211411" y="822813"/>
                  </a:cubicBezTo>
                  <a:cubicBezTo>
                    <a:pt x="6197558" y="808867"/>
                    <a:pt x="6197558" y="785623"/>
                    <a:pt x="6188323" y="771677"/>
                  </a:cubicBezTo>
                  <a:cubicBezTo>
                    <a:pt x="6188323" y="771677"/>
                    <a:pt x="6188323" y="771677"/>
                    <a:pt x="6188323" y="748434"/>
                  </a:cubicBezTo>
                  <a:cubicBezTo>
                    <a:pt x="6197558" y="729839"/>
                    <a:pt x="6211411" y="711245"/>
                    <a:pt x="6220647" y="692650"/>
                  </a:cubicBezTo>
                  <a:cubicBezTo>
                    <a:pt x="6229882" y="683353"/>
                    <a:pt x="6229882" y="683353"/>
                    <a:pt x="6229882" y="683353"/>
                  </a:cubicBezTo>
                  <a:cubicBezTo>
                    <a:pt x="6229882" y="683353"/>
                    <a:pt x="6225264" y="683353"/>
                    <a:pt x="6225264" y="678704"/>
                  </a:cubicBezTo>
                  <a:cubicBezTo>
                    <a:pt x="6225264" y="683353"/>
                    <a:pt x="6220647" y="688001"/>
                    <a:pt x="6216029" y="688001"/>
                  </a:cubicBezTo>
                  <a:cubicBezTo>
                    <a:pt x="6216029" y="692650"/>
                    <a:pt x="6211411" y="697299"/>
                    <a:pt x="6211411" y="697299"/>
                  </a:cubicBezTo>
                  <a:cubicBezTo>
                    <a:pt x="6211411" y="701947"/>
                    <a:pt x="6206794" y="701947"/>
                    <a:pt x="6206794" y="701947"/>
                  </a:cubicBezTo>
                  <a:cubicBezTo>
                    <a:pt x="6202176" y="706596"/>
                    <a:pt x="6183706" y="715893"/>
                    <a:pt x="6174470" y="715893"/>
                  </a:cubicBezTo>
                  <a:cubicBezTo>
                    <a:pt x="6151382" y="706596"/>
                    <a:pt x="6151382" y="706596"/>
                    <a:pt x="6146765" y="706596"/>
                  </a:cubicBezTo>
                  <a:cubicBezTo>
                    <a:pt x="6142147" y="711245"/>
                    <a:pt x="6142147" y="711245"/>
                    <a:pt x="6137529" y="711245"/>
                  </a:cubicBezTo>
                  <a:cubicBezTo>
                    <a:pt x="6123677" y="697299"/>
                    <a:pt x="6123677" y="697299"/>
                    <a:pt x="6123677" y="683353"/>
                  </a:cubicBezTo>
                  <a:cubicBezTo>
                    <a:pt x="6123677" y="683353"/>
                    <a:pt x="6128294" y="678704"/>
                    <a:pt x="6128294" y="678704"/>
                  </a:cubicBezTo>
                  <a:cubicBezTo>
                    <a:pt x="6128294" y="674055"/>
                    <a:pt x="6132912" y="669407"/>
                    <a:pt x="6132912" y="669407"/>
                  </a:cubicBezTo>
                  <a:cubicBezTo>
                    <a:pt x="6137529" y="655461"/>
                    <a:pt x="6146765" y="646164"/>
                    <a:pt x="6160617" y="632218"/>
                  </a:cubicBezTo>
                  <a:cubicBezTo>
                    <a:pt x="6160617" y="627569"/>
                    <a:pt x="6160617" y="632218"/>
                    <a:pt x="6165235" y="627569"/>
                  </a:cubicBezTo>
                  <a:cubicBezTo>
                    <a:pt x="6169853" y="618272"/>
                    <a:pt x="6174470" y="618272"/>
                    <a:pt x="6183706" y="613623"/>
                  </a:cubicBezTo>
                  <a:cubicBezTo>
                    <a:pt x="6192941" y="608974"/>
                    <a:pt x="6188323" y="608974"/>
                    <a:pt x="6197558" y="604326"/>
                  </a:cubicBezTo>
                  <a:cubicBezTo>
                    <a:pt x="6206794" y="599677"/>
                    <a:pt x="6206794" y="599677"/>
                    <a:pt x="6206794" y="599677"/>
                  </a:cubicBezTo>
                  <a:cubicBezTo>
                    <a:pt x="6216029" y="599677"/>
                    <a:pt x="6220647" y="595028"/>
                    <a:pt x="6234499" y="595028"/>
                  </a:cubicBezTo>
                  <a:cubicBezTo>
                    <a:pt x="6239117" y="595028"/>
                    <a:pt x="6248352" y="590380"/>
                    <a:pt x="6252970" y="590380"/>
                  </a:cubicBezTo>
                  <a:cubicBezTo>
                    <a:pt x="6262205" y="581082"/>
                    <a:pt x="6262205" y="581082"/>
                    <a:pt x="6262205" y="581082"/>
                  </a:cubicBezTo>
                  <a:cubicBezTo>
                    <a:pt x="6266823" y="581082"/>
                    <a:pt x="6271440" y="581082"/>
                    <a:pt x="6276058" y="576434"/>
                  </a:cubicBezTo>
                  <a:cubicBezTo>
                    <a:pt x="6317617" y="548542"/>
                    <a:pt x="6363793" y="529947"/>
                    <a:pt x="6405351" y="497406"/>
                  </a:cubicBezTo>
                  <a:cubicBezTo>
                    <a:pt x="6405351" y="497406"/>
                    <a:pt x="6405351" y="497406"/>
                    <a:pt x="6409969" y="497406"/>
                  </a:cubicBezTo>
                  <a:cubicBezTo>
                    <a:pt x="6419204" y="488109"/>
                    <a:pt x="6433057" y="478812"/>
                    <a:pt x="6437675" y="469515"/>
                  </a:cubicBezTo>
                  <a:cubicBezTo>
                    <a:pt x="6442292" y="469515"/>
                    <a:pt x="6451528" y="460217"/>
                    <a:pt x="6451528" y="455569"/>
                  </a:cubicBezTo>
                  <a:cubicBezTo>
                    <a:pt x="6428439" y="455569"/>
                    <a:pt x="6405351" y="460217"/>
                    <a:pt x="6386881" y="464866"/>
                  </a:cubicBezTo>
                  <a:cubicBezTo>
                    <a:pt x="6382263" y="469515"/>
                    <a:pt x="6377646" y="469515"/>
                    <a:pt x="6345322" y="478812"/>
                  </a:cubicBezTo>
                  <a:cubicBezTo>
                    <a:pt x="6331469" y="483461"/>
                    <a:pt x="6317617" y="488109"/>
                    <a:pt x="6303764" y="492758"/>
                  </a:cubicBezTo>
                  <a:cubicBezTo>
                    <a:pt x="6294529" y="492758"/>
                    <a:pt x="6294529" y="492758"/>
                    <a:pt x="6289911" y="497406"/>
                  </a:cubicBezTo>
                  <a:cubicBezTo>
                    <a:pt x="6220647" y="520650"/>
                    <a:pt x="6142147" y="581082"/>
                    <a:pt x="6082118" y="622920"/>
                  </a:cubicBezTo>
                  <a:cubicBezTo>
                    <a:pt x="6045177" y="641515"/>
                    <a:pt x="6012854" y="664758"/>
                    <a:pt x="5975913" y="683353"/>
                  </a:cubicBezTo>
                  <a:cubicBezTo>
                    <a:pt x="5966677" y="688001"/>
                    <a:pt x="5957442" y="688001"/>
                    <a:pt x="5952825" y="697299"/>
                  </a:cubicBezTo>
                  <a:cubicBezTo>
                    <a:pt x="5934354" y="697299"/>
                    <a:pt x="5920501" y="706596"/>
                    <a:pt x="5906648" y="715893"/>
                  </a:cubicBezTo>
                  <a:cubicBezTo>
                    <a:pt x="5892795" y="720542"/>
                    <a:pt x="5878943" y="729839"/>
                    <a:pt x="5865090" y="734488"/>
                  </a:cubicBezTo>
                  <a:cubicBezTo>
                    <a:pt x="5851237" y="743785"/>
                    <a:pt x="5837384" y="748434"/>
                    <a:pt x="5823531" y="753083"/>
                  </a:cubicBezTo>
                  <a:cubicBezTo>
                    <a:pt x="5818913" y="757731"/>
                    <a:pt x="5814296" y="757731"/>
                    <a:pt x="5809678" y="757731"/>
                  </a:cubicBezTo>
                  <a:cubicBezTo>
                    <a:pt x="5805061" y="767029"/>
                    <a:pt x="5795825" y="767029"/>
                    <a:pt x="5795825" y="776326"/>
                  </a:cubicBezTo>
                  <a:cubicBezTo>
                    <a:pt x="5786590" y="776326"/>
                    <a:pt x="5786590" y="780975"/>
                    <a:pt x="5781973" y="780975"/>
                  </a:cubicBezTo>
                  <a:cubicBezTo>
                    <a:pt x="5777355" y="785623"/>
                    <a:pt x="5772737" y="790272"/>
                    <a:pt x="5768120" y="794921"/>
                  </a:cubicBezTo>
                  <a:cubicBezTo>
                    <a:pt x="5763502" y="794921"/>
                    <a:pt x="5763502" y="794921"/>
                    <a:pt x="5758884" y="799569"/>
                  </a:cubicBezTo>
                  <a:cubicBezTo>
                    <a:pt x="5758884" y="799569"/>
                    <a:pt x="5754267" y="804218"/>
                    <a:pt x="5754267" y="804218"/>
                  </a:cubicBezTo>
                  <a:cubicBezTo>
                    <a:pt x="5749649" y="808867"/>
                    <a:pt x="5740414" y="808867"/>
                    <a:pt x="5735796" y="808867"/>
                  </a:cubicBezTo>
                  <a:cubicBezTo>
                    <a:pt x="5731179" y="813515"/>
                    <a:pt x="5721943" y="822813"/>
                    <a:pt x="5717326" y="827461"/>
                  </a:cubicBezTo>
                  <a:cubicBezTo>
                    <a:pt x="5712708" y="832110"/>
                    <a:pt x="5712708" y="832110"/>
                    <a:pt x="5703473" y="832110"/>
                  </a:cubicBezTo>
                  <a:cubicBezTo>
                    <a:pt x="5694238" y="836758"/>
                    <a:pt x="5689620" y="841407"/>
                    <a:pt x="5685002" y="846056"/>
                  </a:cubicBezTo>
                  <a:cubicBezTo>
                    <a:pt x="5675767" y="846056"/>
                    <a:pt x="5675767" y="846056"/>
                    <a:pt x="5671150" y="841407"/>
                  </a:cubicBezTo>
                  <a:cubicBezTo>
                    <a:pt x="5666532" y="832110"/>
                    <a:pt x="5661914" y="832110"/>
                    <a:pt x="5657297" y="832110"/>
                  </a:cubicBezTo>
                  <a:cubicBezTo>
                    <a:pt x="5629591" y="822813"/>
                    <a:pt x="5648061" y="813515"/>
                    <a:pt x="5643444" y="799569"/>
                  </a:cubicBezTo>
                  <a:cubicBezTo>
                    <a:pt x="5643444" y="799569"/>
                    <a:pt x="5643444" y="794921"/>
                    <a:pt x="5643444" y="794921"/>
                  </a:cubicBezTo>
                  <a:cubicBezTo>
                    <a:pt x="5638826" y="790272"/>
                    <a:pt x="5648061" y="785623"/>
                    <a:pt x="5652679" y="780975"/>
                  </a:cubicBezTo>
                  <a:cubicBezTo>
                    <a:pt x="5652679" y="776326"/>
                    <a:pt x="5657297" y="767029"/>
                    <a:pt x="5657297" y="762380"/>
                  </a:cubicBezTo>
                  <a:cubicBezTo>
                    <a:pt x="5657297" y="762380"/>
                    <a:pt x="5657297" y="762380"/>
                    <a:pt x="5661914" y="762380"/>
                  </a:cubicBezTo>
                  <a:cubicBezTo>
                    <a:pt x="5661914" y="753083"/>
                    <a:pt x="5671150" y="748434"/>
                    <a:pt x="5675767" y="743785"/>
                  </a:cubicBezTo>
                  <a:cubicBezTo>
                    <a:pt x="5680385" y="743785"/>
                    <a:pt x="5685002" y="743785"/>
                    <a:pt x="5685002" y="743785"/>
                  </a:cubicBezTo>
                  <a:cubicBezTo>
                    <a:pt x="5689620" y="739137"/>
                    <a:pt x="5689620" y="739137"/>
                    <a:pt x="5698855" y="739137"/>
                  </a:cubicBezTo>
                  <a:cubicBezTo>
                    <a:pt x="5698855" y="734488"/>
                    <a:pt x="5698855" y="734488"/>
                    <a:pt x="5698855" y="734488"/>
                  </a:cubicBezTo>
                  <a:cubicBezTo>
                    <a:pt x="5698855" y="734488"/>
                    <a:pt x="5708091" y="725191"/>
                    <a:pt x="5712708" y="729839"/>
                  </a:cubicBezTo>
                  <a:cubicBezTo>
                    <a:pt x="5726561" y="729839"/>
                    <a:pt x="5740414" y="725191"/>
                    <a:pt x="5754267" y="720542"/>
                  </a:cubicBezTo>
                  <a:cubicBezTo>
                    <a:pt x="5772737" y="711245"/>
                    <a:pt x="5795825" y="701947"/>
                    <a:pt x="5814296" y="692650"/>
                  </a:cubicBezTo>
                  <a:cubicBezTo>
                    <a:pt x="5832766" y="683353"/>
                    <a:pt x="5846619" y="674055"/>
                    <a:pt x="5865090" y="664758"/>
                  </a:cubicBezTo>
                  <a:cubicBezTo>
                    <a:pt x="5865090" y="664758"/>
                    <a:pt x="5869707" y="664758"/>
                    <a:pt x="5869707" y="664758"/>
                  </a:cubicBezTo>
                  <a:cubicBezTo>
                    <a:pt x="5888178" y="655461"/>
                    <a:pt x="5902031" y="646164"/>
                    <a:pt x="5920501" y="636866"/>
                  </a:cubicBezTo>
                  <a:cubicBezTo>
                    <a:pt x="5929736" y="636866"/>
                    <a:pt x="5938972" y="627569"/>
                    <a:pt x="5948207" y="627569"/>
                  </a:cubicBezTo>
                  <a:cubicBezTo>
                    <a:pt x="5994383" y="604326"/>
                    <a:pt x="6045177" y="581082"/>
                    <a:pt x="6086735" y="557839"/>
                  </a:cubicBezTo>
                  <a:cubicBezTo>
                    <a:pt x="6156000" y="529947"/>
                    <a:pt x="6220647" y="492758"/>
                    <a:pt x="6289911" y="469515"/>
                  </a:cubicBezTo>
                  <a:cubicBezTo>
                    <a:pt x="6294529" y="464866"/>
                    <a:pt x="6299146" y="464866"/>
                    <a:pt x="6308381" y="460217"/>
                  </a:cubicBezTo>
                  <a:cubicBezTo>
                    <a:pt x="6312999" y="460217"/>
                    <a:pt x="6336087" y="455569"/>
                    <a:pt x="6336087" y="450920"/>
                  </a:cubicBezTo>
                  <a:cubicBezTo>
                    <a:pt x="6349940" y="446271"/>
                    <a:pt x="6354558" y="446271"/>
                    <a:pt x="6396116" y="432325"/>
                  </a:cubicBezTo>
                  <a:cubicBezTo>
                    <a:pt x="6428439" y="418379"/>
                    <a:pt x="6474616" y="413731"/>
                    <a:pt x="6511557" y="404433"/>
                  </a:cubicBezTo>
                  <a:close/>
                  <a:moveTo>
                    <a:pt x="2263701" y="400374"/>
                  </a:moveTo>
                  <a:cubicBezTo>
                    <a:pt x="2263701" y="400374"/>
                    <a:pt x="2263701" y="400374"/>
                    <a:pt x="2263701" y="405020"/>
                  </a:cubicBezTo>
                  <a:cubicBezTo>
                    <a:pt x="2263701" y="405020"/>
                    <a:pt x="2263701" y="405020"/>
                    <a:pt x="2268317" y="405020"/>
                  </a:cubicBezTo>
                  <a:cubicBezTo>
                    <a:pt x="2268317" y="400374"/>
                    <a:pt x="2268317" y="400374"/>
                    <a:pt x="2268317" y="400374"/>
                  </a:cubicBezTo>
                  <a:cubicBezTo>
                    <a:pt x="2263701" y="400374"/>
                    <a:pt x="2263701" y="400374"/>
                    <a:pt x="2263701" y="400374"/>
                  </a:cubicBezTo>
                  <a:close/>
                  <a:moveTo>
                    <a:pt x="767232" y="395605"/>
                  </a:moveTo>
                  <a:lnTo>
                    <a:pt x="771207" y="395605"/>
                  </a:lnTo>
                  <a:lnTo>
                    <a:pt x="771854" y="395605"/>
                  </a:lnTo>
                  <a:lnTo>
                    <a:pt x="772318" y="395605"/>
                  </a:lnTo>
                  <a:lnTo>
                    <a:pt x="773429" y="395605"/>
                  </a:lnTo>
                  <a:lnTo>
                    <a:pt x="775652" y="395605"/>
                  </a:lnTo>
                  <a:lnTo>
                    <a:pt x="776476" y="395605"/>
                  </a:lnTo>
                  <a:cubicBezTo>
                    <a:pt x="776476" y="395605"/>
                    <a:pt x="776476" y="400248"/>
                    <a:pt x="776476" y="400248"/>
                  </a:cubicBezTo>
                  <a:cubicBezTo>
                    <a:pt x="776476" y="400248"/>
                    <a:pt x="781098" y="400248"/>
                    <a:pt x="781098" y="400248"/>
                  </a:cubicBezTo>
                  <a:cubicBezTo>
                    <a:pt x="781098" y="400248"/>
                    <a:pt x="785720" y="400248"/>
                    <a:pt x="785720" y="400248"/>
                  </a:cubicBezTo>
                  <a:cubicBezTo>
                    <a:pt x="785720" y="404890"/>
                    <a:pt x="785720" y="404890"/>
                    <a:pt x="785720" y="404890"/>
                  </a:cubicBezTo>
                  <a:lnTo>
                    <a:pt x="789704" y="404890"/>
                  </a:lnTo>
                  <a:lnTo>
                    <a:pt x="790098" y="404495"/>
                  </a:lnTo>
                  <a:cubicBezTo>
                    <a:pt x="790712" y="404495"/>
                    <a:pt x="791209" y="404993"/>
                    <a:pt x="791209" y="405607"/>
                  </a:cubicBezTo>
                  <a:lnTo>
                    <a:pt x="790342" y="406475"/>
                  </a:lnTo>
                  <a:lnTo>
                    <a:pt x="790342" y="408940"/>
                  </a:lnTo>
                  <a:lnTo>
                    <a:pt x="792321" y="408940"/>
                  </a:lnTo>
                  <a:cubicBezTo>
                    <a:pt x="793987" y="408940"/>
                    <a:pt x="795654" y="408940"/>
                    <a:pt x="795654" y="408940"/>
                  </a:cubicBezTo>
                  <a:cubicBezTo>
                    <a:pt x="795654" y="408940"/>
                    <a:pt x="795654" y="413385"/>
                    <a:pt x="795654" y="413385"/>
                  </a:cubicBezTo>
                  <a:lnTo>
                    <a:pt x="790342" y="413385"/>
                  </a:lnTo>
                  <a:lnTo>
                    <a:pt x="790342" y="414175"/>
                  </a:lnTo>
                  <a:cubicBezTo>
                    <a:pt x="790342" y="414175"/>
                    <a:pt x="794963" y="414175"/>
                    <a:pt x="794963" y="414175"/>
                  </a:cubicBezTo>
                  <a:cubicBezTo>
                    <a:pt x="794963" y="414175"/>
                    <a:pt x="794963" y="414175"/>
                    <a:pt x="799585" y="414175"/>
                  </a:cubicBezTo>
                  <a:cubicBezTo>
                    <a:pt x="799585" y="414175"/>
                    <a:pt x="799585" y="418818"/>
                    <a:pt x="799585" y="418818"/>
                  </a:cubicBezTo>
                  <a:cubicBezTo>
                    <a:pt x="804207" y="418818"/>
                    <a:pt x="804207" y="418818"/>
                    <a:pt x="804207" y="418818"/>
                  </a:cubicBezTo>
                  <a:cubicBezTo>
                    <a:pt x="804207" y="418818"/>
                    <a:pt x="804207" y="414175"/>
                    <a:pt x="804207" y="414175"/>
                  </a:cubicBezTo>
                  <a:cubicBezTo>
                    <a:pt x="804207" y="414175"/>
                    <a:pt x="808829" y="414175"/>
                    <a:pt x="808829" y="414175"/>
                  </a:cubicBezTo>
                  <a:cubicBezTo>
                    <a:pt x="808829" y="414175"/>
                    <a:pt x="808829" y="414175"/>
                    <a:pt x="813451" y="414175"/>
                  </a:cubicBezTo>
                  <a:cubicBezTo>
                    <a:pt x="813451" y="414175"/>
                    <a:pt x="813451" y="414175"/>
                    <a:pt x="813451" y="409533"/>
                  </a:cubicBezTo>
                  <a:lnTo>
                    <a:pt x="817879" y="409533"/>
                  </a:lnTo>
                  <a:lnTo>
                    <a:pt x="817879" y="408940"/>
                  </a:lnTo>
                  <a:lnTo>
                    <a:pt x="820101" y="408940"/>
                  </a:lnTo>
                  <a:lnTo>
                    <a:pt x="820101" y="411162"/>
                  </a:lnTo>
                  <a:lnTo>
                    <a:pt x="822324" y="413385"/>
                  </a:lnTo>
                  <a:lnTo>
                    <a:pt x="818073" y="413385"/>
                  </a:lnTo>
                  <a:lnTo>
                    <a:pt x="818073" y="414175"/>
                  </a:lnTo>
                  <a:cubicBezTo>
                    <a:pt x="818073" y="414175"/>
                    <a:pt x="822695" y="414175"/>
                    <a:pt x="822695" y="414175"/>
                  </a:cubicBezTo>
                  <a:lnTo>
                    <a:pt x="822695" y="417830"/>
                  </a:lnTo>
                  <a:lnTo>
                    <a:pt x="826769" y="417830"/>
                  </a:lnTo>
                  <a:cubicBezTo>
                    <a:pt x="826769" y="417830"/>
                    <a:pt x="826769" y="417830"/>
                    <a:pt x="831214" y="417830"/>
                  </a:cubicBezTo>
                  <a:cubicBezTo>
                    <a:pt x="831214" y="422275"/>
                    <a:pt x="831214" y="422275"/>
                    <a:pt x="831214" y="422275"/>
                  </a:cubicBezTo>
                  <a:cubicBezTo>
                    <a:pt x="826769" y="422275"/>
                    <a:pt x="826769" y="422275"/>
                    <a:pt x="826769" y="422275"/>
                  </a:cubicBezTo>
                  <a:lnTo>
                    <a:pt x="822695" y="418201"/>
                  </a:lnTo>
                  <a:lnTo>
                    <a:pt x="822695" y="418818"/>
                  </a:lnTo>
                  <a:cubicBezTo>
                    <a:pt x="822695" y="423460"/>
                    <a:pt x="827317" y="423460"/>
                    <a:pt x="827317" y="423460"/>
                  </a:cubicBezTo>
                  <a:lnTo>
                    <a:pt x="831214" y="423460"/>
                  </a:lnTo>
                  <a:lnTo>
                    <a:pt x="831214" y="422275"/>
                  </a:lnTo>
                  <a:lnTo>
                    <a:pt x="833436" y="422275"/>
                  </a:lnTo>
                  <a:lnTo>
                    <a:pt x="835659" y="422275"/>
                  </a:lnTo>
                  <a:lnTo>
                    <a:pt x="837881" y="422275"/>
                  </a:lnTo>
                  <a:lnTo>
                    <a:pt x="837881" y="423460"/>
                  </a:lnTo>
                  <a:lnTo>
                    <a:pt x="840104" y="423460"/>
                  </a:lnTo>
                  <a:lnTo>
                    <a:pt x="840104" y="422275"/>
                  </a:lnTo>
                  <a:lnTo>
                    <a:pt x="842326" y="422275"/>
                  </a:lnTo>
                  <a:lnTo>
                    <a:pt x="842326" y="423460"/>
                  </a:lnTo>
                  <a:lnTo>
                    <a:pt x="844622" y="423460"/>
                  </a:lnTo>
                  <a:lnTo>
                    <a:pt x="844549" y="423387"/>
                  </a:lnTo>
                  <a:cubicBezTo>
                    <a:pt x="844549" y="422773"/>
                    <a:pt x="845047" y="422275"/>
                    <a:pt x="845660" y="422275"/>
                  </a:cubicBezTo>
                  <a:cubicBezTo>
                    <a:pt x="846274" y="422275"/>
                    <a:pt x="846771" y="422773"/>
                    <a:pt x="846771" y="423387"/>
                  </a:cubicBezTo>
                  <a:lnTo>
                    <a:pt x="846250" y="423909"/>
                  </a:lnTo>
                  <a:lnTo>
                    <a:pt x="850426" y="428103"/>
                  </a:lnTo>
                  <a:cubicBezTo>
                    <a:pt x="850426" y="428103"/>
                    <a:pt x="845804" y="428103"/>
                    <a:pt x="845804" y="428103"/>
                  </a:cubicBezTo>
                  <a:lnTo>
                    <a:pt x="845804" y="431165"/>
                  </a:lnTo>
                  <a:lnTo>
                    <a:pt x="846773" y="431165"/>
                  </a:lnTo>
                  <a:lnTo>
                    <a:pt x="846773" y="433388"/>
                  </a:lnTo>
                  <a:lnTo>
                    <a:pt x="845804" y="433388"/>
                  </a:lnTo>
                  <a:lnTo>
                    <a:pt x="845804" y="437388"/>
                  </a:lnTo>
                  <a:cubicBezTo>
                    <a:pt x="845804" y="437388"/>
                    <a:pt x="850426" y="437388"/>
                    <a:pt x="850426" y="437388"/>
                  </a:cubicBezTo>
                  <a:cubicBezTo>
                    <a:pt x="850426" y="437388"/>
                    <a:pt x="850426" y="432746"/>
                    <a:pt x="850426" y="432746"/>
                  </a:cubicBezTo>
                  <a:cubicBezTo>
                    <a:pt x="855048" y="432746"/>
                    <a:pt x="855048" y="432746"/>
                    <a:pt x="855048" y="432746"/>
                  </a:cubicBezTo>
                  <a:lnTo>
                    <a:pt x="855662" y="433363"/>
                  </a:lnTo>
                  <a:lnTo>
                    <a:pt x="855662" y="432277"/>
                  </a:lnTo>
                  <a:lnTo>
                    <a:pt x="855662" y="431165"/>
                  </a:lnTo>
                  <a:lnTo>
                    <a:pt x="856774" y="431165"/>
                  </a:lnTo>
                  <a:lnTo>
                    <a:pt x="857885" y="431165"/>
                  </a:lnTo>
                  <a:lnTo>
                    <a:pt x="860107" y="431165"/>
                  </a:lnTo>
                  <a:cubicBezTo>
                    <a:pt x="860107" y="435610"/>
                    <a:pt x="860107" y="435610"/>
                    <a:pt x="860107" y="435610"/>
                  </a:cubicBezTo>
                  <a:lnTo>
                    <a:pt x="857885" y="433388"/>
                  </a:lnTo>
                  <a:lnTo>
                    <a:pt x="856775" y="433388"/>
                  </a:lnTo>
                  <a:lnTo>
                    <a:pt x="856774" y="433389"/>
                  </a:lnTo>
                  <a:lnTo>
                    <a:pt x="856773" y="433388"/>
                  </a:lnTo>
                  <a:lnTo>
                    <a:pt x="855687" y="433388"/>
                  </a:lnTo>
                  <a:lnTo>
                    <a:pt x="859670" y="437388"/>
                  </a:lnTo>
                  <a:cubicBezTo>
                    <a:pt x="859670" y="442031"/>
                    <a:pt x="859670" y="442031"/>
                    <a:pt x="859670" y="442031"/>
                  </a:cubicBezTo>
                  <a:cubicBezTo>
                    <a:pt x="864292" y="442031"/>
                    <a:pt x="864292" y="442031"/>
                    <a:pt x="864292" y="442031"/>
                  </a:cubicBezTo>
                  <a:cubicBezTo>
                    <a:pt x="864292" y="446673"/>
                    <a:pt x="864292" y="446673"/>
                    <a:pt x="864292" y="446673"/>
                  </a:cubicBezTo>
                  <a:cubicBezTo>
                    <a:pt x="864292" y="451316"/>
                    <a:pt x="864292" y="451316"/>
                    <a:pt x="864292" y="451316"/>
                  </a:cubicBezTo>
                  <a:cubicBezTo>
                    <a:pt x="868913" y="451316"/>
                    <a:pt x="868913" y="451316"/>
                    <a:pt x="868913" y="451316"/>
                  </a:cubicBezTo>
                  <a:lnTo>
                    <a:pt x="873442" y="455865"/>
                  </a:lnTo>
                  <a:lnTo>
                    <a:pt x="873442" y="455613"/>
                  </a:lnTo>
                  <a:cubicBezTo>
                    <a:pt x="877887" y="455613"/>
                    <a:pt x="877887" y="455613"/>
                    <a:pt x="877887" y="455613"/>
                  </a:cubicBezTo>
                  <a:cubicBezTo>
                    <a:pt x="877887" y="460058"/>
                    <a:pt x="877887" y="460058"/>
                    <a:pt x="877887" y="460058"/>
                  </a:cubicBezTo>
                  <a:lnTo>
                    <a:pt x="873535" y="460058"/>
                  </a:lnTo>
                  <a:lnTo>
                    <a:pt x="873535" y="460601"/>
                  </a:lnTo>
                  <a:cubicBezTo>
                    <a:pt x="878157" y="460601"/>
                    <a:pt x="878157" y="460601"/>
                    <a:pt x="878157" y="460601"/>
                  </a:cubicBezTo>
                  <a:lnTo>
                    <a:pt x="882332" y="460601"/>
                  </a:lnTo>
                  <a:lnTo>
                    <a:pt x="882332" y="460058"/>
                  </a:lnTo>
                  <a:lnTo>
                    <a:pt x="884555" y="460058"/>
                  </a:lnTo>
                  <a:lnTo>
                    <a:pt x="884555" y="462281"/>
                  </a:lnTo>
                  <a:lnTo>
                    <a:pt x="882779" y="462281"/>
                  </a:lnTo>
                  <a:lnTo>
                    <a:pt x="882779" y="464503"/>
                  </a:lnTo>
                  <a:lnTo>
                    <a:pt x="884555" y="464503"/>
                  </a:lnTo>
                  <a:lnTo>
                    <a:pt x="884555" y="466726"/>
                  </a:lnTo>
                  <a:lnTo>
                    <a:pt x="882779" y="466726"/>
                  </a:lnTo>
                  <a:lnTo>
                    <a:pt x="882779" y="468948"/>
                  </a:lnTo>
                  <a:lnTo>
                    <a:pt x="884555" y="468948"/>
                  </a:lnTo>
                  <a:lnTo>
                    <a:pt x="884555" y="469886"/>
                  </a:lnTo>
                  <a:lnTo>
                    <a:pt x="886951" y="469886"/>
                  </a:lnTo>
                  <a:lnTo>
                    <a:pt x="887889" y="468948"/>
                  </a:lnTo>
                  <a:cubicBezTo>
                    <a:pt x="888503" y="468948"/>
                    <a:pt x="889001" y="469446"/>
                    <a:pt x="889001" y="470060"/>
                  </a:cubicBezTo>
                  <a:cubicBezTo>
                    <a:pt x="889001" y="470674"/>
                    <a:pt x="888503" y="471172"/>
                    <a:pt x="887889" y="471172"/>
                  </a:cubicBezTo>
                  <a:lnTo>
                    <a:pt x="887401" y="470684"/>
                  </a:lnTo>
                  <a:lnTo>
                    <a:pt x="887401" y="474529"/>
                  </a:lnTo>
                  <a:cubicBezTo>
                    <a:pt x="887401" y="474529"/>
                    <a:pt x="892023" y="474529"/>
                    <a:pt x="892023" y="474529"/>
                  </a:cubicBezTo>
                  <a:cubicBezTo>
                    <a:pt x="892023" y="479171"/>
                    <a:pt x="892023" y="479171"/>
                    <a:pt x="892023" y="479171"/>
                  </a:cubicBezTo>
                  <a:lnTo>
                    <a:pt x="895667" y="479171"/>
                  </a:lnTo>
                  <a:lnTo>
                    <a:pt x="895667" y="477838"/>
                  </a:lnTo>
                  <a:lnTo>
                    <a:pt x="897890" y="477838"/>
                  </a:lnTo>
                  <a:lnTo>
                    <a:pt x="897890" y="480061"/>
                  </a:lnTo>
                  <a:lnTo>
                    <a:pt x="896645" y="480061"/>
                  </a:lnTo>
                  <a:lnTo>
                    <a:pt x="896645" y="482283"/>
                  </a:lnTo>
                  <a:lnTo>
                    <a:pt x="897890" y="482283"/>
                  </a:lnTo>
                  <a:lnTo>
                    <a:pt x="900112" y="482283"/>
                  </a:lnTo>
                  <a:cubicBezTo>
                    <a:pt x="900112" y="486728"/>
                    <a:pt x="900112" y="486728"/>
                    <a:pt x="900112" y="486728"/>
                  </a:cubicBezTo>
                  <a:lnTo>
                    <a:pt x="897890" y="484506"/>
                  </a:lnTo>
                  <a:lnTo>
                    <a:pt x="897334" y="484506"/>
                  </a:lnTo>
                  <a:lnTo>
                    <a:pt x="900112" y="487297"/>
                  </a:lnTo>
                  <a:lnTo>
                    <a:pt x="900112" y="486728"/>
                  </a:lnTo>
                  <a:lnTo>
                    <a:pt x="902335" y="486728"/>
                  </a:lnTo>
                  <a:lnTo>
                    <a:pt x="902335" y="493396"/>
                  </a:lnTo>
                  <a:lnTo>
                    <a:pt x="901267" y="493396"/>
                  </a:lnTo>
                  <a:lnTo>
                    <a:pt x="901267" y="497741"/>
                  </a:lnTo>
                  <a:cubicBezTo>
                    <a:pt x="901267" y="497741"/>
                    <a:pt x="901267" y="497741"/>
                    <a:pt x="905888" y="497741"/>
                  </a:cubicBezTo>
                  <a:cubicBezTo>
                    <a:pt x="905888" y="497741"/>
                    <a:pt x="905888" y="497741"/>
                    <a:pt x="910510" y="497741"/>
                  </a:cubicBezTo>
                  <a:cubicBezTo>
                    <a:pt x="915132" y="497741"/>
                    <a:pt x="915132" y="497741"/>
                    <a:pt x="915132" y="497741"/>
                  </a:cubicBezTo>
                  <a:cubicBezTo>
                    <a:pt x="915132" y="497741"/>
                    <a:pt x="915132" y="497741"/>
                    <a:pt x="919754" y="497741"/>
                  </a:cubicBezTo>
                  <a:cubicBezTo>
                    <a:pt x="919754" y="502384"/>
                    <a:pt x="919754" y="502384"/>
                    <a:pt x="919754" y="502384"/>
                  </a:cubicBezTo>
                  <a:cubicBezTo>
                    <a:pt x="919754" y="502384"/>
                    <a:pt x="924376" y="502384"/>
                    <a:pt x="924376" y="502384"/>
                  </a:cubicBezTo>
                  <a:cubicBezTo>
                    <a:pt x="924376" y="507026"/>
                    <a:pt x="924376" y="507026"/>
                    <a:pt x="924376" y="507026"/>
                  </a:cubicBezTo>
                  <a:cubicBezTo>
                    <a:pt x="924376" y="511669"/>
                    <a:pt x="924376" y="511669"/>
                    <a:pt x="924376" y="511669"/>
                  </a:cubicBezTo>
                  <a:cubicBezTo>
                    <a:pt x="928998" y="511669"/>
                    <a:pt x="928998" y="511669"/>
                    <a:pt x="928998" y="511669"/>
                  </a:cubicBezTo>
                  <a:cubicBezTo>
                    <a:pt x="928998" y="511669"/>
                    <a:pt x="928998" y="511669"/>
                    <a:pt x="933620" y="511669"/>
                  </a:cubicBezTo>
                  <a:cubicBezTo>
                    <a:pt x="933620" y="511669"/>
                    <a:pt x="933620" y="511669"/>
                    <a:pt x="933620" y="516312"/>
                  </a:cubicBezTo>
                  <a:lnTo>
                    <a:pt x="937895" y="516312"/>
                  </a:lnTo>
                  <a:lnTo>
                    <a:pt x="937895" y="515620"/>
                  </a:lnTo>
                  <a:lnTo>
                    <a:pt x="940118" y="515620"/>
                  </a:lnTo>
                  <a:lnTo>
                    <a:pt x="940118" y="516312"/>
                  </a:lnTo>
                  <a:lnTo>
                    <a:pt x="942340" y="516312"/>
                  </a:lnTo>
                  <a:lnTo>
                    <a:pt x="942340" y="515620"/>
                  </a:lnTo>
                  <a:lnTo>
                    <a:pt x="943452" y="515620"/>
                  </a:lnTo>
                  <a:lnTo>
                    <a:pt x="944563" y="515620"/>
                  </a:lnTo>
                  <a:lnTo>
                    <a:pt x="944563" y="516312"/>
                  </a:lnTo>
                  <a:lnTo>
                    <a:pt x="947485" y="516312"/>
                  </a:lnTo>
                  <a:cubicBezTo>
                    <a:pt x="952107" y="516312"/>
                    <a:pt x="952107" y="516312"/>
                    <a:pt x="952107" y="516312"/>
                  </a:cubicBezTo>
                  <a:cubicBezTo>
                    <a:pt x="952107" y="520954"/>
                    <a:pt x="952107" y="520954"/>
                    <a:pt x="952107" y="520954"/>
                  </a:cubicBezTo>
                  <a:lnTo>
                    <a:pt x="955675" y="520954"/>
                  </a:lnTo>
                  <a:lnTo>
                    <a:pt x="955675" y="520065"/>
                  </a:lnTo>
                  <a:lnTo>
                    <a:pt x="957898" y="520065"/>
                  </a:lnTo>
                  <a:lnTo>
                    <a:pt x="957898" y="520954"/>
                  </a:lnTo>
                  <a:lnTo>
                    <a:pt x="961351" y="520954"/>
                  </a:lnTo>
                  <a:lnTo>
                    <a:pt x="961351" y="524510"/>
                  </a:lnTo>
                  <a:lnTo>
                    <a:pt x="962343" y="524510"/>
                  </a:lnTo>
                  <a:lnTo>
                    <a:pt x="962343" y="525597"/>
                  </a:lnTo>
                  <a:lnTo>
                    <a:pt x="965973" y="525597"/>
                  </a:lnTo>
                  <a:cubicBezTo>
                    <a:pt x="965973" y="530239"/>
                    <a:pt x="965973" y="530239"/>
                    <a:pt x="965973" y="530239"/>
                  </a:cubicBezTo>
                  <a:cubicBezTo>
                    <a:pt x="965973" y="530239"/>
                    <a:pt x="965973" y="530239"/>
                    <a:pt x="970595" y="530239"/>
                  </a:cubicBezTo>
                  <a:lnTo>
                    <a:pt x="971232" y="530239"/>
                  </a:lnTo>
                  <a:lnTo>
                    <a:pt x="971232" y="530067"/>
                  </a:lnTo>
                  <a:lnTo>
                    <a:pt x="971232" y="528955"/>
                  </a:lnTo>
                  <a:lnTo>
                    <a:pt x="972344" y="528955"/>
                  </a:lnTo>
                  <a:lnTo>
                    <a:pt x="973455" y="528955"/>
                  </a:lnTo>
                  <a:lnTo>
                    <a:pt x="973455" y="530066"/>
                  </a:lnTo>
                  <a:lnTo>
                    <a:pt x="973456" y="530067"/>
                  </a:lnTo>
                  <a:lnTo>
                    <a:pt x="973455" y="530068"/>
                  </a:lnTo>
                  <a:lnTo>
                    <a:pt x="973455" y="530239"/>
                  </a:lnTo>
                  <a:lnTo>
                    <a:pt x="975217" y="530239"/>
                  </a:lnTo>
                  <a:lnTo>
                    <a:pt x="975677" y="530239"/>
                  </a:lnTo>
                  <a:lnTo>
                    <a:pt x="975677" y="530067"/>
                  </a:lnTo>
                  <a:lnTo>
                    <a:pt x="975677" y="528955"/>
                  </a:lnTo>
                  <a:lnTo>
                    <a:pt x="976789" y="528955"/>
                  </a:lnTo>
                  <a:lnTo>
                    <a:pt x="977900" y="528955"/>
                  </a:lnTo>
                  <a:lnTo>
                    <a:pt x="977900" y="530066"/>
                  </a:lnTo>
                  <a:lnTo>
                    <a:pt x="977901" y="530067"/>
                  </a:lnTo>
                  <a:lnTo>
                    <a:pt x="977900" y="530068"/>
                  </a:lnTo>
                  <a:lnTo>
                    <a:pt x="977900" y="530239"/>
                  </a:lnTo>
                  <a:lnTo>
                    <a:pt x="979839" y="530239"/>
                  </a:lnTo>
                  <a:cubicBezTo>
                    <a:pt x="984460" y="530239"/>
                    <a:pt x="984460" y="530239"/>
                    <a:pt x="984460" y="530239"/>
                  </a:cubicBezTo>
                  <a:lnTo>
                    <a:pt x="989012" y="530239"/>
                  </a:lnTo>
                  <a:lnTo>
                    <a:pt x="989012" y="530067"/>
                  </a:lnTo>
                  <a:lnTo>
                    <a:pt x="989012" y="528955"/>
                  </a:lnTo>
                  <a:lnTo>
                    <a:pt x="990124" y="528955"/>
                  </a:lnTo>
                  <a:lnTo>
                    <a:pt x="991235" y="528955"/>
                  </a:lnTo>
                  <a:lnTo>
                    <a:pt x="991235" y="530066"/>
                  </a:lnTo>
                  <a:lnTo>
                    <a:pt x="991236" y="530067"/>
                  </a:lnTo>
                  <a:lnTo>
                    <a:pt x="991235" y="530068"/>
                  </a:lnTo>
                  <a:lnTo>
                    <a:pt x="991235" y="530239"/>
                  </a:lnTo>
                  <a:lnTo>
                    <a:pt x="993704" y="530239"/>
                  </a:lnTo>
                  <a:cubicBezTo>
                    <a:pt x="993704" y="530239"/>
                    <a:pt x="993704" y="534882"/>
                    <a:pt x="993704" y="534882"/>
                  </a:cubicBezTo>
                  <a:cubicBezTo>
                    <a:pt x="998326" y="534882"/>
                    <a:pt x="998326" y="534882"/>
                    <a:pt x="998326" y="534882"/>
                  </a:cubicBezTo>
                  <a:lnTo>
                    <a:pt x="1002717" y="534882"/>
                  </a:lnTo>
                  <a:lnTo>
                    <a:pt x="1002347" y="534512"/>
                  </a:lnTo>
                  <a:cubicBezTo>
                    <a:pt x="1002347" y="533898"/>
                    <a:pt x="1002845" y="533400"/>
                    <a:pt x="1003459" y="533400"/>
                  </a:cubicBezTo>
                  <a:cubicBezTo>
                    <a:pt x="1004073" y="533400"/>
                    <a:pt x="1004571" y="533898"/>
                    <a:pt x="1004571" y="534512"/>
                  </a:cubicBezTo>
                  <a:lnTo>
                    <a:pt x="1004202" y="534882"/>
                  </a:lnTo>
                  <a:lnTo>
                    <a:pt x="1006792" y="534882"/>
                  </a:lnTo>
                  <a:lnTo>
                    <a:pt x="1006792" y="533400"/>
                  </a:lnTo>
                  <a:lnTo>
                    <a:pt x="1009015" y="533400"/>
                  </a:lnTo>
                  <a:lnTo>
                    <a:pt x="1011237" y="533400"/>
                  </a:lnTo>
                  <a:lnTo>
                    <a:pt x="1011237" y="534512"/>
                  </a:lnTo>
                  <a:lnTo>
                    <a:pt x="1011237" y="534882"/>
                  </a:lnTo>
                  <a:lnTo>
                    <a:pt x="1011607" y="534882"/>
                  </a:lnTo>
                  <a:lnTo>
                    <a:pt x="1011237" y="534512"/>
                  </a:lnTo>
                  <a:cubicBezTo>
                    <a:pt x="1011237" y="533898"/>
                    <a:pt x="1011735" y="533400"/>
                    <a:pt x="1012349" y="533400"/>
                  </a:cubicBezTo>
                  <a:cubicBezTo>
                    <a:pt x="1012963" y="533400"/>
                    <a:pt x="1013461" y="533898"/>
                    <a:pt x="1013461" y="534512"/>
                  </a:cubicBezTo>
                  <a:lnTo>
                    <a:pt x="1013092" y="534882"/>
                  </a:lnTo>
                  <a:lnTo>
                    <a:pt x="1016814" y="534882"/>
                  </a:lnTo>
                  <a:lnTo>
                    <a:pt x="1016814" y="537845"/>
                  </a:lnTo>
                  <a:lnTo>
                    <a:pt x="1017905" y="537845"/>
                  </a:lnTo>
                  <a:lnTo>
                    <a:pt x="1017905" y="539524"/>
                  </a:lnTo>
                  <a:lnTo>
                    <a:pt x="1020127" y="539524"/>
                  </a:lnTo>
                  <a:lnTo>
                    <a:pt x="1020127" y="538957"/>
                  </a:lnTo>
                  <a:lnTo>
                    <a:pt x="1020127" y="537845"/>
                  </a:lnTo>
                  <a:lnTo>
                    <a:pt x="1021239" y="537845"/>
                  </a:lnTo>
                  <a:lnTo>
                    <a:pt x="1022350" y="537845"/>
                  </a:lnTo>
                  <a:lnTo>
                    <a:pt x="1022350" y="538956"/>
                  </a:lnTo>
                  <a:lnTo>
                    <a:pt x="1022351" y="538957"/>
                  </a:lnTo>
                  <a:lnTo>
                    <a:pt x="1022350" y="538958"/>
                  </a:lnTo>
                  <a:lnTo>
                    <a:pt x="1022350" y="539524"/>
                  </a:lnTo>
                  <a:lnTo>
                    <a:pt x="1024572" y="539524"/>
                  </a:lnTo>
                  <a:lnTo>
                    <a:pt x="1024572" y="537845"/>
                  </a:lnTo>
                  <a:cubicBezTo>
                    <a:pt x="1024572" y="537845"/>
                    <a:pt x="1026239" y="539512"/>
                    <a:pt x="1027906" y="541179"/>
                  </a:cubicBezTo>
                  <a:lnTo>
                    <a:pt x="1030894" y="544167"/>
                  </a:lnTo>
                  <a:lnTo>
                    <a:pt x="1035301" y="544167"/>
                  </a:lnTo>
                  <a:cubicBezTo>
                    <a:pt x="1035301" y="544167"/>
                    <a:pt x="1035301" y="548809"/>
                    <a:pt x="1035301" y="548809"/>
                  </a:cubicBezTo>
                  <a:cubicBezTo>
                    <a:pt x="1039923" y="548809"/>
                    <a:pt x="1039923" y="548809"/>
                    <a:pt x="1039923" y="548809"/>
                  </a:cubicBezTo>
                  <a:cubicBezTo>
                    <a:pt x="1044545" y="548809"/>
                    <a:pt x="1044545" y="548809"/>
                    <a:pt x="1044545" y="548809"/>
                  </a:cubicBezTo>
                  <a:cubicBezTo>
                    <a:pt x="1044545" y="548809"/>
                    <a:pt x="1044545" y="553452"/>
                    <a:pt x="1044545" y="553452"/>
                  </a:cubicBezTo>
                  <a:cubicBezTo>
                    <a:pt x="1044545" y="553452"/>
                    <a:pt x="1044545" y="553452"/>
                    <a:pt x="1049167" y="553452"/>
                  </a:cubicBezTo>
                  <a:cubicBezTo>
                    <a:pt x="1049167" y="558095"/>
                    <a:pt x="1049167" y="558095"/>
                    <a:pt x="1049167" y="558095"/>
                  </a:cubicBezTo>
                  <a:lnTo>
                    <a:pt x="1053465" y="558095"/>
                  </a:lnTo>
                  <a:lnTo>
                    <a:pt x="1053465" y="557848"/>
                  </a:lnTo>
                  <a:lnTo>
                    <a:pt x="1055688" y="557848"/>
                  </a:lnTo>
                  <a:lnTo>
                    <a:pt x="1055688" y="560071"/>
                  </a:lnTo>
                  <a:lnTo>
                    <a:pt x="1053789" y="560071"/>
                  </a:lnTo>
                  <a:lnTo>
                    <a:pt x="1053789" y="562737"/>
                  </a:lnTo>
                  <a:lnTo>
                    <a:pt x="1057910" y="562737"/>
                  </a:lnTo>
                  <a:lnTo>
                    <a:pt x="1057910" y="562293"/>
                  </a:lnTo>
                  <a:lnTo>
                    <a:pt x="1060133" y="562293"/>
                  </a:lnTo>
                  <a:lnTo>
                    <a:pt x="1060133" y="564516"/>
                  </a:lnTo>
                  <a:lnTo>
                    <a:pt x="1058410" y="564516"/>
                  </a:lnTo>
                  <a:lnTo>
                    <a:pt x="1058410" y="566738"/>
                  </a:lnTo>
                  <a:lnTo>
                    <a:pt x="1062355" y="566738"/>
                  </a:lnTo>
                  <a:cubicBezTo>
                    <a:pt x="1062355" y="571183"/>
                    <a:pt x="1062355" y="571183"/>
                    <a:pt x="1062355" y="571183"/>
                  </a:cubicBezTo>
                  <a:lnTo>
                    <a:pt x="1058410" y="571183"/>
                  </a:lnTo>
                  <a:lnTo>
                    <a:pt x="1058410" y="572022"/>
                  </a:lnTo>
                  <a:lnTo>
                    <a:pt x="1062355" y="572022"/>
                  </a:lnTo>
                  <a:lnTo>
                    <a:pt x="1062355" y="571183"/>
                  </a:lnTo>
                  <a:lnTo>
                    <a:pt x="1064578" y="571183"/>
                  </a:lnTo>
                  <a:lnTo>
                    <a:pt x="1064578" y="573406"/>
                  </a:lnTo>
                  <a:lnTo>
                    <a:pt x="1063032" y="573406"/>
                  </a:lnTo>
                  <a:lnTo>
                    <a:pt x="1063032" y="576063"/>
                  </a:lnTo>
                  <a:lnTo>
                    <a:pt x="1063467" y="575628"/>
                  </a:lnTo>
                  <a:cubicBezTo>
                    <a:pt x="1064081" y="575628"/>
                    <a:pt x="1064579" y="576126"/>
                    <a:pt x="1064579" y="576740"/>
                  </a:cubicBezTo>
                  <a:cubicBezTo>
                    <a:pt x="1064579" y="577354"/>
                    <a:pt x="1064081" y="577852"/>
                    <a:pt x="1063467" y="577852"/>
                  </a:cubicBezTo>
                  <a:lnTo>
                    <a:pt x="1063032" y="577417"/>
                  </a:lnTo>
                  <a:lnTo>
                    <a:pt x="1063032" y="580508"/>
                  </a:lnTo>
                  <a:lnTo>
                    <a:pt x="1063467" y="580073"/>
                  </a:lnTo>
                  <a:cubicBezTo>
                    <a:pt x="1064081" y="580073"/>
                    <a:pt x="1064579" y="580571"/>
                    <a:pt x="1064579" y="581185"/>
                  </a:cubicBezTo>
                  <a:cubicBezTo>
                    <a:pt x="1064579" y="581799"/>
                    <a:pt x="1064081" y="582297"/>
                    <a:pt x="1063467" y="582297"/>
                  </a:cubicBezTo>
                  <a:lnTo>
                    <a:pt x="1063032" y="581862"/>
                  </a:lnTo>
                  <a:lnTo>
                    <a:pt x="1063032" y="584518"/>
                  </a:lnTo>
                  <a:lnTo>
                    <a:pt x="1064578" y="584518"/>
                  </a:lnTo>
                  <a:lnTo>
                    <a:pt x="1064578" y="586741"/>
                  </a:lnTo>
                  <a:lnTo>
                    <a:pt x="1063032" y="586741"/>
                  </a:lnTo>
                  <a:lnTo>
                    <a:pt x="1063032" y="588963"/>
                  </a:lnTo>
                  <a:lnTo>
                    <a:pt x="1064578" y="588963"/>
                  </a:lnTo>
                  <a:lnTo>
                    <a:pt x="1066800" y="588963"/>
                  </a:lnTo>
                  <a:lnTo>
                    <a:pt x="1066800" y="594377"/>
                  </a:lnTo>
                  <a:lnTo>
                    <a:pt x="1067654" y="595235"/>
                  </a:lnTo>
                  <a:cubicBezTo>
                    <a:pt x="1067654" y="595235"/>
                    <a:pt x="1067654" y="595235"/>
                    <a:pt x="1067654" y="599878"/>
                  </a:cubicBezTo>
                  <a:lnTo>
                    <a:pt x="1067654" y="600334"/>
                  </a:lnTo>
                  <a:lnTo>
                    <a:pt x="1067912" y="600076"/>
                  </a:lnTo>
                  <a:cubicBezTo>
                    <a:pt x="1068526" y="600076"/>
                    <a:pt x="1069024" y="600574"/>
                    <a:pt x="1069024" y="601188"/>
                  </a:cubicBezTo>
                  <a:cubicBezTo>
                    <a:pt x="1069024" y="601802"/>
                    <a:pt x="1068526" y="602300"/>
                    <a:pt x="1067912" y="602300"/>
                  </a:cubicBezTo>
                  <a:lnTo>
                    <a:pt x="1067654" y="602042"/>
                  </a:lnTo>
                  <a:lnTo>
                    <a:pt x="1067654" y="604520"/>
                  </a:lnTo>
                  <a:cubicBezTo>
                    <a:pt x="1063032" y="604520"/>
                    <a:pt x="1063032" y="604520"/>
                    <a:pt x="1063032" y="604520"/>
                  </a:cubicBezTo>
                  <a:lnTo>
                    <a:pt x="1063032" y="604521"/>
                  </a:lnTo>
                  <a:lnTo>
                    <a:pt x="1066800" y="604521"/>
                  </a:lnTo>
                  <a:lnTo>
                    <a:pt x="1066800" y="605633"/>
                  </a:lnTo>
                  <a:lnTo>
                    <a:pt x="1066800" y="608966"/>
                  </a:lnTo>
                  <a:cubicBezTo>
                    <a:pt x="1066800" y="608966"/>
                    <a:pt x="1066800" y="613411"/>
                    <a:pt x="1066800" y="613411"/>
                  </a:cubicBezTo>
                  <a:lnTo>
                    <a:pt x="1064578" y="613411"/>
                  </a:lnTo>
                  <a:lnTo>
                    <a:pt x="1064578" y="615634"/>
                  </a:lnTo>
                  <a:lnTo>
                    <a:pt x="1063032" y="615634"/>
                  </a:lnTo>
                  <a:lnTo>
                    <a:pt x="1063032" y="617856"/>
                  </a:lnTo>
                  <a:lnTo>
                    <a:pt x="1064578" y="617856"/>
                  </a:lnTo>
                  <a:lnTo>
                    <a:pt x="1064578" y="620079"/>
                  </a:lnTo>
                  <a:lnTo>
                    <a:pt x="1063032" y="620079"/>
                  </a:lnTo>
                  <a:lnTo>
                    <a:pt x="1063032" y="622301"/>
                  </a:lnTo>
                  <a:lnTo>
                    <a:pt x="1063467" y="622301"/>
                  </a:lnTo>
                  <a:lnTo>
                    <a:pt x="1064578" y="622301"/>
                  </a:lnTo>
                  <a:lnTo>
                    <a:pt x="1064578" y="623412"/>
                  </a:lnTo>
                  <a:lnTo>
                    <a:pt x="1064579" y="623413"/>
                  </a:lnTo>
                  <a:lnTo>
                    <a:pt x="1064578" y="623414"/>
                  </a:lnTo>
                  <a:lnTo>
                    <a:pt x="1064578" y="624524"/>
                  </a:lnTo>
                  <a:lnTo>
                    <a:pt x="1063468" y="624524"/>
                  </a:lnTo>
                  <a:lnTo>
                    <a:pt x="1063467" y="624525"/>
                  </a:lnTo>
                  <a:lnTo>
                    <a:pt x="1063466" y="624524"/>
                  </a:lnTo>
                  <a:lnTo>
                    <a:pt x="1062355" y="624524"/>
                  </a:lnTo>
                  <a:lnTo>
                    <a:pt x="1062355" y="623413"/>
                  </a:lnTo>
                  <a:lnTo>
                    <a:pt x="1062355" y="623090"/>
                  </a:lnTo>
                  <a:lnTo>
                    <a:pt x="1061566" y="623090"/>
                  </a:lnTo>
                  <a:lnTo>
                    <a:pt x="1058410" y="626246"/>
                  </a:lnTo>
                  <a:lnTo>
                    <a:pt x="1058410" y="627733"/>
                  </a:lnTo>
                  <a:lnTo>
                    <a:pt x="1058410" y="631191"/>
                  </a:lnTo>
                  <a:lnTo>
                    <a:pt x="1060133" y="631191"/>
                  </a:lnTo>
                  <a:lnTo>
                    <a:pt x="1060133" y="633414"/>
                  </a:lnTo>
                  <a:lnTo>
                    <a:pt x="1058410" y="633414"/>
                  </a:lnTo>
                  <a:lnTo>
                    <a:pt x="1058410" y="635636"/>
                  </a:lnTo>
                  <a:lnTo>
                    <a:pt x="1060133" y="635636"/>
                  </a:lnTo>
                  <a:lnTo>
                    <a:pt x="1060133" y="637859"/>
                  </a:lnTo>
                  <a:lnTo>
                    <a:pt x="1058410" y="637859"/>
                  </a:lnTo>
                  <a:lnTo>
                    <a:pt x="1058410" y="640081"/>
                  </a:lnTo>
                  <a:lnTo>
                    <a:pt x="1060133" y="640081"/>
                  </a:lnTo>
                  <a:lnTo>
                    <a:pt x="1060133" y="642304"/>
                  </a:lnTo>
                  <a:lnTo>
                    <a:pt x="1058410" y="642304"/>
                  </a:lnTo>
                  <a:lnTo>
                    <a:pt x="1058410" y="646303"/>
                  </a:lnTo>
                  <a:lnTo>
                    <a:pt x="1058410" y="646748"/>
                  </a:lnTo>
                  <a:lnTo>
                    <a:pt x="1062355" y="646748"/>
                  </a:lnTo>
                  <a:cubicBezTo>
                    <a:pt x="1062355" y="646748"/>
                    <a:pt x="1062355" y="651193"/>
                    <a:pt x="1062355" y="651193"/>
                  </a:cubicBezTo>
                  <a:cubicBezTo>
                    <a:pt x="1057910" y="651193"/>
                    <a:pt x="1057910" y="651193"/>
                    <a:pt x="1057910" y="651193"/>
                  </a:cubicBezTo>
                  <a:lnTo>
                    <a:pt x="1057910" y="650946"/>
                  </a:lnTo>
                  <a:lnTo>
                    <a:pt x="1053789" y="650946"/>
                  </a:lnTo>
                  <a:lnTo>
                    <a:pt x="1053465" y="651271"/>
                  </a:lnTo>
                  <a:lnTo>
                    <a:pt x="1053465" y="655638"/>
                  </a:lnTo>
                  <a:lnTo>
                    <a:pt x="1051243" y="655638"/>
                  </a:lnTo>
                  <a:lnTo>
                    <a:pt x="1051243" y="657861"/>
                  </a:lnTo>
                  <a:lnTo>
                    <a:pt x="1049020" y="657861"/>
                  </a:lnTo>
                  <a:lnTo>
                    <a:pt x="1049020" y="655638"/>
                  </a:lnTo>
                  <a:lnTo>
                    <a:pt x="1049070" y="655588"/>
                  </a:lnTo>
                  <a:lnTo>
                    <a:pt x="1044545" y="655588"/>
                  </a:lnTo>
                  <a:cubicBezTo>
                    <a:pt x="1044545" y="655588"/>
                    <a:pt x="1044545" y="655588"/>
                    <a:pt x="1039923" y="655588"/>
                  </a:cubicBezTo>
                  <a:cubicBezTo>
                    <a:pt x="1039923" y="655588"/>
                    <a:pt x="1039923" y="660231"/>
                    <a:pt x="1039923" y="660231"/>
                  </a:cubicBezTo>
                  <a:lnTo>
                    <a:pt x="1035685" y="660231"/>
                  </a:lnTo>
                  <a:lnTo>
                    <a:pt x="1035685" y="664528"/>
                  </a:lnTo>
                  <a:lnTo>
                    <a:pt x="1033463" y="664528"/>
                  </a:lnTo>
                  <a:lnTo>
                    <a:pt x="1033463" y="666751"/>
                  </a:lnTo>
                  <a:lnTo>
                    <a:pt x="1031240" y="666751"/>
                  </a:lnTo>
                  <a:lnTo>
                    <a:pt x="1031240" y="664528"/>
                  </a:lnTo>
                  <a:lnTo>
                    <a:pt x="1035538" y="660231"/>
                  </a:lnTo>
                  <a:lnTo>
                    <a:pt x="1035301" y="660231"/>
                  </a:lnTo>
                  <a:cubicBezTo>
                    <a:pt x="1035301" y="660231"/>
                    <a:pt x="1030679" y="664873"/>
                    <a:pt x="1030679" y="664873"/>
                  </a:cubicBezTo>
                  <a:cubicBezTo>
                    <a:pt x="1026057" y="664873"/>
                    <a:pt x="1026057" y="664873"/>
                    <a:pt x="1026057" y="664873"/>
                  </a:cubicBezTo>
                  <a:lnTo>
                    <a:pt x="1024228" y="664873"/>
                  </a:lnTo>
                  <a:lnTo>
                    <a:pt x="1021435" y="667666"/>
                  </a:lnTo>
                  <a:lnTo>
                    <a:pt x="1021435" y="669516"/>
                  </a:lnTo>
                  <a:cubicBezTo>
                    <a:pt x="1021435" y="669516"/>
                    <a:pt x="1021435" y="669516"/>
                    <a:pt x="1016814" y="669516"/>
                  </a:cubicBezTo>
                  <a:lnTo>
                    <a:pt x="1013461" y="669516"/>
                  </a:lnTo>
                  <a:lnTo>
                    <a:pt x="1013461" y="670084"/>
                  </a:lnTo>
                  <a:lnTo>
                    <a:pt x="1013462" y="670085"/>
                  </a:lnTo>
                  <a:lnTo>
                    <a:pt x="1013461" y="670086"/>
                  </a:lnTo>
                  <a:lnTo>
                    <a:pt x="1013461" y="671196"/>
                  </a:lnTo>
                  <a:lnTo>
                    <a:pt x="1012351" y="671196"/>
                  </a:lnTo>
                  <a:lnTo>
                    <a:pt x="1012350" y="671197"/>
                  </a:lnTo>
                  <a:lnTo>
                    <a:pt x="1012349" y="671196"/>
                  </a:lnTo>
                  <a:lnTo>
                    <a:pt x="1011238" y="671196"/>
                  </a:lnTo>
                  <a:lnTo>
                    <a:pt x="1011238" y="670085"/>
                  </a:lnTo>
                  <a:lnTo>
                    <a:pt x="1011238" y="669516"/>
                  </a:lnTo>
                  <a:lnTo>
                    <a:pt x="1008448" y="669516"/>
                  </a:lnTo>
                  <a:lnTo>
                    <a:pt x="1009017" y="670085"/>
                  </a:lnTo>
                  <a:cubicBezTo>
                    <a:pt x="1009017" y="670699"/>
                    <a:pt x="1008519" y="671197"/>
                    <a:pt x="1007905" y="671197"/>
                  </a:cubicBezTo>
                  <a:cubicBezTo>
                    <a:pt x="1007291" y="671197"/>
                    <a:pt x="1006793" y="670699"/>
                    <a:pt x="1006793" y="670085"/>
                  </a:cubicBezTo>
                  <a:lnTo>
                    <a:pt x="1007362" y="669516"/>
                  </a:lnTo>
                  <a:lnTo>
                    <a:pt x="1002948" y="669516"/>
                  </a:lnTo>
                  <a:lnTo>
                    <a:pt x="1000126" y="669516"/>
                  </a:lnTo>
                  <a:lnTo>
                    <a:pt x="1000126" y="671196"/>
                  </a:lnTo>
                  <a:lnTo>
                    <a:pt x="998326" y="671196"/>
                  </a:lnTo>
                  <a:lnTo>
                    <a:pt x="998326" y="674158"/>
                  </a:lnTo>
                  <a:lnTo>
                    <a:pt x="997903" y="674158"/>
                  </a:lnTo>
                  <a:lnTo>
                    <a:pt x="997903" y="675641"/>
                  </a:lnTo>
                  <a:lnTo>
                    <a:pt x="995681" y="675641"/>
                  </a:lnTo>
                  <a:lnTo>
                    <a:pt x="994571" y="675641"/>
                  </a:lnTo>
                  <a:lnTo>
                    <a:pt x="994570" y="675642"/>
                  </a:lnTo>
                  <a:lnTo>
                    <a:pt x="994569" y="675641"/>
                  </a:lnTo>
                  <a:lnTo>
                    <a:pt x="993458" y="675641"/>
                  </a:lnTo>
                  <a:lnTo>
                    <a:pt x="993458" y="674530"/>
                  </a:lnTo>
                  <a:lnTo>
                    <a:pt x="993458" y="674158"/>
                  </a:lnTo>
                  <a:lnTo>
                    <a:pt x="989082" y="674158"/>
                  </a:lnTo>
                  <a:cubicBezTo>
                    <a:pt x="989082" y="674158"/>
                    <a:pt x="989082" y="678801"/>
                    <a:pt x="989082" y="678801"/>
                  </a:cubicBezTo>
                  <a:lnTo>
                    <a:pt x="984694" y="678801"/>
                  </a:lnTo>
                  <a:lnTo>
                    <a:pt x="984694" y="682784"/>
                  </a:lnTo>
                  <a:lnTo>
                    <a:pt x="981613" y="679710"/>
                  </a:lnTo>
                  <a:lnTo>
                    <a:pt x="981235" y="680087"/>
                  </a:lnTo>
                  <a:cubicBezTo>
                    <a:pt x="980621" y="680087"/>
                    <a:pt x="980123" y="679589"/>
                    <a:pt x="980123" y="678975"/>
                  </a:cubicBezTo>
                  <a:lnTo>
                    <a:pt x="980298" y="678801"/>
                  </a:lnTo>
                  <a:lnTo>
                    <a:pt x="979839" y="678801"/>
                  </a:lnTo>
                  <a:cubicBezTo>
                    <a:pt x="979839" y="678801"/>
                    <a:pt x="979839" y="683444"/>
                    <a:pt x="979839" y="683444"/>
                  </a:cubicBezTo>
                  <a:cubicBezTo>
                    <a:pt x="979839" y="683444"/>
                    <a:pt x="975217" y="683444"/>
                    <a:pt x="975217" y="683444"/>
                  </a:cubicBezTo>
                  <a:cubicBezTo>
                    <a:pt x="970595" y="683444"/>
                    <a:pt x="970595" y="683444"/>
                    <a:pt x="970595" y="683444"/>
                  </a:cubicBezTo>
                  <a:lnTo>
                    <a:pt x="970595" y="686753"/>
                  </a:lnTo>
                  <a:lnTo>
                    <a:pt x="971233" y="686753"/>
                  </a:lnTo>
                  <a:lnTo>
                    <a:pt x="973456" y="686753"/>
                  </a:lnTo>
                  <a:lnTo>
                    <a:pt x="973456" y="688976"/>
                  </a:lnTo>
                  <a:lnTo>
                    <a:pt x="971233" y="688976"/>
                  </a:lnTo>
                  <a:lnTo>
                    <a:pt x="971233" y="691198"/>
                  </a:lnTo>
                  <a:lnTo>
                    <a:pt x="970855" y="690946"/>
                  </a:lnTo>
                  <a:lnTo>
                    <a:pt x="970855" y="691992"/>
                  </a:lnTo>
                  <a:lnTo>
                    <a:pt x="967700" y="688843"/>
                  </a:lnTo>
                  <a:lnTo>
                    <a:pt x="966565" y="688086"/>
                  </a:lnTo>
                  <a:lnTo>
                    <a:pt x="965973" y="688086"/>
                  </a:lnTo>
                  <a:lnTo>
                    <a:pt x="961630" y="688086"/>
                  </a:lnTo>
                  <a:lnTo>
                    <a:pt x="961630" y="691992"/>
                  </a:lnTo>
                  <a:lnTo>
                    <a:pt x="960120" y="690485"/>
                  </a:lnTo>
                  <a:lnTo>
                    <a:pt x="960120" y="691198"/>
                  </a:lnTo>
                  <a:lnTo>
                    <a:pt x="957008" y="688086"/>
                  </a:lnTo>
                  <a:lnTo>
                    <a:pt x="956729" y="688086"/>
                  </a:lnTo>
                  <a:cubicBezTo>
                    <a:pt x="952107" y="688086"/>
                    <a:pt x="952107" y="688086"/>
                    <a:pt x="952107" y="688086"/>
                  </a:cubicBezTo>
                  <a:lnTo>
                    <a:pt x="952107" y="691198"/>
                  </a:lnTo>
                  <a:lnTo>
                    <a:pt x="953453" y="691198"/>
                  </a:lnTo>
                  <a:lnTo>
                    <a:pt x="953453" y="693421"/>
                  </a:lnTo>
                  <a:lnTo>
                    <a:pt x="951230" y="693421"/>
                  </a:lnTo>
                  <a:lnTo>
                    <a:pt x="946785" y="693421"/>
                  </a:lnTo>
                  <a:lnTo>
                    <a:pt x="946785" y="691992"/>
                  </a:lnTo>
                  <a:lnTo>
                    <a:pt x="944246" y="691992"/>
                  </a:lnTo>
                  <a:lnTo>
                    <a:pt x="944564" y="692310"/>
                  </a:lnTo>
                  <a:cubicBezTo>
                    <a:pt x="944564" y="692924"/>
                    <a:pt x="944066" y="693422"/>
                    <a:pt x="943452" y="693422"/>
                  </a:cubicBezTo>
                  <a:lnTo>
                    <a:pt x="942864" y="692834"/>
                  </a:lnTo>
                  <a:lnTo>
                    <a:pt x="942864" y="697371"/>
                  </a:lnTo>
                  <a:lnTo>
                    <a:pt x="940118" y="697371"/>
                  </a:lnTo>
                  <a:lnTo>
                    <a:pt x="940118" y="697866"/>
                  </a:lnTo>
                  <a:lnTo>
                    <a:pt x="937895" y="697866"/>
                  </a:lnTo>
                  <a:lnTo>
                    <a:pt x="933620" y="697866"/>
                  </a:lnTo>
                  <a:lnTo>
                    <a:pt x="933620" y="702014"/>
                  </a:lnTo>
                  <a:cubicBezTo>
                    <a:pt x="933620" y="702014"/>
                    <a:pt x="933620" y="702014"/>
                    <a:pt x="928998" y="702014"/>
                  </a:cubicBezTo>
                  <a:cubicBezTo>
                    <a:pt x="928998" y="706656"/>
                    <a:pt x="928998" y="706656"/>
                    <a:pt x="928998" y="706656"/>
                  </a:cubicBezTo>
                  <a:cubicBezTo>
                    <a:pt x="928998" y="711299"/>
                    <a:pt x="928998" y="711299"/>
                    <a:pt x="928998" y="711299"/>
                  </a:cubicBezTo>
                  <a:cubicBezTo>
                    <a:pt x="928998" y="715941"/>
                    <a:pt x="928998" y="715941"/>
                    <a:pt x="928998" y="715941"/>
                  </a:cubicBezTo>
                  <a:cubicBezTo>
                    <a:pt x="928998" y="720584"/>
                    <a:pt x="928998" y="720584"/>
                    <a:pt x="928998" y="720584"/>
                  </a:cubicBezTo>
                  <a:cubicBezTo>
                    <a:pt x="928998" y="720584"/>
                    <a:pt x="928998" y="720584"/>
                    <a:pt x="924376" y="720584"/>
                  </a:cubicBezTo>
                  <a:cubicBezTo>
                    <a:pt x="924376" y="720584"/>
                    <a:pt x="924376" y="725227"/>
                    <a:pt x="924376" y="725227"/>
                  </a:cubicBezTo>
                  <a:cubicBezTo>
                    <a:pt x="924376" y="729869"/>
                    <a:pt x="924376" y="729869"/>
                    <a:pt x="924376" y="729869"/>
                  </a:cubicBezTo>
                  <a:lnTo>
                    <a:pt x="922338" y="729869"/>
                  </a:lnTo>
                  <a:lnTo>
                    <a:pt x="922338" y="730092"/>
                  </a:lnTo>
                  <a:lnTo>
                    <a:pt x="922339" y="730093"/>
                  </a:lnTo>
                  <a:lnTo>
                    <a:pt x="922338" y="730094"/>
                  </a:lnTo>
                  <a:lnTo>
                    <a:pt x="922338" y="731204"/>
                  </a:lnTo>
                  <a:lnTo>
                    <a:pt x="921228" y="731204"/>
                  </a:lnTo>
                  <a:lnTo>
                    <a:pt x="921227" y="731205"/>
                  </a:lnTo>
                  <a:lnTo>
                    <a:pt x="921226" y="731204"/>
                  </a:lnTo>
                  <a:lnTo>
                    <a:pt x="920115" y="731204"/>
                  </a:lnTo>
                  <a:lnTo>
                    <a:pt x="920115" y="730093"/>
                  </a:lnTo>
                  <a:lnTo>
                    <a:pt x="920115" y="729869"/>
                  </a:lnTo>
                  <a:lnTo>
                    <a:pt x="919754" y="729869"/>
                  </a:lnTo>
                  <a:lnTo>
                    <a:pt x="917893" y="729869"/>
                  </a:lnTo>
                  <a:lnTo>
                    <a:pt x="917893" y="733426"/>
                  </a:lnTo>
                  <a:lnTo>
                    <a:pt x="917893" y="735649"/>
                  </a:lnTo>
                  <a:lnTo>
                    <a:pt x="915670" y="735649"/>
                  </a:lnTo>
                  <a:lnTo>
                    <a:pt x="915670" y="733426"/>
                  </a:lnTo>
                  <a:lnTo>
                    <a:pt x="915670" y="729869"/>
                  </a:lnTo>
                  <a:lnTo>
                    <a:pt x="915132" y="729869"/>
                  </a:lnTo>
                  <a:cubicBezTo>
                    <a:pt x="915132" y="734512"/>
                    <a:pt x="915132" y="734512"/>
                    <a:pt x="915132" y="734512"/>
                  </a:cubicBezTo>
                  <a:lnTo>
                    <a:pt x="915132" y="738409"/>
                  </a:lnTo>
                  <a:lnTo>
                    <a:pt x="915670" y="737871"/>
                  </a:lnTo>
                  <a:lnTo>
                    <a:pt x="915670" y="738983"/>
                  </a:lnTo>
                  <a:lnTo>
                    <a:pt x="915670" y="742316"/>
                  </a:lnTo>
                  <a:lnTo>
                    <a:pt x="913448" y="742316"/>
                  </a:lnTo>
                  <a:lnTo>
                    <a:pt x="913448" y="744539"/>
                  </a:lnTo>
                  <a:lnTo>
                    <a:pt x="911225" y="744539"/>
                  </a:lnTo>
                  <a:lnTo>
                    <a:pt x="911225" y="743079"/>
                  </a:lnTo>
                  <a:lnTo>
                    <a:pt x="910510" y="743797"/>
                  </a:lnTo>
                  <a:lnTo>
                    <a:pt x="906781" y="743797"/>
                  </a:lnTo>
                  <a:lnTo>
                    <a:pt x="906781" y="744539"/>
                  </a:lnTo>
                  <a:lnTo>
                    <a:pt x="905888" y="744539"/>
                  </a:lnTo>
                  <a:lnTo>
                    <a:pt x="905888" y="748439"/>
                  </a:lnTo>
                  <a:cubicBezTo>
                    <a:pt x="905888" y="753082"/>
                    <a:pt x="905888" y="753082"/>
                    <a:pt x="905888" y="753082"/>
                  </a:cubicBezTo>
                  <a:cubicBezTo>
                    <a:pt x="901267" y="753082"/>
                    <a:pt x="901267" y="753082"/>
                    <a:pt x="901267" y="753082"/>
                  </a:cubicBezTo>
                  <a:cubicBezTo>
                    <a:pt x="901267" y="753082"/>
                    <a:pt x="901267" y="753082"/>
                    <a:pt x="896645" y="753082"/>
                  </a:cubicBezTo>
                  <a:cubicBezTo>
                    <a:pt x="892023" y="753082"/>
                    <a:pt x="892023" y="753082"/>
                    <a:pt x="892023" y="753082"/>
                  </a:cubicBezTo>
                  <a:lnTo>
                    <a:pt x="892023" y="753428"/>
                  </a:lnTo>
                  <a:lnTo>
                    <a:pt x="895668" y="753428"/>
                  </a:lnTo>
                  <a:cubicBezTo>
                    <a:pt x="895668" y="757873"/>
                    <a:pt x="895668" y="757873"/>
                    <a:pt x="895668" y="757873"/>
                  </a:cubicBezTo>
                  <a:cubicBezTo>
                    <a:pt x="891223" y="757873"/>
                    <a:pt x="891223" y="757873"/>
                    <a:pt x="891223" y="757873"/>
                  </a:cubicBezTo>
                  <a:lnTo>
                    <a:pt x="891223" y="757724"/>
                  </a:lnTo>
                  <a:lnTo>
                    <a:pt x="887401" y="757724"/>
                  </a:lnTo>
                  <a:lnTo>
                    <a:pt x="886778" y="758350"/>
                  </a:lnTo>
                  <a:lnTo>
                    <a:pt x="886778" y="762318"/>
                  </a:lnTo>
                  <a:lnTo>
                    <a:pt x="882828" y="762318"/>
                  </a:lnTo>
                  <a:lnTo>
                    <a:pt x="882779" y="762367"/>
                  </a:lnTo>
                  <a:lnTo>
                    <a:pt x="879049" y="762367"/>
                  </a:lnTo>
                  <a:lnTo>
                    <a:pt x="880112" y="763430"/>
                  </a:lnTo>
                  <a:cubicBezTo>
                    <a:pt x="880112" y="764044"/>
                    <a:pt x="879614" y="764542"/>
                    <a:pt x="879000" y="764542"/>
                  </a:cubicBezTo>
                  <a:lnTo>
                    <a:pt x="878157" y="763699"/>
                  </a:lnTo>
                  <a:lnTo>
                    <a:pt x="878157" y="767010"/>
                  </a:lnTo>
                  <a:lnTo>
                    <a:pt x="877888" y="767280"/>
                  </a:lnTo>
                  <a:lnTo>
                    <a:pt x="877888" y="767875"/>
                  </a:lnTo>
                  <a:lnTo>
                    <a:pt x="877888" y="771208"/>
                  </a:lnTo>
                  <a:lnTo>
                    <a:pt x="875666" y="771208"/>
                  </a:lnTo>
                  <a:lnTo>
                    <a:pt x="875666" y="773431"/>
                  </a:lnTo>
                  <a:lnTo>
                    <a:pt x="873443" y="773431"/>
                  </a:lnTo>
                  <a:lnTo>
                    <a:pt x="873443" y="771652"/>
                  </a:lnTo>
                  <a:lnTo>
                    <a:pt x="868913" y="771652"/>
                  </a:lnTo>
                  <a:cubicBezTo>
                    <a:pt x="868913" y="776295"/>
                    <a:pt x="868913" y="776295"/>
                    <a:pt x="868913" y="776295"/>
                  </a:cubicBezTo>
                  <a:cubicBezTo>
                    <a:pt x="868913" y="780937"/>
                    <a:pt x="868913" y="780937"/>
                    <a:pt x="868913" y="780937"/>
                  </a:cubicBezTo>
                  <a:cubicBezTo>
                    <a:pt x="868913" y="780937"/>
                    <a:pt x="868913" y="785580"/>
                    <a:pt x="868913" y="785580"/>
                  </a:cubicBezTo>
                  <a:cubicBezTo>
                    <a:pt x="868913" y="790222"/>
                    <a:pt x="868913" y="790222"/>
                    <a:pt x="868913" y="790222"/>
                  </a:cubicBezTo>
                  <a:cubicBezTo>
                    <a:pt x="868913" y="790222"/>
                    <a:pt x="873535" y="790222"/>
                    <a:pt x="873535" y="790222"/>
                  </a:cubicBezTo>
                  <a:cubicBezTo>
                    <a:pt x="873535" y="794865"/>
                    <a:pt x="873535" y="794865"/>
                    <a:pt x="878157" y="794865"/>
                  </a:cubicBezTo>
                  <a:cubicBezTo>
                    <a:pt x="878157" y="794865"/>
                    <a:pt x="878157" y="794865"/>
                    <a:pt x="878157" y="790222"/>
                  </a:cubicBezTo>
                  <a:lnTo>
                    <a:pt x="882456" y="790222"/>
                  </a:lnTo>
                  <a:lnTo>
                    <a:pt x="882333" y="790100"/>
                  </a:lnTo>
                  <a:cubicBezTo>
                    <a:pt x="882333" y="789486"/>
                    <a:pt x="882831" y="788988"/>
                    <a:pt x="883445" y="788988"/>
                  </a:cubicBezTo>
                  <a:cubicBezTo>
                    <a:pt x="884059" y="788988"/>
                    <a:pt x="884557" y="789486"/>
                    <a:pt x="884557" y="790100"/>
                  </a:cubicBezTo>
                  <a:lnTo>
                    <a:pt x="884435" y="790222"/>
                  </a:lnTo>
                  <a:lnTo>
                    <a:pt x="886778" y="790222"/>
                  </a:lnTo>
                  <a:lnTo>
                    <a:pt x="886778" y="788988"/>
                  </a:lnTo>
                  <a:lnTo>
                    <a:pt x="889001" y="788988"/>
                  </a:lnTo>
                  <a:lnTo>
                    <a:pt x="889001" y="790222"/>
                  </a:lnTo>
                  <a:lnTo>
                    <a:pt x="892023" y="790222"/>
                  </a:lnTo>
                  <a:lnTo>
                    <a:pt x="895668" y="786561"/>
                  </a:lnTo>
                  <a:lnTo>
                    <a:pt x="895668" y="784543"/>
                  </a:lnTo>
                  <a:lnTo>
                    <a:pt x="897891" y="784543"/>
                  </a:lnTo>
                  <a:lnTo>
                    <a:pt x="897891" y="785580"/>
                  </a:lnTo>
                  <a:lnTo>
                    <a:pt x="901267" y="785580"/>
                  </a:lnTo>
                  <a:cubicBezTo>
                    <a:pt x="901267" y="785580"/>
                    <a:pt x="901267" y="785580"/>
                    <a:pt x="905888" y="785580"/>
                  </a:cubicBezTo>
                  <a:cubicBezTo>
                    <a:pt x="905888" y="785580"/>
                    <a:pt x="905888" y="785580"/>
                    <a:pt x="910510" y="785580"/>
                  </a:cubicBezTo>
                  <a:cubicBezTo>
                    <a:pt x="910510" y="785580"/>
                    <a:pt x="910510" y="780937"/>
                    <a:pt x="910510" y="780937"/>
                  </a:cubicBezTo>
                  <a:cubicBezTo>
                    <a:pt x="915132" y="780937"/>
                    <a:pt x="915132" y="780937"/>
                    <a:pt x="915132" y="780937"/>
                  </a:cubicBezTo>
                  <a:lnTo>
                    <a:pt x="915670" y="780937"/>
                  </a:lnTo>
                  <a:lnTo>
                    <a:pt x="915670" y="780098"/>
                  </a:lnTo>
                  <a:lnTo>
                    <a:pt x="917893" y="780098"/>
                  </a:lnTo>
                  <a:lnTo>
                    <a:pt x="917893" y="780937"/>
                  </a:lnTo>
                  <a:lnTo>
                    <a:pt x="919754" y="780937"/>
                  </a:lnTo>
                  <a:lnTo>
                    <a:pt x="920388" y="780937"/>
                  </a:lnTo>
                  <a:lnTo>
                    <a:pt x="921227" y="780098"/>
                  </a:lnTo>
                  <a:lnTo>
                    <a:pt x="922066" y="780937"/>
                  </a:lnTo>
                  <a:lnTo>
                    <a:pt x="924376" y="780937"/>
                  </a:lnTo>
                  <a:cubicBezTo>
                    <a:pt x="924376" y="780937"/>
                    <a:pt x="924376" y="780937"/>
                    <a:pt x="924376" y="776295"/>
                  </a:cubicBezTo>
                  <a:lnTo>
                    <a:pt x="924560" y="776295"/>
                  </a:lnTo>
                  <a:lnTo>
                    <a:pt x="924560" y="775653"/>
                  </a:lnTo>
                  <a:lnTo>
                    <a:pt x="926783" y="775653"/>
                  </a:lnTo>
                  <a:lnTo>
                    <a:pt x="926783" y="776295"/>
                  </a:lnTo>
                  <a:lnTo>
                    <a:pt x="928998" y="776295"/>
                  </a:lnTo>
                  <a:lnTo>
                    <a:pt x="933450" y="776295"/>
                  </a:lnTo>
                  <a:lnTo>
                    <a:pt x="933450" y="775653"/>
                  </a:lnTo>
                  <a:lnTo>
                    <a:pt x="937895" y="775653"/>
                  </a:lnTo>
                  <a:lnTo>
                    <a:pt x="938880" y="775653"/>
                  </a:lnTo>
                  <a:lnTo>
                    <a:pt x="942864" y="771652"/>
                  </a:lnTo>
                  <a:lnTo>
                    <a:pt x="946785" y="771652"/>
                  </a:lnTo>
                  <a:lnTo>
                    <a:pt x="946785" y="771208"/>
                  </a:lnTo>
                  <a:lnTo>
                    <a:pt x="949008" y="771208"/>
                  </a:lnTo>
                  <a:lnTo>
                    <a:pt x="949008" y="771652"/>
                  </a:lnTo>
                  <a:lnTo>
                    <a:pt x="952107" y="771652"/>
                  </a:lnTo>
                  <a:lnTo>
                    <a:pt x="952107" y="768986"/>
                  </a:lnTo>
                  <a:lnTo>
                    <a:pt x="951230" y="768986"/>
                  </a:lnTo>
                  <a:lnTo>
                    <a:pt x="951230" y="766763"/>
                  </a:lnTo>
                  <a:lnTo>
                    <a:pt x="953453" y="766763"/>
                  </a:lnTo>
                  <a:lnTo>
                    <a:pt x="953453" y="767010"/>
                  </a:lnTo>
                  <a:lnTo>
                    <a:pt x="956729" y="767010"/>
                  </a:lnTo>
                  <a:lnTo>
                    <a:pt x="960120" y="767010"/>
                  </a:lnTo>
                  <a:lnTo>
                    <a:pt x="960120" y="766763"/>
                  </a:lnTo>
                  <a:lnTo>
                    <a:pt x="961232" y="766763"/>
                  </a:lnTo>
                  <a:lnTo>
                    <a:pt x="964565" y="766763"/>
                  </a:lnTo>
                  <a:lnTo>
                    <a:pt x="964565" y="767010"/>
                  </a:lnTo>
                  <a:lnTo>
                    <a:pt x="965431" y="767010"/>
                  </a:lnTo>
                  <a:lnTo>
                    <a:pt x="965677" y="766763"/>
                  </a:lnTo>
                  <a:lnTo>
                    <a:pt x="965924" y="767010"/>
                  </a:lnTo>
                  <a:lnTo>
                    <a:pt x="965973" y="767010"/>
                  </a:lnTo>
                  <a:lnTo>
                    <a:pt x="969480" y="763487"/>
                  </a:lnTo>
                  <a:lnTo>
                    <a:pt x="964565" y="766763"/>
                  </a:lnTo>
                  <a:cubicBezTo>
                    <a:pt x="964565" y="766763"/>
                    <a:pt x="964565" y="766763"/>
                    <a:pt x="964565" y="762318"/>
                  </a:cubicBezTo>
                  <a:cubicBezTo>
                    <a:pt x="964565" y="762318"/>
                    <a:pt x="964565" y="762318"/>
                    <a:pt x="971233" y="762318"/>
                  </a:cubicBezTo>
                  <a:lnTo>
                    <a:pt x="971160" y="762367"/>
                  </a:lnTo>
                  <a:lnTo>
                    <a:pt x="971233" y="762367"/>
                  </a:lnTo>
                  <a:lnTo>
                    <a:pt x="971233" y="762318"/>
                  </a:lnTo>
                  <a:lnTo>
                    <a:pt x="973456" y="762318"/>
                  </a:lnTo>
                  <a:lnTo>
                    <a:pt x="973456" y="762367"/>
                  </a:lnTo>
                  <a:lnTo>
                    <a:pt x="975217" y="762367"/>
                  </a:lnTo>
                  <a:cubicBezTo>
                    <a:pt x="979839" y="762367"/>
                    <a:pt x="979839" y="762367"/>
                    <a:pt x="979839" y="762367"/>
                  </a:cubicBezTo>
                  <a:lnTo>
                    <a:pt x="981186" y="762367"/>
                  </a:lnTo>
                  <a:lnTo>
                    <a:pt x="981235" y="762318"/>
                  </a:lnTo>
                  <a:lnTo>
                    <a:pt x="981284" y="762367"/>
                  </a:lnTo>
                  <a:lnTo>
                    <a:pt x="984460" y="762367"/>
                  </a:lnTo>
                  <a:lnTo>
                    <a:pt x="984460" y="762318"/>
                  </a:lnTo>
                  <a:lnTo>
                    <a:pt x="981235" y="762318"/>
                  </a:lnTo>
                  <a:lnTo>
                    <a:pt x="980123" y="762318"/>
                  </a:lnTo>
                  <a:cubicBezTo>
                    <a:pt x="980123" y="762318"/>
                    <a:pt x="980123" y="762318"/>
                    <a:pt x="980123" y="757873"/>
                  </a:cubicBezTo>
                  <a:lnTo>
                    <a:pt x="984460" y="757873"/>
                  </a:lnTo>
                  <a:lnTo>
                    <a:pt x="984460" y="757724"/>
                  </a:lnTo>
                  <a:cubicBezTo>
                    <a:pt x="984460" y="757724"/>
                    <a:pt x="984460" y="757724"/>
                    <a:pt x="989082" y="757724"/>
                  </a:cubicBezTo>
                  <a:lnTo>
                    <a:pt x="993458" y="757724"/>
                  </a:lnTo>
                  <a:lnTo>
                    <a:pt x="993458" y="753428"/>
                  </a:lnTo>
                  <a:cubicBezTo>
                    <a:pt x="997903" y="753428"/>
                    <a:pt x="997903" y="753428"/>
                    <a:pt x="997903" y="753428"/>
                  </a:cubicBezTo>
                  <a:lnTo>
                    <a:pt x="997903" y="757724"/>
                  </a:lnTo>
                  <a:lnTo>
                    <a:pt x="998326" y="757724"/>
                  </a:lnTo>
                  <a:cubicBezTo>
                    <a:pt x="998326" y="757724"/>
                    <a:pt x="998326" y="757724"/>
                    <a:pt x="998326" y="753082"/>
                  </a:cubicBezTo>
                  <a:lnTo>
                    <a:pt x="1002752" y="753082"/>
                  </a:lnTo>
                  <a:lnTo>
                    <a:pt x="1006238" y="750094"/>
                  </a:lnTo>
                  <a:cubicBezTo>
                    <a:pt x="1006793" y="748427"/>
                    <a:pt x="1006793" y="746760"/>
                    <a:pt x="1006793" y="746760"/>
                  </a:cubicBezTo>
                  <a:lnTo>
                    <a:pt x="1009016" y="746760"/>
                  </a:lnTo>
                  <a:lnTo>
                    <a:pt x="1009016" y="748439"/>
                  </a:lnTo>
                  <a:lnTo>
                    <a:pt x="1011806" y="748439"/>
                  </a:lnTo>
                  <a:lnTo>
                    <a:pt x="1011238" y="747872"/>
                  </a:lnTo>
                  <a:cubicBezTo>
                    <a:pt x="1011238" y="747258"/>
                    <a:pt x="1011736" y="746760"/>
                    <a:pt x="1012350" y="746760"/>
                  </a:cubicBezTo>
                  <a:cubicBezTo>
                    <a:pt x="1012964" y="746760"/>
                    <a:pt x="1013462" y="747258"/>
                    <a:pt x="1013462" y="747872"/>
                  </a:cubicBezTo>
                  <a:lnTo>
                    <a:pt x="1012895" y="748439"/>
                  </a:lnTo>
                  <a:lnTo>
                    <a:pt x="1016814" y="748439"/>
                  </a:lnTo>
                  <a:cubicBezTo>
                    <a:pt x="1021435" y="748439"/>
                    <a:pt x="1021435" y="748439"/>
                    <a:pt x="1021435" y="748439"/>
                  </a:cubicBezTo>
                  <a:cubicBezTo>
                    <a:pt x="1021435" y="748439"/>
                    <a:pt x="1021435" y="748439"/>
                    <a:pt x="1021435" y="743797"/>
                  </a:cubicBezTo>
                  <a:lnTo>
                    <a:pt x="1024573" y="743797"/>
                  </a:lnTo>
                  <a:lnTo>
                    <a:pt x="1024573" y="742316"/>
                  </a:lnTo>
                  <a:lnTo>
                    <a:pt x="1026796" y="742316"/>
                  </a:lnTo>
                  <a:lnTo>
                    <a:pt x="1026796" y="743797"/>
                  </a:lnTo>
                  <a:lnTo>
                    <a:pt x="1030679" y="743797"/>
                  </a:lnTo>
                  <a:cubicBezTo>
                    <a:pt x="1030679" y="743797"/>
                    <a:pt x="1030679" y="743797"/>
                    <a:pt x="1030679" y="739154"/>
                  </a:cubicBezTo>
                  <a:cubicBezTo>
                    <a:pt x="1030679" y="739154"/>
                    <a:pt x="1030679" y="739154"/>
                    <a:pt x="1035301" y="739154"/>
                  </a:cubicBezTo>
                  <a:cubicBezTo>
                    <a:pt x="1039923" y="739154"/>
                    <a:pt x="1039923" y="739154"/>
                    <a:pt x="1039923" y="739154"/>
                  </a:cubicBezTo>
                  <a:lnTo>
                    <a:pt x="1040301" y="739154"/>
                  </a:lnTo>
                  <a:lnTo>
                    <a:pt x="1040130" y="738983"/>
                  </a:lnTo>
                  <a:cubicBezTo>
                    <a:pt x="1040130" y="738369"/>
                    <a:pt x="1040628" y="737871"/>
                    <a:pt x="1041242" y="737871"/>
                  </a:cubicBezTo>
                  <a:cubicBezTo>
                    <a:pt x="1041856" y="737871"/>
                    <a:pt x="1042354" y="738369"/>
                    <a:pt x="1042354" y="738983"/>
                  </a:cubicBezTo>
                  <a:lnTo>
                    <a:pt x="1042183" y="739154"/>
                  </a:lnTo>
                  <a:lnTo>
                    <a:pt x="1044545" y="739154"/>
                  </a:lnTo>
                  <a:lnTo>
                    <a:pt x="1044746" y="739154"/>
                  </a:lnTo>
                  <a:lnTo>
                    <a:pt x="1044575" y="738983"/>
                  </a:lnTo>
                  <a:cubicBezTo>
                    <a:pt x="1044575" y="738369"/>
                    <a:pt x="1045073" y="737871"/>
                    <a:pt x="1045687" y="737871"/>
                  </a:cubicBezTo>
                  <a:cubicBezTo>
                    <a:pt x="1046301" y="737871"/>
                    <a:pt x="1046799" y="738369"/>
                    <a:pt x="1046799" y="738983"/>
                  </a:cubicBezTo>
                  <a:lnTo>
                    <a:pt x="1046628" y="739154"/>
                  </a:lnTo>
                  <a:lnTo>
                    <a:pt x="1049167" y="739154"/>
                  </a:lnTo>
                  <a:lnTo>
                    <a:pt x="1049167" y="735649"/>
                  </a:lnTo>
                  <a:lnTo>
                    <a:pt x="1049020" y="735649"/>
                  </a:lnTo>
                  <a:lnTo>
                    <a:pt x="1049020" y="733426"/>
                  </a:lnTo>
                  <a:lnTo>
                    <a:pt x="1051243" y="733426"/>
                  </a:lnTo>
                  <a:lnTo>
                    <a:pt x="1051243" y="734512"/>
                  </a:lnTo>
                  <a:lnTo>
                    <a:pt x="1053492" y="734512"/>
                  </a:lnTo>
                  <a:lnTo>
                    <a:pt x="1054577" y="733426"/>
                  </a:lnTo>
                  <a:lnTo>
                    <a:pt x="1055663" y="734512"/>
                  </a:lnTo>
                  <a:lnTo>
                    <a:pt x="1058410" y="734512"/>
                  </a:lnTo>
                  <a:lnTo>
                    <a:pt x="1062382" y="734512"/>
                  </a:lnTo>
                  <a:lnTo>
                    <a:pt x="1063467" y="733426"/>
                  </a:lnTo>
                  <a:lnTo>
                    <a:pt x="1064553" y="734512"/>
                  </a:lnTo>
                  <a:lnTo>
                    <a:pt x="1067654" y="734512"/>
                  </a:lnTo>
                  <a:cubicBezTo>
                    <a:pt x="1067654" y="734512"/>
                    <a:pt x="1067654" y="729869"/>
                    <a:pt x="1067654" y="729869"/>
                  </a:cubicBezTo>
                  <a:cubicBezTo>
                    <a:pt x="1072276" y="729869"/>
                    <a:pt x="1072276" y="729869"/>
                    <a:pt x="1072276" y="729869"/>
                  </a:cubicBezTo>
                  <a:lnTo>
                    <a:pt x="1075690" y="729869"/>
                  </a:lnTo>
                  <a:lnTo>
                    <a:pt x="1075690" y="728981"/>
                  </a:lnTo>
                  <a:lnTo>
                    <a:pt x="1077913" y="728981"/>
                  </a:lnTo>
                  <a:lnTo>
                    <a:pt x="1077913" y="729869"/>
                  </a:lnTo>
                  <a:lnTo>
                    <a:pt x="1081520" y="729869"/>
                  </a:lnTo>
                  <a:cubicBezTo>
                    <a:pt x="1081520" y="729869"/>
                    <a:pt x="1081520" y="729869"/>
                    <a:pt x="1086142" y="729869"/>
                  </a:cubicBezTo>
                  <a:lnTo>
                    <a:pt x="1086142" y="728822"/>
                  </a:lnTo>
                  <a:lnTo>
                    <a:pt x="1084580" y="728822"/>
                  </a:lnTo>
                  <a:lnTo>
                    <a:pt x="1084580" y="728981"/>
                  </a:lnTo>
                  <a:cubicBezTo>
                    <a:pt x="1080135" y="728981"/>
                    <a:pt x="1080135" y="728981"/>
                    <a:pt x="1080135" y="728981"/>
                  </a:cubicBezTo>
                  <a:cubicBezTo>
                    <a:pt x="1080135" y="728981"/>
                    <a:pt x="1080135" y="728981"/>
                    <a:pt x="1084580" y="724536"/>
                  </a:cubicBezTo>
                  <a:lnTo>
                    <a:pt x="1085856" y="724536"/>
                  </a:lnTo>
                  <a:lnTo>
                    <a:pt x="1086174" y="724219"/>
                  </a:lnTo>
                  <a:lnTo>
                    <a:pt x="1086174" y="724536"/>
                  </a:lnTo>
                  <a:lnTo>
                    <a:pt x="1086803" y="724536"/>
                  </a:lnTo>
                  <a:lnTo>
                    <a:pt x="1086803" y="725227"/>
                  </a:lnTo>
                  <a:lnTo>
                    <a:pt x="1090764" y="725227"/>
                  </a:lnTo>
                  <a:lnTo>
                    <a:pt x="1091248" y="725227"/>
                  </a:lnTo>
                  <a:lnTo>
                    <a:pt x="1091248" y="724536"/>
                  </a:lnTo>
                  <a:lnTo>
                    <a:pt x="1092360" y="724536"/>
                  </a:lnTo>
                  <a:lnTo>
                    <a:pt x="1093471" y="724536"/>
                  </a:lnTo>
                  <a:lnTo>
                    <a:pt x="1093471" y="725227"/>
                  </a:lnTo>
                  <a:lnTo>
                    <a:pt x="1095385" y="725227"/>
                  </a:lnTo>
                  <a:cubicBezTo>
                    <a:pt x="1095385" y="725227"/>
                    <a:pt x="1095385" y="725227"/>
                    <a:pt x="1095385" y="720584"/>
                  </a:cubicBezTo>
                  <a:cubicBezTo>
                    <a:pt x="1095385" y="720584"/>
                    <a:pt x="1095385" y="720584"/>
                    <a:pt x="1100007" y="720584"/>
                  </a:cubicBezTo>
                  <a:lnTo>
                    <a:pt x="1100138" y="720584"/>
                  </a:lnTo>
                  <a:lnTo>
                    <a:pt x="1100138" y="720091"/>
                  </a:lnTo>
                  <a:lnTo>
                    <a:pt x="1101250" y="720091"/>
                  </a:lnTo>
                  <a:lnTo>
                    <a:pt x="1102361" y="720091"/>
                  </a:lnTo>
                  <a:lnTo>
                    <a:pt x="1102361" y="720584"/>
                  </a:lnTo>
                  <a:lnTo>
                    <a:pt x="1104629" y="720584"/>
                  </a:lnTo>
                  <a:cubicBezTo>
                    <a:pt x="1104629" y="720584"/>
                    <a:pt x="1104629" y="720584"/>
                    <a:pt x="1109251" y="720584"/>
                  </a:cubicBezTo>
                  <a:cubicBezTo>
                    <a:pt x="1109251" y="720584"/>
                    <a:pt x="1109251" y="720584"/>
                    <a:pt x="1109251" y="715941"/>
                  </a:cubicBezTo>
                  <a:cubicBezTo>
                    <a:pt x="1109251" y="715941"/>
                    <a:pt x="1109251" y="715941"/>
                    <a:pt x="1113873" y="715941"/>
                  </a:cubicBezTo>
                  <a:cubicBezTo>
                    <a:pt x="1113873" y="715941"/>
                    <a:pt x="1113873" y="711299"/>
                    <a:pt x="1113873" y="711299"/>
                  </a:cubicBezTo>
                  <a:lnTo>
                    <a:pt x="1117918" y="711299"/>
                  </a:lnTo>
                  <a:lnTo>
                    <a:pt x="1117918" y="711201"/>
                  </a:lnTo>
                  <a:lnTo>
                    <a:pt x="1118463" y="711201"/>
                  </a:lnTo>
                  <a:lnTo>
                    <a:pt x="1118463" y="710407"/>
                  </a:lnTo>
                  <a:lnTo>
                    <a:pt x="1122363" y="710407"/>
                  </a:lnTo>
                  <a:lnTo>
                    <a:pt x="1123076" y="710407"/>
                  </a:lnTo>
                  <a:lnTo>
                    <a:pt x="1122363" y="711118"/>
                  </a:lnTo>
                  <a:lnTo>
                    <a:pt x="1122280" y="711201"/>
                  </a:lnTo>
                  <a:lnTo>
                    <a:pt x="1122363" y="711201"/>
                  </a:lnTo>
                  <a:lnTo>
                    <a:pt x="1118495" y="715069"/>
                  </a:lnTo>
                  <a:lnTo>
                    <a:pt x="1118495" y="715941"/>
                  </a:lnTo>
                  <a:cubicBezTo>
                    <a:pt x="1118495" y="715941"/>
                    <a:pt x="1118495" y="711299"/>
                    <a:pt x="1123117" y="711299"/>
                  </a:cubicBezTo>
                  <a:cubicBezTo>
                    <a:pt x="1123117" y="711299"/>
                    <a:pt x="1123117" y="711299"/>
                    <a:pt x="1123117" y="706656"/>
                  </a:cubicBezTo>
                  <a:lnTo>
                    <a:pt x="1127688" y="706656"/>
                  </a:lnTo>
                  <a:lnTo>
                    <a:pt x="1127688" y="705803"/>
                  </a:lnTo>
                  <a:cubicBezTo>
                    <a:pt x="1132301" y="705803"/>
                    <a:pt x="1132301" y="705803"/>
                    <a:pt x="1132301" y="705803"/>
                  </a:cubicBezTo>
                  <a:cubicBezTo>
                    <a:pt x="1132301" y="705803"/>
                    <a:pt x="1136914" y="705803"/>
                    <a:pt x="1136914" y="705803"/>
                  </a:cubicBezTo>
                  <a:lnTo>
                    <a:pt x="1135959" y="706756"/>
                  </a:lnTo>
                  <a:lnTo>
                    <a:pt x="1136883" y="706756"/>
                  </a:lnTo>
                  <a:lnTo>
                    <a:pt x="1136982" y="706656"/>
                  </a:lnTo>
                  <a:cubicBezTo>
                    <a:pt x="1136982" y="706656"/>
                    <a:pt x="1141604" y="706656"/>
                    <a:pt x="1141604" y="706656"/>
                  </a:cubicBezTo>
                  <a:lnTo>
                    <a:pt x="1141604" y="704534"/>
                  </a:lnTo>
                  <a:lnTo>
                    <a:pt x="1140143" y="704534"/>
                  </a:lnTo>
                  <a:lnTo>
                    <a:pt x="1140143" y="702311"/>
                  </a:lnTo>
                  <a:lnTo>
                    <a:pt x="1141604" y="702311"/>
                  </a:lnTo>
                  <a:lnTo>
                    <a:pt x="1141604" y="702014"/>
                  </a:lnTo>
                  <a:lnTo>
                    <a:pt x="1146139" y="702014"/>
                  </a:lnTo>
                  <a:lnTo>
                    <a:pt x="1146139" y="701200"/>
                  </a:lnTo>
                  <a:cubicBezTo>
                    <a:pt x="1146139" y="701200"/>
                    <a:pt x="1150752" y="701200"/>
                    <a:pt x="1150752" y="701200"/>
                  </a:cubicBezTo>
                  <a:lnTo>
                    <a:pt x="1149639" y="702311"/>
                  </a:lnTo>
                  <a:lnTo>
                    <a:pt x="1150552" y="702311"/>
                  </a:lnTo>
                  <a:lnTo>
                    <a:pt x="1150848" y="702014"/>
                  </a:lnTo>
                  <a:cubicBezTo>
                    <a:pt x="1150848" y="702014"/>
                    <a:pt x="1155470" y="702014"/>
                    <a:pt x="1155470" y="702014"/>
                  </a:cubicBezTo>
                  <a:cubicBezTo>
                    <a:pt x="1155470" y="702014"/>
                    <a:pt x="1155470" y="702014"/>
                    <a:pt x="1160092" y="702014"/>
                  </a:cubicBezTo>
                  <a:cubicBezTo>
                    <a:pt x="1160092" y="702014"/>
                    <a:pt x="1160092" y="697371"/>
                    <a:pt x="1160092" y="697371"/>
                  </a:cubicBezTo>
                  <a:cubicBezTo>
                    <a:pt x="1164714" y="697371"/>
                    <a:pt x="1164714" y="697371"/>
                    <a:pt x="1164714" y="697371"/>
                  </a:cubicBezTo>
                  <a:lnTo>
                    <a:pt x="1169118" y="697371"/>
                  </a:lnTo>
                  <a:lnTo>
                    <a:pt x="1169591" y="694532"/>
                  </a:lnTo>
                  <a:cubicBezTo>
                    <a:pt x="1170147" y="692865"/>
                    <a:pt x="1171258" y="691198"/>
                    <a:pt x="1173480" y="691198"/>
                  </a:cubicBezTo>
                  <a:lnTo>
                    <a:pt x="1175703" y="691198"/>
                  </a:lnTo>
                  <a:lnTo>
                    <a:pt x="1175703" y="692729"/>
                  </a:lnTo>
                  <a:lnTo>
                    <a:pt x="1178579" y="692729"/>
                  </a:lnTo>
                  <a:lnTo>
                    <a:pt x="1182370" y="688921"/>
                  </a:lnTo>
                  <a:lnTo>
                    <a:pt x="1182370" y="686753"/>
                  </a:lnTo>
                  <a:cubicBezTo>
                    <a:pt x="1182370" y="686753"/>
                    <a:pt x="1186815" y="686753"/>
                    <a:pt x="1186815" y="682308"/>
                  </a:cubicBezTo>
                  <a:cubicBezTo>
                    <a:pt x="1186815" y="686753"/>
                    <a:pt x="1186815" y="686753"/>
                    <a:pt x="1186815" y="686753"/>
                  </a:cubicBezTo>
                  <a:lnTo>
                    <a:pt x="1184593" y="686753"/>
                  </a:lnTo>
                  <a:lnTo>
                    <a:pt x="1184593" y="688086"/>
                  </a:lnTo>
                  <a:lnTo>
                    <a:pt x="1187823" y="688086"/>
                  </a:lnTo>
                  <a:cubicBezTo>
                    <a:pt x="1187823" y="688086"/>
                    <a:pt x="1187823" y="688086"/>
                    <a:pt x="1187823" y="683444"/>
                  </a:cubicBezTo>
                  <a:lnTo>
                    <a:pt x="1191260" y="683444"/>
                  </a:lnTo>
                  <a:lnTo>
                    <a:pt x="1191260" y="682308"/>
                  </a:lnTo>
                  <a:lnTo>
                    <a:pt x="1193483" y="682308"/>
                  </a:lnTo>
                  <a:lnTo>
                    <a:pt x="1193483" y="683444"/>
                  </a:lnTo>
                  <a:lnTo>
                    <a:pt x="1197067" y="683444"/>
                  </a:lnTo>
                  <a:cubicBezTo>
                    <a:pt x="1197067" y="683444"/>
                    <a:pt x="1197067" y="678801"/>
                    <a:pt x="1197067" y="678801"/>
                  </a:cubicBezTo>
                  <a:cubicBezTo>
                    <a:pt x="1201689" y="678801"/>
                    <a:pt x="1201689" y="678801"/>
                    <a:pt x="1201689" y="678801"/>
                  </a:cubicBezTo>
                  <a:lnTo>
                    <a:pt x="1201689" y="682735"/>
                  </a:lnTo>
                  <a:lnTo>
                    <a:pt x="1202374" y="683420"/>
                  </a:lnTo>
                  <a:lnTo>
                    <a:pt x="1202351" y="683444"/>
                  </a:lnTo>
                  <a:lnTo>
                    <a:pt x="1206311" y="683444"/>
                  </a:lnTo>
                  <a:lnTo>
                    <a:pt x="1206311" y="680086"/>
                  </a:lnTo>
                  <a:lnTo>
                    <a:pt x="1204595" y="680086"/>
                  </a:lnTo>
                  <a:lnTo>
                    <a:pt x="1204595" y="678975"/>
                  </a:lnTo>
                  <a:lnTo>
                    <a:pt x="1204595" y="677863"/>
                  </a:lnTo>
                  <a:lnTo>
                    <a:pt x="1206818" y="677863"/>
                  </a:lnTo>
                  <a:lnTo>
                    <a:pt x="1206818" y="678234"/>
                  </a:lnTo>
                  <a:lnTo>
                    <a:pt x="1207929" y="677863"/>
                  </a:lnTo>
                  <a:lnTo>
                    <a:pt x="1210742" y="678801"/>
                  </a:lnTo>
                  <a:lnTo>
                    <a:pt x="1210932" y="678801"/>
                  </a:lnTo>
                  <a:lnTo>
                    <a:pt x="1210932" y="678865"/>
                  </a:lnTo>
                  <a:lnTo>
                    <a:pt x="1211263" y="678975"/>
                  </a:lnTo>
                  <a:lnTo>
                    <a:pt x="1210932" y="679086"/>
                  </a:lnTo>
                  <a:lnTo>
                    <a:pt x="1210932" y="683444"/>
                  </a:lnTo>
                  <a:cubicBezTo>
                    <a:pt x="1215554" y="683444"/>
                    <a:pt x="1215554" y="683444"/>
                    <a:pt x="1215554" y="683444"/>
                  </a:cubicBezTo>
                  <a:cubicBezTo>
                    <a:pt x="1215554" y="683444"/>
                    <a:pt x="1215554" y="683444"/>
                    <a:pt x="1220176" y="683444"/>
                  </a:cubicBezTo>
                  <a:lnTo>
                    <a:pt x="1224622" y="683444"/>
                  </a:lnTo>
                  <a:lnTo>
                    <a:pt x="1224598" y="683420"/>
                  </a:lnTo>
                  <a:cubicBezTo>
                    <a:pt x="1224598" y="682806"/>
                    <a:pt x="1225096" y="682308"/>
                    <a:pt x="1225710" y="682308"/>
                  </a:cubicBezTo>
                  <a:cubicBezTo>
                    <a:pt x="1226324" y="682308"/>
                    <a:pt x="1226822" y="682806"/>
                    <a:pt x="1226822" y="683420"/>
                  </a:cubicBezTo>
                  <a:lnTo>
                    <a:pt x="1226799" y="683444"/>
                  </a:lnTo>
                  <a:lnTo>
                    <a:pt x="1229420" y="683444"/>
                  </a:lnTo>
                  <a:cubicBezTo>
                    <a:pt x="1229420" y="683444"/>
                    <a:pt x="1229420" y="683444"/>
                    <a:pt x="1234042" y="683444"/>
                  </a:cubicBezTo>
                  <a:cubicBezTo>
                    <a:pt x="1234042" y="683444"/>
                    <a:pt x="1234042" y="678801"/>
                    <a:pt x="1234042" y="678801"/>
                  </a:cubicBezTo>
                  <a:cubicBezTo>
                    <a:pt x="1234042" y="678801"/>
                    <a:pt x="1234042" y="678801"/>
                    <a:pt x="1238664" y="678801"/>
                  </a:cubicBezTo>
                  <a:cubicBezTo>
                    <a:pt x="1238664" y="683444"/>
                    <a:pt x="1238664" y="683444"/>
                    <a:pt x="1238664" y="683444"/>
                  </a:cubicBezTo>
                  <a:cubicBezTo>
                    <a:pt x="1243286" y="683444"/>
                    <a:pt x="1243286" y="683444"/>
                    <a:pt x="1243286" y="683444"/>
                  </a:cubicBezTo>
                  <a:lnTo>
                    <a:pt x="1246847" y="683444"/>
                  </a:lnTo>
                  <a:lnTo>
                    <a:pt x="1246823" y="683420"/>
                  </a:lnTo>
                  <a:cubicBezTo>
                    <a:pt x="1246823" y="682806"/>
                    <a:pt x="1247321" y="682308"/>
                    <a:pt x="1247935" y="682308"/>
                  </a:cubicBezTo>
                  <a:cubicBezTo>
                    <a:pt x="1248549" y="682308"/>
                    <a:pt x="1249047" y="682806"/>
                    <a:pt x="1249047" y="683420"/>
                  </a:cubicBezTo>
                  <a:lnTo>
                    <a:pt x="1249024" y="683444"/>
                  </a:lnTo>
                  <a:lnTo>
                    <a:pt x="1251292" y="683444"/>
                  </a:lnTo>
                  <a:lnTo>
                    <a:pt x="1251268" y="683420"/>
                  </a:lnTo>
                  <a:cubicBezTo>
                    <a:pt x="1251268" y="682806"/>
                    <a:pt x="1251766" y="682308"/>
                    <a:pt x="1252380" y="682308"/>
                  </a:cubicBezTo>
                  <a:cubicBezTo>
                    <a:pt x="1252994" y="682308"/>
                    <a:pt x="1253492" y="682806"/>
                    <a:pt x="1253492" y="683420"/>
                  </a:cubicBezTo>
                  <a:lnTo>
                    <a:pt x="1253469" y="683444"/>
                  </a:lnTo>
                  <a:lnTo>
                    <a:pt x="1255713" y="683444"/>
                  </a:lnTo>
                  <a:lnTo>
                    <a:pt x="1255713" y="683420"/>
                  </a:lnTo>
                  <a:lnTo>
                    <a:pt x="1255713" y="682308"/>
                  </a:lnTo>
                  <a:lnTo>
                    <a:pt x="1256825" y="682308"/>
                  </a:lnTo>
                  <a:lnTo>
                    <a:pt x="1257936" y="682308"/>
                  </a:lnTo>
                  <a:lnTo>
                    <a:pt x="1257936" y="683419"/>
                  </a:lnTo>
                  <a:lnTo>
                    <a:pt x="1257937" y="683420"/>
                  </a:lnTo>
                  <a:lnTo>
                    <a:pt x="1257936" y="683421"/>
                  </a:lnTo>
                  <a:lnTo>
                    <a:pt x="1257936" y="683444"/>
                  </a:lnTo>
                  <a:lnTo>
                    <a:pt x="1260158" y="683444"/>
                  </a:lnTo>
                  <a:lnTo>
                    <a:pt x="1260158" y="682308"/>
                  </a:lnTo>
                  <a:lnTo>
                    <a:pt x="1262381" y="682308"/>
                  </a:lnTo>
                  <a:lnTo>
                    <a:pt x="1262381" y="683444"/>
                  </a:lnTo>
                  <a:lnTo>
                    <a:pt x="1264603" y="683444"/>
                  </a:lnTo>
                  <a:lnTo>
                    <a:pt x="1264603" y="682308"/>
                  </a:lnTo>
                  <a:lnTo>
                    <a:pt x="1266826" y="682308"/>
                  </a:lnTo>
                  <a:lnTo>
                    <a:pt x="1266826" y="683444"/>
                  </a:lnTo>
                  <a:lnTo>
                    <a:pt x="1271017" y="683444"/>
                  </a:lnTo>
                  <a:cubicBezTo>
                    <a:pt x="1271017" y="688086"/>
                    <a:pt x="1271017" y="688086"/>
                    <a:pt x="1271017" y="688086"/>
                  </a:cubicBezTo>
                  <a:cubicBezTo>
                    <a:pt x="1271017" y="688086"/>
                    <a:pt x="1275639" y="688086"/>
                    <a:pt x="1275639" y="688086"/>
                  </a:cubicBezTo>
                  <a:cubicBezTo>
                    <a:pt x="1275639" y="688086"/>
                    <a:pt x="1275639" y="688086"/>
                    <a:pt x="1275639" y="683444"/>
                  </a:cubicBezTo>
                  <a:lnTo>
                    <a:pt x="1280160" y="687985"/>
                  </a:lnTo>
                  <a:lnTo>
                    <a:pt x="1280160" y="687865"/>
                  </a:lnTo>
                  <a:lnTo>
                    <a:pt x="1280160" y="686753"/>
                  </a:lnTo>
                  <a:lnTo>
                    <a:pt x="1280716" y="687309"/>
                  </a:lnTo>
                  <a:lnTo>
                    <a:pt x="1281272" y="686753"/>
                  </a:lnTo>
                  <a:cubicBezTo>
                    <a:pt x="1281886" y="686753"/>
                    <a:pt x="1282384" y="687251"/>
                    <a:pt x="1282384" y="687865"/>
                  </a:cubicBezTo>
                  <a:lnTo>
                    <a:pt x="1281828" y="688421"/>
                  </a:lnTo>
                  <a:lnTo>
                    <a:pt x="1284605" y="691198"/>
                  </a:lnTo>
                  <a:lnTo>
                    <a:pt x="1280261" y="691198"/>
                  </a:lnTo>
                  <a:lnTo>
                    <a:pt x="1280261" y="692729"/>
                  </a:lnTo>
                  <a:lnTo>
                    <a:pt x="1284605" y="692729"/>
                  </a:lnTo>
                  <a:lnTo>
                    <a:pt x="1284605" y="692310"/>
                  </a:lnTo>
                  <a:lnTo>
                    <a:pt x="1284605" y="691198"/>
                  </a:lnTo>
                  <a:lnTo>
                    <a:pt x="1285717" y="691198"/>
                  </a:lnTo>
                  <a:lnTo>
                    <a:pt x="1286828" y="691198"/>
                  </a:lnTo>
                  <a:lnTo>
                    <a:pt x="1286828" y="692309"/>
                  </a:lnTo>
                  <a:lnTo>
                    <a:pt x="1286829" y="692310"/>
                  </a:lnTo>
                  <a:lnTo>
                    <a:pt x="1286828" y="692311"/>
                  </a:lnTo>
                  <a:lnTo>
                    <a:pt x="1286828" y="692729"/>
                  </a:lnTo>
                  <a:lnTo>
                    <a:pt x="1289050" y="692729"/>
                  </a:lnTo>
                  <a:lnTo>
                    <a:pt x="1289050" y="692310"/>
                  </a:lnTo>
                  <a:lnTo>
                    <a:pt x="1289050" y="691198"/>
                  </a:lnTo>
                  <a:lnTo>
                    <a:pt x="1290162" y="691198"/>
                  </a:lnTo>
                  <a:lnTo>
                    <a:pt x="1291273" y="691198"/>
                  </a:lnTo>
                  <a:lnTo>
                    <a:pt x="1291273" y="692309"/>
                  </a:lnTo>
                  <a:lnTo>
                    <a:pt x="1291274" y="692310"/>
                  </a:lnTo>
                  <a:lnTo>
                    <a:pt x="1291273" y="692311"/>
                  </a:lnTo>
                  <a:lnTo>
                    <a:pt x="1291273" y="692729"/>
                  </a:lnTo>
                  <a:lnTo>
                    <a:pt x="1293495" y="692729"/>
                  </a:lnTo>
                  <a:lnTo>
                    <a:pt x="1293495" y="691198"/>
                  </a:lnTo>
                  <a:lnTo>
                    <a:pt x="1295718" y="691198"/>
                  </a:lnTo>
                  <a:lnTo>
                    <a:pt x="1295718" y="693421"/>
                  </a:lnTo>
                  <a:lnTo>
                    <a:pt x="1294126" y="693421"/>
                  </a:lnTo>
                  <a:lnTo>
                    <a:pt x="1294126" y="697371"/>
                  </a:lnTo>
                  <a:cubicBezTo>
                    <a:pt x="1294126" y="697371"/>
                    <a:pt x="1298748" y="697371"/>
                    <a:pt x="1298748" y="697371"/>
                  </a:cubicBezTo>
                  <a:cubicBezTo>
                    <a:pt x="1298748" y="697371"/>
                    <a:pt x="1298748" y="702014"/>
                    <a:pt x="1298748" y="702014"/>
                  </a:cubicBezTo>
                  <a:cubicBezTo>
                    <a:pt x="1303370" y="702014"/>
                    <a:pt x="1303370" y="702014"/>
                    <a:pt x="1303370" y="702014"/>
                  </a:cubicBezTo>
                  <a:cubicBezTo>
                    <a:pt x="1307992" y="702014"/>
                    <a:pt x="1307992" y="702014"/>
                    <a:pt x="1307992" y="702014"/>
                  </a:cubicBezTo>
                  <a:cubicBezTo>
                    <a:pt x="1307992" y="706656"/>
                    <a:pt x="1307992" y="706656"/>
                    <a:pt x="1307992" y="706656"/>
                  </a:cubicBezTo>
                  <a:cubicBezTo>
                    <a:pt x="1312614" y="706656"/>
                    <a:pt x="1312614" y="706656"/>
                    <a:pt x="1312614" y="706656"/>
                  </a:cubicBezTo>
                  <a:lnTo>
                    <a:pt x="1312614" y="706756"/>
                  </a:lnTo>
                  <a:lnTo>
                    <a:pt x="1313498" y="706756"/>
                  </a:lnTo>
                  <a:lnTo>
                    <a:pt x="1313498" y="708979"/>
                  </a:lnTo>
                  <a:lnTo>
                    <a:pt x="1312614" y="708979"/>
                  </a:lnTo>
                  <a:lnTo>
                    <a:pt x="1312614" y="711201"/>
                  </a:lnTo>
                  <a:lnTo>
                    <a:pt x="1313498" y="711201"/>
                  </a:lnTo>
                  <a:lnTo>
                    <a:pt x="1313498" y="711299"/>
                  </a:lnTo>
                  <a:lnTo>
                    <a:pt x="1317236" y="711299"/>
                  </a:lnTo>
                  <a:lnTo>
                    <a:pt x="1317236" y="715646"/>
                  </a:lnTo>
                  <a:lnTo>
                    <a:pt x="1317943" y="715646"/>
                  </a:lnTo>
                  <a:lnTo>
                    <a:pt x="1317943" y="715941"/>
                  </a:lnTo>
                  <a:lnTo>
                    <a:pt x="1321858" y="715941"/>
                  </a:lnTo>
                  <a:lnTo>
                    <a:pt x="1321858" y="720091"/>
                  </a:lnTo>
                  <a:lnTo>
                    <a:pt x="1322388" y="720091"/>
                  </a:lnTo>
                  <a:lnTo>
                    <a:pt x="1324610" y="720091"/>
                  </a:lnTo>
                  <a:lnTo>
                    <a:pt x="1326833" y="720091"/>
                  </a:lnTo>
                  <a:lnTo>
                    <a:pt x="1326833" y="722314"/>
                  </a:lnTo>
                  <a:lnTo>
                    <a:pt x="1326479" y="722314"/>
                  </a:lnTo>
                  <a:lnTo>
                    <a:pt x="1326479" y="725227"/>
                  </a:lnTo>
                  <a:cubicBezTo>
                    <a:pt x="1326479" y="729869"/>
                    <a:pt x="1326479" y="729869"/>
                    <a:pt x="1326479" y="729869"/>
                  </a:cubicBezTo>
                  <a:lnTo>
                    <a:pt x="1326479" y="734183"/>
                  </a:lnTo>
                  <a:lnTo>
                    <a:pt x="1326808" y="734512"/>
                  </a:lnTo>
                  <a:lnTo>
                    <a:pt x="1331101" y="734512"/>
                  </a:lnTo>
                  <a:cubicBezTo>
                    <a:pt x="1331101" y="739154"/>
                    <a:pt x="1331101" y="739154"/>
                    <a:pt x="1331101" y="739154"/>
                  </a:cubicBezTo>
                  <a:cubicBezTo>
                    <a:pt x="1331101" y="743797"/>
                    <a:pt x="1331101" y="743797"/>
                    <a:pt x="1331101" y="743797"/>
                  </a:cubicBezTo>
                  <a:cubicBezTo>
                    <a:pt x="1331101" y="748439"/>
                    <a:pt x="1331101" y="748439"/>
                    <a:pt x="1331101" y="748439"/>
                  </a:cubicBezTo>
                  <a:cubicBezTo>
                    <a:pt x="1335723" y="748439"/>
                    <a:pt x="1335723" y="748439"/>
                    <a:pt x="1335723" y="748439"/>
                  </a:cubicBezTo>
                  <a:lnTo>
                    <a:pt x="1335723" y="746761"/>
                  </a:lnTo>
                  <a:cubicBezTo>
                    <a:pt x="1335723" y="746761"/>
                    <a:pt x="1335723" y="746761"/>
                    <a:pt x="1331278" y="746761"/>
                  </a:cubicBezTo>
                  <a:cubicBezTo>
                    <a:pt x="1331278" y="746761"/>
                    <a:pt x="1331278" y="746761"/>
                    <a:pt x="1331278" y="742316"/>
                  </a:cubicBezTo>
                  <a:cubicBezTo>
                    <a:pt x="1335723" y="742316"/>
                    <a:pt x="1335723" y="742316"/>
                    <a:pt x="1335723" y="742316"/>
                  </a:cubicBezTo>
                  <a:lnTo>
                    <a:pt x="1335723" y="746760"/>
                  </a:lnTo>
                  <a:lnTo>
                    <a:pt x="1337946" y="746760"/>
                  </a:lnTo>
                  <a:lnTo>
                    <a:pt x="1337946" y="753428"/>
                  </a:lnTo>
                  <a:lnTo>
                    <a:pt x="1335723" y="753428"/>
                  </a:lnTo>
                  <a:lnTo>
                    <a:pt x="1335723" y="757724"/>
                  </a:lnTo>
                  <a:lnTo>
                    <a:pt x="1335723" y="757873"/>
                  </a:lnTo>
                  <a:lnTo>
                    <a:pt x="1337946" y="757873"/>
                  </a:lnTo>
                  <a:lnTo>
                    <a:pt x="1337946" y="760096"/>
                  </a:lnTo>
                  <a:lnTo>
                    <a:pt x="1335723" y="760096"/>
                  </a:lnTo>
                  <a:lnTo>
                    <a:pt x="1335723" y="762367"/>
                  </a:lnTo>
                  <a:lnTo>
                    <a:pt x="1335723" y="766763"/>
                  </a:lnTo>
                  <a:lnTo>
                    <a:pt x="1337946" y="766763"/>
                  </a:lnTo>
                  <a:lnTo>
                    <a:pt x="1337946" y="768986"/>
                  </a:lnTo>
                  <a:lnTo>
                    <a:pt x="1335723" y="768986"/>
                  </a:lnTo>
                  <a:lnTo>
                    <a:pt x="1335723" y="771652"/>
                  </a:lnTo>
                  <a:lnTo>
                    <a:pt x="1335723" y="772320"/>
                  </a:lnTo>
                  <a:lnTo>
                    <a:pt x="1335723" y="776295"/>
                  </a:lnTo>
                  <a:lnTo>
                    <a:pt x="1335723" y="776765"/>
                  </a:lnTo>
                  <a:lnTo>
                    <a:pt x="1335723" y="780937"/>
                  </a:lnTo>
                  <a:lnTo>
                    <a:pt x="1332117" y="780937"/>
                  </a:lnTo>
                  <a:lnTo>
                    <a:pt x="1335723" y="784543"/>
                  </a:lnTo>
                  <a:cubicBezTo>
                    <a:pt x="1335723" y="784543"/>
                    <a:pt x="1335723" y="784543"/>
                    <a:pt x="1331278" y="784543"/>
                  </a:cubicBezTo>
                  <a:lnTo>
                    <a:pt x="1331278" y="780937"/>
                  </a:lnTo>
                  <a:lnTo>
                    <a:pt x="1331101" y="780937"/>
                  </a:lnTo>
                  <a:cubicBezTo>
                    <a:pt x="1331101" y="780937"/>
                    <a:pt x="1331101" y="785580"/>
                    <a:pt x="1331101" y="785580"/>
                  </a:cubicBezTo>
                  <a:cubicBezTo>
                    <a:pt x="1335723" y="785580"/>
                    <a:pt x="1335723" y="785580"/>
                    <a:pt x="1335723" y="785580"/>
                  </a:cubicBezTo>
                  <a:lnTo>
                    <a:pt x="1335723" y="785655"/>
                  </a:lnTo>
                  <a:lnTo>
                    <a:pt x="1335723" y="790222"/>
                  </a:lnTo>
                  <a:lnTo>
                    <a:pt x="1335723" y="793433"/>
                  </a:lnTo>
                  <a:lnTo>
                    <a:pt x="1335723" y="794865"/>
                  </a:lnTo>
                  <a:lnTo>
                    <a:pt x="1335723" y="797878"/>
                  </a:lnTo>
                  <a:cubicBezTo>
                    <a:pt x="1335723" y="797878"/>
                    <a:pt x="1335723" y="804546"/>
                    <a:pt x="1335723" y="804546"/>
                  </a:cubicBezTo>
                  <a:cubicBezTo>
                    <a:pt x="1335723" y="804546"/>
                    <a:pt x="1335723" y="804546"/>
                    <a:pt x="1331278" y="804546"/>
                  </a:cubicBezTo>
                  <a:cubicBezTo>
                    <a:pt x="1331278" y="804546"/>
                    <a:pt x="1331278" y="797878"/>
                    <a:pt x="1331278" y="797878"/>
                  </a:cubicBezTo>
                  <a:lnTo>
                    <a:pt x="1331278" y="794865"/>
                  </a:lnTo>
                  <a:lnTo>
                    <a:pt x="1331101" y="794865"/>
                  </a:lnTo>
                  <a:cubicBezTo>
                    <a:pt x="1331101" y="799507"/>
                    <a:pt x="1331101" y="799507"/>
                    <a:pt x="1331101" y="799507"/>
                  </a:cubicBezTo>
                  <a:cubicBezTo>
                    <a:pt x="1331101" y="799507"/>
                    <a:pt x="1331101" y="804150"/>
                    <a:pt x="1331101" y="804150"/>
                  </a:cubicBezTo>
                  <a:cubicBezTo>
                    <a:pt x="1331101" y="808793"/>
                    <a:pt x="1331101" y="808793"/>
                    <a:pt x="1331101" y="808793"/>
                  </a:cubicBezTo>
                  <a:cubicBezTo>
                    <a:pt x="1331101" y="808793"/>
                    <a:pt x="1326479" y="808793"/>
                    <a:pt x="1326479" y="808793"/>
                  </a:cubicBezTo>
                  <a:cubicBezTo>
                    <a:pt x="1326479" y="808793"/>
                    <a:pt x="1326479" y="813435"/>
                    <a:pt x="1326479" y="813435"/>
                  </a:cubicBezTo>
                  <a:cubicBezTo>
                    <a:pt x="1321858" y="813435"/>
                    <a:pt x="1321858" y="813435"/>
                    <a:pt x="1321858" y="813435"/>
                  </a:cubicBezTo>
                  <a:cubicBezTo>
                    <a:pt x="1321858" y="813435"/>
                    <a:pt x="1321858" y="813435"/>
                    <a:pt x="1317236" y="813435"/>
                  </a:cubicBezTo>
                  <a:lnTo>
                    <a:pt x="1317236" y="813436"/>
                  </a:lnTo>
                  <a:lnTo>
                    <a:pt x="1317943" y="813436"/>
                  </a:lnTo>
                  <a:lnTo>
                    <a:pt x="1317943" y="815659"/>
                  </a:lnTo>
                  <a:lnTo>
                    <a:pt x="1317236" y="815659"/>
                  </a:lnTo>
                  <a:lnTo>
                    <a:pt x="1317236" y="818078"/>
                  </a:lnTo>
                  <a:lnTo>
                    <a:pt x="1317236" y="818285"/>
                  </a:lnTo>
                  <a:lnTo>
                    <a:pt x="1317944" y="818993"/>
                  </a:lnTo>
                  <a:lnTo>
                    <a:pt x="1317236" y="819702"/>
                  </a:lnTo>
                  <a:lnTo>
                    <a:pt x="1317236" y="822720"/>
                  </a:lnTo>
                  <a:lnTo>
                    <a:pt x="1317236" y="822730"/>
                  </a:lnTo>
                  <a:lnTo>
                    <a:pt x="1317944" y="823438"/>
                  </a:lnTo>
                  <a:lnTo>
                    <a:pt x="1317236" y="824147"/>
                  </a:lnTo>
                  <a:lnTo>
                    <a:pt x="1317236" y="827363"/>
                  </a:lnTo>
                  <a:cubicBezTo>
                    <a:pt x="1317236" y="827363"/>
                    <a:pt x="1312614" y="827363"/>
                    <a:pt x="1312614" y="827363"/>
                  </a:cubicBezTo>
                  <a:cubicBezTo>
                    <a:pt x="1312614" y="827363"/>
                    <a:pt x="1312614" y="832005"/>
                    <a:pt x="1312614" y="832005"/>
                  </a:cubicBezTo>
                  <a:lnTo>
                    <a:pt x="1311275" y="832005"/>
                  </a:lnTo>
                  <a:lnTo>
                    <a:pt x="1311275" y="833438"/>
                  </a:lnTo>
                  <a:lnTo>
                    <a:pt x="1307943" y="833438"/>
                  </a:lnTo>
                  <a:lnTo>
                    <a:pt x="1307942" y="833439"/>
                  </a:lnTo>
                  <a:lnTo>
                    <a:pt x="1307941" y="833438"/>
                  </a:lnTo>
                  <a:lnTo>
                    <a:pt x="1306830" y="833438"/>
                  </a:lnTo>
                  <a:lnTo>
                    <a:pt x="1306830" y="832327"/>
                  </a:lnTo>
                  <a:lnTo>
                    <a:pt x="1306830" y="832005"/>
                  </a:lnTo>
                  <a:lnTo>
                    <a:pt x="1303370" y="832005"/>
                  </a:lnTo>
                  <a:cubicBezTo>
                    <a:pt x="1303370" y="836648"/>
                    <a:pt x="1303370" y="836648"/>
                    <a:pt x="1303370" y="836648"/>
                  </a:cubicBezTo>
                  <a:lnTo>
                    <a:pt x="1300163" y="836648"/>
                  </a:lnTo>
                  <a:lnTo>
                    <a:pt x="1300163" y="837883"/>
                  </a:lnTo>
                  <a:lnTo>
                    <a:pt x="1297940" y="837883"/>
                  </a:lnTo>
                  <a:lnTo>
                    <a:pt x="1297940" y="836648"/>
                  </a:lnTo>
                  <a:lnTo>
                    <a:pt x="1294126" y="836648"/>
                  </a:lnTo>
                  <a:cubicBezTo>
                    <a:pt x="1289504" y="836648"/>
                    <a:pt x="1289504" y="836648"/>
                    <a:pt x="1289504" y="836648"/>
                  </a:cubicBezTo>
                  <a:lnTo>
                    <a:pt x="1289050" y="836648"/>
                  </a:lnTo>
                  <a:lnTo>
                    <a:pt x="1289050" y="840105"/>
                  </a:lnTo>
                  <a:lnTo>
                    <a:pt x="1284883" y="840105"/>
                  </a:lnTo>
                  <a:lnTo>
                    <a:pt x="1284883" y="841290"/>
                  </a:lnTo>
                  <a:cubicBezTo>
                    <a:pt x="1280261" y="841290"/>
                    <a:pt x="1280261" y="841290"/>
                    <a:pt x="1280261" y="841290"/>
                  </a:cubicBezTo>
                  <a:lnTo>
                    <a:pt x="1280160" y="841290"/>
                  </a:lnTo>
                  <a:lnTo>
                    <a:pt x="1280160" y="844550"/>
                  </a:lnTo>
                  <a:lnTo>
                    <a:pt x="1276900" y="841290"/>
                  </a:lnTo>
                  <a:lnTo>
                    <a:pt x="1275639" y="841290"/>
                  </a:lnTo>
                  <a:cubicBezTo>
                    <a:pt x="1275639" y="841290"/>
                    <a:pt x="1275639" y="841290"/>
                    <a:pt x="1275639" y="836648"/>
                  </a:cubicBezTo>
                  <a:cubicBezTo>
                    <a:pt x="1271017" y="836648"/>
                    <a:pt x="1271017" y="836648"/>
                    <a:pt x="1271017" y="836648"/>
                  </a:cubicBezTo>
                  <a:cubicBezTo>
                    <a:pt x="1271017" y="841290"/>
                    <a:pt x="1271017" y="841290"/>
                    <a:pt x="1271017" y="841290"/>
                  </a:cubicBezTo>
                  <a:cubicBezTo>
                    <a:pt x="1266395" y="841290"/>
                    <a:pt x="1266395" y="841290"/>
                    <a:pt x="1266395" y="841290"/>
                  </a:cubicBezTo>
                  <a:cubicBezTo>
                    <a:pt x="1266395" y="841290"/>
                    <a:pt x="1266395" y="841290"/>
                    <a:pt x="1266395" y="836648"/>
                  </a:cubicBezTo>
                  <a:lnTo>
                    <a:pt x="1264603" y="838448"/>
                  </a:lnTo>
                  <a:lnTo>
                    <a:pt x="1264603" y="840105"/>
                  </a:lnTo>
                  <a:lnTo>
                    <a:pt x="1262953" y="840105"/>
                  </a:lnTo>
                  <a:lnTo>
                    <a:pt x="1261773" y="841290"/>
                  </a:lnTo>
                  <a:cubicBezTo>
                    <a:pt x="1261773" y="841290"/>
                    <a:pt x="1257151" y="841290"/>
                    <a:pt x="1257151" y="841290"/>
                  </a:cubicBezTo>
                  <a:cubicBezTo>
                    <a:pt x="1257151" y="841290"/>
                    <a:pt x="1257151" y="841290"/>
                    <a:pt x="1252529" y="841290"/>
                  </a:cubicBezTo>
                  <a:cubicBezTo>
                    <a:pt x="1252529" y="841290"/>
                    <a:pt x="1252529" y="841290"/>
                    <a:pt x="1247907" y="841290"/>
                  </a:cubicBezTo>
                  <a:lnTo>
                    <a:pt x="1244601" y="841290"/>
                  </a:lnTo>
                  <a:lnTo>
                    <a:pt x="1244601" y="842328"/>
                  </a:lnTo>
                  <a:lnTo>
                    <a:pt x="1243491" y="842328"/>
                  </a:lnTo>
                  <a:lnTo>
                    <a:pt x="1243490" y="842329"/>
                  </a:lnTo>
                  <a:lnTo>
                    <a:pt x="1243489" y="842328"/>
                  </a:lnTo>
                  <a:lnTo>
                    <a:pt x="1242378" y="842328"/>
                  </a:lnTo>
                  <a:lnTo>
                    <a:pt x="1242378" y="841290"/>
                  </a:lnTo>
                  <a:lnTo>
                    <a:pt x="1238664" y="841290"/>
                  </a:lnTo>
                  <a:lnTo>
                    <a:pt x="1238664" y="837883"/>
                  </a:lnTo>
                  <a:lnTo>
                    <a:pt x="1237933" y="837883"/>
                  </a:lnTo>
                  <a:lnTo>
                    <a:pt x="1237933" y="836648"/>
                  </a:lnTo>
                  <a:lnTo>
                    <a:pt x="1234042" y="836648"/>
                  </a:lnTo>
                  <a:lnTo>
                    <a:pt x="1231266" y="836648"/>
                  </a:lnTo>
                  <a:lnTo>
                    <a:pt x="1231266" y="837883"/>
                  </a:lnTo>
                  <a:lnTo>
                    <a:pt x="1229043" y="837883"/>
                  </a:lnTo>
                  <a:lnTo>
                    <a:pt x="1229043" y="835660"/>
                  </a:lnTo>
                  <a:lnTo>
                    <a:pt x="1229420" y="835660"/>
                  </a:lnTo>
                  <a:lnTo>
                    <a:pt x="1229420" y="832005"/>
                  </a:lnTo>
                  <a:lnTo>
                    <a:pt x="1229043" y="832005"/>
                  </a:lnTo>
                  <a:lnTo>
                    <a:pt x="1229043" y="835660"/>
                  </a:lnTo>
                  <a:lnTo>
                    <a:pt x="1225389" y="832005"/>
                  </a:lnTo>
                  <a:lnTo>
                    <a:pt x="1224798" y="832005"/>
                  </a:lnTo>
                  <a:lnTo>
                    <a:pt x="1224598" y="832005"/>
                  </a:lnTo>
                  <a:lnTo>
                    <a:pt x="1224598" y="835660"/>
                  </a:lnTo>
                  <a:lnTo>
                    <a:pt x="1220176" y="835660"/>
                  </a:lnTo>
                  <a:lnTo>
                    <a:pt x="1220176" y="836648"/>
                  </a:lnTo>
                  <a:lnTo>
                    <a:pt x="1217931" y="836648"/>
                  </a:lnTo>
                  <a:lnTo>
                    <a:pt x="1217931" y="837883"/>
                  </a:lnTo>
                  <a:lnTo>
                    <a:pt x="1215708" y="837883"/>
                  </a:lnTo>
                  <a:lnTo>
                    <a:pt x="1215708" y="836648"/>
                  </a:lnTo>
                  <a:lnTo>
                    <a:pt x="1215554" y="836648"/>
                  </a:lnTo>
                  <a:cubicBezTo>
                    <a:pt x="1210932" y="836648"/>
                    <a:pt x="1210932" y="836648"/>
                    <a:pt x="1210932" y="836648"/>
                  </a:cubicBezTo>
                  <a:cubicBezTo>
                    <a:pt x="1210932" y="836648"/>
                    <a:pt x="1210932" y="836648"/>
                    <a:pt x="1210932" y="832005"/>
                  </a:cubicBezTo>
                  <a:cubicBezTo>
                    <a:pt x="1206311" y="832005"/>
                    <a:pt x="1206311" y="832005"/>
                    <a:pt x="1206311" y="832005"/>
                  </a:cubicBezTo>
                  <a:cubicBezTo>
                    <a:pt x="1206311" y="832005"/>
                    <a:pt x="1206311" y="827363"/>
                    <a:pt x="1206311" y="827363"/>
                  </a:cubicBezTo>
                  <a:lnTo>
                    <a:pt x="1204595" y="827363"/>
                  </a:lnTo>
                  <a:lnTo>
                    <a:pt x="1204595" y="831215"/>
                  </a:lnTo>
                  <a:lnTo>
                    <a:pt x="1201818" y="828438"/>
                  </a:lnTo>
                  <a:lnTo>
                    <a:pt x="1201262" y="828994"/>
                  </a:lnTo>
                  <a:cubicBezTo>
                    <a:pt x="1200648" y="828994"/>
                    <a:pt x="1200150" y="828496"/>
                    <a:pt x="1200150" y="827882"/>
                  </a:cubicBezTo>
                  <a:lnTo>
                    <a:pt x="1200669" y="827363"/>
                  </a:lnTo>
                  <a:lnTo>
                    <a:pt x="1197410" y="827363"/>
                  </a:lnTo>
                  <a:lnTo>
                    <a:pt x="1197929" y="827882"/>
                  </a:lnTo>
                  <a:cubicBezTo>
                    <a:pt x="1197929" y="828496"/>
                    <a:pt x="1197431" y="828994"/>
                    <a:pt x="1196817" y="828994"/>
                  </a:cubicBezTo>
                  <a:cubicBezTo>
                    <a:pt x="1196203" y="828994"/>
                    <a:pt x="1195705" y="828496"/>
                    <a:pt x="1195705" y="827882"/>
                  </a:cubicBezTo>
                  <a:lnTo>
                    <a:pt x="1196224" y="827363"/>
                  </a:lnTo>
                  <a:lnTo>
                    <a:pt x="1192965" y="827363"/>
                  </a:lnTo>
                  <a:lnTo>
                    <a:pt x="1193484" y="827882"/>
                  </a:lnTo>
                  <a:cubicBezTo>
                    <a:pt x="1193484" y="828496"/>
                    <a:pt x="1192986" y="828994"/>
                    <a:pt x="1192372" y="828994"/>
                  </a:cubicBezTo>
                  <a:cubicBezTo>
                    <a:pt x="1191758" y="828994"/>
                    <a:pt x="1191260" y="828496"/>
                    <a:pt x="1191260" y="827882"/>
                  </a:cubicBezTo>
                  <a:lnTo>
                    <a:pt x="1191779" y="827363"/>
                  </a:lnTo>
                  <a:lnTo>
                    <a:pt x="1187823" y="827363"/>
                  </a:lnTo>
                  <a:lnTo>
                    <a:pt x="1184075" y="827363"/>
                  </a:lnTo>
                  <a:lnTo>
                    <a:pt x="1184594" y="827882"/>
                  </a:lnTo>
                  <a:cubicBezTo>
                    <a:pt x="1184594" y="828496"/>
                    <a:pt x="1184096" y="828994"/>
                    <a:pt x="1183482" y="828994"/>
                  </a:cubicBezTo>
                  <a:cubicBezTo>
                    <a:pt x="1182868" y="828994"/>
                    <a:pt x="1182370" y="828496"/>
                    <a:pt x="1182370" y="827882"/>
                  </a:cubicBezTo>
                  <a:lnTo>
                    <a:pt x="1183201" y="827051"/>
                  </a:lnTo>
                  <a:lnTo>
                    <a:pt x="1183201" y="822720"/>
                  </a:lnTo>
                  <a:lnTo>
                    <a:pt x="1182370" y="822720"/>
                  </a:lnTo>
                  <a:lnTo>
                    <a:pt x="1182370" y="826770"/>
                  </a:lnTo>
                  <a:lnTo>
                    <a:pt x="1179594" y="823994"/>
                  </a:lnTo>
                  <a:lnTo>
                    <a:pt x="1179037" y="824550"/>
                  </a:lnTo>
                  <a:lnTo>
                    <a:pt x="1178579" y="824092"/>
                  </a:lnTo>
                  <a:lnTo>
                    <a:pt x="1178579" y="826770"/>
                  </a:lnTo>
                  <a:lnTo>
                    <a:pt x="1180148" y="826770"/>
                  </a:lnTo>
                  <a:lnTo>
                    <a:pt x="1180148" y="828993"/>
                  </a:lnTo>
                  <a:lnTo>
                    <a:pt x="1177925" y="828993"/>
                  </a:lnTo>
                  <a:lnTo>
                    <a:pt x="1177925" y="827363"/>
                  </a:lnTo>
                  <a:lnTo>
                    <a:pt x="1175185" y="827363"/>
                  </a:lnTo>
                  <a:lnTo>
                    <a:pt x="1175704" y="827882"/>
                  </a:lnTo>
                  <a:cubicBezTo>
                    <a:pt x="1175704" y="828496"/>
                    <a:pt x="1175206" y="828994"/>
                    <a:pt x="1174592" y="828994"/>
                  </a:cubicBezTo>
                  <a:cubicBezTo>
                    <a:pt x="1173978" y="828994"/>
                    <a:pt x="1173480" y="828496"/>
                    <a:pt x="1173480" y="827882"/>
                  </a:cubicBezTo>
                  <a:lnTo>
                    <a:pt x="1173999" y="827363"/>
                  </a:lnTo>
                  <a:lnTo>
                    <a:pt x="1173957" y="827363"/>
                  </a:lnTo>
                  <a:cubicBezTo>
                    <a:pt x="1173957" y="827363"/>
                    <a:pt x="1173957" y="827363"/>
                    <a:pt x="1173957" y="822720"/>
                  </a:cubicBezTo>
                  <a:lnTo>
                    <a:pt x="1170541" y="822720"/>
                  </a:lnTo>
                  <a:lnTo>
                    <a:pt x="1171259" y="823438"/>
                  </a:lnTo>
                  <a:cubicBezTo>
                    <a:pt x="1171259" y="824052"/>
                    <a:pt x="1170761" y="824550"/>
                    <a:pt x="1170147" y="824550"/>
                  </a:cubicBezTo>
                  <a:cubicBezTo>
                    <a:pt x="1169533" y="824550"/>
                    <a:pt x="1169035" y="824052"/>
                    <a:pt x="1169035" y="823438"/>
                  </a:cubicBezTo>
                  <a:lnTo>
                    <a:pt x="1169753" y="822720"/>
                  </a:lnTo>
                  <a:lnTo>
                    <a:pt x="1169336" y="822720"/>
                  </a:lnTo>
                  <a:cubicBezTo>
                    <a:pt x="1169336" y="822720"/>
                    <a:pt x="1164714" y="822720"/>
                    <a:pt x="1164714" y="822720"/>
                  </a:cubicBezTo>
                  <a:cubicBezTo>
                    <a:pt x="1164714" y="822720"/>
                    <a:pt x="1160092" y="822720"/>
                    <a:pt x="1160092" y="822720"/>
                  </a:cubicBezTo>
                  <a:cubicBezTo>
                    <a:pt x="1160092" y="818078"/>
                    <a:pt x="1160092" y="818078"/>
                    <a:pt x="1160092" y="818078"/>
                  </a:cubicBezTo>
                  <a:cubicBezTo>
                    <a:pt x="1155470" y="818078"/>
                    <a:pt x="1155470" y="818078"/>
                    <a:pt x="1155470" y="818078"/>
                  </a:cubicBezTo>
                  <a:cubicBezTo>
                    <a:pt x="1155470" y="818078"/>
                    <a:pt x="1155470" y="822720"/>
                    <a:pt x="1155470" y="822720"/>
                  </a:cubicBezTo>
                  <a:cubicBezTo>
                    <a:pt x="1155470" y="822720"/>
                    <a:pt x="1150848" y="822720"/>
                    <a:pt x="1150848" y="822720"/>
                  </a:cubicBezTo>
                  <a:cubicBezTo>
                    <a:pt x="1150848" y="822720"/>
                    <a:pt x="1150848" y="818078"/>
                    <a:pt x="1150848" y="818078"/>
                  </a:cubicBezTo>
                  <a:cubicBezTo>
                    <a:pt x="1150848" y="818078"/>
                    <a:pt x="1146226" y="818078"/>
                    <a:pt x="1146226" y="818078"/>
                  </a:cubicBezTo>
                  <a:cubicBezTo>
                    <a:pt x="1141604" y="818078"/>
                    <a:pt x="1141604" y="818078"/>
                    <a:pt x="1141604" y="818078"/>
                  </a:cubicBezTo>
                  <a:lnTo>
                    <a:pt x="1141452" y="818078"/>
                  </a:lnTo>
                  <a:lnTo>
                    <a:pt x="1142367" y="818993"/>
                  </a:lnTo>
                  <a:cubicBezTo>
                    <a:pt x="1142367" y="819607"/>
                    <a:pt x="1141869" y="820105"/>
                    <a:pt x="1141255" y="820105"/>
                  </a:cubicBezTo>
                  <a:cubicBezTo>
                    <a:pt x="1140641" y="820105"/>
                    <a:pt x="1140143" y="819607"/>
                    <a:pt x="1140143" y="818993"/>
                  </a:cubicBezTo>
                  <a:lnTo>
                    <a:pt x="1141059" y="818078"/>
                  </a:lnTo>
                  <a:lnTo>
                    <a:pt x="1137007" y="818078"/>
                  </a:lnTo>
                  <a:lnTo>
                    <a:pt x="1137922" y="818993"/>
                  </a:lnTo>
                  <a:cubicBezTo>
                    <a:pt x="1137922" y="819607"/>
                    <a:pt x="1137424" y="820105"/>
                    <a:pt x="1136810" y="820105"/>
                  </a:cubicBezTo>
                  <a:cubicBezTo>
                    <a:pt x="1136196" y="820105"/>
                    <a:pt x="1135698" y="819607"/>
                    <a:pt x="1135698" y="818993"/>
                  </a:cubicBezTo>
                  <a:lnTo>
                    <a:pt x="1136614" y="818078"/>
                  </a:lnTo>
                  <a:lnTo>
                    <a:pt x="1132361" y="818078"/>
                  </a:lnTo>
                  <a:cubicBezTo>
                    <a:pt x="1132361" y="818078"/>
                    <a:pt x="1132361" y="818078"/>
                    <a:pt x="1127739" y="813435"/>
                  </a:cubicBezTo>
                  <a:lnTo>
                    <a:pt x="1127739" y="814367"/>
                  </a:lnTo>
                  <a:lnTo>
                    <a:pt x="1131253" y="817881"/>
                  </a:lnTo>
                  <a:lnTo>
                    <a:pt x="1127739" y="817881"/>
                  </a:lnTo>
                  <a:lnTo>
                    <a:pt x="1127739" y="818078"/>
                  </a:lnTo>
                  <a:cubicBezTo>
                    <a:pt x="1123117" y="818078"/>
                    <a:pt x="1123117" y="818078"/>
                    <a:pt x="1123117" y="818078"/>
                  </a:cubicBezTo>
                  <a:lnTo>
                    <a:pt x="1119227" y="818078"/>
                  </a:lnTo>
                  <a:lnTo>
                    <a:pt x="1120142" y="818993"/>
                  </a:lnTo>
                  <a:cubicBezTo>
                    <a:pt x="1120142" y="819607"/>
                    <a:pt x="1119644" y="820105"/>
                    <a:pt x="1119030" y="820105"/>
                  </a:cubicBezTo>
                  <a:cubicBezTo>
                    <a:pt x="1118416" y="820105"/>
                    <a:pt x="1117918" y="819607"/>
                    <a:pt x="1117918" y="818993"/>
                  </a:cubicBezTo>
                  <a:lnTo>
                    <a:pt x="1118834" y="818078"/>
                  </a:lnTo>
                  <a:lnTo>
                    <a:pt x="1118495" y="818078"/>
                  </a:lnTo>
                  <a:cubicBezTo>
                    <a:pt x="1118495" y="818078"/>
                    <a:pt x="1118495" y="818078"/>
                    <a:pt x="1113873" y="818078"/>
                  </a:cubicBezTo>
                  <a:lnTo>
                    <a:pt x="1111251" y="818078"/>
                  </a:lnTo>
                  <a:lnTo>
                    <a:pt x="1111251" y="820104"/>
                  </a:lnTo>
                  <a:lnTo>
                    <a:pt x="1109028" y="820104"/>
                  </a:lnTo>
                  <a:lnTo>
                    <a:pt x="1109028" y="818078"/>
                  </a:lnTo>
                  <a:lnTo>
                    <a:pt x="1104629" y="818078"/>
                  </a:lnTo>
                  <a:lnTo>
                    <a:pt x="1104629" y="815659"/>
                  </a:lnTo>
                  <a:lnTo>
                    <a:pt x="1104583" y="815659"/>
                  </a:lnTo>
                  <a:lnTo>
                    <a:pt x="1104583" y="817881"/>
                  </a:lnTo>
                  <a:lnTo>
                    <a:pt x="1100203" y="817881"/>
                  </a:lnTo>
                  <a:lnTo>
                    <a:pt x="1100007" y="818078"/>
                  </a:lnTo>
                  <a:lnTo>
                    <a:pt x="1097916" y="818078"/>
                  </a:lnTo>
                  <a:lnTo>
                    <a:pt x="1097916" y="818992"/>
                  </a:lnTo>
                  <a:lnTo>
                    <a:pt x="1097917" y="818993"/>
                  </a:lnTo>
                  <a:lnTo>
                    <a:pt x="1097916" y="818994"/>
                  </a:lnTo>
                  <a:lnTo>
                    <a:pt x="1097916" y="820104"/>
                  </a:lnTo>
                  <a:lnTo>
                    <a:pt x="1096806" y="820104"/>
                  </a:lnTo>
                  <a:lnTo>
                    <a:pt x="1096805" y="820105"/>
                  </a:lnTo>
                  <a:lnTo>
                    <a:pt x="1096804" y="820104"/>
                  </a:lnTo>
                  <a:lnTo>
                    <a:pt x="1095693" y="820104"/>
                  </a:lnTo>
                  <a:lnTo>
                    <a:pt x="1095693" y="818993"/>
                  </a:lnTo>
                  <a:lnTo>
                    <a:pt x="1095693" y="818078"/>
                  </a:lnTo>
                  <a:lnTo>
                    <a:pt x="1095385" y="818078"/>
                  </a:lnTo>
                  <a:cubicBezTo>
                    <a:pt x="1090764" y="818078"/>
                    <a:pt x="1090764" y="818078"/>
                    <a:pt x="1090764" y="818078"/>
                  </a:cubicBezTo>
                  <a:cubicBezTo>
                    <a:pt x="1090764" y="818078"/>
                    <a:pt x="1086142" y="818078"/>
                    <a:pt x="1086142" y="818078"/>
                  </a:cubicBezTo>
                  <a:lnTo>
                    <a:pt x="1085889" y="818078"/>
                  </a:lnTo>
                  <a:lnTo>
                    <a:pt x="1086804" y="818993"/>
                  </a:lnTo>
                  <a:cubicBezTo>
                    <a:pt x="1086804" y="819607"/>
                    <a:pt x="1086306" y="820105"/>
                    <a:pt x="1085692" y="820105"/>
                  </a:cubicBezTo>
                  <a:cubicBezTo>
                    <a:pt x="1085078" y="820105"/>
                    <a:pt x="1084580" y="819607"/>
                    <a:pt x="1084580" y="818993"/>
                  </a:cubicBezTo>
                  <a:lnTo>
                    <a:pt x="1085496" y="818078"/>
                  </a:lnTo>
                  <a:lnTo>
                    <a:pt x="1081520" y="818078"/>
                  </a:lnTo>
                  <a:lnTo>
                    <a:pt x="1081444" y="818078"/>
                  </a:lnTo>
                  <a:lnTo>
                    <a:pt x="1082359" y="818993"/>
                  </a:lnTo>
                  <a:cubicBezTo>
                    <a:pt x="1082359" y="819607"/>
                    <a:pt x="1081861" y="820105"/>
                    <a:pt x="1081247" y="820105"/>
                  </a:cubicBezTo>
                  <a:cubicBezTo>
                    <a:pt x="1080633" y="820105"/>
                    <a:pt x="1080135" y="819607"/>
                    <a:pt x="1080135" y="818993"/>
                  </a:cubicBezTo>
                  <a:lnTo>
                    <a:pt x="1081051" y="818078"/>
                  </a:lnTo>
                  <a:lnTo>
                    <a:pt x="1077913" y="818078"/>
                  </a:lnTo>
                  <a:lnTo>
                    <a:pt x="1077913" y="822326"/>
                  </a:lnTo>
                  <a:lnTo>
                    <a:pt x="1075690" y="822326"/>
                  </a:lnTo>
                  <a:lnTo>
                    <a:pt x="1072276" y="822326"/>
                  </a:lnTo>
                  <a:lnTo>
                    <a:pt x="1072276" y="822720"/>
                  </a:lnTo>
                  <a:lnTo>
                    <a:pt x="1068306" y="822720"/>
                  </a:lnTo>
                  <a:lnTo>
                    <a:pt x="1069024" y="823438"/>
                  </a:lnTo>
                  <a:cubicBezTo>
                    <a:pt x="1069024" y="824052"/>
                    <a:pt x="1068526" y="824550"/>
                    <a:pt x="1067912" y="824550"/>
                  </a:cubicBezTo>
                  <a:cubicBezTo>
                    <a:pt x="1067298" y="824550"/>
                    <a:pt x="1066800" y="824052"/>
                    <a:pt x="1066800" y="823438"/>
                  </a:cubicBezTo>
                  <a:lnTo>
                    <a:pt x="1067518" y="822720"/>
                  </a:lnTo>
                  <a:lnTo>
                    <a:pt x="1063861" y="822720"/>
                  </a:lnTo>
                  <a:lnTo>
                    <a:pt x="1064579" y="823438"/>
                  </a:lnTo>
                  <a:cubicBezTo>
                    <a:pt x="1064579" y="824052"/>
                    <a:pt x="1064081" y="824550"/>
                    <a:pt x="1063467" y="824550"/>
                  </a:cubicBezTo>
                  <a:cubicBezTo>
                    <a:pt x="1062853" y="824550"/>
                    <a:pt x="1062355" y="824052"/>
                    <a:pt x="1062355" y="823438"/>
                  </a:cubicBezTo>
                  <a:lnTo>
                    <a:pt x="1063073" y="822720"/>
                  </a:lnTo>
                  <a:lnTo>
                    <a:pt x="1063032" y="822720"/>
                  </a:lnTo>
                  <a:cubicBezTo>
                    <a:pt x="1058410" y="822720"/>
                    <a:pt x="1058410" y="822720"/>
                    <a:pt x="1058410" y="822720"/>
                  </a:cubicBezTo>
                  <a:lnTo>
                    <a:pt x="1054971" y="822720"/>
                  </a:lnTo>
                  <a:lnTo>
                    <a:pt x="1055689" y="823438"/>
                  </a:lnTo>
                  <a:cubicBezTo>
                    <a:pt x="1055689" y="824052"/>
                    <a:pt x="1055191" y="824550"/>
                    <a:pt x="1054577" y="824550"/>
                  </a:cubicBezTo>
                  <a:cubicBezTo>
                    <a:pt x="1053963" y="824550"/>
                    <a:pt x="1053465" y="824052"/>
                    <a:pt x="1053465" y="823438"/>
                  </a:cubicBezTo>
                  <a:lnTo>
                    <a:pt x="1054183" y="822720"/>
                  </a:lnTo>
                  <a:lnTo>
                    <a:pt x="1053789" y="822720"/>
                  </a:lnTo>
                  <a:lnTo>
                    <a:pt x="1051243" y="822720"/>
                  </a:lnTo>
                  <a:lnTo>
                    <a:pt x="1051243" y="824549"/>
                  </a:lnTo>
                  <a:lnTo>
                    <a:pt x="1049020" y="824549"/>
                  </a:lnTo>
                  <a:lnTo>
                    <a:pt x="1049020" y="826770"/>
                  </a:lnTo>
                  <a:lnTo>
                    <a:pt x="1046798" y="826770"/>
                  </a:lnTo>
                  <a:lnTo>
                    <a:pt x="1046798" y="828993"/>
                  </a:lnTo>
                  <a:lnTo>
                    <a:pt x="1044575" y="828993"/>
                  </a:lnTo>
                  <a:lnTo>
                    <a:pt x="1044575" y="826770"/>
                  </a:lnTo>
                  <a:lnTo>
                    <a:pt x="1044575" y="822720"/>
                  </a:lnTo>
                  <a:lnTo>
                    <a:pt x="1044545" y="822720"/>
                  </a:lnTo>
                  <a:cubicBezTo>
                    <a:pt x="1044545" y="827363"/>
                    <a:pt x="1044545" y="827363"/>
                    <a:pt x="1044545" y="827363"/>
                  </a:cubicBezTo>
                  <a:cubicBezTo>
                    <a:pt x="1044545" y="827363"/>
                    <a:pt x="1044545" y="827363"/>
                    <a:pt x="1039923" y="827363"/>
                  </a:cubicBezTo>
                  <a:lnTo>
                    <a:pt x="1037390" y="827363"/>
                  </a:lnTo>
                  <a:lnTo>
                    <a:pt x="1037909" y="827882"/>
                  </a:lnTo>
                  <a:cubicBezTo>
                    <a:pt x="1037909" y="828496"/>
                    <a:pt x="1037411" y="828994"/>
                    <a:pt x="1036797" y="828994"/>
                  </a:cubicBezTo>
                  <a:cubicBezTo>
                    <a:pt x="1036183" y="828994"/>
                    <a:pt x="1035685" y="828496"/>
                    <a:pt x="1035685" y="827882"/>
                  </a:cubicBezTo>
                  <a:lnTo>
                    <a:pt x="1036205" y="827363"/>
                  </a:lnTo>
                  <a:lnTo>
                    <a:pt x="1035301" y="827363"/>
                  </a:lnTo>
                  <a:cubicBezTo>
                    <a:pt x="1030679" y="827363"/>
                    <a:pt x="1030679" y="827363"/>
                    <a:pt x="1030679" y="827363"/>
                  </a:cubicBezTo>
                  <a:cubicBezTo>
                    <a:pt x="1030679" y="827363"/>
                    <a:pt x="1030679" y="832005"/>
                    <a:pt x="1030679" y="832005"/>
                  </a:cubicBezTo>
                  <a:lnTo>
                    <a:pt x="1026796" y="832005"/>
                  </a:lnTo>
                  <a:lnTo>
                    <a:pt x="1026796" y="832326"/>
                  </a:lnTo>
                  <a:lnTo>
                    <a:pt x="1026797" y="832327"/>
                  </a:lnTo>
                  <a:lnTo>
                    <a:pt x="1026796" y="832328"/>
                  </a:lnTo>
                  <a:lnTo>
                    <a:pt x="1026796" y="833438"/>
                  </a:lnTo>
                  <a:lnTo>
                    <a:pt x="1025686" y="833438"/>
                  </a:lnTo>
                  <a:lnTo>
                    <a:pt x="1025685" y="833439"/>
                  </a:lnTo>
                  <a:lnTo>
                    <a:pt x="1025684" y="833438"/>
                  </a:lnTo>
                  <a:lnTo>
                    <a:pt x="1024573" y="833438"/>
                  </a:lnTo>
                  <a:lnTo>
                    <a:pt x="1024573" y="832327"/>
                  </a:lnTo>
                  <a:lnTo>
                    <a:pt x="1024573" y="832005"/>
                  </a:lnTo>
                  <a:lnTo>
                    <a:pt x="1021435" y="832005"/>
                  </a:lnTo>
                  <a:cubicBezTo>
                    <a:pt x="1021435" y="832005"/>
                    <a:pt x="1021435" y="832005"/>
                    <a:pt x="1016814" y="832005"/>
                  </a:cubicBezTo>
                  <a:cubicBezTo>
                    <a:pt x="1016814" y="832005"/>
                    <a:pt x="1012192" y="832005"/>
                    <a:pt x="1012192" y="832005"/>
                  </a:cubicBezTo>
                  <a:lnTo>
                    <a:pt x="1011238" y="832005"/>
                  </a:lnTo>
                  <a:lnTo>
                    <a:pt x="1011238" y="835660"/>
                  </a:lnTo>
                  <a:cubicBezTo>
                    <a:pt x="1011238" y="835660"/>
                    <a:pt x="1011238" y="835660"/>
                    <a:pt x="1006793" y="835660"/>
                  </a:cubicBezTo>
                  <a:lnTo>
                    <a:pt x="1003932" y="835660"/>
                  </a:lnTo>
                  <a:lnTo>
                    <a:pt x="1003696" y="835896"/>
                  </a:lnTo>
                  <a:lnTo>
                    <a:pt x="1004572" y="836772"/>
                  </a:lnTo>
                  <a:cubicBezTo>
                    <a:pt x="1004572" y="837386"/>
                    <a:pt x="1004074" y="837884"/>
                    <a:pt x="1003460" y="837884"/>
                  </a:cubicBezTo>
                  <a:cubicBezTo>
                    <a:pt x="1002846" y="837884"/>
                    <a:pt x="1002348" y="837386"/>
                    <a:pt x="1002348" y="836772"/>
                  </a:cubicBezTo>
                  <a:lnTo>
                    <a:pt x="1002473" y="836648"/>
                  </a:lnTo>
                  <a:lnTo>
                    <a:pt x="1000003" y="836648"/>
                  </a:lnTo>
                  <a:lnTo>
                    <a:pt x="1000127" y="836772"/>
                  </a:lnTo>
                  <a:cubicBezTo>
                    <a:pt x="1000127" y="837386"/>
                    <a:pt x="999629" y="837884"/>
                    <a:pt x="999015" y="837884"/>
                  </a:cubicBezTo>
                  <a:cubicBezTo>
                    <a:pt x="998401" y="837884"/>
                    <a:pt x="997903" y="837386"/>
                    <a:pt x="997903" y="836772"/>
                  </a:cubicBezTo>
                  <a:lnTo>
                    <a:pt x="998028" y="836648"/>
                  </a:lnTo>
                  <a:lnTo>
                    <a:pt x="995558" y="836648"/>
                  </a:lnTo>
                  <a:lnTo>
                    <a:pt x="995682" y="836772"/>
                  </a:lnTo>
                  <a:cubicBezTo>
                    <a:pt x="995682" y="837386"/>
                    <a:pt x="995184" y="837884"/>
                    <a:pt x="994570" y="837884"/>
                  </a:cubicBezTo>
                  <a:cubicBezTo>
                    <a:pt x="993956" y="837884"/>
                    <a:pt x="993458" y="837386"/>
                    <a:pt x="993458" y="836772"/>
                  </a:cubicBezTo>
                  <a:lnTo>
                    <a:pt x="993582" y="836648"/>
                  </a:lnTo>
                  <a:lnTo>
                    <a:pt x="989082" y="836648"/>
                  </a:lnTo>
                  <a:lnTo>
                    <a:pt x="986791" y="836648"/>
                  </a:lnTo>
                  <a:lnTo>
                    <a:pt x="986791" y="837883"/>
                  </a:lnTo>
                  <a:lnTo>
                    <a:pt x="984568" y="837883"/>
                  </a:lnTo>
                  <a:lnTo>
                    <a:pt x="984568" y="836648"/>
                  </a:lnTo>
                  <a:lnTo>
                    <a:pt x="984460" y="836648"/>
                  </a:lnTo>
                  <a:lnTo>
                    <a:pt x="983580" y="836648"/>
                  </a:lnTo>
                  <a:lnTo>
                    <a:pt x="980123" y="840105"/>
                  </a:lnTo>
                  <a:lnTo>
                    <a:pt x="976397" y="840105"/>
                  </a:lnTo>
                  <a:lnTo>
                    <a:pt x="975217" y="841290"/>
                  </a:lnTo>
                  <a:lnTo>
                    <a:pt x="973384" y="841290"/>
                  </a:lnTo>
                  <a:lnTo>
                    <a:pt x="972345" y="842329"/>
                  </a:lnTo>
                  <a:lnTo>
                    <a:pt x="971306" y="841290"/>
                  </a:lnTo>
                  <a:lnTo>
                    <a:pt x="970595" y="841290"/>
                  </a:lnTo>
                  <a:cubicBezTo>
                    <a:pt x="965973" y="841290"/>
                    <a:pt x="965973" y="841290"/>
                    <a:pt x="965973" y="841290"/>
                  </a:cubicBezTo>
                  <a:lnTo>
                    <a:pt x="962343" y="841290"/>
                  </a:lnTo>
                  <a:lnTo>
                    <a:pt x="962343" y="842328"/>
                  </a:lnTo>
                  <a:lnTo>
                    <a:pt x="960120" y="842328"/>
                  </a:lnTo>
                  <a:lnTo>
                    <a:pt x="960120" y="844550"/>
                  </a:lnTo>
                  <a:cubicBezTo>
                    <a:pt x="960120" y="844550"/>
                    <a:pt x="955675" y="844550"/>
                    <a:pt x="955675" y="844550"/>
                  </a:cubicBezTo>
                  <a:lnTo>
                    <a:pt x="953484" y="844550"/>
                  </a:lnTo>
                  <a:lnTo>
                    <a:pt x="952107" y="845933"/>
                  </a:lnTo>
                  <a:lnTo>
                    <a:pt x="949008" y="845933"/>
                  </a:lnTo>
                  <a:lnTo>
                    <a:pt x="949008" y="848995"/>
                  </a:lnTo>
                  <a:lnTo>
                    <a:pt x="946785" y="848995"/>
                  </a:lnTo>
                  <a:lnTo>
                    <a:pt x="944563" y="848995"/>
                  </a:lnTo>
                  <a:lnTo>
                    <a:pt x="942340" y="848995"/>
                  </a:lnTo>
                  <a:lnTo>
                    <a:pt x="939815" y="848995"/>
                  </a:lnTo>
                  <a:lnTo>
                    <a:pt x="939412" y="849400"/>
                  </a:lnTo>
                  <a:lnTo>
                    <a:pt x="940119" y="850107"/>
                  </a:lnTo>
                  <a:cubicBezTo>
                    <a:pt x="940119" y="850721"/>
                    <a:pt x="939621" y="851219"/>
                    <a:pt x="939007" y="851219"/>
                  </a:cubicBezTo>
                  <a:lnTo>
                    <a:pt x="938303" y="850514"/>
                  </a:lnTo>
                  <a:lnTo>
                    <a:pt x="938242" y="850576"/>
                  </a:lnTo>
                  <a:lnTo>
                    <a:pt x="935673" y="850576"/>
                  </a:lnTo>
                  <a:lnTo>
                    <a:pt x="935673" y="851218"/>
                  </a:lnTo>
                  <a:lnTo>
                    <a:pt x="933450" y="851218"/>
                  </a:lnTo>
                  <a:lnTo>
                    <a:pt x="933450" y="850576"/>
                  </a:lnTo>
                  <a:lnTo>
                    <a:pt x="929005" y="850576"/>
                  </a:lnTo>
                  <a:lnTo>
                    <a:pt x="929005" y="854830"/>
                  </a:lnTo>
                  <a:cubicBezTo>
                    <a:pt x="929005" y="855663"/>
                    <a:pt x="929005" y="855663"/>
                    <a:pt x="929005" y="855663"/>
                  </a:cubicBezTo>
                  <a:cubicBezTo>
                    <a:pt x="929005" y="855663"/>
                    <a:pt x="929005" y="855663"/>
                    <a:pt x="924560" y="855663"/>
                  </a:cubicBezTo>
                  <a:lnTo>
                    <a:pt x="920115" y="855663"/>
                  </a:lnTo>
                  <a:cubicBezTo>
                    <a:pt x="920115" y="855663"/>
                    <a:pt x="920115" y="855663"/>
                    <a:pt x="920115" y="854830"/>
                  </a:cubicBezTo>
                  <a:lnTo>
                    <a:pt x="920115" y="850576"/>
                  </a:lnTo>
                  <a:lnTo>
                    <a:pt x="919754" y="850576"/>
                  </a:lnTo>
                  <a:cubicBezTo>
                    <a:pt x="919754" y="855218"/>
                    <a:pt x="919754" y="855218"/>
                    <a:pt x="919754" y="855218"/>
                  </a:cubicBezTo>
                  <a:cubicBezTo>
                    <a:pt x="915132" y="855218"/>
                    <a:pt x="915132" y="855218"/>
                    <a:pt x="915132" y="855218"/>
                  </a:cubicBezTo>
                  <a:cubicBezTo>
                    <a:pt x="915132" y="855218"/>
                    <a:pt x="915132" y="855218"/>
                    <a:pt x="910510" y="855218"/>
                  </a:cubicBezTo>
                  <a:cubicBezTo>
                    <a:pt x="910510" y="859861"/>
                    <a:pt x="910510" y="859861"/>
                    <a:pt x="910510" y="859861"/>
                  </a:cubicBezTo>
                  <a:cubicBezTo>
                    <a:pt x="905888" y="859861"/>
                    <a:pt x="905888" y="859861"/>
                    <a:pt x="905888" y="859861"/>
                  </a:cubicBezTo>
                  <a:cubicBezTo>
                    <a:pt x="901267" y="859861"/>
                    <a:pt x="901267" y="859861"/>
                    <a:pt x="901267" y="859861"/>
                  </a:cubicBezTo>
                  <a:cubicBezTo>
                    <a:pt x="901267" y="859861"/>
                    <a:pt x="901267" y="859861"/>
                    <a:pt x="896645" y="859861"/>
                  </a:cubicBezTo>
                  <a:lnTo>
                    <a:pt x="895668" y="860841"/>
                  </a:lnTo>
                  <a:lnTo>
                    <a:pt x="895668" y="864553"/>
                  </a:lnTo>
                  <a:lnTo>
                    <a:pt x="893446" y="864553"/>
                  </a:lnTo>
                  <a:lnTo>
                    <a:pt x="893446" y="866776"/>
                  </a:lnTo>
                  <a:lnTo>
                    <a:pt x="891223" y="866776"/>
                  </a:lnTo>
                  <a:lnTo>
                    <a:pt x="891223" y="864553"/>
                  </a:lnTo>
                  <a:lnTo>
                    <a:pt x="891273" y="864503"/>
                  </a:lnTo>
                  <a:lnTo>
                    <a:pt x="887401" y="864503"/>
                  </a:lnTo>
                  <a:cubicBezTo>
                    <a:pt x="887401" y="864503"/>
                    <a:pt x="882779" y="864503"/>
                    <a:pt x="882779" y="864503"/>
                  </a:cubicBezTo>
                  <a:cubicBezTo>
                    <a:pt x="878157" y="864503"/>
                    <a:pt x="878157" y="864503"/>
                    <a:pt x="878157" y="864503"/>
                  </a:cubicBezTo>
                  <a:lnTo>
                    <a:pt x="878157" y="864553"/>
                  </a:lnTo>
                  <a:lnTo>
                    <a:pt x="880111" y="864553"/>
                  </a:lnTo>
                  <a:lnTo>
                    <a:pt x="882333" y="864553"/>
                  </a:lnTo>
                  <a:lnTo>
                    <a:pt x="880111" y="866775"/>
                  </a:lnTo>
                  <a:lnTo>
                    <a:pt x="880111" y="868998"/>
                  </a:lnTo>
                  <a:lnTo>
                    <a:pt x="878157" y="868998"/>
                  </a:lnTo>
                  <a:lnTo>
                    <a:pt x="878157" y="869146"/>
                  </a:lnTo>
                  <a:lnTo>
                    <a:pt x="874703" y="869146"/>
                  </a:lnTo>
                  <a:lnTo>
                    <a:pt x="875667" y="870110"/>
                  </a:lnTo>
                  <a:cubicBezTo>
                    <a:pt x="875667" y="870724"/>
                    <a:pt x="875169" y="871222"/>
                    <a:pt x="874555" y="871222"/>
                  </a:cubicBezTo>
                  <a:cubicBezTo>
                    <a:pt x="873941" y="871222"/>
                    <a:pt x="873443" y="870724"/>
                    <a:pt x="873443" y="870110"/>
                  </a:cubicBezTo>
                  <a:lnTo>
                    <a:pt x="874408" y="869146"/>
                  </a:lnTo>
                  <a:lnTo>
                    <a:pt x="873535" y="869146"/>
                  </a:lnTo>
                  <a:cubicBezTo>
                    <a:pt x="873535" y="869146"/>
                    <a:pt x="868913" y="869146"/>
                    <a:pt x="868913" y="869146"/>
                  </a:cubicBezTo>
                  <a:cubicBezTo>
                    <a:pt x="868913" y="873788"/>
                    <a:pt x="868913" y="873788"/>
                    <a:pt x="868913" y="873788"/>
                  </a:cubicBezTo>
                  <a:lnTo>
                    <a:pt x="866776" y="873788"/>
                  </a:lnTo>
                  <a:lnTo>
                    <a:pt x="866776" y="875666"/>
                  </a:lnTo>
                  <a:lnTo>
                    <a:pt x="864553" y="875666"/>
                  </a:lnTo>
                  <a:lnTo>
                    <a:pt x="864553" y="873788"/>
                  </a:lnTo>
                  <a:lnTo>
                    <a:pt x="864292" y="873788"/>
                  </a:lnTo>
                  <a:lnTo>
                    <a:pt x="860108" y="873788"/>
                  </a:lnTo>
                  <a:lnTo>
                    <a:pt x="860108" y="877888"/>
                  </a:lnTo>
                  <a:cubicBezTo>
                    <a:pt x="855663" y="877888"/>
                    <a:pt x="855663" y="877888"/>
                    <a:pt x="855663" y="877888"/>
                  </a:cubicBezTo>
                  <a:lnTo>
                    <a:pt x="859763" y="873788"/>
                  </a:lnTo>
                  <a:lnTo>
                    <a:pt x="859670" y="873788"/>
                  </a:lnTo>
                  <a:cubicBezTo>
                    <a:pt x="855048" y="878431"/>
                    <a:pt x="855048" y="878431"/>
                    <a:pt x="855048" y="878431"/>
                  </a:cubicBezTo>
                  <a:lnTo>
                    <a:pt x="851218" y="878431"/>
                  </a:lnTo>
                  <a:lnTo>
                    <a:pt x="851218" y="878999"/>
                  </a:lnTo>
                  <a:lnTo>
                    <a:pt x="851219" y="879000"/>
                  </a:lnTo>
                  <a:lnTo>
                    <a:pt x="851218" y="879001"/>
                  </a:lnTo>
                  <a:lnTo>
                    <a:pt x="851218" y="880111"/>
                  </a:lnTo>
                  <a:lnTo>
                    <a:pt x="850108" y="880111"/>
                  </a:lnTo>
                  <a:lnTo>
                    <a:pt x="850107" y="880112"/>
                  </a:lnTo>
                  <a:lnTo>
                    <a:pt x="850106" y="880111"/>
                  </a:lnTo>
                  <a:lnTo>
                    <a:pt x="848995" y="880111"/>
                  </a:lnTo>
                  <a:lnTo>
                    <a:pt x="848995" y="879000"/>
                  </a:lnTo>
                  <a:lnTo>
                    <a:pt x="848995" y="878431"/>
                  </a:lnTo>
                  <a:lnTo>
                    <a:pt x="846773" y="878431"/>
                  </a:lnTo>
                  <a:lnTo>
                    <a:pt x="846773" y="880111"/>
                  </a:lnTo>
                  <a:lnTo>
                    <a:pt x="845804" y="880111"/>
                  </a:lnTo>
                  <a:lnTo>
                    <a:pt x="845804" y="883073"/>
                  </a:lnTo>
                  <a:lnTo>
                    <a:pt x="842328" y="883073"/>
                  </a:lnTo>
                  <a:lnTo>
                    <a:pt x="842328" y="886778"/>
                  </a:lnTo>
                  <a:lnTo>
                    <a:pt x="840105" y="886778"/>
                  </a:lnTo>
                  <a:lnTo>
                    <a:pt x="836560" y="886778"/>
                  </a:lnTo>
                  <a:lnTo>
                    <a:pt x="836560" y="887716"/>
                  </a:lnTo>
                  <a:cubicBezTo>
                    <a:pt x="836560" y="887716"/>
                    <a:pt x="836560" y="887716"/>
                    <a:pt x="836560" y="892359"/>
                  </a:cubicBezTo>
                  <a:cubicBezTo>
                    <a:pt x="836560" y="892359"/>
                    <a:pt x="831938" y="892359"/>
                    <a:pt x="831938" y="892359"/>
                  </a:cubicBezTo>
                  <a:lnTo>
                    <a:pt x="831938" y="895668"/>
                  </a:lnTo>
                  <a:lnTo>
                    <a:pt x="833438" y="895668"/>
                  </a:lnTo>
                  <a:lnTo>
                    <a:pt x="833438" y="897891"/>
                  </a:lnTo>
                  <a:lnTo>
                    <a:pt x="831938" y="897891"/>
                  </a:lnTo>
                  <a:lnTo>
                    <a:pt x="831938" y="901644"/>
                  </a:lnTo>
                  <a:cubicBezTo>
                    <a:pt x="827317" y="901644"/>
                    <a:pt x="827317" y="906286"/>
                    <a:pt x="827317" y="906286"/>
                  </a:cubicBezTo>
                  <a:cubicBezTo>
                    <a:pt x="822695" y="906286"/>
                    <a:pt x="822695" y="906286"/>
                    <a:pt x="822695" y="906286"/>
                  </a:cubicBezTo>
                  <a:cubicBezTo>
                    <a:pt x="822695" y="906286"/>
                    <a:pt x="818073" y="906286"/>
                    <a:pt x="818073" y="906286"/>
                  </a:cubicBezTo>
                  <a:cubicBezTo>
                    <a:pt x="818073" y="906286"/>
                    <a:pt x="818073" y="906286"/>
                    <a:pt x="813451" y="906286"/>
                  </a:cubicBezTo>
                  <a:cubicBezTo>
                    <a:pt x="808829" y="906286"/>
                    <a:pt x="808829" y="906286"/>
                    <a:pt x="808829" y="906286"/>
                  </a:cubicBezTo>
                  <a:cubicBezTo>
                    <a:pt x="808829" y="906286"/>
                    <a:pt x="804207" y="906286"/>
                    <a:pt x="804207" y="906286"/>
                  </a:cubicBezTo>
                  <a:cubicBezTo>
                    <a:pt x="804207" y="906286"/>
                    <a:pt x="804207" y="906286"/>
                    <a:pt x="799585" y="906286"/>
                  </a:cubicBezTo>
                  <a:cubicBezTo>
                    <a:pt x="799585" y="906286"/>
                    <a:pt x="799585" y="906286"/>
                    <a:pt x="799585" y="910929"/>
                  </a:cubicBezTo>
                  <a:cubicBezTo>
                    <a:pt x="794963" y="910929"/>
                    <a:pt x="794963" y="910929"/>
                    <a:pt x="794963" y="910929"/>
                  </a:cubicBezTo>
                  <a:cubicBezTo>
                    <a:pt x="794963" y="910929"/>
                    <a:pt x="790342" y="910929"/>
                    <a:pt x="790342" y="910929"/>
                  </a:cubicBezTo>
                  <a:cubicBezTo>
                    <a:pt x="790342" y="910929"/>
                    <a:pt x="790342" y="910929"/>
                    <a:pt x="785720" y="910929"/>
                  </a:cubicBezTo>
                  <a:cubicBezTo>
                    <a:pt x="785720" y="915571"/>
                    <a:pt x="785720" y="915571"/>
                    <a:pt x="785720" y="915571"/>
                  </a:cubicBezTo>
                  <a:cubicBezTo>
                    <a:pt x="781098" y="915571"/>
                    <a:pt x="781098" y="915571"/>
                    <a:pt x="781098" y="915571"/>
                  </a:cubicBezTo>
                  <a:cubicBezTo>
                    <a:pt x="781098" y="915571"/>
                    <a:pt x="781098" y="920214"/>
                    <a:pt x="781098" y="920214"/>
                  </a:cubicBezTo>
                  <a:lnTo>
                    <a:pt x="776863" y="920214"/>
                  </a:lnTo>
                  <a:lnTo>
                    <a:pt x="777877" y="921228"/>
                  </a:lnTo>
                  <a:cubicBezTo>
                    <a:pt x="777877" y="921842"/>
                    <a:pt x="777379" y="922340"/>
                    <a:pt x="776765" y="922340"/>
                  </a:cubicBezTo>
                  <a:cubicBezTo>
                    <a:pt x="776151" y="922340"/>
                    <a:pt x="775653" y="921842"/>
                    <a:pt x="775653" y="921228"/>
                  </a:cubicBezTo>
                  <a:lnTo>
                    <a:pt x="776667" y="920214"/>
                  </a:lnTo>
                  <a:lnTo>
                    <a:pt x="776476" y="920214"/>
                  </a:lnTo>
                  <a:lnTo>
                    <a:pt x="772418" y="920214"/>
                  </a:lnTo>
                  <a:lnTo>
                    <a:pt x="773432" y="921228"/>
                  </a:lnTo>
                  <a:cubicBezTo>
                    <a:pt x="773432" y="921842"/>
                    <a:pt x="772934" y="922340"/>
                    <a:pt x="772320" y="922340"/>
                  </a:cubicBezTo>
                  <a:cubicBezTo>
                    <a:pt x="771705" y="922340"/>
                    <a:pt x="771208" y="921842"/>
                    <a:pt x="771208" y="921228"/>
                  </a:cubicBezTo>
                  <a:lnTo>
                    <a:pt x="772222" y="920214"/>
                  </a:lnTo>
                  <a:lnTo>
                    <a:pt x="771854" y="920214"/>
                  </a:lnTo>
                  <a:cubicBezTo>
                    <a:pt x="771854" y="920214"/>
                    <a:pt x="767232" y="920214"/>
                    <a:pt x="767232" y="920214"/>
                  </a:cubicBezTo>
                  <a:cubicBezTo>
                    <a:pt x="762610" y="920214"/>
                    <a:pt x="762610" y="920214"/>
                    <a:pt x="762610" y="920214"/>
                  </a:cubicBezTo>
                  <a:cubicBezTo>
                    <a:pt x="762610" y="920214"/>
                    <a:pt x="762610" y="915571"/>
                    <a:pt x="762610" y="915571"/>
                  </a:cubicBezTo>
                  <a:cubicBezTo>
                    <a:pt x="762610" y="915571"/>
                    <a:pt x="757988" y="915571"/>
                    <a:pt x="757988" y="915571"/>
                  </a:cubicBezTo>
                  <a:cubicBezTo>
                    <a:pt x="757988" y="915571"/>
                    <a:pt x="757988" y="920214"/>
                    <a:pt x="757988" y="920214"/>
                  </a:cubicBezTo>
                  <a:lnTo>
                    <a:pt x="755651" y="920214"/>
                  </a:lnTo>
                  <a:lnTo>
                    <a:pt x="755651" y="921227"/>
                  </a:lnTo>
                  <a:lnTo>
                    <a:pt x="755652" y="921228"/>
                  </a:lnTo>
                  <a:lnTo>
                    <a:pt x="755651" y="921229"/>
                  </a:lnTo>
                  <a:lnTo>
                    <a:pt x="755651" y="922339"/>
                  </a:lnTo>
                  <a:lnTo>
                    <a:pt x="754541" y="922339"/>
                  </a:lnTo>
                  <a:lnTo>
                    <a:pt x="754540" y="922340"/>
                  </a:lnTo>
                  <a:lnTo>
                    <a:pt x="754539" y="922339"/>
                  </a:lnTo>
                  <a:lnTo>
                    <a:pt x="753428" y="922339"/>
                  </a:lnTo>
                  <a:lnTo>
                    <a:pt x="753428" y="921228"/>
                  </a:lnTo>
                  <a:lnTo>
                    <a:pt x="753428" y="920214"/>
                  </a:lnTo>
                  <a:lnTo>
                    <a:pt x="753366" y="920214"/>
                  </a:lnTo>
                  <a:lnTo>
                    <a:pt x="753366" y="920054"/>
                  </a:lnTo>
                  <a:lnTo>
                    <a:pt x="750651" y="917339"/>
                  </a:lnTo>
                  <a:lnTo>
                    <a:pt x="750095" y="917895"/>
                  </a:lnTo>
                  <a:cubicBezTo>
                    <a:pt x="749480" y="917895"/>
                    <a:pt x="748983" y="917397"/>
                    <a:pt x="748983" y="916783"/>
                  </a:cubicBezTo>
                  <a:lnTo>
                    <a:pt x="749539" y="916227"/>
                  </a:lnTo>
                  <a:lnTo>
                    <a:pt x="748983" y="915671"/>
                  </a:lnTo>
                  <a:lnTo>
                    <a:pt x="750095" y="915671"/>
                  </a:lnTo>
                  <a:lnTo>
                    <a:pt x="753366" y="915671"/>
                  </a:lnTo>
                  <a:lnTo>
                    <a:pt x="753366" y="915571"/>
                  </a:lnTo>
                  <a:cubicBezTo>
                    <a:pt x="748745" y="915571"/>
                    <a:pt x="748745" y="915571"/>
                    <a:pt x="748745" y="915571"/>
                  </a:cubicBezTo>
                  <a:cubicBezTo>
                    <a:pt x="744123" y="915571"/>
                    <a:pt x="744123" y="915571"/>
                    <a:pt x="744123" y="915571"/>
                  </a:cubicBezTo>
                  <a:cubicBezTo>
                    <a:pt x="744123" y="915571"/>
                    <a:pt x="744123" y="915571"/>
                    <a:pt x="739501" y="915571"/>
                  </a:cubicBezTo>
                  <a:cubicBezTo>
                    <a:pt x="739501" y="915571"/>
                    <a:pt x="739501" y="920214"/>
                    <a:pt x="739501" y="920214"/>
                  </a:cubicBezTo>
                  <a:cubicBezTo>
                    <a:pt x="734879" y="920214"/>
                    <a:pt x="734879" y="920214"/>
                    <a:pt x="734879" y="920214"/>
                  </a:cubicBezTo>
                  <a:cubicBezTo>
                    <a:pt x="734879" y="924856"/>
                    <a:pt x="734879" y="924856"/>
                    <a:pt x="734879" y="924856"/>
                  </a:cubicBezTo>
                  <a:lnTo>
                    <a:pt x="731203" y="924856"/>
                  </a:lnTo>
                  <a:lnTo>
                    <a:pt x="731203" y="926784"/>
                  </a:lnTo>
                  <a:lnTo>
                    <a:pt x="728980" y="926784"/>
                  </a:lnTo>
                  <a:lnTo>
                    <a:pt x="728980" y="924856"/>
                  </a:lnTo>
                  <a:lnTo>
                    <a:pt x="725635" y="924856"/>
                  </a:lnTo>
                  <a:cubicBezTo>
                    <a:pt x="725635" y="924856"/>
                    <a:pt x="725635" y="924856"/>
                    <a:pt x="725635" y="929499"/>
                  </a:cubicBezTo>
                  <a:lnTo>
                    <a:pt x="722313" y="929499"/>
                  </a:lnTo>
                  <a:lnTo>
                    <a:pt x="722313" y="930117"/>
                  </a:lnTo>
                  <a:lnTo>
                    <a:pt x="722314" y="930118"/>
                  </a:lnTo>
                  <a:lnTo>
                    <a:pt x="722313" y="930119"/>
                  </a:lnTo>
                  <a:lnTo>
                    <a:pt x="722313" y="931229"/>
                  </a:lnTo>
                  <a:lnTo>
                    <a:pt x="721203" y="931229"/>
                  </a:lnTo>
                  <a:lnTo>
                    <a:pt x="721202" y="931230"/>
                  </a:lnTo>
                  <a:lnTo>
                    <a:pt x="721201" y="931229"/>
                  </a:lnTo>
                  <a:lnTo>
                    <a:pt x="720090" y="931229"/>
                  </a:lnTo>
                  <a:lnTo>
                    <a:pt x="720090" y="930118"/>
                  </a:lnTo>
                  <a:lnTo>
                    <a:pt x="720090" y="929499"/>
                  </a:lnTo>
                  <a:lnTo>
                    <a:pt x="716391" y="929499"/>
                  </a:lnTo>
                  <a:lnTo>
                    <a:pt x="715152" y="929499"/>
                  </a:lnTo>
                  <a:lnTo>
                    <a:pt x="711770" y="932882"/>
                  </a:lnTo>
                  <a:lnTo>
                    <a:pt x="711770" y="934142"/>
                  </a:lnTo>
                  <a:cubicBezTo>
                    <a:pt x="711770" y="934142"/>
                    <a:pt x="711770" y="934142"/>
                    <a:pt x="707148" y="934142"/>
                  </a:cubicBezTo>
                  <a:cubicBezTo>
                    <a:pt x="702526" y="934142"/>
                    <a:pt x="702526" y="938784"/>
                    <a:pt x="702526" y="938784"/>
                  </a:cubicBezTo>
                  <a:lnTo>
                    <a:pt x="702310" y="938784"/>
                  </a:lnTo>
                  <a:lnTo>
                    <a:pt x="702310" y="940119"/>
                  </a:lnTo>
                  <a:lnTo>
                    <a:pt x="697865" y="940119"/>
                  </a:lnTo>
                  <a:lnTo>
                    <a:pt x="697865" y="938784"/>
                  </a:lnTo>
                  <a:lnTo>
                    <a:pt x="693282" y="938784"/>
                  </a:lnTo>
                  <a:cubicBezTo>
                    <a:pt x="693282" y="943427"/>
                    <a:pt x="693282" y="943427"/>
                    <a:pt x="693282" y="943427"/>
                  </a:cubicBezTo>
                  <a:lnTo>
                    <a:pt x="688975" y="943427"/>
                  </a:lnTo>
                  <a:lnTo>
                    <a:pt x="688975" y="944564"/>
                  </a:lnTo>
                  <a:lnTo>
                    <a:pt x="686752" y="944564"/>
                  </a:lnTo>
                  <a:lnTo>
                    <a:pt x="684530" y="946786"/>
                  </a:lnTo>
                  <a:lnTo>
                    <a:pt x="684530" y="944564"/>
                  </a:lnTo>
                  <a:lnTo>
                    <a:pt x="684530" y="943427"/>
                  </a:lnTo>
                  <a:lnTo>
                    <a:pt x="684038" y="943427"/>
                  </a:lnTo>
                  <a:cubicBezTo>
                    <a:pt x="684038" y="943427"/>
                    <a:pt x="684038" y="948069"/>
                    <a:pt x="684038" y="948069"/>
                  </a:cubicBezTo>
                  <a:cubicBezTo>
                    <a:pt x="679416" y="948069"/>
                    <a:pt x="679416" y="948069"/>
                    <a:pt x="679416" y="948069"/>
                  </a:cubicBezTo>
                  <a:cubicBezTo>
                    <a:pt x="674795" y="948069"/>
                    <a:pt x="674795" y="948069"/>
                    <a:pt x="674795" y="948069"/>
                  </a:cubicBezTo>
                  <a:lnTo>
                    <a:pt x="671024" y="948069"/>
                  </a:lnTo>
                  <a:lnTo>
                    <a:pt x="670084" y="949009"/>
                  </a:lnTo>
                  <a:lnTo>
                    <a:pt x="669144" y="948069"/>
                  </a:lnTo>
                  <a:lnTo>
                    <a:pt x="666750" y="948069"/>
                  </a:lnTo>
                  <a:lnTo>
                    <a:pt x="666750" y="949008"/>
                  </a:lnTo>
                  <a:lnTo>
                    <a:pt x="665551" y="949008"/>
                  </a:lnTo>
                  <a:lnTo>
                    <a:pt x="665551" y="952712"/>
                  </a:lnTo>
                  <a:lnTo>
                    <a:pt x="664527" y="952712"/>
                  </a:lnTo>
                  <a:lnTo>
                    <a:pt x="664527" y="957898"/>
                  </a:lnTo>
                  <a:cubicBezTo>
                    <a:pt x="664527" y="957898"/>
                    <a:pt x="664527" y="957898"/>
                    <a:pt x="660082" y="957898"/>
                  </a:cubicBezTo>
                  <a:lnTo>
                    <a:pt x="660082" y="957354"/>
                  </a:lnTo>
                  <a:lnTo>
                    <a:pt x="656307" y="957354"/>
                  </a:lnTo>
                  <a:cubicBezTo>
                    <a:pt x="656307" y="961997"/>
                    <a:pt x="656307" y="961997"/>
                    <a:pt x="656307" y="961997"/>
                  </a:cubicBezTo>
                  <a:cubicBezTo>
                    <a:pt x="651685" y="961997"/>
                    <a:pt x="651685" y="961997"/>
                    <a:pt x="651685" y="961997"/>
                  </a:cubicBezTo>
                  <a:cubicBezTo>
                    <a:pt x="651685" y="961997"/>
                    <a:pt x="651685" y="961997"/>
                    <a:pt x="647063" y="961997"/>
                  </a:cubicBezTo>
                  <a:cubicBezTo>
                    <a:pt x="647063" y="961997"/>
                    <a:pt x="647063" y="966639"/>
                    <a:pt x="647063" y="966639"/>
                  </a:cubicBezTo>
                  <a:cubicBezTo>
                    <a:pt x="647063" y="966639"/>
                    <a:pt x="647063" y="966639"/>
                    <a:pt x="642441" y="966639"/>
                  </a:cubicBezTo>
                  <a:cubicBezTo>
                    <a:pt x="637820" y="966639"/>
                    <a:pt x="637820" y="966639"/>
                    <a:pt x="637820" y="966639"/>
                  </a:cubicBezTo>
                  <a:cubicBezTo>
                    <a:pt x="637820" y="971282"/>
                    <a:pt x="637820" y="971282"/>
                    <a:pt x="637820" y="971282"/>
                  </a:cubicBezTo>
                  <a:lnTo>
                    <a:pt x="635635" y="971282"/>
                  </a:lnTo>
                  <a:lnTo>
                    <a:pt x="635635" y="973456"/>
                  </a:lnTo>
                  <a:lnTo>
                    <a:pt x="633412" y="973456"/>
                  </a:lnTo>
                  <a:lnTo>
                    <a:pt x="633412" y="971282"/>
                  </a:lnTo>
                  <a:lnTo>
                    <a:pt x="633198" y="971282"/>
                  </a:lnTo>
                  <a:cubicBezTo>
                    <a:pt x="633198" y="971282"/>
                    <a:pt x="633198" y="971282"/>
                    <a:pt x="628576" y="971282"/>
                  </a:cubicBezTo>
                  <a:cubicBezTo>
                    <a:pt x="628576" y="971282"/>
                    <a:pt x="628576" y="975925"/>
                    <a:pt x="628576" y="975925"/>
                  </a:cubicBezTo>
                  <a:cubicBezTo>
                    <a:pt x="623954" y="975925"/>
                    <a:pt x="623954" y="975925"/>
                    <a:pt x="623954" y="975925"/>
                  </a:cubicBezTo>
                  <a:cubicBezTo>
                    <a:pt x="623954" y="975925"/>
                    <a:pt x="619332" y="975925"/>
                    <a:pt x="619332" y="975925"/>
                  </a:cubicBezTo>
                  <a:cubicBezTo>
                    <a:pt x="619332" y="980567"/>
                    <a:pt x="619332" y="980567"/>
                    <a:pt x="619332" y="980567"/>
                  </a:cubicBezTo>
                  <a:cubicBezTo>
                    <a:pt x="619332" y="980567"/>
                    <a:pt x="619332" y="980567"/>
                    <a:pt x="614710" y="980567"/>
                  </a:cubicBezTo>
                  <a:cubicBezTo>
                    <a:pt x="614710" y="980567"/>
                    <a:pt x="614710" y="980567"/>
                    <a:pt x="610088" y="980567"/>
                  </a:cubicBezTo>
                  <a:cubicBezTo>
                    <a:pt x="610088" y="985210"/>
                    <a:pt x="610088" y="985210"/>
                    <a:pt x="610088" y="985210"/>
                  </a:cubicBezTo>
                  <a:cubicBezTo>
                    <a:pt x="610088" y="985210"/>
                    <a:pt x="605466" y="985210"/>
                    <a:pt x="605466" y="985210"/>
                  </a:cubicBezTo>
                  <a:lnTo>
                    <a:pt x="604520" y="985210"/>
                  </a:lnTo>
                  <a:lnTo>
                    <a:pt x="604520" y="986791"/>
                  </a:lnTo>
                  <a:lnTo>
                    <a:pt x="600844" y="986791"/>
                  </a:lnTo>
                  <a:lnTo>
                    <a:pt x="600844" y="989852"/>
                  </a:lnTo>
                  <a:lnTo>
                    <a:pt x="597853" y="989852"/>
                  </a:lnTo>
                  <a:lnTo>
                    <a:pt x="597853" y="991236"/>
                  </a:lnTo>
                  <a:lnTo>
                    <a:pt x="595630" y="991236"/>
                  </a:lnTo>
                  <a:lnTo>
                    <a:pt x="595630" y="989852"/>
                  </a:lnTo>
                  <a:lnTo>
                    <a:pt x="591601" y="989852"/>
                  </a:lnTo>
                  <a:cubicBezTo>
                    <a:pt x="591601" y="994495"/>
                    <a:pt x="591601" y="994495"/>
                    <a:pt x="591601" y="994495"/>
                  </a:cubicBezTo>
                  <a:lnTo>
                    <a:pt x="588963" y="994495"/>
                  </a:lnTo>
                  <a:lnTo>
                    <a:pt x="588963" y="995681"/>
                  </a:lnTo>
                  <a:lnTo>
                    <a:pt x="586740" y="995681"/>
                  </a:lnTo>
                  <a:lnTo>
                    <a:pt x="586740" y="994495"/>
                  </a:lnTo>
                  <a:lnTo>
                    <a:pt x="582357" y="994495"/>
                  </a:lnTo>
                  <a:cubicBezTo>
                    <a:pt x="582357" y="999137"/>
                    <a:pt x="582357" y="999137"/>
                    <a:pt x="582357" y="999137"/>
                  </a:cubicBezTo>
                  <a:cubicBezTo>
                    <a:pt x="577735" y="999137"/>
                    <a:pt x="577735" y="999137"/>
                    <a:pt x="577735" y="999137"/>
                  </a:cubicBezTo>
                  <a:cubicBezTo>
                    <a:pt x="573113" y="999137"/>
                    <a:pt x="573113" y="999137"/>
                    <a:pt x="573113" y="999137"/>
                  </a:cubicBezTo>
                  <a:cubicBezTo>
                    <a:pt x="573113" y="999137"/>
                    <a:pt x="573113" y="1003780"/>
                    <a:pt x="573113" y="1003780"/>
                  </a:cubicBezTo>
                  <a:lnTo>
                    <a:pt x="571183" y="1003780"/>
                  </a:lnTo>
                  <a:lnTo>
                    <a:pt x="571183" y="1004571"/>
                  </a:lnTo>
                  <a:lnTo>
                    <a:pt x="568960" y="1004571"/>
                  </a:lnTo>
                  <a:lnTo>
                    <a:pt x="568960" y="1003780"/>
                  </a:lnTo>
                  <a:lnTo>
                    <a:pt x="568491" y="1003780"/>
                  </a:lnTo>
                  <a:cubicBezTo>
                    <a:pt x="568491" y="1008422"/>
                    <a:pt x="568491" y="1008422"/>
                    <a:pt x="568491" y="1008422"/>
                  </a:cubicBezTo>
                  <a:cubicBezTo>
                    <a:pt x="563869" y="1008422"/>
                    <a:pt x="563869" y="1008422"/>
                    <a:pt x="563869" y="1008422"/>
                  </a:cubicBezTo>
                  <a:cubicBezTo>
                    <a:pt x="563869" y="1008422"/>
                    <a:pt x="559248" y="1008422"/>
                    <a:pt x="559248" y="1008422"/>
                  </a:cubicBezTo>
                  <a:cubicBezTo>
                    <a:pt x="559248" y="1008422"/>
                    <a:pt x="554626" y="1008422"/>
                    <a:pt x="554626" y="1008422"/>
                  </a:cubicBezTo>
                  <a:cubicBezTo>
                    <a:pt x="554626" y="1013065"/>
                    <a:pt x="554626" y="1013065"/>
                    <a:pt x="554626" y="1013065"/>
                  </a:cubicBezTo>
                  <a:cubicBezTo>
                    <a:pt x="554626" y="1013065"/>
                    <a:pt x="554626" y="1013065"/>
                    <a:pt x="550004" y="1013065"/>
                  </a:cubicBezTo>
                  <a:cubicBezTo>
                    <a:pt x="550004" y="1013065"/>
                    <a:pt x="545382" y="1013065"/>
                    <a:pt x="545382" y="1013065"/>
                  </a:cubicBezTo>
                  <a:cubicBezTo>
                    <a:pt x="545382" y="1017708"/>
                    <a:pt x="545382" y="1017708"/>
                    <a:pt x="545382" y="1017708"/>
                  </a:cubicBezTo>
                  <a:cubicBezTo>
                    <a:pt x="540760" y="1017708"/>
                    <a:pt x="540760" y="1017708"/>
                    <a:pt x="540760" y="1017708"/>
                  </a:cubicBezTo>
                  <a:cubicBezTo>
                    <a:pt x="540760" y="1017708"/>
                    <a:pt x="536138" y="1017708"/>
                    <a:pt x="536138" y="1017708"/>
                  </a:cubicBezTo>
                  <a:lnTo>
                    <a:pt x="536138" y="1017906"/>
                  </a:lnTo>
                  <a:lnTo>
                    <a:pt x="540067" y="1017906"/>
                  </a:lnTo>
                  <a:lnTo>
                    <a:pt x="542290" y="1017906"/>
                  </a:lnTo>
                  <a:lnTo>
                    <a:pt x="542290" y="1020129"/>
                  </a:lnTo>
                  <a:lnTo>
                    <a:pt x="542290" y="1022351"/>
                  </a:lnTo>
                  <a:lnTo>
                    <a:pt x="540067" y="1022351"/>
                  </a:lnTo>
                  <a:cubicBezTo>
                    <a:pt x="540067" y="1022351"/>
                    <a:pt x="535622" y="1022351"/>
                    <a:pt x="535622" y="1022351"/>
                  </a:cubicBezTo>
                  <a:lnTo>
                    <a:pt x="535622" y="1022350"/>
                  </a:lnTo>
                  <a:lnTo>
                    <a:pt x="531516" y="1022350"/>
                  </a:lnTo>
                  <a:lnTo>
                    <a:pt x="531516" y="1026796"/>
                  </a:lnTo>
                  <a:lnTo>
                    <a:pt x="532289" y="1026796"/>
                  </a:lnTo>
                  <a:lnTo>
                    <a:pt x="533400" y="1026796"/>
                  </a:lnTo>
                  <a:lnTo>
                    <a:pt x="533400" y="1027907"/>
                  </a:lnTo>
                  <a:lnTo>
                    <a:pt x="533401" y="1027908"/>
                  </a:lnTo>
                  <a:lnTo>
                    <a:pt x="533400" y="1027909"/>
                  </a:lnTo>
                  <a:lnTo>
                    <a:pt x="533400" y="1029019"/>
                  </a:lnTo>
                  <a:lnTo>
                    <a:pt x="532290" y="1029019"/>
                  </a:lnTo>
                  <a:lnTo>
                    <a:pt x="532289" y="1029020"/>
                  </a:lnTo>
                  <a:lnTo>
                    <a:pt x="532288" y="1029019"/>
                  </a:lnTo>
                  <a:lnTo>
                    <a:pt x="531177" y="1029019"/>
                  </a:lnTo>
                  <a:lnTo>
                    <a:pt x="531177" y="1027908"/>
                  </a:lnTo>
                  <a:lnTo>
                    <a:pt x="531177" y="1026993"/>
                  </a:lnTo>
                  <a:lnTo>
                    <a:pt x="528955" y="1026993"/>
                  </a:lnTo>
                  <a:lnTo>
                    <a:pt x="528955" y="1029019"/>
                  </a:lnTo>
                  <a:lnTo>
                    <a:pt x="526732" y="1029019"/>
                  </a:lnTo>
                  <a:lnTo>
                    <a:pt x="526732" y="1026993"/>
                  </a:lnTo>
                  <a:lnTo>
                    <a:pt x="522273" y="1026993"/>
                  </a:lnTo>
                  <a:cubicBezTo>
                    <a:pt x="522273" y="1026993"/>
                    <a:pt x="522273" y="1026993"/>
                    <a:pt x="517651" y="1026993"/>
                  </a:cubicBezTo>
                  <a:cubicBezTo>
                    <a:pt x="517651" y="1031635"/>
                    <a:pt x="517651" y="1031635"/>
                    <a:pt x="517651" y="1031635"/>
                  </a:cubicBezTo>
                  <a:cubicBezTo>
                    <a:pt x="513029" y="1031635"/>
                    <a:pt x="513029" y="1031635"/>
                    <a:pt x="513029" y="1031635"/>
                  </a:cubicBezTo>
                  <a:lnTo>
                    <a:pt x="513003" y="1031635"/>
                  </a:lnTo>
                  <a:lnTo>
                    <a:pt x="508952" y="1035686"/>
                  </a:lnTo>
                  <a:lnTo>
                    <a:pt x="508952" y="1031635"/>
                  </a:lnTo>
                  <a:lnTo>
                    <a:pt x="508407" y="1031635"/>
                  </a:lnTo>
                  <a:cubicBezTo>
                    <a:pt x="508407" y="1036278"/>
                    <a:pt x="508407" y="1036278"/>
                    <a:pt x="508407" y="1036278"/>
                  </a:cubicBezTo>
                  <a:cubicBezTo>
                    <a:pt x="503785" y="1036278"/>
                    <a:pt x="503785" y="1036278"/>
                    <a:pt x="503785" y="1036278"/>
                  </a:cubicBezTo>
                  <a:cubicBezTo>
                    <a:pt x="503785" y="1040920"/>
                    <a:pt x="503785" y="1040920"/>
                    <a:pt x="503785" y="1040920"/>
                  </a:cubicBezTo>
                  <a:lnTo>
                    <a:pt x="501964" y="1040920"/>
                  </a:lnTo>
                  <a:lnTo>
                    <a:pt x="502286" y="1041243"/>
                  </a:lnTo>
                  <a:cubicBezTo>
                    <a:pt x="502286" y="1041857"/>
                    <a:pt x="501788" y="1042355"/>
                    <a:pt x="501174" y="1042355"/>
                  </a:cubicBezTo>
                  <a:cubicBezTo>
                    <a:pt x="500559" y="1042355"/>
                    <a:pt x="500062" y="1041857"/>
                    <a:pt x="500062" y="1041243"/>
                  </a:cubicBezTo>
                  <a:lnTo>
                    <a:pt x="500385" y="1040920"/>
                  </a:lnTo>
                  <a:lnTo>
                    <a:pt x="499163" y="1040920"/>
                  </a:lnTo>
                  <a:cubicBezTo>
                    <a:pt x="494541" y="1040920"/>
                    <a:pt x="494541" y="1040920"/>
                    <a:pt x="494541" y="1040920"/>
                  </a:cubicBezTo>
                  <a:cubicBezTo>
                    <a:pt x="494541" y="1040920"/>
                    <a:pt x="489919" y="1040920"/>
                    <a:pt x="489919" y="1040920"/>
                  </a:cubicBezTo>
                  <a:lnTo>
                    <a:pt x="489919" y="1044576"/>
                  </a:lnTo>
                  <a:lnTo>
                    <a:pt x="491173" y="1044576"/>
                  </a:lnTo>
                  <a:lnTo>
                    <a:pt x="491173" y="1046799"/>
                  </a:lnTo>
                  <a:lnTo>
                    <a:pt x="488950" y="1046799"/>
                  </a:lnTo>
                  <a:lnTo>
                    <a:pt x="488950" y="1045563"/>
                  </a:lnTo>
                  <a:lnTo>
                    <a:pt x="485298" y="1045563"/>
                  </a:lnTo>
                  <a:lnTo>
                    <a:pt x="484505" y="1046359"/>
                  </a:lnTo>
                  <a:lnTo>
                    <a:pt x="484505" y="1049021"/>
                  </a:lnTo>
                  <a:lnTo>
                    <a:pt x="482283" y="1049021"/>
                  </a:lnTo>
                  <a:lnTo>
                    <a:pt x="482283" y="1051244"/>
                  </a:lnTo>
                  <a:lnTo>
                    <a:pt x="480060" y="1051244"/>
                  </a:lnTo>
                  <a:lnTo>
                    <a:pt x="480060" y="1050205"/>
                  </a:lnTo>
                  <a:lnTo>
                    <a:pt x="476054" y="1050205"/>
                  </a:lnTo>
                  <a:lnTo>
                    <a:pt x="475615" y="1050646"/>
                  </a:lnTo>
                  <a:lnTo>
                    <a:pt x="475615" y="1053466"/>
                  </a:lnTo>
                  <a:lnTo>
                    <a:pt x="472808" y="1053466"/>
                  </a:lnTo>
                  <a:lnTo>
                    <a:pt x="471432" y="1054848"/>
                  </a:lnTo>
                  <a:lnTo>
                    <a:pt x="468948" y="1054848"/>
                  </a:lnTo>
                  <a:lnTo>
                    <a:pt x="468948" y="1060134"/>
                  </a:lnTo>
                  <a:lnTo>
                    <a:pt x="466725" y="1060134"/>
                  </a:lnTo>
                  <a:lnTo>
                    <a:pt x="466725" y="1059491"/>
                  </a:lnTo>
                  <a:lnTo>
                    <a:pt x="462188" y="1059491"/>
                  </a:lnTo>
                  <a:cubicBezTo>
                    <a:pt x="462188" y="1059491"/>
                    <a:pt x="457566" y="1059491"/>
                    <a:pt x="457566" y="1059491"/>
                  </a:cubicBezTo>
                  <a:cubicBezTo>
                    <a:pt x="457566" y="1059491"/>
                    <a:pt x="457566" y="1059491"/>
                    <a:pt x="457566" y="1064133"/>
                  </a:cubicBezTo>
                  <a:cubicBezTo>
                    <a:pt x="452944" y="1064133"/>
                    <a:pt x="452944" y="1064133"/>
                    <a:pt x="452944" y="1064133"/>
                  </a:cubicBezTo>
                  <a:cubicBezTo>
                    <a:pt x="448322" y="1064133"/>
                    <a:pt x="448322" y="1064133"/>
                    <a:pt x="448322" y="1064133"/>
                  </a:cubicBezTo>
                  <a:cubicBezTo>
                    <a:pt x="443701" y="1064133"/>
                    <a:pt x="443701" y="1064133"/>
                    <a:pt x="443701" y="1064133"/>
                  </a:cubicBezTo>
                  <a:cubicBezTo>
                    <a:pt x="443701" y="1068776"/>
                    <a:pt x="443701" y="1068776"/>
                    <a:pt x="443701" y="1068776"/>
                  </a:cubicBezTo>
                  <a:cubicBezTo>
                    <a:pt x="439079" y="1068776"/>
                    <a:pt x="439079" y="1068776"/>
                    <a:pt x="439079" y="1068776"/>
                  </a:cubicBezTo>
                  <a:cubicBezTo>
                    <a:pt x="439079" y="1068776"/>
                    <a:pt x="439079" y="1073418"/>
                    <a:pt x="439079" y="1073418"/>
                  </a:cubicBezTo>
                  <a:cubicBezTo>
                    <a:pt x="434457" y="1073418"/>
                    <a:pt x="434457" y="1073418"/>
                    <a:pt x="434457" y="1073418"/>
                  </a:cubicBezTo>
                  <a:cubicBezTo>
                    <a:pt x="429835" y="1073418"/>
                    <a:pt x="429835" y="1073418"/>
                    <a:pt x="429835" y="1073418"/>
                  </a:cubicBezTo>
                  <a:cubicBezTo>
                    <a:pt x="429835" y="1073418"/>
                    <a:pt x="429835" y="1073418"/>
                    <a:pt x="425213" y="1073418"/>
                  </a:cubicBezTo>
                  <a:cubicBezTo>
                    <a:pt x="425213" y="1078061"/>
                    <a:pt x="425213" y="1078061"/>
                    <a:pt x="425213" y="1078061"/>
                  </a:cubicBezTo>
                  <a:cubicBezTo>
                    <a:pt x="425213" y="1078061"/>
                    <a:pt x="420591" y="1078061"/>
                    <a:pt x="420591" y="1078061"/>
                  </a:cubicBezTo>
                  <a:lnTo>
                    <a:pt x="420053" y="1078601"/>
                  </a:lnTo>
                  <a:lnTo>
                    <a:pt x="420053" y="1082358"/>
                  </a:lnTo>
                  <a:lnTo>
                    <a:pt x="416313" y="1082358"/>
                  </a:lnTo>
                  <a:lnTo>
                    <a:pt x="415969" y="1082703"/>
                  </a:lnTo>
                  <a:cubicBezTo>
                    <a:pt x="415969" y="1082703"/>
                    <a:pt x="415969" y="1082703"/>
                    <a:pt x="411347" y="1082703"/>
                  </a:cubicBezTo>
                  <a:cubicBezTo>
                    <a:pt x="411347" y="1082703"/>
                    <a:pt x="406726" y="1082703"/>
                    <a:pt x="406726" y="1082703"/>
                  </a:cubicBezTo>
                  <a:lnTo>
                    <a:pt x="406726" y="1086803"/>
                  </a:lnTo>
                  <a:lnTo>
                    <a:pt x="408941" y="1086803"/>
                  </a:lnTo>
                  <a:lnTo>
                    <a:pt x="408941" y="1089026"/>
                  </a:lnTo>
                  <a:lnTo>
                    <a:pt x="406718" y="1089026"/>
                  </a:lnTo>
                  <a:lnTo>
                    <a:pt x="406718" y="1087346"/>
                  </a:lnTo>
                  <a:lnTo>
                    <a:pt x="404496" y="1087346"/>
                  </a:lnTo>
                  <a:lnTo>
                    <a:pt x="404496" y="1087914"/>
                  </a:lnTo>
                  <a:lnTo>
                    <a:pt x="404497" y="1087915"/>
                  </a:lnTo>
                  <a:lnTo>
                    <a:pt x="404496" y="1087916"/>
                  </a:lnTo>
                  <a:lnTo>
                    <a:pt x="404496" y="1089026"/>
                  </a:lnTo>
                  <a:lnTo>
                    <a:pt x="403386" y="1089026"/>
                  </a:lnTo>
                  <a:lnTo>
                    <a:pt x="403385" y="1089027"/>
                  </a:lnTo>
                  <a:lnTo>
                    <a:pt x="403384" y="1089026"/>
                  </a:lnTo>
                  <a:lnTo>
                    <a:pt x="402273" y="1089026"/>
                  </a:lnTo>
                  <a:lnTo>
                    <a:pt x="402273" y="1087915"/>
                  </a:lnTo>
                  <a:lnTo>
                    <a:pt x="402273" y="1087346"/>
                  </a:lnTo>
                  <a:lnTo>
                    <a:pt x="402104" y="1087346"/>
                  </a:lnTo>
                  <a:lnTo>
                    <a:pt x="399483" y="1087346"/>
                  </a:lnTo>
                  <a:lnTo>
                    <a:pt x="400052" y="1087915"/>
                  </a:lnTo>
                  <a:cubicBezTo>
                    <a:pt x="400052" y="1088529"/>
                    <a:pt x="399554" y="1089027"/>
                    <a:pt x="398940" y="1089027"/>
                  </a:cubicBezTo>
                  <a:cubicBezTo>
                    <a:pt x="398326" y="1089027"/>
                    <a:pt x="397828" y="1088529"/>
                    <a:pt x="397828" y="1087915"/>
                  </a:cubicBezTo>
                  <a:lnTo>
                    <a:pt x="398397" y="1087346"/>
                  </a:lnTo>
                  <a:lnTo>
                    <a:pt x="397482" y="1087346"/>
                  </a:lnTo>
                  <a:lnTo>
                    <a:pt x="397285" y="1087346"/>
                  </a:lnTo>
                  <a:lnTo>
                    <a:pt x="393383" y="1091248"/>
                  </a:lnTo>
                  <a:lnTo>
                    <a:pt x="393383" y="1087346"/>
                  </a:lnTo>
                  <a:lnTo>
                    <a:pt x="392860" y="1087346"/>
                  </a:lnTo>
                  <a:cubicBezTo>
                    <a:pt x="392860" y="1087346"/>
                    <a:pt x="392860" y="1091988"/>
                    <a:pt x="392860" y="1091988"/>
                  </a:cubicBezTo>
                  <a:lnTo>
                    <a:pt x="391161" y="1091988"/>
                  </a:lnTo>
                  <a:lnTo>
                    <a:pt x="391161" y="1093471"/>
                  </a:lnTo>
                  <a:lnTo>
                    <a:pt x="388938" y="1093471"/>
                  </a:lnTo>
                  <a:lnTo>
                    <a:pt x="388938" y="1091988"/>
                  </a:lnTo>
                  <a:lnTo>
                    <a:pt x="388238" y="1091988"/>
                  </a:lnTo>
                  <a:lnTo>
                    <a:pt x="388198" y="1091988"/>
                  </a:lnTo>
                  <a:lnTo>
                    <a:pt x="384493" y="1095693"/>
                  </a:lnTo>
                  <a:lnTo>
                    <a:pt x="384493" y="1091988"/>
                  </a:lnTo>
                  <a:lnTo>
                    <a:pt x="383616" y="1091988"/>
                  </a:lnTo>
                  <a:cubicBezTo>
                    <a:pt x="383616" y="1096631"/>
                    <a:pt x="383616" y="1096631"/>
                    <a:pt x="383616" y="1096631"/>
                  </a:cubicBezTo>
                  <a:cubicBezTo>
                    <a:pt x="378994" y="1096631"/>
                    <a:pt x="378994" y="1096631"/>
                    <a:pt x="378994" y="1096631"/>
                  </a:cubicBezTo>
                  <a:lnTo>
                    <a:pt x="378641" y="1096631"/>
                  </a:lnTo>
                  <a:lnTo>
                    <a:pt x="374372" y="1099477"/>
                  </a:lnTo>
                  <a:lnTo>
                    <a:pt x="374372" y="1100138"/>
                  </a:lnTo>
                  <a:lnTo>
                    <a:pt x="375603" y="1100138"/>
                  </a:lnTo>
                  <a:lnTo>
                    <a:pt x="375603" y="1102361"/>
                  </a:lnTo>
                  <a:lnTo>
                    <a:pt x="373380" y="1102361"/>
                  </a:lnTo>
                  <a:lnTo>
                    <a:pt x="370048" y="1102361"/>
                  </a:lnTo>
                  <a:lnTo>
                    <a:pt x="370047" y="1102362"/>
                  </a:lnTo>
                  <a:lnTo>
                    <a:pt x="370046" y="1102361"/>
                  </a:lnTo>
                  <a:lnTo>
                    <a:pt x="368935" y="1102361"/>
                  </a:lnTo>
                  <a:lnTo>
                    <a:pt x="368935" y="1101274"/>
                  </a:lnTo>
                  <a:lnTo>
                    <a:pt x="367800" y="1101274"/>
                  </a:lnTo>
                  <a:lnTo>
                    <a:pt x="365129" y="1103945"/>
                  </a:lnTo>
                  <a:lnTo>
                    <a:pt x="365129" y="1104583"/>
                  </a:lnTo>
                  <a:lnTo>
                    <a:pt x="366713" y="1104583"/>
                  </a:lnTo>
                  <a:lnTo>
                    <a:pt x="366713" y="1106806"/>
                  </a:lnTo>
                  <a:lnTo>
                    <a:pt x="364490" y="1106806"/>
                  </a:lnTo>
                  <a:lnTo>
                    <a:pt x="364490" y="1105916"/>
                  </a:lnTo>
                  <a:lnTo>
                    <a:pt x="362268" y="1105916"/>
                  </a:lnTo>
                  <a:lnTo>
                    <a:pt x="362268" y="1106806"/>
                  </a:lnTo>
                  <a:lnTo>
                    <a:pt x="360045" y="1106806"/>
                  </a:lnTo>
                  <a:lnTo>
                    <a:pt x="360045" y="1105916"/>
                  </a:lnTo>
                  <a:lnTo>
                    <a:pt x="355885" y="1105916"/>
                  </a:lnTo>
                  <a:cubicBezTo>
                    <a:pt x="355885" y="1105916"/>
                    <a:pt x="355885" y="1110559"/>
                    <a:pt x="355885" y="1110559"/>
                  </a:cubicBezTo>
                  <a:cubicBezTo>
                    <a:pt x="355885" y="1110559"/>
                    <a:pt x="351263" y="1110559"/>
                    <a:pt x="351263" y="1110559"/>
                  </a:cubicBezTo>
                  <a:cubicBezTo>
                    <a:pt x="351263" y="1110559"/>
                    <a:pt x="351263" y="1110559"/>
                    <a:pt x="346641" y="1110559"/>
                  </a:cubicBezTo>
                  <a:cubicBezTo>
                    <a:pt x="342019" y="1110559"/>
                    <a:pt x="342019" y="1110559"/>
                    <a:pt x="342019" y="1110559"/>
                  </a:cubicBezTo>
                  <a:cubicBezTo>
                    <a:pt x="342019" y="1115201"/>
                    <a:pt x="342019" y="1115201"/>
                    <a:pt x="342019" y="1115201"/>
                  </a:cubicBezTo>
                  <a:cubicBezTo>
                    <a:pt x="342019" y="1115201"/>
                    <a:pt x="337397" y="1115201"/>
                    <a:pt x="337397" y="1115201"/>
                  </a:cubicBezTo>
                  <a:cubicBezTo>
                    <a:pt x="337397" y="1115201"/>
                    <a:pt x="337397" y="1115201"/>
                    <a:pt x="332775" y="1115201"/>
                  </a:cubicBezTo>
                  <a:cubicBezTo>
                    <a:pt x="332775" y="1119844"/>
                    <a:pt x="332775" y="1119844"/>
                    <a:pt x="332775" y="1119844"/>
                  </a:cubicBezTo>
                  <a:cubicBezTo>
                    <a:pt x="328154" y="1119844"/>
                    <a:pt x="328154" y="1119844"/>
                    <a:pt x="328154" y="1119844"/>
                  </a:cubicBezTo>
                  <a:cubicBezTo>
                    <a:pt x="323532" y="1119844"/>
                    <a:pt x="323532" y="1119844"/>
                    <a:pt x="323532" y="1119844"/>
                  </a:cubicBezTo>
                  <a:cubicBezTo>
                    <a:pt x="323532" y="1119844"/>
                    <a:pt x="323532" y="1119844"/>
                    <a:pt x="318910" y="1119844"/>
                  </a:cubicBezTo>
                  <a:cubicBezTo>
                    <a:pt x="318910" y="1124486"/>
                    <a:pt x="318910" y="1124486"/>
                    <a:pt x="318910" y="1124486"/>
                  </a:cubicBezTo>
                  <a:cubicBezTo>
                    <a:pt x="314288" y="1124486"/>
                    <a:pt x="314288" y="1124486"/>
                    <a:pt x="314288" y="1124486"/>
                  </a:cubicBezTo>
                  <a:cubicBezTo>
                    <a:pt x="309666" y="1124486"/>
                    <a:pt x="309666" y="1124486"/>
                    <a:pt x="309666" y="1124486"/>
                  </a:cubicBezTo>
                  <a:cubicBezTo>
                    <a:pt x="309666" y="1124486"/>
                    <a:pt x="309666" y="1129129"/>
                    <a:pt x="309666" y="1129129"/>
                  </a:cubicBezTo>
                  <a:lnTo>
                    <a:pt x="306706" y="1129129"/>
                  </a:lnTo>
                  <a:lnTo>
                    <a:pt x="306706" y="1130142"/>
                  </a:lnTo>
                  <a:lnTo>
                    <a:pt x="306707" y="1130143"/>
                  </a:lnTo>
                  <a:lnTo>
                    <a:pt x="306706" y="1130144"/>
                  </a:lnTo>
                  <a:lnTo>
                    <a:pt x="306706" y="1131254"/>
                  </a:lnTo>
                  <a:lnTo>
                    <a:pt x="305596" y="1131254"/>
                  </a:lnTo>
                  <a:lnTo>
                    <a:pt x="305595" y="1131255"/>
                  </a:lnTo>
                  <a:lnTo>
                    <a:pt x="305594" y="1131254"/>
                  </a:lnTo>
                  <a:lnTo>
                    <a:pt x="304483" y="1131254"/>
                  </a:lnTo>
                  <a:lnTo>
                    <a:pt x="304483" y="1130143"/>
                  </a:lnTo>
                  <a:lnTo>
                    <a:pt x="304483" y="1129129"/>
                  </a:lnTo>
                  <a:lnTo>
                    <a:pt x="300422" y="1129129"/>
                  </a:lnTo>
                  <a:cubicBezTo>
                    <a:pt x="300422" y="1129129"/>
                    <a:pt x="300422" y="1129129"/>
                    <a:pt x="295800" y="1129129"/>
                  </a:cubicBezTo>
                  <a:cubicBezTo>
                    <a:pt x="295800" y="1133771"/>
                    <a:pt x="295800" y="1133771"/>
                    <a:pt x="295800" y="1133771"/>
                  </a:cubicBezTo>
                  <a:lnTo>
                    <a:pt x="293371" y="1133771"/>
                  </a:lnTo>
                  <a:lnTo>
                    <a:pt x="293371" y="1134587"/>
                  </a:lnTo>
                  <a:lnTo>
                    <a:pt x="293372" y="1134588"/>
                  </a:lnTo>
                  <a:lnTo>
                    <a:pt x="293371" y="1134589"/>
                  </a:lnTo>
                  <a:lnTo>
                    <a:pt x="293371" y="1135699"/>
                  </a:lnTo>
                  <a:lnTo>
                    <a:pt x="292261" y="1135699"/>
                  </a:lnTo>
                  <a:lnTo>
                    <a:pt x="292260" y="1135700"/>
                  </a:lnTo>
                  <a:lnTo>
                    <a:pt x="292259" y="1135699"/>
                  </a:lnTo>
                  <a:lnTo>
                    <a:pt x="291148" y="1135699"/>
                  </a:lnTo>
                  <a:lnTo>
                    <a:pt x="291148" y="1134588"/>
                  </a:lnTo>
                  <a:lnTo>
                    <a:pt x="291148" y="1133771"/>
                  </a:lnTo>
                  <a:lnTo>
                    <a:pt x="290853" y="1133771"/>
                  </a:lnTo>
                  <a:lnTo>
                    <a:pt x="286703" y="1137921"/>
                  </a:lnTo>
                  <a:lnTo>
                    <a:pt x="286703" y="1133771"/>
                  </a:lnTo>
                  <a:lnTo>
                    <a:pt x="286557" y="1133771"/>
                  </a:lnTo>
                  <a:cubicBezTo>
                    <a:pt x="286557" y="1138414"/>
                    <a:pt x="286557" y="1138414"/>
                    <a:pt x="286557" y="1138414"/>
                  </a:cubicBezTo>
                  <a:lnTo>
                    <a:pt x="284481" y="1138414"/>
                  </a:lnTo>
                  <a:lnTo>
                    <a:pt x="284481" y="1140144"/>
                  </a:lnTo>
                  <a:lnTo>
                    <a:pt x="282258" y="1140144"/>
                  </a:lnTo>
                  <a:lnTo>
                    <a:pt x="282258" y="1138414"/>
                  </a:lnTo>
                  <a:lnTo>
                    <a:pt x="281935" y="1138414"/>
                  </a:lnTo>
                  <a:lnTo>
                    <a:pt x="280036" y="1138414"/>
                  </a:lnTo>
                  <a:lnTo>
                    <a:pt x="280036" y="1140144"/>
                  </a:lnTo>
                  <a:lnTo>
                    <a:pt x="277813" y="1140144"/>
                  </a:lnTo>
                  <a:lnTo>
                    <a:pt x="277813" y="1138414"/>
                  </a:lnTo>
                  <a:lnTo>
                    <a:pt x="277313" y="1138414"/>
                  </a:lnTo>
                  <a:lnTo>
                    <a:pt x="273378" y="1142366"/>
                  </a:lnTo>
                  <a:lnTo>
                    <a:pt x="275591" y="1142366"/>
                  </a:lnTo>
                  <a:lnTo>
                    <a:pt x="275591" y="1144589"/>
                  </a:lnTo>
                  <a:lnTo>
                    <a:pt x="273368" y="1144589"/>
                  </a:lnTo>
                  <a:lnTo>
                    <a:pt x="273368" y="1142376"/>
                  </a:lnTo>
                  <a:lnTo>
                    <a:pt x="272691" y="1143057"/>
                  </a:lnTo>
                  <a:lnTo>
                    <a:pt x="271146" y="1143057"/>
                  </a:lnTo>
                  <a:lnTo>
                    <a:pt x="271146" y="1143477"/>
                  </a:lnTo>
                  <a:lnTo>
                    <a:pt x="271147" y="1143478"/>
                  </a:lnTo>
                  <a:lnTo>
                    <a:pt x="271146" y="1143479"/>
                  </a:lnTo>
                  <a:lnTo>
                    <a:pt x="271146" y="1144589"/>
                  </a:lnTo>
                  <a:lnTo>
                    <a:pt x="270036" y="1144589"/>
                  </a:lnTo>
                  <a:lnTo>
                    <a:pt x="270035" y="1144590"/>
                  </a:lnTo>
                  <a:lnTo>
                    <a:pt x="270034" y="1144589"/>
                  </a:lnTo>
                  <a:lnTo>
                    <a:pt x="268923" y="1144589"/>
                  </a:lnTo>
                  <a:lnTo>
                    <a:pt x="268923" y="1143478"/>
                  </a:lnTo>
                  <a:lnTo>
                    <a:pt x="268923" y="1143057"/>
                  </a:lnTo>
                  <a:lnTo>
                    <a:pt x="268069" y="1143057"/>
                  </a:lnTo>
                  <a:lnTo>
                    <a:pt x="264478" y="1143057"/>
                  </a:lnTo>
                  <a:lnTo>
                    <a:pt x="264478" y="1146811"/>
                  </a:lnTo>
                  <a:cubicBezTo>
                    <a:pt x="264478" y="1146811"/>
                    <a:pt x="264478" y="1146811"/>
                    <a:pt x="260033" y="1146811"/>
                  </a:cubicBezTo>
                  <a:lnTo>
                    <a:pt x="263788" y="1143057"/>
                  </a:lnTo>
                  <a:lnTo>
                    <a:pt x="263447" y="1143057"/>
                  </a:lnTo>
                  <a:cubicBezTo>
                    <a:pt x="263447" y="1147699"/>
                    <a:pt x="263447" y="1147699"/>
                    <a:pt x="258825" y="1147699"/>
                  </a:cubicBezTo>
                  <a:lnTo>
                    <a:pt x="255588" y="1147699"/>
                  </a:lnTo>
                  <a:lnTo>
                    <a:pt x="255588" y="1149034"/>
                  </a:lnTo>
                  <a:lnTo>
                    <a:pt x="253365" y="1149034"/>
                  </a:lnTo>
                  <a:lnTo>
                    <a:pt x="253365" y="1147699"/>
                  </a:lnTo>
                  <a:lnTo>
                    <a:pt x="252477" y="1147699"/>
                  </a:lnTo>
                  <a:lnTo>
                    <a:pt x="249582" y="1150595"/>
                  </a:lnTo>
                  <a:lnTo>
                    <a:pt x="249582" y="1151256"/>
                  </a:lnTo>
                  <a:lnTo>
                    <a:pt x="251143" y="1151256"/>
                  </a:lnTo>
                  <a:lnTo>
                    <a:pt x="251143" y="1153479"/>
                  </a:lnTo>
                  <a:lnTo>
                    <a:pt x="248920" y="1153479"/>
                  </a:lnTo>
                  <a:lnTo>
                    <a:pt x="248920" y="1152342"/>
                  </a:lnTo>
                  <a:lnTo>
                    <a:pt x="244960" y="1152342"/>
                  </a:lnTo>
                  <a:cubicBezTo>
                    <a:pt x="244960" y="1152342"/>
                    <a:pt x="240338" y="1152342"/>
                    <a:pt x="240338" y="1152342"/>
                  </a:cubicBezTo>
                  <a:lnTo>
                    <a:pt x="240338" y="1155701"/>
                  </a:lnTo>
                  <a:lnTo>
                    <a:pt x="242253" y="1155701"/>
                  </a:lnTo>
                  <a:lnTo>
                    <a:pt x="242253" y="1157924"/>
                  </a:lnTo>
                  <a:lnTo>
                    <a:pt x="240030" y="1157924"/>
                  </a:lnTo>
                  <a:lnTo>
                    <a:pt x="240030" y="1156984"/>
                  </a:lnTo>
                  <a:lnTo>
                    <a:pt x="237808" y="1156984"/>
                  </a:lnTo>
                  <a:lnTo>
                    <a:pt x="237808" y="1157924"/>
                  </a:lnTo>
                  <a:lnTo>
                    <a:pt x="236698" y="1157924"/>
                  </a:lnTo>
                  <a:lnTo>
                    <a:pt x="236697" y="1157925"/>
                  </a:lnTo>
                  <a:lnTo>
                    <a:pt x="236696" y="1157924"/>
                  </a:lnTo>
                  <a:lnTo>
                    <a:pt x="235585" y="1157924"/>
                  </a:lnTo>
                  <a:lnTo>
                    <a:pt x="235585" y="1156984"/>
                  </a:lnTo>
                  <a:lnTo>
                    <a:pt x="233363" y="1156984"/>
                  </a:lnTo>
                  <a:lnTo>
                    <a:pt x="233363" y="1157924"/>
                  </a:lnTo>
                  <a:lnTo>
                    <a:pt x="231140" y="1157924"/>
                  </a:lnTo>
                  <a:lnTo>
                    <a:pt x="231140" y="1160146"/>
                  </a:lnTo>
                  <a:lnTo>
                    <a:pt x="227946" y="1160146"/>
                  </a:lnTo>
                  <a:lnTo>
                    <a:pt x="227877" y="1160216"/>
                  </a:lnTo>
                  <a:lnTo>
                    <a:pt x="228919" y="1161258"/>
                  </a:lnTo>
                  <a:cubicBezTo>
                    <a:pt x="228919" y="1161872"/>
                    <a:pt x="228421" y="1162370"/>
                    <a:pt x="227807" y="1162370"/>
                  </a:cubicBezTo>
                  <a:lnTo>
                    <a:pt x="226767" y="1161330"/>
                  </a:lnTo>
                  <a:lnTo>
                    <a:pt x="226472" y="1161627"/>
                  </a:lnTo>
                  <a:lnTo>
                    <a:pt x="224473" y="1161627"/>
                  </a:lnTo>
                  <a:lnTo>
                    <a:pt x="224473" y="1162369"/>
                  </a:lnTo>
                  <a:lnTo>
                    <a:pt x="222250" y="1162369"/>
                  </a:lnTo>
                  <a:lnTo>
                    <a:pt x="222250" y="1161627"/>
                  </a:lnTo>
                  <a:lnTo>
                    <a:pt x="221850" y="1161627"/>
                  </a:lnTo>
                  <a:cubicBezTo>
                    <a:pt x="217228" y="1161627"/>
                    <a:pt x="217228" y="1161627"/>
                    <a:pt x="217228" y="1161627"/>
                  </a:cubicBezTo>
                  <a:cubicBezTo>
                    <a:pt x="217228" y="1166269"/>
                    <a:pt x="217228" y="1166269"/>
                    <a:pt x="217228" y="1166269"/>
                  </a:cubicBezTo>
                  <a:cubicBezTo>
                    <a:pt x="212607" y="1166269"/>
                    <a:pt x="212607" y="1166269"/>
                    <a:pt x="212607" y="1166269"/>
                  </a:cubicBezTo>
                  <a:cubicBezTo>
                    <a:pt x="212607" y="1166269"/>
                    <a:pt x="207985" y="1166269"/>
                    <a:pt x="207985" y="1166269"/>
                  </a:cubicBezTo>
                  <a:cubicBezTo>
                    <a:pt x="203363" y="1166269"/>
                    <a:pt x="203363" y="1166269"/>
                    <a:pt x="203363" y="1166269"/>
                  </a:cubicBezTo>
                  <a:cubicBezTo>
                    <a:pt x="203363" y="1170912"/>
                    <a:pt x="203363" y="1170912"/>
                    <a:pt x="203363" y="1170912"/>
                  </a:cubicBezTo>
                  <a:cubicBezTo>
                    <a:pt x="198741" y="1170912"/>
                    <a:pt x="198741" y="1170912"/>
                    <a:pt x="198741" y="1170912"/>
                  </a:cubicBezTo>
                  <a:cubicBezTo>
                    <a:pt x="198741" y="1170912"/>
                    <a:pt x="198741" y="1170912"/>
                    <a:pt x="194119" y="1170912"/>
                  </a:cubicBezTo>
                  <a:cubicBezTo>
                    <a:pt x="189497" y="1175554"/>
                    <a:pt x="189497" y="1175554"/>
                    <a:pt x="189497" y="1175554"/>
                  </a:cubicBezTo>
                  <a:cubicBezTo>
                    <a:pt x="184875" y="1175554"/>
                    <a:pt x="184875" y="1175554"/>
                    <a:pt x="184875" y="1175554"/>
                  </a:cubicBezTo>
                  <a:cubicBezTo>
                    <a:pt x="184875" y="1180197"/>
                    <a:pt x="184875" y="1180197"/>
                    <a:pt x="184875" y="1180197"/>
                  </a:cubicBezTo>
                  <a:lnTo>
                    <a:pt x="182246" y="1180197"/>
                  </a:lnTo>
                  <a:lnTo>
                    <a:pt x="182246" y="1181259"/>
                  </a:lnTo>
                  <a:lnTo>
                    <a:pt x="182247" y="1181260"/>
                  </a:lnTo>
                  <a:lnTo>
                    <a:pt x="182246" y="1181261"/>
                  </a:lnTo>
                  <a:lnTo>
                    <a:pt x="182246" y="1182371"/>
                  </a:lnTo>
                  <a:lnTo>
                    <a:pt x="181136" y="1182371"/>
                  </a:lnTo>
                  <a:lnTo>
                    <a:pt x="181135" y="1182372"/>
                  </a:lnTo>
                  <a:lnTo>
                    <a:pt x="181134" y="1182371"/>
                  </a:lnTo>
                  <a:lnTo>
                    <a:pt x="180023" y="1182371"/>
                  </a:lnTo>
                  <a:lnTo>
                    <a:pt x="180023" y="1181260"/>
                  </a:lnTo>
                  <a:lnTo>
                    <a:pt x="180023" y="1180197"/>
                  </a:lnTo>
                  <a:lnTo>
                    <a:pt x="175632" y="1180197"/>
                  </a:lnTo>
                  <a:lnTo>
                    <a:pt x="175578" y="1180197"/>
                  </a:lnTo>
                  <a:lnTo>
                    <a:pt x="175578" y="1184593"/>
                  </a:lnTo>
                  <a:cubicBezTo>
                    <a:pt x="171133" y="1184593"/>
                    <a:pt x="171133" y="1184593"/>
                    <a:pt x="171133" y="1184593"/>
                  </a:cubicBezTo>
                  <a:lnTo>
                    <a:pt x="166688" y="1184593"/>
                  </a:lnTo>
                  <a:lnTo>
                    <a:pt x="171084" y="1180197"/>
                  </a:lnTo>
                  <a:lnTo>
                    <a:pt x="171010" y="1180197"/>
                  </a:lnTo>
                  <a:cubicBezTo>
                    <a:pt x="171010" y="1184840"/>
                    <a:pt x="166388" y="1184840"/>
                    <a:pt x="166388" y="1184840"/>
                  </a:cubicBezTo>
                  <a:cubicBezTo>
                    <a:pt x="166388" y="1184840"/>
                    <a:pt x="166388" y="1184840"/>
                    <a:pt x="161766" y="1184840"/>
                  </a:cubicBezTo>
                  <a:cubicBezTo>
                    <a:pt x="157144" y="1189482"/>
                    <a:pt x="157144" y="1189482"/>
                    <a:pt x="157144" y="1189482"/>
                  </a:cubicBezTo>
                  <a:cubicBezTo>
                    <a:pt x="152522" y="1189482"/>
                    <a:pt x="152522" y="1189482"/>
                    <a:pt x="152522" y="1189482"/>
                  </a:cubicBezTo>
                  <a:cubicBezTo>
                    <a:pt x="152522" y="1189482"/>
                    <a:pt x="152522" y="1189482"/>
                    <a:pt x="147900" y="1189482"/>
                  </a:cubicBezTo>
                  <a:cubicBezTo>
                    <a:pt x="147900" y="1194125"/>
                    <a:pt x="147900" y="1194125"/>
                    <a:pt x="147900" y="1194125"/>
                  </a:cubicBezTo>
                  <a:cubicBezTo>
                    <a:pt x="147900" y="1194125"/>
                    <a:pt x="147900" y="1194125"/>
                    <a:pt x="143278" y="1194125"/>
                  </a:cubicBezTo>
                  <a:cubicBezTo>
                    <a:pt x="143278" y="1194125"/>
                    <a:pt x="143278" y="1194125"/>
                    <a:pt x="143278" y="1198767"/>
                  </a:cubicBezTo>
                  <a:cubicBezTo>
                    <a:pt x="138656" y="1198767"/>
                    <a:pt x="138656" y="1198767"/>
                    <a:pt x="138656" y="1198767"/>
                  </a:cubicBezTo>
                  <a:cubicBezTo>
                    <a:pt x="138656" y="1198767"/>
                    <a:pt x="138656" y="1198767"/>
                    <a:pt x="134034" y="1198767"/>
                  </a:cubicBezTo>
                  <a:cubicBezTo>
                    <a:pt x="134034" y="1203410"/>
                    <a:pt x="134034" y="1203410"/>
                    <a:pt x="134034" y="1203410"/>
                  </a:cubicBezTo>
                  <a:cubicBezTo>
                    <a:pt x="134034" y="1203410"/>
                    <a:pt x="134034" y="1203410"/>
                    <a:pt x="129412" y="1203410"/>
                  </a:cubicBezTo>
                  <a:cubicBezTo>
                    <a:pt x="129412" y="1203410"/>
                    <a:pt x="129412" y="1208052"/>
                    <a:pt x="129412" y="1208052"/>
                  </a:cubicBezTo>
                  <a:cubicBezTo>
                    <a:pt x="124791" y="1208052"/>
                    <a:pt x="124791" y="1208052"/>
                    <a:pt x="124791" y="1208052"/>
                  </a:cubicBezTo>
                  <a:cubicBezTo>
                    <a:pt x="124791" y="1208052"/>
                    <a:pt x="120169" y="1208052"/>
                    <a:pt x="120169" y="1208052"/>
                  </a:cubicBezTo>
                  <a:cubicBezTo>
                    <a:pt x="120169" y="1212695"/>
                    <a:pt x="120169" y="1212695"/>
                    <a:pt x="120169" y="1212695"/>
                  </a:cubicBezTo>
                  <a:cubicBezTo>
                    <a:pt x="120169" y="1212695"/>
                    <a:pt x="120169" y="1212695"/>
                    <a:pt x="115547" y="1212695"/>
                  </a:cubicBezTo>
                  <a:cubicBezTo>
                    <a:pt x="115547" y="1212695"/>
                    <a:pt x="115547" y="1212695"/>
                    <a:pt x="115547" y="1217337"/>
                  </a:cubicBezTo>
                  <a:cubicBezTo>
                    <a:pt x="115547" y="1217337"/>
                    <a:pt x="110925" y="1217337"/>
                    <a:pt x="110925" y="1217337"/>
                  </a:cubicBezTo>
                  <a:cubicBezTo>
                    <a:pt x="110925" y="1221980"/>
                    <a:pt x="110925" y="1221980"/>
                    <a:pt x="110925" y="1221980"/>
                  </a:cubicBezTo>
                  <a:cubicBezTo>
                    <a:pt x="106303" y="1221980"/>
                    <a:pt x="106303" y="1221980"/>
                    <a:pt x="106303" y="1221980"/>
                  </a:cubicBezTo>
                  <a:cubicBezTo>
                    <a:pt x="106303" y="1221980"/>
                    <a:pt x="101681" y="1221980"/>
                    <a:pt x="101681" y="1221980"/>
                  </a:cubicBezTo>
                  <a:cubicBezTo>
                    <a:pt x="101681" y="1221980"/>
                    <a:pt x="101681" y="1221980"/>
                    <a:pt x="97059" y="1221980"/>
                  </a:cubicBezTo>
                  <a:cubicBezTo>
                    <a:pt x="97059" y="1226623"/>
                    <a:pt x="97059" y="1226623"/>
                    <a:pt x="97059" y="1226623"/>
                  </a:cubicBezTo>
                  <a:cubicBezTo>
                    <a:pt x="97059" y="1226623"/>
                    <a:pt x="97059" y="1226623"/>
                    <a:pt x="92437" y="1226623"/>
                  </a:cubicBezTo>
                  <a:cubicBezTo>
                    <a:pt x="87816" y="1226623"/>
                    <a:pt x="87816" y="1226623"/>
                    <a:pt x="87816" y="1226623"/>
                  </a:cubicBezTo>
                  <a:cubicBezTo>
                    <a:pt x="87816" y="1231265"/>
                    <a:pt x="87816" y="1231265"/>
                    <a:pt x="87816" y="1231265"/>
                  </a:cubicBezTo>
                  <a:cubicBezTo>
                    <a:pt x="87816" y="1231265"/>
                    <a:pt x="87816" y="1231265"/>
                    <a:pt x="83194" y="1231265"/>
                  </a:cubicBezTo>
                  <a:cubicBezTo>
                    <a:pt x="78572" y="1231265"/>
                    <a:pt x="78572" y="1231265"/>
                    <a:pt x="78572" y="1231265"/>
                  </a:cubicBezTo>
                  <a:cubicBezTo>
                    <a:pt x="78572" y="1231265"/>
                    <a:pt x="73950" y="1231265"/>
                    <a:pt x="73950" y="1231265"/>
                  </a:cubicBezTo>
                  <a:cubicBezTo>
                    <a:pt x="73950" y="1231265"/>
                    <a:pt x="73950" y="1231265"/>
                    <a:pt x="69328" y="1231265"/>
                  </a:cubicBezTo>
                  <a:cubicBezTo>
                    <a:pt x="64706" y="1231265"/>
                    <a:pt x="64706" y="1231265"/>
                    <a:pt x="64706" y="1231265"/>
                  </a:cubicBezTo>
                  <a:cubicBezTo>
                    <a:pt x="60084" y="1231265"/>
                    <a:pt x="60084" y="1231265"/>
                    <a:pt x="60084" y="1231265"/>
                  </a:cubicBezTo>
                  <a:cubicBezTo>
                    <a:pt x="60084" y="1231265"/>
                    <a:pt x="55462" y="1231265"/>
                    <a:pt x="55462" y="1231265"/>
                  </a:cubicBezTo>
                  <a:cubicBezTo>
                    <a:pt x="55462" y="1231265"/>
                    <a:pt x="50841" y="1231265"/>
                    <a:pt x="50841" y="1231265"/>
                  </a:cubicBezTo>
                  <a:cubicBezTo>
                    <a:pt x="46219" y="1231265"/>
                    <a:pt x="46219" y="1231265"/>
                    <a:pt x="46219" y="1226623"/>
                  </a:cubicBezTo>
                  <a:cubicBezTo>
                    <a:pt x="41597" y="1226623"/>
                    <a:pt x="41597" y="1226623"/>
                    <a:pt x="41597" y="1226623"/>
                  </a:cubicBezTo>
                  <a:cubicBezTo>
                    <a:pt x="41597" y="1226623"/>
                    <a:pt x="41597" y="1221980"/>
                    <a:pt x="36975" y="1221980"/>
                  </a:cubicBezTo>
                  <a:cubicBezTo>
                    <a:pt x="36975" y="1221980"/>
                    <a:pt x="36975" y="1221980"/>
                    <a:pt x="32353" y="1221980"/>
                  </a:cubicBezTo>
                  <a:cubicBezTo>
                    <a:pt x="32353" y="1221980"/>
                    <a:pt x="32353" y="1221980"/>
                    <a:pt x="32353" y="1217337"/>
                  </a:cubicBezTo>
                  <a:cubicBezTo>
                    <a:pt x="32353" y="1217337"/>
                    <a:pt x="27731" y="1217337"/>
                    <a:pt x="27731" y="1217337"/>
                  </a:cubicBezTo>
                  <a:cubicBezTo>
                    <a:pt x="27731" y="1217337"/>
                    <a:pt x="27731" y="1217337"/>
                    <a:pt x="23109" y="1217337"/>
                  </a:cubicBezTo>
                  <a:cubicBezTo>
                    <a:pt x="23109" y="1212695"/>
                    <a:pt x="23109" y="1212695"/>
                    <a:pt x="23109" y="1212695"/>
                  </a:cubicBezTo>
                  <a:cubicBezTo>
                    <a:pt x="23109" y="1212695"/>
                    <a:pt x="23109" y="1212695"/>
                    <a:pt x="18487" y="1212695"/>
                  </a:cubicBezTo>
                  <a:cubicBezTo>
                    <a:pt x="18487" y="1212695"/>
                    <a:pt x="18487" y="1208052"/>
                    <a:pt x="18487" y="1208052"/>
                  </a:cubicBezTo>
                  <a:cubicBezTo>
                    <a:pt x="18487" y="1208052"/>
                    <a:pt x="18487" y="1203410"/>
                    <a:pt x="18487" y="1203410"/>
                  </a:cubicBezTo>
                  <a:cubicBezTo>
                    <a:pt x="13866" y="1203410"/>
                    <a:pt x="13866" y="1203410"/>
                    <a:pt x="13866" y="1203410"/>
                  </a:cubicBezTo>
                  <a:cubicBezTo>
                    <a:pt x="13866" y="1203410"/>
                    <a:pt x="13866" y="1203410"/>
                    <a:pt x="13866" y="1198767"/>
                  </a:cubicBezTo>
                  <a:cubicBezTo>
                    <a:pt x="13866" y="1198767"/>
                    <a:pt x="13866" y="1198767"/>
                    <a:pt x="13866" y="1194125"/>
                  </a:cubicBezTo>
                  <a:cubicBezTo>
                    <a:pt x="9244" y="1194125"/>
                    <a:pt x="9244" y="1194125"/>
                    <a:pt x="9244" y="1194125"/>
                  </a:cubicBezTo>
                  <a:cubicBezTo>
                    <a:pt x="9244" y="1194125"/>
                    <a:pt x="9244" y="1194125"/>
                    <a:pt x="9244" y="1189482"/>
                  </a:cubicBezTo>
                  <a:cubicBezTo>
                    <a:pt x="9244" y="1189482"/>
                    <a:pt x="9244" y="1189482"/>
                    <a:pt x="4622" y="1189482"/>
                  </a:cubicBezTo>
                  <a:cubicBezTo>
                    <a:pt x="4622" y="1184840"/>
                    <a:pt x="4622" y="1184840"/>
                    <a:pt x="4622" y="1184840"/>
                  </a:cubicBezTo>
                  <a:cubicBezTo>
                    <a:pt x="4622" y="1184840"/>
                    <a:pt x="4622" y="1184840"/>
                    <a:pt x="4622" y="1180197"/>
                  </a:cubicBezTo>
                  <a:cubicBezTo>
                    <a:pt x="4622" y="1180197"/>
                    <a:pt x="4622" y="1180197"/>
                    <a:pt x="4622" y="1175554"/>
                  </a:cubicBezTo>
                  <a:cubicBezTo>
                    <a:pt x="4622" y="1175554"/>
                    <a:pt x="4622" y="1175554"/>
                    <a:pt x="4622" y="1170912"/>
                  </a:cubicBezTo>
                  <a:cubicBezTo>
                    <a:pt x="4622" y="1170912"/>
                    <a:pt x="4622" y="1170912"/>
                    <a:pt x="4622" y="1166269"/>
                  </a:cubicBezTo>
                  <a:cubicBezTo>
                    <a:pt x="4622" y="1166269"/>
                    <a:pt x="4622" y="1166269"/>
                    <a:pt x="4622" y="1161627"/>
                  </a:cubicBezTo>
                  <a:cubicBezTo>
                    <a:pt x="4622" y="1161627"/>
                    <a:pt x="4622" y="1161627"/>
                    <a:pt x="4622" y="1156984"/>
                  </a:cubicBezTo>
                  <a:cubicBezTo>
                    <a:pt x="0" y="1156984"/>
                    <a:pt x="0" y="1156984"/>
                    <a:pt x="0" y="1156984"/>
                  </a:cubicBezTo>
                  <a:cubicBezTo>
                    <a:pt x="0" y="1156984"/>
                    <a:pt x="0" y="1156984"/>
                    <a:pt x="0" y="1152342"/>
                  </a:cubicBezTo>
                  <a:cubicBezTo>
                    <a:pt x="0" y="1152342"/>
                    <a:pt x="0" y="1152342"/>
                    <a:pt x="4622" y="1152342"/>
                  </a:cubicBezTo>
                  <a:cubicBezTo>
                    <a:pt x="4622" y="1152342"/>
                    <a:pt x="4622" y="1147699"/>
                    <a:pt x="4622" y="1147699"/>
                  </a:cubicBezTo>
                  <a:cubicBezTo>
                    <a:pt x="4622" y="1147699"/>
                    <a:pt x="4622" y="1147699"/>
                    <a:pt x="4622" y="1143057"/>
                  </a:cubicBezTo>
                  <a:cubicBezTo>
                    <a:pt x="9244" y="1143057"/>
                    <a:pt x="9244" y="1143057"/>
                    <a:pt x="9244" y="1143057"/>
                  </a:cubicBezTo>
                  <a:cubicBezTo>
                    <a:pt x="9244" y="1143057"/>
                    <a:pt x="9244" y="1143057"/>
                    <a:pt x="9244" y="1138414"/>
                  </a:cubicBezTo>
                  <a:cubicBezTo>
                    <a:pt x="9244" y="1138414"/>
                    <a:pt x="9244" y="1138414"/>
                    <a:pt x="13866" y="1138414"/>
                  </a:cubicBezTo>
                  <a:cubicBezTo>
                    <a:pt x="13866" y="1138414"/>
                    <a:pt x="13866" y="1138414"/>
                    <a:pt x="13866" y="1133771"/>
                  </a:cubicBezTo>
                  <a:cubicBezTo>
                    <a:pt x="13866" y="1133771"/>
                    <a:pt x="13866" y="1133771"/>
                    <a:pt x="13866" y="1129129"/>
                  </a:cubicBezTo>
                  <a:cubicBezTo>
                    <a:pt x="13866" y="1129129"/>
                    <a:pt x="18487" y="1129129"/>
                    <a:pt x="18487" y="1129129"/>
                  </a:cubicBezTo>
                  <a:cubicBezTo>
                    <a:pt x="18487" y="1124486"/>
                    <a:pt x="18487" y="1124486"/>
                    <a:pt x="18487" y="1124486"/>
                  </a:cubicBezTo>
                  <a:cubicBezTo>
                    <a:pt x="23109" y="1124486"/>
                    <a:pt x="23109" y="1124486"/>
                    <a:pt x="23109" y="1124486"/>
                  </a:cubicBezTo>
                  <a:cubicBezTo>
                    <a:pt x="27731" y="1124486"/>
                    <a:pt x="27731" y="1124486"/>
                    <a:pt x="27731" y="1124486"/>
                  </a:cubicBezTo>
                  <a:cubicBezTo>
                    <a:pt x="27731" y="1124486"/>
                    <a:pt x="32353" y="1124486"/>
                    <a:pt x="32353" y="1124486"/>
                  </a:cubicBezTo>
                  <a:cubicBezTo>
                    <a:pt x="32353" y="1124486"/>
                    <a:pt x="32353" y="1124486"/>
                    <a:pt x="32353" y="1119844"/>
                  </a:cubicBezTo>
                  <a:cubicBezTo>
                    <a:pt x="36975" y="1119844"/>
                    <a:pt x="36975" y="1119844"/>
                    <a:pt x="36975" y="1119844"/>
                  </a:cubicBezTo>
                  <a:cubicBezTo>
                    <a:pt x="41597" y="1119844"/>
                    <a:pt x="41597" y="1119844"/>
                    <a:pt x="41597" y="1119844"/>
                  </a:cubicBezTo>
                  <a:cubicBezTo>
                    <a:pt x="41597" y="1119844"/>
                    <a:pt x="41597" y="1119844"/>
                    <a:pt x="41597" y="1115201"/>
                  </a:cubicBezTo>
                  <a:cubicBezTo>
                    <a:pt x="46219" y="1115201"/>
                    <a:pt x="46219" y="1115201"/>
                    <a:pt x="46219" y="1115201"/>
                  </a:cubicBezTo>
                  <a:cubicBezTo>
                    <a:pt x="46219" y="1115201"/>
                    <a:pt x="46219" y="1115201"/>
                    <a:pt x="50841" y="1115201"/>
                  </a:cubicBezTo>
                  <a:cubicBezTo>
                    <a:pt x="50841" y="1115201"/>
                    <a:pt x="50841" y="1115201"/>
                    <a:pt x="50841" y="1110559"/>
                  </a:cubicBezTo>
                  <a:cubicBezTo>
                    <a:pt x="50841" y="1110559"/>
                    <a:pt x="55462" y="1110559"/>
                    <a:pt x="55462" y="1110559"/>
                  </a:cubicBezTo>
                  <a:cubicBezTo>
                    <a:pt x="55462" y="1105916"/>
                    <a:pt x="55462" y="1105916"/>
                    <a:pt x="55462" y="1105916"/>
                  </a:cubicBezTo>
                  <a:cubicBezTo>
                    <a:pt x="60084" y="1105916"/>
                    <a:pt x="60084" y="1105916"/>
                    <a:pt x="60084" y="1105916"/>
                  </a:cubicBezTo>
                  <a:cubicBezTo>
                    <a:pt x="60084" y="1105916"/>
                    <a:pt x="60084" y="1105916"/>
                    <a:pt x="64706" y="1105916"/>
                  </a:cubicBezTo>
                  <a:cubicBezTo>
                    <a:pt x="64706" y="1105916"/>
                    <a:pt x="69328" y="1105916"/>
                    <a:pt x="69328" y="1105916"/>
                  </a:cubicBezTo>
                  <a:cubicBezTo>
                    <a:pt x="69328" y="1105916"/>
                    <a:pt x="69328" y="1105916"/>
                    <a:pt x="69328" y="1101274"/>
                  </a:cubicBezTo>
                  <a:cubicBezTo>
                    <a:pt x="73950" y="1101274"/>
                    <a:pt x="73950" y="1101274"/>
                    <a:pt x="73950" y="1101274"/>
                  </a:cubicBezTo>
                  <a:cubicBezTo>
                    <a:pt x="73950" y="1101274"/>
                    <a:pt x="78572" y="1101274"/>
                    <a:pt x="78572" y="1101274"/>
                  </a:cubicBezTo>
                  <a:cubicBezTo>
                    <a:pt x="83194" y="1101274"/>
                    <a:pt x="83194" y="1101274"/>
                    <a:pt x="83194" y="1101274"/>
                  </a:cubicBezTo>
                  <a:cubicBezTo>
                    <a:pt x="87816" y="1101274"/>
                    <a:pt x="87816" y="1101274"/>
                    <a:pt x="87816" y="1096631"/>
                  </a:cubicBezTo>
                  <a:cubicBezTo>
                    <a:pt x="87816" y="1096631"/>
                    <a:pt x="87816" y="1096631"/>
                    <a:pt x="87816" y="1091988"/>
                  </a:cubicBezTo>
                  <a:cubicBezTo>
                    <a:pt x="92437" y="1091988"/>
                    <a:pt x="92437" y="1091988"/>
                    <a:pt x="92437" y="1091988"/>
                  </a:cubicBezTo>
                  <a:cubicBezTo>
                    <a:pt x="92437" y="1091988"/>
                    <a:pt x="92437" y="1087346"/>
                    <a:pt x="92437" y="1087346"/>
                  </a:cubicBezTo>
                  <a:cubicBezTo>
                    <a:pt x="97059" y="1087346"/>
                    <a:pt x="97059" y="1087346"/>
                    <a:pt x="97059" y="1087346"/>
                  </a:cubicBezTo>
                  <a:cubicBezTo>
                    <a:pt x="101681" y="1087346"/>
                    <a:pt x="101681" y="1087346"/>
                    <a:pt x="101681" y="1087346"/>
                  </a:cubicBezTo>
                  <a:cubicBezTo>
                    <a:pt x="101681" y="1087346"/>
                    <a:pt x="101681" y="1087346"/>
                    <a:pt x="106303" y="1087346"/>
                  </a:cubicBezTo>
                  <a:cubicBezTo>
                    <a:pt x="106303" y="1087346"/>
                    <a:pt x="106303" y="1087346"/>
                    <a:pt x="110925" y="1087346"/>
                  </a:cubicBezTo>
                  <a:cubicBezTo>
                    <a:pt x="115547" y="1087346"/>
                    <a:pt x="115547" y="1087346"/>
                    <a:pt x="115547" y="1087346"/>
                  </a:cubicBezTo>
                  <a:cubicBezTo>
                    <a:pt x="115547" y="1087346"/>
                    <a:pt x="115547" y="1087346"/>
                    <a:pt x="115547" y="1082703"/>
                  </a:cubicBezTo>
                  <a:cubicBezTo>
                    <a:pt x="120169" y="1082703"/>
                    <a:pt x="120169" y="1082703"/>
                    <a:pt x="120169" y="1082703"/>
                  </a:cubicBezTo>
                  <a:cubicBezTo>
                    <a:pt x="120169" y="1082703"/>
                    <a:pt x="120169" y="1082703"/>
                    <a:pt x="120169" y="1078061"/>
                  </a:cubicBezTo>
                  <a:cubicBezTo>
                    <a:pt x="120169" y="1078061"/>
                    <a:pt x="124791" y="1078061"/>
                    <a:pt x="124791" y="1078061"/>
                  </a:cubicBezTo>
                  <a:cubicBezTo>
                    <a:pt x="124791" y="1078061"/>
                    <a:pt x="124791" y="1073418"/>
                    <a:pt x="129412" y="1073418"/>
                  </a:cubicBezTo>
                  <a:cubicBezTo>
                    <a:pt x="129412" y="1073418"/>
                    <a:pt x="134034" y="1073418"/>
                    <a:pt x="134034" y="1073418"/>
                  </a:cubicBezTo>
                  <a:cubicBezTo>
                    <a:pt x="134034" y="1073418"/>
                    <a:pt x="134034" y="1078061"/>
                    <a:pt x="134034" y="1078061"/>
                  </a:cubicBezTo>
                  <a:cubicBezTo>
                    <a:pt x="138656" y="1078061"/>
                    <a:pt x="138656" y="1073418"/>
                    <a:pt x="138656" y="1073418"/>
                  </a:cubicBezTo>
                  <a:cubicBezTo>
                    <a:pt x="138656" y="1073418"/>
                    <a:pt x="138656" y="1068776"/>
                    <a:pt x="138656" y="1068776"/>
                  </a:cubicBezTo>
                  <a:cubicBezTo>
                    <a:pt x="138656" y="1068776"/>
                    <a:pt x="138656" y="1068776"/>
                    <a:pt x="143278" y="1068776"/>
                  </a:cubicBezTo>
                  <a:cubicBezTo>
                    <a:pt x="147900" y="1068776"/>
                    <a:pt x="147900" y="1068776"/>
                    <a:pt x="147900" y="1068776"/>
                  </a:cubicBezTo>
                  <a:cubicBezTo>
                    <a:pt x="152522" y="1068776"/>
                    <a:pt x="152522" y="1068776"/>
                    <a:pt x="152522" y="1068776"/>
                  </a:cubicBezTo>
                  <a:cubicBezTo>
                    <a:pt x="152522" y="1068776"/>
                    <a:pt x="152522" y="1068776"/>
                    <a:pt x="157144" y="1068776"/>
                  </a:cubicBezTo>
                  <a:cubicBezTo>
                    <a:pt x="157144" y="1068776"/>
                    <a:pt x="157144" y="1068776"/>
                    <a:pt x="157144" y="1064133"/>
                  </a:cubicBezTo>
                  <a:cubicBezTo>
                    <a:pt x="157144" y="1064133"/>
                    <a:pt x="157144" y="1064133"/>
                    <a:pt x="161766" y="1064133"/>
                  </a:cubicBezTo>
                  <a:cubicBezTo>
                    <a:pt x="166388" y="1064133"/>
                    <a:pt x="166388" y="1064133"/>
                    <a:pt x="166388" y="1064133"/>
                  </a:cubicBezTo>
                  <a:cubicBezTo>
                    <a:pt x="171010" y="1064133"/>
                    <a:pt x="171010" y="1064133"/>
                    <a:pt x="171010" y="1064133"/>
                  </a:cubicBezTo>
                  <a:cubicBezTo>
                    <a:pt x="171010" y="1059491"/>
                    <a:pt x="171010" y="1059491"/>
                    <a:pt x="171010" y="1059491"/>
                  </a:cubicBezTo>
                  <a:cubicBezTo>
                    <a:pt x="171010" y="1059491"/>
                    <a:pt x="171010" y="1059491"/>
                    <a:pt x="175632" y="1059491"/>
                  </a:cubicBezTo>
                  <a:cubicBezTo>
                    <a:pt x="175632" y="1059491"/>
                    <a:pt x="175632" y="1059491"/>
                    <a:pt x="180253" y="1059491"/>
                  </a:cubicBezTo>
                  <a:lnTo>
                    <a:pt x="184467" y="1059491"/>
                  </a:lnTo>
                  <a:lnTo>
                    <a:pt x="184467" y="1055689"/>
                  </a:lnTo>
                  <a:lnTo>
                    <a:pt x="184467" y="1053466"/>
                  </a:lnTo>
                  <a:lnTo>
                    <a:pt x="186690" y="1053466"/>
                  </a:lnTo>
                  <a:lnTo>
                    <a:pt x="186690" y="1054848"/>
                  </a:lnTo>
                  <a:lnTo>
                    <a:pt x="189497" y="1054848"/>
                  </a:lnTo>
                  <a:cubicBezTo>
                    <a:pt x="189497" y="1054848"/>
                    <a:pt x="189497" y="1054848"/>
                    <a:pt x="194119" y="1054848"/>
                  </a:cubicBezTo>
                  <a:cubicBezTo>
                    <a:pt x="194119" y="1054848"/>
                    <a:pt x="194119" y="1054848"/>
                    <a:pt x="194119" y="1050205"/>
                  </a:cubicBezTo>
                  <a:cubicBezTo>
                    <a:pt x="194119" y="1050205"/>
                    <a:pt x="198741" y="1050205"/>
                    <a:pt x="198741" y="1050205"/>
                  </a:cubicBezTo>
                  <a:cubicBezTo>
                    <a:pt x="198741" y="1050205"/>
                    <a:pt x="198741" y="1050205"/>
                    <a:pt x="198741" y="1045563"/>
                  </a:cubicBezTo>
                  <a:cubicBezTo>
                    <a:pt x="198741" y="1045563"/>
                    <a:pt x="198741" y="1045563"/>
                    <a:pt x="203363" y="1045563"/>
                  </a:cubicBezTo>
                  <a:cubicBezTo>
                    <a:pt x="203363" y="1045563"/>
                    <a:pt x="207985" y="1045563"/>
                    <a:pt x="207985" y="1045563"/>
                  </a:cubicBezTo>
                  <a:cubicBezTo>
                    <a:pt x="212607" y="1045563"/>
                    <a:pt x="212607" y="1045563"/>
                    <a:pt x="212607" y="1045563"/>
                  </a:cubicBezTo>
                  <a:cubicBezTo>
                    <a:pt x="212607" y="1040920"/>
                    <a:pt x="217228" y="1040920"/>
                    <a:pt x="217228" y="1040920"/>
                  </a:cubicBezTo>
                  <a:cubicBezTo>
                    <a:pt x="221850" y="1040920"/>
                    <a:pt x="221850" y="1040920"/>
                    <a:pt x="221850" y="1040920"/>
                  </a:cubicBezTo>
                  <a:cubicBezTo>
                    <a:pt x="226472" y="1040920"/>
                    <a:pt x="226472" y="1036278"/>
                    <a:pt x="226472" y="1036278"/>
                  </a:cubicBezTo>
                  <a:cubicBezTo>
                    <a:pt x="226472" y="1036278"/>
                    <a:pt x="231094" y="1036278"/>
                    <a:pt x="231094" y="1036278"/>
                  </a:cubicBezTo>
                  <a:cubicBezTo>
                    <a:pt x="231094" y="1036278"/>
                    <a:pt x="231094" y="1036278"/>
                    <a:pt x="231094" y="1031635"/>
                  </a:cubicBezTo>
                  <a:cubicBezTo>
                    <a:pt x="231094" y="1036278"/>
                    <a:pt x="231094" y="1036278"/>
                    <a:pt x="235716" y="1036278"/>
                  </a:cubicBezTo>
                  <a:lnTo>
                    <a:pt x="235716" y="1032484"/>
                  </a:lnTo>
                  <a:lnTo>
                    <a:pt x="235585" y="1032353"/>
                  </a:lnTo>
                  <a:lnTo>
                    <a:pt x="235716" y="1032222"/>
                  </a:lnTo>
                  <a:lnTo>
                    <a:pt x="235716" y="1031635"/>
                  </a:lnTo>
                  <a:lnTo>
                    <a:pt x="236303" y="1031635"/>
                  </a:lnTo>
                  <a:lnTo>
                    <a:pt x="236697" y="1031241"/>
                  </a:lnTo>
                  <a:lnTo>
                    <a:pt x="237091" y="1031635"/>
                  </a:lnTo>
                  <a:lnTo>
                    <a:pt x="240030" y="1031635"/>
                  </a:lnTo>
                  <a:lnTo>
                    <a:pt x="240030" y="1031241"/>
                  </a:lnTo>
                  <a:lnTo>
                    <a:pt x="242253" y="1031241"/>
                  </a:lnTo>
                  <a:lnTo>
                    <a:pt x="242253" y="1031635"/>
                  </a:lnTo>
                  <a:lnTo>
                    <a:pt x="244960" y="1031635"/>
                  </a:lnTo>
                  <a:lnTo>
                    <a:pt x="245193" y="1031635"/>
                  </a:lnTo>
                  <a:lnTo>
                    <a:pt x="245587" y="1031241"/>
                  </a:lnTo>
                  <a:lnTo>
                    <a:pt x="245981" y="1031635"/>
                  </a:lnTo>
                  <a:lnTo>
                    <a:pt x="249582" y="1031635"/>
                  </a:lnTo>
                  <a:cubicBezTo>
                    <a:pt x="249582" y="1031635"/>
                    <a:pt x="249582" y="1031635"/>
                    <a:pt x="249582" y="1026993"/>
                  </a:cubicBezTo>
                  <a:cubicBezTo>
                    <a:pt x="249582" y="1026993"/>
                    <a:pt x="249582" y="1026993"/>
                    <a:pt x="254203" y="1026993"/>
                  </a:cubicBezTo>
                  <a:cubicBezTo>
                    <a:pt x="254203" y="1026993"/>
                    <a:pt x="254203" y="1026993"/>
                    <a:pt x="258825" y="1026993"/>
                  </a:cubicBezTo>
                  <a:cubicBezTo>
                    <a:pt x="258825" y="1026993"/>
                    <a:pt x="258825" y="1026993"/>
                    <a:pt x="258825" y="1022350"/>
                  </a:cubicBezTo>
                  <a:cubicBezTo>
                    <a:pt x="263447" y="1022350"/>
                    <a:pt x="263447" y="1022350"/>
                    <a:pt x="263447" y="1022350"/>
                  </a:cubicBezTo>
                  <a:cubicBezTo>
                    <a:pt x="263447" y="1022350"/>
                    <a:pt x="263447" y="1022350"/>
                    <a:pt x="268069" y="1022350"/>
                  </a:cubicBezTo>
                  <a:cubicBezTo>
                    <a:pt x="268069" y="1017708"/>
                    <a:pt x="268069" y="1017708"/>
                    <a:pt x="268069" y="1017708"/>
                  </a:cubicBezTo>
                  <a:cubicBezTo>
                    <a:pt x="272691" y="1017708"/>
                    <a:pt x="272691" y="1017708"/>
                    <a:pt x="272691" y="1017708"/>
                  </a:cubicBezTo>
                  <a:cubicBezTo>
                    <a:pt x="277313" y="1017708"/>
                    <a:pt x="277313" y="1017708"/>
                    <a:pt x="277313" y="1017708"/>
                  </a:cubicBezTo>
                  <a:cubicBezTo>
                    <a:pt x="277313" y="1017708"/>
                    <a:pt x="281935" y="1017708"/>
                    <a:pt x="281935" y="1013065"/>
                  </a:cubicBezTo>
                  <a:cubicBezTo>
                    <a:pt x="286557" y="1013065"/>
                    <a:pt x="286557" y="1013065"/>
                    <a:pt x="286557" y="1013065"/>
                  </a:cubicBezTo>
                  <a:cubicBezTo>
                    <a:pt x="286557" y="1013065"/>
                    <a:pt x="286557" y="1013065"/>
                    <a:pt x="291179" y="1013065"/>
                  </a:cubicBezTo>
                  <a:lnTo>
                    <a:pt x="291543" y="1013065"/>
                  </a:lnTo>
                  <a:lnTo>
                    <a:pt x="295592" y="1009016"/>
                  </a:lnTo>
                  <a:lnTo>
                    <a:pt x="295592" y="1013065"/>
                  </a:lnTo>
                  <a:lnTo>
                    <a:pt x="295800" y="1013065"/>
                  </a:lnTo>
                  <a:cubicBezTo>
                    <a:pt x="295800" y="1013065"/>
                    <a:pt x="295800" y="1013065"/>
                    <a:pt x="295800" y="1008422"/>
                  </a:cubicBezTo>
                  <a:cubicBezTo>
                    <a:pt x="300422" y="1008422"/>
                    <a:pt x="300422" y="1008422"/>
                    <a:pt x="300422" y="1008422"/>
                  </a:cubicBezTo>
                  <a:cubicBezTo>
                    <a:pt x="300422" y="1008422"/>
                    <a:pt x="300422" y="1008422"/>
                    <a:pt x="305044" y="1008422"/>
                  </a:cubicBezTo>
                  <a:cubicBezTo>
                    <a:pt x="309666" y="1008422"/>
                    <a:pt x="309666" y="1008422"/>
                    <a:pt x="309666" y="1008422"/>
                  </a:cubicBezTo>
                  <a:cubicBezTo>
                    <a:pt x="309666" y="1008422"/>
                    <a:pt x="309666" y="1008422"/>
                    <a:pt x="309666" y="1003780"/>
                  </a:cubicBezTo>
                  <a:lnTo>
                    <a:pt x="313372" y="1003780"/>
                  </a:lnTo>
                  <a:lnTo>
                    <a:pt x="313372" y="1002348"/>
                  </a:lnTo>
                  <a:lnTo>
                    <a:pt x="315595" y="1002348"/>
                  </a:lnTo>
                  <a:lnTo>
                    <a:pt x="315595" y="1003780"/>
                  </a:lnTo>
                  <a:lnTo>
                    <a:pt x="318910" y="1003780"/>
                  </a:lnTo>
                  <a:cubicBezTo>
                    <a:pt x="318910" y="999137"/>
                    <a:pt x="318910" y="999137"/>
                    <a:pt x="318910" y="999137"/>
                  </a:cubicBezTo>
                  <a:lnTo>
                    <a:pt x="320040" y="999137"/>
                  </a:lnTo>
                  <a:lnTo>
                    <a:pt x="320040" y="997903"/>
                  </a:lnTo>
                  <a:lnTo>
                    <a:pt x="322263" y="997903"/>
                  </a:lnTo>
                  <a:lnTo>
                    <a:pt x="322263" y="999137"/>
                  </a:lnTo>
                  <a:lnTo>
                    <a:pt x="323532" y="999137"/>
                  </a:lnTo>
                  <a:cubicBezTo>
                    <a:pt x="323532" y="999137"/>
                    <a:pt x="323532" y="999137"/>
                    <a:pt x="328154" y="999137"/>
                  </a:cubicBezTo>
                  <a:lnTo>
                    <a:pt x="328930" y="998357"/>
                  </a:lnTo>
                  <a:lnTo>
                    <a:pt x="328930" y="997903"/>
                  </a:lnTo>
                  <a:lnTo>
                    <a:pt x="329382" y="997903"/>
                  </a:lnTo>
                  <a:lnTo>
                    <a:pt x="332775" y="994495"/>
                  </a:lnTo>
                  <a:lnTo>
                    <a:pt x="333375" y="994495"/>
                  </a:lnTo>
                  <a:lnTo>
                    <a:pt x="333375" y="993458"/>
                  </a:lnTo>
                  <a:lnTo>
                    <a:pt x="335598" y="993458"/>
                  </a:lnTo>
                  <a:lnTo>
                    <a:pt x="335598" y="994495"/>
                  </a:lnTo>
                  <a:lnTo>
                    <a:pt x="337397" y="994495"/>
                  </a:lnTo>
                  <a:lnTo>
                    <a:pt x="337820" y="994495"/>
                  </a:lnTo>
                  <a:lnTo>
                    <a:pt x="337820" y="993458"/>
                  </a:lnTo>
                  <a:lnTo>
                    <a:pt x="340043" y="993458"/>
                  </a:lnTo>
                  <a:lnTo>
                    <a:pt x="340043" y="994495"/>
                  </a:lnTo>
                  <a:lnTo>
                    <a:pt x="342019" y="994495"/>
                  </a:lnTo>
                  <a:cubicBezTo>
                    <a:pt x="342019" y="994495"/>
                    <a:pt x="342019" y="994495"/>
                    <a:pt x="342019" y="989852"/>
                  </a:cubicBezTo>
                  <a:cubicBezTo>
                    <a:pt x="342019" y="989852"/>
                    <a:pt x="342019" y="989852"/>
                    <a:pt x="346641" y="989852"/>
                  </a:cubicBezTo>
                  <a:lnTo>
                    <a:pt x="346710" y="989852"/>
                  </a:lnTo>
                  <a:lnTo>
                    <a:pt x="346710" y="989013"/>
                  </a:lnTo>
                  <a:lnTo>
                    <a:pt x="348933" y="989013"/>
                  </a:lnTo>
                  <a:lnTo>
                    <a:pt x="348933" y="989852"/>
                  </a:lnTo>
                  <a:lnTo>
                    <a:pt x="351155" y="989852"/>
                  </a:lnTo>
                  <a:lnTo>
                    <a:pt x="351155" y="989013"/>
                  </a:lnTo>
                  <a:lnTo>
                    <a:pt x="353378" y="989013"/>
                  </a:lnTo>
                  <a:lnTo>
                    <a:pt x="353378" y="989852"/>
                  </a:lnTo>
                  <a:lnTo>
                    <a:pt x="355885" y="989852"/>
                  </a:lnTo>
                  <a:cubicBezTo>
                    <a:pt x="355885" y="989852"/>
                    <a:pt x="355885" y="989852"/>
                    <a:pt x="355885" y="985210"/>
                  </a:cubicBezTo>
                  <a:lnTo>
                    <a:pt x="360045" y="985210"/>
                  </a:lnTo>
                  <a:lnTo>
                    <a:pt x="360045" y="984568"/>
                  </a:lnTo>
                  <a:lnTo>
                    <a:pt x="362268" y="984568"/>
                  </a:lnTo>
                  <a:lnTo>
                    <a:pt x="362268" y="985210"/>
                  </a:lnTo>
                  <a:lnTo>
                    <a:pt x="365129" y="985210"/>
                  </a:lnTo>
                  <a:cubicBezTo>
                    <a:pt x="365129" y="985210"/>
                    <a:pt x="369750" y="985210"/>
                    <a:pt x="369750" y="985210"/>
                  </a:cubicBezTo>
                  <a:cubicBezTo>
                    <a:pt x="369750" y="985210"/>
                    <a:pt x="369750" y="980567"/>
                    <a:pt x="369750" y="980567"/>
                  </a:cubicBezTo>
                  <a:lnTo>
                    <a:pt x="373380" y="980567"/>
                  </a:lnTo>
                  <a:lnTo>
                    <a:pt x="373380" y="980123"/>
                  </a:lnTo>
                  <a:lnTo>
                    <a:pt x="375603" y="980123"/>
                  </a:lnTo>
                  <a:lnTo>
                    <a:pt x="375603" y="980567"/>
                  </a:lnTo>
                  <a:lnTo>
                    <a:pt x="378994" y="980567"/>
                  </a:lnTo>
                  <a:cubicBezTo>
                    <a:pt x="378994" y="980567"/>
                    <a:pt x="378994" y="980567"/>
                    <a:pt x="378994" y="975925"/>
                  </a:cubicBezTo>
                  <a:lnTo>
                    <a:pt x="380047" y="975925"/>
                  </a:lnTo>
                  <a:lnTo>
                    <a:pt x="380047" y="975678"/>
                  </a:lnTo>
                  <a:lnTo>
                    <a:pt x="382270" y="975678"/>
                  </a:lnTo>
                  <a:lnTo>
                    <a:pt x="382270" y="975925"/>
                  </a:lnTo>
                  <a:lnTo>
                    <a:pt x="383616" y="975925"/>
                  </a:lnTo>
                  <a:cubicBezTo>
                    <a:pt x="383616" y="975925"/>
                    <a:pt x="388238" y="975925"/>
                    <a:pt x="388238" y="975925"/>
                  </a:cubicBezTo>
                  <a:cubicBezTo>
                    <a:pt x="388238" y="975925"/>
                    <a:pt x="388238" y="971282"/>
                    <a:pt x="388238" y="971282"/>
                  </a:cubicBezTo>
                  <a:cubicBezTo>
                    <a:pt x="388238" y="971282"/>
                    <a:pt x="388238" y="971282"/>
                    <a:pt x="392860" y="971282"/>
                  </a:cubicBezTo>
                  <a:lnTo>
                    <a:pt x="393382" y="971282"/>
                  </a:lnTo>
                  <a:lnTo>
                    <a:pt x="393382" y="971233"/>
                  </a:lnTo>
                  <a:cubicBezTo>
                    <a:pt x="393382" y="971233"/>
                    <a:pt x="393382" y="971233"/>
                    <a:pt x="393382" y="966788"/>
                  </a:cubicBezTo>
                  <a:lnTo>
                    <a:pt x="397482" y="966788"/>
                  </a:lnTo>
                  <a:lnTo>
                    <a:pt x="397482" y="966639"/>
                  </a:lnTo>
                  <a:cubicBezTo>
                    <a:pt x="397482" y="966639"/>
                    <a:pt x="402104" y="966639"/>
                    <a:pt x="402104" y="966639"/>
                  </a:cubicBezTo>
                  <a:lnTo>
                    <a:pt x="406717" y="966639"/>
                  </a:lnTo>
                  <a:lnTo>
                    <a:pt x="406717" y="962343"/>
                  </a:lnTo>
                  <a:cubicBezTo>
                    <a:pt x="411162" y="962343"/>
                    <a:pt x="411162" y="962343"/>
                    <a:pt x="411162" y="962343"/>
                  </a:cubicBezTo>
                  <a:lnTo>
                    <a:pt x="411347" y="962343"/>
                  </a:lnTo>
                  <a:lnTo>
                    <a:pt x="411347" y="961997"/>
                  </a:lnTo>
                  <a:lnTo>
                    <a:pt x="415954" y="961997"/>
                  </a:lnTo>
                  <a:lnTo>
                    <a:pt x="420052" y="957898"/>
                  </a:lnTo>
                  <a:lnTo>
                    <a:pt x="420052" y="961997"/>
                  </a:lnTo>
                  <a:lnTo>
                    <a:pt x="420591" y="961997"/>
                  </a:lnTo>
                  <a:cubicBezTo>
                    <a:pt x="420591" y="961997"/>
                    <a:pt x="420591" y="961997"/>
                    <a:pt x="420591" y="957354"/>
                  </a:cubicBezTo>
                  <a:cubicBezTo>
                    <a:pt x="420591" y="957354"/>
                    <a:pt x="425213" y="957354"/>
                    <a:pt x="425213" y="957354"/>
                  </a:cubicBezTo>
                  <a:lnTo>
                    <a:pt x="428942" y="957354"/>
                  </a:lnTo>
                  <a:lnTo>
                    <a:pt x="428942" y="954564"/>
                  </a:lnTo>
                  <a:cubicBezTo>
                    <a:pt x="428942" y="952897"/>
                    <a:pt x="428942" y="951230"/>
                    <a:pt x="428942" y="951230"/>
                  </a:cubicBezTo>
                  <a:cubicBezTo>
                    <a:pt x="435610" y="951230"/>
                    <a:pt x="435610" y="951230"/>
                    <a:pt x="435610" y="951230"/>
                  </a:cubicBezTo>
                  <a:cubicBezTo>
                    <a:pt x="435610" y="951230"/>
                    <a:pt x="433943" y="952897"/>
                    <a:pt x="432276" y="954564"/>
                  </a:cubicBezTo>
                  <a:lnTo>
                    <a:pt x="429486" y="957354"/>
                  </a:lnTo>
                  <a:lnTo>
                    <a:pt x="429835" y="957354"/>
                  </a:lnTo>
                  <a:cubicBezTo>
                    <a:pt x="429835" y="957354"/>
                    <a:pt x="434457" y="952712"/>
                    <a:pt x="434457" y="952712"/>
                  </a:cubicBezTo>
                  <a:lnTo>
                    <a:pt x="435610" y="952712"/>
                  </a:lnTo>
                  <a:lnTo>
                    <a:pt x="435610" y="951230"/>
                  </a:lnTo>
                  <a:lnTo>
                    <a:pt x="437833" y="951230"/>
                  </a:lnTo>
                  <a:lnTo>
                    <a:pt x="437833" y="952712"/>
                  </a:lnTo>
                  <a:lnTo>
                    <a:pt x="439079" y="952712"/>
                  </a:lnTo>
                  <a:lnTo>
                    <a:pt x="440055" y="951731"/>
                  </a:lnTo>
                  <a:lnTo>
                    <a:pt x="440055" y="951230"/>
                  </a:lnTo>
                  <a:lnTo>
                    <a:pt x="440554" y="951230"/>
                  </a:lnTo>
                  <a:lnTo>
                    <a:pt x="443701" y="948069"/>
                  </a:lnTo>
                  <a:lnTo>
                    <a:pt x="444672" y="948069"/>
                  </a:lnTo>
                  <a:lnTo>
                    <a:pt x="444500" y="947897"/>
                  </a:lnTo>
                  <a:cubicBezTo>
                    <a:pt x="444500" y="947283"/>
                    <a:pt x="444997" y="946785"/>
                    <a:pt x="445612" y="946785"/>
                  </a:cubicBezTo>
                  <a:cubicBezTo>
                    <a:pt x="446226" y="946785"/>
                    <a:pt x="446724" y="947283"/>
                    <a:pt x="446724" y="947897"/>
                  </a:cubicBezTo>
                  <a:lnTo>
                    <a:pt x="446552" y="948069"/>
                  </a:lnTo>
                  <a:lnTo>
                    <a:pt x="448322" y="948069"/>
                  </a:lnTo>
                  <a:cubicBezTo>
                    <a:pt x="448322" y="948069"/>
                    <a:pt x="448322" y="948069"/>
                    <a:pt x="452944" y="948069"/>
                  </a:cubicBezTo>
                  <a:cubicBezTo>
                    <a:pt x="452944" y="948069"/>
                    <a:pt x="452944" y="943427"/>
                    <a:pt x="452944" y="943427"/>
                  </a:cubicBezTo>
                  <a:lnTo>
                    <a:pt x="453390" y="943427"/>
                  </a:lnTo>
                  <a:lnTo>
                    <a:pt x="453390" y="942341"/>
                  </a:lnTo>
                  <a:lnTo>
                    <a:pt x="455613" y="942341"/>
                  </a:lnTo>
                  <a:lnTo>
                    <a:pt x="455613" y="943427"/>
                  </a:lnTo>
                  <a:lnTo>
                    <a:pt x="457566" y="943427"/>
                  </a:lnTo>
                  <a:lnTo>
                    <a:pt x="457835" y="943427"/>
                  </a:lnTo>
                  <a:lnTo>
                    <a:pt x="457835" y="942341"/>
                  </a:lnTo>
                  <a:lnTo>
                    <a:pt x="460058" y="942341"/>
                  </a:lnTo>
                  <a:lnTo>
                    <a:pt x="460058" y="943427"/>
                  </a:lnTo>
                  <a:lnTo>
                    <a:pt x="462188" y="943427"/>
                  </a:lnTo>
                  <a:cubicBezTo>
                    <a:pt x="462188" y="943427"/>
                    <a:pt x="462188" y="943427"/>
                    <a:pt x="462188" y="938784"/>
                  </a:cubicBezTo>
                  <a:lnTo>
                    <a:pt x="462280" y="938784"/>
                  </a:lnTo>
                  <a:lnTo>
                    <a:pt x="462280" y="937896"/>
                  </a:lnTo>
                  <a:lnTo>
                    <a:pt x="464503" y="937896"/>
                  </a:lnTo>
                  <a:lnTo>
                    <a:pt x="464503" y="938784"/>
                  </a:lnTo>
                  <a:lnTo>
                    <a:pt x="466810" y="938784"/>
                  </a:lnTo>
                  <a:cubicBezTo>
                    <a:pt x="466810" y="938784"/>
                    <a:pt x="466810" y="938784"/>
                    <a:pt x="471432" y="938784"/>
                  </a:cubicBezTo>
                  <a:lnTo>
                    <a:pt x="475615" y="934582"/>
                  </a:lnTo>
                  <a:lnTo>
                    <a:pt x="475615" y="933451"/>
                  </a:lnTo>
                  <a:lnTo>
                    <a:pt x="477838" y="933451"/>
                  </a:lnTo>
                  <a:lnTo>
                    <a:pt x="477838" y="934142"/>
                  </a:lnTo>
                  <a:lnTo>
                    <a:pt x="480676" y="934142"/>
                  </a:lnTo>
                  <a:lnTo>
                    <a:pt x="480676" y="931229"/>
                  </a:lnTo>
                  <a:lnTo>
                    <a:pt x="480060" y="931229"/>
                  </a:lnTo>
                  <a:lnTo>
                    <a:pt x="480060" y="929006"/>
                  </a:lnTo>
                  <a:lnTo>
                    <a:pt x="484505" y="929006"/>
                  </a:lnTo>
                  <a:lnTo>
                    <a:pt x="484505" y="929499"/>
                  </a:lnTo>
                  <a:lnTo>
                    <a:pt x="485298" y="929499"/>
                  </a:lnTo>
                  <a:lnTo>
                    <a:pt x="489569" y="929499"/>
                  </a:lnTo>
                  <a:lnTo>
                    <a:pt x="490062" y="929006"/>
                  </a:lnTo>
                  <a:lnTo>
                    <a:pt x="490555" y="929499"/>
                  </a:lnTo>
                  <a:lnTo>
                    <a:pt x="494541" y="929499"/>
                  </a:lnTo>
                  <a:lnTo>
                    <a:pt x="495618" y="929499"/>
                  </a:lnTo>
                  <a:lnTo>
                    <a:pt x="495618" y="929006"/>
                  </a:lnTo>
                  <a:lnTo>
                    <a:pt x="497841" y="929006"/>
                  </a:lnTo>
                  <a:lnTo>
                    <a:pt x="497841" y="929499"/>
                  </a:lnTo>
                  <a:lnTo>
                    <a:pt x="499163" y="929499"/>
                  </a:lnTo>
                  <a:cubicBezTo>
                    <a:pt x="499163" y="924856"/>
                    <a:pt x="499163" y="924856"/>
                    <a:pt x="499163" y="924856"/>
                  </a:cubicBezTo>
                  <a:cubicBezTo>
                    <a:pt x="503785" y="924856"/>
                    <a:pt x="503785" y="924856"/>
                    <a:pt x="503785" y="924856"/>
                  </a:cubicBezTo>
                  <a:cubicBezTo>
                    <a:pt x="503785" y="924856"/>
                    <a:pt x="503785" y="920214"/>
                    <a:pt x="503785" y="920214"/>
                  </a:cubicBezTo>
                  <a:cubicBezTo>
                    <a:pt x="503785" y="920214"/>
                    <a:pt x="503785" y="920214"/>
                    <a:pt x="508407" y="920214"/>
                  </a:cubicBezTo>
                  <a:lnTo>
                    <a:pt x="508953" y="920214"/>
                  </a:lnTo>
                  <a:lnTo>
                    <a:pt x="508953" y="920116"/>
                  </a:lnTo>
                  <a:lnTo>
                    <a:pt x="513398" y="920116"/>
                  </a:lnTo>
                  <a:lnTo>
                    <a:pt x="514510" y="920116"/>
                  </a:lnTo>
                  <a:lnTo>
                    <a:pt x="515621" y="920116"/>
                  </a:lnTo>
                  <a:lnTo>
                    <a:pt x="515621" y="920214"/>
                  </a:lnTo>
                  <a:lnTo>
                    <a:pt x="517651" y="920214"/>
                  </a:lnTo>
                  <a:cubicBezTo>
                    <a:pt x="517651" y="920214"/>
                    <a:pt x="517651" y="915571"/>
                    <a:pt x="517651" y="915571"/>
                  </a:cubicBezTo>
                  <a:cubicBezTo>
                    <a:pt x="522273" y="915571"/>
                    <a:pt x="522273" y="915571"/>
                    <a:pt x="522273" y="915571"/>
                  </a:cubicBezTo>
                  <a:cubicBezTo>
                    <a:pt x="526894" y="915571"/>
                    <a:pt x="526894" y="915571"/>
                    <a:pt x="526894" y="915571"/>
                  </a:cubicBezTo>
                  <a:cubicBezTo>
                    <a:pt x="526894" y="915571"/>
                    <a:pt x="526894" y="915571"/>
                    <a:pt x="526894" y="910929"/>
                  </a:cubicBezTo>
                  <a:cubicBezTo>
                    <a:pt x="526894" y="910929"/>
                    <a:pt x="526894" y="910929"/>
                    <a:pt x="531516" y="910929"/>
                  </a:cubicBezTo>
                  <a:cubicBezTo>
                    <a:pt x="531516" y="910929"/>
                    <a:pt x="536138" y="910929"/>
                    <a:pt x="536138" y="910929"/>
                  </a:cubicBezTo>
                  <a:cubicBezTo>
                    <a:pt x="536138" y="906286"/>
                    <a:pt x="536138" y="906286"/>
                    <a:pt x="536138" y="906286"/>
                  </a:cubicBezTo>
                  <a:cubicBezTo>
                    <a:pt x="540760" y="906286"/>
                    <a:pt x="540760" y="906286"/>
                    <a:pt x="540760" y="906286"/>
                  </a:cubicBezTo>
                  <a:cubicBezTo>
                    <a:pt x="540760" y="906286"/>
                    <a:pt x="545382" y="906286"/>
                    <a:pt x="545382" y="906286"/>
                  </a:cubicBezTo>
                  <a:cubicBezTo>
                    <a:pt x="545382" y="906286"/>
                    <a:pt x="550004" y="906286"/>
                    <a:pt x="550004" y="906286"/>
                  </a:cubicBezTo>
                  <a:cubicBezTo>
                    <a:pt x="550004" y="906286"/>
                    <a:pt x="550004" y="901644"/>
                    <a:pt x="550004" y="901644"/>
                  </a:cubicBezTo>
                  <a:cubicBezTo>
                    <a:pt x="554626" y="901644"/>
                    <a:pt x="554626" y="901644"/>
                    <a:pt x="554626" y="901644"/>
                  </a:cubicBezTo>
                  <a:cubicBezTo>
                    <a:pt x="559248" y="901644"/>
                    <a:pt x="559248" y="901644"/>
                    <a:pt x="559248" y="901644"/>
                  </a:cubicBezTo>
                  <a:cubicBezTo>
                    <a:pt x="559248" y="901644"/>
                    <a:pt x="559248" y="901644"/>
                    <a:pt x="559248" y="897001"/>
                  </a:cubicBezTo>
                  <a:cubicBezTo>
                    <a:pt x="559248" y="897001"/>
                    <a:pt x="563869" y="897001"/>
                    <a:pt x="563869" y="897001"/>
                  </a:cubicBezTo>
                  <a:lnTo>
                    <a:pt x="564515" y="897001"/>
                  </a:lnTo>
                  <a:lnTo>
                    <a:pt x="564515" y="895668"/>
                  </a:lnTo>
                  <a:lnTo>
                    <a:pt x="566738" y="895668"/>
                  </a:lnTo>
                  <a:lnTo>
                    <a:pt x="566738" y="897001"/>
                  </a:lnTo>
                  <a:lnTo>
                    <a:pt x="568491" y="897001"/>
                  </a:lnTo>
                  <a:lnTo>
                    <a:pt x="569181" y="897001"/>
                  </a:lnTo>
                  <a:lnTo>
                    <a:pt x="568960" y="896780"/>
                  </a:lnTo>
                  <a:cubicBezTo>
                    <a:pt x="568960" y="896166"/>
                    <a:pt x="569457" y="895668"/>
                    <a:pt x="570072" y="895668"/>
                  </a:cubicBezTo>
                  <a:cubicBezTo>
                    <a:pt x="570686" y="895668"/>
                    <a:pt x="571184" y="896166"/>
                    <a:pt x="571184" y="896780"/>
                  </a:cubicBezTo>
                  <a:lnTo>
                    <a:pt x="570963" y="897001"/>
                  </a:lnTo>
                  <a:lnTo>
                    <a:pt x="573113" y="897001"/>
                  </a:lnTo>
                  <a:cubicBezTo>
                    <a:pt x="573113" y="897001"/>
                    <a:pt x="573113" y="897001"/>
                    <a:pt x="573113" y="892359"/>
                  </a:cubicBezTo>
                  <a:lnTo>
                    <a:pt x="573405" y="892359"/>
                  </a:lnTo>
                  <a:lnTo>
                    <a:pt x="573405" y="891223"/>
                  </a:lnTo>
                  <a:lnTo>
                    <a:pt x="575628" y="891223"/>
                  </a:lnTo>
                  <a:lnTo>
                    <a:pt x="575628" y="892359"/>
                  </a:lnTo>
                  <a:lnTo>
                    <a:pt x="577735" y="892359"/>
                  </a:lnTo>
                  <a:lnTo>
                    <a:pt x="577874" y="892359"/>
                  </a:lnTo>
                  <a:lnTo>
                    <a:pt x="577850" y="892335"/>
                  </a:lnTo>
                  <a:cubicBezTo>
                    <a:pt x="577850" y="891721"/>
                    <a:pt x="578347" y="891223"/>
                    <a:pt x="578962" y="891223"/>
                  </a:cubicBezTo>
                  <a:cubicBezTo>
                    <a:pt x="579576" y="891223"/>
                    <a:pt x="580074" y="891721"/>
                    <a:pt x="580074" y="892335"/>
                  </a:cubicBezTo>
                  <a:lnTo>
                    <a:pt x="580051" y="892359"/>
                  </a:lnTo>
                  <a:lnTo>
                    <a:pt x="582295" y="892359"/>
                  </a:lnTo>
                  <a:lnTo>
                    <a:pt x="582295" y="891223"/>
                  </a:lnTo>
                  <a:cubicBezTo>
                    <a:pt x="586740" y="886778"/>
                    <a:pt x="586740" y="886778"/>
                    <a:pt x="586740" y="886778"/>
                  </a:cubicBezTo>
                  <a:lnTo>
                    <a:pt x="586740" y="887890"/>
                  </a:lnTo>
                  <a:lnTo>
                    <a:pt x="586740" y="891223"/>
                  </a:lnTo>
                  <a:lnTo>
                    <a:pt x="584518" y="891223"/>
                  </a:lnTo>
                  <a:lnTo>
                    <a:pt x="584518" y="892359"/>
                  </a:lnTo>
                  <a:lnTo>
                    <a:pt x="586979" y="892359"/>
                  </a:lnTo>
                  <a:lnTo>
                    <a:pt x="586979" y="888129"/>
                  </a:lnTo>
                  <a:lnTo>
                    <a:pt x="586740" y="887890"/>
                  </a:lnTo>
                  <a:cubicBezTo>
                    <a:pt x="586740" y="887276"/>
                    <a:pt x="587237" y="886778"/>
                    <a:pt x="587852" y="886778"/>
                  </a:cubicBezTo>
                  <a:lnTo>
                    <a:pt x="588790" y="887716"/>
                  </a:lnTo>
                  <a:lnTo>
                    <a:pt x="591601" y="887716"/>
                  </a:lnTo>
                  <a:cubicBezTo>
                    <a:pt x="596223" y="883073"/>
                    <a:pt x="596223" y="883073"/>
                    <a:pt x="596223" y="883073"/>
                  </a:cubicBezTo>
                  <a:lnTo>
                    <a:pt x="600447" y="883073"/>
                  </a:lnTo>
                  <a:lnTo>
                    <a:pt x="601187" y="882333"/>
                  </a:lnTo>
                  <a:lnTo>
                    <a:pt x="601928" y="883073"/>
                  </a:lnTo>
                  <a:lnTo>
                    <a:pt x="604892" y="883073"/>
                  </a:lnTo>
                  <a:lnTo>
                    <a:pt x="605632" y="882333"/>
                  </a:lnTo>
                  <a:lnTo>
                    <a:pt x="606373" y="883073"/>
                  </a:lnTo>
                  <a:lnTo>
                    <a:pt x="608965" y="883073"/>
                  </a:lnTo>
                  <a:lnTo>
                    <a:pt x="608965" y="882333"/>
                  </a:lnTo>
                  <a:lnTo>
                    <a:pt x="610088" y="882333"/>
                  </a:lnTo>
                  <a:lnTo>
                    <a:pt x="610088" y="878431"/>
                  </a:lnTo>
                  <a:cubicBezTo>
                    <a:pt x="614710" y="878431"/>
                    <a:pt x="614710" y="878431"/>
                    <a:pt x="614710" y="878431"/>
                  </a:cubicBezTo>
                  <a:lnTo>
                    <a:pt x="616203" y="878431"/>
                  </a:lnTo>
                  <a:lnTo>
                    <a:pt x="616745" y="877888"/>
                  </a:lnTo>
                  <a:lnTo>
                    <a:pt x="617288" y="878431"/>
                  </a:lnTo>
                  <a:lnTo>
                    <a:pt x="619332" y="878431"/>
                  </a:lnTo>
                  <a:cubicBezTo>
                    <a:pt x="623954" y="878431"/>
                    <a:pt x="623954" y="878431"/>
                    <a:pt x="623954" y="878431"/>
                  </a:cubicBezTo>
                  <a:cubicBezTo>
                    <a:pt x="623954" y="878431"/>
                    <a:pt x="623954" y="878431"/>
                    <a:pt x="623954" y="873788"/>
                  </a:cubicBezTo>
                  <a:lnTo>
                    <a:pt x="624523" y="873788"/>
                  </a:lnTo>
                  <a:lnTo>
                    <a:pt x="624523" y="873443"/>
                  </a:lnTo>
                  <a:lnTo>
                    <a:pt x="626746" y="873443"/>
                  </a:lnTo>
                  <a:lnTo>
                    <a:pt x="626746" y="873788"/>
                  </a:lnTo>
                  <a:lnTo>
                    <a:pt x="628576" y="873788"/>
                  </a:lnTo>
                  <a:cubicBezTo>
                    <a:pt x="628576" y="873788"/>
                    <a:pt x="628576" y="873788"/>
                    <a:pt x="628576" y="869146"/>
                  </a:cubicBezTo>
                  <a:cubicBezTo>
                    <a:pt x="633198" y="869146"/>
                    <a:pt x="633198" y="869146"/>
                    <a:pt x="633198" y="869146"/>
                  </a:cubicBezTo>
                  <a:lnTo>
                    <a:pt x="633786" y="869737"/>
                  </a:lnTo>
                  <a:lnTo>
                    <a:pt x="633969" y="869554"/>
                  </a:lnTo>
                  <a:lnTo>
                    <a:pt x="633413" y="868998"/>
                  </a:lnTo>
                  <a:lnTo>
                    <a:pt x="634525" y="868998"/>
                  </a:lnTo>
                  <a:lnTo>
                    <a:pt x="637858" y="868998"/>
                  </a:lnTo>
                  <a:lnTo>
                    <a:pt x="637858" y="869146"/>
                  </a:lnTo>
                  <a:lnTo>
                    <a:pt x="642303" y="869146"/>
                  </a:lnTo>
                  <a:lnTo>
                    <a:pt x="642303" y="868998"/>
                  </a:lnTo>
                  <a:lnTo>
                    <a:pt x="644526" y="868998"/>
                  </a:lnTo>
                  <a:lnTo>
                    <a:pt x="644526" y="869146"/>
                  </a:lnTo>
                  <a:lnTo>
                    <a:pt x="647063" y="869146"/>
                  </a:lnTo>
                  <a:cubicBezTo>
                    <a:pt x="647063" y="864503"/>
                    <a:pt x="647063" y="864503"/>
                    <a:pt x="647063" y="864503"/>
                  </a:cubicBezTo>
                  <a:cubicBezTo>
                    <a:pt x="651685" y="864503"/>
                    <a:pt x="651685" y="864503"/>
                    <a:pt x="651685" y="864503"/>
                  </a:cubicBezTo>
                  <a:cubicBezTo>
                    <a:pt x="651685" y="864503"/>
                    <a:pt x="651685" y="864503"/>
                    <a:pt x="656307" y="864503"/>
                  </a:cubicBezTo>
                  <a:cubicBezTo>
                    <a:pt x="656307" y="864503"/>
                    <a:pt x="656307" y="864503"/>
                    <a:pt x="656307" y="859861"/>
                  </a:cubicBezTo>
                  <a:cubicBezTo>
                    <a:pt x="656307" y="859861"/>
                    <a:pt x="660929" y="859861"/>
                    <a:pt x="660929" y="859861"/>
                  </a:cubicBezTo>
                  <a:cubicBezTo>
                    <a:pt x="665551" y="859861"/>
                    <a:pt x="665551" y="859861"/>
                    <a:pt x="665551" y="859861"/>
                  </a:cubicBezTo>
                  <a:cubicBezTo>
                    <a:pt x="665551" y="859861"/>
                    <a:pt x="665551" y="859861"/>
                    <a:pt x="665551" y="855218"/>
                  </a:cubicBezTo>
                  <a:cubicBezTo>
                    <a:pt x="665551" y="855218"/>
                    <a:pt x="670173" y="855218"/>
                    <a:pt x="670173" y="855218"/>
                  </a:cubicBezTo>
                  <a:cubicBezTo>
                    <a:pt x="670173" y="855218"/>
                    <a:pt x="670173" y="855218"/>
                    <a:pt x="674795" y="855218"/>
                  </a:cubicBezTo>
                  <a:cubicBezTo>
                    <a:pt x="674795" y="855218"/>
                    <a:pt x="674795" y="855218"/>
                    <a:pt x="679416" y="855218"/>
                  </a:cubicBezTo>
                  <a:cubicBezTo>
                    <a:pt x="679416" y="855218"/>
                    <a:pt x="679416" y="855218"/>
                    <a:pt x="679416" y="850576"/>
                  </a:cubicBezTo>
                  <a:cubicBezTo>
                    <a:pt x="679416" y="850576"/>
                    <a:pt x="684038" y="850576"/>
                    <a:pt x="684038" y="850576"/>
                  </a:cubicBezTo>
                  <a:cubicBezTo>
                    <a:pt x="684038" y="850576"/>
                    <a:pt x="684038" y="845933"/>
                    <a:pt x="684038" y="845933"/>
                  </a:cubicBezTo>
                  <a:cubicBezTo>
                    <a:pt x="684038" y="845933"/>
                    <a:pt x="688660" y="845933"/>
                    <a:pt x="688660" y="845933"/>
                  </a:cubicBezTo>
                  <a:cubicBezTo>
                    <a:pt x="688660" y="845933"/>
                    <a:pt x="688660" y="845933"/>
                    <a:pt x="693282" y="841290"/>
                  </a:cubicBezTo>
                  <a:lnTo>
                    <a:pt x="693282" y="839967"/>
                  </a:lnTo>
                  <a:lnTo>
                    <a:pt x="689963" y="836648"/>
                  </a:lnTo>
                  <a:lnTo>
                    <a:pt x="688660" y="836648"/>
                  </a:lnTo>
                  <a:lnTo>
                    <a:pt x="689310" y="835995"/>
                  </a:lnTo>
                  <a:lnTo>
                    <a:pt x="688975" y="835660"/>
                  </a:lnTo>
                  <a:lnTo>
                    <a:pt x="689644" y="835660"/>
                  </a:lnTo>
                  <a:lnTo>
                    <a:pt x="693282" y="832005"/>
                  </a:lnTo>
                  <a:lnTo>
                    <a:pt x="692957" y="831679"/>
                  </a:lnTo>
                  <a:lnTo>
                    <a:pt x="688975" y="835660"/>
                  </a:lnTo>
                  <a:cubicBezTo>
                    <a:pt x="688975" y="835660"/>
                    <a:pt x="688975" y="835660"/>
                    <a:pt x="688975" y="831215"/>
                  </a:cubicBezTo>
                  <a:lnTo>
                    <a:pt x="688975" y="827679"/>
                  </a:lnTo>
                  <a:lnTo>
                    <a:pt x="688660" y="827363"/>
                  </a:lnTo>
                  <a:cubicBezTo>
                    <a:pt x="684038" y="827363"/>
                    <a:pt x="684038" y="827363"/>
                    <a:pt x="684038" y="827363"/>
                  </a:cubicBezTo>
                  <a:cubicBezTo>
                    <a:pt x="684038" y="827363"/>
                    <a:pt x="684038" y="827363"/>
                    <a:pt x="684038" y="822720"/>
                  </a:cubicBezTo>
                  <a:cubicBezTo>
                    <a:pt x="684038" y="818078"/>
                    <a:pt x="684038" y="818078"/>
                    <a:pt x="684038" y="818078"/>
                  </a:cubicBezTo>
                  <a:cubicBezTo>
                    <a:pt x="684038" y="813435"/>
                    <a:pt x="684038" y="813435"/>
                    <a:pt x="684038" y="808793"/>
                  </a:cubicBezTo>
                  <a:lnTo>
                    <a:pt x="684038" y="808499"/>
                  </a:lnTo>
                  <a:lnTo>
                    <a:pt x="682308" y="806769"/>
                  </a:lnTo>
                  <a:lnTo>
                    <a:pt x="680085" y="806769"/>
                  </a:lnTo>
                  <a:lnTo>
                    <a:pt x="680085" y="804546"/>
                  </a:lnTo>
                  <a:lnTo>
                    <a:pt x="684038" y="804546"/>
                  </a:lnTo>
                  <a:lnTo>
                    <a:pt x="684038" y="804150"/>
                  </a:lnTo>
                  <a:cubicBezTo>
                    <a:pt x="684038" y="804150"/>
                    <a:pt x="679416" y="804150"/>
                    <a:pt x="679416" y="804150"/>
                  </a:cubicBezTo>
                  <a:cubicBezTo>
                    <a:pt x="679416" y="804150"/>
                    <a:pt x="679416" y="799507"/>
                    <a:pt x="679416" y="799507"/>
                  </a:cubicBezTo>
                  <a:cubicBezTo>
                    <a:pt x="679416" y="799507"/>
                    <a:pt x="679416" y="799507"/>
                    <a:pt x="679416" y="794865"/>
                  </a:cubicBezTo>
                  <a:cubicBezTo>
                    <a:pt x="679416" y="794865"/>
                    <a:pt x="684038" y="794865"/>
                    <a:pt x="684038" y="794865"/>
                  </a:cubicBezTo>
                  <a:cubicBezTo>
                    <a:pt x="684038" y="794865"/>
                    <a:pt x="684038" y="794865"/>
                    <a:pt x="684038" y="790222"/>
                  </a:cubicBezTo>
                  <a:cubicBezTo>
                    <a:pt x="679416" y="790222"/>
                    <a:pt x="679416" y="790222"/>
                    <a:pt x="679416" y="790222"/>
                  </a:cubicBezTo>
                  <a:cubicBezTo>
                    <a:pt x="679416" y="790222"/>
                    <a:pt x="679416" y="790222"/>
                    <a:pt x="679416" y="785580"/>
                  </a:cubicBezTo>
                  <a:cubicBezTo>
                    <a:pt x="679416" y="785580"/>
                    <a:pt x="679416" y="780937"/>
                    <a:pt x="679416" y="780937"/>
                  </a:cubicBezTo>
                  <a:cubicBezTo>
                    <a:pt x="679416" y="780937"/>
                    <a:pt x="679416" y="780937"/>
                    <a:pt x="679416" y="776295"/>
                  </a:cubicBezTo>
                  <a:cubicBezTo>
                    <a:pt x="679416" y="776295"/>
                    <a:pt x="684038" y="776295"/>
                    <a:pt x="684038" y="776295"/>
                  </a:cubicBezTo>
                  <a:cubicBezTo>
                    <a:pt x="684038" y="776295"/>
                    <a:pt x="684038" y="776295"/>
                    <a:pt x="684038" y="771652"/>
                  </a:cubicBezTo>
                  <a:cubicBezTo>
                    <a:pt x="684038" y="771652"/>
                    <a:pt x="684038" y="771652"/>
                    <a:pt x="684038" y="767010"/>
                  </a:cubicBezTo>
                  <a:lnTo>
                    <a:pt x="684530" y="767010"/>
                  </a:lnTo>
                  <a:lnTo>
                    <a:pt x="684530" y="766763"/>
                  </a:lnTo>
                  <a:cubicBezTo>
                    <a:pt x="684530" y="766763"/>
                    <a:pt x="684530" y="766763"/>
                    <a:pt x="684530" y="762318"/>
                  </a:cubicBezTo>
                  <a:lnTo>
                    <a:pt x="688660" y="762318"/>
                  </a:lnTo>
                  <a:lnTo>
                    <a:pt x="688660" y="760096"/>
                  </a:lnTo>
                  <a:lnTo>
                    <a:pt x="684530" y="760096"/>
                  </a:lnTo>
                  <a:lnTo>
                    <a:pt x="684530" y="757873"/>
                  </a:lnTo>
                  <a:lnTo>
                    <a:pt x="688660" y="757873"/>
                  </a:lnTo>
                  <a:lnTo>
                    <a:pt x="688660" y="757724"/>
                  </a:lnTo>
                  <a:cubicBezTo>
                    <a:pt x="688660" y="757724"/>
                    <a:pt x="684038" y="757724"/>
                    <a:pt x="684038" y="757724"/>
                  </a:cubicBezTo>
                  <a:cubicBezTo>
                    <a:pt x="684038" y="757724"/>
                    <a:pt x="684038" y="757724"/>
                    <a:pt x="684038" y="753082"/>
                  </a:cubicBezTo>
                  <a:lnTo>
                    <a:pt x="682308" y="753082"/>
                  </a:lnTo>
                  <a:lnTo>
                    <a:pt x="682308" y="753428"/>
                  </a:lnTo>
                  <a:lnTo>
                    <a:pt x="681197" y="753428"/>
                  </a:lnTo>
                  <a:lnTo>
                    <a:pt x="680085" y="753428"/>
                  </a:lnTo>
                  <a:lnTo>
                    <a:pt x="680085" y="753082"/>
                  </a:lnTo>
                  <a:lnTo>
                    <a:pt x="679416" y="753082"/>
                  </a:lnTo>
                  <a:cubicBezTo>
                    <a:pt x="679416" y="748439"/>
                    <a:pt x="679416" y="748439"/>
                    <a:pt x="679416" y="748439"/>
                  </a:cubicBezTo>
                  <a:cubicBezTo>
                    <a:pt x="679416" y="748439"/>
                    <a:pt x="679416" y="748439"/>
                    <a:pt x="679416" y="743797"/>
                  </a:cubicBezTo>
                  <a:cubicBezTo>
                    <a:pt x="679416" y="743797"/>
                    <a:pt x="684038" y="743797"/>
                    <a:pt x="684038" y="739154"/>
                  </a:cubicBezTo>
                  <a:cubicBezTo>
                    <a:pt x="684038" y="739154"/>
                    <a:pt x="684038" y="739154"/>
                    <a:pt x="684038" y="734512"/>
                  </a:cubicBezTo>
                  <a:cubicBezTo>
                    <a:pt x="684038" y="729869"/>
                    <a:pt x="684038" y="729869"/>
                    <a:pt x="684038" y="729869"/>
                  </a:cubicBezTo>
                  <a:cubicBezTo>
                    <a:pt x="684038" y="729869"/>
                    <a:pt x="684038" y="729869"/>
                    <a:pt x="684038" y="725227"/>
                  </a:cubicBezTo>
                  <a:cubicBezTo>
                    <a:pt x="684038" y="725227"/>
                    <a:pt x="684038" y="720584"/>
                    <a:pt x="684038" y="720584"/>
                  </a:cubicBezTo>
                  <a:cubicBezTo>
                    <a:pt x="684038" y="720584"/>
                    <a:pt x="679416" y="720584"/>
                    <a:pt x="679416" y="720584"/>
                  </a:cubicBezTo>
                  <a:cubicBezTo>
                    <a:pt x="679416" y="720584"/>
                    <a:pt x="679416" y="720584"/>
                    <a:pt x="679416" y="715941"/>
                  </a:cubicBezTo>
                  <a:cubicBezTo>
                    <a:pt x="679416" y="711299"/>
                    <a:pt x="679416" y="711299"/>
                    <a:pt x="679416" y="711299"/>
                  </a:cubicBezTo>
                  <a:lnTo>
                    <a:pt x="680085" y="711299"/>
                  </a:lnTo>
                  <a:lnTo>
                    <a:pt x="680085" y="711201"/>
                  </a:lnTo>
                  <a:cubicBezTo>
                    <a:pt x="680085" y="711201"/>
                    <a:pt x="680085" y="711201"/>
                    <a:pt x="680085" y="706756"/>
                  </a:cubicBezTo>
                  <a:lnTo>
                    <a:pt x="680253" y="706756"/>
                  </a:lnTo>
                  <a:lnTo>
                    <a:pt x="680253" y="705803"/>
                  </a:lnTo>
                  <a:lnTo>
                    <a:pt x="684038" y="705803"/>
                  </a:lnTo>
                  <a:lnTo>
                    <a:pt x="684038" y="702014"/>
                  </a:lnTo>
                  <a:cubicBezTo>
                    <a:pt x="684038" y="702014"/>
                    <a:pt x="684038" y="697371"/>
                    <a:pt x="684038" y="697371"/>
                  </a:cubicBezTo>
                  <a:cubicBezTo>
                    <a:pt x="684038" y="697371"/>
                    <a:pt x="679416" y="697371"/>
                    <a:pt x="679416" y="697371"/>
                  </a:cubicBezTo>
                  <a:cubicBezTo>
                    <a:pt x="679416" y="692729"/>
                    <a:pt x="679416" y="692729"/>
                    <a:pt x="679416" y="692729"/>
                  </a:cubicBezTo>
                  <a:lnTo>
                    <a:pt x="679416" y="691992"/>
                  </a:lnTo>
                  <a:lnTo>
                    <a:pt x="675640" y="691992"/>
                  </a:lnTo>
                  <a:lnTo>
                    <a:pt x="675640" y="691198"/>
                  </a:lnTo>
                  <a:lnTo>
                    <a:pt x="675640" y="687388"/>
                  </a:lnTo>
                  <a:lnTo>
                    <a:pt x="675640" y="686753"/>
                  </a:lnTo>
                  <a:lnTo>
                    <a:pt x="679416" y="686753"/>
                  </a:lnTo>
                  <a:lnTo>
                    <a:pt x="679416" y="683444"/>
                  </a:lnTo>
                  <a:cubicBezTo>
                    <a:pt x="674795" y="683444"/>
                    <a:pt x="674795" y="683444"/>
                    <a:pt x="674795" y="683444"/>
                  </a:cubicBezTo>
                  <a:cubicBezTo>
                    <a:pt x="674795" y="683444"/>
                    <a:pt x="674795" y="678801"/>
                    <a:pt x="679416" y="678801"/>
                  </a:cubicBezTo>
                  <a:lnTo>
                    <a:pt x="680259" y="678801"/>
                  </a:lnTo>
                  <a:lnTo>
                    <a:pt x="680879" y="678181"/>
                  </a:lnTo>
                  <a:lnTo>
                    <a:pt x="680253" y="678181"/>
                  </a:lnTo>
                  <a:lnTo>
                    <a:pt x="680253" y="677863"/>
                  </a:lnTo>
                  <a:lnTo>
                    <a:pt x="680085" y="677863"/>
                  </a:lnTo>
                  <a:cubicBezTo>
                    <a:pt x="680085" y="677863"/>
                    <a:pt x="680085" y="677863"/>
                    <a:pt x="680085" y="673418"/>
                  </a:cubicBezTo>
                  <a:lnTo>
                    <a:pt x="680085" y="671196"/>
                  </a:lnTo>
                  <a:lnTo>
                    <a:pt x="680085" y="668973"/>
                  </a:lnTo>
                  <a:lnTo>
                    <a:pt x="680253" y="668973"/>
                  </a:lnTo>
                  <a:lnTo>
                    <a:pt x="684038" y="668973"/>
                  </a:lnTo>
                  <a:lnTo>
                    <a:pt x="684038" y="664873"/>
                  </a:lnTo>
                  <a:cubicBezTo>
                    <a:pt x="688660" y="664873"/>
                    <a:pt x="688660" y="664873"/>
                    <a:pt x="688660" y="664873"/>
                  </a:cubicBezTo>
                  <a:lnTo>
                    <a:pt x="688660" y="664528"/>
                  </a:lnTo>
                  <a:lnTo>
                    <a:pt x="684530" y="664528"/>
                  </a:lnTo>
                  <a:lnTo>
                    <a:pt x="684530" y="660231"/>
                  </a:lnTo>
                  <a:lnTo>
                    <a:pt x="684038" y="660231"/>
                  </a:lnTo>
                  <a:cubicBezTo>
                    <a:pt x="684038" y="655588"/>
                    <a:pt x="684038" y="655588"/>
                    <a:pt x="684038" y="655588"/>
                  </a:cubicBezTo>
                  <a:cubicBezTo>
                    <a:pt x="684038" y="655588"/>
                    <a:pt x="684038" y="655588"/>
                    <a:pt x="684038" y="650946"/>
                  </a:cubicBezTo>
                  <a:lnTo>
                    <a:pt x="684530" y="650946"/>
                  </a:lnTo>
                  <a:lnTo>
                    <a:pt x="684530" y="648971"/>
                  </a:lnTo>
                  <a:lnTo>
                    <a:pt x="684530" y="646749"/>
                  </a:lnTo>
                  <a:lnTo>
                    <a:pt x="684530" y="646748"/>
                  </a:lnTo>
                  <a:lnTo>
                    <a:pt x="688660" y="646748"/>
                  </a:lnTo>
                  <a:lnTo>
                    <a:pt x="688660" y="646303"/>
                  </a:lnTo>
                  <a:cubicBezTo>
                    <a:pt x="688660" y="646303"/>
                    <a:pt x="684038" y="646303"/>
                    <a:pt x="684038" y="646303"/>
                  </a:cubicBezTo>
                  <a:cubicBezTo>
                    <a:pt x="684038" y="646303"/>
                    <a:pt x="684038" y="641661"/>
                    <a:pt x="684038" y="641661"/>
                  </a:cubicBezTo>
                  <a:cubicBezTo>
                    <a:pt x="684038" y="641661"/>
                    <a:pt x="684038" y="641661"/>
                    <a:pt x="684038" y="637018"/>
                  </a:cubicBezTo>
                  <a:cubicBezTo>
                    <a:pt x="684038" y="637018"/>
                    <a:pt x="684038" y="637018"/>
                    <a:pt x="684038" y="632375"/>
                  </a:cubicBezTo>
                  <a:cubicBezTo>
                    <a:pt x="684038" y="632375"/>
                    <a:pt x="684038" y="632375"/>
                    <a:pt x="684038" y="627733"/>
                  </a:cubicBezTo>
                  <a:lnTo>
                    <a:pt x="684038" y="626746"/>
                  </a:lnTo>
                  <a:lnTo>
                    <a:pt x="680085" y="626746"/>
                  </a:lnTo>
                  <a:lnTo>
                    <a:pt x="684038" y="622793"/>
                  </a:lnTo>
                  <a:lnTo>
                    <a:pt x="684038" y="618448"/>
                  </a:lnTo>
                  <a:lnTo>
                    <a:pt x="684038" y="617856"/>
                  </a:lnTo>
                  <a:lnTo>
                    <a:pt x="680085" y="617856"/>
                  </a:lnTo>
                  <a:lnTo>
                    <a:pt x="680085" y="615634"/>
                  </a:lnTo>
                  <a:lnTo>
                    <a:pt x="680085" y="613411"/>
                  </a:lnTo>
                  <a:lnTo>
                    <a:pt x="684038" y="613411"/>
                  </a:lnTo>
                  <a:lnTo>
                    <a:pt x="684038" y="609163"/>
                  </a:lnTo>
                  <a:cubicBezTo>
                    <a:pt x="684038" y="609163"/>
                    <a:pt x="688660" y="609163"/>
                    <a:pt x="688660" y="609163"/>
                  </a:cubicBezTo>
                  <a:lnTo>
                    <a:pt x="688660" y="608966"/>
                  </a:lnTo>
                  <a:lnTo>
                    <a:pt x="684530" y="608966"/>
                  </a:lnTo>
                  <a:lnTo>
                    <a:pt x="688660" y="604836"/>
                  </a:lnTo>
                  <a:lnTo>
                    <a:pt x="688660" y="604520"/>
                  </a:lnTo>
                  <a:cubicBezTo>
                    <a:pt x="688660" y="604520"/>
                    <a:pt x="688660" y="604520"/>
                    <a:pt x="688660" y="599878"/>
                  </a:cubicBezTo>
                  <a:cubicBezTo>
                    <a:pt x="688660" y="595235"/>
                    <a:pt x="688660" y="595235"/>
                    <a:pt x="688660" y="595235"/>
                  </a:cubicBezTo>
                  <a:cubicBezTo>
                    <a:pt x="684038" y="595235"/>
                    <a:pt x="684038" y="595235"/>
                    <a:pt x="684038" y="595235"/>
                  </a:cubicBezTo>
                  <a:cubicBezTo>
                    <a:pt x="684038" y="595235"/>
                    <a:pt x="684038" y="595235"/>
                    <a:pt x="684038" y="590592"/>
                  </a:cubicBezTo>
                  <a:cubicBezTo>
                    <a:pt x="679416" y="590592"/>
                    <a:pt x="679416" y="590592"/>
                    <a:pt x="679416" y="590592"/>
                  </a:cubicBezTo>
                  <a:cubicBezTo>
                    <a:pt x="679416" y="590592"/>
                    <a:pt x="679416" y="585950"/>
                    <a:pt x="679416" y="585950"/>
                  </a:cubicBezTo>
                  <a:cubicBezTo>
                    <a:pt x="674795" y="585950"/>
                    <a:pt x="674795" y="585950"/>
                    <a:pt x="674795" y="585950"/>
                  </a:cubicBezTo>
                  <a:cubicBezTo>
                    <a:pt x="674795" y="585950"/>
                    <a:pt x="674795" y="585950"/>
                    <a:pt x="674795" y="581307"/>
                  </a:cubicBezTo>
                  <a:cubicBezTo>
                    <a:pt x="670173" y="581307"/>
                    <a:pt x="670173" y="581307"/>
                    <a:pt x="670173" y="581307"/>
                  </a:cubicBezTo>
                  <a:cubicBezTo>
                    <a:pt x="670173" y="581307"/>
                    <a:pt x="670173" y="576665"/>
                    <a:pt x="670173" y="576665"/>
                  </a:cubicBezTo>
                  <a:cubicBezTo>
                    <a:pt x="670173" y="576665"/>
                    <a:pt x="665551" y="576665"/>
                    <a:pt x="665551" y="576665"/>
                  </a:cubicBezTo>
                  <a:lnTo>
                    <a:pt x="662305" y="576665"/>
                  </a:lnTo>
                  <a:lnTo>
                    <a:pt x="662305" y="577851"/>
                  </a:lnTo>
                  <a:lnTo>
                    <a:pt x="660082" y="577851"/>
                  </a:lnTo>
                  <a:lnTo>
                    <a:pt x="660082" y="575628"/>
                  </a:lnTo>
                  <a:lnTo>
                    <a:pt x="660929" y="575628"/>
                  </a:lnTo>
                  <a:lnTo>
                    <a:pt x="660929" y="573406"/>
                  </a:lnTo>
                  <a:lnTo>
                    <a:pt x="660082" y="573406"/>
                  </a:lnTo>
                  <a:lnTo>
                    <a:pt x="660082" y="571183"/>
                  </a:lnTo>
                  <a:lnTo>
                    <a:pt x="660929" y="571183"/>
                  </a:lnTo>
                  <a:lnTo>
                    <a:pt x="660929" y="567380"/>
                  </a:lnTo>
                  <a:lnTo>
                    <a:pt x="660082" y="567380"/>
                  </a:lnTo>
                  <a:lnTo>
                    <a:pt x="660082" y="571183"/>
                  </a:lnTo>
                  <a:cubicBezTo>
                    <a:pt x="655637" y="571183"/>
                    <a:pt x="655637" y="566738"/>
                    <a:pt x="655637" y="566738"/>
                  </a:cubicBezTo>
                  <a:lnTo>
                    <a:pt x="656307" y="566738"/>
                  </a:lnTo>
                  <a:lnTo>
                    <a:pt x="656307" y="564075"/>
                  </a:lnTo>
                  <a:lnTo>
                    <a:pt x="655637" y="563405"/>
                  </a:lnTo>
                  <a:lnTo>
                    <a:pt x="656307" y="562735"/>
                  </a:lnTo>
                  <a:lnTo>
                    <a:pt x="656307" y="559630"/>
                  </a:lnTo>
                  <a:lnTo>
                    <a:pt x="655637" y="558960"/>
                  </a:lnTo>
                  <a:lnTo>
                    <a:pt x="656307" y="558290"/>
                  </a:lnTo>
                  <a:lnTo>
                    <a:pt x="656307" y="558095"/>
                  </a:lnTo>
                  <a:lnTo>
                    <a:pt x="653415" y="558095"/>
                  </a:lnTo>
                  <a:lnTo>
                    <a:pt x="653415" y="560071"/>
                  </a:lnTo>
                  <a:lnTo>
                    <a:pt x="651192" y="560071"/>
                  </a:lnTo>
                  <a:lnTo>
                    <a:pt x="651192" y="557848"/>
                  </a:lnTo>
                  <a:lnTo>
                    <a:pt x="651685" y="557848"/>
                  </a:lnTo>
                  <a:lnTo>
                    <a:pt x="651685" y="553452"/>
                  </a:lnTo>
                  <a:cubicBezTo>
                    <a:pt x="651685" y="553452"/>
                    <a:pt x="651685" y="553452"/>
                    <a:pt x="647063" y="553452"/>
                  </a:cubicBezTo>
                  <a:lnTo>
                    <a:pt x="647063" y="551181"/>
                  </a:lnTo>
                  <a:lnTo>
                    <a:pt x="646747" y="551181"/>
                  </a:lnTo>
                  <a:lnTo>
                    <a:pt x="646747" y="553403"/>
                  </a:lnTo>
                  <a:cubicBezTo>
                    <a:pt x="646747" y="553403"/>
                    <a:pt x="646747" y="553403"/>
                    <a:pt x="642302" y="553403"/>
                  </a:cubicBezTo>
                  <a:cubicBezTo>
                    <a:pt x="646747" y="553403"/>
                    <a:pt x="646747" y="548958"/>
                    <a:pt x="646747" y="548958"/>
                  </a:cubicBezTo>
                  <a:lnTo>
                    <a:pt x="647063" y="548958"/>
                  </a:lnTo>
                  <a:lnTo>
                    <a:pt x="647063" y="548809"/>
                  </a:lnTo>
                  <a:cubicBezTo>
                    <a:pt x="647063" y="544167"/>
                    <a:pt x="647063" y="544167"/>
                    <a:pt x="647063" y="544167"/>
                  </a:cubicBezTo>
                  <a:cubicBezTo>
                    <a:pt x="651685" y="544167"/>
                    <a:pt x="651685" y="544167"/>
                    <a:pt x="651685" y="544167"/>
                  </a:cubicBezTo>
                  <a:cubicBezTo>
                    <a:pt x="651685" y="544167"/>
                    <a:pt x="651685" y="539524"/>
                    <a:pt x="651685" y="539524"/>
                  </a:cubicBezTo>
                  <a:cubicBezTo>
                    <a:pt x="651685" y="539524"/>
                    <a:pt x="651685" y="539524"/>
                    <a:pt x="656307" y="539524"/>
                  </a:cubicBezTo>
                  <a:cubicBezTo>
                    <a:pt x="656307" y="539524"/>
                    <a:pt x="656307" y="539524"/>
                    <a:pt x="656307" y="534882"/>
                  </a:cubicBezTo>
                  <a:cubicBezTo>
                    <a:pt x="651685" y="534882"/>
                    <a:pt x="651685" y="534882"/>
                    <a:pt x="651685" y="534882"/>
                  </a:cubicBezTo>
                  <a:cubicBezTo>
                    <a:pt x="651685" y="534882"/>
                    <a:pt x="651685" y="530239"/>
                    <a:pt x="651685" y="530239"/>
                  </a:cubicBezTo>
                  <a:lnTo>
                    <a:pt x="648970" y="530239"/>
                  </a:lnTo>
                  <a:lnTo>
                    <a:pt x="648970" y="531178"/>
                  </a:lnTo>
                  <a:lnTo>
                    <a:pt x="647860" y="531178"/>
                  </a:lnTo>
                  <a:lnTo>
                    <a:pt x="647859" y="531179"/>
                  </a:lnTo>
                  <a:lnTo>
                    <a:pt x="647858" y="531178"/>
                  </a:lnTo>
                  <a:lnTo>
                    <a:pt x="646747" y="531178"/>
                  </a:lnTo>
                  <a:lnTo>
                    <a:pt x="646747" y="530239"/>
                  </a:lnTo>
                  <a:lnTo>
                    <a:pt x="642441" y="530239"/>
                  </a:lnTo>
                  <a:lnTo>
                    <a:pt x="642441" y="525761"/>
                  </a:lnTo>
                  <a:lnTo>
                    <a:pt x="642302" y="525622"/>
                  </a:lnTo>
                  <a:lnTo>
                    <a:pt x="642328" y="525597"/>
                  </a:lnTo>
                  <a:lnTo>
                    <a:pt x="637820" y="525597"/>
                  </a:lnTo>
                  <a:cubicBezTo>
                    <a:pt x="637820" y="525597"/>
                    <a:pt x="637820" y="520954"/>
                    <a:pt x="637820" y="520954"/>
                  </a:cubicBezTo>
                  <a:cubicBezTo>
                    <a:pt x="637820" y="520954"/>
                    <a:pt x="637820" y="520954"/>
                    <a:pt x="637820" y="516312"/>
                  </a:cubicBezTo>
                  <a:lnTo>
                    <a:pt x="637131" y="515620"/>
                  </a:lnTo>
                  <a:lnTo>
                    <a:pt x="633412" y="515620"/>
                  </a:lnTo>
                  <a:lnTo>
                    <a:pt x="633412" y="513398"/>
                  </a:lnTo>
                  <a:lnTo>
                    <a:pt x="633412" y="511885"/>
                  </a:lnTo>
                  <a:lnTo>
                    <a:pt x="633198" y="511669"/>
                  </a:lnTo>
                  <a:lnTo>
                    <a:pt x="633412" y="511669"/>
                  </a:lnTo>
                  <a:lnTo>
                    <a:pt x="633412" y="511175"/>
                  </a:lnTo>
                  <a:lnTo>
                    <a:pt x="635635" y="511175"/>
                  </a:lnTo>
                  <a:lnTo>
                    <a:pt x="635635" y="511669"/>
                  </a:lnTo>
                  <a:lnTo>
                    <a:pt x="637820" y="511669"/>
                  </a:lnTo>
                  <a:cubicBezTo>
                    <a:pt x="637820" y="511669"/>
                    <a:pt x="637820" y="507026"/>
                    <a:pt x="637820" y="507026"/>
                  </a:cubicBezTo>
                  <a:cubicBezTo>
                    <a:pt x="637820" y="507026"/>
                    <a:pt x="637820" y="507026"/>
                    <a:pt x="637820" y="502384"/>
                  </a:cubicBezTo>
                  <a:lnTo>
                    <a:pt x="635635" y="502384"/>
                  </a:lnTo>
                  <a:lnTo>
                    <a:pt x="635635" y="504508"/>
                  </a:lnTo>
                  <a:lnTo>
                    <a:pt x="633412" y="504508"/>
                  </a:lnTo>
                  <a:lnTo>
                    <a:pt x="633412" y="502384"/>
                  </a:lnTo>
                  <a:lnTo>
                    <a:pt x="633198" y="502384"/>
                  </a:lnTo>
                  <a:lnTo>
                    <a:pt x="633198" y="502285"/>
                  </a:lnTo>
                  <a:lnTo>
                    <a:pt x="628967" y="502285"/>
                  </a:lnTo>
                  <a:cubicBezTo>
                    <a:pt x="628967" y="502285"/>
                    <a:pt x="628967" y="502285"/>
                    <a:pt x="628967" y="497840"/>
                  </a:cubicBezTo>
                  <a:lnTo>
                    <a:pt x="633198" y="497840"/>
                  </a:lnTo>
                  <a:lnTo>
                    <a:pt x="633198" y="497741"/>
                  </a:lnTo>
                  <a:cubicBezTo>
                    <a:pt x="633198" y="497741"/>
                    <a:pt x="633198" y="497741"/>
                    <a:pt x="628576" y="497741"/>
                  </a:cubicBezTo>
                  <a:cubicBezTo>
                    <a:pt x="628576" y="502384"/>
                    <a:pt x="628576" y="502384"/>
                    <a:pt x="628576" y="502384"/>
                  </a:cubicBezTo>
                  <a:cubicBezTo>
                    <a:pt x="628576" y="502384"/>
                    <a:pt x="623954" y="502384"/>
                    <a:pt x="623954" y="502384"/>
                  </a:cubicBezTo>
                  <a:cubicBezTo>
                    <a:pt x="623954" y="502384"/>
                    <a:pt x="623954" y="502384"/>
                    <a:pt x="623954" y="497741"/>
                  </a:cubicBezTo>
                  <a:cubicBezTo>
                    <a:pt x="619332" y="497741"/>
                    <a:pt x="619332" y="497741"/>
                    <a:pt x="619332" y="497741"/>
                  </a:cubicBezTo>
                  <a:cubicBezTo>
                    <a:pt x="619332" y="497741"/>
                    <a:pt x="619332" y="493099"/>
                    <a:pt x="619332" y="493099"/>
                  </a:cubicBezTo>
                  <a:cubicBezTo>
                    <a:pt x="619332" y="493099"/>
                    <a:pt x="619332" y="488456"/>
                    <a:pt x="619332" y="488456"/>
                  </a:cubicBezTo>
                  <a:cubicBezTo>
                    <a:pt x="619332" y="483814"/>
                    <a:pt x="619332" y="483814"/>
                    <a:pt x="619332" y="483814"/>
                  </a:cubicBezTo>
                  <a:cubicBezTo>
                    <a:pt x="619332" y="483814"/>
                    <a:pt x="619332" y="483814"/>
                    <a:pt x="619332" y="479171"/>
                  </a:cubicBezTo>
                  <a:cubicBezTo>
                    <a:pt x="623954" y="479171"/>
                    <a:pt x="623954" y="479171"/>
                    <a:pt x="623954" y="479171"/>
                  </a:cubicBezTo>
                  <a:cubicBezTo>
                    <a:pt x="623954" y="479171"/>
                    <a:pt x="623954" y="479171"/>
                    <a:pt x="623954" y="474529"/>
                  </a:cubicBezTo>
                  <a:cubicBezTo>
                    <a:pt x="623954" y="474529"/>
                    <a:pt x="623954" y="474529"/>
                    <a:pt x="628576" y="474529"/>
                  </a:cubicBezTo>
                  <a:cubicBezTo>
                    <a:pt x="628576" y="469886"/>
                    <a:pt x="628576" y="469886"/>
                    <a:pt x="628576" y="469886"/>
                  </a:cubicBezTo>
                  <a:cubicBezTo>
                    <a:pt x="628576" y="469886"/>
                    <a:pt x="628576" y="465243"/>
                    <a:pt x="628576" y="465243"/>
                  </a:cubicBezTo>
                  <a:cubicBezTo>
                    <a:pt x="628576" y="465243"/>
                    <a:pt x="628576" y="465243"/>
                    <a:pt x="628576" y="460601"/>
                  </a:cubicBezTo>
                  <a:lnTo>
                    <a:pt x="629537" y="460601"/>
                  </a:lnTo>
                  <a:lnTo>
                    <a:pt x="630079" y="460058"/>
                  </a:lnTo>
                  <a:lnTo>
                    <a:pt x="630622" y="460601"/>
                  </a:lnTo>
                  <a:lnTo>
                    <a:pt x="633198" y="460601"/>
                  </a:lnTo>
                  <a:cubicBezTo>
                    <a:pt x="633198" y="460601"/>
                    <a:pt x="633198" y="460601"/>
                    <a:pt x="633198" y="455958"/>
                  </a:cubicBezTo>
                  <a:lnTo>
                    <a:pt x="634179" y="455958"/>
                  </a:lnTo>
                  <a:lnTo>
                    <a:pt x="634524" y="455613"/>
                  </a:lnTo>
                  <a:lnTo>
                    <a:pt x="634870" y="455958"/>
                  </a:lnTo>
                  <a:lnTo>
                    <a:pt x="637820" y="455958"/>
                  </a:lnTo>
                  <a:cubicBezTo>
                    <a:pt x="637820" y="455958"/>
                    <a:pt x="637820" y="455958"/>
                    <a:pt x="637820" y="451316"/>
                  </a:cubicBezTo>
                  <a:cubicBezTo>
                    <a:pt x="637820" y="451316"/>
                    <a:pt x="637820" y="451316"/>
                    <a:pt x="642441" y="451316"/>
                  </a:cubicBezTo>
                  <a:lnTo>
                    <a:pt x="642441" y="447974"/>
                  </a:lnTo>
                  <a:lnTo>
                    <a:pt x="642302" y="447835"/>
                  </a:lnTo>
                  <a:lnTo>
                    <a:pt x="642441" y="447696"/>
                  </a:lnTo>
                  <a:lnTo>
                    <a:pt x="642441" y="446673"/>
                  </a:lnTo>
                  <a:cubicBezTo>
                    <a:pt x="637820" y="446673"/>
                    <a:pt x="637820" y="446673"/>
                    <a:pt x="637820" y="446673"/>
                  </a:cubicBezTo>
                  <a:cubicBezTo>
                    <a:pt x="637820" y="446673"/>
                    <a:pt x="637820" y="442031"/>
                    <a:pt x="637820" y="442031"/>
                  </a:cubicBezTo>
                  <a:cubicBezTo>
                    <a:pt x="637820" y="442031"/>
                    <a:pt x="637820" y="442031"/>
                    <a:pt x="633198" y="442031"/>
                  </a:cubicBezTo>
                  <a:cubicBezTo>
                    <a:pt x="633198" y="442031"/>
                    <a:pt x="633198" y="442031"/>
                    <a:pt x="633198" y="437388"/>
                  </a:cubicBezTo>
                  <a:cubicBezTo>
                    <a:pt x="637820" y="437388"/>
                    <a:pt x="637820" y="437388"/>
                    <a:pt x="637820" y="437388"/>
                  </a:cubicBezTo>
                  <a:cubicBezTo>
                    <a:pt x="637820" y="432746"/>
                    <a:pt x="637820" y="432746"/>
                    <a:pt x="637820" y="432746"/>
                  </a:cubicBezTo>
                  <a:cubicBezTo>
                    <a:pt x="637820" y="432746"/>
                    <a:pt x="637820" y="432746"/>
                    <a:pt x="642441" y="432746"/>
                  </a:cubicBezTo>
                  <a:lnTo>
                    <a:pt x="642771" y="432746"/>
                  </a:lnTo>
                  <a:lnTo>
                    <a:pt x="642302" y="432277"/>
                  </a:lnTo>
                  <a:cubicBezTo>
                    <a:pt x="642302" y="431663"/>
                    <a:pt x="642799" y="431165"/>
                    <a:pt x="643414" y="431165"/>
                  </a:cubicBezTo>
                  <a:cubicBezTo>
                    <a:pt x="644028" y="431165"/>
                    <a:pt x="644526" y="431663"/>
                    <a:pt x="644526" y="432277"/>
                  </a:cubicBezTo>
                  <a:lnTo>
                    <a:pt x="644058" y="432746"/>
                  </a:lnTo>
                  <a:lnTo>
                    <a:pt x="647063" y="432746"/>
                  </a:lnTo>
                  <a:lnTo>
                    <a:pt x="647063" y="428943"/>
                  </a:lnTo>
                  <a:lnTo>
                    <a:pt x="646747" y="428943"/>
                  </a:lnTo>
                  <a:lnTo>
                    <a:pt x="646747" y="431165"/>
                  </a:lnTo>
                  <a:lnTo>
                    <a:pt x="643414" y="431165"/>
                  </a:lnTo>
                  <a:lnTo>
                    <a:pt x="642302" y="431165"/>
                  </a:lnTo>
                  <a:cubicBezTo>
                    <a:pt x="646747" y="431165"/>
                    <a:pt x="646747" y="431165"/>
                    <a:pt x="646747" y="426720"/>
                  </a:cubicBezTo>
                  <a:lnTo>
                    <a:pt x="648970" y="426720"/>
                  </a:lnTo>
                  <a:lnTo>
                    <a:pt x="648970" y="428103"/>
                  </a:lnTo>
                  <a:lnTo>
                    <a:pt x="651685" y="428103"/>
                  </a:lnTo>
                  <a:cubicBezTo>
                    <a:pt x="651685" y="428103"/>
                    <a:pt x="651685" y="428103"/>
                    <a:pt x="656307" y="428103"/>
                  </a:cubicBezTo>
                  <a:cubicBezTo>
                    <a:pt x="656307" y="428103"/>
                    <a:pt x="656307" y="428103"/>
                    <a:pt x="660929" y="428103"/>
                  </a:cubicBezTo>
                  <a:cubicBezTo>
                    <a:pt x="665551" y="428103"/>
                    <a:pt x="665551" y="428103"/>
                    <a:pt x="665551" y="428103"/>
                  </a:cubicBezTo>
                  <a:lnTo>
                    <a:pt x="669243" y="428103"/>
                  </a:lnTo>
                  <a:lnTo>
                    <a:pt x="668972" y="427832"/>
                  </a:lnTo>
                  <a:cubicBezTo>
                    <a:pt x="668972" y="427218"/>
                    <a:pt x="669469" y="426720"/>
                    <a:pt x="670084" y="426720"/>
                  </a:cubicBezTo>
                  <a:cubicBezTo>
                    <a:pt x="670698" y="426720"/>
                    <a:pt x="671196" y="427218"/>
                    <a:pt x="671196" y="427832"/>
                  </a:cubicBezTo>
                  <a:lnTo>
                    <a:pt x="670925" y="428103"/>
                  </a:lnTo>
                  <a:lnTo>
                    <a:pt x="674795" y="428103"/>
                  </a:lnTo>
                  <a:lnTo>
                    <a:pt x="675911" y="428103"/>
                  </a:lnTo>
                  <a:lnTo>
                    <a:pt x="675640" y="427832"/>
                  </a:lnTo>
                  <a:cubicBezTo>
                    <a:pt x="675640" y="427218"/>
                    <a:pt x="676137" y="426720"/>
                    <a:pt x="676752" y="426720"/>
                  </a:cubicBezTo>
                  <a:cubicBezTo>
                    <a:pt x="677366" y="426720"/>
                    <a:pt x="677864" y="427218"/>
                    <a:pt x="677864" y="427832"/>
                  </a:cubicBezTo>
                  <a:lnTo>
                    <a:pt x="677593" y="428103"/>
                  </a:lnTo>
                  <a:lnTo>
                    <a:pt x="679416" y="428103"/>
                  </a:lnTo>
                  <a:cubicBezTo>
                    <a:pt x="679416" y="423460"/>
                    <a:pt x="684038" y="423460"/>
                    <a:pt x="684038" y="423460"/>
                  </a:cubicBezTo>
                  <a:lnTo>
                    <a:pt x="683692" y="423112"/>
                  </a:lnTo>
                  <a:lnTo>
                    <a:pt x="680084" y="426720"/>
                  </a:lnTo>
                  <a:cubicBezTo>
                    <a:pt x="680084" y="422275"/>
                    <a:pt x="680084" y="422275"/>
                    <a:pt x="680084" y="422275"/>
                  </a:cubicBezTo>
                  <a:lnTo>
                    <a:pt x="680084" y="419489"/>
                  </a:lnTo>
                  <a:lnTo>
                    <a:pt x="679416" y="418818"/>
                  </a:lnTo>
                  <a:cubicBezTo>
                    <a:pt x="679416" y="418818"/>
                    <a:pt x="679416" y="414175"/>
                    <a:pt x="679416" y="414175"/>
                  </a:cubicBezTo>
                  <a:lnTo>
                    <a:pt x="680084" y="414175"/>
                  </a:lnTo>
                  <a:lnTo>
                    <a:pt x="680084" y="413385"/>
                  </a:lnTo>
                  <a:lnTo>
                    <a:pt x="684038" y="409431"/>
                  </a:lnTo>
                  <a:lnTo>
                    <a:pt x="684038" y="404890"/>
                  </a:lnTo>
                  <a:cubicBezTo>
                    <a:pt x="688660" y="404890"/>
                    <a:pt x="688660" y="404890"/>
                    <a:pt x="688660" y="404890"/>
                  </a:cubicBezTo>
                  <a:lnTo>
                    <a:pt x="689691" y="404890"/>
                  </a:lnTo>
                  <a:lnTo>
                    <a:pt x="690085" y="404495"/>
                  </a:lnTo>
                  <a:lnTo>
                    <a:pt x="690480" y="404890"/>
                  </a:lnTo>
                  <a:lnTo>
                    <a:pt x="693282" y="404890"/>
                  </a:lnTo>
                  <a:cubicBezTo>
                    <a:pt x="693282" y="409533"/>
                    <a:pt x="693282" y="409533"/>
                    <a:pt x="693282" y="409533"/>
                  </a:cubicBezTo>
                  <a:cubicBezTo>
                    <a:pt x="697904" y="409533"/>
                    <a:pt x="697904" y="409533"/>
                    <a:pt x="697904" y="409533"/>
                  </a:cubicBezTo>
                  <a:lnTo>
                    <a:pt x="698383" y="409533"/>
                  </a:lnTo>
                  <a:lnTo>
                    <a:pt x="698975" y="408940"/>
                  </a:lnTo>
                  <a:lnTo>
                    <a:pt x="699567" y="409533"/>
                  </a:lnTo>
                  <a:lnTo>
                    <a:pt x="702526" y="409533"/>
                  </a:lnTo>
                  <a:cubicBezTo>
                    <a:pt x="702526" y="404890"/>
                    <a:pt x="702526" y="404890"/>
                    <a:pt x="702526" y="404890"/>
                  </a:cubicBezTo>
                  <a:cubicBezTo>
                    <a:pt x="702526" y="404890"/>
                    <a:pt x="707148" y="404890"/>
                    <a:pt x="707148" y="404890"/>
                  </a:cubicBezTo>
                  <a:cubicBezTo>
                    <a:pt x="707148" y="404890"/>
                    <a:pt x="707148" y="409533"/>
                    <a:pt x="707148" y="409533"/>
                  </a:cubicBezTo>
                  <a:cubicBezTo>
                    <a:pt x="711770" y="409533"/>
                    <a:pt x="711770" y="409533"/>
                    <a:pt x="711770" y="409533"/>
                  </a:cubicBezTo>
                  <a:cubicBezTo>
                    <a:pt x="711770" y="409533"/>
                    <a:pt x="716391" y="409533"/>
                    <a:pt x="716391" y="409533"/>
                  </a:cubicBezTo>
                  <a:cubicBezTo>
                    <a:pt x="716391" y="409533"/>
                    <a:pt x="716391" y="404890"/>
                    <a:pt x="716391" y="404890"/>
                  </a:cubicBezTo>
                  <a:lnTo>
                    <a:pt x="720089" y="404890"/>
                  </a:lnTo>
                  <a:lnTo>
                    <a:pt x="720089" y="404495"/>
                  </a:lnTo>
                  <a:lnTo>
                    <a:pt x="721200" y="404495"/>
                  </a:lnTo>
                  <a:lnTo>
                    <a:pt x="722311" y="404495"/>
                  </a:lnTo>
                  <a:lnTo>
                    <a:pt x="722311" y="404890"/>
                  </a:lnTo>
                  <a:lnTo>
                    <a:pt x="725251" y="404890"/>
                  </a:lnTo>
                  <a:lnTo>
                    <a:pt x="725645" y="404495"/>
                  </a:lnTo>
                  <a:cubicBezTo>
                    <a:pt x="726258" y="404495"/>
                    <a:pt x="726756" y="404993"/>
                    <a:pt x="726756" y="405607"/>
                  </a:cubicBezTo>
                  <a:cubicBezTo>
                    <a:pt x="726756" y="406221"/>
                    <a:pt x="726258" y="406719"/>
                    <a:pt x="725645" y="406719"/>
                  </a:cubicBezTo>
                  <a:lnTo>
                    <a:pt x="725635" y="406709"/>
                  </a:lnTo>
                  <a:lnTo>
                    <a:pt x="725635" y="409533"/>
                  </a:lnTo>
                  <a:lnTo>
                    <a:pt x="729498" y="409533"/>
                  </a:lnTo>
                  <a:lnTo>
                    <a:pt x="730090" y="408940"/>
                  </a:lnTo>
                  <a:lnTo>
                    <a:pt x="730682" y="409533"/>
                  </a:lnTo>
                  <a:lnTo>
                    <a:pt x="734879" y="409533"/>
                  </a:lnTo>
                  <a:cubicBezTo>
                    <a:pt x="734879" y="409533"/>
                    <a:pt x="734879" y="409533"/>
                    <a:pt x="739501" y="409533"/>
                  </a:cubicBezTo>
                  <a:cubicBezTo>
                    <a:pt x="739501" y="409533"/>
                    <a:pt x="739501" y="404890"/>
                    <a:pt x="739501" y="404890"/>
                  </a:cubicBezTo>
                  <a:cubicBezTo>
                    <a:pt x="744123" y="404890"/>
                    <a:pt x="744123" y="404890"/>
                    <a:pt x="744123" y="404890"/>
                  </a:cubicBezTo>
                  <a:lnTo>
                    <a:pt x="744537" y="404890"/>
                  </a:lnTo>
                  <a:lnTo>
                    <a:pt x="744537" y="404495"/>
                  </a:lnTo>
                  <a:lnTo>
                    <a:pt x="746759" y="404495"/>
                  </a:lnTo>
                  <a:lnTo>
                    <a:pt x="746759" y="404890"/>
                  </a:lnTo>
                  <a:lnTo>
                    <a:pt x="748745" y="404890"/>
                  </a:lnTo>
                  <a:cubicBezTo>
                    <a:pt x="748745" y="404890"/>
                    <a:pt x="748745" y="404890"/>
                    <a:pt x="748745" y="400248"/>
                  </a:cubicBezTo>
                  <a:cubicBezTo>
                    <a:pt x="748745" y="400248"/>
                    <a:pt x="748745" y="400248"/>
                    <a:pt x="753366" y="400248"/>
                  </a:cubicBezTo>
                  <a:cubicBezTo>
                    <a:pt x="757988" y="400248"/>
                    <a:pt x="757988" y="400248"/>
                    <a:pt x="757988" y="400248"/>
                  </a:cubicBezTo>
                  <a:cubicBezTo>
                    <a:pt x="757988" y="404890"/>
                    <a:pt x="757988" y="404890"/>
                    <a:pt x="757988" y="404890"/>
                  </a:cubicBezTo>
                  <a:lnTo>
                    <a:pt x="758589" y="404890"/>
                  </a:lnTo>
                  <a:lnTo>
                    <a:pt x="758983" y="404495"/>
                  </a:lnTo>
                  <a:lnTo>
                    <a:pt x="759378" y="404890"/>
                  </a:lnTo>
                  <a:lnTo>
                    <a:pt x="762610" y="404890"/>
                  </a:lnTo>
                  <a:cubicBezTo>
                    <a:pt x="762610" y="404890"/>
                    <a:pt x="762610" y="404890"/>
                    <a:pt x="762610" y="400248"/>
                  </a:cubicBezTo>
                  <a:lnTo>
                    <a:pt x="766762" y="400248"/>
                  </a:lnTo>
                  <a:lnTo>
                    <a:pt x="766762" y="400050"/>
                  </a:lnTo>
                  <a:lnTo>
                    <a:pt x="767232" y="400050"/>
                  </a:lnTo>
                  <a:close/>
                  <a:moveTo>
                    <a:pt x="3569849" y="385767"/>
                  </a:moveTo>
                  <a:cubicBezTo>
                    <a:pt x="3569849" y="385767"/>
                    <a:pt x="3569849" y="385767"/>
                    <a:pt x="3569849" y="390406"/>
                  </a:cubicBezTo>
                  <a:cubicBezTo>
                    <a:pt x="3569849" y="390406"/>
                    <a:pt x="3569849" y="390406"/>
                    <a:pt x="3574464" y="390406"/>
                  </a:cubicBezTo>
                  <a:cubicBezTo>
                    <a:pt x="3574464" y="390406"/>
                    <a:pt x="3574464" y="385767"/>
                    <a:pt x="3574464" y="385767"/>
                  </a:cubicBezTo>
                  <a:cubicBezTo>
                    <a:pt x="3574464" y="385767"/>
                    <a:pt x="3574464" y="385767"/>
                    <a:pt x="3569849" y="385767"/>
                  </a:cubicBezTo>
                  <a:close/>
                  <a:moveTo>
                    <a:pt x="5277870" y="366713"/>
                  </a:moveTo>
                  <a:cubicBezTo>
                    <a:pt x="5291728" y="366713"/>
                    <a:pt x="5305586" y="366713"/>
                    <a:pt x="5324063" y="371367"/>
                  </a:cubicBezTo>
                  <a:cubicBezTo>
                    <a:pt x="5324063" y="371367"/>
                    <a:pt x="5324063" y="371367"/>
                    <a:pt x="5324063" y="376022"/>
                  </a:cubicBezTo>
                  <a:cubicBezTo>
                    <a:pt x="5333302" y="376022"/>
                    <a:pt x="5342540" y="380676"/>
                    <a:pt x="5347160" y="385331"/>
                  </a:cubicBezTo>
                  <a:cubicBezTo>
                    <a:pt x="5351779" y="389985"/>
                    <a:pt x="5351779" y="394639"/>
                    <a:pt x="5351779" y="394639"/>
                  </a:cubicBezTo>
                  <a:cubicBezTo>
                    <a:pt x="5356398" y="394639"/>
                    <a:pt x="5356398" y="394639"/>
                    <a:pt x="5356398" y="394639"/>
                  </a:cubicBezTo>
                  <a:cubicBezTo>
                    <a:pt x="5356398" y="399294"/>
                    <a:pt x="5356398" y="399294"/>
                    <a:pt x="5361018" y="403948"/>
                  </a:cubicBezTo>
                  <a:cubicBezTo>
                    <a:pt x="5361018" y="403948"/>
                    <a:pt x="5361018" y="403948"/>
                    <a:pt x="5365637" y="408602"/>
                  </a:cubicBezTo>
                  <a:cubicBezTo>
                    <a:pt x="5365637" y="408602"/>
                    <a:pt x="5365637" y="413257"/>
                    <a:pt x="5365637" y="417911"/>
                  </a:cubicBezTo>
                  <a:cubicBezTo>
                    <a:pt x="5374876" y="431874"/>
                    <a:pt x="5379495" y="459801"/>
                    <a:pt x="5379495" y="483072"/>
                  </a:cubicBezTo>
                  <a:cubicBezTo>
                    <a:pt x="5374876" y="492381"/>
                    <a:pt x="5374876" y="506344"/>
                    <a:pt x="5374876" y="520307"/>
                  </a:cubicBezTo>
                  <a:cubicBezTo>
                    <a:pt x="5374876" y="520307"/>
                    <a:pt x="5374876" y="520307"/>
                    <a:pt x="5384114" y="520307"/>
                  </a:cubicBezTo>
                  <a:cubicBezTo>
                    <a:pt x="5384114" y="515653"/>
                    <a:pt x="5388733" y="510999"/>
                    <a:pt x="5393353" y="515653"/>
                  </a:cubicBezTo>
                  <a:cubicBezTo>
                    <a:pt x="5393353" y="510999"/>
                    <a:pt x="5393353" y="510999"/>
                    <a:pt x="5397972" y="510999"/>
                  </a:cubicBezTo>
                  <a:cubicBezTo>
                    <a:pt x="5402591" y="506344"/>
                    <a:pt x="5407211" y="506344"/>
                    <a:pt x="5411830" y="506344"/>
                  </a:cubicBezTo>
                  <a:cubicBezTo>
                    <a:pt x="5416449" y="501690"/>
                    <a:pt x="5416449" y="501690"/>
                    <a:pt x="5425688" y="501690"/>
                  </a:cubicBezTo>
                  <a:cubicBezTo>
                    <a:pt x="5434927" y="492381"/>
                    <a:pt x="5448785" y="492381"/>
                    <a:pt x="5462643" y="487727"/>
                  </a:cubicBezTo>
                  <a:cubicBezTo>
                    <a:pt x="5471881" y="483072"/>
                    <a:pt x="5494978" y="478418"/>
                    <a:pt x="5508836" y="478418"/>
                  </a:cubicBezTo>
                  <a:cubicBezTo>
                    <a:pt x="5527313" y="478418"/>
                    <a:pt x="5545790" y="473764"/>
                    <a:pt x="5559648" y="487727"/>
                  </a:cubicBezTo>
                  <a:cubicBezTo>
                    <a:pt x="5573506" y="501690"/>
                    <a:pt x="5582745" y="520307"/>
                    <a:pt x="5587364" y="538925"/>
                  </a:cubicBezTo>
                  <a:cubicBezTo>
                    <a:pt x="5587364" y="548234"/>
                    <a:pt x="5587364" y="552888"/>
                    <a:pt x="5578125" y="562197"/>
                  </a:cubicBezTo>
                  <a:cubicBezTo>
                    <a:pt x="5564267" y="566851"/>
                    <a:pt x="5555029" y="566851"/>
                    <a:pt x="5550409" y="566851"/>
                  </a:cubicBezTo>
                  <a:cubicBezTo>
                    <a:pt x="5536552" y="571505"/>
                    <a:pt x="5527313" y="571505"/>
                    <a:pt x="5518074" y="571505"/>
                  </a:cubicBezTo>
                  <a:cubicBezTo>
                    <a:pt x="5513455" y="571505"/>
                    <a:pt x="5513455" y="571505"/>
                    <a:pt x="5504216" y="571505"/>
                  </a:cubicBezTo>
                  <a:cubicBezTo>
                    <a:pt x="5499597" y="576160"/>
                    <a:pt x="5499597" y="576160"/>
                    <a:pt x="5490358" y="576160"/>
                  </a:cubicBezTo>
                  <a:cubicBezTo>
                    <a:pt x="5481120" y="576160"/>
                    <a:pt x="5471881" y="580814"/>
                    <a:pt x="5458023" y="580814"/>
                  </a:cubicBezTo>
                  <a:cubicBezTo>
                    <a:pt x="5453404" y="585469"/>
                    <a:pt x="5453404" y="585469"/>
                    <a:pt x="5448785" y="585469"/>
                  </a:cubicBezTo>
                  <a:cubicBezTo>
                    <a:pt x="5439546" y="585469"/>
                    <a:pt x="5430307" y="590123"/>
                    <a:pt x="5421069" y="594777"/>
                  </a:cubicBezTo>
                  <a:cubicBezTo>
                    <a:pt x="5407211" y="599432"/>
                    <a:pt x="5397972" y="608740"/>
                    <a:pt x="5384114" y="613395"/>
                  </a:cubicBezTo>
                  <a:cubicBezTo>
                    <a:pt x="5379495" y="613395"/>
                    <a:pt x="5370256" y="618049"/>
                    <a:pt x="5361018" y="622703"/>
                  </a:cubicBezTo>
                  <a:cubicBezTo>
                    <a:pt x="5356398" y="627358"/>
                    <a:pt x="5351779" y="627358"/>
                    <a:pt x="5347160" y="636667"/>
                  </a:cubicBezTo>
                  <a:cubicBezTo>
                    <a:pt x="5337921" y="641321"/>
                    <a:pt x="5333302" y="655284"/>
                    <a:pt x="5328682" y="669247"/>
                  </a:cubicBezTo>
                  <a:cubicBezTo>
                    <a:pt x="5324063" y="678556"/>
                    <a:pt x="5319444" y="683210"/>
                    <a:pt x="5314825" y="692519"/>
                  </a:cubicBezTo>
                  <a:cubicBezTo>
                    <a:pt x="5305586" y="697173"/>
                    <a:pt x="5305586" y="706482"/>
                    <a:pt x="5296347" y="711136"/>
                  </a:cubicBezTo>
                  <a:cubicBezTo>
                    <a:pt x="5296347" y="715791"/>
                    <a:pt x="5291728" y="720445"/>
                    <a:pt x="5287109" y="720445"/>
                  </a:cubicBezTo>
                  <a:cubicBezTo>
                    <a:pt x="5287109" y="725100"/>
                    <a:pt x="5287109" y="725100"/>
                    <a:pt x="5287109" y="729754"/>
                  </a:cubicBezTo>
                  <a:cubicBezTo>
                    <a:pt x="5277870" y="734408"/>
                    <a:pt x="5268631" y="748371"/>
                    <a:pt x="5264012" y="753026"/>
                  </a:cubicBezTo>
                  <a:cubicBezTo>
                    <a:pt x="5259393" y="757680"/>
                    <a:pt x="5259393" y="757680"/>
                    <a:pt x="5254773" y="766989"/>
                  </a:cubicBezTo>
                  <a:cubicBezTo>
                    <a:pt x="5250154" y="771643"/>
                    <a:pt x="5245535" y="776298"/>
                    <a:pt x="5240915" y="785606"/>
                  </a:cubicBezTo>
                  <a:cubicBezTo>
                    <a:pt x="5236296" y="785606"/>
                    <a:pt x="5236296" y="790261"/>
                    <a:pt x="5231677" y="794915"/>
                  </a:cubicBezTo>
                  <a:cubicBezTo>
                    <a:pt x="5227058" y="799570"/>
                    <a:pt x="5227058" y="804224"/>
                    <a:pt x="5222438" y="808878"/>
                  </a:cubicBezTo>
                  <a:cubicBezTo>
                    <a:pt x="5222438" y="808878"/>
                    <a:pt x="5222438" y="813533"/>
                    <a:pt x="5217819" y="818187"/>
                  </a:cubicBezTo>
                  <a:cubicBezTo>
                    <a:pt x="5217819" y="818187"/>
                    <a:pt x="5213200" y="818187"/>
                    <a:pt x="5213200" y="818187"/>
                  </a:cubicBezTo>
                  <a:cubicBezTo>
                    <a:pt x="5208580" y="822841"/>
                    <a:pt x="5208580" y="822841"/>
                    <a:pt x="5208580" y="827496"/>
                  </a:cubicBezTo>
                  <a:cubicBezTo>
                    <a:pt x="5208580" y="827496"/>
                    <a:pt x="5213200" y="827496"/>
                    <a:pt x="5213200" y="827496"/>
                  </a:cubicBezTo>
                  <a:cubicBezTo>
                    <a:pt x="5217819" y="822841"/>
                    <a:pt x="5227058" y="818187"/>
                    <a:pt x="5231677" y="813533"/>
                  </a:cubicBezTo>
                  <a:cubicBezTo>
                    <a:pt x="5240915" y="813533"/>
                    <a:pt x="5254773" y="813533"/>
                    <a:pt x="5264012" y="808878"/>
                  </a:cubicBezTo>
                  <a:cubicBezTo>
                    <a:pt x="5268631" y="808878"/>
                    <a:pt x="5273251" y="804224"/>
                    <a:pt x="5282489" y="804224"/>
                  </a:cubicBezTo>
                  <a:cubicBezTo>
                    <a:pt x="5305586" y="799570"/>
                    <a:pt x="5333302" y="799570"/>
                    <a:pt x="5361018" y="794915"/>
                  </a:cubicBezTo>
                  <a:cubicBezTo>
                    <a:pt x="5365637" y="794915"/>
                    <a:pt x="5365637" y="794915"/>
                    <a:pt x="5374876" y="794915"/>
                  </a:cubicBezTo>
                  <a:cubicBezTo>
                    <a:pt x="5379495" y="790261"/>
                    <a:pt x="5384114" y="790261"/>
                    <a:pt x="5393353" y="794915"/>
                  </a:cubicBezTo>
                  <a:cubicBezTo>
                    <a:pt x="5397972" y="794915"/>
                    <a:pt x="5402591" y="794915"/>
                    <a:pt x="5407211" y="799570"/>
                  </a:cubicBezTo>
                  <a:cubicBezTo>
                    <a:pt x="5407211" y="799570"/>
                    <a:pt x="5411830" y="799570"/>
                    <a:pt x="5411830" y="799570"/>
                  </a:cubicBezTo>
                  <a:cubicBezTo>
                    <a:pt x="5416449" y="799570"/>
                    <a:pt x="5416449" y="799570"/>
                    <a:pt x="5416449" y="804224"/>
                  </a:cubicBezTo>
                  <a:cubicBezTo>
                    <a:pt x="5421069" y="804224"/>
                    <a:pt x="5425688" y="799570"/>
                    <a:pt x="5434927" y="804224"/>
                  </a:cubicBezTo>
                  <a:cubicBezTo>
                    <a:pt x="5439546" y="804224"/>
                    <a:pt x="5453404" y="808878"/>
                    <a:pt x="5462643" y="813533"/>
                  </a:cubicBezTo>
                  <a:cubicBezTo>
                    <a:pt x="5467262" y="813533"/>
                    <a:pt x="5476501" y="813533"/>
                    <a:pt x="5481120" y="818187"/>
                  </a:cubicBezTo>
                  <a:cubicBezTo>
                    <a:pt x="5490358" y="818187"/>
                    <a:pt x="5499597" y="822841"/>
                    <a:pt x="5508836" y="822841"/>
                  </a:cubicBezTo>
                  <a:cubicBezTo>
                    <a:pt x="5508836" y="827496"/>
                    <a:pt x="5513455" y="827496"/>
                    <a:pt x="5513455" y="827496"/>
                  </a:cubicBezTo>
                  <a:cubicBezTo>
                    <a:pt x="5518074" y="832150"/>
                    <a:pt x="5531932" y="836804"/>
                    <a:pt x="5531932" y="846113"/>
                  </a:cubicBezTo>
                  <a:cubicBezTo>
                    <a:pt x="5536552" y="846113"/>
                    <a:pt x="5536552" y="846113"/>
                    <a:pt x="5541171" y="846113"/>
                  </a:cubicBezTo>
                  <a:cubicBezTo>
                    <a:pt x="5545790" y="850768"/>
                    <a:pt x="5545790" y="850768"/>
                    <a:pt x="5550409" y="855422"/>
                  </a:cubicBezTo>
                  <a:cubicBezTo>
                    <a:pt x="5559648" y="860076"/>
                    <a:pt x="5573506" y="878694"/>
                    <a:pt x="5578125" y="892657"/>
                  </a:cubicBezTo>
                  <a:cubicBezTo>
                    <a:pt x="5578125" y="901966"/>
                    <a:pt x="5578125" y="906620"/>
                    <a:pt x="5582745" y="911274"/>
                  </a:cubicBezTo>
                  <a:cubicBezTo>
                    <a:pt x="5578125" y="915929"/>
                    <a:pt x="5578125" y="920583"/>
                    <a:pt x="5578125" y="925238"/>
                  </a:cubicBezTo>
                  <a:cubicBezTo>
                    <a:pt x="5578125" y="925238"/>
                    <a:pt x="5582745" y="929892"/>
                    <a:pt x="5578125" y="929892"/>
                  </a:cubicBezTo>
                  <a:cubicBezTo>
                    <a:pt x="5573506" y="934546"/>
                    <a:pt x="5573506" y="934546"/>
                    <a:pt x="5573506" y="939201"/>
                  </a:cubicBezTo>
                  <a:cubicBezTo>
                    <a:pt x="5573506" y="943855"/>
                    <a:pt x="5568887" y="948509"/>
                    <a:pt x="5564267" y="948509"/>
                  </a:cubicBezTo>
                  <a:cubicBezTo>
                    <a:pt x="5564267" y="953164"/>
                    <a:pt x="5555029" y="957818"/>
                    <a:pt x="5550409" y="957818"/>
                  </a:cubicBezTo>
                  <a:cubicBezTo>
                    <a:pt x="5545790" y="967127"/>
                    <a:pt x="5541171" y="962472"/>
                    <a:pt x="5531932" y="962472"/>
                  </a:cubicBezTo>
                  <a:cubicBezTo>
                    <a:pt x="5522694" y="971781"/>
                    <a:pt x="5494978" y="962472"/>
                    <a:pt x="5485739" y="957818"/>
                  </a:cubicBezTo>
                  <a:cubicBezTo>
                    <a:pt x="5476501" y="957818"/>
                    <a:pt x="5467262" y="953164"/>
                    <a:pt x="5462643" y="948509"/>
                  </a:cubicBezTo>
                  <a:cubicBezTo>
                    <a:pt x="5458023" y="939201"/>
                    <a:pt x="5453404" y="943855"/>
                    <a:pt x="5453404" y="939201"/>
                  </a:cubicBezTo>
                  <a:cubicBezTo>
                    <a:pt x="5448785" y="939201"/>
                    <a:pt x="5444165" y="934546"/>
                    <a:pt x="5439546" y="934546"/>
                  </a:cubicBezTo>
                  <a:cubicBezTo>
                    <a:pt x="5430307" y="929892"/>
                    <a:pt x="5425688" y="925238"/>
                    <a:pt x="5421069" y="925238"/>
                  </a:cubicBezTo>
                  <a:cubicBezTo>
                    <a:pt x="5421069" y="920583"/>
                    <a:pt x="5411830" y="911274"/>
                    <a:pt x="5407211" y="911274"/>
                  </a:cubicBezTo>
                  <a:cubicBezTo>
                    <a:pt x="5402591" y="906620"/>
                    <a:pt x="5397972" y="906620"/>
                    <a:pt x="5393353" y="906620"/>
                  </a:cubicBezTo>
                  <a:cubicBezTo>
                    <a:pt x="5388733" y="897311"/>
                    <a:pt x="5384114" y="901966"/>
                    <a:pt x="5379495" y="897311"/>
                  </a:cubicBezTo>
                  <a:cubicBezTo>
                    <a:pt x="5379495" y="897311"/>
                    <a:pt x="5379495" y="897311"/>
                    <a:pt x="5374876" y="892657"/>
                  </a:cubicBezTo>
                  <a:cubicBezTo>
                    <a:pt x="5365637" y="892657"/>
                    <a:pt x="5361018" y="892657"/>
                    <a:pt x="5356398" y="888003"/>
                  </a:cubicBezTo>
                  <a:cubicBezTo>
                    <a:pt x="5351779" y="888003"/>
                    <a:pt x="5347160" y="883348"/>
                    <a:pt x="5342540" y="883348"/>
                  </a:cubicBezTo>
                  <a:cubicBezTo>
                    <a:pt x="5333302" y="878694"/>
                    <a:pt x="5324063" y="878694"/>
                    <a:pt x="5314825" y="874039"/>
                  </a:cubicBezTo>
                  <a:cubicBezTo>
                    <a:pt x="5291728" y="860076"/>
                    <a:pt x="5264012" y="855422"/>
                    <a:pt x="5245535" y="850768"/>
                  </a:cubicBezTo>
                  <a:cubicBezTo>
                    <a:pt x="5240915" y="846113"/>
                    <a:pt x="5227058" y="846113"/>
                    <a:pt x="5222438" y="846113"/>
                  </a:cubicBezTo>
                  <a:cubicBezTo>
                    <a:pt x="5213200" y="841459"/>
                    <a:pt x="5208580" y="836804"/>
                    <a:pt x="5203961" y="836804"/>
                  </a:cubicBezTo>
                  <a:cubicBezTo>
                    <a:pt x="5203961" y="836804"/>
                    <a:pt x="5203961" y="841459"/>
                    <a:pt x="5203961" y="841459"/>
                  </a:cubicBezTo>
                  <a:cubicBezTo>
                    <a:pt x="5203961" y="841459"/>
                    <a:pt x="5203961" y="841459"/>
                    <a:pt x="5199342" y="841459"/>
                  </a:cubicBezTo>
                  <a:cubicBezTo>
                    <a:pt x="5199342" y="846113"/>
                    <a:pt x="5194722" y="850768"/>
                    <a:pt x="5190103" y="855422"/>
                  </a:cubicBezTo>
                  <a:cubicBezTo>
                    <a:pt x="5185484" y="864731"/>
                    <a:pt x="5176245" y="864731"/>
                    <a:pt x="5171626" y="869385"/>
                  </a:cubicBezTo>
                  <a:cubicBezTo>
                    <a:pt x="5171626" y="869385"/>
                    <a:pt x="5171626" y="869385"/>
                    <a:pt x="5176245" y="869385"/>
                  </a:cubicBezTo>
                  <a:cubicBezTo>
                    <a:pt x="5176245" y="874039"/>
                    <a:pt x="5176245" y="874039"/>
                    <a:pt x="5171626" y="874039"/>
                  </a:cubicBezTo>
                  <a:cubicBezTo>
                    <a:pt x="5171626" y="878694"/>
                    <a:pt x="5171626" y="878694"/>
                    <a:pt x="5171626" y="878694"/>
                  </a:cubicBezTo>
                  <a:cubicBezTo>
                    <a:pt x="5167006" y="878694"/>
                    <a:pt x="5167006" y="878694"/>
                    <a:pt x="5167006" y="878694"/>
                  </a:cubicBezTo>
                  <a:cubicBezTo>
                    <a:pt x="5167006" y="878694"/>
                    <a:pt x="5167006" y="878694"/>
                    <a:pt x="5167006" y="883348"/>
                  </a:cubicBezTo>
                  <a:cubicBezTo>
                    <a:pt x="5162387" y="883348"/>
                    <a:pt x="5162387" y="883348"/>
                    <a:pt x="5162387" y="888003"/>
                  </a:cubicBezTo>
                  <a:cubicBezTo>
                    <a:pt x="5162387" y="883348"/>
                    <a:pt x="5162387" y="883348"/>
                    <a:pt x="5162387" y="883348"/>
                  </a:cubicBezTo>
                  <a:cubicBezTo>
                    <a:pt x="5162387" y="883348"/>
                    <a:pt x="5157768" y="883348"/>
                    <a:pt x="5157768" y="883348"/>
                  </a:cubicBezTo>
                  <a:cubicBezTo>
                    <a:pt x="5157768" y="888003"/>
                    <a:pt x="5157768" y="888003"/>
                    <a:pt x="5157768" y="892657"/>
                  </a:cubicBezTo>
                  <a:cubicBezTo>
                    <a:pt x="5157768" y="892657"/>
                    <a:pt x="5157768" y="892657"/>
                    <a:pt x="5157768" y="897311"/>
                  </a:cubicBezTo>
                  <a:cubicBezTo>
                    <a:pt x="5153149" y="897311"/>
                    <a:pt x="5143910" y="906620"/>
                    <a:pt x="5143910" y="906620"/>
                  </a:cubicBezTo>
                  <a:cubicBezTo>
                    <a:pt x="5143910" y="906620"/>
                    <a:pt x="5139291" y="906620"/>
                    <a:pt x="5134671" y="906620"/>
                  </a:cubicBezTo>
                  <a:cubicBezTo>
                    <a:pt x="5134671" y="906620"/>
                    <a:pt x="5134671" y="906620"/>
                    <a:pt x="5139291" y="911274"/>
                  </a:cubicBezTo>
                  <a:cubicBezTo>
                    <a:pt x="5139291" y="911274"/>
                    <a:pt x="5134671" y="911274"/>
                    <a:pt x="5134671" y="911274"/>
                  </a:cubicBezTo>
                  <a:cubicBezTo>
                    <a:pt x="5125433" y="911274"/>
                    <a:pt x="5125433" y="915929"/>
                    <a:pt x="5120813" y="915929"/>
                  </a:cubicBezTo>
                  <a:cubicBezTo>
                    <a:pt x="5120813" y="915929"/>
                    <a:pt x="5120813" y="915929"/>
                    <a:pt x="5120813" y="920583"/>
                  </a:cubicBezTo>
                  <a:cubicBezTo>
                    <a:pt x="5120813" y="920583"/>
                    <a:pt x="5125433" y="920583"/>
                    <a:pt x="5125433" y="920583"/>
                  </a:cubicBezTo>
                  <a:cubicBezTo>
                    <a:pt x="5125433" y="920583"/>
                    <a:pt x="5125433" y="920583"/>
                    <a:pt x="5125433" y="925238"/>
                  </a:cubicBezTo>
                  <a:cubicBezTo>
                    <a:pt x="5116194" y="925238"/>
                    <a:pt x="5116194" y="920583"/>
                    <a:pt x="5111575" y="925238"/>
                  </a:cubicBezTo>
                  <a:cubicBezTo>
                    <a:pt x="5106955" y="925238"/>
                    <a:pt x="5106955" y="929892"/>
                    <a:pt x="5102336" y="934546"/>
                  </a:cubicBezTo>
                  <a:cubicBezTo>
                    <a:pt x="5097717" y="934546"/>
                    <a:pt x="5097717" y="934546"/>
                    <a:pt x="5088478" y="939201"/>
                  </a:cubicBezTo>
                  <a:cubicBezTo>
                    <a:pt x="5083859" y="939201"/>
                    <a:pt x="5079239" y="939201"/>
                    <a:pt x="5074620" y="939201"/>
                  </a:cubicBezTo>
                  <a:cubicBezTo>
                    <a:pt x="5070001" y="943855"/>
                    <a:pt x="5065382" y="939201"/>
                    <a:pt x="5060762" y="939201"/>
                  </a:cubicBezTo>
                  <a:cubicBezTo>
                    <a:pt x="5060762" y="943855"/>
                    <a:pt x="5060762" y="943855"/>
                    <a:pt x="5060762" y="948509"/>
                  </a:cubicBezTo>
                  <a:cubicBezTo>
                    <a:pt x="5056143" y="953164"/>
                    <a:pt x="5051524" y="953164"/>
                    <a:pt x="5046904" y="953164"/>
                  </a:cubicBezTo>
                  <a:cubicBezTo>
                    <a:pt x="5046904" y="953164"/>
                    <a:pt x="5046904" y="953164"/>
                    <a:pt x="5042285" y="957818"/>
                  </a:cubicBezTo>
                  <a:cubicBezTo>
                    <a:pt x="5033046" y="957818"/>
                    <a:pt x="5037666" y="957818"/>
                    <a:pt x="5037666" y="962472"/>
                  </a:cubicBezTo>
                  <a:cubicBezTo>
                    <a:pt x="5033046" y="962472"/>
                    <a:pt x="5028427" y="967127"/>
                    <a:pt x="5023808" y="967127"/>
                  </a:cubicBezTo>
                  <a:cubicBezTo>
                    <a:pt x="5019188" y="976436"/>
                    <a:pt x="5009950" y="967127"/>
                    <a:pt x="5005330" y="976436"/>
                  </a:cubicBezTo>
                  <a:cubicBezTo>
                    <a:pt x="5000711" y="976436"/>
                    <a:pt x="5000711" y="976436"/>
                    <a:pt x="5000711" y="976436"/>
                  </a:cubicBezTo>
                  <a:cubicBezTo>
                    <a:pt x="5000711" y="976436"/>
                    <a:pt x="5000711" y="976436"/>
                    <a:pt x="5000711" y="981090"/>
                  </a:cubicBezTo>
                  <a:lnTo>
                    <a:pt x="4991473" y="985744"/>
                  </a:lnTo>
                  <a:lnTo>
                    <a:pt x="4991473" y="981090"/>
                  </a:lnTo>
                  <a:cubicBezTo>
                    <a:pt x="4991473" y="981090"/>
                    <a:pt x="4986853" y="981090"/>
                    <a:pt x="4986853" y="981090"/>
                  </a:cubicBezTo>
                  <a:cubicBezTo>
                    <a:pt x="4986853" y="981090"/>
                    <a:pt x="4986853" y="981090"/>
                    <a:pt x="4986853" y="985744"/>
                  </a:cubicBezTo>
                  <a:lnTo>
                    <a:pt x="4991473" y="985744"/>
                  </a:lnTo>
                  <a:lnTo>
                    <a:pt x="4982234" y="990399"/>
                  </a:lnTo>
                  <a:cubicBezTo>
                    <a:pt x="4977615" y="985744"/>
                    <a:pt x="4977615" y="990399"/>
                    <a:pt x="4972995" y="990399"/>
                  </a:cubicBezTo>
                  <a:cubicBezTo>
                    <a:pt x="4959137" y="990399"/>
                    <a:pt x="4949899" y="995053"/>
                    <a:pt x="4940660" y="995053"/>
                  </a:cubicBezTo>
                  <a:cubicBezTo>
                    <a:pt x="4931421" y="999707"/>
                    <a:pt x="4912944" y="1009016"/>
                    <a:pt x="4908325" y="1004362"/>
                  </a:cubicBezTo>
                  <a:cubicBezTo>
                    <a:pt x="4912944" y="999707"/>
                    <a:pt x="4912944" y="999707"/>
                    <a:pt x="4912944" y="990399"/>
                  </a:cubicBezTo>
                  <a:cubicBezTo>
                    <a:pt x="4908325" y="995053"/>
                    <a:pt x="4903706" y="995053"/>
                    <a:pt x="4899086" y="995053"/>
                  </a:cubicBezTo>
                  <a:cubicBezTo>
                    <a:pt x="4880609" y="995053"/>
                    <a:pt x="4899086" y="981090"/>
                    <a:pt x="4903706" y="981090"/>
                  </a:cubicBezTo>
                  <a:cubicBezTo>
                    <a:pt x="4903706" y="976436"/>
                    <a:pt x="4912944" y="971781"/>
                    <a:pt x="4912944" y="971781"/>
                  </a:cubicBezTo>
                  <a:cubicBezTo>
                    <a:pt x="4917564" y="962472"/>
                    <a:pt x="4917564" y="962472"/>
                    <a:pt x="4922183" y="957818"/>
                  </a:cubicBezTo>
                  <a:cubicBezTo>
                    <a:pt x="4940660" y="943855"/>
                    <a:pt x="4940660" y="943855"/>
                    <a:pt x="4959137" y="929892"/>
                  </a:cubicBezTo>
                  <a:cubicBezTo>
                    <a:pt x="4968376" y="929892"/>
                    <a:pt x="4972995" y="925238"/>
                    <a:pt x="4977615" y="925238"/>
                  </a:cubicBezTo>
                  <a:cubicBezTo>
                    <a:pt x="4977615" y="925238"/>
                    <a:pt x="4977615" y="925238"/>
                    <a:pt x="4977615" y="920583"/>
                  </a:cubicBezTo>
                  <a:cubicBezTo>
                    <a:pt x="4982234" y="920583"/>
                    <a:pt x="4982234" y="920583"/>
                    <a:pt x="4982234" y="920583"/>
                  </a:cubicBezTo>
                  <a:cubicBezTo>
                    <a:pt x="4991473" y="911274"/>
                    <a:pt x="5005330" y="901966"/>
                    <a:pt x="5014569" y="892657"/>
                  </a:cubicBezTo>
                  <a:cubicBezTo>
                    <a:pt x="5019188" y="892657"/>
                    <a:pt x="5023808" y="888003"/>
                    <a:pt x="5023808" y="883348"/>
                  </a:cubicBezTo>
                  <a:cubicBezTo>
                    <a:pt x="5033046" y="883348"/>
                    <a:pt x="5033046" y="878694"/>
                    <a:pt x="5037666" y="878694"/>
                  </a:cubicBezTo>
                  <a:cubicBezTo>
                    <a:pt x="5042285" y="874039"/>
                    <a:pt x="5046904" y="869385"/>
                    <a:pt x="5051524" y="864731"/>
                  </a:cubicBezTo>
                  <a:cubicBezTo>
                    <a:pt x="5051524" y="864731"/>
                    <a:pt x="5074620" y="846113"/>
                    <a:pt x="5079239" y="841459"/>
                  </a:cubicBezTo>
                  <a:cubicBezTo>
                    <a:pt x="5079239" y="841459"/>
                    <a:pt x="5079239" y="841459"/>
                    <a:pt x="5083859" y="841459"/>
                  </a:cubicBezTo>
                  <a:cubicBezTo>
                    <a:pt x="5083859" y="841459"/>
                    <a:pt x="5083859" y="836804"/>
                    <a:pt x="5083859" y="836804"/>
                  </a:cubicBezTo>
                  <a:cubicBezTo>
                    <a:pt x="5097717" y="827496"/>
                    <a:pt x="5116194" y="808878"/>
                    <a:pt x="5130052" y="790261"/>
                  </a:cubicBezTo>
                  <a:cubicBezTo>
                    <a:pt x="5134671" y="785606"/>
                    <a:pt x="5139291" y="780952"/>
                    <a:pt x="5143910" y="776298"/>
                  </a:cubicBezTo>
                  <a:cubicBezTo>
                    <a:pt x="5153149" y="762335"/>
                    <a:pt x="5162387" y="743717"/>
                    <a:pt x="5176245" y="729754"/>
                  </a:cubicBezTo>
                  <a:cubicBezTo>
                    <a:pt x="5176245" y="729754"/>
                    <a:pt x="5176245" y="729754"/>
                    <a:pt x="5176245" y="725100"/>
                  </a:cubicBezTo>
                  <a:cubicBezTo>
                    <a:pt x="5171626" y="729754"/>
                    <a:pt x="5079239" y="753026"/>
                    <a:pt x="5051524" y="739063"/>
                  </a:cubicBezTo>
                  <a:cubicBezTo>
                    <a:pt x="5042285" y="743717"/>
                    <a:pt x="5037666" y="739063"/>
                    <a:pt x="5033046" y="734408"/>
                  </a:cubicBezTo>
                  <a:cubicBezTo>
                    <a:pt x="5023808" y="729754"/>
                    <a:pt x="5009950" y="729754"/>
                    <a:pt x="5005330" y="725100"/>
                  </a:cubicBezTo>
                  <a:cubicBezTo>
                    <a:pt x="4991473" y="720445"/>
                    <a:pt x="4991473" y="720445"/>
                    <a:pt x="4991473" y="711136"/>
                  </a:cubicBezTo>
                  <a:cubicBezTo>
                    <a:pt x="4986853" y="711136"/>
                    <a:pt x="4982234" y="711136"/>
                    <a:pt x="4982234" y="711136"/>
                  </a:cubicBezTo>
                  <a:cubicBezTo>
                    <a:pt x="4982234" y="706482"/>
                    <a:pt x="4977615" y="701828"/>
                    <a:pt x="4977615" y="701828"/>
                  </a:cubicBezTo>
                  <a:cubicBezTo>
                    <a:pt x="4972995" y="697173"/>
                    <a:pt x="4963757" y="692519"/>
                    <a:pt x="4963757" y="687865"/>
                  </a:cubicBezTo>
                  <a:cubicBezTo>
                    <a:pt x="4968376" y="683210"/>
                    <a:pt x="4963757" y="678556"/>
                    <a:pt x="4968376" y="673902"/>
                  </a:cubicBezTo>
                  <a:cubicBezTo>
                    <a:pt x="4954518" y="669247"/>
                    <a:pt x="4977615" y="655284"/>
                    <a:pt x="4982234" y="650630"/>
                  </a:cubicBezTo>
                  <a:cubicBezTo>
                    <a:pt x="4986853" y="641321"/>
                    <a:pt x="4972995" y="636667"/>
                    <a:pt x="4996092" y="636667"/>
                  </a:cubicBezTo>
                  <a:cubicBezTo>
                    <a:pt x="4996092" y="632012"/>
                    <a:pt x="5000711" y="632012"/>
                    <a:pt x="5000711" y="627358"/>
                  </a:cubicBezTo>
                  <a:cubicBezTo>
                    <a:pt x="5005330" y="627358"/>
                    <a:pt x="5005330" y="632012"/>
                    <a:pt x="5009950" y="632012"/>
                  </a:cubicBezTo>
                  <a:cubicBezTo>
                    <a:pt x="5014569" y="627358"/>
                    <a:pt x="5019188" y="627358"/>
                    <a:pt x="5033046" y="627358"/>
                  </a:cubicBezTo>
                  <a:cubicBezTo>
                    <a:pt x="5093097" y="618049"/>
                    <a:pt x="5217819" y="604086"/>
                    <a:pt x="5254773" y="557542"/>
                  </a:cubicBezTo>
                  <a:cubicBezTo>
                    <a:pt x="5259393" y="557542"/>
                    <a:pt x="5259393" y="557542"/>
                    <a:pt x="5264012" y="557542"/>
                  </a:cubicBezTo>
                  <a:cubicBezTo>
                    <a:pt x="5264012" y="552888"/>
                    <a:pt x="5268631" y="548234"/>
                    <a:pt x="5273251" y="548234"/>
                  </a:cubicBezTo>
                  <a:cubicBezTo>
                    <a:pt x="5273251" y="538925"/>
                    <a:pt x="5273251" y="538925"/>
                    <a:pt x="5277870" y="534270"/>
                  </a:cubicBezTo>
                  <a:cubicBezTo>
                    <a:pt x="5277870" y="524962"/>
                    <a:pt x="5277870" y="510999"/>
                    <a:pt x="5273251" y="501690"/>
                  </a:cubicBezTo>
                  <a:cubicBezTo>
                    <a:pt x="5273251" y="487727"/>
                    <a:pt x="5264012" y="473764"/>
                    <a:pt x="5259393" y="464455"/>
                  </a:cubicBezTo>
                  <a:cubicBezTo>
                    <a:pt x="5254773" y="455146"/>
                    <a:pt x="5250154" y="455146"/>
                    <a:pt x="5245535" y="455146"/>
                  </a:cubicBezTo>
                  <a:cubicBezTo>
                    <a:pt x="5250154" y="450492"/>
                    <a:pt x="5250154" y="450492"/>
                    <a:pt x="5250154" y="445837"/>
                  </a:cubicBezTo>
                  <a:cubicBezTo>
                    <a:pt x="5245535" y="445837"/>
                    <a:pt x="5245535" y="445837"/>
                    <a:pt x="5245535" y="445837"/>
                  </a:cubicBezTo>
                  <a:cubicBezTo>
                    <a:pt x="5240915" y="441183"/>
                    <a:pt x="5236296" y="431874"/>
                    <a:pt x="5231677" y="427220"/>
                  </a:cubicBezTo>
                  <a:cubicBezTo>
                    <a:pt x="5222438" y="413257"/>
                    <a:pt x="5227058" y="403948"/>
                    <a:pt x="5222438" y="399294"/>
                  </a:cubicBezTo>
                  <a:cubicBezTo>
                    <a:pt x="5222438" y="385331"/>
                    <a:pt x="5222438" y="380676"/>
                    <a:pt x="5236296" y="376022"/>
                  </a:cubicBezTo>
                  <a:cubicBezTo>
                    <a:pt x="5245535" y="376022"/>
                    <a:pt x="5254773" y="376022"/>
                    <a:pt x="5264012" y="371367"/>
                  </a:cubicBezTo>
                  <a:cubicBezTo>
                    <a:pt x="5268631" y="371367"/>
                    <a:pt x="5273251" y="366713"/>
                    <a:pt x="5277870" y="366713"/>
                  </a:cubicBezTo>
                  <a:close/>
                  <a:moveTo>
                    <a:pt x="4701642" y="354536"/>
                  </a:moveTo>
                  <a:cubicBezTo>
                    <a:pt x="4703954" y="354536"/>
                    <a:pt x="4706265" y="355694"/>
                    <a:pt x="4710889" y="358010"/>
                  </a:cubicBezTo>
                  <a:cubicBezTo>
                    <a:pt x="4710889" y="358010"/>
                    <a:pt x="4710889" y="362642"/>
                    <a:pt x="4710889" y="362642"/>
                  </a:cubicBezTo>
                  <a:cubicBezTo>
                    <a:pt x="4715513" y="362642"/>
                    <a:pt x="4720136" y="367275"/>
                    <a:pt x="4724760" y="367275"/>
                  </a:cubicBezTo>
                  <a:cubicBezTo>
                    <a:pt x="4734007" y="422860"/>
                    <a:pt x="4715513" y="395068"/>
                    <a:pt x="4678525" y="450653"/>
                  </a:cubicBezTo>
                  <a:cubicBezTo>
                    <a:pt x="4673902" y="450653"/>
                    <a:pt x="4673902" y="455286"/>
                    <a:pt x="4669278" y="459918"/>
                  </a:cubicBezTo>
                  <a:cubicBezTo>
                    <a:pt x="4664655" y="459918"/>
                    <a:pt x="4664655" y="459918"/>
                    <a:pt x="4660031" y="464550"/>
                  </a:cubicBezTo>
                  <a:cubicBezTo>
                    <a:pt x="4641538" y="492343"/>
                    <a:pt x="4586056" y="534032"/>
                    <a:pt x="4553692" y="552561"/>
                  </a:cubicBezTo>
                  <a:cubicBezTo>
                    <a:pt x="4549069" y="557193"/>
                    <a:pt x="4544445" y="557193"/>
                    <a:pt x="4539822" y="561825"/>
                  </a:cubicBezTo>
                  <a:cubicBezTo>
                    <a:pt x="4558316" y="561825"/>
                    <a:pt x="4581433" y="561825"/>
                    <a:pt x="4599926" y="561825"/>
                  </a:cubicBezTo>
                  <a:cubicBezTo>
                    <a:pt x="4623044" y="561825"/>
                    <a:pt x="4623044" y="561825"/>
                    <a:pt x="4646161" y="566457"/>
                  </a:cubicBezTo>
                  <a:cubicBezTo>
                    <a:pt x="4660031" y="561825"/>
                    <a:pt x="4683149" y="561825"/>
                    <a:pt x="4701642" y="566457"/>
                  </a:cubicBezTo>
                  <a:cubicBezTo>
                    <a:pt x="4701642" y="566457"/>
                    <a:pt x="4701642" y="566457"/>
                    <a:pt x="4706266" y="566457"/>
                  </a:cubicBezTo>
                  <a:cubicBezTo>
                    <a:pt x="4720136" y="571090"/>
                    <a:pt x="4738630" y="561825"/>
                    <a:pt x="4752500" y="575722"/>
                  </a:cubicBezTo>
                  <a:cubicBezTo>
                    <a:pt x="4766371" y="580354"/>
                    <a:pt x="4775618" y="584986"/>
                    <a:pt x="4780241" y="598883"/>
                  </a:cubicBezTo>
                  <a:cubicBezTo>
                    <a:pt x="4784865" y="603515"/>
                    <a:pt x="4789488" y="608147"/>
                    <a:pt x="4789488" y="617411"/>
                  </a:cubicBezTo>
                  <a:cubicBezTo>
                    <a:pt x="4780241" y="626675"/>
                    <a:pt x="4770994" y="626675"/>
                    <a:pt x="4761747" y="631308"/>
                  </a:cubicBezTo>
                  <a:cubicBezTo>
                    <a:pt x="4752500" y="631308"/>
                    <a:pt x="4752500" y="640572"/>
                    <a:pt x="4743253" y="640572"/>
                  </a:cubicBezTo>
                  <a:cubicBezTo>
                    <a:pt x="4738630" y="640572"/>
                    <a:pt x="4738630" y="640572"/>
                    <a:pt x="4738630" y="640572"/>
                  </a:cubicBezTo>
                  <a:cubicBezTo>
                    <a:pt x="4724760" y="631308"/>
                    <a:pt x="4706266" y="635940"/>
                    <a:pt x="4697019" y="626675"/>
                  </a:cubicBezTo>
                  <a:cubicBezTo>
                    <a:pt x="4678525" y="622043"/>
                    <a:pt x="4664655" y="622043"/>
                    <a:pt x="4646161" y="617411"/>
                  </a:cubicBezTo>
                  <a:cubicBezTo>
                    <a:pt x="4641538" y="612779"/>
                    <a:pt x="4636914" y="612779"/>
                    <a:pt x="4636914" y="608147"/>
                  </a:cubicBezTo>
                  <a:cubicBezTo>
                    <a:pt x="4618420" y="598883"/>
                    <a:pt x="4586056" y="598883"/>
                    <a:pt x="4567563" y="594250"/>
                  </a:cubicBezTo>
                  <a:cubicBezTo>
                    <a:pt x="4544445" y="594250"/>
                    <a:pt x="4544445" y="594250"/>
                    <a:pt x="4516705" y="598883"/>
                  </a:cubicBezTo>
                  <a:cubicBezTo>
                    <a:pt x="4493587" y="603515"/>
                    <a:pt x="4470470" y="603515"/>
                    <a:pt x="4451976" y="612779"/>
                  </a:cubicBezTo>
                  <a:cubicBezTo>
                    <a:pt x="4447353" y="612779"/>
                    <a:pt x="4438106" y="612779"/>
                    <a:pt x="4438106" y="617411"/>
                  </a:cubicBezTo>
                  <a:cubicBezTo>
                    <a:pt x="4438106" y="617411"/>
                    <a:pt x="4433482" y="617411"/>
                    <a:pt x="4433482" y="622043"/>
                  </a:cubicBezTo>
                  <a:cubicBezTo>
                    <a:pt x="4433482" y="617411"/>
                    <a:pt x="4433482" y="617411"/>
                    <a:pt x="4433482" y="617411"/>
                  </a:cubicBezTo>
                  <a:cubicBezTo>
                    <a:pt x="4424235" y="617411"/>
                    <a:pt x="4414989" y="622043"/>
                    <a:pt x="4410365" y="626675"/>
                  </a:cubicBezTo>
                  <a:lnTo>
                    <a:pt x="4409704" y="626745"/>
                  </a:lnTo>
                  <a:lnTo>
                    <a:pt x="4399384" y="627833"/>
                  </a:lnTo>
                  <a:cubicBezTo>
                    <a:pt x="4396495" y="628991"/>
                    <a:pt x="4394183" y="631308"/>
                    <a:pt x="4391871" y="635940"/>
                  </a:cubicBezTo>
                  <a:cubicBezTo>
                    <a:pt x="4387248" y="635940"/>
                    <a:pt x="4387248" y="635940"/>
                    <a:pt x="4387248" y="635940"/>
                  </a:cubicBezTo>
                  <a:cubicBezTo>
                    <a:pt x="4378001" y="635940"/>
                    <a:pt x="4368754" y="640572"/>
                    <a:pt x="4364131" y="645204"/>
                  </a:cubicBezTo>
                  <a:cubicBezTo>
                    <a:pt x="4364131" y="649836"/>
                    <a:pt x="4364131" y="649836"/>
                    <a:pt x="4364131" y="649836"/>
                  </a:cubicBezTo>
                  <a:cubicBezTo>
                    <a:pt x="4359507" y="654468"/>
                    <a:pt x="4359507" y="649836"/>
                    <a:pt x="4359507" y="649836"/>
                  </a:cubicBezTo>
                  <a:cubicBezTo>
                    <a:pt x="4354884" y="654468"/>
                    <a:pt x="4350260" y="654468"/>
                    <a:pt x="4350260" y="654468"/>
                  </a:cubicBezTo>
                  <a:cubicBezTo>
                    <a:pt x="4341013" y="654468"/>
                    <a:pt x="4331766" y="663733"/>
                    <a:pt x="4327143" y="663733"/>
                  </a:cubicBezTo>
                  <a:cubicBezTo>
                    <a:pt x="4327143" y="668365"/>
                    <a:pt x="4322520" y="672997"/>
                    <a:pt x="4317896" y="672997"/>
                  </a:cubicBezTo>
                  <a:cubicBezTo>
                    <a:pt x="4317896" y="677629"/>
                    <a:pt x="4317896" y="677629"/>
                    <a:pt x="4317896" y="677629"/>
                  </a:cubicBezTo>
                  <a:cubicBezTo>
                    <a:pt x="4317896" y="677629"/>
                    <a:pt x="4317896" y="677629"/>
                    <a:pt x="4313273" y="677629"/>
                  </a:cubicBezTo>
                  <a:cubicBezTo>
                    <a:pt x="4313273" y="682261"/>
                    <a:pt x="4313273" y="682261"/>
                    <a:pt x="4304026" y="686894"/>
                  </a:cubicBezTo>
                  <a:cubicBezTo>
                    <a:pt x="4299402" y="691526"/>
                    <a:pt x="4290155" y="696158"/>
                    <a:pt x="4280908" y="705422"/>
                  </a:cubicBezTo>
                  <a:cubicBezTo>
                    <a:pt x="4271662" y="710054"/>
                    <a:pt x="4271662" y="719319"/>
                    <a:pt x="4262415" y="728583"/>
                  </a:cubicBezTo>
                  <a:cubicBezTo>
                    <a:pt x="4253168" y="733215"/>
                    <a:pt x="4243921" y="751744"/>
                    <a:pt x="4230050" y="751744"/>
                  </a:cubicBezTo>
                  <a:cubicBezTo>
                    <a:pt x="4230050" y="747112"/>
                    <a:pt x="4230050" y="747112"/>
                    <a:pt x="4230050" y="737847"/>
                  </a:cubicBezTo>
                  <a:cubicBezTo>
                    <a:pt x="4225427" y="737847"/>
                    <a:pt x="4220804" y="737847"/>
                    <a:pt x="4216180" y="742479"/>
                  </a:cubicBezTo>
                  <a:cubicBezTo>
                    <a:pt x="4211557" y="742479"/>
                    <a:pt x="4211557" y="747112"/>
                    <a:pt x="4206933" y="747112"/>
                  </a:cubicBezTo>
                  <a:cubicBezTo>
                    <a:pt x="4202310" y="737847"/>
                    <a:pt x="4202310" y="733215"/>
                    <a:pt x="4206933" y="728583"/>
                  </a:cubicBezTo>
                  <a:cubicBezTo>
                    <a:pt x="4206933" y="723951"/>
                    <a:pt x="4206933" y="723951"/>
                    <a:pt x="4206933" y="723951"/>
                  </a:cubicBezTo>
                  <a:cubicBezTo>
                    <a:pt x="4202310" y="728583"/>
                    <a:pt x="4202310" y="733215"/>
                    <a:pt x="4197686" y="737847"/>
                  </a:cubicBezTo>
                  <a:cubicBezTo>
                    <a:pt x="4197686" y="737847"/>
                    <a:pt x="4197686" y="737847"/>
                    <a:pt x="4193063" y="737847"/>
                  </a:cubicBezTo>
                  <a:cubicBezTo>
                    <a:pt x="4193063" y="737847"/>
                    <a:pt x="4193063" y="742479"/>
                    <a:pt x="4193063" y="742479"/>
                  </a:cubicBezTo>
                  <a:cubicBezTo>
                    <a:pt x="4188439" y="747112"/>
                    <a:pt x="4188439" y="747112"/>
                    <a:pt x="4183816" y="756376"/>
                  </a:cubicBezTo>
                  <a:cubicBezTo>
                    <a:pt x="4183816" y="761008"/>
                    <a:pt x="4174569" y="779537"/>
                    <a:pt x="4169946" y="779537"/>
                  </a:cubicBezTo>
                  <a:cubicBezTo>
                    <a:pt x="4165322" y="784169"/>
                    <a:pt x="4165322" y="788801"/>
                    <a:pt x="4165322" y="793433"/>
                  </a:cubicBezTo>
                  <a:cubicBezTo>
                    <a:pt x="4160699" y="793433"/>
                    <a:pt x="4160699" y="793433"/>
                    <a:pt x="4156075" y="793433"/>
                  </a:cubicBezTo>
                  <a:lnTo>
                    <a:pt x="4160512" y="784543"/>
                  </a:lnTo>
                  <a:lnTo>
                    <a:pt x="4160520" y="784527"/>
                  </a:lnTo>
                  <a:lnTo>
                    <a:pt x="4163011" y="779537"/>
                  </a:lnTo>
                  <a:lnTo>
                    <a:pt x="4165322" y="779537"/>
                  </a:lnTo>
                  <a:lnTo>
                    <a:pt x="4165322" y="777122"/>
                  </a:lnTo>
                  <a:lnTo>
                    <a:pt x="4164965" y="776765"/>
                  </a:lnTo>
                  <a:lnTo>
                    <a:pt x="4165322" y="776408"/>
                  </a:lnTo>
                  <a:lnTo>
                    <a:pt x="4165322" y="774905"/>
                  </a:lnTo>
                  <a:lnTo>
                    <a:pt x="4163011" y="779537"/>
                  </a:lnTo>
                  <a:lnTo>
                    <a:pt x="4160699" y="779537"/>
                  </a:lnTo>
                  <a:cubicBezTo>
                    <a:pt x="4165322" y="774905"/>
                    <a:pt x="4165322" y="770272"/>
                    <a:pt x="4165322" y="770272"/>
                  </a:cubicBezTo>
                  <a:cubicBezTo>
                    <a:pt x="4165322" y="770272"/>
                    <a:pt x="4169946" y="770272"/>
                    <a:pt x="4169946" y="774905"/>
                  </a:cubicBezTo>
                  <a:cubicBezTo>
                    <a:pt x="4169946" y="770272"/>
                    <a:pt x="4169946" y="765640"/>
                    <a:pt x="4174569" y="765640"/>
                  </a:cubicBezTo>
                  <a:cubicBezTo>
                    <a:pt x="4169946" y="765640"/>
                    <a:pt x="4169946" y="761008"/>
                    <a:pt x="4169946" y="761008"/>
                  </a:cubicBezTo>
                  <a:cubicBezTo>
                    <a:pt x="4169946" y="761008"/>
                    <a:pt x="4169946" y="761008"/>
                    <a:pt x="4174569" y="761008"/>
                  </a:cubicBezTo>
                  <a:cubicBezTo>
                    <a:pt x="4174569" y="761008"/>
                    <a:pt x="4174569" y="761008"/>
                    <a:pt x="4179193" y="756376"/>
                  </a:cubicBezTo>
                  <a:cubicBezTo>
                    <a:pt x="4179193" y="756376"/>
                    <a:pt x="4179193" y="751744"/>
                    <a:pt x="4179193" y="751744"/>
                  </a:cubicBezTo>
                  <a:cubicBezTo>
                    <a:pt x="4179193" y="747112"/>
                    <a:pt x="4179193" y="747112"/>
                    <a:pt x="4179193" y="747112"/>
                  </a:cubicBezTo>
                  <a:cubicBezTo>
                    <a:pt x="4183816" y="747112"/>
                    <a:pt x="4183816" y="747112"/>
                    <a:pt x="4183816" y="747112"/>
                  </a:cubicBezTo>
                  <a:cubicBezTo>
                    <a:pt x="4183816" y="747112"/>
                    <a:pt x="4183816" y="742479"/>
                    <a:pt x="4183816" y="742479"/>
                  </a:cubicBezTo>
                  <a:cubicBezTo>
                    <a:pt x="4188439" y="742479"/>
                    <a:pt x="4188439" y="742479"/>
                    <a:pt x="4188439" y="742479"/>
                  </a:cubicBezTo>
                  <a:cubicBezTo>
                    <a:pt x="4188439" y="737847"/>
                    <a:pt x="4188439" y="737847"/>
                    <a:pt x="4193063" y="733215"/>
                  </a:cubicBezTo>
                  <a:cubicBezTo>
                    <a:pt x="4188439" y="733215"/>
                    <a:pt x="4188439" y="733215"/>
                    <a:pt x="4188439" y="733215"/>
                  </a:cubicBezTo>
                  <a:cubicBezTo>
                    <a:pt x="4193063" y="723951"/>
                    <a:pt x="4202310" y="714686"/>
                    <a:pt x="4202310" y="705422"/>
                  </a:cubicBezTo>
                  <a:cubicBezTo>
                    <a:pt x="4193063" y="705422"/>
                    <a:pt x="4188439" y="723951"/>
                    <a:pt x="4183816" y="728583"/>
                  </a:cubicBezTo>
                  <a:cubicBezTo>
                    <a:pt x="4183816" y="723951"/>
                    <a:pt x="4183816" y="719319"/>
                    <a:pt x="4183816" y="714686"/>
                  </a:cubicBezTo>
                  <a:cubicBezTo>
                    <a:pt x="4193063" y="710054"/>
                    <a:pt x="4202310" y="696158"/>
                    <a:pt x="4202310" y="691526"/>
                  </a:cubicBezTo>
                  <a:cubicBezTo>
                    <a:pt x="4211557" y="682261"/>
                    <a:pt x="4220804" y="672997"/>
                    <a:pt x="4225427" y="668365"/>
                  </a:cubicBezTo>
                  <a:cubicBezTo>
                    <a:pt x="4239297" y="645204"/>
                    <a:pt x="4257791" y="626675"/>
                    <a:pt x="4271662" y="608147"/>
                  </a:cubicBezTo>
                  <a:cubicBezTo>
                    <a:pt x="4299402" y="566457"/>
                    <a:pt x="4331766" y="529400"/>
                    <a:pt x="4368754" y="496975"/>
                  </a:cubicBezTo>
                  <a:cubicBezTo>
                    <a:pt x="4378001" y="492343"/>
                    <a:pt x="4382624" y="483079"/>
                    <a:pt x="4387248" y="483079"/>
                  </a:cubicBezTo>
                  <a:cubicBezTo>
                    <a:pt x="4396495" y="478446"/>
                    <a:pt x="4419612" y="459918"/>
                    <a:pt x="4428859" y="459918"/>
                  </a:cubicBezTo>
                  <a:cubicBezTo>
                    <a:pt x="4428859" y="450653"/>
                    <a:pt x="4456600" y="441389"/>
                    <a:pt x="4465847" y="436757"/>
                  </a:cubicBezTo>
                  <a:cubicBezTo>
                    <a:pt x="4493587" y="418228"/>
                    <a:pt x="4525951" y="408964"/>
                    <a:pt x="4558316" y="395068"/>
                  </a:cubicBezTo>
                  <a:cubicBezTo>
                    <a:pt x="4567563" y="390435"/>
                    <a:pt x="4581433" y="385803"/>
                    <a:pt x="4586056" y="381171"/>
                  </a:cubicBezTo>
                  <a:cubicBezTo>
                    <a:pt x="4595303" y="381171"/>
                    <a:pt x="4609173" y="371907"/>
                    <a:pt x="4618420" y="371907"/>
                  </a:cubicBezTo>
                  <a:cubicBezTo>
                    <a:pt x="4636914" y="367275"/>
                    <a:pt x="4655408" y="362642"/>
                    <a:pt x="4678525" y="358010"/>
                  </a:cubicBezTo>
                  <a:cubicBezTo>
                    <a:pt x="4683149" y="358010"/>
                    <a:pt x="4683149" y="353378"/>
                    <a:pt x="4692395" y="358010"/>
                  </a:cubicBezTo>
                  <a:cubicBezTo>
                    <a:pt x="4697019" y="355694"/>
                    <a:pt x="4699330" y="354536"/>
                    <a:pt x="4701642" y="354536"/>
                  </a:cubicBezTo>
                  <a:close/>
                  <a:moveTo>
                    <a:pt x="3094404" y="348657"/>
                  </a:moveTo>
                  <a:cubicBezTo>
                    <a:pt x="3094404" y="348657"/>
                    <a:pt x="3094404" y="348657"/>
                    <a:pt x="3094404" y="353296"/>
                  </a:cubicBezTo>
                  <a:cubicBezTo>
                    <a:pt x="3094404" y="353296"/>
                    <a:pt x="3094404" y="353296"/>
                    <a:pt x="3089788" y="353296"/>
                  </a:cubicBezTo>
                  <a:cubicBezTo>
                    <a:pt x="3089788" y="353296"/>
                    <a:pt x="3089788" y="353296"/>
                    <a:pt x="3089788" y="357935"/>
                  </a:cubicBezTo>
                  <a:cubicBezTo>
                    <a:pt x="3089788" y="357935"/>
                    <a:pt x="3089788" y="357935"/>
                    <a:pt x="3085172" y="357935"/>
                  </a:cubicBezTo>
                  <a:cubicBezTo>
                    <a:pt x="3085172" y="357935"/>
                    <a:pt x="3080556" y="357935"/>
                    <a:pt x="3080556" y="357935"/>
                  </a:cubicBezTo>
                  <a:cubicBezTo>
                    <a:pt x="3080556" y="357935"/>
                    <a:pt x="3080556" y="362574"/>
                    <a:pt x="3080556" y="362574"/>
                  </a:cubicBezTo>
                  <a:cubicBezTo>
                    <a:pt x="3080556" y="362574"/>
                    <a:pt x="3080556" y="362574"/>
                    <a:pt x="3075940" y="362574"/>
                  </a:cubicBezTo>
                  <a:cubicBezTo>
                    <a:pt x="3075940" y="367212"/>
                    <a:pt x="3075940" y="367212"/>
                    <a:pt x="3075940" y="367212"/>
                  </a:cubicBezTo>
                  <a:cubicBezTo>
                    <a:pt x="3075940" y="367212"/>
                    <a:pt x="3075940" y="367212"/>
                    <a:pt x="3071324" y="367212"/>
                  </a:cubicBezTo>
                  <a:cubicBezTo>
                    <a:pt x="3071324" y="367212"/>
                    <a:pt x="3071324" y="367212"/>
                    <a:pt x="3071324" y="371851"/>
                  </a:cubicBezTo>
                  <a:cubicBezTo>
                    <a:pt x="3066709" y="371851"/>
                    <a:pt x="3066709" y="371851"/>
                    <a:pt x="3066709" y="371851"/>
                  </a:cubicBezTo>
                  <a:cubicBezTo>
                    <a:pt x="3066709" y="371851"/>
                    <a:pt x="3066709" y="371851"/>
                    <a:pt x="3062093" y="371851"/>
                  </a:cubicBezTo>
                  <a:cubicBezTo>
                    <a:pt x="3062093" y="371851"/>
                    <a:pt x="3062093" y="371851"/>
                    <a:pt x="3062093" y="376490"/>
                  </a:cubicBezTo>
                  <a:cubicBezTo>
                    <a:pt x="3062093" y="376490"/>
                    <a:pt x="3062093" y="376490"/>
                    <a:pt x="3057477" y="376490"/>
                  </a:cubicBezTo>
                  <a:cubicBezTo>
                    <a:pt x="3057477" y="376490"/>
                    <a:pt x="3057477" y="376490"/>
                    <a:pt x="3057477" y="381128"/>
                  </a:cubicBezTo>
                  <a:cubicBezTo>
                    <a:pt x="3057477" y="381128"/>
                    <a:pt x="3057477" y="381128"/>
                    <a:pt x="3052861" y="381128"/>
                  </a:cubicBezTo>
                  <a:cubicBezTo>
                    <a:pt x="3052861" y="381128"/>
                    <a:pt x="3052861" y="381128"/>
                    <a:pt x="3052861" y="385767"/>
                  </a:cubicBezTo>
                  <a:cubicBezTo>
                    <a:pt x="3052861" y="385767"/>
                    <a:pt x="3052861" y="385767"/>
                    <a:pt x="3048245" y="385767"/>
                  </a:cubicBezTo>
                  <a:cubicBezTo>
                    <a:pt x="3048245" y="385767"/>
                    <a:pt x="3048245" y="385767"/>
                    <a:pt x="3043629" y="385767"/>
                  </a:cubicBezTo>
                  <a:cubicBezTo>
                    <a:pt x="3043629" y="385767"/>
                    <a:pt x="3043629" y="385767"/>
                    <a:pt x="3043629" y="390406"/>
                  </a:cubicBezTo>
                  <a:cubicBezTo>
                    <a:pt x="3043629" y="390406"/>
                    <a:pt x="3043629" y="390406"/>
                    <a:pt x="3039013" y="390406"/>
                  </a:cubicBezTo>
                  <a:cubicBezTo>
                    <a:pt x="3039013" y="390406"/>
                    <a:pt x="3039013" y="390406"/>
                    <a:pt x="3039013" y="395045"/>
                  </a:cubicBezTo>
                  <a:cubicBezTo>
                    <a:pt x="3039013" y="395045"/>
                    <a:pt x="3039013" y="395045"/>
                    <a:pt x="3034397" y="395045"/>
                  </a:cubicBezTo>
                  <a:cubicBezTo>
                    <a:pt x="3034397" y="395045"/>
                    <a:pt x="3034397" y="395045"/>
                    <a:pt x="3029781" y="395045"/>
                  </a:cubicBezTo>
                  <a:cubicBezTo>
                    <a:pt x="3029781" y="395045"/>
                    <a:pt x="3029781" y="395045"/>
                    <a:pt x="3029781" y="399683"/>
                  </a:cubicBezTo>
                  <a:cubicBezTo>
                    <a:pt x="3025165" y="399683"/>
                    <a:pt x="3025165" y="399683"/>
                    <a:pt x="3025165" y="399683"/>
                  </a:cubicBezTo>
                  <a:cubicBezTo>
                    <a:pt x="3025165" y="399683"/>
                    <a:pt x="3025165" y="399683"/>
                    <a:pt x="3025165" y="404322"/>
                  </a:cubicBezTo>
                  <a:cubicBezTo>
                    <a:pt x="3020549" y="404322"/>
                    <a:pt x="3020549" y="404322"/>
                    <a:pt x="3020549" y="404322"/>
                  </a:cubicBezTo>
                  <a:cubicBezTo>
                    <a:pt x="3020549" y="408961"/>
                    <a:pt x="3020549" y="408961"/>
                    <a:pt x="3020549" y="408961"/>
                  </a:cubicBezTo>
                  <a:cubicBezTo>
                    <a:pt x="3015933" y="408961"/>
                    <a:pt x="3015933" y="408961"/>
                    <a:pt x="3015933" y="408961"/>
                  </a:cubicBezTo>
                  <a:cubicBezTo>
                    <a:pt x="3015933" y="408961"/>
                    <a:pt x="3015933" y="408961"/>
                    <a:pt x="3011317" y="408961"/>
                  </a:cubicBezTo>
                  <a:cubicBezTo>
                    <a:pt x="3011317" y="408961"/>
                    <a:pt x="3011317" y="408961"/>
                    <a:pt x="3011317" y="413599"/>
                  </a:cubicBezTo>
                  <a:cubicBezTo>
                    <a:pt x="3006701" y="413599"/>
                    <a:pt x="3006701" y="413599"/>
                    <a:pt x="3006701" y="413599"/>
                  </a:cubicBezTo>
                  <a:cubicBezTo>
                    <a:pt x="3006701" y="413599"/>
                    <a:pt x="3006701" y="413599"/>
                    <a:pt x="3006701" y="418238"/>
                  </a:cubicBezTo>
                  <a:cubicBezTo>
                    <a:pt x="3002085" y="418238"/>
                    <a:pt x="3002085" y="418238"/>
                    <a:pt x="3002085" y="418238"/>
                  </a:cubicBezTo>
                  <a:cubicBezTo>
                    <a:pt x="3002085" y="418238"/>
                    <a:pt x="3002085" y="418238"/>
                    <a:pt x="3002085" y="422877"/>
                  </a:cubicBezTo>
                  <a:cubicBezTo>
                    <a:pt x="3002085" y="422877"/>
                    <a:pt x="3002085" y="422877"/>
                    <a:pt x="2997469" y="422877"/>
                  </a:cubicBezTo>
                  <a:cubicBezTo>
                    <a:pt x="2997469" y="422877"/>
                    <a:pt x="2997469" y="422877"/>
                    <a:pt x="2997469" y="427515"/>
                  </a:cubicBezTo>
                  <a:cubicBezTo>
                    <a:pt x="2997469" y="427515"/>
                    <a:pt x="2992853" y="427515"/>
                    <a:pt x="2992853" y="427515"/>
                  </a:cubicBezTo>
                  <a:cubicBezTo>
                    <a:pt x="2988237" y="427515"/>
                    <a:pt x="2988237" y="427515"/>
                    <a:pt x="2988237" y="427515"/>
                  </a:cubicBezTo>
                  <a:cubicBezTo>
                    <a:pt x="2988237" y="427515"/>
                    <a:pt x="2988237" y="427515"/>
                    <a:pt x="2988237" y="432154"/>
                  </a:cubicBezTo>
                  <a:cubicBezTo>
                    <a:pt x="2988237" y="432154"/>
                    <a:pt x="2983621" y="432154"/>
                    <a:pt x="2983621" y="432154"/>
                  </a:cubicBezTo>
                  <a:cubicBezTo>
                    <a:pt x="2983621" y="432154"/>
                    <a:pt x="2983621" y="432154"/>
                    <a:pt x="2983621" y="436793"/>
                  </a:cubicBezTo>
                  <a:cubicBezTo>
                    <a:pt x="2983621" y="436793"/>
                    <a:pt x="2983621" y="436793"/>
                    <a:pt x="2979005" y="436793"/>
                  </a:cubicBezTo>
                  <a:cubicBezTo>
                    <a:pt x="2979005" y="441432"/>
                    <a:pt x="2979005" y="441432"/>
                    <a:pt x="2979005" y="441432"/>
                  </a:cubicBezTo>
                  <a:cubicBezTo>
                    <a:pt x="2974389" y="441432"/>
                    <a:pt x="2974389" y="441432"/>
                    <a:pt x="2974389" y="441432"/>
                  </a:cubicBezTo>
                  <a:cubicBezTo>
                    <a:pt x="2974389" y="441432"/>
                    <a:pt x="2974389" y="441432"/>
                    <a:pt x="2974389" y="446070"/>
                  </a:cubicBezTo>
                  <a:cubicBezTo>
                    <a:pt x="2974389" y="446070"/>
                    <a:pt x="2974389" y="446070"/>
                    <a:pt x="2969773" y="446070"/>
                  </a:cubicBezTo>
                  <a:cubicBezTo>
                    <a:pt x="2969773" y="446070"/>
                    <a:pt x="2969773" y="446070"/>
                    <a:pt x="2969773" y="450709"/>
                  </a:cubicBezTo>
                  <a:cubicBezTo>
                    <a:pt x="2965157" y="450709"/>
                    <a:pt x="2965157" y="450709"/>
                    <a:pt x="2965157" y="450709"/>
                  </a:cubicBezTo>
                  <a:cubicBezTo>
                    <a:pt x="2965157" y="450709"/>
                    <a:pt x="2965157" y="450709"/>
                    <a:pt x="2965157" y="455348"/>
                  </a:cubicBezTo>
                  <a:cubicBezTo>
                    <a:pt x="2965157" y="455348"/>
                    <a:pt x="2965157" y="455348"/>
                    <a:pt x="2965157" y="459986"/>
                  </a:cubicBezTo>
                  <a:cubicBezTo>
                    <a:pt x="2960541" y="459986"/>
                    <a:pt x="2960541" y="459986"/>
                    <a:pt x="2960541" y="459986"/>
                  </a:cubicBezTo>
                  <a:cubicBezTo>
                    <a:pt x="2960541" y="459986"/>
                    <a:pt x="2960541" y="459986"/>
                    <a:pt x="2960541" y="464625"/>
                  </a:cubicBezTo>
                  <a:cubicBezTo>
                    <a:pt x="2960541" y="464625"/>
                    <a:pt x="2960541" y="464625"/>
                    <a:pt x="2955925" y="464625"/>
                  </a:cubicBezTo>
                  <a:cubicBezTo>
                    <a:pt x="2955925" y="464625"/>
                    <a:pt x="2955925" y="464625"/>
                    <a:pt x="2955925" y="469264"/>
                  </a:cubicBezTo>
                  <a:cubicBezTo>
                    <a:pt x="2951309" y="469264"/>
                    <a:pt x="2951309" y="469264"/>
                    <a:pt x="2951309" y="469264"/>
                  </a:cubicBezTo>
                  <a:cubicBezTo>
                    <a:pt x="2951309" y="469264"/>
                    <a:pt x="2951309" y="469264"/>
                    <a:pt x="2951309" y="473903"/>
                  </a:cubicBezTo>
                  <a:cubicBezTo>
                    <a:pt x="2951309" y="473903"/>
                    <a:pt x="2951309" y="473903"/>
                    <a:pt x="2946693" y="473903"/>
                  </a:cubicBezTo>
                  <a:cubicBezTo>
                    <a:pt x="2946693" y="473903"/>
                    <a:pt x="2946693" y="473903"/>
                    <a:pt x="2946693" y="478541"/>
                  </a:cubicBezTo>
                  <a:cubicBezTo>
                    <a:pt x="2946693" y="478541"/>
                    <a:pt x="2946693" y="478541"/>
                    <a:pt x="2946693" y="483180"/>
                  </a:cubicBezTo>
                  <a:cubicBezTo>
                    <a:pt x="2946693" y="483180"/>
                    <a:pt x="2946693" y="483180"/>
                    <a:pt x="2942078" y="483180"/>
                  </a:cubicBezTo>
                  <a:cubicBezTo>
                    <a:pt x="2942078" y="487819"/>
                    <a:pt x="2942078" y="487819"/>
                    <a:pt x="2942078" y="487819"/>
                  </a:cubicBezTo>
                  <a:cubicBezTo>
                    <a:pt x="2942078" y="487819"/>
                    <a:pt x="2942078" y="487819"/>
                    <a:pt x="2937462" y="487819"/>
                  </a:cubicBezTo>
                  <a:cubicBezTo>
                    <a:pt x="2937462" y="487819"/>
                    <a:pt x="2937462" y="487819"/>
                    <a:pt x="2937462" y="492457"/>
                  </a:cubicBezTo>
                  <a:cubicBezTo>
                    <a:pt x="2937462" y="497096"/>
                    <a:pt x="2937462" y="497096"/>
                    <a:pt x="2937462" y="497096"/>
                  </a:cubicBezTo>
                  <a:cubicBezTo>
                    <a:pt x="2937462" y="497096"/>
                    <a:pt x="2937462" y="497096"/>
                    <a:pt x="2932846" y="497096"/>
                  </a:cubicBezTo>
                  <a:cubicBezTo>
                    <a:pt x="2932846" y="497096"/>
                    <a:pt x="2932846" y="497096"/>
                    <a:pt x="2932846" y="501735"/>
                  </a:cubicBezTo>
                  <a:cubicBezTo>
                    <a:pt x="2928230" y="501735"/>
                    <a:pt x="2928230" y="501735"/>
                    <a:pt x="2928230" y="501735"/>
                  </a:cubicBezTo>
                  <a:cubicBezTo>
                    <a:pt x="2928230" y="501735"/>
                    <a:pt x="2928230" y="506373"/>
                    <a:pt x="2928230" y="506373"/>
                  </a:cubicBezTo>
                  <a:cubicBezTo>
                    <a:pt x="2928230" y="506373"/>
                    <a:pt x="2928230" y="506373"/>
                    <a:pt x="2923614" y="506373"/>
                  </a:cubicBezTo>
                  <a:cubicBezTo>
                    <a:pt x="2923614" y="506373"/>
                    <a:pt x="2923614" y="506373"/>
                    <a:pt x="2923614" y="511012"/>
                  </a:cubicBezTo>
                  <a:cubicBezTo>
                    <a:pt x="2923614" y="511012"/>
                    <a:pt x="2923614" y="515651"/>
                    <a:pt x="2923614" y="515651"/>
                  </a:cubicBezTo>
                  <a:cubicBezTo>
                    <a:pt x="2923614" y="515651"/>
                    <a:pt x="2923614" y="515651"/>
                    <a:pt x="2918998" y="515651"/>
                  </a:cubicBezTo>
                  <a:cubicBezTo>
                    <a:pt x="2918998" y="515651"/>
                    <a:pt x="2918998" y="515651"/>
                    <a:pt x="2918998" y="520290"/>
                  </a:cubicBezTo>
                  <a:cubicBezTo>
                    <a:pt x="2918998" y="520290"/>
                    <a:pt x="2918998" y="520290"/>
                    <a:pt x="2914382" y="520290"/>
                  </a:cubicBezTo>
                  <a:cubicBezTo>
                    <a:pt x="2914382" y="520290"/>
                    <a:pt x="2914382" y="520290"/>
                    <a:pt x="2914382" y="524928"/>
                  </a:cubicBezTo>
                  <a:cubicBezTo>
                    <a:pt x="2914382" y="524928"/>
                    <a:pt x="2914382" y="524928"/>
                    <a:pt x="2914382" y="529567"/>
                  </a:cubicBezTo>
                  <a:cubicBezTo>
                    <a:pt x="2914382" y="529567"/>
                    <a:pt x="2914382" y="529567"/>
                    <a:pt x="2914382" y="534206"/>
                  </a:cubicBezTo>
                  <a:cubicBezTo>
                    <a:pt x="2909766" y="534206"/>
                    <a:pt x="2909766" y="534206"/>
                    <a:pt x="2909766" y="534206"/>
                  </a:cubicBezTo>
                  <a:cubicBezTo>
                    <a:pt x="2909766" y="534206"/>
                    <a:pt x="2909766" y="534206"/>
                    <a:pt x="2909766" y="538844"/>
                  </a:cubicBezTo>
                  <a:cubicBezTo>
                    <a:pt x="2905150" y="538844"/>
                    <a:pt x="2905150" y="538844"/>
                    <a:pt x="2905150" y="538844"/>
                  </a:cubicBezTo>
                  <a:cubicBezTo>
                    <a:pt x="2905150" y="538844"/>
                    <a:pt x="2905150" y="538844"/>
                    <a:pt x="2905150" y="543483"/>
                  </a:cubicBezTo>
                  <a:cubicBezTo>
                    <a:pt x="2905150" y="548122"/>
                    <a:pt x="2905150" y="548122"/>
                    <a:pt x="2905150" y="548122"/>
                  </a:cubicBezTo>
                  <a:cubicBezTo>
                    <a:pt x="2905150" y="548122"/>
                    <a:pt x="2905150" y="548122"/>
                    <a:pt x="2900534" y="548122"/>
                  </a:cubicBezTo>
                  <a:cubicBezTo>
                    <a:pt x="2900534" y="552761"/>
                    <a:pt x="2900534" y="552761"/>
                    <a:pt x="2900534" y="552761"/>
                  </a:cubicBezTo>
                  <a:cubicBezTo>
                    <a:pt x="2900534" y="552761"/>
                    <a:pt x="2900534" y="552761"/>
                    <a:pt x="2900534" y="557399"/>
                  </a:cubicBezTo>
                  <a:cubicBezTo>
                    <a:pt x="2900534" y="557399"/>
                    <a:pt x="2900534" y="557399"/>
                    <a:pt x="2900534" y="562038"/>
                  </a:cubicBezTo>
                  <a:cubicBezTo>
                    <a:pt x="2895918" y="562038"/>
                    <a:pt x="2895918" y="562038"/>
                    <a:pt x="2895918" y="562038"/>
                  </a:cubicBezTo>
                  <a:cubicBezTo>
                    <a:pt x="2895918" y="562038"/>
                    <a:pt x="2895918" y="562038"/>
                    <a:pt x="2895918" y="566677"/>
                  </a:cubicBezTo>
                  <a:cubicBezTo>
                    <a:pt x="2895918" y="566677"/>
                    <a:pt x="2895918" y="566677"/>
                    <a:pt x="2895918" y="571315"/>
                  </a:cubicBezTo>
                  <a:cubicBezTo>
                    <a:pt x="2895918" y="571315"/>
                    <a:pt x="2895918" y="571315"/>
                    <a:pt x="2891302" y="571315"/>
                  </a:cubicBezTo>
                  <a:cubicBezTo>
                    <a:pt x="2891302" y="571315"/>
                    <a:pt x="2891302" y="571315"/>
                    <a:pt x="2891302" y="575954"/>
                  </a:cubicBezTo>
                  <a:cubicBezTo>
                    <a:pt x="2891302" y="575954"/>
                    <a:pt x="2891302" y="575954"/>
                    <a:pt x="2891302" y="580593"/>
                  </a:cubicBezTo>
                  <a:cubicBezTo>
                    <a:pt x="2891302" y="580593"/>
                    <a:pt x="2891302" y="580593"/>
                    <a:pt x="2891302" y="585231"/>
                  </a:cubicBezTo>
                  <a:cubicBezTo>
                    <a:pt x="2895918" y="585231"/>
                    <a:pt x="2895918" y="585231"/>
                    <a:pt x="2895918" y="585231"/>
                  </a:cubicBezTo>
                  <a:cubicBezTo>
                    <a:pt x="2895918" y="585231"/>
                    <a:pt x="2895918" y="585231"/>
                    <a:pt x="2895918" y="589870"/>
                  </a:cubicBezTo>
                  <a:cubicBezTo>
                    <a:pt x="2895918" y="589870"/>
                    <a:pt x="2895918" y="589870"/>
                    <a:pt x="2895918" y="594509"/>
                  </a:cubicBezTo>
                  <a:cubicBezTo>
                    <a:pt x="2895918" y="594509"/>
                    <a:pt x="2895918" y="594509"/>
                    <a:pt x="2891302" y="594509"/>
                  </a:cubicBezTo>
                  <a:cubicBezTo>
                    <a:pt x="2891302" y="599148"/>
                    <a:pt x="2891302" y="599148"/>
                    <a:pt x="2891302" y="603786"/>
                  </a:cubicBezTo>
                  <a:cubicBezTo>
                    <a:pt x="2891302" y="603786"/>
                    <a:pt x="2891302" y="603786"/>
                    <a:pt x="2895918" y="603786"/>
                  </a:cubicBezTo>
                  <a:cubicBezTo>
                    <a:pt x="2895918" y="608425"/>
                    <a:pt x="2895918" y="608425"/>
                    <a:pt x="2895918" y="608425"/>
                  </a:cubicBezTo>
                  <a:cubicBezTo>
                    <a:pt x="2895918" y="608425"/>
                    <a:pt x="2895918" y="613064"/>
                    <a:pt x="2895918" y="617702"/>
                  </a:cubicBezTo>
                  <a:cubicBezTo>
                    <a:pt x="2895918" y="617702"/>
                    <a:pt x="2895918" y="617702"/>
                    <a:pt x="2891302" y="617702"/>
                  </a:cubicBezTo>
                  <a:cubicBezTo>
                    <a:pt x="2891302" y="617702"/>
                    <a:pt x="2891302" y="617702"/>
                    <a:pt x="2891302" y="622341"/>
                  </a:cubicBezTo>
                  <a:cubicBezTo>
                    <a:pt x="2891302" y="622341"/>
                    <a:pt x="2891302" y="622341"/>
                    <a:pt x="2886686" y="622341"/>
                  </a:cubicBezTo>
                  <a:cubicBezTo>
                    <a:pt x="2886686" y="622341"/>
                    <a:pt x="2886686" y="622341"/>
                    <a:pt x="2886686" y="626980"/>
                  </a:cubicBezTo>
                  <a:cubicBezTo>
                    <a:pt x="2891302" y="626980"/>
                    <a:pt x="2891302" y="626980"/>
                    <a:pt x="2891302" y="626980"/>
                  </a:cubicBezTo>
                  <a:cubicBezTo>
                    <a:pt x="2891302" y="626980"/>
                    <a:pt x="2891302" y="626980"/>
                    <a:pt x="2891302" y="631619"/>
                  </a:cubicBezTo>
                  <a:cubicBezTo>
                    <a:pt x="2891302" y="631619"/>
                    <a:pt x="2891302" y="631619"/>
                    <a:pt x="2891302" y="636257"/>
                  </a:cubicBezTo>
                  <a:cubicBezTo>
                    <a:pt x="2891302" y="636257"/>
                    <a:pt x="2891302" y="636257"/>
                    <a:pt x="2886686" y="636257"/>
                  </a:cubicBezTo>
                  <a:cubicBezTo>
                    <a:pt x="2886686" y="636257"/>
                    <a:pt x="2886686" y="636257"/>
                    <a:pt x="2886686" y="640896"/>
                  </a:cubicBezTo>
                  <a:cubicBezTo>
                    <a:pt x="2886686" y="640896"/>
                    <a:pt x="2886686" y="640896"/>
                    <a:pt x="2886686" y="645535"/>
                  </a:cubicBezTo>
                  <a:cubicBezTo>
                    <a:pt x="2886686" y="650173"/>
                    <a:pt x="2886686" y="650173"/>
                    <a:pt x="2886686" y="650173"/>
                  </a:cubicBezTo>
                  <a:cubicBezTo>
                    <a:pt x="2886686" y="650173"/>
                    <a:pt x="2886686" y="650173"/>
                    <a:pt x="2886686" y="654812"/>
                  </a:cubicBezTo>
                  <a:cubicBezTo>
                    <a:pt x="2886686" y="654812"/>
                    <a:pt x="2886686" y="654812"/>
                    <a:pt x="2886686" y="659451"/>
                  </a:cubicBezTo>
                  <a:cubicBezTo>
                    <a:pt x="2886686" y="659451"/>
                    <a:pt x="2886686" y="659451"/>
                    <a:pt x="2886686" y="673367"/>
                  </a:cubicBezTo>
                  <a:cubicBezTo>
                    <a:pt x="2886686" y="673367"/>
                    <a:pt x="2886686" y="673367"/>
                    <a:pt x="2882070" y="673367"/>
                  </a:cubicBezTo>
                  <a:cubicBezTo>
                    <a:pt x="2882070" y="673367"/>
                    <a:pt x="2882070" y="673367"/>
                    <a:pt x="2882070" y="678006"/>
                  </a:cubicBezTo>
                  <a:cubicBezTo>
                    <a:pt x="2882070" y="678006"/>
                    <a:pt x="2882070" y="678006"/>
                    <a:pt x="2886686" y="678006"/>
                  </a:cubicBezTo>
                  <a:cubicBezTo>
                    <a:pt x="2886686" y="678006"/>
                    <a:pt x="2886686" y="678006"/>
                    <a:pt x="2886686" y="682644"/>
                  </a:cubicBezTo>
                  <a:cubicBezTo>
                    <a:pt x="2886686" y="682644"/>
                    <a:pt x="2886686" y="682644"/>
                    <a:pt x="2886686" y="687283"/>
                  </a:cubicBezTo>
                  <a:cubicBezTo>
                    <a:pt x="2886686" y="687283"/>
                    <a:pt x="2886686" y="687283"/>
                    <a:pt x="2886686" y="691922"/>
                  </a:cubicBezTo>
                  <a:cubicBezTo>
                    <a:pt x="2886686" y="691922"/>
                    <a:pt x="2886686" y="696560"/>
                    <a:pt x="2886686" y="696560"/>
                  </a:cubicBezTo>
                  <a:cubicBezTo>
                    <a:pt x="2891302" y="696560"/>
                    <a:pt x="2891302" y="696560"/>
                    <a:pt x="2891302" y="696560"/>
                  </a:cubicBezTo>
                  <a:cubicBezTo>
                    <a:pt x="2891302" y="696560"/>
                    <a:pt x="2891302" y="696560"/>
                    <a:pt x="2891302" y="701199"/>
                  </a:cubicBezTo>
                  <a:cubicBezTo>
                    <a:pt x="2891302" y="701199"/>
                    <a:pt x="2891302" y="701199"/>
                    <a:pt x="2891302" y="705838"/>
                  </a:cubicBezTo>
                  <a:cubicBezTo>
                    <a:pt x="2891302" y="710477"/>
                    <a:pt x="2891302" y="710477"/>
                    <a:pt x="2891302" y="710477"/>
                  </a:cubicBezTo>
                  <a:cubicBezTo>
                    <a:pt x="2891302" y="710477"/>
                    <a:pt x="2891302" y="710477"/>
                    <a:pt x="2891302" y="715115"/>
                  </a:cubicBezTo>
                  <a:cubicBezTo>
                    <a:pt x="2891302" y="715115"/>
                    <a:pt x="2891302" y="715115"/>
                    <a:pt x="2891302" y="719754"/>
                  </a:cubicBezTo>
                  <a:cubicBezTo>
                    <a:pt x="2891302" y="719754"/>
                    <a:pt x="2891302" y="719754"/>
                    <a:pt x="2895918" y="719754"/>
                  </a:cubicBezTo>
                  <a:cubicBezTo>
                    <a:pt x="2891302" y="724393"/>
                    <a:pt x="2891302" y="724393"/>
                    <a:pt x="2891302" y="724393"/>
                  </a:cubicBezTo>
                  <a:cubicBezTo>
                    <a:pt x="2895918" y="724393"/>
                    <a:pt x="2895918" y="724393"/>
                    <a:pt x="2895918" y="724393"/>
                  </a:cubicBezTo>
                  <a:cubicBezTo>
                    <a:pt x="2895918" y="729031"/>
                    <a:pt x="2895918" y="729031"/>
                    <a:pt x="2895918" y="729031"/>
                  </a:cubicBezTo>
                  <a:cubicBezTo>
                    <a:pt x="2895918" y="729031"/>
                    <a:pt x="2895918" y="729031"/>
                    <a:pt x="2895918" y="733670"/>
                  </a:cubicBezTo>
                  <a:cubicBezTo>
                    <a:pt x="2895918" y="733670"/>
                    <a:pt x="2895918" y="733670"/>
                    <a:pt x="2900534" y="733670"/>
                  </a:cubicBezTo>
                  <a:cubicBezTo>
                    <a:pt x="2900534" y="733670"/>
                    <a:pt x="2900534" y="733670"/>
                    <a:pt x="2900534" y="729031"/>
                  </a:cubicBezTo>
                  <a:cubicBezTo>
                    <a:pt x="2905150" y="729031"/>
                    <a:pt x="2905150" y="729031"/>
                    <a:pt x="2905150" y="729031"/>
                  </a:cubicBezTo>
                  <a:cubicBezTo>
                    <a:pt x="2905150" y="729031"/>
                    <a:pt x="2905150" y="729031"/>
                    <a:pt x="2905150" y="724393"/>
                  </a:cubicBezTo>
                  <a:cubicBezTo>
                    <a:pt x="2905150" y="724393"/>
                    <a:pt x="2905150" y="724393"/>
                    <a:pt x="2909766" y="724393"/>
                  </a:cubicBezTo>
                  <a:cubicBezTo>
                    <a:pt x="2909766" y="724393"/>
                    <a:pt x="2909766" y="724393"/>
                    <a:pt x="2909766" y="719754"/>
                  </a:cubicBezTo>
                  <a:cubicBezTo>
                    <a:pt x="2914382" y="719754"/>
                    <a:pt x="2914382" y="719754"/>
                    <a:pt x="2914382" y="719754"/>
                  </a:cubicBezTo>
                  <a:cubicBezTo>
                    <a:pt x="2914382" y="715115"/>
                    <a:pt x="2914382" y="715115"/>
                    <a:pt x="2914382" y="715115"/>
                  </a:cubicBezTo>
                  <a:cubicBezTo>
                    <a:pt x="2914382" y="715115"/>
                    <a:pt x="2914382" y="715115"/>
                    <a:pt x="2918998" y="715115"/>
                  </a:cubicBezTo>
                  <a:cubicBezTo>
                    <a:pt x="2918998" y="715115"/>
                    <a:pt x="2918998" y="715115"/>
                    <a:pt x="2923614" y="715115"/>
                  </a:cubicBezTo>
                  <a:cubicBezTo>
                    <a:pt x="2923614" y="710477"/>
                    <a:pt x="2923614" y="710477"/>
                    <a:pt x="2923614" y="710477"/>
                  </a:cubicBezTo>
                  <a:cubicBezTo>
                    <a:pt x="2923614" y="710477"/>
                    <a:pt x="2923614" y="710477"/>
                    <a:pt x="2928230" y="710477"/>
                  </a:cubicBezTo>
                  <a:cubicBezTo>
                    <a:pt x="2928230" y="710477"/>
                    <a:pt x="2928230" y="710477"/>
                    <a:pt x="2932846" y="710477"/>
                  </a:cubicBezTo>
                  <a:cubicBezTo>
                    <a:pt x="2937462" y="710477"/>
                    <a:pt x="2937462" y="710477"/>
                    <a:pt x="2937462" y="710477"/>
                  </a:cubicBezTo>
                  <a:cubicBezTo>
                    <a:pt x="2937462" y="710477"/>
                    <a:pt x="2937462" y="710477"/>
                    <a:pt x="2937462" y="705838"/>
                  </a:cubicBezTo>
                  <a:cubicBezTo>
                    <a:pt x="2937462" y="705838"/>
                    <a:pt x="2937462" y="705838"/>
                    <a:pt x="2942078" y="705838"/>
                  </a:cubicBezTo>
                  <a:cubicBezTo>
                    <a:pt x="2942078" y="705838"/>
                    <a:pt x="2942078" y="705838"/>
                    <a:pt x="2946693" y="705838"/>
                  </a:cubicBezTo>
                  <a:cubicBezTo>
                    <a:pt x="2946693" y="705838"/>
                    <a:pt x="2946693" y="705838"/>
                    <a:pt x="2951309" y="705838"/>
                  </a:cubicBezTo>
                  <a:cubicBezTo>
                    <a:pt x="2951309" y="705838"/>
                    <a:pt x="2951309" y="705838"/>
                    <a:pt x="2955925" y="705838"/>
                  </a:cubicBezTo>
                  <a:cubicBezTo>
                    <a:pt x="2955925" y="705838"/>
                    <a:pt x="2955925" y="705838"/>
                    <a:pt x="2955925" y="701199"/>
                  </a:cubicBezTo>
                  <a:cubicBezTo>
                    <a:pt x="2955925" y="701199"/>
                    <a:pt x="2955925" y="701199"/>
                    <a:pt x="2960541" y="701199"/>
                  </a:cubicBezTo>
                  <a:cubicBezTo>
                    <a:pt x="2960541" y="701199"/>
                    <a:pt x="2960541" y="701199"/>
                    <a:pt x="2965157" y="701199"/>
                  </a:cubicBezTo>
                  <a:cubicBezTo>
                    <a:pt x="2965157" y="701199"/>
                    <a:pt x="2965157" y="701199"/>
                    <a:pt x="2969773" y="701199"/>
                  </a:cubicBezTo>
                  <a:cubicBezTo>
                    <a:pt x="2969773" y="701199"/>
                    <a:pt x="2969773" y="701199"/>
                    <a:pt x="2974389" y="701199"/>
                  </a:cubicBezTo>
                  <a:cubicBezTo>
                    <a:pt x="2979005" y="701199"/>
                    <a:pt x="2979005" y="701199"/>
                    <a:pt x="2979005" y="701199"/>
                  </a:cubicBezTo>
                  <a:cubicBezTo>
                    <a:pt x="2979005" y="701199"/>
                    <a:pt x="2979005" y="701199"/>
                    <a:pt x="2983621" y="701199"/>
                  </a:cubicBezTo>
                  <a:cubicBezTo>
                    <a:pt x="2988237" y="701199"/>
                    <a:pt x="2988237" y="701199"/>
                    <a:pt x="2992853" y="701199"/>
                  </a:cubicBezTo>
                  <a:cubicBezTo>
                    <a:pt x="2992853" y="701199"/>
                    <a:pt x="2997469" y="701199"/>
                    <a:pt x="2997469" y="701199"/>
                  </a:cubicBezTo>
                  <a:cubicBezTo>
                    <a:pt x="2997469" y="701199"/>
                    <a:pt x="2997469" y="701199"/>
                    <a:pt x="3002085" y="701199"/>
                  </a:cubicBezTo>
                  <a:cubicBezTo>
                    <a:pt x="3002085" y="701199"/>
                    <a:pt x="3006701" y="701199"/>
                    <a:pt x="3006701" y="701199"/>
                  </a:cubicBezTo>
                  <a:cubicBezTo>
                    <a:pt x="3011317" y="701199"/>
                    <a:pt x="3015933" y="701199"/>
                    <a:pt x="3015933" y="701199"/>
                  </a:cubicBezTo>
                  <a:cubicBezTo>
                    <a:pt x="3015933" y="701199"/>
                    <a:pt x="3015933" y="701199"/>
                    <a:pt x="3020549" y="701199"/>
                  </a:cubicBezTo>
                  <a:cubicBezTo>
                    <a:pt x="3020549" y="701199"/>
                    <a:pt x="3020549" y="701199"/>
                    <a:pt x="3020549" y="705838"/>
                  </a:cubicBezTo>
                  <a:cubicBezTo>
                    <a:pt x="3020549" y="705838"/>
                    <a:pt x="3020549" y="705838"/>
                    <a:pt x="3025165" y="705838"/>
                  </a:cubicBezTo>
                  <a:cubicBezTo>
                    <a:pt x="3029781" y="705838"/>
                    <a:pt x="3029781" y="705838"/>
                    <a:pt x="3029781" y="705838"/>
                  </a:cubicBezTo>
                  <a:cubicBezTo>
                    <a:pt x="3029781" y="705838"/>
                    <a:pt x="3029781" y="705838"/>
                    <a:pt x="3029781" y="710477"/>
                  </a:cubicBezTo>
                  <a:cubicBezTo>
                    <a:pt x="3034397" y="710477"/>
                    <a:pt x="3034397" y="710477"/>
                    <a:pt x="3034397" y="710477"/>
                  </a:cubicBezTo>
                  <a:cubicBezTo>
                    <a:pt x="3034397" y="710477"/>
                    <a:pt x="3034397" y="710477"/>
                    <a:pt x="3034397" y="715115"/>
                  </a:cubicBezTo>
                  <a:cubicBezTo>
                    <a:pt x="3034397" y="715115"/>
                    <a:pt x="3034397" y="715115"/>
                    <a:pt x="3034397" y="719754"/>
                  </a:cubicBezTo>
                  <a:cubicBezTo>
                    <a:pt x="3034397" y="719754"/>
                    <a:pt x="3034397" y="719754"/>
                    <a:pt x="3039013" y="719754"/>
                  </a:cubicBezTo>
                  <a:cubicBezTo>
                    <a:pt x="3039013" y="724393"/>
                    <a:pt x="3039013" y="724393"/>
                    <a:pt x="3039013" y="724393"/>
                  </a:cubicBezTo>
                  <a:cubicBezTo>
                    <a:pt x="3039013" y="724393"/>
                    <a:pt x="3039013" y="724393"/>
                    <a:pt x="3043629" y="724393"/>
                  </a:cubicBezTo>
                  <a:cubicBezTo>
                    <a:pt x="3043629" y="724393"/>
                    <a:pt x="3043629" y="724393"/>
                    <a:pt x="3048245" y="724393"/>
                  </a:cubicBezTo>
                  <a:cubicBezTo>
                    <a:pt x="3048245" y="724393"/>
                    <a:pt x="3048245" y="724393"/>
                    <a:pt x="3048245" y="729031"/>
                  </a:cubicBezTo>
                  <a:cubicBezTo>
                    <a:pt x="3048245" y="729031"/>
                    <a:pt x="3048245" y="729031"/>
                    <a:pt x="3048245" y="733670"/>
                  </a:cubicBezTo>
                  <a:cubicBezTo>
                    <a:pt x="3043629" y="733670"/>
                    <a:pt x="3043629" y="733670"/>
                    <a:pt x="3043629" y="733670"/>
                  </a:cubicBezTo>
                  <a:cubicBezTo>
                    <a:pt x="3043629" y="738309"/>
                    <a:pt x="3043629" y="738309"/>
                    <a:pt x="3043629" y="738309"/>
                  </a:cubicBezTo>
                  <a:cubicBezTo>
                    <a:pt x="3043629" y="738309"/>
                    <a:pt x="3043629" y="738309"/>
                    <a:pt x="3039013" y="738309"/>
                  </a:cubicBezTo>
                  <a:cubicBezTo>
                    <a:pt x="3039013" y="738309"/>
                    <a:pt x="3034397" y="738309"/>
                    <a:pt x="3034397" y="738309"/>
                  </a:cubicBezTo>
                  <a:cubicBezTo>
                    <a:pt x="3034397" y="738309"/>
                    <a:pt x="3034397" y="738309"/>
                    <a:pt x="3034397" y="742948"/>
                  </a:cubicBezTo>
                  <a:cubicBezTo>
                    <a:pt x="3034397" y="742948"/>
                    <a:pt x="3034397" y="742948"/>
                    <a:pt x="3034397" y="747586"/>
                  </a:cubicBezTo>
                  <a:cubicBezTo>
                    <a:pt x="3029781" y="747586"/>
                    <a:pt x="3029781" y="747586"/>
                    <a:pt x="3029781" y="747586"/>
                  </a:cubicBezTo>
                  <a:cubicBezTo>
                    <a:pt x="3029781" y="747586"/>
                    <a:pt x="3029781" y="747586"/>
                    <a:pt x="3029781" y="752225"/>
                  </a:cubicBezTo>
                  <a:cubicBezTo>
                    <a:pt x="3029781" y="752225"/>
                    <a:pt x="3029781" y="752225"/>
                    <a:pt x="3025165" y="752225"/>
                  </a:cubicBezTo>
                  <a:cubicBezTo>
                    <a:pt x="3025165" y="756864"/>
                    <a:pt x="3025165" y="756864"/>
                    <a:pt x="3025165" y="756864"/>
                  </a:cubicBezTo>
                  <a:cubicBezTo>
                    <a:pt x="3025165" y="756864"/>
                    <a:pt x="3025165" y="756864"/>
                    <a:pt x="3020549" y="756864"/>
                  </a:cubicBezTo>
                  <a:cubicBezTo>
                    <a:pt x="3020549" y="756864"/>
                    <a:pt x="3020549" y="756864"/>
                    <a:pt x="3020549" y="761502"/>
                  </a:cubicBezTo>
                  <a:cubicBezTo>
                    <a:pt x="3020549" y="761502"/>
                    <a:pt x="3020549" y="761502"/>
                    <a:pt x="3015933" y="761502"/>
                  </a:cubicBezTo>
                  <a:cubicBezTo>
                    <a:pt x="3015933" y="761502"/>
                    <a:pt x="3015933" y="761502"/>
                    <a:pt x="3011317" y="761502"/>
                  </a:cubicBezTo>
                  <a:cubicBezTo>
                    <a:pt x="3011317" y="761502"/>
                    <a:pt x="3011317" y="761502"/>
                    <a:pt x="3011317" y="766141"/>
                  </a:cubicBezTo>
                  <a:cubicBezTo>
                    <a:pt x="3011317" y="766141"/>
                    <a:pt x="3011317" y="766141"/>
                    <a:pt x="3006701" y="766141"/>
                  </a:cubicBezTo>
                  <a:cubicBezTo>
                    <a:pt x="3006701" y="766141"/>
                    <a:pt x="3006701" y="766141"/>
                    <a:pt x="3006701" y="770780"/>
                  </a:cubicBezTo>
                  <a:cubicBezTo>
                    <a:pt x="3002085" y="770780"/>
                    <a:pt x="3002085" y="770780"/>
                    <a:pt x="3002085" y="770780"/>
                  </a:cubicBezTo>
                  <a:cubicBezTo>
                    <a:pt x="3002085" y="770780"/>
                    <a:pt x="3002085" y="770780"/>
                    <a:pt x="3002085" y="775418"/>
                  </a:cubicBezTo>
                  <a:cubicBezTo>
                    <a:pt x="3002085" y="775418"/>
                    <a:pt x="3002085" y="775418"/>
                    <a:pt x="2997469" y="775418"/>
                  </a:cubicBezTo>
                  <a:cubicBezTo>
                    <a:pt x="2992853" y="775418"/>
                    <a:pt x="2992853" y="775418"/>
                    <a:pt x="2992853" y="775418"/>
                  </a:cubicBezTo>
                  <a:cubicBezTo>
                    <a:pt x="2992853" y="775418"/>
                    <a:pt x="2992853" y="775418"/>
                    <a:pt x="2992853" y="780057"/>
                  </a:cubicBezTo>
                  <a:cubicBezTo>
                    <a:pt x="2992853" y="780057"/>
                    <a:pt x="2992853" y="780057"/>
                    <a:pt x="2988237" y="780057"/>
                  </a:cubicBezTo>
                  <a:cubicBezTo>
                    <a:pt x="2988237" y="780057"/>
                    <a:pt x="2988237" y="784696"/>
                    <a:pt x="2988237" y="784696"/>
                  </a:cubicBezTo>
                  <a:cubicBezTo>
                    <a:pt x="2988237" y="784696"/>
                    <a:pt x="2988237" y="784696"/>
                    <a:pt x="2983621" y="784696"/>
                  </a:cubicBezTo>
                  <a:cubicBezTo>
                    <a:pt x="2983621" y="784696"/>
                    <a:pt x="2983621" y="784696"/>
                    <a:pt x="2983621" y="789335"/>
                  </a:cubicBezTo>
                  <a:cubicBezTo>
                    <a:pt x="2983621" y="789335"/>
                    <a:pt x="2983621" y="789335"/>
                    <a:pt x="2979005" y="789335"/>
                  </a:cubicBezTo>
                  <a:cubicBezTo>
                    <a:pt x="2979005" y="789335"/>
                    <a:pt x="2979005" y="789335"/>
                    <a:pt x="2979005" y="793973"/>
                  </a:cubicBezTo>
                  <a:cubicBezTo>
                    <a:pt x="2974389" y="793973"/>
                    <a:pt x="2974389" y="793973"/>
                    <a:pt x="2974389" y="793973"/>
                  </a:cubicBezTo>
                  <a:cubicBezTo>
                    <a:pt x="2974389" y="793973"/>
                    <a:pt x="2974389" y="793973"/>
                    <a:pt x="2974389" y="798612"/>
                  </a:cubicBezTo>
                  <a:cubicBezTo>
                    <a:pt x="2969773" y="798612"/>
                    <a:pt x="2969773" y="798612"/>
                    <a:pt x="2969773" y="798612"/>
                  </a:cubicBezTo>
                  <a:cubicBezTo>
                    <a:pt x="2969773" y="798612"/>
                    <a:pt x="2969773" y="798612"/>
                    <a:pt x="2969773" y="803251"/>
                  </a:cubicBezTo>
                  <a:cubicBezTo>
                    <a:pt x="2969773" y="803251"/>
                    <a:pt x="2969773" y="803251"/>
                    <a:pt x="2965157" y="803251"/>
                  </a:cubicBezTo>
                  <a:cubicBezTo>
                    <a:pt x="2965157" y="803251"/>
                    <a:pt x="2965157" y="803251"/>
                    <a:pt x="2965157" y="807889"/>
                  </a:cubicBezTo>
                  <a:cubicBezTo>
                    <a:pt x="2960541" y="807889"/>
                    <a:pt x="2960541" y="807889"/>
                    <a:pt x="2960541" y="807889"/>
                  </a:cubicBezTo>
                  <a:cubicBezTo>
                    <a:pt x="2960541" y="807889"/>
                    <a:pt x="2960541" y="807889"/>
                    <a:pt x="2960541" y="812528"/>
                  </a:cubicBezTo>
                  <a:cubicBezTo>
                    <a:pt x="2960541" y="812528"/>
                    <a:pt x="2960541" y="812528"/>
                    <a:pt x="2955925" y="812528"/>
                  </a:cubicBezTo>
                  <a:cubicBezTo>
                    <a:pt x="2955925" y="817167"/>
                    <a:pt x="2955925" y="817167"/>
                    <a:pt x="2955925" y="817167"/>
                  </a:cubicBezTo>
                  <a:cubicBezTo>
                    <a:pt x="2955925" y="817167"/>
                    <a:pt x="2955925" y="817167"/>
                    <a:pt x="2955925" y="821806"/>
                  </a:cubicBezTo>
                  <a:cubicBezTo>
                    <a:pt x="2955925" y="821806"/>
                    <a:pt x="2955925" y="821806"/>
                    <a:pt x="2951309" y="821806"/>
                  </a:cubicBezTo>
                  <a:cubicBezTo>
                    <a:pt x="2951309" y="821806"/>
                    <a:pt x="2951309" y="821806"/>
                    <a:pt x="2951309" y="826444"/>
                  </a:cubicBezTo>
                  <a:cubicBezTo>
                    <a:pt x="2951309" y="826444"/>
                    <a:pt x="2951309" y="826444"/>
                    <a:pt x="2946693" y="826444"/>
                  </a:cubicBezTo>
                  <a:cubicBezTo>
                    <a:pt x="2946693" y="831083"/>
                    <a:pt x="2946693" y="831083"/>
                    <a:pt x="2946693" y="831083"/>
                  </a:cubicBezTo>
                  <a:cubicBezTo>
                    <a:pt x="2946693" y="831083"/>
                    <a:pt x="2946693" y="831083"/>
                    <a:pt x="2942078" y="831083"/>
                  </a:cubicBezTo>
                  <a:cubicBezTo>
                    <a:pt x="2942078" y="831083"/>
                    <a:pt x="2942078" y="831083"/>
                    <a:pt x="2942078" y="835722"/>
                  </a:cubicBezTo>
                  <a:cubicBezTo>
                    <a:pt x="2942078" y="835722"/>
                    <a:pt x="2942078" y="835722"/>
                    <a:pt x="2942078" y="840360"/>
                  </a:cubicBezTo>
                  <a:cubicBezTo>
                    <a:pt x="2937462" y="840360"/>
                    <a:pt x="2937462" y="840360"/>
                    <a:pt x="2937462" y="840360"/>
                  </a:cubicBezTo>
                  <a:cubicBezTo>
                    <a:pt x="2937462" y="840360"/>
                    <a:pt x="2937462" y="840360"/>
                    <a:pt x="2937462" y="844999"/>
                  </a:cubicBezTo>
                  <a:cubicBezTo>
                    <a:pt x="2937462" y="844999"/>
                    <a:pt x="2937462" y="844999"/>
                    <a:pt x="2932846" y="844999"/>
                  </a:cubicBezTo>
                  <a:cubicBezTo>
                    <a:pt x="2932846" y="844999"/>
                    <a:pt x="2932846" y="844999"/>
                    <a:pt x="2932846" y="849638"/>
                  </a:cubicBezTo>
                  <a:cubicBezTo>
                    <a:pt x="2932846" y="849638"/>
                    <a:pt x="2932846" y="849638"/>
                    <a:pt x="2932846" y="854276"/>
                  </a:cubicBezTo>
                  <a:cubicBezTo>
                    <a:pt x="2932846" y="854276"/>
                    <a:pt x="2932846" y="854276"/>
                    <a:pt x="2932846" y="858915"/>
                  </a:cubicBezTo>
                  <a:cubicBezTo>
                    <a:pt x="2928230" y="858915"/>
                    <a:pt x="2928230" y="858915"/>
                    <a:pt x="2928230" y="858915"/>
                  </a:cubicBezTo>
                  <a:cubicBezTo>
                    <a:pt x="2928230" y="858915"/>
                    <a:pt x="2928230" y="858915"/>
                    <a:pt x="2928230" y="863554"/>
                  </a:cubicBezTo>
                  <a:cubicBezTo>
                    <a:pt x="2928230" y="863554"/>
                    <a:pt x="2928230" y="863554"/>
                    <a:pt x="2928230" y="868193"/>
                  </a:cubicBezTo>
                  <a:cubicBezTo>
                    <a:pt x="2928230" y="868193"/>
                    <a:pt x="2928230" y="868193"/>
                    <a:pt x="2928230" y="872831"/>
                  </a:cubicBezTo>
                  <a:cubicBezTo>
                    <a:pt x="2923614" y="872831"/>
                    <a:pt x="2923614" y="872831"/>
                    <a:pt x="2923614" y="872831"/>
                  </a:cubicBezTo>
                  <a:cubicBezTo>
                    <a:pt x="2923614" y="872831"/>
                    <a:pt x="2923614" y="872831"/>
                    <a:pt x="2923614" y="877470"/>
                  </a:cubicBezTo>
                  <a:cubicBezTo>
                    <a:pt x="2923614" y="877470"/>
                    <a:pt x="2923614" y="877470"/>
                    <a:pt x="2918998" y="877470"/>
                  </a:cubicBezTo>
                  <a:cubicBezTo>
                    <a:pt x="2918998" y="882109"/>
                    <a:pt x="2918998" y="882109"/>
                    <a:pt x="2918998" y="882109"/>
                  </a:cubicBezTo>
                  <a:cubicBezTo>
                    <a:pt x="2918998" y="882109"/>
                    <a:pt x="2918998" y="882109"/>
                    <a:pt x="2918998" y="886747"/>
                  </a:cubicBezTo>
                  <a:cubicBezTo>
                    <a:pt x="2918998" y="886747"/>
                    <a:pt x="2918998" y="886747"/>
                    <a:pt x="2914382" y="886747"/>
                  </a:cubicBezTo>
                  <a:cubicBezTo>
                    <a:pt x="2914382" y="886747"/>
                    <a:pt x="2914382" y="886747"/>
                    <a:pt x="2914382" y="891386"/>
                  </a:cubicBezTo>
                  <a:cubicBezTo>
                    <a:pt x="2914382" y="891386"/>
                    <a:pt x="2914382" y="891386"/>
                    <a:pt x="2909766" y="891386"/>
                  </a:cubicBezTo>
                  <a:cubicBezTo>
                    <a:pt x="2909766" y="891386"/>
                    <a:pt x="2909766" y="891386"/>
                    <a:pt x="2909766" y="896025"/>
                  </a:cubicBezTo>
                  <a:cubicBezTo>
                    <a:pt x="2909766" y="896025"/>
                    <a:pt x="2909766" y="896025"/>
                    <a:pt x="2909766" y="900664"/>
                  </a:cubicBezTo>
                  <a:cubicBezTo>
                    <a:pt x="2905150" y="900664"/>
                    <a:pt x="2905150" y="905302"/>
                    <a:pt x="2905150" y="905302"/>
                  </a:cubicBezTo>
                  <a:cubicBezTo>
                    <a:pt x="2905150" y="905302"/>
                    <a:pt x="2905150" y="905302"/>
                    <a:pt x="2905150" y="909941"/>
                  </a:cubicBezTo>
                  <a:cubicBezTo>
                    <a:pt x="2905150" y="909941"/>
                    <a:pt x="2905150" y="909941"/>
                    <a:pt x="2900534" y="909941"/>
                  </a:cubicBezTo>
                  <a:cubicBezTo>
                    <a:pt x="2900534" y="909941"/>
                    <a:pt x="2900534" y="909941"/>
                    <a:pt x="2900534" y="914580"/>
                  </a:cubicBezTo>
                  <a:cubicBezTo>
                    <a:pt x="2900534" y="914580"/>
                    <a:pt x="2900534" y="914580"/>
                    <a:pt x="2900534" y="919218"/>
                  </a:cubicBezTo>
                  <a:cubicBezTo>
                    <a:pt x="2895918" y="919218"/>
                    <a:pt x="2895918" y="919218"/>
                    <a:pt x="2895918" y="919218"/>
                  </a:cubicBezTo>
                  <a:cubicBezTo>
                    <a:pt x="2895918" y="919218"/>
                    <a:pt x="2895918" y="919218"/>
                    <a:pt x="2895918" y="923857"/>
                  </a:cubicBezTo>
                  <a:cubicBezTo>
                    <a:pt x="2895918" y="923857"/>
                    <a:pt x="2895918" y="923857"/>
                    <a:pt x="2895918" y="928496"/>
                  </a:cubicBezTo>
                  <a:cubicBezTo>
                    <a:pt x="2895918" y="928496"/>
                    <a:pt x="2895918" y="928496"/>
                    <a:pt x="2891302" y="928496"/>
                  </a:cubicBezTo>
                  <a:cubicBezTo>
                    <a:pt x="2891302" y="928496"/>
                    <a:pt x="2891302" y="928496"/>
                    <a:pt x="2891302" y="933134"/>
                  </a:cubicBezTo>
                  <a:cubicBezTo>
                    <a:pt x="2891302" y="933134"/>
                    <a:pt x="2891302" y="933134"/>
                    <a:pt x="2891302" y="937773"/>
                  </a:cubicBezTo>
                  <a:cubicBezTo>
                    <a:pt x="2891302" y="937773"/>
                    <a:pt x="2891302" y="937773"/>
                    <a:pt x="2886686" y="937773"/>
                  </a:cubicBezTo>
                  <a:cubicBezTo>
                    <a:pt x="2886686" y="937773"/>
                    <a:pt x="2886686" y="937773"/>
                    <a:pt x="2886686" y="942412"/>
                  </a:cubicBezTo>
                  <a:cubicBezTo>
                    <a:pt x="2886686" y="947051"/>
                    <a:pt x="2886686" y="947051"/>
                    <a:pt x="2886686" y="947051"/>
                  </a:cubicBezTo>
                  <a:cubicBezTo>
                    <a:pt x="2886686" y="947051"/>
                    <a:pt x="2886686" y="947051"/>
                    <a:pt x="2882070" y="947051"/>
                  </a:cubicBezTo>
                  <a:cubicBezTo>
                    <a:pt x="2882070" y="947051"/>
                    <a:pt x="2882070" y="947051"/>
                    <a:pt x="2882070" y="951689"/>
                  </a:cubicBezTo>
                  <a:cubicBezTo>
                    <a:pt x="2882070" y="951689"/>
                    <a:pt x="2882070" y="951689"/>
                    <a:pt x="2877454" y="951689"/>
                  </a:cubicBezTo>
                  <a:cubicBezTo>
                    <a:pt x="2877454" y="956328"/>
                    <a:pt x="2877454" y="956328"/>
                    <a:pt x="2877454" y="956328"/>
                  </a:cubicBezTo>
                  <a:cubicBezTo>
                    <a:pt x="2877454" y="956328"/>
                    <a:pt x="2877454" y="960967"/>
                    <a:pt x="2882070" y="960967"/>
                  </a:cubicBezTo>
                  <a:cubicBezTo>
                    <a:pt x="2882070" y="956328"/>
                    <a:pt x="2882070" y="956328"/>
                    <a:pt x="2882070" y="956328"/>
                  </a:cubicBezTo>
                  <a:cubicBezTo>
                    <a:pt x="2882070" y="956328"/>
                    <a:pt x="2882070" y="956328"/>
                    <a:pt x="2886686" y="956328"/>
                  </a:cubicBezTo>
                  <a:cubicBezTo>
                    <a:pt x="2886686" y="956328"/>
                    <a:pt x="2886686" y="956328"/>
                    <a:pt x="2886686" y="951689"/>
                  </a:cubicBezTo>
                  <a:cubicBezTo>
                    <a:pt x="2886686" y="951689"/>
                    <a:pt x="2886686" y="951689"/>
                    <a:pt x="2891302" y="951689"/>
                  </a:cubicBezTo>
                  <a:cubicBezTo>
                    <a:pt x="2891302" y="951689"/>
                    <a:pt x="2891302" y="951689"/>
                    <a:pt x="2891302" y="947051"/>
                  </a:cubicBezTo>
                  <a:cubicBezTo>
                    <a:pt x="2891302" y="947051"/>
                    <a:pt x="2891302" y="947051"/>
                    <a:pt x="2895918" y="947051"/>
                  </a:cubicBezTo>
                  <a:cubicBezTo>
                    <a:pt x="2895918" y="947051"/>
                    <a:pt x="2895918" y="947051"/>
                    <a:pt x="2900534" y="947051"/>
                  </a:cubicBezTo>
                  <a:cubicBezTo>
                    <a:pt x="2900534" y="947051"/>
                    <a:pt x="2900534" y="947051"/>
                    <a:pt x="2900534" y="942412"/>
                  </a:cubicBezTo>
                  <a:cubicBezTo>
                    <a:pt x="2900534" y="942412"/>
                    <a:pt x="2900534" y="942412"/>
                    <a:pt x="2905150" y="942412"/>
                  </a:cubicBezTo>
                  <a:cubicBezTo>
                    <a:pt x="2909766" y="942412"/>
                    <a:pt x="2909766" y="942412"/>
                    <a:pt x="2909766" y="942412"/>
                  </a:cubicBezTo>
                  <a:cubicBezTo>
                    <a:pt x="2909766" y="942412"/>
                    <a:pt x="2909766" y="942412"/>
                    <a:pt x="2909766" y="937773"/>
                  </a:cubicBezTo>
                  <a:cubicBezTo>
                    <a:pt x="2914382" y="937773"/>
                    <a:pt x="2914382" y="937773"/>
                    <a:pt x="2914382" y="937773"/>
                  </a:cubicBezTo>
                  <a:cubicBezTo>
                    <a:pt x="2914382" y="937773"/>
                    <a:pt x="2914382" y="937773"/>
                    <a:pt x="2918998" y="937773"/>
                  </a:cubicBezTo>
                  <a:cubicBezTo>
                    <a:pt x="2918998" y="937773"/>
                    <a:pt x="2918998" y="937773"/>
                    <a:pt x="2918998" y="933134"/>
                  </a:cubicBezTo>
                  <a:cubicBezTo>
                    <a:pt x="2918998" y="933134"/>
                    <a:pt x="2918998" y="933134"/>
                    <a:pt x="2923614" y="933134"/>
                  </a:cubicBezTo>
                  <a:cubicBezTo>
                    <a:pt x="2923614" y="933134"/>
                    <a:pt x="2923614" y="933134"/>
                    <a:pt x="2923614" y="928496"/>
                  </a:cubicBezTo>
                  <a:cubicBezTo>
                    <a:pt x="2928230" y="928496"/>
                    <a:pt x="2928230" y="928496"/>
                    <a:pt x="2928230" y="928496"/>
                  </a:cubicBezTo>
                  <a:cubicBezTo>
                    <a:pt x="2928230" y="928496"/>
                    <a:pt x="2928230" y="928496"/>
                    <a:pt x="2932846" y="928496"/>
                  </a:cubicBezTo>
                  <a:cubicBezTo>
                    <a:pt x="2932846" y="923857"/>
                    <a:pt x="2932846" y="923857"/>
                    <a:pt x="2932846" y="923857"/>
                  </a:cubicBezTo>
                  <a:cubicBezTo>
                    <a:pt x="2932846" y="923857"/>
                    <a:pt x="2932846" y="923857"/>
                    <a:pt x="2937462" y="923857"/>
                  </a:cubicBezTo>
                  <a:cubicBezTo>
                    <a:pt x="2942078" y="923857"/>
                    <a:pt x="2942078" y="923857"/>
                    <a:pt x="2942078" y="923857"/>
                  </a:cubicBezTo>
                  <a:cubicBezTo>
                    <a:pt x="2942078" y="919218"/>
                    <a:pt x="2942078" y="919218"/>
                    <a:pt x="2942078" y="919218"/>
                  </a:cubicBezTo>
                  <a:cubicBezTo>
                    <a:pt x="2942078" y="919218"/>
                    <a:pt x="2942078" y="919218"/>
                    <a:pt x="2946693" y="919218"/>
                  </a:cubicBezTo>
                  <a:cubicBezTo>
                    <a:pt x="2946693" y="919218"/>
                    <a:pt x="2946693" y="919218"/>
                    <a:pt x="2951309" y="919218"/>
                  </a:cubicBezTo>
                  <a:cubicBezTo>
                    <a:pt x="2951309" y="919218"/>
                    <a:pt x="2951309" y="919218"/>
                    <a:pt x="2951309" y="914580"/>
                  </a:cubicBezTo>
                  <a:cubicBezTo>
                    <a:pt x="2951309" y="914580"/>
                    <a:pt x="2951309" y="914580"/>
                    <a:pt x="2955925" y="914580"/>
                  </a:cubicBezTo>
                  <a:cubicBezTo>
                    <a:pt x="2955925" y="914580"/>
                    <a:pt x="2955925" y="914580"/>
                    <a:pt x="2960541" y="914580"/>
                  </a:cubicBezTo>
                  <a:cubicBezTo>
                    <a:pt x="2960541" y="909941"/>
                    <a:pt x="2960541" y="909941"/>
                    <a:pt x="2960541" y="909941"/>
                  </a:cubicBezTo>
                  <a:cubicBezTo>
                    <a:pt x="2960541" y="909941"/>
                    <a:pt x="2960541" y="909941"/>
                    <a:pt x="2965157" y="909941"/>
                  </a:cubicBezTo>
                  <a:cubicBezTo>
                    <a:pt x="2969773" y="909941"/>
                    <a:pt x="2969773" y="909941"/>
                    <a:pt x="2969773" y="909941"/>
                  </a:cubicBezTo>
                  <a:cubicBezTo>
                    <a:pt x="2969773" y="909941"/>
                    <a:pt x="2969773" y="909941"/>
                    <a:pt x="2974389" y="909941"/>
                  </a:cubicBezTo>
                  <a:cubicBezTo>
                    <a:pt x="2974389" y="905302"/>
                    <a:pt x="2974389" y="905302"/>
                    <a:pt x="2974389" y="905302"/>
                  </a:cubicBezTo>
                  <a:cubicBezTo>
                    <a:pt x="2974389" y="905302"/>
                    <a:pt x="2974389" y="905302"/>
                    <a:pt x="2979005" y="905302"/>
                  </a:cubicBezTo>
                  <a:cubicBezTo>
                    <a:pt x="2979005" y="905302"/>
                    <a:pt x="2979005" y="905302"/>
                    <a:pt x="2983621" y="905302"/>
                  </a:cubicBezTo>
                  <a:cubicBezTo>
                    <a:pt x="2983621" y="905302"/>
                    <a:pt x="2983621" y="905302"/>
                    <a:pt x="2983621" y="900664"/>
                  </a:cubicBezTo>
                  <a:cubicBezTo>
                    <a:pt x="2983621" y="900664"/>
                    <a:pt x="2983621" y="900664"/>
                    <a:pt x="2988237" y="900664"/>
                  </a:cubicBezTo>
                  <a:cubicBezTo>
                    <a:pt x="2988237" y="900664"/>
                    <a:pt x="2988237" y="900664"/>
                    <a:pt x="2992853" y="900664"/>
                  </a:cubicBezTo>
                  <a:cubicBezTo>
                    <a:pt x="2992853" y="900664"/>
                    <a:pt x="2992853" y="900664"/>
                    <a:pt x="2997469" y="900664"/>
                  </a:cubicBezTo>
                  <a:cubicBezTo>
                    <a:pt x="2997469" y="900664"/>
                    <a:pt x="2997469" y="900664"/>
                    <a:pt x="3002085" y="900664"/>
                  </a:cubicBezTo>
                  <a:cubicBezTo>
                    <a:pt x="3002085" y="900664"/>
                    <a:pt x="3002085" y="900664"/>
                    <a:pt x="3002085" y="896025"/>
                  </a:cubicBezTo>
                  <a:cubicBezTo>
                    <a:pt x="3002085" y="896025"/>
                    <a:pt x="3002085" y="896025"/>
                    <a:pt x="3006701" y="896025"/>
                  </a:cubicBezTo>
                  <a:cubicBezTo>
                    <a:pt x="3011317" y="896025"/>
                    <a:pt x="3011317" y="896025"/>
                    <a:pt x="3011317" y="896025"/>
                  </a:cubicBezTo>
                  <a:cubicBezTo>
                    <a:pt x="3011317" y="896025"/>
                    <a:pt x="3011317" y="896025"/>
                    <a:pt x="3015933" y="896025"/>
                  </a:cubicBezTo>
                  <a:cubicBezTo>
                    <a:pt x="3015933" y="896025"/>
                    <a:pt x="3015933" y="896025"/>
                    <a:pt x="3015933" y="891386"/>
                  </a:cubicBezTo>
                  <a:cubicBezTo>
                    <a:pt x="3015933" y="891386"/>
                    <a:pt x="3015933" y="891386"/>
                    <a:pt x="3025165" y="891386"/>
                  </a:cubicBezTo>
                  <a:cubicBezTo>
                    <a:pt x="3025165" y="891386"/>
                    <a:pt x="3029781" y="891386"/>
                    <a:pt x="3029781" y="891386"/>
                  </a:cubicBezTo>
                  <a:cubicBezTo>
                    <a:pt x="3034397" y="891386"/>
                    <a:pt x="3034397" y="891386"/>
                    <a:pt x="3034397" y="891386"/>
                  </a:cubicBezTo>
                  <a:cubicBezTo>
                    <a:pt x="3034397" y="891386"/>
                    <a:pt x="3039013" y="891386"/>
                    <a:pt x="3039013" y="891386"/>
                  </a:cubicBezTo>
                  <a:cubicBezTo>
                    <a:pt x="3039013" y="891386"/>
                    <a:pt x="3039013" y="891386"/>
                    <a:pt x="3043629" y="891386"/>
                  </a:cubicBezTo>
                  <a:cubicBezTo>
                    <a:pt x="3043629" y="891386"/>
                    <a:pt x="3043629" y="891386"/>
                    <a:pt x="3048245" y="891386"/>
                  </a:cubicBezTo>
                  <a:cubicBezTo>
                    <a:pt x="3048245" y="891386"/>
                    <a:pt x="3048245" y="891386"/>
                    <a:pt x="3048245" y="886747"/>
                  </a:cubicBezTo>
                  <a:cubicBezTo>
                    <a:pt x="3048245" y="886747"/>
                    <a:pt x="3048245" y="886747"/>
                    <a:pt x="3052861" y="886747"/>
                  </a:cubicBezTo>
                  <a:cubicBezTo>
                    <a:pt x="3052861" y="886747"/>
                    <a:pt x="3052861" y="886747"/>
                    <a:pt x="3057477" y="886747"/>
                  </a:cubicBezTo>
                  <a:cubicBezTo>
                    <a:pt x="3057477" y="886747"/>
                    <a:pt x="3057477" y="886747"/>
                    <a:pt x="3062093" y="886747"/>
                  </a:cubicBezTo>
                  <a:cubicBezTo>
                    <a:pt x="3066709" y="886747"/>
                    <a:pt x="3066709" y="886747"/>
                    <a:pt x="3066709" y="886747"/>
                  </a:cubicBezTo>
                  <a:cubicBezTo>
                    <a:pt x="3066709" y="886747"/>
                    <a:pt x="3066709" y="886747"/>
                    <a:pt x="3071324" y="886747"/>
                  </a:cubicBezTo>
                  <a:cubicBezTo>
                    <a:pt x="3071324" y="886747"/>
                    <a:pt x="3071324" y="886747"/>
                    <a:pt x="3075940" y="886747"/>
                  </a:cubicBezTo>
                  <a:cubicBezTo>
                    <a:pt x="3075940" y="886747"/>
                    <a:pt x="3075940" y="886747"/>
                    <a:pt x="3075940" y="891386"/>
                  </a:cubicBezTo>
                  <a:cubicBezTo>
                    <a:pt x="3075940" y="891386"/>
                    <a:pt x="3075940" y="891386"/>
                    <a:pt x="3080556" y="891386"/>
                  </a:cubicBezTo>
                  <a:cubicBezTo>
                    <a:pt x="3085172" y="891386"/>
                    <a:pt x="3085172" y="891386"/>
                    <a:pt x="3089788" y="891386"/>
                  </a:cubicBezTo>
                  <a:cubicBezTo>
                    <a:pt x="3094404" y="891386"/>
                    <a:pt x="3094404" y="891386"/>
                    <a:pt x="3094404" y="891386"/>
                  </a:cubicBezTo>
                  <a:cubicBezTo>
                    <a:pt x="3099020" y="891386"/>
                    <a:pt x="3099020" y="891386"/>
                    <a:pt x="3099020" y="891386"/>
                  </a:cubicBezTo>
                  <a:cubicBezTo>
                    <a:pt x="3099020" y="891386"/>
                    <a:pt x="3099020" y="891386"/>
                    <a:pt x="3099020" y="896025"/>
                  </a:cubicBezTo>
                  <a:cubicBezTo>
                    <a:pt x="3103636" y="896025"/>
                    <a:pt x="3103636" y="896025"/>
                    <a:pt x="3103636" y="896025"/>
                  </a:cubicBezTo>
                  <a:cubicBezTo>
                    <a:pt x="3103636" y="896025"/>
                    <a:pt x="3103636" y="896025"/>
                    <a:pt x="3103636" y="891386"/>
                  </a:cubicBezTo>
                  <a:cubicBezTo>
                    <a:pt x="3103636" y="891386"/>
                    <a:pt x="3103636" y="891386"/>
                    <a:pt x="3103636" y="886747"/>
                  </a:cubicBezTo>
                  <a:cubicBezTo>
                    <a:pt x="3103636" y="886747"/>
                    <a:pt x="3103636" y="886747"/>
                    <a:pt x="3108252" y="886747"/>
                  </a:cubicBezTo>
                  <a:cubicBezTo>
                    <a:pt x="3108252" y="886747"/>
                    <a:pt x="3108252" y="886747"/>
                    <a:pt x="3108252" y="882109"/>
                  </a:cubicBezTo>
                  <a:cubicBezTo>
                    <a:pt x="3108252" y="882109"/>
                    <a:pt x="3108252" y="882109"/>
                    <a:pt x="3108252" y="877470"/>
                  </a:cubicBezTo>
                  <a:cubicBezTo>
                    <a:pt x="3108252" y="877470"/>
                    <a:pt x="3108252" y="877470"/>
                    <a:pt x="3103636" y="877470"/>
                  </a:cubicBezTo>
                  <a:cubicBezTo>
                    <a:pt x="3103636" y="872831"/>
                    <a:pt x="3103636" y="872831"/>
                    <a:pt x="3103636" y="872831"/>
                  </a:cubicBezTo>
                  <a:cubicBezTo>
                    <a:pt x="3099020" y="872831"/>
                    <a:pt x="3099020" y="872831"/>
                    <a:pt x="3099020" y="872831"/>
                  </a:cubicBezTo>
                  <a:cubicBezTo>
                    <a:pt x="3099020" y="872831"/>
                    <a:pt x="3099020" y="868193"/>
                    <a:pt x="3099020" y="868193"/>
                  </a:cubicBezTo>
                  <a:cubicBezTo>
                    <a:pt x="3099020" y="868193"/>
                    <a:pt x="3099020" y="868193"/>
                    <a:pt x="3094404" y="868193"/>
                  </a:cubicBezTo>
                  <a:cubicBezTo>
                    <a:pt x="3094404" y="868193"/>
                    <a:pt x="3094404" y="868193"/>
                    <a:pt x="3094404" y="863554"/>
                  </a:cubicBezTo>
                  <a:cubicBezTo>
                    <a:pt x="3094404" y="863554"/>
                    <a:pt x="3094404" y="863554"/>
                    <a:pt x="3089788" y="863554"/>
                  </a:cubicBezTo>
                  <a:cubicBezTo>
                    <a:pt x="3085172" y="863554"/>
                    <a:pt x="3085172" y="863554"/>
                    <a:pt x="3085172" y="863554"/>
                  </a:cubicBezTo>
                  <a:cubicBezTo>
                    <a:pt x="3085172" y="863554"/>
                    <a:pt x="3085172" y="858915"/>
                    <a:pt x="3085172" y="858915"/>
                  </a:cubicBezTo>
                  <a:cubicBezTo>
                    <a:pt x="3085172" y="858915"/>
                    <a:pt x="3085172" y="858915"/>
                    <a:pt x="3080556" y="858915"/>
                  </a:cubicBezTo>
                  <a:cubicBezTo>
                    <a:pt x="3080556" y="854276"/>
                    <a:pt x="3080556" y="854276"/>
                    <a:pt x="3080556" y="854276"/>
                  </a:cubicBezTo>
                  <a:cubicBezTo>
                    <a:pt x="3080556" y="854276"/>
                    <a:pt x="3080556" y="854276"/>
                    <a:pt x="3075940" y="854276"/>
                  </a:cubicBezTo>
                  <a:cubicBezTo>
                    <a:pt x="3075940" y="854276"/>
                    <a:pt x="3075940" y="854276"/>
                    <a:pt x="3075940" y="849638"/>
                  </a:cubicBezTo>
                  <a:cubicBezTo>
                    <a:pt x="3075940" y="849638"/>
                    <a:pt x="3075940" y="849638"/>
                    <a:pt x="3075940" y="844999"/>
                  </a:cubicBezTo>
                  <a:cubicBezTo>
                    <a:pt x="3075940" y="840360"/>
                    <a:pt x="3075940" y="840360"/>
                    <a:pt x="3075940" y="840360"/>
                  </a:cubicBezTo>
                  <a:cubicBezTo>
                    <a:pt x="3075940" y="840360"/>
                    <a:pt x="3075940" y="840360"/>
                    <a:pt x="3071324" y="840360"/>
                  </a:cubicBezTo>
                  <a:cubicBezTo>
                    <a:pt x="3071324" y="840360"/>
                    <a:pt x="3071324" y="840360"/>
                    <a:pt x="3066709" y="840360"/>
                  </a:cubicBezTo>
                  <a:cubicBezTo>
                    <a:pt x="3066709" y="840360"/>
                    <a:pt x="3066709" y="835722"/>
                    <a:pt x="3066709" y="835722"/>
                  </a:cubicBezTo>
                  <a:cubicBezTo>
                    <a:pt x="3066709" y="835722"/>
                    <a:pt x="3066709" y="835722"/>
                    <a:pt x="3062093" y="835722"/>
                  </a:cubicBezTo>
                  <a:cubicBezTo>
                    <a:pt x="3062093" y="835722"/>
                    <a:pt x="3062093" y="835722"/>
                    <a:pt x="3057477" y="831083"/>
                  </a:cubicBezTo>
                  <a:cubicBezTo>
                    <a:pt x="3057477" y="831083"/>
                    <a:pt x="3057477" y="831083"/>
                    <a:pt x="3057477" y="826444"/>
                  </a:cubicBezTo>
                  <a:cubicBezTo>
                    <a:pt x="3057477" y="826444"/>
                    <a:pt x="3057477" y="826444"/>
                    <a:pt x="3057477" y="821806"/>
                  </a:cubicBezTo>
                  <a:cubicBezTo>
                    <a:pt x="3057477" y="821806"/>
                    <a:pt x="3057477" y="821806"/>
                    <a:pt x="3062093" y="821806"/>
                  </a:cubicBezTo>
                  <a:cubicBezTo>
                    <a:pt x="3062093" y="821806"/>
                    <a:pt x="3062093" y="821806"/>
                    <a:pt x="3071324" y="821806"/>
                  </a:cubicBezTo>
                  <a:cubicBezTo>
                    <a:pt x="3071324" y="821806"/>
                    <a:pt x="3071324" y="821806"/>
                    <a:pt x="3075940" y="821806"/>
                  </a:cubicBezTo>
                  <a:cubicBezTo>
                    <a:pt x="3075940" y="821806"/>
                    <a:pt x="3075940" y="821806"/>
                    <a:pt x="3075940" y="817167"/>
                  </a:cubicBezTo>
                  <a:cubicBezTo>
                    <a:pt x="3075940" y="817167"/>
                    <a:pt x="3075940" y="812528"/>
                    <a:pt x="3075940" y="812528"/>
                  </a:cubicBezTo>
                  <a:cubicBezTo>
                    <a:pt x="3075940" y="812528"/>
                    <a:pt x="3075940" y="812528"/>
                    <a:pt x="3071324" y="812528"/>
                  </a:cubicBezTo>
                  <a:cubicBezTo>
                    <a:pt x="3071324" y="812528"/>
                    <a:pt x="3071324" y="807889"/>
                    <a:pt x="3071324" y="807889"/>
                  </a:cubicBezTo>
                  <a:cubicBezTo>
                    <a:pt x="3071324" y="803251"/>
                    <a:pt x="3071324" y="803251"/>
                    <a:pt x="3071324" y="803251"/>
                  </a:cubicBezTo>
                  <a:cubicBezTo>
                    <a:pt x="3071324" y="803251"/>
                    <a:pt x="3071324" y="803251"/>
                    <a:pt x="3066709" y="803251"/>
                  </a:cubicBezTo>
                  <a:cubicBezTo>
                    <a:pt x="3066709" y="803251"/>
                    <a:pt x="3066709" y="798612"/>
                    <a:pt x="3066709" y="798612"/>
                  </a:cubicBezTo>
                  <a:cubicBezTo>
                    <a:pt x="3071324" y="798612"/>
                    <a:pt x="3071324" y="798612"/>
                    <a:pt x="3071324" y="798612"/>
                  </a:cubicBezTo>
                  <a:cubicBezTo>
                    <a:pt x="3071324" y="798612"/>
                    <a:pt x="3071324" y="798612"/>
                    <a:pt x="3071324" y="793973"/>
                  </a:cubicBezTo>
                  <a:cubicBezTo>
                    <a:pt x="3071324" y="793973"/>
                    <a:pt x="3075940" y="793973"/>
                    <a:pt x="3080556" y="793973"/>
                  </a:cubicBezTo>
                  <a:cubicBezTo>
                    <a:pt x="3080556" y="793973"/>
                    <a:pt x="3080556" y="793973"/>
                    <a:pt x="3080556" y="798612"/>
                  </a:cubicBezTo>
                  <a:cubicBezTo>
                    <a:pt x="3080556" y="798612"/>
                    <a:pt x="3080556" y="798612"/>
                    <a:pt x="3085172" y="798612"/>
                  </a:cubicBezTo>
                  <a:cubicBezTo>
                    <a:pt x="3085172" y="798612"/>
                    <a:pt x="3085172" y="798612"/>
                    <a:pt x="3089788" y="798612"/>
                  </a:cubicBezTo>
                  <a:cubicBezTo>
                    <a:pt x="3089788" y="798612"/>
                    <a:pt x="3089788" y="798612"/>
                    <a:pt x="3094404" y="798612"/>
                  </a:cubicBezTo>
                  <a:cubicBezTo>
                    <a:pt x="3094404" y="798612"/>
                    <a:pt x="3094404" y="803251"/>
                    <a:pt x="3094404" y="803251"/>
                  </a:cubicBezTo>
                  <a:cubicBezTo>
                    <a:pt x="3094404" y="803251"/>
                    <a:pt x="3099020" y="803251"/>
                    <a:pt x="3099020" y="803251"/>
                  </a:cubicBezTo>
                  <a:cubicBezTo>
                    <a:pt x="3099020" y="803251"/>
                    <a:pt x="3099020" y="803251"/>
                    <a:pt x="3103636" y="803251"/>
                  </a:cubicBezTo>
                  <a:cubicBezTo>
                    <a:pt x="3103636" y="803251"/>
                    <a:pt x="3103636" y="803251"/>
                    <a:pt x="3108252" y="803251"/>
                  </a:cubicBezTo>
                  <a:cubicBezTo>
                    <a:pt x="3108252" y="803251"/>
                    <a:pt x="3108252" y="798612"/>
                    <a:pt x="3108252" y="798612"/>
                  </a:cubicBezTo>
                  <a:cubicBezTo>
                    <a:pt x="3108252" y="793973"/>
                    <a:pt x="3108252" y="793973"/>
                    <a:pt x="3108252" y="793973"/>
                  </a:cubicBezTo>
                  <a:cubicBezTo>
                    <a:pt x="3108252" y="789335"/>
                    <a:pt x="3108252" y="784696"/>
                    <a:pt x="3108252" y="784696"/>
                  </a:cubicBezTo>
                  <a:cubicBezTo>
                    <a:pt x="3108252" y="784696"/>
                    <a:pt x="3108252" y="784696"/>
                    <a:pt x="3108252" y="780057"/>
                  </a:cubicBezTo>
                  <a:cubicBezTo>
                    <a:pt x="3108252" y="780057"/>
                    <a:pt x="3108252" y="780057"/>
                    <a:pt x="3108252" y="775418"/>
                  </a:cubicBezTo>
                  <a:cubicBezTo>
                    <a:pt x="3108252" y="775418"/>
                    <a:pt x="3108252" y="775418"/>
                    <a:pt x="3108252" y="770780"/>
                  </a:cubicBezTo>
                  <a:cubicBezTo>
                    <a:pt x="3108252" y="770780"/>
                    <a:pt x="3108252" y="770780"/>
                    <a:pt x="3108252" y="766141"/>
                  </a:cubicBezTo>
                  <a:cubicBezTo>
                    <a:pt x="3108252" y="766141"/>
                    <a:pt x="3108252" y="766141"/>
                    <a:pt x="3103636" y="766141"/>
                  </a:cubicBezTo>
                  <a:cubicBezTo>
                    <a:pt x="3103636" y="761502"/>
                    <a:pt x="3103636" y="756864"/>
                    <a:pt x="3108252" y="752225"/>
                  </a:cubicBezTo>
                  <a:cubicBezTo>
                    <a:pt x="3108252" y="752225"/>
                    <a:pt x="3108252" y="752225"/>
                    <a:pt x="3108252" y="747586"/>
                  </a:cubicBezTo>
                  <a:cubicBezTo>
                    <a:pt x="3103636" y="747586"/>
                    <a:pt x="3103636" y="747586"/>
                    <a:pt x="3103636" y="747586"/>
                  </a:cubicBezTo>
                  <a:cubicBezTo>
                    <a:pt x="3103636" y="747586"/>
                    <a:pt x="3103636" y="742948"/>
                    <a:pt x="3103636" y="738309"/>
                  </a:cubicBezTo>
                  <a:cubicBezTo>
                    <a:pt x="3103636" y="733670"/>
                    <a:pt x="3103636" y="729031"/>
                    <a:pt x="3103636" y="724393"/>
                  </a:cubicBezTo>
                  <a:cubicBezTo>
                    <a:pt x="3103636" y="724393"/>
                    <a:pt x="3103636" y="724393"/>
                    <a:pt x="3103636" y="710477"/>
                  </a:cubicBezTo>
                  <a:cubicBezTo>
                    <a:pt x="3103636" y="710477"/>
                    <a:pt x="3103636" y="710477"/>
                    <a:pt x="3103636" y="705838"/>
                  </a:cubicBezTo>
                  <a:cubicBezTo>
                    <a:pt x="3103636" y="705838"/>
                    <a:pt x="3103636" y="705838"/>
                    <a:pt x="3103636" y="696560"/>
                  </a:cubicBezTo>
                  <a:cubicBezTo>
                    <a:pt x="3103636" y="696560"/>
                    <a:pt x="3103636" y="696560"/>
                    <a:pt x="3103636" y="691922"/>
                  </a:cubicBezTo>
                  <a:cubicBezTo>
                    <a:pt x="3103636" y="691922"/>
                    <a:pt x="3103636" y="691922"/>
                    <a:pt x="3103636" y="682644"/>
                  </a:cubicBezTo>
                  <a:cubicBezTo>
                    <a:pt x="3103636" y="682644"/>
                    <a:pt x="3103636" y="682644"/>
                    <a:pt x="3103636" y="673367"/>
                  </a:cubicBezTo>
                  <a:cubicBezTo>
                    <a:pt x="3103636" y="673367"/>
                    <a:pt x="3103636" y="673367"/>
                    <a:pt x="3099020" y="673367"/>
                  </a:cubicBezTo>
                  <a:cubicBezTo>
                    <a:pt x="3099020" y="673367"/>
                    <a:pt x="3099020" y="673367"/>
                    <a:pt x="3099020" y="668728"/>
                  </a:cubicBezTo>
                  <a:cubicBezTo>
                    <a:pt x="3099020" y="664089"/>
                    <a:pt x="3099020" y="664089"/>
                    <a:pt x="3099020" y="664089"/>
                  </a:cubicBezTo>
                  <a:cubicBezTo>
                    <a:pt x="3099020" y="664089"/>
                    <a:pt x="3099020" y="659451"/>
                    <a:pt x="3099020" y="659451"/>
                  </a:cubicBezTo>
                  <a:cubicBezTo>
                    <a:pt x="3099020" y="659451"/>
                    <a:pt x="3099020" y="654812"/>
                    <a:pt x="3099020" y="654812"/>
                  </a:cubicBezTo>
                  <a:cubicBezTo>
                    <a:pt x="3099020" y="650173"/>
                    <a:pt x="3099020" y="645535"/>
                    <a:pt x="3099020" y="640896"/>
                  </a:cubicBezTo>
                  <a:cubicBezTo>
                    <a:pt x="3099020" y="640896"/>
                    <a:pt x="3099020" y="636257"/>
                    <a:pt x="3099020" y="631619"/>
                  </a:cubicBezTo>
                  <a:cubicBezTo>
                    <a:pt x="3099020" y="631619"/>
                    <a:pt x="3099020" y="631619"/>
                    <a:pt x="3099020" y="626980"/>
                  </a:cubicBezTo>
                  <a:cubicBezTo>
                    <a:pt x="3099020" y="622341"/>
                    <a:pt x="3099020" y="622341"/>
                    <a:pt x="3099020" y="617702"/>
                  </a:cubicBezTo>
                  <a:cubicBezTo>
                    <a:pt x="3099020" y="617702"/>
                    <a:pt x="3099020" y="617702"/>
                    <a:pt x="3099020" y="608425"/>
                  </a:cubicBezTo>
                  <a:cubicBezTo>
                    <a:pt x="3099020" y="594509"/>
                    <a:pt x="3099020" y="585231"/>
                    <a:pt x="3099020" y="571315"/>
                  </a:cubicBezTo>
                  <a:cubicBezTo>
                    <a:pt x="3099020" y="571315"/>
                    <a:pt x="3099020" y="571315"/>
                    <a:pt x="3099020" y="566677"/>
                  </a:cubicBezTo>
                  <a:cubicBezTo>
                    <a:pt x="3099020" y="566677"/>
                    <a:pt x="3099020" y="566677"/>
                    <a:pt x="3099020" y="562038"/>
                  </a:cubicBezTo>
                  <a:cubicBezTo>
                    <a:pt x="3099020" y="562038"/>
                    <a:pt x="3099020" y="562038"/>
                    <a:pt x="3099020" y="557399"/>
                  </a:cubicBezTo>
                  <a:cubicBezTo>
                    <a:pt x="3099020" y="557399"/>
                    <a:pt x="3099020" y="552761"/>
                    <a:pt x="3099020" y="552761"/>
                  </a:cubicBezTo>
                  <a:cubicBezTo>
                    <a:pt x="3099020" y="548122"/>
                    <a:pt x="3099020" y="543483"/>
                    <a:pt x="3099020" y="538844"/>
                  </a:cubicBezTo>
                  <a:cubicBezTo>
                    <a:pt x="3099020" y="534206"/>
                    <a:pt x="3099020" y="529567"/>
                    <a:pt x="3099020" y="520290"/>
                  </a:cubicBezTo>
                  <a:cubicBezTo>
                    <a:pt x="3099020" y="520290"/>
                    <a:pt x="3099020" y="520290"/>
                    <a:pt x="3099020" y="515651"/>
                  </a:cubicBezTo>
                  <a:cubicBezTo>
                    <a:pt x="3099020" y="511012"/>
                    <a:pt x="3099020" y="511012"/>
                    <a:pt x="3103636" y="506373"/>
                  </a:cubicBezTo>
                  <a:cubicBezTo>
                    <a:pt x="3103636" y="501735"/>
                    <a:pt x="3103636" y="497096"/>
                    <a:pt x="3103636" y="497096"/>
                  </a:cubicBezTo>
                  <a:cubicBezTo>
                    <a:pt x="3103636" y="492457"/>
                    <a:pt x="3103636" y="492457"/>
                    <a:pt x="3103636" y="492457"/>
                  </a:cubicBezTo>
                  <a:cubicBezTo>
                    <a:pt x="3103636" y="492457"/>
                    <a:pt x="3103636" y="492457"/>
                    <a:pt x="3103636" y="487819"/>
                  </a:cubicBezTo>
                  <a:cubicBezTo>
                    <a:pt x="3103636" y="483180"/>
                    <a:pt x="3103636" y="478541"/>
                    <a:pt x="3103636" y="478541"/>
                  </a:cubicBezTo>
                  <a:cubicBezTo>
                    <a:pt x="3103636" y="478541"/>
                    <a:pt x="3103636" y="478541"/>
                    <a:pt x="3108252" y="478541"/>
                  </a:cubicBezTo>
                  <a:cubicBezTo>
                    <a:pt x="3108252" y="473903"/>
                    <a:pt x="3108252" y="473903"/>
                    <a:pt x="3108252" y="469264"/>
                  </a:cubicBezTo>
                  <a:cubicBezTo>
                    <a:pt x="3108252" y="464625"/>
                    <a:pt x="3108252" y="464625"/>
                    <a:pt x="3108252" y="459986"/>
                  </a:cubicBezTo>
                  <a:cubicBezTo>
                    <a:pt x="3108252" y="455348"/>
                    <a:pt x="3108252" y="455348"/>
                    <a:pt x="3108252" y="450709"/>
                  </a:cubicBezTo>
                  <a:cubicBezTo>
                    <a:pt x="3108252" y="450709"/>
                    <a:pt x="3108252" y="450709"/>
                    <a:pt x="3108252" y="446070"/>
                  </a:cubicBezTo>
                  <a:cubicBezTo>
                    <a:pt x="3108252" y="441432"/>
                    <a:pt x="3108252" y="436793"/>
                    <a:pt x="3108252" y="436793"/>
                  </a:cubicBezTo>
                  <a:cubicBezTo>
                    <a:pt x="3108252" y="436793"/>
                    <a:pt x="3108252" y="436793"/>
                    <a:pt x="3108252" y="432154"/>
                  </a:cubicBezTo>
                  <a:cubicBezTo>
                    <a:pt x="3108252" y="432154"/>
                    <a:pt x="3108252" y="432154"/>
                    <a:pt x="3108252" y="427515"/>
                  </a:cubicBezTo>
                  <a:cubicBezTo>
                    <a:pt x="3108252" y="427515"/>
                    <a:pt x="3108252" y="427515"/>
                    <a:pt x="3108252" y="422877"/>
                  </a:cubicBezTo>
                  <a:cubicBezTo>
                    <a:pt x="3108252" y="422877"/>
                    <a:pt x="3108252" y="422877"/>
                    <a:pt x="3108252" y="418238"/>
                  </a:cubicBezTo>
                  <a:cubicBezTo>
                    <a:pt x="3108252" y="418238"/>
                    <a:pt x="3108252" y="418238"/>
                    <a:pt x="3108252" y="413599"/>
                  </a:cubicBezTo>
                  <a:cubicBezTo>
                    <a:pt x="3108252" y="413599"/>
                    <a:pt x="3108252" y="408961"/>
                    <a:pt x="3108252" y="408961"/>
                  </a:cubicBezTo>
                  <a:cubicBezTo>
                    <a:pt x="3108252" y="404322"/>
                    <a:pt x="3108252" y="395045"/>
                    <a:pt x="3108252" y="390406"/>
                  </a:cubicBezTo>
                  <a:cubicBezTo>
                    <a:pt x="3108252" y="390406"/>
                    <a:pt x="3108252" y="390406"/>
                    <a:pt x="3108252" y="385767"/>
                  </a:cubicBezTo>
                  <a:cubicBezTo>
                    <a:pt x="3108252" y="381128"/>
                    <a:pt x="3108252" y="381128"/>
                    <a:pt x="3108252" y="381128"/>
                  </a:cubicBezTo>
                  <a:cubicBezTo>
                    <a:pt x="3108252" y="381128"/>
                    <a:pt x="3108252" y="381128"/>
                    <a:pt x="3108252" y="376490"/>
                  </a:cubicBezTo>
                  <a:cubicBezTo>
                    <a:pt x="3108252" y="376490"/>
                    <a:pt x="3108252" y="376490"/>
                    <a:pt x="3108252" y="367212"/>
                  </a:cubicBezTo>
                  <a:cubicBezTo>
                    <a:pt x="3108252" y="367212"/>
                    <a:pt x="3108252" y="367212"/>
                    <a:pt x="3108252" y="362574"/>
                  </a:cubicBezTo>
                  <a:cubicBezTo>
                    <a:pt x="3108252" y="362574"/>
                    <a:pt x="3108252" y="362574"/>
                    <a:pt x="3108252" y="357935"/>
                  </a:cubicBezTo>
                  <a:cubicBezTo>
                    <a:pt x="3108252" y="357935"/>
                    <a:pt x="3108252" y="357935"/>
                    <a:pt x="3108252" y="353296"/>
                  </a:cubicBezTo>
                  <a:cubicBezTo>
                    <a:pt x="3108252" y="353296"/>
                    <a:pt x="3108252" y="353296"/>
                    <a:pt x="3108252" y="348657"/>
                  </a:cubicBezTo>
                  <a:cubicBezTo>
                    <a:pt x="3108252" y="348657"/>
                    <a:pt x="3108252" y="348657"/>
                    <a:pt x="3103636" y="348657"/>
                  </a:cubicBezTo>
                  <a:cubicBezTo>
                    <a:pt x="3103636" y="348657"/>
                    <a:pt x="3103636" y="348657"/>
                    <a:pt x="3099020" y="348657"/>
                  </a:cubicBezTo>
                  <a:cubicBezTo>
                    <a:pt x="3099020" y="348657"/>
                    <a:pt x="3099020" y="348657"/>
                    <a:pt x="3094404" y="348657"/>
                  </a:cubicBezTo>
                  <a:close/>
                  <a:moveTo>
                    <a:pt x="1722872" y="344487"/>
                  </a:moveTo>
                  <a:cubicBezTo>
                    <a:pt x="1727491" y="344487"/>
                    <a:pt x="1727491" y="344487"/>
                    <a:pt x="1732110" y="344487"/>
                  </a:cubicBezTo>
                  <a:cubicBezTo>
                    <a:pt x="1732110" y="344487"/>
                    <a:pt x="1732110" y="344487"/>
                    <a:pt x="1736729" y="344487"/>
                  </a:cubicBezTo>
                  <a:cubicBezTo>
                    <a:pt x="1741349" y="344487"/>
                    <a:pt x="1741349" y="344487"/>
                    <a:pt x="1741349" y="344487"/>
                  </a:cubicBezTo>
                  <a:cubicBezTo>
                    <a:pt x="1741349" y="344487"/>
                    <a:pt x="1741349" y="344487"/>
                    <a:pt x="1745968" y="344487"/>
                  </a:cubicBezTo>
                  <a:cubicBezTo>
                    <a:pt x="1745968" y="344487"/>
                    <a:pt x="1745968" y="344487"/>
                    <a:pt x="1745968" y="349141"/>
                  </a:cubicBezTo>
                  <a:cubicBezTo>
                    <a:pt x="1745968" y="349141"/>
                    <a:pt x="1750587" y="349141"/>
                    <a:pt x="1750587" y="349141"/>
                  </a:cubicBezTo>
                  <a:cubicBezTo>
                    <a:pt x="1755207" y="349141"/>
                    <a:pt x="1764445" y="349141"/>
                    <a:pt x="1769065" y="349141"/>
                  </a:cubicBezTo>
                  <a:cubicBezTo>
                    <a:pt x="1769065" y="349141"/>
                    <a:pt x="1769065" y="349141"/>
                    <a:pt x="1773684" y="349141"/>
                  </a:cubicBezTo>
                  <a:cubicBezTo>
                    <a:pt x="1773684" y="353794"/>
                    <a:pt x="1773684" y="353794"/>
                    <a:pt x="1773684" y="353794"/>
                  </a:cubicBezTo>
                  <a:cubicBezTo>
                    <a:pt x="1773684" y="353794"/>
                    <a:pt x="1778303" y="353794"/>
                    <a:pt x="1778303" y="353794"/>
                  </a:cubicBezTo>
                  <a:cubicBezTo>
                    <a:pt x="1782923" y="353794"/>
                    <a:pt x="1782923" y="353794"/>
                    <a:pt x="1782923" y="353794"/>
                  </a:cubicBezTo>
                  <a:cubicBezTo>
                    <a:pt x="1782923" y="353794"/>
                    <a:pt x="1782923" y="353794"/>
                    <a:pt x="1787542" y="353794"/>
                  </a:cubicBezTo>
                  <a:cubicBezTo>
                    <a:pt x="1787542" y="358447"/>
                    <a:pt x="1787542" y="358447"/>
                    <a:pt x="1787542" y="358447"/>
                  </a:cubicBezTo>
                  <a:cubicBezTo>
                    <a:pt x="1792161" y="358447"/>
                    <a:pt x="1792161" y="358447"/>
                    <a:pt x="1792161" y="358447"/>
                  </a:cubicBezTo>
                  <a:cubicBezTo>
                    <a:pt x="1796781" y="358447"/>
                    <a:pt x="1796781" y="358447"/>
                    <a:pt x="1796781" y="358447"/>
                  </a:cubicBezTo>
                  <a:cubicBezTo>
                    <a:pt x="1796781" y="363101"/>
                    <a:pt x="1796781" y="363101"/>
                    <a:pt x="1796781" y="363101"/>
                  </a:cubicBezTo>
                  <a:cubicBezTo>
                    <a:pt x="1796781" y="363101"/>
                    <a:pt x="1796781" y="363101"/>
                    <a:pt x="1801400" y="363101"/>
                  </a:cubicBezTo>
                  <a:cubicBezTo>
                    <a:pt x="1801400" y="363101"/>
                    <a:pt x="1801400" y="363101"/>
                    <a:pt x="1801400" y="367754"/>
                  </a:cubicBezTo>
                  <a:cubicBezTo>
                    <a:pt x="1801400" y="367754"/>
                    <a:pt x="1801400" y="367754"/>
                    <a:pt x="1806019" y="367754"/>
                  </a:cubicBezTo>
                  <a:cubicBezTo>
                    <a:pt x="1806019" y="367754"/>
                    <a:pt x="1806019" y="367754"/>
                    <a:pt x="1806019" y="372407"/>
                  </a:cubicBezTo>
                  <a:cubicBezTo>
                    <a:pt x="1810639" y="372407"/>
                    <a:pt x="1810639" y="372407"/>
                    <a:pt x="1810639" y="372407"/>
                  </a:cubicBezTo>
                  <a:cubicBezTo>
                    <a:pt x="1810639" y="372407"/>
                    <a:pt x="1810639" y="372407"/>
                    <a:pt x="1810639" y="377061"/>
                  </a:cubicBezTo>
                  <a:cubicBezTo>
                    <a:pt x="1810639" y="377061"/>
                    <a:pt x="1810639" y="377061"/>
                    <a:pt x="1815258" y="377061"/>
                  </a:cubicBezTo>
                  <a:cubicBezTo>
                    <a:pt x="1815258" y="381714"/>
                    <a:pt x="1815258" y="381714"/>
                    <a:pt x="1815258" y="386368"/>
                  </a:cubicBezTo>
                  <a:cubicBezTo>
                    <a:pt x="1819877" y="386368"/>
                    <a:pt x="1819877" y="386368"/>
                    <a:pt x="1819877" y="386368"/>
                  </a:cubicBezTo>
                  <a:cubicBezTo>
                    <a:pt x="1819877" y="386368"/>
                    <a:pt x="1819877" y="386368"/>
                    <a:pt x="1819877" y="391021"/>
                  </a:cubicBezTo>
                  <a:cubicBezTo>
                    <a:pt x="1819877" y="391021"/>
                    <a:pt x="1819877" y="391021"/>
                    <a:pt x="1824496" y="391021"/>
                  </a:cubicBezTo>
                  <a:cubicBezTo>
                    <a:pt x="1824496" y="391021"/>
                    <a:pt x="1824496" y="391021"/>
                    <a:pt x="1824496" y="395674"/>
                  </a:cubicBezTo>
                  <a:cubicBezTo>
                    <a:pt x="1824496" y="395674"/>
                    <a:pt x="1824496" y="400328"/>
                    <a:pt x="1824496" y="400328"/>
                  </a:cubicBezTo>
                  <a:cubicBezTo>
                    <a:pt x="1824496" y="400328"/>
                    <a:pt x="1824496" y="404981"/>
                    <a:pt x="1824496" y="404981"/>
                  </a:cubicBezTo>
                  <a:cubicBezTo>
                    <a:pt x="1824496" y="404981"/>
                    <a:pt x="1824496" y="404981"/>
                    <a:pt x="1829116" y="404981"/>
                  </a:cubicBezTo>
                  <a:cubicBezTo>
                    <a:pt x="1829116" y="404981"/>
                    <a:pt x="1829116" y="409634"/>
                    <a:pt x="1829116" y="409634"/>
                  </a:cubicBezTo>
                  <a:cubicBezTo>
                    <a:pt x="1829116" y="414288"/>
                    <a:pt x="1829116" y="414288"/>
                    <a:pt x="1829116" y="414288"/>
                  </a:cubicBezTo>
                  <a:cubicBezTo>
                    <a:pt x="1829116" y="414288"/>
                    <a:pt x="1829116" y="418941"/>
                    <a:pt x="1829116" y="418941"/>
                  </a:cubicBezTo>
                  <a:cubicBezTo>
                    <a:pt x="1829116" y="418941"/>
                    <a:pt x="1829116" y="423595"/>
                    <a:pt x="1829116" y="423595"/>
                  </a:cubicBezTo>
                  <a:cubicBezTo>
                    <a:pt x="1829116" y="423595"/>
                    <a:pt x="1829116" y="423595"/>
                    <a:pt x="1829116" y="428248"/>
                  </a:cubicBezTo>
                  <a:cubicBezTo>
                    <a:pt x="1824496" y="428248"/>
                    <a:pt x="1824496" y="428248"/>
                    <a:pt x="1824496" y="428248"/>
                  </a:cubicBezTo>
                  <a:cubicBezTo>
                    <a:pt x="1824496" y="432901"/>
                    <a:pt x="1824496" y="432901"/>
                    <a:pt x="1824496" y="432901"/>
                  </a:cubicBezTo>
                  <a:cubicBezTo>
                    <a:pt x="1824496" y="432901"/>
                    <a:pt x="1824496" y="437555"/>
                    <a:pt x="1824496" y="437555"/>
                  </a:cubicBezTo>
                  <a:cubicBezTo>
                    <a:pt x="1824496" y="442208"/>
                    <a:pt x="1824496" y="442208"/>
                    <a:pt x="1824496" y="442208"/>
                  </a:cubicBezTo>
                  <a:cubicBezTo>
                    <a:pt x="1824496" y="442208"/>
                    <a:pt x="1824496" y="446861"/>
                    <a:pt x="1824496" y="446861"/>
                  </a:cubicBezTo>
                  <a:cubicBezTo>
                    <a:pt x="1819877" y="446861"/>
                    <a:pt x="1819877" y="446861"/>
                    <a:pt x="1819877" y="446861"/>
                  </a:cubicBezTo>
                  <a:cubicBezTo>
                    <a:pt x="1819877" y="446861"/>
                    <a:pt x="1819877" y="451515"/>
                    <a:pt x="1819877" y="451515"/>
                  </a:cubicBezTo>
                  <a:cubicBezTo>
                    <a:pt x="1819877" y="451515"/>
                    <a:pt x="1819877" y="451515"/>
                    <a:pt x="1815258" y="451515"/>
                  </a:cubicBezTo>
                  <a:cubicBezTo>
                    <a:pt x="1815258" y="451515"/>
                    <a:pt x="1815258" y="451515"/>
                    <a:pt x="1815258" y="456168"/>
                  </a:cubicBezTo>
                  <a:cubicBezTo>
                    <a:pt x="1815258" y="460822"/>
                    <a:pt x="1815258" y="460822"/>
                    <a:pt x="1815258" y="460822"/>
                  </a:cubicBezTo>
                  <a:cubicBezTo>
                    <a:pt x="1810639" y="460822"/>
                    <a:pt x="1810639" y="460822"/>
                    <a:pt x="1810639" y="460822"/>
                  </a:cubicBezTo>
                  <a:cubicBezTo>
                    <a:pt x="1810639" y="460822"/>
                    <a:pt x="1810639" y="460822"/>
                    <a:pt x="1810639" y="465475"/>
                  </a:cubicBezTo>
                  <a:cubicBezTo>
                    <a:pt x="1810639" y="465475"/>
                    <a:pt x="1810639" y="465475"/>
                    <a:pt x="1806019" y="465475"/>
                  </a:cubicBezTo>
                  <a:cubicBezTo>
                    <a:pt x="1806019" y="465475"/>
                    <a:pt x="1806019" y="470128"/>
                    <a:pt x="1806019" y="470128"/>
                  </a:cubicBezTo>
                  <a:cubicBezTo>
                    <a:pt x="1806019" y="470128"/>
                    <a:pt x="1806019" y="470128"/>
                    <a:pt x="1801400" y="470128"/>
                  </a:cubicBezTo>
                  <a:cubicBezTo>
                    <a:pt x="1801400" y="474782"/>
                    <a:pt x="1801400" y="474782"/>
                    <a:pt x="1801400" y="474782"/>
                  </a:cubicBezTo>
                  <a:cubicBezTo>
                    <a:pt x="1796781" y="474782"/>
                    <a:pt x="1796781" y="474782"/>
                    <a:pt x="1796781" y="474782"/>
                  </a:cubicBezTo>
                  <a:cubicBezTo>
                    <a:pt x="1796781" y="474782"/>
                    <a:pt x="1792161" y="474782"/>
                    <a:pt x="1792161" y="474782"/>
                  </a:cubicBezTo>
                  <a:cubicBezTo>
                    <a:pt x="1792161" y="479435"/>
                    <a:pt x="1792161" y="479435"/>
                    <a:pt x="1792161" y="479435"/>
                  </a:cubicBezTo>
                  <a:cubicBezTo>
                    <a:pt x="1792161" y="479435"/>
                    <a:pt x="1792161" y="479435"/>
                    <a:pt x="1787542" y="479435"/>
                  </a:cubicBezTo>
                  <a:cubicBezTo>
                    <a:pt x="1782923" y="479435"/>
                    <a:pt x="1782923" y="479435"/>
                    <a:pt x="1782923" y="479435"/>
                  </a:cubicBezTo>
                  <a:cubicBezTo>
                    <a:pt x="1782923" y="479435"/>
                    <a:pt x="1778303" y="479435"/>
                    <a:pt x="1778303" y="479435"/>
                  </a:cubicBezTo>
                  <a:cubicBezTo>
                    <a:pt x="1778303" y="484088"/>
                    <a:pt x="1778303" y="484088"/>
                    <a:pt x="1778303" y="484088"/>
                  </a:cubicBezTo>
                  <a:cubicBezTo>
                    <a:pt x="1778303" y="484088"/>
                    <a:pt x="1778303" y="484088"/>
                    <a:pt x="1773684" y="484088"/>
                  </a:cubicBezTo>
                  <a:cubicBezTo>
                    <a:pt x="1769065" y="484088"/>
                    <a:pt x="1769065" y="484088"/>
                    <a:pt x="1769065" y="484088"/>
                  </a:cubicBezTo>
                  <a:cubicBezTo>
                    <a:pt x="1769065" y="488742"/>
                    <a:pt x="1769065" y="488742"/>
                    <a:pt x="1769065" y="488742"/>
                  </a:cubicBezTo>
                  <a:cubicBezTo>
                    <a:pt x="1769065" y="488742"/>
                    <a:pt x="1769065" y="488742"/>
                    <a:pt x="1764445" y="488742"/>
                  </a:cubicBezTo>
                  <a:cubicBezTo>
                    <a:pt x="1764445" y="488742"/>
                    <a:pt x="1764445" y="488742"/>
                    <a:pt x="1764445" y="493395"/>
                  </a:cubicBezTo>
                  <a:cubicBezTo>
                    <a:pt x="1759826" y="493395"/>
                    <a:pt x="1759826" y="493395"/>
                    <a:pt x="1759826" y="493395"/>
                  </a:cubicBezTo>
                  <a:cubicBezTo>
                    <a:pt x="1755207" y="493395"/>
                    <a:pt x="1755207" y="493395"/>
                    <a:pt x="1750587" y="493395"/>
                  </a:cubicBezTo>
                  <a:cubicBezTo>
                    <a:pt x="1750587" y="493395"/>
                    <a:pt x="1745968" y="493395"/>
                    <a:pt x="1745968" y="493395"/>
                  </a:cubicBezTo>
                  <a:cubicBezTo>
                    <a:pt x="1741349" y="493395"/>
                    <a:pt x="1741349" y="493395"/>
                    <a:pt x="1736729" y="493395"/>
                  </a:cubicBezTo>
                  <a:cubicBezTo>
                    <a:pt x="1736729" y="488742"/>
                    <a:pt x="1736729" y="488742"/>
                    <a:pt x="1736729" y="488742"/>
                  </a:cubicBezTo>
                  <a:cubicBezTo>
                    <a:pt x="1736729" y="488742"/>
                    <a:pt x="1736729" y="488742"/>
                    <a:pt x="1732110" y="488742"/>
                  </a:cubicBezTo>
                  <a:cubicBezTo>
                    <a:pt x="1727491" y="488742"/>
                    <a:pt x="1727491" y="488742"/>
                    <a:pt x="1722872" y="488742"/>
                  </a:cubicBezTo>
                  <a:cubicBezTo>
                    <a:pt x="1722872" y="488742"/>
                    <a:pt x="1722872" y="488742"/>
                    <a:pt x="1722872" y="484088"/>
                  </a:cubicBezTo>
                  <a:cubicBezTo>
                    <a:pt x="1718252" y="484088"/>
                    <a:pt x="1718252" y="484088"/>
                    <a:pt x="1718252" y="484088"/>
                  </a:cubicBezTo>
                  <a:cubicBezTo>
                    <a:pt x="1718252" y="484088"/>
                    <a:pt x="1713633" y="484088"/>
                    <a:pt x="1713633" y="484088"/>
                  </a:cubicBezTo>
                  <a:cubicBezTo>
                    <a:pt x="1713633" y="484088"/>
                    <a:pt x="1713633" y="484088"/>
                    <a:pt x="1709014" y="484088"/>
                  </a:cubicBezTo>
                  <a:cubicBezTo>
                    <a:pt x="1704394" y="484088"/>
                    <a:pt x="1704394" y="484088"/>
                    <a:pt x="1699775" y="484088"/>
                  </a:cubicBezTo>
                  <a:cubicBezTo>
                    <a:pt x="1699775" y="484088"/>
                    <a:pt x="1699775" y="484088"/>
                    <a:pt x="1699775" y="479435"/>
                  </a:cubicBezTo>
                  <a:cubicBezTo>
                    <a:pt x="1695156" y="479435"/>
                    <a:pt x="1695156" y="479435"/>
                    <a:pt x="1690536" y="479435"/>
                  </a:cubicBezTo>
                  <a:cubicBezTo>
                    <a:pt x="1690536" y="479435"/>
                    <a:pt x="1685917" y="479435"/>
                    <a:pt x="1685917" y="479435"/>
                  </a:cubicBezTo>
                  <a:cubicBezTo>
                    <a:pt x="1681298" y="479435"/>
                    <a:pt x="1681298" y="479435"/>
                    <a:pt x="1676678" y="479435"/>
                  </a:cubicBezTo>
                  <a:cubicBezTo>
                    <a:pt x="1676678" y="479435"/>
                    <a:pt x="1676678" y="479435"/>
                    <a:pt x="1672059" y="479435"/>
                  </a:cubicBezTo>
                  <a:cubicBezTo>
                    <a:pt x="1667440" y="479435"/>
                    <a:pt x="1667440" y="479435"/>
                    <a:pt x="1667440" y="479435"/>
                  </a:cubicBezTo>
                  <a:cubicBezTo>
                    <a:pt x="1667440" y="479435"/>
                    <a:pt x="1667440" y="479435"/>
                    <a:pt x="1667440" y="474782"/>
                  </a:cubicBezTo>
                  <a:cubicBezTo>
                    <a:pt x="1662820" y="474782"/>
                    <a:pt x="1662820" y="474782"/>
                    <a:pt x="1658201" y="474782"/>
                  </a:cubicBezTo>
                  <a:cubicBezTo>
                    <a:pt x="1658201" y="474782"/>
                    <a:pt x="1653582" y="474782"/>
                    <a:pt x="1653582" y="474782"/>
                  </a:cubicBezTo>
                  <a:cubicBezTo>
                    <a:pt x="1653582" y="479435"/>
                    <a:pt x="1653582" y="479435"/>
                    <a:pt x="1653582" y="479435"/>
                  </a:cubicBezTo>
                  <a:cubicBezTo>
                    <a:pt x="1653582" y="479435"/>
                    <a:pt x="1653582" y="479435"/>
                    <a:pt x="1648963" y="479435"/>
                  </a:cubicBezTo>
                  <a:cubicBezTo>
                    <a:pt x="1648963" y="479435"/>
                    <a:pt x="1648963" y="479435"/>
                    <a:pt x="1648963" y="474782"/>
                  </a:cubicBezTo>
                  <a:cubicBezTo>
                    <a:pt x="1644343" y="474782"/>
                    <a:pt x="1644343" y="474782"/>
                    <a:pt x="1644343" y="474782"/>
                  </a:cubicBezTo>
                  <a:cubicBezTo>
                    <a:pt x="1644343" y="474782"/>
                    <a:pt x="1639724" y="474782"/>
                    <a:pt x="1639724" y="474782"/>
                  </a:cubicBezTo>
                  <a:cubicBezTo>
                    <a:pt x="1639724" y="474782"/>
                    <a:pt x="1639724" y="474782"/>
                    <a:pt x="1635105" y="474782"/>
                  </a:cubicBezTo>
                  <a:cubicBezTo>
                    <a:pt x="1635105" y="474782"/>
                    <a:pt x="1635105" y="474782"/>
                    <a:pt x="1635105" y="470128"/>
                  </a:cubicBezTo>
                  <a:cubicBezTo>
                    <a:pt x="1630485" y="470128"/>
                    <a:pt x="1630485" y="470128"/>
                    <a:pt x="1630485" y="470128"/>
                  </a:cubicBezTo>
                  <a:cubicBezTo>
                    <a:pt x="1630485" y="470128"/>
                    <a:pt x="1625866" y="470128"/>
                    <a:pt x="1625866" y="470128"/>
                  </a:cubicBezTo>
                  <a:cubicBezTo>
                    <a:pt x="1625866" y="470128"/>
                    <a:pt x="1625866" y="470128"/>
                    <a:pt x="1621247" y="470128"/>
                  </a:cubicBezTo>
                  <a:cubicBezTo>
                    <a:pt x="1621247" y="465475"/>
                    <a:pt x="1621247" y="465475"/>
                    <a:pt x="1621247" y="465475"/>
                  </a:cubicBezTo>
                  <a:cubicBezTo>
                    <a:pt x="1621247" y="465475"/>
                    <a:pt x="1621247" y="465475"/>
                    <a:pt x="1616627" y="465475"/>
                  </a:cubicBezTo>
                  <a:cubicBezTo>
                    <a:pt x="1616627" y="465475"/>
                    <a:pt x="1616627" y="460822"/>
                    <a:pt x="1616627" y="460822"/>
                  </a:cubicBezTo>
                  <a:cubicBezTo>
                    <a:pt x="1612008" y="460822"/>
                    <a:pt x="1612008" y="460822"/>
                    <a:pt x="1612008" y="460822"/>
                  </a:cubicBezTo>
                  <a:cubicBezTo>
                    <a:pt x="1612008" y="460822"/>
                    <a:pt x="1612008" y="460822"/>
                    <a:pt x="1612008" y="456168"/>
                  </a:cubicBezTo>
                  <a:cubicBezTo>
                    <a:pt x="1612008" y="456168"/>
                    <a:pt x="1612008" y="456168"/>
                    <a:pt x="1607389" y="456168"/>
                  </a:cubicBezTo>
                  <a:cubicBezTo>
                    <a:pt x="1607389" y="456168"/>
                    <a:pt x="1607389" y="456168"/>
                    <a:pt x="1607389" y="451515"/>
                  </a:cubicBezTo>
                  <a:cubicBezTo>
                    <a:pt x="1602769" y="451515"/>
                    <a:pt x="1602769" y="451515"/>
                    <a:pt x="1602769" y="451515"/>
                  </a:cubicBezTo>
                  <a:cubicBezTo>
                    <a:pt x="1602769" y="446861"/>
                    <a:pt x="1602769" y="446861"/>
                    <a:pt x="1602769" y="446861"/>
                  </a:cubicBezTo>
                  <a:cubicBezTo>
                    <a:pt x="1602769" y="446861"/>
                    <a:pt x="1598150" y="446861"/>
                    <a:pt x="1598150" y="446861"/>
                  </a:cubicBezTo>
                  <a:cubicBezTo>
                    <a:pt x="1598150" y="446861"/>
                    <a:pt x="1598150" y="442208"/>
                    <a:pt x="1598150" y="442208"/>
                  </a:cubicBezTo>
                  <a:cubicBezTo>
                    <a:pt x="1593531" y="442208"/>
                    <a:pt x="1593531" y="442208"/>
                    <a:pt x="1593531" y="442208"/>
                  </a:cubicBezTo>
                  <a:cubicBezTo>
                    <a:pt x="1593531" y="442208"/>
                    <a:pt x="1593531" y="437555"/>
                    <a:pt x="1593531" y="437555"/>
                  </a:cubicBezTo>
                  <a:cubicBezTo>
                    <a:pt x="1593531" y="437555"/>
                    <a:pt x="1593531" y="432901"/>
                    <a:pt x="1593531" y="428248"/>
                  </a:cubicBezTo>
                  <a:cubicBezTo>
                    <a:pt x="1593531" y="428248"/>
                    <a:pt x="1593531" y="428248"/>
                    <a:pt x="1598150" y="428248"/>
                  </a:cubicBezTo>
                  <a:cubicBezTo>
                    <a:pt x="1598150" y="423595"/>
                    <a:pt x="1598150" y="423595"/>
                    <a:pt x="1598150" y="423595"/>
                  </a:cubicBezTo>
                  <a:cubicBezTo>
                    <a:pt x="1598150" y="418941"/>
                    <a:pt x="1598150" y="418941"/>
                    <a:pt x="1598150" y="418941"/>
                  </a:cubicBezTo>
                  <a:cubicBezTo>
                    <a:pt x="1602769" y="418941"/>
                    <a:pt x="1602769" y="418941"/>
                    <a:pt x="1602769" y="418941"/>
                  </a:cubicBezTo>
                  <a:cubicBezTo>
                    <a:pt x="1602769" y="414288"/>
                    <a:pt x="1602769" y="414288"/>
                    <a:pt x="1602769" y="414288"/>
                  </a:cubicBezTo>
                  <a:cubicBezTo>
                    <a:pt x="1602769" y="414288"/>
                    <a:pt x="1602769" y="409634"/>
                    <a:pt x="1602769" y="409634"/>
                  </a:cubicBezTo>
                  <a:cubicBezTo>
                    <a:pt x="1607389" y="409634"/>
                    <a:pt x="1607389" y="409634"/>
                    <a:pt x="1607389" y="409634"/>
                  </a:cubicBezTo>
                  <a:cubicBezTo>
                    <a:pt x="1607389" y="409634"/>
                    <a:pt x="1607389" y="409634"/>
                    <a:pt x="1607389" y="404981"/>
                  </a:cubicBezTo>
                  <a:cubicBezTo>
                    <a:pt x="1607389" y="400328"/>
                    <a:pt x="1607389" y="400328"/>
                    <a:pt x="1607389" y="400328"/>
                  </a:cubicBezTo>
                  <a:cubicBezTo>
                    <a:pt x="1607389" y="400328"/>
                    <a:pt x="1607389" y="395674"/>
                    <a:pt x="1607389" y="395674"/>
                  </a:cubicBezTo>
                  <a:cubicBezTo>
                    <a:pt x="1612008" y="395674"/>
                    <a:pt x="1612008" y="395674"/>
                    <a:pt x="1612008" y="395674"/>
                  </a:cubicBezTo>
                  <a:cubicBezTo>
                    <a:pt x="1612008" y="391021"/>
                    <a:pt x="1612008" y="391021"/>
                    <a:pt x="1612008" y="391021"/>
                  </a:cubicBezTo>
                  <a:cubicBezTo>
                    <a:pt x="1612008" y="391021"/>
                    <a:pt x="1612008" y="391021"/>
                    <a:pt x="1616627" y="391021"/>
                  </a:cubicBezTo>
                  <a:cubicBezTo>
                    <a:pt x="1616627" y="391021"/>
                    <a:pt x="1621247" y="391021"/>
                    <a:pt x="1621247" y="391021"/>
                  </a:cubicBezTo>
                  <a:cubicBezTo>
                    <a:pt x="1621247" y="386368"/>
                    <a:pt x="1621247" y="386368"/>
                    <a:pt x="1621247" y="386368"/>
                  </a:cubicBezTo>
                  <a:cubicBezTo>
                    <a:pt x="1625866" y="386368"/>
                    <a:pt x="1625866" y="386368"/>
                    <a:pt x="1625866" y="386368"/>
                  </a:cubicBezTo>
                  <a:cubicBezTo>
                    <a:pt x="1625866" y="381714"/>
                    <a:pt x="1625866" y="381714"/>
                    <a:pt x="1625866" y="381714"/>
                  </a:cubicBezTo>
                  <a:cubicBezTo>
                    <a:pt x="1625866" y="381714"/>
                    <a:pt x="1625866" y="381714"/>
                    <a:pt x="1630485" y="381714"/>
                  </a:cubicBezTo>
                  <a:cubicBezTo>
                    <a:pt x="1630485" y="381714"/>
                    <a:pt x="1630485" y="381714"/>
                    <a:pt x="1635105" y="381714"/>
                  </a:cubicBezTo>
                  <a:cubicBezTo>
                    <a:pt x="1639724" y="381714"/>
                    <a:pt x="1639724" y="381714"/>
                    <a:pt x="1639724" y="381714"/>
                  </a:cubicBezTo>
                  <a:cubicBezTo>
                    <a:pt x="1639724" y="377061"/>
                    <a:pt x="1639724" y="377061"/>
                    <a:pt x="1639724" y="377061"/>
                  </a:cubicBezTo>
                  <a:cubicBezTo>
                    <a:pt x="1639724" y="377061"/>
                    <a:pt x="1639724" y="377061"/>
                    <a:pt x="1644343" y="377061"/>
                  </a:cubicBezTo>
                  <a:cubicBezTo>
                    <a:pt x="1648963" y="377061"/>
                    <a:pt x="1648963" y="377061"/>
                    <a:pt x="1648963" y="377061"/>
                  </a:cubicBezTo>
                  <a:cubicBezTo>
                    <a:pt x="1648963" y="377061"/>
                    <a:pt x="1648963" y="377061"/>
                    <a:pt x="1653582" y="377061"/>
                  </a:cubicBezTo>
                  <a:cubicBezTo>
                    <a:pt x="1653582" y="372407"/>
                    <a:pt x="1653582" y="372407"/>
                    <a:pt x="1653582" y="372407"/>
                  </a:cubicBezTo>
                  <a:cubicBezTo>
                    <a:pt x="1653582" y="372407"/>
                    <a:pt x="1658201" y="372407"/>
                    <a:pt x="1658201" y="372407"/>
                  </a:cubicBezTo>
                  <a:cubicBezTo>
                    <a:pt x="1658201" y="372407"/>
                    <a:pt x="1658201" y="372407"/>
                    <a:pt x="1658201" y="367754"/>
                  </a:cubicBezTo>
                  <a:cubicBezTo>
                    <a:pt x="1662820" y="367754"/>
                    <a:pt x="1662820" y="367754"/>
                    <a:pt x="1662820" y="367754"/>
                  </a:cubicBezTo>
                  <a:cubicBezTo>
                    <a:pt x="1667440" y="367754"/>
                    <a:pt x="1667440" y="367754"/>
                    <a:pt x="1667440" y="367754"/>
                  </a:cubicBezTo>
                  <a:cubicBezTo>
                    <a:pt x="1667440" y="367754"/>
                    <a:pt x="1667440" y="367754"/>
                    <a:pt x="1672059" y="367754"/>
                  </a:cubicBezTo>
                  <a:cubicBezTo>
                    <a:pt x="1672059" y="363101"/>
                    <a:pt x="1672059" y="363101"/>
                    <a:pt x="1672059" y="363101"/>
                  </a:cubicBezTo>
                  <a:cubicBezTo>
                    <a:pt x="1672059" y="363101"/>
                    <a:pt x="1676678" y="363101"/>
                    <a:pt x="1676678" y="363101"/>
                  </a:cubicBezTo>
                  <a:cubicBezTo>
                    <a:pt x="1676678" y="358447"/>
                    <a:pt x="1676678" y="358447"/>
                    <a:pt x="1676678" y="358447"/>
                  </a:cubicBezTo>
                  <a:cubicBezTo>
                    <a:pt x="1681298" y="358447"/>
                    <a:pt x="1681298" y="358447"/>
                    <a:pt x="1685917" y="358447"/>
                  </a:cubicBezTo>
                  <a:cubicBezTo>
                    <a:pt x="1690536" y="358447"/>
                    <a:pt x="1690536" y="358447"/>
                    <a:pt x="1690536" y="358447"/>
                  </a:cubicBezTo>
                  <a:cubicBezTo>
                    <a:pt x="1695156" y="358447"/>
                    <a:pt x="1695156" y="358447"/>
                    <a:pt x="1695156" y="358447"/>
                  </a:cubicBezTo>
                  <a:cubicBezTo>
                    <a:pt x="1695156" y="358447"/>
                    <a:pt x="1695156" y="358447"/>
                    <a:pt x="1699775" y="358447"/>
                  </a:cubicBezTo>
                  <a:cubicBezTo>
                    <a:pt x="1699775" y="353794"/>
                    <a:pt x="1699775" y="353794"/>
                    <a:pt x="1699775" y="353794"/>
                  </a:cubicBezTo>
                  <a:cubicBezTo>
                    <a:pt x="1699775" y="353794"/>
                    <a:pt x="1699775" y="353794"/>
                    <a:pt x="1704394" y="353794"/>
                  </a:cubicBezTo>
                  <a:cubicBezTo>
                    <a:pt x="1704394" y="349141"/>
                    <a:pt x="1704394" y="349141"/>
                    <a:pt x="1704394" y="349141"/>
                  </a:cubicBezTo>
                  <a:cubicBezTo>
                    <a:pt x="1709014" y="349141"/>
                    <a:pt x="1709014" y="349141"/>
                    <a:pt x="1709014" y="349141"/>
                  </a:cubicBezTo>
                  <a:cubicBezTo>
                    <a:pt x="1709014" y="353794"/>
                    <a:pt x="1709014" y="353794"/>
                    <a:pt x="1709014" y="353794"/>
                  </a:cubicBezTo>
                  <a:cubicBezTo>
                    <a:pt x="1713633" y="353794"/>
                    <a:pt x="1713633" y="353794"/>
                    <a:pt x="1713633" y="353794"/>
                  </a:cubicBezTo>
                  <a:cubicBezTo>
                    <a:pt x="1713633" y="349141"/>
                    <a:pt x="1713633" y="349141"/>
                    <a:pt x="1713633" y="349141"/>
                  </a:cubicBezTo>
                  <a:cubicBezTo>
                    <a:pt x="1713633" y="349141"/>
                    <a:pt x="1718252" y="349141"/>
                    <a:pt x="1718252" y="349141"/>
                  </a:cubicBezTo>
                  <a:cubicBezTo>
                    <a:pt x="1722872" y="349141"/>
                    <a:pt x="1722872" y="349141"/>
                    <a:pt x="1722872" y="349141"/>
                  </a:cubicBezTo>
                  <a:cubicBezTo>
                    <a:pt x="1722872" y="344487"/>
                    <a:pt x="1722872" y="344487"/>
                    <a:pt x="1722872" y="344487"/>
                  </a:cubicBezTo>
                  <a:close/>
                  <a:moveTo>
                    <a:pt x="3551385" y="320825"/>
                  </a:moveTo>
                  <a:cubicBezTo>
                    <a:pt x="3551385" y="325464"/>
                    <a:pt x="3551385" y="325464"/>
                    <a:pt x="3551385" y="325464"/>
                  </a:cubicBezTo>
                  <a:cubicBezTo>
                    <a:pt x="3551385" y="325464"/>
                    <a:pt x="3551385" y="325464"/>
                    <a:pt x="3546769" y="325464"/>
                  </a:cubicBezTo>
                  <a:cubicBezTo>
                    <a:pt x="3546769" y="330103"/>
                    <a:pt x="3546769" y="330103"/>
                    <a:pt x="3546769" y="330103"/>
                  </a:cubicBezTo>
                  <a:cubicBezTo>
                    <a:pt x="3546769" y="334741"/>
                    <a:pt x="3546769" y="334741"/>
                    <a:pt x="3546769" y="334741"/>
                  </a:cubicBezTo>
                  <a:cubicBezTo>
                    <a:pt x="3546769" y="339380"/>
                    <a:pt x="3546769" y="339380"/>
                    <a:pt x="3546769" y="339380"/>
                  </a:cubicBezTo>
                  <a:cubicBezTo>
                    <a:pt x="3546769" y="344019"/>
                    <a:pt x="3546769" y="344019"/>
                    <a:pt x="3546769" y="344019"/>
                  </a:cubicBezTo>
                  <a:cubicBezTo>
                    <a:pt x="3546769" y="344019"/>
                    <a:pt x="3546769" y="344019"/>
                    <a:pt x="3542153" y="344019"/>
                  </a:cubicBezTo>
                  <a:cubicBezTo>
                    <a:pt x="3542153" y="348657"/>
                    <a:pt x="3542153" y="348657"/>
                    <a:pt x="3542153" y="348657"/>
                  </a:cubicBezTo>
                  <a:cubicBezTo>
                    <a:pt x="3542153" y="348657"/>
                    <a:pt x="3542153" y="353296"/>
                    <a:pt x="3542153" y="353296"/>
                  </a:cubicBezTo>
                  <a:cubicBezTo>
                    <a:pt x="3542153" y="353296"/>
                    <a:pt x="3542153" y="357935"/>
                    <a:pt x="3542153" y="357935"/>
                  </a:cubicBezTo>
                  <a:cubicBezTo>
                    <a:pt x="3542153" y="367212"/>
                    <a:pt x="3542153" y="367212"/>
                    <a:pt x="3542153" y="367212"/>
                  </a:cubicBezTo>
                  <a:cubicBezTo>
                    <a:pt x="3537537" y="371851"/>
                    <a:pt x="3537537" y="371851"/>
                    <a:pt x="3537537" y="376490"/>
                  </a:cubicBezTo>
                  <a:cubicBezTo>
                    <a:pt x="3537537" y="381128"/>
                    <a:pt x="3537537" y="381128"/>
                    <a:pt x="3537537" y="381128"/>
                  </a:cubicBezTo>
                  <a:cubicBezTo>
                    <a:pt x="3537537" y="381128"/>
                    <a:pt x="3537537" y="385767"/>
                    <a:pt x="3537537" y="385767"/>
                  </a:cubicBezTo>
                  <a:cubicBezTo>
                    <a:pt x="3537537" y="390406"/>
                    <a:pt x="3537537" y="399683"/>
                    <a:pt x="3537537" y="404322"/>
                  </a:cubicBezTo>
                  <a:cubicBezTo>
                    <a:pt x="3537537" y="408961"/>
                    <a:pt x="3537537" y="408961"/>
                    <a:pt x="3537537" y="408961"/>
                  </a:cubicBezTo>
                  <a:cubicBezTo>
                    <a:pt x="3537537" y="413599"/>
                    <a:pt x="3537537" y="413599"/>
                    <a:pt x="3537537" y="418238"/>
                  </a:cubicBezTo>
                  <a:cubicBezTo>
                    <a:pt x="3537537" y="427515"/>
                    <a:pt x="3537537" y="427515"/>
                    <a:pt x="3537537" y="427515"/>
                  </a:cubicBezTo>
                  <a:cubicBezTo>
                    <a:pt x="3537537" y="436793"/>
                    <a:pt x="3537537" y="436793"/>
                    <a:pt x="3537537" y="436793"/>
                  </a:cubicBezTo>
                  <a:cubicBezTo>
                    <a:pt x="3537537" y="441432"/>
                    <a:pt x="3537537" y="441432"/>
                    <a:pt x="3537537" y="446070"/>
                  </a:cubicBezTo>
                  <a:cubicBezTo>
                    <a:pt x="3537537" y="446070"/>
                    <a:pt x="3537537" y="446070"/>
                    <a:pt x="3542153" y="446070"/>
                  </a:cubicBezTo>
                  <a:cubicBezTo>
                    <a:pt x="3542153" y="450709"/>
                    <a:pt x="3537537" y="450709"/>
                    <a:pt x="3537537" y="455348"/>
                  </a:cubicBezTo>
                  <a:cubicBezTo>
                    <a:pt x="3542153" y="455348"/>
                    <a:pt x="3542153" y="455348"/>
                    <a:pt x="3542153" y="455348"/>
                  </a:cubicBezTo>
                  <a:cubicBezTo>
                    <a:pt x="3542153" y="459986"/>
                    <a:pt x="3542153" y="464625"/>
                    <a:pt x="3542153" y="464625"/>
                  </a:cubicBezTo>
                  <a:cubicBezTo>
                    <a:pt x="3542153" y="469264"/>
                    <a:pt x="3542153" y="473903"/>
                    <a:pt x="3542153" y="478541"/>
                  </a:cubicBezTo>
                  <a:cubicBezTo>
                    <a:pt x="3542153" y="487819"/>
                    <a:pt x="3542153" y="487819"/>
                    <a:pt x="3542153" y="487819"/>
                  </a:cubicBezTo>
                  <a:cubicBezTo>
                    <a:pt x="3546769" y="487819"/>
                    <a:pt x="3546769" y="487819"/>
                    <a:pt x="3546769" y="487819"/>
                  </a:cubicBezTo>
                  <a:cubicBezTo>
                    <a:pt x="3551385" y="487819"/>
                    <a:pt x="3551385" y="487819"/>
                    <a:pt x="3551385" y="487819"/>
                  </a:cubicBezTo>
                  <a:cubicBezTo>
                    <a:pt x="3551385" y="483180"/>
                    <a:pt x="3551385" y="483180"/>
                    <a:pt x="3551385" y="483180"/>
                  </a:cubicBezTo>
                  <a:cubicBezTo>
                    <a:pt x="3556001" y="483180"/>
                    <a:pt x="3556001" y="483180"/>
                    <a:pt x="3556001" y="483180"/>
                  </a:cubicBezTo>
                  <a:cubicBezTo>
                    <a:pt x="3560617" y="483180"/>
                    <a:pt x="3560617" y="483180"/>
                    <a:pt x="3560617" y="483180"/>
                  </a:cubicBezTo>
                  <a:cubicBezTo>
                    <a:pt x="3565233" y="483180"/>
                    <a:pt x="3565233" y="483180"/>
                    <a:pt x="3565233" y="483180"/>
                  </a:cubicBezTo>
                  <a:cubicBezTo>
                    <a:pt x="3569849" y="483180"/>
                    <a:pt x="3569849" y="483180"/>
                    <a:pt x="3569849" y="483180"/>
                  </a:cubicBezTo>
                  <a:cubicBezTo>
                    <a:pt x="3569849" y="478541"/>
                    <a:pt x="3569849" y="478541"/>
                    <a:pt x="3569849" y="478541"/>
                  </a:cubicBezTo>
                  <a:cubicBezTo>
                    <a:pt x="3569849" y="478541"/>
                    <a:pt x="3574464" y="478541"/>
                    <a:pt x="3574464" y="478541"/>
                  </a:cubicBezTo>
                  <a:cubicBezTo>
                    <a:pt x="3579080" y="478541"/>
                    <a:pt x="3579080" y="478541"/>
                    <a:pt x="3579080" y="478541"/>
                  </a:cubicBezTo>
                  <a:cubicBezTo>
                    <a:pt x="3583696" y="478541"/>
                    <a:pt x="3583696" y="478541"/>
                    <a:pt x="3583696" y="478541"/>
                  </a:cubicBezTo>
                  <a:cubicBezTo>
                    <a:pt x="3588312" y="478541"/>
                    <a:pt x="3588312" y="478541"/>
                    <a:pt x="3588312" y="478541"/>
                  </a:cubicBezTo>
                  <a:cubicBezTo>
                    <a:pt x="3588312" y="473903"/>
                    <a:pt x="3588312" y="473903"/>
                    <a:pt x="3588312" y="473903"/>
                  </a:cubicBezTo>
                  <a:cubicBezTo>
                    <a:pt x="3592928" y="473903"/>
                    <a:pt x="3592928" y="473903"/>
                    <a:pt x="3592928" y="473903"/>
                  </a:cubicBezTo>
                  <a:cubicBezTo>
                    <a:pt x="3592928" y="473903"/>
                    <a:pt x="3592928" y="469264"/>
                    <a:pt x="3592928" y="469264"/>
                  </a:cubicBezTo>
                  <a:cubicBezTo>
                    <a:pt x="3588312" y="469264"/>
                    <a:pt x="3588312" y="469264"/>
                    <a:pt x="3588312" y="469264"/>
                  </a:cubicBezTo>
                  <a:cubicBezTo>
                    <a:pt x="3588312" y="464625"/>
                    <a:pt x="3588312" y="464625"/>
                    <a:pt x="3588312" y="464625"/>
                  </a:cubicBezTo>
                  <a:cubicBezTo>
                    <a:pt x="3588312" y="459986"/>
                    <a:pt x="3588312" y="459986"/>
                    <a:pt x="3588312" y="459986"/>
                  </a:cubicBezTo>
                  <a:cubicBezTo>
                    <a:pt x="3583696" y="459986"/>
                    <a:pt x="3583696" y="459986"/>
                    <a:pt x="3583696" y="459986"/>
                  </a:cubicBezTo>
                  <a:cubicBezTo>
                    <a:pt x="3583696" y="455348"/>
                    <a:pt x="3583696" y="455348"/>
                    <a:pt x="3583696" y="455348"/>
                  </a:cubicBezTo>
                  <a:cubicBezTo>
                    <a:pt x="3583696" y="455348"/>
                    <a:pt x="3583696" y="455348"/>
                    <a:pt x="3583696" y="450709"/>
                  </a:cubicBezTo>
                  <a:cubicBezTo>
                    <a:pt x="3583696" y="446070"/>
                    <a:pt x="3583696" y="446070"/>
                    <a:pt x="3583696" y="446070"/>
                  </a:cubicBezTo>
                  <a:cubicBezTo>
                    <a:pt x="3579080" y="446070"/>
                    <a:pt x="3579080" y="446070"/>
                    <a:pt x="3579080" y="446070"/>
                  </a:cubicBezTo>
                  <a:cubicBezTo>
                    <a:pt x="3579080" y="441432"/>
                    <a:pt x="3579080" y="441432"/>
                    <a:pt x="3579080" y="441432"/>
                  </a:cubicBezTo>
                  <a:cubicBezTo>
                    <a:pt x="3579080" y="436793"/>
                    <a:pt x="3579080" y="436793"/>
                    <a:pt x="3579080" y="436793"/>
                  </a:cubicBezTo>
                  <a:cubicBezTo>
                    <a:pt x="3579080" y="436793"/>
                    <a:pt x="3579080" y="436793"/>
                    <a:pt x="3574464" y="436793"/>
                  </a:cubicBezTo>
                  <a:cubicBezTo>
                    <a:pt x="3574464" y="432154"/>
                    <a:pt x="3574464" y="432154"/>
                    <a:pt x="3574464" y="432154"/>
                  </a:cubicBezTo>
                  <a:cubicBezTo>
                    <a:pt x="3574464" y="427515"/>
                    <a:pt x="3574464" y="427515"/>
                    <a:pt x="3574464" y="427515"/>
                  </a:cubicBezTo>
                  <a:cubicBezTo>
                    <a:pt x="3574464" y="427515"/>
                    <a:pt x="3574464" y="427515"/>
                    <a:pt x="3574464" y="422877"/>
                  </a:cubicBezTo>
                  <a:cubicBezTo>
                    <a:pt x="3569849" y="422877"/>
                    <a:pt x="3569849" y="422877"/>
                    <a:pt x="3569849" y="422877"/>
                  </a:cubicBezTo>
                  <a:cubicBezTo>
                    <a:pt x="3569849" y="422877"/>
                    <a:pt x="3569849" y="418238"/>
                    <a:pt x="3569849" y="418238"/>
                  </a:cubicBezTo>
                  <a:cubicBezTo>
                    <a:pt x="3569849" y="413599"/>
                    <a:pt x="3569849" y="413599"/>
                    <a:pt x="3569849" y="413599"/>
                  </a:cubicBezTo>
                  <a:cubicBezTo>
                    <a:pt x="3569849" y="413599"/>
                    <a:pt x="3569849" y="413599"/>
                    <a:pt x="3565233" y="413599"/>
                  </a:cubicBezTo>
                  <a:cubicBezTo>
                    <a:pt x="3565233" y="408961"/>
                    <a:pt x="3565233" y="408961"/>
                    <a:pt x="3565233" y="408961"/>
                  </a:cubicBezTo>
                  <a:cubicBezTo>
                    <a:pt x="3565233" y="404322"/>
                    <a:pt x="3565233" y="404322"/>
                    <a:pt x="3565233" y="404322"/>
                  </a:cubicBezTo>
                  <a:cubicBezTo>
                    <a:pt x="3565233" y="399683"/>
                    <a:pt x="3565233" y="399683"/>
                    <a:pt x="3565233" y="399683"/>
                  </a:cubicBezTo>
                  <a:cubicBezTo>
                    <a:pt x="3565233" y="395045"/>
                    <a:pt x="3565233" y="395045"/>
                    <a:pt x="3565233" y="395045"/>
                  </a:cubicBezTo>
                  <a:cubicBezTo>
                    <a:pt x="3565233" y="395045"/>
                    <a:pt x="3560617" y="395045"/>
                    <a:pt x="3560617" y="395045"/>
                  </a:cubicBezTo>
                  <a:cubicBezTo>
                    <a:pt x="3560617" y="390406"/>
                    <a:pt x="3560617" y="390406"/>
                    <a:pt x="3560617" y="390406"/>
                  </a:cubicBezTo>
                  <a:cubicBezTo>
                    <a:pt x="3560617" y="385767"/>
                    <a:pt x="3560617" y="385767"/>
                    <a:pt x="3560617" y="385767"/>
                  </a:cubicBezTo>
                  <a:cubicBezTo>
                    <a:pt x="3560617" y="381128"/>
                    <a:pt x="3560617" y="381128"/>
                    <a:pt x="3560617" y="381128"/>
                  </a:cubicBezTo>
                  <a:cubicBezTo>
                    <a:pt x="3560617" y="381128"/>
                    <a:pt x="3560617" y="381128"/>
                    <a:pt x="3560617" y="376490"/>
                  </a:cubicBezTo>
                  <a:cubicBezTo>
                    <a:pt x="3560617" y="371851"/>
                    <a:pt x="3560617" y="371851"/>
                    <a:pt x="3560617" y="371851"/>
                  </a:cubicBezTo>
                  <a:cubicBezTo>
                    <a:pt x="3560617" y="367212"/>
                    <a:pt x="3560617" y="367212"/>
                    <a:pt x="3560617" y="367212"/>
                  </a:cubicBezTo>
                  <a:cubicBezTo>
                    <a:pt x="3560617" y="367212"/>
                    <a:pt x="3556001" y="367212"/>
                    <a:pt x="3556001" y="367212"/>
                  </a:cubicBezTo>
                  <a:cubicBezTo>
                    <a:pt x="3556001" y="362574"/>
                    <a:pt x="3556001" y="362574"/>
                    <a:pt x="3556001" y="362574"/>
                  </a:cubicBezTo>
                  <a:cubicBezTo>
                    <a:pt x="3560617" y="362574"/>
                    <a:pt x="3560617" y="362574"/>
                    <a:pt x="3560617" y="362574"/>
                  </a:cubicBezTo>
                  <a:cubicBezTo>
                    <a:pt x="3560617" y="362574"/>
                    <a:pt x="3560617" y="362574"/>
                    <a:pt x="3560617" y="357935"/>
                  </a:cubicBezTo>
                  <a:cubicBezTo>
                    <a:pt x="3556001" y="357935"/>
                    <a:pt x="3556001" y="357935"/>
                    <a:pt x="3556001" y="357935"/>
                  </a:cubicBezTo>
                  <a:cubicBezTo>
                    <a:pt x="3560617" y="357935"/>
                    <a:pt x="3560617" y="353296"/>
                    <a:pt x="3560617" y="353296"/>
                  </a:cubicBezTo>
                  <a:cubicBezTo>
                    <a:pt x="3556001" y="353296"/>
                    <a:pt x="3556001" y="353296"/>
                    <a:pt x="3556001" y="353296"/>
                  </a:cubicBezTo>
                  <a:cubicBezTo>
                    <a:pt x="3556001" y="348657"/>
                    <a:pt x="3556001" y="348657"/>
                    <a:pt x="3556001" y="348657"/>
                  </a:cubicBezTo>
                  <a:cubicBezTo>
                    <a:pt x="3556001" y="339380"/>
                    <a:pt x="3556001" y="339380"/>
                    <a:pt x="3556001" y="339380"/>
                  </a:cubicBezTo>
                  <a:cubicBezTo>
                    <a:pt x="3556001" y="334741"/>
                    <a:pt x="3556001" y="334741"/>
                    <a:pt x="3556001" y="334741"/>
                  </a:cubicBezTo>
                  <a:cubicBezTo>
                    <a:pt x="3556001" y="334741"/>
                    <a:pt x="3556001" y="330103"/>
                    <a:pt x="3556001" y="330103"/>
                  </a:cubicBezTo>
                  <a:cubicBezTo>
                    <a:pt x="3556001" y="325464"/>
                    <a:pt x="3556001" y="325464"/>
                    <a:pt x="3556001" y="325464"/>
                  </a:cubicBezTo>
                  <a:cubicBezTo>
                    <a:pt x="3556001" y="320825"/>
                    <a:pt x="3556001" y="320825"/>
                    <a:pt x="3556001" y="320825"/>
                  </a:cubicBezTo>
                  <a:cubicBezTo>
                    <a:pt x="3551385" y="320825"/>
                    <a:pt x="3551385" y="320825"/>
                    <a:pt x="3551385" y="320825"/>
                  </a:cubicBezTo>
                  <a:close/>
                  <a:moveTo>
                    <a:pt x="4221449" y="288925"/>
                  </a:moveTo>
                  <a:cubicBezTo>
                    <a:pt x="4221449" y="293560"/>
                    <a:pt x="4226062" y="288925"/>
                    <a:pt x="4230674" y="288925"/>
                  </a:cubicBezTo>
                  <a:cubicBezTo>
                    <a:pt x="4235287" y="293560"/>
                    <a:pt x="4239900" y="288925"/>
                    <a:pt x="4267576" y="293560"/>
                  </a:cubicBezTo>
                  <a:cubicBezTo>
                    <a:pt x="4267576" y="298195"/>
                    <a:pt x="4276802" y="302830"/>
                    <a:pt x="4281414" y="312101"/>
                  </a:cubicBezTo>
                  <a:cubicBezTo>
                    <a:pt x="4281414" y="312101"/>
                    <a:pt x="4281414" y="321371"/>
                    <a:pt x="4290640" y="326006"/>
                  </a:cubicBezTo>
                  <a:cubicBezTo>
                    <a:pt x="4286027" y="326006"/>
                    <a:pt x="4286027" y="326006"/>
                    <a:pt x="4286027" y="326006"/>
                  </a:cubicBezTo>
                  <a:cubicBezTo>
                    <a:pt x="4290640" y="330641"/>
                    <a:pt x="4290640" y="330641"/>
                    <a:pt x="4295253" y="330641"/>
                  </a:cubicBezTo>
                  <a:cubicBezTo>
                    <a:pt x="4295253" y="339912"/>
                    <a:pt x="4295253" y="344547"/>
                    <a:pt x="4299865" y="358453"/>
                  </a:cubicBezTo>
                  <a:cubicBezTo>
                    <a:pt x="4304478" y="358453"/>
                    <a:pt x="4304478" y="363088"/>
                    <a:pt x="4304478" y="372358"/>
                  </a:cubicBezTo>
                  <a:cubicBezTo>
                    <a:pt x="4304478" y="372358"/>
                    <a:pt x="4309091" y="372358"/>
                    <a:pt x="4309091" y="372358"/>
                  </a:cubicBezTo>
                  <a:cubicBezTo>
                    <a:pt x="4309091" y="376993"/>
                    <a:pt x="4313703" y="395534"/>
                    <a:pt x="4318316" y="395534"/>
                  </a:cubicBezTo>
                  <a:cubicBezTo>
                    <a:pt x="4318316" y="400169"/>
                    <a:pt x="4318316" y="404804"/>
                    <a:pt x="4318316" y="404804"/>
                  </a:cubicBezTo>
                  <a:cubicBezTo>
                    <a:pt x="4313703" y="414074"/>
                    <a:pt x="4309091" y="437250"/>
                    <a:pt x="4299865" y="441885"/>
                  </a:cubicBezTo>
                  <a:cubicBezTo>
                    <a:pt x="4299865" y="446521"/>
                    <a:pt x="4295253" y="446521"/>
                    <a:pt x="4295253" y="451156"/>
                  </a:cubicBezTo>
                  <a:cubicBezTo>
                    <a:pt x="4290640" y="451156"/>
                    <a:pt x="4286027" y="460426"/>
                    <a:pt x="4276802" y="460426"/>
                  </a:cubicBezTo>
                  <a:cubicBezTo>
                    <a:pt x="4276802" y="465061"/>
                    <a:pt x="4272189" y="469696"/>
                    <a:pt x="4272189" y="469696"/>
                  </a:cubicBezTo>
                  <a:cubicBezTo>
                    <a:pt x="4262963" y="474332"/>
                    <a:pt x="4249125" y="478967"/>
                    <a:pt x="4244512" y="483602"/>
                  </a:cubicBezTo>
                  <a:cubicBezTo>
                    <a:pt x="4230674" y="488237"/>
                    <a:pt x="4216836" y="492872"/>
                    <a:pt x="4202998" y="497507"/>
                  </a:cubicBezTo>
                  <a:cubicBezTo>
                    <a:pt x="4189160" y="502143"/>
                    <a:pt x="4170709" y="511413"/>
                    <a:pt x="4152257" y="511413"/>
                  </a:cubicBezTo>
                  <a:cubicBezTo>
                    <a:pt x="4152257" y="516048"/>
                    <a:pt x="4152257" y="516048"/>
                    <a:pt x="4147645" y="516048"/>
                  </a:cubicBezTo>
                  <a:cubicBezTo>
                    <a:pt x="4147645" y="516048"/>
                    <a:pt x="4143032" y="520683"/>
                    <a:pt x="4124581" y="525318"/>
                  </a:cubicBezTo>
                  <a:cubicBezTo>
                    <a:pt x="4115355" y="534589"/>
                    <a:pt x="4110743" y="534589"/>
                    <a:pt x="4101517" y="534589"/>
                  </a:cubicBezTo>
                  <a:cubicBezTo>
                    <a:pt x="4096904" y="539224"/>
                    <a:pt x="4087679" y="543859"/>
                    <a:pt x="4083066" y="543859"/>
                  </a:cubicBezTo>
                  <a:cubicBezTo>
                    <a:pt x="4087679" y="539224"/>
                    <a:pt x="4087679" y="539224"/>
                    <a:pt x="4087679" y="539224"/>
                  </a:cubicBezTo>
                  <a:cubicBezTo>
                    <a:pt x="4078453" y="534589"/>
                    <a:pt x="4069228" y="543859"/>
                    <a:pt x="4064615" y="543859"/>
                  </a:cubicBezTo>
                  <a:lnTo>
                    <a:pt x="4064615" y="544438"/>
                  </a:lnTo>
                  <a:cubicBezTo>
                    <a:pt x="4064615" y="546177"/>
                    <a:pt x="4064615" y="548494"/>
                    <a:pt x="4064615" y="553129"/>
                  </a:cubicBezTo>
                  <a:cubicBezTo>
                    <a:pt x="4064615" y="553129"/>
                    <a:pt x="4064615" y="553129"/>
                    <a:pt x="4069228" y="553129"/>
                  </a:cubicBezTo>
                  <a:cubicBezTo>
                    <a:pt x="4069228" y="553129"/>
                    <a:pt x="4060003" y="557764"/>
                    <a:pt x="4060003" y="557764"/>
                  </a:cubicBezTo>
                  <a:cubicBezTo>
                    <a:pt x="4055390" y="557764"/>
                    <a:pt x="4050777" y="557764"/>
                    <a:pt x="4050777" y="557764"/>
                  </a:cubicBezTo>
                  <a:cubicBezTo>
                    <a:pt x="4046164" y="557764"/>
                    <a:pt x="4046164" y="557764"/>
                    <a:pt x="4046164" y="562400"/>
                  </a:cubicBezTo>
                  <a:cubicBezTo>
                    <a:pt x="4050777" y="567035"/>
                    <a:pt x="4060003" y="567035"/>
                    <a:pt x="4064615" y="571670"/>
                  </a:cubicBezTo>
                  <a:cubicBezTo>
                    <a:pt x="4069228" y="571670"/>
                    <a:pt x="4073841" y="576305"/>
                    <a:pt x="4078453" y="576305"/>
                  </a:cubicBezTo>
                  <a:cubicBezTo>
                    <a:pt x="4078453" y="576305"/>
                    <a:pt x="4078453" y="580940"/>
                    <a:pt x="4083066" y="580940"/>
                  </a:cubicBezTo>
                  <a:cubicBezTo>
                    <a:pt x="4096904" y="590211"/>
                    <a:pt x="4101517" y="599481"/>
                    <a:pt x="4101517" y="622657"/>
                  </a:cubicBezTo>
                  <a:cubicBezTo>
                    <a:pt x="4101517" y="627292"/>
                    <a:pt x="4096904" y="636562"/>
                    <a:pt x="4096904" y="641197"/>
                  </a:cubicBezTo>
                  <a:cubicBezTo>
                    <a:pt x="4083066" y="673643"/>
                    <a:pt x="4060003" y="696819"/>
                    <a:pt x="4032326" y="719995"/>
                  </a:cubicBezTo>
                  <a:cubicBezTo>
                    <a:pt x="4023101" y="724630"/>
                    <a:pt x="4013875" y="729265"/>
                    <a:pt x="4009262" y="733901"/>
                  </a:cubicBezTo>
                  <a:cubicBezTo>
                    <a:pt x="4004650" y="738536"/>
                    <a:pt x="4013875" y="738536"/>
                    <a:pt x="4013875" y="743171"/>
                  </a:cubicBezTo>
                  <a:cubicBezTo>
                    <a:pt x="4027713" y="747806"/>
                    <a:pt x="4041552" y="757076"/>
                    <a:pt x="4055390" y="761712"/>
                  </a:cubicBezTo>
                  <a:cubicBezTo>
                    <a:pt x="4060003" y="766347"/>
                    <a:pt x="4060003" y="766347"/>
                    <a:pt x="4060003" y="770982"/>
                  </a:cubicBezTo>
                  <a:cubicBezTo>
                    <a:pt x="4069228" y="775617"/>
                    <a:pt x="4073841" y="780252"/>
                    <a:pt x="4078453" y="789522"/>
                  </a:cubicBezTo>
                  <a:cubicBezTo>
                    <a:pt x="4083066" y="794158"/>
                    <a:pt x="4096904" y="808063"/>
                    <a:pt x="4096904" y="817333"/>
                  </a:cubicBezTo>
                  <a:cubicBezTo>
                    <a:pt x="4092292" y="826604"/>
                    <a:pt x="4087679" y="831239"/>
                    <a:pt x="4087679" y="840509"/>
                  </a:cubicBezTo>
                  <a:cubicBezTo>
                    <a:pt x="4083066" y="849780"/>
                    <a:pt x="4083066" y="859050"/>
                    <a:pt x="4073841" y="868320"/>
                  </a:cubicBezTo>
                  <a:cubicBezTo>
                    <a:pt x="4055390" y="868320"/>
                    <a:pt x="4046164" y="886861"/>
                    <a:pt x="4036939" y="900766"/>
                  </a:cubicBezTo>
                  <a:cubicBezTo>
                    <a:pt x="4032326" y="905401"/>
                    <a:pt x="4032326" y="905401"/>
                    <a:pt x="4027713" y="905401"/>
                  </a:cubicBezTo>
                  <a:cubicBezTo>
                    <a:pt x="4027713" y="910037"/>
                    <a:pt x="4023101" y="914672"/>
                    <a:pt x="4018488" y="919307"/>
                  </a:cubicBezTo>
                  <a:lnTo>
                    <a:pt x="4010800" y="923169"/>
                  </a:lnTo>
                  <a:lnTo>
                    <a:pt x="4013875" y="919307"/>
                  </a:lnTo>
                  <a:cubicBezTo>
                    <a:pt x="4013875" y="914672"/>
                    <a:pt x="4013875" y="914672"/>
                    <a:pt x="4013875" y="910037"/>
                  </a:cubicBezTo>
                  <a:cubicBezTo>
                    <a:pt x="4009262" y="914672"/>
                    <a:pt x="4009262" y="919307"/>
                    <a:pt x="4009262" y="919307"/>
                  </a:cubicBezTo>
                  <a:cubicBezTo>
                    <a:pt x="4000037" y="923942"/>
                    <a:pt x="4000037" y="928577"/>
                    <a:pt x="3995424" y="933212"/>
                  </a:cubicBezTo>
                  <a:cubicBezTo>
                    <a:pt x="3986199" y="933212"/>
                    <a:pt x="3986199" y="937848"/>
                    <a:pt x="3986199" y="947118"/>
                  </a:cubicBezTo>
                  <a:cubicBezTo>
                    <a:pt x="3986199" y="947118"/>
                    <a:pt x="3990812" y="942483"/>
                    <a:pt x="4000037" y="933212"/>
                  </a:cubicBezTo>
                  <a:cubicBezTo>
                    <a:pt x="4002343" y="933212"/>
                    <a:pt x="4004650" y="930895"/>
                    <a:pt x="4006956" y="927998"/>
                  </a:cubicBezTo>
                  <a:lnTo>
                    <a:pt x="4009262" y="925101"/>
                  </a:lnTo>
                  <a:lnTo>
                    <a:pt x="4009262" y="933212"/>
                  </a:lnTo>
                  <a:cubicBezTo>
                    <a:pt x="4000037" y="928577"/>
                    <a:pt x="3976973" y="965659"/>
                    <a:pt x="3967748" y="974929"/>
                  </a:cubicBezTo>
                  <a:cubicBezTo>
                    <a:pt x="3963135" y="974929"/>
                    <a:pt x="3963135" y="979564"/>
                    <a:pt x="3958522" y="979564"/>
                  </a:cubicBezTo>
                  <a:cubicBezTo>
                    <a:pt x="3963135" y="970294"/>
                    <a:pt x="3986199" y="956388"/>
                    <a:pt x="3981586" y="947118"/>
                  </a:cubicBezTo>
                  <a:cubicBezTo>
                    <a:pt x="3976973" y="951753"/>
                    <a:pt x="3972361" y="956388"/>
                    <a:pt x="3967748" y="961023"/>
                  </a:cubicBezTo>
                  <a:cubicBezTo>
                    <a:pt x="3963135" y="970294"/>
                    <a:pt x="3953910" y="974929"/>
                    <a:pt x="3953910" y="984199"/>
                  </a:cubicBezTo>
                  <a:cubicBezTo>
                    <a:pt x="3953910" y="988834"/>
                    <a:pt x="3949297" y="998105"/>
                    <a:pt x="3944684" y="1002740"/>
                  </a:cubicBezTo>
                  <a:cubicBezTo>
                    <a:pt x="3935459" y="1012010"/>
                    <a:pt x="3930846" y="1030551"/>
                    <a:pt x="3926233" y="1039821"/>
                  </a:cubicBezTo>
                  <a:cubicBezTo>
                    <a:pt x="3926233" y="1044456"/>
                    <a:pt x="3921620" y="1044456"/>
                    <a:pt x="3921620" y="1044456"/>
                  </a:cubicBezTo>
                  <a:cubicBezTo>
                    <a:pt x="3930846" y="1044456"/>
                    <a:pt x="3940071" y="1039821"/>
                    <a:pt x="3944684" y="1035186"/>
                  </a:cubicBezTo>
                  <a:cubicBezTo>
                    <a:pt x="3958522" y="1025916"/>
                    <a:pt x="3972361" y="1016645"/>
                    <a:pt x="3986199" y="1007375"/>
                  </a:cubicBezTo>
                  <a:cubicBezTo>
                    <a:pt x="3990812" y="998105"/>
                    <a:pt x="4000037" y="998105"/>
                    <a:pt x="4009262" y="993470"/>
                  </a:cubicBezTo>
                  <a:cubicBezTo>
                    <a:pt x="4009262" y="984199"/>
                    <a:pt x="4013875" y="974929"/>
                    <a:pt x="4023101" y="974929"/>
                  </a:cubicBezTo>
                  <a:cubicBezTo>
                    <a:pt x="4027713" y="970294"/>
                    <a:pt x="4027713" y="970294"/>
                    <a:pt x="4036939" y="956388"/>
                  </a:cubicBezTo>
                  <a:cubicBezTo>
                    <a:pt x="4046164" y="942483"/>
                    <a:pt x="4064615" y="933212"/>
                    <a:pt x="4069228" y="919307"/>
                  </a:cubicBezTo>
                  <a:cubicBezTo>
                    <a:pt x="4078453" y="910037"/>
                    <a:pt x="4092292" y="886861"/>
                    <a:pt x="4096904" y="872955"/>
                  </a:cubicBezTo>
                  <a:cubicBezTo>
                    <a:pt x="4106130" y="868320"/>
                    <a:pt x="4106130" y="868320"/>
                    <a:pt x="4106130" y="868320"/>
                  </a:cubicBezTo>
                  <a:cubicBezTo>
                    <a:pt x="4106130" y="872955"/>
                    <a:pt x="4106130" y="872955"/>
                    <a:pt x="4106130" y="872955"/>
                  </a:cubicBezTo>
                  <a:cubicBezTo>
                    <a:pt x="4106130" y="872955"/>
                    <a:pt x="4115355" y="859050"/>
                    <a:pt x="4115355" y="859050"/>
                  </a:cubicBezTo>
                  <a:cubicBezTo>
                    <a:pt x="4124581" y="849780"/>
                    <a:pt x="4129194" y="835874"/>
                    <a:pt x="4133806" y="826604"/>
                  </a:cubicBezTo>
                  <a:cubicBezTo>
                    <a:pt x="4138419" y="821969"/>
                    <a:pt x="4138419" y="821969"/>
                    <a:pt x="4143032" y="821969"/>
                  </a:cubicBezTo>
                  <a:lnTo>
                    <a:pt x="4143032" y="820687"/>
                  </a:lnTo>
                  <a:lnTo>
                    <a:pt x="4142740" y="820103"/>
                  </a:lnTo>
                  <a:lnTo>
                    <a:pt x="4143032" y="819519"/>
                  </a:lnTo>
                  <a:lnTo>
                    <a:pt x="4143032" y="817333"/>
                  </a:lnTo>
                  <a:cubicBezTo>
                    <a:pt x="4143032" y="817333"/>
                    <a:pt x="4143032" y="812698"/>
                    <a:pt x="4143032" y="812698"/>
                  </a:cubicBezTo>
                  <a:cubicBezTo>
                    <a:pt x="4143032" y="812698"/>
                    <a:pt x="4147645" y="808063"/>
                    <a:pt x="4147645" y="812698"/>
                  </a:cubicBezTo>
                  <a:cubicBezTo>
                    <a:pt x="4147645" y="808063"/>
                    <a:pt x="4152257" y="808063"/>
                    <a:pt x="4152257" y="808063"/>
                  </a:cubicBezTo>
                  <a:cubicBezTo>
                    <a:pt x="4152257" y="817333"/>
                    <a:pt x="4152257" y="817333"/>
                    <a:pt x="4152257" y="817333"/>
                  </a:cubicBezTo>
                  <a:cubicBezTo>
                    <a:pt x="4147645" y="821969"/>
                    <a:pt x="4138419" y="835874"/>
                    <a:pt x="4138419" y="840509"/>
                  </a:cubicBezTo>
                  <a:cubicBezTo>
                    <a:pt x="4143032" y="845144"/>
                    <a:pt x="4138419" y="845144"/>
                    <a:pt x="4133806" y="849780"/>
                  </a:cubicBezTo>
                  <a:cubicBezTo>
                    <a:pt x="4133806" y="849780"/>
                    <a:pt x="4133806" y="854415"/>
                    <a:pt x="4133806" y="854415"/>
                  </a:cubicBezTo>
                  <a:cubicBezTo>
                    <a:pt x="4138419" y="854415"/>
                    <a:pt x="4138419" y="854415"/>
                    <a:pt x="4143032" y="854415"/>
                  </a:cubicBezTo>
                  <a:cubicBezTo>
                    <a:pt x="4143032" y="849780"/>
                    <a:pt x="4143032" y="849780"/>
                    <a:pt x="4147645" y="845144"/>
                  </a:cubicBezTo>
                  <a:cubicBezTo>
                    <a:pt x="4147645" y="845144"/>
                    <a:pt x="4147645" y="849780"/>
                    <a:pt x="4147645" y="854415"/>
                  </a:cubicBezTo>
                  <a:cubicBezTo>
                    <a:pt x="4147645" y="859050"/>
                    <a:pt x="4143032" y="863685"/>
                    <a:pt x="4143032" y="868320"/>
                  </a:cubicBezTo>
                  <a:cubicBezTo>
                    <a:pt x="4138419" y="872955"/>
                    <a:pt x="4138419" y="882226"/>
                    <a:pt x="4129194" y="882226"/>
                  </a:cubicBezTo>
                  <a:cubicBezTo>
                    <a:pt x="4129194" y="891496"/>
                    <a:pt x="4124581" y="900766"/>
                    <a:pt x="4115355" y="905401"/>
                  </a:cubicBezTo>
                  <a:cubicBezTo>
                    <a:pt x="4115355" y="905401"/>
                    <a:pt x="4115355" y="900766"/>
                    <a:pt x="4115355" y="900766"/>
                  </a:cubicBezTo>
                  <a:cubicBezTo>
                    <a:pt x="4106130" y="905401"/>
                    <a:pt x="4106130" y="905401"/>
                    <a:pt x="4101517" y="914672"/>
                  </a:cubicBezTo>
                  <a:cubicBezTo>
                    <a:pt x="4101517" y="914672"/>
                    <a:pt x="4096904" y="919307"/>
                    <a:pt x="4096904" y="923942"/>
                  </a:cubicBezTo>
                  <a:cubicBezTo>
                    <a:pt x="4092292" y="928577"/>
                    <a:pt x="4092292" y="928577"/>
                    <a:pt x="4092292" y="933212"/>
                  </a:cubicBezTo>
                  <a:cubicBezTo>
                    <a:pt x="4096904" y="928577"/>
                    <a:pt x="4096904" y="928577"/>
                    <a:pt x="4101517" y="928577"/>
                  </a:cubicBezTo>
                  <a:cubicBezTo>
                    <a:pt x="4101517" y="937848"/>
                    <a:pt x="4101517" y="937848"/>
                    <a:pt x="4101517" y="937848"/>
                  </a:cubicBezTo>
                  <a:cubicBezTo>
                    <a:pt x="4101517" y="937848"/>
                    <a:pt x="4106130" y="937848"/>
                    <a:pt x="4106130" y="937848"/>
                  </a:cubicBezTo>
                  <a:cubicBezTo>
                    <a:pt x="4106130" y="937848"/>
                    <a:pt x="4106130" y="942483"/>
                    <a:pt x="4101517" y="942483"/>
                  </a:cubicBezTo>
                  <a:cubicBezTo>
                    <a:pt x="4096904" y="947118"/>
                    <a:pt x="4096904" y="947118"/>
                    <a:pt x="4096904" y="956388"/>
                  </a:cubicBezTo>
                  <a:cubicBezTo>
                    <a:pt x="4096904" y="961023"/>
                    <a:pt x="4096904" y="961023"/>
                    <a:pt x="4096904" y="965659"/>
                  </a:cubicBezTo>
                  <a:cubicBezTo>
                    <a:pt x="4096904" y="965659"/>
                    <a:pt x="4096904" y="965659"/>
                    <a:pt x="4101517" y="965659"/>
                  </a:cubicBezTo>
                  <a:cubicBezTo>
                    <a:pt x="4101517" y="970294"/>
                    <a:pt x="4101517" y="974929"/>
                    <a:pt x="4096904" y="979564"/>
                  </a:cubicBezTo>
                  <a:cubicBezTo>
                    <a:pt x="4096904" y="984199"/>
                    <a:pt x="4101517" y="979564"/>
                    <a:pt x="4101517" y="979564"/>
                  </a:cubicBezTo>
                  <a:cubicBezTo>
                    <a:pt x="4101517" y="979564"/>
                    <a:pt x="4106130" y="974929"/>
                    <a:pt x="4106130" y="974929"/>
                  </a:cubicBezTo>
                  <a:cubicBezTo>
                    <a:pt x="4106130" y="974929"/>
                    <a:pt x="4110743" y="974929"/>
                    <a:pt x="4110743" y="974929"/>
                  </a:cubicBezTo>
                  <a:cubicBezTo>
                    <a:pt x="4106130" y="974929"/>
                    <a:pt x="4106130" y="974929"/>
                    <a:pt x="4106130" y="979564"/>
                  </a:cubicBezTo>
                  <a:cubicBezTo>
                    <a:pt x="4106130" y="988834"/>
                    <a:pt x="4096904" y="993470"/>
                    <a:pt x="4096904" y="1007375"/>
                  </a:cubicBezTo>
                  <a:cubicBezTo>
                    <a:pt x="4092292" y="1012010"/>
                    <a:pt x="4092292" y="1016645"/>
                    <a:pt x="4087679" y="1021281"/>
                  </a:cubicBezTo>
                  <a:cubicBezTo>
                    <a:pt x="4083066" y="1025916"/>
                    <a:pt x="4083066" y="1025916"/>
                    <a:pt x="4083066" y="1030551"/>
                  </a:cubicBezTo>
                  <a:cubicBezTo>
                    <a:pt x="4078453" y="1035186"/>
                    <a:pt x="4078453" y="1035186"/>
                    <a:pt x="4073841" y="1039821"/>
                  </a:cubicBezTo>
                  <a:cubicBezTo>
                    <a:pt x="4069228" y="1044456"/>
                    <a:pt x="4064615" y="1049091"/>
                    <a:pt x="4064615" y="1049091"/>
                  </a:cubicBezTo>
                  <a:cubicBezTo>
                    <a:pt x="4064615" y="1053727"/>
                    <a:pt x="4060003" y="1058362"/>
                    <a:pt x="4060003" y="1062997"/>
                  </a:cubicBezTo>
                  <a:cubicBezTo>
                    <a:pt x="4055390" y="1058362"/>
                    <a:pt x="4055390" y="1058362"/>
                    <a:pt x="4050777" y="1058362"/>
                  </a:cubicBezTo>
                  <a:cubicBezTo>
                    <a:pt x="4050777" y="1067632"/>
                    <a:pt x="4041552" y="1076902"/>
                    <a:pt x="4032326" y="1081538"/>
                  </a:cubicBezTo>
                  <a:cubicBezTo>
                    <a:pt x="4032326" y="1086173"/>
                    <a:pt x="4032326" y="1090808"/>
                    <a:pt x="4027713" y="1090808"/>
                  </a:cubicBezTo>
                  <a:cubicBezTo>
                    <a:pt x="4023101" y="1090808"/>
                    <a:pt x="4023101" y="1095443"/>
                    <a:pt x="4018488" y="1100078"/>
                  </a:cubicBezTo>
                  <a:cubicBezTo>
                    <a:pt x="4013875" y="1100078"/>
                    <a:pt x="4000037" y="1109349"/>
                    <a:pt x="4000037" y="1109349"/>
                  </a:cubicBezTo>
                  <a:cubicBezTo>
                    <a:pt x="3990812" y="1113984"/>
                    <a:pt x="3981586" y="1113984"/>
                    <a:pt x="3981586" y="1118619"/>
                  </a:cubicBezTo>
                  <a:cubicBezTo>
                    <a:pt x="3963135" y="1123254"/>
                    <a:pt x="3944684" y="1137160"/>
                    <a:pt x="3930846" y="1141795"/>
                  </a:cubicBezTo>
                  <a:cubicBezTo>
                    <a:pt x="3926233" y="1141795"/>
                    <a:pt x="3921620" y="1141795"/>
                    <a:pt x="3917008" y="1146430"/>
                  </a:cubicBezTo>
                  <a:cubicBezTo>
                    <a:pt x="3917008" y="1146430"/>
                    <a:pt x="3912395" y="1146430"/>
                    <a:pt x="3912395" y="1146430"/>
                  </a:cubicBezTo>
                  <a:cubicBezTo>
                    <a:pt x="3907782" y="1151065"/>
                    <a:pt x="3903170" y="1151065"/>
                    <a:pt x="3893944" y="1151065"/>
                  </a:cubicBezTo>
                  <a:cubicBezTo>
                    <a:pt x="3880106" y="1151065"/>
                    <a:pt x="3880106" y="1151065"/>
                    <a:pt x="3875493" y="1155700"/>
                  </a:cubicBezTo>
                  <a:cubicBezTo>
                    <a:pt x="3870880" y="1151065"/>
                    <a:pt x="3861655" y="1151065"/>
                    <a:pt x="3857042" y="1151065"/>
                  </a:cubicBezTo>
                  <a:cubicBezTo>
                    <a:pt x="3843204" y="1151065"/>
                    <a:pt x="3838591" y="1155700"/>
                    <a:pt x="3833978" y="1146430"/>
                  </a:cubicBezTo>
                  <a:cubicBezTo>
                    <a:pt x="3829366" y="1132524"/>
                    <a:pt x="3829366" y="1118619"/>
                    <a:pt x="3829366" y="1109349"/>
                  </a:cubicBezTo>
                  <a:cubicBezTo>
                    <a:pt x="3833978" y="1090808"/>
                    <a:pt x="3838591" y="1072267"/>
                    <a:pt x="3852429" y="1058362"/>
                  </a:cubicBezTo>
                  <a:cubicBezTo>
                    <a:pt x="3861655" y="1053727"/>
                    <a:pt x="3866268" y="1044456"/>
                    <a:pt x="3875493" y="1035186"/>
                  </a:cubicBezTo>
                  <a:cubicBezTo>
                    <a:pt x="3893944" y="1002740"/>
                    <a:pt x="3917008" y="974929"/>
                    <a:pt x="3940071" y="947118"/>
                  </a:cubicBezTo>
                  <a:cubicBezTo>
                    <a:pt x="3949297" y="937848"/>
                    <a:pt x="4018488" y="859050"/>
                    <a:pt x="4004650" y="845144"/>
                  </a:cubicBezTo>
                  <a:cubicBezTo>
                    <a:pt x="3967748" y="845144"/>
                    <a:pt x="3935459" y="812698"/>
                    <a:pt x="3926233" y="789522"/>
                  </a:cubicBezTo>
                  <a:cubicBezTo>
                    <a:pt x="3926233" y="780252"/>
                    <a:pt x="3926233" y="770982"/>
                    <a:pt x="3921620" y="766347"/>
                  </a:cubicBezTo>
                  <a:cubicBezTo>
                    <a:pt x="3926233" y="747806"/>
                    <a:pt x="3930846" y="733901"/>
                    <a:pt x="3944684" y="719995"/>
                  </a:cubicBezTo>
                  <a:cubicBezTo>
                    <a:pt x="3963135" y="710725"/>
                    <a:pt x="3967748" y="696819"/>
                    <a:pt x="3976973" y="682914"/>
                  </a:cubicBezTo>
                  <a:cubicBezTo>
                    <a:pt x="3981586" y="678279"/>
                    <a:pt x="3986199" y="669008"/>
                    <a:pt x="3990812" y="664373"/>
                  </a:cubicBezTo>
                  <a:cubicBezTo>
                    <a:pt x="3995424" y="655103"/>
                    <a:pt x="4004650" y="627292"/>
                    <a:pt x="4000037" y="618022"/>
                  </a:cubicBezTo>
                  <a:cubicBezTo>
                    <a:pt x="3990812" y="613386"/>
                    <a:pt x="3981586" y="618022"/>
                    <a:pt x="3976973" y="618022"/>
                  </a:cubicBezTo>
                  <a:cubicBezTo>
                    <a:pt x="3958522" y="613386"/>
                    <a:pt x="3940071" y="608751"/>
                    <a:pt x="3926233" y="604116"/>
                  </a:cubicBezTo>
                  <a:cubicBezTo>
                    <a:pt x="3926233" y="604116"/>
                    <a:pt x="3926233" y="604116"/>
                    <a:pt x="3926233" y="599481"/>
                  </a:cubicBezTo>
                  <a:cubicBezTo>
                    <a:pt x="3921620" y="599481"/>
                    <a:pt x="3921620" y="599481"/>
                    <a:pt x="3912395" y="599481"/>
                  </a:cubicBezTo>
                  <a:cubicBezTo>
                    <a:pt x="3912395" y="599481"/>
                    <a:pt x="3907782" y="594846"/>
                    <a:pt x="3907782" y="594846"/>
                  </a:cubicBezTo>
                  <a:cubicBezTo>
                    <a:pt x="3898557" y="599481"/>
                    <a:pt x="3884719" y="608751"/>
                    <a:pt x="3880106" y="599481"/>
                  </a:cubicBezTo>
                  <a:cubicBezTo>
                    <a:pt x="3880106" y="585575"/>
                    <a:pt x="3880106" y="571670"/>
                    <a:pt x="3884719" y="562400"/>
                  </a:cubicBezTo>
                  <a:cubicBezTo>
                    <a:pt x="3893944" y="553129"/>
                    <a:pt x="3903170" y="548494"/>
                    <a:pt x="3917008" y="539224"/>
                  </a:cubicBezTo>
                  <a:cubicBezTo>
                    <a:pt x="3926233" y="534589"/>
                    <a:pt x="3940071" y="516048"/>
                    <a:pt x="3949297" y="516048"/>
                  </a:cubicBezTo>
                  <a:cubicBezTo>
                    <a:pt x="3953910" y="511413"/>
                    <a:pt x="3972361" y="502143"/>
                    <a:pt x="3976973" y="497507"/>
                  </a:cubicBezTo>
                  <a:cubicBezTo>
                    <a:pt x="4023101" y="460426"/>
                    <a:pt x="4073841" y="423345"/>
                    <a:pt x="4124581" y="386263"/>
                  </a:cubicBezTo>
                  <a:cubicBezTo>
                    <a:pt x="4129194" y="381628"/>
                    <a:pt x="4129194" y="381628"/>
                    <a:pt x="4129194" y="381628"/>
                  </a:cubicBezTo>
                  <a:cubicBezTo>
                    <a:pt x="4147645" y="367723"/>
                    <a:pt x="4161483" y="353817"/>
                    <a:pt x="4175321" y="339912"/>
                  </a:cubicBezTo>
                  <a:cubicBezTo>
                    <a:pt x="4179934" y="335276"/>
                    <a:pt x="4179934" y="326006"/>
                    <a:pt x="4189160" y="321371"/>
                  </a:cubicBezTo>
                  <a:cubicBezTo>
                    <a:pt x="4189160" y="321371"/>
                    <a:pt x="4189160" y="316736"/>
                    <a:pt x="4189160" y="316736"/>
                  </a:cubicBezTo>
                  <a:cubicBezTo>
                    <a:pt x="4198385" y="312101"/>
                    <a:pt x="4189160" y="307466"/>
                    <a:pt x="4202998" y="307466"/>
                  </a:cubicBezTo>
                  <a:cubicBezTo>
                    <a:pt x="4202998" y="302830"/>
                    <a:pt x="4207611" y="302830"/>
                    <a:pt x="4212223" y="298195"/>
                  </a:cubicBezTo>
                  <a:cubicBezTo>
                    <a:pt x="4216836" y="293560"/>
                    <a:pt x="4221449" y="293560"/>
                    <a:pt x="4221449" y="288925"/>
                  </a:cubicBezTo>
                  <a:close/>
                  <a:moveTo>
                    <a:pt x="3551385" y="195580"/>
                  </a:moveTo>
                  <a:cubicBezTo>
                    <a:pt x="3551385" y="195580"/>
                    <a:pt x="3551385" y="195580"/>
                    <a:pt x="3556001" y="195580"/>
                  </a:cubicBezTo>
                  <a:cubicBezTo>
                    <a:pt x="3556001" y="195580"/>
                    <a:pt x="3556001" y="195580"/>
                    <a:pt x="3556001" y="200219"/>
                  </a:cubicBezTo>
                  <a:cubicBezTo>
                    <a:pt x="3556001" y="204858"/>
                    <a:pt x="3556001" y="204858"/>
                    <a:pt x="3556001" y="204858"/>
                  </a:cubicBezTo>
                  <a:cubicBezTo>
                    <a:pt x="3556001" y="204858"/>
                    <a:pt x="3556001" y="204858"/>
                    <a:pt x="3560617" y="204858"/>
                  </a:cubicBezTo>
                  <a:cubicBezTo>
                    <a:pt x="3560617" y="204858"/>
                    <a:pt x="3560617" y="204858"/>
                    <a:pt x="3565233" y="204858"/>
                  </a:cubicBezTo>
                  <a:cubicBezTo>
                    <a:pt x="3565233" y="204858"/>
                    <a:pt x="3565233" y="209496"/>
                    <a:pt x="3565233" y="209496"/>
                  </a:cubicBezTo>
                  <a:cubicBezTo>
                    <a:pt x="3565233" y="209496"/>
                    <a:pt x="3565233" y="209496"/>
                    <a:pt x="3565233" y="214135"/>
                  </a:cubicBezTo>
                  <a:cubicBezTo>
                    <a:pt x="3565233" y="214135"/>
                    <a:pt x="3565233" y="214135"/>
                    <a:pt x="3565233" y="218774"/>
                  </a:cubicBezTo>
                  <a:cubicBezTo>
                    <a:pt x="3565233" y="218774"/>
                    <a:pt x="3565233" y="218774"/>
                    <a:pt x="3569849" y="218774"/>
                  </a:cubicBezTo>
                  <a:cubicBezTo>
                    <a:pt x="3569849" y="218774"/>
                    <a:pt x="3569849" y="218774"/>
                    <a:pt x="3574464" y="218774"/>
                  </a:cubicBezTo>
                  <a:cubicBezTo>
                    <a:pt x="3574464" y="218774"/>
                    <a:pt x="3574464" y="218774"/>
                    <a:pt x="3579080" y="218774"/>
                  </a:cubicBezTo>
                  <a:cubicBezTo>
                    <a:pt x="3579080" y="218774"/>
                    <a:pt x="3579080" y="218774"/>
                    <a:pt x="3579080" y="223412"/>
                  </a:cubicBezTo>
                  <a:cubicBezTo>
                    <a:pt x="3579080" y="223412"/>
                    <a:pt x="3579080" y="223412"/>
                    <a:pt x="3579080" y="228051"/>
                  </a:cubicBezTo>
                  <a:cubicBezTo>
                    <a:pt x="3579080" y="228051"/>
                    <a:pt x="3579080" y="228051"/>
                    <a:pt x="3579080" y="232690"/>
                  </a:cubicBezTo>
                  <a:cubicBezTo>
                    <a:pt x="3579080" y="232690"/>
                    <a:pt x="3579080" y="232690"/>
                    <a:pt x="3583696" y="232690"/>
                  </a:cubicBezTo>
                  <a:cubicBezTo>
                    <a:pt x="3583696" y="237328"/>
                    <a:pt x="3583696" y="237328"/>
                    <a:pt x="3583696" y="237328"/>
                  </a:cubicBezTo>
                  <a:cubicBezTo>
                    <a:pt x="3583696" y="237328"/>
                    <a:pt x="3583696" y="237328"/>
                    <a:pt x="3583696" y="241967"/>
                  </a:cubicBezTo>
                  <a:cubicBezTo>
                    <a:pt x="3583696" y="241967"/>
                    <a:pt x="3583696" y="241967"/>
                    <a:pt x="3588312" y="241967"/>
                  </a:cubicBezTo>
                  <a:cubicBezTo>
                    <a:pt x="3588312" y="241967"/>
                    <a:pt x="3588312" y="241967"/>
                    <a:pt x="3588312" y="246606"/>
                  </a:cubicBezTo>
                  <a:cubicBezTo>
                    <a:pt x="3588312" y="246606"/>
                    <a:pt x="3588312" y="246606"/>
                    <a:pt x="3588312" y="251245"/>
                  </a:cubicBezTo>
                  <a:cubicBezTo>
                    <a:pt x="3588312" y="251245"/>
                    <a:pt x="3588312" y="251245"/>
                    <a:pt x="3588312" y="255883"/>
                  </a:cubicBezTo>
                  <a:cubicBezTo>
                    <a:pt x="3588312" y="260522"/>
                    <a:pt x="3588312" y="260522"/>
                    <a:pt x="3588312" y="260522"/>
                  </a:cubicBezTo>
                  <a:cubicBezTo>
                    <a:pt x="3588312" y="260522"/>
                    <a:pt x="3588312" y="260522"/>
                    <a:pt x="3588312" y="265161"/>
                  </a:cubicBezTo>
                  <a:cubicBezTo>
                    <a:pt x="3588312" y="265161"/>
                    <a:pt x="3588312" y="265161"/>
                    <a:pt x="3588312" y="269799"/>
                  </a:cubicBezTo>
                  <a:cubicBezTo>
                    <a:pt x="3588312" y="269799"/>
                    <a:pt x="3588312" y="269799"/>
                    <a:pt x="3588312" y="274438"/>
                  </a:cubicBezTo>
                  <a:cubicBezTo>
                    <a:pt x="3588312" y="274438"/>
                    <a:pt x="3588312" y="274438"/>
                    <a:pt x="3583696" y="274438"/>
                  </a:cubicBezTo>
                  <a:cubicBezTo>
                    <a:pt x="3583696" y="274438"/>
                    <a:pt x="3583696" y="274438"/>
                    <a:pt x="3583696" y="279077"/>
                  </a:cubicBezTo>
                  <a:cubicBezTo>
                    <a:pt x="3583696" y="279077"/>
                    <a:pt x="3583696" y="279077"/>
                    <a:pt x="3583696" y="283716"/>
                  </a:cubicBezTo>
                  <a:cubicBezTo>
                    <a:pt x="3583696" y="283716"/>
                    <a:pt x="3583696" y="283716"/>
                    <a:pt x="3583696" y="288354"/>
                  </a:cubicBezTo>
                  <a:cubicBezTo>
                    <a:pt x="3588312" y="288354"/>
                    <a:pt x="3588312" y="288354"/>
                    <a:pt x="3588312" y="288354"/>
                  </a:cubicBezTo>
                  <a:cubicBezTo>
                    <a:pt x="3588312" y="288354"/>
                    <a:pt x="3588312" y="288354"/>
                    <a:pt x="3588312" y="292993"/>
                  </a:cubicBezTo>
                  <a:cubicBezTo>
                    <a:pt x="3588312" y="292993"/>
                    <a:pt x="3588312" y="292993"/>
                    <a:pt x="3583696" y="292993"/>
                  </a:cubicBezTo>
                  <a:cubicBezTo>
                    <a:pt x="3583696" y="292993"/>
                    <a:pt x="3583696" y="292993"/>
                    <a:pt x="3583696" y="297632"/>
                  </a:cubicBezTo>
                  <a:cubicBezTo>
                    <a:pt x="3583696" y="297632"/>
                    <a:pt x="3583696" y="297632"/>
                    <a:pt x="3579080" y="297632"/>
                  </a:cubicBezTo>
                  <a:cubicBezTo>
                    <a:pt x="3579080" y="297632"/>
                    <a:pt x="3579080" y="297632"/>
                    <a:pt x="3579080" y="302270"/>
                  </a:cubicBezTo>
                  <a:cubicBezTo>
                    <a:pt x="3579080" y="302270"/>
                    <a:pt x="3579080" y="302270"/>
                    <a:pt x="3579080" y="311548"/>
                  </a:cubicBezTo>
                  <a:cubicBezTo>
                    <a:pt x="3579080" y="311548"/>
                    <a:pt x="3579080" y="311548"/>
                    <a:pt x="3583696" y="311548"/>
                  </a:cubicBezTo>
                  <a:cubicBezTo>
                    <a:pt x="3583696" y="311548"/>
                    <a:pt x="3583696" y="311548"/>
                    <a:pt x="3583696" y="320825"/>
                  </a:cubicBezTo>
                  <a:cubicBezTo>
                    <a:pt x="3583696" y="320825"/>
                    <a:pt x="3583696" y="320825"/>
                    <a:pt x="3583696" y="325464"/>
                  </a:cubicBezTo>
                  <a:cubicBezTo>
                    <a:pt x="3583696" y="325464"/>
                    <a:pt x="3583696" y="325464"/>
                    <a:pt x="3583696" y="330103"/>
                  </a:cubicBezTo>
                  <a:cubicBezTo>
                    <a:pt x="3583696" y="330103"/>
                    <a:pt x="3583696" y="330103"/>
                    <a:pt x="3583696" y="339380"/>
                  </a:cubicBezTo>
                  <a:cubicBezTo>
                    <a:pt x="3583696" y="339380"/>
                    <a:pt x="3583696" y="344019"/>
                    <a:pt x="3583696" y="344019"/>
                  </a:cubicBezTo>
                  <a:cubicBezTo>
                    <a:pt x="3583696" y="344019"/>
                    <a:pt x="3583696" y="344019"/>
                    <a:pt x="3588312" y="344019"/>
                  </a:cubicBezTo>
                  <a:cubicBezTo>
                    <a:pt x="3588312" y="344019"/>
                    <a:pt x="3588312" y="344019"/>
                    <a:pt x="3588312" y="348657"/>
                  </a:cubicBezTo>
                  <a:cubicBezTo>
                    <a:pt x="3588312" y="348657"/>
                    <a:pt x="3588312" y="348657"/>
                    <a:pt x="3588312" y="353296"/>
                  </a:cubicBezTo>
                  <a:cubicBezTo>
                    <a:pt x="3588312" y="353296"/>
                    <a:pt x="3588312" y="353296"/>
                    <a:pt x="3588312" y="357935"/>
                  </a:cubicBezTo>
                  <a:cubicBezTo>
                    <a:pt x="3588312" y="357935"/>
                    <a:pt x="3588312" y="357935"/>
                    <a:pt x="3588312" y="362574"/>
                  </a:cubicBezTo>
                  <a:cubicBezTo>
                    <a:pt x="3588312" y="362574"/>
                    <a:pt x="3588312" y="362574"/>
                    <a:pt x="3592928" y="362574"/>
                  </a:cubicBezTo>
                  <a:cubicBezTo>
                    <a:pt x="3592928" y="362574"/>
                    <a:pt x="3592928" y="362574"/>
                    <a:pt x="3592928" y="367212"/>
                  </a:cubicBezTo>
                  <a:cubicBezTo>
                    <a:pt x="3592928" y="367212"/>
                    <a:pt x="3592928" y="367212"/>
                    <a:pt x="3592928" y="371851"/>
                  </a:cubicBezTo>
                  <a:cubicBezTo>
                    <a:pt x="3592928" y="371851"/>
                    <a:pt x="3592928" y="371851"/>
                    <a:pt x="3592928" y="376490"/>
                  </a:cubicBezTo>
                  <a:cubicBezTo>
                    <a:pt x="3597544" y="376490"/>
                    <a:pt x="3597544" y="376490"/>
                    <a:pt x="3597544" y="376490"/>
                  </a:cubicBezTo>
                  <a:cubicBezTo>
                    <a:pt x="3597544" y="376490"/>
                    <a:pt x="3597544" y="376490"/>
                    <a:pt x="3597544" y="381128"/>
                  </a:cubicBezTo>
                  <a:cubicBezTo>
                    <a:pt x="3597544" y="381128"/>
                    <a:pt x="3597544" y="381128"/>
                    <a:pt x="3597544" y="385767"/>
                  </a:cubicBezTo>
                  <a:cubicBezTo>
                    <a:pt x="3597544" y="385767"/>
                    <a:pt x="3597544" y="385767"/>
                    <a:pt x="3597544" y="390406"/>
                  </a:cubicBezTo>
                  <a:cubicBezTo>
                    <a:pt x="3602160" y="390406"/>
                    <a:pt x="3602160" y="390406"/>
                    <a:pt x="3602160" y="390406"/>
                  </a:cubicBezTo>
                  <a:cubicBezTo>
                    <a:pt x="3602160" y="390406"/>
                    <a:pt x="3602160" y="390406"/>
                    <a:pt x="3602160" y="395045"/>
                  </a:cubicBezTo>
                  <a:cubicBezTo>
                    <a:pt x="3602160" y="395045"/>
                    <a:pt x="3602160" y="395045"/>
                    <a:pt x="3602160" y="399683"/>
                  </a:cubicBezTo>
                  <a:cubicBezTo>
                    <a:pt x="3602160" y="399683"/>
                    <a:pt x="3602160" y="399683"/>
                    <a:pt x="3606776" y="399683"/>
                  </a:cubicBezTo>
                  <a:cubicBezTo>
                    <a:pt x="3606776" y="399683"/>
                    <a:pt x="3606776" y="399683"/>
                    <a:pt x="3606776" y="404322"/>
                  </a:cubicBezTo>
                  <a:cubicBezTo>
                    <a:pt x="3606776" y="404322"/>
                    <a:pt x="3606776" y="404322"/>
                    <a:pt x="3606776" y="408961"/>
                  </a:cubicBezTo>
                  <a:cubicBezTo>
                    <a:pt x="3606776" y="408961"/>
                    <a:pt x="3611392" y="408961"/>
                    <a:pt x="3611392" y="408961"/>
                  </a:cubicBezTo>
                  <a:cubicBezTo>
                    <a:pt x="3611392" y="408961"/>
                    <a:pt x="3611392" y="408961"/>
                    <a:pt x="3611392" y="413599"/>
                  </a:cubicBezTo>
                  <a:cubicBezTo>
                    <a:pt x="3611392" y="413599"/>
                    <a:pt x="3611392" y="413599"/>
                    <a:pt x="3616008" y="413599"/>
                  </a:cubicBezTo>
                  <a:cubicBezTo>
                    <a:pt x="3616008" y="413599"/>
                    <a:pt x="3616008" y="413599"/>
                    <a:pt x="3616008" y="418238"/>
                  </a:cubicBezTo>
                  <a:cubicBezTo>
                    <a:pt x="3616008" y="418238"/>
                    <a:pt x="3616008" y="422877"/>
                    <a:pt x="3616008" y="422877"/>
                  </a:cubicBezTo>
                  <a:cubicBezTo>
                    <a:pt x="3620624" y="422877"/>
                    <a:pt x="3620624" y="422877"/>
                    <a:pt x="3620624" y="422877"/>
                  </a:cubicBezTo>
                  <a:cubicBezTo>
                    <a:pt x="3620624" y="422877"/>
                    <a:pt x="3620624" y="422877"/>
                    <a:pt x="3620624" y="427515"/>
                  </a:cubicBezTo>
                  <a:cubicBezTo>
                    <a:pt x="3620624" y="427515"/>
                    <a:pt x="3620624" y="427515"/>
                    <a:pt x="3625240" y="427515"/>
                  </a:cubicBezTo>
                  <a:cubicBezTo>
                    <a:pt x="3625240" y="427515"/>
                    <a:pt x="3625240" y="427515"/>
                    <a:pt x="3625240" y="432154"/>
                  </a:cubicBezTo>
                  <a:cubicBezTo>
                    <a:pt x="3625240" y="432154"/>
                    <a:pt x="3625240" y="432154"/>
                    <a:pt x="3629856" y="432154"/>
                  </a:cubicBezTo>
                  <a:cubicBezTo>
                    <a:pt x="3629856" y="432154"/>
                    <a:pt x="3629856" y="432154"/>
                    <a:pt x="3629856" y="436793"/>
                  </a:cubicBezTo>
                  <a:cubicBezTo>
                    <a:pt x="3629856" y="436793"/>
                    <a:pt x="3629856" y="436793"/>
                    <a:pt x="3634472" y="436793"/>
                  </a:cubicBezTo>
                  <a:cubicBezTo>
                    <a:pt x="3634472" y="436793"/>
                    <a:pt x="3634472" y="436793"/>
                    <a:pt x="3634472" y="441432"/>
                  </a:cubicBezTo>
                  <a:cubicBezTo>
                    <a:pt x="3634472" y="441432"/>
                    <a:pt x="3634472" y="441432"/>
                    <a:pt x="3639088" y="441432"/>
                  </a:cubicBezTo>
                  <a:cubicBezTo>
                    <a:pt x="3639088" y="441432"/>
                    <a:pt x="3639088" y="441432"/>
                    <a:pt x="3639088" y="446070"/>
                  </a:cubicBezTo>
                  <a:cubicBezTo>
                    <a:pt x="3639088" y="446070"/>
                    <a:pt x="3639088" y="446070"/>
                    <a:pt x="3643704" y="446070"/>
                  </a:cubicBezTo>
                  <a:cubicBezTo>
                    <a:pt x="3643704" y="446070"/>
                    <a:pt x="3643704" y="446070"/>
                    <a:pt x="3643704" y="450709"/>
                  </a:cubicBezTo>
                  <a:cubicBezTo>
                    <a:pt x="3643704" y="450709"/>
                    <a:pt x="3643704" y="450709"/>
                    <a:pt x="3648320" y="450709"/>
                  </a:cubicBezTo>
                  <a:cubicBezTo>
                    <a:pt x="3648320" y="450709"/>
                    <a:pt x="3648320" y="450709"/>
                    <a:pt x="3648320" y="455348"/>
                  </a:cubicBezTo>
                  <a:cubicBezTo>
                    <a:pt x="3648320" y="455348"/>
                    <a:pt x="3652936" y="455348"/>
                    <a:pt x="3652936" y="455348"/>
                  </a:cubicBezTo>
                  <a:cubicBezTo>
                    <a:pt x="3652936" y="455348"/>
                    <a:pt x="3652936" y="455348"/>
                    <a:pt x="3662168" y="455348"/>
                  </a:cubicBezTo>
                  <a:cubicBezTo>
                    <a:pt x="3662168" y="455348"/>
                    <a:pt x="3666784" y="455348"/>
                    <a:pt x="3666784" y="455348"/>
                  </a:cubicBezTo>
                  <a:cubicBezTo>
                    <a:pt x="3666784" y="455348"/>
                    <a:pt x="3666784" y="455348"/>
                    <a:pt x="3671400" y="455348"/>
                  </a:cubicBezTo>
                  <a:cubicBezTo>
                    <a:pt x="3671400" y="455348"/>
                    <a:pt x="3671400" y="455348"/>
                    <a:pt x="3676016" y="455348"/>
                  </a:cubicBezTo>
                  <a:cubicBezTo>
                    <a:pt x="3676016" y="455348"/>
                    <a:pt x="3676016" y="455348"/>
                    <a:pt x="3680632" y="455348"/>
                  </a:cubicBezTo>
                  <a:cubicBezTo>
                    <a:pt x="3680632" y="455348"/>
                    <a:pt x="3680632" y="455348"/>
                    <a:pt x="3685248" y="455348"/>
                  </a:cubicBezTo>
                  <a:cubicBezTo>
                    <a:pt x="3689864" y="455348"/>
                    <a:pt x="3689864" y="455348"/>
                    <a:pt x="3689864" y="455348"/>
                  </a:cubicBezTo>
                  <a:cubicBezTo>
                    <a:pt x="3689864" y="455348"/>
                    <a:pt x="3689864" y="455348"/>
                    <a:pt x="3699095" y="455348"/>
                  </a:cubicBezTo>
                  <a:cubicBezTo>
                    <a:pt x="3699095" y="455348"/>
                    <a:pt x="3699095" y="455348"/>
                    <a:pt x="3703711" y="455348"/>
                  </a:cubicBezTo>
                  <a:cubicBezTo>
                    <a:pt x="3703711" y="455348"/>
                    <a:pt x="3703711" y="455348"/>
                    <a:pt x="3708327" y="455348"/>
                  </a:cubicBezTo>
                  <a:cubicBezTo>
                    <a:pt x="3708327" y="455348"/>
                    <a:pt x="3712943" y="455348"/>
                    <a:pt x="3717559" y="455348"/>
                  </a:cubicBezTo>
                  <a:cubicBezTo>
                    <a:pt x="3717559" y="455348"/>
                    <a:pt x="3717559" y="455348"/>
                    <a:pt x="3717559" y="459986"/>
                  </a:cubicBezTo>
                  <a:cubicBezTo>
                    <a:pt x="3717559" y="459986"/>
                    <a:pt x="3717559" y="459986"/>
                    <a:pt x="3722175" y="459986"/>
                  </a:cubicBezTo>
                  <a:cubicBezTo>
                    <a:pt x="3722175" y="459986"/>
                    <a:pt x="3722175" y="459986"/>
                    <a:pt x="3722175" y="464625"/>
                  </a:cubicBezTo>
                  <a:cubicBezTo>
                    <a:pt x="3722175" y="464625"/>
                    <a:pt x="3722175" y="464625"/>
                    <a:pt x="3726791" y="464625"/>
                  </a:cubicBezTo>
                  <a:cubicBezTo>
                    <a:pt x="3726791" y="464625"/>
                    <a:pt x="3726791" y="464625"/>
                    <a:pt x="3726791" y="469264"/>
                  </a:cubicBezTo>
                  <a:cubicBezTo>
                    <a:pt x="3726791" y="469264"/>
                    <a:pt x="3726791" y="469264"/>
                    <a:pt x="3731407" y="469264"/>
                  </a:cubicBezTo>
                  <a:cubicBezTo>
                    <a:pt x="3731407" y="469264"/>
                    <a:pt x="3731407" y="469264"/>
                    <a:pt x="3736023" y="469264"/>
                  </a:cubicBezTo>
                  <a:cubicBezTo>
                    <a:pt x="3736023" y="469264"/>
                    <a:pt x="3736023" y="469264"/>
                    <a:pt x="3736023" y="473903"/>
                  </a:cubicBezTo>
                  <a:cubicBezTo>
                    <a:pt x="3731407" y="473903"/>
                    <a:pt x="3731407" y="473903"/>
                    <a:pt x="3731407" y="473903"/>
                  </a:cubicBezTo>
                  <a:cubicBezTo>
                    <a:pt x="3731407" y="473903"/>
                    <a:pt x="3731407" y="473903"/>
                    <a:pt x="3726791" y="473903"/>
                  </a:cubicBezTo>
                  <a:cubicBezTo>
                    <a:pt x="3726791" y="473903"/>
                    <a:pt x="3726791" y="473903"/>
                    <a:pt x="3726791" y="478541"/>
                  </a:cubicBezTo>
                  <a:cubicBezTo>
                    <a:pt x="3726791" y="478541"/>
                    <a:pt x="3726791" y="478541"/>
                    <a:pt x="3722175" y="478541"/>
                  </a:cubicBezTo>
                  <a:cubicBezTo>
                    <a:pt x="3722175" y="483180"/>
                    <a:pt x="3722175" y="483180"/>
                    <a:pt x="3722175" y="483180"/>
                  </a:cubicBezTo>
                  <a:cubicBezTo>
                    <a:pt x="3722175" y="483180"/>
                    <a:pt x="3722175" y="483180"/>
                    <a:pt x="3717559" y="483180"/>
                  </a:cubicBezTo>
                  <a:cubicBezTo>
                    <a:pt x="3717559" y="483180"/>
                    <a:pt x="3717559" y="487819"/>
                    <a:pt x="3717559" y="487819"/>
                  </a:cubicBezTo>
                  <a:cubicBezTo>
                    <a:pt x="3717559" y="487819"/>
                    <a:pt x="3717559" y="487819"/>
                    <a:pt x="3717559" y="492457"/>
                  </a:cubicBezTo>
                  <a:cubicBezTo>
                    <a:pt x="3717559" y="492457"/>
                    <a:pt x="3717559" y="492457"/>
                    <a:pt x="3712943" y="492457"/>
                  </a:cubicBezTo>
                  <a:cubicBezTo>
                    <a:pt x="3712943" y="497096"/>
                    <a:pt x="3712943" y="497096"/>
                    <a:pt x="3712943" y="497096"/>
                  </a:cubicBezTo>
                  <a:cubicBezTo>
                    <a:pt x="3712943" y="497096"/>
                    <a:pt x="3712943" y="497096"/>
                    <a:pt x="3712943" y="501735"/>
                  </a:cubicBezTo>
                  <a:cubicBezTo>
                    <a:pt x="3708327" y="501735"/>
                    <a:pt x="3708327" y="501735"/>
                    <a:pt x="3708327" y="501735"/>
                  </a:cubicBezTo>
                  <a:cubicBezTo>
                    <a:pt x="3708327" y="501735"/>
                    <a:pt x="3708327" y="501735"/>
                    <a:pt x="3703711" y="501735"/>
                  </a:cubicBezTo>
                  <a:cubicBezTo>
                    <a:pt x="3703711" y="501735"/>
                    <a:pt x="3703711" y="501735"/>
                    <a:pt x="3703711" y="506373"/>
                  </a:cubicBezTo>
                  <a:cubicBezTo>
                    <a:pt x="3703711" y="506373"/>
                    <a:pt x="3703711" y="506373"/>
                    <a:pt x="3703711" y="511012"/>
                  </a:cubicBezTo>
                  <a:cubicBezTo>
                    <a:pt x="3703711" y="511012"/>
                    <a:pt x="3703711" y="511012"/>
                    <a:pt x="3699095" y="511012"/>
                  </a:cubicBezTo>
                  <a:cubicBezTo>
                    <a:pt x="3699095" y="511012"/>
                    <a:pt x="3699095" y="511012"/>
                    <a:pt x="3694480" y="511012"/>
                  </a:cubicBezTo>
                  <a:cubicBezTo>
                    <a:pt x="3694480" y="511012"/>
                    <a:pt x="3694480" y="515651"/>
                    <a:pt x="3694480" y="515651"/>
                  </a:cubicBezTo>
                  <a:cubicBezTo>
                    <a:pt x="3694480" y="515651"/>
                    <a:pt x="3694480" y="515651"/>
                    <a:pt x="3689864" y="515651"/>
                  </a:cubicBezTo>
                  <a:cubicBezTo>
                    <a:pt x="3689864" y="515651"/>
                    <a:pt x="3689864" y="515651"/>
                    <a:pt x="3689864" y="520290"/>
                  </a:cubicBezTo>
                  <a:cubicBezTo>
                    <a:pt x="3689864" y="520290"/>
                    <a:pt x="3689864" y="520290"/>
                    <a:pt x="3685248" y="520290"/>
                  </a:cubicBezTo>
                  <a:cubicBezTo>
                    <a:pt x="3685248" y="520290"/>
                    <a:pt x="3685248" y="520290"/>
                    <a:pt x="3680632" y="520290"/>
                  </a:cubicBezTo>
                  <a:cubicBezTo>
                    <a:pt x="3680632" y="520290"/>
                    <a:pt x="3680632" y="520290"/>
                    <a:pt x="3680632" y="524928"/>
                  </a:cubicBezTo>
                  <a:cubicBezTo>
                    <a:pt x="3676016" y="524928"/>
                    <a:pt x="3676016" y="524928"/>
                    <a:pt x="3676016" y="524928"/>
                  </a:cubicBezTo>
                  <a:cubicBezTo>
                    <a:pt x="3676016" y="524928"/>
                    <a:pt x="3676016" y="524928"/>
                    <a:pt x="3671400" y="524928"/>
                  </a:cubicBezTo>
                  <a:cubicBezTo>
                    <a:pt x="3671400" y="524928"/>
                    <a:pt x="3666784" y="524928"/>
                    <a:pt x="3666784" y="524928"/>
                  </a:cubicBezTo>
                  <a:cubicBezTo>
                    <a:pt x="3666784" y="524928"/>
                    <a:pt x="3666784" y="524928"/>
                    <a:pt x="3666784" y="529567"/>
                  </a:cubicBezTo>
                  <a:cubicBezTo>
                    <a:pt x="3666784" y="529567"/>
                    <a:pt x="3666784" y="529567"/>
                    <a:pt x="3662168" y="529567"/>
                  </a:cubicBezTo>
                  <a:cubicBezTo>
                    <a:pt x="3662168" y="529567"/>
                    <a:pt x="3662168" y="529567"/>
                    <a:pt x="3657552" y="529567"/>
                  </a:cubicBezTo>
                  <a:cubicBezTo>
                    <a:pt x="3657552" y="529567"/>
                    <a:pt x="3657552" y="529567"/>
                    <a:pt x="3652936" y="529567"/>
                  </a:cubicBezTo>
                  <a:cubicBezTo>
                    <a:pt x="3652936" y="529567"/>
                    <a:pt x="3648320" y="529567"/>
                    <a:pt x="3643704" y="529567"/>
                  </a:cubicBezTo>
                  <a:cubicBezTo>
                    <a:pt x="3643704" y="529567"/>
                    <a:pt x="3643704" y="529567"/>
                    <a:pt x="3639088" y="529567"/>
                  </a:cubicBezTo>
                  <a:cubicBezTo>
                    <a:pt x="3634472" y="529567"/>
                    <a:pt x="3634472" y="529567"/>
                    <a:pt x="3629856" y="529567"/>
                  </a:cubicBezTo>
                  <a:cubicBezTo>
                    <a:pt x="3629856" y="529567"/>
                    <a:pt x="3629856" y="529567"/>
                    <a:pt x="3629856" y="534206"/>
                  </a:cubicBezTo>
                  <a:cubicBezTo>
                    <a:pt x="3629856" y="529567"/>
                    <a:pt x="3629856" y="529567"/>
                    <a:pt x="3625240" y="529567"/>
                  </a:cubicBezTo>
                  <a:cubicBezTo>
                    <a:pt x="3625240" y="529567"/>
                    <a:pt x="3625240" y="529567"/>
                    <a:pt x="3620624" y="529567"/>
                  </a:cubicBezTo>
                  <a:cubicBezTo>
                    <a:pt x="3620624" y="534206"/>
                    <a:pt x="3620624" y="534206"/>
                    <a:pt x="3620624" y="534206"/>
                  </a:cubicBezTo>
                  <a:cubicBezTo>
                    <a:pt x="3620624" y="534206"/>
                    <a:pt x="3620624" y="534206"/>
                    <a:pt x="3616008" y="534206"/>
                  </a:cubicBezTo>
                  <a:cubicBezTo>
                    <a:pt x="3616008" y="534206"/>
                    <a:pt x="3616008" y="534206"/>
                    <a:pt x="3611392" y="534206"/>
                  </a:cubicBezTo>
                  <a:cubicBezTo>
                    <a:pt x="3611392" y="534206"/>
                    <a:pt x="3611392" y="534206"/>
                    <a:pt x="3606776" y="534206"/>
                  </a:cubicBezTo>
                  <a:cubicBezTo>
                    <a:pt x="3602160" y="534206"/>
                    <a:pt x="3602160" y="534206"/>
                    <a:pt x="3602160" y="534206"/>
                  </a:cubicBezTo>
                  <a:cubicBezTo>
                    <a:pt x="3602160" y="534206"/>
                    <a:pt x="3602160" y="534206"/>
                    <a:pt x="3602160" y="538844"/>
                  </a:cubicBezTo>
                  <a:cubicBezTo>
                    <a:pt x="3602160" y="538844"/>
                    <a:pt x="3602160" y="538844"/>
                    <a:pt x="3597544" y="538844"/>
                  </a:cubicBezTo>
                  <a:cubicBezTo>
                    <a:pt x="3597544" y="538844"/>
                    <a:pt x="3597544" y="538844"/>
                    <a:pt x="3592928" y="538844"/>
                  </a:cubicBezTo>
                  <a:cubicBezTo>
                    <a:pt x="3592928" y="538844"/>
                    <a:pt x="3592928" y="538844"/>
                    <a:pt x="3588312" y="538844"/>
                  </a:cubicBezTo>
                  <a:cubicBezTo>
                    <a:pt x="3588312" y="538844"/>
                    <a:pt x="3588312" y="538844"/>
                    <a:pt x="3588312" y="543483"/>
                  </a:cubicBezTo>
                  <a:cubicBezTo>
                    <a:pt x="3588312" y="543483"/>
                    <a:pt x="3588312" y="543483"/>
                    <a:pt x="3583696" y="543483"/>
                  </a:cubicBezTo>
                  <a:cubicBezTo>
                    <a:pt x="3583696" y="543483"/>
                    <a:pt x="3583696" y="543483"/>
                    <a:pt x="3579080" y="543483"/>
                  </a:cubicBezTo>
                  <a:cubicBezTo>
                    <a:pt x="3579080" y="543483"/>
                    <a:pt x="3579080" y="543483"/>
                    <a:pt x="3574464" y="543483"/>
                  </a:cubicBezTo>
                  <a:cubicBezTo>
                    <a:pt x="3574464" y="548122"/>
                    <a:pt x="3574464" y="548122"/>
                    <a:pt x="3574464" y="548122"/>
                  </a:cubicBezTo>
                  <a:cubicBezTo>
                    <a:pt x="3574464" y="548122"/>
                    <a:pt x="3574464" y="548122"/>
                    <a:pt x="3569849" y="548122"/>
                  </a:cubicBezTo>
                  <a:cubicBezTo>
                    <a:pt x="3569849" y="548122"/>
                    <a:pt x="3569849" y="548122"/>
                    <a:pt x="3565233" y="548122"/>
                  </a:cubicBezTo>
                  <a:cubicBezTo>
                    <a:pt x="3560617" y="548122"/>
                    <a:pt x="3560617" y="548122"/>
                    <a:pt x="3560617" y="548122"/>
                  </a:cubicBezTo>
                  <a:cubicBezTo>
                    <a:pt x="3560617" y="548122"/>
                    <a:pt x="3560617" y="548122"/>
                    <a:pt x="3556001" y="548122"/>
                  </a:cubicBezTo>
                  <a:cubicBezTo>
                    <a:pt x="3556001" y="552761"/>
                    <a:pt x="3556001" y="552761"/>
                    <a:pt x="3556001" y="552761"/>
                  </a:cubicBezTo>
                  <a:cubicBezTo>
                    <a:pt x="3556001" y="552761"/>
                    <a:pt x="3556001" y="552761"/>
                    <a:pt x="3551385" y="552761"/>
                  </a:cubicBezTo>
                  <a:cubicBezTo>
                    <a:pt x="3551385" y="552761"/>
                    <a:pt x="3551385" y="552761"/>
                    <a:pt x="3546769" y="552761"/>
                  </a:cubicBezTo>
                  <a:cubicBezTo>
                    <a:pt x="3546769" y="552761"/>
                    <a:pt x="3546769" y="552761"/>
                    <a:pt x="3546769" y="557399"/>
                  </a:cubicBezTo>
                  <a:cubicBezTo>
                    <a:pt x="3546769" y="557399"/>
                    <a:pt x="3546769" y="557399"/>
                    <a:pt x="3546769" y="562038"/>
                  </a:cubicBezTo>
                  <a:cubicBezTo>
                    <a:pt x="3546769" y="566677"/>
                    <a:pt x="3546769" y="566677"/>
                    <a:pt x="3546769" y="571315"/>
                  </a:cubicBezTo>
                  <a:cubicBezTo>
                    <a:pt x="3546769" y="571315"/>
                    <a:pt x="3546769" y="571315"/>
                    <a:pt x="3551385" y="571315"/>
                  </a:cubicBezTo>
                  <a:cubicBezTo>
                    <a:pt x="3551385" y="571315"/>
                    <a:pt x="3546769" y="571315"/>
                    <a:pt x="3546769" y="575954"/>
                  </a:cubicBezTo>
                  <a:cubicBezTo>
                    <a:pt x="3551385" y="575954"/>
                    <a:pt x="3551385" y="575954"/>
                    <a:pt x="3551385" y="575954"/>
                  </a:cubicBezTo>
                  <a:cubicBezTo>
                    <a:pt x="3551385" y="575954"/>
                    <a:pt x="3551385" y="580593"/>
                    <a:pt x="3551385" y="585231"/>
                  </a:cubicBezTo>
                  <a:cubicBezTo>
                    <a:pt x="3551385" y="585231"/>
                    <a:pt x="3551385" y="585231"/>
                    <a:pt x="3551385" y="589870"/>
                  </a:cubicBezTo>
                  <a:cubicBezTo>
                    <a:pt x="3556001" y="589870"/>
                    <a:pt x="3556001" y="589870"/>
                    <a:pt x="3560617" y="589870"/>
                  </a:cubicBezTo>
                  <a:cubicBezTo>
                    <a:pt x="3560617" y="589870"/>
                    <a:pt x="3560617" y="589870"/>
                    <a:pt x="3560617" y="594509"/>
                  </a:cubicBezTo>
                  <a:cubicBezTo>
                    <a:pt x="3560617" y="594509"/>
                    <a:pt x="3560617" y="594509"/>
                    <a:pt x="3565233" y="594509"/>
                  </a:cubicBezTo>
                  <a:cubicBezTo>
                    <a:pt x="3565233" y="594509"/>
                    <a:pt x="3565233" y="594509"/>
                    <a:pt x="3569849" y="594509"/>
                  </a:cubicBezTo>
                  <a:cubicBezTo>
                    <a:pt x="3569849" y="594509"/>
                    <a:pt x="3569849" y="594509"/>
                    <a:pt x="3574464" y="594509"/>
                  </a:cubicBezTo>
                  <a:cubicBezTo>
                    <a:pt x="3574464" y="594509"/>
                    <a:pt x="3574464" y="594509"/>
                    <a:pt x="3574464" y="599148"/>
                  </a:cubicBezTo>
                  <a:cubicBezTo>
                    <a:pt x="3574464" y="599148"/>
                    <a:pt x="3574464" y="599148"/>
                    <a:pt x="3579080" y="599148"/>
                  </a:cubicBezTo>
                  <a:cubicBezTo>
                    <a:pt x="3579080" y="599148"/>
                    <a:pt x="3579080" y="599148"/>
                    <a:pt x="3579080" y="603786"/>
                  </a:cubicBezTo>
                  <a:cubicBezTo>
                    <a:pt x="3583696" y="603786"/>
                    <a:pt x="3583696" y="603786"/>
                    <a:pt x="3583696" y="603786"/>
                  </a:cubicBezTo>
                  <a:cubicBezTo>
                    <a:pt x="3583696" y="603786"/>
                    <a:pt x="3583696" y="603786"/>
                    <a:pt x="3583696" y="608425"/>
                  </a:cubicBezTo>
                  <a:cubicBezTo>
                    <a:pt x="3583696" y="608425"/>
                    <a:pt x="3583696" y="608425"/>
                    <a:pt x="3583696" y="613064"/>
                  </a:cubicBezTo>
                  <a:cubicBezTo>
                    <a:pt x="3583696" y="613064"/>
                    <a:pt x="3583696" y="613064"/>
                    <a:pt x="3588312" y="613064"/>
                  </a:cubicBezTo>
                  <a:cubicBezTo>
                    <a:pt x="3588312" y="613064"/>
                    <a:pt x="3588312" y="617702"/>
                    <a:pt x="3588312" y="617702"/>
                  </a:cubicBezTo>
                  <a:cubicBezTo>
                    <a:pt x="3588312" y="617702"/>
                    <a:pt x="3588312" y="617702"/>
                    <a:pt x="3592928" y="617702"/>
                  </a:cubicBezTo>
                  <a:cubicBezTo>
                    <a:pt x="3592928" y="617702"/>
                    <a:pt x="3592928" y="617702"/>
                    <a:pt x="3592928" y="622341"/>
                  </a:cubicBezTo>
                  <a:cubicBezTo>
                    <a:pt x="3592928" y="622341"/>
                    <a:pt x="3592928" y="622341"/>
                    <a:pt x="3597544" y="622341"/>
                  </a:cubicBezTo>
                  <a:cubicBezTo>
                    <a:pt x="3597544" y="622341"/>
                    <a:pt x="3597544" y="622341"/>
                    <a:pt x="3597544" y="626980"/>
                  </a:cubicBezTo>
                  <a:cubicBezTo>
                    <a:pt x="3597544" y="626980"/>
                    <a:pt x="3597544" y="626980"/>
                    <a:pt x="3602160" y="626980"/>
                  </a:cubicBezTo>
                  <a:cubicBezTo>
                    <a:pt x="3602160" y="626980"/>
                    <a:pt x="3602160" y="626980"/>
                    <a:pt x="3602160" y="631619"/>
                  </a:cubicBezTo>
                  <a:cubicBezTo>
                    <a:pt x="3602160" y="631619"/>
                    <a:pt x="3602160" y="631619"/>
                    <a:pt x="3602160" y="636257"/>
                  </a:cubicBezTo>
                  <a:cubicBezTo>
                    <a:pt x="3602160" y="636257"/>
                    <a:pt x="3602160" y="636257"/>
                    <a:pt x="3602160" y="640896"/>
                  </a:cubicBezTo>
                  <a:cubicBezTo>
                    <a:pt x="3602160" y="640896"/>
                    <a:pt x="3602160" y="640896"/>
                    <a:pt x="3602160" y="645535"/>
                  </a:cubicBezTo>
                  <a:cubicBezTo>
                    <a:pt x="3602160" y="645535"/>
                    <a:pt x="3602160" y="645535"/>
                    <a:pt x="3597544" y="645535"/>
                  </a:cubicBezTo>
                  <a:cubicBezTo>
                    <a:pt x="3597544" y="645535"/>
                    <a:pt x="3597544" y="645535"/>
                    <a:pt x="3597544" y="650173"/>
                  </a:cubicBezTo>
                  <a:cubicBezTo>
                    <a:pt x="3592928" y="650173"/>
                    <a:pt x="3592928" y="650173"/>
                    <a:pt x="3592928" y="650173"/>
                  </a:cubicBezTo>
                  <a:cubicBezTo>
                    <a:pt x="3592928" y="650173"/>
                    <a:pt x="3592928" y="650173"/>
                    <a:pt x="3592928" y="654812"/>
                  </a:cubicBezTo>
                  <a:cubicBezTo>
                    <a:pt x="3588312" y="654812"/>
                    <a:pt x="3588312" y="654812"/>
                    <a:pt x="3588312" y="654812"/>
                  </a:cubicBezTo>
                  <a:cubicBezTo>
                    <a:pt x="3583696" y="654812"/>
                    <a:pt x="3583696" y="654812"/>
                    <a:pt x="3583696" y="654812"/>
                  </a:cubicBezTo>
                  <a:cubicBezTo>
                    <a:pt x="3583696" y="654812"/>
                    <a:pt x="3583696" y="654812"/>
                    <a:pt x="3583696" y="659451"/>
                  </a:cubicBezTo>
                  <a:cubicBezTo>
                    <a:pt x="3583696" y="659451"/>
                    <a:pt x="3583696" y="659451"/>
                    <a:pt x="3579080" y="659451"/>
                  </a:cubicBezTo>
                  <a:cubicBezTo>
                    <a:pt x="3579080" y="659451"/>
                    <a:pt x="3579080" y="659451"/>
                    <a:pt x="3574464" y="659451"/>
                  </a:cubicBezTo>
                  <a:cubicBezTo>
                    <a:pt x="3574464" y="659451"/>
                    <a:pt x="3569849" y="659451"/>
                    <a:pt x="3569849" y="659451"/>
                  </a:cubicBezTo>
                  <a:cubicBezTo>
                    <a:pt x="3569849" y="659451"/>
                    <a:pt x="3569849" y="659451"/>
                    <a:pt x="3569849" y="664089"/>
                  </a:cubicBezTo>
                  <a:cubicBezTo>
                    <a:pt x="3569849" y="664089"/>
                    <a:pt x="3569849" y="664089"/>
                    <a:pt x="3565233" y="664089"/>
                  </a:cubicBezTo>
                  <a:cubicBezTo>
                    <a:pt x="3565233" y="664089"/>
                    <a:pt x="3565233" y="664089"/>
                    <a:pt x="3560617" y="664089"/>
                  </a:cubicBezTo>
                  <a:cubicBezTo>
                    <a:pt x="3560617" y="664089"/>
                    <a:pt x="3560617" y="664089"/>
                    <a:pt x="3556001" y="664089"/>
                  </a:cubicBezTo>
                  <a:cubicBezTo>
                    <a:pt x="3556001" y="664089"/>
                    <a:pt x="3556001" y="664089"/>
                    <a:pt x="3556001" y="673367"/>
                  </a:cubicBezTo>
                  <a:cubicBezTo>
                    <a:pt x="3551385" y="673367"/>
                    <a:pt x="3551385" y="673367"/>
                    <a:pt x="3551385" y="673367"/>
                  </a:cubicBezTo>
                  <a:cubicBezTo>
                    <a:pt x="3551385" y="673367"/>
                    <a:pt x="3551385" y="673367"/>
                    <a:pt x="3551385" y="678006"/>
                  </a:cubicBezTo>
                  <a:cubicBezTo>
                    <a:pt x="3551385" y="678006"/>
                    <a:pt x="3551385" y="678006"/>
                    <a:pt x="3551385" y="682644"/>
                  </a:cubicBezTo>
                  <a:cubicBezTo>
                    <a:pt x="3551385" y="682644"/>
                    <a:pt x="3551385" y="687283"/>
                    <a:pt x="3551385" y="691922"/>
                  </a:cubicBezTo>
                  <a:cubicBezTo>
                    <a:pt x="3551385" y="696560"/>
                    <a:pt x="3551385" y="696560"/>
                    <a:pt x="3551385" y="701199"/>
                  </a:cubicBezTo>
                  <a:cubicBezTo>
                    <a:pt x="3551385" y="705838"/>
                    <a:pt x="3551385" y="705838"/>
                    <a:pt x="3551385" y="705838"/>
                  </a:cubicBezTo>
                  <a:cubicBezTo>
                    <a:pt x="3551385" y="705838"/>
                    <a:pt x="3551385" y="710477"/>
                    <a:pt x="3551385" y="715115"/>
                  </a:cubicBezTo>
                  <a:cubicBezTo>
                    <a:pt x="3551385" y="715115"/>
                    <a:pt x="3551385" y="719754"/>
                    <a:pt x="3551385" y="719754"/>
                  </a:cubicBezTo>
                  <a:cubicBezTo>
                    <a:pt x="3551385" y="719754"/>
                    <a:pt x="3551385" y="719754"/>
                    <a:pt x="3551385" y="724393"/>
                  </a:cubicBezTo>
                  <a:cubicBezTo>
                    <a:pt x="3551385" y="724393"/>
                    <a:pt x="3551385" y="724393"/>
                    <a:pt x="3551385" y="729031"/>
                  </a:cubicBezTo>
                  <a:cubicBezTo>
                    <a:pt x="3551385" y="729031"/>
                    <a:pt x="3551385" y="729031"/>
                    <a:pt x="3551385" y="733670"/>
                  </a:cubicBezTo>
                  <a:cubicBezTo>
                    <a:pt x="3551385" y="733670"/>
                    <a:pt x="3551385" y="738309"/>
                    <a:pt x="3551385" y="738309"/>
                  </a:cubicBezTo>
                  <a:cubicBezTo>
                    <a:pt x="3551385" y="738309"/>
                    <a:pt x="3551385" y="738309"/>
                    <a:pt x="3551385" y="747586"/>
                  </a:cubicBezTo>
                  <a:cubicBezTo>
                    <a:pt x="3551385" y="747586"/>
                    <a:pt x="3551385" y="747586"/>
                    <a:pt x="3551385" y="752225"/>
                  </a:cubicBezTo>
                  <a:cubicBezTo>
                    <a:pt x="3551385" y="756864"/>
                    <a:pt x="3551385" y="756864"/>
                    <a:pt x="3551385" y="756864"/>
                  </a:cubicBezTo>
                  <a:cubicBezTo>
                    <a:pt x="3551385" y="756864"/>
                    <a:pt x="3551385" y="756864"/>
                    <a:pt x="3551385" y="761502"/>
                  </a:cubicBezTo>
                  <a:cubicBezTo>
                    <a:pt x="3551385" y="766141"/>
                    <a:pt x="3551385" y="775418"/>
                    <a:pt x="3551385" y="780057"/>
                  </a:cubicBezTo>
                  <a:cubicBezTo>
                    <a:pt x="3551385" y="780057"/>
                    <a:pt x="3551385" y="780057"/>
                    <a:pt x="3551385" y="789335"/>
                  </a:cubicBezTo>
                  <a:cubicBezTo>
                    <a:pt x="3551385" y="789335"/>
                    <a:pt x="3551385" y="789335"/>
                    <a:pt x="3551385" y="803251"/>
                  </a:cubicBezTo>
                  <a:cubicBezTo>
                    <a:pt x="3551385" y="803251"/>
                    <a:pt x="3551385" y="803251"/>
                    <a:pt x="3551385" y="807889"/>
                  </a:cubicBezTo>
                  <a:cubicBezTo>
                    <a:pt x="3551385" y="807889"/>
                    <a:pt x="3551385" y="807889"/>
                    <a:pt x="3556001" y="807889"/>
                  </a:cubicBezTo>
                  <a:cubicBezTo>
                    <a:pt x="3551385" y="812528"/>
                    <a:pt x="3551385" y="817167"/>
                    <a:pt x="3551385" y="821806"/>
                  </a:cubicBezTo>
                  <a:cubicBezTo>
                    <a:pt x="3551385" y="821806"/>
                    <a:pt x="3551385" y="821806"/>
                    <a:pt x="3551385" y="826444"/>
                  </a:cubicBezTo>
                  <a:cubicBezTo>
                    <a:pt x="3551385" y="826444"/>
                    <a:pt x="3551385" y="826444"/>
                    <a:pt x="3556001" y="826444"/>
                  </a:cubicBezTo>
                  <a:cubicBezTo>
                    <a:pt x="3556001" y="826444"/>
                    <a:pt x="3556001" y="826444"/>
                    <a:pt x="3556001" y="831083"/>
                  </a:cubicBezTo>
                  <a:cubicBezTo>
                    <a:pt x="3556001" y="831083"/>
                    <a:pt x="3556001" y="831083"/>
                    <a:pt x="3556001" y="840360"/>
                  </a:cubicBezTo>
                  <a:cubicBezTo>
                    <a:pt x="3556001" y="840360"/>
                    <a:pt x="3556001" y="840360"/>
                    <a:pt x="3556001" y="849638"/>
                  </a:cubicBezTo>
                  <a:cubicBezTo>
                    <a:pt x="3556001" y="849638"/>
                    <a:pt x="3556001" y="849638"/>
                    <a:pt x="3556001" y="858915"/>
                  </a:cubicBezTo>
                  <a:cubicBezTo>
                    <a:pt x="3556001" y="858915"/>
                    <a:pt x="3556001" y="858915"/>
                    <a:pt x="3556001" y="863554"/>
                  </a:cubicBezTo>
                  <a:cubicBezTo>
                    <a:pt x="3556001" y="863554"/>
                    <a:pt x="3556001" y="863554"/>
                    <a:pt x="3556001" y="868193"/>
                  </a:cubicBezTo>
                  <a:cubicBezTo>
                    <a:pt x="3556001" y="868193"/>
                    <a:pt x="3556001" y="872831"/>
                    <a:pt x="3556001" y="872831"/>
                  </a:cubicBezTo>
                  <a:cubicBezTo>
                    <a:pt x="3556001" y="872831"/>
                    <a:pt x="3556001" y="872831"/>
                    <a:pt x="3560617" y="872831"/>
                  </a:cubicBezTo>
                  <a:cubicBezTo>
                    <a:pt x="3560617" y="872831"/>
                    <a:pt x="3560617" y="872831"/>
                    <a:pt x="3560617" y="877470"/>
                  </a:cubicBezTo>
                  <a:cubicBezTo>
                    <a:pt x="3560617" y="877470"/>
                    <a:pt x="3560617" y="877470"/>
                    <a:pt x="3560617" y="882109"/>
                  </a:cubicBezTo>
                  <a:cubicBezTo>
                    <a:pt x="3560617" y="882109"/>
                    <a:pt x="3560617" y="882109"/>
                    <a:pt x="3560617" y="886747"/>
                  </a:cubicBezTo>
                  <a:cubicBezTo>
                    <a:pt x="3560617" y="886747"/>
                    <a:pt x="3560617" y="886747"/>
                    <a:pt x="3560617" y="891386"/>
                  </a:cubicBezTo>
                  <a:cubicBezTo>
                    <a:pt x="3560617" y="891386"/>
                    <a:pt x="3560617" y="891386"/>
                    <a:pt x="3560617" y="896025"/>
                  </a:cubicBezTo>
                  <a:cubicBezTo>
                    <a:pt x="3560617" y="900664"/>
                    <a:pt x="3560617" y="900664"/>
                    <a:pt x="3560617" y="900664"/>
                  </a:cubicBezTo>
                  <a:cubicBezTo>
                    <a:pt x="3560617" y="900664"/>
                    <a:pt x="3560617" y="900664"/>
                    <a:pt x="3560617" y="905302"/>
                  </a:cubicBezTo>
                  <a:cubicBezTo>
                    <a:pt x="3560617" y="905302"/>
                    <a:pt x="3560617" y="905302"/>
                    <a:pt x="3565233" y="905302"/>
                  </a:cubicBezTo>
                  <a:cubicBezTo>
                    <a:pt x="3565233" y="905302"/>
                    <a:pt x="3565233" y="905302"/>
                    <a:pt x="3565233" y="909941"/>
                  </a:cubicBezTo>
                  <a:cubicBezTo>
                    <a:pt x="3565233" y="909941"/>
                    <a:pt x="3565233" y="909941"/>
                    <a:pt x="3565233" y="919218"/>
                  </a:cubicBezTo>
                  <a:cubicBezTo>
                    <a:pt x="3565233" y="919218"/>
                    <a:pt x="3565233" y="919218"/>
                    <a:pt x="3565233" y="923857"/>
                  </a:cubicBezTo>
                  <a:cubicBezTo>
                    <a:pt x="3565233" y="923857"/>
                    <a:pt x="3565233" y="923857"/>
                    <a:pt x="3565233" y="928496"/>
                  </a:cubicBezTo>
                  <a:cubicBezTo>
                    <a:pt x="3565233" y="928496"/>
                    <a:pt x="3565233" y="928496"/>
                    <a:pt x="3560617" y="933134"/>
                  </a:cubicBezTo>
                  <a:cubicBezTo>
                    <a:pt x="3560617" y="933134"/>
                    <a:pt x="3560617" y="933134"/>
                    <a:pt x="3560617" y="928496"/>
                  </a:cubicBezTo>
                  <a:cubicBezTo>
                    <a:pt x="3560617" y="928496"/>
                    <a:pt x="3560617" y="928496"/>
                    <a:pt x="3556001" y="928496"/>
                  </a:cubicBezTo>
                  <a:cubicBezTo>
                    <a:pt x="3556001" y="928496"/>
                    <a:pt x="3556001" y="928496"/>
                    <a:pt x="3556001" y="933134"/>
                  </a:cubicBezTo>
                  <a:cubicBezTo>
                    <a:pt x="3560617" y="933134"/>
                    <a:pt x="3560617" y="933134"/>
                    <a:pt x="3560617" y="933134"/>
                  </a:cubicBezTo>
                  <a:cubicBezTo>
                    <a:pt x="3565233" y="933134"/>
                    <a:pt x="3565233" y="933134"/>
                    <a:pt x="3565233" y="933134"/>
                  </a:cubicBezTo>
                  <a:cubicBezTo>
                    <a:pt x="3565233" y="933134"/>
                    <a:pt x="3565233" y="937773"/>
                    <a:pt x="3565233" y="937773"/>
                  </a:cubicBezTo>
                  <a:cubicBezTo>
                    <a:pt x="3565233" y="937773"/>
                    <a:pt x="3565233" y="937773"/>
                    <a:pt x="3565233" y="942412"/>
                  </a:cubicBezTo>
                  <a:cubicBezTo>
                    <a:pt x="3565233" y="942412"/>
                    <a:pt x="3565233" y="942412"/>
                    <a:pt x="3565233" y="947051"/>
                  </a:cubicBezTo>
                  <a:cubicBezTo>
                    <a:pt x="3565233" y="947051"/>
                    <a:pt x="3565233" y="947051"/>
                    <a:pt x="3565233" y="956328"/>
                  </a:cubicBezTo>
                  <a:cubicBezTo>
                    <a:pt x="3565233" y="956328"/>
                    <a:pt x="3565233" y="956328"/>
                    <a:pt x="3565233" y="960967"/>
                  </a:cubicBezTo>
                  <a:cubicBezTo>
                    <a:pt x="3565233" y="960967"/>
                    <a:pt x="3565233" y="960967"/>
                    <a:pt x="3565233" y="965605"/>
                  </a:cubicBezTo>
                  <a:cubicBezTo>
                    <a:pt x="3565233" y="965605"/>
                    <a:pt x="3565233" y="965605"/>
                    <a:pt x="3565233" y="970244"/>
                  </a:cubicBezTo>
                  <a:cubicBezTo>
                    <a:pt x="3565233" y="970244"/>
                    <a:pt x="3565233" y="970244"/>
                    <a:pt x="3565233" y="974883"/>
                  </a:cubicBezTo>
                  <a:cubicBezTo>
                    <a:pt x="3565233" y="974883"/>
                    <a:pt x="3565233" y="979522"/>
                    <a:pt x="3565233" y="979522"/>
                  </a:cubicBezTo>
                  <a:cubicBezTo>
                    <a:pt x="3565233" y="979522"/>
                    <a:pt x="3565233" y="979522"/>
                    <a:pt x="3565233" y="984160"/>
                  </a:cubicBezTo>
                  <a:cubicBezTo>
                    <a:pt x="3565233" y="984160"/>
                    <a:pt x="3565233" y="984160"/>
                    <a:pt x="3560617" y="984160"/>
                  </a:cubicBezTo>
                  <a:cubicBezTo>
                    <a:pt x="3560617" y="984160"/>
                    <a:pt x="3560617" y="984160"/>
                    <a:pt x="3565233" y="988799"/>
                  </a:cubicBezTo>
                  <a:cubicBezTo>
                    <a:pt x="3565233" y="988799"/>
                    <a:pt x="3565233" y="988799"/>
                    <a:pt x="3565233" y="993438"/>
                  </a:cubicBezTo>
                  <a:cubicBezTo>
                    <a:pt x="3560617" y="993438"/>
                    <a:pt x="3560617" y="993438"/>
                    <a:pt x="3560617" y="993438"/>
                  </a:cubicBezTo>
                  <a:cubicBezTo>
                    <a:pt x="3560617" y="993438"/>
                    <a:pt x="3560617" y="993438"/>
                    <a:pt x="3560617" y="998076"/>
                  </a:cubicBezTo>
                  <a:cubicBezTo>
                    <a:pt x="3560617" y="998076"/>
                    <a:pt x="3560617" y="998076"/>
                    <a:pt x="3565233" y="998076"/>
                  </a:cubicBezTo>
                  <a:cubicBezTo>
                    <a:pt x="3565233" y="998076"/>
                    <a:pt x="3565233" y="998076"/>
                    <a:pt x="3565233" y="1002715"/>
                  </a:cubicBezTo>
                  <a:cubicBezTo>
                    <a:pt x="3565233" y="1002715"/>
                    <a:pt x="3565233" y="1002715"/>
                    <a:pt x="3565233" y="1007354"/>
                  </a:cubicBezTo>
                  <a:cubicBezTo>
                    <a:pt x="3565233" y="1007354"/>
                    <a:pt x="3565233" y="1007354"/>
                    <a:pt x="3565233" y="1011992"/>
                  </a:cubicBezTo>
                  <a:cubicBezTo>
                    <a:pt x="3565233" y="1011992"/>
                    <a:pt x="3565233" y="1011992"/>
                    <a:pt x="3560617" y="1011992"/>
                  </a:cubicBezTo>
                  <a:cubicBezTo>
                    <a:pt x="3560617" y="1011992"/>
                    <a:pt x="3560617" y="1011992"/>
                    <a:pt x="3560617" y="1007354"/>
                  </a:cubicBezTo>
                  <a:cubicBezTo>
                    <a:pt x="3560617" y="1007354"/>
                    <a:pt x="3560617" y="1007354"/>
                    <a:pt x="3556001" y="1007354"/>
                  </a:cubicBezTo>
                  <a:cubicBezTo>
                    <a:pt x="3556001" y="1007354"/>
                    <a:pt x="3556001" y="1007354"/>
                    <a:pt x="3556001" y="1011992"/>
                  </a:cubicBezTo>
                  <a:cubicBezTo>
                    <a:pt x="3556001" y="1011992"/>
                    <a:pt x="3556001" y="1011992"/>
                    <a:pt x="3560617" y="1011992"/>
                  </a:cubicBezTo>
                  <a:cubicBezTo>
                    <a:pt x="3560617" y="1011992"/>
                    <a:pt x="3560617" y="1011992"/>
                    <a:pt x="3560617" y="1016631"/>
                  </a:cubicBezTo>
                  <a:cubicBezTo>
                    <a:pt x="3560617" y="1016631"/>
                    <a:pt x="3560617" y="1016631"/>
                    <a:pt x="3565233" y="1016631"/>
                  </a:cubicBezTo>
                  <a:cubicBezTo>
                    <a:pt x="3565233" y="1016631"/>
                    <a:pt x="3565233" y="1016631"/>
                    <a:pt x="3565233" y="1021270"/>
                  </a:cubicBezTo>
                  <a:cubicBezTo>
                    <a:pt x="3560617" y="1025909"/>
                    <a:pt x="3560617" y="1025909"/>
                    <a:pt x="3560617" y="1030547"/>
                  </a:cubicBezTo>
                  <a:cubicBezTo>
                    <a:pt x="3560617" y="1030547"/>
                    <a:pt x="3560617" y="1030547"/>
                    <a:pt x="3560617" y="1035186"/>
                  </a:cubicBezTo>
                  <a:cubicBezTo>
                    <a:pt x="3560617" y="1035186"/>
                    <a:pt x="3560617" y="1035186"/>
                    <a:pt x="3560617" y="1039825"/>
                  </a:cubicBezTo>
                  <a:lnTo>
                    <a:pt x="3560617" y="1049102"/>
                  </a:lnTo>
                  <a:cubicBezTo>
                    <a:pt x="3560617" y="1049102"/>
                    <a:pt x="3560617" y="1049102"/>
                    <a:pt x="3560617" y="1053741"/>
                  </a:cubicBezTo>
                  <a:cubicBezTo>
                    <a:pt x="3560617" y="1058380"/>
                    <a:pt x="3560617" y="1058380"/>
                    <a:pt x="3560617" y="1058380"/>
                  </a:cubicBezTo>
                  <a:cubicBezTo>
                    <a:pt x="3556001" y="1058380"/>
                    <a:pt x="3556001" y="1058380"/>
                    <a:pt x="3556001" y="1058380"/>
                  </a:cubicBezTo>
                  <a:cubicBezTo>
                    <a:pt x="3556001" y="1058380"/>
                    <a:pt x="3556001" y="1058380"/>
                    <a:pt x="3556001" y="1053741"/>
                  </a:cubicBezTo>
                  <a:cubicBezTo>
                    <a:pt x="3556001" y="1053741"/>
                    <a:pt x="3556001" y="1053741"/>
                    <a:pt x="3551385" y="1049102"/>
                  </a:cubicBezTo>
                  <a:cubicBezTo>
                    <a:pt x="3551385" y="1053741"/>
                    <a:pt x="3551385" y="1053741"/>
                    <a:pt x="3551385" y="1053741"/>
                  </a:cubicBezTo>
                  <a:cubicBezTo>
                    <a:pt x="3551385" y="1053741"/>
                    <a:pt x="3551385" y="1053741"/>
                    <a:pt x="3551385" y="1058380"/>
                  </a:cubicBezTo>
                  <a:cubicBezTo>
                    <a:pt x="3551385" y="1058380"/>
                    <a:pt x="3551385" y="1058380"/>
                    <a:pt x="3556001" y="1058380"/>
                  </a:cubicBezTo>
                  <a:cubicBezTo>
                    <a:pt x="3556001" y="1058380"/>
                    <a:pt x="3556001" y="1058380"/>
                    <a:pt x="3556001" y="1063018"/>
                  </a:cubicBezTo>
                  <a:cubicBezTo>
                    <a:pt x="3556001" y="1063018"/>
                    <a:pt x="3556001" y="1063018"/>
                    <a:pt x="3551385" y="1063018"/>
                  </a:cubicBezTo>
                  <a:cubicBezTo>
                    <a:pt x="3551385" y="1063018"/>
                    <a:pt x="3551385" y="1063018"/>
                    <a:pt x="3551385" y="1067657"/>
                  </a:cubicBezTo>
                  <a:cubicBezTo>
                    <a:pt x="3556001" y="1067657"/>
                    <a:pt x="3556001" y="1067657"/>
                    <a:pt x="3556001" y="1067657"/>
                  </a:cubicBezTo>
                  <a:cubicBezTo>
                    <a:pt x="3560617" y="1067657"/>
                    <a:pt x="3560617" y="1067657"/>
                    <a:pt x="3560617" y="1067657"/>
                  </a:cubicBezTo>
                  <a:cubicBezTo>
                    <a:pt x="3560617" y="1067657"/>
                    <a:pt x="3560617" y="1067657"/>
                    <a:pt x="3560617" y="1072296"/>
                  </a:cubicBezTo>
                  <a:cubicBezTo>
                    <a:pt x="3560617" y="1072296"/>
                    <a:pt x="3560617" y="1072296"/>
                    <a:pt x="3556001" y="1072296"/>
                  </a:cubicBezTo>
                  <a:cubicBezTo>
                    <a:pt x="3556001" y="1072296"/>
                    <a:pt x="3556001" y="1072296"/>
                    <a:pt x="3556001" y="1076934"/>
                  </a:cubicBezTo>
                  <a:cubicBezTo>
                    <a:pt x="3556001" y="1076934"/>
                    <a:pt x="3556001" y="1076934"/>
                    <a:pt x="3556001" y="1081573"/>
                  </a:cubicBezTo>
                  <a:cubicBezTo>
                    <a:pt x="3556001" y="1081573"/>
                    <a:pt x="3556001" y="1081573"/>
                    <a:pt x="3556001" y="1086212"/>
                  </a:cubicBezTo>
                  <a:cubicBezTo>
                    <a:pt x="3556001" y="1086212"/>
                    <a:pt x="3556001" y="1090850"/>
                    <a:pt x="3556001" y="1090850"/>
                  </a:cubicBezTo>
                  <a:cubicBezTo>
                    <a:pt x="3556001" y="1090850"/>
                    <a:pt x="3556001" y="1090850"/>
                    <a:pt x="3556001" y="1095489"/>
                  </a:cubicBezTo>
                  <a:cubicBezTo>
                    <a:pt x="3556001" y="1095489"/>
                    <a:pt x="3556001" y="1095489"/>
                    <a:pt x="3556001" y="1100128"/>
                  </a:cubicBezTo>
                  <a:cubicBezTo>
                    <a:pt x="3556001" y="1100128"/>
                    <a:pt x="3556001" y="1100128"/>
                    <a:pt x="3556001" y="1104767"/>
                  </a:cubicBezTo>
                  <a:cubicBezTo>
                    <a:pt x="3556001" y="1104767"/>
                    <a:pt x="3556001" y="1104767"/>
                    <a:pt x="3560617" y="1104767"/>
                  </a:cubicBezTo>
                  <a:cubicBezTo>
                    <a:pt x="3560617" y="1109405"/>
                    <a:pt x="3556001" y="1109405"/>
                    <a:pt x="3556001" y="1114044"/>
                  </a:cubicBezTo>
                  <a:cubicBezTo>
                    <a:pt x="3556001" y="1114044"/>
                    <a:pt x="3556001" y="1118683"/>
                    <a:pt x="3556001" y="1118683"/>
                  </a:cubicBezTo>
                  <a:cubicBezTo>
                    <a:pt x="3556001" y="1118683"/>
                    <a:pt x="3556001" y="1118683"/>
                    <a:pt x="3556001" y="1123321"/>
                  </a:cubicBezTo>
                  <a:cubicBezTo>
                    <a:pt x="3556001" y="1123321"/>
                    <a:pt x="3556001" y="1123321"/>
                    <a:pt x="3556001" y="1127960"/>
                  </a:cubicBezTo>
                  <a:cubicBezTo>
                    <a:pt x="3556001" y="1127960"/>
                    <a:pt x="3556001" y="1127960"/>
                    <a:pt x="3560617" y="1127960"/>
                  </a:cubicBezTo>
                  <a:cubicBezTo>
                    <a:pt x="3560617" y="1127960"/>
                    <a:pt x="3560617" y="1127960"/>
                    <a:pt x="3560617" y="1132599"/>
                  </a:cubicBezTo>
                  <a:cubicBezTo>
                    <a:pt x="3556001" y="1132599"/>
                    <a:pt x="3556001" y="1132599"/>
                    <a:pt x="3556001" y="1132599"/>
                  </a:cubicBezTo>
                  <a:cubicBezTo>
                    <a:pt x="3556001" y="1132599"/>
                    <a:pt x="3556001" y="1132599"/>
                    <a:pt x="3556001" y="1137238"/>
                  </a:cubicBezTo>
                  <a:cubicBezTo>
                    <a:pt x="3556001" y="1137238"/>
                    <a:pt x="3556001" y="1137238"/>
                    <a:pt x="3556001" y="1141876"/>
                  </a:cubicBezTo>
                  <a:cubicBezTo>
                    <a:pt x="3556001" y="1141876"/>
                    <a:pt x="3556001" y="1141876"/>
                    <a:pt x="3556001" y="1146515"/>
                  </a:cubicBezTo>
                  <a:cubicBezTo>
                    <a:pt x="3556001" y="1146515"/>
                    <a:pt x="3556001" y="1146515"/>
                    <a:pt x="3551385" y="1146515"/>
                  </a:cubicBezTo>
                  <a:cubicBezTo>
                    <a:pt x="3551385" y="1146515"/>
                    <a:pt x="3551385" y="1146515"/>
                    <a:pt x="3551385" y="1151154"/>
                  </a:cubicBezTo>
                  <a:cubicBezTo>
                    <a:pt x="3551385" y="1151154"/>
                    <a:pt x="3551385" y="1151154"/>
                    <a:pt x="3551385" y="1155792"/>
                  </a:cubicBezTo>
                  <a:cubicBezTo>
                    <a:pt x="3551385" y="1155792"/>
                    <a:pt x="3551385" y="1155792"/>
                    <a:pt x="3551385" y="1160431"/>
                  </a:cubicBezTo>
                  <a:cubicBezTo>
                    <a:pt x="3551385" y="1160431"/>
                    <a:pt x="3551385" y="1160431"/>
                    <a:pt x="3546769" y="1160431"/>
                  </a:cubicBezTo>
                  <a:cubicBezTo>
                    <a:pt x="3546769" y="1160431"/>
                    <a:pt x="3546769" y="1165070"/>
                    <a:pt x="3546769" y="1165070"/>
                  </a:cubicBezTo>
                  <a:cubicBezTo>
                    <a:pt x="3546769" y="1165070"/>
                    <a:pt x="3546769" y="1165070"/>
                    <a:pt x="3542153" y="1165070"/>
                  </a:cubicBezTo>
                  <a:cubicBezTo>
                    <a:pt x="3542153" y="1169709"/>
                    <a:pt x="3542153" y="1169709"/>
                    <a:pt x="3542153" y="1169709"/>
                  </a:cubicBezTo>
                  <a:cubicBezTo>
                    <a:pt x="3542153" y="1169709"/>
                    <a:pt x="3537537" y="1169709"/>
                    <a:pt x="3537537" y="1169709"/>
                  </a:cubicBezTo>
                  <a:cubicBezTo>
                    <a:pt x="3537537" y="1169709"/>
                    <a:pt x="3537537" y="1169709"/>
                    <a:pt x="3537537" y="1174347"/>
                  </a:cubicBezTo>
                  <a:cubicBezTo>
                    <a:pt x="3532921" y="1174347"/>
                    <a:pt x="3532921" y="1174347"/>
                    <a:pt x="3532921" y="1174347"/>
                  </a:cubicBezTo>
                  <a:cubicBezTo>
                    <a:pt x="3532921" y="1174347"/>
                    <a:pt x="3532921" y="1174347"/>
                    <a:pt x="3532921" y="1178986"/>
                  </a:cubicBezTo>
                  <a:cubicBezTo>
                    <a:pt x="3532921" y="1178986"/>
                    <a:pt x="3532921" y="1178986"/>
                    <a:pt x="3528305" y="1178986"/>
                  </a:cubicBezTo>
                  <a:cubicBezTo>
                    <a:pt x="3528305" y="1178986"/>
                    <a:pt x="3528305" y="1178986"/>
                    <a:pt x="3528305" y="1183625"/>
                  </a:cubicBezTo>
                  <a:cubicBezTo>
                    <a:pt x="3528305" y="1183625"/>
                    <a:pt x="3528305" y="1183625"/>
                    <a:pt x="3528305" y="1188263"/>
                  </a:cubicBezTo>
                  <a:cubicBezTo>
                    <a:pt x="3528305" y="1188263"/>
                    <a:pt x="3528305" y="1188263"/>
                    <a:pt x="3523689" y="1188263"/>
                  </a:cubicBezTo>
                  <a:cubicBezTo>
                    <a:pt x="3523689" y="1188263"/>
                    <a:pt x="3523689" y="1188263"/>
                    <a:pt x="3519073" y="1188263"/>
                  </a:cubicBezTo>
                  <a:cubicBezTo>
                    <a:pt x="3519073" y="1188263"/>
                    <a:pt x="3519073" y="1188263"/>
                    <a:pt x="3519073" y="1183625"/>
                  </a:cubicBezTo>
                  <a:cubicBezTo>
                    <a:pt x="3514457" y="1183625"/>
                    <a:pt x="3514457" y="1183625"/>
                    <a:pt x="3514457" y="1183625"/>
                  </a:cubicBezTo>
                  <a:cubicBezTo>
                    <a:pt x="3514457" y="1178986"/>
                    <a:pt x="3514457" y="1178986"/>
                    <a:pt x="3514457" y="1178986"/>
                  </a:cubicBezTo>
                  <a:cubicBezTo>
                    <a:pt x="3514457" y="1178986"/>
                    <a:pt x="3514457" y="1178986"/>
                    <a:pt x="3509841" y="1178986"/>
                  </a:cubicBezTo>
                  <a:cubicBezTo>
                    <a:pt x="3509841" y="1178986"/>
                    <a:pt x="3509841" y="1178986"/>
                    <a:pt x="3505225" y="1178986"/>
                  </a:cubicBezTo>
                  <a:cubicBezTo>
                    <a:pt x="3505225" y="1178986"/>
                    <a:pt x="3500609" y="1178986"/>
                    <a:pt x="3500609" y="1178986"/>
                  </a:cubicBezTo>
                  <a:cubicBezTo>
                    <a:pt x="3500609" y="1178986"/>
                    <a:pt x="3500609" y="1178986"/>
                    <a:pt x="3500609" y="1174347"/>
                  </a:cubicBezTo>
                  <a:cubicBezTo>
                    <a:pt x="3500609" y="1174347"/>
                    <a:pt x="3500609" y="1174347"/>
                    <a:pt x="3495993" y="1174347"/>
                  </a:cubicBezTo>
                  <a:cubicBezTo>
                    <a:pt x="3495993" y="1174347"/>
                    <a:pt x="3495993" y="1174347"/>
                    <a:pt x="3495993" y="1169709"/>
                  </a:cubicBezTo>
                  <a:cubicBezTo>
                    <a:pt x="3495993" y="1169709"/>
                    <a:pt x="3495993" y="1169709"/>
                    <a:pt x="3491377" y="1169709"/>
                  </a:cubicBezTo>
                  <a:cubicBezTo>
                    <a:pt x="3491377" y="1169709"/>
                    <a:pt x="3486761" y="1169709"/>
                    <a:pt x="3486761" y="1169709"/>
                  </a:cubicBezTo>
                  <a:cubicBezTo>
                    <a:pt x="3486761" y="1169709"/>
                    <a:pt x="3486761" y="1169709"/>
                    <a:pt x="3482145" y="1169709"/>
                  </a:cubicBezTo>
                  <a:cubicBezTo>
                    <a:pt x="3482145" y="1169709"/>
                    <a:pt x="3482145" y="1169709"/>
                    <a:pt x="3482145" y="1165070"/>
                  </a:cubicBezTo>
                  <a:cubicBezTo>
                    <a:pt x="3482145" y="1160431"/>
                    <a:pt x="3482145" y="1160431"/>
                    <a:pt x="3482145" y="1160431"/>
                  </a:cubicBezTo>
                  <a:cubicBezTo>
                    <a:pt x="3482145" y="1160431"/>
                    <a:pt x="3482145" y="1160431"/>
                    <a:pt x="3477529" y="1160431"/>
                  </a:cubicBezTo>
                  <a:cubicBezTo>
                    <a:pt x="3477529" y="1160431"/>
                    <a:pt x="3477529" y="1160431"/>
                    <a:pt x="3477529" y="1155792"/>
                  </a:cubicBezTo>
                  <a:cubicBezTo>
                    <a:pt x="3477529" y="1155792"/>
                    <a:pt x="3477529" y="1155792"/>
                    <a:pt x="3472913" y="1155792"/>
                  </a:cubicBezTo>
                  <a:cubicBezTo>
                    <a:pt x="3472913" y="1155792"/>
                    <a:pt x="3472913" y="1155792"/>
                    <a:pt x="3472913" y="1151154"/>
                  </a:cubicBezTo>
                  <a:cubicBezTo>
                    <a:pt x="3472913" y="1151154"/>
                    <a:pt x="3472913" y="1151154"/>
                    <a:pt x="3472913" y="1146515"/>
                  </a:cubicBezTo>
                  <a:cubicBezTo>
                    <a:pt x="3472913" y="1146515"/>
                    <a:pt x="3472913" y="1146515"/>
                    <a:pt x="3472913" y="1137238"/>
                  </a:cubicBezTo>
                  <a:cubicBezTo>
                    <a:pt x="3472913" y="1137238"/>
                    <a:pt x="3472913" y="1137238"/>
                    <a:pt x="3472913" y="1123321"/>
                  </a:cubicBezTo>
                  <a:cubicBezTo>
                    <a:pt x="3472913" y="1123321"/>
                    <a:pt x="3472913" y="1123321"/>
                    <a:pt x="3477529" y="1123321"/>
                  </a:cubicBezTo>
                  <a:cubicBezTo>
                    <a:pt x="3477529" y="1118683"/>
                    <a:pt x="3477529" y="1118683"/>
                    <a:pt x="3477529" y="1118683"/>
                  </a:cubicBezTo>
                  <a:cubicBezTo>
                    <a:pt x="3477529" y="1118683"/>
                    <a:pt x="3477529" y="1114044"/>
                    <a:pt x="3477529" y="1114044"/>
                  </a:cubicBezTo>
                  <a:cubicBezTo>
                    <a:pt x="3477529" y="1114044"/>
                    <a:pt x="3477529" y="1114044"/>
                    <a:pt x="3477529" y="1109405"/>
                  </a:cubicBezTo>
                  <a:cubicBezTo>
                    <a:pt x="3477529" y="1109405"/>
                    <a:pt x="3477529" y="1109405"/>
                    <a:pt x="3477529" y="1104767"/>
                  </a:cubicBezTo>
                  <a:cubicBezTo>
                    <a:pt x="3477529" y="1104767"/>
                    <a:pt x="3477529" y="1104767"/>
                    <a:pt x="3477529" y="1100128"/>
                  </a:cubicBezTo>
                  <a:cubicBezTo>
                    <a:pt x="3477529" y="1100128"/>
                    <a:pt x="3477529" y="1095489"/>
                    <a:pt x="3477529" y="1095489"/>
                  </a:cubicBezTo>
                  <a:cubicBezTo>
                    <a:pt x="3477529" y="1095489"/>
                    <a:pt x="3477529" y="1090850"/>
                    <a:pt x="3477529" y="1090850"/>
                  </a:cubicBezTo>
                  <a:cubicBezTo>
                    <a:pt x="3477529" y="1090850"/>
                    <a:pt x="3477529" y="1090850"/>
                    <a:pt x="3477529" y="1086212"/>
                  </a:cubicBezTo>
                  <a:cubicBezTo>
                    <a:pt x="3482145" y="1086212"/>
                    <a:pt x="3482145" y="1086212"/>
                    <a:pt x="3482145" y="1090850"/>
                  </a:cubicBezTo>
                  <a:cubicBezTo>
                    <a:pt x="3482145" y="1090850"/>
                    <a:pt x="3482145" y="1090850"/>
                    <a:pt x="3482145" y="1081573"/>
                  </a:cubicBezTo>
                  <a:cubicBezTo>
                    <a:pt x="3482145" y="1076934"/>
                    <a:pt x="3482145" y="1076934"/>
                    <a:pt x="3482145" y="1076934"/>
                  </a:cubicBezTo>
                  <a:cubicBezTo>
                    <a:pt x="3482145" y="1076934"/>
                    <a:pt x="3482145" y="1076934"/>
                    <a:pt x="3482145" y="1072296"/>
                  </a:cubicBezTo>
                  <a:cubicBezTo>
                    <a:pt x="3482145" y="1072296"/>
                    <a:pt x="3482145" y="1072296"/>
                    <a:pt x="3482145" y="1067657"/>
                  </a:cubicBezTo>
                  <a:cubicBezTo>
                    <a:pt x="3482145" y="1067657"/>
                    <a:pt x="3482145" y="1063018"/>
                    <a:pt x="3482145" y="1063018"/>
                  </a:cubicBezTo>
                  <a:cubicBezTo>
                    <a:pt x="3482145" y="1063018"/>
                    <a:pt x="3482145" y="1063018"/>
                    <a:pt x="3482145" y="1058380"/>
                  </a:cubicBezTo>
                  <a:cubicBezTo>
                    <a:pt x="3477529" y="1058380"/>
                    <a:pt x="3477529" y="1058380"/>
                    <a:pt x="3477529" y="1058380"/>
                  </a:cubicBezTo>
                  <a:cubicBezTo>
                    <a:pt x="3477529" y="1058380"/>
                    <a:pt x="3477529" y="1058380"/>
                    <a:pt x="3477529" y="1053741"/>
                  </a:cubicBezTo>
                  <a:cubicBezTo>
                    <a:pt x="3477529" y="1053741"/>
                    <a:pt x="3477529" y="1053741"/>
                    <a:pt x="3477529" y="1049102"/>
                  </a:cubicBezTo>
                  <a:cubicBezTo>
                    <a:pt x="3477529" y="1049102"/>
                    <a:pt x="3477529" y="1049102"/>
                    <a:pt x="3477529" y="1044463"/>
                  </a:cubicBezTo>
                  <a:cubicBezTo>
                    <a:pt x="3482145" y="1044463"/>
                    <a:pt x="3482145" y="1044463"/>
                    <a:pt x="3482145" y="1044463"/>
                  </a:cubicBezTo>
                  <a:lnTo>
                    <a:pt x="3482145" y="1039825"/>
                  </a:lnTo>
                  <a:cubicBezTo>
                    <a:pt x="3482145" y="1039825"/>
                    <a:pt x="3482145" y="1039825"/>
                    <a:pt x="3482145" y="1035186"/>
                  </a:cubicBezTo>
                  <a:cubicBezTo>
                    <a:pt x="3482145" y="1035186"/>
                    <a:pt x="3482145" y="1035186"/>
                    <a:pt x="3486761" y="1035186"/>
                  </a:cubicBezTo>
                  <a:cubicBezTo>
                    <a:pt x="3486761" y="1035186"/>
                    <a:pt x="3486761" y="1035186"/>
                    <a:pt x="3486761" y="1039825"/>
                  </a:cubicBezTo>
                  <a:cubicBezTo>
                    <a:pt x="3486761" y="1039825"/>
                    <a:pt x="3486761" y="1039825"/>
                    <a:pt x="3486761" y="1044463"/>
                  </a:cubicBezTo>
                  <a:cubicBezTo>
                    <a:pt x="3491377" y="1044463"/>
                    <a:pt x="3491377" y="988799"/>
                    <a:pt x="3491377" y="988799"/>
                  </a:cubicBezTo>
                  <a:cubicBezTo>
                    <a:pt x="3491377" y="988799"/>
                    <a:pt x="3491377" y="988799"/>
                    <a:pt x="3495993" y="988799"/>
                  </a:cubicBezTo>
                  <a:cubicBezTo>
                    <a:pt x="3495993" y="988799"/>
                    <a:pt x="3495993" y="988799"/>
                    <a:pt x="3495993" y="984160"/>
                  </a:cubicBezTo>
                  <a:cubicBezTo>
                    <a:pt x="3495993" y="984160"/>
                    <a:pt x="3495993" y="984160"/>
                    <a:pt x="3500609" y="984160"/>
                  </a:cubicBezTo>
                  <a:cubicBezTo>
                    <a:pt x="3500609" y="984160"/>
                    <a:pt x="3500609" y="984160"/>
                    <a:pt x="3500609" y="1007644"/>
                  </a:cubicBezTo>
                  <a:lnTo>
                    <a:pt x="3500609" y="1025909"/>
                  </a:lnTo>
                  <a:cubicBezTo>
                    <a:pt x="3500609" y="1025909"/>
                    <a:pt x="3500609" y="1025909"/>
                    <a:pt x="3505225" y="1025909"/>
                  </a:cubicBezTo>
                  <a:cubicBezTo>
                    <a:pt x="3505225" y="1025909"/>
                    <a:pt x="3505225" y="1021270"/>
                    <a:pt x="3505225" y="1021270"/>
                  </a:cubicBezTo>
                  <a:cubicBezTo>
                    <a:pt x="3505225" y="1016631"/>
                    <a:pt x="3505225" y="1016631"/>
                    <a:pt x="3505225" y="1016631"/>
                  </a:cubicBezTo>
                  <a:cubicBezTo>
                    <a:pt x="3505225" y="1016631"/>
                    <a:pt x="3505225" y="1016631"/>
                    <a:pt x="3505225" y="1011992"/>
                  </a:cubicBezTo>
                  <a:cubicBezTo>
                    <a:pt x="3505225" y="1011992"/>
                    <a:pt x="3505225" y="1011992"/>
                    <a:pt x="3505225" y="1007354"/>
                  </a:cubicBezTo>
                  <a:cubicBezTo>
                    <a:pt x="3505225" y="1007354"/>
                    <a:pt x="3505225" y="1002715"/>
                    <a:pt x="3505225" y="1002715"/>
                  </a:cubicBezTo>
                  <a:cubicBezTo>
                    <a:pt x="3505225" y="1002715"/>
                    <a:pt x="3505225" y="1002715"/>
                    <a:pt x="3505225" y="998076"/>
                  </a:cubicBezTo>
                  <a:cubicBezTo>
                    <a:pt x="3505225" y="998076"/>
                    <a:pt x="3505225" y="998076"/>
                    <a:pt x="3505225" y="993438"/>
                  </a:cubicBezTo>
                  <a:cubicBezTo>
                    <a:pt x="3505225" y="993438"/>
                    <a:pt x="3505225" y="988799"/>
                    <a:pt x="3505225" y="988799"/>
                  </a:cubicBezTo>
                  <a:cubicBezTo>
                    <a:pt x="3505225" y="988799"/>
                    <a:pt x="3505225" y="988799"/>
                    <a:pt x="3505225" y="984160"/>
                  </a:cubicBezTo>
                  <a:cubicBezTo>
                    <a:pt x="3505225" y="984160"/>
                    <a:pt x="3505225" y="984160"/>
                    <a:pt x="3505225" y="974883"/>
                  </a:cubicBezTo>
                  <a:cubicBezTo>
                    <a:pt x="3505225" y="974883"/>
                    <a:pt x="3505225" y="974883"/>
                    <a:pt x="3505225" y="970244"/>
                  </a:cubicBezTo>
                  <a:cubicBezTo>
                    <a:pt x="3505225" y="970244"/>
                    <a:pt x="3505225" y="970244"/>
                    <a:pt x="3509841" y="970244"/>
                  </a:cubicBezTo>
                  <a:cubicBezTo>
                    <a:pt x="3509841" y="970244"/>
                    <a:pt x="3509841" y="970244"/>
                    <a:pt x="3509841" y="974883"/>
                  </a:cubicBezTo>
                  <a:cubicBezTo>
                    <a:pt x="3509841" y="974883"/>
                    <a:pt x="3509841" y="974883"/>
                    <a:pt x="3514457" y="974883"/>
                  </a:cubicBezTo>
                  <a:cubicBezTo>
                    <a:pt x="3514457" y="970244"/>
                    <a:pt x="3514457" y="970244"/>
                    <a:pt x="3519073" y="970244"/>
                  </a:cubicBezTo>
                  <a:cubicBezTo>
                    <a:pt x="3514457" y="970244"/>
                    <a:pt x="3514457" y="970244"/>
                    <a:pt x="3514457" y="970244"/>
                  </a:cubicBezTo>
                  <a:cubicBezTo>
                    <a:pt x="3514457" y="970244"/>
                    <a:pt x="3514457" y="970244"/>
                    <a:pt x="3514457" y="965605"/>
                  </a:cubicBezTo>
                  <a:cubicBezTo>
                    <a:pt x="3514457" y="965605"/>
                    <a:pt x="3514457" y="965605"/>
                    <a:pt x="3514457" y="960967"/>
                  </a:cubicBezTo>
                  <a:cubicBezTo>
                    <a:pt x="3514457" y="960967"/>
                    <a:pt x="3514457" y="960967"/>
                    <a:pt x="3514457" y="956328"/>
                  </a:cubicBezTo>
                  <a:cubicBezTo>
                    <a:pt x="3514457" y="951689"/>
                    <a:pt x="3514457" y="947051"/>
                    <a:pt x="3514457" y="942412"/>
                  </a:cubicBezTo>
                  <a:cubicBezTo>
                    <a:pt x="3514457" y="942412"/>
                    <a:pt x="3514457" y="942412"/>
                    <a:pt x="3509841" y="942412"/>
                  </a:cubicBezTo>
                  <a:cubicBezTo>
                    <a:pt x="3509841" y="937773"/>
                    <a:pt x="3509841" y="937773"/>
                    <a:pt x="3509841" y="933134"/>
                  </a:cubicBezTo>
                  <a:cubicBezTo>
                    <a:pt x="3509841" y="933134"/>
                    <a:pt x="3509841" y="933134"/>
                    <a:pt x="3505225" y="933134"/>
                  </a:cubicBezTo>
                  <a:cubicBezTo>
                    <a:pt x="3505225" y="933134"/>
                    <a:pt x="3505225" y="933134"/>
                    <a:pt x="3505225" y="928496"/>
                  </a:cubicBezTo>
                  <a:cubicBezTo>
                    <a:pt x="3505225" y="928496"/>
                    <a:pt x="3505225" y="923857"/>
                    <a:pt x="3505225" y="923857"/>
                  </a:cubicBezTo>
                  <a:cubicBezTo>
                    <a:pt x="3505225" y="923857"/>
                    <a:pt x="3505225" y="923857"/>
                    <a:pt x="3505225" y="919218"/>
                  </a:cubicBezTo>
                  <a:cubicBezTo>
                    <a:pt x="3505225" y="919218"/>
                    <a:pt x="3505225" y="919218"/>
                    <a:pt x="3505225" y="914580"/>
                  </a:cubicBezTo>
                  <a:cubicBezTo>
                    <a:pt x="3505225" y="914580"/>
                    <a:pt x="3505225" y="914580"/>
                    <a:pt x="3505225" y="909941"/>
                  </a:cubicBezTo>
                  <a:cubicBezTo>
                    <a:pt x="3505225" y="909941"/>
                    <a:pt x="3505225" y="909941"/>
                    <a:pt x="3505225" y="900664"/>
                  </a:cubicBezTo>
                  <a:cubicBezTo>
                    <a:pt x="3505225" y="900664"/>
                    <a:pt x="3505225" y="900664"/>
                    <a:pt x="3505225" y="896025"/>
                  </a:cubicBezTo>
                  <a:cubicBezTo>
                    <a:pt x="3505225" y="896025"/>
                    <a:pt x="3505225" y="896025"/>
                    <a:pt x="3500609" y="896025"/>
                  </a:cubicBezTo>
                  <a:cubicBezTo>
                    <a:pt x="3500609" y="896025"/>
                    <a:pt x="3500609" y="896025"/>
                    <a:pt x="3500609" y="886747"/>
                  </a:cubicBezTo>
                  <a:cubicBezTo>
                    <a:pt x="3500609" y="886747"/>
                    <a:pt x="3500609" y="886747"/>
                    <a:pt x="3500609" y="882109"/>
                  </a:cubicBezTo>
                  <a:cubicBezTo>
                    <a:pt x="3500609" y="882109"/>
                    <a:pt x="3500609" y="882109"/>
                    <a:pt x="3500609" y="877470"/>
                  </a:cubicBezTo>
                  <a:cubicBezTo>
                    <a:pt x="3500609" y="877470"/>
                    <a:pt x="3500609" y="877470"/>
                    <a:pt x="3500609" y="872831"/>
                  </a:cubicBezTo>
                  <a:cubicBezTo>
                    <a:pt x="3500609" y="872831"/>
                    <a:pt x="3500609" y="872831"/>
                    <a:pt x="3500609" y="868193"/>
                  </a:cubicBezTo>
                  <a:cubicBezTo>
                    <a:pt x="3500609" y="868193"/>
                    <a:pt x="3500609" y="868193"/>
                    <a:pt x="3500609" y="863554"/>
                  </a:cubicBezTo>
                  <a:cubicBezTo>
                    <a:pt x="3500609" y="863554"/>
                    <a:pt x="3495993" y="863554"/>
                    <a:pt x="3495993" y="863554"/>
                  </a:cubicBezTo>
                  <a:cubicBezTo>
                    <a:pt x="3495993" y="863554"/>
                    <a:pt x="3495993" y="863554"/>
                    <a:pt x="3495993" y="858915"/>
                  </a:cubicBezTo>
                  <a:cubicBezTo>
                    <a:pt x="3495993" y="858915"/>
                    <a:pt x="3495993" y="858915"/>
                    <a:pt x="3495993" y="854276"/>
                  </a:cubicBezTo>
                  <a:cubicBezTo>
                    <a:pt x="3495993" y="854276"/>
                    <a:pt x="3495993" y="854276"/>
                    <a:pt x="3495993" y="849638"/>
                  </a:cubicBezTo>
                  <a:cubicBezTo>
                    <a:pt x="3495993" y="849638"/>
                    <a:pt x="3495993" y="849638"/>
                    <a:pt x="3495993" y="844999"/>
                  </a:cubicBezTo>
                  <a:cubicBezTo>
                    <a:pt x="3495993" y="844999"/>
                    <a:pt x="3495993" y="844999"/>
                    <a:pt x="3495993" y="835722"/>
                  </a:cubicBezTo>
                  <a:cubicBezTo>
                    <a:pt x="3495993" y="835722"/>
                    <a:pt x="3495993" y="835722"/>
                    <a:pt x="3491377" y="835722"/>
                  </a:cubicBezTo>
                  <a:cubicBezTo>
                    <a:pt x="3491377" y="831083"/>
                    <a:pt x="3495993" y="831083"/>
                    <a:pt x="3495993" y="826444"/>
                  </a:cubicBezTo>
                  <a:cubicBezTo>
                    <a:pt x="3491377" y="826444"/>
                    <a:pt x="3491377" y="826444"/>
                    <a:pt x="3491377" y="826444"/>
                  </a:cubicBezTo>
                  <a:cubicBezTo>
                    <a:pt x="3491377" y="826444"/>
                    <a:pt x="3491377" y="826444"/>
                    <a:pt x="3491377" y="831083"/>
                  </a:cubicBezTo>
                  <a:cubicBezTo>
                    <a:pt x="3491377" y="831083"/>
                    <a:pt x="3486761" y="831083"/>
                    <a:pt x="3486761" y="831083"/>
                  </a:cubicBezTo>
                  <a:cubicBezTo>
                    <a:pt x="3486761" y="831083"/>
                    <a:pt x="3486761" y="831083"/>
                    <a:pt x="3486761" y="835722"/>
                  </a:cubicBezTo>
                  <a:cubicBezTo>
                    <a:pt x="3486761" y="835722"/>
                    <a:pt x="3486761" y="835722"/>
                    <a:pt x="3486761" y="840360"/>
                  </a:cubicBezTo>
                  <a:cubicBezTo>
                    <a:pt x="3486761" y="844999"/>
                    <a:pt x="3486761" y="844999"/>
                    <a:pt x="3486761" y="844999"/>
                  </a:cubicBezTo>
                  <a:cubicBezTo>
                    <a:pt x="3491377" y="844999"/>
                    <a:pt x="3491377" y="844999"/>
                    <a:pt x="3491377" y="844999"/>
                  </a:cubicBezTo>
                  <a:cubicBezTo>
                    <a:pt x="3491377" y="844999"/>
                    <a:pt x="3491377" y="844999"/>
                    <a:pt x="3491377" y="849638"/>
                  </a:cubicBezTo>
                  <a:cubicBezTo>
                    <a:pt x="3486761" y="849638"/>
                    <a:pt x="3486761" y="849638"/>
                    <a:pt x="3486761" y="849638"/>
                  </a:cubicBezTo>
                  <a:cubicBezTo>
                    <a:pt x="3486761" y="849638"/>
                    <a:pt x="3486761" y="854276"/>
                    <a:pt x="3486761" y="854276"/>
                  </a:cubicBezTo>
                  <a:cubicBezTo>
                    <a:pt x="3486761" y="854276"/>
                    <a:pt x="3491377" y="849638"/>
                    <a:pt x="3491377" y="849638"/>
                  </a:cubicBezTo>
                  <a:cubicBezTo>
                    <a:pt x="3491377" y="849638"/>
                    <a:pt x="3491377" y="849638"/>
                    <a:pt x="3491377" y="854276"/>
                  </a:cubicBezTo>
                  <a:cubicBezTo>
                    <a:pt x="3491377" y="854276"/>
                    <a:pt x="3491377" y="854276"/>
                    <a:pt x="3495993" y="854276"/>
                  </a:cubicBezTo>
                  <a:cubicBezTo>
                    <a:pt x="3495993" y="854276"/>
                    <a:pt x="3491377" y="854276"/>
                    <a:pt x="3491377" y="858915"/>
                  </a:cubicBezTo>
                  <a:cubicBezTo>
                    <a:pt x="3491377" y="858915"/>
                    <a:pt x="3491377" y="858915"/>
                    <a:pt x="3486761" y="858915"/>
                  </a:cubicBezTo>
                  <a:cubicBezTo>
                    <a:pt x="3486761" y="858915"/>
                    <a:pt x="3486761" y="858915"/>
                    <a:pt x="3486761" y="863554"/>
                  </a:cubicBezTo>
                  <a:cubicBezTo>
                    <a:pt x="3486761" y="863554"/>
                    <a:pt x="3486761" y="863554"/>
                    <a:pt x="3491377" y="863554"/>
                  </a:cubicBezTo>
                  <a:cubicBezTo>
                    <a:pt x="3491377" y="863554"/>
                    <a:pt x="3491377" y="863554"/>
                    <a:pt x="3491377" y="872831"/>
                  </a:cubicBezTo>
                  <a:cubicBezTo>
                    <a:pt x="3491377" y="872831"/>
                    <a:pt x="3491377" y="872831"/>
                    <a:pt x="3491377" y="877470"/>
                  </a:cubicBezTo>
                  <a:cubicBezTo>
                    <a:pt x="3491377" y="877470"/>
                    <a:pt x="3491377" y="877470"/>
                    <a:pt x="3491377" y="882109"/>
                  </a:cubicBezTo>
                  <a:cubicBezTo>
                    <a:pt x="3491377" y="882109"/>
                    <a:pt x="3491377" y="882109"/>
                    <a:pt x="3491377" y="886747"/>
                  </a:cubicBezTo>
                  <a:cubicBezTo>
                    <a:pt x="3491377" y="886747"/>
                    <a:pt x="3491377" y="886747"/>
                    <a:pt x="3491377" y="891386"/>
                  </a:cubicBezTo>
                  <a:cubicBezTo>
                    <a:pt x="3491377" y="891386"/>
                    <a:pt x="3491377" y="891386"/>
                    <a:pt x="3495993" y="891386"/>
                  </a:cubicBezTo>
                  <a:cubicBezTo>
                    <a:pt x="3495993" y="891386"/>
                    <a:pt x="3495993" y="891386"/>
                    <a:pt x="3500609" y="942412"/>
                  </a:cubicBezTo>
                  <a:cubicBezTo>
                    <a:pt x="3500609" y="942412"/>
                    <a:pt x="3500609" y="942412"/>
                    <a:pt x="3500609" y="947051"/>
                  </a:cubicBezTo>
                  <a:cubicBezTo>
                    <a:pt x="3500609" y="947051"/>
                    <a:pt x="3500609" y="947051"/>
                    <a:pt x="3500609" y="951689"/>
                  </a:cubicBezTo>
                  <a:cubicBezTo>
                    <a:pt x="3500609" y="951689"/>
                    <a:pt x="3500609" y="951689"/>
                    <a:pt x="3495993" y="951689"/>
                  </a:cubicBezTo>
                  <a:cubicBezTo>
                    <a:pt x="3495993" y="951689"/>
                    <a:pt x="3495993" y="951689"/>
                    <a:pt x="3495993" y="947051"/>
                  </a:cubicBezTo>
                  <a:cubicBezTo>
                    <a:pt x="3495993" y="947051"/>
                    <a:pt x="3495993" y="947051"/>
                    <a:pt x="3495993" y="942412"/>
                  </a:cubicBezTo>
                  <a:cubicBezTo>
                    <a:pt x="3495993" y="942412"/>
                    <a:pt x="3495993" y="942412"/>
                    <a:pt x="3491377" y="942412"/>
                  </a:cubicBezTo>
                  <a:cubicBezTo>
                    <a:pt x="3491377" y="942412"/>
                    <a:pt x="3491377" y="942412"/>
                    <a:pt x="3486761" y="891386"/>
                  </a:cubicBezTo>
                  <a:cubicBezTo>
                    <a:pt x="3486761" y="891386"/>
                    <a:pt x="3486761" y="886747"/>
                    <a:pt x="3486761" y="886747"/>
                  </a:cubicBezTo>
                  <a:cubicBezTo>
                    <a:pt x="3486761" y="886747"/>
                    <a:pt x="3486761" y="886747"/>
                    <a:pt x="3486761" y="882109"/>
                  </a:cubicBezTo>
                  <a:cubicBezTo>
                    <a:pt x="3486761" y="882109"/>
                    <a:pt x="3486761" y="877470"/>
                    <a:pt x="3486761" y="877470"/>
                  </a:cubicBezTo>
                  <a:cubicBezTo>
                    <a:pt x="3486761" y="877470"/>
                    <a:pt x="3486761" y="872831"/>
                    <a:pt x="3486761" y="872831"/>
                  </a:cubicBezTo>
                  <a:cubicBezTo>
                    <a:pt x="3486761" y="872831"/>
                    <a:pt x="3486761" y="872831"/>
                    <a:pt x="3486761" y="868193"/>
                  </a:cubicBezTo>
                  <a:cubicBezTo>
                    <a:pt x="3482145" y="868193"/>
                    <a:pt x="3482145" y="868193"/>
                    <a:pt x="3482145" y="868193"/>
                  </a:cubicBezTo>
                  <a:cubicBezTo>
                    <a:pt x="3482145" y="868193"/>
                    <a:pt x="3482145" y="863554"/>
                    <a:pt x="3482145" y="863554"/>
                  </a:cubicBezTo>
                  <a:cubicBezTo>
                    <a:pt x="3482145" y="863554"/>
                    <a:pt x="3482145" y="858915"/>
                    <a:pt x="3482145" y="858915"/>
                  </a:cubicBezTo>
                  <a:cubicBezTo>
                    <a:pt x="3482145" y="858915"/>
                    <a:pt x="3482145" y="854276"/>
                    <a:pt x="3482145" y="854276"/>
                  </a:cubicBezTo>
                  <a:cubicBezTo>
                    <a:pt x="3482145" y="854276"/>
                    <a:pt x="3482145" y="854276"/>
                    <a:pt x="3482145" y="849638"/>
                  </a:cubicBezTo>
                  <a:cubicBezTo>
                    <a:pt x="3482145" y="849638"/>
                    <a:pt x="3482145" y="849638"/>
                    <a:pt x="3482145" y="844999"/>
                  </a:cubicBezTo>
                  <a:cubicBezTo>
                    <a:pt x="3482145" y="844999"/>
                    <a:pt x="3482145" y="844999"/>
                    <a:pt x="3482145" y="840360"/>
                  </a:cubicBezTo>
                  <a:cubicBezTo>
                    <a:pt x="3482145" y="840360"/>
                    <a:pt x="3482145" y="840360"/>
                    <a:pt x="3482145" y="835722"/>
                  </a:cubicBezTo>
                  <a:cubicBezTo>
                    <a:pt x="3482145" y="835722"/>
                    <a:pt x="3482145" y="831083"/>
                    <a:pt x="3482145" y="831083"/>
                  </a:cubicBezTo>
                  <a:cubicBezTo>
                    <a:pt x="3482145" y="831083"/>
                    <a:pt x="3482145" y="831083"/>
                    <a:pt x="3482145" y="826444"/>
                  </a:cubicBezTo>
                  <a:cubicBezTo>
                    <a:pt x="3482145" y="826444"/>
                    <a:pt x="3482145" y="826444"/>
                    <a:pt x="3477529" y="826444"/>
                  </a:cubicBezTo>
                  <a:cubicBezTo>
                    <a:pt x="3477529" y="826444"/>
                    <a:pt x="3482145" y="826444"/>
                    <a:pt x="3482145" y="821806"/>
                  </a:cubicBezTo>
                  <a:cubicBezTo>
                    <a:pt x="3477529" y="821806"/>
                    <a:pt x="3477529" y="821806"/>
                    <a:pt x="3477529" y="821806"/>
                  </a:cubicBezTo>
                  <a:cubicBezTo>
                    <a:pt x="3477529" y="821806"/>
                    <a:pt x="3477529" y="821806"/>
                    <a:pt x="3477529" y="817167"/>
                  </a:cubicBezTo>
                  <a:cubicBezTo>
                    <a:pt x="3477529" y="812528"/>
                    <a:pt x="3477529" y="807889"/>
                    <a:pt x="3477529" y="803251"/>
                  </a:cubicBezTo>
                  <a:cubicBezTo>
                    <a:pt x="3477529" y="798612"/>
                    <a:pt x="3477529" y="793973"/>
                    <a:pt x="3477529" y="789335"/>
                  </a:cubicBezTo>
                  <a:cubicBezTo>
                    <a:pt x="3477529" y="789335"/>
                    <a:pt x="3477529" y="784696"/>
                    <a:pt x="3477529" y="784696"/>
                  </a:cubicBezTo>
                  <a:cubicBezTo>
                    <a:pt x="3477529" y="784696"/>
                    <a:pt x="3477529" y="784696"/>
                    <a:pt x="3477529" y="780057"/>
                  </a:cubicBezTo>
                  <a:cubicBezTo>
                    <a:pt x="3477529" y="780057"/>
                    <a:pt x="3477529" y="775418"/>
                    <a:pt x="3477529" y="775418"/>
                  </a:cubicBezTo>
                  <a:cubicBezTo>
                    <a:pt x="3477529" y="775418"/>
                    <a:pt x="3477529" y="775418"/>
                    <a:pt x="3477529" y="770780"/>
                  </a:cubicBezTo>
                  <a:cubicBezTo>
                    <a:pt x="3477529" y="770780"/>
                    <a:pt x="3477529" y="770780"/>
                    <a:pt x="3477529" y="761502"/>
                  </a:cubicBezTo>
                  <a:cubicBezTo>
                    <a:pt x="3477529" y="756864"/>
                    <a:pt x="3477529" y="756864"/>
                    <a:pt x="3477529" y="752225"/>
                  </a:cubicBezTo>
                  <a:cubicBezTo>
                    <a:pt x="3477529" y="752225"/>
                    <a:pt x="3477529" y="752225"/>
                    <a:pt x="3477529" y="747586"/>
                  </a:cubicBezTo>
                  <a:cubicBezTo>
                    <a:pt x="3477529" y="747586"/>
                    <a:pt x="3477529" y="747586"/>
                    <a:pt x="3477529" y="742948"/>
                  </a:cubicBezTo>
                  <a:cubicBezTo>
                    <a:pt x="3477529" y="742948"/>
                    <a:pt x="3477529" y="742948"/>
                    <a:pt x="3477529" y="738309"/>
                  </a:cubicBezTo>
                  <a:cubicBezTo>
                    <a:pt x="3477529" y="738309"/>
                    <a:pt x="3477529" y="738309"/>
                    <a:pt x="3477529" y="733670"/>
                  </a:cubicBezTo>
                  <a:cubicBezTo>
                    <a:pt x="3477529" y="733670"/>
                    <a:pt x="3477529" y="733670"/>
                    <a:pt x="3472913" y="733670"/>
                  </a:cubicBezTo>
                  <a:cubicBezTo>
                    <a:pt x="3472913" y="733670"/>
                    <a:pt x="3472913" y="733670"/>
                    <a:pt x="3472913" y="738309"/>
                  </a:cubicBezTo>
                  <a:cubicBezTo>
                    <a:pt x="3472913" y="738309"/>
                    <a:pt x="3472913" y="738309"/>
                    <a:pt x="3468297" y="738309"/>
                  </a:cubicBezTo>
                  <a:cubicBezTo>
                    <a:pt x="3468297" y="738309"/>
                    <a:pt x="3468297" y="738309"/>
                    <a:pt x="3463681" y="738309"/>
                  </a:cubicBezTo>
                  <a:cubicBezTo>
                    <a:pt x="3463681" y="738309"/>
                    <a:pt x="3463681" y="738309"/>
                    <a:pt x="3463681" y="742948"/>
                  </a:cubicBezTo>
                  <a:cubicBezTo>
                    <a:pt x="3463681" y="742948"/>
                    <a:pt x="3463681" y="742948"/>
                    <a:pt x="3459065" y="742948"/>
                  </a:cubicBezTo>
                  <a:cubicBezTo>
                    <a:pt x="3459065" y="742948"/>
                    <a:pt x="3459065" y="742948"/>
                    <a:pt x="3454449" y="742948"/>
                  </a:cubicBezTo>
                  <a:cubicBezTo>
                    <a:pt x="3454449" y="742948"/>
                    <a:pt x="3454449" y="742948"/>
                    <a:pt x="3454449" y="747586"/>
                  </a:cubicBezTo>
                  <a:cubicBezTo>
                    <a:pt x="3459065" y="747586"/>
                    <a:pt x="3459065" y="747586"/>
                    <a:pt x="3459065" y="747586"/>
                  </a:cubicBezTo>
                  <a:cubicBezTo>
                    <a:pt x="3459065" y="747586"/>
                    <a:pt x="3459065" y="747586"/>
                    <a:pt x="3459065" y="752225"/>
                  </a:cubicBezTo>
                  <a:cubicBezTo>
                    <a:pt x="3459065" y="752225"/>
                    <a:pt x="3459065" y="752225"/>
                    <a:pt x="3454449" y="752225"/>
                  </a:cubicBezTo>
                  <a:cubicBezTo>
                    <a:pt x="3454449" y="752225"/>
                    <a:pt x="3454449" y="752225"/>
                    <a:pt x="3449833" y="752225"/>
                  </a:cubicBezTo>
                  <a:cubicBezTo>
                    <a:pt x="3449833" y="752225"/>
                    <a:pt x="3449833" y="752225"/>
                    <a:pt x="3449833" y="756864"/>
                  </a:cubicBezTo>
                  <a:cubicBezTo>
                    <a:pt x="3449833" y="756864"/>
                    <a:pt x="3449833" y="756864"/>
                    <a:pt x="3449833" y="761502"/>
                  </a:cubicBezTo>
                  <a:cubicBezTo>
                    <a:pt x="3449833" y="761502"/>
                    <a:pt x="3449833" y="761502"/>
                    <a:pt x="3449833" y="766141"/>
                  </a:cubicBezTo>
                  <a:cubicBezTo>
                    <a:pt x="3449833" y="766141"/>
                    <a:pt x="3449833" y="766141"/>
                    <a:pt x="3445218" y="766141"/>
                  </a:cubicBezTo>
                  <a:cubicBezTo>
                    <a:pt x="3445218" y="766141"/>
                    <a:pt x="3445218" y="761502"/>
                    <a:pt x="3445218" y="761502"/>
                  </a:cubicBezTo>
                  <a:cubicBezTo>
                    <a:pt x="3445218" y="761502"/>
                    <a:pt x="3445218" y="761502"/>
                    <a:pt x="3445218" y="756864"/>
                  </a:cubicBezTo>
                  <a:cubicBezTo>
                    <a:pt x="3445218" y="756864"/>
                    <a:pt x="3445218" y="756864"/>
                    <a:pt x="3440602" y="756864"/>
                  </a:cubicBezTo>
                  <a:cubicBezTo>
                    <a:pt x="3440602" y="761502"/>
                    <a:pt x="3440602" y="761502"/>
                    <a:pt x="3440602" y="761502"/>
                  </a:cubicBezTo>
                  <a:cubicBezTo>
                    <a:pt x="3440602" y="761502"/>
                    <a:pt x="3440602" y="761502"/>
                    <a:pt x="3435986" y="761502"/>
                  </a:cubicBezTo>
                  <a:cubicBezTo>
                    <a:pt x="3435986" y="761502"/>
                    <a:pt x="3435986" y="761502"/>
                    <a:pt x="3435986" y="766141"/>
                  </a:cubicBezTo>
                  <a:cubicBezTo>
                    <a:pt x="3431370" y="766141"/>
                    <a:pt x="3431370" y="766141"/>
                    <a:pt x="3431370" y="766141"/>
                  </a:cubicBezTo>
                  <a:cubicBezTo>
                    <a:pt x="3431370" y="770780"/>
                    <a:pt x="3431370" y="770780"/>
                    <a:pt x="3431370" y="770780"/>
                  </a:cubicBezTo>
                  <a:cubicBezTo>
                    <a:pt x="3431370" y="770780"/>
                    <a:pt x="3431370" y="770780"/>
                    <a:pt x="3431370" y="775418"/>
                  </a:cubicBezTo>
                  <a:cubicBezTo>
                    <a:pt x="3435986" y="775418"/>
                    <a:pt x="3435986" y="775418"/>
                    <a:pt x="3435986" y="775418"/>
                  </a:cubicBezTo>
                  <a:cubicBezTo>
                    <a:pt x="3435986" y="775418"/>
                    <a:pt x="3435986" y="775418"/>
                    <a:pt x="3435986" y="780057"/>
                  </a:cubicBezTo>
                  <a:cubicBezTo>
                    <a:pt x="3435986" y="780057"/>
                    <a:pt x="3435986" y="780057"/>
                    <a:pt x="3431370" y="780057"/>
                  </a:cubicBezTo>
                  <a:cubicBezTo>
                    <a:pt x="3431370" y="780057"/>
                    <a:pt x="3431370" y="780057"/>
                    <a:pt x="3426754" y="780057"/>
                  </a:cubicBezTo>
                  <a:cubicBezTo>
                    <a:pt x="3426754" y="780057"/>
                    <a:pt x="3426754" y="780057"/>
                    <a:pt x="3422138" y="780057"/>
                  </a:cubicBezTo>
                  <a:cubicBezTo>
                    <a:pt x="3417522" y="780057"/>
                    <a:pt x="3417522" y="780057"/>
                    <a:pt x="3417522" y="780057"/>
                  </a:cubicBezTo>
                  <a:cubicBezTo>
                    <a:pt x="3417522" y="780057"/>
                    <a:pt x="3417522" y="780057"/>
                    <a:pt x="3417522" y="784696"/>
                  </a:cubicBezTo>
                  <a:cubicBezTo>
                    <a:pt x="3417522" y="784696"/>
                    <a:pt x="3417522" y="784696"/>
                    <a:pt x="3417522" y="789335"/>
                  </a:cubicBezTo>
                  <a:cubicBezTo>
                    <a:pt x="3417522" y="789335"/>
                    <a:pt x="3417522" y="789335"/>
                    <a:pt x="3412906" y="789335"/>
                  </a:cubicBezTo>
                  <a:cubicBezTo>
                    <a:pt x="3412906" y="793973"/>
                    <a:pt x="3412906" y="793973"/>
                    <a:pt x="3412906" y="793973"/>
                  </a:cubicBezTo>
                  <a:cubicBezTo>
                    <a:pt x="3412906" y="793973"/>
                    <a:pt x="3412906" y="793973"/>
                    <a:pt x="3408290" y="793973"/>
                  </a:cubicBezTo>
                  <a:cubicBezTo>
                    <a:pt x="3408290" y="793973"/>
                    <a:pt x="3408290" y="793973"/>
                    <a:pt x="3408290" y="789335"/>
                  </a:cubicBezTo>
                  <a:cubicBezTo>
                    <a:pt x="3403674" y="789335"/>
                    <a:pt x="3403674" y="793973"/>
                    <a:pt x="3403674" y="793973"/>
                  </a:cubicBezTo>
                  <a:cubicBezTo>
                    <a:pt x="3403674" y="793973"/>
                    <a:pt x="3403674" y="793973"/>
                    <a:pt x="3399058" y="793973"/>
                  </a:cubicBezTo>
                  <a:cubicBezTo>
                    <a:pt x="3399058" y="793973"/>
                    <a:pt x="3399058" y="793973"/>
                    <a:pt x="3399058" y="798612"/>
                  </a:cubicBezTo>
                  <a:cubicBezTo>
                    <a:pt x="3399058" y="798612"/>
                    <a:pt x="3399058" y="798612"/>
                    <a:pt x="3403674" y="798612"/>
                  </a:cubicBezTo>
                  <a:cubicBezTo>
                    <a:pt x="3403674" y="798612"/>
                    <a:pt x="3403674" y="798612"/>
                    <a:pt x="3403674" y="793973"/>
                  </a:cubicBezTo>
                  <a:cubicBezTo>
                    <a:pt x="3403674" y="793973"/>
                    <a:pt x="3403674" y="793973"/>
                    <a:pt x="3408290" y="793973"/>
                  </a:cubicBezTo>
                  <a:cubicBezTo>
                    <a:pt x="3408290" y="798612"/>
                    <a:pt x="3408290" y="798612"/>
                    <a:pt x="3408290" y="798612"/>
                  </a:cubicBezTo>
                  <a:cubicBezTo>
                    <a:pt x="3408290" y="798612"/>
                    <a:pt x="3408290" y="798612"/>
                    <a:pt x="3412906" y="798612"/>
                  </a:cubicBezTo>
                  <a:cubicBezTo>
                    <a:pt x="3412906" y="798612"/>
                    <a:pt x="3412906" y="798612"/>
                    <a:pt x="3412906" y="803251"/>
                  </a:cubicBezTo>
                  <a:cubicBezTo>
                    <a:pt x="3412906" y="803251"/>
                    <a:pt x="3408290" y="803251"/>
                    <a:pt x="3408290" y="803251"/>
                  </a:cubicBezTo>
                  <a:cubicBezTo>
                    <a:pt x="3408290" y="803251"/>
                    <a:pt x="3408290" y="803251"/>
                    <a:pt x="3403674" y="803251"/>
                  </a:cubicBezTo>
                  <a:cubicBezTo>
                    <a:pt x="3403674" y="807889"/>
                    <a:pt x="3403674" y="807889"/>
                    <a:pt x="3403674" y="807889"/>
                  </a:cubicBezTo>
                  <a:cubicBezTo>
                    <a:pt x="3403674" y="807889"/>
                    <a:pt x="3403674" y="807889"/>
                    <a:pt x="3399058" y="807889"/>
                  </a:cubicBezTo>
                  <a:cubicBezTo>
                    <a:pt x="3399058" y="807889"/>
                    <a:pt x="3399058" y="807889"/>
                    <a:pt x="3399058" y="812528"/>
                  </a:cubicBezTo>
                  <a:cubicBezTo>
                    <a:pt x="3399058" y="812528"/>
                    <a:pt x="3399058" y="812528"/>
                    <a:pt x="3394442" y="812528"/>
                  </a:cubicBezTo>
                  <a:cubicBezTo>
                    <a:pt x="3394442" y="817167"/>
                    <a:pt x="3394442" y="817167"/>
                    <a:pt x="3394442" y="817167"/>
                  </a:cubicBezTo>
                  <a:cubicBezTo>
                    <a:pt x="3394442" y="817167"/>
                    <a:pt x="3394442" y="817167"/>
                    <a:pt x="3389826" y="817167"/>
                  </a:cubicBezTo>
                  <a:cubicBezTo>
                    <a:pt x="3389826" y="817167"/>
                    <a:pt x="3389826" y="817167"/>
                    <a:pt x="3389826" y="821806"/>
                  </a:cubicBezTo>
                  <a:cubicBezTo>
                    <a:pt x="3385210" y="821806"/>
                    <a:pt x="3385210" y="821806"/>
                    <a:pt x="3385210" y="821806"/>
                  </a:cubicBezTo>
                  <a:cubicBezTo>
                    <a:pt x="3385210" y="821806"/>
                    <a:pt x="3385210" y="821806"/>
                    <a:pt x="3385210" y="826444"/>
                  </a:cubicBezTo>
                  <a:cubicBezTo>
                    <a:pt x="3385210" y="826444"/>
                    <a:pt x="3385210" y="826444"/>
                    <a:pt x="3380594" y="826444"/>
                  </a:cubicBezTo>
                  <a:cubicBezTo>
                    <a:pt x="3380594" y="821806"/>
                    <a:pt x="3380594" y="821806"/>
                    <a:pt x="3380594" y="821806"/>
                  </a:cubicBezTo>
                  <a:cubicBezTo>
                    <a:pt x="3380594" y="821806"/>
                    <a:pt x="3380594" y="821806"/>
                    <a:pt x="3380594" y="817167"/>
                  </a:cubicBezTo>
                  <a:cubicBezTo>
                    <a:pt x="3375978" y="817167"/>
                    <a:pt x="3375978" y="817167"/>
                    <a:pt x="3375978" y="817167"/>
                  </a:cubicBezTo>
                  <a:cubicBezTo>
                    <a:pt x="3375978" y="821806"/>
                    <a:pt x="3375978" y="821806"/>
                    <a:pt x="3375978" y="821806"/>
                  </a:cubicBezTo>
                  <a:cubicBezTo>
                    <a:pt x="3371362" y="821806"/>
                    <a:pt x="3371362" y="821806"/>
                    <a:pt x="3371362" y="821806"/>
                  </a:cubicBezTo>
                  <a:cubicBezTo>
                    <a:pt x="3371362" y="826444"/>
                    <a:pt x="3371362" y="826444"/>
                    <a:pt x="3371362" y="826444"/>
                  </a:cubicBezTo>
                  <a:cubicBezTo>
                    <a:pt x="3366746" y="826444"/>
                    <a:pt x="3366746" y="826444"/>
                    <a:pt x="3366746" y="826444"/>
                  </a:cubicBezTo>
                  <a:cubicBezTo>
                    <a:pt x="3366746" y="826444"/>
                    <a:pt x="3366746" y="826444"/>
                    <a:pt x="3366746" y="831083"/>
                  </a:cubicBezTo>
                  <a:cubicBezTo>
                    <a:pt x="3362130" y="831083"/>
                    <a:pt x="3362130" y="831083"/>
                    <a:pt x="3362130" y="831083"/>
                  </a:cubicBezTo>
                  <a:cubicBezTo>
                    <a:pt x="3362130" y="831083"/>
                    <a:pt x="3362130" y="831083"/>
                    <a:pt x="3362130" y="835722"/>
                  </a:cubicBezTo>
                  <a:cubicBezTo>
                    <a:pt x="3362130" y="835722"/>
                    <a:pt x="3362130" y="835722"/>
                    <a:pt x="3357514" y="835722"/>
                  </a:cubicBezTo>
                  <a:cubicBezTo>
                    <a:pt x="3357514" y="835722"/>
                    <a:pt x="3357514" y="835722"/>
                    <a:pt x="3357514" y="840360"/>
                  </a:cubicBezTo>
                  <a:cubicBezTo>
                    <a:pt x="3352898" y="840360"/>
                    <a:pt x="3352898" y="840360"/>
                    <a:pt x="3352898" y="840360"/>
                  </a:cubicBezTo>
                  <a:cubicBezTo>
                    <a:pt x="3352898" y="840360"/>
                    <a:pt x="3352898" y="840360"/>
                    <a:pt x="3352898" y="844999"/>
                  </a:cubicBezTo>
                  <a:cubicBezTo>
                    <a:pt x="3352898" y="844999"/>
                    <a:pt x="3352898" y="844999"/>
                    <a:pt x="3348282" y="844999"/>
                  </a:cubicBezTo>
                  <a:cubicBezTo>
                    <a:pt x="3348282" y="844999"/>
                    <a:pt x="3348282" y="844999"/>
                    <a:pt x="3348282" y="849638"/>
                  </a:cubicBezTo>
                  <a:cubicBezTo>
                    <a:pt x="3348282" y="849638"/>
                    <a:pt x="3348282" y="849638"/>
                    <a:pt x="3352898" y="849638"/>
                  </a:cubicBezTo>
                  <a:cubicBezTo>
                    <a:pt x="3352898" y="849638"/>
                    <a:pt x="3352898" y="849638"/>
                    <a:pt x="3352898" y="854276"/>
                  </a:cubicBezTo>
                  <a:cubicBezTo>
                    <a:pt x="3352898" y="854276"/>
                    <a:pt x="3352898" y="854276"/>
                    <a:pt x="3352898" y="858915"/>
                  </a:cubicBezTo>
                  <a:cubicBezTo>
                    <a:pt x="3352898" y="858915"/>
                    <a:pt x="3352898" y="858915"/>
                    <a:pt x="3352898" y="863554"/>
                  </a:cubicBezTo>
                  <a:cubicBezTo>
                    <a:pt x="3352898" y="863554"/>
                    <a:pt x="3352898" y="863554"/>
                    <a:pt x="3348282" y="863554"/>
                  </a:cubicBezTo>
                  <a:cubicBezTo>
                    <a:pt x="3348282" y="863554"/>
                    <a:pt x="3348282" y="863554"/>
                    <a:pt x="3348282" y="868193"/>
                  </a:cubicBezTo>
                  <a:cubicBezTo>
                    <a:pt x="3348282" y="868193"/>
                    <a:pt x="3348282" y="868193"/>
                    <a:pt x="3343666" y="868193"/>
                  </a:cubicBezTo>
                  <a:cubicBezTo>
                    <a:pt x="3343666" y="868193"/>
                    <a:pt x="3343666" y="868193"/>
                    <a:pt x="3343666" y="872831"/>
                  </a:cubicBezTo>
                  <a:cubicBezTo>
                    <a:pt x="3343666" y="872831"/>
                    <a:pt x="3339050" y="872831"/>
                    <a:pt x="3339050" y="872831"/>
                  </a:cubicBezTo>
                  <a:cubicBezTo>
                    <a:pt x="3334434" y="872831"/>
                    <a:pt x="3334434" y="872831"/>
                    <a:pt x="3334434" y="872831"/>
                  </a:cubicBezTo>
                  <a:cubicBezTo>
                    <a:pt x="3334434" y="872831"/>
                    <a:pt x="3334434" y="872831"/>
                    <a:pt x="3334434" y="877470"/>
                  </a:cubicBezTo>
                  <a:cubicBezTo>
                    <a:pt x="3334434" y="882109"/>
                    <a:pt x="3334434" y="882109"/>
                    <a:pt x="3334434" y="882109"/>
                  </a:cubicBezTo>
                  <a:cubicBezTo>
                    <a:pt x="3334434" y="882109"/>
                    <a:pt x="3334434" y="882109"/>
                    <a:pt x="3329818" y="882109"/>
                  </a:cubicBezTo>
                  <a:cubicBezTo>
                    <a:pt x="3329818" y="886747"/>
                    <a:pt x="3329818" y="886747"/>
                    <a:pt x="3329818" y="886747"/>
                  </a:cubicBezTo>
                  <a:cubicBezTo>
                    <a:pt x="3329818" y="886747"/>
                    <a:pt x="3329818" y="886747"/>
                    <a:pt x="3325202" y="886747"/>
                  </a:cubicBezTo>
                  <a:cubicBezTo>
                    <a:pt x="3325202" y="886747"/>
                    <a:pt x="3325202" y="886747"/>
                    <a:pt x="3320586" y="886747"/>
                  </a:cubicBezTo>
                  <a:cubicBezTo>
                    <a:pt x="3320586" y="886747"/>
                    <a:pt x="3320586" y="886747"/>
                    <a:pt x="3320586" y="891386"/>
                  </a:cubicBezTo>
                  <a:cubicBezTo>
                    <a:pt x="3320586" y="891386"/>
                    <a:pt x="3320586" y="891386"/>
                    <a:pt x="3320586" y="896025"/>
                  </a:cubicBezTo>
                  <a:cubicBezTo>
                    <a:pt x="3320586" y="896025"/>
                    <a:pt x="3320586" y="896025"/>
                    <a:pt x="3315971" y="896025"/>
                  </a:cubicBezTo>
                  <a:cubicBezTo>
                    <a:pt x="3315971" y="896025"/>
                    <a:pt x="3315971" y="896025"/>
                    <a:pt x="3315971" y="900664"/>
                  </a:cubicBezTo>
                  <a:cubicBezTo>
                    <a:pt x="3315971" y="900664"/>
                    <a:pt x="3315971" y="900664"/>
                    <a:pt x="3311355" y="900664"/>
                  </a:cubicBezTo>
                  <a:cubicBezTo>
                    <a:pt x="3306739" y="905302"/>
                    <a:pt x="3306739" y="905302"/>
                    <a:pt x="3306739" y="905302"/>
                  </a:cubicBezTo>
                  <a:cubicBezTo>
                    <a:pt x="3306739" y="909941"/>
                    <a:pt x="3306739" y="909941"/>
                    <a:pt x="3306739" y="909941"/>
                  </a:cubicBezTo>
                  <a:cubicBezTo>
                    <a:pt x="3306739" y="909941"/>
                    <a:pt x="3306739" y="909941"/>
                    <a:pt x="3302123" y="909941"/>
                  </a:cubicBezTo>
                  <a:cubicBezTo>
                    <a:pt x="3302123" y="909941"/>
                    <a:pt x="3302123" y="909941"/>
                    <a:pt x="3302123" y="914580"/>
                  </a:cubicBezTo>
                  <a:cubicBezTo>
                    <a:pt x="3302123" y="914580"/>
                    <a:pt x="3302123" y="914580"/>
                    <a:pt x="3297507" y="914580"/>
                  </a:cubicBezTo>
                  <a:cubicBezTo>
                    <a:pt x="3297507" y="914580"/>
                    <a:pt x="3297507" y="914580"/>
                    <a:pt x="3297507" y="919218"/>
                  </a:cubicBezTo>
                  <a:cubicBezTo>
                    <a:pt x="3297507" y="919218"/>
                    <a:pt x="3297507" y="919218"/>
                    <a:pt x="3292891" y="919218"/>
                  </a:cubicBezTo>
                  <a:cubicBezTo>
                    <a:pt x="3292891" y="923857"/>
                    <a:pt x="3292891" y="923857"/>
                    <a:pt x="3292891" y="923857"/>
                  </a:cubicBezTo>
                  <a:cubicBezTo>
                    <a:pt x="3292891" y="928496"/>
                    <a:pt x="3292891" y="928496"/>
                    <a:pt x="3292891" y="928496"/>
                  </a:cubicBezTo>
                  <a:cubicBezTo>
                    <a:pt x="3292891" y="928496"/>
                    <a:pt x="3292891" y="928496"/>
                    <a:pt x="3288275" y="928496"/>
                  </a:cubicBezTo>
                  <a:cubicBezTo>
                    <a:pt x="3288275" y="928496"/>
                    <a:pt x="3288275" y="928496"/>
                    <a:pt x="3288275" y="933134"/>
                  </a:cubicBezTo>
                  <a:cubicBezTo>
                    <a:pt x="3288275" y="933134"/>
                    <a:pt x="3288275" y="933134"/>
                    <a:pt x="3283659" y="933134"/>
                  </a:cubicBezTo>
                  <a:cubicBezTo>
                    <a:pt x="3283659" y="933134"/>
                    <a:pt x="3283659" y="933134"/>
                    <a:pt x="3283659" y="937773"/>
                  </a:cubicBezTo>
                  <a:cubicBezTo>
                    <a:pt x="3283659" y="937773"/>
                    <a:pt x="3283659" y="937773"/>
                    <a:pt x="3279043" y="937773"/>
                  </a:cubicBezTo>
                  <a:cubicBezTo>
                    <a:pt x="3279043" y="937773"/>
                    <a:pt x="3279043" y="937773"/>
                    <a:pt x="3279043" y="942412"/>
                  </a:cubicBezTo>
                  <a:cubicBezTo>
                    <a:pt x="3279043" y="942412"/>
                    <a:pt x="3279043" y="942412"/>
                    <a:pt x="3274427" y="942412"/>
                  </a:cubicBezTo>
                  <a:cubicBezTo>
                    <a:pt x="3274427" y="947051"/>
                    <a:pt x="3274427" y="947051"/>
                    <a:pt x="3274427" y="947051"/>
                  </a:cubicBezTo>
                  <a:cubicBezTo>
                    <a:pt x="3274427" y="947051"/>
                    <a:pt x="3274427" y="947051"/>
                    <a:pt x="3269811" y="947051"/>
                  </a:cubicBezTo>
                  <a:cubicBezTo>
                    <a:pt x="3269811" y="947051"/>
                    <a:pt x="3269811" y="947051"/>
                    <a:pt x="3269811" y="951689"/>
                  </a:cubicBezTo>
                  <a:cubicBezTo>
                    <a:pt x="3269811" y="951689"/>
                    <a:pt x="3269811" y="951689"/>
                    <a:pt x="3260579" y="951689"/>
                  </a:cubicBezTo>
                  <a:cubicBezTo>
                    <a:pt x="3260579" y="951689"/>
                    <a:pt x="3260579" y="951689"/>
                    <a:pt x="3260579" y="947051"/>
                  </a:cubicBezTo>
                  <a:cubicBezTo>
                    <a:pt x="3260579" y="947051"/>
                    <a:pt x="3260579" y="947051"/>
                    <a:pt x="3255963" y="947051"/>
                  </a:cubicBezTo>
                  <a:cubicBezTo>
                    <a:pt x="3255963" y="947051"/>
                    <a:pt x="3255963" y="947051"/>
                    <a:pt x="3255963" y="951689"/>
                  </a:cubicBezTo>
                  <a:cubicBezTo>
                    <a:pt x="3255963" y="956328"/>
                    <a:pt x="3255963" y="956328"/>
                    <a:pt x="3255963" y="956328"/>
                  </a:cubicBezTo>
                  <a:cubicBezTo>
                    <a:pt x="3255963" y="956328"/>
                    <a:pt x="3255963" y="956328"/>
                    <a:pt x="3260579" y="956328"/>
                  </a:cubicBezTo>
                  <a:cubicBezTo>
                    <a:pt x="3260579" y="956328"/>
                    <a:pt x="3260579" y="956328"/>
                    <a:pt x="3260579" y="960967"/>
                  </a:cubicBezTo>
                  <a:cubicBezTo>
                    <a:pt x="3260579" y="960967"/>
                    <a:pt x="3260579" y="960967"/>
                    <a:pt x="3255963" y="960967"/>
                  </a:cubicBezTo>
                  <a:cubicBezTo>
                    <a:pt x="3255963" y="960967"/>
                    <a:pt x="3255963" y="960967"/>
                    <a:pt x="3255963" y="965605"/>
                  </a:cubicBezTo>
                  <a:cubicBezTo>
                    <a:pt x="3251347" y="965605"/>
                    <a:pt x="3251347" y="965605"/>
                    <a:pt x="3251347" y="965605"/>
                  </a:cubicBezTo>
                  <a:cubicBezTo>
                    <a:pt x="3251347" y="965605"/>
                    <a:pt x="3251347" y="965605"/>
                    <a:pt x="3251347" y="970244"/>
                  </a:cubicBezTo>
                  <a:cubicBezTo>
                    <a:pt x="3246731" y="970244"/>
                    <a:pt x="3246731" y="970244"/>
                    <a:pt x="3246731" y="970244"/>
                  </a:cubicBezTo>
                  <a:cubicBezTo>
                    <a:pt x="3246731" y="970244"/>
                    <a:pt x="3246731" y="970244"/>
                    <a:pt x="3246731" y="974883"/>
                  </a:cubicBezTo>
                  <a:cubicBezTo>
                    <a:pt x="3246731" y="974883"/>
                    <a:pt x="3246731" y="974883"/>
                    <a:pt x="3242115" y="974883"/>
                  </a:cubicBezTo>
                  <a:cubicBezTo>
                    <a:pt x="3242115" y="974883"/>
                    <a:pt x="3242115" y="974883"/>
                    <a:pt x="3242115" y="979522"/>
                  </a:cubicBezTo>
                  <a:cubicBezTo>
                    <a:pt x="3242115" y="979522"/>
                    <a:pt x="3242115" y="979522"/>
                    <a:pt x="3242115" y="984160"/>
                  </a:cubicBezTo>
                  <a:cubicBezTo>
                    <a:pt x="3242115" y="984160"/>
                    <a:pt x="3242115" y="984160"/>
                    <a:pt x="3237499" y="984160"/>
                  </a:cubicBezTo>
                  <a:cubicBezTo>
                    <a:pt x="3237499" y="984160"/>
                    <a:pt x="3237499" y="984160"/>
                    <a:pt x="3232883" y="984160"/>
                  </a:cubicBezTo>
                  <a:cubicBezTo>
                    <a:pt x="3232883" y="984160"/>
                    <a:pt x="3232883" y="984160"/>
                    <a:pt x="3232883" y="988799"/>
                  </a:cubicBezTo>
                  <a:cubicBezTo>
                    <a:pt x="3232883" y="988799"/>
                    <a:pt x="3232883" y="988799"/>
                    <a:pt x="3228267" y="988799"/>
                  </a:cubicBezTo>
                  <a:cubicBezTo>
                    <a:pt x="3228267" y="993438"/>
                    <a:pt x="3228267" y="993438"/>
                    <a:pt x="3228267" y="993438"/>
                  </a:cubicBezTo>
                  <a:cubicBezTo>
                    <a:pt x="3223651" y="993438"/>
                    <a:pt x="3223651" y="993438"/>
                    <a:pt x="3223651" y="993438"/>
                  </a:cubicBezTo>
                  <a:cubicBezTo>
                    <a:pt x="3223651" y="993438"/>
                    <a:pt x="3223651" y="993438"/>
                    <a:pt x="3223651" y="998076"/>
                  </a:cubicBezTo>
                  <a:cubicBezTo>
                    <a:pt x="3223651" y="998076"/>
                    <a:pt x="3223651" y="998076"/>
                    <a:pt x="3219035" y="998076"/>
                  </a:cubicBezTo>
                  <a:cubicBezTo>
                    <a:pt x="3219035" y="998076"/>
                    <a:pt x="3219035" y="998076"/>
                    <a:pt x="3219035" y="1002715"/>
                  </a:cubicBezTo>
                  <a:cubicBezTo>
                    <a:pt x="3219035" y="1002715"/>
                    <a:pt x="3219035" y="1002715"/>
                    <a:pt x="3214419" y="1002715"/>
                  </a:cubicBezTo>
                  <a:cubicBezTo>
                    <a:pt x="3214419" y="1002715"/>
                    <a:pt x="3214419" y="1002715"/>
                    <a:pt x="3214419" y="1007354"/>
                  </a:cubicBezTo>
                  <a:cubicBezTo>
                    <a:pt x="3214419" y="1007354"/>
                    <a:pt x="3214419" y="1007354"/>
                    <a:pt x="3209803" y="1007354"/>
                  </a:cubicBezTo>
                  <a:cubicBezTo>
                    <a:pt x="3209803" y="1007354"/>
                    <a:pt x="3209803" y="1007354"/>
                    <a:pt x="3205187" y="1007354"/>
                  </a:cubicBezTo>
                  <a:cubicBezTo>
                    <a:pt x="3205187" y="1007354"/>
                    <a:pt x="3205187" y="1007354"/>
                    <a:pt x="3205187" y="1002715"/>
                  </a:cubicBezTo>
                  <a:cubicBezTo>
                    <a:pt x="3200571" y="1002715"/>
                    <a:pt x="3200571" y="1002715"/>
                    <a:pt x="3200571" y="1002715"/>
                  </a:cubicBezTo>
                  <a:cubicBezTo>
                    <a:pt x="3200571" y="1002715"/>
                    <a:pt x="3200571" y="1002715"/>
                    <a:pt x="3200571" y="1007354"/>
                  </a:cubicBezTo>
                  <a:cubicBezTo>
                    <a:pt x="3200571" y="1007354"/>
                    <a:pt x="3200571" y="1007354"/>
                    <a:pt x="3205187" y="1007354"/>
                  </a:cubicBezTo>
                  <a:cubicBezTo>
                    <a:pt x="3205187" y="1007354"/>
                    <a:pt x="3205187" y="1007354"/>
                    <a:pt x="3205187" y="1011992"/>
                  </a:cubicBezTo>
                  <a:cubicBezTo>
                    <a:pt x="3205187" y="1011992"/>
                    <a:pt x="3205187" y="1011992"/>
                    <a:pt x="3200571" y="1011992"/>
                  </a:cubicBezTo>
                  <a:cubicBezTo>
                    <a:pt x="3200571" y="1011992"/>
                    <a:pt x="3200571" y="1011992"/>
                    <a:pt x="3200571" y="1016631"/>
                  </a:cubicBezTo>
                  <a:cubicBezTo>
                    <a:pt x="3200571" y="1016631"/>
                    <a:pt x="3200571" y="1016631"/>
                    <a:pt x="3195955" y="1016631"/>
                  </a:cubicBezTo>
                  <a:cubicBezTo>
                    <a:pt x="3195955" y="1016631"/>
                    <a:pt x="3195955" y="1016631"/>
                    <a:pt x="3195955" y="1021270"/>
                  </a:cubicBezTo>
                  <a:cubicBezTo>
                    <a:pt x="3191340" y="1021270"/>
                    <a:pt x="3191340" y="1021270"/>
                    <a:pt x="3191340" y="1021270"/>
                  </a:cubicBezTo>
                  <a:cubicBezTo>
                    <a:pt x="3191340" y="1025909"/>
                    <a:pt x="3191340" y="1025909"/>
                    <a:pt x="3191340" y="1025909"/>
                  </a:cubicBezTo>
                  <a:cubicBezTo>
                    <a:pt x="3191340" y="1025909"/>
                    <a:pt x="3191340" y="1025909"/>
                    <a:pt x="3191340" y="1035186"/>
                  </a:cubicBezTo>
                  <a:cubicBezTo>
                    <a:pt x="3191340" y="1039825"/>
                    <a:pt x="3191340" y="1039825"/>
                    <a:pt x="3191340" y="1044463"/>
                  </a:cubicBezTo>
                  <a:cubicBezTo>
                    <a:pt x="3191340" y="1044463"/>
                    <a:pt x="3191340" y="1044463"/>
                    <a:pt x="3186724" y="1044463"/>
                  </a:cubicBezTo>
                  <a:cubicBezTo>
                    <a:pt x="3186724" y="1044463"/>
                    <a:pt x="3186724" y="1044463"/>
                    <a:pt x="3186724" y="1049102"/>
                  </a:cubicBezTo>
                  <a:cubicBezTo>
                    <a:pt x="3186724" y="1049102"/>
                    <a:pt x="3186724" y="1053741"/>
                    <a:pt x="3186724" y="1053741"/>
                  </a:cubicBezTo>
                  <a:cubicBezTo>
                    <a:pt x="3182108" y="1053741"/>
                    <a:pt x="3182108" y="1053741"/>
                    <a:pt x="3182108" y="1053741"/>
                  </a:cubicBezTo>
                  <a:cubicBezTo>
                    <a:pt x="3177492" y="1053741"/>
                    <a:pt x="3172876" y="1053741"/>
                    <a:pt x="3168260" y="1053741"/>
                  </a:cubicBezTo>
                  <a:cubicBezTo>
                    <a:pt x="3168260" y="1053741"/>
                    <a:pt x="3168260" y="1053741"/>
                    <a:pt x="3163644" y="1053741"/>
                  </a:cubicBezTo>
                  <a:cubicBezTo>
                    <a:pt x="3163644" y="1053741"/>
                    <a:pt x="3159028" y="1053741"/>
                    <a:pt x="3159028" y="1053741"/>
                  </a:cubicBezTo>
                  <a:cubicBezTo>
                    <a:pt x="3159028" y="1053741"/>
                    <a:pt x="3159028" y="1053741"/>
                    <a:pt x="3154412" y="1053741"/>
                  </a:cubicBezTo>
                  <a:cubicBezTo>
                    <a:pt x="3154412" y="1053741"/>
                    <a:pt x="3154412" y="1053741"/>
                    <a:pt x="3149796" y="1053741"/>
                  </a:cubicBezTo>
                  <a:cubicBezTo>
                    <a:pt x="3149796" y="1053741"/>
                    <a:pt x="3149796" y="1053741"/>
                    <a:pt x="3145180" y="1053741"/>
                  </a:cubicBezTo>
                  <a:cubicBezTo>
                    <a:pt x="3145180" y="1053741"/>
                    <a:pt x="3145180" y="1053741"/>
                    <a:pt x="3140564" y="1053741"/>
                  </a:cubicBezTo>
                  <a:cubicBezTo>
                    <a:pt x="3140564" y="1053741"/>
                    <a:pt x="3140564" y="1053741"/>
                    <a:pt x="3135948" y="1053741"/>
                  </a:cubicBezTo>
                  <a:cubicBezTo>
                    <a:pt x="3135948" y="1053741"/>
                    <a:pt x="3135948" y="1053741"/>
                    <a:pt x="3131332" y="1053741"/>
                  </a:cubicBezTo>
                  <a:cubicBezTo>
                    <a:pt x="3131332" y="1053741"/>
                    <a:pt x="3131332" y="1053741"/>
                    <a:pt x="3126716" y="1053741"/>
                  </a:cubicBezTo>
                  <a:cubicBezTo>
                    <a:pt x="3126716" y="1053741"/>
                    <a:pt x="3126716" y="1053741"/>
                    <a:pt x="3122100" y="1053741"/>
                  </a:cubicBezTo>
                  <a:cubicBezTo>
                    <a:pt x="3122100" y="1058380"/>
                    <a:pt x="3122100" y="1058380"/>
                    <a:pt x="3122100" y="1058380"/>
                  </a:cubicBezTo>
                  <a:cubicBezTo>
                    <a:pt x="3117484" y="1058380"/>
                    <a:pt x="3117484" y="1058380"/>
                    <a:pt x="3117484" y="1058380"/>
                  </a:cubicBezTo>
                  <a:cubicBezTo>
                    <a:pt x="3117484" y="1058380"/>
                    <a:pt x="3117484" y="1058380"/>
                    <a:pt x="3112868" y="1058380"/>
                  </a:cubicBezTo>
                  <a:cubicBezTo>
                    <a:pt x="3112868" y="1058380"/>
                    <a:pt x="3112868" y="1058380"/>
                    <a:pt x="3112868" y="1063018"/>
                  </a:cubicBezTo>
                  <a:cubicBezTo>
                    <a:pt x="3112868" y="1063018"/>
                    <a:pt x="3112868" y="1063018"/>
                    <a:pt x="3108252" y="1063018"/>
                  </a:cubicBezTo>
                  <a:cubicBezTo>
                    <a:pt x="3108252" y="1063018"/>
                    <a:pt x="3108252" y="1063018"/>
                    <a:pt x="3103636" y="1063018"/>
                  </a:cubicBezTo>
                  <a:cubicBezTo>
                    <a:pt x="3103636" y="1063018"/>
                    <a:pt x="3103636" y="1063018"/>
                    <a:pt x="3103636" y="1067657"/>
                  </a:cubicBezTo>
                  <a:cubicBezTo>
                    <a:pt x="3103636" y="1067657"/>
                    <a:pt x="3103636" y="1067657"/>
                    <a:pt x="3099020" y="1067657"/>
                  </a:cubicBezTo>
                  <a:cubicBezTo>
                    <a:pt x="3099020" y="1067657"/>
                    <a:pt x="3099020" y="1072296"/>
                    <a:pt x="3099020" y="1072296"/>
                  </a:cubicBezTo>
                  <a:cubicBezTo>
                    <a:pt x="3099020" y="1072296"/>
                    <a:pt x="3099020" y="1072296"/>
                    <a:pt x="3094404" y="1072296"/>
                  </a:cubicBezTo>
                  <a:cubicBezTo>
                    <a:pt x="3094404" y="1072296"/>
                    <a:pt x="3094404" y="1072296"/>
                    <a:pt x="3094404" y="1076934"/>
                  </a:cubicBezTo>
                  <a:cubicBezTo>
                    <a:pt x="3089788" y="1076934"/>
                    <a:pt x="3089788" y="1076934"/>
                    <a:pt x="3089788" y="1076934"/>
                  </a:cubicBezTo>
                  <a:cubicBezTo>
                    <a:pt x="3089788" y="1076934"/>
                    <a:pt x="3089788" y="1076934"/>
                    <a:pt x="3085172" y="1076934"/>
                  </a:cubicBezTo>
                  <a:cubicBezTo>
                    <a:pt x="3085172" y="1076934"/>
                    <a:pt x="3085172" y="1076934"/>
                    <a:pt x="3085172" y="1081573"/>
                  </a:cubicBezTo>
                  <a:cubicBezTo>
                    <a:pt x="3085172" y="1081573"/>
                    <a:pt x="3085172" y="1081573"/>
                    <a:pt x="3080556" y="1081573"/>
                  </a:cubicBezTo>
                  <a:cubicBezTo>
                    <a:pt x="3080556" y="1081573"/>
                    <a:pt x="3080556" y="1081573"/>
                    <a:pt x="3080556" y="1076934"/>
                  </a:cubicBezTo>
                  <a:cubicBezTo>
                    <a:pt x="3080556" y="1076934"/>
                    <a:pt x="3080556" y="1076934"/>
                    <a:pt x="3080556" y="1072296"/>
                  </a:cubicBezTo>
                  <a:cubicBezTo>
                    <a:pt x="3080556" y="1072296"/>
                    <a:pt x="3080556" y="1072296"/>
                    <a:pt x="3085172" y="1072296"/>
                  </a:cubicBezTo>
                  <a:cubicBezTo>
                    <a:pt x="3085172" y="1072296"/>
                    <a:pt x="3085172" y="1067657"/>
                    <a:pt x="3085172" y="1067657"/>
                  </a:cubicBezTo>
                  <a:cubicBezTo>
                    <a:pt x="3085172" y="1067657"/>
                    <a:pt x="3085172" y="1067657"/>
                    <a:pt x="3089788" y="1067657"/>
                  </a:cubicBezTo>
                  <a:cubicBezTo>
                    <a:pt x="3089788" y="1067657"/>
                    <a:pt x="3089788" y="1067657"/>
                    <a:pt x="3089788" y="1063018"/>
                  </a:cubicBezTo>
                  <a:cubicBezTo>
                    <a:pt x="3089788" y="1063018"/>
                    <a:pt x="3089788" y="1058380"/>
                    <a:pt x="3089788" y="1058380"/>
                  </a:cubicBezTo>
                  <a:cubicBezTo>
                    <a:pt x="3094404" y="1058380"/>
                    <a:pt x="3094404" y="1058380"/>
                    <a:pt x="3094404" y="1058380"/>
                  </a:cubicBezTo>
                  <a:cubicBezTo>
                    <a:pt x="3094404" y="1058380"/>
                    <a:pt x="3094404" y="1058380"/>
                    <a:pt x="3094404" y="1053741"/>
                  </a:cubicBezTo>
                  <a:cubicBezTo>
                    <a:pt x="3094404" y="1053741"/>
                    <a:pt x="3094404" y="1053741"/>
                    <a:pt x="3099020" y="1053741"/>
                  </a:cubicBezTo>
                  <a:cubicBezTo>
                    <a:pt x="3099020" y="1053741"/>
                    <a:pt x="3099020" y="1053741"/>
                    <a:pt x="3099020" y="1049102"/>
                  </a:cubicBezTo>
                  <a:cubicBezTo>
                    <a:pt x="3103636" y="1049102"/>
                    <a:pt x="3103636" y="1049102"/>
                    <a:pt x="3103636" y="1049102"/>
                  </a:cubicBezTo>
                  <a:cubicBezTo>
                    <a:pt x="3103636" y="1049102"/>
                    <a:pt x="3103636" y="1049102"/>
                    <a:pt x="3103636" y="1044463"/>
                  </a:cubicBezTo>
                  <a:cubicBezTo>
                    <a:pt x="3103636" y="1044463"/>
                    <a:pt x="3103636" y="1044463"/>
                    <a:pt x="3103636" y="1039825"/>
                  </a:cubicBezTo>
                  <a:cubicBezTo>
                    <a:pt x="3099020" y="1039825"/>
                    <a:pt x="3099020" y="1039825"/>
                    <a:pt x="3099020" y="1039825"/>
                  </a:cubicBezTo>
                  <a:cubicBezTo>
                    <a:pt x="3094404" y="1039825"/>
                    <a:pt x="3094404" y="1039825"/>
                    <a:pt x="3094404" y="1039825"/>
                  </a:cubicBezTo>
                  <a:cubicBezTo>
                    <a:pt x="3094404" y="1039825"/>
                    <a:pt x="3094404" y="1039825"/>
                    <a:pt x="3094404" y="1035186"/>
                  </a:cubicBezTo>
                  <a:cubicBezTo>
                    <a:pt x="3094404" y="1035186"/>
                    <a:pt x="3094404" y="1035186"/>
                    <a:pt x="3089788" y="1035186"/>
                  </a:cubicBezTo>
                  <a:cubicBezTo>
                    <a:pt x="3089788" y="1035186"/>
                    <a:pt x="3089788" y="1035186"/>
                    <a:pt x="3089788" y="1030547"/>
                  </a:cubicBezTo>
                  <a:cubicBezTo>
                    <a:pt x="3089788" y="1030547"/>
                    <a:pt x="3089788" y="1030547"/>
                    <a:pt x="3085172" y="1030547"/>
                  </a:cubicBezTo>
                  <a:cubicBezTo>
                    <a:pt x="3085172" y="1025909"/>
                    <a:pt x="3085172" y="1025909"/>
                    <a:pt x="3085172" y="1025909"/>
                  </a:cubicBezTo>
                  <a:cubicBezTo>
                    <a:pt x="3080556" y="1025909"/>
                    <a:pt x="3080556" y="1025909"/>
                    <a:pt x="3080556" y="1025909"/>
                  </a:cubicBezTo>
                  <a:cubicBezTo>
                    <a:pt x="3080556" y="1025909"/>
                    <a:pt x="3080556" y="1025909"/>
                    <a:pt x="3080556" y="1021270"/>
                  </a:cubicBezTo>
                  <a:cubicBezTo>
                    <a:pt x="3075940" y="1021270"/>
                    <a:pt x="3075940" y="1021270"/>
                    <a:pt x="3075940" y="1021270"/>
                  </a:cubicBezTo>
                  <a:cubicBezTo>
                    <a:pt x="3075940" y="1021270"/>
                    <a:pt x="3075940" y="1021270"/>
                    <a:pt x="3075940" y="1016631"/>
                  </a:cubicBezTo>
                  <a:cubicBezTo>
                    <a:pt x="3075940" y="1016631"/>
                    <a:pt x="3075940" y="1016631"/>
                    <a:pt x="3071324" y="1016631"/>
                  </a:cubicBezTo>
                  <a:cubicBezTo>
                    <a:pt x="3071324" y="1016631"/>
                    <a:pt x="3071324" y="1016631"/>
                    <a:pt x="3071324" y="1011992"/>
                  </a:cubicBezTo>
                  <a:cubicBezTo>
                    <a:pt x="3071324" y="1011992"/>
                    <a:pt x="3071324" y="1011992"/>
                    <a:pt x="3066709" y="1011992"/>
                  </a:cubicBezTo>
                  <a:cubicBezTo>
                    <a:pt x="3066709" y="1011992"/>
                    <a:pt x="3066709" y="1011992"/>
                    <a:pt x="3066709" y="1007354"/>
                  </a:cubicBezTo>
                  <a:cubicBezTo>
                    <a:pt x="3066709" y="1007354"/>
                    <a:pt x="3066709" y="1007354"/>
                    <a:pt x="3062093" y="1007354"/>
                  </a:cubicBezTo>
                  <a:cubicBezTo>
                    <a:pt x="3062093" y="1002715"/>
                    <a:pt x="3062093" y="1002715"/>
                    <a:pt x="3062093" y="1002715"/>
                  </a:cubicBezTo>
                  <a:cubicBezTo>
                    <a:pt x="3062093" y="1002715"/>
                    <a:pt x="3062093" y="1002715"/>
                    <a:pt x="3057477" y="1002715"/>
                  </a:cubicBezTo>
                  <a:cubicBezTo>
                    <a:pt x="3057477" y="1002715"/>
                    <a:pt x="3057477" y="1002715"/>
                    <a:pt x="3057477" y="998076"/>
                  </a:cubicBezTo>
                  <a:cubicBezTo>
                    <a:pt x="3057477" y="998076"/>
                    <a:pt x="3057477" y="998076"/>
                    <a:pt x="3052861" y="998076"/>
                  </a:cubicBezTo>
                  <a:cubicBezTo>
                    <a:pt x="3052861" y="998076"/>
                    <a:pt x="3052861" y="998076"/>
                    <a:pt x="3052861" y="993438"/>
                  </a:cubicBezTo>
                  <a:cubicBezTo>
                    <a:pt x="3052861" y="993438"/>
                    <a:pt x="3052861" y="993438"/>
                    <a:pt x="3048245" y="993438"/>
                  </a:cubicBezTo>
                  <a:cubicBezTo>
                    <a:pt x="3048245" y="993438"/>
                    <a:pt x="3048245" y="993438"/>
                    <a:pt x="3048245" y="988799"/>
                  </a:cubicBezTo>
                  <a:cubicBezTo>
                    <a:pt x="3043629" y="988799"/>
                    <a:pt x="3043629" y="988799"/>
                    <a:pt x="3043629" y="988799"/>
                  </a:cubicBezTo>
                  <a:cubicBezTo>
                    <a:pt x="3043629" y="988799"/>
                    <a:pt x="3043629" y="988799"/>
                    <a:pt x="3043629" y="984160"/>
                  </a:cubicBezTo>
                  <a:cubicBezTo>
                    <a:pt x="3043629" y="984160"/>
                    <a:pt x="3043629" y="984160"/>
                    <a:pt x="3039013" y="984160"/>
                  </a:cubicBezTo>
                  <a:cubicBezTo>
                    <a:pt x="3039013" y="984160"/>
                    <a:pt x="3039013" y="984160"/>
                    <a:pt x="3039013" y="979522"/>
                  </a:cubicBezTo>
                  <a:cubicBezTo>
                    <a:pt x="3039013" y="979522"/>
                    <a:pt x="3039013" y="979522"/>
                    <a:pt x="3034397" y="979522"/>
                  </a:cubicBezTo>
                  <a:cubicBezTo>
                    <a:pt x="3034397" y="979522"/>
                    <a:pt x="3034397" y="979522"/>
                    <a:pt x="3034397" y="974883"/>
                  </a:cubicBezTo>
                  <a:cubicBezTo>
                    <a:pt x="3034397" y="970244"/>
                    <a:pt x="3034397" y="970244"/>
                    <a:pt x="3034397" y="970244"/>
                  </a:cubicBezTo>
                  <a:cubicBezTo>
                    <a:pt x="3034397" y="970244"/>
                    <a:pt x="3034397" y="970244"/>
                    <a:pt x="3029781" y="970244"/>
                  </a:cubicBezTo>
                  <a:cubicBezTo>
                    <a:pt x="3029781" y="970244"/>
                    <a:pt x="3029781" y="970244"/>
                    <a:pt x="3029781" y="965605"/>
                  </a:cubicBezTo>
                  <a:cubicBezTo>
                    <a:pt x="3025165" y="965605"/>
                    <a:pt x="3025165" y="965605"/>
                    <a:pt x="3025165" y="965605"/>
                  </a:cubicBezTo>
                  <a:cubicBezTo>
                    <a:pt x="3020549" y="965605"/>
                    <a:pt x="3020549" y="965605"/>
                    <a:pt x="3020549" y="965605"/>
                  </a:cubicBezTo>
                  <a:cubicBezTo>
                    <a:pt x="3020549" y="960967"/>
                    <a:pt x="3020549" y="960967"/>
                    <a:pt x="3020549" y="960967"/>
                  </a:cubicBezTo>
                  <a:cubicBezTo>
                    <a:pt x="3015933" y="960967"/>
                    <a:pt x="3015933" y="960967"/>
                    <a:pt x="3015933" y="960967"/>
                  </a:cubicBezTo>
                  <a:cubicBezTo>
                    <a:pt x="3015933" y="956328"/>
                    <a:pt x="3015933" y="956328"/>
                    <a:pt x="3015933" y="956328"/>
                  </a:cubicBezTo>
                  <a:cubicBezTo>
                    <a:pt x="3015933" y="956328"/>
                    <a:pt x="3015933" y="956328"/>
                    <a:pt x="3011317" y="956328"/>
                  </a:cubicBezTo>
                  <a:cubicBezTo>
                    <a:pt x="3006701" y="956328"/>
                    <a:pt x="3006701" y="956328"/>
                    <a:pt x="3006701" y="956328"/>
                  </a:cubicBezTo>
                  <a:cubicBezTo>
                    <a:pt x="3006701" y="956328"/>
                    <a:pt x="3006701" y="956328"/>
                    <a:pt x="3006701" y="951689"/>
                  </a:cubicBezTo>
                  <a:cubicBezTo>
                    <a:pt x="3002085" y="951689"/>
                    <a:pt x="3002085" y="951689"/>
                    <a:pt x="3002085" y="951689"/>
                  </a:cubicBezTo>
                  <a:cubicBezTo>
                    <a:pt x="3002085" y="951689"/>
                    <a:pt x="3002085" y="951689"/>
                    <a:pt x="3002085" y="947051"/>
                  </a:cubicBezTo>
                  <a:cubicBezTo>
                    <a:pt x="3002085" y="947051"/>
                    <a:pt x="3002085" y="947051"/>
                    <a:pt x="2997469" y="947051"/>
                  </a:cubicBezTo>
                  <a:cubicBezTo>
                    <a:pt x="2997469" y="947051"/>
                    <a:pt x="2997469" y="947051"/>
                    <a:pt x="2992853" y="947051"/>
                  </a:cubicBezTo>
                  <a:cubicBezTo>
                    <a:pt x="2992853" y="947051"/>
                    <a:pt x="2992853" y="947051"/>
                    <a:pt x="2992853" y="942412"/>
                  </a:cubicBezTo>
                  <a:cubicBezTo>
                    <a:pt x="2992853" y="942412"/>
                    <a:pt x="2992853" y="942412"/>
                    <a:pt x="2988237" y="942412"/>
                  </a:cubicBezTo>
                  <a:cubicBezTo>
                    <a:pt x="2988237" y="942412"/>
                    <a:pt x="2988237" y="942412"/>
                    <a:pt x="2983621" y="942412"/>
                  </a:cubicBezTo>
                  <a:cubicBezTo>
                    <a:pt x="2983621" y="942412"/>
                    <a:pt x="2983621" y="942412"/>
                    <a:pt x="2969773" y="942412"/>
                  </a:cubicBezTo>
                  <a:cubicBezTo>
                    <a:pt x="2969773" y="942412"/>
                    <a:pt x="2969773" y="942412"/>
                    <a:pt x="2965157" y="942412"/>
                  </a:cubicBezTo>
                  <a:cubicBezTo>
                    <a:pt x="2965157" y="942412"/>
                    <a:pt x="2965157" y="942412"/>
                    <a:pt x="2960541" y="942412"/>
                  </a:cubicBezTo>
                  <a:cubicBezTo>
                    <a:pt x="2960541" y="942412"/>
                    <a:pt x="2960541" y="942412"/>
                    <a:pt x="2955925" y="942412"/>
                  </a:cubicBezTo>
                  <a:cubicBezTo>
                    <a:pt x="2955925" y="942412"/>
                    <a:pt x="2955925" y="942412"/>
                    <a:pt x="2955925" y="947051"/>
                  </a:cubicBezTo>
                  <a:cubicBezTo>
                    <a:pt x="2955925" y="947051"/>
                    <a:pt x="2955925" y="942412"/>
                    <a:pt x="2951309" y="942412"/>
                  </a:cubicBezTo>
                  <a:cubicBezTo>
                    <a:pt x="2951309" y="942412"/>
                    <a:pt x="2951309" y="942412"/>
                    <a:pt x="2951309" y="947051"/>
                  </a:cubicBezTo>
                  <a:cubicBezTo>
                    <a:pt x="2951309" y="947051"/>
                    <a:pt x="2951309" y="947051"/>
                    <a:pt x="2946693" y="947051"/>
                  </a:cubicBezTo>
                  <a:cubicBezTo>
                    <a:pt x="2946693" y="947051"/>
                    <a:pt x="2946693" y="947051"/>
                    <a:pt x="2942078" y="947051"/>
                  </a:cubicBezTo>
                  <a:cubicBezTo>
                    <a:pt x="2942078" y="951689"/>
                    <a:pt x="2942078" y="951689"/>
                    <a:pt x="2942078" y="951689"/>
                  </a:cubicBezTo>
                  <a:cubicBezTo>
                    <a:pt x="2942078" y="951689"/>
                    <a:pt x="2942078" y="951689"/>
                    <a:pt x="2937462" y="951689"/>
                  </a:cubicBezTo>
                  <a:cubicBezTo>
                    <a:pt x="2937462" y="951689"/>
                    <a:pt x="2937462" y="951689"/>
                    <a:pt x="2932846" y="951689"/>
                  </a:cubicBezTo>
                  <a:cubicBezTo>
                    <a:pt x="2932846" y="951689"/>
                    <a:pt x="2932846" y="951689"/>
                    <a:pt x="2932846" y="956328"/>
                  </a:cubicBezTo>
                  <a:cubicBezTo>
                    <a:pt x="2932846" y="956328"/>
                    <a:pt x="2932846" y="956328"/>
                    <a:pt x="2928230" y="956328"/>
                  </a:cubicBezTo>
                  <a:cubicBezTo>
                    <a:pt x="2928230" y="956328"/>
                    <a:pt x="2928230" y="956328"/>
                    <a:pt x="2923614" y="956328"/>
                  </a:cubicBezTo>
                  <a:cubicBezTo>
                    <a:pt x="2923614" y="960967"/>
                    <a:pt x="2923614" y="960967"/>
                    <a:pt x="2923614" y="960967"/>
                  </a:cubicBezTo>
                  <a:cubicBezTo>
                    <a:pt x="2923614" y="960967"/>
                    <a:pt x="2923614" y="960967"/>
                    <a:pt x="2918998" y="960967"/>
                  </a:cubicBezTo>
                  <a:cubicBezTo>
                    <a:pt x="2918998" y="960967"/>
                    <a:pt x="2918998" y="960967"/>
                    <a:pt x="2914382" y="960967"/>
                  </a:cubicBezTo>
                  <a:cubicBezTo>
                    <a:pt x="2914382" y="960967"/>
                    <a:pt x="2914382" y="960967"/>
                    <a:pt x="2914382" y="965605"/>
                  </a:cubicBezTo>
                  <a:cubicBezTo>
                    <a:pt x="2914382" y="965605"/>
                    <a:pt x="2914382" y="965605"/>
                    <a:pt x="2909766" y="965605"/>
                  </a:cubicBezTo>
                  <a:cubicBezTo>
                    <a:pt x="2909766" y="965605"/>
                    <a:pt x="2909766" y="965605"/>
                    <a:pt x="2905150" y="965605"/>
                  </a:cubicBezTo>
                  <a:cubicBezTo>
                    <a:pt x="2905150" y="965605"/>
                    <a:pt x="2905150" y="965605"/>
                    <a:pt x="2905150" y="970244"/>
                  </a:cubicBezTo>
                  <a:cubicBezTo>
                    <a:pt x="2905150" y="970244"/>
                    <a:pt x="2905150" y="970244"/>
                    <a:pt x="2900534" y="970244"/>
                  </a:cubicBezTo>
                  <a:cubicBezTo>
                    <a:pt x="2900534" y="974883"/>
                    <a:pt x="2900534" y="974883"/>
                    <a:pt x="2900534" y="974883"/>
                  </a:cubicBezTo>
                  <a:cubicBezTo>
                    <a:pt x="2900534" y="974883"/>
                    <a:pt x="2900534" y="974883"/>
                    <a:pt x="2895918" y="974883"/>
                  </a:cubicBezTo>
                  <a:cubicBezTo>
                    <a:pt x="2895918" y="974883"/>
                    <a:pt x="2895918" y="974883"/>
                    <a:pt x="2891302" y="974883"/>
                  </a:cubicBezTo>
                  <a:cubicBezTo>
                    <a:pt x="2891302" y="979522"/>
                    <a:pt x="2891302" y="979522"/>
                    <a:pt x="2891302" y="979522"/>
                  </a:cubicBezTo>
                  <a:cubicBezTo>
                    <a:pt x="2891302" y="979522"/>
                    <a:pt x="2891302" y="979522"/>
                    <a:pt x="2886686" y="979522"/>
                  </a:cubicBezTo>
                  <a:cubicBezTo>
                    <a:pt x="2886686" y="979522"/>
                    <a:pt x="2886686" y="979522"/>
                    <a:pt x="2882070" y="979522"/>
                  </a:cubicBezTo>
                  <a:cubicBezTo>
                    <a:pt x="2882070" y="979522"/>
                    <a:pt x="2882070" y="979522"/>
                    <a:pt x="2882070" y="984160"/>
                  </a:cubicBezTo>
                  <a:cubicBezTo>
                    <a:pt x="2882070" y="984160"/>
                    <a:pt x="2882070" y="984160"/>
                    <a:pt x="2877454" y="984160"/>
                  </a:cubicBezTo>
                  <a:cubicBezTo>
                    <a:pt x="2877454" y="988799"/>
                    <a:pt x="2877454" y="988799"/>
                    <a:pt x="2877454" y="988799"/>
                  </a:cubicBezTo>
                  <a:cubicBezTo>
                    <a:pt x="2877454" y="988799"/>
                    <a:pt x="2877454" y="988799"/>
                    <a:pt x="2872838" y="988799"/>
                  </a:cubicBezTo>
                  <a:cubicBezTo>
                    <a:pt x="2872838" y="988799"/>
                    <a:pt x="2872838" y="988799"/>
                    <a:pt x="2868222" y="988799"/>
                  </a:cubicBezTo>
                  <a:cubicBezTo>
                    <a:pt x="2868222" y="988799"/>
                    <a:pt x="2868222" y="988799"/>
                    <a:pt x="2868222" y="993438"/>
                  </a:cubicBezTo>
                  <a:cubicBezTo>
                    <a:pt x="2868222" y="993438"/>
                    <a:pt x="2863606" y="993438"/>
                    <a:pt x="2863606" y="993438"/>
                  </a:cubicBezTo>
                  <a:cubicBezTo>
                    <a:pt x="2863606" y="993438"/>
                    <a:pt x="2863606" y="993438"/>
                    <a:pt x="2863606" y="998076"/>
                  </a:cubicBezTo>
                  <a:cubicBezTo>
                    <a:pt x="2858990" y="998076"/>
                    <a:pt x="2858990" y="998076"/>
                    <a:pt x="2858990" y="998076"/>
                  </a:cubicBezTo>
                  <a:cubicBezTo>
                    <a:pt x="2854374" y="998076"/>
                    <a:pt x="2854374" y="998076"/>
                    <a:pt x="2854374" y="998076"/>
                  </a:cubicBezTo>
                  <a:cubicBezTo>
                    <a:pt x="2854374" y="998076"/>
                    <a:pt x="2854374" y="998076"/>
                    <a:pt x="2854374" y="1002715"/>
                  </a:cubicBezTo>
                  <a:cubicBezTo>
                    <a:pt x="2854374" y="1002715"/>
                    <a:pt x="2854374" y="1002715"/>
                    <a:pt x="2849758" y="1002715"/>
                  </a:cubicBezTo>
                  <a:cubicBezTo>
                    <a:pt x="2849758" y="1002715"/>
                    <a:pt x="2849758" y="1002715"/>
                    <a:pt x="2849758" y="1007354"/>
                  </a:cubicBezTo>
                  <a:cubicBezTo>
                    <a:pt x="2849758" y="1007354"/>
                    <a:pt x="2849758" y="1007354"/>
                    <a:pt x="2845142" y="1007354"/>
                  </a:cubicBezTo>
                  <a:cubicBezTo>
                    <a:pt x="2845142" y="1007354"/>
                    <a:pt x="2845142" y="1007354"/>
                    <a:pt x="2845142" y="1011992"/>
                  </a:cubicBezTo>
                  <a:cubicBezTo>
                    <a:pt x="2845142" y="1011992"/>
                    <a:pt x="2845142" y="1011992"/>
                    <a:pt x="2840526" y="1011992"/>
                  </a:cubicBezTo>
                  <a:cubicBezTo>
                    <a:pt x="2840526" y="1016631"/>
                    <a:pt x="2840526" y="1016631"/>
                    <a:pt x="2840526" y="1016631"/>
                  </a:cubicBezTo>
                  <a:cubicBezTo>
                    <a:pt x="2840526" y="1016631"/>
                    <a:pt x="2840526" y="1016631"/>
                    <a:pt x="2835910" y="1016631"/>
                  </a:cubicBezTo>
                  <a:cubicBezTo>
                    <a:pt x="2835910" y="1021270"/>
                    <a:pt x="2835910" y="1021270"/>
                    <a:pt x="2835910" y="1021270"/>
                  </a:cubicBezTo>
                  <a:cubicBezTo>
                    <a:pt x="2835910" y="1021270"/>
                    <a:pt x="2835910" y="1021270"/>
                    <a:pt x="2835910" y="1025909"/>
                  </a:cubicBezTo>
                  <a:cubicBezTo>
                    <a:pt x="2835910" y="1025909"/>
                    <a:pt x="2835910" y="1025909"/>
                    <a:pt x="2831294" y="1025909"/>
                  </a:cubicBezTo>
                  <a:cubicBezTo>
                    <a:pt x="2831294" y="1025909"/>
                    <a:pt x="2831294" y="1025909"/>
                    <a:pt x="2826678" y="1025909"/>
                  </a:cubicBezTo>
                  <a:cubicBezTo>
                    <a:pt x="2826678" y="1025909"/>
                    <a:pt x="2826678" y="1025909"/>
                    <a:pt x="2826678" y="1030547"/>
                  </a:cubicBezTo>
                  <a:cubicBezTo>
                    <a:pt x="2826678" y="1030547"/>
                    <a:pt x="2826678" y="1030547"/>
                    <a:pt x="2822062" y="1030547"/>
                  </a:cubicBezTo>
                  <a:cubicBezTo>
                    <a:pt x="2822062" y="1035186"/>
                    <a:pt x="2822062" y="1035186"/>
                    <a:pt x="2822062" y="1035186"/>
                  </a:cubicBezTo>
                  <a:cubicBezTo>
                    <a:pt x="2822062" y="1039825"/>
                    <a:pt x="2822062" y="1039825"/>
                    <a:pt x="2822062" y="1039825"/>
                  </a:cubicBezTo>
                  <a:cubicBezTo>
                    <a:pt x="2822062" y="1039825"/>
                    <a:pt x="2822062" y="1039825"/>
                    <a:pt x="2817446" y="1039825"/>
                  </a:cubicBezTo>
                  <a:cubicBezTo>
                    <a:pt x="2817446" y="1039825"/>
                    <a:pt x="2817446" y="1039825"/>
                    <a:pt x="2817446" y="1044463"/>
                  </a:cubicBezTo>
                  <a:cubicBezTo>
                    <a:pt x="2817446" y="1044463"/>
                    <a:pt x="2817446" y="1044463"/>
                    <a:pt x="2812831" y="1044463"/>
                  </a:cubicBezTo>
                  <a:cubicBezTo>
                    <a:pt x="2812831" y="1049102"/>
                    <a:pt x="2812831" y="1049102"/>
                    <a:pt x="2812831" y="1049102"/>
                  </a:cubicBezTo>
                  <a:cubicBezTo>
                    <a:pt x="2812831" y="1049102"/>
                    <a:pt x="2812831" y="1049102"/>
                    <a:pt x="2808215" y="1049102"/>
                  </a:cubicBezTo>
                  <a:cubicBezTo>
                    <a:pt x="2808215" y="1049102"/>
                    <a:pt x="2808215" y="1049102"/>
                    <a:pt x="2808215" y="1053741"/>
                  </a:cubicBezTo>
                  <a:cubicBezTo>
                    <a:pt x="2808215" y="1053741"/>
                    <a:pt x="2808215" y="1053741"/>
                    <a:pt x="2803599" y="1053741"/>
                  </a:cubicBezTo>
                  <a:cubicBezTo>
                    <a:pt x="2803599" y="1053741"/>
                    <a:pt x="2803599" y="1053741"/>
                    <a:pt x="2803599" y="1058380"/>
                  </a:cubicBezTo>
                  <a:cubicBezTo>
                    <a:pt x="2803599" y="1058380"/>
                    <a:pt x="2803599" y="1058380"/>
                    <a:pt x="2798983" y="1058380"/>
                  </a:cubicBezTo>
                  <a:cubicBezTo>
                    <a:pt x="2798983" y="1058380"/>
                    <a:pt x="2798983" y="1058380"/>
                    <a:pt x="2798983" y="1063018"/>
                  </a:cubicBezTo>
                  <a:cubicBezTo>
                    <a:pt x="2798983" y="1063018"/>
                    <a:pt x="2798983" y="1063018"/>
                    <a:pt x="2798983" y="1067657"/>
                  </a:cubicBezTo>
                  <a:cubicBezTo>
                    <a:pt x="2798983" y="1067657"/>
                    <a:pt x="2798983" y="1067657"/>
                    <a:pt x="2794367" y="1067657"/>
                  </a:cubicBezTo>
                  <a:cubicBezTo>
                    <a:pt x="2794367" y="1072296"/>
                    <a:pt x="2794367" y="1072296"/>
                    <a:pt x="2794367" y="1072296"/>
                  </a:cubicBezTo>
                  <a:cubicBezTo>
                    <a:pt x="2794367" y="1072296"/>
                    <a:pt x="2794367" y="1072296"/>
                    <a:pt x="2789751" y="1072296"/>
                  </a:cubicBezTo>
                  <a:cubicBezTo>
                    <a:pt x="2789751" y="1076934"/>
                    <a:pt x="2789751" y="1076934"/>
                    <a:pt x="2789751" y="1076934"/>
                  </a:cubicBezTo>
                  <a:cubicBezTo>
                    <a:pt x="2789751" y="1076934"/>
                    <a:pt x="2789751" y="1076934"/>
                    <a:pt x="2785135" y="1076934"/>
                  </a:cubicBezTo>
                  <a:cubicBezTo>
                    <a:pt x="2785135" y="1081573"/>
                    <a:pt x="2785135" y="1081573"/>
                    <a:pt x="2785135" y="1081573"/>
                  </a:cubicBezTo>
                  <a:cubicBezTo>
                    <a:pt x="2785135" y="1081573"/>
                    <a:pt x="2780519" y="1081573"/>
                    <a:pt x="2780519" y="1081573"/>
                  </a:cubicBezTo>
                  <a:cubicBezTo>
                    <a:pt x="2780519" y="1081573"/>
                    <a:pt x="2780519" y="1081573"/>
                    <a:pt x="2780519" y="1086212"/>
                  </a:cubicBezTo>
                  <a:cubicBezTo>
                    <a:pt x="2780519" y="1086212"/>
                    <a:pt x="2780519" y="1086212"/>
                    <a:pt x="2775903" y="1086212"/>
                  </a:cubicBezTo>
                  <a:cubicBezTo>
                    <a:pt x="2775903" y="1086212"/>
                    <a:pt x="2775903" y="1086212"/>
                    <a:pt x="2775903" y="1090850"/>
                  </a:cubicBezTo>
                  <a:cubicBezTo>
                    <a:pt x="2775903" y="1090850"/>
                    <a:pt x="2775903" y="1090850"/>
                    <a:pt x="2771287" y="1090850"/>
                  </a:cubicBezTo>
                  <a:cubicBezTo>
                    <a:pt x="2771287" y="1090850"/>
                    <a:pt x="2771287" y="1090850"/>
                    <a:pt x="2771287" y="1095489"/>
                  </a:cubicBezTo>
                  <a:cubicBezTo>
                    <a:pt x="2771287" y="1100128"/>
                    <a:pt x="2771287" y="1100128"/>
                    <a:pt x="2771287" y="1100128"/>
                  </a:cubicBezTo>
                  <a:cubicBezTo>
                    <a:pt x="2771287" y="1100128"/>
                    <a:pt x="2771287" y="1100128"/>
                    <a:pt x="2766671" y="1100128"/>
                  </a:cubicBezTo>
                  <a:cubicBezTo>
                    <a:pt x="2766671" y="1100128"/>
                    <a:pt x="2766671" y="1100128"/>
                    <a:pt x="2762055" y="1100128"/>
                  </a:cubicBezTo>
                  <a:cubicBezTo>
                    <a:pt x="2762055" y="1100128"/>
                    <a:pt x="2762055" y="1100128"/>
                    <a:pt x="2762055" y="1104767"/>
                  </a:cubicBezTo>
                  <a:cubicBezTo>
                    <a:pt x="2762055" y="1104767"/>
                    <a:pt x="2762055" y="1104767"/>
                    <a:pt x="2762055" y="1109405"/>
                  </a:cubicBezTo>
                  <a:cubicBezTo>
                    <a:pt x="2762055" y="1109405"/>
                    <a:pt x="2762055" y="1109405"/>
                    <a:pt x="2757439" y="1109405"/>
                  </a:cubicBezTo>
                  <a:cubicBezTo>
                    <a:pt x="2757439" y="1109405"/>
                    <a:pt x="2757439" y="1109405"/>
                    <a:pt x="2757439" y="1114044"/>
                  </a:cubicBezTo>
                  <a:cubicBezTo>
                    <a:pt x="2757439" y="1114044"/>
                    <a:pt x="2757439" y="1114044"/>
                    <a:pt x="2752823" y="1114044"/>
                  </a:cubicBezTo>
                  <a:cubicBezTo>
                    <a:pt x="2752823" y="1114044"/>
                    <a:pt x="2752823" y="1114044"/>
                    <a:pt x="2748207" y="1114044"/>
                  </a:cubicBezTo>
                  <a:cubicBezTo>
                    <a:pt x="2748207" y="1114044"/>
                    <a:pt x="2748207" y="1114044"/>
                    <a:pt x="2748207" y="1118683"/>
                  </a:cubicBezTo>
                  <a:cubicBezTo>
                    <a:pt x="2748207" y="1118683"/>
                    <a:pt x="2748207" y="1118683"/>
                    <a:pt x="2743591" y="1118683"/>
                  </a:cubicBezTo>
                  <a:cubicBezTo>
                    <a:pt x="2743591" y="1118683"/>
                    <a:pt x="2743591" y="1118683"/>
                    <a:pt x="2743591" y="1123321"/>
                  </a:cubicBezTo>
                  <a:cubicBezTo>
                    <a:pt x="2743591" y="1123321"/>
                    <a:pt x="2743591" y="1123321"/>
                    <a:pt x="2738975" y="1123321"/>
                  </a:cubicBezTo>
                  <a:cubicBezTo>
                    <a:pt x="2738975" y="1127960"/>
                    <a:pt x="2738975" y="1127960"/>
                    <a:pt x="2738975" y="1127960"/>
                  </a:cubicBezTo>
                  <a:cubicBezTo>
                    <a:pt x="2738975" y="1127960"/>
                    <a:pt x="2738975" y="1127960"/>
                    <a:pt x="2734359" y="1127960"/>
                  </a:cubicBezTo>
                  <a:cubicBezTo>
                    <a:pt x="2734359" y="1127960"/>
                    <a:pt x="2734359" y="1127960"/>
                    <a:pt x="2734359" y="1132599"/>
                  </a:cubicBezTo>
                  <a:cubicBezTo>
                    <a:pt x="2729743" y="1132599"/>
                    <a:pt x="2729743" y="1132599"/>
                    <a:pt x="2729743" y="1132599"/>
                  </a:cubicBezTo>
                  <a:cubicBezTo>
                    <a:pt x="2729743" y="1132599"/>
                    <a:pt x="2729743" y="1132599"/>
                    <a:pt x="2729743" y="1137238"/>
                  </a:cubicBezTo>
                  <a:cubicBezTo>
                    <a:pt x="2729743" y="1137238"/>
                    <a:pt x="2729743" y="1137238"/>
                    <a:pt x="2725127" y="1137238"/>
                  </a:cubicBezTo>
                  <a:cubicBezTo>
                    <a:pt x="2725127" y="1137238"/>
                    <a:pt x="2725127" y="1141876"/>
                    <a:pt x="2725127" y="1141876"/>
                  </a:cubicBezTo>
                  <a:cubicBezTo>
                    <a:pt x="2720511" y="1141876"/>
                    <a:pt x="2720511" y="1141876"/>
                    <a:pt x="2720511" y="1141876"/>
                  </a:cubicBezTo>
                  <a:cubicBezTo>
                    <a:pt x="2720511" y="1141876"/>
                    <a:pt x="2720511" y="1141876"/>
                    <a:pt x="2720511" y="1146515"/>
                  </a:cubicBezTo>
                  <a:cubicBezTo>
                    <a:pt x="2715895" y="1146515"/>
                    <a:pt x="2715895" y="1146515"/>
                    <a:pt x="2715895" y="1146515"/>
                  </a:cubicBezTo>
                  <a:cubicBezTo>
                    <a:pt x="2715895" y="1151154"/>
                    <a:pt x="2715895" y="1151154"/>
                    <a:pt x="2715895" y="1151154"/>
                  </a:cubicBezTo>
                  <a:cubicBezTo>
                    <a:pt x="2715895" y="1151154"/>
                    <a:pt x="2715895" y="1151154"/>
                    <a:pt x="2711279" y="1151154"/>
                  </a:cubicBezTo>
                  <a:cubicBezTo>
                    <a:pt x="2711279" y="1155792"/>
                    <a:pt x="2711279" y="1155792"/>
                    <a:pt x="2711279" y="1155792"/>
                  </a:cubicBezTo>
                  <a:cubicBezTo>
                    <a:pt x="2711279" y="1155792"/>
                    <a:pt x="2706663" y="1155792"/>
                    <a:pt x="2706663" y="1155792"/>
                  </a:cubicBezTo>
                  <a:cubicBezTo>
                    <a:pt x="2706663" y="1155792"/>
                    <a:pt x="2706663" y="1155792"/>
                    <a:pt x="2706663" y="1160431"/>
                  </a:cubicBezTo>
                  <a:cubicBezTo>
                    <a:pt x="2706663" y="1160431"/>
                    <a:pt x="2702047" y="1160431"/>
                    <a:pt x="2702047" y="1160431"/>
                  </a:cubicBezTo>
                  <a:cubicBezTo>
                    <a:pt x="2702047" y="1160431"/>
                    <a:pt x="2702047" y="1160431"/>
                    <a:pt x="2697431" y="1160431"/>
                  </a:cubicBezTo>
                  <a:cubicBezTo>
                    <a:pt x="2697431" y="1160431"/>
                    <a:pt x="2697431" y="1160431"/>
                    <a:pt x="2697431" y="1165070"/>
                  </a:cubicBezTo>
                  <a:cubicBezTo>
                    <a:pt x="2697431" y="1165070"/>
                    <a:pt x="2697431" y="1165070"/>
                    <a:pt x="2692815" y="1165070"/>
                  </a:cubicBezTo>
                  <a:cubicBezTo>
                    <a:pt x="2692815" y="1165070"/>
                    <a:pt x="2692815" y="1165070"/>
                    <a:pt x="2692815" y="1169709"/>
                  </a:cubicBezTo>
                  <a:cubicBezTo>
                    <a:pt x="2688200" y="1169709"/>
                    <a:pt x="2688200" y="1169709"/>
                    <a:pt x="2688200" y="1169709"/>
                  </a:cubicBezTo>
                  <a:cubicBezTo>
                    <a:pt x="2688200" y="1169709"/>
                    <a:pt x="2688200" y="1169709"/>
                    <a:pt x="2688200" y="1174347"/>
                  </a:cubicBezTo>
                  <a:cubicBezTo>
                    <a:pt x="2688200" y="1174347"/>
                    <a:pt x="2683584" y="1174347"/>
                    <a:pt x="2683584" y="1174347"/>
                  </a:cubicBezTo>
                  <a:cubicBezTo>
                    <a:pt x="2683584" y="1174347"/>
                    <a:pt x="2683584" y="1174347"/>
                    <a:pt x="2683584" y="1178986"/>
                  </a:cubicBezTo>
                  <a:cubicBezTo>
                    <a:pt x="2683584" y="1178986"/>
                    <a:pt x="2683584" y="1178986"/>
                    <a:pt x="2678968" y="1178986"/>
                  </a:cubicBezTo>
                  <a:cubicBezTo>
                    <a:pt x="2678968" y="1178986"/>
                    <a:pt x="2678968" y="1178986"/>
                    <a:pt x="2674352" y="1178986"/>
                  </a:cubicBezTo>
                  <a:cubicBezTo>
                    <a:pt x="2674352" y="1183625"/>
                    <a:pt x="2674352" y="1183625"/>
                    <a:pt x="2674352" y="1183625"/>
                  </a:cubicBezTo>
                  <a:cubicBezTo>
                    <a:pt x="2674352" y="1183625"/>
                    <a:pt x="2674352" y="1183625"/>
                    <a:pt x="2669736" y="1183625"/>
                  </a:cubicBezTo>
                  <a:cubicBezTo>
                    <a:pt x="2669736" y="1183625"/>
                    <a:pt x="2669736" y="1183625"/>
                    <a:pt x="2669736" y="1188263"/>
                  </a:cubicBezTo>
                  <a:cubicBezTo>
                    <a:pt x="2665120" y="1188263"/>
                    <a:pt x="2665120" y="1188263"/>
                    <a:pt x="2665120" y="1183625"/>
                  </a:cubicBezTo>
                  <a:cubicBezTo>
                    <a:pt x="2665120" y="1188263"/>
                    <a:pt x="2665120" y="1188263"/>
                    <a:pt x="2665120" y="1188263"/>
                  </a:cubicBezTo>
                  <a:cubicBezTo>
                    <a:pt x="2665120" y="1188263"/>
                    <a:pt x="2665120" y="1188263"/>
                    <a:pt x="2660504" y="1188263"/>
                  </a:cubicBezTo>
                  <a:cubicBezTo>
                    <a:pt x="2660504" y="1192902"/>
                    <a:pt x="2660504" y="1192902"/>
                    <a:pt x="2660504" y="1192902"/>
                  </a:cubicBezTo>
                  <a:cubicBezTo>
                    <a:pt x="2660504" y="1192902"/>
                    <a:pt x="2660504" y="1192902"/>
                    <a:pt x="2655888" y="1192902"/>
                  </a:cubicBezTo>
                  <a:cubicBezTo>
                    <a:pt x="2655888" y="1192902"/>
                    <a:pt x="2655888" y="1192902"/>
                    <a:pt x="2651272" y="1192902"/>
                  </a:cubicBezTo>
                  <a:cubicBezTo>
                    <a:pt x="2651272" y="1197541"/>
                    <a:pt x="2651272" y="1197541"/>
                    <a:pt x="2651272" y="1197541"/>
                  </a:cubicBezTo>
                  <a:cubicBezTo>
                    <a:pt x="2651272" y="1197541"/>
                    <a:pt x="2651272" y="1197541"/>
                    <a:pt x="2646656" y="1197541"/>
                  </a:cubicBezTo>
                  <a:cubicBezTo>
                    <a:pt x="2646656" y="1197541"/>
                    <a:pt x="2646656" y="1197541"/>
                    <a:pt x="2646656" y="1192902"/>
                  </a:cubicBezTo>
                  <a:cubicBezTo>
                    <a:pt x="2646656" y="1192902"/>
                    <a:pt x="2646656" y="1192902"/>
                    <a:pt x="2646656" y="1188263"/>
                  </a:cubicBezTo>
                  <a:cubicBezTo>
                    <a:pt x="2651272" y="1188263"/>
                    <a:pt x="2651272" y="1188263"/>
                    <a:pt x="2651272" y="1188263"/>
                  </a:cubicBezTo>
                  <a:cubicBezTo>
                    <a:pt x="2651272" y="1188263"/>
                    <a:pt x="2651272" y="1188263"/>
                    <a:pt x="2651272" y="1183625"/>
                  </a:cubicBezTo>
                  <a:cubicBezTo>
                    <a:pt x="2646656" y="1183625"/>
                    <a:pt x="2646656" y="1183625"/>
                    <a:pt x="2646656" y="1183625"/>
                  </a:cubicBezTo>
                  <a:cubicBezTo>
                    <a:pt x="2646656" y="1183625"/>
                    <a:pt x="2646656" y="1183625"/>
                    <a:pt x="2646656" y="1188263"/>
                  </a:cubicBezTo>
                  <a:cubicBezTo>
                    <a:pt x="2646656" y="1188263"/>
                    <a:pt x="2646656" y="1188263"/>
                    <a:pt x="2642040" y="1188263"/>
                  </a:cubicBezTo>
                  <a:cubicBezTo>
                    <a:pt x="2642040" y="1188263"/>
                    <a:pt x="2642040" y="1188263"/>
                    <a:pt x="2637424" y="1188263"/>
                  </a:cubicBezTo>
                  <a:cubicBezTo>
                    <a:pt x="2637424" y="1188263"/>
                    <a:pt x="2637424" y="1188263"/>
                    <a:pt x="2637424" y="1192902"/>
                  </a:cubicBezTo>
                  <a:cubicBezTo>
                    <a:pt x="2637424" y="1192902"/>
                    <a:pt x="2637424" y="1192902"/>
                    <a:pt x="2632808" y="1192902"/>
                  </a:cubicBezTo>
                  <a:cubicBezTo>
                    <a:pt x="2632808" y="1192902"/>
                    <a:pt x="2632808" y="1197541"/>
                    <a:pt x="2632808" y="1197541"/>
                  </a:cubicBezTo>
                  <a:cubicBezTo>
                    <a:pt x="2632808" y="1197541"/>
                    <a:pt x="2632808" y="1197541"/>
                    <a:pt x="2637424" y="1197541"/>
                  </a:cubicBezTo>
                  <a:cubicBezTo>
                    <a:pt x="2637424" y="1197541"/>
                    <a:pt x="2642040" y="1197541"/>
                    <a:pt x="2642040" y="1202179"/>
                  </a:cubicBezTo>
                  <a:cubicBezTo>
                    <a:pt x="2642040" y="1202179"/>
                    <a:pt x="2642040" y="1202179"/>
                    <a:pt x="2637424" y="1202179"/>
                  </a:cubicBezTo>
                  <a:cubicBezTo>
                    <a:pt x="2637424" y="1202179"/>
                    <a:pt x="2637424" y="1202179"/>
                    <a:pt x="2637424" y="1206818"/>
                  </a:cubicBezTo>
                  <a:cubicBezTo>
                    <a:pt x="2637424" y="1206818"/>
                    <a:pt x="2637424" y="1206818"/>
                    <a:pt x="2632808" y="1206818"/>
                  </a:cubicBezTo>
                  <a:cubicBezTo>
                    <a:pt x="2632808" y="1206818"/>
                    <a:pt x="2632808" y="1206818"/>
                    <a:pt x="2628192" y="1206818"/>
                  </a:cubicBezTo>
                  <a:cubicBezTo>
                    <a:pt x="2628192" y="1206818"/>
                    <a:pt x="2628192" y="1206818"/>
                    <a:pt x="2628192" y="1202179"/>
                  </a:cubicBezTo>
                  <a:cubicBezTo>
                    <a:pt x="2628192" y="1202179"/>
                    <a:pt x="2628192" y="1202179"/>
                    <a:pt x="2628192" y="1197541"/>
                  </a:cubicBezTo>
                  <a:cubicBezTo>
                    <a:pt x="2628192" y="1197541"/>
                    <a:pt x="2628192" y="1197541"/>
                    <a:pt x="2623576" y="1197541"/>
                  </a:cubicBezTo>
                  <a:cubicBezTo>
                    <a:pt x="2623576" y="1197541"/>
                    <a:pt x="2623576" y="1197541"/>
                    <a:pt x="2623576" y="1202179"/>
                  </a:cubicBezTo>
                  <a:cubicBezTo>
                    <a:pt x="2623576" y="1202179"/>
                    <a:pt x="2623576" y="1202179"/>
                    <a:pt x="2618960" y="1202179"/>
                  </a:cubicBezTo>
                  <a:cubicBezTo>
                    <a:pt x="2618960" y="1202179"/>
                    <a:pt x="2618960" y="1202179"/>
                    <a:pt x="2614344" y="1202179"/>
                  </a:cubicBezTo>
                  <a:cubicBezTo>
                    <a:pt x="2614344" y="1197541"/>
                    <a:pt x="2614344" y="1197541"/>
                    <a:pt x="2614344" y="1197541"/>
                  </a:cubicBezTo>
                  <a:cubicBezTo>
                    <a:pt x="2614344" y="1197541"/>
                    <a:pt x="2614344" y="1197541"/>
                    <a:pt x="2609728" y="1197541"/>
                  </a:cubicBezTo>
                  <a:cubicBezTo>
                    <a:pt x="2609728" y="1197541"/>
                    <a:pt x="2609728" y="1197541"/>
                    <a:pt x="2605112" y="1197541"/>
                  </a:cubicBezTo>
                  <a:cubicBezTo>
                    <a:pt x="2605112" y="1197541"/>
                    <a:pt x="2605112" y="1197541"/>
                    <a:pt x="2600496" y="1197541"/>
                  </a:cubicBezTo>
                  <a:cubicBezTo>
                    <a:pt x="2600496" y="1197541"/>
                    <a:pt x="2600496" y="1197541"/>
                    <a:pt x="2600496" y="1192902"/>
                  </a:cubicBezTo>
                  <a:cubicBezTo>
                    <a:pt x="2600496" y="1192902"/>
                    <a:pt x="2600496" y="1192902"/>
                    <a:pt x="2595880" y="1192902"/>
                  </a:cubicBezTo>
                  <a:cubicBezTo>
                    <a:pt x="2595880" y="1192902"/>
                    <a:pt x="2595880" y="1192902"/>
                    <a:pt x="2595880" y="1188263"/>
                  </a:cubicBezTo>
                  <a:cubicBezTo>
                    <a:pt x="2595880" y="1188263"/>
                    <a:pt x="2595880" y="1188263"/>
                    <a:pt x="2600496" y="1188263"/>
                  </a:cubicBezTo>
                  <a:cubicBezTo>
                    <a:pt x="2600496" y="1188263"/>
                    <a:pt x="2600496" y="1188263"/>
                    <a:pt x="2600496" y="1183625"/>
                  </a:cubicBezTo>
                  <a:cubicBezTo>
                    <a:pt x="2600496" y="1183625"/>
                    <a:pt x="2600496" y="1183625"/>
                    <a:pt x="2600496" y="1178986"/>
                  </a:cubicBezTo>
                  <a:cubicBezTo>
                    <a:pt x="2600496" y="1178986"/>
                    <a:pt x="2600496" y="1178986"/>
                    <a:pt x="2605112" y="1178986"/>
                  </a:cubicBezTo>
                  <a:cubicBezTo>
                    <a:pt x="2605112" y="1178986"/>
                    <a:pt x="2605112" y="1178986"/>
                    <a:pt x="2605112" y="1174347"/>
                  </a:cubicBezTo>
                  <a:cubicBezTo>
                    <a:pt x="2605112" y="1174347"/>
                    <a:pt x="2605112" y="1174347"/>
                    <a:pt x="2605112" y="1169709"/>
                  </a:cubicBezTo>
                  <a:cubicBezTo>
                    <a:pt x="2609728" y="1169709"/>
                    <a:pt x="2609728" y="1169709"/>
                    <a:pt x="2609728" y="1169709"/>
                  </a:cubicBezTo>
                  <a:cubicBezTo>
                    <a:pt x="2609728" y="1169709"/>
                    <a:pt x="2609728" y="1169709"/>
                    <a:pt x="2609728" y="1165070"/>
                  </a:cubicBezTo>
                  <a:cubicBezTo>
                    <a:pt x="2609728" y="1165070"/>
                    <a:pt x="2609728" y="1165070"/>
                    <a:pt x="2609728" y="1160431"/>
                  </a:cubicBezTo>
                  <a:cubicBezTo>
                    <a:pt x="2614344" y="1160431"/>
                    <a:pt x="2614344" y="1160431"/>
                    <a:pt x="2614344" y="1160431"/>
                  </a:cubicBezTo>
                  <a:cubicBezTo>
                    <a:pt x="2614344" y="1160431"/>
                    <a:pt x="2614344" y="1160431"/>
                    <a:pt x="2614344" y="1155792"/>
                  </a:cubicBezTo>
                  <a:cubicBezTo>
                    <a:pt x="2618960" y="1155792"/>
                    <a:pt x="2618960" y="1155792"/>
                    <a:pt x="2618960" y="1155792"/>
                  </a:cubicBezTo>
                  <a:cubicBezTo>
                    <a:pt x="2618960" y="1155792"/>
                    <a:pt x="2618960" y="1155792"/>
                    <a:pt x="2618960" y="1151154"/>
                  </a:cubicBezTo>
                  <a:cubicBezTo>
                    <a:pt x="2623576" y="1151154"/>
                    <a:pt x="2623576" y="1151154"/>
                    <a:pt x="2623576" y="1151154"/>
                  </a:cubicBezTo>
                  <a:cubicBezTo>
                    <a:pt x="2623576" y="1151154"/>
                    <a:pt x="2623576" y="1151154"/>
                    <a:pt x="2623576" y="1146515"/>
                  </a:cubicBezTo>
                  <a:cubicBezTo>
                    <a:pt x="2623576" y="1146515"/>
                    <a:pt x="2623576" y="1146515"/>
                    <a:pt x="2623576" y="1141876"/>
                  </a:cubicBezTo>
                  <a:cubicBezTo>
                    <a:pt x="2623576" y="1141876"/>
                    <a:pt x="2623576" y="1141876"/>
                    <a:pt x="2628192" y="1141876"/>
                  </a:cubicBezTo>
                  <a:cubicBezTo>
                    <a:pt x="2628192" y="1141876"/>
                    <a:pt x="2628192" y="1141876"/>
                    <a:pt x="2628192" y="1137238"/>
                  </a:cubicBezTo>
                  <a:cubicBezTo>
                    <a:pt x="2628192" y="1137238"/>
                    <a:pt x="2628192" y="1137238"/>
                    <a:pt x="2632808" y="1137238"/>
                  </a:cubicBezTo>
                  <a:cubicBezTo>
                    <a:pt x="2632808" y="1132599"/>
                    <a:pt x="2632808" y="1132599"/>
                    <a:pt x="2632808" y="1132599"/>
                  </a:cubicBezTo>
                  <a:cubicBezTo>
                    <a:pt x="2632808" y="1132599"/>
                    <a:pt x="2632808" y="1132599"/>
                    <a:pt x="2632808" y="1127960"/>
                  </a:cubicBezTo>
                  <a:cubicBezTo>
                    <a:pt x="2632808" y="1127960"/>
                    <a:pt x="2632808" y="1127960"/>
                    <a:pt x="2637424" y="1127960"/>
                  </a:cubicBezTo>
                  <a:cubicBezTo>
                    <a:pt x="2637424" y="1127960"/>
                    <a:pt x="2637424" y="1123321"/>
                    <a:pt x="2637424" y="1123321"/>
                  </a:cubicBezTo>
                  <a:cubicBezTo>
                    <a:pt x="2642040" y="1123321"/>
                    <a:pt x="2642040" y="1123321"/>
                    <a:pt x="2642040" y="1123321"/>
                  </a:cubicBezTo>
                  <a:cubicBezTo>
                    <a:pt x="2642040" y="1123321"/>
                    <a:pt x="2642040" y="1123321"/>
                    <a:pt x="2642040" y="1118683"/>
                  </a:cubicBezTo>
                  <a:cubicBezTo>
                    <a:pt x="2642040" y="1118683"/>
                    <a:pt x="2642040" y="1118683"/>
                    <a:pt x="2642040" y="1114044"/>
                  </a:cubicBezTo>
                  <a:cubicBezTo>
                    <a:pt x="2642040" y="1114044"/>
                    <a:pt x="2642040" y="1114044"/>
                    <a:pt x="2646656" y="1114044"/>
                  </a:cubicBezTo>
                  <a:cubicBezTo>
                    <a:pt x="2646656" y="1109405"/>
                    <a:pt x="2646656" y="1109405"/>
                    <a:pt x="2646656" y="1109405"/>
                  </a:cubicBezTo>
                  <a:cubicBezTo>
                    <a:pt x="2651272" y="1109405"/>
                    <a:pt x="2651272" y="1109405"/>
                    <a:pt x="2651272" y="1109405"/>
                  </a:cubicBezTo>
                  <a:cubicBezTo>
                    <a:pt x="2651272" y="1109405"/>
                    <a:pt x="2651272" y="1109405"/>
                    <a:pt x="2655888" y="1104767"/>
                  </a:cubicBezTo>
                  <a:cubicBezTo>
                    <a:pt x="2655888" y="1104767"/>
                    <a:pt x="2655888" y="1104767"/>
                    <a:pt x="2660504" y="1104767"/>
                  </a:cubicBezTo>
                  <a:cubicBezTo>
                    <a:pt x="2660504" y="1104767"/>
                    <a:pt x="2660504" y="1104767"/>
                    <a:pt x="2660504" y="1100128"/>
                  </a:cubicBezTo>
                  <a:cubicBezTo>
                    <a:pt x="2660504" y="1100128"/>
                    <a:pt x="2660504" y="1100128"/>
                    <a:pt x="2665120" y="1100128"/>
                  </a:cubicBezTo>
                  <a:cubicBezTo>
                    <a:pt x="2665120" y="1100128"/>
                    <a:pt x="2665120" y="1100128"/>
                    <a:pt x="2665120" y="1095489"/>
                  </a:cubicBezTo>
                  <a:cubicBezTo>
                    <a:pt x="2669736" y="1095489"/>
                    <a:pt x="2669736" y="1095489"/>
                    <a:pt x="2669736" y="1095489"/>
                  </a:cubicBezTo>
                  <a:cubicBezTo>
                    <a:pt x="2669736" y="1095489"/>
                    <a:pt x="2669736" y="1095489"/>
                    <a:pt x="2674352" y="1095489"/>
                  </a:cubicBezTo>
                  <a:cubicBezTo>
                    <a:pt x="2674352" y="1095489"/>
                    <a:pt x="2674352" y="1095489"/>
                    <a:pt x="2674352" y="1090850"/>
                  </a:cubicBezTo>
                  <a:cubicBezTo>
                    <a:pt x="2674352" y="1090850"/>
                    <a:pt x="2674352" y="1090850"/>
                    <a:pt x="2678968" y="1090850"/>
                  </a:cubicBezTo>
                  <a:cubicBezTo>
                    <a:pt x="2678968" y="1090850"/>
                    <a:pt x="2678968" y="1090850"/>
                    <a:pt x="2678968" y="1086212"/>
                  </a:cubicBezTo>
                  <a:cubicBezTo>
                    <a:pt x="2683584" y="1086212"/>
                    <a:pt x="2683584" y="1086212"/>
                    <a:pt x="2683584" y="1086212"/>
                  </a:cubicBezTo>
                  <a:cubicBezTo>
                    <a:pt x="2683584" y="1086212"/>
                    <a:pt x="2683584" y="1086212"/>
                    <a:pt x="2683584" y="1081573"/>
                  </a:cubicBezTo>
                  <a:cubicBezTo>
                    <a:pt x="2683584" y="1081573"/>
                    <a:pt x="2683584" y="1081573"/>
                    <a:pt x="2688200" y="1081573"/>
                  </a:cubicBezTo>
                  <a:cubicBezTo>
                    <a:pt x="2688200" y="1081573"/>
                    <a:pt x="2688200" y="1081573"/>
                    <a:pt x="2688200" y="1076934"/>
                  </a:cubicBezTo>
                  <a:cubicBezTo>
                    <a:pt x="2688200" y="1076934"/>
                    <a:pt x="2688200" y="1076934"/>
                    <a:pt x="2692815" y="1076934"/>
                  </a:cubicBezTo>
                  <a:cubicBezTo>
                    <a:pt x="2692815" y="1076934"/>
                    <a:pt x="2692815" y="1076934"/>
                    <a:pt x="2692815" y="1072296"/>
                  </a:cubicBezTo>
                  <a:cubicBezTo>
                    <a:pt x="2692815" y="1072296"/>
                    <a:pt x="2692815" y="1072296"/>
                    <a:pt x="2697431" y="1072296"/>
                  </a:cubicBezTo>
                  <a:cubicBezTo>
                    <a:pt x="2697431" y="1072296"/>
                    <a:pt x="2697431" y="1072296"/>
                    <a:pt x="2697431" y="1067657"/>
                  </a:cubicBezTo>
                  <a:cubicBezTo>
                    <a:pt x="2697431" y="1067657"/>
                    <a:pt x="2697431" y="1067657"/>
                    <a:pt x="2702047" y="1067657"/>
                  </a:cubicBezTo>
                  <a:cubicBezTo>
                    <a:pt x="2702047" y="1067657"/>
                    <a:pt x="2702047" y="1067657"/>
                    <a:pt x="2702047" y="1063018"/>
                  </a:cubicBezTo>
                  <a:cubicBezTo>
                    <a:pt x="2702047" y="1063018"/>
                    <a:pt x="2702047" y="1063018"/>
                    <a:pt x="2706663" y="1063018"/>
                  </a:cubicBezTo>
                  <a:cubicBezTo>
                    <a:pt x="2706663" y="1063018"/>
                    <a:pt x="2706663" y="1063018"/>
                    <a:pt x="2706663" y="1058380"/>
                  </a:cubicBezTo>
                  <a:cubicBezTo>
                    <a:pt x="2711279" y="1058380"/>
                    <a:pt x="2711279" y="1058380"/>
                    <a:pt x="2711279" y="1058380"/>
                  </a:cubicBezTo>
                  <a:cubicBezTo>
                    <a:pt x="2711279" y="1053741"/>
                    <a:pt x="2711279" y="1053741"/>
                    <a:pt x="2711279" y="1053741"/>
                  </a:cubicBezTo>
                  <a:cubicBezTo>
                    <a:pt x="2711279" y="1053741"/>
                    <a:pt x="2715895" y="1053741"/>
                    <a:pt x="2715895" y="1053741"/>
                  </a:cubicBezTo>
                  <a:cubicBezTo>
                    <a:pt x="2715895" y="1053741"/>
                    <a:pt x="2715895" y="1053741"/>
                    <a:pt x="2715895" y="1049102"/>
                  </a:cubicBezTo>
                  <a:cubicBezTo>
                    <a:pt x="2715895" y="1049102"/>
                    <a:pt x="2715895" y="1049102"/>
                    <a:pt x="2720511" y="1049102"/>
                  </a:cubicBezTo>
                  <a:cubicBezTo>
                    <a:pt x="2720511" y="1049102"/>
                    <a:pt x="2720511" y="1044463"/>
                    <a:pt x="2720511" y="1044463"/>
                  </a:cubicBezTo>
                  <a:cubicBezTo>
                    <a:pt x="2725127" y="1044463"/>
                    <a:pt x="2725127" y="1044463"/>
                    <a:pt x="2725127" y="1044463"/>
                  </a:cubicBezTo>
                  <a:cubicBezTo>
                    <a:pt x="2725127" y="1044463"/>
                    <a:pt x="2725127" y="1039825"/>
                    <a:pt x="2725127" y="1039825"/>
                  </a:cubicBezTo>
                  <a:cubicBezTo>
                    <a:pt x="2725127" y="1039825"/>
                    <a:pt x="2725127" y="1039825"/>
                    <a:pt x="2729743" y="1039825"/>
                  </a:cubicBezTo>
                  <a:cubicBezTo>
                    <a:pt x="2729743" y="1035186"/>
                    <a:pt x="2729743" y="1035186"/>
                    <a:pt x="2729743" y="1035186"/>
                  </a:cubicBezTo>
                  <a:cubicBezTo>
                    <a:pt x="2729743" y="1035186"/>
                    <a:pt x="2729743" y="1035186"/>
                    <a:pt x="2734359" y="1035186"/>
                  </a:cubicBezTo>
                  <a:cubicBezTo>
                    <a:pt x="2734359" y="1035186"/>
                    <a:pt x="2734359" y="1035186"/>
                    <a:pt x="2734359" y="1030547"/>
                  </a:cubicBezTo>
                  <a:cubicBezTo>
                    <a:pt x="2734359" y="1030547"/>
                    <a:pt x="2734359" y="1030547"/>
                    <a:pt x="2738975" y="1030547"/>
                  </a:cubicBezTo>
                  <a:cubicBezTo>
                    <a:pt x="2738975" y="1030547"/>
                    <a:pt x="2738975" y="1030547"/>
                    <a:pt x="2738975" y="1025909"/>
                  </a:cubicBezTo>
                  <a:cubicBezTo>
                    <a:pt x="2738975" y="1025909"/>
                    <a:pt x="2738975" y="1025909"/>
                    <a:pt x="2743591" y="1025909"/>
                  </a:cubicBezTo>
                  <a:cubicBezTo>
                    <a:pt x="2743591" y="1025909"/>
                    <a:pt x="2743591" y="1025909"/>
                    <a:pt x="2743591" y="1021270"/>
                  </a:cubicBezTo>
                  <a:cubicBezTo>
                    <a:pt x="2748207" y="1021270"/>
                    <a:pt x="2748207" y="1021270"/>
                    <a:pt x="2748207" y="1021270"/>
                  </a:cubicBezTo>
                  <a:cubicBezTo>
                    <a:pt x="2748207" y="1021270"/>
                    <a:pt x="2748207" y="1021270"/>
                    <a:pt x="2748207" y="1016631"/>
                  </a:cubicBezTo>
                  <a:cubicBezTo>
                    <a:pt x="2752823" y="1016631"/>
                    <a:pt x="2752823" y="1016631"/>
                    <a:pt x="2752823" y="1016631"/>
                  </a:cubicBezTo>
                  <a:cubicBezTo>
                    <a:pt x="2752823" y="1016631"/>
                    <a:pt x="2752823" y="1016631"/>
                    <a:pt x="2752823" y="1011992"/>
                  </a:cubicBezTo>
                  <a:cubicBezTo>
                    <a:pt x="2752823" y="1011992"/>
                    <a:pt x="2752823" y="1011992"/>
                    <a:pt x="2752823" y="1007354"/>
                  </a:cubicBezTo>
                  <a:cubicBezTo>
                    <a:pt x="2752823" y="1007354"/>
                    <a:pt x="2752823" y="1007354"/>
                    <a:pt x="2757439" y="1011992"/>
                  </a:cubicBezTo>
                  <a:cubicBezTo>
                    <a:pt x="2757439" y="1007354"/>
                    <a:pt x="2757439" y="1007354"/>
                    <a:pt x="2757439" y="1007354"/>
                  </a:cubicBezTo>
                  <a:cubicBezTo>
                    <a:pt x="2757439" y="1007354"/>
                    <a:pt x="2757439" y="1007354"/>
                    <a:pt x="2757439" y="1002715"/>
                  </a:cubicBezTo>
                  <a:cubicBezTo>
                    <a:pt x="2762055" y="1002715"/>
                    <a:pt x="2762055" y="1002715"/>
                    <a:pt x="2762055" y="1002715"/>
                  </a:cubicBezTo>
                  <a:cubicBezTo>
                    <a:pt x="2762055" y="1002715"/>
                    <a:pt x="2762055" y="1002715"/>
                    <a:pt x="2762055" y="998076"/>
                  </a:cubicBezTo>
                  <a:cubicBezTo>
                    <a:pt x="2762055" y="998076"/>
                    <a:pt x="2762055" y="998076"/>
                    <a:pt x="2766671" y="998076"/>
                  </a:cubicBezTo>
                  <a:cubicBezTo>
                    <a:pt x="2766671" y="993438"/>
                    <a:pt x="2766671" y="993438"/>
                    <a:pt x="2766671" y="993438"/>
                  </a:cubicBezTo>
                  <a:cubicBezTo>
                    <a:pt x="2766671" y="993438"/>
                    <a:pt x="2766671" y="993438"/>
                    <a:pt x="2771287" y="993438"/>
                  </a:cubicBezTo>
                  <a:cubicBezTo>
                    <a:pt x="2771287" y="993438"/>
                    <a:pt x="2771287" y="993438"/>
                    <a:pt x="2771287" y="988799"/>
                  </a:cubicBezTo>
                  <a:cubicBezTo>
                    <a:pt x="2771287" y="988799"/>
                    <a:pt x="2771287" y="988799"/>
                    <a:pt x="2775903" y="988799"/>
                  </a:cubicBezTo>
                  <a:cubicBezTo>
                    <a:pt x="2775903" y="988799"/>
                    <a:pt x="2775903" y="988799"/>
                    <a:pt x="2775903" y="984160"/>
                  </a:cubicBezTo>
                  <a:cubicBezTo>
                    <a:pt x="2775903" y="984160"/>
                    <a:pt x="2775903" y="984160"/>
                    <a:pt x="2780519" y="984160"/>
                  </a:cubicBezTo>
                  <a:cubicBezTo>
                    <a:pt x="2780519" y="984160"/>
                    <a:pt x="2780519" y="984160"/>
                    <a:pt x="2780519" y="979522"/>
                  </a:cubicBezTo>
                  <a:cubicBezTo>
                    <a:pt x="2780519" y="979522"/>
                    <a:pt x="2780519" y="979522"/>
                    <a:pt x="2780519" y="974883"/>
                  </a:cubicBezTo>
                  <a:cubicBezTo>
                    <a:pt x="2785135" y="974883"/>
                    <a:pt x="2785135" y="974883"/>
                    <a:pt x="2785135" y="974883"/>
                  </a:cubicBezTo>
                  <a:cubicBezTo>
                    <a:pt x="2785135" y="974883"/>
                    <a:pt x="2785135" y="974883"/>
                    <a:pt x="2785135" y="970244"/>
                  </a:cubicBezTo>
                  <a:cubicBezTo>
                    <a:pt x="2785135" y="970244"/>
                    <a:pt x="2785135" y="970244"/>
                    <a:pt x="2789751" y="970244"/>
                  </a:cubicBezTo>
                  <a:cubicBezTo>
                    <a:pt x="2789751" y="970244"/>
                    <a:pt x="2789751" y="970244"/>
                    <a:pt x="2789751" y="965605"/>
                  </a:cubicBezTo>
                  <a:cubicBezTo>
                    <a:pt x="2794367" y="965605"/>
                    <a:pt x="2794367" y="965605"/>
                    <a:pt x="2794367" y="965605"/>
                  </a:cubicBezTo>
                  <a:cubicBezTo>
                    <a:pt x="2794367" y="965605"/>
                    <a:pt x="2794367" y="965605"/>
                    <a:pt x="2794367" y="960967"/>
                  </a:cubicBezTo>
                  <a:cubicBezTo>
                    <a:pt x="2798983" y="960967"/>
                    <a:pt x="2798983" y="960967"/>
                    <a:pt x="2798983" y="960967"/>
                  </a:cubicBezTo>
                  <a:cubicBezTo>
                    <a:pt x="2798983" y="960967"/>
                    <a:pt x="2798983" y="960967"/>
                    <a:pt x="2798983" y="956328"/>
                  </a:cubicBezTo>
                  <a:cubicBezTo>
                    <a:pt x="2798983" y="956328"/>
                    <a:pt x="2798983" y="956328"/>
                    <a:pt x="2798983" y="951689"/>
                  </a:cubicBezTo>
                  <a:cubicBezTo>
                    <a:pt x="2798983" y="951689"/>
                    <a:pt x="2798983" y="951689"/>
                    <a:pt x="2803599" y="951689"/>
                  </a:cubicBezTo>
                  <a:cubicBezTo>
                    <a:pt x="2803599" y="951689"/>
                    <a:pt x="2803599" y="951689"/>
                    <a:pt x="2803599" y="947051"/>
                  </a:cubicBezTo>
                  <a:cubicBezTo>
                    <a:pt x="2808215" y="947051"/>
                    <a:pt x="2808215" y="947051"/>
                    <a:pt x="2808215" y="947051"/>
                  </a:cubicBezTo>
                  <a:cubicBezTo>
                    <a:pt x="2808215" y="947051"/>
                    <a:pt x="2808215" y="947051"/>
                    <a:pt x="2808215" y="942412"/>
                  </a:cubicBezTo>
                  <a:cubicBezTo>
                    <a:pt x="2808215" y="942412"/>
                    <a:pt x="2808215" y="942412"/>
                    <a:pt x="2812831" y="942412"/>
                  </a:cubicBezTo>
                  <a:cubicBezTo>
                    <a:pt x="2812831" y="942412"/>
                    <a:pt x="2812831" y="942412"/>
                    <a:pt x="2812831" y="937773"/>
                  </a:cubicBezTo>
                  <a:cubicBezTo>
                    <a:pt x="2812831" y="937773"/>
                    <a:pt x="2812831" y="937773"/>
                    <a:pt x="2817446" y="937773"/>
                  </a:cubicBezTo>
                  <a:cubicBezTo>
                    <a:pt x="2817446" y="937773"/>
                    <a:pt x="2817446" y="937773"/>
                    <a:pt x="2817446" y="933134"/>
                  </a:cubicBezTo>
                  <a:cubicBezTo>
                    <a:pt x="2817446" y="928496"/>
                    <a:pt x="2817446" y="928496"/>
                    <a:pt x="2822062" y="928496"/>
                  </a:cubicBezTo>
                  <a:cubicBezTo>
                    <a:pt x="2822062" y="928496"/>
                    <a:pt x="2822062" y="928496"/>
                    <a:pt x="2822062" y="923857"/>
                  </a:cubicBezTo>
                  <a:cubicBezTo>
                    <a:pt x="2822062" y="923857"/>
                    <a:pt x="2822062" y="923857"/>
                    <a:pt x="2826678" y="923857"/>
                  </a:cubicBezTo>
                  <a:cubicBezTo>
                    <a:pt x="2826678" y="923857"/>
                    <a:pt x="2826678" y="923857"/>
                    <a:pt x="2826678" y="919218"/>
                  </a:cubicBezTo>
                  <a:cubicBezTo>
                    <a:pt x="2831294" y="919218"/>
                    <a:pt x="2831294" y="919218"/>
                    <a:pt x="2831294" y="919218"/>
                  </a:cubicBezTo>
                  <a:cubicBezTo>
                    <a:pt x="2831294" y="919218"/>
                    <a:pt x="2831294" y="919218"/>
                    <a:pt x="2831294" y="914580"/>
                  </a:cubicBezTo>
                  <a:cubicBezTo>
                    <a:pt x="2831294" y="914580"/>
                    <a:pt x="2831294" y="914580"/>
                    <a:pt x="2835910" y="914580"/>
                  </a:cubicBezTo>
                  <a:cubicBezTo>
                    <a:pt x="2835910" y="909941"/>
                    <a:pt x="2835910" y="909941"/>
                    <a:pt x="2835910" y="909941"/>
                  </a:cubicBezTo>
                  <a:cubicBezTo>
                    <a:pt x="2835910" y="909941"/>
                    <a:pt x="2835910" y="909941"/>
                    <a:pt x="2835910" y="905302"/>
                  </a:cubicBezTo>
                  <a:cubicBezTo>
                    <a:pt x="2835910" y="905302"/>
                    <a:pt x="2835910" y="905302"/>
                    <a:pt x="2840526" y="905302"/>
                  </a:cubicBezTo>
                  <a:cubicBezTo>
                    <a:pt x="2840526" y="905302"/>
                    <a:pt x="2840526" y="905302"/>
                    <a:pt x="2840526" y="900664"/>
                  </a:cubicBezTo>
                  <a:cubicBezTo>
                    <a:pt x="2840526" y="900664"/>
                    <a:pt x="2840526" y="900664"/>
                    <a:pt x="2845142" y="900664"/>
                  </a:cubicBezTo>
                  <a:cubicBezTo>
                    <a:pt x="2845142" y="900664"/>
                    <a:pt x="2845142" y="900664"/>
                    <a:pt x="2845142" y="896025"/>
                  </a:cubicBezTo>
                  <a:cubicBezTo>
                    <a:pt x="2845142" y="896025"/>
                    <a:pt x="2845142" y="896025"/>
                    <a:pt x="2849758" y="896025"/>
                  </a:cubicBezTo>
                  <a:cubicBezTo>
                    <a:pt x="2849758" y="896025"/>
                    <a:pt x="2849758" y="896025"/>
                    <a:pt x="2849758" y="891386"/>
                  </a:cubicBezTo>
                  <a:cubicBezTo>
                    <a:pt x="2854374" y="891386"/>
                    <a:pt x="2854374" y="891386"/>
                    <a:pt x="2854374" y="891386"/>
                  </a:cubicBezTo>
                  <a:cubicBezTo>
                    <a:pt x="2854374" y="891386"/>
                    <a:pt x="2854374" y="886747"/>
                    <a:pt x="2854374" y="886747"/>
                  </a:cubicBezTo>
                  <a:cubicBezTo>
                    <a:pt x="2854374" y="886747"/>
                    <a:pt x="2854374" y="886747"/>
                    <a:pt x="2854374" y="882109"/>
                  </a:cubicBezTo>
                  <a:cubicBezTo>
                    <a:pt x="2854374" y="882109"/>
                    <a:pt x="2854374" y="882109"/>
                    <a:pt x="2858990" y="882109"/>
                  </a:cubicBezTo>
                  <a:cubicBezTo>
                    <a:pt x="2858990" y="882109"/>
                    <a:pt x="2858990" y="882109"/>
                    <a:pt x="2858990" y="877470"/>
                  </a:cubicBezTo>
                  <a:cubicBezTo>
                    <a:pt x="2863606" y="877470"/>
                    <a:pt x="2863606" y="877470"/>
                    <a:pt x="2863606" y="877470"/>
                  </a:cubicBezTo>
                  <a:cubicBezTo>
                    <a:pt x="2863606" y="877470"/>
                    <a:pt x="2863606" y="877470"/>
                    <a:pt x="2863606" y="872831"/>
                  </a:cubicBezTo>
                  <a:cubicBezTo>
                    <a:pt x="2863606" y="872831"/>
                    <a:pt x="2863606" y="872831"/>
                    <a:pt x="2868222" y="872831"/>
                  </a:cubicBezTo>
                  <a:cubicBezTo>
                    <a:pt x="2868222" y="872831"/>
                    <a:pt x="2868222" y="872831"/>
                    <a:pt x="2868222" y="868193"/>
                  </a:cubicBezTo>
                  <a:cubicBezTo>
                    <a:pt x="2868222" y="868193"/>
                    <a:pt x="2868222" y="868193"/>
                    <a:pt x="2868222" y="863554"/>
                  </a:cubicBezTo>
                  <a:cubicBezTo>
                    <a:pt x="2868222" y="863554"/>
                    <a:pt x="2868222" y="863554"/>
                    <a:pt x="2872838" y="863554"/>
                  </a:cubicBezTo>
                  <a:cubicBezTo>
                    <a:pt x="2872838" y="863554"/>
                    <a:pt x="2872838" y="863554"/>
                    <a:pt x="2872838" y="858915"/>
                  </a:cubicBezTo>
                  <a:cubicBezTo>
                    <a:pt x="2872838" y="858915"/>
                    <a:pt x="2872838" y="858915"/>
                    <a:pt x="2877454" y="858915"/>
                  </a:cubicBezTo>
                  <a:cubicBezTo>
                    <a:pt x="2877454" y="858915"/>
                    <a:pt x="2877454" y="858915"/>
                    <a:pt x="2877454" y="854276"/>
                  </a:cubicBezTo>
                  <a:cubicBezTo>
                    <a:pt x="2877454" y="854276"/>
                    <a:pt x="2877454" y="854276"/>
                    <a:pt x="2882070" y="854276"/>
                  </a:cubicBezTo>
                  <a:cubicBezTo>
                    <a:pt x="2882070" y="854276"/>
                    <a:pt x="2882070" y="854276"/>
                    <a:pt x="2882070" y="849638"/>
                  </a:cubicBezTo>
                  <a:cubicBezTo>
                    <a:pt x="2886686" y="849638"/>
                    <a:pt x="2886686" y="849638"/>
                    <a:pt x="2886686" y="849638"/>
                  </a:cubicBezTo>
                  <a:cubicBezTo>
                    <a:pt x="2886686" y="849638"/>
                    <a:pt x="2886686" y="849638"/>
                    <a:pt x="2886686" y="844999"/>
                  </a:cubicBezTo>
                  <a:cubicBezTo>
                    <a:pt x="2886686" y="844999"/>
                    <a:pt x="2886686" y="844999"/>
                    <a:pt x="2891302" y="844999"/>
                  </a:cubicBezTo>
                  <a:cubicBezTo>
                    <a:pt x="2891302" y="844999"/>
                    <a:pt x="2891302" y="844999"/>
                    <a:pt x="2891302" y="840360"/>
                  </a:cubicBezTo>
                  <a:cubicBezTo>
                    <a:pt x="2891302" y="840360"/>
                    <a:pt x="2891302" y="840360"/>
                    <a:pt x="2891302" y="835722"/>
                  </a:cubicBezTo>
                  <a:cubicBezTo>
                    <a:pt x="2895918" y="835722"/>
                    <a:pt x="2895918" y="835722"/>
                    <a:pt x="2895918" y="835722"/>
                  </a:cubicBezTo>
                  <a:cubicBezTo>
                    <a:pt x="2895918" y="835722"/>
                    <a:pt x="2895918" y="835722"/>
                    <a:pt x="2895918" y="831083"/>
                  </a:cubicBezTo>
                  <a:cubicBezTo>
                    <a:pt x="2900534" y="831083"/>
                    <a:pt x="2900534" y="831083"/>
                    <a:pt x="2900534" y="831083"/>
                  </a:cubicBezTo>
                  <a:cubicBezTo>
                    <a:pt x="2900534" y="831083"/>
                    <a:pt x="2900534" y="831083"/>
                    <a:pt x="2900534" y="826444"/>
                  </a:cubicBezTo>
                  <a:cubicBezTo>
                    <a:pt x="2900534" y="826444"/>
                    <a:pt x="2900534" y="826444"/>
                    <a:pt x="2905150" y="826444"/>
                  </a:cubicBezTo>
                  <a:cubicBezTo>
                    <a:pt x="2905150" y="826444"/>
                    <a:pt x="2905150" y="826444"/>
                    <a:pt x="2905150" y="821806"/>
                  </a:cubicBezTo>
                  <a:cubicBezTo>
                    <a:pt x="2905150" y="821806"/>
                    <a:pt x="2905150" y="821806"/>
                    <a:pt x="2905150" y="817167"/>
                  </a:cubicBezTo>
                  <a:cubicBezTo>
                    <a:pt x="2909766" y="817167"/>
                    <a:pt x="2909766" y="817167"/>
                    <a:pt x="2909766" y="817167"/>
                  </a:cubicBezTo>
                  <a:cubicBezTo>
                    <a:pt x="2909766" y="817167"/>
                    <a:pt x="2909766" y="817167"/>
                    <a:pt x="2909766" y="812528"/>
                  </a:cubicBezTo>
                  <a:cubicBezTo>
                    <a:pt x="2909766" y="812528"/>
                    <a:pt x="2909766" y="812528"/>
                    <a:pt x="2914382" y="812528"/>
                  </a:cubicBezTo>
                  <a:cubicBezTo>
                    <a:pt x="2914382" y="812528"/>
                    <a:pt x="2914382" y="812528"/>
                    <a:pt x="2914382" y="807889"/>
                  </a:cubicBezTo>
                  <a:cubicBezTo>
                    <a:pt x="2918998" y="807889"/>
                    <a:pt x="2918998" y="807889"/>
                    <a:pt x="2918998" y="807889"/>
                  </a:cubicBezTo>
                  <a:cubicBezTo>
                    <a:pt x="2918998" y="807889"/>
                    <a:pt x="2918998" y="807889"/>
                    <a:pt x="2918998" y="803251"/>
                  </a:cubicBezTo>
                  <a:cubicBezTo>
                    <a:pt x="2923614" y="803251"/>
                    <a:pt x="2923614" y="803251"/>
                    <a:pt x="2923614" y="803251"/>
                  </a:cubicBezTo>
                  <a:cubicBezTo>
                    <a:pt x="2923614" y="803251"/>
                    <a:pt x="2923614" y="803251"/>
                    <a:pt x="2923614" y="798612"/>
                  </a:cubicBezTo>
                  <a:cubicBezTo>
                    <a:pt x="2923614" y="798612"/>
                    <a:pt x="2923614" y="798612"/>
                    <a:pt x="2923614" y="793973"/>
                  </a:cubicBezTo>
                  <a:cubicBezTo>
                    <a:pt x="2928230" y="793973"/>
                    <a:pt x="2928230" y="793973"/>
                    <a:pt x="2928230" y="793973"/>
                  </a:cubicBezTo>
                  <a:cubicBezTo>
                    <a:pt x="2928230" y="793973"/>
                    <a:pt x="2928230" y="793973"/>
                    <a:pt x="2928230" y="789335"/>
                  </a:cubicBezTo>
                  <a:cubicBezTo>
                    <a:pt x="2932846" y="789335"/>
                    <a:pt x="2932846" y="789335"/>
                    <a:pt x="2932846" y="789335"/>
                  </a:cubicBezTo>
                  <a:cubicBezTo>
                    <a:pt x="2932846" y="789335"/>
                    <a:pt x="2932846" y="789335"/>
                    <a:pt x="2932846" y="784696"/>
                  </a:cubicBezTo>
                  <a:cubicBezTo>
                    <a:pt x="2932846" y="784696"/>
                    <a:pt x="2932846" y="784696"/>
                    <a:pt x="2937462" y="784696"/>
                  </a:cubicBezTo>
                  <a:cubicBezTo>
                    <a:pt x="2937462" y="784696"/>
                    <a:pt x="2937462" y="784696"/>
                    <a:pt x="2937462" y="780057"/>
                  </a:cubicBezTo>
                  <a:cubicBezTo>
                    <a:pt x="2937462" y="780057"/>
                    <a:pt x="2937462" y="780057"/>
                    <a:pt x="2932846" y="780057"/>
                  </a:cubicBezTo>
                  <a:cubicBezTo>
                    <a:pt x="2932846" y="775418"/>
                    <a:pt x="2932846" y="775418"/>
                    <a:pt x="2932846" y="775418"/>
                  </a:cubicBezTo>
                  <a:cubicBezTo>
                    <a:pt x="2932846" y="775418"/>
                    <a:pt x="2932846" y="775418"/>
                    <a:pt x="2928230" y="775418"/>
                  </a:cubicBezTo>
                  <a:cubicBezTo>
                    <a:pt x="2928230" y="775418"/>
                    <a:pt x="2928230" y="775418"/>
                    <a:pt x="2923614" y="775418"/>
                  </a:cubicBezTo>
                  <a:cubicBezTo>
                    <a:pt x="2923614" y="775418"/>
                    <a:pt x="2918998" y="775418"/>
                    <a:pt x="2918998" y="775418"/>
                  </a:cubicBezTo>
                  <a:cubicBezTo>
                    <a:pt x="2918998" y="775418"/>
                    <a:pt x="2918998" y="775418"/>
                    <a:pt x="2914382" y="775418"/>
                  </a:cubicBezTo>
                  <a:cubicBezTo>
                    <a:pt x="2914382" y="775418"/>
                    <a:pt x="2914382" y="775418"/>
                    <a:pt x="2914382" y="770780"/>
                  </a:cubicBezTo>
                  <a:cubicBezTo>
                    <a:pt x="2914382" y="770780"/>
                    <a:pt x="2914382" y="770780"/>
                    <a:pt x="2909766" y="770780"/>
                  </a:cubicBezTo>
                  <a:cubicBezTo>
                    <a:pt x="2909766" y="770780"/>
                    <a:pt x="2909766" y="770780"/>
                    <a:pt x="2905150" y="770780"/>
                  </a:cubicBezTo>
                  <a:cubicBezTo>
                    <a:pt x="2905150" y="766141"/>
                    <a:pt x="2905150" y="766141"/>
                    <a:pt x="2905150" y="766141"/>
                  </a:cubicBezTo>
                  <a:cubicBezTo>
                    <a:pt x="2905150" y="766141"/>
                    <a:pt x="2905150" y="766141"/>
                    <a:pt x="2900534" y="766141"/>
                  </a:cubicBezTo>
                  <a:cubicBezTo>
                    <a:pt x="2900534" y="766141"/>
                    <a:pt x="2900534" y="766141"/>
                    <a:pt x="2900534" y="770780"/>
                  </a:cubicBezTo>
                  <a:cubicBezTo>
                    <a:pt x="2900534" y="770780"/>
                    <a:pt x="2900534" y="770780"/>
                    <a:pt x="2900534" y="775418"/>
                  </a:cubicBezTo>
                  <a:cubicBezTo>
                    <a:pt x="2900534" y="780057"/>
                    <a:pt x="2895918" y="784696"/>
                    <a:pt x="2895918" y="789335"/>
                  </a:cubicBezTo>
                  <a:cubicBezTo>
                    <a:pt x="2895918" y="789335"/>
                    <a:pt x="2895918" y="789335"/>
                    <a:pt x="2891302" y="789335"/>
                  </a:cubicBezTo>
                  <a:cubicBezTo>
                    <a:pt x="2891302" y="789335"/>
                    <a:pt x="2891302" y="789335"/>
                    <a:pt x="2891302" y="793973"/>
                  </a:cubicBezTo>
                  <a:cubicBezTo>
                    <a:pt x="2891302" y="793973"/>
                    <a:pt x="2891302" y="793973"/>
                    <a:pt x="2891302" y="798612"/>
                  </a:cubicBezTo>
                  <a:cubicBezTo>
                    <a:pt x="2886686" y="798612"/>
                    <a:pt x="2886686" y="798612"/>
                    <a:pt x="2886686" y="798612"/>
                  </a:cubicBezTo>
                  <a:cubicBezTo>
                    <a:pt x="2886686" y="803251"/>
                    <a:pt x="2886686" y="803251"/>
                    <a:pt x="2886686" y="803251"/>
                  </a:cubicBezTo>
                  <a:cubicBezTo>
                    <a:pt x="2886686" y="803251"/>
                    <a:pt x="2886686" y="803251"/>
                    <a:pt x="2886686" y="807889"/>
                  </a:cubicBezTo>
                  <a:cubicBezTo>
                    <a:pt x="2886686" y="807889"/>
                    <a:pt x="2886686" y="807889"/>
                    <a:pt x="2886686" y="812528"/>
                  </a:cubicBezTo>
                  <a:cubicBezTo>
                    <a:pt x="2886686" y="812528"/>
                    <a:pt x="2886686" y="812528"/>
                    <a:pt x="2882070" y="812528"/>
                  </a:cubicBezTo>
                  <a:cubicBezTo>
                    <a:pt x="2882070" y="812528"/>
                    <a:pt x="2882070" y="812528"/>
                    <a:pt x="2882070" y="817167"/>
                  </a:cubicBezTo>
                  <a:cubicBezTo>
                    <a:pt x="2882070" y="817167"/>
                    <a:pt x="2877454" y="817167"/>
                    <a:pt x="2877454" y="817167"/>
                  </a:cubicBezTo>
                  <a:cubicBezTo>
                    <a:pt x="2877454" y="817167"/>
                    <a:pt x="2877454" y="817167"/>
                    <a:pt x="2877454" y="821806"/>
                  </a:cubicBezTo>
                  <a:cubicBezTo>
                    <a:pt x="2877454" y="821806"/>
                    <a:pt x="2877454" y="821806"/>
                    <a:pt x="2872838" y="821806"/>
                  </a:cubicBezTo>
                  <a:cubicBezTo>
                    <a:pt x="2872838" y="821806"/>
                    <a:pt x="2872838" y="821806"/>
                    <a:pt x="2868222" y="821806"/>
                  </a:cubicBezTo>
                  <a:cubicBezTo>
                    <a:pt x="2868222" y="821806"/>
                    <a:pt x="2868222" y="821806"/>
                    <a:pt x="2868222" y="817167"/>
                  </a:cubicBezTo>
                  <a:cubicBezTo>
                    <a:pt x="2868222" y="817167"/>
                    <a:pt x="2868222" y="817167"/>
                    <a:pt x="2863606" y="817167"/>
                  </a:cubicBezTo>
                  <a:cubicBezTo>
                    <a:pt x="2863606" y="817167"/>
                    <a:pt x="2863606" y="817167"/>
                    <a:pt x="2858990" y="817167"/>
                  </a:cubicBezTo>
                  <a:cubicBezTo>
                    <a:pt x="2858990" y="817167"/>
                    <a:pt x="2858990" y="817167"/>
                    <a:pt x="2858990" y="821806"/>
                  </a:cubicBezTo>
                  <a:cubicBezTo>
                    <a:pt x="2854374" y="821806"/>
                    <a:pt x="2854374" y="821806"/>
                    <a:pt x="2854374" y="821806"/>
                  </a:cubicBezTo>
                  <a:cubicBezTo>
                    <a:pt x="2854374" y="821806"/>
                    <a:pt x="2854374" y="821806"/>
                    <a:pt x="2854374" y="826444"/>
                  </a:cubicBezTo>
                  <a:cubicBezTo>
                    <a:pt x="2854374" y="826444"/>
                    <a:pt x="2854374" y="826444"/>
                    <a:pt x="2849758" y="826444"/>
                  </a:cubicBezTo>
                  <a:cubicBezTo>
                    <a:pt x="2849758" y="826444"/>
                    <a:pt x="2849758" y="826444"/>
                    <a:pt x="2845142" y="826444"/>
                  </a:cubicBezTo>
                  <a:cubicBezTo>
                    <a:pt x="2845142" y="826444"/>
                    <a:pt x="2845142" y="826444"/>
                    <a:pt x="2845142" y="831083"/>
                  </a:cubicBezTo>
                  <a:cubicBezTo>
                    <a:pt x="2845142" y="831083"/>
                    <a:pt x="2845142" y="831083"/>
                    <a:pt x="2840526" y="831083"/>
                  </a:cubicBezTo>
                  <a:cubicBezTo>
                    <a:pt x="2840526" y="835722"/>
                    <a:pt x="2840526" y="835722"/>
                    <a:pt x="2840526" y="835722"/>
                  </a:cubicBezTo>
                  <a:cubicBezTo>
                    <a:pt x="2840526" y="835722"/>
                    <a:pt x="2840526" y="835722"/>
                    <a:pt x="2835910" y="835722"/>
                  </a:cubicBezTo>
                  <a:cubicBezTo>
                    <a:pt x="2835910" y="835722"/>
                    <a:pt x="2835910" y="835722"/>
                    <a:pt x="2831294" y="835722"/>
                  </a:cubicBezTo>
                  <a:cubicBezTo>
                    <a:pt x="2831294" y="835722"/>
                    <a:pt x="2826678" y="835722"/>
                    <a:pt x="2826678" y="835722"/>
                  </a:cubicBezTo>
                  <a:cubicBezTo>
                    <a:pt x="2826678" y="835722"/>
                    <a:pt x="2826678" y="835722"/>
                    <a:pt x="2822062" y="835722"/>
                  </a:cubicBezTo>
                  <a:cubicBezTo>
                    <a:pt x="2822062" y="835722"/>
                    <a:pt x="2822062" y="835722"/>
                    <a:pt x="2822062" y="840360"/>
                  </a:cubicBezTo>
                  <a:cubicBezTo>
                    <a:pt x="2822062" y="840360"/>
                    <a:pt x="2822062" y="840360"/>
                    <a:pt x="2817446" y="840360"/>
                  </a:cubicBezTo>
                  <a:cubicBezTo>
                    <a:pt x="2817446" y="840360"/>
                    <a:pt x="2817446" y="840360"/>
                    <a:pt x="2812831" y="840360"/>
                  </a:cubicBezTo>
                  <a:cubicBezTo>
                    <a:pt x="2812831" y="840360"/>
                    <a:pt x="2808215" y="840360"/>
                    <a:pt x="2808215" y="840360"/>
                  </a:cubicBezTo>
                  <a:cubicBezTo>
                    <a:pt x="2808215" y="840360"/>
                    <a:pt x="2808215" y="840360"/>
                    <a:pt x="2803599" y="840360"/>
                  </a:cubicBezTo>
                  <a:cubicBezTo>
                    <a:pt x="2803599" y="840360"/>
                    <a:pt x="2803599" y="840360"/>
                    <a:pt x="2798983" y="840360"/>
                  </a:cubicBezTo>
                  <a:cubicBezTo>
                    <a:pt x="2798983" y="840360"/>
                    <a:pt x="2798983" y="840360"/>
                    <a:pt x="2798983" y="835722"/>
                  </a:cubicBezTo>
                  <a:cubicBezTo>
                    <a:pt x="2794367" y="835722"/>
                    <a:pt x="2794367" y="835722"/>
                    <a:pt x="2794367" y="835722"/>
                  </a:cubicBezTo>
                  <a:cubicBezTo>
                    <a:pt x="2794367" y="835722"/>
                    <a:pt x="2794367" y="835722"/>
                    <a:pt x="2789751" y="835722"/>
                  </a:cubicBezTo>
                  <a:cubicBezTo>
                    <a:pt x="2789751" y="835722"/>
                    <a:pt x="2789751" y="835722"/>
                    <a:pt x="2789751" y="831083"/>
                  </a:cubicBezTo>
                  <a:cubicBezTo>
                    <a:pt x="2789751" y="831083"/>
                    <a:pt x="2789751" y="831083"/>
                    <a:pt x="2785135" y="831083"/>
                  </a:cubicBezTo>
                  <a:cubicBezTo>
                    <a:pt x="2785135" y="826444"/>
                    <a:pt x="2785135" y="826444"/>
                    <a:pt x="2785135" y="826444"/>
                  </a:cubicBezTo>
                  <a:cubicBezTo>
                    <a:pt x="2785135" y="826444"/>
                    <a:pt x="2785135" y="826444"/>
                    <a:pt x="2780519" y="826444"/>
                  </a:cubicBezTo>
                  <a:cubicBezTo>
                    <a:pt x="2780519" y="826444"/>
                    <a:pt x="2780519" y="826444"/>
                    <a:pt x="2780519" y="821806"/>
                  </a:cubicBezTo>
                  <a:cubicBezTo>
                    <a:pt x="2780519" y="821806"/>
                    <a:pt x="2780519" y="821806"/>
                    <a:pt x="2775903" y="821806"/>
                  </a:cubicBezTo>
                  <a:cubicBezTo>
                    <a:pt x="2775903" y="821806"/>
                    <a:pt x="2775903" y="821806"/>
                    <a:pt x="2771287" y="821806"/>
                  </a:cubicBezTo>
                  <a:cubicBezTo>
                    <a:pt x="2771287" y="821806"/>
                    <a:pt x="2771287" y="821806"/>
                    <a:pt x="2766671" y="821806"/>
                  </a:cubicBezTo>
                  <a:cubicBezTo>
                    <a:pt x="2766671" y="821806"/>
                    <a:pt x="2766671" y="821806"/>
                    <a:pt x="2766671" y="826444"/>
                  </a:cubicBezTo>
                  <a:cubicBezTo>
                    <a:pt x="2766671" y="826444"/>
                    <a:pt x="2762055" y="826444"/>
                    <a:pt x="2762055" y="826444"/>
                  </a:cubicBezTo>
                  <a:cubicBezTo>
                    <a:pt x="2762055" y="826444"/>
                    <a:pt x="2762055" y="826444"/>
                    <a:pt x="2757439" y="826444"/>
                  </a:cubicBezTo>
                  <a:cubicBezTo>
                    <a:pt x="2757439" y="826444"/>
                    <a:pt x="2757439" y="826444"/>
                    <a:pt x="2752823" y="826444"/>
                  </a:cubicBezTo>
                  <a:cubicBezTo>
                    <a:pt x="2752823" y="826444"/>
                    <a:pt x="2752823" y="826444"/>
                    <a:pt x="2752823" y="821806"/>
                  </a:cubicBezTo>
                  <a:cubicBezTo>
                    <a:pt x="2752823" y="821806"/>
                    <a:pt x="2752823" y="821806"/>
                    <a:pt x="2748207" y="821806"/>
                  </a:cubicBezTo>
                  <a:cubicBezTo>
                    <a:pt x="2748207" y="821806"/>
                    <a:pt x="2748207" y="821806"/>
                    <a:pt x="2748207" y="817167"/>
                  </a:cubicBezTo>
                  <a:cubicBezTo>
                    <a:pt x="2748207" y="817167"/>
                    <a:pt x="2748207" y="817167"/>
                    <a:pt x="2748207" y="812528"/>
                  </a:cubicBezTo>
                  <a:cubicBezTo>
                    <a:pt x="2748207" y="812528"/>
                    <a:pt x="2748207" y="812528"/>
                    <a:pt x="2743591" y="812528"/>
                  </a:cubicBezTo>
                  <a:cubicBezTo>
                    <a:pt x="2743591" y="812528"/>
                    <a:pt x="2743591" y="812528"/>
                    <a:pt x="2743591" y="807889"/>
                  </a:cubicBezTo>
                  <a:cubicBezTo>
                    <a:pt x="2743591" y="807889"/>
                    <a:pt x="2743591" y="807889"/>
                    <a:pt x="2743591" y="803251"/>
                  </a:cubicBezTo>
                  <a:cubicBezTo>
                    <a:pt x="2743591" y="803251"/>
                    <a:pt x="2743591" y="803251"/>
                    <a:pt x="2743591" y="798612"/>
                  </a:cubicBezTo>
                  <a:cubicBezTo>
                    <a:pt x="2743591" y="798612"/>
                    <a:pt x="2743591" y="798612"/>
                    <a:pt x="2743591" y="793973"/>
                  </a:cubicBezTo>
                  <a:cubicBezTo>
                    <a:pt x="2743591" y="793973"/>
                    <a:pt x="2743591" y="793973"/>
                    <a:pt x="2738975" y="793973"/>
                  </a:cubicBezTo>
                  <a:cubicBezTo>
                    <a:pt x="2738975" y="793973"/>
                    <a:pt x="2738975" y="793973"/>
                    <a:pt x="2738975" y="784696"/>
                  </a:cubicBezTo>
                  <a:cubicBezTo>
                    <a:pt x="2738975" y="784696"/>
                    <a:pt x="2738975" y="780057"/>
                    <a:pt x="2738975" y="780057"/>
                  </a:cubicBezTo>
                  <a:cubicBezTo>
                    <a:pt x="2738975" y="780057"/>
                    <a:pt x="2738975" y="775418"/>
                    <a:pt x="2738975" y="775418"/>
                  </a:cubicBezTo>
                  <a:cubicBezTo>
                    <a:pt x="2738975" y="775418"/>
                    <a:pt x="2738975" y="775418"/>
                    <a:pt x="2738975" y="770780"/>
                  </a:cubicBezTo>
                  <a:cubicBezTo>
                    <a:pt x="2738975" y="770780"/>
                    <a:pt x="2738975" y="770780"/>
                    <a:pt x="2738975" y="766141"/>
                  </a:cubicBezTo>
                  <a:cubicBezTo>
                    <a:pt x="2738975" y="766141"/>
                    <a:pt x="2738975" y="766141"/>
                    <a:pt x="2738975" y="761502"/>
                  </a:cubicBezTo>
                  <a:cubicBezTo>
                    <a:pt x="2738975" y="761502"/>
                    <a:pt x="2738975" y="761502"/>
                    <a:pt x="2734359" y="761502"/>
                  </a:cubicBezTo>
                  <a:cubicBezTo>
                    <a:pt x="2734359" y="761502"/>
                    <a:pt x="2738975" y="761502"/>
                    <a:pt x="2738975" y="756864"/>
                  </a:cubicBezTo>
                  <a:cubicBezTo>
                    <a:pt x="2738975" y="756864"/>
                    <a:pt x="2738975" y="756864"/>
                    <a:pt x="2738975" y="752225"/>
                  </a:cubicBezTo>
                  <a:cubicBezTo>
                    <a:pt x="2738975" y="752225"/>
                    <a:pt x="2738975" y="752225"/>
                    <a:pt x="2738975" y="747586"/>
                  </a:cubicBezTo>
                  <a:cubicBezTo>
                    <a:pt x="2738975" y="742948"/>
                    <a:pt x="2738975" y="738309"/>
                    <a:pt x="2738975" y="733670"/>
                  </a:cubicBezTo>
                  <a:cubicBezTo>
                    <a:pt x="2738975" y="733670"/>
                    <a:pt x="2738975" y="733670"/>
                    <a:pt x="2738975" y="729031"/>
                  </a:cubicBezTo>
                  <a:cubicBezTo>
                    <a:pt x="2738975" y="729031"/>
                    <a:pt x="2738975" y="729031"/>
                    <a:pt x="2734359" y="729031"/>
                  </a:cubicBezTo>
                  <a:cubicBezTo>
                    <a:pt x="2738975" y="719754"/>
                    <a:pt x="2738975" y="715115"/>
                    <a:pt x="2738975" y="710477"/>
                  </a:cubicBezTo>
                  <a:cubicBezTo>
                    <a:pt x="2738975" y="710477"/>
                    <a:pt x="2738975" y="710477"/>
                    <a:pt x="2734359" y="710477"/>
                  </a:cubicBezTo>
                  <a:cubicBezTo>
                    <a:pt x="2734359" y="710477"/>
                    <a:pt x="2734359" y="710477"/>
                    <a:pt x="2734359" y="705838"/>
                  </a:cubicBezTo>
                  <a:cubicBezTo>
                    <a:pt x="2734359" y="705838"/>
                    <a:pt x="2734359" y="705838"/>
                    <a:pt x="2734359" y="701199"/>
                  </a:cubicBezTo>
                  <a:cubicBezTo>
                    <a:pt x="2734359" y="701199"/>
                    <a:pt x="2734359" y="701199"/>
                    <a:pt x="2734359" y="691922"/>
                  </a:cubicBezTo>
                  <a:cubicBezTo>
                    <a:pt x="2734359" y="691922"/>
                    <a:pt x="2734359" y="691922"/>
                    <a:pt x="2734359" y="687283"/>
                  </a:cubicBezTo>
                  <a:cubicBezTo>
                    <a:pt x="2734359" y="682644"/>
                    <a:pt x="2734359" y="682644"/>
                    <a:pt x="2734359" y="678006"/>
                  </a:cubicBezTo>
                  <a:cubicBezTo>
                    <a:pt x="2734359" y="673367"/>
                    <a:pt x="2734359" y="668728"/>
                    <a:pt x="2734359" y="664089"/>
                  </a:cubicBezTo>
                  <a:cubicBezTo>
                    <a:pt x="2734359" y="664089"/>
                    <a:pt x="2734359" y="664089"/>
                    <a:pt x="2734359" y="654812"/>
                  </a:cubicBezTo>
                  <a:cubicBezTo>
                    <a:pt x="2734359" y="654812"/>
                    <a:pt x="2734359" y="654812"/>
                    <a:pt x="2734359" y="650173"/>
                  </a:cubicBezTo>
                  <a:cubicBezTo>
                    <a:pt x="2734359" y="650173"/>
                    <a:pt x="2734359" y="650173"/>
                    <a:pt x="2734359" y="640896"/>
                  </a:cubicBezTo>
                  <a:cubicBezTo>
                    <a:pt x="2734359" y="640896"/>
                    <a:pt x="2734359" y="640896"/>
                    <a:pt x="2738975" y="640896"/>
                  </a:cubicBezTo>
                  <a:cubicBezTo>
                    <a:pt x="2738975" y="640896"/>
                    <a:pt x="2738975" y="636257"/>
                    <a:pt x="2738975" y="636257"/>
                  </a:cubicBezTo>
                  <a:cubicBezTo>
                    <a:pt x="2738975" y="636257"/>
                    <a:pt x="2738975" y="636257"/>
                    <a:pt x="2734359" y="636257"/>
                  </a:cubicBezTo>
                  <a:cubicBezTo>
                    <a:pt x="2734359" y="636257"/>
                    <a:pt x="2734359" y="636257"/>
                    <a:pt x="2734359" y="631619"/>
                  </a:cubicBezTo>
                  <a:cubicBezTo>
                    <a:pt x="2738975" y="631619"/>
                    <a:pt x="2738975" y="631619"/>
                    <a:pt x="2738975" y="631619"/>
                  </a:cubicBezTo>
                  <a:cubicBezTo>
                    <a:pt x="2738975" y="626980"/>
                    <a:pt x="2738975" y="622341"/>
                    <a:pt x="2738975" y="617702"/>
                  </a:cubicBezTo>
                  <a:cubicBezTo>
                    <a:pt x="2738975" y="617702"/>
                    <a:pt x="2738975" y="617702"/>
                    <a:pt x="2738975" y="613064"/>
                  </a:cubicBezTo>
                  <a:cubicBezTo>
                    <a:pt x="2738975" y="613064"/>
                    <a:pt x="2738975" y="613064"/>
                    <a:pt x="2743591" y="613064"/>
                  </a:cubicBezTo>
                  <a:cubicBezTo>
                    <a:pt x="2743591" y="613064"/>
                    <a:pt x="2743591" y="613064"/>
                    <a:pt x="2743591" y="603786"/>
                  </a:cubicBezTo>
                  <a:cubicBezTo>
                    <a:pt x="2743591" y="603786"/>
                    <a:pt x="2743591" y="603786"/>
                    <a:pt x="2738975" y="603786"/>
                  </a:cubicBezTo>
                  <a:cubicBezTo>
                    <a:pt x="2738975" y="603786"/>
                    <a:pt x="2738975" y="603786"/>
                    <a:pt x="2738975" y="599148"/>
                  </a:cubicBezTo>
                  <a:cubicBezTo>
                    <a:pt x="2738975" y="599148"/>
                    <a:pt x="2738975" y="599148"/>
                    <a:pt x="2743591" y="599148"/>
                  </a:cubicBezTo>
                  <a:cubicBezTo>
                    <a:pt x="2743591" y="594509"/>
                    <a:pt x="2743591" y="594509"/>
                    <a:pt x="2743591" y="594509"/>
                  </a:cubicBezTo>
                  <a:cubicBezTo>
                    <a:pt x="2743591" y="594509"/>
                    <a:pt x="2743591" y="594509"/>
                    <a:pt x="2743591" y="589870"/>
                  </a:cubicBezTo>
                  <a:cubicBezTo>
                    <a:pt x="2743591" y="589870"/>
                    <a:pt x="2743591" y="589870"/>
                    <a:pt x="2738975" y="589870"/>
                  </a:cubicBezTo>
                  <a:cubicBezTo>
                    <a:pt x="2738975" y="589870"/>
                    <a:pt x="2738975" y="589870"/>
                    <a:pt x="2738975" y="585231"/>
                  </a:cubicBezTo>
                  <a:cubicBezTo>
                    <a:pt x="2738975" y="585231"/>
                    <a:pt x="2738975" y="585231"/>
                    <a:pt x="2743591" y="585231"/>
                  </a:cubicBezTo>
                  <a:cubicBezTo>
                    <a:pt x="2743591" y="585231"/>
                    <a:pt x="2743591" y="585231"/>
                    <a:pt x="2743591" y="580593"/>
                  </a:cubicBezTo>
                  <a:cubicBezTo>
                    <a:pt x="2743591" y="580593"/>
                    <a:pt x="2743591" y="580593"/>
                    <a:pt x="2743591" y="575954"/>
                  </a:cubicBezTo>
                  <a:cubicBezTo>
                    <a:pt x="2743591" y="575954"/>
                    <a:pt x="2743591" y="575954"/>
                    <a:pt x="2743591" y="571315"/>
                  </a:cubicBezTo>
                  <a:cubicBezTo>
                    <a:pt x="2743591" y="571315"/>
                    <a:pt x="2743591" y="571315"/>
                    <a:pt x="2748207" y="571315"/>
                  </a:cubicBezTo>
                  <a:cubicBezTo>
                    <a:pt x="2748207" y="566677"/>
                    <a:pt x="2748207" y="566677"/>
                    <a:pt x="2748207" y="566677"/>
                  </a:cubicBezTo>
                  <a:cubicBezTo>
                    <a:pt x="2748207" y="566677"/>
                    <a:pt x="2748207" y="566677"/>
                    <a:pt x="2752823" y="566677"/>
                  </a:cubicBezTo>
                  <a:cubicBezTo>
                    <a:pt x="2752823" y="566677"/>
                    <a:pt x="2752823" y="566677"/>
                    <a:pt x="2752823" y="562038"/>
                  </a:cubicBezTo>
                  <a:cubicBezTo>
                    <a:pt x="2752823" y="562038"/>
                    <a:pt x="2752823" y="562038"/>
                    <a:pt x="2752823" y="557399"/>
                  </a:cubicBezTo>
                  <a:cubicBezTo>
                    <a:pt x="2752823" y="557399"/>
                    <a:pt x="2752823" y="557399"/>
                    <a:pt x="2752823" y="552761"/>
                  </a:cubicBezTo>
                  <a:cubicBezTo>
                    <a:pt x="2752823" y="552761"/>
                    <a:pt x="2752823" y="552761"/>
                    <a:pt x="2748207" y="552761"/>
                  </a:cubicBezTo>
                  <a:cubicBezTo>
                    <a:pt x="2748207" y="552761"/>
                    <a:pt x="2748207" y="552761"/>
                    <a:pt x="2748207" y="548122"/>
                  </a:cubicBezTo>
                  <a:cubicBezTo>
                    <a:pt x="2752823" y="548122"/>
                    <a:pt x="2752823" y="548122"/>
                    <a:pt x="2752823" y="548122"/>
                  </a:cubicBezTo>
                  <a:cubicBezTo>
                    <a:pt x="2752823" y="548122"/>
                    <a:pt x="2757439" y="548122"/>
                    <a:pt x="2757439" y="548122"/>
                  </a:cubicBezTo>
                  <a:cubicBezTo>
                    <a:pt x="2757439" y="548122"/>
                    <a:pt x="2757439" y="543483"/>
                    <a:pt x="2757439" y="543483"/>
                  </a:cubicBezTo>
                  <a:cubicBezTo>
                    <a:pt x="2757439" y="543483"/>
                    <a:pt x="2757439" y="543483"/>
                    <a:pt x="2762055" y="543483"/>
                  </a:cubicBezTo>
                  <a:cubicBezTo>
                    <a:pt x="2762055" y="538844"/>
                    <a:pt x="2762055" y="538844"/>
                    <a:pt x="2762055" y="538844"/>
                  </a:cubicBezTo>
                  <a:cubicBezTo>
                    <a:pt x="2762055" y="538844"/>
                    <a:pt x="2762055" y="538844"/>
                    <a:pt x="2762055" y="534206"/>
                  </a:cubicBezTo>
                  <a:cubicBezTo>
                    <a:pt x="2762055" y="534206"/>
                    <a:pt x="2762055" y="534206"/>
                    <a:pt x="2766671" y="534206"/>
                  </a:cubicBezTo>
                  <a:cubicBezTo>
                    <a:pt x="2766671" y="534206"/>
                    <a:pt x="2766671" y="534206"/>
                    <a:pt x="2766671" y="529567"/>
                  </a:cubicBezTo>
                  <a:cubicBezTo>
                    <a:pt x="2766671" y="529567"/>
                    <a:pt x="2766671" y="529567"/>
                    <a:pt x="2771287" y="529567"/>
                  </a:cubicBezTo>
                  <a:cubicBezTo>
                    <a:pt x="2771287" y="529567"/>
                    <a:pt x="2771287" y="524928"/>
                    <a:pt x="2771287" y="524928"/>
                  </a:cubicBezTo>
                  <a:cubicBezTo>
                    <a:pt x="2771287" y="524928"/>
                    <a:pt x="2771287" y="524928"/>
                    <a:pt x="2775903" y="524928"/>
                  </a:cubicBezTo>
                  <a:cubicBezTo>
                    <a:pt x="2775903" y="524928"/>
                    <a:pt x="2775903" y="524928"/>
                    <a:pt x="2775903" y="520290"/>
                  </a:cubicBezTo>
                  <a:cubicBezTo>
                    <a:pt x="2775903" y="515651"/>
                    <a:pt x="2775903" y="515651"/>
                    <a:pt x="2775903" y="515651"/>
                  </a:cubicBezTo>
                  <a:cubicBezTo>
                    <a:pt x="2775903" y="515651"/>
                    <a:pt x="2780519" y="515651"/>
                    <a:pt x="2780519" y="515651"/>
                  </a:cubicBezTo>
                  <a:cubicBezTo>
                    <a:pt x="2780519" y="515651"/>
                    <a:pt x="2780519" y="515651"/>
                    <a:pt x="2780519" y="511012"/>
                  </a:cubicBezTo>
                  <a:cubicBezTo>
                    <a:pt x="2780519" y="511012"/>
                    <a:pt x="2780519" y="511012"/>
                    <a:pt x="2785135" y="511012"/>
                  </a:cubicBezTo>
                  <a:cubicBezTo>
                    <a:pt x="2785135" y="511012"/>
                    <a:pt x="2785135" y="511012"/>
                    <a:pt x="2785135" y="506373"/>
                  </a:cubicBezTo>
                  <a:cubicBezTo>
                    <a:pt x="2785135" y="506373"/>
                    <a:pt x="2785135" y="506373"/>
                    <a:pt x="2789751" y="506373"/>
                  </a:cubicBezTo>
                  <a:cubicBezTo>
                    <a:pt x="2794367" y="506373"/>
                    <a:pt x="2794367" y="506373"/>
                    <a:pt x="2794367" y="506373"/>
                  </a:cubicBezTo>
                  <a:cubicBezTo>
                    <a:pt x="2794367" y="506373"/>
                    <a:pt x="2794367" y="506373"/>
                    <a:pt x="2798983" y="506373"/>
                  </a:cubicBezTo>
                  <a:cubicBezTo>
                    <a:pt x="2798983" y="506373"/>
                    <a:pt x="2798983" y="506373"/>
                    <a:pt x="2803599" y="506373"/>
                  </a:cubicBezTo>
                  <a:cubicBezTo>
                    <a:pt x="2803599" y="506373"/>
                    <a:pt x="2808215" y="506373"/>
                    <a:pt x="2812831" y="506373"/>
                  </a:cubicBezTo>
                  <a:cubicBezTo>
                    <a:pt x="2812831" y="506373"/>
                    <a:pt x="2817446" y="506373"/>
                    <a:pt x="2817446" y="506373"/>
                  </a:cubicBezTo>
                  <a:cubicBezTo>
                    <a:pt x="2817446" y="506373"/>
                    <a:pt x="2817446" y="506373"/>
                    <a:pt x="2817446" y="501735"/>
                  </a:cubicBezTo>
                  <a:cubicBezTo>
                    <a:pt x="2817446" y="501735"/>
                    <a:pt x="2817446" y="501735"/>
                    <a:pt x="2822062" y="501735"/>
                  </a:cubicBezTo>
                  <a:cubicBezTo>
                    <a:pt x="2822062" y="501735"/>
                    <a:pt x="2822062" y="501735"/>
                    <a:pt x="2826678" y="501735"/>
                  </a:cubicBezTo>
                  <a:cubicBezTo>
                    <a:pt x="2826678" y="501735"/>
                    <a:pt x="2826678" y="501735"/>
                    <a:pt x="2826678" y="506373"/>
                  </a:cubicBezTo>
                  <a:cubicBezTo>
                    <a:pt x="2826678" y="506373"/>
                    <a:pt x="2826678" y="506373"/>
                    <a:pt x="2831294" y="506373"/>
                  </a:cubicBezTo>
                  <a:cubicBezTo>
                    <a:pt x="2831294" y="506373"/>
                    <a:pt x="2831294" y="506373"/>
                    <a:pt x="2835910" y="506373"/>
                  </a:cubicBezTo>
                  <a:cubicBezTo>
                    <a:pt x="2835910" y="506373"/>
                    <a:pt x="2835910" y="506373"/>
                    <a:pt x="2835910" y="511012"/>
                  </a:cubicBezTo>
                  <a:cubicBezTo>
                    <a:pt x="2835910" y="511012"/>
                    <a:pt x="2835910" y="511012"/>
                    <a:pt x="2840526" y="511012"/>
                  </a:cubicBezTo>
                  <a:cubicBezTo>
                    <a:pt x="2840526" y="511012"/>
                    <a:pt x="2840526" y="511012"/>
                    <a:pt x="2840526" y="515651"/>
                  </a:cubicBezTo>
                  <a:cubicBezTo>
                    <a:pt x="2840526" y="515651"/>
                    <a:pt x="2840526" y="515651"/>
                    <a:pt x="2845142" y="515651"/>
                  </a:cubicBezTo>
                  <a:cubicBezTo>
                    <a:pt x="2845142" y="515651"/>
                    <a:pt x="2845142" y="515651"/>
                    <a:pt x="2849758" y="515651"/>
                  </a:cubicBezTo>
                  <a:cubicBezTo>
                    <a:pt x="2849758" y="515651"/>
                    <a:pt x="2849758" y="515651"/>
                    <a:pt x="2849758" y="520290"/>
                  </a:cubicBezTo>
                  <a:cubicBezTo>
                    <a:pt x="2849758" y="520290"/>
                    <a:pt x="2849758" y="520290"/>
                    <a:pt x="2849758" y="524928"/>
                  </a:cubicBezTo>
                  <a:cubicBezTo>
                    <a:pt x="2849758" y="524928"/>
                    <a:pt x="2849758" y="524928"/>
                    <a:pt x="2854374" y="524928"/>
                  </a:cubicBezTo>
                  <a:cubicBezTo>
                    <a:pt x="2854374" y="524928"/>
                    <a:pt x="2854374" y="524928"/>
                    <a:pt x="2854374" y="529567"/>
                  </a:cubicBezTo>
                  <a:cubicBezTo>
                    <a:pt x="2854374" y="529567"/>
                    <a:pt x="2854374" y="529567"/>
                    <a:pt x="2858990" y="529567"/>
                  </a:cubicBezTo>
                  <a:cubicBezTo>
                    <a:pt x="2858990" y="529567"/>
                    <a:pt x="2858990" y="529567"/>
                    <a:pt x="2858990" y="524928"/>
                  </a:cubicBezTo>
                  <a:cubicBezTo>
                    <a:pt x="2858990" y="524928"/>
                    <a:pt x="2858990" y="524928"/>
                    <a:pt x="2858990" y="520290"/>
                  </a:cubicBezTo>
                  <a:cubicBezTo>
                    <a:pt x="2858990" y="520290"/>
                    <a:pt x="2858990" y="520290"/>
                    <a:pt x="2863606" y="520290"/>
                  </a:cubicBezTo>
                  <a:cubicBezTo>
                    <a:pt x="2863606" y="520290"/>
                    <a:pt x="2863606" y="520290"/>
                    <a:pt x="2863606" y="515651"/>
                  </a:cubicBezTo>
                  <a:cubicBezTo>
                    <a:pt x="2863606" y="515651"/>
                    <a:pt x="2863606" y="515651"/>
                    <a:pt x="2868222" y="515651"/>
                  </a:cubicBezTo>
                  <a:cubicBezTo>
                    <a:pt x="2868222" y="515651"/>
                    <a:pt x="2868222" y="515651"/>
                    <a:pt x="2868222" y="511012"/>
                  </a:cubicBezTo>
                  <a:cubicBezTo>
                    <a:pt x="2868222" y="511012"/>
                    <a:pt x="2868222" y="511012"/>
                    <a:pt x="2868222" y="506373"/>
                  </a:cubicBezTo>
                  <a:cubicBezTo>
                    <a:pt x="2872838" y="506373"/>
                    <a:pt x="2872838" y="506373"/>
                    <a:pt x="2872838" y="506373"/>
                  </a:cubicBezTo>
                  <a:cubicBezTo>
                    <a:pt x="2872838" y="506373"/>
                    <a:pt x="2872838" y="506373"/>
                    <a:pt x="2872838" y="501735"/>
                  </a:cubicBezTo>
                  <a:cubicBezTo>
                    <a:pt x="2872838" y="501735"/>
                    <a:pt x="2872838" y="501735"/>
                    <a:pt x="2872838" y="497096"/>
                  </a:cubicBezTo>
                  <a:cubicBezTo>
                    <a:pt x="2872838" y="497096"/>
                    <a:pt x="2872838" y="497096"/>
                    <a:pt x="2877454" y="497096"/>
                  </a:cubicBezTo>
                  <a:cubicBezTo>
                    <a:pt x="2877454" y="497096"/>
                    <a:pt x="2877454" y="497096"/>
                    <a:pt x="2877454" y="492457"/>
                  </a:cubicBezTo>
                  <a:cubicBezTo>
                    <a:pt x="2877454" y="492457"/>
                    <a:pt x="2877454" y="492457"/>
                    <a:pt x="2877454" y="487819"/>
                  </a:cubicBezTo>
                  <a:cubicBezTo>
                    <a:pt x="2877454" y="487819"/>
                    <a:pt x="2877454" y="487819"/>
                    <a:pt x="2877454" y="483180"/>
                  </a:cubicBezTo>
                  <a:cubicBezTo>
                    <a:pt x="2882070" y="483180"/>
                    <a:pt x="2882070" y="483180"/>
                    <a:pt x="2882070" y="483180"/>
                  </a:cubicBezTo>
                  <a:cubicBezTo>
                    <a:pt x="2882070" y="483180"/>
                    <a:pt x="2882070" y="483180"/>
                    <a:pt x="2882070" y="478541"/>
                  </a:cubicBezTo>
                  <a:cubicBezTo>
                    <a:pt x="2882070" y="478541"/>
                    <a:pt x="2882070" y="478541"/>
                    <a:pt x="2882070" y="473903"/>
                  </a:cubicBezTo>
                  <a:cubicBezTo>
                    <a:pt x="2886686" y="473903"/>
                    <a:pt x="2886686" y="473903"/>
                    <a:pt x="2886686" y="473903"/>
                  </a:cubicBezTo>
                  <a:cubicBezTo>
                    <a:pt x="2886686" y="473903"/>
                    <a:pt x="2886686" y="473903"/>
                    <a:pt x="2886686" y="469264"/>
                  </a:cubicBezTo>
                  <a:cubicBezTo>
                    <a:pt x="2886686" y="469264"/>
                    <a:pt x="2886686" y="469264"/>
                    <a:pt x="2891302" y="469264"/>
                  </a:cubicBezTo>
                  <a:cubicBezTo>
                    <a:pt x="2891302" y="469264"/>
                    <a:pt x="2891302" y="469264"/>
                    <a:pt x="2891302" y="464625"/>
                  </a:cubicBezTo>
                  <a:cubicBezTo>
                    <a:pt x="2891302" y="464625"/>
                    <a:pt x="2891302" y="464625"/>
                    <a:pt x="2891302" y="459986"/>
                  </a:cubicBezTo>
                  <a:cubicBezTo>
                    <a:pt x="2891302" y="459986"/>
                    <a:pt x="2891302" y="459986"/>
                    <a:pt x="2895918" y="459986"/>
                  </a:cubicBezTo>
                  <a:cubicBezTo>
                    <a:pt x="2895918" y="459986"/>
                    <a:pt x="2895918" y="455348"/>
                    <a:pt x="2895918" y="455348"/>
                  </a:cubicBezTo>
                  <a:cubicBezTo>
                    <a:pt x="2895918" y="455348"/>
                    <a:pt x="2895918" y="455348"/>
                    <a:pt x="2895918" y="450709"/>
                  </a:cubicBezTo>
                  <a:cubicBezTo>
                    <a:pt x="2895918" y="450709"/>
                    <a:pt x="2895918" y="450709"/>
                    <a:pt x="2900534" y="450709"/>
                  </a:cubicBezTo>
                  <a:cubicBezTo>
                    <a:pt x="2900534" y="446070"/>
                    <a:pt x="2900534" y="446070"/>
                    <a:pt x="2900534" y="446070"/>
                  </a:cubicBezTo>
                  <a:cubicBezTo>
                    <a:pt x="2905150" y="446070"/>
                    <a:pt x="2905150" y="446070"/>
                    <a:pt x="2905150" y="446070"/>
                  </a:cubicBezTo>
                  <a:cubicBezTo>
                    <a:pt x="2905150" y="446070"/>
                    <a:pt x="2905150" y="446070"/>
                    <a:pt x="2905150" y="441432"/>
                  </a:cubicBezTo>
                  <a:cubicBezTo>
                    <a:pt x="2905150" y="441432"/>
                    <a:pt x="2905150" y="441432"/>
                    <a:pt x="2905150" y="436793"/>
                  </a:cubicBezTo>
                  <a:cubicBezTo>
                    <a:pt x="2909766" y="436793"/>
                    <a:pt x="2909766" y="436793"/>
                    <a:pt x="2909766" y="436793"/>
                  </a:cubicBezTo>
                  <a:cubicBezTo>
                    <a:pt x="2909766" y="436793"/>
                    <a:pt x="2909766" y="436793"/>
                    <a:pt x="2909766" y="432154"/>
                  </a:cubicBezTo>
                  <a:cubicBezTo>
                    <a:pt x="2909766" y="432154"/>
                    <a:pt x="2909766" y="432154"/>
                    <a:pt x="2914382" y="432154"/>
                  </a:cubicBezTo>
                  <a:cubicBezTo>
                    <a:pt x="2914382" y="432154"/>
                    <a:pt x="2914382" y="432154"/>
                    <a:pt x="2914382" y="427515"/>
                  </a:cubicBezTo>
                  <a:cubicBezTo>
                    <a:pt x="2914382" y="427515"/>
                    <a:pt x="2914382" y="427515"/>
                    <a:pt x="2918998" y="427515"/>
                  </a:cubicBezTo>
                  <a:cubicBezTo>
                    <a:pt x="2918998" y="427515"/>
                    <a:pt x="2918998" y="427515"/>
                    <a:pt x="2918998" y="422877"/>
                  </a:cubicBezTo>
                  <a:cubicBezTo>
                    <a:pt x="2918998" y="422877"/>
                    <a:pt x="2918998" y="422877"/>
                    <a:pt x="2923614" y="422877"/>
                  </a:cubicBezTo>
                  <a:cubicBezTo>
                    <a:pt x="2923614" y="422877"/>
                    <a:pt x="2923614" y="418238"/>
                    <a:pt x="2923614" y="418238"/>
                  </a:cubicBezTo>
                  <a:cubicBezTo>
                    <a:pt x="2923614" y="418238"/>
                    <a:pt x="2923614" y="418238"/>
                    <a:pt x="2928230" y="418238"/>
                  </a:cubicBezTo>
                  <a:cubicBezTo>
                    <a:pt x="2928230" y="418238"/>
                    <a:pt x="2928230" y="418238"/>
                    <a:pt x="2928230" y="413599"/>
                  </a:cubicBezTo>
                  <a:cubicBezTo>
                    <a:pt x="2932846" y="413599"/>
                    <a:pt x="2932846" y="413599"/>
                    <a:pt x="2932846" y="413599"/>
                  </a:cubicBezTo>
                  <a:cubicBezTo>
                    <a:pt x="2932846" y="413599"/>
                    <a:pt x="2932846" y="413599"/>
                    <a:pt x="2932846" y="408961"/>
                  </a:cubicBezTo>
                  <a:cubicBezTo>
                    <a:pt x="2932846" y="408961"/>
                    <a:pt x="2932846" y="408961"/>
                    <a:pt x="2937462" y="408961"/>
                  </a:cubicBezTo>
                  <a:cubicBezTo>
                    <a:pt x="2937462" y="408961"/>
                    <a:pt x="2937462" y="408961"/>
                    <a:pt x="2937462" y="404322"/>
                  </a:cubicBezTo>
                  <a:cubicBezTo>
                    <a:pt x="2937462" y="404322"/>
                    <a:pt x="2937462" y="404322"/>
                    <a:pt x="2942078" y="404322"/>
                  </a:cubicBezTo>
                  <a:cubicBezTo>
                    <a:pt x="2942078" y="404322"/>
                    <a:pt x="2942078" y="404322"/>
                    <a:pt x="2942078" y="399683"/>
                  </a:cubicBezTo>
                  <a:cubicBezTo>
                    <a:pt x="2942078" y="399683"/>
                    <a:pt x="2942078" y="399683"/>
                    <a:pt x="2946693" y="399683"/>
                  </a:cubicBezTo>
                  <a:cubicBezTo>
                    <a:pt x="2946693" y="399683"/>
                    <a:pt x="2946693" y="399683"/>
                    <a:pt x="2946693" y="395045"/>
                  </a:cubicBezTo>
                  <a:cubicBezTo>
                    <a:pt x="2946693" y="395045"/>
                    <a:pt x="2946693" y="395045"/>
                    <a:pt x="2951309" y="395045"/>
                  </a:cubicBezTo>
                  <a:cubicBezTo>
                    <a:pt x="2951309" y="395045"/>
                    <a:pt x="2951309" y="395045"/>
                    <a:pt x="2951309" y="390406"/>
                  </a:cubicBezTo>
                  <a:cubicBezTo>
                    <a:pt x="2955925" y="390406"/>
                    <a:pt x="2955925" y="390406"/>
                    <a:pt x="2955925" y="390406"/>
                  </a:cubicBezTo>
                  <a:cubicBezTo>
                    <a:pt x="2955925" y="390406"/>
                    <a:pt x="2955925" y="390406"/>
                    <a:pt x="2955925" y="385767"/>
                  </a:cubicBezTo>
                  <a:cubicBezTo>
                    <a:pt x="2955925" y="385767"/>
                    <a:pt x="2955925" y="385767"/>
                    <a:pt x="2960541" y="385767"/>
                  </a:cubicBezTo>
                  <a:cubicBezTo>
                    <a:pt x="2960541" y="385767"/>
                    <a:pt x="2960541" y="385767"/>
                    <a:pt x="2960541" y="381128"/>
                  </a:cubicBezTo>
                  <a:cubicBezTo>
                    <a:pt x="2960541" y="381128"/>
                    <a:pt x="2960541" y="381128"/>
                    <a:pt x="2965157" y="381128"/>
                  </a:cubicBezTo>
                  <a:cubicBezTo>
                    <a:pt x="2965157" y="381128"/>
                    <a:pt x="2965157" y="381128"/>
                    <a:pt x="2969773" y="381128"/>
                  </a:cubicBezTo>
                  <a:cubicBezTo>
                    <a:pt x="2969773" y="381128"/>
                    <a:pt x="2969773" y="381128"/>
                    <a:pt x="2969773" y="376490"/>
                  </a:cubicBezTo>
                  <a:cubicBezTo>
                    <a:pt x="2969773" y="376490"/>
                    <a:pt x="2969773" y="376490"/>
                    <a:pt x="2974389" y="376490"/>
                  </a:cubicBezTo>
                  <a:cubicBezTo>
                    <a:pt x="2974389" y="371851"/>
                    <a:pt x="2974389" y="371851"/>
                    <a:pt x="2974389" y="371851"/>
                  </a:cubicBezTo>
                  <a:cubicBezTo>
                    <a:pt x="2974389" y="371851"/>
                    <a:pt x="2974389" y="371851"/>
                    <a:pt x="2979005" y="371851"/>
                  </a:cubicBezTo>
                  <a:cubicBezTo>
                    <a:pt x="2979005" y="371851"/>
                    <a:pt x="2979005" y="371851"/>
                    <a:pt x="2983621" y="371851"/>
                  </a:cubicBezTo>
                  <a:cubicBezTo>
                    <a:pt x="2983621" y="371851"/>
                    <a:pt x="2983621" y="371851"/>
                    <a:pt x="2983621" y="367212"/>
                  </a:cubicBezTo>
                  <a:cubicBezTo>
                    <a:pt x="2983621" y="367212"/>
                    <a:pt x="2983621" y="367212"/>
                    <a:pt x="2988237" y="367212"/>
                  </a:cubicBezTo>
                  <a:cubicBezTo>
                    <a:pt x="2988237" y="362574"/>
                    <a:pt x="2988237" y="362574"/>
                    <a:pt x="2988237" y="362574"/>
                  </a:cubicBezTo>
                  <a:cubicBezTo>
                    <a:pt x="2988237" y="362574"/>
                    <a:pt x="2988237" y="362574"/>
                    <a:pt x="2992853" y="362574"/>
                  </a:cubicBezTo>
                  <a:cubicBezTo>
                    <a:pt x="2992853" y="362574"/>
                    <a:pt x="2992853" y="362574"/>
                    <a:pt x="2997469" y="362574"/>
                  </a:cubicBezTo>
                  <a:cubicBezTo>
                    <a:pt x="2997469" y="357935"/>
                    <a:pt x="2997469" y="357935"/>
                    <a:pt x="2997469" y="357935"/>
                  </a:cubicBezTo>
                  <a:cubicBezTo>
                    <a:pt x="2997469" y="357935"/>
                    <a:pt x="2997469" y="357935"/>
                    <a:pt x="3002085" y="357935"/>
                  </a:cubicBezTo>
                  <a:cubicBezTo>
                    <a:pt x="3002085" y="353296"/>
                    <a:pt x="3002085" y="353296"/>
                    <a:pt x="3002085" y="353296"/>
                  </a:cubicBezTo>
                  <a:cubicBezTo>
                    <a:pt x="3002085" y="353296"/>
                    <a:pt x="3002085" y="353296"/>
                    <a:pt x="3006701" y="353296"/>
                  </a:cubicBezTo>
                  <a:cubicBezTo>
                    <a:pt x="3006701" y="353296"/>
                    <a:pt x="3006701" y="353296"/>
                    <a:pt x="3011317" y="353296"/>
                  </a:cubicBezTo>
                  <a:cubicBezTo>
                    <a:pt x="3011317" y="353296"/>
                    <a:pt x="3011317" y="353296"/>
                    <a:pt x="3011317" y="348657"/>
                  </a:cubicBezTo>
                  <a:cubicBezTo>
                    <a:pt x="3011317" y="348657"/>
                    <a:pt x="3011317" y="348657"/>
                    <a:pt x="3015933" y="348657"/>
                  </a:cubicBezTo>
                  <a:cubicBezTo>
                    <a:pt x="3015933" y="348657"/>
                    <a:pt x="3015933" y="348657"/>
                    <a:pt x="3015933" y="344019"/>
                  </a:cubicBezTo>
                  <a:cubicBezTo>
                    <a:pt x="3015933" y="344019"/>
                    <a:pt x="3015933" y="344019"/>
                    <a:pt x="3020549" y="344019"/>
                  </a:cubicBezTo>
                  <a:cubicBezTo>
                    <a:pt x="3020549" y="344019"/>
                    <a:pt x="3020549" y="344019"/>
                    <a:pt x="3025165" y="344019"/>
                  </a:cubicBezTo>
                  <a:cubicBezTo>
                    <a:pt x="3025165" y="344019"/>
                    <a:pt x="3025165" y="344019"/>
                    <a:pt x="3025165" y="339380"/>
                  </a:cubicBezTo>
                  <a:cubicBezTo>
                    <a:pt x="3025165" y="339380"/>
                    <a:pt x="3025165" y="339380"/>
                    <a:pt x="3029781" y="339380"/>
                  </a:cubicBezTo>
                  <a:cubicBezTo>
                    <a:pt x="3029781" y="339380"/>
                    <a:pt x="3034397" y="339380"/>
                    <a:pt x="3034397" y="339380"/>
                  </a:cubicBezTo>
                  <a:cubicBezTo>
                    <a:pt x="3034397" y="339380"/>
                    <a:pt x="3034397" y="339380"/>
                    <a:pt x="3034397" y="334741"/>
                  </a:cubicBezTo>
                  <a:cubicBezTo>
                    <a:pt x="3034397" y="334741"/>
                    <a:pt x="3034397" y="334741"/>
                    <a:pt x="3039013" y="334741"/>
                  </a:cubicBezTo>
                  <a:cubicBezTo>
                    <a:pt x="3039013" y="334741"/>
                    <a:pt x="3039013" y="334741"/>
                    <a:pt x="3043629" y="334741"/>
                  </a:cubicBezTo>
                  <a:cubicBezTo>
                    <a:pt x="3043629" y="334741"/>
                    <a:pt x="3043629" y="334741"/>
                    <a:pt x="3043629" y="330103"/>
                  </a:cubicBezTo>
                  <a:cubicBezTo>
                    <a:pt x="3043629" y="330103"/>
                    <a:pt x="3043629" y="330103"/>
                    <a:pt x="3048245" y="330103"/>
                  </a:cubicBezTo>
                  <a:cubicBezTo>
                    <a:pt x="3048245" y="330103"/>
                    <a:pt x="3048245" y="330103"/>
                    <a:pt x="3052861" y="330103"/>
                  </a:cubicBezTo>
                  <a:cubicBezTo>
                    <a:pt x="3052861" y="330103"/>
                    <a:pt x="3052861" y="330103"/>
                    <a:pt x="3052861" y="325464"/>
                  </a:cubicBezTo>
                  <a:cubicBezTo>
                    <a:pt x="3052861" y="325464"/>
                    <a:pt x="3052861" y="325464"/>
                    <a:pt x="3057477" y="325464"/>
                  </a:cubicBezTo>
                  <a:cubicBezTo>
                    <a:pt x="3057477" y="325464"/>
                    <a:pt x="3057477" y="325464"/>
                    <a:pt x="3062093" y="325464"/>
                  </a:cubicBezTo>
                  <a:cubicBezTo>
                    <a:pt x="3062093" y="325464"/>
                    <a:pt x="3062093" y="325464"/>
                    <a:pt x="3062093" y="320825"/>
                  </a:cubicBezTo>
                  <a:cubicBezTo>
                    <a:pt x="3062093" y="320825"/>
                    <a:pt x="3062093" y="320825"/>
                    <a:pt x="3066709" y="320825"/>
                  </a:cubicBezTo>
                  <a:cubicBezTo>
                    <a:pt x="3066709" y="320825"/>
                    <a:pt x="3066709" y="320825"/>
                    <a:pt x="3071324" y="320825"/>
                  </a:cubicBezTo>
                  <a:cubicBezTo>
                    <a:pt x="3071324" y="320825"/>
                    <a:pt x="3071324" y="320825"/>
                    <a:pt x="3071324" y="316186"/>
                  </a:cubicBezTo>
                  <a:cubicBezTo>
                    <a:pt x="3075940" y="316186"/>
                    <a:pt x="3075940" y="316186"/>
                    <a:pt x="3075940" y="316186"/>
                  </a:cubicBezTo>
                  <a:cubicBezTo>
                    <a:pt x="3075940" y="316186"/>
                    <a:pt x="3075940" y="316186"/>
                    <a:pt x="3075940" y="311548"/>
                  </a:cubicBezTo>
                  <a:cubicBezTo>
                    <a:pt x="3075940" y="311548"/>
                    <a:pt x="3075940" y="311548"/>
                    <a:pt x="3080556" y="311548"/>
                  </a:cubicBezTo>
                  <a:cubicBezTo>
                    <a:pt x="3080556" y="311548"/>
                    <a:pt x="3085172" y="311548"/>
                    <a:pt x="3085172" y="311548"/>
                  </a:cubicBezTo>
                  <a:cubicBezTo>
                    <a:pt x="3085172" y="311548"/>
                    <a:pt x="3085172" y="311548"/>
                    <a:pt x="3089788" y="311548"/>
                  </a:cubicBezTo>
                  <a:cubicBezTo>
                    <a:pt x="3089788" y="311548"/>
                    <a:pt x="3089788" y="311548"/>
                    <a:pt x="3089788" y="306909"/>
                  </a:cubicBezTo>
                  <a:cubicBezTo>
                    <a:pt x="3089788" y="306909"/>
                    <a:pt x="3089788" y="306909"/>
                    <a:pt x="3094404" y="306909"/>
                  </a:cubicBezTo>
                  <a:cubicBezTo>
                    <a:pt x="3094404" y="306909"/>
                    <a:pt x="3094404" y="306909"/>
                    <a:pt x="3099020" y="306909"/>
                  </a:cubicBezTo>
                  <a:cubicBezTo>
                    <a:pt x="3099020" y="306909"/>
                    <a:pt x="3099020" y="306909"/>
                    <a:pt x="3099020" y="302270"/>
                  </a:cubicBezTo>
                  <a:cubicBezTo>
                    <a:pt x="3099020" y="302270"/>
                    <a:pt x="3099020" y="302270"/>
                    <a:pt x="3103636" y="302270"/>
                  </a:cubicBezTo>
                  <a:cubicBezTo>
                    <a:pt x="3103636" y="302270"/>
                    <a:pt x="3103636" y="302270"/>
                    <a:pt x="3108252" y="302270"/>
                  </a:cubicBezTo>
                  <a:cubicBezTo>
                    <a:pt x="3108252" y="302270"/>
                    <a:pt x="3108252" y="302270"/>
                    <a:pt x="3108252" y="297632"/>
                  </a:cubicBezTo>
                  <a:cubicBezTo>
                    <a:pt x="3108252" y="297632"/>
                    <a:pt x="3112868" y="297632"/>
                    <a:pt x="3112868" y="297632"/>
                  </a:cubicBezTo>
                  <a:cubicBezTo>
                    <a:pt x="3112868" y="297632"/>
                    <a:pt x="3112868" y="297632"/>
                    <a:pt x="3117484" y="297632"/>
                  </a:cubicBezTo>
                  <a:cubicBezTo>
                    <a:pt x="3117484" y="297632"/>
                    <a:pt x="3117484" y="297632"/>
                    <a:pt x="3122100" y="297632"/>
                  </a:cubicBezTo>
                  <a:cubicBezTo>
                    <a:pt x="3122100" y="297632"/>
                    <a:pt x="3122100" y="297632"/>
                    <a:pt x="3126716" y="297632"/>
                  </a:cubicBezTo>
                  <a:cubicBezTo>
                    <a:pt x="3126716" y="297632"/>
                    <a:pt x="3126716" y="292993"/>
                    <a:pt x="3126716" y="292993"/>
                  </a:cubicBezTo>
                  <a:cubicBezTo>
                    <a:pt x="3126716" y="292993"/>
                    <a:pt x="3126716" y="292993"/>
                    <a:pt x="3131332" y="292993"/>
                  </a:cubicBezTo>
                  <a:cubicBezTo>
                    <a:pt x="3131332" y="292993"/>
                    <a:pt x="3131332" y="292993"/>
                    <a:pt x="3135948" y="292993"/>
                  </a:cubicBezTo>
                  <a:cubicBezTo>
                    <a:pt x="3135948" y="292993"/>
                    <a:pt x="3135948" y="292993"/>
                    <a:pt x="3135948" y="288354"/>
                  </a:cubicBezTo>
                  <a:cubicBezTo>
                    <a:pt x="3135948" y="288354"/>
                    <a:pt x="3140564" y="288354"/>
                    <a:pt x="3140564" y="292993"/>
                  </a:cubicBezTo>
                  <a:cubicBezTo>
                    <a:pt x="3140564" y="292993"/>
                    <a:pt x="3140564" y="292993"/>
                    <a:pt x="3149796" y="292993"/>
                  </a:cubicBezTo>
                  <a:cubicBezTo>
                    <a:pt x="3149796" y="292993"/>
                    <a:pt x="3149796" y="292993"/>
                    <a:pt x="3154412" y="292993"/>
                  </a:cubicBezTo>
                  <a:cubicBezTo>
                    <a:pt x="3154412" y="292993"/>
                    <a:pt x="3154412" y="292993"/>
                    <a:pt x="3154412" y="288354"/>
                  </a:cubicBezTo>
                  <a:cubicBezTo>
                    <a:pt x="3154412" y="288354"/>
                    <a:pt x="3154412" y="288354"/>
                    <a:pt x="3159028" y="288354"/>
                  </a:cubicBezTo>
                  <a:cubicBezTo>
                    <a:pt x="3159028" y="288354"/>
                    <a:pt x="3159028" y="288354"/>
                    <a:pt x="3163644" y="288354"/>
                  </a:cubicBezTo>
                  <a:cubicBezTo>
                    <a:pt x="3163644" y="288354"/>
                    <a:pt x="3163644" y="288354"/>
                    <a:pt x="3168260" y="288354"/>
                  </a:cubicBezTo>
                  <a:cubicBezTo>
                    <a:pt x="3168260" y="288354"/>
                    <a:pt x="3168260" y="288354"/>
                    <a:pt x="3168260" y="283716"/>
                  </a:cubicBezTo>
                  <a:cubicBezTo>
                    <a:pt x="3168260" y="283716"/>
                    <a:pt x="3168260" y="283716"/>
                    <a:pt x="3172876" y="283716"/>
                  </a:cubicBezTo>
                  <a:cubicBezTo>
                    <a:pt x="3172876" y="283716"/>
                    <a:pt x="3172876" y="283716"/>
                    <a:pt x="3172876" y="288354"/>
                  </a:cubicBezTo>
                  <a:cubicBezTo>
                    <a:pt x="3172876" y="288354"/>
                    <a:pt x="3172876" y="288354"/>
                    <a:pt x="3177492" y="288354"/>
                  </a:cubicBezTo>
                  <a:cubicBezTo>
                    <a:pt x="3177492" y="288354"/>
                    <a:pt x="3177492" y="288354"/>
                    <a:pt x="3177492" y="283716"/>
                  </a:cubicBezTo>
                  <a:cubicBezTo>
                    <a:pt x="3177492" y="283716"/>
                    <a:pt x="3177492" y="283716"/>
                    <a:pt x="3182108" y="283716"/>
                  </a:cubicBezTo>
                  <a:cubicBezTo>
                    <a:pt x="3186724" y="283716"/>
                    <a:pt x="3186724" y="283716"/>
                    <a:pt x="3186724" y="283716"/>
                  </a:cubicBezTo>
                  <a:cubicBezTo>
                    <a:pt x="3186724" y="283716"/>
                    <a:pt x="3186724" y="283716"/>
                    <a:pt x="3186724" y="288354"/>
                  </a:cubicBezTo>
                  <a:cubicBezTo>
                    <a:pt x="3186724" y="288354"/>
                    <a:pt x="3186724" y="288354"/>
                    <a:pt x="3195955" y="288354"/>
                  </a:cubicBezTo>
                  <a:cubicBezTo>
                    <a:pt x="3195955" y="288354"/>
                    <a:pt x="3195955" y="288354"/>
                    <a:pt x="3195955" y="292993"/>
                  </a:cubicBezTo>
                  <a:cubicBezTo>
                    <a:pt x="3195955" y="292993"/>
                    <a:pt x="3195955" y="292993"/>
                    <a:pt x="3200571" y="292993"/>
                  </a:cubicBezTo>
                  <a:cubicBezTo>
                    <a:pt x="3200571" y="292993"/>
                    <a:pt x="3200571" y="292993"/>
                    <a:pt x="3205187" y="292993"/>
                  </a:cubicBezTo>
                  <a:cubicBezTo>
                    <a:pt x="3200571" y="292993"/>
                    <a:pt x="3200571" y="297632"/>
                    <a:pt x="3200571" y="297632"/>
                  </a:cubicBezTo>
                  <a:cubicBezTo>
                    <a:pt x="3200571" y="297632"/>
                    <a:pt x="3200571" y="297632"/>
                    <a:pt x="3205187" y="297632"/>
                  </a:cubicBezTo>
                  <a:cubicBezTo>
                    <a:pt x="3205187" y="297632"/>
                    <a:pt x="3205187" y="297632"/>
                    <a:pt x="3209803" y="297632"/>
                  </a:cubicBezTo>
                  <a:cubicBezTo>
                    <a:pt x="3209803" y="302270"/>
                    <a:pt x="3209803" y="302270"/>
                    <a:pt x="3209803" y="302270"/>
                  </a:cubicBezTo>
                  <a:cubicBezTo>
                    <a:pt x="3209803" y="302270"/>
                    <a:pt x="3209803" y="302270"/>
                    <a:pt x="3214419" y="302270"/>
                  </a:cubicBezTo>
                  <a:cubicBezTo>
                    <a:pt x="3214419" y="302270"/>
                    <a:pt x="3214419" y="302270"/>
                    <a:pt x="3214419" y="306909"/>
                  </a:cubicBezTo>
                  <a:cubicBezTo>
                    <a:pt x="3214419" y="306909"/>
                    <a:pt x="3214419" y="306909"/>
                    <a:pt x="3219035" y="306909"/>
                  </a:cubicBezTo>
                  <a:cubicBezTo>
                    <a:pt x="3219035" y="306909"/>
                    <a:pt x="3219035" y="306909"/>
                    <a:pt x="3219035" y="311548"/>
                  </a:cubicBezTo>
                  <a:cubicBezTo>
                    <a:pt x="3219035" y="316186"/>
                    <a:pt x="3219035" y="316186"/>
                    <a:pt x="3219035" y="320825"/>
                  </a:cubicBezTo>
                  <a:cubicBezTo>
                    <a:pt x="3219035" y="320825"/>
                    <a:pt x="3219035" y="320825"/>
                    <a:pt x="3219035" y="325464"/>
                  </a:cubicBezTo>
                  <a:cubicBezTo>
                    <a:pt x="3219035" y="325464"/>
                    <a:pt x="3219035" y="325464"/>
                    <a:pt x="3219035" y="330103"/>
                  </a:cubicBezTo>
                  <a:cubicBezTo>
                    <a:pt x="3219035" y="330103"/>
                    <a:pt x="3219035" y="330103"/>
                    <a:pt x="3214419" y="330103"/>
                  </a:cubicBezTo>
                  <a:cubicBezTo>
                    <a:pt x="3214419" y="330103"/>
                    <a:pt x="3214419" y="330103"/>
                    <a:pt x="3214419" y="334741"/>
                  </a:cubicBezTo>
                  <a:cubicBezTo>
                    <a:pt x="3214419" y="334741"/>
                    <a:pt x="3214419" y="334741"/>
                    <a:pt x="3209803" y="334741"/>
                  </a:cubicBezTo>
                  <a:cubicBezTo>
                    <a:pt x="3209803" y="334741"/>
                    <a:pt x="3209803" y="334741"/>
                    <a:pt x="3209803" y="339380"/>
                  </a:cubicBezTo>
                  <a:cubicBezTo>
                    <a:pt x="3205187" y="339380"/>
                    <a:pt x="3205187" y="339380"/>
                    <a:pt x="3205187" y="339380"/>
                  </a:cubicBezTo>
                  <a:cubicBezTo>
                    <a:pt x="3205187" y="339380"/>
                    <a:pt x="3205187" y="339380"/>
                    <a:pt x="3200571" y="339380"/>
                  </a:cubicBezTo>
                  <a:cubicBezTo>
                    <a:pt x="3200571" y="344019"/>
                    <a:pt x="3200571" y="344019"/>
                    <a:pt x="3200571" y="344019"/>
                  </a:cubicBezTo>
                  <a:cubicBezTo>
                    <a:pt x="3200571" y="344019"/>
                    <a:pt x="3200571" y="344019"/>
                    <a:pt x="3200571" y="348657"/>
                  </a:cubicBezTo>
                  <a:cubicBezTo>
                    <a:pt x="3200571" y="348657"/>
                    <a:pt x="3200571" y="348657"/>
                    <a:pt x="3195955" y="348657"/>
                  </a:cubicBezTo>
                  <a:cubicBezTo>
                    <a:pt x="3195955" y="348657"/>
                    <a:pt x="3195955" y="348657"/>
                    <a:pt x="3195955" y="353296"/>
                  </a:cubicBezTo>
                  <a:cubicBezTo>
                    <a:pt x="3195955" y="353296"/>
                    <a:pt x="3195955" y="353296"/>
                    <a:pt x="3191340" y="353296"/>
                  </a:cubicBezTo>
                  <a:cubicBezTo>
                    <a:pt x="3191340" y="353296"/>
                    <a:pt x="3191340" y="353296"/>
                    <a:pt x="3191340" y="357935"/>
                  </a:cubicBezTo>
                  <a:cubicBezTo>
                    <a:pt x="3191340" y="357935"/>
                    <a:pt x="3191340" y="357935"/>
                    <a:pt x="3191340" y="367212"/>
                  </a:cubicBezTo>
                  <a:cubicBezTo>
                    <a:pt x="3191340" y="367212"/>
                    <a:pt x="3191340" y="367212"/>
                    <a:pt x="3191340" y="371851"/>
                  </a:cubicBezTo>
                  <a:cubicBezTo>
                    <a:pt x="3186724" y="371851"/>
                    <a:pt x="3186724" y="371851"/>
                    <a:pt x="3186724" y="371851"/>
                  </a:cubicBezTo>
                  <a:cubicBezTo>
                    <a:pt x="3186724" y="371851"/>
                    <a:pt x="3186724" y="371851"/>
                    <a:pt x="3186724" y="376490"/>
                  </a:cubicBezTo>
                  <a:cubicBezTo>
                    <a:pt x="3186724" y="381128"/>
                    <a:pt x="3186724" y="381128"/>
                    <a:pt x="3186724" y="381128"/>
                  </a:cubicBezTo>
                  <a:cubicBezTo>
                    <a:pt x="3186724" y="381128"/>
                    <a:pt x="3186724" y="385767"/>
                    <a:pt x="3186724" y="385767"/>
                  </a:cubicBezTo>
                  <a:cubicBezTo>
                    <a:pt x="3186724" y="385767"/>
                    <a:pt x="3186724" y="385767"/>
                    <a:pt x="3186724" y="390406"/>
                  </a:cubicBezTo>
                  <a:cubicBezTo>
                    <a:pt x="3186724" y="390406"/>
                    <a:pt x="3186724" y="390406"/>
                    <a:pt x="3186724" y="395045"/>
                  </a:cubicBezTo>
                  <a:cubicBezTo>
                    <a:pt x="3186724" y="395045"/>
                    <a:pt x="3186724" y="395045"/>
                    <a:pt x="3186724" y="408961"/>
                  </a:cubicBezTo>
                  <a:cubicBezTo>
                    <a:pt x="3186724" y="408961"/>
                    <a:pt x="3186724" y="408961"/>
                    <a:pt x="3186724" y="418238"/>
                  </a:cubicBezTo>
                  <a:cubicBezTo>
                    <a:pt x="3186724" y="422877"/>
                    <a:pt x="3186724" y="422877"/>
                    <a:pt x="3186724" y="422877"/>
                  </a:cubicBezTo>
                  <a:cubicBezTo>
                    <a:pt x="3186724" y="422877"/>
                    <a:pt x="3186724" y="427515"/>
                    <a:pt x="3186724" y="427515"/>
                  </a:cubicBezTo>
                  <a:cubicBezTo>
                    <a:pt x="3186724" y="427515"/>
                    <a:pt x="3186724" y="427515"/>
                    <a:pt x="3186724" y="432154"/>
                  </a:cubicBezTo>
                  <a:cubicBezTo>
                    <a:pt x="3186724" y="432154"/>
                    <a:pt x="3186724" y="432154"/>
                    <a:pt x="3186724" y="436793"/>
                  </a:cubicBezTo>
                  <a:cubicBezTo>
                    <a:pt x="3186724" y="436793"/>
                    <a:pt x="3186724" y="436793"/>
                    <a:pt x="3186724" y="441432"/>
                  </a:cubicBezTo>
                  <a:cubicBezTo>
                    <a:pt x="3186724" y="446070"/>
                    <a:pt x="3186724" y="446070"/>
                    <a:pt x="3186724" y="446070"/>
                  </a:cubicBezTo>
                  <a:cubicBezTo>
                    <a:pt x="3186724" y="446070"/>
                    <a:pt x="3186724" y="446070"/>
                    <a:pt x="3186724" y="450709"/>
                  </a:cubicBezTo>
                  <a:cubicBezTo>
                    <a:pt x="3186724" y="450709"/>
                    <a:pt x="3186724" y="450709"/>
                    <a:pt x="3186724" y="455348"/>
                  </a:cubicBezTo>
                  <a:cubicBezTo>
                    <a:pt x="3186724" y="459986"/>
                    <a:pt x="3186724" y="459986"/>
                    <a:pt x="3186724" y="464625"/>
                  </a:cubicBezTo>
                  <a:cubicBezTo>
                    <a:pt x="3186724" y="464625"/>
                    <a:pt x="3186724" y="464625"/>
                    <a:pt x="3186724" y="469264"/>
                  </a:cubicBezTo>
                  <a:cubicBezTo>
                    <a:pt x="3186724" y="469264"/>
                    <a:pt x="3186724" y="469264"/>
                    <a:pt x="3186724" y="473903"/>
                  </a:cubicBezTo>
                  <a:cubicBezTo>
                    <a:pt x="3186724" y="473903"/>
                    <a:pt x="3186724" y="473903"/>
                    <a:pt x="3186724" y="478541"/>
                  </a:cubicBezTo>
                  <a:cubicBezTo>
                    <a:pt x="3186724" y="478541"/>
                    <a:pt x="3186724" y="478541"/>
                    <a:pt x="3191340" y="478541"/>
                  </a:cubicBezTo>
                  <a:cubicBezTo>
                    <a:pt x="3186724" y="478541"/>
                    <a:pt x="3186724" y="483180"/>
                    <a:pt x="3186724" y="487819"/>
                  </a:cubicBezTo>
                  <a:cubicBezTo>
                    <a:pt x="3191340" y="487819"/>
                    <a:pt x="3191340" y="487819"/>
                    <a:pt x="3191340" y="487819"/>
                  </a:cubicBezTo>
                  <a:cubicBezTo>
                    <a:pt x="3191340" y="487819"/>
                    <a:pt x="3191340" y="487819"/>
                    <a:pt x="3191340" y="492457"/>
                  </a:cubicBezTo>
                  <a:cubicBezTo>
                    <a:pt x="3191340" y="492457"/>
                    <a:pt x="3191340" y="492457"/>
                    <a:pt x="3191340" y="497096"/>
                  </a:cubicBezTo>
                  <a:cubicBezTo>
                    <a:pt x="3191340" y="497096"/>
                    <a:pt x="3191340" y="497096"/>
                    <a:pt x="3186724" y="497096"/>
                  </a:cubicBezTo>
                  <a:cubicBezTo>
                    <a:pt x="3186724" y="497096"/>
                    <a:pt x="3186724" y="497096"/>
                    <a:pt x="3186724" y="501735"/>
                  </a:cubicBezTo>
                  <a:cubicBezTo>
                    <a:pt x="3186724" y="501735"/>
                    <a:pt x="3186724" y="501735"/>
                    <a:pt x="3191340" y="501735"/>
                  </a:cubicBezTo>
                  <a:cubicBezTo>
                    <a:pt x="3191340" y="501735"/>
                    <a:pt x="3191340" y="501735"/>
                    <a:pt x="3186724" y="506373"/>
                  </a:cubicBezTo>
                  <a:cubicBezTo>
                    <a:pt x="3186724" y="506373"/>
                    <a:pt x="3186724" y="506373"/>
                    <a:pt x="3186724" y="511012"/>
                  </a:cubicBezTo>
                  <a:cubicBezTo>
                    <a:pt x="3186724" y="515651"/>
                    <a:pt x="3186724" y="524928"/>
                    <a:pt x="3186724" y="529567"/>
                  </a:cubicBezTo>
                  <a:cubicBezTo>
                    <a:pt x="3186724" y="534206"/>
                    <a:pt x="3186724" y="534206"/>
                    <a:pt x="3186724" y="534206"/>
                  </a:cubicBezTo>
                  <a:cubicBezTo>
                    <a:pt x="3186724" y="534206"/>
                    <a:pt x="3186724" y="534206"/>
                    <a:pt x="3186724" y="538844"/>
                  </a:cubicBezTo>
                  <a:cubicBezTo>
                    <a:pt x="3186724" y="538844"/>
                    <a:pt x="3186724" y="538844"/>
                    <a:pt x="3186724" y="543483"/>
                  </a:cubicBezTo>
                  <a:cubicBezTo>
                    <a:pt x="3186724" y="548122"/>
                    <a:pt x="3186724" y="548122"/>
                    <a:pt x="3186724" y="552761"/>
                  </a:cubicBezTo>
                  <a:cubicBezTo>
                    <a:pt x="3186724" y="552761"/>
                    <a:pt x="3186724" y="552761"/>
                    <a:pt x="3186724" y="562038"/>
                  </a:cubicBezTo>
                  <a:cubicBezTo>
                    <a:pt x="3186724" y="562038"/>
                    <a:pt x="3186724" y="562038"/>
                    <a:pt x="3186724" y="571315"/>
                  </a:cubicBezTo>
                  <a:cubicBezTo>
                    <a:pt x="3186724" y="571315"/>
                    <a:pt x="3186724" y="571315"/>
                    <a:pt x="3186724" y="575954"/>
                  </a:cubicBezTo>
                  <a:cubicBezTo>
                    <a:pt x="3186724" y="575954"/>
                    <a:pt x="3186724" y="575954"/>
                    <a:pt x="3191340" y="575954"/>
                  </a:cubicBezTo>
                  <a:cubicBezTo>
                    <a:pt x="3186724" y="575954"/>
                    <a:pt x="3186724" y="580593"/>
                    <a:pt x="3186724" y="580593"/>
                  </a:cubicBezTo>
                  <a:cubicBezTo>
                    <a:pt x="3191340" y="580593"/>
                    <a:pt x="3191340" y="580593"/>
                    <a:pt x="3191340" y="580593"/>
                  </a:cubicBezTo>
                  <a:cubicBezTo>
                    <a:pt x="3191340" y="585231"/>
                    <a:pt x="3191340" y="589870"/>
                    <a:pt x="3186724" y="594509"/>
                  </a:cubicBezTo>
                  <a:cubicBezTo>
                    <a:pt x="3191340" y="594509"/>
                    <a:pt x="3191340" y="594509"/>
                    <a:pt x="3191340" y="594509"/>
                  </a:cubicBezTo>
                  <a:cubicBezTo>
                    <a:pt x="3191340" y="594509"/>
                    <a:pt x="3191340" y="594509"/>
                    <a:pt x="3191340" y="599148"/>
                  </a:cubicBezTo>
                  <a:cubicBezTo>
                    <a:pt x="3191340" y="599148"/>
                    <a:pt x="3191340" y="599148"/>
                    <a:pt x="3191340" y="608425"/>
                  </a:cubicBezTo>
                  <a:cubicBezTo>
                    <a:pt x="3191340" y="613064"/>
                    <a:pt x="3191340" y="617702"/>
                    <a:pt x="3191340" y="617702"/>
                  </a:cubicBezTo>
                  <a:cubicBezTo>
                    <a:pt x="3191340" y="617702"/>
                    <a:pt x="3191340" y="617702"/>
                    <a:pt x="3191340" y="622341"/>
                  </a:cubicBezTo>
                  <a:cubicBezTo>
                    <a:pt x="3191340" y="622341"/>
                    <a:pt x="3191340" y="622341"/>
                    <a:pt x="3191340" y="626980"/>
                  </a:cubicBezTo>
                  <a:cubicBezTo>
                    <a:pt x="3191340" y="626980"/>
                    <a:pt x="3191340" y="626980"/>
                    <a:pt x="3195955" y="626980"/>
                  </a:cubicBezTo>
                  <a:cubicBezTo>
                    <a:pt x="3195955" y="626980"/>
                    <a:pt x="3195955" y="626980"/>
                    <a:pt x="3195955" y="631619"/>
                  </a:cubicBezTo>
                  <a:cubicBezTo>
                    <a:pt x="3195955" y="631619"/>
                    <a:pt x="3195955" y="631619"/>
                    <a:pt x="3195955" y="636257"/>
                  </a:cubicBezTo>
                  <a:cubicBezTo>
                    <a:pt x="3195955" y="636257"/>
                    <a:pt x="3195955" y="636257"/>
                    <a:pt x="3195955" y="640896"/>
                  </a:cubicBezTo>
                  <a:cubicBezTo>
                    <a:pt x="3195955" y="640896"/>
                    <a:pt x="3195955" y="640896"/>
                    <a:pt x="3195955" y="650173"/>
                  </a:cubicBezTo>
                  <a:cubicBezTo>
                    <a:pt x="3195955" y="650173"/>
                    <a:pt x="3195955" y="650173"/>
                    <a:pt x="3200571" y="650173"/>
                  </a:cubicBezTo>
                  <a:cubicBezTo>
                    <a:pt x="3200571" y="650173"/>
                    <a:pt x="3200571" y="650173"/>
                    <a:pt x="3205187" y="650173"/>
                  </a:cubicBezTo>
                  <a:cubicBezTo>
                    <a:pt x="3205187" y="650173"/>
                    <a:pt x="3205187" y="650173"/>
                    <a:pt x="3209803" y="650173"/>
                  </a:cubicBezTo>
                  <a:cubicBezTo>
                    <a:pt x="3209803" y="650173"/>
                    <a:pt x="3209803" y="650173"/>
                    <a:pt x="3209803" y="645535"/>
                  </a:cubicBezTo>
                  <a:cubicBezTo>
                    <a:pt x="3209803" y="645535"/>
                    <a:pt x="3209803" y="645535"/>
                    <a:pt x="3214419" y="645535"/>
                  </a:cubicBezTo>
                  <a:cubicBezTo>
                    <a:pt x="3214419" y="645535"/>
                    <a:pt x="3214419" y="645535"/>
                    <a:pt x="3219035" y="645535"/>
                  </a:cubicBezTo>
                  <a:cubicBezTo>
                    <a:pt x="3219035" y="640896"/>
                    <a:pt x="3219035" y="640896"/>
                    <a:pt x="3219035" y="640896"/>
                  </a:cubicBezTo>
                  <a:cubicBezTo>
                    <a:pt x="3219035" y="640896"/>
                    <a:pt x="3219035" y="640896"/>
                    <a:pt x="3223651" y="640896"/>
                  </a:cubicBezTo>
                  <a:cubicBezTo>
                    <a:pt x="3223651" y="640896"/>
                    <a:pt x="3223651" y="640896"/>
                    <a:pt x="3223651" y="636257"/>
                  </a:cubicBezTo>
                  <a:cubicBezTo>
                    <a:pt x="3223651" y="636257"/>
                    <a:pt x="3223651" y="636257"/>
                    <a:pt x="3228267" y="636257"/>
                  </a:cubicBezTo>
                  <a:cubicBezTo>
                    <a:pt x="3228267" y="636257"/>
                    <a:pt x="3228267" y="636257"/>
                    <a:pt x="3232883" y="636257"/>
                  </a:cubicBezTo>
                  <a:cubicBezTo>
                    <a:pt x="3232883" y="636257"/>
                    <a:pt x="3232883" y="636257"/>
                    <a:pt x="3232883" y="631619"/>
                  </a:cubicBezTo>
                  <a:cubicBezTo>
                    <a:pt x="3232883" y="631619"/>
                    <a:pt x="3232883" y="631619"/>
                    <a:pt x="3237499" y="631619"/>
                  </a:cubicBezTo>
                  <a:cubicBezTo>
                    <a:pt x="3237499" y="626980"/>
                    <a:pt x="3237499" y="626980"/>
                    <a:pt x="3237499" y="626980"/>
                  </a:cubicBezTo>
                  <a:cubicBezTo>
                    <a:pt x="3237499" y="626980"/>
                    <a:pt x="3237499" y="626980"/>
                    <a:pt x="3242115" y="626980"/>
                  </a:cubicBezTo>
                  <a:cubicBezTo>
                    <a:pt x="3242115" y="626980"/>
                    <a:pt x="3242115" y="626980"/>
                    <a:pt x="3246731" y="626980"/>
                  </a:cubicBezTo>
                  <a:cubicBezTo>
                    <a:pt x="3246731" y="622341"/>
                    <a:pt x="3246731" y="622341"/>
                    <a:pt x="3246731" y="622341"/>
                  </a:cubicBezTo>
                  <a:cubicBezTo>
                    <a:pt x="3246731" y="622341"/>
                    <a:pt x="3246731" y="622341"/>
                    <a:pt x="3251347" y="622341"/>
                  </a:cubicBezTo>
                  <a:cubicBezTo>
                    <a:pt x="3251347" y="617702"/>
                    <a:pt x="3251347" y="617702"/>
                    <a:pt x="3251347" y="617702"/>
                  </a:cubicBezTo>
                  <a:cubicBezTo>
                    <a:pt x="3251347" y="617702"/>
                    <a:pt x="3251347" y="617702"/>
                    <a:pt x="3255963" y="617702"/>
                  </a:cubicBezTo>
                  <a:cubicBezTo>
                    <a:pt x="3255963" y="617702"/>
                    <a:pt x="3255963" y="617702"/>
                    <a:pt x="3260579" y="617702"/>
                  </a:cubicBezTo>
                  <a:cubicBezTo>
                    <a:pt x="3260579" y="613064"/>
                    <a:pt x="3260579" y="613064"/>
                    <a:pt x="3260579" y="613064"/>
                  </a:cubicBezTo>
                  <a:cubicBezTo>
                    <a:pt x="3260579" y="613064"/>
                    <a:pt x="3260579" y="613064"/>
                    <a:pt x="3265195" y="613064"/>
                  </a:cubicBezTo>
                  <a:cubicBezTo>
                    <a:pt x="3265195" y="613064"/>
                    <a:pt x="3269811" y="613064"/>
                    <a:pt x="3269811" y="613064"/>
                  </a:cubicBezTo>
                  <a:cubicBezTo>
                    <a:pt x="3269811" y="608425"/>
                    <a:pt x="3269811" y="608425"/>
                    <a:pt x="3269811" y="608425"/>
                  </a:cubicBezTo>
                  <a:cubicBezTo>
                    <a:pt x="3269811" y="608425"/>
                    <a:pt x="3269811" y="608425"/>
                    <a:pt x="3274427" y="608425"/>
                  </a:cubicBezTo>
                  <a:cubicBezTo>
                    <a:pt x="3274427" y="608425"/>
                    <a:pt x="3274427" y="608425"/>
                    <a:pt x="3279043" y="608425"/>
                  </a:cubicBezTo>
                  <a:cubicBezTo>
                    <a:pt x="3279043" y="608425"/>
                    <a:pt x="3279043" y="608425"/>
                    <a:pt x="3279043" y="603786"/>
                  </a:cubicBezTo>
                  <a:cubicBezTo>
                    <a:pt x="3279043" y="603786"/>
                    <a:pt x="3279043" y="603786"/>
                    <a:pt x="3283659" y="603786"/>
                  </a:cubicBezTo>
                  <a:cubicBezTo>
                    <a:pt x="3283659" y="603786"/>
                    <a:pt x="3283659" y="603786"/>
                    <a:pt x="3288275" y="603786"/>
                  </a:cubicBezTo>
                  <a:cubicBezTo>
                    <a:pt x="3288275" y="603786"/>
                    <a:pt x="3288275" y="603786"/>
                    <a:pt x="3288275" y="599148"/>
                  </a:cubicBezTo>
                  <a:cubicBezTo>
                    <a:pt x="3292891" y="599148"/>
                    <a:pt x="3292891" y="599148"/>
                    <a:pt x="3292891" y="599148"/>
                  </a:cubicBezTo>
                  <a:cubicBezTo>
                    <a:pt x="3292891" y="599148"/>
                    <a:pt x="3292891" y="599148"/>
                    <a:pt x="3297507" y="599148"/>
                  </a:cubicBezTo>
                  <a:cubicBezTo>
                    <a:pt x="3297507" y="599148"/>
                    <a:pt x="3297507" y="599148"/>
                    <a:pt x="3297507" y="594509"/>
                  </a:cubicBezTo>
                  <a:cubicBezTo>
                    <a:pt x="3297507" y="594509"/>
                    <a:pt x="3297507" y="594509"/>
                    <a:pt x="3302123" y="594509"/>
                  </a:cubicBezTo>
                  <a:cubicBezTo>
                    <a:pt x="3302123" y="594509"/>
                    <a:pt x="3302123" y="594509"/>
                    <a:pt x="3306739" y="594509"/>
                  </a:cubicBezTo>
                  <a:cubicBezTo>
                    <a:pt x="3306739" y="589870"/>
                    <a:pt x="3306739" y="589870"/>
                    <a:pt x="3306739" y="589870"/>
                  </a:cubicBezTo>
                  <a:cubicBezTo>
                    <a:pt x="3306739" y="589870"/>
                    <a:pt x="3306739" y="589870"/>
                    <a:pt x="3311355" y="589870"/>
                  </a:cubicBezTo>
                  <a:cubicBezTo>
                    <a:pt x="3311355" y="589870"/>
                    <a:pt x="3311355" y="589870"/>
                    <a:pt x="3315971" y="589870"/>
                  </a:cubicBezTo>
                  <a:cubicBezTo>
                    <a:pt x="3315971" y="589870"/>
                    <a:pt x="3315971" y="589870"/>
                    <a:pt x="3315971" y="585231"/>
                  </a:cubicBezTo>
                  <a:cubicBezTo>
                    <a:pt x="3315971" y="585231"/>
                    <a:pt x="3315971" y="585231"/>
                    <a:pt x="3320586" y="585231"/>
                  </a:cubicBezTo>
                  <a:cubicBezTo>
                    <a:pt x="3320586" y="585231"/>
                    <a:pt x="3320586" y="585231"/>
                    <a:pt x="3325202" y="585231"/>
                  </a:cubicBezTo>
                  <a:cubicBezTo>
                    <a:pt x="3325202" y="580593"/>
                    <a:pt x="3325202" y="580593"/>
                    <a:pt x="3325202" y="580593"/>
                  </a:cubicBezTo>
                  <a:cubicBezTo>
                    <a:pt x="3325202" y="580593"/>
                    <a:pt x="3325202" y="580593"/>
                    <a:pt x="3329818" y="580593"/>
                  </a:cubicBezTo>
                  <a:cubicBezTo>
                    <a:pt x="3329818" y="580593"/>
                    <a:pt x="3329818" y="580593"/>
                    <a:pt x="3334434" y="580593"/>
                  </a:cubicBezTo>
                  <a:cubicBezTo>
                    <a:pt x="3334434" y="580593"/>
                    <a:pt x="3334434" y="580593"/>
                    <a:pt x="3339050" y="580593"/>
                  </a:cubicBezTo>
                  <a:cubicBezTo>
                    <a:pt x="3339050" y="575954"/>
                    <a:pt x="3339050" y="575954"/>
                    <a:pt x="3339050" y="575954"/>
                  </a:cubicBezTo>
                  <a:cubicBezTo>
                    <a:pt x="3339050" y="575954"/>
                    <a:pt x="3339050" y="575954"/>
                    <a:pt x="3343666" y="575954"/>
                  </a:cubicBezTo>
                  <a:cubicBezTo>
                    <a:pt x="3343666" y="575954"/>
                    <a:pt x="3343666" y="575954"/>
                    <a:pt x="3343666" y="571315"/>
                  </a:cubicBezTo>
                  <a:cubicBezTo>
                    <a:pt x="3348282" y="575954"/>
                    <a:pt x="3348282" y="575954"/>
                    <a:pt x="3348282" y="575954"/>
                  </a:cubicBezTo>
                  <a:cubicBezTo>
                    <a:pt x="3348282" y="571315"/>
                    <a:pt x="3348282" y="571315"/>
                    <a:pt x="3348282" y="571315"/>
                  </a:cubicBezTo>
                  <a:cubicBezTo>
                    <a:pt x="3348282" y="571315"/>
                    <a:pt x="3348282" y="571315"/>
                    <a:pt x="3352898" y="571315"/>
                  </a:cubicBezTo>
                  <a:cubicBezTo>
                    <a:pt x="3352898" y="571315"/>
                    <a:pt x="3352898" y="571315"/>
                    <a:pt x="3357514" y="571315"/>
                  </a:cubicBezTo>
                  <a:cubicBezTo>
                    <a:pt x="3357514" y="566677"/>
                    <a:pt x="3357514" y="566677"/>
                    <a:pt x="3357514" y="566677"/>
                  </a:cubicBezTo>
                  <a:cubicBezTo>
                    <a:pt x="3362130" y="566677"/>
                    <a:pt x="3362130" y="566677"/>
                    <a:pt x="3362130" y="566677"/>
                  </a:cubicBezTo>
                  <a:cubicBezTo>
                    <a:pt x="3362130" y="566677"/>
                    <a:pt x="3362130" y="566677"/>
                    <a:pt x="3366746" y="566677"/>
                  </a:cubicBezTo>
                  <a:cubicBezTo>
                    <a:pt x="3366746" y="562038"/>
                    <a:pt x="3366746" y="562038"/>
                    <a:pt x="3366746" y="562038"/>
                  </a:cubicBezTo>
                  <a:cubicBezTo>
                    <a:pt x="3366746" y="562038"/>
                    <a:pt x="3366746" y="562038"/>
                    <a:pt x="3371362" y="562038"/>
                  </a:cubicBezTo>
                  <a:cubicBezTo>
                    <a:pt x="3371362" y="562038"/>
                    <a:pt x="3375978" y="562038"/>
                    <a:pt x="3375978" y="562038"/>
                  </a:cubicBezTo>
                  <a:cubicBezTo>
                    <a:pt x="3375978" y="557399"/>
                    <a:pt x="3375978" y="557399"/>
                    <a:pt x="3375978" y="557399"/>
                  </a:cubicBezTo>
                  <a:cubicBezTo>
                    <a:pt x="3375978" y="557399"/>
                    <a:pt x="3375978" y="557399"/>
                    <a:pt x="3380594" y="557399"/>
                  </a:cubicBezTo>
                  <a:cubicBezTo>
                    <a:pt x="3380594" y="557399"/>
                    <a:pt x="3380594" y="557399"/>
                    <a:pt x="3385210" y="557399"/>
                  </a:cubicBezTo>
                  <a:cubicBezTo>
                    <a:pt x="3385210" y="557399"/>
                    <a:pt x="3385210" y="557399"/>
                    <a:pt x="3385210" y="552761"/>
                  </a:cubicBezTo>
                  <a:cubicBezTo>
                    <a:pt x="3385210" y="552761"/>
                    <a:pt x="3385210" y="552761"/>
                    <a:pt x="3389826" y="552761"/>
                  </a:cubicBezTo>
                  <a:cubicBezTo>
                    <a:pt x="3389826" y="552761"/>
                    <a:pt x="3389826" y="552761"/>
                    <a:pt x="3394442" y="552761"/>
                  </a:cubicBezTo>
                  <a:cubicBezTo>
                    <a:pt x="3394442" y="548122"/>
                    <a:pt x="3394442" y="548122"/>
                    <a:pt x="3394442" y="548122"/>
                  </a:cubicBezTo>
                  <a:cubicBezTo>
                    <a:pt x="3394442" y="548122"/>
                    <a:pt x="3394442" y="548122"/>
                    <a:pt x="3399058" y="548122"/>
                  </a:cubicBezTo>
                  <a:cubicBezTo>
                    <a:pt x="3399058" y="548122"/>
                    <a:pt x="3399058" y="548122"/>
                    <a:pt x="3403674" y="548122"/>
                  </a:cubicBezTo>
                  <a:cubicBezTo>
                    <a:pt x="3403674" y="548122"/>
                    <a:pt x="3403674" y="548122"/>
                    <a:pt x="3403674" y="543483"/>
                  </a:cubicBezTo>
                  <a:cubicBezTo>
                    <a:pt x="3403674" y="543483"/>
                    <a:pt x="3403674" y="543483"/>
                    <a:pt x="3408290" y="543483"/>
                  </a:cubicBezTo>
                  <a:cubicBezTo>
                    <a:pt x="3408290" y="543483"/>
                    <a:pt x="3408290" y="543483"/>
                    <a:pt x="3412906" y="543483"/>
                  </a:cubicBezTo>
                  <a:cubicBezTo>
                    <a:pt x="3412906" y="543483"/>
                    <a:pt x="3412906" y="543483"/>
                    <a:pt x="3417522" y="543483"/>
                  </a:cubicBezTo>
                  <a:cubicBezTo>
                    <a:pt x="3417522" y="538844"/>
                    <a:pt x="3417522" y="538844"/>
                    <a:pt x="3417522" y="538844"/>
                  </a:cubicBezTo>
                  <a:cubicBezTo>
                    <a:pt x="3417522" y="538844"/>
                    <a:pt x="3417522" y="538844"/>
                    <a:pt x="3422138" y="538844"/>
                  </a:cubicBezTo>
                  <a:cubicBezTo>
                    <a:pt x="3422138" y="534206"/>
                    <a:pt x="3422138" y="534206"/>
                    <a:pt x="3422138" y="534206"/>
                  </a:cubicBezTo>
                  <a:cubicBezTo>
                    <a:pt x="3422138" y="534206"/>
                    <a:pt x="3422138" y="534206"/>
                    <a:pt x="3426754" y="534206"/>
                  </a:cubicBezTo>
                  <a:cubicBezTo>
                    <a:pt x="3426754" y="534206"/>
                    <a:pt x="3426754" y="534206"/>
                    <a:pt x="3431370" y="534206"/>
                  </a:cubicBezTo>
                  <a:cubicBezTo>
                    <a:pt x="3431370" y="534206"/>
                    <a:pt x="3431370" y="534206"/>
                    <a:pt x="3431370" y="529567"/>
                  </a:cubicBezTo>
                  <a:cubicBezTo>
                    <a:pt x="3431370" y="529567"/>
                    <a:pt x="3435986" y="534206"/>
                    <a:pt x="3435986" y="534206"/>
                  </a:cubicBezTo>
                  <a:cubicBezTo>
                    <a:pt x="3435986" y="529567"/>
                    <a:pt x="3435986" y="529567"/>
                    <a:pt x="3435986" y="529567"/>
                  </a:cubicBezTo>
                  <a:cubicBezTo>
                    <a:pt x="3435986" y="529567"/>
                    <a:pt x="3435986" y="529567"/>
                    <a:pt x="3440602" y="529567"/>
                  </a:cubicBezTo>
                  <a:cubicBezTo>
                    <a:pt x="3440602" y="529567"/>
                    <a:pt x="3440602" y="529567"/>
                    <a:pt x="3445218" y="529567"/>
                  </a:cubicBezTo>
                  <a:cubicBezTo>
                    <a:pt x="3445218" y="524928"/>
                    <a:pt x="3445218" y="524928"/>
                    <a:pt x="3445218" y="524928"/>
                  </a:cubicBezTo>
                  <a:cubicBezTo>
                    <a:pt x="3445218" y="524928"/>
                    <a:pt x="3445218" y="524928"/>
                    <a:pt x="3449833" y="524928"/>
                  </a:cubicBezTo>
                  <a:cubicBezTo>
                    <a:pt x="3449833" y="524928"/>
                    <a:pt x="3449833" y="524928"/>
                    <a:pt x="3454449" y="524928"/>
                  </a:cubicBezTo>
                  <a:cubicBezTo>
                    <a:pt x="3454449" y="524928"/>
                    <a:pt x="3454449" y="520290"/>
                    <a:pt x="3454449" y="520290"/>
                  </a:cubicBezTo>
                  <a:cubicBezTo>
                    <a:pt x="3454449" y="520290"/>
                    <a:pt x="3454449" y="520290"/>
                    <a:pt x="3459065" y="520290"/>
                  </a:cubicBezTo>
                  <a:cubicBezTo>
                    <a:pt x="3459065" y="520290"/>
                    <a:pt x="3459065" y="520290"/>
                    <a:pt x="3463681" y="520290"/>
                  </a:cubicBezTo>
                  <a:cubicBezTo>
                    <a:pt x="3463681" y="515651"/>
                    <a:pt x="3463681" y="515651"/>
                    <a:pt x="3463681" y="515651"/>
                  </a:cubicBezTo>
                  <a:cubicBezTo>
                    <a:pt x="3463681" y="515651"/>
                    <a:pt x="3468297" y="515651"/>
                    <a:pt x="3468297" y="515651"/>
                  </a:cubicBezTo>
                  <a:cubicBezTo>
                    <a:pt x="3468297" y="515651"/>
                    <a:pt x="3468297" y="515651"/>
                    <a:pt x="3472913" y="515651"/>
                  </a:cubicBezTo>
                  <a:cubicBezTo>
                    <a:pt x="3472913" y="515651"/>
                    <a:pt x="3472913" y="515651"/>
                    <a:pt x="3472913" y="511012"/>
                  </a:cubicBezTo>
                  <a:cubicBezTo>
                    <a:pt x="3472913" y="511012"/>
                    <a:pt x="3472913" y="511012"/>
                    <a:pt x="3472913" y="506373"/>
                  </a:cubicBezTo>
                  <a:cubicBezTo>
                    <a:pt x="3472913" y="506373"/>
                    <a:pt x="3472913" y="506373"/>
                    <a:pt x="3477529" y="506373"/>
                  </a:cubicBezTo>
                  <a:cubicBezTo>
                    <a:pt x="3477529" y="506373"/>
                    <a:pt x="3477529" y="506373"/>
                    <a:pt x="3477529" y="501735"/>
                  </a:cubicBezTo>
                  <a:cubicBezTo>
                    <a:pt x="3477529" y="501735"/>
                    <a:pt x="3477529" y="501735"/>
                    <a:pt x="3472913" y="501735"/>
                  </a:cubicBezTo>
                  <a:cubicBezTo>
                    <a:pt x="3472913" y="497096"/>
                    <a:pt x="3472913" y="492457"/>
                    <a:pt x="3477529" y="492457"/>
                  </a:cubicBezTo>
                  <a:cubicBezTo>
                    <a:pt x="3477529" y="492457"/>
                    <a:pt x="3477529" y="492457"/>
                    <a:pt x="3477529" y="487819"/>
                  </a:cubicBezTo>
                  <a:cubicBezTo>
                    <a:pt x="3477529" y="487819"/>
                    <a:pt x="3477529" y="487819"/>
                    <a:pt x="3477529" y="483180"/>
                  </a:cubicBezTo>
                  <a:cubicBezTo>
                    <a:pt x="3472913" y="483180"/>
                    <a:pt x="3472913" y="483180"/>
                    <a:pt x="3472913" y="483180"/>
                  </a:cubicBezTo>
                  <a:cubicBezTo>
                    <a:pt x="3472913" y="483180"/>
                    <a:pt x="3472913" y="483180"/>
                    <a:pt x="3472913" y="478541"/>
                  </a:cubicBezTo>
                  <a:cubicBezTo>
                    <a:pt x="3472913" y="478541"/>
                    <a:pt x="3472913" y="478541"/>
                    <a:pt x="3477529" y="478541"/>
                  </a:cubicBezTo>
                  <a:cubicBezTo>
                    <a:pt x="3477529" y="473903"/>
                    <a:pt x="3477529" y="473903"/>
                    <a:pt x="3477529" y="469264"/>
                  </a:cubicBezTo>
                  <a:cubicBezTo>
                    <a:pt x="3477529" y="469264"/>
                    <a:pt x="3477529" y="469264"/>
                    <a:pt x="3472913" y="469264"/>
                  </a:cubicBezTo>
                  <a:cubicBezTo>
                    <a:pt x="3472913" y="469264"/>
                    <a:pt x="3472913" y="469264"/>
                    <a:pt x="3472913" y="464625"/>
                  </a:cubicBezTo>
                  <a:cubicBezTo>
                    <a:pt x="3472913" y="464625"/>
                    <a:pt x="3472913" y="459986"/>
                    <a:pt x="3472913" y="459986"/>
                  </a:cubicBezTo>
                  <a:cubicBezTo>
                    <a:pt x="3472913" y="455348"/>
                    <a:pt x="3472913" y="450709"/>
                    <a:pt x="3477529" y="446070"/>
                  </a:cubicBezTo>
                  <a:cubicBezTo>
                    <a:pt x="3472913" y="446070"/>
                    <a:pt x="3472913" y="446070"/>
                    <a:pt x="3472913" y="446070"/>
                  </a:cubicBezTo>
                  <a:cubicBezTo>
                    <a:pt x="3472913" y="446070"/>
                    <a:pt x="3472913" y="446070"/>
                    <a:pt x="3472913" y="441432"/>
                  </a:cubicBezTo>
                  <a:cubicBezTo>
                    <a:pt x="3472913" y="441432"/>
                    <a:pt x="3472913" y="441432"/>
                    <a:pt x="3477529" y="441432"/>
                  </a:cubicBezTo>
                  <a:cubicBezTo>
                    <a:pt x="3477529" y="441432"/>
                    <a:pt x="3477529" y="441432"/>
                    <a:pt x="3477529" y="432154"/>
                  </a:cubicBezTo>
                  <a:cubicBezTo>
                    <a:pt x="3477529" y="432154"/>
                    <a:pt x="3472913" y="432154"/>
                    <a:pt x="3472913" y="432154"/>
                  </a:cubicBezTo>
                  <a:cubicBezTo>
                    <a:pt x="3472913" y="427515"/>
                    <a:pt x="3477529" y="422877"/>
                    <a:pt x="3477529" y="418238"/>
                  </a:cubicBezTo>
                  <a:cubicBezTo>
                    <a:pt x="3477529" y="418238"/>
                    <a:pt x="3477529" y="418238"/>
                    <a:pt x="3477529" y="413599"/>
                  </a:cubicBezTo>
                  <a:cubicBezTo>
                    <a:pt x="3477529" y="413599"/>
                    <a:pt x="3477529" y="413599"/>
                    <a:pt x="3477529" y="408961"/>
                  </a:cubicBezTo>
                  <a:cubicBezTo>
                    <a:pt x="3477529" y="408961"/>
                    <a:pt x="3477529" y="408961"/>
                    <a:pt x="3477529" y="404322"/>
                  </a:cubicBezTo>
                  <a:cubicBezTo>
                    <a:pt x="3477529" y="404322"/>
                    <a:pt x="3477529" y="404322"/>
                    <a:pt x="3477529" y="399683"/>
                  </a:cubicBezTo>
                  <a:cubicBezTo>
                    <a:pt x="3477529" y="395045"/>
                    <a:pt x="3477529" y="395045"/>
                    <a:pt x="3477529" y="390406"/>
                  </a:cubicBezTo>
                  <a:cubicBezTo>
                    <a:pt x="3477529" y="390406"/>
                    <a:pt x="3477529" y="390406"/>
                    <a:pt x="3477529" y="381128"/>
                  </a:cubicBezTo>
                  <a:cubicBezTo>
                    <a:pt x="3477529" y="381128"/>
                    <a:pt x="3477529" y="381128"/>
                    <a:pt x="3482145" y="381128"/>
                  </a:cubicBezTo>
                  <a:cubicBezTo>
                    <a:pt x="3482145" y="381128"/>
                    <a:pt x="3482145" y="381128"/>
                    <a:pt x="3482145" y="385767"/>
                  </a:cubicBezTo>
                  <a:cubicBezTo>
                    <a:pt x="3482145" y="385767"/>
                    <a:pt x="3482145" y="385767"/>
                    <a:pt x="3486761" y="385767"/>
                  </a:cubicBezTo>
                  <a:cubicBezTo>
                    <a:pt x="3486761" y="385767"/>
                    <a:pt x="3486761" y="385767"/>
                    <a:pt x="3486761" y="381128"/>
                  </a:cubicBezTo>
                  <a:cubicBezTo>
                    <a:pt x="3486761" y="381128"/>
                    <a:pt x="3486761" y="381128"/>
                    <a:pt x="3482145" y="381128"/>
                  </a:cubicBezTo>
                  <a:cubicBezTo>
                    <a:pt x="3482145" y="381128"/>
                    <a:pt x="3482145" y="381128"/>
                    <a:pt x="3482145" y="371851"/>
                  </a:cubicBezTo>
                  <a:cubicBezTo>
                    <a:pt x="3482145" y="371851"/>
                    <a:pt x="3482145" y="367212"/>
                    <a:pt x="3482145" y="362574"/>
                  </a:cubicBezTo>
                  <a:cubicBezTo>
                    <a:pt x="3482145" y="362574"/>
                    <a:pt x="3482145" y="362574"/>
                    <a:pt x="3482145" y="357935"/>
                  </a:cubicBezTo>
                  <a:cubicBezTo>
                    <a:pt x="3482145" y="357935"/>
                    <a:pt x="3482145" y="353296"/>
                    <a:pt x="3482145" y="353296"/>
                  </a:cubicBezTo>
                  <a:cubicBezTo>
                    <a:pt x="3482145" y="353296"/>
                    <a:pt x="3482145" y="353296"/>
                    <a:pt x="3482145" y="348657"/>
                  </a:cubicBezTo>
                  <a:cubicBezTo>
                    <a:pt x="3482145" y="348657"/>
                    <a:pt x="3482145" y="348657"/>
                    <a:pt x="3486761" y="348657"/>
                  </a:cubicBezTo>
                  <a:cubicBezTo>
                    <a:pt x="3486761" y="348657"/>
                    <a:pt x="3486761" y="348657"/>
                    <a:pt x="3486761" y="344019"/>
                  </a:cubicBezTo>
                  <a:cubicBezTo>
                    <a:pt x="3486761" y="344019"/>
                    <a:pt x="3486761" y="344019"/>
                    <a:pt x="3486761" y="339380"/>
                  </a:cubicBezTo>
                  <a:cubicBezTo>
                    <a:pt x="3486761" y="339380"/>
                    <a:pt x="3486761" y="339380"/>
                    <a:pt x="3486761" y="334741"/>
                  </a:cubicBezTo>
                  <a:cubicBezTo>
                    <a:pt x="3486761" y="334741"/>
                    <a:pt x="3486761" y="334741"/>
                    <a:pt x="3491377" y="334741"/>
                  </a:cubicBezTo>
                  <a:cubicBezTo>
                    <a:pt x="3491377" y="334741"/>
                    <a:pt x="3491377" y="334741"/>
                    <a:pt x="3491377" y="330103"/>
                  </a:cubicBezTo>
                  <a:cubicBezTo>
                    <a:pt x="3491377" y="330103"/>
                    <a:pt x="3491377" y="330103"/>
                    <a:pt x="3491377" y="325464"/>
                  </a:cubicBezTo>
                  <a:cubicBezTo>
                    <a:pt x="3491377" y="325464"/>
                    <a:pt x="3491377" y="325464"/>
                    <a:pt x="3491377" y="316186"/>
                  </a:cubicBezTo>
                  <a:cubicBezTo>
                    <a:pt x="3491377" y="316186"/>
                    <a:pt x="3491377" y="316186"/>
                    <a:pt x="3495993" y="316186"/>
                  </a:cubicBezTo>
                  <a:cubicBezTo>
                    <a:pt x="3495993" y="311548"/>
                    <a:pt x="3495993" y="311548"/>
                    <a:pt x="3495993" y="306909"/>
                  </a:cubicBezTo>
                  <a:cubicBezTo>
                    <a:pt x="3495993" y="302270"/>
                    <a:pt x="3495993" y="297632"/>
                    <a:pt x="3495993" y="297632"/>
                  </a:cubicBezTo>
                  <a:cubicBezTo>
                    <a:pt x="3495993" y="297632"/>
                    <a:pt x="3495993" y="297632"/>
                    <a:pt x="3495993" y="292993"/>
                  </a:cubicBezTo>
                  <a:cubicBezTo>
                    <a:pt x="3495993" y="292993"/>
                    <a:pt x="3495993" y="292993"/>
                    <a:pt x="3495993" y="283716"/>
                  </a:cubicBezTo>
                  <a:cubicBezTo>
                    <a:pt x="3500609" y="283716"/>
                    <a:pt x="3500609" y="283716"/>
                    <a:pt x="3500609" y="283716"/>
                  </a:cubicBezTo>
                  <a:cubicBezTo>
                    <a:pt x="3500609" y="283716"/>
                    <a:pt x="3500609" y="283716"/>
                    <a:pt x="3500609" y="279077"/>
                  </a:cubicBezTo>
                  <a:cubicBezTo>
                    <a:pt x="3500609" y="279077"/>
                    <a:pt x="3500609" y="279077"/>
                    <a:pt x="3500609" y="269799"/>
                  </a:cubicBezTo>
                  <a:cubicBezTo>
                    <a:pt x="3500609" y="269799"/>
                    <a:pt x="3500609" y="269799"/>
                    <a:pt x="3500609" y="265161"/>
                  </a:cubicBezTo>
                  <a:cubicBezTo>
                    <a:pt x="3500609" y="265161"/>
                    <a:pt x="3500609" y="265161"/>
                    <a:pt x="3500609" y="260522"/>
                  </a:cubicBezTo>
                  <a:cubicBezTo>
                    <a:pt x="3500609" y="260522"/>
                    <a:pt x="3500609" y="260522"/>
                    <a:pt x="3500609" y="255883"/>
                  </a:cubicBezTo>
                  <a:cubicBezTo>
                    <a:pt x="3500609" y="255883"/>
                    <a:pt x="3500609" y="255883"/>
                    <a:pt x="3505225" y="255883"/>
                  </a:cubicBezTo>
                  <a:cubicBezTo>
                    <a:pt x="3505225" y="255883"/>
                    <a:pt x="3505225" y="255883"/>
                    <a:pt x="3505225" y="251245"/>
                  </a:cubicBezTo>
                  <a:cubicBezTo>
                    <a:pt x="3505225" y="251245"/>
                    <a:pt x="3505225" y="251245"/>
                    <a:pt x="3505225" y="246606"/>
                  </a:cubicBezTo>
                  <a:cubicBezTo>
                    <a:pt x="3509841" y="246606"/>
                    <a:pt x="3509841" y="246606"/>
                    <a:pt x="3509841" y="246606"/>
                  </a:cubicBezTo>
                  <a:cubicBezTo>
                    <a:pt x="3509841" y="246606"/>
                    <a:pt x="3509841" y="246606"/>
                    <a:pt x="3509841" y="241967"/>
                  </a:cubicBezTo>
                  <a:cubicBezTo>
                    <a:pt x="3509841" y="241967"/>
                    <a:pt x="3509841" y="241967"/>
                    <a:pt x="3509841" y="237328"/>
                  </a:cubicBezTo>
                  <a:cubicBezTo>
                    <a:pt x="3509841" y="237328"/>
                    <a:pt x="3509841" y="232690"/>
                    <a:pt x="3509841" y="232690"/>
                  </a:cubicBezTo>
                  <a:cubicBezTo>
                    <a:pt x="3509841" y="232690"/>
                    <a:pt x="3509841" y="232690"/>
                    <a:pt x="3509841" y="228051"/>
                  </a:cubicBezTo>
                  <a:cubicBezTo>
                    <a:pt x="3509841" y="228051"/>
                    <a:pt x="3509841" y="228051"/>
                    <a:pt x="3514457" y="228051"/>
                  </a:cubicBezTo>
                  <a:cubicBezTo>
                    <a:pt x="3514457" y="228051"/>
                    <a:pt x="3514457" y="228051"/>
                    <a:pt x="3514457" y="223412"/>
                  </a:cubicBezTo>
                  <a:cubicBezTo>
                    <a:pt x="3514457" y="223412"/>
                    <a:pt x="3514457" y="223412"/>
                    <a:pt x="3514457" y="218774"/>
                  </a:cubicBezTo>
                  <a:cubicBezTo>
                    <a:pt x="3514457" y="218774"/>
                    <a:pt x="3514457" y="218774"/>
                    <a:pt x="3514457" y="214135"/>
                  </a:cubicBezTo>
                  <a:cubicBezTo>
                    <a:pt x="3514457" y="214135"/>
                    <a:pt x="3514457" y="214135"/>
                    <a:pt x="3519073" y="214135"/>
                  </a:cubicBezTo>
                  <a:cubicBezTo>
                    <a:pt x="3519073" y="214135"/>
                    <a:pt x="3519073" y="214135"/>
                    <a:pt x="3523689" y="214135"/>
                  </a:cubicBezTo>
                  <a:cubicBezTo>
                    <a:pt x="3523689" y="214135"/>
                    <a:pt x="3523689" y="214135"/>
                    <a:pt x="3528305" y="214135"/>
                  </a:cubicBezTo>
                  <a:cubicBezTo>
                    <a:pt x="3528305" y="214135"/>
                    <a:pt x="3528305" y="214135"/>
                    <a:pt x="3532921" y="214135"/>
                  </a:cubicBezTo>
                  <a:cubicBezTo>
                    <a:pt x="3532921" y="214135"/>
                    <a:pt x="3532921" y="214135"/>
                    <a:pt x="3537537" y="214135"/>
                  </a:cubicBezTo>
                  <a:cubicBezTo>
                    <a:pt x="3537537" y="214135"/>
                    <a:pt x="3537537" y="209496"/>
                    <a:pt x="3537537" y="209496"/>
                  </a:cubicBezTo>
                  <a:cubicBezTo>
                    <a:pt x="3537537" y="209496"/>
                    <a:pt x="3537537" y="209496"/>
                    <a:pt x="3542153" y="209496"/>
                  </a:cubicBezTo>
                  <a:cubicBezTo>
                    <a:pt x="3542153" y="209496"/>
                    <a:pt x="3542153" y="209496"/>
                    <a:pt x="3546769" y="209496"/>
                  </a:cubicBezTo>
                  <a:cubicBezTo>
                    <a:pt x="3546769" y="209496"/>
                    <a:pt x="3546769" y="209496"/>
                    <a:pt x="3546769" y="204858"/>
                  </a:cubicBezTo>
                  <a:cubicBezTo>
                    <a:pt x="3546769" y="204858"/>
                    <a:pt x="3546769" y="204858"/>
                    <a:pt x="3551385" y="204858"/>
                  </a:cubicBezTo>
                  <a:cubicBezTo>
                    <a:pt x="3551385" y="204858"/>
                    <a:pt x="3551385" y="204858"/>
                    <a:pt x="3551385" y="200219"/>
                  </a:cubicBezTo>
                  <a:cubicBezTo>
                    <a:pt x="3551385" y="200219"/>
                    <a:pt x="3551385" y="200219"/>
                    <a:pt x="3551385" y="195580"/>
                  </a:cubicBezTo>
                  <a:close/>
                  <a:moveTo>
                    <a:pt x="2208310" y="135572"/>
                  </a:moveTo>
                  <a:cubicBezTo>
                    <a:pt x="2212926" y="135572"/>
                    <a:pt x="2212926" y="135572"/>
                    <a:pt x="2212926" y="135572"/>
                  </a:cubicBezTo>
                  <a:cubicBezTo>
                    <a:pt x="2212926" y="135572"/>
                    <a:pt x="2212926" y="135572"/>
                    <a:pt x="2217542" y="135572"/>
                  </a:cubicBezTo>
                  <a:cubicBezTo>
                    <a:pt x="2217542" y="135572"/>
                    <a:pt x="2217542" y="135572"/>
                    <a:pt x="2222158" y="135572"/>
                  </a:cubicBezTo>
                  <a:cubicBezTo>
                    <a:pt x="2222158" y="135572"/>
                    <a:pt x="2222158" y="135572"/>
                    <a:pt x="2226774" y="135572"/>
                  </a:cubicBezTo>
                  <a:cubicBezTo>
                    <a:pt x="2226774" y="135572"/>
                    <a:pt x="2226774" y="135572"/>
                    <a:pt x="2231390" y="135572"/>
                  </a:cubicBezTo>
                  <a:cubicBezTo>
                    <a:pt x="2231390" y="135572"/>
                    <a:pt x="2231390" y="135572"/>
                    <a:pt x="2240621" y="135572"/>
                  </a:cubicBezTo>
                  <a:cubicBezTo>
                    <a:pt x="2240621" y="140218"/>
                    <a:pt x="2240621" y="140218"/>
                    <a:pt x="2240621" y="140218"/>
                  </a:cubicBezTo>
                  <a:cubicBezTo>
                    <a:pt x="2240621" y="140218"/>
                    <a:pt x="2240621" y="140218"/>
                    <a:pt x="2245237" y="140218"/>
                  </a:cubicBezTo>
                  <a:cubicBezTo>
                    <a:pt x="2245237" y="140218"/>
                    <a:pt x="2245237" y="140218"/>
                    <a:pt x="2249853" y="140218"/>
                  </a:cubicBezTo>
                  <a:cubicBezTo>
                    <a:pt x="2249853" y="140218"/>
                    <a:pt x="2249853" y="140218"/>
                    <a:pt x="2249853" y="144863"/>
                  </a:cubicBezTo>
                  <a:cubicBezTo>
                    <a:pt x="2249853" y="144863"/>
                    <a:pt x="2249853" y="144863"/>
                    <a:pt x="2249853" y="149509"/>
                  </a:cubicBezTo>
                  <a:cubicBezTo>
                    <a:pt x="2249853" y="149509"/>
                    <a:pt x="2249853" y="149509"/>
                    <a:pt x="2254469" y="149509"/>
                  </a:cubicBezTo>
                  <a:cubicBezTo>
                    <a:pt x="2254469" y="149509"/>
                    <a:pt x="2254469" y="149509"/>
                    <a:pt x="2254469" y="154155"/>
                  </a:cubicBezTo>
                  <a:cubicBezTo>
                    <a:pt x="2254469" y="154155"/>
                    <a:pt x="2254469" y="154155"/>
                    <a:pt x="2249853" y="154155"/>
                  </a:cubicBezTo>
                  <a:cubicBezTo>
                    <a:pt x="2249853" y="154155"/>
                    <a:pt x="2249853" y="154155"/>
                    <a:pt x="2249853" y="158800"/>
                  </a:cubicBezTo>
                  <a:cubicBezTo>
                    <a:pt x="2249853" y="158800"/>
                    <a:pt x="2249853" y="158800"/>
                    <a:pt x="2249853" y="163446"/>
                  </a:cubicBezTo>
                  <a:cubicBezTo>
                    <a:pt x="2249853" y="163446"/>
                    <a:pt x="2249853" y="163446"/>
                    <a:pt x="2254469" y="163446"/>
                  </a:cubicBezTo>
                  <a:cubicBezTo>
                    <a:pt x="2254469" y="163446"/>
                    <a:pt x="2254469" y="163446"/>
                    <a:pt x="2254469" y="168092"/>
                  </a:cubicBezTo>
                  <a:cubicBezTo>
                    <a:pt x="2254469" y="168092"/>
                    <a:pt x="2254469" y="168092"/>
                    <a:pt x="2254469" y="177383"/>
                  </a:cubicBezTo>
                  <a:cubicBezTo>
                    <a:pt x="2254469" y="177383"/>
                    <a:pt x="2254469" y="177383"/>
                    <a:pt x="2254469" y="182029"/>
                  </a:cubicBezTo>
                  <a:cubicBezTo>
                    <a:pt x="2254469" y="182029"/>
                    <a:pt x="2254469" y="182029"/>
                    <a:pt x="2249853" y="182029"/>
                  </a:cubicBezTo>
                  <a:cubicBezTo>
                    <a:pt x="2249853" y="182029"/>
                    <a:pt x="2249853" y="182029"/>
                    <a:pt x="2249853" y="186674"/>
                  </a:cubicBezTo>
                  <a:cubicBezTo>
                    <a:pt x="2249853" y="186674"/>
                    <a:pt x="2249853" y="186674"/>
                    <a:pt x="2249853" y="191320"/>
                  </a:cubicBezTo>
                  <a:cubicBezTo>
                    <a:pt x="2249853" y="191320"/>
                    <a:pt x="2249853" y="191320"/>
                    <a:pt x="2245237" y="191320"/>
                  </a:cubicBezTo>
                  <a:cubicBezTo>
                    <a:pt x="2245237" y="191320"/>
                    <a:pt x="2245237" y="191320"/>
                    <a:pt x="2245237" y="195966"/>
                  </a:cubicBezTo>
                  <a:cubicBezTo>
                    <a:pt x="2245237" y="195966"/>
                    <a:pt x="2245237" y="195966"/>
                    <a:pt x="2245237" y="200611"/>
                  </a:cubicBezTo>
                  <a:cubicBezTo>
                    <a:pt x="2240621" y="200611"/>
                    <a:pt x="2240621" y="200611"/>
                    <a:pt x="2240621" y="200611"/>
                  </a:cubicBezTo>
                  <a:cubicBezTo>
                    <a:pt x="2240621" y="205257"/>
                    <a:pt x="2240621" y="205257"/>
                    <a:pt x="2240621" y="205257"/>
                  </a:cubicBezTo>
                  <a:cubicBezTo>
                    <a:pt x="2240621" y="205257"/>
                    <a:pt x="2240621" y="205257"/>
                    <a:pt x="2236005" y="205257"/>
                  </a:cubicBezTo>
                  <a:cubicBezTo>
                    <a:pt x="2236005" y="209902"/>
                    <a:pt x="2236005" y="209902"/>
                    <a:pt x="2236005" y="209902"/>
                  </a:cubicBezTo>
                  <a:cubicBezTo>
                    <a:pt x="2236005" y="209902"/>
                    <a:pt x="2236005" y="209902"/>
                    <a:pt x="2231390" y="209902"/>
                  </a:cubicBezTo>
                  <a:cubicBezTo>
                    <a:pt x="2231390" y="214548"/>
                    <a:pt x="2231390" y="214548"/>
                    <a:pt x="2231390" y="214548"/>
                  </a:cubicBezTo>
                  <a:cubicBezTo>
                    <a:pt x="2231390" y="214548"/>
                    <a:pt x="2231390" y="214548"/>
                    <a:pt x="2226774" y="214548"/>
                  </a:cubicBezTo>
                  <a:cubicBezTo>
                    <a:pt x="2226774" y="219194"/>
                    <a:pt x="2226774" y="219194"/>
                    <a:pt x="2226774" y="219194"/>
                  </a:cubicBezTo>
                  <a:cubicBezTo>
                    <a:pt x="2222158" y="219194"/>
                    <a:pt x="2222158" y="219194"/>
                    <a:pt x="2222158" y="219194"/>
                  </a:cubicBezTo>
                  <a:cubicBezTo>
                    <a:pt x="2222158" y="219194"/>
                    <a:pt x="2222158" y="219194"/>
                    <a:pt x="2217542" y="219194"/>
                  </a:cubicBezTo>
                  <a:cubicBezTo>
                    <a:pt x="2217542" y="219194"/>
                    <a:pt x="2217542" y="223839"/>
                    <a:pt x="2217542" y="223839"/>
                  </a:cubicBezTo>
                  <a:cubicBezTo>
                    <a:pt x="2217542" y="223839"/>
                    <a:pt x="2217542" y="223839"/>
                    <a:pt x="2212926" y="223839"/>
                  </a:cubicBezTo>
                  <a:cubicBezTo>
                    <a:pt x="2212926" y="223839"/>
                    <a:pt x="2212926" y="223839"/>
                    <a:pt x="2208310" y="223839"/>
                  </a:cubicBezTo>
                  <a:cubicBezTo>
                    <a:pt x="2208310" y="223839"/>
                    <a:pt x="2208310" y="223839"/>
                    <a:pt x="2203694" y="223839"/>
                  </a:cubicBezTo>
                  <a:cubicBezTo>
                    <a:pt x="2203694" y="223839"/>
                    <a:pt x="2203694" y="223839"/>
                    <a:pt x="2199078" y="223839"/>
                  </a:cubicBezTo>
                  <a:cubicBezTo>
                    <a:pt x="2199078" y="228485"/>
                    <a:pt x="2199078" y="228485"/>
                    <a:pt x="2199078" y="228485"/>
                  </a:cubicBezTo>
                  <a:cubicBezTo>
                    <a:pt x="2194462" y="228485"/>
                    <a:pt x="2194462" y="228485"/>
                    <a:pt x="2194462" y="228485"/>
                  </a:cubicBezTo>
                  <a:cubicBezTo>
                    <a:pt x="2194462" y="228485"/>
                    <a:pt x="2194462" y="228485"/>
                    <a:pt x="2194462" y="233131"/>
                  </a:cubicBezTo>
                  <a:cubicBezTo>
                    <a:pt x="2194462" y="233131"/>
                    <a:pt x="2194462" y="233131"/>
                    <a:pt x="2189846" y="233131"/>
                  </a:cubicBezTo>
                  <a:cubicBezTo>
                    <a:pt x="2189846" y="233131"/>
                    <a:pt x="2189846" y="233131"/>
                    <a:pt x="2189846" y="237776"/>
                  </a:cubicBezTo>
                  <a:cubicBezTo>
                    <a:pt x="2189846" y="237776"/>
                    <a:pt x="2189846" y="237776"/>
                    <a:pt x="2189846" y="242422"/>
                  </a:cubicBezTo>
                  <a:cubicBezTo>
                    <a:pt x="2189846" y="242422"/>
                    <a:pt x="2189846" y="242422"/>
                    <a:pt x="2185230" y="242422"/>
                  </a:cubicBezTo>
                  <a:cubicBezTo>
                    <a:pt x="2185230" y="242422"/>
                    <a:pt x="2185230" y="242422"/>
                    <a:pt x="2185230" y="247068"/>
                  </a:cubicBezTo>
                  <a:cubicBezTo>
                    <a:pt x="2185230" y="247068"/>
                    <a:pt x="2185230" y="247068"/>
                    <a:pt x="2185230" y="251713"/>
                  </a:cubicBezTo>
                  <a:cubicBezTo>
                    <a:pt x="2185230" y="251713"/>
                    <a:pt x="2185230" y="251713"/>
                    <a:pt x="2180614" y="251713"/>
                  </a:cubicBezTo>
                  <a:cubicBezTo>
                    <a:pt x="2180614" y="251713"/>
                    <a:pt x="2180614" y="251713"/>
                    <a:pt x="2180614" y="256359"/>
                  </a:cubicBezTo>
                  <a:cubicBezTo>
                    <a:pt x="2180614" y="256359"/>
                    <a:pt x="2180614" y="256359"/>
                    <a:pt x="2180614" y="261005"/>
                  </a:cubicBezTo>
                  <a:cubicBezTo>
                    <a:pt x="2175998" y="261005"/>
                    <a:pt x="2175998" y="261005"/>
                    <a:pt x="2175998" y="261005"/>
                  </a:cubicBezTo>
                  <a:cubicBezTo>
                    <a:pt x="2175998" y="261005"/>
                    <a:pt x="2175998" y="261005"/>
                    <a:pt x="2175998" y="265650"/>
                  </a:cubicBezTo>
                  <a:cubicBezTo>
                    <a:pt x="2175998" y="265650"/>
                    <a:pt x="2175998" y="265650"/>
                    <a:pt x="2175998" y="270296"/>
                  </a:cubicBezTo>
                  <a:cubicBezTo>
                    <a:pt x="2175998" y="270296"/>
                    <a:pt x="2175998" y="270296"/>
                    <a:pt x="2171382" y="270296"/>
                  </a:cubicBezTo>
                  <a:cubicBezTo>
                    <a:pt x="2171382" y="270296"/>
                    <a:pt x="2171382" y="270296"/>
                    <a:pt x="2171382" y="274942"/>
                  </a:cubicBezTo>
                  <a:cubicBezTo>
                    <a:pt x="2171382" y="279587"/>
                    <a:pt x="2171382" y="279587"/>
                    <a:pt x="2171382" y="279587"/>
                  </a:cubicBezTo>
                  <a:cubicBezTo>
                    <a:pt x="2166766" y="279587"/>
                    <a:pt x="2166766" y="279587"/>
                    <a:pt x="2166766" y="279587"/>
                  </a:cubicBezTo>
                  <a:cubicBezTo>
                    <a:pt x="2166766" y="279587"/>
                    <a:pt x="2166766" y="279587"/>
                    <a:pt x="2166766" y="284233"/>
                  </a:cubicBezTo>
                  <a:cubicBezTo>
                    <a:pt x="2166766" y="284233"/>
                    <a:pt x="2166766" y="284233"/>
                    <a:pt x="2166766" y="288878"/>
                  </a:cubicBezTo>
                  <a:cubicBezTo>
                    <a:pt x="2166766" y="288878"/>
                    <a:pt x="2166766" y="288878"/>
                    <a:pt x="2166766" y="293524"/>
                  </a:cubicBezTo>
                  <a:cubicBezTo>
                    <a:pt x="2166766" y="293524"/>
                    <a:pt x="2166766" y="293524"/>
                    <a:pt x="2162150" y="293524"/>
                  </a:cubicBezTo>
                  <a:cubicBezTo>
                    <a:pt x="2162150" y="293524"/>
                    <a:pt x="2162150" y="293524"/>
                    <a:pt x="2162150" y="298170"/>
                  </a:cubicBezTo>
                  <a:cubicBezTo>
                    <a:pt x="2162150" y="298170"/>
                    <a:pt x="2162150" y="298170"/>
                    <a:pt x="2162150" y="302815"/>
                  </a:cubicBezTo>
                  <a:cubicBezTo>
                    <a:pt x="2157534" y="302815"/>
                    <a:pt x="2157534" y="302815"/>
                    <a:pt x="2157534" y="302815"/>
                  </a:cubicBezTo>
                  <a:cubicBezTo>
                    <a:pt x="2157534" y="302815"/>
                    <a:pt x="2157534" y="302815"/>
                    <a:pt x="2157534" y="307461"/>
                  </a:cubicBezTo>
                  <a:cubicBezTo>
                    <a:pt x="2157534" y="307461"/>
                    <a:pt x="2157534" y="307461"/>
                    <a:pt x="2157534" y="312107"/>
                  </a:cubicBezTo>
                  <a:cubicBezTo>
                    <a:pt x="2157534" y="312107"/>
                    <a:pt x="2157534" y="312107"/>
                    <a:pt x="2152918" y="312107"/>
                  </a:cubicBezTo>
                  <a:cubicBezTo>
                    <a:pt x="2152918" y="312107"/>
                    <a:pt x="2152918" y="312107"/>
                    <a:pt x="2152918" y="316752"/>
                  </a:cubicBezTo>
                  <a:cubicBezTo>
                    <a:pt x="2148302" y="316752"/>
                    <a:pt x="2148302" y="316752"/>
                    <a:pt x="2148302" y="316752"/>
                  </a:cubicBezTo>
                  <a:cubicBezTo>
                    <a:pt x="2148302" y="316752"/>
                    <a:pt x="2148302" y="316752"/>
                    <a:pt x="2148302" y="321398"/>
                  </a:cubicBezTo>
                  <a:cubicBezTo>
                    <a:pt x="2148302" y="321398"/>
                    <a:pt x="2148302" y="321398"/>
                    <a:pt x="2148302" y="326044"/>
                  </a:cubicBezTo>
                  <a:cubicBezTo>
                    <a:pt x="2148302" y="326044"/>
                    <a:pt x="2148302" y="326044"/>
                    <a:pt x="2143686" y="326044"/>
                  </a:cubicBezTo>
                  <a:cubicBezTo>
                    <a:pt x="2143686" y="326044"/>
                    <a:pt x="2143686" y="330689"/>
                    <a:pt x="2143686" y="330689"/>
                  </a:cubicBezTo>
                  <a:cubicBezTo>
                    <a:pt x="2143686" y="330689"/>
                    <a:pt x="2143686" y="330689"/>
                    <a:pt x="2143686" y="335335"/>
                  </a:cubicBezTo>
                  <a:cubicBezTo>
                    <a:pt x="2143686" y="335335"/>
                    <a:pt x="2143686" y="335335"/>
                    <a:pt x="2139070" y="335335"/>
                  </a:cubicBezTo>
                  <a:cubicBezTo>
                    <a:pt x="2139070" y="335335"/>
                    <a:pt x="2139070" y="335335"/>
                    <a:pt x="2139070" y="339981"/>
                  </a:cubicBezTo>
                  <a:cubicBezTo>
                    <a:pt x="2139070" y="339981"/>
                    <a:pt x="2139070" y="339981"/>
                    <a:pt x="2139070" y="344626"/>
                  </a:cubicBezTo>
                  <a:cubicBezTo>
                    <a:pt x="2139070" y="344626"/>
                    <a:pt x="2139070" y="344626"/>
                    <a:pt x="2134454" y="344626"/>
                  </a:cubicBezTo>
                  <a:cubicBezTo>
                    <a:pt x="2134454" y="344626"/>
                    <a:pt x="2134454" y="344626"/>
                    <a:pt x="2134454" y="349272"/>
                  </a:cubicBezTo>
                  <a:cubicBezTo>
                    <a:pt x="2129838" y="349272"/>
                    <a:pt x="2129838" y="349272"/>
                    <a:pt x="2129838" y="349272"/>
                  </a:cubicBezTo>
                  <a:cubicBezTo>
                    <a:pt x="2129838" y="349272"/>
                    <a:pt x="2129838" y="349272"/>
                    <a:pt x="2129838" y="353917"/>
                  </a:cubicBezTo>
                  <a:cubicBezTo>
                    <a:pt x="2129838" y="353917"/>
                    <a:pt x="2129838" y="353917"/>
                    <a:pt x="2129838" y="358563"/>
                  </a:cubicBezTo>
                  <a:cubicBezTo>
                    <a:pt x="2129838" y="358563"/>
                    <a:pt x="2129838" y="358563"/>
                    <a:pt x="2125222" y="358563"/>
                  </a:cubicBezTo>
                  <a:cubicBezTo>
                    <a:pt x="2125222" y="358563"/>
                    <a:pt x="2125222" y="358563"/>
                    <a:pt x="2125222" y="363209"/>
                  </a:cubicBezTo>
                  <a:cubicBezTo>
                    <a:pt x="2125222" y="363209"/>
                    <a:pt x="2125222" y="363209"/>
                    <a:pt x="2120606" y="363209"/>
                  </a:cubicBezTo>
                  <a:cubicBezTo>
                    <a:pt x="2120606" y="363209"/>
                    <a:pt x="2120606" y="363209"/>
                    <a:pt x="2120606" y="367854"/>
                  </a:cubicBezTo>
                  <a:cubicBezTo>
                    <a:pt x="2120606" y="367854"/>
                    <a:pt x="2120606" y="372500"/>
                    <a:pt x="2120606" y="372500"/>
                  </a:cubicBezTo>
                  <a:cubicBezTo>
                    <a:pt x="2120606" y="372500"/>
                    <a:pt x="2120606" y="372500"/>
                    <a:pt x="2115990" y="372500"/>
                  </a:cubicBezTo>
                  <a:cubicBezTo>
                    <a:pt x="2115990" y="372500"/>
                    <a:pt x="2115990" y="372500"/>
                    <a:pt x="2115990" y="377146"/>
                  </a:cubicBezTo>
                  <a:cubicBezTo>
                    <a:pt x="2115990" y="377146"/>
                    <a:pt x="2115990" y="377146"/>
                    <a:pt x="2111374" y="377146"/>
                  </a:cubicBezTo>
                  <a:cubicBezTo>
                    <a:pt x="2111374" y="377146"/>
                    <a:pt x="2111374" y="377146"/>
                    <a:pt x="2111374" y="381791"/>
                  </a:cubicBezTo>
                  <a:cubicBezTo>
                    <a:pt x="2111374" y="381791"/>
                    <a:pt x="2111374" y="381791"/>
                    <a:pt x="2106758" y="381791"/>
                  </a:cubicBezTo>
                  <a:cubicBezTo>
                    <a:pt x="2106758" y="386437"/>
                    <a:pt x="2106758" y="386437"/>
                    <a:pt x="2106758" y="386437"/>
                  </a:cubicBezTo>
                  <a:cubicBezTo>
                    <a:pt x="2106758" y="386437"/>
                    <a:pt x="2106758" y="386437"/>
                    <a:pt x="2106758" y="391083"/>
                  </a:cubicBezTo>
                  <a:cubicBezTo>
                    <a:pt x="2106758" y="391083"/>
                    <a:pt x="2106758" y="391083"/>
                    <a:pt x="2102142" y="391083"/>
                  </a:cubicBezTo>
                  <a:cubicBezTo>
                    <a:pt x="2102142" y="391083"/>
                    <a:pt x="2102142" y="395728"/>
                    <a:pt x="2102142" y="395728"/>
                  </a:cubicBezTo>
                  <a:cubicBezTo>
                    <a:pt x="2102142" y="395728"/>
                    <a:pt x="2102142" y="395728"/>
                    <a:pt x="2097527" y="395728"/>
                  </a:cubicBezTo>
                  <a:cubicBezTo>
                    <a:pt x="2097527" y="395728"/>
                    <a:pt x="2097527" y="395728"/>
                    <a:pt x="2097527" y="400374"/>
                  </a:cubicBezTo>
                  <a:cubicBezTo>
                    <a:pt x="2097527" y="400374"/>
                    <a:pt x="2097527" y="400374"/>
                    <a:pt x="2092911" y="400374"/>
                  </a:cubicBezTo>
                  <a:cubicBezTo>
                    <a:pt x="2092911" y="400374"/>
                    <a:pt x="2092911" y="400374"/>
                    <a:pt x="2092911" y="405020"/>
                  </a:cubicBezTo>
                  <a:cubicBezTo>
                    <a:pt x="2092911" y="405020"/>
                    <a:pt x="2092911" y="405020"/>
                    <a:pt x="2092911" y="409665"/>
                  </a:cubicBezTo>
                  <a:cubicBezTo>
                    <a:pt x="2088295" y="409665"/>
                    <a:pt x="2088295" y="409665"/>
                    <a:pt x="2088295" y="409665"/>
                  </a:cubicBezTo>
                  <a:cubicBezTo>
                    <a:pt x="2088295" y="409665"/>
                    <a:pt x="2088295" y="409665"/>
                    <a:pt x="2088295" y="414311"/>
                  </a:cubicBezTo>
                  <a:cubicBezTo>
                    <a:pt x="2083679" y="414311"/>
                    <a:pt x="2083679" y="414311"/>
                    <a:pt x="2083679" y="414311"/>
                  </a:cubicBezTo>
                  <a:cubicBezTo>
                    <a:pt x="2083679" y="418957"/>
                    <a:pt x="2083679" y="418957"/>
                    <a:pt x="2083679" y="418957"/>
                  </a:cubicBezTo>
                  <a:cubicBezTo>
                    <a:pt x="2083679" y="418957"/>
                    <a:pt x="2083679" y="418957"/>
                    <a:pt x="2079063" y="418957"/>
                  </a:cubicBezTo>
                  <a:cubicBezTo>
                    <a:pt x="2079063" y="418957"/>
                    <a:pt x="2079063" y="418957"/>
                    <a:pt x="2079063" y="423602"/>
                  </a:cubicBezTo>
                  <a:cubicBezTo>
                    <a:pt x="2079063" y="423602"/>
                    <a:pt x="2079063" y="423602"/>
                    <a:pt x="2074447" y="423602"/>
                  </a:cubicBezTo>
                  <a:cubicBezTo>
                    <a:pt x="2074447" y="423602"/>
                    <a:pt x="2074447" y="423602"/>
                    <a:pt x="2074447" y="428248"/>
                  </a:cubicBezTo>
                  <a:cubicBezTo>
                    <a:pt x="2074447" y="428248"/>
                    <a:pt x="2074447" y="428248"/>
                    <a:pt x="2069831" y="428248"/>
                  </a:cubicBezTo>
                  <a:cubicBezTo>
                    <a:pt x="2069831" y="432893"/>
                    <a:pt x="2069831" y="432893"/>
                    <a:pt x="2069831" y="432893"/>
                  </a:cubicBezTo>
                  <a:cubicBezTo>
                    <a:pt x="2069831" y="432893"/>
                    <a:pt x="2069831" y="432893"/>
                    <a:pt x="2069831" y="437539"/>
                  </a:cubicBezTo>
                  <a:cubicBezTo>
                    <a:pt x="2065215" y="437539"/>
                    <a:pt x="2065215" y="437539"/>
                    <a:pt x="2065215" y="437539"/>
                  </a:cubicBezTo>
                  <a:cubicBezTo>
                    <a:pt x="2065215" y="437539"/>
                    <a:pt x="2065215" y="437539"/>
                    <a:pt x="2065215" y="442185"/>
                  </a:cubicBezTo>
                  <a:cubicBezTo>
                    <a:pt x="2065215" y="442185"/>
                    <a:pt x="2065215" y="442185"/>
                    <a:pt x="2060599" y="442185"/>
                  </a:cubicBezTo>
                  <a:cubicBezTo>
                    <a:pt x="2060599" y="442185"/>
                    <a:pt x="2060599" y="442185"/>
                    <a:pt x="2060599" y="446830"/>
                  </a:cubicBezTo>
                  <a:cubicBezTo>
                    <a:pt x="2055983" y="446830"/>
                    <a:pt x="2055983" y="446830"/>
                    <a:pt x="2055983" y="446830"/>
                  </a:cubicBezTo>
                  <a:cubicBezTo>
                    <a:pt x="2055983" y="446830"/>
                    <a:pt x="2055983" y="446830"/>
                    <a:pt x="2051367" y="446830"/>
                  </a:cubicBezTo>
                  <a:cubicBezTo>
                    <a:pt x="2051367" y="446830"/>
                    <a:pt x="2051367" y="446830"/>
                    <a:pt x="2051367" y="451476"/>
                  </a:cubicBezTo>
                  <a:cubicBezTo>
                    <a:pt x="2051367" y="451476"/>
                    <a:pt x="2051367" y="451476"/>
                    <a:pt x="2046751" y="451476"/>
                  </a:cubicBezTo>
                  <a:cubicBezTo>
                    <a:pt x="2046751" y="456122"/>
                    <a:pt x="2046751" y="456122"/>
                    <a:pt x="2046751" y="456122"/>
                  </a:cubicBezTo>
                  <a:cubicBezTo>
                    <a:pt x="2046751" y="456122"/>
                    <a:pt x="2046751" y="456122"/>
                    <a:pt x="2042135" y="456122"/>
                  </a:cubicBezTo>
                  <a:cubicBezTo>
                    <a:pt x="2042135" y="460767"/>
                    <a:pt x="2042135" y="460767"/>
                    <a:pt x="2042135" y="460767"/>
                  </a:cubicBezTo>
                  <a:cubicBezTo>
                    <a:pt x="2042135" y="460767"/>
                    <a:pt x="2042135" y="460767"/>
                    <a:pt x="2037519" y="460767"/>
                  </a:cubicBezTo>
                  <a:cubicBezTo>
                    <a:pt x="2037519" y="460767"/>
                    <a:pt x="2037519" y="460767"/>
                    <a:pt x="2037519" y="465413"/>
                  </a:cubicBezTo>
                  <a:cubicBezTo>
                    <a:pt x="2037519" y="465413"/>
                    <a:pt x="2037519" y="465413"/>
                    <a:pt x="2032903" y="465413"/>
                  </a:cubicBezTo>
                  <a:cubicBezTo>
                    <a:pt x="2032903" y="465413"/>
                    <a:pt x="2032903" y="465413"/>
                    <a:pt x="2032903" y="470059"/>
                  </a:cubicBezTo>
                  <a:cubicBezTo>
                    <a:pt x="2032903" y="470059"/>
                    <a:pt x="2032903" y="470059"/>
                    <a:pt x="2028287" y="470059"/>
                  </a:cubicBezTo>
                  <a:cubicBezTo>
                    <a:pt x="2028287" y="474704"/>
                    <a:pt x="2028287" y="474704"/>
                    <a:pt x="2028287" y="474704"/>
                  </a:cubicBezTo>
                  <a:cubicBezTo>
                    <a:pt x="2023671" y="474704"/>
                    <a:pt x="2023671" y="474704"/>
                    <a:pt x="2023671" y="474704"/>
                  </a:cubicBezTo>
                  <a:cubicBezTo>
                    <a:pt x="2019055" y="474704"/>
                    <a:pt x="2019055" y="474704"/>
                    <a:pt x="2019055" y="474704"/>
                  </a:cubicBezTo>
                  <a:cubicBezTo>
                    <a:pt x="2019055" y="479350"/>
                    <a:pt x="2019055" y="479350"/>
                    <a:pt x="2019055" y="479350"/>
                  </a:cubicBezTo>
                  <a:cubicBezTo>
                    <a:pt x="2019055" y="479350"/>
                    <a:pt x="2019055" y="479350"/>
                    <a:pt x="2014439" y="479350"/>
                  </a:cubicBezTo>
                  <a:cubicBezTo>
                    <a:pt x="2014439" y="479350"/>
                    <a:pt x="2014439" y="479350"/>
                    <a:pt x="2014439" y="483996"/>
                  </a:cubicBezTo>
                  <a:cubicBezTo>
                    <a:pt x="2014439" y="483996"/>
                    <a:pt x="2014439" y="483996"/>
                    <a:pt x="2009823" y="483996"/>
                  </a:cubicBezTo>
                  <a:cubicBezTo>
                    <a:pt x="2009823" y="483996"/>
                    <a:pt x="2009823" y="483996"/>
                    <a:pt x="2005207" y="483996"/>
                  </a:cubicBezTo>
                  <a:cubicBezTo>
                    <a:pt x="2005207" y="488641"/>
                    <a:pt x="2005207" y="488641"/>
                    <a:pt x="2005207" y="488641"/>
                  </a:cubicBezTo>
                  <a:cubicBezTo>
                    <a:pt x="2000591" y="488641"/>
                    <a:pt x="2000591" y="488641"/>
                    <a:pt x="2000591" y="488641"/>
                  </a:cubicBezTo>
                  <a:cubicBezTo>
                    <a:pt x="2000591" y="488641"/>
                    <a:pt x="2000591" y="488641"/>
                    <a:pt x="2000591" y="493287"/>
                  </a:cubicBezTo>
                  <a:cubicBezTo>
                    <a:pt x="2000591" y="493287"/>
                    <a:pt x="2000591" y="493287"/>
                    <a:pt x="1995975" y="493287"/>
                  </a:cubicBezTo>
                  <a:cubicBezTo>
                    <a:pt x="1995975" y="493287"/>
                    <a:pt x="1995975" y="493287"/>
                    <a:pt x="1991359" y="493287"/>
                  </a:cubicBezTo>
                  <a:cubicBezTo>
                    <a:pt x="1991359" y="497933"/>
                    <a:pt x="1991359" y="497933"/>
                    <a:pt x="1991359" y="497933"/>
                  </a:cubicBezTo>
                  <a:cubicBezTo>
                    <a:pt x="1991359" y="497933"/>
                    <a:pt x="1991359" y="497933"/>
                    <a:pt x="1986743" y="497933"/>
                  </a:cubicBezTo>
                  <a:cubicBezTo>
                    <a:pt x="1986743" y="497933"/>
                    <a:pt x="1986743" y="497933"/>
                    <a:pt x="1982127" y="497933"/>
                  </a:cubicBezTo>
                  <a:cubicBezTo>
                    <a:pt x="1982127" y="502578"/>
                    <a:pt x="1982127" y="502578"/>
                    <a:pt x="1982127" y="502578"/>
                  </a:cubicBezTo>
                  <a:cubicBezTo>
                    <a:pt x="1977511" y="502578"/>
                    <a:pt x="1977511" y="502578"/>
                    <a:pt x="1977511" y="502578"/>
                  </a:cubicBezTo>
                  <a:cubicBezTo>
                    <a:pt x="1977511" y="502578"/>
                    <a:pt x="1977511" y="502578"/>
                    <a:pt x="1977511" y="507224"/>
                  </a:cubicBezTo>
                  <a:cubicBezTo>
                    <a:pt x="1977511" y="507224"/>
                    <a:pt x="1977511" y="507224"/>
                    <a:pt x="1972895" y="507224"/>
                  </a:cubicBezTo>
                  <a:cubicBezTo>
                    <a:pt x="1972895" y="507224"/>
                    <a:pt x="1972895" y="507224"/>
                    <a:pt x="1972895" y="511869"/>
                  </a:cubicBezTo>
                  <a:cubicBezTo>
                    <a:pt x="1972895" y="511869"/>
                    <a:pt x="1972895" y="511869"/>
                    <a:pt x="1968280" y="511869"/>
                  </a:cubicBezTo>
                  <a:cubicBezTo>
                    <a:pt x="1968280" y="511869"/>
                    <a:pt x="1968280" y="511869"/>
                    <a:pt x="1963664" y="511869"/>
                  </a:cubicBezTo>
                  <a:cubicBezTo>
                    <a:pt x="1963664" y="516515"/>
                    <a:pt x="1963664" y="516515"/>
                    <a:pt x="1963664" y="516515"/>
                  </a:cubicBezTo>
                  <a:cubicBezTo>
                    <a:pt x="1959048" y="516515"/>
                    <a:pt x="1959048" y="516515"/>
                    <a:pt x="1959048" y="516515"/>
                  </a:cubicBezTo>
                  <a:cubicBezTo>
                    <a:pt x="1959048" y="516515"/>
                    <a:pt x="1959048" y="516515"/>
                    <a:pt x="1959048" y="521161"/>
                  </a:cubicBezTo>
                  <a:cubicBezTo>
                    <a:pt x="1959048" y="521161"/>
                    <a:pt x="1959048" y="521161"/>
                    <a:pt x="1954432" y="521161"/>
                  </a:cubicBezTo>
                  <a:cubicBezTo>
                    <a:pt x="1954432" y="525806"/>
                    <a:pt x="1954432" y="525806"/>
                    <a:pt x="1954432" y="525806"/>
                  </a:cubicBezTo>
                  <a:cubicBezTo>
                    <a:pt x="1954432" y="525806"/>
                    <a:pt x="1954432" y="525806"/>
                    <a:pt x="1959048" y="525806"/>
                  </a:cubicBezTo>
                  <a:cubicBezTo>
                    <a:pt x="1959048" y="525806"/>
                    <a:pt x="1959048" y="525806"/>
                    <a:pt x="1963664" y="525806"/>
                  </a:cubicBezTo>
                  <a:cubicBezTo>
                    <a:pt x="1963664" y="525806"/>
                    <a:pt x="1963664" y="525806"/>
                    <a:pt x="1968280" y="525806"/>
                  </a:cubicBezTo>
                  <a:cubicBezTo>
                    <a:pt x="1968280" y="525806"/>
                    <a:pt x="1968280" y="525806"/>
                    <a:pt x="1968280" y="521161"/>
                  </a:cubicBezTo>
                  <a:cubicBezTo>
                    <a:pt x="1968280" y="521161"/>
                    <a:pt x="1968280" y="521161"/>
                    <a:pt x="1972895" y="521161"/>
                  </a:cubicBezTo>
                  <a:cubicBezTo>
                    <a:pt x="1972895" y="521161"/>
                    <a:pt x="1972895" y="521161"/>
                    <a:pt x="1977511" y="521161"/>
                  </a:cubicBezTo>
                  <a:cubicBezTo>
                    <a:pt x="1977511" y="521161"/>
                    <a:pt x="1977511" y="521161"/>
                    <a:pt x="1982127" y="521161"/>
                  </a:cubicBezTo>
                  <a:cubicBezTo>
                    <a:pt x="1982127" y="521161"/>
                    <a:pt x="1982127" y="521161"/>
                    <a:pt x="1982127" y="516515"/>
                  </a:cubicBezTo>
                  <a:cubicBezTo>
                    <a:pt x="1982127" y="516515"/>
                    <a:pt x="1982127" y="516515"/>
                    <a:pt x="1986743" y="516515"/>
                  </a:cubicBezTo>
                  <a:cubicBezTo>
                    <a:pt x="1986743" y="516515"/>
                    <a:pt x="1986743" y="516515"/>
                    <a:pt x="1986743" y="511869"/>
                  </a:cubicBezTo>
                  <a:cubicBezTo>
                    <a:pt x="1986743" y="511869"/>
                    <a:pt x="1986743" y="511869"/>
                    <a:pt x="1991359" y="511869"/>
                  </a:cubicBezTo>
                  <a:cubicBezTo>
                    <a:pt x="1991359" y="511869"/>
                    <a:pt x="1991359" y="511869"/>
                    <a:pt x="1995975" y="511869"/>
                  </a:cubicBezTo>
                  <a:cubicBezTo>
                    <a:pt x="1995975" y="511869"/>
                    <a:pt x="1995975" y="511869"/>
                    <a:pt x="2000591" y="511869"/>
                  </a:cubicBezTo>
                  <a:cubicBezTo>
                    <a:pt x="2000591" y="511869"/>
                    <a:pt x="2000591" y="511869"/>
                    <a:pt x="2000591" y="507224"/>
                  </a:cubicBezTo>
                  <a:cubicBezTo>
                    <a:pt x="2000591" y="507224"/>
                    <a:pt x="2000591" y="507224"/>
                    <a:pt x="2005207" y="507224"/>
                  </a:cubicBezTo>
                  <a:cubicBezTo>
                    <a:pt x="2005207" y="507224"/>
                    <a:pt x="2005207" y="507224"/>
                    <a:pt x="2009823" y="507224"/>
                  </a:cubicBezTo>
                  <a:cubicBezTo>
                    <a:pt x="2009823" y="507224"/>
                    <a:pt x="2009823" y="507224"/>
                    <a:pt x="2009823" y="502578"/>
                  </a:cubicBezTo>
                  <a:cubicBezTo>
                    <a:pt x="2014439" y="502578"/>
                    <a:pt x="2014439" y="502578"/>
                    <a:pt x="2014439" y="502578"/>
                  </a:cubicBezTo>
                  <a:cubicBezTo>
                    <a:pt x="2014439" y="502578"/>
                    <a:pt x="2014439" y="502578"/>
                    <a:pt x="2019055" y="502578"/>
                  </a:cubicBezTo>
                  <a:cubicBezTo>
                    <a:pt x="2019055" y="502578"/>
                    <a:pt x="2019055" y="502578"/>
                    <a:pt x="2019055" y="497933"/>
                  </a:cubicBezTo>
                  <a:cubicBezTo>
                    <a:pt x="2019055" y="497933"/>
                    <a:pt x="2019055" y="497933"/>
                    <a:pt x="2023671" y="497933"/>
                  </a:cubicBezTo>
                  <a:cubicBezTo>
                    <a:pt x="2023671" y="497933"/>
                    <a:pt x="2023671" y="497933"/>
                    <a:pt x="2023671" y="493287"/>
                  </a:cubicBezTo>
                  <a:cubicBezTo>
                    <a:pt x="2023671" y="493287"/>
                    <a:pt x="2023671" y="493287"/>
                    <a:pt x="2028287" y="493287"/>
                  </a:cubicBezTo>
                  <a:cubicBezTo>
                    <a:pt x="2028287" y="493287"/>
                    <a:pt x="2028287" y="493287"/>
                    <a:pt x="2032903" y="493287"/>
                  </a:cubicBezTo>
                  <a:cubicBezTo>
                    <a:pt x="2032903" y="488641"/>
                    <a:pt x="2032903" y="488641"/>
                    <a:pt x="2032903" y="488641"/>
                  </a:cubicBezTo>
                  <a:cubicBezTo>
                    <a:pt x="2032903" y="488641"/>
                    <a:pt x="2032903" y="488641"/>
                    <a:pt x="2037519" y="488641"/>
                  </a:cubicBezTo>
                  <a:cubicBezTo>
                    <a:pt x="2037519" y="488641"/>
                    <a:pt x="2037519" y="488641"/>
                    <a:pt x="2042135" y="488641"/>
                  </a:cubicBezTo>
                  <a:cubicBezTo>
                    <a:pt x="2042135" y="488641"/>
                    <a:pt x="2042135" y="488641"/>
                    <a:pt x="2042135" y="483996"/>
                  </a:cubicBezTo>
                  <a:cubicBezTo>
                    <a:pt x="2046751" y="483996"/>
                    <a:pt x="2046751" y="483996"/>
                    <a:pt x="2046751" y="483996"/>
                  </a:cubicBezTo>
                  <a:cubicBezTo>
                    <a:pt x="2046751" y="483996"/>
                    <a:pt x="2046751" y="483996"/>
                    <a:pt x="2046751" y="479350"/>
                  </a:cubicBezTo>
                  <a:cubicBezTo>
                    <a:pt x="2046751" y="479350"/>
                    <a:pt x="2046751" y="479350"/>
                    <a:pt x="2051367" y="479350"/>
                  </a:cubicBezTo>
                  <a:cubicBezTo>
                    <a:pt x="2051367" y="479350"/>
                    <a:pt x="2051367" y="479350"/>
                    <a:pt x="2055983" y="479350"/>
                  </a:cubicBezTo>
                  <a:cubicBezTo>
                    <a:pt x="2055983" y="479350"/>
                    <a:pt x="2055983" y="479350"/>
                    <a:pt x="2055983" y="474704"/>
                  </a:cubicBezTo>
                  <a:cubicBezTo>
                    <a:pt x="2055983" y="474704"/>
                    <a:pt x="2055983" y="474704"/>
                    <a:pt x="2060599" y="474704"/>
                  </a:cubicBezTo>
                  <a:cubicBezTo>
                    <a:pt x="2060599" y="474704"/>
                    <a:pt x="2060599" y="474704"/>
                    <a:pt x="2060599" y="470059"/>
                  </a:cubicBezTo>
                  <a:cubicBezTo>
                    <a:pt x="2060599" y="470059"/>
                    <a:pt x="2060599" y="470059"/>
                    <a:pt x="2065215" y="470059"/>
                  </a:cubicBezTo>
                  <a:cubicBezTo>
                    <a:pt x="2065215" y="470059"/>
                    <a:pt x="2065215" y="470059"/>
                    <a:pt x="2069831" y="470059"/>
                  </a:cubicBezTo>
                  <a:cubicBezTo>
                    <a:pt x="2074447" y="470059"/>
                    <a:pt x="2074447" y="470059"/>
                    <a:pt x="2074447" y="470059"/>
                  </a:cubicBezTo>
                  <a:cubicBezTo>
                    <a:pt x="2079063" y="470059"/>
                    <a:pt x="2079063" y="470059"/>
                    <a:pt x="2079063" y="470059"/>
                  </a:cubicBezTo>
                  <a:cubicBezTo>
                    <a:pt x="2079063" y="465413"/>
                    <a:pt x="2079063" y="465413"/>
                    <a:pt x="2079063" y="465413"/>
                  </a:cubicBezTo>
                  <a:cubicBezTo>
                    <a:pt x="2083679" y="465413"/>
                    <a:pt x="2083679" y="465413"/>
                    <a:pt x="2083679" y="465413"/>
                  </a:cubicBezTo>
                  <a:cubicBezTo>
                    <a:pt x="2083679" y="465413"/>
                    <a:pt x="2083679" y="465413"/>
                    <a:pt x="2083679" y="460767"/>
                  </a:cubicBezTo>
                  <a:cubicBezTo>
                    <a:pt x="2083679" y="460767"/>
                    <a:pt x="2083679" y="460767"/>
                    <a:pt x="2088295" y="460767"/>
                  </a:cubicBezTo>
                  <a:cubicBezTo>
                    <a:pt x="2088295" y="460767"/>
                    <a:pt x="2088295" y="460767"/>
                    <a:pt x="2088295" y="456122"/>
                  </a:cubicBezTo>
                  <a:cubicBezTo>
                    <a:pt x="2088295" y="456122"/>
                    <a:pt x="2088295" y="456122"/>
                    <a:pt x="2092911" y="456122"/>
                  </a:cubicBezTo>
                  <a:cubicBezTo>
                    <a:pt x="2092911" y="456122"/>
                    <a:pt x="2092911" y="456122"/>
                    <a:pt x="2097527" y="456122"/>
                  </a:cubicBezTo>
                  <a:cubicBezTo>
                    <a:pt x="2097527" y="456122"/>
                    <a:pt x="2097527" y="456122"/>
                    <a:pt x="2102142" y="456122"/>
                  </a:cubicBezTo>
                  <a:cubicBezTo>
                    <a:pt x="2102142" y="456122"/>
                    <a:pt x="2102142" y="456122"/>
                    <a:pt x="2102142" y="451476"/>
                  </a:cubicBezTo>
                  <a:cubicBezTo>
                    <a:pt x="2102142" y="451476"/>
                    <a:pt x="2102142" y="451476"/>
                    <a:pt x="2106758" y="451476"/>
                  </a:cubicBezTo>
                  <a:cubicBezTo>
                    <a:pt x="2106758" y="451476"/>
                    <a:pt x="2106758" y="451476"/>
                    <a:pt x="2106758" y="446830"/>
                  </a:cubicBezTo>
                  <a:cubicBezTo>
                    <a:pt x="2106758" y="446830"/>
                    <a:pt x="2106758" y="446830"/>
                    <a:pt x="2111374" y="446830"/>
                  </a:cubicBezTo>
                  <a:cubicBezTo>
                    <a:pt x="2111374" y="446830"/>
                    <a:pt x="2111374" y="446830"/>
                    <a:pt x="2115990" y="446830"/>
                  </a:cubicBezTo>
                  <a:cubicBezTo>
                    <a:pt x="2115990" y="446830"/>
                    <a:pt x="2115990" y="446830"/>
                    <a:pt x="2120606" y="446830"/>
                  </a:cubicBezTo>
                  <a:cubicBezTo>
                    <a:pt x="2120606" y="446830"/>
                    <a:pt x="2120606" y="446830"/>
                    <a:pt x="2120606" y="442185"/>
                  </a:cubicBezTo>
                  <a:cubicBezTo>
                    <a:pt x="2120606" y="437539"/>
                    <a:pt x="2120606" y="437539"/>
                    <a:pt x="2120606" y="437539"/>
                  </a:cubicBezTo>
                  <a:cubicBezTo>
                    <a:pt x="2120606" y="437539"/>
                    <a:pt x="2120606" y="437539"/>
                    <a:pt x="2125222" y="437539"/>
                  </a:cubicBezTo>
                  <a:cubicBezTo>
                    <a:pt x="2125222" y="437539"/>
                    <a:pt x="2125222" y="437539"/>
                    <a:pt x="2129838" y="437539"/>
                  </a:cubicBezTo>
                  <a:cubicBezTo>
                    <a:pt x="2129838" y="437539"/>
                    <a:pt x="2129838" y="437539"/>
                    <a:pt x="2134454" y="437539"/>
                  </a:cubicBezTo>
                  <a:cubicBezTo>
                    <a:pt x="2134454" y="432893"/>
                    <a:pt x="2134454" y="432893"/>
                    <a:pt x="2134454" y="432893"/>
                  </a:cubicBezTo>
                  <a:cubicBezTo>
                    <a:pt x="2134454" y="432893"/>
                    <a:pt x="2134454" y="432893"/>
                    <a:pt x="2139070" y="432893"/>
                  </a:cubicBezTo>
                  <a:cubicBezTo>
                    <a:pt x="2139070" y="432893"/>
                    <a:pt x="2139070" y="432893"/>
                    <a:pt x="2139070" y="428248"/>
                  </a:cubicBezTo>
                  <a:cubicBezTo>
                    <a:pt x="2143686" y="428248"/>
                    <a:pt x="2143686" y="428248"/>
                    <a:pt x="2143686" y="428248"/>
                  </a:cubicBezTo>
                  <a:cubicBezTo>
                    <a:pt x="2143686" y="428248"/>
                    <a:pt x="2143686" y="428248"/>
                    <a:pt x="2148302" y="428248"/>
                  </a:cubicBezTo>
                  <a:cubicBezTo>
                    <a:pt x="2148302" y="423602"/>
                    <a:pt x="2148302" y="423602"/>
                    <a:pt x="2148302" y="423602"/>
                  </a:cubicBezTo>
                  <a:cubicBezTo>
                    <a:pt x="2148302" y="423602"/>
                    <a:pt x="2148302" y="423602"/>
                    <a:pt x="2152918" y="423602"/>
                  </a:cubicBezTo>
                  <a:cubicBezTo>
                    <a:pt x="2152918" y="423602"/>
                    <a:pt x="2152918" y="423602"/>
                    <a:pt x="2157534" y="423602"/>
                  </a:cubicBezTo>
                  <a:cubicBezTo>
                    <a:pt x="2157534" y="418957"/>
                    <a:pt x="2157534" y="418957"/>
                    <a:pt x="2157534" y="418957"/>
                  </a:cubicBezTo>
                  <a:cubicBezTo>
                    <a:pt x="2157534" y="418957"/>
                    <a:pt x="2157534" y="418957"/>
                    <a:pt x="2162150" y="418957"/>
                  </a:cubicBezTo>
                  <a:cubicBezTo>
                    <a:pt x="2162150" y="418957"/>
                    <a:pt x="2162150" y="418957"/>
                    <a:pt x="2166766" y="418957"/>
                  </a:cubicBezTo>
                  <a:cubicBezTo>
                    <a:pt x="2166766" y="418957"/>
                    <a:pt x="2166766" y="418957"/>
                    <a:pt x="2166766" y="414311"/>
                  </a:cubicBezTo>
                  <a:cubicBezTo>
                    <a:pt x="2166766" y="414311"/>
                    <a:pt x="2166766" y="414311"/>
                    <a:pt x="2171382" y="414311"/>
                  </a:cubicBezTo>
                  <a:cubicBezTo>
                    <a:pt x="2171382" y="414311"/>
                    <a:pt x="2171382" y="414311"/>
                    <a:pt x="2175998" y="414311"/>
                  </a:cubicBezTo>
                  <a:cubicBezTo>
                    <a:pt x="2175998" y="414311"/>
                    <a:pt x="2175998" y="414311"/>
                    <a:pt x="2175998" y="409665"/>
                  </a:cubicBezTo>
                  <a:cubicBezTo>
                    <a:pt x="2175998" y="409665"/>
                    <a:pt x="2175998" y="409665"/>
                    <a:pt x="2180614" y="409665"/>
                  </a:cubicBezTo>
                  <a:cubicBezTo>
                    <a:pt x="2185230" y="409665"/>
                    <a:pt x="2185230" y="409665"/>
                    <a:pt x="2185230" y="409665"/>
                  </a:cubicBezTo>
                  <a:cubicBezTo>
                    <a:pt x="2185230" y="409665"/>
                    <a:pt x="2185230" y="409665"/>
                    <a:pt x="2185230" y="405020"/>
                  </a:cubicBezTo>
                  <a:cubicBezTo>
                    <a:pt x="2185230" y="405020"/>
                    <a:pt x="2185230" y="405020"/>
                    <a:pt x="2189846" y="405020"/>
                  </a:cubicBezTo>
                  <a:cubicBezTo>
                    <a:pt x="2189846" y="405020"/>
                    <a:pt x="2189846" y="405020"/>
                    <a:pt x="2194462" y="405020"/>
                  </a:cubicBezTo>
                  <a:cubicBezTo>
                    <a:pt x="2194462" y="400374"/>
                    <a:pt x="2194462" y="400374"/>
                    <a:pt x="2194462" y="400374"/>
                  </a:cubicBezTo>
                  <a:cubicBezTo>
                    <a:pt x="2194462" y="400374"/>
                    <a:pt x="2194462" y="400374"/>
                    <a:pt x="2199078" y="400374"/>
                  </a:cubicBezTo>
                  <a:cubicBezTo>
                    <a:pt x="2199078" y="395728"/>
                    <a:pt x="2199078" y="395728"/>
                    <a:pt x="2199078" y="395728"/>
                  </a:cubicBezTo>
                  <a:cubicBezTo>
                    <a:pt x="2199078" y="395728"/>
                    <a:pt x="2199078" y="395728"/>
                    <a:pt x="2208310" y="395728"/>
                  </a:cubicBezTo>
                  <a:cubicBezTo>
                    <a:pt x="2208310" y="395728"/>
                    <a:pt x="2208310" y="395728"/>
                    <a:pt x="2208310" y="391083"/>
                  </a:cubicBezTo>
                  <a:cubicBezTo>
                    <a:pt x="2212926" y="391083"/>
                    <a:pt x="2212926" y="391083"/>
                    <a:pt x="2212926" y="391083"/>
                  </a:cubicBezTo>
                  <a:cubicBezTo>
                    <a:pt x="2212926" y="391083"/>
                    <a:pt x="2212926" y="391083"/>
                    <a:pt x="2217542" y="391083"/>
                  </a:cubicBezTo>
                  <a:cubicBezTo>
                    <a:pt x="2217542" y="391083"/>
                    <a:pt x="2217542" y="391083"/>
                    <a:pt x="2217542" y="386437"/>
                  </a:cubicBezTo>
                  <a:cubicBezTo>
                    <a:pt x="2217542" y="386437"/>
                    <a:pt x="2217542" y="386437"/>
                    <a:pt x="2222158" y="386437"/>
                  </a:cubicBezTo>
                  <a:cubicBezTo>
                    <a:pt x="2222158" y="386437"/>
                    <a:pt x="2222158" y="386437"/>
                    <a:pt x="2226774" y="386437"/>
                  </a:cubicBezTo>
                  <a:cubicBezTo>
                    <a:pt x="2226774" y="386437"/>
                    <a:pt x="2226774" y="386437"/>
                    <a:pt x="2226774" y="381791"/>
                  </a:cubicBezTo>
                  <a:cubicBezTo>
                    <a:pt x="2226774" y="381791"/>
                    <a:pt x="2226774" y="381791"/>
                    <a:pt x="2231390" y="381791"/>
                  </a:cubicBezTo>
                  <a:cubicBezTo>
                    <a:pt x="2231390" y="381791"/>
                    <a:pt x="2231390" y="381791"/>
                    <a:pt x="2236005" y="381791"/>
                  </a:cubicBezTo>
                  <a:cubicBezTo>
                    <a:pt x="2236005" y="381791"/>
                    <a:pt x="2236005" y="377146"/>
                    <a:pt x="2236005" y="377146"/>
                  </a:cubicBezTo>
                  <a:cubicBezTo>
                    <a:pt x="2236005" y="377146"/>
                    <a:pt x="2240621" y="377146"/>
                    <a:pt x="2240621" y="377146"/>
                  </a:cubicBezTo>
                  <a:cubicBezTo>
                    <a:pt x="2240621" y="377146"/>
                    <a:pt x="2240621" y="377146"/>
                    <a:pt x="2245237" y="377146"/>
                  </a:cubicBezTo>
                  <a:cubicBezTo>
                    <a:pt x="2245237" y="377146"/>
                    <a:pt x="2245237" y="377146"/>
                    <a:pt x="2249853" y="377146"/>
                  </a:cubicBezTo>
                  <a:cubicBezTo>
                    <a:pt x="2249853" y="372500"/>
                    <a:pt x="2249853" y="372500"/>
                    <a:pt x="2249853" y="372500"/>
                  </a:cubicBezTo>
                  <a:cubicBezTo>
                    <a:pt x="2249853" y="372500"/>
                    <a:pt x="2249853" y="372500"/>
                    <a:pt x="2254469" y="372500"/>
                  </a:cubicBezTo>
                  <a:cubicBezTo>
                    <a:pt x="2254469" y="372500"/>
                    <a:pt x="2254469" y="372500"/>
                    <a:pt x="2259085" y="372500"/>
                  </a:cubicBezTo>
                  <a:cubicBezTo>
                    <a:pt x="2259085" y="372500"/>
                    <a:pt x="2259085" y="372500"/>
                    <a:pt x="2259085" y="367854"/>
                  </a:cubicBezTo>
                  <a:cubicBezTo>
                    <a:pt x="2259085" y="367854"/>
                    <a:pt x="2259085" y="367854"/>
                    <a:pt x="2263701" y="367854"/>
                  </a:cubicBezTo>
                  <a:cubicBezTo>
                    <a:pt x="2263701" y="367854"/>
                    <a:pt x="2263701" y="367854"/>
                    <a:pt x="2268317" y="367854"/>
                  </a:cubicBezTo>
                  <a:cubicBezTo>
                    <a:pt x="2268317" y="363209"/>
                    <a:pt x="2268317" y="363209"/>
                    <a:pt x="2268317" y="363209"/>
                  </a:cubicBezTo>
                  <a:cubicBezTo>
                    <a:pt x="2268317" y="363209"/>
                    <a:pt x="2268317" y="363209"/>
                    <a:pt x="2272933" y="363209"/>
                  </a:cubicBezTo>
                  <a:cubicBezTo>
                    <a:pt x="2272933" y="363209"/>
                    <a:pt x="2272933" y="363209"/>
                    <a:pt x="2277549" y="363209"/>
                  </a:cubicBezTo>
                  <a:cubicBezTo>
                    <a:pt x="2277549" y="363209"/>
                    <a:pt x="2277549" y="363209"/>
                    <a:pt x="2277549" y="358563"/>
                  </a:cubicBezTo>
                  <a:cubicBezTo>
                    <a:pt x="2277549" y="358563"/>
                    <a:pt x="2277549" y="358563"/>
                    <a:pt x="2282165" y="358563"/>
                  </a:cubicBezTo>
                  <a:cubicBezTo>
                    <a:pt x="2282165" y="358563"/>
                    <a:pt x="2282165" y="358563"/>
                    <a:pt x="2286781" y="358563"/>
                  </a:cubicBezTo>
                  <a:cubicBezTo>
                    <a:pt x="2286781" y="358563"/>
                    <a:pt x="2286781" y="358563"/>
                    <a:pt x="2286781" y="353917"/>
                  </a:cubicBezTo>
                  <a:cubicBezTo>
                    <a:pt x="2286781" y="353917"/>
                    <a:pt x="2286781" y="353917"/>
                    <a:pt x="2291397" y="353917"/>
                  </a:cubicBezTo>
                  <a:cubicBezTo>
                    <a:pt x="2291397" y="353917"/>
                    <a:pt x="2291397" y="353917"/>
                    <a:pt x="2296013" y="353917"/>
                  </a:cubicBezTo>
                  <a:cubicBezTo>
                    <a:pt x="2296013" y="353917"/>
                    <a:pt x="2296013" y="353917"/>
                    <a:pt x="2296013" y="349272"/>
                  </a:cubicBezTo>
                  <a:cubicBezTo>
                    <a:pt x="2296013" y="349272"/>
                    <a:pt x="2296013" y="349272"/>
                    <a:pt x="2300629" y="349272"/>
                  </a:cubicBezTo>
                  <a:cubicBezTo>
                    <a:pt x="2300629" y="349272"/>
                    <a:pt x="2300629" y="349272"/>
                    <a:pt x="2305245" y="349272"/>
                  </a:cubicBezTo>
                  <a:cubicBezTo>
                    <a:pt x="2305245" y="349272"/>
                    <a:pt x="2305245" y="349272"/>
                    <a:pt x="2309861" y="349272"/>
                  </a:cubicBezTo>
                  <a:cubicBezTo>
                    <a:pt x="2309861" y="349272"/>
                    <a:pt x="2309861" y="349272"/>
                    <a:pt x="2309861" y="344626"/>
                  </a:cubicBezTo>
                  <a:cubicBezTo>
                    <a:pt x="2314477" y="344626"/>
                    <a:pt x="2314477" y="344626"/>
                    <a:pt x="2314477" y="344626"/>
                  </a:cubicBezTo>
                  <a:cubicBezTo>
                    <a:pt x="2314477" y="339981"/>
                    <a:pt x="2314477" y="339981"/>
                    <a:pt x="2314477" y="339981"/>
                  </a:cubicBezTo>
                  <a:cubicBezTo>
                    <a:pt x="2314477" y="339981"/>
                    <a:pt x="2314477" y="339981"/>
                    <a:pt x="2319093" y="339981"/>
                  </a:cubicBezTo>
                  <a:cubicBezTo>
                    <a:pt x="2319093" y="339981"/>
                    <a:pt x="2319093" y="339981"/>
                    <a:pt x="2328325" y="339981"/>
                  </a:cubicBezTo>
                  <a:cubicBezTo>
                    <a:pt x="2328325" y="339981"/>
                    <a:pt x="2328325" y="339981"/>
                    <a:pt x="2328325" y="335335"/>
                  </a:cubicBezTo>
                  <a:cubicBezTo>
                    <a:pt x="2328325" y="335335"/>
                    <a:pt x="2328325" y="335335"/>
                    <a:pt x="2332941" y="335335"/>
                  </a:cubicBezTo>
                  <a:cubicBezTo>
                    <a:pt x="2332941" y="335335"/>
                    <a:pt x="2332941" y="335335"/>
                    <a:pt x="2337557" y="335335"/>
                  </a:cubicBezTo>
                  <a:cubicBezTo>
                    <a:pt x="2337557" y="335335"/>
                    <a:pt x="2337557" y="335335"/>
                    <a:pt x="2337557" y="330689"/>
                  </a:cubicBezTo>
                  <a:cubicBezTo>
                    <a:pt x="2337557" y="330689"/>
                    <a:pt x="2337557" y="330689"/>
                    <a:pt x="2342173" y="330689"/>
                  </a:cubicBezTo>
                  <a:cubicBezTo>
                    <a:pt x="2342173" y="330689"/>
                    <a:pt x="2342173" y="330689"/>
                    <a:pt x="2346789" y="330689"/>
                  </a:cubicBezTo>
                  <a:cubicBezTo>
                    <a:pt x="2346789" y="330689"/>
                    <a:pt x="2346789" y="330689"/>
                    <a:pt x="2346789" y="326044"/>
                  </a:cubicBezTo>
                  <a:cubicBezTo>
                    <a:pt x="2346789" y="326044"/>
                    <a:pt x="2346789" y="326044"/>
                    <a:pt x="2351405" y="326044"/>
                  </a:cubicBezTo>
                  <a:cubicBezTo>
                    <a:pt x="2351405" y="326044"/>
                    <a:pt x="2351405" y="326044"/>
                    <a:pt x="2356021" y="326044"/>
                  </a:cubicBezTo>
                  <a:cubicBezTo>
                    <a:pt x="2356021" y="326044"/>
                    <a:pt x="2356021" y="326044"/>
                    <a:pt x="2360637" y="326044"/>
                  </a:cubicBezTo>
                  <a:cubicBezTo>
                    <a:pt x="2360637" y="326044"/>
                    <a:pt x="2360637" y="326044"/>
                    <a:pt x="2360637" y="321398"/>
                  </a:cubicBezTo>
                  <a:cubicBezTo>
                    <a:pt x="2360637" y="321398"/>
                    <a:pt x="2360637" y="321398"/>
                    <a:pt x="2365252" y="321398"/>
                  </a:cubicBezTo>
                  <a:cubicBezTo>
                    <a:pt x="2365252" y="321398"/>
                    <a:pt x="2365252" y="321398"/>
                    <a:pt x="2369868" y="321398"/>
                  </a:cubicBezTo>
                  <a:cubicBezTo>
                    <a:pt x="2369868" y="321398"/>
                    <a:pt x="2369868" y="321398"/>
                    <a:pt x="2369868" y="316752"/>
                  </a:cubicBezTo>
                  <a:cubicBezTo>
                    <a:pt x="2369868" y="316752"/>
                    <a:pt x="2369868" y="316752"/>
                    <a:pt x="2374484" y="316752"/>
                  </a:cubicBezTo>
                  <a:cubicBezTo>
                    <a:pt x="2379100" y="316752"/>
                    <a:pt x="2379100" y="316752"/>
                    <a:pt x="2379100" y="316752"/>
                  </a:cubicBezTo>
                  <a:cubicBezTo>
                    <a:pt x="2379100" y="316752"/>
                    <a:pt x="2379100" y="316752"/>
                    <a:pt x="2379100" y="312107"/>
                  </a:cubicBezTo>
                  <a:cubicBezTo>
                    <a:pt x="2379100" y="312107"/>
                    <a:pt x="2379100" y="312107"/>
                    <a:pt x="2383716" y="312107"/>
                  </a:cubicBezTo>
                  <a:cubicBezTo>
                    <a:pt x="2383716" y="312107"/>
                    <a:pt x="2383716" y="312107"/>
                    <a:pt x="2388332" y="312107"/>
                  </a:cubicBezTo>
                  <a:cubicBezTo>
                    <a:pt x="2388332" y="312107"/>
                    <a:pt x="2388332" y="312107"/>
                    <a:pt x="2392948" y="312107"/>
                  </a:cubicBezTo>
                  <a:cubicBezTo>
                    <a:pt x="2392948" y="312107"/>
                    <a:pt x="2392948" y="312107"/>
                    <a:pt x="2392948" y="307461"/>
                  </a:cubicBezTo>
                  <a:cubicBezTo>
                    <a:pt x="2392948" y="307461"/>
                    <a:pt x="2392948" y="307461"/>
                    <a:pt x="2397564" y="307461"/>
                  </a:cubicBezTo>
                  <a:cubicBezTo>
                    <a:pt x="2402180" y="302815"/>
                    <a:pt x="2402180" y="302815"/>
                    <a:pt x="2402180" y="302815"/>
                  </a:cubicBezTo>
                  <a:cubicBezTo>
                    <a:pt x="2406796" y="302815"/>
                    <a:pt x="2406796" y="302815"/>
                    <a:pt x="2406796" y="302815"/>
                  </a:cubicBezTo>
                  <a:cubicBezTo>
                    <a:pt x="2406796" y="302815"/>
                    <a:pt x="2406796" y="302815"/>
                    <a:pt x="2406796" y="298170"/>
                  </a:cubicBezTo>
                  <a:cubicBezTo>
                    <a:pt x="2406796" y="298170"/>
                    <a:pt x="2406796" y="298170"/>
                    <a:pt x="2411412" y="298170"/>
                  </a:cubicBezTo>
                  <a:cubicBezTo>
                    <a:pt x="2411412" y="298170"/>
                    <a:pt x="2411412" y="298170"/>
                    <a:pt x="2416028" y="298170"/>
                  </a:cubicBezTo>
                  <a:cubicBezTo>
                    <a:pt x="2416028" y="298170"/>
                    <a:pt x="2416028" y="298170"/>
                    <a:pt x="2416028" y="293524"/>
                  </a:cubicBezTo>
                  <a:cubicBezTo>
                    <a:pt x="2416028" y="293524"/>
                    <a:pt x="2416028" y="293524"/>
                    <a:pt x="2420644" y="293524"/>
                  </a:cubicBezTo>
                  <a:cubicBezTo>
                    <a:pt x="2420644" y="293524"/>
                    <a:pt x="2420644" y="293524"/>
                    <a:pt x="2420644" y="288878"/>
                  </a:cubicBezTo>
                  <a:cubicBezTo>
                    <a:pt x="2420644" y="288878"/>
                    <a:pt x="2420644" y="288878"/>
                    <a:pt x="2425260" y="288878"/>
                  </a:cubicBezTo>
                  <a:cubicBezTo>
                    <a:pt x="2425260" y="288878"/>
                    <a:pt x="2425260" y="288878"/>
                    <a:pt x="2429876" y="288878"/>
                  </a:cubicBezTo>
                  <a:cubicBezTo>
                    <a:pt x="2429876" y="288878"/>
                    <a:pt x="2429876" y="288878"/>
                    <a:pt x="2434492" y="288878"/>
                  </a:cubicBezTo>
                  <a:cubicBezTo>
                    <a:pt x="2434492" y="288878"/>
                    <a:pt x="2434492" y="288878"/>
                    <a:pt x="2439108" y="288878"/>
                  </a:cubicBezTo>
                  <a:cubicBezTo>
                    <a:pt x="2439108" y="288878"/>
                    <a:pt x="2439108" y="288878"/>
                    <a:pt x="2439108" y="284233"/>
                  </a:cubicBezTo>
                  <a:cubicBezTo>
                    <a:pt x="2439108" y="284233"/>
                    <a:pt x="2443724" y="284233"/>
                    <a:pt x="2443724" y="284233"/>
                  </a:cubicBezTo>
                  <a:cubicBezTo>
                    <a:pt x="2443724" y="284233"/>
                    <a:pt x="2443724" y="284233"/>
                    <a:pt x="2448340" y="284233"/>
                  </a:cubicBezTo>
                  <a:cubicBezTo>
                    <a:pt x="2448340" y="284233"/>
                    <a:pt x="2448340" y="284233"/>
                    <a:pt x="2452956" y="284233"/>
                  </a:cubicBezTo>
                  <a:cubicBezTo>
                    <a:pt x="2452956" y="284233"/>
                    <a:pt x="2452956" y="284233"/>
                    <a:pt x="2452956" y="279587"/>
                  </a:cubicBezTo>
                  <a:cubicBezTo>
                    <a:pt x="2452956" y="279587"/>
                    <a:pt x="2452956" y="279587"/>
                    <a:pt x="2466804" y="279587"/>
                  </a:cubicBezTo>
                  <a:cubicBezTo>
                    <a:pt x="2466804" y="279587"/>
                    <a:pt x="2466804" y="279587"/>
                    <a:pt x="2476036" y="279587"/>
                  </a:cubicBezTo>
                  <a:cubicBezTo>
                    <a:pt x="2476036" y="279587"/>
                    <a:pt x="2476036" y="279587"/>
                    <a:pt x="2480652" y="279587"/>
                  </a:cubicBezTo>
                  <a:cubicBezTo>
                    <a:pt x="2480652" y="279587"/>
                    <a:pt x="2480652" y="279587"/>
                    <a:pt x="2485268" y="279587"/>
                  </a:cubicBezTo>
                  <a:cubicBezTo>
                    <a:pt x="2485268" y="279587"/>
                    <a:pt x="2485268" y="279587"/>
                    <a:pt x="2489884" y="279587"/>
                  </a:cubicBezTo>
                  <a:cubicBezTo>
                    <a:pt x="2489884" y="279587"/>
                    <a:pt x="2489884" y="279587"/>
                    <a:pt x="2494499" y="279587"/>
                  </a:cubicBezTo>
                  <a:cubicBezTo>
                    <a:pt x="2494499" y="279587"/>
                    <a:pt x="2494499" y="279587"/>
                    <a:pt x="2499115" y="279587"/>
                  </a:cubicBezTo>
                  <a:cubicBezTo>
                    <a:pt x="2499115" y="279587"/>
                    <a:pt x="2499115" y="279587"/>
                    <a:pt x="2508347" y="279587"/>
                  </a:cubicBezTo>
                  <a:cubicBezTo>
                    <a:pt x="2508347" y="279587"/>
                    <a:pt x="2508347" y="279587"/>
                    <a:pt x="2508347" y="284233"/>
                  </a:cubicBezTo>
                  <a:cubicBezTo>
                    <a:pt x="2508347" y="284233"/>
                    <a:pt x="2508347" y="284233"/>
                    <a:pt x="2512963" y="284233"/>
                  </a:cubicBezTo>
                  <a:cubicBezTo>
                    <a:pt x="2512963" y="284233"/>
                    <a:pt x="2512963" y="284233"/>
                    <a:pt x="2512963" y="288878"/>
                  </a:cubicBezTo>
                  <a:cubicBezTo>
                    <a:pt x="2512963" y="288878"/>
                    <a:pt x="2512963" y="288878"/>
                    <a:pt x="2517579" y="288878"/>
                  </a:cubicBezTo>
                  <a:cubicBezTo>
                    <a:pt x="2517579" y="288878"/>
                    <a:pt x="2517579" y="288878"/>
                    <a:pt x="2517579" y="298170"/>
                  </a:cubicBezTo>
                  <a:cubicBezTo>
                    <a:pt x="2517579" y="298170"/>
                    <a:pt x="2517579" y="298170"/>
                    <a:pt x="2517579" y="302815"/>
                  </a:cubicBezTo>
                  <a:cubicBezTo>
                    <a:pt x="2517579" y="307461"/>
                    <a:pt x="2517579" y="307461"/>
                    <a:pt x="2517579" y="307461"/>
                  </a:cubicBezTo>
                  <a:cubicBezTo>
                    <a:pt x="2517579" y="307461"/>
                    <a:pt x="2517579" y="307461"/>
                    <a:pt x="2522195" y="307461"/>
                  </a:cubicBezTo>
                  <a:cubicBezTo>
                    <a:pt x="2522195" y="307461"/>
                    <a:pt x="2522195" y="307461"/>
                    <a:pt x="2522195" y="312107"/>
                  </a:cubicBezTo>
                  <a:cubicBezTo>
                    <a:pt x="2522195" y="312107"/>
                    <a:pt x="2522195" y="312107"/>
                    <a:pt x="2526811" y="312107"/>
                  </a:cubicBezTo>
                  <a:cubicBezTo>
                    <a:pt x="2526811" y="312107"/>
                    <a:pt x="2526811" y="312107"/>
                    <a:pt x="2526811" y="316752"/>
                  </a:cubicBezTo>
                  <a:cubicBezTo>
                    <a:pt x="2531427" y="316752"/>
                    <a:pt x="2531427" y="316752"/>
                    <a:pt x="2531427" y="316752"/>
                  </a:cubicBezTo>
                  <a:cubicBezTo>
                    <a:pt x="2531427" y="316752"/>
                    <a:pt x="2531427" y="316752"/>
                    <a:pt x="2531427" y="321398"/>
                  </a:cubicBezTo>
                  <a:cubicBezTo>
                    <a:pt x="2531427" y="321398"/>
                    <a:pt x="2531427" y="321398"/>
                    <a:pt x="2526811" y="321398"/>
                  </a:cubicBezTo>
                  <a:cubicBezTo>
                    <a:pt x="2526811" y="321398"/>
                    <a:pt x="2526811" y="321398"/>
                    <a:pt x="2526811" y="326044"/>
                  </a:cubicBezTo>
                  <a:cubicBezTo>
                    <a:pt x="2526811" y="326044"/>
                    <a:pt x="2526811" y="330689"/>
                    <a:pt x="2526811" y="330689"/>
                  </a:cubicBezTo>
                  <a:cubicBezTo>
                    <a:pt x="2526811" y="330689"/>
                    <a:pt x="2526811" y="330689"/>
                    <a:pt x="2517579" y="330689"/>
                  </a:cubicBezTo>
                  <a:cubicBezTo>
                    <a:pt x="2517579" y="330689"/>
                    <a:pt x="2517579" y="330689"/>
                    <a:pt x="2517579" y="326044"/>
                  </a:cubicBezTo>
                  <a:cubicBezTo>
                    <a:pt x="2517579" y="326044"/>
                    <a:pt x="2517579" y="326044"/>
                    <a:pt x="2512963" y="326044"/>
                  </a:cubicBezTo>
                  <a:cubicBezTo>
                    <a:pt x="2512963" y="326044"/>
                    <a:pt x="2512963" y="326044"/>
                    <a:pt x="2508347" y="326044"/>
                  </a:cubicBezTo>
                  <a:cubicBezTo>
                    <a:pt x="2508347" y="330689"/>
                    <a:pt x="2508347" y="330689"/>
                    <a:pt x="2508347" y="330689"/>
                  </a:cubicBezTo>
                  <a:cubicBezTo>
                    <a:pt x="2508347" y="330689"/>
                    <a:pt x="2508347" y="330689"/>
                    <a:pt x="2508347" y="335335"/>
                  </a:cubicBezTo>
                  <a:cubicBezTo>
                    <a:pt x="2503731" y="335335"/>
                    <a:pt x="2503731" y="335335"/>
                    <a:pt x="2503731" y="335335"/>
                  </a:cubicBezTo>
                  <a:cubicBezTo>
                    <a:pt x="2503731" y="335335"/>
                    <a:pt x="2503731" y="335335"/>
                    <a:pt x="2503731" y="339981"/>
                  </a:cubicBezTo>
                  <a:cubicBezTo>
                    <a:pt x="2503731" y="339981"/>
                    <a:pt x="2503731" y="339981"/>
                    <a:pt x="2503731" y="344626"/>
                  </a:cubicBezTo>
                  <a:cubicBezTo>
                    <a:pt x="2503731" y="344626"/>
                    <a:pt x="2503731" y="344626"/>
                    <a:pt x="2499115" y="344626"/>
                  </a:cubicBezTo>
                  <a:cubicBezTo>
                    <a:pt x="2499115" y="344626"/>
                    <a:pt x="2499115" y="344626"/>
                    <a:pt x="2499115" y="349272"/>
                  </a:cubicBezTo>
                  <a:cubicBezTo>
                    <a:pt x="2499115" y="349272"/>
                    <a:pt x="2499115" y="349272"/>
                    <a:pt x="2494499" y="349272"/>
                  </a:cubicBezTo>
                  <a:cubicBezTo>
                    <a:pt x="2494499" y="349272"/>
                    <a:pt x="2494499" y="349272"/>
                    <a:pt x="2489884" y="349272"/>
                  </a:cubicBezTo>
                  <a:cubicBezTo>
                    <a:pt x="2489884" y="349272"/>
                    <a:pt x="2489884" y="349272"/>
                    <a:pt x="2489884" y="353917"/>
                  </a:cubicBezTo>
                  <a:cubicBezTo>
                    <a:pt x="2489884" y="353917"/>
                    <a:pt x="2489884" y="353917"/>
                    <a:pt x="2485268" y="353917"/>
                  </a:cubicBezTo>
                  <a:cubicBezTo>
                    <a:pt x="2485268" y="353917"/>
                    <a:pt x="2485268" y="353917"/>
                    <a:pt x="2485268" y="358563"/>
                  </a:cubicBezTo>
                  <a:cubicBezTo>
                    <a:pt x="2485268" y="358563"/>
                    <a:pt x="2485268" y="358563"/>
                    <a:pt x="2480652" y="358563"/>
                  </a:cubicBezTo>
                  <a:cubicBezTo>
                    <a:pt x="2480652" y="358563"/>
                    <a:pt x="2480652" y="358563"/>
                    <a:pt x="2476036" y="358563"/>
                  </a:cubicBezTo>
                  <a:cubicBezTo>
                    <a:pt x="2476036" y="358563"/>
                    <a:pt x="2476036" y="358563"/>
                    <a:pt x="2471420" y="358563"/>
                  </a:cubicBezTo>
                  <a:cubicBezTo>
                    <a:pt x="2471420" y="358563"/>
                    <a:pt x="2471420" y="358563"/>
                    <a:pt x="2471420" y="363209"/>
                  </a:cubicBezTo>
                  <a:cubicBezTo>
                    <a:pt x="2471420" y="363209"/>
                    <a:pt x="2471420" y="363209"/>
                    <a:pt x="2466804" y="363209"/>
                  </a:cubicBezTo>
                  <a:cubicBezTo>
                    <a:pt x="2466804" y="363209"/>
                    <a:pt x="2466804" y="363209"/>
                    <a:pt x="2466804" y="367854"/>
                  </a:cubicBezTo>
                  <a:cubicBezTo>
                    <a:pt x="2466804" y="367854"/>
                    <a:pt x="2466804" y="367854"/>
                    <a:pt x="2462188" y="367854"/>
                  </a:cubicBezTo>
                  <a:cubicBezTo>
                    <a:pt x="2462188" y="367854"/>
                    <a:pt x="2462188" y="367854"/>
                    <a:pt x="2457572" y="367854"/>
                  </a:cubicBezTo>
                  <a:cubicBezTo>
                    <a:pt x="2457572" y="367854"/>
                    <a:pt x="2457572" y="367854"/>
                    <a:pt x="2448340" y="367854"/>
                  </a:cubicBezTo>
                  <a:cubicBezTo>
                    <a:pt x="2448340" y="367854"/>
                    <a:pt x="2448340" y="367854"/>
                    <a:pt x="2443724" y="367854"/>
                  </a:cubicBezTo>
                  <a:cubicBezTo>
                    <a:pt x="2443724" y="367854"/>
                    <a:pt x="2443724" y="367854"/>
                    <a:pt x="2439108" y="367854"/>
                  </a:cubicBezTo>
                  <a:cubicBezTo>
                    <a:pt x="2434492" y="367854"/>
                    <a:pt x="2434492" y="367854"/>
                    <a:pt x="2434492" y="367854"/>
                  </a:cubicBezTo>
                  <a:cubicBezTo>
                    <a:pt x="2434492" y="367854"/>
                    <a:pt x="2434492" y="367854"/>
                    <a:pt x="2429876" y="367854"/>
                  </a:cubicBezTo>
                  <a:cubicBezTo>
                    <a:pt x="2429876" y="367854"/>
                    <a:pt x="2429876" y="367854"/>
                    <a:pt x="2425260" y="367854"/>
                  </a:cubicBezTo>
                  <a:cubicBezTo>
                    <a:pt x="2425260" y="367854"/>
                    <a:pt x="2425260" y="367854"/>
                    <a:pt x="2416028" y="367854"/>
                  </a:cubicBezTo>
                  <a:cubicBezTo>
                    <a:pt x="2416028" y="367854"/>
                    <a:pt x="2416028" y="367854"/>
                    <a:pt x="2411412" y="367854"/>
                  </a:cubicBezTo>
                  <a:cubicBezTo>
                    <a:pt x="2411412" y="367854"/>
                    <a:pt x="2411412" y="367854"/>
                    <a:pt x="2406796" y="367854"/>
                  </a:cubicBezTo>
                  <a:cubicBezTo>
                    <a:pt x="2406796" y="367854"/>
                    <a:pt x="2406796" y="367854"/>
                    <a:pt x="2406796" y="372500"/>
                  </a:cubicBezTo>
                  <a:cubicBezTo>
                    <a:pt x="2402180" y="372500"/>
                    <a:pt x="2402180" y="372500"/>
                    <a:pt x="2402180" y="372500"/>
                  </a:cubicBezTo>
                  <a:cubicBezTo>
                    <a:pt x="2402180" y="372500"/>
                    <a:pt x="2402180" y="372500"/>
                    <a:pt x="2397564" y="372500"/>
                  </a:cubicBezTo>
                  <a:cubicBezTo>
                    <a:pt x="2397564" y="372500"/>
                    <a:pt x="2397564" y="372500"/>
                    <a:pt x="2392948" y="372500"/>
                  </a:cubicBezTo>
                  <a:cubicBezTo>
                    <a:pt x="2392948" y="372500"/>
                    <a:pt x="2392948" y="372500"/>
                    <a:pt x="2388332" y="372500"/>
                  </a:cubicBezTo>
                  <a:cubicBezTo>
                    <a:pt x="2388332" y="372500"/>
                    <a:pt x="2388332" y="372500"/>
                    <a:pt x="2383716" y="372500"/>
                  </a:cubicBezTo>
                  <a:cubicBezTo>
                    <a:pt x="2383716" y="372500"/>
                    <a:pt x="2383716" y="372500"/>
                    <a:pt x="2383716" y="377146"/>
                  </a:cubicBezTo>
                  <a:cubicBezTo>
                    <a:pt x="2383716" y="377146"/>
                    <a:pt x="2383716" y="377146"/>
                    <a:pt x="2379100" y="377146"/>
                  </a:cubicBezTo>
                  <a:cubicBezTo>
                    <a:pt x="2379100" y="377146"/>
                    <a:pt x="2379100" y="377146"/>
                    <a:pt x="2374484" y="377146"/>
                  </a:cubicBezTo>
                  <a:cubicBezTo>
                    <a:pt x="2374484" y="377146"/>
                    <a:pt x="2374484" y="377146"/>
                    <a:pt x="2374484" y="381791"/>
                  </a:cubicBezTo>
                  <a:cubicBezTo>
                    <a:pt x="2374484" y="381791"/>
                    <a:pt x="2374484" y="381791"/>
                    <a:pt x="2369868" y="381791"/>
                  </a:cubicBezTo>
                  <a:cubicBezTo>
                    <a:pt x="2369868" y="381791"/>
                    <a:pt x="2369868" y="381791"/>
                    <a:pt x="2365252" y="381791"/>
                  </a:cubicBezTo>
                  <a:cubicBezTo>
                    <a:pt x="2365252" y="381791"/>
                    <a:pt x="2365252" y="381791"/>
                    <a:pt x="2365252" y="386437"/>
                  </a:cubicBezTo>
                  <a:cubicBezTo>
                    <a:pt x="2365252" y="386437"/>
                    <a:pt x="2365252" y="386437"/>
                    <a:pt x="2360637" y="386437"/>
                  </a:cubicBezTo>
                  <a:cubicBezTo>
                    <a:pt x="2360637" y="386437"/>
                    <a:pt x="2360637" y="386437"/>
                    <a:pt x="2356021" y="386437"/>
                  </a:cubicBezTo>
                  <a:cubicBezTo>
                    <a:pt x="2356021" y="386437"/>
                    <a:pt x="2356021" y="386437"/>
                    <a:pt x="2356021" y="391083"/>
                  </a:cubicBezTo>
                  <a:cubicBezTo>
                    <a:pt x="2356021" y="391083"/>
                    <a:pt x="2356021" y="391083"/>
                    <a:pt x="2351405" y="391083"/>
                  </a:cubicBezTo>
                  <a:cubicBezTo>
                    <a:pt x="2351405" y="391083"/>
                    <a:pt x="2351405" y="391083"/>
                    <a:pt x="2346789" y="391083"/>
                  </a:cubicBezTo>
                  <a:cubicBezTo>
                    <a:pt x="2346789" y="391083"/>
                    <a:pt x="2346789" y="391083"/>
                    <a:pt x="2342173" y="391083"/>
                  </a:cubicBezTo>
                  <a:cubicBezTo>
                    <a:pt x="2342173" y="391083"/>
                    <a:pt x="2342173" y="391083"/>
                    <a:pt x="2342173" y="395728"/>
                  </a:cubicBezTo>
                  <a:cubicBezTo>
                    <a:pt x="2342173" y="395728"/>
                    <a:pt x="2342173" y="395728"/>
                    <a:pt x="2332941" y="395728"/>
                  </a:cubicBezTo>
                  <a:cubicBezTo>
                    <a:pt x="2332941" y="395728"/>
                    <a:pt x="2332941" y="395728"/>
                    <a:pt x="2332941" y="400374"/>
                  </a:cubicBezTo>
                  <a:cubicBezTo>
                    <a:pt x="2332941" y="400374"/>
                    <a:pt x="2332941" y="400374"/>
                    <a:pt x="2328325" y="400374"/>
                  </a:cubicBezTo>
                  <a:cubicBezTo>
                    <a:pt x="2328325" y="400374"/>
                    <a:pt x="2328325" y="400374"/>
                    <a:pt x="2323709" y="400374"/>
                  </a:cubicBezTo>
                  <a:cubicBezTo>
                    <a:pt x="2323709" y="400374"/>
                    <a:pt x="2323709" y="400374"/>
                    <a:pt x="2323709" y="405020"/>
                  </a:cubicBezTo>
                  <a:cubicBezTo>
                    <a:pt x="2323709" y="405020"/>
                    <a:pt x="2323709" y="405020"/>
                    <a:pt x="2319093" y="405020"/>
                  </a:cubicBezTo>
                  <a:cubicBezTo>
                    <a:pt x="2319093" y="405020"/>
                    <a:pt x="2314477" y="405020"/>
                    <a:pt x="2314477" y="405020"/>
                  </a:cubicBezTo>
                  <a:cubicBezTo>
                    <a:pt x="2314477" y="405020"/>
                    <a:pt x="2314477" y="405020"/>
                    <a:pt x="2314477" y="409665"/>
                  </a:cubicBezTo>
                  <a:cubicBezTo>
                    <a:pt x="2314477" y="409665"/>
                    <a:pt x="2314477" y="409665"/>
                    <a:pt x="2309861" y="409665"/>
                  </a:cubicBezTo>
                  <a:cubicBezTo>
                    <a:pt x="2309861" y="409665"/>
                    <a:pt x="2309861" y="409665"/>
                    <a:pt x="2305245" y="409665"/>
                  </a:cubicBezTo>
                  <a:cubicBezTo>
                    <a:pt x="2305245" y="409665"/>
                    <a:pt x="2305245" y="409665"/>
                    <a:pt x="2305245" y="414311"/>
                  </a:cubicBezTo>
                  <a:cubicBezTo>
                    <a:pt x="2305245" y="414311"/>
                    <a:pt x="2305245" y="414311"/>
                    <a:pt x="2300629" y="414311"/>
                  </a:cubicBezTo>
                  <a:cubicBezTo>
                    <a:pt x="2300629" y="414311"/>
                    <a:pt x="2300629" y="414311"/>
                    <a:pt x="2296013" y="414311"/>
                  </a:cubicBezTo>
                  <a:cubicBezTo>
                    <a:pt x="2296013" y="414311"/>
                    <a:pt x="2296013" y="414311"/>
                    <a:pt x="2296013" y="418957"/>
                  </a:cubicBezTo>
                  <a:cubicBezTo>
                    <a:pt x="2296013" y="418957"/>
                    <a:pt x="2296013" y="418957"/>
                    <a:pt x="2291397" y="418957"/>
                  </a:cubicBezTo>
                  <a:cubicBezTo>
                    <a:pt x="2291397" y="418957"/>
                    <a:pt x="2291397" y="418957"/>
                    <a:pt x="2286781" y="418957"/>
                  </a:cubicBezTo>
                  <a:cubicBezTo>
                    <a:pt x="2286781" y="418957"/>
                    <a:pt x="2286781" y="418957"/>
                    <a:pt x="2286781" y="423602"/>
                  </a:cubicBezTo>
                  <a:cubicBezTo>
                    <a:pt x="2282165" y="423602"/>
                    <a:pt x="2282165" y="423602"/>
                    <a:pt x="2282165" y="423602"/>
                  </a:cubicBezTo>
                  <a:cubicBezTo>
                    <a:pt x="2282165" y="423602"/>
                    <a:pt x="2282165" y="423602"/>
                    <a:pt x="2277549" y="423602"/>
                  </a:cubicBezTo>
                  <a:cubicBezTo>
                    <a:pt x="2277549" y="423602"/>
                    <a:pt x="2277549" y="423602"/>
                    <a:pt x="2277549" y="428248"/>
                  </a:cubicBezTo>
                  <a:cubicBezTo>
                    <a:pt x="2277549" y="428248"/>
                    <a:pt x="2277549" y="428248"/>
                    <a:pt x="2272933" y="428248"/>
                  </a:cubicBezTo>
                  <a:cubicBezTo>
                    <a:pt x="2272933" y="428248"/>
                    <a:pt x="2272933" y="428248"/>
                    <a:pt x="2268317" y="428248"/>
                  </a:cubicBezTo>
                  <a:cubicBezTo>
                    <a:pt x="2268317" y="432893"/>
                    <a:pt x="2268317" y="432893"/>
                    <a:pt x="2268317" y="432893"/>
                  </a:cubicBezTo>
                  <a:cubicBezTo>
                    <a:pt x="2263701" y="432893"/>
                    <a:pt x="2263701" y="432893"/>
                    <a:pt x="2263701" y="432893"/>
                  </a:cubicBezTo>
                  <a:cubicBezTo>
                    <a:pt x="2263701" y="432893"/>
                    <a:pt x="2263701" y="432893"/>
                    <a:pt x="2259085" y="432893"/>
                  </a:cubicBezTo>
                  <a:cubicBezTo>
                    <a:pt x="2259085" y="432893"/>
                    <a:pt x="2259085" y="432893"/>
                    <a:pt x="2259085" y="437539"/>
                  </a:cubicBezTo>
                  <a:cubicBezTo>
                    <a:pt x="2259085" y="437539"/>
                    <a:pt x="2259085" y="437539"/>
                    <a:pt x="2254469" y="437539"/>
                  </a:cubicBezTo>
                  <a:cubicBezTo>
                    <a:pt x="2254469" y="437539"/>
                    <a:pt x="2254469" y="437539"/>
                    <a:pt x="2254469" y="442185"/>
                  </a:cubicBezTo>
                  <a:cubicBezTo>
                    <a:pt x="2254469" y="442185"/>
                    <a:pt x="2249853" y="442185"/>
                    <a:pt x="2249853" y="442185"/>
                  </a:cubicBezTo>
                  <a:cubicBezTo>
                    <a:pt x="2249853" y="442185"/>
                    <a:pt x="2249853" y="442185"/>
                    <a:pt x="2245237" y="442185"/>
                  </a:cubicBezTo>
                  <a:cubicBezTo>
                    <a:pt x="2245237" y="442185"/>
                    <a:pt x="2245237" y="442185"/>
                    <a:pt x="2245237" y="446830"/>
                  </a:cubicBezTo>
                  <a:cubicBezTo>
                    <a:pt x="2240621" y="446830"/>
                    <a:pt x="2240621" y="446830"/>
                    <a:pt x="2240621" y="446830"/>
                  </a:cubicBezTo>
                  <a:cubicBezTo>
                    <a:pt x="2240621" y="446830"/>
                    <a:pt x="2240621" y="446830"/>
                    <a:pt x="2240621" y="451476"/>
                  </a:cubicBezTo>
                  <a:cubicBezTo>
                    <a:pt x="2240621" y="451476"/>
                    <a:pt x="2240621" y="451476"/>
                    <a:pt x="2236005" y="451476"/>
                  </a:cubicBezTo>
                  <a:cubicBezTo>
                    <a:pt x="2236005" y="451476"/>
                    <a:pt x="2236005" y="451476"/>
                    <a:pt x="2231390" y="451476"/>
                  </a:cubicBezTo>
                  <a:cubicBezTo>
                    <a:pt x="2231390" y="456122"/>
                    <a:pt x="2231390" y="456122"/>
                    <a:pt x="2231390" y="456122"/>
                  </a:cubicBezTo>
                  <a:cubicBezTo>
                    <a:pt x="2231390" y="456122"/>
                    <a:pt x="2231390" y="456122"/>
                    <a:pt x="2226774" y="456122"/>
                  </a:cubicBezTo>
                  <a:cubicBezTo>
                    <a:pt x="2226774" y="460767"/>
                    <a:pt x="2226774" y="460767"/>
                    <a:pt x="2226774" y="460767"/>
                  </a:cubicBezTo>
                  <a:cubicBezTo>
                    <a:pt x="2226774" y="460767"/>
                    <a:pt x="2226774" y="460767"/>
                    <a:pt x="2226774" y="465413"/>
                  </a:cubicBezTo>
                  <a:cubicBezTo>
                    <a:pt x="2226774" y="465413"/>
                    <a:pt x="2226774" y="465413"/>
                    <a:pt x="2222158" y="465413"/>
                  </a:cubicBezTo>
                  <a:cubicBezTo>
                    <a:pt x="2222158" y="465413"/>
                    <a:pt x="2222158" y="465413"/>
                    <a:pt x="2217542" y="465413"/>
                  </a:cubicBezTo>
                  <a:cubicBezTo>
                    <a:pt x="2217542" y="465413"/>
                    <a:pt x="2217542" y="465413"/>
                    <a:pt x="2217542" y="470059"/>
                  </a:cubicBezTo>
                  <a:cubicBezTo>
                    <a:pt x="2217542" y="470059"/>
                    <a:pt x="2217542" y="470059"/>
                    <a:pt x="2212926" y="470059"/>
                  </a:cubicBezTo>
                  <a:cubicBezTo>
                    <a:pt x="2212926" y="474704"/>
                    <a:pt x="2212926" y="474704"/>
                    <a:pt x="2212926" y="474704"/>
                  </a:cubicBezTo>
                  <a:cubicBezTo>
                    <a:pt x="2212926" y="474704"/>
                    <a:pt x="2212926" y="474704"/>
                    <a:pt x="2208310" y="474704"/>
                  </a:cubicBezTo>
                  <a:cubicBezTo>
                    <a:pt x="2208310" y="479350"/>
                    <a:pt x="2208310" y="479350"/>
                    <a:pt x="2208310" y="479350"/>
                  </a:cubicBezTo>
                  <a:cubicBezTo>
                    <a:pt x="2208310" y="479350"/>
                    <a:pt x="2208310" y="479350"/>
                    <a:pt x="2203694" y="479350"/>
                  </a:cubicBezTo>
                  <a:cubicBezTo>
                    <a:pt x="2203694" y="483996"/>
                    <a:pt x="2203694" y="483996"/>
                    <a:pt x="2203694" y="483996"/>
                  </a:cubicBezTo>
                  <a:cubicBezTo>
                    <a:pt x="2203694" y="483996"/>
                    <a:pt x="2203694" y="483996"/>
                    <a:pt x="2199078" y="483996"/>
                  </a:cubicBezTo>
                  <a:cubicBezTo>
                    <a:pt x="2199078" y="483996"/>
                    <a:pt x="2199078" y="483996"/>
                    <a:pt x="2199078" y="488641"/>
                  </a:cubicBezTo>
                  <a:cubicBezTo>
                    <a:pt x="2199078" y="488641"/>
                    <a:pt x="2199078" y="488641"/>
                    <a:pt x="2199078" y="493287"/>
                  </a:cubicBezTo>
                  <a:cubicBezTo>
                    <a:pt x="2194462" y="493287"/>
                    <a:pt x="2194462" y="493287"/>
                    <a:pt x="2194462" y="493287"/>
                  </a:cubicBezTo>
                  <a:cubicBezTo>
                    <a:pt x="2194462" y="493287"/>
                    <a:pt x="2194462" y="493287"/>
                    <a:pt x="2194462" y="497933"/>
                  </a:cubicBezTo>
                  <a:cubicBezTo>
                    <a:pt x="2194462" y="497933"/>
                    <a:pt x="2194462" y="497933"/>
                    <a:pt x="2189846" y="497933"/>
                  </a:cubicBezTo>
                  <a:cubicBezTo>
                    <a:pt x="2189846" y="502578"/>
                    <a:pt x="2189846" y="502578"/>
                    <a:pt x="2189846" y="502578"/>
                  </a:cubicBezTo>
                  <a:cubicBezTo>
                    <a:pt x="2189846" y="502578"/>
                    <a:pt x="2189846" y="502578"/>
                    <a:pt x="2185230" y="502578"/>
                  </a:cubicBezTo>
                  <a:cubicBezTo>
                    <a:pt x="2185230" y="502578"/>
                    <a:pt x="2185230" y="502578"/>
                    <a:pt x="2185230" y="507224"/>
                  </a:cubicBezTo>
                  <a:cubicBezTo>
                    <a:pt x="2185230" y="507224"/>
                    <a:pt x="2185230" y="507224"/>
                    <a:pt x="2180614" y="507224"/>
                  </a:cubicBezTo>
                  <a:cubicBezTo>
                    <a:pt x="2180614" y="507224"/>
                    <a:pt x="2180614" y="507224"/>
                    <a:pt x="2180614" y="511869"/>
                  </a:cubicBezTo>
                  <a:cubicBezTo>
                    <a:pt x="2180614" y="511869"/>
                    <a:pt x="2180614" y="511869"/>
                    <a:pt x="2175998" y="511869"/>
                  </a:cubicBezTo>
                  <a:cubicBezTo>
                    <a:pt x="2175998" y="516515"/>
                    <a:pt x="2175998" y="516515"/>
                    <a:pt x="2175998" y="516515"/>
                  </a:cubicBezTo>
                  <a:cubicBezTo>
                    <a:pt x="2175998" y="516515"/>
                    <a:pt x="2175998" y="516515"/>
                    <a:pt x="2171382" y="516515"/>
                  </a:cubicBezTo>
                  <a:cubicBezTo>
                    <a:pt x="2171382" y="521161"/>
                    <a:pt x="2171382" y="521161"/>
                    <a:pt x="2171382" y="521161"/>
                  </a:cubicBezTo>
                  <a:cubicBezTo>
                    <a:pt x="2166766" y="521161"/>
                    <a:pt x="2166766" y="521161"/>
                    <a:pt x="2166766" y="521161"/>
                  </a:cubicBezTo>
                  <a:cubicBezTo>
                    <a:pt x="2166766" y="521161"/>
                    <a:pt x="2166766" y="521161"/>
                    <a:pt x="2166766" y="525806"/>
                  </a:cubicBezTo>
                  <a:cubicBezTo>
                    <a:pt x="2166766" y="525806"/>
                    <a:pt x="2166766" y="525806"/>
                    <a:pt x="2162150" y="525806"/>
                  </a:cubicBezTo>
                  <a:cubicBezTo>
                    <a:pt x="2162150" y="525806"/>
                    <a:pt x="2162150" y="525806"/>
                    <a:pt x="2162150" y="530452"/>
                  </a:cubicBezTo>
                  <a:cubicBezTo>
                    <a:pt x="2157534" y="530452"/>
                    <a:pt x="2157534" y="530452"/>
                    <a:pt x="2157534" y="530452"/>
                  </a:cubicBezTo>
                  <a:cubicBezTo>
                    <a:pt x="2157534" y="530452"/>
                    <a:pt x="2157534" y="530452"/>
                    <a:pt x="2157534" y="535098"/>
                  </a:cubicBezTo>
                  <a:cubicBezTo>
                    <a:pt x="2157534" y="535098"/>
                    <a:pt x="2157534" y="535098"/>
                    <a:pt x="2152918" y="535098"/>
                  </a:cubicBezTo>
                  <a:cubicBezTo>
                    <a:pt x="2152918" y="535098"/>
                    <a:pt x="2152918" y="535098"/>
                    <a:pt x="2152918" y="539743"/>
                  </a:cubicBezTo>
                  <a:cubicBezTo>
                    <a:pt x="2148302" y="539743"/>
                    <a:pt x="2148302" y="539743"/>
                    <a:pt x="2148302" y="539743"/>
                  </a:cubicBezTo>
                  <a:cubicBezTo>
                    <a:pt x="2148302" y="539743"/>
                    <a:pt x="2148302" y="544389"/>
                    <a:pt x="2148302" y="544389"/>
                  </a:cubicBezTo>
                  <a:cubicBezTo>
                    <a:pt x="2148302" y="544389"/>
                    <a:pt x="2148302" y="544389"/>
                    <a:pt x="2143686" y="544389"/>
                  </a:cubicBezTo>
                  <a:cubicBezTo>
                    <a:pt x="2143686" y="544389"/>
                    <a:pt x="2143686" y="544389"/>
                    <a:pt x="2143686" y="549035"/>
                  </a:cubicBezTo>
                  <a:cubicBezTo>
                    <a:pt x="2143686" y="549035"/>
                    <a:pt x="2143686" y="549035"/>
                    <a:pt x="2139070" y="549035"/>
                  </a:cubicBezTo>
                  <a:cubicBezTo>
                    <a:pt x="2139070" y="549035"/>
                    <a:pt x="2139070" y="549035"/>
                    <a:pt x="2139070" y="553680"/>
                  </a:cubicBezTo>
                  <a:cubicBezTo>
                    <a:pt x="2134454" y="553680"/>
                    <a:pt x="2134454" y="553680"/>
                    <a:pt x="2134454" y="553680"/>
                  </a:cubicBezTo>
                  <a:cubicBezTo>
                    <a:pt x="2134454" y="553680"/>
                    <a:pt x="2134454" y="553680"/>
                    <a:pt x="2134454" y="558326"/>
                  </a:cubicBezTo>
                  <a:cubicBezTo>
                    <a:pt x="2129838" y="558326"/>
                    <a:pt x="2129838" y="558326"/>
                    <a:pt x="2129838" y="558326"/>
                  </a:cubicBezTo>
                  <a:cubicBezTo>
                    <a:pt x="2129838" y="558326"/>
                    <a:pt x="2129838" y="558326"/>
                    <a:pt x="2129838" y="562972"/>
                  </a:cubicBezTo>
                  <a:cubicBezTo>
                    <a:pt x="2129838" y="562972"/>
                    <a:pt x="2129838" y="562972"/>
                    <a:pt x="2125222" y="562972"/>
                  </a:cubicBezTo>
                  <a:cubicBezTo>
                    <a:pt x="2125222" y="562972"/>
                    <a:pt x="2125222" y="562972"/>
                    <a:pt x="2125222" y="567617"/>
                  </a:cubicBezTo>
                  <a:cubicBezTo>
                    <a:pt x="2125222" y="567617"/>
                    <a:pt x="2125222" y="567617"/>
                    <a:pt x="2120606" y="567617"/>
                  </a:cubicBezTo>
                  <a:cubicBezTo>
                    <a:pt x="2120606" y="567617"/>
                    <a:pt x="2120606" y="567617"/>
                    <a:pt x="2120606" y="572263"/>
                  </a:cubicBezTo>
                  <a:cubicBezTo>
                    <a:pt x="2120606" y="572263"/>
                    <a:pt x="2120606" y="572263"/>
                    <a:pt x="2115990" y="572263"/>
                  </a:cubicBezTo>
                  <a:cubicBezTo>
                    <a:pt x="2115990" y="572263"/>
                    <a:pt x="2115990" y="572263"/>
                    <a:pt x="2115990" y="576908"/>
                  </a:cubicBezTo>
                  <a:cubicBezTo>
                    <a:pt x="2115990" y="576908"/>
                    <a:pt x="2115990" y="576908"/>
                    <a:pt x="2111374" y="576908"/>
                  </a:cubicBezTo>
                  <a:cubicBezTo>
                    <a:pt x="2111374" y="576908"/>
                    <a:pt x="2111374" y="576908"/>
                    <a:pt x="2111374" y="581554"/>
                  </a:cubicBezTo>
                  <a:cubicBezTo>
                    <a:pt x="2111374" y="581554"/>
                    <a:pt x="2111374" y="581554"/>
                    <a:pt x="2106758" y="581554"/>
                  </a:cubicBezTo>
                  <a:cubicBezTo>
                    <a:pt x="2106758" y="581554"/>
                    <a:pt x="2106758" y="581554"/>
                    <a:pt x="2106758" y="586200"/>
                  </a:cubicBezTo>
                  <a:cubicBezTo>
                    <a:pt x="2106758" y="586200"/>
                    <a:pt x="2106758" y="586200"/>
                    <a:pt x="2102142" y="586200"/>
                  </a:cubicBezTo>
                  <a:cubicBezTo>
                    <a:pt x="2102142" y="586200"/>
                    <a:pt x="2102142" y="586200"/>
                    <a:pt x="2102142" y="590845"/>
                  </a:cubicBezTo>
                  <a:cubicBezTo>
                    <a:pt x="2102142" y="590845"/>
                    <a:pt x="2102142" y="590845"/>
                    <a:pt x="2097527" y="590845"/>
                  </a:cubicBezTo>
                  <a:cubicBezTo>
                    <a:pt x="2097527" y="590845"/>
                    <a:pt x="2097527" y="590845"/>
                    <a:pt x="2097527" y="595491"/>
                  </a:cubicBezTo>
                  <a:cubicBezTo>
                    <a:pt x="2097527" y="595491"/>
                    <a:pt x="2097527" y="595491"/>
                    <a:pt x="2092911" y="595491"/>
                  </a:cubicBezTo>
                  <a:cubicBezTo>
                    <a:pt x="2092911" y="600137"/>
                    <a:pt x="2092911" y="600137"/>
                    <a:pt x="2092911" y="600137"/>
                  </a:cubicBezTo>
                  <a:cubicBezTo>
                    <a:pt x="2088295" y="600137"/>
                    <a:pt x="2088295" y="600137"/>
                    <a:pt x="2088295" y="600137"/>
                  </a:cubicBezTo>
                  <a:cubicBezTo>
                    <a:pt x="2088295" y="600137"/>
                    <a:pt x="2088295" y="600137"/>
                    <a:pt x="2088295" y="604782"/>
                  </a:cubicBezTo>
                  <a:cubicBezTo>
                    <a:pt x="2083679" y="604782"/>
                    <a:pt x="2083679" y="604782"/>
                    <a:pt x="2083679" y="604782"/>
                  </a:cubicBezTo>
                  <a:cubicBezTo>
                    <a:pt x="2083679" y="604782"/>
                    <a:pt x="2083679" y="604782"/>
                    <a:pt x="2083679" y="609428"/>
                  </a:cubicBezTo>
                  <a:cubicBezTo>
                    <a:pt x="2083679" y="609428"/>
                    <a:pt x="2083679" y="609428"/>
                    <a:pt x="2079063" y="609428"/>
                  </a:cubicBezTo>
                  <a:cubicBezTo>
                    <a:pt x="2079063" y="609428"/>
                    <a:pt x="2079063" y="609428"/>
                    <a:pt x="2079063" y="614074"/>
                  </a:cubicBezTo>
                  <a:cubicBezTo>
                    <a:pt x="2079063" y="614074"/>
                    <a:pt x="2079063" y="614074"/>
                    <a:pt x="2074447" y="614074"/>
                  </a:cubicBezTo>
                  <a:cubicBezTo>
                    <a:pt x="2074447" y="614074"/>
                    <a:pt x="2074447" y="614074"/>
                    <a:pt x="2074447" y="618719"/>
                  </a:cubicBezTo>
                  <a:cubicBezTo>
                    <a:pt x="2074447" y="618719"/>
                    <a:pt x="2074447" y="618719"/>
                    <a:pt x="2069831" y="618719"/>
                  </a:cubicBezTo>
                  <a:cubicBezTo>
                    <a:pt x="2069831" y="618719"/>
                    <a:pt x="2069831" y="618719"/>
                    <a:pt x="2069831" y="623365"/>
                  </a:cubicBezTo>
                  <a:cubicBezTo>
                    <a:pt x="2065215" y="623365"/>
                    <a:pt x="2065215" y="623365"/>
                    <a:pt x="2065215" y="623365"/>
                  </a:cubicBezTo>
                  <a:cubicBezTo>
                    <a:pt x="2065215" y="623365"/>
                    <a:pt x="2065215" y="623365"/>
                    <a:pt x="2065215" y="628011"/>
                  </a:cubicBezTo>
                  <a:cubicBezTo>
                    <a:pt x="2065215" y="628011"/>
                    <a:pt x="2065215" y="628011"/>
                    <a:pt x="2060599" y="628011"/>
                  </a:cubicBezTo>
                  <a:cubicBezTo>
                    <a:pt x="2060599" y="628011"/>
                    <a:pt x="2060599" y="628011"/>
                    <a:pt x="2060599" y="632656"/>
                  </a:cubicBezTo>
                  <a:cubicBezTo>
                    <a:pt x="2060599" y="632656"/>
                    <a:pt x="2060599" y="632656"/>
                    <a:pt x="2060599" y="637302"/>
                  </a:cubicBezTo>
                  <a:cubicBezTo>
                    <a:pt x="2060599" y="637302"/>
                    <a:pt x="2060599" y="637302"/>
                    <a:pt x="2055983" y="637302"/>
                  </a:cubicBezTo>
                  <a:cubicBezTo>
                    <a:pt x="2055983" y="637302"/>
                    <a:pt x="2055983" y="637302"/>
                    <a:pt x="2051367" y="637302"/>
                  </a:cubicBezTo>
                  <a:cubicBezTo>
                    <a:pt x="2051367" y="637302"/>
                    <a:pt x="2051367" y="637302"/>
                    <a:pt x="2051367" y="641948"/>
                  </a:cubicBezTo>
                  <a:cubicBezTo>
                    <a:pt x="2051367" y="641948"/>
                    <a:pt x="2051367" y="641948"/>
                    <a:pt x="2051367" y="646593"/>
                  </a:cubicBezTo>
                  <a:cubicBezTo>
                    <a:pt x="2046751" y="646593"/>
                    <a:pt x="2046751" y="646593"/>
                    <a:pt x="2046751" y="646593"/>
                  </a:cubicBezTo>
                  <a:cubicBezTo>
                    <a:pt x="2046751" y="646593"/>
                    <a:pt x="2046751" y="651239"/>
                    <a:pt x="2046751" y="651239"/>
                  </a:cubicBezTo>
                  <a:cubicBezTo>
                    <a:pt x="2046751" y="651239"/>
                    <a:pt x="2046751" y="651239"/>
                    <a:pt x="2042135" y="651239"/>
                  </a:cubicBezTo>
                  <a:cubicBezTo>
                    <a:pt x="2042135" y="651239"/>
                    <a:pt x="2042135" y="651239"/>
                    <a:pt x="2042135" y="655884"/>
                  </a:cubicBezTo>
                  <a:cubicBezTo>
                    <a:pt x="2042135" y="655884"/>
                    <a:pt x="2042135" y="655884"/>
                    <a:pt x="2037519" y="655884"/>
                  </a:cubicBezTo>
                  <a:cubicBezTo>
                    <a:pt x="2037519" y="655884"/>
                    <a:pt x="2037519" y="655884"/>
                    <a:pt x="2037519" y="660530"/>
                  </a:cubicBezTo>
                  <a:cubicBezTo>
                    <a:pt x="2037519" y="660530"/>
                    <a:pt x="2037519" y="660530"/>
                    <a:pt x="2037519" y="665176"/>
                  </a:cubicBezTo>
                  <a:cubicBezTo>
                    <a:pt x="2037519" y="665176"/>
                    <a:pt x="2037519" y="665176"/>
                    <a:pt x="2032903" y="665176"/>
                  </a:cubicBezTo>
                  <a:cubicBezTo>
                    <a:pt x="2032903" y="665176"/>
                    <a:pt x="2032903" y="665176"/>
                    <a:pt x="2032903" y="669821"/>
                  </a:cubicBezTo>
                  <a:cubicBezTo>
                    <a:pt x="2028287" y="669821"/>
                    <a:pt x="2028287" y="669821"/>
                    <a:pt x="2028287" y="669821"/>
                  </a:cubicBezTo>
                  <a:cubicBezTo>
                    <a:pt x="2028287" y="669821"/>
                    <a:pt x="2028287" y="669821"/>
                    <a:pt x="2028287" y="674467"/>
                  </a:cubicBezTo>
                  <a:cubicBezTo>
                    <a:pt x="2023671" y="674467"/>
                    <a:pt x="2023671" y="674467"/>
                    <a:pt x="2023671" y="674467"/>
                  </a:cubicBezTo>
                  <a:cubicBezTo>
                    <a:pt x="2023671" y="674467"/>
                    <a:pt x="2023671" y="674467"/>
                    <a:pt x="2023671" y="679113"/>
                  </a:cubicBezTo>
                  <a:cubicBezTo>
                    <a:pt x="2023671" y="679113"/>
                    <a:pt x="2023671" y="679113"/>
                    <a:pt x="2023671" y="683758"/>
                  </a:cubicBezTo>
                  <a:cubicBezTo>
                    <a:pt x="2019055" y="683758"/>
                    <a:pt x="2019055" y="683758"/>
                    <a:pt x="2019055" y="683758"/>
                  </a:cubicBezTo>
                  <a:cubicBezTo>
                    <a:pt x="2019055" y="683758"/>
                    <a:pt x="2019055" y="683758"/>
                    <a:pt x="2019055" y="688404"/>
                  </a:cubicBezTo>
                  <a:cubicBezTo>
                    <a:pt x="2019055" y="688404"/>
                    <a:pt x="2019055" y="688404"/>
                    <a:pt x="2014439" y="688404"/>
                  </a:cubicBezTo>
                  <a:cubicBezTo>
                    <a:pt x="2014439" y="688404"/>
                    <a:pt x="2014439" y="688404"/>
                    <a:pt x="2014439" y="693050"/>
                  </a:cubicBezTo>
                  <a:cubicBezTo>
                    <a:pt x="2014439" y="693050"/>
                    <a:pt x="2014439" y="693050"/>
                    <a:pt x="2009823" y="693050"/>
                  </a:cubicBezTo>
                  <a:cubicBezTo>
                    <a:pt x="2009823" y="693050"/>
                    <a:pt x="2009823" y="693050"/>
                    <a:pt x="2009823" y="697695"/>
                  </a:cubicBezTo>
                  <a:cubicBezTo>
                    <a:pt x="2009823" y="697695"/>
                    <a:pt x="2009823" y="697695"/>
                    <a:pt x="2005207" y="697695"/>
                  </a:cubicBezTo>
                  <a:cubicBezTo>
                    <a:pt x="2005207" y="697695"/>
                    <a:pt x="2005207" y="702341"/>
                    <a:pt x="2005207" y="702341"/>
                  </a:cubicBezTo>
                  <a:cubicBezTo>
                    <a:pt x="2000591" y="702341"/>
                    <a:pt x="2000591" y="702341"/>
                    <a:pt x="2000591" y="702341"/>
                  </a:cubicBezTo>
                  <a:cubicBezTo>
                    <a:pt x="2000591" y="702341"/>
                    <a:pt x="2000591" y="702341"/>
                    <a:pt x="2000591" y="706987"/>
                  </a:cubicBezTo>
                  <a:cubicBezTo>
                    <a:pt x="2000591" y="706987"/>
                    <a:pt x="2000591" y="706987"/>
                    <a:pt x="2000591" y="711632"/>
                  </a:cubicBezTo>
                  <a:cubicBezTo>
                    <a:pt x="2000591" y="711632"/>
                    <a:pt x="2000591" y="711632"/>
                    <a:pt x="1995975" y="711632"/>
                  </a:cubicBezTo>
                  <a:cubicBezTo>
                    <a:pt x="1995975" y="711632"/>
                    <a:pt x="1995975" y="711632"/>
                    <a:pt x="1995975" y="716278"/>
                  </a:cubicBezTo>
                  <a:cubicBezTo>
                    <a:pt x="1995975" y="716278"/>
                    <a:pt x="1995975" y="716278"/>
                    <a:pt x="1991359" y="716278"/>
                  </a:cubicBezTo>
                  <a:cubicBezTo>
                    <a:pt x="1991359" y="716278"/>
                    <a:pt x="1991359" y="716278"/>
                    <a:pt x="1991359" y="720924"/>
                  </a:cubicBezTo>
                  <a:cubicBezTo>
                    <a:pt x="1991359" y="720924"/>
                    <a:pt x="1991359" y="720924"/>
                    <a:pt x="1986743" y="720924"/>
                  </a:cubicBezTo>
                  <a:cubicBezTo>
                    <a:pt x="1986743" y="725569"/>
                    <a:pt x="1986743" y="725569"/>
                    <a:pt x="1986743" y="725569"/>
                  </a:cubicBezTo>
                  <a:cubicBezTo>
                    <a:pt x="1986743" y="725569"/>
                    <a:pt x="1986743" y="725569"/>
                    <a:pt x="1986743" y="730215"/>
                  </a:cubicBezTo>
                  <a:cubicBezTo>
                    <a:pt x="1986743" y="730215"/>
                    <a:pt x="1986743" y="730215"/>
                    <a:pt x="1982127" y="730215"/>
                  </a:cubicBezTo>
                  <a:cubicBezTo>
                    <a:pt x="1982127" y="730215"/>
                    <a:pt x="1982127" y="730215"/>
                    <a:pt x="1982127" y="734860"/>
                  </a:cubicBezTo>
                  <a:cubicBezTo>
                    <a:pt x="1977511" y="734860"/>
                    <a:pt x="1977511" y="734860"/>
                    <a:pt x="1977511" y="734860"/>
                  </a:cubicBezTo>
                  <a:cubicBezTo>
                    <a:pt x="1977511" y="734860"/>
                    <a:pt x="1977511" y="734860"/>
                    <a:pt x="1977511" y="739506"/>
                  </a:cubicBezTo>
                  <a:cubicBezTo>
                    <a:pt x="1977511" y="739506"/>
                    <a:pt x="1977511" y="739506"/>
                    <a:pt x="1977511" y="744152"/>
                  </a:cubicBezTo>
                  <a:cubicBezTo>
                    <a:pt x="1977511" y="744152"/>
                    <a:pt x="1977511" y="744152"/>
                    <a:pt x="1972895" y="744152"/>
                  </a:cubicBezTo>
                  <a:cubicBezTo>
                    <a:pt x="1972895" y="744152"/>
                    <a:pt x="1972895" y="744152"/>
                    <a:pt x="1968280" y="744152"/>
                  </a:cubicBezTo>
                  <a:cubicBezTo>
                    <a:pt x="1968280" y="748797"/>
                    <a:pt x="1968280" y="748797"/>
                    <a:pt x="1968280" y="748797"/>
                  </a:cubicBezTo>
                  <a:cubicBezTo>
                    <a:pt x="1968280" y="748797"/>
                    <a:pt x="1968280" y="748797"/>
                    <a:pt x="1963664" y="748797"/>
                  </a:cubicBezTo>
                  <a:cubicBezTo>
                    <a:pt x="1963664" y="748797"/>
                    <a:pt x="1963664" y="748797"/>
                    <a:pt x="1963664" y="753443"/>
                  </a:cubicBezTo>
                  <a:cubicBezTo>
                    <a:pt x="1963664" y="753443"/>
                    <a:pt x="1963664" y="753443"/>
                    <a:pt x="1963664" y="758089"/>
                  </a:cubicBezTo>
                  <a:cubicBezTo>
                    <a:pt x="1959048" y="758089"/>
                    <a:pt x="1959048" y="758089"/>
                    <a:pt x="1959048" y="758089"/>
                  </a:cubicBezTo>
                  <a:cubicBezTo>
                    <a:pt x="1959048" y="762734"/>
                    <a:pt x="1959048" y="762734"/>
                    <a:pt x="1959048" y="762734"/>
                  </a:cubicBezTo>
                  <a:cubicBezTo>
                    <a:pt x="1959048" y="762734"/>
                    <a:pt x="1959048" y="762734"/>
                    <a:pt x="1954432" y="762734"/>
                  </a:cubicBezTo>
                  <a:cubicBezTo>
                    <a:pt x="1954432" y="762734"/>
                    <a:pt x="1954432" y="762734"/>
                    <a:pt x="1954432" y="767380"/>
                  </a:cubicBezTo>
                  <a:cubicBezTo>
                    <a:pt x="1954432" y="767380"/>
                    <a:pt x="1954432" y="767380"/>
                    <a:pt x="1949816" y="767380"/>
                  </a:cubicBezTo>
                  <a:cubicBezTo>
                    <a:pt x="1949816" y="772026"/>
                    <a:pt x="1949816" y="772026"/>
                    <a:pt x="1949816" y="772026"/>
                  </a:cubicBezTo>
                  <a:cubicBezTo>
                    <a:pt x="1949816" y="772026"/>
                    <a:pt x="1949816" y="772026"/>
                    <a:pt x="1945200" y="772026"/>
                  </a:cubicBezTo>
                  <a:cubicBezTo>
                    <a:pt x="1945200" y="772026"/>
                    <a:pt x="1945200" y="772026"/>
                    <a:pt x="1945200" y="776671"/>
                  </a:cubicBezTo>
                  <a:cubicBezTo>
                    <a:pt x="1940584" y="776671"/>
                    <a:pt x="1940584" y="776671"/>
                    <a:pt x="1940584" y="776671"/>
                  </a:cubicBezTo>
                  <a:cubicBezTo>
                    <a:pt x="1940584" y="776671"/>
                    <a:pt x="1940584" y="781317"/>
                    <a:pt x="1940584" y="781317"/>
                  </a:cubicBezTo>
                  <a:cubicBezTo>
                    <a:pt x="1935968" y="781317"/>
                    <a:pt x="1935968" y="781317"/>
                    <a:pt x="1935968" y="781317"/>
                  </a:cubicBezTo>
                  <a:cubicBezTo>
                    <a:pt x="1935968" y="785963"/>
                    <a:pt x="1935968" y="785963"/>
                    <a:pt x="1935968" y="785963"/>
                  </a:cubicBezTo>
                  <a:cubicBezTo>
                    <a:pt x="1931352" y="785963"/>
                    <a:pt x="1931352" y="785963"/>
                    <a:pt x="1931352" y="785963"/>
                  </a:cubicBezTo>
                  <a:cubicBezTo>
                    <a:pt x="1931352" y="785963"/>
                    <a:pt x="1931352" y="785963"/>
                    <a:pt x="1931352" y="790608"/>
                  </a:cubicBezTo>
                  <a:cubicBezTo>
                    <a:pt x="1931352" y="790608"/>
                    <a:pt x="1931352" y="790608"/>
                    <a:pt x="1926736" y="790608"/>
                  </a:cubicBezTo>
                  <a:cubicBezTo>
                    <a:pt x="1926736" y="790608"/>
                    <a:pt x="1926736" y="790608"/>
                    <a:pt x="1926736" y="795254"/>
                  </a:cubicBezTo>
                  <a:cubicBezTo>
                    <a:pt x="1926736" y="795254"/>
                    <a:pt x="1926736" y="795254"/>
                    <a:pt x="1922120" y="795254"/>
                  </a:cubicBezTo>
                  <a:cubicBezTo>
                    <a:pt x="1922120" y="795254"/>
                    <a:pt x="1922120" y="795254"/>
                    <a:pt x="1917504" y="795254"/>
                  </a:cubicBezTo>
                  <a:cubicBezTo>
                    <a:pt x="1917504" y="799900"/>
                    <a:pt x="1917504" y="799900"/>
                    <a:pt x="1917504" y="799900"/>
                  </a:cubicBezTo>
                  <a:cubicBezTo>
                    <a:pt x="1917504" y="799900"/>
                    <a:pt x="1917504" y="799900"/>
                    <a:pt x="1912888" y="799900"/>
                  </a:cubicBezTo>
                  <a:cubicBezTo>
                    <a:pt x="1912888" y="799900"/>
                    <a:pt x="1912888" y="799900"/>
                    <a:pt x="1908272" y="799900"/>
                  </a:cubicBezTo>
                  <a:cubicBezTo>
                    <a:pt x="1908272" y="799900"/>
                    <a:pt x="1908272" y="799900"/>
                    <a:pt x="1908272" y="804545"/>
                  </a:cubicBezTo>
                  <a:cubicBezTo>
                    <a:pt x="1908272" y="804545"/>
                    <a:pt x="1903656" y="804545"/>
                    <a:pt x="1903656" y="804545"/>
                  </a:cubicBezTo>
                  <a:cubicBezTo>
                    <a:pt x="1903656" y="804545"/>
                    <a:pt x="1903656" y="804545"/>
                    <a:pt x="1899040" y="804545"/>
                  </a:cubicBezTo>
                  <a:cubicBezTo>
                    <a:pt x="1899040" y="804545"/>
                    <a:pt x="1899040" y="804545"/>
                    <a:pt x="1894424" y="804545"/>
                  </a:cubicBezTo>
                  <a:cubicBezTo>
                    <a:pt x="1894424" y="804545"/>
                    <a:pt x="1894424" y="804545"/>
                    <a:pt x="1889808" y="804545"/>
                  </a:cubicBezTo>
                  <a:cubicBezTo>
                    <a:pt x="1889808" y="804545"/>
                    <a:pt x="1889808" y="804545"/>
                    <a:pt x="1889808" y="799900"/>
                  </a:cubicBezTo>
                  <a:cubicBezTo>
                    <a:pt x="1889808" y="799900"/>
                    <a:pt x="1889808" y="799900"/>
                    <a:pt x="1885192" y="799900"/>
                  </a:cubicBezTo>
                  <a:cubicBezTo>
                    <a:pt x="1885192" y="799900"/>
                    <a:pt x="1885192" y="799900"/>
                    <a:pt x="1885192" y="795254"/>
                  </a:cubicBezTo>
                  <a:cubicBezTo>
                    <a:pt x="1885192" y="795254"/>
                    <a:pt x="1885192" y="795254"/>
                    <a:pt x="1885192" y="790608"/>
                  </a:cubicBezTo>
                  <a:cubicBezTo>
                    <a:pt x="1885192" y="790608"/>
                    <a:pt x="1885192" y="790608"/>
                    <a:pt x="1885192" y="785963"/>
                  </a:cubicBezTo>
                  <a:cubicBezTo>
                    <a:pt x="1885192" y="785963"/>
                    <a:pt x="1885192" y="785963"/>
                    <a:pt x="1885192" y="781317"/>
                  </a:cubicBezTo>
                  <a:cubicBezTo>
                    <a:pt x="1885192" y="781317"/>
                    <a:pt x="1885192" y="781317"/>
                    <a:pt x="1889808" y="781317"/>
                  </a:cubicBezTo>
                  <a:cubicBezTo>
                    <a:pt x="1889808" y="781317"/>
                    <a:pt x="1889808" y="781317"/>
                    <a:pt x="1889808" y="776671"/>
                  </a:cubicBezTo>
                  <a:cubicBezTo>
                    <a:pt x="1889808" y="776671"/>
                    <a:pt x="1889808" y="776671"/>
                    <a:pt x="1889808" y="772026"/>
                  </a:cubicBezTo>
                  <a:cubicBezTo>
                    <a:pt x="1889808" y="772026"/>
                    <a:pt x="1889808" y="772026"/>
                    <a:pt x="1894424" y="772026"/>
                  </a:cubicBezTo>
                  <a:cubicBezTo>
                    <a:pt x="1894424" y="772026"/>
                    <a:pt x="1894424" y="772026"/>
                    <a:pt x="1894424" y="767380"/>
                  </a:cubicBezTo>
                  <a:cubicBezTo>
                    <a:pt x="1894424" y="767380"/>
                    <a:pt x="1894424" y="767380"/>
                    <a:pt x="1894424" y="762734"/>
                  </a:cubicBezTo>
                  <a:cubicBezTo>
                    <a:pt x="1894424" y="762734"/>
                    <a:pt x="1894424" y="762734"/>
                    <a:pt x="1894424" y="758089"/>
                  </a:cubicBezTo>
                  <a:cubicBezTo>
                    <a:pt x="1894424" y="758089"/>
                    <a:pt x="1894424" y="758089"/>
                    <a:pt x="1899040" y="758089"/>
                  </a:cubicBezTo>
                  <a:cubicBezTo>
                    <a:pt x="1899040" y="758089"/>
                    <a:pt x="1899040" y="758089"/>
                    <a:pt x="1899040" y="753443"/>
                  </a:cubicBezTo>
                  <a:cubicBezTo>
                    <a:pt x="1899040" y="753443"/>
                    <a:pt x="1899040" y="753443"/>
                    <a:pt x="1899040" y="748797"/>
                  </a:cubicBezTo>
                  <a:cubicBezTo>
                    <a:pt x="1903656" y="748797"/>
                    <a:pt x="1903656" y="748797"/>
                    <a:pt x="1903656" y="748797"/>
                  </a:cubicBezTo>
                  <a:cubicBezTo>
                    <a:pt x="1903656" y="748797"/>
                    <a:pt x="1903656" y="748797"/>
                    <a:pt x="1903656" y="744152"/>
                  </a:cubicBezTo>
                  <a:cubicBezTo>
                    <a:pt x="1903656" y="744152"/>
                    <a:pt x="1903656" y="744152"/>
                    <a:pt x="1903656" y="739506"/>
                  </a:cubicBezTo>
                  <a:cubicBezTo>
                    <a:pt x="1903656" y="739506"/>
                    <a:pt x="1903656" y="739506"/>
                    <a:pt x="1908272" y="739506"/>
                  </a:cubicBezTo>
                  <a:cubicBezTo>
                    <a:pt x="1908272" y="739506"/>
                    <a:pt x="1908272" y="739506"/>
                    <a:pt x="1908272" y="734860"/>
                  </a:cubicBezTo>
                  <a:cubicBezTo>
                    <a:pt x="1908272" y="734860"/>
                    <a:pt x="1908272" y="734860"/>
                    <a:pt x="1912888" y="734860"/>
                  </a:cubicBezTo>
                  <a:cubicBezTo>
                    <a:pt x="1912888" y="730215"/>
                    <a:pt x="1912888" y="730215"/>
                    <a:pt x="1912888" y="730215"/>
                  </a:cubicBezTo>
                  <a:cubicBezTo>
                    <a:pt x="1912888" y="730215"/>
                    <a:pt x="1912888" y="730215"/>
                    <a:pt x="1917504" y="730215"/>
                  </a:cubicBezTo>
                  <a:cubicBezTo>
                    <a:pt x="1917504" y="725569"/>
                    <a:pt x="1917504" y="725569"/>
                    <a:pt x="1917504" y="725569"/>
                  </a:cubicBezTo>
                  <a:cubicBezTo>
                    <a:pt x="1917504" y="725569"/>
                    <a:pt x="1917504" y="725569"/>
                    <a:pt x="1917504" y="720924"/>
                  </a:cubicBezTo>
                  <a:cubicBezTo>
                    <a:pt x="1917504" y="720924"/>
                    <a:pt x="1917504" y="720924"/>
                    <a:pt x="1922120" y="720924"/>
                  </a:cubicBezTo>
                  <a:cubicBezTo>
                    <a:pt x="1922120" y="716278"/>
                    <a:pt x="1922120" y="716278"/>
                    <a:pt x="1922120" y="716278"/>
                  </a:cubicBezTo>
                  <a:cubicBezTo>
                    <a:pt x="1926736" y="716278"/>
                    <a:pt x="1926736" y="716278"/>
                    <a:pt x="1926736" y="716278"/>
                  </a:cubicBezTo>
                  <a:cubicBezTo>
                    <a:pt x="1926736" y="716278"/>
                    <a:pt x="1926736" y="716278"/>
                    <a:pt x="1926736" y="711632"/>
                  </a:cubicBezTo>
                  <a:cubicBezTo>
                    <a:pt x="1926736" y="711632"/>
                    <a:pt x="1926736" y="711632"/>
                    <a:pt x="1931352" y="711632"/>
                  </a:cubicBezTo>
                  <a:cubicBezTo>
                    <a:pt x="1931352" y="711632"/>
                    <a:pt x="1931352" y="711632"/>
                    <a:pt x="1935968" y="711632"/>
                  </a:cubicBezTo>
                  <a:cubicBezTo>
                    <a:pt x="1935968" y="706987"/>
                    <a:pt x="1935968" y="706987"/>
                    <a:pt x="1935968" y="706987"/>
                  </a:cubicBezTo>
                  <a:cubicBezTo>
                    <a:pt x="1935968" y="706987"/>
                    <a:pt x="1935968" y="706987"/>
                    <a:pt x="1935968" y="702341"/>
                  </a:cubicBezTo>
                  <a:cubicBezTo>
                    <a:pt x="1935968" y="702341"/>
                    <a:pt x="1935968" y="702341"/>
                    <a:pt x="1940584" y="702341"/>
                  </a:cubicBezTo>
                  <a:cubicBezTo>
                    <a:pt x="1940584" y="702341"/>
                    <a:pt x="1940584" y="702341"/>
                    <a:pt x="1945200" y="702341"/>
                  </a:cubicBezTo>
                  <a:cubicBezTo>
                    <a:pt x="1945200" y="702341"/>
                    <a:pt x="1945200" y="702341"/>
                    <a:pt x="1945200" y="697695"/>
                  </a:cubicBezTo>
                  <a:cubicBezTo>
                    <a:pt x="1945200" y="697695"/>
                    <a:pt x="1945200" y="697695"/>
                    <a:pt x="1949816" y="697695"/>
                  </a:cubicBezTo>
                  <a:cubicBezTo>
                    <a:pt x="1949816" y="697695"/>
                    <a:pt x="1949816" y="697695"/>
                    <a:pt x="1949816" y="693050"/>
                  </a:cubicBezTo>
                  <a:cubicBezTo>
                    <a:pt x="1949816" y="693050"/>
                    <a:pt x="1949816" y="693050"/>
                    <a:pt x="1954432" y="693050"/>
                  </a:cubicBezTo>
                  <a:cubicBezTo>
                    <a:pt x="1954432" y="693050"/>
                    <a:pt x="1954432" y="693050"/>
                    <a:pt x="1954432" y="688404"/>
                  </a:cubicBezTo>
                  <a:cubicBezTo>
                    <a:pt x="1954432" y="688404"/>
                    <a:pt x="1954432" y="688404"/>
                    <a:pt x="1959048" y="688404"/>
                  </a:cubicBezTo>
                  <a:cubicBezTo>
                    <a:pt x="1959048" y="683758"/>
                    <a:pt x="1959048" y="683758"/>
                    <a:pt x="1959048" y="683758"/>
                  </a:cubicBezTo>
                  <a:cubicBezTo>
                    <a:pt x="1959048" y="683758"/>
                    <a:pt x="1959048" y="683758"/>
                    <a:pt x="1963664" y="683758"/>
                  </a:cubicBezTo>
                  <a:cubicBezTo>
                    <a:pt x="1963664" y="679113"/>
                    <a:pt x="1963664" y="679113"/>
                    <a:pt x="1963664" y="679113"/>
                  </a:cubicBezTo>
                  <a:cubicBezTo>
                    <a:pt x="1968280" y="679113"/>
                    <a:pt x="1968280" y="679113"/>
                    <a:pt x="1968280" y="679113"/>
                  </a:cubicBezTo>
                  <a:cubicBezTo>
                    <a:pt x="1968280" y="679113"/>
                    <a:pt x="1968280" y="679113"/>
                    <a:pt x="1968280" y="674467"/>
                  </a:cubicBezTo>
                  <a:cubicBezTo>
                    <a:pt x="1968280" y="674467"/>
                    <a:pt x="1968280" y="674467"/>
                    <a:pt x="1972895" y="674467"/>
                  </a:cubicBezTo>
                  <a:cubicBezTo>
                    <a:pt x="1972895" y="674467"/>
                    <a:pt x="1972895" y="674467"/>
                    <a:pt x="1977511" y="674467"/>
                  </a:cubicBezTo>
                  <a:cubicBezTo>
                    <a:pt x="1977511" y="669821"/>
                    <a:pt x="1977511" y="669821"/>
                    <a:pt x="1977511" y="669821"/>
                  </a:cubicBezTo>
                  <a:cubicBezTo>
                    <a:pt x="1977511" y="669821"/>
                    <a:pt x="1977511" y="669821"/>
                    <a:pt x="1982127" y="669821"/>
                  </a:cubicBezTo>
                  <a:cubicBezTo>
                    <a:pt x="1982127" y="665176"/>
                    <a:pt x="1982127" y="665176"/>
                    <a:pt x="1982127" y="665176"/>
                  </a:cubicBezTo>
                  <a:cubicBezTo>
                    <a:pt x="1986743" y="665176"/>
                    <a:pt x="1986743" y="665176"/>
                    <a:pt x="1986743" y="665176"/>
                  </a:cubicBezTo>
                  <a:cubicBezTo>
                    <a:pt x="1986743" y="665176"/>
                    <a:pt x="1986743" y="665176"/>
                    <a:pt x="1986743" y="660530"/>
                  </a:cubicBezTo>
                  <a:cubicBezTo>
                    <a:pt x="1986743" y="660530"/>
                    <a:pt x="1986743" y="660530"/>
                    <a:pt x="1991359" y="660530"/>
                  </a:cubicBezTo>
                  <a:cubicBezTo>
                    <a:pt x="1991359" y="660530"/>
                    <a:pt x="1991359" y="660530"/>
                    <a:pt x="1991359" y="655884"/>
                  </a:cubicBezTo>
                  <a:cubicBezTo>
                    <a:pt x="1995975" y="655884"/>
                    <a:pt x="1995975" y="655884"/>
                    <a:pt x="1995975" y="655884"/>
                  </a:cubicBezTo>
                  <a:cubicBezTo>
                    <a:pt x="1995975" y="655884"/>
                    <a:pt x="1995975" y="655884"/>
                    <a:pt x="1995975" y="651239"/>
                  </a:cubicBezTo>
                  <a:cubicBezTo>
                    <a:pt x="1995975" y="651239"/>
                    <a:pt x="1995975" y="651239"/>
                    <a:pt x="2000591" y="651239"/>
                  </a:cubicBezTo>
                  <a:cubicBezTo>
                    <a:pt x="2000591" y="651239"/>
                    <a:pt x="2000591" y="651239"/>
                    <a:pt x="2000591" y="646593"/>
                  </a:cubicBezTo>
                  <a:cubicBezTo>
                    <a:pt x="2000591" y="646593"/>
                    <a:pt x="2000591" y="646593"/>
                    <a:pt x="2005207" y="646593"/>
                  </a:cubicBezTo>
                  <a:cubicBezTo>
                    <a:pt x="2005207" y="646593"/>
                    <a:pt x="2005207" y="646593"/>
                    <a:pt x="2005207" y="641948"/>
                  </a:cubicBezTo>
                  <a:cubicBezTo>
                    <a:pt x="2005207" y="641948"/>
                    <a:pt x="2005207" y="641948"/>
                    <a:pt x="2009823" y="641948"/>
                  </a:cubicBezTo>
                  <a:cubicBezTo>
                    <a:pt x="2009823" y="641948"/>
                    <a:pt x="2009823" y="641948"/>
                    <a:pt x="2009823" y="637302"/>
                  </a:cubicBezTo>
                  <a:cubicBezTo>
                    <a:pt x="2014439" y="637302"/>
                    <a:pt x="2014439" y="637302"/>
                    <a:pt x="2014439" y="637302"/>
                  </a:cubicBezTo>
                  <a:cubicBezTo>
                    <a:pt x="2014439" y="637302"/>
                    <a:pt x="2014439" y="637302"/>
                    <a:pt x="2014439" y="632656"/>
                  </a:cubicBezTo>
                  <a:cubicBezTo>
                    <a:pt x="2014439" y="632656"/>
                    <a:pt x="2014439" y="632656"/>
                    <a:pt x="2019055" y="632656"/>
                  </a:cubicBezTo>
                  <a:cubicBezTo>
                    <a:pt x="2019055" y="632656"/>
                    <a:pt x="2019055" y="632656"/>
                    <a:pt x="2023671" y="632656"/>
                  </a:cubicBezTo>
                  <a:cubicBezTo>
                    <a:pt x="2023671" y="632656"/>
                    <a:pt x="2023671" y="632656"/>
                    <a:pt x="2023671" y="628011"/>
                  </a:cubicBezTo>
                  <a:cubicBezTo>
                    <a:pt x="2023671" y="628011"/>
                    <a:pt x="2023671" y="628011"/>
                    <a:pt x="2023671" y="623365"/>
                  </a:cubicBezTo>
                  <a:cubicBezTo>
                    <a:pt x="2023671" y="623365"/>
                    <a:pt x="2028287" y="623365"/>
                    <a:pt x="2028287" y="623365"/>
                  </a:cubicBezTo>
                  <a:cubicBezTo>
                    <a:pt x="2028287" y="623365"/>
                    <a:pt x="2028287" y="623365"/>
                    <a:pt x="2032903" y="623365"/>
                  </a:cubicBezTo>
                  <a:cubicBezTo>
                    <a:pt x="2032903" y="623365"/>
                    <a:pt x="2032903" y="623365"/>
                    <a:pt x="2032903" y="618719"/>
                  </a:cubicBezTo>
                  <a:cubicBezTo>
                    <a:pt x="2032903" y="618719"/>
                    <a:pt x="2032903" y="618719"/>
                    <a:pt x="2037519" y="618719"/>
                  </a:cubicBezTo>
                  <a:cubicBezTo>
                    <a:pt x="2037519" y="614074"/>
                    <a:pt x="2037519" y="614074"/>
                    <a:pt x="2037519" y="614074"/>
                  </a:cubicBezTo>
                  <a:cubicBezTo>
                    <a:pt x="2037519" y="614074"/>
                    <a:pt x="2037519" y="614074"/>
                    <a:pt x="2042135" y="614074"/>
                  </a:cubicBezTo>
                  <a:cubicBezTo>
                    <a:pt x="2042135" y="614074"/>
                    <a:pt x="2042135" y="614074"/>
                    <a:pt x="2042135" y="609428"/>
                  </a:cubicBezTo>
                  <a:cubicBezTo>
                    <a:pt x="2042135" y="609428"/>
                    <a:pt x="2042135" y="609428"/>
                    <a:pt x="2046751" y="609428"/>
                  </a:cubicBezTo>
                  <a:cubicBezTo>
                    <a:pt x="2046751" y="609428"/>
                    <a:pt x="2046751" y="609428"/>
                    <a:pt x="2046751" y="604782"/>
                  </a:cubicBezTo>
                  <a:cubicBezTo>
                    <a:pt x="2046751" y="604782"/>
                    <a:pt x="2046751" y="604782"/>
                    <a:pt x="2051367" y="604782"/>
                  </a:cubicBezTo>
                  <a:cubicBezTo>
                    <a:pt x="2051367" y="604782"/>
                    <a:pt x="2051367" y="600137"/>
                    <a:pt x="2051367" y="600137"/>
                  </a:cubicBezTo>
                  <a:cubicBezTo>
                    <a:pt x="2055983" y="600137"/>
                    <a:pt x="2055983" y="600137"/>
                    <a:pt x="2055983" y="600137"/>
                  </a:cubicBezTo>
                  <a:cubicBezTo>
                    <a:pt x="2055983" y="600137"/>
                    <a:pt x="2055983" y="595491"/>
                    <a:pt x="2055983" y="595491"/>
                  </a:cubicBezTo>
                  <a:cubicBezTo>
                    <a:pt x="2055983" y="595491"/>
                    <a:pt x="2055983" y="595491"/>
                    <a:pt x="2060599" y="595491"/>
                  </a:cubicBezTo>
                  <a:cubicBezTo>
                    <a:pt x="2060599" y="595491"/>
                    <a:pt x="2060599" y="595491"/>
                    <a:pt x="2065215" y="595491"/>
                  </a:cubicBezTo>
                  <a:cubicBezTo>
                    <a:pt x="2065215" y="590845"/>
                    <a:pt x="2065215" y="590845"/>
                    <a:pt x="2065215" y="590845"/>
                  </a:cubicBezTo>
                  <a:cubicBezTo>
                    <a:pt x="2065215" y="590845"/>
                    <a:pt x="2065215" y="590845"/>
                    <a:pt x="2065215" y="586200"/>
                  </a:cubicBezTo>
                  <a:cubicBezTo>
                    <a:pt x="2065215" y="586200"/>
                    <a:pt x="2065215" y="586200"/>
                    <a:pt x="2069831" y="586200"/>
                  </a:cubicBezTo>
                  <a:cubicBezTo>
                    <a:pt x="2069831" y="586200"/>
                    <a:pt x="2069831" y="586200"/>
                    <a:pt x="2069831" y="581554"/>
                  </a:cubicBezTo>
                  <a:cubicBezTo>
                    <a:pt x="2074447" y="581554"/>
                    <a:pt x="2074447" y="581554"/>
                    <a:pt x="2074447" y="581554"/>
                  </a:cubicBezTo>
                  <a:cubicBezTo>
                    <a:pt x="2074447" y="581554"/>
                    <a:pt x="2074447" y="581554"/>
                    <a:pt x="2074447" y="576908"/>
                  </a:cubicBezTo>
                  <a:cubicBezTo>
                    <a:pt x="2079063" y="576908"/>
                    <a:pt x="2079063" y="576908"/>
                    <a:pt x="2079063" y="576908"/>
                  </a:cubicBezTo>
                  <a:cubicBezTo>
                    <a:pt x="2079063" y="576908"/>
                    <a:pt x="2079063" y="576908"/>
                    <a:pt x="2079063" y="572263"/>
                  </a:cubicBezTo>
                  <a:cubicBezTo>
                    <a:pt x="2083679" y="572263"/>
                    <a:pt x="2083679" y="572263"/>
                    <a:pt x="2083679" y="572263"/>
                  </a:cubicBezTo>
                  <a:cubicBezTo>
                    <a:pt x="2083679" y="572263"/>
                    <a:pt x="2083679" y="572263"/>
                    <a:pt x="2083679" y="567617"/>
                  </a:cubicBezTo>
                  <a:cubicBezTo>
                    <a:pt x="2083679" y="567617"/>
                    <a:pt x="2083679" y="567617"/>
                    <a:pt x="2088295" y="567617"/>
                  </a:cubicBezTo>
                  <a:cubicBezTo>
                    <a:pt x="2088295" y="567617"/>
                    <a:pt x="2088295" y="567617"/>
                    <a:pt x="2092911" y="567617"/>
                  </a:cubicBezTo>
                  <a:cubicBezTo>
                    <a:pt x="2092911" y="567617"/>
                    <a:pt x="2092911" y="567617"/>
                    <a:pt x="2092911" y="562972"/>
                  </a:cubicBezTo>
                  <a:cubicBezTo>
                    <a:pt x="2097527" y="562972"/>
                    <a:pt x="2097527" y="562972"/>
                    <a:pt x="2097527" y="562972"/>
                  </a:cubicBezTo>
                  <a:cubicBezTo>
                    <a:pt x="2097527" y="562972"/>
                    <a:pt x="2097527" y="562972"/>
                    <a:pt x="2097527" y="558326"/>
                  </a:cubicBezTo>
                  <a:cubicBezTo>
                    <a:pt x="2097527" y="558326"/>
                    <a:pt x="2097527" y="558326"/>
                    <a:pt x="2102142" y="558326"/>
                  </a:cubicBezTo>
                  <a:cubicBezTo>
                    <a:pt x="2102142" y="558326"/>
                    <a:pt x="2102142" y="553680"/>
                    <a:pt x="2102142" y="553680"/>
                  </a:cubicBezTo>
                  <a:cubicBezTo>
                    <a:pt x="2102142" y="553680"/>
                    <a:pt x="2102142" y="553680"/>
                    <a:pt x="2106758" y="553680"/>
                  </a:cubicBezTo>
                  <a:cubicBezTo>
                    <a:pt x="2106758" y="553680"/>
                    <a:pt x="2106758" y="553680"/>
                    <a:pt x="2106758" y="549035"/>
                  </a:cubicBezTo>
                  <a:cubicBezTo>
                    <a:pt x="2106758" y="549035"/>
                    <a:pt x="2106758" y="549035"/>
                    <a:pt x="2111374" y="549035"/>
                  </a:cubicBezTo>
                  <a:cubicBezTo>
                    <a:pt x="2111374" y="549035"/>
                    <a:pt x="2111374" y="549035"/>
                    <a:pt x="2111374" y="544389"/>
                  </a:cubicBezTo>
                  <a:cubicBezTo>
                    <a:pt x="2115990" y="544389"/>
                    <a:pt x="2115990" y="544389"/>
                    <a:pt x="2115990" y="544389"/>
                  </a:cubicBezTo>
                  <a:cubicBezTo>
                    <a:pt x="2115990" y="544389"/>
                    <a:pt x="2115990" y="544389"/>
                    <a:pt x="2115990" y="539743"/>
                  </a:cubicBezTo>
                  <a:cubicBezTo>
                    <a:pt x="2120606" y="539743"/>
                    <a:pt x="2120606" y="539743"/>
                    <a:pt x="2120606" y="539743"/>
                  </a:cubicBezTo>
                  <a:cubicBezTo>
                    <a:pt x="2120606" y="539743"/>
                    <a:pt x="2120606" y="539743"/>
                    <a:pt x="2120606" y="535098"/>
                  </a:cubicBezTo>
                  <a:cubicBezTo>
                    <a:pt x="2120606" y="535098"/>
                    <a:pt x="2120606" y="535098"/>
                    <a:pt x="2125222" y="535098"/>
                  </a:cubicBezTo>
                  <a:cubicBezTo>
                    <a:pt x="2125222" y="535098"/>
                    <a:pt x="2125222" y="535098"/>
                    <a:pt x="2125222" y="530452"/>
                  </a:cubicBezTo>
                  <a:cubicBezTo>
                    <a:pt x="2125222" y="530452"/>
                    <a:pt x="2125222" y="530452"/>
                    <a:pt x="2129838" y="530452"/>
                  </a:cubicBezTo>
                  <a:cubicBezTo>
                    <a:pt x="2129838" y="530452"/>
                    <a:pt x="2129838" y="525806"/>
                    <a:pt x="2129838" y="525806"/>
                  </a:cubicBezTo>
                  <a:cubicBezTo>
                    <a:pt x="2129838" y="525806"/>
                    <a:pt x="2129838" y="525806"/>
                    <a:pt x="2134454" y="525806"/>
                  </a:cubicBezTo>
                  <a:cubicBezTo>
                    <a:pt x="2134454" y="525806"/>
                    <a:pt x="2134454" y="525806"/>
                    <a:pt x="2134454" y="521161"/>
                  </a:cubicBezTo>
                  <a:cubicBezTo>
                    <a:pt x="2134454" y="521161"/>
                    <a:pt x="2134454" y="521161"/>
                    <a:pt x="2139070" y="521161"/>
                  </a:cubicBezTo>
                  <a:cubicBezTo>
                    <a:pt x="2139070" y="516515"/>
                    <a:pt x="2139070" y="516515"/>
                    <a:pt x="2139070" y="516515"/>
                  </a:cubicBezTo>
                  <a:cubicBezTo>
                    <a:pt x="2143686" y="516515"/>
                    <a:pt x="2143686" y="516515"/>
                    <a:pt x="2143686" y="516515"/>
                  </a:cubicBezTo>
                  <a:cubicBezTo>
                    <a:pt x="2143686" y="516515"/>
                    <a:pt x="2143686" y="516515"/>
                    <a:pt x="2143686" y="511869"/>
                  </a:cubicBezTo>
                  <a:cubicBezTo>
                    <a:pt x="2143686" y="511869"/>
                    <a:pt x="2143686" y="511869"/>
                    <a:pt x="2148302" y="511869"/>
                  </a:cubicBezTo>
                  <a:cubicBezTo>
                    <a:pt x="2148302" y="511869"/>
                    <a:pt x="2148302" y="511869"/>
                    <a:pt x="2148302" y="507224"/>
                  </a:cubicBezTo>
                  <a:cubicBezTo>
                    <a:pt x="2148302" y="507224"/>
                    <a:pt x="2148302" y="507224"/>
                    <a:pt x="2152918" y="507224"/>
                  </a:cubicBezTo>
                  <a:cubicBezTo>
                    <a:pt x="2152918" y="507224"/>
                    <a:pt x="2152918" y="507224"/>
                    <a:pt x="2152918" y="502578"/>
                  </a:cubicBezTo>
                  <a:cubicBezTo>
                    <a:pt x="2152918" y="502578"/>
                    <a:pt x="2152918" y="502578"/>
                    <a:pt x="2157534" y="502578"/>
                  </a:cubicBezTo>
                  <a:cubicBezTo>
                    <a:pt x="2157534" y="502578"/>
                    <a:pt x="2157534" y="502578"/>
                    <a:pt x="2157534" y="497933"/>
                  </a:cubicBezTo>
                  <a:cubicBezTo>
                    <a:pt x="2157534" y="497933"/>
                    <a:pt x="2157534" y="497933"/>
                    <a:pt x="2162150" y="497933"/>
                  </a:cubicBezTo>
                  <a:cubicBezTo>
                    <a:pt x="2162150" y="497933"/>
                    <a:pt x="2162150" y="497933"/>
                    <a:pt x="2162150" y="493287"/>
                  </a:cubicBezTo>
                  <a:cubicBezTo>
                    <a:pt x="2162150" y="493287"/>
                    <a:pt x="2162150" y="493287"/>
                    <a:pt x="2166766" y="493287"/>
                  </a:cubicBezTo>
                  <a:cubicBezTo>
                    <a:pt x="2166766" y="488641"/>
                    <a:pt x="2166766" y="488641"/>
                    <a:pt x="2166766" y="488641"/>
                  </a:cubicBezTo>
                  <a:cubicBezTo>
                    <a:pt x="2166766" y="488641"/>
                    <a:pt x="2171382" y="488641"/>
                    <a:pt x="2171382" y="488641"/>
                  </a:cubicBezTo>
                  <a:cubicBezTo>
                    <a:pt x="2171382" y="488641"/>
                    <a:pt x="2171382" y="488641"/>
                    <a:pt x="2171382" y="483996"/>
                  </a:cubicBezTo>
                  <a:cubicBezTo>
                    <a:pt x="2171382" y="483996"/>
                    <a:pt x="2171382" y="483996"/>
                    <a:pt x="2175998" y="483996"/>
                  </a:cubicBezTo>
                  <a:cubicBezTo>
                    <a:pt x="2175998" y="483996"/>
                    <a:pt x="2175998" y="483996"/>
                    <a:pt x="2175998" y="479350"/>
                  </a:cubicBezTo>
                  <a:cubicBezTo>
                    <a:pt x="2175998" y="479350"/>
                    <a:pt x="2175998" y="479350"/>
                    <a:pt x="2180614" y="479350"/>
                  </a:cubicBezTo>
                  <a:cubicBezTo>
                    <a:pt x="2180614" y="479350"/>
                    <a:pt x="2180614" y="479350"/>
                    <a:pt x="2180614" y="474704"/>
                  </a:cubicBezTo>
                  <a:cubicBezTo>
                    <a:pt x="2185230" y="474704"/>
                    <a:pt x="2185230" y="474704"/>
                    <a:pt x="2185230" y="474704"/>
                  </a:cubicBezTo>
                  <a:cubicBezTo>
                    <a:pt x="2185230" y="474704"/>
                    <a:pt x="2185230" y="474704"/>
                    <a:pt x="2185230" y="470059"/>
                  </a:cubicBezTo>
                  <a:cubicBezTo>
                    <a:pt x="2185230" y="470059"/>
                    <a:pt x="2185230" y="470059"/>
                    <a:pt x="2189846" y="470059"/>
                  </a:cubicBezTo>
                  <a:cubicBezTo>
                    <a:pt x="2189846" y="470059"/>
                    <a:pt x="2189846" y="470059"/>
                    <a:pt x="2194462" y="470059"/>
                  </a:cubicBezTo>
                  <a:cubicBezTo>
                    <a:pt x="2194462" y="465413"/>
                    <a:pt x="2194462" y="465413"/>
                    <a:pt x="2194462" y="465413"/>
                  </a:cubicBezTo>
                  <a:cubicBezTo>
                    <a:pt x="2194462" y="465413"/>
                    <a:pt x="2194462" y="465413"/>
                    <a:pt x="2199078" y="465413"/>
                  </a:cubicBezTo>
                  <a:cubicBezTo>
                    <a:pt x="2199078" y="460767"/>
                    <a:pt x="2199078" y="460767"/>
                    <a:pt x="2199078" y="460767"/>
                  </a:cubicBezTo>
                  <a:cubicBezTo>
                    <a:pt x="2203694" y="460767"/>
                    <a:pt x="2203694" y="460767"/>
                    <a:pt x="2203694" y="460767"/>
                  </a:cubicBezTo>
                  <a:cubicBezTo>
                    <a:pt x="2203694" y="460767"/>
                    <a:pt x="2203694" y="460767"/>
                    <a:pt x="2203694" y="456122"/>
                  </a:cubicBezTo>
                  <a:cubicBezTo>
                    <a:pt x="2203694" y="456122"/>
                    <a:pt x="2203694" y="456122"/>
                    <a:pt x="2208310" y="456122"/>
                  </a:cubicBezTo>
                  <a:cubicBezTo>
                    <a:pt x="2208310" y="456122"/>
                    <a:pt x="2208310" y="456122"/>
                    <a:pt x="2208310" y="451476"/>
                  </a:cubicBezTo>
                  <a:cubicBezTo>
                    <a:pt x="2212926" y="451476"/>
                    <a:pt x="2212926" y="451476"/>
                    <a:pt x="2212926" y="451476"/>
                  </a:cubicBezTo>
                  <a:cubicBezTo>
                    <a:pt x="2212926" y="446830"/>
                    <a:pt x="2212926" y="446830"/>
                    <a:pt x="2212926" y="446830"/>
                  </a:cubicBezTo>
                  <a:cubicBezTo>
                    <a:pt x="2212926" y="446830"/>
                    <a:pt x="2212926" y="446830"/>
                    <a:pt x="2217542" y="446830"/>
                  </a:cubicBezTo>
                  <a:cubicBezTo>
                    <a:pt x="2217542" y="442185"/>
                    <a:pt x="2217542" y="442185"/>
                    <a:pt x="2217542" y="442185"/>
                  </a:cubicBezTo>
                  <a:cubicBezTo>
                    <a:pt x="2217542" y="442185"/>
                    <a:pt x="2217542" y="442185"/>
                    <a:pt x="2222158" y="442185"/>
                  </a:cubicBezTo>
                  <a:cubicBezTo>
                    <a:pt x="2222158" y="442185"/>
                    <a:pt x="2222158" y="442185"/>
                    <a:pt x="2226774" y="442185"/>
                  </a:cubicBezTo>
                  <a:cubicBezTo>
                    <a:pt x="2226774" y="437539"/>
                    <a:pt x="2226774" y="437539"/>
                    <a:pt x="2226774" y="437539"/>
                  </a:cubicBezTo>
                  <a:cubicBezTo>
                    <a:pt x="2226774" y="437539"/>
                    <a:pt x="2226774" y="437539"/>
                    <a:pt x="2231390" y="437539"/>
                  </a:cubicBezTo>
                  <a:cubicBezTo>
                    <a:pt x="2231390" y="437539"/>
                    <a:pt x="2231390" y="437539"/>
                    <a:pt x="2231390" y="432893"/>
                  </a:cubicBezTo>
                  <a:cubicBezTo>
                    <a:pt x="2231390" y="432893"/>
                    <a:pt x="2231390" y="432893"/>
                    <a:pt x="2231390" y="428248"/>
                  </a:cubicBezTo>
                  <a:cubicBezTo>
                    <a:pt x="2231390" y="428248"/>
                    <a:pt x="2231390" y="428248"/>
                    <a:pt x="2226774" y="428248"/>
                  </a:cubicBezTo>
                  <a:cubicBezTo>
                    <a:pt x="2226774" y="432893"/>
                    <a:pt x="2226774" y="432893"/>
                    <a:pt x="2226774" y="432893"/>
                  </a:cubicBezTo>
                  <a:cubicBezTo>
                    <a:pt x="2226774" y="432893"/>
                    <a:pt x="2226774" y="432893"/>
                    <a:pt x="2222158" y="432893"/>
                  </a:cubicBezTo>
                  <a:cubicBezTo>
                    <a:pt x="2222158" y="432893"/>
                    <a:pt x="2222158" y="432893"/>
                    <a:pt x="2222158" y="437539"/>
                  </a:cubicBezTo>
                  <a:cubicBezTo>
                    <a:pt x="2222158" y="437539"/>
                    <a:pt x="2222158" y="437539"/>
                    <a:pt x="2217542" y="437539"/>
                  </a:cubicBezTo>
                  <a:cubicBezTo>
                    <a:pt x="2217542" y="437539"/>
                    <a:pt x="2217542" y="437539"/>
                    <a:pt x="2212926" y="437539"/>
                  </a:cubicBezTo>
                  <a:cubicBezTo>
                    <a:pt x="2212926" y="437539"/>
                    <a:pt x="2212926" y="437539"/>
                    <a:pt x="2212926" y="442185"/>
                  </a:cubicBezTo>
                  <a:cubicBezTo>
                    <a:pt x="2212926" y="442185"/>
                    <a:pt x="2212926" y="442185"/>
                    <a:pt x="2208310" y="442185"/>
                  </a:cubicBezTo>
                  <a:cubicBezTo>
                    <a:pt x="2208310" y="442185"/>
                    <a:pt x="2208310" y="442185"/>
                    <a:pt x="2203694" y="442185"/>
                  </a:cubicBezTo>
                  <a:cubicBezTo>
                    <a:pt x="2203694" y="442185"/>
                    <a:pt x="2203694" y="442185"/>
                    <a:pt x="2203694" y="446830"/>
                  </a:cubicBezTo>
                  <a:cubicBezTo>
                    <a:pt x="2203694" y="446830"/>
                    <a:pt x="2203694" y="446830"/>
                    <a:pt x="2199078" y="446830"/>
                  </a:cubicBezTo>
                  <a:cubicBezTo>
                    <a:pt x="2199078" y="446830"/>
                    <a:pt x="2199078" y="446830"/>
                    <a:pt x="2199078" y="451476"/>
                  </a:cubicBezTo>
                  <a:cubicBezTo>
                    <a:pt x="2199078" y="451476"/>
                    <a:pt x="2199078" y="451476"/>
                    <a:pt x="2194462" y="451476"/>
                  </a:cubicBezTo>
                  <a:cubicBezTo>
                    <a:pt x="2194462" y="451476"/>
                    <a:pt x="2194462" y="451476"/>
                    <a:pt x="2189846" y="451476"/>
                  </a:cubicBezTo>
                  <a:cubicBezTo>
                    <a:pt x="2189846" y="456122"/>
                    <a:pt x="2189846" y="456122"/>
                    <a:pt x="2189846" y="456122"/>
                  </a:cubicBezTo>
                  <a:cubicBezTo>
                    <a:pt x="2189846" y="456122"/>
                    <a:pt x="2189846" y="456122"/>
                    <a:pt x="2185230" y="456122"/>
                  </a:cubicBezTo>
                  <a:cubicBezTo>
                    <a:pt x="2185230" y="456122"/>
                    <a:pt x="2185230" y="456122"/>
                    <a:pt x="2180614" y="456122"/>
                  </a:cubicBezTo>
                  <a:cubicBezTo>
                    <a:pt x="2180614" y="460767"/>
                    <a:pt x="2180614" y="460767"/>
                    <a:pt x="2180614" y="460767"/>
                  </a:cubicBezTo>
                  <a:cubicBezTo>
                    <a:pt x="2180614" y="460767"/>
                    <a:pt x="2180614" y="460767"/>
                    <a:pt x="2175998" y="460767"/>
                  </a:cubicBezTo>
                  <a:cubicBezTo>
                    <a:pt x="2175998" y="460767"/>
                    <a:pt x="2175998" y="460767"/>
                    <a:pt x="2171382" y="460767"/>
                  </a:cubicBezTo>
                  <a:cubicBezTo>
                    <a:pt x="2171382" y="460767"/>
                    <a:pt x="2171382" y="460767"/>
                    <a:pt x="2171382" y="465413"/>
                  </a:cubicBezTo>
                  <a:cubicBezTo>
                    <a:pt x="2166766" y="465413"/>
                    <a:pt x="2166766" y="465413"/>
                    <a:pt x="2166766" y="465413"/>
                  </a:cubicBezTo>
                  <a:cubicBezTo>
                    <a:pt x="2166766" y="465413"/>
                    <a:pt x="2166766" y="465413"/>
                    <a:pt x="2162150" y="465413"/>
                  </a:cubicBezTo>
                  <a:cubicBezTo>
                    <a:pt x="2162150" y="465413"/>
                    <a:pt x="2162150" y="465413"/>
                    <a:pt x="2162150" y="470059"/>
                  </a:cubicBezTo>
                  <a:cubicBezTo>
                    <a:pt x="2162150" y="470059"/>
                    <a:pt x="2162150" y="470059"/>
                    <a:pt x="2157534" y="470059"/>
                  </a:cubicBezTo>
                  <a:cubicBezTo>
                    <a:pt x="2157534" y="470059"/>
                    <a:pt x="2157534" y="470059"/>
                    <a:pt x="2157534" y="465413"/>
                  </a:cubicBezTo>
                  <a:cubicBezTo>
                    <a:pt x="2157534" y="465413"/>
                    <a:pt x="2157534" y="465413"/>
                    <a:pt x="2152918" y="465413"/>
                  </a:cubicBezTo>
                  <a:cubicBezTo>
                    <a:pt x="2152918" y="465413"/>
                    <a:pt x="2152918" y="465413"/>
                    <a:pt x="2152918" y="470059"/>
                  </a:cubicBezTo>
                  <a:cubicBezTo>
                    <a:pt x="2152918" y="470059"/>
                    <a:pt x="2152918" y="470059"/>
                    <a:pt x="2157534" y="470059"/>
                  </a:cubicBezTo>
                  <a:cubicBezTo>
                    <a:pt x="2157534" y="474704"/>
                    <a:pt x="2157534" y="474704"/>
                    <a:pt x="2157534" y="474704"/>
                  </a:cubicBezTo>
                  <a:cubicBezTo>
                    <a:pt x="2157534" y="474704"/>
                    <a:pt x="2157534" y="474704"/>
                    <a:pt x="2152918" y="474704"/>
                  </a:cubicBezTo>
                  <a:cubicBezTo>
                    <a:pt x="2148302" y="474704"/>
                    <a:pt x="2148302" y="474704"/>
                    <a:pt x="2148302" y="474704"/>
                  </a:cubicBezTo>
                  <a:cubicBezTo>
                    <a:pt x="2148302" y="479350"/>
                    <a:pt x="2148302" y="479350"/>
                    <a:pt x="2148302" y="479350"/>
                  </a:cubicBezTo>
                  <a:cubicBezTo>
                    <a:pt x="2148302" y="479350"/>
                    <a:pt x="2148302" y="479350"/>
                    <a:pt x="2143686" y="479350"/>
                  </a:cubicBezTo>
                  <a:cubicBezTo>
                    <a:pt x="2143686" y="479350"/>
                    <a:pt x="2143686" y="479350"/>
                    <a:pt x="2139070" y="479350"/>
                  </a:cubicBezTo>
                  <a:cubicBezTo>
                    <a:pt x="2139070" y="483996"/>
                    <a:pt x="2139070" y="483996"/>
                    <a:pt x="2139070" y="483996"/>
                  </a:cubicBezTo>
                  <a:cubicBezTo>
                    <a:pt x="2139070" y="483996"/>
                    <a:pt x="2139070" y="483996"/>
                    <a:pt x="2134454" y="483996"/>
                  </a:cubicBezTo>
                  <a:cubicBezTo>
                    <a:pt x="2134454" y="483996"/>
                    <a:pt x="2134454" y="483996"/>
                    <a:pt x="2129838" y="483996"/>
                  </a:cubicBezTo>
                  <a:cubicBezTo>
                    <a:pt x="2129838" y="483996"/>
                    <a:pt x="2129838" y="483996"/>
                    <a:pt x="2129838" y="488641"/>
                  </a:cubicBezTo>
                  <a:cubicBezTo>
                    <a:pt x="2129838" y="488641"/>
                    <a:pt x="2129838" y="488641"/>
                    <a:pt x="2125222" y="488641"/>
                  </a:cubicBezTo>
                  <a:cubicBezTo>
                    <a:pt x="2125222" y="488641"/>
                    <a:pt x="2125222" y="488641"/>
                    <a:pt x="2125222" y="483996"/>
                  </a:cubicBezTo>
                  <a:cubicBezTo>
                    <a:pt x="2120606" y="483996"/>
                    <a:pt x="2120606" y="483996"/>
                    <a:pt x="2120606" y="483996"/>
                  </a:cubicBezTo>
                  <a:cubicBezTo>
                    <a:pt x="2120606" y="488641"/>
                    <a:pt x="2120606" y="488641"/>
                    <a:pt x="2120606" y="488641"/>
                  </a:cubicBezTo>
                  <a:cubicBezTo>
                    <a:pt x="2120606" y="488641"/>
                    <a:pt x="2125222" y="488641"/>
                    <a:pt x="2125222" y="488641"/>
                  </a:cubicBezTo>
                  <a:cubicBezTo>
                    <a:pt x="2125222" y="488641"/>
                    <a:pt x="2125222" y="488641"/>
                    <a:pt x="2125222" y="493287"/>
                  </a:cubicBezTo>
                  <a:cubicBezTo>
                    <a:pt x="2125222" y="493287"/>
                    <a:pt x="2120606" y="493287"/>
                    <a:pt x="2120606" y="493287"/>
                  </a:cubicBezTo>
                  <a:cubicBezTo>
                    <a:pt x="2120606" y="493287"/>
                    <a:pt x="2120606" y="493287"/>
                    <a:pt x="2115990" y="493287"/>
                  </a:cubicBezTo>
                  <a:cubicBezTo>
                    <a:pt x="2115990" y="497933"/>
                    <a:pt x="2115990" y="497933"/>
                    <a:pt x="2115990" y="497933"/>
                  </a:cubicBezTo>
                  <a:cubicBezTo>
                    <a:pt x="2115990" y="497933"/>
                    <a:pt x="2115990" y="497933"/>
                    <a:pt x="2111374" y="497933"/>
                  </a:cubicBezTo>
                  <a:cubicBezTo>
                    <a:pt x="2111374" y="497933"/>
                    <a:pt x="2111374" y="497933"/>
                    <a:pt x="2106758" y="497933"/>
                  </a:cubicBezTo>
                  <a:cubicBezTo>
                    <a:pt x="2106758" y="497933"/>
                    <a:pt x="2106758" y="497933"/>
                    <a:pt x="2106758" y="502578"/>
                  </a:cubicBezTo>
                  <a:cubicBezTo>
                    <a:pt x="2106758" y="502578"/>
                    <a:pt x="2106758" y="502578"/>
                    <a:pt x="2102142" y="502578"/>
                  </a:cubicBezTo>
                  <a:cubicBezTo>
                    <a:pt x="2102142" y="502578"/>
                    <a:pt x="2102142" y="502578"/>
                    <a:pt x="2097527" y="502578"/>
                  </a:cubicBezTo>
                  <a:cubicBezTo>
                    <a:pt x="2097527" y="502578"/>
                    <a:pt x="2097527" y="502578"/>
                    <a:pt x="2097527" y="507224"/>
                  </a:cubicBezTo>
                  <a:cubicBezTo>
                    <a:pt x="2097527" y="507224"/>
                    <a:pt x="2097527" y="507224"/>
                    <a:pt x="2092911" y="507224"/>
                  </a:cubicBezTo>
                  <a:cubicBezTo>
                    <a:pt x="2092911" y="507224"/>
                    <a:pt x="2092911" y="507224"/>
                    <a:pt x="2092911" y="511869"/>
                  </a:cubicBezTo>
                  <a:cubicBezTo>
                    <a:pt x="2092911" y="511869"/>
                    <a:pt x="2092911" y="511869"/>
                    <a:pt x="2088295" y="511869"/>
                  </a:cubicBezTo>
                  <a:cubicBezTo>
                    <a:pt x="2083679" y="511869"/>
                    <a:pt x="2083679" y="511869"/>
                    <a:pt x="2083679" y="511869"/>
                  </a:cubicBezTo>
                  <a:cubicBezTo>
                    <a:pt x="2083679" y="516515"/>
                    <a:pt x="2083679" y="516515"/>
                    <a:pt x="2083679" y="516515"/>
                  </a:cubicBezTo>
                  <a:cubicBezTo>
                    <a:pt x="2083679" y="516515"/>
                    <a:pt x="2083679" y="516515"/>
                    <a:pt x="2079063" y="516515"/>
                  </a:cubicBezTo>
                  <a:cubicBezTo>
                    <a:pt x="2079063" y="516515"/>
                    <a:pt x="2079063" y="516515"/>
                    <a:pt x="2074447" y="516515"/>
                  </a:cubicBezTo>
                  <a:cubicBezTo>
                    <a:pt x="2074447" y="521161"/>
                    <a:pt x="2074447" y="521161"/>
                    <a:pt x="2074447" y="521161"/>
                  </a:cubicBezTo>
                  <a:cubicBezTo>
                    <a:pt x="2074447" y="521161"/>
                    <a:pt x="2074447" y="521161"/>
                    <a:pt x="2069831" y="521161"/>
                  </a:cubicBezTo>
                  <a:cubicBezTo>
                    <a:pt x="2069831" y="525806"/>
                    <a:pt x="2069831" y="525806"/>
                    <a:pt x="2069831" y="525806"/>
                  </a:cubicBezTo>
                  <a:cubicBezTo>
                    <a:pt x="2069831" y="525806"/>
                    <a:pt x="2069831" y="525806"/>
                    <a:pt x="2065215" y="525806"/>
                  </a:cubicBezTo>
                  <a:cubicBezTo>
                    <a:pt x="2065215" y="525806"/>
                    <a:pt x="2065215" y="525806"/>
                    <a:pt x="2065215" y="530452"/>
                  </a:cubicBezTo>
                  <a:cubicBezTo>
                    <a:pt x="2065215" y="530452"/>
                    <a:pt x="2065215" y="530452"/>
                    <a:pt x="2060599" y="530452"/>
                  </a:cubicBezTo>
                  <a:cubicBezTo>
                    <a:pt x="2060599" y="530452"/>
                    <a:pt x="2060599" y="530452"/>
                    <a:pt x="2055983" y="530452"/>
                  </a:cubicBezTo>
                  <a:cubicBezTo>
                    <a:pt x="2055983" y="530452"/>
                    <a:pt x="2055983" y="530452"/>
                    <a:pt x="2051367" y="530452"/>
                  </a:cubicBezTo>
                  <a:cubicBezTo>
                    <a:pt x="2051367" y="530452"/>
                    <a:pt x="2051367" y="530452"/>
                    <a:pt x="2051367" y="535098"/>
                  </a:cubicBezTo>
                  <a:cubicBezTo>
                    <a:pt x="2046751" y="535098"/>
                    <a:pt x="2046751" y="535098"/>
                    <a:pt x="2046751" y="535098"/>
                  </a:cubicBezTo>
                  <a:cubicBezTo>
                    <a:pt x="2046751" y="539743"/>
                    <a:pt x="2046751" y="539743"/>
                    <a:pt x="2046751" y="539743"/>
                  </a:cubicBezTo>
                  <a:cubicBezTo>
                    <a:pt x="2046751" y="539743"/>
                    <a:pt x="2046751" y="539743"/>
                    <a:pt x="2042135" y="539743"/>
                  </a:cubicBezTo>
                  <a:cubicBezTo>
                    <a:pt x="2042135" y="544389"/>
                    <a:pt x="2042135" y="544389"/>
                    <a:pt x="2042135" y="544389"/>
                  </a:cubicBezTo>
                  <a:cubicBezTo>
                    <a:pt x="2042135" y="544389"/>
                    <a:pt x="2042135" y="544389"/>
                    <a:pt x="2037519" y="544389"/>
                  </a:cubicBezTo>
                  <a:cubicBezTo>
                    <a:pt x="2037519" y="544389"/>
                    <a:pt x="2037519" y="544389"/>
                    <a:pt x="2032903" y="544389"/>
                  </a:cubicBezTo>
                  <a:cubicBezTo>
                    <a:pt x="2032903" y="544389"/>
                    <a:pt x="2032903" y="544389"/>
                    <a:pt x="2028287" y="544389"/>
                  </a:cubicBezTo>
                  <a:cubicBezTo>
                    <a:pt x="2028287" y="549035"/>
                    <a:pt x="2028287" y="549035"/>
                    <a:pt x="2028287" y="549035"/>
                  </a:cubicBezTo>
                  <a:cubicBezTo>
                    <a:pt x="2023671" y="549035"/>
                    <a:pt x="2023671" y="549035"/>
                    <a:pt x="2023671" y="549035"/>
                  </a:cubicBezTo>
                  <a:cubicBezTo>
                    <a:pt x="2023671" y="549035"/>
                    <a:pt x="2023671" y="549035"/>
                    <a:pt x="2023671" y="553680"/>
                  </a:cubicBezTo>
                  <a:cubicBezTo>
                    <a:pt x="2023671" y="553680"/>
                    <a:pt x="2023671" y="553680"/>
                    <a:pt x="2019055" y="553680"/>
                  </a:cubicBezTo>
                  <a:cubicBezTo>
                    <a:pt x="2019055" y="553680"/>
                    <a:pt x="2019055" y="553680"/>
                    <a:pt x="2014439" y="553680"/>
                  </a:cubicBezTo>
                  <a:cubicBezTo>
                    <a:pt x="2014439" y="553680"/>
                    <a:pt x="2014439" y="553680"/>
                    <a:pt x="2014439" y="558326"/>
                  </a:cubicBezTo>
                  <a:cubicBezTo>
                    <a:pt x="2014439" y="558326"/>
                    <a:pt x="2014439" y="558326"/>
                    <a:pt x="2009823" y="558326"/>
                  </a:cubicBezTo>
                  <a:cubicBezTo>
                    <a:pt x="2009823" y="558326"/>
                    <a:pt x="2009823" y="558326"/>
                    <a:pt x="2005207" y="558326"/>
                  </a:cubicBezTo>
                  <a:cubicBezTo>
                    <a:pt x="2005207" y="558326"/>
                    <a:pt x="2005207" y="558326"/>
                    <a:pt x="2005207" y="562972"/>
                  </a:cubicBezTo>
                  <a:cubicBezTo>
                    <a:pt x="2005207" y="562972"/>
                    <a:pt x="2005207" y="562972"/>
                    <a:pt x="2000591" y="562972"/>
                  </a:cubicBezTo>
                  <a:cubicBezTo>
                    <a:pt x="2000591" y="562972"/>
                    <a:pt x="2000591" y="562972"/>
                    <a:pt x="2000591" y="567617"/>
                  </a:cubicBezTo>
                  <a:cubicBezTo>
                    <a:pt x="2000591" y="567617"/>
                    <a:pt x="2000591" y="567617"/>
                    <a:pt x="1995975" y="567617"/>
                  </a:cubicBezTo>
                  <a:cubicBezTo>
                    <a:pt x="1995975" y="567617"/>
                    <a:pt x="1995975" y="567617"/>
                    <a:pt x="1991359" y="567617"/>
                  </a:cubicBezTo>
                  <a:cubicBezTo>
                    <a:pt x="1991359" y="572263"/>
                    <a:pt x="1991359" y="572263"/>
                    <a:pt x="1991359" y="572263"/>
                  </a:cubicBezTo>
                  <a:cubicBezTo>
                    <a:pt x="1991359" y="572263"/>
                    <a:pt x="1991359" y="572263"/>
                    <a:pt x="1986743" y="572263"/>
                  </a:cubicBezTo>
                  <a:cubicBezTo>
                    <a:pt x="1986743" y="572263"/>
                    <a:pt x="1986743" y="572263"/>
                    <a:pt x="1986743" y="576908"/>
                  </a:cubicBezTo>
                  <a:cubicBezTo>
                    <a:pt x="1986743" y="576908"/>
                    <a:pt x="1986743" y="576908"/>
                    <a:pt x="1982127" y="576908"/>
                  </a:cubicBezTo>
                  <a:cubicBezTo>
                    <a:pt x="1977511" y="576908"/>
                    <a:pt x="1977511" y="576908"/>
                    <a:pt x="1977511" y="576908"/>
                  </a:cubicBezTo>
                  <a:cubicBezTo>
                    <a:pt x="1977511" y="576908"/>
                    <a:pt x="1977511" y="576908"/>
                    <a:pt x="1977511" y="581554"/>
                  </a:cubicBezTo>
                  <a:cubicBezTo>
                    <a:pt x="1977511" y="581554"/>
                    <a:pt x="1977511" y="581554"/>
                    <a:pt x="1972895" y="581554"/>
                  </a:cubicBezTo>
                  <a:cubicBezTo>
                    <a:pt x="1972895" y="581554"/>
                    <a:pt x="1972895" y="581554"/>
                    <a:pt x="1968280" y="581554"/>
                  </a:cubicBezTo>
                  <a:cubicBezTo>
                    <a:pt x="1968280" y="581554"/>
                    <a:pt x="1968280" y="581554"/>
                    <a:pt x="1968280" y="586200"/>
                  </a:cubicBezTo>
                  <a:cubicBezTo>
                    <a:pt x="1968280" y="586200"/>
                    <a:pt x="1968280" y="586200"/>
                    <a:pt x="1963664" y="586200"/>
                  </a:cubicBezTo>
                  <a:cubicBezTo>
                    <a:pt x="1963664" y="586200"/>
                    <a:pt x="1963664" y="586200"/>
                    <a:pt x="1963664" y="590845"/>
                  </a:cubicBezTo>
                  <a:cubicBezTo>
                    <a:pt x="1959048" y="590845"/>
                    <a:pt x="1959048" y="590845"/>
                    <a:pt x="1959048" y="590845"/>
                  </a:cubicBezTo>
                  <a:cubicBezTo>
                    <a:pt x="1959048" y="590845"/>
                    <a:pt x="1959048" y="590845"/>
                    <a:pt x="1959048" y="595491"/>
                  </a:cubicBezTo>
                  <a:cubicBezTo>
                    <a:pt x="1959048" y="595491"/>
                    <a:pt x="1959048" y="595491"/>
                    <a:pt x="1954432" y="595491"/>
                  </a:cubicBezTo>
                  <a:cubicBezTo>
                    <a:pt x="1954432" y="595491"/>
                    <a:pt x="1954432" y="595491"/>
                    <a:pt x="1949816" y="595491"/>
                  </a:cubicBezTo>
                  <a:cubicBezTo>
                    <a:pt x="1949816" y="595491"/>
                    <a:pt x="1949816" y="595491"/>
                    <a:pt x="1945200" y="595491"/>
                  </a:cubicBezTo>
                  <a:cubicBezTo>
                    <a:pt x="1945200" y="595491"/>
                    <a:pt x="1945200" y="595491"/>
                    <a:pt x="1945200" y="600137"/>
                  </a:cubicBezTo>
                  <a:cubicBezTo>
                    <a:pt x="1945200" y="600137"/>
                    <a:pt x="1945200" y="600137"/>
                    <a:pt x="1940584" y="600137"/>
                  </a:cubicBezTo>
                  <a:cubicBezTo>
                    <a:pt x="1940584" y="600137"/>
                    <a:pt x="1940584" y="600137"/>
                    <a:pt x="1940584" y="604782"/>
                  </a:cubicBezTo>
                  <a:cubicBezTo>
                    <a:pt x="1940584" y="604782"/>
                    <a:pt x="1940584" y="604782"/>
                    <a:pt x="1935968" y="604782"/>
                  </a:cubicBezTo>
                  <a:cubicBezTo>
                    <a:pt x="1935968" y="604782"/>
                    <a:pt x="1935968" y="604782"/>
                    <a:pt x="1935968" y="609428"/>
                  </a:cubicBezTo>
                  <a:cubicBezTo>
                    <a:pt x="1931352" y="609428"/>
                    <a:pt x="1931352" y="609428"/>
                    <a:pt x="1931352" y="609428"/>
                  </a:cubicBezTo>
                  <a:cubicBezTo>
                    <a:pt x="1931352" y="609428"/>
                    <a:pt x="1931352" y="609428"/>
                    <a:pt x="1926736" y="609428"/>
                  </a:cubicBezTo>
                  <a:cubicBezTo>
                    <a:pt x="1926736" y="609428"/>
                    <a:pt x="1926736" y="609428"/>
                    <a:pt x="1922120" y="609428"/>
                  </a:cubicBezTo>
                  <a:cubicBezTo>
                    <a:pt x="1922120" y="609428"/>
                    <a:pt x="1922120" y="609428"/>
                    <a:pt x="1922120" y="614074"/>
                  </a:cubicBezTo>
                  <a:cubicBezTo>
                    <a:pt x="1922120" y="614074"/>
                    <a:pt x="1922120" y="614074"/>
                    <a:pt x="1917504" y="614074"/>
                  </a:cubicBezTo>
                  <a:cubicBezTo>
                    <a:pt x="1917504" y="614074"/>
                    <a:pt x="1917504" y="614074"/>
                    <a:pt x="1912888" y="614074"/>
                  </a:cubicBezTo>
                  <a:cubicBezTo>
                    <a:pt x="1912888" y="614074"/>
                    <a:pt x="1912888" y="614074"/>
                    <a:pt x="1908272" y="614074"/>
                  </a:cubicBezTo>
                  <a:cubicBezTo>
                    <a:pt x="1908272" y="614074"/>
                    <a:pt x="1908272" y="614074"/>
                    <a:pt x="1908272" y="618719"/>
                  </a:cubicBezTo>
                  <a:cubicBezTo>
                    <a:pt x="1908272" y="618719"/>
                    <a:pt x="1908272" y="618719"/>
                    <a:pt x="1903656" y="618719"/>
                  </a:cubicBezTo>
                  <a:cubicBezTo>
                    <a:pt x="1903656" y="618719"/>
                    <a:pt x="1903656" y="618719"/>
                    <a:pt x="1899040" y="618719"/>
                  </a:cubicBezTo>
                  <a:cubicBezTo>
                    <a:pt x="1899040" y="618719"/>
                    <a:pt x="1899040" y="618719"/>
                    <a:pt x="1894424" y="618719"/>
                  </a:cubicBezTo>
                  <a:cubicBezTo>
                    <a:pt x="1894424" y="618719"/>
                    <a:pt x="1894424" y="618719"/>
                    <a:pt x="1889808" y="618719"/>
                  </a:cubicBezTo>
                  <a:cubicBezTo>
                    <a:pt x="1889808" y="618719"/>
                    <a:pt x="1889808" y="618719"/>
                    <a:pt x="1880576" y="618719"/>
                  </a:cubicBezTo>
                  <a:cubicBezTo>
                    <a:pt x="1880576" y="618719"/>
                    <a:pt x="1880576" y="618719"/>
                    <a:pt x="1880576" y="614074"/>
                  </a:cubicBezTo>
                  <a:cubicBezTo>
                    <a:pt x="1880576" y="614074"/>
                    <a:pt x="1885192" y="614074"/>
                    <a:pt x="1885192" y="614074"/>
                  </a:cubicBezTo>
                  <a:cubicBezTo>
                    <a:pt x="1885192" y="614074"/>
                    <a:pt x="1885192" y="614074"/>
                    <a:pt x="1885192" y="609428"/>
                  </a:cubicBezTo>
                  <a:cubicBezTo>
                    <a:pt x="1885192" y="609428"/>
                    <a:pt x="1885192" y="609428"/>
                    <a:pt x="1880576" y="609428"/>
                  </a:cubicBezTo>
                  <a:cubicBezTo>
                    <a:pt x="1880576" y="609428"/>
                    <a:pt x="1880576" y="604782"/>
                    <a:pt x="1880576" y="604782"/>
                  </a:cubicBezTo>
                  <a:cubicBezTo>
                    <a:pt x="1880576" y="604782"/>
                    <a:pt x="1880576" y="604782"/>
                    <a:pt x="1875960" y="604782"/>
                  </a:cubicBezTo>
                  <a:cubicBezTo>
                    <a:pt x="1875960" y="604782"/>
                    <a:pt x="1875960" y="604782"/>
                    <a:pt x="1871344" y="604782"/>
                  </a:cubicBezTo>
                  <a:cubicBezTo>
                    <a:pt x="1871344" y="604782"/>
                    <a:pt x="1871344" y="604782"/>
                    <a:pt x="1871344" y="600137"/>
                  </a:cubicBezTo>
                  <a:cubicBezTo>
                    <a:pt x="1871344" y="600137"/>
                    <a:pt x="1871344" y="600137"/>
                    <a:pt x="1871344" y="586200"/>
                  </a:cubicBezTo>
                  <a:cubicBezTo>
                    <a:pt x="1875960" y="586200"/>
                    <a:pt x="1875960" y="586200"/>
                    <a:pt x="1875960" y="586200"/>
                  </a:cubicBezTo>
                  <a:cubicBezTo>
                    <a:pt x="1875960" y="586200"/>
                    <a:pt x="1875960" y="586200"/>
                    <a:pt x="1875960" y="581554"/>
                  </a:cubicBezTo>
                  <a:cubicBezTo>
                    <a:pt x="1875960" y="581554"/>
                    <a:pt x="1875960" y="581554"/>
                    <a:pt x="1880576" y="581554"/>
                  </a:cubicBezTo>
                  <a:cubicBezTo>
                    <a:pt x="1880576" y="581554"/>
                    <a:pt x="1880576" y="581554"/>
                    <a:pt x="1880576" y="576908"/>
                  </a:cubicBezTo>
                  <a:cubicBezTo>
                    <a:pt x="1885192" y="576908"/>
                    <a:pt x="1885192" y="576908"/>
                    <a:pt x="1885192" y="576908"/>
                  </a:cubicBezTo>
                  <a:cubicBezTo>
                    <a:pt x="1885192" y="576908"/>
                    <a:pt x="1885192" y="576908"/>
                    <a:pt x="1885192" y="572263"/>
                  </a:cubicBezTo>
                  <a:cubicBezTo>
                    <a:pt x="1885192" y="572263"/>
                    <a:pt x="1885192" y="572263"/>
                    <a:pt x="1885192" y="567617"/>
                  </a:cubicBezTo>
                  <a:cubicBezTo>
                    <a:pt x="1885192" y="567617"/>
                    <a:pt x="1885192" y="567617"/>
                    <a:pt x="1889808" y="567617"/>
                  </a:cubicBezTo>
                  <a:cubicBezTo>
                    <a:pt x="1889808" y="567617"/>
                    <a:pt x="1889808" y="567617"/>
                    <a:pt x="1889808" y="562972"/>
                  </a:cubicBezTo>
                  <a:cubicBezTo>
                    <a:pt x="1889808" y="562972"/>
                    <a:pt x="1889808" y="562972"/>
                    <a:pt x="1889808" y="558326"/>
                  </a:cubicBezTo>
                  <a:cubicBezTo>
                    <a:pt x="1889808" y="558326"/>
                    <a:pt x="1889808" y="558326"/>
                    <a:pt x="1894424" y="558326"/>
                  </a:cubicBezTo>
                  <a:cubicBezTo>
                    <a:pt x="1894424" y="558326"/>
                    <a:pt x="1894424" y="558326"/>
                    <a:pt x="1894424" y="553680"/>
                  </a:cubicBezTo>
                  <a:cubicBezTo>
                    <a:pt x="1894424" y="553680"/>
                    <a:pt x="1894424" y="553680"/>
                    <a:pt x="1899040" y="553680"/>
                  </a:cubicBezTo>
                  <a:cubicBezTo>
                    <a:pt x="1899040" y="553680"/>
                    <a:pt x="1899040" y="549035"/>
                    <a:pt x="1899040" y="549035"/>
                  </a:cubicBezTo>
                  <a:cubicBezTo>
                    <a:pt x="1899040" y="549035"/>
                    <a:pt x="1899040" y="549035"/>
                    <a:pt x="1899040" y="544389"/>
                  </a:cubicBezTo>
                  <a:cubicBezTo>
                    <a:pt x="1903656" y="544389"/>
                    <a:pt x="1903656" y="544389"/>
                    <a:pt x="1903656" y="544389"/>
                  </a:cubicBezTo>
                  <a:cubicBezTo>
                    <a:pt x="1903656" y="544389"/>
                    <a:pt x="1903656" y="544389"/>
                    <a:pt x="1903656" y="539743"/>
                  </a:cubicBezTo>
                  <a:cubicBezTo>
                    <a:pt x="1903656" y="539743"/>
                    <a:pt x="1903656" y="539743"/>
                    <a:pt x="1908272" y="539743"/>
                  </a:cubicBezTo>
                  <a:cubicBezTo>
                    <a:pt x="1908272" y="535098"/>
                    <a:pt x="1908272" y="535098"/>
                    <a:pt x="1908272" y="535098"/>
                  </a:cubicBezTo>
                  <a:cubicBezTo>
                    <a:pt x="1908272" y="535098"/>
                    <a:pt x="1908272" y="535098"/>
                    <a:pt x="1908272" y="530452"/>
                  </a:cubicBezTo>
                  <a:cubicBezTo>
                    <a:pt x="1908272" y="530452"/>
                    <a:pt x="1912888" y="530452"/>
                    <a:pt x="1912888" y="530452"/>
                  </a:cubicBezTo>
                  <a:cubicBezTo>
                    <a:pt x="1912888" y="530452"/>
                    <a:pt x="1912888" y="530452"/>
                    <a:pt x="1917504" y="530452"/>
                  </a:cubicBezTo>
                  <a:cubicBezTo>
                    <a:pt x="1917504" y="530452"/>
                    <a:pt x="1917504" y="530452"/>
                    <a:pt x="1917504" y="525806"/>
                  </a:cubicBezTo>
                  <a:cubicBezTo>
                    <a:pt x="1917504" y="525806"/>
                    <a:pt x="1917504" y="525806"/>
                    <a:pt x="1922120" y="525806"/>
                  </a:cubicBezTo>
                  <a:cubicBezTo>
                    <a:pt x="1922120" y="525806"/>
                    <a:pt x="1922120" y="525806"/>
                    <a:pt x="1922120" y="521161"/>
                  </a:cubicBezTo>
                  <a:cubicBezTo>
                    <a:pt x="1926736" y="521161"/>
                    <a:pt x="1926736" y="521161"/>
                    <a:pt x="1926736" y="521161"/>
                  </a:cubicBezTo>
                  <a:cubicBezTo>
                    <a:pt x="1926736" y="521161"/>
                    <a:pt x="1926736" y="521161"/>
                    <a:pt x="1926736" y="516515"/>
                  </a:cubicBezTo>
                  <a:cubicBezTo>
                    <a:pt x="1926736" y="516515"/>
                    <a:pt x="1926736" y="516515"/>
                    <a:pt x="1931352" y="516515"/>
                  </a:cubicBezTo>
                  <a:cubicBezTo>
                    <a:pt x="1931352" y="516515"/>
                    <a:pt x="1931352" y="516515"/>
                    <a:pt x="1931352" y="511869"/>
                  </a:cubicBezTo>
                  <a:cubicBezTo>
                    <a:pt x="1931352" y="511869"/>
                    <a:pt x="1931352" y="511869"/>
                    <a:pt x="1935968" y="511869"/>
                  </a:cubicBezTo>
                  <a:cubicBezTo>
                    <a:pt x="1935968" y="511869"/>
                    <a:pt x="1935968" y="507224"/>
                    <a:pt x="1935968" y="507224"/>
                  </a:cubicBezTo>
                  <a:cubicBezTo>
                    <a:pt x="1935968" y="507224"/>
                    <a:pt x="1935968" y="507224"/>
                    <a:pt x="1940584" y="507224"/>
                  </a:cubicBezTo>
                  <a:cubicBezTo>
                    <a:pt x="1940584" y="507224"/>
                    <a:pt x="1940584" y="507224"/>
                    <a:pt x="1940584" y="502578"/>
                  </a:cubicBezTo>
                  <a:cubicBezTo>
                    <a:pt x="1940584" y="502578"/>
                    <a:pt x="1940584" y="502578"/>
                    <a:pt x="1940584" y="497933"/>
                  </a:cubicBezTo>
                  <a:cubicBezTo>
                    <a:pt x="1940584" y="497933"/>
                    <a:pt x="1940584" y="497933"/>
                    <a:pt x="1945200" y="497933"/>
                  </a:cubicBezTo>
                  <a:cubicBezTo>
                    <a:pt x="1945200" y="497933"/>
                    <a:pt x="1945200" y="497933"/>
                    <a:pt x="1945200" y="493287"/>
                  </a:cubicBezTo>
                  <a:cubicBezTo>
                    <a:pt x="1949816" y="493287"/>
                    <a:pt x="1949816" y="493287"/>
                    <a:pt x="1949816" y="493287"/>
                  </a:cubicBezTo>
                  <a:cubicBezTo>
                    <a:pt x="1949816" y="493287"/>
                    <a:pt x="1949816" y="493287"/>
                    <a:pt x="1949816" y="488641"/>
                  </a:cubicBezTo>
                  <a:cubicBezTo>
                    <a:pt x="1949816" y="488641"/>
                    <a:pt x="1949816" y="488641"/>
                    <a:pt x="1954432" y="488641"/>
                  </a:cubicBezTo>
                  <a:cubicBezTo>
                    <a:pt x="1954432" y="488641"/>
                    <a:pt x="1954432" y="483996"/>
                    <a:pt x="1954432" y="483996"/>
                  </a:cubicBezTo>
                  <a:cubicBezTo>
                    <a:pt x="1954432" y="483996"/>
                    <a:pt x="1954432" y="483996"/>
                    <a:pt x="1959048" y="483996"/>
                  </a:cubicBezTo>
                  <a:cubicBezTo>
                    <a:pt x="1959048" y="483996"/>
                    <a:pt x="1959048" y="483996"/>
                    <a:pt x="1959048" y="479350"/>
                  </a:cubicBezTo>
                  <a:cubicBezTo>
                    <a:pt x="1959048" y="479350"/>
                    <a:pt x="1959048" y="479350"/>
                    <a:pt x="1959048" y="474704"/>
                  </a:cubicBezTo>
                  <a:cubicBezTo>
                    <a:pt x="1959048" y="474704"/>
                    <a:pt x="1959048" y="474704"/>
                    <a:pt x="1963664" y="474704"/>
                  </a:cubicBezTo>
                  <a:cubicBezTo>
                    <a:pt x="1963664" y="474704"/>
                    <a:pt x="1963664" y="474704"/>
                    <a:pt x="1963664" y="470059"/>
                  </a:cubicBezTo>
                  <a:cubicBezTo>
                    <a:pt x="1968280" y="470059"/>
                    <a:pt x="1968280" y="470059"/>
                    <a:pt x="1968280" y="470059"/>
                  </a:cubicBezTo>
                  <a:cubicBezTo>
                    <a:pt x="1968280" y="465413"/>
                    <a:pt x="1968280" y="465413"/>
                    <a:pt x="1968280" y="465413"/>
                  </a:cubicBezTo>
                  <a:cubicBezTo>
                    <a:pt x="1968280" y="465413"/>
                    <a:pt x="1968280" y="465413"/>
                    <a:pt x="1972895" y="465413"/>
                  </a:cubicBezTo>
                  <a:cubicBezTo>
                    <a:pt x="1972895" y="465413"/>
                    <a:pt x="1972895" y="465413"/>
                    <a:pt x="1972895" y="460767"/>
                  </a:cubicBezTo>
                  <a:cubicBezTo>
                    <a:pt x="1972895" y="460767"/>
                    <a:pt x="1972895" y="460767"/>
                    <a:pt x="1972895" y="456122"/>
                  </a:cubicBezTo>
                  <a:cubicBezTo>
                    <a:pt x="1972895" y="456122"/>
                    <a:pt x="1972895" y="456122"/>
                    <a:pt x="1977511" y="456122"/>
                  </a:cubicBezTo>
                  <a:cubicBezTo>
                    <a:pt x="1977511" y="456122"/>
                    <a:pt x="1977511" y="456122"/>
                    <a:pt x="1977511" y="451476"/>
                  </a:cubicBezTo>
                  <a:cubicBezTo>
                    <a:pt x="1977511" y="451476"/>
                    <a:pt x="1977511" y="451476"/>
                    <a:pt x="1982127" y="451476"/>
                  </a:cubicBezTo>
                  <a:cubicBezTo>
                    <a:pt x="1982127" y="451476"/>
                    <a:pt x="1982127" y="451476"/>
                    <a:pt x="1982127" y="446830"/>
                  </a:cubicBezTo>
                  <a:cubicBezTo>
                    <a:pt x="1982127" y="446830"/>
                    <a:pt x="1982127" y="446830"/>
                    <a:pt x="1982127" y="442185"/>
                  </a:cubicBezTo>
                  <a:cubicBezTo>
                    <a:pt x="1986743" y="442185"/>
                    <a:pt x="1986743" y="442185"/>
                    <a:pt x="1986743" y="442185"/>
                  </a:cubicBezTo>
                  <a:cubicBezTo>
                    <a:pt x="1986743" y="442185"/>
                    <a:pt x="1986743" y="442185"/>
                    <a:pt x="1986743" y="437539"/>
                  </a:cubicBezTo>
                  <a:cubicBezTo>
                    <a:pt x="1986743" y="437539"/>
                    <a:pt x="1986743" y="437539"/>
                    <a:pt x="1991359" y="437539"/>
                  </a:cubicBezTo>
                  <a:cubicBezTo>
                    <a:pt x="1991359" y="437539"/>
                    <a:pt x="1991359" y="437539"/>
                    <a:pt x="1991359" y="432893"/>
                  </a:cubicBezTo>
                  <a:cubicBezTo>
                    <a:pt x="1995975" y="432893"/>
                    <a:pt x="1995975" y="432893"/>
                    <a:pt x="1995975" y="432893"/>
                  </a:cubicBezTo>
                  <a:cubicBezTo>
                    <a:pt x="1995975" y="432893"/>
                    <a:pt x="1995975" y="432893"/>
                    <a:pt x="1995975" y="428248"/>
                  </a:cubicBezTo>
                  <a:cubicBezTo>
                    <a:pt x="1995975" y="428248"/>
                    <a:pt x="1995975" y="428248"/>
                    <a:pt x="1995975" y="423602"/>
                  </a:cubicBezTo>
                  <a:cubicBezTo>
                    <a:pt x="1995975" y="423602"/>
                    <a:pt x="1995975" y="423602"/>
                    <a:pt x="2000591" y="423602"/>
                  </a:cubicBezTo>
                  <a:cubicBezTo>
                    <a:pt x="2000591" y="423602"/>
                    <a:pt x="2000591" y="423602"/>
                    <a:pt x="2000591" y="418957"/>
                  </a:cubicBezTo>
                  <a:cubicBezTo>
                    <a:pt x="2000591" y="418957"/>
                    <a:pt x="2000591" y="418957"/>
                    <a:pt x="2005207" y="418957"/>
                  </a:cubicBezTo>
                  <a:cubicBezTo>
                    <a:pt x="2005207" y="418957"/>
                    <a:pt x="2005207" y="418957"/>
                    <a:pt x="2005207" y="414311"/>
                  </a:cubicBezTo>
                  <a:cubicBezTo>
                    <a:pt x="2005207" y="414311"/>
                    <a:pt x="2005207" y="414311"/>
                    <a:pt x="2009823" y="414311"/>
                  </a:cubicBezTo>
                  <a:cubicBezTo>
                    <a:pt x="2009823" y="414311"/>
                    <a:pt x="2009823" y="414311"/>
                    <a:pt x="2009823" y="409665"/>
                  </a:cubicBezTo>
                  <a:cubicBezTo>
                    <a:pt x="2009823" y="405020"/>
                    <a:pt x="2009823" y="405020"/>
                    <a:pt x="2009823" y="405020"/>
                  </a:cubicBezTo>
                  <a:cubicBezTo>
                    <a:pt x="2014439" y="405020"/>
                    <a:pt x="2014439" y="405020"/>
                    <a:pt x="2014439" y="405020"/>
                  </a:cubicBezTo>
                  <a:cubicBezTo>
                    <a:pt x="2014439" y="405020"/>
                    <a:pt x="2014439" y="405020"/>
                    <a:pt x="2014439" y="400374"/>
                  </a:cubicBezTo>
                  <a:cubicBezTo>
                    <a:pt x="2014439" y="400374"/>
                    <a:pt x="2014439" y="400374"/>
                    <a:pt x="2019055" y="400374"/>
                  </a:cubicBezTo>
                  <a:cubicBezTo>
                    <a:pt x="2019055" y="400374"/>
                    <a:pt x="2019055" y="400374"/>
                    <a:pt x="2019055" y="395728"/>
                  </a:cubicBezTo>
                  <a:cubicBezTo>
                    <a:pt x="2019055" y="395728"/>
                    <a:pt x="2019055" y="395728"/>
                    <a:pt x="2023671" y="395728"/>
                  </a:cubicBezTo>
                  <a:cubicBezTo>
                    <a:pt x="2023671" y="395728"/>
                    <a:pt x="2023671" y="395728"/>
                    <a:pt x="2023671" y="391083"/>
                  </a:cubicBezTo>
                  <a:cubicBezTo>
                    <a:pt x="2023671" y="391083"/>
                    <a:pt x="2023671" y="391083"/>
                    <a:pt x="2023671" y="386437"/>
                  </a:cubicBezTo>
                  <a:cubicBezTo>
                    <a:pt x="2023671" y="386437"/>
                    <a:pt x="2023671" y="386437"/>
                    <a:pt x="2028287" y="386437"/>
                  </a:cubicBezTo>
                  <a:cubicBezTo>
                    <a:pt x="2028287" y="386437"/>
                    <a:pt x="2028287" y="386437"/>
                    <a:pt x="2028287" y="381791"/>
                  </a:cubicBezTo>
                  <a:cubicBezTo>
                    <a:pt x="2028287" y="381791"/>
                    <a:pt x="2028287" y="381791"/>
                    <a:pt x="2032903" y="381791"/>
                  </a:cubicBezTo>
                  <a:cubicBezTo>
                    <a:pt x="2032903" y="381791"/>
                    <a:pt x="2032903" y="377146"/>
                    <a:pt x="2032903" y="377146"/>
                  </a:cubicBezTo>
                  <a:cubicBezTo>
                    <a:pt x="2032903" y="377146"/>
                    <a:pt x="2032903" y="377146"/>
                    <a:pt x="2037519" y="377146"/>
                  </a:cubicBezTo>
                  <a:cubicBezTo>
                    <a:pt x="2037519" y="372500"/>
                    <a:pt x="2037519" y="372500"/>
                    <a:pt x="2037519" y="372500"/>
                  </a:cubicBezTo>
                  <a:cubicBezTo>
                    <a:pt x="2037519" y="372500"/>
                    <a:pt x="2037519" y="372500"/>
                    <a:pt x="2037519" y="367854"/>
                  </a:cubicBezTo>
                  <a:cubicBezTo>
                    <a:pt x="2037519" y="367854"/>
                    <a:pt x="2037519" y="367854"/>
                    <a:pt x="2042135" y="367854"/>
                  </a:cubicBezTo>
                  <a:cubicBezTo>
                    <a:pt x="2042135" y="363209"/>
                    <a:pt x="2042135" y="363209"/>
                    <a:pt x="2042135" y="363209"/>
                  </a:cubicBezTo>
                  <a:cubicBezTo>
                    <a:pt x="2042135" y="363209"/>
                    <a:pt x="2042135" y="363209"/>
                    <a:pt x="2046751" y="363209"/>
                  </a:cubicBezTo>
                  <a:cubicBezTo>
                    <a:pt x="2046751" y="363209"/>
                    <a:pt x="2046751" y="363209"/>
                    <a:pt x="2046751" y="358563"/>
                  </a:cubicBezTo>
                  <a:cubicBezTo>
                    <a:pt x="2046751" y="358563"/>
                    <a:pt x="2046751" y="358563"/>
                    <a:pt x="2046751" y="353917"/>
                  </a:cubicBezTo>
                  <a:cubicBezTo>
                    <a:pt x="2046751" y="353917"/>
                    <a:pt x="2046751" y="353917"/>
                    <a:pt x="2051367" y="353917"/>
                  </a:cubicBezTo>
                  <a:cubicBezTo>
                    <a:pt x="2051367" y="353917"/>
                    <a:pt x="2051367" y="353917"/>
                    <a:pt x="2051367" y="349272"/>
                  </a:cubicBezTo>
                  <a:cubicBezTo>
                    <a:pt x="2055983" y="349272"/>
                    <a:pt x="2055983" y="349272"/>
                    <a:pt x="2055983" y="349272"/>
                  </a:cubicBezTo>
                  <a:cubicBezTo>
                    <a:pt x="2055983" y="349272"/>
                    <a:pt x="2055983" y="349272"/>
                    <a:pt x="2055983" y="344626"/>
                  </a:cubicBezTo>
                  <a:cubicBezTo>
                    <a:pt x="2055983" y="339981"/>
                    <a:pt x="2055983" y="339981"/>
                    <a:pt x="2055983" y="339981"/>
                  </a:cubicBezTo>
                  <a:cubicBezTo>
                    <a:pt x="2055983" y="339981"/>
                    <a:pt x="2055983" y="339981"/>
                    <a:pt x="2060599" y="339981"/>
                  </a:cubicBezTo>
                  <a:cubicBezTo>
                    <a:pt x="2060599" y="339981"/>
                    <a:pt x="2060599" y="339981"/>
                    <a:pt x="2060599" y="335335"/>
                  </a:cubicBezTo>
                  <a:cubicBezTo>
                    <a:pt x="2060599" y="335335"/>
                    <a:pt x="2060599" y="335335"/>
                    <a:pt x="2065215" y="335335"/>
                  </a:cubicBezTo>
                  <a:cubicBezTo>
                    <a:pt x="2065215" y="335335"/>
                    <a:pt x="2065215" y="335335"/>
                    <a:pt x="2065215" y="330689"/>
                  </a:cubicBezTo>
                  <a:cubicBezTo>
                    <a:pt x="2065215" y="330689"/>
                    <a:pt x="2065215" y="326044"/>
                    <a:pt x="2065215" y="326044"/>
                  </a:cubicBezTo>
                  <a:cubicBezTo>
                    <a:pt x="2065215" y="326044"/>
                    <a:pt x="2065215" y="326044"/>
                    <a:pt x="2069831" y="326044"/>
                  </a:cubicBezTo>
                  <a:cubicBezTo>
                    <a:pt x="2069831" y="321398"/>
                    <a:pt x="2069831" y="321398"/>
                    <a:pt x="2069831" y="321398"/>
                  </a:cubicBezTo>
                  <a:cubicBezTo>
                    <a:pt x="2069831" y="321398"/>
                    <a:pt x="2069831" y="321398"/>
                    <a:pt x="2074447" y="321398"/>
                  </a:cubicBezTo>
                  <a:cubicBezTo>
                    <a:pt x="2074447" y="321398"/>
                    <a:pt x="2074447" y="321398"/>
                    <a:pt x="2074447" y="316752"/>
                  </a:cubicBezTo>
                  <a:cubicBezTo>
                    <a:pt x="2074447" y="316752"/>
                    <a:pt x="2074447" y="316752"/>
                    <a:pt x="2074447" y="312107"/>
                  </a:cubicBezTo>
                  <a:cubicBezTo>
                    <a:pt x="2079063" y="312107"/>
                    <a:pt x="2079063" y="312107"/>
                    <a:pt x="2079063" y="312107"/>
                  </a:cubicBezTo>
                  <a:cubicBezTo>
                    <a:pt x="2079063" y="312107"/>
                    <a:pt x="2079063" y="312107"/>
                    <a:pt x="2079063" y="307461"/>
                  </a:cubicBezTo>
                  <a:cubicBezTo>
                    <a:pt x="2083679" y="307461"/>
                    <a:pt x="2083679" y="307461"/>
                    <a:pt x="2083679" y="307461"/>
                  </a:cubicBezTo>
                  <a:cubicBezTo>
                    <a:pt x="2083679" y="307461"/>
                    <a:pt x="2083679" y="307461"/>
                    <a:pt x="2083679" y="302815"/>
                  </a:cubicBezTo>
                  <a:cubicBezTo>
                    <a:pt x="2083679" y="302815"/>
                    <a:pt x="2083679" y="302815"/>
                    <a:pt x="2088295" y="302815"/>
                  </a:cubicBezTo>
                  <a:cubicBezTo>
                    <a:pt x="2088295" y="302815"/>
                    <a:pt x="2088295" y="302815"/>
                    <a:pt x="2088295" y="298170"/>
                  </a:cubicBezTo>
                  <a:cubicBezTo>
                    <a:pt x="2088295" y="298170"/>
                    <a:pt x="2088295" y="298170"/>
                    <a:pt x="2092911" y="298170"/>
                  </a:cubicBezTo>
                  <a:cubicBezTo>
                    <a:pt x="2092911" y="293524"/>
                    <a:pt x="2092911" y="293524"/>
                    <a:pt x="2092911" y="293524"/>
                  </a:cubicBezTo>
                  <a:cubicBezTo>
                    <a:pt x="2092911" y="293524"/>
                    <a:pt x="2092911" y="293524"/>
                    <a:pt x="2092911" y="288878"/>
                  </a:cubicBezTo>
                  <a:cubicBezTo>
                    <a:pt x="2092911" y="288878"/>
                    <a:pt x="2092911" y="288878"/>
                    <a:pt x="2092911" y="284233"/>
                  </a:cubicBezTo>
                  <a:cubicBezTo>
                    <a:pt x="2097527" y="284233"/>
                    <a:pt x="2097527" y="284233"/>
                    <a:pt x="2097527" y="284233"/>
                  </a:cubicBezTo>
                  <a:cubicBezTo>
                    <a:pt x="2097527" y="284233"/>
                    <a:pt x="2097527" y="284233"/>
                    <a:pt x="2097527" y="279587"/>
                  </a:cubicBezTo>
                  <a:cubicBezTo>
                    <a:pt x="2102142" y="279587"/>
                    <a:pt x="2102142" y="279587"/>
                    <a:pt x="2102142" y="279587"/>
                  </a:cubicBezTo>
                  <a:cubicBezTo>
                    <a:pt x="2102142" y="279587"/>
                    <a:pt x="2102142" y="274942"/>
                    <a:pt x="2102142" y="274942"/>
                  </a:cubicBezTo>
                  <a:cubicBezTo>
                    <a:pt x="2102142" y="274942"/>
                    <a:pt x="2102142" y="274942"/>
                    <a:pt x="2102142" y="270296"/>
                  </a:cubicBezTo>
                  <a:cubicBezTo>
                    <a:pt x="2102142" y="270296"/>
                    <a:pt x="2102142" y="270296"/>
                    <a:pt x="2106758" y="270296"/>
                  </a:cubicBezTo>
                  <a:cubicBezTo>
                    <a:pt x="2106758" y="270296"/>
                    <a:pt x="2106758" y="270296"/>
                    <a:pt x="2106758" y="265650"/>
                  </a:cubicBezTo>
                  <a:cubicBezTo>
                    <a:pt x="2106758" y="265650"/>
                    <a:pt x="2106758" y="265650"/>
                    <a:pt x="2106758" y="261005"/>
                  </a:cubicBezTo>
                  <a:cubicBezTo>
                    <a:pt x="2106758" y="261005"/>
                    <a:pt x="2106758" y="261005"/>
                    <a:pt x="2111374" y="261005"/>
                  </a:cubicBezTo>
                  <a:cubicBezTo>
                    <a:pt x="2111374" y="261005"/>
                    <a:pt x="2111374" y="261005"/>
                    <a:pt x="2111374" y="256359"/>
                  </a:cubicBezTo>
                  <a:cubicBezTo>
                    <a:pt x="2111374" y="256359"/>
                    <a:pt x="2111374" y="256359"/>
                    <a:pt x="2111374" y="251713"/>
                  </a:cubicBezTo>
                  <a:cubicBezTo>
                    <a:pt x="2115990" y="251713"/>
                    <a:pt x="2115990" y="251713"/>
                    <a:pt x="2115990" y="251713"/>
                  </a:cubicBezTo>
                  <a:cubicBezTo>
                    <a:pt x="2115990" y="251713"/>
                    <a:pt x="2115990" y="251713"/>
                    <a:pt x="2115990" y="247068"/>
                  </a:cubicBezTo>
                  <a:cubicBezTo>
                    <a:pt x="2115990" y="247068"/>
                    <a:pt x="2115990" y="247068"/>
                    <a:pt x="2111374" y="247068"/>
                  </a:cubicBezTo>
                  <a:cubicBezTo>
                    <a:pt x="2111374" y="247068"/>
                    <a:pt x="2111374" y="247068"/>
                    <a:pt x="2111374" y="242422"/>
                  </a:cubicBezTo>
                  <a:cubicBezTo>
                    <a:pt x="2111374" y="242422"/>
                    <a:pt x="2111374" y="242422"/>
                    <a:pt x="2115990" y="242422"/>
                  </a:cubicBezTo>
                  <a:cubicBezTo>
                    <a:pt x="2115990" y="242422"/>
                    <a:pt x="2115990" y="242422"/>
                    <a:pt x="2115990" y="237776"/>
                  </a:cubicBezTo>
                  <a:cubicBezTo>
                    <a:pt x="2120606" y="237776"/>
                    <a:pt x="2120606" y="237776"/>
                    <a:pt x="2120606" y="237776"/>
                  </a:cubicBezTo>
                  <a:cubicBezTo>
                    <a:pt x="2120606" y="237776"/>
                    <a:pt x="2120606" y="237776"/>
                    <a:pt x="2120606" y="233131"/>
                  </a:cubicBezTo>
                  <a:cubicBezTo>
                    <a:pt x="2120606" y="233131"/>
                    <a:pt x="2120606" y="233131"/>
                    <a:pt x="2120606" y="228485"/>
                  </a:cubicBezTo>
                  <a:cubicBezTo>
                    <a:pt x="2120606" y="228485"/>
                    <a:pt x="2120606" y="228485"/>
                    <a:pt x="2125222" y="228485"/>
                  </a:cubicBezTo>
                  <a:cubicBezTo>
                    <a:pt x="2125222" y="228485"/>
                    <a:pt x="2125222" y="228485"/>
                    <a:pt x="2125222" y="223839"/>
                  </a:cubicBezTo>
                  <a:cubicBezTo>
                    <a:pt x="2125222" y="223839"/>
                    <a:pt x="2125222" y="223839"/>
                    <a:pt x="2125222" y="219194"/>
                  </a:cubicBezTo>
                  <a:cubicBezTo>
                    <a:pt x="2125222" y="219194"/>
                    <a:pt x="2125222" y="219194"/>
                    <a:pt x="2125222" y="214548"/>
                  </a:cubicBezTo>
                  <a:cubicBezTo>
                    <a:pt x="2125222" y="214548"/>
                    <a:pt x="2125222" y="214548"/>
                    <a:pt x="2129838" y="214548"/>
                  </a:cubicBezTo>
                  <a:cubicBezTo>
                    <a:pt x="2129838" y="214548"/>
                    <a:pt x="2129838" y="214548"/>
                    <a:pt x="2129838" y="209902"/>
                  </a:cubicBezTo>
                  <a:cubicBezTo>
                    <a:pt x="2129838" y="209902"/>
                    <a:pt x="2129838" y="209902"/>
                    <a:pt x="2129838" y="205257"/>
                  </a:cubicBezTo>
                  <a:cubicBezTo>
                    <a:pt x="2129838" y="205257"/>
                    <a:pt x="2129838" y="205257"/>
                    <a:pt x="2129838" y="200611"/>
                  </a:cubicBezTo>
                  <a:cubicBezTo>
                    <a:pt x="2129838" y="200611"/>
                    <a:pt x="2129838" y="200611"/>
                    <a:pt x="2129838" y="191320"/>
                  </a:cubicBezTo>
                  <a:cubicBezTo>
                    <a:pt x="2129838" y="191320"/>
                    <a:pt x="2129838" y="191320"/>
                    <a:pt x="2125222" y="191320"/>
                  </a:cubicBezTo>
                  <a:cubicBezTo>
                    <a:pt x="2125222" y="191320"/>
                    <a:pt x="2125222" y="191320"/>
                    <a:pt x="2125222" y="186674"/>
                  </a:cubicBezTo>
                  <a:cubicBezTo>
                    <a:pt x="2125222" y="186674"/>
                    <a:pt x="2125222" y="186674"/>
                    <a:pt x="2125222" y="182029"/>
                  </a:cubicBezTo>
                  <a:cubicBezTo>
                    <a:pt x="2125222" y="182029"/>
                    <a:pt x="2125222" y="182029"/>
                    <a:pt x="2129838" y="182029"/>
                  </a:cubicBezTo>
                  <a:cubicBezTo>
                    <a:pt x="2129838" y="182029"/>
                    <a:pt x="2129838" y="182029"/>
                    <a:pt x="2129838" y="177383"/>
                  </a:cubicBezTo>
                  <a:cubicBezTo>
                    <a:pt x="2129838" y="177383"/>
                    <a:pt x="2129838" y="177383"/>
                    <a:pt x="2134454" y="177383"/>
                  </a:cubicBezTo>
                  <a:cubicBezTo>
                    <a:pt x="2134454" y="177383"/>
                    <a:pt x="2134454" y="177383"/>
                    <a:pt x="2139070" y="177383"/>
                  </a:cubicBezTo>
                  <a:cubicBezTo>
                    <a:pt x="2139070" y="177383"/>
                    <a:pt x="2139070" y="177383"/>
                    <a:pt x="2139070" y="172737"/>
                  </a:cubicBezTo>
                  <a:cubicBezTo>
                    <a:pt x="2139070" y="172737"/>
                    <a:pt x="2139070" y="172737"/>
                    <a:pt x="2143686" y="172737"/>
                  </a:cubicBezTo>
                  <a:cubicBezTo>
                    <a:pt x="2143686" y="172737"/>
                    <a:pt x="2143686" y="172737"/>
                    <a:pt x="2143686" y="168092"/>
                  </a:cubicBezTo>
                  <a:cubicBezTo>
                    <a:pt x="2143686" y="168092"/>
                    <a:pt x="2143686" y="168092"/>
                    <a:pt x="2148302" y="168092"/>
                  </a:cubicBezTo>
                  <a:cubicBezTo>
                    <a:pt x="2148302" y="163446"/>
                    <a:pt x="2148302" y="163446"/>
                    <a:pt x="2148302" y="163446"/>
                  </a:cubicBezTo>
                  <a:cubicBezTo>
                    <a:pt x="2148302" y="163446"/>
                    <a:pt x="2148302" y="163446"/>
                    <a:pt x="2152918" y="163446"/>
                  </a:cubicBezTo>
                  <a:cubicBezTo>
                    <a:pt x="2152918" y="163446"/>
                    <a:pt x="2152918" y="163446"/>
                    <a:pt x="2157534" y="163446"/>
                  </a:cubicBezTo>
                  <a:cubicBezTo>
                    <a:pt x="2157534" y="163446"/>
                    <a:pt x="2157534" y="163446"/>
                    <a:pt x="2162150" y="163446"/>
                  </a:cubicBezTo>
                  <a:cubicBezTo>
                    <a:pt x="2162150" y="163446"/>
                    <a:pt x="2162150" y="163446"/>
                    <a:pt x="2162150" y="158800"/>
                  </a:cubicBezTo>
                  <a:cubicBezTo>
                    <a:pt x="2162150" y="158800"/>
                    <a:pt x="2162150" y="158800"/>
                    <a:pt x="2166766" y="158800"/>
                  </a:cubicBezTo>
                  <a:cubicBezTo>
                    <a:pt x="2166766" y="158800"/>
                    <a:pt x="2166766" y="158800"/>
                    <a:pt x="2171382" y="158800"/>
                  </a:cubicBezTo>
                  <a:cubicBezTo>
                    <a:pt x="2171382" y="158800"/>
                    <a:pt x="2171382" y="158800"/>
                    <a:pt x="2171382" y="154155"/>
                  </a:cubicBezTo>
                  <a:cubicBezTo>
                    <a:pt x="2171382" y="154155"/>
                    <a:pt x="2171382" y="154155"/>
                    <a:pt x="2175998" y="154155"/>
                  </a:cubicBezTo>
                  <a:cubicBezTo>
                    <a:pt x="2175998" y="154155"/>
                    <a:pt x="2175998" y="154155"/>
                    <a:pt x="2180614" y="154155"/>
                  </a:cubicBezTo>
                  <a:cubicBezTo>
                    <a:pt x="2180614" y="149509"/>
                    <a:pt x="2180614" y="149509"/>
                    <a:pt x="2180614" y="149509"/>
                  </a:cubicBezTo>
                  <a:cubicBezTo>
                    <a:pt x="2185230" y="149509"/>
                    <a:pt x="2185230" y="149509"/>
                    <a:pt x="2185230" y="149509"/>
                  </a:cubicBezTo>
                  <a:cubicBezTo>
                    <a:pt x="2185230" y="144863"/>
                    <a:pt x="2185230" y="144863"/>
                    <a:pt x="2185230" y="144863"/>
                  </a:cubicBezTo>
                  <a:cubicBezTo>
                    <a:pt x="2185230" y="144863"/>
                    <a:pt x="2185230" y="144863"/>
                    <a:pt x="2189846" y="144863"/>
                  </a:cubicBezTo>
                  <a:cubicBezTo>
                    <a:pt x="2189846" y="144863"/>
                    <a:pt x="2189846" y="144863"/>
                    <a:pt x="2194462" y="144863"/>
                  </a:cubicBezTo>
                  <a:cubicBezTo>
                    <a:pt x="2194462" y="144863"/>
                    <a:pt x="2194462" y="144863"/>
                    <a:pt x="2194462" y="140218"/>
                  </a:cubicBezTo>
                  <a:cubicBezTo>
                    <a:pt x="2194462" y="140218"/>
                    <a:pt x="2194462" y="140218"/>
                    <a:pt x="2199078" y="140218"/>
                  </a:cubicBezTo>
                  <a:cubicBezTo>
                    <a:pt x="2199078" y="140218"/>
                    <a:pt x="2199078" y="140218"/>
                    <a:pt x="2203694" y="140218"/>
                  </a:cubicBezTo>
                  <a:cubicBezTo>
                    <a:pt x="2203694" y="140218"/>
                    <a:pt x="2203694" y="140218"/>
                    <a:pt x="2208310" y="140218"/>
                  </a:cubicBezTo>
                  <a:cubicBezTo>
                    <a:pt x="2208310" y="140218"/>
                    <a:pt x="2208310" y="140218"/>
                    <a:pt x="2208310" y="135572"/>
                  </a:cubicBezTo>
                  <a:close/>
                  <a:moveTo>
                    <a:pt x="6326852" y="0"/>
                  </a:moveTo>
                  <a:cubicBezTo>
                    <a:pt x="6331469" y="0"/>
                    <a:pt x="6340705" y="0"/>
                    <a:pt x="6345322" y="4649"/>
                  </a:cubicBezTo>
                  <a:cubicBezTo>
                    <a:pt x="6349940" y="9297"/>
                    <a:pt x="6359175" y="18595"/>
                    <a:pt x="6363793" y="23243"/>
                  </a:cubicBezTo>
                  <a:cubicBezTo>
                    <a:pt x="6368410" y="27892"/>
                    <a:pt x="6368410" y="27892"/>
                    <a:pt x="6368410" y="32541"/>
                  </a:cubicBezTo>
                  <a:cubicBezTo>
                    <a:pt x="6368410" y="37189"/>
                    <a:pt x="6368410" y="46487"/>
                    <a:pt x="6368410" y="51135"/>
                  </a:cubicBezTo>
                  <a:cubicBezTo>
                    <a:pt x="6363793" y="79027"/>
                    <a:pt x="6363793" y="106919"/>
                    <a:pt x="6363793" y="139460"/>
                  </a:cubicBezTo>
                  <a:cubicBezTo>
                    <a:pt x="6368410" y="144109"/>
                    <a:pt x="6363793" y="148757"/>
                    <a:pt x="6377646" y="148757"/>
                  </a:cubicBezTo>
                  <a:cubicBezTo>
                    <a:pt x="6382263" y="153406"/>
                    <a:pt x="6382263" y="153406"/>
                    <a:pt x="6386881" y="158054"/>
                  </a:cubicBezTo>
                  <a:cubicBezTo>
                    <a:pt x="6386881" y="167352"/>
                    <a:pt x="6391499" y="176649"/>
                    <a:pt x="6386881" y="185946"/>
                  </a:cubicBezTo>
                  <a:cubicBezTo>
                    <a:pt x="6386881" y="195244"/>
                    <a:pt x="6382263" y="204541"/>
                    <a:pt x="6377646" y="213838"/>
                  </a:cubicBezTo>
                  <a:cubicBezTo>
                    <a:pt x="6377646" y="218487"/>
                    <a:pt x="6377646" y="218487"/>
                    <a:pt x="6373028" y="218487"/>
                  </a:cubicBezTo>
                  <a:cubicBezTo>
                    <a:pt x="6373028" y="223136"/>
                    <a:pt x="6368410" y="227784"/>
                    <a:pt x="6368410" y="237082"/>
                  </a:cubicBezTo>
                  <a:cubicBezTo>
                    <a:pt x="6368410" y="251028"/>
                    <a:pt x="6359175" y="269622"/>
                    <a:pt x="6354558" y="288217"/>
                  </a:cubicBezTo>
                  <a:cubicBezTo>
                    <a:pt x="6354558" y="297514"/>
                    <a:pt x="6349940" y="302163"/>
                    <a:pt x="6354558" y="311460"/>
                  </a:cubicBezTo>
                  <a:cubicBezTo>
                    <a:pt x="6354558" y="311460"/>
                    <a:pt x="6359175" y="311460"/>
                    <a:pt x="6363793" y="316109"/>
                  </a:cubicBezTo>
                  <a:cubicBezTo>
                    <a:pt x="6368410" y="320757"/>
                    <a:pt x="6382263" y="320757"/>
                    <a:pt x="6386881" y="330055"/>
                  </a:cubicBezTo>
                  <a:cubicBezTo>
                    <a:pt x="6400734" y="339352"/>
                    <a:pt x="6400734" y="339352"/>
                    <a:pt x="6405351" y="357947"/>
                  </a:cubicBezTo>
                  <a:cubicBezTo>
                    <a:pt x="6409969" y="371893"/>
                    <a:pt x="6409969" y="376541"/>
                    <a:pt x="6396116" y="385839"/>
                  </a:cubicBezTo>
                  <a:cubicBezTo>
                    <a:pt x="6382263" y="385839"/>
                    <a:pt x="6368410" y="395136"/>
                    <a:pt x="6354558" y="395136"/>
                  </a:cubicBezTo>
                  <a:cubicBezTo>
                    <a:pt x="6354558" y="399785"/>
                    <a:pt x="6349940" y="399785"/>
                    <a:pt x="6349940" y="399785"/>
                  </a:cubicBezTo>
                  <a:cubicBezTo>
                    <a:pt x="6345322" y="399785"/>
                    <a:pt x="6349940" y="399785"/>
                    <a:pt x="6349940" y="395136"/>
                  </a:cubicBezTo>
                  <a:cubicBezTo>
                    <a:pt x="6345322" y="395136"/>
                    <a:pt x="6340705" y="399785"/>
                    <a:pt x="6340705" y="399785"/>
                  </a:cubicBezTo>
                  <a:cubicBezTo>
                    <a:pt x="6340705" y="390487"/>
                    <a:pt x="6331469" y="395136"/>
                    <a:pt x="6331469" y="395136"/>
                  </a:cubicBezTo>
                  <a:cubicBezTo>
                    <a:pt x="6322234" y="404433"/>
                    <a:pt x="6312999" y="418379"/>
                    <a:pt x="6308381" y="432325"/>
                  </a:cubicBezTo>
                  <a:cubicBezTo>
                    <a:pt x="6294529" y="446271"/>
                    <a:pt x="6280676" y="446271"/>
                    <a:pt x="6262205" y="446271"/>
                  </a:cubicBezTo>
                  <a:cubicBezTo>
                    <a:pt x="6252970" y="441623"/>
                    <a:pt x="6248352" y="436974"/>
                    <a:pt x="6243735" y="432325"/>
                  </a:cubicBezTo>
                  <a:cubicBezTo>
                    <a:pt x="6234499" y="432325"/>
                    <a:pt x="6229882" y="436974"/>
                    <a:pt x="6225264" y="436974"/>
                  </a:cubicBezTo>
                  <a:cubicBezTo>
                    <a:pt x="6211411" y="441623"/>
                    <a:pt x="6202176" y="446271"/>
                    <a:pt x="6192941" y="446271"/>
                  </a:cubicBezTo>
                  <a:cubicBezTo>
                    <a:pt x="6192941" y="446271"/>
                    <a:pt x="6192941" y="450920"/>
                    <a:pt x="6192941" y="450920"/>
                  </a:cubicBezTo>
                  <a:cubicBezTo>
                    <a:pt x="6188323" y="450920"/>
                    <a:pt x="6179088" y="455569"/>
                    <a:pt x="6179088" y="455569"/>
                  </a:cubicBezTo>
                  <a:cubicBezTo>
                    <a:pt x="6183706" y="450920"/>
                    <a:pt x="6188323" y="441623"/>
                    <a:pt x="6192941" y="436974"/>
                  </a:cubicBezTo>
                  <a:cubicBezTo>
                    <a:pt x="6202176" y="432325"/>
                    <a:pt x="6225264" y="418379"/>
                    <a:pt x="6225264" y="409082"/>
                  </a:cubicBezTo>
                  <a:cubicBezTo>
                    <a:pt x="6220647" y="404433"/>
                    <a:pt x="6229882" y="395136"/>
                    <a:pt x="6229882" y="390487"/>
                  </a:cubicBezTo>
                  <a:cubicBezTo>
                    <a:pt x="6216029" y="367244"/>
                    <a:pt x="6216029" y="367244"/>
                    <a:pt x="6216029" y="362595"/>
                  </a:cubicBezTo>
                  <a:cubicBezTo>
                    <a:pt x="6216029" y="348649"/>
                    <a:pt x="6225264" y="344001"/>
                    <a:pt x="6239117" y="339352"/>
                  </a:cubicBezTo>
                  <a:cubicBezTo>
                    <a:pt x="6243735" y="334703"/>
                    <a:pt x="6252970" y="334703"/>
                    <a:pt x="6257587" y="330055"/>
                  </a:cubicBezTo>
                  <a:cubicBezTo>
                    <a:pt x="6257587" y="330055"/>
                    <a:pt x="6262205" y="325406"/>
                    <a:pt x="6266823" y="325406"/>
                  </a:cubicBezTo>
                  <a:cubicBezTo>
                    <a:pt x="6271440" y="320757"/>
                    <a:pt x="6285293" y="316109"/>
                    <a:pt x="6294529" y="311460"/>
                  </a:cubicBezTo>
                  <a:cubicBezTo>
                    <a:pt x="6299146" y="311460"/>
                    <a:pt x="6299146" y="297514"/>
                    <a:pt x="6299146" y="292866"/>
                  </a:cubicBezTo>
                  <a:cubicBezTo>
                    <a:pt x="6299146" y="283568"/>
                    <a:pt x="6299146" y="274271"/>
                    <a:pt x="6299146" y="264974"/>
                  </a:cubicBezTo>
                  <a:cubicBezTo>
                    <a:pt x="6299146" y="260325"/>
                    <a:pt x="6299146" y="260325"/>
                    <a:pt x="6294529" y="260325"/>
                  </a:cubicBezTo>
                  <a:cubicBezTo>
                    <a:pt x="6294529" y="264974"/>
                    <a:pt x="6289911" y="264974"/>
                    <a:pt x="6285293" y="264974"/>
                  </a:cubicBezTo>
                  <a:cubicBezTo>
                    <a:pt x="6276058" y="274271"/>
                    <a:pt x="6262205" y="278920"/>
                    <a:pt x="6262205" y="283568"/>
                  </a:cubicBezTo>
                  <a:cubicBezTo>
                    <a:pt x="6257587" y="283568"/>
                    <a:pt x="6252970" y="283568"/>
                    <a:pt x="6252970" y="283568"/>
                  </a:cubicBezTo>
                  <a:cubicBezTo>
                    <a:pt x="6252970" y="288217"/>
                    <a:pt x="6252970" y="288217"/>
                    <a:pt x="6252970" y="288217"/>
                  </a:cubicBezTo>
                  <a:cubicBezTo>
                    <a:pt x="6243735" y="288217"/>
                    <a:pt x="6239117" y="292866"/>
                    <a:pt x="6239117" y="297514"/>
                  </a:cubicBezTo>
                  <a:cubicBezTo>
                    <a:pt x="6234499" y="297514"/>
                    <a:pt x="6229882" y="302163"/>
                    <a:pt x="6225264" y="306812"/>
                  </a:cubicBezTo>
                  <a:cubicBezTo>
                    <a:pt x="6216029" y="306812"/>
                    <a:pt x="6216029" y="306812"/>
                    <a:pt x="6211411" y="316109"/>
                  </a:cubicBezTo>
                  <a:cubicBezTo>
                    <a:pt x="6202176" y="316109"/>
                    <a:pt x="6206794" y="325406"/>
                    <a:pt x="6197558" y="325406"/>
                  </a:cubicBezTo>
                  <a:cubicBezTo>
                    <a:pt x="6197558" y="334703"/>
                    <a:pt x="6197558" y="344001"/>
                    <a:pt x="6192941" y="348649"/>
                  </a:cubicBezTo>
                  <a:cubicBezTo>
                    <a:pt x="6188323" y="353298"/>
                    <a:pt x="6188323" y="353298"/>
                    <a:pt x="6183706" y="357947"/>
                  </a:cubicBezTo>
                  <a:cubicBezTo>
                    <a:pt x="6183706" y="362595"/>
                    <a:pt x="6183706" y="362595"/>
                    <a:pt x="6179088" y="367244"/>
                  </a:cubicBezTo>
                  <a:cubicBezTo>
                    <a:pt x="6179088" y="371893"/>
                    <a:pt x="6179088" y="371893"/>
                    <a:pt x="6179088" y="376541"/>
                  </a:cubicBezTo>
                  <a:cubicBezTo>
                    <a:pt x="6169853" y="385839"/>
                    <a:pt x="6169853" y="404433"/>
                    <a:pt x="6160617" y="413731"/>
                  </a:cubicBezTo>
                  <a:cubicBezTo>
                    <a:pt x="6160617" y="423028"/>
                    <a:pt x="6156000" y="432325"/>
                    <a:pt x="6169853" y="432325"/>
                  </a:cubicBezTo>
                  <a:cubicBezTo>
                    <a:pt x="6169853" y="436974"/>
                    <a:pt x="6169853" y="436974"/>
                    <a:pt x="6169853" y="436974"/>
                  </a:cubicBezTo>
                  <a:cubicBezTo>
                    <a:pt x="6169853" y="441623"/>
                    <a:pt x="6165235" y="441623"/>
                    <a:pt x="6165235" y="441623"/>
                  </a:cubicBezTo>
                  <a:cubicBezTo>
                    <a:pt x="6160617" y="446271"/>
                    <a:pt x="6165235" y="450920"/>
                    <a:pt x="6160617" y="455569"/>
                  </a:cubicBezTo>
                  <a:cubicBezTo>
                    <a:pt x="6160617" y="460217"/>
                    <a:pt x="6160617" y="460217"/>
                    <a:pt x="6160617" y="464866"/>
                  </a:cubicBezTo>
                  <a:cubicBezTo>
                    <a:pt x="6151382" y="469515"/>
                    <a:pt x="6160617" y="483461"/>
                    <a:pt x="6156000" y="488109"/>
                  </a:cubicBezTo>
                  <a:cubicBezTo>
                    <a:pt x="6151382" y="497406"/>
                    <a:pt x="6146765" y="506704"/>
                    <a:pt x="6142147" y="516001"/>
                  </a:cubicBezTo>
                  <a:cubicBezTo>
                    <a:pt x="6142147" y="520650"/>
                    <a:pt x="6142147" y="529947"/>
                    <a:pt x="6137529" y="534596"/>
                  </a:cubicBezTo>
                  <a:cubicBezTo>
                    <a:pt x="6132912" y="534596"/>
                    <a:pt x="6132912" y="534596"/>
                    <a:pt x="6128294" y="534596"/>
                  </a:cubicBezTo>
                  <a:cubicBezTo>
                    <a:pt x="6128294" y="534596"/>
                    <a:pt x="6128294" y="529947"/>
                    <a:pt x="6123677" y="529947"/>
                  </a:cubicBezTo>
                  <a:cubicBezTo>
                    <a:pt x="6105206" y="525298"/>
                    <a:pt x="6095971" y="516001"/>
                    <a:pt x="6095971" y="502055"/>
                  </a:cubicBezTo>
                  <a:cubicBezTo>
                    <a:pt x="6091353" y="497406"/>
                    <a:pt x="6091353" y="497406"/>
                    <a:pt x="6091353" y="492758"/>
                  </a:cubicBezTo>
                  <a:cubicBezTo>
                    <a:pt x="6091353" y="492758"/>
                    <a:pt x="6086735" y="488109"/>
                    <a:pt x="6086735" y="488109"/>
                  </a:cubicBezTo>
                  <a:cubicBezTo>
                    <a:pt x="6082118" y="474163"/>
                    <a:pt x="6077500" y="460217"/>
                    <a:pt x="6086735" y="450920"/>
                  </a:cubicBezTo>
                  <a:cubicBezTo>
                    <a:pt x="6086735" y="441623"/>
                    <a:pt x="6082118" y="441623"/>
                    <a:pt x="6082118" y="436974"/>
                  </a:cubicBezTo>
                  <a:cubicBezTo>
                    <a:pt x="6086735" y="436974"/>
                    <a:pt x="6086735" y="432325"/>
                    <a:pt x="6091353" y="432325"/>
                  </a:cubicBezTo>
                  <a:cubicBezTo>
                    <a:pt x="6091353" y="427677"/>
                    <a:pt x="6091353" y="423028"/>
                    <a:pt x="6086735" y="418379"/>
                  </a:cubicBezTo>
                  <a:cubicBezTo>
                    <a:pt x="6095971" y="413731"/>
                    <a:pt x="6086735" y="404433"/>
                    <a:pt x="6086735" y="399785"/>
                  </a:cubicBezTo>
                  <a:cubicBezTo>
                    <a:pt x="6091353" y="399785"/>
                    <a:pt x="6091353" y="399785"/>
                    <a:pt x="6091353" y="399785"/>
                  </a:cubicBezTo>
                  <a:cubicBezTo>
                    <a:pt x="6091353" y="395136"/>
                    <a:pt x="6091353" y="390487"/>
                    <a:pt x="6091353" y="390487"/>
                  </a:cubicBezTo>
                  <a:cubicBezTo>
                    <a:pt x="6095971" y="390487"/>
                    <a:pt x="6095971" y="381190"/>
                    <a:pt x="6095971" y="376541"/>
                  </a:cubicBezTo>
                  <a:cubicBezTo>
                    <a:pt x="6100588" y="371893"/>
                    <a:pt x="6100588" y="362595"/>
                    <a:pt x="6100588" y="357947"/>
                  </a:cubicBezTo>
                  <a:cubicBezTo>
                    <a:pt x="6105206" y="348649"/>
                    <a:pt x="6100588" y="348649"/>
                    <a:pt x="6100588" y="344001"/>
                  </a:cubicBezTo>
                  <a:cubicBezTo>
                    <a:pt x="6100588" y="344001"/>
                    <a:pt x="6100588" y="344001"/>
                    <a:pt x="6105206" y="339352"/>
                  </a:cubicBezTo>
                  <a:cubicBezTo>
                    <a:pt x="6105206" y="316109"/>
                    <a:pt x="6105206" y="288217"/>
                    <a:pt x="6100588" y="264974"/>
                  </a:cubicBezTo>
                  <a:cubicBezTo>
                    <a:pt x="6100588" y="260325"/>
                    <a:pt x="6100588" y="260325"/>
                    <a:pt x="6095971" y="255676"/>
                  </a:cubicBezTo>
                  <a:cubicBezTo>
                    <a:pt x="6086735" y="255676"/>
                    <a:pt x="6082118" y="264974"/>
                    <a:pt x="6077500" y="274271"/>
                  </a:cubicBezTo>
                  <a:cubicBezTo>
                    <a:pt x="6068265" y="274271"/>
                    <a:pt x="6054412" y="302163"/>
                    <a:pt x="6049795" y="306812"/>
                  </a:cubicBezTo>
                  <a:cubicBezTo>
                    <a:pt x="6045177" y="316109"/>
                    <a:pt x="6031324" y="339352"/>
                    <a:pt x="6040559" y="348649"/>
                  </a:cubicBezTo>
                  <a:cubicBezTo>
                    <a:pt x="6040559" y="353298"/>
                    <a:pt x="6035942" y="353298"/>
                    <a:pt x="6040559" y="357947"/>
                  </a:cubicBezTo>
                  <a:cubicBezTo>
                    <a:pt x="6040559" y="357947"/>
                    <a:pt x="6035942" y="362595"/>
                    <a:pt x="6035942" y="362595"/>
                  </a:cubicBezTo>
                  <a:cubicBezTo>
                    <a:pt x="6040559" y="367244"/>
                    <a:pt x="6040559" y="376541"/>
                    <a:pt x="6040559" y="385839"/>
                  </a:cubicBezTo>
                  <a:cubicBezTo>
                    <a:pt x="6031324" y="395136"/>
                    <a:pt x="6031324" y="390487"/>
                    <a:pt x="6035942" y="404433"/>
                  </a:cubicBezTo>
                  <a:cubicBezTo>
                    <a:pt x="6031324" y="409082"/>
                    <a:pt x="6031324" y="418379"/>
                    <a:pt x="6031324" y="423028"/>
                  </a:cubicBezTo>
                  <a:cubicBezTo>
                    <a:pt x="6026706" y="427677"/>
                    <a:pt x="6026706" y="432325"/>
                    <a:pt x="6022089" y="436974"/>
                  </a:cubicBezTo>
                  <a:cubicBezTo>
                    <a:pt x="6022089" y="436974"/>
                    <a:pt x="6022089" y="441623"/>
                    <a:pt x="6022089" y="446271"/>
                  </a:cubicBezTo>
                  <a:cubicBezTo>
                    <a:pt x="6008236" y="455569"/>
                    <a:pt x="6012854" y="450920"/>
                    <a:pt x="6008236" y="464866"/>
                  </a:cubicBezTo>
                  <a:cubicBezTo>
                    <a:pt x="6003618" y="474163"/>
                    <a:pt x="5999001" y="474163"/>
                    <a:pt x="5989765" y="483461"/>
                  </a:cubicBezTo>
                  <a:cubicBezTo>
                    <a:pt x="5989765" y="483461"/>
                    <a:pt x="5985148" y="488109"/>
                    <a:pt x="5980530" y="488109"/>
                  </a:cubicBezTo>
                  <a:cubicBezTo>
                    <a:pt x="5971295" y="506704"/>
                    <a:pt x="5971295" y="506704"/>
                    <a:pt x="5966677" y="511352"/>
                  </a:cubicBezTo>
                  <a:cubicBezTo>
                    <a:pt x="5966677" y="511352"/>
                    <a:pt x="5962060" y="511352"/>
                    <a:pt x="5962060" y="511352"/>
                  </a:cubicBezTo>
                  <a:cubicBezTo>
                    <a:pt x="5962060" y="506704"/>
                    <a:pt x="5962060" y="506704"/>
                    <a:pt x="5962060" y="506704"/>
                  </a:cubicBezTo>
                  <a:cubicBezTo>
                    <a:pt x="5957442" y="506704"/>
                    <a:pt x="5952825" y="506704"/>
                    <a:pt x="5948207" y="502055"/>
                  </a:cubicBezTo>
                  <a:cubicBezTo>
                    <a:pt x="5929736" y="506704"/>
                    <a:pt x="5929736" y="492758"/>
                    <a:pt x="5925119" y="478812"/>
                  </a:cubicBezTo>
                  <a:cubicBezTo>
                    <a:pt x="5925119" y="474163"/>
                    <a:pt x="5920501" y="464866"/>
                    <a:pt x="5915884" y="460217"/>
                  </a:cubicBezTo>
                  <a:cubicBezTo>
                    <a:pt x="5915884" y="450920"/>
                    <a:pt x="5915884" y="450920"/>
                    <a:pt x="5911266" y="450920"/>
                  </a:cubicBezTo>
                  <a:cubicBezTo>
                    <a:pt x="5911266" y="441623"/>
                    <a:pt x="5906648" y="436974"/>
                    <a:pt x="5902031" y="432325"/>
                  </a:cubicBezTo>
                  <a:cubicBezTo>
                    <a:pt x="5902031" y="427677"/>
                    <a:pt x="5897413" y="418379"/>
                    <a:pt x="5892795" y="413731"/>
                  </a:cubicBezTo>
                  <a:cubicBezTo>
                    <a:pt x="5892795" y="409082"/>
                    <a:pt x="5892795" y="404433"/>
                    <a:pt x="5888178" y="404433"/>
                  </a:cubicBezTo>
                  <a:cubicBezTo>
                    <a:pt x="5888178" y="395136"/>
                    <a:pt x="5888178" y="395136"/>
                    <a:pt x="5888178" y="390487"/>
                  </a:cubicBezTo>
                  <a:cubicBezTo>
                    <a:pt x="5874325" y="385839"/>
                    <a:pt x="5883560" y="381190"/>
                    <a:pt x="5883560" y="376541"/>
                  </a:cubicBezTo>
                  <a:cubicBezTo>
                    <a:pt x="5878943" y="371893"/>
                    <a:pt x="5878943" y="367244"/>
                    <a:pt x="5878943" y="367244"/>
                  </a:cubicBezTo>
                  <a:cubicBezTo>
                    <a:pt x="5878943" y="367244"/>
                    <a:pt x="5878943" y="367244"/>
                    <a:pt x="5883560" y="362595"/>
                  </a:cubicBezTo>
                  <a:cubicBezTo>
                    <a:pt x="5883560" y="357947"/>
                    <a:pt x="5878943" y="357947"/>
                    <a:pt x="5878943" y="353298"/>
                  </a:cubicBezTo>
                  <a:cubicBezTo>
                    <a:pt x="5878943" y="348649"/>
                    <a:pt x="5878943" y="339352"/>
                    <a:pt x="5878943" y="330055"/>
                  </a:cubicBezTo>
                  <a:cubicBezTo>
                    <a:pt x="5878943" y="330055"/>
                    <a:pt x="5883560" y="330055"/>
                    <a:pt x="5888178" y="330055"/>
                  </a:cubicBezTo>
                  <a:cubicBezTo>
                    <a:pt x="5888178" y="325406"/>
                    <a:pt x="5888178" y="325406"/>
                    <a:pt x="5888178" y="320757"/>
                  </a:cubicBezTo>
                  <a:cubicBezTo>
                    <a:pt x="5892795" y="311460"/>
                    <a:pt x="5892795" y="311460"/>
                    <a:pt x="5902031" y="311460"/>
                  </a:cubicBezTo>
                  <a:cubicBezTo>
                    <a:pt x="5902031" y="302163"/>
                    <a:pt x="5929736" y="292866"/>
                    <a:pt x="5938972" y="297514"/>
                  </a:cubicBezTo>
                  <a:cubicBezTo>
                    <a:pt x="5943589" y="302163"/>
                    <a:pt x="5948207" y="302163"/>
                    <a:pt x="5952825" y="302163"/>
                  </a:cubicBezTo>
                  <a:cubicBezTo>
                    <a:pt x="5966677" y="311460"/>
                    <a:pt x="5971295" y="297514"/>
                    <a:pt x="5980530" y="316109"/>
                  </a:cubicBezTo>
                  <a:cubicBezTo>
                    <a:pt x="5980530" y="320757"/>
                    <a:pt x="5985148" y="320757"/>
                    <a:pt x="5989765" y="325406"/>
                  </a:cubicBezTo>
                  <a:cubicBezTo>
                    <a:pt x="5999001" y="320757"/>
                    <a:pt x="6008236" y="297514"/>
                    <a:pt x="6008236" y="292866"/>
                  </a:cubicBezTo>
                  <a:cubicBezTo>
                    <a:pt x="6022089" y="264974"/>
                    <a:pt x="6035942" y="237082"/>
                    <a:pt x="6054412" y="218487"/>
                  </a:cubicBezTo>
                  <a:cubicBezTo>
                    <a:pt x="6059030" y="213838"/>
                    <a:pt x="6063647" y="209190"/>
                    <a:pt x="6068265" y="204541"/>
                  </a:cubicBezTo>
                  <a:cubicBezTo>
                    <a:pt x="6072883" y="204541"/>
                    <a:pt x="6077500" y="199892"/>
                    <a:pt x="6077500" y="199892"/>
                  </a:cubicBezTo>
                  <a:cubicBezTo>
                    <a:pt x="6086735" y="195244"/>
                    <a:pt x="6095971" y="190595"/>
                    <a:pt x="6100588" y="185946"/>
                  </a:cubicBezTo>
                  <a:cubicBezTo>
                    <a:pt x="6105206" y="185946"/>
                    <a:pt x="6114441" y="185946"/>
                    <a:pt x="6114441" y="181298"/>
                  </a:cubicBezTo>
                  <a:cubicBezTo>
                    <a:pt x="6119059" y="181298"/>
                    <a:pt x="6123677" y="181298"/>
                    <a:pt x="6128294" y="181298"/>
                  </a:cubicBezTo>
                  <a:cubicBezTo>
                    <a:pt x="6132912" y="181298"/>
                    <a:pt x="6160617" y="181298"/>
                    <a:pt x="6165235" y="190595"/>
                  </a:cubicBezTo>
                  <a:cubicBezTo>
                    <a:pt x="6169853" y="190595"/>
                    <a:pt x="6169853" y="190595"/>
                    <a:pt x="6169853" y="195244"/>
                  </a:cubicBezTo>
                  <a:cubicBezTo>
                    <a:pt x="6174470" y="199892"/>
                    <a:pt x="6174470" y="199892"/>
                    <a:pt x="6179088" y="204541"/>
                  </a:cubicBezTo>
                  <a:cubicBezTo>
                    <a:pt x="6179088" y="209190"/>
                    <a:pt x="6179088" y="213838"/>
                    <a:pt x="6183706" y="223136"/>
                  </a:cubicBezTo>
                  <a:cubicBezTo>
                    <a:pt x="6183706" y="223136"/>
                    <a:pt x="6188323" y="237082"/>
                    <a:pt x="6188323" y="241730"/>
                  </a:cubicBezTo>
                  <a:cubicBezTo>
                    <a:pt x="6188323" y="246379"/>
                    <a:pt x="6183706" y="260325"/>
                    <a:pt x="6188323" y="264974"/>
                  </a:cubicBezTo>
                  <a:cubicBezTo>
                    <a:pt x="6192941" y="260325"/>
                    <a:pt x="6197558" y="260325"/>
                    <a:pt x="6202176" y="260325"/>
                  </a:cubicBezTo>
                  <a:cubicBezTo>
                    <a:pt x="6206794" y="251028"/>
                    <a:pt x="6216029" y="246379"/>
                    <a:pt x="6220647" y="246379"/>
                  </a:cubicBezTo>
                  <a:cubicBezTo>
                    <a:pt x="6229882" y="237082"/>
                    <a:pt x="6243735" y="232433"/>
                    <a:pt x="6252970" y="223136"/>
                  </a:cubicBezTo>
                  <a:cubicBezTo>
                    <a:pt x="6257587" y="218487"/>
                    <a:pt x="6257587" y="218487"/>
                    <a:pt x="6280676" y="204541"/>
                  </a:cubicBezTo>
                  <a:cubicBezTo>
                    <a:pt x="6289911" y="204541"/>
                    <a:pt x="6289911" y="199892"/>
                    <a:pt x="6294529" y="195244"/>
                  </a:cubicBezTo>
                  <a:cubicBezTo>
                    <a:pt x="6294529" y="195244"/>
                    <a:pt x="6299146" y="195244"/>
                    <a:pt x="6299146" y="195244"/>
                  </a:cubicBezTo>
                  <a:cubicBezTo>
                    <a:pt x="6299146" y="172000"/>
                    <a:pt x="6299146" y="148757"/>
                    <a:pt x="6299146" y="130163"/>
                  </a:cubicBezTo>
                  <a:cubicBezTo>
                    <a:pt x="6303764" y="106919"/>
                    <a:pt x="6303764" y="79027"/>
                    <a:pt x="6299146" y="55784"/>
                  </a:cubicBezTo>
                  <a:cubicBezTo>
                    <a:pt x="6294529" y="51135"/>
                    <a:pt x="6294529" y="46487"/>
                    <a:pt x="6299146" y="41838"/>
                  </a:cubicBezTo>
                  <a:cubicBezTo>
                    <a:pt x="6294529" y="32541"/>
                    <a:pt x="6294529" y="27892"/>
                    <a:pt x="6294529" y="18595"/>
                  </a:cubicBezTo>
                  <a:cubicBezTo>
                    <a:pt x="6294529" y="4649"/>
                    <a:pt x="6308381" y="0"/>
                    <a:pt x="6326852" y="0"/>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1" name="ïšlïḋé">
              <a:extLst>
                <a:ext uri="{FF2B5EF4-FFF2-40B4-BE49-F238E27FC236}">
                  <a16:creationId xmlns="" xmlns:a16="http://schemas.microsoft.com/office/drawing/2014/main" id="{5A277CE6-1F43-4498-9165-F2C7133503DE}"/>
                </a:ext>
              </a:extLst>
            </p:cNvPr>
            <p:cNvSpPr/>
            <p:nvPr/>
          </p:nvSpPr>
          <p:spPr bwMode="auto">
            <a:xfrm>
              <a:off x="4091305" y="3997008"/>
              <a:ext cx="5900738" cy="264478"/>
            </a:xfrm>
            <a:custGeom>
              <a:avLst/>
              <a:gdLst>
                <a:gd name="connsiteX0" fmla="*/ 4092109 w 5900738"/>
                <a:gd name="connsiteY0" fmla="*/ 129919 h 264478"/>
                <a:gd name="connsiteX1" fmla="*/ 4050541 w 5900738"/>
                <a:gd name="connsiteY1" fmla="*/ 139199 h 264478"/>
                <a:gd name="connsiteX2" fmla="*/ 4032066 w 5900738"/>
                <a:gd name="connsiteY2" fmla="*/ 143839 h 264478"/>
                <a:gd name="connsiteX3" fmla="*/ 4018210 w 5900738"/>
                <a:gd name="connsiteY3" fmla="*/ 153119 h 264478"/>
                <a:gd name="connsiteX4" fmla="*/ 4018210 w 5900738"/>
                <a:gd name="connsiteY4" fmla="*/ 167039 h 264478"/>
                <a:gd name="connsiteX5" fmla="*/ 4022829 w 5900738"/>
                <a:gd name="connsiteY5" fmla="*/ 180959 h 264478"/>
                <a:gd name="connsiteX6" fmla="*/ 4045922 w 5900738"/>
                <a:gd name="connsiteY6" fmla="*/ 190239 h 264478"/>
                <a:gd name="connsiteX7" fmla="*/ 4073634 w 5900738"/>
                <a:gd name="connsiteY7" fmla="*/ 180959 h 264478"/>
                <a:gd name="connsiteX8" fmla="*/ 4087490 w 5900738"/>
                <a:gd name="connsiteY8" fmla="*/ 167039 h 264478"/>
                <a:gd name="connsiteX9" fmla="*/ 4092109 w 5900738"/>
                <a:gd name="connsiteY9" fmla="*/ 139199 h 264478"/>
                <a:gd name="connsiteX10" fmla="*/ 4092109 w 5900738"/>
                <a:gd name="connsiteY10" fmla="*/ 129919 h 264478"/>
                <a:gd name="connsiteX11" fmla="*/ 3399314 w 5900738"/>
                <a:gd name="connsiteY11" fmla="*/ 129919 h 264478"/>
                <a:gd name="connsiteX12" fmla="*/ 3357746 w 5900738"/>
                <a:gd name="connsiteY12" fmla="*/ 139199 h 264478"/>
                <a:gd name="connsiteX13" fmla="*/ 3339271 w 5900738"/>
                <a:gd name="connsiteY13" fmla="*/ 143839 h 264478"/>
                <a:gd name="connsiteX14" fmla="*/ 3330034 w 5900738"/>
                <a:gd name="connsiteY14" fmla="*/ 153119 h 264478"/>
                <a:gd name="connsiteX15" fmla="*/ 3325415 w 5900738"/>
                <a:gd name="connsiteY15" fmla="*/ 167039 h 264478"/>
                <a:gd name="connsiteX16" fmla="*/ 3334653 w 5900738"/>
                <a:gd name="connsiteY16" fmla="*/ 180959 h 264478"/>
                <a:gd name="connsiteX17" fmla="*/ 3353127 w 5900738"/>
                <a:gd name="connsiteY17" fmla="*/ 190239 h 264478"/>
                <a:gd name="connsiteX18" fmla="*/ 3380839 w 5900738"/>
                <a:gd name="connsiteY18" fmla="*/ 180959 h 264478"/>
                <a:gd name="connsiteX19" fmla="*/ 3394695 w 5900738"/>
                <a:gd name="connsiteY19" fmla="*/ 167039 h 264478"/>
                <a:gd name="connsiteX20" fmla="*/ 3399314 w 5900738"/>
                <a:gd name="connsiteY20" fmla="*/ 139199 h 264478"/>
                <a:gd name="connsiteX21" fmla="*/ 3399314 w 5900738"/>
                <a:gd name="connsiteY21" fmla="*/ 129919 h 264478"/>
                <a:gd name="connsiteX22" fmla="*/ 1076141 w 5900738"/>
                <a:gd name="connsiteY22" fmla="*/ 129919 h 264478"/>
                <a:gd name="connsiteX23" fmla="*/ 1034574 w 5900738"/>
                <a:gd name="connsiteY23" fmla="*/ 139199 h 264478"/>
                <a:gd name="connsiteX24" fmla="*/ 1011480 w 5900738"/>
                <a:gd name="connsiteY24" fmla="*/ 143839 h 264478"/>
                <a:gd name="connsiteX25" fmla="*/ 1002243 w 5900738"/>
                <a:gd name="connsiteY25" fmla="*/ 153119 h 264478"/>
                <a:gd name="connsiteX26" fmla="*/ 997624 w 5900738"/>
                <a:gd name="connsiteY26" fmla="*/ 167039 h 264478"/>
                <a:gd name="connsiteX27" fmla="*/ 1006862 w 5900738"/>
                <a:gd name="connsiteY27" fmla="*/ 180959 h 264478"/>
                <a:gd name="connsiteX28" fmla="*/ 1029955 w 5900738"/>
                <a:gd name="connsiteY28" fmla="*/ 190239 h 264478"/>
                <a:gd name="connsiteX29" fmla="*/ 1053048 w 5900738"/>
                <a:gd name="connsiteY29" fmla="*/ 180959 h 264478"/>
                <a:gd name="connsiteX30" fmla="*/ 1071523 w 5900738"/>
                <a:gd name="connsiteY30" fmla="*/ 167039 h 264478"/>
                <a:gd name="connsiteX31" fmla="*/ 1076141 w 5900738"/>
                <a:gd name="connsiteY31" fmla="*/ 139199 h 264478"/>
                <a:gd name="connsiteX32" fmla="*/ 1076141 w 5900738"/>
                <a:gd name="connsiteY32" fmla="*/ 129919 h 264478"/>
                <a:gd name="connsiteX33" fmla="*/ 448007 w 5900738"/>
                <a:gd name="connsiteY33" fmla="*/ 129919 h 264478"/>
                <a:gd name="connsiteX34" fmla="*/ 406439 w 5900738"/>
                <a:gd name="connsiteY34" fmla="*/ 139199 h 264478"/>
                <a:gd name="connsiteX35" fmla="*/ 383346 w 5900738"/>
                <a:gd name="connsiteY35" fmla="*/ 143839 h 264478"/>
                <a:gd name="connsiteX36" fmla="*/ 374109 w 5900738"/>
                <a:gd name="connsiteY36" fmla="*/ 153119 h 264478"/>
                <a:gd name="connsiteX37" fmla="*/ 369490 w 5900738"/>
                <a:gd name="connsiteY37" fmla="*/ 167039 h 264478"/>
                <a:gd name="connsiteX38" fmla="*/ 378728 w 5900738"/>
                <a:gd name="connsiteY38" fmla="*/ 180959 h 264478"/>
                <a:gd name="connsiteX39" fmla="*/ 401821 w 5900738"/>
                <a:gd name="connsiteY39" fmla="*/ 190239 h 264478"/>
                <a:gd name="connsiteX40" fmla="*/ 424914 w 5900738"/>
                <a:gd name="connsiteY40" fmla="*/ 180959 h 264478"/>
                <a:gd name="connsiteX41" fmla="*/ 443389 w 5900738"/>
                <a:gd name="connsiteY41" fmla="*/ 167039 h 264478"/>
                <a:gd name="connsiteX42" fmla="*/ 448007 w 5900738"/>
                <a:gd name="connsiteY42" fmla="*/ 139199 h 264478"/>
                <a:gd name="connsiteX43" fmla="*/ 448007 w 5900738"/>
                <a:gd name="connsiteY43" fmla="*/ 129919 h 264478"/>
                <a:gd name="connsiteX44" fmla="*/ 5251386 w 5900738"/>
                <a:gd name="connsiteY44" fmla="*/ 74240 h 264478"/>
                <a:gd name="connsiteX45" fmla="*/ 5223674 w 5900738"/>
                <a:gd name="connsiteY45" fmla="*/ 88159 h 264478"/>
                <a:gd name="connsiteX46" fmla="*/ 5209818 w 5900738"/>
                <a:gd name="connsiteY46" fmla="*/ 129919 h 264478"/>
                <a:gd name="connsiteX47" fmla="*/ 5223674 w 5900738"/>
                <a:gd name="connsiteY47" fmla="*/ 171679 h 264478"/>
                <a:gd name="connsiteX48" fmla="*/ 5251386 w 5900738"/>
                <a:gd name="connsiteY48" fmla="*/ 185599 h 264478"/>
                <a:gd name="connsiteX49" fmla="*/ 5283716 w 5900738"/>
                <a:gd name="connsiteY49" fmla="*/ 171679 h 264478"/>
                <a:gd name="connsiteX50" fmla="*/ 5297572 w 5900738"/>
                <a:gd name="connsiteY50" fmla="*/ 129919 h 264478"/>
                <a:gd name="connsiteX51" fmla="*/ 5283716 w 5900738"/>
                <a:gd name="connsiteY51" fmla="*/ 88159 h 264478"/>
                <a:gd name="connsiteX52" fmla="*/ 5251386 w 5900738"/>
                <a:gd name="connsiteY52" fmla="*/ 74240 h 264478"/>
                <a:gd name="connsiteX53" fmla="*/ 4937318 w 5900738"/>
                <a:gd name="connsiteY53" fmla="*/ 74240 h 264478"/>
                <a:gd name="connsiteX54" fmla="*/ 4904988 w 5900738"/>
                <a:gd name="connsiteY54" fmla="*/ 88159 h 264478"/>
                <a:gd name="connsiteX55" fmla="*/ 4895751 w 5900738"/>
                <a:gd name="connsiteY55" fmla="*/ 129919 h 264478"/>
                <a:gd name="connsiteX56" fmla="*/ 4904988 w 5900738"/>
                <a:gd name="connsiteY56" fmla="*/ 171679 h 264478"/>
                <a:gd name="connsiteX57" fmla="*/ 4937318 w 5900738"/>
                <a:gd name="connsiteY57" fmla="*/ 185599 h 264478"/>
                <a:gd name="connsiteX58" fmla="*/ 4969649 w 5900738"/>
                <a:gd name="connsiteY58" fmla="*/ 171679 h 264478"/>
                <a:gd name="connsiteX59" fmla="*/ 4978886 w 5900738"/>
                <a:gd name="connsiteY59" fmla="*/ 129919 h 264478"/>
                <a:gd name="connsiteX60" fmla="*/ 4969649 w 5900738"/>
                <a:gd name="connsiteY60" fmla="*/ 88159 h 264478"/>
                <a:gd name="connsiteX61" fmla="*/ 4937318 w 5900738"/>
                <a:gd name="connsiteY61" fmla="*/ 74240 h 264478"/>
                <a:gd name="connsiteX62" fmla="*/ 4369226 w 5900738"/>
                <a:gd name="connsiteY62" fmla="*/ 74240 h 264478"/>
                <a:gd name="connsiteX63" fmla="*/ 4341515 w 5900738"/>
                <a:gd name="connsiteY63" fmla="*/ 88159 h 264478"/>
                <a:gd name="connsiteX64" fmla="*/ 4327659 w 5900738"/>
                <a:gd name="connsiteY64" fmla="*/ 129919 h 264478"/>
                <a:gd name="connsiteX65" fmla="*/ 4341515 w 5900738"/>
                <a:gd name="connsiteY65" fmla="*/ 171679 h 264478"/>
                <a:gd name="connsiteX66" fmla="*/ 4369226 w 5900738"/>
                <a:gd name="connsiteY66" fmla="*/ 185599 h 264478"/>
                <a:gd name="connsiteX67" fmla="*/ 4396938 w 5900738"/>
                <a:gd name="connsiteY67" fmla="*/ 176319 h 264478"/>
                <a:gd name="connsiteX68" fmla="*/ 4406176 w 5900738"/>
                <a:gd name="connsiteY68" fmla="*/ 134559 h 264478"/>
                <a:gd name="connsiteX69" fmla="*/ 4396938 w 5900738"/>
                <a:gd name="connsiteY69" fmla="*/ 88159 h 264478"/>
                <a:gd name="connsiteX70" fmla="*/ 4369226 w 5900738"/>
                <a:gd name="connsiteY70" fmla="*/ 74240 h 264478"/>
                <a:gd name="connsiteX71" fmla="*/ 3824228 w 5900738"/>
                <a:gd name="connsiteY71" fmla="*/ 74240 h 264478"/>
                <a:gd name="connsiteX72" fmla="*/ 3796516 w 5900738"/>
                <a:gd name="connsiteY72" fmla="*/ 88159 h 264478"/>
                <a:gd name="connsiteX73" fmla="*/ 3782660 w 5900738"/>
                <a:gd name="connsiteY73" fmla="*/ 115999 h 264478"/>
                <a:gd name="connsiteX74" fmla="*/ 3861177 w 5900738"/>
                <a:gd name="connsiteY74" fmla="*/ 115999 h 264478"/>
                <a:gd name="connsiteX75" fmla="*/ 3851940 w 5900738"/>
                <a:gd name="connsiteY75" fmla="*/ 88159 h 264478"/>
                <a:gd name="connsiteX76" fmla="*/ 3824228 w 5900738"/>
                <a:gd name="connsiteY76" fmla="*/ 74240 h 264478"/>
                <a:gd name="connsiteX77" fmla="*/ 2660332 w 5900738"/>
                <a:gd name="connsiteY77" fmla="*/ 74240 h 264478"/>
                <a:gd name="connsiteX78" fmla="*/ 2628002 w 5900738"/>
                <a:gd name="connsiteY78" fmla="*/ 88159 h 264478"/>
                <a:gd name="connsiteX79" fmla="*/ 2614146 w 5900738"/>
                <a:gd name="connsiteY79" fmla="*/ 129919 h 264478"/>
                <a:gd name="connsiteX80" fmla="*/ 2628002 w 5900738"/>
                <a:gd name="connsiteY80" fmla="*/ 171679 h 264478"/>
                <a:gd name="connsiteX81" fmla="*/ 2660332 w 5900738"/>
                <a:gd name="connsiteY81" fmla="*/ 185599 h 264478"/>
                <a:gd name="connsiteX82" fmla="*/ 2688044 w 5900738"/>
                <a:gd name="connsiteY82" fmla="*/ 171679 h 264478"/>
                <a:gd name="connsiteX83" fmla="*/ 2701900 w 5900738"/>
                <a:gd name="connsiteY83" fmla="*/ 129919 h 264478"/>
                <a:gd name="connsiteX84" fmla="*/ 2688044 w 5900738"/>
                <a:gd name="connsiteY84" fmla="*/ 88159 h 264478"/>
                <a:gd name="connsiteX85" fmla="*/ 2660332 w 5900738"/>
                <a:gd name="connsiteY85" fmla="*/ 74240 h 264478"/>
                <a:gd name="connsiteX86" fmla="*/ 1907495 w 5900738"/>
                <a:gd name="connsiteY86" fmla="*/ 74240 h 264478"/>
                <a:gd name="connsiteX87" fmla="*/ 1875165 w 5900738"/>
                <a:gd name="connsiteY87" fmla="*/ 88159 h 264478"/>
                <a:gd name="connsiteX88" fmla="*/ 1865927 w 5900738"/>
                <a:gd name="connsiteY88" fmla="*/ 115999 h 264478"/>
                <a:gd name="connsiteX89" fmla="*/ 1944444 w 5900738"/>
                <a:gd name="connsiteY89" fmla="*/ 115999 h 264478"/>
                <a:gd name="connsiteX90" fmla="*/ 1935207 w 5900738"/>
                <a:gd name="connsiteY90" fmla="*/ 88159 h 264478"/>
                <a:gd name="connsiteX91" fmla="*/ 1907495 w 5900738"/>
                <a:gd name="connsiteY91" fmla="*/ 74240 h 264478"/>
                <a:gd name="connsiteX92" fmla="*/ 720507 w 5900738"/>
                <a:gd name="connsiteY92" fmla="*/ 74240 h 264478"/>
                <a:gd name="connsiteX93" fmla="*/ 692795 w 5900738"/>
                <a:gd name="connsiteY93" fmla="*/ 88159 h 264478"/>
                <a:gd name="connsiteX94" fmla="*/ 683557 w 5900738"/>
                <a:gd name="connsiteY94" fmla="*/ 129919 h 264478"/>
                <a:gd name="connsiteX95" fmla="*/ 692795 w 5900738"/>
                <a:gd name="connsiteY95" fmla="*/ 171679 h 264478"/>
                <a:gd name="connsiteX96" fmla="*/ 725125 w 5900738"/>
                <a:gd name="connsiteY96" fmla="*/ 185599 h 264478"/>
                <a:gd name="connsiteX97" fmla="*/ 752837 w 5900738"/>
                <a:gd name="connsiteY97" fmla="*/ 171679 h 264478"/>
                <a:gd name="connsiteX98" fmla="*/ 762074 w 5900738"/>
                <a:gd name="connsiteY98" fmla="*/ 129919 h 264478"/>
                <a:gd name="connsiteX99" fmla="*/ 752837 w 5900738"/>
                <a:gd name="connsiteY99" fmla="*/ 88159 h 264478"/>
                <a:gd name="connsiteX100" fmla="*/ 720507 w 5900738"/>
                <a:gd name="connsiteY100" fmla="*/ 74240 h 264478"/>
                <a:gd name="connsiteX101" fmla="*/ 5813116 w 5900738"/>
                <a:gd name="connsiteY101" fmla="*/ 55711 h 264478"/>
                <a:gd name="connsiteX102" fmla="*/ 5836174 w 5900738"/>
                <a:gd name="connsiteY102" fmla="*/ 55711 h 264478"/>
                <a:gd name="connsiteX103" fmla="*/ 5868456 w 5900738"/>
                <a:gd name="connsiteY103" fmla="*/ 60353 h 264478"/>
                <a:gd name="connsiteX104" fmla="*/ 5886903 w 5900738"/>
                <a:gd name="connsiteY104" fmla="*/ 74281 h 264478"/>
                <a:gd name="connsiteX105" fmla="*/ 5896126 w 5900738"/>
                <a:gd name="connsiteY105" fmla="*/ 97494 h 264478"/>
                <a:gd name="connsiteX106" fmla="*/ 5868456 w 5900738"/>
                <a:gd name="connsiteY106" fmla="*/ 97494 h 264478"/>
                <a:gd name="connsiteX107" fmla="*/ 5859233 w 5900738"/>
                <a:gd name="connsiteY107" fmla="*/ 83566 h 264478"/>
                <a:gd name="connsiteX108" fmla="*/ 5836174 w 5900738"/>
                <a:gd name="connsiteY108" fmla="*/ 74281 h 264478"/>
                <a:gd name="connsiteX109" fmla="*/ 5813116 w 5900738"/>
                <a:gd name="connsiteY109" fmla="*/ 78924 h 264478"/>
                <a:gd name="connsiteX110" fmla="*/ 5808504 w 5900738"/>
                <a:gd name="connsiteY110" fmla="*/ 92851 h 264478"/>
                <a:gd name="connsiteX111" fmla="*/ 5808504 w 5900738"/>
                <a:gd name="connsiteY111" fmla="*/ 102136 h 264478"/>
                <a:gd name="connsiteX112" fmla="*/ 5817728 w 5900738"/>
                <a:gd name="connsiteY112" fmla="*/ 111421 h 264478"/>
                <a:gd name="connsiteX113" fmla="*/ 5840786 w 5900738"/>
                <a:gd name="connsiteY113" fmla="*/ 116064 h 264478"/>
                <a:gd name="connsiteX114" fmla="*/ 5877680 w 5900738"/>
                <a:gd name="connsiteY114" fmla="*/ 125349 h 264478"/>
                <a:gd name="connsiteX115" fmla="*/ 5896126 w 5900738"/>
                <a:gd name="connsiteY115" fmla="*/ 139277 h 264478"/>
                <a:gd name="connsiteX116" fmla="*/ 5900738 w 5900738"/>
                <a:gd name="connsiteY116" fmla="*/ 162490 h 264478"/>
                <a:gd name="connsiteX117" fmla="*/ 5891515 w 5900738"/>
                <a:gd name="connsiteY117" fmla="*/ 185702 h 264478"/>
                <a:gd name="connsiteX118" fmla="*/ 5873068 w 5900738"/>
                <a:gd name="connsiteY118" fmla="*/ 204273 h 264478"/>
                <a:gd name="connsiteX119" fmla="*/ 5840786 w 5900738"/>
                <a:gd name="connsiteY119" fmla="*/ 208915 h 264478"/>
                <a:gd name="connsiteX120" fmla="*/ 5799281 w 5900738"/>
                <a:gd name="connsiteY120" fmla="*/ 194987 h 264478"/>
                <a:gd name="connsiteX121" fmla="*/ 5776222 w 5900738"/>
                <a:gd name="connsiteY121" fmla="*/ 162490 h 264478"/>
                <a:gd name="connsiteX122" fmla="*/ 5803892 w 5900738"/>
                <a:gd name="connsiteY122" fmla="*/ 157847 h 264478"/>
                <a:gd name="connsiteX123" fmla="*/ 5813116 w 5900738"/>
                <a:gd name="connsiteY123" fmla="*/ 181060 h 264478"/>
                <a:gd name="connsiteX124" fmla="*/ 5840786 w 5900738"/>
                <a:gd name="connsiteY124" fmla="*/ 185702 h 264478"/>
                <a:gd name="connsiteX125" fmla="*/ 5868456 w 5900738"/>
                <a:gd name="connsiteY125" fmla="*/ 181060 h 264478"/>
                <a:gd name="connsiteX126" fmla="*/ 5873068 w 5900738"/>
                <a:gd name="connsiteY126" fmla="*/ 162490 h 264478"/>
                <a:gd name="connsiteX127" fmla="*/ 5868456 w 5900738"/>
                <a:gd name="connsiteY127" fmla="*/ 153204 h 264478"/>
                <a:gd name="connsiteX128" fmla="*/ 5840786 w 5900738"/>
                <a:gd name="connsiteY128" fmla="*/ 143919 h 264478"/>
                <a:gd name="connsiteX129" fmla="*/ 5803892 w 5900738"/>
                <a:gd name="connsiteY129" fmla="*/ 129992 h 264478"/>
                <a:gd name="connsiteX130" fmla="*/ 5790057 w 5900738"/>
                <a:gd name="connsiteY130" fmla="*/ 116064 h 264478"/>
                <a:gd name="connsiteX131" fmla="*/ 5780834 w 5900738"/>
                <a:gd name="connsiteY131" fmla="*/ 97494 h 264478"/>
                <a:gd name="connsiteX132" fmla="*/ 5785446 w 5900738"/>
                <a:gd name="connsiteY132" fmla="*/ 78924 h 264478"/>
                <a:gd name="connsiteX133" fmla="*/ 5799281 w 5900738"/>
                <a:gd name="connsiteY133" fmla="*/ 64996 h 264478"/>
                <a:gd name="connsiteX134" fmla="*/ 5813116 w 5900738"/>
                <a:gd name="connsiteY134" fmla="*/ 55711 h 264478"/>
                <a:gd name="connsiteX135" fmla="*/ 5707047 w 5900738"/>
                <a:gd name="connsiteY135" fmla="*/ 55711 h 264478"/>
                <a:gd name="connsiteX136" fmla="*/ 5743940 w 5900738"/>
                <a:gd name="connsiteY136" fmla="*/ 64996 h 264478"/>
                <a:gd name="connsiteX137" fmla="*/ 5766999 w 5900738"/>
                <a:gd name="connsiteY137" fmla="*/ 102136 h 264478"/>
                <a:gd name="connsiteX138" fmla="*/ 5739329 w 5900738"/>
                <a:gd name="connsiteY138" fmla="*/ 106779 h 264478"/>
                <a:gd name="connsiteX139" fmla="*/ 5730105 w 5900738"/>
                <a:gd name="connsiteY139" fmla="*/ 83566 h 264478"/>
                <a:gd name="connsiteX140" fmla="*/ 5707047 w 5900738"/>
                <a:gd name="connsiteY140" fmla="*/ 74281 h 264478"/>
                <a:gd name="connsiteX141" fmla="*/ 5674765 w 5900738"/>
                <a:gd name="connsiteY141" fmla="*/ 88209 h 264478"/>
                <a:gd name="connsiteX142" fmla="*/ 5665542 w 5900738"/>
                <a:gd name="connsiteY142" fmla="*/ 129992 h 264478"/>
                <a:gd name="connsiteX143" fmla="*/ 5674765 w 5900738"/>
                <a:gd name="connsiteY143" fmla="*/ 176417 h 264478"/>
                <a:gd name="connsiteX144" fmla="*/ 5707047 w 5900738"/>
                <a:gd name="connsiteY144" fmla="*/ 185702 h 264478"/>
                <a:gd name="connsiteX145" fmla="*/ 5730105 w 5900738"/>
                <a:gd name="connsiteY145" fmla="*/ 181060 h 264478"/>
                <a:gd name="connsiteX146" fmla="*/ 5743940 w 5900738"/>
                <a:gd name="connsiteY146" fmla="*/ 153204 h 264478"/>
                <a:gd name="connsiteX147" fmla="*/ 5766999 w 5900738"/>
                <a:gd name="connsiteY147" fmla="*/ 153204 h 264478"/>
                <a:gd name="connsiteX148" fmla="*/ 5748552 w 5900738"/>
                <a:gd name="connsiteY148" fmla="*/ 194987 h 264478"/>
                <a:gd name="connsiteX149" fmla="*/ 5707047 w 5900738"/>
                <a:gd name="connsiteY149" fmla="*/ 208915 h 264478"/>
                <a:gd name="connsiteX150" fmla="*/ 5656318 w 5900738"/>
                <a:gd name="connsiteY150" fmla="*/ 190345 h 264478"/>
                <a:gd name="connsiteX151" fmla="*/ 5637872 w 5900738"/>
                <a:gd name="connsiteY151" fmla="*/ 129992 h 264478"/>
                <a:gd name="connsiteX152" fmla="*/ 5647095 w 5900738"/>
                <a:gd name="connsiteY152" fmla="*/ 88209 h 264478"/>
                <a:gd name="connsiteX153" fmla="*/ 5670153 w 5900738"/>
                <a:gd name="connsiteY153" fmla="*/ 64996 h 264478"/>
                <a:gd name="connsiteX154" fmla="*/ 5707047 w 5900738"/>
                <a:gd name="connsiteY154" fmla="*/ 55711 h 264478"/>
                <a:gd name="connsiteX155" fmla="*/ 5582531 w 5900738"/>
                <a:gd name="connsiteY155" fmla="*/ 55711 h 264478"/>
                <a:gd name="connsiteX156" fmla="*/ 5610201 w 5900738"/>
                <a:gd name="connsiteY156" fmla="*/ 55711 h 264478"/>
                <a:gd name="connsiteX157" fmla="*/ 5610201 w 5900738"/>
                <a:gd name="connsiteY157" fmla="*/ 204273 h 264478"/>
                <a:gd name="connsiteX158" fmla="*/ 5582531 w 5900738"/>
                <a:gd name="connsiteY158" fmla="*/ 204273 h 264478"/>
                <a:gd name="connsiteX159" fmla="*/ 5582531 w 5900738"/>
                <a:gd name="connsiteY159" fmla="*/ 55711 h 264478"/>
                <a:gd name="connsiteX160" fmla="*/ 5347335 w 5900738"/>
                <a:gd name="connsiteY160" fmla="*/ 55711 h 264478"/>
                <a:gd name="connsiteX161" fmla="*/ 5370393 w 5900738"/>
                <a:gd name="connsiteY161" fmla="*/ 55711 h 264478"/>
                <a:gd name="connsiteX162" fmla="*/ 5370393 w 5900738"/>
                <a:gd name="connsiteY162" fmla="*/ 78924 h 264478"/>
                <a:gd name="connsiteX163" fmla="*/ 5388840 w 5900738"/>
                <a:gd name="connsiteY163" fmla="*/ 60353 h 264478"/>
                <a:gd name="connsiteX164" fmla="*/ 5416510 w 5900738"/>
                <a:gd name="connsiteY164" fmla="*/ 55711 h 264478"/>
                <a:gd name="connsiteX165" fmla="*/ 5444181 w 5900738"/>
                <a:gd name="connsiteY165" fmla="*/ 60353 h 264478"/>
                <a:gd name="connsiteX166" fmla="*/ 5458016 w 5900738"/>
                <a:gd name="connsiteY166" fmla="*/ 78924 h 264478"/>
                <a:gd name="connsiteX167" fmla="*/ 5504133 w 5900738"/>
                <a:gd name="connsiteY167" fmla="*/ 55711 h 264478"/>
                <a:gd name="connsiteX168" fmla="*/ 5536414 w 5900738"/>
                <a:gd name="connsiteY168" fmla="*/ 64996 h 264478"/>
                <a:gd name="connsiteX169" fmla="*/ 5545638 w 5900738"/>
                <a:gd name="connsiteY169" fmla="*/ 102136 h 264478"/>
                <a:gd name="connsiteX170" fmla="*/ 5545638 w 5900738"/>
                <a:gd name="connsiteY170" fmla="*/ 204273 h 264478"/>
                <a:gd name="connsiteX171" fmla="*/ 5522579 w 5900738"/>
                <a:gd name="connsiteY171" fmla="*/ 204273 h 264478"/>
                <a:gd name="connsiteX172" fmla="*/ 5522579 w 5900738"/>
                <a:gd name="connsiteY172" fmla="*/ 111421 h 264478"/>
                <a:gd name="connsiteX173" fmla="*/ 5522579 w 5900738"/>
                <a:gd name="connsiteY173" fmla="*/ 92851 h 264478"/>
                <a:gd name="connsiteX174" fmla="*/ 5513356 w 5900738"/>
                <a:gd name="connsiteY174" fmla="*/ 78924 h 264478"/>
                <a:gd name="connsiteX175" fmla="*/ 5494909 w 5900738"/>
                <a:gd name="connsiteY175" fmla="*/ 74281 h 264478"/>
                <a:gd name="connsiteX176" fmla="*/ 5471851 w 5900738"/>
                <a:gd name="connsiteY176" fmla="*/ 88209 h 264478"/>
                <a:gd name="connsiteX177" fmla="*/ 5462627 w 5900738"/>
                <a:gd name="connsiteY177" fmla="*/ 120707 h 264478"/>
                <a:gd name="connsiteX178" fmla="*/ 5462627 w 5900738"/>
                <a:gd name="connsiteY178" fmla="*/ 204273 h 264478"/>
                <a:gd name="connsiteX179" fmla="*/ 5434957 w 5900738"/>
                <a:gd name="connsiteY179" fmla="*/ 204273 h 264478"/>
                <a:gd name="connsiteX180" fmla="*/ 5434957 w 5900738"/>
                <a:gd name="connsiteY180" fmla="*/ 111421 h 264478"/>
                <a:gd name="connsiteX181" fmla="*/ 5430345 w 5900738"/>
                <a:gd name="connsiteY181" fmla="*/ 83566 h 264478"/>
                <a:gd name="connsiteX182" fmla="*/ 5411899 w 5900738"/>
                <a:gd name="connsiteY182" fmla="*/ 74281 h 264478"/>
                <a:gd name="connsiteX183" fmla="*/ 5388840 w 5900738"/>
                <a:gd name="connsiteY183" fmla="*/ 83566 h 264478"/>
                <a:gd name="connsiteX184" fmla="*/ 5379617 w 5900738"/>
                <a:gd name="connsiteY184" fmla="*/ 97494 h 264478"/>
                <a:gd name="connsiteX185" fmla="*/ 5375005 w 5900738"/>
                <a:gd name="connsiteY185" fmla="*/ 129992 h 264478"/>
                <a:gd name="connsiteX186" fmla="*/ 5375005 w 5900738"/>
                <a:gd name="connsiteY186" fmla="*/ 204273 h 264478"/>
                <a:gd name="connsiteX187" fmla="*/ 5347335 w 5900738"/>
                <a:gd name="connsiteY187" fmla="*/ 204273 h 264478"/>
                <a:gd name="connsiteX188" fmla="*/ 5347335 w 5900738"/>
                <a:gd name="connsiteY188" fmla="*/ 55711 h 264478"/>
                <a:gd name="connsiteX189" fmla="*/ 5251386 w 5900738"/>
                <a:gd name="connsiteY189" fmla="*/ 55680 h 264478"/>
                <a:gd name="connsiteX190" fmla="*/ 5302190 w 5900738"/>
                <a:gd name="connsiteY190" fmla="*/ 74240 h 264478"/>
                <a:gd name="connsiteX191" fmla="*/ 5320665 w 5900738"/>
                <a:gd name="connsiteY191" fmla="*/ 129919 h 264478"/>
                <a:gd name="connsiteX192" fmla="*/ 5311428 w 5900738"/>
                <a:gd name="connsiteY192" fmla="*/ 176319 h 264478"/>
                <a:gd name="connsiteX193" fmla="*/ 5288334 w 5900738"/>
                <a:gd name="connsiteY193" fmla="*/ 199519 h 264478"/>
                <a:gd name="connsiteX194" fmla="*/ 5251386 w 5900738"/>
                <a:gd name="connsiteY194" fmla="*/ 208799 h 264478"/>
                <a:gd name="connsiteX195" fmla="*/ 5200580 w 5900738"/>
                <a:gd name="connsiteY195" fmla="*/ 190239 h 264478"/>
                <a:gd name="connsiteX196" fmla="*/ 5182106 w 5900738"/>
                <a:gd name="connsiteY196" fmla="*/ 129919 h 264478"/>
                <a:gd name="connsiteX197" fmla="*/ 5205199 w 5900738"/>
                <a:gd name="connsiteY197" fmla="*/ 69600 h 264478"/>
                <a:gd name="connsiteX198" fmla="*/ 5251386 w 5900738"/>
                <a:gd name="connsiteY198" fmla="*/ 55680 h 264478"/>
                <a:gd name="connsiteX199" fmla="*/ 5034310 w 5900738"/>
                <a:gd name="connsiteY199" fmla="*/ 55680 h 264478"/>
                <a:gd name="connsiteX200" fmla="*/ 5057403 w 5900738"/>
                <a:gd name="connsiteY200" fmla="*/ 55680 h 264478"/>
                <a:gd name="connsiteX201" fmla="*/ 5057403 w 5900738"/>
                <a:gd name="connsiteY201" fmla="*/ 78880 h 264478"/>
                <a:gd name="connsiteX202" fmla="*/ 5103590 w 5900738"/>
                <a:gd name="connsiteY202" fmla="*/ 55680 h 264478"/>
                <a:gd name="connsiteX203" fmla="*/ 5131301 w 5900738"/>
                <a:gd name="connsiteY203" fmla="*/ 60320 h 264478"/>
                <a:gd name="connsiteX204" fmla="*/ 5145157 w 5900738"/>
                <a:gd name="connsiteY204" fmla="*/ 69600 h 264478"/>
                <a:gd name="connsiteX205" fmla="*/ 5154394 w 5900738"/>
                <a:gd name="connsiteY205" fmla="*/ 88159 h 264478"/>
                <a:gd name="connsiteX206" fmla="*/ 5154394 w 5900738"/>
                <a:gd name="connsiteY206" fmla="*/ 115999 h 264478"/>
                <a:gd name="connsiteX207" fmla="*/ 5154394 w 5900738"/>
                <a:gd name="connsiteY207" fmla="*/ 204159 h 264478"/>
                <a:gd name="connsiteX208" fmla="*/ 5131301 w 5900738"/>
                <a:gd name="connsiteY208" fmla="*/ 204159 h 264478"/>
                <a:gd name="connsiteX209" fmla="*/ 5131301 w 5900738"/>
                <a:gd name="connsiteY209" fmla="*/ 115999 h 264478"/>
                <a:gd name="connsiteX210" fmla="*/ 5126682 w 5900738"/>
                <a:gd name="connsiteY210" fmla="*/ 92799 h 264478"/>
                <a:gd name="connsiteX211" fmla="*/ 5117445 w 5900738"/>
                <a:gd name="connsiteY211" fmla="*/ 78880 h 264478"/>
                <a:gd name="connsiteX212" fmla="*/ 5098970 w 5900738"/>
                <a:gd name="connsiteY212" fmla="*/ 74240 h 264478"/>
                <a:gd name="connsiteX213" fmla="*/ 5071259 w 5900738"/>
                <a:gd name="connsiteY213" fmla="*/ 88159 h 264478"/>
                <a:gd name="connsiteX214" fmla="*/ 5062022 w 5900738"/>
                <a:gd name="connsiteY214" fmla="*/ 125279 h 264478"/>
                <a:gd name="connsiteX215" fmla="*/ 5062022 w 5900738"/>
                <a:gd name="connsiteY215" fmla="*/ 204159 h 264478"/>
                <a:gd name="connsiteX216" fmla="*/ 5034310 w 5900738"/>
                <a:gd name="connsiteY216" fmla="*/ 204159 h 264478"/>
                <a:gd name="connsiteX217" fmla="*/ 5034310 w 5900738"/>
                <a:gd name="connsiteY217" fmla="*/ 55680 h 264478"/>
                <a:gd name="connsiteX218" fmla="*/ 4937318 w 5900738"/>
                <a:gd name="connsiteY218" fmla="*/ 55680 h 264478"/>
                <a:gd name="connsiteX219" fmla="*/ 4988124 w 5900738"/>
                <a:gd name="connsiteY219" fmla="*/ 74240 h 264478"/>
                <a:gd name="connsiteX220" fmla="*/ 5006598 w 5900738"/>
                <a:gd name="connsiteY220" fmla="*/ 129919 h 264478"/>
                <a:gd name="connsiteX221" fmla="*/ 4997360 w 5900738"/>
                <a:gd name="connsiteY221" fmla="*/ 176319 h 264478"/>
                <a:gd name="connsiteX222" fmla="*/ 4974268 w 5900738"/>
                <a:gd name="connsiteY222" fmla="*/ 199519 h 264478"/>
                <a:gd name="connsiteX223" fmla="*/ 4937318 w 5900738"/>
                <a:gd name="connsiteY223" fmla="*/ 208799 h 264478"/>
                <a:gd name="connsiteX224" fmla="*/ 4886514 w 5900738"/>
                <a:gd name="connsiteY224" fmla="*/ 190239 h 264478"/>
                <a:gd name="connsiteX225" fmla="*/ 4868039 w 5900738"/>
                <a:gd name="connsiteY225" fmla="*/ 129919 h 264478"/>
                <a:gd name="connsiteX226" fmla="*/ 4891132 w 5900738"/>
                <a:gd name="connsiteY226" fmla="*/ 69600 h 264478"/>
                <a:gd name="connsiteX227" fmla="*/ 4937318 w 5900738"/>
                <a:gd name="connsiteY227" fmla="*/ 55680 h 264478"/>
                <a:gd name="connsiteX228" fmla="*/ 4798760 w 5900738"/>
                <a:gd name="connsiteY228" fmla="*/ 55680 h 264478"/>
                <a:gd name="connsiteX229" fmla="*/ 4835708 w 5900738"/>
                <a:gd name="connsiteY229" fmla="*/ 64960 h 264478"/>
                <a:gd name="connsiteX230" fmla="*/ 4854183 w 5900738"/>
                <a:gd name="connsiteY230" fmla="*/ 102079 h 264478"/>
                <a:gd name="connsiteX231" fmla="*/ 4831090 w 5900738"/>
                <a:gd name="connsiteY231" fmla="*/ 106719 h 264478"/>
                <a:gd name="connsiteX232" fmla="*/ 4817234 w 5900738"/>
                <a:gd name="connsiteY232" fmla="*/ 83519 h 264478"/>
                <a:gd name="connsiteX233" fmla="*/ 4798760 w 5900738"/>
                <a:gd name="connsiteY233" fmla="*/ 74240 h 264478"/>
                <a:gd name="connsiteX234" fmla="*/ 4766429 w 5900738"/>
                <a:gd name="connsiteY234" fmla="*/ 88159 h 264478"/>
                <a:gd name="connsiteX235" fmla="*/ 4757192 w 5900738"/>
                <a:gd name="connsiteY235" fmla="*/ 129919 h 264478"/>
                <a:gd name="connsiteX236" fmla="*/ 4766429 w 5900738"/>
                <a:gd name="connsiteY236" fmla="*/ 176319 h 264478"/>
                <a:gd name="connsiteX237" fmla="*/ 4794141 w 5900738"/>
                <a:gd name="connsiteY237" fmla="*/ 185599 h 264478"/>
                <a:gd name="connsiteX238" fmla="*/ 4821852 w 5900738"/>
                <a:gd name="connsiteY238" fmla="*/ 180959 h 264478"/>
                <a:gd name="connsiteX239" fmla="*/ 4831090 w 5900738"/>
                <a:gd name="connsiteY239" fmla="*/ 153119 h 264478"/>
                <a:gd name="connsiteX240" fmla="*/ 4858802 w 5900738"/>
                <a:gd name="connsiteY240" fmla="*/ 153119 h 264478"/>
                <a:gd name="connsiteX241" fmla="*/ 4835708 w 5900738"/>
                <a:gd name="connsiteY241" fmla="*/ 194879 h 264478"/>
                <a:gd name="connsiteX242" fmla="*/ 4794141 w 5900738"/>
                <a:gd name="connsiteY242" fmla="*/ 208799 h 264478"/>
                <a:gd name="connsiteX243" fmla="*/ 4747954 w 5900738"/>
                <a:gd name="connsiteY243" fmla="*/ 190239 h 264478"/>
                <a:gd name="connsiteX244" fmla="*/ 4729480 w 5900738"/>
                <a:gd name="connsiteY244" fmla="*/ 129919 h 264478"/>
                <a:gd name="connsiteX245" fmla="*/ 4738718 w 5900738"/>
                <a:gd name="connsiteY245" fmla="*/ 88159 h 264478"/>
                <a:gd name="connsiteX246" fmla="*/ 4761810 w 5900738"/>
                <a:gd name="connsiteY246" fmla="*/ 64960 h 264478"/>
                <a:gd name="connsiteX247" fmla="*/ 4798760 w 5900738"/>
                <a:gd name="connsiteY247" fmla="*/ 55680 h 264478"/>
                <a:gd name="connsiteX248" fmla="*/ 4156769 w 5900738"/>
                <a:gd name="connsiteY248" fmla="*/ 55680 h 264478"/>
                <a:gd name="connsiteX249" fmla="*/ 4179863 w 5900738"/>
                <a:gd name="connsiteY249" fmla="*/ 55680 h 264478"/>
                <a:gd name="connsiteX250" fmla="*/ 4179863 w 5900738"/>
                <a:gd name="connsiteY250" fmla="*/ 78880 h 264478"/>
                <a:gd name="connsiteX251" fmla="*/ 4226049 w 5900738"/>
                <a:gd name="connsiteY251" fmla="*/ 55680 h 264478"/>
                <a:gd name="connsiteX252" fmla="*/ 4249142 w 5900738"/>
                <a:gd name="connsiteY252" fmla="*/ 60320 h 264478"/>
                <a:gd name="connsiteX253" fmla="*/ 4267616 w 5900738"/>
                <a:gd name="connsiteY253" fmla="*/ 69600 h 264478"/>
                <a:gd name="connsiteX254" fmla="*/ 4272235 w 5900738"/>
                <a:gd name="connsiteY254" fmla="*/ 88159 h 264478"/>
                <a:gd name="connsiteX255" fmla="*/ 4276854 w 5900738"/>
                <a:gd name="connsiteY255" fmla="*/ 115999 h 264478"/>
                <a:gd name="connsiteX256" fmla="*/ 4276854 w 5900738"/>
                <a:gd name="connsiteY256" fmla="*/ 204159 h 264478"/>
                <a:gd name="connsiteX257" fmla="*/ 4249142 w 5900738"/>
                <a:gd name="connsiteY257" fmla="*/ 204159 h 264478"/>
                <a:gd name="connsiteX258" fmla="*/ 4249142 w 5900738"/>
                <a:gd name="connsiteY258" fmla="*/ 115999 h 264478"/>
                <a:gd name="connsiteX259" fmla="*/ 4249142 w 5900738"/>
                <a:gd name="connsiteY259" fmla="*/ 92799 h 264478"/>
                <a:gd name="connsiteX260" fmla="*/ 4235286 w 5900738"/>
                <a:gd name="connsiteY260" fmla="*/ 78880 h 264478"/>
                <a:gd name="connsiteX261" fmla="*/ 4221430 w 5900738"/>
                <a:gd name="connsiteY261" fmla="*/ 74240 h 264478"/>
                <a:gd name="connsiteX262" fmla="*/ 4193718 w 5900738"/>
                <a:gd name="connsiteY262" fmla="*/ 88159 h 264478"/>
                <a:gd name="connsiteX263" fmla="*/ 4179863 w 5900738"/>
                <a:gd name="connsiteY263" fmla="*/ 125279 h 264478"/>
                <a:gd name="connsiteX264" fmla="*/ 4179863 w 5900738"/>
                <a:gd name="connsiteY264" fmla="*/ 204159 h 264478"/>
                <a:gd name="connsiteX265" fmla="*/ 4156769 w 5900738"/>
                <a:gd name="connsiteY265" fmla="*/ 204159 h 264478"/>
                <a:gd name="connsiteX266" fmla="*/ 4156769 w 5900738"/>
                <a:gd name="connsiteY266" fmla="*/ 55680 h 264478"/>
                <a:gd name="connsiteX267" fmla="*/ 4059778 w 5900738"/>
                <a:gd name="connsiteY267" fmla="*/ 55680 h 264478"/>
                <a:gd name="connsiteX268" fmla="*/ 4092109 w 5900738"/>
                <a:gd name="connsiteY268" fmla="*/ 60320 h 264478"/>
                <a:gd name="connsiteX269" fmla="*/ 4105964 w 5900738"/>
                <a:gd name="connsiteY269" fmla="*/ 69600 h 264478"/>
                <a:gd name="connsiteX270" fmla="*/ 4115202 w 5900738"/>
                <a:gd name="connsiteY270" fmla="*/ 88159 h 264478"/>
                <a:gd name="connsiteX271" fmla="*/ 4115202 w 5900738"/>
                <a:gd name="connsiteY271" fmla="*/ 111359 h 264478"/>
                <a:gd name="connsiteX272" fmla="*/ 4115202 w 5900738"/>
                <a:gd name="connsiteY272" fmla="*/ 143839 h 264478"/>
                <a:gd name="connsiteX273" fmla="*/ 4119820 w 5900738"/>
                <a:gd name="connsiteY273" fmla="*/ 185599 h 264478"/>
                <a:gd name="connsiteX274" fmla="*/ 4124439 w 5900738"/>
                <a:gd name="connsiteY274" fmla="*/ 204159 h 264478"/>
                <a:gd name="connsiteX275" fmla="*/ 4096727 w 5900738"/>
                <a:gd name="connsiteY275" fmla="*/ 204159 h 264478"/>
                <a:gd name="connsiteX276" fmla="*/ 4092109 w 5900738"/>
                <a:gd name="connsiteY276" fmla="*/ 185599 h 264478"/>
                <a:gd name="connsiteX277" fmla="*/ 4069015 w 5900738"/>
                <a:gd name="connsiteY277" fmla="*/ 204159 h 264478"/>
                <a:gd name="connsiteX278" fmla="*/ 4041304 w 5900738"/>
                <a:gd name="connsiteY278" fmla="*/ 208799 h 264478"/>
                <a:gd name="connsiteX279" fmla="*/ 4004355 w 5900738"/>
                <a:gd name="connsiteY279" fmla="*/ 194879 h 264478"/>
                <a:gd name="connsiteX280" fmla="*/ 3990499 w 5900738"/>
                <a:gd name="connsiteY280" fmla="*/ 167039 h 264478"/>
                <a:gd name="connsiteX281" fmla="*/ 3995117 w 5900738"/>
                <a:gd name="connsiteY281" fmla="*/ 148479 h 264478"/>
                <a:gd name="connsiteX282" fmla="*/ 4008973 w 5900738"/>
                <a:gd name="connsiteY282" fmla="*/ 129919 h 264478"/>
                <a:gd name="connsiteX283" fmla="*/ 4027448 w 5900738"/>
                <a:gd name="connsiteY283" fmla="*/ 125279 h 264478"/>
                <a:gd name="connsiteX284" fmla="*/ 4045922 w 5900738"/>
                <a:gd name="connsiteY284" fmla="*/ 120639 h 264478"/>
                <a:gd name="connsiteX285" fmla="*/ 4092109 w 5900738"/>
                <a:gd name="connsiteY285" fmla="*/ 111359 h 264478"/>
                <a:gd name="connsiteX286" fmla="*/ 4092109 w 5900738"/>
                <a:gd name="connsiteY286" fmla="*/ 106719 h 264478"/>
                <a:gd name="connsiteX287" fmla="*/ 4082871 w 5900738"/>
                <a:gd name="connsiteY287" fmla="*/ 83519 h 264478"/>
                <a:gd name="connsiteX288" fmla="*/ 4055159 w 5900738"/>
                <a:gd name="connsiteY288" fmla="*/ 74240 h 264478"/>
                <a:gd name="connsiteX289" fmla="*/ 4032066 w 5900738"/>
                <a:gd name="connsiteY289" fmla="*/ 83519 h 264478"/>
                <a:gd name="connsiteX290" fmla="*/ 4018210 w 5900738"/>
                <a:gd name="connsiteY290" fmla="*/ 102079 h 264478"/>
                <a:gd name="connsiteX291" fmla="*/ 3995117 w 5900738"/>
                <a:gd name="connsiteY291" fmla="*/ 102079 h 264478"/>
                <a:gd name="connsiteX292" fmla="*/ 4004355 w 5900738"/>
                <a:gd name="connsiteY292" fmla="*/ 74240 h 264478"/>
                <a:gd name="connsiteX293" fmla="*/ 4027448 w 5900738"/>
                <a:gd name="connsiteY293" fmla="*/ 60320 h 264478"/>
                <a:gd name="connsiteX294" fmla="*/ 4059778 w 5900738"/>
                <a:gd name="connsiteY294" fmla="*/ 55680 h 264478"/>
                <a:gd name="connsiteX295" fmla="*/ 3824228 w 5900738"/>
                <a:gd name="connsiteY295" fmla="*/ 55680 h 264478"/>
                <a:gd name="connsiteX296" fmla="*/ 3870414 w 5900738"/>
                <a:gd name="connsiteY296" fmla="*/ 74240 h 264478"/>
                <a:gd name="connsiteX297" fmla="*/ 3888889 w 5900738"/>
                <a:gd name="connsiteY297" fmla="*/ 129919 h 264478"/>
                <a:gd name="connsiteX298" fmla="*/ 3888889 w 5900738"/>
                <a:gd name="connsiteY298" fmla="*/ 139199 h 264478"/>
                <a:gd name="connsiteX299" fmla="*/ 3778042 w 5900738"/>
                <a:gd name="connsiteY299" fmla="*/ 139199 h 264478"/>
                <a:gd name="connsiteX300" fmla="*/ 3791897 w 5900738"/>
                <a:gd name="connsiteY300" fmla="*/ 176319 h 264478"/>
                <a:gd name="connsiteX301" fmla="*/ 3824228 w 5900738"/>
                <a:gd name="connsiteY301" fmla="*/ 185599 h 264478"/>
                <a:gd name="connsiteX302" fmla="*/ 3847321 w 5900738"/>
                <a:gd name="connsiteY302" fmla="*/ 180959 h 264478"/>
                <a:gd name="connsiteX303" fmla="*/ 3861177 w 5900738"/>
                <a:gd name="connsiteY303" fmla="*/ 157759 h 264478"/>
                <a:gd name="connsiteX304" fmla="*/ 3888889 w 5900738"/>
                <a:gd name="connsiteY304" fmla="*/ 162399 h 264478"/>
                <a:gd name="connsiteX305" fmla="*/ 3865796 w 5900738"/>
                <a:gd name="connsiteY305" fmla="*/ 194879 h 264478"/>
                <a:gd name="connsiteX306" fmla="*/ 3824228 w 5900738"/>
                <a:gd name="connsiteY306" fmla="*/ 208799 h 264478"/>
                <a:gd name="connsiteX307" fmla="*/ 3773423 w 5900738"/>
                <a:gd name="connsiteY307" fmla="*/ 190239 h 264478"/>
                <a:gd name="connsiteX308" fmla="*/ 3754948 w 5900738"/>
                <a:gd name="connsiteY308" fmla="*/ 134559 h 264478"/>
                <a:gd name="connsiteX309" fmla="*/ 3773423 w 5900738"/>
                <a:gd name="connsiteY309" fmla="*/ 74240 h 264478"/>
                <a:gd name="connsiteX310" fmla="*/ 3824228 w 5900738"/>
                <a:gd name="connsiteY310" fmla="*/ 55680 h 264478"/>
                <a:gd name="connsiteX311" fmla="*/ 3681050 w 5900738"/>
                <a:gd name="connsiteY311" fmla="*/ 55680 h 264478"/>
                <a:gd name="connsiteX312" fmla="*/ 3717999 w 5900738"/>
                <a:gd name="connsiteY312" fmla="*/ 64960 h 264478"/>
                <a:gd name="connsiteX313" fmla="*/ 3741092 w 5900738"/>
                <a:gd name="connsiteY313" fmla="*/ 102079 h 264478"/>
                <a:gd name="connsiteX314" fmla="*/ 3713381 w 5900738"/>
                <a:gd name="connsiteY314" fmla="*/ 106719 h 264478"/>
                <a:gd name="connsiteX315" fmla="*/ 3704143 w 5900738"/>
                <a:gd name="connsiteY315" fmla="*/ 83519 h 264478"/>
                <a:gd name="connsiteX316" fmla="*/ 3681050 w 5900738"/>
                <a:gd name="connsiteY316" fmla="*/ 74240 h 264478"/>
                <a:gd name="connsiteX317" fmla="*/ 3648720 w 5900738"/>
                <a:gd name="connsiteY317" fmla="*/ 88159 h 264478"/>
                <a:gd name="connsiteX318" fmla="*/ 3639483 w 5900738"/>
                <a:gd name="connsiteY318" fmla="*/ 129919 h 264478"/>
                <a:gd name="connsiteX319" fmla="*/ 3648720 w 5900738"/>
                <a:gd name="connsiteY319" fmla="*/ 176319 h 264478"/>
                <a:gd name="connsiteX320" fmla="*/ 3681050 w 5900738"/>
                <a:gd name="connsiteY320" fmla="*/ 185599 h 264478"/>
                <a:gd name="connsiteX321" fmla="*/ 3704143 w 5900738"/>
                <a:gd name="connsiteY321" fmla="*/ 180959 h 264478"/>
                <a:gd name="connsiteX322" fmla="*/ 3717999 w 5900738"/>
                <a:gd name="connsiteY322" fmla="*/ 153119 h 264478"/>
                <a:gd name="connsiteX323" fmla="*/ 3741092 w 5900738"/>
                <a:gd name="connsiteY323" fmla="*/ 153119 h 264478"/>
                <a:gd name="connsiteX324" fmla="*/ 3722618 w 5900738"/>
                <a:gd name="connsiteY324" fmla="*/ 194879 h 264478"/>
                <a:gd name="connsiteX325" fmla="*/ 3681050 w 5900738"/>
                <a:gd name="connsiteY325" fmla="*/ 208799 h 264478"/>
                <a:gd name="connsiteX326" fmla="*/ 3630245 w 5900738"/>
                <a:gd name="connsiteY326" fmla="*/ 190239 h 264478"/>
                <a:gd name="connsiteX327" fmla="*/ 3611771 w 5900738"/>
                <a:gd name="connsiteY327" fmla="*/ 129919 h 264478"/>
                <a:gd name="connsiteX328" fmla="*/ 3621008 w 5900738"/>
                <a:gd name="connsiteY328" fmla="*/ 88159 h 264478"/>
                <a:gd name="connsiteX329" fmla="*/ 3644101 w 5900738"/>
                <a:gd name="connsiteY329" fmla="*/ 64960 h 264478"/>
                <a:gd name="connsiteX330" fmla="*/ 3681050 w 5900738"/>
                <a:gd name="connsiteY330" fmla="*/ 55680 h 264478"/>
                <a:gd name="connsiteX331" fmla="*/ 3463974 w 5900738"/>
                <a:gd name="connsiteY331" fmla="*/ 55680 h 264478"/>
                <a:gd name="connsiteX332" fmla="*/ 3487068 w 5900738"/>
                <a:gd name="connsiteY332" fmla="*/ 55680 h 264478"/>
                <a:gd name="connsiteX333" fmla="*/ 3487068 w 5900738"/>
                <a:gd name="connsiteY333" fmla="*/ 78880 h 264478"/>
                <a:gd name="connsiteX334" fmla="*/ 3533254 w 5900738"/>
                <a:gd name="connsiteY334" fmla="*/ 55680 h 264478"/>
                <a:gd name="connsiteX335" fmla="*/ 3556347 w 5900738"/>
                <a:gd name="connsiteY335" fmla="*/ 60320 h 264478"/>
                <a:gd name="connsiteX336" fmla="*/ 3574822 w 5900738"/>
                <a:gd name="connsiteY336" fmla="*/ 69600 h 264478"/>
                <a:gd name="connsiteX337" fmla="*/ 3584059 w 5900738"/>
                <a:gd name="connsiteY337" fmla="*/ 88159 h 264478"/>
                <a:gd name="connsiteX338" fmla="*/ 3584059 w 5900738"/>
                <a:gd name="connsiteY338" fmla="*/ 115999 h 264478"/>
                <a:gd name="connsiteX339" fmla="*/ 3584059 w 5900738"/>
                <a:gd name="connsiteY339" fmla="*/ 204159 h 264478"/>
                <a:gd name="connsiteX340" fmla="*/ 3556347 w 5900738"/>
                <a:gd name="connsiteY340" fmla="*/ 204159 h 264478"/>
                <a:gd name="connsiteX341" fmla="*/ 3556347 w 5900738"/>
                <a:gd name="connsiteY341" fmla="*/ 115999 h 264478"/>
                <a:gd name="connsiteX342" fmla="*/ 3556347 w 5900738"/>
                <a:gd name="connsiteY342" fmla="*/ 92799 h 264478"/>
                <a:gd name="connsiteX343" fmla="*/ 3547110 w 5900738"/>
                <a:gd name="connsiteY343" fmla="*/ 78880 h 264478"/>
                <a:gd name="connsiteX344" fmla="*/ 3528635 w 5900738"/>
                <a:gd name="connsiteY344" fmla="*/ 74240 h 264478"/>
                <a:gd name="connsiteX345" fmla="*/ 3500924 w 5900738"/>
                <a:gd name="connsiteY345" fmla="*/ 88159 h 264478"/>
                <a:gd name="connsiteX346" fmla="*/ 3487068 w 5900738"/>
                <a:gd name="connsiteY346" fmla="*/ 125279 h 264478"/>
                <a:gd name="connsiteX347" fmla="*/ 3487068 w 5900738"/>
                <a:gd name="connsiteY347" fmla="*/ 204159 h 264478"/>
                <a:gd name="connsiteX348" fmla="*/ 3463974 w 5900738"/>
                <a:gd name="connsiteY348" fmla="*/ 204159 h 264478"/>
                <a:gd name="connsiteX349" fmla="*/ 3463974 w 5900738"/>
                <a:gd name="connsiteY349" fmla="*/ 55680 h 264478"/>
                <a:gd name="connsiteX350" fmla="*/ 3366983 w 5900738"/>
                <a:gd name="connsiteY350" fmla="*/ 55680 h 264478"/>
                <a:gd name="connsiteX351" fmla="*/ 3399314 w 5900738"/>
                <a:gd name="connsiteY351" fmla="*/ 60320 h 264478"/>
                <a:gd name="connsiteX352" fmla="*/ 3417788 w 5900738"/>
                <a:gd name="connsiteY352" fmla="*/ 69600 h 264478"/>
                <a:gd name="connsiteX353" fmla="*/ 3422407 w 5900738"/>
                <a:gd name="connsiteY353" fmla="*/ 88159 h 264478"/>
                <a:gd name="connsiteX354" fmla="*/ 3427025 w 5900738"/>
                <a:gd name="connsiteY354" fmla="*/ 111359 h 264478"/>
                <a:gd name="connsiteX355" fmla="*/ 3427025 w 5900738"/>
                <a:gd name="connsiteY355" fmla="*/ 143839 h 264478"/>
                <a:gd name="connsiteX356" fmla="*/ 3427025 w 5900738"/>
                <a:gd name="connsiteY356" fmla="*/ 185599 h 264478"/>
                <a:gd name="connsiteX357" fmla="*/ 3431644 w 5900738"/>
                <a:gd name="connsiteY357" fmla="*/ 204159 h 264478"/>
                <a:gd name="connsiteX358" fmla="*/ 3408551 w 5900738"/>
                <a:gd name="connsiteY358" fmla="*/ 204159 h 264478"/>
                <a:gd name="connsiteX359" fmla="*/ 3403932 w 5900738"/>
                <a:gd name="connsiteY359" fmla="*/ 185599 h 264478"/>
                <a:gd name="connsiteX360" fmla="*/ 3376220 w 5900738"/>
                <a:gd name="connsiteY360" fmla="*/ 204159 h 264478"/>
                <a:gd name="connsiteX361" fmla="*/ 3348509 w 5900738"/>
                <a:gd name="connsiteY361" fmla="*/ 208799 h 264478"/>
                <a:gd name="connsiteX362" fmla="*/ 3311560 w 5900738"/>
                <a:gd name="connsiteY362" fmla="*/ 194879 h 264478"/>
                <a:gd name="connsiteX363" fmla="*/ 3297704 w 5900738"/>
                <a:gd name="connsiteY363" fmla="*/ 167039 h 264478"/>
                <a:gd name="connsiteX364" fmla="*/ 3302322 w 5900738"/>
                <a:gd name="connsiteY364" fmla="*/ 148479 h 264478"/>
                <a:gd name="connsiteX365" fmla="*/ 3316178 w 5900738"/>
                <a:gd name="connsiteY365" fmla="*/ 129919 h 264478"/>
                <a:gd name="connsiteX366" fmla="*/ 3334653 w 5900738"/>
                <a:gd name="connsiteY366" fmla="*/ 125279 h 264478"/>
                <a:gd name="connsiteX367" fmla="*/ 3357746 w 5900738"/>
                <a:gd name="connsiteY367" fmla="*/ 120639 h 264478"/>
                <a:gd name="connsiteX368" fmla="*/ 3399314 w 5900738"/>
                <a:gd name="connsiteY368" fmla="*/ 111359 h 264478"/>
                <a:gd name="connsiteX369" fmla="*/ 3399314 w 5900738"/>
                <a:gd name="connsiteY369" fmla="*/ 106719 h 264478"/>
                <a:gd name="connsiteX370" fmla="*/ 3394695 w 5900738"/>
                <a:gd name="connsiteY370" fmla="*/ 83519 h 264478"/>
                <a:gd name="connsiteX371" fmla="*/ 3366983 w 5900738"/>
                <a:gd name="connsiteY371" fmla="*/ 74240 h 264478"/>
                <a:gd name="connsiteX372" fmla="*/ 3339271 w 5900738"/>
                <a:gd name="connsiteY372" fmla="*/ 83519 h 264478"/>
                <a:gd name="connsiteX373" fmla="*/ 3325415 w 5900738"/>
                <a:gd name="connsiteY373" fmla="*/ 102079 h 264478"/>
                <a:gd name="connsiteX374" fmla="*/ 3302322 w 5900738"/>
                <a:gd name="connsiteY374" fmla="*/ 102079 h 264478"/>
                <a:gd name="connsiteX375" fmla="*/ 3311560 w 5900738"/>
                <a:gd name="connsiteY375" fmla="*/ 74240 h 264478"/>
                <a:gd name="connsiteX376" fmla="*/ 3334653 w 5900738"/>
                <a:gd name="connsiteY376" fmla="*/ 60320 h 264478"/>
                <a:gd name="connsiteX377" fmla="*/ 3366983 w 5900738"/>
                <a:gd name="connsiteY377" fmla="*/ 55680 h 264478"/>
                <a:gd name="connsiteX378" fmla="*/ 3149907 w 5900738"/>
                <a:gd name="connsiteY378" fmla="*/ 55680 h 264478"/>
                <a:gd name="connsiteX379" fmla="*/ 3173001 w 5900738"/>
                <a:gd name="connsiteY379" fmla="*/ 55680 h 264478"/>
                <a:gd name="connsiteX380" fmla="*/ 3173001 w 5900738"/>
                <a:gd name="connsiteY380" fmla="*/ 78880 h 264478"/>
                <a:gd name="connsiteX381" fmla="*/ 3219187 w 5900738"/>
                <a:gd name="connsiteY381" fmla="*/ 55680 h 264478"/>
                <a:gd name="connsiteX382" fmla="*/ 3242280 w 5900738"/>
                <a:gd name="connsiteY382" fmla="*/ 60320 h 264478"/>
                <a:gd name="connsiteX383" fmla="*/ 3260755 w 5900738"/>
                <a:gd name="connsiteY383" fmla="*/ 69600 h 264478"/>
                <a:gd name="connsiteX384" fmla="*/ 3265373 w 5900738"/>
                <a:gd name="connsiteY384" fmla="*/ 88159 h 264478"/>
                <a:gd name="connsiteX385" fmla="*/ 3269992 w 5900738"/>
                <a:gd name="connsiteY385" fmla="*/ 115999 h 264478"/>
                <a:gd name="connsiteX386" fmla="*/ 3269992 w 5900738"/>
                <a:gd name="connsiteY386" fmla="*/ 204159 h 264478"/>
                <a:gd name="connsiteX387" fmla="*/ 3242280 w 5900738"/>
                <a:gd name="connsiteY387" fmla="*/ 204159 h 264478"/>
                <a:gd name="connsiteX388" fmla="*/ 3242280 w 5900738"/>
                <a:gd name="connsiteY388" fmla="*/ 115999 h 264478"/>
                <a:gd name="connsiteX389" fmla="*/ 3242280 w 5900738"/>
                <a:gd name="connsiteY389" fmla="*/ 92799 h 264478"/>
                <a:gd name="connsiteX390" fmla="*/ 3228424 w 5900738"/>
                <a:gd name="connsiteY390" fmla="*/ 78880 h 264478"/>
                <a:gd name="connsiteX391" fmla="*/ 3214568 w 5900738"/>
                <a:gd name="connsiteY391" fmla="*/ 74240 h 264478"/>
                <a:gd name="connsiteX392" fmla="*/ 3186857 w 5900738"/>
                <a:gd name="connsiteY392" fmla="*/ 88159 h 264478"/>
                <a:gd name="connsiteX393" fmla="*/ 3173001 w 5900738"/>
                <a:gd name="connsiteY393" fmla="*/ 125279 h 264478"/>
                <a:gd name="connsiteX394" fmla="*/ 3173001 w 5900738"/>
                <a:gd name="connsiteY394" fmla="*/ 204159 h 264478"/>
                <a:gd name="connsiteX395" fmla="*/ 3149907 w 5900738"/>
                <a:gd name="connsiteY395" fmla="*/ 204159 h 264478"/>
                <a:gd name="connsiteX396" fmla="*/ 3149907 w 5900738"/>
                <a:gd name="connsiteY396" fmla="*/ 55680 h 264478"/>
                <a:gd name="connsiteX397" fmla="*/ 3085247 w 5900738"/>
                <a:gd name="connsiteY397" fmla="*/ 55680 h 264478"/>
                <a:gd name="connsiteX398" fmla="*/ 3112958 w 5900738"/>
                <a:gd name="connsiteY398" fmla="*/ 55680 h 264478"/>
                <a:gd name="connsiteX399" fmla="*/ 3112958 w 5900738"/>
                <a:gd name="connsiteY399" fmla="*/ 204159 h 264478"/>
                <a:gd name="connsiteX400" fmla="*/ 3085247 w 5900738"/>
                <a:gd name="connsiteY400" fmla="*/ 204159 h 264478"/>
                <a:gd name="connsiteX401" fmla="*/ 3085247 w 5900738"/>
                <a:gd name="connsiteY401" fmla="*/ 55680 h 264478"/>
                <a:gd name="connsiteX402" fmla="*/ 2660332 w 5900738"/>
                <a:gd name="connsiteY402" fmla="*/ 55680 h 264478"/>
                <a:gd name="connsiteX403" fmla="*/ 2706519 w 5900738"/>
                <a:gd name="connsiteY403" fmla="*/ 74240 h 264478"/>
                <a:gd name="connsiteX404" fmla="*/ 2729612 w 5900738"/>
                <a:gd name="connsiteY404" fmla="*/ 129919 h 264478"/>
                <a:gd name="connsiteX405" fmla="*/ 2720375 w 5900738"/>
                <a:gd name="connsiteY405" fmla="*/ 176319 h 264478"/>
                <a:gd name="connsiteX406" fmla="*/ 2692663 w 5900738"/>
                <a:gd name="connsiteY406" fmla="*/ 199519 h 264478"/>
                <a:gd name="connsiteX407" fmla="*/ 2660332 w 5900738"/>
                <a:gd name="connsiteY407" fmla="*/ 208799 h 264478"/>
                <a:gd name="connsiteX408" fmla="*/ 2609527 w 5900738"/>
                <a:gd name="connsiteY408" fmla="*/ 190239 h 264478"/>
                <a:gd name="connsiteX409" fmla="*/ 2591053 w 5900738"/>
                <a:gd name="connsiteY409" fmla="*/ 129919 h 264478"/>
                <a:gd name="connsiteX410" fmla="*/ 2614146 w 5900738"/>
                <a:gd name="connsiteY410" fmla="*/ 69600 h 264478"/>
                <a:gd name="connsiteX411" fmla="*/ 2660332 w 5900738"/>
                <a:gd name="connsiteY411" fmla="*/ 55680 h 264478"/>
                <a:gd name="connsiteX412" fmla="*/ 2364740 w 5900738"/>
                <a:gd name="connsiteY412" fmla="*/ 55680 h 264478"/>
                <a:gd name="connsiteX413" fmla="*/ 2392452 w 5900738"/>
                <a:gd name="connsiteY413" fmla="*/ 55680 h 264478"/>
                <a:gd name="connsiteX414" fmla="*/ 2424782 w 5900738"/>
                <a:gd name="connsiteY414" fmla="*/ 143839 h 264478"/>
                <a:gd name="connsiteX415" fmla="*/ 2434019 w 5900738"/>
                <a:gd name="connsiteY415" fmla="*/ 176319 h 264478"/>
                <a:gd name="connsiteX416" fmla="*/ 2443257 w 5900738"/>
                <a:gd name="connsiteY416" fmla="*/ 143839 h 264478"/>
                <a:gd name="connsiteX417" fmla="*/ 2475587 w 5900738"/>
                <a:gd name="connsiteY417" fmla="*/ 55680 h 264478"/>
                <a:gd name="connsiteX418" fmla="*/ 2498680 w 5900738"/>
                <a:gd name="connsiteY418" fmla="*/ 55680 h 264478"/>
                <a:gd name="connsiteX419" fmla="*/ 2443257 w 5900738"/>
                <a:gd name="connsiteY419" fmla="*/ 208799 h 264478"/>
                <a:gd name="connsiteX420" fmla="*/ 2429401 w 5900738"/>
                <a:gd name="connsiteY420" fmla="*/ 241278 h 264478"/>
                <a:gd name="connsiteX421" fmla="*/ 2415545 w 5900738"/>
                <a:gd name="connsiteY421" fmla="*/ 259838 h 264478"/>
                <a:gd name="connsiteX422" fmla="*/ 2392452 w 5900738"/>
                <a:gd name="connsiteY422" fmla="*/ 264478 h 264478"/>
                <a:gd name="connsiteX423" fmla="*/ 2378596 w 5900738"/>
                <a:gd name="connsiteY423" fmla="*/ 259838 h 264478"/>
                <a:gd name="connsiteX424" fmla="*/ 2373977 w 5900738"/>
                <a:gd name="connsiteY424" fmla="*/ 236638 h 264478"/>
                <a:gd name="connsiteX425" fmla="*/ 2387833 w 5900738"/>
                <a:gd name="connsiteY425" fmla="*/ 241278 h 264478"/>
                <a:gd name="connsiteX426" fmla="*/ 2401689 w 5900738"/>
                <a:gd name="connsiteY426" fmla="*/ 236638 h 264478"/>
                <a:gd name="connsiteX427" fmla="*/ 2410926 w 5900738"/>
                <a:gd name="connsiteY427" fmla="*/ 231998 h 264478"/>
                <a:gd name="connsiteX428" fmla="*/ 2420163 w 5900738"/>
                <a:gd name="connsiteY428" fmla="*/ 213439 h 264478"/>
                <a:gd name="connsiteX429" fmla="*/ 2420163 w 5900738"/>
                <a:gd name="connsiteY429" fmla="*/ 204159 h 264478"/>
                <a:gd name="connsiteX430" fmla="*/ 2364740 w 5900738"/>
                <a:gd name="connsiteY430" fmla="*/ 55680 h 264478"/>
                <a:gd name="connsiteX431" fmla="*/ 2240037 w 5900738"/>
                <a:gd name="connsiteY431" fmla="*/ 55680 h 264478"/>
                <a:gd name="connsiteX432" fmla="*/ 2263130 w 5900738"/>
                <a:gd name="connsiteY432" fmla="*/ 55680 h 264478"/>
                <a:gd name="connsiteX433" fmla="*/ 2263130 w 5900738"/>
                <a:gd name="connsiteY433" fmla="*/ 204159 h 264478"/>
                <a:gd name="connsiteX434" fmla="*/ 2240037 w 5900738"/>
                <a:gd name="connsiteY434" fmla="*/ 204159 h 264478"/>
                <a:gd name="connsiteX435" fmla="*/ 2240037 w 5900738"/>
                <a:gd name="connsiteY435" fmla="*/ 55680 h 264478"/>
                <a:gd name="connsiteX436" fmla="*/ 2124571 w 5900738"/>
                <a:gd name="connsiteY436" fmla="*/ 55680 h 264478"/>
                <a:gd name="connsiteX437" fmla="*/ 2143045 w 5900738"/>
                <a:gd name="connsiteY437" fmla="*/ 55680 h 264478"/>
                <a:gd name="connsiteX438" fmla="*/ 2175376 w 5900738"/>
                <a:gd name="connsiteY438" fmla="*/ 60320 h 264478"/>
                <a:gd name="connsiteX439" fmla="*/ 2193850 w 5900738"/>
                <a:gd name="connsiteY439" fmla="*/ 74240 h 264478"/>
                <a:gd name="connsiteX440" fmla="*/ 2203088 w 5900738"/>
                <a:gd name="connsiteY440" fmla="*/ 97439 h 264478"/>
                <a:gd name="connsiteX441" fmla="*/ 2179995 w 5900738"/>
                <a:gd name="connsiteY441" fmla="*/ 97439 h 264478"/>
                <a:gd name="connsiteX442" fmla="*/ 2170757 w 5900738"/>
                <a:gd name="connsiteY442" fmla="*/ 83519 h 264478"/>
                <a:gd name="connsiteX443" fmla="*/ 2147664 w 5900738"/>
                <a:gd name="connsiteY443" fmla="*/ 74240 h 264478"/>
                <a:gd name="connsiteX444" fmla="*/ 2124571 w 5900738"/>
                <a:gd name="connsiteY444" fmla="*/ 78880 h 264478"/>
                <a:gd name="connsiteX445" fmla="*/ 2115334 w 5900738"/>
                <a:gd name="connsiteY445" fmla="*/ 92799 h 264478"/>
                <a:gd name="connsiteX446" fmla="*/ 2119952 w 5900738"/>
                <a:gd name="connsiteY446" fmla="*/ 102079 h 264478"/>
                <a:gd name="connsiteX447" fmla="*/ 2129190 w 5900738"/>
                <a:gd name="connsiteY447" fmla="*/ 111359 h 264478"/>
                <a:gd name="connsiteX448" fmla="*/ 2147664 w 5900738"/>
                <a:gd name="connsiteY448" fmla="*/ 115999 h 264478"/>
                <a:gd name="connsiteX449" fmla="*/ 2184613 w 5900738"/>
                <a:gd name="connsiteY449" fmla="*/ 125279 h 264478"/>
                <a:gd name="connsiteX450" fmla="*/ 2203088 w 5900738"/>
                <a:gd name="connsiteY450" fmla="*/ 139199 h 264478"/>
                <a:gd name="connsiteX451" fmla="*/ 2207706 w 5900738"/>
                <a:gd name="connsiteY451" fmla="*/ 162399 h 264478"/>
                <a:gd name="connsiteX452" fmla="*/ 2203088 w 5900738"/>
                <a:gd name="connsiteY452" fmla="*/ 185599 h 264478"/>
                <a:gd name="connsiteX453" fmla="*/ 2179995 w 5900738"/>
                <a:gd name="connsiteY453" fmla="*/ 204159 h 264478"/>
                <a:gd name="connsiteX454" fmla="*/ 2147664 w 5900738"/>
                <a:gd name="connsiteY454" fmla="*/ 208799 h 264478"/>
                <a:gd name="connsiteX455" fmla="*/ 2106096 w 5900738"/>
                <a:gd name="connsiteY455" fmla="*/ 194879 h 264478"/>
                <a:gd name="connsiteX456" fmla="*/ 2087622 w 5900738"/>
                <a:gd name="connsiteY456" fmla="*/ 162399 h 264478"/>
                <a:gd name="connsiteX457" fmla="*/ 2110715 w 5900738"/>
                <a:gd name="connsiteY457" fmla="*/ 157759 h 264478"/>
                <a:gd name="connsiteX458" fmla="*/ 2124571 w 5900738"/>
                <a:gd name="connsiteY458" fmla="*/ 180959 h 264478"/>
                <a:gd name="connsiteX459" fmla="*/ 2147664 w 5900738"/>
                <a:gd name="connsiteY459" fmla="*/ 185599 h 264478"/>
                <a:gd name="connsiteX460" fmla="*/ 2175376 w 5900738"/>
                <a:gd name="connsiteY460" fmla="*/ 180959 h 264478"/>
                <a:gd name="connsiteX461" fmla="*/ 2184613 w 5900738"/>
                <a:gd name="connsiteY461" fmla="*/ 162399 h 264478"/>
                <a:gd name="connsiteX462" fmla="*/ 2175376 w 5900738"/>
                <a:gd name="connsiteY462" fmla="*/ 153119 h 264478"/>
                <a:gd name="connsiteX463" fmla="*/ 2152283 w 5900738"/>
                <a:gd name="connsiteY463" fmla="*/ 143839 h 264478"/>
                <a:gd name="connsiteX464" fmla="*/ 2110715 w 5900738"/>
                <a:gd name="connsiteY464" fmla="*/ 129919 h 264478"/>
                <a:gd name="connsiteX465" fmla="*/ 2096859 w 5900738"/>
                <a:gd name="connsiteY465" fmla="*/ 115999 h 264478"/>
                <a:gd name="connsiteX466" fmla="*/ 2092240 w 5900738"/>
                <a:gd name="connsiteY466" fmla="*/ 97439 h 264478"/>
                <a:gd name="connsiteX467" fmla="*/ 2096859 w 5900738"/>
                <a:gd name="connsiteY467" fmla="*/ 78880 h 264478"/>
                <a:gd name="connsiteX468" fmla="*/ 2106096 w 5900738"/>
                <a:gd name="connsiteY468" fmla="*/ 64960 h 264478"/>
                <a:gd name="connsiteX469" fmla="*/ 2124571 w 5900738"/>
                <a:gd name="connsiteY469" fmla="*/ 55680 h 264478"/>
                <a:gd name="connsiteX470" fmla="*/ 2004486 w 5900738"/>
                <a:gd name="connsiteY470" fmla="*/ 55680 h 264478"/>
                <a:gd name="connsiteX471" fmla="*/ 2022961 w 5900738"/>
                <a:gd name="connsiteY471" fmla="*/ 55680 h 264478"/>
                <a:gd name="connsiteX472" fmla="*/ 2022961 w 5900738"/>
                <a:gd name="connsiteY472" fmla="*/ 78880 h 264478"/>
                <a:gd name="connsiteX473" fmla="*/ 2041436 w 5900738"/>
                <a:gd name="connsiteY473" fmla="*/ 60320 h 264478"/>
                <a:gd name="connsiteX474" fmla="*/ 2055291 w 5900738"/>
                <a:gd name="connsiteY474" fmla="*/ 55680 h 264478"/>
                <a:gd name="connsiteX475" fmla="*/ 2083003 w 5900738"/>
                <a:gd name="connsiteY475" fmla="*/ 60320 h 264478"/>
                <a:gd name="connsiteX476" fmla="*/ 2073766 w 5900738"/>
                <a:gd name="connsiteY476" fmla="*/ 83519 h 264478"/>
                <a:gd name="connsiteX477" fmla="*/ 2055291 w 5900738"/>
                <a:gd name="connsiteY477" fmla="*/ 78880 h 264478"/>
                <a:gd name="connsiteX478" fmla="*/ 2041436 w 5900738"/>
                <a:gd name="connsiteY478" fmla="*/ 83519 h 264478"/>
                <a:gd name="connsiteX479" fmla="*/ 2032198 w 5900738"/>
                <a:gd name="connsiteY479" fmla="*/ 97439 h 264478"/>
                <a:gd name="connsiteX480" fmla="*/ 2027580 w 5900738"/>
                <a:gd name="connsiteY480" fmla="*/ 129919 h 264478"/>
                <a:gd name="connsiteX481" fmla="*/ 2027580 w 5900738"/>
                <a:gd name="connsiteY481" fmla="*/ 204159 h 264478"/>
                <a:gd name="connsiteX482" fmla="*/ 2004486 w 5900738"/>
                <a:gd name="connsiteY482" fmla="*/ 204159 h 264478"/>
                <a:gd name="connsiteX483" fmla="*/ 2004486 w 5900738"/>
                <a:gd name="connsiteY483" fmla="*/ 55680 h 264478"/>
                <a:gd name="connsiteX484" fmla="*/ 1907495 w 5900738"/>
                <a:gd name="connsiteY484" fmla="*/ 55680 h 264478"/>
                <a:gd name="connsiteX485" fmla="*/ 1953681 w 5900738"/>
                <a:gd name="connsiteY485" fmla="*/ 74240 h 264478"/>
                <a:gd name="connsiteX486" fmla="*/ 1972156 w 5900738"/>
                <a:gd name="connsiteY486" fmla="*/ 129919 h 264478"/>
                <a:gd name="connsiteX487" fmla="*/ 1972156 w 5900738"/>
                <a:gd name="connsiteY487" fmla="*/ 139199 h 264478"/>
                <a:gd name="connsiteX488" fmla="*/ 1861309 w 5900738"/>
                <a:gd name="connsiteY488" fmla="*/ 139199 h 264478"/>
                <a:gd name="connsiteX489" fmla="*/ 1875165 w 5900738"/>
                <a:gd name="connsiteY489" fmla="*/ 176319 h 264478"/>
                <a:gd name="connsiteX490" fmla="*/ 1907495 w 5900738"/>
                <a:gd name="connsiteY490" fmla="*/ 185599 h 264478"/>
                <a:gd name="connsiteX491" fmla="*/ 1930588 w 5900738"/>
                <a:gd name="connsiteY491" fmla="*/ 180959 h 264478"/>
                <a:gd name="connsiteX492" fmla="*/ 1944444 w 5900738"/>
                <a:gd name="connsiteY492" fmla="*/ 157759 h 264478"/>
                <a:gd name="connsiteX493" fmla="*/ 1972156 w 5900738"/>
                <a:gd name="connsiteY493" fmla="*/ 162399 h 264478"/>
                <a:gd name="connsiteX494" fmla="*/ 1949063 w 5900738"/>
                <a:gd name="connsiteY494" fmla="*/ 194879 h 264478"/>
                <a:gd name="connsiteX495" fmla="*/ 1907495 w 5900738"/>
                <a:gd name="connsiteY495" fmla="*/ 208799 h 264478"/>
                <a:gd name="connsiteX496" fmla="*/ 1856690 w 5900738"/>
                <a:gd name="connsiteY496" fmla="*/ 190239 h 264478"/>
                <a:gd name="connsiteX497" fmla="*/ 1838216 w 5900738"/>
                <a:gd name="connsiteY497" fmla="*/ 134559 h 264478"/>
                <a:gd name="connsiteX498" fmla="*/ 1856690 w 5900738"/>
                <a:gd name="connsiteY498" fmla="*/ 74240 h 264478"/>
                <a:gd name="connsiteX499" fmla="*/ 1907495 w 5900738"/>
                <a:gd name="connsiteY499" fmla="*/ 55680 h 264478"/>
                <a:gd name="connsiteX500" fmla="*/ 1690419 w 5900738"/>
                <a:gd name="connsiteY500" fmla="*/ 55680 h 264478"/>
                <a:gd name="connsiteX501" fmla="*/ 1713513 w 5900738"/>
                <a:gd name="connsiteY501" fmla="*/ 55680 h 264478"/>
                <a:gd name="connsiteX502" fmla="*/ 1745843 w 5900738"/>
                <a:gd name="connsiteY502" fmla="*/ 143839 h 264478"/>
                <a:gd name="connsiteX503" fmla="*/ 1755080 w 5900738"/>
                <a:gd name="connsiteY503" fmla="*/ 176319 h 264478"/>
                <a:gd name="connsiteX504" fmla="*/ 1764318 w 5900738"/>
                <a:gd name="connsiteY504" fmla="*/ 148479 h 264478"/>
                <a:gd name="connsiteX505" fmla="*/ 1796648 w 5900738"/>
                <a:gd name="connsiteY505" fmla="*/ 55680 h 264478"/>
                <a:gd name="connsiteX506" fmla="*/ 1824360 w 5900738"/>
                <a:gd name="connsiteY506" fmla="*/ 55680 h 264478"/>
                <a:gd name="connsiteX507" fmla="*/ 1768936 w 5900738"/>
                <a:gd name="connsiteY507" fmla="*/ 204159 h 264478"/>
                <a:gd name="connsiteX508" fmla="*/ 1745843 w 5900738"/>
                <a:gd name="connsiteY508" fmla="*/ 204159 h 264478"/>
                <a:gd name="connsiteX509" fmla="*/ 1690419 w 5900738"/>
                <a:gd name="connsiteY509" fmla="*/ 55680 h 264478"/>
                <a:gd name="connsiteX510" fmla="*/ 1639614 w 5900738"/>
                <a:gd name="connsiteY510" fmla="*/ 55680 h 264478"/>
                <a:gd name="connsiteX511" fmla="*/ 1667326 w 5900738"/>
                <a:gd name="connsiteY511" fmla="*/ 55680 h 264478"/>
                <a:gd name="connsiteX512" fmla="*/ 1667326 w 5900738"/>
                <a:gd name="connsiteY512" fmla="*/ 204159 h 264478"/>
                <a:gd name="connsiteX513" fmla="*/ 1639614 w 5900738"/>
                <a:gd name="connsiteY513" fmla="*/ 204159 h 264478"/>
                <a:gd name="connsiteX514" fmla="*/ 1639614 w 5900738"/>
                <a:gd name="connsiteY514" fmla="*/ 55680 h 264478"/>
                <a:gd name="connsiteX515" fmla="*/ 1482581 w 5900738"/>
                <a:gd name="connsiteY515" fmla="*/ 55680 h 264478"/>
                <a:gd name="connsiteX516" fmla="*/ 1505674 w 5900738"/>
                <a:gd name="connsiteY516" fmla="*/ 55680 h 264478"/>
                <a:gd name="connsiteX517" fmla="*/ 1505674 w 5900738"/>
                <a:gd name="connsiteY517" fmla="*/ 78880 h 264478"/>
                <a:gd name="connsiteX518" fmla="*/ 1551860 w 5900738"/>
                <a:gd name="connsiteY518" fmla="*/ 55680 h 264478"/>
                <a:gd name="connsiteX519" fmla="*/ 1579572 w 5900738"/>
                <a:gd name="connsiteY519" fmla="*/ 60320 h 264478"/>
                <a:gd name="connsiteX520" fmla="*/ 1593428 w 5900738"/>
                <a:gd name="connsiteY520" fmla="*/ 69600 h 264478"/>
                <a:gd name="connsiteX521" fmla="*/ 1602665 w 5900738"/>
                <a:gd name="connsiteY521" fmla="*/ 88159 h 264478"/>
                <a:gd name="connsiteX522" fmla="*/ 1602665 w 5900738"/>
                <a:gd name="connsiteY522" fmla="*/ 115999 h 264478"/>
                <a:gd name="connsiteX523" fmla="*/ 1602665 w 5900738"/>
                <a:gd name="connsiteY523" fmla="*/ 204159 h 264478"/>
                <a:gd name="connsiteX524" fmla="*/ 1579572 w 5900738"/>
                <a:gd name="connsiteY524" fmla="*/ 204159 h 264478"/>
                <a:gd name="connsiteX525" fmla="*/ 1579572 w 5900738"/>
                <a:gd name="connsiteY525" fmla="*/ 115999 h 264478"/>
                <a:gd name="connsiteX526" fmla="*/ 1574954 w 5900738"/>
                <a:gd name="connsiteY526" fmla="*/ 92799 h 264478"/>
                <a:gd name="connsiteX527" fmla="*/ 1565716 w 5900738"/>
                <a:gd name="connsiteY527" fmla="*/ 78880 h 264478"/>
                <a:gd name="connsiteX528" fmla="*/ 1547242 w 5900738"/>
                <a:gd name="connsiteY528" fmla="*/ 74240 h 264478"/>
                <a:gd name="connsiteX529" fmla="*/ 1519530 w 5900738"/>
                <a:gd name="connsiteY529" fmla="*/ 88159 h 264478"/>
                <a:gd name="connsiteX530" fmla="*/ 1510293 w 5900738"/>
                <a:gd name="connsiteY530" fmla="*/ 125279 h 264478"/>
                <a:gd name="connsiteX531" fmla="*/ 1510293 w 5900738"/>
                <a:gd name="connsiteY531" fmla="*/ 204159 h 264478"/>
                <a:gd name="connsiteX532" fmla="*/ 1482581 w 5900738"/>
                <a:gd name="connsiteY532" fmla="*/ 204159 h 264478"/>
                <a:gd name="connsiteX533" fmla="*/ 1482581 w 5900738"/>
                <a:gd name="connsiteY533" fmla="*/ 55680 h 264478"/>
                <a:gd name="connsiteX534" fmla="*/ 1140802 w 5900738"/>
                <a:gd name="connsiteY534" fmla="*/ 55680 h 264478"/>
                <a:gd name="connsiteX535" fmla="*/ 1163895 w 5900738"/>
                <a:gd name="connsiteY535" fmla="*/ 55680 h 264478"/>
                <a:gd name="connsiteX536" fmla="*/ 1163895 w 5900738"/>
                <a:gd name="connsiteY536" fmla="*/ 204159 h 264478"/>
                <a:gd name="connsiteX537" fmla="*/ 1140802 w 5900738"/>
                <a:gd name="connsiteY537" fmla="*/ 204159 h 264478"/>
                <a:gd name="connsiteX538" fmla="*/ 1140802 w 5900738"/>
                <a:gd name="connsiteY538" fmla="*/ 55680 h 264478"/>
                <a:gd name="connsiteX539" fmla="*/ 1043811 w 5900738"/>
                <a:gd name="connsiteY539" fmla="*/ 55680 h 264478"/>
                <a:gd name="connsiteX540" fmla="*/ 1076141 w 5900738"/>
                <a:gd name="connsiteY540" fmla="*/ 60320 h 264478"/>
                <a:gd name="connsiteX541" fmla="*/ 1089997 w 5900738"/>
                <a:gd name="connsiteY541" fmla="*/ 69600 h 264478"/>
                <a:gd name="connsiteX542" fmla="*/ 1099234 w 5900738"/>
                <a:gd name="connsiteY542" fmla="*/ 88159 h 264478"/>
                <a:gd name="connsiteX543" fmla="*/ 1099234 w 5900738"/>
                <a:gd name="connsiteY543" fmla="*/ 111359 h 264478"/>
                <a:gd name="connsiteX544" fmla="*/ 1099234 w 5900738"/>
                <a:gd name="connsiteY544" fmla="*/ 143839 h 264478"/>
                <a:gd name="connsiteX545" fmla="*/ 1103853 w 5900738"/>
                <a:gd name="connsiteY545" fmla="*/ 185599 h 264478"/>
                <a:gd name="connsiteX546" fmla="*/ 1108472 w 5900738"/>
                <a:gd name="connsiteY546" fmla="*/ 204159 h 264478"/>
                <a:gd name="connsiteX547" fmla="*/ 1080760 w 5900738"/>
                <a:gd name="connsiteY547" fmla="*/ 204159 h 264478"/>
                <a:gd name="connsiteX548" fmla="*/ 1076141 w 5900738"/>
                <a:gd name="connsiteY548" fmla="*/ 185599 h 264478"/>
                <a:gd name="connsiteX549" fmla="*/ 1048429 w 5900738"/>
                <a:gd name="connsiteY549" fmla="*/ 204159 h 264478"/>
                <a:gd name="connsiteX550" fmla="*/ 1025336 w 5900738"/>
                <a:gd name="connsiteY550" fmla="*/ 208799 h 264478"/>
                <a:gd name="connsiteX551" fmla="*/ 983769 w 5900738"/>
                <a:gd name="connsiteY551" fmla="*/ 194879 h 264478"/>
                <a:gd name="connsiteX552" fmla="*/ 974531 w 5900738"/>
                <a:gd name="connsiteY552" fmla="*/ 167039 h 264478"/>
                <a:gd name="connsiteX553" fmla="*/ 979150 w 5900738"/>
                <a:gd name="connsiteY553" fmla="*/ 148479 h 264478"/>
                <a:gd name="connsiteX554" fmla="*/ 993006 w 5900738"/>
                <a:gd name="connsiteY554" fmla="*/ 129919 h 264478"/>
                <a:gd name="connsiteX555" fmla="*/ 1006862 w 5900738"/>
                <a:gd name="connsiteY555" fmla="*/ 125279 h 264478"/>
                <a:gd name="connsiteX556" fmla="*/ 1029955 w 5900738"/>
                <a:gd name="connsiteY556" fmla="*/ 120639 h 264478"/>
                <a:gd name="connsiteX557" fmla="*/ 1076141 w 5900738"/>
                <a:gd name="connsiteY557" fmla="*/ 111359 h 264478"/>
                <a:gd name="connsiteX558" fmla="*/ 1076141 w 5900738"/>
                <a:gd name="connsiteY558" fmla="*/ 106719 h 264478"/>
                <a:gd name="connsiteX559" fmla="*/ 1066904 w 5900738"/>
                <a:gd name="connsiteY559" fmla="*/ 83519 h 264478"/>
                <a:gd name="connsiteX560" fmla="*/ 1039192 w 5900738"/>
                <a:gd name="connsiteY560" fmla="*/ 74240 h 264478"/>
                <a:gd name="connsiteX561" fmla="*/ 1016099 w 5900738"/>
                <a:gd name="connsiteY561" fmla="*/ 83519 h 264478"/>
                <a:gd name="connsiteX562" fmla="*/ 1002243 w 5900738"/>
                <a:gd name="connsiteY562" fmla="*/ 102079 h 264478"/>
                <a:gd name="connsiteX563" fmla="*/ 979150 w 5900738"/>
                <a:gd name="connsiteY563" fmla="*/ 102079 h 264478"/>
                <a:gd name="connsiteX564" fmla="*/ 988387 w 5900738"/>
                <a:gd name="connsiteY564" fmla="*/ 74240 h 264478"/>
                <a:gd name="connsiteX565" fmla="*/ 1011480 w 5900738"/>
                <a:gd name="connsiteY565" fmla="*/ 60320 h 264478"/>
                <a:gd name="connsiteX566" fmla="*/ 1043811 w 5900738"/>
                <a:gd name="connsiteY566" fmla="*/ 55680 h 264478"/>
                <a:gd name="connsiteX567" fmla="*/ 720507 w 5900738"/>
                <a:gd name="connsiteY567" fmla="*/ 55680 h 264478"/>
                <a:gd name="connsiteX568" fmla="*/ 762074 w 5900738"/>
                <a:gd name="connsiteY568" fmla="*/ 74240 h 264478"/>
                <a:gd name="connsiteX569" fmla="*/ 762074 w 5900738"/>
                <a:gd name="connsiteY569" fmla="*/ 55680 h 264478"/>
                <a:gd name="connsiteX570" fmla="*/ 785167 w 5900738"/>
                <a:gd name="connsiteY570" fmla="*/ 55680 h 264478"/>
                <a:gd name="connsiteX571" fmla="*/ 785167 w 5900738"/>
                <a:gd name="connsiteY571" fmla="*/ 185599 h 264478"/>
                <a:gd name="connsiteX572" fmla="*/ 780549 w 5900738"/>
                <a:gd name="connsiteY572" fmla="*/ 231998 h 264478"/>
                <a:gd name="connsiteX573" fmla="*/ 757456 w 5900738"/>
                <a:gd name="connsiteY573" fmla="*/ 255198 h 264478"/>
                <a:gd name="connsiteX574" fmla="*/ 720507 w 5900738"/>
                <a:gd name="connsiteY574" fmla="*/ 264478 h 264478"/>
                <a:gd name="connsiteX575" fmla="*/ 678939 w 5900738"/>
                <a:gd name="connsiteY575" fmla="*/ 255198 h 264478"/>
                <a:gd name="connsiteX576" fmla="*/ 660464 w 5900738"/>
                <a:gd name="connsiteY576" fmla="*/ 218079 h 264478"/>
                <a:gd name="connsiteX577" fmla="*/ 688176 w 5900738"/>
                <a:gd name="connsiteY577" fmla="*/ 222719 h 264478"/>
                <a:gd name="connsiteX578" fmla="*/ 692795 w 5900738"/>
                <a:gd name="connsiteY578" fmla="*/ 236638 h 264478"/>
                <a:gd name="connsiteX579" fmla="*/ 720507 w 5900738"/>
                <a:gd name="connsiteY579" fmla="*/ 245918 h 264478"/>
                <a:gd name="connsiteX580" fmla="*/ 748218 w 5900738"/>
                <a:gd name="connsiteY580" fmla="*/ 236638 h 264478"/>
                <a:gd name="connsiteX581" fmla="*/ 757456 w 5900738"/>
                <a:gd name="connsiteY581" fmla="*/ 218079 h 264478"/>
                <a:gd name="connsiteX582" fmla="*/ 762074 w 5900738"/>
                <a:gd name="connsiteY582" fmla="*/ 185599 h 264478"/>
                <a:gd name="connsiteX583" fmla="*/ 720507 w 5900738"/>
                <a:gd name="connsiteY583" fmla="*/ 204159 h 264478"/>
                <a:gd name="connsiteX584" fmla="*/ 674320 w 5900738"/>
                <a:gd name="connsiteY584" fmla="*/ 180959 h 264478"/>
                <a:gd name="connsiteX585" fmla="*/ 655846 w 5900738"/>
                <a:gd name="connsiteY585" fmla="*/ 129919 h 264478"/>
                <a:gd name="connsiteX586" fmla="*/ 665083 w 5900738"/>
                <a:gd name="connsiteY586" fmla="*/ 92799 h 264478"/>
                <a:gd name="connsiteX587" fmla="*/ 688176 w 5900738"/>
                <a:gd name="connsiteY587" fmla="*/ 64960 h 264478"/>
                <a:gd name="connsiteX588" fmla="*/ 720507 w 5900738"/>
                <a:gd name="connsiteY588" fmla="*/ 55680 h 264478"/>
                <a:gd name="connsiteX589" fmla="*/ 508049 w 5900738"/>
                <a:gd name="connsiteY589" fmla="*/ 55680 h 264478"/>
                <a:gd name="connsiteX590" fmla="*/ 531143 w 5900738"/>
                <a:gd name="connsiteY590" fmla="*/ 55680 h 264478"/>
                <a:gd name="connsiteX591" fmla="*/ 531143 w 5900738"/>
                <a:gd name="connsiteY591" fmla="*/ 78880 h 264478"/>
                <a:gd name="connsiteX592" fmla="*/ 577329 w 5900738"/>
                <a:gd name="connsiteY592" fmla="*/ 55680 h 264478"/>
                <a:gd name="connsiteX593" fmla="*/ 605041 w 5900738"/>
                <a:gd name="connsiteY593" fmla="*/ 60320 h 264478"/>
                <a:gd name="connsiteX594" fmla="*/ 618897 w 5900738"/>
                <a:gd name="connsiteY594" fmla="*/ 69600 h 264478"/>
                <a:gd name="connsiteX595" fmla="*/ 628134 w 5900738"/>
                <a:gd name="connsiteY595" fmla="*/ 88159 h 264478"/>
                <a:gd name="connsiteX596" fmla="*/ 628134 w 5900738"/>
                <a:gd name="connsiteY596" fmla="*/ 115999 h 264478"/>
                <a:gd name="connsiteX597" fmla="*/ 628134 w 5900738"/>
                <a:gd name="connsiteY597" fmla="*/ 204159 h 264478"/>
                <a:gd name="connsiteX598" fmla="*/ 605041 w 5900738"/>
                <a:gd name="connsiteY598" fmla="*/ 204159 h 264478"/>
                <a:gd name="connsiteX599" fmla="*/ 605041 w 5900738"/>
                <a:gd name="connsiteY599" fmla="*/ 115999 h 264478"/>
                <a:gd name="connsiteX600" fmla="*/ 600422 w 5900738"/>
                <a:gd name="connsiteY600" fmla="*/ 92799 h 264478"/>
                <a:gd name="connsiteX601" fmla="*/ 591185 w 5900738"/>
                <a:gd name="connsiteY601" fmla="*/ 78880 h 264478"/>
                <a:gd name="connsiteX602" fmla="*/ 572710 w 5900738"/>
                <a:gd name="connsiteY602" fmla="*/ 74240 h 264478"/>
                <a:gd name="connsiteX603" fmla="*/ 544998 w 5900738"/>
                <a:gd name="connsiteY603" fmla="*/ 88159 h 264478"/>
                <a:gd name="connsiteX604" fmla="*/ 535761 w 5900738"/>
                <a:gd name="connsiteY604" fmla="*/ 125279 h 264478"/>
                <a:gd name="connsiteX605" fmla="*/ 535761 w 5900738"/>
                <a:gd name="connsiteY605" fmla="*/ 204159 h 264478"/>
                <a:gd name="connsiteX606" fmla="*/ 508049 w 5900738"/>
                <a:gd name="connsiteY606" fmla="*/ 204159 h 264478"/>
                <a:gd name="connsiteX607" fmla="*/ 508049 w 5900738"/>
                <a:gd name="connsiteY607" fmla="*/ 55680 h 264478"/>
                <a:gd name="connsiteX608" fmla="*/ 415677 w 5900738"/>
                <a:gd name="connsiteY608" fmla="*/ 55680 h 264478"/>
                <a:gd name="connsiteX609" fmla="*/ 443389 w 5900738"/>
                <a:gd name="connsiteY609" fmla="*/ 60320 h 264478"/>
                <a:gd name="connsiteX610" fmla="*/ 461863 w 5900738"/>
                <a:gd name="connsiteY610" fmla="*/ 69600 h 264478"/>
                <a:gd name="connsiteX611" fmla="*/ 471100 w 5900738"/>
                <a:gd name="connsiteY611" fmla="*/ 88159 h 264478"/>
                <a:gd name="connsiteX612" fmla="*/ 471100 w 5900738"/>
                <a:gd name="connsiteY612" fmla="*/ 111359 h 264478"/>
                <a:gd name="connsiteX613" fmla="*/ 471100 w 5900738"/>
                <a:gd name="connsiteY613" fmla="*/ 143839 h 264478"/>
                <a:gd name="connsiteX614" fmla="*/ 471100 w 5900738"/>
                <a:gd name="connsiteY614" fmla="*/ 185599 h 264478"/>
                <a:gd name="connsiteX615" fmla="*/ 480338 w 5900738"/>
                <a:gd name="connsiteY615" fmla="*/ 204159 h 264478"/>
                <a:gd name="connsiteX616" fmla="*/ 452626 w 5900738"/>
                <a:gd name="connsiteY616" fmla="*/ 204159 h 264478"/>
                <a:gd name="connsiteX617" fmla="*/ 448007 w 5900738"/>
                <a:gd name="connsiteY617" fmla="*/ 185599 h 264478"/>
                <a:gd name="connsiteX618" fmla="*/ 420295 w 5900738"/>
                <a:gd name="connsiteY618" fmla="*/ 204159 h 264478"/>
                <a:gd name="connsiteX619" fmla="*/ 392584 w 5900738"/>
                <a:gd name="connsiteY619" fmla="*/ 208799 h 264478"/>
                <a:gd name="connsiteX620" fmla="*/ 355634 w 5900738"/>
                <a:gd name="connsiteY620" fmla="*/ 194879 h 264478"/>
                <a:gd name="connsiteX621" fmla="*/ 341779 w 5900738"/>
                <a:gd name="connsiteY621" fmla="*/ 167039 h 264478"/>
                <a:gd name="connsiteX622" fmla="*/ 351016 w 5900738"/>
                <a:gd name="connsiteY622" fmla="*/ 148479 h 264478"/>
                <a:gd name="connsiteX623" fmla="*/ 360253 w 5900738"/>
                <a:gd name="connsiteY623" fmla="*/ 129919 h 264478"/>
                <a:gd name="connsiteX624" fmla="*/ 378728 w 5900738"/>
                <a:gd name="connsiteY624" fmla="*/ 125279 h 264478"/>
                <a:gd name="connsiteX625" fmla="*/ 401821 w 5900738"/>
                <a:gd name="connsiteY625" fmla="*/ 120639 h 264478"/>
                <a:gd name="connsiteX626" fmla="*/ 448007 w 5900738"/>
                <a:gd name="connsiteY626" fmla="*/ 111359 h 264478"/>
                <a:gd name="connsiteX627" fmla="*/ 448007 w 5900738"/>
                <a:gd name="connsiteY627" fmla="*/ 106719 h 264478"/>
                <a:gd name="connsiteX628" fmla="*/ 438770 w 5900738"/>
                <a:gd name="connsiteY628" fmla="*/ 83519 h 264478"/>
                <a:gd name="connsiteX629" fmla="*/ 411058 w 5900738"/>
                <a:gd name="connsiteY629" fmla="*/ 74240 h 264478"/>
                <a:gd name="connsiteX630" fmla="*/ 383346 w 5900738"/>
                <a:gd name="connsiteY630" fmla="*/ 83519 h 264478"/>
                <a:gd name="connsiteX631" fmla="*/ 374109 w 5900738"/>
                <a:gd name="connsiteY631" fmla="*/ 102079 h 264478"/>
                <a:gd name="connsiteX632" fmla="*/ 346397 w 5900738"/>
                <a:gd name="connsiteY632" fmla="*/ 102079 h 264478"/>
                <a:gd name="connsiteX633" fmla="*/ 360253 w 5900738"/>
                <a:gd name="connsiteY633" fmla="*/ 74240 h 264478"/>
                <a:gd name="connsiteX634" fmla="*/ 383346 w 5900738"/>
                <a:gd name="connsiteY634" fmla="*/ 60320 h 264478"/>
                <a:gd name="connsiteX635" fmla="*/ 415677 w 5900738"/>
                <a:gd name="connsiteY635" fmla="*/ 55680 h 264478"/>
                <a:gd name="connsiteX636" fmla="*/ 2332409 w 5900738"/>
                <a:gd name="connsiteY636" fmla="*/ 4640 h 264478"/>
                <a:gd name="connsiteX637" fmla="*/ 2332409 w 5900738"/>
                <a:gd name="connsiteY637" fmla="*/ 55680 h 264478"/>
                <a:gd name="connsiteX638" fmla="*/ 2355503 w 5900738"/>
                <a:gd name="connsiteY638" fmla="*/ 55680 h 264478"/>
                <a:gd name="connsiteX639" fmla="*/ 2355503 w 5900738"/>
                <a:gd name="connsiteY639" fmla="*/ 78880 h 264478"/>
                <a:gd name="connsiteX640" fmla="*/ 2332409 w 5900738"/>
                <a:gd name="connsiteY640" fmla="*/ 78880 h 264478"/>
                <a:gd name="connsiteX641" fmla="*/ 2332409 w 5900738"/>
                <a:gd name="connsiteY641" fmla="*/ 162399 h 264478"/>
                <a:gd name="connsiteX642" fmla="*/ 2332409 w 5900738"/>
                <a:gd name="connsiteY642" fmla="*/ 176319 h 264478"/>
                <a:gd name="connsiteX643" fmla="*/ 2337028 w 5900738"/>
                <a:gd name="connsiteY643" fmla="*/ 180959 h 264478"/>
                <a:gd name="connsiteX644" fmla="*/ 2346265 w 5900738"/>
                <a:gd name="connsiteY644" fmla="*/ 185599 h 264478"/>
                <a:gd name="connsiteX645" fmla="*/ 2355503 w 5900738"/>
                <a:gd name="connsiteY645" fmla="*/ 180959 h 264478"/>
                <a:gd name="connsiteX646" fmla="*/ 2360121 w 5900738"/>
                <a:gd name="connsiteY646" fmla="*/ 204159 h 264478"/>
                <a:gd name="connsiteX647" fmla="*/ 2341647 w 5900738"/>
                <a:gd name="connsiteY647" fmla="*/ 208799 h 264478"/>
                <a:gd name="connsiteX648" fmla="*/ 2318554 w 5900738"/>
                <a:gd name="connsiteY648" fmla="*/ 204159 h 264478"/>
                <a:gd name="connsiteX649" fmla="*/ 2309316 w 5900738"/>
                <a:gd name="connsiteY649" fmla="*/ 190239 h 264478"/>
                <a:gd name="connsiteX650" fmla="*/ 2304698 w 5900738"/>
                <a:gd name="connsiteY650" fmla="*/ 162399 h 264478"/>
                <a:gd name="connsiteX651" fmla="*/ 2304698 w 5900738"/>
                <a:gd name="connsiteY651" fmla="*/ 78880 h 264478"/>
                <a:gd name="connsiteX652" fmla="*/ 2286223 w 5900738"/>
                <a:gd name="connsiteY652" fmla="*/ 78880 h 264478"/>
                <a:gd name="connsiteX653" fmla="*/ 2286223 w 5900738"/>
                <a:gd name="connsiteY653" fmla="*/ 55680 h 264478"/>
                <a:gd name="connsiteX654" fmla="*/ 2304698 w 5900738"/>
                <a:gd name="connsiteY654" fmla="*/ 55680 h 264478"/>
                <a:gd name="connsiteX655" fmla="*/ 2304698 w 5900738"/>
                <a:gd name="connsiteY655" fmla="*/ 23200 h 264478"/>
                <a:gd name="connsiteX656" fmla="*/ 2332409 w 5900738"/>
                <a:gd name="connsiteY656" fmla="*/ 4640 h 264478"/>
                <a:gd name="connsiteX657" fmla="*/ 5582531 w 5900738"/>
                <a:gd name="connsiteY657" fmla="*/ 0 h 264478"/>
                <a:gd name="connsiteX658" fmla="*/ 5610201 w 5900738"/>
                <a:gd name="connsiteY658" fmla="*/ 0 h 264478"/>
                <a:gd name="connsiteX659" fmla="*/ 5610201 w 5900738"/>
                <a:gd name="connsiteY659" fmla="*/ 32498 h 264478"/>
                <a:gd name="connsiteX660" fmla="*/ 5582531 w 5900738"/>
                <a:gd name="connsiteY660" fmla="*/ 32498 h 264478"/>
                <a:gd name="connsiteX661" fmla="*/ 5582531 w 5900738"/>
                <a:gd name="connsiteY661" fmla="*/ 0 h 264478"/>
                <a:gd name="connsiteX662" fmla="*/ 4553972 w 5900738"/>
                <a:gd name="connsiteY662" fmla="*/ 0 h 264478"/>
                <a:gd name="connsiteX663" fmla="*/ 4697150 w 5900738"/>
                <a:gd name="connsiteY663" fmla="*/ 0 h 264478"/>
                <a:gd name="connsiteX664" fmla="*/ 4697150 w 5900738"/>
                <a:gd name="connsiteY664" fmla="*/ 27840 h 264478"/>
                <a:gd name="connsiteX665" fmla="*/ 4577065 w 5900738"/>
                <a:gd name="connsiteY665" fmla="*/ 27840 h 264478"/>
                <a:gd name="connsiteX666" fmla="*/ 4577065 w 5900738"/>
                <a:gd name="connsiteY666" fmla="*/ 88159 h 264478"/>
                <a:gd name="connsiteX667" fmla="*/ 4692531 w 5900738"/>
                <a:gd name="connsiteY667" fmla="*/ 88159 h 264478"/>
                <a:gd name="connsiteX668" fmla="*/ 4692531 w 5900738"/>
                <a:gd name="connsiteY668" fmla="*/ 111359 h 264478"/>
                <a:gd name="connsiteX669" fmla="*/ 4577065 w 5900738"/>
                <a:gd name="connsiteY669" fmla="*/ 111359 h 264478"/>
                <a:gd name="connsiteX670" fmla="*/ 4577065 w 5900738"/>
                <a:gd name="connsiteY670" fmla="*/ 180959 h 264478"/>
                <a:gd name="connsiteX671" fmla="*/ 4701768 w 5900738"/>
                <a:gd name="connsiteY671" fmla="*/ 180959 h 264478"/>
                <a:gd name="connsiteX672" fmla="*/ 4701768 w 5900738"/>
                <a:gd name="connsiteY672" fmla="*/ 204159 h 264478"/>
                <a:gd name="connsiteX673" fmla="*/ 4553972 w 5900738"/>
                <a:gd name="connsiteY673" fmla="*/ 204159 h 264478"/>
                <a:gd name="connsiteX674" fmla="*/ 4553972 w 5900738"/>
                <a:gd name="connsiteY674" fmla="*/ 0 h 264478"/>
                <a:gd name="connsiteX675" fmla="*/ 4406176 w 5900738"/>
                <a:gd name="connsiteY675" fmla="*/ 0 h 264478"/>
                <a:gd name="connsiteX676" fmla="*/ 4429269 w 5900738"/>
                <a:gd name="connsiteY676" fmla="*/ 0 h 264478"/>
                <a:gd name="connsiteX677" fmla="*/ 4429269 w 5900738"/>
                <a:gd name="connsiteY677" fmla="*/ 204159 h 264478"/>
                <a:gd name="connsiteX678" fmla="*/ 4406176 w 5900738"/>
                <a:gd name="connsiteY678" fmla="*/ 204159 h 264478"/>
                <a:gd name="connsiteX679" fmla="*/ 4406176 w 5900738"/>
                <a:gd name="connsiteY679" fmla="*/ 185599 h 264478"/>
                <a:gd name="connsiteX680" fmla="*/ 4369226 w 5900738"/>
                <a:gd name="connsiteY680" fmla="*/ 208799 h 264478"/>
                <a:gd name="connsiteX681" fmla="*/ 4336896 w 5900738"/>
                <a:gd name="connsiteY681" fmla="*/ 199519 h 264478"/>
                <a:gd name="connsiteX682" fmla="*/ 4313803 w 5900738"/>
                <a:gd name="connsiteY682" fmla="*/ 171679 h 264478"/>
                <a:gd name="connsiteX683" fmla="*/ 4304566 w 5900738"/>
                <a:gd name="connsiteY683" fmla="*/ 129919 h 264478"/>
                <a:gd name="connsiteX684" fmla="*/ 4309184 w 5900738"/>
                <a:gd name="connsiteY684" fmla="*/ 92799 h 264478"/>
                <a:gd name="connsiteX685" fmla="*/ 4332278 w 5900738"/>
                <a:gd name="connsiteY685" fmla="*/ 64960 h 264478"/>
                <a:gd name="connsiteX686" fmla="*/ 4364608 w 5900738"/>
                <a:gd name="connsiteY686" fmla="*/ 55680 h 264478"/>
                <a:gd name="connsiteX687" fmla="*/ 4387701 w 5900738"/>
                <a:gd name="connsiteY687" fmla="*/ 60320 h 264478"/>
                <a:gd name="connsiteX688" fmla="*/ 4406176 w 5900738"/>
                <a:gd name="connsiteY688" fmla="*/ 74240 h 264478"/>
                <a:gd name="connsiteX689" fmla="*/ 4406176 w 5900738"/>
                <a:gd name="connsiteY689" fmla="*/ 0 h 264478"/>
                <a:gd name="connsiteX690" fmla="*/ 3085247 w 5900738"/>
                <a:gd name="connsiteY690" fmla="*/ 0 h 264478"/>
                <a:gd name="connsiteX691" fmla="*/ 3112958 w 5900738"/>
                <a:gd name="connsiteY691" fmla="*/ 0 h 264478"/>
                <a:gd name="connsiteX692" fmla="*/ 3112958 w 5900738"/>
                <a:gd name="connsiteY692" fmla="*/ 32480 h 264478"/>
                <a:gd name="connsiteX693" fmla="*/ 3085247 w 5900738"/>
                <a:gd name="connsiteY693" fmla="*/ 32480 h 264478"/>
                <a:gd name="connsiteX694" fmla="*/ 3085247 w 5900738"/>
                <a:gd name="connsiteY694" fmla="*/ 0 h 264478"/>
                <a:gd name="connsiteX695" fmla="*/ 2918976 w 5900738"/>
                <a:gd name="connsiteY695" fmla="*/ 0 h 264478"/>
                <a:gd name="connsiteX696" fmla="*/ 3052916 w 5900738"/>
                <a:gd name="connsiteY696" fmla="*/ 0 h 264478"/>
                <a:gd name="connsiteX697" fmla="*/ 3052916 w 5900738"/>
                <a:gd name="connsiteY697" fmla="*/ 27840 h 264478"/>
                <a:gd name="connsiteX698" fmla="*/ 2946688 w 5900738"/>
                <a:gd name="connsiteY698" fmla="*/ 27840 h 264478"/>
                <a:gd name="connsiteX699" fmla="*/ 2946688 w 5900738"/>
                <a:gd name="connsiteY699" fmla="*/ 88159 h 264478"/>
                <a:gd name="connsiteX700" fmla="*/ 3039060 w 5900738"/>
                <a:gd name="connsiteY700" fmla="*/ 88159 h 264478"/>
                <a:gd name="connsiteX701" fmla="*/ 3039060 w 5900738"/>
                <a:gd name="connsiteY701" fmla="*/ 111359 h 264478"/>
                <a:gd name="connsiteX702" fmla="*/ 2946688 w 5900738"/>
                <a:gd name="connsiteY702" fmla="*/ 111359 h 264478"/>
                <a:gd name="connsiteX703" fmla="*/ 2946688 w 5900738"/>
                <a:gd name="connsiteY703" fmla="*/ 204159 h 264478"/>
                <a:gd name="connsiteX704" fmla="*/ 2918976 w 5900738"/>
                <a:gd name="connsiteY704" fmla="*/ 204159 h 264478"/>
                <a:gd name="connsiteX705" fmla="*/ 2918976 w 5900738"/>
                <a:gd name="connsiteY705" fmla="*/ 0 h 264478"/>
                <a:gd name="connsiteX706" fmla="*/ 2803510 w 5900738"/>
                <a:gd name="connsiteY706" fmla="*/ 0 h 264478"/>
                <a:gd name="connsiteX707" fmla="*/ 2826603 w 5900738"/>
                <a:gd name="connsiteY707" fmla="*/ 0 h 264478"/>
                <a:gd name="connsiteX708" fmla="*/ 2821985 w 5900738"/>
                <a:gd name="connsiteY708" fmla="*/ 23200 h 264478"/>
                <a:gd name="connsiteX709" fmla="*/ 2808129 w 5900738"/>
                <a:gd name="connsiteY709" fmla="*/ 23200 h 264478"/>
                <a:gd name="connsiteX710" fmla="*/ 2794273 w 5900738"/>
                <a:gd name="connsiteY710" fmla="*/ 27840 h 264478"/>
                <a:gd name="connsiteX711" fmla="*/ 2789654 w 5900738"/>
                <a:gd name="connsiteY711" fmla="*/ 46400 h 264478"/>
                <a:gd name="connsiteX712" fmla="*/ 2789654 w 5900738"/>
                <a:gd name="connsiteY712" fmla="*/ 55680 h 264478"/>
                <a:gd name="connsiteX713" fmla="*/ 2817366 w 5900738"/>
                <a:gd name="connsiteY713" fmla="*/ 55680 h 264478"/>
                <a:gd name="connsiteX714" fmla="*/ 2817366 w 5900738"/>
                <a:gd name="connsiteY714" fmla="*/ 78880 h 264478"/>
                <a:gd name="connsiteX715" fmla="*/ 2789654 w 5900738"/>
                <a:gd name="connsiteY715" fmla="*/ 78880 h 264478"/>
                <a:gd name="connsiteX716" fmla="*/ 2789654 w 5900738"/>
                <a:gd name="connsiteY716" fmla="*/ 204159 h 264478"/>
                <a:gd name="connsiteX717" fmla="*/ 2761942 w 5900738"/>
                <a:gd name="connsiteY717" fmla="*/ 204159 h 264478"/>
                <a:gd name="connsiteX718" fmla="*/ 2761942 w 5900738"/>
                <a:gd name="connsiteY718" fmla="*/ 78880 h 264478"/>
                <a:gd name="connsiteX719" fmla="*/ 2738849 w 5900738"/>
                <a:gd name="connsiteY719" fmla="*/ 78880 h 264478"/>
                <a:gd name="connsiteX720" fmla="*/ 2738849 w 5900738"/>
                <a:gd name="connsiteY720" fmla="*/ 55680 h 264478"/>
                <a:gd name="connsiteX721" fmla="*/ 2761942 w 5900738"/>
                <a:gd name="connsiteY721" fmla="*/ 55680 h 264478"/>
                <a:gd name="connsiteX722" fmla="*/ 2761942 w 5900738"/>
                <a:gd name="connsiteY722" fmla="*/ 41760 h 264478"/>
                <a:gd name="connsiteX723" fmla="*/ 2766561 w 5900738"/>
                <a:gd name="connsiteY723" fmla="*/ 18560 h 264478"/>
                <a:gd name="connsiteX724" fmla="*/ 2775798 w 5900738"/>
                <a:gd name="connsiteY724" fmla="*/ 4640 h 264478"/>
                <a:gd name="connsiteX725" fmla="*/ 2803510 w 5900738"/>
                <a:gd name="connsiteY725" fmla="*/ 0 h 264478"/>
                <a:gd name="connsiteX726" fmla="*/ 2240037 w 5900738"/>
                <a:gd name="connsiteY726" fmla="*/ 0 h 264478"/>
                <a:gd name="connsiteX727" fmla="*/ 2263130 w 5900738"/>
                <a:gd name="connsiteY727" fmla="*/ 0 h 264478"/>
                <a:gd name="connsiteX728" fmla="*/ 2263130 w 5900738"/>
                <a:gd name="connsiteY728" fmla="*/ 32480 h 264478"/>
                <a:gd name="connsiteX729" fmla="*/ 2240037 w 5900738"/>
                <a:gd name="connsiteY729" fmla="*/ 32480 h 264478"/>
                <a:gd name="connsiteX730" fmla="*/ 2240037 w 5900738"/>
                <a:gd name="connsiteY730" fmla="*/ 0 h 264478"/>
                <a:gd name="connsiteX731" fmla="*/ 1639614 w 5900738"/>
                <a:gd name="connsiteY731" fmla="*/ 0 h 264478"/>
                <a:gd name="connsiteX732" fmla="*/ 1667326 w 5900738"/>
                <a:gd name="connsiteY732" fmla="*/ 0 h 264478"/>
                <a:gd name="connsiteX733" fmla="*/ 1667326 w 5900738"/>
                <a:gd name="connsiteY733" fmla="*/ 32480 h 264478"/>
                <a:gd name="connsiteX734" fmla="*/ 1639614 w 5900738"/>
                <a:gd name="connsiteY734" fmla="*/ 32480 h 264478"/>
                <a:gd name="connsiteX735" fmla="*/ 1639614 w 5900738"/>
                <a:gd name="connsiteY735" fmla="*/ 0 h 264478"/>
                <a:gd name="connsiteX736" fmla="*/ 1283980 w 5900738"/>
                <a:gd name="connsiteY736" fmla="*/ 0 h 264478"/>
                <a:gd name="connsiteX737" fmla="*/ 1311692 w 5900738"/>
                <a:gd name="connsiteY737" fmla="*/ 0 h 264478"/>
                <a:gd name="connsiteX738" fmla="*/ 1311692 w 5900738"/>
                <a:gd name="connsiteY738" fmla="*/ 120639 h 264478"/>
                <a:gd name="connsiteX739" fmla="*/ 1316310 w 5900738"/>
                <a:gd name="connsiteY739" fmla="*/ 157759 h 264478"/>
                <a:gd name="connsiteX740" fmla="*/ 1330166 w 5900738"/>
                <a:gd name="connsiteY740" fmla="*/ 176319 h 264478"/>
                <a:gd name="connsiteX741" fmla="*/ 1362496 w 5900738"/>
                <a:gd name="connsiteY741" fmla="*/ 185599 h 264478"/>
                <a:gd name="connsiteX742" fmla="*/ 1404064 w 5900738"/>
                <a:gd name="connsiteY742" fmla="*/ 171679 h 264478"/>
                <a:gd name="connsiteX743" fmla="*/ 1417920 w 5900738"/>
                <a:gd name="connsiteY743" fmla="*/ 120639 h 264478"/>
                <a:gd name="connsiteX744" fmla="*/ 1417920 w 5900738"/>
                <a:gd name="connsiteY744" fmla="*/ 0 h 264478"/>
                <a:gd name="connsiteX745" fmla="*/ 1441013 w 5900738"/>
                <a:gd name="connsiteY745" fmla="*/ 0 h 264478"/>
                <a:gd name="connsiteX746" fmla="*/ 1441013 w 5900738"/>
                <a:gd name="connsiteY746" fmla="*/ 120639 h 264478"/>
                <a:gd name="connsiteX747" fmla="*/ 1436395 w 5900738"/>
                <a:gd name="connsiteY747" fmla="*/ 167039 h 264478"/>
                <a:gd name="connsiteX748" fmla="*/ 1408683 w 5900738"/>
                <a:gd name="connsiteY748" fmla="*/ 194879 h 264478"/>
                <a:gd name="connsiteX749" fmla="*/ 1362496 w 5900738"/>
                <a:gd name="connsiteY749" fmla="*/ 208799 h 264478"/>
                <a:gd name="connsiteX750" fmla="*/ 1316310 w 5900738"/>
                <a:gd name="connsiteY750" fmla="*/ 199519 h 264478"/>
                <a:gd name="connsiteX751" fmla="*/ 1293217 w 5900738"/>
                <a:gd name="connsiteY751" fmla="*/ 171679 h 264478"/>
                <a:gd name="connsiteX752" fmla="*/ 1283980 w 5900738"/>
                <a:gd name="connsiteY752" fmla="*/ 120639 h 264478"/>
                <a:gd name="connsiteX753" fmla="*/ 1283980 w 5900738"/>
                <a:gd name="connsiteY753" fmla="*/ 0 h 264478"/>
                <a:gd name="connsiteX754" fmla="*/ 1140802 w 5900738"/>
                <a:gd name="connsiteY754" fmla="*/ 0 h 264478"/>
                <a:gd name="connsiteX755" fmla="*/ 1163895 w 5900738"/>
                <a:gd name="connsiteY755" fmla="*/ 0 h 264478"/>
                <a:gd name="connsiteX756" fmla="*/ 1163895 w 5900738"/>
                <a:gd name="connsiteY756" fmla="*/ 32480 h 264478"/>
                <a:gd name="connsiteX757" fmla="*/ 1140802 w 5900738"/>
                <a:gd name="connsiteY757" fmla="*/ 32480 h 264478"/>
                <a:gd name="connsiteX758" fmla="*/ 1140802 w 5900738"/>
                <a:gd name="connsiteY758" fmla="*/ 0 h 264478"/>
                <a:gd name="connsiteX759" fmla="*/ 822116 w 5900738"/>
                <a:gd name="connsiteY759" fmla="*/ 0 h 264478"/>
                <a:gd name="connsiteX760" fmla="*/ 849828 w 5900738"/>
                <a:gd name="connsiteY760" fmla="*/ 0 h 264478"/>
                <a:gd name="connsiteX761" fmla="*/ 849828 w 5900738"/>
                <a:gd name="connsiteY761" fmla="*/ 74240 h 264478"/>
                <a:gd name="connsiteX762" fmla="*/ 891396 w 5900738"/>
                <a:gd name="connsiteY762" fmla="*/ 55680 h 264478"/>
                <a:gd name="connsiteX763" fmla="*/ 919108 w 5900738"/>
                <a:gd name="connsiteY763" fmla="*/ 60320 h 264478"/>
                <a:gd name="connsiteX764" fmla="*/ 937582 w 5900738"/>
                <a:gd name="connsiteY764" fmla="*/ 78880 h 264478"/>
                <a:gd name="connsiteX765" fmla="*/ 942201 w 5900738"/>
                <a:gd name="connsiteY765" fmla="*/ 111359 h 264478"/>
                <a:gd name="connsiteX766" fmla="*/ 942201 w 5900738"/>
                <a:gd name="connsiteY766" fmla="*/ 204159 h 264478"/>
                <a:gd name="connsiteX767" fmla="*/ 919108 w 5900738"/>
                <a:gd name="connsiteY767" fmla="*/ 204159 h 264478"/>
                <a:gd name="connsiteX768" fmla="*/ 919108 w 5900738"/>
                <a:gd name="connsiteY768" fmla="*/ 111359 h 264478"/>
                <a:gd name="connsiteX769" fmla="*/ 909870 w 5900738"/>
                <a:gd name="connsiteY769" fmla="*/ 83519 h 264478"/>
                <a:gd name="connsiteX770" fmla="*/ 886777 w 5900738"/>
                <a:gd name="connsiteY770" fmla="*/ 74240 h 264478"/>
                <a:gd name="connsiteX771" fmla="*/ 868303 w 5900738"/>
                <a:gd name="connsiteY771" fmla="*/ 83519 h 264478"/>
                <a:gd name="connsiteX772" fmla="*/ 854447 w 5900738"/>
                <a:gd name="connsiteY772" fmla="*/ 97439 h 264478"/>
                <a:gd name="connsiteX773" fmla="*/ 849828 w 5900738"/>
                <a:gd name="connsiteY773" fmla="*/ 125279 h 264478"/>
                <a:gd name="connsiteX774" fmla="*/ 849828 w 5900738"/>
                <a:gd name="connsiteY774" fmla="*/ 204159 h 264478"/>
                <a:gd name="connsiteX775" fmla="*/ 822116 w 5900738"/>
                <a:gd name="connsiteY775" fmla="*/ 204159 h 264478"/>
                <a:gd name="connsiteX776" fmla="*/ 822116 w 5900738"/>
                <a:gd name="connsiteY776" fmla="*/ 0 h 264478"/>
                <a:gd name="connsiteX777" fmla="*/ 193982 w 5900738"/>
                <a:gd name="connsiteY777" fmla="*/ 0 h 264478"/>
                <a:gd name="connsiteX778" fmla="*/ 221694 w 5900738"/>
                <a:gd name="connsiteY778" fmla="*/ 0 h 264478"/>
                <a:gd name="connsiteX779" fmla="*/ 221694 w 5900738"/>
                <a:gd name="connsiteY779" fmla="*/ 74240 h 264478"/>
                <a:gd name="connsiteX780" fmla="*/ 263262 w 5900738"/>
                <a:gd name="connsiteY780" fmla="*/ 55680 h 264478"/>
                <a:gd name="connsiteX781" fmla="*/ 290974 w 5900738"/>
                <a:gd name="connsiteY781" fmla="*/ 60320 h 264478"/>
                <a:gd name="connsiteX782" fmla="*/ 309448 w 5900738"/>
                <a:gd name="connsiteY782" fmla="*/ 78880 h 264478"/>
                <a:gd name="connsiteX783" fmla="*/ 314067 w 5900738"/>
                <a:gd name="connsiteY783" fmla="*/ 111359 h 264478"/>
                <a:gd name="connsiteX784" fmla="*/ 314067 w 5900738"/>
                <a:gd name="connsiteY784" fmla="*/ 204159 h 264478"/>
                <a:gd name="connsiteX785" fmla="*/ 290974 w 5900738"/>
                <a:gd name="connsiteY785" fmla="*/ 204159 h 264478"/>
                <a:gd name="connsiteX786" fmla="*/ 290974 w 5900738"/>
                <a:gd name="connsiteY786" fmla="*/ 111359 h 264478"/>
                <a:gd name="connsiteX787" fmla="*/ 281736 w 5900738"/>
                <a:gd name="connsiteY787" fmla="*/ 83519 h 264478"/>
                <a:gd name="connsiteX788" fmla="*/ 258643 w 5900738"/>
                <a:gd name="connsiteY788" fmla="*/ 74240 h 264478"/>
                <a:gd name="connsiteX789" fmla="*/ 240169 w 5900738"/>
                <a:gd name="connsiteY789" fmla="*/ 83519 h 264478"/>
                <a:gd name="connsiteX790" fmla="*/ 226313 w 5900738"/>
                <a:gd name="connsiteY790" fmla="*/ 97439 h 264478"/>
                <a:gd name="connsiteX791" fmla="*/ 221694 w 5900738"/>
                <a:gd name="connsiteY791" fmla="*/ 125279 h 264478"/>
                <a:gd name="connsiteX792" fmla="*/ 221694 w 5900738"/>
                <a:gd name="connsiteY792" fmla="*/ 204159 h 264478"/>
                <a:gd name="connsiteX793" fmla="*/ 193982 w 5900738"/>
                <a:gd name="connsiteY793" fmla="*/ 204159 h 264478"/>
                <a:gd name="connsiteX794" fmla="*/ 193982 w 5900738"/>
                <a:gd name="connsiteY794" fmla="*/ 0 h 264478"/>
                <a:gd name="connsiteX795" fmla="*/ 78517 w 5900738"/>
                <a:gd name="connsiteY795" fmla="*/ 0 h 264478"/>
                <a:gd name="connsiteX796" fmla="*/ 120084 w 5900738"/>
                <a:gd name="connsiteY796" fmla="*/ 4640 h 264478"/>
                <a:gd name="connsiteX797" fmla="*/ 147796 w 5900738"/>
                <a:gd name="connsiteY797" fmla="*/ 27840 h 264478"/>
                <a:gd name="connsiteX798" fmla="*/ 157033 w 5900738"/>
                <a:gd name="connsiteY798" fmla="*/ 60320 h 264478"/>
                <a:gd name="connsiteX799" fmla="*/ 129321 w 5900738"/>
                <a:gd name="connsiteY799" fmla="*/ 60320 h 264478"/>
                <a:gd name="connsiteX800" fmla="*/ 115466 w 5900738"/>
                <a:gd name="connsiteY800" fmla="*/ 32480 h 264478"/>
                <a:gd name="connsiteX801" fmla="*/ 78517 w 5900738"/>
                <a:gd name="connsiteY801" fmla="*/ 23200 h 264478"/>
                <a:gd name="connsiteX802" fmla="*/ 46186 w 5900738"/>
                <a:gd name="connsiteY802" fmla="*/ 32480 h 264478"/>
                <a:gd name="connsiteX803" fmla="*/ 32330 w 5900738"/>
                <a:gd name="connsiteY803" fmla="*/ 51040 h 264478"/>
                <a:gd name="connsiteX804" fmla="*/ 41568 w 5900738"/>
                <a:gd name="connsiteY804" fmla="*/ 69600 h 264478"/>
                <a:gd name="connsiteX805" fmla="*/ 83135 w 5900738"/>
                <a:gd name="connsiteY805" fmla="*/ 83519 h 264478"/>
                <a:gd name="connsiteX806" fmla="*/ 129321 w 5900738"/>
                <a:gd name="connsiteY806" fmla="*/ 97439 h 264478"/>
                <a:gd name="connsiteX807" fmla="*/ 152415 w 5900738"/>
                <a:gd name="connsiteY807" fmla="*/ 120639 h 264478"/>
                <a:gd name="connsiteX808" fmla="*/ 161652 w 5900738"/>
                <a:gd name="connsiteY808" fmla="*/ 148479 h 264478"/>
                <a:gd name="connsiteX809" fmla="*/ 152415 w 5900738"/>
                <a:gd name="connsiteY809" fmla="*/ 176319 h 264478"/>
                <a:gd name="connsiteX810" fmla="*/ 124703 w 5900738"/>
                <a:gd name="connsiteY810" fmla="*/ 199519 h 264478"/>
                <a:gd name="connsiteX811" fmla="*/ 87754 w 5900738"/>
                <a:gd name="connsiteY811" fmla="*/ 208799 h 264478"/>
                <a:gd name="connsiteX812" fmla="*/ 41568 w 5900738"/>
                <a:gd name="connsiteY812" fmla="*/ 199519 h 264478"/>
                <a:gd name="connsiteX813" fmla="*/ 13856 w 5900738"/>
                <a:gd name="connsiteY813" fmla="*/ 176319 h 264478"/>
                <a:gd name="connsiteX814" fmla="*/ 0 w 5900738"/>
                <a:gd name="connsiteY814" fmla="*/ 139199 h 264478"/>
                <a:gd name="connsiteX815" fmla="*/ 27712 w 5900738"/>
                <a:gd name="connsiteY815" fmla="*/ 139199 h 264478"/>
                <a:gd name="connsiteX816" fmla="*/ 32330 w 5900738"/>
                <a:gd name="connsiteY816" fmla="*/ 162399 h 264478"/>
                <a:gd name="connsiteX817" fmla="*/ 55423 w 5900738"/>
                <a:gd name="connsiteY817" fmla="*/ 176319 h 264478"/>
                <a:gd name="connsiteX818" fmla="*/ 87754 w 5900738"/>
                <a:gd name="connsiteY818" fmla="*/ 185599 h 264478"/>
                <a:gd name="connsiteX819" fmla="*/ 110847 w 5900738"/>
                <a:gd name="connsiteY819" fmla="*/ 180959 h 264478"/>
                <a:gd name="connsiteX820" fmla="*/ 129321 w 5900738"/>
                <a:gd name="connsiteY820" fmla="*/ 167039 h 264478"/>
                <a:gd name="connsiteX821" fmla="*/ 133940 w 5900738"/>
                <a:gd name="connsiteY821" fmla="*/ 148479 h 264478"/>
                <a:gd name="connsiteX822" fmla="*/ 129321 w 5900738"/>
                <a:gd name="connsiteY822" fmla="*/ 134559 h 264478"/>
                <a:gd name="connsiteX823" fmla="*/ 110847 w 5900738"/>
                <a:gd name="connsiteY823" fmla="*/ 120639 h 264478"/>
                <a:gd name="connsiteX824" fmla="*/ 78517 w 5900738"/>
                <a:gd name="connsiteY824" fmla="*/ 111359 h 264478"/>
                <a:gd name="connsiteX825" fmla="*/ 36949 w 5900738"/>
                <a:gd name="connsiteY825" fmla="*/ 97439 h 264478"/>
                <a:gd name="connsiteX826" fmla="*/ 13856 w 5900738"/>
                <a:gd name="connsiteY826" fmla="*/ 78880 h 264478"/>
                <a:gd name="connsiteX827" fmla="*/ 9237 w 5900738"/>
                <a:gd name="connsiteY827" fmla="*/ 55680 h 264478"/>
                <a:gd name="connsiteX828" fmla="*/ 18474 w 5900738"/>
                <a:gd name="connsiteY828" fmla="*/ 27840 h 264478"/>
                <a:gd name="connsiteX829" fmla="*/ 41568 w 5900738"/>
                <a:gd name="connsiteY829" fmla="*/ 4640 h 264478"/>
                <a:gd name="connsiteX830" fmla="*/ 78517 w 5900738"/>
                <a:gd name="connsiteY830" fmla="*/ 0 h 2644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Lst>
              <a:rect l="l" t="t" r="r" b="b"/>
              <a:pathLst>
                <a:path w="5900738" h="264478">
                  <a:moveTo>
                    <a:pt x="4092109" y="129919"/>
                  </a:moveTo>
                  <a:cubicBezTo>
                    <a:pt x="4082871" y="134559"/>
                    <a:pt x="4069015" y="139199"/>
                    <a:pt x="4050541" y="139199"/>
                  </a:cubicBezTo>
                  <a:cubicBezTo>
                    <a:pt x="4041304" y="143839"/>
                    <a:pt x="4032066" y="143839"/>
                    <a:pt x="4032066" y="143839"/>
                  </a:cubicBezTo>
                  <a:cubicBezTo>
                    <a:pt x="4027448" y="148479"/>
                    <a:pt x="4022829" y="148479"/>
                    <a:pt x="4018210" y="153119"/>
                  </a:cubicBezTo>
                  <a:cubicBezTo>
                    <a:pt x="4018210" y="157759"/>
                    <a:pt x="4018210" y="162399"/>
                    <a:pt x="4018210" y="167039"/>
                  </a:cubicBezTo>
                  <a:cubicBezTo>
                    <a:pt x="4018210" y="171679"/>
                    <a:pt x="4018210" y="176319"/>
                    <a:pt x="4022829" y="180959"/>
                  </a:cubicBezTo>
                  <a:cubicBezTo>
                    <a:pt x="4027448" y="185599"/>
                    <a:pt x="4036685" y="190239"/>
                    <a:pt x="4045922" y="190239"/>
                  </a:cubicBezTo>
                  <a:cubicBezTo>
                    <a:pt x="4055159" y="190239"/>
                    <a:pt x="4064397" y="185599"/>
                    <a:pt x="4073634" y="180959"/>
                  </a:cubicBezTo>
                  <a:cubicBezTo>
                    <a:pt x="4078253" y="176319"/>
                    <a:pt x="4082871" y="171679"/>
                    <a:pt x="4087490" y="167039"/>
                  </a:cubicBezTo>
                  <a:cubicBezTo>
                    <a:pt x="4092109" y="157759"/>
                    <a:pt x="4092109" y="153119"/>
                    <a:pt x="4092109" y="139199"/>
                  </a:cubicBezTo>
                  <a:cubicBezTo>
                    <a:pt x="4092109" y="129919"/>
                    <a:pt x="4092109" y="129919"/>
                    <a:pt x="4092109" y="129919"/>
                  </a:cubicBezTo>
                  <a:close/>
                  <a:moveTo>
                    <a:pt x="3399314" y="129919"/>
                  </a:moveTo>
                  <a:cubicBezTo>
                    <a:pt x="3390076" y="134559"/>
                    <a:pt x="3376220" y="139199"/>
                    <a:pt x="3357746" y="139199"/>
                  </a:cubicBezTo>
                  <a:cubicBezTo>
                    <a:pt x="3348509" y="143839"/>
                    <a:pt x="3343890" y="143839"/>
                    <a:pt x="3339271" y="143839"/>
                  </a:cubicBezTo>
                  <a:cubicBezTo>
                    <a:pt x="3334653" y="148479"/>
                    <a:pt x="3330034" y="148479"/>
                    <a:pt x="3330034" y="153119"/>
                  </a:cubicBezTo>
                  <a:cubicBezTo>
                    <a:pt x="3325415" y="157759"/>
                    <a:pt x="3325415" y="162399"/>
                    <a:pt x="3325415" y="167039"/>
                  </a:cubicBezTo>
                  <a:cubicBezTo>
                    <a:pt x="3325415" y="171679"/>
                    <a:pt x="3325415" y="176319"/>
                    <a:pt x="3334653" y="180959"/>
                  </a:cubicBezTo>
                  <a:cubicBezTo>
                    <a:pt x="3339271" y="185599"/>
                    <a:pt x="3343890" y="190239"/>
                    <a:pt x="3353127" y="190239"/>
                  </a:cubicBezTo>
                  <a:cubicBezTo>
                    <a:pt x="3362365" y="190239"/>
                    <a:pt x="3371602" y="185599"/>
                    <a:pt x="3380839" y="180959"/>
                  </a:cubicBezTo>
                  <a:cubicBezTo>
                    <a:pt x="3385458" y="176319"/>
                    <a:pt x="3394695" y="171679"/>
                    <a:pt x="3394695" y="167039"/>
                  </a:cubicBezTo>
                  <a:cubicBezTo>
                    <a:pt x="3399314" y="157759"/>
                    <a:pt x="3399314" y="153119"/>
                    <a:pt x="3399314" y="139199"/>
                  </a:cubicBezTo>
                  <a:cubicBezTo>
                    <a:pt x="3399314" y="129919"/>
                    <a:pt x="3399314" y="129919"/>
                    <a:pt x="3399314" y="129919"/>
                  </a:cubicBezTo>
                  <a:close/>
                  <a:moveTo>
                    <a:pt x="1076141" y="129919"/>
                  </a:moveTo>
                  <a:cubicBezTo>
                    <a:pt x="1066904" y="134559"/>
                    <a:pt x="1053048" y="139199"/>
                    <a:pt x="1034574" y="139199"/>
                  </a:cubicBezTo>
                  <a:cubicBezTo>
                    <a:pt x="1025336" y="143839"/>
                    <a:pt x="1016099" y="143839"/>
                    <a:pt x="1011480" y="143839"/>
                  </a:cubicBezTo>
                  <a:cubicBezTo>
                    <a:pt x="1006862" y="148479"/>
                    <a:pt x="1006862" y="148479"/>
                    <a:pt x="1002243" y="153119"/>
                  </a:cubicBezTo>
                  <a:cubicBezTo>
                    <a:pt x="1002243" y="157759"/>
                    <a:pt x="997624" y="162399"/>
                    <a:pt x="997624" y="167039"/>
                  </a:cubicBezTo>
                  <a:cubicBezTo>
                    <a:pt x="997624" y="171679"/>
                    <a:pt x="1002243" y="176319"/>
                    <a:pt x="1006862" y="180959"/>
                  </a:cubicBezTo>
                  <a:cubicBezTo>
                    <a:pt x="1011480" y="185599"/>
                    <a:pt x="1020718" y="190239"/>
                    <a:pt x="1029955" y="190239"/>
                  </a:cubicBezTo>
                  <a:cubicBezTo>
                    <a:pt x="1039192" y="190239"/>
                    <a:pt x="1048429" y="185599"/>
                    <a:pt x="1053048" y="180959"/>
                  </a:cubicBezTo>
                  <a:cubicBezTo>
                    <a:pt x="1062285" y="176319"/>
                    <a:pt x="1066904" y="171679"/>
                    <a:pt x="1071523" y="167039"/>
                  </a:cubicBezTo>
                  <a:cubicBezTo>
                    <a:pt x="1071523" y="157759"/>
                    <a:pt x="1076141" y="153119"/>
                    <a:pt x="1076141" y="139199"/>
                  </a:cubicBezTo>
                  <a:cubicBezTo>
                    <a:pt x="1076141" y="129919"/>
                    <a:pt x="1076141" y="129919"/>
                    <a:pt x="1076141" y="129919"/>
                  </a:cubicBezTo>
                  <a:close/>
                  <a:moveTo>
                    <a:pt x="448007" y="129919"/>
                  </a:moveTo>
                  <a:cubicBezTo>
                    <a:pt x="438770" y="134559"/>
                    <a:pt x="424914" y="139199"/>
                    <a:pt x="406439" y="139199"/>
                  </a:cubicBezTo>
                  <a:cubicBezTo>
                    <a:pt x="397202" y="143839"/>
                    <a:pt x="387965" y="143839"/>
                    <a:pt x="383346" y="143839"/>
                  </a:cubicBezTo>
                  <a:cubicBezTo>
                    <a:pt x="378728" y="148479"/>
                    <a:pt x="374109" y="148479"/>
                    <a:pt x="374109" y="153119"/>
                  </a:cubicBezTo>
                  <a:cubicBezTo>
                    <a:pt x="369490" y="157759"/>
                    <a:pt x="369490" y="162399"/>
                    <a:pt x="369490" y="167039"/>
                  </a:cubicBezTo>
                  <a:cubicBezTo>
                    <a:pt x="369490" y="171679"/>
                    <a:pt x="374109" y="176319"/>
                    <a:pt x="378728" y="180959"/>
                  </a:cubicBezTo>
                  <a:cubicBezTo>
                    <a:pt x="383346" y="185599"/>
                    <a:pt x="392584" y="190239"/>
                    <a:pt x="401821" y="190239"/>
                  </a:cubicBezTo>
                  <a:cubicBezTo>
                    <a:pt x="411058" y="190239"/>
                    <a:pt x="420295" y="185599"/>
                    <a:pt x="424914" y="180959"/>
                  </a:cubicBezTo>
                  <a:cubicBezTo>
                    <a:pt x="434151" y="176319"/>
                    <a:pt x="438770" y="171679"/>
                    <a:pt x="443389" y="167039"/>
                  </a:cubicBezTo>
                  <a:cubicBezTo>
                    <a:pt x="443389" y="157759"/>
                    <a:pt x="448007" y="153119"/>
                    <a:pt x="448007" y="139199"/>
                  </a:cubicBezTo>
                  <a:cubicBezTo>
                    <a:pt x="448007" y="129919"/>
                    <a:pt x="448007" y="129919"/>
                    <a:pt x="448007" y="129919"/>
                  </a:cubicBezTo>
                  <a:close/>
                  <a:moveTo>
                    <a:pt x="5251386" y="74240"/>
                  </a:moveTo>
                  <a:cubicBezTo>
                    <a:pt x="5242148" y="74240"/>
                    <a:pt x="5228292" y="78880"/>
                    <a:pt x="5223674" y="88159"/>
                  </a:cubicBezTo>
                  <a:cubicBezTo>
                    <a:pt x="5214436" y="97439"/>
                    <a:pt x="5209818" y="111359"/>
                    <a:pt x="5209818" y="129919"/>
                  </a:cubicBezTo>
                  <a:cubicBezTo>
                    <a:pt x="5209818" y="148479"/>
                    <a:pt x="5214436" y="162399"/>
                    <a:pt x="5223674" y="171679"/>
                  </a:cubicBezTo>
                  <a:cubicBezTo>
                    <a:pt x="5228292" y="180959"/>
                    <a:pt x="5242148" y="185599"/>
                    <a:pt x="5251386" y="185599"/>
                  </a:cubicBezTo>
                  <a:cubicBezTo>
                    <a:pt x="5265242" y="185599"/>
                    <a:pt x="5274478" y="180959"/>
                    <a:pt x="5283716" y="171679"/>
                  </a:cubicBezTo>
                  <a:cubicBezTo>
                    <a:pt x="5292953" y="162399"/>
                    <a:pt x="5297572" y="148479"/>
                    <a:pt x="5297572" y="129919"/>
                  </a:cubicBezTo>
                  <a:cubicBezTo>
                    <a:pt x="5297572" y="111359"/>
                    <a:pt x="5292953" y="97439"/>
                    <a:pt x="5283716" y="88159"/>
                  </a:cubicBezTo>
                  <a:cubicBezTo>
                    <a:pt x="5274478" y="78880"/>
                    <a:pt x="5265242" y="74240"/>
                    <a:pt x="5251386" y="74240"/>
                  </a:cubicBezTo>
                  <a:close/>
                  <a:moveTo>
                    <a:pt x="4937318" y="74240"/>
                  </a:moveTo>
                  <a:cubicBezTo>
                    <a:pt x="4923462" y="74240"/>
                    <a:pt x="4914226" y="78880"/>
                    <a:pt x="4904988" y="88159"/>
                  </a:cubicBezTo>
                  <a:cubicBezTo>
                    <a:pt x="4900370" y="97439"/>
                    <a:pt x="4895751" y="111359"/>
                    <a:pt x="4895751" y="129919"/>
                  </a:cubicBezTo>
                  <a:cubicBezTo>
                    <a:pt x="4895751" y="148479"/>
                    <a:pt x="4900370" y="162399"/>
                    <a:pt x="4904988" y="171679"/>
                  </a:cubicBezTo>
                  <a:cubicBezTo>
                    <a:pt x="4914226" y="180959"/>
                    <a:pt x="4923462" y="185599"/>
                    <a:pt x="4937318" y="185599"/>
                  </a:cubicBezTo>
                  <a:cubicBezTo>
                    <a:pt x="4951174" y="185599"/>
                    <a:pt x="4960412" y="180959"/>
                    <a:pt x="4969649" y="171679"/>
                  </a:cubicBezTo>
                  <a:cubicBezTo>
                    <a:pt x="4978886" y="162399"/>
                    <a:pt x="4978886" y="148479"/>
                    <a:pt x="4978886" y="129919"/>
                  </a:cubicBezTo>
                  <a:cubicBezTo>
                    <a:pt x="4978886" y="111359"/>
                    <a:pt x="4978886" y="97439"/>
                    <a:pt x="4969649" y="88159"/>
                  </a:cubicBezTo>
                  <a:cubicBezTo>
                    <a:pt x="4960412" y="78880"/>
                    <a:pt x="4951174" y="74240"/>
                    <a:pt x="4937318" y="74240"/>
                  </a:cubicBezTo>
                  <a:close/>
                  <a:moveTo>
                    <a:pt x="4369226" y="74240"/>
                  </a:moveTo>
                  <a:cubicBezTo>
                    <a:pt x="4355370" y="74240"/>
                    <a:pt x="4346134" y="78880"/>
                    <a:pt x="4341515" y="88159"/>
                  </a:cubicBezTo>
                  <a:cubicBezTo>
                    <a:pt x="4332278" y="97439"/>
                    <a:pt x="4327659" y="111359"/>
                    <a:pt x="4327659" y="129919"/>
                  </a:cubicBezTo>
                  <a:cubicBezTo>
                    <a:pt x="4327659" y="148479"/>
                    <a:pt x="4332278" y="162399"/>
                    <a:pt x="4341515" y="171679"/>
                  </a:cubicBezTo>
                  <a:cubicBezTo>
                    <a:pt x="4350752" y="180959"/>
                    <a:pt x="4359990" y="185599"/>
                    <a:pt x="4369226" y="185599"/>
                  </a:cubicBezTo>
                  <a:cubicBezTo>
                    <a:pt x="4378464" y="185599"/>
                    <a:pt x="4387701" y="185599"/>
                    <a:pt x="4396938" y="176319"/>
                  </a:cubicBezTo>
                  <a:cubicBezTo>
                    <a:pt x="4406176" y="167039"/>
                    <a:pt x="4406176" y="153119"/>
                    <a:pt x="4406176" y="134559"/>
                  </a:cubicBezTo>
                  <a:cubicBezTo>
                    <a:pt x="4406176" y="111359"/>
                    <a:pt x="4406176" y="97439"/>
                    <a:pt x="4396938" y="88159"/>
                  </a:cubicBezTo>
                  <a:cubicBezTo>
                    <a:pt x="4387701" y="78880"/>
                    <a:pt x="4378464" y="74240"/>
                    <a:pt x="4369226" y="74240"/>
                  </a:cubicBezTo>
                  <a:close/>
                  <a:moveTo>
                    <a:pt x="3824228" y="74240"/>
                  </a:moveTo>
                  <a:cubicBezTo>
                    <a:pt x="3810372" y="74240"/>
                    <a:pt x="3801135" y="78880"/>
                    <a:pt x="3796516" y="88159"/>
                  </a:cubicBezTo>
                  <a:cubicBezTo>
                    <a:pt x="3787279" y="92799"/>
                    <a:pt x="3782660" y="106719"/>
                    <a:pt x="3782660" y="115999"/>
                  </a:cubicBezTo>
                  <a:cubicBezTo>
                    <a:pt x="3861177" y="115999"/>
                    <a:pt x="3861177" y="115999"/>
                    <a:pt x="3861177" y="115999"/>
                  </a:cubicBezTo>
                  <a:cubicBezTo>
                    <a:pt x="3861177" y="106719"/>
                    <a:pt x="3861177" y="97439"/>
                    <a:pt x="3851940" y="88159"/>
                  </a:cubicBezTo>
                  <a:cubicBezTo>
                    <a:pt x="3847321" y="78880"/>
                    <a:pt x="3833465" y="74240"/>
                    <a:pt x="3824228" y="74240"/>
                  </a:cubicBezTo>
                  <a:close/>
                  <a:moveTo>
                    <a:pt x="2660332" y="74240"/>
                  </a:moveTo>
                  <a:cubicBezTo>
                    <a:pt x="2646476" y="74240"/>
                    <a:pt x="2637239" y="78880"/>
                    <a:pt x="2628002" y="88159"/>
                  </a:cubicBezTo>
                  <a:cubicBezTo>
                    <a:pt x="2618765" y="97439"/>
                    <a:pt x="2614146" y="111359"/>
                    <a:pt x="2614146" y="129919"/>
                  </a:cubicBezTo>
                  <a:cubicBezTo>
                    <a:pt x="2614146" y="148479"/>
                    <a:pt x="2618765" y="162399"/>
                    <a:pt x="2628002" y="171679"/>
                  </a:cubicBezTo>
                  <a:cubicBezTo>
                    <a:pt x="2637239" y="180959"/>
                    <a:pt x="2646476" y="185599"/>
                    <a:pt x="2660332" y="185599"/>
                  </a:cubicBezTo>
                  <a:cubicBezTo>
                    <a:pt x="2669570" y="185599"/>
                    <a:pt x="2683426" y="180959"/>
                    <a:pt x="2688044" y="171679"/>
                  </a:cubicBezTo>
                  <a:cubicBezTo>
                    <a:pt x="2697281" y="162399"/>
                    <a:pt x="2701900" y="148479"/>
                    <a:pt x="2701900" y="129919"/>
                  </a:cubicBezTo>
                  <a:cubicBezTo>
                    <a:pt x="2701900" y="111359"/>
                    <a:pt x="2697281" y="97439"/>
                    <a:pt x="2688044" y="88159"/>
                  </a:cubicBezTo>
                  <a:cubicBezTo>
                    <a:pt x="2683426" y="78880"/>
                    <a:pt x="2669570" y="74240"/>
                    <a:pt x="2660332" y="74240"/>
                  </a:cubicBezTo>
                  <a:close/>
                  <a:moveTo>
                    <a:pt x="1907495" y="74240"/>
                  </a:moveTo>
                  <a:cubicBezTo>
                    <a:pt x="1893639" y="74240"/>
                    <a:pt x="1884402" y="78880"/>
                    <a:pt x="1875165" y="88159"/>
                  </a:cubicBezTo>
                  <a:cubicBezTo>
                    <a:pt x="1870546" y="92799"/>
                    <a:pt x="1865927" y="106719"/>
                    <a:pt x="1865927" y="115999"/>
                  </a:cubicBezTo>
                  <a:cubicBezTo>
                    <a:pt x="1944444" y="115999"/>
                    <a:pt x="1944444" y="115999"/>
                    <a:pt x="1944444" y="115999"/>
                  </a:cubicBezTo>
                  <a:cubicBezTo>
                    <a:pt x="1944444" y="106719"/>
                    <a:pt x="1939826" y="97439"/>
                    <a:pt x="1935207" y="88159"/>
                  </a:cubicBezTo>
                  <a:cubicBezTo>
                    <a:pt x="1930588" y="78880"/>
                    <a:pt x="1916732" y="74240"/>
                    <a:pt x="1907495" y="74240"/>
                  </a:cubicBezTo>
                  <a:close/>
                  <a:moveTo>
                    <a:pt x="720507" y="74240"/>
                  </a:moveTo>
                  <a:cubicBezTo>
                    <a:pt x="711269" y="74240"/>
                    <a:pt x="702032" y="78880"/>
                    <a:pt x="692795" y="88159"/>
                  </a:cubicBezTo>
                  <a:cubicBezTo>
                    <a:pt x="688176" y="97439"/>
                    <a:pt x="683557" y="111359"/>
                    <a:pt x="683557" y="129919"/>
                  </a:cubicBezTo>
                  <a:cubicBezTo>
                    <a:pt x="683557" y="148479"/>
                    <a:pt x="688176" y="162399"/>
                    <a:pt x="692795" y="171679"/>
                  </a:cubicBezTo>
                  <a:cubicBezTo>
                    <a:pt x="702032" y="180959"/>
                    <a:pt x="711269" y="185599"/>
                    <a:pt x="725125" y="185599"/>
                  </a:cubicBezTo>
                  <a:cubicBezTo>
                    <a:pt x="734362" y="185599"/>
                    <a:pt x="743600" y="180959"/>
                    <a:pt x="752837" y="171679"/>
                  </a:cubicBezTo>
                  <a:cubicBezTo>
                    <a:pt x="757456" y="162399"/>
                    <a:pt x="762074" y="148479"/>
                    <a:pt x="762074" y="129919"/>
                  </a:cubicBezTo>
                  <a:cubicBezTo>
                    <a:pt x="762074" y="111359"/>
                    <a:pt x="757456" y="97439"/>
                    <a:pt x="752837" y="88159"/>
                  </a:cubicBezTo>
                  <a:cubicBezTo>
                    <a:pt x="743600" y="78880"/>
                    <a:pt x="734362" y="74240"/>
                    <a:pt x="720507" y="74240"/>
                  </a:cubicBezTo>
                  <a:close/>
                  <a:moveTo>
                    <a:pt x="5813116" y="55711"/>
                  </a:moveTo>
                  <a:cubicBezTo>
                    <a:pt x="5822339" y="55711"/>
                    <a:pt x="5826951" y="55711"/>
                    <a:pt x="5836174" y="55711"/>
                  </a:cubicBezTo>
                  <a:cubicBezTo>
                    <a:pt x="5850009" y="55711"/>
                    <a:pt x="5859233" y="55711"/>
                    <a:pt x="5868456" y="60353"/>
                  </a:cubicBezTo>
                  <a:cubicBezTo>
                    <a:pt x="5877680" y="64996"/>
                    <a:pt x="5882291" y="64996"/>
                    <a:pt x="5886903" y="74281"/>
                  </a:cubicBezTo>
                  <a:cubicBezTo>
                    <a:pt x="5891515" y="78924"/>
                    <a:pt x="5891515" y="88209"/>
                    <a:pt x="5896126" y="97494"/>
                  </a:cubicBezTo>
                  <a:cubicBezTo>
                    <a:pt x="5868456" y="97494"/>
                    <a:pt x="5868456" y="97494"/>
                    <a:pt x="5868456" y="97494"/>
                  </a:cubicBezTo>
                  <a:cubicBezTo>
                    <a:pt x="5868456" y="92851"/>
                    <a:pt x="5863844" y="83566"/>
                    <a:pt x="5859233" y="83566"/>
                  </a:cubicBezTo>
                  <a:cubicBezTo>
                    <a:pt x="5854621" y="78924"/>
                    <a:pt x="5850009" y="74281"/>
                    <a:pt x="5836174" y="74281"/>
                  </a:cubicBezTo>
                  <a:cubicBezTo>
                    <a:pt x="5826951" y="74281"/>
                    <a:pt x="5817728" y="78924"/>
                    <a:pt x="5813116" y="78924"/>
                  </a:cubicBezTo>
                  <a:cubicBezTo>
                    <a:pt x="5808504" y="83566"/>
                    <a:pt x="5808504" y="88209"/>
                    <a:pt x="5808504" y="92851"/>
                  </a:cubicBezTo>
                  <a:cubicBezTo>
                    <a:pt x="5808504" y="97494"/>
                    <a:pt x="5808504" y="102136"/>
                    <a:pt x="5808504" y="102136"/>
                  </a:cubicBezTo>
                  <a:cubicBezTo>
                    <a:pt x="5813116" y="106779"/>
                    <a:pt x="5813116" y="106779"/>
                    <a:pt x="5817728" y="111421"/>
                  </a:cubicBezTo>
                  <a:cubicBezTo>
                    <a:pt x="5822339" y="111421"/>
                    <a:pt x="5826951" y="111421"/>
                    <a:pt x="5840786" y="116064"/>
                  </a:cubicBezTo>
                  <a:cubicBezTo>
                    <a:pt x="5859233" y="120707"/>
                    <a:pt x="5873068" y="125349"/>
                    <a:pt x="5877680" y="125349"/>
                  </a:cubicBezTo>
                  <a:cubicBezTo>
                    <a:pt x="5886903" y="129992"/>
                    <a:pt x="5891515" y="134634"/>
                    <a:pt x="5896126" y="139277"/>
                  </a:cubicBezTo>
                  <a:cubicBezTo>
                    <a:pt x="5896126" y="143919"/>
                    <a:pt x="5900738" y="153204"/>
                    <a:pt x="5900738" y="162490"/>
                  </a:cubicBezTo>
                  <a:cubicBezTo>
                    <a:pt x="5900738" y="171775"/>
                    <a:pt x="5896126" y="176417"/>
                    <a:pt x="5891515" y="185702"/>
                  </a:cubicBezTo>
                  <a:cubicBezTo>
                    <a:pt x="5886903" y="194987"/>
                    <a:pt x="5882291" y="199630"/>
                    <a:pt x="5873068" y="204273"/>
                  </a:cubicBezTo>
                  <a:cubicBezTo>
                    <a:pt x="5863844" y="204273"/>
                    <a:pt x="5854621" y="208915"/>
                    <a:pt x="5840786" y="208915"/>
                  </a:cubicBezTo>
                  <a:cubicBezTo>
                    <a:pt x="5822339" y="208915"/>
                    <a:pt x="5808504" y="204273"/>
                    <a:pt x="5799281" y="194987"/>
                  </a:cubicBezTo>
                  <a:cubicBezTo>
                    <a:pt x="5785446" y="190345"/>
                    <a:pt x="5780834" y="176417"/>
                    <a:pt x="5776222" y="162490"/>
                  </a:cubicBezTo>
                  <a:cubicBezTo>
                    <a:pt x="5803892" y="157847"/>
                    <a:pt x="5803892" y="157847"/>
                    <a:pt x="5803892" y="157847"/>
                  </a:cubicBezTo>
                  <a:cubicBezTo>
                    <a:pt x="5803892" y="167132"/>
                    <a:pt x="5808504" y="176417"/>
                    <a:pt x="5813116" y="181060"/>
                  </a:cubicBezTo>
                  <a:cubicBezTo>
                    <a:pt x="5822339" y="185702"/>
                    <a:pt x="5831563" y="185702"/>
                    <a:pt x="5840786" y="185702"/>
                  </a:cubicBezTo>
                  <a:cubicBezTo>
                    <a:pt x="5850009" y="185702"/>
                    <a:pt x="5859233" y="185702"/>
                    <a:pt x="5868456" y="181060"/>
                  </a:cubicBezTo>
                  <a:cubicBezTo>
                    <a:pt x="5873068" y="176417"/>
                    <a:pt x="5873068" y="171775"/>
                    <a:pt x="5873068" y="162490"/>
                  </a:cubicBezTo>
                  <a:cubicBezTo>
                    <a:pt x="5873068" y="157847"/>
                    <a:pt x="5873068" y="153204"/>
                    <a:pt x="5868456" y="153204"/>
                  </a:cubicBezTo>
                  <a:cubicBezTo>
                    <a:pt x="5863844" y="148562"/>
                    <a:pt x="5854621" y="143919"/>
                    <a:pt x="5840786" y="143919"/>
                  </a:cubicBezTo>
                  <a:cubicBezTo>
                    <a:pt x="5822339" y="139277"/>
                    <a:pt x="5813116" y="134634"/>
                    <a:pt x="5803892" y="129992"/>
                  </a:cubicBezTo>
                  <a:cubicBezTo>
                    <a:pt x="5794669" y="125349"/>
                    <a:pt x="5790057" y="120707"/>
                    <a:pt x="5790057" y="116064"/>
                  </a:cubicBezTo>
                  <a:cubicBezTo>
                    <a:pt x="5785446" y="111421"/>
                    <a:pt x="5780834" y="102136"/>
                    <a:pt x="5780834" y="97494"/>
                  </a:cubicBezTo>
                  <a:cubicBezTo>
                    <a:pt x="5780834" y="88209"/>
                    <a:pt x="5785446" y="83566"/>
                    <a:pt x="5785446" y="78924"/>
                  </a:cubicBezTo>
                  <a:cubicBezTo>
                    <a:pt x="5790057" y="74281"/>
                    <a:pt x="5794669" y="69638"/>
                    <a:pt x="5799281" y="64996"/>
                  </a:cubicBezTo>
                  <a:cubicBezTo>
                    <a:pt x="5803892" y="60353"/>
                    <a:pt x="5808504" y="60353"/>
                    <a:pt x="5813116" y="55711"/>
                  </a:cubicBezTo>
                  <a:close/>
                  <a:moveTo>
                    <a:pt x="5707047" y="55711"/>
                  </a:moveTo>
                  <a:cubicBezTo>
                    <a:pt x="5720882" y="55711"/>
                    <a:pt x="5734717" y="60353"/>
                    <a:pt x="5743940" y="64996"/>
                  </a:cubicBezTo>
                  <a:cubicBezTo>
                    <a:pt x="5753164" y="74281"/>
                    <a:pt x="5762387" y="88209"/>
                    <a:pt x="5766999" y="102136"/>
                  </a:cubicBezTo>
                  <a:cubicBezTo>
                    <a:pt x="5739329" y="106779"/>
                    <a:pt x="5739329" y="106779"/>
                    <a:pt x="5739329" y="106779"/>
                  </a:cubicBezTo>
                  <a:cubicBezTo>
                    <a:pt x="5739329" y="92851"/>
                    <a:pt x="5734717" y="88209"/>
                    <a:pt x="5730105" y="83566"/>
                  </a:cubicBezTo>
                  <a:cubicBezTo>
                    <a:pt x="5720882" y="78924"/>
                    <a:pt x="5716270" y="74281"/>
                    <a:pt x="5707047" y="74281"/>
                  </a:cubicBezTo>
                  <a:cubicBezTo>
                    <a:pt x="5693212" y="74281"/>
                    <a:pt x="5683988" y="78924"/>
                    <a:pt x="5674765" y="88209"/>
                  </a:cubicBezTo>
                  <a:cubicBezTo>
                    <a:pt x="5670153" y="97494"/>
                    <a:pt x="5665542" y="111421"/>
                    <a:pt x="5665542" y="129992"/>
                  </a:cubicBezTo>
                  <a:cubicBezTo>
                    <a:pt x="5665542" y="153204"/>
                    <a:pt x="5670153" y="167132"/>
                    <a:pt x="5674765" y="176417"/>
                  </a:cubicBezTo>
                  <a:cubicBezTo>
                    <a:pt x="5683988" y="185702"/>
                    <a:pt x="5693212" y="185702"/>
                    <a:pt x="5707047" y="185702"/>
                  </a:cubicBezTo>
                  <a:cubicBezTo>
                    <a:pt x="5716270" y="185702"/>
                    <a:pt x="5725494" y="185702"/>
                    <a:pt x="5730105" y="181060"/>
                  </a:cubicBezTo>
                  <a:cubicBezTo>
                    <a:pt x="5734717" y="171775"/>
                    <a:pt x="5739329" y="162490"/>
                    <a:pt x="5743940" y="153204"/>
                  </a:cubicBezTo>
                  <a:cubicBezTo>
                    <a:pt x="5766999" y="153204"/>
                    <a:pt x="5766999" y="153204"/>
                    <a:pt x="5766999" y="153204"/>
                  </a:cubicBezTo>
                  <a:cubicBezTo>
                    <a:pt x="5762387" y="171775"/>
                    <a:pt x="5757776" y="185702"/>
                    <a:pt x="5748552" y="194987"/>
                  </a:cubicBezTo>
                  <a:cubicBezTo>
                    <a:pt x="5734717" y="204273"/>
                    <a:pt x="5720882" y="208915"/>
                    <a:pt x="5707047" y="208915"/>
                  </a:cubicBezTo>
                  <a:cubicBezTo>
                    <a:pt x="5683988" y="208915"/>
                    <a:pt x="5670153" y="199630"/>
                    <a:pt x="5656318" y="190345"/>
                  </a:cubicBezTo>
                  <a:cubicBezTo>
                    <a:pt x="5647095" y="176417"/>
                    <a:pt x="5637872" y="157847"/>
                    <a:pt x="5637872" y="129992"/>
                  </a:cubicBezTo>
                  <a:cubicBezTo>
                    <a:pt x="5637872" y="116064"/>
                    <a:pt x="5642483" y="102136"/>
                    <a:pt x="5647095" y="88209"/>
                  </a:cubicBezTo>
                  <a:cubicBezTo>
                    <a:pt x="5651707" y="78924"/>
                    <a:pt x="5660930" y="69638"/>
                    <a:pt x="5670153" y="64996"/>
                  </a:cubicBezTo>
                  <a:cubicBezTo>
                    <a:pt x="5683988" y="55711"/>
                    <a:pt x="5693212" y="55711"/>
                    <a:pt x="5707047" y="55711"/>
                  </a:cubicBezTo>
                  <a:close/>
                  <a:moveTo>
                    <a:pt x="5582531" y="55711"/>
                  </a:moveTo>
                  <a:cubicBezTo>
                    <a:pt x="5610201" y="55711"/>
                    <a:pt x="5610201" y="55711"/>
                    <a:pt x="5610201" y="55711"/>
                  </a:cubicBezTo>
                  <a:cubicBezTo>
                    <a:pt x="5610201" y="204273"/>
                    <a:pt x="5610201" y="204273"/>
                    <a:pt x="5610201" y="204273"/>
                  </a:cubicBezTo>
                  <a:cubicBezTo>
                    <a:pt x="5582531" y="204273"/>
                    <a:pt x="5582531" y="204273"/>
                    <a:pt x="5582531" y="204273"/>
                  </a:cubicBezTo>
                  <a:cubicBezTo>
                    <a:pt x="5582531" y="55711"/>
                    <a:pt x="5582531" y="55711"/>
                    <a:pt x="5582531" y="55711"/>
                  </a:cubicBezTo>
                  <a:close/>
                  <a:moveTo>
                    <a:pt x="5347335" y="55711"/>
                  </a:moveTo>
                  <a:cubicBezTo>
                    <a:pt x="5370393" y="55711"/>
                    <a:pt x="5370393" y="55711"/>
                    <a:pt x="5370393" y="55711"/>
                  </a:cubicBezTo>
                  <a:cubicBezTo>
                    <a:pt x="5370393" y="78924"/>
                    <a:pt x="5370393" y="78924"/>
                    <a:pt x="5370393" y="78924"/>
                  </a:cubicBezTo>
                  <a:cubicBezTo>
                    <a:pt x="5375005" y="69638"/>
                    <a:pt x="5384229" y="64996"/>
                    <a:pt x="5388840" y="60353"/>
                  </a:cubicBezTo>
                  <a:cubicBezTo>
                    <a:pt x="5398064" y="55711"/>
                    <a:pt x="5407287" y="55711"/>
                    <a:pt x="5416510" y="55711"/>
                  </a:cubicBezTo>
                  <a:cubicBezTo>
                    <a:pt x="5425734" y="55711"/>
                    <a:pt x="5434957" y="55711"/>
                    <a:pt x="5444181" y="60353"/>
                  </a:cubicBezTo>
                  <a:cubicBezTo>
                    <a:pt x="5448792" y="64996"/>
                    <a:pt x="5453404" y="74281"/>
                    <a:pt x="5458016" y="78924"/>
                  </a:cubicBezTo>
                  <a:cubicBezTo>
                    <a:pt x="5467239" y="64996"/>
                    <a:pt x="5485686" y="55711"/>
                    <a:pt x="5504133" y="55711"/>
                  </a:cubicBezTo>
                  <a:cubicBezTo>
                    <a:pt x="5517968" y="55711"/>
                    <a:pt x="5527191" y="60353"/>
                    <a:pt x="5536414" y="64996"/>
                  </a:cubicBezTo>
                  <a:cubicBezTo>
                    <a:pt x="5545638" y="74281"/>
                    <a:pt x="5545638" y="88209"/>
                    <a:pt x="5545638" y="102136"/>
                  </a:cubicBezTo>
                  <a:cubicBezTo>
                    <a:pt x="5545638" y="204273"/>
                    <a:pt x="5545638" y="204273"/>
                    <a:pt x="5545638" y="204273"/>
                  </a:cubicBezTo>
                  <a:cubicBezTo>
                    <a:pt x="5522579" y="204273"/>
                    <a:pt x="5522579" y="204273"/>
                    <a:pt x="5522579" y="204273"/>
                  </a:cubicBezTo>
                  <a:cubicBezTo>
                    <a:pt x="5522579" y="111421"/>
                    <a:pt x="5522579" y="111421"/>
                    <a:pt x="5522579" y="111421"/>
                  </a:cubicBezTo>
                  <a:cubicBezTo>
                    <a:pt x="5522579" y="102136"/>
                    <a:pt x="5522579" y="92851"/>
                    <a:pt x="5522579" y="92851"/>
                  </a:cubicBezTo>
                  <a:cubicBezTo>
                    <a:pt x="5517968" y="88209"/>
                    <a:pt x="5517968" y="83566"/>
                    <a:pt x="5513356" y="78924"/>
                  </a:cubicBezTo>
                  <a:cubicBezTo>
                    <a:pt x="5508744" y="78924"/>
                    <a:pt x="5504133" y="74281"/>
                    <a:pt x="5494909" y="74281"/>
                  </a:cubicBezTo>
                  <a:cubicBezTo>
                    <a:pt x="5485686" y="74281"/>
                    <a:pt x="5476462" y="78924"/>
                    <a:pt x="5471851" y="88209"/>
                  </a:cubicBezTo>
                  <a:cubicBezTo>
                    <a:pt x="5462627" y="92851"/>
                    <a:pt x="5462627" y="102136"/>
                    <a:pt x="5462627" y="120707"/>
                  </a:cubicBezTo>
                  <a:cubicBezTo>
                    <a:pt x="5462627" y="204273"/>
                    <a:pt x="5462627" y="204273"/>
                    <a:pt x="5462627" y="204273"/>
                  </a:cubicBezTo>
                  <a:cubicBezTo>
                    <a:pt x="5434957" y="204273"/>
                    <a:pt x="5434957" y="204273"/>
                    <a:pt x="5434957" y="204273"/>
                  </a:cubicBezTo>
                  <a:cubicBezTo>
                    <a:pt x="5434957" y="111421"/>
                    <a:pt x="5434957" y="111421"/>
                    <a:pt x="5434957" y="111421"/>
                  </a:cubicBezTo>
                  <a:cubicBezTo>
                    <a:pt x="5434957" y="97494"/>
                    <a:pt x="5434957" y="88209"/>
                    <a:pt x="5430345" y="83566"/>
                  </a:cubicBezTo>
                  <a:cubicBezTo>
                    <a:pt x="5425734" y="78924"/>
                    <a:pt x="5421122" y="74281"/>
                    <a:pt x="5411899" y="74281"/>
                  </a:cubicBezTo>
                  <a:cubicBezTo>
                    <a:pt x="5402675" y="74281"/>
                    <a:pt x="5398064" y="78924"/>
                    <a:pt x="5388840" y="83566"/>
                  </a:cubicBezTo>
                  <a:cubicBezTo>
                    <a:pt x="5384229" y="83566"/>
                    <a:pt x="5379617" y="92851"/>
                    <a:pt x="5379617" y="97494"/>
                  </a:cubicBezTo>
                  <a:cubicBezTo>
                    <a:pt x="5375005" y="106779"/>
                    <a:pt x="5375005" y="116064"/>
                    <a:pt x="5375005" y="129992"/>
                  </a:cubicBezTo>
                  <a:cubicBezTo>
                    <a:pt x="5375005" y="204273"/>
                    <a:pt x="5375005" y="204273"/>
                    <a:pt x="5375005" y="204273"/>
                  </a:cubicBezTo>
                  <a:cubicBezTo>
                    <a:pt x="5347335" y="204273"/>
                    <a:pt x="5347335" y="204273"/>
                    <a:pt x="5347335" y="204273"/>
                  </a:cubicBezTo>
                  <a:cubicBezTo>
                    <a:pt x="5347335" y="55711"/>
                    <a:pt x="5347335" y="55711"/>
                    <a:pt x="5347335" y="55711"/>
                  </a:cubicBezTo>
                  <a:close/>
                  <a:moveTo>
                    <a:pt x="5251386" y="55680"/>
                  </a:moveTo>
                  <a:cubicBezTo>
                    <a:pt x="5274478" y="55680"/>
                    <a:pt x="5288334" y="60320"/>
                    <a:pt x="5302190" y="74240"/>
                  </a:cubicBezTo>
                  <a:cubicBezTo>
                    <a:pt x="5316046" y="88159"/>
                    <a:pt x="5320665" y="106719"/>
                    <a:pt x="5320665" y="129919"/>
                  </a:cubicBezTo>
                  <a:cubicBezTo>
                    <a:pt x="5320665" y="148479"/>
                    <a:pt x="5320665" y="162399"/>
                    <a:pt x="5311428" y="176319"/>
                  </a:cubicBezTo>
                  <a:cubicBezTo>
                    <a:pt x="5306809" y="185599"/>
                    <a:pt x="5297572" y="194879"/>
                    <a:pt x="5288334" y="199519"/>
                  </a:cubicBezTo>
                  <a:cubicBezTo>
                    <a:pt x="5279098" y="204159"/>
                    <a:pt x="5265242" y="208799"/>
                    <a:pt x="5251386" y="208799"/>
                  </a:cubicBezTo>
                  <a:cubicBezTo>
                    <a:pt x="5232911" y="208799"/>
                    <a:pt x="5214436" y="199519"/>
                    <a:pt x="5200580" y="190239"/>
                  </a:cubicBezTo>
                  <a:cubicBezTo>
                    <a:pt x="5191344" y="176319"/>
                    <a:pt x="5182106" y="157759"/>
                    <a:pt x="5182106" y="129919"/>
                  </a:cubicBezTo>
                  <a:cubicBezTo>
                    <a:pt x="5182106" y="102079"/>
                    <a:pt x="5191344" y="83519"/>
                    <a:pt x="5205199" y="69600"/>
                  </a:cubicBezTo>
                  <a:cubicBezTo>
                    <a:pt x="5219055" y="60320"/>
                    <a:pt x="5232911" y="55680"/>
                    <a:pt x="5251386" y="55680"/>
                  </a:cubicBezTo>
                  <a:close/>
                  <a:moveTo>
                    <a:pt x="5034310" y="55680"/>
                  </a:moveTo>
                  <a:cubicBezTo>
                    <a:pt x="5057403" y="55680"/>
                    <a:pt x="5057403" y="55680"/>
                    <a:pt x="5057403" y="55680"/>
                  </a:cubicBezTo>
                  <a:cubicBezTo>
                    <a:pt x="5057403" y="78880"/>
                    <a:pt x="5057403" y="78880"/>
                    <a:pt x="5057403" y="78880"/>
                  </a:cubicBezTo>
                  <a:cubicBezTo>
                    <a:pt x="5071259" y="60320"/>
                    <a:pt x="5085114" y="55680"/>
                    <a:pt x="5103590" y="55680"/>
                  </a:cubicBezTo>
                  <a:cubicBezTo>
                    <a:pt x="5112826" y="55680"/>
                    <a:pt x="5122064" y="55680"/>
                    <a:pt x="5131301" y="60320"/>
                  </a:cubicBezTo>
                  <a:cubicBezTo>
                    <a:pt x="5135920" y="60320"/>
                    <a:pt x="5140538" y="64960"/>
                    <a:pt x="5145157" y="69600"/>
                  </a:cubicBezTo>
                  <a:cubicBezTo>
                    <a:pt x="5149776" y="78880"/>
                    <a:pt x="5154394" y="83519"/>
                    <a:pt x="5154394" y="88159"/>
                  </a:cubicBezTo>
                  <a:cubicBezTo>
                    <a:pt x="5154394" y="92799"/>
                    <a:pt x="5154394" y="102079"/>
                    <a:pt x="5154394" y="115999"/>
                  </a:cubicBezTo>
                  <a:cubicBezTo>
                    <a:pt x="5154394" y="204159"/>
                    <a:pt x="5154394" y="204159"/>
                    <a:pt x="5154394" y="204159"/>
                  </a:cubicBezTo>
                  <a:cubicBezTo>
                    <a:pt x="5131301" y="204159"/>
                    <a:pt x="5131301" y="204159"/>
                    <a:pt x="5131301" y="204159"/>
                  </a:cubicBezTo>
                  <a:cubicBezTo>
                    <a:pt x="5131301" y="115999"/>
                    <a:pt x="5131301" y="115999"/>
                    <a:pt x="5131301" y="115999"/>
                  </a:cubicBezTo>
                  <a:cubicBezTo>
                    <a:pt x="5131301" y="106719"/>
                    <a:pt x="5131301" y="97439"/>
                    <a:pt x="5126682" y="92799"/>
                  </a:cubicBezTo>
                  <a:cubicBezTo>
                    <a:pt x="5126682" y="88159"/>
                    <a:pt x="5122064" y="83519"/>
                    <a:pt x="5117445" y="78880"/>
                  </a:cubicBezTo>
                  <a:cubicBezTo>
                    <a:pt x="5112826" y="78880"/>
                    <a:pt x="5108208" y="74240"/>
                    <a:pt x="5098970" y="74240"/>
                  </a:cubicBezTo>
                  <a:cubicBezTo>
                    <a:pt x="5089734" y="74240"/>
                    <a:pt x="5080496" y="78880"/>
                    <a:pt x="5071259" y="88159"/>
                  </a:cubicBezTo>
                  <a:cubicBezTo>
                    <a:pt x="5066640" y="92799"/>
                    <a:pt x="5062022" y="106719"/>
                    <a:pt x="5062022" y="125279"/>
                  </a:cubicBezTo>
                  <a:cubicBezTo>
                    <a:pt x="5062022" y="204159"/>
                    <a:pt x="5062022" y="204159"/>
                    <a:pt x="5062022" y="204159"/>
                  </a:cubicBezTo>
                  <a:cubicBezTo>
                    <a:pt x="5034310" y="204159"/>
                    <a:pt x="5034310" y="204159"/>
                    <a:pt x="5034310" y="204159"/>
                  </a:cubicBezTo>
                  <a:cubicBezTo>
                    <a:pt x="5034310" y="55680"/>
                    <a:pt x="5034310" y="55680"/>
                    <a:pt x="5034310" y="55680"/>
                  </a:cubicBezTo>
                  <a:close/>
                  <a:moveTo>
                    <a:pt x="4937318" y="55680"/>
                  </a:moveTo>
                  <a:cubicBezTo>
                    <a:pt x="4960412" y="55680"/>
                    <a:pt x="4974268" y="60320"/>
                    <a:pt x="4988124" y="74240"/>
                  </a:cubicBezTo>
                  <a:cubicBezTo>
                    <a:pt x="5001980" y="88159"/>
                    <a:pt x="5006598" y="106719"/>
                    <a:pt x="5006598" y="129919"/>
                  </a:cubicBezTo>
                  <a:cubicBezTo>
                    <a:pt x="5006598" y="148479"/>
                    <a:pt x="5001980" y="162399"/>
                    <a:pt x="4997360" y="176319"/>
                  </a:cubicBezTo>
                  <a:cubicBezTo>
                    <a:pt x="4992742" y="185599"/>
                    <a:pt x="4983505" y="194879"/>
                    <a:pt x="4974268" y="199519"/>
                  </a:cubicBezTo>
                  <a:cubicBezTo>
                    <a:pt x="4960412" y="204159"/>
                    <a:pt x="4951174" y="208799"/>
                    <a:pt x="4937318" y="208799"/>
                  </a:cubicBezTo>
                  <a:cubicBezTo>
                    <a:pt x="4918844" y="208799"/>
                    <a:pt x="4900370" y="199519"/>
                    <a:pt x="4886514" y="190239"/>
                  </a:cubicBezTo>
                  <a:cubicBezTo>
                    <a:pt x="4877276" y="176319"/>
                    <a:pt x="4868039" y="157759"/>
                    <a:pt x="4868039" y="129919"/>
                  </a:cubicBezTo>
                  <a:cubicBezTo>
                    <a:pt x="4868039" y="102079"/>
                    <a:pt x="4877276" y="83519"/>
                    <a:pt x="4891132" y="69600"/>
                  </a:cubicBezTo>
                  <a:cubicBezTo>
                    <a:pt x="4904988" y="60320"/>
                    <a:pt x="4918844" y="55680"/>
                    <a:pt x="4937318" y="55680"/>
                  </a:cubicBezTo>
                  <a:close/>
                  <a:moveTo>
                    <a:pt x="4798760" y="55680"/>
                  </a:moveTo>
                  <a:cubicBezTo>
                    <a:pt x="4812616" y="55680"/>
                    <a:pt x="4826472" y="60320"/>
                    <a:pt x="4835708" y="64960"/>
                  </a:cubicBezTo>
                  <a:cubicBezTo>
                    <a:pt x="4844946" y="74240"/>
                    <a:pt x="4854183" y="88159"/>
                    <a:pt x="4854183" y="102079"/>
                  </a:cubicBezTo>
                  <a:cubicBezTo>
                    <a:pt x="4831090" y="106719"/>
                    <a:pt x="4831090" y="106719"/>
                    <a:pt x="4831090" y="106719"/>
                  </a:cubicBezTo>
                  <a:cubicBezTo>
                    <a:pt x="4826472" y="92799"/>
                    <a:pt x="4826472" y="88159"/>
                    <a:pt x="4817234" y="83519"/>
                  </a:cubicBezTo>
                  <a:cubicBezTo>
                    <a:pt x="4812616" y="78880"/>
                    <a:pt x="4807997" y="74240"/>
                    <a:pt x="4798760" y="74240"/>
                  </a:cubicBezTo>
                  <a:cubicBezTo>
                    <a:pt x="4784904" y="74240"/>
                    <a:pt x="4775666" y="78880"/>
                    <a:pt x="4766429" y="88159"/>
                  </a:cubicBezTo>
                  <a:cubicBezTo>
                    <a:pt x="4757192" y="97439"/>
                    <a:pt x="4757192" y="111359"/>
                    <a:pt x="4757192" y="129919"/>
                  </a:cubicBezTo>
                  <a:cubicBezTo>
                    <a:pt x="4757192" y="153119"/>
                    <a:pt x="4757192" y="167039"/>
                    <a:pt x="4766429" y="176319"/>
                  </a:cubicBezTo>
                  <a:cubicBezTo>
                    <a:pt x="4775666" y="185599"/>
                    <a:pt x="4784904" y="185599"/>
                    <a:pt x="4794141" y="185599"/>
                  </a:cubicBezTo>
                  <a:cubicBezTo>
                    <a:pt x="4807997" y="185599"/>
                    <a:pt x="4812616" y="185599"/>
                    <a:pt x="4821852" y="180959"/>
                  </a:cubicBezTo>
                  <a:cubicBezTo>
                    <a:pt x="4826472" y="171679"/>
                    <a:pt x="4831090" y="162399"/>
                    <a:pt x="4831090" y="153119"/>
                  </a:cubicBezTo>
                  <a:cubicBezTo>
                    <a:pt x="4858802" y="153119"/>
                    <a:pt x="4858802" y="153119"/>
                    <a:pt x="4858802" y="153119"/>
                  </a:cubicBezTo>
                  <a:cubicBezTo>
                    <a:pt x="4854183" y="171679"/>
                    <a:pt x="4849564" y="185599"/>
                    <a:pt x="4835708" y="194879"/>
                  </a:cubicBezTo>
                  <a:cubicBezTo>
                    <a:pt x="4826472" y="204159"/>
                    <a:pt x="4812616" y="208799"/>
                    <a:pt x="4794141" y="208799"/>
                  </a:cubicBezTo>
                  <a:cubicBezTo>
                    <a:pt x="4775666" y="208799"/>
                    <a:pt x="4761810" y="199519"/>
                    <a:pt x="4747954" y="190239"/>
                  </a:cubicBezTo>
                  <a:cubicBezTo>
                    <a:pt x="4734098" y="176319"/>
                    <a:pt x="4729480" y="157759"/>
                    <a:pt x="4729480" y="129919"/>
                  </a:cubicBezTo>
                  <a:cubicBezTo>
                    <a:pt x="4729480" y="115999"/>
                    <a:pt x="4734098" y="102079"/>
                    <a:pt x="4738718" y="88159"/>
                  </a:cubicBezTo>
                  <a:cubicBezTo>
                    <a:pt x="4743336" y="78880"/>
                    <a:pt x="4752573" y="69600"/>
                    <a:pt x="4761810" y="64960"/>
                  </a:cubicBezTo>
                  <a:cubicBezTo>
                    <a:pt x="4771048" y="55680"/>
                    <a:pt x="4784904" y="55680"/>
                    <a:pt x="4798760" y="55680"/>
                  </a:cubicBezTo>
                  <a:close/>
                  <a:moveTo>
                    <a:pt x="4156769" y="55680"/>
                  </a:moveTo>
                  <a:cubicBezTo>
                    <a:pt x="4179863" y="55680"/>
                    <a:pt x="4179863" y="55680"/>
                    <a:pt x="4179863" y="55680"/>
                  </a:cubicBezTo>
                  <a:cubicBezTo>
                    <a:pt x="4179863" y="78880"/>
                    <a:pt x="4179863" y="78880"/>
                    <a:pt x="4179863" y="78880"/>
                  </a:cubicBezTo>
                  <a:cubicBezTo>
                    <a:pt x="4189100" y="60320"/>
                    <a:pt x="4202956" y="55680"/>
                    <a:pt x="4226049" y="55680"/>
                  </a:cubicBezTo>
                  <a:cubicBezTo>
                    <a:pt x="4235286" y="55680"/>
                    <a:pt x="4239905" y="55680"/>
                    <a:pt x="4249142" y="60320"/>
                  </a:cubicBezTo>
                  <a:cubicBezTo>
                    <a:pt x="4258379" y="60320"/>
                    <a:pt x="4262998" y="64960"/>
                    <a:pt x="4267616" y="69600"/>
                  </a:cubicBezTo>
                  <a:cubicBezTo>
                    <a:pt x="4267616" y="78880"/>
                    <a:pt x="4272235" y="83519"/>
                    <a:pt x="4272235" y="88159"/>
                  </a:cubicBezTo>
                  <a:cubicBezTo>
                    <a:pt x="4272235" y="92799"/>
                    <a:pt x="4276854" y="102079"/>
                    <a:pt x="4276854" y="115999"/>
                  </a:cubicBezTo>
                  <a:cubicBezTo>
                    <a:pt x="4276854" y="204159"/>
                    <a:pt x="4276854" y="204159"/>
                    <a:pt x="4276854" y="204159"/>
                  </a:cubicBezTo>
                  <a:cubicBezTo>
                    <a:pt x="4249142" y="204159"/>
                    <a:pt x="4249142" y="204159"/>
                    <a:pt x="4249142" y="204159"/>
                  </a:cubicBezTo>
                  <a:cubicBezTo>
                    <a:pt x="4249142" y="115999"/>
                    <a:pt x="4249142" y="115999"/>
                    <a:pt x="4249142" y="115999"/>
                  </a:cubicBezTo>
                  <a:cubicBezTo>
                    <a:pt x="4249142" y="106719"/>
                    <a:pt x="4249142" y="97439"/>
                    <a:pt x="4249142" y="92799"/>
                  </a:cubicBezTo>
                  <a:cubicBezTo>
                    <a:pt x="4244523" y="88159"/>
                    <a:pt x="4239905" y="83519"/>
                    <a:pt x="4235286" y="78880"/>
                  </a:cubicBezTo>
                  <a:cubicBezTo>
                    <a:pt x="4230667" y="78880"/>
                    <a:pt x="4226049" y="74240"/>
                    <a:pt x="4221430" y="74240"/>
                  </a:cubicBezTo>
                  <a:cubicBezTo>
                    <a:pt x="4207574" y="74240"/>
                    <a:pt x="4198337" y="78880"/>
                    <a:pt x="4193718" y="88159"/>
                  </a:cubicBezTo>
                  <a:cubicBezTo>
                    <a:pt x="4184481" y="92799"/>
                    <a:pt x="4179863" y="106719"/>
                    <a:pt x="4179863" y="125279"/>
                  </a:cubicBezTo>
                  <a:cubicBezTo>
                    <a:pt x="4179863" y="204159"/>
                    <a:pt x="4179863" y="204159"/>
                    <a:pt x="4179863" y="204159"/>
                  </a:cubicBezTo>
                  <a:cubicBezTo>
                    <a:pt x="4156769" y="204159"/>
                    <a:pt x="4156769" y="204159"/>
                    <a:pt x="4156769" y="204159"/>
                  </a:cubicBezTo>
                  <a:cubicBezTo>
                    <a:pt x="4156769" y="55680"/>
                    <a:pt x="4156769" y="55680"/>
                    <a:pt x="4156769" y="55680"/>
                  </a:cubicBezTo>
                  <a:close/>
                  <a:moveTo>
                    <a:pt x="4059778" y="55680"/>
                  </a:moveTo>
                  <a:cubicBezTo>
                    <a:pt x="4073634" y="55680"/>
                    <a:pt x="4082871" y="55680"/>
                    <a:pt x="4092109" y="60320"/>
                  </a:cubicBezTo>
                  <a:cubicBezTo>
                    <a:pt x="4096727" y="60320"/>
                    <a:pt x="4105964" y="64960"/>
                    <a:pt x="4105964" y="69600"/>
                  </a:cubicBezTo>
                  <a:cubicBezTo>
                    <a:pt x="4110583" y="74240"/>
                    <a:pt x="4115202" y="78880"/>
                    <a:pt x="4115202" y="88159"/>
                  </a:cubicBezTo>
                  <a:cubicBezTo>
                    <a:pt x="4115202" y="92799"/>
                    <a:pt x="4115202" y="97439"/>
                    <a:pt x="4115202" y="111359"/>
                  </a:cubicBezTo>
                  <a:cubicBezTo>
                    <a:pt x="4115202" y="143839"/>
                    <a:pt x="4115202" y="143839"/>
                    <a:pt x="4115202" y="143839"/>
                  </a:cubicBezTo>
                  <a:cubicBezTo>
                    <a:pt x="4115202" y="167039"/>
                    <a:pt x="4119820" y="180959"/>
                    <a:pt x="4119820" y="185599"/>
                  </a:cubicBezTo>
                  <a:cubicBezTo>
                    <a:pt x="4119820" y="194879"/>
                    <a:pt x="4119820" y="199519"/>
                    <a:pt x="4124439" y="204159"/>
                  </a:cubicBezTo>
                  <a:cubicBezTo>
                    <a:pt x="4096727" y="204159"/>
                    <a:pt x="4096727" y="204159"/>
                    <a:pt x="4096727" y="204159"/>
                  </a:cubicBezTo>
                  <a:cubicBezTo>
                    <a:pt x="4096727" y="199519"/>
                    <a:pt x="4096727" y="194879"/>
                    <a:pt x="4092109" y="185599"/>
                  </a:cubicBezTo>
                  <a:cubicBezTo>
                    <a:pt x="4082871" y="194879"/>
                    <a:pt x="4078253" y="199519"/>
                    <a:pt x="4069015" y="204159"/>
                  </a:cubicBezTo>
                  <a:cubicBezTo>
                    <a:pt x="4059778" y="208799"/>
                    <a:pt x="4050541" y="208799"/>
                    <a:pt x="4041304" y="208799"/>
                  </a:cubicBezTo>
                  <a:cubicBezTo>
                    <a:pt x="4022829" y="208799"/>
                    <a:pt x="4013592" y="204159"/>
                    <a:pt x="4004355" y="194879"/>
                  </a:cubicBezTo>
                  <a:cubicBezTo>
                    <a:pt x="3995117" y="190239"/>
                    <a:pt x="3990499" y="176319"/>
                    <a:pt x="3990499" y="167039"/>
                  </a:cubicBezTo>
                  <a:cubicBezTo>
                    <a:pt x="3990499" y="157759"/>
                    <a:pt x="3990499" y="153119"/>
                    <a:pt x="3995117" y="148479"/>
                  </a:cubicBezTo>
                  <a:cubicBezTo>
                    <a:pt x="3999736" y="139199"/>
                    <a:pt x="4004355" y="134559"/>
                    <a:pt x="4008973" y="129919"/>
                  </a:cubicBezTo>
                  <a:cubicBezTo>
                    <a:pt x="4013592" y="129919"/>
                    <a:pt x="4018210" y="125279"/>
                    <a:pt x="4027448" y="125279"/>
                  </a:cubicBezTo>
                  <a:cubicBezTo>
                    <a:pt x="4032066" y="120639"/>
                    <a:pt x="4036685" y="120639"/>
                    <a:pt x="4045922" y="120639"/>
                  </a:cubicBezTo>
                  <a:cubicBezTo>
                    <a:pt x="4069015" y="115999"/>
                    <a:pt x="4082871" y="115999"/>
                    <a:pt x="4092109" y="111359"/>
                  </a:cubicBezTo>
                  <a:cubicBezTo>
                    <a:pt x="4092109" y="106719"/>
                    <a:pt x="4092109" y="106719"/>
                    <a:pt x="4092109" y="106719"/>
                  </a:cubicBezTo>
                  <a:cubicBezTo>
                    <a:pt x="4092109" y="92799"/>
                    <a:pt x="4087490" y="88159"/>
                    <a:pt x="4082871" y="83519"/>
                  </a:cubicBezTo>
                  <a:cubicBezTo>
                    <a:pt x="4078253" y="78880"/>
                    <a:pt x="4069015" y="74240"/>
                    <a:pt x="4055159" y="74240"/>
                  </a:cubicBezTo>
                  <a:cubicBezTo>
                    <a:pt x="4045922" y="74240"/>
                    <a:pt x="4036685" y="78880"/>
                    <a:pt x="4032066" y="83519"/>
                  </a:cubicBezTo>
                  <a:cubicBezTo>
                    <a:pt x="4027448" y="83519"/>
                    <a:pt x="4022829" y="92799"/>
                    <a:pt x="4018210" y="102079"/>
                  </a:cubicBezTo>
                  <a:cubicBezTo>
                    <a:pt x="3995117" y="102079"/>
                    <a:pt x="3995117" y="102079"/>
                    <a:pt x="3995117" y="102079"/>
                  </a:cubicBezTo>
                  <a:cubicBezTo>
                    <a:pt x="3995117" y="88159"/>
                    <a:pt x="3999736" y="78880"/>
                    <a:pt x="4004355" y="74240"/>
                  </a:cubicBezTo>
                  <a:cubicBezTo>
                    <a:pt x="4008973" y="69600"/>
                    <a:pt x="4018210" y="64960"/>
                    <a:pt x="4027448" y="60320"/>
                  </a:cubicBezTo>
                  <a:cubicBezTo>
                    <a:pt x="4036685" y="55680"/>
                    <a:pt x="4045922" y="55680"/>
                    <a:pt x="4059778" y="55680"/>
                  </a:cubicBezTo>
                  <a:close/>
                  <a:moveTo>
                    <a:pt x="3824228" y="55680"/>
                  </a:moveTo>
                  <a:cubicBezTo>
                    <a:pt x="3842702" y="55680"/>
                    <a:pt x="3856558" y="60320"/>
                    <a:pt x="3870414" y="74240"/>
                  </a:cubicBezTo>
                  <a:cubicBezTo>
                    <a:pt x="3884270" y="88159"/>
                    <a:pt x="3888889" y="106719"/>
                    <a:pt x="3888889" y="129919"/>
                  </a:cubicBezTo>
                  <a:cubicBezTo>
                    <a:pt x="3888889" y="134559"/>
                    <a:pt x="3888889" y="134559"/>
                    <a:pt x="3888889" y="139199"/>
                  </a:cubicBezTo>
                  <a:cubicBezTo>
                    <a:pt x="3778042" y="139199"/>
                    <a:pt x="3778042" y="139199"/>
                    <a:pt x="3778042" y="139199"/>
                  </a:cubicBezTo>
                  <a:cubicBezTo>
                    <a:pt x="3782660" y="153119"/>
                    <a:pt x="3787279" y="167039"/>
                    <a:pt x="3791897" y="176319"/>
                  </a:cubicBezTo>
                  <a:cubicBezTo>
                    <a:pt x="3801135" y="185599"/>
                    <a:pt x="3810372" y="185599"/>
                    <a:pt x="3824228" y="185599"/>
                  </a:cubicBezTo>
                  <a:cubicBezTo>
                    <a:pt x="3833465" y="185599"/>
                    <a:pt x="3842702" y="185599"/>
                    <a:pt x="3847321" y="180959"/>
                  </a:cubicBezTo>
                  <a:cubicBezTo>
                    <a:pt x="3851940" y="176319"/>
                    <a:pt x="3861177" y="167039"/>
                    <a:pt x="3861177" y="157759"/>
                  </a:cubicBezTo>
                  <a:cubicBezTo>
                    <a:pt x="3888889" y="162399"/>
                    <a:pt x="3888889" y="162399"/>
                    <a:pt x="3888889" y="162399"/>
                  </a:cubicBezTo>
                  <a:cubicBezTo>
                    <a:pt x="3884270" y="176319"/>
                    <a:pt x="3875033" y="185599"/>
                    <a:pt x="3865796" y="194879"/>
                  </a:cubicBezTo>
                  <a:cubicBezTo>
                    <a:pt x="3856558" y="204159"/>
                    <a:pt x="3842702" y="208799"/>
                    <a:pt x="3824228" y="208799"/>
                  </a:cubicBezTo>
                  <a:cubicBezTo>
                    <a:pt x="3801135" y="208799"/>
                    <a:pt x="3787279" y="199519"/>
                    <a:pt x="3773423" y="190239"/>
                  </a:cubicBezTo>
                  <a:cubicBezTo>
                    <a:pt x="3759567" y="176319"/>
                    <a:pt x="3754948" y="157759"/>
                    <a:pt x="3754948" y="134559"/>
                  </a:cubicBezTo>
                  <a:cubicBezTo>
                    <a:pt x="3754948" y="106719"/>
                    <a:pt x="3759567" y="88159"/>
                    <a:pt x="3773423" y="74240"/>
                  </a:cubicBezTo>
                  <a:cubicBezTo>
                    <a:pt x="3787279" y="60320"/>
                    <a:pt x="3801135" y="55680"/>
                    <a:pt x="3824228" y="55680"/>
                  </a:cubicBezTo>
                  <a:close/>
                  <a:moveTo>
                    <a:pt x="3681050" y="55680"/>
                  </a:moveTo>
                  <a:cubicBezTo>
                    <a:pt x="3694906" y="55680"/>
                    <a:pt x="3708762" y="60320"/>
                    <a:pt x="3717999" y="64960"/>
                  </a:cubicBezTo>
                  <a:cubicBezTo>
                    <a:pt x="3731855" y="74240"/>
                    <a:pt x="3736474" y="88159"/>
                    <a:pt x="3741092" y="102079"/>
                  </a:cubicBezTo>
                  <a:cubicBezTo>
                    <a:pt x="3713381" y="106719"/>
                    <a:pt x="3713381" y="106719"/>
                    <a:pt x="3713381" y="106719"/>
                  </a:cubicBezTo>
                  <a:cubicBezTo>
                    <a:pt x="3713381" y="92799"/>
                    <a:pt x="3708762" y="88159"/>
                    <a:pt x="3704143" y="83519"/>
                  </a:cubicBezTo>
                  <a:cubicBezTo>
                    <a:pt x="3694906" y="78880"/>
                    <a:pt x="3690287" y="74240"/>
                    <a:pt x="3681050" y="74240"/>
                  </a:cubicBezTo>
                  <a:cubicBezTo>
                    <a:pt x="3667194" y="74240"/>
                    <a:pt x="3657957" y="78880"/>
                    <a:pt x="3648720" y="88159"/>
                  </a:cubicBezTo>
                  <a:cubicBezTo>
                    <a:pt x="3644101" y="97439"/>
                    <a:pt x="3639483" y="111359"/>
                    <a:pt x="3639483" y="129919"/>
                  </a:cubicBezTo>
                  <a:cubicBezTo>
                    <a:pt x="3639483" y="153119"/>
                    <a:pt x="3644101" y="167039"/>
                    <a:pt x="3648720" y="176319"/>
                  </a:cubicBezTo>
                  <a:cubicBezTo>
                    <a:pt x="3657957" y="185599"/>
                    <a:pt x="3667194" y="185599"/>
                    <a:pt x="3681050" y="185599"/>
                  </a:cubicBezTo>
                  <a:cubicBezTo>
                    <a:pt x="3690287" y="185599"/>
                    <a:pt x="3699525" y="185599"/>
                    <a:pt x="3704143" y="180959"/>
                  </a:cubicBezTo>
                  <a:cubicBezTo>
                    <a:pt x="3708762" y="171679"/>
                    <a:pt x="3713381" y="162399"/>
                    <a:pt x="3717999" y="153119"/>
                  </a:cubicBezTo>
                  <a:cubicBezTo>
                    <a:pt x="3741092" y="153119"/>
                    <a:pt x="3741092" y="153119"/>
                    <a:pt x="3741092" y="153119"/>
                  </a:cubicBezTo>
                  <a:cubicBezTo>
                    <a:pt x="3736474" y="171679"/>
                    <a:pt x="3731855" y="185599"/>
                    <a:pt x="3722618" y="194879"/>
                  </a:cubicBezTo>
                  <a:cubicBezTo>
                    <a:pt x="3708762" y="204159"/>
                    <a:pt x="3694906" y="208799"/>
                    <a:pt x="3681050" y="208799"/>
                  </a:cubicBezTo>
                  <a:cubicBezTo>
                    <a:pt x="3662576" y="208799"/>
                    <a:pt x="3644101" y="199519"/>
                    <a:pt x="3630245" y="190239"/>
                  </a:cubicBezTo>
                  <a:cubicBezTo>
                    <a:pt x="3621008" y="176319"/>
                    <a:pt x="3611771" y="157759"/>
                    <a:pt x="3611771" y="129919"/>
                  </a:cubicBezTo>
                  <a:cubicBezTo>
                    <a:pt x="3611771" y="115999"/>
                    <a:pt x="3616389" y="102079"/>
                    <a:pt x="3621008" y="88159"/>
                  </a:cubicBezTo>
                  <a:cubicBezTo>
                    <a:pt x="3625627" y="78880"/>
                    <a:pt x="3634864" y="69600"/>
                    <a:pt x="3644101" y="64960"/>
                  </a:cubicBezTo>
                  <a:cubicBezTo>
                    <a:pt x="3657957" y="55680"/>
                    <a:pt x="3667194" y="55680"/>
                    <a:pt x="3681050" y="55680"/>
                  </a:cubicBezTo>
                  <a:close/>
                  <a:moveTo>
                    <a:pt x="3463974" y="55680"/>
                  </a:moveTo>
                  <a:cubicBezTo>
                    <a:pt x="3487068" y="55680"/>
                    <a:pt x="3487068" y="55680"/>
                    <a:pt x="3487068" y="55680"/>
                  </a:cubicBezTo>
                  <a:cubicBezTo>
                    <a:pt x="3487068" y="78880"/>
                    <a:pt x="3487068" y="78880"/>
                    <a:pt x="3487068" y="78880"/>
                  </a:cubicBezTo>
                  <a:cubicBezTo>
                    <a:pt x="3496305" y="60320"/>
                    <a:pt x="3514779" y="55680"/>
                    <a:pt x="3533254" y="55680"/>
                  </a:cubicBezTo>
                  <a:cubicBezTo>
                    <a:pt x="3542491" y="55680"/>
                    <a:pt x="3551729" y="55680"/>
                    <a:pt x="3556347" y="60320"/>
                  </a:cubicBezTo>
                  <a:cubicBezTo>
                    <a:pt x="3565584" y="60320"/>
                    <a:pt x="3570203" y="64960"/>
                    <a:pt x="3574822" y="69600"/>
                  </a:cubicBezTo>
                  <a:cubicBezTo>
                    <a:pt x="3579440" y="78880"/>
                    <a:pt x="3579440" y="83519"/>
                    <a:pt x="3584059" y="88159"/>
                  </a:cubicBezTo>
                  <a:cubicBezTo>
                    <a:pt x="3584059" y="92799"/>
                    <a:pt x="3584059" y="102079"/>
                    <a:pt x="3584059" y="115999"/>
                  </a:cubicBezTo>
                  <a:cubicBezTo>
                    <a:pt x="3584059" y="204159"/>
                    <a:pt x="3584059" y="204159"/>
                    <a:pt x="3584059" y="204159"/>
                  </a:cubicBezTo>
                  <a:cubicBezTo>
                    <a:pt x="3556347" y="204159"/>
                    <a:pt x="3556347" y="204159"/>
                    <a:pt x="3556347" y="204159"/>
                  </a:cubicBezTo>
                  <a:cubicBezTo>
                    <a:pt x="3556347" y="115999"/>
                    <a:pt x="3556347" y="115999"/>
                    <a:pt x="3556347" y="115999"/>
                  </a:cubicBezTo>
                  <a:cubicBezTo>
                    <a:pt x="3556347" y="106719"/>
                    <a:pt x="3556347" y="97439"/>
                    <a:pt x="3556347" y="92799"/>
                  </a:cubicBezTo>
                  <a:cubicBezTo>
                    <a:pt x="3551729" y="88159"/>
                    <a:pt x="3551729" y="83519"/>
                    <a:pt x="3547110" y="78880"/>
                  </a:cubicBezTo>
                  <a:cubicBezTo>
                    <a:pt x="3537873" y="78880"/>
                    <a:pt x="3533254" y="74240"/>
                    <a:pt x="3528635" y="74240"/>
                  </a:cubicBezTo>
                  <a:cubicBezTo>
                    <a:pt x="3519398" y="74240"/>
                    <a:pt x="3510161" y="78880"/>
                    <a:pt x="3500924" y="88159"/>
                  </a:cubicBezTo>
                  <a:cubicBezTo>
                    <a:pt x="3491686" y="92799"/>
                    <a:pt x="3487068" y="106719"/>
                    <a:pt x="3487068" y="125279"/>
                  </a:cubicBezTo>
                  <a:cubicBezTo>
                    <a:pt x="3487068" y="204159"/>
                    <a:pt x="3487068" y="204159"/>
                    <a:pt x="3487068" y="204159"/>
                  </a:cubicBezTo>
                  <a:cubicBezTo>
                    <a:pt x="3463974" y="204159"/>
                    <a:pt x="3463974" y="204159"/>
                    <a:pt x="3463974" y="204159"/>
                  </a:cubicBezTo>
                  <a:cubicBezTo>
                    <a:pt x="3463974" y="55680"/>
                    <a:pt x="3463974" y="55680"/>
                    <a:pt x="3463974" y="55680"/>
                  </a:cubicBezTo>
                  <a:close/>
                  <a:moveTo>
                    <a:pt x="3366983" y="55680"/>
                  </a:moveTo>
                  <a:cubicBezTo>
                    <a:pt x="3380839" y="55680"/>
                    <a:pt x="3390076" y="55680"/>
                    <a:pt x="3399314" y="60320"/>
                  </a:cubicBezTo>
                  <a:cubicBezTo>
                    <a:pt x="3408551" y="60320"/>
                    <a:pt x="3413170" y="64960"/>
                    <a:pt x="3417788" y="69600"/>
                  </a:cubicBezTo>
                  <a:cubicBezTo>
                    <a:pt x="3422407" y="74240"/>
                    <a:pt x="3422407" y="78880"/>
                    <a:pt x="3422407" y="88159"/>
                  </a:cubicBezTo>
                  <a:cubicBezTo>
                    <a:pt x="3427025" y="92799"/>
                    <a:pt x="3427025" y="97439"/>
                    <a:pt x="3427025" y="111359"/>
                  </a:cubicBezTo>
                  <a:cubicBezTo>
                    <a:pt x="3427025" y="143839"/>
                    <a:pt x="3427025" y="143839"/>
                    <a:pt x="3427025" y="143839"/>
                  </a:cubicBezTo>
                  <a:cubicBezTo>
                    <a:pt x="3427025" y="167039"/>
                    <a:pt x="3427025" y="180959"/>
                    <a:pt x="3427025" y="185599"/>
                  </a:cubicBezTo>
                  <a:cubicBezTo>
                    <a:pt x="3427025" y="194879"/>
                    <a:pt x="3431644" y="199519"/>
                    <a:pt x="3431644" y="204159"/>
                  </a:cubicBezTo>
                  <a:cubicBezTo>
                    <a:pt x="3408551" y="204159"/>
                    <a:pt x="3408551" y="204159"/>
                    <a:pt x="3408551" y="204159"/>
                  </a:cubicBezTo>
                  <a:cubicBezTo>
                    <a:pt x="3403932" y="199519"/>
                    <a:pt x="3403932" y="194879"/>
                    <a:pt x="3403932" y="185599"/>
                  </a:cubicBezTo>
                  <a:cubicBezTo>
                    <a:pt x="3394695" y="194879"/>
                    <a:pt x="3385458" y="199519"/>
                    <a:pt x="3376220" y="204159"/>
                  </a:cubicBezTo>
                  <a:cubicBezTo>
                    <a:pt x="3366983" y="208799"/>
                    <a:pt x="3357746" y="208799"/>
                    <a:pt x="3348509" y="208799"/>
                  </a:cubicBezTo>
                  <a:cubicBezTo>
                    <a:pt x="3330034" y="208799"/>
                    <a:pt x="3320797" y="204159"/>
                    <a:pt x="3311560" y="194879"/>
                  </a:cubicBezTo>
                  <a:cubicBezTo>
                    <a:pt x="3302322" y="190239"/>
                    <a:pt x="3297704" y="176319"/>
                    <a:pt x="3297704" y="167039"/>
                  </a:cubicBezTo>
                  <a:cubicBezTo>
                    <a:pt x="3297704" y="157759"/>
                    <a:pt x="3297704" y="153119"/>
                    <a:pt x="3302322" y="148479"/>
                  </a:cubicBezTo>
                  <a:cubicBezTo>
                    <a:pt x="3306941" y="139199"/>
                    <a:pt x="3311560" y="134559"/>
                    <a:pt x="3316178" y="129919"/>
                  </a:cubicBezTo>
                  <a:cubicBezTo>
                    <a:pt x="3320797" y="129919"/>
                    <a:pt x="3325415" y="125279"/>
                    <a:pt x="3334653" y="125279"/>
                  </a:cubicBezTo>
                  <a:cubicBezTo>
                    <a:pt x="3339271" y="120639"/>
                    <a:pt x="3343890" y="120639"/>
                    <a:pt x="3357746" y="120639"/>
                  </a:cubicBezTo>
                  <a:cubicBezTo>
                    <a:pt x="3376220" y="115999"/>
                    <a:pt x="3390076" y="115999"/>
                    <a:pt x="3399314" y="111359"/>
                  </a:cubicBezTo>
                  <a:cubicBezTo>
                    <a:pt x="3399314" y="106719"/>
                    <a:pt x="3399314" y="106719"/>
                    <a:pt x="3399314" y="106719"/>
                  </a:cubicBezTo>
                  <a:cubicBezTo>
                    <a:pt x="3399314" y="92799"/>
                    <a:pt x="3399314" y="88159"/>
                    <a:pt x="3394695" y="83519"/>
                  </a:cubicBezTo>
                  <a:cubicBezTo>
                    <a:pt x="3385458" y="78880"/>
                    <a:pt x="3376220" y="74240"/>
                    <a:pt x="3366983" y="74240"/>
                  </a:cubicBezTo>
                  <a:cubicBezTo>
                    <a:pt x="3353127" y="74240"/>
                    <a:pt x="3343890" y="78880"/>
                    <a:pt x="3339271" y="83519"/>
                  </a:cubicBezTo>
                  <a:cubicBezTo>
                    <a:pt x="3334653" y="83519"/>
                    <a:pt x="3330034" y="92799"/>
                    <a:pt x="3325415" y="102079"/>
                  </a:cubicBezTo>
                  <a:cubicBezTo>
                    <a:pt x="3302322" y="102079"/>
                    <a:pt x="3302322" y="102079"/>
                    <a:pt x="3302322" y="102079"/>
                  </a:cubicBezTo>
                  <a:cubicBezTo>
                    <a:pt x="3306941" y="88159"/>
                    <a:pt x="3306941" y="78880"/>
                    <a:pt x="3311560" y="74240"/>
                  </a:cubicBezTo>
                  <a:cubicBezTo>
                    <a:pt x="3320797" y="69600"/>
                    <a:pt x="3325415" y="64960"/>
                    <a:pt x="3334653" y="60320"/>
                  </a:cubicBezTo>
                  <a:cubicBezTo>
                    <a:pt x="3343890" y="55680"/>
                    <a:pt x="3357746" y="55680"/>
                    <a:pt x="3366983" y="55680"/>
                  </a:cubicBezTo>
                  <a:close/>
                  <a:moveTo>
                    <a:pt x="3149907" y="55680"/>
                  </a:moveTo>
                  <a:cubicBezTo>
                    <a:pt x="3173001" y="55680"/>
                    <a:pt x="3173001" y="55680"/>
                    <a:pt x="3173001" y="55680"/>
                  </a:cubicBezTo>
                  <a:cubicBezTo>
                    <a:pt x="3173001" y="78880"/>
                    <a:pt x="3173001" y="78880"/>
                    <a:pt x="3173001" y="78880"/>
                  </a:cubicBezTo>
                  <a:cubicBezTo>
                    <a:pt x="3182238" y="60320"/>
                    <a:pt x="3196094" y="55680"/>
                    <a:pt x="3219187" y="55680"/>
                  </a:cubicBezTo>
                  <a:cubicBezTo>
                    <a:pt x="3228424" y="55680"/>
                    <a:pt x="3237661" y="55680"/>
                    <a:pt x="3242280" y="60320"/>
                  </a:cubicBezTo>
                  <a:cubicBezTo>
                    <a:pt x="3251517" y="60320"/>
                    <a:pt x="3256136" y="64960"/>
                    <a:pt x="3260755" y="69600"/>
                  </a:cubicBezTo>
                  <a:cubicBezTo>
                    <a:pt x="3265373" y="78880"/>
                    <a:pt x="3265373" y="83519"/>
                    <a:pt x="3265373" y="88159"/>
                  </a:cubicBezTo>
                  <a:cubicBezTo>
                    <a:pt x="3269992" y="92799"/>
                    <a:pt x="3269992" y="102079"/>
                    <a:pt x="3269992" y="115999"/>
                  </a:cubicBezTo>
                  <a:cubicBezTo>
                    <a:pt x="3269992" y="204159"/>
                    <a:pt x="3269992" y="204159"/>
                    <a:pt x="3269992" y="204159"/>
                  </a:cubicBezTo>
                  <a:cubicBezTo>
                    <a:pt x="3242280" y="204159"/>
                    <a:pt x="3242280" y="204159"/>
                    <a:pt x="3242280" y="204159"/>
                  </a:cubicBezTo>
                  <a:cubicBezTo>
                    <a:pt x="3242280" y="115999"/>
                    <a:pt x="3242280" y="115999"/>
                    <a:pt x="3242280" y="115999"/>
                  </a:cubicBezTo>
                  <a:cubicBezTo>
                    <a:pt x="3242280" y="106719"/>
                    <a:pt x="3242280" y="97439"/>
                    <a:pt x="3242280" y="92799"/>
                  </a:cubicBezTo>
                  <a:cubicBezTo>
                    <a:pt x="3237661" y="88159"/>
                    <a:pt x="3237661" y="83519"/>
                    <a:pt x="3228424" y="78880"/>
                  </a:cubicBezTo>
                  <a:cubicBezTo>
                    <a:pt x="3223806" y="78880"/>
                    <a:pt x="3219187" y="74240"/>
                    <a:pt x="3214568" y="74240"/>
                  </a:cubicBezTo>
                  <a:cubicBezTo>
                    <a:pt x="3200712" y="74240"/>
                    <a:pt x="3191475" y="78880"/>
                    <a:pt x="3186857" y="88159"/>
                  </a:cubicBezTo>
                  <a:cubicBezTo>
                    <a:pt x="3177619" y="92799"/>
                    <a:pt x="3173001" y="106719"/>
                    <a:pt x="3173001" y="125279"/>
                  </a:cubicBezTo>
                  <a:cubicBezTo>
                    <a:pt x="3173001" y="204159"/>
                    <a:pt x="3173001" y="204159"/>
                    <a:pt x="3173001" y="204159"/>
                  </a:cubicBezTo>
                  <a:cubicBezTo>
                    <a:pt x="3149907" y="204159"/>
                    <a:pt x="3149907" y="204159"/>
                    <a:pt x="3149907" y="204159"/>
                  </a:cubicBezTo>
                  <a:cubicBezTo>
                    <a:pt x="3149907" y="55680"/>
                    <a:pt x="3149907" y="55680"/>
                    <a:pt x="3149907" y="55680"/>
                  </a:cubicBezTo>
                  <a:close/>
                  <a:moveTo>
                    <a:pt x="3085247" y="55680"/>
                  </a:moveTo>
                  <a:cubicBezTo>
                    <a:pt x="3112958" y="55680"/>
                    <a:pt x="3112958" y="55680"/>
                    <a:pt x="3112958" y="55680"/>
                  </a:cubicBezTo>
                  <a:cubicBezTo>
                    <a:pt x="3112958" y="204159"/>
                    <a:pt x="3112958" y="204159"/>
                    <a:pt x="3112958" y="204159"/>
                  </a:cubicBezTo>
                  <a:cubicBezTo>
                    <a:pt x="3085247" y="204159"/>
                    <a:pt x="3085247" y="204159"/>
                    <a:pt x="3085247" y="204159"/>
                  </a:cubicBezTo>
                  <a:cubicBezTo>
                    <a:pt x="3085247" y="55680"/>
                    <a:pt x="3085247" y="55680"/>
                    <a:pt x="3085247" y="55680"/>
                  </a:cubicBezTo>
                  <a:close/>
                  <a:moveTo>
                    <a:pt x="2660332" y="55680"/>
                  </a:moveTo>
                  <a:cubicBezTo>
                    <a:pt x="2678807" y="55680"/>
                    <a:pt x="2697281" y="60320"/>
                    <a:pt x="2706519" y="74240"/>
                  </a:cubicBezTo>
                  <a:cubicBezTo>
                    <a:pt x="2720375" y="88159"/>
                    <a:pt x="2729612" y="106719"/>
                    <a:pt x="2729612" y="129919"/>
                  </a:cubicBezTo>
                  <a:cubicBezTo>
                    <a:pt x="2729612" y="148479"/>
                    <a:pt x="2724993" y="162399"/>
                    <a:pt x="2720375" y="176319"/>
                  </a:cubicBezTo>
                  <a:cubicBezTo>
                    <a:pt x="2715756" y="185599"/>
                    <a:pt x="2706519" y="194879"/>
                    <a:pt x="2692663" y="199519"/>
                  </a:cubicBezTo>
                  <a:cubicBezTo>
                    <a:pt x="2683426" y="204159"/>
                    <a:pt x="2674188" y="208799"/>
                    <a:pt x="2660332" y="208799"/>
                  </a:cubicBezTo>
                  <a:cubicBezTo>
                    <a:pt x="2637239" y="208799"/>
                    <a:pt x="2623383" y="199519"/>
                    <a:pt x="2609527" y="190239"/>
                  </a:cubicBezTo>
                  <a:cubicBezTo>
                    <a:pt x="2595672" y="176319"/>
                    <a:pt x="2591053" y="157759"/>
                    <a:pt x="2591053" y="129919"/>
                  </a:cubicBezTo>
                  <a:cubicBezTo>
                    <a:pt x="2591053" y="102079"/>
                    <a:pt x="2595672" y="83519"/>
                    <a:pt x="2614146" y="69600"/>
                  </a:cubicBezTo>
                  <a:cubicBezTo>
                    <a:pt x="2623383" y="60320"/>
                    <a:pt x="2641858" y="55680"/>
                    <a:pt x="2660332" y="55680"/>
                  </a:cubicBezTo>
                  <a:close/>
                  <a:moveTo>
                    <a:pt x="2364740" y="55680"/>
                  </a:moveTo>
                  <a:cubicBezTo>
                    <a:pt x="2392452" y="55680"/>
                    <a:pt x="2392452" y="55680"/>
                    <a:pt x="2392452" y="55680"/>
                  </a:cubicBezTo>
                  <a:cubicBezTo>
                    <a:pt x="2424782" y="143839"/>
                    <a:pt x="2424782" y="143839"/>
                    <a:pt x="2424782" y="143839"/>
                  </a:cubicBezTo>
                  <a:cubicBezTo>
                    <a:pt x="2424782" y="153119"/>
                    <a:pt x="2429401" y="167039"/>
                    <a:pt x="2434019" y="176319"/>
                  </a:cubicBezTo>
                  <a:cubicBezTo>
                    <a:pt x="2438638" y="167039"/>
                    <a:pt x="2438638" y="153119"/>
                    <a:pt x="2443257" y="143839"/>
                  </a:cubicBezTo>
                  <a:cubicBezTo>
                    <a:pt x="2475587" y="55680"/>
                    <a:pt x="2475587" y="55680"/>
                    <a:pt x="2475587" y="55680"/>
                  </a:cubicBezTo>
                  <a:cubicBezTo>
                    <a:pt x="2498680" y="55680"/>
                    <a:pt x="2498680" y="55680"/>
                    <a:pt x="2498680" y="55680"/>
                  </a:cubicBezTo>
                  <a:cubicBezTo>
                    <a:pt x="2443257" y="208799"/>
                    <a:pt x="2443257" y="208799"/>
                    <a:pt x="2443257" y="208799"/>
                  </a:cubicBezTo>
                  <a:cubicBezTo>
                    <a:pt x="2438638" y="222719"/>
                    <a:pt x="2434019" y="236638"/>
                    <a:pt x="2429401" y="241278"/>
                  </a:cubicBezTo>
                  <a:cubicBezTo>
                    <a:pt x="2424782" y="250558"/>
                    <a:pt x="2420163" y="255198"/>
                    <a:pt x="2415545" y="259838"/>
                  </a:cubicBezTo>
                  <a:cubicBezTo>
                    <a:pt x="2410926" y="264478"/>
                    <a:pt x="2401689" y="264478"/>
                    <a:pt x="2392452" y="264478"/>
                  </a:cubicBezTo>
                  <a:cubicBezTo>
                    <a:pt x="2387833" y="264478"/>
                    <a:pt x="2383214" y="264478"/>
                    <a:pt x="2378596" y="259838"/>
                  </a:cubicBezTo>
                  <a:cubicBezTo>
                    <a:pt x="2373977" y="236638"/>
                    <a:pt x="2373977" y="236638"/>
                    <a:pt x="2373977" y="236638"/>
                  </a:cubicBezTo>
                  <a:cubicBezTo>
                    <a:pt x="2383214" y="241278"/>
                    <a:pt x="2387833" y="241278"/>
                    <a:pt x="2387833" y="241278"/>
                  </a:cubicBezTo>
                  <a:cubicBezTo>
                    <a:pt x="2397070" y="241278"/>
                    <a:pt x="2401689" y="241278"/>
                    <a:pt x="2401689" y="236638"/>
                  </a:cubicBezTo>
                  <a:cubicBezTo>
                    <a:pt x="2406308" y="236638"/>
                    <a:pt x="2410926" y="231998"/>
                    <a:pt x="2410926" y="231998"/>
                  </a:cubicBezTo>
                  <a:cubicBezTo>
                    <a:pt x="2410926" y="227359"/>
                    <a:pt x="2415545" y="222719"/>
                    <a:pt x="2420163" y="213439"/>
                  </a:cubicBezTo>
                  <a:cubicBezTo>
                    <a:pt x="2420163" y="208799"/>
                    <a:pt x="2420163" y="208799"/>
                    <a:pt x="2420163" y="204159"/>
                  </a:cubicBezTo>
                  <a:cubicBezTo>
                    <a:pt x="2364740" y="55680"/>
                    <a:pt x="2364740" y="55680"/>
                    <a:pt x="2364740" y="55680"/>
                  </a:cubicBezTo>
                  <a:close/>
                  <a:moveTo>
                    <a:pt x="2240037" y="55680"/>
                  </a:moveTo>
                  <a:cubicBezTo>
                    <a:pt x="2263130" y="55680"/>
                    <a:pt x="2263130" y="55680"/>
                    <a:pt x="2263130" y="55680"/>
                  </a:cubicBezTo>
                  <a:cubicBezTo>
                    <a:pt x="2263130" y="204159"/>
                    <a:pt x="2263130" y="204159"/>
                    <a:pt x="2263130" y="204159"/>
                  </a:cubicBezTo>
                  <a:cubicBezTo>
                    <a:pt x="2240037" y="204159"/>
                    <a:pt x="2240037" y="204159"/>
                    <a:pt x="2240037" y="204159"/>
                  </a:cubicBezTo>
                  <a:cubicBezTo>
                    <a:pt x="2240037" y="55680"/>
                    <a:pt x="2240037" y="55680"/>
                    <a:pt x="2240037" y="55680"/>
                  </a:cubicBezTo>
                  <a:close/>
                  <a:moveTo>
                    <a:pt x="2124571" y="55680"/>
                  </a:moveTo>
                  <a:cubicBezTo>
                    <a:pt x="2129190" y="55680"/>
                    <a:pt x="2138427" y="55680"/>
                    <a:pt x="2143045" y="55680"/>
                  </a:cubicBezTo>
                  <a:cubicBezTo>
                    <a:pt x="2156901" y="55680"/>
                    <a:pt x="2166139" y="55680"/>
                    <a:pt x="2175376" y="60320"/>
                  </a:cubicBezTo>
                  <a:cubicBezTo>
                    <a:pt x="2184613" y="64960"/>
                    <a:pt x="2189232" y="64960"/>
                    <a:pt x="2193850" y="74240"/>
                  </a:cubicBezTo>
                  <a:cubicBezTo>
                    <a:pt x="2198469" y="78880"/>
                    <a:pt x="2203088" y="88159"/>
                    <a:pt x="2203088" y="97439"/>
                  </a:cubicBezTo>
                  <a:cubicBezTo>
                    <a:pt x="2179995" y="97439"/>
                    <a:pt x="2179995" y="97439"/>
                    <a:pt x="2179995" y="97439"/>
                  </a:cubicBezTo>
                  <a:cubicBezTo>
                    <a:pt x="2179995" y="92799"/>
                    <a:pt x="2175376" y="83519"/>
                    <a:pt x="2170757" y="83519"/>
                  </a:cubicBezTo>
                  <a:cubicBezTo>
                    <a:pt x="2166139" y="78880"/>
                    <a:pt x="2156901" y="74240"/>
                    <a:pt x="2147664" y="74240"/>
                  </a:cubicBezTo>
                  <a:cubicBezTo>
                    <a:pt x="2133808" y="74240"/>
                    <a:pt x="2129190" y="78880"/>
                    <a:pt x="2124571" y="78880"/>
                  </a:cubicBezTo>
                  <a:cubicBezTo>
                    <a:pt x="2119952" y="83519"/>
                    <a:pt x="2115334" y="88159"/>
                    <a:pt x="2115334" y="92799"/>
                  </a:cubicBezTo>
                  <a:cubicBezTo>
                    <a:pt x="2115334" y="97439"/>
                    <a:pt x="2115334" y="102079"/>
                    <a:pt x="2119952" y="102079"/>
                  </a:cubicBezTo>
                  <a:cubicBezTo>
                    <a:pt x="2119952" y="106719"/>
                    <a:pt x="2124571" y="106719"/>
                    <a:pt x="2129190" y="111359"/>
                  </a:cubicBezTo>
                  <a:cubicBezTo>
                    <a:pt x="2129190" y="111359"/>
                    <a:pt x="2138427" y="111359"/>
                    <a:pt x="2147664" y="115999"/>
                  </a:cubicBezTo>
                  <a:cubicBezTo>
                    <a:pt x="2166139" y="120639"/>
                    <a:pt x="2179995" y="125279"/>
                    <a:pt x="2184613" y="125279"/>
                  </a:cubicBezTo>
                  <a:cubicBezTo>
                    <a:pt x="2193850" y="129919"/>
                    <a:pt x="2198469" y="134559"/>
                    <a:pt x="2203088" y="139199"/>
                  </a:cubicBezTo>
                  <a:cubicBezTo>
                    <a:pt x="2207706" y="143839"/>
                    <a:pt x="2207706" y="153119"/>
                    <a:pt x="2207706" y="162399"/>
                  </a:cubicBezTo>
                  <a:cubicBezTo>
                    <a:pt x="2207706" y="171679"/>
                    <a:pt x="2207706" y="176319"/>
                    <a:pt x="2203088" y="185599"/>
                  </a:cubicBezTo>
                  <a:cubicBezTo>
                    <a:pt x="2198469" y="194879"/>
                    <a:pt x="2189232" y="199519"/>
                    <a:pt x="2179995" y="204159"/>
                  </a:cubicBezTo>
                  <a:cubicBezTo>
                    <a:pt x="2170757" y="204159"/>
                    <a:pt x="2161520" y="208799"/>
                    <a:pt x="2147664" y="208799"/>
                  </a:cubicBezTo>
                  <a:cubicBezTo>
                    <a:pt x="2129190" y="208799"/>
                    <a:pt x="2115334" y="204159"/>
                    <a:pt x="2106096" y="194879"/>
                  </a:cubicBezTo>
                  <a:cubicBezTo>
                    <a:pt x="2096859" y="190239"/>
                    <a:pt x="2087622" y="176319"/>
                    <a:pt x="2087622" y="162399"/>
                  </a:cubicBezTo>
                  <a:cubicBezTo>
                    <a:pt x="2110715" y="157759"/>
                    <a:pt x="2110715" y="157759"/>
                    <a:pt x="2110715" y="157759"/>
                  </a:cubicBezTo>
                  <a:cubicBezTo>
                    <a:pt x="2115334" y="167039"/>
                    <a:pt x="2115334" y="176319"/>
                    <a:pt x="2124571" y="180959"/>
                  </a:cubicBezTo>
                  <a:cubicBezTo>
                    <a:pt x="2129190" y="185599"/>
                    <a:pt x="2138427" y="185599"/>
                    <a:pt x="2147664" y="185599"/>
                  </a:cubicBezTo>
                  <a:cubicBezTo>
                    <a:pt x="2161520" y="185599"/>
                    <a:pt x="2170757" y="185599"/>
                    <a:pt x="2175376" y="180959"/>
                  </a:cubicBezTo>
                  <a:cubicBezTo>
                    <a:pt x="2179995" y="176319"/>
                    <a:pt x="2184613" y="171679"/>
                    <a:pt x="2184613" y="162399"/>
                  </a:cubicBezTo>
                  <a:cubicBezTo>
                    <a:pt x="2184613" y="157759"/>
                    <a:pt x="2179995" y="153119"/>
                    <a:pt x="2175376" y="153119"/>
                  </a:cubicBezTo>
                  <a:cubicBezTo>
                    <a:pt x="2170757" y="148479"/>
                    <a:pt x="2166139" y="143839"/>
                    <a:pt x="2152283" y="143839"/>
                  </a:cubicBezTo>
                  <a:cubicBezTo>
                    <a:pt x="2133808" y="139199"/>
                    <a:pt x="2119952" y="134559"/>
                    <a:pt x="2110715" y="129919"/>
                  </a:cubicBezTo>
                  <a:cubicBezTo>
                    <a:pt x="2106096" y="125279"/>
                    <a:pt x="2101478" y="120639"/>
                    <a:pt x="2096859" y="115999"/>
                  </a:cubicBezTo>
                  <a:cubicBezTo>
                    <a:pt x="2092240" y="111359"/>
                    <a:pt x="2092240" y="102079"/>
                    <a:pt x="2092240" y="97439"/>
                  </a:cubicBezTo>
                  <a:cubicBezTo>
                    <a:pt x="2092240" y="88159"/>
                    <a:pt x="2092240" y="83519"/>
                    <a:pt x="2096859" y="78880"/>
                  </a:cubicBezTo>
                  <a:cubicBezTo>
                    <a:pt x="2096859" y="74240"/>
                    <a:pt x="2101478" y="69600"/>
                    <a:pt x="2106096" y="64960"/>
                  </a:cubicBezTo>
                  <a:cubicBezTo>
                    <a:pt x="2110715" y="60320"/>
                    <a:pt x="2115334" y="60320"/>
                    <a:pt x="2124571" y="55680"/>
                  </a:cubicBezTo>
                  <a:close/>
                  <a:moveTo>
                    <a:pt x="2004486" y="55680"/>
                  </a:moveTo>
                  <a:cubicBezTo>
                    <a:pt x="2022961" y="55680"/>
                    <a:pt x="2022961" y="55680"/>
                    <a:pt x="2022961" y="55680"/>
                  </a:cubicBezTo>
                  <a:cubicBezTo>
                    <a:pt x="2022961" y="78880"/>
                    <a:pt x="2022961" y="78880"/>
                    <a:pt x="2022961" y="78880"/>
                  </a:cubicBezTo>
                  <a:cubicBezTo>
                    <a:pt x="2032198" y="69600"/>
                    <a:pt x="2036817" y="64960"/>
                    <a:pt x="2041436" y="60320"/>
                  </a:cubicBezTo>
                  <a:cubicBezTo>
                    <a:pt x="2046054" y="55680"/>
                    <a:pt x="2050673" y="55680"/>
                    <a:pt x="2055291" y="55680"/>
                  </a:cubicBezTo>
                  <a:cubicBezTo>
                    <a:pt x="2064529" y="55680"/>
                    <a:pt x="2073766" y="55680"/>
                    <a:pt x="2083003" y="60320"/>
                  </a:cubicBezTo>
                  <a:cubicBezTo>
                    <a:pt x="2073766" y="83519"/>
                    <a:pt x="2073766" y="83519"/>
                    <a:pt x="2073766" y="83519"/>
                  </a:cubicBezTo>
                  <a:cubicBezTo>
                    <a:pt x="2069147" y="83519"/>
                    <a:pt x="2059910" y="78880"/>
                    <a:pt x="2055291" y="78880"/>
                  </a:cubicBezTo>
                  <a:cubicBezTo>
                    <a:pt x="2050673" y="78880"/>
                    <a:pt x="2046054" y="83519"/>
                    <a:pt x="2041436" y="83519"/>
                  </a:cubicBezTo>
                  <a:cubicBezTo>
                    <a:pt x="2036817" y="88159"/>
                    <a:pt x="2032198" y="92799"/>
                    <a:pt x="2032198" y="97439"/>
                  </a:cubicBezTo>
                  <a:cubicBezTo>
                    <a:pt x="2027580" y="106719"/>
                    <a:pt x="2027580" y="115999"/>
                    <a:pt x="2027580" y="129919"/>
                  </a:cubicBezTo>
                  <a:cubicBezTo>
                    <a:pt x="2027580" y="204159"/>
                    <a:pt x="2027580" y="204159"/>
                    <a:pt x="2027580" y="204159"/>
                  </a:cubicBezTo>
                  <a:cubicBezTo>
                    <a:pt x="2004486" y="204159"/>
                    <a:pt x="2004486" y="204159"/>
                    <a:pt x="2004486" y="204159"/>
                  </a:cubicBezTo>
                  <a:cubicBezTo>
                    <a:pt x="2004486" y="55680"/>
                    <a:pt x="2004486" y="55680"/>
                    <a:pt x="2004486" y="55680"/>
                  </a:cubicBezTo>
                  <a:close/>
                  <a:moveTo>
                    <a:pt x="1907495" y="55680"/>
                  </a:moveTo>
                  <a:cubicBezTo>
                    <a:pt x="1925970" y="55680"/>
                    <a:pt x="1939826" y="60320"/>
                    <a:pt x="1953681" y="74240"/>
                  </a:cubicBezTo>
                  <a:cubicBezTo>
                    <a:pt x="1967537" y="88159"/>
                    <a:pt x="1972156" y="106719"/>
                    <a:pt x="1972156" y="129919"/>
                  </a:cubicBezTo>
                  <a:cubicBezTo>
                    <a:pt x="1972156" y="134559"/>
                    <a:pt x="1972156" y="134559"/>
                    <a:pt x="1972156" y="139199"/>
                  </a:cubicBezTo>
                  <a:cubicBezTo>
                    <a:pt x="1861309" y="139199"/>
                    <a:pt x="1861309" y="139199"/>
                    <a:pt x="1861309" y="139199"/>
                  </a:cubicBezTo>
                  <a:cubicBezTo>
                    <a:pt x="1865927" y="153119"/>
                    <a:pt x="1870546" y="167039"/>
                    <a:pt x="1875165" y="176319"/>
                  </a:cubicBezTo>
                  <a:cubicBezTo>
                    <a:pt x="1884402" y="185599"/>
                    <a:pt x="1893639" y="185599"/>
                    <a:pt x="1907495" y="185599"/>
                  </a:cubicBezTo>
                  <a:cubicBezTo>
                    <a:pt x="1916732" y="185599"/>
                    <a:pt x="1925970" y="185599"/>
                    <a:pt x="1930588" y="180959"/>
                  </a:cubicBezTo>
                  <a:cubicBezTo>
                    <a:pt x="1935207" y="176319"/>
                    <a:pt x="1944444" y="167039"/>
                    <a:pt x="1944444" y="157759"/>
                  </a:cubicBezTo>
                  <a:cubicBezTo>
                    <a:pt x="1972156" y="162399"/>
                    <a:pt x="1972156" y="162399"/>
                    <a:pt x="1972156" y="162399"/>
                  </a:cubicBezTo>
                  <a:cubicBezTo>
                    <a:pt x="1967537" y="176319"/>
                    <a:pt x="1958300" y="185599"/>
                    <a:pt x="1949063" y="194879"/>
                  </a:cubicBezTo>
                  <a:cubicBezTo>
                    <a:pt x="1939826" y="204159"/>
                    <a:pt x="1925970" y="208799"/>
                    <a:pt x="1907495" y="208799"/>
                  </a:cubicBezTo>
                  <a:cubicBezTo>
                    <a:pt x="1884402" y="208799"/>
                    <a:pt x="1870546" y="199519"/>
                    <a:pt x="1856690" y="190239"/>
                  </a:cubicBezTo>
                  <a:cubicBezTo>
                    <a:pt x="1842834" y="176319"/>
                    <a:pt x="1838216" y="157759"/>
                    <a:pt x="1838216" y="134559"/>
                  </a:cubicBezTo>
                  <a:cubicBezTo>
                    <a:pt x="1838216" y="106719"/>
                    <a:pt x="1842834" y="88159"/>
                    <a:pt x="1856690" y="74240"/>
                  </a:cubicBezTo>
                  <a:cubicBezTo>
                    <a:pt x="1870546" y="60320"/>
                    <a:pt x="1884402" y="55680"/>
                    <a:pt x="1907495" y="55680"/>
                  </a:cubicBezTo>
                  <a:close/>
                  <a:moveTo>
                    <a:pt x="1690419" y="55680"/>
                  </a:moveTo>
                  <a:cubicBezTo>
                    <a:pt x="1713513" y="55680"/>
                    <a:pt x="1713513" y="55680"/>
                    <a:pt x="1713513" y="55680"/>
                  </a:cubicBezTo>
                  <a:cubicBezTo>
                    <a:pt x="1745843" y="143839"/>
                    <a:pt x="1745843" y="143839"/>
                    <a:pt x="1745843" y="143839"/>
                  </a:cubicBezTo>
                  <a:cubicBezTo>
                    <a:pt x="1750462" y="157759"/>
                    <a:pt x="1755080" y="167039"/>
                    <a:pt x="1755080" y="176319"/>
                  </a:cubicBezTo>
                  <a:cubicBezTo>
                    <a:pt x="1759699" y="167039"/>
                    <a:pt x="1759699" y="157759"/>
                    <a:pt x="1764318" y="148479"/>
                  </a:cubicBezTo>
                  <a:cubicBezTo>
                    <a:pt x="1796648" y="55680"/>
                    <a:pt x="1796648" y="55680"/>
                    <a:pt x="1796648" y="55680"/>
                  </a:cubicBezTo>
                  <a:cubicBezTo>
                    <a:pt x="1824360" y="55680"/>
                    <a:pt x="1824360" y="55680"/>
                    <a:pt x="1824360" y="55680"/>
                  </a:cubicBezTo>
                  <a:cubicBezTo>
                    <a:pt x="1768936" y="204159"/>
                    <a:pt x="1768936" y="204159"/>
                    <a:pt x="1768936" y="204159"/>
                  </a:cubicBezTo>
                  <a:cubicBezTo>
                    <a:pt x="1745843" y="204159"/>
                    <a:pt x="1745843" y="204159"/>
                    <a:pt x="1745843" y="204159"/>
                  </a:cubicBezTo>
                  <a:cubicBezTo>
                    <a:pt x="1690419" y="55680"/>
                    <a:pt x="1690419" y="55680"/>
                    <a:pt x="1690419" y="55680"/>
                  </a:cubicBezTo>
                  <a:close/>
                  <a:moveTo>
                    <a:pt x="1639614" y="55680"/>
                  </a:moveTo>
                  <a:cubicBezTo>
                    <a:pt x="1667326" y="55680"/>
                    <a:pt x="1667326" y="55680"/>
                    <a:pt x="1667326" y="55680"/>
                  </a:cubicBezTo>
                  <a:cubicBezTo>
                    <a:pt x="1667326" y="204159"/>
                    <a:pt x="1667326" y="204159"/>
                    <a:pt x="1667326" y="204159"/>
                  </a:cubicBezTo>
                  <a:cubicBezTo>
                    <a:pt x="1639614" y="204159"/>
                    <a:pt x="1639614" y="204159"/>
                    <a:pt x="1639614" y="204159"/>
                  </a:cubicBezTo>
                  <a:cubicBezTo>
                    <a:pt x="1639614" y="55680"/>
                    <a:pt x="1639614" y="55680"/>
                    <a:pt x="1639614" y="55680"/>
                  </a:cubicBezTo>
                  <a:close/>
                  <a:moveTo>
                    <a:pt x="1482581" y="55680"/>
                  </a:moveTo>
                  <a:cubicBezTo>
                    <a:pt x="1505674" y="55680"/>
                    <a:pt x="1505674" y="55680"/>
                    <a:pt x="1505674" y="55680"/>
                  </a:cubicBezTo>
                  <a:cubicBezTo>
                    <a:pt x="1505674" y="78880"/>
                    <a:pt x="1505674" y="78880"/>
                    <a:pt x="1505674" y="78880"/>
                  </a:cubicBezTo>
                  <a:cubicBezTo>
                    <a:pt x="1519530" y="60320"/>
                    <a:pt x="1533386" y="55680"/>
                    <a:pt x="1551860" y="55680"/>
                  </a:cubicBezTo>
                  <a:cubicBezTo>
                    <a:pt x="1561098" y="55680"/>
                    <a:pt x="1570335" y="55680"/>
                    <a:pt x="1579572" y="60320"/>
                  </a:cubicBezTo>
                  <a:cubicBezTo>
                    <a:pt x="1584191" y="60320"/>
                    <a:pt x="1588810" y="64960"/>
                    <a:pt x="1593428" y="69600"/>
                  </a:cubicBezTo>
                  <a:cubicBezTo>
                    <a:pt x="1598047" y="78880"/>
                    <a:pt x="1602665" y="83519"/>
                    <a:pt x="1602665" y="88159"/>
                  </a:cubicBezTo>
                  <a:cubicBezTo>
                    <a:pt x="1602665" y="92799"/>
                    <a:pt x="1602665" y="102079"/>
                    <a:pt x="1602665" y="115999"/>
                  </a:cubicBezTo>
                  <a:cubicBezTo>
                    <a:pt x="1602665" y="204159"/>
                    <a:pt x="1602665" y="204159"/>
                    <a:pt x="1602665" y="204159"/>
                  </a:cubicBezTo>
                  <a:cubicBezTo>
                    <a:pt x="1579572" y="204159"/>
                    <a:pt x="1579572" y="204159"/>
                    <a:pt x="1579572" y="204159"/>
                  </a:cubicBezTo>
                  <a:cubicBezTo>
                    <a:pt x="1579572" y="115999"/>
                    <a:pt x="1579572" y="115999"/>
                    <a:pt x="1579572" y="115999"/>
                  </a:cubicBezTo>
                  <a:cubicBezTo>
                    <a:pt x="1579572" y="106719"/>
                    <a:pt x="1579572" y="97439"/>
                    <a:pt x="1574954" y="92799"/>
                  </a:cubicBezTo>
                  <a:cubicBezTo>
                    <a:pt x="1574954" y="88159"/>
                    <a:pt x="1570335" y="83519"/>
                    <a:pt x="1565716" y="78880"/>
                  </a:cubicBezTo>
                  <a:cubicBezTo>
                    <a:pt x="1561098" y="78880"/>
                    <a:pt x="1556479" y="74240"/>
                    <a:pt x="1547242" y="74240"/>
                  </a:cubicBezTo>
                  <a:cubicBezTo>
                    <a:pt x="1538005" y="74240"/>
                    <a:pt x="1528767" y="78880"/>
                    <a:pt x="1519530" y="88159"/>
                  </a:cubicBezTo>
                  <a:cubicBezTo>
                    <a:pt x="1514911" y="92799"/>
                    <a:pt x="1510293" y="106719"/>
                    <a:pt x="1510293" y="125279"/>
                  </a:cubicBezTo>
                  <a:cubicBezTo>
                    <a:pt x="1510293" y="204159"/>
                    <a:pt x="1510293" y="204159"/>
                    <a:pt x="1510293" y="204159"/>
                  </a:cubicBezTo>
                  <a:cubicBezTo>
                    <a:pt x="1482581" y="204159"/>
                    <a:pt x="1482581" y="204159"/>
                    <a:pt x="1482581" y="204159"/>
                  </a:cubicBezTo>
                  <a:cubicBezTo>
                    <a:pt x="1482581" y="55680"/>
                    <a:pt x="1482581" y="55680"/>
                    <a:pt x="1482581" y="55680"/>
                  </a:cubicBezTo>
                  <a:close/>
                  <a:moveTo>
                    <a:pt x="1140802" y="55680"/>
                  </a:moveTo>
                  <a:cubicBezTo>
                    <a:pt x="1163895" y="55680"/>
                    <a:pt x="1163895" y="55680"/>
                    <a:pt x="1163895" y="55680"/>
                  </a:cubicBezTo>
                  <a:cubicBezTo>
                    <a:pt x="1163895" y="204159"/>
                    <a:pt x="1163895" y="204159"/>
                    <a:pt x="1163895" y="204159"/>
                  </a:cubicBezTo>
                  <a:cubicBezTo>
                    <a:pt x="1140802" y="204159"/>
                    <a:pt x="1140802" y="204159"/>
                    <a:pt x="1140802" y="204159"/>
                  </a:cubicBezTo>
                  <a:cubicBezTo>
                    <a:pt x="1140802" y="55680"/>
                    <a:pt x="1140802" y="55680"/>
                    <a:pt x="1140802" y="55680"/>
                  </a:cubicBezTo>
                  <a:close/>
                  <a:moveTo>
                    <a:pt x="1043811" y="55680"/>
                  </a:moveTo>
                  <a:cubicBezTo>
                    <a:pt x="1057667" y="55680"/>
                    <a:pt x="1066904" y="55680"/>
                    <a:pt x="1076141" y="60320"/>
                  </a:cubicBezTo>
                  <a:cubicBezTo>
                    <a:pt x="1080760" y="60320"/>
                    <a:pt x="1085379" y="64960"/>
                    <a:pt x="1089997" y="69600"/>
                  </a:cubicBezTo>
                  <a:cubicBezTo>
                    <a:pt x="1094616" y="74240"/>
                    <a:pt x="1099234" y="78880"/>
                    <a:pt x="1099234" y="88159"/>
                  </a:cubicBezTo>
                  <a:cubicBezTo>
                    <a:pt x="1099234" y="92799"/>
                    <a:pt x="1099234" y="97439"/>
                    <a:pt x="1099234" y="111359"/>
                  </a:cubicBezTo>
                  <a:cubicBezTo>
                    <a:pt x="1099234" y="143839"/>
                    <a:pt x="1099234" y="143839"/>
                    <a:pt x="1099234" y="143839"/>
                  </a:cubicBezTo>
                  <a:cubicBezTo>
                    <a:pt x="1099234" y="167039"/>
                    <a:pt x="1099234" y="180959"/>
                    <a:pt x="1103853" y="185599"/>
                  </a:cubicBezTo>
                  <a:cubicBezTo>
                    <a:pt x="1103853" y="194879"/>
                    <a:pt x="1103853" y="199519"/>
                    <a:pt x="1108472" y="204159"/>
                  </a:cubicBezTo>
                  <a:cubicBezTo>
                    <a:pt x="1080760" y="204159"/>
                    <a:pt x="1080760" y="204159"/>
                    <a:pt x="1080760" y="204159"/>
                  </a:cubicBezTo>
                  <a:cubicBezTo>
                    <a:pt x="1080760" y="199519"/>
                    <a:pt x="1076141" y="194879"/>
                    <a:pt x="1076141" y="185599"/>
                  </a:cubicBezTo>
                  <a:cubicBezTo>
                    <a:pt x="1066904" y="194879"/>
                    <a:pt x="1057667" y="199519"/>
                    <a:pt x="1048429" y="204159"/>
                  </a:cubicBezTo>
                  <a:cubicBezTo>
                    <a:pt x="1043811" y="208799"/>
                    <a:pt x="1034574" y="208799"/>
                    <a:pt x="1025336" y="208799"/>
                  </a:cubicBezTo>
                  <a:cubicBezTo>
                    <a:pt x="1006862" y="208799"/>
                    <a:pt x="993006" y="204159"/>
                    <a:pt x="983769" y="194879"/>
                  </a:cubicBezTo>
                  <a:cubicBezTo>
                    <a:pt x="979150" y="190239"/>
                    <a:pt x="974531" y="176319"/>
                    <a:pt x="974531" y="167039"/>
                  </a:cubicBezTo>
                  <a:cubicBezTo>
                    <a:pt x="974531" y="157759"/>
                    <a:pt x="974531" y="153119"/>
                    <a:pt x="979150" y="148479"/>
                  </a:cubicBezTo>
                  <a:cubicBezTo>
                    <a:pt x="979150" y="139199"/>
                    <a:pt x="983769" y="134559"/>
                    <a:pt x="993006" y="129919"/>
                  </a:cubicBezTo>
                  <a:cubicBezTo>
                    <a:pt x="997624" y="129919"/>
                    <a:pt x="1002243" y="125279"/>
                    <a:pt x="1006862" y="125279"/>
                  </a:cubicBezTo>
                  <a:cubicBezTo>
                    <a:pt x="1011480" y="120639"/>
                    <a:pt x="1020718" y="120639"/>
                    <a:pt x="1029955" y="120639"/>
                  </a:cubicBezTo>
                  <a:cubicBezTo>
                    <a:pt x="1053048" y="115999"/>
                    <a:pt x="1066904" y="115999"/>
                    <a:pt x="1076141" y="111359"/>
                  </a:cubicBezTo>
                  <a:cubicBezTo>
                    <a:pt x="1076141" y="106719"/>
                    <a:pt x="1076141" y="106719"/>
                    <a:pt x="1076141" y="106719"/>
                  </a:cubicBezTo>
                  <a:cubicBezTo>
                    <a:pt x="1076141" y="92799"/>
                    <a:pt x="1071523" y="88159"/>
                    <a:pt x="1066904" y="83519"/>
                  </a:cubicBezTo>
                  <a:cubicBezTo>
                    <a:pt x="1062285" y="78880"/>
                    <a:pt x="1053048" y="74240"/>
                    <a:pt x="1039192" y="74240"/>
                  </a:cubicBezTo>
                  <a:cubicBezTo>
                    <a:pt x="1029955" y="74240"/>
                    <a:pt x="1020718" y="78880"/>
                    <a:pt x="1016099" y="83519"/>
                  </a:cubicBezTo>
                  <a:cubicBezTo>
                    <a:pt x="1006862" y="83519"/>
                    <a:pt x="1002243" y="92799"/>
                    <a:pt x="1002243" y="102079"/>
                  </a:cubicBezTo>
                  <a:cubicBezTo>
                    <a:pt x="979150" y="102079"/>
                    <a:pt x="979150" y="102079"/>
                    <a:pt x="979150" y="102079"/>
                  </a:cubicBezTo>
                  <a:cubicBezTo>
                    <a:pt x="979150" y="88159"/>
                    <a:pt x="983769" y="78880"/>
                    <a:pt x="988387" y="74240"/>
                  </a:cubicBezTo>
                  <a:cubicBezTo>
                    <a:pt x="993006" y="69600"/>
                    <a:pt x="1002243" y="64960"/>
                    <a:pt x="1011480" y="60320"/>
                  </a:cubicBezTo>
                  <a:cubicBezTo>
                    <a:pt x="1020718" y="55680"/>
                    <a:pt x="1029955" y="55680"/>
                    <a:pt x="1043811" y="55680"/>
                  </a:cubicBezTo>
                  <a:close/>
                  <a:moveTo>
                    <a:pt x="720507" y="55680"/>
                  </a:moveTo>
                  <a:cubicBezTo>
                    <a:pt x="738981" y="55680"/>
                    <a:pt x="752837" y="60320"/>
                    <a:pt x="762074" y="74240"/>
                  </a:cubicBezTo>
                  <a:cubicBezTo>
                    <a:pt x="762074" y="55680"/>
                    <a:pt x="762074" y="55680"/>
                    <a:pt x="762074" y="55680"/>
                  </a:cubicBezTo>
                  <a:cubicBezTo>
                    <a:pt x="785167" y="55680"/>
                    <a:pt x="785167" y="55680"/>
                    <a:pt x="785167" y="55680"/>
                  </a:cubicBezTo>
                  <a:cubicBezTo>
                    <a:pt x="785167" y="185599"/>
                    <a:pt x="785167" y="185599"/>
                    <a:pt x="785167" y="185599"/>
                  </a:cubicBezTo>
                  <a:cubicBezTo>
                    <a:pt x="785167" y="208799"/>
                    <a:pt x="785167" y="222719"/>
                    <a:pt x="780549" y="231998"/>
                  </a:cubicBezTo>
                  <a:cubicBezTo>
                    <a:pt x="775930" y="241278"/>
                    <a:pt x="766693" y="250558"/>
                    <a:pt x="757456" y="255198"/>
                  </a:cubicBezTo>
                  <a:cubicBezTo>
                    <a:pt x="748218" y="259838"/>
                    <a:pt x="734362" y="264478"/>
                    <a:pt x="720507" y="264478"/>
                  </a:cubicBezTo>
                  <a:cubicBezTo>
                    <a:pt x="702032" y="264478"/>
                    <a:pt x="688176" y="259838"/>
                    <a:pt x="678939" y="255198"/>
                  </a:cubicBezTo>
                  <a:cubicBezTo>
                    <a:pt x="665083" y="245918"/>
                    <a:pt x="660464" y="231998"/>
                    <a:pt x="660464" y="218079"/>
                  </a:cubicBezTo>
                  <a:cubicBezTo>
                    <a:pt x="688176" y="222719"/>
                    <a:pt x="688176" y="222719"/>
                    <a:pt x="688176" y="222719"/>
                  </a:cubicBezTo>
                  <a:cubicBezTo>
                    <a:pt x="688176" y="227359"/>
                    <a:pt x="688176" y="231998"/>
                    <a:pt x="692795" y="236638"/>
                  </a:cubicBezTo>
                  <a:cubicBezTo>
                    <a:pt x="702032" y="241278"/>
                    <a:pt x="711269" y="245918"/>
                    <a:pt x="720507" y="245918"/>
                  </a:cubicBezTo>
                  <a:cubicBezTo>
                    <a:pt x="729744" y="245918"/>
                    <a:pt x="738981" y="241278"/>
                    <a:pt x="748218" y="236638"/>
                  </a:cubicBezTo>
                  <a:cubicBezTo>
                    <a:pt x="752837" y="231998"/>
                    <a:pt x="757456" y="227359"/>
                    <a:pt x="757456" y="218079"/>
                  </a:cubicBezTo>
                  <a:cubicBezTo>
                    <a:pt x="762074" y="213439"/>
                    <a:pt x="762074" y="204159"/>
                    <a:pt x="762074" y="185599"/>
                  </a:cubicBezTo>
                  <a:cubicBezTo>
                    <a:pt x="752837" y="199519"/>
                    <a:pt x="738981" y="204159"/>
                    <a:pt x="720507" y="204159"/>
                  </a:cubicBezTo>
                  <a:cubicBezTo>
                    <a:pt x="702032" y="204159"/>
                    <a:pt x="683557" y="199519"/>
                    <a:pt x="674320" y="180959"/>
                  </a:cubicBezTo>
                  <a:cubicBezTo>
                    <a:pt x="665083" y="167039"/>
                    <a:pt x="655846" y="153119"/>
                    <a:pt x="655846" y="129919"/>
                  </a:cubicBezTo>
                  <a:cubicBezTo>
                    <a:pt x="655846" y="115999"/>
                    <a:pt x="660464" y="102079"/>
                    <a:pt x="665083" y="92799"/>
                  </a:cubicBezTo>
                  <a:cubicBezTo>
                    <a:pt x="669702" y="78880"/>
                    <a:pt x="678939" y="69600"/>
                    <a:pt x="688176" y="64960"/>
                  </a:cubicBezTo>
                  <a:cubicBezTo>
                    <a:pt x="697413" y="55680"/>
                    <a:pt x="706651" y="55680"/>
                    <a:pt x="720507" y="55680"/>
                  </a:cubicBezTo>
                  <a:close/>
                  <a:moveTo>
                    <a:pt x="508049" y="55680"/>
                  </a:moveTo>
                  <a:cubicBezTo>
                    <a:pt x="531143" y="55680"/>
                    <a:pt x="531143" y="55680"/>
                    <a:pt x="531143" y="55680"/>
                  </a:cubicBezTo>
                  <a:cubicBezTo>
                    <a:pt x="531143" y="78880"/>
                    <a:pt x="531143" y="78880"/>
                    <a:pt x="531143" y="78880"/>
                  </a:cubicBezTo>
                  <a:cubicBezTo>
                    <a:pt x="544998" y="60320"/>
                    <a:pt x="558854" y="55680"/>
                    <a:pt x="577329" y="55680"/>
                  </a:cubicBezTo>
                  <a:cubicBezTo>
                    <a:pt x="586566" y="55680"/>
                    <a:pt x="595803" y="55680"/>
                    <a:pt x="605041" y="60320"/>
                  </a:cubicBezTo>
                  <a:cubicBezTo>
                    <a:pt x="609659" y="60320"/>
                    <a:pt x="614278" y="64960"/>
                    <a:pt x="618897" y="69600"/>
                  </a:cubicBezTo>
                  <a:cubicBezTo>
                    <a:pt x="623515" y="78880"/>
                    <a:pt x="628134" y="83519"/>
                    <a:pt x="628134" y="88159"/>
                  </a:cubicBezTo>
                  <a:cubicBezTo>
                    <a:pt x="628134" y="92799"/>
                    <a:pt x="628134" y="102079"/>
                    <a:pt x="628134" y="115999"/>
                  </a:cubicBezTo>
                  <a:cubicBezTo>
                    <a:pt x="628134" y="204159"/>
                    <a:pt x="628134" y="204159"/>
                    <a:pt x="628134" y="204159"/>
                  </a:cubicBezTo>
                  <a:cubicBezTo>
                    <a:pt x="605041" y="204159"/>
                    <a:pt x="605041" y="204159"/>
                    <a:pt x="605041" y="204159"/>
                  </a:cubicBezTo>
                  <a:cubicBezTo>
                    <a:pt x="605041" y="115999"/>
                    <a:pt x="605041" y="115999"/>
                    <a:pt x="605041" y="115999"/>
                  </a:cubicBezTo>
                  <a:cubicBezTo>
                    <a:pt x="605041" y="106719"/>
                    <a:pt x="605041" y="97439"/>
                    <a:pt x="600422" y="92799"/>
                  </a:cubicBezTo>
                  <a:cubicBezTo>
                    <a:pt x="600422" y="88159"/>
                    <a:pt x="595803" y="83519"/>
                    <a:pt x="591185" y="78880"/>
                  </a:cubicBezTo>
                  <a:cubicBezTo>
                    <a:pt x="586566" y="78880"/>
                    <a:pt x="581948" y="74240"/>
                    <a:pt x="572710" y="74240"/>
                  </a:cubicBezTo>
                  <a:cubicBezTo>
                    <a:pt x="563473" y="74240"/>
                    <a:pt x="554236" y="78880"/>
                    <a:pt x="544998" y="88159"/>
                  </a:cubicBezTo>
                  <a:cubicBezTo>
                    <a:pt x="540380" y="92799"/>
                    <a:pt x="535761" y="106719"/>
                    <a:pt x="535761" y="125279"/>
                  </a:cubicBezTo>
                  <a:cubicBezTo>
                    <a:pt x="535761" y="204159"/>
                    <a:pt x="535761" y="204159"/>
                    <a:pt x="535761" y="204159"/>
                  </a:cubicBezTo>
                  <a:cubicBezTo>
                    <a:pt x="508049" y="204159"/>
                    <a:pt x="508049" y="204159"/>
                    <a:pt x="508049" y="204159"/>
                  </a:cubicBezTo>
                  <a:cubicBezTo>
                    <a:pt x="508049" y="55680"/>
                    <a:pt x="508049" y="55680"/>
                    <a:pt x="508049" y="55680"/>
                  </a:cubicBezTo>
                  <a:close/>
                  <a:moveTo>
                    <a:pt x="415677" y="55680"/>
                  </a:moveTo>
                  <a:cubicBezTo>
                    <a:pt x="424914" y="55680"/>
                    <a:pt x="438770" y="55680"/>
                    <a:pt x="443389" y="60320"/>
                  </a:cubicBezTo>
                  <a:cubicBezTo>
                    <a:pt x="452626" y="60320"/>
                    <a:pt x="457244" y="64960"/>
                    <a:pt x="461863" y="69600"/>
                  </a:cubicBezTo>
                  <a:cubicBezTo>
                    <a:pt x="466482" y="74240"/>
                    <a:pt x="466482" y="78880"/>
                    <a:pt x="471100" y="88159"/>
                  </a:cubicBezTo>
                  <a:cubicBezTo>
                    <a:pt x="471100" y="92799"/>
                    <a:pt x="471100" y="97439"/>
                    <a:pt x="471100" y="111359"/>
                  </a:cubicBezTo>
                  <a:cubicBezTo>
                    <a:pt x="471100" y="143839"/>
                    <a:pt x="471100" y="143839"/>
                    <a:pt x="471100" y="143839"/>
                  </a:cubicBezTo>
                  <a:cubicBezTo>
                    <a:pt x="471100" y="167039"/>
                    <a:pt x="471100" y="180959"/>
                    <a:pt x="471100" y="185599"/>
                  </a:cubicBezTo>
                  <a:cubicBezTo>
                    <a:pt x="475719" y="194879"/>
                    <a:pt x="475719" y="199519"/>
                    <a:pt x="480338" y="204159"/>
                  </a:cubicBezTo>
                  <a:cubicBezTo>
                    <a:pt x="452626" y="204159"/>
                    <a:pt x="452626" y="204159"/>
                    <a:pt x="452626" y="204159"/>
                  </a:cubicBezTo>
                  <a:cubicBezTo>
                    <a:pt x="452626" y="199519"/>
                    <a:pt x="448007" y="194879"/>
                    <a:pt x="448007" y="185599"/>
                  </a:cubicBezTo>
                  <a:cubicBezTo>
                    <a:pt x="438770" y="194879"/>
                    <a:pt x="429533" y="199519"/>
                    <a:pt x="420295" y="204159"/>
                  </a:cubicBezTo>
                  <a:cubicBezTo>
                    <a:pt x="411058" y="208799"/>
                    <a:pt x="401821" y="208799"/>
                    <a:pt x="392584" y="208799"/>
                  </a:cubicBezTo>
                  <a:cubicBezTo>
                    <a:pt x="378728" y="208799"/>
                    <a:pt x="364872" y="204159"/>
                    <a:pt x="355634" y="194879"/>
                  </a:cubicBezTo>
                  <a:cubicBezTo>
                    <a:pt x="346397" y="190239"/>
                    <a:pt x="341779" y="176319"/>
                    <a:pt x="341779" y="167039"/>
                  </a:cubicBezTo>
                  <a:cubicBezTo>
                    <a:pt x="341779" y="157759"/>
                    <a:pt x="346397" y="153119"/>
                    <a:pt x="351016" y="148479"/>
                  </a:cubicBezTo>
                  <a:cubicBezTo>
                    <a:pt x="351016" y="139199"/>
                    <a:pt x="355634" y="134559"/>
                    <a:pt x="360253" y="129919"/>
                  </a:cubicBezTo>
                  <a:cubicBezTo>
                    <a:pt x="364872" y="129919"/>
                    <a:pt x="374109" y="125279"/>
                    <a:pt x="378728" y="125279"/>
                  </a:cubicBezTo>
                  <a:cubicBezTo>
                    <a:pt x="383346" y="120639"/>
                    <a:pt x="392584" y="120639"/>
                    <a:pt x="401821" y="120639"/>
                  </a:cubicBezTo>
                  <a:cubicBezTo>
                    <a:pt x="420295" y="115999"/>
                    <a:pt x="438770" y="115999"/>
                    <a:pt x="448007" y="111359"/>
                  </a:cubicBezTo>
                  <a:cubicBezTo>
                    <a:pt x="448007" y="106719"/>
                    <a:pt x="448007" y="106719"/>
                    <a:pt x="448007" y="106719"/>
                  </a:cubicBezTo>
                  <a:cubicBezTo>
                    <a:pt x="448007" y="92799"/>
                    <a:pt x="443389" y="88159"/>
                    <a:pt x="438770" y="83519"/>
                  </a:cubicBezTo>
                  <a:cubicBezTo>
                    <a:pt x="434151" y="78880"/>
                    <a:pt x="424914" y="74240"/>
                    <a:pt x="411058" y="74240"/>
                  </a:cubicBezTo>
                  <a:cubicBezTo>
                    <a:pt x="397202" y="74240"/>
                    <a:pt x="392584" y="78880"/>
                    <a:pt x="383346" y="83519"/>
                  </a:cubicBezTo>
                  <a:cubicBezTo>
                    <a:pt x="378728" y="83519"/>
                    <a:pt x="374109" y="92799"/>
                    <a:pt x="374109" y="102079"/>
                  </a:cubicBezTo>
                  <a:cubicBezTo>
                    <a:pt x="346397" y="102079"/>
                    <a:pt x="346397" y="102079"/>
                    <a:pt x="346397" y="102079"/>
                  </a:cubicBezTo>
                  <a:cubicBezTo>
                    <a:pt x="351016" y="88159"/>
                    <a:pt x="355634" y="78880"/>
                    <a:pt x="360253" y="74240"/>
                  </a:cubicBezTo>
                  <a:cubicBezTo>
                    <a:pt x="364872" y="69600"/>
                    <a:pt x="369490" y="64960"/>
                    <a:pt x="383346" y="60320"/>
                  </a:cubicBezTo>
                  <a:cubicBezTo>
                    <a:pt x="392584" y="55680"/>
                    <a:pt x="401821" y="55680"/>
                    <a:pt x="415677" y="55680"/>
                  </a:cubicBezTo>
                  <a:close/>
                  <a:moveTo>
                    <a:pt x="2332409" y="4640"/>
                  </a:moveTo>
                  <a:cubicBezTo>
                    <a:pt x="2332409" y="55680"/>
                    <a:pt x="2332409" y="55680"/>
                    <a:pt x="2332409" y="55680"/>
                  </a:cubicBezTo>
                  <a:cubicBezTo>
                    <a:pt x="2355503" y="55680"/>
                    <a:pt x="2355503" y="55680"/>
                    <a:pt x="2355503" y="55680"/>
                  </a:cubicBezTo>
                  <a:cubicBezTo>
                    <a:pt x="2355503" y="78880"/>
                    <a:pt x="2355503" y="78880"/>
                    <a:pt x="2355503" y="78880"/>
                  </a:cubicBezTo>
                  <a:cubicBezTo>
                    <a:pt x="2332409" y="78880"/>
                    <a:pt x="2332409" y="78880"/>
                    <a:pt x="2332409" y="78880"/>
                  </a:cubicBezTo>
                  <a:cubicBezTo>
                    <a:pt x="2332409" y="162399"/>
                    <a:pt x="2332409" y="162399"/>
                    <a:pt x="2332409" y="162399"/>
                  </a:cubicBezTo>
                  <a:cubicBezTo>
                    <a:pt x="2332409" y="171679"/>
                    <a:pt x="2332409" y="176319"/>
                    <a:pt x="2332409" y="176319"/>
                  </a:cubicBezTo>
                  <a:cubicBezTo>
                    <a:pt x="2332409" y="180959"/>
                    <a:pt x="2332409" y="180959"/>
                    <a:pt x="2337028" y="180959"/>
                  </a:cubicBezTo>
                  <a:cubicBezTo>
                    <a:pt x="2337028" y="180959"/>
                    <a:pt x="2341647" y="185599"/>
                    <a:pt x="2346265" y="185599"/>
                  </a:cubicBezTo>
                  <a:cubicBezTo>
                    <a:pt x="2346265" y="185599"/>
                    <a:pt x="2350884" y="185599"/>
                    <a:pt x="2355503" y="180959"/>
                  </a:cubicBezTo>
                  <a:cubicBezTo>
                    <a:pt x="2360121" y="204159"/>
                    <a:pt x="2360121" y="204159"/>
                    <a:pt x="2360121" y="204159"/>
                  </a:cubicBezTo>
                  <a:cubicBezTo>
                    <a:pt x="2350884" y="204159"/>
                    <a:pt x="2346265" y="208799"/>
                    <a:pt x="2341647" y="208799"/>
                  </a:cubicBezTo>
                  <a:cubicBezTo>
                    <a:pt x="2332409" y="208799"/>
                    <a:pt x="2323172" y="204159"/>
                    <a:pt x="2318554" y="204159"/>
                  </a:cubicBezTo>
                  <a:cubicBezTo>
                    <a:pt x="2313935" y="199519"/>
                    <a:pt x="2309316" y="194879"/>
                    <a:pt x="2309316" y="190239"/>
                  </a:cubicBezTo>
                  <a:cubicBezTo>
                    <a:pt x="2304698" y="185599"/>
                    <a:pt x="2304698" y="176319"/>
                    <a:pt x="2304698" y="162399"/>
                  </a:cubicBezTo>
                  <a:cubicBezTo>
                    <a:pt x="2304698" y="78880"/>
                    <a:pt x="2304698" y="78880"/>
                    <a:pt x="2304698" y="78880"/>
                  </a:cubicBezTo>
                  <a:cubicBezTo>
                    <a:pt x="2286223" y="78880"/>
                    <a:pt x="2286223" y="78880"/>
                    <a:pt x="2286223" y="78880"/>
                  </a:cubicBezTo>
                  <a:cubicBezTo>
                    <a:pt x="2286223" y="55680"/>
                    <a:pt x="2286223" y="55680"/>
                    <a:pt x="2286223" y="55680"/>
                  </a:cubicBezTo>
                  <a:cubicBezTo>
                    <a:pt x="2304698" y="55680"/>
                    <a:pt x="2304698" y="55680"/>
                    <a:pt x="2304698" y="55680"/>
                  </a:cubicBezTo>
                  <a:cubicBezTo>
                    <a:pt x="2304698" y="23200"/>
                    <a:pt x="2304698" y="23200"/>
                    <a:pt x="2304698" y="23200"/>
                  </a:cubicBezTo>
                  <a:cubicBezTo>
                    <a:pt x="2332409" y="4640"/>
                    <a:pt x="2332409" y="4640"/>
                    <a:pt x="2332409" y="4640"/>
                  </a:cubicBezTo>
                  <a:close/>
                  <a:moveTo>
                    <a:pt x="5582531" y="0"/>
                  </a:moveTo>
                  <a:cubicBezTo>
                    <a:pt x="5610201" y="0"/>
                    <a:pt x="5610201" y="0"/>
                    <a:pt x="5610201" y="0"/>
                  </a:cubicBezTo>
                  <a:cubicBezTo>
                    <a:pt x="5610201" y="32498"/>
                    <a:pt x="5610201" y="32498"/>
                    <a:pt x="5610201" y="32498"/>
                  </a:cubicBezTo>
                  <a:cubicBezTo>
                    <a:pt x="5582531" y="32498"/>
                    <a:pt x="5582531" y="32498"/>
                    <a:pt x="5582531" y="32498"/>
                  </a:cubicBezTo>
                  <a:cubicBezTo>
                    <a:pt x="5582531" y="0"/>
                    <a:pt x="5582531" y="0"/>
                    <a:pt x="5582531" y="0"/>
                  </a:cubicBezTo>
                  <a:close/>
                  <a:moveTo>
                    <a:pt x="4553972" y="0"/>
                  </a:moveTo>
                  <a:cubicBezTo>
                    <a:pt x="4697150" y="0"/>
                    <a:pt x="4697150" y="0"/>
                    <a:pt x="4697150" y="0"/>
                  </a:cubicBezTo>
                  <a:cubicBezTo>
                    <a:pt x="4697150" y="27840"/>
                    <a:pt x="4697150" y="27840"/>
                    <a:pt x="4697150" y="27840"/>
                  </a:cubicBezTo>
                  <a:cubicBezTo>
                    <a:pt x="4577065" y="27840"/>
                    <a:pt x="4577065" y="27840"/>
                    <a:pt x="4577065" y="27840"/>
                  </a:cubicBezTo>
                  <a:cubicBezTo>
                    <a:pt x="4577065" y="88159"/>
                    <a:pt x="4577065" y="88159"/>
                    <a:pt x="4577065" y="88159"/>
                  </a:cubicBezTo>
                  <a:cubicBezTo>
                    <a:pt x="4692531" y="88159"/>
                    <a:pt x="4692531" y="88159"/>
                    <a:pt x="4692531" y="88159"/>
                  </a:cubicBezTo>
                  <a:cubicBezTo>
                    <a:pt x="4692531" y="111359"/>
                    <a:pt x="4692531" y="111359"/>
                    <a:pt x="4692531" y="111359"/>
                  </a:cubicBezTo>
                  <a:cubicBezTo>
                    <a:pt x="4577065" y="111359"/>
                    <a:pt x="4577065" y="111359"/>
                    <a:pt x="4577065" y="111359"/>
                  </a:cubicBezTo>
                  <a:cubicBezTo>
                    <a:pt x="4577065" y="180959"/>
                    <a:pt x="4577065" y="180959"/>
                    <a:pt x="4577065" y="180959"/>
                  </a:cubicBezTo>
                  <a:cubicBezTo>
                    <a:pt x="4701768" y="180959"/>
                    <a:pt x="4701768" y="180959"/>
                    <a:pt x="4701768" y="180959"/>
                  </a:cubicBezTo>
                  <a:cubicBezTo>
                    <a:pt x="4701768" y="204159"/>
                    <a:pt x="4701768" y="204159"/>
                    <a:pt x="4701768" y="204159"/>
                  </a:cubicBezTo>
                  <a:cubicBezTo>
                    <a:pt x="4553972" y="204159"/>
                    <a:pt x="4553972" y="204159"/>
                    <a:pt x="4553972" y="204159"/>
                  </a:cubicBezTo>
                  <a:cubicBezTo>
                    <a:pt x="4553972" y="0"/>
                    <a:pt x="4553972" y="0"/>
                    <a:pt x="4553972" y="0"/>
                  </a:cubicBezTo>
                  <a:close/>
                  <a:moveTo>
                    <a:pt x="4406176" y="0"/>
                  </a:moveTo>
                  <a:cubicBezTo>
                    <a:pt x="4429269" y="0"/>
                    <a:pt x="4429269" y="0"/>
                    <a:pt x="4429269" y="0"/>
                  </a:cubicBezTo>
                  <a:cubicBezTo>
                    <a:pt x="4429269" y="204159"/>
                    <a:pt x="4429269" y="204159"/>
                    <a:pt x="4429269" y="204159"/>
                  </a:cubicBezTo>
                  <a:cubicBezTo>
                    <a:pt x="4406176" y="204159"/>
                    <a:pt x="4406176" y="204159"/>
                    <a:pt x="4406176" y="204159"/>
                  </a:cubicBezTo>
                  <a:cubicBezTo>
                    <a:pt x="4406176" y="185599"/>
                    <a:pt x="4406176" y="185599"/>
                    <a:pt x="4406176" y="185599"/>
                  </a:cubicBezTo>
                  <a:cubicBezTo>
                    <a:pt x="4396938" y="199519"/>
                    <a:pt x="4383082" y="208799"/>
                    <a:pt x="4369226" y="208799"/>
                  </a:cubicBezTo>
                  <a:cubicBezTo>
                    <a:pt x="4355370" y="208799"/>
                    <a:pt x="4346134" y="204159"/>
                    <a:pt x="4336896" y="199519"/>
                  </a:cubicBezTo>
                  <a:cubicBezTo>
                    <a:pt x="4323040" y="190239"/>
                    <a:pt x="4318422" y="180959"/>
                    <a:pt x="4313803" y="171679"/>
                  </a:cubicBezTo>
                  <a:cubicBezTo>
                    <a:pt x="4304566" y="157759"/>
                    <a:pt x="4304566" y="148479"/>
                    <a:pt x="4304566" y="129919"/>
                  </a:cubicBezTo>
                  <a:cubicBezTo>
                    <a:pt x="4304566" y="115999"/>
                    <a:pt x="4304566" y="102079"/>
                    <a:pt x="4309184" y="92799"/>
                  </a:cubicBezTo>
                  <a:cubicBezTo>
                    <a:pt x="4318422" y="78880"/>
                    <a:pt x="4323040" y="69600"/>
                    <a:pt x="4332278" y="64960"/>
                  </a:cubicBezTo>
                  <a:cubicBezTo>
                    <a:pt x="4341515" y="55680"/>
                    <a:pt x="4355370" y="55680"/>
                    <a:pt x="4364608" y="55680"/>
                  </a:cubicBezTo>
                  <a:cubicBezTo>
                    <a:pt x="4373846" y="55680"/>
                    <a:pt x="4383082" y="55680"/>
                    <a:pt x="4387701" y="60320"/>
                  </a:cubicBezTo>
                  <a:cubicBezTo>
                    <a:pt x="4396938" y="64960"/>
                    <a:pt x="4401557" y="69600"/>
                    <a:pt x="4406176" y="74240"/>
                  </a:cubicBezTo>
                  <a:cubicBezTo>
                    <a:pt x="4406176" y="0"/>
                    <a:pt x="4406176" y="0"/>
                    <a:pt x="4406176" y="0"/>
                  </a:cubicBezTo>
                  <a:close/>
                  <a:moveTo>
                    <a:pt x="3085247" y="0"/>
                  </a:moveTo>
                  <a:cubicBezTo>
                    <a:pt x="3112958" y="0"/>
                    <a:pt x="3112958" y="0"/>
                    <a:pt x="3112958" y="0"/>
                  </a:cubicBezTo>
                  <a:cubicBezTo>
                    <a:pt x="3112958" y="32480"/>
                    <a:pt x="3112958" y="32480"/>
                    <a:pt x="3112958" y="32480"/>
                  </a:cubicBezTo>
                  <a:cubicBezTo>
                    <a:pt x="3085247" y="32480"/>
                    <a:pt x="3085247" y="32480"/>
                    <a:pt x="3085247" y="32480"/>
                  </a:cubicBezTo>
                  <a:cubicBezTo>
                    <a:pt x="3085247" y="0"/>
                    <a:pt x="3085247" y="0"/>
                    <a:pt x="3085247" y="0"/>
                  </a:cubicBezTo>
                  <a:close/>
                  <a:moveTo>
                    <a:pt x="2918976" y="0"/>
                  </a:moveTo>
                  <a:cubicBezTo>
                    <a:pt x="3052916" y="0"/>
                    <a:pt x="3052916" y="0"/>
                    <a:pt x="3052916" y="0"/>
                  </a:cubicBezTo>
                  <a:cubicBezTo>
                    <a:pt x="3052916" y="27840"/>
                    <a:pt x="3052916" y="27840"/>
                    <a:pt x="3052916" y="27840"/>
                  </a:cubicBezTo>
                  <a:cubicBezTo>
                    <a:pt x="2946688" y="27840"/>
                    <a:pt x="2946688" y="27840"/>
                    <a:pt x="2946688" y="27840"/>
                  </a:cubicBezTo>
                  <a:cubicBezTo>
                    <a:pt x="2946688" y="88159"/>
                    <a:pt x="2946688" y="88159"/>
                    <a:pt x="2946688" y="88159"/>
                  </a:cubicBezTo>
                  <a:cubicBezTo>
                    <a:pt x="3039060" y="88159"/>
                    <a:pt x="3039060" y="88159"/>
                    <a:pt x="3039060" y="88159"/>
                  </a:cubicBezTo>
                  <a:cubicBezTo>
                    <a:pt x="3039060" y="111359"/>
                    <a:pt x="3039060" y="111359"/>
                    <a:pt x="3039060" y="111359"/>
                  </a:cubicBezTo>
                  <a:cubicBezTo>
                    <a:pt x="2946688" y="111359"/>
                    <a:pt x="2946688" y="111359"/>
                    <a:pt x="2946688" y="111359"/>
                  </a:cubicBezTo>
                  <a:cubicBezTo>
                    <a:pt x="2946688" y="204159"/>
                    <a:pt x="2946688" y="204159"/>
                    <a:pt x="2946688" y="204159"/>
                  </a:cubicBezTo>
                  <a:cubicBezTo>
                    <a:pt x="2918976" y="204159"/>
                    <a:pt x="2918976" y="204159"/>
                    <a:pt x="2918976" y="204159"/>
                  </a:cubicBezTo>
                  <a:cubicBezTo>
                    <a:pt x="2918976" y="0"/>
                    <a:pt x="2918976" y="0"/>
                    <a:pt x="2918976" y="0"/>
                  </a:cubicBezTo>
                  <a:close/>
                  <a:moveTo>
                    <a:pt x="2803510" y="0"/>
                  </a:moveTo>
                  <a:cubicBezTo>
                    <a:pt x="2808129" y="0"/>
                    <a:pt x="2817366" y="0"/>
                    <a:pt x="2826603" y="0"/>
                  </a:cubicBezTo>
                  <a:cubicBezTo>
                    <a:pt x="2821985" y="23200"/>
                    <a:pt x="2821985" y="23200"/>
                    <a:pt x="2821985" y="23200"/>
                  </a:cubicBezTo>
                  <a:cubicBezTo>
                    <a:pt x="2817366" y="23200"/>
                    <a:pt x="2812747" y="23200"/>
                    <a:pt x="2808129" y="23200"/>
                  </a:cubicBezTo>
                  <a:cubicBezTo>
                    <a:pt x="2798891" y="23200"/>
                    <a:pt x="2794273" y="23200"/>
                    <a:pt x="2794273" y="27840"/>
                  </a:cubicBezTo>
                  <a:cubicBezTo>
                    <a:pt x="2789654" y="27840"/>
                    <a:pt x="2789654" y="37120"/>
                    <a:pt x="2789654" y="46400"/>
                  </a:cubicBezTo>
                  <a:cubicBezTo>
                    <a:pt x="2789654" y="55680"/>
                    <a:pt x="2789654" y="55680"/>
                    <a:pt x="2789654" y="55680"/>
                  </a:cubicBezTo>
                  <a:cubicBezTo>
                    <a:pt x="2817366" y="55680"/>
                    <a:pt x="2817366" y="55680"/>
                    <a:pt x="2817366" y="55680"/>
                  </a:cubicBezTo>
                  <a:cubicBezTo>
                    <a:pt x="2817366" y="78880"/>
                    <a:pt x="2817366" y="78880"/>
                    <a:pt x="2817366" y="78880"/>
                  </a:cubicBezTo>
                  <a:cubicBezTo>
                    <a:pt x="2789654" y="78880"/>
                    <a:pt x="2789654" y="78880"/>
                    <a:pt x="2789654" y="78880"/>
                  </a:cubicBezTo>
                  <a:cubicBezTo>
                    <a:pt x="2789654" y="204159"/>
                    <a:pt x="2789654" y="204159"/>
                    <a:pt x="2789654" y="204159"/>
                  </a:cubicBezTo>
                  <a:cubicBezTo>
                    <a:pt x="2761942" y="204159"/>
                    <a:pt x="2761942" y="204159"/>
                    <a:pt x="2761942" y="204159"/>
                  </a:cubicBezTo>
                  <a:cubicBezTo>
                    <a:pt x="2761942" y="78880"/>
                    <a:pt x="2761942" y="78880"/>
                    <a:pt x="2761942" y="78880"/>
                  </a:cubicBezTo>
                  <a:cubicBezTo>
                    <a:pt x="2738849" y="78880"/>
                    <a:pt x="2738849" y="78880"/>
                    <a:pt x="2738849" y="78880"/>
                  </a:cubicBezTo>
                  <a:cubicBezTo>
                    <a:pt x="2738849" y="55680"/>
                    <a:pt x="2738849" y="55680"/>
                    <a:pt x="2738849" y="55680"/>
                  </a:cubicBezTo>
                  <a:cubicBezTo>
                    <a:pt x="2761942" y="55680"/>
                    <a:pt x="2761942" y="55680"/>
                    <a:pt x="2761942" y="55680"/>
                  </a:cubicBezTo>
                  <a:cubicBezTo>
                    <a:pt x="2761942" y="41760"/>
                    <a:pt x="2761942" y="41760"/>
                    <a:pt x="2761942" y="41760"/>
                  </a:cubicBezTo>
                  <a:cubicBezTo>
                    <a:pt x="2761942" y="32480"/>
                    <a:pt x="2761942" y="23200"/>
                    <a:pt x="2766561" y="18560"/>
                  </a:cubicBezTo>
                  <a:cubicBezTo>
                    <a:pt x="2766561" y="13920"/>
                    <a:pt x="2771180" y="9280"/>
                    <a:pt x="2775798" y="4640"/>
                  </a:cubicBezTo>
                  <a:cubicBezTo>
                    <a:pt x="2785035" y="0"/>
                    <a:pt x="2794273" y="0"/>
                    <a:pt x="2803510" y="0"/>
                  </a:cubicBezTo>
                  <a:close/>
                  <a:moveTo>
                    <a:pt x="2240037" y="0"/>
                  </a:moveTo>
                  <a:cubicBezTo>
                    <a:pt x="2263130" y="0"/>
                    <a:pt x="2263130" y="0"/>
                    <a:pt x="2263130" y="0"/>
                  </a:cubicBezTo>
                  <a:cubicBezTo>
                    <a:pt x="2263130" y="32480"/>
                    <a:pt x="2263130" y="32480"/>
                    <a:pt x="2263130" y="32480"/>
                  </a:cubicBezTo>
                  <a:cubicBezTo>
                    <a:pt x="2240037" y="32480"/>
                    <a:pt x="2240037" y="32480"/>
                    <a:pt x="2240037" y="32480"/>
                  </a:cubicBezTo>
                  <a:cubicBezTo>
                    <a:pt x="2240037" y="0"/>
                    <a:pt x="2240037" y="0"/>
                    <a:pt x="2240037" y="0"/>
                  </a:cubicBezTo>
                  <a:close/>
                  <a:moveTo>
                    <a:pt x="1639614" y="0"/>
                  </a:moveTo>
                  <a:cubicBezTo>
                    <a:pt x="1667326" y="0"/>
                    <a:pt x="1667326" y="0"/>
                    <a:pt x="1667326" y="0"/>
                  </a:cubicBezTo>
                  <a:cubicBezTo>
                    <a:pt x="1667326" y="32480"/>
                    <a:pt x="1667326" y="32480"/>
                    <a:pt x="1667326" y="32480"/>
                  </a:cubicBezTo>
                  <a:cubicBezTo>
                    <a:pt x="1639614" y="32480"/>
                    <a:pt x="1639614" y="32480"/>
                    <a:pt x="1639614" y="32480"/>
                  </a:cubicBezTo>
                  <a:cubicBezTo>
                    <a:pt x="1639614" y="0"/>
                    <a:pt x="1639614" y="0"/>
                    <a:pt x="1639614" y="0"/>
                  </a:cubicBezTo>
                  <a:close/>
                  <a:moveTo>
                    <a:pt x="1283980" y="0"/>
                  </a:moveTo>
                  <a:cubicBezTo>
                    <a:pt x="1311692" y="0"/>
                    <a:pt x="1311692" y="0"/>
                    <a:pt x="1311692" y="0"/>
                  </a:cubicBezTo>
                  <a:cubicBezTo>
                    <a:pt x="1311692" y="120639"/>
                    <a:pt x="1311692" y="120639"/>
                    <a:pt x="1311692" y="120639"/>
                  </a:cubicBezTo>
                  <a:cubicBezTo>
                    <a:pt x="1311692" y="134559"/>
                    <a:pt x="1311692" y="148479"/>
                    <a:pt x="1316310" y="157759"/>
                  </a:cubicBezTo>
                  <a:cubicBezTo>
                    <a:pt x="1316310" y="167039"/>
                    <a:pt x="1325547" y="171679"/>
                    <a:pt x="1330166" y="176319"/>
                  </a:cubicBezTo>
                  <a:cubicBezTo>
                    <a:pt x="1339403" y="180959"/>
                    <a:pt x="1348641" y="185599"/>
                    <a:pt x="1362496" y="185599"/>
                  </a:cubicBezTo>
                  <a:cubicBezTo>
                    <a:pt x="1380971" y="185599"/>
                    <a:pt x="1394827" y="180959"/>
                    <a:pt x="1404064" y="171679"/>
                  </a:cubicBezTo>
                  <a:cubicBezTo>
                    <a:pt x="1413301" y="162399"/>
                    <a:pt x="1417920" y="143839"/>
                    <a:pt x="1417920" y="120639"/>
                  </a:cubicBezTo>
                  <a:cubicBezTo>
                    <a:pt x="1417920" y="0"/>
                    <a:pt x="1417920" y="0"/>
                    <a:pt x="1417920" y="0"/>
                  </a:cubicBezTo>
                  <a:cubicBezTo>
                    <a:pt x="1441013" y="0"/>
                    <a:pt x="1441013" y="0"/>
                    <a:pt x="1441013" y="0"/>
                  </a:cubicBezTo>
                  <a:cubicBezTo>
                    <a:pt x="1441013" y="120639"/>
                    <a:pt x="1441013" y="120639"/>
                    <a:pt x="1441013" y="120639"/>
                  </a:cubicBezTo>
                  <a:cubicBezTo>
                    <a:pt x="1441013" y="139199"/>
                    <a:pt x="1441013" y="157759"/>
                    <a:pt x="1436395" y="167039"/>
                  </a:cubicBezTo>
                  <a:cubicBezTo>
                    <a:pt x="1431776" y="180959"/>
                    <a:pt x="1422539" y="190239"/>
                    <a:pt x="1408683" y="194879"/>
                  </a:cubicBezTo>
                  <a:cubicBezTo>
                    <a:pt x="1399446" y="204159"/>
                    <a:pt x="1380971" y="208799"/>
                    <a:pt x="1362496" y="208799"/>
                  </a:cubicBezTo>
                  <a:cubicBezTo>
                    <a:pt x="1344022" y="208799"/>
                    <a:pt x="1330166" y="204159"/>
                    <a:pt x="1316310" y="199519"/>
                  </a:cubicBezTo>
                  <a:cubicBezTo>
                    <a:pt x="1307073" y="190239"/>
                    <a:pt x="1297836" y="180959"/>
                    <a:pt x="1293217" y="171679"/>
                  </a:cubicBezTo>
                  <a:cubicBezTo>
                    <a:pt x="1283980" y="157759"/>
                    <a:pt x="1283980" y="139199"/>
                    <a:pt x="1283980" y="120639"/>
                  </a:cubicBezTo>
                  <a:cubicBezTo>
                    <a:pt x="1283980" y="0"/>
                    <a:pt x="1283980" y="0"/>
                    <a:pt x="1283980" y="0"/>
                  </a:cubicBezTo>
                  <a:close/>
                  <a:moveTo>
                    <a:pt x="1140802" y="0"/>
                  </a:moveTo>
                  <a:cubicBezTo>
                    <a:pt x="1163895" y="0"/>
                    <a:pt x="1163895" y="0"/>
                    <a:pt x="1163895" y="0"/>
                  </a:cubicBezTo>
                  <a:cubicBezTo>
                    <a:pt x="1163895" y="32480"/>
                    <a:pt x="1163895" y="32480"/>
                    <a:pt x="1163895" y="32480"/>
                  </a:cubicBezTo>
                  <a:cubicBezTo>
                    <a:pt x="1140802" y="32480"/>
                    <a:pt x="1140802" y="32480"/>
                    <a:pt x="1140802" y="32480"/>
                  </a:cubicBezTo>
                  <a:cubicBezTo>
                    <a:pt x="1140802" y="0"/>
                    <a:pt x="1140802" y="0"/>
                    <a:pt x="1140802" y="0"/>
                  </a:cubicBezTo>
                  <a:close/>
                  <a:moveTo>
                    <a:pt x="822116" y="0"/>
                  </a:moveTo>
                  <a:cubicBezTo>
                    <a:pt x="849828" y="0"/>
                    <a:pt x="849828" y="0"/>
                    <a:pt x="849828" y="0"/>
                  </a:cubicBezTo>
                  <a:cubicBezTo>
                    <a:pt x="849828" y="74240"/>
                    <a:pt x="849828" y="74240"/>
                    <a:pt x="849828" y="74240"/>
                  </a:cubicBezTo>
                  <a:cubicBezTo>
                    <a:pt x="859065" y="60320"/>
                    <a:pt x="877540" y="55680"/>
                    <a:pt x="891396" y="55680"/>
                  </a:cubicBezTo>
                  <a:cubicBezTo>
                    <a:pt x="905252" y="55680"/>
                    <a:pt x="914489" y="55680"/>
                    <a:pt x="919108" y="60320"/>
                  </a:cubicBezTo>
                  <a:cubicBezTo>
                    <a:pt x="928345" y="64960"/>
                    <a:pt x="932964" y="69600"/>
                    <a:pt x="937582" y="78880"/>
                  </a:cubicBezTo>
                  <a:cubicBezTo>
                    <a:pt x="942201" y="88159"/>
                    <a:pt x="942201" y="97439"/>
                    <a:pt x="942201" y="111359"/>
                  </a:cubicBezTo>
                  <a:cubicBezTo>
                    <a:pt x="942201" y="204159"/>
                    <a:pt x="942201" y="204159"/>
                    <a:pt x="942201" y="204159"/>
                  </a:cubicBezTo>
                  <a:cubicBezTo>
                    <a:pt x="919108" y="204159"/>
                    <a:pt x="919108" y="204159"/>
                    <a:pt x="919108" y="204159"/>
                  </a:cubicBezTo>
                  <a:cubicBezTo>
                    <a:pt x="919108" y="111359"/>
                    <a:pt x="919108" y="111359"/>
                    <a:pt x="919108" y="111359"/>
                  </a:cubicBezTo>
                  <a:cubicBezTo>
                    <a:pt x="919108" y="97439"/>
                    <a:pt x="914489" y="88159"/>
                    <a:pt x="909870" y="83519"/>
                  </a:cubicBezTo>
                  <a:cubicBezTo>
                    <a:pt x="905252" y="78880"/>
                    <a:pt x="896015" y="74240"/>
                    <a:pt x="886777" y="74240"/>
                  </a:cubicBezTo>
                  <a:cubicBezTo>
                    <a:pt x="882159" y="74240"/>
                    <a:pt x="872921" y="78880"/>
                    <a:pt x="868303" y="83519"/>
                  </a:cubicBezTo>
                  <a:cubicBezTo>
                    <a:pt x="859065" y="83519"/>
                    <a:pt x="854447" y="92799"/>
                    <a:pt x="854447" y="97439"/>
                  </a:cubicBezTo>
                  <a:cubicBezTo>
                    <a:pt x="849828" y="102079"/>
                    <a:pt x="849828" y="111359"/>
                    <a:pt x="849828" y="125279"/>
                  </a:cubicBezTo>
                  <a:cubicBezTo>
                    <a:pt x="849828" y="204159"/>
                    <a:pt x="849828" y="204159"/>
                    <a:pt x="849828" y="204159"/>
                  </a:cubicBezTo>
                  <a:cubicBezTo>
                    <a:pt x="822116" y="204159"/>
                    <a:pt x="822116" y="204159"/>
                    <a:pt x="822116" y="204159"/>
                  </a:cubicBezTo>
                  <a:cubicBezTo>
                    <a:pt x="822116" y="0"/>
                    <a:pt x="822116" y="0"/>
                    <a:pt x="822116" y="0"/>
                  </a:cubicBezTo>
                  <a:close/>
                  <a:moveTo>
                    <a:pt x="193982" y="0"/>
                  </a:moveTo>
                  <a:cubicBezTo>
                    <a:pt x="221694" y="0"/>
                    <a:pt x="221694" y="0"/>
                    <a:pt x="221694" y="0"/>
                  </a:cubicBezTo>
                  <a:cubicBezTo>
                    <a:pt x="221694" y="74240"/>
                    <a:pt x="221694" y="74240"/>
                    <a:pt x="221694" y="74240"/>
                  </a:cubicBezTo>
                  <a:cubicBezTo>
                    <a:pt x="230931" y="60320"/>
                    <a:pt x="244787" y="55680"/>
                    <a:pt x="263262" y="55680"/>
                  </a:cubicBezTo>
                  <a:cubicBezTo>
                    <a:pt x="277118" y="55680"/>
                    <a:pt x="286355" y="55680"/>
                    <a:pt x="290974" y="60320"/>
                  </a:cubicBezTo>
                  <a:cubicBezTo>
                    <a:pt x="300211" y="64960"/>
                    <a:pt x="304830" y="69600"/>
                    <a:pt x="309448" y="78880"/>
                  </a:cubicBezTo>
                  <a:cubicBezTo>
                    <a:pt x="314067" y="88159"/>
                    <a:pt x="314067" y="97439"/>
                    <a:pt x="314067" y="111359"/>
                  </a:cubicBezTo>
                  <a:cubicBezTo>
                    <a:pt x="314067" y="204159"/>
                    <a:pt x="314067" y="204159"/>
                    <a:pt x="314067" y="204159"/>
                  </a:cubicBezTo>
                  <a:cubicBezTo>
                    <a:pt x="290974" y="204159"/>
                    <a:pt x="290974" y="204159"/>
                    <a:pt x="290974" y="204159"/>
                  </a:cubicBezTo>
                  <a:cubicBezTo>
                    <a:pt x="290974" y="111359"/>
                    <a:pt x="290974" y="111359"/>
                    <a:pt x="290974" y="111359"/>
                  </a:cubicBezTo>
                  <a:cubicBezTo>
                    <a:pt x="290974" y="97439"/>
                    <a:pt x="286355" y="88159"/>
                    <a:pt x="281736" y="83519"/>
                  </a:cubicBezTo>
                  <a:cubicBezTo>
                    <a:pt x="277118" y="78880"/>
                    <a:pt x="267880" y="74240"/>
                    <a:pt x="258643" y="74240"/>
                  </a:cubicBezTo>
                  <a:cubicBezTo>
                    <a:pt x="249406" y="74240"/>
                    <a:pt x="244787" y="78880"/>
                    <a:pt x="240169" y="83519"/>
                  </a:cubicBezTo>
                  <a:cubicBezTo>
                    <a:pt x="230931" y="83519"/>
                    <a:pt x="226313" y="92799"/>
                    <a:pt x="226313" y="97439"/>
                  </a:cubicBezTo>
                  <a:cubicBezTo>
                    <a:pt x="221694" y="102079"/>
                    <a:pt x="221694" y="111359"/>
                    <a:pt x="221694" y="125279"/>
                  </a:cubicBezTo>
                  <a:cubicBezTo>
                    <a:pt x="221694" y="204159"/>
                    <a:pt x="221694" y="204159"/>
                    <a:pt x="221694" y="204159"/>
                  </a:cubicBezTo>
                  <a:cubicBezTo>
                    <a:pt x="193982" y="204159"/>
                    <a:pt x="193982" y="204159"/>
                    <a:pt x="193982" y="204159"/>
                  </a:cubicBezTo>
                  <a:cubicBezTo>
                    <a:pt x="193982" y="0"/>
                    <a:pt x="193982" y="0"/>
                    <a:pt x="193982" y="0"/>
                  </a:cubicBezTo>
                  <a:close/>
                  <a:moveTo>
                    <a:pt x="78517" y="0"/>
                  </a:moveTo>
                  <a:cubicBezTo>
                    <a:pt x="96991" y="0"/>
                    <a:pt x="106228" y="0"/>
                    <a:pt x="120084" y="4640"/>
                  </a:cubicBezTo>
                  <a:cubicBezTo>
                    <a:pt x="129321" y="9280"/>
                    <a:pt x="138559" y="18560"/>
                    <a:pt x="147796" y="27840"/>
                  </a:cubicBezTo>
                  <a:cubicBezTo>
                    <a:pt x="152415" y="37120"/>
                    <a:pt x="157033" y="46400"/>
                    <a:pt x="157033" y="60320"/>
                  </a:cubicBezTo>
                  <a:cubicBezTo>
                    <a:pt x="129321" y="60320"/>
                    <a:pt x="129321" y="60320"/>
                    <a:pt x="129321" y="60320"/>
                  </a:cubicBezTo>
                  <a:cubicBezTo>
                    <a:pt x="129321" y="46400"/>
                    <a:pt x="124703" y="37120"/>
                    <a:pt x="115466" y="32480"/>
                  </a:cubicBezTo>
                  <a:cubicBezTo>
                    <a:pt x="106228" y="23200"/>
                    <a:pt x="96991" y="23200"/>
                    <a:pt x="78517" y="23200"/>
                  </a:cubicBezTo>
                  <a:cubicBezTo>
                    <a:pt x="64661" y="23200"/>
                    <a:pt x="50805" y="23200"/>
                    <a:pt x="46186" y="32480"/>
                  </a:cubicBezTo>
                  <a:cubicBezTo>
                    <a:pt x="36949" y="37120"/>
                    <a:pt x="32330" y="46400"/>
                    <a:pt x="32330" y="51040"/>
                  </a:cubicBezTo>
                  <a:cubicBezTo>
                    <a:pt x="32330" y="60320"/>
                    <a:pt x="36949" y="64960"/>
                    <a:pt x="41568" y="69600"/>
                  </a:cubicBezTo>
                  <a:cubicBezTo>
                    <a:pt x="46186" y="74240"/>
                    <a:pt x="60042" y="78880"/>
                    <a:pt x="83135" y="83519"/>
                  </a:cubicBezTo>
                  <a:cubicBezTo>
                    <a:pt x="106228" y="88159"/>
                    <a:pt x="120084" y="92799"/>
                    <a:pt x="129321" y="97439"/>
                  </a:cubicBezTo>
                  <a:cubicBezTo>
                    <a:pt x="138559" y="102079"/>
                    <a:pt x="147796" y="111359"/>
                    <a:pt x="152415" y="120639"/>
                  </a:cubicBezTo>
                  <a:cubicBezTo>
                    <a:pt x="157033" y="125279"/>
                    <a:pt x="161652" y="134559"/>
                    <a:pt x="161652" y="148479"/>
                  </a:cubicBezTo>
                  <a:cubicBezTo>
                    <a:pt x="161652" y="157759"/>
                    <a:pt x="157033" y="167039"/>
                    <a:pt x="152415" y="176319"/>
                  </a:cubicBezTo>
                  <a:cubicBezTo>
                    <a:pt x="147796" y="185599"/>
                    <a:pt x="138559" y="194879"/>
                    <a:pt x="124703" y="199519"/>
                  </a:cubicBezTo>
                  <a:cubicBezTo>
                    <a:pt x="115466" y="204159"/>
                    <a:pt x="101610" y="208799"/>
                    <a:pt x="87754" y="208799"/>
                  </a:cubicBezTo>
                  <a:cubicBezTo>
                    <a:pt x="69279" y="208799"/>
                    <a:pt x="55423" y="204159"/>
                    <a:pt x="41568" y="199519"/>
                  </a:cubicBezTo>
                  <a:cubicBezTo>
                    <a:pt x="27712" y="194879"/>
                    <a:pt x="18474" y="185599"/>
                    <a:pt x="13856" y="176319"/>
                  </a:cubicBezTo>
                  <a:cubicBezTo>
                    <a:pt x="4619" y="167039"/>
                    <a:pt x="0" y="153119"/>
                    <a:pt x="0" y="139199"/>
                  </a:cubicBezTo>
                  <a:cubicBezTo>
                    <a:pt x="27712" y="139199"/>
                    <a:pt x="27712" y="139199"/>
                    <a:pt x="27712" y="139199"/>
                  </a:cubicBezTo>
                  <a:cubicBezTo>
                    <a:pt x="27712" y="148479"/>
                    <a:pt x="27712" y="157759"/>
                    <a:pt x="32330" y="162399"/>
                  </a:cubicBezTo>
                  <a:cubicBezTo>
                    <a:pt x="36949" y="167039"/>
                    <a:pt x="46186" y="176319"/>
                    <a:pt x="55423" y="176319"/>
                  </a:cubicBezTo>
                  <a:cubicBezTo>
                    <a:pt x="64661" y="180959"/>
                    <a:pt x="73898" y="185599"/>
                    <a:pt x="87754" y="185599"/>
                  </a:cubicBezTo>
                  <a:cubicBezTo>
                    <a:pt x="96991" y="185599"/>
                    <a:pt x="106228" y="180959"/>
                    <a:pt x="110847" y="180959"/>
                  </a:cubicBezTo>
                  <a:cubicBezTo>
                    <a:pt x="120084" y="176319"/>
                    <a:pt x="124703" y="171679"/>
                    <a:pt x="129321" y="167039"/>
                  </a:cubicBezTo>
                  <a:cubicBezTo>
                    <a:pt x="133940" y="162399"/>
                    <a:pt x="133940" y="157759"/>
                    <a:pt x="133940" y="148479"/>
                  </a:cubicBezTo>
                  <a:cubicBezTo>
                    <a:pt x="133940" y="143839"/>
                    <a:pt x="133940" y="139199"/>
                    <a:pt x="129321" y="134559"/>
                  </a:cubicBezTo>
                  <a:cubicBezTo>
                    <a:pt x="124703" y="129919"/>
                    <a:pt x="120084" y="125279"/>
                    <a:pt x="110847" y="120639"/>
                  </a:cubicBezTo>
                  <a:cubicBezTo>
                    <a:pt x="106228" y="120639"/>
                    <a:pt x="96991" y="115999"/>
                    <a:pt x="78517" y="111359"/>
                  </a:cubicBezTo>
                  <a:cubicBezTo>
                    <a:pt x="55423" y="106719"/>
                    <a:pt x="46186" y="102079"/>
                    <a:pt x="36949" y="97439"/>
                  </a:cubicBezTo>
                  <a:cubicBezTo>
                    <a:pt x="27712" y="92799"/>
                    <a:pt x="18474" y="88159"/>
                    <a:pt x="13856" y="78880"/>
                  </a:cubicBezTo>
                  <a:cubicBezTo>
                    <a:pt x="9237" y="74240"/>
                    <a:pt x="9237" y="64960"/>
                    <a:pt x="9237" y="55680"/>
                  </a:cubicBezTo>
                  <a:cubicBezTo>
                    <a:pt x="9237" y="41760"/>
                    <a:pt x="9237" y="32480"/>
                    <a:pt x="18474" y="27840"/>
                  </a:cubicBezTo>
                  <a:cubicBezTo>
                    <a:pt x="23093" y="18560"/>
                    <a:pt x="32330" y="9280"/>
                    <a:pt x="41568" y="4640"/>
                  </a:cubicBezTo>
                  <a:cubicBezTo>
                    <a:pt x="55423" y="0"/>
                    <a:pt x="64661" y="0"/>
                    <a:pt x="78517" y="0"/>
                  </a:cubicBezTo>
                  <a:close/>
                </a:path>
              </a:pathLst>
            </a:custGeom>
            <a:solidFill>
              <a:srgbClr val="DA3924"/>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104" name="组合 1103">
            <a:extLst>
              <a:ext uri="{FF2B5EF4-FFF2-40B4-BE49-F238E27FC236}">
                <a16:creationId xmlns="" xmlns:a16="http://schemas.microsoft.com/office/drawing/2014/main" id="{9800482A-FBA3-41CE-A9D7-E6FF296655DE}"/>
              </a:ext>
            </a:extLst>
          </p:cNvPr>
          <p:cNvGrpSpPr/>
          <p:nvPr/>
        </p:nvGrpSpPr>
        <p:grpSpPr>
          <a:xfrm>
            <a:off x="852101" y="4794009"/>
            <a:ext cx="1839409" cy="463456"/>
            <a:chOff x="3843090" y="3245460"/>
            <a:chExt cx="1590115" cy="400644"/>
          </a:xfrm>
        </p:grpSpPr>
        <p:grpSp>
          <p:nvGrpSpPr>
            <p:cNvPr id="1105" name="iṥḷïďe">
              <a:extLst>
                <a:ext uri="{FF2B5EF4-FFF2-40B4-BE49-F238E27FC236}">
                  <a16:creationId xmlns="" xmlns:a16="http://schemas.microsoft.com/office/drawing/2014/main" id="{611801A6-458E-4C8E-969A-8697C57FF9A4}"/>
                </a:ext>
              </a:extLst>
            </p:cNvPr>
            <p:cNvGrpSpPr/>
            <p:nvPr/>
          </p:nvGrpSpPr>
          <p:grpSpPr>
            <a:xfrm>
              <a:off x="4258475" y="3290354"/>
              <a:ext cx="1174730" cy="310862"/>
              <a:chOff x="4642975" y="3402277"/>
              <a:chExt cx="3419476" cy="904876"/>
            </a:xfrm>
          </p:grpSpPr>
          <p:sp>
            <p:nvSpPr>
              <p:cNvPr id="1139" name="îṣļiḑe">
                <a:extLst>
                  <a:ext uri="{FF2B5EF4-FFF2-40B4-BE49-F238E27FC236}">
                    <a16:creationId xmlns="" xmlns:a16="http://schemas.microsoft.com/office/drawing/2014/main" id="{99F0D39C-18CE-45E4-A59D-120C0B675FD0}"/>
                  </a:ext>
                </a:extLst>
              </p:cNvPr>
              <p:cNvSpPr/>
              <p:nvPr/>
            </p:nvSpPr>
            <p:spPr bwMode="auto">
              <a:xfrm>
                <a:off x="4652500" y="3402277"/>
                <a:ext cx="3373438" cy="663575"/>
              </a:xfrm>
              <a:custGeom>
                <a:avLst/>
                <a:gdLst>
                  <a:gd name="T0" fmla="*/ 468 w 1021"/>
                  <a:gd name="T1" fmla="*/ 163 h 201"/>
                  <a:gd name="T2" fmla="*/ 642 w 1021"/>
                  <a:gd name="T3" fmla="*/ 148 h 201"/>
                  <a:gd name="T4" fmla="*/ 624 w 1021"/>
                  <a:gd name="T5" fmla="*/ 83 h 201"/>
                  <a:gd name="T6" fmla="*/ 566 w 1021"/>
                  <a:gd name="T7" fmla="*/ 72 h 201"/>
                  <a:gd name="T8" fmla="*/ 587 w 1021"/>
                  <a:gd name="T9" fmla="*/ 29 h 201"/>
                  <a:gd name="T10" fmla="*/ 566 w 1021"/>
                  <a:gd name="T11" fmla="*/ 62 h 201"/>
                  <a:gd name="T12" fmla="*/ 558 w 1021"/>
                  <a:gd name="T13" fmla="*/ 169 h 201"/>
                  <a:gd name="T14" fmla="*/ 663 w 1021"/>
                  <a:gd name="T15" fmla="*/ 124 h 201"/>
                  <a:gd name="T16" fmla="*/ 351 w 1021"/>
                  <a:gd name="T17" fmla="*/ 147 h 201"/>
                  <a:gd name="T18" fmla="*/ 378 w 1021"/>
                  <a:gd name="T19" fmla="*/ 67 h 201"/>
                  <a:gd name="T20" fmla="*/ 785 w 1021"/>
                  <a:gd name="T21" fmla="*/ 119 h 201"/>
                  <a:gd name="T22" fmla="*/ 812 w 1021"/>
                  <a:gd name="T23" fmla="*/ 68 h 201"/>
                  <a:gd name="T24" fmla="*/ 753 w 1021"/>
                  <a:gd name="T25" fmla="*/ 69 h 201"/>
                  <a:gd name="T26" fmla="*/ 733 w 1021"/>
                  <a:gd name="T27" fmla="*/ 77 h 201"/>
                  <a:gd name="T28" fmla="*/ 709 w 1021"/>
                  <a:gd name="T29" fmla="*/ 100 h 201"/>
                  <a:gd name="T30" fmla="*/ 707 w 1021"/>
                  <a:gd name="T31" fmla="*/ 162 h 201"/>
                  <a:gd name="T32" fmla="*/ 754 w 1021"/>
                  <a:gd name="T33" fmla="*/ 87 h 201"/>
                  <a:gd name="T34" fmla="*/ 832 w 1021"/>
                  <a:gd name="T35" fmla="*/ 153 h 201"/>
                  <a:gd name="T36" fmla="*/ 995 w 1021"/>
                  <a:gd name="T37" fmla="*/ 13 h 201"/>
                  <a:gd name="T38" fmla="*/ 994 w 1021"/>
                  <a:gd name="T39" fmla="*/ 33 h 201"/>
                  <a:gd name="T40" fmla="*/ 990 w 1021"/>
                  <a:gd name="T41" fmla="*/ 53 h 201"/>
                  <a:gd name="T42" fmla="*/ 953 w 1021"/>
                  <a:gd name="T43" fmla="*/ 44 h 201"/>
                  <a:gd name="T44" fmla="*/ 962 w 1021"/>
                  <a:gd name="T45" fmla="*/ 79 h 201"/>
                  <a:gd name="T46" fmla="*/ 956 w 1021"/>
                  <a:gd name="T47" fmla="*/ 60 h 201"/>
                  <a:gd name="T48" fmla="*/ 940 w 1021"/>
                  <a:gd name="T49" fmla="*/ 32 h 201"/>
                  <a:gd name="T50" fmla="*/ 998 w 1021"/>
                  <a:gd name="T51" fmla="*/ 8 h 201"/>
                  <a:gd name="T52" fmla="*/ 939 w 1021"/>
                  <a:gd name="T53" fmla="*/ 15 h 201"/>
                  <a:gd name="T54" fmla="*/ 888 w 1021"/>
                  <a:gd name="T55" fmla="*/ 98 h 201"/>
                  <a:gd name="T56" fmla="*/ 882 w 1021"/>
                  <a:gd name="T57" fmla="*/ 147 h 201"/>
                  <a:gd name="T58" fmla="*/ 974 w 1021"/>
                  <a:gd name="T59" fmla="*/ 88 h 201"/>
                  <a:gd name="T60" fmla="*/ 967 w 1021"/>
                  <a:gd name="T61" fmla="*/ 105 h 201"/>
                  <a:gd name="T62" fmla="*/ 960 w 1021"/>
                  <a:gd name="T63" fmla="*/ 118 h 201"/>
                  <a:gd name="T64" fmla="*/ 930 w 1021"/>
                  <a:gd name="T65" fmla="*/ 161 h 201"/>
                  <a:gd name="T66" fmla="*/ 926 w 1021"/>
                  <a:gd name="T67" fmla="*/ 173 h 201"/>
                  <a:gd name="T68" fmla="*/ 980 w 1021"/>
                  <a:gd name="T69" fmla="*/ 145 h 201"/>
                  <a:gd name="T70" fmla="*/ 975 w 1021"/>
                  <a:gd name="T71" fmla="*/ 135 h 201"/>
                  <a:gd name="T72" fmla="*/ 995 w 1021"/>
                  <a:gd name="T73" fmla="*/ 96 h 201"/>
                  <a:gd name="T74" fmla="*/ 244 w 1021"/>
                  <a:gd name="T75" fmla="*/ 100 h 201"/>
                  <a:gd name="T76" fmla="*/ 262 w 1021"/>
                  <a:gd name="T77" fmla="*/ 17 h 201"/>
                  <a:gd name="T78" fmla="*/ 241 w 1021"/>
                  <a:gd name="T79" fmla="*/ 30 h 201"/>
                  <a:gd name="T80" fmla="*/ 273 w 1021"/>
                  <a:gd name="T81" fmla="*/ 142 h 201"/>
                  <a:gd name="T82" fmla="*/ 253 w 1021"/>
                  <a:gd name="T83" fmla="*/ 48 h 201"/>
                  <a:gd name="T84" fmla="*/ 231 w 1021"/>
                  <a:gd name="T85" fmla="*/ 78 h 201"/>
                  <a:gd name="T86" fmla="*/ 211 w 1021"/>
                  <a:gd name="T87" fmla="*/ 61 h 201"/>
                  <a:gd name="T88" fmla="*/ 201 w 1021"/>
                  <a:gd name="T89" fmla="*/ 87 h 201"/>
                  <a:gd name="T90" fmla="*/ 196 w 1021"/>
                  <a:gd name="T91" fmla="*/ 114 h 201"/>
                  <a:gd name="T92" fmla="*/ 178 w 1021"/>
                  <a:gd name="T93" fmla="*/ 59 h 201"/>
                  <a:gd name="T94" fmla="*/ 199 w 1021"/>
                  <a:gd name="T95" fmla="*/ 126 h 201"/>
                  <a:gd name="T96" fmla="*/ 231 w 1021"/>
                  <a:gd name="T97" fmla="*/ 129 h 201"/>
                  <a:gd name="T98" fmla="*/ 207 w 1021"/>
                  <a:gd name="T99" fmla="*/ 142 h 201"/>
                  <a:gd name="T100" fmla="*/ 211 w 1021"/>
                  <a:gd name="T101" fmla="*/ 159 h 201"/>
                  <a:gd name="T102" fmla="*/ 284 w 1021"/>
                  <a:gd name="T103" fmla="*/ 183 h 201"/>
                  <a:gd name="T104" fmla="*/ 69 w 1021"/>
                  <a:gd name="T105" fmla="*/ 56 h 201"/>
                  <a:gd name="T106" fmla="*/ 71 w 1021"/>
                  <a:gd name="T107" fmla="*/ 43 h 201"/>
                  <a:gd name="T108" fmla="*/ 50 w 1021"/>
                  <a:gd name="T109" fmla="*/ 27 h 201"/>
                  <a:gd name="T110" fmla="*/ 5 w 1021"/>
                  <a:gd name="T111" fmla="*/ 64 h 201"/>
                  <a:gd name="T112" fmla="*/ 26 w 1021"/>
                  <a:gd name="T113" fmla="*/ 61 h 201"/>
                  <a:gd name="T114" fmla="*/ 46 w 1021"/>
                  <a:gd name="T115" fmla="*/ 161 h 201"/>
                  <a:gd name="T116" fmla="*/ 67 w 1021"/>
                  <a:gd name="T117" fmla="*/ 163 h 201"/>
                  <a:gd name="T118" fmla="*/ 133 w 1021"/>
                  <a:gd name="T119" fmla="*/ 78 h 201"/>
                  <a:gd name="T120" fmla="*/ 916 w 1021"/>
                  <a:gd name="T121" fmla="*/ 3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21" h="201">
                    <a:moveTo>
                      <a:pt x="500" y="150"/>
                    </a:moveTo>
                    <a:cubicBezTo>
                      <a:pt x="480" y="145"/>
                      <a:pt x="463" y="137"/>
                      <a:pt x="441" y="124"/>
                    </a:cubicBezTo>
                    <a:cubicBezTo>
                      <a:pt x="416" y="109"/>
                      <a:pt x="399" y="90"/>
                      <a:pt x="395" y="94"/>
                    </a:cubicBezTo>
                    <a:cubicBezTo>
                      <a:pt x="393" y="97"/>
                      <a:pt x="405" y="106"/>
                      <a:pt x="414" y="115"/>
                    </a:cubicBezTo>
                    <a:cubicBezTo>
                      <a:pt x="427" y="128"/>
                      <a:pt x="432" y="131"/>
                      <a:pt x="442" y="138"/>
                    </a:cubicBezTo>
                    <a:cubicBezTo>
                      <a:pt x="452" y="148"/>
                      <a:pt x="459" y="159"/>
                      <a:pt x="468" y="163"/>
                    </a:cubicBezTo>
                    <a:cubicBezTo>
                      <a:pt x="476" y="166"/>
                      <a:pt x="483" y="167"/>
                      <a:pt x="489" y="167"/>
                    </a:cubicBezTo>
                    <a:cubicBezTo>
                      <a:pt x="495" y="167"/>
                      <a:pt x="499" y="167"/>
                      <a:pt x="507" y="166"/>
                    </a:cubicBezTo>
                    <a:cubicBezTo>
                      <a:pt x="513" y="164"/>
                      <a:pt x="512" y="161"/>
                      <a:pt x="510" y="158"/>
                    </a:cubicBezTo>
                    <a:cubicBezTo>
                      <a:pt x="508" y="155"/>
                      <a:pt x="506" y="152"/>
                      <a:pt x="500" y="150"/>
                    </a:cubicBezTo>
                    <a:close/>
                    <a:moveTo>
                      <a:pt x="660" y="115"/>
                    </a:moveTo>
                    <a:cubicBezTo>
                      <a:pt x="657" y="129"/>
                      <a:pt x="652" y="141"/>
                      <a:pt x="642" y="148"/>
                    </a:cubicBezTo>
                    <a:cubicBezTo>
                      <a:pt x="640" y="150"/>
                      <a:pt x="636" y="152"/>
                      <a:pt x="633" y="151"/>
                    </a:cubicBezTo>
                    <a:cubicBezTo>
                      <a:pt x="629" y="151"/>
                      <a:pt x="625" y="147"/>
                      <a:pt x="622" y="141"/>
                    </a:cubicBezTo>
                    <a:cubicBezTo>
                      <a:pt x="615" y="129"/>
                      <a:pt x="611" y="117"/>
                      <a:pt x="612" y="107"/>
                    </a:cubicBezTo>
                    <a:cubicBezTo>
                      <a:pt x="617" y="105"/>
                      <a:pt x="623" y="101"/>
                      <a:pt x="630" y="96"/>
                    </a:cubicBezTo>
                    <a:cubicBezTo>
                      <a:pt x="635" y="91"/>
                      <a:pt x="639" y="85"/>
                      <a:pt x="638" y="82"/>
                    </a:cubicBezTo>
                    <a:cubicBezTo>
                      <a:pt x="636" y="81"/>
                      <a:pt x="635" y="80"/>
                      <a:pt x="624" y="83"/>
                    </a:cubicBezTo>
                    <a:cubicBezTo>
                      <a:pt x="618" y="85"/>
                      <a:pt x="611" y="90"/>
                      <a:pt x="609" y="90"/>
                    </a:cubicBezTo>
                    <a:cubicBezTo>
                      <a:pt x="606" y="89"/>
                      <a:pt x="604" y="84"/>
                      <a:pt x="601" y="82"/>
                    </a:cubicBezTo>
                    <a:cubicBezTo>
                      <a:pt x="598" y="80"/>
                      <a:pt x="590" y="80"/>
                      <a:pt x="589" y="82"/>
                    </a:cubicBezTo>
                    <a:cubicBezTo>
                      <a:pt x="586" y="86"/>
                      <a:pt x="588" y="99"/>
                      <a:pt x="588" y="106"/>
                    </a:cubicBezTo>
                    <a:cubicBezTo>
                      <a:pt x="586" y="109"/>
                      <a:pt x="572" y="121"/>
                      <a:pt x="566" y="126"/>
                    </a:cubicBezTo>
                    <a:cubicBezTo>
                      <a:pt x="565" y="127"/>
                      <a:pt x="565" y="96"/>
                      <a:pt x="566" y="72"/>
                    </a:cubicBezTo>
                    <a:cubicBezTo>
                      <a:pt x="565" y="68"/>
                      <a:pt x="597" y="72"/>
                      <a:pt x="600" y="69"/>
                    </a:cubicBezTo>
                    <a:cubicBezTo>
                      <a:pt x="604" y="66"/>
                      <a:pt x="610" y="54"/>
                      <a:pt x="614" y="47"/>
                    </a:cubicBezTo>
                    <a:cubicBezTo>
                      <a:pt x="617" y="41"/>
                      <a:pt x="620" y="34"/>
                      <a:pt x="617" y="27"/>
                    </a:cubicBezTo>
                    <a:cubicBezTo>
                      <a:pt x="616" y="24"/>
                      <a:pt x="616" y="23"/>
                      <a:pt x="611" y="22"/>
                    </a:cubicBezTo>
                    <a:cubicBezTo>
                      <a:pt x="605" y="22"/>
                      <a:pt x="603" y="26"/>
                      <a:pt x="601" y="27"/>
                    </a:cubicBezTo>
                    <a:cubicBezTo>
                      <a:pt x="598" y="28"/>
                      <a:pt x="590" y="27"/>
                      <a:pt x="587" y="29"/>
                    </a:cubicBezTo>
                    <a:cubicBezTo>
                      <a:pt x="582" y="32"/>
                      <a:pt x="576" y="36"/>
                      <a:pt x="571" y="38"/>
                    </a:cubicBezTo>
                    <a:cubicBezTo>
                      <a:pt x="566" y="41"/>
                      <a:pt x="565" y="45"/>
                      <a:pt x="566" y="46"/>
                    </a:cubicBezTo>
                    <a:cubicBezTo>
                      <a:pt x="583" y="40"/>
                      <a:pt x="586" y="40"/>
                      <a:pt x="590" y="39"/>
                    </a:cubicBezTo>
                    <a:cubicBezTo>
                      <a:pt x="591" y="39"/>
                      <a:pt x="590" y="41"/>
                      <a:pt x="590" y="43"/>
                    </a:cubicBezTo>
                    <a:cubicBezTo>
                      <a:pt x="589" y="51"/>
                      <a:pt x="585" y="56"/>
                      <a:pt x="583" y="62"/>
                    </a:cubicBezTo>
                    <a:cubicBezTo>
                      <a:pt x="577" y="63"/>
                      <a:pt x="572" y="63"/>
                      <a:pt x="566" y="62"/>
                    </a:cubicBezTo>
                    <a:cubicBezTo>
                      <a:pt x="562" y="61"/>
                      <a:pt x="556" y="57"/>
                      <a:pt x="552" y="57"/>
                    </a:cubicBezTo>
                    <a:cubicBezTo>
                      <a:pt x="550" y="56"/>
                      <a:pt x="542" y="58"/>
                      <a:pt x="541" y="64"/>
                    </a:cubicBezTo>
                    <a:cubicBezTo>
                      <a:pt x="539" y="74"/>
                      <a:pt x="541" y="83"/>
                      <a:pt x="540" y="96"/>
                    </a:cubicBezTo>
                    <a:cubicBezTo>
                      <a:pt x="540" y="118"/>
                      <a:pt x="537" y="145"/>
                      <a:pt x="537" y="161"/>
                    </a:cubicBezTo>
                    <a:cubicBezTo>
                      <a:pt x="537" y="164"/>
                      <a:pt x="537" y="169"/>
                      <a:pt x="538" y="170"/>
                    </a:cubicBezTo>
                    <a:cubicBezTo>
                      <a:pt x="540" y="171"/>
                      <a:pt x="553" y="172"/>
                      <a:pt x="558" y="169"/>
                    </a:cubicBezTo>
                    <a:cubicBezTo>
                      <a:pt x="562" y="166"/>
                      <a:pt x="561" y="158"/>
                      <a:pt x="563" y="142"/>
                    </a:cubicBezTo>
                    <a:cubicBezTo>
                      <a:pt x="563" y="141"/>
                      <a:pt x="564" y="140"/>
                      <a:pt x="565" y="138"/>
                    </a:cubicBezTo>
                    <a:cubicBezTo>
                      <a:pt x="570" y="132"/>
                      <a:pt x="578" y="126"/>
                      <a:pt x="588" y="121"/>
                    </a:cubicBezTo>
                    <a:cubicBezTo>
                      <a:pt x="593" y="137"/>
                      <a:pt x="600" y="152"/>
                      <a:pt x="609" y="163"/>
                    </a:cubicBezTo>
                    <a:cubicBezTo>
                      <a:pt x="614" y="168"/>
                      <a:pt x="633" y="174"/>
                      <a:pt x="641" y="166"/>
                    </a:cubicBezTo>
                    <a:cubicBezTo>
                      <a:pt x="657" y="151"/>
                      <a:pt x="660" y="140"/>
                      <a:pt x="663" y="124"/>
                    </a:cubicBezTo>
                    <a:cubicBezTo>
                      <a:pt x="664" y="121"/>
                      <a:pt x="664" y="120"/>
                      <a:pt x="664" y="113"/>
                    </a:cubicBezTo>
                    <a:cubicBezTo>
                      <a:pt x="664" y="110"/>
                      <a:pt x="662" y="110"/>
                      <a:pt x="660" y="115"/>
                    </a:cubicBezTo>
                    <a:close/>
                    <a:moveTo>
                      <a:pt x="410" y="31"/>
                    </a:moveTo>
                    <a:cubicBezTo>
                      <a:pt x="411" y="35"/>
                      <a:pt x="408" y="47"/>
                      <a:pt x="399" y="65"/>
                    </a:cubicBezTo>
                    <a:cubicBezTo>
                      <a:pt x="394" y="74"/>
                      <a:pt x="385" y="87"/>
                      <a:pt x="378" y="98"/>
                    </a:cubicBezTo>
                    <a:cubicBezTo>
                      <a:pt x="368" y="115"/>
                      <a:pt x="357" y="138"/>
                      <a:pt x="351" y="147"/>
                    </a:cubicBezTo>
                    <a:cubicBezTo>
                      <a:pt x="346" y="152"/>
                      <a:pt x="336" y="158"/>
                      <a:pt x="332" y="159"/>
                    </a:cubicBezTo>
                    <a:cubicBezTo>
                      <a:pt x="330" y="160"/>
                      <a:pt x="328" y="160"/>
                      <a:pt x="325" y="160"/>
                    </a:cubicBezTo>
                    <a:cubicBezTo>
                      <a:pt x="322" y="160"/>
                      <a:pt x="324" y="155"/>
                      <a:pt x="324" y="153"/>
                    </a:cubicBezTo>
                    <a:cubicBezTo>
                      <a:pt x="325" y="151"/>
                      <a:pt x="326" y="149"/>
                      <a:pt x="327" y="148"/>
                    </a:cubicBezTo>
                    <a:cubicBezTo>
                      <a:pt x="341" y="129"/>
                      <a:pt x="348" y="116"/>
                      <a:pt x="359" y="98"/>
                    </a:cubicBezTo>
                    <a:cubicBezTo>
                      <a:pt x="365" y="89"/>
                      <a:pt x="370" y="78"/>
                      <a:pt x="378" y="67"/>
                    </a:cubicBezTo>
                    <a:cubicBezTo>
                      <a:pt x="387" y="54"/>
                      <a:pt x="395" y="45"/>
                      <a:pt x="403" y="31"/>
                    </a:cubicBezTo>
                    <a:cubicBezTo>
                      <a:pt x="404" y="30"/>
                      <a:pt x="406" y="30"/>
                      <a:pt x="407" y="30"/>
                    </a:cubicBezTo>
                    <a:cubicBezTo>
                      <a:pt x="408" y="30"/>
                      <a:pt x="409" y="30"/>
                      <a:pt x="410" y="31"/>
                    </a:cubicBezTo>
                    <a:close/>
                    <a:moveTo>
                      <a:pt x="832" y="153"/>
                    </a:moveTo>
                    <a:cubicBezTo>
                      <a:pt x="828" y="151"/>
                      <a:pt x="821" y="151"/>
                      <a:pt x="813" y="147"/>
                    </a:cubicBezTo>
                    <a:cubicBezTo>
                      <a:pt x="802" y="140"/>
                      <a:pt x="799" y="134"/>
                      <a:pt x="785" y="119"/>
                    </a:cubicBezTo>
                    <a:cubicBezTo>
                      <a:pt x="781" y="115"/>
                      <a:pt x="778" y="112"/>
                      <a:pt x="775" y="108"/>
                    </a:cubicBezTo>
                    <a:cubicBezTo>
                      <a:pt x="770" y="101"/>
                      <a:pt x="766" y="97"/>
                      <a:pt x="763" y="92"/>
                    </a:cubicBezTo>
                    <a:cubicBezTo>
                      <a:pt x="762" y="90"/>
                      <a:pt x="759" y="86"/>
                      <a:pt x="763" y="83"/>
                    </a:cubicBezTo>
                    <a:cubicBezTo>
                      <a:pt x="773" y="79"/>
                      <a:pt x="782" y="73"/>
                      <a:pt x="790" y="70"/>
                    </a:cubicBezTo>
                    <a:cubicBezTo>
                      <a:pt x="796" y="69"/>
                      <a:pt x="802" y="70"/>
                      <a:pt x="810" y="70"/>
                    </a:cubicBezTo>
                    <a:cubicBezTo>
                      <a:pt x="811" y="70"/>
                      <a:pt x="811" y="69"/>
                      <a:pt x="812" y="68"/>
                    </a:cubicBezTo>
                    <a:cubicBezTo>
                      <a:pt x="813" y="65"/>
                      <a:pt x="813" y="63"/>
                      <a:pt x="811" y="61"/>
                    </a:cubicBezTo>
                    <a:cubicBezTo>
                      <a:pt x="808" y="58"/>
                      <a:pt x="807" y="58"/>
                      <a:pt x="804" y="56"/>
                    </a:cubicBezTo>
                    <a:cubicBezTo>
                      <a:pt x="800" y="54"/>
                      <a:pt x="796" y="54"/>
                      <a:pt x="792" y="54"/>
                    </a:cubicBezTo>
                    <a:cubicBezTo>
                      <a:pt x="784" y="55"/>
                      <a:pt x="777" y="60"/>
                      <a:pt x="770" y="64"/>
                    </a:cubicBezTo>
                    <a:cubicBezTo>
                      <a:pt x="766" y="66"/>
                      <a:pt x="761" y="67"/>
                      <a:pt x="758" y="69"/>
                    </a:cubicBezTo>
                    <a:cubicBezTo>
                      <a:pt x="756" y="70"/>
                      <a:pt x="753" y="70"/>
                      <a:pt x="753" y="69"/>
                    </a:cubicBezTo>
                    <a:cubicBezTo>
                      <a:pt x="751" y="60"/>
                      <a:pt x="754" y="46"/>
                      <a:pt x="758" y="35"/>
                    </a:cubicBezTo>
                    <a:cubicBezTo>
                      <a:pt x="758" y="35"/>
                      <a:pt x="759" y="30"/>
                      <a:pt x="757" y="28"/>
                    </a:cubicBezTo>
                    <a:cubicBezTo>
                      <a:pt x="756" y="25"/>
                      <a:pt x="753" y="25"/>
                      <a:pt x="752" y="24"/>
                    </a:cubicBezTo>
                    <a:cubicBezTo>
                      <a:pt x="746" y="20"/>
                      <a:pt x="741" y="19"/>
                      <a:pt x="738" y="22"/>
                    </a:cubicBezTo>
                    <a:cubicBezTo>
                      <a:pt x="736" y="32"/>
                      <a:pt x="737" y="41"/>
                      <a:pt x="737" y="49"/>
                    </a:cubicBezTo>
                    <a:cubicBezTo>
                      <a:pt x="736" y="60"/>
                      <a:pt x="736" y="71"/>
                      <a:pt x="733" y="77"/>
                    </a:cubicBezTo>
                    <a:cubicBezTo>
                      <a:pt x="729" y="80"/>
                      <a:pt x="721" y="85"/>
                      <a:pt x="710" y="87"/>
                    </a:cubicBezTo>
                    <a:cubicBezTo>
                      <a:pt x="706" y="87"/>
                      <a:pt x="704" y="87"/>
                      <a:pt x="701" y="87"/>
                    </a:cubicBezTo>
                    <a:cubicBezTo>
                      <a:pt x="698" y="87"/>
                      <a:pt x="696" y="87"/>
                      <a:pt x="695" y="87"/>
                    </a:cubicBezTo>
                    <a:cubicBezTo>
                      <a:pt x="692" y="88"/>
                      <a:pt x="690" y="89"/>
                      <a:pt x="691" y="92"/>
                    </a:cubicBezTo>
                    <a:cubicBezTo>
                      <a:pt x="692" y="98"/>
                      <a:pt x="693" y="97"/>
                      <a:pt x="698" y="99"/>
                    </a:cubicBezTo>
                    <a:cubicBezTo>
                      <a:pt x="703" y="101"/>
                      <a:pt x="707" y="100"/>
                      <a:pt x="709" y="100"/>
                    </a:cubicBezTo>
                    <a:cubicBezTo>
                      <a:pt x="716" y="98"/>
                      <a:pt x="719" y="97"/>
                      <a:pt x="727" y="96"/>
                    </a:cubicBezTo>
                    <a:cubicBezTo>
                      <a:pt x="729" y="96"/>
                      <a:pt x="730" y="99"/>
                      <a:pt x="729" y="101"/>
                    </a:cubicBezTo>
                    <a:cubicBezTo>
                      <a:pt x="726" y="115"/>
                      <a:pt x="723" y="122"/>
                      <a:pt x="718" y="132"/>
                    </a:cubicBezTo>
                    <a:cubicBezTo>
                      <a:pt x="713" y="143"/>
                      <a:pt x="709" y="151"/>
                      <a:pt x="701" y="158"/>
                    </a:cubicBezTo>
                    <a:cubicBezTo>
                      <a:pt x="697" y="163"/>
                      <a:pt x="697" y="165"/>
                      <a:pt x="699" y="166"/>
                    </a:cubicBezTo>
                    <a:cubicBezTo>
                      <a:pt x="700" y="167"/>
                      <a:pt x="701" y="165"/>
                      <a:pt x="707" y="162"/>
                    </a:cubicBezTo>
                    <a:cubicBezTo>
                      <a:pt x="712" y="159"/>
                      <a:pt x="720" y="156"/>
                      <a:pt x="722" y="154"/>
                    </a:cubicBezTo>
                    <a:cubicBezTo>
                      <a:pt x="727" y="150"/>
                      <a:pt x="729" y="144"/>
                      <a:pt x="735" y="134"/>
                    </a:cubicBezTo>
                    <a:cubicBezTo>
                      <a:pt x="738" y="127"/>
                      <a:pt x="740" y="122"/>
                      <a:pt x="745" y="97"/>
                    </a:cubicBezTo>
                    <a:cubicBezTo>
                      <a:pt x="745" y="96"/>
                      <a:pt x="745" y="95"/>
                      <a:pt x="745" y="94"/>
                    </a:cubicBezTo>
                    <a:cubicBezTo>
                      <a:pt x="746" y="93"/>
                      <a:pt x="746" y="93"/>
                      <a:pt x="748" y="91"/>
                    </a:cubicBezTo>
                    <a:cubicBezTo>
                      <a:pt x="750" y="89"/>
                      <a:pt x="751" y="88"/>
                      <a:pt x="754" y="87"/>
                    </a:cubicBezTo>
                    <a:cubicBezTo>
                      <a:pt x="759" y="99"/>
                      <a:pt x="761" y="106"/>
                      <a:pt x="765" y="112"/>
                    </a:cubicBezTo>
                    <a:cubicBezTo>
                      <a:pt x="767" y="116"/>
                      <a:pt x="770" y="119"/>
                      <a:pt x="772" y="123"/>
                    </a:cubicBezTo>
                    <a:cubicBezTo>
                      <a:pt x="782" y="138"/>
                      <a:pt x="792" y="151"/>
                      <a:pt x="802" y="162"/>
                    </a:cubicBezTo>
                    <a:cubicBezTo>
                      <a:pt x="808" y="168"/>
                      <a:pt x="820" y="167"/>
                      <a:pt x="831" y="167"/>
                    </a:cubicBezTo>
                    <a:cubicBezTo>
                      <a:pt x="833" y="167"/>
                      <a:pt x="837" y="165"/>
                      <a:pt x="838" y="163"/>
                    </a:cubicBezTo>
                    <a:cubicBezTo>
                      <a:pt x="839" y="160"/>
                      <a:pt x="839" y="159"/>
                      <a:pt x="832" y="153"/>
                    </a:cubicBezTo>
                    <a:close/>
                    <a:moveTo>
                      <a:pt x="995" y="23"/>
                    </a:moveTo>
                    <a:cubicBezTo>
                      <a:pt x="992" y="24"/>
                      <a:pt x="985" y="23"/>
                      <a:pt x="981" y="28"/>
                    </a:cubicBezTo>
                    <a:cubicBezTo>
                      <a:pt x="977" y="28"/>
                      <a:pt x="973" y="28"/>
                      <a:pt x="970" y="28"/>
                    </a:cubicBezTo>
                    <a:cubicBezTo>
                      <a:pt x="968" y="28"/>
                      <a:pt x="967" y="27"/>
                      <a:pt x="966" y="27"/>
                    </a:cubicBezTo>
                    <a:cubicBezTo>
                      <a:pt x="967" y="24"/>
                      <a:pt x="972" y="16"/>
                      <a:pt x="972" y="13"/>
                    </a:cubicBezTo>
                    <a:cubicBezTo>
                      <a:pt x="976" y="12"/>
                      <a:pt x="995" y="13"/>
                      <a:pt x="995" y="13"/>
                    </a:cubicBezTo>
                    <a:cubicBezTo>
                      <a:pt x="997" y="12"/>
                      <a:pt x="997" y="12"/>
                      <a:pt x="997" y="16"/>
                    </a:cubicBezTo>
                    <a:cubicBezTo>
                      <a:pt x="997" y="20"/>
                      <a:pt x="996" y="23"/>
                      <a:pt x="995" y="23"/>
                    </a:cubicBezTo>
                    <a:close/>
                    <a:moveTo>
                      <a:pt x="992" y="45"/>
                    </a:moveTo>
                    <a:cubicBezTo>
                      <a:pt x="990" y="46"/>
                      <a:pt x="982" y="45"/>
                      <a:pt x="981" y="45"/>
                    </a:cubicBezTo>
                    <a:cubicBezTo>
                      <a:pt x="983" y="41"/>
                      <a:pt x="985" y="34"/>
                      <a:pt x="988" y="32"/>
                    </a:cubicBezTo>
                    <a:cubicBezTo>
                      <a:pt x="989" y="32"/>
                      <a:pt x="993" y="31"/>
                      <a:pt x="994" y="33"/>
                    </a:cubicBezTo>
                    <a:cubicBezTo>
                      <a:pt x="995" y="35"/>
                      <a:pt x="993" y="42"/>
                      <a:pt x="992" y="45"/>
                    </a:cubicBezTo>
                    <a:close/>
                    <a:moveTo>
                      <a:pt x="986" y="68"/>
                    </a:moveTo>
                    <a:cubicBezTo>
                      <a:pt x="980" y="75"/>
                      <a:pt x="976" y="77"/>
                      <a:pt x="973" y="70"/>
                    </a:cubicBezTo>
                    <a:cubicBezTo>
                      <a:pt x="973" y="67"/>
                      <a:pt x="969" y="63"/>
                      <a:pt x="968" y="60"/>
                    </a:cubicBezTo>
                    <a:cubicBezTo>
                      <a:pt x="972" y="54"/>
                      <a:pt x="975" y="52"/>
                      <a:pt x="976" y="52"/>
                    </a:cubicBezTo>
                    <a:cubicBezTo>
                      <a:pt x="980" y="52"/>
                      <a:pt x="990" y="51"/>
                      <a:pt x="990" y="53"/>
                    </a:cubicBezTo>
                    <a:cubicBezTo>
                      <a:pt x="988" y="60"/>
                      <a:pt x="986" y="64"/>
                      <a:pt x="986" y="68"/>
                    </a:cubicBezTo>
                    <a:close/>
                    <a:moveTo>
                      <a:pt x="962" y="53"/>
                    </a:moveTo>
                    <a:cubicBezTo>
                      <a:pt x="964" y="52"/>
                      <a:pt x="975" y="39"/>
                      <a:pt x="977" y="36"/>
                    </a:cubicBezTo>
                    <a:cubicBezTo>
                      <a:pt x="978" y="34"/>
                      <a:pt x="976" y="31"/>
                      <a:pt x="975" y="30"/>
                    </a:cubicBezTo>
                    <a:cubicBezTo>
                      <a:pt x="972" y="30"/>
                      <a:pt x="967" y="31"/>
                      <a:pt x="964" y="31"/>
                    </a:cubicBezTo>
                    <a:cubicBezTo>
                      <a:pt x="961" y="35"/>
                      <a:pt x="956" y="39"/>
                      <a:pt x="953" y="44"/>
                    </a:cubicBezTo>
                    <a:cubicBezTo>
                      <a:pt x="955" y="48"/>
                      <a:pt x="958" y="49"/>
                      <a:pt x="962" y="53"/>
                    </a:cubicBezTo>
                    <a:close/>
                    <a:moveTo>
                      <a:pt x="962" y="79"/>
                    </a:moveTo>
                    <a:cubicBezTo>
                      <a:pt x="961" y="81"/>
                      <a:pt x="960" y="81"/>
                      <a:pt x="959" y="81"/>
                    </a:cubicBezTo>
                    <a:cubicBezTo>
                      <a:pt x="958" y="81"/>
                      <a:pt x="957" y="80"/>
                      <a:pt x="957" y="80"/>
                    </a:cubicBezTo>
                    <a:cubicBezTo>
                      <a:pt x="957" y="80"/>
                      <a:pt x="957" y="77"/>
                      <a:pt x="960" y="76"/>
                    </a:cubicBezTo>
                    <a:cubicBezTo>
                      <a:pt x="960" y="76"/>
                      <a:pt x="963" y="77"/>
                      <a:pt x="962" y="79"/>
                    </a:cubicBezTo>
                    <a:close/>
                    <a:moveTo>
                      <a:pt x="940" y="81"/>
                    </a:moveTo>
                    <a:cubicBezTo>
                      <a:pt x="940" y="81"/>
                      <a:pt x="938" y="80"/>
                      <a:pt x="938" y="78"/>
                    </a:cubicBezTo>
                    <a:cubicBezTo>
                      <a:pt x="937" y="74"/>
                      <a:pt x="937" y="65"/>
                      <a:pt x="938" y="55"/>
                    </a:cubicBezTo>
                    <a:cubicBezTo>
                      <a:pt x="940" y="53"/>
                      <a:pt x="944" y="51"/>
                      <a:pt x="946" y="50"/>
                    </a:cubicBezTo>
                    <a:cubicBezTo>
                      <a:pt x="947" y="49"/>
                      <a:pt x="948" y="48"/>
                      <a:pt x="952" y="54"/>
                    </a:cubicBezTo>
                    <a:cubicBezTo>
                      <a:pt x="954" y="56"/>
                      <a:pt x="955" y="57"/>
                      <a:pt x="956" y="60"/>
                    </a:cubicBezTo>
                    <a:cubicBezTo>
                      <a:pt x="947" y="73"/>
                      <a:pt x="944" y="79"/>
                      <a:pt x="940" y="81"/>
                    </a:cubicBezTo>
                    <a:close/>
                    <a:moveTo>
                      <a:pt x="940" y="32"/>
                    </a:moveTo>
                    <a:cubicBezTo>
                      <a:pt x="942" y="33"/>
                      <a:pt x="950" y="32"/>
                      <a:pt x="952" y="32"/>
                    </a:cubicBezTo>
                    <a:cubicBezTo>
                      <a:pt x="952" y="35"/>
                      <a:pt x="945" y="43"/>
                      <a:pt x="944" y="44"/>
                    </a:cubicBezTo>
                    <a:cubicBezTo>
                      <a:pt x="943" y="44"/>
                      <a:pt x="942" y="45"/>
                      <a:pt x="939" y="45"/>
                    </a:cubicBezTo>
                    <a:cubicBezTo>
                      <a:pt x="939" y="42"/>
                      <a:pt x="940" y="34"/>
                      <a:pt x="940" y="32"/>
                    </a:cubicBezTo>
                    <a:close/>
                    <a:moveTo>
                      <a:pt x="1020" y="92"/>
                    </a:moveTo>
                    <a:cubicBezTo>
                      <a:pt x="1018" y="83"/>
                      <a:pt x="1010" y="75"/>
                      <a:pt x="1003" y="72"/>
                    </a:cubicBezTo>
                    <a:cubicBezTo>
                      <a:pt x="1000" y="71"/>
                      <a:pt x="1001" y="57"/>
                      <a:pt x="1004" y="43"/>
                    </a:cubicBezTo>
                    <a:cubicBezTo>
                      <a:pt x="1005" y="38"/>
                      <a:pt x="1007" y="33"/>
                      <a:pt x="1009" y="27"/>
                    </a:cubicBezTo>
                    <a:cubicBezTo>
                      <a:pt x="1011" y="14"/>
                      <a:pt x="1009" y="10"/>
                      <a:pt x="1007" y="9"/>
                    </a:cubicBezTo>
                    <a:cubicBezTo>
                      <a:pt x="1004" y="7"/>
                      <a:pt x="1002" y="8"/>
                      <a:pt x="998" y="8"/>
                    </a:cubicBezTo>
                    <a:cubicBezTo>
                      <a:pt x="991" y="8"/>
                      <a:pt x="984" y="8"/>
                      <a:pt x="973" y="9"/>
                    </a:cubicBezTo>
                    <a:cubicBezTo>
                      <a:pt x="973" y="7"/>
                      <a:pt x="969" y="0"/>
                      <a:pt x="967" y="6"/>
                    </a:cubicBezTo>
                    <a:cubicBezTo>
                      <a:pt x="966" y="8"/>
                      <a:pt x="964" y="13"/>
                      <a:pt x="962" y="17"/>
                    </a:cubicBezTo>
                    <a:cubicBezTo>
                      <a:pt x="960" y="22"/>
                      <a:pt x="957" y="27"/>
                      <a:pt x="956" y="28"/>
                    </a:cubicBezTo>
                    <a:cubicBezTo>
                      <a:pt x="952" y="29"/>
                      <a:pt x="944" y="27"/>
                      <a:pt x="941" y="27"/>
                    </a:cubicBezTo>
                    <a:cubicBezTo>
                      <a:pt x="941" y="23"/>
                      <a:pt x="941" y="18"/>
                      <a:pt x="939" y="15"/>
                    </a:cubicBezTo>
                    <a:cubicBezTo>
                      <a:pt x="937" y="13"/>
                      <a:pt x="933" y="12"/>
                      <a:pt x="931" y="12"/>
                    </a:cubicBezTo>
                    <a:cubicBezTo>
                      <a:pt x="928" y="13"/>
                      <a:pt x="930" y="32"/>
                      <a:pt x="929" y="53"/>
                    </a:cubicBezTo>
                    <a:cubicBezTo>
                      <a:pt x="929" y="67"/>
                      <a:pt x="925" y="85"/>
                      <a:pt x="924" y="92"/>
                    </a:cubicBezTo>
                    <a:cubicBezTo>
                      <a:pt x="916" y="97"/>
                      <a:pt x="909" y="100"/>
                      <a:pt x="901" y="105"/>
                    </a:cubicBezTo>
                    <a:cubicBezTo>
                      <a:pt x="898" y="107"/>
                      <a:pt x="894" y="107"/>
                      <a:pt x="892" y="106"/>
                    </a:cubicBezTo>
                    <a:cubicBezTo>
                      <a:pt x="891" y="102"/>
                      <a:pt x="890" y="100"/>
                      <a:pt x="888" y="98"/>
                    </a:cubicBezTo>
                    <a:cubicBezTo>
                      <a:pt x="886" y="95"/>
                      <a:pt x="884" y="93"/>
                      <a:pt x="881" y="93"/>
                    </a:cubicBezTo>
                    <a:cubicBezTo>
                      <a:pt x="880" y="93"/>
                      <a:pt x="876" y="92"/>
                      <a:pt x="876" y="95"/>
                    </a:cubicBezTo>
                    <a:cubicBezTo>
                      <a:pt x="875" y="99"/>
                      <a:pt x="875" y="105"/>
                      <a:pt x="874" y="111"/>
                    </a:cubicBezTo>
                    <a:cubicBezTo>
                      <a:pt x="873" y="114"/>
                      <a:pt x="864" y="143"/>
                      <a:pt x="864" y="144"/>
                    </a:cubicBezTo>
                    <a:cubicBezTo>
                      <a:pt x="867" y="147"/>
                      <a:pt x="867" y="150"/>
                      <a:pt x="870" y="150"/>
                    </a:cubicBezTo>
                    <a:cubicBezTo>
                      <a:pt x="874" y="151"/>
                      <a:pt x="878" y="152"/>
                      <a:pt x="882" y="147"/>
                    </a:cubicBezTo>
                    <a:cubicBezTo>
                      <a:pt x="889" y="141"/>
                      <a:pt x="888" y="120"/>
                      <a:pt x="892" y="115"/>
                    </a:cubicBezTo>
                    <a:cubicBezTo>
                      <a:pt x="895" y="114"/>
                      <a:pt x="901" y="113"/>
                      <a:pt x="903" y="112"/>
                    </a:cubicBezTo>
                    <a:cubicBezTo>
                      <a:pt x="908" y="111"/>
                      <a:pt x="908" y="108"/>
                      <a:pt x="921" y="103"/>
                    </a:cubicBezTo>
                    <a:cubicBezTo>
                      <a:pt x="928" y="100"/>
                      <a:pt x="934" y="99"/>
                      <a:pt x="941" y="97"/>
                    </a:cubicBezTo>
                    <a:cubicBezTo>
                      <a:pt x="951" y="94"/>
                      <a:pt x="952" y="91"/>
                      <a:pt x="957" y="89"/>
                    </a:cubicBezTo>
                    <a:cubicBezTo>
                      <a:pt x="961" y="88"/>
                      <a:pt x="967" y="89"/>
                      <a:pt x="974" y="88"/>
                    </a:cubicBezTo>
                    <a:cubicBezTo>
                      <a:pt x="976" y="88"/>
                      <a:pt x="979" y="86"/>
                      <a:pt x="981" y="85"/>
                    </a:cubicBezTo>
                    <a:cubicBezTo>
                      <a:pt x="983" y="84"/>
                      <a:pt x="986" y="85"/>
                      <a:pt x="989" y="84"/>
                    </a:cubicBezTo>
                    <a:cubicBezTo>
                      <a:pt x="990" y="83"/>
                      <a:pt x="992" y="84"/>
                      <a:pt x="993" y="84"/>
                    </a:cubicBezTo>
                    <a:cubicBezTo>
                      <a:pt x="996" y="87"/>
                      <a:pt x="997" y="88"/>
                      <a:pt x="993" y="90"/>
                    </a:cubicBezTo>
                    <a:cubicBezTo>
                      <a:pt x="986" y="93"/>
                      <a:pt x="979" y="96"/>
                      <a:pt x="974" y="103"/>
                    </a:cubicBezTo>
                    <a:cubicBezTo>
                      <a:pt x="972" y="104"/>
                      <a:pt x="972" y="103"/>
                      <a:pt x="967" y="105"/>
                    </a:cubicBezTo>
                    <a:cubicBezTo>
                      <a:pt x="965" y="105"/>
                      <a:pt x="962" y="107"/>
                      <a:pt x="959" y="108"/>
                    </a:cubicBezTo>
                    <a:cubicBezTo>
                      <a:pt x="950" y="110"/>
                      <a:pt x="939" y="111"/>
                      <a:pt x="929" y="113"/>
                    </a:cubicBezTo>
                    <a:cubicBezTo>
                      <a:pt x="927" y="114"/>
                      <a:pt x="927" y="116"/>
                      <a:pt x="927" y="118"/>
                    </a:cubicBezTo>
                    <a:cubicBezTo>
                      <a:pt x="928" y="120"/>
                      <a:pt x="935" y="124"/>
                      <a:pt x="941" y="124"/>
                    </a:cubicBezTo>
                    <a:cubicBezTo>
                      <a:pt x="944" y="124"/>
                      <a:pt x="947" y="121"/>
                      <a:pt x="949" y="120"/>
                    </a:cubicBezTo>
                    <a:cubicBezTo>
                      <a:pt x="952" y="119"/>
                      <a:pt x="961" y="112"/>
                      <a:pt x="960" y="118"/>
                    </a:cubicBezTo>
                    <a:cubicBezTo>
                      <a:pt x="959" y="123"/>
                      <a:pt x="958" y="127"/>
                      <a:pt x="958" y="130"/>
                    </a:cubicBezTo>
                    <a:cubicBezTo>
                      <a:pt x="958" y="133"/>
                      <a:pt x="958" y="137"/>
                      <a:pt x="957" y="140"/>
                    </a:cubicBezTo>
                    <a:cubicBezTo>
                      <a:pt x="953" y="142"/>
                      <a:pt x="948" y="144"/>
                      <a:pt x="943" y="146"/>
                    </a:cubicBezTo>
                    <a:cubicBezTo>
                      <a:pt x="935" y="148"/>
                      <a:pt x="927" y="148"/>
                      <a:pt x="917" y="151"/>
                    </a:cubicBezTo>
                    <a:cubicBezTo>
                      <a:pt x="909" y="154"/>
                      <a:pt x="904" y="162"/>
                      <a:pt x="905" y="163"/>
                    </a:cubicBezTo>
                    <a:cubicBezTo>
                      <a:pt x="909" y="166"/>
                      <a:pt x="919" y="165"/>
                      <a:pt x="930" y="161"/>
                    </a:cubicBezTo>
                    <a:cubicBezTo>
                      <a:pt x="938" y="158"/>
                      <a:pt x="944" y="154"/>
                      <a:pt x="951" y="150"/>
                    </a:cubicBezTo>
                    <a:cubicBezTo>
                      <a:pt x="953" y="149"/>
                      <a:pt x="958" y="149"/>
                      <a:pt x="958" y="154"/>
                    </a:cubicBezTo>
                    <a:cubicBezTo>
                      <a:pt x="957" y="161"/>
                      <a:pt x="954" y="162"/>
                      <a:pt x="953" y="166"/>
                    </a:cubicBezTo>
                    <a:cubicBezTo>
                      <a:pt x="952" y="171"/>
                      <a:pt x="943" y="170"/>
                      <a:pt x="933" y="169"/>
                    </a:cubicBezTo>
                    <a:cubicBezTo>
                      <a:pt x="928" y="169"/>
                      <a:pt x="920" y="169"/>
                      <a:pt x="918" y="168"/>
                    </a:cubicBezTo>
                    <a:cubicBezTo>
                      <a:pt x="915" y="169"/>
                      <a:pt x="923" y="172"/>
                      <a:pt x="926" y="173"/>
                    </a:cubicBezTo>
                    <a:cubicBezTo>
                      <a:pt x="929" y="175"/>
                      <a:pt x="933" y="175"/>
                      <a:pt x="940" y="178"/>
                    </a:cubicBezTo>
                    <a:cubicBezTo>
                      <a:pt x="949" y="181"/>
                      <a:pt x="952" y="185"/>
                      <a:pt x="958" y="186"/>
                    </a:cubicBezTo>
                    <a:cubicBezTo>
                      <a:pt x="962" y="187"/>
                      <a:pt x="970" y="184"/>
                      <a:pt x="974" y="177"/>
                    </a:cubicBezTo>
                    <a:cubicBezTo>
                      <a:pt x="977" y="170"/>
                      <a:pt x="976" y="161"/>
                      <a:pt x="975" y="147"/>
                    </a:cubicBezTo>
                    <a:cubicBezTo>
                      <a:pt x="976" y="145"/>
                      <a:pt x="976" y="145"/>
                      <a:pt x="977" y="145"/>
                    </a:cubicBezTo>
                    <a:cubicBezTo>
                      <a:pt x="978" y="145"/>
                      <a:pt x="979" y="145"/>
                      <a:pt x="980" y="145"/>
                    </a:cubicBezTo>
                    <a:cubicBezTo>
                      <a:pt x="986" y="146"/>
                      <a:pt x="990" y="147"/>
                      <a:pt x="992" y="147"/>
                    </a:cubicBezTo>
                    <a:cubicBezTo>
                      <a:pt x="996" y="148"/>
                      <a:pt x="1000" y="151"/>
                      <a:pt x="1003" y="151"/>
                    </a:cubicBezTo>
                    <a:cubicBezTo>
                      <a:pt x="1008" y="152"/>
                      <a:pt x="1008" y="146"/>
                      <a:pt x="1007" y="145"/>
                    </a:cubicBezTo>
                    <a:cubicBezTo>
                      <a:pt x="1006" y="142"/>
                      <a:pt x="1003" y="137"/>
                      <a:pt x="1002" y="136"/>
                    </a:cubicBezTo>
                    <a:cubicBezTo>
                      <a:pt x="1000" y="135"/>
                      <a:pt x="990" y="135"/>
                      <a:pt x="980" y="136"/>
                    </a:cubicBezTo>
                    <a:cubicBezTo>
                      <a:pt x="978" y="136"/>
                      <a:pt x="978" y="136"/>
                      <a:pt x="975" y="135"/>
                    </a:cubicBezTo>
                    <a:cubicBezTo>
                      <a:pt x="973" y="135"/>
                      <a:pt x="973" y="136"/>
                      <a:pt x="972" y="134"/>
                    </a:cubicBezTo>
                    <a:cubicBezTo>
                      <a:pt x="971" y="131"/>
                      <a:pt x="971" y="127"/>
                      <a:pt x="972" y="124"/>
                    </a:cubicBezTo>
                    <a:cubicBezTo>
                      <a:pt x="974" y="121"/>
                      <a:pt x="976" y="118"/>
                      <a:pt x="977" y="116"/>
                    </a:cubicBezTo>
                    <a:cubicBezTo>
                      <a:pt x="980" y="112"/>
                      <a:pt x="977" y="107"/>
                      <a:pt x="978" y="104"/>
                    </a:cubicBezTo>
                    <a:cubicBezTo>
                      <a:pt x="980" y="100"/>
                      <a:pt x="982" y="100"/>
                      <a:pt x="985" y="98"/>
                    </a:cubicBezTo>
                    <a:cubicBezTo>
                      <a:pt x="988" y="96"/>
                      <a:pt x="992" y="96"/>
                      <a:pt x="995" y="96"/>
                    </a:cubicBezTo>
                    <a:cubicBezTo>
                      <a:pt x="998" y="96"/>
                      <a:pt x="998" y="99"/>
                      <a:pt x="1001" y="100"/>
                    </a:cubicBezTo>
                    <a:cubicBezTo>
                      <a:pt x="1006" y="101"/>
                      <a:pt x="1011" y="101"/>
                      <a:pt x="1015" y="102"/>
                    </a:cubicBezTo>
                    <a:cubicBezTo>
                      <a:pt x="1021" y="102"/>
                      <a:pt x="1020" y="99"/>
                      <a:pt x="1020" y="92"/>
                    </a:cubicBezTo>
                    <a:close/>
                    <a:moveTo>
                      <a:pt x="240" y="107"/>
                    </a:moveTo>
                    <a:cubicBezTo>
                      <a:pt x="240" y="107"/>
                      <a:pt x="240" y="102"/>
                      <a:pt x="240" y="100"/>
                    </a:cubicBezTo>
                    <a:cubicBezTo>
                      <a:pt x="241" y="100"/>
                      <a:pt x="243" y="100"/>
                      <a:pt x="244" y="100"/>
                    </a:cubicBezTo>
                    <a:cubicBezTo>
                      <a:pt x="245" y="101"/>
                      <a:pt x="245" y="105"/>
                      <a:pt x="244" y="107"/>
                    </a:cubicBezTo>
                    <a:cubicBezTo>
                      <a:pt x="243" y="107"/>
                      <a:pt x="241" y="107"/>
                      <a:pt x="240" y="107"/>
                    </a:cubicBezTo>
                    <a:close/>
                    <a:moveTo>
                      <a:pt x="292" y="61"/>
                    </a:moveTo>
                    <a:cubicBezTo>
                      <a:pt x="291" y="55"/>
                      <a:pt x="291" y="48"/>
                      <a:pt x="290" y="43"/>
                    </a:cubicBezTo>
                    <a:cubicBezTo>
                      <a:pt x="288" y="35"/>
                      <a:pt x="284" y="30"/>
                      <a:pt x="281" y="26"/>
                    </a:cubicBezTo>
                    <a:cubicBezTo>
                      <a:pt x="275" y="20"/>
                      <a:pt x="271" y="18"/>
                      <a:pt x="262" y="17"/>
                    </a:cubicBezTo>
                    <a:cubicBezTo>
                      <a:pt x="257" y="17"/>
                      <a:pt x="253" y="21"/>
                      <a:pt x="247" y="22"/>
                    </a:cubicBezTo>
                    <a:cubicBezTo>
                      <a:pt x="237" y="24"/>
                      <a:pt x="222" y="28"/>
                      <a:pt x="212" y="30"/>
                    </a:cubicBezTo>
                    <a:cubicBezTo>
                      <a:pt x="209" y="30"/>
                      <a:pt x="197" y="36"/>
                      <a:pt x="196" y="42"/>
                    </a:cubicBezTo>
                    <a:cubicBezTo>
                      <a:pt x="199" y="40"/>
                      <a:pt x="203" y="38"/>
                      <a:pt x="208" y="37"/>
                    </a:cubicBezTo>
                    <a:cubicBezTo>
                      <a:pt x="211" y="36"/>
                      <a:pt x="215" y="35"/>
                      <a:pt x="221" y="34"/>
                    </a:cubicBezTo>
                    <a:cubicBezTo>
                      <a:pt x="228" y="33"/>
                      <a:pt x="235" y="32"/>
                      <a:pt x="241" y="30"/>
                    </a:cubicBezTo>
                    <a:cubicBezTo>
                      <a:pt x="251" y="29"/>
                      <a:pt x="254" y="29"/>
                      <a:pt x="261" y="30"/>
                    </a:cubicBezTo>
                    <a:cubicBezTo>
                      <a:pt x="264" y="30"/>
                      <a:pt x="267" y="35"/>
                      <a:pt x="269" y="39"/>
                    </a:cubicBezTo>
                    <a:cubicBezTo>
                      <a:pt x="272" y="45"/>
                      <a:pt x="273" y="49"/>
                      <a:pt x="274" y="53"/>
                    </a:cubicBezTo>
                    <a:cubicBezTo>
                      <a:pt x="276" y="62"/>
                      <a:pt x="275" y="73"/>
                      <a:pt x="275" y="84"/>
                    </a:cubicBezTo>
                    <a:cubicBezTo>
                      <a:pt x="275" y="94"/>
                      <a:pt x="276" y="106"/>
                      <a:pt x="276" y="112"/>
                    </a:cubicBezTo>
                    <a:cubicBezTo>
                      <a:pt x="277" y="122"/>
                      <a:pt x="274" y="133"/>
                      <a:pt x="273" y="142"/>
                    </a:cubicBezTo>
                    <a:cubicBezTo>
                      <a:pt x="273" y="144"/>
                      <a:pt x="272" y="149"/>
                      <a:pt x="269" y="149"/>
                    </a:cubicBezTo>
                    <a:cubicBezTo>
                      <a:pt x="262" y="146"/>
                      <a:pt x="252" y="140"/>
                      <a:pt x="249" y="138"/>
                    </a:cubicBezTo>
                    <a:cubicBezTo>
                      <a:pt x="247" y="137"/>
                      <a:pt x="244" y="126"/>
                      <a:pt x="245" y="122"/>
                    </a:cubicBezTo>
                    <a:cubicBezTo>
                      <a:pt x="247" y="116"/>
                      <a:pt x="254" y="117"/>
                      <a:pt x="257" y="107"/>
                    </a:cubicBezTo>
                    <a:cubicBezTo>
                      <a:pt x="259" y="100"/>
                      <a:pt x="256" y="97"/>
                      <a:pt x="259" y="80"/>
                    </a:cubicBezTo>
                    <a:cubicBezTo>
                      <a:pt x="263" y="57"/>
                      <a:pt x="261" y="54"/>
                      <a:pt x="253" y="48"/>
                    </a:cubicBezTo>
                    <a:cubicBezTo>
                      <a:pt x="252" y="48"/>
                      <a:pt x="251" y="46"/>
                      <a:pt x="249" y="46"/>
                    </a:cubicBezTo>
                    <a:cubicBezTo>
                      <a:pt x="244" y="45"/>
                      <a:pt x="237" y="45"/>
                      <a:pt x="238" y="47"/>
                    </a:cubicBezTo>
                    <a:cubicBezTo>
                      <a:pt x="241" y="56"/>
                      <a:pt x="244" y="56"/>
                      <a:pt x="249" y="60"/>
                    </a:cubicBezTo>
                    <a:cubicBezTo>
                      <a:pt x="253" y="62"/>
                      <a:pt x="248" y="75"/>
                      <a:pt x="245" y="84"/>
                    </a:cubicBezTo>
                    <a:cubicBezTo>
                      <a:pt x="242" y="92"/>
                      <a:pt x="239" y="92"/>
                      <a:pt x="237" y="91"/>
                    </a:cubicBezTo>
                    <a:cubicBezTo>
                      <a:pt x="234" y="89"/>
                      <a:pt x="233" y="83"/>
                      <a:pt x="231" y="78"/>
                    </a:cubicBezTo>
                    <a:cubicBezTo>
                      <a:pt x="231" y="76"/>
                      <a:pt x="230" y="72"/>
                      <a:pt x="230" y="68"/>
                    </a:cubicBezTo>
                    <a:cubicBezTo>
                      <a:pt x="229" y="65"/>
                      <a:pt x="231" y="61"/>
                      <a:pt x="229" y="58"/>
                    </a:cubicBezTo>
                    <a:cubicBezTo>
                      <a:pt x="229" y="55"/>
                      <a:pt x="226" y="53"/>
                      <a:pt x="224" y="51"/>
                    </a:cubicBezTo>
                    <a:cubicBezTo>
                      <a:pt x="223" y="49"/>
                      <a:pt x="223" y="46"/>
                      <a:pt x="222" y="45"/>
                    </a:cubicBezTo>
                    <a:cubicBezTo>
                      <a:pt x="220" y="44"/>
                      <a:pt x="219" y="40"/>
                      <a:pt x="216" y="40"/>
                    </a:cubicBezTo>
                    <a:cubicBezTo>
                      <a:pt x="208" y="41"/>
                      <a:pt x="214" y="57"/>
                      <a:pt x="211" y="61"/>
                    </a:cubicBezTo>
                    <a:cubicBezTo>
                      <a:pt x="209" y="64"/>
                      <a:pt x="203" y="65"/>
                      <a:pt x="198" y="66"/>
                    </a:cubicBezTo>
                    <a:cubicBezTo>
                      <a:pt x="196" y="66"/>
                      <a:pt x="192" y="67"/>
                      <a:pt x="192" y="68"/>
                    </a:cubicBezTo>
                    <a:cubicBezTo>
                      <a:pt x="191" y="69"/>
                      <a:pt x="194" y="70"/>
                      <a:pt x="196" y="72"/>
                    </a:cubicBezTo>
                    <a:cubicBezTo>
                      <a:pt x="197" y="73"/>
                      <a:pt x="197" y="74"/>
                      <a:pt x="198" y="76"/>
                    </a:cubicBezTo>
                    <a:cubicBezTo>
                      <a:pt x="199" y="78"/>
                      <a:pt x="201" y="78"/>
                      <a:pt x="200" y="80"/>
                    </a:cubicBezTo>
                    <a:cubicBezTo>
                      <a:pt x="201" y="83"/>
                      <a:pt x="200" y="86"/>
                      <a:pt x="201" y="87"/>
                    </a:cubicBezTo>
                    <a:cubicBezTo>
                      <a:pt x="202" y="89"/>
                      <a:pt x="205" y="86"/>
                      <a:pt x="210" y="86"/>
                    </a:cubicBezTo>
                    <a:cubicBezTo>
                      <a:pt x="210" y="89"/>
                      <a:pt x="202" y="97"/>
                      <a:pt x="202" y="98"/>
                    </a:cubicBezTo>
                    <a:cubicBezTo>
                      <a:pt x="203" y="98"/>
                      <a:pt x="205" y="98"/>
                      <a:pt x="207" y="98"/>
                    </a:cubicBezTo>
                    <a:cubicBezTo>
                      <a:pt x="212" y="95"/>
                      <a:pt x="214" y="93"/>
                      <a:pt x="218" y="92"/>
                    </a:cubicBezTo>
                    <a:cubicBezTo>
                      <a:pt x="221" y="96"/>
                      <a:pt x="222" y="99"/>
                      <a:pt x="222" y="102"/>
                    </a:cubicBezTo>
                    <a:cubicBezTo>
                      <a:pt x="222" y="107"/>
                      <a:pt x="206" y="115"/>
                      <a:pt x="196" y="114"/>
                    </a:cubicBezTo>
                    <a:cubicBezTo>
                      <a:pt x="196" y="110"/>
                      <a:pt x="197" y="104"/>
                      <a:pt x="196" y="105"/>
                    </a:cubicBezTo>
                    <a:cubicBezTo>
                      <a:pt x="192" y="107"/>
                      <a:pt x="191" y="110"/>
                      <a:pt x="186" y="114"/>
                    </a:cubicBezTo>
                    <a:cubicBezTo>
                      <a:pt x="184" y="116"/>
                      <a:pt x="183" y="116"/>
                      <a:pt x="181" y="116"/>
                    </a:cubicBezTo>
                    <a:cubicBezTo>
                      <a:pt x="181" y="106"/>
                      <a:pt x="180" y="85"/>
                      <a:pt x="182" y="81"/>
                    </a:cubicBezTo>
                    <a:cubicBezTo>
                      <a:pt x="184" y="76"/>
                      <a:pt x="183" y="67"/>
                      <a:pt x="182" y="64"/>
                    </a:cubicBezTo>
                    <a:cubicBezTo>
                      <a:pt x="181" y="60"/>
                      <a:pt x="179" y="57"/>
                      <a:pt x="178" y="59"/>
                    </a:cubicBezTo>
                    <a:cubicBezTo>
                      <a:pt x="171" y="65"/>
                      <a:pt x="168" y="77"/>
                      <a:pt x="165" y="92"/>
                    </a:cubicBezTo>
                    <a:cubicBezTo>
                      <a:pt x="164" y="98"/>
                      <a:pt x="161" y="133"/>
                      <a:pt x="161" y="149"/>
                    </a:cubicBezTo>
                    <a:cubicBezTo>
                      <a:pt x="162" y="153"/>
                      <a:pt x="165" y="157"/>
                      <a:pt x="168" y="156"/>
                    </a:cubicBezTo>
                    <a:cubicBezTo>
                      <a:pt x="171" y="156"/>
                      <a:pt x="176" y="153"/>
                      <a:pt x="176" y="151"/>
                    </a:cubicBezTo>
                    <a:cubicBezTo>
                      <a:pt x="178" y="145"/>
                      <a:pt x="178" y="136"/>
                      <a:pt x="179" y="127"/>
                    </a:cubicBezTo>
                    <a:cubicBezTo>
                      <a:pt x="186" y="127"/>
                      <a:pt x="193" y="127"/>
                      <a:pt x="199" y="126"/>
                    </a:cubicBezTo>
                    <a:cubicBezTo>
                      <a:pt x="206" y="123"/>
                      <a:pt x="210" y="122"/>
                      <a:pt x="214" y="120"/>
                    </a:cubicBezTo>
                    <a:cubicBezTo>
                      <a:pt x="218" y="118"/>
                      <a:pt x="221" y="115"/>
                      <a:pt x="223" y="114"/>
                    </a:cubicBezTo>
                    <a:cubicBezTo>
                      <a:pt x="225" y="113"/>
                      <a:pt x="226" y="113"/>
                      <a:pt x="227" y="114"/>
                    </a:cubicBezTo>
                    <a:cubicBezTo>
                      <a:pt x="227" y="117"/>
                      <a:pt x="228" y="121"/>
                      <a:pt x="227" y="122"/>
                    </a:cubicBezTo>
                    <a:cubicBezTo>
                      <a:pt x="222" y="128"/>
                      <a:pt x="219" y="133"/>
                      <a:pt x="220" y="133"/>
                    </a:cubicBezTo>
                    <a:cubicBezTo>
                      <a:pt x="223" y="133"/>
                      <a:pt x="227" y="130"/>
                      <a:pt x="231" y="129"/>
                    </a:cubicBezTo>
                    <a:cubicBezTo>
                      <a:pt x="231" y="130"/>
                      <a:pt x="232" y="130"/>
                      <a:pt x="232" y="133"/>
                    </a:cubicBezTo>
                    <a:cubicBezTo>
                      <a:pt x="233" y="135"/>
                      <a:pt x="233" y="138"/>
                      <a:pt x="231" y="139"/>
                    </a:cubicBezTo>
                    <a:cubicBezTo>
                      <a:pt x="230" y="142"/>
                      <a:pt x="229" y="143"/>
                      <a:pt x="227" y="144"/>
                    </a:cubicBezTo>
                    <a:cubicBezTo>
                      <a:pt x="224" y="145"/>
                      <a:pt x="220" y="144"/>
                      <a:pt x="216" y="144"/>
                    </a:cubicBezTo>
                    <a:cubicBezTo>
                      <a:pt x="211" y="145"/>
                      <a:pt x="209" y="147"/>
                      <a:pt x="206" y="145"/>
                    </a:cubicBezTo>
                    <a:cubicBezTo>
                      <a:pt x="205" y="145"/>
                      <a:pt x="205" y="144"/>
                      <a:pt x="207" y="142"/>
                    </a:cubicBezTo>
                    <a:cubicBezTo>
                      <a:pt x="209" y="140"/>
                      <a:pt x="210" y="138"/>
                      <a:pt x="209" y="136"/>
                    </a:cubicBezTo>
                    <a:cubicBezTo>
                      <a:pt x="206" y="137"/>
                      <a:pt x="194" y="144"/>
                      <a:pt x="194" y="146"/>
                    </a:cubicBezTo>
                    <a:cubicBezTo>
                      <a:pt x="194" y="153"/>
                      <a:pt x="196" y="153"/>
                      <a:pt x="196" y="155"/>
                    </a:cubicBezTo>
                    <a:cubicBezTo>
                      <a:pt x="196" y="161"/>
                      <a:pt x="196" y="163"/>
                      <a:pt x="197" y="164"/>
                    </a:cubicBezTo>
                    <a:cubicBezTo>
                      <a:pt x="197" y="164"/>
                      <a:pt x="201" y="165"/>
                      <a:pt x="203" y="163"/>
                    </a:cubicBezTo>
                    <a:cubicBezTo>
                      <a:pt x="208" y="161"/>
                      <a:pt x="208" y="160"/>
                      <a:pt x="211" y="159"/>
                    </a:cubicBezTo>
                    <a:cubicBezTo>
                      <a:pt x="214" y="158"/>
                      <a:pt x="226" y="156"/>
                      <a:pt x="234" y="155"/>
                    </a:cubicBezTo>
                    <a:cubicBezTo>
                      <a:pt x="239" y="155"/>
                      <a:pt x="251" y="151"/>
                      <a:pt x="253" y="152"/>
                    </a:cubicBezTo>
                    <a:cubicBezTo>
                      <a:pt x="258" y="158"/>
                      <a:pt x="265" y="163"/>
                      <a:pt x="267" y="165"/>
                    </a:cubicBezTo>
                    <a:cubicBezTo>
                      <a:pt x="270" y="173"/>
                      <a:pt x="275" y="174"/>
                      <a:pt x="277" y="176"/>
                    </a:cubicBezTo>
                    <a:cubicBezTo>
                      <a:pt x="279" y="179"/>
                      <a:pt x="277" y="183"/>
                      <a:pt x="278" y="184"/>
                    </a:cubicBezTo>
                    <a:cubicBezTo>
                      <a:pt x="279" y="184"/>
                      <a:pt x="282" y="184"/>
                      <a:pt x="284" y="183"/>
                    </a:cubicBezTo>
                    <a:cubicBezTo>
                      <a:pt x="288" y="181"/>
                      <a:pt x="291" y="178"/>
                      <a:pt x="293" y="175"/>
                    </a:cubicBezTo>
                    <a:cubicBezTo>
                      <a:pt x="296" y="172"/>
                      <a:pt x="294" y="138"/>
                      <a:pt x="296" y="111"/>
                    </a:cubicBezTo>
                    <a:cubicBezTo>
                      <a:pt x="296" y="94"/>
                      <a:pt x="292" y="79"/>
                      <a:pt x="292" y="61"/>
                    </a:cubicBezTo>
                    <a:close/>
                    <a:moveTo>
                      <a:pt x="79" y="82"/>
                    </a:moveTo>
                    <a:cubicBezTo>
                      <a:pt x="76" y="83"/>
                      <a:pt x="71" y="87"/>
                      <a:pt x="69" y="84"/>
                    </a:cubicBezTo>
                    <a:cubicBezTo>
                      <a:pt x="69" y="76"/>
                      <a:pt x="69" y="63"/>
                      <a:pt x="69" y="56"/>
                    </a:cubicBezTo>
                    <a:cubicBezTo>
                      <a:pt x="69" y="53"/>
                      <a:pt x="82" y="55"/>
                      <a:pt x="93" y="53"/>
                    </a:cubicBezTo>
                    <a:cubicBezTo>
                      <a:pt x="97" y="53"/>
                      <a:pt x="97" y="53"/>
                      <a:pt x="99" y="53"/>
                    </a:cubicBezTo>
                    <a:cubicBezTo>
                      <a:pt x="102" y="55"/>
                      <a:pt x="103" y="75"/>
                      <a:pt x="79" y="82"/>
                    </a:cubicBezTo>
                    <a:close/>
                    <a:moveTo>
                      <a:pt x="119" y="45"/>
                    </a:moveTo>
                    <a:cubicBezTo>
                      <a:pt x="109" y="43"/>
                      <a:pt x="100" y="43"/>
                      <a:pt x="87" y="45"/>
                    </a:cubicBezTo>
                    <a:cubicBezTo>
                      <a:pt x="79" y="45"/>
                      <a:pt x="74" y="45"/>
                      <a:pt x="71" y="43"/>
                    </a:cubicBezTo>
                    <a:cubicBezTo>
                      <a:pt x="68" y="41"/>
                      <a:pt x="67" y="38"/>
                      <a:pt x="68" y="32"/>
                    </a:cubicBezTo>
                    <a:cubicBezTo>
                      <a:pt x="68" y="27"/>
                      <a:pt x="68" y="22"/>
                      <a:pt x="68" y="18"/>
                    </a:cubicBezTo>
                    <a:cubicBezTo>
                      <a:pt x="68" y="16"/>
                      <a:pt x="64" y="13"/>
                      <a:pt x="62" y="13"/>
                    </a:cubicBezTo>
                    <a:cubicBezTo>
                      <a:pt x="57" y="13"/>
                      <a:pt x="50" y="9"/>
                      <a:pt x="49" y="12"/>
                    </a:cubicBezTo>
                    <a:cubicBezTo>
                      <a:pt x="48" y="16"/>
                      <a:pt x="48" y="15"/>
                      <a:pt x="49" y="21"/>
                    </a:cubicBezTo>
                    <a:cubicBezTo>
                      <a:pt x="49" y="23"/>
                      <a:pt x="50" y="25"/>
                      <a:pt x="50" y="27"/>
                    </a:cubicBezTo>
                    <a:cubicBezTo>
                      <a:pt x="50" y="33"/>
                      <a:pt x="50" y="42"/>
                      <a:pt x="49" y="43"/>
                    </a:cubicBezTo>
                    <a:cubicBezTo>
                      <a:pt x="41" y="49"/>
                      <a:pt x="29" y="52"/>
                      <a:pt x="21" y="56"/>
                    </a:cubicBezTo>
                    <a:cubicBezTo>
                      <a:pt x="16" y="57"/>
                      <a:pt x="13" y="50"/>
                      <a:pt x="9" y="48"/>
                    </a:cubicBezTo>
                    <a:cubicBezTo>
                      <a:pt x="7" y="47"/>
                      <a:pt x="2" y="46"/>
                      <a:pt x="0" y="47"/>
                    </a:cubicBezTo>
                    <a:cubicBezTo>
                      <a:pt x="0" y="49"/>
                      <a:pt x="0" y="49"/>
                      <a:pt x="0" y="49"/>
                    </a:cubicBezTo>
                    <a:cubicBezTo>
                      <a:pt x="1" y="54"/>
                      <a:pt x="4" y="58"/>
                      <a:pt x="5" y="64"/>
                    </a:cubicBezTo>
                    <a:cubicBezTo>
                      <a:pt x="8" y="72"/>
                      <a:pt x="10" y="82"/>
                      <a:pt x="13" y="92"/>
                    </a:cubicBezTo>
                    <a:cubicBezTo>
                      <a:pt x="13" y="93"/>
                      <a:pt x="13" y="94"/>
                      <a:pt x="14" y="95"/>
                    </a:cubicBezTo>
                    <a:cubicBezTo>
                      <a:pt x="16" y="98"/>
                      <a:pt x="17" y="98"/>
                      <a:pt x="20" y="98"/>
                    </a:cubicBezTo>
                    <a:cubicBezTo>
                      <a:pt x="22" y="97"/>
                      <a:pt x="24" y="97"/>
                      <a:pt x="24" y="95"/>
                    </a:cubicBezTo>
                    <a:cubicBezTo>
                      <a:pt x="25" y="87"/>
                      <a:pt x="24" y="75"/>
                      <a:pt x="24" y="68"/>
                    </a:cubicBezTo>
                    <a:cubicBezTo>
                      <a:pt x="25" y="64"/>
                      <a:pt x="24" y="61"/>
                      <a:pt x="26" y="61"/>
                    </a:cubicBezTo>
                    <a:cubicBezTo>
                      <a:pt x="29" y="61"/>
                      <a:pt x="34" y="60"/>
                      <a:pt x="39" y="59"/>
                    </a:cubicBezTo>
                    <a:cubicBezTo>
                      <a:pt x="43" y="59"/>
                      <a:pt x="48" y="58"/>
                      <a:pt x="49" y="59"/>
                    </a:cubicBezTo>
                    <a:cubicBezTo>
                      <a:pt x="49" y="70"/>
                      <a:pt x="48" y="83"/>
                      <a:pt x="49" y="89"/>
                    </a:cubicBezTo>
                    <a:cubicBezTo>
                      <a:pt x="35" y="91"/>
                      <a:pt x="38" y="92"/>
                      <a:pt x="35" y="97"/>
                    </a:cubicBezTo>
                    <a:cubicBezTo>
                      <a:pt x="37" y="100"/>
                      <a:pt x="47" y="97"/>
                      <a:pt x="48" y="101"/>
                    </a:cubicBezTo>
                    <a:cubicBezTo>
                      <a:pt x="48" y="117"/>
                      <a:pt x="46" y="141"/>
                      <a:pt x="46" y="161"/>
                    </a:cubicBezTo>
                    <a:cubicBezTo>
                      <a:pt x="46" y="167"/>
                      <a:pt x="48" y="174"/>
                      <a:pt x="48" y="179"/>
                    </a:cubicBezTo>
                    <a:cubicBezTo>
                      <a:pt x="48" y="184"/>
                      <a:pt x="50" y="191"/>
                      <a:pt x="52" y="195"/>
                    </a:cubicBezTo>
                    <a:cubicBezTo>
                      <a:pt x="54" y="199"/>
                      <a:pt x="55" y="200"/>
                      <a:pt x="57" y="201"/>
                    </a:cubicBezTo>
                    <a:cubicBezTo>
                      <a:pt x="58" y="201"/>
                      <a:pt x="59" y="200"/>
                      <a:pt x="60" y="199"/>
                    </a:cubicBezTo>
                    <a:cubicBezTo>
                      <a:pt x="64" y="195"/>
                      <a:pt x="65" y="194"/>
                      <a:pt x="68" y="185"/>
                    </a:cubicBezTo>
                    <a:cubicBezTo>
                      <a:pt x="68" y="182"/>
                      <a:pt x="67" y="175"/>
                      <a:pt x="67" y="163"/>
                    </a:cubicBezTo>
                    <a:cubicBezTo>
                      <a:pt x="68" y="158"/>
                      <a:pt x="70" y="122"/>
                      <a:pt x="70" y="117"/>
                    </a:cubicBezTo>
                    <a:cubicBezTo>
                      <a:pt x="70" y="110"/>
                      <a:pt x="70" y="106"/>
                      <a:pt x="70" y="101"/>
                    </a:cubicBezTo>
                    <a:cubicBezTo>
                      <a:pt x="72" y="100"/>
                      <a:pt x="79" y="99"/>
                      <a:pt x="87" y="95"/>
                    </a:cubicBezTo>
                    <a:cubicBezTo>
                      <a:pt x="91" y="93"/>
                      <a:pt x="94" y="93"/>
                      <a:pt x="100" y="89"/>
                    </a:cubicBezTo>
                    <a:cubicBezTo>
                      <a:pt x="101" y="88"/>
                      <a:pt x="103" y="86"/>
                      <a:pt x="111" y="85"/>
                    </a:cubicBezTo>
                    <a:cubicBezTo>
                      <a:pt x="130" y="83"/>
                      <a:pt x="133" y="81"/>
                      <a:pt x="133" y="78"/>
                    </a:cubicBezTo>
                    <a:cubicBezTo>
                      <a:pt x="134" y="68"/>
                      <a:pt x="133" y="69"/>
                      <a:pt x="131" y="63"/>
                    </a:cubicBezTo>
                    <a:cubicBezTo>
                      <a:pt x="128" y="54"/>
                      <a:pt x="126" y="47"/>
                      <a:pt x="119" y="45"/>
                    </a:cubicBezTo>
                    <a:close/>
                    <a:moveTo>
                      <a:pt x="908" y="74"/>
                    </a:moveTo>
                    <a:cubicBezTo>
                      <a:pt x="907" y="72"/>
                      <a:pt x="904" y="55"/>
                      <a:pt x="902" y="40"/>
                    </a:cubicBezTo>
                    <a:cubicBezTo>
                      <a:pt x="901" y="35"/>
                      <a:pt x="898" y="31"/>
                      <a:pt x="898" y="26"/>
                    </a:cubicBezTo>
                    <a:cubicBezTo>
                      <a:pt x="899" y="23"/>
                      <a:pt x="914" y="31"/>
                      <a:pt x="916" y="33"/>
                    </a:cubicBezTo>
                    <a:cubicBezTo>
                      <a:pt x="918" y="35"/>
                      <a:pt x="922" y="75"/>
                      <a:pt x="920" y="77"/>
                    </a:cubicBezTo>
                    <a:cubicBezTo>
                      <a:pt x="919" y="78"/>
                      <a:pt x="916" y="79"/>
                      <a:pt x="913" y="78"/>
                    </a:cubicBezTo>
                    <a:cubicBezTo>
                      <a:pt x="912" y="78"/>
                      <a:pt x="910" y="76"/>
                      <a:pt x="908" y="74"/>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140" name="išlîḋê">
                <a:extLst>
                  <a:ext uri="{FF2B5EF4-FFF2-40B4-BE49-F238E27FC236}">
                    <a16:creationId xmlns="" xmlns:a16="http://schemas.microsoft.com/office/drawing/2014/main" id="{21019115-661B-4EFD-8793-7983FDBEF493}"/>
                  </a:ext>
                </a:extLst>
              </p:cNvPr>
              <p:cNvGrpSpPr/>
              <p:nvPr/>
            </p:nvGrpSpPr>
            <p:grpSpPr>
              <a:xfrm>
                <a:off x="4642975" y="4169040"/>
                <a:ext cx="3419476" cy="138113"/>
                <a:chOff x="4386263" y="4424363"/>
                <a:chExt cx="3419476" cy="138113"/>
              </a:xfrm>
            </p:grpSpPr>
            <p:sp>
              <p:nvSpPr>
                <p:cNvPr id="1141" name="îš1ïďe">
                  <a:extLst>
                    <a:ext uri="{FF2B5EF4-FFF2-40B4-BE49-F238E27FC236}">
                      <a16:creationId xmlns="" xmlns:a16="http://schemas.microsoft.com/office/drawing/2014/main" id="{ADAE2F91-FCD5-4182-BAE7-7B6ABEB99FCA}"/>
                    </a:ext>
                  </a:extLst>
                </p:cNvPr>
                <p:cNvSpPr/>
                <p:nvPr/>
              </p:nvSpPr>
              <p:spPr bwMode="auto">
                <a:xfrm>
                  <a:off x="4386263" y="4424363"/>
                  <a:ext cx="155575" cy="134938"/>
                </a:xfrm>
                <a:custGeom>
                  <a:avLst/>
                  <a:gdLst>
                    <a:gd name="T0" fmla="*/ 14 w 47"/>
                    <a:gd name="T1" fmla="*/ 22 h 41"/>
                    <a:gd name="T2" fmla="*/ 16 w 47"/>
                    <a:gd name="T3" fmla="*/ 22 h 41"/>
                    <a:gd name="T4" fmla="*/ 28 w 47"/>
                    <a:gd name="T5" fmla="*/ 13 h 41"/>
                    <a:gd name="T6" fmla="*/ 17 w 47"/>
                    <a:gd name="T7" fmla="*/ 3 h 41"/>
                    <a:gd name="T8" fmla="*/ 14 w 47"/>
                    <a:gd name="T9" fmla="*/ 3 h 41"/>
                    <a:gd name="T10" fmla="*/ 14 w 47"/>
                    <a:gd name="T11" fmla="*/ 22 h 41"/>
                    <a:gd name="T12" fmla="*/ 14 w 47"/>
                    <a:gd name="T13" fmla="*/ 34 h 41"/>
                    <a:gd name="T14" fmla="*/ 19 w 47"/>
                    <a:gd name="T15" fmla="*/ 39 h 41"/>
                    <a:gd name="T16" fmla="*/ 21 w 47"/>
                    <a:gd name="T17" fmla="*/ 39 h 41"/>
                    <a:gd name="T18" fmla="*/ 21 w 47"/>
                    <a:gd name="T19" fmla="*/ 41 h 41"/>
                    <a:gd name="T20" fmla="*/ 0 w 47"/>
                    <a:gd name="T21" fmla="*/ 41 h 41"/>
                    <a:gd name="T22" fmla="*/ 0 w 47"/>
                    <a:gd name="T23" fmla="*/ 39 h 41"/>
                    <a:gd name="T24" fmla="*/ 0 w 47"/>
                    <a:gd name="T25" fmla="*/ 39 h 41"/>
                    <a:gd name="T26" fmla="*/ 6 w 47"/>
                    <a:gd name="T27" fmla="*/ 34 h 41"/>
                    <a:gd name="T28" fmla="*/ 6 w 47"/>
                    <a:gd name="T29" fmla="*/ 9 h 41"/>
                    <a:gd name="T30" fmla="*/ 1 w 47"/>
                    <a:gd name="T31" fmla="*/ 4 h 41"/>
                    <a:gd name="T32" fmla="*/ 0 w 47"/>
                    <a:gd name="T33" fmla="*/ 4 h 41"/>
                    <a:gd name="T34" fmla="*/ 0 w 47"/>
                    <a:gd name="T35" fmla="*/ 2 h 41"/>
                    <a:gd name="T36" fmla="*/ 1 w 47"/>
                    <a:gd name="T37" fmla="*/ 1 h 41"/>
                    <a:gd name="T38" fmla="*/ 7 w 47"/>
                    <a:gd name="T39" fmla="*/ 1 h 41"/>
                    <a:gd name="T40" fmla="*/ 17 w 47"/>
                    <a:gd name="T41" fmla="*/ 1 h 41"/>
                    <a:gd name="T42" fmla="*/ 34 w 47"/>
                    <a:gd name="T43" fmla="*/ 5 h 41"/>
                    <a:gd name="T44" fmla="*/ 37 w 47"/>
                    <a:gd name="T45" fmla="*/ 12 h 41"/>
                    <a:gd name="T46" fmla="*/ 28 w 47"/>
                    <a:gd name="T47" fmla="*/ 23 h 41"/>
                    <a:gd name="T48" fmla="*/ 34 w 47"/>
                    <a:gd name="T49" fmla="*/ 29 h 41"/>
                    <a:gd name="T50" fmla="*/ 39 w 47"/>
                    <a:gd name="T51" fmla="*/ 36 h 41"/>
                    <a:gd name="T52" fmla="*/ 47 w 47"/>
                    <a:gd name="T53" fmla="*/ 39 h 41"/>
                    <a:gd name="T54" fmla="*/ 47 w 47"/>
                    <a:gd name="T55" fmla="*/ 41 h 41"/>
                    <a:gd name="T56" fmla="*/ 43 w 47"/>
                    <a:gd name="T57" fmla="*/ 41 h 41"/>
                    <a:gd name="T58" fmla="*/ 35 w 47"/>
                    <a:gd name="T59" fmla="*/ 41 h 41"/>
                    <a:gd name="T60" fmla="*/ 30 w 47"/>
                    <a:gd name="T61" fmla="*/ 38 h 41"/>
                    <a:gd name="T62" fmla="*/ 26 w 47"/>
                    <a:gd name="T63" fmla="*/ 32 h 41"/>
                    <a:gd name="T64" fmla="*/ 19 w 47"/>
                    <a:gd name="T65" fmla="*/ 24 h 41"/>
                    <a:gd name="T66" fmla="*/ 14 w 47"/>
                    <a:gd name="T67" fmla="*/ 24 h 41"/>
                    <a:gd name="T68" fmla="*/ 14 w 47"/>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14" y="22"/>
                      </a:moveTo>
                      <a:cubicBezTo>
                        <a:pt x="16" y="22"/>
                        <a:pt x="16" y="22"/>
                        <a:pt x="16" y="22"/>
                      </a:cubicBezTo>
                      <a:cubicBezTo>
                        <a:pt x="24" y="22"/>
                        <a:pt x="28" y="19"/>
                        <a:pt x="28" y="13"/>
                      </a:cubicBezTo>
                      <a:cubicBezTo>
                        <a:pt x="28" y="7"/>
                        <a:pt x="24" y="4"/>
                        <a:pt x="17" y="3"/>
                      </a:cubicBezTo>
                      <a:cubicBezTo>
                        <a:pt x="14" y="3"/>
                        <a:pt x="14" y="3"/>
                        <a:pt x="14" y="3"/>
                      </a:cubicBezTo>
                      <a:cubicBezTo>
                        <a:pt x="14" y="22"/>
                        <a:pt x="14" y="22"/>
                        <a:pt x="14" y="22"/>
                      </a:cubicBezTo>
                      <a:close/>
                      <a:moveTo>
                        <a:pt x="14" y="34"/>
                      </a:moveTo>
                      <a:cubicBezTo>
                        <a:pt x="14" y="37"/>
                        <a:pt x="16" y="39"/>
                        <a:pt x="19" y="39"/>
                      </a:cubicBezTo>
                      <a:cubicBezTo>
                        <a:pt x="21" y="39"/>
                        <a:pt x="21" y="39"/>
                        <a:pt x="21" y="39"/>
                      </a:cubicBezTo>
                      <a:cubicBezTo>
                        <a:pt x="21" y="41"/>
                        <a:pt x="21" y="41"/>
                        <a:pt x="21" y="41"/>
                      </a:cubicBezTo>
                      <a:cubicBezTo>
                        <a:pt x="0" y="41"/>
                        <a:pt x="0" y="41"/>
                        <a:pt x="0" y="41"/>
                      </a:cubicBezTo>
                      <a:cubicBezTo>
                        <a:pt x="0" y="39"/>
                        <a:pt x="0" y="39"/>
                        <a:pt x="0" y="39"/>
                      </a:cubicBezTo>
                      <a:cubicBezTo>
                        <a:pt x="0" y="39"/>
                        <a:pt x="0" y="39"/>
                        <a:pt x="0" y="39"/>
                      </a:cubicBezTo>
                      <a:cubicBezTo>
                        <a:pt x="4" y="39"/>
                        <a:pt x="6" y="37"/>
                        <a:pt x="6" y="34"/>
                      </a:cubicBezTo>
                      <a:cubicBezTo>
                        <a:pt x="6" y="9"/>
                        <a:pt x="6" y="9"/>
                        <a:pt x="6" y="9"/>
                      </a:cubicBezTo>
                      <a:cubicBezTo>
                        <a:pt x="6" y="6"/>
                        <a:pt x="4" y="4"/>
                        <a:pt x="1" y="4"/>
                      </a:cubicBezTo>
                      <a:cubicBezTo>
                        <a:pt x="0" y="4"/>
                        <a:pt x="0" y="4"/>
                        <a:pt x="0" y="4"/>
                      </a:cubicBezTo>
                      <a:cubicBezTo>
                        <a:pt x="0" y="2"/>
                        <a:pt x="0" y="2"/>
                        <a:pt x="0" y="2"/>
                      </a:cubicBezTo>
                      <a:cubicBezTo>
                        <a:pt x="0" y="2"/>
                        <a:pt x="1" y="2"/>
                        <a:pt x="1" y="1"/>
                      </a:cubicBezTo>
                      <a:cubicBezTo>
                        <a:pt x="4" y="1"/>
                        <a:pt x="6" y="1"/>
                        <a:pt x="7" y="1"/>
                      </a:cubicBezTo>
                      <a:cubicBezTo>
                        <a:pt x="12" y="1"/>
                        <a:pt x="15" y="1"/>
                        <a:pt x="17" y="1"/>
                      </a:cubicBezTo>
                      <a:cubicBezTo>
                        <a:pt x="26" y="0"/>
                        <a:pt x="32" y="2"/>
                        <a:pt x="34" y="5"/>
                      </a:cubicBezTo>
                      <a:cubicBezTo>
                        <a:pt x="36" y="7"/>
                        <a:pt x="37" y="9"/>
                        <a:pt x="37" y="12"/>
                      </a:cubicBezTo>
                      <a:cubicBezTo>
                        <a:pt x="37" y="17"/>
                        <a:pt x="34" y="21"/>
                        <a:pt x="28" y="23"/>
                      </a:cubicBezTo>
                      <a:cubicBezTo>
                        <a:pt x="30" y="24"/>
                        <a:pt x="31" y="26"/>
                        <a:pt x="34" y="29"/>
                      </a:cubicBezTo>
                      <a:cubicBezTo>
                        <a:pt x="36" y="32"/>
                        <a:pt x="37" y="34"/>
                        <a:pt x="39" y="36"/>
                      </a:cubicBezTo>
                      <a:cubicBezTo>
                        <a:pt x="41" y="38"/>
                        <a:pt x="43" y="39"/>
                        <a:pt x="47" y="39"/>
                      </a:cubicBezTo>
                      <a:cubicBezTo>
                        <a:pt x="47" y="41"/>
                        <a:pt x="47" y="41"/>
                        <a:pt x="47" y="41"/>
                      </a:cubicBezTo>
                      <a:cubicBezTo>
                        <a:pt x="46" y="41"/>
                        <a:pt x="45" y="41"/>
                        <a:pt x="43" y="41"/>
                      </a:cubicBezTo>
                      <a:cubicBezTo>
                        <a:pt x="39" y="41"/>
                        <a:pt x="37" y="41"/>
                        <a:pt x="35" y="41"/>
                      </a:cubicBezTo>
                      <a:cubicBezTo>
                        <a:pt x="33" y="40"/>
                        <a:pt x="31" y="39"/>
                        <a:pt x="30" y="38"/>
                      </a:cubicBezTo>
                      <a:cubicBezTo>
                        <a:pt x="29" y="37"/>
                        <a:pt x="27" y="35"/>
                        <a:pt x="26" y="32"/>
                      </a:cubicBezTo>
                      <a:cubicBezTo>
                        <a:pt x="23" y="28"/>
                        <a:pt x="20" y="26"/>
                        <a:pt x="19" y="24"/>
                      </a:cubicBezTo>
                      <a:cubicBezTo>
                        <a:pt x="14" y="24"/>
                        <a:pt x="14" y="24"/>
                        <a:pt x="14" y="24"/>
                      </a:cubicBezTo>
                      <a:lnTo>
                        <a:pt x="14"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2" name="ïṡ1îḍè">
                  <a:extLst>
                    <a:ext uri="{FF2B5EF4-FFF2-40B4-BE49-F238E27FC236}">
                      <a16:creationId xmlns="" xmlns:a16="http://schemas.microsoft.com/office/drawing/2014/main" id="{9E4CA211-8756-414C-9534-1A51A1F1125C}"/>
                    </a:ext>
                  </a:extLst>
                </p:cNvPr>
                <p:cNvSpPr/>
                <p:nvPr/>
              </p:nvSpPr>
              <p:spPr bwMode="auto">
                <a:xfrm>
                  <a:off x="4538663" y="4430713"/>
                  <a:ext cx="122238" cy="128588"/>
                </a:xfrm>
                <a:custGeom>
                  <a:avLst/>
                  <a:gdLst>
                    <a:gd name="T0" fmla="*/ 15 w 37"/>
                    <a:gd name="T1" fmla="*/ 3 h 39"/>
                    <a:gd name="T2" fmla="*/ 15 w 37"/>
                    <a:gd name="T3" fmla="*/ 17 h 39"/>
                    <a:gd name="T4" fmla="*/ 25 w 37"/>
                    <a:gd name="T5" fmla="*/ 17 h 39"/>
                    <a:gd name="T6" fmla="*/ 30 w 37"/>
                    <a:gd name="T7" fmla="*/ 13 h 39"/>
                    <a:gd name="T8" fmla="*/ 32 w 37"/>
                    <a:gd name="T9" fmla="*/ 13 h 39"/>
                    <a:gd name="T10" fmla="*/ 32 w 37"/>
                    <a:gd name="T11" fmla="*/ 26 h 39"/>
                    <a:gd name="T12" fmla="*/ 30 w 37"/>
                    <a:gd name="T13" fmla="*/ 26 h 39"/>
                    <a:gd name="T14" fmla="*/ 24 w 37"/>
                    <a:gd name="T15" fmla="*/ 21 h 39"/>
                    <a:gd name="T16" fmla="*/ 15 w 37"/>
                    <a:gd name="T17" fmla="*/ 21 h 39"/>
                    <a:gd name="T18" fmla="*/ 15 w 37"/>
                    <a:gd name="T19" fmla="*/ 33 h 39"/>
                    <a:gd name="T20" fmla="*/ 18 w 37"/>
                    <a:gd name="T21" fmla="*/ 36 h 39"/>
                    <a:gd name="T22" fmla="*/ 28 w 37"/>
                    <a:gd name="T23" fmla="*/ 36 h 39"/>
                    <a:gd name="T24" fmla="*/ 35 w 37"/>
                    <a:gd name="T25" fmla="*/ 29 h 39"/>
                    <a:gd name="T26" fmla="*/ 37 w 37"/>
                    <a:gd name="T27" fmla="*/ 29 h 39"/>
                    <a:gd name="T28" fmla="*/ 37 w 37"/>
                    <a:gd name="T29" fmla="*/ 39 h 39"/>
                    <a:gd name="T30" fmla="*/ 0 w 37"/>
                    <a:gd name="T31" fmla="*/ 39 h 39"/>
                    <a:gd name="T32" fmla="*/ 0 w 37"/>
                    <a:gd name="T33" fmla="*/ 37 h 39"/>
                    <a:gd name="T34" fmla="*/ 2 w 37"/>
                    <a:gd name="T35" fmla="*/ 37 h 39"/>
                    <a:gd name="T36" fmla="*/ 7 w 37"/>
                    <a:gd name="T37" fmla="*/ 32 h 39"/>
                    <a:gd name="T38" fmla="*/ 7 w 37"/>
                    <a:gd name="T39" fmla="*/ 7 h 39"/>
                    <a:gd name="T40" fmla="*/ 2 w 37"/>
                    <a:gd name="T41" fmla="*/ 2 h 39"/>
                    <a:gd name="T42" fmla="*/ 1 w 37"/>
                    <a:gd name="T43" fmla="*/ 2 h 39"/>
                    <a:gd name="T44" fmla="*/ 1 w 37"/>
                    <a:gd name="T45" fmla="*/ 0 h 39"/>
                    <a:gd name="T46" fmla="*/ 35 w 37"/>
                    <a:gd name="T47" fmla="*/ 0 h 39"/>
                    <a:gd name="T48" fmla="*/ 35 w 37"/>
                    <a:gd name="T49" fmla="*/ 9 h 39"/>
                    <a:gd name="T50" fmla="*/ 33 w 37"/>
                    <a:gd name="T51" fmla="*/ 9 h 39"/>
                    <a:gd name="T52" fmla="*/ 29 w 37"/>
                    <a:gd name="T53" fmla="*/ 3 h 39"/>
                    <a:gd name="T54" fmla="*/ 15 w 37"/>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7" h="39">
                      <a:moveTo>
                        <a:pt x="15" y="3"/>
                      </a:moveTo>
                      <a:cubicBezTo>
                        <a:pt x="15" y="17"/>
                        <a:pt x="15" y="17"/>
                        <a:pt x="15" y="17"/>
                      </a:cubicBezTo>
                      <a:cubicBezTo>
                        <a:pt x="25" y="17"/>
                        <a:pt x="25" y="17"/>
                        <a:pt x="25" y="17"/>
                      </a:cubicBezTo>
                      <a:cubicBezTo>
                        <a:pt x="29" y="17"/>
                        <a:pt x="30" y="16"/>
                        <a:pt x="30" y="13"/>
                      </a:cubicBezTo>
                      <a:cubicBezTo>
                        <a:pt x="32" y="13"/>
                        <a:pt x="32" y="13"/>
                        <a:pt x="32" y="13"/>
                      </a:cubicBezTo>
                      <a:cubicBezTo>
                        <a:pt x="32" y="26"/>
                        <a:pt x="32" y="26"/>
                        <a:pt x="32" y="26"/>
                      </a:cubicBezTo>
                      <a:cubicBezTo>
                        <a:pt x="30" y="26"/>
                        <a:pt x="30" y="26"/>
                        <a:pt x="30" y="26"/>
                      </a:cubicBezTo>
                      <a:cubicBezTo>
                        <a:pt x="30" y="22"/>
                        <a:pt x="29" y="21"/>
                        <a:pt x="24" y="21"/>
                      </a:cubicBezTo>
                      <a:cubicBezTo>
                        <a:pt x="15" y="21"/>
                        <a:pt x="15" y="21"/>
                        <a:pt x="15" y="21"/>
                      </a:cubicBezTo>
                      <a:cubicBezTo>
                        <a:pt x="15" y="33"/>
                        <a:pt x="15" y="33"/>
                        <a:pt x="15" y="33"/>
                      </a:cubicBezTo>
                      <a:cubicBezTo>
                        <a:pt x="15" y="35"/>
                        <a:pt x="16" y="36"/>
                        <a:pt x="18" y="36"/>
                      </a:cubicBezTo>
                      <a:cubicBezTo>
                        <a:pt x="28" y="36"/>
                        <a:pt x="28" y="36"/>
                        <a:pt x="28" y="36"/>
                      </a:cubicBezTo>
                      <a:cubicBezTo>
                        <a:pt x="32" y="36"/>
                        <a:pt x="34" y="34"/>
                        <a:pt x="35" y="29"/>
                      </a:cubicBezTo>
                      <a:cubicBezTo>
                        <a:pt x="37" y="29"/>
                        <a:pt x="37" y="29"/>
                        <a:pt x="37" y="29"/>
                      </a:cubicBezTo>
                      <a:cubicBezTo>
                        <a:pt x="37" y="39"/>
                        <a:pt x="37" y="39"/>
                        <a:pt x="37" y="39"/>
                      </a:cubicBezTo>
                      <a:cubicBezTo>
                        <a:pt x="0" y="39"/>
                        <a:pt x="0" y="39"/>
                        <a:pt x="0" y="39"/>
                      </a:cubicBezTo>
                      <a:cubicBezTo>
                        <a:pt x="0" y="37"/>
                        <a:pt x="0" y="37"/>
                        <a:pt x="0" y="37"/>
                      </a:cubicBezTo>
                      <a:cubicBezTo>
                        <a:pt x="2" y="37"/>
                        <a:pt x="2" y="37"/>
                        <a:pt x="2" y="37"/>
                      </a:cubicBezTo>
                      <a:cubicBezTo>
                        <a:pt x="6" y="37"/>
                        <a:pt x="7" y="35"/>
                        <a:pt x="7" y="32"/>
                      </a:cubicBezTo>
                      <a:cubicBezTo>
                        <a:pt x="7" y="7"/>
                        <a:pt x="7" y="7"/>
                        <a:pt x="7" y="7"/>
                      </a:cubicBezTo>
                      <a:cubicBezTo>
                        <a:pt x="7" y="3"/>
                        <a:pt x="5" y="2"/>
                        <a:pt x="2" y="2"/>
                      </a:cubicBezTo>
                      <a:cubicBezTo>
                        <a:pt x="1" y="2"/>
                        <a:pt x="1" y="2"/>
                        <a:pt x="1" y="2"/>
                      </a:cubicBezTo>
                      <a:cubicBezTo>
                        <a:pt x="1" y="0"/>
                        <a:pt x="1" y="0"/>
                        <a:pt x="1" y="0"/>
                      </a:cubicBezTo>
                      <a:cubicBezTo>
                        <a:pt x="35" y="0"/>
                        <a:pt x="35" y="0"/>
                        <a:pt x="35" y="0"/>
                      </a:cubicBezTo>
                      <a:cubicBezTo>
                        <a:pt x="35" y="9"/>
                        <a:pt x="35" y="9"/>
                        <a:pt x="35" y="9"/>
                      </a:cubicBezTo>
                      <a:cubicBezTo>
                        <a:pt x="33" y="9"/>
                        <a:pt x="33" y="9"/>
                        <a:pt x="33" y="9"/>
                      </a:cubicBezTo>
                      <a:cubicBezTo>
                        <a:pt x="33" y="5"/>
                        <a:pt x="31" y="3"/>
                        <a:pt x="29" y="3"/>
                      </a:cubicBezTo>
                      <a:lnTo>
                        <a:pt x="15"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3" name="ïşḷiḋe">
                  <a:extLst>
                    <a:ext uri="{FF2B5EF4-FFF2-40B4-BE49-F238E27FC236}">
                      <a16:creationId xmlns="" xmlns:a16="http://schemas.microsoft.com/office/drawing/2014/main" id="{7144BB41-D392-4099-BB0D-D2E28378090A}"/>
                    </a:ext>
                  </a:extLst>
                </p:cNvPr>
                <p:cNvSpPr/>
                <p:nvPr/>
              </p:nvSpPr>
              <p:spPr bwMode="auto">
                <a:xfrm>
                  <a:off x="4673601" y="4430713"/>
                  <a:ext cx="155575" cy="128588"/>
                </a:xfrm>
                <a:custGeom>
                  <a:avLst/>
                  <a:gdLst>
                    <a:gd name="T0" fmla="*/ 9 w 47"/>
                    <a:gd name="T1" fmla="*/ 32 h 39"/>
                    <a:gd name="T2" fmla="*/ 14 w 47"/>
                    <a:gd name="T3" fmla="*/ 37 h 39"/>
                    <a:gd name="T4" fmla="*/ 14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2 w 47"/>
                    <a:gd name="T21" fmla="*/ 0 h 39"/>
                    <a:gd name="T22" fmla="*/ 37 w 47"/>
                    <a:gd name="T23" fmla="*/ 27 h 39"/>
                    <a:gd name="T24" fmla="*/ 37 w 47"/>
                    <a:gd name="T25" fmla="*/ 8 h 39"/>
                    <a:gd name="T26" fmla="*/ 36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4" y="37"/>
                      </a:cubicBezTo>
                      <a:cubicBezTo>
                        <a:pt x="14" y="39"/>
                        <a:pt x="14" y="39"/>
                        <a:pt x="14" y="39"/>
                      </a:cubicBezTo>
                      <a:cubicBezTo>
                        <a:pt x="0" y="39"/>
                        <a:pt x="0" y="39"/>
                        <a:pt x="0" y="39"/>
                      </a:cubicBezTo>
                      <a:cubicBezTo>
                        <a:pt x="0" y="37"/>
                        <a:pt x="0" y="37"/>
                        <a:pt x="0" y="37"/>
                      </a:cubicBezTo>
                      <a:cubicBezTo>
                        <a:pt x="0" y="37"/>
                        <a:pt x="0" y="37"/>
                        <a:pt x="0" y="37"/>
                      </a:cubicBezTo>
                      <a:cubicBezTo>
                        <a:pt x="3" y="37"/>
                        <a:pt x="5" y="35"/>
                        <a:pt x="5" y="33"/>
                      </a:cubicBezTo>
                      <a:cubicBezTo>
                        <a:pt x="5" y="3"/>
                        <a:pt x="5" y="3"/>
                        <a:pt x="5" y="3"/>
                      </a:cubicBezTo>
                      <a:cubicBezTo>
                        <a:pt x="3" y="3"/>
                        <a:pt x="2" y="2"/>
                        <a:pt x="0" y="2"/>
                      </a:cubicBezTo>
                      <a:cubicBezTo>
                        <a:pt x="0" y="0"/>
                        <a:pt x="0" y="0"/>
                        <a:pt x="0" y="0"/>
                      </a:cubicBezTo>
                      <a:cubicBezTo>
                        <a:pt x="12" y="0"/>
                        <a:pt x="12" y="0"/>
                        <a:pt x="12" y="0"/>
                      </a:cubicBezTo>
                      <a:cubicBezTo>
                        <a:pt x="37" y="27"/>
                        <a:pt x="37" y="27"/>
                        <a:pt x="37" y="27"/>
                      </a:cubicBezTo>
                      <a:cubicBezTo>
                        <a:pt x="37" y="8"/>
                        <a:pt x="37" y="8"/>
                        <a:pt x="37" y="8"/>
                      </a:cubicBezTo>
                      <a:cubicBezTo>
                        <a:pt x="37" y="5"/>
                        <a:pt x="37" y="4"/>
                        <a:pt x="36"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4" name="îṥliḍé">
                  <a:extLst>
                    <a:ext uri="{FF2B5EF4-FFF2-40B4-BE49-F238E27FC236}">
                      <a16:creationId xmlns="" xmlns:a16="http://schemas.microsoft.com/office/drawing/2014/main" id="{8C79FE12-EDD1-4F3E-AC6C-D3B8BF694459}"/>
                    </a:ext>
                  </a:extLst>
                </p:cNvPr>
                <p:cNvSpPr/>
                <p:nvPr/>
              </p:nvSpPr>
              <p:spPr bwMode="auto">
                <a:xfrm>
                  <a:off x="4835526" y="4430713"/>
                  <a:ext cx="177800" cy="128588"/>
                </a:xfrm>
                <a:custGeom>
                  <a:avLst/>
                  <a:gdLst>
                    <a:gd name="T0" fmla="*/ 10 w 54"/>
                    <a:gd name="T1" fmla="*/ 8 h 39"/>
                    <a:gd name="T2" fmla="*/ 9 w 54"/>
                    <a:gd name="T3" fmla="*/ 31 h 39"/>
                    <a:gd name="T4" fmla="*/ 9 w 54"/>
                    <a:gd name="T5" fmla="*/ 35 h 39"/>
                    <a:gd name="T6" fmla="*/ 14 w 54"/>
                    <a:gd name="T7" fmla="*/ 37 h 39"/>
                    <a:gd name="T8" fmla="*/ 14 w 54"/>
                    <a:gd name="T9" fmla="*/ 39 h 39"/>
                    <a:gd name="T10" fmla="*/ 0 w 54"/>
                    <a:gd name="T11" fmla="*/ 39 h 39"/>
                    <a:gd name="T12" fmla="*/ 0 w 54"/>
                    <a:gd name="T13" fmla="*/ 37 h 39"/>
                    <a:gd name="T14" fmla="*/ 4 w 54"/>
                    <a:gd name="T15" fmla="*/ 35 h 39"/>
                    <a:gd name="T16" fmla="*/ 5 w 54"/>
                    <a:gd name="T17" fmla="*/ 30 h 39"/>
                    <a:gd name="T18" fmla="*/ 7 w 54"/>
                    <a:gd name="T19" fmla="*/ 7 h 39"/>
                    <a:gd name="T20" fmla="*/ 6 w 54"/>
                    <a:gd name="T21" fmla="*/ 3 h 39"/>
                    <a:gd name="T22" fmla="*/ 2 w 54"/>
                    <a:gd name="T23" fmla="*/ 2 h 39"/>
                    <a:gd name="T24" fmla="*/ 2 w 54"/>
                    <a:gd name="T25" fmla="*/ 0 h 39"/>
                    <a:gd name="T26" fmla="*/ 15 w 54"/>
                    <a:gd name="T27" fmla="*/ 0 h 39"/>
                    <a:gd name="T28" fmla="*/ 27 w 54"/>
                    <a:gd name="T29" fmla="*/ 26 h 39"/>
                    <a:gd name="T30" fmla="*/ 39 w 54"/>
                    <a:gd name="T31" fmla="*/ 0 h 39"/>
                    <a:gd name="T32" fmla="*/ 52 w 54"/>
                    <a:gd name="T33" fmla="*/ 0 h 39"/>
                    <a:gd name="T34" fmla="*/ 52 w 54"/>
                    <a:gd name="T35" fmla="*/ 2 h 39"/>
                    <a:gd name="T36" fmla="*/ 48 w 54"/>
                    <a:gd name="T37" fmla="*/ 3 h 39"/>
                    <a:gd name="T38" fmla="*/ 48 w 54"/>
                    <a:gd name="T39" fmla="*/ 7 h 39"/>
                    <a:gd name="T40" fmla="*/ 49 w 54"/>
                    <a:gd name="T41" fmla="*/ 31 h 39"/>
                    <a:gd name="T42" fmla="*/ 50 w 54"/>
                    <a:gd name="T43" fmla="*/ 35 h 39"/>
                    <a:gd name="T44" fmla="*/ 54 w 54"/>
                    <a:gd name="T45" fmla="*/ 37 h 39"/>
                    <a:gd name="T46" fmla="*/ 54 w 54"/>
                    <a:gd name="T47" fmla="*/ 39 h 39"/>
                    <a:gd name="T48" fmla="*/ 35 w 54"/>
                    <a:gd name="T49" fmla="*/ 39 h 39"/>
                    <a:gd name="T50" fmla="*/ 35 w 54"/>
                    <a:gd name="T51" fmla="*/ 37 h 39"/>
                    <a:gd name="T52" fmla="*/ 36 w 54"/>
                    <a:gd name="T53" fmla="*/ 37 h 39"/>
                    <a:gd name="T54" fmla="*/ 41 w 54"/>
                    <a:gd name="T55" fmla="*/ 33 h 39"/>
                    <a:gd name="T56" fmla="*/ 41 w 54"/>
                    <a:gd name="T57" fmla="*/ 30 h 39"/>
                    <a:gd name="T58" fmla="*/ 39 w 54"/>
                    <a:gd name="T59" fmla="*/ 7 h 39"/>
                    <a:gd name="T60" fmla="*/ 26 w 54"/>
                    <a:gd name="T61" fmla="*/ 39 h 39"/>
                    <a:gd name="T62" fmla="*/ 24 w 54"/>
                    <a:gd name="T63" fmla="*/ 39 h 39"/>
                    <a:gd name="T64" fmla="*/ 10 w 54"/>
                    <a:gd name="T65"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9">
                      <a:moveTo>
                        <a:pt x="10" y="8"/>
                      </a:moveTo>
                      <a:cubicBezTo>
                        <a:pt x="9" y="31"/>
                        <a:pt x="9" y="31"/>
                        <a:pt x="9" y="31"/>
                      </a:cubicBezTo>
                      <a:cubicBezTo>
                        <a:pt x="9" y="33"/>
                        <a:pt x="9" y="35"/>
                        <a:pt x="9" y="35"/>
                      </a:cubicBezTo>
                      <a:cubicBezTo>
                        <a:pt x="10" y="36"/>
                        <a:pt x="11" y="37"/>
                        <a:pt x="14" y="37"/>
                      </a:cubicBezTo>
                      <a:cubicBezTo>
                        <a:pt x="14" y="39"/>
                        <a:pt x="14" y="39"/>
                        <a:pt x="14" y="39"/>
                      </a:cubicBezTo>
                      <a:cubicBezTo>
                        <a:pt x="0" y="39"/>
                        <a:pt x="0" y="39"/>
                        <a:pt x="0" y="39"/>
                      </a:cubicBezTo>
                      <a:cubicBezTo>
                        <a:pt x="0" y="37"/>
                        <a:pt x="0" y="37"/>
                        <a:pt x="0" y="37"/>
                      </a:cubicBezTo>
                      <a:cubicBezTo>
                        <a:pt x="2" y="37"/>
                        <a:pt x="4" y="36"/>
                        <a:pt x="4" y="35"/>
                      </a:cubicBezTo>
                      <a:cubicBezTo>
                        <a:pt x="5" y="35"/>
                        <a:pt x="5" y="33"/>
                        <a:pt x="5" y="30"/>
                      </a:cubicBezTo>
                      <a:cubicBezTo>
                        <a:pt x="7" y="7"/>
                        <a:pt x="7" y="7"/>
                        <a:pt x="7" y="7"/>
                      </a:cubicBezTo>
                      <a:cubicBezTo>
                        <a:pt x="7" y="5"/>
                        <a:pt x="7" y="4"/>
                        <a:pt x="6" y="3"/>
                      </a:cubicBezTo>
                      <a:cubicBezTo>
                        <a:pt x="6" y="3"/>
                        <a:pt x="4" y="2"/>
                        <a:pt x="2" y="2"/>
                      </a:cubicBezTo>
                      <a:cubicBezTo>
                        <a:pt x="2" y="0"/>
                        <a:pt x="2" y="0"/>
                        <a:pt x="2" y="0"/>
                      </a:cubicBezTo>
                      <a:cubicBezTo>
                        <a:pt x="15" y="0"/>
                        <a:pt x="15" y="0"/>
                        <a:pt x="15" y="0"/>
                      </a:cubicBezTo>
                      <a:cubicBezTo>
                        <a:pt x="27" y="26"/>
                        <a:pt x="27" y="26"/>
                        <a:pt x="27" y="26"/>
                      </a:cubicBezTo>
                      <a:cubicBezTo>
                        <a:pt x="39" y="0"/>
                        <a:pt x="39" y="0"/>
                        <a:pt x="39" y="0"/>
                      </a:cubicBezTo>
                      <a:cubicBezTo>
                        <a:pt x="52" y="0"/>
                        <a:pt x="52" y="0"/>
                        <a:pt x="52" y="0"/>
                      </a:cubicBezTo>
                      <a:cubicBezTo>
                        <a:pt x="52" y="2"/>
                        <a:pt x="52" y="2"/>
                        <a:pt x="52" y="2"/>
                      </a:cubicBezTo>
                      <a:cubicBezTo>
                        <a:pt x="50" y="2"/>
                        <a:pt x="48" y="2"/>
                        <a:pt x="48" y="3"/>
                      </a:cubicBezTo>
                      <a:cubicBezTo>
                        <a:pt x="47" y="3"/>
                        <a:pt x="47" y="5"/>
                        <a:pt x="48" y="7"/>
                      </a:cubicBezTo>
                      <a:cubicBezTo>
                        <a:pt x="49" y="31"/>
                        <a:pt x="49" y="31"/>
                        <a:pt x="49" y="31"/>
                      </a:cubicBezTo>
                      <a:cubicBezTo>
                        <a:pt x="49" y="33"/>
                        <a:pt x="49" y="35"/>
                        <a:pt x="50" y="35"/>
                      </a:cubicBezTo>
                      <a:cubicBezTo>
                        <a:pt x="51" y="36"/>
                        <a:pt x="52" y="37"/>
                        <a:pt x="54" y="37"/>
                      </a:cubicBezTo>
                      <a:cubicBezTo>
                        <a:pt x="54" y="39"/>
                        <a:pt x="54" y="39"/>
                        <a:pt x="54" y="39"/>
                      </a:cubicBezTo>
                      <a:cubicBezTo>
                        <a:pt x="35" y="39"/>
                        <a:pt x="35" y="39"/>
                        <a:pt x="35" y="39"/>
                      </a:cubicBezTo>
                      <a:cubicBezTo>
                        <a:pt x="35" y="37"/>
                        <a:pt x="35" y="37"/>
                        <a:pt x="35" y="37"/>
                      </a:cubicBezTo>
                      <a:cubicBezTo>
                        <a:pt x="36" y="37"/>
                        <a:pt x="36" y="37"/>
                        <a:pt x="36" y="37"/>
                      </a:cubicBezTo>
                      <a:cubicBezTo>
                        <a:pt x="40" y="37"/>
                        <a:pt x="41" y="36"/>
                        <a:pt x="41" y="33"/>
                      </a:cubicBezTo>
                      <a:cubicBezTo>
                        <a:pt x="41" y="32"/>
                        <a:pt x="41" y="31"/>
                        <a:pt x="41" y="30"/>
                      </a:cubicBezTo>
                      <a:cubicBezTo>
                        <a:pt x="39" y="7"/>
                        <a:pt x="39" y="7"/>
                        <a:pt x="39" y="7"/>
                      </a:cubicBezTo>
                      <a:cubicBezTo>
                        <a:pt x="26" y="39"/>
                        <a:pt x="26" y="39"/>
                        <a:pt x="26" y="39"/>
                      </a:cubicBezTo>
                      <a:cubicBezTo>
                        <a:pt x="24" y="39"/>
                        <a:pt x="24" y="39"/>
                        <a:pt x="24" y="39"/>
                      </a:cubicBezTo>
                      <a:lnTo>
                        <a:pt x="10" y="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5" name="îŝḷîḋê">
                  <a:extLst>
                    <a:ext uri="{FF2B5EF4-FFF2-40B4-BE49-F238E27FC236}">
                      <a16:creationId xmlns="" xmlns:a16="http://schemas.microsoft.com/office/drawing/2014/main" id="{4F0A3E37-124D-41AC-8C5F-A82E858A09E0}"/>
                    </a:ext>
                  </a:extLst>
                </p:cNvPr>
                <p:cNvSpPr/>
                <p:nvPr/>
              </p:nvSpPr>
              <p:spPr bwMode="auto">
                <a:xfrm>
                  <a:off x="5024438"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6" name="íŝlîďê">
                  <a:extLst>
                    <a:ext uri="{FF2B5EF4-FFF2-40B4-BE49-F238E27FC236}">
                      <a16:creationId xmlns="" xmlns:a16="http://schemas.microsoft.com/office/drawing/2014/main" id="{64D5B1F5-ADC9-4750-97EE-8010A0E0778F}"/>
                    </a:ext>
                  </a:extLst>
                </p:cNvPr>
                <p:cNvSpPr/>
                <p:nvPr/>
              </p:nvSpPr>
              <p:spPr bwMode="auto">
                <a:xfrm>
                  <a:off x="509587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7" name="ïṡḷïḑé">
                  <a:extLst>
                    <a:ext uri="{FF2B5EF4-FFF2-40B4-BE49-F238E27FC236}">
                      <a16:creationId xmlns="" xmlns:a16="http://schemas.microsoft.com/office/drawing/2014/main" id="{E232C196-1D26-43E4-A476-F9CA16FA5E3E}"/>
                    </a:ext>
                  </a:extLst>
                </p:cNvPr>
                <p:cNvSpPr/>
                <p:nvPr/>
              </p:nvSpPr>
              <p:spPr bwMode="auto">
                <a:xfrm>
                  <a:off x="5337176" y="4430713"/>
                  <a:ext cx="152400" cy="131763"/>
                </a:xfrm>
                <a:custGeom>
                  <a:avLst/>
                  <a:gdLst>
                    <a:gd name="T0" fmla="*/ 30 w 46"/>
                    <a:gd name="T1" fmla="*/ 0 h 40"/>
                    <a:gd name="T2" fmla="*/ 46 w 46"/>
                    <a:gd name="T3" fmla="*/ 0 h 40"/>
                    <a:gd name="T4" fmla="*/ 46 w 46"/>
                    <a:gd name="T5" fmla="*/ 2 h 40"/>
                    <a:gd name="T6" fmla="*/ 46 w 46"/>
                    <a:gd name="T7" fmla="*/ 2 h 40"/>
                    <a:gd name="T8" fmla="*/ 40 w 46"/>
                    <a:gd name="T9" fmla="*/ 7 h 40"/>
                    <a:gd name="T10" fmla="*/ 40 w 46"/>
                    <a:gd name="T11" fmla="*/ 23 h 40"/>
                    <a:gd name="T12" fmla="*/ 23 w 46"/>
                    <a:gd name="T13" fmla="*/ 40 h 40"/>
                    <a:gd name="T14" fmla="*/ 5 w 46"/>
                    <a:gd name="T15" fmla="*/ 25 h 40"/>
                    <a:gd name="T16" fmla="*/ 5 w 46"/>
                    <a:gd name="T17" fmla="*/ 6 h 40"/>
                    <a:gd name="T18" fmla="*/ 1 w 46"/>
                    <a:gd name="T19" fmla="*/ 2 h 40"/>
                    <a:gd name="T20" fmla="*/ 0 w 46"/>
                    <a:gd name="T21" fmla="*/ 2 h 40"/>
                    <a:gd name="T22" fmla="*/ 0 w 46"/>
                    <a:gd name="T23" fmla="*/ 0 h 40"/>
                    <a:gd name="T24" fmla="*/ 19 w 46"/>
                    <a:gd name="T25" fmla="*/ 0 h 40"/>
                    <a:gd name="T26" fmla="*/ 19 w 46"/>
                    <a:gd name="T27" fmla="*/ 2 h 40"/>
                    <a:gd name="T28" fmla="*/ 18 w 46"/>
                    <a:gd name="T29" fmla="*/ 2 h 40"/>
                    <a:gd name="T30" fmla="*/ 13 w 46"/>
                    <a:gd name="T31" fmla="*/ 6 h 40"/>
                    <a:gd name="T32" fmla="*/ 13 w 46"/>
                    <a:gd name="T33" fmla="*/ 25 h 40"/>
                    <a:gd name="T34" fmla="*/ 24 w 46"/>
                    <a:gd name="T35" fmla="*/ 36 h 40"/>
                    <a:gd name="T36" fmla="*/ 36 w 46"/>
                    <a:gd name="T37" fmla="*/ 24 h 40"/>
                    <a:gd name="T38" fmla="*/ 36 w 46"/>
                    <a:gd name="T39" fmla="*/ 9 h 40"/>
                    <a:gd name="T40" fmla="*/ 31 w 46"/>
                    <a:gd name="T41" fmla="*/ 2 h 40"/>
                    <a:gd name="T42" fmla="*/ 30 w 46"/>
                    <a:gd name="T43" fmla="*/ 2 h 40"/>
                    <a:gd name="T44" fmla="*/ 30 w 46"/>
                    <a:gd name="T45"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 h="40">
                      <a:moveTo>
                        <a:pt x="30" y="0"/>
                      </a:moveTo>
                      <a:cubicBezTo>
                        <a:pt x="46" y="0"/>
                        <a:pt x="46" y="0"/>
                        <a:pt x="46" y="0"/>
                      </a:cubicBezTo>
                      <a:cubicBezTo>
                        <a:pt x="46" y="2"/>
                        <a:pt x="46" y="2"/>
                        <a:pt x="46" y="2"/>
                      </a:cubicBezTo>
                      <a:cubicBezTo>
                        <a:pt x="46" y="2"/>
                        <a:pt x="46" y="2"/>
                        <a:pt x="46" y="2"/>
                      </a:cubicBezTo>
                      <a:cubicBezTo>
                        <a:pt x="42" y="2"/>
                        <a:pt x="40" y="4"/>
                        <a:pt x="40" y="7"/>
                      </a:cubicBezTo>
                      <a:cubicBezTo>
                        <a:pt x="40" y="23"/>
                        <a:pt x="40" y="23"/>
                        <a:pt x="40" y="23"/>
                      </a:cubicBezTo>
                      <a:cubicBezTo>
                        <a:pt x="40" y="34"/>
                        <a:pt x="34" y="40"/>
                        <a:pt x="23" y="40"/>
                      </a:cubicBezTo>
                      <a:cubicBezTo>
                        <a:pt x="11" y="40"/>
                        <a:pt x="5" y="35"/>
                        <a:pt x="5" y="25"/>
                      </a:cubicBezTo>
                      <a:cubicBezTo>
                        <a:pt x="5" y="6"/>
                        <a:pt x="5" y="6"/>
                        <a:pt x="5" y="6"/>
                      </a:cubicBezTo>
                      <a:cubicBezTo>
                        <a:pt x="5" y="3"/>
                        <a:pt x="4" y="2"/>
                        <a:pt x="1" y="2"/>
                      </a:cubicBezTo>
                      <a:cubicBezTo>
                        <a:pt x="0" y="2"/>
                        <a:pt x="0" y="2"/>
                        <a:pt x="0" y="2"/>
                      </a:cubicBezTo>
                      <a:cubicBezTo>
                        <a:pt x="0" y="0"/>
                        <a:pt x="0" y="0"/>
                        <a:pt x="0" y="0"/>
                      </a:cubicBezTo>
                      <a:cubicBezTo>
                        <a:pt x="19" y="0"/>
                        <a:pt x="19" y="0"/>
                        <a:pt x="19" y="0"/>
                      </a:cubicBezTo>
                      <a:cubicBezTo>
                        <a:pt x="19" y="2"/>
                        <a:pt x="19" y="2"/>
                        <a:pt x="19" y="2"/>
                      </a:cubicBezTo>
                      <a:cubicBezTo>
                        <a:pt x="18" y="2"/>
                        <a:pt x="18" y="2"/>
                        <a:pt x="18" y="2"/>
                      </a:cubicBezTo>
                      <a:cubicBezTo>
                        <a:pt x="15" y="2"/>
                        <a:pt x="13" y="4"/>
                        <a:pt x="13" y="6"/>
                      </a:cubicBezTo>
                      <a:cubicBezTo>
                        <a:pt x="13" y="25"/>
                        <a:pt x="13" y="25"/>
                        <a:pt x="13" y="25"/>
                      </a:cubicBezTo>
                      <a:cubicBezTo>
                        <a:pt x="14" y="32"/>
                        <a:pt x="17" y="36"/>
                        <a:pt x="24" y="36"/>
                      </a:cubicBezTo>
                      <a:cubicBezTo>
                        <a:pt x="32" y="36"/>
                        <a:pt x="36" y="32"/>
                        <a:pt x="36" y="24"/>
                      </a:cubicBezTo>
                      <a:cubicBezTo>
                        <a:pt x="36" y="9"/>
                        <a:pt x="36" y="9"/>
                        <a:pt x="36" y="9"/>
                      </a:cubicBezTo>
                      <a:cubicBezTo>
                        <a:pt x="37" y="4"/>
                        <a:pt x="35" y="2"/>
                        <a:pt x="31" y="2"/>
                      </a:cubicBezTo>
                      <a:cubicBezTo>
                        <a:pt x="30" y="2"/>
                        <a:pt x="30" y="2"/>
                        <a:pt x="30" y="2"/>
                      </a:cubicBezTo>
                      <a:lnTo>
                        <a:pt x="3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8" name="iṥļïḋè">
                  <a:extLst>
                    <a:ext uri="{FF2B5EF4-FFF2-40B4-BE49-F238E27FC236}">
                      <a16:creationId xmlns="" xmlns:a16="http://schemas.microsoft.com/office/drawing/2014/main" id="{265E0437-9CA8-4E47-9DCA-EBA1E2F8A91E}"/>
                    </a:ext>
                  </a:extLst>
                </p:cNvPr>
                <p:cNvSpPr/>
                <p:nvPr/>
              </p:nvSpPr>
              <p:spPr bwMode="auto">
                <a:xfrm>
                  <a:off x="5495926" y="4430713"/>
                  <a:ext cx="155575"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0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6 w 47"/>
                    <a:gd name="T39" fmla="*/ 2 h 39"/>
                    <a:gd name="T40" fmla="*/ 41 w 47"/>
                    <a:gd name="T41" fmla="*/ 5 h 39"/>
                    <a:gd name="T42" fmla="*/ 41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8" y="35"/>
                        <a:pt x="10" y="37"/>
                        <a:pt x="15" y="37"/>
                      </a:cubicBezTo>
                      <a:cubicBezTo>
                        <a:pt x="15" y="39"/>
                        <a:pt x="15" y="39"/>
                        <a:pt x="15" y="39"/>
                      </a:cubicBezTo>
                      <a:cubicBezTo>
                        <a:pt x="0" y="39"/>
                        <a:pt x="0" y="39"/>
                        <a:pt x="0" y="39"/>
                      </a:cubicBezTo>
                      <a:cubicBezTo>
                        <a:pt x="0" y="37"/>
                        <a:pt x="0" y="37"/>
                        <a:pt x="0" y="37"/>
                      </a:cubicBezTo>
                      <a:cubicBezTo>
                        <a:pt x="0" y="37"/>
                        <a:pt x="0" y="37"/>
                        <a:pt x="0"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7" y="4"/>
                        <a:pt x="37" y="3"/>
                      </a:cubicBezTo>
                      <a:cubicBezTo>
                        <a:pt x="36" y="2"/>
                        <a:pt x="34" y="2"/>
                        <a:pt x="32" y="2"/>
                      </a:cubicBezTo>
                      <a:cubicBezTo>
                        <a:pt x="31" y="2"/>
                        <a:pt x="31" y="2"/>
                        <a:pt x="31" y="2"/>
                      </a:cubicBezTo>
                      <a:cubicBezTo>
                        <a:pt x="31" y="0"/>
                        <a:pt x="31" y="0"/>
                        <a:pt x="31" y="0"/>
                      </a:cubicBezTo>
                      <a:cubicBezTo>
                        <a:pt x="47" y="0"/>
                        <a:pt x="47" y="0"/>
                        <a:pt x="47" y="0"/>
                      </a:cubicBezTo>
                      <a:cubicBezTo>
                        <a:pt x="47" y="2"/>
                        <a:pt x="47" y="2"/>
                        <a:pt x="47" y="2"/>
                      </a:cubicBezTo>
                      <a:cubicBezTo>
                        <a:pt x="46" y="2"/>
                        <a:pt x="46" y="2"/>
                        <a:pt x="46" y="2"/>
                      </a:cubicBezTo>
                      <a:cubicBezTo>
                        <a:pt x="43" y="2"/>
                        <a:pt x="41" y="3"/>
                        <a:pt x="41" y="5"/>
                      </a:cubicBezTo>
                      <a:cubicBezTo>
                        <a:pt x="41" y="39"/>
                        <a:pt x="41" y="39"/>
                        <a:pt x="41"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9" name="iṩľíḍê">
                  <a:extLst>
                    <a:ext uri="{FF2B5EF4-FFF2-40B4-BE49-F238E27FC236}">
                      <a16:creationId xmlns="" xmlns:a16="http://schemas.microsoft.com/office/drawing/2014/main" id="{3363D070-B391-45FD-ACF4-00E0D03C9233}"/>
                    </a:ext>
                  </a:extLst>
                </p:cNvPr>
                <p:cNvSpPr/>
                <p:nvPr/>
              </p:nvSpPr>
              <p:spPr bwMode="auto">
                <a:xfrm>
                  <a:off x="5661026" y="4430713"/>
                  <a:ext cx="63500" cy="128588"/>
                </a:xfrm>
                <a:custGeom>
                  <a:avLst/>
                  <a:gdLst>
                    <a:gd name="T0" fmla="*/ 0 w 19"/>
                    <a:gd name="T1" fmla="*/ 0 h 39"/>
                    <a:gd name="T2" fmla="*/ 19 w 19"/>
                    <a:gd name="T3" fmla="*/ 0 h 39"/>
                    <a:gd name="T4" fmla="*/ 19 w 19"/>
                    <a:gd name="T5" fmla="*/ 2 h 39"/>
                    <a:gd name="T6" fmla="*/ 18 w 19"/>
                    <a:gd name="T7" fmla="*/ 2 h 39"/>
                    <a:gd name="T8" fmla="*/ 13 w 19"/>
                    <a:gd name="T9" fmla="*/ 7 h 39"/>
                    <a:gd name="T10" fmla="*/ 13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0 w 19"/>
                    <a:gd name="T23" fmla="*/ 37 h 39"/>
                    <a:gd name="T24" fmla="*/ 5 w 19"/>
                    <a:gd name="T25" fmla="*/ 32 h 39"/>
                    <a:gd name="T26" fmla="*/ 5 w 19"/>
                    <a:gd name="T27" fmla="*/ 7 h 39"/>
                    <a:gd name="T28" fmla="*/ 0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3" y="4"/>
                        <a:pt x="13" y="7"/>
                      </a:cubicBezTo>
                      <a:cubicBezTo>
                        <a:pt x="13" y="32"/>
                        <a:pt x="13" y="32"/>
                        <a:pt x="13"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0" y="37"/>
                        <a:pt x="0" y="37"/>
                        <a:pt x="0" y="37"/>
                      </a:cubicBezTo>
                      <a:cubicBezTo>
                        <a:pt x="3" y="37"/>
                        <a:pt x="5" y="35"/>
                        <a:pt x="5" y="32"/>
                      </a:cubicBezTo>
                      <a:cubicBezTo>
                        <a:pt x="5" y="7"/>
                        <a:pt x="5" y="7"/>
                        <a:pt x="5" y="7"/>
                      </a:cubicBezTo>
                      <a:cubicBezTo>
                        <a:pt x="5" y="4"/>
                        <a:pt x="3" y="2"/>
                        <a:pt x="0"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0" name="ïŝļîḋè">
                  <a:extLst>
                    <a:ext uri="{FF2B5EF4-FFF2-40B4-BE49-F238E27FC236}">
                      <a16:creationId xmlns="" xmlns:a16="http://schemas.microsoft.com/office/drawing/2014/main" id="{8D0A389C-A01D-41AC-9D8B-D3F82C82B2E5}"/>
                    </a:ext>
                  </a:extLst>
                </p:cNvPr>
                <p:cNvSpPr/>
                <p:nvPr/>
              </p:nvSpPr>
              <p:spPr bwMode="auto">
                <a:xfrm>
                  <a:off x="5730876" y="4430713"/>
                  <a:ext cx="149225" cy="131763"/>
                </a:xfrm>
                <a:custGeom>
                  <a:avLst/>
                  <a:gdLst>
                    <a:gd name="T0" fmla="*/ 6 w 45"/>
                    <a:gd name="T1" fmla="*/ 7 h 40"/>
                    <a:gd name="T2" fmla="*/ 4 w 45"/>
                    <a:gd name="T3" fmla="*/ 3 h 40"/>
                    <a:gd name="T4" fmla="*/ 0 w 45"/>
                    <a:gd name="T5" fmla="*/ 2 h 40"/>
                    <a:gd name="T6" fmla="*/ 0 w 45"/>
                    <a:gd name="T7" fmla="*/ 2 h 40"/>
                    <a:gd name="T8" fmla="*/ 0 w 45"/>
                    <a:gd name="T9" fmla="*/ 0 h 40"/>
                    <a:gd name="T10" fmla="*/ 21 w 45"/>
                    <a:gd name="T11" fmla="*/ 0 h 40"/>
                    <a:gd name="T12" fmla="*/ 21 w 45"/>
                    <a:gd name="T13" fmla="*/ 2 h 40"/>
                    <a:gd name="T14" fmla="*/ 20 w 45"/>
                    <a:gd name="T15" fmla="*/ 2 h 40"/>
                    <a:gd name="T16" fmla="*/ 15 w 45"/>
                    <a:gd name="T17" fmla="*/ 3 h 40"/>
                    <a:gd name="T18" fmla="*/ 16 w 45"/>
                    <a:gd name="T19" fmla="*/ 8 h 40"/>
                    <a:gd name="T20" fmla="*/ 25 w 45"/>
                    <a:gd name="T21" fmla="*/ 29 h 40"/>
                    <a:gd name="T22" fmla="*/ 34 w 45"/>
                    <a:gd name="T23" fmla="*/ 6 h 40"/>
                    <a:gd name="T24" fmla="*/ 31 w 45"/>
                    <a:gd name="T25" fmla="*/ 2 h 40"/>
                    <a:gd name="T26" fmla="*/ 29 w 45"/>
                    <a:gd name="T27" fmla="*/ 2 h 40"/>
                    <a:gd name="T28" fmla="*/ 29 w 45"/>
                    <a:gd name="T29" fmla="*/ 0 h 40"/>
                    <a:gd name="T30" fmla="*/ 45 w 45"/>
                    <a:gd name="T31" fmla="*/ 0 h 40"/>
                    <a:gd name="T32" fmla="*/ 45 w 45"/>
                    <a:gd name="T33" fmla="*/ 2 h 40"/>
                    <a:gd name="T34" fmla="*/ 44 w 45"/>
                    <a:gd name="T35" fmla="*/ 2 h 40"/>
                    <a:gd name="T36" fmla="*/ 37 w 45"/>
                    <a:gd name="T37" fmla="*/ 9 h 40"/>
                    <a:gd name="T38" fmla="*/ 25 w 45"/>
                    <a:gd name="T39" fmla="*/ 40 h 40"/>
                    <a:gd name="T40" fmla="*/ 21 w 45"/>
                    <a:gd name="T41" fmla="*/ 40 h 40"/>
                    <a:gd name="T42" fmla="*/ 6 w 45"/>
                    <a:gd name="T43" fmla="*/ 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0">
                      <a:moveTo>
                        <a:pt x="6" y="7"/>
                      </a:moveTo>
                      <a:cubicBezTo>
                        <a:pt x="5" y="5"/>
                        <a:pt x="4" y="4"/>
                        <a:pt x="4" y="3"/>
                      </a:cubicBezTo>
                      <a:cubicBezTo>
                        <a:pt x="3" y="2"/>
                        <a:pt x="2" y="2"/>
                        <a:pt x="0" y="2"/>
                      </a:cubicBezTo>
                      <a:cubicBezTo>
                        <a:pt x="0" y="2"/>
                        <a:pt x="0" y="2"/>
                        <a:pt x="0" y="2"/>
                      </a:cubicBezTo>
                      <a:cubicBezTo>
                        <a:pt x="0" y="0"/>
                        <a:pt x="0" y="0"/>
                        <a:pt x="0" y="0"/>
                      </a:cubicBezTo>
                      <a:cubicBezTo>
                        <a:pt x="21" y="0"/>
                        <a:pt x="21" y="0"/>
                        <a:pt x="21" y="0"/>
                      </a:cubicBezTo>
                      <a:cubicBezTo>
                        <a:pt x="21" y="2"/>
                        <a:pt x="21" y="2"/>
                        <a:pt x="21" y="2"/>
                      </a:cubicBezTo>
                      <a:cubicBezTo>
                        <a:pt x="20" y="2"/>
                        <a:pt x="20" y="2"/>
                        <a:pt x="20" y="2"/>
                      </a:cubicBezTo>
                      <a:cubicBezTo>
                        <a:pt x="17" y="2"/>
                        <a:pt x="16" y="3"/>
                        <a:pt x="15" y="3"/>
                      </a:cubicBezTo>
                      <a:cubicBezTo>
                        <a:pt x="14" y="4"/>
                        <a:pt x="15" y="6"/>
                        <a:pt x="16" y="8"/>
                      </a:cubicBezTo>
                      <a:cubicBezTo>
                        <a:pt x="25" y="29"/>
                        <a:pt x="25" y="29"/>
                        <a:pt x="25" y="29"/>
                      </a:cubicBezTo>
                      <a:cubicBezTo>
                        <a:pt x="34" y="6"/>
                        <a:pt x="34" y="6"/>
                        <a:pt x="34" y="6"/>
                      </a:cubicBezTo>
                      <a:cubicBezTo>
                        <a:pt x="35" y="3"/>
                        <a:pt x="34" y="2"/>
                        <a:pt x="31" y="2"/>
                      </a:cubicBezTo>
                      <a:cubicBezTo>
                        <a:pt x="29" y="2"/>
                        <a:pt x="29" y="2"/>
                        <a:pt x="29" y="2"/>
                      </a:cubicBezTo>
                      <a:cubicBezTo>
                        <a:pt x="29" y="0"/>
                        <a:pt x="29" y="0"/>
                        <a:pt x="29" y="0"/>
                      </a:cubicBezTo>
                      <a:cubicBezTo>
                        <a:pt x="45" y="0"/>
                        <a:pt x="45" y="0"/>
                        <a:pt x="45" y="0"/>
                      </a:cubicBezTo>
                      <a:cubicBezTo>
                        <a:pt x="45" y="2"/>
                        <a:pt x="45" y="2"/>
                        <a:pt x="45" y="2"/>
                      </a:cubicBezTo>
                      <a:cubicBezTo>
                        <a:pt x="44" y="2"/>
                        <a:pt x="44" y="2"/>
                        <a:pt x="44" y="2"/>
                      </a:cubicBezTo>
                      <a:cubicBezTo>
                        <a:pt x="41" y="2"/>
                        <a:pt x="39" y="4"/>
                        <a:pt x="37" y="9"/>
                      </a:cubicBezTo>
                      <a:cubicBezTo>
                        <a:pt x="25" y="40"/>
                        <a:pt x="25" y="40"/>
                        <a:pt x="25" y="40"/>
                      </a:cubicBezTo>
                      <a:cubicBezTo>
                        <a:pt x="21" y="40"/>
                        <a:pt x="21" y="40"/>
                        <a:pt x="21" y="40"/>
                      </a:cubicBezTo>
                      <a:lnTo>
                        <a:pt x="6" y="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1" name="ís1iḋé">
                  <a:extLst>
                    <a:ext uri="{FF2B5EF4-FFF2-40B4-BE49-F238E27FC236}">
                      <a16:creationId xmlns="" xmlns:a16="http://schemas.microsoft.com/office/drawing/2014/main" id="{D92DCED3-F7A1-46E6-B513-509E68E15AFC}"/>
                    </a:ext>
                  </a:extLst>
                </p:cNvPr>
                <p:cNvSpPr/>
                <p:nvPr/>
              </p:nvSpPr>
              <p:spPr bwMode="auto">
                <a:xfrm>
                  <a:off x="5880101" y="4430713"/>
                  <a:ext cx="125413" cy="128588"/>
                </a:xfrm>
                <a:custGeom>
                  <a:avLst/>
                  <a:gdLst>
                    <a:gd name="T0" fmla="*/ 16 w 38"/>
                    <a:gd name="T1" fmla="*/ 3 h 39"/>
                    <a:gd name="T2" fmla="*/ 16 w 38"/>
                    <a:gd name="T3" fmla="*/ 17 h 39"/>
                    <a:gd name="T4" fmla="*/ 26 w 38"/>
                    <a:gd name="T5" fmla="*/ 17 h 39"/>
                    <a:gd name="T6" fmla="*/ 30 w 38"/>
                    <a:gd name="T7" fmla="*/ 13 h 39"/>
                    <a:gd name="T8" fmla="*/ 33 w 38"/>
                    <a:gd name="T9" fmla="*/ 13 h 39"/>
                    <a:gd name="T10" fmla="*/ 33 w 38"/>
                    <a:gd name="T11" fmla="*/ 26 h 39"/>
                    <a:gd name="T12" fmla="*/ 30 w 38"/>
                    <a:gd name="T13" fmla="*/ 26 h 39"/>
                    <a:gd name="T14" fmla="*/ 25 w 38"/>
                    <a:gd name="T15" fmla="*/ 21 h 39"/>
                    <a:gd name="T16" fmla="*/ 16 w 38"/>
                    <a:gd name="T17" fmla="*/ 21 h 39"/>
                    <a:gd name="T18" fmla="*/ 16 w 38"/>
                    <a:gd name="T19" fmla="*/ 33 h 39"/>
                    <a:gd name="T20" fmla="*/ 18 w 38"/>
                    <a:gd name="T21" fmla="*/ 36 h 39"/>
                    <a:gd name="T22" fmla="*/ 28 w 38"/>
                    <a:gd name="T23" fmla="*/ 36 h 39"/>
                    <a:gd name="T24" fmla="*/ 35 w 38"/>
                    <a:gd name="T25" fmla="*/ 29 h 39"/>
                    <a:gd name="T26" fmla="*/ 38 w 38"/>
                    <a:gd name="T27" fmla="*/ 29 h 39"/>
                    <a:gd name="T28" fmla="*/ 37 w 38"/>
                    <a:gd name="T29" fmla="*/ 39 h 39"/>
                    <a:gd name="T30" fmla="*/ 0 w 38"/>
                    <a:gd name="T31" fmla="*/ 39 h 39"/>
                    <a:gd name="T32" fmla="*/ 0 w 38"/>
                    <a:gd name="T33" fmla="*/ 37 h 39"/>
                    <a:gd name="T34" fmla="*/ 3 w 38"/>
                    <a:gd name="T35" fmla="*/ 37 h 39"/>
                    <a:gd name="T36" fmla="*/ 7 w 38"/>
                    <a:gd name="T37" fmla="*/ 32 h 39"/>
                    <a:gd name="T38" fmla="*/ 7 w 38"/>
                    <a:gd name="T39" fmla="*/ 7 h 39"/>
                    <a:gd name="T40" fmla="*/ 2 w 38"/>
                    <a:gd name="T41" fmla="*/ 2 h 39"/>
                    <a:gd name="T42" fmla="*/ 1 w 38"/>
                    <a:gd name="T43" fmla="*/ 2 h 39"/>
                    <a:gd name="T44" fmla="*/ 1 w 38"/>
                    <a:gd name="T45" fmla="*/ 0 h 39"/>
                    <a:gd name="T46" fmla="*/ 35 w 38"/>
                    <a:gd name="T47" fmla="*/ 0 h 39"/>
                    <a:gd name="T48" fmla="*/ 36 w 38"/>
                    <a:gd name="T49" fmla="*/ 9 h 39"/>
                    <a:gd name="T50" fmla="*/ 33 w 38"/>
                    <a:gd name="T51" fmla="*/ 9 h 39"/>
                    <a:gd name="T52" fmla="*/ 29 w 38"/>
                    <a:gd name="T53" fmla="*/ 3 h 39"/>
                    <a:gd name="T54" fmla="*/ 16 w 38"/>
                    <a:gd name="T55" fmla="*/ 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9">
                      <a:moveTo>
                        <a:pt x="16" y="3"/>
                      </a:moveTo>
                      <a:cubicBezTo>
                        <a:pt x="16" y="17"/>
                        <a:pt x="16" y="17"/>
                        <a:pt x="16" y="17"/>
                      </a:cubicBezTo>
                      <a:cubicBezTo>
                        <a:pt x="26" y="17"/>
                        <a:pt x="26" y="17"/>
                        <a:pt x="26" y="17"/>
                      </a:cubicBezTo>
                      <a:cubicBezTo>
                        <a:pt x="29" y="17"/>
                        <a:pt x="30" y="16"/>
                        <a:pt x="30" y="13"/>
                      </a:cubicBezTo>
                      <a:cubicBezTo>
                        <a:pt x="33" y="13"/>
                        <a:pt x="33" y="13"/>
                        <a:pt x="33" y="13"/>
                      </a:cubicBezTo>
                      <a:cubicBezTo>
                        <a:pt x="33" y="26"/>
                        <a:pt x="33" y="26"/>
                        <a:pt x="33" y="26"/>
                      </a:cubicBezTo>
                      <a:cubicBezTo>
                        <a:pt x="30" y="26"/>
                        <a:pt x="30" y="26"/>
                        <a:pt x="30" y="26"/>
                      </a:cubicBezTo>
                      <a:cubicBezTo>
                        <a:pt x="31" y="22"/>
                        <a:pt x="29" y="21"/>
                        <a:pt x="25" y="21"/>
                      </a:cubicBezTo>
                      <a:cubicBezTo>
                        <a:pt x="16" y="21"/>
                        <a:pt x="16" y="21"/>
                        <a:pt x="16" y="21"/>
                      </a:cubicBezTo>
                      <a:cubicBezTo>
                        <a:pt x="16" y="33"/>
                        <a:pt x="16" y="33"/>
                        <a:pt x="16" y="33"/>
                      </a:cubicBezTo>
                      <a:cubicBezTo>
                        <a:pt x="16" y="35"/>
                        <a:pt x="16" y="36"/>
                        <a:pt x="18" y="36"/>
                      </a:cubicBezTo>
                      <a:cubicBezTo>
                        <a:pt x="28" y="36"/>
                        <a:pt x="28" y="36"/>
                        <a:pt x="28" y="36"/>
                      </a:cubicBezTo>
                      <a:cubicBezTo>
                        <a:pt x="32" y="36"/>
                        <a:pt x="34" y="34"/>
                        <a:pt x="35" y="29"/>
                      </a:cubicBezTo>
                      <a:cubicBezTo>
                        <a:pt x="38" y="29"/>
                        <a:pt x="38" y="29"/>
                        <a:pt x="38" y="29"/>
                      </a:cubicBezTo>
                      <a:cubicBezTo>
                        <a:pt x="37" y="39"/>
                        <a:pt x="37" y="39"/>
                        <a:pt x="37" y="39"/>
                      </a:cubicBezTo>
                      <a:cubicBezTo>
                        <a:pt x="0" y="39"/>
                        <a:pt x="0" y="39"/>
                        <a:pt x="0" y="39"/>
                      </a:cubicBezTo>
                      <a:cubicBezTo>
                        <a:pt x="0" y="37"/>
                        <a:pt x="0" y="37"/>
                        <a:pt x="0" y="37"/>
                      </a:cubicBezTo>
                      <a:cubicBezTo>
                        <a:pt x="3" y="37"/>
                        <a:pt x="3" y="37"/>
                        <a:pt x="3" y="37"/>
                      </a:cubicBezTo>
                      <a:cubicBezTo>
                        <a:pt x="6" y="37"/>
                        <a:pt x="7" y="35"/>
                        <a:pt x="7" y="32"/>
                      </a:cubicBezTo>
                      <a:cubicBezTo>
                        <a:pt x="7" y="7"/>
                        <a:pt x="7" y="7"/>
                        <a:pt x="7" y="7"/>
                      </a:cubicBezTo>
                      <a:cubicBezTo>
                        <a:pt x="7" y="3"/>
                        <a:pt x="6" y="2"/>
                        <a:pt x="2" y="2"/>
                      </a:cubicBezTo>
                      <a:cubicBezTo>
                        <a:pt x="1" y="2"/>
                        <a:pt x="1" y="2"/>
                        <a:pt x="1" y="2"/>
                      </a:cubicBezTo>
                      <a:cubicBezTo>
                        <a:pt x="1" y="0"/>
                        <a:pt x="1" y="0"/>
                        <a:pt x="1" y="0"/>
                      </a:cubicBezTo>
                      <a:cubicBezTo>
                        <a:pt x="35" y="0"/>
                        <a:pt x="35" y="0"/>
                        <a:pt x="35" y="0"/>
                      </a:cubicBezTo>
                      <a:cubicBezTo>
                        <a:pt x="36" y="9"/>
                        <a:pt x="36" y="9"/>
                        <a:pt x="36" y="9"/>
                      </a:cubicBezTo>
                      <a:cubicBezTo>
                        <a:pt x="33" y="9"/>
                        <a:pt x="33" y="9"/>
                        <a:pt x="33" y="9"/>
                      </a:cubicBezTo>
                      <a:cubicBezTo>
                        <a:pt x="33" y="5"/>
                        <a:pt x="31" y="3"/>
                        <a:pt x="29" y="3"/>
                      </a:cubicBezTo>
                      <a:lnTo>
                        <a:pt x="16" y="3"/>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2" name="iṡ1iḍê">
                  <a:extLst>
                    <a:ext uri="{FF2B5EF4-FFF2-40B4-BE49-F238E27FC236}">
                      <a16:creationId xmlns="" xmlns:a16="http://schemas.microsoft.com/office/drawing/2014/main" id="{6693D9B1-8EA5-4802-A8C9-E67C4E3C0A1C}"/>
                    </a:ext>
                  </a:extLst>
                </p:cNvPr>
                <p:cNvSpPr/>
                <p:nvPr/>
              </p:nvSpPr>
              <p:spPr bwMode="auto">
                <a:xfrm>
                  <a:off x="6011863" y="4424363"/>
                  <a:ext cx="158750" cy="134938"/>
                </a:xfrm>
                <a:custGeom>
                  <a:avLst/>
                  <a:gdLst>
                    <a:gd name="T0" fmla="*/ 15 w 48"/>
                    <a:gd name="T1" fmla="*/ 22 h 41"/>
                    <a:gd name="T2" fmla="*/ 17 w 48"/>
                    <a:gd name="T3" fmla="*/ 22 h 41"/>
                    <a:gd name="T4" fmla="*/ 29 w 48"/>
                    <a:gd name="T5" fmla="*/ 13 h 41"/>
                    <a:gd name="T6" fmla="*/ 18 w 48"/>
                    <a:gd name="T7" fmla="*/ 3 h 41"/>
                    <a:gd name="T8" fmla="*/ 15 w 48"/>
                    <a:gd name="T9" fmla="*/ 3 h 41"/>
                    <a:gd name="T10" fmla="*/ 15 w 48"/>
                    <a:gd name="T11" fmla="*/ 22 h 41"/>
                    <a:gd name="T12" fmla="*/ 15 w 48"/>
                    <a:gd name="T13" fmla="*/ 34 h 41"/>
                    <a:gd name="T14" fmla="*/ 20 w 48"/>
                    <a:gd name="T15" fmla="*/ 39 h 41"/>
                    <a:gd name="T16" fmla="*/ 22 w 48"/>
                    <a:gd name="T17" fmla="*/ 39 h 41"/>
                    <a:gd name="T18" fmla="*/ 22 w 48"/>
                    <a:gd name="T19" fmla="*/ 41 h 41"/>
                    <a:gd name="T20" fmla="*/ 0 w 48"/>
                    <a:gd name="T21" fmla="*/ 41 h 41"/>
                    <a:gd name="T22" fmla="*/ 0 w 48"/>
                    <a:gd name="T23" fmla="*/ 39 h 41"/>
                    <a:gd name="T24" fmla="*/ 1 w 48"/>
                    <a:gd name="T25" fmla="*/ 39 h 41"/>
                    <a:gd name="T26" fmla="*/ 6 w 48"/>
                    <a:gd name="T27" fmla="*/ 34 h 41"/>
                    <a:gd name="T28" fmla="*/ 6 w 48"/>
                    <a:gd name="T29" fmla="*/ 9 h 41"/>
                    <a:gd name="T30" fmla="*/ 1 w 48"/>
                    <a:gd name="T31" fmla="*/ 4 h 41"/>
                    <a:gd name="T32" fmla="*/ 0 w 48"/>
                    <a:gd name="T33" fmla="*/ 4 h 41"/>
                    <a:gd name="T34" fmla="*/ 0 w 48"/>
                    <a:gd name="T35" fmla="*/ 2 h 41"/>
                    <a:gd name="T36" fmla="*/ 2 w 48"/>
                    <a:gd name="T37" fmla="*/ 1 h 41"/>
                    <a:gd name="T38" fmla="*/ 8 w 48"/>
                    <a:gd name="T39" fmla="*/ 1 h 41"/>
                    <a:gd name="T40" fmla="*/ 18 w 48"/>
                    <a:gd name="T41" fmla="*/ 1 h 41"/>
                    <a:gd name="T42" fmla="*/ 35 w 48"/>
                    <a:gd name="T43" fmla="*/ 5 h 41"/>
                    <a:gd name="T44" fmla="*/ 38 w 48"/>
                    <a:gd name="T45" fmla="*/ 12 h 41"/>
                    <a:gd name="T46" fmla="*/ 29 w 48"/>
                    <a:gd name="T47" fmla="*/ 23 h 41"/>
                    <a:gd name="T48" fmla="*/ 34 w 48"/>
                    <a:gd name="T49" fmla="*/ 29 h 41"/>
                    <a:gd name="T50" fmla="*/ 39 w 48"/>
                    <a:gd name="T51" fmla="*/ 36 h 41"/>
                    <a:gd name="T52" fmla="*/ 48 w 48"/>
                    <a:gd name="T53" fmla="*/ 39 h 41"/>
                    <a:gd name="T54" fmla="*/ 48 w 48"/>
                    <a:gd name="T55" fmla="*/ 41 h 41"/>
                    <a:gd name="T56" fmla="*/ 44 w 48"/>
                    <a:gd name="T57" fmla="*/ 41 h 41"/>
                    <a:gd name="T58" fmla="*/ 35 w 48"/>
                    <a:gd name="T59" fmla="*/ 41 h 41"/>
                    <a:gd name="T60" fmla="*/ 30 w 48"/>
                    <a:gd name="T61" fmla="*/ 38 h 41"/>
                    <a:gd name="T62" fmla="*/ 26 w 48"/>
                    <a:gd name="T63" fmla="*/ 32 h 41"/>
                    <a:gd name="T64" fmla="*/ 20 w 48"/>
                    <a:gd name="T65" fmla="*/ 24 h 41"/>
                    <a:gd name="T66" fmla="*/ 15 w 48"/>
                    <a:gd name="T67" fmla="*/ 24 h 41"/>
                    <a:gd name="T68" fmla="*/ 15 w 48"/>
                    <a:gd name="T6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41">
                      <a:moveTo>
                        <a:pt x="15" y="22"/>
                      </a:moveTo>
                      <a:cubicBezTo>
                        <a:pt x="17" y="22"/>
                        <a:pt x="17" y="22"/>
                        <a:pt x="17" y="22"/>
                      </a:cubicBezTo>
                      <a:cubicBezTo>
                        <a:pt x="25" y="22"/>
                        <a:pt x="29" y="19"/>
                        <a:pt x="29" y="13"/>
                      </a:cubicBezTo>
                      <a:cubicBezTo>
                        <a:pt x="29" y="7"/>
                        <a:pt x="25" y="4"/>
                        <a:pt x="18" y="3"/>
                      </a:cubicBezTo>
                      <a:cubicBezTo>
                        <a:pt x="15" y="3"/>
                        <a:pt x="15" y="3"/>
                        <a:pt x="15" y="3"/>
                      </a:cubicBezTo>
                      <a:cubicBezTo>
                        <a:pt x="15" y="22"/>
                        <a:pt x="15" y="22"/>
                        <a:pt x="15" y="22"/>
                      </a:cubicBezTo>
                      <a:close/>
                      <a:moveTo>
                        <a:pt x="15" y="34"/>
                      </a:moveTo>
                      <a:cubicBezTo>
                        <a:pt x="15" y="37"/>
                        <a:pt x="16" y="39"/>
                        <a:pt x="20" y="39"/>
                      </a:cubicBezTo>
                      <a:cubicBezTo>
                        <a:pt x="22" y="39"/>
                        <a:pt x="22" y="39"/>
                        <a:pt x="22" y="39"/>
                      </a:cubicBezTo>
                      <a:cubicBezTo>
                        <a:pt x="22" y="41"/>
                        <a:pt x="22" y="41"/>
                        <a:pt x="22" y="41"/>
                      </a:cubicBezTo>
                      <a:cubicBezTo>
                        <a:pt x="0" y="41"/>
                        <a:pt x="0" y="41"/>
                        <a:pt x="0" y="41"/>
                      </a:cubicBezTo>
                      <a:cubicBezTo>
                        <a:pt x="0" y="39"/>
                        <a:pt x="0" y="39"/>
                        <a:pt x="0" y="39"/>
                      </a:cubicBezTo>
                      <a:cubicBezTo>
                        <a:pt x="1" y="39"/>
                        <a:pt x="1" y="39"/>
                        <a:pt x="1" y="39"/>
                      </a:cubicBezTo>
                      <a:cubicBezTo>
                        <a:pt x="5" y="39"/>
                        <a:pt x="7" y="37"/>
                        <a:pt x="6" y="34"/>
                      </a:cubicBezTo>
                      <a:cubicBezTo>
                        <a:pt x="6" y="9"/>
                        <a:pt x="6" y="9"/>
                        <a:pt x="6" y="9"/>
                      </a:cubicBezTo>
                      <a:cubicBezTo>
                        <a:pt x="7" y="6"/>
                        <a:pt x="5" y="4"/>
                        <a:pt x="1" y="4"/>
                      </a:cubicBezTo>
                      <a:cubicBezTo>
                        <a:pt x="0" y="4"/>
                        <a:pt x="0" y="4"/>
                        <a:pt x="0" y="4"/>
                      </a:cubicBezTo>
                      <a:cubicBezTo>
                        <a:pt x="0" y="2"/>
                        <a:pt x="0" y="2"/>
                        <a:pt x="0" y="2"/>
                      </a:cubicBezTo>
                      <a:cubicBezTo>
                        <a:pt x="1" y="2"/>
                        <a:pt x="1" y="2"/>
                        <a:pt x="2" y="1"/>
                      </a:cubicBezTo>
                      <a:cubicBezTo>
                        <a:pt x="5" y="1"/>
                        <a:pt x="7" y="1"/>
                        <a:pt x="8" y="1"/>
                      </a:cubicBezTo>
                      <a:cubicBezTo>
                        <a:pt x="13" y="1"/>
                        <a:pt x="16" y="1"/>
                        <a:pt x="18" y="1"/>
                      </a:cubicBezTo>
                      <a:cubicBezTo>
                        <a:pt x="27" y="0"/>
                        <a:pt x="32" y="2"/>
                        <a:pt x="35" y="5"/>
                      </a:cubicBezTo>
                      <a:cubicBezTo>
                        <a:pt x="37" y="7"/>
                        <a:pt x="38" y="9"/>
                        <a:pt x="38" y="12"/>
                      </a:cubicBezTo>
                      <a:cubicBezTo>
                        <a:pt x="38" y="17"/>
                        <a:pt x="35" y="21"/>
                        <a:pt x="29" y="23"/>
                      </a:cubicBezTo>
                      <a:cubicBezTo>
                        <a:pt x="30" y="24"/>
                        <a:pt x="32" y="26"/>
                        <a:pt x="34" y="29"/>
                      </a:cubicBezTo>
                      <a:cubicBezTo>
                        <a:pt x="37" y="32"/>
                        <a:pt x="38" y="34"/>
                        <a:pt x="39" y="36"/>
                      </a:cubicBezTo>
                      <a:cubicBezTo>
                        <a:pt x="42" y="38"/>
                        <a:pt x="44" y="39"/>
                        <a:pt x="48" y="39"/>
                      </a:cubicBezTo>
                      <a:cubicBezTo>
                        <a:pt x="48" y="41"/>
                        <a:pt x="48" y="41"/>
                        <a:pt x="48" y="41"/>
                      </a:cubicBezTo>
                      <a:cubicBezTo>
                        <a:pt x="47" y="41"/>
                        <a:pt x="45" y="41"/>
                        <a:pt x="44" y="41"/>
                      </a:cubicBezTo>
                      <a:cubicBezTo>
                        <a:pt x="40" y="41"/>
                        <a:pt x="37" y="41"/>
                        <a:pt x="35" y="41"/>
                      </a:cubicBezTo>
                      <a:cubicBezTo>
                        <a:pt x="33" y="40"/>
                        <a:pt x="32" y="39"/>
                        <a:pt x="30" y="38"/>
                      </a:cubicBezTo>
                      <a:cubicBezTo>
                        <a:pt x="30" y="37"/>
                        <a:pt x="28" y="35"/>
                        <a:pt x="26" y="32"/>
                      </a:cubicBezTo>
                      <a:cubicBezTo>
                        <a:pt x="23" y="28"/>
                        <a:pt x="21" y="26"/>
                        <a:pt x="20" y="24"/>
                      </a:cubicBezTo>
                      <a:cubicBezTo>
                        <a:pt x="15" y="24"/>
                        <a:pt x="15" y="24"/>
                        <a:pt x="15" y="24"/>
                      </a:cubicBezTo>
                      <a:lnTo>
                        <a:pt x="1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3" name="íṣ1íďê">
                  <a:extLst>
                    <a:ext uri="{FF2B5EF4-FFF2-40B4-BE49-F238E27FC236}">
                      <a16:creationId xmlns="" xmlns:a16="http://schemas.microsoft.com/office/drawing/2014/main" id="{4D5DBBBF-F604-4156-BCA0-E2A263C7A15C}"/>
                    </a:ext>
                  </a:extLst>
                </p:cNvPr>
                <p:cNvSpPr/>
                <p:nvPr/>
              </p:nvSpPr>
              <p:spPr bwMode="auto">
                <a:xfrm>
                  <a:off x="6176963" y="4427538"/>
                  <a:ext cx="92075" cy="134938"/>
                </a:xfrm>
                <a:custGeom>
                  <a:avLst/>
                  <a:gdLst>
                    <a:gd name="T0" fmla="*/ 0 w 28"/>
                    <a:gd name="T1" fmla="*/ 29 h 41"/>
                    <a:gd name="T2" fmla="*/ 3 w 28"/>
                    <a:gd name="T3" fmla="*/ 29 h 41"/>
                    <a:gd name="T4" fmla="*/ 13 w 28"/>
                    <a:gd name="T5" fmla="*/ 38 h 41"/>
                    <a:gd name="T6" fmla="*/ 20 w 28"/>
                    <a:gd name="T7" fmla="*/ 32 h 41"/>
                    <a:gd name="T8" fmla="*/ 11 w 28"/>
                    <a:gd name="T9" fmla="*/ 23 h 41"/>
                    <a:gd name="T10" fmla="*/ 0 w 28"/>
                    <a:gd name="T11" fmla="*/ 10 h 41"/>
                    <a:gd name="T12" fmla="*/ 13 w 28"/>
                    <a:gd name="T13" fmla="*/ 0 h 41"/>
                    <a:gd name="T14" fmla="*/ 20 w 28"/>
                    <a:gd name="T15" fmla="*/ 1 h 41"/>
                    <a:gd name="T16" fmla="*/ 22 w 28"/>
                    <a:gd name="T17" fmla="*/ 1 h 41"/>
                    <a:gd name="T18" fmla="*/ 23 w 28"/>
                    <a:gd name="T19" fmla="*/ 1 h 41"/>
                    <a:gd name="T20" fmla="*/ 24 w 28"/>
                    <a:gd name="T21" fmla="*/ 1 h 41"/>
                    <a:gd name="T22" fmla="*/ 25 w 28"/>
                    <a:gd name="T23" fmla="*/ 1 h 41"/>
                    <a:gd name="T24" fmla="*/ 26 w 28"/>
                    <a:gd name="T25" fmla="*/ 11 h 41"/>
                    <a:gd name="T26" fmla="*/ 24 w 28"/>
                    <a:gd name="T27" fmla="*/ 11 h 41"/>
                    <a:gd name="T28" fmla="*/ 14 w 28"/>
                    <a:gd name="T29" fmla="*/ 2 h 41"/>
                    <a:gd name="T30" fmla="*/ 8 w 28"/>
                    <a:gd name="T31" fmla="*/ 7 h 41"/>
                    <a:gd name="T32" fmla="*/ 15 w 28"/>
                    <a:gd name="T33" fmla="*/ 14 h 41"/>
                    <a:gd name="T34" fmla="*/ 25 w 28"/>
                    <a:gd name="T35" fmla="*/ 21 h 41"/>
                    <a:gd name="T36" fmla="*/ 28 w 28"/>
                    <a:gd name="T37" fmla="*/ 29 h 41"/>
                    <a:gd name="T38" fmla="*/ 15 w 28"/>
                    <a:gd name="T39" fmla="*/ 41 h 41"/>
                    <a:gd name="T40" fmla="*/ 7 w 28"/>
                    <a:gd name="T41" fmla="*/ 39 h 41"/>
                    <a:gd name="T42" fmla="*/ 4 w 28"/>
                    <a:gd name="T43" fmla="*/ 39 h 41"/>
                    <a:gd name="T44" fmla="*/ 3 w 28"/>
                    <a:gd name="T45" fmla="*/ 40 h 41"/>
                    <a:gd name="T46" fmla="*/ 2 w 28"/>
                    <a:gd name="T47" fmla="*/ 40 h 41"/>
                    <a:gd name="T48" fmla="*/ 0 w 28"/>
                    <a:gd name="T49"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 h="41">
                      <a:moveTo>
                        <a:pt x="0" y="29"/>
                      </a:moveTo>
                      <a:cubicBezTo>
                        <a:pt x="3" y="29"/>
                        <a:pt x="3" y="29"/>
                        <a:pt x="3" y="29"/>
                      </a:cubicBezTo>
                      <a:cubicBezTo>
                        <a:pt x="4" y="35"/>
                        <a:pt x="8" y="38"/>
                        <a:pt x="13" y="38"/>
                      </a:cubicBezTo>
                      <a:cubicBezTo>
                        <a:pt x="17" y="38"/>
                        <a:pt x="20" y="36"/>
                        <a:pt x="20" y="32"/>
                      </a:cubicBezTo>
                      <a:cubicBezTo>
                        <a:pt x="19" y="28"/>
                        <a:pt x="16" y="25"/>
                        <a:pt x="11" y="23"/>
                      </a:cubicBezTo>
                      <a:cubicBezTo>
                        <a:pt x="5" y="20"/>
                        <a:pt x="1" y="16"/>
                        <a:pt x="0" y="10"/>
                      </a:cubicBezTo>
                      <a:cubicBezTo>
                        <a:pt x="1" y="4"/>
                        <a:pt x="5" y="0"/>
                        <a:pt x="13" y="0"/>
                      </a:cubicBezTo>
                      <a:cubicBezTo>
                        <a:pt x="15" y="0"/>
                        <a:pt x="18" y="0"/>
                        <a:pt x="20" y="1"/>
                      </a:cubicBezTo>
                      <a:cubicBezTo>
                        <a:pt x="21" y="1"/>
                        <a:pt x="22" y="1"/>
                        <a:pt x="22" y="1"/>
                      </a:cubicBezTo>
                      <a:cubicBezTo>
                        <a:pt x="22" y="1"/>
                        <a:pt x="23" y="1"/>
                        <a:pt x="23" y="1"/>
                      </a:cubicBezTo>
                      <a:cubicBezTo>
                        <a:pt x="23" y="1"/>
                        <a:pt x="23" y="1"/>
                        <a:pt x="24" y="1"/>
                      </a:cubicBezTo>
                      <a:cubicBezTo>
                        <a:pt x="25" y="1"/>
                        <a:pt x="25" y="1"/>
                        <a:pt x="25" y="1"/>
                      </a:cubicBezTo>
                      <a:cubicBezTo>
                        <a:pt x="26" y="11"/>
                        <a:pt x="26" y="11"/>
                        <a:pt x="26" y="11"/>
                      </a:cubicBezTo>
                      <a:cubicBezTo>
                        <a:pt x="24" y="11"/>
                        <a:pt x="24" y="11"/>
                        <a:pt x="24" y="11"/>
                      </a:cubicBezTo>
                      <a:cubicBezTo>
                        <a:pt x="22" y="5"/>
                        <a:pt x="19" y="3"/>
                        <a:pt x="14" y="2"/>
                      </a:cubicBezTo>
                      <a:cubicBezTo>
                        <a:pt x="10" y="3"/>
                        <a:pt x="8" y="4"/>
                        <a:pt x="8" y="7"/>
                      </a:cubicBezTo>
                      <a:cubicBezTo>
                        <a:pt x="8" y="9"/>
                        <a:pt x="10" y="11"/>
                        <a:pt x="15" y="14"/>
                      </a:cubicBezTo>
                      <a:cubicBezTo>
                        <a:pt x="19" y="17"/>
                        <a:pt x="23" y="19"/>
                        <a:pt x="25" y="21"/>
                      </a:cubicBezTo>
                      <a:cubicBezTo>
                        <a:pt x="27" y="23"/>
                        <a:pt x="28" y="26"/>
                        <a:pt x="28" y="29"/>
                      </a:cubicBezTo>
                      <a:cubicBezTo>
                        <a:pt x="28" y="37"/>
                        <a:pt x="23" y="40"/>
                        <a:pt x="15" y="41"/>
                      </a:cubicBezTo>
                      <a:cubicBezTo>
                        <a:pt x="13" y="41"/>
                        <a:pt x="10" y="40"/>
                        <a:pt x="7" y="39"/>
                      </a:cubicBezTo>
                      <a:cubicBezTo>
                        <a:pt x="6" y="39"/>
                        <a:pt x="5" y="39"/>
                        <a:pt x="4" y="39"/>
                      </a:cubicBezTo>
                      <a:cubicBezTo>
                        <a:pt x="4" y="39"/>
                        <a:pt x="4" y="39"/>
                        <a:pt x="3" y="40"/>
                      </a:cubicBezTo>
                      <a:cubicBezTo>
                        <a:pt x="2" y="40"/>
                        <a:pt x="2" y="40"/>
                        <a:pt x="2" y="40"/>
                      </a:cubicBez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4" name="iṣľíḑé">
                  <a:extLst>
                    <a:ext uri="{FF2B5EF4-FFF2-40B4-BE49-F238E27FC236}">
                      <a16:creationId xmlns="" xmlns:a16="http://schemas.microsoft.com/office/drawing/2014/main" id="{F4C79FAF-6E5E-4ACC-9D15-2E6CE55A7D07}"/>
                    </a:ext>
                  </a:extLst>
                </p:cNvPr>
                <p:cNvSpPr/>
                <p:nvPr/>
              </p:nvSpPr>
              <p:spPr bwMode="auto">
                <a:xfrm>
                  <a:off x="6283326" y="4430713"/>
                  <a:ext cx="65088" cy="128588"/>
                </a:xfrm>
                <a:custGeom>
                  <a:avLst/>
                  <a:gdLst>
                    <a:gd name="T0" fmla="*/ 0 w 20"/>
                    <a:gd name="T1" fmla="*/ 0 h 39"/>
                    <a:gd name="T2" fmla="*/ 20 w 20"/>
                    <a:gd name="T3" fmla="*/ 0 h 39"/>
                    <a:gd name="T4" fmla="*/ 20 w 20"/>
                    <a:gd name="T5" fmla="*/ 2 h 39"/>
                    <a:gd name="T6" fmla="*/ 19 w 20"/>
                    <a:gd name="T7" fmla="*/ 2 h 39"/>
                    <a:gd name="T8" fmla="*/ 14 w 20"/>
                    <a:gd name="T9" fmla="*/ 7 h 39"/>
                    <a:gd name="T10" fmla="*/ 14 w 20"/>
                    <a:gd name="T11" fmla="*/ 32 h 39"/>
                    <a:gd name="T12" fmla="*/ 19 w 20"/>
                    <a:gd name="T13" fmla="*/ 37 h 39"/>
                    <a:gd name="T14" fmla="*/ 20 w 20"/>
                    <a:gd name="T15" fmla="*/ 37 h 39"/>
                    <a:gd name="T16" fmla="*/ 20 w 20"/>
                    <a:gd name="T17" fmla="*/ 39 h 39"/>
                    <a:gd name="T18" fmla="*/ 0 w 20"/>
                    <a:gd name="T19" fmla="*/ 39 h 39"/>
                    <a:gd name="T20" fmla="*/ 0 w 20"/>
                    <a:gd name="T21" fmla="*/ 37 h 39"/>
                    <a:gd name="T22" fmla="*/ 1 w 20"/>
                    <a:gd name="T23" fmla="*/ 37 h 39"/>
                    <a:gd name="T24" fmla="*/ 6 w 20"/>
                    <a:gd name="T25" fmla="*/ 32 h 39"/>
                    <a:gd name="T26" fmla="*/ 6 w 20"/>
                    <a:gd name="T27" fmla="*/ 7 h 39"/>
                    <a:gd name="T28" fmla="*/ 1 w 20"/>
                    <a:gd name="T29" fmla="*/ 2 h 39"/>
                    <a:gd name="T30" fmla="*/ 0 w 20"/>
                    <a:gd name="T31" fmla="*/ 2 h 39"/>
                    <a:gd name="T32" fmla="*/ 0 w 20"/>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39">
                      <a:moveTo>
                        <a:pt x="0" y="0"/>
                      </a:moveTo>
                      <a:cubicBezTo>
                        <a:pt x="20" y="0"/>
                        <a:pt x="20" y="0"/>
                        <a:pt x="20" y="0"/>
                      </a:cubicBezTo>
                      <a:cubicBezTo>
                        <a:pt x="20" y="2"/>
                        <a:pt x="20" y="2"/>
                        <a:pt x="20" y="2"/>
                      </a:cubicBezTo>
                      <a:cubicBezTo>
                        <a:pt x="19" y="2"/>
                        <a:pt x="19" y="2"/>
                        <a:pt x="19" y="2"/>
                      </a:cubicBezTo>
                      <a:cubicBezTo>
                        <a:pt x="16" y="2"/>
                        <a:pt x="14" y="4"/>
                        <a:pt x="14" y="7"/>
                      </a:cubicBezTo>
                      <a:cubicBezTo>
                        <a:pt x="14" y="32"/>
                        <a:pt x="14" y="32"/>
                        <a:pt x="14" y="32"/>
                      </a:cubicBezTo>
                      <a:cubicBezTo>
                        <a:pt x="14" y="35"/>
                        <a:pt x="15"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5" name="îşliḑe">
                  <a:extLst>
                    <a:ext uri="{FF2B5EF4-FFF2-40B4-BE49-F238E27FC236}">
                      <a16:creationId xmlns="" xmlns:a16="http://schemas.microsoft.com/office/drawing/2014/main" id="{02FE1DA4-5441-4017-B6B3-F444027DCF47}"/>
                    </a:ext>
                  </a:extLst>
                </p:cNvPr>
                <p:cNvSpPr/>
                <p:nvPr/>
              </p:nvSpPr>
              <p:spPr bwMode="auto">
                <a:xfrm>
                  <a:off x="6359526" y="4424363"/>
                  <a:ext cx="134938" cy="134938"/>
                </a:xfrm>
                <a:custGeom>
                  <a:avLst/>
                  <a:gdLst>
                    <a:gd name="T0" fmla="*/ 25 w 41"/>
                    <a:gd name="T1" fmla="*/ 34 h 41"/>
                    <a:gd name="T2" fmla="*/ 30 w 41"/>
                    <a:gd name="T3" fmla="*/ 39 h 41"/>
                    <a:gd name="T4" fmla="*/ 31 w 41"/>
                    <a:gd name="T5" fmla="*/ 39 h 41"/>
                    <a:gd name="T6" fmla="*/ 31 w 41"/>
                    <a:gd name="T7" fmla="*/ 41 h 41"/>
                    <a:gd name="T8" fmla="*/ 9 w 41"/>
                    <a:gd name="T9" fmla="*/ 41 h 41"/>
                    <a:gd name="T10" fmla="*/ 9 w 41"/>
                    <a:gd name="T11" fmla="*/ 39 h 41"/>
                    <a:gd name="T12" fmla="*/ 12 w 41"/>
                    <a:gd name="T13" fmla="*/ 39 h 41"/>
                    <a:gd name="T14" fmla="*/ 16 w 41"/>
                    <a:gd name="T15" fmla="*/ 34 h 41"/>
                    <a:gd name="T16" fmla="*/ 16 w 41"/>
                    <a:gd name="T17" fmla="*/ 5 h 41"/>
                    <a:gd name="T18" fmla="*/ 9 w 41"/>
                    <a:gd name="T19" fmla="*/ 5 h 41"/>
                    <a:gd name="T20" fmla="*/ 4 w 41"/>
                    <a:gd name="T21" fmla="*/ 6 h 41"/>
                    <a:gd name="T22" fmla="*/ 3 w 41"/>
                    <a:gd name="T23" fmla="*/ 12 h 41"/>
                    <a:gd name="T24" fmla="*/ 0 w 41"/>
                    <a:gd name="T25" fmla="*/ 12 h 41"/>
                    <a:gd name="T26" fmla="*/ 1 w 41"/>
                    <a:gd name="T27" fmla="*/ 0 h 41"/>
                    <a:gd name="T28" fmla="*/ 3 w 41"/>
                    <a:gd name="T29" fmla="*/ 0 h 41"/>
                    <a:gd name="T30" fmla="*/ 4 w 41"/>
                    <a:gd name="T31" fmla="*/ 1 h 41"/>
                    <a:gd name="T32" fmla="*/ 6 w 41"/>
                    <a:gd name="T33" fmla="*/ 2 h 41"/>
                    <a:gd name="T34" fmla="*/ 35 w 41"/>
                    <a:gd name="T35" fmla="*/ 2 h 41"/>
                    <a:gd name="T36" fmla="*/ 38 w 41"/>
                    <a:gd name="T37" fmla="*/ 0 h 41"/>
                    <a:gd name="T38" fmla="*/ 40 w 41"/>
                    <a:gd name="T39" fmla="*/ 0 h 41"/>
                    <a:gd name="T40" fmla="*/ 41 w 41"/>
                    <a:gd name="T41" fmla="*/ 12 h 41"/>
                    <a:gd name="T42" fmla="*/ 39 w 41"/>
                    <a:gd name="T43" fmla="*/ 12 h 41"/>
                    <a:gd name="T44" fmla="*/ 37 w 41"/>
                    <a:gd name="T45" fmla="*/ 6 h 41"/>
                    <a:gd name="T46" fmla="*/ 32 w 41"/>
                    <a:gd name="T47" fmla="*/ 5 h 41"/>
                    <a:gd name="T48" fmla="*/ 25 w 41"/>
                    <a:gd name="T49" fmla="*/ 5 h 41"/>
                    <a:gd name="T50" fmla="*/ 25 w 41"/>
                    <a:gd name="T5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5" y="34"/>
                      </a:moveTo>
                      <a:cubicBezTo>
                        <a:pt x="24" y="37"/>
                        <a:pt x="26" y="39"/>
                        <a:pt x="30" y="39"/>
                      </a:cubicBezTo>
                      <a:cubicBezTo>
                        <a:pt x="31" y="39"/>
                        <a:pt x="31" y="39"/>
                        <a:pt x="31" y="39"/>
                      </a:cubicBezTo>
                      <a:cubicBezTo>
                        <a:pt x="31" y="41"/>
                        <a:pt x="31" y="41"/>
                        <a:pt x="31" y="41"/>
                      </a:cubicBezTo>
                      <a:cubicBezTo>
                        <a:pt x="9" y="41"/>
                        <a:pt x="9" y="41"/>
                        <a:pt x="9" y="41"/>
                      </a:cubicBezTo>
                      <a:cubicBezTo>
                        <a:pt x="9" y="39"/>
                        <a:pt x="9" y="39"/>
                        <a:pt x="9" y="39"/>
                      </a:cubicBezTo>
                      <a:cubicBezTo>
                        <a:pt x="12" y="39"/>
                        <a:pt x="12" y="39"/>
                        <a:pt x="12" y="39"/>
                      </a:cubicBezTo>
                      <a:cubicBezTo>
                        <a:pt x="15" y="39"/>
                        <a:pt x="17" y="37"/>
                        <a:pt x="16" y="34"/>
                      </a:cubicBezTo>
                      <a:cubicBezTo>
                        <a:pt x="16" y="5"/>
                        <a:pt x="16" y="5"/>
                        <a:pt x="16" y="5"/>
                      </a:cubicBezTo>
                      <a:cubicBezTo>
                        <a:pt x="9" y="5"/>
                        <a:pt x="9" y="5"/>
                        <a:pt x="9" y="5"/>
                      </a:cubicBezTo>
                      <a:cubicBezTo>
                        <a:pt x="7" y="5"/>
                        <a:pt x="5" y="5"/>
                        <a:pt x="4" y="6"/>
                      </a:cubicBezTo>
                      <a:cubicBezTo>
                        <a:pt x="4" y="7"/>
                        <a:pt x="3" y="9"/>
                        <a:pt x="3" y="12"/>
                      </a:cubicBezTo>
                      <a:cubicBezTo>
                        <a:pt x="0" y="12"/>
                        <a:pt x="0" y="12"/>
                        <a:pt x="0" y="12"/>
                      </a:cubicBezTo>
                      <a:cubicBezTo>
                        <a:pt x="1" y="0"/>
                        <a:pt x="1" y="0"/>
                        <a:pt x="1" y="0"/>
                      </a:cubicBezTo>
                      <a:cubicBezTo>
                        <a:pt x="3" y="0"/>
                        <a:pt x="3" y="0"/>
                        <a:pt x="3" y="0"/>
                      </a:cubicBezTo>
                      <a:cubicBezTo>
                        <a:pt x="3" y="1"/>
                        <a:pt x="4" y="1"/>
                        <a:pt x="4" y="1"/>
                      </a:cubicBezTo>
                      <a:cubicBezTo>
                        <a:pt x="5" y="2"/>
                        <a:pt x="5" y="2"/>
                        <a:pt x="6" y="2"/>
                      </a:cubicBezTo>
                      <a:cubicBezTo>
                        <a:pt x="35" y="2"/>
                        <a:pt x="35" y="2"/>
                        <a:pt x="35" y="2"/>
                      </a:cubicBezTo>
                      <a:cubicBezTo>
                        <a:pt x="36" y="2"/>
                        <a:pt x="37" y="1"/>
                        <a:pt x="38" y="0"/>
                      </a:cubicBezTo>
                      <a:cubicBezTo>
                        <a:pt x="40" y="0"/>
                        <a:pt x="40" y="0"/>
                        <a:pt x="40" y="0"/>
                      </a:cubicBezTo>
                      <a:cubicBezTo>
                        <a:pt x="41" y="12"/>
                        <a:pt x="41" y="12"/>
                        <a:pt x="41" y="12"/>
                      </a:cubicBezTo>
                      <a:cubicBezTo>
                        <a:pt x="39" y="12"/>
                        <a:pt x="39" y="12"/>
                        <a:pt x="39" y="12"/>
                      </a:cubicBezTo>
                      <a:cubicBezTo>
                        <a:pt x="38" y="9"/>
                        <a:pt x="37" y="7"/>
                        <a:pt x="37" y="6"/>
                      </a:cubicBezTo>
                      <a:cubicBezTo>
                        <a:pt x="36" y="5"/>
                        <a:pt x="34" y="5"/>
                        <a:pt x="32" y="5"/>
                      </a:cubicBezTo>
                      <a:cubicBezTo>
                        <a:pt x="25" y="5"/>
                        <a:pt x="25" y="5"/>
                        <a:pt x="25" y="5"/>
                      </a:cubicBezTo>
                      <a:lnTo>
                        <a:pt x="25" y="3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6" name="íś1íḑè">
                  <a:extLst>
                    <a:ext uri="{FF2B5EF4-FFF2-40B4-BE49-F238E27FC236}">
                      <a16:creationId xmlns="" xmlns:a16="http://schemas.microsoft.com/office/drawing/2014/main" id="{9230A6C0-EFC6-49C2-BC4C-C121A1F755F7}"/>
                    </a:ext>
                  </a:extLst>
                </p:cNvPr>
                <p:cNvSpPr/>
                <p:nvPr/>
              </p:nvSpPr>
              <p:spPr bwMode="auto">
                <a:xfrm>
                  <a:off x="6500813" y="4430713"/>
                  <a:ext cx="149225" cy="128588"/>
                </a:xfrm>
                <a:custGeom>
                  <a:avLst/>
                  <a:gdLst>
                    <a:gd name="T0" fmla="*/ 28 w 45"/>
                    <a:gd name="T1" fmla="*/ 32 h 39"/>
                    <a:gd name="T2" fmla="*/ 33 w 45"/>
                    <a:gd name="T3" fmla="*/ 37 h 39"/>
                    <a:gd name="T4" fmla="*/ 34 w 45"/>
                    <a:gd name="T5" fmla="*/ 37 h 39"/>
                    <a:gd name="T6" fmla="*/ 34 w 45"/>
                    <a:gd name="T7" fmla="*/ 39 h 39"/>
                    <a:gd name="T8" fmla="*/ 13 w 45"/>
                    <a:gd name="T9" fmla="*/ 39 h 39"/>
                    <a:gd name="T10" fmla="*/ 13 w 45"/>
                    <a:gd name="T11" fmla="*/ 37 h 39"/>
                    <a:gd name="T12" fmla="*/ 15 w 45"/>
                    <a:gd name="T13" fmla="*/ 37 h 39"/>
                    <a:gd name="T14" fmla="*/ 19 w 45"/>
                    <a:gd name="T15" fmla="*/ 32 h 39"/>
                    <a:gd name="T16" fmla="*/ 19 w 45"/>
                    <a:gd name="T17" fmla="*/ 23 h 39"/>
                    <a:gd name="T18" fmla="*/ 6 w 45"/>
                    <a:gd name="T19" fmla="*/ 5 h 39"/>
                    <a:gd name="T20" fmla="*/ 4 w 45"/>
                    <a:gd name="T21" fmla="*/ 3 h 39"/>
                    <a:gd name="T22" fmla="*/ 1 w 45"/>
                    <a:gd name="T23" fmla="*/ 2 h 39"/>
                    <a:gd name="T24" fmla="*/ 0 w 45"/>
                    <a:gd name="T25" fmla="*/ 2 h 39"/>
                    <a:gd name="T26" fmla="*/ 0 w 45"/>
                    <a:gd name="T27" fmla="*/ 0 h 39"/>
                    <a:gd name="T28" fmla="*/ 20 w 45"/>
                    <a:gd name="T29" fmla="*/ 0 h 39"/>
                    <a:gd name="T30" fmla="*/ 20 w 45"/>
                    <a:gd name="T31" fmla="*/ 2 h 39"/>
                    <a:gd name="T32" fmla="*/ 19 w 45"/>
                    <a:gd name="T33" fmla="*/ 2 h 39"/>
                    <a:gd name="T34" fmla="*/ 16 w 45"/>
                    <a:gd name="T35" fmla="*/ 3 h 39"/>
                    <a:gd name="T36" fmla="*/ 17 w 45"/>
                    <a:gd name="T37" fmla="*/ 5 h 39"/>
                    <a:gd name="T38" fmla="*/ 26 w 45"/>
                    <a:gd name="T39" fmla="*/ 19 h 39"/>
                    <a:gd name="T40" fmla="*/ 34 w 45"/>
                    <a:gd name="T41" fmla="*/ 7 h 39"/>
                    <a:gd name="T42" fmla="*/ 35 w 45"/>
                    <a:gd name="T43" fmla="*/ 3 h 39"/>
                    <a:gd name="T44" fmla="*/ 31 w 45"/>
                    <a:gd name="T45" fmla="*/ 2 h 39"/>
                    <a:gd name="T46" fmla="*/ 30 w 45"/>
                    <a:gd name="T47" fmla="*/ 2 h 39"/>
                    <a:gd name="T48" fmla="*/ 30 w 45"/>
                    <a:gd name="T49" fmla="*/ 0 h 39"/>
                    <a:gd name="T50" fmla="*/ 45 w 45"/>
                    <a:gd name="T51" fmla="*/ 0 h 39"/>
                    <a:gd name="T52" fmla="*/ 45 w 45"/>
                    <a:gd name="T53" fmla="*/ 2 h 39"/>
                    <a:gd name="T54" fmla="*/ 41 w 45"/>
                    <a:gd name="T55" fmla="*/ 3 h 39"/>
                    <a:gd name="T56" fmla="*/ 38 w 45"/>
                    <a:gd name="T57" fmla="*/ 7 h 39"/>
                    <a:gd name="T58" fmla="*/ 28 w 45"/>
                    <a:gd name="T59" fmla="*/ 23 h 39"/>
                    <a:gd name="T60" fmla="*/ 28 w 45"/>
                    <a:gd name="T61"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39">
                      <a:moveTo>
                        <a:pt x="28" y="32"/>
                      </a:moveTo>
                      <a:cubicBezTo>
                        <a:pt x="27" y="35"/>
                        <a:pt x="29" y="37"/>
                        <a:pt x="33" y="37"/>
                      </a:cubicBezTo>
                      <a:cubicBezTo>
                        <a:pt x="34" y="37"/>
                        <a:pt x="34" y="37"/>
                        <a:pt x="34" y="37"/>
                      </a:cubicBezTo>
                      <a:cubicBezTo>
                        <a:pt x="34" y="39"/>
                        <a:pt x="34" y="39"/>
                        <a:pt x="34" y="39"/>
                      </a:cubicBezTo>
                      <a:cubicBezTo>
                        <a:pt x="13" y="39"/>
                        <a:pt x="13" y="39"/>
                        <a:pt x="13" y="39"/>
                      </a:cubicBezTo>
                      <a:cubicBezTo>
                        <a:pt x="13" y="37"/>
                        <a:pt x="13" y="37"/>
                        <a:pt x="13" y="37"/>
                      </a:cubicBezTo>
                      <a:cubicBezTo>
                        <a:pt x="15" y="37"/>
                        <a:pt x="15" y="37"/>
                        <a:pt x="15" y="37"/>
                      </a:cubicBezTo>
                      <a:cubicBezTo>
                        <a:pt x="18" y="37"/>
                        <a:pt x="19" y="35"/>
                        <a:pt x="19" y="32"/>
                      </a:cubicBezTo>
                      <a:cubicBezTo>
                        <a:pt x="19" y="23"/>
                        <a:pt x="19" y="23"/>
                        <a:pt x="19" y="23"/>
                      </a:cubicBezTo>
                      <a:cubicBezTo>
                        <a:pt x="6" y="5"/>
                        <a:pt x="6" y="5"/>
                        <a:pt x="6" y="5"/>
                      </a:cubicBezTo>
                      <a:cubicBezTo>
                        <a:pt x="5" y="4"/>
                        <a:pt x="5" y="3"/>
                        <a:pt x="4" y="3"/>
                      </a:cubicBezTo>
                      <a:cubicBezTo>
                        <a:pt x="3" y="2"/>
                        <a:pt x="2"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8" y="2"/>
                        <a:pt x="17" y="2"/>
                        <a:pt x="16" y="3"/>
                      </a:cubicBezTo>
                      <a:cubicBezTo>
                        <a:pt x="16" y="4"/>
                        <a:pt x="16" y="4"/>
                        <a:pt x="17" y="5"/>
                      </a:cubicBezTo>
                      <a:cubicBezTo>
                        <a:pt x="26" y="19"/>
                        <a:pt x="26" y="19"/>
                        <a:pt x="26" y="19"/>
                      </a:cubicBezTo>
                      <a:cubicBezTo>
                        <a:pt x="34" y="7"/>
                        <a:pt x="34" y="7"/>
                        <a:pt x="34" y="7"/>
                      </a:cubicBezTo>
                      <a:cubicBezTo>
                        <a:pt x="35" y="5"/>
                        <a:pt x="35" y="4"/>
                        <a:pt x="35" y="3"/>
                      </a:cubicBezTo>
                      <a:cubicBezTo>
                        <a:pt x="34" y="3"/>
                        <a:pt x="33" y="2"/>
                        <a:pt x="31" y="2"/>
                      </a:cubicBezTo>
                      <a:cubicBezTo>
                        <a:pt x="30" y="2"/>
                        <a:pt x="30" y="2"/>
                        <a:pt x="30" y="2"/>
                      </a:cubicBezTo>
                      <a:cubicBezTo>
                        <a:pt x="30" y="0"/>
                        <a:pt x="30" y="0"/>
                        <a:pt x="30" y="0"/>
                      </a:cubicBezTo>
                      <a:cubicBezTo>
                        <a:pt x="45" y="0"/>
                        <a:pt x="45" y="0"/>
                        <a:pt x="45" y="0"/>
                      </a:cubicBezTo>
                      <a:cubicBezTo>
                        <a:pt x="45" y="2"/>
                        <a:pt x="45" y="2"/>
                        <a:pt x="45" y="2"/>
                      </a:cubicBezTo>
                      <a:cubicBezTo>
                        <a:pt x="43" y="2"/>
                        <a:pt x="42" y="3"/>
                        <a:pt x="41" y="3"/>
                      </a:cubicBezTo>
                      <a:cubicBezTo>
                        <a:pt x="40" y="4"/>
                        <a:pt x="39" y="5"/>
                        <a:pt x="38" y="7"/>
                      </a:cubicBezTo>
                      <a:cubicBezTo>
                        <a:pt x="28" y="23"/>
                        <a:pt x="28" y="23"/>
                        <a:pt x="28" y="23"/>
                      </a:cubicBezTo>
                      <a:lnTo>
                        <a:pt x="28"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7" name="îSľïḓê">
                  <a:extLst>
                    <a:ext uri="{FF2B5EF4-FFF2-40B4-BE49-F238E27FC236}">
                      <a16:creationId xmlns="" xmlns:a16="http://schemas.microsoft.com/office/drawing/2014/main" id="{8DFAF096-BCC0-4F83-A37C-13E214D67631}"/>
                    </a:ext>
                  </a:extLst>
                </p:cNvPr>
                <p:cNvSpPr/>
                <p:nvPr/>
              </p:nvSpPr>
              <p:spPr bwMode="auto">
                <a:xfrm>
                  <a:off x="6729413" y="4424363"/>
                  <a:ext cx="147638" cy="138113"/>
                </a:xfrm>
                <a:custGeom>
                  <a:avLst/>
                  <a:gdLst>
                    <a:gd name="T0" fmla="*/ 24 w 45"/>
                    <a:gd name="T1" fmla="*/ 39 h 42"/>
                    <a:gd name="T2" fmla="*/ 36 w 45"/>
                    <a:gd name="T3" fmla="*/ 23 h 42"/>
                    <a:gd name="T4" fmla="*/ 22 w 45"/>
                    <a:gd name="T5" fmla="*/ 3 h 42"/>
                    <a:gd name="T6" fmla="*/ 9 w 45"/>
                    <a:gd name="T7" fmla="*/ 19 h 42"/>
                    <a:gd name="T8" fmla="*/ 24 w 45"/>
                    <a:gd name="T9" fmla="*/ 39 h 42"/>
                    <a:gd name="T10" fmla="*/ 23 w 45"/>
                    <a:gd name="T11" fmla="*/ 0 h 42"/>
                    <a:gd name="T12" fmla="*/ 45 w 45"/>
                    <a:gd name="T13" fmla="*/ 21 h 42"/>
                    <a:gd name="T14" fmla="*/ 22 w 45"/>
                    <a:gd name="T15" fmla="*/ 42 h 42"/>
                    <a:gd name="T16" fmla="*/ 0 w 45"/>
                    <a:gd name="T17" fmla="*/ 22 h 42"/>
                    <a:gd name="T18" fmla="*/ 23 w 45"/>
                    <a:gd name="T1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2">
                      <a:moveTo>
                        <a:pt x="24" y="39"/>
                      </a:moveTo>
                      <a:cubicBezTo>
                        <a:pt x="32" y="39"/>
                        <a:pt x="36" y="34"/>
                        <a:pt x="36" y="23"/>
                      </a:cubicBezTo>
                      <a:cubicBezTo>
                        <a:pt x="36" y="10"/>
                        <a:pt x="31" y="4"/>
                        <a:pt x="22" y="3"/>
                      </a:cubicBezTo>
                      <a:cubicBezTo>
                        <a:pt x="14" y="4"/>
                        <a:pt x="9" y="9"/>
                        <a:pt x="9" y="19"/>
                      </a:cubicBezTo>
                      <a:cubicBezTo>
                        <a:pt x="9" y="32"/>
                        <a:pt x="14" y="39"/>
                        <a:pt x="24" y="39"/>
                      </a:cubicBezTo>
                      <a:close/>
                      <a:moveTo>
                        <a:pt x="23" y="0"/>
                      </a:moveTo>
                      <a:cubicBezTo>
                        <a:pt x="37" y="1"/>
                        <a:pt x="44" y="8"/>
                        <a:pt x="45" y="21"/>
                      </a:cubicBezTo>
                      <a:cubicBezTo>
                        <a:pt x="44" y="34"/>
                        <a:pt x="37" y="41"/>
                        <a:pt x="22" y="42"/>
                      </a:cubicBezTo>
                      <a:cubicBezTo>
                        <a:pt x="8" y="41"/>
                        <a:pt x="1" y="35"/>
                        <a:pt x="0" y="22"/>
                      </a:cubicBezTo>
                      <a:cubicBezTo>
                        <a:pt x="1" y="8"/>
                        <a:pt x="9" y="1"/>
                        <a:pt x="23"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8" name="iS1ídê">
                  <a:extLst>
                    <a:ext uri="{FF2B5EF4-FFF2-40B4-BE49-F238E27FC236}">
                      <a16:creationId xmlns="" xmlns:a16="http://schemas.microsoft.com/office/drawing/2014/main" id="{CC70912A-7A97-4951-83C7-3E69B5ED9BA1}"/>
                    </a:ext>
                  </a:extLst>
                </p:cNvPr>
                <p:cNvSpPr/>
                <p:nvPr/>
              </p:nvSpPr>
              <p:spPr bwMode="auto">
                <a:xfrm>
                  <a:off x="6897688" y="4430713"/>
                  <a:ext cx="101600" cy="128588"/>
                </a:xfrm>
                <a:custGeom>
                  <a:avLst/>
                  <a:gdLst>
                    <a:gd name="T0" fmla="*/ 13 w 31"/>
                    <a:gd name="T1" fmla="*/ 17 h 39"/>
                    <a:gd name="T2" fmla="*/ 21 w 31"/>
                    <a:gd name="T3" fmla="*/ 17 h 39"/>
                    <a:gd name="T4" fmla="*/ 27 w 31"/>
                    <a:gd name="T5" fmla="*/ 13 h 39"/>
                    <a:gd name="T6" fmla="*/ 29 w 31"/>
                    <a:gd name="T7" fmla="*/ 13 h 39"/>
                    <a:gd name="T8" fmla="*/ 29 w 31"/>
                    <a:gd name="T9" fmla="*/ 26 h 39"/>
                    <a:gd name="T10" fmla="*/ 27 w 31"/>
                    <a:gd name="T11" fmla="*/ 26 h 39"/>
                    <a:gd name="T12" fmla="*/ 22 w 31"/>
                    <a:gd name="T13" fmla="*/ 21 h 39"/>
                    <a:gd name="T14" fmla="*/ 13 w 31"/>
                    <a:gd name="T15" fmla="*/ 21 h 39"/>
                    <a:gd name="T16" fmla="*/ 13 w 31"/>
                    <a:gd name="T17" fmla="*/ 31 h 39"/>
                    <a:gd name="T18" fmla="*/ 17 w 31"/>
                    <a:gd name="T19" fmla="*/ 37 h 39"/>
                    <a:gd name="T20" fmla="*/ 18 w 31"/>
                    <a:gd name="T21" fmla="*/ 37 h 39"/>
                    <a:gd name="T22" fmla="*/ 18 w 31"/>
                    <a:gd name="T23" fmla="*/ 39 h 39"/>
                    <a:gd name="T24" fmla="*/ 0 w 31"/>
                    <a:gd name="T25" fmla="*/ 39 h 39"/>
                    <a:gd name="T26" fmla="*/ 0 w 31"/>
                    <a:gd name="T27" fmla="*/ 37 h 39"/>
                    <a:gd name="T28" fmla="*/ 1 w 31"/>
                    <a:gd name="T29" fmla="*/ 37 h 39"/>
                    <a:gd name="T30" fmla="*/ 4 w 31"/>
                    <a:gd name="T31" fmla="*/ 33 h 39"/>
                    <a:gd name="T32" fmla="*/ 4 w 31"/>
                    <a:gd name="T33" fmla="*/ 7 h 39"/>
                    <a:gd name="T34" fmla="*/ 0 w 31"/>
                    <a:gd name="T35" fmla="*/ 2 h 39"/>
                    <a:gd name="T36" fmla="*/ 0 w 31"/>
                    <a:gd name="T37" fmla="*/ 2 h 39"/>
                    <a:gd name="T38" fmla="*/ 0 w 31"/>
                    <a:gd name="T39" fmla="*/ 0 h 39"/>
                    <a:gd name="T40" fmla="*/ 31 w 31"/>
                    <a:gd name="T41" fmla="*/ 0 h 39"/>
                    <a:gd name="T42" fmla="*/ 31 w 31"/>
                    <a:gd name="T43" fmla="*/ 9 h 39"/>
                    <a:gd name="T44" fmla="*/ 28 w 31"/>
                    <a:gd name="T45" fmla="*/ 9 h 39"/>
                    <a:gd name="T46" fmla="*/ 25 w 31"/>
                    <a:gd name="T47" fmla="*/ 3 h 39"/>
                    <a:gd name="T48" fmla="*/ 13 w 31"/>
                    <a:gd name="T49" fmla="*/ 3 h 39"/>
                    <a:gd name="T50" fmla="*/ 13 w 31"/>
                    <a:gd name="T51" fmla="*/ 1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39">
                      <a:moveTo>
                        <a:pt x="13" y="17"/>
                      </a:moveTo>
                      <a:cubicBezTo>
                        <a:pt x="21" y="17"/>
                        <a:pt x="21" y="17"/>
                        <a:pt x="21" y="17"/>
                      </a:cubicBezTo>
                      <a:cubicBezTo>
                        <a:pt x="25" y="18"/>
                        <a:pt x="27" y="16"/>
                        <a:pt x="27" y="13"/>
                      </a:cubicBezTo>
                      <a:cubicBezTo>
                        <a:pt x="29" y="13"/>
                        <a:pt x="29" y="13"/>
                        <a:pt x="29" y="13"/>
                      </a:cubicBezTo>
                      <a:cubicBezTo>
                        <a:pt x="29" y="26"/>
                        <a:pt x="29" y="26"/>
                        <a:pt x="29" y="26"/>
                      </a:cubicBezTo>
                      <a:cubicBezTo>
                        <a:pt x="27" y="26"/>
                        <a:pt x="27" y="26"/>
                        <a:pt x="27" y="26"/>
                      </a:cubicBezTo>
                      <a:cubicBezTo>
                        <a:pt x="27" y="22"/>
                        <a:pt x="25" y="21"/>
                        <a:pt x="22" y="21"/>
                      </a:cubicBezTo>
                      <a:cubicBezTo>
                        <a:pt x="13" y="21"/>
                        <a:pt x="13" y="21"/>
                        <a:pt x="13" y="21"/>
                      </a:cubicBezTo>
                      <a:cubicBezTo>
                        <a:pt x="13" y="31"/>
                        <a:pt x="13" y="31"/>
                        <a:pt x="13" y="31"/>
                      </a:cubicBezTo>
                      <a:cubicBezTo>
                        <a:pt x="12" y="35"/>
                        <a:pt x="14" y="37"/>
                        <a:pt x="17" y="37"/>
                      </a:cubicBezTo>
                      <a:cubicBezTo>
                        <a:pt x="18" y="37"/>
                        <a:pt x="18" y="37"/>
                        <a:pt x="18" y="37"/>
                      </a:cubicBezTo>
                      <a:cubicBezTo>
                        <a:pt x="18" y="39"/>
                        <a:pt x="18" y="39"/>
                        <a:pt x="18" y="39"/>
                      </a:cubicBezTo>
                      <a:cubicBezTo>
                        <a:pt x="0" y="39"/>
                        <a:pt x="0" y="39"/>
                        <a:pt x="0" y="39"/>
                      </a:cubicBezTo>
                      <a:cubicBezTo>
                        <a:pt x="0" y="37"/>
                        <a:pt x="0" y="37"/>
                        <a:pt x="0" y="37"/>
                      </a:cubicBezTo>
                      <a:cubicBezTo>
                        <a:pt x="1" y="37"/>
                        <a:pt x="1" y="37"/>
                        <a:pt x="1" y="37"/>
                      </a:cubicBezTo>
                      <a:cubicBezTo>
                        <a:pt x="3" y="37"/>
                        <a:pt x="4" y="36"/>
                        <a:pt x="4" y="33"/>
                      </a:cubicBezTo>
                      <a:cubicBezTo>
                        <a:pt x="4" y="7"/>
                        <a:pt x="4" y="7"/>
                        <a:pt x="4" y="7"/>
                      </a:cubicBezTo>
                      <a:cubicBezTo>
                        <a:pt x="4" y="4"/>
                        <a:pt x="3" y="2"/>
                        <a:pt x="0" y="2"/>
                      </a:cubicBezTo>
                      <a:cubicBezTo>
                        <a:pt x="0" y="2"/>
                        <a:pt x="0" y="2"/>
                        <a:pt x="0" y="2"/>
                      </a:cubicBezTo>
                      <a:cubicBezTo>
                        <a:pt x="0" y="0"/>
                        <a:pt x="0" y="0"/>
                        <a:pt x="0" y="0"/>
                      </a:cubicBezTo>
                      <a:cubicBezTo>
                        <a:pt x="31" y="0"/>
                        <a:pt x="31" y="0"/>
                        <a:pt x="31" y="0"/>
                      </a:cubicBezTo>
                      <a:cubicBezTo>
                        <a:pt x="31" y="9"/>
                        <a:pt x="31" y="9"/>
                        <a:pt x="31" y="9"/>
                      </a:cubicBezTo>
                      <a:cubicBezTo>
                        <a:pt x="28" y="9"/>
                        <a:pt x="28" y="9"/>
                        <a:pt x="28" y="9"/>
                      </a:cubicBezTo>
                      <a:cubicBezTo>
                        <a:pt x="28" y="5"/>
                        <a:pt x="27" y="3"/>
                        <a:pt x="25" y="3"/>
                      </a:cubicBezTo>
                      <a:cubicBezTo>
                        <a:pt x="13" y="3"/>
                        <a:pt x="13" y="3"/>
                        <a:pt x="13" y="3"/>
                      </a:cubicBezTo>
                      <a:lnTo>
                        <a:pt x="13" y="1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9" name="ïṥḷîḍé">
                  <a:extLst>
                    <a:ext uri="{FF2B5EF4-FFF2-40B4-BE49-F238E27FC236}">
                      <a16:creationId xmlns="" xmlns:a16="http://schemas.microsoft.com/office/drawing/2014/main" id="{028215EA-8E9C-4DB5-A257-CE54C32402A9}"/>
                    </a:ext>
                  </a:extLst>
                </p:cNvPr>
                <p:cNvSpPr/>
                <p:nvPr/>
              </p:nvSpPr>
              <p:spPr bwMode="auto">
                <a:xfrm>
                  <a:off x="7115176" y="4427538"/>
                  <a:ext cx="131763" cy="134938"/>
                </a:xfrm>
                <a:custGeom>
                  <a:avLst/>
                  <a:gdLst>
                    <a:gd name="T0" fmla="*/ 40 w 40"/>
                    <a:gd name="T1" fmla="*/ 29 h 41"/>
                    <a:gd name="T2" fmla="*/ 36 w 40"/>
                    <a:gd name="T3" fmla="*/ 40 h 41"/>
                    <a:gd name="T4" fmla="*/ 32 w 40"/>
                    <a:gd name="T5" fmla="*/ 40 h 41"/>
                    <a:gd name="T6" fmla="*/ 28 w 40"/>
                    <a:gd name="T7" fmla="*/ 40 h 41"/>
                    <a:gd name="T8" fmla="*/ 22 w 40"/>
                    <a:gd name="T9" fmla="*/ 41 h 41"/>
                    <a:gd name="T10" fmla="*/ 0 w 40"/>
                    <a:gd name="T11" fmla="*/ 21 h 41"/>
                    <a:gd name="T12" fmla="*/ 23 w 40"/>
                    <a:gd name="T13" fmla="*/ 0 h 41"/>
                    <a:gd name="T14" fmla="*/ 33 w 40"/>
                    <a:gd name="T15" fmla="*/ 2 h 41"/>
                    <a:gd name="T16" fmla="*/ 35 w 40"/>
                    <a:gd name="T17" fmla="*/ 2 h 41"/>
                    <a:gd name="T18" fmla="*/ 36 w 40"/>
                    <a:gd name="T19" fmla="*/ 2 h 41"/>
                    <a:gd name="T20" fmla="*/ 38 w 40"/>
                    <a:gd name="T21" fmla="*/ 2 h 41"/>
                    <a:gd name="T22" fmla="*/ 38 w 40"/>
                    <a:gd name="T23" fmla="*/ 13 h 41"/>
                    <a:gd name="T24" fmla="*/ 36 w 40"/>
                    <a:gd name="T25" fmla="*/ 13 h 41"/>
                    <a:gd name="T26" fmla="*/ 24 w 40"/>
                    <a:gd name="T27" fmla="*/ 3 h 41"/>
                    <a:gd name="T28" fmla="*/ 9 w 40"/>
                    <a:gd name="T29" fmla="*/ 20 h 41"/>
                    <a:gd name="T30" fmla="*/ 24 w 40"/>
                    <a:gd name="T31" fmla="*/ 38 h 41"/>
                    <a:gd name="T32" fmla="*/ 37 w 40"/>
                    <a:gd name="T33" fmla="*/ 29 h 41"/>
                    <a:gd name="T34" fmla="*/ 40 w 40"/>
                    <a:gd name="T3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40" y="29"/>
                      </a:moveTo>
                      <a:cubicBezTo>
                        <a:pt x="39" y="33"/>
                        <a:pt x="38" y="37"/>
                        <a:pt x="36" y="40"/>
                      </a:cubicBezTo>
                      <a:cubicBezTo>
                        <a:pt x="35" y="40"/>
                        <a:pt x="34" y="40"/>
                        <a:pt x="32" y="40"/>
                      </a:cubicBezTo>
                      <a:cubicBezTo>
                        <a:pt x="32" y="40"/>
                        <a:pt x="30" y="40"/>
                        <a:pt x="28" y="40"/>
                      </a:cubicBezTo>
                      <a:cubicBezTo>
                        <a:pt x="26" y="41"/>
                        <a:pt x="24" y="41"/>
                        <a:pt x="22" y="41"/>
                      </a:cubicBezTo>
                      <a:cubicBezTo>
                        <a:pt x="8" y="40"/>
                        <a:pt x="1" y="33"/>
                        <a:pt x="0" y="21"/>
                      </a:cubicBezTo>
                      <a:cubicBezTo>
                        <a:pt x="1" y="8"/>
                        <a:pt x="9" y="1"/>
                        <a:pt x="23" y="0"/>
                      </a:cubicBezTo>
                      <a:cubicBezTo>
                        <a:pt x="26" y="0"/>
                        <a:pt x="29" y="0"/>
                        <a:pt x="33" y="2"/>
                      </a:cubicBezTo>
                      <a:cubicBezTo>
                        <a:pt x="34" y="2"/>
                        <a:pt x="34" y="2"/>
                        <a:pt x="35" y="2"/>
                      </a:cubicBezTo>
                      <a:cubicBezTo>
                        <a:pt x="35" y="2"/>
                        <a:pt x="36" y="2"/>
                        <a:pt x="36" y="2"/>
                      </a:cubicBezTo>
                      <a:cubicBezTo>
                        <a:pt x="38" y="2"/>
                        <a:pt x="38" y="2"/>
                        <a:pt x="38" y="2"/>
                      </a:cubicBezTo>
                      <a:cubicBezTo>
                        <a:pt x="38" y="13"/>
                        <a:pt x="38" y="13"/>
                        <a:pt x="38" y="13"/>
                      </a:cubicBezTo>
                      <a:cubicBezTo>
                        <a:pt x="36" y="13"/>
                        <a:pt x="36" y="13"/>
                        <a:pt x="36" y="13"/>
                      </a:cubicBezTo>
                      <a:cubicBezTo>
                        <a:pt x="34" y="6"/>
                        <a:pt x="30" y="3"/>
                        <a:pt x="24" y="3"/>
                      </a:cubicBezTo>
                      <a:cubicBezTo>
                        <a:pt x="14" y="4"/>
                        <a:pt x="9" y="9"/>
                        <a:pt x="9" y="20"/>
                      </a:cubicBezTo>
                      <a:cubicBezTo>
                        <a:pt x="10" y="31"/>
                        <a:pt x="15" y="37"/>
                        <a:pt x="24" y="38"/>
                      </a:cubicBezTo>
                      <a:cubicBezTo>
                        <a:pt x="30" y="38"/>
                        <a:pt x="34" y="35"/>
                        <a:pt x="37" y="29"/>
                      </a:cubicBezTo>
                      <a:lnTo>
                        <a:pt x="4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0" name="ïşļíḑe">
                  <a:extLst>
                    <a:ext uri="{FF2B5EF4-FFF2-40B4-BE49-F238E27FC236}">
                      <a16:creationId xmlns="" xmlns:a16="http://schemas.microsoft.com/office/drawing/2014/main" id="{6BAB31E2-AC35-4C9A-B927-6B35BDEBD265}"/>
                    </a:ext>
                  </a:extLst>
                </p:cNvPr>
                <p:cNvSpPr/>
                <p:nvPr/>
              </p:nvSpPr>
              <p:spPr bwMode="auto">
                <a:xfrm>
                  <a:off x="7258051" y="4430713"/>
                  <a:ext cx="157163" cy="128588"/>
                </a:xfrm>
                <a:custGeom>
                  <a:avLst/>
                  <a:gdLst>
                    <a:gd name="T0" fmla="*/ 30 w 48"/>
                    <a:gd name="T1" fmla="*/ 37 h 39"/>
                    <a:gd name="T2" fmla="*/ 34 w 48"/>
                    <a:gd name="T3" fmla="*/ 32 h 39"/>
                    <a:gd name="T4" fmla="*/ 34 w 48"/>
                    <a:gd name="T5" fmla="*/ 21 h 39"/>
                    <a:gd name="T6" fmla="*/ 14 w 48"/>
                    <a:gd name="T7" fmla="*/ 21 h 39"/>
                    <a:gd name="T8" fmla="*/ 14 w 48"/>
                    <a:gd name="T9" fmla="*/ 32 h 39"/>
                    <a:gd name="T10" fmla="*/ 19 w 48"/>
                    <a:gd name="T11" fmla="*/ 37 h 39"/>
                    <a:gd name="T12" fmla="*/ 20 w 48"/>
                    <a:gd name="T13" fmla="*/ 37 h 39"/>
                    <a:gd name="T14" fmla="*/ 20 w 48"/>
                    <a:gd name="T15" fmla="*/ 39 h 39"/>
                    <a:gd name="T16" fmla="*/ 0 w 48"/>
                    <a:gd name="T17" fmla="*/ 39 h 39"/>
                    <a:gd name="T18" fmla="*/ 0 w 48"/>
                    <a:gd name="T19" fmla="*/ 37 h 39"/>
                    <a:gd name="T20" fmla="*/ 1 w 48"/>
                    <a:gd name="T21" fmla="*/ 37 h 39"/>
                    <a:gd name="T22" fmla="*/ 6 w 48"/>
                    <a:gd name="T23" fmla="*/ 32 h 39"/>
                    <a:gd name="T24" fmla="*/ 6 w 48"/>
                    <a:gd name="T25" fmla="*/ 7 h 39"/>
                    <a:gd name="T26" fmla="*/ 1 w 48"/>
                    <a:gd name="T27" fmla="*/ 2 h 39"/>
                    <a:gd name="T28" fmla="*/ 0 w 48"/>
                    <a:gd name="T29" fmla="*/ 2 h 39"/>
                    <a:gd name="T30" fmla="*/ 0 w 48"/>
                    <a:gd name="T31" fmla="*/ 0 h 39"/>
                    <a:gd name="T32" fmla="*/ 20 w 48"/>
                    <a:gd name="T33" fmla="*/ 0 h 39"/>
                    <a:gd name="T34" fmla="*/ 20 w 48"/>
                    <a:gd name="T35" fmla="*/ 2 h 39"/>
                    <a:gd name="T36" fmla="*/ 19 w 48"/>
                    <a:gd name="T37" fmla="*/ 2 h 39"/>
                    <a:gd name="T38" fmla="*/ 14 w 48"/>
                    <a:gd name="T39" fmla="*/ 7 h 39"/>
                    <a:gd name="T40" fmla="*/ 14 w 48"/>
                    <a:gd name="T41" fmla="*/ 17 h 39"/>
                    <a:gd name="T42" fmla="*/ 34 w 48"/>
                    <a:gd name="T43" fmla="*/ 17 h 39"/>
                    <a:gd name="T44" fmla="*/ 34 w 48"/>
                    <a:gd name="T45" fmla="*/ 7 h 39"/>
                    <a:gd name="T46" fmla="*/ 29 w 48"/>
                    <a:gd name="T47" fmla="*/ 2 h 39"/>
                    <a:gd name="T48" fmla="*/ 29 w 48"/>
                    <a:gd name="T49" fmla="*/ 2 h 39"/>
                    <a:gd name="T50" fmla="*/ 29 w 48"/>
                    <a:gd name="T51" fmla="*/ 0 h 39"/>
                    <a:gd name="T52" fmla="*/ 48 w 48"/>
                    <a:gd name="T53" fmla="*/ 0 h 39"/>
                    <a:gd name="T54" fmla="*/ 48 w 48"/>
                    <a:gd name="T55" fmla="*/ 2 h 39"/>
                    <a:gd name="T56" fmla="*/ 47 w 48"/>
                    <a:gd name="T57" fmla="*/ 2 h 39"/>
                    <a:gd name="T58" fmla="*/ 43 w 48"/>
                    <a:gd name="T59" fmla="*/ 7 h 39"/>
                    <a:gd name="T60" fmla="*/ 43 w 48"/>
                    <a:gd name="T61" fmla="*/ 32 h 39"/>
                    <a:gd name="T62" fmla="*/ 47 w 48"/>
                    <a:gd name="T63" fmla="*/ 37 h 39"/>
                    <a:gd name="T64" fmla="*/ 48 w 48"/>
                    <a:gd name="T65" fmla="*/ 37 h 39"/>
                    <a:gd name="T66" fmla="*/ 48 w 48"/>
                    <a:gd name="T67" fmla="*/ 39 h 39"/>
                    <a:gd name="T68" fmla="*/ 29 w 48"/>
                    <a:gd name="T69" fmla="*/ 39 h 39"/>
                    <a:gd name="T70" fmla="*/ 29 w 48"/>
                    <a:gd name="T71" fmla="*/ 37 h 39"/>
                    <a:gd name="T72" fmla="*/ 30 w 48"/>
                    <a:gd name="T7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9">
                      <a:moveTo>
                        <a:pt x="30" y="37"/>
                      </a:moveTo>
                      <a:cubicBezTo>
                        <a:pt x="33" y="37"/>
                        <a:pt x="34" y="35"/>
                        <a:pt x="34" y="32"/>
                      </a:cubicBezTo>
                      <a:cubicBezTo>
                        <a:pt x="34" y="21"/>
                        <a:pt x="34" y="21"/>
                        <a:pt x="34" y="21"/>
                      </a:cubicBezTo>
                      <a:cubicBezTo>
                        <a:pt x="14" y="21"/>
                        <a:pt x="14" y="21"/>
                        <a:pt x="14" y="21"/>
                      </a:cubicBezTo>
                      <a:cubicBezTo>
                        <a:pt x="14" y="32"/>
                        <a:pt x="14" y="32"/>
                        <a:pt x="14" y="32"/>
                      </a:cubicBezTo>
                      <a:cubicBezTo>
                        <a:pt x="14" y="35"/>
                        <a:pt x="16" y="37"/>
                        <a:pt x="19" y="37"/>
                      </a:cubicBezTo>
                      <a:cubicBezTo>
                        <a:pt x="20" y="37"/>
                        <a:pt x="20" y="37"/>
                        <a:pt x="20" y="37"/>
                      </a:cubicBezTo>
                      <a:cubicBezTo>
                        <a:pt x="20" y="39"/>
                        <a:pt x="20" y="39"/>
                        <a:pt x="20" y="39"/>
                      </a:cubicBezTo>
                      <a:cubicBezTo>
                        <a:pt x="0" y="39"/>
                        <a:pt x="0" y="39"/>
                        <a:pt x="0" y="39"/>
                      </a:cubicBezTo>
                      <a:cubicBezTo>
                        <a:pt x="0" y="37"/>
                        <a:pt x="0" y="37"/>
                        <a:pt x="0" y="37"/>
                      </a:cubicBezTo>
                      <a:cubicBezTo>
                        <a:pt x="1" y="37"/>
                        <a:pt x="1" y="37"/>
                        <a:pt x="1" y="37"/>
                      </a:cubicBezTo>
                      <a:cubicBezTo>
                        <a:pt x="4" y="37"/>
                        <a:pt x="6" y="35"/>
                        <a:pt x="6" y="32"/>
                      </a:cubicBezTo>
                      <a:cubicBezTo>
                        <a:pt x="6" y="7"/>
                        <a:pt x="6" y="7"/>
                        <a:pt x="6" y="7"/>
                      </a:cubicBezTo>
                      <a:cubicBezTo>
                        <a:pt x="6" y="4"/>
                        <a:pt x="4" y="2"/>
                        <a:pt x="1" y="2"/>
                      </a:cubicBezTo>
                      <a:cubicBezTo>
                        <a:pt x="0" y="2"/>
                        <a:pt x="0" y="2"/>
                        <a:pt x="0" y="2"/>
                      </a:cubicBezTo>
                      <a:cubicBezTo>
                        <a:pt x="0" y="0"/>
                        <a:pt x="0" y="0"/>
                        <a:pt x="0" y="0"/>
                      </a:cubicBezTo>
                      <a:cubicBezTo>
                        <a:pt x="20" y="0"/>
                        <a:pt x="20" y="0"/>
                        <a:pt x="20" y="0"/>
                      </a:cubicBezTo>
                      <a:cubicBezTo>
                        <a:pt x="20" y="2"/>
                        <a:pt x="20" y="2"/>
                        <a:pt x="20" y="2"/>
                      </a:cubicBezTo>
                      <a:cubicBezTo>
                        <a:pt x="19" y="2"/>
                        <a:pt x="19" y="2"/>
                        <a:pt x="19" y="2"/>
                      </a:cubicBezTo>
                      <a:cubicBezTo>
                        <a:pt x="15" y="2"/>
                        <a:pt x="14" y="3"/>
                        <a:pt x="14" y="7"/>
                      </a:cubicBezTo>
                      <a:cubicBezTo>
                        <a:pt x="14" y="17"/>
                        <a:pt x="14" y="17"/>
                        <a:pt x="14" y="17"/>
                      </a:cubicBezTo>
                      <a:cubicBezTo>
                        <a:pt x="34" y="17"/>
                        <a:pt x="34" y="17"/>
                        <a:pt x="34" y="17"/>
                      </a:cubicBezTo>
                      <a:cubicBezTo>
                        <a:pt x="34" y="7"/>
                        <a:pt x="34" y="7"/>
                        <a:pt x="34" y="7"/>
                      </a:cubicBezTo>
                      <a:cubicBezTo>
                        <a:pt x="34" y="4"/>
                        <a:pt x="33" y="2"/>
                        <a:pt x="29" y="2"/>
                      </a:cubicBezTo>
                      <a:cubicBezTo>
                        <a:pt x="29" y="2"/>
                        <a:pt x="29" y="2"/>
                        <a:pt x="29" y="2"/>
                      </a:cubicBezTo>
                      <a:cubicBezTo>
                        <a:pt x="29" y="0"/>
                        <a:pt x="29" y="0"/>
                        <a:pt x="29" y="0"/>
                      </a:cubicBezTo>
                      <a:cubicBezTo>
                        <a:pt x="48" y="0"/>
                        <a:pt x="48" y="0"/>
                        <a:pt x="48" y="0"/>
                      </a:cubicBezTo>
                      <a:cubicBezTo>
                        <a:pt x="48" y="2"/>
                        <a:pt x="48" y="2"/>
                        <a:pt x="48" y="2"/>
                      </a:cubicBezTo>
                      <a:cubicBezTo>
                        <a:pt x="47" y="2"/>
                        <a:pt x="47" y="2"/>
                        <a:pt x="47" y="2"/>
                      </a:cubicBezTo>
                      <a:cubicBezTo>
                        <a:pt x="44" y="2"/>
                        <a:pt x="42" y="3"/>
                        <a:pt x="43" y="7"/>
                      </a:cubicBezTo>
                      <a:cubicBezTo>
                        <a:pt x="43" y="32"/>
                        <a:pt x="43" y="32"/>
                        <a:pt x="43" y="32"/>
                      </a:cubicBezTo>
                      <a:cubicBezTo>
                        <a:pt x="42" y="35"/>
                        <a:pt x="44" y="37"/>
                        <a:pt x="47" y="37"/>
                      </a:cubicBezTo>
                      <a:cubicBezTo>
                        <a:pt x="48" y="37"/>
                        <a:pt x="48" y="37"/>
                        <a:pt x="48" y="37"/>
                      </a:cubicBezTo>
                      <a:cubicBezTo>
                        <a:pt x="48" y="39"/>
                        <a:pt x="48" y="39"/>
                        <a:pt x="48" y="39"/>
                      </a:cubicBezTo>
                      <a:cubicBezTo>
                        <a:pt x="29" y="39"/>
                        <a:pt x="29" y="39"/>
                        <a:pt x="29" y="39"/>
                      </a:cubicBezTo>
                      <a:cubicBezTo>
                        <a:pt x="29" y="37"/>
                        <a:pt x="29" y="37"/>
                        <a:pt x="29" y="37"/>
                      </a:cubicBezTo>
                      <a:lnTo>
                        <a:pt x="30"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1" name="íşḷiḓe">
                  <a:extLst>
                    <a:ext uri="{FF2B5EF4-FFF2-40B4-BE49-F238E27FC236}">
                      <a16:creationId xmlns="" xmlns:a16="http://schemas.microsoft.com/office/drawing/2014/main" id="{07FE3D7B-2F4F-4AC9-84B8-C0ED503EA693}"/>
                    </a:ext>
                  </a:extLst>
                </p:cNvPr>
                <p:cNvSpPr/>
                <p:nvPr/>
              </p:nvSpPr>
              <p:spPr bwMode="auto">
                <a:xfrm>
                  <a:off x="7426326" y="4430713"/>
                  <a:ext cx="61913" cy="128588"/>
                </a:xfrm>
                <a:custGeom>
                  <a:avLst/>
                  <a:gdLst>
                    <a:gd name="T0" fmla="*/ 0 w 19"/>
                    <a:gd name="T1" fmla="*/ 0 h 39"/>
                    <a:gd name="T2" fmla="*/ 19 w 19"/>
                    <a:gd name="T3" fmla="*/ 0 h 39"/>
                    <a:gd name="T4" fmla="*/ 19 w 19"/>
                    <a:gd name="T5" fmla="*/ 2 h 39"/>
                    <a:gd name="T6" fmla="*/ 18 w 19"/>
                    <a:gd name="T7" fmla="*/ 2 h 39"/>
                    <a:gd name="T8" fmla="*/ 14 w 19"/>
                    <a:gd name="T9" fmla="*/ 7 h 39"/>
                    <a:gd name="T10" fmla="*/ 14 w 19"/>
                    <a:gd name="T11" fmla="*/ 32 h 39"/>
                    <a:gd name="T12" fmla="*/ 18 w 19"/>
                    <a:gd name="T13" fmla="*/ 37 h 39"/>
                    <a:gd name="T14" fmla="*/ 19 w 19"/>
                    <a:gd name="T15" fmla="*/ 37 h 39"/>
                    <a:gd name="T16" fmla="*/ 19 w 19"/>
                    <a:gd name="T17" fmla="*/ 39 h 39"/>
                    <a:gd name="T18" fmla="*/ 0 w 19"/>
                    <a:gd name="T19" fmla="*/ 39 h 39"/>
                    <a:gd name="T20" fmla="*/ 0 w 19"/>
                    <a:gd name="T21" fmla="*/ 37 h 39"/>
                    <a:gd name="T22" fmla="*/ 1 w 19"/>
                    <a:gd name="T23" fmla="*/ 37 h 39"/>
                    <a:gd name="T24" fmla="*/ 5 w 19"/>
                    <a:gd name="T25" fmla="*/ 32 h 39"/>
                    <a:gd name="T26" fmla="*/ 5 w 19"/>
                    <a:gd name="T27" fmla="*/ 7 h 39"/>
                    <a:gd name="T28" fmla="*/ 1 w 19"/>
                    <a:gd name="T29" fmla="*/ 2 h 39"/>
                    <a:gd name="T30" fmla="*/ 0 w 19"/>
                    <a:gd name="T31" fmla="*/ 2 h 39"/>
                    <a:gd name="T32" fmla="*/ 0 w 19"/>
                    <a:gd name="T33"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39">
                      <a:moveTo>
                        <a:pt x="0" y="0"/>
                      </a:moveTo>
                      <a:cubicBezTo>
                        <a:pt x="19" y="0"/>
                        <a:pt x="19" y="0"/>
                        <a:pt x="19" y="0"/>
                      </a:cubicBezTo>
                      <a:cubicBezTo>
                        <a:pt x="19" y="2"/>
                        <a:pt x="19" y="2"/>
                        <a:pt x="19" y="2"/>
                      </a:cubicBezTo>
                      <a:cubicBezTo>
                        <a:pt x="18" y="2"/>
                        <a:pt x="18" y="2"/>
                        <a:pt x="18" y="2"/>
                      </a:cubicBezTo>
                      <a:cubicBezTo>
                        <a:pt x="15" y="2"/>
                        <a:pt x="14" y="4"/>
                        <a:pt x="14" y="7"/>
                      </a:cubicBezTo>
                      <a:cubicBezTo>
                        <a:pt x="14" y="32"/>
                        <a:pt x="14" y="32"/>
                        <a:pt x="14" y="32"/>
                      </a:cubicBezTo>
                      <a:cubicBezTo>
                        <a:pt x="13" y="35"/>
                        <a:pt x="15" y="37"/>
                        <a:pt x="18" y="37"/>
                      </a:cubicBezTo>
                      <a:cubicBezTo>
                        <a:pt x="19" y="37"/>
                        <a:pt x="19" y="37"/>
                        <a:pt x="19" y="37"/>
                      </a:cubicBezTo>
                      <a:cubicBezTo>
                        <a:pt x="19" y="39"/>
                        <a:pt x="19" y="39"/>
                        <a:pt x="19" y="39"/>
                      </a:cubicBezTo>
                      <a:cubicBezTo>
                        <a:pt x="0" y="39"/>
                        <a:pt x="0" y="39"/>
                        <a:pt x="0" y="39"/>
                      </a:cubicBezTo>
                      <a:cubicBezTo>
                        <a:pt x="0" y="37"/>
                        <a:pt x="0" y="37"/>
                        <a:pt x="0" y="37"/>
                      </a:cubicBezTo>
                      <a:cubicBezTo>
                        <a:pt x="1" y="37"/>
                        <a:pt x="1" y="37"/>
                        <a:pt x="1" y="37"/>
                      </a:cubicBezTo>
                      <a:cubicBezTo>
                        <a:pt x="4" y="37"/>
                        <a:pt x="5" y="35"/>
                        <a:pt x="5" y="32"/>
                      </a:cubicBezTo>
                      <a:cubicBezTo>
                        <a:pt x="5" y="7"/>
                        <a:pt x="5" y="7"/>
                        <a:pt x="5" y="7"/>
                      </a:cubicBezTo>
                      <a:cubicBezTo>
                        <a:pt x="5" y="4"/>
                        <a:pt x="4" y="2"/>
                        <a:pt x="1" y="2"/>
                      </a:cubicBezTo>
                      <a:cubicBezTo>
                        <a:pt x="0" y="2"/>
                        <a:pt x="0" y="2"/>
                        <a:pt x="0" y="2"/>
                      </a:cubicBezTo>
                      <a:lnTo>
                        <a:pt x="0"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2" name="ïşḻîďê">
                  <a:extLst>
                    <a:ext uri="{FF2B5EF4-FFF2-40B4-BE49-F238E27FC236}">
                      <a16:creationId xmlns="" xmlns:a16="http://schemas.microsoft.com/office/drawing/2014/main" id="{2DBD4392-1B13-455E-B175-984CB6EB6085}"/>
                    </a:ext>
                  </a:extLst>
                </p:cNvPr>
                <p:cNvSpPr/>
                <p:nvPr/>
              </p:nvSpPr>
              <p:spPr bwMode="auto">
                <a:xfrm>
                  <a:off x="7499351" y="4430713"/>
                  <a:ext cx="153988" cy="128588"/>
                </a:xfrm>
                <a:custGeom>
                  <a:avLst/>
                  <a:gdLst>
                    <a:gd name="T0" fmla="*/ 9 w 47"/>
                    <a:gd name="T1" fmla="*/ 32 h 39"/>
                    <a:gd name="T2" fmla="*/ 15 w 47"/>
                    <a:gd name="T3" fmla="*/ 37 h 39"/>
                    <a:gd name="T4" fmla="*/ 15 w 47"/>
                    <a:gd name="T5" fmla="*/ 39 h 39"/>
                    <a:gd name="T6" fmla="*/ 0 w 47"/>
                    <a:gd name="T7" fmla="*/ 39 h 39"/>
                    <a:gd name="T8" fmla="*/ 0 w 47"/>
                    <a:gd name="T9" fmla="*/ 37 h 39"/>
                    <a:gd name="T10" fmla="*/ 1 w 47"/>
                    <a:gd name="T11" fmla="*/ 37 h 39"/>
                    <a:gd name="T12" fmla="*/ 5 w 47"/>
                    <a:gd name="T13" fmla="*/ 33 h 39"/>
                    <a:gd name="T14" fmla="*/ 5 w 47"/>
                    <a:gd name="T15" fmla="*/ 3 h 39"/>
                    <a:gd name="T16" fmla="*/ 0 w 47"/>
                    <a:gd name="T17" fmla="*/ 2 h 39"/>
                    <a:gd name="T18" fmla="*/ 0 w 47"/>
                    <a:gd name="T19" fmla="*/ 0 h 39"/>
                    <a:gd name="T20" fmla="*/ 13 w 47"/>
                    <a:gd name="T21" fmla="*/ 0 h 39"/>
                    <a:gd name="T22" fmla="*/ 38 w 47"/>
                    <a:gd name="T23" fmla="*/ 27 h 39"/>
                    <a:gd name="T24" fmla="*/ 38 w 47"/>
                    <a:gd name="T25" fmla="*/ 8 h 39"/>
                    <a:gd name="T26" fmla="*/ 37 w 47"/>
                    <a:gd name="T27" fmla="*/ 3 h 39"/>
                    <a:gd name="T28" fmla="*/ 32 w 47"/>
                    <a:gd name="T29" fmla="*/ 2 h 39"/>
                    <a:gd name="T30" fmla="*/ 31 w 47"/>
                    <a:gd name="T31" fmla="*/ 2 h 39"/>
                    <a:gd name="T32" fmla="*/ 31 w 47"/>
                    <a:gd name="T33" fmla="*/ 0 h 39"/>
                    <a:gd name="T34" fmla="*/ 47 w 47"/>
                    <a:gd name="T35" fmla="*/ 0 h 39"/>
                    <a:gd name="T36" fmla="*/ 47 w 47"/>
                    <a:gd name="T37" fmla="*/ 2 h 39"/>
                    <a:gd name="T38" fmla="*/ 47 w 47"/>
                    <a:gd name="T39" fmla="*/ 2 h 39"/>
                    <a:gd name="T40" fmla="*/ 42 w 47"/>
                    <a:gd name="T41" fmla="*/ 5 h 39"/>
                    <a:gd name="T42" fmla="*/ 42 w 47"/>
                    <a:gd name="T43" fmla="*/ 39 h 39"/>
                    <a:gd name="T44" fmla="*/ 38 w 47"/>
                    <a:gd name="T45" fmla="*/ 39 h 39"/>
                    <a:gd name="T46" fmla="*/ 9 w 47"/>
                    <a:gd name="T47" fmla="*/ 8 h 39"/>
                    <a:gd name="T48" fmla="*/ 9 w 47"/>
                    <a:gd name="T49" fmla="*/ 3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9">
                      <a:moveTo>
                        <a:pt x="9" y="32"/>
                      </a:moveTo>
                      <a:cubicBezTo>
                        <a:pt x="9" y="35"/>
                        <a:pt x="11" y="37"/>
                        <a:pt x="15" y="37"/>
                      </a:cubicBezTo>
                      <a:cubicBezTo>
                        <a:pt x="15" y="39"/>
                        <a:pt x="15" y="39"/>
                        <a:pt x="15" y="39"/>
                      </a:cubicBezTo>
                      <a:cubicBezTo>
                        <a:pt x="0" y="39"/>
                        <a:pt x="0" y="39"/>
                        <a:pt x="0" y="39"/>
                      </a:cubicBezTo>
                      <a:cubicBezTo>
                        <a:pt x="0" y="37"/>
                        <a:pt x="0" y="37"/>
                        <a:pt x="0" y="37"/>
                      </a:cubicBezTo>
                      <a:cubicBezTo>
                        <a:pt x="1" y="37"/>
                        <a:pt x="1" y="37"/>
                        <a:pt x="1" y="37"/>
                      </a:cubicBezTo>
                      <a:cubicBezTo>
                        <a:pt x="4" y="37"/>
                        <a:pt x="5" y="35"/>
                        <a:pt x="5" y="33"/>
                      </a:cubicBezTo>
                      <a:cubicBezTo>
                        <a:pt x="5" y="3"/>
                        <a:pt x="5" y="3"/>
                        <a:pt x="5" y="3"/>
                      </a:cubicBezTo>
                      <a:cubicBezTo>
                        <a:pt x="4" y="3"/>
                        <a:pt x="2" y="2"/>
                        <a:pt x="0" y="2"/>
                      </a:cubicBezTo>
                      <a:cubicBezTo>
                        <a:pt x="0" y="0"/>
                        <a:pt x="0" y="0"/>
                        <a:pt x="0" y="0"/>
                      </a:cubicBezTo>
                      <a:cubicBezTo>
                        <a:pt x="13" y="0"/>
                        <a:pt x="13" y="0"/>
                        <a:pt x="13" y="0"/>
                      </a:cubicBezTo>
                      <a:cubicBezTo>
                        <a:pt x="38" y="27"/>
                        <a:pt x="38" y="27"/>
                        <a:pt x="38" y="27"/>
                      </a:cubicBezTo>
                      <a:cubicBezTo>
                        <a:pt x="38" y="8"/>
                        <a:pt x="38" y="8"/>
                        <a:pt x="38" y="8"/>
                      </a:cubicBezTo>
                      <a:cubicBezTo>
                        <a:pt x="38" y="5"/>
                        <a:pt x="38" y="4"/>
                        <a:pt x="37" y="3"/>
                      </a:cubicBezTo>
                      <a:cubicBezTo>
                        <a:pt x="36" y="2"/>
                        <a:pt x="35" y="2"/>
                        <a:pt x="32" y="2"/>
                      </a:cubicBezTo>
                      <a:cubicBezTo>
                        <a:pt x="31" y="2"/>
                        <a:pt x="31" y="2"/>
                        <a:pt x="31" y="2"/>
                      </a:cubicBezTo>
                      <a:cubicBezTo>
                        <a:pt x="31" y="0"/>
                        <a:pt x="31" y="0"/>
                        <a:pt x="31" y="0"/>
                      </a:cubicBezTo>
                      <a:cubicBezTo>
                        <a:pt x="47" y="0"/>
                        <a:pt x="47" y="0"/>
                        <a:pt x="47" y="0"/>
                      </a:cubicBezTo>
                      <a:cubicBezTo>
                        <a:pt x="47" y="2"/>
                        <a:pt x="47" y="2"/>
                        <a:pt x="47" y="2"/>
                      </a:cubicBezTo>
                      <a:cubicBezTo>
                        <a:pt x="47" y="2"/>
                        <a:pt x="47" y="2"/>
                        <a:pt x="47" y="2"/>
                      </a:cubicBezTo>
                      <a:cubicBezTo>
                        <a:pt x="43" y="2"/>
                        <a:pt x="41" y="3"/>
                        <a:pt x="42" y="5"/>
                      </a:cubicBezTo>
                      <a:cubicBezTo>
                        <a:pt x="42" y="39"/>
                        <a:pt x="42" y="39"/>
                        <a:pt x="42" y="39"/>
                      </a:cubicBezTo>
                      <a:cubicBezTo>
                        <a:pt x="38" y="39"/>
                        <a:pt x="38" y="39"/>
                        <a:pt x="38" y="39"/>
                      </a:cubicBezTo>
                      <a:cubicBezTo>
                        <a:pt x="9" y="8"/>
                        <a:pt x="9" y="8"/>
                        <a:pt x="9" y="8"/>
                      </a:cubicBezTo>
                      <a:lnTo>
                        <a:pt x="9" y="3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3" name="íśḻîḋé">
                  <a:extLst>
                    <a:ext uri="{FF2B5EF4-FFF2-40B4-BE49-F238E27FC236}">
                      <a16:creationId xmlns="" xmlns:a16="http://schemas.microsoft.com/office/drawing/2014/main" id="{E56D9CA3-1FAA-47C6-B1DE-1B00373406BB}"/>
                    </a:ext>
                  </a:extLst>
                </p:cNvPr>
                <p:cNvSpPr/>
                <p:nvPr/>
              </p:nvSpPr>
              <p:spPr bwMode="auto">
                <a:xfrm>
                  <a:off x="7661276" y="4427538"/>
                  <a:ext cx="144463" cy="131763"/>
                </a:xfrm>
                <a:custGeom>
                  <a:avLst/>
                  <a:gdLst>
                    <a:gd name="T0" fmla="*/ 19 w 44"/>
                    <a:gd name="T1" fmla="*/ 7 h 40"/>
                    <a:gd name="T2" fmla="*/ 14 w 44"/>
                    <a:gd name="T3" fmla="*/ 22 h 40"/>
                    <a:gd name="T4" fmla="*/ 25 w 44"/>
                    <a:gd name="T5" fmla="*/ 22 h 40"/>
                    <a:gd name="T6" fmla="*/ 19 w 44"/>
                    <a:gd name="T7" fmla="*/ 7 h 40"/>
                    <a:gd name="T8" fmla="*/ 13 w 44"/>
                    <a:gd name="T9" fmla="*/ 26 h 40"/>
                    <a:gd name="T10" fmla="*/ 11 w 44"/>
                    <a:gd name="T11" fmla="*/ 33 h 40"/>
                    <a:gd name="T12" fmla="*/ 10 w 44"/>
                    <a:gd name="T13" fmla="*/ 37 h 40"/>
                    <a:gd name="T14" fmla="*/ 15 w 44"/>
                    <a:gd name="T15" fmla="*/ 38 h 40"/>
                    <a:gd name="T16" fmla="*/ 16 w 44"/>
                    <a:gd name="T17" fmla="*/ 38 h 40"/>
                    <a:gd name="T18" fmla="*/ 16 w 44"/>
                    <a:gd name="T19" fmla="*/ 40 h 40"/>
                    <a:gd name="T20" fmla="*/ 0 w 44"/>
                    <a:gd name="T21" fmla="*/ 40 h 40"/>
                    <a:gd name="T22" fmla="*/ 0 w 44"/>
                    <a:gd name="T23" fmla="*/ 38 h 40"/>
                    <a:gd name="T24" fmla="*/ 1 w 44"/>
                    <a:gd name="T25" fmla="*/ 38 h 40"/>
                    <a:gd name="T26" fmla="*/ 7 w 44"/>
                    <a:gd name="T27" fmla="*/ 32 h 40"/>
                    <a:gd name="T28" fmla="*/ 17 w 44"/>
                    <a:gd name="T29" fmla="*/ 1 h 40"/>
                    <a:gd name="T30" fmla="*/ 17 w 44"/>
                    <a:gd name="T31" fmla="*/ 0 h 40"/>
                    <a:gd name="T32" fmla="*/ 26 w 44"/>
                    <a:gd name="T33" fmla="*/ 0 h 40"/>
                    <a:gd name="T34" fmla="*/ 38 w 44"/>
                    <a:gd name="T35" fmla="*/ 32 h 40"/>
                    <a:gd name="T36" fmla="*/ 44 w 44"/>
                    <a:gd name="T37" fmla="*/ 38 h 40"/>
                    <a:gd name="T38" fmla="*/ 44 w 44"/>
                    <a:gd name="T39" fmla="*/ 40 h 40"/>
                    <a:gd name="T40" fmla="*/ 24 w 44"/>
                    <a:gd name="T41" fmla="*/ 40 h 40"/>
                    <a:gd name="T42" fmla="*/ 24 w 44"/>
                    <a:gd name="T43" fmla="*/ 38 h 40"/>
                    <a:gd name="T44" fmla="*/ 26 w 44"/>
                    <a:gd name="T45" fmla="*/ 38 h 40"/>
                    <a:gd name="T46" fmla="*/ 30 w 44"/>
                    <a:gd name="T47" fmla="*/ 36 h 40"/>
                    <a:gd name="T48" fmla="*/ 29 w 44"/>
                    <a:gd name="T49" fmla="*/ 33 h 40"/>
                    <a:gd name="T50" fmla="*/ 26 w 44"/>
                    <a:gd name="T51" fmla="*/ 26 h 40"/>
                    <a:gd name="T52" fmla="*/ 13 w 44"/>
                    <a:gd name="T53" fmla="*/ 2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0">
                      <a:moveTo>
                        <a:pt x="19" y="7"/>
                      </a:moveTo>
                      <a:cubicBezTo>
                        <a:pt x="14" y="22"/>
                        <a:pt x="14" y="22"/>
                        <a:pt x="14" y="22"/>
                      </a:cubicBezTo>
                      <a:cubicBezTo>
                        <a:pt x="25" y="22"/>
                        <a:pt x="25" y="22"/>
                        <a:pt x="25" y="22"/>
                      </a:cubicBezTo>
                      <a:cubicBezTo>
                        <a:pt x="19" y="7"/>
                        <a:pt x="19" y="7"/>
                        <a:pt x="19" y="7"/>
                      </a:cubicBezTo>
                      <a:close/>
                      <a:moveTo>
                        <a:pt x="13" y="26"/>
                      </a:moveTo>
                      <a:cubicBezTo>
                        <a:pt x="11" y="33"/>
                        <a:pt x="11" y="33"/>
                        <a:pt x="11" y="33"/>
                      </a:cubicBezTo>
                      <a:cubicBezTo>
                        <a:pt x="10" y="35"/>
                        <a:pt x="10" y="36"/>
                        <a:pt x="10" y="37"/>
                      </a:cubicBezTo>
                      <a:cubicBezTo>
                        <a:pt x="11" y="37"/>
                        <a:pt x="13" y="38"/>
                        <a:pt x="15" y="38"/>
                      </a:cubicBezTo>
                      <a:cubicBezTo>
                        <a:pt x="16" y="38"/>
                        <a:pt x="16" y="38"/>
                        <a:pt x="16" y="38"/>
                      </a:cubicBezTo>
                      <a:cubicBezTo>
                        <a:pt x="16" y="40"/>
                        <a:pt x="16" y="40"/>
                        <a:pt x="16" y="40"/>
                      </a:cubicBezTo>
                      <a:cubicBezTo>
                        <a:pt x="0" y="40"/>
                        <a:pt x="0" y="40"/>
                        <a:pt x="0" y="40"/>
                      </a:cubicBezTo>
                      <a:cubicBezTo>
                        <a:pt x="0" y="38"/>
                        <a:pt x="0" y="38"/>
                        <a:pt x="0" y="38"/>
                      </a:cubicBezTo>
                      <a:cubicBezTo>
                        <a:pt x="1" y="38"/>
                        <a:pt x="1" y="38"/>
                        <a:pt x="1" y="38"/>
                      </a:cubicBezTo>
                      <a:cubicBezTo>
                        <a:pt x="4" y="38"/>
                        <a:pt x="6" y="36"/>
                        <a:pt x="7" y="32"/>
                      </a:cubicBezTo>
                      <a:cubicBezTo>
                        <a:pt x="17" y="1"/>
                        <a:pt x="17" y="1"/>
                        <a:pt x="17" y="1"/>
                      </a:cubicBezTo>
                      <a:cubicBezTo>
                        <a:pt x="17" y="0"/>
                        <a:pt x="17" y="0"/>
                        <a:pt x="17" y="0"/>
                      </a:cubicBezTo>
                      <a:cubicBezTo>
                        <a:pt x="26" y="0"/>
                        <a:pt x="26" y="0"/>
                        <a:pt x="26" y="0"/>
                      </a:cubicBezTo>
                      <a:cubicBezTo>
                        <a:pt x="38" y="32"/>
                        <a:pt x="38" y="32"/>
                        <a:pt x="38" y="32"/>
                      </a:cubicBezTo>
                      <a:cubicBezTo>
                        <a:pt x="39" y="36"/>
                        <a:pt x="41" y="38"/>
                        <a:pt x="44" y="38"/>
                      </a:cubicBezTo>
                      <a:cubicBezTo>
                        <a:pt x="44" y="40"/>
                        <a:pt x="44" y="40"/>
                        <a:pt x="44" y="40"/>
                      </a:cubicBezTo>
                      <a:cubicBezTo>
                        <a:pt x="24" y="40"/>
                        <a:pt x="24" y="40"/>
                        <a:pt x="24" y="40"/>
                      </a:cubicBezTo>
                      <a:cubicBezTo>
                        <a:pt x="24" y="38"/>
                        <a:pt x="24" y="38"/>
                        <a:pt x="24" y="38"/>
                      </a:cubicBezTo>
                      <a:cubicBezTo>
                        <a:pt x="26" y="38"/>
                        <a:pt x="26" y="38"/>
                        <a:pt x="26" y="38"/>
                      </a:cubicBezTo>
                      <a:cubicBezTo>
                        <a:pt x="28" y="38"/>
                        <a:pt x="29" y="37"/>
                        <a:pt x="30" y="36"/>
                      </a:cubicBezTo>
                      <a:cubicBezTo>
                        <a:pt x="30" y="36"/>
                        <a:pt x="30" y="35"/>
                        <a:pt x="29" y="33"/>
                      </a:cubicBezTo>
                      <a:cubicBezTo>
                        <a:pt x="26" y="26"/>
                        <a:pt x="26" y="26"/>
                        <a:pt x="26" y="26"/>
                      </a:cubicBezTo>
                      <a:lnTo>
                        <a:pt x="13" y="2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106" name="í$ļíḋè">
              <a:extLst>
                <a:ext uri="{FF2B5EF4-FFF2-40B4-BE49-F238E27FC236}">
                  <a16:creationId xmlns="" xmlns:a16="http://schemas.microsoft.com/office/drawing/2014/main" id="{9F55A25D-5B8F-49E2-8138-7A41CBCDC5F2}"/>
                </a:ext>
              </a:extLst>
            </p:cNvPr>
            <p:cNvGrpSpPr/>
            <p:nvPr/>
          </p:nvGrpSpPr>
          <p:grpSpPr>
            <a:xfrm>
              <a:off x="3843090" y="3245460"/>
              <a:ext cx="400127" cy="400644"/>
              <a:chOff x="5492751" y="2298700"/>
              <a:chExt cx="1225550" cy="1227138"/>
            </a:xfrm>
          </p:grpSpPr>
          <p:sp>
            <p:nvSpPr>
              <p:cNvPr id="1107" name="îSḻíḋe">
                <a:extLst>
                  <a:ext uri="{FF2B5EF4-FFF2-40B4-BE49-F238E27FC236}">
                    <a16:creationId xmlns="" xmlns:a16="http://schemas.microsoft.com/office/drawing/2014/main" id="{95389054-FFAA-4A20-8004-1126F4DFD455}"/>
                  </a:ext>
                </a:extLst>
              </p:cNvPr>
              <p:cNvSpPr/>
              <p:nvPr/>
            </p:nvSpPr>
            <p:spPr bwMode="auto">
              <a:xfrm>
                <a:off x="5751513" y="3257550"/>
                <a:ext cx="703263" cy="201613"/>
              </a:xfrm>
              <a:custGeom>
                <a:avLst/>
                <a:gdLst>
                  <a:gd name="T0" fmla="*/ 134 w 213"/>
                  <a:gd name="T1" fmla="*/ 57 h 61"/>
                  <a:gd name="T2" fmla="*/ 128 w 213"/>
                  <a:gd name="T3" fmla="*/ 45 h 61"/>
                  <a:gd name="T4" fmla="*/ 130 w 213"/>
                  <a:gd name="T5" fmla="*/ 36 h 61"/>
                  <a:gd name="T6" fmla="*/ 126 w 213"/>
                  <a:gd name="T7" fmla="*/ 39 h 61"/>
                  <a:gd name="T8" fmla="*/ 119 w 213"/>
                  <a:gd name="T9" fmla="*/ 61 h 61"/>
                  <a:gd name="T10" fmla="*/ 139 w 213"/>
                  <a:gd name="T11" fmla="*/ 52 h 61"/>
                  <a:gd name="T12" fmla="*/ 165 w 213"/>
                  <a:gd name="T13" fmla="*/ 39 h 61"/>
                  <a:gd name="T14" fmla="*/ 168 w 213"/>
                  <a:gd name="T15" fmla="*/ 31 h 61"/>
                  <a:gd name="T16" fmla="*/ 157 w 213"/>
                  <a:gd name="T17" fmla="*/ 29 h 61"/>
                  <a:gd name="T18" fmla="*/ 155 w 213"/>
                  <a:gd name="T19" fmla="*/ 44 h 61"/>
                  <a:gd name="T20" fmla="*/ 160 w 213"/>
                  <a:gd name="T21" fmla="*/ 53 h 61"/>
                  <a:gd name="T22" fmla="*/ 167 w 213"/>
                  <a:gd name="T23" fmla="*/ 42 h 61"/>
                  <a:gd name="T24" fmla="*/ 194 w 213"/>
                  <a:gd name="T25" fmla="*/ 18 h 61"/>
                  <a:gd name="T26" fmla="*/ 197 w 213"/>
                  <a:gd name="T27" fmla="*/ 10 h 61"/>
                  <a:gd name="T28" fmla="*/ 199 w 213"/>
                  <a:gd name="T29" fmla="*/ 14 h 61"/>
                  <a:gd name="T30" fmla="*/ 197 w 213"/>
                  <a:gd name="T31" fmla="*/ 4 h 61"/>
                  <a:gd name="T32" fmla="*/ 196 w 213"/>
                  <a:gd name="T33" fmla="*/ 16 h 61"/>
                  <a:gd name="T34" fmla="*/ 209 w 213"/>
                  <a:gd name="T35" fmla="*/ 21 h 61"/>
                  <a:gd name="T36" fmla="*/ 203 w 213"/>
                  <a:gd name="T37" fmla="*/ 30 h 61"/>
                  <a:gd name="T38" fmla="*/ 201 w 213"/>
                  <a:gd name="T39" fmla="*/ 28 h 61"/>
                  <a:gd name="T40" fmla="*/ 199 w 213"/>
                  <a:gd name="T41" fmla="*/ 22 h 61"/>
                  <a:gd name="T42" fmla="*/ 204 w 213"/>
                  <a:gd name="T43" fmla="*/ 12 h 61"/>
                  <a:gd name="T44" fmla="*/ 194 w 213"/>
                  <a:gd name="T45" fmla="*/ 26 h 61"/>
                  <a:gd name="T46" fmla="*/ 192 w 213"/>
                  <a:gd name="T47" fmla="*/ 24 h 61"/>
                  <a:gd name="T48" fmla="*/ 191 w 213"/>
                  <a:gd name="T49" fmla="*/ 9 h 61"/>
                  <a:gd name="T50" fmla="*/ 193 w 213"/>
                  <a:gd name="T51" fmla="*/ 4 h 61"/>
                  <a:gd name="T52" fmla="*/ 196 w 213"/>
                  <a:gd name="T53" fmla="*/ 1 h 61"/>
                  <a:gd name="T54" fmla="*/ 209 w 213"/>
                  <a:gd name="T55" fmla="*/ 12 h 61"/>
                  <a:gd name="T56" fmla="*/ 206 w 213"/>
                  <a:gd name="T57" fmla="*/ 20 h 61"/>
                  <a:gd name="T58" fmla="*/ 209 w 213"/>
                  <a:gd name="T59" fmla="*/ 21 h 61"/>
                  <a:gd name="T60" fmla="*/ 88 w 213"/>
                  <a:gd name="T61" fmla="*/ 37 h 61"/>
                  <a:gd name="T62" fmla="*/ 73 w 213"/>
                  <a:gd name="T63" fmla="*/ 56 h 61"/>
                  <a:gd name="T64" fmla="*/ 102 w 213"/>
                  <a:gd name="T65" fmla="*/ 59 h 61"/>
                  <a:gd name="T66" fmla="*/ 91 w 213"/>
                  <a:gd name="T67" fmla="*/ 53 h 61"/>
                  <a:gd name="T68" fmla="*/ 21 w 213"/>
                  <a:gd name="T69" fmla="*/ 8 h 61"/>
                  <a:gd name="T70" fmla="*/ 13 w 213"/>
                  <a:gd name="T71" fmla="*/ 5 h 61"/>
                  <a:gd name="T72" fmla="*/ 8 w 213"/>
                  <a:gd name="T73" fmla="*/ 10 h 61"/>
                  <a:gd name="T74" fmla="*/ 10 w 213"/>
                  <a:gd name="T75" fmla="*/ 12 h 61"/>
                  <a:gd name="T76" fmla="*/ 4 w 213"/>
                  <a:gd name="T77" fmla="*/ 25 h 61"/>
                  <a:gd name="T78" fmla="*/ 23 w 213"/>
                  <a:gd name="T79" fmla="*/ 21 h 61"/>
                  <a:gd name="T80" fmla="*/ 24 w 213"/>
                  <a:gd name="T81" fmla="*/ 13 h 61"/>
                  <a:gd name="T82" fmla="*/ 61 w 213"/>
                  <a:gd name="T83" fmla="*/ 34 h 61"/>
                  <a:gd name="T84" fmla="*/ 49 w 213"/>
                  <a:gd name="T85" fmla="*/ 46 h 61"/>
                  <a:gd name="T86" fmla="*/ 43 w 213"/>
                  <a:gd name="T87" fmla="*/ 41 h 61"/>
                  <a:gd name="T88" fmla="*/ 47 w 213"/>
                  <a:gd name="T89" fmla="*/ 41 h 61"/>
                  <a:gd name="T90" fmla="*/ 39 w 213"/>
                  <a:gd name="T91" fmla="*/ 38 h 61"/>
                  <a:gd name="T92" fmla="*/ 42 w 213"/>
                  <a:gd name="T93" fmla="*/ 31 h 61"/>
                  <a:gd name="T94" fmla="*/ 45 w 213"/>
                  <a:gd name="T95" fmla="*/ 35 h 61"/>
                  <a:gd name="T96" fmla="*/ 45 w 213"/>
                  <a:gd name="T97" fmla="*/ 29 h 61"/>
                  <a:gd name="T98" fmla="*/ 51 w 213"/>
                  <a:gd name="T99" fmla="*/ 32 h 61"/>
                  <a:gd name="T100" fmla="*/ 52 w 213"/>
                  <a:gd name="T101" fmla="*/ 36 h 61"/>
                  <a:gd name="T102" fmla="*/ 53 w 213"/>
                  <a:gd name="T103" fmla="*/ 39 h 61"/>
                  <a:gd name="T104" fmla="*/ 59 w 213"/>
                  <a:gd name="T105" fmla="*/ 32 h 61"/>
                  <a:gd name="T106" fmla="*/ 50 w 213"/>
                  <a:gd name="T107" fmla="*/ 24 h 61"/>
                  <a:gd name="T108" fmla="*/ 192 w 213"/>
                  <a:gd name="T10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3" h="61">
                    <a:moveTo>
                      <a:pt x="51" y="35"/>
                    </a:moveTo>
                    <a:cubicBezTo>
                      <a:pt x="51" y="35"/>
                      <a:pt x="51" y="36"/>
                      <a:pt x="51" y="36"/>
                    </a:cubicBezTo>
                    <a:cubicBezTo>
                      <a:pt x="51" y="36"/>
                      <a:pt x="51" y="36"/>
                      <a:pt x="52" y="36"/>
                    </a:cubicBezTo>
                    <a:cubicBezTo>
                      <a:pt x="52" y="35"/>
                      <a:pt x="51" y="35"/>
                      <a:pt x="51" y="35"/>
                    </a:cubicBezTo>
                    <a:close/>
                    <a:moveTo>
                      <a:pt x="139" y="50"/>
                    </a:moveTo>
                    <a:cubicBezTo>
                      <a:pt x="138" y="53"/>
                      <a:pt x="137" y="55"/>
                      <a:pt x="136" y="56"/>
                    </a:cubicBezTo>
                    <a:cubicBezTo>
                      <a:pt x="136" y="56"/>
                      <a:pt x="135" y="57"/>
                      <a:pt x="134" y="57"/>
                    </a:cubicBezTo>
                    <a:cubicBezTo>
                      <a:pt x="134" y="56"/>
                      <a:pt x="133" y="56"/>
                      <a:pt x="132" y="55"/>
                    </a:cubicBezTo>
                    <a:cubicBezTo>
                      <a:pt x="131" y="53"/>
                      <a:pt x="130" y="51"/>
                      <a:pt x="130" y="49"/>
                    </a:cubicBezTo>
                    <a:cubicBezTo>
                      <a:pt x="131" y="49"/>
                      <a:pt x="132" y="48"/>
                      <a:pt x="133" y="47"/>
                    </a:cubicBezTo>
                    <a:cubicBezTo>
                      <a:pt x="134" y="46"/>
                      <a:pt x="135" y="45"/>
                      <a:pt x="134" y="45"/>
                    </a:cubicBezTo>
                    <a:cubicBezTo>
                      <a:pt x="134" y="45"/>
                      <a:pt x="134" y="45"/>
                      <a:pt x="132" y="45"/>
                    </a:cubicBezTo>
                    <a:cubicBezTo>
                      <a:pt x="131" y="45"/>
                      <a:pt x="130" y="46"/>
                      <a:pt x="130" y="46"/>
                    </a:cubicBezTo>
                    <a:cubicBezTo>
                      <a:pt x="129" y="46"/>
                      <a:pt x="129" y="46"/>
                      <a:pt x="128" y="45"/>
                    </a:cubicBezTo>
                    <a:cubicBezTo>
                      <a:pt x="128" y="45"/>
                      <a:pt x="126" y="45"/>
                      <a:pt x="126" y="45"/>
                    </a:cubicBezTo>
                    <a:cubicBezTo>
                      <a:pt x="126" y="46"/>
                      <a:pt x="126" y="48"/>
                      <a:pt x="126" y="49"/>
                    </a:cubicBezTo>
                    <a:cubicBezTo>
                      <a:pt x="126" y="50"/>
                      <a:pt x="124" y="52"/>
                      <a:pt x="123" y="53"/>
                    </a:cubicBezTo>
                    <a:cubicBezTo>
                      <a:pt x="123" y="53"/>
                      <a:pt x="122" y="48"/>
                      <a:pt x="122" y="44"/>
                    </a:cubicBezTo>
                    <a:cubicBezTo>
                      <a:pt x="122" y="43"/>
                      <a:pt x="127" y="43"/>
                      <a:pt x="128" y="43"/>
                    </a:cubicBezTo>
                    <a:cubicBezTo>
                      <a:pt x="129" y="42"/>
                      <a:pt x="130" y="40"/>
                      <a:pt x="130" y="39"/>
                    </a:cubicBezTo>
                    <a:cubicBezTo>
                      <a:pt x="130" y="38"/>
                      <a:pt x="131" y="37"/>
                      <a:pt x="130" y="36"/>
                    </a:cubicBezTo>
                    <a:cubicBezTo>
                      <a:pt x="130" y="35"/>
                      <a:pt x="130" y="35"/>
                      <a:pt x="129" y="35"/>
                    </a:cubicBezTo>
                    <a:cubicBezTo>
                      <a:pt x="128" y="35"/>
                      <a:pt x="128" y="36"/>
                      <a:pt x="128" y="36"/>
                    </a:cubicBezTo>
                    <a:cubicBezTo>
                      <a:pt x="127" y="36"/>
                      <a:pt x="126" y="36"/>
                      <a:pt x="125" y="36"/>
                    </a:cubicBezTo>
                    <a:cubicBezTo>
                      <a:pt x="125" y="37"/>
                      <a:pt x="124" y="38"/>
                      <a:pt x="123" y="38"/>
                    </a:cubicBezTo>
                    <a:cubicBezTo>
                      <a:pt x="122" y="39"/>
                      <a:pt x="122" y="39"/>
                      <a:pt x="122" y="39"/>
                    </a:cubicBezTo>
                    <a:cubicBezTo>
                      <a:pt x="125" y="38"/>
                      <a:pt x="125" y="38"/>
                      <a:pt x="126" y="38"/>
                    </a:cubicBezTo>
                    <a:cubicBezTo>
                      <a:pt x="126" y="38"/>
                      <a:pt x="126" y="38"/>
                      <a:pt x="126" y="39"/>
                    </a:cubicBezTo>
                    <a:cubicBezTo>
                      <a:pt x="126" y="40"/>
                      <a:pt x="125" y="41"/>
                      <a:pt x="125" y="42"/>
                    </a:cubicBezTo>
                    <a:cubicBezTo>
                      <a:pt x="124" y="42"/>
                      <a:pt x="123" y="42"/>
                      <a:pt x="122" y="42"/>
                    </a:cubicBezTo>
                    <a:cubicBezTo>
                      <a:pt x="122" y="42"/>
                      <a:pt x="120" y="41"/>
                      <a:pt x="120" y="41"/>
                    </a:cubicBezTo>
                    <a:cubicBezTo>
                      <a:pt x="119" y="41"/>
                      <a:pt x="118" y="42"/>
                      <a:pt x="118" y="43"/>
                    </a:cubicBezTo>
                    <a:cubicBezTo>
                      <a:pt x="118" y="44"/>
                      <a:pt x="118" y="46"/>
                      <a:pt x="118" y="48"/>
                    </a:cubicBezTo>
                    <a:cubicBezTo>
                      <a:pt x="118" y="52"/>
                      <a:pt x="118" y="56"/>
                      <a:pt x="118" y="59"/>
                    </a:cubicBezTo>
                    <a:cubicBezTo>
                      <a:pt x="118" y="60"/>
                      <a:pt x="118" y="60"/>
                      <a:pt x="119" y="61"/>
                    </a:cubicBezTo>
                    <a:cubicBezTo>
                      <a:pt x="119" y="61"/>
                      <a:pt x="121" y="61"/>
                      <a:pt x="122" y="60"/>
                    </a:cubicBezTo>
                    <a:cubicBezTo>
                      <a:pt x="123" y="60"/>
                      <a:pt x="122" y="58"/>
                      <a:pt x="122" y="56"/>
                    </a:cubicBezTo>
                    <a:cubicBezTo>
                      <a:pt x="123" y="55"/>
                      <a:pt x="123" y="55"/>
                      <a:pt x="123" y="55"/>
                    </a:cubicBezTo>
                    <a:cubicBezTo>
                      <a:pt x="124" y="54"/>
                      <a:pt x="125" y="53"/>
                      <a:pt x="127" y="52"/>
                    </a:cubicBezTo>
                    <a:cubicBezTo>
                      <a:pt x="127" y="55"/>
                      <a:pt x="129" y="57"/>
                      <a:pt x="130" y="59"/>
                    </a:cubicBezTo>
                    <a:cubicBezTo>
                      <a:pt x="131" y="60"/>
                      <a:pt x="135" y="60"/>
                      <a:pt x="136" y="59"/>
                    </a:cubicBezTo>
                    <a:cubicBezTo>
                      <a:pt x="138" y="56"/>
                      <a:pt x="139" y="54"/>
                      <a:pt x="139" y="52"/>
                    </a:cubicBezTo>
                    <a:cubicBezTo>
                      <a:pt x="139" y="51"/>
                      <a:pt x="139" y="51"/>
                      <a:pt x="139" y="50"/>
                    </a:cubicBezTo>
                    <a:cubicBezTo>
                      <a:pt x="139" y="49"/>
                      <a:pt x="139" y="49"/>
                      <a:pt x="139" y="50"/>
                    </a:cubicBezTo>
                    <a:close/>
                    <a:moveTo>
                      <a:pt x="180" y="45"/>
                    </a:moveTo>
                    <a:cubicBezTo>
                      <a:pt x="179" y="44"/>
                      <a:pt x="178" y="45"/>
                      <a:pt x="177" y="45"/>
                    </a:cubicBezTo>
                    <a:cubicBezTo>
                      <a:pt x="174" y="44"/>
                      <a:pt x="173" y="43"/>
                      <a:pt x="170" y="42"/>
                    </a:cubicBezTo>
                    <a:cubicBezTo>
                      <a:pt x="170" y="41"/>
                      <a:pt x="169" y="41"/>
                      <a:pt x="168" y="41"/>
                    </a:cubicBezTo>
                    <a:cubicBezTo>
                      <a:pt x="167" y="40"/>
                      <a:pt x="166" y="39"/>
                      <a:pt x="165" y="39"/>
                    </a:cubicBezTo>
                    <a:cubicBezTo>
                      <a:pt x="165" y="39"/>
                      <a:pt x="164" y="38"/>
                      <a:pt x="165" y="37"/>
                    </a:cubicBezTo>
                    <a:cubicBezTo>
                      <a:pt x="166" y="36"/>
                      <a:pt x="167" y="35"/>
                      <a:pt x="168" y="34"/>
                    </a:cubicBezTo>
                    <a:cubicBezTo>
                      <a:pt x="169" y="33"/>
                      <a:pt x="170" y="33"/>
                      <a:pt x="171" y="33"/>
                    </a:cubicBezTo>
                    <a:cubicBezTo>
                      <a:pt x="172" y="32"/>
                      <a:pt x="172" y="32"/>
                      <a:pt x="172" y="32"/>
                    </a:cubicBezTo>
                    <a:cubicBezTo>
                      <a:pt x="172" y="32"/>
                      <a:pt x="172" y="31"/>
                      <a:pt x="171" y="31"/>
                    </a:cubicBezTo>
                    <a:cubicBezTo>
                      <a:pt x="171" y="31"/>
                      <a:pt x="170" y="31"/>
                      <a:pt x="170" y="31"/>
                    </a:cubicBezTo>
                    <a:cubicBezTo>
                      <a:pt x="169" y="31"/>
                      <a:pt x="168" y="31"/>
                      <a:pt x="168" y="31"/>
                    </a:cubicBezTo>
                    <a:cubicBezTo>
                      <a:pt x="166" y="32"/>
                      <a:pt x="166" y="33"/>
                      <a:pt x="165" y="34"/>
                    </a:cubicBezTo>
                    <a:cubicBezTo>
                      <a:pt x="164" y="34"/>
                      <a:pt x="164" y="35"/>
                      <a:pt x="163" y="35"/>
                    </a:cubicBezTo>
                    <a:cubicBezTo>
                      <a:pt x="163" y="36"/>
                      <a:pt x="162" y="36"/>
                      <a:pt x="162" y="36"/>
                    </a:cubicBezTo>
                    <a:cubicBezTo>
                      <a:pt x="162" y="34"/>
                      <a:pt x="161" y="32"/>
                      <a:pt x="161" y="30"/>
                    </a:cubicBezTo>
                    <a:cubicBezTo>
                      <a:pt x="161" y="30"/>
                      <a:pt x="161" y="29"/>
                      <a:pt x="161" y="29"/>
                    </a:cubicBezTo>
                    <a:cubicBezTo>
                      <a:pt x="160" y="29"/>
                      <a:pt x="160" y="29"/>
                      <a:pt x="160" y="29"/>
                    </a:cubicBezTo>
                    <a:cubicBezTo>
                      <a:pt x="158" y="28"/>
                      <a:pt x="157" y="28"/>
                      <a:pt x="157" y="29"/>
                    </a:cubicBezTo>
                    <a:cubicBezTo>
                      <a:pt x="157" y="31"/>
                      <a:pt x="158" y="32"/>
                      <a:pt x="158" y="34"/>
                    </a:cubicBezTo>
                    <a:cubicBezTo>
                      <a:pt x="159" y="35"/>
                      <a:pt x="160" y="37"/>
                      <a:pt x="159" y="38"/>
                    </a:cubicBezTo>
                    <a:cubicBezTo>
                      <a:pt x="159" y="39"/>
                      <a:pt x="158" y="40"/>
                      <a:pt x="156" y="41"/>
                    </a:cubicBezTo>
                    <a:cubicBezTo>
                      <a:pt x="156" y="41"/>
                      <a:pt x="156" y="42"/>
                      <a:pt x="155" y="42"/>
                    </a:cubicBezTo>
                    <a:cubicBezTo>
                      <a:pt x="155" y="42"/>
                      <a:pt x="154" y="42"/>
                      <a:pt x="154" y="42"/>
                    </a:cubicBezTo>
                    <a:cubicBezTo>
                      <a:pt x="154" y="42"/>
                      <a:pt x="153" y="43"/>
                      <a:pt x="154" y="43"/>
                    </a:cubicBezTo>
                    <a:cubicBezTo>
                      <a:pt x="154" y="44"/>
                      <a:pt x="154" y="44"/>
                      <a:pt x="155" y="44"/>
                    </a:cubicBezTo>
                    <a:cubicBezTo>
                      <a:pt x="156" y="44"/>
                      <a:pt x="157" y="43"/>
                      <a:pt x="157" y="43"/>
                    </a:cubicBezTo>
                    <a:cubicBezTo>
                      <a:pt x="158" y="43"/>
                      <a:pt x="159" y="42"/>
                      <a:pt x="160" y="42"/>
                    </a:cubicBezTo>
                    <a:cubicBezTo>
                      <a:pt x="160" y="42"/>
                      <a:pt x="160" y="42"/>
                      <a:pt x="160" y="42"/>
                    </a:cubicBezTo>
                    <a:cubicBezTo>
                      <a:pt x="161" y="45"/>
                      <a:pt x="161" y="46"/>
                      <a:pt x="160" y="48"/>
                    </a:cubicBezTo>
                    <a:cubicBezTo>
                      <a:pt x="160" y="50"/>
                      <a:pt x="160" y="52"/>
                      <a:pt x="159" y="53"/>
                    </a:cubicBezTo>
                    <a:cubicBezTo>
                      <a:pt x="159" y="54"/>
                      <a:pt x="159" y="55"/>
                      <a:pt x="159" y="55"/>
                    </a:cubicBezTo>
                    <a:cubicBezTo>
                      <a:pt x="160" y="55"/>
                      <a:pt x="160" y="54"/>
                      <a:pt x="160" y="53"/>
                    </a:cubicBezTo>
                    <a:cubicBezTo>
                      <a:pt x="161" y="53"/>
                      <a:pt x="162" y="52"/>
                      <a:pt x="162" y="51"/>
                    </a:cubicBezTo>
                    <a:cubicBezTo>
                      <a:pt x="163" y="50"/>
                      <a:pt x="163" y="49"/>
                      <a:pt x="163" y="47"/>
                    </a:cubicBezTo>
                    <a:cubicBezTo>
                      <a:pt x="163" y="46"/>
                      <a:pt x="163" y="45"/>
                      <a:pt x="163" y="41"/>
                    </a:cubicBezTo>
                    <a:cubicBezTo>
                      <a:pt x="163" y="41"/>
                      <a:pt x="163" y="40"/>
                      <a:pt x="163" y="40"/>
                    </a:cubicBezTo>
                    <a:cubicBezTo>
                      <a:pt x="163" y="40"/>
                      <a:pt x="163" y="40"/>
                      <a:pt x="163" y="40"/>
                    </a:cubicBezTo>
                    <a:cubicBezTo>
                      <a:pt x="163" y="39"/>
                      <a:pt x="163" y="39"/>
                      <a:pt x="164" y="39"/>
                    </a:cubicBezTo>
                    <a:cubicBezTo>
                      <a:pt x="165" y="40"/>
                      <a:pt x="166" y="41"/>
                      <a:pt x="167" y="42"/>
                    </a:cubicBezTo>
                    <a:cubicBezTo>
                      <a:pt x="167" y="43"/>
                      <a:pt x="168" y="43"/>
                      <a:pt x="169" y="43"/>
                    </a:cubicBezTo>
                    <a:cubicBezTo>
                      <a:pt x="171" y="45"/>
                      <a:pt x="173" y="47"/>
                      <a:pt x="176" y="48"/>
                    </a:cubicBezTo>
                    <a:cubicBezTo>
                      <a:pt x="177" y="48"/>
                      <a:pt x="179" y="47"/>
                      <a:pt x="181" y="47"/>
                    </a:cubicBezTo>
                    <a:cubicBezTo>
                      <a:pt x="181" y="47"/>
                      <a:pt x="181" y="46"/>
                      <a:pt x="182" y="46"/>
                    </a:cubicBezTo>
                    <a:cubicBezTo>
                      <a:pt x="181" y="45"/>
                      <a:pt x="181" y="45"/>
                      <a:pt x="180" y="45"/>
                    </a:cubicBezTo>
                    <a:close/>
                    <a:moveTo>
                      <a:pt x="193" y="19"/>
                    </a:moveTo>
                    <a:cubicBezTo>
                      <a:pt x="194" y="19"/>
                      <a:pt x="194" y="19"/>
                      <a:pt x="194" y="18"/>
                    </a:cubicBezTo>
                    <a:cubicBezTo>
                      <a:pt x="194" y="18"/>
                      <a:pt x="189" y="13"/>
                      <a:pt x="189" y="13"/>
                    </a:cubicBezTo>
                    <a:cubicBezTo>
                      <a:pt x="188" y="13"/>
                      <a:pt x="186" y="13"/>
                      <a:pt x="186" y="14"/>
                    </a:cubicBezTo>
                    <a:cubicBezTo>
                      <a:pt x="186" y="15"/>
                      <a:pt x="187" y="15"/>
                      <a:pt x="188" y="15"/>
                    </a:cubicBezTo>
                    <a:cubicBezTo>
                      <a:pt x="190" y="17"/>
                      <a:pt x="192" y="19"/>
                      <a:pt x="192" y="19"/>
                    </a:cubicBezTo>
                    <a:cubicBezTo>
                      <a:pt x="193" y="19"/>
                      <a:pt x="193" y="19"/>
                      <a:pt x="193" y="19"/>
                    </a:cubicBezTo>
                    <a:close/>
                    <a:moveTo>
                      <a:pt x="199" y="11"/>
                    </a:moveTo>
                    <a:cubicBezTo>
                      <a:pt x="199" y="11"/>
                      <a:pt x="198" y="10"/>
                      <a:pt x="197" y="10"/>
                    </a:cubicBezTo>
                    <a:cubicBezTo>
                      <a:pt x="197" y="9"/>
                      <a:pt x="197" y="8"/>
                      <a:pt x="197" y="8"/>
                    </a:cubicBezTo>
                    <a:cubicBezTo>
                      <a:pt x="198" y="8"/>
                      <a:pt x="199" y="7"/>
                      <a:pt x="199" y="7"/>
                    </a:cubicBezTo>
                    <a:cubicBezTo>
                      <a:pt x="200" y="8"/>
                      <a:pt x="200" y="9"/>
                      <a:pt x="200" y="9"/>
                    </a:cubicBezTo>
                    <a:cubicBezTo>
                      <a:pt x="200" y="11"/>
                      <a:pt x="200" y="12"/>
                      <a:pt x="199" y="11"/>
                    </a:cubicBezTo>
                    <a:close/>
                    <a:moveTo>
                      <a:pt x="199" y="14"/>
                    </a:moveTo>
                    <a:cubicBezTo>
                      <a:pt x="199" y="15"/>
                      <a:pt x="199" y="15"/>
                      <a:pt x="199" y="15"/>
                    </a:cubicBezTo>
                    <a:cubicBezTo>
                      <a:pt x="199" y="15"/>
                      <a:pt x="199" y="14"/>
                      <a:pt x="199" y="14"/>
                    </a:cubicBezTo>
                    <a:cubicBezTo>
                      <a:pt x="199" y="14"/>
                      <a:pt x="199" y="13"/>
                      <a:pt x="200" y="14"/>
                    </a:cubicBezTo>
                    <a:cubicBezTo>
                      <a:pt x="200" y="14"/>
                      <a:pt x="199" y="14"/>
                      <a:pt x="199" y="14"/>
                    </a:cubicBezTo>
                    <a:close/>
                    <a:moveTo>
                      <a:pt x="197" y="4"/>
                    </a:moveTo>
                    <a:cubicBezTo>
                      <a:pt x="197" y="5"/>
                      <a:pt x="197" y="6"/>
                      <a:pt x="197" y="7"/>
                    </a:cubicBezTo>
                    <a:cubicBezTo>
                      <a:pt x="197" y="7"/>
                      <a:pt x="199" y="6"/>
                      <a:pt x="199" y="6"/>
                    </a:cubicBezTo>
                    <a:cubicBezTo>
                      <a:pt x="199" y="5"/>
                      <a:pt x="198" y="4"/>
                      <a:pt x="198" y="4"/>
                    </a:cubicBezTo>
                    <a:cubicBezTo>
                      <a:pt x="198" y="4"/>
                      <a:pt x="197" y="4"/>
                      <a:pt x="197" y="4"/>
                    </a:cubicBezTo>
                    <a:close/>
                    <a:moveTo>
                      <a:pt x="196" y="10"/>
                    </a:moveTo>
                    <a:cubicBezTo>
                      <a:pt x="195" y="10"/>
                      <a:pt x="194" y="10"/>
                      <a:pt x="193" y="10"/>
                    </a:cubicBezTo>
                    <a:cubicBezTo>
                      <a:pt x="193" y="9"/>
                      <a:pt x="194" y="8"/>
                      <a:pt x="194" y="7"/>
                    </a:cubicBezTo>
                    <a:cubicBezTo>
                      <a:pt x="194" y="6"/>
                      <a:pt x="195" y="6"/>
                      <a:pt x="195" y="6"/>
                    </a:cubicBezTo>
                    <a:cubicBezTo>
                      <a:pt x="195" y="5"/>
                      <a:pt x="196" y="6"/>
                      <a:pt x="196" y="6"/>
                    </a:cubicBezTo>
                    <a:cubicBezTo>
                      <a:pt x="196" y="7"/>
                      <a:pt x="196" y="10"/>
                      <a:pt x="196" y="10"/>
                    </a:cubicBezTo>
                    <a:close/>
                    <a:moveTo>
                      <a:pt x="196" y="16"/>
                    </a:moveTo>
                    <a:cubicBezTo>
                      <a:pt x="196" y="16"/>
                      <a:pt x="195" y="16"/>
                      <a:pt x="195" y="16"/>
                    </a:cubicBezTo>
                    <a:cubicBezTo>
                      <a:pt x="195" y="15"/>
                      <a:pt x="194" y="14"/>
                      <a:pt x="193" y="13"/>
                    </a:cubicBezTo>
                    <a:cubicBezTo>
                      <a:pt x="193" y="12"/>
                      <a:pt x="193" y="12"/>
                      <a:pt x="193" y="11"/>
                    </a:cubicBezTo>
                    <a:cubicBezTo>
                      <a:pt x="193" y="11"/>
                      <a:pt x="193" y="11"/>
                      <a:pt x="195" y="11"/>
                    </a:cubicBezTo>
                    <a:cubicBezTo>
                      <a:pt x="195" y="11"/>
                      <a:pt x="195" y="11"/>
                      <a:pt x="196" y="11"/>
                    </a:cubicBezTo>
                    <a:cubicBezTo>
                      <a:pt x="196" y="14"/>
                      <a:pt x="196" y="15"/>
                      <a:pt x="196" y="16"/>
                    </a:cubicBezTo>
                    <a:close/>
                    <a:moveTo>
                      <a:pt x="209" y="21"/>
                    </a:moveTo>
                    <a:cubicBezTo>
                      <a:pt x="208" y="21"/>
                      <a:pt x="208" y="21"/>
                      <a:pt x="208" y="21"/>
                    </a:cubicBezTo>
                    <a:cubicBezTo>
                      <a:pt x="208" y="21"/>
                      <a:pt x="208" y="21"/>
                      <a:pt x="208" y="21"/>
                    </a:cubicBezTo>
                    <a:cubicBezTo>
                      <a:pt x="210" y="23"/>
                      <a:pt x="211" y="24"/>
                      <a:pt x="211" y="25"/>
                    </a:cubicBezTo>
                    <a:cubicBezTo>
                      <a:pt x="211" y="27"/>
                      <a:pt x="210" y="28"/>
                      <a:pt x="210" y="28"/>
                    </a:cubicBezTo>
                    <a:cubicBezTo>
                      <a:pt x="209" y="29"/>
                      <a:pt x="208" y="28"/>
                      <a:pt x="207" y="29"/>
                    </a:cubicBezTo>
                    <a:cubicBezTo>
                      <a:pt x="206" y="29"/>
                      <a:pt x="205" y="30"/>
                      <a:pt x="204" y="30"/>
                    </a:cubicBezTo>
                    <a:cubicBezTo>
                      <a:pt x="204" y="30"/>
                      <a:pt x="203" y="30"/>
                      <a:pt x="203" y="30"/>
                    </a:cubicBezTo>
                    <a:cubicBezTo>
                      <a:pt x="203" y="30"/>
                      <a:pt x="204" y="29"/>
                      <a:pt x="205" y="29"/>
                    </a:cubicBezTo>
                    <a:cubicBezTo>
                      <a:pt x="206" y="28"/>
                      <a:pt x="207" y="27"/>
                      <a:pt x="207" y="26"/>
                    </a:cubicBezTo>
                    <a:cubicBezTo>
                      <a:pt x="207" y="25"/>
                      <a:pt x="207" y="25"/>
                      <a:pt x="207" y="24"/>
                    </a:cubicBezTo>
                    <a:cubicBezTo>
                      <a:pt x="206" y="23"/>
                      <a:pt x="205" y="24"/>
                      <a:pt x="205" y="24"/>
                    </a:cubicBezTo>
                    <a:cubicBezTo>
                      <a:pt x="205" y="25"/>
                      <a:pt x="204" y="27"/>
                      <a:pt x="204" y="28"/>
                    </a:cubicBezTo>
                    <a:cubicBezTo>
                      <a:pt x="203" y="29"/>
                      <a:pt x="202" y="31"/>
                      <a:pt x="201" y="31"/>
                    </a:cubicBezTo>
                    <a:cubicBezTo>
                      <a:pt x="200" y="30"/>
                      <a:pt x="200" y="29"/>
                      <a:pt x="201" y="28"/>
                    </a:cubicBezTo>
                    <a:cubicBezTo>
                      <a:pt x="202" y="26"/>
                      <a:pt x="203" y="26"/>
                      <a:pt x="204" y="24"/>
                    </a:cubicBezTo>
                    <a:cubicBezTo>
                      <a:pt x="204" y="24"/>
                      <a:pt x="205" y="23"/>
                      <a:pt x="205" y="22"/>
                    </a:cubicBezTo>
                    <a:cubicBezTo>
                      <a:pt x="205" y="22"/>
                      <a:pt x="204" y="21"/>
                      <a:pt x="204" y="21"/>
                    </a:cubicBezTo>
                    <a:cubicBezTo>
                      <a:pt x="204" y="21"/>
                      <a:pt x="204" y="20"/>
                      <a:pt x="203" y="19"/>
                    </a:cubicBezTo>
                    <a:cubicBezTo>
                      <a:pt x="203" y="18"/>
                      <a:pt x="202" y="20"/>
                      <a:pt x="202" y="20"/>
                    </a:cubicBezTo>
                    <a:cubicBezTo>
                      <a:pt x="202" y="21"/>
                      <a:pt x="202" y="22"/>
                      <a:pt x="201" y="22"/>
                    </a:cubicBezTo>
                    <a:cubicBezTo>
                      <a:pt x="201" y="22"/>
                      <a:pt x="199" y="23"/>
                      <a:pt x="199" y="22"/>
                    </a:cubicBezTo>
                    <a:cubicBezTo>
                      <a:pt x="199" y="22"/>
                      <a:pt x="199" y="22"/>
                      <a:pt x="199" y="22"/>
                    </a:cubicBezTo>
                    <a:cubicBezTo>
                      <a:pt x="200" y="20"/>
                      <a:pt x="201" y="19"/>
                      <a:pt x="202" y="18"/>
                    </a:cubicBezTo>
                    <a:cubicBezTo>
                      <a:pt x="202" y="18"/>
                      <a:pt x="203" y="17"/>
                      <a:pt x="203" y="17"/>
                    </a:cubicBezTo>
                    <a:cubicBezTo>
                      <a:pt x="203" y="16"/>
                      <a:pt x="203" y="16"/>
                      <a:pt x="203" y="16"/>
                    </a:cubicBezTo>
                    <a:cubicBezTo>
                      <a:pt x="203" y="14"/>
                      <a:pt x="204" y="13"/>
                      <a:pt x="205" y="12"/>
                    </a:cubicBezTo>
                    <a:cubicBezTo>
                      <a:pt x="205" y="12"/>
                      <a:pt x="205" y="11"/>
                      <a:pt x="204" y="11"/>
                    </a:cubicBezTo>
                    <a:cubicBezTo>
                      <a:pt x="204" y="11"/>
                      <a:pt x="204" y="12"/>
                      <a:pt x="204" y="12"/>
                    </a:cubicBezTo>
                    <a:cubicBezTo>
                      <a:pt x="203" y="12"/>
                      <a:pt x="203" y="12"/>
                      <a:pt x="203" y="13"/>
                    </a:cubicBezTo>
                    <a:cubicBezTo>
                      <a:pt x="202" y="13"/>
                      <a:pt x="202" y="14"/>
                      <a:pt x="202" y="14"/>
                    </a:cubicBezTo>
                    <a:cubicBezTo>
                      <a:pt x="201" y="15"/>
                      <a:pt x="200" y="15"/>
                      <a:pt x="200" y="16"/>
                    </a:cubicBezTo>
                    <a:cubicBezTo>
                      <a:pt x="199" y="16"/>
                      <a:pt x="200" y="17"/>
                      <a:pt x="199" y="18"/>
                    </a:cubicBezTo>
                    <a:cubicBezTo>
                      <a:pt x="198" y="19"/>
                      <a:pt x="197" y="20"/>
                      <a:pt x="197" y="21"/>
                    </a:cubicBezTo>
                    <a:cubicBezTo>
                      <a:pt x="195" y="23"/>
                      <a:pt x="196" y="23"/>
                      <a:pt x="195" y="24"/>
                    </a:cubicBezTo>
                    <a:cubicBezTo>
                      <a:pt x="195" y="24"/>
                      <a:pt x="194" y="25"/>
                      <a:pt x="194" y="26"/>
                    </a:cubicBezTo>
                    <a:cubicBezTo>
                      <a:pt x="194" y="27"/>
                      <a:pt x="196" y="29"/>
                      <a:pt x="196" y="31"/>
                    </a:cubicBezTo>
                    <a:cubicBezTo>
                      <a:pt x="196" y="32"/>
                      <a:pt x="195" y="32"/>
                      <a:pt x="195" y="33"/>
                    </a:cubicBezTo>
                    <a:cubicBezTo>
                      <a:pt x="194" y="33"/>
                      <a:pt x="194" y="32"/>
                      <a:pt x="194" y="32"/>
                    </a:cubicBezTo>
                    <a:cubicBezTo>
                      <a:pt x="193" y="32"/>
                      <a:pt x="192" y="27"/>
                      <a:pt x="191" y="27"/>
                    </a:cubicBezTo>
                    <a:cubicBezTo>
                      <a:pt x="191" y="26"/>
                      <a:pt x="190" y="25"/>
                      <a:pt x="190" y="25"/>
                    </a:cubicBezTo>
                    <a:cubicBezTo>
                      <a:pt x="190" y="24"/>
                      <a:pt x="190" y="24"/>
                      <a:pt x="190" y="24"/>
                    </a:cubicBezTo>
                    <a:cubicBezTo>
                      <a:pt x="191" y="24"/>
                      <a:pt x="191" y="24"/>
                      <a:pt x="192" y="24"/>
                    </a:cubicBezTo>
                    <a:cubicBezTo>
                      <a:pt x="192" y="24"/>
                      <a:pt x="193" y="24"/>
                      <a:pt x="193" y="24"/>
                    </a:cubicBezTo>
                    <a:cubicBezTo>
                      <a:pt x="194" y="24"/>
                      <a:pt x="194" y="24"/>
                      <a:pt x="194" y="23"/>
                    </a:cubicBezTo>
                    <a:cubicBezTo>
                      <a:pt x="195" y="22"/>
                      <a:pt x="195" y="21"/>
                      <a:pt x="196" y="19"/>
                    </a:cubicBezTo>
                    <a:cubicBezTo>
                      <a:pt x="195" y="18"/>
                      <a:pt x="194" y="16"/>
                      <a:pt x="193" y="14"/>
                    </a:cubicBezTo>
                    <a:cubicBezTo>
                      <a:pt x="191" y="11"/>
                      <a:pt x="188" y="9"/>
                      <a:pt x="189" y="8"/>
                    </a:cubicBezTo>
                    <a:cubicBezTo>
                      <a:pt x="189" y="8"/>
                      <a:pt x="190" y="8"/>
                      <a:pt x="190" y="8"/>
                    </a:cubicBezTo>
                    <a:cubicBezTo>
                      <a:pt x="191" y="8"/>
                      <a:pt x="191" y="8"/>
                      <a:pt x="191" y="9"/>
                    </a:cubicBezTo>
                    <a:cubicBezTo>
                      <a:pt x="191" y="9"/>
                      <a:pt x="191" y="9"/>
                      <a:pt x="191" y="9"/>
                    </a:cubicBezTo>
                    <a:cubicBezTo>
                      <a:pt x="191" y="10"/>
                      <a:pt x="192" y="11"/>
                      <a:pt x="192" y="11"/>
                    </a:cubicBezTo>
                    <a:cubicBezTo>
                      <a:pt x="192" y="11"/>
                      <a:pt x="192" y="11"/>
                      <a:pt x="192" y="11"/>
                    </a:cubicBezTo>
                    <a:cubicBezTo>
                      <a:pt x="192" y="10"/>
                      <a:pt x="192" y="9"/>
                      <a:pt x="192" y="9"/>
                    </a:cubicBezTo>
                    <a:cubicBezTo>
                      <a:pt x="193" y="8"/>
                      <a:pt x="193" y="8"/>
                      <a:pt x="194" y="8"/>
                    </a:cubicBezTo>
                    <a:cubicBezTo>
                      <a:pt x="194" y="8"/>
                      <a:pt x="193" y="7"/>
                      <a:pt x="193" y="6"/>
                    </a:cubicBezTo>
                    <a:cubicBezTo>
                      <a:pt x="193" y="5"/>
                      <a:pt x="193" y="4"/>
                      <a:pt x="193" y="4"/>
                    </a:cubicBezTo>
                    <a:cubicBezTo>
                      <a:pt x="193" y="3"/>
                      <a:pt x="193" y="3"/>
                      <a:pt x="193" y="3"/>
                    </a:cubicBezTo>
                    <a:cubicBezTo>
                      <a:pt x="193" y="3"/>
                      <a:pt x="193" y="3"/>
                      <a:pt x="193" y="3"/>
                    </a:cubicBezTo>
                    <a:cubicBezTo>
                      <a:pt x="193" y="4"/>
                      <a:pt x="193" y="5"/>
                      <a:pt x="194" y="6"/>
                    </a:cubicBezTo>
                    <a:cubicBezTo>
                      <a:pt x="194" y="6"/>
                      <a:pt x="194" y="6"/>
                      <a:pt x="194" y="6"/>
                    </a:cubicBezTo>
                    <a:cubicBezTo>
                      <a:pt x="195" y="5"/>
                      <a:pt x="195" y="5"/>
                      <a:pt x="196" y="5"/>
                    </a:cubicBezTo>
                    <a:cubicBezTo>
                      <a:pt x="196" y="4"/>
                      <a:pt x="197" y="3"/>
                      <a:pt x="197" y="3"/>
                    </a:cubicBezTo>
                    <a:cubicBezTo>
                      <a:pt x="197" y="2"/>
                      <a:pt x="197" y="2"/>
                      <a:pt x="196" y="1"/>
                    </a:cubicBezTo>
                    <a:cubicBezTo>
                      <a:pt x="197" y="1"/>
                      <a:pt x="197" y="1"/>
                      <a:pt x="197" y="1"/>
                    </a:cubicBezTo>
                    <a:cubicBezTo>
                      <a:pt x="198" y="0"/>
                      <a:pt x="198" y="0"/>
                      <a:pt x="198" y="0"/>
                    </a:cubicBezTo>
                    <a:cubicBezTo>
                      <a:pt x="199" y="0"/>
                      <a:pt x="199" y="1"/>
                      <a:pt x="200" y="2"/>
                    </a:cubicBezTo>
                    <a:cubicBezTo>
                      <a:pt x="201" y="3"/>
                      <a:pt x="201" y="4"/>
                      <a:pt x="201" y="5"/>
                    </a:cubicBezTo>
                    <a:cubicBezTo>
                      <a:pt x="202" y="7"/>
                      <a:pt x="204" y="9"/>
                      <a:pt x="204" y="9"/>
                    </a:cubicBezTo>
                    <a:cubicBezTo>
                      <a:pt x="205" y="9"/>
                      <a:pt x="207" y="9"/>
                      <a:pt x="208" y="10"/>
                    </a:cubicBezTo>
                    <a:cubicBezTo>
                      <a:pt x="209" y="11"/>
                      <a:pt x="210" y="11"/>
                      <a:pt x="209" y="12"/>
                    </a:cubicBezTo>
                    <a:cubicBezTo>
                      <a:pt x="208" y="12"/>
                      <a:pt x="207" y="12"/>
                      <a:pt x="207" y="13"/>
                    </a:cubicBezTo>
                    <a:cubicBezTo>
                      <a:pt x="206" y="13"/>
                      <a:pt x="206" y="12"/>
                      <a:pt x="206" y="13"/>
                    </a:cubicBezTo>
                    <a:cubicBezTo>
                      <a:pt x="205" y="13"/>
                      <a:pt x="205" y="13"/>
                      <a:pt x="204" y="14"/>
                    </a:cubicBezTo>
                    <a:cubicBezTo>
                      <a:pt x="204" y="15"/>
                      <a:pt x="204" y="15"/>
                      <a:pt x="204" y="16"/>
                    </a:cubicBezTo>
                    <a:cubicBezTo>
                      <a:pt x="204" y="16"/>
                      <a:pt x="205" y="16"/>
                      <a:pt x="205" y="17"/>
                    </a:cubicBezTo>
                    <a:cubicBezTo>
                      <a:pt x="205" y="18"/>
                      <a:pt x="205" y="18"/>
                      <a:pt x="205" y="19"/>
                    </a:cubicBezTo>
                    <a:cubicBezTo>
                      <a:pt x="206" y="19"/>
                      <a:pt x="206" y="20"/>
                      <a:pt x="206" y="20"/>
                    </a:cubicBezTo>
                    <a:cubicBezTo>
                      <a:pt x="207" y="20"/>
                      <a:pt x="207" y="20"/>
                      <a:pt x="207" y="20"/>
                    </a:cubicBezTo>
                    <a:cubicBezTo>
                      <a:pt x="207" y="20"/>
                      <a:pt x="207" y="20"/>
                      <a:pt x="208" y="19"/>
                    </a:cubicBezTo>
                    <a:cubicBezTo>
                      <a:pt x="209" y="18"/>
                      <a:pt x="210" y="17"/>
                      <a:pt x="210" y="17"/>
                    </a:cubicBezTo>
                    <a:cubicBezTo>
                      <a:pt x="211" y="17"/>
                      <a:pt x="212" y="18"/>
                      <a:pt x="212" y="18"/>
                    </a:cubicBezTo>
                    <a:cubicBezTo>
                      <a:pt x="212" y="18"/>
                      <a:pt x="213" y="19"/>
                      <a:pt x="212" y="19"/>
                    </a:cubicBezTo>
                    <a:cubicBezTo>
                      <a:pt x="212" y="19"/>
                      <a:pt x="211" y="19"/>
                      <a:pt x="210" y="20"/>
                    </a:cubicBezTo>
                    <a:cubicBezTo>
                      <a:pt x="210" y="20"/>
                      <a:pt x="209" y="20"/>
                      <a:pt x="209" y="21"/>
                    </a:cubicBezTo>
                    <a:close/>
                    <a:moveTo>
                      <a:pt x="196" y="1"/>
                    </a:moveTo>
                    <a:cubicBezTo>
                      <a:pt x="196" y="1"/>
                      <a:pt x="196" y="1"/>
                      <a:pt x="196" y="1"/>
                    </a:cubicBezTo>
                    <a:cubicBezTo>
                      <a:pt x="196" y="1"/>
                      <a:pt x="196" y="1"/>
                      <a:pt x="196" y="1"/>
                    </a:cubicBezTo>
                    <a:cubicBezTo>
                      <a:pt x="196" y="1"/>
                      <a:pt x="194" y="3"/>
                      <a:pt x="193" y="3"/>
                    </a:cubicBezTo>
                    <a:cubicBezTo>
                      <a:pt x="193" y="3"/>
                      <a:pt x="194" y="4"/>
                      <a:pt x="194" y="4"/>
                    </a:cubicBezTo>
                    <a:cubicBezTo>
                      <a:pt x="195" y="3"/>
                      <a:pt x="196" y="2"/>
                      <a:pt x="196" y="1"/>
                    </a:cubicBezTo>
                    <a:close/>
                    <a:moveTo>
                      <a:pt x="88" y="37"/>
                    </a:moveTo>
                    <a:cubicBezTo>
                      <a:pt x="88" y="37"/>
                      <a:pt x="88" y="37"/>
                      <a:pt x="88" y="37"/>
                    </a:cubicBezTo>
                    <a:cubicBezTo>
                      <a:pt x="87" y="37"/>
                      <a:pt x="87" y="37"/>
                      <a:pt x="87" y="37"/>
                    </a:cubicBezTo>
                    <a:cubicBezTo>
                      <a:pt x="85" y="39"/>
                      <a:pt x="84" y="41"/>
                      <a:pt x="82" y="42"/>
                    </a:cubicBezTo>
                    <a:cubicBezTo>
                      <a:pt x="81" y="44"/>
                      <a:pt x="80" y="46"/>
                      <a:pt x="79" y="47"/>
                    </a:cubicBezTo>
                    <a:cubicBezTo>
                      <a:pt x="77" y="50"/>
                      <a:pt x="76" y="52"/>
                      <a:pt x="73" y="55"/>
                    </a:cubicBezTo>
                    <a:cubicBezTo>
                      <a:pt x="73" y="55"/>
                      <a:pt x="73" y="55"/>
                      <a:pt x="72" y="55"/>
                    </a:cubicBezTo>
                    <a:cubicBezTo>
                      <a:pt x="72" y="56"/>
                      <a:pt x="72" y="56"/>
                      <a:pt x="73" y="56"/>
                    </a:cubicBezTo>
                    <a:cubicBezTo>
                      <a:pt x="73" y="56"/>
                      <a:pt x="73" y="56"/>
                      <a:pt x="74" y="56"/>
                    </a:cubicBezTo>
                    <a:cubicBezTo>
                      <a:pt x="74" y="56"/>
                      <a:pt x="76" y="55"/>
                      <a:pt x="77" y="55"/>
                    </a:cubicBezTo>
                    <a:cubicBezTo>
                      <a:pt x="78" y="53"/>
                      <a:pt x="80" y="50"/>
                      <a:pt x="82" y="47"/>
                    </a:cubicBezTo>
                    <a:cubicBezTo>
                      <a:pt x="83" y="46"/>
                      <a:pt x="85" y="44"/>
                      <a:pt x="86" y="42"/>
                    </a:cubicBezTo>
                    <a:cubicBezTo>
                      <a:pt x="87" y="40"/>
                      <a:pt x="88" y="38"/>
                      <a:pt x="88" y="37"/>
                    </a:cubicBezTo>
                    <a:close/>
                    <a:moveTo>
                      <a:pt x="100" y="58"/>
                    </a:moveTo>
                    <a:cubicBezTo>
                      <a:pt x="101" y="58"/>
                      <a:pt x="102" y="59"/>
                      <a:pt x="102" y="59"/>
                    </a:cubicBezTo>
                    <a:cubicBezTo>
                      <a:pt x="102" y="60"/>
                      <a:pt x="102" y="60"/>
                      <a:pt x="101" y="60"/>
                    </a:cubicBezTo>
                    <a:cubicBezTo>
                      <a:pt x="100" y="60"/>
                      <a:pt x="99" y="60"/>
                      <a:pt x="98" y="60"/>
                    </a:cubicBezTo>
                    <a:cubicBezTo>
                      <a:pt x="97" y="60"/>
                      <a:pt x="96" y="60"/>
                      <a:pt x="95" y="59"/>
                    </a:cubicBezTo>
                    <a:cubicBezTo>
                      <a:pt x="94" y="58"/>
                      <a:pt x="93" y="56"/>
                      <a:pt x="91" y="55"/>
                    </a:cubicBezTo>
                    <a:cubicBezTo>
                      <a:pt x="90" y="53"/>
                      <a:pt x="89" y="53"/>
                      <a:pt x="87" y="51"/>
                    </a:cubicBezTo>
                    <a:cubicBezTo>
                      <a:pt x="86" y="49"/>
                      <a:pt x="84" y="48"/>
                      <a:pt x="85" y="47"/>
                    </a:cubicBezTo>
                    <a:cubicBezTo>
                      <a:pt x="85" y="47"/>
                      <a:pt x="88" y="50"/>
                      <a:pt x="91" y="53"/>
                    </a:cubicBezTo>
                    <a:cubicBezTo>
                      <a:pt x="95" y="55"/>
                      <a:pt x="97" y="56"/>
                      <a:pt x="100" y="58"/>
                    </a:cubicBezTo>
                    <a:close/>
                    <a:moveTo>
                      <a:pt x="25" y="15"/>
                    </a:moveTo>
                    <a:cubicBezTo>
                      <a:pt x="24" y="16"/>
                      <a:pt x="22" y="17"/>
                      <a:pt x="19" y="15"/>
                    </a:cubicBezTo>
                    <a:cubicBezTo>
                      <a:pt x="18" y="15"/>
                      <a:pt x="17" y="15"/>
                      <a:pt x="17" y="14"/>
                    </a:cubicBezTo>
                    <a:cubicBezTo>
                      <a:pt x="18" y="13"/>
                      <a:pt x="20" y="11"/>
                      <a:pt x="21" y="10"/>
                    </a:cubicBezTo>
                    <a:cubicBezTo>
                      <a:pt x="20" y="10"/>
                      <a:pt x="20" y="10"/>
                      <a:pt x="20" y="10"/>
                    </a:cubicBezTo>
                    <a:cubicBezTo>
                      <a:pt x="20" y="9"/>
                      <a:pt x="20" y="9"/>
                      <a:pt x="21" y="8"/>
                    </a:cubicBezTo>
                    <a:cubicBezTo>
                      <a:pt x="22" y="8"/>
                      <a:pt x="22" y="7"/>
                      <a:pt x="23" y="7"/>
                    </a:cubicBezTo>
                    <a:cubicBezTo>
                      <a:pt x="23" y="6"/>
                      <a:pt x="23" y="6"/>
                      <a:pt x="23" y="5"/>
                    </a:cubicBezTo>
                    <a:cubicBezTo>
                      <a:pt x="22" y="5"/>
                      <a:pt x="22" y="3"/>
                      <a:pt x="21" y="4"/>
                    </a:cubicBezTo>
                    <a:cubicBezTo>
                      <a:pt x="21" y="4"/>
                      <a:pt x="21" y="4"/>
                      <a:pt x="20" y="5"/>
                    </a:cubicBezTo>
                    <a:cubicBezTo>
                      <a:pt x="20" y="5"/>
                      <a:pt x="20" y="5"/>
                      <a:pt x="20" y="5"/>
                    </a:cubicBezTo>
                    <a:cubicBezTo>
                      <a:pt x="19" y="6"/>
                      <a:pt x="18" y="7"/>
                      <a:pt x="18" y="7"/>
                    </a:cubicBezTo>
                    <a:cubicBezTo>
                      <a:pt x="16" y="7"/>
                      <a:pt x="14" y="6"/>
                      <a:pt x="13" y="5"/>
                    </a:cubicBezTo>
                    <a:cubicBezTo>
                      <a:pt x="13" y="5"/>
                      <a:pt x="13" y="4"/>
                      <a:pt x="13" y="3"/>
                    </a:cubicBezTo>
                    <a:cubicBezTo>
                      <a:pt x="13" y="3"/>
                      <a:pt x="12" y="2"/>
                      <a:pt x="12" y="2"/>
                    </a:cubicBezTo>
                    <a:cubicBezTo>
                      <a:pt x="12" y="2"/>
                      <a:pt x="12" y="2"/>
                      <a:pt x="12" y="2"/>
                    </a:cubicBezTo>
                    <a:cubicBezTo>
                      <a:pt x="11" y="3"/>
                      <a:pt x="11" y="4"/>
                      <a:pt x="11" y="4"/>
                    </a:cubicBezTo>
                    <a:cubicBezTo>
                      <a:pt x="10" y="6"/>
                      <a:pt x="9" y="7"/>
                      <a:pt x="8" y="8"/>
                    </a:cubicBezTo>
                    <a:cubicBezTo>
                      <a:pt x="8" y="9"/>
                      <a:pt x="8" y="9"/>
                      <a:pt x="8" y="9"/>
                    </a:cubicBezTo>
                    <a:cubicBezTo>
                      <a:pt x="8" y="9"/>
                      <a:pt x="8" y="10"/>
                      <a:pt x="8" y="10"/>
                    </a:cubicBezTo>
                    <a:cubicBezTo>
                      <a:pt x="9" y="10"/>
                      <a:pt x="9" y="10"/>
                      <a:pt x="9" y="10"/>
                    </a:cubicBezTo>
                    <a:cubicBezTo>
                      <a:pt x="10" y="9"/>
                      <a:pt x="11" y="8"/>
                      <a:pt x="12" y="7"/>
                    </a:cubicBezTo>
                    <a:cubicBezTo>
                      <a:pt x="13" y="7"/>
                      <a:pt x="13" y="6"/>
                      <a:pt x="13" y="7"/>
                    </a:cubicBezTo>
                    <a:cubicBezTo>
                      <a:pt x="13" y="7"/>
                      <a:pt x="14" y="7"/>
                      <a:pt x="15" y="8"/>
                    </a:cubicBezTo>
                    <a:cubicBezTo>
                      <a:pt x="15" y="8"/>
                      <a:pt x="16" y="9"/>
                      <a:pt x="16" y="9"/>
                    </a:cubicBezTo>
                    <a:cubicBezTo>
                      <a:pt x="15" y="10"/>
                      <a:pt x="13" y="12"/>
                      <a:pt x="13" y="12"/>
                    </a:cubicBezTo>
                    <a:cubicBezTo>
                      <a:pt x="11" y="11"/>
                      <a:pt x="11" y="11"/>
                      <a:pt x="10" y="12"/>
                    </a:cubicBezTo>
                    <a:cubicBezTo>
                      <a:pt x="10" y="12"/>
                      <a:pt x="11" y="13"/>
                      <a:pt x="11" y="14"/>
                    </a:cubicBezTo>
                    <a:cubicBezTo>
                      <a:pt x="9" y="15"/>
                      <a:pt x="6" y="18"/>
                      <a:pt x="4" y="20"/>
                    </a:cubicBezTo>
                    <a:cubicBezTo>
                      <a:pt x="3" y="21"/>
                      <a:pt x="3" y="22"/>
                      <a:pt x="2" y="22"/>
                    </a:cubicBezTo>
                    <a:cubicBezTo>
                      <a:pt x="2" y="23"/>
                      <a:pt x="1" y="24"/>
                      <a:pt x="1" y="24"/>
                    </a:cubicBezTo>
                    <a:cubicBezTo>
                      <a:pt x="0" y="25"/>
                      <a:pt x="0" y="25"/>
                      <a:pt x="1" y="26"/>
                    </a:cubicBezTo>
                    <a:cubicBezTo>
                      <a:pt x="1" y="26"/>
                      <a:pt x="1" y="26"/>
                      <a:pt x="1" y="26"/>
                    </a:cubicBezTo>
                    <a:cubicBezTo>
                      <a:pt x="2" y="26"/>
                      <a:pt x="2" y="26"/>
                      <a:pt x="4" y="25"/>
                    </a:cubicBezTo>
                    <a:cubicBezTo>
                      <a:pt x="4" y="25"/>
                      <a:pt x="5" y="24"/>
                      <a:pt x="6" y="23"/>
                    </a:cubicBezTo>
                    <a:cubicBezTo>
                      <a:pt x="7" y="22"/>
                      <a:pt x="11" y="18"/>
                      <a:pt x="12" y="18"/>
                    </a:cubicBezTo>
                    <a:cubicBezTo>
                      <a:pt x="13" y="17"/>
                      <a:pt x="13" y="17"/>
                      <a:pt x="14" y="16"/>
                    </a:cubicBezTo>
                    <a:cubicBezTo>
                      <a:pt x="14" y="16"/>
                      <a:pt x="15" y="17"/>
                      <a:pt x="16" y="17"/>
                    </a:cubicBezTo>
                    <a:cubicBezTo>
                      <a:pt x="17" y="18"/>
                      <a:pt x="17" y="18"/>
                      <a:pt x="18" y="18"/>
                    </a:cubicBezTo>
                    <a:cubicBezTo>
                      <a:pt x="18" y="18"/>
                      <a:pt x="19" y="18"/>
                      <a:pt x="20" y="19"/>
                    </a:cubicBezTo>
                    <a:cubicBezTo>
                      <a:pt x="22" y="21"/>
                      <a:pt x="23" y="21"/>
                      <a:pt x="23" y="21"/>
                    </a:cubicBezTo>
                    <a:cubicBezTo>
                      <a:pt x="24" y="20"/>
                      <a:pt x="24" y="20"/>
                      <a:pt x="25" y="19"/>
                    </a:cubicBezTo>
                    <a:cubicBezTo>
                      <a:pt x="25" y="17"/>
                      <a:pt x="26" y="16"/>
                      <a:pt x="25" y="15"/>
                    </a:cubicBezTo>
                    <a:cubicBezTo>
                      <a:pt x="25" y="15"/>
                      <a:pt x="25" y="15"/>
                      <a:pt x="25" y="15"/>
                    </a:cubicBezTo>
                    <a:close/>
                    <a:moveTo>
                      <a:pt x="22" y="12"/>
                    </a:moveTo>
                    <a:cubicBezTo>
                      <a:pt x="21" y="11"/>
                      <a:pt x="21" y="11"/>
                      <a:pt x="21" y="10"/>
                    </a:cubicBezTo>
                    <a:cubicBezTo>
                      <a:pt x="21" y="10"/>
                      <a:pt x="21" y="10"/>
                      <a:pt x="21" y="10"/>
                    </a:cubicBezTo>
                    <a:cubicBezTo>
                      <a:pt x="21" y="10"/>
                      <a:pt x="23" y="12"/>
                      <a:pt x="24" y="13"/>
                    </a:cubicBezTo>
                    <a:cubicBezTo>
                      <a:pt x="25" y="13"/>
                      <a:pt x="25" y="14"/>
                      <a:pt x="25" y="14"/>
                    </a:cubicBezTo>
                    <a:cubicBezTo>
                      <a:pt x="25" y="14"/>
                      <a:pt x="25" y="14"/>
                      <a:pt x="25" y="15"/>
                    </a:cubicBezTo>
                    <a:cubicBezTo>
                      <a:pt x="24" y="14"/>
                      <a:pt x="23" y="13"/>
                      <a:pt x="22" y="12"/>
                    </a:cubicBezTo>
                    <a:close/>
                    <a:moveTo>
                      <a:pt x="59" y="25"/>
                    </a:moveTo>
                    <a:cubicBezTo>
                      <a:pt x="60" y="26"/>
                      <a:pt x="61" y="27"/>
                      <a:pt x="61" y="28"/>
                    </a:cubicBezTo>
                    <a:cubicBezTo>
                      <a:pt x="62" y="29"/>
                      <a:pt x="62" y="30"/>
                      <a:pt x="62" y="31"/>
                    </a:cubicBezTo>
                    <a:cubicBezTo>
                      <a:pt x="62" y="32"/>
                      <a:pt x="61" y="33"/>
                      <a:pt x="61" y="34"/>
                    </a:cubicBezTo>
                    <a:cubicBezTo>
                      <a:pt x="60" y="37"/>
                      <a:pt x="60" y="40"/>
                      <a:pt x="59" y="42"/>
                    </a:cubicBezTo>
                    <a:cubicBezTo>
                      <a:pt x="57" y="46"/>
                      <a:pt x="55" y="52"/>
                      <a:pt x="54" y="52"/>
                    </a:cubicBezTo>
                    <a:cubicBezTo>
                      <a:pt x="54" y="53"/>
                      <a:pt x="53" y="53"/>
                      <a:pt x="52" y="53"/>
                    </a:cubicBezTo>
                    <a:cubicBezTo>
                      <a:pt x="52" y="53"/>
                      <a:pt x="51" y="53"/>
                      <a:pt x="51" y="53"/>
                    </a:cubicBezTo>
                    <a:cubicBezTo>
                      <a:pt x="51" y="53"/>
                      <a:pt x="52" y="52"/>
                      <a:pt x="52" y="51"/>
                    </a:cubicBezTo>
                    <a:cubicBezTo>
                      <a:pt x="51" y="51"/>
                      <a:pt x="51" y="51"/>
                      <a:pt x="51" y="49"/>
                    </a:cubicBezTo>
                    <a:cubicBezTo>
                      <a:pt x="51" y="49"/>
                      <a:pt x="50" y="47"/>
                      <a:pt x="49" y="46"/>
                    </a:cubicBezTo>
                    <a:cubicBezTo>
                      <a:pt x="49" y="46"/>
                      <a:pt x="47" y="46"/>
                      <a:pt x="46" y="46"/>
                    </a:cubicBezTo>
                    <a:cubicBezTo>
                      <a:pt x="45" y="45"/>
                      <a:pt x="43" y="45"/>
                      <a:pt x="42" y="45"/>
                    </a:cubicBezTo>
                    <a:cubicBezTo>
                      <a:pt x="42" y="45"/>
                      <a:pt x="42" y="45"/>
                      <a:pt x="41" y="45"/>
                    </a:cubicBezTo>
                    <a:cubicBezTo>
                      <a:pt x="40" y="45"/>
                      <a:pt x="40" y="45"/>
                      <a:pt x="40" y="45"/>
                    </a:cubicBezTo>
                    <a:cubicBezTo>
                      <a:pt x="40" y="44"/>
                      <a:pt x="40" y="44"/>
                      <a:pt x="40" y="43"/>
                    </a:cubicBezTo>
                    <a:cubicBezTo>
                      <a:pt x="40" y="43"/>
                      <a:pt x="40" y="43"/>
                      <a:pt x="40" y="42"/>
                    </a:cubicBezTo>
                    <a:cubicBezTo>
                      <a:pt x="41" y="41"/>
                      <a:pt x="43" y="41"/>
                      <a:pt x="43" y="41"/>
                    </a:cubicBezTo>
                    <a:cubicBezTo>
                      <a:pt x="43" y="41"/>
                      <a:pt x="43" y="42"/>
                      <a:pt x="43" y="42"/>
                    </a:cubicBezTo>
                    <a:cubicBezTo>
                      <a:pt x="42" y="42"/>
                      <a:pt x="42" y="42"/>
                      <a:pt x="42" y="42"/>
                    </a:cubicBezTo>
                    <a:cubicBezTo>
                      <a:pt x="43" y="43"/>
                      <a:pt x="43" y="42"/>
                      <a:pt x="44" y="43"/>
                    </a:cubicBezTo>
                    <a:cubicBezTo>
                      <a:pt x="45" y="43"/>
                      <a:pt x="45" y="43"/>
                      <a:pt x="46" y="43"/>
                    </a:cubicBezTo>
                    <a:cubicBezTo>
                      <a:pt x="46" y="43"/>
                      <a:pt x="46" y="43"/>
                      <a:pt x="47" y="43"/>
                    </a:cubicBezTo>
                    <a:cubicBezTo>
                      <a:pt x="47" y="43"/>
                      <a:pt x="47" y="42"/>
                      <a:pt x="47" y="42"/>
                    </a:cubicBezTo>
                    <a:cubicBezTo>
                      <a:pt x="47" y="42"/>
                      <a:pt x="47" y="41"/>
                      <a:pt x="47" y="41"/>
                    </a:cubicBezTo>
                    <a:cubicBezTo>
                      <a:pt x="47" y="41"/>
                      <a:pt x="46" y="41"/>
                      <a:pt x="45" y="41"/>
                    </a:cubicBezTo>
                    <a:cubicBezTo>
                      <a:pt x="45" y="41"/>
                      <a:pt x="46" y="41"/>
                      <a:pt x="47" y="40"/>
                    </a:cubicBezTo>
                    <a:cubicBezTo>
                      <a:pt x="47" y="40"/>
                      <a:pt x="47" y="39"/>
                      <a:pt x="48" y="39"/>
                    </a:cubicBezTo>
                    <a:cubicBezTo>
                      <a:pt x="48" y="38"/>
                      <a:pt x="47" y="38"/>
                      <a:pt x="47" y="38"/>
                    </a:cubicBezTo>
                    <a:cubicBezTo>
                      <a:pt x="47" y="38"/>
                      <a:pt x="46" y="39"/>
                      <a:pt x="45" y="39"/>
                    </a:cubicBezTo>
                    <a:cubicBezTo>
                      <a:pt x="44" y="39"/>
                      <a:pt x="44" y="39"/>
                      <a:pt x="42" y="39"/>
                    </a:cubicBezTo>
                    <a:cubicBezTo>
                      <a:pt x="41" y="39"/>
                      <a:pt x="40" y="38"/>
                      <a:pt x="39" y="38"/>
                    </a:cubicBezTo>
                    <a:cubicBezTo>
                      <a:pt x="38" y="39"/>
                      <a:pt x="38" y="41"/>
                      <a:pt x="37" y="41"/>
                    </a:cubicBezTo>
                    <a:cubicBezTo>
                      <a:pt x="37" y="42"/>
                      <a:pt x="36" y="42"/>
                      <a:pt x="36" y="42"/>
                    </a:cubicBezTo>
                    <a:cubicBezTo>
                      <a:pt x="35" y="42"/>
                      <a:pt x="35" y="41"/>
                      <a:pt x="35" y="40"/>
                    </a:cubicBezTo>
                    <a:cubicBezTo>
                      <a:pt x="36" y="38"/>
                      <a:pt x="39" y="32"/>
                      <a:pt x="39" y="31"/>
                    </a:cubicBezTo>
                    <a:cubicBezTo>
                      <a:pt x="41" y="29"/>
                      <a:pt x="42" y="27"/>
                      <a:pt x="43" y="27"/>
                    </a:cubicBezTo>
                    <a:cubicBezTo>
                      <a:pt x="43" y="27"/>
                      <a:pt x="44" y="27"/>
                      <a:pt x="44" y="28"/>
                    </a:cubicBezTo>
                    <a:cubicBezTo>
                      <a:pt x="43" y="28"/>
                      <a:pt x="43" y="30"/>
                      <a:pt x="42" y="31"/>
                    </a:cubicBezTo>
                    <a:cubicBezTo>
                      <a:pt x="42" y="31"/>
                      <a:pt x="41" y="35"/>
                      <a:pt x="40" y="36"/>
                    </a:cubicBezTo>
                    <a:cubicBezTo>
                      <a:pt x="40" y="36"/>
                      <a:pt x="41" y="36"/>
                      <a:pt x="41" y="36"/>
                    </a:cubicBezTo>
                    <a:cubicBezTo>
                      <a:pt x="42" y="36"/>
                      <a:pt x="42" y="35"/>
                      <a:pt x="43" y="35"/>
                    </a:cubicBezTo>
                    <a:cubicBezTo>
                      <a:pt x="43" y="35"/>
                      <a:pt x="43" y="36"/>
                      <a:pt x="43" y="37"/>
                    </a:cubicBezTo>
                    <a:cubicBezTo>
                      <a:pt x="44" y="38"/>
                      <a:pt x="47" y="37"/>
                      <a:pt x="48" y="36"/>
                    </a:cubicBezTo>
                    <a:cubicBezTo>
                      <a:pt x="48" y="36"/>
                      <a:pt x="48" y="35"/>
                      <a:pt x="47" y="35"/>
                    </a:cubicBezTo>
                    <a:cubicBezTo>
                      <a:pt x="47" y="34"/>
                      <a:pt x="46" y="35"/>
                      <a:pt x="45" y="35"/>
                    </a:cubicBezTo>
                    <a:cubicBezTo>
                      <a:pt x="45" y="35"/>
                      <a:pt x="45" y="35"/>
                      <a:pt x="45" y="35"/>
                    </a:cubicBezTo>
                    <a:cubicBezTo>
                      <a:pt x="45" y="34"/>
                      <a:pt x="46" y="34"/>
                      <a:pt x="46" y="33"/>
                    </a:cubicBezTo>
                    <a:cubicBezTo>
                      <a:pt x="46" y="33"/>
                      <a:pt x="45" y="33"/>
                      <a:pt x="45" y="33"/>
                    </a:cubicBezTo>
                    <a:cubicBezTo>
                      <a:pt x="45" y="33"/>
                      <a:pt x="45" y="32"/>
                      <a:pt x="45" y="32"/>
                    </a:cubicBezTo>
                    <a:cubicBezTo>
                      <a:pt x="46" y="31"/>
                      <a:pt x="45" y="31"/>
                      <a:pt x="45" y="31"/>
                    </a:cubicBezTo>
                    <a:cubicBezTo>
                      <a:pt x="45" y="31"/>
                      <a:pt x="45" y="30"/>
                      <a:pt x="45" y="30"/>
                    </a:cubicBezTo>
                    <a:cubicBezTo>
                      <a:pt x="45" y="30"/>
                      <a:pt x="45" y="29"/>
                      <a:pt x="45" y="29"/>
                    </a:cubicBezTo>
                    <a:cubicBezTo>
                      <a:pt x="45" y="29"/>
                      <a:pt x="46" y="29"/>
                      <a:pt x="46" y="29"/>
                    </a:cubicBezTo>
                    <a:cubicBezTo>
                      <a:pt x="47" y="29"/>
                      <a:pt x="48" y="30"/>
                      <a:pt x="48" y="29"/>
                    </a:cubicBezTo>
                    <a:cubicBezTo>
                      <a:pt x="49" y="29"/>
                      <a:pt x="49" y="26"/>
                      <a:pt x="50" y="26"/>
                    </a:cubicBezTo>
                    <a:cubicBezTo>
                      <a:pt x="51" y="26"/>
                      <a:pt x="51" y="27"/>
                      <a:pt x="51" y="27"/>
                    </a:cubicBezTo>
                    <a:cubicBezTo>
                      <a:pt x="51" y="28"/>
                      <a:pt x="51" y="28"/>
                      <a:pt x="51" y="28"/>
                    </a:cubicBezTo>
                    <a:cubicBezTo>
                      <a:pt x="51" y="29"/>
                      <a:pt x="51" y="29"/>
                      <a:pt x="51" y="30"/>
                    </a:cubicBezTo>
                    <a:cubicBezTo>
                      <a:pt x="51" y="31"/>
                      <a:pt x="51" y="31"/>
                      <a:pt x="51" y="32"/>
                    </a:cubicBezTo>
                    <a:cubicBezTo>
                      <a:pt x="51" y="32"/>
                      <a:pt x="50" y="33"/>
                      <a:pt x="50" y="33"/>
                    </a:cubicBezTo>
                    <a:cubicBezTo>
                      <a:pt x="50" y="34"/>
                      <a:pt x="50" y="35"/>
                      <a:pt x="51" y="36"/>
                    </a:cubicBezTo>
                    <a:cubicBezTo>
                      <a:pt x="51" y="36"/>
                      <a:pt x="51" y="36"/>
                      <a:pt x="51" y="36"/>
                    </a:cubicBezTo>
                    <a:cubicBezTo>
                      <a:pt x="51" y="36"/>
                      <a:pt x="51" y="36"/>
                      <a:pt x="51" y="37"/>
                    </a:cubicBezTo>
                    <a:cubicBezTo>
                      <a:pt x="51" y="37"/>
                      <a:pt x="51" y="37"/>
                      <a:pt x="52" y="37"/>
                    </a:cubicBezTo>
                    <a:cubicBezTo>
                      <a:pt x="52" y="37"/>
                      <a:pt x="52" y="36"/>
                      <a:pt x="52" y="36"/>
                    </a:cubicBezTo>
                    <a:cubicBezTo>
                      <a:pt x="52" y="36"/>
                      <a:pt x="52" y="36"/>
                      <a:pt x="52" y="36"/>
                    </a:cubicBezTo>
                    <a:cubicBezTo>
                      <a:pt x="52" y="35"/>
                      <a:pt x="52" y="35"/>
                      <a:pt x="52" y="35"/>
                    </a:cubicBezTo>
                    <a:cubicBezTo>
                      <a:pt x="53" y="34"/>
                      <a:pt x="55" y="32"/>
                      <a:pt x="54" y="31"/>
                    </a:cubicBezTo>
                    <a:cubicBezTo>
                      <a:pt x="54" y="31"/>
                      <a:pt x="53" y="30"/>
                      <a:pt x="53" y="29"/>
                    </a:cubicBezTo>
                    <a:cubicBezTo>
                      <a:pt x="53" y="28"/>
                      <a:pt x="54" y="29"/>
                      <a:pt x="55" y="29"/>
                    </a:cubicBezTo>
                    <a:cubicBezTo>
                      <a:pt x="56" y="29"/>
                      <a:pt x="56" y="30"/>
                      <a:pt x="56" y="30"/>
                    </a:cubicBezTo>
                    <a:cubicBezTo>
                      <a:pt x="57" y="31"/>
                      <a:pt x="57" y="32"/>
                      <a:pt x="55" y="35"/>
                    </a:cubicBezTo>
                    <a:cubicBezTo>
                      <a:pt x="53" y="38"/>
                      <a:pt x="54" y="38"/>
                      <a:pt x="53" y="39"/>
                    </a:cubicBezTo>
                    <a:cubicBezTo>
                      <a:pt x="52" y="41"/>
                      <a:pt x="51" y="40"/>
                      <a:pt x="50" y="41"/>
                    </a:cubicBezTo>
                    <a:cubicBezTo>
                      <a:pt x="49" y="41"/>
                      <a:pt x="49" y="44"/>
                      <a:pt x="50" y="44"/>
                    </a:cubicBezTo>
                    <a:cubicBezTo>
                      <a:pt x="50" y="44"/>
                      <a:pt x="51" y="46"/>
                      <a:pt x="52" y="47"/>
                    </a:cubicBezTo>
                    <a:cubicBezTo>
                      <a:pt x="53" y="47"/>
                      <a:pt x="53" y="46"/>
                      <a:pt x="53" y="46"/>
                    </a:cubicBezTo>
                    <a:cubicBezTo>
                      <a:pt x="54" y="45"/>
                      <a:pt x="55" y="43"/>
                      <a:pt x="55" y="41"/>
                    </a:cubicBezTo>
                    <a:cubicBezTo>
                      <a:pt x="56" y="40"/>
                      <a:pt x="56" y="38"/>
                      <a:pt x="57" y="37"/>
                    </a:cubicBezTo>
                    <a:cubicBezTo>
                      <a:pt x="58" y="35"/>
                      <a:pt x="58" y="33"/>
                      <a:pt x="59" y="32"/>
                    </a:cubicBezTo>
                    <a:cubicBezTo>
                      <a:pt x="59" y="31"/>
                      <a:pt x="59" y="30"/>
                      <a:pt x="59" y="29"/>
                    </a:cubicBezTo>
                    <a:cubicBezTo>
                      <a:pt x="59" y="29"/>
                      <a:pt x="59" y="28"/>
                      <a:pt x="58" y="27"/>
                    </a:cubicBezTo>
                    <a:cubicBezTo>
                      <a:pt x="57" y="27"/>
                      <a:pt x="57" y="27"/>
                      <a:pt x="55" y="26"/>
                    </a:cubicBezTo>
                    <a:cubicBezTo>
                      <a:pt x="54" y="26"/>
                      <a:pt x="53" y="26"/>
                      <a:pt x="51" y="26"/>
                    </a:cubicBezTo>
                    <a:cubicBezTo>
                      <a:pt x="50" y="25"/>
                      <a:pt x="50" y="25"/>
                      <a:pt x="49" y="25"/>
                    </a:cubicBezTo>
                    <a:cubicBezTo>
                      <a:pt x="48" y="25"/>
                      <a:pt x="48" y="25"/>
                      <a:pt x="47" y="25"/>
                    </a:cubicBezTo>
                    <a:cubicBezTo>
                      <a:pt x="48" y="25"/>
                      <a:pt x="50" y="24"/>
                      <a:pt x="50" y="24"/>
                    </a:cubicBezTo>
                    <a:cubicBezTo>
                      <a:pt x="52" y="25"/>
                      <a:pt x="55" y="25"/>
                      <a:pt x="56" y="25"/>
                    </a:cubicBezTo>
                    <a:cubicBezTo>
                      <a:pt x="57" y="25"/>
                      <a:pt x="58" y="25"/>
                      <a:pt x="59" y="25"/>
                    </a:cubicBezTo>
                    <a:close/>
                    <a:moveTo>
                      <a:pt x="192" y="9"/>
                    </a:moveTo>
                    <a:cubicBezTo>
                      <a:pt x="192" y="9"/>
                      <a:pt x="192" y="8"/>
                      <a:pt x="192" y="8"/>
                    </a:cubicBezTo>
                    <a:cubicBezTo>
                      <a:pt x="192" y="8"/>
                      <a:pt x="192" y="9"/>
                      <a:pt x="191" y="9"/>
                    </a:cubicBezTo>
                    <a:cubicBezTo>
                      <a:pt x="191" y="9"/>
                      <a:pt x="191" y="9"/>
                      <a:pt x="192" y="9"/>
                    </a:cubicBezTo>
                    <a:cubicBezTo>
                      <a:pt x="192" y="9"/>
                      <a:pt x="192" y="9"/>
                      <a:pt x="192" y="9"/>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8" name="íṥḻíḑé">
                <a:extLst>
                  <a:ext uri="{FF2B5EF4-FFF2-40B4-BE49-F238E27FC236}">
                    <a16:creationId xmlns="" xmlns:a16="http://schemas.microsoft.com/office/drawing/2014/main" id="{9C7B10A0-72BF-47EB-A6A4-9C2CC3CB6190}"/>
                  </a:ext>
                </a:extLst>
              </p:cNvPr>
              <p:cNvSpPr/>
              <p:nvPr/>
            </p:nvSpPr>
            <p:spPr bwMode="auto">
              <a:xfrm>
                <a:off x="6024563" y="3208338"/>
                <a:ext cx="26988" cy="61913"/>
              </a:xfrm>
              <a:custGeom>
                <a:avLst/>
                <a:gdLst>
                  <a:gd name="T0" fmla="*/ 0 w 8"/>
                  <a:gd name="T1" fmla="*/ 2 h 19"/>
                  <a:gd name="T2" fmla="*/ 4 w 8"/>
                  <a:gd name="T3" fmla="*/ 0 h 19"/>
                  <a:gd name="T4" fmla="*/ 8 w 8"/>
                  <a:gd name="T5" fmla="*/ 0 h 19"/>
                  <a:gd name="T6" fmla="*/ 8 w 8"/>
                  <a:gd name="T7" fmla="*/ 19 h 19"/>
                  <a:gd name="T8" fmla="*/ 4 w 8"/>
                  <a:gd name="T9" fmla="*/ 19 h 19"/>
                  <a:gd name="T10" fmla="*/ 4 w 8"/>
                  <a:gd name="T11" fmla="*/ 4 h 19"/>
                  <a:gd name="T12" fmla="*/ 0 w 8"/>
                  <a:gd name="T13" fmla="*/ 6 h 19"/>
                  <a:gd name="T14" fmla="*/ 0 w 8"/>
                  <a:gd name="T15" fmla="*/ 2 h 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9">
                    <a:moveTo>
                      <a:pt x="0" y="2"/>
                    </a:moveTo>
                    <a:cubicBezTo>
                      <a:pt x="1" y="2"/>
                      <a:pt x="3" y="1"/>
                      <a:pt x="4" y="0"/>
                    </a:cubicBezTo>
                    <a:cubicBezTo>
                      <a:pt x="8" y="0"/>
                      <a:pt x="8" y="0"/>
                      <a:pt x="8" y="0"/>
                    </a:cubicBezTo>
                    <a:cubicBezTo>
                      <a:pt x="8" y="19"/>
                      <a:pt x="8" y="19"/>
                      <a:pt x="8" y="19"/>
                    </a:cubicBezTo>
                    <a:cubicBezTo>
                      <a:pt x="4" y="19"/>
                      <a:pt x="4" y="19"/>
                      <a:pt x="4" y="19"/>
                    </a:cubicBezTo>
                    <a:cubicBezTo>
                      <a:pt x="4" y="4"/>
                      <a:pt x="4" y="4"/>
                      <a:pt x="4" y="4"/>
                    </a:cubicBezTo>
                    <a:cubicBezTo>
                      <a:pt x="3" y="5"/>
                      <a:pt x="1" y="6"/>
                      <a:pt x="0" y="6"/>
                    </a:cubicBezTo>
                    <a:lnTo>
                      <a:pt x="0" y="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9" name="ï$ľiḑê">
                <a:extLst>
                  <a:ext uri="{FF2B5EF4-FFF2-40B4-BE49-F238E27FC236}">
                    <a16:creationId xmlns="" xmlns:a16="http://schemas.microsoft.com/office/drawing/2014/main" id="{2E311564-8BB3-4F59-A47C-AE588DE46D08}"/>
                  </a:ext>
                </a:extLst>
              </p:cNvPr>
              <p:cNvSpPr/>
              <p:nvPr/>
            </p:nvSpPr>
            <p:spPr bwMode="auto">
              <a:xfrm>
                <a:off x="6067426" y="3205163"/>
                <a:ext cx="46038" cy="65088"/>
              </a:xfrm>
              <a:custGeom>
                <a:avLst/>
                <a:gdLst>
                  <a:gd name="T0" fmla="*/ 7 w 14"/>
                  <a:gd name="T1" fmla="*/ 10 h 20"/>
                  <a:gd name="T2" fmla="*/ 9 w 14"/>
                  <a:gd name="T3" fmla="*/ 6 h 20"/>
                  <a:gd name="T4" fmla="*/ 7 w 14"/>
                  <a:gd name="T5" fmla="*/ 3 h 20"/>
                  <a:gd name="T6" fmla="*/ 4 w 14"/>
                  <a:gd name="T7" fmla="*/ 6 h 20"/>
                  <a:gd name="T8" fmla="*/ 7 w 14"/>
                  <a:gd name="T9" fmla="*/ 10 h 20"/>
                  <a:gd name="T10" fmla="*/ 4 w 14"/>
                  <a:gd name="T11" fmla="*/ 15 h 20"/>
                  <a:gd name="T12" fmla="*/ 6 w 14"/>
                  <a:gd name="T13" fmla="*/ 17 h 20"/>
                  <a:gd name="T14" fmla="*/ 9 w 14"/>
                  <a:gd name="T15" fmla="*/ 11 h 20"/>
                  <a:gd name="T16" fmla="*/ 6 w 14"/>
                  <a:gd name="T17" fmla="*/ 12 h 20"/>
                  <a:gd name="T18" fmla="*/ 0 w 14"/>
                  <a:gd name="T19" fmla="*/ 7 h 20"/>
                  <a:gd name="T20" fmla="*/ 7 w 14"/>
                  <a:gd name="T21" fmla="*/ 0 h 20"/>
                  <a:gd name="T22" fmla="*/ 13 w 14"/>
                  <a:gd name="T23" fmla="*/ 9 h 20"/>
                  <a:gd name="T24" fmla="*/ 12 w 14"/>
                  <a:gd name="T25" fmla="*/ 17 h 20"/>
                  <a:gd name="T26" fmla="*/ 6 w 14"/>
                  <a:gd name="T27" fmla="*/ 20 h 20"/>
                  <a:gd name="T28" fmla="*/ 0 w 14"/>
                  <a:gd name="T29" fmla="*/ 15 h 20"/>
                  <a:gd name="T30" fmla="*/ 4 w 14"/>
                  <a:gd name="T31" fmla="*/ 1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 h="20">
                    <a:moveTo>
                      <a:pt x="7" y="10"/>
                    </a:moveTo>
                    <a:cubicBezTo>
                      <a:pt x="8" y="10"/>
                      <a:pt x="9" y="9"/>
                      <a:pt x="9" y="6"/>
                    </a:cubicBezTo>
                    <a:cubicBezTo>
                      <a:pt x="9" y="4"/>
                      <a:pt x="8" y="3"/>
                      <a:pt x="7" y="3"/>
                    </a:cubicBezTo>
                    <a:cubicBezTo>
                      <a:pt x="5" y="3"/>
                      <a:pt x="4" y="4"/>
                      <a:pt x="4" y="6"/>
                    </a:cubicBezTo>
                    <a:cubicBezTo>
                      <a:pt x="4" y="9"/>
                      <a:pt x="5" y="10"/>
                      <a:pt x="7" y="10"/>
                    </a:cubicBezTo>
                    <a:close/>
                    <a:moveTo>
                      <a:pt x="4" y="15"/>
                    </a:moveTo>
                    <a:cubicBezTo>
                      <a:pt x="5" y="17"/>
                      <a:pt x="5" y="17"/>
                      <a:pt x="6" y="17"/>
                    </a:cubicBezTo>
                    <a:cubicBezTo>
                      <a:pt x="9" y="17"/>
                      <a:pt x="9" y="15"/>
                      <a:pt x="9" y="11"/>
                    </a:cubicBezTo>
                    <a:cubicBezTo>
                      <a:pt x="8" y="12"/>
                      <a:pt x="7" y="13"/>
                      <a:pt x="6" y="12"/>
                    </a:cubicBezTo>
                    <a:cubicBezTo>
                      <a:pt x="2" y="12"/>
                      <a:pt x="0" y="10"/>
                      <a:pt x="0" y="7"/>
                    </a:cubicBezTo>
                    <a:cubicBezTo>
                      <a:pt x="0" y="3"/>
                      <a:pt x="2" y="0"/>
                      <a:pt x="7" y="0"/>
                    </a:cubicBezTo>
                    <a:cubicBezTo>
                      <a:pt x="11" y="0"/>
                      <a:pt x="14" y="3"/>
                      <a:pt x="13" y="9"/>
                    </a:cubicBezTo>
                    <a:cubicBezTo>
                      <a:pt x="14" y="13"/>
                      <a:pt x="13" y="16"/>
                      <a:pt x="12" y="17"/>
                    </a:cubicBezTo>
                    <a:cubicBezTo>
                      <a:pt x="11" y="19"/>
                      <a:pt x="9" y="20"/>
                      <a:pt x="6" y="20"/>
                    </a:cubicBezTo>
                    <a:cubicBezTo>
                      <a:pt x="2" y="20"/>
                      <a:pt x="0" y="18"/>
                      <a:pt x="0" y="15"/>
                    </a:cubicBezTo>
                    <a:lnTo>
                      <a:pt x="4"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0" name="i$liḑe">
                <a:extLst>
                  <a:ext uri="{FF2B5EF4-FFF2-40B4-BE49-F238E27FC236}">
                    <a16:creationId xmlns="" xmlns:a16="http://schemas.microsoft.com/office/drawing/2014/main" id="{E8028F7A-BB57-4E59-A00E-37A9F064CE4D}"/>
                  </a:ext>
                </a:extLst>
              </p:cNvPr>
              <p:cNvSpPr/>
              <p:nvPr/>
            </p:nvSpPr>
            <p:spPr bwMode="auto">
              <a:xfrm>
                <a:off x="6118226" y="3205163"/>
                <a:ext cx="42863" cy="65088"/>
              </a:xfrm>
              <a:custGeom>
                <a:avLst/>
                <a:gdLst>
                  <a:gd name="T0" fmla="*/ 4 w 13"/>
                  <a:gd name="T1" fmla="*/ 14 h 20"/>
                  <a:gd name="T2" fmla="*/ 7 w 13"/>
                  <a:gd name="T3" fmla="*/ 17 h 20"/>
                  <a:gd name="T4" fmla="*/ 9 w 13"/>
                  <a:gd name="T5" fmla="*/ 14 h 20"/>
                  <a:gd name="T6" fmla="*/ 5 w 13"/>
                  <a:gd name="T7" fmla="*/ 11 h 20"/>
                  <a:gd name="T8" fmla="*/ 5 w 13"/>
                  <a:gd name="T9" fmla="*/ 9 h 20"/>
                  <a:gd name="T10" fmla="*/ 9 w 13"/>
                  <a:gd name="T11" fmla="*/ 6 h 20"/>
                  <a:gd name="T12" fmla="*/ 7 w 13"/>
                  <a:gd name="T13" fmla="*/ 3 h 20"/>
                  <a:gd name="T14" fmla="*/ 5 w 13"/>
                  <a:gd name="T15" fmla="*/ 6 h 20"/>
                  <a:gd name="T16" fmla="*/ 0 w 13"/>
                  <a:gd name="T17" fmla="*/ 6 h 20"/>
                  <a:gd name="T18" fmla="*/ 7 w 13"/>
                  <a:gd name="T19" fmla="*/ 0 h 20"/>
                  <a:gd name="T20" fmla="*/ 13 w 13"/>
                  <a:gd name="T21" fmla="*/ 5 h 20"/>
                  <a:gd name="T22" fmla="*/ 10 w 13"/>
                  <a:gd name="T23" fmla="*/ 10 h 20"/>
                  <a:gd name="T24" fmla="*/ 13 w 13"/>
                  <a:gd name="T25" fmla="*/ 15 h 20"/>
                  <a:gd name="T26" fmla="*/ 7 w 13"/>
                  <a:gd name="T27" fmla="*/ 20 h 20"/>
                  <a:gd name="T28" fmla="*/ 0 w 13"/>
                  <a:gd name="T29" fmla="*/ 14 h 20"/>
                  <a:gd name="T30" fmla="*/ 4 w 13"/>
                  <a:gd name="T31" fmla="*/ 1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 h="20">
                    <a:moveTo>
                      <a:pt x="4" y="14"/>
                    </a:moveTo>
                    <a:cubicBezTo>
                      <a:pt x="4" y="16"/>
                      <a:pt x="5" y="17"/>
                      <a:pt x="7" y="17"/>
                    </a:cubicBezTo>
                    <a:cubicBezTo>
                      <a:pt x="8" y="17"/>
                      <a:pt x="9" y="16"/>
                      <a:pt x="9" y="14"/>
                    </a:cubicBezTo>
                    <a:cubicBezTo>
                      <a:pt x="9" y="12"/>
                      <a:pt x="8" y="11"/>
                      <a:pt x="5" y="11"/>
                    </a:cubicBezTo>
                    <a:cubicBezTo>
                      <a:pt x="5" y="9"/>
                      <a:pt x="5" y="9"/>
                      <a:pt x="5" y="9"/>
                    </a:cubicBezTo>
                    <a:cubicBezTo>
                      <a:pt x="8" y="9"/>
                      <a:pt x="9" y="8"/>
                      <a:pt x="9" y="6"/>
                    </a:cubicBezTo>
                    <a:cubicBezTo>
                      <a:pt x="9" y="4"/>
                      <a:pt x="8" y="3"/>
                      <a:pt x="7" y="3"/>
                    </a:cubicBezTo>
                    <a:cubicBezTo>
                      <a:pt x="6" y="3"/>
                      <a:pt x="5" y="4"/>
                      <a:pt x="5" y="6"/>
                    </a:cubicBezTo>
                    <a:cubicBezTo>
                      <a:pt x="0" y="6"/>
                      <a:pt x="0" y="6"/>
                      <a:pt x="0" y="6"/>
                    </a:cubicBezTo>
                    <a:cubicBezTo>
                      <a:pt x="1" y="2"/>
                      <a:pt x="3" y="0"/>
                      <a:pt x="7" y="0"/>
                    </a:cubicBezTo>
                    <a:cubicBezTo>
                      <a:pt x="11" y="1"/>
                      <a:pt x="13" y="2"/>
                      <a:pt x="13" y="5"/>
                    </a:cubicBezTo>
                    <a:cubicBezTo>
                      <a:pt x="13" y="8"/>
                      <a:pt x="12" y="9"/>
                      <a:pt x="10" y="10"/>
                    </a:cubicBezTo>
                    <a:cubicBezTo>
                      <a:pt x="12" y="11"/>
                      <a:pt x="13" y="12"/>
                      <a:pt x="13" y="15"/>
                    </a:cubicBezTo>
                    <a:cubicBezTo>
                      <a:pt x="13" y="18"/>
                      <a:pt x="11" y="20"/>
                      <a:pt x="7" y="20"/>
                    </a:cubicBezTo>
                    <a:cubicBezTo>
                      <a:pt x="2" y="20"/>
                      <a:pt x="0" y="18"/>
                      <a:pt x="0" y="14"/>
                    </a:cubicBezTo>
                    <a:lnTo>
                      <a:pt x="4"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1" name="ïṡḷïḍe">
                <a:extLst>
                  <a:ext uri="{FF2B5EF4-FFF2-40B4-BE49-F238E27FC236}">
                    <a16:creationId xmlns="" xmlns:a16="http://schemas.microsoft.com/office/drawing/2014/main" id="{EDABFA79-B95B-405D-BEDD-CE29872CE0DA}"/>
                  </a:ext>
                </a:extLst>
              </p:cNvPr>
              <p:cNvSpPr/>
              <p:nvPr/>
            </p:nvSpPr>
            <p:spPr bwMode="auto">
              <a:xfrm>
                <a:off x="6170613" y="3208338"/>
                <a:ext cx="39688" cy="61913"/>
              </a:xfrm>
              <a:custGeom>
                <a:avLst/>
                <a:gdLst>
                  <a:gd name="T0" fmla="*/ 25 w 25"/>
                  <a:gd name="T1" fmla="*/ 0 h 39"/>
                  <a:gd name="T2" fmla="*/ 25 w 25"/>
                  <a:gd name="T3" fmla="*/ 6 h 39"/>
                  <a:gd name="T4" fmla="*/ 12 w 25"/>
                  <a:gd name="T5" fmla="*/ 39 h 39"/>
                  <a:gd name="T6" fmla="*/ 4 w 25"/>
                  <a:gd name="T7" fmla="*/ 39 h 39"/>
                  <a:gd name="T8" fmla="*/ 17 w 25"/>
                  <a:gd name="T9" fmla="*/ 6 h 39"/>
                  <a:gd name="T10" fmla="*/ 0 w 25"/>
                  <a:gd name="T11" fmla="*/ 6 h 39"/>
                  <a:gd name="T12" fmla="*/ 0 w 25"/>
                  <a:gd name="T13" fmla="*/ 0 h 39"/>
                  <a:gd name="T14" fmla="*/ 25 w 25"/>
                  <a:gd name="T15" fmla="*/ 0 h 3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39">
                    <a:moveTo>
                      <a:pt x="25" y="0"/>
                    </a:moveTo>
                    <a:lnTo>
                      <a:pt x="25" y="6"/>
                    </a:lnTo>
                    <a:lnTo>
                      <a:pt x="12" y="39"/>
                    </a:lnTo>
                    <a:lnTo>
                      <a:pt x="4" y="39"/>
                    </a:lnTo>
                    <a:lnTo>
                      <a:pt x="17" y="6"/>
                    </a:lnTo>
                    <a:lnTo>
                      <a:pt x="0" y="6"/>
                    </a:lnTo>
                    <a:lnTo>
                      <a:pt x="0" y="0"/>
                    </a:lnTo>
                    <a:lnTo>
                      <a:pt x="2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2" name="ï$ḷïḓé">
                <a:extLst>
                  <a:ext uri="{FF2B5EF4-FFF2-40B4-BE49-F238E27FC236}">
                    <a16:creationId xmlns="" xmlns:a16="http://schemas.microsoft.com/office/drawing/2014/main" id="{1E975E74-0AE6-4AF3-984E-19F4DF322E9C}"/>
                  </a:ext>
                </a:extLst>
              </p:cNvPr>
              <p:cNvSpPr/>
              <p:nvPr/>
            </p:nvSpPr>
            <p:spPr bwMode="auto">
              <a:xfrm>
                <a:off x="5803901" y="2566988"/>
                <a:ext cx="555625" cy="627063"/>
              </a:xfrm>
              <a:custGeom>
                <a:avLst/>
                <a:gdLst>
                  <a:gd name="T0" fmla="*/ 40 w 168"/>
                  <a:gd name="T1" fmla="*/ 1 h 190"/>
                  <a:gd name="T2" fmla="*/ 46 w 168"/>
                  <a:gd name="T3" fmla="*/ 3 h 190"/>
                  <a:gd name="T4" fmla="*/ 49 w 168"/>
                  <a:gd name="T5" fmla="*/ 7 h 190"/>
                  <a:gd name="T6" fmla="*/ 47 w 168"/>
                  <a:gd name="T7" fmla="*/ 34 h 190"/>
                  <a:gd name="T8" fmla="*/ 59 w 168"/>
                  <a:gd name="T9" fmla="*/ 69 h 190"/>
                  <a:gd name="T10" fmla="*/ 86 w 168"/>
                  <a:gd name="T11" fmla="*/ 38 h 190"/>
                  <a:gd name="T12" fmla="*/ 85 w 168"/>
                  <a:gd name="T13" fmla="*/ 18 h 190"/>
                  <a:gd name="T14" fmla="*/ 84 w 168"/>
                  <a:gd name="T15" fmla="*/ 5 h 190"/>
                  <a:gd name="T16" fmla="*/ 92 w 168"/>
                  <a:gd name="T17" fmla="*/ 1 h 190"/>
                  <a:gd name="T18" fmla="*/ 101 w 168"/>
                  <a:gd name="T19" fmla="*/ 6 h 190"/>
                  <a:gd name="T20" fmla="*/ 99 w 168"/>
                  <a:gd name="T21" fmla="*/ 30 h 190"/>
                  <a:gd name="T22" fmla="*/ 113 w 168"/>
                  <a:gd name="T23" fmla="*/ 69 h 190"/>
                  <a:gd name="T24" fmla="*/ 138 w 168"/>
                  <a:gd name="T25" fmla="*/ 38 h 190"/>
                  <a:gd name="T26" fmla="*/ 138 w 168"/>
                  <a:gd name="T27" fmla="*/ 3 h 190"/>
                  <a:gd name="T28" fmla="*/ 150 w 168"/>
                  <a:gd name="T29" fmla="*/ 3 h 190"/>
                  <a:gd name="T30" fmla="*/ 152 w 168"/>
                  <a:gd name="T31" fmla="*/ 6 h 190"/>
                  <a:gd name="T32" fmla="*/ 153 w 168"/>
                  <a:gd name="T33" fmla="*/ 12 h 190"/>
                  <a:gd name="T34" fmla="*/ 151 w 168"/>
                  <a:gd name="T35" fmla="*/ 21 h 190"/>
                  <a:gd name="T36" fmla="*/ 152 w 168"/>
                  <a:gd name="T37" fmla="*/ 41 h 190"/>
                  <a:gd name="T38" fmla="*/ 164 w 168"/>
                  <a:gd name="T39" fmla="*/ 88 h 190"/>
                  <a:gd name="T40" fmla="*/ 144 w 168"/>
                  <a:gd name="T41" fmla="*/ 136 h 190"/>
                  <a:gd name="T42" fmla="*/ 152 w 168"/>
                  <a:gd name="T43" fmla="*/ 183 h 190"/>
                  <a:gd name="T44" fmla="*/ 147 w 168"/>
                  <a:gd name="T45" fmla="*/ 189 h 190"/>
                  <a:gd name="T46" fmla="*/ 140 w 168"/>
                  <a:gd name="T47" fmla="*/ 188 h 190"/>
                  <a:gd name="T48" fmla="*/ 130 w 168"/>
                  <a:gd name="T49" fmla="*/ 134 h 190"/>
                  <a:gd name="T50" fmla="*/ 148 w 168"/>
                  <a:gd name="T51" fmla="*/ 92 h 190"/>
                  <a:gd name="T52" fmla="*/ 143 w 168"/>
                  <a:gd name="T53" fmla="*/ 57 h 190"/>
                  <a:gd name="T54" fmla="*/ 112 w 168"/>
                  <a:gd name="T55" fmla="*/ 84 h 190"/>
                  <a:gd name="T56" fmla="*/ 92 w 168"/>
                  <a:gd name="T57" fmla="*/ 133 h 190"/>
                  <a:gd name="T58" fmla="*/ 96 w 168"/>
                  <a:gd name="T59" fmla="*/ 163 h 190"/>
                  <a:gd name="T60" fmla="*/ 97 w 168"/>
                  <a:gd name="T61" fmla="*/ 188 h 190"/>
                  <a:gd name="T62" fmla="*/ 88 w 168"/>
                  <a:gd name="T63" fmla="*/ 188 h 190"/>
                  <a:gd name="T64" fmla="*/ 79 w 168"/>
                  <a:gd name="T65" fmla="*/ 168 h 190"/>
                  <a:gd name="T66" fmla="*/ 81 w 168"/>
                  <a:gd name="T67" fmla="*/ 117 h 190"/>
                  <a:gd name="T68" fmla="*/ 97 w 168"/>
                  <a:gd name="T69" fmla="*/ 72 h 190"/>
                  <a:gd name="T70" fmla="*/ 91 w 168"/>
                  <a:gd name="T71" fmla="*/ 57 h 190"/>
                  <a:gd name="T72" fmla="*/ 90 w 168"/>
                  <a:gd name="T73" fmla="*/ 58 h 190"/>
                  <a:gd name="T74" fmla="*/ 60 w 168"/>
                  <a:gd name="T75" fmla="*/ 84 h 190"/>
                  <a:gd name="T76" fmla="*/ 40 w 168"/>
                  <a:gd name="T77" fmla="*/ 134 h 190"/>
                  <a:gd name="T78" fmla="*/ 48 w 168"/>
                  <a:gd name="T79" fmla="*/ 183 h 190"/>
                  <a:gd name="T80" fmla="*/ 44 w 168"/>
                  <a:gd name="T81" fmla="*/ 189 h 190"/>
                  <a:gd name="T82" fmla="*/ 37 w 168"/>
                  <a:gd name="T83" fmla="*/ 189 h 190"/>
                  <a:gd name="T84" fmla="*/ 32 w 168"/>
                  <a:gd name="T85" fmla="*/ 111 h 190"/>
                  <a:gd name="T86" fmla="*/ 47 w 168"/>
                  <a:gd name="T87" fmla="*/ 85 h 190"/>
                  <a:gd name="T88" fmla="*/ 39 w 168"/>
                  <a:gd name="T89" fmla="*/ 57 h 190"/>
                  <a:gd name="T90" fmla="*/ 4 w 168"/>
                  <a:gd name="T91" fmla="*/ 84 h 190"/>
                  <a:gd name="T92" fmla="*/ 0 w 168"/>
                  <a:gd name="T93" fmla="*/ 78 h 190"/>
                  <a:gd name="T94" fmla="*/ 11 w 168"/>
                  <a:gd name="T95" fmla="*/ 67 h 190"/>
                  <a:gd name="T96" fmla="*/ 33 w 168"/>
                  <a:gd name="T97" fmla="*/ 42 h 190"/>
                  <a:gd name="T98" fmla="*/ 32 w 168"/>
                  <a:gd name="T99" fmla="*/ 6 h 190"/>
                  <a:gd name="T100" fmla="*/ 40 w 168"/>
                  <a:gd name="T101" fmla="*/ 1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8" h="190">
                    <a:moveTo>
                      <a:pt x="40" y="1"/>
                    </a:moveTo>
                    <a:cubicBezTo>
                      <a:pt x="43" y="2"/>
                      <a:pt x="45" y="2"/>
                      <a:pt x="46" y="3"/>
                    </a:cubicBezTo>
                    <a:cubicBezTo>
                      <a:pt x="47" y="3"/>
                      <a:pt x="49" y="6"/>
                      <a:pt x="49" y="7"/>
                    </a:cubicBezTo>
                    <a:cubicBezTo>
                      <a:pt x="50" y="18"/>
                      <a:pt x="45" y="24"/>
                      <a:pt x="47" y="34"/>
                    </a:cubicBezTo>
                    <a:cubicBezTo>
                      <a:pt x="50" y="47"/>
                      <a:pt x="56" y="57"/>
                      <a:pt x="59" y="69"/>
                    </a:cubicBezTo>
                    <a:cubicBezTo>
                      <a:pt x="70" y="66"/>
                      <a:pt x="84" y="50"/>
                      <a:pt x="86" y="38"/>
                    </a:cubicBezTo>
                    <a:cubicBezTo>
                      <a:pt x="87" y="31"/>
                      <a:pt x="86" y="24"/>
                      <a:pt x="85" y="18"/>
                    </a:cubicBezTo>
                    <a:cubicBezTo>
                      <a:pt x="84" y="13"/>
                      <a:pt x="83" y="9"/>
                      <a:pt x="84" y="5"/>
                    </a:cubicBezTo>
                    <a:cubicBezTo>
                      <a:pt x="85" y="2"/>
                      <a:pt x="89" y="1"/>
                      <a:pt x="92" y="1"/>
                    </a:cubicBezTo>
                    <a:cubicBezTo>
                      <a:pt x="98" y="2"/>
                      <a:pt x="99" y="3"/>
                      <a:pt x="101" y="6"/>
                    </a:cubicBezTo>
                    <a:cubicBezTo>
                      <a:pt x="103" y="13"/>
                      <a:pt x="97" y="17"/>
                      <a:pt x="99" y="30"/>
                    </a:cubicBezTo>
                    <a:cubicBezTo>
                      <a:pt x="100" y="43"/>
                      <a:pt x="107" y="64"/>
                      <a:pt x="113" y="69"/>
                    </a:cubicBezTo>
                    <a:cubicBezTo>
                      <a:pt x="122" y="62"/>
                      <a:pt x="135" y="51"/>
                      <a:pt x="138" y="38"/>
                    </a:cubicBezTo>
                    <a:cubicBezTo>
                      <a:pt x="141" y="27"/>
                      <a:pt x="129" y="8"/>
                      <a:pt x="138" y="3"/>
                    </a:cubicBezTo>
                    <a:cubicBezTo>
                      <a:pt x="142" y="0"/>
                      <a:pt x="147" y="1"/>
                      <a:pt x="150" y="3"/>
                    </a:cubicBezTo>
                    <a:cubicBezTo>
                      <a:pt x="151" y="4"/>
                      <a:pt x="152" y="5"/>
                      <a:pt x="152" y="6"/>
                    </a:cubicBezTo>
                    <a:cubicBezTo>
                      <a:pt x="153" y="6"/>
                      <a:pt x="153" y="9"/>
                      <a:pt x="153" y="12"/>
                    </a:cubicBezTo>
                    <a:cubicBezTo>
                      <a:pt x="152" y="15"/>
                      <a:pt x="151" y="18"/>
                      <a:pt x="151" y="21"/>
                    </a:cubicBezTo>
                    <a:cubicBezTo>
                      <a:pt x="150" y="28"/>
                      <a:pt x="150" y="35"/>
                      <a:pt x="152" y="41"/>
                    </a:cubicBezTo>
                    <a:cubicBezTo>
                      <a:pt x="156" y="54"/>
                      <a:pt x="168" y="69"/>
                      <a:pt x="164" y="88"/>
                    </a:cubicBezTo>
                    <a:cubicBezTo>
                      <a:pt x="160" y="105"/>
                      <a:pt x="147" y="109"/>
                      <a:pt x="144" y="136"/>
                    </a:cubicBezTo>
                    <a:cubicBezTo>
                      <a:pt x="142" y="152"/>
                      <a:pt x="153" y="174"/>
                      <a:pt x="152" y="183"/>
                    </a:cubicBezTo>
                    <a:cubicBezTo>
                      <a:pt x="151" y="185"/>
                      <a:pt x="151" y="188"/>
                      <a:pt x="147" y="189"/>
                    </a:cubicBezTo>
                    <a:cubicBezTo>
                      <a:pt x="144" y="190"/>
                      <a:pt x="141" y="189"/>
                      <a:pt x="140" y="188"/>
                    </a:cubicBezTo>
                    <a:cubicBezTo>
                      <a:pt x="132" y="183"/>
                      <a:pt x="127" y="153"/>
                      <a:pt x="130" y="134"/>
                    </a:cubicBezTo>
                    <a:cubicBezTo>
                      <a:pt x="132" y="118"/>
                      <a:pt x="137" y="110"/>
                      <a:pt x="148" y="92"/>
                    </a:cubicBezTo>
                    <a:cubicBezTo>
                      <a:pt x="152" y="81"/>
                      <a:pt x="152" y="70"/>
                      <a:pt x="143" y="57"/>
                    </a:cubicBezTo>
                    <a:cubicBezTo>
                      <a:pt x="134" y="67"/>
                      <a:pt x="125" y="76"/>
                      <a:pt x="112" y="84"/>
                    </a:cubicBezTo>
                    <a:cubicBezTo>
                      <a:pt x="112" y="102"/>
                      <a:pt x="94" y="113"/>
                      <a:pt x="92" y="133"/>
                    </a:cubicBezTo>
                    <a:cubicBezTo>
                      <a:pt x="91" y="140"/>
                      <a:pt x="92" y="152"/>
                      <a:pt x="96" y="163"/>
                    </a:cubicBezTo>
                    <a:cubicBezTo>
                      <a:pt x="100" y="176"/>
                      <a:pt x="102" y="184"/>
                      <a:pt x="97" y="188"/>
                    </a:cubicBezTo>
                    <a:cubicBezTo>
                      <a:pt x="94" y="189"/>
                      <a:pt x="91" y="190"/>
                      <a:pt x="88" y="188"/>
                    </a:cubicBezTo>
                    <a:cubicBezTo>
                      <a:pt x="85" y="187"/>
                      <a:pt x="82" y="179"/>
                      <a:pt x="79" y="168"/>
                    </a:cubicBezTo>
                    <a:cubicBezTo>
                      <a:pt x="76" y="152"/>
                      <a:pt x="76" y="131"/>
                      <a:pt x="81" y="117"/>
                    </a:cubicBezTo>
                    <a:cubicBezTo>
                      <a:pt x="87" y="102"/>
                      <a:pt x="103" y="92"/>
                      <a:pt x="97" y="72"/>
                    </a:cubicBezTo>
                    <a:cubicBezTo>
                      <a:pt x="96" y="68"/>
                      <a:pt x="94" y="62"/>
                      <a:pt x="91" y="57"/>
                    </a:cubicBezTo>
                    <a:cubicBezTo>
                      <a:pt x="91" y="57"/>
                      <a:pt x="90" y="58"/>
                      <a:pt x="90" y="58"/>
                    </a:cubicBezTo>
                    <a:cubicBezTo>
                      <a:pt x="85" y="68"/>
                      <a:pt x="71" y="79"/>
                      <a:pt x="60" y="84"/>
                    </a:cubicBezTo>
                    <a:cubicBezTo>
                      <a:pt x="60" y="101"/>
                      <a:pt x="41" y="113"/>
                      <a:pt x="40" y="134"/>
                    </a:cubicBezTo>
                    <a:cubicBezTo>
                      <a:pt x="38" y="158"/>
                      <a:pt x="48" y="169"/>
                      <a:pt x="48" y="183"/>
                    </a:cubicBezTo>
                    <a:cubicBezTo>
                      <a:pt x="47" y="186"/>
                      <a:pt x="46" y="188"/>
                      <a:pt x="44" y="189"/>
                    </a:cubicBezTo>
                    <a:cubicBezTo>
                      <a:pt x="41" y="190"/>
                      <a:pt x="40" y="190"/>
                      <a:pt x="37" y="189"/>
                    </a:cubicBezTo>
                    <a:cubicBezTo>
                      <a:pt x="28" y="186"/>
                      <a:pt x="18" y="144"/>
                      <a:pt x="32" y="111"/>
                    </a:cubicBezTo>
                    <a:cubicBezTo>
                      <a:pt x="36" y="102"/>
                      <a:pt x="44" y="96"/>
                      <a:pt x="47" y="85"/>
                    </a:cubicBezTo>
                    <a:cubicBezTo>
                      <a:pt x="49" y="74"/>
                      <a:pt x="39" y="57"/>
                      <a:pt x="39" y="57"/>
                    </a:cubicBezTo>
                    <a:cubicBezTo>
                      <a:pt x="39" y="57"/>
                      <a:pt x="16" y="86"/>
                      <a:pt x="4" y="84"/>
                    </a:cubicBezTo>
                    <a:cubicBezTo>
                      <a:pt x="1" y="82"/>
                      <a:pt x="0" y="82"/>
                      <a:pt x="0" y="78"/>
                    </a:cubicBezTo>
                    <a:cubicBezTo>
                      <a:pt x="0" y="74"/>
                      <a:pt x="7" y="71"/>
                      <a:pt x="11" y="67"/>
                    </a:cubicBezTo>
                    <a:cubicBezTo>
                      <a:pt x="20" y="60"/>
                      <a:pt x="28" y="54"/>
                      <a:pt x="33" y="42"/>
                    </a:cubicBezTo>
                    <a:cubicBezTo>
                      <a:pt x="38" y="31"/>
                      <a:pt x="31" y="20"/>
                      <a:pt x="32" y="6"/>
                    </a:cubicBezTo>
                    <a:cubicBezTo>
                      <a:pt x="32" y="3"/>
                      <a:pt x="36" y="2"/>
                      <a:pt x="40" y="1"/>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3" name="íšḷîḓe">
                <a:extLst>
                  <a:ext uri="{FF2B5EF4-FFF2-40B4-BE49-F238E27FC236}">
                    <a16:creationId xmlns="" xmlns:a16="http://schemas.microsoft.com/office/drawing/2014/main" id="{8E0E222F-AD4C-4F54-9BD5-925A2BDF3AF8}"/>
                  </a:ext>
                </a:extLst>
              </p:cNvPr>
              <p:cNvSpPr/>
              <p:nvPr/>
            </p:nvSpPr>
            <p:spPr bwMode="auto">
              <a:xfrm>
                <a:off x="5565776" y="2979738"/>
                <a:ext cx="88900" cy="82550"/>
              </a:xfrm>
              <a:custGeom>
                <a:avLst/>
                <a:gdLst>
                  <a:gd name="T0" fmla="*/ 12 w 27"/>
                  <a:gd name="T1" fmla="*/ 17 h 25"/>
                  <a:gd name="T2" fmla="*/ 11 w 27"/>
                  <a:gd name="T3" fmla="*/ 13 h 25"/>
                  <a:gd name="T4" fmla="*/ 7 w 27"/>
                  <a:gd name="T5" fmla="*/ 10 h 25"/>
                  <a:gd name="T6" fmla="*/ 5 w 27"/>
                  <a:gd name="T7" fmla="*/ 14 h 25"/>
                  <a:gd name="T8" fmla="*/ 6 w 27"/>
                  <a:gd name="T9" fmla="*/ 18 h 25"/>
                  <a:gd name="T10" fmla="*/ 12 w 27"/>
                  <a:gd name="T11" fmla="*/ 17 h 25"/>
                  <a:gd name="T12" fmla="*/ 26 w 27"/>
                  <a:gd name="T13" fmla="*/ 14 h 25"/>
                  <a:gd name="T14" fmla="*/ 27 w 27"/>
                  <a:gd name="T15" fmla="*/ 19 h 25"/>
                  <a:gd name="T16" fmla="*/ 3 w 27"/>
                  <a:gd name="T17" fmla="*/ 25 h 25"/>
                  <a:gd name="T18" fmla="*/ 1 w 27"/>
                  <a:gd name="T19" fmla="*/ 14 h 25"/>
                  <a:gd name="T20" fmla="*/ 5 w 27"/>
                  <a:gd name="T21" fmla="*/ 5 h 25"/>
                  <a:gd name="T22" fmla="*/ 12 w 27"/>
                  <a:gd name="T23" fmla="*/ 8 h 25"/>
                  <a:gd name="T24" fmla="*/ 12 w 27"/>
                  <a:gd name="T25" fmla="*/ 8 h 25"/>
                  <a:gd name="T26" fmla="*/ 16 w 27"/>
                  <a:gd name="T27" fmla="*/ 3 h 25"/>
                  <a:gd name="T28" fmla="*/ 17 w 27"/>
                  <a:gd name="T29" fmla="*/ 2 h 25"/>
                  <a:gd name="T30" fmla="*/ 23 w 27"/>
                  <a:gd name="T31" fmla="*/ 0 h 25"/>
                  <a:gd name="T32" fmla="*/ 24 w 27"/>
                  <a:gd name="T33" fmla="*/ 5 h 25"/>
                  <a:gd name="T34" fmla="*/ 18 w 27"/>
                  <a:gd name="T35" fmla="*/ 8 h 25"/>
                  <a:gd name="T36" fmla="*/ 15 w 27"/>
                  <a:gd name="T37" fmla="*/ 11 h 25"/>
                  <a:gd name="T38" fmla="*/ 16 w 27"/>
                  <a:gd name="T39" fmla="*/ 16 h 25"/>
                  <a:gd name="T40" fmla="*/ 26 w 27"/>
                  <a:gd name="T41" fmla="*/ 1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7" h="25">
                    <a:moveTo>
                      <a:pt x="12" y="17"/>
                    </a:moveTo>
                    <a:cubicBezTo>
                      <a:pt x="11" y="13"/>
                      <a:pt x="11" y="13"/>
                      <a:pt x="11" y="13"/>
                    </a:cubicBezTo>
                    <a:cubicBezTo>
                      <a:pt x="11" y="10"/>
                      <a:pt x="9" y="9"/>
                      <a:pt x="7" y="10"/>
                    </a:cubicBezTo>
                    <a:cubicBezTo>
                      <a:pt x="5" y="10"/>
                      <a:pt x="4" y="12"/>
                      <a:pt x="5" y="14"/>
                    </a:cubicBezTo>
                    <a:cubicBezTo>
                      <a:pt x="6" y="18"/>
                      <a:pt x="6" y="18"/>
                      <a:pt x="6" y="18"/>
                    </a:cubicBezTo>
                    <a:cubicBezTo>
                      <a:pt x="12" y="17"/>
                      <a:pt x="12" y="17"/>
                      <a:pt x="12" y="17"/>
                    </a:cubicBezTo>
                    <a:close/>
                    <a:moveTo>
                      <a:pt x="26" y="14"/>
                    </a:moveTo>
                    <a:cubicBezTo>
                      <a:pt x="27" y="19"/>
                      <a:pt x="27" y="19"/>
                      <a:pt x="27" y="19"/>
                    </a:cubicBezTo>
                    <a:cubicBezTo>
                      <a:pt x="3" y="25"/>
                      <a:pt x="3" y="25"/>
                      <a:pt x="3" y="25"/>
                    </a:cubicBezTo>
                    <a:cubicBezTo>
                      <a:pt x="1" y="14"/>
                      <a:pt x="1" y="14"/>
                      <a:pt x="1" y="14"/>
                    </a:cubicBezTo>
                    <a:cubicBezTo>
                      <a:pt x="0" y="9"/>
                      <a:pt x="1" y="6"/>
                      <a:pt x="5" y="5"/>
                    </a:cubicBezTo>
                    <a:cubicBezTo>
                      <a:pt x="8" y="4"/>
                      <a:pt x="11" y="5"/>
                      <a:pt x="12" y="8"/>
                    </a:cubicBezTo>
                    <a:cubicBezTo>
                      <a:pt x="12" y="8"/>
                      <a:pt x="12" y="8"/>
                      <a:pt x="12" y="8"/>
                    </a:cubicBezTo>
                    <a:cubicBezTo>
                      <a:pt x="12" y="6"/>
                      <a:pt x="13" y="4"/>
                      <a:pt x="16" y="3"/>
                    </a:cubicBezTo>
                    <a:cubicBezTo>
                      <a:pt x="17" y="3"/>
                      <a:pt x="17" y="3"/>
                      <a:pt x="17" y="2"/>
                    </a:cubicBezTo>
                    <a:cubicBezTo>
                      <a:pt x="20" y="2"/>
                      <a:pt x="22" y="1"/>
                      <a:pt x="23" y="0"/>
                    </a:cubicBezTo>
                    <a:cubicBezTo>
                      <a:pt x="24" y="5"/>
                      <a:pt x="24" y="5"/>
                      <a:pt x="24" y="5"/>
                    </a:cubicBezTo>
                    <a:cubicBezTo>
                      <a:pt x="22" y="6"/>
                      <a:pt x="20" y="7"/>
                      <a:pt x="18" y="8"/>
                    </a:cubicBezTo>
                    <a:cubicBezTo>
                      <a:pt x="16" y="8"/>
                      <a:pt x="15" y="9"/>
                      <a:pt x="15" y="11"/>
                    </a:cubicBezTo>
                    <a:cubicBezTo>
                      <a:pt x="16" y="16"/>
                      <a:pt x="16" y="16"/>
                      <a:pt x="16" y="16"/>
                    </a:cubicBezTo>
                    <a:lnTo>
                      <a:pt x="26" y="1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4" name="íṥlíḓé">
                <a:extLst>
                  <a:ext uri="{FF2B5EF4-FFF2-40B4-BE49-F238E27FC236}">
                    <a16:creationId xmlns="" xmlns:a16="http://schemas.microsoft.com/office/drawing/2014/main" id="{0F50EB4A-3FA9-4F2C-8D76-A37104FF1FB4}"/>
                  </a:ext>
                </a:extLst>
              </p:cNvPr>
              <p:cNvSpPr/>
              <p:nvPr/>
            </p:nvSpPr>
            <p:spPr bwMode="auto">
              <a:xfrm>
                <a:off x="5556251" y="2913063"/>
                <a:ext cx="82550" cy="60325"/>
              </a:xfrm>
              <a:custGeom>
                <a:avLst/>
                <a:gdLst>
                  <a:gd name="T0" fmla="*/ 2 w 52"/>
                  <a:gd name="T1" fmla="*/ 38 h 38"/>
                  <a:gd name="T2" fmla="*/ 0 w 52"/>
                  <a:gd name="T3" fmla="*/ 5 h 38"/>
                  <a:gd name="T4" fmla="*/ 8 w 52"/>
                  <a:gd name="T5" fmla="*/ 5 h 38"/>
                  <a:gd name="T6" fmla="*/ 10 w 52"/>
                  <a:gd name="T7" fmla="*/ 27 h 38"/>
                  <a:gd name="T8" fmla="*/ 21 w 52"/>
                  <a:gd name="T9" fmla="*/ 25 h 38"/>
                  <a:gd name="T10" fmla="*/ 21 w 52"/>
                  <a:gd name="T11" fmla="*/ 5 h 38"/>
                  <a:gd name="T12" fmla="*/ 29 w 52"/>
                  <a:gd name="T13" fmla="*/ 5 h 38"/>
                  <a:gd name="T14" fmla="*/ 29 w 52"/>
                  <a:gd name="T15" fmla="*/ 25 h 38"/>
                  <a:gd name="T16" fmla="*/ 43 w 52"/>
                  <a:gd name="T17" fmla="*/ 25 h 38"/>
                  <a:gd name="T18" fmla="*/ 41 w 52"/>
                  <a:gd name="T19" fmla="*/ 0 h 38"/>
                  <a:gd name="T20" fmla="*/ 50 w 52"/>
                  <a:gd name="T21" fmla="*/ 0 h 38"/>
                  <a:gd name="T22" fmla="*/ 52 w 52"/>
                  <a:gd name="T23" fmla="*/ 36 h 38"/>
                  <a:gd name="T24" fmla="*/ 2 w 52"/>
                  <a:gd name="T25"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2" h="38">
                    <a:moveTo>
                      <a:pt x="2" y="38"/>
                    </a:moveTo>
                    <a:lnTo>
                      <a:pt x="0" y="5"/>
                    </a:lnTo>
                    <a:lnTo>
                      <a:pt x="8" y="5"/>
                    </a:lnTo>
                    <a:lnTo>
                      <a:pt x="10" y="27"/>
                    </a:lnTo>
                    <a:lnTo>
                      <a:pt x="21" y="25"/>
                    </a:lnTo>
                    <a:lnTo>
                      <a:pt x="21" y="5"/>
                    </a:lnTo>
                    <a:lnTo>
                      <a:pt x="29" y="5"/>
                    </a:lnTo>
                    <a:lnTo>
                      <a:pt x="29" y="25"/>
                    </a:lnTo>
                    <a:lnTo>
                      <a:pt x="43" y="25"/>
                    </a:lnTo>
                    <a:lnTo>
                      <a:pt x="41" y="0"/>
                    </a:lnTo>
                    <a:lnTo>
                      <a:pt x="50" y="0"/>
                    </a:lnTo>
                    <a:lnTo>
                      <a:pt x="52" y="36"/>
                    </a:lnTo>
                    <a:lnTo>
                      <a:pt x="2" y="38"/>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5" name="í$ḷiḍe">
                <a:extLst>
                  <a:ext uri="{FF2B5EF4-FFF2-40B4-BE49-F238E27FC236}">
                    <a16:creationId xmlns="" xmlns:a16="http://schemas.microsoft.com/office/drawing/2014/main" id="{621AB1C7-5BC8-47F8-B6F2-E9D0AE183672}"/>
                  </a:ext>
                </a:extLst>
              </p:cNvPr>
              <p:cNvSpPr/>
              <p:nvPr/>
            </p:nvSpPr>
            <p:spPr bwMode="auto">
              <a:xfrm>
                <a:off x="5556251" y="2830513"/>
                <a:ext cx="85725" cy="79375"/>
              </a:xfrm>
              <a:custGeom>
                <a:avLst/>
                <a:gdLst>
                  <a:gd name="T0" fmla="*/ 52 w 54"/>
                  <a:gd name="T1" fmla="*/ 19 h 50"/>
                  <a:gd name="T2" fmla="*/ 8 w 54"/>
                  <a:gd name="T3" fmla="*/ 36 h 50"/>
                  <a:gd name="T4" fmla="*/ 8 w 54"/>
                  <a:gd name="T5" fmla="*/ 36 h 50"/>
                  <a:gd name="T6" fmla="*/ 50 w 54"/>
                  <a:gd name="T7" fmla="*/ 40 h 50"/>
                  <a:gd name="T8" fmla="*/ 50 w 54"/>
                  <a:gd name="T9" fmla="*/ 50 h 50"/>
                  <a:gd name="T10" fmla="*/ 0 w 54"/>
                  <a:gd name="T11" fmla="*/ 46 h 50"/>
                  <a:gd name="T12" fmla="*/ 0 w 54"/>
                  <a:gd name="T13" fmla="*/ 29 h 50"/>
                  <a:gd name="T14" fmla="*/ 41 w 54"/>
                  <a:gd name="T15" fmla="*/ 13 h 50"/>
                  <a:gd name="T16" fmla="*/ 41 w 54"/>
                  <a:gd name="T17" fmla="*/ 13 h 50"/>
                  <a:gd name="T18" fmla="*/ 2 w 54"/>
                  <a:gd name="T19" fmla="*/ 11 h 50"/>
                  <a:gd name="T20" fmla="*/ 2 w 54"/>
                  <a:gd name="T21" fmla="*/ 0 h 50"/>
                  <a:gd name="T22" fmla="*/ 54 w 54"/>
                  <a:gd name="T23" fmla="*/ 4 h 50"/>
                  <a:gd name="T24" fmla="*/ 52 w 54"/>
                  <a:gd name="T25" fmla="*/ 1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50">
                    <a:moveTo>
                      <a:pt x="52" y="19"/>
                    </a:moveTo>
                    <a:lnTo>
                      <a:pt x="8" y="36"/>
                    </a:lnTo>
                    <a:lnTo>
                      <a:pt x="8" y="36"/>
                    </a:lnTo>
                    <a:lnTo>
                      <a:pt x="50" y="40"/>
                    </a:lnTo>
                    <a:lnTo>
                      <a:pt x="50" y="50"/>
                    </a:lnTo>
                    <a:lnTo>
                      <a:pt x="0" y="46"/>
                    </a:lnTo>
                    <a:lnTo>
                      <a:pt x="0" y="29"/>
                    </a:lnTo>
                    <a:lnTo>
                      <a:pt x="41" y="13"/>
                    </a:lnTo>
                    <a:lnTo>
                      <a:pt x="41" y="13"/>
                    </a:lnTo>
                    <a:lnTo>
                      <a:pt x="2" y="11"/>
                    </a:lnTo>
                    <a:lnTo>
                      <a:pt x="2" y="0"/>
                    </a:lnTo>
                    <a:lnTo>
                      <a:pt x="54" y="4"/>
                    </a:lnTo>
                    <a:lnTo>
                      <a:pt x="52" y="1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6" name="íṥľîḑê">
                <a:extLst>
                  <a:ext uri="{FF2B5EF4-FFF2-40B4-BE49-F238E27FC236}">
                    <a16:creationId xmlns="" xmlns:a16="http://schemas.microsoft.com/office/drawing/2014/main" id="{6C38C126-6D44-4237-AD4A-8DCB5DDD3EBB}"/>
                  </a:ext>
                </a:extLst>
              </p:cNvPr>
              <p:cNvSpPr/>
              <p:nvPr/>
            </p:nvSpPr>
            <p:spPr bwMode="auto">
              <a:xfrm>
                <a:off x="5562601" y="2722563"/>
                <a:ext cx="101600" cy="107950"/>
              </a:xfrm>
              <a:custGeom>
                <a:avLst/>
                <a:gdLst>
                  <a:gd name="T0" fmla="*/ 58 w 64"/>
                  <a:gd name="T1" fmla="*/ 37 h 68"/>
                  <a:gd name="T2" fmla="*/ 56 w 64"/>
                  <a:gd name="T3" fmla="*/ 45 h 68"/>
                  <a:gd name="T4" fmla="*/ 10 w 64"/>
                  <a:gd name="T5" fmla="*/ 47 h 68"/>
                  <a:gd name="T6" fmla="*/ 10 w 64"/>
                  <a:gd name="T7" fmla="*/ 47 h 68"/>
                  <a:gd name="T8" fmla="*/ 52 w 64"/>
                  <a:gd name="T9" fmla="*/ 58 h 68"/>
                  <a:gd name="T10" fmla="*/ 50 w 64"/>
                  <a:gd name="T11" fmla="*/ 68 h 68"/>
                  <a:gd name="T12" fmla="*/ 0 w 64"/>
                  <a:gd name="T13" fmla="*/ 56 h 68"/>
                  <a:gd name="T14" fmla="*/ 6 w 64"/>
                  <a:gd name="T15" fmla="*/ 37 h 68"/>
                  <a:gd name="T16" fmla="*/ 44 w 64"/>
                  <a:gd name="T17" fmla="*/ 37 h 68"/>
                  <a:gd name="T18" fmla="*/ 44 w 64"/>
                  <a:gd name="T19" fmla="*/ 37 h 68"/>
                  <a:gd name="T20" fmla="*/ 10 w 64"/>
                  <a:gd name="T21" fmla="*/ 16 h 68"/>
                  <a:gd name="T22" fmla="*/ 17 w 64"/>
                  <a:gd name="T23" fmla="*/ 0 h 68"/>
                  <a:gd name="T24" fmla="*/ 64 w 64"/>
                  <a:gd name="T25" fmla="*/ 12 h 68"/>
                  <a:gd name="T26" fmla="*/ 62 w 64"/>
                  <a:gd name="T27" fmla="*/ 23 h 68"/>
                  <a:gd name="T28" fmla="*/ 21 w 64"/>
                  <a:gd name="T29" fmla="*/ 12 h 68"/>
                  <a:gd name="T30" fmla="*/ 21 w 64"/>
                  <a:gd name="T31" fmla="*/ 12 h 68"/>
                  <a:gd name="T32" fmla="*/ 58 w 64"/>
                  <a:gd name="T33" fmla="*/ 3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4" h="68">
                    <a:moveTo>
                      <a:pt x="58" y="37"/>
                    </a:moveTo>
                    <a:lnTo>
                      <a:pt x="56" y="45"/>
                    </a:lnTo>
                    <a:lnTo>
                      <a:pt x="10" y="47"/>
                    </a:lnTo>
                    <a:lnTo>
                      <a:pt x="10" y="47"/>
                    </a:lnTo>
                    <a:lnTo>
                      <a:pt x="52" y="58"/>
                    </a:lnTo>
                    <a:lnTo>
                      <a:pt x="50" y="68"/>
                    </a:lnTo>
                    <a:lnTo>
                      <a:pt x="0" y="56"/>
                    </a:lnTo>
                    <a:lnTo>
                      <a:pt x="6" y="37"/>
                    </a:lnTo>
                    <a:lnTo>
                      <a:pt x="44" y="37"/>
                    </a:lnTo>
                    <a:lnTo>
                      <a:pt x="44" y="37"/>
                    </a:lnTo>
                    <a:lnTo>
                      <a:pt x="10" y="16"/>
                    </a:lnTo>
                    <a:lnTo>
                      <a:pt x="17" y="0"/>
                    </a:lnTo>
                    <a:lnTo>
                      <a:pt x="64" y="12"/>
                    </a:lnTo>
                    <a:lnTo>
                      <a:pt x="62" y="23"/>
                    </a:lnTo>
                    <a:lnTo>
                      <a:pt x="21" y="12"/>
                    </a:lnTo>
                    <a:lnTo>
                      <a:pt x="21" y="12"/>
                    </a:lnTo>
                    <a:lnTo>
                      <a:pt x="58" y="37"/>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7" name="íṩlîḑè">
                <a:extLst>
                  <a:ext uri="{FF2B5EF4-FFF2-40B4-BE49-F238E27FC236}">
                    <a16:creationId xmlns="" xmlns:a16="http://schemas.microsoft.com/office/drawing/2014/main" id="{ECA1E4D9-F7FD-428E-8A3D-348998084D0D}"/>
                  </a:ext>
                </a:extLst>
              </p:cNvPr>
              <p:cNvSpPr/>
              <p:nvPr/>
            </p:nvSpPr>
            <p:spPr bwMode="auto">
              <a:xfrm>
                <a:off x="5599113" y="2679700"/>
                <a:ext cx="82550" cy="49213"/>
              </a:xfrm>
              <a:custGeom>
                <a:avLst/>
                <a:gdLst>
                  <a:gd name="T0" fmla="*/ 52 w 52"/>
                  <a:gd name="T1" fmla="*/ 20 h 31"/>
                  <a:gd name="T2" fmla="*/ 46 w 52"/>
                  <a:gd name="T3" fmla="*/ 31 h 31"/>
                  <a:gd name="T4" fmla="*/ 0 w 52"/>
                  <a:gd name="T5" fmla="*/ 10 h 31"/>
                  <a:gd name="T6" fmla="*/ 4 w 52"/>
                  <a:gd name="T7" fmla="*/ 0 h 31"/>
                  <a:gd name="T8" fmla="*/ 52 w 52"/>
                  <a:gd name="T9" fmla="*/ 20 h 31"/>
                </a:gdLst>
                <a:ahLst/>
                <a:cxnLst>
                  <a:cxn ang="0">
                    <a:pos x="T0" y="T1"/>
                  </a:cxn>
                  <a:cxn ang="0">
                    <a:pos x="T2" y="T3"/>
                  </a:cxn>
                  <a:cxn ang="0">
                    <a:pos x="T4" y="T5"/>
                  </a:cxn>
                  <a:cxn ang="0">
                    <a:pos x="T6" y="T7"/>
                  </a:cxn>
                  <a:cxn ang="0">
                    <a:pos x="T8" y="T9"/>
                  </a:cxn>
                </a:cxnLst>
                <a:rect l="0" t="0" r="r" b="b"/>
                <a:pathLst>
                  <a:path w="52" h="31">
                    <a:moveTo>
                      <a:pt x="52" y="20"/>
                    </a:moveTo>
                    <a:lnTo>
                      <a:pt x="46" y="31"/>
                    </a:lnTo>
                    <a:lnTo>
                      <a:pt x="0" y="10"/>
                    </a:lnTo>
                    <a:lnTo>
                      <a:pt x="4" y="0"/>
                    </a:lnTo>
                    <a:lnTo>
                      <a:pt x="52" y="2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8" name="ïşľïḓé">
                <a:extLst>
                  <a:ext uri="{FF2B5EF4-FFF2-40B4-BE49-F238E27FC236}">
                    <a16:creationId xmlns="" xmlns:a16="http://schemas.microsoft.com/office/drawing/2014/main" id="{B155209A-98DB-488D-A763-2D3073925416}"/>
                  </a:ext>
                </a:extLst>
              </p:cNvPr>
              <p:cNvSpPr/>
              <p:nvPr/>
            </p:nvSpPr>
            <p:spPr bwMode="auto">
              <a:xfrm>
                <a:off x="5618163" y="2592388"/>
                <a:ext cx="106363" cy="106363"/>
              </a:xfrm>
              <a:custGeom>
                <a:avLst/>
                <a:gdLst>
                  <a:gd name="T0" fmla="*/ 59 w 67"/>
                  <a:gd name="T1" fmla="*/ 40 h 67"/>
                  <a:gd name="T2" fmla="*/ 13 w 67"/>
                  <a:gd name="T3" fmla="*/ 36 h 67"/>
                  <a:gd name="T4" fmla="*/ 13 w 67"/>
                  <a:gd name="T5" fmla="*/ 36 h 67"/>
                  <a:gd name="T6" fmla="*/ 48 w 67"/>
                  <a:gd name="T7" fmla="*/ 57 h 67"/>
                  <a:gd name="T8" fmla="*/ 42 w 67"/>
                  <a:gd name="T9" fmla="*/ 67 h 67"/>
                  <a:gd name="T10" fmla="*/ 0 w 67"/>
                  <a:gd name="T11" fmla="*/ 40 h 67"/>
                  <a:gd name="T12" fmla="*/ 9 w 67"/>
                  <a:gd name="T13" fmla="*/ 25 h 67"/>
                  <a:gd name="T14" fmla="*/ 52 w 67"/>
                  <a:gd name="T15" fmla="*/ 30 h 67"/>
                  <a:gd name="T16" fmla="*/ 52 w 67"/>
                  <a:gd name="T17" fmla="*/ 30 h 67"/>
                  <a:gd name="T18" fmla="*/ 19 w 67"/>
                  <a:gd name="T19" fmla="*/ 9 h 67"/>
                  <a:gd name="T20" fmla="*/ 23 w 67"/>
                  <a:gd name="T21" fmla="*/ 0 h 67"/>
                  <a:gd name="T22" fmla="*/ 67 w 67"/>
                  <a:gd name="T23" fmla="*/ 27 h 67"/>
                  <a:gd name="T24" fmla="*/ 59 w 67"/>
                  <a:gd name="T25" fmla="*/ 4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7">
                    <a:moveTo>
                      <a:pt x="59" y="40"/>
                    </a:moveTo>
                    <a:lnTo>
                      <a:pt x="13" y="36"/>
                    </a:lnTo>
                    <a:lnTo>
                      <a:pt x="13" y="36"/>
                    </a:lnTo>
                    <a:lnTo>
                      <a:pt x="48" y="57"/>
                    </a:lnTo>
                    <a:lnTo>
                      <a:pt x="42" y="67"/>
                    </a:lnTo>
                    <a:lnTo>
                      <a:pt x="0" y="40"/>
                    </a:lnTo>
                    <a:lnTo>
                      <a:pt x="9" y="25"/>
                    </a:lnTo>
                    <a:lnTo>
                      <a:pt x="52" y="30"/>
                    </a:lnTo>
                    <a:lnTo>
                      <a:pt x="52" y="30"/>
                    </a:lnTo>
                    <a:lnTo>
                      <a:pt x="19" y="9"/>
                    </a:lnTo>
                    <a:lnTo>
                      <a:pt x="23" y="0"/>
                    </a:lnTo>
                    <a:lnTo>
                      <a:pt x="67" y="27"/>
                    </a:lnTo>
                    <a:lnTo>
                      <a:pt x="59"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9" name="iṩļiḓe">
                <a:extLst>
                  <a:ext uri="{FF2B5EF4-FFF2-40B4-BE49-F238E27FC236}">
                    <a16:creationId xmlns="" xmlns:a16="http://schemas.microsoft.com/office/drawing/2014/main" id="{4BDAE5F4-1EAD-4D0E-9674-F9C701380B9A}"/>
                  </a:ext>
                </a:extLst>
              </p:cNvPr>
              <p:cNvSpPr/>
              <p:nvPr/>
            </p:nvSpPr>
            <p:spPr bwMode="auto">
              <a:xfrm>
                <a:off x="5700713" y="2490788"/>
                <a:ext cx="100013" cy="98425"/>
              </a:xfrm>
              <a:custGeom>
                <a:avLst/>
                <a:gdLst>
                  <a:gd name="T0" fmla="*/ 15 w 30"/>
                  <a:gd name="T1" fmla="*/ 0 h 30"/>
                  <a:gd name="T2" fmla="*/ 26 w 30"/>
                  <a:gd name="T3" fmla="*/ 11 h 30"/>
                  <a:gd name="T4" fmla="*/ 24 w 30"/>
                  <a:gd name="T5" fmla="*/ 25 h 30"/>
                  <a:gd name="T6" fmla="*/ 10 w 30"/>
                  <a:gd name="T7" fmla="*/ 26 h 30"/>
                  <a:gd name="T8" fmla="*/ 0 w 30"/>
                  <a:gd name="T9" fmla="*/ 15 h 30"/>
                  <a:gd name="T10" fmla="*/ 4 w 30"/>
                  <a:gd name="T11" fmla="*/ 11 h 30"/>
                  <a:gd name="T12" fmla="*/ 13 w 30"/>
                  <a:gd name="T13" fmla="*/ 21 h 30"/>
                  <a:gd name="T14" fmla="*/ 18 w 30"/>
                  <a:gd name="T15" fmla="*/ 24 h 30"/>
                  <a:gd name="T16" fmla="*/ 22 w 30"/>
                  <a:gd name="T17" fmla="*/ 23 h 30"/>
                  <a:gd name="T18" fmla="*/ 24 w 30"/>
                  <a:gd name="T19" fmla="*/ 18 h 30"/>
                  <a:gd name="T20" fmla="*/ 20 w 30"/>
                  <a:gd name="T21" fmla="*/ 13 h 30"/>
                  <a:gd name="T22" fmla="*/ 11 w 30"/>
                  <a:gd name="T23" fmla="*/ 4 h 30"/>
                  <a:gd name="T24" fmla="*/ 15 w 30"/>
                  <a:gd name="T25"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0" h="30">
                    <a:moveTo>
                      <a:pt x="15" y="0"/>
                    </a:moveTo>
                    <a:cubicBezTo>
                      <a:pt x="26" y="11"/>
                      <a:pt x="26" y="11"/>
                      <a:pt x="26" y="11"/>
                    </a:cubicBezTo>
                    <a:cubicBezTo>
                      <a:pt x="30" y="16"/>
                      <a:pt x="29" y="20"/>
                      <a:pt x="24" y="25"/>
                    </a:cubicBezTo>
                    <a:cubicBezTo>
                      <a:pt x="19" y="30"/>
                      <a:pt x="14" y="30"/>
                      <a:pt x="10" y="26"/>
                    </a:cubicBezTo>
                    <a:cubicBezTo>
                      <a:pt x="0" y="15"/>
                      <a:pt x="0" y="15"/>
                      <a:pt x="0" y="15"/>
                    </a:cubicBezTo>
                    <a:cubicBezTo>
                      <a:pt x="4" y="11"/>
                      <a:pt x="4" y="11"/>
                      <a:pt x="4" y="11"/>
                    </a:cubicBezTo>
                    <a:cubicBezTo>
                      <a:pt x="13" y="21"/>
                      <a:pt x="13" y="21"/>
                      <a:pt x="13" y="21"/>
                    </a:cubicBezTo>
                    <a:cubicBezTo>
                      <a:pt x="15" y="23"/>
                      <a:pt x="16" y="24"/>
                      <a:pt x="18" y="24"/>
                    </a:cubicBezTo>
                    <a:cubicBezTo>
                      <a:pt x="19" y="25"/>
                      <a:pt x="20" y="24"/>
                      <a:pt x="22" y="23"/>
                    </a:cubicBezTo>
                    <a:cubicBezTo>
                      <a:pt x="23" y="21"/>
                      <a:pt x="24" y="20"/>
                      <a:pt x="24" y="18"/>
                    </a:cubicBezTo>
                    <a:cubicBezTo>
                      <a:pt x="24" y="17"/>
                      <a:pt x="23" y="15"/>
                      <a:pt x="20" y="13"/>
                    </a:cubicBezTo>
                    <a:cubicBezTo>
                      <a:pt x="11" y="4"/>
                      <a:pt x="11" y="4"/>
                      <a:pt x="11" y="4"/>
                    </a:cubicBezTo>
                    <a:lnTo>
                      <a:pt x="1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0" name="ïṥļiḍe">
                <a:extLst>
                  <a:ext uri="{FF2B5EF4-FFF2-40B4-BE49-F238E27FC236}">
                    <a16:creationId xmlns="" xmlns:a16="http://schemas.microsoft.com/office/drawing/2014/main" id="{9C524F19-914E-428D-9022-412D1827A6F0}"/>
                  </a:ext>
                </a:extLst>
              </p:cNvPr>
              <p:cNvSpPr/>
              <p:nvPr/>
            </p:nvSpPr>
            <p:spPr bwMode="auto">
              <a:xfrm>
                <a:off x="5767388" y="2438400"/>
                <a:ext cx="106363" cy="104775"/>
              </a:xfrm>
              <a:custGeom>
                <a:avLst/>
                <a:gdLst>
                  <a:gd name="T0" fmla="*/ 52 w 67"/>
                  <a:gd name="T1" fmla="*/ 50 h 66"/>
                  <a:gd name="T2" fmla="*/ 12 w 67"/>
                  <a:gd name="T3" fmla="*/ 27 h 66"/>
                  <a:gd name="T4" fmla="*/ 12 w 67"/>
                  <a:gd name="T5" fmla="*/ 27 h 66"/>
                  <a:gd name="T6" fmla="*/ 35 w 67"/>
                  <a:gd name="T7" fmla="*/ 62 h 66"/>
                  <a:gd name="T8" fmla="*/ 27 w 67"/>
                  <a:gd name="T9" fmla="*/ 66 h 66"/>
                  <a:gd name="T10" fmla="*/ 0 w 67"/>
                  <a:gd name="T11" fmla="*/ 25 h 66"/>
                  <a:gd name="T12" fmla="*/ 12 w 67"/>
                  <a:gd name="T13" fmla="*/ 16 h 66"/>
                  <a:gd name="T14" fmla="*/ 52 w 67"/>
                  <a:gd name="T15" fmla="*/ 39 h 66"/>
                  <a:gd name="T16" fmla="*/ 52 w 67"/>
                  <a:gd name="T17" fmla="*/ 39 h 66"/>
                  <a:gd name="T18" fmla="*/ 29 w 67"/>
                  <a:gd name="T19" fmla="*/ 6 h 66"/>
                  <a:gd name="T20" fmla="*/ 37 w 67"/>
                  <a:gd name="T21" fmla="*/ 0 h 66"/>
                  <a:gd name="T22" fmla="*/ 67 w 67"/>
                  <a:gd name="T23" fmla="*/ 41 h 66"/>
                  <a:gd name="T24" fmla="*/ 52 w 67"/>
                  <a:gd name="T25" fmla="*/ 5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7" h="66">
                    <a:moveTo>
                      <a:pt x="52" y="50"/>
                    </a:moveTo>
                    <a:lnTo>
                      <a:pt x="12" y="27"/>
                    </a:lnTo>
                    <a:lnTo>
                      <a:pt x="12" y="27"/>
                    </a:lnTo>
                    <a:lnTo>
                      <a:pt x="35" y="62"/>
                    </a:lnTo>
                    <a:lnTo>
                      <a:pt x="27" y="66"/>
                    </a:lnTo>
                    <a:lnTo>
                      <a:pt x="0" y="25"/>
                    </a:lnTo>
                    <a:lnTo>
                      <a:pt x="12" y="16"/>
                    </a:lnTo>
                    <a:lnTo>
                      <a:pt x="52" y="39"/>
                    </a:lnTo>
                    <a:lnTo>
                      <a:pt x="52" y="39"/>
                    </a:lnTo>
                    <a:lnTo>
                      <a:pt x="29" y="6"/>
                    </a:lnTo>
                    <a:lnTo>
                      <a:pt x="37" y="0"/>
                    </a:lnTo>
                    <a:lnTo>
                      <a:pt x="67" y="41"/>
                    </a:lnTo>
                    <a:lnTo>
                      <a:pt x="52" y="5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1" name="íṧḷîḑè">
                <a:extLst>
                  <a:ext uri="{FF2B5EF4-FFF2-40B4-BE49-F238E27FC236}">
                    <a16:creationId xmlns="" xmlns:a16="http://schemas.microsoft.com/office/drawing/2014/main" id="{C3565D1F-40FF-411F-9A46-6F3A5F4978DD}"/>
                  </a:ext>
                </a:extLst>
              </p:cNvPr>
              <p:cNvSpPr/>
              <p:nvPr/>
            </p:nvSpPr>
            <p:spPr bwMode="auto">
              <a:xfrm>
                <a:off x="5853113" y="2417763"/>
                <a:ext cx="49213" cy="79375"/>
              </a:xfrm>
              <a:custGeom>
                <a:avLst/>
                <a:gdLst>
                  <a:gd name="T0" fmla="*/ 31 w 31"/>
                  <a:gd name="T1" fmla="*/ 46 h 50"/>
                  <a:gd name="T2" fmla="*/ 23 w 31"/>
                  <a:gd name="T3" fmla="*/ 50 h 50"/>
                  <a:gd name="T4" fmla="*/ 0 w 31"/>
                  <a:gd name="T5" fmla="*/ 4 h 50"/>
                  <a:gd name="T6" fmla="*/ 10 w 31"/>
                  <a:gd name="T7" fmla="*/ 0 h 50"/>
                  <a:gd name="T8" fmla="*/ 31 w 31"/>
                  <a:gd name="T9" fmla="*/ 46 h 50"/>
                </a:gdLst>
                <a:ahLst/>
                <a:cxnLst>
                  <a:cxn ang="0">
                    <a:pos x="T0" y="T1"/>
                  </a:cxn>
                  <a:cxn ang="0">
                    <a:pos x="T2" y="T3"/>
                  </a:cxn>
                  <a:cxn ang="0">
                    <a:pos x="T4" y="T5"/>
                  </a:cxn>
                  <a:cxn ang="0">
                    <a:pos x="T6" y="T7"/>
                  </a:cxn>
                  <a:cxn ang="0">
                    <a:pos x="T8" y="T9"/>
                  </a:cxn>
                </a:cxnLst>
                <a:rect l="0" t="0" r="r" b="b"/>
                <a:pathLst>
                  <a:path w="31" h="50">
                    <a:moveTo>
                      <a:pt x="31" y="46"/>
                    </a:moveTo>
                    <a:lnTo>
                      <a:pt x="23" y="50"/>
                    </a:lnTo>
                    <a:lnTo>
                      <a:pt x="0" y="4"/>
                    </a:lnTo>
                    <a:lnTo>
                      <a:pt x="10" y="0"/>
                    </a:lnTo>
                    <a:lnTo>
                      <a:pt x="31" y="46"/>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2" name="iṣlïḋè">
                <a:extLst>
                  <a:ext uri="{FF2B5EF4-FFF2-40B4-BE49-F238E27FC236}">
                    <a16:creationId xmlns="" xmlns:a16="http://schemas.microsoft.com/office/drawing/2014/main" id="{697F23EA-D387-4D96-9B0E-40E872CAB5EC}"/>
                  </a:ext>
                </a:extLst>
              </p:cNvPr>
              <p:cNvSpPr/>
              <p:nvPr/>
            </p:nvSpPr>
            <p:spPr bwMode="auto">
              <a:xfrm>
                <a:off x="5892801" y="2381250"/>
                <a:ext cx="73025" cy="88900"/>
              </a:xfrm>
              <a:custGeom>
                <a:avLst/>
                <a:gdLst>
                  <a:gd name="T0" fmla="*/ 0 w 46"/>
                  <a:gd name="T1" fmla="*/ 15 h 56"/>
                  <a:gd name="T2" fmla="*/ 10 w 46"/>
                  <a:gd name="T3" fmla="*/ 11 h 56"/>
                  <a:gd name="T4" fmla="*/ 35 w 46"/>
                  <a:gd name="T5" fmla="*/ 44 h 56"/>
                  <a:gd name="T6" fmla="*/ 38 w 46"/>
                  <a:gd name="T7" fmla="*/ 44 h 56"/>
                  <a:gd name="T8" fmla="*/ 38 w 46"/>
                  <a:gd name="T9" fmla="*/ 2 h 56"/>
                  <a:gd name="T10" fmla="*/ 46 w 46"/>
                  <a:gd name="T11" fmla="*/ 0 h 56"/>
                  <a:gd name="T12" fmla="*/ 46 w 46"/>
                  <a:gd name="T13" fmla="*/ 52 h 56"/>
                  <a:gd name="T14" fmla="*/ 33 w 46"/>
                  <a:gd name="T15" fmla="*/ 56 h 56"/>
                  <a:gd name="T16" fmla="*/ 0 w 46"/>
                  <a:gd name="T17" fmla="*/ 15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56">
                    <a:moveTo>
                      <a:pt x="0" y="15"/>
                    </a:moveTo>
                    <a:lnTo>
                      <a:pt x="10" y="11"/>
                    </a:lnTo>
                    <a:lnTo>
                      <a:pt x="35" y="44"/>
                    </a:lnTo>
                    <a:lnTo>
                      <a:pt x="38" y="44"/>
                    </a:lnTo>
                    <a:lnTo>
                      <a:pt x="38" y="2"/>
                    </a:lnTo>
                    <a:lnTo>
                      <a:pt x="46" y="0"/>
                    </a:lnTo>
                    <a:lnTo>
                      <a:pt x="46" y="52"/>
                    </a:lnTo>
                    <a:lnTo>
                      <a:pt x="33" y="56"/>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3" name="iṣ1ïḋê">
                <a:extLst>
                  <a:ext uri="{FF2B5EF4-FFF2-40B4-BE49-F238E27FC236}">
                    <a16:creationId xmlns="" xmlns:a16="http://schemas.microsoft.com/office/drawing/2014/main" id="{79A9AC97-0716-4249-B763-676CC4DFCAB9}"/>
                  </a:ext>
                </a:extLst>
              </p:cNvPr>
              <p:cNvSpPr/>
              <p:nvPr/>
            </p:nvSpPr>
            <p:spPr bwMode="auto">
              <a:xfrm>
                <a:off x="5988051" y="2368550"/>
                <a:ext cx="66675" cy="85725"/>
              </a:xfrm>
              <a:custGeom>
                <a:avLst/>
                <a:gdLst>
                  <a:gd name="T0" fmla="*/ 0 w 42"/>
                  <a:gd name="T1" fmla="*/ 4 h 54"/>
                  <a:gd name="T2" fmla="*/ 34 w 42"/>
                  <a:gd name="T3" fmla="*/ 0 h 54"/>
                  <a:gd name="T4" fmla="*/ 36 w 42"/>
                  <a:gd name="T5" fmla="*/ 8 h 54"/>
                  <a:gd name="T6" fmla="*/ 13 w 42"/>
                  <a:gd name="T7" fmla="*/ 10 h 54"/>
                  <a:gd name="T8" fmla="*/ 15 w 42"/>
                  <a:gd name="T9" fmla="*/ 23 h 54"/>
                  <a:gd name="T10" fmla="*/ 36 w 42"/>
                  <a:gd name="T11" fmla="*/ 19 h 54"/>
                  <a:gd name="T12" fmla="*/ 38 w 42"/>
                  <a:gd name="T13" fmla="*/ 27 h 54"/>
                  <a:gd name="T14" fmla="*/ 15 w 42"/>
                  <a:gd name="T15" fmla="*/ 31 h 54"/>
                  <a:gd name="T16" fmla="*/ 17 w 42"/>
                  <a:gd name="T17" fmla="*/ 44 h 54"/>
                  <a:gd name="T18" fmla="*/ 42 w 42"/>
                  <a:gd name="T19" fmla="*/ 41 h 54"/>
                  <a:gd name="T20" fmla="*/ 42 w 42"/>
                  <a:gd name="T21" fmla="*/ 50 h 54"/>
                  <a:gd name="T22" fmla="*/ 9 w 42"/>
                  <a:gd name="T23" fmla="*/ 54 h 54"/>
                  <a:gd name="T24" fmla="*/ 0 w 42"/>
                  <a:gd name="T25" fmla="*/ 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 h="54">
                    <a:moveTo>
                      <a:pt x="0" y="4"/>
                    </a:moveTo>
                    <a:lnTo>
                      <a:pt x="34" y="0"/>
                    </a:lnTo>
                    <a:lnTo>
                      <a:pt x="36" y="8"/>
                    </a:lnTo>
                    <a:lnTo>
                      <a:pt x="13" y="10"/>
                    </a:lnTo>
                    <a:lnTo>
                      <a:pt x="15" y="23"/>
                    </a:lnTo>
                    <a:lnTo>
                      <a:pt x="36" y="19"/>
                    </a:lnTo>
                    <a:lnTo>
                      <a:pt x="38" y="27"/>
                    </a:lnTo>
                    <a:lnTo>
                      <a:pt x="15" y="31"/>
                    </a:lnTo>
                    <a:lnTo>
                      <a:pt x="17" y="44"/>
                    </a:lnTo>
                    <a:lnTo>
                      <a:pt x="42" y="41"/>
                    </a:lnTo>
                    <a:lnTo>
                      <a:pt x="42" y="50"/>
                    </a:lnTo>
                    <a:lnTo>
                      <a:pt x="9" y="54"/>
                    </a:lnTo>
                    <a:lnTo>
                      <a:pt x="0" y="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4" name="iṥľide">
                <a:extLst>
                  <a:ext uri="{FF2B5EF4-FFF2-40B4-BE49-F238E27FC236}">
                    <a16:creationId xmlns="" xmlns:a16="http://schemas.microsoft.com/office/drawing/2014/main" id="{9D35EC69-DB40-4061-9949-BB0BDC8D6250}"/>
                  </a:ext>
                </a:extLst>
              </p:cNvPr>
              <p:cNvSpPr/>
              <p:nvPr/>
            </p:nvSpPr>
            <p:spPr bwMode="auto">
              <a:xfrm>
                <a:off x="6064251" y="2365375"/>
                <a:ext cx="66675" cy="79375"/>
              </a:xfrm>
              <a:custGeom>
                <a:avLst/>
                <a:gdLst>
                  <a:gd name="T0" fmla="*/ 6 w 20"/>
                  <a:gd name="T1" fmla="*/ 10 h 24"/>
                  <a:gd name="T2" fmla="*/ 10 w 20"/>
                  <a:gd name="T3" fmla="*/ 10 h 24"/>
                  <a:gd name="T4" fmla="*/ 14 w 20"/>
                  <a:gd name="T5" fmla="*/ 7 h 24"/>
                  <a:gd name="T6" fmla="*/ 10 w 20"/>
                  <a:gd name="T7" fmla="*/ 4 h 24"/>
                  <a:gd name="T8" fmla="*/ 5 w 20"/>
                  <a:gd name="T9" fmla="*/ 4 h 24"/>
                  <a:gd name="T10" fmla="*/ 6 w 20"/>
                  <a:gd name="T11" fmla="*/ 10 h 24"/>
                  <a:gd name="T12" fmla="*/ 6 w 20"/>
                  <a:gd name="T13" fmla="*/ 24 h 24"/>
                  <a:gd name="T14" fmla="*/ 0 w 20"/>
                  <a:gd name="T15" fmla="*/ 24 h 24"/>
                  <a:gd name="T16" fmla="*/ 0 w 20"/>
                  <a:gd name="T17" fmla="*/ 0 h 24"/>
                  <a:gd name="T18" fmla="*/ 11 w 20"/>
                  <a:gd name="T19" fmla="*/ 0 h 24"/>
                  <a:gd name="T20" fmla="*/ 19 w 20"/>
                  <a:gd name="T21" fmla="*/ 6 h 24"/>
                  <a:gd name="T22" fmla="*/ 14 w 20"/>
                  <a:gd name="T23" fmla="*/ 12 h 24"/>
                  <a:gd name="T24" fmla="*/ 14 w 20"/>
                  <a:gd name="T25" fmla="*/ 12 h 24"/>
                  <a:gd name="T26" fmla="*/ 19 w 20"/>
                  <a:gd name="T27" fmla="*/ 17 h 24"/>
                  <a:gd name="T28" fmla="*/ 19 w 20"/>
                  <a:gd name="T29" fmla="*/ 18 h 24"/>
                  <a:gd name="T30" fmla="*/ 20 w 20"/>
                  <a:gd name="T31" fmla="*/ 24 h 24"/>
                  <a:gd name="T32" fmla="*/ 15 w 20"/>
                  <a:gd name="T33" fmla="*/ 24 h 24"/>
                  <a:gd name="T34" fmla="*/ 13 w 20"/>
                  <a:gd name="T35" fmla="*/ 17 h 24"/>
                  <a:gd name="T36" fmla="*/ 11 w 20"/>
                  <a:gd name="T37" fmla="*/ 14 h 24"/>
                  <a:gd name="T38" fmla="*/ 6 w 20"/>
                  <a:gd name="T39" fmla="*/ 14 h 24"/>
                  <a:gd name="T40" fmla="*/ 6 w 20"/>
                  <a:gd name="T41"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4">
                    <a:moveTo>
                      <a:pt x="6" y="10"/>
                    </a:moveTo>
                    <a:cubicBezTo>
                      <a:pt x="10" y="10"/>
                      <a:pt x="10" y="10"/>
                      <a:pt x="10" y="10"/>
                    </a:cubicBezTo>
                    <a:cubicBezTo>
                      <a:pt x="12" y="10"/>
                      <a:pt x="14" y="9"/>
                      <a:pt x="14" y="7"/>
                    </a:cubicBezTo>
                    <a:cubicBezTo>
                      <a:pt x="14" y="5"/>
                      <a:pt x="12" y="4"/>
                      <a:pt x="10" y="4"/>
                    </a:cubicBezTo>
                    <a:cubicBezTo>
                      <a:pt x="5" y="4"/>
                      <a:pt x="5" y="4"/>
                      <a:pt x="5" y="4"/>
                    </a:cubicBezTo>
                    <a:cubicBezTo>
                      <a:pt x="6" y="10"/>
                      <a:pt x="6" y="10"/>
                      <a:pt x="6" y="10"/>
                    </a:cubicBezTo>
                    <a:close/>
                    <a:moveTo>
                      <a:pt x="6" y="24"/>
                    </a:moveTo>
                    <a:cubicBezTo>
                      <a:pt x="0" y="24"/>
                      <a:pt x="0" y="24"/>
                      <a:pt x="0" y="24"/>
                    </a:cubicBezTo>
                    <a:cubicBezTo>
                      <a:pt x="0" y="0"/>
                      <a:pt x="0" y="0"/>
                      <a:pt x="0" y="0"/>
                    </a:cubicBezTo>
                    <a:cubicBezTo>
                      <a:pt x="11" y="0"/>
                      <a:pt x="11" y="0"/>
                      <a:pt x="11" y="0"/>
                    </a:cubicBezTo>
                    <a:cubicBezTo>
                      <a:pt x="16" y="0"/>
                      <a:pt x="19" y="2"/>
                      <a:pt x="19" y="6"/>
                    </a:cubicBezTo>
                    <a:cubicBezTo>
                      <a:pt x="19" y="9"/>
                      <a:pt x="17" y="11"/>
                      <a:pt x="14" y="12"/>
                    </a:cubicBezTo>
                    <a:cubicBezTo>
                      <a:pt x="14" y="12"/>
                      <a:pt x="14" y="12"/>
                      <a:pt x="14" y="12"/>
                    </a:cubicBezTo>
                    <a:cubicBezTo>
                      <a:pt x="17" y="12"/>
                      <a:pt x="18" y="14"/>
                      <a:pt x="19" y="17"/>
                    </a:cubicBezTo>
                    <a:cubicBezTo>
                      <a:pt x="19" y="18"/>
                      <a:pt x="19" y="18"/>
                      <a:pt x="19" y="18"/>
                    </a:cubicBezTo>
                    <a:cubicBezTo>
                      <a:pt x="19" y="21"/>
                      <a:pt x="20" y="23"/>
                      <a:pt x="20" y="24"/>
                    </a:cubicBezTo>
                    <a:cubicBezTo>
                      <a:pt x="15" y="24"/>
                      <a:pt x="15" y="24"/>
                      <a:pt x="15" y="24"/>
                    </a:cubicBezTo>
                    <a:cubicBezTo>
                      <a:pt x="14" y="22"/>
                      <a:pt x="14" y="20"/>
                      <a:pt x="13" y="17"/>
                    </a:cubicBezTo>
                    <a:cubicBezTo>
                      <a:pt x="13" y="15"/>
                      <a:pt x="12" y="14"/>
                      <a:pt x="11" y="14"/>
                    </a:cubicBezTo>
                    <a:cubicBezTo>
                      <a:pt x="6" y="14"/>
                      <a:pt x="6" y="14"/>
                      <a:pt x="6" y="14"/>
                    </a:cubicBezTo>
                    <a:lnTo>
                      <a:pt x="6" y="24"/>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5" name="íśḷíďe">
                <a:extLst>
                  <a:ext uri="{FF2B5EF4-FFF2-40B4-BE49-F238E27FC236}">
                    <a16:creationId xmlns="" xmlns:a16="http://schemas.microsoft.com/office/drawing/2014/main" id="{A7F2E7BF-16A6-4D4D-B12E-5BC62DBB27D7}"/>
                  </a:ext>
                </a:extLst>
              </p:cNvPr>
              <p:cNvSpPr/>
              <p:nvPr/>
            </p:nvSpPr>
            <p:spPr bwMode="auto">
              <a:xfrm>
                <a:off x="6137276" y="2365375"/>
                <a:ext cx="69850" cy="85725"/>
              </a:xfrm>
              <a:custGeom>
                <a:avLst/>
                <a:gdLst>
                  <a:gd name="T0" fmla="*/ 16 w 21"/>
                  <a:gd name="T1" fmla="*/ 9 h 26"/>
                  <a:gd name="T2" fmla="*/ 12 w 21"/>
                  <a:gd name="T3" fmla="*/ 5 h 26"/>
                  <a:gd name="T4" fmla="*/ 8 w 21"/>
                  <a:gd name="T5" fmla="*/ 7 h 26"/>
                  <a:gd name="T6" fmla="*/ 12 w 21"/>
                  <a:gd name="T7" fmla="*/ 11 h 26"/>
                  <a:gd name="T8" fmla="*/ 12 w 21"/>
                  <a:gd name="T9" fmla="*/ 11 h 26"/>
                  <a:gd name="T10" fmla="*/ 20 w 21"/>
                  <a:gd name="T11" fmla="*/ 19 h 26"/>
                  <a:gd name="T12" fmla="*/ 9 w 21"/>
                  <a:gd name="T13" fmla="*/ 25 h 26"/>
                  <a:gd name="T14" fmla="*/ 0 w 21"/>
                  <a:gd name="T15" fmla="*/ 16 h 26"/>
                  <a:gd name="T16" fmla="*/ 6 w 21"/>
                  <a:gd name="T17" fmla="*/ 17 h 26"/>
                  <a:gd name="T18" fmla="*/ 9 w 21"/>
                  <a:gd name="T19" fmla="*/ 22 h 26"/>
                  <a:gd name="T20" fmla="*/ 14 w 21"/>
                  <a:gd name="T21" fmla="*/ 19 h 26"/>
                  <a:gd name="T22" fmla="*/ 10 w 21"/>
                  <a:gd name="T23" fmla="*/ 15 h 26"/>
                  <a:gd name="T24" fmla="*/ 9 w 21"/>
                  <a:gd name="T25" fmla="*/ 15 h 26"/>
                  <a:gd name="T26" fmla="*/ 2 w 21"/>
                  <a:gd name="T27" fmla="*/ 7 h 26"/>
                  <a:gd name="T28" fmla="*/ 13 w 21"/>
                  <a:gd name="T29" fmla="*/ 1 h 26"/>
                  <a:gd name="T30" fmla="*/ 21 w 21"/>
                  <a:gd name="T31" fmla="*/ 9 h 26"/>
                  <a:gd name="T32" fmla="*/ 16 w 21"/>
                  <a:gd name="T33" fmla="*/ 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6">
                    <a:moveTo>
                      <a:pt x="16" y="9"/>
                    </a:moveTo>
                    <a:cubicBezTo>
                      <a:pt x="16" y="6"/>
                      <a:pt x="15" y="5"/>
                      <a:pt x="12" y="5"/>
                    </a:cubicBezTo>
                    <a:cubicBezTo>
                      <a:pt x="10" y="4"/>
                      <a:pt x="8" y="5"/>
                      <a:pt x="8" y="7"/>
                    </a:cubicBezTo>
                    <a:cubicBezTo>
                      <a:pt x="7" y="9"/>
                      <a:pt x="9" y="10"/>
                      <a:pt x="12" y="11"/>
                    </a:cubicBezTo>
                    <a:cubicBezTo>
                      <a:pt x="12" y="11"/>
                      <a:pt x="12" y="11"/>
                      <a:pt x="12" y="11"/>
                    </a:cubicBezTo>
                    <a:cubicBezTo>
                      <a:pt x="18" y="13"/>
                      <a:pt x="21" y="16"/>
                      <a:pt x="20" y="19"/>
                    </a:cubicBezTo>
                    <a:cubicBezTo>
                      <a:pt x="19" y="24"/>
                      <a:pt x="15" y="26"/>
                      <a:pt x="9" y="25"/>
                    </a:cubicBezTo>
                    <a:cubicBezTo>
                      <a:pt x="2" y="25"/>
                      <a:pt x="0" y="22"/>
                      <a:pt x="0" y="16"/>
                    </a:cubicBezTo>
                    <a:cubicBezTo>
                      <a:pt x="6" y="17"/>
                      <a:pt x="6" y="17"/>
                      <a:pt x="6" y="17"/>
                    </a:cubicBezTo>
                    <a:cubicBezTo>
                      <a:pt x="5" y="20"/>
                      <a:pt x="6" y="21"/>
                      <a:pt x="9" y="22"/>
                    </a:cubicBezTo>
                    <a:cubicBezTo>
                      <a:pt x="12" y="22"/>
                      <a:pt x="14" y="21"/>
                      <a:pt x="14" y="19"/>
                    </a:cubicBezTo>
                    <a:cubicBezTo>
                      <a:pt x="15" y="18"/>
                      <a:pt x="13" y="17"/>
                      <a:pt x="10" y="15"/>
                    </a:cubicBezTo>
                    <a:cubicBezTo>
                      <a:pt x="10" y="15"/>
                      <a:pt x="9" y="15"/>
                      <a:pt x="9" y="15"/>
                    </a:cubicBezTo>
                    <a:cubicBezTo>
                      <a:pt x="4" y="13"/>
                      <a:pt x="2" y="11"/>
                      <a:pt x="2" y="7"/>
                    </a:cubicBezTo>
                    <a:cubicBezTo>
                      <a:pt x="3" y="3"/>
                      <a:pt x="7" y="0"/>
                      <a:pt x="13" y="1"/>
                    </a:cubicBezTo>
                    <a:cubicBezTo>
                      <a:pt x="19" y="2"/>
                      <a:pt x="21" y="5"/>
                      <a:pt x="21" y="9"/>
                    </a:cubicBezTo>
                    <a:lnTo>
                      <a:pt x="16" y="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6" name="íśḻiḋé">
                <a:extLst>
                  <a:ext uri="{FF2B5EF4-FFF2-40B4-BE49-F238E27FC236}">
                    <a16:creationId xmlns="" xmlns:a16="http://schemas.microsoft.com/office/drawing/2014/main" id="{C49D4529-8D6E-48A0-A79F-7B2086ABFB80}"/>
                  </a:ext>
                </a:extLst>
              </p:cNvPr>
              <p:cNvSpPr/>
              <p:nvPr/>
            </p:nvSpPr>
            <p:spPr bwMode="auto">
              <a:xfrm>
                <a:off x="6213476" y="2378075"/>
                <a:ext cx="36513" cy="82550"/>
              </a:xfrm>
              <a:custGeom>
                <a:avLst/>
                <a:gdLst>
                  <a:gd name="T0" fmla="*/ 10 w 23"/>
                  <a:gd name="T1" fmla="*/ 52 h 52"/>
                  <a:gd name="T2" fmla="*/ 0 w 23"/>
                  <a:gd name="T3" fmla="*/ 50 h 52"/>
                  <a:gd name="T4" fmla="*/ 12 w 23"/>
                  <a:gd name="T5" fmla="*/ 0 h 52"/>
                  <a:gd name="T6" fmla="*/ 23 w 23"/>
                  <a:gd name="T7" fmla="*/ 4 h 52"/>
                  <a:gd name="T8" fmla="*/ 10 w 23"/>
                  <a:gd name="T9" fmla="*/ 52 h 52"/>
                </a:gdLst>
                <a:ahLst/>
                <a:cxnLst>
                  <a:cxn ang="0">
                    <a:pos x="T0" y="T1"/>
                  </a:cxn>
                  <a:cxn ang="0">
                    <a:pos x="T2" y="T3"/>
                  </a:cxn>
                  <a:cxn ang="0">
                    <a:pos x="T4" y="T5"/>
                  </a:cxn>
                  <a:cxn ang="0">
                    <a:pos x="T6" y="T7"/>
                  </a:cxn>
                  <a:cxn ang="0">
                    <a:pos x="T8" y="T9"/>
                  </a:cxn>
                </a:cxnLst>
                <a:rect l="0" t="0" r="r" b="b"/>
                <a:pathLst>
                  <a:path w="23" h="52">
                    <a:moveTo>
                      <a:pt x="10" y="52"/>
                    </a:moveTo>
                    <a:lnTo>
                      <a:pt x="0" y="50"/>
                    </a:lnTo>
                    <a:lnTo>
                      <a:pt x="12" y="0"/>
                    </a:lnTo>
                    <a:lnTo>
                      <a:pt x="23" y="4"/>
                    </a:lnTo>
                    <a:lnTo>
                      <a:pt x="10" y="52"/>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7" name="îśľiďe">
                <a:extLst>
                  <a:ext uri="{FF2B5EF4-FFF2-40B4-BE49-F238E27FC236}">
                    <a16:creationId xmlns="" xmlns:a16="http://schemas.microsoft.com/office/drawing/2014/main" id="{29C31C14-AD94-4FF7-BD2F-A1EF89AC4B6E}"/>
                  </a:ext>
                </a:extLst>
              </p:cNvPr>
              <p:cNvSpPr/>
              <p:nvPr/>
            </p:nvSpPr>
            <p:spPr bwMode="auto">
              <a:xfrm>
                <a:off x="6272213" y="2390775"/>
                <a:ext cx="66675" cy="90488"/>
              </a:xfrm>
              <a:custGeom>
                <a:avLst/>
                <a:gdLst>
                  <a:gd name="T0" fmla="*/ 5 w 42"/>
                  <a:gd name="T1" fmla="*/ 0 h 57"/>
                  <a:gd name="T2" fmla="*/ 42 w 42"/>
                  <a:gd name="T3" fmla="*/ 15 h 57"/>
                  <a:gd name="T4" fmla="*/ 40 w 42"/>
                  <a:gd name="T5" fmla="*/ 23 h 57"/>
                  <a:gd name="T6" fmla="*/ 25 w 42"/>
                  <a:gd name="T7" fmla="*/ 17 h 57"/>
                  <a:gd name="T8" fmla="*/ 11 w 42"/>
                  <a:gd name="T9" fmla="*/ 57 h 57"/>
                  <a:gd name="T10" fmla="*/ 0 w 42"/>
                  <a:gd name="T11" fmla="*/ 52 h 57"/>
                  <a:gd name="T12" fmla="*/ 15 w 42"/>
                  <a:gd name="T13" fmla="*/ 13 h 57"/>
                  <a:gd name="T14" fmla="*/ 0 w 42"/>
                  <a:gd name="T15" fmla="*/ 9 h 57"/>
                  <a:gd name="T16" fmla="*/ 5 w 42"/>
                  <a:gd name="T17"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57">
                    <a:moveTo>
                      <a:pt x="5" y="0"/>
                    </a:moveTo>
                    <a:lnTo>
                      <a:pt x="42" y="15"/>
                    </a:lnTo>
                    <a:lnTo>
                      <a:pt x="40" y="23"/>
                    </a:lnTo>
                    <a:lnTo>
                      <a:pt x="25" y="17"/>
                    </a:lnTo>
                    <a:lnTo>
                      <a:pt x="11" y="57"/>
                    </a:lnTo>
                    <a:lnTo>
                      <a:pt x="0" y="52"/>
                    </a:lnTo>
                    <a:lnTo>
                      <a:pt x="15" y="13"/>
                    </a:lnTo>
                    <a:lnTo>
                      <a:pt x="0" y="9"/>
                    </a:lnTo>
                    <a:lnTo>
                      <a:pt x="5"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8" name="í$1íde">
                <a:extLst>
                  <a:ext uri="{FF2B5EF4-FFF2-40B4-BE49-F238E27FC236}">
                    <a16:creationId xmlns="" xmlns:a16="http://schemas.microsoft.com/office/drawing/2014/main" id="{F4D66FEF-28CC-4982-A9E1-DCDFF0155E47}"/>
                  </a:ext>
                </a:extLst>
              </p:cNvPr>
              <p:cNvSpPr/>
              <p:nvPr/>
            </p:nvSpPr>
            <p:spPr bwMode="auto">
              <a:xfrm>
                <a:off x="6342063" y="2424113"/>
                <a:ext cx="79375" cy="93663"/>
              </a:xfrm>
              <a:custGeom>
                <a:avLst/>
                <a:gdLst>
                  <a:gd name="T0" fmla="*/ 8 w 50"/>
                  <a:gd name="T1" fmla="*/ 40 h 59"/>
                  <a:gd name="T2" fmla="*/ 13 w 50"/>
                  <a:gd name="T3" fmla="*/ 0 h 59"/>
                  <a:gd name="T4" fmla="*/ 23 w 50"/>
                  <a:gd name="T5" fmla="*/ 9 h 59"/>
                  <a:gd name="T6" fmla="*/ 21 w 50"/>
                  <a:gd name="T7" fmla="*/ 34 h 59"/>
                  <a:gd name="T8" fmla="*/ 42 w 50"/>
                  <a:gd name="T9" fmla="*/ 19 h 59"/>
                  <a:gd name="T10" fmla="*/ 50 w 50"/>
                  <a:gd name="T11" fmla="*/ 25 h 59"/>
                  <a:gd name="T12" fmla="*/ 19 w 50"/>
                  <a:gd name="T13" fmla="*/ 44 h 59"/>
                  <a:gd name="T14" fmla="*/ 11 w 50"/>
                  <a:gd name="T15" fmla="*/ 59 h 59"/>
                  <a:gd name="T16" fmla="*/ 0 w 50"/>
                  <a:gd name="T17" fmla="*/ 52 h 59"/>
                  <a:gd name="T18" fmla="*/ 8 w 50"/>
                  <a:gd name="T19" fmla="*/ 4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 h="59">
                    <a:moveTo>
                      <a:pt x="8" y="40"/>
                    </a:moveTo>
                    <a:lnTo>
                      <a:pt x="13" y="0"/>
                    </a:lnTo>
                    <a:lnTo>
                      <a:pt x="23" y="9"/>
                    </a:lnTo>
                    <a:lnTo>
                      <a:pt x="21" y="34"/>
                    </a:lnTo>
                    <a:lnTo>
                      <a:pt x="42" y="19"/>
                    </a:lnTo>
                    <a:lnTo>
                      <a:pt x="50" y="25"/>
                    </a:lnTo>
                    <a:lnTo>
                      <a:pt x="19" y="44"/>
                    </a:lnTo>
                    <a:lnTo>
                      <a:pt x="11" y="59"/>
                    </a:lnTo>
                    <a:lnTo>
                      <a:pt x="0" y="52"/>
                    </a:lnTo>
                    <a:lnTo>
                      <a:pt x="8" y="4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9" name="išlîḓê">
                <a:extLst>
                  <a:ext uri="{FF2B5EF4-FFF2-40B4-BE49-F238E27FC236}">
                    <a16:creationId xmlns="" xmlns:a16="http://schemas.microsoft.com/office/drawing/2014/main" id="{211D1150-27F5-4AEB-89C4-2CD4641039A7}"/>
                  </a:ext>
                </a:extLst>
              </p:cNvPr>
              <p:cNvSpPr/>
              <p:nvPr/>
            </p:nvSpPr>
            <p:spPr bwMode="auto">
              <a:xfrm>
                <a:off x="6427788" y="2517775"/>
                <a:ext cx="96838" cy="92075"/>
              </a:xfrm>
              <a:custGeom>
                <a:avLst/>
                <a:gdLst>
                  <a:gd name="T0" fmla="*/ 10 w 29"/>
                  <a:gd name="T1" fmla="*/ 10 h 28"/>
                  <a:gd name="T2" fmla="*/ 8 w 29"/>
                  <a:gd name="T3" fmla="*/ 20 h 28"/>
                  <a:gd name="T4" fmla="*/ 19 w 29"/>
                  <a:gd name="T5" fmla="*/ 19 h 28"/>
                  <a:gd name="T6" fmla="*/ 21 w 29"/>
                  <a:gd name="T7" fmla="*/ 8 h 28"/>
                  <a:gd name="T8" fmla="*/ 10 w 29"/>
                  <a:gd name="T9" fmla="*/ 10 h 28"/>
                  <a:gd name="T10" fmla="*/ 6 w 29"/>
                  <a:gd name="T11" fmla="*/ 6 h 28"/>
                  <a:gd name="T12" fmla="*/ 24 w 29"/>
                  <a:gd name="T13" fmla="*/ 5 h 28"/>
                  <a:gd name="T14" fmla="*/ 22 w 29"/>
                  <a:gd name="T15" fmla="*/ 23 h 28"/>
                  <a:gd name="T16" fmla="*/ 6 w 29"/>
                  <a:gd name="T17" fmla="*/ 23 h 28"/>
                  <a:gd name="T18" fmla="*/ 6 w 29"/>
                  <a:gd name="T19" fmla="*/ 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28">
                    <a:moveTo>
                      <a:pt x="10" y="10"/>
                    </a:moveTo>
                    <a:cubicBezTo>
                      <a:pt x="6" y="14"/>
                      <a:pt x="5" y="17"/>
                      <a:pt x="8" y="20"/>
                    </a:cubicBezTo>
                    <a:cubicBezTo>
                      <a:pt x="11" y="23"/>
                      <a:pt x="14" y="23"/>
                      <a:pt x="19" y="19"/>
                    </a:cubicBezTo>
                    <a:cubicBezTo>
                      <a:pt x="23" y="14"/>
                      <a:pt x="24" y="11"/>
                      <a:pt x="21" y="8"/>
                    </a:cubicBezTo>
                    <a:cubicBezTo>
                      <a:pt x="18" y="5"/>
                      <a:pt x="14" y="6"/>
                      <a:pt x="10" y="10"/>
                    </a:cubicBezTo>
                    <a:close/>
                    <a:moveTo>
                      <a:pt x="6" y="6"/>
                    </a:moveTo>
                    <a:cubicBezTo>
                      <a:pt x="13" y="0"/>
                      <a:pt x="18" y="0"/>
                      <a:pt x="24" y="5"/>
                    </a:cubicBezTo>
                    <a:cubicBezTo>
                      <a:pt x="29" y="11"/>
                      <a:pt x="28" y="17"/>
                      <a:pt x="22" y="23"/>
                    </a:cubicBezTo>
                    <a:cubicBezTo>
                      <a:pt x="16" y="28"/>
                      <a:pt x="11" y="28"/>
                      <a:pt x="6" y="23"/>
                    </a:cubicBezTo>
                    <a:cubicBezTo>
                      <a:pt x="0" y="17"/>
                      <a:pt x="1" y="11"/>
                      <a:pt x="6" y="6"/>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0" name="îśḷîḋè">
                <a:extLst>
                  <a:ext uri="{FF2B5EF4-FFF2-40B4-BE49-F238E27FC236}">
                    <a16:creationId xmlns="" xmlns:a16="http://schemas.microsoft.com/office/drawing/2014/main" id="{531B4818-69C0-4FE8-8B01-80631D1B0B3F}"/>
                  </a:ext>
                </a:extLst>
              </p:cNvPr>
              <p:cNvSpPr/>
              <p:nvPr/>
            </p:nvSpPr>
            <p:spPr bwMode="auto">
              <a:xfrm>
                <a:off x="6481763" y="2582863"/>
                <a:ext cx="95250" cy="69850"/>
              </a:xfrm>
              <a:custGeom>
                <a:avLst/>
                <a:gdLst>
                  <a:gd name="T0" fmla="*/ 0 w 60"/>
                  <a:gd name="T1" fmla="*/ 29 h 44"/>
                  <a:gd name="T2" fmla="*/ 41 w 60"/>
                  <a:gd name="T3" fmla="*/ 0 h 44"/>
                  <a:gd name="T4" fmla="*/ 60 w 60"/>
                  <a:gd name="T5" fmla="*/ 27 h 44"/>
                  <a:gd name="T6" fmla="*/ 52 w 60"/>
                  <a:gd name="T7" fmla="*/ 33 h 44"/>
                  <a:gd name="T8" fmla="*/ 39 w 60"/>
                  <a:gd name="T9" fmla="*/ 15 h 44"/>
                  <a:gd name="T10" fmla="*/ 31 w 60"/>
                  <a:gd name="T11" fmla="*/ 21 h 44"/>
                  <a:gd name="T12" fmla="*/ 41 w 60"/>
                  <a:gd name="T13" fmla="*/ 38 h 44"/>
                  <a:gd name="T14" fmla="*/ 35 w 60"/>
                  <a:gd name="T15" fmla="*/ 44 h 44"/>
                  <a:gd name="T16" fmla="*/ 22 w 60"/>
                  <a:gd name="T17" fmla="*/ 25 h 44"/>
                  <a:gd name="T18" fmla="*/ 6 w 60"/>
                  <a:gd name="T19" fmla="*/ 38 h 44"/>
                  <a:gd name="T20" fmla="*/ 0 w 60"/>
                  <a:gd name="T21"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44">
                    <a:moveTo>
                      <a:pt x="0" y="29"/>
                    </a:moveTo>
                    <a:lnTo>
                      <a:pt x="41" y="0"/>
                    </a:lnTo>
                    <a:lnTo>
                      <a:pt x="60" y="27"/>
                    </a:lnTo>
                    <a:lnTo>
                      <a:pt x="52" y="33"/>
                    </a:lnTo>
                    <a:lnTo>
                      <a:pt x="39" y="15"/>
                    </a:lnTo>
                    <a:lnTo>
                      <a:pt x="31" y="21"/>
                    </a:lnTo>
                    <a:lnTo>
                      <a:pt x="41" y="38"/>
                    </a:lnTo>
                    <a:lnTo>
                      <a:pt x="35" y="44"/>
                    </a:lnTo>
                    <a:lnTo>
                      <a:pt x="22" y="25"/>
                    </a:lnTo>
                    <a:lnTo>
                      <a:pt x="6" y="38"/>
                    </a:lnTo>
                    <a:lnTo>
                      <a:pt x="0"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1" name="íṣḷiḍê">
                <a:extLst>
                  <a:ext uri="{FF2B5EF4-FFF2-40B4-BE49-F238E27FC236}">
                    <a16:creationId xmlns="" xmlns:a16="http://schemas.microsoft.com/office/drawing/2014/main" id="{4A5880B3-3C9C-4B01-919B-FB28CAA9DB81}"/>
                  </a:ext>
                </a:extLst>
              </p:cNvPr>
              <p:cNvSpPr/>
              <p:nvPr/>
            </p:nvSpPr>
            <p:spPr bwMode="auto">
              <a:xfrm>
                <a:off x="6537326" y="2692400"/>
                <a:ext cx="92075" cy="82550"/>
              </a:xfrm>
              <a:custGeom>
                <a:avLst/>
                <a:gdLst>
                  <a:gd name="T0" fmla="*/ 19 w 28"/>
                  <a:gd name="T1" fmla="*/ 15 h 25"/>
                  <a:gd name="T2" fmla="*/ 22 w 28"/>
                  <a:gd name="T3" fmla="*/ 9 h 25"/>
                  <a:gd name="T4" fmla="*/ 12 w 28"/>
                  <a:gd name="T5" fmla="*/ 8 h 25"/>
                  <a:gd name="T6" fmla="*/ 5 w 28"/>
                  <a:gd name="T7" fmla="*/ 15 h 25"/>
                  <a:gd name="T8" fmla="*/ 11 w 28"/>
                  <a:gd name="T9" fmla="*/ 18 h 25"/>
                  <a:gd name="T10" fmla="*/ 13 w 28"/>
                  <a:gd name="T11" fmla="*/ 23 h 25"/>
                  <a:gd name="T12" fmla="*/ 2 w 28"/>
                  <a:gd name="T13" fmla="*/ 16 h 25"/>
                  <a:gd name="T14" fmla="*/ 10 w 28"/>
                  <a:gd name="T15" fmla="*/ 2 h 25"/>
                  <a:gd name="T16" fmla="*/ 25 w 28"/>
                  <a:gd name="T17" fmla="*/ 8 h 25"/>
                  <a:gd name="T18" fmla="*/ 21 w 28"/>
                  <a:gd name="T19" fmla="*/ 20 h 25"/>
                  <a:gd name="T20" fmla="*/ 19 w 28"/>
                  <a:gd name="T21" fmla="*/ 1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25">
                    <a:moveTo>
                      <a:pt x="19" y="15"/>
                    </a:moveTo>
                    <a:cubicBezTo>
                      <a:pt x="22" y="14"/>
                      <a:pt x="23" y="12"/>
                      <a:pt x="22" y="9"/>
                    </a:cubicBezTo>
                    <a:cubicBezTo>
                      <a:pt x="21" y="6"/>
                      <a:pt x="17" y="6"/>
                      <a:pt x="12" y="8"/>
                    </a:cubicBezTo>
                    <a:cubicBezTo>
                      <a:pt x="7" y="10"/>
                      <a:pt x="4" y="12"/>
                      <a:pt x="5" y="15"/>
                    </a:cubicBezTo>
                    <a:cubicBezTo>
                      <a:pt x="6" y="18"/>
                      <a:pt x="8" y="19"/>
                      <a:pt x="11" y="18"/>
                    </a:cubicBezTo>
                    <a:cubicBezTo>
                      <a:pt x="13" y="23"/>
                      <a:pt x="13" y="23"/>
                      <a:pt x="13" y="23"/>
                    </a:cubicBezTo>
                    <a:cubicBezTo>
                      <a:pt x="8" y="25"/>
                      <a:pt x="4" y="23"/>
                      <a:pt x="2" y="16"/>
                    </a:cubicBezTo>
                    <a:cubicBezTo>
                      <a:pt x="0" y="10"/>
                      <a:pt x="2" y="6"/>
                      <a:pt x="10" y="2"/>
                    </a:cubicBezTo>
                    <a:cubicBezTo>
                      <a:pt x="18" y="0"/>
                      <a:pt x="23" y="2"/>
                      <a:pt x="25" y="8"/>
                    </a:cubicBezTo>
                    <a:cubicBezTo>
                      <a:pt x="28" y="14"/>
                      <a:pt x="26" y="18"/>
                      <a:pt x="21" y="20"/>
                    </a:cubicBezTo>
                    <a:lnTo>
                      <a:pt x="19"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2" name="íşľíḋe">
                <a:extLst>
                  <a:ext uri="{FF2B5EF4-FFF2-40B4-BE49-F238E27FC236}">
                    <a16:creationId xmlns="" xmlns:a16="http://schemas.microsoft.com/office/drawing/2014/main" id="{915B224D-AB3C-433E-B53C-BF1406BA0043}"/>
                  </a:ext>
                </a:extLst>
              </p:cNvPr>
              <p:cNvSpPr/>
              <p:nvPr/>
            </p:nvSpPr>
            <p:spPr bwMode="auto">
              <a:xfrm>
                <a:off x="6559551" y="2771775"/>
                <a:ext cx="90488" cy="79375"/>
              </a:xfrm>
              <a:custGeom>
                <a:avLst/>
                <a:gdLst>
                  <a:gd name="T0" fmla="*/ 0 w 57"/>
                  <a:gd name="T1" fmla="*/ 10 h 50"/>
                  <a:gd name="T2" fmla="*/ 48 w 57"/>
                  <a:gd name="T3" fmla="*/ 0 h 50"/>
                  <a:gd name="T4" fmla="*/ 50 w 57"/>
                  <a:gd name="T5" fmla="*/ 10 h 50"/>
                  <a:gd name="T6" fmla="*/ 32 w 57"/>
                  <a:gd name="T7" fmla="*/ 14 h 50"/>
                  <a:gd name="T8" fmla="*/ 36 w 57"/>
                  <a:gd name="T9" fmla="*/ 33 h 50"/>
                  <a:gd name="T10" fmla="*/ 55 w 57"/>
                  <a:gd name="T11" fmla="*/ 29 h 50"/>
                  <a:gd name="T12" fmla="*/ 57 w 57"/>
                  <a:gd name="T13" fmla="*/ 39 h 50"/>
                  <a:gd name="T14" fmla="*/ 7 w 57"/>
                  <a:gd name="T15" fmla="*/ 50 h 50"/>
                  <a:gd name="T16" fmla="*/ 5 w 57"/>
                  <a:gd name="T17" fmla="*/ 39 h 50"/>
                  <a:gd name="T18" fmla="*/ 28 w 57"/>
                  <a:gd name="T19" fmla="*/ 35 h 50"/>
                  <a:gd name="T20" fmla="*/ 23 w 57"/>
                  <a:gd name="T21" fmla="*/ 16 h 50"/>
                  <a:gd name="T22" fmla="*/ 3 w 57"/>
                  <a:gd name="T23" fmla="*/ 21 h 50"/>
                  <a:gd name="T24" fmla="*/ 0 w 57"/>
                  <a:gd name="T25" fmla="*/ 1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 h="50">
                    <a:moveTo>
                      <a:pt x="0" y="10"/>
                    </a:moveTo>
                    <a:lnTo>
                      <a:pt x="48" y="0"/>
                    </a:lnTo>
                    <a:lnTo>
                      <a:pt x="50" y="10"/>
                    </a:lnTo>
                    <a:lnTo>
                      <a:pt x="32" y="14"/>
                    </a:lnTo>
                    <a:lnTo>
                      <a:pt x="36" y="33"/>
                    </a:lnTo>
                    <a:lnTo>
                      <a:pt x="55" y="29"/>
                    </a:lnTo>
                    <a:lnTo>
                      <a:pt x="57" y="39"/>
                    </a:lnTo>
                    <a:lnTo>
                      <a:pt x="7" y="50"/>
                    </a:lnTo>
                    <a:lnTo>
                      <a:pt x="5" y="39"/>
                    </a:lnTo>
                    <a:lnTo>
                      <a:pt x="28" y="35"/>
                    </a:lnTo>
                    <a:lnTo>
                      <a:pt x="23" y="16"/>
                    </a:lnTo>
                    <a:lnTo>
                      <a:pt x="3" y="21"/>
                    </a:lnTo>
                    <a:lnTo>
                      <a:pt x="0" y="1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3" name="ísḷiḑê">
                <a:extLst>
                  <a:ext uri="{FF2B5EF4-FFF2-40B4-BE49-F238E27FC236}">
                    <a16:creationId xmlns="" xmlns:a16="http://schemas.microsoft.com/office/drawing/2014/main" id="{A026CAC0-ECFC-4965-A757-5BE0281BFCD1}"/>
                  </a:ext>
                </a:extLst>
              </p:cNvPr>
              <p:cNvSpPr/>
              <p:nvPr/>
            </p:nvSpPr>
            <p:spPr bwMode="auto">
              <a:xfrm>
                <a:off x="6573838" y="2863850"/>
                <a:ext cx="79375" cy="23813"/>
              </a:xfrm>
              <a:custGeom>
                <a:avLst/>
                <a:gdLst>
                  <a:gd name="T0" fmla="*/ 0 w 50"/>
                  <a:gd name="T1" fmla="*/ 15 h 15"/>
                  <a:gd name="T2" fmla="*/ 0 w 50"/>
                  <a:gd name="T3" fmla="*/ 4 h 15"/>
                  <a:gd name="T4" fmla="*/ 50 w 50"/>
                  <a:gd name="T5" fmla="*/ 0 h 15"/>
                  <a:gd name="T6" fmla="*/ 50 w 50"/>
                  <a:gd name="T7" fmla="*/ 11 h 15"/>
                  <a:gd name="T8" fmla="*/ 0 w 50"/>
                  <a:gd name="T9" fmla="*/ 15 h 15"/>
                </a:gdLst>
                <a:ahLst/>
                <a:cxnLst>
                  <a:cxn ang="0">
                    <a:pos x="T0" y="T1"/>
                  </a:cxn>
                  <a:cxn ang="0">
                    <a:pos x="T2" y="T3"/>
                  </a:cxn>
                  <a:cxn ang="0">
                    <a:pos x="T4" y="T5"/>
                  </a:cxn>
                  <a:cxn ang="0">
                    <a:pos x="T6" y="T7"/>
                  </a:cxn>
                  <a:cxn ang="0">
                    <a:pos x="T8" y="T9"/>
                  </a:cxn>
                </a:cxnLst>
                <a:rect l="0" t="0" r="r" b="b"/>
                <a:pathLst>
                  <a:path w="50" h="15">
                    <a:moveTo>
                      <a:pt x="0" y="15"/>
                    </a:moveTo>
                    <a:lnTo>
                      <a:pt x="0" y="4"/>
                    </a:lnTo>
                    <a:lnTo>
                      <a:pt x="50" y="0"/>
                    </a:lnTo>
                    <a:lnTo>
                      <a:pt x="50" y="11"/>
                    </a:lnTo>
                    <a:lnTo>
                      <a:pt x="0" y="15"/>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4" name="ï$lîḍe">
                <a:extLst>
                  <a:ext uri="{FF2B5EF4-FFF2-40B4-BE49-F238E27FC236}">
                    <a16:creationId xmlns="" xmlns:a16="http://schemas.microsoft.com/office/drawing/2014/main" id="{CC74D972-64CD-4A3D-BAB8-5A1547BA74A5}"/>
                  </a:ext>
                </a:extLst>
              </p:cNvPr>
              <p:cNvSpPr/>
              <p:nvPr/>
            </p:nvSpPr>
            <p:spPr bwMode="auto">
              <a:xfrm>
                <a:off x="6570663" y="2906713"/>
                <a:ext cx="85725" cy="76200"/>
              </a:xfrm>
              <a:custGeom>
                <a:avLst/>
                <a:gdLst>
                  <a:gd name="T0" fmla="*/ 2 w 54"/>
                  <a:gd name="T1" fmla="*/ 29 h 48"/>
                  <a:gd name="T2" fmla="*/ 43 w 54"/>
                  <a:gd name="T3" fmla="*/ 13 h 48"/>
                  <a:gd name="T4" fmla="*/ 43 w 54"/>
                  <a:gd name="T5" fmla="*/ 13 h 48"/>
                  <a:gd name="T6" fmla="*/ 2 w 54"/>
                  <a:gd name="T7" fmla="*/ 9 h 48"/>
                  <a:gd name="T8" fmla="*/ 4 w 54"/>
                  <a:gd name="T9" fmla="*/ 0 h 48"/>
                  <a:gd name="T10" fmla="*/ 54 w 54"/>
                  <a:gd name="T11" fmla="*/ 2 h 48"/>
                  <a:gd name="T12" fmla="*/ 52 w 54"/>
                  <a:gd name="T13" fmla="*/ 19 h 48"/>
                  <a:gd name="T14" fmla="*/ 10 w 54"/>
                  <a:gd name="T15" fmla="*/ 36 h 48"/>
                  <a:gd name="T16" fmla="*/ 12 w 54"/>
                  <a:gd name="T17" fmla="*/ 36 h 48"/>
                  <a:gd name="T18" fmla="*/ 52 w 54"/>
                  <a:gd name="T19" fmla="*/ 38 h 48"/>
                  <a:gd name="T20" fmla="*/ 50 w 54"/>
                  <a:gd name="T21" fmla="*/ 48 h 48"/>
                  <a:gd name="T22" fmla="*/ 0 w 54"/>
                  <a:gd name="T23" fmla="*/ 46 h 48"/>
                  <a:gd name="T24" fmla="*/ 2 w 54"/>
                  <a:gd name="T25" fmla="*/ 2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4" h="48">
                    <a:moveTo>
                      <a:pt x="2" y="29"/>
                    </a:moveTo>
                    <a:lnTo>
                      <a:pt x="43" y="13"/>
                    </a:lnTo>
                    <a:lnTo>
                      <a:pt x="43" y="13"/>
                    </a:lnTo>
                    <a:lnTo>
                      <a:pt x="2" y="9"/>
                    </a:lnTo>
                    <a:lnTo>
                      <a:pt x="4" y="0"/>
                    </a:lnTo>
                    <a:lnTo>
                      <a:pt x="54" y="2"/>
                    </a:lnTo>
                    <a:lnTo>
                      <a:pt x="52" y="19"/>
                    </a:lnTo>
                    <a:lnTo>
                      <a:pt x="10" y="36"/>
                    </a:lnTo>
                    <a:lnTo>
                      <a:pt x="12" y="36"/>
                    </a:lnTo>
                    <a:lnTo>
                      <a:pt x="52" y="38"/>
                    </a:lnTo>
                    <a:lnTo>
                      <a:pt x="50" y="48"/>
                    </a:lnTo>
                    <a:lnTo>
                      <a:pt x="0" y="46"/>
                    </a:lnTo>
                    <a:lnTo>
                      <a:pt x="2" y="29"/>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5" name="ïṣľiḍê">
                <a:extLst>
                  <a:ext uri="{FF2B5EF4-FFF2-40B4-BE49-F238E27FC236}">
                    <a16:creationId xmlns="" xmlns:a16="http://schemas.microsoft.com/office/drawing/2014/main" id="{DAF193B8-1A7C-448C-A668-979AF1F45E22}"/>
                  </a:ext>
                </a:extLst>
              </p:cNvPr>
              <p:cNvSpPr/>
              <p:nvPr/>
            </p:nvSpPr>
            <p:spPr bwMode="auto">
              <a:xfrm>
                <a:off x="6546851" y="2989263"/>
                <a:ext cx="92075" cy="76200"/>
              </a:xfrm>
              <a:custGeom>
                <a:avLst/>
                <a:gdLst>
                  <a:gd name="T0" fmla="*/ 23 w 58"/>
                  <a:gd name="T1" fmla="*/ 36 h 48"/>
                  <a:gd name="T2" fmla="*/ 46 w 58"/>
                  <a:gd name="T3" fmla="*/ 36 h 48"/>
                  <a:gd name="T4" fmla="*/ 46 w 58"/>
                  <a:gd name="T5" fmla="*/ 34 h 48"/>
                  <a:gd name="T6" fmla="*/ 27 w 58"/>
                  <a:gd name="T7" fmla="*/ 21 h 48"/>
                  <a:gd name="T8" fmla="*/ 23 w 58"/>
                  <a:gd name="T9" fmla="*/ 36 h 48"/>
                  <a:gd name="T10" fmla="*/ 23 w 58"/>
                  <a:gd name="T11" fmla="*/ 36 h 48"/>
                  <a:gd name="T12" fmla="*/ 13 w 58"/>
                  <a:gd name="T13" fmla="*/ 0 h 48"/>
                  <a:gd name="T14" fmla="*/ 58 w 58"/>
                  <a:gd name="T15" fmla="*/ 31 h 48"/>
                  <a:gd name="T16" fmla="*/ 54 w 58"/>
                  <a:gd name="T17" fmla="*/ 44 h 48"/>
                  <a:gd name="T18" fmla="*/ 0 w 58"/>
                  <a:gd name="T19" fmla="*/ 48 h 48"/>
                  <a:gd name="T20" fmla="*/ 4 w 58"/>
                  <a:gd name="T21" fmla="*/ 38 h 48"/>
                  <a:gd name="T22" fmla="*/ 15 w 58"/>
                  <a:gd name="T23" fmla="*/ 36 h 48"/>
                  <a:gd name="T24" fmla="*/ 21 w 58"/>
                  <a:gd name="T25" fmla="*/ 17 h 48"/>
                  <a:gd name="T26" fmla="*/ 11 w 58"/>
                  <a:gd name="T27" fmla="*/ 11 h 48"/>
                  <a:gd name="T28" fmla="*/ 13 w 58"/>
                  <a:gd name="T29"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 h="48">
                    <a:moveTo>
                      <a:pt x="23" y="36"/>
                    </a:moveTo>
                    <a:lnTo>
                      <a:pt x="46" y="36"/>
                    </a:lnTo>
                    <a:lnTo>
                      <a:pt x="46" y="34"/>
                    </a:lnTo>
                    <a:lnTo>
                      <a:pt x="27" y="21"/>
                    </a:lnTo>
                    <a:lnTo>
                      <a:pt x="23" y="36"/>
                    </a:lnTo>
                    <a:lnTo>
                      <a:pt x="23" y="36"/>
                    </a:lnTo>
                    <a:close/>
                    <a:moveTo>
                      <a:pt x="13" y="0"/>
                    </a:moveTo>
                    <a:lnTo>
                      <a:pt x="58" y="31"/>
                    </a:lnTo>
                    <a:lnTo>
                      <a:pt x="54" y="44"/>
                    </a:lnTo>
                    <a:lnTo>
                      <a:pt x="0" y="48"/>
                    </a:lnTo>
                    <a:lnTo>
                      <a:pt x="4" y="38"/>
                    </a:lnTo>
                    <a:lnTo>
                      <a:pt x="15" y="36"/>
                    </a:lnTo>
                    <a:lnTo>
                      <a:pt x="21" y="17"/>
                    </a:lnTo>
                    <a:lnTo>
                      <a:pt x="11" y="11"/>
                    </a:lnTo>
                    <a:lnTo>
                      <a:pt x="13" y="0"/>
                    </a:ln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6" name="iš1iḓe">
                <a:extLst>
                  <a:ext uri="{FF2B5EF4-FFF2-40B4-BE49-F238E27FC236}">
                    <a16:creationId xmlns="" xmlns:a16="http://schemas.microsoft.com/office/drawing/2014/main" id="{2111D482-0CAC-4E4B-935E-52D5B929B673}"/>
                  </a:ext>
                </a:extLst>
              </p:cNvPr>
              <p:cNvSpPr/>
              <p:nvPr/>
            </p:nvSpPr>
            <p:spPr bwMode="auto">
              <a:xfrm>
                <a:off x="5657851" y="2463800"/>
                <a:ext cx="895350" cy="895350"/>
              </a:xfrm>
              <a:custGeom>
                <a:avLst/>
                <a:gdLst>
                  <a:gd name="T0" fmla="*/ 135 w 271"/>
                  <a:gd name="T1" fmla="*/ 263 h 271"/>
                  <a:gd name="T2" fmla="*/ 8 w 271"/>
                  <a:gd name="T3" fmla="*/ 135 h 271"/>
                  <a:gd name="T4" fmla="*/ 135 w 271"/>
                  <a:gd name="T5" fmla="*/ 8 h 271"/>
                  <a:gd name="T6" fmla="*/ 263 w 271"/>
                  <a:gd name="T7" fmla="*/ 135 h 271"/>
                  <a:gd name="T8" fmla="*/ 135 w 271"/>
                  <a:gd name="T9" fmla="*/ 263 h 271"/>
                  <a:gd name="T10" fmla="*/ 135 w 271"/>
                  <a:gd name="T11" fmla="*/ 0 h 271"/>
                  <a:gd name="T12" fmla="*/ 0 w 271"/>
                  <a:gd name="T13" fmla="*/ 135 h 271"/>
                  <a:gd name="T14" fmla="*/ 135 w 271"/>
                  <a:gd name="T15" fmla="*/ 271 h 271"/>
                  <a:gd name="T16" fmla="*/ 271 w 271"/>
                  <a:gd name="T17" fmla="*/ 135 h 271"/>
                  <a:gd name="T18" fmla="*/ 135 w 271"/>
                  <a:gd name="T19" fmla="*/ 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1" h="271">
                    <a:moveTo>
                      <a:pt x="135" y="263"/>
                    </a:moveTo>
                    <a:cubicBezTo>
                      <a:pt x="65" y="263"/>
                      <a:pt x="8" y="206"/>
                      <a:pt x="8" y="135"/>
                    </a:cubicBezTo>
                    <a:cubicBezTo>
                      <a:pt x="8" y="65"/>
                      <a:pt x="65" y="8"/>
                      <a:pt x="135" y="8"/>
                    </a:cubicBezTo>
                    <a:cubicBezTo>
                      <a:pt x="206" y="8"/>
                      <a:pt x="263" y="65"/>
                      <a:pt x="263" y="135"/>
                    </a:cubicBezTo>
                    <a:cubicBezTo>
                      <a:pt x="263" y="206"/>
                      <a:pt x="206" y="263"/>
                      <a:pt x="135" y="263"/>
                    </a:cubicBezTo>
                    <a:close/>
                    <a:moveTo>
                      <a:pt x="135" y="0"/>
                    </a:moveTo>
                    <a:cubicBezTo>
                      <a:pt x="61" y="0"/>
                      <a:pt x="0" y="61"/>
                      <a:pt x="0" y="135"/>
                    </a:cubicBezTo>
                    <a:cubicBezTo>
                      <a:pt x="0" y="210"/>
                      <a:pt x="61" y="271"/>
                      <a:pt x="135" y="271"/>
                    </a:cubicBezTo>
                    <a:cubicBezTo>
                      <a:pt x="210" y="271"/>
                      <a:pt x="271" y="210"/>
                      <a:pt x="271" y="135"/>
                    </a:cubicBezTo>
                    <a:cubicBezTo>
                      <a:pt x="271" y="61"/>
                      <a:pt x="210" y="0"/>
                      <a:pt x="13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7" name="îṡḷide">
                <a:extLst>
                  <a:ext uri="{FF2B5EF4-FFF2-40B4-BE49-F238E27FC236}">
                    <a16:creationId xmlns="" xmlns:a16="http://schemas.microsoft.com/office/drawing/2014/main" id="{A49B4948-B258-4434-947D-20E6B0AA8319}"/>
                  </a:ext>
                </a:extLst>
              </p:cNvPr>
              <p:cNvSpPr/>
              <p:nvPr/>
            </p:nvSpPr>
            <p:spPr bwMode="auto">
              <a:xfrm>
                <a:off x="5519738" y="2325688"/>
                <a:ext cx="1169988" cy="1169988"/>
              </a:xfrm>
              <a:custGeom>
                <a:avLst/>
                <a:gdLst>
                  <a:gd name="T0" fmla="*/ 177 w 354"/>
                  <a:gd name="T1" fmla="*/ 350 h 354"/>
                  <a:gd name="T2" fmla="*/ 5 w 354"/>
                  <a:gd name="T3" fmla="*/ 177 h 354"/>
                  <a:gd name="T4" fmla="*/ 177 w 354"/>
                  <a:gd name="T5" fmla="*/ 5 h 354"/>
                  <a:gd name="T6" fmla="*/ 350 w 354"/>
                  <a:gd name="T7" fmla="*/ 177 h 354"/>
                  <a:gd name="T8" fmla="*/ 177 w 354"/>
                  <a:gd name="T9" fmla="*/ 350 h 354"/>
                  <a:gd name="T10" fmla="*/ 177 w 354"/>
                  <a:gd name="T11" fmla="*/ 0 h 354"/>
                  <a:gd name="T12" fmla="*/ 0 w 354"/>
                  <a:gd name="T13" fmla="*/ 177 h 354"/>
                  <a:gd name="T14" fmla="*/ 177 w 354"/>
                  <a:gd name="T15" fmla="*/ 354 h 354"/>
                  <a:gd name="T16" fmla="*/ 354 w 354"/>
                  <a:gd name="T17" fmla="*/ 177 h 354"/>
                  <a:gd name="T18" fmla="*/ 177 w 354"/>
                  <a:gd name="T19" fmla="*/ 0 h 3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54" h="354">
                    <a:moveTo>
                      <a:pt x="177" y="350"/>
                    </a:moveTo>
                    <a:cubicBezTo>
                      <a:pt x="82" y="350"/>
                      <a:pt x="5" y="272"/>
                      <a:pt x="5" y="177"/>
                    </a:cubicBezTo>
                    <a:cubicBezTo>
                      <a:pt x="5" y="82"/>
                      <a:pt x="82" y="5"/>
                      <a:pt x="177" y="5"/>
                    </a:cubicBezTo>
                    <a:cubicBezTo>
                      <a:pt x="272" y="5"/>
                      <a:pt x="350" y="82"/>
                      <a:pt x="350" y="177"/>
                    </a:cubicBezTo>
                    <a:cubicBezTo>
                      <a:pt x="350" y="272"/>
                      <a:pt x="272" y="350"/>
                      <a:pt x="177" y="350"/>
                    </a:cubicBezTo>
                    <a:close/>
                    <a:moveTo>
                      <a:pt x="177" y="0"/>
                    </a:moveTo>
                    <a:cubicBezTo>
                      <a:pt x="79" y="0"/>
                      <a:pt x="0" y="79"/>
                      <a:pt x="0" y="177"/>
                    </a:cubicBezTo>
                    <a:cubicBezTo>
                      <a:pt x="0" y="275"/>
                      <a:pt x="79" y="354"/>
                      <a:pt x="177" y="354"/>
                    </a:cubicBezTo>
                    <a:cubicBezTo>
                      <a:pt x="275" y="354"/>
                      <a:pt x="354" y="275"/>
                      <a:pt x="354" y="177"/>
                    </a:cubicBezTo>
                    <a:cubicBezTo>
                      <a:pt x="354" y="79"/>
                      <a:pt x="275" y="0"/>
                      <a:pt x="177"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8" name="ïŝļiḋé">
                <a:extLst>
                  <a:ext uri="{FF2B5EF4-FFF2-40B4-BE49-F238E27FC236}">
                    <a16:creationId xmlns="" xmlns:a16="http://schemas.microsoft.com/office/drawing/2014/main" id="{2427ADAC-E6F6-44C2-99C2-44FAF913A80A}"/>
                  </a:ext>
                </a:extLst>
              </p:cNvPr>
              <p:cNvSpPr/>
              <p:nvPr/>
            </p:nvSpPr>
            <p:spPr bwMode="auto">
              <a:xfrm>
                <a:off x="5492751" y="2298700"/>
                <a:ext cx="1225550" cy="1227138"/>
              </a:xfrm>
              <a:custGeom>
                <a:avLst/>
                <a:gdLst>
                  <a:gd name="T0" fmla="*/ 185 w 371"/>
                  <a:gd name="T1" fmla="*/ 366 h 371"/>
                  <a:gd name="T2" fmla="*/ 4 w 371"/>
                  <a:gd name="T3" fmla="*/ 185 h 371"/>
                  <a:gd name="T4" fmla="*/ 185 w 371"/>
                  <a:gd name="T5" fmla="*/ 4 h 371"/>
                  <a:gd name="T6" fmla="*/ 366 w 371"/>
                  <a:gd name="T7" fmla="*/ 185 h 371"/>
                  <a:gd name="T8" fmla="*/ 185 w 371"/>
                  <a:gd name="T9" fmla="*/ 366 h 371"/>
                  <a:gd name="T10" fmla="*/ 185 w 371"/>
                  <a:gd name="T11" fmla="*/ 0 h 371"/>
                  <a:gd name="T12" fmla="*/ 0 w 371"/>
                  <a:gd name="T13" fmla="*/ 185 h 371"/>
                  <a:gd name="T14" fmla="*/ 185 w 371"/>
                  <a:gd name="T15" fmla="*/ 371 h 371"/>
                  <a:gd name="T16" fmla="*/ 371 w 371"/>
                  <a:gd name="T17" fmla="*/ 185 h 371"/>
                  <a:gd name="T18" fmla="*/ 185 w 371"/>
                  <a:gd name="T19" fmla="*/ 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1" h="371">
                    <a:moveTo>
                      <a:pt x="185" y="366"/>
                    </a:moveTo>
                    <a:cubicBezTo>
                      <a:pt x="85" y="366"/>
                      <a:pt x="4" y="285"/>
                      <a:pt x="4" y="185"/>
                    </a:cubicBezTo>
                    <a:cubicBezTo>
                      <a:pt x="4" y="85"/>
                      <a:pt x="85" y="4"/>
                      <a:pt x="185" y="4"/>
                    </a:cubicBezTo>
                    <a:cubicBezTo>
                      <a:pt x="285" y="4"/>
                      <a:pt x="366" y="85"/>
                      <a:pt x="366" y="185"/>
                    </a:cubicBezTo>
                    <a:cubicBezTo>
                      <a:pt x="366" y="285"/>
                      <a:pt x="285" y="366"/>
                      <a:pt x="185" y="366"/>
                    </a:cubicBezTo>
                    <a:close/>
                    <a:moveTo>
                      <a:pt x="185" y="0"/>
                    </a:moveTo>
                    <a:cubicBezTo>
                      <a:pt x="83" y="0"/>
                      <a:pt x="0" y="83"/>
                      <a:pt x="0" y="185"/>
                    </a:cubicBezTo>
                    <a:cubicBezTo>
                      <a:pt x="0" y="288"/>
                      <a:pt x="83" y="371"/>
                      <a:pt x="185" y="371"/>
                    </a:cubicBezTo>
                    <a:cubicBezTo>
                      <a:pt x="288" y="371"/>
                      <a:pt x="371" y="288"/>
                      <a:pt x="371" y="185"/>
                    </a:cubicBezTo>
                    <a:cubicBezTo>
                      <a:pt x="371" y="83"/>
                      <a:pt x="288" y="0"/>
                      <a:pt x="185" y="0"/>
                    </a:cubicBezTo>
                    <a:close/>
                  </a:path>
                </a:pathLst>
              </a:custGeom>
              <a:solidFill>
                <a:srgbClr val="C7000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grpSp>
        <p:nvGrpSpPr>
          <p:cNvPr id="1164" name="组合 1163">
            <a:extLst>
              <a:ext uri="{FF2B5EF4-FFF2-40B4-BE49-F238E27FC236}">
                <a16:creationId xmlns="" xmlns:a16="http://schemas.microsoft.com/office/drawing/2014/main" id="{DA3A2F8B-E5F7-48E8-8ED9-83FD32FA6021}"/>
              </a:ext>
            </a:extLst>
          </p:cNvPr>
          <p:cNvGrpSpPr/>
          <p:nvPr/>
        </p:nvGrpSpPr>
        <p:grpSpPr>
          <a:xfrm>
            <a:off x="5136991" y="4762381"/>
            <a:ext cx="1876779" cy="526713"/>
            <a:chOff x="501425" y="463572"/>
            <a:chExt cx="2512950" cy="705253"/>
          </a:xfrm>
        </p:grpSpPr>
        <p:pic>
          <p:nvPicPr>
            <p:cNvPr id="1165" name="图片 1164">
              <a:extLst>
                <a:ext uri="{FF2B5EF4-FFF2-40B4-BE49-F238E27FC236}">
                  <a16:creationId xmlns="" xmlns:a16="http://schemas.microsoft.com/office/drawing/2014/main" id="{32FFDC5A-127C-4A7A-836E-B8AD92D1E587}"/>
                </a:ext>
              </a:extLst>
            </p:cNvPr>
            <p:cNvPicPr>
              <a:picLocks noChangeAspect="1"/>
            </p:cNvPicPr>
            <p:nvPr/>
          </p:nvPicPr>
          <p:blipFill rotWithShape="1">
            <a:blip r:embed="rId13" cstate="email">
              <a:extLst>
                <a:ext uri="{28A0092B-C50C-407E-A947-70E740481C1C}">
                  <a14:useLocalDpi xmlns:a14="http://schemas.microsoft.com/office/drawing/2010/main"/>
                </a:ext>
              </a:extLst>
            </a:blip>
            <a:srcRect/>
            <a:stretch/>
          </p:blipFill>
          <p:spPr>
            <a:xfrm>
              <a:off x="501425" y="463572"/>
              <a:ext cx="742875" cy="705253"/>
            </a:xfrm>
            <a:prstGeom prst="rect">
              <a:avLst/>
            </a:prstGeom>
          </p:spPr>
        </p:pic>
        <p:pic>
          <p:nvPicPr>
            <p:cNvPr id="1166" name="图片 1165">
              <a:extLst>
                <a:ext uri="{FF2B5EF4-FFF2-40B4-BE49-F238E27FC236}">
                  <a16:creationId xmlns="" xmlns:a16="http://schemas.microsoft.com/office/drawing/2014/main" id="{E53B4FAD-4A1D-404A-9738-88694E0F2519}"/>
                </a:ext>
              </a:extLst>
            </p:cNvPr>
            <p:cNvPicPr>
              <a:picLocks noChangeAspect="1"/>
            </p:cNvPicPr>
            <p:nvPr/>
          </p:nvPicPr>
          <p:blipFill rotWithShape="1">
            <a:blip r:embed="rId14" cstate="email">
              <a:extLst>
                <a:ext uri="{28A0092B-C50C-407E-A947-70E740481C1C}">
                  <a14:useLocalDpi xmlns:a14="http://schemas.microsoft.com/office/drawing/2010/main"/>
                </a:ext>
              </a:extLst>
            </a:blip>
            <a:srcRect/>
            <a:stretch/>
          </p:blipFill>
          <p:spPr>
            <a:xfrm>
              <a:off x="1287172" y="506534"/>
              <a:ext cx="1727203" cy="598791"/>
            </a:xfrm>
            <a:prstGeom prst="rect">
              <a:avLst/>
            </a:prstGeom>
          </p:spPr>
        </p:pic>
      </p:grpSp>
      <p:grpSp>
        <p:nvGrpSpPr>
          <p:cNvPr id="1259" name="组合 1258">
            <a:extLst>
              <a:ext uri="{FF2B5EF4-FFF2-40B4-BE49-F238E27FC236}">
                <a16:creationId xmlns="" xmlns:a16="http://schemas.microsoft.com/office/drawing/2014/main" id="{55863E3E-D9E9-4DB6-B2FB-E6A66A76C8A4}"/>
              </a:ext>
            </a:extLst>
          </p:cNvPr>
          <p:cNvGrpSpPr/>
          <p:nvPr/>
        </p:nvGrpSpPr>
        <p:grpSpPr>
          <a:xfrm>
            <a:off x="7462398" y="2079501"/>
            <a:ext cx="1678416" cy="498133"/>
            <a:chOff x="8710623" y="1411130"/>
            <a:chExt cx="1455587" cy="432000"/>
          </a:xfrm>
        </p:grpSpPr>
        <p:grpSp>
          <p:nvGrpSpPr>
            <p:cNvPr id="1168" name="îṩľíḑê">
              <a:extLst>
                <a:ext uri="{FF2B5EF4-FFF2-40B4-BE49-F238E27FC236}">
                  <a16:creationId xmlns="" xmlns:a16="http://schemas.microsoft.com/office/drawing/2014/main" id="{972BC94E-986F-439B-80EA-4E8E4C6A92CD}"/>
                </a:ext>
              </a:extLst>
            </p:cNvPr>
            <p:cNvGrpSpPr/>
            <p:nvPr/>
          </p:nvGrpSpPr>
          <p:grpSpPr>
            <a:xfrm>
              <a:off x="8710623" y="1442535"/>
              <a:ext cx="321764" cy="399511"/>
              <a:chOff x="4222750" y="0"/>
              <a:chExt cx="3744913" cy="4649788"/>
            </a:xfrm>
          </p:grpSpPr>
          <p:sp>
            <p:nvSpPr>
              <p:cNvPr id="1182" name="ïSlîḓê">
                <a:extLst>
                  <a:ext uri="{FF2B5EF4-FFF2-40B4-BE49-F238E27FC236}">
                    <a16:creationId xmlns="" xmlns:a16="http://schemas.microsoft.com/office/drawing/2014/main" id="{04B03A19-68C4-4E2F-95AD-B3F5E4AFF92E}"/>
                  </a:ext>
                </a:extLst>
              </p:cNvPr>
              <p:cNvSpPr/>
              <p:nvPr/>
            </p:nvSpPr>
            <p:spPr bwMode="auto">
              <a:xfrm>
                <a:off x="4222750" y="0"/>
                <a:ext cx="3744913" cy="4649788"/>
              </a:xfrm>
              <a:custGeom>
                <a:avLst/>
                <a:gdLst>
                  <a:gd name="T0" fmla="*/ 775 w 1550"/>
                  <a:gd name="T1" fmla="*/ 1875 h 1928"/>
                  <a:gd name="T2" fmla="*/ 816 w 1550"/>
                  <a:gd name="T3" fmla="*/ 1857 h 1928"/>
                  <a:gd name="T4" fmla="*/ 1212 w 1550"/>
                  <a:gd name="T5" fmla="*/ 1640 h 1928"/>
                  <a:gd name="T6" fmla="*/ 1404 w 1550"/>
                  <a:gd name="T7" fmla="*/ 1417 h 1928"/>
                  <a:gd name="T8" fmla="*/ 1486 w 1550"/>
                  <a:gd name="T9" fmla="*/ 1115 h 1928"/>
                  <a:gd name="T10" fmla="*/ 1501 w 1550"/>
                  <a:gd name="T11" fmla="*/ 72 h 1928"/>
                  <a:gd name="T12" fmla="*/ 1143 w 1550"/>
                  <a:gd name="T13" fmla="*/ 141 h 1928"/>
                  <a:gd name="T14" fmla="*/ 774 w 1550"/>
                  <a:gd name="T15" fmla="*/ 64 h 1928"/>
                  <a:gd name="T16" fmla="*/ 551 w 1550"/>
                  <a:gd name="T17" fmla="*/ 129 h 1928"/>
                  <a:gd name="T18" fmla="*/ 48 w 1550"/>
                  <a:gd name="T19" fmla="*/ 72 h 1928"/>
                  <a:gd name="T20" fmla="*/ 64 w 1550"/>
                  <a:gd name="T21" fmla="*/ 1115 h 1928"/>
                  <a:gd name="T22" fmla="*/ 150 w 1550"/>
                  <a:gd name="T23" fmla="*/ 1410 h 1928"/>
                  <a:gd name="T24" fmla="*/ 353 w 1550"/>
                  <a:gd name="T25" fmla="*/ 1640 h 1928"/>
                  <a:gd name="T26" fmla="*/ 753 w 1550"/>
                  <a:gd name="T27" fmla="*/ 1866 h 1928"/>
                  <a:gd name="T28" fmla="*/ 775 w 1550"/>
                  <a:gd name="T29" fmla="*/ 1875 h 1928"/>
                  <a:gd name="T30" fmla="*/ 785 w 1550"/>
                  <a:gd name="T31" fmla="*/ 1924 h 1928"/>
                  <a:gd name="T32" fmla="*/ 775 w 1550"/>
                  <a:gd name="T33" fmla="*/ 1928 h 1928"/>
                  <a:gd name="T34" fmla="*/ 765 w 1550"/>
                  <a:gd name="T35" fmla="*/ 1924 h 1928"/>
                  <a:gd name="T36" fmla="*/ 734 w 1550"/>
                  <a:gd name="T37" fmla="*/ 1910 h 1928"/>
                  <a:gd name="T38" fmla="*/ 324 w 1550"/>
                  <a:gd name="T39" fmla="*/ 1678 h 1928"/>
                  <a:gd name="T40" fmla="*/ 108 w 1550"/>
                  <a:gd name="T41" fmla="*/ 1433 h 1928"/>
                  <a:gd name="T42" fmla="*/ 15 w 1550"/>
                  <a:gd name="T43" fmla="*/ 1119 h 1928"/>
                  <a:gd name="T44" fmla="*/ 0 w 1550"/>
                  <a:gd name="T45" fmla="*/ 36 h 1928"/>
                  <a:gd name="T46" fmla="*/ 0 w 1550"/>
                  <a:gd name="T47" fmla="*/ 0 h 1928"/>
                  <a:gd name="T48" fmla="*/ 34 w 1550"/>
                  <a:gd name="T49" fmla="*/ 14 h 1928"/>
                  <a:gd name="T50" fmla="*/ 543 w 1550"/>
                  <a:gd name="T51" fmla="*/ 81 h 1928"/>
                  <a:gd name="T52" fmla="*/ 764 w 1550"/>
                  <a:gd name="T53" fmla="*/ 15 h 1928"/>
                  <a:gd name="T54" fmla="*/ 776 w 1550"/>
                  <a:gd name="T55" fmla="*/ 9 h 1928"/>
                  <a:gd name="T56" fmla="*/ 788 w 1550"/>
                  <a:gd name="T57" fmla="*/ 16 h 1928"/>
                  <a:gd name="T58" fmla="*/ 1143 w 1550"/>
                  <a:gd name="T59" fmla="*/ 92 h 1928"/>
                  <a:gd name="T60" fmla="*/ 1516 w 1550"/>
                  <a:gd name="T61" fmla="*/ 14 h 1928"/>
                  <a:gd name="T62" fmla="*/ 1550 w 1550"/>
                  <a:gd name="T63" fmla="*/ 0 h 1928"/>
                  <a:gd name="T64" fmla="*/ 1550 w 1550"/>
                  <a:gd name="T65" fmla="*/ 36 h 1928"/>
                  <a:gd name="T66" fmla="*/ 1534 w 1550"/>
                  <a:gd name="T67" fmla="*/ 1119 h 1928"/>
                  <a:gd name="T68" fmla="*/ 1447 w 1550"/>
                  <a:gd name="T69" fmla="*/ 1439 h 1928"/>
                  <a:gd name="T70" fmla="*/ 1240 w 1550"/>
                  <a:gd name="T71" fmla="*/ 1678 h 1928"/>
                  <a:gd name="T72" fmla="*/ 835 w 1550"/>
                  <a:gd name="T73" fmla="*/ 1902 h 1928"/>
                  <a:gd name="T74" fmla="*/ 785 w 1550"/>
                  <a:gd name="T75" fmla="*/ 1924 h 1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50" h="1928">
                    <a:moveTo>
                      <a:pt x="775" y="1875"/>
                    </a:moveTo>
                    <a:cubicBezTo>
                      <a:pt x="787" y="1870"/>
                      <a:pt x="801" y="1864"/>
                      <a:pt x="816" y="1857"/>
                    </a:cubicBezTo>
                    <a:cubicBezTo>
                      <a:pt x="916" y="1815"/>
                      <a:pt x="1053" y="1756"/>
                      <a:pt x="1212" y="1640"/>
                    </a:cubicBezTo>
                    <a:cubicBezTo>
                      <a:pt x="1298" y="1576"/>
                      <a:pt x="1360" y="1500"/>
                      <a:pt x="1404" y="1417"/>
                    </a:cubicBezTo>
                    <a:cubicBezTo>
                      <a:pt x="1453" y="1323"/>
                      <a:pt x="1478" y="1220"/>
                      <a:pt x="1486" y="1115"/>
                    </a:cubicBezTo>
                    <a:cubicBezTo>
                      <a:pt x="1499" y="935"/>
                      <a:pt x="1501" y="239"/>
                      <a:pt x="1501" y="72"/>
                    </a:cubicBezTo>
                    <a:cubicBezTo>
                      <a:pt x="1370" y="123"/>
                      <a:pt x="1248" y="141"/>
                      <a:pt x="1143" y="141"/>
                    </a:cubicBezTo>
                    <a:cubicBezTo>
                      <a:pt x="954" y="141"/>
                      <a:pt x="817" y="84"/>
                      <a:pt x="774" y="64"/>
                    </a:cubicBezTo>
                    <a:cubicBezTo>
                      <a:pt x="745" y="77"/>
                      <a:pt x="665" y="111"/>
                      <a:pt x="551" y="129"/>
                    </a:cubicBezTo>
                    <a:cubicBezTo>
                      <a:pt x="420" y="149"/>
                      <a:pt x="245" y="148"/>
                      <a:pt x="48" y="72"/>
                    </a:cubicBezTo>
                    <a:cubicBezTo>
                      <a:pt x="49" y="239"/>
                      <a:pt x="50" y="935"/>
                      <a:pt x="64" y="1115"/>
                    </a:cubicBezTo>
                    <a:cubicBezTo>
                      <a:pt x="71" y="1218"/>
                      <a:pt x="99" y="1318"/>
                      <a:pt x="150" y="1410"/>
                    </a:cubicBezTo>
                    <a:cubicBezTo>
                      <a:pt x="197" y="1496"/>
                      <a:pt x="265" y="1574"/>
                      <a:pt x="353" y="1640"/>
                    </a:cubicBezTo>
                    <a:cubicBezTo>
                      <a:pt x="522" y="1764"/>
                      <a:pt x="655" y="1822"/>
                      <a:pt x="753" y="1866"/>
                    </a:cubicBezTo>
                    <a:cubicBezTo>
                      <a:pt x="761" y="1869"/>
                      <a:pt x="769" y="1873"/>
                      <a:pt x="775" y="1875"/>
                    </a:cubicBezTo>
                    <a:close/>
                    <a:moveTo>
                      <a:pt x="785" y="1924"/>
                    </a:moveTo>
                    <a:cubicBezTo>
                      <a:pt x="775" y="1928"/>
                      <a:pt x="775" y="1928"/>
                      <a:pt x="775" y="1928"/>
                    </a:cubicBezTo>
                    <a:cubicBezTo>
                      <a:pt x="765" y="1924"/>
                      <a:pt x="765" y="1924"/>
                      <a:pt x="765" y="1924"/>
                    </a:cubicBezTo>
                    <a:cubicBezTo>
                      <a:pt x="748" y="1916"/>
                      <a:pt x="741" y="1913"/>
                      <a:pt x="734" y="1910"/>
                    </a:cubicBezTo>
                    <a:cubicBezTo>
                      <a:pt x="633" y="1866"/>
                      <a:pt x="498" y="1807"/>
                      <a:pt x="324" y="1678"/>
                    </a:cubicBezTo>
                    <a:cubicBezTo>
                      <a:pt x="230" y="1608"/>
                      <a:pt x="158" y="1525"/>
                      <a:pt x="108" y="1433"/>
                    </a:cubicBezTo>
                    <a:cubicBezTo>
                      <a:pt x="53" y="1335"/>
                      <a:pt x="23" y="1228"/>
                      <a:pt x="15" y="1119"/>
                    </a:cubicBezTo>
                    <a:cubicBezTo>
                      <a:pt x="0" y="914"/>
                      <a:pt x="0" y="39"/>
                      <a:pt x="0" y="36"/>
                    </a:cubicBezTo>
                    <a:cubicBezTo>
                      <a:pt x="0" y="0"/>
                      <a:pt x="0" y="0"/>
                      <a:pt x="0" y="0"/>
                    </a:cubicBezTo>
                    <a:cubicBezTo>
                      <a:pt x="34" y="14"/>
                      <a:pt x="34" y="14"/>
                      <a:pt x="34" y="14"/>
                    </a:cubicBezTo>
                    <a:cubicBezTo>
                      <a:pt x="233" y="99"/>
                      <a:pt x="412" y="101"/>
                      <a:pt x="543" y="81"/>
                    </a:cubicBezTo>
                    <a:cubicBezTo>
                      <a:pt x="674" y="61"/>
                      <a:pt x="756" y="19"/>
                      <a:pt x="764" y="15"/>
                    </a:cubicBezTo>
                    <a:cubicBezTo>
                      <a:pt x="776" y="9"/>
                      <a:pt x="776" y="9"/>
                      <a:pt x="776" y="9"/>
                    </a:cubicBezTo>
                    <a:cubicBezTo>
                      <a:pt x="788" y="16"/>
                      <a:pt x="788" y="16"/>
                      <a:pt x="788" y="16"/>
                    </a:cubicBezTo>
                    <a:cubicBezTo>
                      <a:pt x="798" y="22"/>
                      <a:pt x="935" y="92"/>
                      <a:pt x="1143" y="92"/>
                    </a:cubicBezTo>
                    <a:cubicBezTo>
                      <a:pt x="1252" y="92"/>
                      <a:pt x="1379" y="73"/>
                      <a:pt x="1516" y="14"/>
                    </a:cubicBezTo>
                    <a:cubicBezTo>
                      <a:pt x="1550" y="0"/>
                      <a:pt x="1550" y="0"/>
                      <a:pt x="1550" y="0"/>
                    </a:cubicBezTo>
                    <a:cubicBezTo>
                      <a:pt x="1550" y="36"/>
                      <a:pt x="1550" y="36"/>
                      <a:pt x="1550" y="36"/>
                    </a:cubicBezTo>
                    <a:cubicBezTo>
                      <a:pt x="1550" y="39"/>
                      <a:pt x="1550" y="914"/>
                      <a:pt x="1534" y="1119"/>
                    </a:cubicBezTo>
                    <a:cubicBezTo>
                      <a:pt x="1526" y="1230"/>
                      <a:pt x="1499" y="1339"/>
                      <a:pt x="1447" y="1439"/>
                    </a:cubicBezTo>
                    <a:cubicBezTo>
                      <a:pt x="1400" y="1528"/>
                      <a:pt x="1333" y="1610"/>
                      <a:pt x="1240" y="1678"/>
                    </a:cubicBezTo>
                    <a:cubicBezTo>
                      <a:pt x="1078" y="1799"/>
                      <a:pt x="937" y="1858"/>
                      <a:pt x="835" y="1902"/>
                    </a:cubicBezTo>
                    <a:cubicBezTo>
                      <a:pt x="818" y="1909"/>
                      <a:pt x="802" y="1916"/>
                      <a:pt x="785" y="1924"/>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3" name="íšḻïďê">
                <a:extLst>
                  <a:ext uri="{FF2B5EF4-FFF2-40B4-BE49-F238E27FC236}">
                    <a16:creationId xmlns="" xmlns:a16="http://schemas.microsoft.com/office/drawing/2014/main" id="{279F1CD3-AA85-40F2-8BCD-8038694E7121}"/>
                  </a:ext>
                </a:extLst>
              </p:cNvPr>
              <p:cNvSpPr/>
              <p:nvPr/>
            </p:nvSpPr>
            <p:spPr bwMode="auto">
              <a:xfrm>
                <a:off x="4864100" y="1357313"/>
                <a:ext cx="2476500" cy="2484438"/>
              </a:xfrm>
              <a:custGeom>
                <a:avLst/>
                <a:gdLst>
                  <a:gd name="T0" fmla="*/ 512 w 1025"/>
                  <a:gd name="T1" fmla="*/ 1013 h 1030"/>
                  <a:gd name="T2" fmla="*/ 627 w 1025"/>
                  <a:gd name="T3" fmla="*/ 971 h 1030"/>
                  <a:gd name="T4" fmla="*/ 753 w 1025"/>
                  <a:gd name="T5" fmla="*/ 902 h 1030"/>
                  <a:gd name="T6" fmla="*/ 888 w 1025"/>
                  <a:gd name="T7" fmla="*/ 768 h 1030"/>
                  <a:gd name="T8" fmla="*/ 972 w 1025"/>
                  <a:gd name="T9" fmla="*/ 576 h 1030"/>
                  <a:gd name="T10" fmla="*/ 984 w 1025"/>
                  <a:gd name="T11" fmla="*/ 17 h 1030"/>
                  <a:gd name="T12" fmla="*/ 41 w 1025"/>
                  <a:gd name="T13" fmla="*/ 17 h 1030"/>
                  <a:gd name="T14" fmla="*/ 52 w 1025"/>
                  <a:gd name="T15" fmla="*/ 576 h 1030"/>
                  <a:gd name="T16" fmla="*/ 136 w 1025"/>
                  <a:gd name="T17" fmla="*/ 764 h 1030"/>
                  <a:gd name="T18" fmla="*/ 272 w 1025"/>
                  <a:gd name="T19" fmla="*/ 902 h 1030"/>
                  <a:gd name="T20" fmla="*/ 394 w 1025"/>
                  <a:gd name="T21" fmla="*/ 972 h 1030"/>
                  <a:gd name="T22" fmla="*/ 512 w 1025"/>
                  <a:gd name="T23" fmla="*/ 1013 h 1030"/>
                  <a:gd name="T24" fmla="*/ 514 w 1025"/>
                  <a:gd name="T25" fmla="*/ 1030 h 1030"/>
                  <a:gd name="T26" fmla="*/ 510 w 1025"/>
                  <a:gd name="T27" fmla="*/ 1030 h 1030"/>
                  <a:gd name="T28" fmla="*/ 387 w 1025"/>
                  <a:gd name="T29" fmla="*/ 987 h 1030"/>
                  <a:gd name="T30" fmla="*/ 262 w 1025"/>
                  <a:gd name="T31" fmla="*/ 916 h 1030"/>
                  <a:gd name="T32" fmla="*/ 123 w 1025"/>
                  <a:gd name="T33" fmla="*/ 773 h 1030"/>
                  <a:gd name="T34" fmla="*/ 36 w 1025"/>
                  <a:gd name="T35" fmla="*/ 581 h 1030"/>
                  <a:gd name="T36" fmla="*/ 25 w 1025"/>
                  <a:gd name="T37" fmla="*/ 8 h 1030"/>
                  <a:gd name="T38" fmla="*/ 25 w 1025"/>
                  <a:gd name="T39" fmla="*/ 0 h 1030"/>
                  <a:gd name="T40" fmla="*/ 999 w 1025"/>
                  <a:gd name="T41" fmla="*/ 0 h 1030"/>
                  <a:gd name="T42" fmla="*/ 1000 w 1025"/>
                  <a:gd name="T43" fmla="*/ 8 h 1030"/>
                  <a:gd name="T44" fmla="*/ 988 w 1025"/>
                  <a:gd name="T45" fmla="*/ 581 h 1030"/>
                  <a:gd name="T46" fmla="*/ 902 w 1025"/>
                  <a:gd name="T47" fmla="*/ 778 h 1030"/>
                  <a:gd name="T48" fmla="*/ 762 w 1025"/>
                  <a:gd name="T49" fmla="*/ 916 h 1030"/>
                  <a:gd name="T50" fmla="*/ 634 w 1025"/>
                  <a:gd name="T51" fmla="*/ 986 h 1030"/>
                  <a:gd name="T52" fmla="*/ 514 w 1025"/>
                  <a:gd name="T53" fmla="*/ 1030 h 1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5" h="1030">
                    <a:moveTo>
                      <a:pt x="512" y="1013"/>
                    </a:moveTo>
                    <a:cubicBezTo>
                      <a:pt x="534" y="1008"/>
                      <a:pt x="574" y="996"/>
                      <a:pt x="627" y="971"/>
                    </a:cubicBezTo>
                    <a:cubicBezTo>
                      <a:pt x="664" y="954"/>
                      <a:pt x="707" y="932"/>
                      <a:pt x="753" y="902"/>
                    </a:cubicBezTo>
                    <a:cubicBezTo>
                      <a:pt x="808" y="867"/>
                      <a:pt x="852" y="821"/>
                      <a:pt x="888" y="768"/>
                    </a:cubicBezTo>
                    <a:cubicBezTo>
                      <a:pt x="926" y="712"/>
                      <a:pt x="954" y="647"/>
                      <a:pt x="972" y="576"/>
                    </a:cubicBezTo>
                    <a:cubicBezTo>
                      <a:pt x="1005" y="451"/>
                      <a:pt x="987" y="76"/>
                      <a:pt x="984" y="17"/>
                    </a:cubicBezTo>
                    <a:cubicBezTo>
                      <a:pt x="41" y="17"/>
                      <a:pt x="41" y="17"/>
                      <a:pt x="41" y="17"/>
                    </a:cubicBezTo>
                    <a:cubicBezTo>
                      <a:pt x="38" y="76"/>
                      <a:pt x="19" y="451"/>
                      <a:pt x="52" y="576"/>
                    </a:cubicBezTo>
                    <a:cubicBezTo>
                      <a:pt x="70" y="644"/>
                      <a:pt x="99" y="708"/>
                      <a:pt x="136" y="764"/>
                    </a:cubicBezTo>
                    <a:cubicBezTo>
                      <a:pt x="174" y="820"/>
                      <a:pt x="220" y="867"/>
                      <a:pt x="272" y="902"/>
                    </a:cubicBezTo>
                    <a:cubicBezTo>
                      <a:pt x="316" y="932"/>
                      <a:pt x="357" y="955"/>
                      <a:pt x="394" y="972"/>
                    </a:cubicBezTo>
                    <a:cubicBezTo>
                      <a:pt x="443" y="994"/>
                      <a:pt x="483" y="1007"/>
                      <a:pt x="512" y="1013"/>
                    </a:cubicBezTo>
                    <a:close/>
                    <a:moveTo>
                      <a:pt x="514" y="1030"/>
                    </a:moveTo>
                    <a:cubicBezTo>
                      <a:pt x="510" y="1030"/>
                      <a:pt x="510" y="1030"/>
                      <a:pt x="510" y="1030"/>
                    </a:cubicBezTo>
                    <a:cubicBezTo>
                      <a:pt x="480" y="1023"/>
                      <a:pt x="438" y="1010"/>
                      <a:pt x="387" y="987"/>
                    </a:cubicBezTo>
                    <a:cubicBezTo>
                      <a:pt x="350" y="969"/>
                      <a:pt x="307" y="946"/>
                      <a:pt x="262" y="916"/>
                    </a:cubicBezTo>
                    <a:cubicBezTo>
                      <a:pt x="209" y="880"/>
                      <a:pt x="162" y="831"/>
                      <a:pt x="123" y="773"/>
                    </a:cubicBezTo>
                    <a:cubicBezTo>
                      <a:pt x="84" y="716"/>
                      <a:pt x="54" y="650"/>
                      <a:pt x="36" y="581"/>
                    </a:cubicBezTo>
                    <a:cubicBezTo>
                      <a:pt x="0" y="441"/>
                      <a:pt x="24" y="9"/>
                      <a:pt x="25" y="8"/>
                    </a:cubicBezTo>
                    <a:cubicBezTo>
                      <a:pt x="25" y="0"/>
                      <a:pt x="25" y="0"/>
                      <a:pt x="25" y="0"/>
                    </a:cubicBezTo>
                    <a:cubicBezTo>
                      <a:pt x="999" y="0"/>
                      <a:pt x="999" y="0"/>
                      <a:pt x="999" y="0"/>
                    </a:cubicBezTo>
                    <a:cubicBezTo>
                      <a:pt x="1000" y="8"/>
                      <a:pt x="1000" y="8"/>
                      <a:pt x="1000" y="8"/>
                    </a:cubicBezTo>
                    <a:cubicBezTo>
                      <a:pt x="1000" y="9"/>
                      <a:pt x="1025" y="441"/>
                      <a:pt x="988" y="581"/>
                    </a:cubicBezTo>
                    <a:cubicBezTo>
                      <a:pt x="970" y="653"/>
                      <a:pt x="941" y="720"/>
                      <a:pt x="902" y="778"/>
                    </a:cubicBezTo>
                    <a:cubicBezTo>
                      <a:pt x="865" y="832"/>
                      <a:pt x="819" y="879"/>
                      <a:pt x="762" y="916"/>
                    </a:cubicBezTo>
                    <a:cubicBezTo>
                      <a:pt x="715" y="946"/>
                      <a:pt x="671" y="969"/>
                      <a:pt x="634" y="986"/>
                    </a:cubicBezTo>
                    <a:cubicBezTo>
                      <a:pt x="578" y="1012"/>
                      <a:pt x="536" y="1025"/>
                      <a:pt x="514" y="1030"/>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4" name="ïṧľïdè">
                <a:extLst>
                  <a:ext uri="{FF2B5EF4-FFF2-40B4-BE49-F238E27FC236}">
                    <a16:creationId xmlns="" xmlns:a16="http://schemas.microsoft.com/office/drawing/2014/main" id="{3048F6AB-3DF4-4DE5-8983-F64871FEE89A}"/>
                  </a:ext>
                </a:extLst>
              </p:cNvPr>
              <p:cNvSpPr/>
              <p:nvPr/>
            </p:nvSpPr>
            <p:spPr bwMode="auto">
              <a:xfrm>
                <a:off x="5780088" y="3260725"/>
                <a:ext cx="654050" cy="209550"/>
              </a:xfrm>
              <a:custGeom>
                <a:avLst/>
                <a:gdLst>
                  <a:gd name="T0" fmla="*/ 14 w 271"/>
                  <a:gd name="T1" fmla="*/ 23 h 87"/>
                  <a:gd name="T2" fmla="*/ 1 w 271"/>
                  <a:gd name="T3" fmla="*/ 14 h 87"/>
                  <a:gd name="T4" fmla="*/ 14 w 271"/>
                  <a:gd name="T5" fmla="*/ 11 h 87"/>
                  <a:gd name="T6" fmla="*/ 20 w 271"/>
                  <a:gd name="T7" fmla="*/ 0 h 87"/>
                  <a:gd name="T8" fmla="*/ 117 w 271"/>
                  <a:gd name="T9" fmla="*/ 43 h 87"/>
                  <a:gd name="T10" fmla="*/ 100 w 271"/>
                  <a:gd name="T11" fmla="*/ 84 h 87"/>
                  <a:gd name="T12" fmla="*/ 72 w 271"/>
                  <a:gd name="T13" fmla="*/ 80 h 87"/>
                  <a:gd name="T14" fmla="*/ 66 w 271"/>
                  <a:gd name="T15" fmla="*/ 64 h 87"/>
                  <a:gd name="T16" fmla="*/ 80 w 271"/>
                  <a:gd name="T17" fmla="*/ 64 h 87"/>
                  <a:gd name="T18" fmla="*/ 88 w 271"/>
                  <a:gd name="T19" fmla="*/ 75 h 87"/>
                  <a:gd name="T20" fmla="*/ 101 w 271"/>
                  <a:gd name="T21" fmla="*/ 58 h 87"/>
                  <a:gd name="T22" fmla="*/ 98 w 271"/>
                  <a:gd name="T23" fmla="*/ 54 h 87"/>
                  <a:gd name="T24" fmla="*/ 78 w 271"/>
                  <a:gd name="T25" fmla="*/ 56 h 87"/>
                  <a:gd name="T26" fmla="*/ 65 w 271"/>
                  <a:gd name="T27" fmla="*/ 30 h 87"/>
                  <a:gd name="T28" fmla="*/ 71 w 271"/>
                  <a:gd name="T29" fmla="*/ 9 h 87"/>
                  <a:gd name="T30" fmla="*/ 101 w 271"/>
                  <a:gd name="T31" fmla="*/ 3 h 87"/>
                  <a:gd name="T32" fmla="*/ 117 w 271"/>
                  <a:gd name="T33" fmla="*/ 43 h 87"/>
                  <a:gd name="T34" fmla="*/ 98 w 271"/>
                  <a:gd name="T35" fmla="*/ 17 h 87"/>
                  <a:gd name="T36" fmla="*/ 86 w 271"/>
                  <a:gd name="T37" fmla="*/ 13 h 87"/>
                  <a:gd name="T38" fmla="*/ 80 w 271"/>
                  <a:gd name="T39" fmla="*/ 30 h 87"/>
                  <a:gd name="T40" fmla="*/ 82 w 271"/>
                  <a:gd name="T41" fmla="*/ 41 h 87"/>
                  <a:gd name="T42" fmla="*/ 89 w 271"/>
                  <a:gd name="T43" fmla="*/ 45 h 87"/>
                  <a:gd name="T44" fmla="*/ 101 w 271"/>
                  <a:gd name="T45" fmla="*/ 37 h 87"/>
                  <a:gd name="T46" fmla="*/ 197 w 271"/>
                  <a:gd name="T47" fmla="*/ 60 h 87"/>
                  <a:gd name="T48" fmla="*/ 170 w 271"/>
                  <a:gd name="T49" fmla="*/ 87 h 87"/>
                  <a:gd name="T50" fmla="*/ 141 w 271"/>
                  <a:gd name="T51" fmla="*/ 44 h 87"/>
                  <a:gd name="T52" fmla="*/ 157 w 271"/>
                  <a:gd name="T53" fmla="*/ 4 h 87"/>
                  <a:gd name="T54" fmla="*/ 192 w 271"/>
                  <a:gd name="T55" fmla="*/ 13 h 87"/>
                  <a:gd name="T56" fmla="*/ 197 w 271"/>
                  <a:gd name="T57" fmla="*/ 27 h 87"/>
                  <a:gd name="T58" fmla="*/ 182 w 271"/>
                  <a:gd name="T59" fmla="*/ 30 h 87"/>
                  <a:gd name="T60" fmla="*/ 170 w 271"/>
                  <a:gd name="T61" fmla="*/ 13 h 87"/>
                  <a:gd name="T62" fmla="*/ 157 w 271"/>
                  <a:gd name="T63" fmla="*/ 30 h 87"/>
                  <a:gd name="T64" fmla="*/ 160 w 271"/>
                  <a:gd name="T65" fmla="*/ 67 h 87"/>
                  <a:gd name="T66" fmla="*/ 176 w 271"/>
                  <a:gd name="T67" fmla="*/ 73 h 87"/>
                  <a:gd name="T68" fmla="*/ 183 w 271"/>
                  <a:gd name="T69" fmla="*/ 44 h 87"/>
                  <a:gd name="T70" fmla="*/ 218 w 271"/>
                  <a:gd name="T71" fmla="*/ 77 h 87"/>
                  <a:gd name="T72" fmla="*/ 226 w 271"/>
                  <a:gd name="T73" fmla="*/ 62 h 87"/>
                  <a:gd name="T74" fmla="*/ 241 w 271"/>
                  <a:gd name="T75" fmla="*/ 47 h 87"/>
                  <a:gd name="T76" fmla="*/ 251 w 271"/>
                  <a:gd name="T77" fmla="*/ 36 h 87"/>
                  <a:gd name="T78" fmla="*/ 252 w 271"/>
                  <a:gd name="T79" fmla="*/ 16 h 87"/>
                  <a:gd name="T80" fmla="*/ 241 w 271"/>
                  <a:gd name="T81" fmla="*/ 14 h 87"/>
                  <a:gd name="T82" fmla="*/ 234 w 271"/>
                  <a:gd name="T83" fmla="*/ 31 h 87"/>
                  <a:gd name="T84" fmla="*/ 220 w 271"/>
                  <a:gd name="T85" fmla="*/ 31 h 87"/>
                  <a:gd name="T86" fmla="*/ 227 w 271"/>
                  <a:gd name="T87" fmla="*/ 8 h 87"/>
                  <a:gd name="T88" fmla="*/ 255 w 271"/>
                  <a:gd name="T89" fmla="*/ 2 h 87"/>
                  <a:gd name="T90" fmla="*/ 268 w 271"/>
                  <a:gd name="T91" fmla="*/ 16 h 87"/>
                  <a:gd name="T92" fmla="*/ 264 w 271"/>
                  <a:gd name="T93" fmla="*/ 43 h 87"/>
                  <a:gd name="T94" fmla="*/ 250 w 271"/>
                  <a:gd name="T95" fmla="*/ 56 h 87"/>
                  <a:gd name="T96" fmla="*/ 235 w 271"/>
                  <a:gd name="T97" fmla="*/ 72 h 87"/>
                  <a:gd name="T98" fmla="*/ 271 w 271"/>
                  <a:gd name="T99" fmla="*/ 8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71" h="87">
                    <a:moveTo>
                      <a:pt x="29" y="86"/>
                    </a:moveTo>
                    <a:cubicBezTo>
                      <a:pt x="14" y="86"/>
                      <a:pt x="14" y="86"/>
                      <a:pt x="14" y="86"/>
                    </a:cubicBezTo>
                    <a:cubicBezTo>
                      <a:pt x="14" y="23"/>
                      <a:pt x="14" y="23"/>
                      <a:pt x="14" y="23"/>
                    </a:cubicBezTo>
                    <a:cubicBezTo>
                      <a:pt x="0" y="23"/>
                      <a:pt x="0" y="23"/>
                      <a:pt x="0" y="23"/>
                    </a:cubicBezTo>
                    <a:cubicBezTo>
                      <a:pt x="0" y="14"/>
                      <a:pt x="0" y="14"/>
                      <a:pt x="0" y="14"/>
                    </a:cubicBezTo>
                    <a:cubicBezTo>
                      <a:pt x="1" y="14"/>
                      <a:pt x="1" y="14"/>
                      <a:pt x="1" y="14"/>
                    </a:cubicBezTo>
                    <a:cubicBezTo>
                      <a:pt x="4" y="14"/>
                      <a:pt x="7" y="13"/>
                      <a:pt x="9" y="13"/>
                    </a:cubicBezTo>
                    <a:cubicBezTo>
                      <a:pt x="11" y="12"/>
                      <a:pt x="13" y="12"/>
                      <a:pt x="14" y="11"/>
                    </a:cubicBezTo>
                    <a:cubicBezTo>
                      <a:pt x="14" y="11"/>
                      <a:pt x="14" y="11"/>
                      <a:pt x="14" y="11"/>
                    </a:cubicBezTo>
                    <a:cubicBezTo>
                      <a:pt x="15" y="10"/>
                      <a:pt x="17" y="8"/>
                      <a:pt x="18" y="7"/>
                    </a:cubicBezTo>
                    <a:cubicBezTo>
                      <a:pt x="18" y="6"/>
                      <a:pt x="19" y="4"/>
                      <a:pt x="20" y="2"/>
                    </a:cubicBezTo>
                    <a:cubicBezTo>
                      <a:pt x="20" y="0"/>
                      <a:pt x="20" y="0"/>
                      <a:pt x="20" y="0"/>
                    </a:cubicBezTo>
                    <a:cubicBezTo>
                      <a:pt x="29" y="0"/>
                      <a:pt x="29" y="0"/>
                      <a:pt x="29" y="0"/>
                    </a:cubicBezTo>
                    <a:cubicBezTo>
                      <a:pt x="29" y="86"/>
                      <a:pt x="29" y="86"/>
                      <a:pt x="29" y="86"/>
                    </a:cubicBezTo>
                    <a:close/>
                    <a:moveTo>
                      <a:pt x="117" y="43"/>
                    </a:moveTo>
                    <a:cubicBezTo>
                      <a:pt x="117" y="49"/>
                      <a:pt x="116" y="55"/>
                      <a:pt x="115" y="61"/>
                    </a:cubicBezTo>
                    <a:cubicBezTo>
                      <a:pt x="114" y="66"/>
                      <a:pt x="112" y="71"/>
                      <a:pt x="110" y="75"/>
                    </a:cubicBezTo>
                    <a:cubicBezTo>
                      <a:pt x="107" y="79"/>
                      <a:pt x="104" y="82"/>
                      <a:pt x="100" y="84"/>
                    </a:cubicBezTo>
                    <a:cubicBezTo>
                      <a:pt x="97" y="86"/>
                      <a:pt x="93" y="87"/>
                      <a:pt x="88" y="87"/>
                    </a:cubicBezTo>
                    <a:cubicBezTo>
                      <a:pt x="85" y="87"/>
                      <a:pt x="82" y="87"/>
                      <a:pt x="79" y="86"/>
                    </a:cubicBezTo>
                    <a:cubicBezTo>
                      <a:pt x="76" y="84"/>
                      <a:pt x="74" y="82"/>
                      <a:pt x="72" y="80"/>
                    </a:cubicBezTo>
                    <a:cubicBezTo>
                      <a:pt x="72" y="80"/>
                      <a:pt x="72" y="80"/>
                      <a:pt x="72" y="80"/>
                    </a:cubicBezTo>
                    <a:cubicBezTo>
                      <a:pt x="70" y="78"/>
                      <a:pt x="68" y="75"/>
                      <a:pt x="67" y="73"/>
                    </a:cubicBezTo>
                    <a:cubicBezTo>
                      <a:pt x="66" y="70"/>
                      <a:pt x="66" y="67"/>
                      <a:pt x="66" y="64"/>
                    </a:cubicBezTo>
                    <a:cubicBezTo>
                      <a:pt x="66" y="62"/>
                      <a:pt x="66" y="62"/>
                      <a:pt x="66" y="62"/>
                    </a:cubicBezTo>
                    <a:cubicBezTo>
                      <a:pt x="80" y="62"/>
                      <a:pt x="80" y="62"/>
                      <a:pt x="80" y="62"/>
                    </a:cubicBezTo>
                    <a:cubicBezTo>
                      <a:pt x="80" y="64"/>
                      <a:pt x="80" y="64"/>
                      <a:pt x="80" y="64"/>
                    </a:cubicBezTo>
                    <a:cubicBezTo>
                      <a:pt x="80" y="67"/>
                      <a:pt x="81" y="69"/>
                      <a:pt x="83" y="72"/>
                    </a:cubicBezTo>
                    <a:cubicBezTo>
                      <a:pt x="83" y="73"/>
                      <a:pt x="84" y="73"/>
                      <a:pt x="85" y="74"/>
                    </a:cubicBezTo>
                    <a:cubicBezTo>
                      <a:pt x="86" y="74"/>
                      <a:pt x="87" y="75"/>
                      <a:pt x="88" y="75"/>
                    </a:cubicBezTo>
                    <a:cubicBezTo>
                      <a:pt x="91" y="75"/>
                      <a:pt x="92" y="74"/>
                      <a:pt x="94" y="73"/>
                    </a:cubicBezTo>
                    <a:cubicBezTo>
                      <a:pt x="95" y="72"/>
                      <a:pt x="97" y="70"/>
                      <a:pt x="98" y="68"/>
                    </a:cubicBezTo>
                    <a:cubicBezTo>
                      <a:pt x="99" y="65"/>
                      <a:pt x="100" y="62"/>
                      <a:pt x="101" y="58"/>
                    </a:cubicBezTo>
                    <a:cubicBezTo>
                      <a:pt x="101" y="56"/>
                      <a:pt x="102" y="54"/>
                      <a:pt x="102" y="51"/>
                    </a:cubicBezTo>
                    <a:cubicBezTo>
                      <a:pt x="101" y="52"/>
                      <a:pt x="99" y="53"/>
                      <a:pt x="98" y="54"/>
                    </a:cubicBezTo>
                    <a:cubicBezTo>
                      <a:pt x="98" y="54"/>
                      <a:pt x="98" y="54"/>
                      <a:pt x="98" y="54"/>
                    </a:cubicBezTo>
                    <a:cubicBezTo>
                      <a:pt x="97" y="55"/>
                      <a:pt x="95" y="56"/>
                      <a:pt x="93" y="57"/>
                    </a:cubicBezTo>
                    <a:cubicBezTo>
                      <a:pt x="91" y="57"/>
                      <a:pt x="89" y="57"/>
                      <a:pt x="87" y="57"/>
                    </a:cubicBezTo>
                    <a:cubicBezTo>
                      <a:pt x="84" y="57"/>
                      <a:pt x="81" y="57"/>
                      <a:pt x="78" y="56"/>
                    </a:cubicBezTo>
                    <a:cubicBezTo>
                      <a:pt x="76" y="54"/>
                      <a:pt x="73" y="53"/>
                      <a:pt x="71" y="50"/>
                    </a:cubicBezTo>
                    <a:cubicBezTo>
                      <a:pt x="69" y="48"/>
                      <a:pt x="67" y="45"/>
                      <a:pt x="66" y="41"/>
                    </a:cubicBezTo>
                    <a:cubicBezTo>
                      <a:pt x="65" y="38"/>
                      <a:pt x="65" y="34"/>
                      <a:pt x="65" y="30"/>
                    </a:cubicBezTo>
                    <a:cubicBezTo>
                      <a:pt x="65" y="26"/>
                      <a:pt x="65" y="22"/>
                      <a:pt x="66" y="18"/>
                    </a:cubicBezTo>
                    <a:cubicBezTo>
                      <a:pt x="67" y="15"/>
                      <a:pt x="69" y="11"/>
                      <a:pt x="71" y="9"/>
                    </a:cubicBezTo>
                    <a:cubicBezTo>
                      <a:pt x="71" y="9"/>
                      <a:pt x="71" y="9"/>
                      <a:pt x="71" y="9"/>
                    </a:cubicBezTo>
                    <a:cubicBezTo>
                      <a:pt x="73" y="6"/>
                      <a:pt x="76" y="4"/>
                      <a:pt x="79" y="2"/>
                    </a:cubicBezTo>
                    <a:cubicBezTo>
                      <a:pt x="82" y="1"/>
                      <a:pt x="86" y="0"/>
                      <a:pt x="90" y="0"/>
                    </a:cubicBezTo>
                    <a:cubicBezTo>
                      <a:pt x="94" y="0"/>
                      <a:pt x="98" y="1"/>
                      <a:pt x="101" y="3"/>
                    </a:cubicBezTo>
                    <a:cubicBezTo>
                      <a:pt x="104" y="5"/>
                      <a:pt x="107" y="7"/>
                      <a:pt x="110" y="11"/>
                    </a:cubicBezTo>
                    <a:cubicBezTo>
                      <a:pt x="112" y="14"/>
                      <a:pt x="114" y="18"/>
                      <a:pt x="115" y="24"/>
                    </a:cubicBezTo>
                    <a:cubicBezTo>
                      <a:pt x="116" y="29"/>
                      <a:pt x="117" y="35"/>
                      <a:pt x="117" y="43"/>
                    </a:cubicBezTo>
                    <a:close/>
                    <a:moveTo>
                      <a:pt x="101" y="32"/>
                    </a:moveTo>
                    <a:cubicBezTo>
                      <a:pt x="101" y="28"/>
                      <a:pt x="101" y="25"/>
                      <a:pt x="101" y="23"/>
                    </a:cubicBezTo>
                    <a:cubicBezTo>
                      <a:pt x="100" y="21"/>
                      <a:pt x="99" y="19"/>
                      <a:pt x="98" y="17"/>
                    </a:cubicBezTo>
                    <a:cubicBezTo>
                      <a:pt x="97" y="16"/>
                      <a:pt x="96" y="14"/>
                      <a:pt x="94" y="14"/>
                    </a:cubicBezTo>
                    <a:cubicBezTo>
                      <a:pt x="93" y="13"/>
                      <a:pt x="91" y="13"/>
                      <a:pt x="89" y="13"/>
                    </a:cubicBezTo>
                    <a:cubicBezTo>
                      <a:pt x="88" y="13"/>
                      <a:pt x="87" y="13"/>
                      <a:pt x="86" y="13"/>
                    </a:cubicBezTo>
                    <a:cubicBezTo>
                      <a:pt x="85" y="14"/>
                      <a:pt x="84" y="15"/>
                      <a:pt x="83" y="16"/>
                    </a:cubicBezTo>
                    <a:cubicBezTo>
                      <a:pt x="82" y="17"/>
                      <a:pt x="81" y="19"/>
                      <a:pt x="81" y="21"/>
                    </a:cubicBezTo>
                    <a:cubicBezTo>
                      <a:pt x="80" y="23"/>
                      <a:pt x="80" y="26"/>
                      <a:pt x="80" y="30"/>
                    </a:cubicBezTo>
                    <a:cubicBezTo>
                      <a:pt x="80" y="32"/>
                      <a:pt x="80" y="35"/>
                      <a:pt x="81" y="37"/>
                    </a:cubicBezTo>
                    <a:cubicBezTo>
                      <a:pt x="81" y="37"/>
                      <a:pt x="81" y="37"/>
                      <a:pt x="81" y="37"/>
                    </a:cubicBezTo>
                    <a:cubicBezTo>
                      <a:pt x="81" y="39"/>
                      <a:pt x="82" y="40"/>
                      <a:pt x="82" y="41"/>
                    </a:cubicBezTo>
                    <a:cubicBezTo>
                      <a:pt x="82" y="41"/>
                      <a:pt x="82" y="41"/>
                      <a:pt x="82" y="41"/>
                    </a:cubicBezTo>
                    <a:cubicBezTo>
                      <a:pt x="83" y="43"/>
                      <a:pt x="84" y="44"/>
                      <a:pt x="85" y="44"/>
                    </a:cubicBezTo>
                    <a:cubicBezTo>
                      <a:pt x="86" y="45"/>
                      <a:pt x="88" y="45"/>
                      <a:pt x="89" y="45"/>
                    </a:cubicBezTo>
                    <a:cubicBezTo>
                      <a:pt x="91" y="45"/>
                      <a:pt x="93" y="45"/>
                      <a:pt x="94" y="44"/>
                    </a:cubicBezTo>
                    <a:cubicBezTo>
                      <a:pt x="96" y="44"/>
                      <a:pt x="97" y="43"/>
                      <a:pt x="98" y="41"/>
                    </a:cubicBezTo>
                    <a:cubicBezTo>
                      <a:pt x="99" y="40"/>
                      <a:pt x="100" y="39"/>
                      <a:pt x="101" y="37"/>
                    </a:cubicBezTo>
                    <a:cubicBezTo>
                      <a:pt x="101" y="36"/>
                      <a:pt x="101" y="34"/>
                      <a:pt x="101" y="32"/>
                    </a:cubicBezTo>
                    <a:close/>
                    <a:moveTo>
                      <a:pt x="198" y="44"/>
                    </a:moveTo>
                    <a:cubicBezTo>
                      <a:pt x="198" y="49"/>
                      <a:pt x="198" y="55"/>
                      <a:pt x="197" y="60"/>
                    </a:cubicBezTo>
                    <a:cubicBezTo>
                      <a:pt x="196" y="65"/>
                      <a:pt x="194" y="70"/>
                      <a:pt x="192" y="74"/>
                    </a:cubicBezTo>
                    <a:cubicBezTo>
                      <a:pt x="190" y="78"/>
                      <a:pt x="187" y="82"/>
                      <a:pt x="183" y="84"/>
                    </a:cubicBezTo>
                    <a:cubicBezTo>
                      <a:pt x="179" y="86"/>
                      <a:pt x="175" y="87"/>
                      <a:pt x="170" y="87"/>
                    </a:cubicBezTo>
                    <a:cubicBezTo>
                      <a:pt x="160" y="87"/>
                      <a:pt x="152" y="83"/>
                      <a:pt x="148" y="74"/>
                    </a:cubicBezTo>
                    <a:cubicBezTo>
                      <a:pt x="146" y="70"/>
                      <a:pt x="144" y="65"/>
                      <a:pt x="143" y="60"/>
                    </a:cubicBezTo>
                    <a:cubicBezTo>
                      <a:pt x="142" y="55"/>
                      <a:pt x="141" y="49"/>
                      <a:pt x="141" y="44"/>
                    </a:cubicBezTo>
                    <a:cubicBezTo>
                      <a:pt x="141" y="38"/>
                      <a:pt x="142" y="32"/>
                      <a:pt x="143" y="27"/>
                    </a:cubicBezTo>
                    <a:cubicBezTo>
                      <a:pt x="144" y="22"/>
                      <a:pt x="146" y="18"/>
                      <a:pt x="148" y="13"/>
                    </a:cubicBezTo>
                    <a:cubicBezTo>
                      <a:pt x="150" y="9"/>
                      <a:pt x="153" y="6"/>
                      <a:pt x="157" y="4"/>
                    </a:cubicBezTo>
                    <a:cubicBezTo>
                      <a:pt x="161" y="1"/>
                      <a:pt x="165" y="0"/>
                      <a:pt x="170" y="0"/>
                    </a:cubicBezTo>
                    <a:cubicBezTo>
                      <a:pt x="175" y="0"/>
                      <a:pt x="179" y="1"/>
                      <a:pt x="183" y="4"/>
                    </a:cubicBezTo>
                    <a:cubicBezTo>
                      <a:pt x="187" y="6"/>
                      <a:pt x="190" y="9"/>
                      <a:pt x="192" y="13"/>
                    </a:cubicBezTo>
                    <a:cubicBezTo>
                      <a:pt x="192" y="13"/>
                      <a:pt x="192" y="13"/>
                      <a:pt x="192" y="13"/>
                    </a:cubicBezTo>
                    <a:cubicBezTo>
                      <a:pt x="194" y="18"/>
                      <a:pt x="196" y="22"/>
                      <a:pt x="197" y="27"/>
                    </a:cubicBezTo>
                    <a:cubicBezTo>
                      <a:pt x="197" y="27"/>
                      <a:pt x="197" y="27"/>
                      <a:pt x="197" y="27"/>
                    </a:cubicBezTo>
                    <a:cubicBezTo>
                      <a:pt x="198" y="32"/>
                      <a:pt x="198" y="38"/>
                      <a:pt x="198" y="44"/>
                    </a:cubicBezTo>
                    <a:close/>
                    <a:moveTo>
                      <a:pt x="183" y="44"/>
                    </a:moveTo>
                    <a:cubicBezTo>
                      <a:pt x="183" y="39"/>
                      <a:pt x="183" y="34"/>
                      <a:pt x="182" y="30"/>
                    </a:cubicBezTo>
                    <a:cubicBezTo>
                      <a:pt x="182" y="27"/>
                      <a:pt x="181" y="23"/>
                      <a:pt x="180" y="21"/>
                    </a:cubicBezTo>
                    <a:cubicBezTo>
                      <a:pt x="179" y="18"/>
                      <a:pt x="177" y="16"/>
                      <a:pt x="176" y="15"/>
                    </a:cubicBezTo>
                    <a:cubicBezTo>
                      <a:pt x="174" y="14"/>
                      <a:pt x="172" y="13"/>
                      <a:pt x="170" y="13"/>
                    </a:cubicBezTo>
                    <a:cubicBezTo>
                      <a:pt x="168" y="13"/>
                      <a:pt x="166" y="14"/>
                      <a:pt x="164" y="15"/>
                    </a:cubicBezTo>
                    <a:cubicBezTo>
                      <a:pt x="162" y="16"/>
                      <a:pt x="161" y="18"/>
                      <a:pt x="160" y="21"/>
                    </a:cubicBezTo>
                    <a:cubicBezTo>
                      <a:pt x="159" y="23"/>
                      <a:pt x="158" y="27"/>
                      <a:pt x="157" y="30"/>
                    </a:cubicBezTo>
                    <a:cubicBezTo>
                      <a:pt x="156" y="34"/>
                      <a:pt x="156" y="39"/>
                      <a:pt x="156" y="44"/>
                    </a:cubicBezTo>
                    <a:cubicBezTo>
                      <a:pt x="156" y="49"/>
                      <a:pt x="156" y="53"/>
                      <a:pt x="157" y="57"/>
                    </a:cubicBezTo>
                    <a:cubicBezTo>
                      <a:pt x="158" y="61"/>
                      <a:pt x="159" y="64"/>
                      <a:pt x="160" y="67"/>
                    </a:cubicBezTo>
                    <a:cubicBezTo>
                      <a:pt x="161" y="70"/>
                      <a:pt x="162" y="72"/>
                      <a:pt x="164" y="73"/>
                    </a:cubicBezTo>
                    <a:cubicBezTo>
                      <a:pt x="166" y="74"/>
                      <a:pt x="168" y="75"/>
                      <a:pt x="170" y="75"/>
                    </a:cubicBezTo>
                    <a:cubicBezTo>
                      <a:pt x="172" y="75"/>
                      <a:pt x="174" y="74"/>
                      <a:pt x="176" y="73"/>
                    </a:cubicBezTo>
                    <a:cubicBezTo>
                      <a:pt x="177" y="72"/>
                      <a:pt x="179" y="70"/>
                      <a:pt x="180" y="67"/>
                    </a:cubicBezTo>
                    <a:cubicBezTo>
                      <a:pt x="181" y="64"/>
                      <a:pt x="182" y="61"/>
                      <a:pt x="182" y="57"/>
                    </a:cubicBezTo>
                    <a:cubicBezTo>
                      <a:pt x="183" y="53"/>
                      <a:pt x="183" y="49"/>
                      <a:pt x="183" y="44"/>
                    </a:cubicBezTo>
                    <a:close/>
                    <a:moveTo>
                      <a:pt x="271" y="86"/>
                    </a:moveTo>
                    <a:cubicBezTo>
                      <a:pt x="218" y="86"/>
                      <a:pt x="218" y="86"/>
                      <a:pt x="218" y="86"/>
                    </a:cubicBezTo>
                    <a:cubicBezTo>
                      <a:pt x="218" y="77"/>
                      <a:pt x="218" y="77"/>
                      <a:pt x="218" y="77"/>
                    </a:cubicBezTo>
                    <a:cubicBezTo>
                      <a:pt x="218" y="76"/>
                      <a:pt x="218" y="76"/>
                      <a:pt x="218" y="76"/>
                    </a:cubicBezTo>
                    <a:cubicBezTo>
                      <a:pt x="219" y="74"/>
                      <a:pt x="220" y="71"/>
                      <a:pt x="221" y="69"/>
                    </a:cubicBezTo>
                    <a:cubicBezTo>
                      <a:pt x="223" y="66"/>
                      <a:pt x="224" y="64"/>
                      <a:pt x="226" y="62"/>
                    </a:cubicBezTo>
                    <a:cubicBezTo>
                      <a:pt x="228" y="60"/>
                      <a:pt x="230" y="57"/>
                      <a:pt x="233" y="55"/>
                    </a:cubicBezTo>
                    <a:cubicBezTo>
                      <a:pt x="235" y="52"/>
                      <a:pt x="238" y="50"/>
                      <a:pt x="241" y="47"/>
                    </a:cubicBezTo>
                    <a:cubicBezTo>
                      <a:pt x="241" y="47"/>
                      <a:pt x="241" y="47"/>
                      <a:pt x="241" y="47"/>
                    </a:cubicBezTo>
                    <a:cubicBezTo>
                      <a:pt x="244" y="45"/>
                      <a:pt x="246" y="43"/>
                      <a:pt x="247" y="41"/>
                    </a:cubicBezTo>
                    <a:cubicBezTo>
                      <a:pt x="249" y="39"/>
                      <a:pt x="250" y="38"/>
                      <a:pt x="251" y="36"/>
                    </a:cubicBezTo>
                    <a:cubicBezTo>
                      <a:pt x="251" y="36"/>
                      <a:pt x="251" y="36"/>
                      <a:pt x="251" y="36"/>
                    </a:cubicBezTo>
                    <a:cubicBezTo>
                      <a:pt x="252" y="34"/>
                      <a:pt x="253" y="33"/>
                      <a:pt x="254" y="31"/>
                    </a:cubicBezTo>
                    <a:cubicBezTo>
                      <a:pt x="254" y="29"/>
                      <a:pt x="254" y="27"/>
                      <a:pt x="254" y="26"/>
                    </a:cubicBezTo>
                    <a:cubicBezTo>
                      <a:pt x="254" y="22"/>
                      <a:pt x="253" y="19"/>
                      <a:pt x="252" y="16"/>
                    </a:cubicBezTo>
                    <a:cubicBezTo>
                      <a:pt x="251" y="15"/>
                      <a:pt x="250" y="14"/>
                      <a:pt x="249" y="14"/>
                    </a:cubicBezTo>
                    <a:cubicBezTo>
                      <a:pt x="248" y="13"/>
                      <a:pt x="246" y="13"/>
                      <a:pt x="245" y="13"/>
                    </a:cubicBezTo>
                    <a:cubicBezTo>
                      <a:pt x="243" y="13"/>
                      <a:pt x="242" y="13"/>
                      <a:pt x="241" y="14"/>
                    </a:cubicBezTo>
                    <a:cubicBezTo>
                      <a:pt x="240" y="15"/>
                      <a:pt x="239" y="15"/>
                      <a:pt x="238" y="17"/>
                    </a:cubicBezTo>
                    <a:cubicBezTo>
                      <a:pt x="236" y="18"/>
                      <a:pt x="236" y="20"/>
                      <a:pt x="235" y="22"/>
                    </a:cubicBezTo>
                    <a:cubicBezTo>
                      <a:pt x="235" y="24"/>
                      <a:pt x="234" y="27"/>
                      <a:pt x="234" y="31"/>
                    </a:cubicBezTo>
                    <a:cubicBezTo>
                      <a:pt x="234" y="33"/>
                      <a:pt x="234" y="33"/>
                      <a:pt x="234" y="33"/>
                    </a:cubicBezTo>
                    <a:cubicBezTo>
                      <a:pt x="220" y="33"/>
                      <a:pt x="220" y="33"/>
                      <a:pt x="220" y="33"/>
                    </a:cubicBezTo>
                    <a:cubicBezTo>
                      <a:pt x="220" y="31"/>
                      <a:pt x="220" y="31"/>
                      <a:pt x="220" y="31"/>
                    </a:cubicBezTo>
                    <a:cubicBezTo>
                      <a:pt x="220" y="26"/>
                      <a:pt x="221" y="22"/>
                      <a:pt x="222" y="18"/>
                    </a:cubicBezTo>
                    <a:cubicBezTo>
                      <a:pt x="223" y="14"/>
                      <a:pt x="225" y="11"/>
                      <a:pt x="227" y="8"/>
                    </a:cubicBezTo>
                    <a:cubicBezTo>
                      <a:pt x="227" y="8"/>
                      <a:pt x="227" y="8"/>
                      <a:pt x="227" y="8"/>
                    </a:cubicBezTo>
                    <a:cubicBezTo>
                      <a:pt x="229" y="6"/>
                      <a:pt x="232" y="4"/>
                      <a:pt x="235" y="2"/>
                    </a:cubicBezTo>
                    <a:cubicBezTo>
                      <a:pt x="238" y="1"/>
                      <a:pt x="241" y="0"/>
                      <a:pt x="245" y="0"/>
                    </a:cubicBezTo>
                    <a:cubicBezTo>
                      <a:pt x="249" y="0"/>
                      <a:pt x="252" y="1"/>
                      <a:pt x="255" y="2"/>
                    </a:cubicBezTo>
                    <a:cubicBezTo>
                      <a:pt x="258" y="3"/>
                      <a:pt x="261" y="5"/>
                      <a:pt x="263" y="7"/>
                    </a:cubicBezTo>
                    <a:cubicBezTo>
                      <a:pt x="263" y="7"/>
                      <a:pt x="263" y="7"/>
                      <a:pt x="263" y="7"/>
                    </a:cubicBezTo>
                    <a:cubicBezTo>
                      <a:pt x="265" y="10"/>
                      <a:pt x="267" y="12"/>
                      <a:pt x="268" y="16"/>
                    </a:cubicBezTo>
                    <a:cubicBezTo>
                      <a:pt x="269" y="19"/>
                      <a:pt x="269" y="22"/>
                      <a:pt x="269" y="26"/>
                    </a:cubicBezTo>
                    <a:cubicBezTo>
                      <a:pt x="269" y="29"/>
                      <a:pt x="269" y="32"/>
                      <a:pt x="268" y="35"/>
                    </a:cubicBezTo>
                    <a:cubicBezTo>
                      <a:pt x="267" y="38"/>
                      <a:pt x="265" y="41"/>
                      <a:pt x="264" y="43"/>
                    </a:cubicBezTo>
                    <a:cubicBezTo>
                      <a:pt x="262" y="45"/>
                      <a:pt x="260" y="47"/>
                      <a:pt x="257" y="50"/>
                    </a:cubicBezTo>
                    <a:cubicBezTo>
                      <a:pt x="255" y="52"/>
                      <a:pt x="253" y="54"/>
                      <a:pt x="250" y="56"/>
                    </a:cubicBezTo>
                    <a:cubicBezTo>
                      <a:pt x="250" y="56"/>
                      <a:pt x="250" y="56"/>
                      <a:pt x="250" y="56"/>
                    </a:cubicBezTo>
                    <a:cubicBezTo>
                      <a:pt x="247" y="59"/>
                      <a:pt x="245" y="61"/>
                      <a:pt x="243" y="63"/>
                    </a:cubicBezTo>
                    <a:cubicBezTo>
                      <a:pt x="241" y="65"/>
                      <a:pt x="239" y="66"/>
                      <a:pt x="238" y="68"/>
                    </a:cubicBezTo>
                    <a:cubicBezTo>
                      <a:pt x="237" y="69"/>
                      <a:pt x="236" y="70"/>
                      <a:pt x="235" y="72"/>
                    </a:cubicBezTo>
                    <a:cubicBezTo>
                      <a:pt x="235" y="72"/>
                      <a:pt x="234" y="73"/>
                      <a:pt x="234" y="74"/>
                    </a:cubicBezTo>
                    <a:cubicBezTo>
                      <a:pt x="271" y="74"/>
                      <a:pt x="271" y="74"/>
                      <a:pt x="271" y="74"/>
                    </a:cubicBezTo>
                    <a:lnTo>
                      <a:pt x="271" y="86"/>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5" name="îSļiḋê">
                <a:extLst>
                  <a:ext uri="{FF2B5EF4-FFF2-40B4-BE49-F238E27FC236}">
                    <a16:creationId xmlns="" xmlns:a16="http://schemas.microsoft.com/office/drawing/2014/main" id="{D83F1CBE-131A-4EC7-81B1-1B298154FFEC}"/>
                  </a:ext>
                </a:extLst>
              </p:cNvPr>
              <p:cNvSpPr/>
              <p:nvPr/>
            </p:nvSpPr>
            <p:spPr bwMode="auto">
              <a:xfrm>
                <a:off x="5310188" y="1601788"/>
                <a:ext cx="1590675" cy="1371600"/>
              </a:xfrm>
              <a:custGeom>
                <a:avLst/>
                <a:gdLst>
                  <a:gd name="T0" fmla="*/ 287 w 658"/>
                  <a:gd name="T1" fmla="*/ 564 h 569"/>
                  <a:gd name="T2" fmla="*/ 287 w 658"/>
                  <a:gd name="T3" fmla="*/ 548 h 569"/>
                  <a:gd name="T4" fmla="*/ 7 w 658"/>
                  <a:gd name="T5" fmla="*/ 548 h 569"/>
                  <a:gd name="T6" fmla="*/ 3 w 658"/>
                  <a:gd name="T7" fmla="*/ 539 h 569"/>
                  <a:gd name="T8" fmla="*/ 33 w 658"/>
                  <a:gd name="T9" fmla="*/ 504 h 569"/>
                  <a:gd name="T10" fmla="*/ 37 w 658"/>
                  <a:gd name="T11" fmla="*/ 502 h 569"/>
                  <a:gd name="T12" fmla="*/ 155 w 658"/>
                  <a:gd name="T13" fmla="*/ 481 h 569"/>
                  <a:gd name="T14" fmla="*/ 155 w 658"/>
                  <a:gd name="T15" fmla="*/ 481 h 569"/>
                  <a:gd name="T16" fmla="*/ 245 w 658"/>
                  <a:gd name="T17" fmla="*/ 458 h 569"/>
                  <a:gd name="T18" fmla="*/ 325 w 658"/>
                  <a:gd name="T19" fmla="*/ 488 h 569"/>
                  <a:gd name="T20" fmla="*/ 325 w 658"/>
                  <a:gd name="T21" fmla="*/ 489 h 569"/>
                  <a:gd name="T22" fmla="*/ 333 w 658"/>
                  <a:gd name="T23" fmla="*/ 489 h 569"/>
                  <a:gd name="T24" fmla="*/ 333 w 658"/>
                  <a:gd name="T25" fmla="*/ 488 h 569"/>
                  <a:gd name="T26" fmla="*/ 413 w 658"/>
                  <a:gd name="T27" fmla="*/ 458 h 569"/>
                  <a:gd name="T28" fmla="*/ 503 w 658"/>
                  <a:gd name="T29" fmla="*/ 481 h 569"/>
                  <a:gd name="T30" fmla="*/ 503 w 658"/>
                  <a:gd name="T31" fmla="*/ 481 h 569"/>
                  <a:gd name="T32" fmla="*/ 621 w 658"/>
                  <a:gd name="T33" fmla="*/ 502 h 569"/>
                  <a:gd name="T34" fmla="*/ 624 w 658"/>
                  <a:gd name="T35" fmla="*/ 504 h 569"/>
                  <a:gd name="T36" fmla="*/ 655 w 658"/>
                  <a:gd name="T37" fmla="*/ 539 h 569"/>
                  <a:gd name="T38" fmla="*/ 651 w 658"/>
                  <a:gd name="T39" fmla="*/ 548 h 569"/>
                  <a:gd name="T40" fmla="*/ 371 w 658"/>
                  <a:gd name="T41" fmla="*/ 548 h 569"/>
                  <a:gd name="T42" fmla="*/ 371 w 658"/>
                  <a:gd name="T43" fmla="*/ 564 h 569"/>
                  <a:gd name="T44" fmla="*/ 365 w 658"/>
                  <a:gd name="T45" fmla="*/ 569 h 569"/>
                  <a:gd name="T46" fmla="*/ 293 w 658"/>
                  <a:gd name="T47" fmla="*/ 569 h 569"/>
                  <a:gd name="T48" fmla="*/ 287 w 658"/>
                  <a:gd name="T49" fmla="*/ 564 h 569"/>
                  <a:gd name="T50" fmla="*/ 298 w 658"/>
                  <a:gd name="T51" fmla="*/ 558 h 569"/>
                  <a:gd name="T52" fmla="*/ 360 w 658"/>
                  <a:gd name="T53" fmla="*/ 558 h 569"/>
                  <a:gd name="T54" fmla="*/ 360 w 658"/>
                  <a:gd name="T55" fmla="*/ 543 h 569"/>
                  <a:gd name="T56" fmla="*/ 365 w 658"/>
                  <a:gd name="T57" fmla="*/ 537 h 569"/>
                  <a:gd name="T58" fmla="*/ 638 w 658"/>
                  <a:gd name="T59" fmla="*/ 537 h 569"/>
                  <a:gd name="T60" fmla="*/ 618 w 658"/>
                  <a:gd name="T61" fmla="*/ 513 h 569"/>
                  <a:gd name="T62" fmla="*/ 496 w 658"/>
                  <a:gd name="T63" fmla="*/ 490 h 569"/>
                  <a:gd name="T64" fmla="*/ 496 w 658"/>
                  <a:gd name="T65" fmla="*/ 490 h 569"/>
                  <a:gd name="T66" fmla="*/ 413 w 658"/>
                  <a:gd name="T67" fmla="*/ 469 h 569"/>
                  <a:gd name="T68" fmla="*/ 340 w 658"/>
                  <a:gd name="T69" fmla="*/ 497 h 569"/>
                  <a:gd name="T70" fmla="*/ 340 w 658"/>
                  <a:gd name="T71" fmla="*/ 497 h 569"/>
                  <a:gd name="T72" fmla="*/ 318 w 658"/>
                  <a:gd name="T73" fmla="*/ 497 h 569"/>
                  <a:gd name="T74" fmla="*/ 318 w 658"/>
                  <a:gd name="T75" fmla="*/ 497 h 569"/>
                  <a:gd name="T76" fmla="*/ 244 w 658"/>
                  <a:gd name="T77" fmla="*/ 469 h 569"/>
                  <a:gd name="T78" fmla="*/ 161 w 658"/>
                  <a:gd name="T79" fmla="*/ 490 h 569"/>
                  <a:gd name="T80" fmla="*/ 161 w 658"/>
                  <a:gd name="T81" fmla="*/ 490 h 569"/>
                  <a:gd name="T82" fmla="*/ 40 w 658"/>
                  <a:gd name="T83" fmla="*/ 513 h 569"/>
                  <a:gd name="T84" fmla="*/ 19 w 658"/>
                  <a:gd name="T85" fmla="*/ 537 h 569"/>
                  <a:gd name="T86" fmla="*/ 293 w 658"/>
                  <a:gd name="T87" fmla="*/ 537 h 569"/>
                  <a:gd name="T88" fmla="*/ 298 w 658"/>
                  <a:gd name="T89" fmla="*/ 543 h 569"/>
                  <a:gd name="T90" fmla="*/ 298 w 658"/>
                  <a:gd name="T91" fmla="*/ 558 h 569"/>
                  <a:gd name="T92" fmla="*/ 329 w 658"/>
                  <a:gd name="T93" fmla="*/ 467 h 569"/>
                  <a:gd name="T94" fmla="*/ 476 w 658"/>
                  <a:gd name="T95" fmla="*/ 447 h 569"/>
                  <a:gd name="T96" fmla="*/ 603 w 658"/>
                  <a:gd name="T97" fmla="*/ 462 h 569"/>
                  <a:gd name="T98" fmla="*/ 405 w 658"/>
                  <a:gd name="T99" fmla="*/ 324 h 569"/>
                  <a:gd name="T100" fmla="*/ 499 w 658"/>
                  <a:gd name="T101" fmla="*/ 340 h 569"/>
                  <a:gd name="T102" fmla="*/ 358 w 658"/>
                  <a:gd name="T103" fmla="*/ 177 h 569"/>
                  <a:gd name="T104" fmla="*/ 428 w 658"/>
                  <a:gd name="T105" fmla="*/ 197 h 569"/>
                  <a:gd name="T106" fmla="*/ 329 w 658"/>
                  <a:gd name="T107" fmla="*/ 0 h 569"/>
                  <a:gd name="T108" fmla="*/ 230 w 658"/>
                  <a:gd name="T109" fmla="*/ 197 h 569"/>
                  <a:gd name="T110" fmla="*/ 299 w 658"/>
                  <a:gd name="T111" fmla="*/ 177 h 569"/>
                  <a:gd name="T112" fmla="*/ 159 w 658"/>
                  <a:gd name="T113" fmla="*/ 340 h 569"/>
                  <a:gd name="T114" fmla="*/ 253 w 658"/>
                  <a:gd name="T115" fmla="*/ 324 h 569"/>
                  <a:gd name="T116" fmla="*/ 55 w 658"/>
                  <a:gd name="T117" fmla="*/ 462 h 569"/>
                  <a:gd name="T118" fmla="*/ 182 w 658"/>
                  <a:gd name="T119" fmla="*/ 447 h 569"/>
                  <a:gd name="T120" fmla="*/ 329 w 658"/>
                  <a:gd name="T121" fmla="*/ 467 h 5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58" h="569">
                    <a:moveTo>
                      <a:pt x="287" y="564"/>
                    </a:moveTo>
                    <a:cubicBezTo>
                      <a:pt x="287" y="548"/>
                      <a:pt x="287" y="548"/>
                      <a:pt x="287" y="548"/>
                    </a:cubicBezTo>
                    <a:cubicBezTo>
                      <a:pt x="7" y="548"/>
                      <a:pt x="7" y="548"/>
                      <a:pt x="7" y="548"/>
                    </a:cubicBezTo>
                    <a:cubicBezTo>
                      <a:pt x="3" y="548"/>
                      <a:pt x="0" y="542"/>
                      <a:pt x="3" y="539"/>
                    </a:cubicBezTo>
                    <a:cubicBezTo>
                      <a:pt x="33" y="504"/>
                      <a:pt x="33" y="504"/>
                      <a:pt x="33" y="504"/>
                    </a:cubicBezTo>
                    <a:cubicBezTo>
                      <a:pt x="34" y="504"/>
                      <a:pt x="36" y="502"/>
                      <a:pt x="37" y="502"/>
                    </a:cubicBezTo>
                    <a:cubicBezTo>
                      <a:pt x="37" y="502"/>
                      <a:pt x="134" y="495"/>
                      <a:pt x="155" y="481"/>
                    </a:cubicBezTo>
                    <a:cubicBezTo>
                      <a:pt x="155" y="481"/>
                      <a:pt x="155" y="481"/>
                      <a:pt x="155" y="481"/>
                    </a:cubicBezTo>
                    <a:cubicBezTo>
                      <a:pt x="169" y="471"/>
                      <a:pt x="205" y="456"/>
                      <a:pt x="245" y="458"/>
                    </a:cubicBezTo>
                    <a:cubicBezTo>
                      <a:pt x="271" y="459"/>
                      <a:pt x="299" y="467"/>
                      <a:pt x="325" y="488"/>
                    </a:cubicBezTo>
                    <a:cubicBezTo>
                      <a:pt x="325" y="489"/>
                      <a:pt x="325" y="489"/>
                      <a:pt x="325" y="489"/>
                    </a:cubicBezTo>
                    <a:cubicBezTo>
                      <a:pt x="328" y="491"/>
                      <a:pt x="330" y="491"/>
                      <a:pt x="333" y="489"/>
                    </a:cubicBezTo>
                    <a:cubicBezTo>
                      <a:pt x="333" y="488"/>
                      <a:pt x="333" y="488"/>
                      <a:pt x="333" y="488"/>
                    </a:cubicBezTo>
                    <a:cubicBezTo>
                      <a:pt x="359" y="467"/>
                      <a:pt x="387" y="459"/>
                      <a:pt x="413" y="458"/>
                    </a:cubicBezTo>
                    <a:cubicBezTo>
                      <a:pt x="453" y="456"/>
                      <a:pt x="488" y="471"/>
                      <a:pt x="503" y="481"/>
                    </a:cubicBezTo>
                    <a:cubicBezTo>
                      <a:pt x="503" y="481"/>
                      <a:pt x="503" y="481"/>
                      <a:pt x="503" y="481"/>
                    </a:cubicBezTo>
                    <a:cubicBezTo>
                      <a:pt x="524" y="495"/>
                      <a:pt x="620" y="502"/>
                      <a:pt x="621" y="502"/>
                    </a:cubicBezTo>
                    <a:cubicBezTo>
                      <a:pt x="622" y="502"/>
                      <a:pt x="624" y="504"/>
                      <a:pt x="624" y="504"/>
                    </a:cubicBezTo>
                    <a:cubicBezTo>
                      <a:pt x="655" y="539"/>
                      <a:pt x="655" y="539"/>
                      <a:pt x="655" y="539"/>
                    </a:cubicBezTo>
                    <a:cubicBezTo>
                      <a:pt x="658" y="542"/>
                      <a:pt x="655" y="548"/>
                      <a:pt x="651" y="548"/>
                    </a:cubicBezTo>
                    <a:cubicBezTo>
                      <a:pt x="371" y="548"/>
                      <a:pt x="371" y="548"/>
                      <a:pt x="371" y="548"/>
                    </a:cubicBezTo>
                    <a:cubicBezTo>
                      <a:pt x="371" y="564"/>
                      <a:pt x="371" y="564"/>
                      <a:pt x="371" y="564"/>
                    </a:cubicBezTo>
                    <a:cubicBezTo>
                      <a:pt x="371" y="566"/>
                      <a:pt x="368" y="569"/>
                      <a:pt x="365" y="569"/>
                    </a:cubicBezTo>
                    <a:cubicBezTo>
                      <a:pt x="293" y="569"/>
                      <a:pt x="293" y="569"/>
                      <a:pt x="293" y="569"/>
                    </a:cubicBezTo>
                    <a:cubicBezTo>
                      <a:pt x="290" y="569"/>
                      <a:pt x="287" y="566"/>
                      <a:pt x="287" y="564"/>
                    </a:cubicBezTo>
                    <a:close/>
                    <a:moveTo>
                      <a:pt x="298" y="558"/>
                    </a:moveTo>
                    <a:cubicBezTo>
                      <a:pt x="360" y="558"/>
                      <a:pt x="360" y="558"/>
                      <a:pt x="360" y="558"/>
                    </a:cubicBezTo>
                    <a:cubicBezTo>
                      <a:pt x="360" y="543"/>
                      <a:pt x="360" y="543"/>
                      <a:pt x="360" y="543"/>
                    </a:cubicBezTo>
                    <a:cubicBezTo>
                      <a:pt x="360" y="540"/>
                      <a:pt x="362" y="537"/>
                      <a:pt x="365" y="537"/>
                    </a:cubicBezTo>
                    <a:cubicBezTo>
                      <a:pt x="638" y="537"/>
                      <a:pt x="638" y="537"/>
                      <a:pt x="638" y="537"/>
                    </a:cubicBezTo>
                    <a:cubicBezTo>
                      <a:pt x="618" y="513"/>
                      <a:pt x="618" y="513"/>
                      <a:pt x="618" y="513"/>
                    </a:cubicBezTo>
                    <a:cubicBezTo>
                      <a:pt x="603" y="512"/>
                      <a:pt x="518" y="504"/>
                      <a:pt x="496" y="490"/>
                    </a:cubicBezTo>
                    <a:cubicBezTo>
                      <a:pt x="496" y="490"/>
                      <a:pt x="496" y="490"/>
                      <a:pt x="496" y="490"/>
                    </a:cubicBezTo>
                    <a:cubicBezTo>
                      <a:pt x="483" y="481"/>
                      <a:pt x="451" y="467"/>
                      <a:pt x="413" y="469"/>
                    </a:cubicBezTo>
                    <a:cubicBezTo>
                      <a:pt x="390" y="470"/>
                      <a:pt x="364" y="478"/>
                      <a:pt x="340" y="497"/>
                    </a:cubicBezTo>
                    <a:cubicBezTo>
                      <a:pt x="340" y="497"/>
                      <a:pt x="340" y="497"/>
                      <a:pt x="340" y="497"/>
                    </a:cubicBezTo>
                    <a:cubicBezTo>
                      <a:pt x="333" y="504"/>
                      <a:pt x="325" y="504"/>
                      <a:pt x="318" y="497"/>
                    </a:cubicBezTo>
                    <a:cubicBezTo>
                      <a:pt x="318" y="497"/>
                      <a:pt x="318" y="497"/>
                      <a:pt x="318" y="497"/>
                    </a:cubicBezTo>
                    <a:cubicBezTo>
                      <a:pt x="294" y="478"/>
                      <a:pt x="268" y="470"/>
                      <a:pt x="244" y="469"/>
                    </a:cubicBezTo>
                    <a:cubicBezTo>
                      <a:pt x="207" y="467"/>
                      <a:pt x="174" y="481"/>
                      <a:pt x="161" y="490"/>
                    </a:cubicBezTo>
                    <a:cubicBezTo>
                      <a:pt x="161" y="490"/>
                      <a:pt x="161" y="490"/>
                      <a:pt x="161" y="490"/>
                    </a:cubicBezTo>
                    <a:cubicBezTo>
                      <a:pt x="139" y="504"/>
                      <a:pt x="55" y="512"/>
                      <a:pt x="40" y="513"/>
                    </a:cubicBezTo>
                    <a:cubicBezTo>
                      <a:pt x="19" y="537"/>
                      <a:pt x="19" y="537"/>
                      <a:pt x="19" y="537"/>
                    </a:cubicBezTo>
                    <a:cubicBezTo>
                      <a:pt x="293" y="537"/>
                      <a:pt x="293" y="537"/>
                      <a:pt x="293" y="537"/>
                    </a:cubicBezTo>
                    <a:cubicBezTo>
                      <a:pt x="295" y="537"/>
                      <a:pt x="298" y="540"/>
                      <a:pt x="298" y="543"/>
                    </a:cubicBezTo>
                    <a:cubicBezTo>
                      <a:pt x="298" y="558"/>
                      <a:pt x="298" y="558"/>
                      <a:pt x="298" y="558"/>
                    </a:cubicBezTo>
                    <a:close/>
                    <a:moveTo>
                      <a:pt x="329" y="467"/>
                    </a:moveTo>
                    <a:cubicBezTo>
                      <a:pt x="361" y="431"/>
                      <a:pt x="428" y="426"/>
                      <a:pt x="476" y="447"/>
                    </a:cubicBezTo>
                    <a:cubicBezTo>
                      <a:pt x="524" y="469"/>
                      <a:pt x="603" y="462"/>
                      <a:pt x="603" y="462"/>
                    </a:cubicBezTo>
                    <a:cubicBezTo>
                      <a:pt x="482" y="414"/>
                      <a:pt x="405" y="324"/>
                      <a:pt x="405" y="324"/>
                    </a:cubicBezTo>
                    <a:cubicBezTo>
                      <a:pt x="443" y="342"/>
                      <a:pt x="499" y="340"/>
                      <a:pt x="499" y="340"/>
                    </a:cubicBezTo>
                    <a:cubicBezTo>
                      <a:pt x="390" y="259"/>
                      <a:pt x="358" y="177"/>
                      <a:pt x="358" y="177"/>
                    </a:cubicBezTo>
                    <a:cubicBezTo>
                      <a:pt x="385" y="200"/>
                      <a:pt x="428" y="197"/>
                      <a:pt x="428" y="197"/>
                    </a:cubicBezTo>
                    <a:cubicBezTo>
                      <a:pt x="351" y="109"/>
                      <a:pt x="330" y="0"/>
                      <a:pt x="329" y="0"/>
                    </a:cubicBezTo>
                    <a:cubicBezTo>
                      <a:pt x="328" y="0"/>
                      <a:pt x="307" y="109"/>
                      <a:pt x="230" y="197"/>
                    </a:cubicBezTo>
                    <a:cubicBezTo>
                      <a:pt x="230" y="197"/>
                      <a:pt x="272" y="200"/>
                      <a:pt x="299" y="177"/>
                    </a:cubicBezTo>
                    <a:cubicBezTo>
                      <a:pt x="299" y="177"/>
                      <a:pt x="268" y="259"/>
                      <a:pt x="159" y="340"/>
                    </a:cubicBezTo>
                    <a:cubicBezTo>
                      <a:pt x="159" y="340"/>
                      <a:pt x="215" y="342"/>
                      <a:pt x="253" y="324"/>
                    </a:cubicBezTo>
                    <a:cubicBezTo>
                      <a:pt x="253" y="324"/>
                      <a:pt x="176" y="414"/>
                      <a:pt x="55" y="462"/>
                    </a:cubicBezTo>
                    <a:cubicBezTo>
                      <a:pt x="55" y="462"/>
                      <a:pt x="133" y="469"/>
                      <a:pt x="182" y="447"/>
                    </a:cubicBezTo>
                    <a:cubicBezTo>
                      <a:pt x="230" y="426"/>
                      <a:pt x="296" y="431"/>
                      <a:pt x="329" y="467"/>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6" name="išļîḑè">
                <a:extLst>
                  <a:ext uri="{FF2B5EF4-FFF2-40B4-BE49-F238E27FC236}">
                    <a16:creationId xmlns="" xmlns:a16="http://schemas.microsoft.com/office/drawing/2014/main" id="{132DE51B-D026-469D-A8EC-BB3D01C64621}"/>
                  </a:ext>
                </a:extLst>
              </p:cNvPr>
              <p:cNvSpPr/>
              <p:nvPr/>
            </p:nvSpPr>
            <p:spPr bwMode="auto">
              <a:xfrm>
                <a:off x="4502150" y="2114550"/>
                <a:ext cx="296863" cy="300038"/>
              </a:xfrm>
              <a:custGeom>
                <a:avLst/>
                <a:gdLst>
                  <a:gd name="T0" fmla="*/ 117 w 123"/>
                  <a:gd name="T1" fmla="*/ 124 h 124"/>
                  <a:gd name="T2" fmla="*/ 115 w 123"/>
                  <a:gd name="T3" fmla="*/ 117 h 124"/>
                  <a:gd name="T4" fmla="*/ 112 w 123"/>
                  <a:gd name="T5" fmla="*/ 110 h 124"/>
                  <a:gd name="T6" fmla="*/ 104 w 123"/>
                  <a:gd name="T7" fmla="*/ 106 h 124"/>
                  <a:gd name="T8" fmla="*/ 89 w 123"/>
                  <a:gd name="T9" fmla="*/ 106 h 124"/>
                  <a:gd name="T10" fmla="*/ 0 w 123"/>
                  <a:gd name="T11" fmla="*/ 107 h 124"/>
                  <a:gd name="T12" fmla="*/ 0 w 123"/>
                  <a:gd name="T13" fmla="*/ 100 h 124"/>
                  <a:gd name="T14" fmla="*/ 98 w 123"/>
                  <a:gd name="T15" fmla="*/ 29 h 124"/>
                  <a:gd name="T16" fmla="*/ 36 w 123"/>
                  <a:gd name="T17" fmla="*/ 29 h 124"/>
                  <a:gd name="T18" fmla="*/ 20 w 123"/>
                  <a:gd name="T19" fmla="*/ 31 h 124"/>
                  <a:gd name="T20" fmla="*/ 12 w 123"/>
                  <a:gd name="T21" fmla="*/ 35 h 124"/>
                  <a:gd name="T22" fmla="*/ 9 w 123"/>
                  <a:gd name="T23" fmla="*/ 43 h 124"/>
                  <a:gd name="T24" fmla="*/ 7 w 123"/>
                  <a:gd name="T25" fmla="*/ 50 h 124"/>
                  <a:gd name="T26" fmla="*/ 1 w 123"/>
                  <a:gd name="T27" fmla="*/ 50 h 124"/>
                  <a:gd name="T28" fmla="*/ 0 w 123"/>
                  <a:gd name="T29" fmla="*/ 3 h 124"/>
                  <a:gd name="T30" fmla="*/ 7 w 123"/>
                  <a:gd name="T31" fmla="*/ 3 h 124"/>
                  <a:gd name="T32" fmla="*/ 8 w 123"/>
                  <a:gd name="T33" fmla="*/ 11 h 124"/>
                  <a:gd name="T34" fmla="*/ 11 w 123"/>
                  <a:gd name="T35" fmla="*/ 17 h 124"/>
                  <a:gd name="T36" fmla="*/ 18 w 123"/>
                  <a:gd name="T37" fmla="*/ 21 h 124"/>
                  <a:gd name="T38" fmla="*/ 35 w 123"/>
                  <a:gd name="T39" fmla="*/ 22 h 124"/>
                  <a:gd name="T40" fmla="*/ 95 w 123"/>
                  <a:gd name="T41" fmla="*/ 21 h 124"/>
                  <a:gd name="T42" fmla="*/ 102 w 123"/>
                  <a:gd name="T43" fmla="*/ 20 h 124"/>
                  <a:gd name="T44" fmla="*/ 108 w 123"/>
                  <a:gd name="T45" fmla="*/ 16 h 124"/>
                  <a:gd name="T46" fmla="*/ 113 w 123"/>
                  <a:gd name="T47" fmla="*/ 8 h 124"/>
                  <a:gd name="T48" fmla="*/ 115 w 123"/>
                  <a:gd name="T49" fmla="*/ 0 h 124"/>
                  <a:gd name="T50" fmla="*/ 121 w 123"/>
                  <a:gd name="T51" fmla="*/ 0 h 124"/>
                  <a:gd name="T52" fmla="*/ 122 w 123"/>
                  <a:gd name="T53" fmla="*/ 33 h 124"/>
                  <a:gd name="T54" fmla="*/ 30 w 123"/>
                  <a:gd name="T55" fmla="*/ 98 h 124"/>
                  <a:gd name="T56" fmla="*/ 88 w 123"/>
                  <a:gd name="T57" fmla="*/ 98 h 124"/>
                  <a:gd name="T58" fmla="*/ 104 w 123"/>
                  <a:gd name="T59" fmla="*/ 96 h 124"/>
                  <a:gd name="T60" fmla="*/ 111 w 123"/>
                  <a:gd name="T61" fmla="*/ 92 h 124"/>
                  <a:gd name="T62" fmla="*/ 114 w 123"/>
                  <a:gd name="T63" fmla="*/ 85 h 124"/>
                  <a:gd name="T64" fmla="*/ 116 w 123"/>
                  <a:gd name="T65" fmla="*/ 77 h 124"/>
                  <a:gd name="T66" fmla="*/ 122 w 123"/>
                  <a:gd name="T67" fmla="*/ 77 h 124"/>
                  <a:gd name="T68" fmla="*/ 123 w 123"/>
                  <a:gd name="T69" fmla="*/ 124 h 124"/>
                  <a:gd name="T70" fmla="*/ 117 w 123"/>
                  <a:gd name="T71" fmla="*/ 124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3" h="124">
                    <a:moveTo>
                      <a:pt x="117" y="124"/>
                    </a:moveTo>
                    <a:cubicBezTo>
                      <a:pt x="116" y="122"/>
                      <a:pt x="116" y="120"/>
                      <a:pt x="115" y="117"/>
                    </a:cubicBezTo>
                    <a:cubicBezTo>
                      <a:pt x="114" y="114"/>
                      <a:pt x="113" y="112"/>
                      <a:pt x="112" y="110"/>
                    </a:cubicBezTo>
                    <a:cubicBezTo>
                      <a:pt x="111" y="108"/>
                      <a:pt x="108" y="107"/>
                      <a:pt x="104" y="106"/>
                    </a:cubicBezTo>
                    <a:cubicBezTo>
                      <a:pt x="100" y="106"/>
                      <a:pt x="95" y="106"/>
                      <a:pt x="89" y="106"/>
                    </a:cubicBezTo>
                    <a:cubicBezTo>
                      <a:pt x="0" y="107"/>
                      <a:pt x="0" y="107"/>
                      <a:pt x="0" y="107"/>
                    </a:cubicBezTo>
                    <a:cubicBezTo>
                      <a:pt x="0" y="100"/>
                      <a:pt x="0" y="100"/>
                      <a:pt x="0" y="100"/>
                    </a:cubicBezTo>
                    <a:cubicBezTo>
                      <a:pt x="98" y="29"/>
                      <a:pt x="98" y="29"/>
                      <a:pt x="98" y="29"/>
                    </a:cubicBezTo>
                    <a:cubicBezTo>
                      <a:pt x="36" y="29"/>
                      <a:pt x="36" y="29"/>
                      <a:pt x="36" y="29"/>
                    </a:cubicBezTo>
                    <a:cubicBezTo>
                      <a:pt x="29" y="30"/>
                      <a:pt x="24" y="30"/>
                      <a:pt x="20" y="31"/>
                    </a:cubicBezTo>
                    <a:cubicBezTo>
                      <a:pt x="16" y="32"/>
                      <a:pt x="14" y="33"/>
                      <a:pt x="12" y="35"/>
                    </a:cubicBezTo>
                    <a:cubicBezTo>
                      <a:pt x="11" y="36"/>
                      <a:pt x="10" y="39"/>
                      <a:pt x="9" y="43"/>
                    </a:cubicBezTo>
                    <a:cubicBezTo>
                      <a:pt x="8" y="46"/>
                      <a:pt x="7" y="49"/>
                      <a:pt x="7" y="50"/>
                    </a:cubicBezTo>
                    <a:cubicBezTo>
                      <a:pt x="1" y="50"/>
                      <a:pt x="1" y="50"/>
                      <a:pt x="1" y="50"/>
                    </a:cubicBezTo>
                    <a:cubicBezTo>
                      <a:pt x="0" y="3"/>
                      <a:pt x="0" y="3"/>
                      <a:pt x="0" y="3"/>
                    </a:cubicBezTo>
                    <a:cubicBezTo>
                      <a:pt x="7" y="3"/>
                      <a:pt x="7" y="3"/>
                      <a:pt x="7" y="3"/>
                    </a:cubicBezTo>
                    <a:cubicBezTo>
                      <a:pt x="7" y="5"/>
                      <a:pt x="7" y="7"/>
                      <a:pt x="8" y="11"/>
                    </a:cubicBezTo>
                    <a:cubicBezTo>
                      <a:pt x="9" y="14"/>
                      <a:pt x="10" y="16"/>
                      <a:pt x="11" y="17"/>
                    </a:cubicBezTo>
                    <a:cubicBezTo>
                      <a:pt x="13" y="19"/>
                      <a:pt x="15" y="20"/>
                      <a:pt x="18" y="21"/>
                    </a:cubicBezTo>
                    <a:cubicBezTo>
                      <a:pt x="22" y="21"/>
                      <a:pt x="27" y="22"/>
                      <a:pt x="35" y="22"/>
                    </a:cubicBezTo>
                    <a:cubicBezTo>
                      <a:pt x="95" y="21"/>
                      <a:pt x="95" y="21"/>
                      <a:pt x="95" y="21"/>
                    </a:cubicBezTo>
                    <a:cubicBezTo>
                      <a:pt x="97" y="21"/>
                      <a:pt x="100" y="20"/>
                      <a:pt x="102" y="20"/>
                    </a:cubicBezTo>
                    <a:cubicBezTo>
                      <a:pt x="105" y="19"/>
                      <a:pt x="107" y="18"/>
                      <a:pt x="108" y="16"/>
                    </a:cubicBezTo>
                    <a:cubicBezTo>
                      <a:pt x="110" y="14"/>
                      <a:pt x="112" y="11"/>
                      <a:pt x="113" y="8"/>
                    </a:cubicBezTo>
                    <a:cubicBezTo>
                      <a:pt x="114" y="5"/>
                      <a:pt x="115" y="2"/>
                      <a:pt x="115" y="0"/>
                    </a:cubicBezTo>
                    <a:cubicBezTo>
                      <a:pt x="121" y="0"/>
                      <a:pt x="121" y="0"/>
                      <a:pt x="121" y="0"/>
                    </a:cubicBezTo>
                    <a:cubicBezTo>
                      <a:pt x="122" y="33"/>
                      <a:pt x="122" y="33"/>
                      <a:pt x="122" y="33"/>
                    </a:cubicBezTo>
                    <a:cubicBezTo>
                      <a:pt x="30" y="98"/>
                      <a:pt x="30" y="98"/>
                      <a:pt x="30" y="98"/>
                    </a:cubicBezTo>
                    <a:cubicBezTo>
                      <a:pt x="88" y="98"/>
                      <a:pt x="88" y="98"/>
                      <a:pt x="88" y="98"/>
                    </a:cubicBezTo>
                    <a:cubicBezTo>
                      <a:pt x="95" y="98"/>
                      <a:pt x="100" y="97"/>
                      <a:pt x="104" y="96"/>
                    </a:cubicBezTo>
                    <a:cubicBezTo>
                      <a:pt x="108" y="95"/>
                      <a:pt x="110" y="94"/>
                      <a:pt x="111" y="92"/>
                    </a:cubicBezTo>
                    <a:cubicBezTo>
                      <a:pt x="112" y="91"/>
                      <a:pt x="113" y="88"/>
                      <a:pt x="114" y="85"/>
                    </a:cubicBezTo>
                    <a:cubicBezTo>
                      <a:pt x="115" y="82"/>
                      <a:pt x="116" y="79"/>
                      <a:pt x="116" y="77"/>
                    </a:cubicBezTo>
                    <a:cubicBezTo>
                      <a:pt x="122" y="77"/>
                      <a:pt x="122" y="77"/>
                      <a:pt x="122" y="77"/>
                    </a:cubicBezTo>
                    <a:cubicBezTo>
                      <a:pt x="123" y="124"/>
                      <a:pt x="123" y="124"/>
                      <a:pt x="123" y="124"/>
                    </a:cubicBezTo>
                    <a:lnTo>
                      <a:pt x="117" y="124"/>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7" name="iŝľidê">
                <a:extLst>
                  <a:ext uri="{FF2B5EF4-FFF2-40B4-BE49-F238E27FC236}">
                    <a16:creationId xmlns="" xmlns:a16="http://schemas.microsoft.com/office/drawing/2014/main" id="{4CDABC45-3CA9-4E9B-AD17-E1664E478710}"/>
                  </a:ext>
                </a:extLst>
              </p:cNvPr>
              <p:cNvSpPr/>
              <p:nvPr/>
            </p:nvSpPr>
            <p:spPr bwMode="auto">
              <a:xfrm>
                <a:off x="4513263" y="2439988"/>
                <a:ext cx="304800" cy="287338"/>
              </a:xfrm>
              <a:custGeom>
                <a:avLst/>
                <a:gdLst>
                  <a:gd name="T0" fmla="*/ 8 w 126"/>
                  <a:gd name="T1" fmla="*/ 119 h 119"/>
                  <a:gd name="T2" fmla="*/ 5 w 126"/>
                  <a:gd name="T3" fmla="*/ 71 h 119"/>
                  <a:gd name="T4" fmla="*/ 11 w 126"/>
                  <a:gd name="T5" fmla="*/ 70 h 119"/>
                  <a:gd name="T6" fmla="*/ 13 w 126"/>
                  <a:gd name="T7" fmla="*/ 81 h 119"/>
                  <a:gd name="T8" fmla="*/ 17 w 126"/>
                  <a:gd name="T9" fmla="*/ 85 h 119"/>
                  <a:gd name="T10" fmla="*/ 18 w 126"/>
                  <a:gd name="T11" fmla="*/ 84 h 119"/>
                  <a:gd name="T12" fmla="*/ 20 w 126"/>
                  <a:gd name="T13" fmla="*/ 84 h 119"/>
                  <a:gd name="T14" fmla="*/ 47 w 126"/>
                  <a:gd name="T15" fmla="*/ 73 h 119"/>
                  <a:gd name="T16" fmla="*/ 44 w 126"/>
                  <a:gd name="T17" fmla="*/ 32 h 119"/>
                  <a:gd name="T18" fmla="*/ 33 w 126"/>
                  <a:gd name="T19" fmla="*/ 29 h 119"/>
                  <a:gd name="T20" fmla="*/ 25 w 126"/>
                  <a:gd name="T21" fmla="*/ 27 h 119"/>
                  <a:gd name="T22" fmla="*/ 19 w 126"/>
                  <a:gd name="T23" fmla="*/ 26 h 119"/>
                  <a:gd name="T24" fmla="*/ 15 w 126"/>
                  <a:gd name="T25" fmla="*/ 26 h 119"/>
                  <a:gd name="T26" fmla="*/ 10 w 126"/>
                  <a:gd name="T27" fmla="*/ 32 h 119"/>
                  <a:gd name="T28" fmla="*/ 9 w 126"/>
                  <a:gd name="T29" fmla="*/ 43 h 119"/>
                  <a:gd name="T30" fmla="*/ 3 w 126"/>
                  <a:gd name="T31" fmla="*/ 44 h 119"/>
                  <a:gd name="T32" fmla="*/ 0 w 126"/>
                  <a:gd name="T33" fmla="*/ 0 h 119"/>
                  <a:gd name="T34" fmla="*/ 6 w 126"/>
                  <a:gd name="T35" fmla="*/ 0 h 119"/>
                  <a:gd name="T36" fmla="*/ 7 w 126"/>
                  <a:gd name="T37" fmla="*/ 5 h 119"/>
                  <a:gd name="T38" fmla="*/ 10 w 126"/>
                  <a:gd name="T39" fmla="*/ 10 h 119"/>
                  <a:gd name="T40" fmla="*/ 15 w 126"/>
                  <a:gd name="T41" fmla="*/ 15 h 119"/>
                  <a:gd name="T42" fmla="*/ 22 w 126"/>
                  <a:gd name="T43" fmla="*/ 18 h 119"/>
                  <a:gd name="T44" fmla="*/ 74 w 126"/>
                  <a:gd name="T45" fmla="*/ 34 h 119"/>
                  <a:gd name="T46" fmla="*/ 126 w 126"/>
                  <a:gd name="T47" fmla="*/ 49 h 119"/>
                  <a:gd name="T48" fmla="*/ 126 w 126"/>
                  <a:gd name="T49" fmla="*/ 55 h 119"/>
                  <a:gd name="T50" fmla="*/ 25 w 126"/>
                  <a:gd name="T51" fmla="*/ 101 h 119"/>
                  <a:gd name="T52" fmla="*/ 20 w 126"/>
                  <a:gd name="T53" fmla="*/ 104 h 119"/>
                  <a:gd name="T54" fmla="*/ 16 w 126"/>
                  <a:gd name="T55" fmla="*/ 108 h 119"/>
                  <a:gd name="T56" fmla="*/ 14 w 126"/>
                  <a:gd name="T57" fmla="*/ 113 h 119"/>
                  <a:gd name="T58" fmla="*/ 14 w 126"/>
                  <a:gd name="T59" fmla="*/ 118 h 119"/>
                  <a:gd name="T60" fmla="*/ 8 w 126"/>
                  <a:gd name="T61" fmla="*/ 119 h 119"/>
                  <a:gd name="T62" fmla="*/ 54 w 126"/>
                  <a:gd name="T63" fmla="*/ 69 h 119"/>
                  <a:gd name="T64" fmla="*/ 100 w 126"/>
                  <a:gd name="T65" fmla="*/ 49 h 119"/>
                  <a:gd name="T66" fmla="*/ 52 w 126"/>
                  <a:gd name="T67" fmla="*/ 35 h 119"/>
                  <a:gd name="T68" fmla="*/ 54 w 126"/>
                  <a:gd name="T69" fmla="*/ 6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6" h="119">
                    <a:moveTo>
                      <a:pt x="8" y="119"/>
                    </a:moveTo>
                    <a:cubicBezTo>
                      <a:pt x="5" y="71"/>
                      <a:pt x="5" y="71"/>
                      <a:pt x="5" y="71"/>
                    </a:cubicBezTo>
                    <a:cubicBezTo>
                      <a:pt x="11" y="70"/>
                      <a:pt x="11" y="70"/>
                      <a:pt x="11" y="70"/>
                    </a:cubicBezTo>
                    <a:cubicBezTo>
                      <a:pt x="11" y="75"/>
                      <a:pt x="12" y="78"/>
                      <a:pt x="13" y="81"/>
                    </a:cubicBezTo>
                    <a:cubicBezTo>
                      <a:pt x="14" y="84"/>
                      <a:pt x="15" y="85"/>
                      <a:pt x="17" y="85"/>
                    </a:cubicBezTo>
                    <a:cubicBezTo>
                      <a:pt x="17" y="85"/>
                      <a:pt x="18" y="85"/>
                      <a:pt x="18" y="84"/>
                    </a:cubicBezTo>
                    <a:cubicBezTo>
                      <a:pt x="19" y="84"/>
                      <a:pt x="20" y="84"/>
                      <a:pt x="20" y="84"/>
                    </a:cubicBezTo>
                    <a:cubicBezTo>
                      <a:pt x="47" y="73"/>
                      <a:pt x="47" y="73"/>
                      <a:pt x="47" y="73"/>
                    </a:cubicBezTo>
                    <a:cubicBezTo>
                      <a:pt x="44" y="32"/>
                      <a:pt x="44" y="32"/>
                      <a:pt x="44" y="32"/>
                    </a:cubicBezTo>
                    <a:cubicBezTo>
                      <a:pt x="40" y="31"/>
                      <a:pt x="36" y="30"/>
                      <a:pt x="33" y="29"/>
                    </a:cubicBezTo>
                    <a:cubicBezTo>
                      <a:pt x="30" y="29"/>
                      <a:pt x="28" y="28"/>
                      <a:pt x="25" y="27"/>
                    </a:cubicBezTo>
                    <a:cubicBezTo>
                      <a:pt x="23" y="27"/>
                      <a:pt x="21" y="26"/>
                      <a:pt x="19" y="26"/>
                    </a:cubicBezTo>
                    <a:cubicBezTo>
                      <a:pt x="17" y="26"/>
                      <a:pt x="16" y="26"/>
                      <a:pt x="15" y="26"/>
                    </a:cubicBezTo>
                    <a:cubicBezTo>
                      <a:pt x="13" y="26"/>
                      <a:pt x="11" y="28"/>
                      <a:pt x="10" y="32"/>
                    </a:cubicBezTo>
                    <a:cubicBezTo>
                      <a:pt x="9" y="35"/>
                      <a:pt x="9" y="39"/>
                      <a:pt x="9" y="43"/>
                    </a:cubicBezTo>
                    <a:cubicBezTo>
                      <a:pt x="3" y="44"/>
                      <a:pt x="3" y="44"/>
                      <a:pt x="3" y="44"/>
                    </a:cubicBezTo>
                    <a:cubicBezTo>
                      <a:pt x="0" y="0"/>
                      <a:pt x="0" y="0"/>
                      <a:pt x="0" y="0"/>
                    </a:cubicBezTo>
                    <a:cubicBezTo>
                      <a:pt x="6" y="0"/>
                      <a:pt x="6" y="0"/>
                      <a:pt x="6" y="0"/>
                    </a:cubicBezTo>
                    <a:cubicBezTo>
                      <a:pt x="6" y="1"/>
                      <a:pt x="7" y="3"/>
                      <a:pt x="7" y="5"/>
                    </a:cubicBezTo>
                    <a:cubicBezTo>
                      <a:pt x="8" y="7"/>
                      <a:pt x="9" y="9"/>
                      <a:pt x="10" y="10"/>
                    </a:cubicBezTo>
                    <a:cubicBezTo>
                      <a:pt x="11" y="12"/>
                      <a:pt x="13" y="14"/>
                      <a:pt x="15" y="15"/>
                    </a:cubicBezTo>
                    <a:cubicBezTo>
                      <a:pt x="17" y="16"/>
                      <a:pt x="19" y="17"/>
                      <a:pt x="22" y="18"/>
                    </a:cubicBezTo>
                    <a:cubicBezTo>
                      <a:pt x="38" y="23"/>
                      <a:pt x="55" y="28"/>
                      <a:pt x="74" y="34"/>
                    </a:cubicBezTo>
                    <a:cubicBezTo>
                      <a:pt x="94" y="39"/>
                      <a:pt x="111" y="44"/>
                      <a:pt x="126" y="49"/>
                    </a:cubicBezTo>
                    <a:cubicBezTo>
                      <a:pt x="126" y="55"/>
                      <a:pt x="126" y="55"/>
                      <a:pt x="126" y="55"/>
                    </a:cubicBezTo>
                    <a:cubicBezTo>
                      <a:pt x="25" y="101"/>
                      <a:pt x="25" y="101"/>
                      <a:pt x="25" y="101"/>
                    </a:cubicBezTo>
                    <a:cubicBezTo>
                      <a:pt x="23" y="101"/>
                      <a:pt x="21" y="102"/>
                      <a:pt x="20" y="104"/>
                    </a:cubicBezTo>
                    <a:cubicBezTo>
                      <a:pt x="19" y="105"/>
                      <a:pt x="17" y="106"/>
                      <a:pt x="16" y="108"/>
                    </a:cubicBezTo>
                    <a:cubicBezTo>
                      <a:pt x="15" y="109"/>
                      <a:pt x="15" y="111"/>
                      <a:pt x="14" y="113"/>
                    </a:cubicBezTo>
                    <a:cubicBezTo>
                      <a:pt x="14" y="115"/>
                      <a:pt x="14" y="117"/>
                      <a:pt x="14" y="118"/>
                    </a:cubicBezTo>
                    <a:cubicBezTo>
                      <a:pt x="8" y="119"/>
                      <a:pt x="8" y="119"/>
                      <a:pt x="8" y="119"/>
                    </a:cubicBezTo>
                    <a:close/>
                    <a:moveTo>
                      <a:pt x="54" y="69"/>
                    </a:moveTo>
                    <a:cubicBezTo>
                      <a:pt x="100" y="49"/>
                      <a:pt x="100" y="49"/>
                      <a:pt x="100" y="49"/>
                    </a:cubicBezTo>
                    <a:cubicBezTo>
                      <a:pt x="52" y="35"/>
                      <a:pt x="52" y="35"/>
                      <a:pt x="52" y="35"/>
                    </a:cubicBezTo>
                    <a:lnTo>
                      <a:pt x="54" y="69"/>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8" name="ïśľíḋé">
                <a:extLst>
                  <a:ext uri="{FF2B5EF4-FFF2-40B4-BE49-F238E27FC236}">
                    <a16:creationId xmlns="" xmlns:a16="http://schemas.microsoft.com/office/drawing/2014/main" id="{8D34CE57-7715-4480-A882-242BEA8305B3}"/>
                  </a:ext>
                </a:extLst>
              </p:cNvPr>
              <p:cNvSpPr/>
              <p:nvPr/>
            </p:nvSpPr>
            <p:spPr bwMode="auto">
              <a:xfrm>
                <a:off x="4549775" y="2749550"/>
                <a:ext cx="338138" cy="301625"/>
              </a:xfrm>
              <a:custGeom>
                <a:avLst/>
                <a:gdLst>
                  <a:gd name="T0" fmla="*/ 134 w 140"/>
                  <a:gd name="T1" fmla="*/ 123 h 125"/>
                  <a:gd name="T2" fmla="*/ 131 w 140"/>
                  <a:gd name="T3" fmla="*/ 117 h 125"/>
                  <a:gd name="T4" fmla="*/ 128 w 140"/>
                  <a:gd name="T5" fmla="*/ 110 h 125"/>
                  <a:gd name="T6" fmla="*/ 119 w 140"/>
                  <a:gd name="T7" fmla="*/ 108 h 125"/>
                  <a:gd name="T8" fmla="*/ 104 w 140"/>
                  <a:gd name="T9" fmla="*/ 110 h 125"/>
                  <a:gd name="T10" fmla="*/ 16 w 140"/>
                  <a:gd name="T11" fmla="*/ 125 h 125"/>
                  <a:gd name="T12" fmla="*/ 15 w 140"/>
                  <a:gd name="T13" fmla="*/ 118 h 125"/>
                  <a:gd name="T14" fmla="*/ 101 w 140"/>
                  <a:gd name="T15" fmla="*/ 32 h 125"/>
                  <a:gd name="T16" fmla="*/ 39 w 140"/>
                  <a:gd name="T17" fmla="*/ 43 h 125"/>
                  <a:gd name="T18" fmla="*/ 24 w 140"/>
                  <a:gd name="T19" fmla="*/ 47 h 125"/>
                  <a:gd name="T20" fmla="*/ 16 w 140"/>
                  <a:gd name="T21" fmla="*/ 52 h 125"/>
                  <a:gd name="T22" fmla="*/ 14 w 140"/>
                  <a:gd name="T23" fmla="*/ 60 h 125"/>
                  <a:gd name="T24" fmla="*/ 14 w 140"/>
                  <a:gd name="T25" fmla="*/ 68 h 125"/>
                  <a:gd name="T26" fmla="*/ 8 w 140"/>
                  <a:gd name="T27" fmla="*/ 69 h 125"/>
                  <a:gd name="T28" fmla="*/ 0 w 140"/>
                  <a:gd name="T29" fmla="*/ 23 h 125"/>
                  <a:gd name="T30" fmla="*/ 6 w 140"/>
                  <a:gd name="T31" fmla="*/ 22 h 125"/>
                  <a:gd name="T32" fmla="*/ 9 w 140"/>
                  <a:gd name="T33" fmla="*/ 29 h 125"/>
                  <a:gd name="T34" fmla="*/ 12 w 140"/>
                  <a:gd name="T35" fmla="*/ 35 h 125"/>
                  <a:gd name="T36" fmla="*/ 20 w 140"/>
                  <a:gd name="T37" fmla="*/ 37 h 125"/>
                  <a:gd name="T38" fmla="*/ 37 w 140"/>
                  <a:gd name="T39" fmla="*/ 35 h 125"/>
                  <a:gd name="T40" fmla="*/ 96 w 140"/>
                  <a:gd name="T41" fmla="*/ 25 h 125"/>
                  <a:gd name="T42" fmla="*/ 103 w 140"/>
                  <a:gd name="T43" fmla="*/ 22 h 125"/>
                  <a:gd name="T44" fmla="*/ 108 w 140"/>
                  <a:gd name="T45" fmla="*/ 18 h 125"/>
                  <a:gd name="T46" fmla="*/ 112 w 140"/>
                  <a:gd name="T47" fmla="*/ 9 h 125"/>
                  <a:gd name="T48" fmla="*/ 113 w 140"/>
                  <a:gd name="T49" fmla="*/ 1 h 125"/>
                  <a:gd name="T50" fmla="*/ 119 w 140"/>
                  <a:gd name="T51" fmla="*/ 0 h 125"/>
                  <a:gd name="T52" fmla="*/ 124 w 140"/>
                  <a:gd name="T53" fmla="*/ 32 h 125"/>
                  <a:gd name="T54" fmla="*/ 45 w 140"/>
                  <a:gd name="T55" fmla="*/ 112 h 125"/>
                  <a:gd name="T56" fmla="*/ 101 w 140"/>
                  <a:gd name="T57" fmla="*/ 102 h 125"/>
                  <a:gd name="T58" fmla="*/ 117 w 140"/>
                  <a:gd name="T59" fmla="*/ 98 h 125"/>
                  <a:gd name="T60" fmla="*/ 124 w 140"/>
                  <a:gd name="T61" fmla="*/ 93 h 125"/>
                  <a:gd name="T62" fmla="*/ 126 w 140"/>
                  <a:gd name="T63" fmla="*/ 85 h 125"/>
                  <a:gd name="T64" fmla="*/ 126 w 140"/>
                  <a:gd name="T65" fmla="*/ 77 h 125"/>
                  <a:gd name="T66" fmla="*/ 132 w 140"/>
                  <a:gd name="T67" fmla="*/ 76 h 125"/>
                  <a:gd name="T68" fmla="*/ 140 w 140"/>
                  <a:gd name="T69" fmla="*/ 122 h 125"/>
                  <a:gd name="T70" fmla="*/ 134 w 140"/>
                  <a:gd name="T71" fmla="*/ 12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0" h="125">
                    <a:moveTo>
                      <a:pt x="134" y="123"/>
                    </a:moveTo>
                    <a:cubicBezTo>
                      <a:pt x="134" y="122"/>
                      <a:pt x="133" y="119"/>
                      <a:pt x="131" y="117"/>
                    </a:cubicBezTo>
                    <a:cubicBezTo>
                      <a:pt x="130" y="114"/>
                      <a:pt x="129" y="112"/>
                      <a:pt x="128" y="110"/>
                    </a:cubicBezTo>
                    <a:cubicBezTo>
                      <a:pt x="126" y="109"/>
                      <a:pt x="123" y="108"/>
                      <a:pt x="119" y="108"/>
                    </a:cubicBezTo>
                    <a:cubicBezTo>
                      <a:pt x="115" y="108"/>
                      <a:pt x="110" y="108"/>
                      <a:pt x="104" y="110"/>
                    </a:cubicBezTo>
                    <a:cubicBezTo>
                      <a:pt x="16" y="125"/>
                      <a:pt x="16" y="125"/>
                      <a:pt x="16" y="125"/>
                    </a:cubicBezTo>
                    <a:cubicBezTo>
                      <a:pt x="15" y="118"/>
                      <a:pt x="15" y="118"/>
                      <a:pt x="15" y="118"/>
                    </a:cubicBezTo>
                    <a:cubicBezTo>
                      <a:pt x="101" y="32"/>
                      <a:pt x="101" y="32"/>
                      <a:pt x="101" y="32"/>
                    </a:cubicBezTo>
                    <a:cubicBezTo>
                      <a:pt x="39" y="43"/>
                      <a:pt x="39" y="43"/>
                      <a:pt x="39" y="43"/>
                    </a:cubicBezTo>
                    <a:cubicBezTo>
                      <a:pt x="32" y="44"/>
                      <a:pt x="27" y="45"/>
                      <a:pt x="24" y="47"/>
                    </a:cubicBezTo>
                    <a:cubicBezTo>
                      <a:pt x="20" y="48"/>
                      <a:pt x="18" y="50"/>
                      <a:pt x="16" y="52"/>
                    </a:cubicBezTo>
                    <a:cubicBezTo>
                      <a:pt x="15" y="54"/>
                      <a:pt x="15" y="56"/>
                      <a:pt x="14" y="60"/>
                    </a:cubicBezTo>
                    <a:cubicBezTo>
                      <a:pt x="14" y="64"/>
                      <a:pt x="14" y="67"/>
                      <a:pt x="14" y="68"/>
                    </a:cubicBezTo>
                    <a:cubicBezTo>
                      <a:pt x="8" y="69"/>
                      <a:pt x="8" y="69"/>
                      <a:pt x="8" y="69"/>
                    </a:cubicBezTo>
                    <a:cubicBezTo>
                      <a:pt x="0" y="23"/>
                      <a:pt x="0" y="23"/>
                      <a:pt x="0" y="23"/>
                    </a:cubicBezTo>
                    <a:cubicBezTo>
                      <a:pt x="6" y="22"/>
                      <a:pt x="6" y="22"/>
                      <a:pt x="6" y="22"/>
                    </a:cubicBezTo>
                    <a:cubicBezTo>
                      <a:pt x="6" y="23"/>
                      <a:pt x="7" y="25"/>
                      <a:pt x="9" y="29"/>
                    </a:cubicBezTo>
                    <a:cubicBezTo>
                      <a:pt x="10" y="32"/>
                      <a:pt x="12" y="34"/>
                      <a:pt x="12" y="35"/>
                    </a:cubicBezTo>
                    <a:cubicBezTo>
                      <a:pt x="14" y="36"/>
                      <a:pt x="17" y="37"/>
                      <a:pt x="20" y="37"/>
                    </a:cubicBezTo>
                    <a:cubicBezTo>
                      <a:pt x="24" y="37"/>
                      <a:pt x="29" y="37"/>
                      <a:pt x="37" y="35"/>
                    </a:cubicBezTo>
                    <a:cubicBezTo>
                      <a:pt x="96" y="25"/>
                      <a:pt x="96" y="25"/>
                      <a:pt x="96" y="25"/>
                    </a:cubicBezTo>
                    <a:cubicBezTo>
                      <a:pt x="98" y="25"/>
                      <a:pt x="101" y="24"/>
                      <a:pt x="103" y="22"/>
                    </a:cubicBezTo>
                    <a:cubicBezTo>
                      <a:pt x="106" y="21"/>
                      <a:pt x="107" y="20"/>
                      <a:pt x="108" y="18"/>
                    </a:cubicBezTo>
                    <a:cubicBezTo>
                      <a:pt x="110" y="16"/>
                      <a:pt x="111" y="13"/>
                      <a:pt x="112" y="9"/>
                    </a:cubicBezTo>
                    <a:cubicBezTo>
                      <a:pt x="113" y="6"/>
                      <a:pt x="113" y="3"/>
                      <a:pt x="113" y="1"/>
                    </a:cubicBezTo>
                    <a:cubicBezTo>
                      <a:pt x="119" y="0"/>
                      <a:pt x="119" y="0"/>
                      <a:pt x="119" y="0"/>
                    </a:cubicBezTo>
                    <a:cubicBezTo>
                      <a:pt x="124" y="32"/>
                      <a:pt x="124" y="32"/>
                      <a:pt x="124" y="32"/>
                    </a:cubicBezTo>
                    <a:cubicBezTo>
                      <a:pt x="45" y="112"/>
                      <a:pt x="45" y="112"/>
                      <a:pt x="45" y="112"/>
                    </a:cubicBezTo>
                    <a:cubicBezTo>
                      <a:pt x="101" y="102"/>
                      <a:pt x="101" y="102"/>
                      <a:pt x="101" y="102"/>
                    </a:cubicBezTo>
                    <a:cubicBezTo>
                      <a:pt x="108" y="101"/>
                      <a:pt x="113" y="99"/>
                      <a:pt x="117" y="98"/>
                    </a:cubicBezTo>
                    <a:cubicBezTo>
                      <a:pt x="120" y="96"/>
                      <a:pt x="123" y="95"/>
                      <a:pt x="124" y="93"/>
                    </a:cubicBezTo>
                    <a:cubicBezTo>
                      <a:pt x="124" y="91"/>
                      <a:pt x="125" y="89"/>
                      <a:pt x="126" y="85"/>
                    </a:cubicBezTo>
                    <a:cubicBezTo>
                      <a:pt x="126" y="82"/>
                      <a:pt x="126" y="79"/>
                      <a:pt x="126" y="77"/>
                    </a:cubicBezTo>
                    <a:cubicBezTo>
                      <a:pt x="132" y="76"/>
                      <a:pt x="132" y="76"/>
                      <a:pt x="132" y="76"/>
                    </a:cubicBezTo>
                    <a:cubicBezTo>
                      <a:pt x="140" y="122"/>
                      <a:pt x="140" y="122"/>
                      <a:pt x="140" y="122"/>
                    </a:cubicBezTo>
                    <a:lnTo>
                      <a:pt x="134" y="123"/>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9" name="iṧľiḑé">
                <a:extLst>
                  <a:ext uri="{FF2B5EF4-FFF2-40B4-BE49-F238E27FC236}">
                    <a16:creationId xmlns="" xmlns:a16="http://schemas.microsoft.com/office/drawing/2014/main" id="{E1508A31-A9D6-4659-B714-D6B8C307E89F}"/>
                  </a:ext>
                </a:extLst>
              </p:cNvPr>
              <p:cNvSpPr/>
              <p:nvPr/>
            </p:nvSpPr>
            <p:spPr bwMode="auto">
              <a:xfrm>
                <a:off x="4633913" y="3103563"/>
                <a:ext cx="333375" cy="177800"/>
              </a:xfrm>
              <a:custGeom>
                <a:avLst/>
                <a:gdLst>
                  <a:gd name="T0" fmla="*/ 133 w 138"/>
                  <a:gd name="T1" fmla="*/ 48 h 74"/>
                  <a:gd name="T2" fmla="*/ 130 w 138"/>
                  <a:gd name="T3" fmla="*/ 43 h 74"/>
                  <a:gd name="T4" fmla="*/ 126 w 138"/>
                  <a:gd name="T5" fmla="*/ 39 h 74"/>
                  <a:gd name="T6" fmla="*/ 121 w 138"/>
                  <a:gd name="T7" fmla="*/ 37 h 74"/>
                  <a:gd name="T8" fmla="*/ 116 w 138"/>
                  <a:gd name="T9" fmla="*/ 38 h 74"/>
                  <a:gd name="T10" fmla="*/ 52 w 138"/>
                  <a:gd name="T11" fmla="*/ 70 h 74"/>
                  <a:gd name="T12" fmla="*/ 41 w 138"/>
                  <a:gd name="T13" fmla="*/ 74 h 74"/>
                  <a:gd name="T14" fmla="*/ 28 w 138"/>
                  <a:gd name="T15" fmla="*/ 73 h 74"/>
                  <a:gd name="T16" fmla="*/ 15 w 138"/>
                  <a:gd name="T17" fmla="*/ 67 h 74"/>
                  <a:gd name="T18" fmla="*/ 5 w 138"/>
                  <a:gd name="T19" fmla="*/ 55 h 74"/>
                  <a:gd name="T20" fmla="*/ 2 w 138"/>
                  <a:gd name="T21" fmla="*/ 32 h 74"/>
                  <a:gd name="T22" fmla="*/ 17 w 138"/>
                  <a:gd name="T23" fmla="*/ 16 h 74"/>
                  <a:gd name="T24" fmla="*/ 28 w 138"/>
                  <a:gd name="T25" fmla="*/ 14 h 74"/>
                  <a:gd name="T26" fmla="*/ 36 w 138"/>
                  <a:gd name="T27" fmla="*/ 19 h 74"/>
                  <a:gd name="T28" fmla="*/ 36 w 138"/>
                  <a:gd name="T29" fmla="*/ 27 h 74"/>
                  <a:gd name="T30" fmla="*/ 31 w 138"/>
                  <a:gd name="T31" fmla="*/ 33 h 74"/>
                  <a:gd name="T32" fmla="*/ 26 w 138"/>
                  <a:gd name="T33" fmla="*/ 35 h 74"/>
                  <a:gd name="T34" fmla="*/ 20 w 138"/>
                  <a:gd name="T35" fmla="*/ 35 h 74"/>
                  <a:gd name="T36" fmla="*/ 15 w 138"/>
                  <a:gd name="T37" fmla="*/ 34 h 74"/>
                  <a:gd name="T38" fmla="*/ 10 w 138"/>
                  <a:gd name="T39" fmla="*/ 34 h 74"/>
                  <a:gd name="T40" fmla="*/ 8 w 138"/>
                  <a:gd name="T41" fmla="*/ 41 h 74"/>
                  <a:gd name="T42" fmla="*/ 10 w 138"/>
                  <a:gd name="T43" fmla="*/ 51 h 74"/>
                  <a:gd name="T44" fmla="*/ 17 w 138"/>
                  <a:gd name="T45" fmla="*/ 58 h 74"/>
                  <a:gd name="T46" fmla="*/ 26 w 138"/>
                  <a:gd name="T47" fmla="*/ 60 h 74"/>
                  <a:gd name="T48" fmla="*/ 37 w 138"/>
                  <a:gd name="T49" fmla="*/ 58 h 74"/>
                  <a:gd name="T50" fmla="*/ 50 w 138"/>
                  <a:gd name="T51" fmla="*/ 52 h 74"/>
                  <a:gd name="T52" fmla="*/ 108 w 138"/>
                  <a:gd name="T53" fmla="*/ 23 h 74"/>
                  <a:gd name="T54" fmla="*/ 112 w 138"/>
                  <a:gd name="T55" fmla="*/ 20 h 74"/>
                  <a:gd name="T56" fmla="*/ 113 w 138"/>
                  <a:gd name="T57" fmla="*/ 15 h 74"/>
                  <a:gd name="T58" fmla="*/ 112 w 138"/>
                  <a:gd name="T59" fmla="*/ 9 h 74"/>
                  <a:gd name="T60" fmla="*/ 110 w 138"/>
                  <a:gd name="T61" fmla="*/ 3 h 74"/>
                  <a:gd name="T62" fmla="*/ 116 w 138"/>
                  <a:gd name="T63" fmla="*/ 0 h 74"/>
                  <a:gd name="T64" fmla="*/ 138 w 138"/>
                  <a:gd name="T65" fmla="*/ 45 h 74"/>
                  <a:gd name="T66" fmla="*/ 133 w 138"/>
                  <a:gd name="T67" fmla="*/ 4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38" h="74">
                    <a:moveTo>
                      <a:pt x="133" y="48"/>
                    </a:moveTo>
                    <a:cubicBezTo>
                      <a:pt x="132" y="47"/>
                      <a:pt x="131" y="45"/>
                      <a:pt x="130" y="43"/>
                    </a:cubicBezTo>
                    <a:cubicBezTo>
                      <a:pt x="128" y="42"/>
                      <a:pt x="127" y="40"/>
                      <a:pt x="126" y="39"/>
                    </a:cubicBezTo>
                    <a:cubicBezTo>
                      <a:pt x="125" y="38"/>
                      <a:pt x="123" y="37"/>
                      <a:pt x="121" y="37"/>
                    </a:cubicBezTo>
                    <a:cubicBezTo>
                      <a:pt x="120" y="37"/>
                      <a:pt x="118" y="38"/>
                      <a:pt x="116" y="38"/>
                    </a:cubicBezTo>
                    <a:cubicBezTo>
                      <a:pt x="52" y="70"/>
                      <a:pt x="52" y="70"/>
                      <a:pt x="52" y="70"/>
                    </a:cubicBezTo>
                    <a:cubicBezTo>
                      <a:pt x="49" y="72"/>
                      <a:pt x="45" y="73"/>
                      <a:pt x="41" y="74"/>
                    </a:cubicBezTo>
                    <a:cubicBezTo>
                      <a:pt x="36" y="74"/>
                      <a:pt x="32" y="74"/>
                      <a:pt x="28" y="73"/>
                    </a:cubicBezTo>
                    <a:cubicBezTo>
                      <a:pt x="23" y="72"/>
                      <a:pt x="18" y="70"/>
                      <a:pt x="15" y="67"/>
                    </a:cubicBezTo>
                    <a:cubicBezTo>
                      <a:pt x="11" y="64"/>
                      <a:pt x="7" y="60"/>
                      <a:pt x="5" y="55"/>
                    </a:cubicBezTo>
                    <a:cubicBezTo>
                      <a:pt x="1" y="47"/>
                      <a:pt x="0" y="39"/>
                      <a:pt x="2" y="32"/>
                    </a:cubicBezTo>
                    <a:cubicBezTo>
                      <a:pt x="4" y="25"/>
                      <a:pt x="10" y="19"/>
                      <a:pt x="17" y="16"/>
                    </a:cubicBezTo>
                    <a:cubicBezTo>
                      <a:pt x="21" y="14"/>
                      <a:pt x="24" y="13"/>
                      <a:pt x="28" y="14"/>
                    </a:cubicBezTo>
                    <a:cubicBezTo>
                      <a:pt x="31" y="14"/>
                      <a:pt x="34" y="16"/>
                      <a:pt x="36" y="19"/>
                    </a:cubicBezTo>
                    <a:cubicBezTo>
                      <a:pt x="37" y="22"/>
                      <a:pt x="37" y="25"/>
                      <a:pt x="36" y="27"/>
                    </a:cubicBezTo>
                    <a:cubicBezTo>
                      <a:pt x="36" y="30"/>
                      <a:pt x="34" y="32"/>
                      <a:pt x="31" y="33"/>
                    </a:cubicBezTo>
                    <a:cubicBezTo>
                      <a:pt x="29" y="34"/>
                      <a:pt x="28" y="35"/>
                      <a:pt x="26" y="35"/>
                    </a:cubicBezTo>
                    <a:cubicBezTo>
                      <a:pt x="24" y="35"/>
                      <a:pt x="22" y="35"/>
                      <a:pt x="20" y="35"/>
                    </a:cubicBezTo>
                    <a:cubicBezTo>
                      <a:pt x="19" y="35"/>
                      <a:pt x="17" y="34"/>
                      <a:pt x="15" y="34"/>
                    </a:cubicBezTo>
                    <a:cubicBezTo>
                      <a:pt x="13" y="34"/>
                      <a:pt x="11" y="34"/>
                      <a:pt x="10" y="34"/>
                    </a:cubicBezTo>
                    <a:cubicBezTo>
                      <a:pt x="9" y="36"/>
                      <a:pt x="8" y="39"/>
                      <a:pt x="8" y="41"/>
                    </a:cubicBezTo>
                    <a:cubicBezTo>
                      <a:pt x="7" y="44"/>
                      <a:pt x="8" y="47"/>
                      <a:pt x="10" y="51"/>
                    </a:cubicBezTo>
                    <a:cubicBezTo>
                      <a:pt x="12" y="55"/>
                      <a:pt x="14" y="57"/>
                      <a:pt x="17" y="58"/>
                    </a:cubicBezTo>
                    <a:cubicBezTo>
                      <a:pt x="20" y="60"/>
                      <a:pt x="23" y="60"/>
                      <a:pt x="26" y="60"/>
                    </a:cubicBezTo>
                    <a:cubicBezTo>
                      <a:pt x="29" y="60"/>
                      <a:pt x="33" y="59"/>
                      <a:pt x="37" y="58"/>
                    </a:cubicBezTo>
                    <a:cubicBezTo>
                      <a:pt x="41" y="56"/>
                      <a:pt x="46" y="54"/>
                      <a:pt x="50" y="52"/>
                    </a:cubicBezTo>
                    <a:cubicBezTo>
                      <a:pt x="108" y="23"/>
                      <a:pt x="108" y="23"/>
                      <a:pt x="108" y="23"/>
                    </a:cubicBezTo>
                    <a:cubicBezTo>
                      <a:pt x="109" y="22"/>
                      <a:pt x="111" y="21"/>
                      <a:pt x="112" y="20"/>
                    </a:cubicBezTo>
                    <a:cubicBezTo>
                      <a:pt x="113" y="19"/>
                      <a:pt x="113" y="17"/>
                      <a:pt x="113" y="15"/>
                    </a:cubicBezTo>
                    <a:cubicBezTo>
                      <a:pt x="113" y="13"/>
                      <a:pt x="113" y="11"/>
                      <a:pt x="112" y="9"/>
                    </a:cubicBezTo>
                    <a:cubicBezTo>
                      <a:pt x="112" y="6"/>
                      <a:pt x="111" y="4"/>
                      <a:pt x="110" y="3"/>
                    </a:cubicBezTo>
                    <a:cubicBezTo>
                      <a:pt x="116" y="0"/>
                      <a:pt x="116" y="0"/>
                      <a:pt x="116" y="0"/>
                    </a:cubicBezTo>
                    <a:cubicBezTo>
                      <a:pt x="138" y="45"/>
                      <a:pt x="138" y="45"/>
                      <a:pt x="138" y="45"/>
                    </a:cubicBezTo>
                    <a:lnTo>
                      <a:pt x="133" y="48"/>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0" name="ïṧḻíḍê">
                <a:extLst>
                  <a:ext uri="{FF2B5EF4-FFF2-40B4-BE49-F238E27FC236}">
                    <a16:creationId xmlns="" xmlns:a16="http://schemas.microsoft.com/office/drawing/2014/main" id="{D71973A6-B5D0-4CBA-880E-2BBC8BDE88FF}"/>
                  </a:ext>
                </a:extLst>
              </p:cNvPr>
              <p:cNvSpPr/>
              <p:nvPr/>
            </p:nvSpPr>
            <p:spPr bwMode="auto">
              <a:xfrm>
                <a:off x="4773613" y="3276600"/>
                <a:ext cx="314325" cy="258763"/>
              </a:xfrm>
              <a:custGeom>
                <a:avLst/>
                <a:gdLst>
                  <a:gd name="T0" fmla="*/ 27 w 130"/>
                  <a:gd name="T1" fmla="*/ 107 h 107"/>
                  <a:gd name="T2" fmla="*/ 0 w 130"/>
                  <a:gd name="T3" fmla="*/ 62 h 107"/>
                  <a:gd name="T4" fmla="*/ 5 w 130"/>
                  <a:gd name="T5" fmla="*/ 59 h 107"/>
                  <a:gd name="T6" fmla="*/ 9 w 130"/>
                  <a:gd name="T7" fmla="*/ 64 h 107"/>
                  <a:gd name="T8" fmla="*/ 13 w 130"/>
                  <a:gd name="T9" fmla="*/ 69 h 107"/>
                  <a:gd name="T10" fmla="*/ 17 w 130"/>
                  <a:gd name="T11" fmla="*/ 70 h 107"/>
                  <a:gd name="T12" fmla="*/ 23 w 130"/>
                  <a:gd name="T13" fmla="*/ 69 h 107"/>
                  <a:gd name="T14" fmla="*/ 98 w 130"/>
                  <a:gd name="T15" fmla="*/ 24 h 107"/>
                  <a:gd name="T16" fmla="*/ 102 w 130"/>
                  <a:gd name="T17" fmla="*/ 21 h 107"/>
                  <a:gd name="T18" fmla="*/ 102 w 130"/>
                  <a:gd name="T19" fmla="*/ 15 h 107"/>
                  <a:gd name="T20" fmla="*/ 101 w 130"/>
                  <a:gd name="T21" fmla="*/ 9 h 107"/>
                  <a:gd name="T22" fmla="*/ 99 w 130"/>
                  <a:gd name="T23" fmla="*/ 3 h 107"/>
                  <a:gd name="T24" fmla="*/ 104 w 130"/>
                  <a:gd name="T25" fmla="*/ 0 h 107"/>
                  <a:gd name="T26" fmla="*/ 130 w 130"/>
                  <a:gd name="T27" fmla="*/ 45 h 107"/>
                  <a:gd name="T28" fmla="*/ 125 w 130"/>
                  <a:gd name="T29" fmla="*/ 48 h 107"/>
                  <a:gd name="T30" fmla="*/ 122 w 130"/>
                  <a:gd name="T31" fmla="*/ 43 h 107"/>
                  <a:gd name="T32" fmla="*/ 117 w 130"/>
                  <a:gd name="T33" fmla="*/ 39 h 107"/>
                  <a:gd name="T34" fmla="*/ 112 w 130"/>
                  <a:gd name="T35" fmla="*/ 37 h 107"/>
                  <a:gd name="T36" fmla="*/ 107 w 130"/>
                  <a:gd name="T37" fmla="*/ 38 h 107"/>
                  <a:gd name="T38" fmla="*/ 32 w 130"/>
                  <a:gd name="T39" fmla="*/ 83 h 107"/>
                  <a:gd name="T40" fmla="*/ 29 w 130"/>
                  <a:gd name="T41" fmla="*/ 87 h 107"/>
                  <a:gd name="T42" fmla="*/ 28 w 130"/>
                  <a:gd name="T43" fmla="*/ 92 h 107"/>
                  <a:gd name="T44" fmla="*/ 29 w 130"/>
                  <a:gd name="T45" fmla="*/ 97 h 107"/>
                  <a:gd name="T46" fmla="*/ 32 w 130"/>
                  <a:gd name="T47" fmla="*/ 103 h 107"/>
                  <a:gd name="T48" fmla="*/ 27 w 130"/>
                  <a:gd name="T49" fmla="*/ 10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0" h="107">
                    <a:moveTo>
                      <a:pt x="27" y="107"/>
                    </a:moveTo>
                    <a:cubicBezTo>
                      <a:pt x="0" y="62"/>
                      <a:pt x="0" y="62"/>
                      <a:pt x="0" y="62"/>
                    </a:cubicBezTo>
                    <a:cubicBezTo>
                      <a:pt x="5" y="59"/>
                      <a:pt x="5" y="59"/>
                      <a:pt x="5" y="59"/>
                    </a:cubicBezTo>
                    <a:cubicBezTo>
                      <a:pt x="6" y="60"/>
                      <a:pt x="7" y="62"/>
                      <a:pt x="9" y="64"/>
                    </a:cubicBezTo>
                    <a:cubicBezTo>
                      <a:pt x="11" y="66"/>
                      <a:pt x="12" y="68"/>
                      <a:pt x="13" y="69"/>
                    </a:cubicBezTo>
                    <a:cubicBezTo>
                      <a:pt x="14" y="70"/>
                      <a:pt x="16" y="70"/>
                      <a:pt x="17" y="70"/>
                    </a:cubicBezTo>
                    <a:cubicBezTo>
                      <a:pt x="19" y="70"/>
                      <a:pt x="21" y="70"/>
                      <a:pt x="23" y="69"/>
                    </a:cubicBezTo>
                    <a:cubicBezTo>
                      <a:pt x="98" y="24"/>
                      <a:pt x="98" y="24"/>
                      <a:pt x="98" y="24"/>
                    </a:cubicBezTo>
                    <a:cubicBezTo>
                      <a:pt x="100" y="23"/>
                      <a:pt x="101" y="22"/>
                      <a:pt x="102" y="21"/>
                    </a:cubicBezTo>
                    <a:cubicBezTo>
                      <a:pt x="103" y="20"/>
                      <a:pt x="103" y="18"/>
                      <a:pt x="102" y="15"/>
                    </a:cubicBezTo>
                    <a:cubicBezTo>
                      <a:pt x="102" y="14"/>
                      <a:pt x="102" y="12"/>
                      <a:pt x="101" y="9"/>
                    </a:cubicBezTo>
                    <a:cubicBezTo>
                      <a:pt x="100" y="7"/>
                      <a:pt x="100" y="5"/>
                      <a:pt x="99" y="3"/>
                    </a:cubicBezTo>
                    <a:cubicBezTo>
                      <a:pt x="104" y="0"/>
                      <a:pt x="104" y="0"/>
                      <a:pt x="104" y="0"/>
                    </a:cubicBezTo>
                    <a:cubicBezTo>
                      <a:pt x="130" y="45"/>
                      <a:pt x="130" y="45"/>
                      <a:pt x="130" y="45"/>
                    </a:cubicBezTo>
                    <a:cubicBezTo>
                      <a:pt x="125" y="48"/>
                      <a:pt x="125" y="48"/>
                      <a:pt x="125" y="48"/>
                    </a:cubicBezTo>
                    <a:cubicBezTo>
                      <a:pt x="124" y="47"/>
                      <a:pt x="123" y="45"/>
                      <a:pt x="122" y="43"/>
                    </a:cubicBezTo>
                    <a:cubicBezTo>
                      <a:pt x="120" y="41"/>
                      <a:pt x="119" y="40"/>
                      <a:pt x="117" y="39"/>
                    </a:cubicBezTo>
                    <a:cubicBezTo>
                      <a:pt x="116" y="37"/>
                      <a:pt x="114" y="37"/>
                      <a:pt x="112" y="37"/>
                    </a:cubicBezTo>
                    <a:cubicBezTo>
                      <a:pt x="111" y="37"/>
                      <a:pt x="109" y="38"/>
                      <a:pt x="107" y="38"/>
                    </a:cubicBezTo>
                    <a:cubicBezTo>
                      <a:pt x="32" y="83"/>
                      <a:pt x="32" y="83"/>
                      <a:pt x="32" y="83"/>
                    </a:cubicBezTo>
                    <a:cubicBezTo>
                      <a:pt x="31" y="84"/>
                      <a:pt x="29" y="85"/>
                      <a:pt x="29" y="87"/>
                    </a:cubicBezTo>
                    <a:cubicBezTo>
                      <a:pt x="28" y="88"/>
                      <a:pt x="27" y="90"/>
                      <a:pt x="28" y="92"/>
                    </a:cubicBezTo>
                    <a:cubicBezTo>
                      <a:pt x="28" y="93"/>
                      <a:pt x="28" y="95"/>
                      <a:pt x="29" y="97"/>
                    </a:cubicBezTo>
                    <a:cubicBezTo>
                      <a:pt x="30" y="100"/>
                      <a:pt x="31" y="102"/>
                      <a:pt x="32" y="103"/>
                    </a:cubicBezTo>
                    <a:lnTo>
                      <a:pt x="27" y="107"/>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1" name="ïŝḻíḑê">
                <a:extLst>
                  <a:ext uri="{FF2B5EF4-FFF2-40B4-BE49-F238E27FC236}">
                    <a16:creationId xmlns="" xmlns:a16="http://schemas.microsoft.com/office/drawing/2014/main" id="{211F94F2-9AAF-4E8E-A07E-19EC9366A0AE}"/>
                  </a:ext>
                </a:extLst>
              </p:cNvPr>
              <p:cNvSpPr/>
              <p:nvPr/>
            </p:nvSpPr>
            <p:spPr bwMode="auto">
              <a:xfrm>
                <a:off x="4956175" y="3414713"/>
                <a:ext cx="412750" cy="388938"/>
              </a:xfrm>
              <a:custGeom>
                <a:avLst/>
                <a:gdLst>
                  <a:gd name="T0" fmla="*/ 167 w 171"/>
                  <a:gd name="T1" fmla="*/ 84 h 161"/>
                  <a:gd name="T2" fmla="*/ 161 w 171"/>
                  <a:gd name="T3" fmla="*/ 81 h 161"/>
                  <a:gd name="T4" fmla="*/ 154 w 171"/>
                  <a:gd name="T5" fmla="*/ 78 h 161"/>
                  <a:gd name="T6" fmla="*/ 146 w 171"/>
                  <a:gd name="T7" fmla="*/ 82 h 161"/>
                  <a:gd name="T8" fmla="*/ 135 w 171"/>
                  <a:gd name="T9" fmla="*/ 93 h 161"/>
                  <a:gd name="T10" fmla="*/ 78 w 171"/>
                  <a:gd name="T11" fmla="*/ 161 h 161"/>
                  <a:gd name="T12" fmla="*/ 73 w 171"/>
                  <a:gd name="T13" fmla="*/ 157 h 161"/>
                  <a:gd name="T14" fmla="*/ 83 w 171"/>
                  <a:gd name="T15" fmla="*/ 36 h 161"/>
                  <a:gd name="T16" fmla="*/ 43 w 171"/>
                  <a:gd name="T17" fmla="*/ 84 h 161"/>
                  <a:gd name="T18" fmla="*/ 33 w 171"/>
                  <a:gd name="T19" fmla="*/ 97 h 161"/>
                  <a:gd name="T20" fmla="*/ 31 w 171"/>
                  <a:gd name="T21" fmla="*/ 106 h 161"/>
                  <a:gd name="T22" fmla="*/ 35 w 171"/>
                  <a:gd name="T23" fmla="*/ 113 h 161"/>
                  <a:gd name="T24" fmla="*/ 40 w 171"/>
                  <a:gd name="T25" fmla="*/ 120 h 161"/>
                  <a:gd name="T26" fmla="*/ 36 w 171"/>
                  <a:gd name="T27" fmla="*/ 124 h 161"/>
                  <a:gd name="T28" fmla="*/ 0 w 171"/>
                  <a:gd name="T29" fmla="*/ 94 h 161"/>
                  <a:gd name="T30" fmla="*/ 4 w 171"/>
                  <a:gd name="T31" fmla="*/ 90 h 161"/>
                  <a:gd name="T32" fmla="*/ 10 w 171"/>
                  <a:gd name="T33" fmla="*/ 93 h 161"/>
                  <a:gd name="T34" fmla="*/ 17 w 171"/>
                  <a:gd name="T35" fmla="*/ 95 h 161"/>
                  <a:gd name="T36" fmla="*/ 25 w 171"/>
                  <a:gd name="T37" fmla="*/ 92 h 161"/>
                  <a:gd name="T38" fmla="*/ 36 w 171"/>
                  <a:gd name="T39" fmla="*/ 80 h 161"/>
                  <a:gd name="T40" fmla="*/ 74 w 171"/>
                  <a:gd name="T41" fmla="*/ 34 h 161"/>
                  <a:gd name="T42" fmla="*/ 78 w 171"/>
                  <a:gd name="T43" fmla="*/ 27 h 161"/>
                  <a:gd name="T44" fmla="*/ 79 w 171"/>
                  <a:gd name="T45" fmla="*/ 20 h 161"/>
                  <a:gd name="T46" fmla="*/ 76 w 171"/>
                  <a:gd name="T47" fmla="*/ 12 h 161"/>
                  <a:gd name="T48" fmla="*/ 71 w 171"/>
                  <a:gd name="T49" fmla="*/ 5 h 161"/>
                  <a:gd name="T50" fmla="*/ 75 w 171"/>
                  <a:gd name="T51" fmla="*/ 0 h 161"/>
                  <a:gd name="T52" fmla="*/ 101 w 171"/>
                  <a:gd name="T53" fmla="*/ 21 h 161"/>
                  <a:gd name="T54" fmla="*/ 92 w 171"/>
                  <a:gd name="T55" fmla="*/ 133 h 161"/>
                  <a:gd name="T56" fmla="*/ 128 w 171"/>
                  <a:gd name="T57" fmla="*/ 89 h 161"/>
                  <a:gd name="T58" fmla="*/ 138 w 171"/>
                  <a:gd name="T59" fmla="*/ 76 h 161"/>
                  <a:gd name="T60" fmla="*/ 139 w 171"/>
                  <a:gd name="T61" fmla="*/ 68 h 161"/>
                  <a:gd name="T62" fmla="*/ 136 w 171"/>
                  <a:gd name="T63" fmla="*/ 60 h 161"/>
                  <a:gd name="T64" fmla="*/ 131 w 171"/>
                  <a:gd name="T65" fmla="*/ 54 h 161"/>
                  <a:gd name="T66" fmla="*/ 135 w 171"/>
                  <a:gd name="T67" fmla="*/ 49 h 161"/>
                  <a:gd name="T68" fmla="*/ 171 w 171"/>
                  <a:gd name="T69" fmla="*/ 79 h 161"/>
                  <a:gd name="T70" fmla="*/ 167 w 171"/>
                  <a:gd name="T71" fmla="*/ 8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1" h="161">
                    <a:moveTo>
                      <a:pt x="167" y="84"/>
                    </a:moveTo>
                    <a:cubicBezTo>
                      <a:pt x="166" y="83"/>
                      <a:pt x="164" y="82"/>
                      <a:pt x="161" y="81"/>
                    </a:cubicBezTo>
                    <a:cubicBezTo>
                      <a:pt x="158" y="79"/>
                      <a:pt x="155" y="78"/>
                      <a:pt x="154" y="78"/>
                    </a:cubicBezTo>
                    <a:cubicBezTo>
                      <a:pt x="151" y="78"/>
                      <a:pt x="149" y="79"/>
                      <a:pt x="146" y="82"/>
                    </a:cubicBezTo>
                    <a:cubicBezTo>
                      <a:pt x="142" y="85"/>
                      <a:pt x="139" y="88"/>
                      <a:pt x="135" y="93"/>
                    </a:cubicBezTo>
                    <a:cubicBezTo>
                      <a:pt x="78" y="161"/>
                      <a:pt x="78" y="161"/>
                      <a:pt x="78" y="161"/>
                    </a:cubicBezTo>
                    <a:cubicBezTo>
                      <a:pt x="73" y="157"/>
                      <a:pt x="73" y="157"/>
                      <a:pt x="73" y="157"/>
                    </a:cubicBezTo>
                    <a:cubicBezTo>
                      <a:pt x="83" y="36"/>
                      <a:pt x="83" y="36"/>
                      <a:pt x="83" y="36"/>
                    </a:cubicBezTo>
                    <a:cubicBezTo>
                      <a:pt x="43" y="84"/>
                      <a:pt x="43" y="84"/>
                      <a:pt x="43" y="84"/>
                    </a:cubicBezTo>
                    <a:cubicBezTo>
                      <a:pt x="38" y="89"/>
                      <a:pt x="35" y="94"/>
                      <a:pt x="33" y="97"/>
                    </a:cubicBezTo>
                    <a:cubicBezTo>
                      <a:pt x="32" y="101"/>
                      <a:pt x="31" y="104"/>
                      <a:pt x="31" y="106"/>
                    </a:cubicBezTo>
                    <a:cubicBezTo>
                      <a:pt x="31" y="108"/>
                      <a:pt x="33" y="110"/>
                      <a:pt x="35" y="113"/>
                    </a:cubicBezTo>
                    <a:cubicBezTo>
                      <a:pt x="37" y="117"/>
                      <a:pt x="39" y="119"/>
                      <a:pt x="40" y="120"/>
                    </a:cubicBezTo>
                    <a:cubicBezTo>
                      <a:pt x="36" y="124"/>
                      <a:pt x="36" y="124"/>
                      <a:pt x="36" y="124"/>
                    </a:cubicBezTo>
                    <a:cubicBezTo>
                      <a:pt x="0" y="94"/>
                      <a:pt x="0" y="94"/>
                      <a:pt x="0" y="94"/>
                    </a:cubicBezTo>
                    <a:cubicBezTo>
                      <a:pt x="4" y="90"/>
                      <a:pt x="4" y="90"/>
                      <a:pt x="4" y="90"/>
                    </a:cubicBezTo>
                    <a:cubicBezTo>
                      <a:pt x="5" y="90"/>
                      <a:pt x="7" y="92"/>
                      <a:pt x="10" y="93"/>
                    </a:cubicBezTo>
                    <a:cubicBezTo>
                      <a:pt x="14" y="95"/>
                      <a:pt x="16" y="95"/>
                      <a:pt x="17" y="95"/>
                    </a:cubicBezTo>
                    <a:cubicBezTo>
                      <a:pt x="19" y="95"/>
                      <a:pt x="22" y="94"/>
                      <a:pt x="25" y="92"/>
                    </a:cubicBezTo>
                    <a:cubicBezTo>
                      <a:pt x="27" y="90"/>
                      <a:pt x="31" y="86"/>
                      <a:pt x="36" y="80"/>
                    </a:cubicBezTo>
                    <a:cubicBezTo>
                      <a:pt x="74" y="34"/>
                      <a:pt x="74" y="34"/>
                      <a:pt x="74" y="34"/>
                    </a:cubicBezTo>
                    <a:cubicBezTo>
                      <a:pt x="76" y="32"/>
                      <a:pt x="77" y="30"/>
                      <a:pt x="78" y="27"/>
                    </a:cubicBezTo>
                    <a:cubicBezTo>
                      <a:pt x="79" y="25"/>
                      <a:pt x="79" y="22"/>
                      <a:pt x="79" y="20"/>
                    </a:cubicBezTo>
                    <a:cubicBezTo>
                      <a:pt x="79" y="18"/>
                      <a:pt x="78" y="15"/>
                      <a:pt x="76" y="12"/>
                    </a:cubicBezTo>
                    <a:cubicBezTo>
                      <a:pt x="75" y="8"/>
                      <a:pt x="73" y="6"/>
                      <a:pt x="71" y="5"/>
                    </a:cubicBezTo>
                    <a:cubicBezTo>
                      <a:pt x="75" y="0"/>
                      <a:pt x="75" y="0"/>
                      <a:pt x="75" y="0"/>
                    </a:cubicBezTo>
                    <a:cubicBezTo>
                      <a:pt x="101" y="21"/>
                      <a:pt x="101" y="21"/>
                      <a:pt x="101" y="21"/>
                    </a:cubicBezTo>
                    <a:cubicBezTo>
                      <a:pt x="92" y="133"/>
                      <a:pt x="92" y="133"/>
                      <a:pt x="92" y="133"/>
                    </a:cubicBezTo>
                    <a:cubicBezTo>
                      <a:pt x="128" y="89"/>
                      <a:pt x="128" y="89"/>
                      <a:pt x="128" y="89"/>
                    </a:cubicBezTo>
                    <a:cubicBezTo>
                      <a:pt x="133" y="84"/>
                      <a:pt x="136" y="79"/>
                      <a:pt x="138" y="76"/>
                    </a:cubicBezTo>
                    <a:cubicBezTo>
                      <a:pt x="139" y="72"/>
                      <a:pt x="140" y="70"/>
                      <a:pt x="139" y="68"/>
                    </a:cubicBezTo>
                    <a:cubicBezTo>
                      <a:pt x="139" y="66"/>
                      <a:pt x="138" y="63"/>
                      <a:pt x="136" y="60"/>
                    </a:cubicBezTo>
                    <a:cubicBezTo>
                      <a:pt x="134" y="57"/>
                      <a:pt x="132" y="55"/>
                      <a:pt x="131" y="54"/>
                    </a:cubicBezTo>
                    <a:cubicBezTo>
                      <a:pt x="135" y="49"/>
                      <a:pt x="135" y="49"/>
                      <a:pt x="135" y="49"/>
                    </a:cubicBezTo>
                    <a:cubicBezTo>
                      <a:pt x="171" y="79"/>
                      <a:pt x="171" y="79"/>
                      <a:pt x="171" y="79"/>
                    </a:cubicBezTo>
                    <a:lnTo>
                      <a:pt x="167" y="84"/>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2" name="íṧľíďe">
                <a:extLst>
                  <a:ext uri="{FF2B5EF4-FFF2-40B4-BE49-F238E27FC236}">
                    <a16:creationId xmlns="" xmlns:a16="http://schemas.microsoft.com/office/drawing/2014/main" id="{04A87252-466F-4FBA-A665-73CDC507A0F4}"/>
                  </a:ext>
                </a:extLst>
              </p:cNvPr>
              <p:cNvSpPr/>
              <p:nvPr/>
            </p:nvSpPr>
            <p:spPr bwMode="auto">
              <a:xfrm>
                <a:off x="5280025" y="3698875"/>
                <a:ext cx="312738" cy="309563"/>
              </a:xfrm>
              <a:custGeom>
                <a:avLst/>
                <a:gdLst>
                  <a:gd name="T0" fmla="*/ 96 w 130"/>
                  <a:gd name="T1" fmla="*/ 106 h 128"/>
                  <a:gd name="T2" fmla="*/ 92 w 130"/>
                  <a:gd name="T3" fmla="*/ 103 h 128"/>
                  <a:gd name="T4" fmla="*/ 87 w 130"/>
                  <a:gd name="T5" fmla="*/ 101 h 128"/>
                  <a:gd name="T6" fmla="*/ 82 w 130"/>
                  <a:gd name="T7" fmla="*/ 102 h 128"/>
                  <a:gd name="T8" fmla="*/ 78 w 130"/>
                  <a:gd name="T9" fmla="*/ 106 h 128"/>
                  <a:gd name="T10" fmla="*/ 72 w 130"/>
                  <a:gd name="T11" fmla="*/ 113 h 128"/>
                  <a:gd name="T12" fmla="*/ 63 w 130"/>
                  <a:gd name="T13" fmla="*/ 124 h 128"/>
                  <a:gd name="T14" fmla="*/ 60 w 130"/>
                  <a:gd name="T15" fmla="*/ 128 h 128"/>
                  <a:gd name="T16" fmla="*/ 38 w 130"/>
                  <a:gd name="T17" fmla="*/ 121 h 128"/>
                  <a:gd name="T18" fmla="*/ 20 w 130"/>
                  <a:gd name="T19" fmla="*/ 110 h 128"/>
                  <a:gd name="T20" fmla="*/ 6 w 130"/>
                  <a:gd name="T21" fmla="*/ 93 h 128"/>
                  <a:gd name="T22" fmla="*/ 0 w 130"/>
                  <a:gd name="T23" fmla="*/ 72 h 128"/>
                  <a:gd name="T24" fmla="*/ 3 w 130"/>
                  <a:gd name="T25" fmla="*/ 49 h 128"/>
                  <a:gd name="T26" fmla="*/ 16 w 130"/>
                  <a:gd name="T27" fmla="*/ 26 h 128"/>
                  <a:gd name="T28" fmla="*/ 35 w 130"/>
                  <a:gd name="T29" fmla="*/ 9 h 128"/>
                  <a:gd name="T30" fmla="*/ 58 w 130"/>
                  <a:gd name="T31" fmla="*/ 1 h 128"/>
                  <a:gd name="T32" fmla="*/ 80 w 130"/>
                  <a:gd name="T33" fmla="*/ 2 h 128"/>
                  <a:gd name="T34" fmla="*/ 101 w 130"/>
                  <a:gd name="T35" fmla="*/ 13 h 128"/>
                  <a:gd name="T36" fmla="*/ 113 w 130"/>
                  <a:gd name="T37" fmla="*/ 26 h 128"/>
                  <a:gd name="T38" fmla="*/ 119 w 130"/>
                  <a:gd name="T39" fmla="*/ 38 h 128"/>
                  <a:gd name="T40" fmla="*/ 125 w 130"/>
                  <a:gd name="T41" fmla="*/ 36 h 128"/>
                  <a:gd name="T42" fmla="*/ 130 w 130"/>
                  <a:gd name="T43" fmla="*/ 40 h 128"/>
                  <a:gd name="T44" fmla="*/ 104 w 130"/>
                  <a:gd name="T45" fmla="*/ 73 h 128"/>
                  <a:gd name="T46" fmla="*/ 99 w 130"/>
                  <a:gd name="T47" fmla="*/ 69 h 128"/>
                  <a:gd name="T48" fmla="*/ 104 w 130"/>
                  <a:gd name="T49" fmla="*/ 56 h 128"/>
                  <a:gd name="T50" fmla="*/ 107 w 130"/>
                  <a:gd name="T51" fmla="*/ 42 h 128"/>
                  <a:gd name="T52" fmla="*/ 105 w 130"/>
                  <a:gd name="T53" fmla="*/ 29 h 128"/>
                  <a:gd name="T54" fmla="*/ 96 w 130"/>
                  <a:gd name="T55" fmla="*/ 18 h 128"/>
                  <a:gd name="T56" fmla="*/ 82 w 130"/>
                  <a:gd name="T57" fmla="*/ 11 h 128"/>
                  <a:gd name="T58" fmla="*/ 66 w 130"/>
                  <a:gd name="T59" fmla="*/ 13 h 128"/>
                  <a:gd name="T60" fmla="*/ 49 w 130"/>
                  <a:gd name="T61" fmla="*/ 21 h 128"/>
                  <a:gd name="T62" fmla="*/ 32 w 130"/>
                  <a:gd name="T63" fmla="*/ 38 h 128"/>
                  <a:gd name="T64" fmla="*/ 20 w 130"/>
                  <a:gd name="T65" fmla="*/ 57 h 128"/>
                  <a:gd name="T66" fmla="*/ 15 w 130"/>
                  <a:gd name="T67" fmla="*/ 75 h 128"/>
                  <a:gd name="T68" fmla="*/ 17 w 130"/>
                  <a:gd name="T69" fmla="*/ 92 h 128"/>
                  <a:gd name="T70" fmla="*/ 28 w 130"/>
                  <a:gd name="T71" fmla="*/ 106 h 128"/>
                  <a:gd name="T72" fmla="*/ 39 w 130"/>
                  <a:gd name="T73" fmla="*/ 113 h 128"/>
                  <a:gd name="T74" fmla="*/ 49 w 130"/>
                  <a:gd name="T75" fmla="*/ 114 h 128"/>
                  <a:gd name="T76" fmla="*/ 55 w 130"/>
                  <a:gd name="T77" fmla="*/ 108 h 128"/>
                  <a:gd name="T78" fmla="*/ 60 w 130"/>
                  <a:gd name="T79" fmla="*/ 102 h 128"/>
                  <a:gd name="T80" fmla="*/ 64 w 130"/>
                  <a:gd name="T81" fmla="*/ 97 h 128"/>
                  <a:gd name="T82" fmla="*/ 67 w 130"/>
                  <a:gd name="T83" fmla="*/ 91 h 128"/>
                  <a:gd name="T84" fmla="*/ 67 w 130"/>
                  <a:gd name="T85" fmla="*/ 86 h 128"/>
                  <a:gd name="T86" fmla="*/ 62 w 130"/>
                  <a:gd name="T87" fmla="*/ 79 h 128"/>
                  <a:gd name="T88" fmla="*/ 57 w 130"/>
                  <a:gd name="T89" fmla="*/ 74 h 128"/>
                  <a:gd name="T90" fmla="*/ 61 w 130"/>
                  <a:gd name="T91" fmla="*/ 69 h 128"/>
                  <a:gd name="T92" fmla="*/ 100 w 130"/>
                  <a:gd name="T93" fmla="*/ 101 h 128"/>
                  <a:gd name="T94" fmla="*/ 96 w 130"/>
                  <a:gd name="T95" fmla="*/ 10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128">
                    <a:moveTo>
                      <a:pt x="96" y="106"/>
                    </a:moveTo>
                    <a:cubicBezTo>
                      <a:pt x="95" y="105"/>
                      <a:pt x="94" y="104"/>
                      <a:pt x="92" y="103"/>
                    </a:cubicBezTo>
                    <a:cubicBezTo>
                      <a:pt x="90" y="102"/>
                      <a:pt x="88" y="102"/>
                      <a:pt x="87" y="101"/>
                    </a:cubicBezTo>
                    <a:cubicBezTo>
                      <a:pt x="85" y="101"/>
                      <a:pt x="83" y="101"/>
                      <a:pt x="82" y="102"/>
                    </a:cubicBezTo>
                    <a:cubicBezTo>
                      <a:pt x="80" y="103"/>
                      <a:pt x="79" y="104"/>
                      <a:pt x="78" y="106"/>
                    </a:cubicBezTo>
                    <a:cubicBezTo>
                      <a:pt x="72" y="113"/>
                      <a:pt x="72" y="113"/>
                      <a:pt x="72" y="113"/>
                    </a:cubicBezTo>
                    <a:cubicBezTo>
                      <a:pt x="67" y="118"/>
                      <a:pt x="64" y="122"/>
                      <a:pt x="63" y="124"/>
                    </a:cubicBezTo>
                    <a:cubicBezTo>
                      <a:pt x="62" y="125"/>
                      <a:pt x="60" y="127"/>
                      <a:pt x="60" y="128"/>
                    </a:cubicBezTo>
                    <a:cubicBezTo>
                      <a:pt x="52" y="126"/>
                      <a:pt x="45" y="124"/>
                      <a:pt x="38" y="121"/>
                    </a:cubicBezTo>
                    <a:cubicBezTo>
                      <a:pt x="31" y="118"/>
                      <a:pt x="25" y="114"/>
                      <a:pt x="20" y="110"/>
                    </a:cubicBezTo>
                    <a:cubicBezTo>
                      <a:pt x="14" y="105"/>
                      <a:pt x="10" y="100"/>
                      <a:pt x="6" y="93"/>
                    </a:cubicBezTo>
                    <a:cubicBezTo>
                      <a:pt x="3" y="87"/>
                      <a:pt x="1" y="80"/>
                      <a:pt x="0" y="72"/>
                    </a:cubicBezTo>
                    <a:cubicBezTo>
                      <a:pt x="0" y="65"/>
                      <a:pt x="0" y="57"/>
                      <a:pt x="3" y="49"/>
                    </a:cubicBezTo>
                    <a:cubicBezTo>
                      <a:pt x="5" y="41"/>
                      <a:pt x="10" y="34"/>
                      <a:pt x="16" y="26"/>
                    </a:cubicBezTo>
                    <a:cubicBezTo>
                      <a:pt x="22" y="19"/>
                      <a:pt x="28" y="13"/>
                      <a:pt x="35" y="9"/>
                    </a:cubicBezTo>
                    <a:cubicBezTo>
                      <a:pt x="42" y="5"/>
                      <a:pt x="50" y="2"/>
                      <a:pt x="58" y="1"/>
                    </a:cubicBezTo>
                    <a:cubicBezTo>
                      <a:pt x="65" y="0"/>
                      <a:pt x="73" y="0"/>
                      <a:pt x="80" y="2"/>
                    </a:cubicBezTo>
                    <a:cubicBezTo>
                      <a:pt x="88" y="4"/>
                      <a:pt x="95" y="8"/>
                      <a:pt x="101" y="13"/>
                    </a:cubicBezTo>
                    <a:cubicBezTo>
                      <a:pt x="106" y="17"/>
                      <a:pt x="110" y="21"/>
                      <a:pt x="113" y="26"/>
                    </a:cubicBezTo>
                    <a:cubicBezTo>
                      <a:pt x="115" y="30"/>
                      <a:pt x="117" y="34"/>
                      <a:pt x="119" y="38"/>
                    </a:cubicBezTo>
                    <a:cubicBezTo>
                      <a:pt x="125" y="36"/>
                      <a:pt x="125" y="36"/>
                      <a:pt x="125" y="36"/>
                    </a:cubicBezTo>
                    <a:cubicBezTo>
                      <a:pt x="130" y="40"/>
                      <a:pt x="130" y="40"/>
                      <a:pt x="130" y="40"/>
                    </a:cubicBezTo>
                    <a:cubicBezTo>
                      <a:pt x="104" y="73"/>
                      <a:pt x="104" y="73"/>
                      <a:pt x="104" y="73"/>
                    </a:cubicBezTo>
                    <a:cubicBezTo>
                      <a:pt x="99" y="69"/>
                      <a:pt x="99" y="69"/>
                      <a:pt x="99" y="69"/>
                    </a:cubicBezTo>
                    <a:cubicBezTo>
                      <a:pt x="101" y="65"/>
                      <a:pt x="103" y="60"/>
                      <a:pt x="104" y="56"/>
                    </a:cubicBezTo>
                    <a:cubicBezTo>
                      <a:pt x="106" y="51"/>
                      <a:pt x="107" y="47"/>
                      <a:pt x="107" y="42"/>
                    </a:cubicBezTo>
                    <a:cubicBezTo>
                      <a:pt x="107" y="38"/>
                      <a:pt x="106" y="33"/>
                      <a:pt x="105" y="29"/>
                    </a:cubicBezTo>
                    <a:cubicBezTo>
                      <a:pt x="103" y="25"/>
                      <a:pt x="100" y="22"/>
                      <a:pt x="96" y="18"/>
                    </a:cubicBezTo>
                    <a:cubicBezTo>
                      <a:pt x="91" y="15"/>
                      <a:pt x="87" y="12"/>
                      <a:pt x="82" y="11"/>
                    </a:cubicBezTo>
                    <a:cubicBezTo>
                      <a:pt x="77" y="10"/>
                      <a:pt x="71" y="11"/>
                      <a:pt x="66" y="13"/>
                    </a:cubicBezTo>
                    <a:cubicBezTo>
                      <a:pt x="60" y="14"/>
                      <a:pt x="54" y="17"/>
                      <a:pt x="49" y="21"/>
                    </a:cubicBezTo>
                    <a:cubicBezTo>
                      <a:pt x="43" y="26"/>
                      <a:pt x="37" y="31"/>
                      <a:pt x="32" y="38"/>
                    </a:cubicBezTo>
                    <a:cubicBezTo>
                      <a:pt x="27" y="44"/>
                      <a:pt x="23" y="50"/>
                      <a:pt x="20" y="57"/>
                    </a:cubicBezTo>
                    <a:cubicBezTo>
                      <a:pt x="17" y="63"/>
                      <a:pt x="15" y="69"/>
                      <a:pt x="15" y="75"/>
                    </a:cubicBezTo>
                    <a:cubicBezTo>
                      <a:pt x="14" y="81"/>
                      <a:pt x="15" y="87"/>
                      <a:pt x="17" y="92"/>
                    </a:cubicBezTo>
                    <a:cubicBezTo>
                      <a:pt x="19" y="98"/>
                      <a:pt x="23" y="102"/>
                      <a:pt x="28" y="106"/>
                    </a:cubicBezTo>
                    <a:cubicBezTo>
                      <a:pt x="31" y="109"/>
                      <a:pt x="35" y="111"/>
                      <a:pt x="39" y="113"/>
                    </a:cubicBezTo>
                    <a:cubicBezTo>
                      <a:pt x="43" y="114"/>
                      <a:pt x="46" y="114"/>
                      <a:pt x="49" y="114"/>
                    </a:cubicBezTo>
                    <a:cubicBezTo>
                      <a:pt x="51" y="112"/>
                      <a:pt x="53" y="110"/>
                      <a:pt x="55" y="108"/>
                    </a:cubicBezTo>
                    <a:cubicBezTo>
                      <a:pt x="57" y="105"/>
                      <a:pt x="58" y="103"/>
                      <a:pt x="60" y="102"/>
                    </a:cubicBezTo>
                    <a:cubicBezTo>
                      <a:pt x="64" y="97"/>
                      <a:pt x="64" y="97"/>
                      <a:pt x="64" y="97"/>
                    </a:cubicBezTo>
                    <a:cubicBezTo>
                      <a:pt x="65" y="95"/>
                      <a:pt x="67" y="93"/>
                      <a:pt x="67" y="91"/>
                    </a:cubicBezTo>
                    <a:cubicBezTo>
                      <a:pt x="68" y="89"/>
                      <a:pt x="68" y="87"/>
                      <a:pt x="67" y="86"/>
                    </a:cubicBezTo>
                    <a:cubicBezTo>
                      <a:pt x="66" y="84"/>
                      <a:pt x="64" y="82"/>
                      <a:pt x="62" y="79"/>
                    </a:cubicBezTo>
                    <a:cubicBezTo>
                      <a:pt x="60" y="77"/>
                      <a:pt x="59" y="75"/>
                      <a:pt x="57" y="74"/>
                    </a:cubicBezTo>
                    <a:cubicBezTo>
                      <a:pt x="61" y="69"/>
                      <a:pt x="61" y="69"/>
                      <a:pt x="61" y="69"/>
                    </a:cubicBezTo>
                    <a:cubicBezTo>
                      <a:pt x="100" y="101"/>
                      <a:pt x="100" y="101"/>
                      <a:pt x="100" y="101"/>
                    </a:cubicBezTo>
                    <a:lnTo>
                      <a:pt x="96" y="106"/>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3" name="íŝḷíḋê">
                <a:extLst>
                  <a:ext uri="{FF2B5EF4-FFF2-40B4-BE49-F238E27FC236}">
                    <a16:creationId xmlns="" xmlns:a16="http://schemas.microsoft.com/office/drawing/2014/main" id="{CE957899-9443-4FEC-B8AF-0215C3ABC9EA}"/>
                  </a:ext>
                </a:extLst>
              </p:cNvPr>
              <p:cNvSpPr/>
              <p:nvPr/>
            </p:nvSpPr>
            <p:spPr bwMode="auto">
              <a:xfrm>
                <a:off x="5951538" y="3976688"/>
                <a:ext cx="284163" cy="298450"/>
              </a:xfrm>
              <a:custGeom>
                <a:avLst/>
                <a:gdLst>
                  <a:gd name="T0" fmla="*/ 118 w 118"/>
                  <a:gd name="T1" fmla="*/ 6 h 124"/>
                  <a:gd name="T2" fmla="*/ 111 w 118"/>
                  <a:gd name="T3" fmla="*/ 7 h 124"/>
                  <a:gd name="T4" fmla="*/ 104 w 118"/>
                  <a:gd name="T5" fmla="*/ 10 h 124"/>
                  <a:gd name="T6" fmla="*/ 100 w 118"/>
                  <a:gd name="T7" fmla="*/ 18 h 124"/>
                  <a:gd name="T8" fmla="*/ 99 w 118"/>
                  <a:gd name="T9" fmla="*/ 33 h 124"/>
                  <a:gd name="T10" fmla="*/ 99 w 118"/>
                  <a:gd name="T11" fmla="*/ 86 h 124"/>
                  <a:gd name="T12" fmla="*/ 95 w 118"/>
                  <a:gd name="T13" fmla="*/ 103 h 124"/>
                  <a:gd name="T14" fmla="*/ 85 w 118"/>
                  <a:gd name="T15" fmla="*/ 115 h 124"/>
                  <a:gd name="T16" fmla="*/ 71 w 118"/>
                  <a:gd name="T17" fmla="*/ 122 h 124"/>
                  <a:gd name="T18" fmla="*/ 58 w 118"/>
                  <a:gd name="T19" fmla="*/ 124 h 124"/>
                  <a:gd name="T20" fmla="*/ 39 w 118"/>
                  <a:gd name="T21" fmla="*/ 121 h 124"/>
                  <a:gd name="T22" fmla="*/ 26 w 118"/>
                  <a:gd name="T23" fmla="*/ 113 h 124"/>
                  <a:gd name="T24" fmla="*/ 17 w 118"/>
                  <a:gd name="T25" fmla="*/ 102 h 124"/>
                  <a:gd name="T26" fmla="*/ 15 w 118"/>
                  <a:gd name="T27" fmla="*/ 89 h 124"/>
                  <a:gd name="T28" fmla="*/ 15 w 118"/>
                  <a:gd name="T29" fmla="*/ 18 h 124"/>
                  <a:gd name="T30" fmla="*/ 14 w 118"/>
                  <a:gd name="T31" fmla="*/ 13 h 124"/>
                  <a:gd name="T32" fmla="*/ 10 w 118"/>
                  <a:gd name="T33" fmla="*/ 9 h 124"/>
                  <a:gd name="T34" fmla="*/ 5 w 118"/>
                  <a:gd name="T35" fmla="*/ 7 h 124"/>
                  <a:gd name="T36" fmla="*/ 0 w 118"/>
                  <a:gd name="T37" fmla="*/ 6 h 124"/>
                  <a:gd name="T38" fmla="*/ 0 w 118"/>
                  <a:gd name="T39" fmla="*/ 0 h 124"/>
                  <a:gd name="T40" fmla="*/ 47 w 118"/>
                  <a:gd name="T41" fmla="*/ 0 h 124"/>
                  <a:gd name="T42" fmla="*/ 47 w 118"/>
                  <a:gd name="T43" fmla="*/ 6 h 124"/>
                  <a:gd name="T44" fmla="*/ 42 w 118"/>
                  <a:gd name="T45" fmla="*/ 7 h 124"/>
                  <a:gd name="T46" fmla="*/ 37 w 118"/>
                  <a:gd name="T47" fmla="*/ 8 h 124"/>
                  <a:gd name="T48" fmla="*/ 33 w 118"/>
                  <a:gd name="T49" fmla="*/ 12 h 124"/>
                  <a:gd name="T50" fmla="*/ 32 w 118"/>
                  <a:gd name="T51" fmla="*/ 17 h 124"/>
                  <a:gd name="T52" fmla="*/ 32 w 118"/>
                  <a:gd name="T53" fmla="*/ 84 h 124"/>
                  <a:gd name="T54" fmla="*/ 33 w 118"/>
                  <a:gd name="T55" fmla="*/ 94 h 124"/>
                  <a:gd name="T56" fmla="*/ 37 w 118"/>
                  <a:gd name="T57" fmla="*/ 104 h 124"/>
                  <a:gd name="T58" fmla="*/ 46 w 118"/>
                  <a:gd name="T59" fmla="*/ 111 h 124"/>
                  <a:gd name="T60" fmla="*/ 61 w 118"/>
                  <a:gd name="T61" fmla="*/ 114 h 124"/>
                  <a:gd name="T62" fmla="*/ 75 w 118"/>
                  <a:gd name="T63" fmla="*/ 111 h 124"/>
                  <a:gd name="T64" fmla="*/ 85 w 118"/>
                  <a:gd name="T65" fmla="*/ 103 h 124"/>
                  <a:gd name="T66" fmla="*/ 90 w 118"/>
                  <a:gd name="T67" fmla="*/ 94 h 124"/>
                  <a:gd name="T68" fmla="*/ 91 w 118"/>
                  <a:gd name="T69" fmla="*/ 84 h 124"/>
                  <a:gd name="T70" fmla="*/ 91 w 118"/>
                  <a:gd name="T71" fmla="*/ 34 h 124"/>
                  <a:gd name="T72" fmla="*/ 90 w 118"/>
                  <a:gd name="T73" fmla="*/ 19 h 124"/>
                  <a:gd name="T74" fmla="*/ 86 w 118"/>
                  <a:gd name="T75" fmla="*/ 11 h 124"/>
                  <a:gd name="T76" fmla="*/ 78 w 118"/>
                  <a:gd name="T77" fmla="*/ 8 h 124"/>
                  <a:gd name="T78" fmla="*/ 71 w 118"/>
                  <a:gd name="T79" fmla="*/ 6 h 124"/>
                  <a:gd name="T80" fmla="*/ 71 w 118"/>
                  <a:gd name="T81" fmla="*/ 0 h 124"/>
                  <a:gd name="T82" fmla="*/ 118 w 118"/>
                  <a:gd name="T83" fmla="*/ 0 h 124"/>
                  <a:gd name="T84" fmla="*/ 118 w 118"/>
                  <a:gd name="T85" fmla="*/ 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8" h="124">
                    <a:moveTo>
                      <a:pt x="118" y="6"/>
                    </a:moveTo>
                    <a:cubicBezTo>
                      <a:pt x="116" y="6"/>
                      <a:pt x="114" y="7"/>
                      <a:pt x="111" y="7"/>
                    </a:cubicBezTo>
                    <a:cubicBezTo>
                      <a:pt x="108" y="8"/>
                      <a:pt x="106" y="9"/>
                      <a:pt x="104" y="10"/>
                    </a:cubicBezTo>
                    <a:cubicBezTo>
                      <a:pt x="102" y="11"/>
                      <a:pt x="101" y="14"/>
                      <a:pt x="100" y="18"/>
                    </a:cubicBezTo>
                    <a:cubicBezTo>
                      <a:pt x="99" y="22"/>
                      <a:pt x="99" y="27"/>
                      <a:pt x="99" y="33"/>
                    </a:cubicBezTo>
                    <a:cubicBezTo>
                      <a:pt x="99" y="86"/>
                      <a:pt x="99" y="86"/>
                      <a:pt x="99" y="86"/>
                    </a:cubicBezTo>
                    <a:cubicBezTo>
                      <a:pt x="99" y="92"/>
                      <a:pt x="98" y="98"/>
                      <a:pt x="95" y="103"/>
                    </a:cubicBezTo>
                    <a:cubicBezTo>
                      <a:pt x="93" y="108"/>
                      <a:pt x="89" y="112"/>
                      <a:pt x="85" y="115"/>
                    </a:cubicBezTo>
                    <a:cubicBezTo>
                      <a:pt x="80" y="118"/>
                      <a:pt x="76" y="121"/>
                      <a:pt x="71" y="122"/>
                    </a:cubicBezTo>
                    <a:cubicBezTo>
                      <a:pt x="66" y="123"/>
                      <a:pt x="62" y="124"/>
                      <a:pt x="58" y="124"/>
                    </a:cubicBezTo>
                    <a:cubicBezTo>
                      <a:pt x="51" y="124"/>
                      <a:pt x="45" y="123"/>
                      <a:pt x="39" y="121"/>
                    </a:cubicBezTo>
                    <a:cubicBezTo>
                      <a:pt x="34" y="119"/>
                      <a:pt x="29" y="117"/>
                      <a:pt x="26" y="113"/>
                    </a:cubicBezTo>
                    <a:cubicBezTo>
                      <a:pt x="22" y="110"/>
                      <a:pt x="19" y="106"/>
                      <a:pt x="17" y="102"/>
                    </a:cubicBezTo>
                    <a:cubicBezTo>
                      <a:pt x="16" y="98"/>
                      <a:pt x="15" y="94"/>
                      <a:pt x="15" y="89"/>
                    </a:cubicBezTo>
                    <a:cubicBezTo>
                      <a:pt x="15" y="18"/>
                      <a:pt x="15" y="18"/>
                      <a:pt x="15" y="18"/>
                    </a:cubicBezTo>
                    <a:cubicBezTo>
                      <a:pt x="15" y="16"/>
                      <a:pt x="14" y="14"/>
                      <a:pt x="14" y="13"/>
                    </a:cubicBezTo>
                    <a:cubicBezTo>
                      <a:pt x="13" y="11"/>
                      <a:pt x="12" y="10"/>
                      <a:pt x="10" y="9"/>
                    </a:cubicBezTo>
                    <a:cubicBezTo>
                      <a:pt x="9" y="8"/>
                      <a:pt x="7" y="8"/>
                      <a:pt x="5" y="7"/>
                    </a:cubicBezTo>
                    <a:cubicBezTo>
                      <a:pt x="3" y="7"/>
                      <a:pt x="1" y="6"/>
                      <a:pt x="0" y="6"/>
                    </a:cubicBezTo>
                    <a:cubicBezTo>
                      <a:pt x="0" y="0"/>
                      <a:pt x="0" y="0"/>
                      <a:pt x="0" y="0"/>
                    </a:cubicBezTo>
                    <a:cubicBezTo>
                      <a:pt x="47" y="0"/>
                      <a:pt x="47" y="0"/>
                      <a:pt x="47" y="0"/>
                    </a:cubicBezTo>
                    <a:cubicBezTo>
                      <a:pt x="47" y="6"/>
                      <a:pt x="47" y="6"/>
                      <a:pt x="47" y="6"/>
                    </a:cubicBezTo>
                    <a:cubicBezTo>
                      <a:pt x="46" y="6"/>
                      <a:pt x="44" y="7"/>
                      <a:pt x="42" y="7"/>
                    </a:cubicBezTo>
                    <a:cubicBezTo>
                      <a:pt x="39" y="7"/>
                      <a:pt x="38" y="8"/>
                      <a:pt x="37" y="8"/>
                    </a:cubicBezTo>
                    <a:cubicBezTo>
                      <a:pt x="35" y="9"/>
                      <a:pt x="34" y="10"/>
                      <a:pt x="33" y="12"/>
                    </a:cubicBezTo>
                    <a:cubicBezTo>
                      <a:pt x="32" y="13"/>
                      <a:pt x="32" y="15"/>
                      <a:pt x="32" y="17"/>
                    </a:cubicBezTo>
                    <a:cubicBezTo>
                      <a:pt x="32" y="84"/>
                      <a:pt x="32" y="84"/>
                      <a:pt x="32" y="84"/>
                    </a:cubicBezTo>
                    <a:cubicBezTo>
                      <a:pt x="32" y="87"/>
                      <a:pt x="32" y="90"/>
                      <a:pt x="33" y="94"/>
                    </a:cubicBezTo>
                    <a:cubicBezTo>
                      <a:pt x="34" y="97"/>
                      <a:pt x="35" y="101"/>
                      <a:pt x="37" y="104"/>
                    </a:cubicBezTo>
                    <a:cubicBezTo>
                      <a:pt x="39" y="107"/>
                      <a:pt x="42" y="109"/>
                      <a:pt x="46" y="111"/>
                    </a:cubicBezTo>
                    <a:cubicBezTo>
                      <a:pt x="49" y="113"/>
                      <a:pt x="54" y="114"/>
                      <a:pt x="61" y="114"/>
                    </a:cubicBezTo>
                    <a:cubicBezTo>
                      <a:pt x="67" y="114"/>
                      <a:pt x="71" y="113"/>
                      <a:pt x="75" y="111"/>
                    </a:cubicBezTo>
                    <a:cubicBezTo>
                      <a:pt x="80" y="109"/>
                      <a:pt x="83" y="107"/>
                      <a:pt x="85" y="103"/>
                    </a:cubicBezTo>
                    <a:cubicBezTo>
                      <a:pt x="87" y="100"/>
                      <a:pt x="89" y="97"/>
                      <a:pt x="90" y="94"/>
                    </a:cubicBezTo>
                    <a:cubicBezTo>
                      <a:pt x="91" y="91"/>
                      <a:pt x="91" y="87"/>
                      <a:pt x="91" y="84"/>
                    </a:cubicBezTo>
                    <a:cubicBezTo>
                      <a:pt x="91" y="34"/>
                      <a:pt x="91" y="34"/>
                      <a:pt x="91" y="34"/>
                    </a:cubicBezTo>
                    <a:cubicBezTo>
                      <a:pt x="91" y="28"/>
                      <a:pt x="91" y="23"/>
                      <a:pt x="90" y="19"/>
                    </a:cubicBezTo>
                    <a:cubicBezTo>
                      <a:pt x="89" y="15"/>
                      <a:pt x="88" y="12"/>
                      <a:pt x="86" y="11"/>
                    </a:cubicBezTo>
                    <a:cubicBezTo>
                      <a:pt x="84" y="9"/>
                      <a:pt x="82" y="8"/>
                      <a:pt x="78" y="8"/>
                    </a:cubicBezTo>
                    <a:cubicBezTo>
                      <a:pt x="75" y="7"/>
                      <a:pt x="73" y="6"/>
                      <a:pt x="71" y="6"/>
                    </a:cubicBezTo>
                    <a:cubicBezTo>
                      <a:pt x="71" y="0"/>
                      <a:pt x="71" y="0"/>
                      <a:pt x="71" y="0"/>
                    </a:cubicBezTo>
                    <a:cubicBezTo>
                      <a:pt x="118" y="0"/>
                      <a:pt x="118" y="0"/>
                      <a:pt x="118" y="0"/>
                    </a:cubicBezTo>
                    <a:lnTo>
                      <a:pt x="118" y="6"/>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4" name="ïsḻidè">
                <a:extLst>
                  <a:ext uri="{FF2B5EF4-FFF2-40B4-BE49-F238E27FC236}">
                    <a16:creationId xmlns="" xmlns:a16="http://schemas.microsoft.com/office/drawing/2014/main" id="{590BD4F5-A6E5-4D70-8D07-DB0897F46905}"/>
                  </a:ext>
                </a:extLst>
              </p:cNvPr>
              <p:cNvSpPr/>
              <p:nvPr/>
            </p:nvSpPr>
            <p:spPr bwMode="auto">
              <a:xfrm>
                <a:off x="6280150" y="3833813"/>
                <a:ext cx="357188" cy="390525"/>
              </a:xfrm>
              <a:custGeom>
                <a:avLst/>
                <a:gdLst>
                  <a:gd name="T0" fmla="*/ 114 w 148"/>
                  <a:gd name="T1" fmla="*/ 6 h 162"/>
                  <a:gd name="T2" fmla="*/ 109 w 148"/>
                  <a:gd name="T3" fmla="*/ 10 h 162"/>
                  <a:gd name="T4" fmla="*/ 104 w 148"/>
                  <a:gd name="T5" fmla="*/ 15 h 162"/>
                  <a:gd name="T6" fmla="*/ 104 w 148"/>
                  <a:gd name="T7" fmla="*/ 24 h 162"/>
                  <a:gd name="T8" fmla="*/ 110 w 148"/>
                  <a:gd name="T9" fmla="*/ 38 h 162"/>
                  <a:gd name="T10" fmla="*/ 148 w 148"/>
                  <a:gd name="T11" fmla="*/ 118 h 162"/>
                  <a:gd name="T12" fmla="*/ 142 w 148"/>
                  <a:gd name="T13" fmla="*/ 121 h 162"/>
                  <a:gd name="T14" fmla="*/ 36 w 148"/>
                  <a:gd name="T15" fmla="*/ 63 h 162"/>
                  <a:gd name="T16" fmla="*/ 64 w 148"/>
                  <a:gd name="T17" fmla="*/ 119 h 162"/>
                  <a:gd name="T18" fmla="*/ 72 w 148"/>
                  <a:gd name="T19" fmla="*/ 133 h 162"/>
                  <a:gd name="T20" fmla="*/ 79 w 148"/>
                  <a:gd name="T21" fmla="*/ 138 h 162"/>
                  <a:gd name="T22" fmla="*/ 87 w 148"/>
                  <a:gd name="T23" fmla="*/ 138 h 162"/>
                  <a:gd name="T24" fmla="*/ 95 w 148"/>
                  <a:gd name="T25" fmla="*/ 136 h 162"/>
                  <a:gd name="T26" fmla="*/ 97 w 148"/>
                  <a:gd name="T27" fmla="*/ 142 h 162"/>
                  <a:gd name="T28" fmla="*/ 55 w 148"/>
                  <a:gd name="T29" fmla="*/ 162 h 162"/>
                  <a:gd name="T30" fmla="*/ 52 w 148"/>
                  <a:gd name="T31" fmla="*/ 157 h 162"/>
                  <a:gd name="T32" fmla="*/ 58 w 148"/>
                  <a:gd name="T33" fmla="*/ 152 h 162"/>
                  <a:gd name="T34" fmla="*/ 63 w 148"/>
                  <a:gd name="T35" fmla="*/ 147 h 162"/>
                  <a:gd name="T36" fmla="*/ 63 w 148"/>
                  <a:gd name="T37" fmla="*/ 139 h 162"/>
                  <a:gd name="T38" fmla="*/ 57 w 148"/>
                  <a:gd name="T39" fmla="*/ 123 h 162"/>
                  <a:gd name="T40" fmla="*/ 31 w 148"/>
                  <a:gd name="T41" fmla="*/ 70 h 162"/>
                  <a:gd name="T42" fmla="*/ 26 w 148"/>
                  <a:gd name="T43" fmla="*/ 63 h 162"/>
                  <a:gd name="T44" fmla="*/ 20 w 148"/>
                  <a:gd name="T45" fmla="*/ 59 h 162"/>
                  <a:gd name="T46" fmla="*/ 11 w 148"/>
                  <a:gd name="T47" fmla="*/ 58 h 162"/>
                  <a:gd name="T48" fmla="*/ 3 w 148"/>
                  <a:gd name="T49" fmla="*/ 60 h 162"/>
                  <a:gd name="T50" fmla="*/ 0 w 148"/>
                  <a:gd name="T51" fmla="*/ 55 h 162"/>
                  <a:gd name="T52" fmla="*/ 30 w 148"/>
                  <a:gd name="T53" fmla="*/ 40 h 162"/>
                  <a:gd name="T54" fmla="*/ 128 w 148"/>
                  <a:gd name="T55" fmla="*/ 95 h 162"/>
                  <a:gd name="T56" fmla="*/ 103 w 148"/>
                  <a:gd name="T57" fmla="*/ 43 h 162"/>
                  <a:gd name="T58" fmla="*/ 95 w 148"/>
                  <a:gd name="T59" fmla="*/ 29 h 162"/>
                  <a:gd name="T60" fmla="*/ 88 w 148"/>
                  <a:gd name="T61" fmla="*/ 24 h 162"/>
                  <a:gd name="T62" fmla="*/ 80 w 148"/>
                  <a:gd name="T63" fmla="*/ 24 h 162"/>
                  <a:gd name="T64" fmla="*/ 72 w 148"/>
                  <a:gd name="T65" fmla="*/ 26 h 162"/>
                  <a:gd name="T66" fmla="*/ 70 w 148"/>
                  <a:gd name="T67" fmla="*/ 21 h 162"/>
                  <a:gd name="T68" fmla="*/ 112 w 148"/>
                  <a:gd name="T69" fmla="*/ 0 h 162"/>
                  <a:gd name="T70" fmla="*/ 114 w 148"/>
                  <a:gd name="T71" fmla="*/ 6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8" h="162">
                    <a:moveTo>
                      <a:pt x="114" y="6"/>
                    </a:moveTo>
                    <a:cubicBezTo>
                      <a:pt x="113" y="6"/>
                      <a:pt x="111" y="8"/>
                      <a:pt x="109" y="10"/>
                    </a:cubicBezTo>
                    <a:cubicBezTo>
                      <a:pt x="106" y="12"/>
                      <a:pt x="105" y="14"/>
                      <a:pt x="104" y="15"/>
                    </a:cubicBezTo>
                    <a:cubicBezTo>
                      <a:pt x="103" y="17"/>
                      <a:pt x="103" y="20"/>
                      <a:pt x="104" y="24"/>
                    </a:cubicBezTo>
                    <a:cubicBezTo>
                      <a:pt x="105" y="28"/>
                      <a:pt x="107" y="33"/>
                      <a:pt x="110" y="38"/>
                    </a:cubicBezTo>
                    <a:cubicBezTo>
                      <a:pt x="148" y="118"/>
                      <a:pt x="148" y="118"/>
                      <a:pt x="148" y="118"/>
                    </a:cubicBezTo>
                    <a:cubicBezTo>
                      <a:pt x="142" y="121"/>
                      <a:pt x="142" y="121"/>
                      <a:pt x="142" y="121"/>
                    </a:cubicBezTo>
                    <a:cubicBezTo>
                      <a:pt x="36" y="63"/>
                      <a:pt x="36" y="63"/>
                      <a:pt x="36" y="63"/>
                    </a:cubicBezTo>
                    <a:cubicBezTo>
                      <a:pt x="64" y="119"/>
                      <a:pt x="64" y="119"/>
                      <a:pt x="64" y="119"/>
                    </a:cubicBezTo>
                    <a:cubicBezTo>
                      <a:pt x="67" y="125"/>
                      <a:pt x="69" y="130"/>
                      <a:pt x="72" y="133"/>
                    </a:cubicBezTo>
                    <a:cubicBezTo>
                      <a:pt x="74" y="136"/>
                      <a:pt x="76" y="138"/>
                      <a:pt x="79" y="138"/>
                    </a:cubicBezTo>
                    <a:cubicBezTo>
                      <a:pt x="80" y="139"/>
                      <a:pt x="83" y="139"/>
                      <a:pt x="87" y="138"/>
                    </a:cubicBezTo>
                    <a:cubicBezTo>
                      <a:pt x="91" y="137"/>
                      <a:pt x="94" y="137"/>
                      <a:pt x="95" y="136"/>
                    </a:cubicBezTo>
                    <a:cubicBezTo>
                      <a:pt x="97" y="142"/>
                      <a:pt x="97" y="142"/>
                      <a:pt x="97" y="142"/>
                    </a:cubicBezTo>
                    <a:cubicBezTo>
                      <a:pt x="55" y="162"/>
                      <a:pt x="55" y="162"/>
                      <a:pt x="55" y="162"/>
                    </a:cubicBezTo>
                    <a:cubicBezTo>
                      <a:pt x="52" y="157"/>
                      <a:pt x="52" y="157"/>
                      <a:pt x="52" y="157"/>
                    </a:cubicBezTo>
                    <a:cubicBezTo>
                      <a:pt x="54" y="156"/>
                      <a:pt x="56" y="155"/>
                      <a:pt x="58" y="152"/>
                    </a:cubicBezTo>
                    <a:cubicBezTo>
                      <a:pt x="61" y="150"/>
                      <a:pt x="63" y="148"/>
                      <a:pt x="63" y="147"/>
                    </a:cubicBezTo>
                    <a:cubicBezTo>
                      <a:pt x="64" y="145"/>
                      <a:pt x="64" y="142"/>
                      <a:pt x="63" y="139"/>
                    </a:cubicBezTo>
                    <a:cubicBezTo>
                      <a:pt x="62" y="135"/>
                      <a:pt x="60" y="130"/>
                      <a:pt x="57" y="123"/>
                    </a:cubicBezTo>
                    <a:cubicBezTo>
                      <a:pt x="31" y="70"/>
                      <a:pt x="31" y="70"/>
                      <a:pt x="31" y="70"/>
                    </a:cubicBezTo>
                    <a:cubicBezTo>
                      <a:pt x="30" y="67"/>
                      <a:pt x="28" y="65"/>
                      <a:pt x="26" y="63"/>
                    </a:cubicBezTo>
                    <a:cubicBezTo>
                      <a:pt x="24" y="61"/>
                      <a:pt x="22" y="60"/>
                      <a:pt x="20" y="59"/>
                    </a:cubicBezTo>
                    <a:cubicBezTo>
                      <a:pt x="18" y="58"/>
                      <a:pt x="15" y="58"/>
                      <a:pt x="11" y="58"/>
                    </a:cubicBezTo>
                    <a:cubicBezTo>
                      <a:pt x="8" y="59"/>
                      <a:pt x="5" y="59"/>
                      <a:pt x="3" y="60"/>
                    </a:cubicBezTo>
                    <a:cubicBezTo>
                      <a:pt x="0" y="55"/>
                      <a:pt x="0" y="55"/>
                      <a:pt x="0" y="55"/>
                    </a:cubicBezTo>
                    <a:cubicBezTo>
                      <a:pt x="30" y="40"/>
                      <a:pt x="30" y="40"/>
                      <a:pt x="30" y="40"/>
                    </a:cubicBezTo>
                    <a:cubicBezTo>
                      <a:pt x="128" y="95"/>
                      <a:pt x="128" y="95"/>
                      <a:pt x="128" y="95"/>
                    </a:cubicBezTo>
                    <a:cubicBezTo>
                      <a:pt x="103" y="43"/>
                      <a:pt x="103" y="43"/>
                      <a:pt x="103" y="43"/>
                    </a:cubicBezTo>
                    <a:cubicBezTo>
                      <a:pt x="100" y="37"/>
                      <a:pt x="97" y="32"/>
                      <a:pt x="95" y="29"/>
                    </a:cubicBezTo>
                    <a:cubicBezTo>
                      <a:pt x="92" y="26"/>
                      <a:pt x="90" y="24"/>
                      <a:pt x="88" y="24"/>
                    </a:cubicBezTo>
                    <a:cubicBezTo>
                      <a:pt x="86" y="24"/>
                      <a:pt x="84" y="24"/>
                      <a:pt x="80" y="24"/>
                    </a:cubicBezTo>
                    <a:cubicBezTo>
                      <a:pt x="77" y="25"/>
                      <a:pt x="74" y="25"/>
                      <a:pt x="72" y="26"/>
                    </a:cubicBezTo>
                    <a:cubicBezTo>
                      <a:pt x="70" y="21"/>
                      <a:pt x="70" y="21"/>
                      <a:pt x="70" y="21"/>
                    </a:cubicBezTo>
                    <a:cubicBezTo>
                      <a:pt x="112" y="0"/>
                      <a:pt x="112" y="0"/>
                      <a:pt x="112" y="0"/>
                    </a:cubicBezTo>
                    <a:lnTo>
                      <a:pt x="114" y="6"/>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5" name="íşľïḑé">
                <a:extLst>
                  <a:ext uri="{FF2B5EF4-FFF2-40B4-BE49-F238E27FC236}">
                    <a16:creationId xmlns="" xmlns:a16="http://schemas.microsoft.com/office/drawing/2014/main" id="{A3697C86-144E-403A-B5C9-7269445A8D6D}"/>
                  </a:ext>
                </a:extLst>
              </p:cNvPr>
              <p:cNvSpPr/>
              <p:nvPr/>
            </p:nvSpPr>
            <p:spPr bwMode="auto">
              <a:xfrm>
                <a:off x="6615113" y="3749675"/>
                <a:ext cx="246063" cy="315913"/>
              </a:xfrm>
              <a:custGeom>
                <a:avLst/>
                <a:gdLst>
                  <a:gd name="T0" fmla="*/ 102 w 102"/>
                  <a:gd name="T1" fmla="*/ 107 h 131"/>
                  <a:gd name="T2" fmla="*/ 56 w 102"/>
                  <a:gd name="T3" fmla="*/ 131 h 131"/>
                  <a:gd name="T4" fmla="*/ 53 w 102"/>
                  <a:gd name="T5" fmla="*/ 126 h 131"/>
                  <a:gd name="T6" fmla="*/ 58 w 102"/>
                  <a:gd name="T7" fmla="*/ 122 h 131"/>
                  <a:gd name="T8" fmla="*/ 63 w 102"/>
                  <a:gd name="T9" fmla="*/ 119 h 131"/>
                  <a:gd name="T10" fmla="*/ 65 w 102"/>
                  <a:gd name="T11" fmla="*/ 114 h 131"/>
                  <a:gd name="T12" fmla="*/ 64 w 102"/>
                  <a:gd name="T13" fmla="*/ 109 h 131"/>
                  <a:gd name="T14" fmla="*/ 23 w 102"/>
                  <a:gd name="T15" fmla="*/ 32 h 131"/>
                  <a:gd name="T16" fmla="*/ 20 w 102"/>
                  <a:gd name="T17" fmla="*/ 28 h 131"/>
                  <a:gd name="T18" fmla="*/ 15 w 102"/>
                  <a:gd name="T19" fmla="*/ 26 h 131"/>
                  <a:gd name="T20" fmla="*/ 8 w 102"/>
                  <a:gd name="T21" fmla="*/ 28 h 131"/>
                  <a:gd name="T22" fmla="*/ 2 w 102"/>
                  <a:gd name="T23" fmla="*/ 30 h 131"/>
                  <a:gd name="T24" fmla="*/ 0 w 102"/>
                  <a:gd name="T25" fmla="*/ 24 h 131"/>
                  <a:gd name="T26" fmla="*/ 45 w 102"/>
                  <a:gd name="T27" fmla="*/ 0 h 131"/>
                  <a:gd name="T28" fmla="*/ 48 w 102"/>
                  <a:gd name="T29" fmla="*/ 5 h 131"/>
                  <a:gd name="T30" fmla="*/ 43 w 102"/>
                  <a:gd name="T31" fmla="*/ 9 h 131"/>
                  <a:gd name="T32" fmla="*/ 38 w 102"/>
                  <a:gd name="T33" fmla="*/ 13 h 131"/>
                  <a:gd name="T34" fmla="*/ 36 w 102"/>
                  <a:gd name="T35" fmla="*/ 18 h 131"/>
                  <a:gd name="T36" fmla="*/ 38 w 102"/>
                  <a:gd name="T37" fmla="*/ 23 h 131"/>
                  <a:gd name="T38" fmla="*/ 78 w 102"/>
                  <a:gd name="T39" fmla="*/ 100 h 131"/>
                  <a:gd name="T40" fmla="*/ 82 w 102"/>
                  <a:gd name="T41" fmla="*/ 104 h 131"/>
                  <a:gd name="T42" fmla="*/ 87 w 102"/>
                  <a:gd name="T43" fmla="*/ 105 h 131"/>
                  <a:gd name="T44" fmla="*/ 93 w 102"/>
                  <a:gd name="T45" fmla="*/ 104 h 131"/>
                  <a:gd name="T46" fmla="*/ 99 w 102"/>
                  <a:gd name="T47" fmla="*/ 102 h 131"/>
                  <a:gd name="T48" fmla="*/ 102 w 102"/>
                  <a:gd name="T49" fmla="*/ 107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 h="131">
                    <a:moveTo>
                      <a:pt x="102" y="107"/>
                    </a:moveTo>
                    <a:cubicBezTo>
                      <a:pt x="56" y="131"/>
                      <a:pt x="56" y="131"/>
                      <a:pt x="56" y="131"/>
                    </a:cubicBezTo>
                    <a:cubicBezTo>
                      <a:pt x="53" y="126"/>
                      <a:pt x="53" y="126"/>
                      <a:pt x="53" y="126"/>
                    </a:cubicBezTo>
                    <a:cubicBezTo>
                      <a:pt x="54" y="125"/>
                      <a:pt x="56" y="124"/>
                      <a:pt x="58" y="122"/>
                    </a:cubicBezTo>
                    <a:cubicBezTo>
                      <a:pt x="61" y="121"/>
                      <a:pt x="62" y="120"/>
                      <a:pt x="63" y="119"/>
                    </a:cubicBezTo>
                    <a:cubicBezTo>
                      <a:pt x="64" y="117"/>
                      <a:pt x="65" y="116"/>
                      <a:pt x="65" y="114"/>
                    </a:cubicBezTo>
                    <a:cubicBezTo>
                      <a:pt x="65" y="113"/>
                      <a:pt x="65" y="111"/>
                      <a:pt x="64" y="109"/>
                    </a:cubicBezTo>
                    <a:cubicBezTo>
                      <a:pt x="23" y="32"/>
                      <a:pt x="23" y="32"/>
                      <a:pt x="23" y="32"/>
                    </a:cubicBezTo>
                    <a:cubicBezTo>
                      <a:pt x="22" y="30"/>
                      <a:pt x="21" y="28"/>
                      <a:pt x="20" y="28"/>
                    </a:cubicBezTo>
                    <a:cubicBezTo>
                      <a:pt x="19" y="27"/>
                      <a:pt x="17" y="26"/>
                      <a:pt x="15" y="26"/>
                    </a:cubicBezTo>
                    <a:cubicBezTo>
                      <a:pt x="13" y="27"/>
                      <a:pt x="11" y="27"/>
                      <a:pt x="8" y="28"/>
                    </a:cubicBezTo>
                    <a:cubicBezTo>
                      <a:pt x="6" y="28"/>
                      <a:pt x="4" y="29"/>
                      <a:pt x="2" y="30"/>
                    </a:cubicBezTo>
                    <a:cubicBezTo>
                      <a:pt x="0" y="24"/>
                      <a:pt x="0" y="24"/>
                      <a:pt x="0" y="24"/>
                    </a:cubicBezTo>
                    <a:cubicBezTo>
                      <a:pt x="45" y="0"/>
                      <a:pt x="45" y="0"/>
                      <a:pt x="45" y="0"/>
                    </a:cubicBezTo>
                    <a:cubicBezTo>
                      <a:pt x="48" y="5"/>
                      <a:pt x="48" y="5"/>
                      <a:pt x="48" y="5"/>
                    </a:cubicBezTo>
                    <a:cubicBezTo>
                      <a:pt x="47" y="6"/>
                      <a:pt x="45" y="7"/>
                      <a:pt x="43" y="9"/>
                    </a:cubicBezTo>
                    <a:cubicBezTo>
                      <a:pt x="41" y="10"/>
                      <a:pt x="40" y="12"/>
                      <a:pt x="38" y="13"/>
                    </a:cubicBezTo>
                    <a:cubicBezTo>
                      <a:pt x="37" y="14"/>
                      <a:pt x="36" y="16"/>
                      <a:pt x="36" y="18"/>
                    </a:cubicBezTo>
                    <a:cubicBezTo>
                      <a:pt x="36" y="19"/>
                      <a:pt x="37" y="21"/>
                      <a:pt x="38" y="23"/>
                    </a:cubicBezTo>
                    <a:cubicBezTo>
                      <a:pt x="78" y="100"/>
                      <a:pt x="78" y="100"/>
                      <a:pt x="78" y="100"/>
                    </a:cubicBezTo>
                    <a:cubicBezTo>
                      <a:pt x="79" y="102"/>
                      <a:pt x="80" y="103"/>
                      <a:pt x="82" y="104"/>
                    </a:cubicBezTo>
                    <a:cubicBezTo>
                      <a:pt x="83" y="105"/>
                      <a:pt x="85" y="105"/>
                      <a:pt x="87" y="105"/>
                    </a:cubicBezTo>
                    <a:cubicBezTo>
                      <a:pt x="88" y="105"/>
                      <a:pt x="90" y="105"/>
                      <a:pt x="93" y="104"/>
                    </a:cubicBezTo>
                    <a:cubicBezTo>
                      <a:pt x="95" y="103"/>
                      <a:pt x="97" y="102"/>
                      <a:pt x="99" y="102"/>
                    </a:cubicBezTo>
                    <a:lnTo>
                      <a:pt x="102" y="107"/>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6" name="íšlíḋè">
                <a:extLst>
                  <a:ext uri="{FF2B5EF4-FFF2-40B4-BE49-F238E27FC236}">
                    <a16:creationId xmlns="" xmlns:a16="http://schemas.microsoft.com/office/drawing/2014/main" id="{CC048EA9-D376-4C04-B155-161229FB3D16}"/>
                  </a:ext>
                </a:extLst>
              </p:cNvPr>
              <p:cNvSpPr/>
              <p:nvPr/>
            </p:nvSpPr>
            <p:spPr bwMode="auto">
              <a:xfrm>
                <a:off x="6777038" y="3554413"/>
                <a:ext cx="304800" cy="323850"/>
              </a:xfrm>
              <a:custGeom>
                <a:avLst/>
                <a:gdLst>
                  <a:gd name="T0" fmla="*/ 93 w 126"/>
                  <a:gd name="T1" fmla="*/ 5 h 134"/>
                  <a:gd name="T2" fmla="*/ 90 w 126"/>
                  <a:gd name="T3" fmla="*/ 9 h 134"/>
                  <a:gd name="T4" fmla="*/ 88 w 126"/>
                  <a:gd name="T5" fmla="*/ 14 h 134"/>
                  <a:gd name="T6" fmla="*/ 87 w 126"/>
                  <a:gd name="T7" fmla="*/ 20 h 134"/>
                  <a:gd name="T8" fmla="*/ 89 w 126"/>
                  <a:gd name="T9" fmla="*/ 27 h 134"/>
                  <a:gd name="T10" fmla="*/ 104 w 126"/>
                  <a:gd name="T11" fmla="*/ 70 h 134"/>
                  <a:gd name="T12" fmla="*/ 126 w 126"/>
                  <a:gd name="T13" fmla="*/ 130 h 134"/>
                  <a:gd name="T14" fmla="*/ 121 w 126"/>
                  <a:gd name="T15" fmla="*/ 134 h 134"/>
                  <a:gd name="T16" fmla="*/ 63 w 126"/>
                  <a:gd name="T17" fmla="*/ 101 h 134"/>
                  <a:gd name="T18" fmla="*/ 24 w 126"/>
                  <a:gd name="T19" fmla="*/ 79 h 134"/>
                  <a:gd name="T20" fmla="*/ 20 w 126"/>
                  <a:gd name="T21" fmla="*/ 77 h 134"/>
                  <a:gd name="T22" fmla="*/ 14 w 126"/>
                  <a:gd name="T23" fmla="*/ 77 h 134"/>
                  <a:gd name="T24" fmla="*/ 9 w 126"/>
                  <a:gd name="T25" fmla="*/ 78 h 134"/>
                  <a:gd name="T26" fmla="*/ 4 w 126"/>
                  <a:gd name="T27" fmla="*/ 81 h 134"/>
                  <a:gd name="T28" fmla="*/ 0 w 126"/>
                  <a:gd name="T29" fmla="*/ 76 h 134"/>
                  <a:gd name="T30" fmla="*/ 36 w 126"/>
                  <a:gd name="T31" fmla="*/ 45 h 134"/>
                  <a:gd name="T32" fmla="*/ 40 w 126"/>
                  <a:gd name="T33" fmla="*/ 50 h 134"/>
                  <a:gd name="T34" fmla="*/ 33 w 126"/>
                  <a:gd name="T35" fmla="*/ 58 h 134"/>
                  <a:gd name="T36" fmla="*/ 32 w 126"/>
                  <a:gd name="T37" fmla="*/ 63 h 134"/>
                  <a:gd name="T38" fmla="*/ 34 w 126"/>
                  <a:gd name="T39" fmla="*/ 64 h 134"/>
                  <a:gd name="T40" fmla="*/ 36 w 126"/>
                  <a:gd name="T41" fmla="*/ 66 h 134"/>
                  <a:gd name="T42" fmla="*/ 61 w 126"/>
                  <a:gd name="T43" fmla="*/ 80 h 134"/>
                  <a:gd name="T44" fmla="*/ 110 w 126"/>
                  <a:gd name="T45" fmla="*/ 108 h 134"/>
                  <a:gd name="T46" fmla="*/ 97 w 126"/>
                  <a:gd name="T47" fmla="*/ 71 h 134"/>
                  <a:gd name="T48" fmla="*/ 86 w 126"/>
                  <a:gd name="T49" fmla="*/ 41 h 134"/>
                  <a:gd name="T50" fmla="*/ 81 w 126"/>
                  <a:gd name="T51" fmla="*/ 31 h 134"/>
                  <a:gd name="T52" fmla="*/ 79 w 126"/>
                  <a:gd name="T53" fmla="*/ 27 h 134"/>
                  <a:gd name="T54" fmla="*/ 75 w 126"/>
                  <a:gd name="T55" fmla="*/ 26 h 134"/>
                  <a:gd name="T56" fmla="*/ 70 w 126"/>
                  <a:gd name="T57" fmla="*/ 27 h 134"/>
                  <a:gd name="T58" fmla="*/ 65 w 126"/>
                  <a:gd name="T59" fmla="*/ 30 h 134"/>
                  <a:gd name="T60" fmla="*/ 61 w 126"/>
                  <a:gd name="T61" fmla="*/ 33 h 134"/>
                  <a:gd name="T62" fmla="*/ 57 w 126"/>
                  <a:gd name="T63" fmla="*/ 28 h 134"/>
                  <a:gd name="T64" fmla="*/ 89 w 126"/>
                  <a:gd name="T65" fmla="*/ 0 h 134"/>
                  <a:gd name="T66" fmla="*/ 93 w 126"/>
                  <a:gd name="T67" fmla="*/ 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6" h="134">
                    <a:moveTo>
                      <a:pt x="93" y="5"/>
                    </a:moveTo>
                    <a:cubicBezTo>
                      <a:pt x="92" y="6"/>
                      <a:pt x="91" y="7"/>
                      <a:pt x="90" y="9"/>
                    </a:cubicBezTo>
                    <a:cubicBezTo>
                      <a:pt x="89" y="11"/>
                      <a:pt x="88" y="12"/>
                      <a:pt x="88" y="14"/>
                    </a:cubicBezTo>
                    <a:cubicBezTo>
                      <a:pt x="87" y="16"/>
                      <a:pt x="87" y="18"/>
                      <a:pt x="87" y="20"/>
                    </a:cubicBezTo>
                    <a:cubicBezTo>
                      <a:pt x="88" y="22"/>
                      <a:pt x="88" y="25"/>
                      <a:pt x="89" y="27"/>
                    </a:cubicBezTo>
                    <a:cubicBezTo>
                      <a:pt x="92" y="36"/>
                      <a:pt x="97" y="51"/>
                      <a:pt x="104" y="70"/>
                    </a:cubicBezTo>
                    <a:cubicBezTo>
                      <a:pt x="111" y="89"/>
                      <a:pt x="118" y="109"/>
                      <a:pt x="126" y="130"/>
                    </a:cubicBezTo>
                    <a:cubicBezTo>
                      <a:pt x="121" y="134"/>
                      <a:pt x="121" y="134"/>
                      <a:pt x="121" y="134"/>
                    </a:cubicBezTo>
                    <a:cubicBezTo>
                      <a:pt x="101" y="123"/>
                      <a:pt x="81" y="111"/>
                      <a:pt x="63" y="101"/>
                    </a:cubicBezTo>
                    <a:cubicBezTo>
                      <a:pt x="44" y="90"/>
                      <a:pt x="31" y="83"/>
                      <a:pt x="24" y="79"/>
                    </a:cubicBezTo>
                    <a:cubicBezTo>
                      <a:pt x="23" y="78"/>
                      <a:pt x="21" y="77"/>
                      <a:pt x="20" y="77"/>
                    </a:cubicBezTo>
                    <a:cubicBezTo>
                      <a:pt x="18" y="77"/>
                      <a:pt x="16" y="77"/>
                      <a:pt x="14" y="77"/>
                    </a:cubicBezTo>
                    <a:cubicBezTo>
                      <a:pt x="12" y="77"/>
                      <a:pt x="10" y="78"/>
                      <a:pt x="9" y="78"/>
                    </a:cubicBezTo>
                    <a:cubicBezTo>
                      <a:pt x="7" y="79"/>
                      <a:pt x="6" y="80"/>
                      <a:pt x="4" y="81"/>
                    </a:cubicBezTo>
                    <a:cubicBezTo>
                      <a:pt x="0" y="76"/>
                      <a:pt x="0" y="76"/>
                      <a:pt x="0" y="76"/>
                    </a:cubicBezTo>
                    <a:cubicBezTo>
                      <a:pt x="36" y="45"/>
                      <a:pt x="36" y="45"/>
                      <a:pt x="36" y="45"/>
                    </a:cubicBezTo>
                    <a:cubicBezTo>
                      <a:pt x="40" y="50"/>
                      <a:pt x="40" y="50"/>
                      <a:pt x="40" y="50"/>
                    </a:cubicBezTo>
                    <a:cubicBezTo>
                      <a:pt x="38" y="53"/>
                      <a:pt x="35" y="55"/>
                      <a:pt x="33" y="58"/>
                    </a:cubicBezTo>
                    <a:cubicBezTo>
                      <a:pt x="32" y="60"/>
                      <a:pt x="31" y="62"/>
                      <a:pt x="32" y="63"/>
                    </a:cubicBezTo>
                    <a:cubicBezTo>
                      <a:pt x="33" y="63"/>
                      <a:pt x="33" y="64"/>
                      <a:pt x="34" y="64"/>
                    </a:cubicBezTo>
                    <a:cubicBezTo>
                      <a:pt x="35" y="65"/>
                      <a:pt x="35" y="65"/>
                      <a:pt x="36" y="66"/>
                    </a:cubicBezTo>
                    <a:cubicBezTo>
                      <a:pt x="41" y="69"/>
                      <a:pt x="49" y="73"/>
                      <a:pt x="61" y="80"/>
                    </a:cubicBezTo>
                    <a:cubicBezTo>
                      <a:pt x="73" y="86"/>
                      <a:pt x="89" y="96"/>
                      <a:pt x="110" y="108"/>
                    </a:cubicBezTo>
                    <a:cubicBezTo>
                      <a:pt x="107" y="98"/>
                      <a:pt x="102" y="85"/>
                      <a:pt x="97" y="71"/>
                    </a:cubicBezTo>
                    <a:cubicBezTo>
                      <a:pt x="92" y="56"/>
                      <a:pt x="88" y="47"/>
                      <a:pt x="86" y="41"/>
                    </a:cubicBezTo>
                    <a:cubicBezTo>
                      <a:pt x="84" y="36"/>
                      <a:pt x="82" y="33"/>
                      <a:pt x="81" y="31"/>
                    </a:cubicBezTo>
                    <a:cubicBezTo>
                      <a:pt x="80" y="29"/>
                      <a:pt x="79" y="28"/>
                      <a:pt x="79" y="27"/>
                    </a:cubicBezTo>
                    <a:cubicBezTo>
                      <a:pt x="78" y="26"/>
                      <a:pt x="77" y="26"/>
                      <a:pt x="75" y="26"/>
                    </a:cubicBezTo>
                    <a:cubicBezTo>
                      <a:pt x="74" y="26"/>
                      <a:pt x="72" y="26"/>
                      <a:pt x="70" y="27"/>
                    </a:cubicBezTo>
                    <a:cubicBezTo>
                      <a:pt x="69" y="28"/>
                      <a:pt x="67" y="29"/>
                      <a:pt x="65" y="30"/>
                    </a:cubicBezTo>
                    <a:cubicBezTo>
                      <a:pt x="64" y="30"/>
                      <a:pt x="62" y="32"/>
                      <a:pt x="61" y="33"/>
                    </a:cubicBezTo>
                    <a:cubicBezTo>
                      <a:pt x="57" y="28"/>
                      <a:pt x="57" y="28"/>
                      <a:pt x="57" y="28"/>
                    </a:cubicBezTo>
                    <a:cubicBezTo>
                      <a:pt x="89" y="0"/>
                      <a:pt x="89" y="0"/>
                      <a:pt x="89" y="0"/>
                    </a:cubicBezTo>
                    <a:lnTo>
                      <a:pt x="93" y="5"/>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7" name="iṡļídè">
                <a:extLst>
                  <a:ext uri="{FF2B5EF4-FFF2-40B4-BE49-F238E27FC236}">
                    <a16:creationId xmlns="" xmlns:a16="http://schemas.microsoft.com/office/drawing/2014/main" id="{CEC21CF6-5208-420D-ABF7-F2183C0EB6FD}"/>
                  </a:ext>
                </a:extLst>
              </p:cNvPr>
              <p:cNvSpPr/>
              <p:nvPr/>
            </p:nvSpPr>
            <p:spPr bwMode="auto">
              <a:xfrm>
                <a:off x="7026275" y="3357563"/>
                <a:ext cx="371475" cy="349250"/>
              </a:xfrm>
              <a:custGeom>
                <a:avLst/>
                <a:gdLst>
                  <a:gd name="T0" fmla="*/ 128 w 154"/>
                  <a:gd name="T1" fmla="*/ 47 h 145"/>
                  <a:gd name="T2" fmla="*/ 154 w 154"/>
                  <a:gd name="T3" fmla="*/ 70 h 145"/>
                  <a:gd name="T4" fmla="*/ 95 w 154"/>
                  <a:gd name="T5" fmla="*/ 145 h 145"/>
                  <a:gd name="T6" fmla="*/ 90 w 154"/>
                  <a:gd name="T7" fmla="*/ 141 h 145"/>
                  <a:gd name="T8" fmla="*/ 93 w 154"/>
                  <a:gd name="T9" fmla="*/ 136 h 145"/>
                  <a:gd name="T10" fmla="*/ 96 w 154"/>
                  <a:gd name="T11" fmla="*/ 131 h 145"/>
                  <a:gd name="T12" fmla="*/ 95 w 154"/>
                  <a:gd name="T13" fmla="*/ 126 h 145"/>
                  <a:gd name="T14" fmla="*/ 92 w 154"/>
                  <a:gd name="T15" fmla="*/ 122 h 145"/>
                  <a:gd name="T16" fmla="*/ 24 w 154"/>
                  <a:gd name="T17" fmla="*/ 68 h 145"/>
                  <a:gd name="T18" fmla="*/ 20 w 154"/>
                  <a:gd name="T19" fmla="*/ 66 h 145"/>
                  <a:gd name="T20" fmla="*/ 15 w 154"/>
                  <a:gd name="T21" fmla="*/ 66 h 145"/>
                  <a:gd name="T22" fmla="*/ 9 w 154"/>
                  <a:gd name="T23" fmla="*/ 70 h 145"/>
                  <a:gd name="T24" fmla="*/ 5 w 154"/>
                  <a:gd name="T25" fmla="*/ 74 h 145"/>
                  <a:gd name="T26" fmla="*/ 0 w 154"/>
                  <a:gd name="T27" fmla="*/ 70 h 145"/>
                  <a:gd name="T28" fmla="*/ 56 w 154"/>
                  <a:gd name="T29" fmla="*/ 0 h 145"/>
                  <a:gd name="T30" fmla="*/ 78 w 154"/>
                  <a:gd name="T31" fmla="*/ 18 h 145"/>
                  <a:gd name="T32" fmla="*/ 75 w 154"/>
                  <a:gd name="T33" fmla="*/ 23 h 145"/>
                  <a:gd name="T34" fmla="*/ 59 w 154"/>
                  <a:gd name="T35" fmla="*/ 20 h 145"/>
                  <a:gd name="T36" fmla="*/ 47 w 154"/>
                  <a:gd name="T37" fmla="*/ 23 h 145"/>
                  <a:gd name="T38" fmla="*/ 43 w 154"/>
                  <a:gd name="T39" fmla="*/ 28 h 145"/>
                  <a:gd name="T40" fmla="*/ 38 w 154"/>
                  <a:gd name="T41" fmla="*/ 34 h 145"/>
                  <a:gd name="T42" fmla="*/ 26 w 154"/>
                  <a:gd name="T43" fmla="*/ 48 h 145"/>
                  <a:gd name="T44" fmla="*/ 64 w 154"/>
                  <a:gd name="T45" fmla="*/ 78 h 145"/>
                  <a:gd name="T46" fmla="*/ 72 w 154"/>
                  <a:gd name="T47" fmla="*/ 68 h 145"/>
                  <a:gd name="T48" fmla="*/ 77 w 154"/>
                  <a:gd name="T49" fmla="*/ 60 h 145"/>
                  <a:gd name="T50" fmla="*/ 77 w 154"/>
                  <a:gd name="T51" fmla="*/ 53 h 145"/>
                  <a:gd name="T52" fmla="*/ 73 w 154"/>
                  <a:gd name="T53" fmla="*/ 47 h 145"/>
                  <a:gd name="T54" fmla="*/ 68 w 154"/>
                  <a:gd name="T55" fmla="*/ 41 h 145"/>
                  <a:gd name="T56" fmla="*/ 72 w 154"/>
                  <a:gd name="T57" fmla="*/ 36 h 145"/>
                  <a:gd name="T58" fmla="*/ 109 w 154"/>
                  <a:gd name="T59" fmla="*/ 65 h 145"/>
                  <a:gd name="T60" fmla="*/ 105 w 154"/>
                  <a:gd name="T61" fmla="*/ 70 h 145"/>
                  <a:gd name="T62" fmla="*/ 97 w 154"/>
                  <a:gd name="T63" fmla="*/ 66 h 145"/>
                  <a:gd name="T64" fmla="*/ 90 w 154"/>
                  <a:gd name="T65" fmla="*/ 64 h 145"/>
                  <a:gd name="T66" fmla="*/ 83 w 154"/>
                  <a:gd name="T67" fmla="*/ 66 h 145"/>
                  <a:gd name="T68" fmla="*/ 77 w 154"/>
                  <a:gd name="T69" fmla="*/ 72 h 145"/>
                  <a:gd name="T70" fmla="*/ 69 w 154"/>
                  <a:gd name="T71" fmla="*/ 82 h 145"/>
                  <a:gd name="T72" fmla="*/ 98 w 154"/>
                  <a:gd name="T73" fmla="*/ 105 h 145"/>
                  <a:gd name="T74" fmla="*/ 105 w 154"/>
                  <a:gd name="T75" fmla="*/ 109 h 145"/>
                  <a:gd name="T76" fmla="*/ 110 w 154"/>
                  <a:gd name="T77" fmla="*/ 110 h 145"/>
                  <a:gd name="T78" fmla="*/ 116 w 154"/>
                  <a:gd name="T79" fmla="*/ 107 h 145"/>
                  <a:gd name="T80" fmla="*/ 122 w 154"/>
                  <a:gd name="T81" fmla="*/ 99 h 145"/>
                  <a:gd name="T82" fmla="*/ 127 w 154"/>
                  <a:gd name="T83" fmla="*/ 94 h 145"/>
                  <a:gd name="T84" fmla="*/ 131 w 154"/>
                  <a:gd name="T85" fmla="*/ 88 h 145"/>
                  <a:gd name="T86" fmla="*/ 134 w 154"/>
                  <a:gd name="T87" fmla="*/ 82 h 145"/>
                  <a:gd name="T88" fmla="*/ 135 w 154"/>
                  <a:gd name="T89" fmla="*/ 77 h 145"/>
                  <a:gd name="T90" fmla="*/ 130 w 154"/>
                  <a:gd name="T91" fmla="*/ 63 h 145"/>
                  <a:gd name="T92" fmla="*/ 124 w 154"/>
                  <a:gd name="T93" fmla="*/ 51 h 145"/>
                  <a:gd name="T94" fmla="*/ 128 w 154"/>
                  <a:gd name="T95" fmla="*/ 4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45">
                    <a:moveTo>
                      <a:pt x="128" y="47"/>
                    </a:moveTo>
                    <a:cubicBezTo>
                      <a:pt x="154" y="70"/>
                      <a:pt x="154" y="70"/>
                      <a:pt x="154" y="70"/>
                    </a:cubicBezTo>
                    <a:cubicBezTo>
                      <a:pt x="95" y="145"/>
                      <a:pt x="95" y="145"/>
                      <a:pt x="95" y="145"/>
                    </a:cubicBezTo>
                    <a:cubicBezTo>
                      <a:pt x="90" y="141"/>
                      <a:pt x="90" y="141"/>
                      <a:pt x="90" y="141"/>
                    </a:cubicBezTo>
                    <a:cubicBezTo>
                      <a:pt x="91" y="140"/>
                      <a:pt x="92" y="138"/>
                      <a:pt x="93" y="136"/>
                    </a:cubicBezTo>
                    <a:cubicBezTo>
                      <a:pt x="95" y="134"/>
                      <a:pt x="96" y="132"/>
                      <a:pt x="96" y="131"/>
                    </a:cubicBezTo>
                    <a:cubicBezTo>
                      <a:pt x="96" y="129"/>
                      <a:pt x="96" y="128"/>
                      <a:pt x="95" y="126"/>
                    </a:cubicBezTo>
                    <a:cubicBezTo>
                      <a:pt x="95" y="125"/>
                      <a:pt x="94" y="123"/>
                      <a:pt x="92" y="122"/>
                    </a:cubicBezTo>
                    <a:cubicBezTo>
                      <a:pt x="24" y="68"/>
                      <a:pt x="24" y="68"/>
                      <a:pt x="24" y="68"/>
                    </a:cubicBezTo>
                    <a:cubicBezTo>
                      <a:pt x="23" y="67"/>
                      <a:pt x="21" y="66"/>
                      <a:pt x="20" y="66"/>
                    </a:cubicBezTo>
                    <a:cubicBezTo>
                      <a:pt x="18" y="65"/>
                      <a:pt x="16" y="65"/>
                      <a:pt x="15" y="66"/>
                    </a:cubicBezTo>
                    <a:cubicBezTo>
                      <a:pt x="13" y="67"/>
                      <a:pt x="11" y="68"/>
                      <a:pt x="9" y="70"/>
                    </a:cubicBezTo>
                    <a:cubicBezTo>
                      <a:pt x="7" y="71"/>
                      <a:pt x="6" y="73"/>
                      <a:pt x="5" y="74"/>
                    </a:cubicBezTo>
                    <a:cubicBezTo>
                      <a:pt x="0" y="70"/>
                      <a:pt x="0" y="70"/>
                      <a:pt x="0" y="70"/>
                    </a:cubicBezTo>
                    <a:cubicBezTo>
                      <a:pt x="56" y="0"/>
                      <a:pt x="56" y="0"/>
                      <a:pt x="56" y="0"/>
                    </a:cubicBezTo>
                    <a:cubicBezTo>
                      <a:pt x="78" y="18"/>
                      <a:pt x="78" y="18"/>
                      <a:pt x="78" y="18"/>
                    </a:cubicBezTo>
                    <a:cubicBezTo>
                      <a:pt x="75" y="23"/>
                      <a:pt x="75" y="23"/>
                      <a:pt x="75" y="23"/>
                    </a:cubicBezTo>
                    <a:cubicBezTo>
                      <a:pt x="70" y="21"/>
                      <a:pt x="65" y="20"/>
                      <a:pt x="59" y="20"/>
                    </a:cubicBezTo>
                    <a:cubicBezTo>
                      <a:pt x="53" y="20"/>
                      <a:pt x="49" y="21"/>
                      <a:pt x="47" y="23"/>
                    </a:cubicBezTo>
                    <a:cubicBezTo>
                      <a:pt x="46" y="24"/>
                      <a:pt x="44" y="26"/>
                      <a:pt x="43" y="28"/>
                    </a:cubicBezTo>
                    <a:cubicBezTo>
                      <a:pt x="41" y="29"/>
                      <a:pt x="39" y="31"/>
                      <a:pt x="38" y="34"/>
                    </a:cubicBezTo>
                    <a:cubicBezTo>
                      <a:pt x="26" y="48"/>
                      <a:pt x="26" y="48"/>
                      <a:pt x="26" y="48"/>
                    </a:cubicBezTo>
                    <a:cubicBezTo>
                      <a:pt x="64" y="78"/>
                      <a:pt x="64" y="78"/>
                      <a:pt x="64" y="78"/>
                    </a:cubicBezTo>
                    <a:cubicBezTo>
                      <a:pt x="72" y="68"/>
                      <a:pt x="72" y="68"/>
                      <a:pt x="72" y="68"/>
                    </a:cubicBezTo>
                    <a:cubicBezTo>
                      <a:pt x="75" y="64"/>
                      <a:pt x="76" y="62"/>
                      <a:pt x="77" y="60"/>
                    </a:cubicBezTo>
                    <a:cubicBezTo>
                      <a:pt x="77" y="58"/>
                      <a:pt x="77" y="56"/>
                      <a:pt x="77" y="53"/>
                    </a:cubicBezTo>
                    <a:cubicBezTo>
                      <a:pt x="76" y="51"/>
                      <a:pt x="75" y="49"/>
                      <a:pt x="73" y="47"/>
                    </a:cubicBezTo>
                    <a:cubicBezTo>
                      <a:pt x="72" y="44"/>
                      <a:pt x="70" y="42"/>
                      <a:pt x="68" y="41"/>
                    </a:cubicBezTo>
                    <a:cubicBezTo>
                      <a:pt x="72" y="36"/>
                      <a:pt x="72" y="36"/>
                      <a:pt x="72" y="36"/>
                    </a:cubicBezTo>
                    <a:cubicBezTo>
                      <a:pt x="109" y="65"/>
                      <a:pt x="109" y="65"/>
                      <a:pt x="109" y="65"/>
                    </a:cubicBezTo>
                    <a:cubicBezTo>
                      <a:pt x="105" y="70"/>
                      <a:pt x="105" y="70"/>
                      <a:pt x="105" y="70"/>
                    </a:cubicBezTo>
                    <a:cubicBezTo>
                      <a:pt x="103" y="68"/>
                      <a:pt x="100" y="67"/>
                      <a:pt x="97" y="66"/>
                    </a:cubicBezTo>
                    <a:cubicBezTo>
                      <a:pt x="94" y="65"/>
                      <a:pt x="92" y="64"/>
                      <a:pt x="90" y="64"/>
                    </a:cubicBezTo>
                    <a:cubicBezTo>
                      <a:pt x="88" y="64"/>
                      <a:pt x="85" y="65"/>
                      <a:pt x="83" y="66"/>
                    </a:cubicBezTo>
                    <a:cubicBezTo>
                      <a:pt x="82" y="67"/>
                      <a:pt x="80" y="69"/>
                      <a:pt x="77" y="72"/>
                    </a:cubicBezTo>
                    <a:cubicBezTo>
                      <a:pt x="69" y="82"/>
                      <a:pt x="69" y="82"/>
                      <a:pt x="69" y="82"/>
                    </a:cubicBezTo>
                    <a:cubicBezTo>
                      <a:pt x="98" y="105"/>
                      <a:pt x="98" y="105"/>
                      <a:pt x="98" y="105"/>
                    </a:cubicBezTo>
                    <a:cubicBezTo>
                      <a:pt x="101" y="107"/>
                      <a:pt x="103" y="108"/>
                      <a:pt x="105" y="109"/>
                    </a:cubicBezTo>
                    <a:cubicBezTo>
                      <a:pt x="107" y="110"/>
                      <a:pt x="109" y="111"/>
                      <a:pt x="110" y="110"/>
                    </a:cubicBezTo>
                    <a:cubicBezTo>
                      <a:pt x="112" y="110"/>
                      <a:pt x="114" y="109"/>
                      <a:pt x="116" y="107"/>
                    </a:cubicBezTo>
                    <a:cubicBezTo>
                      <a:pt x="117" y="105"/>
                      <a:pt x="120" y="103"/>
                      <a:pt x="122" y="99"/>
                    </a:cubicBezTo>
                    <a:cubicBezTo>
                      <a:pt x="123" y="98"/>
                      <a:pt x="125" y="96"/>
                      <a:pt x="127" y="94"/>
                    </a:cubicBezTo>
                    <a:cubicBezTo>
                      <a:pt x="129" y="91"/>
                      <a:pt x="130" y="89"/>
                      <a:pt x="131" y="88"/>
                    </a:cubicBezTo>
                    <a:cubicBezTo>
                      <a:pt x="132" y="86"/>
                      <a:pt x="133" y="84"/>
                      <a:pt x="134" y="82"/>
                    </a:cubicBezTo>
                    <a:cubicBezTo>
                      <a:pt x="135" y="80"/>
                      <a:pt x="135" y="78"/>
                      <a:pt x="135" y="77"/>
                    </a:cubicBezTo>
                    <a:cubicBezTo>
                      <a:pt x="134" y="73"/>
                      <a:pt x="133" y="68"/>
                      <a:pt x="130" y="63"/>
                    </a:cubicBezTo>
                    <a:cubicBezTo>
                      <a:pt x="128" y="57"/>
                      <a:pt x="126" y="53"/>
                      <a:pt x="124" y="51"/>
                    </a:cubicBezTo>
                    <a:lnTo>
                      <a:pt x="128" y="47"/>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8" name="iṣḻíḓê">
                <a:extLst>
                  <a:ext uri="{FF2B5EF4-FFF2-40B4-BE49-F238E27FC236}">
                    <a16:creationId xmlns="" xmlns:a16="http://schemas.microsoft.com/office/drawing/2014/main" id="{73365CAE-C2A2-42A7-9F4B-AB1525E4178A}"/>
                  </a:ext>
                </a:extLst>
              </p:cNvPr>
              <p:cNvSpPr/>
              <p:nvPr/>
            </p:nvSpPr>
            <p:spPr bwMode="auto">
              <a:xfrm>
                <a:off x="7189788" y="3127375"/>
                <a:ext cx="392113" cy="311150"/>
              </a:xfrm>
              <a:custGeom>
                <a:avLst/>
                <a:gdLst>
                  <a:gd name="T0" fmla="*/ 162 w 162"/>
                  <a:gd name="T1" fmla="*/ 34 h 129"/>
                  <a:gd name="T2" fmla="*/ 145 w 162"/>
                  <a:gd name="T3" fmla="*/ 60 h 129"/>
                  <a:gd name="T4" fmla="*/ 110 w 162"/>
                  <a:gd name="T5" fmla="*/ 61 h 129"/>
                  <a:gd name="T6" fmla="*/ 79 w 162"/>
                  <a:gd name="T7" fmla="*/ 62 h 129"/>
                  <a:gd name="T8" fmla="*/ 73 w 162"/>
                  <a:gd name="T9" fmla="*/ 72 h 129"/>
                  <a:gd name="T10" fmla="*/ 106 w 162"/>
                  <a:gd name="T11" fmla="*/ 93 h 129"/>
                  <a:gd name="T12" fmla="*/ 110 w 162"/>
                  <a:gd name="T13" fmla="*/ 95 h 129"/>
                  <a:gd name="T14" fmla="*/ 115 w 162"/>
                  <a:gd name="T15" fmla="*/ 93 h 129"/>
                  <a:gd name="T16" fmla="*/ 119 w 162"/>
                  <a:gd name="T17" fmla="*/ 89 h 129"/>
                  <a:gd name="T18" fmla="*/ 123 w 162"/>
                  <a:gd name="T19" fmla="*/ 85 h 129"/>
                  <a:gd name="T20" fmla="*/ 128 w 162"/>
                  <a:gd name="T21" fmla="*/ 88 h 129"/>
                  <a:gd name="T22" fmla="*/ 102 w 162"/>
                  <a:gd name="T23" fmla="*/ 129 h 129"/>
                  <a:gd name="T24" fmla="*/ 97 w 162"/>
                  <a:gd name="T25" fmla="*/ 126 h 129"/>
                  <a:gd name="T26" fmla="*/ 99 w 162"/>
                  <a:gd name="T27" fmla="*/ 121 h 129"/>
                  <a:gd name="T28" fmla="*/ 101 w 162"/>
                  <a:gd name="T29" fmla="*/ 116 h 129"/>
                  <a:gd name="T30" fmla="*/ 100 w 162"/>
                  <a:gd name="T31" fmla="*/ 111 h 129"/>
                  <a:gd name="T32" fmla="*/ 96 w 162"/>
                  <a:gd name="T33" fmla="*/ 107 h 129"/>
                  <a:gd name="T34" fmla="*/ 22 w 162"/>
                  <a:gd name="T35" fmla="*/ 61 h 129"/>
                  <a:gd name="T36" fmla="*/ 17 w 162"/>
                  <a:gd name="T37" fmla="*/ 59 h 129"/>
                  <a:gd name="T38" fmla="*/ 13 w 162"/>
                  <a:gd name="T39" fmla="*/ 60 h 129"/>
                  <a:gd name="T40" fmla="*/ 9 w 162"/>
                  <a:gd name="T41" fmla="*/ 64 h 129"/>
                  <a:gd name="T42" fmla="*/ 5 w 162"/>
                  <a:gd name="T43" fmla="*/ 68 h 129"/>
                  <a:gd name="T44" fmla="*/ 0 w 162"/>
                  <a:gd name="T45" fmla="*/ 65 h 129"/>
                  <a:gd name="T46" fmla="*/ 28 w 162"/>
                  <a:gd name="T47" fmla="*/ 20 h 129"/>
                  <a:gd name="T48" fmla="*/ 37 w 162"/>
                  <a:gd name="T49" fmla="*/ 9 h 129"/>
                  <a:gd name="T50" fmla="*/ 47 w 162"/>
                  <a:gd name="T51" fmla="*/ 2 h 129"/>
                  <a:gd name="T52" fmla="*/ 59 w 162"/>
                  <a:gd name="T53" fmla="*/ 0 h 129"/>
                  <a:gd name="T54" fmla="*/ 72 w 162"/>
                  <a:gd name="T55" fmla="*/ 4 h 129"/>
                  <a:gd name="T56" fmla="*/ 81 w 162"/>
                  <a:gd name="T57" fmla="*/ 13 h 129"/>
                  <a:gd name="T58" fmla="*/ 86 w 162"/>
                  <a:gd name="T59" fmla="*/ 23 h 129"/>
                  <a:gd name="T60" fmla="*/ 86 w 162"/>
                  <a:gd name="T61" fmla="*/ 33 h 129"/>
                  <a:gd name="T62" fmla="*/ 84 w 162"/>
                  <a:gd name="T63" fmla="*/ 45 h 129"/>
                  <a:gd name="T64" fmla="*/ 109 w 162"/>
                  <a:gd name="T65" fmla="*/ 44 h 129"/>
                  <a:gd name="T66" fmla="*/ 133 w 162"/>
                  <a:gd name="T67" fmla="*/ 43 h 129"/>
                  <a:gd name="T68" fmla="*/ 142 w 162"/>
                  <a:gd name="T69" fmla="*/ 41 h 129"/>
                  <a:gd name="T70" fmla="*/ 149 w 162"/>
                  <a:gd name="T71" fmla="*/ 39 h 129"/>
                  <a:gd name="T72" fmla="*/ 153 w 162"/>
                  <a:gd name="T73" fmla="*/ 35 h 129"/>
                  <a:gd name="T74" fmla="*/ 156 w 162"/>
                  <a:gd name="T75" fmla="*/ 31 h 129"/>
                  <a:gd name="T76" fmla="*/ 162 w 162"/>
                  <a:gd name="T77" fmla="*/ 34 h 129"/>
                  <a:gd name="T78" fmla="*/ 63 w 162"/>
                  <a:gd name="T79" fmla="*/ 22 h 129"/>
                  <a:gd name="T80" fmla="*/ 45 w 162"/>
                  <a:gd name="T81" fmla="*/ 18 h 129"/>
                  <a:gd name="T82" fmla="*/ 30 w 162"/>
                  <a:gd name="T83" fmla="*/ 29 h 129"/>
                  <a:gd name="T84" fmla="*/ 23 w 162"/>
                  <a:gd name="T85" fmla="*/ 41 h 129"/>
                  <a:gd name="T86" fmla="*/ 67 w 162"/>
                  <a:gd name="T87" fmla="*/ 68 h 129"/>
                  <a:gd name="T88" fmla="*/ 73 w 162"/>
                  <a:gd name="T89" fmla="*/ 59 h 129"/>
                  <a:gd name="T90" fmla="*/ 76 w 162"/>
                  <a:gd name="T91" fmla="*/ 40 h 129"/>
                  <a:gd name="T92" fmla="*/ 63 w 162"/>
                  <a:gd name="T93" fmla="*/ 22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2" h="129">
                    <a:moveTo>
                      <a:pt x="162" y="34"/>
                    </a:moveTo>
                    <a:cubicBezTo>
                      <a:pt x="145" y="60"/>
                      <a:pt x="145" y="60"/>
                      <a:pt x="145" y="60"/>
                    </a:cubicBezTo>
                    <a:cubicBezTo>
                      <a:pt x="132" y="60"/>
                      <a:pt x="120" y="60"/>
                      <a:pt x="110" y="61"/>
                    </a:cubicBezTo>
                    <a:cubicBezTo>
                      <a:pt x="101" y="61"/>
                      <a:pt x="90" y="61"/>
                      <a:pt x="79" y="62"/>
                    </a:cubicBezTo>
                    <a:cubicBezTo>
                      <a:pt x="73" y="72"/>
                      <a:pt x="73" y="72"/>
                      <a:pt x="73" y="72"/>
                    </a:cubicBezTo>
                    <a:cubicBezTo>
                      <a:pt x="106" y="93"/>
                      <a:pt x="106" y="93"/>
                      <a:pt x="106" y="93"/>
                    </a:cubicBezTo>
                    <a:cubicBezTo>
                      <a:pt x="107" y="94"/>
                      <a:pt x="109" y="94"/>
                      <a:pt x="110" y="95"/>
                    </a:cubicBezTo>
                    <a:cubicBezTo>
                      <a:pt x="112" y="95"/>
                      <a:pt x="114" y="94"/>
                      <a:pt x="115" y="93"/>
                    </a:cubicBezTo>
                    <a:cubicBezTo>
                      <a:pt x="116" y="93"/>
                      <a:pt x="117" y="91"/>
                      <a:pt x="119" y="89"/>
                    </a:cubicBezTo>
                    <a:cubicBezTo>
                      <a:pt x="121" y="88"/>
                      <a:pt x="122" y="86"/>
                      <a:pt x="123" y="85"/>
                    </a:cubicBezTo>
                    <a:cubicBezTo>
                      <a:pt x="128" y="88"/>
                      <a:pt x="128" y="88"/>
                      <a:pt x="128" y="88"/>
                    </a:cubicBezTo>
                    <a:cubicBezTo>
                      <a:pt x="102" y="129"/>
                      <a:pt x="102" y="129"/>
                      <a:pt x="102" y="129"/>
                    </a:cubicBezTo>
                    <a:cubicBezTo>
                      <a:pt x="97" y="126"/>
                      <a:pt x="97" y="126"/>
                      <a:pt x="97" y="126"/>
                    </a:cubicBezTo>
                    <a:cubicBezTo>
                      <a:pt x="98" y="125"/>
                      <a:pt x="98" y="123"/>
                      <a:pt x="99" y="121"/>
                    </a:cubicBezTo>
                    <a:cubicBezTo>
                      <a:pt x="101" y="118"/>
                      <a:pt x="101" y="117"/>
                      <a:pt x="101" y="116"/>
                    </a:cubicBezTo>
                    <a:cubicBezTo>
                      <a:pt x="101" y="114"/>
                      <a:pt x="101" y="112"/>
                      <a:pt x="100" y="111"/>
                    </a:cubicBezTo>
                    <a:cubicBezTo>
                      <a:pt x="100" y="110"/>
                      <a:pt x="98" y="108"/>
                      <a:pt x="96" y="107"/>
                    </a:cubicBezTo>
                    <a:cubicBezTo>
                      <a:pt x="22" y="61"/>
                      <a:pt x="22" y="61"/>
                      <a:pt x="22" y="61"/>
                    </a:cubicBezTo>
                    <a:cubicBezTo>
                      <a:pt x="21" y="60"/>
                      <a:pt x="19" y="59"/>
                      <a:pt x="17" y="59"/>
                    </a:cubicBezTo>
                    <a:cubicBezTo>
                      <a:pt x="16" y="58"/>
                      <a:pt x="14" y="59"/>
                      <a:pt x="13" y="60"/>
                    </a:cubicBezTo>
                    <a:cubicBezTo>
                      <a:pt x="11" y="61"/>
                      <a:pt x="10" y="62"/>
                      <a:pt x="9" y="64"/>
                    </a:cubicBezTo>
                    <a:cubicBezTo>
                      <a:pt x="7" y="65"/>
                      <a:pt x="6" y="67"/>
                      <a:pt x="5" y="68"/>
                    </a:cubicBezTo>
                    <a:cubicBezTo>
                      <a:pt x="0" y="65"/>
                      <a:pt x="0" y="65"/>
                      <a:pt x="0" y="65"/>
                    </a:cubicBezTo>
                    <a:cubicBezTo>
                      <a:pt x="28" y="20"/>
                      <a:pt x="28" y="20"/>
                      <a:pt x="28" y="20"/>
                    </a:cubicBezTo>
                    <a:cubicBezTo>
                      <a:pt x="31" y="16"/>
                      <a:pt x="33" y="12"/>
                      <a:pt x="37" y="9"/>
                    </a:cubicBezTo>
                    <a:cubicBezTo>
                      <a:pt x="40" y="6"/>
                      <a:pt x="43" y="4"/>
                      <a:pt x="47" y="2"/>
                    </a:cubicBezTo>
                    <a:cubicBezTo>
                      <a:pt x="51" y="0"/>
                      <a:pt x="55" y="0"/>
                      <a:pt x="59" y="0"/>
                    </a:cubicBezTo>
                    <a:cubicBezTo>
                      <a:pt x="63" y="0"/>
                      <a:pt x="67" y="2"/>
                      <a:pt x="72" y="4"/>
                    </a:cubicBezTo>
                    <a:cubicBezTo>
                      <a:pt x="76" y="7"/>
                      <a:pt x="79" y="10"/>
                      <a:pt x="81" y="13"/>
                    </a:cubicBezTo>
                    <a:cubicBezTo>
                      <a:pt x="83" y="16"/>
                      <a:pt x="85" y="19"/>
                      <a:pt x="86" y="23"/>
                    </a:cubicBezTo>
                    <a:cubicBezTo>
                      <a:pt x="86" y="26"/>
                      <a:pt x="87" y="30"/>
                      <a:pt x="86" y="33"/>
                    </a:cubicBezTo>
                    <a:cubicBezTo>
                      <a:pt x="86" y="37"/>
                      <a:pt x="85" y="41"/>
                      <a:pt x="84" y="45"/>
                    </a:cubicBezTo>
                    <a:cubicBezTo>
                      <a:pt x="94" y="45"/>
                      <a:pt x="102" y="44"/>
                      <a:pt x="109" y="44"/>
                    </a:cubicBezTo>
                    <a:cubicBezTo>
                      <a:pt x="115" y="44"/>
                      <a:pt x="123" y="43"/>
                      <a:pt x="133" y="43"/>
                    </a:cubicBezTo>
                    <a:cubicBezTo>
                      <a:pt x="137" y="43"/>
                      <a:pt x="140" y="42"/>
                      <a:pt x="142" y="41"/>
                    </a:cubicBezTo>
                    <a:cubicBezTo>
                      <a:pt x="145" y="41"/>
                      <a:pt x="147" y="40"/>
                      <a:pt x="149" y="39"/>
                    </a:cubicBezTo>
                    <a:cubicBezTo>
                      <a:pt x="150" y="38"/>
                      <a:pt x="152" y="37"/>
                      <a:pt x="153" y="35"/>
                    </a:cubicBezTo>
                    <a:cubicBezTo>
                      <a:pt x="155" y="33"/>
                      <a:pt x="156" y="32"/>
                      <a:pt x="156" y="31"/>
                    </a:cubicBezTo>
                    <a:cubicBezTo>
                      <a:pt x="162" y="34"/>
                      <a:pt x="162" y="34"/>
                      <a:pt x="162" y="34"/>
                    </a:cubicBezTo>
                    <a:close/>
                    <a:moveTo>
                      <a:pt x="63" y="22"/>
                    </a:moveTo>
                    <a:cubicBezTo>
                      <a:pt x="56" y="18"/>
                      <a:pt x="51" y="17"/>
                      <a:pt x="45" y="18"/>
                    </a:cubicBezTo>
                    <a:cubicBezTo>
                      <a:pt x="39" y="19"/>
                      <a:pt x="34" y="23"/>
                      <a:pt x="30" y="29"/>
                    </a:cubicBezTo>
                    <a:cubicBezTo>
                      <a:pt x="23" y="41"/>
                      <a:pt x="23" y="41"/>
                      <a:pt x="23" y="41"/>
                    </a:cubicBezTo>
                    <a:cubicBezTo>
                      <a:pt x="67" y="68"/>
                      <a:pt x="67" y="68"/>
                      <a:pt x="67" y="68"/>
                    </a:cubicBezTo>
                    <a:cubicBezTo>
                      <a:pt x="73" y="59"/>
                      <a:pt x="73" y="59"/>
                      <a:pt x="73" y="59"/>
                    </a:cubicBezTo>
                    <a:cubicBezTo>
                      <a:pt x="76" y="53"/>
                      <a:pt x="78" y="46"/>
                      <a:pt x="76" y="40"/>
                    </a:cubicBezTo>
                    <a:cubicBezTo>
                      <a:pt x="74" y="33"/>
                      <a:pt x="70" y="27"/>
                      <a:pt x="63" y="22"/>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9" name="ïṩļiḍè">
                <a:extLst>
                  <a:ext uri="{FF2B5EF4-FFF2-40B4-BE49-F238E27FC236}">
                    <a16:creationId xmlns="" xmlns:a16="http://schemas.microsoft.com/office/drawing/2014/main" id="{9B567BBA-5679-45B2-8440-64BF353CE0FA}"/>
                  </a:ext>
                </a:extLst>
              </p:cNvPr>
              <p:cNvSpPr/>
              <p:nvPr/>
            </p:nvSpPr>
            <p:spPr bwMode="auto">
              <a:xfrm>
                <a:off x="7318375" y="2913063"/>
                <a:ext cx="306388" cy="228600"/>
              </a:xfrm>
              <a:custGeom>
                <a:avLst/>
                <a:gdLst>
                  <a:gd name="T0" fmla="*/ 75 w 127"/>
                  <a:gd name="T1" fmla="*/ 15 h 95"/>
                  <a:gd name="T2" fmla="*/ 85 w 127"/>
                  <a:gd name="T3" fmla="*/ 11 h 95"/>
                  <a:gd name="T4" fmla="*/ 97 w 127"/>
                  <a:gd name="T5" fmla="*/ 12 h 95"/>
                  <a:gd name="T6" fmla="*/ 120 w 127"/>
                  <a:gd name="T7" fmla="*/ 28 h 95"/>
                  <a:gd name="T8" fmla="*/ 125 w 127"/>
                  <a:gd name="T9" fmla="*/ 58 h 95"/>
                  <a:gd name="T10" fmla="*/ 119 w 127"/>
                  <a:gd name="T11" fmla="*/ 72 h 95"/>
                  <a:gd name="T12" fmla="*/ 110 w 127"/>
                  <a:gd name="T13" fmla="*/ 84 h 95"/>
                  <a:gd name="T14" fmla="*/ 116 w 127"/>
                  <a:gd name="T15" fmla="*/ 89 h 95"/>
                  <a:gd name="T16" fmla="*/ 114 w 127"/>
                  <a:gd name="T17" fmla="*/ 95 h 95"/>
                  <a:gd name="T18" fmla="*/ 74 w 127"/>
                  <a:gd name="T19" fmla="*/ 88 h 95"/>
                  <a:gd name="T20" fmla="*/ 75 w 127"/>
                  <a:gd name="T21" fmla="*/ 81 h 95"/>
                  <a:gd name="T22" fmla="*/ 90 w 127"/>
                  <a:gd name="T23" fmla="*/ 80 h 95"/>
                  <a:gd name="T24" fmla="*/ 102 w 127"/>
                  <a:gd name="T25" fmla="*/ 75 h 95"/>
                  <a:gd name="T26" fmla="*/ 112 w 127"/>
                  <a:gd name="T27" fmla="*/ 67 h 95"/>
                  <a:gd name="T28" fmla="*/ 118 w 127"/>
                  <a:gd name="T29" fmla="*/ 55 h 95"/>
                  <a:gd name="T30" fmla="*/ 118 w 127"/>
                  <a:gd name="T31" fmla="*/ 45 h 95"/>
                  <a:gd name="T32" fmla="*/ 115 w 127"/>
                  <a:gd name="T33" fmla="*/ 37 h 95"/>
                  <a:gd name="T34" fmla="*/ 110 w 127"/>
                  <a:gd name="T35" fmla="*/ 32 h 95"/>
                  <a:gd name="T36" fmla="*/ 101 w 127"/>
                  <a:gd name="T37" fmla="*/ 29 h 95"/>
                  <a:gd name="T38" fmla="*/ 87 w 127"/>
                  <a:gd name="T39" fmla="*/ 30 h 95"/>
                  <a:gd name="T40" fmla="*/ 76 w 127"/>
                  <a:gd name="T41" fmla="*/ 40 h 95"/>
                  <a:gd name="T42" fmla="*/ 68 w 127"/>
                  <a:gd name="T43" fmla="*/ 51 h 95"/>
                  <a:gd name="T44" fmla="*/ 61 w 127"/>
                  <a:gd name="T45" fmla="*/ 61 h 95"/>
                  <a:gd name="T46" fmla="*/ 46 w 127"/>
                  <a:gd name="T47" fmla="*/ 73 h 95"/>
                  <a:gd name="T48" fmla="*/ 26 w 127"/>
                  <a:gd name="T49" fmla="*/ 75 h 95"/>
                  <a:gd name="T50" fmla="*/ 14 w 127"/>
                  <a:gd name="T51" fmla="*/ 69 h 95"/>
                  <a:gd name="T52" fmla="*/ 5 w 127"/>
                  <a:gd name="T53" fmla="*/ 60 h 95"/>
                  <a:gd name="T54" fmla="*/ 1 w 127"/>
                  <a:gd name="T55" fmla="*/ 48 h 95"/>
                  <a:gd name="T56" fmla="*/ 1 w 127"/>
                  <a:gd name="T57" fmla="*/ 34 h 95"/>
                  <a:gd name="T58" fmla="*/ 6 w 127"/>
                  <a:gd name="T59" fmla="*/ 21 h 95"/>
                  <a:gd name="T60" fmla="*/ 14 w 127"/>
                  <a:gd name="T61" fmla="*/ 11 h 95"/>
                  <a:gd name="T62" fmla="*/ 10 w 127"/>
                  <a:gd name="T63" fmla="*/ 6 h 95"/>
                  <a:gd name="T64" fmla="*/ 11 w 127"/>
                  <a:gd name="T65" fmla="*/ 0 h 95"/>
                  <a:gd name="T66" fmla="*/ 50 w 127"/>
                  <a:gd name="T67" fmla="*/ 7 h 95"/>
                  <a:gd name="T68" fmla="*/ 49 w 127"/>
                  <a:gd name="T69" fmla="*/ 14 h 95"/>
                  <a:gd name="T70" fmla="*/ 35 w 127"/>
                  <a:gd name="T71" fmla="*/ 15 h 95"/>
                  <a:gd name="T72" fmla="*/ 23 w 127"/>
                  <a:gd name="T73" fmla="*/ 18 h 95"/>
                  <a:gd name="T74" fmla="*/ 13 w 127"/>
                  <a:gd name="T75" fmla="*/ 25 h 95"/>
                  <a:gd name="T76" fmla="*/ 8 w 127"/>
                  <a:gd name="T77" fmla="*/ 37 h 95"/>
                  <a:gd name="T78" fmla="*/ 10 w 127"/>
                  <a:gd name="T79" fmla="*/ 50 h 95"/>
                  <a:gd name="T80" fmla="*/ 22 w 127"/>
                  <a:gd name="T81" fmla="*/ 58 h 95"/>
                  <a:gd name="T82" fmla="*/ 35 w 127"/>
                  <a:gd name="T83" fmla="*/ 58 h 95"/>
                  <a:gd name="T84" fmla="*/ 45 w 127"/>
                  <a:gd name="T85" fmla="*/ 49 h 95"/>
                  <a:gd name="T86" fmla="*/ 53 w 127"/>
                  <a:gd name="T87" fmla="*/ 39 h 95"/>
                  <a:gd name="T88" fmla="*/ 60 w 127"/>
                  <a:gd name="T89" fmla="*/ 29 h 95"/>
                  <a:gd name="T90" fmla="*/ 66 w 127"/>
                  <a:gd name="T91" fmla="*/ 21 h 95"/>
                  <a:gd name="T92" fmla="*/ 75 w 127"/>
                  <a:gd name="T93"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7" h="95">
                    <a:moveTo>
                      <a:pt x="75" y="15"/>
                    </a:moveTo>
                    <a:cubicBezTo>
                      <a:pt x="78" y="13"/>
                      <a:pt x="81" y="12"/>
                      <a:pt x="85" y="11"/>
                    </a:cubicBezTo>
                    <a:cubicBezTo>
                      <a:pt x="88" y="11"/>
                      <a:pt x="92" y="11"/>
                      <a:pt x="97" y="12"/>
                    </a:cubicBezTo>
                    <a:cubicBezTo>
                      <a:pt x="107" y="14"/>
                      <a:pt x="115" y="20"/>
                      <a:pt x="120" y="28"/>
                    </a:cubicBezTo>
                    <a:cubicBezTo>
                      <a:pt x="125" y="37"/>
                      <a:pt x="127" y="47"/>
                      <a:pt x="125" y="58"/>
                    </a:cubicBezTo>
                    <a:cubicBezTo>
                      <a:pt x="124" y="63"/>
                      <a:pt x="122" y="68"/>
                      <a:pt x="119" y="72"/>
                    </a:cubicBezTo>
                    <a:cubicBezTo>
                      <a:pt x="116" y="77"/>
                      <a:pt x="113" y="81"/>
                      <a:pt x="110" y="84"/>
                    </a:cubicBezTo>
                    <a:cubicBezTo>
                      <a:pt x="116" y="89"/>
                      <a:pt x="116" y="89"/>
                      <a:pt x="116" y="89"/>
                    </a:cubicBezTo>
                    <a:cubicBezTo>
                      <a:pt x="114" y="95"/>
                      <a:pt x="114" y="95"/>
                      <a:pt x="114" y="95"/>
                    </a:cubicBezTo>
                    <a:cubicBezTo>
                      <a:pt x="74" y="88"/>
                      <a:pt x="74" y="88"/>
                      <a:pt x="74" y="88"/>
                    </a:cubicBezTo>
                    <a:cubicBezTo>
                      <a:pt x="75" y="81"/>
                      <a:pt x="75" y="81"/>
                      <a:pt x="75" y="81"/>
                    </a:cubicBezTo>
                    <a:cubicBezTo>
                      <a:pt x="80" y="81"/>
                      <a:pt x="85" y="81"/>
                      <a:pt x="90" y="80"/>
                    </a:cubicBezTo>
                    <a:cubicBezTo>
                      <a:pt x="94" y="79"/>
                      <a:pt x="98" y="77"/>
                      <a:pt x="102" y="75"/>
                    </a:cubicBezTo>
                    <a:cubicBezTo>
                      <a:pt x="106" y="73"/>
                      <a:pt x="109" y="70"/>
                      <a:pt x="112" y="67"/>
                    </a:cubicBezTo>
                    <a:cubicBezTo>
                      <a:pt x="115" y="64"/>
                      <a:pt x="117" y="60"/>
                      <a:pt x="118" y="55"/>
                    </a:cubicBezTo>
                    <a:cubicBezTo>
                      <a:pt x="118" y="51"/>
                      <a:pt x="119" y="48"/>
                      <a:pt x="118" y="45"/>
                    </a:cubicBezTo>
                    <a:cubicBezTo>
                      <a:pt x="118" y="42"/>
                      <a:pt x="117" y="40"/>
                      <a:pt x="115" y="37"/>
                    </a:cubicBezTo>
                    <a:cubicBezTo>
                      <a:pt x="114" y="35"/>
                      <a:pt x="112" y="34"/>
                      <a:pt x="110" y="32"/>
                    </a:cubicBezTo>
                    <a:cubicBezTo>
                      <a:pt x="107" y="31"/>
                      <a:pt x="105" y="30"/>
                      <a:pt x="101" y="29"/>
                    </a:cubicBezTo>
                    <a:cubicBezTo>
                      <a:pt x="97" y="28"/>
                      <a:pt x="92" y="29"/>
                      <a:pt x="87" y="30"/>
                    </a:cubicBezTo>
                    <a:cubicBezTo>
                      <a:pt x="83" y="32"/>
                      <a:pt x="79" y="35"/>
                      <a:pt x="76" y="40"/>
                    </a:cubicBezTo>
                    <a:cubicBezTo>
                      <a:pt x="74" y="43"/>
                      <a:pt x="71" y="47"/>
                      <a:pt x="68" y="51"/>
                    </a:cubicBezTo>
                    <a:cubicBezTo>
                      <a:pt x="66" y="55"/>
                      <a:pt x="63" y="58"/>
                      <a:pt x="61" y="61"/>
                    </a:cubicBezTo>
                    <a:cubicBezTo>
                      <a:pt x="57" y="67"/>
                      <a:pt x="52" y="71"/>
                      <a:pt x="46" y="73"/>
                    </a:cubicBezTo>
                    <a:cubicBezTo>
                      <a:pt x="41" y="76"/>
                      <a:pt x="34" y="76"/>
                      <a:pt x="26" y="75"/>
                    </a:cubicBezTo>
                    <a:cubicBezTo>
                      <a:pt x="22" y="74"/>
                      <a:pt x="18" y="72"/>
                      <a:pt x="14" y="69"/>
                    </a:cubicBezTo>
                    <a:cubicBezTo>
                      <a:pt x="11" y="67"/>
                      <a:pt x="8" y="64"/>
                      <a:pt x="5" y="60"/>
                    </a:cubicBezTo>
                    <a:cubicBezTo>
                      <a:pt x="3" y="56"/>
                      <a:pt x="1" y="52"/>
                      <a:pt x="1" y="48"/>
                    </a:cubicBezTo>
                    <a:cubicBezTo>
                      <a:pt x="0" y="43"/>
                      <a:pt x="0" y="39"/>
                      <a:pt x="1" y="34"/>
                    </a:cubicBezTo>
                    <a:cubicBezTo>
                      <a:pt x="2" y="29"/>
                      <a:pt x="4" y="24"/>
                      <a:pt x="6" y="21"/>
                    </a:cubicBezTo>
                    <a:cubicBezTo>
                      <a:pt x="9" y="17"/>
                      <a:pt x="12" y="13"/>
                      <a:pt x="14" y="11"/>
                    </a:cubicBezTo>
                    <a:cubicBezTo>
                      <a:pt x="10" y="6"/>
                      <a:pt x="10" y="6"/>
                      <a:pt x="10" y="6"/>
                    </a:cubicBezTo>
                    <a:cubicBezTo>
                      <a:pt x="11" y="0"/>
                      <a:pt x="11" y="0"/>
                      <a:pt x="11" y="0"/>
                    </a:cubicBezTo>
                    <a:cubicBezTo>
                      <a:pt x="50" y="7"/>
                      <a:pt x="50" y="7"/>
                      <a:pt x="50" y="7"/>
                    </a:cubicBezTo>
                    <a:cubicBezTo>
                      <a:pt x="49" y="14"/>
                      <a:pt x="49" y="14"/>
                      <a:pt x="49" y="14"/>
                    </a:cubicBezTo>
                    <a:cubicBezTo>
                      <a:pt x="44" y="14"/>
                      <a:pt x="40" y="14"/>
                      <a:pt x="35" y="15"/>
                    </a:cubicBezTo>
                    <a:cubicBezTo>
                      <a:pt x="31" y="16"/>
                      <a:pt x="27" y="17"/>
                      <a:pt x="23" y="18"/>
                    </a:cubicBezTo>
                    <a:cubicBezTo>
                      <a:pt x="19" y="20"/>
                      <a:pt x="16" y="22"/>
                      <a:pt x="13" y="25"/>
                    </a:cubicBezTo>
                    <a:cubicBezTo>
                      <a:pt x="11" y="28"/>
                      <a:pt x="9" y="32"/>
                      <a:pt x="8" y="37"/>
                    </a:cubicBezTo>
                    <a:cubicBezTo>
                      <a:pt x="7" y="42"/>
                      <a:pt x="8" y="46"/>
                      <a:pt x="10" y="50"/>
                    </a:cubicBezTo>
                    <a:cubicBezTo>
                      <a:pt x="13" y="55"/>
                      <a:pt x="17" y="57"/>
                      <a:pt x="22" y="58"/>
                    </a:cubicBezTo>
                    <a:cubicBezTo>
                      <a:pt x="27" y="59"/>
                      <a:pt x="31" y="59"/>
                      <a:pt x="35" y="58"/>
                    </a:cubicBezTo>
                    <a:cubicBezTo>
                      <a:pt x="39" y="56"/>
                      <a:pt x="42" y="53"/>
                      <a:pt x="45" y="49"/>
                    </a:cubicBezTo>
                    <a:cubicBezTo>
                      <a:pt x="48" y="46"/>
                      <a:pt x="51" y="42"/>
                      <a:pt x="53" y="39"/>
                    </a:cubicBezTo>
                    <a:cubicBezTo>
                      <a:pt x="55" y="36"/>
                      <a:pt x="57" y="32"/>
                      <a:pt x="60" y="29"/>
                    </a:cubicBezTo>
                    <a:cubicBezTo>
                      <a:pt x="62" y="26"/>
                      <a:pt x="64" y="24"/>
                      <a:pt x="66" y="21"/>
                    </a:cubicBezTo>
                    <a:cubicBezTo>
                      <a:pt x="69" y="18"/>
                      <a:pt x="72" y="16"/>
                      <a:pt x="75" y="15"/>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0" name="iṧḷîdé">
                <a:extLst>
                  <a:ext uri="{FF2B5EF4-FFF2-40B4-BE49-F238E27FC236}">
                    <a16:creationId xmlns="" xmlns:a16="http://schemas.microsoft.com/office/drawing/2014/main" id="{276BD4A7-B842-4B13-92AB-32416B891C33}"/>
                  </a:ext>
                </a:extLst>
              </p:cNvPr>
              <p:cNvSpPr/>
              <p:nvPr/>
            </p:nvSpPr>
            <p:spPr bwMode="auto">
              <a:xfrm>
                <a:off x="7372350" y="2720975"/>
                <a:ext cx="298450" cy="144463"/>
              </a:xfrm>
              <a:custGeom>
                <a:avLst/>
                <a:gdLst>
                  <a:gd name="T0" fmla="*/ 124 w 124"/>
                  <a:gd name="T1" fmla="*/ 9 h 60"/>
                  <a:gd name="T2" fmla="*/ 120 w 124"/>
                  <a:gd name="T3" fmla="*/ 60 h 60"/>
                  <a:gd name="T4" fmla="*/ 114 w 124"/>
                  <a:gd name="T5" fmla="*/ 60 h 60"/>
                  <a:gd name="T6" fmla="*/ 114 w 124"/>
                  <a:gd name="T7" fmla="*/ 54 h 60"/>
                  <a:gd name="T8" fmla="*/ 113 w 124"/>
                  <a:gd name="T9" fmla="*/ 48 h 60"/>
                  <a:gd name="T10" fmla="*/ 111 w 124"/>
                  <a:gd name="T11" fmla="*/ 44 h 60"/>
                  <a:gd name="T12" fmla="*/ 105 w 124"/>
                  <a:gd name="T13" fmla="*/ 42 h 60"/>
                  <a:gd name="T14" fmla="*/ 18 w 124"/>
                  <a:gd name="T15" fmla="*/ 36 h 60"/>
                  <a:gd name="T16" fmla="*/ 13 w 124"/>
                  <a:gd name="T17" fmla="*/ 36 h 60"/>
                  <a:gd name="T18" fmla="*/ 9 w 124"/>
                  <a:gd name="T19" fmla="*/ 40 h 60"/>
                  <a:gd name="T20" fmla="*/ 7 w 124"/>
                  <a:gd name="T21" fmla="*/ 46 h 60"/>
                  <a:gd name="T22" fmla="*/ 6 w 124"/>
                  <a:gd name="T23" fmla="*/ 52 h 60"/>
                  <a:gd name="T24" fmla="*/ 0 w 124"/>
                  <a:gd name="T25" fmla="*/ 52 h 60"/>
                  <a:gd name="T26" fmla="*/ 3 w 124"/>
                  <a:gd name="T27" fmla="*/ 0 h 60"/>
                  <a:gd name="T28" fmla="*/ 9 w 124"/>
                  <a:gd name="T29" fmla="*/ 0 h 60"/>
                  <a:gd name="T30" fmla="*/ 10 w 124"/>
                  <a:gd name="T31" fmla="*/ 6 h 60"/>
                  <a:gd name="T32" fmla="*/ 10 w 124"/>
                  <a:gd name="T33" fmla="*/ 13 h 60"/>
                  <a:gd name="T34" fmla="*/ 13 w 124"/>
                  <a:gd name="T35" fmla="*/ 17 h 60"/>
                  <a:gd name="T36" fmla="*/ 18 w 124"/>
                  <a:gd name="T37" fmla="*/ 18 h 60"/>
                  <a:gd name="T38" fmla="*/ 106 w 124"/>
                  <a:gd name="T39" fmla="*/ 25 h 60"/>
                  <a:gd name="T40" fmla="*/ 111 w 124"/>
                  <a:gd name="T41" fmla="*/ 24 h 60"/>
                  <a:gd name="T42" fmla="*/ 114 w 124"/>
                  <a:gd name="T43" fmla="*/ 20 h 60"/>
                  <a:gd name="T44" fmla="*/ 116 w 124"/>
                  <a:gd name="T45" fmla="*/ 15 h 60"/>
                  <a:gd name="T46" fmla="*/ 118 w 124"/>
                  <a:gd name="T47" fmla="*/ 8 h 60"/>
                  <a:gd name="T48" fmla="*/ 124 w 124"/>
                  <a:gd name="T49" fmla="*/ 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4" h="60">
                    <a:moveTo>
                      <a:pt x="124" y="9"/>
                    </a:moveTo>
                    <a:cubicBezTo>
                      <a:pt x="120" y="60"/>
                      <a:pt x="120" y="60"/>
                      <a:pt x="120" y="60"/>
                    </a:cubicBezTo>
                    <a:cubicBezTo>
                      <a:pt x="114" y="60"/>
                      <a:pt x="114" y="60"/>
                      <a:pt x="114" y="60"/>
                    </a:cubicBezTo>
                    <a:cubicBezTo>
                      <a:pt x="114" y="59"/>
                      <a:pt x="114" y="56"/>
                      <a:pt x="114" y="54"/>
                    </a:cubicBezTo>
                    <a:cubicBezTo>
                      <a:pt x="114" y="51"/>
                      <a:pt x="114" y="49"/>
                      <a:pt x="113" y="48"/>
                    </a:cubicBezTo>
                    <a:cubicBezTo>
                      <a:pt x="113" y="46"/>
                      <a:pt x="112" y="45"/>
                      <a:pt x="111" y="44"/>
                    </a:cubicBezTo>
                    <a:cubicBezTo>
                      <a:pt x="109" y="43"/>
                      <a:pt x="108" y="42"/>
                      <a:pt x="105" y="42"/>
                    </a:cubicBezTo>
                    <a:cubicBezTo>
                      <a:pt x="18" y="36"/>
                      <a:pt x="18" y="36"/>
                      <a:pt x="18" y="36"/>
                    </a:cubicBezTo>
                    <a:cubicBezTo>
                      <a:pt x="16" y="36"/>
                      <a:pt x="14" y="36"/>
                      <a:pt x="13" y="36"/>
                    </a:cubicBezTo>
                    <a:cubicBezTo>
                      <a:pt x="12" y="37"/>
                      <a:pt x="10" y="38"/>
                      <a:pt x="9" y="40"/>
                    </a:cubicBezTo>
                    <a:cubicBezTo>
                      <a:pt x="9" y="42"/>
                      <a:pt x="8" y="44"/>
                      <a:pt x="7" y="46"/>
                    </a:cubicBezTo>
                    <a:cubicBezTo>
                      <a:pt x="6" y="48"/>
                      <a:pt x="6" y="50"/>
                      <a:pt x="6" y="52"/>
                    </a:cubicBezTo>
                    <a:cubicBezTo>
                      <a:pt x="0" y="52"/>
                      <a:pt x="0" y="52"/>
                      <a:pt x="0" y="52"/>
                    </a:cubicBezTo>
                    <a:cubicBezTo>
                      <a:pt x="3" y="0"/>
                      <a:pt x="3" y="0"/>
                      <a:pt x="3" y="0"/>
                    </a:cubicBezTo>
                    <a:cubicBezTo>
                      <a:pt x="9" y="0"/>
                      <a:pt x="9" y="0"/>
                      <a:pt x="9" y="0"/>
                    </a:cubicBezTo>
                    <a:cubicBezTo>
                      <a:pt x="9" y="2"/>
                      <a:pt x="9" y="4"/>
                      <a:pt x="10" y="6"/>
                    </a:cubicBezTo>
                    <a:cubicBezTo>
                      <a:pt x="10" y="9"/>
                      <a:pt x="10" y="11"/>
                      <a:pt x="10" y="13"/>
                    </a:cubicBezTo>
                    <a:cubicBezTo>
                      <a:pt x="11" y="15"/>
                      <a:pt x="12" y="16"/>
                      <a:pt x="13" y="17"/>
                    </a:cubicBezTo>
                    <a:cubicBezTo>
                      <a:pt x="15" y="18"/>
                      <a:pt x="17" y="18"/>
                      <a:pt x="18" y="18"/>
                    </a:cubicBezTo>
                    <a:cubicBezTo>
                      <a:pt x="106" y="25"/>
                      <a:pt x="106" y="25"/>
                      <a:pt x="106" y="25"/>
                    </a:cubicBezTo>
                    <a:cubicBezTo>
                      <a:pt x="108" y="25"/>
                      <a:pt x="109" y="25"/>
                      <a:pt x="111" y="24"/>
                    </a:cubicBezTo>
                    <a:cubicBezTo>
                      <a:pt x="112" y="23"/>
                      <a:pt x="113" y="22"/>
                      <a:pt x="114" y="20"/>
                    </a:cubicBezTo>
                    <a:cubicBezTo>
                      <a:pt x="115" y="19"/>
                      <a:pt x="116" y="17"/>
                      <a:pt x="116" y="15"/>
                    </a:cubicBezTo>
                    <a:cubicBezTo>
                      <a:pt x="117" y="12"/>
                      <a:pt x="118" y="10"/>
                      <a:pt x="118" y="8"/>
                    </a:cubicBezTo>
                    <a:lnTo>
                      <a:pt x="124" y="9"/>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1" name="îṥ1îďê">
                <a:extLst>
                  <a:ext uri="{FF2B5EF4-FFF2-40B4-BE49-F238E27FC236}">
                    <a16:creationId xmlns="" xmlns:a16="http://schemas.microsoft.com/office/drawing/2014/main" id="{4397B7AE-5518-4710-91A9-6F09D19CF2EA}"/>
                  </a:ext>
                </a:extLst>
              </p:cNvPr>
              <p:cNvSpPr/>
              <p:nvPr/>
            </p:nvSpPr>
            <p:spPr bwMode="auto">
              <a:xfrm>
                <a:off x="7402513" y="2425700"/>
                <a:ext cx="295275" cy="244475"/>
              </a:xfrm>
              <a:custGeom>
                <a:avLst/>
                <a:gdLst>
                  <a:gd name="T0" fmla="*/ 34 w 122"/>
                  <a:gd name="T1" fmla="*/ 1 h 101"/>
                  <a:gd name="T2" fmla="*/ 34 w 122"/>
                  <a:gd name="T3" fmla="*/ 6 h 101"/>
                  <a:gd name="T4" fmla="*/ 27 w 122"/>
                  <a:gd name="T5" fmla="*/ 9 h 101"/>
                  <a:gd name="T6" fmla="*/ 19 w 122"/>
                  <a:gd name="T7" fmla="*/ 13 h 101"/>
                  <a:gd name="T8" fmla="*/ 12 w 122"/>
                  <a:gd name="T9" fmla="*/ 18 h 101"/>
                  <a:gd name="T10" fmla="*/ 9 w 122"/>
                  <a:gd name="T11" fmla="*/ 23 h 101"/>
                  <a:gd name="T12" fmla="*/ 8 w 122"/>
                  <a:gd name="T13" fmla="*/ 30 h 101"/>
                  <a:gd name="T14" fmla="*/ 8 w 122"/>
                  <a:gd name="T15" fmla="*/ 37 h 101"/>
                  <a:gd name="T16" fmla="*/ 8 w 122"/>
                  <a:gd name="T17" fmla="*/ 42 h 101"/>
                  <a:gd name="T18" fmla="*/ 104 w 122"/>
                  <a:gd name="T19" fmla="*/ 43 h 101"/>
                  <a:gd name="T20" fmla="*/ 109 w 122"/>
                  <a:gd name="T21" fmla="*/ 42 h 101"/>
                  <a:gd name="T22" fmla="*/ 113 w 122"/>
                  <a:gd name="T23" fmla="*/ 38 h 101"/>
                  <a:gd name="T24" fmla="*/ 115 w 122"/>
                  <a:gd name="T25" fmla="*/ 32 h 101"/>
                  <a:gd name="T26" fmla="*/ 116 w 122"/>
                  <a:gd name="T27" fmla="*/ 25 h 101"/>
                  <a:gd name="T28" fmla="*/ 122 w 122"/>
                  <a:gd name="T29" fmla="*/ 25 h 101"/>
                  <a:gd name="T30" fmla="*/ 121 w 122"/>
                  <a:gd name="T31" fmla="*/ 79 h 101"/>
                  <a:gd name="T32" fmla="*/ 115 w 122"/>
                  <a:gd name="T33" fmla="*/ 79 h 101"/>
                  <a:gd name="T34" fmla="*/ 114 w 122"/>
                  <a:gd name="T35" fmla="*/ 72 h 101"/>
                  <a:gd name="T36" fmla="*/ 113 w 122"/>
                  <a:gd name="T37" fmla="*/ 66 h 101"/>
                  <a:gd name="T38" fmla="*/ 110 w 122"/>
                  <a:gd name="T39" fmla="*/ 62 h 101"/>
                  <a:gd name="T40" fmla="*/ 105 w 122"/>
                  <a:gd name="T41" fmla="*/ 61 h 101"/>
                  <a:gd name="T42" fmla="*/ 7 w 122"/>
                  <a:gd name="T43" fmla="*/ 59 h 101"/>
                  <a:gd name="T44" fmla="*/ 7 w 122"/>
                  <a:gd name="T45" fmla="*/ 63 h 101"/>
                  <a:gd name="T46" fmla="*/ 7 w 122"/>
                  <a:gd name="T47" fmla="*/ 70 h 101"/>
                  <a:gd name="T48" fmla="*/ 8 w 122"/>
                  <a:gd name="T49" fmla="*/ 77 h 101"/>
                  <a:gd name="T50" fmla="*/ 11 w 122"/>
                  <a:gd name="T51" fmla="*/ 82 h 101"/>
                  <a:gd name="T52" fmla="*/ 18 w 122"/>
                  <a:gd name="T53" fmla="*/ 88 h 101"/>
                  <a:gd name="T54" fmla="*/ 26 w 122"/>
                  <a:gd name="T55" fmla="*/ 92 h 101"/>
                  <a:gd name="T56" fmla="*/ 33 w 122"/>
                  <a:gd name="T57" fmla="*/ 95 h 101"/>
                  <a:gd name="T58" fmla="*/ 33 w 122"/>
                  <a:gd name="T59" fmla="*/ 101 h 101"/>
                  <a:gd name="T60" fmla="*/ 0 w 122"/>
                  <a:gd name="T61" fmla="*/ 100 h 101"/>
                  <a:gd name="T62" fmla="*/ 2 w 122"/>
                  <a:gd name="T63" fmla="*/ 0 h 101"/>
                  <a:gd name="T64" fmla="*/ 34 w 122"/>
                  <a:gd name="T65" fmla="*/ 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 h="101">
                    <a:moveTo>
                      <a:pt x="34" y="1"/>
                    </a:moveTo>
                    <a:cubicBezTo>
                      <a:pt x="34" y="6"/>
                      <a:pt x="34" y="6"/>
                      <a:pt x="34" y="6"/>
                    </a:cubicBezTo>
                    <a:cubicBezTo>
                      <a:pt x="32" y="7"/>
                      <a:pt x="30" y="7"/>
                      <a:pt x="27" y="9"/>
                    </a:cubicBezTo>
                    <a:cubicBezTo>
                      <a:pt x="24" y="10"/>
                      <a:pt x="22" y="11"/>
                      <a:pt x="19" y="13"/>
                    </a:cubicBezTo>
                    <a:cubicBezTo>
                      <a:pt x="16" y="14"/>
                      <a:pt x="14" y="16"/>
                      <a:pt x="12" y="18"/>
                    </a:cubicBezTo>
                    <a:cubicBezTo>
                      <a:pt x="10" y="20"/>
                      <a:pt x="9" y="22"/>
                      <a:pt x="9" y="23"/>
                    </a:cubicBezTo>
                    <a:cubicBezTo>
                      <a:pt x="8" y="25"/>
                      <a:pt x="8" y="27"/>
                      <a:pt x="8" y="30"/>
                    </a:cubicBezTo>
                    <a:cubicBezTo>
                      <a:pt x="8" y="32"/>
                      <a:pt x="8" y="35"/>
                      <a:pt x="8" y="37"/>
                    </a:cubicBezTo>
                    <a:cubicBezTo>
                      <a:pt x="8" y="42"/>
                      <a:pt x="8" y="42"/>
                      <a:pt x="8" y="42"/>
                    </a:cubicBezTo>
                    <a:cubicBezTo>
                      <a:pt x="104" y="43"/>
                      <a:pt x="104" y="43"/>
                      <a:pt x="104" y="43"/>
                    </a:cubicBezTo>
                    <a:cubicBezTo>
                      <a:pt x="106" y="43"/>
                      <a:pt x="108" y="43"/>
                      <a:pt x="109" y="42"/>
                    </a:cubicBezTo>
                    <a:cubicBezTo>
                      <a:pt x="111" y="42"/>
                      <a:pt x="112" y="40"/>
                      <a:pt x="113" y="38"/>
                    </a:cubicBezTo>
                    <a:cubicBezTo>
                      <a:pt x="113" y="37"/>
                      <a:pt x="114" y="35"/>
                      <a:pt x="115" y="32"/>
                    </a:cubicBezTo>
                    <a:cubicBezTo>
                      <a:pt x="115" y="29"/>
                      <a:pt x="116" y="27"/>
                      <a:pt x="116" y="25"/>
                    </a:cubicBezTo>
                    <a:cubicBezTo>
                      <a:pt x="122" y="25"/>
                      <a:pt x="122" y="25"/>
                      <a:pt x="122" y="25"/>
                    </a:cubicBezTo>
                    <a:cubicBezTo>
                      <a:pt x="121" y="79"/>
                      <a:pt x="121" y="79"/>
                      <a:pt x="121" y="79"/>
                    </a:cubicBezTo>
                    <a:cubicBezTo>
                      <a:pt x="115" y="79"/>
                      <a:pt x="115" y="79"/>
                      <a:pt x="115" y="79"/>
                    </a:cubicBezTo>
                    <a:cubicBezTo>
                      <a:pt x="115" y="78"/>
                      <a:pt x="115" y="76"/>
                      <a:pt x="114" y="72"/>
                    </a:cubicBezTo>
                    <a:cubicBezTo>
                      <a:pt x="114" y="69"/>
                      <a:pt x="114" y="67"/>
                      <a:pt x="113" y="66"/>
                    </a:cubicBezTo>
                    <a:cubicBezTo>
                      <a:pt x="113" y="64"/>
                      <a:pt x="112" y="63"/>
                      <a:pt x="110" y="62"/>
                    </a:cubicBezTo>
                    <a:cubicBezTo>
                      <a:pt x="109" y="61"/>
                      <a:pt x="107" y="61"/>
                      <a:pt x="105" y="61"/>
                    </a:cubicBezTo>
                    <a:cubicBezTo>
                      <a:pt x="7" y="59"/>
                      <a:pt x="7" y="59"/>
                      <a:pt x="7" y="59"/>
                    </a:cubicBezTo>
                    <a:cubicBezTo>
                      <a:pt x="7" y="63"/>
                      <a:pt x="7" y="63"/>
                      <a:pt x="7" y="63"/>
                    </a:cubicBezTo>
                    <a:cubicBezTo>
                      <a:pt x="7" y="65"/>
                      <a:pt x="7" y="67"/>
                      <a:pt x="7" y="70"/>
                    </a:cubicBezTo>
                    <a:cubicBezTo>
                      <a:pt x="7" y="72"/>
                      <a:pt x="7" y="75"/>
                      <a:pt x="8" y="77"/>
                    </a:cubicBezTo>
                    <a:cubicBezTo>
                      <a:pt x="8" y="79"/>
                      <a:pt x="9" y="81"/>
                      <a:pt x="11" y="82"/>
                    </a:cubicBezTo>
                    <a:cubicBezTo>
                      <a:pt x="13" y="84"/>
                      <a:pt x="15" y="86"/>
                      <a:pt x="18" y="88"/>
                    </a:cubicBezTo>
                    <a:cubicBezTo>
                      <a:pt x="20" y="90"/>
                      <a:pt x="23" y="91"/>
                      <a:pt x="26" y="92"/>
                    </a:cubicBezTo>
                    <a:cubicBezTo>
                      <a:pt x="28" y="94"/>
                      <a:pt x="31" y="95"/>
                      <a:pt x="33" y="95"/>
                    </a:cubicBezTo>
                    <a:cubicBezTo>
                      <a:pt x="33" y="101"/>
                      <a:pt x="33" y="101"/>
                      <a:pt x="33" y="101"/>
                    </a:cubicBezTo>
                    <a:cubicBezTo>
                      <a:pt x="0" y="100"/>
                      <a:pt x="0" y="100"/>
                      <a:pt x="0" y="100"/>
                    </a:cubicBezTo>
                    <a:cubicBezTo>
                      <a:pt x="2" y="0"/>
                      <a:pt x="2" y="0"/>
                      <a:pt x="2" y="0"/>
                    </a:cubicBezTo>
                    <a:lnTo>
                      <a:pt x="34" y="1"/>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2" name="ïSľíḍê">
                <a:extLst>
                  <a:ext uri="{FF2B5EF4-FFF2-40B4-BE49-F238E27FC236}">
                    <a16:creationId xmlns="" xmlns:a16="http://schemas.microsoft.com/office/drawing/2014/main" id="{77E8B31D-DC57-4495-B661-3A9875887D0D}"/>
                  </a:ext>
                </a:extLst>
              </p:cNvPr>
              <p:cNvSpPr/>
              <p:nvPr/>
            </p:nvSpPr>
            <p:spPr bwMode="auto">
              <a:xfrm>
                <a:off x="7412038" y="2108200"/>
                <a:ext cx="295275" cy="265113"/>
              </a:xfrm>
              <a:custGeom>
                <a:avLst/>
                <a:gdLst>
                  <a:gd name="T0" fmla="*/ 7 w 122"/>
                  <a:gd name="T1" fmla="*/ 0 h 110"/>
                  <a:gd name="T2" fmla="*/ 8 w 122"/>
                  <a:gd name="T3" fmla="*/ 4 h 110"/>
                  <a:gd name="T4" fmla="*/ 10 w 122"/>
                  <a:gd name="T5" fmla="*/ 9 h 110"/>
                  <a:gd name="T6" fmla="*/ 13 w 122"/>
                  <a:gd name="T7" fmla="*/ 13 h 110"/>
                  <a:gd name="T8" fmla="*/ 19 w 122"/>
                  <a:gd name="T9" fmla="*/ 17 h 110"/>
                  <a:gd name="T10" fmla="*/ 38 w 122"/>
                  <a:gd name="T11" fmla="*/ 29 h 110"/>
                  <a:gd name="T12" fmla="*/ 62 w 122"/>
                  <a:gd name="T13" fmla="*/ 43 h 110"/>
                  <a:gd name="T14" fmla="*/ 71 w 122"/>
                  <a:gd name="T15" fmla="*/ 47 h 110"/>
                  <a:gd name="T16" fmla="*/ 81 w 122"/>
                  <a:gd name="T17" fmla="*/ 48 h 110"/>
                  <a:gd name="T18" fmla="*/ 104 w 122"/>
                  <a:gd name="T19" fmla="*/ 48 h 110"/>
                  <a:gd name="T20" fmla="*/ 109 w 122"/>
                  <a:gd name="T21" fmla="*/ 47 h 110"/>
                  <a:gd name="T22" fmla="*/ 113 w 122"/>
                  <a:gd name="T23" fmla="*/ 43 h 110"/>
                  <a:gd name="T24" fmla="*/ 114 w 122"/>
                  <a:gd name="T25" fmla="*/ 36 h 110"/>
                  <a:gd name="T26" fmla="*/ 116 w 122"/>
                  <a:gd name="T27" fmla="*/ 29 h 110"/>
                  <a:gd name="T28" fmla="*/ 122 w 122"/>
                  <a:gd name="T29" fmla="*/ 29 h 110"/>
                  <a:gd name="T30" fmla="*/ 121 w 122"/>
                  <a:gd name="T31" fmla="*/ 83 h 110"/>
                  <a:gd name="T32" fmla="*/ 115 w 122"/>
                  <a:gd name="T33" fmla="*/ 83 h 110"/>
                  <a:gd name="T34" fmla="*/ 115 w 122"/>
                  <a:gd name="T35" fmla="*/ 76 h 110"/>
                  <a:gd name="T36" fmla="*/ 114 w 122"/>
                  <a:gd name="T37" fmla="*/ 70 h 110"/>
                  <a:gd name="T38" fmla="*/ 110 w 122"/>
                  <a:gd name="T39" fmla="*/ 66 h 110"/>
                  <a:gd name="T40" fmla="*/ 105 w 122"/>
                  <a:gd name="T41" fmla="*/ 65 h 110"/>
                  <a:gd name="T42" fmla="*/ 75 w 122"/>
                  <a:gd name="T43" fmla="*/ 65 h 110"/>
                  <a:gd name="T44" fmla="*/ 70 w 122"/>
                  <a:gd name="T45" fmla="*/ 66 h 110"/>
                  <a:gd name="T46" fmla="*/ 62 w 122"/>
                  <a:gd name="T47" fmla="*/ 70 h 110"/>
                  <a:gd name="T48" fmla="*/ 41 w 122"/>
                  <a:gd name="T49" fmla="*/ 81 h 110"/>
                  <a:gd name="T50" fmla="*/ 21 w 122"/>
                  <a:gd name="T51" fmla="*/ 91 h 110"/>
                  <a:gd name="T52" fmla="*/ 14 w 122"/>
                  <a:gd name="T53" fmla="*/ 96 h 110"/>
                  <a:gd name="T54" fmla="*/ 9 w 122"/>
                  <a:gd name="T55" fmla="*/ 100 h 110"/>
                  <a:gd name="T56" fmla="*/ 7 w 122"/>
                  <a:gd name="T57" fmla="*/ 105 h 110"/>
                  <a:gd name="T58" fmla="*/ 7 w 122"/>
                  <a:gd name="T59" fmla="*/ 110 h 110"/>
                  <a:gd name="T60" fmla="*/ 0 w 122"/>
                  <a:gd name="T61" fmla="*/ 110 h 110"/>
                  <a:gd name="T62" fmla="*/ 1 w 122"/>
                  <a:gd name="T63" fmla="*/ 61 h 110"/>
                  <a:gd name="T64" fmla="*/ 7 w 122"/>
                  <a:gd name="T65" fmla="*/ 61 h 110"/>
                  <a:gd name="T66" fmla="*/ 8 w 122"/>
                  <a:gd name="T67" fmla="*/ 73 h 110"/>
                  <a:gd name="T68" fmla="*/ 11 w 122"/>
                  <a:gd name="T69" fmla="*/ 76 h 110"/>
                  <a:gd name="T70" fmla="*/ 13 w 122"/>
                  <a:gd name="T71" fmla="*/ 76 h 110"/>
                  <a:gd name="T72" fmla="*/ 16 w 122"/>
                  <a:gd name="T73" fmla="*/ 74 h 110"/>
                  <a:gd name="T74" fmla="*/ 21 w 122"/>
                  <a:gd name="T75" fmla="*/ 72 h 110"/>
                  <a:gd name="T76" fmla="*/ 26 w 122"/>
                  <a:gd name="T77" fmla="*/ 69 h 110"/>
                  <a:gd name="T78" fmla="*/ 42 w 122"/>
                  <a:gd name="T79" fmla="*/ 61 h 110"/>
                  <a:gd name="T80" fmla="*/ 61 w 122"/>
                  <a:gd name="T81" fmla="*/ 51 h 110"/>
                  <a:gd name="T82" fmla="*/ 28 w 122"/>
                  <a:gd name="T83" fmla="*/ 31 h 110"/>
                  <a:gd name="T84" fmla="*/ 13 w 122"/>
                  <a:gd name="T85" fmla="*/ 25 h 110"/>
                  <a:gd name="T86" fmla="*/ 10 w 122"/>
                  <a:gd name="T87" fmla="*/ 26 h 110"/>
                  <a:gd name="T88" fmla="*/ 8 w 122"/>
                  <a:gd name="T89" fmla="*/ 30 h 110"/>
                  <a:gd name="T90" fmla="*/ 7 w 122"/>
                  <a:gd name="T91" fmla="*/ 35 h 110"/>
                  <a:gd name="T92" fmla="*/ 7 w 122"/>
                  <a:gd name="T93" fmla="*/ 40 h 110"/>
                  <a:gd name="T94" fmla="*/ 1 w 122"/>
                  <a:gd name="T95" fmla="*/ 40 h 110"/>
                  <a:gd name="T96" fmla="*/ 1 w 122"/>
                  <a:gd name="T97" fmla="*/ 0 h 110"/>
                  <a:gd name="T98" fmla="*/ 7 w 122"/>
                  <a:gd name="T99"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2" h="110">
                    <a:moveTo>
                      <a:pt x="7" y="0"/>
                    </a:moveTo>
                    <a:cubicBezTo>
                      <a:pt x="7" y="1"/>
                      <a:pt x="7" y="2"/>
                      <a:pt x="8" y="4"/>
                    </a:cubicBezTo>
                    <a:cubicBezTo>
                      <a:pt x="9" y="6"/>
                      <a:pt x="10" y="8"/>
                      <a:pt x="10" y="9"/>
                    </a:cubicBezTo>
                    <a:cubicBezTo>
                      <a:pt x="12" y="11"/>
                      <a:pt x="13" y="12"/>
                      <a:pt x="13" y="13"/>
                    </a:cubicBezTo>
                    <a:cubicBezTo>
                      <a:pt x="14" y="14"/>
                      <a:pt x="16" y="15"/>
                      <a:pt x="19" y="17"/>
                    </a:cubicBezTo>
                    <a:cubicBezTo>
                      <a:pt x="25" y="22"/>
                      <a:pt x="32" y="26"/>
                      <a:pt x="38" y="29"/>
                    </a:cubicBezTo>
                    <a:cubicBezTo>
                      <a:pt x="44" y="33"/>
                      <a:pt x="53" y="37"/>
                      <a:pt x="62" y="43"/>
                    </a:cubicBezTo>
                    <a:cubicBezTo>
                      <a:pt x="66" y="45"/>
                      <a:pt x="69" y="46"/>
                      <a:pt x="71" y="47"/>
                    </a:cubicBezTo>
                    <a:cubicBezTo>
                      <a:pt x="73" y="47"/>
                      <a:pt x="77" y="48"/>
                      <a:pt x="81" y="48"/>
                    </a:cubicBezTo>
                    <a:cubicBezTo>
                      <a:pt x="104" y="48"/>
                      <a:pt x="104" y="48"/>
                      <a:pt x="104" y="48"/>
                    </a:cubicBezTo>
                    <a:cubicBezTo>
                      <a:pt x="106" y="48"/>
                      <a:pt x="108" y="47"/>
                      <a:pt x="109" y="47"/>
                    </a:cubicBezTo>
                    <a:cubicBezTo>
                      <a:pt x="111" y="46"/>
                      <a:pt x="112" y="44"/>
                      <a:pt x="113" y="43"/>
                    </a:cubicBezTo>
                    <a:cubicBezTo>
                      <a:pt x="113" y="41"/>
                      <a:pt x="114" y="39"/>
                      <a:pt x="114" y="36"/>
                    </a:cubicBezTo>
                    <a:cubicBezTo>
                      <a:pt x="115" y="34"/>
                      <a:pt x="115" y="31"/>
                      <a:pt x="116" y="29"/>
                    </a:cubicBezTo>
                    <a:cubicBezTo>
                      <a:pt x="122" y="29"/>
                      <a:pt x="122" y="29"/>
                      <a:pt x="122" y="29"/>
                    </a:cubicBezTo>
                    <a:cubicBezTo>
                      <a:pt x="121" y="83"/>
                      <a:pt x="121" y="83"/>
                      <a:pt x="121" y="83"/>
                    </a:cubicBezTo>
                    <a:cubicBezTo>
                      <a:pt x="115" y="83"/>
                      <a:pt x="115" y="83"/>
                      <a:pt x="115" y="83"/>
                    </a:cubicBezTo>
                    <a:cubicBezTo>
                      <a:pt x="115" y="82"/>
                      <a:pt x="115" y="79"/>
                      <a:pt x="115" y="76"/>
                    </a:cubicBezTo>
                    <a:cubicBezTo>
                      <a:pt x="114" y="73"/>
                      <a:pt x="114" y="71"/>
                      <a:pt x="114" y="70"/>
                    </a:cubicBezTo>
                    <a:cubicBezTo>
                      <a:pt x="113" y="68"/>
                      <a:pt x="112" y="67"/>
                      <a:pt x="110" y="66"/>
                    </a:cubicBezTo>
                    <a:cubicBezTo>
                      <a:pt x="109" y="65"/>
                      <a:pt x="107" y="65"/>
                      <a:pt x="105" y="65"/>
                    </a:cubicBezTo>
                    <a:cubicBezTo>
                      <a:pt x="75" y="65"/>
                      <a:pt x="75" y="65"/>
                      <a:pt x="75" y="65"/>
                    </a:cubicBezTo>
                    <a:cubicBezTo>
                      <a:pt x="74" y="65"/>
                      <a:pt x="73" y="65"/>
                      <a:pt x="70" y="66"/>
                    </a:cubicBezTo>
                    <a:cubicBezTo>
                      <a:pt x="68" y="67"/>
                      <a:pt x="65" y="69"/>
                      <a:pt x="62" y="70"/>
                    </a:cubicBezTo>
                    <a:cubicBezTo>
                      <a:pt x="56" y="73"/>
                      <a:pt x="48" y="77"/>
                      <a:pt x="41" y="81"/>
                    </a:cubicBezTo>
                    <a:cubicBezTo>
                      <a:pt x="33" y="85"/>
                      <a:pt x="27" y="88"/>
                      <a:pt x="21" y="91"/>
                    </a:cubicBezTo>
                    <a:cubicBezTo>
                      <a:pt x="18" y="93"/>
                      <a:pt x="15" y="94"/>
                      <a:pt x="14" y="96"/>
                    </a:cubicBezTo>
                    <a:cubicBezTo>
                      <a:pt x="12" y="97"/>
                      <a:pt x="11" y="99"/>
                      <a:pt x="9" y="100"/>
                    </a:cubicBezTo>
                    <a:cubicBezTo>
                      <a:pt x="9" y="102"/>
                      <a:pt x="8" y="103"/>
                      <a:pt x="7" y="105"/>
                    </a:cubicBezTo>
                    <a:cubicBezTo>
                      <a:pt x="7" y="107"/>
                      <a:pt x="7" y="109"/>
                      <a:pt x="7" y="110"/>
                    </a:cubicBezTo>
                    <a:cubicBezTo>
                      <a:pt x="0" y="110"/>
                      <a:pt x="0" y="110"/>
                      <a:pt x="0" y="110"/>
                    </a:cubicBezTo>
                    <a:cubicBezTo>
                      <a:pt x="1" y="61"/>
                      <a:pt x="1" y="61"/>
                      <a:pt x="1" y="61"/>
                    </a:cubicBezTo>
                    <a:cubicBezTo>
                      <a:pt x="7" y="61"/>
                      <a:pt x="7" y="61"/>
                      <a:pt x="7" y="61"/>
                    </a:cubicBezTo>
                    <a:cubicBezTo>
                      <a:pt x="7" y="66"/>
                      <a:pt x="7" y="70"/>
                      <a:pt x="8" y="73"/>
                    </a:cubicBezTo>
                    <a:cubicBezTo>
                      <a:pt x="9" y="75"/>
                      <a:pt x="9" y="76"/>
                      <a:pt x="11" y="76"/>
                    </a:cubicBezTo>
                    <a:cubicBezTo>
                      <a:pt x="11" y="76"/>
                      <a:pt x="12" y="76"/>
                      <a:pt x="13" y="76"/>
                    </a:cubicBezTo>
                    <a:cubicBezTo>
                      <a:pt x="13" y="75"/>
                      <a:pt x="14" y="75"/>
                      <a:pt x="16" y="74"/>
                    </a:cubicBezTo>
                    <a:cubicBezTo>
                      <a:pt x="17" y="74"/>
                      <a:pt x="19" y="73"/>
                      <a:pt x="21" y="72"/>
                    </a:cubicBezTo>
                    <a:cubicBezTo>
                      <a:pt x="23" y="71"/>
                      <a:pt x="25" y="70"/>
                      <a:pt x="26" y="69"/>
                    </a:cubicBezTo>
                    <a:cubicBezTo>
                      <a:pt x="31" y="66"/>
                      <a:pt x="36" y="64"/>
                      <a:pt x="42" y="61"/>
                    </a:cubicBezTo>
                    <a:cubicBezTo>
                      <a:pt x="47" y="59"/>
                      <a:pt x="53" y="55"/>
                      <a:pt x="61" y="51"/>
                    </a:cubicBezTo>
                    <a:cubicBezTo>
                      <a:pt x="47" y="42"/>
                      <a:pt x="36" y="36"/>
                      <a:pt x="28" y="31"/>
                    </a:cubicBezTo>
                    <a:cubicBezTo>
                      <a:pt x="20" y="27"/>
                      <a:pt x="15" y="25"/>
                      <a:pt x="13" y="25"/>
                    </a:cubicBezTo>
                    <a:cubicBezTo>
                      <a:pt x="12" y="25"/>
                      <a:pt x="11" y="25"/>
                      <a:pt x="10" y="26"/>
                    </a:cubicBezTo>
                    <a:cubicBezTo>
                      <a:pt x="9" y="27"/>
                      <a:pt x="9" y="28"/>
                      <a:pt x="8" y="30"/>
                    </a:cubicBezTo>
                    <a:cubicBezTo>
                      <a:pt x="8" y="31"/>
                      <a:pt x="7" y="33"/>
                      <a:pt x="7" y="35"/>
                    </a:cubicBezTo>
                    <a:cubicBezTo>
                      <a:pt x="7" y="37"/>
                      <a:pt x="7" y="38"/>
                      <a:pt x="7" y="40"/>
                    </a:cubicBezTo>
                    <a:cubicBezTo>
                      <a:pt x="1" y="40"/>
                      <a:pt x="1" y="40"/>
                      <a:pt x="1" y="40"/>
                    </a:cubicBezTo>
                    <a:cubicBezTo>
                      <a:pt x="1" y="0"/>
                      <a:pt x="1" y="0"/>
                      <a:pt x="1" y="0"/>
                    </a:cubicBezTo>
                    <a:lnTo>
                      <a:pt x="7" y="0"/>
                    </a:ln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3" name="iṩ1íďè">
                <a:extLst>
                  <a:ext uri="{FF2B5EF4-FFF2-40B4-BE49-F238E27FC236}">
                    <a16:creationId xmlns="" xmlns:a16="http://schemas.microsoft.com/office/drawing/2014/main" id="{AC799545-49F3-4EFF-AF40-6FC39348E377}"/>
                  </a:ext>
                </a:extLst>
              </p:cNvPr>
              <p:cNvSpPr/>
              <p:nvPr/>
            </p:nvSpPr>
            <p:spPr bwMode="auto">
              <a:xfrm>
                <a:off x="5637213" y="284163"/>
                <a:ext cx="915988" cy="984250"/>
              </a:xfrm>
              <a:custGeom>
                <a:avLst/>
                <a:gdLst>
                  <a:gd name="T0" fmla="*/ 0 w 379"/>
                  <a:gd name="T1" fmla="*/ 218 h 408"/>
                  <a:gd name="T2" fmla="*/ 178 w 379"/>
                  <a:gd name="T3" fmla="*/ 9 h 408"/>
                  <a:gd name="T4" fmla="*/ 328 w 379"/>
                  <a:gd name="T5" fmla="*/ 87 h 408"/>
                  <a:gd name="T6" fmla="*/ 372 w 379"/>
                  <a:gd name="T7" fmla="*/ 267 h 408"/>
                  <a:gd name="T8" fmla="*/ 355 w 379"/>
                  <a:gd name="T9" fmla="*/ 254 h 408"/>
                  <a:gd name="T10" fmla="*/ 296 w 379"/>
                  <a:gd name="T11" fmla="*/ 224 h 408"/>
                  <a:gd name="T12" fmla="*/ 293 w 379"/>
                  <a:gd name="T13" fmla="*/ 207 h 408"/>
                  <a:gd name="T14" fmla="*/ 357 w 379"/>
                  <a:gd name="T15" fmla="*/ 198 h 408"/>
                  <a:gd name="T16" fmla="*/ 292 w 379"/>
                  <a:gd name="T17" fmla="*/ 171 h 408"/>
                  <a:gd name="T18" fmla="*/ 327 w 379"/>
                  <a:gd name="T19" fmla="*/ 155 h 408"/>
                  <a:gd name="T20" fmla="*/ 215 w 379"/>
                  <a:gd name="T21" fmla="*/ 50 h 408"/>
                  <a:gd name="T22" fmla="*/ 190 w 379"/>
                  <a:gd name="T23" fmla="*/ 43 h 408"/>
                  <a:gd name="T24" fmla="*/ 139 w 379"/>
                  <a:gd name="T25" fmla="*/ 123 h 408"/>
                  <a:gd name="T26" fmla="*/ 31 w 379"/>
                  <a:gd name="T27" fmla="*/ 159 h 408"/>
                  <a:gd name="T28" fmla="*/ 98 w 379"/>
                  <a:gd name="T29" fmla="*/ 161 h 408"/>
                  <a:gd name="T30" fmla="*/ 25 w 379"/>
                  <a:gd name="T31" fmla="*/ 182 h 408"/>
                  <a:gd name="T32" fmla="*/ 96 w 379"/>
                  <a:gd name="T33" fmla="*/ 196 h 408"/>
                  <a:gd name="T34" fmla="*/ 22 w 379"/>
                  <a:gd name="T35" fmla="*/ 233 h 408"/>
                  <a:gd name="T36" fmla="*/ 84 w 379"/>
                  <a:gd name="T37" fmla="*/ 245 h 408"/>
                  <a:gd name="T38" fmla="*/ 19 w 379"/>
                  <a:gd name="T39" fmla="*/ 273 h 408"/>
                  <a:gd name="T40" fmla="*/ 148 w 379"/>
                  <a:gd name="T41" fmla="*/ 394 h 408"/>
                  <a:gd name="T42" fmla="*/ 197 w 379"/>
                  <a:gd name="T43" fmla="*/ 408 h 408"/>
                  <a:gd name="T44" fmla="*/ 248 w 379"/>
                  <a:gd name="T45" fmla="*/ 353 h 408"/>
                  <a:gd name="T46" fmla="*/ 236 w 379"/>
                  <a:gd name="T47" fmla="*/ 383 h 408"/>
                  <a:gd name="T48" fmla="*/ 310 w 379"/>
                  <a:gd name="T49" fmla="*/ 363 h 408"/>
                  <a:gd name="T50" fmla="*/ 291 w 379"/>
                  <a:gd name="T51" fmla="*/ 265 h 408"/>
                  <a:gd name="T52" fmla="*/ 254 w 379"/>
                  <a:gd name="T53" fmla="*/ 218 h 408"/>
                  <a:gd name="T54" fmla="*/ 197 w 379"/>
                  <a:gd name="T55" fmla="*/ 194 h 408"/>
                  <a:gd name="T56" fmla="*/ 265 w 379"/>
                  <a:gd name="T57" fmla="*/ 151 h 408"/>
                  <a:gd name="T58" fmla="*/ 197 w 379"/>
                  <a:gd name="T59" fmla="*/ 123 h 408"/>
                  <a:gd name="T60" fmla="*/ 176 w 379"/>
                  <a:gd name="T61" fmla="*/ 140 h 408"/>
                  <a:gd name="T62" fmla="*/ 123 w 379"/>
                  <a:gd name="T63" fmla="*/ 161 h 408"/>
                  <a:gd name="T64" fmla="*/ 120 w 379"/>
                  <a:gd name="T65" fmla="*/ 198 h 408"/>
                  <a:gd name="T66" fmla="*/ 176 w 379"/>
                  <a:gd name="T67" fmla="*/ 215 h 408"/>
                  <a:gd name="T68" fmla="*/ 25 w 379"/>
                  <a:gd name="T69" fmla="*/ 313 h 408"/>
                  <a:gd name="T70" fmla="*/ 138 w 379"/>
                  <a:gd name="T71" fmla="*/ 391 h 408"/>
                  <a:gd name="T72" fmla="*/ 131 w 379"/>
                  <a:gd name="T73" fmla="*/ 350 h 408"/>
                  <a:gd name="T74" fmla="*/ 186 w 379"/>
                  <a:gd name="T75" fmla="*/ 353 h 408"/>
                  <a:gd name="T76" fmla="*/ 161 w 379"/>
                  <a:gd name="T77" fmla="*/ 385 h 408"/>
                  <a:gd name="T78" fmla="*/ 336 w 379"/>
                  <a:gd name="T79" fmla="*/ 303 h 408"/>
                  <a:gd name="T80" fmla="*/ 42 w 379"/>
                  <a:gd name="T81" fmla="*/ 300 h 408"/>
                  <a:gd name="T82" fmla="*/ 116 w 379"/>
                  <a:gd name="T83" fmla="*/ 336 h 408"/>
                  <a:gd name="T84" fmla="*/ 190 w 379"/>
                  <a:gd name="T85" fmla="*/ 282 h 408"/>
                  <a:gd name="T86" fmla="*/ 268 w 379"/>
                  <a:gd name="T87" fmla="*/ 338 h 408"/>
                  <a:gd name="T88" fmla="*/ 190 w 379"/>
                  <a:gd name="T89" fmla="*/ 303 h 408"/>
                  <a:gd name="T90" fmla="*/ 142 w 379"/>
                  <a:gd name="T91" fmla="*/ 332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9" h="408">
                    <a:moveTo>
                      <a:pt x="6" y="266"/>
                    </a:moveTo>
                    <a:cubicBezTo>
                      <a:pt x="4" y="258"/>
                      <a:pt x="3" y="250"/>
                      <a:pt x="2" y="243"/>
                    </a:cubicBezTo>
                    <a:cubicBezTo>
                      <a:pt x="1" y="234"/>
                      <a:pt x="0" y="226"/>
                      <a:pt x="0" y="218"/>
                    </a:cubicBezTo>
                    <a:cubicBezTo>
                      <a:pt x="0" y="167"/>
                      <a:pt x="20" y="121"/>
                      <a:pt x="52" y="87"/>
                    </a:cubicBezTo>
                    <a:cubicBezTo>
                      <a:pt x="83" y="54"/>
                      <a:pt x="125" y="33"/>
                      <a:pt x="172" y="28"/>
                    </a:cubicBezTo>
                    <a:cubicBezTo>
                      <a:pt x="178" y="9"/>
                      <a:pt x="178" y="9"/>
                      <a:pt x="178" y="9"/>
                    </a:cubicBezTo>
                    <a:cubicBezTo>
                      <a:pt x="181" y="1"/>
                      <a:pt x="194" y="0"/>
                      <a:pt x="198" y="9"/>
                    </a:cubicBezTo>
                    <a:cubicBezTo>
                      <a:pt x="206" y="28"/>
                      <a:pt x="206" y="28"/>
                      <a:pt x="206" y="28"/>
                    </a:cubicBezTo>
                    <a:cubicBezTo>
                      <a:pt x="254" y="32"/>
                      <a:pt x="296" y="54"/>
                      <a:pt x="328" y="87"/>
                    </a:cubicBezTo>
                    <a:cubicBezTo>
                      <a:pt x="360" y="121"/>
                      <a:pt x="379" y="167"/>
                      <a:pt x="379" y="218"/>
                    </a:cubicBezTo>
                    <a:cubicBezTo>
                      <a:pt x="379" y="226"/>
                      <a:pt x="379" y="236"/>
                      <a:pt x="378" y="245"/>
                    </a:cubicBezTo>
                    <a:cubicBezTo>
                      <a:pt x="376" y="253"/>
                      <a:pt x="375" y="260"/>
                      <a:pt x="372" y="267"/>
                    </a:cubicBezTo>
                    <a:cubicBezTo>
                      <a:pt x="370" y="272"/>
                      <a:pt x="368" y="277"/>
                      <a:pt x="358" y="273"/>
                    </a:cubicBezTo>
                    <a:cubicBezTo>
                      <a:pt x="349" y="269"/>
                      <a:pt x="351" y="264"/>
                      <a:pt x="353" y="259"/>
                    </a:cubicBezTo>
                    <a:cubicBezTo>
                      <a:pt x="353" y="258"/>
                      <a:pt x="354" y="256"/>
                      <a:pt x="355" y="254"/>
                    </a:cubicBezTo>
                    <a:cubicBezTo>
                      <a:pt x="345" y="251"/>
                      <a:pt x="320" y="246"/>
                      <a:pt x="295" y="245"/>
                    </a:cubicBezTo>
                    <a:cubicBezTo>
                      <a:pt x="290" y="245"/>
                      <a:pt x="285" y="245"/>
                      <a:pt x="285" y="234"/>
                    </a:cubicBezTo>
                    <a:cubicBezTo>
                      <a:pt x="285" y="224"/>
                      <a:pt x="291" y="224"/>
                      <a:pt x="296" y="224"/>
                    </a:cubicBezTo>
                    <a:cubicBezTo>
                      <a:pt x="321" y="225"/>
                      <a:pt x="347" y="231"/>
                      <a:pt x="358" y="233"/>
                    </a:cubicBezTo>
                    <a:cubicBezTo>
                      <a:pt x="358" y="228"/>
                      <a:pt x="359" y="224"/>
                      <a:pt x="359" y="219"/>
                    </a:cubicBezTo>
                    <a:cubicBezTo>
                      <a:pt x="353" y="218"/>
                      <a:pt x="322" y="210"/>
                      <a:pt x="293" y="207"/>
                    </a:cubicBezTo>
                    <a:cubicBezTo>
                      <a:pt x="288" y="207"/>
                      <a:pt x="283" y="207"/>
                      <a:pt x="284" y="196"/>
                    </a:cubicBezTo>
                    <a:cubicBezTo>
                      <a:pt x="285" y="186"/>
                      <a:pt x="290" y="186"/>
                      <a:pt x="295" y="187"/>
                    </a:cubicBezTo>
                    <a:cubicBezTo>
                      <a:pt x="319" y="188"/>
                      <a:pt x="345" y="194"/>
                      <a:pt x="357" y="198"/>
                    </a:cubicBezTo>
                    <a:cubicBezTo>
                      <a:pt x="357" y="192"/>
                      <a:pt x="356" y="187"/>
                      <a:pt x="355" y="182"/>
                    </a:cubicBezTo>
                    <a:cubicBezTo>
                      <a:pt x="344" y="179"/>
                      <a:pt x="334" y="177"/>
                      <a:pt x="324" y="176"/>
                    </a:cubicBezTo>
                    <a:cubicBezTo>
                      <a:pt x="307" y="173"/>
                      <a:pt x="294" y="171"/>
                      <a:pt x="292" y="171"/>
                    </a:cubicBezTo>
                    <a:cubicBezTo>
                      <a:pt x="286" y="171"/>
                      <a:pt x="281" y="171"/>
                      <a:pt x="281" y="161"/>
                    </a:cubicBezTo>
                    <a:cubicBezTo>
                      <a:pt x="281" y="151"/>
                      <a:pt x="286" y="151"/>
                      <a:pt x="292" y="151"/>
                    </a:cubicBezTo>
                    <a:cubicBezTo>
                      <a:pt x="295" y="151"/>
                      <a:pt x="309" y="152"/>
                      <a:pt x="327" y="155"/>
                    </a:cubicBezTo>
                    <a:cubicBezTo>
                      <a:pt x="334" y="156"/>
                      <a:pt x="341" y="158"/>
                      <a:pt x="348" y="159"/>
                    </a:cubicBezTo>
                    <a:cubicBezTo>
                      <a:pt x="340" y="137"/>
                      <a:pt x="328" y="118"/>
                      <a:pt x="312" y="101"/>
                    </a:cubicBezTo>
                    <a:cubicBezTo>
                      <a:pt x="287" y="74"/>
                      <a:pt x="253" y="56"/>
                      <a:pt x="215" y="50"/>
                    </a:cubicBezTo>
                    <a:cubicBezTo>
                      <a:pt x="244" y="120"/>
                      <a:pt x="244" y="120"/>
                      <a:pt x="244" y="120"/>
                    </a:cubicBezTo>
                    <a:cubicBezTo>
                      <a:pt x="246" y="130"/>
                      <a:pt x="228" y="139"/>
                      <a:pt x="224" y="128"/>
                    </a:cubicBezTo>
                    <a:cubicBezTo>
                      <a:pt x="190" y="43"/>
                      <a:pt x="190" y="43"/>
                      <a:pt x="190" y="43"/>
                    </a:cubicBezTo>
                    <a:cubicBezTo>
                      <a:pt x="189" y="45"/>
                      <a:pt x="188" y="46"/>
                      <a:pt x="187" y="47"/>
                    </a:cubicBezTo>
                    <a:cubicBezTo>
                      <a:pt x="159" y="130"/>
                      <a:pt x="159" y="130"/>
                      <a:pt x="159" y="130"/>
                    </a:cubicBezTo>
                    <a:cubicBezTo>
                      <a:pt x="155" y="139"/>
                      <a:pt x="135" y="133"/>
                      <a:pt x="139" y="123"/>
                    </a:cubicBezTo>
                    <a:cubicBezTo>
                      <a:pt x="164" y="50"/>
                      <a:pt x="164" y="50"/>
                      <a:pt x="164" y="50"/>
                    </a:cubicBezTo>
                    <a:cubicBezTo>
                      <a:pt x="126" y="56"/>
                      <a:pt x="92" y="74"/>
                      <a:pt x="67" y="101"/>
                    </a:cubicBezTo>
                    <a:cubicBezTo>
                      <a:pt x="52" y="118"/>
                      <a:pt x="39" y="137"/>
                      <a:pt x="31" y="159"/>
                    </a:cubicBezTo>
                    <a:cubicBezTo>
                      <a:pt x="39" y="158"/>
                      <a:pt x="46" y="156"/>
                      <a:pt x="52" y="155"/>
                    </a:cubicBezTo>
                    <a:cubicBezTo>
                      <a:pt x="70" y="152"/>
                      <a:pt x="85" y="151"/>
                      <a:pt x="88" y="151"/>
                    </a:cubicBezTo>
                    <a:cubicBezTo>
                      <a:pt x="93" y="151"/>
                      <a:pt x="98" y="151"/>
                      <a:pt x="98" y="161"/>
                    </a:cubicBezTo>
                    <a:cubicBezTo>
                      <a:pt x="98" y="171"/>
                      <a:pt x="93" y="171"/>
                      <a:pt x="88" y="171"/>
                    </a:cubicBezTo>
                    <a:cubicBezTo>
                      <a:pt x="86" y="171"/>
                      <a:pt x="72" y="173"/>
                      <a:pt x="56" y="176"/>
                    </a:cubicBezTo>
                    <a:cubicBezTo>
                      <a:pt x="46" y="177"/>
                      <a:pt x="35" y="179"/>
                      <a:pt x="25" y="182"/>
                    </a:cubicBezTo>
                    <a:cubicBezTo>
                      <a:pt x="24" y="187"/>
                      <a:pt x="23" y="192"/>
                      <a:pt x="22" y="198"/>
                    </a:cubicBezTo>
                    <a:cubicBezTo>
                      <a:pt x="35" y="194"/>
                      <a:pt x="60" y="188"/>
                      <a:pt x="85" y="187"/>
                    </a:cubicBezTo>
                    <a:cubicBezTo>
                      <a:pt x="90" y="186"/>
                      <a:pt x="95" y="186"/>
                      <a:pt x="96" y="196"/>
                    </a:cubicBezTo>
                    <a:cubicBezTo>
                      <a:pt x="97" y="207"/>
                      <a:pt x="91" y="207"/>
                      <a:pt x="86" y="207"/>
                    </a:cubicBezTo>
                    <a:cubicBezTo>
                      <a:pt x="57" y="210"/>
                      <a:pt x="27" y="218"/>
                      <a:pt x="21" y="219"/>
                    </a:cubicBezTo>
                    <a:cubicBezTo>
                      <a:pt x="21" y="224"/>
                      <a:pt x="21" y="229"/>
                      <a:pt x="22" y="233"/>
                    </a:cubicBezTo>
                    <a:cubicBezTo>
                      <a:pt x="33" y="231"/>
                      <a:pt x="58" y="225"/>
                      <a:pt x="84" y="224"/>
                    </a:cubicBezTo>
                    <a:cubicBezTo>
                      <a:pt x="89" y="224"/>
                      <a:pt x="94" y="224"/>
                      <a:pt x="95" y="234"/>
                    </a:cubicBezTo>
                    <a:cubicBezTo>
                      <a:pt x="95" y="245"/>
                      <a:pt x="90" y="245"/>
                      <a:pt x="84" y="245"/>
                    </a:cubicBezTo>
                    <a:cubicBezTo>
                      <a:pt x="59" y="246"/>
                      <a:pt x="34" y="252"/>
                      <a:pt x="25" y="254"/>
                    </a:cubicBezTo>
                    <a:cubicBezTo>
                      <a:pt x="25" y="256"/>
                      <a:pt x="26" y="258"/>
                      <a:pt x="26" y="261"/>
                    </a:cubicBezTo>
                    <a:cubicBezTo>
                      <a:pt x="28" y="266"/>
                      <a:pt x="29" y="271"/>
                      <a:pt x="19" y="273"/>
                    </a:cubicBezTo>
                    <a:cubicBezTo>
                      <a:pt x="9" y="276"/>
                      <a:pt x="8" y="271"/>
                      <a:pt x="6" y="266"/>
                    </a:cubicBezTo>
                    <a:close/>
                    <a:moveTo>
                      <a:pt x="161" y="385"/>
                    </a:moveTo>
                    <a:cubicBezTo>
                      <a:pt x="155" y="384"/>
                      <a:pt x="150" y="384"/>
                      <a:pt x="148" y="394"/>
                    </a:cubicBezTo>
                    <a:cubicBezTo>
                      <a:pt x="147" y="404"/>
                      <a:pt x="152" y="405"/>
                      <a:pt x="157" y="406"/>
                    </a:cubicBezTo>
                    <a:cubicBezTo>
                      <a:pt x="162" y="407"/>
                      <a:pt x="168" y="407"/>
                      <a:pt x="174" y="408"/>
                    </a:cubicBezTo>
                    <a:cubicBezTo>
                      <a:pt x="182" y="408"/>
                      <a:pt x="190" y="408"/>
                      <a:pt x="197" y="408"/>
                    </a:cubicBezTo>
                    <a:cubicBezTo>
                      <a:pt x="202" y="408"/>
                      <a:pt x="207" y="403"/>
                      <a:pt x="207" y="398"/>
                    </a:cubicBezTo>
                    <a:cubicBezTo>
                      <a:pt x="207" y="353"/>
                      <a:pt x="207" y="353"/>
                      <a:pt x="207" y="353"/>
                    </a:cubicBezTo>
                    <a:cubicBezTo>
                      <a:pt x="248" y="353"/>
                      <a:pt x="248" y="353"/>
                      <a:pt x="248" y="353"/>
                    </a:cubicBezTo>
                    <a:cubicBezTo>
                      <a:pt x="248" y="353"/>
                      <a:pt x="251" y="352"/>
                      <a:pt x="253" y="351"/>
                    </a:cubicBezTo>
                    <a:cubicBezTo>
                      <a:pt x="268" y="368"/>
                      <a:pt x="268" y="368"/>
                      <a:pt x="268" y="368"/>
                    </a:cubicBezTo>
                    <a:cubicBezTo>
                      <a:pt x="257" y="374"/>
                      <a:pt x="246" y="379"/>
                      <a:pt x="236" y="383"/>
                    </a:cubicBezTo>
                    <a:cubicBezTo>
                      <a:pt x="231" y="384"/>
                      <a:pt x="226" y="386"/>
                      <a:pt x="229" y="396"/>
                    </a:cubicBezTo>
                    <a:cubicBezTo>
                      <a:pt x="233" y="406"/>
                      <a:pt x="238" y="404"/>
                      <a:pt x="242" y="402"/>
                    </a:cubicBezTo>
                    <a:cubicBezTo>
                      <a:pt x="265" y="395"/>
                      <a:pt x="289" y="381"/>
                      <a:pt x="310" y="363"/>
                    </a:cubicBezTo>
                    <a:cubicBezTo>
                      <a:pt x="330" y="347"/>
                      <a:pt x="348" y="327"/>
                      <a:pt x="359" y="306"/>
                    </a:cubicBezTo>
                    <a:cubicBezTo>
                      <a:pt x="360" y="303"/>
                      <a:pt x="360" y="297"/>
                      <a:pt x="358" y="295"/>
                    </a:cubicBezTo>
                    <a:cubicBezTo>
                      <a:pt x="351" y="286"/>
                      <a:pt x="329" y="274"/>
                      <a:pt x="291" y="265"/>
                    </a:cubicBezTo>
                    <a:cubicBezTo>
                      <a:pt x="267" y="259"/>
                      <a:pt x="236" y="255"/>
                      <a:pt x="197" y="254"/>
                    </a:cubicBezTo>
                    <a:cubicBezTo>
                      <a:pt x="197" y="215"/>
                      <a:pt x="197" y="215"/>
                      <a:pt x="197" y="215"/>
                    </a:cubicBezTo>
                    <a:cubicBezTo>
                      <a:pt x="216" y="215"/>
                      <a:pt x="235" y="216"/>
                      <a:pt x="254" y="218"/>
                    </a:cubicBezTo>
                    <a:cubicBezTo>
                      <a:pt x="259" y="219"/>
                      <a:pt x="265" y="219"/>
                      <a:pt x="266" y="209"/>
                    </a:cubicBezTo>
                    <a:cubicBezTo>
                      <a:pt x="267" y="199"/>
                      <a:pt x="262" y="198"/>
                      <a:pt x="257" y="198"/>
                    </a:cubicBezTo>
                    <a:cubicBezTo>
                      <a:pt x="237" y="195"/>
                      <a:pt x="217" y="194"/>
                      <a:pt x="197" y="194"/>
                    </a:cubicBezTo>
                    <a:cubicBezTo>
                      <a:pt x="197" y="161"/>
                      <a:pt x="197" y="161"/>
                      <a:pt x="197" y="161"/>
                    </a:cubicBezTo>
                    <a:cubicBezTo>
                      <a:pt x="254" y="161"/>
                      <a:pt x="254" y="161"/>
                      <a:pt x="254" y="161"/>
                    </a:cubicBezTo>
                    <a:cubicBezTo>
                      <a:pt x="259" y="161"/>
                      <a:pt x="265" y="161"/>
                      <a:pt x="265" y="151"/>
                    </a:cubicBezTo>
                    <a:cubicBezTo>
                      <a:pt x="265" y="140"/>
                      <a:pt x="259" y="140"/>
                      <a:pt x="254" y="140"/>
                    </a:cubicBezTo>
                    <a:cubicBezTo>
                      <a:pt x="197" y="140"/>
                      <a:pt x="197" y="140"/>
                      <a:pt x="197" y="140"/>
                    </a:cubicBezTo>
                    <a:cubicBezTo>
                      <a:pt x="197" y="123"/>
                      <a:pt x="197" y="123"/>
                      <a:pt x="197" y="123"/>
                    </a:cubicBezTo>
                    <a:cubicBezTo>
                      <a:pt x="197" y="118"/>
                      <a:pt x="197" y="113"/>
                      <a:pt x="187" y="113"/>
                    </a:cubicBezTo>
                    <a:cubicBezTo>
                      <a:pt x="177" y="113"/>
                      <a:pt x="177" y="118"/>
                      <a:pt x="177" y="123"/>
                    </a:cubicBezTo>
                    <a:cubicBezTo>
                      <a:pt x="176" y="140"/>
                      <a:pt x="176" y="140"/>
                      <a:pt x="176" y="140"/>
                    </a:cubicBezTo>
                    <a:cubicBezTo>
                      <a:pt x="123" y="140"/>
                      <a:pt x="123" y="140"/>
                      <a:pt x="123" y="140"/>
                    </a:cubicBezTo>
                    <a:cubicBezTo>
                      <a:pt x="118" y="140"/>
                      <a:pt x="113" y="140"/>
                      <a:pt x="113" y="151"/>
                    </a:cubicBezTo>
                    <a:cubicBezTo>
                      <a:pt x="113" y="161"/>
                      <a:pt x="118" y="161"/>
                      <a:pt x="123" y="161"/>
                    </a:cubicBezTo>
                    <a:cubicBezTo>
                      <a:pt x="176" y="161"/>
                      <a:pt x="176" y="161"/>
                      <a:pt x="176" y="161"/>
                    </a:cubicBezTo>
                    <a:cubicBezTo>
                      <a:pt x="176" y="194"/>
                      <a:pt x="176" y="194"/>
                      <a:pt x="176" y="194"/>
                    </a:cubicBezTo>
                    <a:cubicBezTo>
                      <a:pt x="157" y="194"/>
                      <a:pt x="139" y="196"/>
                      <a:pt x="120" y="198"/>
                    </a:cubicBezTo>
                    <a:cubicBezTo>
                      <a:pt x="115" y="198"/>
                      <a:pt x="109" y="199"/>
                      <a:pt x="111" y="209"/>
                    </a:cubicBezTo>
                    <a:cubicBezTo>
                      <a:pt x="112" y="219"/>
                      <a:pt x="117" y="219"/>
                      <a:pt x="122" y="218"/>
                    </a:cubicBezTo>
                    <a:cubicBezTo>
                      <a:pt x="140" y="216"/>
                      <a:pt x="158" y="215"/>
                      <a:pt x="176" y="215"/>
                    </a:cubicBezTo>
                    <a:cubicBezTo>
                      <a:pt x="176" y="254"/>
                      <a:pt x="176" y="254"/>
                      <a:pt x="176" y="254"/>
                    </a:cubicBezTo>
                    <a:cubicBezTo>
                      <a:pt x="107" y="255"/>
                      <a:pt x="52" y="269"/>
                      <a:pt x="29" y="283"/>
                    </a:cubicBezTo>
                    <a:cubicBezTo>
                      <a:pt x="12" y="292"/>
                      <a:pt x="18" y="301"/>
                      <a:pt x="25" y="313"/>
                    </a:cubicBezTo>
                    <a:cubicBezTo>
                      <a:pt x="36" y="332"/>
                      <a:pt x="49" y="348"/>
                      <a:pt x="65" y="362"/>
                    </a:cubicBezTo>
                    <a:cubicBezTo>
                      <a:pt x="82" y="378"/>
                      <a:pt x="102" y="390"/>
                      <a:pt x="124" y="397"/>
                    </a:cubicBezTo>
                    <a:cubicBezTo>
                      <a:pt x="129" y="399"/>
                      <a:pt x="134" y="401"/>
                      <a:pt x="138" y="391"/>
                    </a:cubicBezTo>
                    <a:cubicBezTo>
                      <a:pt x="141" y="381"/>
                      <a:pt x="136" y="379"/>
                      <a:pt x="131" y="378"/>
                    </a:cubicBezTo>
                    <a:cubicBezTo>
                      <a:pt x="125" y="375"/>
                      <a:pt x="119" y="373"/>
                      <a:pt x="113" y="370"/>
                    </a:cubicBezTo>
                    <a:cubicBezTo>
                      <a:pt x="131" y="350"/>
                      <a:pt x="131" y="350"/>
                      <a:pt x="131" y="350"/>
                    </a:cubicBezTo>
                    <a:cubicBezTo>
                      <a:pt x="132" y="350"/>
                      <a:pt x="132" y="350"/>
                      <a:pt x="133" y="351"/>
                    </a:cubicBezTo>
                    <a:cubicBezTo>
                      <a:pt x="133" y="351"/>
                      <a:pt x="138" y="353"/>
                      <a:pt x="139" y="353"/>
                    </a:cubicBezTo>
                    <a:cubicBezTo>
                      <a:pt x="186" y="353"/>
                      <a:pt x="186" y="353"/>
                      <a:pt x="186" y="353"/>
                    </a:cubicBezTo>
                    <a:cubicBezTo>
                      <a:pt x="186" y="387"/>
                      <a:pt x="186" y="387"/>
                      <a:pt x="186" y="387"/>
                    </a:cubicBezTo>
                    <a:cubicBezTo>
                      <a:pt x="183" y="387"/>
                      <a:pt x="179" y="387"/>
                      <a:pt x="175" y="387"/>
                    </a:cubicBezTo>
                    <a:cubicBezTo>
                      <a:pt x="169" y="386"/>
                      <a:pt x="164" y="386"/>
                      <a:pt x="161" y="385"/>
                    </a:cubicBezTo>
                    <a:close/>
                    <a:moveTo>
                      <a:pt x="285" y="356"/>
                    </a:moveTo>
                    <a:cubicBezTo>
                      <a:pt x="289" y="354"/>
                      <a:pt x="293" y="351"/>
                      <a:pt x="297" y="347"/>
                    </a:cubicBezTo>
                    <a:cubicBezTo>
                      <a:pt x="313" y="334"/>
                      <a:pt x="327" y="319"/>
                      <a:pt x="336" y="303"/>
                    </a:cubicBezTo>
                    <a:cubicBezTo>
                      <a:pt x="328" y="298"/>
                      <a:pt x="312" y="291"/>
                      <a:pt x="286" y="285"/>
                    </a:cubicBezTo>
                    <a:cubicBezTo>
                      <a:pt x="261" y="279"/>
                      <a:pt x="228" y="275"/>
                      <a:pt x="186" y="275"/>
                    </a:cubicBezTo>
                    <a:cubicBezTo>
                      <a:pt x="98" y="273"/>
                      <a:pt x="49" y="295"/>
                      <a:pt x="42" y="300"/>
                    </a:cubicBezTo>
                    <a:cubicBezTo>
                      <a:pt x="51" y="318"/>
                      <a:pt x="64" y="334"/>
                      <a:pt x="79" y="347"/>
                    </a:cubicBezTo>
                    <a:cubicBezTo>
                      <a:pt x="84" y="351"/>
                      <a:pt x="89" y="355"/>
                      <a:pt x="94" y="359"/>
                    </a:cubicBezTo>
                    <a:cubicBezTo>
                      <a:pt x="116" y="336"/>
                      <a:pt x="116" y="336"/>
                      <a:pt x="116" y="336"/>
                    </a:cubicBezTo>
                    <a:cubicBezTo>
                      <a:pt x="104" y="322"/>
                      <a:pt x="99" y="310"/>
                      <a:pt x="99" y="310"/>
                    </a:cubicBezTo>
                    <a:cubicBezTo>
                      <a:pt x="98" y="307"/>
                      <a:pt x="98" y="301"/>
                      <a:pt x="100" y="299"/>
                    </a:cubicBezTo>
                    <a:cubicBezTo>
                      <a:pt x="109" y="287"/>
                      <a:pt x="149" y="282"/>
                      <a:pt x="190" y="282"/>
                    </a:cubicBezTo>
                    <a:cubicBezTo>
                      <a:pt x="232" y="282"/>
                      <a:pt x="275" y="288"/>
                      <a:pt x="285" y="298"/>
                    </a:cubicBezTo>
                    <a:cubicBezTo>
                      <a:pt x="288" y="300"/>
                      <a:pt x="289" y="307"/>
                      <a:pt x="287" y="310"/>
                    </a:cubicBezTo>
                    <a:cubicBezTo>
                      <a:pt x="287" y="310"/>
                      <a:pt x="282" y="324"/>
                      <a:pt x="268" y="338"/>
                    </a:cubicBezTo>
                    <a:cubicBezTo>
                      <a:pt x="285" y="356"/>
                      <a:pt x="285" y="356"/>
                      <a:pt x="285" y="356"/>
                    </a:cubicBezTo>
                    <a:close/>
                    <a:moveTo>
                      <a:pt x="122" y="309"/>
                    </a:moveTo>
                    <a:cubicBezTo>
                      <a:pt x="133" y="305"/>
                      <a:pt x="161" y="303"/>
                      <a:pt x="190" y="303"/>
                    </a:cubicBezTo>
                    <a:cubicBezTo>
                      <a:pt x="220" y="303"/>
                      <a:pt x="251" y="305"/>
                      <a:pt x="264" y="309"/>
                    </a:cubicBezTo>
                    <a:cubicBezTo>
                      <a:pt x="260" y="316"/>
                      <a:pt x="254" y="324"/>
                      <a:pt x="244" y="332"/>
                    </a:cubicBezTo>
                    <a:cubicBezTo>
                      <a:pt x="142" y="332"/>
                      <a:pt x="142" y="332"/>
                      <a:pt x="142" y="332"/>
                    </a:cubicBezTo>
                    <a:cubicBezTo>
                      <a:pt x="132" y="324"/>
                      <a:pt x="126" y="315"/>
                      <a:pt x="122" y="309"/>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4" name="íslîďe">
                <a:extLst>
                  <a:ext uri="{FF2B5EF4-FFF2-40B4-BE49-F238E27FC236}">
                    <a16:creationId xmlns="" xmlns:a16="http://schemas.microsoft.com/office/drawing/2014/main" id="{7C820CFA-AADA-409B-B69B-9F84D07391DB}"/>
                  </a:ext>
                </a:extLst>
              </p:cNvPr>
              <p:cNvSpPr/>
              <p:nvPr/>
            </p:nvSpPr>
            <p:spPr bwMode="auto">
              <a:xfrm>
                <a:off x="4554538" y="509588"/>
                <a:ext cx="3082925" cy="777875"/>
              </a:xfrm>
              <a:custGeom>
                <a:avLst/>
                <a:gdLst>
                  <a:gd name="T0" fmla="*/ 0 w 1276"/>
                  <a:gd name="T1" fmla="*/ 295 h 323"/>
                  <a:gd name="T2" fmla="*/ 77 w 1276"/>
                  <a:gd name="T3" fmla="*/ 302 h 323"/>
                  <a:gd name="T4" fmla="*/ 109 w 1276"/>
                  <a:gd name="T5" fmla="*/ 274 h 323"/>
                  <a:gd name="T6" fmla="*/ 200 w 1276"/>
                  <a:gd name="T7" fmla="*/ 321 h 323"/>
                  <a:gd name="T8" fmla="*/ 242 w 1276"/>
                  <a:gd name="T9" fmla="*/ 297 h 323"/>
                  <a:gd name="T10" fmla="*/ 221 w 1276"/>
                  <a:gd name="T11" fmla="*/ 260 h 323"/>
                  <a:gd name="T12" fmla="*/ 344 w 1276"/>
                  <a:gd name="T13" fmla="*/ 295 h 323"/>
                  <a:gd name="T14" fmla="*/ 323 w 1276"/>
                  <a:gd name="T15" fmla="*/ 208 h 323"/>
                  <a:gd name="T16" fmla="*/ 278 w 1276"/>
                  <a:gd name="T17" fmla="*/ 64 h 323"/>
                  <a:gd name="T18" fmla="*/ 267 w 1276"/>
                  <a:gd name="T19" fmla="*/ 28 h 323"/>
                  <a:gd name="T20" fmla="*/ 164 w 1276"/>
                  <a:gd name="T21" fmla="*/ 11 h 323"/>
                  <a:gd name="T22" fmla="*/ 157 w 1276"/>
                  <a:gd name="T23" fmla="*/ 130 h 323"/>
                  <a:gd name="T24" fmla="*/ 2 w 1276"/>
                  <a:gd name="T25" fmla="*/ 174 h 323"/>
                  <a:gd name="T26" fmla="*/ 203 w 1276"/>
                  <a:gd name="T27" fmla="*/ 140 h 323"/>
                  <a:gd name="T28" fmla="*/ 233 w 1276"/>
                  <a:gd name="T29" fmla="*/ 105 h 323"/>
                  <a:gd name="T30" fmla="*/ 270 w 1276"/>
                  <a:gd name="T31" fmla="*/ 119 h 323"/>
                  <a:gd name="T32" fmla="*/ 248 w 1276"/>
                  <a:gd name="T33" fmla="*/ 123 h 323"/>
                  <a:gd name="T34" fmla="*/ 221 w 1276"/>
                  <a:gd name="T35" fmla="*/ 109 h 323"/>
                  <a:gd name="T36" fmla="*/ 244 w 1276"/>
                  <a:gd name="T37" fmla="*/ 177 h 323"/>
                  <a:gd name="T38" fmla="*/ 49 w 1276"/>
                  <a:gd name="T39" fmla="*/ 151 h 323"/>
                  <a:gd name="T40" fmla="*/ 49 w 1276"/>
                  <a:gd name="T41" fmla="*/ 151 h 323"/>
                  <a:gd name="T42" fmla="*/ 23 w 1276"/>
                  <a:gd name="T43" fmla="*/ 187 h 323"/>
                  <a:gd name="T44" fmla="*/ 173 w 1276"/>
                  <a:gd name="T45" fmla="*/ 226 h 323"/>
                  <a:gd name="T46" fmla="*/ 170 w 1276"/>
                  <a:gd name="T47" fmla="*/ 260 h 323"/>
                  <a:gd name="T48" fmla="*/ 196 w 1276"/>
                  <a:gd name="T49" fmla="*/ 288 h 323"/>
                  <a:gd name="T50" fmla="*/ 1274 w 1276"/>
                  <a:gd name="T51" fmla="*/ 174 h 323"/>
                  <a:gd name="T52" fmla="*/ 1264 w 1276"/>
                  <a:gd name="T53" fmla="*/ 310 h 323"/>
                  <a:gd name="T54" fmla="*/ 1204 w 1276"/>
                  <a:gd name="T55" fmla="*/ 275 h 323"/>
                  <a:gd name="T56" fmla="*/ 1134 w 1276"/>
                  <a:gd name="T57" fmla="*/ 315 h 323"/>
                  <a:gd name="T58" fmla="*/ 1050 w 1276"/>
                  <a:gd name="T59" fmla="*/ 314 h 323"/>
                  <a:gd name="T60" fmla="*/ 1043 w 1276"/>
                  <a:gd name="T61" fmla="*/ 280 h 323"/>
                  <a:gd name="T62" fmla="*/ 1018 w 1276"/>
                  <a:gd name="T63" fmla="*/ 265 h 323"/>
                  <a:gd name="T64" fmla="*/ 944 w 1276"/>
                  <a:gd name="T65" fmla="*/ 267 h 323"/>
                  <a:gd name="T66" fmla="*/ 951 w 1276"/>
                  <a:gd name="T67" fmla="*/ 125 h 323"/>
                  <a:gd name="T68" fmla="*/ 1009 w 1276"/>
                  <a:gd name="T69" fmla="*/ 55 h 323"/>
                  <a:gd name="T70" fmla="*/ 1028 w 1276"/>
                  <a:gd name="T71" fmla="*/ 12 h 323"/>
                  <a:gd name="T72" fmla="*/ 1129 w 1276"/>
                  <a:gd name="T73" fmla="*/ 54 h 323"/>
                  <a:gd name="T74" fmla="*/ 1135 w 1276"/>
                  <a:gd name="T75" fmla="*/ 138 h 323"/>
                  <a:gd name="T76" fmla="*/ 1076 w 1276"/>
                  <a:gd name="T77" fmla="*/ 124 h 323"/>
                  <a:gd name="T78" fmla="*/ 1076 w 1276"/>
                  <a:gd name="T79" fmla="*/ 124 h 323"/>
                  <a:gd name="T80" fmla="*/ 1029 w 1276"/>
                  <a:gd name="T81" fmla="*/ 98 h 323"/>
                  <a:gd name="T82" fmla="*/ 1013 w 1276"/>
                  <a:gd name="T83" fmla="*/ 119 h 323"/>
                  <a:gd name="T84" fmla="*/ 1039 w 1276"/>
                  <a:gd name="T85" fmla="*/ 128 h 323"/>
                  <a:gd name="T86" fmla="*/ 1052 w 1276"/>
                  <a:gd name="T87" fmla="*/ 184 h 323"/>
                  <a:gd name="T88" fmla="*/ 1045 w 1276"/>
                  <a:gd name="T89" fmla="*/ 194 h 323"/>
                  <a:gd name="T90" fmla="*/ 1210 w 1276"/>
                  <a:gd name="T91" fmla="*/ 155 h 323"/>
                  <a:gd name="T92" fmla="*/ 1254 w 1276"/>
                  <a:gd name="T93" fmla="*/ 176 h 323"/>
                  <a:gd name="T94" fmla="*/ 1254 w 1276"/>
                  <a:gd name="T95" fmla="*/ 176 h 323"/>
                  <a:gd name="T96" fmla="*/ 1112 w 1276"/>
                  <a:gd name="T97" fmla="*/ 238 h 323"/>
                  <a:gd name="T98" fmla="*/ 1097 w 1276"/>
                  <a:gd name="T99" fmla="*/ 256 h 323"/>
                  <a:gd name="T100" fmla="*/ 1095 w 1276"/>
                  <a:gd name="T101" fmla="*/ 279 h 3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6" h="323">
                    <a:moveTo>
                      <a:pt x="2" y="174"/>
                    </a:moveTo>
                    <a:cubicBezTo>
                      <a:pt x="1" y="207"/>
                      <a:pt x="8" y="240"/>
                      <a:pt x="5" y="264"/>
                    </a:cubicBezTo>
                    <a:cubicBezTo>
                      <a:pt x="2" y="288"/>
                      <a:pt x="0" y="283"/>
                      <a:pt x="0" y="295"/>
                    </a:cubicBezTo>
                    <a:cubicBezTo>
                      <a:pt x="0" y="306"/>
                      <a:pt x="3" y="310"/>
                      <a:pt x="11" y="310"/>
                    </a:cubicBezTo>
                    <a:cubicBezTo>
                      <a:pt x="20" y="310"/>
                      <a:pt x="23" y="321"/>
                      <a:pt x="37" y="321"/>
                    </a:cubicBezTo>
                    <a:cubicBezTo>
                      <a:pt x="52" y="321"/>
                      <a:pt x="77" y="323"/>
                      <a:pt x="77" y="302"/>
                    </a:cubicBezTo>
                    <a:cubicBezTo>
                      <a:pt x="77" y="281"/>
                      <a:pt x="81" y="284"/>
                      <a:pt x="71" y="275"/>
                    </a:cubicBezTo>
                    <a:cubicBezTo>
                      <a:pt x="62" y="265"/>
                      <a:pt x="56" y="259"/>
                      <a:pt x="69" y="256"/>
                    </a:cubicBezTo>
                    <a:cubicBezTo>
                      <a:pt x="82" y="253"/>
                      <a:pt x="106" y="259"/>
                      <a:pt x="109" y="274"/>
                    </a:cubicBezTo>
                    <a:cubicBezTo>
                      <a:pt x="112" y="288"/>
                      <a:pt x="132" y="314"/>
                      <a:pt x="142" y="315"/>
                    </a:cubicBezTo>
                    <a:cubicBezTo>
                      <a:pt x="151" y="316"/>
                      <a:pt x="173" y="316"/>
                      <a:pt x="173" y="316"/>
                    </a:cubicBezTo>
                    <a:cubicBezTo>
                      <a:pt x="173" y="316"/>
                      <a:pt x="186" y="321"/>
                      <a:pt x="200" y="321"/>
                    </a:cubicBezTo>
                    <a:cubicBezTo>
                      <a:pt x="213" y="321"/>
                      <a:pt x="226" y="314"/>
                      <a:pt x="226" y="314"/>
                    </a:cubicBezTo>
                    <a:cubicBezTo>
                      <a:pt x="220" y="307"/>
                      <a:pt x="220" y="307"/>
                      <a:pt x="220" y="307"/>
                    </a:cubicBezTo>
                    <a:cubicBezTo>
                      <a:pt x="220" y="307"/>
                      <a:pt x="242" y="310"/>
                      <a:pt x="242" y="297"/>
                    </a:cubicBezTo>
                    <a:cubicBezTo>
                      <a:pt x="242" y="283"/>
                      <a:pt x="241" y="280"/>
                      <a:pt x="232" y="280"/>
                    </a:cubicBezTo>
                    <a:cubicBezTo>
                      <a:pt x="224" y="280"/>
                      <a:pt x="219" y="285"/>
                      <a:pt x="218" y="277"/>
                    </a:cubicBezTo>
                    <a:cubicBezTo>
                      <a:pt x="216" y="268"/>
                      <a:pt x="221" y="260"/>
                      <a:pt x="221" y="260"/>
                    </a:cubicBezTo>
                    <a:cubicBezTo>
                      <a:pt x="221" y="260"/>
                      <a:pt x="250" y="249"/>
                      <a:pt x="258" y="265"/>
                    </a:cubicBezTo>
                    <a:cubicBezTo>
                      <a:pt x="265" y="281"/>
                      <a:pt x="280" y="312"/>
                      <a:pt x="295" y="312"/>
                    </a:cubicBezTo>
                    <a:cubicBezTo>
                      <a:pt x="311" y="312"/>
                      <a:pt x="339" y="310"/>
                      <a:pt x="344" y="295"/>
                    </a:cubicBezTo>
                    <a:cubicBezTo>
                      <a:pt x="349" y="279"/>
                      <a:pt x="343" y="272"/>
                      <a:pt x="331" y="267"/>
                    </a:cubicBezTo>
                    <a:cubicBezTo>
                      <a:pt x="320" y="263"/>
                      <a:pt x="313" y="255"/>
                      <a:pt x="313" y="238"/>
                    </a:cubicBezTo>
                    <a:cubicBezTo>
                      <a:pt x="313" y="221"/>
                      <a:pt x="310" y="220"/>
                      <a:pt x="323" y="208"/>
                    </a:cubicBezTo>
                    <a:cubicBezTo>
                      <a:pt x="335" y="197"/>
                      <a:pt x="330" y="145"/>
                      <a:pt x="325" y="125"/>
                    </a:cubicBezTo>
                    <a:cubicBezTo>
                      <a:pt x="320" y="105"/>
                      <a:pt x="311" y="102"/>
                      <a:pt x="294" y="88"/>
                    </a:cubicBezTo>
                    <a:cubicBezTo>
                      <a:pt x="278" y="75"/>
                      <a:pt x="288" y="73"/>
                      <a:pt x="278" y="64"/>
                    </a:cubicBezTo>
                    <a:cubicBezTo>
                      <a:pt x="267" y="56"/>
                      <a:pt x="266" y="61"/>
                      <a:pt x="267" y="55"/>
                    </a:cubicBezTo>
                    <a:cubicBezTo>
                      <a:pt x="268" y="48"/>
                      <a:pt x="271" y="58"/>
                      <a:pt x="272" y="45"/>
                    </a:cubicBezTo>
                    <a:cubicBezTo>
                      <a:pt x="273" y="32"/>
                      <a:pt x="274" y="37"/>
                      <a:pt x="267" y="28"/>
                    </a:cubicBezTo>
                    <a:cubicBezTo>
                      <a:pt x="260" y="20"/>
                      <a:pt x="261" y="24"/>
                      <a:pt x="248" y="12"/>
                    </a:cubicBezTo>
                    <a:cubicBezTo>
                      <a:pt x="235" y="1"/>
                      <a:pt x="227" y="0"/>
                      <a:pt x="205" y="0"/>
                    </a:cubicBezTo>
                    <a:cubicBezTo>
                      <a:pt x="183" y="0"/>
                      <a:pt x="176" y="1"/>
                      <a:pt x="164" y="11"/>
                    </a:cubicBezTo>
                    <a:cubicBezTo>
                      <a:pt x="151" y="22"/>
                      <a:pt x="148" y="41"/>
                      <a:pt x="147" y="54"/>
                    </a:cubicBezTo>
                    <a:cubicBezTo>
                      <a:pt x="146" y="66"/>
                      <a:pt x="139" y="84"/>
                      <a:pt x="149" y="99"/>
                    </a:cubicBezTo>
                    <a:cubicBezTo>
                      <a:pt x="160" y="114"/>
                      <a:pt x="157" y="124"/>
                      <a:pt x="157" y="130"/>
                    </a:cubicBezTo>
                    <a:cubicBezTo>
                      <a:pt x="157" y="137"/>
                      <a:pt x="155" y="140"/>
                      <a:pt x="141" y="138"/>
                    </a:cubicBezTo>
                    <a:cubicBezTo>
                      <a:pt x="126" y="136"/>
                      <a:pt x="115" y="136"/>
                      <a:pt x="101" y="134"/>
                    </a:cubicBezTo>
                    <a:cubicBezTo>
                      <a:pt x="69" y="129"/>
                      <a:pt x="3" y="123"/>
                      <a:pt x="2" y="174"/>
                    </a:cubicBezTo>
                    <a:close/>
                    <a:moveTo>
                      <a:pt x="200" y="124"/>
                    </a:moveTo>
                    <a:cubicBezTo>
                      <a:pt x="202" y="122"/>
                      <a:pt x="214" y="119"/>
                      <a:pt x="213" y="126"/>
                    </a:cubicBezTo>
                    <a:cubicBezTo>
                      <a:pt x="212" y="134"/>
                      <a:pt x="209" y="131"/>
                      <a:pt x="203" y="140"/>
                    </a:cubicBezTo>
                    <a:cubicBezTo>
                      <a:pt x="196" y="148"/>
                      <a:pt x="198" y="126"/>
                      <a:pt x="200" y="124"/>
                    </a:cubicBezTo>
                    <a:close/>
                    <a:moveTo>
                      <a:pt x="221" y="109"/>
                    </a:moveTo>
                    <a:cubicBezTo>
                      <a:pt x="221" y="107"/>
                      <a:pt x="218" y="98"/>
                      <a:pt x="233" y="105"/>
                    </a:cubicBezTo>
                    <a:cubicBezTo>
                      <a:pt x="249" y="113"/>
                      <a:pt x="236" y="104"/>
                      <a:pt x="247" y="98"/>
                    </a:cubicBezTo>
                    <a:cubicBezTo>
                      <a:pt x="258" y="91"/>
                      <a:pt x="260" y="97"/>
                      <a:pt x="262" y="102"/>
                    </a:cubicBezTo>
                    <a:cubicBezTo>
                      <a:pt x="264" y="107"/>
                      <a:pt x="271" y="110"/>
                      <a:pt x="270" y="119"/>
                    </a:cubicBezTo>
                    <a:cubicBezTo>
                      <a:pt x="269" y="127"/>
                      <a:pt x="266" y="130"/>
                      <a:pt x="263" y="119"/>
                    </a:cubicBezTo>
                    <a:cubicBezTo>
                      <a:pt x="260" y="107"/>
                      <a:pt x="259" y="115"/>
                      <a:pt x="248" y="115"/>
                    </a:cubicBezTo>
                    <a:cubicBezTo>
                      <a:pt x="238" y="115"/>
                      <a:pt x="247" y="116"/>
                      <a:pt x="248" y="123"/>
                    </a:cubicBezTo>
                    <a:cubicBezTo>
                      <a:pt x="249" y="130"/>
                      <a:pt x="244" y="134"/>
                      <a:pt x="236" y="128"/>
                    </a:cubicBezTo>
                    <a:cubicBezTo>
                      <a:pt x="229" y="123"/>
                      <a:pt x="232" y="124"/>
                      <a:pt x="223" y="122"/>
                    </a:cubicBezTo>
                    <a:cubicBezTo>
                      <a:pt x="213" y="120"/>
                      <a:pt x="221" y="111"/>
                      <a:pt x="221" y="109"/>
                    </a:cubicBezTo>
                    <a:close/>
                    <a:moveTo>
                      <a:pt x="224" y="184"/>
                    </a:moveTo>
                    <a:cubicBezTo>
                      <a:pt x="226" y="179"/>
                      <a:pt x="228" y="190"/>
                      <a:pt x="231" y="183"/>
                    </a:cubicBezTo>
                    <a:cubicBezTo>
                      <a:pt x="234" y="176"/>
                      <a:pt x="244" y="161"/>
                      <a:pt x="244" y="177"/>
                    </a:cubicBezTo>
                    <a:cubicBezTo>
                      <a:pt x="244" y="193"/>
                      <a:pt x="235" y="194"/>
                      <a:pt x="230" y="194"/>
                    </a:cubicBezTo>
                    <a:cubicBezTo>
                      <a:pt x="225" y="194"/>
                      <a:pt x="222" y="189"/>
                      <a:pt x="224" y="184"/>
                    </a:cubicBezTo>
                    <a:close/>
                    <a:moveTo>
                      <a:pt x="49" y="151"/>
                    </a:moveTo>
                    <a:cubicBezTo>
                      <a:pt x="50" y="149"/>
                      <a:pt x="66" y="148"/>
                      <a:pt x="66" y="155"/>
                    </a:cubicBezTo>
                    <a:cubicBezTo>
                      <a:pt x="66" y="161"/>
                      <a:pt x="62" y="162"/>
                      <a:pt x="54" y="162"/>
                    </a:cubicBezTo>
                    <a:cubicBezTo>
                      <a:pt x="47" y="162"/>
                      <a:pt x="48" y="154"/>
                      <a:pt x="49" y="151"/>
                    </a:cubicBezTo>
                    <a:close/>
                    <a:moveTo>
                      <a:pt x="22" y="176"/>
                    </a:moveTo>
                    <a:cubicBezTo>
                      <a:pt x="22" y="173"/>
                      <a:pt x="32" y="166"/>
                      <a:pt x="32" y="178"/>
                    </a:cubicBezTo>
                    <a:cubicBezTo>
                      <a:pt x="32" y="189"/>
                      <a:pt x="23" y="187"/>
                      <a:pt x="23" y="187"/>
                    </a:cubicBezTo>
                    <a:cubicBezTo>
                      <a:pt x="23" y="187"/>
                      <a:pt x="22" y="179"/>
                      <a:pt x="22" y="176"/>
                    </a:cubicBezTo>
                    <a:close/>
                    <a:moveTo>
                      <a:pt x="155" y="225"/>
                    </a:moveTo>
                    <a:cubicBezTo>
                      <a:pt x="156" y="223"/>
                      <a:pt x="172" y="214"/>
                      <a:pt x="173" y="226"/>
                    </a:cubicBezTo>
                    <a:cubicBezTo>
                      <a:pt x="174" y="239"/>
                      <a:pt x="174" y="238"/>
                      <a:pt x="164" y="238"/>
                    </a:cubicBezTo>
                    <a:cubicBezTo>
                      <a:pt x="153" y="238"/>
                      <a:pt x="154" y="227"/>
                      <a:pt x="155" y="225"/>
                    </a:cubicBezTo>
                    <a:close/>
                    <a:moveTo>
                      <a:pt x="170" y="260"/>
                    </a:moveTo>
                    <a:cubicBezTo>
                      <a:pt x="179" y="256"/>
                      <a:pt x="179" y="256"/>
                      <a:pt x="179" y="256"/>
                    </a:cubicBezTo>
                    <a:cubicBezTo>
                      <a:pt x="179" y="256"/>
                      <a:pt x="184" y="257"/>
                      <a:pt x="191" y="269"/>
                    </a:cubicBezTo>
                    <a:cubicBezTo>
                      <a:pt x="199" y="282"/>
                      <a:pt x="201" y="283"/>
                      <a:pt x="196" y="288"/>
                    </a:cubicBezTo>
                    <a:cubicBezTo>
                      <a:pt x="192" y="294"/>
                      <a:pt x="187" y="290"/>
                      <a:pt x="181" y="279"/>
                    </a:cubicBezTo>
                    <a:cubicBezTo>
                      <a:pt x="174" y="267"/>
                      <a:pt x="170" y="260"/>
                      <a:pt x="170" y="260"/>
                    </a:cubicBezTo>
                    <a:close/>
                    <a:moveTo>
                      <a:pt x="1274" y="174"/>
                    </a:moveTo>
                    <a:cubicBezTo>
                      <a:pt x="1275" y="207"/>
                      <a:pt x="1268" y="240"/>
                      <a:pt x="1271" y="264"/>
                    </a:cubicBezTo>
                    <a:cubicBezTo>
                      <a:pt x="1274" y="288"/>
                      <a:pt x="1276" y="283"/>
                      <a:pt x="1276" y="295"/>
                    </a:cubicBezTo>
                    <a:cubicBezTo>
                      <a:pt x="1276" y="306"/>
                      <a:pt x="1273" y="310"/>
                      <a:pt x="1264" y="310"/>
                    </a:cubicBezTo>
                    <a:cubicBezTo>
                      <a:pt x="1256" y="310"/>
                      <a:pt x="1253" y="321"/>
                      <a:pt x="1238" y="321"/>
                    </a:cubicBezTo>
                    <a:cubicBezTo>
                      <a:pt x="1223" y="321"/>
                      <a:pt x="1198" y="323"/>
                      <a:pt x="1198" y="302"/>
                    </a:cubicBezTo>
                    <a:cubicBezTo>
                      <a:pt x="1198" y="281"/>
                      <a:pt x="1195" y="284"/>
                      <a:pt x="1204" y="275"/>
                    </a:cubicBezTo>
                    <a:cubicBezTo>
                      <a:pt x="1214" y="265"/>
                      <a:pt x="1219" y="259"/>
                      <a:pt x="1207" y="256"/>
                    </a:cubicBezTo>
                    <a:cubicBezTo>
                      <a:pt x="1194" y="253"/>
                      <a:pt x="1170" y="259"/>
                      <a:pt x="1167" y="274"/>
                    </a:cubicBezTo>
                    <a:cubicBezTo>
                      <a:pt x="1163" y="288"/>
                      <a:pt x="1143" y="314"/>
                      <a:pt x="1134" y="315"/>
                    </a:cubicBezTo>
                    <a:cubicBezTo>
                      <a:pt x="1124" y="316"/>
                      <a:pt x="1102" y="316"/>
                      <a:pt x="1102" y="316"/>
                    </a:cubicBezTo>
                    <a:cubicBezTo>
                      <a:pt x="1102" y="316"/>
                      <a:pt x="1090" y="321"/>
                      <a:pt x="1076" y="321"/>
                    </a:cubicBezTo>
                    <a:cubicBezTo>
                      <a:pt x="1062" y="321"/>
                      <a:pt x="1050" y="314"/>
                      <a:pt x="1050" y="314"/>
                    </a:cubicBezTo>
                    <a:cubicBezTo>
                      <a:pt x="1056" y="307"/>
                      <a:pt x="1056" y="307"/>
                      <a:pt x="1056" y="307"/>
                    </a:cubicBezTo>
                    <a:cubicBezTo>
                      <a:pt x="1056" y="307"/>
                      <a:pt x="1034" y="310"/>
                      <a:pt x="1034" y="297"/>
                    </a:cubicBezTo>
                    <a:cubicBezTo>
                      <a:pt x="1034" y="283"/>
                      <a:pt x="1035" y="280"/>
                      <a:pt x="1043" y="280"/>
                    </a:cubicBezTo>
                    <a:cubicBezTo>
                      <a:pt x="1052" y="280"/>
                      <a:pt x="1057" y="285"/>
                      <a:pt x="1058" y="277"/>
                    </a:cubicBezTo>
                    <a:cubicBezTo>
                      <a:pt x="1059" y="268"/>
                      <a:pt x="1055" y="260"/>
                      <a:pt x="1055" y="260"/>
                    </a:cubicBezTo>
                    <a:cubicBezTo>
                      <a:pt x="1055" y="260"/>
                      <a:pt x="1025" y="249"/>
                      <a:pt x="1018" y="265"/>
                    </a:cubicBezTo>
                    <a:cubicBezTo>
                      <a:pt x="1011" y="281"/>
                      <a:pt x="996" y="312"/>
                      <a:pt x="980" y="312"/>
                    </a:cubicBezTo>
                    <a:cubicBezTo>
                      <a:pt x="964" y="312"/>
                      <a:pt x="937" y="310"/>
                      <a:pt x="932" y="295"/>
                    </a:cubicBezTo>
                    <a:cubicBezTo>
                      <a:pt x="926" y="279"/>
                      <a:pt x="933" y="272"/>
                      <a:pt x="944" y="267"/>
                    </a:cubicBezTo>
                    <a:cubicBezTo>
                      <a:pt x="956" y="263"/>
                      <a:pt x="962" y="255"/>
                      <a:pt x="962" y="238"/>
                    </a:cubicBezTo>
                    <a:cubicBezTo>
                      <a:pt x="962" y="221"/>
                      <a:pt x="965" y="220"/>
                      <a:pt x="953" y="208"/>
                    </a:cubicBezTo>
                    <a:cubicBezTo>
                      <a:pt x="940" y="197"/>
                      <a:pt x="945" y="145"/>
                      <a:pt x="951" y="125"/>
                    </a:cubicBezTo>
                    <a:cubicBezTo>
                      <a:pt x="956" y="105"/>
                      <a:pt x="964" y="102"/>
                      <a:pt x="981" y="88"/>
                    </a:cubicBezTo>
                    <a:cubicBezTo>
                      <a:pt x="998" y="75"/>
                      <a:pt x="988" y="73"/>
                      <a:pt x="998" y="64"/>
                    </a:cubicBezTo>
                    <a:cubicBezTo>
                      <a:pt x="1009" y="56"/>
                      <a:pt x="1010" y="61"/>
                      <a:pt x="1009" y="55"/>
                    </a:cubicBezTo>
                    <a:cubicBezTo>
                      <a:pt x="1008" y="48"/>
                      <a:pt x="1004" y="58"/>
                      <a:pt x="1003" y="45"/>
                    </a:cubicBezTo>
                    <a:cubicBezTo>
                      <a:pt x="1002" y="32"/>
                      <a:pt x="1001" y="37"/>
                      <a:pt x="1009" y="28"/>
                    </a:cubicBezTo>
                    <a:cubicBezTo>
                      <a:pt x="1016" y="20"/>
                      <a:pt x="1015" y="24"/>
                      <a:pt x="1028" y="12"/>
                    </a:cubicBezTo>
                    <a:cubicBezTo>
                      <a:pt x="1040" y="1"/>
                      <a:pt x="1049" y="0"/>
                      <a:pt x="1071" y="0"/>
                    </a:cubicBezTo>
                    <a:cubicBezTo>
                      <a:pt x="1093" y="0"/>
                      <a:pt x="1099" y="1"/>
                      <a:pt x="1112" y="11"/>
                    </a:cubicBezTo>
                    <a:cubicBezTo>
                      <a:pt x="1124" y="22"/>
                      <a:pt x="1128" y="41"/>
                      <a:pt x="1129" y="54"/>
                    </a:cubicBezTo>
                    <a:cubicBezTo>
                      <a:pt x="1130" y="66"/>
                      <a:pt x="1137" y="84"/>
                      <a:pt x="1127" y="99"/>
                    </a:cubicBezTo>
                    <a:cubicBezTo>
                      <a:pt x="1116" y="114"/>
                      <a:pt x="1118" y="124"/>
                      <a:pt x="1118" y="130"/>
                    </a:cubicBezTo>
                    <a:cubicBezTo>
                      <a:pt x="1118" y="137"/>
                      <a:pt x="1120" y="140"/>
                      <a:pt x="1135" y="138"/>
                    </a:cubicBezTo>
                    <a:cubicBezTo>
                      <a:pt x="1150" y="136"/>
                      <a:pt x="1160" y="136"/>
                      <a:pt x="1175" y="134"/>
                    </a:cubicBezTo>
                    <a:cubicBezTo>
                      <a:pt x="1206" y="129"/>
                      <a:pt x="1272" y="123"/>
                      <a:pt x="1274" y="174"/>
                    </a:cubicBezTo>
                    <a:close/>
                    <a:moveTo>
                      <a:pt x="1076" y="124"/>
                    </a:moveTo>
                    <a:cubicBezTo>
                      <a:pt x="1074" y="122"/>
                      <a:pt x="1061" y="119"/>
                      <a:pt x="1062" y="126"/>
                    </a:cubicBezTo>
                    <a:cubicBezTo>
                      <a:pt x="1063" y="134"/>
                      <a:pt x="1066" y="131"/>
                      <a:pt x="1073" y="140"/>
                    </a:cubicBezTo>
                    <a:cubicBezTo>
                      <a:pt x="1079" y="148"/>
                      <a:pt x="1078" y="126"/>
                      <a:pt x="1076" y="124"/>
                    </a:cubicBezTo>
                    <a:close/>
                    <a:moveTo>
                      <a:pt x="1055" y="109"/>
                    </a:moveTo>
                    <a:cubicBezTo>
                      <a:pt x="1055" y="107"/>
                      <a:pt x="1058" y="98"/>
                      <a:pt x="1042" y="105"/>
                    </a:cubicBezTo>
                    <a:cubicBezTo>
                      <a:pt x="1026" y="113"/>
                      <a:pt x="1039" y="104"/>
                      <a:pt x="1029" y="98"/>
                    </a:cubicBezTo>
                    <a:cubicBezTo>
                      <a:pt x="1018" y="91"/>
                      <a:pt x="1016" y="97"/>
                      <a:pt x="1014" y="102"/>
                    </a:cubicBezTo>
                    <a:cubicBezTo>
                      <a:pt x="1012" y="107"/>
                      <a:pt x="1004" y="110"/>
                      <a:pt x="1005" y="119"/>
                    </a:cubicBezTo>
                    <a:cubicBezTo>
                      <a:pt x="1006" y="127"/>
                      <a:pt x="1010" y="130"/>
                      <a:pt x="1013" y="119"/>
                    </a:cubicBezTo>
                    <a:cubicBezTo>
                      <a:pt x="1016" y="107"/>
                      <a:pt x="1017" y="115"/>
                      <a:pt x="1028" y="115"/>
                    </a:cubicBezTo>
                    <a:cubicBezTo>
                      <a:pt x="1038" y="115"/>
                      <a:pt x="1029" y="116"/>
                      <a:pt x="1028" y="123"/>
                    </a:cubicBezTo>
                    <a:cubicBezTo>
                      <a:pt x="1026" y="130"/>
                      <a:pt x="1032" y="134"/>
                      <a:pt x="1039" y="128"/>
                    </a:cubicBezTo>
                    <a:cubicBezTo>
                      <a:pt x="1046" y="123"/>
                      <a:pt x="1043" y="124"/>
                      <a:pt x="1053" y="122"/>
                    </a:cubicBezTo>
                    <a:cubicBezTo>
                      <a:pt x="1062" y="120"/>
                      <a:pt x="1055" y="111"/>
                      <a:pt x="1055" y="109"/>
                    </a:cubicBezTo>
                    <a:close/>
                    <a:moveTo>
                      <a:pt x="1052" y="184"/>
                    </a:moveTo>
                    <a:cubicBezTo>
                      <a:pt x="1050" y="179"/>
                      <a:pt x="1048" y="190"/>
                      <a:pt x="1044" y="183"/>
                    </a:cubicBezTo>
                    <a:cubicBezTo>
                      <a:pt x="1041" y="176"/>
                      <a:pt x="1032" y="161"/>
                      <a:pt x="1032" y="177"/>
                    </a:cubicBezTo>
                    <a:cubicBezTo>
                      <a:pt x="1032" y="193"/>
                      <a:pt x="1040" y="194"/>
                      <a:pt x="1045" y="194"/>
                    </a:cubicBezTo>
                    <a:cubicBezTo>
                      <a:pt x="1051" y="194"/>
                      <a:pt x="1054" y="189"/>
                      <a:pt x="1052" y="184"/>
                    </a:cubicBezTo>
                    <a:close/>
                    <a:moveTo>
                      <a:pt x="1227" y="151"/>
                    </a:moveTo>
                    <a:cubicBezTo>
                      <a:pt x="1225" y="149"/>
                      <a:pt x="1210" y="148"/>
                      <a:pt x="1210" y="155"/>
                    </a:cubicBezTo>
                    <a:cubicBezTo>
                      <a:pt x="1210" y="161"/>
                      <a:pt x="1214" y="162"/>
                      <a:pt x="1221" y="162"/>
                    </a:cubicBezTo>
                    <a:cubicBezTo>
                      <a:pt x="1229" y="162"/>
                      <a:pt x="1228" y="154"/>
                      <a:pt x="1227" y="151"/>
                    </a:cubicBezTo>
                    <a:close/>
                    <a:moveTo>
                      <a:pt x="1254" y="176"/>
                    </a:moveTo>
                    <a:cubicBezTo>
                      <a:pt x="1254" y="173"/>
                      <a:pt x="1243" y="166"/>
                      <a:pt x="1243" y="178"/>
                    </a:cubicBezTo>
                    <a:cubicBezTo>
                      <a:pt x="1243" y="189"/>
                      <a:pt x="1253" y="187"/>
                      <a:pt x="1253" y="187"/>
                    </a:cubicBezTo>
                    <a:cubicBezTo>
                      <a:pt x="1253" y="187"/>
                      <a:pt x="1254" y="179"/>
                      <a:pt x="1254" y="176"/>
                    </a:cubicBezTo>
                    <a:close/>
                    <a:moveTo>
                      <a:pt x="1120" y="225"/>
                    </a:moveTo>
                    <a:cubicBezTo>
                      <a:pt x="1119" y="223"/>
                      <a:pt x="1103" y="214"/>
                      <a:pt x="1102" y="226"/>
                    </a:cubicBezTo>
                    <a:cubicBezTo>
                      <a:pt x="1101" y="239"/>
                      <a:pt x="1101" y="238"/>
                      <a:pt x="1112" y="238"/>
                    </a:cubicBezTo>
                    <a:cubicBezTo>
                      <a:pt x="1122" y="238"/>
                      <a:pt x="1121" y="227"/>
                      <a:pt x="1120" y="225"/>
                    </a:cubicBezTo>
                    <a:close/>
                    <a:moveTo>
                      <a:pt x="1105" y="260"/>
                    </a:moveTo>
                    <a:cubicBezTo>
                      <a:pt x="1097" y="256"/>
                      <a:pt x="1097" y="256"/>
                      <a:pt x="1097" y="256"/>
                    </a:cubicBezTo>
                    <a:cubicBezTo>
                      <a:pt x="1097" y="256"/>
                      <a:pt x="1092" y="257"/>
                      <a:pt x="1084" y="269"/>
                    </a:cubicBezTo>
                    <a:cubicBezTo>
                      <a:pt x="1077" y="282"/>
                      <a:pt x="1075" y="283"/>
                      <a:pt x="1079" y="288"/>
                    </a:cubicBezTo>
                    <a:cubicBezTo>
                      <a:pt x="1083" y="294"/>
                      <a:pt x="1089" y="290"/>
                      <a:pt x="1095" y="279"/>
                    </a:cubicBezTo>
                    <a:cubicBezTo>
                      <a:pt x="1101" y="267"/>
                      <a:pt x="1105" y="260"/>
                      <a:pt x="1105" y="260"/>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169" name="iṡļïḋé">
              <a:extLst>
                <a:ext uri="{FF2B5EF4-FFF2-40B4-BE49-F238E27FC236}">
                  <a16:creationId xmlns="" xmlns:a16="http://schemas.microsoft.com/office/drawing/2014/main" id="{A13C58C7-758B-4F43-AE9B-FF6A23877199}"/>
                </a:ext>
              </a:extLst>
            </p:cNvPr>
            <p:cNvSpPr/>
            <p:nvPr/>
          </p:nvSpPr>
          <p:spPr bwMode="auto">
            <a:xfrm>
              <a:off x="9134230" y="1411130"/>
              <a:ext cx="211647" cy="332085"/>
            </a:xfrm>
            <a:custGeom>
              <a:avLst/>
              <a:gdLst>
                <a:gd name="T0" fmla="*/ 269 w 374"/>
                <a:gd name="T1" fmla="*/ 195 h 589"/>
                <a:gd name="T2" fmla="*/ 168 w 374"/>
                <a:gd name="T3" fmla="*/ 272 h 589"/>
                <a:gd name="T4" fmla="*/ 288 w 374"/>
                <a:gd name="T5" fmla="*/ 161 h 589"/>
                <a:gd name="T6" fmla="*/ 253 w 374"/>
                <a:gd name="T7" fmla="*/ 128 h 589"/>
                <a:gd name="T8" fmla="*/ 231 w 374"/>
                <a:gd name="T9" fmla="*/ 49 h 589"/>
                <a:gd name="T10" fmla="*/ 164 w 374"/>
                <a:gd name="T11" fmla="*/ 30 h 589"/>
                <a:gd name="T12" fmla="*/ 151 w 374"/>
                <a:gd name="T13" fmla="*/ 207 h 589"/>
                <a:gd name="T14" fmla="*/ 61 w 374"/>
                <a:gd name="T15" fmla="*/ 301 h 589"/>
                <a:gd name="T16" fmla="*/ 127 w 374"/>
                <a:gd name="T17" fmla="*/ 344 h 589"/>
                <a:gd name="T18" fmla="*/ 56 w 374"/>
                <a:gd name="T19" fmla="*/ 436 h 589"/>
                <a:gd name="T20" fmla="*/ 3 w 374"/>
                <a:gd name="T21" fmla="*/ 451 h 589"/>
                <a:gd name="T22" fmla="*/ 72 w 374"/>
                <a:gd name="T23" fmla="*/ 586 h 589"/>
                <a:gd name="T24" fmla="*/ 74 w 374"/>
                <a:gd name="T25" fmla="*/ 509 h 589"/>
                <a:gd name="T26" fmla="*/ 123 w 374"/>
                <a:gd name="T27" fmla="*/ 430 h 589"/>
                <a:gd name="T28" fmla="*/ 134 w 374"/>
                <a:gd name="T29" fmla="*/ 471 h 589"/>
                <a:gd name="T30" fmla="*/ 123 w 374"/>
                <a:gd name="T31" fmla="*/ 510 h 589"/>
                <a:gd name="T32" fmla="*/ 163 w 374"/>
                <a:gd name="T33" fmla="*/ 538 h 589"/>
                <a:gd name="T34" fmla="*/ 207 w 374"/>
                <a:gd name="T35" fmla="*/ 550 h 589"/>
                <a:gd name="T36" fmla="*/ 233 w 374"/>
                <a:gd name="T37" fmla="*/ 493 h 589"/>
                <a:gd name="T38" fmla="*/ 338 w 374"/>
                <a:gd name="T39" fmla="*/ 472 h 589"/>
                <a:gd name="T40" fmla="*/ 349 w 374"/>
                <a:gd name="T41" fmla="*/ 268 h 589"/>
                <a:gd name="T42" fmla="*/ 310 w 374"/>
                <a:gd name="T43" fmla="*/ 185 h 589"/>
                <a:gd name="T44" fmla="*/ 184 w 374"/>
                <a:gd name="T45" fmla="*/ 355 h 589"/>
                <a:gd name="T46" fmla="*/ 166 w 374"/>
                <a:gd name="T47" fmla="*/ 407 h 589"/>
                <a:gd name="T48" fmla="*/ 188 w 374"/>
                <a:gd name="T49" fmla="*/ 324 h 589"/>
                <a:gd name="T50" fmla="*/ 269 w 374"/>
                <a:gd name="T51" fmla="*/ 264 h 589"/>
                <a:gd name="T52" fmla="*/ 251 w 374"/>
                <a:gd name="T53" fmla="*/ 436 h 589"/>
                <a:gd name="T54" fmla="*/ 232 w 374"/>
                <a:gd name="T55" fmla="*/ 461 h 589"/>
                <a:gd name="T56" fmla="*/ 211 w 374"/>
                <a:gd name="T57" fmla="*/ 410 h 589"/>
                <a:gd name="T58" fmla="*/ 237 w 374"/>
                <a:gd name="T59" fmla="*/ 329 h 589"/>
                <a:gd name="T60" fmla="*/ 233 w 374"/>
                <a:gd name="T61" fmla="*/ 281 h 589"/>
                <a:gd name="T62" fmla="*/ 269 w 374"/>
                <a:gd name="T63" fmla="*/ 264 h 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4" h="589">
                  <a:moveTo>
                    <a:pt x="310" y="185"/>
                  </a:moveTo>
                  <a:cubicBezTo>
                    <a:pt x="296" y="183"/>
                    <a:pt x="280" y="182"/>
                    <a:pt x="269" y="195"/>
                  </a:cubicBezTo>
                  <a:cubicBezTo>
                    <a:pt x="258" y="208"/>
                    <a:pt x="198" y="275"/>
                    <a:pt x="180" y="291"/>
                  </a:cubicBezTo>
                  <a:cubicBezTo>
                    <a:pt x="163" y="306"/>
                    <a:pt x="156" y="296"/>
                    <a:pt x="168" y="272"/>
                  </a:cubicBezTo>
                  <a:cubicBezTo>
                    <a:pt x="180" y="248"/>
                    <a:pt x="220" y="214"/>
                    <a:pt x="241" y="195"/>
                  </a:cubicBezTo>
                  <a:cubicBezTo>
                    <a:pt x="262" y="177"/>
                    <a:pt x="277" y="177"/>
                    <a:pt x="288" y="161"/>
                  </a:cubicBezTo>
                  <a:cubicBezTo>
                    <a:pt x="298" y="145"/>
                    <a:pt x="290" y="125"/>
                    <a:pt x="282" y="124"/>
                  </a:cubicBezTo>
                  <a:cubicBezTo>
                    <a:pt x="274" y="122"/>
                    <a:pt x="253" y="141"/>
                    <a:pt x="253" y="128"/>
                  </a:cubicBezTo>
                  <a:cubicBezTo>
                    <a:pt x="253" y="114"/>
                    <a:pt x="261" y="109"/>
                    <a:pt x="261" y="94"/>
                  </a:cubicBezTo>
                  <a:cubicBezTo>
                    <a:pt x="261" y="80"/>
                    <a:pt x="243" y="59"/>
                    <a:pt x="231" y="49"/>
                  </a:cubicBezTo>
                  <a:cubicBezTo>
                    <a:pt x="219" y="40"/>
                    <a:pt x="213" y="47"/>
                    <a:pt x="216" y="27"/>
                  </a:cubicBezTo>
                  <a:cubicBezTo>
                    <a:pt x="219" y="7"/>
                    <a:pt x="160" y="0"/>
                    <a:pt x="164" y="30"/>
                  </a:cubicBezTo>
                  <a:cubicBezTo>
                    <a:pt x="168" y="59"/>
                    <a:pt x="167" y="126"/>
                    <a:pt x="167" y="153"/>
                  </a:cubicBezTo>
                  <a:cubicBezTo>
                    <a:pt x="167" y="179"/>
                    <a:pt x="160" y="191"/>
                    <a:pt x="151" y="207"/>
                  </a:cubicBezTo>
                  <a:cubicBezTo>
                    <a:pt x="142" y="223"/>
                    <a:pt x="81" y="272"/>
                    <a:pt x="81" y="272"/>
                  </a:cubicBezTo>
                  <a:cubicBezTo>
                    <a:pt x="81" y="272"/>
                    <a:pt x="41" y="289"/>
                    <a:pt x="61" y="301"/>
                  </a:cubicBezTo>
                  <a:cubicBezTo>
                    <a:pt x="81" y="313"/>
                    <a:pt x="93" y="316"/>
                    <a:pt x="110" y="318"/>
                  </a:cubicBezTo>
                  <a:cubicBezTo>
                    <a:pt x="127" y="321"/>
                    <a:pt x="139" y="321"/>
                    <a:pt x="127" y="344"/>
                  </a:cubicBezTo>
                  <a:cubicBezTo>
                    <a:pt x="115" y="366"/>
                    <a:pt x="106" y="361"/>
                    <a:pt x="89" y="389"/>
                  </a:cubicBezTo>
                  <a:cubicBezTo>
                    <a:pt x="72" y="416"/>
                    <a:pt x="65" y="422"/>
                    <a:pt x="56" y="436"/>
                  </a:cubicBezTo>
                  <a:cubicBezTo>
                    <a:pt x="47" y="451"/>
                    <a:pt x="49" y="453"/>
                    <a:pt x="36" y="436"/>
                  </a:cubicBezTo>
                  <a:cubicBezTo>
                    <a:pt x="23" y="419"/>
                    <a:pt x="0" y="419"/>
                    <a:pt x="3" y="451"/>
                  </a:cubicBezTo>
                  <a:cubicBezTo>
                    <a:pt x="5" y="483"/>
                    <a:pt x="12" y="521"/>
                    <a:pt x="21" y="542"/>
                  </a:cubicBezTo>
                  <a:cubicBezTo>
                    <a:pt x="31" y="563"/>
                    <a:pt x="47" y="589"/>
                    <a:pt x="72" y="586"/>
                  </a:cubicBezTo>
                  <a:cubicBezTo>
                    <a:pt x="97" y="583"/>
                    <a:pt x="105" y="559"/>
                    <a:pt x="98" y="541"/>
                  </a:cubicBezTo>
                  <a:cubicBezTo>
                    <a:pt x="92" y="522"/>
                    <a:pt x="86" y="522"/>
                    <a:pt x="74" y="509"/>
                  </a:cubicBezTo>
                  <a:cubicBezTo>
                    <a:pt x="62" y="496"/>
                    <a:pt x="60" y="484"/>
                    <a:pt x="74" y="467"/>
                  </a:cubicBezTo>
                  <a:cubicBezTo>
                    <a:pt x="89" y="449"/>
                    <a:pt x="111" y="438"/>
                    <a:pt x="123" y="430"/>
                  </a:cubicBezTo>
                  <a:cubicBezTo>
                    <a:pt x="135" y="422"/>
                    <a:pt x="143" y="428"/>
                    <a:pt x="134" y="442"/>
                  </a:cubicBezTo>
                  <a:cubicBezTo>
                    <a:pt x="125" y="455"/>
                    <a:pt x="117" y="480"/>
                    <a:pt x="134" y="471"/>
                  </a:cubicBezTo>
                  <a:cubicBezTo>
                    <a:pt x="151" y="461"/>
                    <a:pt x="174" y="477"/>
                    <a:pt x="154" y="488"/>
                  </a:cubicBezTo>
                  <a:cubicBezTo>
                    <a:pt x="134" y="498"/>
                    <a:pt x="123" y="510"/>
                    <a:pt x="123" y="510"/>
                  </a:cubicBezTo>
                  <a:cubicBezTo>
                    <a:pt x="123" y="510"/>
                    <a:pt x="130" y="525"/>
                    <a:pt x="142" y="525"/>
                  </a:cubicBezTo>
                  <a:cubicBezTo>
                    <a:pt x="154" y="525"/>
                    <a:pt x="158" y="520"/>
                    <a:pt x="163" y="538"/>
                  </a:cubicBezTo>
                  <a:cubicBezTo>
                    <a:pt x="168" y="557"/>
                    <a:pt x="164" y="570"/>
                    <a:pt x="182" y="569"/>
                  </a:cubicBezTo>
                  <a:cubicBezTo>
                    <a:pt x="199" y="567"/>
                    <a:pt x="204" y="561"/>
                    <a:pt x="207" y="550"/>
                  </a:cubicBezTo>
                  <a:cubicBezTo>
                    <a:pt x="209" y="540"/>
                    <a:pt x="219" y="542"/>
                    <a:pt x="219" y="521"/>
                  </a:cubicBezTo>
                  <a:cubicBezTo>
                    <a:pt x="219" y="500"/>
                    <a:pt x="219" y="483"/>
                    <a:pt x="233" y="493"/>
                  </a:cubicBezTo>
                  <a:cubicBezTo>
                    <a:pt x="248" y="504"/>
                    <a:pt x="257" y="525"/>
                    <a:pt x="282" y="525"/>
                  </a:cubicBezTo>
                  <a:cubicBezTo>
                    <a:pt x="307" y="525"/>
                    <a:pt x="341" y="497"/>
                    <a:pt x="338" y="472"/>
                  </a:cubicBezTo>
                  <a:cubicBezTo>
                    <a:pt x="335" y="447"/>
                    <a:pt x="330" y="406"/>
                    <a:pt x="330" y="373"/>
                  </a:cubicBezTo>
                  <a:cubicBezTo>
                    <a:pt x="330" y="340"/>
                    <a:pt x="343" y="292"/>
                    <a:pt x="349" y="268"/>
                  </a:cubicBezTo>
                  <a:cubicBezTo>
                    <a:pt x="354" y="244"/>
                    <a:pt x="374" y="243"/>
                    <a:pt x="354" y="223"/>
                  </a:cubicBezTo>
                  <a:cubicBezTo>
                    <a:pt x="334" y="203"/>
                    <a:pt x="325" y="186"/>
                    <a:pt x="310" y="185"/>
                  </a:cubicBezTo>
                  <a:close/>
                  <a:moveTo>
                    <a:pt x="195" y="336"/>
                  </a:moveTo>
                  <a:cubicBezTo>
                    <a:pt x="191" y="345"/>
                    <a:pt x="187" y="345"/>
                    <a:pt x="184" y="355"/>
                  </a:cubicBezTo>
                  <a:cubicBezTo>
                    <a:pt x="182" y="366"/>
                    <a:pt x="179" y="362"/>
                    <a:pt x="175" y="389"/>
                  </a:cubicBezTo>
                  <a:cubicBezTo>
                    <a:pt x="171" y="415"/>
                    <a:pt x="167" y="416"/>
                    <a:pt x="166" y="407"/>
                  </a:cubicBezTo>
                  <a:cubicBezTo>
                    <a:pt x="164" y="398"/>
                    <a:pt x="164" y="387"/>
                    <a:pt x="167" y="363"/>
                  </a:cubicBezTo>
                  <a:cubicBezTo>
                    <a:pt x="170" y="340"/>
                    <a:pt x="188" y="324"/>
                    <a:pt x="188" y="324"/>
                  </a:cubicBezTo>
                  <a:cubicBezTo>
                    <a:pt x="188" y="324"/>
                    <a:pt x="199" y="326"/>
                    <a:pt x="195" y="336"/>
                  </a:cubicBezTo>
                  <a:close/>
                  <a:moveTo>
                    <a:pt x="269" y="264"/>
                  </a:moveTo>
                  <a:cubicBezTo>
                    <a:pt x="257" y="283"/>
                    <a:pt x="260" y="314"/>
                    <a:pt x="260" y="354"/>
                  </a:cubicBezTo>
                  <a:cubicBezTo>
                    <a:pt x="260" y="394"/>
                    <a:pt x="251" y="412"/>
                    <a:pt x="251" y="436"/>
                  </a:cubicBezTo>
                  <a:cubicBezTo>
                    <a:pt x="251" y="460"/>
                    <a:pt x="256" y="467"/>
                    <a:pt x="252" y="473"/>
                  </a:cubicBezTo>
                  <a:cubicBezTo>
                    <a:pt x="248" y="480"/>
                    <a:pt x="232" y="477"/>
                    <a:pt x="232" y="461"/>
                  </a:cubicBezTo>
                  <a:cubicBezTo>
                    <a:pt x="232" y="446"/>
                    <a:pt x="235" y="448"/>
                    <a:pt x="223" y="432"/>
                  </a:cubicBezTo>
                  <a:cubicBezTo>
                    <a:pt x="211" y="416"/>
                    <a:pt x="209" y="432"/>
                    <a:pt x="211" y="410"/>
                  </a:cubicBezTo>
                  <a:cubicBezTo>
                    <a:pt x="212" y="387"/>
                    <a:pt x="212" y="371"/>
                    <a:pt x="224" y="359"/>
                  </a:cubicBezTo>
                  <a:cubicBezTo>
                    <a:pt x="236" y="347"/>
                    <a:pt x="237" y="342"/>
                    <a:pt x="237" y="329"/>
                  </a:cubicBezTo>
                  <a:cubicBezTo>
                    <a:pt x="237" y="316"/>
                    <a:pt x="243" y="301"/>
                    <a:pt x="236" y="296"/>
                  </a:cubicBezTo>
                  <a:cubicBezTo>
                    <a:pt x="229" y="291"/>
                    <a:pt x="227" y="288"/>
                    <a:pt x="233" y="281"/>
                  </a:cubicBezTo>
                  <a:cubicBezTo>
                    <a:pt x="240" y="275"/>
                    <a:pt x="252" y="256"/>
                    <a:pt x="260" y="249"/>
                  </a:cubicBezTo>
                  <a:cubicBezTo>
                    <a:pt x="268" y="243"/>
                    <a:pt x="281" y="245"/>
                    <a:pt x="269" y="264"/>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nvGrpSpPr>
            <p:cNvPr id="1170" name="ïśḻïḑè">
              <a:extLst>
                <a:ext uri="{FF2B5EF4-FFF2-40B4-BE49-F238E27FC236}">
                  <a16:creationId xmlns="" xmlns:a16="http://schemas.microsoft.com/office/drawing/2014/main" id="{687D6BBC-239D-4D78-9DA4-0C32594856AB}"/>
                </a:ext>
              </a:extLst>
            </p:cNvPr>
            <p:cNvGrpSpPr/>
            <p:nvPr/>
          </p:nvGrpSpPr>
          <p:grpSpPr>
            <a:xfrm>
              <a:off x="9423829" y="1452827"/>
              <a:ext cx="161560" cy="271511"/>
              <a:chOff x="71437" y="2357438"/>
              <a:chExt cx="914401" cy="1536699"/>
            </a:xfrm>
          </p:grpSpPr>
          <p:sp>
            <p:nvSpPr>
              <p:cNvPr id="1178" name="îṥlïďé">
                <a:extLst>
                  <a:ext uri="{FF2B5EF4-FFF2-40B4-BE49-F238E27FC236}">
                    <a16:creationId xmlns="" xmlns:a16="http://schemas.microsoft.com/office/drawing/2014/main" id="{FEF393B3-3FC8-4303-987B-E493AFFB00AA}"/>
                  </a:ext>
                </a:extLst>
              </p:cNvPr>
              <p:cNvSpPr/>
              <p:nvPr/>
            </p:nvSpPr>
            <p:spPr bwMode="auto">
              <a:xfrm>
                <a:off x="71437" y="3263900"/>
                <a:ext cx="684213" cy="630237"/>
              </a:xfrm>
              <a:custGeom>
                <a:avLst/>
                <a:gdLst>
                  <a:gd name="T0" fmla="*/ 188 w 205"/>
                  <a:gd name="T1" fmla="*/ 74 h 190"/>
                  <a:gd name="T2" fmla="*/ 190 w 205"/>
                  <a:gd name="T3" fmla="*/ 16 h 190"/>
                  <a:gd name="T4" fmla="*/ 166 w 205"/>
                  <a:gd name="T5" fmla="*/ 8 h 190"/>
                  <a:gd name="T6" fmla="*/ 152 w 205"/>
                  <a:gd name="T7" fmla="*/ 27 h 190"/>
                  <a:gd name="T8" fmla="*/ 148 w 205"/>
                  <a:gd name="T9" fmla="*/ 52 h 190"/>
                  <a:gd name="T10" fmla="*/ 94 w 205"/>
                  <a:gd name="T11" fmla="*/ 74 h 190"/>
                  <a:gd name="T12" fmla="*/ 37 w 205"/>
                  <a:gd name="T13" fmla="*/ 104 h 190"/>
                  <a:gd name="T14" fmla="*/ 7 w 205"/>
                  <a:gd name="T15" fmla="*/ 122 h 190"/>
                  <a:gd name="T16" fmla="*/ 22 w 205"/>
                  <a:gd name="T17" fmla="*/ 172 h 190"/>
                  <a:gd name="T18" fmla="*/ 62 w 205"/>
                  <a:gd name="T19" fmla="*/ 172 h 190"/>
                  <a:gd name="T20" fmla="*/ 106 w 205"/>
                  <a:gd name="T21" fmla="*/ 118 h 190"/>
                  <a:gd name="T22" fmla="*/ 135 w 205"/>
                  <a:gd name="T23" fmla="*/ 134 h 190"/>
                  <a:gd name="T24" fmla="*/ 160 w 205"/>
                  <a:gd name="T25" fmla="*/ 169 h 190"/>
                  <a:gd name="T26" fmla="*/ 199 w 205"/>
                  <a:gd name="T27" fmla="*/ 120 h 190"/>
                  <a:gd name="T28" fmla="*/ 188 w 205"/>
                  <a:gd name="T29" fmla="*/ 74 h 190"/>
                  <a:gd name="T30" fmla="*/ 145 w 205"/>
                  <a:gd name="T31" fmla="*/ 108 h 190"/>
                  <a:gd name="T32" fmla="*/ 125 w 205"/>
                  <a:gd name="T33" fmla="*/ 95 h 190"/>
                  <a:gd name="T34" fmla="*/ 148 w 205"/>
                  <a:gd name="T35" fmla="*/ 71 h 190"/>
                  <a:gd name="T36" fmla="*/ 145 w 205"/>
                  <a:gd name="T37" fmla="*/ 10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5" h="190">
                    <a:moveTo>
                      <a:pt x="188" y="74"/>
                    </a:moveTo>
                    <a:cubicBezTo>
                      <a:pt x="190" y="52"/>
                      <a:pt x="193" y="28"/>
                      <a:pt x="190" y="16"/>
                    </a:cubicBezTo>
                    <a:cubicBezTo>
                      <a:pt x="187" y="4"/>
                      <a:pt x="175" y="0"/>
                      <a:pt x="166" y="8"/>
                    </a:cubicBezTo>
                    <a:cubicBezTo>
                      <a:pt x="156" y="16"/>
                      <a:pt x="151" y="18"/>
                      <a:pt x="152" y="27"/>
                    </a:cubicBezTo>
                    <a:cubicBezTo>
                      <a:pt x="154" y="36"/>
                      <a:pt x="148" y="52"/>
                      <a:pt x="148" y="52"/>
                    </a:cubicBezTo>
                    <a:cubicBezTo>
                      <a:pt x="148" y="52"/>
                      <a:pt x="121" y="61"/>
                      <a:pt x="94" y="74"/>
                    </a:cubicBezTo>
                    <a:cubicBezTo>
                      <a:pt x="68" y="87"/>
                      <a:pt x="53" y="102"/>
                      <a:pt x="37" y="104"/>
                    </a:cubicBezTo>
                    <a:cubicBezTo>
                      <a:pt x="20" y="105"/>
                      <a:pt x="0" y="95"/>
                      <a:pt x="7" y="122"/>
                    </a:cubicBezTo>
                    <a:cubicBezTo>
                      <a:pt x="14" y="149"/>
                      <a:pt x="16" y="155"/>
                      <a:pt x="22" y="172"/>
                    </a:cubicBezTo>
                    <a:cubicBezTo>
                      <a:pt x="27" y="190"/>
                      <a:pt x="51" y="183"/>
                      <a:pt x="62" y="172"/>
                    </a:cubicBezTo>
                    <a:cubicBezTo>
                      <a:pt x="73" y="161"/>
                      <a:pt x="101" y="130"/>
                      <a:pt x="106" y="118"/>
                    </a:cubicBezTo>
                    <a:cubicBezTo>
                      <a:pt x="112" y="106"/>
                      <a:pt x="121" y="114"/>
                      <a:pt x="135" y="134"/>
                    </a:cubicBezTo>
                    <a:cubicBezTo>
                      <a:pt x="148" y="155"/>
                      <a:pt x="139" y="169"/>
                      <a:pt x="160" y="169"/>
                    </a:cubicBezTo>
                    <a:cubicBezTo>
                      <a:pt x="182" y="169"/>
                      <a:pt x="205" y="151"/>
                      <a:pt x="199" y="120"/>
                    </a:cubicBezTo>
                    <a:cubicBezTo>
                      <a:pt x="194" y="89"/>
                      <a:pt x="187" y="95"/>
                      <a:pt x="188" y="74"/>
                    </a:cubicBezTo>
                    <a:close/>
                    <a:moveTo>
                      <a:pt x="145" y="108"/>
                    </a:moveTo>
                    <a:cubicBezTo>
                      <a:pt x="137" y="118"/>
                      <a:pt x="125" y="95"/>
                      <a:pt x="125" y="95"/>
                    </a:cubicBezTo>
                    <a:cubicBezTo>
                      <a:pt x="125" y="95"/>
                      <a:pt x="147" y="73"/>
                      <a:pt x="148" y="71"/>
                    </a:cubicBezTo>
                    <a:cubicBezTo>
                      <a:pt x="150" y="70"/>
                      <a:pt x="154" y="97"/>
                      <a:pt x="145" y="108"/>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9" name="iṩļïḍé">
                <a:extLst>
                  <a:ext uri="{FF2B5EF4-FFF2-40B4-BE49-F238E27FC236}">
                    <a16:creationId xmlns="" xmlns:a16="http://schemas.microsoft.com/office/drawing/2014/main" id="{C108BA7E-64C4-4873-9320-617ED67087BB}"/>
                  </a:ext>
                </a:extLst>
              </p:cNvPr>
              <p:cNvSpPr/>
              <p:nvPr/>
            </p:nvSpPr>
            <p:spPr bwMode="auto">
              <a:xfrm>
                <a:off x="307975" y="2820988"/>
                <a:ext cx="671513" cy="522287"/>
              </a:xfrm>
              <a:custGeom>
                <a:avLst/>
                <a:gdLst>
                  <a:gd name="T0" fmla="*/ 124 w 201"/>
                  <a:gd name="T1" fmla="*/ 66 h 158"/>
                  <a:gd name="T2" fmla="*/ 89 w 201"/>
                  <a:gd name="T3" fmla="*/ 102 h 158"/>
                  <a:gd name="T4" fmla="*/ 97 w 201"/>
                  <a:gd name="T5" fmla="*/ 129 h 158"/>
                  <a:gd name="T6" fmla="*/ 159 w 201"/>
                  <a:gd name="T7" fmla="*/ 106 h 158"/>
                  <a:gd name="T8" fmla="*/ 174 w 201"/>
                  <a:gd name="T9" fmla="*/ 57 h 158"/>
                  <a:gd name="T10" fmla="*/ 178 w 201"/>
                  <a:gd name="T11" fmla="*/ 12 h 158"/>
                  <a:gd name="T12" fmla="*/ 128 w 201"/>
                  <a:gd name="T13" fmla="*/ 18 h 158"/>
                  <a:gd name="T14" fmla="*/ 65 w 201"/>
                  <a:gd name="T15" fmla="*/ 61 h 158"/>
                  <a:gd name="T16" fmla="*/ 41 w 201"/>
                  <a:gd name="T17" fmla="*/ 70 h 158"/>
                  <a:gd name="T18" fmla="*/ 2 w 201"/>
                  <a:gd name="T19" fmla="*/ 98 h 158"/>
                  <a:gd name="T20" fmla="*/ 15 w 201"/>
                  <a:gd name="T21" fmla="*/ 138 h 158"/>
                  <a:gd name="T22" fmla="*/ 44 w 201"/>
                  <a:gd name="T23" fmla="*/ 157 h 158"/>
                  <a:gd name="T24" fmla="*/ 69 w 201"/>
                  <a:gd name="T25" fmla="*/ 137 h 158"/>
                  <a:gd name="T26" fmla="*/ 72 w 201"/>
                  <a:gd name="T27" fmla="*/ 111 h 158"/>
                  <a:gd name="T28" fmla="*/ 60 w 201"/>
                  <a:gd name="T29" fmla="*/ 87 h 158"/>
                  <a:gd name="T30" fmla="*/ 87 w 201"/>
                  <a:gd name="T31" fmla="*/ 80 h 158"/>
                  <a:gd name="T32" fmla="*/ 112 w 201"/>
                  <a:gd name="T33" fmla="*/ 59 h 158"/>
                  <a:gd name="T34" fmla="*/ 124 w 201"/>
                  <a:gd name="T35" fmla="*/ 66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01" h="158">
                    <a:moveTo>
                      <a:pt x="124" y="66"/>
                    </a:moveTo>
                    <a:cubicBezTo>
                      <a:pt x="107" y="78"/>
                      <a:pt x="92" y="91"/>
                      <a:pt x="89" y="102"/>
                    </a:cubicBezTo>
                    <a:cubicBezTo>
                      <a:pt x="87" y="113"/>
                      <a:pt x="81" y="126"/>
                      <a:pt x="97" y="129"/>
                    </a:cubicBezTo>
                    <a:cubicBezTo>
                      <a:pt x="113" y="131"/>
                      <a:pt x="150" y="119"/>
                      <a:pt x="159" y="106"/>
                    </a:cubicBezTo>
                    <a:cubicBezTo>
                      <a:pt x="169" y="92"/>
                      <a:pt x="156" y="70"/>
                      <a:pt x="174" y="57"/>
                    </a:cubicBezTo>
                    <a:cubicBezTo>
                      <a:pt x="191" y="45"/>
                      <a:pt x="201" y="24"/>
                      <a:pt x="178" y="12"/>
                    </a:cubicBezTo>
                    <a:cubicBezTo>
                      <a:pt x="155" y="0"/>
                      <a:pt x="140" y="2"/>
                      <a:pt x="128" y="18"/>
                    </a:cubicBezTo>
                    <a:cubicBezTo>
                      <a:pt x="116" y="35"/>
                      <a:pt x="81" y="51"/>
                      <a:pt x="65" y="61"/>
                    </a:cubicBezTo>
                    <a:cubicBezTo>
                      <a:pt x="49" y="72"/>
                      <a:pt x="53" y="72"/>
                      <a:pt x="41" y="70"/>
                    </a:cubicBezTo>
                    <a:cubicBezTo>
                      <a:pt x="17" y="64"/>
                      <a:pt x="0" y="70"/>
                      <a:pt x="2" y="98"/>
                    </a:cubicBezTo>
                    <a:cubicBezTo>
                      <a:pt x="3" y="119"/>
                      <a:pt x="13" y="126"/>
                      <a:pt x="15" y="138"/>
                    </a:cubicBezTo>
                    <a:cubicBezTo>
                      <a:pt x="18" y="150"/>
                      <a:pt x="31" y="156"/>
                      <a:pt x="44" y="157"/>
                    </a:cubicBezTo>
                    <a:cubicBezTo>
                      <a:pt x="56" y="158"/>
                      <a:pt x="58" y="153"/>
                      <a:pt x="69" y="137"/>
                    </a:cubicBezTo>
                    <a:cubicBezTo>
                      <a:pt x="80" y="121"/>
                      <a:pt x="81" y="123"/>
                      <a:pt x="72" y="111"/>
                    </a:cubicBezTo>
                    <a:cubicBezTo>
                      <a:pt x="62" y="99"/>
                      <a:pt x="62" y="94"/>
                      <a:pt x="60" y="87"/>
                    </a:cubicBezTo>
                    <a:cubicBezTo>
                      <a:pt x="57" y="80"/>
                      <a:pt x="74" y="86"/>
                      <a:pt x="87" y="80"/>
                    </a:cubicBezTo>
                    <a:cubicBezTo>
                      <a:pt x="99" y="75"/>
                      <a:pt x="97" y="71"/>
                      <a:pt x="112" y="59"/>
                    </a:cubicBezTo>
                    <a:cubicBezTo>
                      <a:pt x="127" y="47"/>
                      <a:pt x="142" y="53"/>
                      <a:pt x="124" y="66"/>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0" name="íṣ1ïďê">
                <a:extLst>
                  <a:ext uri="{FF2B5EF4-FFF2-40B4-BE49-F238E27FC236}">
                    <a16:creationId xmlns="" xmlns:a16="http://schemas.microsoft.com/office/drawing/2014/main" id="{60C121E0-4B05-4EAE-A13F-02A9C7455417}"/>
                  </a:ext>
                </a:extLst>
              </p:cNvPr>
              <p:cNvSpPr/>
              <p:nvPr/>
            </p:nvSpPr>
            <p:spPr bwMode="auto">
              <a:xfrm>
                <a:off x="771525" y="3324225"/>
                <a:ext cx="214313" cy="414337"/>
              </a:xfrm>
              <a:custGeom>
                <a:avLst/>
                <a:gdLst>
                  <a:gd name="T0" fmla="*/ 5 w 64"/>
                  <a:gd name="T1" fmla="*/ 8 h 125"/>
                  <a:gd name="T2" fmla="*/ 1 w 64"/>
                  <a:gd name="T3" fmla="*/ 36 h 125"/>
                  <a:gd name="T4" fmla="*/ 1 w 64"/>
                  <a:gd name="T5" fmla="*/ 96 h 125"/>
                  <a:gd name="T6" fmla="*/ 39 w 64"/>
                  <a:gd name="T7" fmla="*/ 123 h 125"/>
                  <a:gd name="T8" fmla="*/ 60 w 64"/>
                  <a:gd name="T9" fmla="*/ 87 h 125"/>
                  <a:gd name="T10" fmla="*/ 39 w 64"/>
                  <a:gd name="T11" fmla="*/ 24 h 125"/>
                  <a:gd name="T12" fmla="*/ 5 w 64"/>
                  <a:gd name="T13" fmla="*/ 8 h 125"/>
                </a:gdLst>
                <a:ahLst/>
                <a:cxnLst>
                  <a:cxn ang="0">
                    <a:pos x="T0" y="T1"/>
                  </a:cxn>
                  <a:cxn ang="0">
                    <a:pos x="T2" y="T3"/>
                  </a:cxn>
                  <a:cxn ang="0">
                    <a:pos x="T4" y="T5"/>
                  </a:cxn>
                  <a:cxn ang="0">
                    <a:pos x="T6" y="T7"/>
                  </a:cxn>
                  <a:cxn ang="0">
                    <a:pos x="T8" y="T9"/>
                  </a:cxn>
                  <a:cxn ang="0">
                    <a:pos x="T10" y="T11"/>
                  </a:cxn>
                  <a:cxn ang="0">
                    <a:pos x="T12" y="T13"/>
                  </a:cxn>
                </a:cxnLst>
                <a:rect l="0" t="0" r="r" b="b"/>
                <a:pathLst>
                  <a:path w="64" h="125">
                    <a:moveTo>
                      <a:pt x="5" y="8"/>
                    </a:moveTo>
                    <a:cubicBezTo>
                      <a:pt x="0" y="12"/>
                      <a:pt x="1" y="21"/>
                      <a:pt x="1" y="36"/>
                    </a:cubicBezTo>
                    <a:cubicBezTo>
                      <a:pt x="1" y="48"/>
                      <a:pt x="1" y="73"/>
                      <a:pt x="1" y="96"/>
                    </a:cubicBezTo>
                    <a:cubicBezTo>
                      <a:pt x="1" y="119"/>
                      <a:pt x="28" y="125"/>
                      <a:pt x="39" y="123"/>
                    </a:cubicBezTo>
                    <a:cubicBezTo>
                      <a:pt x="50" y="122"/>
                      <a:pt x="56" y="114"/>
                      <a:pt x="60" y="87"/>
                    </a:cubicBezTo>
                    <a:cubicBezTo>
                      <a:pt x="64" y="60"/>
                      <a:pt x="49" y="52"/>
                      <a:pt x="39" y="24"/>
                    </a:cubicBezTo>
                    <a:cubicBezTo>
                      <a:pt x="33" y="6"/>
                      <a:pt x="14" y="0"/>
                      <a:pt x="5" y="8"/>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1" name="iṣḷidê">
                <a:extLst>
                  <a:ext uri="{FF2B5EF4-FFF2-40B4-BE49-F238E27FC236}">
                    <a16:creationId xmlns="" xmlns:a16="http://schemas.microsoft.com/office/drawing/2014/main" id="{7B08F4F6-17EB-4E9B-BF8D-10F7CD3D43C0}"/>
                  </a:ext>
                </a:extLst>
              </p:cNvPr>
              <p:cNvSpPr/>
              <p:nvPr/>
            </p:nvSpPr>
            <p:spPr bwMode="auto">
              <a:xfrm>
                <a:off x="125413" y="2357438"/>
                <a:ext cx="860425" cy="631825"/>
              </a:xfrm>
              <a:custGeom>
                <a:avLst/>
                <a:gdLst>
                  <a:gd name="T0" fmla="*/ 236 w 258"/>
                  <a:gd name="T1" fmla="*/ 31 h 191"/>
                  <a:gd name="T2" fmla="*/ 199 w 258"/>
                  <a:gd name="T3" fmla="*/ 62 h 191"/>
                  <a:gd name="T4" fmla="*/ 193 w 258"/>
                  <a:gd name="T5" fmla="*/ 19 h 191"/>
                  <a:gd name="T6" fmla="*/ 127 w 258"/>
                  <a:gd name="T7" fmla="*/ 7 h 191"/>
                  <a:gd name="T8" fmla="*/ 112 w 258"/>
                  <a:gd name="T9" fmla="*/ 35 h 191"/>
                  <a:gd name="T10" fmla="*/ 125 w 258"/>
                  <a:gd name="T11" fmla="*/ 46 h 191"/>
                  <a:gd name="T12" fmla="*/ 164 w 258"/>
                  <a:gd name="T13" fmla="*/ 66 h 191"/>
                  <a:gd name="T14" fmla="*/ 179 w 258"/>
                  <a:gd name="T15" fmla="*/ 71 h 191"/>
                  <a:gd name="T16" fmla="*/ 111 w 258"/>
                  <a:gd name="T17" fmla="*/ 103 h 191"/>
                  <a:gd name="T18" fmla="*/ 10 w 258"/>
                  <a:gd name="T19" fmla="*/ 165 h 191"/>
                  <a:gd name="T20" fmla="*/ 19 w 258"/>
                  <a:gd name="T21" fmla="*/ 185 h 191"/>
                  <a:gd name="T22" fmla="*/ 62 w 258"/>
                  <a:gd name="T23" fmla="*/ 191 h 191"/>
                  <a:gd name="T24" fmla="*/ 131 w 258"/>
                  <a:gd name="T25" fmla="*/ 152 h 191"/>
                  <a:gd name="T26" fmla="*/ 182 w 258"/>
                  <a:gd name="T27" fmla="*/ 111 h 191"/>
                  <a:gd name="T28" fmla="*/ 229 w 258"/>
                  <a:gd name="T29" fmla="*/ 90 h 191"/>
                  <a:gd name="T30" fmla="*/ 258 w 258"/>
                  <a:gd name="T31" fmla="*/ 56 h 191"/>
                  <a:gd name="T32" fmla="*/ 236 w 258"/>
                  <a:gd name="T33" fmla="*/ 31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8" h="191">
                    <a:moveTo>
                      <a:pt x="236" y="31"/>
                    </a:moveTo>
                    <a:cubicBezTo>
                      <a:pt x="224" y="31"/>
                      <a:pt x="210" y="51"/>
                      <a:pt x="199" y="62"/>
                    </a:cubicBezTo>
                    <a:cubicBezTo>
                      <a:pt x="189" y="72"/>
                      <a:pt x="193" y="38"/>
                      <a:pt x="193" y="19"/>
                    </a:cubicBezTo>
                    <a:cubicBezTo>
                      <a:pt x="193" y="0"/>
                      <a:pt x="150" y="5"/>
                      <a:pt x="127" y="7"/>
                    </a:cubicBezTo>
                    <a:cubicBezTo>
                      <a:pt x="104" y="8"/>
                      <a:pt x="103" y="29"/>
                      <a:pt x="112" y="35"/>
                    </a:cubicBezTo>
                    <a:cubicBezTo>
                      <a:pt x="121" y="40"/>
                      <a:pt x="120" y="35"/>
                      <a:pt x="125" y="46"/>
                    </a:cubicBezTo>
                    <a:cubicBezTo>
                      <a:pt x="131" y="56"/>
                      <a:pt x="146" y="63"/>
                      <a:pt x="164" y="66"/>
                    </a:cubicBezTo>
                    <a:cubicBezTo>
                      <a:pt x="183" y="68"/>
                      <a:pt x="187" y="68"/>
                      <a:pt x="179" y="71"/>
                    </a:cubicBezTo>
                    <a:cubicBezTo>
                      <a:pt x="171" y="74"/>
                      <a:pt x="146" y="85"/>
                      <a:pt x="111" y="103"/>
                    </a:cubicBezTo>
                    <a:cubicBezTo>
                      <a:pt x="76" y="122"/>
                      <a:pt x="19" y="161"/>
                      <a:pt x="10" y="165"/>
                    </a:cubicBezTo>
                    <a:cubicBezTo>
                      <a:pt x="0" y="169"/>
                      <a:pt x="3" y="183"/>
                      <a:pt x="19" y="185"/>
                    </a:cubicBezTo>
                    <a:cubicBezTo>
                      <a:pt x="35" y="188"/>
                      <a:pt x="39" y="191"/>
                      <a:pt x="62" y="191"/>
                    </a:cubicBezTo>
                    <a:cubicBezTo>
                      <a:pt x="85" y="191"/>
                      <a:pt x="119" y="168"/>
                      <a:pt x="131" y="152"/>
                    </a:cubicBezTo>
                    <a:cubicBezTo>
                      <a:pt x="143" y="136"/>
                      <a:pt x="171" y="121"/>
                      <a:pt x="182" y="111"/>
                    </a:cubicBezTo>
                    <a:cubicBezTo>
                      <a:pt x="193" y="102"/>
                      <a:pt x="218" y="102"/>
                      <a:pt x="229" y="90"/>
                    </a:cubicBezTo>
                    <a:cubicBezTo>
                      <a:pt x="240" y="78"/>
                      <a:pt x="258" y="78"/>
                      <a:pt x="258" y="56"/>
                    </a:cubicBezTo>
                    <a:cubicBezTo>
                      <a:pt x="258" y="35"/>
                      <a:pt x="248" y="31"/>
                      <a:pt x="236" y="31"/>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171" name="ïṥḻíḋê">
              <a:extLst>
                <a:ext uri="{FF2B5EF4-FFF2-40B4-BE49-F238E27FC236}">
                  <a16:creationId xmlns="" xmlns:a16="http://schemas.microsoft.com/office/drawing/2014/main" id="{38A548CA-B0F7-4D2F-9FB0-DF2F64B40013}"/>
                </a:ext>
              </a:extLst>
            </p:cNvPr>
            <p:cNvGrpSpPr/>
            <p:nvPr/>
          </p:nvGrpSpPr>
          <p:grpSpPr>
            <a:xfrm>
              <a:off x="9672867" y="1456312"/>
              <a:ext cx="237852" cy="236450"/>
              <a:chOff x="8434388" y="2581275"/>
              <a:chExt cx="1346199" cy="1338263"/>
            </a:xfrm>
          </p:grpSpPr>
          <p:sp>
            <p:nvSpPr>
              <p:cNvPr id="1176" name="íşļïḑé">
                <a:extLst>
                  <a:ext uri="{FF2B5EF4-FFF2-40B4-BE49-F238E27FC236}">
                    <a16:creationId xmlns="" xmlns:a16="http://schemas.microsoft.com/office/drawing/2014/main" id="{54961790-B210-4FE1-BF61-A89673CB8768}"/>
                  </a:ext>
                </a:extLst>
              </p:cNvPr>
              <p:cNvSpPr/>
              <p:nvPr/>
            </p:nvSpPr>
            <p:spPr bwMode="auto">
              <a:xfrm>
                <a:off x="9067800" y="3260725"/>
                <a:ext cx="712787" cy="579438"/>
              </a:xfrm>
              <a:custGeom>
                <a:avLst/>
                <a:gdLst>
                  <a:gd name="T0" fmla="*/ 180 w 215"/>
                  <a:gd name="T1" fmla="*/ 119 h 175"/>
                  <a:gd name="T2" fmla="*/ 116 w 215"/>
                  <a:gd name="T3" fmla="*/ 99 h 175"/>
                  <a:gd name="T4" fmla="*/ 20 w 215"/>
                  <a:gd name="T5" fmla="*/ 5 h 175"/>
                  <a:gd name="T6" fmla="*/ 4 w 215"/>
                  <a:gd name="T7" fmla="*/ 0 h 175"/>
                  <a:gd name="T8" fmla="*/ 24 w 215"/>
                  <a:gd name="T9" fmla="*/ 35 h 175"/>
                  <a:gd name="T10" fmla="*/ 35 w 215"/>
                  <a:gd name="T11" fmla="*/ 68 h 175"/>
                  <a:gd name="T12" fmla="*/ 73 w 215"/>
                  <a:gd name="T13" fmla="*/ 144 h 175"/>
                  <a:gd name="T14" fmla="*/ 178 w 215"/>
                  <a:gd name="T15" fmla="*/ 147 h 175"/>
                  <a:gd name="T16" fmla="*/ 180 w 215"/>
                  <a:gd name="T17" fmla="*/ 11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5" h="175">
                    <a:moveTo>
                      <a:pt x="180" y="119"/>
                    </a:moveTo>
                    <a:cubicBezTo>
                      <a:pt x="156" y="112"/>
                      <a:pt x="126" y="108"/>
                      <a:pt x="116" y="99"/>
                    </a:cubicBezTo>
                    <a:cubicBezTo>
                      <a:pt x="79" y="79"/>
                      <a:pt x="51" y="26"/>
                      <a:pt x="20" y="5"/>
                    </a:cubicBezTo>
                    <a:cubicBezTo>
                      <a:pt x="18" y="6"/>
                      <a:pt x="6" y="0"/>
                      <a:pt x="4" y="0"/>
                    </a:cubicBezTo>
                    <a:cubicBezTo>
                      <a:pt x="0" y="5"/>
                      <a:pt x="15" y="19"/>
                      <a:pt x="24" y="35"/>
                    </a:cubicBezTo>
                    <a:cubicBezTo>
                      <a:pt x="31" y="48"/>
                      <a:pt x="33" y="63"/>
                      <a:pt x="35" y="68"/>
                    </a:cubicBezTo>
                    <a:cubicBezTo>
                      <a:pt x="43" y="88"/>
                      <a:pt x="56" y="127"/>
                      <a:pt x="73" y="144"/>
                    </a:cubicBezTo>
                    <a:cubicBezTo>
                      <a:pt x="114" y="175"/>
                      <a:pt x="137" y="168"/>
                      <a:pt x="178" y="147"/>
                    </a:cubicBezTo>
                    <a:cubicBezTo>
                      <a:pt x="194" y="139"/>
                      <a:pt x="215" y="130"/>
                      <a:pt x="180" y="119"/>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7" name="íSḷïḓê">
                <a:extLst>
                  <a:ext uri="{FF2B5EF4-FFF2-40B4-BE49-F238E27FC236}">
                    <a16:creationId xmlns="" xmlns:a16="http://schemas.microsoft.com/office/drawing/2014/main" id="{6AE50607-D823-4CFC-A69D-1D989B78DC60}"/>
                  </a:ext>
                </a:extLst>
              </p:cNvPr>
              <p:cNvSpPr/>
              <p:nvPr/>
            </p:nvSpPr>
            <p:spPr bwMode="auto">
              <a:xfrm>
                <a:off x="8434388" y="2581275"/>
                <a:ext cx="1054100" cy="1338263"/>
              </a:xfrm>
              <a:custGeom>
                <a:avLst/>
                <a:gdLst>
                  <a:gd name="T0" fmla="*/ 305 w 318"/>
                  <a:gd name="T1" fmla="*/ 118 h 404"/>
                  <a:gd name="T2" fmla="*/ 264 w 318"/>
                  <a:gd name="T3" fmla="*/ 108 h 404"/>
                  <a:gd name="T4" fmla="*/ 249 w 318"/>
                  <a:gd name="T5" fmla="*/ 130 h 404"/>
                  <a:gd name="T6" fmla="*/ 193 w 318"/>
                  <a:gd name="T7" fmla="*/ 157 h 404"/>
                  <a:gd name="T8" fmla="*/ 198 w 318"/>
                  <a:gd name="T9" fmla="*/ 108 h 404"/>
                  <a:gd name="T10" fmla="*/ 224 w 318"/>
                  <a:gd name="T11" fmla="*/ 50 h 404"/>
                  <a:gd name="T12" fmla="*/ 180 w 318"/>
                  <a:gd name="T13" fmla="*/ 0 h 404"/>
                  <a:gd name="T14" fmla="*/ 152 w 318"/>
                  <a:gd name="T15" fmla="*/ 59 h 404"/>
                  <a:gd name="T16" fmla="*/ 154 w 318"/>
                  <a:gd name="T17" fmla="*/ 175 h 404"/>
                  <a:gd name="T18" fmla="*/ 141 w 318"/>
                  <a:gd name="T19" fmla="*/ 184 h 404"/>
                  <a:gd name="T20" fmla="*/ 23 w 318"/>
                  <a:gd name="T21" fmla="*/ 223 h 404"/>
                  <a:gd name="T22" fmla="*/ 49 w 318"/>
                  <a:gd name="T23" fmla="*/ 272 h 404"/>
                  <a:gd name="T24" fmla="*/ 98 w 318"/>
                  <a:gd name="T25" fmla="*/ 257 h 404"/>
                  <a:gd name="T26" fmla="*/ 139 w 318"/>
                  <a:gd name="T27" fmla="*/ 223 h 404"/>
                  <a:gd name="T28" fmla="*/ 148 w 318"/>
                  <a:gd name="T29" fmla="*/ 224 h 404"/>
                  <a:gd name="T30" fmla="*/ 107 w 318"/>
                  <a:gd name="T31" fmla="*/ 308 h 404"/>
                  <a:gd name="T32" fmla="*/ 51 w 318"/>
                  <a:gd name="T33" fmla="*/ 363 h 404"/>
                  <a:gd name="T34" fmla="*/ 0 w 318"/>
                  <a:gd name="T35" fmla="*/ 400 h 404"/>
                  <a:gd name="T36" fmla="*/ 5 w 318"/>
                  <a:gd name="T37" fmla="*/ 404 h 404"/>
                  <a:gd name="T38" fmla="*/ 49 w 318"/>
                  <a:gd name="T39" fmla="*/ 395 h 404"/>
                  <a:gd name="T40" fmla="*/ 126 w 318"/>
                  <a:gd name="T41" fmla="*/ 351 h 404"/>
                  <a:gd name="T42" fmla="*/ 187 w 318"/>
                  <a:gd name="T43" fmla="*/ 202 h 404"/>
                  <a:gd name="T44" fmla="*/ 241 w 318"/>
                  <a:gd name="T45" fmla="*/ 180 h 404"/>
                  <a:gd name="T46" fmla="*/ 305 w 318"/>
                  <a:gd name="T47" fmla="*/ 118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8" h="404">
                    <a:moveTo>
                      <a:pt x="305" y="118"/>
                    </a:moveTo>
                    <a:cubicBezTo>
                      <a:pt x="292" y="110"/>
                      <a:pt x="277" y="106"/>
                      <a:pt x="264" y="108"/>
                    </a:cubicBezTo>
                    <a:cubicBezTo>
                      <a:pt x="256" y="109"/>
                      <a:pt x="249" y="114"/>
                      <a:pt x="249" y="130"/>
                    </a:cubicBezTo>
                    <a:cubicBezTo>
                      <a:pt x="238" y="138"/>
                      <a:pt x="214" y="150"/>
                      <a:pt x="193" y="157"/>
                    </a:cubicBezTo>
                    <a:cubicBezTo>
                      <a:pt x="189" y="135"/>
                      <a:pt x="193" y="127"/>
                      <a:pt x="198" y="108"/>
                    </a:cubicBezTo>
                    <a:cubicBezTo>
                      <a:pt x="207" y="88"/>
                      <a:pt x="211" y="68"/>
                      <a:pt x="224" y="50"/>
                    </a:cubicBezTo>
                    <a:cubicBezTo>
                      <a:pt x="232" y="26"/>
                      <a:pt x="203" y="0"/>
                      <a:pt x="180" y="0"/>
                    </a:cubicBezTo>
                    <a:cubicBezTo>
                      <a:pt x="139" y="3"/>
                      <a:pt x="147" y="24"/>
                      <a:pt x="152" y="59"/>
                    </a:cubicBezTo>
                    <a:cubicBezTo>
                      <a:pt x="154" y="98"/>
                      <a:pt x="155" y="136"/>
                      <a:pt x="154" y="175"/>
                    </a:cubicBezTo>
                    <a:cubicBezTo>
                      <a:pt x="150" y="180"/>
                      <a:pt x="146" y="182"/>
                      <a:pt x="141" y="184"/>
                    </a:cubicBezTo>
                    <a:cubicBezTo>
                      <a:pt x="100" y="191"/>
                      <a:pt x="63" y="215"/>
                      <a:pt x="23" y="223"/>
                    </a:cubicBezTo>
                    <a:cubicBezTo>
                      <a:pt x="4" y="236"/>
                      <a:pt x="37" y="261"/>
                      <a:pt x="49" y="272"/>
                    </a:cubicBezTo>
                    <a:cubicBezTo>
                      <a:pt x="69" y="281"/>
                      <a:pt x="84" y="273"/>
                      <a:pt x="98" y="257"/>
                    </a:cubicBezTo>
                    <a:cubicBezTo>
                      <a:pt x="114" y="244"/>
                      <a:pt x="119" y="234"/>
                      <a:pt x="139" y="223"/>
                    </a:cubicBezTo>
                    <a:cubicBezTo>
                      <a:pt x="143" y="222"/>
                      <a:pt x="143" y="221"/>
                      <a:pt x="148" y="224"/>
                    </a:cubicBezTo>
                    <a:cubicBezTo>
                      <a:pt x="155" y="255"/>
                      <a:pt x="127" y="281"/>
                      <a:pt x="107" y="308"/>
                    </a:cubicBezTo>
                    <a:cubicBezTo>
                      <a:pt x="94" y="330"/>
                      <a:pt x="71" y="347"/>
                      <a:pt x="51" y="363"/>
                    </a:cubicBezTo>
                    <a:cubicBezTo>
                      <a:pt x="35" y="370"/>
                      <a:pt x="5" y="385"/>
                      <a:pt x="0" y="400"/>
                    </a:cubicBezTo>
                    <a:cubicBezTo>
                      <a:pt x="3" y="403"/>
                      <a:pt x="3" y="403"/>
                      <a:pt x="5" y="404"/>
                    </a:cubicBezTo>
                    <a:cubicBezTo>
                      <a:pt x="20" y="401"/>
                      <a:pt x="34" y="403"/>
                      <a:pt x="49" y="395"/>
                    </a:cubicBezTo>
                    <a:cubicBezTo>
                      <a:pt x="75" y="388"/>
                      <a:pt x="110" y="371"/>
                      <a:pt x="126" y="351"/>
                    </a:cubicBezTo>
                    <a:cubicBezTo>
                      <a:pt x="180" y="306"/>
                      <a:pt x="174" y="260"/>
                      <a:pt x="187" y="202"/>
                    </a:cubicBezTo>
                    <a:cubicBezTo>
                      <a:pt x="201" y="191"/>
                      <a:pt x="223" y="187"/>
                      <a:pt x="241" y="180"/>
                    </a:cubicBezTo>
                    <a:cubicBezTo>
                      <a:pt x="255" y="172"/>
                      <a:pt x="318" y="143"/>
                      <a:pt x="305" y="118"/>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172" name="íṣľíḍê">
              <a:extLst>
                <a:ext uri="{FF2B5EF4-FFF2-40B4-BE49-F238E27FC236}">
                  <a16:creationId xmlns="" xmlns:a16="http://schemas.microsoft.com/office/drawing/2014/main" id="{C045306A-860C-4457-B0D3-6E62642FA006}"/>
                </a:ext>
              </a:extLst>
            </p:cNvPr>
            <p:cNvGrpSpPr/>
            <p:nvPr/>
          </p:nvGrpSpPr>
          <p:grpSpPr>
            <a:xfrm>
              <a:off x="9947711" y="1411130"/>
              <a:ext cx="218499" cy="333498"/>
              <a:chOff x="8250238" y="-139700"/>
              <a:chExt cx="1236662" cy="1887538"/>
            </a:xfrm>
          </p:grpSpPr>
          <p:sp>
            <p:nvSpPr>
              <p:cNvPr id="1174" name="í$ļîḋè">
                <a:extLst>
                  <a:ext uri="{FF2B5EF4-FFF2-40B4-BE49-F238E27FC236}">
                    <a16:creationId xmlns="" xmlns:a16="http://schemas.microsoft.com/office/drawing/2014/main" id="{6DFBAB00-52E2-4E87-B0F7-5EFDD5CE83BE}"/>
                  </a:ext>
                </a:extLst>
              </p:cNvPr>
              <p:cNvSpPr/>
              <p:nvPr/>
            </p:nvSpPr>
            <p:spPr bwMode="auto">
              <a:xfrm>
                <a:off x="8334375" y="-139700"/>
                <a:ext cx="1152525" cy="1887538"/>
              </a:xfrm>
              <a:custGeom>
                <a:avLst/>
                <a:gdLst>
                  <a:gd name="T0" fmla="*/ 320 w 347"/>
                  <a:gd name="T1" fmla="*/ 235 h 571"/>
                  <a:gd name="T2" fmla="*/ 260 w 347"/>
                  <a:gd name="T3" fmla="*/ 223 h 571"/>
                  <a:gd name="T4" fmla="*/ 327 w 347"/>
                  <a:gd name="T5" fmla="*/ 64 h 571"/>
                  <a:gd name="T6" fmla="*/ 270 w 347"/>
                  <a:gd name="T7" fmla="*/ 119 h 571"/>
                  <a:gd name="T8" fmla="*/ 212 w 347"/>
                  <a:gd name="T9" fmla="*/ 129 h 571"/>
                  <a:gd name="T10" fmla="*/ 217 w 347"/>
                  <a:gd name="T11" fmla="*/ 94 h 571"/>
                  <a:gd name="T12" fmla="*/ 188 w 347"/>
                  <a:gd name="T13" fmla="*/ 4 h 571"/>
                  <a:gd name="T14" fmla="*/ 157 w 347"/>
                  <a:gd name="T15" fmla="*/ 125 h 571"/>
                  <a:gd name="T16" fmla="*/ 96 w 347"/>
                  <a:gd name="T17" fmla="*/ 156 h 571"/>
                  <a:gd name="T18" fmla="*/ 75 w 347"/>
                  <a:gd name="T19" fmla="*/ 197 h 571"/>
                  <a:gd name="T20" fmla="*/ 70 w 347"/>
                  <a:gd name="T21" fmla="*/ 212 h 571"/>
                  <a:gd name="T22" fmla="*/ 55 w 347"/>
                  <a:gd name="T23" fmla="*/ 266 h 571"/>
                  <a:gd name="T24" fmla="*/ 102 w 347"/>
                  <a:gd name="T25" fmla="*/ 256 h 571"/>
                  <a:gd name="T26" fmla="*/ 128 w 347"/>
                  <a:gd name="T27" fmla="*/ 244 h 571"/>
                  <a:gd name="T28" fmla="*/ 155 w 347"/>
                  <a:gd name="T29" fmla="*/ 258 h 571"/>
                  <a:gd name="T30" fmla="*/ 198 w 347"/>
                  <a:gd name="T31" fmla="*/ 250 h 571"/>
                  <a:gd name="T32" fmla="*/ 186 w 347"/>
                  <a:gd name="T33" fmla="*/ 275 h 571"/>
                  <a:gd name="T34" fmla="*/ 71 w 347"/>
                  <a:gd name="T35" fmla="*/ 353 h 571"/>
                  <a:gd name="T36" fmla="*/ 149 w 347"/>
                  <a:gd name="T37" fmla="*/ 338 h 571"/>
                  <a:gd name="T38" fmla="*/ 227 w 347"/>
                  <a:gd name="T39" fmla="*/ 293 h 571"/>
                  <a:gd name="T40" fmla="*/ 182 w 347"/>
                  <a:gd name="T41" fmla="*/ 371 h 571"/>
                  <a:gd name="T42" fmla="*/ 124 w 347"/>
                  <a:gd name="T43" fmla="*/ 438 h 571"/>
                  <a:gd name="T44" fmla="*/ 18 w 347"/>
                  <a:gd name="T45" fmla="*/ 535 h 571"/>
                  <a:gd name="T46" fmla="*/ 165 w 347"/>
                  <a:gd name="T47" fmla="*/ 470 h 571"/>
                  <a:gd name="T48" fmla="*/ 195 w 347"/>
                  <a:gd name="T49" fmla="*/ 509 h 571"/>
                  <a:gd name="T50" fmla="*/ 139 w 347"/>
                  <a:gd name="T51" fmla="*/ 551 h 571"/>
                  <a:gd name="T52" fmla="*/ 235 w 347"/>
                  <a:gd name="T53" fmla="*/ 570 h 571"/>
                  <a:gd name="T54" fmla="*/ 222 w 347"/>
                  <a:gd name="T55" fmla="*/ 430 h 571"/>
                  <a:gd name="T56" fmla="*/ 290 w 347"/>
                  <a:gd name="T57" fmla="*/ 379 h 571"/>
                  <a:gd name="T58" fmla="*/ 257 w 347"/>
                  <a:gd name="T59" fmla="*/ 309 h 571"/>
                  <a:gd name="T60" fmla="*/ 113 w 347"/>
                  <a:gd name="T61" fmla="*/ 191 h 571"/>
                  <a:gd name="T62" fmla="*/ 131 w 347"/>
                  <a:gd name="T63" fmla="*/ 172 h 571"/>
                  <a:gd name="T64" fmla="*/ 152 w 347"/>
                  <a:gd name="T65" fmla="*/ 193 h 571"/>
                  <a:gd name="T66" fmla="*/ 147 w 347"/>
                  <a:gd name="T67" fmla="*/ 180 h 571"/>
                  <a:gd name="T68" fmla="*/ 229 w 347"/>
                  <a:gd name="T69" fmla="*/ 211 h 571"/>
                  <a:gd name="T70" fmla="*/ 190 w 347"/>
                  <a:gd name="T71" fmla="*/ 197 h 571"/>
                  <a:gd name="T72" fmla="*/ 206 w 347"/>
                  <a:gd name="T73" fmla="*/ 172 h 571"/>
                  <a:gd name="T74" fmla="*/ 229 w 347"/>
                  <a:gd name="T75" fmla="*/ 211 h 5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7" h="571">
                    <a:moveTo>
                      <a:pt x="257" y="309"/>
                    </a:moveTo>
                    <a:cubicBezTo>
                      <a:pt x="276" y="297"/>
                      <a:pt x="293" y="277"/>
                      <a:pt x="320" y="235"/>
                    </a:cubicBezTo>
                    <a:cubicBezTo>
                      <a:pt x="347" y="193"/>
                      <a:pt x="299" y="189"/>
                      <a:pt x="281" y="211"/>
                    </a:cubicBezTo>
                    <a:cubicBezTo>
                      <a:pt x="264" y="232"/>
                      <a:pt x="260" y="248"/>
                      <a:pt x="260" y="223"/>
                    </a:cubicBezTo>
                    <a:cubicBezTo>
                      <a:pt x="260" y="198"/>
                      <a:pt x="269" y="196"/>
                      <a:pt x="285" y="165"/>
                    </a:cubicBezTo>
                    <a:cubicBezTo>
                      <a:pt x="301" y="134"/>
                      <a:pt x="325" y="96"/>
                      <a:pt x="327" y="64"/>
                    </a:cubicBezTo>
                    <a:cubicBezTo>
                      <a:pt x="328" y="32"/>
                      <a:pt x="294" y="28"/>
                      <a:pt x="276" y="47"/>
                    </a:cubicBezTo>
                    <a:cubicBezTo>
                      <a:pt x="257" y="66"/>
                      <a:pt x="277" y="91"/>
                      <a:pt x="270" y="119"/>
                    </a:cubicBezTo>
                    <a:cubicBezTo>
                      <a:pt x="264" y="148"/>
                      <a:pt x="245" y="135"/>
                      <a:pt x="237" y="125"/>
                    </a:cubicBezTo>
                    <a:cubicBezTo>
                      <a:pt x="229" y="114"/>
                      <a:pt x="225" y="121"/>
                      <a:pt x="212" y="129"/>
                    </a:cubicBezTo>
                    <a:cubicBezTo>
                      <a:pt x="200" y="137"/>
                      <a:pt x="192" y="127"/>
                      <a:pt x="194" y="111"/>
                    </a:cubicBezTo>
                    <a:cubicBezTo>
                      <a:pt x="195" y="95"/>
                      <a:pt x="200" y="106"/>
                      <a:pt x="217" y="94"/>
                    </a:cubicBezTo>
                    <a:cubicBezTo>
                      <a:pt x="233" y="82"/>
                      <a:pt x="242" y="87"/>
                      <a:pt x="249" y="60"/>
                    </a:cubicBezTo>
                    <a:cubicBezTo>
                      <a:pt x="255" y="33"/>
                      <a:pt x="204" y="0"/>
                      <a:pt x="188" y="4"/>
                    </a:cubicBezTo>
                    <a:cubicBezTo>
                      <a:pt x="172" y="8"/>
                      <a:pt x="171" y="44"/>
                      <a:pt x="171" y="62"/>
                    </a:cubicBezTo>
                    <a:cubicBezTo>
                      <a:pt x="171" y="79"/>
                      <a:pt x="168" y="105"/>
                      <a:pt x="157" y="125"/>
                    </a:cubicBezTo>
                    <a:cubicBezTo>
                      <a:pt x="147" y="145"/>
                      <a:pt x="124" y="139"/>
                      <a:pt x="108" y="139"/>
                    </a:cubicBezTo>
                    <a:cubicBezTo>
                      <a:pt x="92" y="139"/>
                      <a:pt x="97" y="141"/>
                      <a:pt x="96" y="156"/>
                    </a:cubicBezTo>
                    <a:cubicBezTo>
                      <a:pt x="95" y="167"/>
                      <a:pt x="81" y="161"/>
                      <a:pt x="74" y="157"/>
                    </a:cubicBezTo>
                    <a:cubicBezTo>
                      <a:pt x="58" y="149"/>
                      <a:pt x="42" y="180"/>
                      <a:pt x="75" y="197"/>
                    </a:cubicBezTo>
                    <a:cubicBezTo>
                      <a:pt x="89" y="204"/>
                      <a:pt x="100" y="227"/>
                      <a:pt x="92" y="227"/>
                    </a:cubicBezTo>
                    <a:cubicBezTo>
                      <a:pt x="83" y="227"/>
                      <a:pt x="81" y="220"/>
                      <a:pt x="70" y="212"/>
                    </a:cubicBezTo>
                    <a:cubicBezTo>
                      <a:pt x="59" y="204"/>
                      <a:pt x="49" y="211"/>
                      <a:pt x="49" y="227"/>
                    </a:cubicBezTo>
                    <a:cubicBezTo>
                      <a:pt x="49" y="243"/>
                      <a:pt x="55" y="248"/>
                      <a:pt x="55" y="266"/>
                    </a:cubicBezTo>
                    <a:cubicBezTo>
                      <a:pt x="55" y="283"/>
                      <a:pt x="73" y="301"/>
                      <a:pt x="90" y="294"/>
                    </a:cubicBezTo>
                    <a:cubicBezTo>
                      <a:pt x="108" y="287"/>
                      <a:pt x="102" y="273"/>
                      <a:pt x="102" y="256"/>
                    </a:cubicBezTo>
                    <a:cubicBezTo>
                      <a:pt x="102" y="240"/>
                      <a:pt x="114" y="250"/>
                      <a:pt x="114" y="250"/>
                    </a:cubicBezTo>
                    <a:cubicBezTo>
                      <a:pt x="114" y="250"/>
                      <a:pt x="131" y="238"/>
                      <a:pt x="128" y="244"/>
                    </a:cubicBezTo>
                    <a:cubicBezTo>
                      <a:pt x="125" y="251"/>
                      <a:pt x="132" y="252"/>
                      <a:pt x="132" y="267"/>
                    </a:cubicBezTo>
                    <a:cubicBezTo>
                      <a:pt x="132" y="282"/>
                      <a:pt x="148" y="273"/>
                      <a:pt x="155" y="258"/>
                    </a:cubicBezTo>
                    <a:cubicBezTo>
                      <a:pt x="161" y="243"/>
                      <a:pt x="164" y="243"/>
                      <a:pt x="171" y="243"/>
                    </a:cubicBezTo>
                    <a:cubicBezTo>
                      <a:pt x="178" y="243"/>
                      <a:pt x="184" y="246"/>
                      <a:pt x="198" y="250"/>
                    </a:cubicBezTo>
                    <a:cubicBezTo>
                      <a:pt x="211" y="254"/>
                      <a:pt x="212" y="254"/>
                      <a:pt x="212" y="254"/>
                    </a:cubicBezTo>
                    <a:cubicBezTo>
                      <a:pt x="212" y="254"/>
                      <a:pt x="204" y="259"/>
                      <a:pt x="186" y="275"/>
                    </a:cubicBezTo>
                    <a:cubicBezTo>
                      <a:pt x="167" y="291"/>
                      <a:pt x="112" y="318"/>
                      <a:pt x="97" y="328"/>
                    </a:cubicBezTo>
                    <a:cubicBezTo>
                      <a:pt x="82" y="337"/>
                      <a:pt x="67" y="341"/>
                      <a:pt x="71" y="353"/>
                    </a:cubicBezTo>
                    <a:cubicBezTo>
                      <a:pt x="75" y="365"/>
                      <a:pt x="98" y="368"/>
                      <a:pt x="118" y="365"/>
                    </a:cubicBezTo>
                    <a:cubicBezTo>
                      <a:pt x="139" y="363"/>
                      <a:pt x="136" y="348"/>
                      <a:pt x="149" y="338"/>
                    </a:cubicBezTo>
                    <a:cubicBezTo>
                      <a:pt x="163" y="329"/>
                      <a:pt x="190" y="310"/>
                      <a:pt x="214" y="290"/>
                    </a:cubicBezTo>
                    <a:cubicBezTo>
                      <a:pt x="238" y="270"/>
                      <a:pt x="238" y="273"/>
                      <a:pt x="227" y="293"/>
                    </a:cubicBezTo>
                    <a:cubicBezTo>
                      <a:pt x="217" y="313"/>
                      <a:pt x="207" y="328"/>
                      <a:pt x="191" y="338"/>
                    </a:cubicBezTo>
                    <a:cubicBezTo>
                      <a:pt x="175" y="349"/>
                      <a:pt x="176" y="361"/>
                      <a:pt x="182" y="371"/>
                    </a:cubicBezTo>
                    <a:cubicBezTo>
                      <a:pt x="187" y="380"/>
                      <a:pt x="187" y="388"/>
                      <a:pt x="174" y="400"/>
                    </a:cubicBezTo>
                    <a:cubicBezTo>
                      <a:pt x="160" y="412"/>
                      <a:pt x="147" y="422"/>
                      <a:pt x="124" y="438"/>
                    </a:cubicBezTo>
                    <a:cubicBezTo>
                      <a:pt x="101" y="454"/>
                      <a:pt x="62" y="497"/>
                      <a:pt x="42" y="500"/>
                    </a:cubicBezTo>
                    <a:cubicBezTo>
                      <a:pt x="22" y="502"/>
                      <a:pt x="0" y="522"/>
                      <a:pt x="18" y="535"/>
                    </a:cubicBezTo>
                    <a:cubicBezTo>
                      <a:pt x="35" y="547"/>
                      <a:pt x="61" y="561"/>
                      <a:pt x="90" y="545"/>
                    </a:cubicBezTo>
                    <a:cubicBezTo>
                      <a:pt x="120" y="529"/>
                      <a:pt x="159" y="485"/>
                      <a:pt x="165" y="470"/>
                    </a:cubicBezTo>
                    <a:cubicBezTo>
                      <a:pt x="172" y="455"/>
                      <a:pt x="194" y="431"/>
                      <a:pt x="194" y="449"/>
                    </a:cubicBezTo>
                    <a:cubicBezTo>
                      <a:pt x="194" y="466"/>
                      <a:pt x="194" y="488"/>
                      <a:pt x="195" y="509"/>
                    </a:cubicBezTo>
                    <a:cubicBezTo>
                      <a:pt x="196" y="531"/>
                      <a:pt x="174" y="527"/>
                      <a:pt x="147" y="528"/>
                    </a:cubicBezTo>
                    <a:cubicBezTo>
                      <a:pt x="120" y="529"/>
                      <a:pt x="132" y="547"/>
                      <a:pt x="139" y="551"/>
                    </a:cubicBezTo>
                    <a:cubicBezTo>
                      <a:pt x="145" y="555"/>
                      <a:pt x="172" y="551"/>
                      <a:pt x="190" y="557"/>
                    </a:cubicBezTo>
                    <a:cubicBezTo>
                      <a:pt x="207" y="564"/>
                      <a:pt x="214" y="571"/>
                      <a:pt x="235" y="570"/>
                    </a:cubicBezTo>
                    <a:cubicBezTo>
                      <a:pt x="257" y="568"/>
                      <a:pt x="270" y="551"/>
                      <a:pt x="270" y="525"/>
                    </a:cubicBezTo>
                    <a:cubicBezTo>
                      <a:pt x="270" y="500"/>
                      <a:pt x="227" y="450"/>
                      <a:pt x="222" y="430"/>
                    </a:cubicBezTo>
                    <a:cubicBezTo>
                      <a:pt x="217" y="410"/>
                      <a:pt x="238" y="416"/>
                      <a:pt x="260" y="415"/>
                    </a:cubicBezTo>
                    <a:cubicBezTo>
                      <a:pt x="281" y="414"/>
                      <a:pt x="290" y="400"/>
                      <a:pt x="290" y="379"/>
                    </a:cubicBezTo>
                    <a:cubicBezTo>
                      <a:pt x="290" y="357"/>
                      <a:pt x="246" y="340"/>
                      <a:pt x="238" y="332"/>
                    </a:cubicBezTo>
                    <a:cubicBezTo>
                      <a:pt x="230" y="324"/>
                      <a:pt x="238" y="321"/>
                      <a:pt x="257" y="309"/>
                    </a:cubicBezTo>
                    <a:close/>
                    <a:moveTo>
                      <a:pt x="126" y="184"/>
                    </a:moveTo>
                    <a:cubicBezTo>
                      <a:pt x="126" y="193"/>
                      <a:pt x="115" y="192"/>
                      <a:pt x="113" y="191"/>
                    </a:cubicBezTo>
                    <a:cubicBezTo>
                      <a:pt x="111" y="189"/>
                      <a:pt x="113" y="172"/>
                      <a:pt x="114" y="168"/>
                    </a:cubicBezTo>
                    <a:cubicBezTo>
                      <a:pt x="115" y="164"/>
                      <a:pt x="131" y="164"/>
                      <a:pt x="131" y="172"/>
                    </a:cubicBezTo>
                    <a:cubicBezTo>
                      <a:pt x="131" y="180"/>
                      <a:pt x="126" y="174"/>
                      <a:pt x="126" y="184"/>
                    </a:cubicBezTo>
                    <a:close/>
                    <a:moveTo>
                      <a:pt x="152" y="193"/>
                    </a:moveTo>
                    <a:cubicBezTo>
                      <a:pt x="148" y="212"/>
                      <a:pt x="141" y="195"/>
                      <a:pt x="141" y="195"/>
                    </a:cubicBezTo>
                    <a:cubicBezTo>
                      <a:pt x="147" y="180"/>
                      <a:pt x="147" y="180"/>
                      <a:pt x="147" y="180"/>
                    </a:cubicBezTo>
                    <a:cubicBezTo>
                      <a:pt x="155" y="181"/>
                      <a:pt x="156" y="174"/>
                      <a:pt x="152" y="193"/>
                    </a:cubicBezTo>
                    <a:close/>
                    <a:moveTo>
                      <a:pt x="229" y="211"/>
                    </a:moveTo>
                    <a:cubicBezTo>
                      <a:pt x="223" y="224"/>
                      <a:pt x="221" y="217"/>
                      <a:pt x="204" y="217"/>
                    </a:cubicBezTo>
                    <a:cubicBezTo>
                      <a:pt x="188" y="217"/>
                      <a:pt x="190" y="207"/>
                      <a:pt x="190" y="197"/>
                    </a:cubicBezTo>
                    <a:cubicBezTo>
                      <a:pt x="190" y="188"/>
                      <a:pt x="188" y="182"/>
                      <a:pt x="192" y="181"/>
                    </a:cubicBezTo>
                    <a:cubicBezTo>
                      <a:pt x="196" y="180"/>
                      <a:pt x="202" y="184"/>
                      <a:pt x="206" y="172"/>
                    </a:cubicBezTo>
                    <a:cubicBezTo>
                      <a:pt x="210" y="160"/>
                      <a:pt x="221" y="176"/>
                      <a:pt x="219" y="184"/>
                    </a:cubicBezTo>
                    <a:cubicBezTo>
                      <a:pt x="218" y="192"/>
                      <a:pt x="234" y="197"/>
                      <a:pt x="229" y="211"/>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5" name="ïṡḷîdè">
                <a:extLst>
                  <a:ext uri="{FF2B5EF4-FFF2-40B4-BE49-F238E27FC236}">
                    <a16:creationId xmlns="" xmlns:a16="http://schemas.microsoft.com/office/drawing/2014/main" id="{2060A010-7201-4F5E-9B9D-47336EB0137F}"/>
                  </a:ext>
                </a:extLst>
              </p:cNvPr>
              <p:cNvSpPr/>
              <p:nvPr/>
            </p:nvSpPr>
            <p:spPr bwMode="auto">
              <a:xfrm>
                <a:off x="8250238" y="1027113"/>
                <a:ext cx="328613" cy="417513"/>
              </a:xfrm>
              <a:custGeom>
                <a:avLst/>
                <a:gdLst>
                  <a:gd name="T0" fmla="*/ 67 w 99"/>
                  <a:gd name="T1" fmla="*/ 112 h 126"/>
                  <a:gd name="T2" fmla="*/ 84 w 99"/>
                  <a:gd name="T3" fmla="*/ 46 h 126"/>
                  <a:gd name="T4" fmla="*/ 47 w 99"/>
                  <a:gd name="T5" fmla="*/ 6 h 126"/>
                  <a:gd name="T6" fmla="*/ 25 w 99"/>
                  <a:gd name="T7" fmla="*/ 35 h 126"/>
                  <a:gd name="T8" fmla="*/ 26 w 99"/>
                  <a:gd name="T9" fmla="*/ 69 h 126"/>
                  <a:gd name="T10" fmla="*/ 18 w 99"/>
                  <a:gd name="T11" fmla="*/ 108 h 126"/>
                  <a:gd name="T12" fmla="*/ 67 w 99"/>
                  <a:gd name="T13" fmla="*/ 112 h 126"/>
                </a:gdLst>
                <a:ahLst/>
                <a:cxnLst>
                  <a:cxn ang="0">
                    <a:pos x="T0" y="T1"/>
                  </a:cxn>
                  <a:cxn ang="0">
                    <a:pos x="T2" y="T3"/>
                  </a:cxn>
                  <a:cxn ang="0">
                    <a:pos x="T4" y="T5"/>
                  </a:cxn>
                  <a:cxn ang="0">
                    <a:pos x="T6" y="T7"/>
                  </a:cxn>
                  <a:cxn ang="0">
                    <a:pos x="T8" y="T9"/>
                  </a:cxn>
                  <a:cxn ang="0">
                    <a:pos x="T10" y="T11"/>
                  </a:cxn>
                  <a:cxn ang="0">
                    <a:pos x="T12" y="T13"/>
                  </a:cxn>
                </a:cxnLst>
                <a:rect l="0" t="0" r="r" b="b"/>
                <a:pathLst>
                  <a:path w="99" h="126">
                    <a:moveTo>
                      <a:pt x="67" y="112"/>
                    </a:moveTo>
                    <a:cubicBezTo>
                      <a:pt x="80" y="101"/>
                      <a:pt x="99" y="79"/>
                      <a:pt x="84" y="46"/>
                    </a:cubicBezTo>
                    <a:cubicBezTo>
                      <a:pt x="75" y="25"/>
                      <a:pt x="61" y="12"/>
                      <a:pt x="47" y="6"/>
                    </a:cubicBezTo>
                    <a:cubicBezTo>
                      <a:pt x="32" y="0"/>
                      <a:pt x="17" y="1"/>
                      <a:pt x="25" y="35"/>
                    </a:cubicBezTo>
                    <a:cubicBezTo>
                      <a:pt x="29" y="51"/>
                      <a:pt x="40" y="58"/>
                      <a:pt x="26" y="69"/>
                    </a:cubicBezTo>
                    <a:cubicBezTo>
                      <a:pt x="13" y="79"/>
                      <a:pt x="0" y="89"/>
                      <a:pt x="18" y="108"/>
                    </a:cubicBezTo>
                    <a:cubicBezTo>
                      <a:pt x="37" y="126"/>
                      <a:pt x="53" y="122"/>
                      <a:pt x="67" y="112"/>
                    </a:cubicBezTo>
                    <a:close/>
                  </a:path>
                </a:pathLst>
              </a:custGeom>
              <a:solidFill>
                <a:srgbClr val="91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173" name="iśľîḑé">
              <a:extLst>
                <a:ext uri="{FF2B5EF4-FFF2-40B4-BE49-F238E27FC236}">
                  <a16:creationId xmlns="" xmlns:a16="http://schemas.microsoft.com/office/drawing/2014/main" id="{126EB3EA-6C78-4D4B-BCD1-BED897EE2141}"/>
                </a:ext>
              </a:extLst>
            </p:cNvPr>
            <p:cNvSpPr txBox="1"/>
            <p:nvPr/>
          </p:nvSpPr>
          <p:spPr>
            <a:xfrm>
              <a:off x="9156973" y="1779009"/>
              <a:ext cx="988979" cy="64121"/>
            </a:xfrm>
            <a:custGeom>
              <a:avLst/>
              <a:gdLst/>
              <a:ahLst/>
              <a:cxnLst/>
              <a:rect l="l" t="t" r="r" b="b"/>
              <a:pathLst>
                <a:path w="5597438" h="362915">
                  <a:moveTo>
                    <a:pt x="486828" y="72910"/>
                  </a:moveTo>
                  <a:cubicBezTo>
                    <a:pt x="485045" y="77953"/>
                    <a:pt x="482468" y="85172"/>
                    <a:pt x="479097" y="94567"/>
                  </a:cubicBezTo>
                  <a:cubicBezTo>
                    <a:pt x="475727" y="103961"/>
                    <a:pt x="472433" y="113535"/>
                    <a:pt x="469216" y="123288"/>
                  </a:cubicBezTo>
                  <a:lnTo>
                    <a:pt x="458977" y="154006"/>
                  </a:lnTo>
                  <a:cubicBezTo>
                    <a:pt x="457083" y="159356"/>
                    <a:pt x="456775" y="162786"/>
                    <a:pt x="458055" y="164297"/>
                  </a:cubicBezTo>
                  <a:cubicBezTo>
                    <a:pt x="459335" y="165807"/>
                    <a:pt x="462510" y="166473"/>
                    <a:pt x="467578" y="166293"/>
                  </a:cubicBezTo>
                  <a:lnTo>
                    <a:pt x="506078" y="166293"/>
                  </a:lnTo>
                  <a:cubicBezTo>
                    <a:pt x="510746" y="166464"/>
                    <a:pt x="513698" y="165816"/>
                    <a:pt x="514935" y="164348"/>
                  </a:cubicBezTo>
                  <a:cubicBezTo>
                    <a:pt x="516172" y="162880"/>
                    <a:pt x="515951" y="159570"/>
                    <a:pt x="514270" y="154416"/>
                  </a:cubicBezTo>
                  <a:lnTo>
                    <a:pt x="503621" y="121240"/>
                  </a:lnTo>
                  <a:cubicBezTo>
                    <a:pt x="500643" y="112059"/>
                    <a:pt x="497588" y="102878"/>
                    <a:pt x="494456" y="93696"/>
                  </a:cubicBezTo>
                  <a:cubicBezTo>
                    <a:pt x="491325" y="84515"/>
                    <a:pt x="488782" y="77586"/>
                    <a:pt x="486828" y="72910"/>
                  </a:cubicBezTo>
                  <a:close/>
                  <a:moveTo>
                    <a:pt x="4239176" y="27806"/>
                  </a:moveTo>
                  <a:cubicBezTo>
                    <a:pt x="4231090" y="27447"/>
                    <a:pt x="4226051" y="28472"/>
                    <a:pt x="4224062" y="30879"/>
                  </a:cubicBezTo>
                  <a:cubicBezTo>
                    <a:pt x="4222073" y="33286"/>
                    <a:pt x="4221236" y="39228"/>
                    <a:pt x="4221552" y="48703"/>
                  </a:cubicBezTo>
                  <a:lnTo>
                    <a:pt x="4221552" y="128606"/>
                  </a:lnTo>
                  <a:cubicBezTo>
                    <a:pt x="4221099" y="135529"/>
                    <a:pt x="4222311" y="139917"/>
                    <a:pt x="4225189" y="141769"/>
                  </a:cubicBezTo>
                  <a:cubicBezTo>
                    <a:pt x="4228067" y="143621"/>
                    <a:pt x="4235325" y="144424"/>
                    <a:pt x="4246963" y="144176"/>
                  </a:cubicBezTo>
                  <a:cubicBezTo>
                    <a:pt x="4254230" y="144185"/>
                    <a:pt x="4260293" y="143246"/>
                    <a:pt x="4265151" y="141359"/>
                  </a:cubicBezTo>
                  <a:cubicBezTo>
                    <a:pt x="4270010" y="139473"/>
                    <a:pt x="4274331" y="136587"/>
                    <a:pt x="4278114" y="132703"/>
                  </a:cubicBezTo>
                  <a:cubicBezTo>
                    <a:pt x="4281777" y="129323"/>
                    <a:pt x="4285107" y="124098"/>
                    <a:pt x="4288104" y="117030"/>
                  </a:cubicBezTo>
                  <a:cubicBezTo>
                    <a:pt x="4291101" y="109962"/>
                    <a:pt x="4292689" y="100435"/>
                    <a:pt x="4292869" y="88450"/>
                  </a:cubicBezTo>
                  <a:cubicBezTo>
                    <a:pt x="4292629" y="69789"/>
                    <a:pt x="4287677" y="55071"/>
                    <a:pt x="4278011" y="44298"/>
                  </a:cubicBezTo>
                  <a:cubicBezTo>
                    <a:pt x="4268345" y="33525"/>
                    <a:pt x="4255400" y="28028"/>
                    <a:pt x="4239176" y="27806"/>
                  </a:cubicBezTo>
                  <a:close/>
                  <a:moveTo>
                    <a:pt x="4770900" y="9055"/>
                  </a:moveTo>
                  <a:cubicBezTo>
                    <a:pt x="4781941" y="9461"/>
                    <a:pt x="4792623" y="9747"/>
                    <a:pt x="4802943" y="9914"/>
                  </a:cubicBezTo>
                  <a:cubicBezTo>
                    <a:pt x="4813263" y="10081"/>
                    <a:pt x="4823325" y="10161"/>
                    <a:pt x="4833129" y="10156"/>
                  </a:cubicBezTo>
                  <a:cubicBezTo>
                    <a:pt x="4852296" y="10200"/>
                    <a:pt x="4872917" y="9834"/>
                    <a:pt x="4894994" y="9055"/>
                  </a:cubicBezTo>
                  <a:cubicBezTo>
                    <a:pt x="4896611" y="10581"/>
                    <a:pt x="4897419" y="12983"/>
                    <a:pt x="4897419" y="16258"/>
                  </a:cubicBezTo>
                  <a:cubicBezTo>
                    <a:pt x="4897419" y="19534"/>
                    <a:pt x="4896611" y="21935"/>
                    <a:pt x="4894994" y="23462"/>
                  </a:cubicBezTo>
                  <a:lnTo>
                    <a:pt x="4883516" y="25513"/>
                  </a:lnTo>
                  <a:cubicBezTo>
                    <a:pt x="4877312" y="26381"/>
                    <a:pt x="4872673" y="27871"/>
                    <a:pt x="4869599" y="29983"/>
                  </a:cubicBezTo>
                  <a:cubicBezTo>
                    <a:pt x="4866525" y="32094"/>
                    <a:pt x="4864499" y="36159"/>
                    <a:pt x="4863521" y="42180"/>
                  </a:cubicBezTo>
                  <a:cubicBezTo>
                    <a:pt x="4862544" y="48200"/>
                    <a:pt x="4862098" y="57508"/>
                    <a:pt x="4862184" y="70105"/>
                  </a:cubicBezTo>
                  <a:lnTo>
                    <a:pt x="4862184" y="220653"/>
                  </a:lnTo>
                  <a:cubicBezTo>
                    <a:pt x="4862098" y="233250"/>
                    <a:pt x="4862544" y="242558"/>
                    <a:pt x="4863521" y="248578"/>
                  </a:cubicBezTo>
                  <a:cubicBezTo>
                    <a:pt x="4864499" y="254599"/>
                    <a:pt x="4866525" y="258664"/>
                    <a:pt x="4869599" y="260776"/>
                  </a:cubicBezTo>
                  <a:cubicBezTo>
                    <a:pt x="4872673" y="262887"/>
                    <a:pt x="4877312" y="264377"/>
                    <a:pt x="4883516" y="265245"/>
                  </a:cubicBezTo>
                  <a:lnTo>
                    <a:pt x="4894994" y="267297"/>
                  </a:lnTo>
                  <a:cubicBezTo>
                    <a:pt x="4896593" y="268824"/>
                    <a:pt x="4897333" y="271225"/>
                    <a:pt x="4897215" y="274501"/>
                  </a:cubicBezTo>
                  <a:cubicBezTo>
                    <a:pt x="4897096" y="277776"/>
                    <a:pt x="4896221" y="280178"/>
                    <a:pt x="4894592" y="281704"/>
                  </a:cubicBezTo>
                  <a:cubicBezTo>
                    <a:pt x="4883541" y="281298"/>
                    <a:pt x="4872933" y="281012"/>
                    <a:pt x="4862766" y="280845"/>
                  </a:cubicBezTo>
                  <a:cubicBezTo>
                    <a:pt x="4852599" y="280678"/>
                    <a:pt x="4842721" y="280598"/>
                    <a:pt x="4833129" y="280603"/>
                  </a:cubicBezTo>
                  <a:cubicBezTo>
                    <a:pt x="4823325" y="280598"/>
                    <a:pt x="4813263" y="280678"/>
                    <a:pt x="4802943" y="280845"/>
                  </a:cubicBezTo>
                  <a:cubicBezTo>
                    <a:pt x="4792623" y="281012"/>
                    <a:pt x="4781941" y="281298"/>
                    <a:pt x="4770900" y="281704"/>
                  </a:cubicBezTo>
                  <a:cubicBezTo>
                    <a:pt x="4769262" y="280178"/>
                    <a:pt x="4768443" y="277776"/>
                    <a:pt x="4768443" y="274501"/>
                  </a:cubicBezTo>
                  <a:cubicBezTo>
                    <a:pt x="4768443" y="271225"/>
                    <a:pt x="4769262" y="268824"/>
                    <a:pt x="4770900" y="267297"/>
                  </a:cubicBezTo>
                  <a:lnTo>
                    <a:pt x="4782368" y="265245"/>
                  </a:lnTo>
                  <a:cubicBezTo>
                    <a:pt x="4788563" y="264377"/>
                    <a:pt x="4793194" y="262887"/>
                    <a:pt x="4796263" y="260776"/>
                  </a:cubicBezTo>
                  <a:cubicBezTo>
                    <a:pt x="4799333" y="258664"/>
                    <a:pt x="4801355" y="254599"/>
                    <a:pt x="4802331" y="248578"/>
                  </a:cubicBezTo>
                  <a:cubicBezTo>
                    <a:pt x="4803307" y="242558"/>
                    <a:pt x="4803751" y="233250"/>
                    <a:pt x="4803667" y="220653"/>
                  </a:cubicBezTo>
                  <a:lnTo>
                    <a:pt x="4803667" y="70105"/>
                  </a:lnTo>
                  <a:cubicBezTo>
                    <a:pt x="4803751" y="57508"/>
                    <a:pt x="4803307" y="48200"/>
                    <a:pt x="4802331" y="42180"/>
                  </a:cubicBezTo>
                  <a:cubicBezTo>
                    <a:pt x="4801355" y="36159"/>
                    <a:pt x="4799333" y="32094"/>
                    <a:pt x="4796263" y="29983"/>
                  </a:cubicBezTo>
                  <a:cubicBezTo>
                    <a:pt x="4793194" y="27871"/>
                    <a:pt x="4788563" y="26381"/>
                    <a:pt x="4782368" y="25513"/>
                  </a:cubicBezTo>
                  <a:lnTo>
                    <a:pt x="4770900" y="23462"/>
                  </a:lnTo>
                  <a:cubicBezTo>
                    <a:pt x="4769262" y="21935"/>
                    <a:pt x="4768443" y="19534"/>
                    <a:pt x="4768443" y="16258"/>
                  </a:cubicBezTo>
                  <a:cubicBezTo>
                    <a:pt x="4768443" y="12983"/>
                    <a:pt x="4769262" y="10581"/>
                    <a:pt x="4770900" y="9055"/>
                  </a:cubicBezTo>
                  <a:close/>
                  <a:moveTo>
                    <a:pt x="3246900" y="9055"/>
                  </a:moveTo>
                  <a:cubicBezTo>
                    <a:pt x="3257942" y="9461"/>
                    <a:pt x="3268623" y="9747"/>
                    <a:pt x="3278943" y="9914"/>
                  </a:cubicBezTo>
                  <a:cubicBezTo>
                    <a:pt x="3289263" y="10081"/>
                    <a:pt x="3299326" y="10161"/>
                    <a:pt x="3309130" y="10156"/>
                  </a:cubicBezTo>
                  <a:cubicBezTo>
                    <a:pt x="3328296" y="10200"/>
                    <a:pt x="3348917" y="9834"/>
                    <a:pt x="3370994" y="9055"/>
                  </a:cubicBezTo>
                  <a:cubicBezTo>
                    <a:pt x="3372611" y="10581"/>
                    <a:pt x="3373419" y="12983"/>
                    <a:pt x="3373419" y="16258"/>
                  </a:cubicBezTo>
                  <a:cubicBezTo>
                    <a:pt x="3373419" y="19534"/>
                    <a:pt x="3372611" y="21935"/>
                    <a:pt x="3370994" y="23462"/>
                  </a:cubicBezTo>
                  <a:lnTo>
                    <a:pt x="3359516" y="25513"/>
                  </a:lnTo>
                  <a:cubicBezTo>
                    <a:pt x="3353312" y="26381"/>
                    <a:pt x="3348673" y="27871"/>
                    <a:pt x="3345599" y="29983"/>
                  </a:cubicBezTo>
                  <a:cubicBezTo>
                    <a:pt x="3342525" y="32094"/>
                    <a:pt x="3340499" y="36159"/>
                    <a:pt x="3339521" y="42180"/>
                  </a:cubicBezTo>
                  <a:cubicBezTo>
                    <a:pt x="3338544" y="48200"/>
                    <a:pt x="3338098" y="57508"/>
                    <a:pt x="3338184" y="70105"/>
                  </a:cubicBezTo>
                  <a:lnTo>
                    <a:pt x="3338184" y="220653"/>
                  </a:lnTo>
                  <a:cubicBezTo>
                    <a:pt x="3338098" y="233250"/>
                    <a:pt x="3338544" y="242558"/>
                    <a:pt x="3339521" y="248578"/>
                  </a:cubicBezTo>
                  <a:cubicBezTo>
                    <a:pt x="3340499" y="254599"/>
                    <a:pt x="3342525" y="258664"/>
                    <a:pt x="3345599" y="260776"/>
                  </a:cubicBezTo>
                  <a:cubicBezTo>
                    <a:pt x="3348673" y="262887"/>
                    <a:pt x="3353312" y="264377"/>
                    <a:pt x="3359516" y="265245"/>
                  </a:cubicBezTo>
                  <a:lnTo>
                    <a:pt x="3370994" y="267297"/>
                  </a:lnTo>
                  <a:cubicBezTo>
                    <a:pt x="3372593" y="268824"/>
                    <a:pt x="3373333" y="271225"/>
                    <a:pt x="3373215" y="274501"/>
                  </a:cubicBezTo>
                  <a:cubicBezTo>
                    <a:pt x="3373096" y="277776"/>
                    <a:pt x="3372222" y="280178"/>
                    <a:pt x="3370592" y="281704"/>
                  </a:cubicBezTo>
                  <a:cubicBezTo>
                    <a:pt x="3359541" y="281298"/>
                    <a:pt x="3348933" y="281012"/>
                    <a:pt x="3338767" y="280845"/>
                  </a:cubicBezTo>
                  <a:cubicBezTo>
                    <a:pt x="3328599" y="280678"/>
                    <a:pt x="3318721" y="280598"/>
                    <a:pt x="3309130" y="280603"/>
                  </a:cubicBezTo>
                  <a:cubicBezTo>
                    <a:pt x="3299326" y="280598"/>
                    <a:pt x="3289263" y="280678"/>
                    <a:pt x="3278943" y="280845"/>
                  </a:cubicBezTo>
                  <a:cubicBezTo>
                    <a:pt x="3268623" y="281012"/>
                    <a:pt x="3257942" y="281298"/>
                    <a:pt x="3246900" y="281704"/>
                  </a:cubicBezTo>
                  <a:cubicBezTo>
                    <a:pt x="3245262" y="280178"/>
                    <a:pt x="3244443" y="277776"/>
                    <a:pt x="3244443" y="274501"/>
                  </a:cubicBezTo>
                  <a:cubicBezTo>
                    <a:pt x="3244443" y="271225"/>
                    <a:pt x="3245262" y="268824"/>
                    <a:pt x="3246900" y="267297"/>
                  </a:cubicBezTo>
                  <a:lnTo>
                    <a:pt x="3258369" y="265245"/>
                  </a:lnTo>
                  <a:cubicBezTo>
                    <a:pt x="3264563" y="264377"/>
                    <a:pt x="3269194" y="262887"/>
                    <a:pt x="3272263" y="260776"/>
                  </a:cubicBezTo>
                  <a:cubicBezTo>
                    <a:pt x="3275333" y="258664"/>
                    <a:pt x="3277355" y="254599"/>
                    <a:pt x="3278331" y="248578"/>
                  </a:cubicBezTo>
                  <a:cubicBezTo>
                    <a:pt x="3279307" y="242558"/>
                    <a:pt x="3279752" y="233250"/>
                    <a:pt x="3279666" y="220653"/>
                  </a:cubicBezTo>
                  <a:lnTo>
                    <a:pt x="3279666" y="70105"/>
                  </a:lnTo>
                  <a:cubicBezTo>
                    <a:pt x="3279752" y="57508"/>
                    <a:pt x="3279307" y="48200"/>
                    <a:pt x="3278331" y="42180"/>
                  </a:cubicBezTo>
                  <a:cubicBezTo>
                    <a:pt x="3277355" y="36159"/>
                    <a:pt x="3275333" y="32094"/>
                    <a:pt x="3272263" y="29983"/>
                  </a:cubicBezTo>
                  <a:cubicBezTo>
                    <a:pt x="3269194" y="27871"/>
                    <a:pt x="3264563" y="26381"/>
                    <a:pt x="3258369" y="25513"/>
                  </a:cubicBezTo>
                  <a:lnTo>
                    <a:pt x="3246900" y="23462"/>
                  </a:lnTo>
                  <a:cubicBezTo>
                    <a:pt x="3245262" y="21935"/>
                    <a:pt x="3244443" y="19534"/>
                    <a:pt x="3244443" y="16258"/>
                  </a:cubicBezTo>
                  <a:cubicBezTo>
                    <a:pt x="3244443" y="12983"/>
                    <a:pt x="3245262" y="10581"/>
                    <a:pt x="3246900" y="9055"/>
                  </a:cubicBezTo>
                  <a:close/>
                  <a:moveTo>
                    <a:pt x="2485310" y="9055"/>
                  </a:moveTo>
                  <a:cubicBezTo>
                    <a:pt x="2495174" y="9461"/>
                    <a:pt x="2505138" y="9747"/>
                    <a:pt x="2515203" y="9914"/>
                  </a:cubicBezTo>
                  <a:cubicBezTo>
                    <a:pt x="2525267" y="10081"/>
                    <a:pt x="2535227" y="10161"/>
                    <a:pt x="2545082" y="10156"/>
                  </a:cubicBezTo>
                  <a:cubicBezTo>
                    <a:pt x="2555117" y="10161"/>
                    <a:pt x="2565129" y="10081"/>
                    <a:pt x="2575118" y="9914"/>
                  </a:cubicBezTo>
                  <a:cubicBezTo>
                    <a:pt x="2585108" y="9747"/>
                    <a:pt x="2595024" y="9461"/>
                    <a:pt x="2604866" y="9055"/>
                  </a:cubicBezTo>
                  <a:cubicBezTo>
                    <a:pt x="2606505" y="10564"/>
                    <a:pt x="2607325" y="12897"/>
                    <a:pt x="2607325" y="16054"/>
                  </a:cubicBezTo>
                  <a:cubicBezTo>
                    <a:pt x="2607325" y="19210"/>
                    <a:pt x="2606505" y="21543"/>
                    <a:pt x="2604866" y="23052"/>
                  </a:cubicBezTo>
                  <a:lnTo>
                    <a:pt x="2595033" y="24694"/>
                  </a:lnTo>
                  <a:cubicBezTo>
                    <a:pt x="2588970" y="25571"/>
                    <a:pt x="2584433" y="27092"/>
                    <a:pt x="2581421" y="29258"/>
                  </a:cubicBezTo>
                  <a:cubicBezTo>
                    <a:pt x="2578408" y="31424"/>
                    <a:pt x="2576420" y="35522"/>
                    <a:pt x="2575457" y="41554"/>
                  </a:cubicBezTo>
                  <a:cubicBezTo>
                    <a:pt x="2574493" y="47586"/>
                    <a:pt x="2574053" y="56841"/>
                    <a:pt x="2574136" y="69317"/>
                  </a:cubicBezTo>
                  <a:lnTo>
                    <a:pt x="2574136" y="163884"/>
                  </a:lnTo>
                  <a:cubicBezTo>
                    <a:pt x="2573818" y="180206"/>
                    <a:pt x="2575047" y="196005"/>
                    <a:pt x="2577824" y="211281"/>
                  </a:cubicBezTo>
                  <a:cubicBezTo>
                    <a:pt x="2580601" y="226557"/>
                    <a:pt x="2586838" y="239172"/>
                    <a:pt x="2596535" y="249126"/>
                  </a:cubicBezTo>
                  <a:cubicBezTo>
                    <a:pt x="2606232" y="259080"/>
                    <a:pt x="2621301" y="264235"/>
                    <a:pt x="2641742" y="264591"/>
                  </a:cubicBezTo>
                  <a:cubicBezTo>
                    <a:pt x="2659098" y="264372"/>
                    <a:pt x="2672780" y="259717"/>
                    <a:pt x="2682791" y="250627"/>
                  </a:cubicBezTo>
                  <a:cubicBezTo>
                    <a:pt x="2692801" y="241537"/>
                    <a:pt x="2699898" y="229332"/>
                    <a:pt x="2704081" y="214010"/>
                  </a:cubicBezTo>
                  <a:cubicBezTo>
                    <a:pt x="2708265" y="198689"/>
                    <a:pt x="2710293" y="181570"/>
                    <a:pt x="2710167" y="162655"/>
                  </a:cubicBezTo>
                  <a:lnTo>
                    <a:pt x="2710167" y="113120"/>
                  </a:lnTo>
                  <a:cubicBezTo>
                    <a:pt x="2710192" y="96157"/>
                    <a:pt x="2709731" y="80856"/>
                    <a:pt x="2708784" y="67218"/>
                  </a:cubicBezTo>
                  <a:cubicBezTo>
                    <a:pt x="2707837" y="53581"/>
                    <a:pt x="2706249" y="43909"/>
                    <a:pt x="2704021" y="38204"/>
                  </a:cubicBezTo>
                  <a:cubicBezTo>
                    <a:pt x="2702109" y="34024"/>
                    <a:pt x="2699070" y="31022"/>
                    <a:pt x="2694905" y="29197"/>
                  </a:cubicBezTo>
                  <a:cubicBezTo>
                    <a:pt x="2690739" y="27372"/>
                    <a:pt x="2685856" y="26007"/>
                    <a:pt x="2680257" y="25103"/>
                  </a:cubicBezTo>
                  <a:lnTo>
                    <a:pt x="2669194" y="23052"/>
                  </a:lnTo>
                  <a:cubicBezTo>
                    <a:pt x="2667606" y="21182"/>
                    <a:pt x="2666889" y="18747"/>
                    <a:pt x="2667043" y="15745"/>
                  </a:cubicBezTo>
                  <a:cubicBezTo>
                    <a:pt x="2667197" y="12743"/>
                    <a:pt x="2667914" y="10513"/>
                    <a:pt x="2669194" y="9055"/>
                  </a:cubicBezTo>
                  <a:cubicBezTo>
                    <a:pt x="2680113" y="9461"/>
                    <a:pt x="2689927" y="9747"/>
                    <a:pt x="2698639" y="9914"/>
                  </a:cubicBezTo>
                  <a:cubicBezTo>
                    <a:pt x="2707351" y="10081"/>
                    <a:pt x="2715825" y="10161"/>
                    <a:pt x="2724063" y="10156"/>
                  </a:cubicBezTo>
                  <a:cubicBezTo>
                    <a:pt x="2739130" y="10200"/>
                    <a:pt x="2754414" y="9834"/>
                    <a:pt x="2769913" y="9055"/>
                  </a:cubicBezTo>
                  <a:cubicBezTo>
                    <a:pt x="2771193" y="10513"/>
                    <a:pt x="2771910" y="12743"/>
                    <a:pt x="2772064" y="15745"/>
                  </a:cubicBezTo>
                  <a:cubicBezTo>
                    <a:pt x="2772217" y="18747"/>
                    <a:pt x="2771500" y="21182"/>
                    <a:pt x="2769913" y="23052"/>
                  </a:cubicBezTo>
                  <a:lnTo>
                    <a:pt x="2762541" y="24694"/>
                  </a:lnTo>
                  <a:cubicBezTo>
                    <a:pt x="2757191" y="25794"/>
                    <a:pt x="2752634" y="27278"/>
                    <a:pt x="2748871" y="29146"/>
                  </a:cubicBezTo>
                  <a:cubicBezTo>
                    <a:pt x="2745108" y="31014"/>
                    <a:pt x="2742293" y="34033"/>
                    <a:pt x="2740424" y="38204"/>
                  </a:cubicBezTo>
                  <a:cubicBezTo>
                    <a:pt x="2738197" y="43909"/>
                    <a:pt x="2736610" y="53581"/>
                    <a:pt x="2735663" y="67218"/>
                  </a:cubicBezTo>
                  <a:cubicBezTo>
                    <a:pt x="2734715" y="80856"/>
                    <a:pt x="2734255" y="96157"/>
                    <a:pt x="2734280" y="113120"/>
                  </a:cubicBezTo>
                  <a:lnTo>
                    <a:pt x="2734280" y="158971"/>
                  </a:lnTo>
                  <a:cubicBezTo>
                    <a:pt x="2734595" y="178357"/>
                    <a:pt x="2733046" y="196489"/>
                    <a:pt x="2729631" y="213368"/>
                  </a:cubicBezTo>
                  <a:cubicBezTo>
                    <a:pt x="2726216" y="230246"/>
                    <a:pt x="2719045" y="245001"/>
                    <a:pt x="2708119" y="257632"/>
                  </a:cubicBezTo>
                  <a:cubicBezTo>
                    <a:pt x="2698925" y="267267"/>
                    <a:pt x="2687299" y="274575"/>
                    <a:pt x="2673240" y="279556"/>
                  </a:cubicBezTo>
                  <a:cubicBezTo>
                    <a:pt x="2659181" y="284538"/>
                    <a:pt x="2643765" y="287042"/>
                    <a:pt x="2626992" y="287067"/>
                  </a:cubicBezTo>
                  <a:cubicBezTo>
                    <a:pt x="2611371" y="287237"/>
                    <a:pt x="2596725" y="285671"/>
                    <a:pt x="2583055" y="282367"/>
                  </a:cubicBezTo>
                  <a:cubicBezTo>
                    <a:pt x="2569386" y="279064"/>
                    <a:pt x="2557001" y="273002"/>
                    <a:pt x="2545901" y="264182"/>
                  </a:cubicBezTo>
                  <a:cubicBezTo>
                    <a:pt x="2535329" y="255414"/>
                    <a:pt x="2527622" y="243372"/>
                    <a:pt x="2522780" y="228054"/>
                  </a:cubicBezTo>
                  <a:cubicBezTo>
                    <a:pt x="2517937" y="212736"/>
                    <a:pt x="2515550" y="193939"/>
                    <a:pt x="2515619" y="171662"/>
                  </a:cubicBezTo>
                  <a:lnTo>
                    <a:pt x="2515619" y="69317"/>
                  </a:lnTo>
                  <a:cubicBezTo>
                    <a:pt x="2515702" y="56853"/>
                    <a:pt x="2515262" y="47665"/>
                    <a:pt x="2514299" y="41752"/>
                  </a:cubicBezTo>
                  <a:cubicBezTo>
                    <a:pt x="2513336" y="35838"/>
                    <a:pt x="2511348" y="31835"/>
                    <a:pt x="2508337" y="29743"/>
                  </a:cubicBezTo>
                  <a:cubicBezTo>
                    <a:pt x="2505326" y="27651"/>
                    <a:pt x="2500790" y="26104"/>
                    <a:pt x="2494730" y="25103"/>
                  </a:cubicBezTo>
                  <a:lnTo>
                    <a:pt x="2484491" y="23052"/>
                  </a:lnTo>
                  <a:cubicBezTo>
                    <a:pt x="2482810" y="21543"/>
                    <a:pt x="2481974" y="19210"/>
                    <a:pt x="2481982" y="16054"/>
                  </a:cubicBezTo>
                  <a:cubicBezTo>
                    <a:pt x="2481991" y="12897"/>
                    <a:pt x="2483100" y="10564"/>
                    <a:pt x="2485310" y="9055"/>
                  </a:cubicBezTo>
                  <a:close/>
                  <a:moveTo>
                    <a:pt x="1332375" y="9055"/>
                  </a:moveTo>
                  <a:cubicBezTo>
                    <a:pt x="1343417" y="9461"/>
                    <a:pt x="1354098" y="9747"/>
                    <a:pt x="1364418" y="9914"/>
                  </a:cubicBezTo>
                  <a:cubicBezTo>
                    <a:pt x="1374739" y="10081"/>
                    <a:pt x="1384801" y="10161"/>
                    <a:pt x="1394605" y="10156"/>
                  </a:cubicBezTo>
                  <a:cubicBezTo>
                    <a:pt x="1413771" y="10200"/>
                    <a:pt x="1434393" y="9834"/>
                    <a:pt x="1456469" y="9055"/>
                  </a:cubicBezTo>
                  <a:cubicBezTo>
                    <a:pt x="1458086" y="10581"/>
                    <a:pt x="1458894" y="12983"/>
                    <a:pt x="1458894" y="16258"/>
                  </a:cubicBezTo>
                  <a:cubicBezTo>
                    <a:pt x="1458894" y="19534"/>
                    <a:pt x="1458086" y="21935"/>
                    <a:pt x="1456469" y="23462"/>
                  </a:cubicBezTo>
                  <a:lnTo>
                    <a:pt x="1444991" y="25513"/>
                  </a:lnTo>
                  <a:cubicBezTo>
                    <a:pt x="1438787" y="26381"/>
                    <a:pt x="1434148" y="27871"/>
                    <a:pt x="1431074" y="29983"/>
                  </a:cubicBezTo>
                  <a:cubicBezTo>
                    <a:pt x="1428000" y="32094"/>
                    <a:pt x="1425974" y="36159"/>
                    <a:pt x="1424996" y="42180"/>
                  </a:cubicBezTo>
                  <a:cubicBezTo>
                    <a:pt x="1424019" y="48200"/>
                    <a:pt x="1423573" y="57508"/>
                    <a:pt x="1423659" y="70105"/>
                  </a:cubicBezTo>
                  <a:lnTo>
                    <a:pt x="1423659" y="220653"/>
                  </a:lnTo>
                  <a:cubicBezTo>
                    <a:pt x="1423573" y="233250"/>
                    <a:pt x="1424019" y="242558"/>
                    <a:pt x="1424996" y="248578"/>
                  </a:cubicBezTo>
                  <a:cubicBezTo>
                    <a:pt x="1425974" y="254599"/>
                    <a:pt x="1428000" y="258664"/>
                    <a:pt x="1431074" y="260776"/>
                  </a:cubicBezTo>
                  <a:cubicBezTo>
                    <a:pt x="1434148" y="262887"/>
                    <a:pt x="1438787" y="264377"/>
                    <a:pt x="1444991" y="265245"/>
                  </a:cubicBezTo>
                  <a:lnTo>
                    <a:pt x="1456469" y="267297"/>
                  </a:lnTo>
                  <a:cubicBezTo>
                    <a:pt x="1458068" y="268824"/>
                    <a:pt x="1458809" y="271225"/>
                    <a:pt x="1458690" y="274501"/>
                  </a:cubicBezTo>
                  <a:cubicBezTo>
                    <a:pt x="1458571" y="277776"/>
                    <a:pt x="1457697" y="280178"/>
                    <a:pt x="1456067" y="281704"/>
                  </a:cubicBezTo>
                  <a:cubicBezTo>
                    <a:pt x="1445017" y="281298"/>
                    <a:pt x="1434408" y="281012"/>
                    <a:pt x="1424242" y="280845"/>
                  </a:cubicBezTo>
                  <a:cubicBezTo>
                    <a:pt x="1414075" y="280678"/>
                    <a:pt x="1404196" y="280598"/>
                    <a:pt x="1394605" y="280603"/>
                  </a:cubicBezTo>
                  <a:cubicBezTo>
                    <a:pt x="1384801" y="280598"/>
                    <a:pt x="1374739" y="280678"/>
                    <a:pt x="1364418" y="280845"/>
                  </a:cubicBezTo>
                  <a:cubicBezTo>
                    <a:pt x="1354098" y="281012"/>
                    <a:pt x="1343417" y="281298"/>
                    <a:pt x="1332375" y="281704"/>
                  </a:cubicBezTo>
                  <a:cubicBezTo>
                    <a:pt x="1330737" y="280178"/>
                    <a:pt x="1329918" y="277776"/>
                    <a:pt x="1329918" y="274501"/>
                  </a:cubicBezTo>
                  <a:cubicBezTo>
                    <a:pt x="1329918" y="271225"/>
                    <a:pt x="1330737" y="268824"/>
                    <a:pt x="1332375" y="267297"/>
                  </a:cubicBezTo>
                  <a:lnTo>
                    <a:pt x="1343843" y="265245"/>
                  </a:lnTo>
                  <a:cubicBezTo>
                    <a:pt x="1350038" y="264377"/>
                    <a:pt x="1354669" y="262887"/>
                    <a:pt x="1357739" y="260776"/>
                  </a:cubicBezTo>
                  <a:cubicBezTo>
                    <a:pt x="1360808" y="258664"/>
                    <a:pt x="1362831" y="254599"/>
                    <a:pt x="1363807" y="248578"/>
                  </a:cubicBezTo>
                  <a:cubicBezTo>
                    <a:pt x="1364782" y="242558"/>
                    <a:pt x="1365227" y="233250"/>
                    <a:pt x="1365141" y="220653"/>
                  </a:cubicBezTo>
                  <a:lnTo>
                    <a:pt x="1365141" y="70105"/>
                  </a:lnTo>
                  <a:cubicBezTo>
                    <a:pt x="1365227" y="57508"/>
                    <a:pt x="1364782" y="48200"/>
                    <a:pt x="1363807" y="42180"/>
                  </a:cubicBezTo>
                  <a:cubicBezTo>
                    <a:pt x="1362831" y="36159"/>
                    <a:pt x="1360808" y="32094"/>
                    <a:pt x="1357739" y="29983"/>
                  </a:cubicBezTo>
                  <a:cubicBezTo>
                    <a:pt x="1354669" y="27871"/>
                    <a:pt x="1350038" y="26381"/>
                    <a:pt x="1343843" y="25513"/>
                  </a:cubicBezTo>
                  <a:lnTo>
                    <a:pt x="1332375" y="23462"/>
                  </a:lnTo>
                  <a:cubicBezTo>
                    <a:pt x="1330737" y="21935"/>
                    <a:pt x="1329918" y="19534"/>
                    <a:pt x="1329918" y="16258"/>
                  </a:cubicBezTo>
                  <a:cubicBezTo>
                    <a:pt x="1329918" y="12983"/>
                    <a:pt x="1330737" y="10581"/>
                    <a:pt x="1332375" y="9055"/>
                  </a:cubicBezTo>
                  <a:close/>
                  <a:moveTo>
                    <a:pt x="5331447" y="9017"/>
                  </a:moveTo>
                  <a:cubicBezTo>
                    <a:pt x="5340405" y="9423"/>
                    <a:pt x="5349314" y="9721"/>
                    <a:pt x="5358171" y="9912"/>
                  </a:cubicBezTo>
                  <a:cubicBezTo>
                    <a:pt x="5367029" y="10102"/>
                    <a:pt x="5377369" y="10196"/>
                    <a:pt x="5389196" y="10194"/>
                  </a:cubicBezTo>
                  <a:cubicBezTo>
                    <a:pt x="5401749" y="10196"/>
                    <a:pt x="5413095" y="10102"/>
                    <a:pt x="5423239" y="9912"/>
                  </a:cubicBezTo>
                  <a:cubicBezTo>
                    <a:pt x="5433381" y="9721"/>
                    <a:pt x="5441961" y="9423"/>
                    <a:pt x="5448977" y="9017"/>
                  </a:cubicBezTo>
                  <a:cubicBezTo>
                    <a:pt x="5450853" y="10122"/>
                    <a:pt x="5451911" y="12300"/>
                    <a:pt x="5452149" y="15548"/>
                  </a:cubicBezTo>
                  <a:cubicBezTo>
                    <a:pt x="5452387" y="18797"/>
                    <a:pt x="5451603" y="21383"/>
                    <a:pt x="5449796" y="23305"/>
                  </a:cubicBezTo>
                  <a:lnTo>
                    <a:pt x="5435883" y="26575"/>
                  </a:lnTo>
                  <a:cubicBezTo>
                    <a:pt x="5432250" y="27420"/>
                    <a:pt x="5429692" y="28187"/>
                    <a:pt x="5428208" y="28878"/>
                  </a:cubicBezTo>
                  <a:cubicBezTo>
                    <a:pt x="5426723" y="29569"/>
                    <a:pt x="5426007" y="30030"/>
                    <a:pt x="5426058" y="30260"/>
                  </a:cubicBezTo>
                  <a:cubicBezTo>
                    <a:pt x="5425965" y="31684"/>
                    <a:pt x="5426663" y="34465"/>
                    <a:pt x="5428157" y="38601"/>
                  </a:cubicBezTo>
                  <a:cubicBezTo>
                    <a:pt x="5429649" y="42737"/>
                    <a:pt x="5432497" y="49509"/>
                    <a:pt x="5436701" y="58917"/>
                  </a:cubicBezTo>
                  <a:lnTo>
                    <a:pt x="5455935" y="102720"/>
                  </a:lnTo>
                  <a:cubicBezTo>
                    <a:pt x="5459166" y="109765"/>
                    <a:pt x="5462729" y="117270"/>
                    <a:pt x="5466625" y="125236"/>
                  </a:cubicBezTo>
                  <a:cubicBezTo>
                    <a:pt x="5470521" y="133202"/>
                    <a:pt x="5473779" y="139889"/>
                    <a:pt x="5476395" y="145296"/>
                  </a:cubicBezTo>
                  <a:cubicBezTo>
                    <a:pt x="5482391" y="135010"/>
                    <a:pt x="5488418" y="123855"/>
                    <a:pt x="5494479" y="111829"/>
                  </a:cubicBezTo>
                  <a:cubicBezTo>
                    <a:pt x="5500541" y="99803"/>
                    <a:pt x="5506266" y="88443"/>
                    <a:pt x="5511655" y="77748"/>
                  </a:cubicBezTo>
                  <a:cubicBezTo>
                    <a:pt x="5518921" y="63411"/>
                    <a:pt x="5524039" y="52682"/>
                    <a:pt x="5527007" y="45560"/>
                  </a:cubicBezTo>
                  <a:cubicBezTo>
                    <a:pt x="5529975" y="38439"/>
                    <a:pt x="5531407" y="33748"/>
                    <a:pt x="5531305" y="31488"/>
                  </a:cubicBezTo>
                  <a:cubicBezTo>
                    <a:pt x="5531237" y="30243"/>
                    <a:pt x="5529735" y="29049"/>
                    <a:pt x="5526801" y="27906"/>
                  </a:cubicBezTo>
                  <a:cubicBezTo>
                    <a:pt x="5523867" y="26763"/>
                    <a:pt x="5519911" y="25774"/>
                    <a:pt x="5514931" y="24938"/>
                  </a:cubicBezTo>
                  <a:lnTo>
                    <a:pt x="5507153" y="23305"/>
                  </a:lnTo>
                  <a:cubicBezTo>
                    <a:pt x="5505479" y="21944"/>
                    <a:pt x="5504626" y="19563"/>
                    <a:pt x="5504591" y="16161"/>
                  </a:cubicBezTo>
                  <a:cubicBezTo>
                    <a:pt x="5504557" y="12759"/>
                    <a:pt x="5505547" y="10377"/>
                    <a:pt x="5507561" y="9017"/>
                  </a:cubicBezTo>
                  <a:cubicBezTo>
                    <a:pt x="5515715" y="9423"/>
                    <a:pt x="5523561" y="9721"/>
                    <a:pt x="5531100" y="9912"/>
                  </a:cubicBezTo>
                  <a:cubicBezTo>
                    <a:pt x="5538639" y="10102"/>
                    <a:pt x="5546075" y="10196"/>
                    <a:pt x="5553409" y="10194"/>
                  </a:cubicBezTo>
                  <a:cubicBezTo>
                    <a:pt x="5561144" y="10196"/>
                    <a:pt x="5568291" y="10102"/>
                    <a:pt x="5574849" y="9912"/>
                  </a:cubicBezTo>
                  <a:cubicBezTo>
                    <a:pt x="5581407" y="9721"/>
                    <a:pt x="5587633" y="9423"/>
                    <a:pt x="5593525" y="9017"/>
                  </a:cubicBezTo>
                  <a:cubicBezTo>
                    <a:pt x="5595947" y="10148"/>
                    <a:pt x="5597244" y="12376"/>
                    <a:pt x="5597415" y="15701"/>
                  </a:cubicBezTo>
                  <a:cubicBezTo>
                    <a:pt x="5597585" y="19027"/>
                    <a:pt x="5596835" y="21561"/>
                    <a:pt x="5595163" y="23305"/>
                  </a:cubicBezTo>
                  <a:lnTo>
                    <a:pt x="5584520" y="25347"/>
                  </a:lnTo>
                  <a:cubicBezTo>
                    <a:pt x="5580691" y="25936"/>
                    <a:pt x="5576785" y="27010"/>
                    <a:pt x="5572803" y="28571"/>
                  </a:cubicBezTo>
                  <a:cubicBezTo>
                    <a:pt x="5568819" y="30132"/>
                    <a:pt x="5565630" y="32332"/>
                    <a:pt x="5563233" y="35172"/>
                  </a:cubicBezTo>
                  <a:cubicBezTo>
                    <a:pt x="5560291" y="38772"/>
                    <a:pt x="5556044" y="44980"/>
                    <a:pt x="5550493" y="53799"/>
                  </a:cubicBezTo>
                  <a:cubicBezTo>
                    <a:pt x="5544941" y="62618"/>
                    <a:pt x="5537317" y="75786"/>
                    <a:pt x="5527621" y="93305"/>
                  </a:cubicBezTo>
                  <a:lnTo>
                    <a:pt x="5501821" y="139974"/>
                  </a:lnTo>
                  <a:cubicBezTo>
                    <a:pt x="5496582" y="149134"/>
                    <a:pt x="5492987" y="157424"/>
                    <a:pt x="5491035" y="164844"/>
                  </a:cubicBezTo>
                  <a:cubicBezTo>
                    <a:pt x="5489085" y="172264"/>
                    <a:pt x="5488159" y="181577"/>
                    <a:pt x="5488263" y="192784"/>
                  </a:cubicBezTo>
                  <a:lnTo>
                    <a:pt x="5488263" y="221441"/>
                  </a:lnTo>
                  <a:cubicBezTo>
                    <a:pt x="5488179" y="233922"/>
                    <a:pt x="5488620" y="243166"/>
                    <a:pt x="5489585" y="249173"/>
                  </a:cubicBezTo>
                  <a:cubicBezTo>
                    <a:pt x="5490551" y="255179"/>
                    <a:pt x="5492543" y="259208"/>
                    <a:pt x="5495561" y="261257"/>
                  </a:cubicBezTo>
                  <a:cubicBezTo>
                    <a:pt x="5498579" y="263306"/>
                    <a:pt x="5503126" y="264636"/>
                    <a:pt x="5509199" y="265245"/>
                  </a:cubicBezTo>
                  <a:lnTo>
                    <a:pt x="5525573" y="267297"/>
                  </a:lnTo>
                  <a:cubicBezTo>
                    <a:pt x="5527007" y="268824"/>
                    <a:pt x="5527723" y="271225"/>
                    <a:pt x="5527723" y="274501"/>
                  </a:cubicBezTo>
                  <a:cubicBezTo>
                    <a:pt x="5527723" y="277776"/>
                    <a:pt x="5527007" y="280178"/>
                    <a:pt x="5525573" y="281704"/>
                  </a:cubicBezTo>
                  <a:cubicBezTo>
                    <a:pt x="5512386" y="281298"/>
                    <a:pt x="5500451" y="281012"/>
                    <a:pt x="5489771" y="280845"/>
                  </a:cubicBezTo>
                  <a:cubicBezTo>
                    <a:pt x="5479090" y="280678"/>
                    <a:pt x="5468903" y="280598"/>
                    <a:pt x="5459208" y="280603"/>
                  </a:cubicBezTo>
                  <a:cubicBezTo>
                    <a:pt x="5449447" y="280598"/>
                    <a:pt x="5439299" y="280678"/>
                    <a:pt x="5428765" y="280845"/>
                  </a:cubicBezTo>
                  <a:cubicBezTo>
                    <a:pt x="5418231" y="281012"/>
                    <a:pt x="5406953" y="281298"/>
                    <a:pt x="5394930" y="281704"/>
                  </a:cubicBezTo>
                  <a:cubicBezTo>
                    <a:pt x="5393292" y="280178"/>
                    <a:pt x="5392473" y="277776"/>
                    <a:pt x="5392473" y="274501"/>
                  </a:cubicBezTo>
                  <a:cubicBezTo>
                    <a:pt x="5392473" y="271225"/>
                    <a:pt x="5393292" y="268824"/>
                    <a:pt x="5394930" y="267297"/>
                  </a:cubicBezTo>
                  <a:lnTo>
                    <a:pt x="5408856" y="265245"/>
                  </a:lnTo>
                  <a:cubicBezTo>
                    <a:pt x="5414916" y="264507"/>
                    <a:pt x="5419452" y="263117"/>
                    <a:pt x="5422463" y="261075"/>
                  </a:cubicBezTo>
                  <a:cubicBezTo>
                    <a:pt x="5425474" y="259033"/>
                    <a:pt x="5427461" y="255035"/>
                    <a:pt x="5428425" y="249082"/>
                  </a:cubicBezTo>
                  <a:cubicBezTo>
                    <a:pt x="5429388" y="243128"/>
                    <a:pt x="5429827" y="233914"/>
                    <a:pt x="5429745" y="221441"/>
                  </a:cubicBezTo>
                  <a:lnTo>
                    <a:pt x="5429745" y="200972"/>
                  </a:lnTo>
                  <a:cubicBezTo>
                    <a:pt x="5429949" y="191343"/>
                    <a:pt x="5429437" y="183377"/>
                    <a:pt x="5428209" y="177074"/>
                  </a:cubicBezTo>
                  <a:cubicBezTo>
                    <a:pt x="5426980" y="170771"/>
                    <a:pt x="5423805" y="162498"/>
                    <a:pt x="5418685" y="152255"/>
                  </a:cubicBezTo>
                  <a:lnTo>
                    <a:pt x="5369946" y="51548"/>
                  </a:lnTo>
                  <a:cubicBezTo>
                    <a:pt x="5366166" y="43283"/>
                    <a:pt x="5362565" y="37194"/>
                    <a:pt x="5359144" y="33279"/>
                  </a:cubicBezTo>
                  <a:cubicBezTo>
                    <a:pt x="5355722" y="29364"/>
                    <a:pt x="5350585" y="26857"/>
                    <a:pt x="5343733" y="25757"/>
                  </a:cubicBezTo>
                  <a:lnTo>
                    <a:pt x="5329808" y="23305"/>
                  </a:lnTo>
                  <a:cubicBezTo>
                    <a:pt x="5327957" y="21357"/>
                    <a:pt x="5327155" y="18721"/>
                    <a:pt x="5327401" y="15395"/>
                  </a:cubicBezTo>
                  <a:cubicBezTo>
                    <a:pt x="5327649" y="12070"/>
                    <a:pt x="5328997" y="9944"/>
                    <a:pt x="5331447" y="9017"/>
                  </a:cubicBezTo>
                  <a:close/>
                  <a:moveTo>
                    <a:pt x="4238766" y="9017"/>
                  </a:moveTo>
                  <a:cubicBezTo>
                    <a:pt x="4256382" y="9042"/>
                    <a:pt x="4272175" y="10319"/>
                    <a:pt x="4286146" y="12846"/>
                  </a:cubicBezTo>
                  <a:cubicBezTo>
                    <a:pt x="4300117" y="15373"/>
                    <a:pt x="4311089" y="18998"/>
                    <a:pt x="4319060" y="23721"/>
                  </a:cubicBezTo>
                  <a:cubicBezTo>
                    <a:pt x="4330945" y="30698"/>
                    <a:pt x="4339915" y="39265"/>
                    <a:pt x="4345967" y="49422"/>
                  </a:cubicBezTo>
                  <a:cubicBezTo>
                    <a:pt x="4352021" y="59579"/>
                    <a:pt x="4355056" y="71222"/>
                    <a:pt x="4355073" y="84352"/>
                  </a:cubicBezTo>
                  <a:cubicBezTo>
                    <a:pt x="4354442" y="102279"/>
                    <a:pt x="4349565" y="115903"/>
                    <a:pt x="4340443" y="125224"/>
                  </a:cubicBezTo>
                  <a:cubicBezTo>
                    <a:pt x="4331320" y="134546"/>
                    <a:pt x="4321737" y="141408"/>
                    <a:pt x="4311694" y="145810"/>
                  </a:cubicBezTo>
                  <a:cubicBezTo>
                    <a:pt x="4309691" y="146797"/>
                    <a:pt x="4308582" y="147988"/>
                    <a:pt x="4308369" y="149384"/>
                  </a:cubicBezTo>
                  <a:cubicBezTo>
                    <a:pt x="4308155" y="150779"/>
                    <a:pt x="4308582" y="152583"/>
                    <a:pt x="4309648" y="154795"/>
                  </a:cubicBezTo>
                  <a:cubicBezTo>
                    <a:pt x="4322879" y="182024"/>
                    <a:pt x="4334373" y="203855"/>
                    <a:pt x="4344127" y="220286"/>
                  </a:cubicBezTo>
                  <a:cubicBezTo>
                    <a:pt x="4353883" y="236717"/>
                    <a:pt x="4363539" y="249026"/>
                    <a:pt x="4373095" y="257213"/>
                  </a:cubicBezTo>
                  <a:cubicBezTo>
                    <a:pt x="4378513" y="261431"/>
                    <a:pt x="4383650" y="264367"/>
                    <a:pt x="4388505" y="266024"/>
                  </a:cubicBezTo>
                  <a:cubicBezTo>
                    <a:pt x="4393360" y="267680"/>
                    <a:pt x="4397371" y="268568"/>
                    <a:pt x="4400536" y="268687"/>
                  </a:cubicBezTo>
                  <a:cubicBezTo>
                    <a:pt x="4402345" y="269869"/>
                    <a:pt x="4403335" y="271586"/>
                    <a:pt x="4403505" y="273840"/>
                  </a:cubicBezTo>
                  <a:cubicBezTo>
                    <a:pt x="4403676" y="276093"/>
                    <a:pt x="4403233" y="277912"/>
                    <a:pt x="4402174" y="279298"/>
                  </a:cubicBezTo>
                  <a:cubicBezTo>
                    <a:pt x="4398753" y="280701"/>
                    <a:pt x="4394128" y="281670"/>
                    <a:pt x="4388300" y="282206"/>
                  </a:cubicBezTo>
                  <a:cubicBezTo>
                    <a:pt x="4382472" y="282742"/>
                    <a:pt x="4376311" y="282997"/>
                    <a:pt x="4369817" y="282971"/>
                  </a:cubicBezTo>
                  <a:cubicBezTo>
                    <a:pt x="4351159" y="283027"/>
                    <a:pt x="4335465" y="279548"/>
                    <a:pt x="4322738" y="272534"/>
                  </a:cubicBezTo>
                  <a:cubicBezTo>
                    <a:pt x="4310011" y="265520"/>
                    <a:pt x="4299219" y="254635"/>
                    <a:pt x="4290361" y="239880"/>
                  </a:cubicBezTo>
                  <a:cubicBezTo>
                    <a:pt x="4283884" y="229106"/>
                    <a:pt x="4278099" y="218537"/>
                    <a:pt x="4273005" y="208172"/>
                  </a:cubicBezTo>
                  <a:cubicBezTo>
                    <a:pt x="4267911" y="197808"/>
                    <a:pt x="4263047" y="187239"/>
                    <a:pt x="4258413" y="176465"/>
                  </a:cubicBezTo>
                  <a:cubicBezTo>
                    <a:pt x="4255999" y="171036"/>
                    <a:pt x="4253047" y="167269"/>
                    <a:pt x="4249557" y="165163"/>
                  </a:cubicBezTo>
                  <a:cubicBezTo>
                    <a:pt x="4246067" y="163058"/>
                    <a:pt x="4241783" y="162053"/>
                    <a:pt x="4236706" y="162146"/>
                  </a:cubicBezTo>
                  <a:cubicBezTo>
                    <a:pt x="4229803" y="162010"/>
                    <a:pt x="4225485" y="162487"/>
                    <a:pt x="4223753" y="163578"/>
                  </a:cubicBezTo>
                  <a:cubicBezTo>
                    <a:pt x="4222021" y="164669"/>
                    <a:pt x="4221287" y="167192"/>
                    <a:pt x="4221552" y="171147"/>
                  </a:cubicBezTo>
                  <a:lnTo>
                    <a:pt x="4221552" y="221469"/>
                  </a:lnTo>
                  <a:cubicBezTo>
                    <a:pt x="4221469" y="233798"/>
                    <a:pt x="4221908" y="242915"/>
                    <a:pt x="4222871" y="248820"/>
                  </a:cubicBezTo>
                  <a:cubicBezTo>
                    <a:pt x="4223835" y="254724"/>
                    <a:pt x="4225822" y="258719"/>
                    <a:pt x="4228833" y="260806"/>
                  </a:cubicBezTo>
                  <a:cubicBezTo>
                    <a:pt x="4231844" y="262892"/>
                    <a:pt x="4236380" y="264372"/>
                    <a:pt x="4242440" y="265245"/>
                  </a:cubicBezTo>
                  <a:lnTo>
                    <a:pt x="4253499" y="267297"/>
                  </a:lnTo>
                  <a:cubicBezTo>
                    <a:pt x="4254932" y="268643"/>
                    <a:pt x="4255649" y="270993"/>
                    <a:pt x="4255649" y="274346"/>
                  </a:cubicBezTo>
                  <a:cubicBezTo>
                    <a:pt x="4255649" y="277699"/>
                    <a:pt x="4254932" y="280152"/>
                    <a:pt x="4253499" y="281704"/>
                  </a:cubicBezTo>
                  <a:cubicBezTo>
                    <a:pt x="4242721" y="281298"/>
                    <a:pt x="4232433" y="281012"/>
                    <a:pt x="4222633" y="280845"/>
                  </a:cubicBezTo>
                  <a:cubicBezTo>
                    <a:pt x="4212833" y="280678"/>
                    <a:pt x="4203061" y="280598"/>
                    <a:pt x="4193317" y="280603"/>
                  </a:cubicBezTo>
                  <a:cubicBezTo>
                    <a:pt x="4183206" y="280598"/>
                    <a:pt x="4173349" y="280678"/>
                    <a:pt x="4163745" y="280845"/>
                  </a:cubicBezTo>
                  <a:cubicBezTo>
                    <a:pt x="4154141" y="281012"/>
                    <a:pt x="4144074" y="281298"/>
                    <a:pt x="4133545" y="281704"/>
                  </a:cubicBezTo>
                  <a:cubicBezTo>
                    <a:pt x="4131906" y="280152"/>
                    <a:pt x="4131087" y="277699"/>
                    <a:pt x="4131087" y="274346"/>
                  </a:cubicBezTo>
                  <a:cubicBezTo>
                    <a:pt x="4131087" y="270993"/>
                    <a:pt x="4131906" y="268643"/>
                    <a:pt x="4133545" y="267297"/>
                  </a:cubicBezTo>
                  <a:lnTo>
                    <a:pt x="4144603" y="265245"/>
                  </a:lnTo>
                  <a:cubicBezTo>
                    <a:pt x="4150663" y="264371"/>
                    <a:pt x="4155199" y="262892"/>
                    <a:pt x="4158209" y="260806"/>
                  </a:cubicBezTo>
                  <a:cubicBezTo>
                    <a:pt x="4161221" y="258719"/>
                    <a:pt x="4163208" y="254724"/>
                    <a:pt x="4164171" y="248820"/>
                  </a:cubicBezTo>
                  <a:cubicBezTo>
                    <a:pt x="4165135" y="242915"/>
                    <a:pt x="4165575" y="233798"/>
                    <a:pt x="4165491" y="221469"/>
                  </a:cubicBezTo>
                  <a:lnTo>
                    <a:pt x="4165491" y="76567"/>
                  </a:lnTo>
                  <a:cubicBezTo>
                    <a:pt x="4165587" y="63121"/>
                    <a:pt x="4165304" y="53089"/>
                    <a:pt x="4164641" y="46472"/>
                  </a:cubicBezTo>
                  <a:cubicBezTo>
                    <a:pt x="4163979" y="39855"/>
                    <a:pt x="4162361" y="35378"/>
                    <a:pt x="4159787" y="33041"/>
                  </a:cubicBezTo>
                  <a:cubicBezTo>
                    <a:pt x="4157213" y="30704"/>
                    <a:pt x="4153108" y="29232"/>
                    <a:pt x="4147470" y="28625"/>
                  </a:cubicBezTo>
                  <a:lnTo>
                    <a:pt x="4136411" y="26989"/>
                  </a:lnTo>
                  <a:cubicBezTo>
                    <a:pt x="4134347" y="25627"/>
                    <a:pt x="4133357" y="23245"/>
                    <a:pt x="4133442" y="19841"/>
                  </a:cubicBezTo>
                  <a:cubicBezTo>
                    <a:pt x="4133527" y="16437"/>
                    <a:pt x="4134790" y="14054"/>
                    <a:pt x="4137231" y="12693"/>
                  </a:cubicBezTo>
                  <a:cubicBezTo>
                    <a:pt x="4152468" y="11646"/>
                    <a:pt x="4168367" y="10778"/>
                    <a:pt x="4184929" y="10089"/>
                  </a:cubicBezTo>
                  <a:cubicBezTo>
                    <a:pt x="4201489" y="9400"/>
                    <a:pt x="4219435" y="9042"/>
                    <a:pt x="4238766" y="9017"/>
                  </a:cubicBezTo>
                  <a:close/>
                  <a:moveTo>
                    <a:pt x="4021460" y="9017"/>
                  </a:moveTo>
                  <a:cubicBezTo>
                    <a:pt x="4021733" y="12814"/>
                    <a:pt x="4022415" y="20783"/>
                    <a:pt x="4023507" y="32922"/>
                  </a:cubicBezTo>
                  <a:cubicBezTo>
                    <a:pt x="4024600" y="45061"/>
                    <a:pt x="4025692" y="58244"/>
                    <a:pt x="4026784" y="72471"/>
                  </a:cubicBezTo>
                  <a:cubicBezTo>
                    <a:pt x="4025692" y="74742"/>
                    <a:pt x="4023473" y="76040"/>
                    <a:pt x="4020129" y="76364"/>
                  </a:cubicBezTo>
                  <a:cubicBezTo>
                    <a:pt x="4016784" y="76689"/>
                    <a:pt x="4013951" y="75938"/>
                    <a:pt x="4011630" y="74111"/>
                  </a:cubicBezTo>
                  <a:cubicBezTo>
                    <a:pt x="4009343" y="66845"/>
                    <a:pt x="4006851" y="60374"/>
                    <a:pt x="4004155" y="54697"/>
                  </a:cubicBezTo>
                  <a:cubicBezTo>
                    <a:pt x="4001458" y="49020"/>
                    <a:pt x="3998761" y="44700"/>
                    <a:pt x="3996062" y="41737"/>
                  </a:cubicBezTo>
                  <a:cubicBezTo>
                    <a:pt x="3992220" y="37802"/>
                    <a:pt x="3987052" y="34711"/>
                    <a:pt x="3980558" y="32466"/>
                  </a:cubicBezTo>
                  <a:cubicBezTo>
                    <a:pt x="3974065" y="30221"/>
                    <a:pt x="3965843" y="29077"/>
                    <a:pt x="3955891" y="29035"/>
                  </a:cubicBezTo>
                  <a:lnTo>
                    <a:pt x="3923178" y="29035"/>
                  </a:lnTo>
                  <a:cubicBezTo>
                    <a:pt x="3916712" y="28753"/>
                    <a:pt x="3912777" y="29521"/>
                    <a:pt x="3911371" y="31339"/>
                  </a:cubicBezTo>
                  <a:cubicBezTo>
                    <a:pt x="3909965" y="33158"/>
                    <a:pt x="3909403" y="37716"/>
                    <a:pt x="3909684" y="45016"/>
                  </a:cubicBezTo>
                  <a:lnTo>
                    <a:pt x="3909684" y="116728"/>
                  </a:lnTo>
                  <a:cubicBezTo>
                    <a:pt x="3909471" y="122261"/>
                    <a:pt x="3909999" y="125744"/>
                    <a:pt x="3911269" y="127178"/>
                  </a:cubicBezTo>
                  <a:cubicBezTo>
                    <a:pt x="3912538" y="128612"/>
                    <a:pt x="3915826" y="129227"/>
                    <a:pt x="3921134" y="129022"/>
                  </a:cubicBezTo>
                  <a:lnTo>
                    <a:pt x="3949349" y="129022"/>
                  </a:lnTo>
                  <a:cubicBezTo>
                    <a:pt x="3959657" y="129312"/>
                    <a:pt x="3966847" y="128015"/>
                    <a:pt x="3970919" y="125129"/>
                  </a:cubicBezTo>
                  <a:cubicBezTo>
                    <a:pt x="3974991" y="122244"/>
                    <a:pt x="3977887" y="116028"/>
                    <a:pt x="3979608" y="106484"/>
                  </a:cubicBezTo>
                  <a:lnTo>
                    <a:pt x="3981659" y="96239"/>
                  </a:lnTo>
                  <a:cubicBezTo>
                    <a:pt x="3983425" y="94591"/>
                    <a:pt x="3986065" y="93789"/>
                    <a:pt x="3989581" y="93832"/>
                  </a:cubicBezTo>
                  <a:cubicBezTo>
                    <a:pt x="3993096" y="93874"/>
                    <a:pt x="3995531" y="94813"/>
                    <a:pt x="3996885" y="96649"/>
                  </a:cubicBezTo>
                  <a:cubicBezTo>
                    <a:pt x="3996479" y="103223"/>
                    <a:pt x="3996193" y="110154"/>
                    <a:pt x="3996026" y="117442"/>
                  </a:cubicBezTo>
                  <a:cubicBezTo>
                    <a:pt x="3995859" y="124729"/>
                    <a:pt x="3995779" y="132267"/>
                    <a:pt x="3995785" y="140055"/>
                  </a:cubicBezTo>
                  <a:cubicBezTo>
                    <a:pt x="3995779" y="147843"/>
                    <a:pt x="3995859" y="155381"/>
                    <a:pt x="3996026" y="162668"/>
                  </a:cubicBezTo>
                  <a:cubicBezTo>
                    <a:pt x="3996193" y="169955"/>
                    <a:pt x="3996479" y="176886"/>
                    <a:pt x="3996885" y="183460"/>
                  </a:cubicBezTo>
                  <a:cubicBezTo>
                    <a:pt x="3995531" y="185321"/>
                    <a:pt x="3993096" y="186311"/>
                    <a:pt x="3989581" y="186431"/>
                  </a:cubicBezTo>
                  <a:cubicBezTo>
                    <a:pt x="3986065" y="186550"/>
                    <a:pt x="3983425" y="185696"/>
                    <a:pt x="3981659" y="183870"/>
                  </a:cubicBezTo>
                  <a:lnTo>
                    <a:pt x="3979608" y="173625"/>
                  </a:lnTo>
                  <a:cubicBezTo>
                    <a:pt x="3977887" y="164064"/>
                    <a:pt x="3974991" y="157781"/>
                    <a:pt x="3970919" y="154776"/>
                  </a:cubicBezTo>
                  <a:cubicBezTo>
                    <a:pt x="3966847" y="151771"/>
                    <a:pt x="3959657" y="150405"/>
                    <a:pt x="3949349" y="150678"/>
                  </a:cubicBezTo>
                  <a:lnTo>
                    <a:pt x="3921134" y="150678"/>
                  </a:lnTo>
                  <a:cubicBezTo>
                    <a:pt x="3915826" y="150439"/>
                    <a:pt x="3912538" y="151020"/>
                    <a:pt x="3911269" y="152420"/>
                  </a:cubicBezTo>
                  <a:cubicBezTo>
                    <a:pt x="3909999" y="153820"/>
                    <a:pt x="3909471" y="157474"/>
                    <a:pt x="3909684" y="163381"/>
                  </a:cubicBezTo>
                  <a:lnTo>
                    <a:pt x="3909684" y="212143"/>
                  </a:lnTo>
                  <a:cubicBezTo>
                    <a:pt x="3909650" y="221576"/>
                    <a:pt x="3910127" y="229549"/>
                    <a:pt x="3911115" y="236063"/>
                  </a:cubicBezTo>
                  <a:cubicBezTo>
                    <a:pt x="3912103" y="242577"/>
                    <a:pt x="3913807" y="247579"/>
                    <a:pt x="3916227" y="251071"/>
                  </a:cubicBezTo>
                  <a:cubicBezTo>
                    <a:pt x="3918476" y="254741"/>
                    <a:pt x="3922565" y="257439"/>
                    <a:pt x="3928494" y="259163"/>
                  </a:cubicBezTo>
                  <a:cubicBezTo>
                    <a:pt x="3934423" y="260888"/>
                    <a:pt x="3944646" y="261741"/>
                    <a:pt x="3959163" y="261724"/>
                  </a:cubicBezTo>
                  <a:cubicBezTo>
                    <a:pt x="3970863" y="261995"/>
                    <a:pt x="3980712" y="261317"/>
                    <a:pt x="3988707" y="259691"/>
                  </a:cubicBezTo>
                  <a:cubicBezTo>
                    <a:pt x="3996703" y="258064"/>
                    <a:pt x="4003968" y="253866"/>
                    <a:pt x="4010504" y="247094"/>
                  </a:cubicBezTo>
                  <a:cubicBezTo>
                    <a:pt x="4017039" y="240323"/>
                    <a:pt x="4023968" y="229356"/>
                    <a:pt x="4031289" y="214192"/>
                  </a:cubicBezTo>
                  <a:cubicBezTo>
                    <a:pt x="4033252" y="211998"/>
                    <a:pt x="4035983" y="211161"/>
                    <a:pt x="4039481" y="211682"/>
                  </a:cubicBezTo>
                  <a:cubicBezTo>
                    <a:pt x="4042979" y="212203"/>
                    <a:pt x="4045300" y="213722"/>
                    <a:pt x="4046444" y="216241"/>
                  </a:cubicBezTo>
                  <a:cubicBezTo>
                    <a:pt x="4045822" y="223553"/>
                    <a:pt x="4044517" y="231553"/>
                    <a:pt x="4042530" y="240241"/>
                  </a:cubicBezTo>
                  <a:cubicBezTo>
                    <a:pt x="4040543" y="248929"/>
                    <a:pt x="4038328" y="257046"/>
                    <a:pt x="4035886" y="264592"/>
                  </a:cubicBezTo>
                  <a:cubicBezTo>
                    <a:pt x="4033443" y="272139"/>
                    <a:pt x="4031229" y="277855"/>
                    <a:pt x="4029242" y="281742"/>
                  </a:cubicBezTo>
                  <a:cubicBezTo>
                    <a:pt x="4017898" y="281333"/>
                    <a:pt x="4003607" y="281026"/>
                    <a:pt x="3986369" y="280821"/>
                  </a:cubicBezTo>
                  <a:cubicBezTo>
                    <a:pt x="3969130" y="280616"/>
                    <a:pt x="3951883" y="280514"/>
                    <a:pt x="3934628" y="280514"/>
                  </a:cubicBezTo>
                  <a:lnTo>
                    <a:pt x="3881449" y="280514"/>
                  </a:lnTo>
                  <a:cubicBezTo>
                    <a:pt x="3871839" y="280514"/>
                    <a:pt x="3861485" y="280616"/>
                    <a:pt x="3850385" y="280821"/>
                  </a:cubicBezTo>
                  <a:cubicBezTo>
                    <a:pt x="3839286" y="281026"/>
                    <a:pt x="3826167" y="281333"/>
                    <a:pt x="3811028" y="281742"/>
                  </a:cubicBezTo>
                  <a:cubicBezTo>
                    <a:pt x="3809389" y="280200"/>
                    <a:pt x="3808570" y="277755"/>
                    <a:pt x="3808570" y="274408"/>
                  </a:cubicBezTo>
                  <a:cubicBezTo>
                    <a:pt x="3808570" y="271060"/>
                    <a:pt x="3809389" y="268691"/>
                    <a:pt x="3811028" y="267300"/>
                  </a:cubicBezTo>
                  <a:lnTo>
                    <a:pt x="3830243" y="264426"/>
                  </a:lnTo>
                  <a:cubicBezTo>
                    <a:pt x="3836313" y="263691"/>
                    <a:pt x="3840857" y="262343"/>
                    <a:pt x="3843873" y="260380"/>
                  </a:cubicBezTo>
                  <a:cubicBezTo>
                    <a:pt x="3846889" y="258418"/>
                    <a:pt x="3848879" y="254523"/>
                    <a:pt x="3849844" y="248696"/>
                  </a:cubicBezTo>
                  <a:cubicBezTo>
                    <a:pt x="3850809" y="242869"/>
                    <a:pt x="3851250" y="233792"/>
                    <a:pt x="3851166" y="221464"/>
                  </a:cubicBezTo>
                  <a:lnTo>
                    <a:pt x="3851166" y="68881"/>
                  </a:lnTo>
                  <a:cubicBezTo>
                    <a:pt x="3851250" y="56693"/>
                    <a:pt x="3850809" y="47702"/>
                    <a:pt x="3849844" y="41909"/>
                  </a:cubicBezTo>
                  <a:cubicBezTo>
                    <a:pt x="3848879" y="36115"/>
                    <a:pt x="3846889" y="32186"/>
                    <a:pt x="3843873" y="30120"/>
                  </a:cubicBezTo>
                  <a:cubicBezTo>
                    <a:pt x="3840857" y="28054"/>
                    <a:pt x="3836313" y="26519"/>
                    <a:pt x="3830243" y="25513"/>
                  </a:cubicBezTo>
                  <a:lnTo>
                    <a:pt x="3820000" y="23461"/>
                  </a:lnTo>
                  <a:cubicBezTo>
                    <a:pt x="3818185" y="21934"/>
                    <a:pt x="3817358" y="19532"/>
                    <a:pt x="3817519" y="16256"/>
                  </a:cubicBezTo>
                  <a:cubicBezTo>
                    <a:pt x="3817679" y="12979"/>
                    <a:pt x="3818775" y="10579"/>
                    <a:pt x="3820807" y="9055"/>
                  </a:cubicBezTo>
                  <a:cubicBezTo>
                    <a:pt x="3830473" y="9465"/>
                    <a:pt x="3840263" y="9771"/>
                    <a:pt x="3850174" y="9972"/>
                  </a:cubicBezTo>
                  <a:cubicBezTo>
                    <a:pt x="3860085" y="10173"/>
                    <a:pt x="3869965" y="10264"/>
                    <a:pt x="3879811" y="10245"/>
                  </a:cubicBezTo>
                  <a:lnTo>
                    <a:pt x="3966523" y="10245"/>
                  </a:lnTo>
                  <a:cubicBezTo>
                    <a:pt x="3979962" y="10245"/>
                    <a:pt x="3991734" y="10143"/>
                    <a:pt x="4001837" y="9938"/>
                  </a:cubicBezTo>
                  <a:cubicBezTo>
                    <a:pt x="4011941" y="9733"/>
                    <a:pt x="4018482" y="9426"/>
                    <a:pt x="4021460" y="9017"/>
                  </a:cubicBezTo>
                  <a:close/>
                  <a:moveTo>
                    <a:pt x="3451745" y="9017"/>
                  </a:moveTo>
                  <a:cubicBezTo>
                    <a:pt x="3461871" y="9244"/>
                    <a:pt x="3471102" y="9491"/>
                    <a:pt x="3479437" y="9758"/>
                  </a:cubicBezTo>
                  <a:cubicBezTo>
                    <a:pt x="3487773" y="10025"/>
                    <a:pt x="3497105" y="10171"/>
                    <a:pt x="3507437" y="10194"/>
                  </a:cubicBezTo>
                  <a:cubicBezTo>
                    <a:pt x="3516677" y="10196"/>
                    <a:pt x="3526147" y="10102"/>
                    <a:pt x="3535847" y="9911"/>
                  </a:cubicBezTo>
                  <a:cubicBezTo>
                    <a:pt x="3545547" y="9721"/>
                    <a:pt x="3556552" y="9423"/>
                    <a:pt x="3568863" y="9017"/>
                  </a:cubicBezTo>
                  <a:cubicBezTo>
                    <a:pt x="3570467" y="10437"/>
                    <a:pt x="3571252" y="12597"/>
                    <a:pt x="3571218" y="15497"/>
                  </a:cubicBezTo>
                  <a:cubicBezTo>
                    <a:pt x="3571184" y="18396"/>
                    <a:pt x="3570535" y="20863"/>
                    <a:pt x="3569273" y="22895"/>
                  </a:cubicBezTo>
                  <a:lnTo>
                    <a:pt x="3556987" y="25348"/>
                  </a:lnTo>
                  <a:cubicBezTo>
                    <a:pt x="3553336" y="26159"/>
                    <a:pt x="3550709" y="27200"/>
                    <a:pt x="3549105" y="28471"/>
                  </a:cubicBezTo>
                  <a:cubicBezTo>
                    <a:pt x="3547501" y="29743"/>
                    <a:pt x="3546716" y="31296"/>
                    <a:pt x="3546750" y="33130"/>
                  </a:cubicBezTo>
                  <a:cubicBezTo>
                    <a:pt x="3546818" y="34905"/>
                    <a:pt x="3548320" y="39752"/>
                    <a:pt x="3551254" y="47670"/>
                  </a:cubicBezTo>
                  <a:cubicBezTo>
                    <a:pt x="3554189" y="55589"/>
                    <a:pt x="3558148" y="65760"/>
                    <a:pt x="3563130" y="78184"/>
                  </a:cubicBezTo>
                  <a:lnTo>
                    <a:pt x="3599167" y="170338"/>
                  </a:lnTo>
                  <a:cubicBezTo>
                    <a:pt x="3602059" y="177966"/>
                    <a:pt x="3604669" y="184724"/>
                    <a:pt x="3606998" y="190612"/>
                  </a:cubicBezTo>
                  <a:cubicBezTo>
                    <a:pt x="3609327" y="196500"/>
                    <a:pt x="3611221" y="201210"/>
                    <a:pt x="3612680" y="204742"/>
                  </a:cubicBezTo>
                  <a:cubicBezTo>
                    <a:pt x="3614421" y="201082"/>
                    <a:pt x="3616673" y="196218"/>
                    <a:pt x="3619437" y="190151"/>
                  </a:cubicBezTo>
                  <a:cubicBezTo>
                    <a:pt x="3622201" y="184084"/>
                    <a:pt x="3624863" y="177889"/>
                    <a:pt x="3627422" y="171567"/>
                  </a:cubicBezTo>
                  <a:lnTo>
                    <a:pt x="3642983" y="133067"/>
                  </a:lnTo>
                  <a:cubicBezTo>
                    <a:pt x="3646520" y="124144"/>
                    <a:pt x="3650504" y="113956"/>
                    <a:pt x="3654935" y="102500"/>
                  </a:cubicBezTo>
                  <a:cubicBezTo>
                    <a:pt x="3659367" y="91045"/>
                    <a:pt x="3663502" y="80249"/>
                    <a:pt x="3667342" y="70113"/>
                  </a:cubicBezTo>
                  <a:cubicBezTo>
                    <a:pt x="3671181" y="59978"/>
                    <a:pt x="3673982" y="52428"/>
                    <a:pt x="3675744" y="47465"/>
                  </a:cubicBezTo>
                  <a:cubicBezTo>
                    <a:pt x="3677169" y="43600"/>
                    <a:pt x="3678210" y="40477"/>
                    <a:pt x="3678867" y="38096"/>
                  </a:cubicBezTo>
                  <a:cubicBezTo>
                    <a:pt x="3679523" y="35716"/>
                    <a:pt x="3679848" y="33924"/>
                    <a:pt x="3679839" y="32721"/>
                  </a:cubicBezTo>
                  <a:cubicBezTo>
                    <a:pt x="3679907" y="31330"/>
                    <a:pt x="3678952" y="30118"/>
                    <a:pt x="3676973" y="29086"/>
                  </a:cubicBezTo>
                  <a:cubicBezTo>
                    <a:pt x="3674993" y="28053"/>
                    <a:pt x="3671581" y="26944"/>
                    <a:pt x="3666735" y="25758"/>
                  </a:cubicBezTo>
                  <a:lnTo>
                    <a:pt x="3653631" y="22895"/>
                  </a:lnTo>
                  <a:cubicBezTo>
                    <a:pt x="3651959" y="21016"/>
                    <a:pt x="3651208" y="18550"/>
                    <a:pt x="3651379" y="15497"/>
                  </a:cubicBezTo>
                  <a:cubicBezTo>
                    <a:pt x="3651549" y="12444"/>
                    <a:pt x="3652846" y="10284"/>
                    <a:pt x="3655269" y="9017"/>
                  </a:cubicBezTo>
                  <a:cubicBezTo>
                    <a:pt x="3664815" y="9423"/>
                    <a:pt x="3673671" y="9721"/>
                    <a:pt x="3681835" y="9911"/>
                  </a:cubicBezTo>
                  <a:cubicBezTo>
                    <a:pt x="3690000" y="10102"/>
                    <a:pt x="3697934" y="10196"/>
                    <a:pt x="3705638" y="10194"/>
                  </a:cubicBezTo>
                  <a:cubicBezTo>
                    <a:pt x="3712574" y="10196"/>
                    <a:pt x="3719177" y="10102"/>
                    <a:pt x="3725448" y="9911"/>
                  </a:cubicBezTo>
                  <a:cubicBezTo>
                    <a:pt x="3731719" y="9721"/>
                    <a:pt x="3737810" y="9423"/>
                    <a:pt x="3743722" y="9017"/>
                  </a:cubicBezTo>
                  <a:cubicBezTo>
                    <a:pt x="3745368" y="10156"/>
                    <a:pt x="3746273" y="12367"/>
                    <a:pt x="3746435" y="15650"/>
                  </a:cubicBezTo>
                  <a:cubicBezTo>
                    <a:pt x="3746597" y="18932"/>
                    <a:pt x="3745965" y="21347"/>
                    <a:pt x="3744541" y="22895"/>
                  </a:cubicBezTo>
                  <a:lnTo>
                    <a:pt x="3733894" y="24939"/>
                  </a:lnTo>
                  <a:cubicBezTo>
                    <a:pt x="3728221" y="25860"/>
                    <a:pt x="3723495" y="27294"/>
                    <a:pt x="3719715" y="29239"/>
                  </a:cubicBezTo>
                  <a:cubicBezTo>
                    <a:pt x="3715935" y="31185"/>
                    <a:pt x="3712745" y="34257"/>
                    <a:pt x="3710143" y="38455"/>
                  </a:cubicBezTo>
                  <a:cubicBezTo>
                    <a:pt x="3705689" y="45196"/>
                    <a:pt x="3700775" y="54343"/>
                    <a:pt x="3695401" y="65896"/>
                  </a:cubicBezTo>
                  <a:cubicBezTo>
                    <a:pt x="3690026" y="77450"/>
                    <a:pt x="3683883" y="91512"/>
                    <a:pt x="3676973" y="108083"/>
                  </a:cubicBezTo>
                  <a:lnTo>
                    <a:pt x="3647079" y="178939"/>
                  </a:lnTo>
                  <a:cubicBezTo>
                    <a:pt x="3636824" y="203556"/>
                    <a:pt x="3628565" y="224359"/>
                    <a:pt x="3622304" y="241348"/>
                  </a:cubicBezTo>
                  <a:cubicBezTo>
                    <a:pt x="3616042" y="258337"/>
                    <a:pt x="3610650" y="272484"/>
                    <a:pt x="3606128" y="283790"/>
                  </a:cubicBezTo>
                  <a:cubicBezTo>
                    <a:pt x="3604481" y="284825"/>
                    <a:pt x="3602451" y="285635"/>
                    <a:pt x="3600037" y="286222"/>
                  </a:cubicBezTo>
                  <a:cubicBezTo>
                    <a:pt x="3597623" y="286809"/>
                    <a:pt x="3594875" y="287107"/>
                    <a:pt x="3591795" y="287118"/>
                  </a:cubicBezTo>
                  <a:cubicBezTo>
                    <a:pt x="3589338" y="287107"/>
                    <a:pt x="3587189" y="286809"/>
                    <a:pt x="3585346" y="286222"/>
                  </a:cubicBezTo>
                  <a:cubicBezTo>
                    <a:pt x="3583503" y="285635"/>
                    <a:pt x="3581967" y="284825"/>
                    <a:pt x="3580739" y="283790"/>
                  </a:cubicBezTo>
                  <a:cubicBezTo>
                    <a:pt x="3578410" y="277877"/>
                    <a:pt x="3575697" y="270453"/>
                    <a:pt x="3572600" y="261520"/>
                  </a:cubicBezTo>
                  <a:cubicBezTo>
                    <a:pt x="3569503" y="252586"/>
                    <a:pt x="3566483" y="244445"/>
                    <a:pt x="3563540" y="237099"/>
                  </a:cubicBezTo>
                  <a:lnTo>
                    <a:pt x="3497199" y="70402"/>
                  </a:lnTo>
                  <a:cubicBezTo>
                    <a:pt x="3492164" y="57548"/>
                    <a:pt x="3488175" y="48214"/>
                    <a:pt x="3485233" y="42399"/>
                  </a:cubicBezTo>
                  <a:cubicBezTo>
                    <a:pt x="3482291" y="36584"/>
                    <a:pt x="3479485" y="32771"/>
                    <a:pt x="3476815" y="30961"/>
                  </a:cubicBezTo>
                  <a:cubicBezTo>
                    <a:pt x="3474146" y="29151"/>
                    <a:pt x="3470703" y="27826"/>
                    <a:pt x="3466487" y="26987"/>
                  </a:cubicBezTo>
                  <a:lnTo>
                    <a:pt x="3450106" y="22895"/>
                  </a:lnTo>
                  <a:cubicBezTo>
                    <a:pt x="3448511" y="20480"/>
                    <a:pt x="3447913" y="17861"/>
                    <a:pt x="3448315" y="15037"/>
                  </a:cubicBezTo>
                  <a:cubicBezTo>
                    <a:pt x="3448715" y="12214"/>
                    <a:pt x="3449859" y="10207"/>
                    <a:pt x="3451745" y="9017"/>
                  </a:cubicBezTo>
                  <a:close/>
                  <a:moveTo>
                    <a:pt x="2860986" y="9017"/>
                  </a:moveTo>
                  <a:cubicBezTo>
                    <a:pt x="2870713" y="9423"/>
                    <a:pt x="2880438" y="9721"/>
                    <a:pt x="2890159" y="9911"/>
                  </a:cubicBezTo>
                  <a:cubicBezTo>
                    <a:pt x="2899881" y="10102"/>
                    <a:pt x="2908982" y="10196"/>
                    <a:pt x="2917463" y="10194"/>
                  </a:cubicBezTo>
                  <a:cubicBezTo>
                    <a:pt x="2924449" y="10196"/>
                    <a:pt x="2930848" y="10102"/>
                    <a:pt x="2936660" y="9911"/>
                  </a:cubicBezTo>
                  <a:cubicBezTo>
                    <a:pt x="2942471" y="9721"/>
                    <a:pt x="2947541" y="9423"/>
                    <a:pt x="2951869" y="9017"/>
                  </a:cubicBezTo>
                  <a:cubicBezTo>
                    <a:pt x="2954173" y="18208"/>
                    <a:pt x="2961343" y="30584"/>
                    <a:pt x="2973378" y="46145"/>
                  </a:cubicBezTo>
                  <a:cubicBezTo>
                    <a:pt x="2985413" y="61707"/>
                    <a:pt x="3000776" y="80447"/>
                    <a:pt x="3019468" y="102365"/>
                  </a:cubicBezTo>
                  <a:lnTo>
                    <a:pt x="3053882" y="142921"/>
                  </a:lnTo>
                  <a:cubicBezTo>
                    <a:pt x="3062819" y="153530"/>
                    <a:pt x="3070449" y="162525"/>
                    <a:pt x="3076774" y="169908"/>
                  </a:cubicBezTo>
                  <a:cubicBezTo>
                    <a:pt x="3083099" y="177290"/>
                    <a:pt x="3088578" y="183316"/>
                    <a:pt x="3093213" y="187984"/>
                  </a:cubicBezTo>
                  <a:cubicBezTo>
                    <a:pt x="3093999" y="185885"/>
                    <a:pt x="3094477" y="183222"/>
                    <a:pt x="3094647" y="179996"/>
                  </a:cubicBezTo>
                  <a:cubicBezTo>
                    <a:pt x="3094819" y="176770"/>
                    <a:pt x="3094887" y="173287"/>
                    <a:pt x="3094853" y="169549"/>
                  </a:cubicBezTo>
                  <a:lnTo>
                    <a:pt x="3094853" y="113016"/>
                  </a:lnTo>
                  <a:cubicBezTo>
                    <a:pt x="3094878" y="96066"/>
                    <a:pt x="3094417" y="80806"/>
                    <a:pt x="3093469" y="67236"/>
                  </a:cubicBezTo>
                  <a:cubicBezTo>
                    <a:pt x="3092522" y="53666"/>
                    <a:pt x="3090934" y="43937"/>
                    <a:pt x="3088707" y="38048"/>
                  </a:cubicBezTo>
                  <a:cubicBezTo>
                    <a:pt x="3086795" y="33840"/>
                    <a:pt x="3083756" y="30785"/>
                    <a:pt x="3079591" y="28881"/>
                  </a:cubicBezTo>
                  <a:cubicBezTo>
                    <a:pt x="3075425" y="26978"/>
                    <a:pt x="3070543" y="25664"/>
                    <a:pt x="3064944" y="24938"/>
                  </a:cubicBezTo>
                  <a:lnTo>
                    <a:pt x="3053882" y="23303"/>
                  </a:lnTo>
                  <a:cubicBezTo>
                    <a:pt x="3052295" y="21432"/>
                    <a:pt x="3051578" y="18949"/>
                    <a:pt x="3051732" y="15854"/>
                  </a:cubicBezTo>
                  <a:cubicBezTo>
                    <a:pt x="3051885" y="12758"/>
                    <a:pt x="3052602" y="10479"/>
                    <a:pt x="3053882" y="9017"/>
                  </a:cubicBezTo>
                  <a:cubicBezTo>
                    <a:pt x="3064800" y="9423"/>
                    <a:pt x="3074614" y="9721"/>
                    <a:pt x="3083325" y="9911"/>
                  </a:cubicBezTo>
                  <a:cubicBezTo>
                    <a:pt x="3092036" y="10102"/>
                    <a:pt x="3100511" y="10196"/>
                    <a:pt x="3108749" y="10194"/>
                  </a:cubicBezTo>
                  <a:cubicBezTo>
                    <a:pt x="3116281" y="10196"/>
                    <a:pt x="3123818" y="10102"/>
                    <a:pt x="3131359" y="9911"/>
                  </a:cubicBezTo>
                  <a:cubicBezTo>
                    <a:pt x="3138899" y="9721"/>
                    <a:pt x="3146647" y="9423"/>
                    <a:pt x="3154599" y="9017"/>
                  </a:cubicBezTo>
                  <a:cubicBezTo>
                    <a:pt x="3155879" y="10479"/>
                    <a:pt x="3156596" y="12758"/>
                    <a:pt x="3156750" y="15854"/>
                  </a:cubicBezTo>
                  <a:cubicBezTo>
                    <a:pt x="3156903" y="18949"/>
                    <a:pt x="3156187" y="21432"/>
                    <a:pt x="3154599" y="23303"/>
                  </a:cubicBezTo>
                  <a:lnTo>
                    <a:pt x="3147227" y="24529"/>
                  </a:lnTo>
                  <a:cubicBezTo>
                    <a:pt x="3141877" y="25271"/>
                    <a:pt x="3137321" y="26654"/>
                    <a:pt x="3133557" y="28677"/>
                  </a:cubicBezTo>
                  <a:cubicBezTo>
                    <a:pt x="3129795" y="30699"/>
                    <a:pt x="3126979" y="33823"/>
                    <a:pt x="3125110" y="38048"/>
                  </a:cubicBezTo>
                  <a:cubicBezTo>
                    <a:pt x="3122883" y="43937"/>
                    <a:pt x="3121296" y="53666"/>
                    <a:pt x="3120349" y="67236"/>
                  </a:cubicBezTo>
                  <a:cubicBezTo>
                    <a:pt x="3119402" y="80806"/>
                    <a:pt x="3118941" y="96066"/>
                    <a:pt x="3118966" y="113016"/>
                  </a:cubicBezTo>
                  <a:lnTo>
                    <a:pt x="3118966" y="210886"/>
                  </a:lnTo>
                  <a:cubicBezTo>
                    <a:pt x="3118949" y="224436"/>
                    <a:pt x="3118984" y="237065"/>
                    <a:pt x="3119069" y="248772"/>
                  </a:cubicBezTo>
                  <a:cubicBezTo>
                    <a:pt x="3119154" y="260479"/>
                    <a:pt x="3119393" y="269831"/>
                    <a:pt x="3119785" y="276827"/>
                  </a:cubicBezTo>
                  <a:cubicBezTo>
                    <a:pt x="3118141" y="279370"/>
                    <a:pt x="3114990" y="281555"/>
                    <a:pt x="3110333" y="283381"/>
                  </a:cubicBezTo>
                  <a:cubicBezTo>
                    <a:pt x="3105675" y="285207"/>
                    <a:pt x="3100787" y="286162"/>
                    <a:pt x="3095670" y="286248"/>
                  </a:cubicBezTo>
                  <a:cubicBezTo>
                    <a:pt x="3095312" y="285871"/>
                    <a:pt x="3092137" y="281402"/>
                    <a:pt x="3086145" y="272840"/>
                  </a:cubicBezTo>
                  <a:cubicBezTo>
                    <a:pt x="3080154" y="264278"/>
                    <a:pt x="3072267" y="253881"/>
                    <a:pt x="3062486" y="241650"/>
                  </a:cubicBezTo>
                  <a:lnTo>
                    <a:pt x="2967847" y="124486"/>
                  </a:lnTo>
                  <a:cubicBezTo>
                    <a:pt x="2956051" y="109960"/>
                    <a:pt x="2946560" y="98353"/>
                    <a:pt x="2939373" y="89665"/>
                  </a:cubicBezTo>
                  <a:cubicBezTo>
                    <a:pt x="2932186" y="80977"/>
                    <a:pt x="2926792" y="75105"/>
                    <a:pt x="2923190" y="72050"/>
                  </a:cubicBezTo>
                  <a:cubicBezTo>
                    <a:pt x="2922209" y="73987"/>
                    <a:pt x="2921611" y="76974"/>
                    <a:pt x="2921398" y="81011"/>
                  </a:cubicBezTo>
                  <a:cubicBezTo>
                    <a:pt x="2921184" y="85048"/>
                    <a:pt x="2921099" y="90800"/>
                    <a:pt x="2921142" y="98268"/>
                  </a:cubicBezTo>
                  <a:lnTo>
                    <a:pt x="2921142" y="177743"/>
                  </a:lnTo>
                  <a:cubicBezTo>
                    <a:pt x="2921116" y="194692"/>
                    <a:pt x="2921577" y="209952"/>
                    <a:pt x="2922525" y="223522"/>
                  </a:cubicBezTo>
                  <a:cubicBezTo>
                    <a:pt x="2923472" y="237092"/>
                    <a:pt x="2925059" y="246822"/>
                    <a:pt x="2927287" y="252711"/>
                  </a:cubicBezTo>
                  <a:cubicBezTo>
                    <a:pt x="2929225" y="256918"/>
                    <a:pt x="2932314" y="259974"/>
                    <a:pt x="2936557" y="261877"/>
                  </a:cubicBezTo>
                  <a:cubicBezTo>
                    <a:pt x="2940798" y="263780"/>
                    <a:pt x="2945629" y="265095"/>
                    <a:pt x="2951049" y="265820"/>
                  </a:cubicBezTo>
                  <a:lnTo>
                    <a:pt x="2962521" y="267456"/>
                  </a:lnTo>
                  <a:cubicBezTo>
                    <a:pt x="2964108" y="269326"/>
                    <a:pt x="2964825" y="271810"/>
                    <a:pt x="2964671" y="274905"/>
                  </a:cubicBezTo>
                  <a:cubicBezTo>
                    <a:pt x="2964518" y="278001"/>
                    <a:pt x="2963801" y="280280"/>
                    <a:pt x="2962521" y="281742"/>
                  </a:cubicBezTo>
                  <a:cubicBezTo>
                    <a:pt x="2951578" y="281336"/>
                    <a:pt x="2941712" y="281038"/>
                    <a:pt x="2932924" y="280847"/>
                  </a:cubicBezTo>
                  <a:cubicBezTo>
                    <a:pt x="2924137" y="280657"/>
                    <a:pt x="2915713" y="280563"/>
                    <a:pt x="2907655" y="280565"/>
                  </a:cubicBezTo>
                  <a:cubicBezTo>
                    <a:pt x="2892587" y="280549"/>
                    <a:pt x="2877304" y="280942"/>
                    <a:pt x="2861805" y="281742"/>
                  </a:cubicBezTo>
                  <a:cubicBezTo>
                    <a:pt x="2860525" y="280280"/>
                    <a:pt x="2859808" y="278001"/>
                    <a:pt x="2859654" y="274905"/>
                  </a:cubicBezTo>
                  <a:cubicBezTo>
                    <a:pt x="2859501" y="271810"/>
                    <a:pt x="2860218" y="269326"/>
                    <a:pt x="2861805" y="267456"/>
                  </a:cubicBezTo>
                  <a:lnTo>
                    <a:pt x="2868767" y="266230"/>
                  </a:lnTo>
                  <a:cubicBezTo>
                    <a:pt x="2874339" y="265308"/>
                    <a:pt x="2879066" y="263874"/>
                    <a:pt x="2882949" y="261928"/>
                  </a:cubicBezTo>
                  <a:cubicBezTo>
                    <a:pt x="2886831" y="259982"/>
                    <a:pt x="2889613" y="256910"/>
                    <a:pt x="2891294" y="252711"/>
                  </a:cubicBezTo>
                  <a:cubicBezTo>
                    <a:pt x="2893504" y="246822"/>
                    <a:pt x="2895023" y="237092"/>
                    <a:pt x="2895851" y="223522"/>
                  </a:cubicBezTo>
                  <a:cubicBezTo>
                    <a:pt x="2896678" y="209952"/>
                    <a:pt x="2897071" y="194692"/>
                    <a:pt x="2897028" y="177743"/>
                  </a:cubicBezTo>
                  <a:lnTo>
                    <a:pt x="2897028" y="73688"/>
                  </a:lnTo>
                  <a:cubicBezTo>
                    <a:pt x="2897062" y="62738"/>
                    <a:pt x="2896891" y="54835"/>
                    <a:pt x="2896516" y="49979"/>
                  </a:cubicBezTo>
                  <a:cubicBezTo>
                    <a:pt x="2896141" y="45123"/>
                    <a:pt x="2895355" y="41419"/>
                    <a:pt x="2894161" y="38867"/>
                  </a:cubicBezTo>
                  <a:cubicBezTo>
                    <a:pt x="2892651" y="35368"/>
                    <a:pt x="2890142" y="32432"/>
                    <a:pt x="2886635" y="30059"/>
                  </a:cubicBezTo>
                  <a:cubicBezTo>
                    <a:pt x="2883128" y="27687"/>
                    <a:pt x="2877855" y="25980"/>
                    <a:pt x="2870815" y="24938"/>
                  </a:cubicBezTo>
                  <a:lnTo>
                    <a:pt x="2859347" y="23303"/>
                  </a:lnTo>
                  <a:cubicBezTo>
                    <a:pt x="2857905" y="21356"/>
                    <a:pt x="2857308" y="18720"/>
                    <a:pt x="2857555" y="15395"/>
                  </a:cubicBezTo>
                  <a:cubicBezTo>
                    <a:pt x="2857803" y="12069"/>
                    <a:pt x="2858946" y="9944"/>
                    <a:pt x="2860986" y="9017"/>
                  </a:cubicBezTo>
                  <a:close/>
                  <a:moveTo>
                    <a:pt x="1556060" y="9017"/>
                  </a:moveTo>
                  <a:cubicBezTo>
                    <a:pt x="1565788" y="9423"/>
                    <a:pt x="1575513" y="9721"/>
                    <a:pt x="1585234" y="9911"/>
                  </a:cubicBezTo>
                  <a:cubicBezTo>
                    <a:pt x="1594956" y="10102"/>
                    <a:pt x="1604057" y="10196"/>
                    <a:pt x="1612538" y="10194"/>
                  </a:cubicBezTo>
                  <a:cubicBezTo>
                    <a:pt x="1619525" y="10196"/>
                    <a:pt x="1625923" y="10102"/>
                    <a:pt x="1631735" y="9911"/>
                  </a:cubicBezTo>
                  <a:cubicBezTo>
                    <a:pt x="1637547" y="9721"/>
                    <a:pt x="1642616" y="9423"/>
                    <a:pt x="1646944" y="9017"/>
                  </a:cubicBezTo>
                  <a:cubicBezTo>
                    <a:pt x="1649248" y="18208"/>
                    <a:pt x="1656418" y="30584"/>
                    <a:pt x="1668453" y="46145"/>
                  </a:cubicBezTo>
                  <a:cubicBezTo>
                    <a:pt x="1680487" y="61707"/>
                    <a:pt x="1695851" y="80447"/>
                    <a:pt x="1714543" y="102365"/>
                  </a:cubicBezTo>
                  <a:lnTo>
                    <a:pt x="1748958" y="142921"/>
                  </a:lnTo>
                  <a:cubicBezTo>
                    <a:pt x="1757894" y="153530"/>
                    <a:pt x="1765525" y="162525"/>
                    <a:pt x="1771849" y="169908"/>
                  </a:cubicBezTo>
                  <a:cubicBezTo>
                    <a:pt x="1778174" y="177290"/>
                    <a:pt x="1783653" y="183316"/>
                    <a:pt x="1788288" y="187984"/>
                  </a:cubicBezTo>
                  <a:cubicBezTo>
                    <a:pt x="1789074" y="185885"/>
                    <a:pt x="1789552" y="183222"/>
                    <a:pt x="1789723" y="179996"/>
                  </a:cubicBezTo>
                  <a:cubicBezTo>
                    <a:pt x="1789894" y="176770"/>
                    <a:pt x="1789962" y="173287"/>
                    <a:pt x="1789928" y="169549"/>
                  </a:cubicBezTo>
                  <a:lnTo>
                    <a:pt x="1789928" y="113016"/>
                  </a:lnTo>
                  <a:cubicBezTo>
                    <a:pt x="1789953" y="96066"/>
                    <a:pt x="1789492" y="80806"/>
                    <a:pt x="1788545" y="67236"/>
                  </a:cubicBezTo>
                  <a:cubicBezTo>
                    <a:pt x="1787597" y="53666"/>
                    <a:pt x="1786009" y="43937"/>
                    <a:pt x="1783782" y="38048"/>
                  </a:cubicBezTo>
                  <a:cubicBezTo>
                    <a:pt x="1781870" y="33840"/>
                    <a:pt x="1778831" y="30785"/>
                    <a:pt x="1774666" y="28881"/>
                  </a:cubicBezTo>
                  <a:cubicBezTo>
                    <a:pt x="1770501" y="26978"/>
                    <a:pt x="1765619" y="25664"/>
                    <a:pt x="1760019" y="24938"/>
                  </a:cubicBezTo>
                  <a:lnTo>
                    <a:pt x="1748958" y="23303"/>
                  </a:lnTo>
                  <a:cubicBezTo>
                    <a:pt x="1747370" y="21432"/>
                    <a:pt x="1746653" y="18949"/>
                    <a:pt x="1746807" y="15854"/>
                  </a:cubicBezTo>
                  <a:cubicBezTo>
                    <a:pt x="1746960" y="12758"/>
                    <a:pt x="1747677" y="10479"/>
                    <a:pt x="1748958" y="9017"/>
                  </a:cubicBezTo>
                  <a:cubicBezTo>
                    <a:pt x="1759875" y="9423"/>
                    <a:pt x="1769689" y="9721"/>
                    <a:pt x="1778400" y="9911"/>
                  </a:cubicBezTo>
                  <a:cubicBezTo>
                    <a:pt x="1787111" y="10102"/>
                    <a:pt x="1795586" y="10196"/>
                    <a:pt x="1803824" y="10194"/>
                  </a:cubicBezTo>
                  <a:cubicBezTo>
                    <a:pt x="1811357" y="10196"/>
                    <a:pt x="1818893" y="10102"/>
                    <a:pt x="1826434" y="9911"/>
                  </a:cubicBezTo>
                  <a:cubicBezTo>
                    <a:pt x="1833975" y="9721"/>
                    <a:pt x="1841722" y="9423"/>
                    <a:pt x="1849675" y="9017"/>
                  </a:cubicBezTo>
                  <a:cubicBezTo>
                    <a:pt x="1850955" y="10479"/>
                    <a:pt x="1851671" y="12758"/>
                    <a:pt x="1851825" y="15854"/>
                  </a:cubicBezTo>
                  <a:cubicBezTo>
                    <a:pt x="1851978" y="18949"/>
                    <a:pt x="1851262" y="21432"/>
                    <a:pt x="1849675" y="23303"/>
                  </a:cubicBezTo>
                  <a:lnTo>
                    <a:pt x="1842302" y="24529"/>
                  </a:lnTo>
                  <a:cubicBezTo>
                    <a:pt x="1836952" y="25271"/>
                    <a:pt x="1832396" y="26654"/>
                    <a:pt x="1828633" y="28677"/>
                  </a:cubicBezTo>
                  <a:cubicBezTo>
                    <a:pt x="1824870" y="30699"/>
                    <a:pt x="1822054" y="33823"/>
                    <a:pt x="1820185" y="38048"/>
                  </a:cubicBezTo>
                  <a:cubicBezTo>
                    <a:pt x="1817958" y="43937"/>
                    <a:pt x="1816371" y="53666"/>
                    <a:pt x="1815424" y="67236"/>
                  </a:cubicBezTo>
                  <a:cubicBezTo>
                    <a:pt x="1814477" y="80806"/>
                    <a:pt x="1814016" y="96066"/>
                    <a:pt x="1814042" y="113016"/>
                  </a:cubicBezTo>
                  <a:lnTo>
                    <a:pt x="1814042" y="210886"/>
                  </a:lnTo>
                  <a:cubicBezTo>
                    <a:pt x="1814024" y="224436"/>
                    <a:pt x="1814059" y="237065"/>
                    <a:pt x="1814144" y="248772"/>
                  </a:cubicBezTo>
                  <a:cubicBezTo>
                    <a:pt x="1814229" y="260479"/>
                    <a:pt x="1814468" y="269831"/>
                    <a:pt x="1814861" y="276827"/>
                  </a:cubicBezTo>
                  <a:cubicBezTo>
                    <a:pt x="1813216" y="279370"/>
                    <a:pt x="1810066" y="281555"/>
                    <a:pt x="1805408" y="283381"/>
                  </a:cubicBezTo>
                  <a:cubicBezTo>
                    <a:pt x="1800750" y="285207"/>
                    <a:pt x="1795863" y="286162"/>
                    <a:pt x="1790745" y="286248"/>
                  </a:cubicBezTo>
                  <a:cubicBezTo>
                    <a:pt x="1790387" y="285871"/>
                    <a:pt x="1787212" y="281402"/>
                    <a:pt x="1781221" y="272840"/>
                  </a:cubicBezTo>
                  <a:cubicBezTo>
                    <a:pt x="1775229" y="264278"/>
                    <a:pt x="1767343" y="253881"/>
                    <a:pt x="1757561" y="241650"/>
                  </a:cubicBezTo>
                  <a:lnTo>
                    <a:pt x="1662922" y="124486"/>
                  </a:lnTo>
                  <a:cubicBezTo>
                    <a:pt x="1651126" y="109960"/>
                    <a:pt x="1641635" y="98353"/>
                    <a:pt x="1634448" y="89665"/>
                  </a:cubicBezTo>
                  <a:cubicBezTo>
                    <a:pt x="1627261" y="80977"/>
                    <a:pt x="1621867" y="75105"/>
                    <a:pt x="1618265" y="72050"/>
                  </a:cubicBezTo>
                  <a:cubicBezTo>
                    <a:pt x="1617284" y="73987"/>
                    <a:pt x="1616686" y="76974"/>
                    <a:pt x="1616473" y="81011"/>
                  </a:cubicBezTo>
                  <a:cubicBezTo>
                    <a:pt x="1616259" y="85048"/>
                    <a:pt x="1616174" y="90800"/>
                    <a:pt x="1616217" y="98268"/>
                  </a:cubicBezTo>
                  <a:lnTo>
                    <a:pt x="1616217" y="177743"/>
                  </a:lnTo>
                  <a:cubicBezTo>
                    <a:pt x="1616191" y="194692"/>
                    <a:pt x="1616652" y="209952"/>
                    <a:pt x="1617600" y="223522"/>
                  </a:cubicBezTo>
                  <a:cubicBezTo>
                    <a:pt x="1618547" y="237092"/>
                    <a:pt x="1620134" y="246822"/>
                    <a:pt x="1622362" y="252711"/>
                  </a:cubicBezTo>
                  <a:cubicBezTo>
                    <a:pt x="1624300" y="256918"/>
                    <a:pt x="1627390" y="259974"/>
                    <a:pt x="1631632" y="261877"/>
                  </a:cubicBezTo>
                  <a:cubicBezTo>
                    <a:pt x="1635874" y="263780"/>
                    <a:pt x="1640705" y="265095"/>
                    <a:pt x="1646124" y="265820"/>
                  </a:cubicBezTo>
                  <a:lnTo>
                    <a:pt x="1657596" y="267456"/>
                  </a:lnTo>
                  <a:cubicBezTo>
                    <a:pt x="1659183" y="269326"/>
                    <a:pt x="1659900" y="271810"/>
                    <a:pt x="1659747" y="274905"/>
                  </a:cubicBezTo>
                  <a:cubicBezTo>
                    <a:pt x="1659593" y="278001"/>
                    <a:pt x="1658876" y="280280"/>
                    <a:pt x="1657596" y="281742"/>
                  </a:cubicBezTo>
                  <a:cubicBezTo>
                    <a:pt x="1646653" y="281336"/>
                    <a:pt x="1636788" y="281038"/>
                    <a:pt x="1628000" y="280847"/>
                  </a:cubicBezTo>
                  <a:cubicBezTo>
                    <a:pt x="1619212" y="280657"/>
                    <a:pt x="1610788" y="280563"/>
                    <a:pt x="1602729" y="280565"/>
                  </a:cubicBezTo>
                  <a:cubicBezTo>
                    <a:pt x="1587662" y="280549"/>
                    <a:pt x="1572379" y="280942"/>
                    <a:pt x="1556880" y="281742"/>
                  </a:cubicBezTo>
                  <a:cubicBezTo>
                    <a:pt x="1555600" y="280280"/>
                    <a:pt x="1554883" y="278001"/>
                    <a:pt x="1554729" y="274905"/>
                  </a:cubicBezTo>
                  <a:cubicBezTo>
                    <a:pt x="1554576" y="271810"/>
                    <a:pt x="1555293" y="269326"/>
                    <a:pt x="1556880" y="267456"/>
                  </a:cubicBezTo>
                  <a:lnTo>
                    <a:pt x="1563842" y="266230"/>
                  </a:lnTo>
                  <a:cubicBezTo>
                    <a:pt x="1569414" y="265308"/>
                    <a:pt x="1574141" y="263874"/>
                    <a:pt x="1578024" y="261928"/>
                  </a:cubicBezTo>
                  <a:cubicBezTo>
                    <a:pt x="1581906" y="259982"/>
                    <a:pt x="1584688" y="256910"/>
                    <a:pt x="1586369" y="252711"/>
                  </a:cubicBezTo>
                  <a:cubicBezTo>
                    <a:pt x="1588579" y="246822"/>
                    <a:pt x="1590098" y="237092"/>
                    <a:pt x="1590926" y="223522"/>
                  </a:cubicBezTo>
                  <a:cubicBezTo>
                    <a:pt x="1591753" y="209952"/>
                    <a:pt x="1592146" y="194692"/>
                    <a:pt x="1592103" y="177743"/>
                  </a:cubicBezTo>
                  <a:lnTo>
                    <a:pt x="1592103" y="73688"/>
                  </a:lnTo>
                  <a:cubicBezTo>
                    <a:pt x="1592137" y="62738"/>
                    <a:pt x="1591967" y="54835"/>
                    <a:pt x="1591591" y="49979"/>
                  </a:cubicBezTo>
                  <a:cubicBezTo>
                    <a:pt x="1591216" y="45123"/>
                    <a:pt x="1590431" y="41419"/>
                    <a:pt x="1589236" y="38867"/>
                  </a:cubicBezTo>
                  <a:cubicBezTo>
                    <a:pt x="1587726" y="35368"/>
                    <a:pt x="1585217" y="32432"/>
                    <a:pt x="1581710" y="30059"/>
                  </a:cubicBezTo>
                  <a:cubicBezTo>
                    <a:pt x="1578203" y="27687"/>
                    <a:pt x="1572930" y="25980"/>
                    <a:pt x="1565890" y="24938"/>
                  </a:cubicBezTo>
                  <a:lnTo>
                    <a:pt x="1554422" y="23303"/>
                  </a:lnTo>
                  <a:cubicBezTo>
                    <a:pt x="1552980" y="21356"/>
                    <a:pt x="1552383" y="18720"/>
                    <a:pt x="1552630" y="15395"/>
                  </a:cubicBezTo>
                  <a:cubicBezTo>
                    <a:pt x="1552878" y="12069"/>
                    <a:pt x="1554021" y="9944"/>
                    <a:pt x="1556060" y="9017"/>
                  </a:cubicBezTo>
                  <a:close/>
                  <a:moveTo>
                    <a:pt x="1107871" y="9017"/>
                  </a:moveTo>
                  <a:cubicBezTo>
                    <a:pt x="1120884" y="9423"/>
                    <a:pt x="1132742" y="9721"/>
                    <a:pt x="1143447" y="9912"/>
                  </a:cubicBezTo>
                  <a:cubicBezTo>
                    <a:pt x="1154151" y="10102"/>
                    <a:pt x="1164265" y="10196"/>
                    <a:pt x="1173787" y="10194"/>
                  </a:cubicBezTo>
                  <a:cubicBezTo>
                    <a:pt x="1193430" y="10210"/>
                    <a:pt x="1213900" y="9817"/>
                    <a:pt x="1235198" y="9017"/>
                  </a:cubicBezTo>
                  <a:cubicBezTo>
                    <a:pt x="1236836" y="10531"/>
                    <a:pt x="1237655" y="12912"/>
                    <a:pt x="1237655" y="16161"/>
                  </a:cubicBezTo>
                  <a:cubicBezTo>
                    <a:pt x="1237655" y="19409"/>
                    <a:pt x="1236836" y="21791"/>
                    <a:pt x="1235198" y="23305"/>
                  </a:cubicBezTo>
                  <a:lnTo>
                    <a:pt x="1224549" y="25347"/>
                  </a:lnTo>
                  <a:cubicBezTo>
                    <a:pt x="1218355" y="26346"/>
                    <a:pt x="1213723" y="27899"/>
                    <a:pt x="1210654" y="30005"/>
                  </a:cubicBezTo>
                  <a:cubicBezTo>
                    <a:pt x="1207584" y="32111"/>
                    <a:pt x="1205562" y="36152"/>
                    <a:pt x="1204586" y="42127"/>
                  </a:cubicBezTo>
                  <a:cubicBezTo>
                    <a:pt x="1203610" y="48103"/>
                    <a:pt x="1203165" y="57393"/>
                    <a:pt x="1203251" y="69998"/>
                  </a:cubicBezTo>
                  <a:lnTo>
                    <a:pt x="1203251" y="218289"/>
                  </a:lnTo>
                  <a:cubicBezTo>
                    <a:pt x="1203293" y="234590"/>
                    <a:pt x="1202594" y="249508"/>
                    <a:pt x="1201154" y="263043"/>
                  </a:cubicBezTo>
                  <a:cubicBezTo>
                    <a:pt x="1199713" y="276578"/>
                    <a:pt x="1197275" y="288014"/>
                    <a:pt x="1193839" y="297351"/>
                  </a:cubicBezTo>
                  <a:cubicBezTo>
                    <a:pt x="1187011" y="315723"/>
                    <a:pt x="1175807" y="330888"/>
                    <a:pt x="1160227" y="342846"/>
                  </a:cubicBezTo>
                  <a:cubicBezTo>
                    <a:pt x="1144647" y="354804"/>
                    <a:pt x="1123918" y="361468"/>
                    <a:pt x="1098041" y="362838"/>
                  </a:cubicBezTo>
                  <a:cubicBezTo>
                    <a:pt x="1091727" y="363205"/>
                    <a:pt x="1085105" y="362268"/>
                    <a:pt x="1078177" y="360028"/>
                  </a:cubicBezTo>
                  <a:cubicBezTo>
                    <a:pt x="1071248" y="357789"/>
                    <a:pt x="1067494" y="353276"/>
                    <a:pt x="1066914" y="346489"/>
                  </a:cubicBezTo>
                  <a:cubicBezTo>
                    <a:pt x="1066999" y="342460"/>
                    <a:pt x="1068057" y="338250"/>
                    <a:pt x="1070088" y="333857"/>
                  </a:cubicBezTo>
                  <a:cubicBezTo>
                    <a:pt x="1072119" y="329464"/>
                    <a:pt x="1074610" y="325761"/>
                    <a:pt x="1077563" y="322748"/>
                  </a:cubicBezTo>
                  <a:cubicBezTo>
                    <a:pt x="1079192" y="321093"/>
                    <a:pt x="1080950" y="319796"/>
                    <a:pt x="1082836" y="318857"/>
                  </a:cubicBezTo>
                  <a:cubicBezTo>
                    <a:pt x="1084722" y="317918"/>
                    <a:pt x="1086787" y="317440"/>
                    <a:pt x="1089031" y="317423"/>
                  </a:cubicBezTo>
                  <a:cubicBezTo>
                    <a:pt x="1092333" y="317517"/>
                    <a:pt x="1095763" y="318558"/>
                    <a:pt x="1099321" y="320547"/>
                  </a:cubicBezTo>
                  <a:cubicBezTo>
                    <a:pt x="1102879" y="322535"/>
                    <a:pt x="1106412" y="324908"/>
                    <a:pt x="1109919" y="327664"/>
                  </a:cubicBezTo>
                  <a:cubicBezTo>
                    <a:pt x="1113435" y="330421"/>
                    <a:pt x="1116745" y="332793"/>
                    <a:pt x="1119851" y="334782"/>
                  </a:cubicBezTo>
                  <a:cubicBezTo>
                    <a:pt x="1122957" y="336770"/>
                    <a:pt x="1125653" y="337811"/>
                    <a:pt x="1127940" y="337905"/>
                  </a:cubicBezTo>
                  <a:cubicBezTo>
                    <a:pt x="1132505" y="337402"/>
                    <a:pt x="1135662" y="333596"/>
                    <a:pt x="1137412" y="326487"/>
                  </a:cubicBezTo>
                  <a:cubicBezTo>
                    <a:pt x="1139161" y="319377"/>
                    <a:pt x="1140373" y="311987"/>
                    <a:pt x="1141047" y="304315"/>
                  </a:cubicBezTo>
                  <a:cubicBezTo>
                    <a:pt x="1141559" y="300636"/>
                    <a:pt x="1142275" y="291812"/>
                    <a:pt x="1143197" y="277841"/>
                  </a:cubicBezTo>
                  <a:cubicBezTo>
                    <a:pt x="1144119" y="263871"/>
                    <a:pt x="1144630" y="245932"/>
                    <a:pt x="1144733" y="224024"/>
                  </a:cubicBezTo>
                  <a:lnTo>
                    <a:pt x="1144733" y="69998"/>
                  </a:lnTo>
                  <a:cubicBezTo>
                    <a:pt x="1144819" y="57383"/>
                    <a:pt x="1144374" y="48067"/>
                    <a:pt x="1143398" y="42052"/>
                  </a:cubicBezTo>
                  <a:cubicBezTo>
                    <a:pt x="1142422" y="36036"/>
                    <a:pt x="1140400" y="32000"/>
                    <a:pt x="1137330" y="29944"/>
                  </a:cubicBezTo>
                  <a:cubicBezTo>
                    <a:pt x="1134261" y="27888"/>
                    <a:pt x="1129629" y="26493"/>
                    <a:pt x="1123435" y="25757"/>
                  </a:cubicBezTo>
                  <a:lnTo>
                    <a:pt x="1107871" y="23305"/>
                  </a:lnTo>
                  <a:cubicBezTo>
                    <a:pt x="1106233" y="21791"/>
                    <a:pt x="1105414" y="19409"/>
                    <a:pt x="1105414" y="16161"/>
                  </a:cubicBezTo>
                  <a:cubicBezTo>
                    <a:pt x="1105414" y="12912"/>
                    <a:pt x="1106233" y="10531"/>
                    <a:pt x="1107871" y="9017"/>
                  </a:cubicBezTo>
                  <a:close/>
                  <a:moveTo>
                    <a:pt x="717860" y="9017"/>
                  </a:moveTo>
                  <a:cubicBezTo>
                    <a:pt x="727588" y="9423"/>
                    <a:pt x="737313" y="9721"/>
                    <a:pt x="747034" y="9911"/>
                  </a:cubicBezTo>
                  <a:cubicBezTo>
                    <a:pt x="756756" y="10102"/>
                    <a:pt x="765857" y="10196"/>
                    <a:pt x="774338" y="10194"/>
                  </a:cubicBezTo>
                  <a:cubicBezTo>
                    <a:pt x="781325" y="10196"/>
                    <a:pt x="787724" y="10102"/>
                    <a:pt x="793535" y="9911"/>
                  </a:cubicBezTo>
                  <a:cubicBezTo>
                    <a:pt x="799347" y="9721"/>
                    <a:pt x="804416" y="9423"/>
                    <a:pt x="808744" y="9017"/>
                  </a:cubicBezTo>
                  <a:cubicBezTo>
                    <a:pt x="811048" y="18208"/>
                    <a:pt x="818218" y="30584"/>
                    <a:pt x="830253" y="46145"/>
                  </a:cubicBezTo>
                  <a:cubicBezTo>
                    <a:pt x="842287" y="61707"/>
                    <a:pt x="857651" y="80447"/>
                    <a:pt x="876343" y="102365"/>
                  </a:cubicBezTo>
                  <a:lnTo>
                    <a:pt x="910758" y="142921"/>
                  </a:lnTo>
                  <a:cubicBezTo>
                    <a:pt x="919694" y="153530"/>
                    <a:pt x="927325" y="162525"/>
                    <a:pt x="933649" y="169908"/>
                  </a:cubicBezTo>
                  <a:cubicBezTo>
                    <a:pt x="939974" y="177290"/>
                    <a:pt x="945453" y="183316"/>
                    <a:pt x="950088" y="187984"/>
                  </a:cubicBezTo>
                  <a:cubicBezTo>
                    <a:pt x="950874" y="185885"/>
                    <a:pt x="951352" y="183222"/>
                    <a:pt x="951523" y="179996"/>
                  </a:cubicBezTo>
                  <a:cubicBezTo>
                    <a:pt x="951694" y="176770"/>
                    <a:pt x="951762" y="173287"/>
                    <a:pt x="951728" y="169549"/>
                  </a:cubicBezTo>
                  <a:lnTo>
                    <a:pt x="951728" y="113016"/>
                  </a:lnTo>
                  <a:cubicBezTo>
                    <a:pt x="951753" y="96066"/>
                    <a:pt x="951292" y="80806"/>
                    <a:pt x="950345" y="67236"/>
                  </a:cubicBezTo>
                  <a:cubicBezTo>
                    <a:pt x="949397" y="53666"/>
                    <a:pt x="947809" y="43937"/>
                    <a:pt x="945582" y="38048"/>
                  </a:cubicBezTo>
                  <a:cubicBezTo>
                    <a:pt x="943670" y="33840"/>
                    <a:pt x="940631" y="30785"/>
                    <a:pt x="936466" y="28881"/>
                  </a:cubicBezTo>
                  <a:cubicBezTo>
                    <a:pt x="932301" y="26978"/>
                    <a:pt x="927418" y="25664"/>
                    <a:pt x="921819" y="24938"/>
                  </a:cubicBezTo>
                  <a:lnTo>
                    <a:pt x="910758" y="23303"/>
                  </a:lnTo>
                  <a:cubicBezTo>
                    <a:pt x="909170" y="21432"/>
                    <a:pt x="908453" y="18949"/>
                    <a:pt x="908607" y="15854"/>
                  </a:cubicBezTo>
                  <a:cubicBezTo>
                    <a:pt x="908760" y="12758"/>
                    <a:pt x="909477" y="10479"/>
                    <a:pt x="910758" y="9017"/>
                  </a:cubicBezTo>
                  <a:cubicBezTo>
                    <a:pt x="921675" y="9423"/>
                    <a:pt x="931489" y="9721"/>
                    <a:pt x="940200" y="9911"/>
                  </a:cubicBezTo>
                  <a:cubicBezTo>
                    <a:pt x="948911" y="10102"/>
                    <a:pt x="957386" y="10196"/>
                    <a:pt x="965624" y="10194"/>
                  </a:cubicBezTo>
                  <a:cubicBezTo>
                    <a:pt x="973157" y="10196"/>
                    <a:pt x="980693" y="10102"/>
                    <a:pt x="988234" y="9911"/>
                  </a:cubicBezTo>
                  <a:cubicBezTo>
                    <a:pt x="995775" y="9721"/>
                    <a:pt x="1003522" y="9423"/>
                    <a:pt x="1011475" y="9017"/>
                  </a:cubicBezTo>
                  <a:cubicBezTo>
                    <a:pt x="1012754" y="10479"/>
                    <a:pt x="1013471" y="12758"/>
                    <a:pt x="1013625" y="15854"/>
                  </a:cubicBezTo>
                  <a:cubicBezTo>
                    <a:pt x="1013778" y="18949"/>
                    <a:pt x="1013062" y="21432"/>
                    <a:pt x="1011475" y="23303"/>
                  </a:cubicBezTo>
                  <a:lnTo>
                    <a:pt x="1004102" y="24529"/>
                  </a:lnTo>
                  <a:cubicBezTo>
                    <a:pt x="998752" y="25271"/>
                    <a:pt x="994196" y="26654"/>
                    <a:pt x="990433" y="28677"/>
                  </a:cubicBezTo>
                  <a:cubicBezTo>
                    <a:pt x="986670" y="30699"/>
                    <a:pt x="983854" y="33823"/>
                    <a:pt x="981985" y="38048"/>
                  </a:cubicBezTo>
                  <a:cubicBezTo>
                    <a:pt x="979758" y="43937"/>
                    <a:pt x="978171" y="53666"/>
                    <a:pt x="977224" y="67236"/>
                  </a:cubicBezTo>
                  <a:cubicBezTo>
                    <a:pt x="976277" y="80806"/>
                    <a:pt x="975816" y="96066"/>
                    <a:pt x="975842" y="113016"/>
                  </a:cubicBezTo>
                  <a:lnTo>
                    <a:pt x="975842" y="210886"/>
                  </a:lnTo>
                  <a:cubicBezTo>
                    <a:pt x="975824" y="224436"/>
                    <a:pt x="975859" y="237065"/>
                    <a:pt x="975944" y="248772"/>
                  </a:cubicBezTo>
                  <a:cubicBezTo>
                    <a:pt x="976029" y="260479"/>
                    <a:pt x="976268" y="269831"/>
                    <a:pt x="976661" y="276827"/>
                  </a:cubicBezTo>
                  <a:cubicBezTo>
                    <a:pt x="975016" y="279370"/>
                    <a:pt x="971866" y="281555"/>
                    <a:pt x="967208" y="283381"/>
                  </a:cubicBezTo>
                  <a:cubicBezTo>
                    <a:pt x="962550" y="285207"/>
                    <a:pt x="957662" y="286162"/>
                    <a:pt x="952545" y="286248"/>
                  </a:cubicBezTo>
                  <a:cubicBezTo>
                    <a:pt x="952187" y="285871"/>
                    <a:pt x="949012" y="281402"/>
                    <a:pt x="943021" y="272840"/>
                  </a:cubicBezTo>
                  <a:cubicBezTo>
                    <a:pt x="937029" y="264278"/>
                    <a:pt x="929143" y="253881"/>
                    <a:pt x="919361" y="241650"/>
                  </a:cubicBezTo>
                  <a:lnTo>
                    <a:pt x="824722" y="124486"/>
                  </a:lnTo>
                  <a:cubicBezTo>
                    <a:pt x="812926" y="109960"/>
                    <a:pt x="803435" y="98353"/>
                    <a:pt x="796248" y="89665"/>
                  </a:cubicBezTo>
                  <a:cubicBezTo>
                    <a:pt x="789061" y="80977"/>
                    <a:pt x="783667" y="75105"/>
                    <a:pt x="780065" y="72050"/>
                  </a:cubicBezTo>
                  <a:cubicBezTo>
                    <a:pt x="779084" y="73987"/>
                    <a:pt x="778486" y="76974"/>
                    <a:pt x="778273" y="81011"/>
                  </a:cubicBezTo>
                  <a:cubicBezTo>
                    <a:pt x="778059" y="85048"/>
                    <a:pt x="777974" y="90800"/>
                    <a:pt x="778017" y="98268"/>
                  </a:cubicBezTo>
                  <a:lnTo>
                    <a:pt x="778017" y="177743"/>
                  </a:lnTo>
                  <a:cubicBezTo>
                    <a:pt x="777991" y="194692"/>
                    <a:pt x="778452" y="209952"/>
                    <a:pt x="779399" y="223522"/>
                  </a:cubicBezTo>
                  <a:cubicBezTo>
                    <a:pt x="780347" y="237092"/>
                    <a:pt x="781935" y="246822"/>
                    <a:pt x="784162" y="252711"/>
                  </a:cubicBezTo>
                  <a:cubicBezTo>
                    <a:pt x="786100" y="256918"/>
                    <a:pt x="789189" y="259974"/>
                    <a:pt x="793431" y="261877"/>
                  </a:cubicBezTo>
                  <a:cubicBezTo>
                    <a:pt x="797674" y="263780"/>
                    <a:pt x="802505" y="265095"/>
                    <a:pt x="807924" y="265820"/>
                  </a:cubicBezTo>
                  <a:lnTo>
                    <a:pt x="819396" y="267456"/>
                  </a:lnTo>
                  <a:cubicBezTo>
                    <a:pt x="820983" y="269326"/>
                    <a:pt x="821700" y="271810"/>
                    <a:pt x="821547" y="274905"/>
                  </a:cubicBezTo>
                  <a:cubicBezTo>
                    <a:pt x="821393" y="278001"/>
                    <a:pt x="820676" y="280280"/>
                    <a:pt x="819396" y="281742"/>
                  </a:cubicBezTo>
                  <a:cubicBezTo>
                    <a:pt x="808453" y="281336"/>
                    <a:pt x="798587" y="281038"/>
                    <a:pt x="789800" y="280847"/>
                  </a:cubicBezTo>
                  <a:cubicBezTo>
                    <a:pt x="781012" y="280657"/>
                    <a:pt x="772588" y="280563"/>
                    <a:pt x="764529" y="280565"/>
                  </a:cubicBezTo>
                  <a:cubicBezTo>
                    <a:pt x="749462" y="280549"/>
                    <a:pt x="734179" y="280942"/>
                    <a:pt x="718680" y="281742"/>
                  </a:cubicBezTo>
                  <a:cubicBezTo>
                    <a:pt x="717400" y="280280"/>
                    <a:pt x="716683" y="278001"/>
                    <a:pt x="716529" y="274905"/>
                  </a:cubicBezTo>
                  <a:cubicBezTo>
                    <a:pt x="716376" y="271810"/>
                    <a:pt x="717093" y="269326"/>
                    <a:pt x="718680" y="267456"/>
                  </a:cubicBezTo>
                  <a:lnTo>
                    <a:pt x="725642" y="266230"/>
                  </a:lnTo>
                  <a:cubicBezTo>
                    <a:pt x="731214" y="265308"/>
                    <a:pt x="735942" y="263874"/>
                    <a:pt x="739824" y="261928"/>
                  </a:cubicBezTo>
                  <a:cubicBezTo>
                    <a:pt x="743706" y="259982"/>
                    <a:pt x="746488" y="256910"/>
                    <a:pt x="748169" y="252711"/>
                  </a:cubicBezTo>
                  <a:cubicBezTo>
                    <a:pt x="750379" y="246822"/>
                    <a:pt x="751898" y="237092"/>
                    <a:pt x="752726" y="223522"/>
                  </a:cubicBezTo>
                  <a:cubicBezTo>
                    <a:pt x="753553" y="209952"/>
                    <a:pt x="753946" y="194692"/>
                    <a:pt x="753903" y="177743"/>
                  </a:cubicBezTo>
                  <a:lnTo>
                    <a:pt x="753903" y="73688"/>
                  </a:lnTo>
                  <a:cubicBezTo>
                    <a:pt x="753937" y="62738"/>
                    <a:pt x="753767" y="54835"/>
                    <a:pt x="753391" y="49979"/>
                  </a:cubicBezTo>
                  <a:cubicBezTo>
                    <a:pt x="753016" y="45123"/>
                    <a:pt x="752231" y="41419"/>
                    <a:pt x="751036" y="38867"/>
                  </a:cubicBezTo>
                  <a:cubicBezTo>
                    <a:pt x="749526" y="35368"/>
                    <a:pt x="747017" y="32432"/>
                    <a:pt x="743510" y="30059"/>
                  </a:cubicBezTo>
                  <a:cubicBezTo>
                    <a:pt x="740003" y="27687"/>
                    <a:pt x="734730" y="25980"/>
                    <a:pt x="727690" y="24938"/>
                  </a:cubicBezTo>
                  <a:lnTo>
                    <a:pt x="716222" y="23303"/>
                  </a:lnTo>
                  <a:cubicBezTo>
                    <a:pt x="714780" y="21356"/>
                    <a:pt x="714183" y="18720"/>
                    <a:pt x="714430" y="15395"/>
                  </a:cubicBezTo>
                  <a:cubicBezTo>
                    <a:pt x="714678" y="12069"/>
                    <a:pt x="715821" y="9944"/>
                    <a:pt x="717860" y="9017"/>
                  </a:cubicBezTo>
                  <a:close/>
                  <a:moveTo>
                    <a:pt x="3486" y="9017"/>
                  </a:moveTo>
                  <a:cubicBezTo>
                    <a:pt x="13213" y="9423"/>
                    <a:pt x="22938" y="9721"/>
                    <a:pt x="32659" y="9911"/>
                  </a:cubicBezTo>
                  <a:cubicBezTo>
                    <a:pt x="42381" y="10102"/>
                    <a:pt x="51482" y="10196"/>
                    <a:pt x="59963" y="10194"/>
                  </a:cubicBezTo>
                  <a:cubicBezTo>
                    <a:pt x="66950" y="10196"/>
                    <a:pt x="73348" y="10102"/>
                    <a:pt x="79160" y="9911"/>
                  </a:cubicBezTo>
                  <a:cubicBezTo>
                    <a:pt x="84972" y="9721"/>
                    <a:pt x="90041" y="9423"/>
                    <a:pt x="94369" y="9017"/>
                  </a:cubicBezTo>
                  <a:cubicBezTo>
                    <a:pt x="96673" y="18208"/>
                    <a:pt x="103843" y="30584"/>
                    <a:pt x="115878" y="46145"/>
                  </a:cubicBezTo>
                  <a:cubicBezTo>
                    <a:pt x="127913" y="61707"/>
                    <a:pt x="143276" y="80447"/>
                    <a:pt x="161968" y="102365"/>
                  </a:cubicBezTo>
                  <a:lnTo>
                    <a:pt x="196383" y="142921"/>
                  </a:lnTo>
                  <a:cubicBezTo>
                    <a:pt x="205319" y="153530"/>
                    <a:pt x="212950" y="162525"/>
                    <a:pt x="219274" y="169908"/>
                  </a:cubicBezTo>
                  <a:cubicBezTo>
                    <a:pt x="225599" y="177290"/>
                    <a:pt x="231079" y="183316"/>
                    <a:pt x="235713" y="187984"/>
                  </a:cubicBezTo>
                  <a:cubicBezTo>
                    <a:pt x="236499" y="185885"/>
                    <a:pt x="236977" y="183222"/>
                    <a:pt x="237148" y="179996"/>
                  </a:cubicBezTo>
                  <a:cubicBezTo>
                    <a:pt x="237319" y="176770"/>
                    <a:pt x="237387" y="173287"/>
                    <a:pt x="237353" y="169549"/>
                  </a:cubicBezTo>
                  <a:lnTo>
                    <a:pt x="237353" y="113016"/>
                  </a:lnTo>
                  <a:cubicBezTo>
                    <a:pt x="237378" y="96066"/>
                    <a:pt x="236917" y="80806"/>
                    <a:pt x="235970" y="67236"/>
                  </a:cubicBezTo>
                  <a:cubicBezTo>
                    <a:pt x="235022" y="53666"/>
                    <a:pt x="233434" y="43937"/>
                    <a:pt x="231207" y="38048"/>
                  </a:cubicBezTo>
                  <a:cubicBezTo>
                    <a:pt x="229295" y="33840"/>
                    <a:pt x="226256" y="30785"/>
                    <a:pt x="222091" y="28881"/>
                  </a:cubicBezTo>
                  <a:cubicBezTo>
                    <a:pt x="217926" y="26978"/>
                    <a:pt x="213043" y="25664"/>
                    <a:pt x="207444" y="24938"/>
                  </a:cubicBezTo>
                  <a:lnTo>
                    <a:pt x="196383" y="23303"/>
                  </a:lnTo>
                  <a:cubicBezTo>
                    <a:pt x="194795" y="21432"/>
                    <a:pt x="194078" y="18949"/>
                    <a:pt x="194232" y="15854"/>
                  </a:cubicBezTo>
                  <a:cubicBezTo>
                    <a:pt x="194385" y="12758"/>
                    <a:pt x="195102" y="10479"/>
                    <a:pt x="196383" y="9017"/>
                  </a:cubicBezTo>
                  <a:cubicBezTo>
                    <a:pt x="207300" y="9423"/>
                    <a:pt x="217114" y="9721"/>
                    <a:pt x="225825" y="9911"/>
                  </a:cubicBezTo>
                  <a:cubicBezTo>
                    <a:pt x="234536" y="10102"/>
                    <a:pt x="243011" y="10196"/>
                    <a:pt x="251249" y="10194"/>
                  </a:cubicBezTo>
                  <a:cubicBezTo>
                    <a:pt x="258781" y="10196"/>
                    <a:pt x="266318" y="10102"/>
                    <a:pt x="273859" y="9911"/>
                  </a:cubicBezTo>
                  <a:cubicBezTo>
                    <a:pt x="281400" y="9721"/>
                    <a:pt x="289147" y="9423"/>
                    <a:pt x="297100" y="9017"/>
                  </a:cubicBezTo>
                  <a:cubicBezTo>
                    <a:pt x="298380" y="10479"/>
                    <a:pt x="299096" y="12758"/>
                    <a:pt x="299250" y="15854"/>
                  </a:cubicBezTo>
                  <a:cubicBezTo>
                    <a:pt x="299403" y="18949"/>
                    <a:pt x="298687" y="21432"/>
                    <a:pt x="297100" y="23303"/>
                  </a:cubicBezTo>
                  <a:lnTo>
                    <a:pt x="289727" y="24529"/>
                  </a:lnTo>
                  <a:cubicBezTo>
                    <a:pt x="284377" y="25271"/>
                    <a:pt x="279821" y="26654"/>
                    <a:pt x="276058" y="28677"/>
                  </a:cubicBezTo>
                  <a:cubicBezTo>
                    <a:pt x="272295" y="30699"/>
                    <a:pt x="269479" y="33823"/>
                    <a:pt x="267610" y="38048"/>
                  </a:cubicBezTo>
                  <a:cubicBezTo>
                    <a:pt x="265383" y="43937"/>
                    <a:pt x="263796" y="53666"/>
                    <a:pt x="262849" y="67236"/>
                  </a:cubicBezTo>
                  <a:cubicBezTo>
                    <a:pt x="261902" y="80806"/>
                    <a:pt x="261441" y="96066"/>
                    <a:pt x="261467" y="113016"/>
                  </a:cubicBezTo>
                  <a:lnTo>
                    <a:pt x="261467" y="210886"/>
                  </a:lnTo>
                  <a:cubicBezTo>
                    <a:pt x="261449" y="224436"/>
                    <a:pt x="261484" y="237065"/>
                    <a:pt x="261569" y="248772"/>
                  </a:cubicBezTo>
                  <a:cubicBezTo>
                    <a:pt x="261654" y="260479"/>
                    <a:pt x="261893" y="269831"/>
                    <a:pt x="262286" y="276827"/>
                  </a:cubicBezTo>
                  <a:cubicBezTo>
                    <a:pt x="260642" y="279370"/>
                    <a:pt x="257491" y="281555"/>
                    <a:pt x="252833" y="283381"/>
                  </a:cubicBezTo>
                  <a:cubicBezTo>
                    <a:pt x="248175" y="285207"/>
                    <a:pt x="243288" y="286162"/>
                    <a:pt x="238170" y="286248"/>
                  </a:cubicBezTo>
                  <a:cubicBezTo>
                    <a:pt x="237812" y="285871"/>
                    <a:pt x="234637" y="281402"/>
                    <a:pt x="228646" y="272840"/>
                  </a:cubicBezTo>
                  <a:cubicBezTo>
                    <a:pt x="222654" y="264278"/>
                    <a:pt x="214768" y="253881"/>
                    <a:pt x="204986" y="241650"/>
                  </a:cubicBezTo>
                  <a:lnTo>
                    <a:pt x="110347" y="124486"/>
                  </a:lnTo>
                  <a:cubicBezTo>
                    <a:pt x="98551" y="109960"/>
                    <a:pt x="89060" y="98353"/>
                    <a:pt x="81873" y="89665"/>
                  </a:cubicBezTo>
                  <a:cubicBezTo>
                    <a:pt x="74686" y="80977"/>
                    <a:pt x="69292" y="75105"/>
                    <a:pt x="65690" y="72050"/>
                  </a:cubicBezTo>
                  <a:cubicBezTo>
                    <a:pt x="64709" y="73987"/>
                    <a:pt x="64111" y="76974"/>
                    <a:pt x="63898" y="81011"/>
                  </a:cubicBezTo>
                  <a:cubicBezTo>
                    <a:pt x="63685" y="85048"/>
                    <a:pt x="63599" y="90800"/>
                    <a:pt x="63642" y="98268"/>
                  </a:cubicBezTo>
                  <a:lnTo>
                    <a:pt x="63642" y="177743"/>
                  </a:lnTo>
                  <a:cubicBezTo>
                    <a:pt x="63616" y="194692"/>
                    <a:pt x="64077" y="209952"/>
                    <a:pt x="65025" y="223522"/>
                  </a:cubicBezTo>
                  <a:cubicBezTo>
                    <a:pt x="65972" y="237092"/>
                    <a:pt x="67560" y="246822"/>
                    <a:pt x="69787" y="252711"/>
                  </a:cubicBezTo>
                  <a:cubicBezTo>
                    <a:pt x="71725" y="256918"/>
                    <a:pt x="74815" y="259974"/>
                    <a:pt x="79057" y="261877"/>
                  </a:cubicBezTo>
                  <a:cubicBezTo>
                    <a:pt x="83299" y="263780"/>
                    <a:pt x="88130" y="265095"/>
                    <a:pt x="93549" y="265820"/>
                  </a:cubicBezTo>
                  <a:lnTo>
                    <a:pt x="105021" y="267456"/>
                  </a:lnTo>
                  <a:cubicBezTo>
                    <a:pt x="106608" y="269326"/>
                    <a:pt x="107325" y="271810"/>
                    <a:pt x="107172" y="274905"/>
                  </a:cubicBezTo>
                  <a:cubicBezTo>
                    <a:pt x="107018" y="278001"/>
                    <a:pt x="106301" y="280280"/>
                    <a:pt x="105021" y="281742"/>
                  </a:cubicBezTo>
                  <a:cubicBezTo>
                    <a:pt x="94078" y="281336"/>
                    <a:pt x="84213" y="281038"/>
                    <a:pt x="75425" y="280847"/>
                  </a:cubicBezTo>
                  <a:cubicBezTo>
                    <a:pt x="66637" y="280657"/>
                    <a:pt x="58213" y="280563"/>
                    <a:pt x="50154" y="280565"/>
                  </a:cubicBezTo>
                  <a:cubicBezTo>
                    <a:pt x="35087" y="280549"/>
                    <a:pt x="19804" y="280942"/>
                    <a:pt x="4305" y="281742"/>
                  </a:cubicBezTo>
                  <a:cubicBezTo>
                    <a:pt x="3025" y="280280"/>
                    <a:pt x="2308" y="278001"/>
                    <a:pt x="2154" y="274905"/>
                  </a:cubicBezTo>
                  <a:cubicBezTo>
                    <a:pt x="2001" y="271810"/>
                    <a:pt x="2718" y="269326"/>
                    <a:pt x="4305" y="267456"/>
                  </a:cubicBezTo>
                  <a:lnTo>
                    <a:pt x="11267" y="266230"/>
                  </a:lnTo>
                  <a:cubicBezTo>
                    <a:pt x="16839" y="265308"/>
                    <a:pt x="21567" y="263874"/>
                    <a:pt x="25449" y="261928"/>
                  </a:cubicBezTo>
                  <a:cubicBezTo>
                    <a:pt x="29331" y="259982"/>
                    <a:pt x="32113" y="256910"/>
                    <a:pt x="33794" y="252711"/>
                  </a:cubicBezTo>
                  <a:cubicBezTo>
                    <a:pt x="36004" y="246822"/>
                    <a:pt x="37523" y="237092"/>
                    <a:pt x="38351" y="223522"/>
                  </a:cubicBezTo>
                  <a:cubicBezTo>
                    <a:pt x="39178" y="209952"/>
                    <a:pt x="39571" y="194692"/>
                    <a:pt x="39528" y="177743"/>
                  </a:cubicBezTo>
                  <a:lnTo>
                    <a:pt x="39528" y="73688"/>
                  </a:lnTo>
                  <a:cubicBezTo>
                    <a:pt x="39562" y="62738"/>
                    <a:pt x="39392" y="54835"/>
                    <a:pt x="39016" y="49979"/>
                  </a:cubicBezTo>
                  <a:cubicBezTo>
                    <a:pt x="38641" y="45123"/>
                    <a:pt x="37856" y="41419"/>
                    <a:pt x="36661" y="38867"/>
                  </a:cubicBezTo>
                  <a:cubicBezTo>
                    <a:pt x="35151" y="35368"/>
                    <a:pt x="32642" y="32432"/>
                    <a:pt x="29135" y="30059"/>
                  </a:cubicBezTo>
                  <a:cubicBezTo>
                    <a:pt x="25628" y="27687"/>
                    <a:pt x="20355" y="25980"/>
                    <a:pt x="13315" y="24938"/>
                  </a:cubicBezTo>
                  <a:lnTo>
                    <a:pt x="1847" y="23303"/>
                  </a:lnTo>
                  <a:cubicBezTo>
                    <a:pt x="405" y="21356"/>
                    <a:pt x="-192" y="18720"/>
                    <a:pt x="55" y="15395"/>
                  </a:cubicBezTo>
                  <a:cubicBezTo>
                    <a:pt x="303" y="12069"/>
                    <a:pt x="1446" y="9944"/>
                    <a:pt x="3486" y="9017"/>
                  </a:cubicBezTo>
                  <a:close/>
                  <a:moveTo>
                    <a:pt x="4588346" y="3692"/>
                  </a:moveTo>
                  <a:cubicBezTo>
                    <a:pt x="4595187" y="3658"/>
                    <a:pt x="4602612" y="4135"/>
                    <a:pt x="4610623" y="5122"/>
                  </a:cubicBezTo>
                  <a:cubicBezTo>
                    <a:pt x="4618635" y="6109"/>
                    <a:pt x="4626771" y="7811"/>
                    <a:pt x="4635033" y="10228"/>
                  </a:cubicBezTo>
                  <a:cubicBezTo>
                    <a:pt x="4637633" y="11027"/>
                    <a:pt x="4640003" y="11674"/>
                    <a:pt x="4642143" y="12168"/>
                  </a:cubicBezTo>
                  <a:cubicBezTo>
                    <a:pt x="4644282" y="12661"/>
                    <a:pt x="4646549" y="13104"/>
                    <a:pt x="4648945" y="13495"/>
                  </a:cubicBezTo>
                  <a:cubicBezTo>
                    <a:pt x="4650685" y="18151"/>
                    <a:pt x="4652321" y="25602"/>
                    <a:pt x="4653855" y="35849"/>
                  </a:cubicBezTo>
                  <a:cubicBezTo>
                    <a:pt x="4655390" y="46096"/>
                    <a:pt x="4656209" y="58163"/>
                    <a:pt x="4656311" y="72049"/>
                  </a:cubicBezTo>
                  <a:cubicBezTo>
                    <a:pt x="4654981" y="74507"/>
                    <a:pt x="4652526" y="75839"/>
                    <a:pt x="4648945" y="76043"/>
                  </a:cubicBezTo>
                  <a:cubicBezTo>
                    <a:pt x="4645365" y="76248"/>
                    <a:pt x="4642501" y="75327"/>
                    <a:pt x="4640352" y="73278"/>
                  </a:cubicBezTo>
                  <a:cubicBezTo>
                    <a:pt x="4638041" y="66074"/>
                    <a:pt x="4634525" y="58589"/>
                    <a:pt x="4629802" y="50823"/>
                  </a:cubicBezTo>
                  <a:cubicBezTo>
                    <a:pt x="4625080" y="43057"/>
                    <a:pt x="4619105" y="36452"/>
                    <a:pt x="4611877" y="31008"/>
                  </a:cubicBezTo>
                  <a:cubicBezTo>
                    <a:pt x="4604650" y="25564"/>
                    <a:pt x="4596123" y="22722"/>
                    <a:pt x="4586297" y="22481"/>
                  </a:cubicBezTo>
                  <a:cubicBezTo>
                    <a:pt x="4572719" y="22789"/>
                    <a:pt x="4562369" y="26578"/>
                    <a:pt x="4555247" y="33849"/>
                  </a:cubicBezTo>
                  <a:cubicBezTo>
                    <a:pt x="4548125" y="41120"/>
                    <a:pt x="4544539" y="50030"/>
                    <a:pt x="4544487" y="60579"/>
                  </a:cubicBezTo>
                  <a:cubicBezTo>
                    <a:pt x="4544761" y="70103"/>
                    <a:pt x="4548415" y="78911"/>
                    <a:pt x="4555452" y="87002"/>
                  </a:cubicBezTo>
                  <a:cubicBezTo>
                    <a:pt x="4562489" y="95093"/>
                    <a:pt x="4571267" y="101852"/>
                    <a:pt x="4581787" y="107280"/>
                  </a:cubicBezTo>
                  <a:lnTo>
                    <a:pt x="4608841" y="121618"/>
                  </a:lnTo>
                  <a:cubicBezTo>
                    <a:pt x="4617541" y="126056"/>
                    <a:pt x="4626287" y="131837"/>
                    <a:pt x="4635077" y="138961"/>
                  </a:cubicBezTo>
                  <a:cubicBezTo>
                    <a:pt x="4643867" y="146084"/>
                    <a:pt x="4651249" y="154960"/>
                    <a:pt x="4657220" y="165589"/>
                  </a:cubicBezTo>
                  <a:cubicBezTo>
                    <a:pt x="4663191" y="176217"/>
                    <a:pt x="4666298" y="189008"/>
                    <a:pt x="4666541" y="203961"/>
                  </a:cubicBezTo>
                  <a:cubicBezTo>
                    <a:pt x="4666107" y="229468"/>
                    <a:pt x="4656641" y="249618"/>
                    <a:pt x="4638143" y="264409"/>
                  </a:cubicBezTo>
                  <a:cubicBezTo>
                    <a:pt x="4619643" y="279201"/>
                    <a:pt x="4594710" y="286753"/>
                    <a:pt x="4563343" y="287067"/>
                  </a:cubicBezTo>
                  <a:cubicBezTo>
                    <a:pt x="4544497" y="286726"/>
                    <a:pt x="4529262" y="284752"/>
                    <a:pt x="4517640" y="281144"/>
                  </a:cubicBezTo>
                  <a:cubicBezTo>
                    <a:pt x="4506018" y="277536"/>
                    <a:pt x="4498055" y="274336"/>
                    <a:pt x="4493751" y="271545"/>
                  </a:cubicBezTo>
                  <a:cubicBezTo>
                    <a:pt x="4489800" y="266583"/>
                    <a:pt x="4486643" y="257880"/>
                    <a:pt x="4484279" y="245438"/>
                  </a:cubicBezTo>
                  <a:cubicBezTo>
                    <a:pt x="4481916" y="232995"/>
                    <a:pt x="4480705" y="219579"/>
                    <a:pt x="4480645" y="205190"/>
                  </a:cubicBezTo>
                  <a:cubicBezTo>
                    <a:pt x="4482343" y="202527"/>
                    <a:pt x="4484885" y="201093"/>
                    <a:pt x="4488273" y="200888"/>
                  </a:cubicBezTo>
                  <a:cubicBezTo>
                    <a:pt x="4491660" y="200683"/>
                    <a:pt x="4494305" y="201707"/>
                    <a:pt x="4496205" y="203961"/>
                  </a:cubicBezTo>
                  <a:cubicBezTo>
                    <a:pt x="4499007" y="213138"/>
                    <a:pt x="4503725" y="222641"/>
                    <a:pt x="4510361" y="232470"/>
                  </a:cubicBezTo>
                  <a:cubicBezTo>
                    <a:pt x="4516997" y="242299"/>
                    <a:pt x="4525113" y="250649"/>
                    <a:pt x="4534709" y="257520"/>
                  </a:cubicBezTo>
                  <a:cubicBezTo>
                    <a:pt x="4544305" y="264391"/>
                    <a:pt x="4554943" y="267977"/>
                    <a:pt x="4566621" y="268278"/>
                  </a:cubicBezTo>
                  <a:cubicBezTo>
                    <a:pt x="4581736" y="267834"/>
                    <a:pt x="4592906" y="263498"/>
                    <a:pt x="4600130" y="255271"/>
                  </a:cubicBezTo>
                  <a:cubicBezTo>
                    <a:pt x="4607355" y="247043"/>
                    <a:pt x="4610941" y="237587"/>
                    <a:pt x="4610889" y="226902"/>
                  </a:cubicBezTo>
                  <a:cubicBezTo>
                    <a:pt x="4610657" y="215879"/>
                    <a:pt x="4607661" y="206244"/>
                    <a:pt x="4601903" y="197998"/>
                  </a:cubicBezTo>
                  <a:cubicBezTo>
                    <a:pt x="4596144" y="189751"/>
                    <a:pt x="4589019" y="182666"/>
                    <a:pt x="4580527" y="176741"/>
                  </a:cubicBezTo>
                  <a:cubicBezTo>
                    <a:pt x="4572036" y="170816"/>
                    <a:pt x="4563575" y="165824"/>
                    <a:pt x="4555145" y="161765"/>
                  </a:cubicBezTo>
                  <a:cubicBezTo>
                    <a:pt x="4545101" y="156887"/>
                    <a:pt x="4535393" y="150803"/>
                    <a:pt x="4526020" y="143513"/>
                  </a:cubicBezTo>
                  <a:cubicBezTo>
                    <a:pt x="4516647" y="136222"/>
                    <a:pt x="4508911" y="127498"/>
                    <a:pt x="4502813" y="117340"/>
                  </a:cubicBezTo>
                  <a:cubicBezTo>
                    <a:pt x="4496716" y="107182"/>
                    <a:pt x="4493559" y="95362"/>
                    <a:pt x="4493341" y="81881"/>
                  </a:cubicBezTo>
                  <a:cubicBezTo>
                    <a:pt x="4493408" y="58371"/>
                    <a:pt x="4501765" y="39553"/>
                    <a:pt x="4518413" y="25427"/>
                  </a:cubicBezTo>
                  <a:cubicBezTo>
                    <a:pt x="4535060" y="11302"/>
                    <a:pt x="4558371" y="4057"/>
                    <a:pt x="4588346" y="3692"/>
                  </a:cubicBezTo>
                  <a:close/>
                  <a:moveTo>
                    <a:pt x="2112348" y="3692"/>
                  </a:moveTo>
                  <a:cubicBezTo>
                    <a:pt x="2134795" y="4100"/>
                    <a:pt x="2152351" y="5735"/>
                    <a:pt x="2165015" y="8597"/>
                  </a:cubicBezTo>
                  <a:cubicBezTo>
                    <a:pt x="2177679" y="11459"/>
                    <a:pt x="2187143" y="13101"/>
                    <a:pt x="2193409" y="13522"/>
                  </a:cubicBezTo>
                  <a:cubicBezTo>
                    <a:pt x="2193929" y="20079"/>
                    <a:pt x="2194526" y="29475"/>
                    <a:pt x="2195199" y="41711"/>
                  </a:cubicBezTo>
                  <a:cubicBezTo>
                    <a:pt x="2195873" y="53946"/>
                    <a:pt x="2197186" y="66514"/>
                    <a:pt x="2199138" y="79415"/>
                  </a:cubicBezTo>
                  <a:cubicBezTo>
                    <a:pt x="2197953" y="81675"/>
                    <a:pt x="2195515" y="82887"/>
                    <a:pt x="2191823" y="83051"/>
                  </a:cubicBezTo>
                  <a:cubicBezTo>
                    <a:pt x="2188131" y="83215"/>
                    <a:pt x="2185386" y="82282"/>
                    <a:pt x="2183588" y="80252"/>
                  </a:cubicBezTo>
                  <a:cubicBezTo>
                    <a:pt x="2170431" y="41738"/>
                    <a:pt x="2144773" y="22482"/>
                    <a:pt x="2106612" y="22481"/>
                  </a:cubicBezTo>
                  <a:cubicBezTo>
                    <a:pt x="2084908" y="22749"/>
                    <a:pt x="2066900" y="28223"/>
                    <a:pt x="2052587" y="38901"/>
                  </a:cubicBezTo>
                  <a:cubicBezTo>
                    <a:pt x="2038274" y="49579"/>
                    <a:pt x="2027580" y="63853"/>
                    <a:pt x="2020506" y="81724"/>
                  </a:cubicBezTo>
                  <a:cubicBezTo>
                    <a:pt x="2013432" y="99595"/>
                    <a:pt x="2009901" y="119454"/>
                    <a:pt x="2009914" y="141300"/>
                  </a:cubicBezTo>
                  <a:cubicBezTo>
                    <a:pt x="2010195" y="170425"/>
                    <a:pt x="2014651" y="194056"/>
                    <a:pt x="2023281" y="212192"/>
                  </a:cubicBezTo>
                  <a:cubicBezTo>
                    <a:pt x="2031911" y="230328"/>
                    <a:pt x="2043026" y="243832"/>
                    <a:pt x="2056624" y="252704"/>
                  </a:cubicBezTo>
                  <a:cubicBezTo>
                    <a:pt x="2066620" y="259091"/>
                    <a:pt x="2076539" y="263326"/>
                    <a:pt x="2086381" y="265409"/>
                  </a:cubicBezTo>
                  <a:cubicBezTo>
                    <a:pt x="2096223" y="267492"/>
                    <a:pt x="2105015" y="268448"/>
                    <a:pt x="2112758" y="268278"/>
                  </a:cubicBezTo>
                  <a:cubicBezTo>
                    <a:pt x="2124153" y="268645"/>
                    <a:pt x="2131785" y="266783"/>
                    <a:pt x="2135651" y="262694"/>
                  </a:cubicBezTo>
                  <a:cubicBezTo>
                    <a:pt x="2139518" y="258604"/>
                    <a:pt x="2141311" y="250083"/>
                    <a:pt x="2141029" y="237131"/>
                  </a:cubicBezTo>
                  <a:lnTo>
                    <a:pt x="2141029" y="211313"/>
                  </a:lnTo>
                  <a:cubicBezTo>
                    <a:pt x="2141336" y="200666"/>
                    <a:pt x="2140107" y="193682"/>
                    <a:pt x="2137342" y="190361"/>
                  </a:cubicBezTo>
                  <a:cubicBezTo>
                    <a:pt x="2134576" y="187040"/>
                    <a:pt x="2128430" y="184871"/>
                    <a:pt x="2118904" y="183855"/>
                  </a:cubicBezTo>
                  <a:lnTo>
                    <a:pt x="2100875" y="181401"/>
                  </a:lnTo>
                  <a:cubicBezTo>
                    <a:pt x="2098622" y="179887"/>
                    <a:pt x="2097495" y="177505"/>
                    <a:pt x="2097495" y="174257"/>
                  </a:cubicBezTo>
                  <a:cubicBezTo>
                    <a:pt x="2097495" y="171008"/>
                    <a:pt x="2098622" y="168626"/>
                    <a:pt x="2100875" y="167113"/>
                  </a:cubicBezTo>
                  <a:cubicBezTo>
                    <a:pt x="2115233" y="167519"/>
                    <a:pt x="2127898" y="167817"/>
                    <a:pt x="2138869" y="168008"/>
                  </a:cubicBezTo>
                  <a:cubicBezTo>
                    <a:pt x="2149840" y="168198"/>
                    <a:pt x="2160245" y="168292"/>
                    <a:pt x="2170083" y="168290"/>
                  </a:cubicBezTo>
                  <a:cubicBezTo>
                    <a:pt x="2180041" y="168292"/>
                    <a:pt x="2189694" y="168198"/>
                    <a:pt x="2199041" y="168008"/>
                  </a:cubicBezTo>
                  <a:cubicBezTo>
                    <a:pt x="2208389" y="167817"/>
                    <a:pt x="2216612" y="167519"/>
                    <a:pt x="2223712" y="167113"/>
                  </a:cubicBezTo>
                  <a:cubicBezTo>
                    <a:pt x="2225350" y="168626"/>
                    <a:pt x="2226169" y="171008"/>
                    <a:pt x="2226169" y="174257"/>
                  </a:cubicBezTo>
                  <a:cubicBezTo>
                    <a:pt x="2226169" y="177505"/>
                    <a:pt x="2225350" y="179887"/>
                    <a:pt x="2223712" y="181401"/>
                  </a:cubicBezTo>
                  <a:lnTo>
                    <a:pt x="2214291" y="183035"/>
                  </a:lnTo>
                  <a:cubicBezTo>
                    <a:pt x="2208301" y="183727"/>
                    <a:pt x="2204308" y="185930"/>
                    <a:pt x="2202311" y="189644"/>
                  </a:cubicBezTo>
                  <a:cubicBezTo>
                    <a:pt x="2200315" y="193358"/>
                    <a:pt x="2199393" y="200581"/>
                    <a:pt x="2199547" y="211313"/>
                  </a:cubicBezTo>
                  <a:lnTo>
                    <a:pt x="2199547" y="234265"/>
                  </a:lnTo>
                  <a:cubicBezTo>
                    <a:pt x="2199419" y="242821"/>
                    <a:pt x="2199880" y="249276"/>
                    <a:pt x="2200929" y="253630"/>
                  </a:cubicBezTo>
                  <a:cubicBezTo>
                    <a:pt x="2201979" y="257985"/>
                    <a:pt x="2204385" y="260546"/>
                    <a:pt x="2208148" y="261315"/>
                  </a:cubicBezTo>
                  <a:cubicBezTo>
                    <a:pt x="2208967" y="262359"/>
                    <a:pt x="2209274" y="264040"/>
                    <a:pt x="2209069" y="266357"/>
                  </a:cubicBezTo>
                  <a:cubicBezTo>
                    <a:pt x="2208865" y="268674"/>
                    <a:pt x="2208148" y="270253"/>
                    <a:pt x="2206919" y="271093"/>
                  </a:cubicBezTo>
                  <a:cubicBezTo>
                    <a:pt x="2203370" y="271656"/>
                    <a:pt x="2199105" y="272374"/>
                    <a:pt x="2194126" y="273247"/>
                  </a:cubicBezTo>
                  <a:cubicBezTo>
                    <a:pt x="2189146" y="274120"/>
                    <a:pt x="2183860" y="275459"/>
                    <a:pt x="2178268" y="277264"/>
                  </a:cubicBezTo>
                  <a:cubicBezTo>
                    <a:pt x="2173289" y="278799"/>
                    <a:pt x="2166603" y="280312"/>
                    <a:pt x="2158211" y="281802"/>
                  </a:cubicBezTo>
                  <a:cubicBezTo>
                    <a:pt x="2149819" y="283292"/>
                    <a:pt x="2140948" y="284533"/>
                    <a:pt x="2131597" y="285524"/>
                  </a:cubicBezTo>
                  <a:cubicBezTo>
                    <a:pt x="2122247" y="286515"/>
                    <a:pt x="2113645" y="287029"/>
                    <a:pt x="2105792" y="287067"/>
                  </a:cubicBezTo>
                  <a:cubicBezTo>
                    <a:pt x="2092057" y="287186"/>
                    <a:pt x="2078758" y="286233"/>
                    <a:pt x="2065894" y="284208"/>
                  </a:cubicBezTo>
                  <a:cubicBezTo>
                    <a:pt x="2053030" y="282182"/>
                    <a:pt x="2039423" y="278370"/>
                    <a:pt x="2025074" y="272771"/>
                  </a:cubicBezTo>
                  <a:cubicBezTo>
                    <a:pt x="2000757" y="262881"/>
                    <a:pt x="1981330" y="247230"/>
                    <a:pt x="1966791" y="225816"/>
                  </a:cubicBezTo>
                  <a:cubicBezTo>
                    <a:pt x="1952252" y="204403"/>
                    <a:pt x="1944799" y="178826"/>
                    <a:pt x="1944433" y="149085"/>
                  </a:cubicBezTo>
                  <a:cubicBezTo>
                    <a:pt x="1944364" y="123239"/>
                    <a:pt x="1950231" y="99646"/>
                    <a:pt x="1962032" y="78306"/>
                  </a:cubicBezTo>
                  <a:cubicBezTo>
                    <a:pt x="1973833" y="56967"/>
                    <a:pt x="1991979" y="39314"/>
                    <a:pt x="2016469" y="25350"/>
                  </a:cubicBezTo>
                  <a:cubicBezTo>
                    <a:pt x="2030477" y="17831"/>
                    <a:pt x="2045586" y="12332"/>
                    <a:pt x="2061797" y="8850"/>
                  </a:cubicBezTo>
                  <a:cubicBezTo>
                    <a:pt x="2078007" y="5369"/>
                    <a:pt x="2094857" y="3649"/>
                    <a:pt x="2112348" y="3692"/>
                  </a:cubicBezTo>
                  <a:close/>
                  <a:moveTo>
                    <a:pt x="515522" y="3692"/>
                  </a:moveTo>
                  <a:cubicBezTo>
                    <a:pt x="518141" y="3649"/>
                    <a:pt x="520171" y="4247"/>
                    <a:pt x="521613" y="5484"/>
                  </a:cubicBezTo>
                  <a:cubicBezTo>
                    <a:pt x="523055" y="6721"/>
                    <a:pt x="524164" y="8855"/>
                    <a:pt x="524940" y="11884"/>
                  </a:cubicBezTo>
                  <a:cubicBezTo>
                    <a:pt x="526501" y="17601"/>
                    <a:pt x="528702" y="24802"/>
                    <a:pt x="531543" y="33489"/>
                  </a:cubicBezTo>
                  <a:cubicBezTo>
                    <a:pt x="534384" y="42175"/>
                    <a:pt x="538326" y="53677"/>
                    <a:pt x="543368" y="67995"/>
                  </a:cubicBezTo>
                  <a:lnTo>
                    <a:pt x="599060" y="228438"/>
                  </a:lnTo>
                  <a:cubicBezTo>
                    <a:pt x="603018" y="240537"/>
                    <a:pt x="606772" y="249364"/>
                    <a:pt x="610321" y="254919"/>
                  </a:cubicBezTo>
                  <a:cubicBezTo>
                    <a:pt x="613870" y="260474"/>
                    <a:pt x="619262" y="263780"/>
                    <a:pt x="626496" y="264837"/>
                  </a:cubicBezTo>
                  <a:lnTo>
                    <a:pt x="642057" y="267297"/>
                  </a:lnTo>
                  <a:cubicBezTo>
                    <a:pt x="643345" y="268643"/>
                    <a:pt x="644045" y="270993"/>
                    <a:pt x="644156" y="274346"/>
                  </a:cubicBezTo>
                  <a:cubicBezTo>
                    <a:pt x="644267" y="277699"/>
                    <a:pt x="643431" y="280152"/>
                    <a:pt x="641648" y="281704"/>
                  </a:cubicBezTo>
                  <a:cubicBezTo>
                    <a:pt x="631752" y="281298"/>
                    <a:pt x="621446" y="281012"/>
                    <a:pt x="610730" y="280845"/>
                  </a:cubicBezTo>
                  <a:cubicBezTo>
                    <a:pt x="600015" y="280678"/>
                    <a:pt x="589300" y="280598"/>
                    <a:pt x="578585" y="280603"/>
                  </a:cubicBezTo>
                  <a:cubicBezTo>
                    <a:pt x="568501" y="280598"/>
                    <a:pt x="559082" y="280678"/>
                    <a:pt x="550329" y="280845"/>
                  </a:cubicBezTo>
                  <a:cubicBezTo>
                    <a:pt x="541576" y="281012"/>
                    <a:pt x="532567" y="281298"/>
                    <a:pt x="523302" y="281704"/>
                  </a:cubicBezTo>
                  <a:cubicBezTo>
                    <a:pt x="521016" y="280229"/>
                    <a:pt x="519753" y="277931"/>
                    <a:pt x="519514" y="274809"/>
                  </a:cubicBezTo>
                  <a:cubicBezTo>
                    <a:pt x="519275" y="271688"/>
                    <a:pt x="520265" y="269184"/>
                    <a:pt x="522483" y="267297"/>
                  </a:cubicBezTo>
                  <a:lnTo>
                    <a:pt x="535587" y="265246"/>
                  </a:lnTo>
                  <a:cubicBezTo>
                    <a:pt x="540168" y="264394"/>
                    <a:pt x="543189" y="263337"/>
                    <a:pt x="544647" y="262076"/>
                  </a:cubicBezTo>
                  <a:cubicBezTo>
                    <a:pt x="546106" y="260815"/>
                    <a:pt x="546772" y="259554"/>
                    <a:pt x="546644" y="258293"/>
                  </a:cubicBezTo>
                  <a:cubicBezTo>
                    <a:pt x="546627" y="256828"/>
                    <a:pt x="545944" y="253726"/>
                    <a:pt x="544596" y="248989"/>
                  </a:cubicBezTo>
                  <a:cubicBezTo>
                    <a:pt x="543248" y="244252"/>
                    <a:pt x="541337" y="238083"/>
                    <a:pt x="538863" y="230483"/>
                  </a:cubicBezTo>
                  <a:lnTo>
                    <a:pt x="527807" y="195311"/>
                  </a:lnTo>
                  <a:cubicBezTo>
                    <a:pt x="526988" y="192141"/>
                    <a:pt x="525247" y="190097"/>
                    <a:pt x="522585" y="189176"/>
                  </a:cubicBezTo>
                  <a:cubicBezTo>
                    <a:pt x="519924" y="188256"/>
                    <a:pt x="515112" y="187847"/>
                    <a:pt x="508151" y="187950"/>
                  </a:cubicBezTo>
                  <a:lnTo>
                    <a:pt x="459387" y="187950"/>
                  </a:lnTo>
                  <a:cubicBezTo>
                    <a:pt x="454676" y="187805"/>
                    <a:pt x="451502" y="188197"/>
                    <a:pt x="449864" y="189125"/>
                  </a:cubicBezTo>
                  <a:cubicBezTo>
                    <a:pt x="448226" y="190054"/>
                    <a:pt x="446894" y="192388"/>
                    <a:pt x="445871" y="196129"/>
                  </a:cubicBezTo>
                  <a:lnTo>
                    <a:pt x="429897" y="243570"/>
                  </a:lnTo>
                  <a:cubicBezTo>
                    <a:pt x="428703" y="247557"/>
                    <a:pt x="427917" y="250625"/>
                    <a:pt x="427542" y="252772"/>
                  </a:cubicBezTo>
                  <a:cubicBezTo>
                    <a:pt x="427167" y="254919"/>
                    <a:pt x="426996" y="256759"/>
                    <a:pt x="427030" y="258293"/>
                  </a:cubicBezTo>
                  <a:cubicBezTo>
                    <a:pt x="427013" y="259529"/>
                    <a:pt x="428378" y="260738"/>
                    <a:pt x="431126" y="261923"/>
                  </a:cubicBezTo>
                  <a:cubicBezTo>
                    <a:pt x="433873" y="263107"/>
                    <a:pt x="438106" y="264215"/>
                    <a:pt x="443823" y="265246"/>
                  </a:cubicBezTo>
                  <a:lnTo>
                    <a:pt x="456110" y="267297"/>
                  </a:lnTo>
                  <a:cubicBezTo>
                    <a:pt x="457407" y="269029"/>
                    <a:pt x="458090" y="271533"/>
                    <a:pt x="458158" y="274809"/>
                  </a:cubicBezTo>
                  <a:cubicBezTo>
                    <a:pt x="458226" y="278085"/>
                    <a:pt x="457270" y="280383"/>
                    <a:pt x="455291" y="281704"/>
                  </a:cubicBezTo>
                  <a:cubicBezTo>
                    <a:pt x="448166" y="281324"/>
                    <a:pt x="440811" y="281089"/>
                    <a:pt x="433227" y="280999"/>
                  </a:cubicBezTo>
                  <a:cubicBezTo>
                    <a:pt x="425643" y="280910"/>
                    <a:pt x="417575" y="280778"/>
                    <a:pt x="409023" y="280603"/>
                  </a:cubicBezTo>
                  <a:cubicBezTo>
                    <a:pt x="402356" y="280649"/>
                    <a:pt x="395945" y="280833"/>
                    <a:pt x="389789" y="281154"/>
                  </a:cubicBezTo>
                  <a:cubicBezTo>
                    <a:pt x="383633" y="281475"/>
                    <a:pt x="375994" y="281658"/>
                    <a:pt x="366871" y="281704"/>
                  </a:cubicBezTo>
                  <a:cubicBezTo>
                    <a:pt x="364671" y="280229"/>
                    <a:pt x="363545" y="277931"/>
                    <a:pt x="363494" y="274809"/>
                  </a:cubicBezTo>
                  <a:cubicBezTo>
                    <a:pt x="363443" y="271688"/>
                    <a:pt x="364160" y="269184"/>
                    <a:pt x="365643" y="267297"/>
                  </a:cubicBezTo>
                  <a:lnTo>
                    <a:pt x="376693" y="266064"/>
                  </a:lnTo>
                  <a:cubicBezTo>
                    <a:pt x="381595" y="265672"/>
                    <a:pt x="386114" y="264104"/>
                    <a:pt x="390249" y="261360"/>
                  </a:cubicBezTo>
                  <a:cubicBezTo>
                    <a:pt x="394384" y="258617"/>
                    <a:pt x="398187" y="253368"/>
                    <a:pt x="401657" y="245615"/>
                  </a:cubicBezTo>
                  <a:cubicBezTo>
                    <a:pt x="405083" y="237572"/>
                    <a:pt x="408871" y="228302"/>
                    <a:pt x="413018" y="217805"/>
                  </a:cubicBezTo>
                  <a:cubicBezTo>
                    <a:pt x="417166" y="207309"/>
                    <a:pt x="421986" y="194769"/>
                    <a:pt x="427479" y="180186"/>
                  </a:cubicBezTo>
                  <a:lnTo>
                    <a:pt x="464744" y="80283"/>
                  </a:lnTo>
                  <a:cubicBezTo>
                    <a:pt x="469572" y="67569"/>
                    <a:pt x="473428" y="57159"/>
                    <a:pt x="476312" y="49053"/>
                  </a:cubicBezTo>
                  <a:cubicBezTo>
                    <a:pt x="479196" y="40946"/>
                    <a:pt x="480390" y="34018"/>
                    <a:pt x="479895" y="28267"/>
                  </a:cubicBezTo>
                  <a:cubicBezTo>
                    <a:pt x="486508" y="26545"/>
                    <a:pt x="492438" y="23754"/>
                    <a:pt x="497686" y="19893"/>
                  </a:cubicBezTo>
                  <a:cubicBezTo>
                    <a:pt x="502933" y="16032"/>
                    <a:pt x="507134" y="12422"/>
                    <a:pt x="510289" y="9062"/>
                  </a:cubicBezTo>
                  <a:cubicBezTo>
                    <a:pt x="513444" y="5702"/>
                    <a:pt x="515188" y="3912"/>
                    <a:pt x="515522" y="3692"/>
                  </a:cubicBezTo>
                  <a:close/>
                  <a:moveTo>
                    <a:pt x="5008101" y="6"/>
                  </a:moveTo>
                  <a:cubicBezTo>
                    <a:pt x="5010217" y="-62"/>
                    <a:pt x="5012129" y="484"/>
                    <a:pt x="5013835" y="1644"/>
                  </a:cubicBezTo>
                  <a:cubicBezTo>
                    <a:pt x="5014219" y="5049"/>
                    <a:pt x="5016319" y="7353"/>
                    <a:pt x="5020132" y="8556"/>
                  </a:cubicBezTo>
                  <a:cubicBezTo>
                    <a:pt x="5023947" y="9759"/>
                    <a:pt x="5033315" y="10322"/>
                    <a:pt x="5048239" y="10245"/>
                  </a:cubicBezTo>
                  <a:lnTo>
                    <a:pt x="5200550" y="10245"/>
                  </a:lnTo>
                  <a:cubicBezTo>
                    <a:pt x="5213682" y="10408"/>
                    <a:pt x="5222744" y="9980"/>
                    <a:pt x="5227735" y="8963"/>
                  </a:cubicBezTo>
                  <a:cubicBezTo>
                    <a:pt x="5232727" y="7945"/>
                    <a:pt x="5235953" y="5362"/>
                    <a:pt x="5237412" y="1213"/>
                  </a:cubicBezTo>
                  <a:cubicBezTo>
                    <a:pt x="5238197" y="811"/>
                    <a:pt x="5238982" y="509"/>
                    <a:pt x="5239767" y="308"/>
                  </a:cubicBezTo>
                  <a:cubicBezTo>
                    <a:pt x="5240552" y="107"/>
                    <a:pt x="5241542" y="6"/>
                    <a:pt x="5242737" y="6"/>
                  </a:cubicBezTo>
                  <a:cubicBezTo>
                    <a:pt x="5244016" y="48"/>
                    <a:pt x="5245245" y="366"/>
                    <a:pt x="5246423" y="961"/>
                  </a:cubicBezTo>
                  <a:cubicBezTo>
                    <a:pt x="5247600" y="1556"/>
                    <a:pt x="5248419" y="2176"/>
                    <a:pt x="5248880" y="2822"/>
                  </a:cubicBezTo>
                  <a:cubicBezTo>
                    <a:pt x="5246781" y="10405"/>
                    <a:pt x="5245143" y="20971"/>
                    <a:pt x="5243965" y="34519"/>
                  </a:cubicBezTo>
                  <a:cubicBezTo>
                    <a:pt x="5242787" y="48067"/>
                    <a:pt x="5242378" y="60977"/>
                    <a:pt x="5242737" y="73248"/>
                  </a:cubicBezTo>
                  <a:cubicBezTo>
                    <a:pt x="5241337" y="75116"/>
                    <a:pt x="5238811" y="76190"/>
                    <a:pt x="5235159" y="76472"/>
                  </a:cubicBezTo>
                  <a:cubicBezTo>
                    <a:pt x="5231507" y="76753"/>
                    <a:pt x="5228981" y="76088"/>
                    <a:pt x="5227582" y="74476"/>
                  </a:cubicBezTo>
                  <a:cubicBezTo>
                    <a:pt x="5224647" y="61120"/>
                    <a:pt x="5220381" y="50271"/>
                    <a:pt x="5214783" y="41930"/>
                  </a:cubicBezTo>
                  <a:cubicBezTo>
                    <a:pt x="5209185" y="33589"/>
                    <a:pt x="5198980" y="29290"/>
                    <a:pt x="5184167" y="29035"/>
                  </a:cubicBezTo>
                  <a:lnTo>
                    <a:pt x="5159593" y="29035"/>
                  </a:lnTo>
                  <a:cubicBezTo>
                    <a:pt x="5154831" y="28864"/>
                    <a:pt x="5151759" y="29512"/>
                    <a:pt x="5150377" y="30979"/>
                  </a:cubicBezTo>
                  <a:cubicBezTo>
                    <a:pt x="5148995" y="32447"/>
                    <a:pt x="5148381" y="35756"/>
                    <a:pt x="5148534" y="40907"/>
                  </a:cubicBezTo>
                  <a:lnTo>
                    <a:pt x="5148534" y="221442"/>
                  </a:lnTo>
                  <a:cubicBezTo>
                    <a:pt x="5148451" y="233922"/>
                    <a:pt x="5148891" y="243166"/>
                    <a:pt x="5149854" y="249173"/>
                  </a:cubicBezTo>
                  <a:cubicBezTo>
                    <a:pt x="5150817" y="255180"/>
                    <a:pt x="5152805" y="259208"/>
                    <a:pt x="5155815" y="261257"/>
                  </a:cubicBezTo>
                  <a:cubicBezTo>
                    <a:pt x="5158827" y="263306"/>
                    <a:pt x="5163363" y="264636"/>
                    <a:pt x="5169423" y="265245"/>
                  </a:cubicBezTo>
                  <a:lnTo>
                    <a:pt x="5185805" y="267297"/>
                  </a:lnTo>
                  <a:cubicBezTo>
                    <a:pt x="5187239" y="268824"/>
                    <a:pt x="5187955" y="271225"/>
                    <a:pt x="5187955" y="274501"/>
                  </a:cubicBezTo>
                  <a:cubicBezTo>
                    <a:pt x="5187955" y="277776"/>
                    <a:pt x="5187239" y="280178"/>
                    <a:pt x="5185805" y="281704"/>
                  </a:cubicBezTo>
                  <a:cubicBezTo>
                    <a:pt x="5172580" y="281298"/>
                    <a:pt x="5160636" y="281012"/>
                    <a:pt x="5149974" y="280845"/>
                  </a:cubicBezTo>
                  <a:cubicBezTo>
                    <a:pt x="5139312" y="280678"/>
                    <a:pt x="5129420" y="280598"/>
                    <a:pt x="5120299" y="280603"/>
                  </a:cubicBezTo>
                  <a:cubicBezTo>
                    <a:pt x="5110597" y="280598"/>
                    <a:pt x="5100125" y="280678"/>
                    <a:pt x="5088883" y="280845"/>
                  </a:cubicBezTo>
                  <a:cubicBezTo>
                    <a:pt x="5077641" y="281012"/>
                    <a:pt x="5064913" y="281298"/>
                    <a:pt x="5050697" y="281704"/>
                  </a:cubicBezTo>
                  <a:cubicBezTo>
                    <a:pt x="5049059" y="280178"/>
                    <a:pt x="5048239" y="277776"/>
                    <a:pt x="5048239" y="274501"/>
                  </a:cubicBezTo>
                  <a:cubicBezTo>
                    <a:pt x="5048239" y="271225"/>
                    <a:pt x="5049059" y="268824"/>
                    <a:pt x="5050697" y="267297"/>
                  </a:cubicBezTo>
                  <a:lnTo>
                    <a:pt x="5069128" y="265245"/>
                  </a:lnTo>
                  <a:cubicBezTo>
                    <a:pt x="5078061" y="264904"/>
                    <a:pt x="5083847" y="262106"/>
                    <a:pt x="5086483" y="256852"/>
                  </a:cubicBezTo>
                  <a:cubicBezTo>
                    <a:pt x="5089121" y="251599"/>
                    <a:pt x="5090297" y="239795"/>
                    <a:pt x="5090016" y="221442"/>
                  </a:cubicBezTo>
                  <a:lnTo>
                    <a:pt x="5090016" y="40907"/>
                  </a:lnTo>
                  <a:cubicBezTo>
                    <a:pt x="5090221" y="36114"/>
                    <a:pt x="5089811" y="32907"/>
                    <a:pt x="5088787" y="31286"/>
                  </a:cubicBezTo>
                  <a:cubicBezTo>
                    <a:pt x="5087763" y="29666"/>
                    <a:pt x="5084896" y="28915"/>
                    <a:pt x="5080186" y="29035"/>
                  </a:cubicBezTo>
                  <a:lnTo>
                    <a:pt x="5054793" y="29035"/>
                  </a:lnTo>
                  <a:cubicBezTo>
                    <a:pt x="5040363" y="29094"/>
                    <a:pt x="5029698" y="33069"/>
                    <a:pt x="5022795" y="40958"/>
                  </a:cubicBezTo>
                  <a:cubicBezTo>
                    <a:pt x="5015891" y="48847"/>
                    <a:pt x="5009629" y="60293"/>
                    <a:pt x="5004005" y="75295"/>
                  </a:cubicBezTo>
                  <a:cubicBezTo>
                    <a:pt x="5001377" y="76548"/>
                    <a:pt x="4998545" y="76907"/>
                    <a:pt x="4995507" y="76369"/>
                  </a:cubicBezTo>
                  <a:cubicBezTo>
                    <a:pt x="4992469" y="75832"/>
                    <a:pt x="4990251" y="74246"/>
                    <a:pt x="4988851" y="71610"/>
                  </a:cubicBezTo>
                  <a:cubicBezTo>
                    <a:pt x="4992997" y="57351"/>
                    <a:pt x="4995967" y="44222"/>
                    <a:pt x="4997759" y="32222"/>
                  </a:cubicBezTo>
                  <a:cubicBezTo>
                    <a:pt x="4999551" y="20222"/>
                    <a:pt x="5001087" y="10166"/>
                    <a:pt x="5002367" y="2054"/>
                  </a:cubicBezTo>
                  <a:cubicBezTo>
                    <a:pt x="5004074" y="757"/>
                    <a:pt x="5005985" y="74"/>
                    <a:pt x="5008101" y="6"/>
                  </a:cubicBezTo>
                  <a:close/>
                </a:path>
              </a:pathLst>
            </a:custGeom>
            <a:solidFill>
              <a:srgbClr val="910000"/>
            </a:solidFill>
            <a:ln>
              <a:noFill/>
            </a:ln>
            <a:effectLst/>
          </p:spPr>
          <p:txBody>
            <a:bodyPr anchor="ctr"/>
            <a:lstStyle/>
            <a:p>
              <a:pPr algn="ctr"/>
              <a:endParaRPr/>
            </a:p>
          </p:txBody>
        </p:sp>
      </p:grpSp>
      <p:grpSp>
        <p:nvGrpSpPr>
          <p:cNvPr id="1260" name="组合 1259">
            <a:extLst>
              <a:ext uri="{FF2B5EF4-FFF2-40B4-BE49-F238E27FC236}">
                <a16:creationId xmlns="" xmlns:a16="http://schemas.microsoft.com/office/drawing/2014/main" id="{6A8E060E-0488-472E-92FE-F508E70D318B}"/>
              </a:ext>
            </a:extLst>
          </p:cNvPr>
          <p:cNvGrpSpPr/>
          <p:nvPr/>
        </p:nvGrpSpPr>
        <p:grpSpPr>
          <a:xfrm>
            <a:off x="9589578" y="3394051"/>
            <a:ext cx="1697708" cy="488629"/>
            <a:chOff x="9799488" y="3444186"/>
            <a:chExt cx="1523517" cy="438494"/>
          </a:xfrm>
        </p:grpSpPr>
        <p:grpSp>
          <p:nvGrpSpPr>
            <p:cNvPr id="1206" name="íśľídé">
              <a:extLst>
                <a:ext uri="{FF2B5EF4-FFF2-40B4-BE49-F238E27FC236}">
                  <a16:creationId xmlns="" xmlns:a16="http://schemas.microsoft.com/office/drawing/2014/main" id="{5E437AC1-398C-4A7F-8D2F-D6FDE936906A}"/>
                </a:ext>
              </a:extLst>
            </p:cNvPr>
            <p:cNvGrpSpPr/>
            <p:nvPr/>
          </p:nvGrpSpPr>
          <p:grpSpPr>
            <a:xfrm>
              <a:off x="9799488" y="3444186"/>
              <a:ext cx="427136" cy="429034"/>
              <a:chOff x="3643313" y="2530475"/>
              <a:chExt cx="1785938" cy="1793875"/>
            </a:xfrm>
          </p:grpSpPr>
          <p:sp>
            <p:nvSpPr>
              <p:cNvPr id="1229" name="îṧḻiḓè">
                <a:extLst>
                  <a:ext uri="{FF2B5EF4-FFF2-40B4-BE49-F238E27FC236}">
                    <a16:creationId xmlns="" xmlns:a16="http://schemas.microsoft.com/office/drawing/2014/main" id="{2DF1C53B-6EC3-428E-BF86-E978C18A7E0D}"/>
                  </a:ext>
                </a:extLst>
              </p:cNvPr>
              <p:cNvSpPr/>
              <p:nvPr/>
            </p:nvSpPr>
            <p:spPr bwMode="auto">
              <a:xfrm>
                <a:off x="3643313" y="2530475"/>
                <a:ext cx="1785938" cy="1793875"/>
              </a:xfrm>
              <a:custGeom>
                <a:avLst/>
                <a:gdLst>
                  <a:gd name="T0" fmla="*/ 271 w 541"/>
                  <a:gd name="T1" fmla="*/ 0 h 542"/>
                  <a:gd name="T2" fmla="*/ 0 w 541"/>
                  <a:gd name="T3" fmla="*/ 271 h 542"/>
                  <a:gd name="T4" fmla="*/ 271 w 541"/>
                  <a:gd name="T5" fmla="*/ 542 h 542"/>
                  <a:gd name="T6" fmla="*/ 541 w 541"/>
                  <a:gd name="T7" fmla="*/ 271 h 542"/>
                  <a:gd name="T8" fmla="*/ 271 w 541"/>
                  <a:gd name="T9" fmla="*/ 0 h 542"/>
                  <a:gd name="T10" fmla="*/ 271 w 541"/>
                  <a:gd name="T11" fmla="*/ 0 h 542"/>
                  <a:gd name="T12" fmla="*/ 271 w 541"/>
                  <a:gd name="T13" fmla="*/ 20 h 542"/>
                  <a:gd name="T14" fmla="*/ 521 w 541"/>
                  <a:gd name="T15" fmla="*/ 271 h 542"/>
                  <a:gd name="T16" fmla="*/ 271 w 541"/>
                  <a:gd name="T17" fmla="*/ 522 h 542"/>
                  <a:gd name="T18" fmla="*/ 20 w 541"/>
                  <a:gd name="T19" fmla="*/ 271 h 542"/>
                  <a:gd name="T20" fmla="*/ 271 w 541"/>
                  <a:gd name="T21" fmla="*/ 20 h 5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41" h="542">
                    <a:moveTo>
                      <a:pt x="271" y="0"/>
                    </a:moveTo>
                    <a:cubicBezTo>
                      <a:pt x="121" y="0"/>
                      <a:pt x="0" y="122"/>
                      <a:pt x="0" y="271"/>
                    </a:cubicBezTo>
                    <a:cubicBezTo>
                      <a:pt x="0" y="420"/>
                      <a:pt x="121" y="542"/>
                      <a:pt x="271" y="542"/>
                    </a:cubicBezTo>
                    <a:cubicBezTo>
                      <a:pt x="420" y="542"/>
                      <a:pt x="541" y="420"/>
                      <a:pt x="541" y="271"/>
                    </a:cubicBezTo>
                    <a:cubicBezTo>
                      <a:pt x="541" y="122"/>
                      <a:pt x="420" y="0"/>
                      <a:pt x="271" y="0"/>
                    </a:cubicBezTo>
                    <a:cubicBezTo>
                      <a:pt x="271" y="0"/>
                      <a:pt x="271" y="0"/>
                      <a:pt x="271" y="0"/>
                    </a:cubicBezTo>
                    <a:close/>
                    <a:moveTo>
                      <a:pt x="271" y="20"/>
                    </a:moveTo>
                    <a:cubicBezTo>
                      <a:pt x="409" y="20"/>
                      <a:pt x="521" y="133"/>
                      <a:pt x="521" y="271"/>
                    </a:cubicBezTo>
                    <a:cubicBezTo>
                      <a:pt x="521" y="410"/>
                      <a:pt x="409" y="522"/>
                      <a:pt x="271" y="522"/>
                    </a:cubicBezTo>
                    <a:cubicBezTo>
                      <a:pt x="132" y="522"/>
                      <a:pt x="20" y="410"/>
                      <a:pt x="20" y="271"/>
                    </a:cubicBezTo>
                    <a:cubicBezTo>
                      <a:pt x="20" y="133"/>
                      <a:pt x="132" y="20"/>
                      <a:pt x="271"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0" name="íṡ1îḓê">
                <a:extLst>
                  <a:ext uri="{FF2B5EF4-FFF2-40B4-BE49-F238E27FC236}">
                    <a16:creationId xmlns="" xmlns:a16="http://schemas.microsoft.com/office/drawing/2014/main" id="{9FF3DD88-8666-49F2-9833-ED74B8453336}"/>
                  </a:ext>
                </a:extLst>
              </p:cNvPr>
              <p:cNvSpPr/>
              <p:nvPr/>
            </p:nvSpPr>
            <p:spPr bwMode="auto">
              <a:xfrm>
                <a:off x="3973513" y="2862263"/>
                <a:ext cx="1131888" cy="1120775"/>
              </a:xfrm>
              <a:custGeom>
                <a:avLst/>
                <a:gdLst>
                  <a:gd name="T0" fmla="*/ 355 w 713"/>
                  <a:gd name="T1" fmla="*/ 0 h 706"/>
                  <a:gd name="T2" fmla="*/ 331 w 713"/>
                  <a:gd name="T3" fmla="*/ 27 h 706"/>
                  <a:gd name="T4" fmla="*/ 254 w 713"/>
                  <a:gd name="T5" fmla="*/ 104 h 706"/>
                  <a:gd name="T6" fmla="*/ 143 w 713"/>
                  <a:gd name="T7" fmla="*/ 104 h 706"/>
                  <a:gd name="T8" fmla="*/ 106 w 713"/>
                  <a:gd name="T9" fmla="*/ 104 h 706"/>
                  <a:gd name="T10" fmla="*/ 106 w 713"/>
                  <a:gd name="T11" fmla="*/ 141 h 706"/>
                  <a:gd name="T12" fmla="*/ 106 w 713"/>
                  <a:gd name="T13" fmla="*/ 250 h 706"/>
                  <a:gd name="T14" fmla="*/ 27 w 713"/>
                  <a:gd name="T15" fmla="*/ 329 h 706"/>
                  <a:gd name="T16" fmla="*/ 0 w 713"/>
                  <a:gd name="T17" fmla="*/ 354 h 706"/>
                  <a:gd name="T18" fmla="*/ 27 w 713"/>
                  <a:gd name="T19" fmla="*/ 381 h 706"/>
                  <a:gd name="T20" fmla="*/ 106 w 713"/>
                  <a:gd name="T21" fmla="*/ 460 h 706"/>
                  <a:gd name="T22" fmla="*/ 106 w 713"/>
                  <a:gd name="T23" fmla="*/ 567 h 706"/>
                  <a:gd name="T24" fmla="*/ 106 w 713"/>
                  <a:gd name="T25" fmla="*/ 604 h 706"/>
                  <a:gd name="T26" fmla="*/ 143 w 713"/>
                  <a:gd name="T27" fmla="*/ 604 h 706"/>
                  <a:gd name="T28" fmla="*/ 254 w 713"/>
                  <a:gd name="T29" fmla="*/ 604 h 706"/>
                  <a:gd name="T30" fmla="*/ 331 w 713"/>
                  <a:gd name="T31" fmla="*/ 681 h 706"/>
                  <a:gd name="T32" fmla="*/ 355 w 713"/>
                  <a:gd name="T33" fmla="*/ 706 h 706"/>
                  <a:gd name="T34" fmla="*/ 382 w 713"/>
                  <a:gd name="T35" fmla="*/ 681 h 706"/>
                  <a:gd name="T36" fmla="*/ 459 w 713"/>
                  <a:gd name="T37" fmla="*/ 604 h 706"/>
                  <a:gd name="T38" fmla="*/ 576 w 713"/>
                  <a:gd name="T39" fmla="*/ 604 h 706"/>
                  <a:gd name="T40" fmla="*/ 613 w 713"/>
                  <a:gd name="T41" fmla="*/ 604 h 706"/>
                  <a:gd name="T42" fmla="*/ 613 w 713"/>
                  <a:gd name="T43" fmla="*/ 567 h 706"/>
                  <a:gd name="T44" fmla="*/ 613 w 713"/>
                  <a:gd name="T45" fmla="*/ 458 h 706"/>
                  <a:gd name="T46" fmla="*/ 686 w 713"/>
                  <a:gd name="T47" fmla="*/ 385 h 706"/>
                  <a:gd name="T48" fmla="*/ 713 w 713"/>
                  <a:gd name="T49" fmla="*/ 358 h 706"/>
                  <a:gd name="T50" fmla="*/ 686 w 713"/>
                  <a:gd name="T51" fmla="*/ 331 h 706"/>
                  <a:gd name="T52" fmla="*/ 605 w 713"/>
                  <a:gd name="T53" fmla="*/ 250 h 706"/>
                  <a:gd name="T54" fmla="*/ 605 w 713"/>
                  <a:gd name="T55" fmla="*/ 143 h 706"/>
                  <a:gd name="T56" fmla="*/ 605 w 713"/>
                  <a:gd name="T57" fmla="*/ 106 h 706"/>
                  <a:gd name="T58" fmla="*/ 568 w 713"/>
                  <a:gd name="T59" fmla="*/ 106 h 706"/>
                  <a:gd name="T60" fmla="*/ 462 w 713"/>
                  <a:gd name="T61" fmla="*/ 106 h 706"/>
                  <a:gd name="T62" fmla="*/ 382 w 713"/>
                  <a:gd name="T63" fmla="*/ 27 h 706"/>
                  <a:gd name="T64" fmla="*/ 355 w 713"/>
                  <a:gd name="T65" fmla="*/ 0 h 706"/>
                  <a:gd name="T66" fmla="*/ 355 w 713"/>
                  <a:gd name="T67" fmla="*/ 0 h 706"/>
                  <a:gd name="T68" fmla="*/ 355 w 713"/>
                  <a:gd name="T69" fmla="*/ 54 h 706"/>
                  <a:gd name="T70" fmla="*/ 447 w 713"/>
                  <a:gd name="T71" fmla="*/ 143 h 706"/>
                  <a:gd name="T72" fmla="*/ 568 w 713"/>
                  <a:gd name="T73" fmla="*/ 143 h 706"/>
                  <a:gd name="T74" fmla="*/ 568 w 713"/>
                  <a:gd name="T75" fmla="*/ 264 h 706"/>
                  <a:gd name="T76" fmla="*/ 659 w 713"/>
                  <a:gd name="T77" fmla="*/ 358 h 706"/>
                  <a:gd name="T78" fmla="*/ 576 w 713"/>
                  <a:gd name="T79" fmla="*/ 444 h 706"/>
                  <a:gd name="T80" fmla="*/ 576 w 713"/>
                  <a:gd name="T81" fmla="*/ 567 h 706"/>
                  <a:gd name="T82" fmla="*/ 445 w 713"/>
                  <a:gd name="T83" fmla="*/ 567 h 706"/>
                  <a:gd name="T84" fmla="*/ 355 w 713"/>
                  <a:gd name="T85" fmla="*/ 654 h 706"/>
                  <a:gd name="T86" fmla="*/ 270 w 713"/>
                  <a:gd name="T87" fmla="*/ 567 h 706"/>
                  <a:gd name="T88" fmla="*/ 143 w 713"/>
                  <a:gd name="T89" fmla="*/ 567 h 706"/>
                  <a:gd name="T90" fmla="*/ 143 w 713"/>
                  <a:gd name="T91" fmla="*/ 444 h 706"/>
                  <a:gd name="T92" fmla="*/ 52 w 713"/>
                  <a:gd name="T93" fmla="*/ 354 h 706"/>
                  <a:gd name="T94" fmla="*/ 143 w 713"/>
                  <a:gd name="T95" fmla="*/ 264 h 706"/>
                  <a:gd name="T96" fmla="*/ 143 w 713"/>
                  <a:gd name="T97" fmla="*/ 141 h 706"/>
                  <a:gd name="T98" fmla="*/ 268 w 713"/>
                  <a:gd name="T99" fmla="*/ 141 h 706"/>
                  <a:gd name="T100" fmla="*/ 355 w 713"/>
                  <a:gd name="T101" fmla="*/ 54 h 7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3" h="706">
                    <a:moveTo>
                      <a:pt x="355" y="0"/>
                    </a:moveTo>
                    <a:lnTo>
                      <a:pt x="331" y="27"/>
                    </a:lnTo>
                    <a:lnTo>
                      <a:pt x="254" y="104"/>
                    </a:lnTo>
                    <a:lnTo>
                      <a:pt x="143" y="104"/>
                    </a:lnTo>
                    <a:lnTo>
                      <a:pt x="106" y="104"/>
                    </a:lnTo>
                    <a:lnTo>
                      <a:pt x="106" y="141"/>
                    </a:lnTo>
                    <a:lnTo>
                      <a:pt x="106" y="250"/>
                    </a:lnTo>
                    <a:lnTo>
                      <a:pt x="27" y="329"/>
                    </a:lnTo>
                    <a:lnTo>
                      <a:pt x="0" y="354"/>
                    </a:lnTo>
                    <a:lnTo>
                      <a:pt x="27" y="381"/>
                    </a:lnTo>
                    <a:lnTo>
                      <a:pt x="106" y="460"/>
                    </a:lnTo>
                    <a:lnTo>
                      <a:pt x="106" y="567"/>
                    </a:lnTo>
                    <a:lnTo>
                      <a:pt x="106" y="604"/>
                    </a:lnTo>
                    <a:lnTo>
                      <a:pt x="143" y="604"/>
                    </a:lnTo>
                    <a:lnTo>
                      <a:pt x="254" y="604"/>
                    </a:lnTo>
                    <a:lnTo>
                      <a:pt x="331" y="681"/>
                    </a:lnTo>
                    <a:lnTo>
                      <a:pt x="355" y="706"/>
                    </a:lnTo>
                    <a:lnTo>
                      <a:pt x="382" y="681"/>
                    </a:lnTo>
                    <a:lnTo>
                      <a:pt x="459" y="604"/>
                    </a:lnTo>
                    <a:lnTo>
                      <a:pt x="576" y="604"/>
                    </a:lnTo>
                    <a:lnTo>
                      <a:pt x="613" y="604"/>
                    </a:lnTo>
                    <a:lnTo>
                      <a:pt x="613" y="567"/>
                    </a:lnTo>
                    <a:lnTo>
                      <a:pt x="613" y="458"/>
                    </a:lnTo>
                    <a:lnTo>
                      <a:pt x="686" y="385"/>
                    </a:lnTo>
                    <a:lnTo>
                      <a:pt x="713" y="358"/>
                    </a:lnTo>
                    <a:lnTo>
                      <a:pt x="686" y="331"/>
                    </a:lnTo>
                    <a:lnTo>
                      <a:pt x="605" y="250"/>
                    </a:lnTo>
                    <a:lnTo>
                      <a:pt x="605" y="143"/>
                    </a:lnTo>
                    <a:lnTo>
                      <a:pt x="605" y="106"/>
                    </a:lnTo>
                    <a:lnTo>
                      <a:pt x="568" y="106"/>
                    </a:lnTo>
                    <a:lnTo>
                      <a:pt x="462" y="106"/>
                    </a:lnTo>
                    <a:lnTo>
                      <a:pt x="382" y="27"/>
                    </a:lnTo>
                    <a:lnTo>
                      <a:pt x="355" y="0"/>
                    </a:lnTo>
                    <a:lnTo>
                      <a:pt x="355" y="0"/>
                    </a:lnTo>
                    <a:close/>
                    <a:moveTo>
                      <a:pt x="355" y="54"/>
                    </a:moveTo>
                    <a:lnTo>
                      <a:pt x="447" y="143"/>
                    </a:lnTo>
                    <a:lnTo>
                      <a:pt x="568" y="143"/>
                    </a:lnTo>
                    <a:lnTo>
                      <a:pt x="568" y="264"/>
                    </a:lnTo>
                    <a:lnTo>
                      <a:pt x="659" y="358"/>
                    </a:lnTo>
                    <a:lnTo>
                      <a:pt x="576" y="444"/>
                    </a:lnTo>
                    <a:lnTo>
                      <a:pt x="576" y="567"/>
                    </a:lnTo>
                    <a:lnTo>
                      <a:pt x="445" y="567"/>
                    </a:lnTo>
                    <a:lnTo>
                      <a:pt x="355" y="654"/>
                    </a:lnTo>
                    <a:lnTo>
                      <a:pt x="270" y="567"/>
                    </a:lnTo>
                    <a:lnTo>
                      <a:pt x="143" y="567"/>
                    </a:lnTo>
                    <a:lnTo>
                      <a:pt x="143" y="444"/>
                    </a:lnTo>
                    <a:lnTo>
                      <a:pt x="52" y="354"/>
                    </a:lnTo>
                    <a:lnTo>
                      <a:pt x="143" y="264"/>
                    </a:lnTo>
                    <a:lnTo>
                      <a:pt x="143" y="141"/>
                    </a:lnTo>
                    <a:lnTo>
                      <a:pt x="268" y="141"/>
                    </a:lnTo>
                    <a:lnTo>
                      <a:pt x="355" y="5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1" name="ísľïďê">
                <a:extLst>
                  <a:ext uri="{FF2B5EF4-FFF2-40B4-BE49-F238E27FC236}">
                    <a16:creationId xmlns="" xmlns:a16="http://schemas.microsoft.com/office/drawing/2014/main" id="{158E83BF-5239-4EC0-80FF-7BA8B236B4B2}"/>
                  </a:ext>
                </a:extLst>
              </p:cNvPr>
              <p:cNvSpPr/>
              <p:nvPr/>
            </p:nvSpPr>
            <p:spPr bwMode="auto">
              <a:xfrm>
                <a:off x="3933826" y="2825750"/>
                <a:ext cx="1204913" cy="1206500"/>
              </a:xfrm>
              <a:custGeom>
                <a:avLst/>
                <a:gdLst>
                  <a:gd name="T0" fmla="*/ 183 w 365"/>
                  <a:gd name="T1" fmla="*/ 0 h 365"/>
                  <a:gd name="T2" fmla="*/ 0 w 365"/>
                  <a:gd name="T3" fmla="*/ 182 h 365"/>
                  <a:gd name="T4" fmla="*/ 183 w 365"/>
                  <a:gd name="T5" fmla="*/ 365 h 365"/>
                  <a:gd name="T6" fmla="*/ 365 w 365"/>
                  <a:gd name="T7" fmla="*/ 182 h 365"/>
                  <a:gd name="T8" fmla="*/ 183 w 365"/>
                  <a:gd name="T9" fmla="*/ 0 h 365"/>
                  <a:gd name="T10" fmla="*/ 183 w 365"/>
                  <a:gd name="T11" fmla="*/ 0 h 365"/>
                  <a:gd name="T12" fmla="*/ 183 w 365"/>
                  <a:gd name="T13" fmla="*/ 20 h 365"/>
                  <a:gd name="T14" fmla="*/ 345 w 365"/>
                  <a:gd name="T15" fmla="*/ 182 h 365"/>
                  <a:gd name="T16" fmla="*/ 183 w 365"/>
                  <a:gd name="T17" fmla="*/ 345 h 365"/>
                  <a:gd name="T18" fmla="*/ 20 w 365"/>
                  <a:gd name="T19" fmla="*/ 182 h 365"/>
                  <a:gd name="T20" fmla="*/ 183 w 365"/>
                  <a:gd name="T21" fmla="*/ 2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65" h="365">
                    <a:moveTo>
                      <a:pt x="183" y="0"/>
                    </a:moveTo>
                    <a:cubicBezTo>
                      <a:pt x="82" y="0"/>
                      <a:pt x="0" y="82"/>
                      <a:pt x="0" y="182"/>
                    </a:cubicBezTo>
                    <a:cubicBezTo>
                      <a:pt x="0" y="283"/>
                      <a:pt x="82" y="365"/>
                      <a:pt x="183" y="365"/>
                    </a:cubicBezTo>
                    <a:cubicBezTo>
                      <a:pt x="284" y="365"/>
                      <a:pt x="365" y="283"/>
                      <a:pt x="365" y="182"/>
                    </a:cubicBezTo>
                    <a:cubicBezTo>
                      <a:pt x="365" y="82"/>
                      <a:pt x="284" y="0"/>
                      <a:pt x="183" y="0"/>
                    </a:cubicBezTo>
                    <a:cubicBezTo>
                      <a:pt x="183" y="0"/>
                      <a:pt x="183" y="0"/>
                      <a:pt x="183" y="0"/>
                    </a:cubicBezTo>
                    <a:close/>
                    <a:moveTo>
                      <a:pt x="183" y="20"/>
                    </a:moveTo>
                    <a:cubicBezTo>
                      <a:pt x="273" y="20"/>
                      <a:pt x="345" y="92"/>
                      <a:pt x="345" y="182"/>
                    </a:cubicBezTo>
                    <a:cubicBezTo>
                      <a:pt x="345" y="272"/>
                      <a:pt x="273" y="345"/>
                      <a:pt x="183" y="345"/>
                    </a:cubicBezTo>
                    <a:cubicBezTo>
                      <a:pt x="93" y="345"/>
                      <a:pt x="20" y="272"/>
                      <a:pt x="20" y="182"/>
                    </a:cubicBezTo>
                    <a:cubicBezTo>
                      <a:pt x="20" y="92"/>
                      <a:pt x="93" y="20"/>
                      <a:pt x="183" y="2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2" name="íṡliḋê">
                <a:extLst>
                  <a:ext uri="{FF2B5EF4-FFF2-40B4-BE49-F238E27FC236}">
                    <a16:creationId xmlns="" xmlns:a16="http://schemas.microsoft.com/office/drawing/2014/main" id="{0D312191-7F14-4F64-8912-284058E75915}"/>
                  </a:ext>
                </a:extLst>
              </p:cNvPr>
              <p:cNvSpPr/>
              <p:nvPr/>
            </p:nvSpPr>
            <p:spPr bwMode="auto">
              <a:xfrm>
                <a:off x="3749676" y="3467100"/>
                <a:ext cx="184150" cy="176213"/>
              </a:xfrm>
              <a:custGeom>
                <a:avLst/>
                <a:gdLst>
                  <a:gd name="T0" fmla="*/ 14 w 116"/>
                  <a:gd name="T1" fmla="*/ 111 h 111"/>
                  <a:gd name="T2" fmla="*/ 14 w 116"/>
                  <a:gd name="T3" fmla="*/ 88 h 111"/>
                  <a:gd name="T4" fmla="*/ 72 w 116"/>
                  <a:gd name="T5" fmla="*/ 25 h 111"/>
                  <a:gd name="T6" fmla="*/ 4 w 116"/>
                  <a:gd name="T7" fmla="*/ 35 h 111"/>
                  <a:gd name="T8" fmla="*/ 0 w 116"/>
                  <a:gd name="T9" fmla="*/ 17 h 111"/>
                  <a:gd name="T10" fmla="*/ 101 w 116"/>
                  <a:gd name="T11" fmla="*/ 0 h 111"/>
                  <a:gd name="T12" fmla="*/ 103 w 116"/>
                  <a:gd name="T13" fmla="*/ 23 h 111"/>
                  <a:gd name="T14" fmla="*/ 41 w 116"/>
                  <a:gd name="T15" fmla="*/ 88 h 111"/>
                  <a:gd name="T16" fmla="*/ 116 w 116"/>
                  <a:gd name="T17" fmla="*/ 75 h 111"/>
                  <a:gd name="T18" fmla="*/ 116 w 116"/>
                  <a:gd name="T19" fmla="*/ 96 h 111"/>
                  <a:gd name="T20" fmla="*/ 14 w 116"/>
                  <a:gd name="T21"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6" h="111">
                    <a:moveTo>
                      <a:pt x="14" y="111"/>
                    </a:moveTo>
                    <a:lnTo>
                      <a:pt x="14" y="88"/>
                    </a:lnTo>
                    <a:lnTo>
                      <a:pt x="72" y="25"/>
                    </a:lnTo>
                    <a:lnTo>
                      <a:pt x="4" y="35"/>
                    </a:lnTo>
                    <a:lnTo>
                      <a:pt x="0" y="17"/>
                    </a:lnTo>
                    <a:lnTo>
                      <a:pt x="101" y="0"/>
                    </a:lnTo>
                    <a:lnTo>
                      <a:pt x="103" y="23"/>
                    </a:lnTo>
                    <a:lnTo>
                      <a:pt x="41" y="88"/>
                    </a:lnTo>
                    <a:lnTo>
                      <a:pt x="116" y="75"/>
                    </a:lnTo>
                    <a:lnTo>
                      <a:pt x="116" y="96"/>
                    </a:lnTo>
                    <a:lnTo>
                      <a:pt x="14" y="11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3" name="íŝľíḍé">
                <a:extLst>
                  <a:ext uri="{FF2B5EF4-FFF2-40B4-BE49-F238E27FC236}">
                    <a16:creationId xmlns="" xmlns:a16="http://schemas.microsoft.com/office/drawing/2014/main" id="{74568B0B-A0A5-4F0F-B4DF-7C62BEC7D450}"/>
                  </a:ext>
                </a:extLst>
              </p:cNvPr>
              <p:cNvSpPr/>
              <p:nvPr/>
            </p:nvSpPr>
            <p:spPr bwMode="auto">
              <a:xfrm>
                <a:off x="3752851" y="3281363"/>
                <a:ext cx="171450" cy="161925"/>
              </a:xfrm>
              <a:custGeom>
                <a:avLst/>
                <a:gdLst>
                  <a:gd name="T0" fmla="*/ 66 w 108"/>
                  <a:gd name="T1" fmla="*/ 36 h 102"/>
                  <a:gd name="T2" fmla="*/ 22 w 108"/>
                  <a:gd name="T3" fmla="*/ 46 h 102"/>
                  <a:gd name="T4" fmla="*/ 64 w 108"/>
                  <a:gd name="T5" fmla="*/ 63 h 102"/>
                  <a:gd name="T6" fmla="*/ 66 w 108"/>
                  <a:gd name="T7" fmla="*/ 36 h 102"/>
                  <a:gd name="T8" fmla="*/ 66 w 108"/>
                  <a:gd name="T9" fmla="*/ 36 h 102"/>
                  <a:gd name="T10" fmla="*/ 83 w 108"/>
                  <a:gd name="T11" fmla="*/ 32 h 102"/>
                  <a:gd name="T12" fmla="*/ 79 w 108"/>
                  <a:gd name="T13" fmla="*/ 73 h 102"/>
                  <a:gd name="T14" fmla="*/ 101 w 108"/>
                  <a:gd name="T15" fmla="*/ 82 h 102"/>
                  <a:gd name="T16" fmla="*/ 97 w 108"/>
                  <a:gd name="T17" fmla="*/ 102 h 102"/>
                  <a:gd name="T18" fmla="*/ 0 w 108"/>
                  <a:gd name="T19" fmla="*/ 57 h 102"/>
                  <a:gd name="T20" fmla="*/ 2 w 108"/>
                  <a:gd name="T21" fmla="*/ 29 h 102"/>
                  <a:gd name="T22" fmla="*/ 108 w 108"/>
                  <a:gd name="T23" fmla="*/ 0 h 102"/>
                  <a:gd name="T24" fmla="*/ 106 w 108"/>
                  <a:gd name="T25" fmla="*/ 27 h 102"/>
                  <a:gd name="T26" fmla="*/ 83 w 108"/>
                  <a:gd name="T27" fmla="*/ 3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8" h="102">
                    <a:moveTo>
                      <a:pt x="66" y="36"/>
                    </a:moveTo>
                    <a:lnTo>
                      <a:pt x="22" y="46"/>
                    </a:lnTo>
                    <a:lnTo>
                      <a:pt x="64" y="63"/>
                    </a:lnTo>
                    <a:lnTo>
                      <a:pt x="66" y="36"/>
                    </a:lnTo>
                    <a:lnTo>
                      <a:pt x="66" y="36"/>
                    </a:lnTo>
                    <a:close/>
                    <a:moveTo>
                      <a:pt x="83" y="32"/>
                    </a:moveTo>
                    <a:lnTo>
                      <a:pt x="79" y="73"/>
                    </a:lnTo>
                    <a:lnTo>
                      <a:pt x="101" y="82"/>
                    </a:lnTo>
                    <a:lnTo>
                      <a:pt x="97" y="102"/>
                    </a:lnTo>
                    <a:lnTo>
                      <a:pt x="0" y="57"/>
                    </a:lnTo>
                    <a:lnTo>
                      <a:pt x="2" y="29"/>
                    </a:lnTo>
                    <a:lnTo>
                      <a:pt x="108" y="0"/>
                    </a:lnTo>
                    <a:lnTo>
                      <a:pt x="106" y="27"/>
                    </a:lnTo>
                    <a:lnTo>
                      <a:pt x="83" y="3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4" name="iṥḻiḍè">
                <a:extLst>
                  <a:ext uri="{FF2B5EF4-FFF2-40B4-BE49-F238E27FC236}">
                    <a16:creationId xmlns="" xmlns:a16="http://schemas.microsoft.com/office/drawing/2014/main" id="{15890D0A-4072-46D4-A416-25AD6BA9F5B7}"/>
                  </a:ext>
                </a:extLst>
              </p:cNvPr>
              <p:cNvSpPr/>
              <p:nvPr/>
            </p:nvSpPr>
            <p:spPr bwMode="auto">
              <a:xfrm>
                <a:off x="3781426" y="3060700"/>
                <a:ext cx="207963" cy="204788"/>
              </a:xfrm>
              <a:custGeom>
                <a:avLst/>
                <a:gdLst>
                  <a:gd name="T0" fmla="*/ 0 w 131"/>
                  <a:gd name="T1" fmla="*/ 87 h 129"/>
                  <a:gd name="T2" fmla="*/ 11 w 131"/>
                  <a:gd name="T3" fmla="*/ 66 h 129"/>
                  <a:gd name="T4" fmla="*/ 94 w 131"/>
                  <a:gd name="T5" fmla="*/ 43 h 129"/>
                  <a:gd name="T6" fmla="*/ 29 w 131"/>
                  <a:gd name="T7" fmla="*/ 18 h 129"/>
                  <a:gd name="T8" fmla="*/ 36 w 131"/>
                  <a:gd name="T9" fmla="*/ 0 h 129"/>
                  <a:gd name="T10" fmla="*/ 131 w 131"/>
                  <a:gd name="T11" fmla="*/ 37 h 129"/>
                  <a:gd name="T12" fmla="*/ 123 w 131"/>
                  <a:gd name="T13" fmla="*/ 56 h 129"/>
                  <a:gd name="T14" fmla="*/ 38 w 131"/>
                  <a:gd name="T15" fmla="*/ 81 h 129"/>
                  <a:gd name="T16" fmla="*/ 102 w 131"/>
                  <a:gd name="T17" fmla="*/ 110 h 129"/>
                  <a:gd name="T18" fmla="*/ 94 w 131"/>
                  <a:gd name="T19" fmla="*/ 129 h 129"/>
                  <a:gd name="T20" fmla="*/ 0 w 131"/>
                  <a:gd name="T21" fmla="*/ 87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29">
                    <a:moveTo>
                      <a:pt x="0" y="87"/>
                    </a:moveTo>
                    <a:lnTo>
                      <a:pt x="11" y="66"/>
                    </a:lnTo>
                    <a:lnTo>
                      <a:pt x="94" y="43"/>
                    </a:lnTo>
                    <a:lnTo>
                      <a:pt x="29" y="18"/>
                    </a:lnTo>
                    <a:lnTo>
                      <a:pt x="36" y="0"/>
                    </a:lnTo>
                    <a:lnTo>
                      <a:pt x="131" y="37"/>
                    </a:lnTo>
                    <a:lnTo>
                      <a:pt x="123" y="56"/>
                    </a:lnTo>
                    <a:lnTo>
                      <a:pt x="38" y="81"/>
                    </a:lnTo>
                    <a:lnTo>
                      <a:pt x="102" y="110"/>
                    </a:lnTo>
                    <a:lnTo>
                      <a:pt x="94" y="129"/>
                    </a:lnTo>
                    <a:lnTo>
                      <a:pt x="0" y="87"/>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5" name="ísľîḓê">
                <a:extLst>
                  <a:ext uri="{FF2B5EF4-FFF2-40B4-BE49-F238E27FC236}">
                    <a16:creationId xmlns="" xmlns:a16="http://schemas.microsoft.com/office/drawing/2014/main" id="{68ECE944-BB42-49A4-915B-8BB03991F496}"/>
                  </a:ext>
                </a:extLst>
              </p:cNvPr>
              <p:cNvSpPr/>
              <p:nvPr/>
            </p:nvSpPr>
            <p:spPr bwMode="auto">
              <a:xfrm>
                <a:off x="3870326" y="2894013"/>
                <a:ext cx="215900" cy="206375"/>
              </a:xfrm>
              <a:custGeom>
                <a:avLst/>
                <a:gdLst>
                  <a:gd name="T0" fmla="*/ 0 w 136"/>
                  <a:gd name="T1" fmla="*/ 69 h 130"/>
                  <a:gd name="T2" fmla="*/ 15 w 136"/>
                  <a:gd name="T3" fmla="*/ 48 h 130"/>
                  <a:gd name="T4" fmla="*/ 48 w 136"/>
                  <a:gd name="T5" fmla="*/ 73 h 130"/>
                  <a:gd name="T6" fmla="*/ 34 w 136"/>
                  <a:gd name="T7" fmla="*/ 23 h 130"/>
                  <a:gd name="T8" fmla="*/ 50 w 136"/>
                  <a:gd name="T9" fmla="*/ 0 h 130"/>
                  <a:gd name="T10" fmla="*/ 67 w 136"/>
                  <a:gd name="T11" fmla="*/ 59 h 130"/>
                  <a:gd name="T12" fmla="*/ 136 w 136"/>
                  <a:gd name="T13" fmla="*/ 61 h 130"/>
                  <a:gd name="T14" fmla="*/ 121 w 136"/>
                  <a:gd name="T15" fmla="*/ 84 h 130"/>
                  <a:gd name="T16" fmla="*/ 61 w 136"/>
                  <a:gd name="T17" fmla="*/ 82 h 130"/>
                  <a:gd name="T18" fmla="*/ 98 w 136"/>
                  <a:gd name="T19" fmla="*/ 109 h 130"/>
                  <a:gd name="T20" fmla="*/ 86 w 136"/>
                  <a:gd name="T21" fmla="*/ 130 h 130"/>
                  <a:gd name="T22" fmla="*/ 0 w 136"/>
                  <a:gd name="T23" fmla="*/ 6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6" h="130">
                    <a:moveTo>
                      <a:pt x="0" y="69"/>
                    </a:moveTo>
                    <a:lnTo>
                      <a:pt x="15" y="48"/>
                    </a:lnTo>
                    <a:lnTo>
                      <a:pt x="48" y="73"/>
                    </a:lnTo>
                    <a:lnTo>
                      <a:pt x="34" y="23"/>
                    </a:lnTo>
                    <a:lnTo>
                      <a:pt x="50" y="0"/>
                    </a:lnTo>
                    <a:lnTo>
                      <a:pt x="67" y="59"/>
                    </a:lnTo>
                    <a:lnTo>
                      <a:pt x="136" y="61"/>
                    </a:lnTo>
                    <a:lnTo>
                      <a:pt x="121" y="84"/>
                    </a:lnTo>
                    <a:lnTo>
                      <a:pt x="61" y="82"/>
                    </a:lnTo>
                    <a:lnTo>
                      <a:pt x="98" y="109"/>
                    </a:lnTo>
                    <a:lnTo>
                      <a:pt x="86" y="130"/>
                    </a:lnTo>
                    <a:lnTo>
                      <a:pt x="0" y="69"/>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6" name="iṡ1ïḑe">
                <a:extLst>
                  <a:ext uri="{FF2B5EF4-FFF2-40B4-BE49-F238E27FC236}">
                    <a16:creationId xmlns="" xmlns:a16="http://schemas.microsoft.com/office/drawing/2014/main" id="{7972A8A0-1085-438E-8109-AF4762CA3A12}"/>
                  </a:ext>
                </a:extLst>
              </p:cNvPr>
              <p:cNvSpPr/>
              <p:nvPr/>
            </p:nvSpPr>
            <p:spPr bwMode="auto">
              <a:xfrm>
                <a:off x="4038601" y="2792413"/>
                <a:ext cx="179388" cy="195263"/>
              </a:xfrm>
              <a:custGeom>
                <a:avLst/>
                <a:gdLst>
                  <a:gd name="T0" fmla="*/ 59 w 113"/>
                  <a:gd name="T1" fmla="*/ 54 h 123"/>
                  <a:gd name="T2" fmla="*/ 23 w 113"/>
                  <a:gd name="T3" fmla="*/ 27 h 123"/>
                  <a:gd name="T4" fmla="*/ 38 w 113"/>
                  <a:gd name="T5" fmla="*/ 69 h 123"/>
                  <a:gd name="T6" fmla="*/ 59 w 113"/>
                  <a:gd name="T7" fmla="*/ 54 h 123"/>
                  <a:gd name="T8" fmla="*/ 59 w 113"/>
                  <a:gd name="T9" fmla="*/ 54 h 123"/>
                  <a:gd name="T10" fmla="*/ 75 w 113"/>
                  <a:gd name="T11" fmla="*/ 62 h 123"/>
                  <a:gd name="T12" fmla="*/ 42 w 113"/>
                  <a:gd name="T13" fmla="*/ 87 h 123"/>
                  <a:gd name="T14" fmla="*/ 50 w 113"/>
                  <a:gd name="T15" fmla="*/ 108 h 123"/>
                  <a:gd name="T16" fmla="*/ 34 w 113"/>
                  <a:gd name="T17" fmla="*/ 123 h 123"/>
                  <a:gd name="T18" fmla="*/ 0 w 113"/>
                  <a:gd name="T19" fmla="*/ 19 h 123"/>
                  <a:gd name="T20" fmla="*/ 23 w 113"/>
                  <a:gd name="T21" fmla="*/ 0 h 123"/>
                  <a:gd name="T22" fmla="*/ 113 w 113"/>
                  <a:gd name="T23" fmla="*/ 58 h 123"/>
                  <a:gd name="T24" fmla="*/ 94 w 113"/>
                  <a:gd name="T25" fmla="*/ 75 h 123"/>
                  <a:gd name="T26" fmla="*/ 75 w 113"/>
                  <a:gd name="T27" fmla="*/ 6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3" h="123">
                    <a:moveTo>
                      <a:pt x="59" y="54"/>
                    </a:moveTo>
                    <a:lnTo>
                      <a:pt x="23" y="27"/>
                    </a:lnTo>
                    <a:lnTo>
                      <a:pt x="38" y="69"/>
                    </a:lnTo>
                    <a:lnTo>
                      <a:pt x="59" y="54"/>
                    </a:lnTo>
                    <a:lnTo>
                      <a:pt x="59" y="54"/>
                    </a:lnTo>
                    <a:close/>
                    <a:moveTo>
                      <a:pt x="75" y="62"/>
                    </a:moveTo>
                    <a:lnTo>
                      <a:pt x="42" y="87"/>
                    </a:lnTo>
                    <a:lnTo>
                      <a:pt x="50" y="108"/>
                    </a:lnTo>
                    <a:lnTo>
                      <a:pt x="34" y="123"/>
                    </a:lnTo>
                    <a:lnTo>
                      <a:pt x="0" y="19"/>
                    </a:lnTo>
                    <a:lnTo>
                      <a:pt x="23" y="0"/>
                    </a:lnTo>
                    <a:lnTo>
                      <a:pt x="113" y="58"/>
                    </a:lnTo>
                    <a:lnTo>
                      <a:pt x="94" y="75"/>
                    </a:lnTo>
                    <a:lnTo>
                      <a:pt x="75" y="6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7" name="íśḻïḓé">
                <a:extLst>
                  <a:ext uri="{FF2B5EF4-FFF2-40B4-BE49-F238E27FC236}">
                    <a16:creationId xmlns="" xmlns:a16="http://schemas.microsoft.com/office/drawing/2014/main" id="{9F6A1F1D-B4FC-4690-94F6-1153BDFBB22F}"/>
                  </a:ext>
                </a:extLst>
              </p:cNvPr>
              <p:cNvSpPr/>
              <p:nvPr/>
            </p:nvSpPr>
            <p:spPr bwMode="auto">
              <a:xfrm>
                <a:off x="4168776" y="2713038"/>
                <a:ext cx="104775" cy="161925"/>
              </a:xfrm>
              <a:custGeom>
                <a:avLst/>
                <a:gdLst>
                  <a:gd name="T0" fmla="*/ 0 w 66"/>
                  <a:gd name="T1" fmla="*/ 12 h 102"/>
                  <a:gd name="T2" fmla="*/ 20 w 66"/>
                  <a:gd name="T3" fmla="*/ 0 h 102"/>
                  <a:gd name="T4" fmla="*/ 66 w 66"/>
                  <a:gd name="T5" fmla="*/ 89 h 102"/>
                  <a:gd name="T6" fmla="*/ 47 w 66"/>
                  <a:gd name="T7" fmla="*/ 102 h 102"/>
                  <a:gd name="T8" fmla="*/ 0 w 66"/>
                  <a:gd name="T9" fmla="*/ 12 h 102"/>
                </a:gdLst>
                <a:ahLst/>
                <a:cxnLst>
                  <a:cxn ang="0">
                    <a:pos x="T0" y="T1"/>
                  </a:cxn>
                  <a:cxn ang="0">
                    <a:pos x="T2" y="T3"/>
                  </a:cxn>
                  <a:cxn ang="0">
                    <a:pos x="T4" y="T5"/>
                  </a:cxn>
                  <a:cxn ang="0">
                    <a:pos x="T6" y="T7"/>
                  </a:cxn>
                  <a:cxn ang="0">
                    <a:pos x="T8" y="T9"/>
                  </a:cxn>
                </a:cxnLst>
                <a:rect l="0" t="0" r="r" b="b"/>
                <a:pathLst>
                  <a:path w="66" h="102">
                    <a:moveTo>
                      <a:pt x="0" y="12"/>
                    </a:moveTo>
                    <a:lnTo>
                      <a:pt x="20" y="0"/>
                    </a:lnTo>
                    <a:lnTo>
                      <a:pt x="66" y="89"/>
                    </a:lnTo>
                    <a:lnTo>
                      <a:pt x="47" y="102"/>
                    </a:lnTo>
                    <a:lnTo>
                      <a:pt x="0"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8" name="ïṩļiḓe">
                <a:extLst>
                  <a:ext uri="{FF2B5EF4-FFF2-40B4-BE49-F238E27FC236}">
                    <a16:creationId xmlns="" xmlns:a16="http://schemas.microsoft.com/office/drawing/2014/main" id="{580108C8-58E9-4470-9D1A-0CC2C000458F}"/>
                  </a:ext>
                </a:extLst>
              </p:cNvPr>
              <p:cNvSpPr/>
              <p:nvPr/>
            </p:nvSpPr>
            <p:spPr bwMode="auto">
              <a:xfrm>
                <a:off x="4411663" y="2633663"/>
                <a:ext cx="149225" cy="171450"/>
              </a:xfrm>
              <a:custGeom>
                <a:avLst/>
                <a:gdLst>
                  <a:gd name="T0" fmla="*/ 32 w 45"/>
                  <a:gd name="T1" fmla="*/ 1 h 52"/>
                  <a:gd name="T2" fmla="*/ 44 w 45"/>
                  <a:gd name="T3" fmla="*/ 0 h 52"/>
                  <a:gd name="T4" fmla="*/ 45 w 45"/>
                  <a:gd name="T5" fmla="*/ 31 h 52"/>
                  <a:gd name="T6" fmla="*/ 44 w 45"/>
                  <a:gd name="T7" fmla="*/ 39 h 52"/>
                  <a:gd name="T8" fmla="*/ 40 w 45"/>
                  <a:gd name="T9" fmla="*/ 46 h 52"/>
                  <a:gd name="T10" fmla="*/ 34 w 45"/>
                  <a:gd name="T11" fmla="*/ 50 h 52"/>
                  <a:gd name="T12" fmla="*/ 24 w 45"/>
                  <a:gd name="T13" fmla="*/ 52 h 52"/>
                  <a:gd name="T14" fmla="*/ 17 w 45"/>
                  <a:gd name="T15" fmla="*/ 52 h 52"/>
                  <a:gd name="T16" fmla="*/ 10 w 45"/>
                  <a:gd name="T17" fmla="*/ 50 h 52"/>
                  <a:gd name="T18" fmla="*/ 5 w 45"/>
                  <a:gd name="T19" fmla="*/ 46 h 52"/>
                  <a:gd name="T20" fmla="*/ 2 w 45"/>
                  <a:gd name="T21" fmla="*/ 41 h 52"/>
                  <a:gd name="T22" fmla="*/ 0 w 45"/>
                  <a:gd name="T23" fmla="*/ 33 h 52"/>
                  <a:gd name="T24" fmla="*/ 0 w 45"/>
                  <a:gd name="T25" fmla="*/ 2 h 52"/>
                  <a:gd name="T26" fmla="*/ 12 w 45"/>
                  <a:gd name="T27" fmla="*/ 2 h 52"/>
                  <a:gd name="T28" fmla="*/ 12 w 45"/>
                  <a:gd name="T29" fmla="*/ 33 h 52"/>
                  <a:gd name="T30" fmla="*/ 15 w 45"/>
                  <a:gd name="T31" fmla="*/ 41 h 52"/>
                  <a:gd name="T32" fmla="*/ 23 w 45"/>
                  <a:gd name="T33" fmla="*/ 43 h 52"/>
                  <a:gd name="T34" fmla="*/ 31 w 45"/>
                  <a:gd name="T35" fmla="*/ 41 h 52"/>
                  <a:gd name="T36" fmla="*/ 33 w 45"/>
                  <a:gd name="T37" fmla="*/ 32 h 52"/>
                  <a:gd name="T38" fmla="*/ 32 w 45"/>
                  <a:gd name="T39"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2">
                    <a:moveTo>
                      <a:pt x="32" y="1"/>
                    </a:moveTo>
                    <a:cubicBezTo>
                      <a:pt x="44" y="0"/>
                      <a:pt x="44" y="0"/>
                      <a:pt x="44" y="0"/>
                    </a:cubicBezTo>
                    <a:cubicBezTo>
                      <a:pt x="45" y="31"/>
                      <a:pt x="45" y="31"/>
                      <a:pt x="45" y="31"/>
                    </a:cubicBezTo>
                    <a:cubicBezTo>
                      <a:pt x="45" y="34"/>
                      <a:pt x="45" y="36"/>
                      <a:pt x="44" y="39"/>
                    </a:cubicBezTo>
                    <a:cubicBezTo>
                      <a:pt x="43" y="41"/>
                      <a:pt x="42" y="44"/>
                      <a:pt x="40" y="46"/>
                    </a:cubicBezTo>
                    <a:cubicBezTo>
                      <a:pt x="38" y="48"/>
                      <a:pt x="36" y="49"/>
                      <a:pt x="34" y="50"/>
                    </a:cubicBezTo>
                    <a:cubicBezTo>
                      <a:pt x="32" y="51"/>
                      <a:pt x="28" y="52"/>
                      <a:pt x="24" y="52"/>
                    </a:cubicBezTo>
                    <a:cubicBezTo>
                      <a:pt x="22" y="52"/>
                      <a:pt x="20" y="52"/>
                      <a:pt x="17" y="52"/>
                    </a:cubicBezTo>
                    <a:cubicBezTo>
                      <a:pt x="14" y="52"/>
                      <a:pt x="12" y="51"/>
                      <a:pt x="10" y="50"/>
                    </a:cubicBezTo>
                    <a:cubicBezTo>
                      <a:pt x="8" y="49"/>
                      <a:pt x="7" y="48"/>
                      <a:pt x="5" y="46"/>
                    </a:cubicBezTo>
                    <a:cubicBezTo>
                      <a:pt x="4" y="45"/>
                      <a:pt x="2" y="43"/>
                      <a:pt x="2" y="41"/>
                    </a:cubicBezTo>
                    <a:cubicBezTo>
                      <a:pt x="1" y="38"/>
                      <a:pt x="0" y="35"/>
                      <a:pt x="0" y="33"/>
                    </a:cubicBezTo>
                    <a:cubicBezTo>
                      <a:pt x="0" y="2"/>
                      <a:pt x="0" y="2"/>
                      <a:pt x="0" y="2"/>
                    </a:cubicBezTo>
                    <a:cubicBezTo>
                      <a:pt x="12" y="2"/>
                      <a:pt x="12" y="2"/>
                      <a:pt x="12" y="2"/>
                    </a:cubicBezTo>
                    <a:cubicBezTo>
                      <a:pt x="12" y="33"/>
                      <a:pt x="12" y="33"/>
                      <a:pt x="12" y="33"/>
                    </a:cubicBezTo>
                    <a:cubicBezTo>
                      <a:pt x="12" y="35"/>
                      <a:pt x="13" y="40"/>
                      <a:pt x="15" y="41"/>
                    </a:cubicBezTo>
                    <a:cubicBezTo>
                      <a:pt x="16" y="42"/>
                      <a:pt x="20" y="43"/>
                      <a:pt x="23" y="43"/>
                    </a:cubicBezTo>
                    <a:cubicBezTo>
                      <a:pt x="25" y="43"/>
                      <a:pt x="30" y="42"/>
                      <a:pt x="31" y="41"/>
                    </a:cubicBezTo>
                    <a:cubicBezTo>
                      <a:pt x="33" y="39"/>
                      <a:pt x="33" y="35"/>
                      <a:pt x="33" y="32"/>
                    </a:cubicBezTo>
                    <a:lnTo>
                      <a:pt x="32" y="1"/>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9" name="ïSḻíḍe">
                <a:extLst>
                  <a:ext uri="{FF2B5EF4-FFF2-40B4-BE49-F238E27FC236}">
                    <a16:creationId xmlns="" xmlns:a16="http://schemas.microsoft.com/office/drawing/2014/main" id="{6A53E5E3-340C-43F2-8C93-D295BC7461AE}"/>
                  </a:ext>
                </a:extLst>
              </p:cNvPr>
              <p:cNvSpPr/>
              <p:nvPr/>
            </p:nvSpPr>
            <p:spPr bwMode="auto">
              <a:xfrm>
                <a:off x="4603751" y="2643188"/>
                <a:ext cx="188913" cy="195263"/>
              </a:xfrm>
              <a:custGeom>
                <a:avLst/>
                <a:gdLst>
                  <a:gd name="T0" fmla="*/ 21 w 119"/>
                  <a:gd name="T1" fmla="*/ 0 h 123"/>
                  <a:gd name="T2" fmla="*/ 44 w 119"/>
                  <a:gd name="T3" fmla="*/ 4 h 123"/>
                  <a:gd name="T4" fmla="*/ 83 w 119"/>
                  <a:gd name="T5" fmla="*/ 85 h 123"/>
                  <a:gd name="T6" fmla="*/ 98 w 119"/>
                  <a:gd name="T7" fmla="*/ 19 h 123"/>
                  <a:gd name="T8" fmla="*/ 119 w 119"/>
                  <a:gd name="T9" fmla="*/ 23 h 123"/>
                  <a:gd name="T10" fmla="*/ 96 w 119"/>
                  <a:gd name="T11" fmla="*/ 123 h 123"/>
                  <a:gd name="T12" fmla="*/ 73 w 119"/>
                  <a:gd name="T13" fmla="*/ 117 h 123"/>
                  <a:gd name="T14" fmla="*/ 37 w 119"/>
                  <a:gd name="T15" fmla="*/ 38 h 123"/>
                  <a:gd name="T16" fmla="*/ 21 w 119"/>
                  <a:gd name="T17" fmla="*/ 104 h 123"/>
                  <a:gd name="T18" fmla="*/ 0 w 119"/>
                  <a:gd name="T19" fmla="*/ 102 h 123"/>
                  <a:gd name="T20" fmla="*/ 21 w 119"/>
                  <a:gd name="T2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9" h="123">
                    <a:moveTo>
                      <a:pt x="21" y="0"/>
                    </a:moveTo>
                    <a:lnTo>
                      <a:pt x="44" y="4"/>
                    </a:lnTo>
                    <a:lnTo>
                      <a:pt x="83" y="85"/>
                    </a:lnTo>
                    <a:lnTo>
                      <a:pt x="98" y="19"/>
                    </a:lnTo>
                    <a:lnTo>
                      <a:pt x="119" y="23"/>
                    </a:lnTo>
                    <a:lnTo>
                      <a:pt x="96" y="123"/>
                    </a:lnTo>
                    <a:lnTo>
                      <a:pt x="73" y="117"/>
                    </a:lnTo>
                    <a:lnTo>
                      <a:pt x="37" y="38"/>
                    </a:lnTo>
                    <a:lnTo>
                      <a:pt x="21" y="104"/>
                    </a:lnTo>
                    <a:lnTo>
                      <a:pt x="0" y="102"/>
                    </a:lnTo>
                    <a:lnTo>
                      <a:pt x="21"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0" name="ï$ļiḍê">
                <a:extLst>
                  <a:ext uri="{FF2B5EF4-FFF2-40B4-BE49-F238E27FC236}">
                    <a16:creationId xmlns="" xmlns:a16="http://schemas.microsoft.com/office/drawing/2014/main" id="{61A06BA6-F282-4B2A-9BE2-8FB47E8BE064}"/>
                  </a:ext>
                </a:extLst>
              </p:cNvPr>
              <p:cNvSpPr/>
              <p:nvPr/>
            </p:nvSpPr>
            <p:spPr bwMode="auto">
              <a:xfrm>
                <a:off x="4784726" y="2703513"/>
                <a:ext cx="106363" cy="168275"/>
              </a:xfrm>
              <a:custGeom>
                <a:avLst/>
                <a:gdLst>
                  <a:gd name="T0" fmla="*/ 44 w 67"/>
                  <a:gd name="T1" fmla="*/ 0 h 106"/>
                  <a:gd name="T2" fmla="*/ 67 w 67"/>
                  <a:gd name="T3" fmla="*/ 10 h 106"/>
                  <a:gd name="T4" fmla="*/ 21 w 67"/>
                  <a:gd name="T5" fmla="*/ 106 h 106"/>
                  <a:gd name="T6" fmla="*/ 0 w 67"/>
                  <a:gd name="T7" fmla="*/ 93 h 106"/>
                  <a:gd name="T8" fmla="*/ 44 w 67"/>
                  <a:gd name="T9" fmla="*/ 0 h 106"/>
                </a:gdLst>
                <a:ahLst/>
                <a:cxnLst>
                  <a:cxn ang="0">
                    <a:pos x="T0" y="T1"/>
                  </a:cxn>
                  <a:cxn ang="0">
                    <a:pos x="T2" y="T3"/>
                  </a:cxn>
                  <a:cxn ang="0">
                    <a:pos x="T4" y="T5"/>
                  </a:cxn>
                  <a:cxn ang="0">
                    <a:pos x="T6" y="T7"/>
                  </a:cxn>
                  <a:cxn ang="0">
                    <a:pos x="T8" y="T9"/>
                  </a:cxn>
                </a:cxnLst>
                <a:rect l="0" t="0" r="r" b="b"/>
                <a:pathLst>
                  <a:path w="67" h="106">
                    <a:moveTo>
                      <a:pt x="44" y="0"/>
                    </a:moveTo>
                    <a:lnTo>
                      <a:pt x="67" y="10"/>
                    </a:lnTo>
                    <a:lnTo>
                      <a:pt x="21" y="106"/>
                    </a:lnTo>
                    <a:lnTo>
                      <a:pt x="0" y="93"/>
                    </a:lnTo>
                    <a:lnTo>
                      <a:pt x="44"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1" name="íṧḷídê">
                <a:extLst>
                  <a:ext uri="{FF2B5EF4-FFF2-40B4-BE49-F238E27FC236}">
                    <a16:creationId xmlns="" xmlns:a16="http://schemas.microsoft.com/office/drawing/2014/main" id="{1C9D2BA4-CC4E-4739-B8B3-FC1572B3353E}"/>
                  </a:ext>
                </a:extLst>
              </p:cNvPr>
              <p:cNvSpPr/>
              <p:nvPr/>
            </p:nvSpPr>
            <p:spPr bwMode="auto">
              <a:xfrm>
                <a:off x="4887913" y="2743200"/>
                <a:ext cx="168275" cy="184150"/>
              </a:xfrm>
              <a:custGeom>
                <a:avLst/>
                <a:gdLst>
                  <a:gd name="T0" fmla="*/ 27 w 106"/>
                  <a:gd name="T1" fmla="*/ 0 h 116"/>
                  <a:gd name="T2" fmla="*/ 50 w 106"/>
                  <a:gd name="T3" fmla="*/ 12 h 116"/>
                  <a:gd name="T4" fmla="*/ 25 w 106"/>
                  <a:gd name="T5" fmla="*/ 91 h 116"/>
                  <a:gd name="T6" fmla="*/ 89 w 106"/>
                  <a:gd name="T7" fmla="*/ 41 h 116"/>
                  <a:gd name="T8" fmla="*/ 106 w 106"/>
                  <a:gd name="T9" fmla="*/ 58 h 116"/>
                  <a:gd name="T10" fmla="*/ 19 w 106"/>
                  <a:gd name="T11" fmla="*/ 116 h 116"/>
                  <a:gd name="T12" fmla="*/ 0 w 106"/>
                  <a:gd name="T13" fmla="*/ 104 h 116"/>
                  <a:gd name="T14" fmla="*/ 27 w 106"/>
                  <a:gd name="T15" fmla="*/ 0 h 1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6" h="116">
                    <a:moveTo>
                      <a:pt x="27" y="0"/>
                    </a:moveTo>
                    <a:lnTo>
                      <a:pt x="50" y="12"/>
                    </a:lnTo>
                    <a:lnTo>
                      <a:pt x="25" y="91"/>
                    </a:lnTo>
                    <a:lnTo>
                      <a:pt x="89" y="41"/>
                    </a:lnTo>
                    <a:lnTo>
                      <a:pt x="106" y="58"/>
                    </a:lnTo>
                    <a:lnTo>
                      <a:pt x="19" y="116"/>
                    </a:lnTo>
                    <a:lnTo>
                      <a:pt x="0" y="104"/>
                    </a:lnTo>
                    <a:lnTo>
                      <a:pt x="27"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2" name="îṡ1iďe">
                <a:extLst>
                  <a:ext uri="{FF2B5EF4-FFF2-40B4-BE49-F238E27FC236}">
                    <a16:creationId xmlns="" xmlns:a16="http://schemas.microsoft.com/office/drawing/2014/main" id="{BB8C22DF-13E2-4C54-8C83-8853B44CAA9A}"/>
                  </a:ext>
                </a:extLst>
              </p:cNvPr>
              <p:cNvSpPr/>
              <p:nvPr/>
            </p:nvSpPr>
            <p:spPr bwMode="auto">
              <a:xfrm>
                <a:off x="4976813" y="2874963"/>
                <a:ext cx="184150" cy="182563"/>
              </a:xfrm>
              <a:custGeom>
                <a:avLst/>
                <a:gdLst>
                  <a:gd name="T0" fmla="*/ 79 w 116"/>
                  <a:gd name="T1" fmla="*/ 0 h 115"/>
                  <a:gd name="T2" fmla="*/ 116 w 116"/>
                  <a:gd name="T3" fmla="*/ 46 h 115"/>
                  <a:gd name="T4" fmla="*/ 102 w 116"/>
                  <a:gd name="T5" fmla="*/ 58 h 115"/>
                  <a:gd name="T6" fmla="*/ 79 w 116"/>
                  <a:gd name="T7" fmla="*/ 27 h 115"/>
                  <a:gd name="T8" fmla="*/ 62 w 116"/>
                  <a:gd name="T9" fmla="*/ 42 h 115"/>
                  <a:gd name="T10" fmla="*/ 87 w 116"/>
                  <a:gd name="T11" fmla="*/ 73 h 115"/>
                  <a:gd name="T12" fmla="*/ 73 w 116"/>
                  <a:gd name="T13" fmla="*/ 83 h 115"/>
                  <a:gd name="T14" fmla="*/ 48 w 116"/>
                  <a:gd name="T15" fmla="*/ 54 h 115"/>
                  <a:gd name="T16" fmla="*/ 27 w 116"/>
                  <a:gd name="T17" fmla="*/ 73 h 115"/>
                  <a:gd name="T18" fmla="*/ 52 w 116"/>
                  <a:gd name="T19" fmla="*/ 102 h 115"/>
                  <a:gd name="T20" fmla="*/ 37 w 116"/>
                  <a:gd name="T21" fmla="*/ 115 h 115"/>
                  <a:gd name="T22" fmla="*/ 0 w 116"/>
                  <a:gd name="T23" fmla="*/ 69 h 115"/>
                  <a:gd name="T24" fmla="*/ 79 w 116"/>
                  <a:gd name="T25" fmla="*/ 0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6" h="115">
                    <a:moveTo>
                      <a:pt x="79" y="0"/>
                    </a:moveTo>
                    <a:lnTo>
                      <a:pt x="116" y="46"/>
                    </a:lnTo>
                    <a:lnTo>
                      <a:pt x="102" y="58"/>
                    </a:lnTo>
                    <a:lnTo>
                      <a:pt x="79" y="27"/>
                    </a:lnTo>
                    <a:lnTo>
                      <a:pt x="62" y="42"/>
                    </a:lnTo>
                    <a:lnTo>
                      <a:pt x="87" y="73"/>
                    </a:lnTo>
                    <a:lnTo>
                      <a:pt x="73" y="83"/>
                    </a:lnTo>
                    <a:lnTo>
                      <a:pt x="48" y="54"/>
                    </a:lnTo>
                    <a:lnTo>
                      <a:pt x="27" y="73"/>
                    </a:lnTo>
                    <a:lnTo>
                      <a:pt x="52" y="102"/>
                    </a:lnTo>
                    <a:lnTo>
                      <a:pt x="37" y="115"/>
                    </a:lnTo>
                    <a:lnTo>
                      <a:pt x="0" y="69"/>
                    </a:lnTo>
                    <a:lnTo>
                      <a:pt x="79"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3" name="ï$ḷíḋê">
                <a:extLst>
                  <a:ext uri="{FF2B5EF4-FFF2-40B4-BE49-F238E27FC236}">
                    <a16:creationId xmlns="" xmlns:a16="http://schemas.microsoft.com/office/drawing/2014/main" id="{78C99F08-7612-427C-A049-9CD12E02DADA}"/>
                  </a:ext>
                </a:extLst>
              </p:cNvPr>
              <p:cNvSpPr/>
              <p:nvPr/>
            </p:nvSpPr>
            <p:spPr bwMode="auto">
              <a:xfrm>
                <a:off x="5059363" y="3000375"/>
                <a:ext cx="180975" cy="182563"/>
              </a:xfrm>
              <a:custGeom>
                <a:avLst/>
                <a:gdLst>
                  <a:gd name="T0" fmla="*/ 30 w 55"/>
                  <a:gd name="T1" fmla="*/ 19 h 55"/>
                  <a:gd name="T2" fmla="*/ 33 w 55"/>
                  <a:gd name="T3" fmla="*/ 25 h 55"/>
                  <a:gd name="T4" fmla="*/ 41 w 55"/>
                  <a:gd name="T5" fmla="*/ 28 h 55"/>
                  <a:gd name="T6" fmla="*/ 43 w 55"/>
                  <a:gd name="T7" fmla="*/ 19 h 55"/>
                  <a:gd name="T8" fmla="*/ 40 w 55"/>
                  <a:gd name="T9" fmla="*/ 13 h 55"/>
                  <a:gd name="T10" fmla="*/ 30 w 55"/>
                  <a:gd name="T11" fmla="*/ 19 h 55"/>
                  <a:gd name="T12" fmla="*/ 0 w 55"/>
                  <a:gd name="T13" fmla="*/ 24 h 55"/>
                  <a:gd name="T14" fmla="*/ 41 w 55"/>
                  <a:gd name="T15" fmla="*/ 0 h 55"/>
                  <a:gd name="T16" fmla="*/ 51 w 55"/>
                  <a:gd name="T17" fmla="*/ 17 h 55"/>
                  <a:gd name="T18" fmla="*/ 53 w 55"/>
                  <a:gd name="T19" fmla="*/ 31 h 55"/>
                  <a:gd name="T20" fmla="*/ 48 w 55"/>
                  <a:gd name="T21" fmla="*/ 36 h 55"/>
                  <a:gd name="T22" fmla="*/ 42 w 55"/>
                  <a:gd name="T23" fmla="*/ 38 h 55"/>
                  <a:gd name="T24" fmla="*/ 35 w 55"/>
                  <a:gd name="T25" fmla="*/ 37 h 55"/>
                  <a:gd name="T26" fmla="*/ 30 w 55"/>
                  <a:gd name="T27" fmla="*/ 33 h 55"/>
                  <a:gd name="T28" fmla="*/ 18 w 55"/>
                  <a:gd name="T29" fmla="*/ 55 h 55"/>
                  <a:gd name="T30" fmla="*/ 10 w 55"/>
                  <a:gd name="T31" fmla="*/ 45 h 55"/>
                  <a:gd name="T32" fmla="*/ 21 w 55"/>
                  <a:gd name="T33" fmla="*/ 29 h 55"/>
                  <a:gd name="T34" fmla="*/ 23 w 55"/>
                  <a:gd name="T35" fmla="*/ 24 h 55"/>
                  <a:gd name="T36" fmla="*/ 6 w 55"/>
                  <a:gd name="T37" fmla="*/ 35 h 55"/>
                  <a:gd name="T38" fmla="*/ 0 w 55"/>
                  <a:gd name="T39" fmla="*/ 24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55">
                    <a:moveTo>
                      <a:pt x="30" y="19"/>
                    </a:moveTo>
                    <a:cubicBezTo>
                      <a:pt x="33" y="25"/>
                      <a:pt x="33" y="25"/>
                      <a:pt x="33" y="25"/>
                    </a:cubicBezTo>
                    <a:cubicBezTo>
                      <a:pt x="36" y="30"/>
                      <a:pt x="41" y="28"/>
                      <a:pt x="41" y="28"/>
                    </a:cubicBezTo>
                    <a:cubicBezTo>
                      <a:pt x="43" y="27"/>
                      <a:pt x="47" y="24"/>
                      <a:pt x="43" y="19"/>
                    </a:cubicBezTo>
                    <a:cubicBezTo>
                      <a:pt x="40" y="13"/>
                      <a:pt x="40" y="13"/>
                      <a:pt x="40" y="13"/>
                    </a:cubicBezTo>
                    <a:cubicBezTo>
                      <a:pt x="30" y="19"/>
                      <a:pt x="30" y="19"/>
                      <a:pt x="30" y="19"/>
                    </a:cubicBezTo>
                    <a:close/>
                    <a:moveTo>
                      <a:pt x="0" y="24"/>
                    </a:moveTo>
                    <a:cubicBezTo>
                      <a:pt x="41" y="0"/>
                      <a:pt x="41" y="0"/>
                      <a:pt x="41" y="0"/>
                    </a:cubicBezTo>
                    <a:cubicBezTo>
                      <a:pt x="51" y="17"/>
                      <a:pt x="51" y="17"/>
                      <a:pt x="51" y="17"/>
                    </a:cubicBezTo>
                    <a:cubicBezTo>
                      <a:pt x="55" y="24"/>
                      <a:pt x="54" y="29"/>
                      <a:pt x="53" y="31"/>
                    </a:cubicBezTo>
                    <a:cubicBezTo>
                      <a:pt x="52" y="33"/>
                      <a:pt x="50" y="35"/>
                      <a:pt x="48" y="36"/>
                    </a:cubicBezTo>
                    <a:cubicBezTo>
                      <a:pt x="46" y="38"/>
                      <a:pt x="44" y="38"/>
                      <a:pt x="42" y="38"/>
                    </a:cubicBezTo>
                    <a:cubicBezTo>
                      <a:pt x="39" y="38"/>
                      <a:pt x="37" y="38"/>
                      <a:pt x="35" y="37"/>
                    </a:cubicBezTo>
                    <a:cubicBezTo>
                      <a:pt x="34" y="36"/>
                      <a:pt x="33" y="35"/>
                      <a:pt x="30" y="33"/>
                    </a:cubicBezTo>
                    <a:cubicBezTo>
                      <a:pt x="18" y="55"/>
                      <a:pt x="18" y="55"/>
                      <a:pt x="18" y="55"/>
                    </a:cubicBezTo>
                    <a:cubicBezTo>
                      <a:pt x="10" y="45"/>
                      <a:pt x="10" y="45"/>
                      <a:pt x="10" y="45"/>
                    </a:cubicBezTo>
                    <a:cubicBezTo>
                      <a:pt x="21" y="29"/>
                      <a:pt x="21" y="29"/>
                      <a:pt x="21" y="29"/>
                    </a:cubicBezTo>
                    <a:cubicBezTo>
                      <a:pt x="23" y="27"/>
                      <a:pt x="23" y="24"/>
                      <a:pt x="23" y="24"/>
                    </a:cubicBezTo>
                    <a:cubicBezTo>
                      <a:pt x="6" y="35"/>
                      <a:pt x="6" y="35"/>
                      <a:pt x="6" y="35"/>
                    </a:cubicBezTo>
                    <a:lnTo>
                      <a:pt x="0" y="24"/>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4" name="ïsľíḑé">
                <a:extLst>
                  <a:ext uri="{FF2B5EF4-FFF2-40B4-BE49-F238E27FC236}">
                    <a16:creationId xmlns="" xmlns:a16="http://schemas.microsoft.com/office/drawing/2014/main" id="{E163A7F7-B230-4961-8BA3-9380403CF175}"/>
                  </a:ext>
                </a:extLst>
              </p:cNvPr>
              <p:cNvSpPr/>
              <p:nvPr/>
            </p:nvSpPr>
            <p:spPr bwMode="auto">
              <a:xfrm>
                <a:off x="5121276" y="3162300"/>
                <a:ext cx="182563" cy="130175"/>
              </a:xfrm>
              <a:custGeom>
                <a:avLst/>
                <a:gdLst>
                  <a:gd name="T0" fmla="*/ 12 w 55"/>
                  <a:gd name="T1" fmla="*/ 12 h 39"/>
                  <a:gd name="T2" fmla="*/ 10 w 55"/>
                  <a:gd name="T3" fmla="*/ 24 h 39"/>
                  <a:gd name="T4" fmla="*/ 14 w 55"/>
                  <a:gd name="T5" fmla="*/ 28 h 39"/>
                  <a:gd name="T6" fmla="*/ 19 w 55"/>
                  <a:gd name="T7" fmla="*/ 28 h 39"/>
                  <a:gd name="T8" fmla="*/ 22 w 55"/>
                  <a:gd name="T9" fmla="*/ 26 h 39"/>
                  <a:gd name="T10" fmla="*/ 23 w 55"/>
                  <a:gd name="T11" fmla="*/ 20 h 39"/>
                  <a:gd name="T12" fmla="*/ 26 w 55"/>
                  <a:gd name="T13" fmla="*/ 7 h 39"/>
                  <a:gd name="T14" fmla="*/ 34 w 55"/>
                  <a:gd name="T15" fmla="*/ 1 h 39"/>
                  <a:gd name="T16" fmla="*/ 42 w 55"/>
                  <a:gd name="T17" fmla="*/ 0 h 39"/>
                  <a:gd name="T18" fmla="*/ 48 w 55"/>
                  <a:gd name="T19" fmla="*/ 4 h 39"/>
                  <a:gd name="T20" fmla="*/ 54 w 55"/>
                  <a:gd name="T21" fmla="*/ 14 h 39"/>
                  <a:gd name="T22" fmla="*/ 51 w 55"/>
                  <a:gd name="T23" fmla="*/ 29 h 39"/>
                  <a:gd name="T24" fmla="*/ 44 w 55"/>
                  <a:gd name="T25" fmla="*/ 24 h 39"/>
                  <a:gd name="T26" fmla="*/ 45 w 55"/>
                  <a:gd name="T27" fmla="*/ 14 h 39"/>
                  <a:gd name="T28" fmla="*/ 34 w 55"/>
                  <a:gd name="T29" fmla="*/ 16 h 39"/>
                  <a:gd name="T30" fmla="*/ 17 w 55"/>
                  <a:gd name="T31" fmla="*/ 39 h 39"/>
                  <a:gd name="T32" fmla="*/ 3 w 55"/>
                  <a:gd name="T33" fmla="*/ 29 h 39"/>
                  <a:gd name="T34" fmla="*/ 5 w 55"/>
                  <a:gd name="T35" fmla="*/ 7 h 39"/>
                  <a:gd name="T36" fmla="*/ 12 w 55"/>
                  <a:gd name="T3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5" h="39">
                    <a:moveTo>
                      <a:pt x="12" y="12"/>
                    </a:moveTo>
                    <a:cubicBezTo>
                      <a:pt x="12" y="12"/>
                      <a:pt x="8" y="20"/>
                      <a:pt x="10" y="24"/>
                    </a:cubicBezTo>
                    <a:cubicBezTo>
                      <a:pt x="10" y="26"/>
                      <a:pt x="12" y="28"/>
                      <a:pt x="14" y="28"/>
                    </a:cubicBezTo>
                    <a:cubicBezTo>
                      <a:pt x="17" y="29"/>
                      <a:pt x="18" y="29"/>
                      <a:pt x="19" y="28"/>
                    </a:cubicBezTo>
                    <a:cubicBezTo>
                      <a:pt x="21" y="28"/>
                      <a:pt x="21" y="27"/>
                      <a:pt x="22" y="26"/>
                    </a:cubicBezTo>
                    <a:cubicBezTo>
                      <a:pt x="23" y="25"/>
                      <a:pt x="23" y="22"/>
                      <a:pt x="23" y="20"/>
                    </a:cubicBezTo>
                    <a:cubicBezTo>
                      <a:pt x="24" y="13"/>
                      <a:pt x="25" y="11"/>
                      <a:pt x="26" y="7"/>
                    </a:cubicBezTo>
                    <a:cubicBezTo>
                      <a:pt x="27" y="4"/>
                      <a:pt x="30" y="2"/>
                      <a:pt x="34" y="1"/>
                    </a:cubicBezTo>
                    <a:cubicBezTo>
                      <a:pt x="36" y="0"/>
                      <a:pt x="39" y="0"/>
                      <a:pt x="42" y="0"/>
                    </a:cubicBezTo>
                    <a:cubicBezTo>
                      <a:pt x="44" y="1"/>
                      <a:pt x="46" y="2"/>
                      <a:pt x="48" y="4"/>
                    </a:cubicBezTo>
                    <a:cubicBezTo>
                      <a:pt x="51" y="6"/>
                      <a:pt x="53" y="9"/>
                      <a:pt x="54" y="14"/>
                    </a:cubicBezTo>
                    <a:cubicBezTo>
                      <a:pt x="55" y="20"/>
                      <a:pt x="54" y="26"/>
                      <a:pt x="51" y="29"/>
                    </a:cubicBezTo>
                    <a:cubicBezTo>
                      <a:pt x="44" y="24"/>
                      <a:pt x="44" y="24"/>
                      <a:pt x="44" y="24"/>
                    </a:cubicBezTo>
                    <a:cubicBezTo>
                      <a:pt x="45" y="20"/>
                      <a:pt x="45" y="16"/>
                      <a:pt x="45" y="14"/>
                    </a:cubicBezTo>
                    <a:cubicBezTo>
                      <a:pt x="44" y="11"/>
                      <a:pt x="37" y="6"/>
                      <a:pt x="34" y="16"/>
                    </a:cubicBezTo>
                    <a:cubicBezTo>
                      <a:pt x="32" y="23"/>
                      <a:pt x="33" y="39"/>
                      <a:pt x="17" y="39"/>
                    </a:cubicBezTo>
                    <a:cubicBezTo>
                      <a:pt x="14" y="38"/>
                      <a:pt x="8" y="38"/>
                      <a:pt x="3" y="29"/>
                    </a:cubicBezTo>
                    <a:cubicBezTo>
                      <a:pt x="0" y="23"/>
                      <a:pt x="0" y="15"/>
                      <a:pt x="5" y="7"/>
                    </a:cubicBezTo>
                    <a:lnTo>
                      <a:pt x="12" y="12"/>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5" name="ïŝḻïdè">
                <a:extLst>
                  <a:ext uri="{FF2B5EF4-FFF2-40B4-BE49-F238E27FC236}">
                    <a16:creationId xmlns="" xmlns:a16="http://schemas.microsoft.com/office/drawing/2014/main" id="{4FA5A29C-9469-4C6C-8871-32317EFEC305}"/>
                  </a:ext>
                </a:extLst>
              </p:cNvPr>
              <p:cNvSpPr/>
              <p:nvPr/>
            </p:nvSpPr>
            <p:spPr bwMode="auto">
              <a:xfrm>
                <a:off x="5151438" y="3308350"/>
                <a:ext cx="168275" cy="52388"/>
              </a:xfrm>
              <a:custGeom>
                <a:avLst/>
                <a:gdLst>
                  <a:gd name="T0" fmla="*/ 106 w 106"/>
                  <a:gd name="T1" fmla="*/ 0 h 33"/>
                  <a:gd name="T2" fmla="*/ 106 w 106"/>
                  <a:gd name="T3" fmla="*/ 23 h 33"/>
                  <a:gd name="T4" fmla="*/ 2 w 106"/>
                  <a:gd name="T5" fmla="*/ 33 h 33"/>
                  <a:gd name="T6" fmla="*/ 0 w 106"/>
                  <a:gd name="T7" fmla="*/ 12 h 33"/>
                  <a:gd name="T8" fmla="*/ 106 w 106"/>
                  <a:gd name="T9" fmla="*/ 0 h 33"/>
                </a:gdLst>
                <a:ahLst/>
                <a:cxnLst>
                  <a:cxn ang="0">
                    <a:pos x="T0" y="T1"/>
                  </a:cxn>
                  <a:cxn ang="0">
                    <a:pos x="T2" y="T3"/>
                  </a:cxn>
                  <a:cxn ang="0">
                    <a:pos x="T4" y="T5"/>
                  </a:cxn>
                  <a:cxn ang="0">
                    <a:pos x="T6" y="T7"/>
                  </a:cxn>
                  <a:cxn ang="0">
                    <a:pos x="T8" y="T9"/>
                  </a:cxn>
                </a:cxnLst>
                <a:rect l="0" t="0" r="r" b="b"/>
                <a:pathLst>
                  <a:path w="106" h="33">
                    <a:moveTo>
                      <a:pt x="106" y="0"/>
                    </a:moveTo>
                    <a:lnTo>
                      <a:pt x="106" y="23"/>
                    </a:lnTo>
                    <a:lnTo>
                      <a:pt x="2" y="33"/>
                    </a:lnTo>
                    <a:lnTo>
                      <a:pt x="0" y="12"/>
                    </a:lnTo>
                    <a:lnTo>
                      <a:pt x="106"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6" name="îśḻiḑê">
                <a:extLst>
                  <a:ext uri="{FF2B5EF4-FFF2-40B4-BE49-F238E27FC236}">
                    <a16:creationId xmlns="" xmlns:a16="http://schemas.microsoft.com/office/drawing/2014/main" id="{E3E7DD79-FEB2-42EA-8E3B-211C29DA022F}"/>
                  </a:ext>
                </a:extLst>
              </p:cNvPr>
              <p:cNvSpPr/>
              <p:nvPr/>
            </p:nvSpPr>
            <p:spPr bwMode="auto">
              <a:xfrm>
                <a:off x="5157788" y="3387725"/>
                <a:ext cx="171450" cy="122238"/>
              </a:xfrm>
              <a:custGeom>
                <a:avLst/>
                <a:gdLst>
                  <a:gd name="T0" fmla="*/ 108 w 108"/>
                  <a:gd name="T1" fmla="*/ 0 h 77"/>
                  <a:gd name="T2" fmla="*/ 106 w 108"/>
                  <a:gd name="T3" fmla="*/ 77 h 77"/>
                  <a:gd name="T4" fmla="*/ 86 w 108"/>
                  <a:gd name="T5" fmla="*/ 77 h 77"/>
                  <a:gd name="T6" fmla="*/ 86 w 108"/>
                  <a:gd name="T7" fmla="*/ 50 h 77"/>
                  <a:gd name="T8" fmla="*/ 0 w 108"/>
                  <a:gd name="T9" fmla="*/ 48 h 77"/>
                  <a:gd name="T10" fmla="*/ 0 w 108"/>
                  <a:gd name="T11" fmla="*/ 25 h 77"/>
                  <a:gd name="T12" fmla="*/ 86 w 108"/>
                  <a:gd name="T13" fmla="*/ 25 h 77"/>
                  <a:gd name="T14" fmla="*/ 88 w 108"/>
                  <a:gd name="T15" fmla="*/ 0 h 77"/>
                  <a:gd name="T16" fmla="*/ 108 w 108"/>
                  <a:gd name="T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8" h="77">
                    <a:moveTo>
                      <a:pt x="108" y="0"/>
                    </a:moveTo>
                    <a:lnTo>
                      <a:pt x="106" y="77"/>
                    </a:lnTo>
                    <a:lnTo>
                      <a:pt x="86" y="77"/>
                    </a:lnTo>
                    <a:lnTo>
                      <a:pt x="86" y="50"/>
                    </a:lnTo>
                    <a:lnTo>
                      <a:pt x="0" y="48"/>
                    </a:lnTo>
                    <a:lnTo>
                      <a:pt x="0" y="25"/>
                    </a:lnTo>
                    <a:lnTo>
                      <a:pt x="86" y="25"/>
                    </a:lnTo>
                    <a:lnTo>
                      <a:pt x="88" y="0"/>
                    </a:lnTo>
                    <a:lnTo>
                      <a:pt x="108"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7" name="iṣľïḑè">
                <a:extLst>
                  <a:ext uri="{FF2B5EF4-FFF2-40B4-BE49-F238E27FC236}">
                    <a16:creationId xmlns="" xmlns:a16="http://schemas.microsoft.com/office/drawing/2014/main" id="{11B046F8-11FC-493B-B1AB-151F510FF3AF}"/>
                  </a:ext>
                </a:extLst>
              </p:cNvPr>
              <p:cNvSpPr/>
              <p:nvPr/>
            </p:nvSpPr>
            <p:spPr bwMode="auto">
              <a:xfrm>
                <a:off x="5141913" y="3543300"/>
                <a:ext cx="177800" cy="142875"/>
              </a:xfrm>
              <a:custGeom>
                <a:avLst/>
                <a:gdLst>
                  <a:gd name="T0" fmla="*/ 112 w 112"/>
                  <a:gd name="T1" fmla="*/ 0 h 90"/>
                  <a:gd name="T2" fmla="*/ 106 w 112"/>
                  <a:gd name="T3" fmla="*/ 27 h 90"/>
                  <a:gd name="T4" fmla="*/ 64 w 112"/>
                  <a:gd name="T5" fmla="*/ 35 h 90"/>
                  <a:gd name="T6" fmla="*/ 98 w 112"/>
                  <a:gd name="T7" fmla="*/ 65 h 90"/>
                  <a:gd name="T8" fmla="*/ 89 w 112"/>
                  <a:gd name="T9" fmla="*/ 90 h 90"/>
                  <a:gd name="T10" fmla="*/ 44 w 112"/>
                  <a:gd name="T11" fmla="*/ 42 h 90"/>
                  <a:gd name="T12" fmla="*/ 0 w 112"/>
                  <a:gd name="T13" fmla="*/ 35 h 90"/>
                  <a:gd name="T14" fmla="*/ 4 w 112"/>
                  <a:gd name="T15" fmla="*/ 10 h 90"/>
                  <a:gd name="T16" fmla="*/ 52 w 112"/>
                  <a:gd name="T17" fmla="*/ 19 h 90"/>
                  <a:gd name="T18" fmla="*/ 112 w 112"/>
                  <a:gd name="T19"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2" h="90">
                    <a:moveTo>
                      <a:pt x="112" y="0"/>
                    </a:moveTo>
                    <a:lnTo>
                      <a:pt x="106" y="27"/>
                    </a:lnTo>
                    <a:lnTo>
                      <a:pt x="64" y="35"/>
                    </a:lnTo>
                    <a:lnTo>
                      <a:pt x="98" y="65"/>
                    </a:lnTo>
                    <a:lnTo>
                      <a:pt x="89" y="90"/>
                    </a:lnTo>
                    <a:lnTo>
                      <a:pt x="44" y="42"/>
                    </a:lnTo>
                    <a:lnTo>
                      <a:pt x="0" y="35"/>
                    </a:lnTo>
                    <a:lnTo>
                      <a:pt x="4" y="10"/>
                    </a:lnTo>
                    <a:lnTo>
                      <a:pt x="52" y="19"/>
                    </a:lnTo>
                    <a:lnTo>
                      <a:pt x="112" y="0"/>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8" name="iš1îḑe">
                <a:extLst>
                  <a:ext uri="{FF2B5EF4-FFF2-40B4-BE49-F238E27FC236}">
                    <a16:creationId xmlns="" xmlns:a16="http://schemas.microsoft.com/office/drawing/2014/main" id="{8EB71C87-9238-4409-B629-112D25919259}"/>
                  </a:ext>
                </a:extLst>
              </p:cNvPr>
              <p:cNvSpPr/>
              <p:nvPr/>
            </p:nvSpPr>
            <p:spPr bwMode="auto">
              <a:xfrm>
                <a:off x="3960813" y="3851275"/>
                <a:ext cx="52388"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9" name="íŝḻîḋè">
                <a:extLst>
                  <a:ext uri="{FF2B5EF4-FFF2-40B4-BE49-F238E27FC236}">
                    <a16:creationId xmlns="" xmlns:a16="http://schemas.microsoft.com/office/drawing/2014/main" id="{1372831D-07FF-4683-8770-28CE2C277A98}"/>
                  </a:ext>
                </a:extLst>
              </p:cNvPr>
              <p:cNvSpPr/>
              <p:nvPr/>
            </p:nvSpPr>
            <p:spPr bwMode="auto">
              <a:xfrm>
                <a:off x="5056188" y="3851275"/>
                <a:ext cx="55563" cy="55563"/>
              </a:xfrm>
              <a:prstGeom prst="ellipse">
                <a:avLst/>
              </a:pr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0" name="íşliḍè">
                <a:extLst>
                  <a:ext uri="{FF2B5EF4-FFF2-40B4-BE49-F238E27FC236}">
                    <a16:creationId xmlns="" xmlns:a16="http://schemas.microsoft.com/office/drawing/2014/main" id="{3A975DBD-D477-45F1-B3EA-C4DB00C67104}"/>
                  </a:ext>
                </a:extLst>
              </p:cNvPr>
              <p:cNvSpPr/>
              <p:nvPr/>
            </p:nvSpPr>
            <p:spPr bwMode="auto">
              <a:xfrm>
                <a:off x="4214813" y="4003675"/>
                <a:ext cx="95250" cy="149225"/>
              </a:xfrm>
              <a:custGeom>
                <a:avLst/>
                <a:gdLst>
                  <a:gd name="T0" fmla="*/ 0 w 60"/>
                  <a:gd name="T1" fmla="*/ 83 h 94"/>
                  <a:gd name="T2" fmla="*/ 33 w 60"/>
                  <a:gd name="T3" fmla="*/ 21 h 94"/>
                  <a:gd name="T4" fmla="*/ 14 w 60"/>
                  <a:gd name="T5" fmla="*/ 14 h 94"/>
                  <a:gd name="T6" fmla="*/ 20 w 60"/>
                  <a:gd name="T7" fmla="*/ 0 h 94"/>
                  <a:gd name="T8" fmla="*/ 60 w 60"/>
                  <a:gd name="T9" fmla="*/ 14 h 94"/>
                  <a:gd name="T10" fmla="*/ 18 w 60"/>
                  <a:gd name="T11" fmla="*/ 94 h 94"/>
                  <a:gd name="T12" fmla="*/ 0 w 60"/>
                  <a:gd name="T13" fmla="*/ 83 h 94"/>
                </a:gdLst>
                <a:ahLst/>
                <a:cxnLst>
                  <a:cxn ang="0">
                    <a:pos x="T0" y="T1"/>
                  </a:cxn>
                  <a:cxn ang="0">
                    <a:pos x="T2" y="T3"/>
                  </a:cxn>
                  <a:cxn ang="0">
                    <a:pos x="T4" y="T5"/>
                  </a:cxn>
                  <a:cxn ang="0">
                    <a:pos x="T6" y="T7"/>
                  </a:cxn>
                  <a:cxn ang="0">
                    <a:pos x="T8" y="T9"/>
                  </a:cxn>
                  <a:cxn ang="0">
                    <a:pos x="T10" y="T11"/>
                  </a:cxn>
                  <a:cxn ang="0">
                    <a:pos x="T12" y="T13"/>
                  </a:cxn>
                </a:cxnLst>
                <a:rect l="0" t="0" r="r" b="b"/>
                <a:pathLst>
                  <a:path w="60" h="94">
                    <a:moveTo>
                      <a:pt x="0" y="83"/>
                    </a:moveTo>
                    <a:lnTo>
                      <a:pt x="33" y="21"/>
                    </a:lnTo>
                    <a:lnTo>
                      <a:pt x="14" y="14"/>
                    </a:lnTo>
                    <a:lnTo>
                      <a:pt x="20" y="0"/>
                    </a:lnTo>
                    <a:lnTo>
                      <a:pt x="60" y="14"/>
                    </a:lnTo>
                    <a:lnTo>
                      <a:pt x="18" y="94"/>
                    </a:lnTo>
                    <a:lnTo>
                      <a:pt x="0" y="83"/>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1" name="ïŝlîḍé">
                <a:extLst>
                  <a:ext uri="{FF2B5EF4-FFF2-40B4-BE49-F238E27FC236}">
                    <a16:creationId xmlns="" xmlns:a16="http://schemas.microsoft.com/office/drawing/2014/main" id="{9C1811BD-D52D-4BBC-819E-C80D09C2FD1E}"/>
                  </a:ext>
                </a:extLst>
              </p:cNvPr>
              <p:cNvSpPr/>
              <p:nvPr/>
            </p:nvSpPr>
            <p:spPr bwMode="auto">
              <a:xfrm>
                <a:off x="4356101" y="4059238"/>
                <a:ext cx="158750" cy="149225"/>
              </a:xfrm>
              <a:custGeom>
                <a:avLst/>
                <a:gdLst>
                  <a:gd name="T0" fmla="*/ 37 w 48"/>
                  <a:gd name="T1" fmla="*/ 23 h 45"/>
                  <a:gd name="T2" fmla="*/ 37 w 48"/>
                  <a:gd name="T3" fmla="*/ 21 h 45"/>
                  <a:gd name="T4" fmla="*/ 38 w 48"/>
                  <a:gd name="T5" fmla="*/ 20 h 45"/>
                  <a:gd name="T6" fmla="*/ 37 w 48"/>
                  <a:gd name="T7" fmla="*/ 12 h 45"/>
                  <a:gd name="T8" fmla="*/ 30 w 48"/>
                  <a:gd name="T9" fmla="*/ 10 h 45"/>
                  <a:gd name="T10" fmla="*/ 19 w 48"/>
                  <a:gd name="T11" fmla="*/ 8 h 45"/>
                  <a:gd name="T12" fmla="*/ 12 w 48"/>
                  <a:gd name="T13" fmla="*/ 8 h 45"/>
                  <a:gd name="T14" fmla="*/ 10 w 48"/>
                  <a:gd name="T15" fmla="*/ 12 h 45"/>
                  <a:gd name="T16" fmla="*/ 10 w 48"/>
                  <a:gd name="T17" fmla="*/ 14 h 45"/>
                  <a:gd name="T18" fmla="*/ 11 w 48"/>
                  <a:gd name="T19" fmla="*/ 19 h 45"/>
                  <a:gd name="T20" fmla="*/ 18 w 48"/>
                  <a:gd name="T21" fmla="*/ 21 h 45"/>
                  <a:gd name="T22" fmla="*/ 27 w 48"/>
                  <a:gd name="T23" fmla="*/ 22 h 45"/>
                  <a:gd name="T24" fmla="*/ 37 w 48"/>
                  <a:gd name="T25" fmla="*/ 23 h 45"/>
                  <a:gd name="T26" fmla="*/ 36 w 48"/>
                  <a:gd name="T27" fmla="*/ 29 h 45"/>
                  <a:gd name="T28" fmla="*/ 26 w 48"/>
                  <a:gd name="T29" fmla="*/ 29 h 45"/>
                  <a:gd name="T30" fmla="*/ 17 w 48"/>
                  <a:gd name="T31" fmla="*/ 28 h 45"/>
                  <a:gd name="T32" fmla="*/ 3 w 48"/>
                  <a:gd name="T33" fmla="*/ 23 h 45"/>
                  <a:gd name="T34" fmla="*/ 1 w 48"/>
                  <a:gd name="T35" fmla="*/ 14 h 45"/>
                  <a:gd name="T36" fmla="*/ 1 w 48"/>
                  <a:gd name="T37" fmla="*/ 9 h 45"/>
                  <a:gd name="T38" fmla="*/ 6 w 48"/>
                  <a:gd name="T39" fmla="*/ 1 h 45"/>
                  <a:gd name="T40" fmla="*/ 17 w 48"/>
                  <a:gd name="T41" fmla="*/ 1 h 45"/>
                  <a:gd name="T42" fmla="*/ 35 w 48"/>
                  <a:gd name="T43" fmla="*/ 3 h 45"/>
                  <a:gd name="T44" fmla="*/ 46 w 48"/>
                  <a:gd name="T45" fmla="*/ 8 h 45"/>
                  <a:gd name="T46" fmla="*/ 47 w 48"/>
                  <a:gd name="T47" fmla="*/ 18 h 45"/>
                  <a:gd name="T48" fmla="*/ 46 w 48"/>
                  <a:gd name="T49" fmla="*/ 24 h 45"/>
                  <a:gd name="T50" fmla="*/ 35 w 48"/>
                  <a:gd name="T51" fmla="*/ 41 h 45"/>
                  <a:gd name="T52" fmla="*/ 12 w 48"/>
                  <a:gd name="T53" fmla="*/ 44 h 45"/>
                  <a:gd name="T54" fmla="*/ 10 w 48"/>
                  <a:gd name="T55" fmla="*/ 43 h 45"/>
                  <a:gd name="T56" fmla="*/ 9 w 48"/>
                  <a:gd name="T57" fmla="*/ 43 h 45"/>
                  <a:gd name="T58" fmla="*/ 4 w 48"/>
                  <a:gd name="T59" fmla="*/ 35 h 45"/>
                  <a:gd name="T60" fmla="*/ 6 w 48"/>
                  <a:gd name="T61" fmla="*/ 36 h 45"/>
                  <a:gd name="T62" fmla="*/ 26 w 48"/>
                  <a:gd name="T63" fmla="*/ 36 h 45"/>
                  <a:gd name="T64" fmla="*/ 36 w 48"/>
                  <a:gd name="T65"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5">
                    <a:moveTo>
                      <a:pt x="37" y="23"/>
                    </a:moveTo>
                    <a:cubicBezTo>
                      <a:pt x="37" y="22"/>
                      <a:pt x="37" y="22"/>
                      <a:pt x="37" y="21"/>
                    </a:cubicBezTo>
                    <a:cubicBezTo>
                      <a:pt x="37" y="21"/>
                      <a:pt x="38" y="21"/>
                      <a:pt x="38" y="20"/>
                    </a:cubicBezTo>
                    <a:cubicBezTo>
                      <a:pt x="38" y="16"/>
                      <a:pt x="38" y="13"/>
                      <a:pt x="37" y="12"/>
                    </a:cubicBezTo>
                    <a:cubicBezTo>
                      <a:pt x="36" y="11"/>
                      <a:pt x="34" y="10"/>
                      <a:pt x="30" y="10"/>
                    </a:cubicBezTo>
                    <a:cubicBezTo>
                      <a:pt x="19" y="8"/>
                      <a:pt x="19" y="8"/>
                      <a:pt x="19" y="8"/>
                    </a:cubicBezTo>
                    <a:cubicBezTo>
                      <a:pt x="16" y="8"/>
                      <a:pt x="14" y="8"/>
                      <a:pt x="12" y="8"/>
                    </a:cubicBezTo>
                    <a:cubicBezTo>
                      <a:pt x="11" y="9"/>
                      <a:pt x="10" y="10"/>
                      <a:pt x="10" y="12"/>
                    </a:cubicBezTo>
                    <a:cubicBezTo>
                      <a:pt x="10" y="14"/>
                      <a:pt x="10" y="14"/>
                      <a:pt x="10" y="14"/>
                    </a:cubicBezTo>
                    <a:cubicBezTo>
                      <a:pt x="9" y="16"/>
                      <a:pt x="10" y="18"/>
                      <a:pt x="11" y="19"/>
                    </a:cubicBezTo>
                    <a:cubicBezTo>
                      <a:pt x="12" y="20"/>
                      <a:pt x="15" y="20"/>
                      <a:pt x="18" y="21"/>
                    </a:cubicBezTo>
                    <a:cubicBezTo>
                      <a:pt x="21" y="21"/>
                      <a:pt x="24" y="22"/>
                      <a:pt x="27" y="22"/>
                    </a:cubicBezTo>
                    <a:cubicBezTo>
                      <a:pt x="30" y="22"/>
                      <a:pt x="34" y="23"/>
                      <a:pt x="37" y="23"/>
                    </a:cubicBezTo>
                    <a:close/>
                    <a:moveTo>
                      <a:pt x="36" y="29"/>
                    </a:moveTo>
                    <a:cubicBezTo>
                      <a:pt x="32" y="29"/>
                      <a:pt x="29" y="29"/>
                      <a:pt x="26" y="29"/>
                    </a:cubicBezTo>
                    <a:cubicBezTo>
                      <a:pt x="23" y="29"/>
                      <a:pt x="20" y="28"/>
                      <a:pt x="17" y="28"/>
                    </a:cubicBezTo>
                    <a:cubicBezTo>
                      <a:pt x="10" y="27"/>
                      <a:pt x="6" y="25"/>
                      <a:pt x="3" y="23"/>
                    </a:cubicBezTo>
                    <a:cubicBezTo>
                      <a:pt x="1" y="21"/>
                      <a:pt x="0" y="18"/>
                      <a:pt x="1" y="14"/>
                    </a:cubicBezTo>
                    <a:cubicBezTo>
                      <a:pt x="1" y="9"/>
                      <a:pt x="1" y="9"/>
                      <a:pt x="1" y="9"/>
                    </a:cubicBezTo>
                    <a:cubicBezTo>
                      <a:pt x="2" y="5"/>
                      <a:pt x="4" y="3"/>
                      <a:pt x="6" y="1"/>
                    </a:cubicBezTo>
                    <a:cubicBezTo>
                      <a:pt x="9" y="0"/>
                      <a:pt x="12" y="0"/>
                      <a:pt x="17" y="1"/>
                    </a:cubicBezTo>
                    <a:cubicBezTo>
                      <a:pt x="35" y="3"/>
                      <a:pt x="35" y="3"/>
                      <a:pt x="35" y="3"/>
                    </a:cubicBezTo>
                    <a:cubicBezTo>
                      <a:pt x="40" y="4"/>
                      <a:pt x="44" y="5"/>
                      <a:pt x="46" y="8"/>
                    </a:cubicBezTo>
                    <a:cubicBezTo>
                      <a:pt x="47" y="10"/>
                      <a:pt x="48" y="13"/>
                      <a:pt x="47" y="18"/>
                    </a:cubicBezTo>
                    <a:cubicBezTo>
                      <a:pt x="46" y="24"/>
                      <a:pt x="46" y="24"/>
                      <a:pt x="46" y="24"/>
                    </a:cubicBezTo>
                    <a:cubicBezTo>
                      <a:pt x="45" y="31"/>
                      <a:pt x="41" y="37"/>
                      <a:pt x="35" y="41"/>
                    </a:cubicBezTo>
                    <a:cubicBezTo>
                      <a:pt x="29" y="44"/>
                      <a:pt x="21" y="45"/>
                      <a:pt x="12" y="44"/>
                    </a:cubicBezTo>
                    <a:cubicBezTo>
                      <a:pt x="11" y="43"/>
                      <a:pt x="10" y="43"/>
                      <a:pt x="10" y="43"/>
                    </a:cubicBezTo>
                    <a:cubicBezTo>
                      <a:pt x="9" y="43"/>
                      <a:pt x="9" y="43"/>
                      <a:pt x="9" y="43"/>
                    </a:cubicBezTo>
                    <a:cubicBezTo>
                      <a:pt x="4" y="35"/>
                      <a:pt x="4" y="35"/>
                      <a:pt x="4" y="35"/>
                    </a:cubicBezTo>
                    <a:cubicBezTo>
                      <a:pt x="6" y="36"/>
                      <a:pt x="6" y="36"/>
                      <a:pt x="6" y="36"/>
                    </a:cubicBezTo>
                    <a:cubicBezTo>
                      <a:pt x="15" y="37"/>
                      <a:pt x="22" y="37"/>
                      <a:pt x="26" y="36"/>
                    </a:cubicBezTo>
                    <a:cubicBezTo>
                      <a:pt x="30" y="35"/>
                      <a:pt x="34" y="33"/>
                      <a:pt x="36" y="2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2" name="íŝļïḋé">
                <a:extLst>
                  <a:ext uri="{FF2B5EF4-FFF2-40B4-BE49-F238E27FC236}">
                    <a16:creationId xmlns="" xmlns:a16="http://schemas.microsoft.com/office/drawing/2014/main" id="{094078B8-FB0B-4450-AC07-5E92A5A7D616}"/>
                  </a:ext>
                </a:extLst>
              </p:cNvPr>
              <p:cNvSpPr/>
              <p:nvPr/>
            </p:nvSpPr>
            <p:spPr bwMode="auto">
              <a:xfrm>
                <a:off x="4567238" y="4065588"/>
                <a:ext cx="73025" cy="139700"/>
              </a:xfrm>
              <a:custGeom>
                <a:avLst/>
                <a:gdLst>
                  <a:gd name="T0" fmla="*/ 27 w 46"/>
                  <a:gd name="T1" fmla="*/ 88 h 88"/>
                  <a:gd name="T2" fmla="*/ 21 w 46"/>
                  <a:gd name="T3" fmla="*/ 19 h 88"/>
                  <a:gd name="T4" fmla="*/ 0 w 46"/>
                  <a:gd name="T5" fmla="*/ 21 h 88"/>
                  <a:gd name="T6" fmla="*/ 0 w 46"/>
                  <a:gd name="T7" fmla="*/ 11 h 88"/>
                  <a:gd name="T8" fmla="*/ 38 w 46"/>
                  <a:gd name="T9" fmla="*/ 0 h 88"/>
                  <a:gd name="T10" fmla="*/ 46 w 46"/>
                  <a:gd name="T11" fmla="*/ 86 h 88"/>
                  <a:gd name="T12" fmla="*/ 27 w 46"/>
                  <a:gd name="T13" fmla="*/ 88 h 88"/>
                </a:gdLst>
                <a:ahLst/>
                <a:cxnLst>
                  <a:cxn ang="0">
                    <a:pos x="T0" y="T1"/>
                  </a:cxn>
                  <a:cxn ang="0">
                    <a:pos x="T2" y="T3"/>
                  </a:cxn>
                  <a:cxn ang="0">
                    <a:pos x="T4" y="T5"/>
                  </a:cxn>
                  <a:cxn ang="0">
                    <a:pos x="T6" y="T7"/>
                  </a:cxn>
                  <a:cxn ang="0">
                    <a:pos x="T8" y="T9"/>
                  </a:cxn>
                  <a:cxn ang="0">
                    <a:pos x="T10" y="T11"/>
                  </a:cxn>
                  <a:cxn ang="0">
                    <a:pos x="T12" y="T13"/>
                  </a:cxn>
                </a:cxnLst>
                <a:rect l="0" t="0" r="r" b="b"/>
                <a:pathLst>
                  <a:path w="46" h="88">
                    <a:moveTo>
                      <a:pt x="27" y="88"/>
                    </a:moveTo>
                    <a:lnTo>
                      <a:pt x="21" y="19"/>
                    </a:lnTo>
                    <a:lnTo>
                      <a:pt x="0" y="21"/>
                    </a:lnTo>
                    <a:lnTo>
                      <a:pt x="0" y="11"/>
                    </a:lnTo>
                    <a:lnTo>
                      <a:pt x="38" y="0"/>
                    </a:lnTo>
                    <a:lnTo>
                      <a:pt x="46" y="86"/>
                    </a:lnTo>
                    <a:lnTo>
                      <a:pt x="27" y="88"/>
                    </a:ln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3" name="îsļïḍê">
                <a:extLst>
                  <a:ext uri="{FF2B5EF4-FFF2-40B4-BE49-F238E27FC236}">
                    <a16:creationId xmlns="" xmlns:a16="http://schemas.microsoft.com/office/drawing/2014/main" id="{5ABE97EC-F673-44A4-9EA0-054B88238ED8}"/>
                  </a:ext>
                </a:extLst>
              </p:cNvPr>
              <p:cNvSpPr/>
              <p:nvPr/>
            </p:nvSpPr>
            <p:spPr bwMode="auto">
              <a:xfrm>
                <a:off x="4702176" y="4013200"/>
                <a:ext cx="165100" cy="165100"/>
              </a:xfrm>
              <a:custGeom>
                <a:avLst/>
                <a:gdLst>
                  <a:gd name="T0" fmla="*/ 39 w 50"/>
                  <a:gd name="T1" fmla="*/ 19 h 50"/>
                  <a:gd name="T2" fmla="*/ 39 w 50"/>
                  <a:gd name="T3" fmla="*/ 17 h 50"/>
                  <a:gd name="T4" fmla="*/ 38 w 50"/>
                  <a:gd name="T5" fmla="*/ 16 h 50"/>
                  <a:gd name="T6" fmla="*/ 34 w 50"/>
                  <a:gd name="T7" fmla="*/ 10 h 50"/>
                  <a:gd name="T8" fmla="*/ 27 w 50"/>
                  <a:gd name="T9" fmla="*/ 11 h 50"/>
                  <a:gd name="T10" fmla="*/ 16 w 50"/>
                  <a:gd name="T11" fmla="*/ 15 h 50"/>
                  <a:gd name="T12" fmla="*/ 10 w 50"/>
                  <a:gd name="T13" fmla="*/ 18 h 50"/>
                  <a:gd name="T14" fmla="*/ 10 w 50"/>
                  <a:gd name="T15" fmla="*/ 22 h 50"/>
                  <a:gd name="T16" fmla="*/ 11 w 50"/>
                  <a:gd name="T17" fmla="*/ 24 h 50"/>
                  <a:gd name="T18" fmla="*/ 14 w 50"/>
                  <a:gd name="T19" fmla="*/ 28 h 50"/>
                  <a:gd name="T20" fmla="*/ 22 w 50"/>
                  <a:gd name="T21" fmla="*/ 26 h 50"/>
                  <a:gd name="T22" fmla="*/ 30 w 50"/>
                  <a:gd name="T23" fmla="*/ 23 h 50"/>
                  <a:gd name="T24" fmla="*/ 39 w 50"/>
                  <a:gd name="T25" fmla="*/ 19 h 50"/>
                  <a:gd name="T26" fmla="*/ 41 w 50"/>
                  <a:gd name="T27" fmla="*/ 25 h 50"/>
                  <a:gd name="T28" fmla="*/ 32 w 50"/>
                  <a:gd name="T29" fmla="*/ 29 h 50"/>
                  <a:gd name="T30" fmla="*/ 24 w 50"/>
                  <a:gd name="T31" fmla="*/ 33 h 50"/>
                  <a:gd name="T32" fmla="*/ 9 w 50"/>
                  <a:gd name="T33" fmla="*/ 35 h 50"/>
                  <a:gd name="T34" fmla="*/ 3 w 50"/>
                  <a:gd name="T35" fmla="*/ 28 h 50"/>
                  <a:gd name="T36" fmla="*/ 1 w 50"/>
                  <a:gd name="T37" fmla="*/ 23 h 50"/>
                  <a:gd name="T38" fmla="*/ 2 w 50"/>
                  <a:gd name="T39" fmla="*/ 15 h 50"/>
                  <a:gd name="T40" fmla="*/ 11 w 50"/>
                  <a:gd name="T41" fmla="*/ 8 h 50"/>
                  <a:gd name="T42" fmla="*/ 28 w 50"/>
                  <a:gd name="T43" fmla="*/ 2 h 50"/>
                  <a:gd name="T44" fmla="*/ 39 w 50"/>
                  <a:gd name="T45" fmla="*/ 1 h 50"/>
                  <a:gd name="T46" fmla="*/ 46 w 50"/>
                  <a:gd name="T47" fmla="*/ 10 h 50"/>
                  <a:gd name="T48" fmla="*/ 47 w 50"/>
                  <a:gd name="T49" fmla="*/ 15 h 50"/>
                  <a:gd name="T50" fmla="*/ 46 w 50"/>
                  <a:gd name="T51" fmla="*/ 35 h 50"/>
                  <a:gd name="T52" fmla="*/ 26 w 50"/>
                  <a:gd name="T53" fmla="*/ 49 h 50"/>
                  <a:gd name="T54" fmla="*/ 25 w 50"/>
                  <a:gd name="T55" fmla="*/ 50 h 50"/>
                  <a:gd name="T56" fmla="*/ 23 w 50"/>
                  <a:gd name="T57" fmla="*/ 50 h 50"/>
                  <a:gd name="T58" fmla="*/ 16 w 50"/>
                  <a:gd name="T59" fmla="*/ 46 h 50"/>
                  <a:gd name="T60" fmla="*/ 18 w 50"/>
                  <a:gd name="T61" fmla="*/ 45 h 50"/>
                  <a:gd name="T62" fmla="*/ 36 w 50"/>
                  <a:gd name="T63" fmla="*/ 36 h 50"/>
                  <a:gd name="T64" fmla="*/ 41 w 50"/>
                  <a:gd name="T65" fmla="*/ 2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0" h="50">
                    <a:moveTo>
                      <a:pt x="39" y="19"/>
                    </a:moveTo>
                    <a:cubicBezTo>
                      <a:pt x="39" y="18"/>
                      <a:pt x="39" y="18"/>
                      <a:pt x="39" y="17"/>
                    </a:cubicBezTo>
                    <a:cubicBezTo>
                      <a:pt x="39" y="17"/>
                      <a:pt x="38" y="17"/>
                      <a:pt x="38" y="16"/>
                    </a:cubicBezTo>
                    <a:cubicBezTo>
                      <a:pt x="37" y="12"/>
                      <a:pt x="36" y="10"/>
                      <a:pt x="34" y="10"/>
                    </a:cubicBezTo>
                    <a:cubicBezTo>
                      <a:pt x="33" y="9"/>
                      <a:pt x="30" y="9"/>
                      <a:pt x="27" y="11"/>
                    </a:cubicBezTo>
                    <a:cubicBezTo>
                      <a:pt x="16" y="15"/>
                      <a:pt x="16" y="15"/>
                      <a:pt x="16" y="15"/>
                    </a:cubicBezTo>
                    <a:cubicBezTo>
                      <a:pt x="13" y="16"/>
                      <a:pt x="11" y="17"/>
                      <a:pt x="10" y="18"/>
                    </a:cubicBezTo>
                    <a:cubicBezTo>
                      <a:pt x="10" y="19"/>
                      <a:pt x="10" y="20"/>
                      <a:pt x="10" y="22"/>
                    </a:cubicBezTo>
                    <a:cubicBezTo>
                      <a:pt x="11" y="24"/>
                      <a:pt x="11" y="24"/>
                      <a:pt x="11" y="24"/>
                    </a:cubicBezTo>
                    <a:cubicBezTo>
                      <a:pt x="12" y="26"/>
                      <a:pt x="13" y="27"/>
                      <a:pt x="14" y="28"/>
                    </a:cubicBezTo>
                    <a:cubicBezTo>
                      <a:pt x="16" y="28"/>
                      <a:pt x="18" y="27"/>
                      <a:pt x="22" y="26"/>
                    </a:cubicBezTo>
                    <a:cubicBezTo>
                      <a:pt x="24" y="25"/>
                      <a:pt x="27" y="24"/>
                      <a:pt x="30" y="23"/>
                    </a:cubicBezTo>
                    <a:cubicBezTo>
                      <a:pt x="33" y="22"/>
                      <a:pt x="36" y="20"/>
                      <a:pt x="39" y="19"/>
                    </a:cubicBezTo>
                    <a:close/>
                    <a:moveTo>
                      <a:pt x="41" y="25"/>
                    </a:moveTo>
                    <a:cubicBezTo>
                      <a:pt x="38" y="27"/>
                      <a:pt x="35" y="28"/>
                      <a:pt x="32" y="29"/>
                    </a:cubicBezTo>
                    <a:cubicBezTo>
                      <a:pt x="29" y="30"/>
                      <a:pt x="27" y="32"/>
                      <a:pt x="24" y="33"/>
                    </a:cubicBezTo>
                    <a:cubicBezTo>
                      <a:pt x="17" y="35"/>
                      <a:pt x="12" y="36"/>
                      <a:pt x="9" y="35"/>
                    </a:cubicBezTo>
                    <a:cubicBezTo>
                      <a:pt x="7" y="35"/>
                      <a:pt x="4" y="32"/>
                      <a:pt x="3" y="28"/>
                    </a:cubicBezTo>
                    <a:cubicBezTo>
                      <a:pt x="1" y="23"/>
                      <a:pt x="1" y="23"/>
                      <a:pt x="1" y="23"/>
                    </a:cubicBezTo>
                    <a:cubicBezTo>
                      <a:pt x="0" y="20"/>
                      <a:pt x="0" y="17"/>
                      <a:pt x="2" y="15"/>
                    </a:cubicBezTo>
                    <a:cubicBezTo>
                      <a:pt x="3" y="12"/>
                      <a:pt x="6" y="10"/>
                      <a:pt x="11" y="8"/>
                    </a:cubicBezTo>
                    <a:cubicBezTo>
                      <a:pt x="28" y="2"/>
                      <a:pt x="28" y="2"/>
                      <a:pt x="28" y="2"/>
                    </a:cubicBezTo>
                    <a:cubicBezTo>
                      <a:pt x="33" y="1"/>
                      <a:pt x="37" y="0"/>
                      <a:pt x="39" y="1"/>
                    </a:cubicBezTo>
                    <a:cubicBezTo>
                      <a:pt x="42" y="2"/>
                      <a:pt x="44" y="5"/>
                      <a:pt x="46" y="10"/>
                    </a:cubicBezTo>
                    <a:cubicBezTo>
                      <a:pt x="47" y="15"/>
                      <a:pt x="47" y="15"/>
                      <a:pt x="47" y="15"/>
                    </a:cubicBezTo>
                    <a:cubicBezTo>
                      <a:pt x="50" y="23"/>
                      <a:pt x="50" y="29"/>
                      <a:pt x="46" y="35"/>
                    </a:cubicBezTo>
                    <a:cubicBezTo>
                      <a:pt x="42" y="41"/>
                      <a:pt x="36" y="46"/>
                      <a:pt x="26" y="49"/>
                    </a:cubicBezTo>
                    <a:cubicBezTo>
                      <a:pt x="26" y="49"/>
                      <a:pt x="25" y="50"/>
                      <a:pt x="25" y="50"/>
                    </a:cubicBezTo>
                    <a:cubicBezTo>
                      <a:pt x="24" y="50"/>
                      <a:pt x="24" y="50"/>
                      <a:pt x="23" y="50"/>
                    </a:cubicBezTo>
                    <a:cubicBezTo>
                      <a:pt x="16" y="46"/>
                      <a:pt x="16" y="46"/>
                      <a:pt x="16" y="46"/>
                    </a:cubicBezTo>
                    <a:cubicBezTo>
                      <a:pt x="18" y="45"/>
                      <a:pt x="18" y="45"/>
                      <a:pt x="18" y="45"/>
                    </a:cubicBezTo>
                    <a:cubicBezTo>
                      <a:pt x="27" y="42"/>
                      <a:pt x="33" y="39"/>
                      <a:pt x="36" y="36"/>
                    </a:cubicBezTo>
                    <a:cubicBezTo>
                      <a:pt x="39" y="33"/>
                      <a:pt x="41" y="29"/>
                      <a:pt x="41" y="25"/>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4" name="î$1îḑè">
                <a:extLst>
                  <a:ext uri="{FF2B5EF4-FFF2-40B4-BE49-F238E27FC236}">
                    <a16:creationId xmlns="" xmlns:a16="http://schemas.microsoft.com/office/drawing/2014/main" id="{513FFC19-3879-4D39-A9F8-6B1997B0A537}"/>
                  </a:ext>
                </a:extLst>
              </p:cNvPr>
              <p:cNvSpPr/>
              <p:nvPr/>
            </p:nvSpPr>
            <p:spPr bwMode="auto">
              <a:xfrm>
                <a:off x="4214813" y="3109913"/>
                <a:ext cx="312738" cy="628650"/>
              </a:xfrm>
              <a:custGeom>
                <a:avLst/>
                <a:gdLst>
                  <a:gd name="T0" fmla="*/ 29 w 95"/>
                  <a:gd name="T1" fmla="*/ 68 h 190"/>
                  <a:gd name="T2" fmla="*/ 37 w 95"/>
                  <a:gd name="T3" fmla="*/ 81 h 190"/>
                  <a:gd name="T4" fmla="*/ 55 w 95"/>
                  <a:gd name="T5" fmla="*/ 75 h 190"/>
                  <a:gd name="T6" fmla="*/ 59 w 95"/>
                  <a:gd name="T7" fmla="*/ 72 h 190"/>
                  <a:gd name="T8" fmla="*/ 57 w 95"/>
                  <a:gd name="T9" fmla="*/ 67 h 190"/>
                  <a:gd name="T10" fmla="*/ 43 w 95"/>
                  <a:gd name="T11" fmla="*/ 68 h 190"/>
                  <a:gd name="T12" fmla="*/ 54 w 95"/>
                  <a:gd name="T13" fmla="*/ 10 h 190"/>
                  <a:gd name="T14" fmla="*/ 62 w 95"/>
                  <a:gd name="T15" fmla="*/ 34 h 190"/>
                  <a:gd name="T16" fmla="*/ 67 w 95"/>
                  <a:gd name="T17" fmla="*/ 21 h 190"/>
                  <a:gd name="T18" fmla="*/ 83 w 95"/>
                  <a:gd name="T19" fmla="*/ 21 h 190"/>
                  <a:gd name="T20" fmla="*/ 67 w 95"/>
                  <a:gd name="T21" fmla="*/ 46 h 190"/>
                  <a:gd name="T22" fmla="*/ 63 w 95"/>
                  <a:gd name="T23" fmla="*/ 58 h 190"/>
                  <a:gd name="T24" fmla="*/ 87 w 95"/>
                  <a:gd name="T25" fmla="*/ 61 h 190"/>
                  <a:gd name="T26" fmla="*/ 90 w 95"/>
                  <a:gd name="T27" fmla="*/ 149 h 190"/>
                  <a:gd name="T28" fmla="*/ 80 w 95"/>
                  <a:gd name="T29" fmla="*/ 158 h 190"/>
                  <a:gd name="T30" fmla="*/ 81 w 95"/>
                  <a:gd name="T31" fmla="*/ 95 h 190"/>
                  <a:gd name="T32" fmla="*/ 64 w 95"/>
                  <a:gd name="T33" fmla="*/ 84 h 190"/>
                  <a:gd name="T34" fmla="*/ 69 w 95"/>
                  <a:gd name="T35" fmla="*/ 99 h 190"/>
                  <a:gd name="T36" fmla="*/ 54 w 95"/>
                  <a:gd name="T37" fmla="*/ 108 h 190"/>
                  <a:gd name="T38" fmla="*/ 55 w 95"/>
                  <a:gd name="T39" fmla="*/ 123 h 190"/>
                  <a:gd name="T40" fmla="*/ 49 w 95"/>
                  <a:gd name="T41" fmla="*/ 189 h 190"/>
                  <a:gd name="T42" fmla="*/ 39 w 95"/>
                  <a:gd name="T43" fmla="*/ 122 h 190"/>
                  <a:gd name="T44" fmla="*/ 39 w 95"/>
                  <a:gd name="T45" fmla="*/ 105 h 190"/>
                  <a:gd name="T46" fmla="*/ 25 w 95"/>
                  <a:gd name="T47" fmla="*/ 86 h 190"/>
                  <a:gd name="T48" fmla="*/ 16 w 95"/>
                  <a:gd name="T49" fmla="*/ 106 h 190"/>
                  <a:gd name="T50" fmla="*/ 13 w 95"/>
                  <a:gd name="T51" fmla="*/ 174 h 190"/>
                  <a:gd name="T52" fmla="*/ 3 w 95"/>
                  <a:gd name="T53" fmla="*/ 86 h 190"/>
                  <a:gd name="T54" fmla="*/ 33 w 95"/>
                  <a:gd name="T55" fmla="*/ 56 h 190"/>
                  <a:gd name="T56" fmla="*/ 28 w 95"/>
                  <a:gd name="T57" fmla="*/ 46 h 190"/>
                  <a:gd name="T58" fmla="*/ 21 w 95"/>
                  <a:gd name="T59" fmla="*/ 11 h 190"/>
                  <a:gd name="T60" fmla="*/ 36 w 95"/>
                  <a:gd name="T61" fmla="*/ 35 h 190"/>
                  <a:gd name="T62" fmla="*/ 51 w 95"/>
                  <a:gd name="T63" fmla="*/ 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 h="190">
                    <a:moveTo>
                      <a:pt x="43" y="68"/>
                    </a:moveTo>
                    <a:cubicBezTo>
                      <a:pt x="39" y="68"/>
                      <a:pt x="33" y="65"/>
                      <a:pt x="29" y="68"/>
                    </a:cubicBezTo>
                    <a:cubicBezTo>
                      <a:pt x="27" y="69"/>
                      <a:pt x="29" y="71"/>
                      <a:pt x="30" y="73"/>
                    </a:cubicBezTo>
                    <a:cubicBezTo>
                      <a:pt x="33" y="76"/>
                      <a:pt x="35" y="78"/>
                      <a:pt x="37" y="81"/>
                    </a:cubicBezTo>
                    <a:cubicBezTo>
                      <a:pt x="39" y="84"/>
                      <a:pt x="41" y="88"/>
                      <a:pt x="45" y="88"/>
                    </a:cubicBezTo>
                    <a:cubicBezTo>
                      <a:pt x="51" y="87"/>
                      <a:pt x="52" y="78"/>
                      <a:pt x="55" y="75"/>
                    </a:cubicBezTo>
                    <a:cubicBezTo>
                      <a:pt x="56" y="74"/>
                      <a:pt x="57" y="74"/>
                      <a:pt x="57" y="73"/>
                    </a:cubicBezTo>
                    <a:cubicBezTo>
                      <a:pt x="58" y="73"/>
                      <a:pt x="59" y="72"/>
                      <a:pt x="59" y="72"/>
                    </a:cubicBezTo>
                    <a:cubicBezTo>
                      <a:pt x="60" y="71"/>
                      <a:pt x="62" y="70"/>
                      <a:pt x="61" y="69"/>
                    </a:cubicBezTo>
                    <a:cubicBezTo>
                      <a:pt x="60" y="67"/>
                      <a:pt x="58" y="67"/>
                      <a:pt x="57" y="67"/>
                    </a:cubicBezTo>
                    <a:cubicBezTo>
                      <a:pt x="55" y="67"/>
                      <a:pt x="52" y="67"/>
                      <a:pt x="50" y="68"/>
                    </a:cubicBezTo>
                    <a:cubicBezTo>
                      <a:pt x="48" y="68"/>
                      <a:pt x="45" y="68"/>
                      <a:pt x="43" y="68"/>
                    </a:cubicBezTo>
                    <a:close/>
                    <a:moveTo>
                      <a:pt x="51" y="2"/>
                    </a:moveTo>
                    <a:cubicBezTo>
                      <a:pt x="53" y="4"/>
                      <a:pt x="54" y="7"/>
                      <a:pt x="54" y="10"/>
                    </a:cubicBezTo>
                    <a:cubicBezTo>
                      <a:pt x="55" y="18"/>
                      <a:pt x="52" y="25"/>
                      <a:pt x="54" y="32"/>
                    </a:cubicBezTo>
                    <a:cubicBezTo>
                      <a:pt x="55" y="34"/>
                      <a:pt x="61" y="35"/>
                      <a:pt x="62" y="34"/>
                    </a:cubicBezTo>
                    <a:cubicBezTo>
                      <a:pt x="65" y="34"/>
                      <a:pt x="69" y="34"/>
                      <a:pt x="70" y="31"/>
                    </a:cubicBezTo>
                    <a:cubicBezTo>
                      <a:pt x="71" y="28"/>
                      <a:pt x="68" y="24"/>
                      <a:pt x="67" y="21"/>
                    </a:cubicBezTo>
                    <a:cubicBezTo>
                      <a:pt x="66" y="18"/>
                      <a:pt x="67" y="13"/>
                      <a:pt x="69" y="10"/>
                    </a:cubicBezTo>
                    <a:cubicBezTo>
                      <a:pt x="75" y="5"/>
                      <a:pt x="82" y="16"/>
                      <a:pt x="83" y="21"/>
                    </a:cubicBezTo>
                    <a:cubicBezTo>
                      <a:pt x="85" y="27"/>
                      <a:pt x="85" y="35"/>
                      <a:pt x="82" y="40"/>
                    </a:cubicBezTo>
                    <a:cubicBezTo>
                      <a:pt x="79" y="45"/>
                      <a:pt x="72" y="46"/>
                      <a:pt x="67" y="46"/>
                    </a:cubicBezTo>
                    <a:cubicBezTo>
                      <a:pt x="63" y="46"/>
                      <a:pt x="54" y="45"/>
                      <a:pt x="54" y="50"/>
                    </a:cubicBezTo>
                    <a:cubicBezTo>
                      <a:pt x="54" y="54"/>
                      <a:pt x="60" y="58"/>
                      <a:pt x="63" y="58"/>
                    </a:cubicBezTo>
                    <a:cubicBezTo>
                      <a:pt x="68" y="58"/>
                      <a:pt x="72" y="57"/>
                      <a:pt x="76" y="57"/>
                    </a:cubicBezTo>
                    <a:cubicBezTo>
                      <a:pt x="80" y="57"/>
                      <a:pt x="85" y="57"/>
                      <a:pt x="87" y="61"/>
                    </a:cubicBezTo>
                    <a:cubicBezTo>
                      <a:pt x="90" y="65"/>
                      <a:pt x="91" y="76"/>
                      <a:pt x="92" y="83"/>
                    </a:cubicBezTo>
                    <a:cubicBezTo>
                      <a:pt x="94" y="105"/>
                      <a:pt x="90" y="135"/>
                      <a:pt x="90" y="149"/>
                    </a:cubicBezTo>
                    <a:cubicBezTo>
                      <a:pt x="91" y="161"/>
                      <a:pt x="95" y="175"/>
                      <a:pt x="80" y="170"/>
                    </a:cubicBezTo>
                    <a:cubicBezTo>
                      <a:pt x="77" y="167"/>
                      <a:pt x="79" y="162"/>
                      <a:pt x="80" y="158"/>
                    </a:cubicBezTo>
                    <a:cubicBezTo>
                      <a:pt x="80" y="145"/>
                      <a:pt x="80" y="130"/>
                      <a:pt x="80" y="115"/>
                    </a:cubicBezTo>
                    <a:cubicBezTo>
                      <a:pt x="80" y="108"/>
                      <a:pt x="81" y="101"/>
                      <a:pt x="81" y="95"/>
                    </a:cubicBezTo>
                    <a:cubicBezTo>
                      <a:pt x="80" y="90"/>
                      <a:pt x="81" y="77"/>
                      <a:pt x="76" y="76"/>
                    </a:cubicBezTo>
                    <a:cubicBezTo>
                      <a:pt x="71" y="74"/>
                      <a:pt x="66" y="80"/>
                      <a:pt x="64" y="84"/>
                    </a:cubicBezTo>
                    <a:cubicBezTo>
                      <a:pt x="65" y="87"/>
                      <a:pt x="71" y="85"/>
                      <a:pt x="71" y="89"/>
                    </a:cubicBezTo>
                    <a:cubicBezTo>
                      <a:pt x="70" y="92"/>
                      <a:pt x="71" y="97"/>
                      <a:pt x="69" y="99"/>
                    </a:cubicBezTo>
                    <a:cubicBezTo>
                      <a:pt x="65" y="101"/>
                      <a:pt x="59" y="98"/>
                      <a:pt x="55" y="100"/>
                    </a:cubicBezTo>
                    <a:cubicBezTo>
                      <a:pt x="53" y="102"/>
                      <a:pt x="52" y="105"/>
                      <a:pt x="54" y="108"/>
                    </a:cubicBezTo>
                    <a:cubicBezTo>
                      <a:pt x="61" y="108"/>
                      <a:pt x="69" y="107"/>
                      <a:pt x="70" y="113"/>
                    </a:cubicBezTo>
                    <a:cubicBezTo>
                      <a:pt x="72" y="123"/>
                      <a:pt x="60" y="118"/>
                      <a:pt x="55" y="123"/>
                    </a:cubicBezTo>
                    <a:cubicBezTo>
                      <a:pt x="51" y="139"/>
                      <a:pt x="57" y="166"/>
                      <a:pt x="55" y="180"/>
                    </a:cubicBezTo>
                    <a:cubicBezTo>
                      <a:pt x="54" y="183"/>
                      <a:pt x="53" y="189"/>
                      <a:pt x="49" y="189"/>
                    </a:cubicBezTo>
                    <a:cubicBezTo>
                      <a:pt x="43" y="190"/>
                      <a:pt x="40" y="178"/>
                      <a:pt x="40" y="171"/>
                    </a:cubicBezTo>
                    <a:cubicBezTo>
                      <a:pt x="38" y="152"/>
                      <a:pt x="42" y="137"/>
                      <a:pt x="39" y="122"/>
                    </a:cubicBezTo>
                    <a:cubicBezTo>
                      <a:pt x="32" y="120"/>
                      <a:pt x="25" y="122"/>
                      <a:pt x="24" y="116"/>
                    </a:cubicBezTo>
                    <a:cubicBezTo>
                      <a:pt x="22" y="108"/>
                      <a:pt x="35" y="112"/>
                      <a:pt x="39" y="105"/>
                    </a:cubicBezTo>
                    <a:cubicBezTo>
                      <a:pt x="39" y="96"/>
                      <a:pt x="29" y="103"/>
                      <a:pt x="24" y="99"/>
                    </a:cubicBezTo>
                    <a:cubicBezTo>
                      <a:pt x="23" y="98"/>
                      <a:pt x="25" y="88"/>
                      <a:pt x="25" y="86"/>
                    </a:cubicBezTo>
                    <a:cubicBezTo>
                      <a:pt x="25" y="81"/>
                      <a:pt x="20" y="73"/>
                      <a:pt x="17" y="80"/>
                    </a:cubicBezTo>
                    <a:cubicBezTo>
                      <a:pt x="13" y="88"/>
                      <a:pt x="15" y="98"/>
                      <a:pt x="16" y="106"/>
                    </a:cubicBezTo>
                    <a:cubicBezTo>
                      <a:pt x="16" y="110"/>
                      <a:pt x="17" y="115"/>
                      <a:pt x="17" y="119"/>
                    </a:cubicBezTo>
                    <a:cubicBezTo>
                      <a:pt x="18" y="133"/>
                      <a:pt x="22" y="172"/>
                      <a:pt x="13" y="174"/>
                    </a:cubicBezTo>
                    <a:cubicBezTo>
                      <a:pt x="4" y="176"/>
                      <a:pt x="4" y="161"/>
                      <a:pt x="3" y="152"/>
                    </a:cubicBezTo>
                    <a:cubicBezTo>
                      <a:pt x="2" y="133"/>
                      <a:pt x="4" y="103"/>
                      <a:pt x="3" y="86"/>
                    </a:cubicBezTo>
                    <a:cubicBezTo>
                      <a:pt x="3" y="81"/>
                      <a:pt x="0" y="71"/>
                      <a:pt x="0" y="68"/>
                    </a:cubicBezTo>
                    <a:cubicBezTo>
                      <a:pt x="3" y="53"/>
                      <a:pt x="23" y="60"/>
                      <a:pt x="33" y="56"/>
                    </a:cubicBezTo>
                    <a:cubicBezTo>
                      <a:pt x="35" y="55"/>
                      <a:pt x="41" y="51"/>
                      <a:pt x="39" y="48"/>
                    </a:cubicBezTo>
                    <a:cubicBezTo>
                      <a:pt x="37" y="46"/>
                      <a:pt x="30" y="46"/>
                      <a:pt x="28" y="46"/>
                    </a:cubicBezTo>
                    <a:cubicBezTo>
                      <a:pt x="21" y="45"/>
                      <a:pt x="13" y="45"/>
                      <a:pt x="10" y="38"/>
                    </a:cubicBezTo>
                    <a:cubicBezTo>
                      <a:pt x="9" y="25"/>
                      <a:pt x="12" y="8"/>
                      <a:pt x="21" y="11"/>
                    </a:cubicBezTo>
                    <a:cubicBezTo>
                      <a:pt x="29" y="13"/>
                      <a:pt x="22" y="23"/>
                      <a:pt x="24" y="30"/>
                    </a:cubicBezTo>
                    <a:cubicBezTo>
                      <a:pt x="26" y="33"/>
                      <a:pt x="31" y="37"/>
                      <a:pt x="36" y="35"/>
                    </a:cubicBezTo>
                    <a:cubicBezTo>
                      <a:pt x="47" y="31"/>
                      <a:pt x="35" y="11"/>
                      <a:pt x="42" y="3"/>
                    </a:cubicBezTo>
                    <a:cubicBezTo>
                      <a:pt x="45" y="0"/>
                      <a:pt x="49" y="0"/>
                      <a:pt x="51" y="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5" name="îş1îḓé">
                <a:extLst>
                  <a:ext uri="{FF2B5EF4-FFF2-40B4-BE49-F238E27FC236}">
                    <a16:creationId xmlns="" xmlns:a16="http://schemas.microsoft.com/office/drawing/2014/main" id="{61281B72-52B4-4009-828E-43D3C0BD5A1F}"/>
                  </a:ext>
                </a:extLst>
              </p:cNvPr>
              <p:cNvSpPr/>
              <p:nvPr/>
            </p:nvSpPr>
            <p:spPr bwMode="auto">
              <a:xfrm>
                <a:off x="4533901" y="3100388"/>
                <a:ext cx="158750" cy="611188"/>
              </a:xfrm>
              <a:custGeom>
                <a:avLst/>
                <a:gdLst>
                  <a:gd name="T0" fmla="*/ 25 w 48"/>
                  <a:gd name="T1" fmla="*/ 73 h 185"/>
                  <a:gd name="T2" fmla="*/ 31 w 48"/>
                  <a:gd name="T3" fmla="*/ 71 h 185"/>
                  <a:gd name="T4" fmla="*/ 35 w 48"/>
                  <a:gd name="T5" fmla="*/ 67 h 185"/>
                  <a:gd name="T6" fmla="*/ 26 w 48"/>
                  <a:gd name="T7" fmla="*/ 55 h 185"/>
                  <a:gd name="T8" fmla="*/ 21 w 48"/>
                  <a:gd name="T9" fmla="*/ 67 h 185"/>
                  <a:gd name="T10" fmla="*/ 24 w 48"/>
                  <a:gd name="T11" fmla="*/ 73 h 185"/>
                  <a:gd name="T12" fmla="*/ 25 w 48"/>
                  <a:gd name="T13" fmla="*/ 73 h 185"/>
                  <a:gd name="T14" fmla="*/ 21 w 48"/>
                  <a:gd name="T15" fmla="*/ 38 h 185"/>
                  <a:gd name="T16" fmla="*/ 26 w 48"/>
                  <a:gd name="T17" fmla="*/ 46 h 185"/>
                  <a:gd name="T18" fmla="*/ 35 w 48"/>
                  <a:gd name="T19" fmla="*/ 43 h 185"/>
                  <a:gd name="T20" fmla="*/ 35 w 48"/>
                  <a:gd name="T21" fmla="*/ 35 h 185"/>
                  <a:gd name="T22" fmla="*/ 26 w 48"/>
                  <a:gd name="T23" fmla="*/ 36 h 185"/>
                  <a:gd name="T24" fmla="*/ 21 w 48"/>
                  <a:gd name="T25" fmla="*/ 38 h 185"/>
                  <a:gd name="T26" fmla="*/ 44 w 48"/>
                  <a:gd name="T27" fmla="*/ 81 h 185"/>
                  <a:gd name="T28" fmla="*/ 30 w 48"/>
                  <a:gd name="T29" fmla="*/ 82 h 185"/>
                  <a:gd name="T30" fmla="*/ 23 w 48"/>
                  <a:gd name="T31" fmla="*/ 134 h 185"/>
                  <a:gd name="T32" fmla="*/ 17 w 48"/>
                  <a:gd name="T33" fmla="*/ 159 h 185"/>
                  <a:gd name="T34" fmla="*/ 12 w 48"/>
                  <a:gd name="T35" fmla="*/ 177 h 185"/>
                  <a:gd name="T36" fmla="*/ 0 w 48"/>
                  <a:gd name="T37" fmla="*/ 172 h 185"/>
                  <a:gd name="T38" fmla="*/ 5 w 48"/>
                  <a:gd name="T39" fmla="*/ 159 h 185"/>
                  <a:gd name="T40" fmla="*/ 9 w 48"/>
                  <a:gd name="T41" fmla="*/ 33 h 185"/>
                  <a:gd name="T42" fmla="*/ 9 w 48"/>
                  <a:gd name="T43" fmla="*/ 24 h 185"/>
                  <a:gd name="T44" fmla="*/ 13 w 48"/>
                  <a:gd name="T45" fmla="*/ 17 h 185"/>
                  <a:gd name="T46" fmla="*/ 20 w 48"/>
                  <a:gd name="T47" fmla="*/ 21 h 185"/>
                  <a:gd name="T48" fmla="*/ 33 w 48"/>
                  <a:gd name="T49" fmla="*/ 17 h 185"/>
                  <a:gd name="T50" fmla="*/ 35 w 48"/>
                  <a:gd name="T51" fmla="*/ 6 h 185"/>
                  <a:gd name="T52" fmla="*/ 47 w 48"/>
                  <a:gd name="T53" fmla="*/ 32 h 185"/>
                  <a:gd name="T54" fmla="*/ 47 w 48"/>
                  <a:gd name="T55" fmla="*/ 66 h 185"/>
                  <a:gd name="T56" fmla="*/ 45 w 48"/>
                  <a:gd name="T57" fmla="*/ 79 h 185"/>
                  <a:gd name="T58" fmla="*/ 44 w 48"/>
                  <a:gd name="T59" fmla="*/ 81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185">
                    <a:moveTo>
                      <a:pt x="25" y="73"/>
                    </a:moveTo>
                    <a:cubicBezTo>
                      <a:pt x="26" y="73"/>
                      <a:pt x="29" y="72"/>
                      <a:pt x="31" y="71"/>
                    </a:cubicBezTo>
                    <a:cubicBezTo>
                      <a:pt x="33" y="70"/>
                      <a:pt x="34" y="68"/>
                      <a:pt x="35" y="67"/>
                    </a:cubicBezTo>
                    <a:cubicBezTo>
                      <a:pt x="38" y="61"/>
                      <a:pt x="35" y="51"/>
                      <a:pt x="26" y="55"/>
                    </a:cubicBezTo>
                    <a:cubicBezTo>
                      <a:pt x="21" y="57"/>
                      <a:pt x="21" y="63"/>
                      <a:pt x="21" y="67"/>
                    </a:cubicBezTo>
                    <a:cubicBezTo>
                      <a:pt x="21" y="69"/>
                      <a:pt x="22" y="72"/>
                      <a:pt x="24" y="73"/>
                    </a:cubicBezTo>
                    <a:cubicBezTo>
                      <a:pt x="24" y="73"/>
                      <a:pt x="25" y="73"/>
                      <a:pt x="25" y="73"/>
                    </a:cubicBezTo>
                    <a:close/>
                    <a:moveTo>
                      <a:pt x="21" y="38"/>
                    </a:moveTo>
                    <a:cubicBezTo>
                      <a:pt x="19" y="40"/>
                      <a:pt x="21" y="45"/>
                      <a:pt x="26" y="46"/>
                    </a:cubicBezTo>
                    <a:cubicBezTo>
                      <a:pt x="28" y="46"/>
                      <a:pt x="34" y="46"/>
                      <a:pt x="35" y="43"/>
                    </a:cubicBezTo>
                    <a:cubicBezTo>
                      <a:pt x="37" y="40"/>
                      <a:pt x="37" y="36"/>
                      <a:pt x="35" y="35"/>
                    </a:cubicBezTo>
                    <a:cubicBezTo>
                      <a:pt x="33" y="34"/>
                      <a:pt x="29" y="35"/>
                      <a:pt x="26" y="36"/>
                    </a:cubicBezTo>
                    <a:cubicBezTo>
                      <a:pt x="24" y="36"/>
                      <a:pt x="22" y="37"/>
                      <a:pt x="21" y="38"/>
                    </a:cubicBezTo>
                    <a:close/>
                    <a:moveTo>
                      <a:pt x="44" y="81"/>
                    </a:moveTo>
                    <a:cubicBezTo>
                      <a:pt x="41" y="84"/>
                      <a:pt x="34" y="81"/>
                      <a:pt x="30" y="82"/>
                    </a:cubicBezTo>
                    <a:cubicBezTo>
                      <a:pt x="17" y="87"/>
                      <a:pt x="24" y="119"/>
                      <a:pt x="23" y="134"/>
                    </a:cubicBezTo>
                    <a:cubicBezTo>
                      <a:pt x="22" y="142"/>
                      <a:pt x="19" y="152"/>
                      <a:pt x="17" y="159"/>
                    </a:cubicBezTo>
                    <a:cubicBezTo>
                      <a:pt x="15" y="165"/>
                      <a:pt x="14" y="172"/>
                      <a:pt x="12" y="177"/>
                    </a:cubicBezTo>
                    <a:cubicBezTo>
                      <a:pt x="8" y="185"/>
                      <a:pt x="0" y="179"/>
                      <a:pt x="0" y="172"/>
                    </a:cubicBezTo>
                    <a:cubicBezTo>
                      <a:pt x="1" y="167"/>
                      <a:pt x="4" y="163"/>
                      <a:pt x="5" y="159"/>
                    </a:cubicBezTo>
                    <a:cubicBezTo>
                      <a:pt x="14" y="125"/>
                      <a:pt x="14" y="70"/>
                      <a:pt x="9" y="33"/>
                    </a:cubicBezTo>
                    <a:cubicBezTo>
                      <a:pt x="9" y="30"/>
                      <a:pt x="8" y="27"/>
                      <a:pt x="9" y="24"/>
                    </a:cubicBezTo>
                    <a:cubicBezTo>
                      <a:pt x="9" y="22"/>
                      <a:pt x="11" y="18"/>
                      <a:pt x="13" y="17"/>
                    </a:cubicBezTo>
                    <a:cubicBezTo>
                      <a:pt x="15" y="17"/>
                      <a:pt x="18" y="20"/>
                      <a:pt x="20" y="21"/>
                    </a:cubicBezTo>
                    <a:cubicBezTo>
                      <a:pt x="26" y="25"/>
                      <a:pt x="31" y="25"/>
                      <a:pt x="33" y="17"/>
                    </a:cubicBezTo>
                    <a:cubicBezTo>
                      <a:pt x="34" y="11"/>
                      <a:pt x="30" y="9"/>
                      <a:pt x="35" y="6"/>
                    </a:cubicBezTo>
                    <a:cubicBezTo>
                      <a:pt x="45" y="0"/>
                      <a:pt x="47" y="26"/>
                      <a:pt x="47" y="32"/>
                    </a:cubicBezTo>
                    <a:cubicBezTo>
                      <a:pt x="48" y="43"/>
                      <a:pt x="48" y="54"/>
                      <a:pt x="47" y="66"/>
                    </a:cubicBezTo>
                    <a:cubicBezTo>
                      <a:pt x="47" y="70"/>
                      <a:pt x="47" y="75"/>
                      <a:pt x="45" y="79"/>
                    </a:cubicBezTo>
                    <a:cubicBezTo>
                      <a:pt x="45" y="80"/>
                      <a:pt x="45" y="81"/>
                      <a:pt x="44" y="8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6" name="ïşliďê">
                <a:extLst>
                  <a:ext uri="{FF2B5EF4-FFF2-40B4-BE49-F238E27FC236}">
                    <a16:creationId xmlns="" xmlns:a16="http://schemas.microsoft.com/office/drawing/2014/main" id="{37CCA7D8-77BB-4ABA-A7BB-A01626E46AE4}"/>
                  </a:ext>
                </a:extLst>
              </p:cNvPr>
              <p:cNvSpPr/>
              <p:nvPr/>
            </p:nvSpPr>
            <p:spPr bwMode="auto">
              <a:xfrm>
                <a:off x="4699001" y="3122613"/>
                <a:ext cx="161925" cy="588963"/>
              </a:xfrm>
              <a:custGeom>
                <a:avLst/>
                <a:gdLst>
                  <a:gd name="T0" fmla="*/ 27 w 49"/>
                  <a:gd name="T1" fmla="*/ 64 h 178"/>
                  <a:gd name="T2" fmla="*/ 28 w 49"/>
                  <a:gd name="T3" fmla="*/ 62 h 178"/>
                  <a:gd name="T4" fmla="*/ 27 w 49"/>
                  <a:gd name="T5" fmla="*/ 52 h 178"/>
                  <a:gd name="T6" fmla="*/ 20 w 49"/>
                  <a:gd name="T7" fmla="*/ 50 h 178"/>
                  <a:gd name="T8" fmla="*/ 16 w 49"/>
                  <a:gd name="T9" fmla="*/ 51 h 178"/>
                  <a:gd name="T10" fmla="*/ 15 w 49"/>
                  <a:gd name="T11" fmla="*/ 53 h 178"/>
                  <a:gd name="T12" fmla="*/ 18 w 49"/>
                  <a:gd name="T13" fmla="*/ 65 h 178"/>
                  <a:gd name="T14" fmla="*/ 27 w 49"/>
                  <a:gd name="T15" fmla="*/ 64 h 178"/>
                  <a:gd name="T16" fmla="*/ 15 w 49"/>
                  <a:gd name="T17" fmla="*/ 35 h 178"/>
                  <a:gd name="T18" fmla="*/ 19 w 49"/>
                  <a:gd name="T19" fmla="*/ 38 h 178"/>
                  <a:gd name="T20" fmla="*/ 30 w 49"/>
                  <a:gd name="T21" fmla="*/ 35 h 178"/>
                  <a:gd name="T22" fmla="*/ 28 w 49"/>
                  <a:gd name="T23" fmla="*/ 30 h 178"/>
                  <a:gd name="T24" fmla="*/ 24 w 49"/>
                  <a:gd name="T25" fmla="*/ 26 h 178"/>
                  <a:gd name="T26" fmla="*/ 14 w 49"/>
                  <a:gd name="T27" fmla="*/ 27 h 178"/>
                  <a:gd name="T28" fmla="*/ 15 w 49"/>
                  <a:gd name="T29" fmla="*/ 35 h 178"/>
                  <a:gd name="T30" fmla="*/ 23 w 49"/>
                  <a:gd name="T31" fmla="*/ 17 h 178"/>
                  <a:gd name="T32" fmla="*/ 28 w 49"/>
                  <a:gd name="T33" fmla="*/ 14 h 178"/>
                  <a:gd name="T34" fmla="*/ 34 w 49"/>
                  <a:gd name="T35" fmla="*/ 12 h 178"/>
                  <a:gd name="T36" fmla="*/ 41 w 49"/>
                  <a:gd name="T37" fmla="*/ 25 h 178"/>
                  <a:gd name="T38" fmla="*/ 39 w 49"/>
                  <a:gd name="T39" fmla="*/ 49 h 178"/>
                  <a:gd name="T40" fmla="*/ 40 w 49"/>
                  <a:gd name="T41" fmla="*/ 99 h 178"/>
                  <a:gd name="T42" fmla="*/ 41 w 49"/>
                  <a:gd name="T43" fmla="*/ 127 h 178"/>
                  <a:gd name="T44" fmla="*/ 42 w 49"/>
                  <a:gd name="T45" fmla="*/ 143 h 178"/>
                  <a:gd name="T46" fmla="*/ 43 w 49"/>
                  <a:gd name="T47" fmla="*/ 159 h 178"/>
                  <a:gd name="T48" fmla="*/ 41 w 49"/>
                  <a:gd name="T49" fmla="*/ 175 h 178"/>
                  <a:gd name="T50" fmla="*/ 29 w 49"/>
                  <a:gd name="T51" fmla="*/ 151 h 178"/>
                  <a:gd name="T52" fmla="*/ 25 w 49"/>
                  <a:gd name="T53" fmla="*/ 78 h 178"/>
                  <a:gd name="T54" fmla="*/ 12 w 49"/>
                  <a:gd name="T55" fmla="*/ 76 h 178"/>
                  <a:gd name="T56" fmla="*/ 3 w 49"/>
                  <a:gd name="T57" fmla="*/ 69 h 178"/>
                  <a:gd name="T58" fmla="*/ 1 w 49"/>
                  <a:gd name="T59" fmla="*/ 51 h 178"/>
                  <a:gd name="T60" fmla="*/ 2 w 49"/>
                  <a:gd name="T61" fmla="*/ 10 h 178"/>
                  <a:gd name="T62" fmla="*/ 8 w 49"/>
                  <a:gd name="T63" fmla="*/ 1 h 178"/>
                  <a:gd name="T64" fmla="*/ 23 w 49"/>
                  <a:gd name="T65" fmla="*/ 1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178">
                    <a:moveTo>
                      <a:pt x="27" y="64"/>
                    </a:moveTo>
                    <a:cubicBezTo>
                      <a:pt x="28" y="64"/>
                      <a:pt x="28" y="63"/>
                      <a:pt x="28" y="62"/>
                    </a:cubicBezTo>
                    <a:cubicBezTo>
                      <a:pt x="29" y="59"/>
                      <a:pt x="29" y="55"/>
                      <a:pt x="27" y="52"/>
                    </a:cubicBezTo>
                    <a:cubicBezTo>
                      <a:pt x="26" y="51"/>
                      <a:pt x="22" y="49"/>
                      <a:pt x="20" y="50"/>
                    </a:cubicBezTo>
                    <a:cubicBezTo>
                      <a:pt x="19" y="50"/>
                      <a:pt x="17" y="50"/>
                      <a:pt x="16" y="51"/>
                    </a:cubicBezTo>
                    <a:cubicBezTo>
                      <a:pt x="15" y="51"/>
                      <a:pt x="16" y="52"/>
                      <a:pt x="15" y="53"/>
                    </a:cubicBezTo>
                    <a:cubicBezTo>
                      <a:pt x="14" y="56"/>
                      <a:pt x="15" y="63"/>
                      <a:pt x="18" y="65"/>
                    </a:cubicBezTo>
                    <a:cubicBezTo>
                      <a:pt x="21" y="67"/>
                      <a:pt x="25" y="66"/>
                      <a:pt x="27" y="64"/>
                    </a:cubicBezTo>
                    <a:close/>
                    <a:moveTo>
                      <a:pt x="15" y="35"/>
                    </a:moveTo>
                    <a:cubicBezTo>
                      <a:pt x="16" y="36"/>
                      <a:pt x="17" y="38"/>
                      <a:pt x="19" y="38"/>
                    </a:cubicBezTo>
                    <a:cubicBezTo>
                      <a:pt x="23" y="39"/>
                      <a:pt x="29" y="40"/>
                      <a:pt x="30" y="35"/>
                    </a:cubicBezTo>
                    <a:cubicBezTo>
                      <a:pt x="31" y="34"/>
                      <a:pt x="29" y="31"/>
                      <a:pt x="28" y="30"/>
                    </a:cubicBezTo>
                    <a:cubicBezTo>
                      <a:pt x="27" y="28"/>
                      <a:pt x="25" y="27"/>
                      <a:pt x="24" y="26"/>
                    </a:cubicBezTo>
                    <a:cubicBezTo>
                      <a:pt x="21" y="25"/>
                      <a:pt x="16" y="23"/>
                      <a:pt x="14" y="27"/>
                    </a:cubicBezTo>
                    <a:cubicBezTo>
                      <a:pt x="13" y="30"/>
                      <a:pt x="13" y="33"/>
                      <a:pt x="15" y="35"/>
                    </a:cubicBezTo>
                    <a:close/>
                    <a:moveTo>
                      <a:pt x="23" y="17"/>
                    </a:moveTo>
                    <a:cubicBezTo>
                      <a:pt x="24" y="17"/>
                      <a:pt x="27" y="14"/>
                      <a:pt x="28" y="14"/>
                    </a:cubicBezTo>
                    <a:cubicBezTo>
                      <a:pt x="30" y="13"/>
                      <a:pt x="32" y="12"/>
                      <a:pt x="34" y="12"/>
                    </a:cubicBezTo>
                    <a:cubicBezTo>
                      <a:pt x="41" y="12"/>
                      <a:pt x="41" y="20"/>
                      <a:pt x="41" y="25"/>
                    </a:cubicBezTo>
                    <a:cubicBezTo>
                      <a:pt x="40" y="33"/>
                      <a:pt x="39" y="41"/>
                      <a:pt x="39" y="49"/>
                    </a:cubicBezTo>
                    <a:cubicBezTo>
                      <a:pt x="38" y="66"/>
                      <a:pt x="39" y="82"/>
                      <a:pt x="40" y="99"/>
                    </a:cubicBezTo>
                    <a:cubicBezTo>
                      <a:pt x="40" y="108"/>
                      <a:pt x="41" y="118"/>
                      <a:pt x="41" y="127"/>
                    </a:cubicBezTo>
                    <a:cubicBezTo>
                      <a:pt x="42" y="132"/>
                      <a:pt x="42" y="138"/>
                      <a:pt x="42" y="143"/>
                    </a:cubicBezTo>
                    <a:cubicBezTo>
                      <a:pt x="43" y="148"/>
                      <a:pt x="42" y="154"/>
                      <a:pt x="43" y="159"/>
                    </a:cubicBezTo>
                    <a:cubicBezTo>
                      <a:pt x="44" y="163"/>
                      <a:pt x="49" y="173"/>
                      <a:pt x="41" y="175"/>
                    </a:cubicBezTo>
                    <a:cubicBezTo>
                      <a:pt x="31" y="178"/>
                      <a:pt x="30" y="160"/>
                      <a:pt x="29" y="151"/>
                    </a:cubicBezTo>
                    <a:cubicBezTo>
                      <a:pt x="28" y="139"/>
                      <a:pt x="34" y="84"/>
                      <a:pt x="25" y="78"/>
                    </a:cubicBezTo>
                    <a:cubicBezTo>
                      <a:pt x="21" y="75"/>
                      <a:pt x="17" y="76"/>
                      <a:pt x="12" y="76"/>
                    </a:cubicBezTo>
                    <a:cubicBezTo>
                      <a:pt x="6" y="77"/>
                      <a:pt x="2" y="75"/>
                      <a:pt x="3" y="69"/>
                    </a:cubicBezTo>
                    <a:cubicBezTo>
                      <a:pt x="3" y="63"/>
                      <a:pt x="2" y="57"/>
                      <a:pt x="1" y="51"/>
                    </a:cubicBezTo>
                    <a:cubicBezTo>
                      <a:pt x="1" y="38"/>
                      <a:pt x="0" y="24"/>
                      <a:pt x="2" y="10"/>
                    </a:cubicBezTo>
                    <a:cubicBezTo>
                      <a:pt x="3" y="8"/>
                      <a:pt x="4" y="1"/>
                      <a:pt x="8" y="1"/>
                    </a:cubicBezTo>
                    <a:cubicBezTo>
                      <a:pt x="16" y="0"/>
                      <a:pt x="13" y="16"/>
                      <a:pt x="23" y="1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7" name="iṡľíḍê">
                <a:extLst>
                  <a:ext uri="{FF2B5EF4-FFF2-40B4-BE49-F238E27FC236}">
                    <a16:creationId xmlns="" xmlns:a16="http://schemas.microsoft.com/office/drawing/2014/main" id="{C46EF4B7-5B4B-4373-9C15-EA779FC5BB61}"/>
                  </a:ext>
                </a:extLst>
              </p:cNvPr>
              <p:cNvSpPr/>
              <p:nvPr/>
            </p:nvSpPr>
            <p:spPr bwMode="auto">
              <a:xfrm>
                <a:off x="4699001" y="3384550"/>
                <a:ext cx="76200" cy="323850"/>
              </a:xfrm>
              <a:custGeom>
                <a:avLst/>
                <a:gdLst>
                  <a:gd name="T0" fmla="*/ 19 w 23"/>
                  <a:gd name="T1" fmla="*/ 4 h 98"/>
                  <a:gd name="T2" fmla="*/ 19 w 23"/>
                  <a:gd name="T3" fmla="*/ 5 h 98"/>
                  <a:gd name="T4" fmla="*/ 18 w 23"/>
                  <a:gd name="T5" fmla="*/ 12 h 98"/>
                  <a:gd name="T6" fmla="*/ 17 w 23"/>
                  <a:gd name="T7" fmla="*/ 19 h 98"/>
                  <a:gd name="T8" fmla="*/ 21 w 23"/>
                  <a:gd name="T9" fmla="*/ 23 h 98"/>
                  <a:gd name="T10" fmla="*/ 19 w 23"/>
                  <a:gd name="T11" fmla="*/ 31 h 98"/>
                  <a:gd name="T12" fmla="*/ 16 w 23"/>
                  <a:gd name="T13" fmla="*/ 38 h 98"/>
                  <a:gd name="T14" fmla="*/ 16 w 23"/>
                  <a:gd name="T15" fmla="*/ 47 h 98"/>
                  <a:gd name="T16" fmla="*/ 16 w 23"/>
                  <a:gd name="T17" fmla="*/ 70 h 98"/>
                  <a:gd name="T18" fmla="*/ 15 w 23"/>
                  <a:gd name="T19" fmla="*/ 96 h 98"/>
                  <a:gd name="T20" fmla="*/ 5 w 23"/>
                  <a:gd name="T21" fmla="*/ 90 h 98"/>
                  <a:gd name="T22" fmla="*/ 5 w 23"/>
                  <a:gd name="T23" fmla="*/ 73 h 98"/>
                  <a:gd name="T24" fmla="*/ 5 w 23"/>
                  <a:gd name="T25" fmla="*/ 35 h 98"/>
                  <a:gd name="T26" fmla="*/ 3 w 23"/>
                  <a:gd name="T27" fmla="*/ 20 h 98"/>
                  <a:gd name="T28" fmla="*/ 4 w 23"/>
                  <a:gd name="T29" fmla="*/ 16 h 98"/>
                  <a:gd name="T30" fmla="*/ 3 w 23"/>
                  <a:gd name="T31" fmla="*/ 13 h 98"/>
                  <a:gd name="T32" fmla="*/ 2 w 23"/>
                  <a:gd name="T33" fmla="*/ 4 h 98"/>
                  <a:gd name="T34" fmla="*/ 11 w 23"/>
                  <a:gd name="T35" fmla="*/ 0 h 98"/>
                  <a:gd name="T36" fmla="*/ 19 w 23"/>
                  <a:gd name="T37" fmla="*/ 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3" h="98">
                    <a:moveTo>
                      <a:pt x="19" y="4"/>
                    </a:moveTo>
                    <a:cubicBezTo>
                      <a:pt x="19" y="4"/>
                      <a:pt x="19" y="5"/>
                      <a:pt x="19" y="5"/>
                    </a:cubicBezTo>
                    <a:cubicBezTo>
                      <a:pt x="19" y="7"/>
                      <a:pt x="19" y="10"/>
                      <a:pt x="18" y="12"/>
                    </a:cubicBezTo>
                    <a:cubicBezTo>
                      <a:pt x="17" y="14"/>
                      <a:pt x="15" y="16"/>
                      <a:pt x="17" y="19"/>
                    </a:cubicBezTo>
                    <a:cubicBezTo>
                      <a:pt x="18" y="21"/>
                      <a:pt x="20" y="21"/>
                      <a:pt x="21" y="23"/>
                    </a:cubicBezTo>
                    <a:cubicBezTo>
                      <a:pt x="21" y="26"/>
                      <a:pt x="21" y="29"/>
                      <a:pt x="19" y="31"/>
                    </a:cubicBezTo>
                    <a:cubicBezTo>
                      <a:pt x="18" y="34"/>
                      <a:pt x="16" y="35"/>
                      <a:pt x="16" y="38"/>
                    </a:cubicBezTo>
                    <a:cubicBezTo>
                      <a:pt x="16" y="41"/>
                      <a:pt x="16" y="44"/>
                      <a:pt x="16" y="47"/>
                    </a:cubicBezTo>
                    <a:cubicBezTo>
                      <a:pt x="16" y="55"/>
                      <a:pt x="16" y="62"/>
                      <a:pt x="16" y="70"/>
                    </a:cubicBezTo>
                    <a:cubicBezTo>
                      <a:pt x="16" y="76"/>
                      <a:pt x="23" y="93"/>
                      <a:pt x="15" y="96"/>
                    </a:cubicBezTo>
                    <a:cubicBezTo>
                      <a:pt x="11" y="98"/>
                      <a:pt x="7" y="94"/>
                      <a:pt x="5" y="90"/>
                    </a:cubicBezTo>
                    <a:cubicBezTo>
                      <a:pt x="4" y="85"/>
                      <a:pt x="5" y="78"/>
                      <a:pt x="5" y="73"/>
                    </a:cubicBezTo>
                    <a:cubicBezTo>
                      <a:pt x="5" y="60"/>
                      <a:pt x="7" y="48"/>
                      <a:pt x="5" y="35"/>
                    </a:cubicBezTo>
                    <a:cubicBezTo>
                      <a:pt x="4" y="30"/>
                      <a:pt x="0" y="25"/>
                      <a:pt x="3" y="20"/>
                    </a:cubicBezTo>
                    <a:cubicBezTo>
                      <a:pt x="3" y="18"/>
                      <a:pt x="4" y="18"/>
                      <a:pt x="4" y="16"/>
                    </a:cubicBezTo>
                    <a:cubicBezTo>
                      <a:pt x="4" y="15"/>
                      <a:pt x="3" y="14"/>
                      <a:pt x="3" y="13"/>
                    </a:cubicBezTo>
                    <a:cubicBezTo>
                      <a:pt x="1" y="10"/>
                      <a:pt x="0" y="7"/>
                      <a:pt x="2" y="4"/>
                    </a:cubicBezTo>
                    <a:cubicBezTo>
                      <a:pt x="3" y="1"/>
                      <a:pt x="7" y="0"/>
                      <a:pt x="11" y="0"/>
                    </a:cubicBezTo>
                    <a:cubicBezTo>
                      <a:pt x="14" y="0"/>
                      <a:pt x="17" y="1"/>
                      <a:pt x="19" y="4"/>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8" name="îṥľide">
                <a:extLst>
                  <a:ext uri="{FF2B5EF4-FFF2-40B4-BE49-F238E27FC236}">
                    <a16:creationId xmlns="" xmlns:a16="http://schemas.microsoft.com/office/drawing/2014/main" id="{837F27C0-1C45-4BA3-A19C-D1943A7AF63B}"/>
                  </a:ext>
                </a:extLst>
              </p:cNvPr>
              <p:cNvSpPr/>
              <p:nvPr/>
            </p:nvSpPr>
            <p:spPr bwMode="auto">
              <a:xfrm>
                <a:off x="4587876" y="3381375"/>
                <a:ext cx="104775" cy="357188"/>
              </a:xfrm>
              <a:custGeom>
                <a:avLst/>
                <a:gdLst>
                  <a:gd name="T0" fmla="*/ 28 w 32"/>
                  <a:gd name="T1" fmla="*/ 36 h 108"/>
                  <a:gd name="T2" fmla="*/ 23 w 32"/>
                  <a:gd name="T3" fmla="*/ 88 h 108"/>
                  <a:gd name="T4" fmla="*/ 9 w 32"/>
                  <a:gd name="T5" fmla="*/ 106 h 108"/>
                  <a:gd name="T6" fmla="*/ 11 w 32"/>
                  <a:gd name="T7" fmla="*/ 87 h 108"/>
                  <a:gd name="T8" fmla="*/ 17 w 32"/>
                  <a:gd name="T9" fmla="*/ 38 h 108"/>
                  <a:gd name="T10" fmla="*/ 13 w 32"/>
                  <a:gd name="T11" fmla="*/ 25 h 108"/>
                  <a:gd name="T12" fmla="*/ 18 w 32"/>
                  <a:gd name="T13" fmla="*/ 19 h 108"/>
                  <a:gd name="T14" fmla="*/ 14 w 32"/>
                  <a:gd name="T15" fmla="*/ 13 h 108"/>
                  <a:gd name="T16" fmla="*/ 15 w 32"/>
                  <a:gd name="T17" fmla="*/ 4 h 108"/>
                  <a:gd name="T18" fmla="*/ 30 w 32"/>
                  <a:gd name="T19" fmla="*/ 9 h 108"/>
                  <a:gd name="T20" fmla="*/ 26 w 32"/>
                  <a:gd name="T21" fmla="*/ 19 h 108"/>
                  <a:gd name="T22" fmla="*/ 32 w 32"/>
                  <a:gd name="T23" fmla="*/ 29 h 108"/>
                  <a:gd name="T24" fmla="*/ 28 w 32"/>
                  <a:gd name="T25" fmla="*/ 3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 h="108">
                    <a:moveTo>
                      <a:pt x="28" y="36"/>
                    </a:moveTo>
                    <a:cubicBezTo>
                      <a:pt x="26" y="53"/>
                      <a:pt x="28" y="73"/>
                      <a:pt x="23" y="88"/>
                    </a:cubicBezTo>
                    <a:cubicBezTo>
                      <a:pt x="21" y="93"/>
                      <a:pt x="14" y="108"/>
                      <a:pt x="9" y="106"/>
                    </a:cubicBezTo>
                    <a:cubicBezTo>
                      <a:pt x="0" y="104"/>
                      <a:pt x="10" y="91"/>
                      <a:pt x="11" y="87"/>
                    </a:cubicBezTo>
                    <a:cubicBezTo>
                      <a:pt x="16" y="74"/>
                      <a:pt x="19" y="54"/>
                      <a:pt x="17" y="38"/>
                    </a:cubicBezTo>
                    <a:cubicBezTo>
                      <a:pt x="13" y="35"/>
                      <a:pt x="12" y="29"/>
                      <a:pt x="13" y="25"/>
                    </a:cubicBezTo>
                    <a:cubicBezTo>
                      <a:pt x="14" y="23"/>
                      <a:pt x="18" y="21"/>
                      <a:pt x="18" y="19"/>
                    </a:cubicBezTo>
                    <a:cubicBezTo>
                      <a:pt x="18" y="17"/>
                      <a:pt x="15" y="15"/>
                      <a:pt x="14" y="13"/>
                    </a:cubicBezTo>
                    <a:cubicBezTo>
                      <a:pt x="11" y="10"/>
                      <a:pt x="12" y="6"/>
                      <a:pt x="15" y="4"/>
                    </a:cubicBezTo>
                    <a:cubicBezTo>
                      <a:pt x="20" y="0"/>
                      <a:pt x="32" y="1"/>
                      <a:pt x="30" y="9"/>
                    </a:cubicBezTo>
                    <a:cubicBezTo>
                      <a:pt x="29" y="13"/>
                      <a:pt x="26" y="15"/>
                      <a:pt x="26" y="19"/>
                    </a:cubicBezTo>
                    <a:cubicBezTo>
                      <a:pt x="27" y="22"/>
                      <a:pt x="32" y="25"/>
                      <a:pt x="32" y="29"/>
                    </a:cubicBezTo>
                    <a:cubicBezTo>
                      <a:pt x="32" y="32"/>
                      <a:pt x="29" y="35"/>
                      <a:pt x="28" y="3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207" name="iṡḷîdê">
              <a:extLst>
                <a:ext uri="{FF2B5EF4-FFF2-40B4-BE49-F238E27FC236}">
                  <a16:creationId xmlns="" xmlns:a16="http://schemas.microsoft.com/office/drawing/2014/main" id="{57449DA5-9699-4200-AC16-4CD2402EE742}"/>
                </a:ext>
              </a:extLst>
            </p:cNvPr>
            <p:cNvGrpSpPr/>
            <p:nvPr/>
          </p:nvGrpSpPr>
          <p:grpSpPr>
            <a:xfrm>
              <a:off x="10319764" y="3446923"/>
              <a:ext cx="1003241" cy="289578"/>
              <a:chOff x="5695951" y="2768600"/>
              <a:chExt cx="2865437" cy="827088"/>
            </a:xfrm>
          </p:grpSpPr>
          <p:sp>
            <p:nvSpPr>
              <p:cNvPr id="1225" name="ïṩļíḍe">
                <a:extLst>
                  <a:ext uri="{FF2B5EF4-FFF2-40B4-BE49-F238E27FC236}">
                    <a16:creationId xmlns="" xmlns:a16="http://schemas.microsoft.com/office/drawing/2014/main" id="{2178F788-59AE-4C38-8D74-EBD22B5B4418}"/>
                  </a:ext>
                </a:extLst>
              </p:cNvPr>
              <p:cNvSpPr/>
              <p:nvPr/>
            </p:nvSpPr>
            <p:spPr bwMode="auto">
              <a:xfrm>
                <a:off x="5695951" y="2768600"/>
                <a:ext cx="604838" cy="808038"/>
              </a:xfrm>
              <a:custGeom>
                <a:avLst/>
                <a:gdLst>
                  <a:gd name="T0" fmla="*/ 25 w 183"/>
                  <a:gd name="T1" fmla="*/ 207 h 244"/>
                  <a:gd name="T2" fmla="*/ 22 w 183"/>
                  <a:gd name="T3" fmla="*/ 185 h 244"/>
                  <a:gd name="T4" fmla="*/ 146 w 183"/>
                  <a:gd name="T5" fmla="*/ 174 h 244"/>
                  <a:gd name="T6" fmla="*/ 146 w 183"/>
                  <a:gd name="T7" fmla="*/ 175 h 244"/>
                  <a:gd name="T8" fmla="*/ 146 w 183"/>
                  <a:gd name="T9" fmla="*/ 178 h 244"/>
                  <a:gd name="T10" fmla="*/ 146 w 183"/>
                  <a:gd name="T11" fmla="*/ 179 h 244"/>
                  <a:gd name="T12" fmla="*/ 146 w 183"/>
                  <a:gd name="T13" fmla="*/ 182 h 244"/>
                  <a:gd name="T14" fmla="*/ 146 w 183"/>
                  <a:gd name="T15" fmla="*/ 184 h 244"/>
                  <a:gd name="T16" fmla="*/ 146 w 183"/>
                  <a:gd name="T17" fmla="*/ 187 h 244"/>
                  <a:gd name="T18" fmla="*/ 144 w 183"/>
                  <a:gd name="T19" fmla="*/ 215 h 244"/>
                  <a:gd name="T20" fmla="*/ 116 w 183"/>
                  <a:gd name="T21" fmla="*/ 190 h 244"/>
                  <a:gd name="T22" fmla="*/ 119 w 183"/>
                  <a:gd name="T23" fmla="*/ 154 h 244"/>
                  <a:gd name="T24" fmla="*/ 101 w 183"/>
                  <a:gd name="T25" fmla="*/ 144 h 244"/>
                  <a:gd name="T26" fmla="*/ 75 w 183"/>
                  <a:gd name="T27" fmla="*/ 176 h 244"/>
                  <a:gd name="T28" fmla="*/ 103 w 183"/>
                  <a:gd name="T29" fmla="*/ 162 h 244"/>
                  <a:gd name="T30" fmla="*/ 94 w 183"/>
                  <a:gd name="T31" fmla="*/ 193 h 244"/>
                  <a:gd name="T32" fmla="*/ 91 w 183"/>
                  <a:gd name="T33" fmla="*/ 212 h 244"/>
                  <a:gd name="T34" fmla="*/ 128 w 183"/>
                  <a:gd name="T35" fmla="*/ 226 h 244"/>
                  <a:gd name="T36" fmla="*/ 164 w 183"/>
                  <a:gd name="T37" fmla="*/ 125 h 244"/>
                  <a:gd name="T38" fmla="*/ 117 w 183"/>
                  <a:gd name="T39" fmla="*/ 121 h 244"/>
                  <a:gd name="T40" fmla="*/ 134 w 183"/>
                  <a:gd name="T41" fmla="*/ 89 h 244"/>
                  <a:gd name="T42" fmla="*/ 171 w 183"/>
                  <a:gd name="T43" fmla="*/ 58 h 244"/>
                  <a:gd name="T44" fmla="*/ 141 w 183"/>
                  <a:gd name="T45" fmla="*/ 61 h 244"/>
                  <a:gd name="T46" fmla="*/ 141 w 183"/>
                  <a:gd name="T47" fmla="*/ 61 h 244"/>
                  <a:gd name="T48" fmla="*/ 100 w 183"/>
                  <a:gd name="T49" fmla="*/ 2 h 244"/>
                  <a:gd name="T50" fmla="*/ 100 w 183"/>
                  <a:gd name="T51" fmla="*/ 25 h 244"/>
                  <a:gd name="T52" fmla="*/ 100 w 183"/>
                  <a:gd name="T53" fmla="*/ 27 h 244"/>
                  <a:gd name="T54" fmla="*/ 100 w 183"/>
                  <a:gd name="T55" fmla="*/ 28 h 244"/>
                  <a:gd name="T56" fmla="*/ 100 w 183"/>
                  <a:gd name="T57" fmla="*/ 44 h 244"/>
                  <a:gd name="T58" fmla="*/ 100 w 183"/>
                  <a:gd name="T59" fmla="*/ 44 h 244"/>
                  <a:gd name="T60" fmla="*/ 100 w 183"/>
                  <a:gd name="T61" fmla="*/ 44 h 244"/>
                  <a:gd name="T62" fmla="*/ 100 w 183"/>
                  <a:gd name="T63" fmla="*/ 45 h 244"/>
                  <a:gd name="T64" fmla="*/ 100 w 183"/>
                  <a:gd name="T65" fmla="*/ 45 h 244"/>
                  <a:gd name="T66" fmla="*/ 100 w 183"/>
                  <a:gd name="T67" fmla="*/ 48 h 244"/>
                  <a:gd name="T68" fmla="*/ 100 w 183"/>
                  <a:gd name="T69" fmla="*/ 48 h 244"/>
                  <a:gd name="T70" fmla="*/ 100 w 183"/>
                  <a:gd name="T71" fmla="*/ 48 h 244"/>
                  <a:gd name="T72" fmla="*/ 100 w 183"/>
                  <a:gd name="T73" fmla="*/ 49 h 244"/>
                  <a:gd name="T74" fmla="*/ 100 w 183"/>
                  <a:gd name="T75" fmla="*/ 49 h 244"/>
                  <a:gd name="T76" fmla="*/ 100 w 183"/>
                  <a:gd name="T77" fmla="*/ 50 h 244"/>
                  <a:gd name="T78" fmla="*/ 100 w 183"/>
                  <a:gd name="T79" fmla="*/ 50 h 244"/>
                  <a:gd name="T80" fmla="*/ 100 w 183"/>
                  <a:gd name="T81" fmla="*/ 51 h 244"/>
                  <a:gd name="T82" fmla="*/ 100 w 183"/>
                  <a:gd name="T83" fmla="*/ 51 h 244"/>
                  <a:gd name="T84" fmla="*/ 100 w 183"/>
                  <a:gd name="T85" fmla="*/ 51 h 244"/>
                  <a:gd name="T86" fmla="*/ 100 w 183"/>
                  <a:gd name="T87" fmla="*/ 52 h 244"/>
                  <a:gd name="T88" fmla="*/ 100 w 183"/>
                  <a:gd name="T89" fmla="*/ 52 h 244"/>
                  <a:gd name="T90" fmla="*/ 91 w 183"/>
                  <a:gd name="T91" fmla="*/ 92 h 244"/>
                  <a:gd name="T92" fmla="*/ 29 w 183"/>
                  <a:gd name="T93" fmla="*/ 113 h 244"/>
                  <a:gd name="T94" fmla="*/ 63 w 183"/>
                  <a:gd name="T95" fmla="*/ 142 h 244"/>
                  <a:gd name="T96" fmla="*/ 68 w 183"/>
                  <a:gd name="T97" fmla="*/ 156 h 244"/>
                  <a:gd name="T98" fmla="*/ 149 w 183"/>
                  <a:gd name="T99" fmla="*/ 126 h 244"/>
                  <a:gd name="T100" fmla="*/ 149 w 183"/>
                  <a:gd name="T101" fmla="*/ 127 h 244"/>
                  <a:gd name="T102" fmla="*/ 149 w 183"/>
                  <a:gd name="T103" fmla="*/ 128 h 244"/>
                  <a:gd name="T104" fmla="*/ 148 w 183"/>
                  <a:gd name="T105" fmla="*/ 129 h 244"/>
                  <a:gd name="T106" fmla="*/ 148 w 183"/>
                  <a:gd name="T107" fmla="*/ 139 h 244"/>
                  <a:gd name="T108" fmla="*/ 148 w 183"/>
                  <a:gd name="T109" fmla="*/ 142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3" h="244">
                    <a:moveTo>
                      <a:pt x="35" y="169"/>
                    </a:moveTo>
                    <a:cubicBezTo>
                      <a:pt x="38" y="170"/>
                      <a:pt x="33" y="181"/>
                      <a:pt x="31" y="185"/>
                    </a:cubicBezTo>
                    <a:cubicBezTo>
                      <a:pt x="30" y="186"/>
                      <a:pt x="29" y="190"/>
                      <a:pt x="28" y="190"/>
                    </a:cubicBezTo>
                    <a:cubicBezTo>
                      <a:pt x="27" y="192"/>
                      <a:pt x="27" y="194"/>
                      <a:pt x="26" y="196"/>
                    </a:cubicBezTo>
                    <a:cubicBezTo>
                      <a:pt x="25" y="199"/>
                      <a:pt x="25" y="203"/>
                      <a:pt x="25" y="207"/>
                    </a:cubicBezTo>
                    <a:cubicBezTo>
                      <a:pt x="26" y="215"/>
                      <a:pt x="29" y="222"/>
                      <a:pt x="28" y="230"/>
                    </a:cubicBezTo>
                    <a:cubicBezTo>
                      <a:pt x="26" y="231"/>
                      <a:pt x="24" y="234"/>
                      <a:pt x="21" y="234"/>
                    </a:cubicBezTo>
                    <a:cubicBezTo>
                      <a:pt x="13" y="227"/>
                      <a:pt x="0" y="211"/>
                      <a:pt x="17" y="206"/>
                    </a:cubicBezTo>
                    <a:cubicBezTo>
                      <a:pt x="18" y="205"/>
                      <a:pt x="19" y="197"/>
                      <a:pt x="19" y="196"/>
                    </a:cubicBezTo>
                    <a:cubicBezTo>
                      <a:pt x="20" y="193"/>
                      <a:pt x="21" y="189"/>
                      <a:pt x="22" y="185"/>
                    </a:cubicBezTo>
                    <a:cubicBezTo>
                      <a:pt x="24" y="181"/>
                      <a:pt x="26" y="177"/>
                      <a:pt x="29" y="174"/>
                    </a:cubicBezTo>
                    <a:cubicBezTo>
                      <a:pt x="30" y="172"/>
                      <a:pt x="33" y="170"/>
                      <a:pt x="35" y="169"/>
                    </a:cubicBezTo>
                    <a:close/>
                    <a:moveTo>
                      <a:pt x="146" y="173"/>
                    </a:moveTo>
                    <a:cubicBezTo>
                      <a:pt x="146" y="173"/>
                      <a:pt x="146" y="173"/>
                      <a:pt x="146" y="173"/>
                    </a:cubicBezTo>
                    <a:cubicBezTo>
                      <a:pt x="146" y="174"/>
                      <a:pt x="146" y="174"/>
                      <a:pt x="146" y="174"/>
                    </a:cubicBezTo>
                    <a:cubicBezTo>
                      <a:pt x="146" y="174"/>
                      <a:pt x="146" y="174"/>
                      <a:pt x="146" y="174"/>
                    </a:cubicBezTo>
                    <a:cubicBezTo>
                      <a:pt x="146" y="175"/>
                      <a:pt x="146" y="175"/>
                      <a:pt x="146" y="175"/>
                    </a:cubicBezTo>
                    <a:cubicBezTo>
                      <a:pt x="146" y="175"/>
                      <a:pt x="146" y="175"/>
                      <a:pt x="146" y="175"/>
                    </a:cubicBezTo>
                    <a:cubicBezTo>
                      <a:pt x="146" y="175"/>
                      <a:pt x="146" y="175"/>
                      <a:pt x="146" y="175"/>
                    </a:cubicBezTo>
                    <a:cubicBezTo>
                      <a:pt x="146" y="175"/>
                      <a:pt x="146" y="175"/>
                      <a:pt x="146" y="175"/>
                    </a:cubicBezTo>
                    <a:cubicBezTo>
                      <a:pt x="146" y="176"/>
                      <a:pt x="146" y="176"/>
                      <a:pt x="146" y="176"/>
                    </a:cubicBezTo>
                    <a:cubicBezTo>
                      <a:pt x="146" y="176"/>
                      <a:pt x="146" y="176"/>
                      <a:pt x="146" y="176"/>
                    </a:cubicBezTo>
                    <a:cubicBezTo>
                      <a:pt x="146" y="177"/>
                      <a:pt x="146" y="177"/>
                      <a:pt x="146" y="177"/>
                    </a:cubicBezTo>
                    <a:cubicBezTo>
                      <a:pt x="146" y="177"/>
                      <a:pt x="146" y="177"/>
                      <a:pt x="146" y="177"/>
                    </a:cubicBezTo>
                    <a:cubicBezTo>
                      <a:pt x="146" y="178"/>
                      <a:pt x="146" y="178"/>
                      <a:pt x="146" y="178"/>
                    </a:cubicBezTo>
                    <a:cubicBezTo>
                      <a:pt x="146" y="178"/>
                      <a:pt x="146" y="178"/>
                      <a:pt x="146" y="178"/>
                    </a:cubicBezTo>
                    <a:cubicBezTo>
                      <a:pt x="146" y="179"/>
                      <a:pt x="146" y="179"/>
                      <a:pt x="146" y="179"/>
                    </a:cubicBezTo>
                    <a:cubicBezTo>
                      <a:pt x="146" y="179"/>
                      <a:pt x="146" y="179"/>
                      <a:pt x="146" y="179"/>
                    </a:cubicBezTo>
                    <a:cubicBezTo>
                      <a:pt x="146" y="179"/>
                      <a:pt x="146" y="179"/>
                      <a:pt x="146" y="179"/>
                    </a:cubicBezTo>
                    <a:cubicBezTo>
                      <a:pt x="146" y="179"/>
                      <a:pt x="146" y="179"/>
                      <a:pt x="146" y="179"/>
                    </a:cubicBezTo>
                    <a:cubicBezTo>
                      <a:pt x="146" y="180"/>
                      <a:pt x="146" y="180"/>
                      <a:pt x="146" y="180"/>
                    </a:cubicBezTo>
                    <a:cubicBezTo>
                      <a:pt x="146" y="180"/>
                      <a:pt x="146" y="180"/>
                      <a:pt x="146" y="180"/>
                    </a:cubicBezTo>
                    <a:cubicBezTo>
                      <a:pt x="146" y="181"/>
                      <a:pt x="146" y="181"/>
                      <a:pt x="146" y="181"/>
                    </a:cubicBezTo>
                    <a:cubicBezTo>
                      <a:pt x="146" y="181"/>
                      <a:pt x="146" y="181"/>
                      <a:pt x="146" y="181"/>
                    </a:cubicBezTo>
                    <a:cubicBezTo>
                      <a:pt x="146" y="182"/>
                      <a:pt x="146" y="182"/>
                      <a:pt x="146" y="182"/>
                    </a:cubicBezTo>
                    <a:cubicBezTo>
                      <a:pt x="146" y="182"/>
                      <a:pt x="146" y="182"/>
                      <a:pt x="146" y="182"/>
                    </a:cubicBezTo>
                    <a:cubicBezTo>
                      <a:pt x="146" y="183"/>
                      <a:pt x="146" y="183"/>
                      <a:pt x="146" y="183"/>
                    </a:cubicBezTo>
                    <a:cubicBezTo>
                      <a:pt x="146" y="183"/>
                      <a:pt x="146" y="183"/>
                      <a:pt x="146" y="183"/>
                    </a:cubicBezTo>
                    <a:cubicBezTo>
                      <a:pt x="146" y="183"/>
                      <a:pt x="146" y="183"/>
                      <a:pt x="146" y="183"/>
                    </a:cubicBezTo>
                    <a:cubicBezTo>
                      <a:pt x="146" y="184"/>
                      <a:pt x="146" y="184"/>
                      <a:pt x="146" y="184"/>
                    </a:cubicBezTo>
                    <a:cubicBezTo>
                      <a:pt x="146" y="184"/>
                      <a:pt x="146" y="184"/>
                      <a:pt x="146" y="184"/>
                    </a:cubicBezTo>
                    <a:cubicBezTo>
                      <a:pt x="146" y="185"/>
                      <a:pt x="146" y="185"/>
                      <a:pt x="146" y="185"/>
                    </a:cubicBezTo>
                    <a:cubicBezTo>
                      <a:pt x="146" y="185"/>
                      <a:pt x="146" y="185"/>
                      <a:pt x="146" y="185"/>
                    </a:cubicBezTo>
                    <a:cubicBezTo>
                      <a:pt x="146" y="186"/>
                      <a:pt x="146" y="186"/>
                      <a:pt x="146" y="186"/>
                    </a:cubicBezTo>
                    <a:cubicBezTo>
                      <a:pt x="146" y="187"/>
                      <a:pt x="146" y="187"/>
                      <a:pt x="146" y="187"/>
                    </a:cubicBezTo>
                    <a:cubicBezTo>
                      <a:pt x="146" y="187"/>
                      <a:pt x="146" y="187"/>
                      <a:pt x="146" y="187"/>
                    </a:cubicBezTo>
                    <a:cubicBezTo>
                      <a:pt x="146" y="188"/>
                      <a:pt x="146" y="188"/>
                      <a:pt x="146" y="188"/>
                    </a:cubicBezTo>
                    <a:cubicBezTo>
                      <a:pt x="146" y="189"/>
                      <a:pt x="146" y="189"/>
                      <a:pt x="146" y="189"/>
                    </a:cubicBezTo>
                    <a:cubicBezTo>
                      <a:pt x="146" y="190"/>
                      <a:pt x="146" y="190"/>
                      <a:pt x="146" y="190"/>
                    </a:cubicBezTo>
                    <a:cubicBezTo>
                      <a:pt x="147" y="197"/>
                      <a:pt x="142" y="207"/>
                      <a:pt x="144" y="215"/>
                    </a:cubicBezTo>
                    <a:cubicBezTo>
                      <a:pt x="146" y="224"/>
                      <a:pt x="132" y="218"/>
                      <a:pt x="125" y="216"/>
                    </a:cubicBezTo>
                    <a:cubicBezTo>
                      <a:pt x="120" y="213"/>
                      <a:pt x="118" y="214"/>
                      <a:pt x="116" y="206"/>
                    </a:cubicBezTo>
                    <a:cubicBezTo>
                      <a:pt x="115" y="203"/>
                      <a:pt x="116" y="200"/>
                      <a:pt x="116" y="198"/>
                    </a:cubicBezTo>
                    <a:cubicBezTo>
                      <a:pt x="117" y="196"/>
                      <a:pt x="118" y="193"/>
                      <a:pt x="118" y="191"/>
                    </a:cubicBezTo>
                    <a:cubicBezTo>
                      <a:pt x="117" y="189"/>
                      <a:pt x="117" y="190"/>
                      <a:pt x="116" y="190"/>
                    </a:cubicBezTo>
                    <a:cubicBezTo>
                      <a:pt x="114" y="189"/>
                      <a:pt x="111" y="190"/>
                      <a:pt x="111" y="187"/>
                    </a:cubicBezTo>
                    <a:cubicBezTo>
                      <a:pt x="112" y="185"/>
                      <a:pt x="115" y="184"/>
                      <a:pt x="115" y="181"/>
                    </a:cubicBezTo>
                    <a:cubicBezTo>
                      <a:pt x="116" y="179"/>
                      <a:pt x="116" y="175"/>
                      <a:pt x="115" y="173"/>
                    </a:cubicBezTo>
                    <a:cubicBezTo>
                      <a:pt x="112" y="170"/>
                      <a:pt x="107" y="173"/>
                      <a:pt x="103" y="172"/>
                    </a:cubicBezTo>
                    <a:cubicBezTo>
                      <a:pt x="107" y="165"/>
                      <a:pt x="113" y="160"/>
                      <a:pt x="119" y="154"/>
                    </a:cubicBezTo>
                    <a:cubicBezTo>
                      <a:pt x="121" y="153"/>
                      <a:pt x="123" y="150"/>
                      <a:pt x="124" y="148"/>
                    </a:cubicBezTo>
                    <a:cubicBezTo>
                      <a:pt x="126" y="146"/>
                      <a:pt x="129" y="145"/>
                      <a:pt x="130" y="143"/>
                    </a:cubicBezTo>
                    <a:cubicBezTo>
                      <a:pt x="134" y="137"/>
                      <a:pt x="126" y="132"/>
                      <a:pt x="120" y="134"/>
                    </a:cubicBezTo>
                    <a:cubicBezTo>
                      <a:pt x="117" y="135"/>
                      <a:pt x="114" y="138"/>
                      <a:pt x="111" y="139"/>
                    </a:cubicBezTo>
                    <a:cubicBezTo>
                      <a:pt x="106" y="140"/>
                      <a:pt x="104" y="141"/>
                      <a:pt x="101" y="144"/>
                    </a:cubicBezTo>
                    <a:cubicBezTo>
                      <a:pt x="98" y="148"/>
                      <a:pt x="94" y="151"/>
                      <a:pt x="90" y="153"/>
                    </a:cubicBezTo>
                    <a:cubicBezTo>
                      <a:pt x="86" y="156"/>
                      <a:pt x="82" y="160"/>
                      <a:pt x="76" y="162"/>
                    </a:cubicBezTo>
                    <a:cubicBezTo>
                      <a:pt x="75" y="162"/>
                      <a:pt x="59" y="163"/>
                      <a:pt x="59" y="163"/>
                    </a:cubicBezTo>
                    <a:cubicBezTo>
                      <a:pt x="57" y="169"/>
                      <a:pt x="59" y="169"/>
                      <a:pt x="64" y="172"/>
                    </a:cubicBezTo>
                    <a:cubicBezTo>
                      <a:pt x="67" y="174"/>
                      <a:pt x="71" y="176"/>
                      <a:pt x="75" y="176"/>
                    </a:cubicBezTo>
                    <a:cubicBezTo>
                      <a:pt x="80" y="176"/>
                      <a:pt x="81" y="173"/>
                      <a:pt x="84" y="170"/>
                    </a:cubicBezTo>
                    <a:cubicBezTo>
                      <a:pt x="86" y="167"/>
                      <a:pt x="89" y="164"/>
                      <a:pt x="92" y="161"/>
                    </a:cubicBezTo>
                    <a:cubicBezTo>
                      <a:pt x="94" y="158"/>
                      <a:pt x="96" y="154"/>
                      <a:pt x="99" y="152"/>
                    </a:cubicBezTo>
                    <a:cubicBezTo>
                      <a:pt x="108" y="145"/>
                      <a:pt x="109" y="147"/>
                      <a:pt x="109" y="148"/>
                    </a:cubicBezTo>
                    <a:cubicBezTo>
                      <a:pt x="110" y="153"/>
                      <a:pt x="106" y="158"/>
                      <a:pt x="103" y="162"/>
                    </a:cubicBezTo>
                    <a:cubicBezTo>
                      <a:pt x="101" y="164"/>
                      <a:pt x="100" y="166"/>
                      <a:pt x="99" y="169"/>
                    </a:cubicBezTo>
                    <a:cubicBezTo>
                      <a:pt x="98" y="170"/>
                      <a:pt x="96" y="176"/>
                      <a:pt x="96" y="176"/>
                    </a:cubicBezTo>
                    <a:cubicBezTo>
                      <a:pt x="92" y="177"/>
                      <a:pt x="86" y="181"/>
                      <a:pt x="84" y="184"/>
                    </a:cubicBezTo>
                    <a:cubicBezTo>
                      <a:pt x="82" y="188"/>
                      <a:pt x="86" y="189"/>
                      <a:pt x="89" y="190"/>
                    </a:cubicBezTo>
                    <a:cubicBezTo>
                      <a:pt x="91" y="191"/>
                      <a:pt x="93" y="191"/>
                      <a:pt x="94" y="193"/>
                    </a:cubicBezTo>
                    <a:cubicBezTo>
                      <a:pt x="95" y="193"/>
                      <a:pt x="97" y="197"/>
                      <a:pt x="96" y="197"/>
                    </a:cubicBezTo>
                    <a:cubicBezTo>
                      <a:pt x="92" y="197"/>
                      <a:pt x="89" y="199"/>
                      <a:pt x="85" y="201"/>
                    </a:cubicBezTo>
                    <a:cubicBezTo>
                      <a:pt x="83" y="202"/>
                      <a:pt x="80" y="203"/>
                      <a:pt x="81" y="206"/>
                    </a:cubicBezTo>
                    <a:cubicBezTo>
                      <a:pt x="82" y="207"/>
                      <a:pt x="82" y="209"/>
                      <a:pt x="82" y="209"/>
                    </a:cubicBezTo>
                    <a:cubicBezTo>
                      <a:pt x="83" y="211"/>
                      <a:pt x="91" y="211"/>
                      <a:pt x="91" y="212"/>
                    </a:cubicBezTo>
                    <a:cubicBezTo>
                      <a:pt x="90" y="215"/>
                      <a:pt x="91" y="219"/>
                      <a:pt x="95" y="220"/>
                    </a:cubicBezTo>
                    <a:cubicBezTo>
                      <a:pt x="98" y="221"/>
                      <a:pt x="109" y="222"/>
                      <a:pt x="112" y="220"/>
                    </a:cubicBezTo>
                    <a:cubicBezTo>
                      <a:pt x="113" y="219"/>
                      <a:pt x="112" y="217"/>
                      <a:pt x="114" y="217"/>
                    </a:cubicBezTo>
                    <a:cubicBezTo>
                      <a:pt x="116" y="216"/>
                      <a:pt x="117" y="218"/>
                      <a:pt x="118" y="219"/>
                    </a:cubicBezTo>
                    <a:cubicBezTo>
                      <a:pt x="122" y="221"/>
                      <a:pt x="125" y="224"/>
                      <a:pt x="128" y="226"/>
                    </a:cubicBezTo>
                    <a:cubicBezTo>
                      <a:pt x="132" y="230"/>
                      <a:pt x="148" y="244"/>
                      <a:pt x="154" y="239"/>
                    </a:cubicBezTo>
                    <a:cubicBezTo>
                      <a:pt x="156" y="237"/>
                      <a:pt x="155" y="231"/>
                      <a:pt x="155" y="228"/>
                    </a:cubicBezTo>
                    <a:cubicBezTo>
                      <a:pt x="156" y="226"/>
                      <a:pt x="156" y="223"/>
                      <a:pt x="156" y="220"/>
                    </a:cubicBezTo>
                    <a:cubicBezTo>
                      <a:pt x="158" y="201"/>
                      <a:pt x="160" y="182"/>
                      <a:pt x="161" y="163"/>
                    </a:cubicBezTo>
                    <a:cubicBezTo>
                      <a:pt x="162" y="151"/>
                      <a:pt x="164" y="138"/>
                      <a:pt x="164" y="125"/>
                    </a:cubicBezTo>
                    <a:cubicBezTo>
                      <a:pt x="164" y="122"/>
                      <a:pt x="166" y="117"/>
                      <a:pt x="165" y="113"/>
                    </a:cubicBezTo>
                    <a:cubicBezTo>
                      <a:pt x="164" y="110"/>
                      <a:pt x="162" y="110"/>
                      <a:pt x="160" y="108"/>
                    </a:cubicBezTo>
                    <a:cubicBezTo>
                      <a:pt x="158" y="106"/>
                      <a:pt x="159" y="106"/>
                      <a:pt x="156" y="107"/>
                    </a:cubicBezTo>
                    <a:cubicBezTo>
                      <a:pt x="152" y="107"/>
                      <a:pt x="149" y="109"/>
                      <a:pt x="146" y="110"/>
                    </a:cubicBezTo>
                    <a:cubicBezTo>
                      <a:pt x="136" y="113"/>
                      <a:pt x="126" y="117"/>
                      <a:pt x="117" y="121"/>
                    </a:cubicBezTo>
                    <a:cubicBezTo>
                      <a:pt x="111" y="123"/>
                      <a:pt x="103" y="127"/>
                      <a:pt x="97" y="127"/>
                    </a:cubicBezTo>
                    <a:cubicBezTo>
                      <a:pt x="98" y="121"/>
                      <a:pt x="102" y="116"/>
                      <a:pt x="104" y="111"/>
                    </a:cubicBezTo>
                    <a:cubicBezTo>
                      <a:pt x="107" y="106"/>
                      <a:pt x="109" y="101"/>
                      <a:pt x="113" y="96"/>
                    </a:cubicBezTo>
                    <a:cubicBezTo>
                      <a:pt x="114" y="94"/>
                      <a:pt x="122" y="93"/>
                      <a:pt x="124" y="92"/>
                    </a:cubicBezTo>
                    <a:cubicBezTo>
                      <a:pt x="127" y="91"/>
                      <a:pt x="131" y="90"/>
                      <a:pt x="134" y="89"/>
                    </a:cubicBezTo>
                    <a:cubicBezTo>
                      <a:pt x="141" y="86"/>
                      <a:pt x="148" y="83"/>
                      <a:pt x="154" y="81"/>
                    </a:cubicBezTo>
                    <a:cubicBezTo>
                      <a:pt x="161" y="78"/>
                      <a:pt x="168" y="76"/>
                      <a:pt x="174" y="73"/>
                    </a:cubicBezTo>
                    <a:cubicBezTo>
                      <a:pt x="178" y="72"/>
                      <a:pt x="183" y="68"/>
                      <a:pt x="180" y="63"/>
                    </a:cubicBezTo>
                    <a:cubicBezTo>
                      <a:pt x="179" y="62"/>
                      <a:pt x="176" y="62"/>
                      <a:pt x="175" y="61"/>
                    </a:cubicBezTo>
                    <a:cubicBezTo>
                      <a:pt x="173" y="60"/>
                      <a:pt x="173" y="59"/>
                      <a:pt x="171" y="58"/>
                    </a:cubicBezTo>
                    <a:cubicBezTo>
                      <a:pt x="169" y="57"/>
                      <a:pt x="166" y="58"/>
                      <a:pt x="164" y="58"/>
                    </a:cubicBezTo>
                    <a:cubicBezTo>
                      <a:pt x="161" y="58"/>
                      <a:pt x="157" y="58"/>
                      <a:pt x="154" y="58"/>
                    </a:cubicBezTo>
                    <a:cubicBezTo>
                      <a:pt x="149" y="58"/>
                      <a:pt x="144" y="57"/>
                      <a:pt x="139" y="57"/>
                    </a:cubicBezTo>
                    <a:cubicBezTo>
                      <a:pt x="139" y="57"/>
                      <a:pt x="139" y="57"/>
                      <a:pt x="139" y="57"/>
                    </a:cubicBezTo>
                    <a:cubicBezTo>
                      <a:pt x="139" y="58"/>
                      <a:pt x="140" y="60"/>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1" y="61"/>
                      <a:pt x="141" y="61"/>
                      <a:pt x="141" y="61"/>
                    </a:cubicBezTo>
                    <a:cubicBezTo>
                      <a:pt x="143" y="62"/>
                      <a:pt x="145" y="63"/>
                      <a:pt x="146" y="64"/>
                    </a:cubicBezTo>
                    <a:cubicBezTo>
                      <a:pt x="147" y="64"/>
                      <a:pt x="157" y="70"/>
                      <a:pt x="154" y="71"/>
                    </a:cubicBezTo>
                    <a:cubicBezTo>
                      <a:pt x="143" y="75"/>
                      <a:pt x="132" y="84"/>
                      <a:pt x="119" y="83"/>
                    </a:cubicBezTo>
                    <a:cubicBezTo>
                      <a:pt x="123" y="73"/>
                      <a:pt x="137" y="37"/>
                      <a:pt x="129" y="24"/>
                    </a:cubicBezTo>
                    <a:cubicBezTo>
                      <a:pt x="128" y="23"/>
                      <a:pt x="106" y="0"/>
                      <a:pt x="100" y="2"/>
                    </a:cubicBezTo>
                    <a:cubicBezTo>
                      <a:pt x="100" y="9"/>
                      <a:pt x="100" y="16"/>
                      <a:pt x="100" y="24"/>
                    </a:cubicBezTo>
                    <a:cubicBezTo>
                      <a:pt x="100" y="24"/>
                      <a:pt x="100" y="24"/>
                      <a:pt x="100" y="24"/>
                    </a:cubicBezTo>
                    <a:cubicBezTo>
                      <a:pt x="100" y="24"/>
                      <a:pt x="100" y="24"/>
                      <a:pt x="100" y="24"/>
                    </a:cubicBezTo>
                    <a:cubicBezTo>
                      <a:pt x="100" y="25"/>
                      <a:pt x="100" y="25"/>
                      <a:pt x="100" y="25"/>
                    </a:cubicBezTo>
                    <a:cubicBezTo>
                      <a:pt x="100" y="25"/>
                      <a:pt x="100" y="25"/>
                      <a:pt x="100" y="25"/>
                    </a:cubicBezTo>
                    <a:cubicBezTo>
                      <a:pt x="100" y="25"/>
                      <a:pt x="100" y="25"/>
                      <a:pt x="100" y="25"/>
                    </a:cubicBezTo>
                    <a:cubicBezTo>
                      <a:pt x="100" y="26"/>
                      <a:pt x="100" y="26"/>
                      <a:pt x="100" y="26"/>
                    </a:cubicBezTo>
                    <a:cubicBezTo>
                      <a:pt x="100" y="26"/>
                      <a:pt x="100" y="26"/>
                      <a:pt x="100" y="26"/>
                    </a:cubicBezTo>
                    <a:cubicBezTo>
                      <a:pt x="100" y="26"/>
                      <a:pt x="100" y="26"/>
                      <a:pt x="100" y="26"/>
                    </a:cubicBezTo>
                    <a:cubicBezTo>
                      <a:pt x="100" y="27"/>
                      <a:pt x="100" y="27"/>
                      <a:pt x="100" y="27"/>
                    </a:cubicBezTo>
                    <a:cubicBezTo>
                      <a:pt x="100" y="27"/>
                      <a:pt x="100" y="27"/>
                      <a:pt x="100" y="27"/>
                    </a:cubicBezTo>
                    <a:cubicBezTo>
                      <a:pt x="100" y="27"/>
                      <a:pt x="100" y="27"/>
                      <a:pt x="100" y="27"/>
                    </a:cubicBezTo>
                    <a:cubicBezTo>
                      <a:pt x="100" y="27"/>
                      <a:pt x="100" y="27"/>
                      <a:pt x="100" y="27"/>
                    </a:cubicBezTo>
                    <a:cubicBezTo>
                      <a:pt x="100" y="28"/>
                      <a:pt x="100" y="28"/>
                      <a:pt x="100" y="28"/>
                    </a:cubicBezTo>
                    <a:cubicBezTo>
                      <a:pt x="100" y="28"/>
                      <a:pt x="100" y="28"/>
                      <a:pt x="100" y="28"/>
                    </a:cubicBezTo>
                    <a:cubicBezTo>
                      <a:pt x="100" y="28"/>
                      <a:pt x="100" y="28"/>
                      <a:pt x="100" y="28"/>
                    </a:cubicBezTo>
                    <a:cubicBezTo>
                      <a:pt x="100" y="43"/>
                      <a:pt x="100" y="43"/>
                      <a:pt x="100" y="43"/>
                    </a:cubicBezTo>
                    <a:cubicBezTo>
                      <a:pt x="100" y="43"/>
                      <a:pt x="100" y="43"/>
                      <a:pt x="100" y="43"/>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4"/>
                      <a:pt x="100" y="44"/>
                      <a:pt x="100" y="44"/>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5"/>
                      <a:pt x="100" y="45"/>
                      <a:pt x="100" y="45"/>
                    </a:cubicBezTo>
                    <a:cubicBezTo>
                      <a:pt x="100" y="46"/>
                      <a:pt x="100" y="47"/>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8"/>
                      <a:pt x="100" y="48"/>
                      <a:pt x="100" y="48"/>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49"/>
                      <a:pt x="100" y="49"/>
                      <a:pt x="100" y="49"/>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0"/>
                      <a:pt x="100" y="50"/>
                      <a:pt x="100" y="50"/>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1"/>
                      <a:pt x="100" y="51"/>
                      <a:pt x="100" y="51"/>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100" y="52"/>
                      <a:pt x="100" y="52"/>
                      <a:pt x="100" y="52"/>
                    </a:cubicBezTo>
                    <a:cubicBezTo>
                      <a:pt x="99" y="55"/>
                      <a:pt x="98" y="57"/>
                      <a:pt x="97" y="60"/>
                    </a:cubicBezTo>
                    <a:cubicBezTo>
                      <a:pt x="95" y="67"/>
                      <a:pt x="94" y="74"/>
                      <a:pt x="93" y="81"/>
                    </a:cubicBezTo>
                    <a:cubicBezTo>
                      <a:pt x="92" y="84"/>
                      <a:pt x="93" y="89"/>
                      <a:pt x="91" y="92"/>
                    </a:cubicBezTo>
                    <a:cubicBezTo>
                      <a:pt x="90" y="94"/>
                      <a:pt x="86" y="95"/>
                      <a:pt x="84" y="96"/>
                    </a:cubicBezTo>
                    <a:cubicBezTo>
                      <a:pt x="75" y="100"/>
                      <a:pt x="67" y="105"/>
                      <a:pt x="58" y="109"/>
                    </a:cubicBezTo>
                    <a:cubicBezTo>
                      <a:pt x="51" y="112"/>
                      <a:pt x="43" y="116"/>
                      <a:pt x="35" y="118"/>
                    </a:cubicBezTo>
                    <a:cubicBezTo>
                      <a:pt x="34" y="118"/>
                      <a:pt x="31" y="120"/>
                      <a:pt x="30" y="119"/>
                    </a:cubicBezTo>
                    <a:cubicBezTo>
                      <a:pt x="28" y="118"/>
                      <a:pt x="29" y="114"/>
                      <a:pt x="29" y="113"/>
                    </a:cubicBezTo>
                    <a:cubicBezTo>
                      <a:pt x="24" y="116"/>
                      <a:pt x="16" y="126"/>
                      <a:pt x="23" y="129"/>
                    </a:cubicBezTo>
                    <a:cubicBezTo>
                      <a:pt x="29" y="131"/>
                      <a:pt x="32" y="129"/>
                      <a:pt x="36" y="127"/>
                    </a:cubicBezTo>
                    <a:cubicBezTo>
                      <a:pt x="39" y="125"/>
                      <a:pt x="73" y="110"/>
                      <a:pt x="86" y="106"/>
                    </a:cubicBezTo>
                    <a:cubicBezTo>
                      <a:pt x="85" y="119"/>
                      <a:pt x="82" y="128"/>
                      <a:pt x="76" y="136"/>
                    </a:cubicBezTo>
                    <a:cubicBezTo>
                      <a:pt x="75" y="139"/>
                      <a:pt x="66" y="141"/>
                      <a:pt x="63" y="142"/>
                    </a:cubicBezTo>
                    <a:cubicBezTo>
                      <a:pt x="59" y="144"/>
                      <a:pt x="54" y="146"/>
                      <a:pt x="50" y="148"/>
                    </a:cubicBezTo>
                    <a:cubicBezTo>
                      <a:pt x="44" y="151"/>
                      <a:pt x="30" y="158"/>
                      <a:pt x="31" y="166"/>
                    </a:cubicBezTo>
                    <a:cubicBezTo>
                      <a:pt x="36" y="166"/>
                      <a:pt x="39" y="166"/>
                      <a:pt x="43" y="164"/>
                    </a:cubicBezTo>
                    <a:cubicBezTo>
                      <a:pt x="47" y="163"/>
                      <a:pt x="51" y="163"/>
                      <a:pt x="55" y="161"/>
                    </a:cubicBezTo>
                    <a:cubicBezTo>
                      <a:pt x="59" y="160"/>
                      <a:pt x="64" y="158"/>
                      <a:pt x="68" y="156"/>
                    </a:cubicBezTo>
                    <a:cubicBezTo>
                      <a:pt x="90" y="145"/>
                      <a:pt x="110" y="133"/>
                      <a:pt x="132" y="122"/>
                    </a:cubicBezTo>
                    <a:cubicBezTo>
                      <a:pt x="135" y="120"/>
                      <a:pt x="143" y="115"/>
                      <a:pt x="148" y="117"/>
                    </a:cubicBezTo>
                    <a:cubicBezTo>
                      <a:pt x="151" y="119"/>
                      <a:pt x="149" y="123"/>
                      <a:pt x="149" y="125"/>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6"/>
                      <a:pt x="149" y="126"/>
                      <a:pt x="149" y="126"/>
                    </a:cubicBezTo>
                    <a:cubicBezTo>
                      <a:pt x="149" y="127"/>
                      <a:pt x="149" y="127"/>
                      <a:pt x="149" y="127"/>
                    </a:cubicBezTo>
                    <a:cubicBezTo>
                      <a:pt x="149" y="127"/>
                      <a:pt x="149" y="127"/>
                      <a:pt x="149" y="127"/>
                    </a:cubicBezTo>
                    <a:cubicBezTo>
                      <a:pt x="149" y="127"/>
                      <a:pt x="149" y="127"/>
                      <a:pt x="149" y="127"/>
                    </a:cubicBezTo>
                    <a:cubicBezTo>
                      <a:pt x="149" y="127"/>
                      <a:pt x="149" y="127"/>
                      <a:pt x="149" y="127"/>
                    </a:cubicBezTo>
                    <a:cubicBezTo>
                      <a:pt x="149" y="128"/>
                      <a:pt x="149" y="128"/>
                      <a:pt x="149" y="128"/>
                    </a:cubicBezTo>
                    <a:cubicBezTo>
                      <a:pt x="149" y="128"/>
                      <a:pt x="149" y="128"/>
                      <a:pt x="149" y="128"/>
                    </a:cubicBezTo>
                    <a:cubicBezTo>
                      <a:pt x="149" y="128"/>
                      <a:pt x="149" y="128"/>
                      <a:pt x="149" y="128"/>
                    </a:cubicBezTo>
                    <a:cubicBezTo>
                      <a:pt x="149" y="128"/>
                      <a:pt x="149" y="128"/>
                      <a:pt x="149" y="128"/>
                    </a:cubicBezTo>
                    <a:cubicBezTo>
                      <a:pt x="148" y="128"/>
                      <a:pt x="148" y="128"/>
                      <a:pt x="148" y="128"/>
                    </a:cubicBezTo>
                    <a:cubicBezTo>
                      <a:pt x="148" y="129"/>
                      <a:pt x="148" y="129"/>
                      <a:pt x="148" y="129"/>
                    </a:cubicBezTo>
                    <a:cubicBezTo>
                      <a:pt x="148" y="129"/>
                      <a:pt x="148" y="129"/>
                      <a:pt x="148" y="129"/>
                    </a:cubicBezTo>
                    <a:cubicBezTo>
                      <a:pt x="148" y="129"/>
                      <a:pt x="148" y="129"/>
                      <a:pt x="148" y="129"/>
                    </a:cubicBezTo>
                    <a:cubicBezTo>
                      <a:pt x="148" y="129"/>
                      <a:pt x="148" y="129"/>
                      <a:pt x="148" y="129"/>
                    </a:cubicBezTo>
                    <a:cubicBezTo>
                      <a:pt x="148" y="132"/>
                      <a:pt x="148" y="135"/>
                      <a:pt x="148" y="138"/>
                    </a:cubicBezTo>
                    <a:cubicBezTo>
                      <a:pt x="148" y="138"/>
                      <a:pt x="148" y="138"/>
                      <a:pt x="148" y="138"/>
                    </a:cubicBezTo>
                    <a:cubicBezTo>
                      <a:pt x="148" y="138"/>
                      <a:pt x="148" y="138"/>
                      <a:pt x="148" y="138"/>
                    </a:cubicBezTo>
                    <a:cubicBezTo>
                      <a:pt x="148" y="139"/>
                      <a:pt x="148" y="139"/>
                      <a:pt x="148" y="139"/>
                    </a:cubicBezTo>
                    <a:cubicBezTo>
                      <a:pt x="148" y="140"/>
                      <a:pt x="148" y="140"/>
                      <a:pt x="148" y="140"/>
                    </a:cubicBezTo>
                    <a:cubicBezTo>
                      <a:pt x="148" y="141"/>
                      <a:pt x="148" y="141"/>
                      <a:pt x="148" y="141"/>
                    </a:cubicBezTo>
                    <a:cubicBezTo>
                      <a:pt x="148" y="141"/>
                      <a:pt x="148" y="141"/>
                      <a:pt x="148" y="141"/>
                    </a:cubicBezTo>
                    <a:cubicBezTo>
                      <a:pt x="148" y="142"/>
                      <a:pt x="148" y="142"/>
                      <a:pt x="148" y="142"/>
                    </a:cubicBezTo>
                    <a:cubicBezTo>
                      <a:pt x="148" y="142"/>
                      <a:pt x="148" y="142"/>
                      <a:pt x="148" y="142"/>
                    </a:cubicBezTo>
                    <a:cubicBezTo>
                      <a:pt x="148" y="142"/>
                      <a:pt x="148" y="142"/>
                      <a:pt x="148" y="142"/>
                    </a:cubicBezTo>
                    <a:cubicBezTo>
                      <a:pt x="148" y="142"/>
                      <a:pt x="148" y="142"/>
                      <a:pt x="148" y="142"/>
                    </a:cubicBezTo>
                    <a:cubicBezTo>
                      <a:pt x="148" y="153"/>
                      <a:pt x="147" y="163"/>
                      <a:pt x="146" y="17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6" name="i$1ïdè">
                <a:extLst>
                  <a:ext uri="{FF2B5EF4-FFF2-40B4-BE49-F238E27FC236}">
                    <a16:creationId xmlns="" xmlns:a16="http://schemas.microsoft.com/office/drawing/2014/main" id="{BE6BE313-09EA-4D76-A300-4CF8B99EC554}"/>
                  </a:ext>
                </a:extLst>
              </p:cNvPr>
              <p:cNvSpPr/>
              <p:nvPr/>
            </p:nvSpPr>
            <p:spPr bwMode="auto">
              <a:xfrm>
                <a:off x="6534151" y="2994025"/>
                <a:ext cx="436563" cy="519113"/>
              </a:xfrm>
              <a:custGeom>
                <a:avLst/>
                <a:gdLst>
                  <a:gd name="T0" fmla="*/ 18 w 132"/>
                  <a:gd name="T1" fmla="*/ 111 h 157"/>
                  <a:gd name="T2" fmla="*/ 4 w 132"/>
                  <a:gd name="T3" fmla="*/ 111 h 157"/>
                  <a:gd name="T4" fmla="*/ 63 w 132"/>
                  <a:gd name="T5" fmla="*/ 116 h 157"/>
                  <a:gd name="T6" fmla="*/ 61 w 132"/>
                  <a:gd name="T7" fmla="*/ 120 h 157"/>
                  <a:gd name="T8" fmla="*/ 67 w 132"/>
                  <a:gd name="T9" fmla="*/ 115 h 157"/>
                  <a:gd name="T10" fmla="*/ 128 w 132"/>
                  <a:gd name="T11" fmla="*/ 128 h 157"/>
                  <a:gd name="T12" fmla="*/ 125 w 132"/>
                  <a:gd name="T13" fmla="*/ 112 h 157"/>
                  <a:gd name="T14" fmla="*/ 125 w 132"/>
                  <a:gd name="T15" fmla="*/ 111 h 157"/>
                  <a:gd name="T16" fmla="*/ 129 w 132"/>
                  <a:gd name="T17" fmla="*/ 18 h 157"/>
                  <a:gd name="T18" fmla="*/ 126 w 132"/>
                  <a:gd name="T19" fmla="*/ 1 h 157"/>
                  <a:gd name="T20" fmla="*/ 126 w 132"/>
                  <a:gd name="T21" fmla="*/ 1 h 157"/>
                  <a:gd name="T22" fmla="*/ 126 w 132"/>
                  <a:gd name="T23" fmla="*/ 1 h 157"/>
                  <a:gd name="T24" fmla="*/ 126 w 132"/>
                  <a:gd name="T25" fmla="*/ 1 h 157"/>
                  <a:gd name="T26" fmla="*/ 126 w 132"/>
                  <a:gd name="T27" fmla="*/ 1 h 157"/>
                  <a:gd name="T28" fmla="*/ 126 w 132"/>
                  <a:gd name="T29" fmla="*/ 1 h 157"/>
                  <a:gd name="T30" fmla="*/ 101 w 132"/>
                  <a:gd name="T31" fmla="*/ 39 h 157"/>
                  <a:gd name="T32" fmla="*/ 74 w 132"/>
                  <a:gd name="T33" fmla="*/ 25 h 157"/>
                  <a:gd name="T34" fmla="*/ 59 w 132"/>
                  <a:gd name="T35" fmla="*/ 27 h 157"/>
                  <a:gd name="T36" fmla="*/ 17 w 132"/>
                  <a:gd name="T37" fmla="*/ 55 h 157"/>
                  <a:gd name="T38" fmla="*/ 64 w 132"/>
                  <a:gd name="T39" fmla="*/ 37 h 157"/>
                  <a:gd name="T40" fmla="*/ 35 w 132"/>
                  <a:gd name="T41" fmla="*/ 75 h 157"/>
                  <a:gd name="T42" fmla="*/ 55 w 132"/>
                  <a:gd name="T43" fmla="*/ 79 h 157"/>
                  <a:gd name="T44" fmla="*/ 53 w 132"/>
                  <a:gd name="T45" fmla="*/ 88 h 157"/>
                  <a:gd name="T46" fmla="*/ 54 w 132"/>
                  <a:gd name="T47" fmla="*/ 88 h 157"/>
                  <a:gd name="T48" fmla="*/ 54 w 132"/>
                  <a:gd name="T49" fmla="*/ 88 h 157"/>
                  <a:gd name="T50" fmla="*/ 54 w 132"/>
                  <a:gd name="T51" fmla="*/ 88 h 157"/>
                  <a:gd name="T52" fmla="*/ 55 w 132"/>
                  <a:gd name="T53" fmla="*/ 88 h 157"/>
                  <a:gd name="T54" fmla="*/ 55 w 132"/>
                  <a:gd name="T55" fmla="*/ 88 h 157"/>
                  <a:gd name="T56" fmla="*/ 72 w 132"/>
                  <a:gd name="T57" fmla="*/ 63 h 157"/>
                  <a:gd name="T58" fmla="*/ 92 w 132"/>
                  <a:gd name="T59" fmla="*/ 61 h 157"/>
                  <a:gd name="T60" fmla="*/ 106 w 132"/>
                  <a:gd name="T61" fmla="*/ 38 h 157"/>
                  <a:gd name="T62" fmla="*/ 113 w 132"/>
                  <a:gd name="T63" fmla="*/ 110 h 157"/>
                  <a:gd name="T64" fmla="*/ 87 w 132"/>
                  <a:gd name="T65" fmla="*/ 139 h 157"/>
                  <a:gd name="T66" fmla="*/ 79 w 132"/>
                  <a:gd name="T67" fmla="*/ 96 h 157"/>
                  <a:gd name="T68" fmla="*/ 57 w 132"/>
                  <a:gd name="T69" fmla="*/ 93 h 157"/>
                  <a:gd name="T70" fmla="*/ 50 w 132"/>
                  <a:gd name="T71" fmla="*/ 113 h 157"/>
                  <a:gd name="T72" fmla="*/ 48 w 132"/>
                  <a:gd name="T73" fmla="*/ 125 h 157"/>
                  <a:gd name="T74" fmla="*/ 116 w 132"/>
                  <a:gd name="T75" fmla="*/ 156 h 157"/>
                  <a:gd name="T76" fmla="*/ 127 w 132"/>
                  <a:gd name="T77" fmla="*/ 138 h 157"/>
                  <a:gd name="T78" fmla="*/ 127 w 132"/>
                  <a:gd name="T79" fmla="*/ 138 h 157"/>
                  <a:gd name="T80" fmla="*/ 127 w 132"/>
                  <a:gd name="T81" fmla="*/ 138 h 157"/>
                  <a:gd name="T82" fmla="*/ 71 w 132"/>
                  <a:gd name="T83" fmla="*/ 98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2" h="157">
                    <a:moveTo>
                      <a:pt x="11" y="86"/>
                    </a:moveTo>
                    <a:cubicBezTo>
                      <a:pt x="17" y="85"/>
                      <a:pt x="16" y="94"/>
                      <a:pt x="16" y="97"/>
                    </a:cubicBezTo>
                    <a:cubicBezTo>
                      <a:pt x="17" y="102"/>
                      <a:pt x="17" y="106"/>
                      <a:pt x="18" y="111"/>
                    </a:cubicBezTo>
                    <a:cubicBezTo>
                      <a:pt x="19" y="117"/>
                      <a:pt x="22" y="124"/>
                      <a:pt x="22" y="130"/>
                    </a:cubicBezTo>
                    <a:cubicBezTo>
                      <a:pt x="23" y="137"/>
                      <a:pt x="1" y="142"/>
                      <a:pt x="1" y="140"/>
                    </a:cubicBezTo>
                    <a:cubicBezTo>
                      <a:pt x="0" y="131"/>
                      <a:pt x="2" y="120"/>
                      <a:pt x="4" y="111"/>
                    </a:cubicBezTo>
                    <a:cubicBezTo>
                      <a:pt x="5" y="106"/>
                      <a:pt x="6" y="102"/>
                      <a:pt x="7" y="97"/>
                    </a:cubicBezTo>
                    <a:cubicBezTo>
                      <a:pt x="7" y="96"/>
                      <a:pt x="10" y="86"/>
                      <a:pt x="11" y="86"/>
                    </a:cubicBezTo>
                    <a:close/>
                    <a:moveTo>
                      <a:pt x="63" y="116"/>
                    </a:moveTo>
                    <a:cubicBezTo>
                      <a:pt x="62" y="117"/>
                      <a:pt x="62" y="117"/>
                      <a:pt x="62" y="117"/>
                    </a:cubicBezTo>
                    <a:cubicBezTo>
                      <a:pt x="62" y="117"/>
                      <a:pt x="62" y="117"/>
                      <a:pt x="62" y="117"/>
                    </a:cubicBezTo>
                    <a:cubicBezTo>
                      <a:pt x="62" y="117"/>
                      <a:pt x="61" y="119"/>
                      <a:pt x="61" y="120"/>
                    </a:cubicBezTo>
                    <a:cubicBezTo>
                      <a:pt x="61" y="123"/>
                      <a:pt x="59" y="126"/>
                      <a:pt x="59" y="128"/>
                    </a:cubicBezTo>
                    <a:cubicBezTo>
                      <a:pt x="60" y="132"/>
                      <a:pt x="65" y="132"/>
                      <a:pt x="68" y="133"/>
                    </a:cubicBezTo>
                    <a:cubicBezTo>
                      <a:pt x="69" y="128"/>
                      <a:pt x="72" y="119"/>
                      <a:pt x="67" y="115"/>
                    </a:cubicBezTo>
                    <a:cubicBezTo>
                      <a:pt x="67" y="117"/>
                      <a:pt x="64" y="116"/>
                      <a:pt x="63" y="116"/>
                    </a:cubicBezTo>
                    <a:cubicBezTo>
                      <a:pt x="63" y="116"/>
                      <a:pt x="63" y="116"/>
                      <a:pt x="63" y="116"/>
                    </a:cubicBezTo>
                    <a:close/>
                    <a:moveTo>
                      <a:pt x="128" y="128"/>
                    </a:moveTo>
                    <a:cubicBezTo>
                      <a:pt x="128" y="123"/>
                      <a:pt x="128" y="117"/>
                      <a:pt x="125" y="112"/>
                    </a:cubicBezTo>
                    <a:cubicBezTo>
                      <a:pt x="125" y="112"/>
                      <a:pt x="125" y="112"/>
                      <a:pt x="125" y="112"/>
                    </a:cubicBezTo>
                    <a:cubicBezTo>
                      <a:pt x="125" y="112"/>
                      <a:pt x="125" y="112"/>
                      <a:pt x="125" y="112"/>
                    </a:cubicBezTo>
                    <a:cubicBezTo>
                      <a:pt x="125" y="112"/>
                      <a:pt x="125" y="112"/>
                      <a:pt x="125" y="112"/>
                    </a:cubicBezTo>
                    <a:cubicBezTo>
                      <a:pt x="125" y="111"/>
                      <a:pt x="125" y="111"/>
                      <a:pt x="125" y="111"/>
                    </a:cubicBezTo>
                    <a:cubicBezTo>
                      <a:pt x="125" y="111"/>
                      <a:pt x="125" y="111"/>
                      <a:pt x="125" y="111"/>
                    </a:cubicBezTo>
                    <a:cubicBezTo>
                      <a:pt x="125" y="111"/>
                      <a:pt x="125" y="111"/>
                      <a:pt x="125" y="111"/>
                    </a:cubicBezTo>
                    <a:cubicBezTo>
                      <a:pt x="125" y="111"/>
                      <a:pt x="125" y="111"/>
                      <a:pt x="125" y="111"/>
                    </a:cubicBezTo>
                    <a:cubicBezTo>
                      <a:pt x="122" y="76"/>
                      <a:pt x="132" y="47"/>
                      <a:pt x="129" y="18"/>
                    </a:cubicBezTo>
                    <a:cubicBezTo>
                      <a:pt x="129" y="14"/>
                      <a:pt x="131" y="3"/>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6" y="1"/>
                      <a:pt x="126" y="1"/>
                      <a:pt x="126" y="1"/>
                    </a:cubicBezTo>
                    <a:cubicBezTo>
                      <a:pt x="124" y="0"/>
                      <a:pt x="120" y="1"/>
                      <a:pt x="118" y="1"/>
                    </a:cubicBezTo>
                    <a:cubicBezTo>
                      <a:pt x="115" y="1"/>
                      <a:pt x="113" y="2"/>
                      <a:pt x="110" y="2"/>
                    </a:cubicBezTo>
                    <a:cubicBezTo>
                      <a:pt x="106" y="13"/>
                      <a:pt x="102" y="25"/>
                      <a:pt x="101" y="39"/>
                    </a:cubicBezTo>
                    <a:cubicBezTo>
                      <a:pt x="92" y="46"/>
                      <a:pt x="91" y="62"/>
                      <a:pt x="69" y="57"/>
                    </a:cubicBezTo>
                    <a:cubicBezTo>
                      <a:pt x="68" y="49"/>
                      <a:pt x="72" y="43"/>
                      <a:pt x="75" y="35"/>
                    </a:cubicBezTo>
                    <a:cubicBezTo>
                      <a:pt x="76" y="32"/>
                      <a:pt x="78" y="28"/>
                      <a:pt x="74" y="25"/>
                    </a:cubicBezTo>
                    <a:cubicBezTo>
                      <a:pt x="72" y="24"/>
                      <a:pt x="68" y="25"/>
                      <a:pt x="65" y="25"/>
                    </a:cubicBezTo>
                    <a:cubicBezTo>
                      <a:pt x="64" y="25"/>
                      <a:pt x="61" y="24"/>
                      <a:pt x="60" y="25"/>
                    </a:cubicBezTo>
                    <a:cubicBezTo>
                      <a:pt x="59" y="26"/>
                      <a:pt x="60" y="27"/>
                      <a:pt x="59" y="27"/>
                    </a:cubicBezTo>
                    <a:cubicBezTo>
                      <a:pt x="50" y="31"/>
                      <a:pt x="42" y="34"/>
                      <a:pt x="34" y="38"/>
                    </a:cubicBezTo>
                    <a:cubicBezTo>
                      <a:pt x="27" y="41"/>
                      <a:pt x="17" y="46"/>
                      <a:pt x="13" y="52"/>
                    </a:cubicBezTo>
                    <a:cubicBezTo>
                      <a:pt x="15" y="53"/>
                      <a:pt x="16" y="54"/>
                      <a:pt x="17" y="55"/>
                    </a:cubicBezTo>
                    <a:cubicBezTo>
                      <a:pt x="25" y="57"/>
                      <a:pt x="35" y="53"/>
                      <a:pt x="42" y="49"/>
                    </a:cubicBezTo>
                    <a:cubicBezTo>
                      <a:pt x="46" y="47"/>
                      <a:pt x="49" y="45"/>
                      <a:pt x="53" y="42"/>
                    </a:cubicBezTo>
                    <a:cubicBezTo>
                      <a:pt x="54" y="42"/>
                      <a:pt x="64" y="36"/>
                      <a:pt x="64" y="37"/>
                    </a:cubicBezTo>
                    <a:cubicBezTo>
                      <a:pt x="65" y="41"/>
                      <a:pt x="63" y="46"/>
                      <a:pt x="62" y="50"/>
                    </a:cubicBezTo>
                    <a:cubicBezTo>
                      <a:pt x="61" y="51"/>
                      <a:pt x="60" y="62"/>
                      <a:pt x="60" y="63"/>
                    </a:cubicBezTo>
                    <a:cubicBezTo>
                      <a:pt x="55" y="65"/>
                      <a:pt x="32" y="67"/>
                      <a:pt x="35" y="75"/>
                    </a:cubicBezTo>
                    <a:cubicBezTo>
                      <a:pt x="36" y="77"/>
                      <a:pt x="40" y="81"/>
                      <a:pt x="43" y="81"/>
                    </a:cubicBezTo>
                    <a:cubicBezTo>
                      <a:pt x="47" y="81"/>
                      <a:pt x="51" y="73"/>
                      <a:pt x="55" y="72"/>
                    </a:cubicBezTo>
                    <a:cubicBezTo>
                      <a:pt x="55" y="74"/>
                      <a:pt x="55" y="77"/>
                      <a:pt x="55" y="79"/>
                    </a:cubicBezTo>
                    <a:cubicBezTo>
                      <a:pt x="54" y="82"/>
                      <a:pt x="52" y="85"/>
                      <a:pt x="52" y="88"/>
                    </a:cubicBezTo>
                    <a:cubicBezTo>
                      <a:pt x="53" y="88"/>
                      <a:pt x="53" y="88"/>
                      <a:pt x="53" y="88"/>
                    </a:cubicBezTo>
                    <a:cubicBezTo>
                      <a:pt x="53" y="88"/>
                      <a:pt x="53" y="88"/>
                      <a:pt x="53" y="88"/>
                    </a:cubicBezTo>
                    <a:cubicBezTo>
                      <a:pt x="53" y="88"/>
                      <a:pt x="53" y="88"/>
                      <a:pt x="53" y="88"/>
                    </a:cubicBezTo>
                    <a:cubicBezTo>
                      <a:pt x="53" y="88"/>
                      <a:pt x="53" y="88"/>
                      <a:pt x="53"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4" y="88"/>
                      <a:pt x="54" y="88"/>
                      <a:pt x="54"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55" y="88"/>
                      <a:pt x="55" y="88"/>
                      <a:pt x="55" y="88"/>
                    </a:cubicBezTo>
                    <a:cubicBezTo>
                      <a:pt x="60" y="87"/>
                      <a:pt x="64" y="81"/>
                      <a:pt x="64" y="78"/>
                    </a:cubicBezTo>
                    <a:cubicBezTo>
                      <a:pt x="64" y="72"/>
                      <a:pt x="64" y="63"/>
                      <a:pt x="72" y="63"/>
                    </a:cubicBezTo>
                    <a:cubicBezTo>
                      <a:pt x="73" y="63"/>
                      <a:pt x="77" y="68"/>
                      <a:pt x="78" y="68"/>
                    </a:cubicBezTo>
                    <a:cubicBezTo>
                      <a:pt x="81" y="70"/>
                      <a:pt x="84" y="71"/>
                      <a:pt x="88" y="71"/>
                    </a:cubicBezTo>
                    <a:cubicBezTo>
                      <a:pt x="96" y="72"/>
                      <a:pt x="91" y="66"/>
                      <a:pt x="92" y="61"/>
                    </a:cubicBezTo>
                    <a:cubicBezTo>
                      <a:pt x="92" y="59"/>
                      <a:pt x="94" y="57"/>
                      <a:pt x="95" y="55"/>
                    </a:cubicBezTo>
                    <a:cubicBezTo>
                      <a:pt x="97" y="53"/>
                      <a:pt x="98" y="51"/>
                      <a:pt x="99" y="48"/>
                    </a:cubicBezTo>
                    <a:cubicBezTo>
                      <a:pt x="101" y="44"/>
                      <a:pt x="102" y="41"/>
                      <a:pt x="106" y="38"/>
                    </a:cubicBezTo>
                    <a:cubicBezTo>
                      <a:pt x="108" y="36"/>
                      <a:pt x="111" y="34"/>
                      <a:pt x="111" y="31"/>
                    </a:cubicBezTo>
                    <a:cubicBezTo>
                      <a:pt x="111" y="29"/>
                      <a:pt x="109" y="16"/>
                      <a:pt x="113" y="17"/>
                    </a:cubicBezTo>
                    <a:cubicBezTo>
                      <a:pt x="116" y="46"/>
                      <a:pt x="106" y="86"/>
                      <a:pt x="113" y="110"/>
                    </a:cubicBezTo>
                    <a:cubicBezTo>
                      <a:pt x="112" y="120"/>
                      <a:pt x="119" y="132"/>
                      <a:pt x="116" y="142"/>
                    </a:cubicBezTo>
                    <a:cubicBezTo>
                      <a:pt x="110" y="143"/>
                      <a:pt x="103" y="142"/>
                      <a:pt x="97" y="141"/>
                    </a:cubicBezTo>
                    <a:cubicBezTo>
                      <a:pt x="94" y="140"/>
                      <a:pt x="90" y="140"/>
                      <a:pt x="87" y="139"/>
                    </a:cubicBezTo>
                    <a:cubicBezTo>
                      <a:pt x="86" y="139"/>
                      <a:pt x="79" y="136"/>
                      <a:pt x="78" y="137"/>
                    </a:cubicBezTo>
                    <a:cubicBezTo>
                      <a:pt x="92" y="129"/>
                      <a:pt x="88" y="110"/>
                      <a:pt x="87" y="97"/>
                    </a:cubicBezTo>
                    <a:cubicBezTo>
                      <a:pt x="85" y="96"/>
                      <a:pt x="81" y="98"/>
                      <a:pt x="79" y="96"/>
                    </a:cubicBezTo>
                    <a:cubicBezTo>
                      <a:pt x="83" y="92"/>
                      <a:pt x="89" y="91"/>
                      <a:pt x="87" y="84"/>
                    </a:cubicBezTo>
                    <a:cubicBezTo>
                      <a:pt x="81" y="84"/>
                      <a:pt x="79" y="80"/>
                      <a:pt x="73" y="84"/>
                    </a:cubicBezTo>
                    <a:cubicBezTo>
                      <a:pt x="68" y="87"/>
                      <a:pt x="63" y="90"/>
                      <a:pt x="57" y="93"/>
                    </a:cubicBezTo>
                    <a:cubicBezTo>
                      <a:pt x="53" y="94"/>
                      <a:pt x="50" y="97"/>
                      <a:pt x="46" y="99"/>
                    </a:cubicBezTo>
                    <a:cubicBezTo>
                      <a:pt x="41" y="101"/>
                      <a:pt x="39" y="103"/>
                      <a:pt x="39" y="108"/>
                    </a:cubicBezTo>
                    <a:cubicBezTo>
                      <a:pt x="43" y="108"/>
                      <a:pt x="52" y="106"/>
                      <a:pt x="50" y="113"/>
                    </a:cubicBezTo>
                    <a:cubicBezTo>
                      <a:pt x="49" y="115"/>
                      <a:pt x="47" y="116"/>
                      <a:pt x="45" y="117"/>
                    </a:cubicBezTo>
                    <a:cubicBezTo>
                      <a:pt x="43" y="118"/>
                      <a:pt x="39" y="119"/>
                      <a:pt x="39" y="121"/>
                    </a:cubicBezTo>
                    <a:cubicBezTo>
                      <a:pt x="38" y="125"/>
                      <a:pt x="45" y="125"/>
                      <a:pt x="48" y="125"/>
                    </a:cubicBezTo>
                    <a:cubicBezTo>
                      <a:pt x="47" y="129"/>
                      <a:pt x="51" y="132"/>
                      <a:pt x="54" y="133"/>
                    </a:cubicBezTo>
                    <a:cubicBezTo>
                      <a:pt x="60" y="136"/>
                      <a:pt x="65" y="138"/>
                      <a:pt x="71" y="140"/>
                    </a:cubicBezTo>
                    <a:cubicBezTo>
                      <a:pt x="83" y="146"/>
                      <a:pt x="114" y="156"/>
                      <a:pt x="116" y="156"/>
                    </a:cubicBezTo>
                    <a:cubicBezTo>
                      <a:pt x="119" y="157"/>
                      <a:pt x="124" y="151"/>
                      <a:pt x="125" y="150"/>
                    </a:cubicBezTo>
                    <a:cubicBezTo>
                      <a:pt x="129" y="146"/>
                      <a:pt x="127" y="143"/>
                      <a:pt x="127" y="139"/>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8"/>
                      <a:pt x="127" y="138"/>
                      <a:pt x="127" y="138"/>
                    </a:cubicBezTo>
                    <a:cubicBezTo>
                      <a:pt x="127" y="135"/>
                      <a:pt x="128" y="131"/>
                      <a:pt x="128" y="128"/>
                    </a:cubicBezTo>
                    <a:close/>
                    <a:moveTo>
                      <a:pt x="60" y="102"/>
                    </a:moveTo>
                    <a:cubicBezTo>
                      <a:pt x="67" y="100"/>
                      <a:pt x="65" y="97"/>
                      <a:pt x="71" y="98"/>
                    </a:cubicBezTo>
                    <a:cubicBezTo>
                      <a:pt x="70" y="104"/>
                      <a:pt x="63" y="105"/>
                      <a:pt x="60" y="108"/>
                    </a:cubicBezTo>
                    <a:cubicBezTo>
                      <a:pt x="60" y="106"/>
                      <a:pt x="60" y="104"/>
                      <a:pt x="60" y="102"/>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7" name="îŝ1iďe">
                <a:extLst>
                  <a:ext uri="{FF2B5EF4-FFF2-40B4-BE49-F238E27FC236}">
                    <a16:creationId xmlns="" xmlns:a16="http://schemas.microsoft.com/office/drawing/2014/main" id="{4AE0DA1C-784E-4A93-84CF-99CCCC2EFBB3}"/>
                  </a:ext>
                </a:extLst>
              </p:cNvPr>
              <p:cNvSpPr/>
              <p:nvPr/>
            </p:nvSpPr>
            <p:spPr bwMode="auto">
              <a:xfrm>
                <a:off x="7208838" y="3017838"/>
                <a:ext cx="504825" cy="461963"/>
              </a:xfrm>
              <a:custGeom>
                <a:avLst/>
                <a:gdLst>
                  <a:gd name="T0" fmla="*/ 18 w 153"/>
                  <a:gd name="T1" fmla="*/ 78 h 140"/>
                  <a:gd name="T2" fmla="*/ 45 w 153"/>
                  <a:gd name="T3" fmla="*/ 74 h 140"/>
                  <a:gd name="T4" fmla="*/ 60 w 153"/>
                  <a:gd name="T5" fmla="*/ 69 h 140"/>
                  <a:gd name="T6" fmla="*/ 72 w 153"/>
                  <a:gd name="T7" fmla="*/ 53 h 140"/>
                  <a:gd name="T8" fmla="*/ 87 w 153"/>
                  <a:gd name="T9" fmla="*/ 1 h 140"/>
                  <a:gd name="T10" fmla="*/ 95 w 153"/>
                  <a:gd name="T11" fmla="*/ 7 h 140"/>
                  <a:gd name="T12" fmla="*/ 96 w 153"/>
                  <a:gd name="T13" fmla="*/ 7 h 140"/>
                  <a:gd name="T14" fmla="*/ 96 w 153"/>
                  <a:gd name="T15" fmla="*/ 7 h 140"/>
                  <a:gd name="T16" fmla="*/ 96 w 153"/>
                  <a:gd name="T17" fmla="*/ 7 h 140"/>
                  <a:gd name="T18" fmla="*/ 96 w 153"/>
                  <a:gd name="T19" fmla="*/ 8 h 140"/>
                  <a:gd name="T20" fmla="*/ 96 w 153"/>
                  <a:gd name="T21" fmla="*/ 8 h 140"/>
                  <a:gd name="T22" fmla="*/ 97 w 153"/>
                  <a:gd name="T23" fmla="*/ 8 h 140"/>
                  <a:gd name="T24" fmla="*/ 101 w 153"/>
                  <a:gd name="T25" fmla="*/ 15 h 140"/>
                  <a:gd name="T26" fmla="*/ 101 w 153"/>
                  <a:gd name="T27" fmla="*/ 24 h 140"/>
                  <a:gd name="T28" fmla="*/ 101 w 153"/>
                  <a:gd name="T29" fmla="*/ 25 h 140"/>
                  <a:gd name="T30" fmla="*/ 101 w 153"/>
                  <a:gd name="T31" fmla="*/ 25 h 140"/>
                  <a:gd name="T32" fmla="*/ 101 w 153"/>
                  <a:gd name="T33" fmla="*/ 25 h 140"/>
                  <a:gd name="T34" fmla="*/ 101 w 153"/>
                  <a:gd name="T35" fmla="*/ 26 h 140"/>
                  <a:gd name="T36" fmla="*/ 101 w 153"/>
                  <a:gd name="T37" fmla="*/ 26 h 140"/>
                  <a:gd name="T38" fmla="*/ 101 w 153"/>
                  <a:gd name="T39" fmla="*/ 26 h 140"/>
                  <a:gd name="T40" fmla="*/ 100 w 153"/>
                  <a:gd name="T41" fmla="*/ 27 h 140"/>
                  <a:gd name="T42" fmla="*/ 100 w 153"/>
                  <a:gd name="T43" fmla="*/ 27 h 140"/>
                  <a:gd name="T44" fmla="*/ 96 w 153"/>
                  <a:gd name="T45" fmla="*/ 37 h 140"/>
                  <a:gd name="T46" fmla="*/ 90 w 153"/>
                  <a:gd name="T47" fmla="*/ 57 h 140"/>
                  <a:gd name="T48" fmla="*/ 106 w 153"/>
                  <a:gd name="T49" fmla="*/ 44 h 140"/>
                  <a:gd name="T50" fmla="*/ 118 w 153"/>
                  <a:gd name="T51" fmla="*/ 43 h 140"/>
                  <a:gd name="T52" fmla="*/ 125 w 153"/>
                  <a:gd name="T53" fmla="*/ 41 h 140"/>
                  <a:gd name="T54" fmla="*/ 110 w 153"/>
                  <a:gd name="T55" fmla="*/ 60 h 140"/>
                  <a:gd name="T56" fmla="*/ 109 w 153"/>
                  <a:gd name="T57" fmla="*/ 61 h 140"/>
                  <a:gd name="T58" fmla="*/ 109 w 153"/>
                  <a:gd name="T59" fmla="*/ 61 h 140"/>
                  <a:gd name="T60" fmla="*/ 108 w 153"/>
                  <a:gd name="T61" fmla="*/ 61 h 140"/>
                  <a:gd name="T62" fmla="*/ 107 w 153"/>
                  <a:gd name="T63" fmla="*/ 61 h 140"/>
                  <a:gd name="T64" fmla="*/ 107 w 153"/>
                  <a:gd name="T65" fmla="*/ 62 h 140"/>
                  <a:gd name="T66" fmla="*/ 31 w 153"/>
                  <a:gd name="T67" fmla="*/ 135 h 140"/>
                  <a:gd name="T68" fmla="*/ 4 w 153"/>
                  <a:gd name="T69" fmla="*/ 137 h 140"/>
                  <a:gd name="T70" fmla="*/ 25 w 153"/>
                  <a:gd name="T71" fmla="*/ 127 h 140"/>
                  <a:gd name="T72" fmla="*/ 54 w 153"/>
                  <a:gd name="T73" fmla="*/ 101 h 140"/>
                  <a:gd name="T74" fmla="*/ 65 w 153"/>
                  <a:gd name="T75" fmla="*/ 78 h 140"/>
                  <a:gd name="T76" fmla="*/ 40 w 153"/>
                  <a:gd name="T77" fmla="*/ 91 h 140"/>
                  <a:gd name="T78" fmla="*/ 94 w 153"/>
                  <a:gd name="T79" fmla="*/ 86 h 140"/>
                  <a:gd name="T80" fmla="*/ 101 w 153"/>
                  <a:gd name="T81" fmla="*/ 104 h 140"/>
                  <a:gd name="T82" fmla="*/ 148 w 153"/>
                  <a:gd name="T83" fmla="*/ 116 h 140"/>
                  <a:gd name="T84" fmla="*/ 147 w 153"/>
                  <a:gd name="T85" fmla="*/ 108 h 140"/>
                  <a:gd name="T86" fmla="*/ 114 w 153"/>
                  <a:gd name="T87" fmla="*/ 99 h 140"/>
                  <a:gd name="T88" fmla="*/ 102 w 153"/>
                  <a:gd name="T89" fmla="*/ 93 h 140"/>
                  <a:gd name="T90" fmla="*/ 98 w 153"/>
                  <a:gd name="T91" fmla="*/ 89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53" h="140">
                    <a:moveTo>
                      <a:pt x="26" y="92"/>
                    </a:moveTo>
                    <a:cubicBezTo>
                      <a:pt x="21" y="90"/>
                      <a:pt x="18" y="87"/>
                      <a:pt x="18" y="78"/>
                    </a:cubicBezTo>
                    <a:cubicBezTo>
                      <a:pt x="21" y="78"/>
                      <a:pt x="21" y="81"/>
                      <a:pt x="23" y="82"/>
                    </a:cubicBezTo>
                    <a:cubicBezTo>
                      <a:pt x="31" y="80"/>
                      <a:pt x="41" y="79"/>
                      <a:pt x="45" y="74"/>
                    </a:cubicBezTo>
                    <a:cubicBezTo>
                      <a:pt x="46" y="73"/>
                      <a:pt x="53" y="73"/>
                      <a:pt x="54" y="72"/>
                    </a:cubicBezTo>
                    <a:cubicBezTo>
                      <a:pt x="56" y="72"/>
                      <a:pt x="58" y="70"/>
                      <a:pt x="60" y="69"/>
                    </a:cubicBezTo>
                    <a:cubicBezTo>
                      <a:pt x="63" y="68"/>
                      <a:pt x="66" y="67"/>
                      <a:pt x="69" y="65"/>
                    </a:cubicBezTo>
                    <a:cubicBezTo>
                      <a:pt x="72" y="62"/>
                      <a:pt x="72" y="57"/>
                      <a:pt x="72" y="53"/>
                    </a:cubicBezTo>
                    <a:cubicBezTo>
                      <a:pt x="74" y="42"/>
                      <a:pt x="79" y="32"/>
                      <a:pt x="80" y="22"/>
                    </a:cubicBezTo>
                    <a:cubicBezTo>
                      <a:pt x="81" y="16"/>
                      <a:pt x="76" y="2"/>
                      <a:pt x="87" y="1"/>
                    </a:cubicBezTo>
                    <a:cubicBezTo>
                      <a:pt x="89" y="0"/>
                      <a:pt x="90" y="2"/>
                      <a:pt x="91" y="4"/>
                    </a:cubicBezTo>
                    <a:cubicBezTo>
                      <a:pt x="93" y="6"/>
                      <a:pt x="93" y="6"/>
                      <a:pt x="95" y="7"/>
                    </a:cubicBezTo>
                    <a:cubicBezTo>
                      <a:pt x="95" y="7"/>
                      <a:pt x="95" y="7"/>
                      <a:pt x="95" y="7"/>
                    </a:cubicBezTo>
                    <a:cubicBezTo>
                      <a:pt x="96" y="7"/>
                      <a:pt x="96" y="7"/>
                      <a:pt x="96" y="7"/>
                    </a:cubicBezTo>
                    <a:cubicBezTo>
                      <a:pt x="96" y="7"/>
                      <a:pt x="96" y="7"/>
                      <a:pt x="96" y="7"/>
                    </a:cubicBezTo>
                    <a:cubicBezTo>
                      <a:pt x="96" y="7"/>
                      <a:pt x="96" y="7"/>
                      <a:pt x="96" y="7"/>
                    </a:cubicBezTo>
                    <a:cubicBezTo>
                      <a:pt x="96" y="7"/>
                      <a:pt x="96" y="7"/>
                      <a:pt x="96" y="7"/>
                    </a:cubicBezTo>
                    <a:cubicBezTo>
                      <a:pt x="96" y="7"/>
                      <a:pt x="96" y="7"/>
                      <a:pt x="96" y="7"/>
                    </a:cubicBezTo>
                    <a:cubicBezTo>
                      <a:pt x="96" y="8"/>
                      <a:pt x="96" y="8"/>
                      <a:pt x="96" y="8"/>
                    </a:cubicBezTo>
                    <a:cubicBezTo>
                      <a:pt x="96" y="8"/>
                      <a:pt x="96" y="8"/>
                      <a:pt x="96" y="8"/>
                    </a:cubicBezTo>
                    <a:cubicBezTo>
                      <a:pt x="96" y="8"/>
                      <a:pt x="96" y="8"/>
                      <a:pt x="96" y="8"/>
                    </a:cubicBezTo>
                    <a:cubicBezTo>
                      <a:pt x="96" y="8"/>
                      <a:pt x="96" y="8"/>
                      <a:pt x="96" y="8"/>
                    </a:cubicBezTo>
                    <a:cubicBezTo>
                      <a:pt x="97" y="8"/>
                      <a:pt x="97" y="8"/>
                      <a:pt x="97" y="8"/>
                    </a:cubicBezTo>
                    <a:cubicBezTo>
                      <a:pt x="97" y="8"/>
                      <a:pt x="97" y="8"/>
                      <a:pt x="97" y="8"/>
                    </a:cubicBezTo>
                    <a:cubicBezTo>
                      <a:pt x="99" y="10"/>
                      <a:pt x="101" y="12"/>
                      <a:pt x="101" y="15"/>
                    </a:cubicBezTo>
                    <a:cubicBezTo>
                      <a:pt x="101" y="15"/>
                      <a:pt x="101" y="15"/>
                      <a:pt x="101" y="15"/>
                    </a:cubicBezTo>
                    <a:cubicBezTo>
                      <a:pt x="101" y="16"/>
                      <a:pt x="101" y="16"/>
                      <a:pt x="101" y="16"/>
                    </a:cubicBezTo>
                    <a:cubicBezTo>
                      <a:pt x="101" y="18"/>
                      <a:pt x="101" y="22"/>
                      <a:pt x="101" y="24"/>
                    </a:cubicBezTo>
                    <a:cubicBezTo>
                      <a:pt x="101" y="24"/>
                      <a:pt x="101" y="24"/>
                      <a:pt x="101" y="24"/>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5"/>
                      <a:pt x="101" y="25"/>
                      <a:pt x="101" y="25"/>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1" y="26"/>
                      <a:pt x="101" y="26"/>
                      <a:pt x="101" y="26"/>
                    </a:cubicBezTo>
                    <a:cubicBezTo>
                      <a:pt x="100" y="27"/>
                      <a:pt x="100" y="27"/>
                      <a:pt x="100" y="27"/>
                    </a:cubicBezTo>
                    <a:cubicBezTo>
                      <a:pt x="100" y="27"/>
                      <a:pt x="100" y="27"/>
                      <a:pt x="100" y="27"/>
                    </a:cubicBezTo>
                    <a:cubicBezTo>
                      <a:pt x="100" y="27"/>
                      <a:pt x="100" y="27"/>
                      <a:pt x="100" y="27"/>
                    </a:cubicBezTo>
                    <a:cubicBezTo>
                      <a:pt x="100" y="29"/>
                      <a:pt x="100" y="30"/>
                      <a:pt x="99" y="32"/>
                    </a:cubicBezTo>
                    <a:cubicBezTo>
                      <a:pt x="98" y="34"/>
                      <a:pt x="97" y="34"/>
                      <a:pt x="96" y="37"/>
                    </a:cubicBezTo>
                    <a:cubicBezTo>
                      <a:pt x="96" y="39"/>
                      <a:pt x="95" y="41"/>
                      <a:pt x="94" y="44"/>
                    </a:cubicBezTo>
                    <a:cubicBezTo>
                      <a:pt x="93" y="48"/>
                      <a:pt x="91" y="52"/>
                      <a:pt x="90" y="57"/>
                    </a:cubicBezTo>
                    <a:cubicBezTo>
                      <a:pt x="95" y="60"/>
                      <a:pt x="101" y="55"/>
                      <a:pt x="106" y="55"/>
                    </a:cubicBezTo>
                    <a:cubicBezTo>
                      <a:pt x="104" y="49"/>
                      <a:pt x="104" y="50"/>
                      <a:pt x="106" y="44"/>
                    </a:cubicBezTo>
                    <a:cubicBezTo>
                      <a:pt x="106" y="43"/>
                      <a:pt x="113" y="44"/>
                      <a:pt x="114" y="44"/>
                    </a:cubicBezTo>
                    <a:cubicBezTo>
                      <a:pt x="116" y="44"/>
                      <a:pt x="117" y="44"/>
                      <a:pt x="118" y="43"/>
                    </a:cubicBezTo>
                    <a:cubicBezTo>
                      <a:pt x="119" y="43"/>
                      <a:pt x="119" y="42"/>
                      <a:pt x="120" y="41"/>
                    </a:cubicBezTo>
                    <a:cubicBezTo>
                      <a:pt x="121" y="41"/>
                      <a:pt x="124" y="41"/>
                      <a:pt x="125" y="41"/>
                    </a:cubicBezTo>
                    <a:cubicBezTo>
                      <a:pt x="129" y="41"/>
                      <a:pt x="134" y="41"/>
                      <a:pt x="138" y="41"/>
                    </a:cubicBezTo>
                    <a:cubicBezTo>
                      <a:pt x="143" y="55"/>
                      <a:pt x="125" y="55"/>
                      <a:pt x="110" y="60"/>
                    </a:cubicBezTo>
                    <a:cubicBezTo>
                      <a:pt x="109" y="61"/>
                      <a:pt x="109" y="61"/>
                      <a:pt x="109" y="61"/>
                    </a:cubicBezTo>
                    <a:cubicBezTo>
                      <a:pt x="109" y="61"/>
                      <a:pt x="109" y="61"/>
                      <a:pt x="109" y="61"/>
                    </a:cubicBezTo>
                    <a:cubicBezTo>
                      <a:pt x="109" y="61"/>
                      <a:pt x="109" y="61"/>
                      <a:pt x="109" y="61"/>
                    </a:cubicBezTo>
                    <a:cubicBezTo>
                      <a:pt x="109" y="61"/>
                      <a:pt x="109" y="61"/>
                      <a:pt x="109" y="61"/>
                    </a:cubicBezTo>
                    <a:cubicBezTo>
                      <a:pt x="108" y="61"/>
                      <a:pt x="108" y="61"/>
                      <a:pt x="108" y="61"/>
                    </a:cubicBezTo>
                    <a:cubicBezTo>
                      <a:pt x="108" y="61"/>
                      <a:pt x="108" y="61"/>
                      <a:pt x="108" y="61"/>
                    </a:cubicBezTo>
                    <a:cubicBezTo>
                      <a:pt x="107" y="61"/>
                      <a:pt x="107" y="61"/>
                      <a:pt x="107" y="61"/>
                    </a:cubicBezTo>
                    <a:cubicBezTo>
                      <a:pt x="107" y="61"/>
                      <a:pt x="107" y="61"/>
                      <a:pt x="107" y="61"/>
                    </a:cubicBezTo>
                    <a:cubicBezTo>
                      <a:pt x="107" y="62"/>
                      <a:pt x="107" y="62"/>
                      <a:pt x="107" y="62"/>
                    </a:cubicBezTo>
                    <a:cubicBezTo>
                      <a:pt x="107" y="62"/>
                      <a:pt x="107" y="62"/>
                      <a:pt x="107" y="62"/>
                    </a:cubicBezTo>
                    <a:cubicBezTo>
                      <a:pt x="94" y="66"/>
                      <a:pt x="83" y="70"/>
                      <a:pt x="83" y="70"/>
                    </a:cubicBezTo>
                    <a:cubicBezTo>
                      <a:pt x="78" y="98"/>
                      <a:pt x="62" y="127"/>
                      <a:pt x="31" y="135"/>
                    </a:cubicBezTo>
                    <a:cubicBezTo>
                      <a:pt x="22" y="138"/>
                      <a:pt x="11" y="140"/>
                      <a:pt x="1" y="139"/>
                    </a:cubicBezTo>
                    <a:cubicBezTo>
                      <a:pt x="0" y="139"/>
                      <a:pt x="4" y="136"/>
                      <a:pt x="4" y="137"/>
                    </a:cubicBezTo>
                    <a:cubicBezTo>
                      <a:pt x="5" y="135"/>
                      <a:pt x="5" y="134"/>
                      <a:pt x="8" y="133"/>
                    </a:cubicBezTo>
                    <a:cubicBezTo>
                      <a:pt x="14" y="132"/>
                      <a:pt x="19" y="130"/>
                      <a:pt x="25" y="127"/>
                    </a:cubicBezTo>
                    <a:cubicBezTo>
                      <a:pt x="35" y="122"/>
                      <a:pt x="43" y="115"/>
                      <a:pt x="53" y="109"/>
                    </a:cubicBezTo>
                    <a:cubicBezTo>
                      <a:pt x="53" y="108"/>
                      <a:pt x="54" y="103"/>
                      <a:pt x="54" y="101"/>
                    </a:cubicBezTo>
                    <a:cubicBezTo>
                      <a:pt x="55" y="99"/>
                      <a:pt x="56" y="97"/>
                      <a:pt x="57" y="95"/>
                    </a:cubicBezTo>
                    <a:cubicBezTo>
                      <a:pt x="60" y="91"/>
                      <a:pt x="66" y="82"/>
                      <a:pt x="65" y="78"/>
                    </a:cubicBezTo>
                    <a:cubicBezTo>
                      <a:pt x="61" y="81"/>
                      <a:pt x="57" y="84"/>
                      <a:pt x="52" y="86"/>
                    </a:cubicBezTo>
                    <a:cubicBezTo>
                      <a:pt x="48" y="87"/>
                      <a:pt x="44" y="91"/>
                      <a:pt x="40" y="91"/>
                    </a:cubicBezTo>
                    <a:cubicBezTo>
                      <a:pt x="38" y="91"/>
                      <a:pt x="29" y="93"/>
                      <a:pt x="26" y="92"/>
                    </a:cubicBezTo>
                    <a:close/>
                    <a:moveTo>
                      <a:pt x="94" y="86"/>
                    </a:moveTo>
                    <a:cubicBezTo>
                      <a:pt x="90" y="86"/>
                      <a:pt x="88" y="87"/>
                      <a:pt x="86" y="87"/>
                    </a:cubicBezTo>
                    <a:cubicBezTo>
                      <a:pt x="90" y="94"/>
                      <a:pt x="96" y="98"/>
                      <a:pt x="101" y="104"/>
                    </a:cubicBezTo>
                    <a:cubicBezTo>
                      <a:pt x="101" y="105"/>
                      <a:pt x="117" y="123"/>
                      <a:pt x="124" y="124"/>
                    </a:cubicBezTo>
                    <a:cubicBezTo>
                      <a:pt x="132" y="125"/>
                      <a:pt x="137" y="118"/>
                      <a:pt x="148" y="116"/>
                    </a:cubicBezTo>
                    <a:cubicBezTo>
                      <a:pt x="148" y="116"/>
                      <a:pt x="152" y="110"/>
                      <a:pt x="152" y="109"/>
                    </a:cubicBezTo>
                    <a:cubicBezTo>
                      <a:pt x="153" y="106"/>
                      <a:pt x="150" y="107"/>
                      <a:pt x="147" y="108"/>
                    </a:cubicBezTo>
                    <a:cubicBezTo>
                      <a:pt x="141" y="110"/>
                      <a:pt x="134" y="105"/>
                      <a:pt x="128" y="109"/>
                    </a:cubicBezTo>
                    <a:cubicBezTo>
                      <a:pt x="127" y="109"/>
                      <a:pt x="115" y="100"/>
                      <a:pt x="114" y="99"/>
                    </a:cubicBezTo>
                    <a:cubicBezTo>
                      <a:pt x="111" y="97"/>
                      <a:pt x="109" y="96"/>
                      <a:pt x="106" y="95"/>
                    </a:cubicBezTo>
                    <a:cubicBezTo>
                      <a:pt x="105" y="94"/>
                      <a:pt x="102" y="94"/>
                      <a:pt x="102" y="93"/>
                    </a:cubicBezTo>
                    <a:cubicBezTo>
                      <a:pt x="101" y="93"/>
                      <a:pt x="101" y="91"/>
                      <a:pt x="100" y="90"/>
                    </a:cubicBezTo>
                    <a:cubicBezTo>
                      <a:pt x="100" y="90"/>
                      <a:pt x="99" y="90"/>
                      <a:pt x="98" y="89"/>
                    </a:cubicBezTo>
                    <a:cubicBezTo>
                      <a:pt x="98" y="89"/>
                      <a:pt x="93" y="86"/>
                      <a:pt x="94" y="86"/>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8" name="íṩlîďê">
                <a:extLst>
                  <a:ext uri="{FF2B5EF4-FFF2-40B4-BE49-F238E27FC236}">
                    <a16:creationId xmlns="" xmlns:a16="http://schemas.microsoft.com/office/drawing/2014/main" id="{E8E19701-DF94-460C-B0BE-1E12B05F3A36}"/>
                  </a:ext>
                </a:extLst>
              </p:cNvPr>
              <p:cNvSpPr/>
              <p:nvPr/>
            </p:nvSpPr>
            <p:spPr bwMode="auto">
              <a:xfrm>
                <a:off x="7970838" y="2854325"/>
                <a:ext cx="590550" cy="741363"/>
              </a:xfrm>
              <a:custGeom>
                <a:avLst/>
                <a:gdLst>
                  <a:gd name="T0" fmla="*/ 127 w 179"/>
                  <a:gd name="T1" fmla="*/ 144 h 224"/>
                  <a:gd name="T2" fmla="*/ 104 w 179"/>
                  <a:gd name="T3" fmla="*/ 173 h 224"/>
                  <a:gd name="T4" fmla="*/ 79 w 179"/>
                  <a:gd name="T5" fmla="*/ 222 h 224"/>
                  <a:gd name="T6" fmla="*/ 53 w 179"/>
                  <a:gd name="T7" fmla="*/ 216 h 224"/>
                  <a:gd name="T8" fmla="*/ 52 w 179"/>
                  <a:gd name="T9" fmla="*/ 216 h 224"/>
                  <a:gd name="T10" fmla="*/ 51 w 179"/>
                  <a:gd name="T11" fmla="*/ 216 h 224"/>
                  <a:gd name="T12" fmla="*/ 51 w 179"/>
                  <a:gd name="T13" fmla="*/ 215 h 224"/>
                  <a:gd name="T14" fmla="*/ 42 w 179"/>
                  <a:gd name="T15" fmla="*/ 207 h 224"/>
                  <a:gd name="T16" fmla="*/ 95 w 179"/>
                  <a:gd name="T17" fmla="*/ 205 h 224"/>
                  <a:gd name="T18" fmla="*/ 91 w 179"/>
                  <a:gd name="T19" fmla="*/ 166 h 224"/>
                  <a:gd name="T20" fmla="*/ 28 w 179"/>
                  <a:gd name="T21" fmla="*/ 188 h 224"/>
                  <a:gd name="T22" fmla="*/ 76 w 179"/>
                  <a:gd name="T23" fmla="*/ 153 h 224"/>
                  <a:gd name="T24" fmla="*/ 117 w 179"/>
                  <a:gd name="T25" fmla="*/ 143 h 224"/>
                  <a:gd name="T26" fmla="*/ 121 w 179"/>
                  <a:gd name="T27" fmla="*/ 62 h 224"/>
                  <a:gd name="T28" fmla="*/ 78 w 179"/>
                  <a:gd name="T29" fmla="*/ 55 h 224"/>
                  <a:gd name="T30" fmla="*/ 75 w 179"/>
                  <a:gd name="T31" fmla="*/ 54 h 224"/>
                  <a:gd name="T32" fmla="*/ 75 w 179"/>
                  <a:gd name="T33" fmla="*/ 54 h 224"/>
                  <a:gd name="T34" fmla="*/ 75 w 179"/>
                  <a:gd name="T35" fmla="*/ 55 h 224"/>
                  <a:gd name="T36" fmla="*/ 75 w 179"/>
                  <a:gd name="T37" fmla="*/ 55 h 224"/>
                  <a:gd name="T38" fmla="*/ 75 w 179"/>
                  <a:gd name="T39" fmla="*/ 55 h 224"/>
                  <a:gd name="T40" fmla="*/ 75 w 179"/>
                  <a:gd name="T41" fmla="*/ 56 h 224"/>
                  <a:gd name="T42" fmla="*/ 75 w 179"/>
                  <a:gd name="T43" fmla="*/ 56 h 224"/>
                  <a:gd name="T44" fmla="*/ 75 w 179"/>
                  <a:gd name="T45" fmla="*/ 56 h 224"/>
                  <a:gd name="T46" fmla="*/ 75 w 179"/>
                  <a:gd name="T47" fmla="*/ 57 h 224"/>
                  <a:gd name="T48" fmla="*/ 75 w 179"/>
                  <a:gd name="T49" fmla="*/ 57 h 224"/>
                  <a:gd name="T50" fmla="*/ 75 w 179"/>
                  <a:gd name="T51" fmla="*/ 58 h 224"/>
                  <a:gd name="T52" fmla="*/ 75 w 179"/>
                  <a:gd name="T53" fmla="*/ 58 h 224"/>
                  <a:gd name="T54" fmla="*/ 75 w 179"/>
                  <a:gd name="T55" fmla="*/ 58 h 224"/>
                  <a:gd name="T56" fmla="*/ 75 w 179"/>
                  <a:gd name="T57" fmla="*/ 59 h 224"/>
                  <a:gd name="T58" fmla="*/ 75 w 179"/>
                  <a:gd name="T59" fmla="*/ 59 h 224"/>
                  <a:gd name="T60" fmla="*/ 75 w 179"/>
                  <a:gd name="T61" fmla="*/ 59 h 224"/>
                  <a:gd name="T62" fmla="*/ 98 w 179"/>
                  <a:gd name="T63" fmla="*/ 57 h 224"/>
                  <a:gd name="T64" fmla="*/ 75 w 179"/>
                  <a:gd name="T65" fmla="*/ 48 h 224"/>
                  <a:gd name="T66" fmla="*/ 128 w 179"/>
                  <a:gd name="T67" fmla="*/ 72 h 224"/>
                  <a:gd name="T68" fmla="*/ 119 w 179"/>
                  <a:gd name="T69" fmla="*/ 34 h 224"/>
                  <a:gd name="T70" fmla="*/ 84 w 179"/>
                  <a:gd name="T71" fmla="*/ 113 h 224"/>
                  <a:gd name="T72" fmla="*/ 122 w 179"/>
                  <a:gd name="T73" fmla="*/ 124 h 224"/>
                  <a:gd name="T74" fmla="*/ 96 w 179"/>
                  <a:gd name="T75" fmla="*/ 113 h 224"/>
                  <a:gd name="T76" fmla="*/ 62 w 179"/>
                  <a:gd name="T77" fmla="*/ 134 h 224"/>
                  <a:gd name="T78" fmla="*/ 4 w 179"/>
                  <a:gd name="T79" fmla="*/ 146 h 224"/>
                  <a:gd name="T80" fmla="*/ 65 w 179"/>
                  <a:gd name="T81" fmla="*/ 112 h 224"/>
                  <a:gd name="T82" fmla="*/ 100 w 179"/>
                  <a:gd name="T83" fmla="*/ 82 h 224"/>
                  <a:gd name="T84" fmla="*/ 82 w 179"/>
                  <a:gd name="T85" fmla="*/ 75 h 224"/>
                  <a:gd name="T86" fmla="*/ 62 w 179"/>
                  <a:gd name="T87" fmla="*/ 79 h 224"/>
                  <a:gd name="T88" fmla="*/ 30 w 179"/>
                  <a:gd name="T89" fmla="*/ 71 h 224"/>
                  <a:gd name="T90" fmla="*/ 54 w 179"/>
                  <a:gd name="T91" fmla="*/ 79 h 224"/>
                  <a:gd name="T92" fmla="*/ 55 w 179"/>
                  <a:gd name="T93" fmla="*/ 47 h 224"/>
                  <a:gd name="T94" fmla="*/ 44 w 179"/>
                  <a:gd name="T95" fmla="*/ 18 h 224"/>
                  <a:gd name="T96" fmla="*/ 65 w 179"/>
                  <a:gd name="T97" fmla="*/ 24 h 224"/>
                  <a:gd name="T98" fmla="*/ 98 w 179"/>
                  <a:gd name="T99" fmla="*/ 27 h 224"/>
                  <a:gd name="T100" fmla="*/ 111 w 179"/>
                  <a:gd name="T101" fmla="*/ 9 h 224"/>
                  <a:gd name="T102" fmla="*/ 124 w 179"/>
                  <a:gd name="T103" fmla="*/ 23 h 224"/>
                  <a:gd name="T104" fmla="*/ 177 w 179"/>
                  <a:gd name="T105" fmla="*/ 16 h 224"/>
                  <a:gd name="T106" fmla="*/ 162 w 179"/>
                  <a:gd name="T107" fmla="*/ 50 h 224"/>
                  <a:gd name="T108" fmla="*/ 149 w 179"/>
                  <a:gd name="T109" fmla="*/ 70 h 224"/>
                  <a:gd name="T110" fmla="*/ 143 w 179"/>
                  <a:gd name="T111" fmla="*/ 77 h 224"/>
                  <a:gd name="T112" fmla="*/ 143 w 179"/>
                  <a:gd name="T113" fmla="*/ 78 h 224"/>
                  <a:gd name="T114" fmla="*/ 142 w 179"/>
                  <a:gd name="T115" fmla="*/ 78 h 224"/>
                  <a:gd name="T116" fmla="*/ 142 w 179"/>
                  <a:gd name="T117" fmla="*/ 78 h 224"/>
                  <a:gd name="T118" fmla="*/ 142 w 179"/>
                  <a:gd name="T119" fmla="*/ 78 h 224"/>
                  <a:gd name="T120" fmla="*/ 112 w 179"/>
                  <a:gd name="T121" fmla="*/ 88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9" h="224">
                    <a:moveTo>
                      <a:pt x="121" y="70"/>
                    </a:moveTo>
                    <a:cubicBezTo>
                      <a:pt x="121" y="67"/>
                      <a:pt x="121" y="65"/>
                      <a:pt x="121" y="62"/>
                    </a:cubicBezTo>
                    <a:cubicBezTo>
                      <a:pt x="121" y="70"/>
                      <a:pt x="121" y="70"/>
                      <a:pt x="121" y="70"/>
                    </a:cubicBezTo>
                    <a:close/>
                    <a:moveTo>
                      <a:pt x="127" y="144"/>
                    </a:moveTo>
                    <a:cubicBezTo>
                      <a:pt x="130" y="146"/>
                      <a:pt x="132" y="148"/>
                      <a:pt x="132" y="151"/>
                    </a:cubicBezTo>
                    <a:cubicBezTo>
                      <a:pt x="132" y="158"/>
                      <a:pt x="126" y="160"/>
                      <a:pt x="120" y="160"/>
                    </a:cubicBezTo>
                    <a:cubicBezTo>
                      <a:pt x="116" y="161"/>
                      <a:pt x="104" y="158"/>
                      <a:pt x="101" y="162"/>
                    </a:cubicBezTo>
                    <a:cubicBezTo>
                      <a:pt x="99" y="165"/>
                      <a:pt x="103" y="170"/>
                      <a:pt x="104" y="173"/>
                    </a:cubicBezTo>
                    <a:cubicBezTo>
                      <a:pt x="104" y="177"/>
                      <a:pt x="105" y="181"/>
                      <a:pt x="105" y="186"/>
                    </a:cubicBezTo>
                    <a:cubicBezTo>
                      <a:pt x="105" y="193"/>
                      <a:pt x="105" y="202"/>
                      <a:pt x="105" y="210"/>
                    </a:cubicBezTo>
                    <a:cubicBezTo>
                      <a:pt x="105" y="216"/>
                      <a:pt x="100" y="222"/>
                      <a:pt x="93" y="223"/>
                    </a:cubicBezTo>
                    <a:cubicBezTo>
                      <a:pt x="88" y="224"/>
                      <a:pt x="83" y="222"/>
                      <a:pt x="79" y="222"/>
                    </a:cubicBezTo>
                    <a:cubicBezTo>
                      <a:pt x="73" y="221"/>
                      <a:pt x="68" y="223"/>
                      <a:pt x="63" y="220"/>
                    </a:cubicBezTo>
                    <a:cubicBezTo>
                      <a:pt x="60" y="218"/>
                      <a:pt x="57" y="218"/>
                      <a:pt x="53" y="216"/>
                    </a:cubicBezTo>
                    <a:cubicBezTo>
                      <a:pt x="53" y="216"/>
                      <a:pt x="53" y="216"/>
                      <a:pt x="53" y="216"/>
                    </a:cubicBezTo>
                    <a:cubicBezTo>
                      <a:pt x="53" y="216"/>
                      <a:pt x="53" y="216"/>
                      <a:pt x="53" y="216"/>
                    </a:cubicBezTo>
                    <a:cubicBezTo>
                      <a:pt x="53" y="216"/>
                      <a:pt x="53" y="216"/>
                      <a:pt x="53"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2" y="216"/>
                      <a:pt x="52" y="216"/>
                      <a:pt x="52" y="216"/>
                    </a:cubicBezTo>
                    <a:cubicBezTo>
                      <a:pt x="51" y="216"/>
                      <a:pt x="51" y="216"/>
                      <a:pt x="51" y="216"/>
                    </a:cubicBezTo>
                    <a:cubicBezTo>
                      <a:pt x="51" y="216"/>
                      <a:pt x="51" y="216"/>
                      <a:pt x="51" y="216"/>
                    </a:cubicBezTo>
                    <a:cubicBezTo>
                      <a:pt x="51" y="215"/>
                      <a:pt x="51" y="215"/>
                      <a:pt x="51" y="215"/>
                    </a:cubicBezTo>
                    <a:cubicBezTo>
                      <a:pt x="51" y="215"/>
                      <a:pt x="51" y="215"/>
                      <a:pt x="51" y="215"/>
                    </a:cubicBezTo>
                    <a:cubicBezTo>
                      <a:pt x="51" y="215"/>
                      <a:pt x="51" y="215"/>
                      <a:pt x="51" y="215"/>
                    </a:cubicBezTo>
                    <a:cubicBezTo>
                      <a:pt x="51" y="215"/>
                      <a:pt x="51" y="215"/>
                      <a:pt x="51" y="215"/>
                    </a:cubicBezTo>
                    <a:cubicBezTo>
                      <a:pt x="47" y="214"/>
                      <a:pt x="42" y="212"/>
                      <a:pt x="42" y="208"/>
                    </a:cubicBezTo>
                    <a:cubicBezTo>
                      <a:pt x="42" y="208"/>
                      <a:pt x="42" y="208"/>
                      <a:pt x="42" y="208"/>
                    </a:cubicBezTo>
                    <a:cubicBezTo>
                      <a:pt x="42" y="207"/>
                      <a:pt x="42" y="207"/>
                      <a:pt x="42" y="207"/>
                    </a:cubicBezTo>
                    <a:cubicBezTo>
                      <a:pt x="46" y="210"/>
                      <a:pt x="51" y="209"/>
                      <a:pt x="56" y="210"/>
                    </a:cubicBezTo>
                    <a:cubicBezTo>
                      <a:pt x="61" y="210"/>
                      <a:pt x="66" y="210"/>
                      <a:pt x="71" y="211"/>
                    </a:cubicBezTo>
                    <a:cubicBezTo>
                      <a:pt x="75" y="211"/>
                      <a:pt x="79" y="212"/>
                      <a:pt x="83" y="212"/>
                    </a:cubicBezTo>
                    <a:cubicBezTo>
                      <a:pt x="88" y="212"/>
                      <a:pt x="92" y="208"/>
                      <a:pt x="95" y="205"/>
                    </a:cubicBezTo>
                    <a:cubicBezTo>
                      <a:pt x="96" y="202"/>
                      <a:pt x="96" y="198"/>
                      <a:pt x="97" y="194"/>
                    </a:cubicBezTo>
                    <a:cubicBezTo>
                      <a:pt x="98" y="191"/>
                      <a:pt x="96" y="189"/>
                      <a:pt x="96" y="186"/>
                    </a:cubicBezTo>
                    <a:cubicBezTo>
                      <a:pt x="95" y="182"/>
                      <a:pt x="94" y="178"/>
                      <a:pt x="93" y="174"/>
                    </a:cubicBezTo>
                    <a:cubicBezTo>
                      <a:pt x="93" y="172"/>
                      <a:pt x="92" y="168"/>
                      <a:pt x="91" y="166"/>
                    </a:cubicBezTo>
                    <a:cubicBezTo>
                      <a:pt x="90" y="164"/>
                      <a:pt x="90" y="165"/>
                      <a:pt x="88" y="165"/>
                    </a:cubicBezTo>
                    <a:cubicBezTo>
                      <a:pt x="88" y="165"/>
                      <a:pt x="82" y="166"/>
                      <a:pt x="82" y="166"/>
                    </a:cubicBezTo>
                    <a:cubicBezTo>
                      <a:pt x="71" y="175"/>
                      <a:pt x="56" y="181"/>
                      <a:pt x="43" y="188"/>
                    </a:cubicBezTo>
                    <a:cubicBezTo>
                      <a:pt x="38" y="188"/>
                      <a:pt x="33" y="188"/>
                      <a:pt x="28" y="188"/>
                    </a:cubicBezTo>
                    <a:cubicBezTo>
                      <a:pt x="27" y="188"/>
                      <a:pt x="23" y="184"/>
                      <a:pt x="23" y="183"/>
                    </a:cubicBezTo>
                    <a:cubicBezTo>
                      <a:pt x="18" y="177"/>
                      <a:pt x="24" y="175"/>
                      <a:pt x="30" y="173"/>
                    </a:cubicBezTo>
                    <a:cubicBezTo>
                      <a:pt x="35" y="172"/>
                      <a:pt x="40" y="169"/>
                      <a:pt x="45" y="167"/>
                    </a:cubicBezTo>
                    <a:cubicBezTo>
                      <a:pt x="55" y="162"/>
                      <a:pt x="65" y="156"/>
                      <a:pt x="76" y="153"/>
                    </a:cubicBezTo>
                    <a:cubicBezTo>
                      <a:pt x="82" y="151"/>
                      <a:pt x="90" y="149"/>
                      <a:pt x="97" y="149"/>
                    </a:cubicBezTo>
                    <a:cubicBezTo>
                      <a:pt x="97" y="149"/>
                      <a:pt x="99" y="146"/>
                      <a:pt x="100" y="146"/>
                    </a:cubicBezTo>
                    <a:cubicBezTo>
                      <a:pt x="102" y="145"/>
                      <a:pt x="103" y="145"/>
                      <a:pt x="105" y="145"/>
                    </a:cubicBezTo>
                    <a:cubicBezTo>
                      <a:pt x="109" y="144"/>
                      <a:pt x="113" y="143"/>
                      <a:pt x="117" y="143"/>
                    </a:cubicBezTo>
                    <a:cubicBezTo>
                      <a:pt x="120" y="143"/>
                      <a:pt x="124" y="143"/>
                      <a:pt x="127" y="144"/>
                    </a:cubicBezTo>
                    <a:close/>
                    <a:moveTo>
                      <a:pt x="118" y="71"/>
                    </a:moveTo>
                    <a:cubicBezTo>
                      <a:pt x="118" y="70"/>
                      <a:pt x="119" y="70"/>
                      <a:pt x="121" y="70"/>
                    </a:cubicBezTo>
                    <a:cubicBezTo>
                      <a:pt x="121" y="67"/>
                      <a:pt x="121" y="65"/>
                      <a:pt x="121" y="62"/>
                    </a:cubicBezTo>
                    <a:cubicBezTo>
                      <a:pt x="118" y="63"/>
                      <a:pt x="118" y="61"/>
                      <a:pt x="117" y="60"/>
                    </a:cubicBezTo>
                    <a:cubicBezTo>
                      <a:pt x="117" y="64"/>
                      <a:pt x="114" y="69"/>
                      <a:pt x="118" y="71"/>
                    </a:cubicBezTo>
                    <a:close/>
                    <a:moveTo>
                      <a:pt x="75" y="60"/>
                    </a:moveTo>
                    <a:cubicBezTo>
                      <a:pt x="77" y="59"/>
                      <a:pt x="77" y="57"/>
                      <a:pt x="78" y="55"/>
                    </a:cubicBezTo>
                    <a:cubicBezTo>
                      <a:pt x="77" y="55"/>
                      <a:pt x="78" y="53"/>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4"/>
                      <a:pt x="75" y="54"/>
                      <a:pt x="75" y="54"/>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5"/>
                      <a:pt x="75" y="55"/>
                      <a:pt x="75" y="55"/>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6"/>
                      <a:pt x="75" y="56"/>
                      <a:pt x="75" y="56"/>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7"/>
                      <a:pt x="75" y="57"/>
                      <a:pt x="75" y="57"/>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8"/>
                      <a:pt x="75" y="58"/>
                      <a:pt x="75" y="58"/>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59"/>
                      <a:pt x="75" y="59"/>
                      <a:pt x="75" y="59"/>
                    </a:cubicBezTo>
                    <a:cubicBezTo>
                      <a:pt x="75" y="60"/>
                      <a:pt x="75" y="60"/>
                      <a:pt x="75" y="60"/>
                    </a:cubicBezTo>
                    <a:close/>
                    <a:moveTo>
                      <a:pt x="89" y="57"/>
                    </a:moveTo>
                    <a:cubicBezTo>
                      <a:pt x="92" y="57"/>
                      <a:pt x="95" y="57"/>
                      <a:pt x="98" y="57"/>
                    </a:cubicBezTo>
                    <a:cubicBezTo>
                      <a:pt x="96" y="53"/>
                      <a:pt x="103" y="50"/>
                      <a:pt x="98" y="48"/>
                    </a:cubicBezTo>
                    <a:cubicBezTo>
                      <a:pt x="94" y="51"/>
                      <a:pt x="92" y="54"/>
                      <a:pt x="89" y="57"/>
                    </a:cubicBezTo>
                    <a:close/>
                    <a:moveTo>
                      <a:pt x="75" y="41"/>
                    </a:moveTo>
                    <a:cubicBezTo>
                      <a:pt x="75" y="43"/>
                      <a:pt x="75" y="46"/>
                      <a:pt x="75" y="48"/>
                    </a:cubicBezTo>
                    <a:cubicBezTo>
                      <a:pt x="80" y="48"/>
                      <a:pt x="82" y="45"/>
                      <a:pt x="84" y="41"/>
                    </a:cubicBezTo>
                    <a:cubicBezTo>
                      <a:pt x="80" y="40"/>
                      <a:pt x="80" y="40"/>
                      <a:pt x="75" y="41"/>
                    </a:cubicBezTo>
                    <a:close/>
                    <a:moveTo>
                      <a:pt x="119" y="48"/>
                    </a:moveTo>
                    <a:cubicBezTo>
                      <a:pt x="130" y="44"/>
                      <a:pt x="135" y="64"/>
                      <a:pt x="128" y="72"/>
                    </a:cubicBezTo>
                    <a:cubicBezTo>
                      <a:pt x="138" y="69"/>
                      <a:pt x="145" y="61"/>
                      <a:pt x="148" y="51"/>
                    </a:cubicBezTo>
                    <a:cubicBezTo>
                      <a:pt x="149" y="51"/>
                      <a:pt x="150" y="51"/>
                      <a:pt x="151" y="51"/>
                    </a:cubicBezTo>
                    <a:cubicBezTo>
                      <a:pt x="153" y="41"/>
                      <a:pt x="161" y="36"/>
                      <a:pt x="160" y="23"/>
                    </a:cubicBezTo>
                    <a:cubicBezTo>
                      <a:pt x="144" y="18"/>
                      <a:pt x="131" y="29"/>
                      <a:pt x="119" y="34"/>
                    </a:cubicBezTo>
                    <a:cubicBezTo>
                      <a:pt x="119" y="38"/>
                      <a:pt x="123" y="45"/>
                      <a:pt x="119" y="48"/>
                    </a:cubicBezTo>
                    <a:close/>
                    <a:moveTo>
                      <a:pt x="22" y="141"/>
                    </a:moveTo>
                    <a:cubicBezTo>
                      <a:pt x="22" y="142"/>
                      <a:pt x="63" y="122"/>
                      <a:pt x="66" y="120"/>
                    </a:cubicBezTo>
                    <a:cubicBezTo>
                      <a:pt x="72" y="117"/>
                      <a:pt x="78" y="115"/>
                      <a:pt x="84" y="113"/>
                    </a:cubicBezTo>
                    <a:cubicBezTo>
                      <a:pt x="88" y="111"/>
                      <a:pt x="92" y="108"/>
                      <a:pt x="96" y="106"/>
                    </a:cubicBezTo>
                    <a:cubicBezTo>
                      <a:pt x="103" y="103"/>
                      <a:pt x="125" y="95"/>
                      <a:pt x="129" y="95"/>
                    </a:cubicBezTo>
                    <a:cubicBezTo>
                      <a:pt x="136" y="95"/>
                      <a:pt x="140" y="99"/>
                      <a:pt x="140" y="107"/>
                    </a:cubicBezTo>
                    <a:cubicBezTo>
                      <a:pt x="139" y="115"/>
                      <a:pt x="130" y="121"/>
                      <a:pt x="122" y="124"/>
                    </a:cubicBezTo>
                    <a:cubicBezTo>
                      <a:pt x="113" y="130"/>
                      <a:pt x="103" y="135"/>
                      <a:pt x="93" y="141"/>
                    </a:cubicBezTo>
                    <a:cubicBezTo>
                      <a:pt x="92" y="135"/>
                      <a:pt x="100" y="131"/>
                      <a:pt x="104" y="128"/>
                    </a:cubicBezTo>
                    <a:cubicBezTo>
                      <a:pt x="110" y="121"/>
                      <a:pt x="116" y="113"/>
                      <a:pt x="122" y="106"/>
                    </a:cubicBezTo>
                    <a:cubicBezTo>
                      <a:pt x="113" y="103"/>
                      <a:pt x="103" y="109"/>
                      <a:pt x="96" y="113"/>
                    </a:cubicBezTo>
                    <a:cubicBezTo>
                      <a:pt x="92" y="115"/>
                      <a:pt x="89" y="117"/>
                      <a:pt x="85" y="119"/>
                    </a:cubicBezTo>
                    <a:cubicBezTo>
                      <a:pt x="82" y="120"/>
                      <a:pt x="79" y="121"/>
                      <a:pt x="76" y="122"/>
                    </a:cubicBezTo>
                    <a:cubicBezTo>
                      <a:pt x="73" y="124"/>
                      <a:pt x="72" y="127"/>
                      <a:pt x="69" y="129"/>
                    </a:cubicBezTo>
                    <a:cubicBezTo>
                      <a:pt x="67" y="131"/>
                      <a:pt x="64" y="131"/>
                      <a:pt x="62" y="134"/>
                    </a:cubicBezTo>
                    <a:cubicBezTo>
                      <a:pt x="58" y="138"/>
                      <a:pt x="53" y="140"/>
                      <a:pt x="48" y="143"/>
                    </a:cubicBezTo>
                    <a:cubicBezTo>
                      <a:pt x="42" y="147"/>
                      <a:pt x="37" y="150"/>
                      <a:pt x="31" y="153"/>
                    </a:cubicBezTo>
                    <a:cubicBezTo>
                      <a:pt x="25" y="156"/>
                      <a:pt x="19" y="160"/>
                      <a:pt x="13" y="161"/>
                    </a:cubicBezTo>
                    <a:cubicBezTo>
                      <a:pt x="4" y="161"/>
                      <a:pt x="0" y="153"/>
                      <a:pt x="4" y="146"/>
                    </a:cubicBezTo>
                    <a:cubicBezTo>
                      <a:pt x="7" y="141"/>
                      <a:pt x="12" y="142"/>
                      <a:pt x="17" y="139"/>
                    </a:cubicBezTo>
                    <a:cubicBezTo>
                      <a:pt x="21" y="138"/>
                      <a:pt x="24" y="135"/>
                      <a:pt x="27" y="133"/>
                    </a:cubicBezTo>
                    <a:cubicBezTo>
                      <a:pt x="35" y="128"/>
                      <a:pt x="43" y="125"/>
                      <a:pt x="51" y="121"/>
                    </a:cubicBezTo>
                    <a:cubicBezTo>
                      <a:pt x="56" y="118"/>
                      <a:pt x="60" y="115"/>
                      <a:pt x="65" y="112"/>
                    </a:cubicBezTo>
                    <a:cubicBezTo>
                      <a:pt x="68" y="111"/>
                      <a:pt x="70" y="110"/>
                      <a:pt x="72" y="108"/>
                    </a:cubicBezTo>
                    <a:cubicBezTo>
                      <a:pt x="75" y="107"/>
                      <a:pt x="79" y="106"/>
                      <a:pt x="80" y="105"/>
                    </a:cubicBezTo>
                    <a:cubicBezTo>
                      <a:pt x="89" y="97"/>
                      <a:pt x="102" y="94"/>
                      <a:pt x="107" y="83"/>
                    </a:cubicBezTo>
                    <a:cubicBezTo>
                      <a:pt x="108" y="81"/>
                      <a:pt x="100" y="82"/>
                      <a:pt x="100" y="82"/>
                    </a:cubicBezTo>
                    <a:cubicBezTo>
                      <a:pt x="98" y="81"/>
                      <a:pt x="98" y="78"/>
                      <a:pt x="97" y="76"/>
                    </a:cubicBezTo>
                    <a:cubicBezTo>
                      <a:pt x="97" y="77"/>
                      <a:pt x="90" y="80"/>
                      <a:pt x="89" y="81"/>
                    </a:cubicBezTo>
                    <a:cubicBezTo>
                      <a:pt x="87" y="82"/>
                      <a:pt x="77" y="86"/>
                      <a:pt x="76" y="82"/>
                    </a:cubicBezTo>
                    <a:cubicBezTo>
                      <a:pt x="75" y="80"/>
                      <a:pt x="81" y="77"/>
                      <a:pt x="82" y="75"/>
                    </a:cubicBezTo>
                    <a:cubicBezTo>
                      <a:pt x="85" y="72"/>
                      <a:pt x="88" y="69"/>
                      <a:pt x="90" y="66"/>
                    </a:cubicBezTo>
                    <a:cubicBezTo>
                      <a:pt x="90" y="66"/>
                      <a:pt x="83" y="62"/>
                      <a:pt x="82" y="62"/>
                    </a:cubicBezTo>
                    <a:cubicBezTo>
                      <a:pt x="78" y="63"/>
                      <a:pt x="77" y="67"/>
                      <a:pt x="76" y="70"/>
                    </a:cubicBezTo>
                    <a:cubicBezTo>
                      <a:pt x="73" y="75"/>
                      <a:pt x="70" y="83"/>
                      <a:pt x="62" y="79"/>
                    </a:cubicBezTo>
                    <a:cubicBezTo>
                      <a:pt x="58" y="84"/>
                      <a:pt x="53" y="90"/>
                      <a:pt x="50" y="96"/>
                    </a:cubicBezTo>
                    <a:cubicBezTo>
                      <a:pt x="49" y="99"/>
                      <a:pt x="48" y="103"/>
                      <a:pt x="46" y="105"/>
                    </a:cubicBezTo>
                    <a:cubicBezTo>
                      <a:pt x="44" y="107"/>
                      <a:pt x="40" y="106"/>
                      <a:pt x="40" y="110"/>
                    </a:cubicBezTo>
                    <a:cubicBezTo>
                      <a:pt x="25" y="105"/>
                      <a:pt x="30" y="82"/>
                      <a:pt x="30" y="71"/>
                    </a:cubicBezTo>
                    <a:cubicBezTo>
                      <a:pt x="30" y="66"/>
                      <a:pt x="30" y="62"/>
                      <a:pt x="30" y="57"/>
                    </a:cubicBezTo>
                    <a:cubicBezTo>
                      <a:pt x="37" y="58"/>
                      <a:pt x="41" y="59"/>
                      <a:pt x="43" y="66"/>
                    </a:cubicBezTo>
                    <a:cubicBezTo>
                      <a:pt x="45" y="72"/>
                      <a:pt x="45" y="79"/>
                      <a:pt x="45" y="85"/>
                    </a:cubicBezTo>
                    <a:cubicBezTo>
                      <a:pt x="48" y="84"/>
                      <a:pt x="51" y="82"/>
                      <a:pt x="54" y="79"/>
                    </a:cubicBezTo>
                    <a:cubicBezTo>
                      <a:pt x="56" y="77"/>
                      <a:pt x="59" y="74"/>
                      <a:pt x="59" y="72"/>
                    </a:cubicBezTo>
                    <a:cubicBezTo>
                      <a:pt x="59" y="68"/>
                      <a:pt x="59" y="65"/>
                      <a:pt x="58" y="61"/>
                    </a:cubicBezTo>
                    <a:cubicBezTo>
                      <a:pt x="58" y="58"/>
                      <a:pt x="57" y="59"/>
                      <a:pt x="56" y="56"/>
                    </a:cubicBezTo>
                    <a:cubicBezTo>
                      <a:pt x="55" y="54"/>
                      <a:pt x="56" y="49"/>
                      <a:pt x="55" y="47"/>
                    </a:cubicBezTo>
                    <a:cubicBezTo>
                      <a:pt x="55" y="44"/>
                      <a:pt x="54" y="41"/>
                      <a:pt x="52" y="38"/>
                    </a:cubicBezTo>
                    <a:cubicBezTo>
                      <a:pt x="51" y="35"/>
                      <a:pt x="50" y="33"/>
                      <a:pt x="49" y="30"/>
                    </a:cubicBezTo>
                    <a:cubicBezTo>
                      <a:pt x="48" y="28"/>
                      <a:pt x="48" y="22"/>
                      <a:pt x="46" y="20"/>
                    </a:cubicBezTo>
                    <a:cubicBezTo>
                      <a:pt x="46" y="19"/>
                      <a:pt x="45" y="19"/>
                      <a:pt x="44" y="18"/>
                    </a:cubicBezTo>
                    <a:cubicBezTo>
                      <a:pt x="43" y="15"/>
                      <a:pt x="45" y="14"/>
                      <a:pt x="45" y="12"/>
                    </a:cubicBezTo>
                    <a:cubicBezTo>
                      <a:pt x="47" y="11"/>
                      <a:pt x="46" y="13"/>
                      <a:pt x="46" y="14"/>
                    </a:cubicBezTo>
                    <a:cubicBezTo>
                      <a:pt x="46" y="13"/>
                      <a:pt x="56" y="17"/>
                      <a:pt x="57" y="17"/>
                    </a:cubicBezTo>
                    <a:cubicBezTo>
                      <a:pt x="60" y="19"/>
                      <a:pt x="62" y="21"/>
                      <a:pt x="65" y="24"/>
                    </a:cubicBezTo>
                    <a:cubicBezTo>
                      <a:pt x="68" y="27"/>
                      <a:pt x="72" y="31"/>
                      <a:pt x="77" y="31"/>
                    </a:cubicBezTo>
                    <a:cubicBezTo>
                      <a:pt x="79" y="32"/>
                      <a:pt x="82" y="31"/>
                      <a:pt x="84" y="31"/>
                    </a:cubicBezTo>
                    <a:cubicBezTo>
                      <a:pt x="88" y="31"/>
                      <a:pt x="91" y="31"/>
                      <a:pt x="94" y="30"/>
                    </a:cubicBezTo>
                    <a:cubicBezTo>
                      <a:pt x="96" y="29"/>
                      <a:pt x="98" y="28"/>
                      <a:pt x="98" y="27"/>
                    </a:cubicBezTo>
                    <a:cubicBezTo>
                      <a:pt x="99" y="26"/>
                      <a:pt x="99" y="24"/>
                      <a:pt x="100" y="23"/>
                    </a:cubicBezTo>
                    <a:cubicBezTo>
                      <a:pt x="101" y="21"/>
                      <a:pt x="102" y="21"/>
                      <a:pt x="103" y="20"/>
                    </a:cubicBezTo>
                    <a:cubicBezTo>
                      <a:pt x="104" y="18"/>
                      <a:pt x="105" y="17"/>
                      <a:pt x="105" y="15"/>
                    </a:cubicBezTo>
                    <a:cubicBezTo>
                      <a:pt x="107" y="13"/>
                      <a:pt x="109" y="12"/>
                      <a:pt x="111" y="9"/>
                    </a:cubicBezTo>
                    <a:cubicBezTo>
                      <a:pt x="112" y="7"/>
                      <a:pt x="113" y="5"/>
                      <a:pt x="114" y="4"/>
                    </a:cubicBezTo>
                    <a:cubicBezTo>
                      <a:pt x="116" y="2"/>
                      <a:pt x="129" y="0"/>
                      <a:pt x="130" y="3"/>
                    </a:cubicBezTo>
                    <a:cubicBezTo>
                      <a:pt x="132" y="13"/>
                      <a:pt x="127" y="17"/>
                      <a:pt x="122" y="22"/>
                    </a:cubicBezTo>
                    <a:cubicBezTo>
                      <a:pt x="121" y="22"/>
                      <a:pt x="124" y="23"/>
                      <a:pt x="124" y="23"/>
                    </a:cubicBezTo>
                    <a:cubicBezTo>
                      <a:pt x="125" y="22"/>
                      <a:pt x="125" y="21"/>
                      <a:pt x="126" y="21"/>
                    </a:cubicBezTo>
                    <a:cubicBezTo>
                      <a:pt x="127" y="20"/>
                      <a:pt x="127" y="19"/>
                      <a:pt x="128" y="18"/>
                    </a:cubicBezTo>
                    <a:cubicBezTo>
                      <a:pt x="135" y="14"/>
                      <a:pt x="143" y="11"/>
                      <a:pt x="152" y="10"/>
                    </a:cubicBezTo>
                    <a:cubicBezTo>
                      <a:pt x="160" y="9"/>
                      <a:pt x="171" y="9"/>
                      <a:pt x="177" y="16"/>
                    </a:cubicBezTo>
                    <a:cubicBezTo>
                      <a:pt x="179" y="19"/>
                      <a:pt x="176" y="29"/>
                      <a:pt x="174" y="32"/>
                    </a:cubicBezTo>
                    <a:cubicBezTo>
                      <a:pt x="173" y="35"/>
                      <a:pt x="172" y="37"/>
                      <a:pt x="170" y="38"/>
                    </a:cubicBezTo>
                    <a:cubicBezTo>
                      <a:pt x="168" y="40"/>
                      <a:pt x="168" y="42"/>
                      <a:pt x="167" y="45"/>
                    </a:cubicBezTo>
                    <a:cubicBezTo>
                      <a:pt x="166" y="47"/>
                      <a:pt x="164" y="48"/>
                      <a:pt x="162" y="50"/>
                    </a:cubicBezTo>
                    <a:cubicBezTo>
                      <a:pt x="161" y="52"/>
                      <a:pt x="160" y="54"/>
                      <a:pt x="159" y="56"/>
                    </a:cubicBezTo>
                    <a:cubicBezTo>
                      <a:pt x="158" y="58"/>
                      <a:pt x="157" y="60"/>
                      <a:pt x="155" y="62"/>
                    </a:cubicBezTo>
                    <a:cubicBezTo>
                      <a:pt x="154" y="63"/>
                      <a:pt x="152" y="64"/>
                      <a:pt x="151" y="65"/>
                    </a:cubicBezTo>
                    <a:cubicBezTo>
                      <a:pt x="150" y="66"/>
                      <a:pt x="150" y="68"/>
                      <a:pt x="149" y="70"/>
                    </a:cubicBezTo>
                    <a:cubicBezTo>
                      <a:pt x="149" y="70"/>
                      <a:pt x="147" y="70"/>
                      <a:pt x="147" y="71"/>
                    </a:cubicBezTo>
                    <a:cubicBezTo>
                      <a:pt x="145" y="73"/>
                      <a:pt x="146" y="75"/>
                      <a:pt x="143" y="77"/>
                    </a:cubicBezTo>
                    <a:cubicBezTo>
                      <a:pt x="143" y="77"/>
                      <a:pt x="143" y="77"/>
                      <a:pt x="143" y="77"/>
                    </a:cubicBezTo>
                    <a:cubicBezTo>
                      <a:pt x="143" y="77"/>
                      <a:pt x="143" y="77"/>
                      <a:pt x="143" y="77"/>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3" y="78"/>
                      <a:pt x="143" y="78"/>
                      <a:pt x="143"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2" y="78"/>
                      <a:pt x="142" y="78"/>
                      <a:pt x="142" y="78"/>
                    </a:cubicBezTo>
                    <a:cubicBezTo>
                      <a:pt x="140" y="80"/>
                      <a:pt x="139" y="81"/>
                      <a:pt x="139" y="83"/>
                    </a:cubicBezTo>
                    <a:cubicBezTo>
                      <a:pt x="139" y="83"/>
                      <a:pt x="139" y="83"/>
                      <a:pt x="139" y="83"/>
                    </a:cubicBezTo>
                    <a:cubicBezTo>
                      <a:pt x="139" y="84"/>
                      <a:pt x="139" y="84"/>
                      <a:pt x="139" y="84"/>
                    </a:cubicBezTo>
                    <a:cubicBezTo>
                      <a:pt x="130" y="88"/>
                      <a:pt x="123" y="91"/>
                      <a:pt x="112" y="88"/>
                    </a:cubicBezTo>
                    <a:cubicBezTo>
                      <a:pt x="100" y="99"/>
                      <a:pt x="38" y="133"/>
                      <a:pt x="22" y="14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nvGrpSpPr>
            <p:cNvPr id="1208" name="ïslíḋê">
              <a:extLst>
                <a:ext uri="{FF2B5EF4-FFF2-40B4-BE49-F238E27FC236}">
                  <a16:creationId xmlns="" xmlns:a16="http://schemas.microsoft.com/office/drawing/2014/main" id="{F776156F-9576-456E-AC6E-886C303BDB3F}"/>
                </a:ext>
              </a:extLst>
            </p:cNvPr>
            <p:cNvGrpSpPr/>
            <p:nvPr/>
          </p:nvGrpSpPr>
          <p:grpSpPr>
            <a:xfrm>
              <a:off x="10321988" y="3778187"/>
              <a:ext cx="978229" cy="104493"/>
              <a:chOff x="5702301" y="3714750"/>
              <a:chExt cx="2794000" cy="298451"/>
            </a:xfrm>
          </p:grpSpPr>
          <p:sp>
            <p:nvSpPr>
              <p:cNvPr id="1209" name="í$ḷide">
                <a:extLst>
                  <a:ext uri="{FF2B5EF4-FFF2-40B4-BE49-F238E27FC236}">
                    <a16:creationId xmlns="" xmlns:a16="http://schemas.microsoft.com/office/drawing/2014/main" id="{B7176DA9-CE4A-4332-8745-EAD93787C5EB}"/>
                  </a:ext>
                </a:extLst>
              </p:cNvPr>
              <p:cNvSpPr/>
              <p:nvPr/>
            </p:nvSpPr>
            <p:spPr bwMode="auto">
              <a:xfrm>
                <a:off x="5702301" y="3735388"/>
                <a:ext cx="244475" cy="201613"/>
              </a:xfrm>
              <a:custGeom>
                <a:avLst/>
                <a:gdLst>
                  <a:gd name="T0" fmla="*/ 0 w 74"/>
                  <a:gd name="T1" fmla="*/ 0 h 61"/>
                  <a:gd name="T2" fmla="*/ 15 w 74"/>
                  <a:gd name="T3" fmla="*/ 0 h 61"/>
                  <a:gd name="T4" fmla="*/ 22 w 74"/>
                  <a:gd name="T5" fmla="*/ 0 h 61"/>
                  <a:gd name="T6" fmla="*/ 26 w 74"/>
                  <a:gd name="T7" fmla="*/ 5 h 61"/>
                  <a:gd name="T8" fmla="*/ 59 w 74"/>
                  <a:gd name="T9" fmla="*/ 44 h 61"/>
                  <a:gd name="T10" fmla="*/ 59 w 74"/>
                  <a:gd name="T11" fmla="*/ 44 h 61"/>
                  <a:gd name="T12" fmla="*/ 59 w 74"/>
                  <a:gd name="T13" fmla="*/ 10 h 61"/>
                  <a:gd name="T14" fmla="*/ 54 w 74"/>
                  <a:gd name="T15" fmla="*/ 4 h 61"/>
                  <a:gd name="T16" fmla="*/ 47 w 74"/>
                  <a:gd name="T17" fmla="*/ 3 h 61"/>
                  <a:gd name="T18" fmla="*/ 47 w 74"/>
                  <a:gd name="T19" fmla="*/ 0 h 61"/>
                  <a:gd name="T20" fmla="*/ 62 w 74"/>
                  <a:gd name="T21" fmla="*/ 0 h 61"/>
                  <a:gd name="T22" fmla="*/ 74 w 74"/>
                  <a:gd name="T23" fmla="*/ 0 h 61"/>
                  <a:gd name="T24" fmla="*/ 74 w 74"/>
                  <a:gd name="T25" fmla="*/ 3 h 61"/>
                  <a:gd name="T26" fmla="*/ 69 w 74"/>
                  <a:gd name="T27" fmla="*/ 4 h 61"/>
                  <a:gd name="T28" fmla="*/ 65 w 74"/>
                  <a:gd name="T29" fmla="*/ 10 h 61"/>
                  <a:gd name="T30" fmla="*/ 64 w 74"/>
                  <a:gd name="T31" fmla="*/ 47 h 61"/>
                  <a:gd name="T32" fmla="*/ 64 w 74"/>
                  <a:gd name="T33" fmla="*/ 61 h 61"/>
                  <a:gd name="T34" fmla="*/ 55 w 74"/>
                  <a:gd name="T35" fmla="*/ 61 h 61"/>
                  <a:gd name="T36" fmla="*/ 16 w 74"/>
                  <a:gd name="T37" fmla="*/ 14 h 61"/>
                  <a:gd name="T38" fmla="*/ 16 w 74"/>
                  <a:gd name="T39" fmla="*/ 14 h 61"/>
                  <a:gd name="T40" fmla="*/ 16 w 74"/>
                  <a:gd name="T41" fmla="*/ 50 h 61"/>
                  <a:gd name="T42" fmla="*/ 21 w 74"/>
                  <a:gd name="T43" fmla="*/ 56 h 61"/>
                  <a:gd name="T44" fmla="*/ 27 w 74"/>
                  <a:gd name="T45" fmla="*/ 57 h 61"/>
                  <a:gd name="T46" fmla="*/ 27 w 74"/>
                  <a:gd name="T47" fmla="*/ 61 h 61"/>
                  <a:gd name="T48" fmla="*/ 13 w 74"/>
                  <a:gd name="T49" fmla="*/ 60 h 61"/>
                  <a:gd name="T50" fmla="*/ 0 w 74"/>
                  <a:gd name="T51" fmla="*/ 61 h 61"/>
                  <a:gd name="T52" fmla="*/ 0 w 74"/>
                  <a:gd name="T53" fmla="*/ 57 h 61"/>
                  <a:gd name="T54" fmla="*/ 6 w 74"/>
                  <a:gd name="T55" fmla="*/ 56 h 61"/>
                  <a:gd name="T56" fmla="*/ 10 w 74"/>
                  <a:gd name="T57" fmla="*/ 51 h 61"/>
                  <a:gd name="T58" fmla="*/ 11 w 74"/>
                  <a:gd name="T59" fmla="*/ 11 h 61"/>
                  <a:gd name="T60" fmla="*/ 7 w 74"/>
                  <a:gd name="T61" fmla="*/ 5 h 61"/>
                  <a:gd name="T62" fmla="*/ 0 w 74"/>
                  <a:gd name="T63" fmla="*/ 3 h 61"/>
                  <a:gd name="T64" fmla="*/ 0 w 74"/>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0" y="0"/>
                    </a:moveTo>
                    <a:cubicBezTo>
                      <a:pt x="3" y="0"/>
                      <a:pt x="9" y="0"/>
                      <a:pt x="15" y="0"/>
                    </a:cubicBezTo>
                    <a:cubicBezTo>
                      <a:pt x="18" y="0"/>
                      <a:pt x="21" y="0"/>
                      <a:pt x="22" y="0"/>
                    </a:cubicBezTo>
                    <a:cubicBezTo>
                      <a:pt x="22" y="1"/>
                      <a:pt x="23" y="3"/>
                      <a:pt x="26" y="5"/>
                    </a:cubicBezTo>
                    <a:cubicBezTo>
                      <a:pt x="35" y="16"/>
                      <a:pt x="52" y="37"/>
                      <a:pt x="59" y="44"/>
                    </a:cubicBezTo>
                    <a:cubicBezTo>
                      <a:pt x="59" y="44"/>
                      <a:pt x="59" y="44"/>
                      <a:pt x="59" y="44"/>
                    </a:cubicBezTo>
                    <a:cubicBezTo>
                      <a:pt x="59" y="31"/>
                      <a:pt x="59" y="16"/>
                      <a:pt x="59" y="10"/>
                    </a:cubicBezTo>
                    <a:cubicBezTo>
                      <a:pt x="58" y="6"/>
                      <a:pt x="57" y="5"/>
                      <a:pt x="54" y="4"/>
                    </a:cubicBezTo>
                    <a:cubicBezTo>
                      <a:pt x="52" y="4"/>
                      <a:pt x="50" y="3"/>
                      <a:pt x="47" y="3"/>
                    </a:cubicBezTo>
                    <a:cubicBezTo>
                      <a:pt x="47" y="3"/>
                      <a:pt x="47" y="0"/>
                      <a:pt x="47" y="0"/>
                    </a:cubicBezTo>
                    <a:cubicBezTo>
                      <a:pt x="50" y="0"/>
                      <a:pt x="55" y="0"/>
                      <a:pt x="62" y="0"/>
                    </a:cubicBezTo>
                    <a:cubicBezTo>
                      <a:pt x="67" y="0"/>
                      <a:pt x="72" y="0"/>
                      <a:pt x="74" y="0"/>
                    </a:cubicBezTo>
                    <a:cubicBezTo>
                      <a:pt x="74" y="0"/>
                      <a:pt x="74" y="3"/>
                      <a:pt x="74" y="3"/>
                    </a:cubicBezTo>
                    <a:cubicBezTo>
                      <a:pt x="72" y="3"/>
                      <a:pt x="71" y="3"/>
                      <a:pt x="69" y="4"/>
                    </a:cubicBezTo>
                    <a:cubicBezTo>
                      <a:pt x="66" y="5"/>
                      <a:pt x="66" y="6"/>
                      <a:pt x="65" y="10"/>
                    </a:cubicBezTo>
                    <a:cubicBezTo>
                      <a:pt x="64" y="18"/>
                      <a:pt x="64" y="33"/>
                      <a:pt x="64" y="47"/>
                    </a:cubicBezTo>
                    <a:cubicBezTo>
                      <a:pt x="64" y="52"/>
                      <a:pt x="64" y="58"/>
                      <a:pt x="64" y="61"/>
                    </a:cubicBezTo>
                    <a:cubicBezTo>
                      <a:pt x="63" y="61"/>
                      <a:pt x="57" y="61"/>
                      <a:pt x="55" y="61"/>
                    </a:cubicBezTo>
                    <a:cubicBezTo>
                      <a:pt x="49" y="53"/>
                      <a:pt x="23" y="22"/>
                      <a:pt x="16" y="14"/>
                    </a:cubicBezTo>
                    <a:cubicBezTo>
                      <a:pt x="16" y="14"/>
                      <a:pt x="16" y="14"/>
                      <a:pt x="16" y="14"/>
                    </a:cubicBezTo>
                    <a:cubicBezTo>
                      <a:pt x="16" y="25"/>
                      <a:pt x="16" y="46"/>
                      <a:pt x="16" y="50"/>
                    </a:cubicBezTo>
                    <a:cubicBezTo>
                      <a:pt x="16" y="54"/>
                      <a:pt x="18" y="56"/>
                      <a:pt x="21" y="56"/>
                    </a:cubicBezTo>
                    <a:cubicBezTo>
                      <a:pt x="23" y="57"/>
                      <a:pt x="24" y="57"/>
                      <a:pt x="27" y="57"/>
                    </a:cubicBezTo>
                    <a:cubicBezTo>
                      <a:pt x="27" y="58"/>
                      <a:pt x="27" y="60"/>
                      <a:pt x="27" y="61"/>
                    </a:cubicBezTo>
                    <a:cubicBezTo>
                      <a:pt x="23" y="61"/>
                      <a:pt x="19" y="60"/>
                      <a:pt x="13" y="60"/>
                    </a:cubicBezTo>
                    <a:cubicBezTo>
                      <a:pt x="8" y="60"/>
                      <a:pt x="3" y="61"/>
                      <a:pt x="0" y="61"/>
                    </a:cubicBezTo>
                    <a:cubicBezTo>
                      <a:pt x="0" y="60"/>
                      <a:pt x="0" y="58"/>
                      <a:pt x="0" y="57"/>
                    </a:cubicBezTo>
                    <a:cubicBezTo>
                      <a:pt x="2" y="57"/>
                      <a:pt x="4" y="57"/>
                      <a:pt x="6" y="56"/>
                    </a:cubicBezTo>
                    <a:cubicBezTo>
                      <a:pt x="8" y="56"/>
                      <a:pt x="9" y="54"/>
                      <a:pt x="10" y="51"/>
                    </a:cubicBezTo>
                    <a:cubicBezTo>
                      <a:pt x="10" y="45"/>
                      <a:pt x="11" y="27"/>
                      <a:pt x="11" y="11"/>
                    </a:cubicBezTo>
                    <a:cubicBezTo>
                      <a:pt x="11" y="9"/>
                      <a:pt x="10" y="6"/>
                      <a:pt x="7" y="5"/>
                    </a:cubicBezTo>
                    <a:cubicBezTo>
                      <a:pt x="5" y="4"/>
                      <a:pt x="3" y="3"/>
                      <a:pt x="0" y="3"/>
                    </a:cubicBezTo>
                    <a:cubicBezTo>
                      <a:pt x="0" y="3"/>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0" name="ïśḻiḓe">
                <a:extLst>
                  <a:ext uri="{FF2B5EF4-FFF2-40B4-BE49-F238E27FC236}">
                    <a16:creationId xmlns="" xmlns:a16="http://schemas.microsoft.com/office/drawing/2014/main" id="{DC0B79CF-23EC-41B1-82A4-4245AE5769A3}"/>
                  </a:ext>
                </a:extLst>
              </p:cNvPr>
              <p:cNvSpPr/>
              <p:nvPr/>
            </p:nvSpPr>
            <p:spPr bwMode="auto">
              <a:xfrm>
                <a:off x="5980113" y="3797300"/>
                <a:ext cx="134938" cy="142875"/>
              </a:xfrm>
              <a:custGeom>
                <a:avLst/>
                <a:gdLst>
                  <a:gd name="T0" fmla="*/ 22 w 41"/>
                  <a:gd name="T1" fmla="*/ 22 h 43"/>
                  <a:gd name="T2" fmla="*/ 12 w 41"/>
                  <a:gd name="T3" fmla="*/ 25 h 43"/>
                  <a:gd name="T4" fmla="*/ 11 w 41"/>
                  <a:gd name="T5" fmla="*/ 29 h 43"/>
                  <a:gd name="T6" fmla="*/ 18 w 41"/>
                  <a:gd name="T7" fmla="*/ 36 h 43"/>
                  <a:gd name="T8" fmla="*/ 22 w 41"/>
                  <a:gd name="T9" fmla="*/ 35 h 43"/>
                  <a:gd name="T10" fmla="*/ 22 w 41"/>
                  <a:gd name="T11" fmla="*/ 33 h 43"/>
                  <a:gd name="T12" fmla="*/ 23 w 41"/>
                  <a:gd name="T13" fmla="*/ 22 h 43"/>
                  <a:gd name="T14" fmla="*/ 22 w 41"/>
                  <a:gd name="T15" fmla="*/ 22 h 43"/>
                  <a:gd name="T16" fmla="*/ 21 w 41"/>
                  <a:gd name="T17" fmla="*/ 10 h 43"/>
                  <a:gd name="T18" fmla="*/ 14 w 41"/>
                  <a:gd name="T19" fmla="*/ 7 h 43"/>
                  <a:gd name="T20" fmla="*/ 9 w 41"/>
                  <a:gd name="T21" fmla="*/ 8 h 43"/>
                  <a:gd name="T22" fmla="*/ 5 w 41"/>
                  <a:gd name="T23" fmla="*/ 15 h 43"/>
                  <a:gd name="T24" fmla="*/ 1 w 41"/>
                  <a:gd name="T25" fmla="*/ 13 h 43"/>
                  <a:gd name="T26" fmla="*/ 4 w 41"/>
                  <a:gd name="T27" fmla="*/ 7 h 43"/>
                  <a:gd name="T28" fmla="*/ 19 w 41"/>
                  <a:gd name="T29" fmla="*/ 0 h 43"/>
                  <a:gd name="T30" fmla="*/ 31 w 41"/>
                  <a:gd name="T31" fmla="*/ 6 h 43"/>
                  <a:gd name="T32" fmla="*/ 34 w 41"/>
                  <a:gd name="T33" fmla="*/ 16 h 43"/>
                  <a:gd name="T34" fmla="*/ 34 w 41"/>
                  <a:gd name="T35" fmla="*/ 32 h 43"/>
                  <a:gd name="T36" fmla="*/ 37 w 41"/>
                  <a:gd name="T37" fmla="*/ 36 h 43"/>
                  <a:gd name="T38" fmla="*/ 40 w 41"/>
                  <a:gd name="T39" fmla="*/ 35 h 43"/>
                  <a:gd name="T40" fmla="*/ 40 w 41"/>
                  <a:gd name="T41" fmla="*/ 39 h 43"/>
                  <a:gd name="T42" fmla="*/ 29 w 41"/>
                  <a:gd name="T43" fmla="*/ 43 h 43"/>
                  <a:gd name="T44" fmla="*/ 23 w 41"/>
                  <a:gd name="T45" fmla="*/ 40 h 43"/>
                  <a:gd name="T46" fmla="*/ 22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1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2" y="22"/>
                    </a:moveTo>
                    <a:cubicBezTo>
                      <a:pt x="19" y="23"/>
                      <a:pt x="13" y="24"/>
                      <a:pt x="12" y="25"/>
                    </a:cubicBezTo>
                    <a:cubicBezTo>
                      <a:pt x="12" y="26"/>
                      <a:pt x="11" y="28"/>
                      <a:pt x="11" y="29"/>
                    </a:cubicBezTo>
                    <a:cubicBezTo>
                      <a:pt x="11" y="33"/>
                      <a:pt x="15" y="36"/>
                      <a:pt x="18" y="36"/>
                    </a:cubicBezTo>
                    <a:cubicBezTo>
                      <a:pt x="19" y="36"/>
                      <a:pt x="21" y="35"/>
                      <a:pt x="22" y="35"/>
                    </a:cubicBezTo>
                    <a:cubicBezTo>
                      <a:pt x="22" y="35"/>
                      <a:pt x="22" y="34"/>
                      <a:pt x="22" y="33"/>
                    </a:cubicBezTo>
                    <a:cubicBezTo>
                      <a:pt x="23" y="30"/>
                      <a:pt x="23" y="24"/>
                      <a:pt x="23" y="22"/>
                    </a:cubicBezTo>
                    <a:cubicBezTo>
                      <a:pt x="23" y="22"/>
                      <a:pt x="22" y="22"/>
                      <a:pt x="22" y="22"/>
                    </a:cubicBezTo>
                    <a:close/>
                    <a:moveTo>
                      <a:pt x="21" y="10"/>
                    </a:moveTo>
                    <a:cubicBezTo>
                      <a:pt x="19" y="8"/>
                      <a:pt x="16" y="7"/>
                      <a:pt x="14" y="7"/>
                    </a:cubicBezTo>
                    <a:cubicBezTo>
                      <a:pt x="11" y="7"/>
                      <a:pt x="9" y="8"/>
                      <a:pt x="9" y="8"/>
                    </a:cubicBezTo>
                    <a:cubicBezTo>
                      <a:pt x="8" y="9"/>
                      <a:pt x="6" y="13"/>
                      <a:pt x="5" y="15"/>
                    </a:cubicBezTo>
                    <a:cubicBezTo>
                      <a:pt x="4" y="15"/>
                      <a:pt x="1" y="13"/>
                      <a:pt x="1" y="13"/>
                    </a:cubicBezTo>
                    <a:cubicBezTo>
                      <a:pt x="1" y="12"/>
                      <a:pt x="3" y="7"/>
                      <a:pt x="4" y="7"/>
                    </a:cubicBezTo>
                    <a:cubicBezTo>
                      <a:pt x="9" y="3"/>
                      <a:pt x="16" y="0"/>
                      <a:pt x="19" y="0"/>
                    </a:cubicBezTo>
                    <a:cubicBezTo>
                      <a:pt x="25" y="0"/>
                      <a:pt x="29" y="3"/>
                      <a:pt x="31" y="6"/>
                    </a:cubicBezTo>
                    <a:cubicBezTo>
                      <a:pt x="33" y="9"/>
                      <a:pt x="34" y="13"/>
                      <a:pt x="34" y="16"/>
                    </a:cubicBezTo>
                    <a:cubicBezTo>
                      <a:pt x="34" y="21"/>
                      <a:pt x="34" y="28"/>
                      <a:pt x="34" y="32"/>
                    </a:cubicBezTo>
                    <a:cubicBezTo>
                      <a:pt x="34" y="34"/>
                      <a:pt x="34" y="36"/>
                      <a:pt x="37" y="36"/>
                    </a:cubicBezTo>
                    <a:cubicBezTo>
                      <a:pt x="38" y="36"/>
                      <a:pt x="39" y="36"/>
                      <a:pt x="40" y="35"/>
                    </a:cubicBezTo>
                    <a:cubicBezTo>
                      <a:pt x="41" y="36"/>
                      <a:pt x="40" y="39"/>
                      <a:pt x="40" y="39"/>
                    </a:cubicBezTo>
                    <a:cubicBezTo>
                      <a:pt x="37" y="41"/>
                      <a:pt x="33" y="43"/>
                      <a:pt x="29" y="43"/>
                    </a:cubicBezTo>
                    <a:cubicBezTo>
                      <a:pt x="26" y="43"/>
                      <a:pt x="24" y="41"/>
                      <a:pt x="23" y="40"/>
                    </a:cubicBezTo>
                    <a:cubicBezTo>
                      <a:pt x="22" y="38"/>
                      <a:pt x="22" y="38"/>
                      <a:pt x="22" y="38"/>
                    </a:cubicBezTo>
                    <a:cubicBezTo>
                      <a:pt x="22" y="38"/>
                      <a:pt x="22" y="38"/>
                      <a:pt x="22" y="38"/>
                    </a:cubicBezTo>
                    <a:cubicBezTo>
                      <a:pt x="17" y="41"/>
                      <a:pt x="12" y="43"/>
                      <a:pt x="10" y="43"/>
                    </a:cubicBezTo>
                    <a:cubicBezTo>
                      <a:pt x="8" y="43"/>
                      <a:pt x="5" y="42"/>
                      <a:pt x="4" y="40"/>
                    </a:cubicBezTo>
                    <a:cubicBezTo>
                      <a:pt x="1" y="38"/>
                      <a:pt x="0" y="34"/>
                      <a:pt x="0" y="31"/>
                    </a:cubicBezTo>
                    <a:cubicBezTo>
                      <a:pt x="0" y="29"/>
                      <a:pt x="1" y="26"/>
                      <a:pt x="2" y="25"/>
                    </a:cubicBezTo>
                    <a:cubicBezTo>
                      <a:pt x="5" y="23"/>
                      <a:pt x="18" y="20"/>
                      <a:pt x="22" y="19"/>
                    </a:cubicBezTo>
                    <a:cubicBezTo>
                      <a:pt x="22" y="18"/>
                      <a:pt x="22" y="18"/>
                      <a:pt x="23" y="17"/>
                    </a:cubicBezTo>
                    <a:cubicBezTo>
                      <a:pt x="23" y="17"/>
                      <a:pt x="23" y="16"/>
                      <a:pt x="23" y="16"/>
                    </a:cubicBezTo>
                    <a:cubicBezTo>
                      <a:pt x="23" y="14"/>
                      <a:pt x="22" y="12"/>
                      <a:pt x="21"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1" name="iṡļiďé">
                <a:extLst>
                  <a:ext uri="{FF2B5EF4-FFF2-40B4-BE49-F238E27FC236}">
                    <a16:creationId xmlns="" xmlns:a16="http://schemas.microsoft.com/office/drawing/2014/main" id="{DCF1FC0F-1593-4224-AB22-4CE2B3E74AD4}"/>
                  </a:ext>
                </a:extLst>
              </p:cNvPr>
              <p:cNvSpPr/>
              <p:nvPr/>
            </p:nvSpPr>
            <p:spPr bwMode="auto">
              <a:xfrm>
                <a:off x="6142038" y="3797300"/>
                <a:ext cx="171450" cy="139700"/>
              </a:xfrm>
              <a:custGeom>
                <a:avLst/>
                <a:gdLst>
                  <a:gd name="T0" fmla="*/ 4 w 52"/>
                  <a:gd name="T1" fmla="*/ 38 h 42"/>
                  <a:gd name="T2" fmla="*/ 6 w 52"/>
                  <a:gd name="T3" fmla="*/ 34 h 42"/>
                  <a:gd name="T4" fmla="*/ 6 w 52"/>
                  <a:gd name="T5" fmla="*/ 18 h 42"/>
                  <a:gd name="T6" fmla="*/ 6 w 52"/>
                  <a:gd name="T7" fmla="*/ 11 h 42"/>
                  <a:gd name="T8" fmla="*/ 1 w 52"/>
                  <a:gd name="T9" fmla="*/ 7 h 42"/>
                  <a:gd name="T10" fmla="*/ 1 w 52"/>
                  <a:gd name="T11" fmla="*/ 4 h 42"/>
                  <a:gd name="T12" fmla="*/ 18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2 w 52"/>
                  <a:gd name="T33" fmla="*/ 42 h 42"/>
                  <a:gd name="T34" fmla="*/ 40 w 52"/>
                  <a:gd name="T35" fmla="*/ 41 h 42"/>
                  <a:gd name="T36" fmla="*/ 29 w 52"/>
                  <a:gd name="T37" fmla="*/ 42 h 42"/>
                  <a:gd name="T38" fmla="*/ 29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4 w 52"/>
                  <a:gd name="T61" fmla="*/ 42 h 42"/>
                  <a:gd name="T62" fmla="*/ 12 w 52"/>
                  <a:gd name="T63" fmla="*/ 41 h 42"/>
                  <a:gd name="T64" fmla="*/ 0 w 52"/>
                  <a:gd name="T65" fmla="*/ 42 h 42"/>
                  <a:gd name="T66" fmla="*/ 0 w 52"/>
                  <a:gd name="T67" fmla="*/ 38 h 42"/>
                  <a:gd name="T68" fmla="*/ 4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4" y="38"/>
                    </a:moveTo>
                    <a:cubicBezTo>
                      <a:pt x="5" y="37"/>
                      <a:pt x="6" y="36"/>
                      <a:pt x="6" y="34"/>
                    </a:cubicBezTo>
                    <a:cubicBezTo>
                      <a:pt x="6" y="31"/>
                      <a:pt x="6" y="23"/>
                      <a:pt x="6" y="18"/>
                    </a:cubicBezTo>
                    <a:cubicBezTo>
                      <a:pt x="6" y="16"/>
                      <a:pt x="6" y="12"/>
                      <a:pt x="6" y="11"/>
                    </a:cubicBezTo>
                    <a:cubicBezTo>
                      <a:pt x="6" y="10"/>
                      <a:pt x="5" y="8"/>
                      <a:pt x="1" y="7"/>
                    </a:cubicBezTo>
                    <a:cubicBezTo>
                      <a:pt x="1" y="6"/>
                      <a:pt x="1" y="5"/>
                      <a:pt x="1" y="4"/>
                    </a:cubicBezTo>
                    <a:cubicBezTo>
                      <a:pt x="7" y="4"/>
                      <a:pt x="14" y="2"/>
                      <a:pt x="18" y="0"/>
                    </a:cubicBezTo>
                    <a:cubicBezTo>
                      <a:pt x="18" y="0"/>
                      <a:pt x="18" y="1"/>
                      <a:pt x="18" y="1"/>
                    </a:cubicBezTo>
                    <a:cubicBezTo>
                      <a:pt x="18" y="2"/>
                      <a:pt x="18" y="5"/>
                      <a:pt x="18" y="6"/>
                    </a:cubicBezTo>
                    <a:cubicBezTo>
                      <a:pt x="18" y="7"/>
                      <a:pt x="18" y="7"/>
                      <a:pt x="18" y="7"/>
                    </a:cubicBezTo>
                    <a:cubicBezTo>
                      <a:pt x="24" y="3"/>
                      <a:pt x="29" y="0"/>
                      <a:pt x="32" y="0"/>
                    </a:cubicBezTo>
                    <a:cubicBezTo>
                      <a:pt x="37" y="0"/>
                      <a:pt x="41"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2" y="42"/>
                    </a:cubicBezTo>
                    <a:cubicBezTo>
                      <a:pt x="50" y="42"/>
                      <a:pt x="47" y="41"/>
                      <a:pt x="40" y="41"/>
                    </a:cubicBezTo>
                    <a:cubicBezTo>
                      <a:pt x="35" y="41"/>
                      <a:pt x="32" y="42"/>
                      <a:pt x="29" y="42"/>
                    </a:cubicBezTo>
                    <a:cubicBezTo>
                      <a:pt x="28" y="41"/>
                      <a:pt x="28" y="39"/>
                      <a:pt x="29" y="38"/>
                    </a:cubicBezTo>
                    <a:cubicBezTo>
                      <a:pt x="30" y="38"/>
                      <a:pt x="31" y="38"/>
                      <a:pt x="32" y="38"/>
                    </a:cubicBezTo>
                    <a:cubicBezTo>
                      <a:pt x="33" y="37"/>
                      <a:pt x="34" y="36"/>
                      <a:pt x="34" y="35"/>
                    </a:cubicBezTo>
                    <a:cubicBezTo>
                      <a:pt x="34" y="31"/>
                      <a:pt x="34" y="18"/>
                      <a:pt x="33" y="14"/>
                    </a:cubicBezTo>
                    <a:cubicBezTo>
                      <a:pt x="33" y="12"/>
                      <a:pt x="32" y="10"/>
                      <a:pt x="30" y="9"/>
                    </a:cubicBezTo>
                    <a:cubicBezTo>
                      <a:pt x="29" y="8"/>
                      <a:pt x="27" y="8"/>
                      <a:pt x="25" y="8"/>
                    </a:cubicBezTo>
                    <a:cubicBezTo>
                      <a:pt x="23" y="8"/>
                      <a:pt x="21" y="8"/>
                      <a:pt x="19" y="10"/>
                    </a:cubicBezTo>
                    <a:cubicBezTo>
                      <a:pt x="18" y="10"/>
                      <a:pt x="18" y="11"/>
                      <a:pt x="18" y="12"/>
                    </a:cubicBezTo>
                    <a:cubicBezTo>
                      <a:pt x="18" y="18"/>
                      <a:pt x="18" y="29"/>
                      <a:pt x="18" y="34"/>
                    </a:cubicBezTo>
                    <a:cubicBezTo>
                      <a:pt x="18" y="37"/>
                      <a:pt x="19" y="37"/>
                      <a:pt x="20" y="38"/>
                    </a:cubicBezTo>
                    <a:cubicBezTo>
                      <a:pt x="22" y="38"/>
                      <a:pt x="22" y="38"/>
                      <a:pt x="24" y="38"/>
                    </a:cubicBezTo>
                    <a:cubicBezTo>
                      <a:pt x="24" y="39"/>
                      <a:pt x="24" y="41"/>
                      <a:pt x="24" y="42"/>
                    </a:cubicBezTo>
                    <a:cubicBezTo>
                      <a:pt x="20" y="42"/>
                      <a:pt x="17" y="41"/>
                      <a:pt x="12" y="41"/>
                    </a:cubicBezTo>
                    <a:cubicBezTo>
                      <a:pt x="5" y="41"/>
                      <a:pt x="2" y="42"/>
                      <a:pt x="0" y="42"/>
                    </a:cubicBezTo>
                    <a:cubicBezTo>
                      <a:pt x="0" y="41"/>
                      <a:pt x="0" y="39"/>
                      <a:pt x="0" y="38"/>
                    </a:cubicBezTo>
                    <a:cubicBezTo>
                      <a:pt x="2" y="38"/>
                      <a:pt x="3" y="38"/>
                      <a:pt x="4"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2" name="ïslïḓé">
                <a:extLst>
                  <a:ext uri="{FF2B5EF4-FFF2-40B4-BE49-F238E27FC236}">
                    <a16:creationId xmlns="" xmlns:a16="http://schemas.microsoft.com/office/drawing/2014/main" id="{30324E5B-8AC0-4D16-B4E8-F5B2670CA3BB}"/>
                  </a:ext>
                </a:extLst>
              </p:cNvPr>
              <p:cNvSpPr/>
              <p:nvPr/>
            </p:nvSpPr>
            <p:spPr bwMode="auto">
              <a:xfrm>
                <a:off x="6340476" y="3714750"/>
                <a:ext cx="174625" cy="222250"/>
              </a:xfrm>
              <a:custGeom>
                <a:avLst/>
                <a:gdLst>
                  <a:gd name="T0" fmla="*/ 26 w 53"/>
                  <a:gd name="T1" fmla="*/ 27 h 67"/>
                  <a:gd name="T2" fmla="*/ 47 w 53"/>
                  <a:gd name="T3" fmla="*/ 26 h 67"/>
                  <a:gd name="T4" fmla="*/ 47 w 53"/>
                  <a:gd name="T5" fmla="*/ 29 h 67"/>
                  <a:gd name="T6" fmla="*/ 39 w 53"/>
                  <a:gd name="T7" fmla="*/ 33 h 67"/>
                  <a:gd name="T8" fmla="*/ 29 w 53"/>
                  <a:gd name="T9" fmla="*/ 42 h 67"/>
                  <a:gd name="T10" fmla="*/ 29 w 53"/>
                  <a:gd name="T11" fmla="*/ 42 h 67"/>
                  <a:gd name="T12" fmla="*/ 45 w 53"/>
                  <a:gd name="T13" fmla="*/ 61 h 67"/>
                  <a:gd name="T14" fmla="*/ 52 w 53"/>
                  <a:gd name="T15" fmla="*/ 63 h 67"/>
                  <a:gd name="T16" fmla="*/ 52 w 53"/>
                  <a:gd name="T17" fmla="*/ 67 h 67"/>
                  <a:gd name="T18" fmla="*/ 39 w 53"/>
                  <a:gd name="T19" fmla="*/ 67 h 67"/>
                  <a:gd name="T20" fmla="*/ 33 w 53"/>
                  <a:gd name="T21" fmla="*/ 65 h 67"/>
                  <a:gd name="T22" fmla="*/ 22 w 53"/>
                  <a:gd name="T23" fmla="*/ 50 h 67"/>
                  <a:gd name="T24" fmla="*/ 18 w 53"/>
                  <a:gd name="T25" fmla="*/ 48 h 67"/>
                  <a:gd name="T26" fmla="*/ 19 w 53"/>
                  <a:gd name="T27" fmla="*/ 59 h 67"/>
                  <a:gd name="T28" fmla="*/ 21 w 53"/>
                  <a:gd name="T29" fmla="*/ 63 h 67"/>
                  <a:gd name="T30" fmla="*/ 25 w 53"/>
                  <a:gd name="T31" fmla="*/ 63 h 67"/>
                  <a:gd name="T32" fmla="*/ 25 w 53"/>
                  <a:gd name="T33" fmla="*/ 67 h 67"/>
                  <a:gd name="T34" fmla="*/ 12 w 53"/>
                  <a:gd name="T35" fmla="*/ 66 h 67"/>
                  <a:gd name="T36" fmla="*/ 1 w 53"/>
                  <a:gd name="T37" fmla="*/ 67 h 67"/>
                  <a:gd name="T38" fmla="*/ 1 w 53"/>
                  <a:gd name="T39" fmla="*/ 63 h 67"/>
                  <a:gd name="T40" fmla="*/ 4 w 53"/>
                  <a:gd name="T41" fmla="*/ 63 h 67"/>
                  <a:gd name="T42" fmla="*/ 6 w 53"/>
                  <a:gd name="T43" fmla="*/ 59 h 67"/>
                  <a:gd name="T44" fmla="*/ 7 w 53"/>
                  <a:gd name="T45" fmla="*/ 42 h 67"/>
                  <a:gd name="T46" fmla="*/ 6 w 53"/>
                  <a:gd name="T47" fmla="*/ 10 h 67"/>
                  <a:gd name="T48" fmla="*/ 5 w 53"/>
                  <a:gd name="T49" fmla="*/ 7 h 67"/>
                  <a:gd name="T50" fmla="*/ 0 w 53"/>
                  <a:gd name="T51" fmla="*/ 6 h 67"/>
                  <a:gd name="T52" fmla="*/ 0 w 53"/>
                  <a:gd name="T53" fmla="*/ 3 h 67"/>
                  <a:gd name="T54" fmla="*/ 19 w 53"/>
                  <a:gd name="T55" fmla="*/ 0 h 67"/>
                  <a:gd name="T56" fmla="*/ 20 w 53"/>
                  <a:gd name="T57" fmla="*/ 2 h 67"/>
                  <a:gd name="T58" fmla="*/ 19 w 53"/>
                  <a:gd name="T59" fmla="*/ 12 h 67"/>
                  <a:gd name="T60" fmla="*/ 18 w 53"/>
                  <a:gd name="T61" fmla="*/ 45 h 67"/>
                  <a:gd name="T62" fmla="*/ 23 w 53"/>
                  <a:gd name="T63" fmla="*/ 43 h 67"/>
                  <a:gd name="T64" fmla="*/ 32 w 53"/>
                  <a:gd name="T65" fmla="*/ 32 h 67"/>
                  <a:gd name="T66" fmla="*/ 31 w 53"/>
                  <a:gd name="T67" fmla="*/ 31 h 67"/>
                  <a:gd name="T68" fmla="*/ 26 w 53"/>
                  <a:gd name="T69" fmla="*/ 30 h 67"/>
                  <a:gd name="T70" fmla="*/ 26 w 53"/>
                  <a:gd name="T71" fmla="*/ 2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67">
                    <a:moveTo>
                      <a:pt x="26" y="27"/>
                    </a:moveTo>
                    <a:cubicBezTo>
                      <a:pt x="34" y="27"/>
                      <a:pt x="42" y="27"/>
                      <a:pt x="47" y="26"/>
                    </a:cubicBezTo>
                    <a:cubicBezTo>
                      <a:pt x="48" y="26"/>
                      <a:pt x="48" y="29"/>
                      <a:pt x="47" y="29"/>
                    </a:cubicBezTo>
                    <a:cubicBezTo>
                      <a:pt x="43" y="30"/>
                      <a:pt x="41" y="31"/>
                      <a:pt x="39" y="33"/>
                    </a:cubicBezTo>
                    <a:cubicBezTo>
                      <a:pt x="36" y="36"/>
                      <a:pt x="32" y="39"/>
                      <a:pt x="29" y="42"/>
                    </a:cubicBezTo>
                    <a:cubicBezTo>
                      <a:pt x="29" y="42"/>
                      <a:pt x="29" y="42"/>
                      <a:pt x="29" y="42"/>
                    </a:cubicBezTo>
                    <a:cubicBezTo>
                      <a:pt x="31" y="46"/>
                      <a:pt x="41" y="58"/>
                      <a:pt x="45" y="61"/>
                    </a:cubicBezTo>
                    <a:cubicBezTo>
                      <a:pt x="47" y="63"/>
                      <a:pt x="48" y="63"/>
                      <a:pt x="52" y="63"/>
                    </a:cubicBezTo>
                    <a:cubicBezTo>
                      <a:pt x="53" y="64"/>
                      <a:pt x="52" y="66"/>
                      <a:pt x="52" y="67"/>
                    </a:cubicBezTo>
                    <a:cubicBezTo>
                      <a:pt x="50" y="67"/>
                      <a:pt x="43" y="67"/>
                      <a:pt x="39" y="67"/>
                    </a:cubicBezTo>
                    <a:cubicBezTo>
                      <a:pt x="36" y="67"/>
                      <a:pt x="34" y="66"/>
                      <a:pt x="33" y="65"/>
                    </a:cubicBezTo>
                    <a:cubicBezTo>
                      <a:pt x="31" y="63"/>
                      <a:pt x="25" y="55"/>
                      <a:pt x="22" y="50"/>
                    </a:cubicBezTo>
                    <a:cubicBezTo>
                      <a:pt x="21" y="49"/>
                      <a:pt x="20" y="48"/>
                      <a:pt x="18" y="48"/>
                    </a:cubicBezTo>
                    <a:cubicBezTo>
                      <a:pt x="18" y="53"/>
                      <a:pt x="18" y="55"/>
                      <a:pt x="19" y="59"/>
                    </a:cubicBezTo>
                    <a:cubicBezTo>
                      <a:pt x="19" y="62"/>
                      <a:pt x="19" y="62"/>
                      <a:pt x="21" y="63"/>
                    </a:cubicBezTo>
                    <a:cubicBezTo>
                      <a:pt x="22" y="63"/>
                      <a:pt x="24" y="63"/>
                      <a:pt x="25" y="63"/>
                    </a:cubicBezTo>
                    <a:cubicBezTo>
                      <a:pt x="25" y="64"/>
                      <a:pt x="25" y="66"/>
                      <a:pt x="25" y="67"/>
                    </a:cubicBezTo>
                    <a:cubicBezTo>
                      <a:pt x="22" y="67"/>
                      <a:pt x="18" y="66"/>
                      <a:pt x="12" y="66"/>
                    </a:cubicBezTo>
                    <a:cubicBezTo>
                      <a:pt x="7" y="66"/>
                      <a:pt x="3" y="67"/>
                      <a:pt x="1" y="67"/>
                    </a:cubicBezTo>
                    <a:cubicBezTo>
                      <a:pt x="0" y="66"/>
                      <a:pt x="0" y="64"/>
                      <a:pt x="1" y="63"/>
                    </a:cubicBezTo>
                    <a:cubicBezTo>
                      <a:pt x="2" y="63"/>
                      <a:pt x="3" y="63"/>
                      <a:pt x="4" y="63"/>
                    </a:cubicBezTo>
                    <a:cubicBezTo>
                      <a:pt x="6" y="62"/>
                      <a:pt x="6" y="61"/>
                      <a:pt x="6" y="59"/>
                    </a:cubicBezTo>
                    <a:cubicBezTo>
                      <a:pt x="7" y="56"/>
                      <a:pt x="7" y="47"/>
                      <a:pt x="7" y="42"/>
                    </a:cubicBezTo>
                    <a:cubicBezTo>
                      <a:pt x="7" y="18"/>
                      <a:pt x="7" y="12"/>
                      <a:pt x="6" y="10"/>
                    </a:cubicBezTo>
                    <a:cubicBezTo>
                      <a:pt x="6" y="8"/>
                      <a:pt x="6" y="7"/>
                      <a:pt x="5" y="7"/>
                    </a:cubicBezTo>
                    <a:cubicBezTo>
                      <a:pt x="3" y="7"/>
                      <a:pt x="2" y="6"/>
                      <a:pt x="0" y="6"/>
                    </a:cubicBezTo>
                    <a:cubicBezTo>
                      <a:pt x="0" y="5"/>
                      <a:pt x="0" y="3"/>
                      <a:pt x="0" y="3"/>
                    </a:cubicBezTo>
                    <a:cubicBezTo>
                      <a:pt x="7" y="3"/>
                      <a:pt x="16" y="1"/>
                      <a:pt x="19" y="0"/>
                    </a:cubicBezTo>
                    <a:cubicBezTo>
                      <a:pt x="19" y="0"/>
                      <a:pt x="20" y="1"/>
                      <a:pt x="20" y="2"/>
                    </a:cubicBezTo>
                    <a:cubicBezTo>
                      <a:pt x="19" y="3"/>
                      <a:pt x="19" y="5"/>
                      <a:pt x="19" y="12"/>
                    </a:cubicBezTo>
                    <a:cubicBezTo>
                      <a:pt x="18" y="18"/>
                      <a:pt x="18" y="26"/>
                      <a:pt x="18" y="45"/>
                    </a:cubicBezTo>
                    <a:cubicBezTo>
                      <a:pt x="20" y="45"/>
                      <a:pt x="22" y="44"/>
                      <a:pt x="23" y="43"/>
                    </a:cubicBezTo>
                    <a:cubicBezTo>
                      <a:pt x="27" y="40"/>
                      <a:pt x="32" y="34"/>
                      <a:pt x="32" y="32"/>
                    </a:cubicBezTo>
                    <a:cubicBezTo>
                      <a:pt x="32" y="32"/>
                      <a:pt x="32" y="31"/>
                      <a:pt x="31" y="31"/>
                    </a:cubicBezTo>
                    <a:cubicBezTo>
                      <a:pt x="29" y="30"/>
                      <a:pt x="26" y="30"/>
                      <a:pt x="26" y="30"/>
                    </a:cubicBezTo>
                    <a:cubicBezTo>
                      <a:pt x="25" y="29"/>
                      <a:pt x="26" y="27"/>
                      <a:pt x="26" y="27"/>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3" name="ïṥļiḓé">
                <a:extLst>
                  <a:ext uri="{FF2B5EF4-FFF2-40B4-BE49-F238E27FC236}">
                    <a16:creationId xmlns="" xmlns:a16="http://schemas.microsoft.com/office/drawing/2014/main" id="{1A66AE83-42C2-4252-B683-FB39E9AC48FD}"/>
                  </a:ext>
                </a:extLst>
              </p:cNvPr>
              <p:cNvSpPr/>
              <p:nvPr/>
            </p:nvSpPr>
            <p:spPr bwMode="auto">
              <a:xfrm>
                <a:off x="6534151" y="3797300"/>
                <a:ext cx="136525" cy="142875"/>
              </a:xfrm>
              <a:custGeom>
                <a:avLst/>
                <a:gdLst>
                  <a:gd name="T0" fmla="*/ 23 w 41"/>
                  <a:gd name="T1" fmla="*/ 22 h 43"/>
                  <a:gd name="T2" fmla="*/ 12 w 41"/>
                  <a:gd name="T3" fmla="*/ 25 h 43"/>
                  <a:gd name="T4" fmla="*/ 11 w 41"/>
                  <a:gd name="T5" fmla="*/ 29 h 43"/>
                  <a:gd name="T6" fmla="*/ 19 w 41"/>
                  <a:gd name="T7" fmla="*/ 36 h 43"/>
                  <a:gd name="T8" fmla="*/ 22 w 41"/>
                  <a:gd name="T9" fmla="*/ 35 h 43"/>
                  <a:gd name="T10" fmla="*/ 23 w 41"/>
                  <a:gd name="T11" fmla="*/ 33 h 43"/>
                  <a:gd name="T12" fmla="*/ 23 w 41"/>
                  <a:gd name="T13" fmla="*/ 22 h 43"/>
                  <a:gd name="T14" fmla="*/ 23 w 41"/>
                  <a:gd name="T15" fmla="*/ 22 h 43"/>
                  <a:gd name="T16" fmla="*/ 22 w 41"/>
                  <a:gd name="T17" fmla="*/ 10 h 43"/>
                  <a:gd name="T18" fmla="*/ 14 w 41"/>
                  <a:gd name="T19" fmla="*/ 7 h 43"/>
                  <a:gd name="T20" fmla="*/ 9 w 41"/>
                  <a:gd name="T21" fmla="*/ 8 h 43"/>
                  <a:gd name="T22" fmla="*/ 5 w 41"/>
                  <a:gd name="T23" fmla="*/ 15 h 43"/>
                  <a:gd name="T24" fmla="*/ 2 w 41"/>
                  <a:gd name="T25" fmla="*/ 13 h 43"/>
                  <a:gd name="T26" fmla="*/ 4 w 41"/>
                  <a:gd name="T27" fmla="*/ 7 h 43"/>
                  <a:gd name="T28" fmla="*/ 20 w 41"/>
                  <a:gd name="T29" fmla="*/ 0 h 43"/>
                  <a:gd name="T30" fmla="*/ 32 w 41"/>
                  <a:gd name="T31" fmla="*/ 6 h 43"/>
                  <a:gd name="T32" fmla="*/ 34 w 41"/>
                  <a:gd name="T33" fmla="*/ 16 h 43"/>
                  <a:gd name="T34" fmla="*/ 34 w 41"/>
                  <a:gd name="T35" fmla="*/ 32 h 43"/>
                  <a:gd name="T36" fmla="*/ 37 w 41"/>
                  <a:gd name="T37" fmla="*/ 36 h 43"/>
                  <a:gd name="T38" fmla="*/ 41 w 41"/>
                  <a:gd name="T39" fmla="*/ 35 h 43"/>
                  <a:gd name="T40" fmla="*/ 40 w 41"/>
                  <a:gd name="T41" fmla="*/ 39 h 43"/>
                  <a:gd name="T42" fmla="*/ 30 w 41"/>
                  <a:gd name="T43" fmla="*/ 43 h 43"/>
                  <a:gd name="T44" fmla="*/ 24 w 41"/>
                  <a:gd name="T45" fmla="*/ 40 h 43"/>
                  <a:gd name="T46" fmla="*/ 23 w 41"/>
                  <a:gd name="T47" fmla="*/ 38 h 43"/>
                  <a:gd name="T48" fmla="*/ 22 w 41"/>
                  <a:gd name="T49" fmla="*/ 38 h 43"/>
                  <a:gd name="T50" fmla="*/ 10 w 41"/>
                  <a:gd name="T51" fmla="*/ 43 h 43"/>
                  <a:gd name="T52" fmla="*/ 4 w 41"/>
                  <a:gd name="T53" fmla="*/ 40 h 43"/>
                  <a:gd name="T54" fmla="*/ 0 w 41"/>
                  <a:gd name="T55" fmla="*/ 31 h 43"/>
                  <a:gd name="T56" fmla="*/ 2 w 41"/>
                  <a:gd name="T57" fmla="*/ 25 h 43"/>
                  <a:gd name="T58" fmla="*/ 22 w 41"/>
                  <a:gd name="T59" fmla="*/ 19 h 43"/>
                  <a:gd name="T60" fmla="*/ 23 w 41"/>
                  <a:gd name="T61" fmla="*/ 17 h 43"/>
                  <a:gd name="T62" fmla="*/ 23 w 41"/>
                  <a:gd name="T63" fmla="*/ 16 h 43"/>
                  <a:gd name="T64" fmla="*/ 22 w 41"/>
                  <a:gd name="T65" fmla="*/ 1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3">
                    <a:moveTo>
                      <a:pt x="23" y="22"/>
                    </a:moveTo>
                    <a:cubicBezTo>
                      <a:pt x="20" y="23"/>
                      <a:pt x="14" y="24"/>
                      <a:pt x="12" y="25"/>
                    </a:cubicBezTo>
                    <a:cubicBezTo>
                      <a:pt x="12" y="26"/>
                      <a:pt x="11" y="28"/>
                      <a:pt x="11" y="29"/>
                    </a:cubicBezTo>
                    <a:cubicBezTo>
                      <a:pt x="11" y="33"/>
                      <a:pt x="15" y="36"/>
                      <a:pt x="19" y="36"/>
                    </a:cubicBezTo>
                    <a:cubicBezTo>
                      <a:pt x="20" y="36"/>
                      <a:pt x="21" y="35"/>
                      <a:pt x="22" y="35"/>
                    </a:cubicBezTo>
                    <a:cubicBezTo>
                      <a:pt x="22" y="35"/>
                      <a:pt x="23" y="34"/>
                      <a:pt x="23" y="33"/>
                    </a:cubicBezTo>
                    <a:cubicBezTo>
                      <a:pt x="23" y="30"/>
                      <a:pt x="23" y="24"/>
                      <a:pt x="23" y="22"/>
                    </a:cubicBezTo>
                    <a:cubicBezTo>
                      <a:pt x="23" y="22"/>
                      <a:pt x="23" y="22"/>
                      <a:pt x="23" y="22"/>
                    </a:cubicBezTo>
                    <a:close/>
                    <a:moveTo>
                      <a:pt x="22" y="10"/>
                    </a:moveTo>
                    <a:cubicBezTo>
                      <a:pt x="20" y="8"/>
                      <a:pt x="17" y="7"/>
                      <a:pt x="14" y="7"/>
                    </a:cubicBezTo>
                    <a:cubicBezTo>
                      <a:pt x="12" y="7"/>
                      <a:pt x="10" y="8"/>
                      <a:pt x="9" y="8"/>
                    </a:cubicBezTo>
                    <a:cubicBezTo>
                      <a:pt x="8" y="9"/>
                      <a:pt x="6" y="13"/>
                      <a:pt x="5" y="15"/>
                    </a:cubicBezTo>
                    <a:cubicBezTo>
                      <a:pt x="5" y="15"/>
                      <a:pt x="2" y="13"/>
                      <a:pt x="2" y="13"/>
                    </a:cubicBezTo>
                    <a:cubicBezTo>
                      <a:pt x="2" y="12"/>
                      <a:pt x="3" y="7"/>
                      <a:pt x="4" y="7"/>
                    </a:cubicBezTo>
                    <a:cubicBezTo>
                      <a:pt x="9" y="3"/>
                      <a:pt x="17" y="0"/>
                      <a:pt x="20" y="0"/>
                    </a:cubicBezTo>
                    <a:cubicBezTo>
                      <a:pt x="25" y="0"/>
                      <a:pt x="29" y="3"/>
                      <a:pt x="32" y="6"/>
                    </a:cubicBezTo>
                    <a:cubicBezTo>
                      <a:pt x="34" y="9"/>
                      <a:pt x="34" y="13"/>
                      <a:pt x="34" y="16"/>
                    </a:cubicBezTo>
                    <a:cubicBezTo>
                      <a:pt x="34" y="21"/>
                      <a:pt x="34" y="28"/>
                      <a:pt x="34" y="32"/>
                    </a:cubicBezTo>
                    <a:cubicBezTo>
                      <a:pt x="34" y="34"/>
                      <a:pt x="35" y="36"/>
                      <a:pt x="37" y="36"/>
                    </a:cubicBezTo>
                    <a:cubicBezTo>
                      <a:pt x="39" y="36"/>
                      <a:pt x="39" y="36"/>
                      <a:pt x="41" y="35"/>
                    </a:cubicBezTo>
                    <a:cubicBezTo>
                      <a:pt x="41" y="36"/>
                      <a:pt x="41" y="39"/>
                      <a:pt x="40" y="39"/>
                    </a:cubicBezTo>
                    <a:cubicBezTo>
                      <a:pt x="38" y="41"/>
                      <a:pt x="33" y="43"/>
                      <a:pt x="30" y="43"/>
                    </a:cubicBezTo>
                    <a:cubicBezTo>
                      <a:pt x="26" y="43"/>
                      <a:pt x="24" y="41"/>
                      <a:pt x="24" y="40"/>
                    </a:cubicBezTo>
                    <a:cubicBezTo>
                      <a:pt x="23" y="38"/>
                      <a:pt x="23" y="38"/>
                      <a:pt x="23" y="38"/>
                    </a:cubicBezTo>
                    <a:cubicBezTo>
                      <a:pt x="23" y="38"/>
                      <a:pt x="23" y="38"/>
                      <a:pt x="22" y="38"/>
                    </a:cubicBezTo>
                    <a:cubicBezTo>
                      <a:pt x="17" y="41"/>
                      <a:pt x="12" y="43"/>
                      <a:pt x="10" y="43"/>
                    </a:cubicBezTo>
                    <a:cubicBezTo>
                      <a:pt x="8" y="43"/>
                      <a:pt x="6" y="42"/>
                      <a:pt x="4" y="40"/>
                    </a:cubicBezTo>
                    <a:cubicBezTo>
                      <a:pt x="2" y="38"/>
                      <a:pt x="0" y="34"/>
                      <a:pt x="0" y="31"/>
                    </a:cubicBezTo>
                    <a:cubicBezTo>
                      <a:pt x="0" y="29"/>
                      <a:pt x="1" y="26"/>
                      <a:pt x="2" y="25"/>
                    </a:cubicBezTo>
                    <a:cubicBezTo>
                      <a:pt x="5" y="23"/>
                      <a:pt x="18" y="20"/>
                      <a:pt x="22" y="19"/>
                    </a:cubicBezTo>
                    <a:cubicBezTo>
                      <a:pt x="23" y="18"/>
                      <a:pt x="23" y="18"/>
                      <a:pt x="23" y="17"/>
                    </a:cubicBezTo>
                    <a:cubicBezTo>
                      <a:pt x="23" y="17"/>
                      <a:pt x="23" y="16"/>
                      <a:pt x="23" y="16"/>
                    </a:cubicBezTo>
                    <a:cubicBezTo>
                      <a:pt x="23" y="14"/>
                      <a:pt x="23" y="12"/>
                      <a:pt x="22" y="1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4" name="ï$ļîde">
                <a:extLst>
                  <a:ext uri="{FF2B5EF4-FFF2-40B4-BE49-F238E27FC236}">
                    <a16:creationId xmlns="" xmlns:a16="http://schemas.microsoft.com/office/drawing/2014/main" id="{ABD304FC-42B4-4C3B-82D0-9FAF4DF6DF0F}"/>
                  </a:ext>
                </a:extLst>
              </p:cNvPr>
              <p:cNvSpPr/>
              <p:nvPr/>
            </p:nvSpPr>
            <p:spPr bwMode="auto">
              <a:xfrm>
                <a:off x="6696076"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4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5" y="5"/>
                      <a:pt x="6" y="3"/>
                      <a:pt x="6" y="2"/>
                    </a:cubicBezTo>
                    <a:cubicBezTo>
                      <a:pt x="8" y="1"/>
                      <a:pt x="11" y="0"/>
                      <a:pt x="13" y="0"/>
                    </a:cubicBezTo>
                    <a:cubicBezTo>
                      <a:pt x="16" y="0"/>
                      <a:pt x="17" y="0"/>
                      <a:pt x="18" y="1"/>
                    </a:cubicBezTo>
                    <a:cubicBezTo>
                      <a:pt x="18" y="2"/>
                      <a:pt x="19" y="3"/>
                      <a:pt x="19" y="4"/>
                    </a:cubicBezTo>
                    <a:cubicBezTo>
                      <a:pt x="19" y="6"/>
                      <a:pt x="17" y="9"/>
                      <a:pt x="16" y="10"/>
                    </a:cubicBezTo>
                    <a:close/>
                    <a:moveTo>
                      <a:pt x="24" y="59"/>
                    </a:moveTo>
                    <a:cubicBezTo>
                      <a:pt x="22" y="59"/>
                      <a:pt x="19" y="58"/>
                      <a:pt x="12" y="58"/>
                    </a:cubicBezTo>
                    <a:cubicBezTo>
                      <a:pt x="7" y="58"/>
                      <a:pt x="3" y="59"/>
                      <a:pt x="1" y="59"/>
                    </a:cubicBezTo>
                    <a:cubicBezTo>
                      <a:pt x="0" y="58"/>
                      <a:pt x="0" y="56"/>
                      <a:pt x="1" y="55"/>
                    </a:cubicBezTo>
                    <a:cubicBezTo>
                      <a:pt x="2" y="55"/>
                      <a:pt x="4" y="55"/>
                      <a:pt x="5" y="55"/>
                    </a:cubicBezTo>
                    <a:cubicBezTo>
                      <a:pt x="6" y="54"/>
                      <a:pt x="6" y="53"/>
                      <a:pt x="7" y="51"/>
                    </a:cubicBezTo>
                    <a:cubicBezTo>
                      <a:pt x="7" y="49"/>
                      <a:pt x="7" y="42"/>
                      <a:pt x="7" y="37"/>
                    </a:cubicBezTo>
                    <a:cubicBezTo>
                      <a:pt x="7" y="34"/>
                      <a:pt x="7" y="30"/>
                      <a:pt x="7" y="28"/>
                    </a:cubicBezTo>
                    <a:cubicBezTo>
                      <a:pt x="7" y="27"/>
                      <a:pt x="6"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5" name="ís1idê">
                <a:extLst>
                  <a:ext uri="{FF2B5EF4-FFF2-40B4-BE49-F238E27FC236}">
                    <a16:creationId xmlns="" xmlns:a16="http://schemas.microsoft.com/office/drawing/2014/main" id="{2991AD5B-EA28-40FF-9EFE-4BDEFC3FF4AE}"/>
                  </a:ext>
                </a:extLst>
              </p:cNvPr>
              <p:cNvSpPr/>
              <p:nvPr/>
            </p:nvSpPr>
            <p:spPr bwMode="auto">
              <a:xfrm>
                <a:off x="6888163" y="3735388"/>
                <a:ext cx="244475" cy="204788"/>
              </a:xfrm>
              <a:custGeom>
                <a:avLst/>
                <a:gdLst>
                  <a:gd name="T0" fmla="*/ 0 w 74"/>
                  <a:gd name="T1" fmla="*/ 0 h 62"/>
                  <a:gd name="T2" fmla="*/ 16 w 74"/>
                  <a:gd name="T3" fmla="*/ 0 h 62"/>
                  <a:gd name="T4" fmla="*/ 31 w 74"/>
                  <a:gd name="T5" fmla="*/ 0 h 62"/>
                  <a:gd name="T6" fmla="*/ 31 w 74"/>
                  <a:gd name="T7" fmla="*/ 3 h 62"/>
                  <a:gd name="T8" fmla="*/ 26 w 74"/>
                  <a:gd name="T9" fmla="*/ 4 h 62"/>
                  <a:gd name="T10" fmla="*/ 23 w 74"/>
                  <a:gd name="T11" fmla="*/ 9 h 62"/>
                  <a:gd name="T12" fmla="*/ 23 w 74"/>
                  <a:gd name="T13" fmla="*/ 33 h 62"/>
                  <a:gd name="T14" fmla="*/ 24 w 74"/>
                  <a:gd name="T15" fmla="*/ 45 h 62"/>
                  <a:gd name="T16" fmla="*/ 41 w 74"/>
                  <a:gd name="T17" fmla="*/ 56 h 62"/>
                  <a:gd name="T18" fmla="*/ 58 w 74"/>
                  <a:gd name="T19" fmla="*/ 39 h 62"/>
                  <a:gd name="T20" fmla="*/ 58 w 74"/>
                  <a:gd name="T21" fmla="*/ 10 h 62"/>
                  <a:gd name="T22" fmla="*/ 53 w 74"/>
                  <a:gd name="T23" fmla="*/ 4 h 62"/>
                  <a:gd name="T24" fmla="*/ 48 w 74"/>
                  <a:gd name="T25" fmla="*/ 3 h 62"/>
                  <a:gd name="T26" fmla="*/ 48 w 74"/>
                  <a:gd name="T27" fmla="*/ 0 h 62"/>
                  <a:gd name="T28" fmla="*/ 61 w 74"/>
                  <a:gd name="T29" fmla="*/ 0 h 62"/>
                  <a:gd name="T30" fmla="*/ 73 w 74"/>
                  <a:gd name="T31" fmla="*/ 0 h 62"/>
                  <a:gd name="T32" fmla="*/ 73 w 74"/>
                  <a:gd name="T33" fmla="*/ 3 h 62"/>
                  <a:gd name="T34" fmla="*/ 69 w 74"/>
                  <a:gd name="T35" fmla="*/ 4 h 62"/>
                  <a:gd name="T36" fmla="*/ 65 w 74"/>
                  <a:gd name="T37" fmla="*/ 11 h 62"/>
                  <a:gd name="T38" fmla="*/ 63 w 74"/>
                  <a:gd name="T39" fmla="*/ 38 h 62"/>
                  <a:gd name="T40" fmla="*/ 36 w 74"/>
                  <a:gd name="T41" fmla="*/ 62 h 62"/>
                  <a:gd name="T42" fmla="*/ 10 w 74"/>
                  <a:gd name="T43" fmla="*/ 44 h 62"/>
                  <a:gd name="T44" fmla="*/ 9 w 74"/>
                  <a:gd name="T45" fmla="*/ 9 h 62"/>
                  <a:gd name="T46" fmla="*/ 6 w 74"/>
                  <a:gd name="T47" fmla="*/ 4 h 62"/>
                  <a:gd name="T48" fmla="*/ 0 w 74"/>
                  <a:gd name="T49" fmla="*/ 3 h 62"/>
                  <a:gd name="T50" fmla="*/ 0 w 74"/>
                  <a:gd name="T51"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4" h="62">
                    <a:moveTo>
                      <a:pt x="0" y="0"/>
                    </a:moveTo>
                    <a:cubicBezTo>
                      <a:pt x="4" y="0"/>
                      <a:pt x="10" y="0"/>
                      <a:pt x="16" y="0"/>
                    </a:cubicBezTo>
                    <a:cubicBezTo>
                      <a:pt x="22" y="0"/>
                      <a:pt x="27" y="0"/>
                      <a:pt x="31" y="0"/>
                    </a:cubicBezTo>
                    <a:cubicBezTo>
                      <a:pt x="31" y="0"/>
                      <a:pt x="31" y="2"/>
                      <a:pt x="31" y="3"/>
                    </a:cubicBezTo>
                    <a:cubicBezTo>
                      <a:pt x="29" y="3"/>
                      <a:pt x="27" y="4"/>
                      <a:pt x="26" y="4"/>
                    </a:cubicBezTo>
                    <a:cubicBezTo>
                      <a:pt x="24" y="4"/>
                      <a:pt x="23" y="6"/>
                      <a:pt x="23" y="9"/>
                    </a:cubicBezTo>
                    <a:cubicBezTo>
                      <a:pt x="22" y="17"/>
                      <a:pt x="23" y="28"/>
                      <a:pt x="23" y="33"/>
                    </a:cubicBezTo>
                    <a:cubicBezTo>
                      <a:pt x="23" y="37"/>
                      <a:pt x="23" y="42"/>
                      <a:pt x="24" y="45"/>
                    </a:cubicBezTo>
                    <a:cubicBezTo>
                      <a:pt x="25" y="51"/>
                      <a:pt x="31" y="56"/>
                      <a:pt x="41" y="56"/>
                    </a:cubicBezTo>
                    <a:cubicBezTo>
                      <a:pt x="49" y="56"/>
                      <a:pt x="57" y="53"/>
                      <a:pt x="58" y="39"/>
                    </a:cubicBezTo>
                    <a:cubicBezTo>
                      <a:pt x="58" y="32"/>
                      <a:pt x="59" y="17"/>
                      <a:pt x="58" y="10"/>
                    </a:cubicBezTo>
                    <a:cubicBezTo>
                      <a:pt x="58" y="6"/>
                      <a:pt x="57" y="5"/>
                      <a:pt x="53" y="4"/>
                    </a:cubicBezTo>
                    <a:cubicBezTo>
                      <a:pt x="52" y="4"/>
                      <a:pt x="50" y="3"/>
                      <a:pt x="48" y="3"/>
                    </a:cubicBezTo>
                    <a:cubicBezTo>
                      <a:pt x="47" y="2"/>
                      <a:pt x="47" y="0"/>
                      <a:pt x="48" y="0"/>
                    </a:cubicBezTo>
                    <a:cubicBezTo>
                      <a:pt x="51" y="0"/>
                      <a:pt x="55" y="0"/>
                      <a:pt x="61" y="0"/>
                    </a:cubicBezTo>
                    <a:cubicBezTo>
                      <a:pt x="68" y="0"/>
                      <a:pt x="71" y="0"/>
                      <a:pt x="73" y="0"/>
                    </a:cubicBezTo>
                    <a:cubicBezTo>
                      <a:pt x="73" y="0"/>
                      <a:pt x="74" y="3"/>
                      <a:pt x="73" y="3"/>
                    </a:cubicBezTo>
                    <a:cubicBezTo>
                      <a:pt x="71" y="3"/>
                      <a:pt x="70" y="3"/>
                      <a:pt x="69" y="4"/>
                    </a:cubicBezTo>
                    <a:cubicBezTo>
                      <a:pt x="66" y="5"/>
                      <a:pt x="65" y="6"/>
                      <a:pt x="65" y="11"/>
                    </a:cubicBezTo>
                    <a:cubicBezTo>
                      <a:pt x="64" y="20"/>
                      <a:pt x="64" y="32"/>
                      <a:pt x="63" y="38"/>
                    </a:cubicBezTo>
                    <a:cubicBezTo>
                      <a:pt x="62" y="56"/>
                      <a:pt x="51" y="62"/>
                      <a:pt x="36" y="62"/>
                    </a:cubicBezTo>
                    <a:cubicBezTo>
                      <a:pt x="18" y="62"/>
                      <a:pt x="11" y="54"/>
                      <a:pt x="10" y="44"/>
                    </a:cubicBezTo>
                    <a:cubicBezTo>
                      <a:pt x="9" y="37"/>
                      <a:pt x="9" y="18"/>
                      <a:pt x="9" y="9"/>
                    </a:cubicBezTo>
                    <a:cubicBezTo>
                      <a:pt x="9" y="6"/>
                      <a:pt x="8" y="5"/>
                      <a:pt x="6" y="4"/>
                    </a:cubicBezTo>
                    <a:cubicBezTo>
                      <a:pt x="4" y="4"/>
                      <a:pt x="2"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6" name="îṣḻïdé">
                <a:extLst>
                  <a:ext uri="{FF2B5EF4-FFF2-40B4-BE49-F238E27FC236}">
                    <a16:creationId xmlns="" xmlns:a16="http://schemas.microsoft.com/office/drawing/2014/main" id="{1730CD67-E9EC-4E77-A23A-E88C4907F3AE}"/>
                  </a:ext>
                </a:extLst>
              </p:cNvPr>
              <p:cNvSpPr/>
              <p:nvPr/>
            </p:nvSpPr>
            <p:spPr bwMode="auto">
              <a:xfrm>
                <a:off x="7154863" y="3797300"/>
                <a:ext cx="171450" cy="139700"/>
              </a:xfrm>
              <a:custGeom>
                <a:avLst/>
                <a:gdLst>
                  <a:gd name="T0" fmla="*/ 3 w 52"/>
                  <a:gd name="T1" fmla="*/ 38 h 42"/>
                  <a:gd name="T2" fmla="*/ 6 w 52"/>
                  <a:gd name="T3" fmla="*/ 34 h 42"/>
                  <a:gd name="T4" fmla="*/ 6 w 52"/>
                  <a:gd name="T5" fmla="*/ 18 h 42"/>
                  <a:gd name="T6" fmla="*/ 6 w 52"/>
                  <a:gd name="T7" fmla="*/ 11 h 42"/>
                  <a:gd name="T8" fmla="*/ 0 w 52"/>
                  <a:gd name="T9" fmla="*/ 7 h 42"/>
                  <a:gd name="T10" fmla="*/ 1 w 52"/>
                  <a:gd name="T11" fmla="*/ 4 h 42"/>
                  <a:gd name="T12" fmla="*/ 17 w 52"/>
                  <a:gd name="T13" fmla="*/ 0 h 42"/>
                  <a:gd name="T14" fmla="*/ 18 w 52"/>
                  <a:gd name="T15" fmla="*/ 1 h 42"/>
                  <a:gd name="T16" fmla="*/ 18 w 52"/>
                  <a:gd name="T17" fmla="*/ 6 h 42"/>
                  <a:gd name="T18" fmla="*/ 18 w 52"/>
                  <a:gd name="T19" fmla="*/ 7 h 42"/>
                  <a:gd name="T20" fmla="*/ 32 w 52"/>
                  <a:gd name="T21" fmla="*/ 0 h 42"/>
                  <a:gd name="T22" fmla="*/ 43 w 52"/>
                  <a:gd name="T23" fmla="*/ 6 h 42"/>
                  <a:gd name="T24" fmla="*/ 46 w 52"/>
                  <a:gd name="T25" fmla="*/ 17 h 42"/>
                  <a:gd name="T26" fmla="*/ 46 w 52"/>
                  <a:gd name="T27" fmla="*/ 35 h 42"/>
                  <a:gd name="T28" fmla="*/ 47 w 52"/>
                  <a:gd name="T29" fmla="*/ 37 h 42"/>
                  <a:gd name="T30" fmla="*/ 52 w 52"/>
                  <a:gd name="T31" fmla="*/ 38 h 42"/>
                  <a:gd name="T32" fmla="*/ 51 w 52"/>
                  <a:gd name="T33" fmla="*/ 42 h 42"/>
                  <a:gd name="T34" fmla="*/ 40 w 52"/>
                  <a:gd name="T35" fmla="*/ 41 h 42"/>
                  <a:gd name="T36" fmla="*/ 28 w 52"/>
                  <a:gd name="T37" fmla="*/ 42 h 42"/>
                  <a:gd name="T38" fmla="*/ 28 w 52"/>
                  <a:gd name="T39" fmla="*/ 38 h 42"/>
                  <a:gd name="T40" fmla="*/ 32 w 52"/>
                  <a:gd name="T41" fmla="*/ 38 h 42"/>
                  <a:gd name="T42" fmla="*/ 34 w 52"/>
                  <a:gd name="T43" fmla="*/ 35 h 42"/>
                  <a:gd name="T44" fmla="*/ 33 w 52"/>
                  <a:gd name="T45" fmla="*/ 14 h 42"/>
                  <a:gd name="T46" fmla="*/ 30 w 52"/>
                  <a:gd name="T47" fmla="*/ 9 h 42"/>
                  <a:gd name="T48" fmla="*/ 25 w 52"/>
                  <a:gd name="T49" fmla="*/ 8 h 42"/>
                  <a:gd name="T50" fmla="*/ 19 w 52"/>
                  <a:gd name="T51" fmla="*/ 10 h 42"/>
                  <a:gd name="T52" fmla="*/ 18 w 52"/>
                  <a:gd name="T53" fmla="*/ 12 h 42"/>
                  <a:gd name="T54" fmla="*/ 18 w 52"/>
                  <a:gd name="T55" fmla="*/ 34 h 42"/>
                  <a:gd name="T56" fmla="*/ 20 w 52"/>
                  <a:gd name="T57" fmla="*/ 38 h 42"/>
                  <a:gd name="T58" fmla="*/ 24 w 52"/>
                  <a:gd name="T59" fmla="*/ 38 h 42"/>
                  <a:gd name="T60" fmla="*/ 23 w 52"/>
                  <a:gd name="T61" fmla="*/ 42 h 42"/>
                  <a:gd name="T62" fmla="*/ 11 w 52"/>
                  <a:gd name="T63" fmla="*/ 41 h 42"/>
                  <a:gd name="T64" fmla="*/ 0 w 52"/>
                  <a:gd name="T65" fmla="*/ 42 h 42"/>
                  <a:gd name="T66" fmla="*/ 0 w 52"/>
                  <a:gd name="T67" fmla="*/ 38 h 42"/>
                  <a:gd name="T68" fmla="*/ 3 w 52"/>
                  <a:gd name="T69" fmla="*/ 3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2" h="42">
                    <a:moveTo>
                      <a:pt x="3" y="38"/>
                    </a:moveTo>
                    <a:cubicBezTo>
                      <a:pt x="5" y="37"/>
                      <a:pt x="5" y="36"/>
                      <a:pt x="6" y="34"/>
                    </a:cubicBezTo>
                    <a:cubicBezTo>
                      <a:pt x="6" y="31"/>
                      <a:pt x="6" y="23"/>
                      <a:pt x="6" y="18"/>
                    </a:cubicBezTo>
                    <a:cubicBezTo>
                      <a:pt x="6" y="16"/>
                      <a:pt x="6" y="12"/>
                      <a:pt x="6" y="11"/>
                    </a:cubicBezTo>
                    <a:cubicBezTo>
                      <a:pt x="5" y="10"/>
                      <a:pt x="5" y="8"/>
                      <a:pt x="0" y="7"/>
                    </a:cubicBezTo>
                    <a:cubicBezTo>
                      <a:pt x="0" y="6"/>
                      <a:pt x="1" y="5"/>
                      <a:pt x="1" y="4"/>
                    </a:cubicBezTo>
                    <a:cubicBezTo>
                      <a:pt x="7" y="4"/>
                      <a:pt x="14" y="2"/>
                      <a:pt x="17" y="0"/>
                    </a:cubicBezTo>
                    <a:cubicBezTo>
                      <a:pt x="17" y="0"/>
                      <a:pt x="18" y="1"/>
                      <a:pt x="18" y="1"/>
                    </a:cubicBezTo>
                    <a:cubicBezTo>
                      <a:pt x="18" y="2"/>
                      <a:pt x="18" y="5"/>
                      <a:pt x="18" y="6"/>
                    </a:cubicBezTo>
                    <a:cubicBezTo>
                      <a:pt x="18" y="7"/>
                      <a:pt x="18" y="7"/>
                      <a:pt x="18" y="7"/>
                    </a:cubicBezTo>
                    <a:cubicBezTo>
                      <a:pt x="23" y="3"/>
                      <a:pt x="28" y="0"/>
                      <a:pt x="32" y="0"/>
                    </a:cubicBezTo>
                    <a:cubicBezTo>
                      <a:pt x="37" y="0"/>
                      <a:pt x="40" y="2"/>
                      <a:pt x="43" y="6"/>
                    </a:cubicBezTo>
                    <a:cubicBezTo>
                      <a:pt x="45" y="9"/>
                      <a:pt x="46" y="13"/>
                      <a:pt x="46" y="17"/>
                    </a:cubicBezTo>
                    <a:cubicBezTo>
                      <a:pt x="46" y="23"/>
                      <a:pt x="46" y="32"/>
                      <a:pt x="46" y="35"/>
                    </a:cubicBezTo>
                    <a:cubicBezTo>
                      <a:pt x="46" y="36"/>
                      <a:pt x="46" y="37"/>
                      <a:pt x="47" y="37"/>
                    </a:cubicBezTo>
                    <a:cubicBezTo>
                      <a:pt x="48" y="38"/>
                      <a:pt x="50" y="38"/>
                      <a:pt x="52" y="38"/>
                    </a:cubicBezTo>
                    <a:cubicBezTo>
                      <a:pt x="52" y="39"/>
                      <a:pt x="52" y="41"/>
                      <a:pt x="51" y="42"/>
                    </a:cubicBezTo>
                    <a:cubicBezTo>
                      <a:pt x="50" y="42"/>
                      <a:pt x="46" y="41"/>
                      <a:pt x="40" y="41"/>
                    </a:cubicBezTo>
                    <a:cubicBezTo>
                      <a:pt x="34" y="41"/>
                      <a:pt x="32" y="42"/>
                      <a:pt x="28" y="42"/>
                    </a:cubicBezTo>
                    <a:cubicBezTo>
                      <a:pt x="28" y="41"/>
                      <a:pt x="28" y="39"/>
                      <a:pt x="28" y="38"/>
                    </a:cubicBezTo>
                    <a:cubicBezTo>
                      <a:pt x="30" y="38"/>
                      <a:pt x="31" y="38"/>
                      <a:pt x="32" y="38"/>
                    </a:cubicBezTo>
                    <a:cubicBezTo>
                      <a:pt x="33" y="37"/>
                      <a:pt x="33" y="36"/>
                      <a:pt x="34" y="35"/>
                    </a:cubicBezTo>
                    <a:cubicBezTo>
                      <a:pt x="34" y="31"/>
                      <a:pt x="34" y="18"/>
                      <a:pt x="33" y="14"/>
                    </a:cubicBezTo>
                    <a:cubicBezTo>
                      <a:pt x="33" y="12"/>
                      <a:pt x="32" y="10"/>
                      <a:pt x="30" y="9"/>
                    </a:cubicBezTo>
                    <a:cubicBezTo>
                      <a:pt x="29" y="8"/>
                      <a:pt x="27" y="8"/>
                      <a:pt x="25" y="8"/>
                    </a:cubicBezTo>
                    <a:cubicBezTo>
                      <a:pt x="23" y="8"/>
                      <a:pt x="20" y="8"/>
                      <a:pt x="19" y="10"/>
                    </a:cubicBezTo>
                    <a:cubicBezTo>
                      <a:pt x="18" y="10"/>
                      <a:pt x="18" y="11"/>
                      <a:pt x="18" y="12"/>
                    </a:cubicBezTo>
                    <a:cubicBezTo>
                      <a:pt x="18" y="18"/>
                      <a:pt x="18" y="29"/>
                      <a:pt x="18" y="34"/>
                    </a:cubicBezTo>
                    <a:cubicBezTo>
                      <a:pt x="18" y="37"/>
                      <a:pt x="19" y="37"/>
                      <a:pt x="20" y="38"/>
                    </a:cubicBezTo>
                    <a:cubicBezTo>
                      <a:pt x="21" y="38"/>
                      <a:pt x="22" y="38"/>
                      <a:pt x="24" y="38"/>
                    </a:cubicBezTo>
                    <a:cubicBezTo>
                      <a:pt x="24" y="39"/>
                      <a:pt x="24" y="41"/>
                      <a:pt x="23" y="42"/>
                    </a:cubicBezTo>
                    <a:cubicBezTo>
                      <a:pt x="20" y="42"/>
                      <a:pt x="17" y="41"/>
                      <a:pt x="11" y="41"/>
                    </a:cubicBezTo>
                    <a:cubicBezTo>
                      <a:pt x="5" y="41"/>
                      <a:pt x="2" y="42"/>
                      <a:pt x="0" y="42"/>
                    </a:cubicBezTo>
                    <a:cubicBezTo>
                      <a:pt x="0" y="41"/>
                      <a:pt x="0" y="39"/>
                      <a:pt x="0" y="38"/>
                    </a:cubicBezTo>
                    <a:cubicBezTo>
                      <a:pt x="1" y="38"/>
                      <a:pt x="2" y="38"/>
                      <a:pt x="3" y="38"/>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7" name="îṡļîḓê">
                <a:extLst>
                  <a:ext uri="{FF2B5EF4-FFF2-40B4-BE49-F238E27FC236}">
                    <a16:creationId xmlns="" xmlns:a16="http://schemas.microsoft.com/office/drawing/2014/main" id="{D229BBC1-AB3C-426C-8029-0925866547F6}"/>
                  </a:ext>
                </a:extLst>
              </p:cNvPr>
              <p:cNvSpPr/>
              <p:nvPr/>
            </p:nvSpPr>
            <p:spPr bwMode="auto">
              <a:xfrm>
                <a:off x="7353301" y="3741738"/>
                <a:ext cx="82550" cy="195263"/>
              </a:xfrm>
              <a:custGeom>
                <a:avLst/>
                <a:gdLst>
                  <a:gd name="T0" fmla="*/ 16 w 25"/>
                  <a:gd name="T1" fmla="*/ 10 h 59"/>
                  <a:gd name="T2" fmla="*/ 9 w 25"/>
                  <a:gd name="T3" fmla="*/ 10 h 59"/>
                  <a:gd name="T4" fmla="*/ 6 w 25"/>
                  <a:gd name="T5" fmla="*/ 6 h 59"/>
                  <a:gd name="T6" fmla="*/ 6 w 25"/>
                  <a:gd name="T7" fmla="*/ 2 h 59"/>
                  <a:gd name="T8" fmla="*/ 13 w 25"/>
                  <a:gd name="T9" fmla="*/ 0 h 59"/>
                  <a:gd name="T10" fmla="*/ 18 w 25"/>
                  <a:gd name="T11" fmla="*/ 1 h 59"/>
                  <a:gd name="T12" fmla="*/ 19 w 25"/>
                  <a:gd name="T13" fmla="*/ 4 h 59"/>
                  <a:gd name="T14" fmla="*/ 16 w 25"/>
                  <a:gd name="T15" fmla="*/ 10 h 59"/>
                  <a:gd name="T16" fmla="*/ 25 w 25"/>
                  <a:gd name="T17" fmla="*/ 59 h 59"/>
                  <a:gd name="T18" fmla="*/ 12 w 25"/>
                  <a:gd name="T19" fmla="*/ 58 h 59"/>
                  <a:gd name="T20" fmla="*/ 1 w 25"/>
                  <a:gd name="T21" fmla="*/ 59 h 59"/>
                  <a:gd name="T22" fmla="*/ 1 w 25"/>
                  <a:gd name="T23" fmla="*/ 55 h 59"/>
                  <a:gd name="T24" fmla="*/ 5 w 25"/>
                  <a:gd name="T25" fmla="*/ 55 h 59"/>
                  <a:gd name="T26" fmla="*/ 7 w 25"/>
                  <a:gd name="T27" fmla="*/ 51 h 59"/>
                  <a:gd name="T28" fmla="*/ 7 w 25"/>
                  <a:gd name="T29" fmla="*/ 37 h 59"/>
                  <a:gd name="T30" fmla="*/ 7 w 25"/>
                  <a:gd name="T31" fmla="*/ 28 h 59"/>
                  <a:gd name="T32" fmla="*/ 6 w 25"/>
                  <a:gd name="T33" fmla="*/ 26 h 59"/>
                  <a:gd name="T34" fmla="*/ 1 w 25"/>
                  <a:gd name="T35" fmla="*/ 23 h 59"/>
                  <a:gd name="T36" fmla="*/ 2 w 25"/>
                  <a:gd name="T37" fmla="*/ 21 h 59"/>
                  <a:gd name="T38" fmla="*/ 19 w 25"/>
                  <a:gd name="T39" fmla="*/ 17 h 59"/>
                  <a:gd name="T40" fmla="*/ 19 w 25"/>
                  <a:gd name="T41" fmla="*/ 34 h 59"/>
                  <a:gd name="T42" fmla="*/ 19 w 25"/>
                  <a:gd name="T43" fmla="*/ 51 h 59"/>
                  <a:gd name="T44" fmla="*/ 21 w 25"/>
                  <a:gd name="T45" fmla="*/ 55 h 59"/>
                  <a:gd name="T46" fmla="*/ 25 w 25"/>
                  <a:gd name="T47" fmla="*/ 55 h 59"/>
                  <a:gd name="T48" fmla="*/ 25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6" y="10"/>
                    </a:moveTo>
                    <a:cubicBezTo>
                      <a:pt x="15" y="10"/>
                      <a:pt x="10" y="11"/>
                      <a:pt x="9" y="10"/>
                    </a:cubicBezTo>
                    <a:cubicBezTo>
                      <a:pt x="7" y="10"/>
                      <a:pt x="6" y="8"/>
                      <a:pt x="6" y="6"/>
                    </a:cubicBezTo>
                    <a:cubicBezTo>
                      <a:pt x="6" y="5"/>
                      <a:pt x="6" y="3"/>
                      <a:pt x="6" y="2"/>
                    </a:cubicBezTo>
                    <a:cubicBezTo>
                      <a:pt x="8" y="1"/>
                      <a:pt x="11" y="0"/>
                      <a:pt x="13" y="0"/>
                    </a:cubicBezTo>
                    <a:cubicBezTo>
                      <a:pt x="16" y="0"/>
                      <a:pt x="17" y="0"/>
                      <a:pt x="18" y="1"/>
                    </a:cubicBezTo>
                    <a:cubicBezTo>
                      <a:pt x="18" y="2"/>
                      <a:pt x="19" y="3"/>
                      <a:pt x="19" y="4"/>
                    </a:cubicBezTo>
                    <a:cubicBezTo>
                      <a:pt x="19" y="6"/>
                      <a:pt x="18" y="9"/>
                      <a:pt x="16" y="10"/>
                    </a:cubicBezTo>
                    <a:close/>
                    <a:moveTo>
                      <a:pt x="25" y="59"/>
                    </a:moveTo>
                    <a:cubicBezTo>
                      <a:pt x="22" y="59"/>
                      <a:pt x="19" y="58"/>
                      <a:pt x="12" y="58"/>
                    </a:cubicBezTo>
                    <a:cubicBezTo>
                      <a:pt x="7" y="58"/>
                      <a:pt x="3" y="59"/>
                      <a:pt x="1" y="59"/>
                    </a:cubicBezTo>
                    <a:cubicBezTo>
                      <a:pt x="0" y="58"/>
                      <a:pt x="0" y="56"/>
                      <a:pt x="1" y="55"/>
                    </a:cubicBezTo>
                    <a:cubicBezTo>
                      <a:pt x="2" y="55"/>
                      <a:pt x="4" y="55"/>
                      <a:pt x="5" y="55"/>
                    </a:cubicBezTo>
                    <a:cubicBezTo>
                      <a:pt x="6" y="54"/>
                      <a:pt x="7" y="53"/>
                      <a:pt x="7" y="51"/>
                    </a:cubicBezTo>
                    <a:cubicBezTo>
                      <a:pt x="7" y="49"/>
                      <a:pt x="7" y="42"/>
                      <a:pt x="7" y="37"/>
                    </a:cubicBezTo>
                    <a:cubicBezTo>
                      <a:pt x="7" y="34"/>
                      <a:pt x="7" y="30"/>
                      <a:pt x="7" y="28"/>
                    </a:cubicBezTo>
                    <a:cubicBezTo>
                      <a:pt x="7" y="27"/>
                      <a:pt x="7" y="26"/>
                      <a:pt x="6" y="26"/>
                    </a:cubicBezTo>
                    <a:cubicBezTo>
                      <a:pt x="5" y="25"/>
                      <a:pt x="4" y="24"/>
                      <a:pt x="1" y="23"/>
                    </a:cubicBezTo>
                    <a:cubicBezTo>
                      <a:pt x="1" y="23"/>
                      <a:pt x="1" y="21"/>
                      <a:pt x="2" y="21"/>
                    </a:cubicBezTo>
                    <a:cubicBezTo>
                      <a:pt x="4" y="21"/>
                      <a:pt x="14" y="19"/>
                      <a:pt x="19" y="17"/>
                    </a:cubicBezTo>
                    <a:cubicBezTo>
                      <a:pt x="19" y="21"/>
                      <a:pt x="19" y="29"/>
                      <a:pt x="19" y="34"/>
                    </a:cubicBezTo>
                    <a:cubicBezTo>
                      <a:pt x="19" y="40"/>
                      <a:pt x="19" y="46"/>
                      <a:pt x="19" y="51"/>
                    </a:cubicBezTo>
                    <a:cubicBezTo>
                      <a:pt x="19" y="53"/>
                      <a:pt x="19" y="54"/>
                      <a:pt x="21" y="55"/>
                    </a:cubicBezTo>
                    <a:cubicBezTo>
                      <a:pt x="22" y="55"/>
                      <a:pt x="23" y="55"/>
                      <a:pt x="25" y="55"/>
                    </a:cubicBezTo>
                    <a:cubicBezTo>
                      <a:pt x="25" y="56"/>
                      <a:pt x="25" y="58"/>
                      <a:pt x="25"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8" name="îṥľidé">
                <a:extLst>
                  <a:ext uri="{FF2B5EF4-FFF2-40B4-BE49-F238E27FC236}">
                    <a16:creationId xmlns="" xmlns:a16="http://schemas.microsoft.com/office/drawing/2014/main" id="{E1A7B031-CDDA-4C16-AA0B-F3183A1DB484}"/>
                  </a:ext>
                </a:extLst>
              </p:cNvPr>
              <p:cNvSpPr/>
              <p:nvPr/>
            </p:nvSpPr>
            <p:spPr bwMode="auto">
              <a:xfrm>
                <a:off x="7456488" y="3805238"/>
                <a:ext cx="165100" cy="131763"/>
              </a:xfrm>
              <a:custGeom>
                <a:avLst/>
                <a:gdLst>
                  <a:gd name="T0" fmla="*/ 0 w 50"/>
                  <a:gd name="T1" fmla="*/ 0 h 40"/>
                  <a:gd name="T2" fmla="*/ 13 w 50"/>
                  <a:gd name="T3" fmla="*/ 0 h 40"/>
                  <a:gd name="T4" fmla="*/ 24 w 50"/>
                  <a:gd name="T5" fmla="*/ 0 h 40"/>
                  <a:gd name="T6" fmla="*/ 24 w 50"/>
                  <a:gd name="T7" fmla="*/ 3 h 40"/>
                  <a:gd name="T8" fmla="*/ 20 w 50"/>
                  <a:gd name="T9" fmla="*/ 4 h 40"/>
                  <a:gd name="T10" fmla="*/ 20 w 50"/>
                  <a:gd name="T11" fmla="*/ 5 h 40"/>
                  <a:gd name="T12" fmla="*/ 28 w 50"/>
                  <a:gd name="T13" fmla="*/ 26 h 40"/>
                  <a:gd name="T14" fmla="*/ 29 w 50"/>
                  <a:gd name="T15" fmla="*/ 26 h 40"/>
                  <a:gd name="T16" fmla="*/ 36 w 50"/>
                  <a:gd name="T17" fmla="*/ 8 h 40"/>
                  <a:gd name="T18" fmla="*/ 35 w 50"/>
                  <a:gd name="T19" fmla="*/ 4 h 40"/>
                  <a:gd name="T20" fmla="*/ 30 w 50"/>
                  <a:gd name="T21" fmla="*/ 3 h 40"/>
                  <a:gd name="T22" fmla="*/ 31 w 50"/>
                  <a:gd name="T23" fmla="*/ 0 h 40"/>
                  <a:gd name="T24" fmla="*/ 40 w 50"/>
                  <a:gd name="T25" fmla="*/ 0 h 40"/>
                  <a:gd name="T26" fmla="*/ 50 w 50"/>
                  <a:gd name="T27" fmla="*/ 0 h 40"/>
                  <a:gd name="T28" fmla="*/ 50 w 50"/>
                  <a:gd name="T29" fmla="*/ 3 h 40"/>
                  <a:gd name="T30" fmla="*/ 46 w 50"/>
                  <a:gd name="T31" fmla="*/ 4 h 40"/>
                  <a:gd name="T32" fmla="*/ 42 w 50"/>
                  <a:gd name="T33" fmla="*/ 8 h 40"/>
                  <a:gd name="T34" fmla="*/ 31 w 50"/>
                  <a:gd name="T35" fmla="*/ 30 h 40"/>
                  <a:gd name="T36" fmla="*/ 28 w 50"/>
                  <a:gd name="T37" fmla="*/ 40 h 40"/>
                  <a:gd name="T38" fmla="*/ 21 w 50"/>
                  <a:gd name="T39" fmla="*/ 40 h 40"/>
                  <a:gd name="T40" fmla="*/ 18 w 50"/>
                  <a:gd name="T41" fmla="*/ 31 h 40"/>
                  <a:gd name="T42" fmla="*/ 10 w 50"/>
                  <a:gd name="T43" fmla="*/ 12 h 40"/>
                  <a:gd name="T44" fmla="*/ 4 w 50"/>
                  <a:gd name="T45" fmla="*/ 4 h 40"/>
                  <a:gd name="T46" fmla="*/ 0 w 50"/>
                  <a:gd name="T47" fmla="*/ 3 h 40"/>
                  <a:gd name="T48" fmla="*/ 0 w 50"/>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40">
                    <a:moveTo>
                      <a:pt x="0" y="0"/>
                    </a:moveTo>
                    <a:cubicBezTo>
                      <a:pt x="4" y="0"/>
                      <a:pt x="8" y="0"/>
                      <a:pt x="13" y="0"/>
                    </a:cubicBezTo>
                    <a:cubicBezTo>
                      <a:pt x="18" y="0"/>
                      <a:pt x="21" y="0"/>
                      <a:pt x="24" y="0"/>
                    </a:cubicBezTo>
                    <a:cubicBezTo>
                      <a:pt x="24" y="0"/>
                      <a:pt x="24" y="2"/>
                      <a:pt x="24" y="3"/>
                    </a:cubicBezTo>
                    <a:cubicBezTo>
                      <a:pt x="23" y="3"/>
                      <a:pt x="21" y="3"/>
                      <a:pt x="20" y="4"/>
                    </a:cubicBezTo>
                    <a:cubicBezTo>
                      <a:pt x="20" y="4"/>
                      <a:pt x="19" y="5"/>
                      <a:pt x="20" y="5"/>
                    </a:cubicBezTo>
                    <a:cubicBezTo>
                      <a:pt x="21" y="9"/>
                      <a:pt x="26" y="22"/>
                      <a:pt x="28" y="26"/>
                    </a:cubicBezTo>
                    <a:cubicBezTo>
                      <a:pt x="28" y="26"/>
                      <a:pt x="28" y="26"/>
                      <a:pt x="29" y="26"/>
                    </a:cubicBezTo>
                    <a:cubicBezTo>
                      <a:pt x="31" y="22"/>
                      <a:pt x="35" y="12"/>
                      <a:pt x="36" y="8"/>
                    </a:cubicBezTo>
                    <a:cubicBezTo>
                      <a:pt x="37" y="5"/>
                      <a:pt x="36" y="4"/>
                      <a:pt x="35" y="4"/>
                    </a:cubicBezTo>
                    <a:cubicBezTo>
                      <a:pt x="34" y="3"/>
                      <a:pt x="32" y="3"/>
                      <a:pt x="30" y="3"/>
                    </a:cubicBezTo>
                    <a:cubicBezTo>
                      <a:pt x="30" y="2"/>
                      <a:pt x="30" y="0"/>
                      <a:pt x="31" y="0"/>
                    </a:cubicBezTo>
                    <a:cubicBezTo>
                      <a:pt x="32" y="0"/>
                      <a:pt x="36" y="0"/>
                      <a:pt x="40" y="0"/>
                    </a:cubicBezTo>
                    <a:cubicBezTo>
                      <a:pt x="44" y="0"/>
                      <a:pt x="48" y="0"/>
                      <a:pt x="50" y="0"/>
                    </a:cubicBezTo>
                    <a:cubicBezTo>
                      <a:pt x="50" y="0"/>
                      <a:pt x="50" y="2"/>
                      <a:pt x="50" y="3"/>
                    </a:cubicBezTo>
                    <a:cubicBezTo>
                      <a:pt x="48" y="3"/>
                      <a:pt x="47" y="3"/>
                      <a:pt x="46" y="4"/>
                    </a:cubicBezTo>
                    <a:cubicBezTo>
                      <a:pt x="44" y="4"/>
                      <a:pt x="43" y="6"/>
                      <a:pt x="42" y="8"/>
                    </a:cubicBezTo>
                    <a:cubicBezTo>
                      <a:pt x="39" y="14"/>
                      <a:pt x="35" y="22"/>
                      <a:pt x="31" y="30"/>
                    </a:cubicBezTo>
                    <a:cubicBezTo>
                      <a:pt x="30" y="35"/>
                      <a:pt x="29" y="37"/>
                      <a:pt x="28" y="40"/>
                    </a:cubicBezTo>
                    <a:cubicBezTo>
                      <a:pt x="26" y="40"/>
                      <a:pt x="23" y="40"/>
                      <a:pt x="21" y="40"/>
                    </a:cubicBezTo>
                    <a:cubicBezTo>
                      <a:pt x="20" y="37"/>
                      <a:pt x="19" y="34"/>
                      <a:pt x="18" y="31"/>
                    </a:cubicBezTo>
                    <a:cubicBezTo>
                      <a:pt x="15" y="24"/>
                      <a:pt x="12" y="17"/>
                      <a:pt x="10" y="12"/>
                    </a:cubicBezTo>
                    <a:cubicBezTo>
                      <a:pt x="7" y="5"/>
                      <a:pt x="6" y="4"/>
                      <a:pt x="4" y="4"/>
                    </a:cubicBezTo>
                    <a:cubicBezTo>
                      <a:pt x="2" y="3"/>
                      <a:pt x="1" y="3"/>
                      <a:pt x="0" y="3"/>
                    </a:cubicBezTo>
                    <a:cubicBezTo>
                      <a:pt x="0" y="2"/>
                      <a:pt x="0" y="0"/>
                      <a:pt x="0"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9" name="íŝļíḋé">
                <a:extLst>
                  <a:ext uri="{FF2B5EF4-FFF2-40B4-BE49-F238E27FC236}">
                    <a16:creationId xmlns="" xmlns:a16="http://schemas.microsoft.com/office/drawing/2014/main" id="{D6B681B5-53CA-4897-9D9F-56F25FD81653}"/>
                  </a:ext>
                </a:extLst>
              </p:cNvPr>
              <p:cNvSpPr/>
              <p:nvPr/>
            </p:nvSpPr>
            <p:spPr bwMode="auto">
              <a:xfrm>
                <a:off x="7643813" y="3797300"/>
                <a:ext cx="131763" cy="142875"/>
              </a:xfrm>
              <a:custGeom>
                <a:avLst/>
                <a:gdLst>
                  <a:gd name="T0" fmla="*/ 12 w 40"/>
                  <a:gd name="T1" fmla="*/ 16 h 43"/>
                  <a:gd name="T2" fmla="*/ 13 w 40"/>
                  <a:gd name="T3" fmla="*/ 16 h 43"/>
                  <a:gd name="T4" fmla="*/ 26 w 40"/>
                  <a:gd name="T5" fmla="*/ 16 h 43"/>
                  <a:gd name="T6" fmla="*/ 27 w 40"/>
                  <a:gd name="T7" fmla="*/ 15 h 43"/>
                  <a:gd name="T8" fmla="*/ 19 w 40"/>
                  <a:gd name="T9" fmla="*/ 4 h 43"/>
                  <a:gd name="T10" fmla="*/ 12 w 40"/>
                  <a:gd name="T11" fmla="*/ 16 h 43"/>
                  <a:gd name="T12" fmla="*/ 39 w 40"/>
                  <a:gd name="T13" fmla="*/ 31 h 43"/>
                  <a:gd name="T14" fmla="*/ 39 w 40"/>
                  <a:gd name="T15" fmla="*/ 34 h 43"/>
                  <a:gd name="T16" fmla="*/ 20 w 40"/>
                  <a:gd name="T17" fmla="*/ 43 h 43"/>
                  <a:gd name="T18" fmla="*/ 7 w 40"/>
                  <a:gd name="T19" fmla="*/ 38 h 43"/>
                  <a:gd name="T20" fmla="*/ 0 w 40"/>
                  <a:gd name="T21" fmla="*/ 22 h 43"/>
                  <a:gd name="T22" fmla="*/ 10 w 40"/>
                  <a:gd name="T23" fmla="*/ 4 h 43"/>
                  <a:gd name="T24" fmla="*/ 22 w 40"/>
                  <a:gd name="T25" fmla="*/ 0 h 43"/>
                  <a:gd name="T26" fmla="*/ 38 w 40"/>
                  <a:gd name="T27" fmla="*/ 15 h 43"/>
                  <a:gd name="T28" fmla="*/ 40 w 40"/>
                  <a:gd name="T29" fmla="*/ 16 h 43"/>
                  <a:gd name="T30" fmla="*/ 39 w 40"/>
                  <a:gd name="T31" fmla="*/ 19 h 43"/>
                  <a:gd name="T32" fmla="*/ 13 w 40"/>
                  <a:gd name="T33" fmla="*/ 21 h 43"/>
                  <a:gd name="T34" fmla="*/ 12 w 40"/>
                  <a:gd name="T35" fmla="*/ 22 h 43"/>
                  <a:gd name="T36" fmla="*/ 16 w 40"/>
                  <a:gd name="T37" fmla="*/ 31 h 43"/>
                  <a:gd name="T38" fmla="*/ 27 w 40"/>
                  <a:gd name="T39" fmla="*/ 34 h 43"/>
                  <a:gd name="T40" fmla="*/ 39 w 40"/>
                  <a:gd name="T41" fmla="*/ 30 h 43"/>
                  <a:gd name="T42" fmla="*/ 39 w 40"/>
                  <a:gd name="T43"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3">
                    <a:moveTo>
                      <a:pt x="12" y="16"/>
                    </a:moveTo>
                    <a:cubicBezTo>
                      <a:pt x="12" y="16"/>
                      <a:pt x="12" y="16"/>
                      <a:pt x="13" y="16"/>
                    </a:cubicBezTo>
                    <a:cubicBezTo>
                      <a:pt x="15" y="17"/>
                      <a:pt x="24" y="16"/>
                      <a:pt x="26" y="16"/>
                    </a:cubicBezTo>
                    <a:cubicBezTo>
                      <a:pt x="27" y="16"/>
                      <a:pt x="27" y="16"/>
                      <a:pt x="27" y="15"/>
                    </a:cubicBezTo>
                    <a:cubicBezTo>
                      <a:pt x="26" y="9"/>
                      <a:pt x="24" y="4"/>
                      <a:pt x="19" y="4"/>
                    </a:cubicBezTo>
                    <a:cubicBezTo>
                      <a:pt x="15" y="4"/>
                      <a:pt x="12" y="9"/>
                      <a:pt x="12" y="16"/>
                    </a:cubicBezTo>
                    <a:close/>
                    <a:moveTo>
                      <a:pt x="39" y="31"/>
                    </a:moveTo>
                    <a:cubicBezTo>
                      <a:pt x="40" y="32"/>
                      <a:pt x="39" y="34"/>
                      <a:pt x="39" y="34"/>
                    </a:cubicBezTo>
                    <a:cubicBezTo>
                      <a:pt x="34" y="39"/>
                      <a:pt x="27" y="43"/>
                      <a:pt x="20" y="43"/>
                    </a:cubicBezTo>
                    <a:cubicBezTo>
                      <a:pt x="14" y="43"/>
                      <a:pt x="10" y="41"/>
                      <a:pt x="7" y="38"/>
                    </a:cubicBezTo>
                    <a:cubicBezTo>
                      <a:pt x="2" y="34"/>
                      <a:pt x="0" y="28"/>
                      <a:pt x="0" y="22"/>
                    </a:cubicBezTo>
                    <a:cubicBezTo>
                      <a:pt x="0" y="13"/>
                      <a:pt x="4" y="7"/>
                      <a:pt x="10" y="4"/>
                    </a:cubicBezTo>
                    <a:cubicBezTo>
                      <a:pt x="14" y="2"/>
                      <a:pt x="18" y="0"/>
                      <a:pt x="22" y="0"/>
                    </a:cubicBezTo>
                    <a:cubicBezTo>
                      <a:pt x="34" y="0"/>
                      <a:pt x="38" y="9"/>
                      <a:pt x="38" y="15"/>
                    </a:cubicBezTo>
                    <a:cubicBezTo>
                      <a:pt x="39" y="15"/>
                      <a:pt x="39" y="16"/>
                      <a:pt x="40" y="16"/>
                    </a:cubicBezTo>
                    <a:cubicBezTo>
                      <a:pt x="40" y="16"/>
                      <a:pt x="40" y="18"/>
                      <a:pt x="39" y="19"/>
                    </a:cubicBezTo>
                    <a:cubicBezTo>
                      <a:pt x="36" y="20"/>
                      <a:pt x="21" y="21"/>
                      <a:pt x="13" y="21"/>
                    </a:cubicBezTo>
                    <a:cubicBezTo>
                      <a:pt x="12" y="21"/>
                      <a:pt x="12" y="21"/>
                      <a:pt x="12" y="22"/>
                    </a:cubicBezTo>
                    <a:cubicBezTo>
                      <a:pt x="12" y="25"/>
                      <a:pt x="14" y="28"/>
                      <a:pt x="16" y="31"/>
                    </a:cubicBezTo>
                    <a:cubicBezTo>
                      <a:pt x="19" y="33"/>
                      <a:pt x="22" y="34"/>
                      <a:pt x="27" y="34"/>
                    </a:cubicBezTo>
                    <a:cubicBezTo>
                      <a:pt x="31" y="34"/>
                      <a:pt x="35" y="33"/>
                      <a:pt x="39" y="30"/>
                    </a:cubicBezTo>
                    <a:cubicBezTo>
                      <a:pt x="39" y="30"/>
                      <a:pt x="39" y="31"/>
                      <a:pt x="39" y="31"/>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0" name="îṡľíḓê">
                <a:extLst>
                  <a:ext uri="{FF2B5EF4-FFF2-40B4-BE49-F238E27FC236}">
                    <a16:creationId xmlns="" xmlns:a16="http://schemas.microsoft.com/office/drawing/2014/main" id="{F2433FA0-3524-4867-BB64-4B0D4F52FDBE}"/>
                  </a:ext>
                </a:extLst>
              </p:cNvPr>
              <p:cNvSpPr/>
              <p:nvPr/>
            </p:nvSpPr>
            <p:spPr bwMode="auto">
              <a:xfrm>
                <a:off x="7808913" y="3797300"/>
                <a:ext cx="119063" cy="139700"/>
              </a:xfrm>
              <a:custGeom>
                <a:avLst/>
                <a:gdLst>
                  <a:gd name="T0" fmla="*/ 36 w 36"/>
                  <a:gd name="T1" fmla="*/ 3 h 42"/>
                  <a:gd name="T2" fmla="*/ 36 w 36"/>
                  <a:gd name="T3" fmla="*/ 5 h 42"/>
                  <a:gd name="T4" fmla="*/ 32 w 36"/>
                  <a:gd name="T5" fmla="*/ 13 h 42"/>
                  <a:gd name="T6" fmla="*/ 31 w 36"/>
                  <a:gd name="T7" fmla="*/ 14 h 42"/>
                  <a:gd name="T8" fmla="*/ 23 w 36"/>
                  <a:gd name="T9" fmla="*/ 10 h 42"/>
                  <a:gd name="T10" fmla="*/ 19 w 36"/>
                  <a:gd name="T11" fmla="*/ 12 h 42"/>
                  <a:gd name="T12" fmla="*/ 18 w 36"/>
                  <a:gd name="T13" fmla="*/ 14 h 42"/>
                  <a:gd name="T14" fmla="*/ 18 w 36"/>
                  <a:gd name="T15" fmla="*/ 34 h 42"/>
                  <a:gd name="T16" fmla="*/ 21 w 36"/>
                  <a:gd name="T17" fmla="*/ 38 h 42"/>
                  <a:gd name="T18" fmla="*/ 27 w 36"/>
                  <a:gd name="T19" fmla="*/ 38 h 42"/>
                  <a:gd name="T20" fmla="*/ 26 w 36"/>
                  <a:gd name="T21" fmla="*/ 42 h 42"/>
                  <a:gd name="T22" fmla="*/ 12 w 36"/>
                  <a:gd name="T23" fmla="*/ 41 h 42"/>
                  <a:gd name="T24" fmla="*/ 0 w 36"/>
                  <a:gd name="T25" fmla="*/ 42 h 42"/>
                  <a:gd name="T26" fmla="*/ 0 w 36"/>
                  <a:gd name="T27" fmla="*/ 38 h 42"/>
                  <a:gd name="T28" fmla="*/ 4 w 36"/>
                  <a:gd name="T29" fmla="*/ 38 h 42"/>
                  <a:gd name="T30" fmla="*/ 6 w 36"/>
                  <a:gd name="T31" fmla="*/ 35 h 42"/>
                  <a:gd name="T32" fmla="*/ 6 w 36"/>
                  <a:gd name="T33" fmla="*/ 19 h 42"/>
                  <a:gd name="T34" fmla="*/ 6 w 36"/>
                  <a:gd name="T35" fmla="*/ 11 h 42"/>
                  <a:gd name="T36" fmla="*/ 1 w 36"/>
                  <a:gd name="T37" fmla="*/ 7 h 42"/>
                  <a:gd name="T38" fmla="*/ 1 w 36"/>
                  <a:gd name="T39" fmla="*/ 4 h 42"/>
                  <a:gd name="T40" fmla="*/ 17 w 36"/>
                  <a:gd name="T41" fmla="*/ 0 h 42"/>
                  <a:gd name="T42" fmla="*/ 18 w 36"/>
                  <a:gd name="T43" fmla="*/ 1 h 42"/>
                  <a:gd name="T44" fmla="*/ 18 w 36"/>
                  <a:gd name="T45" fmla="*/ 8 h 42"/>
                  <a:gd name="T46" fmla="*/ 18 w 36"/>
                  <a:gd name="T47" fmla="*/ 8 h 42"/>
                  <a:gd name="T48" fmla="*/ 25 w 36"/>
                  <a:gd name="T49" fmla="*/ 3 h 42"/>
                  <a:gd name="T50" fmla="*/ 30 w 36"/>
                  <a:gd name="T51" fmla="*/ 0 h 42"/>
                  <a:gd name="T52" fmla="*/ 36 w 36"/>
                  <a:gd name="T53" fmla="*/ 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6" h="42">
                    <a:moveTo>
                      <a:pt x="36" y="3"/>
                    </a:moveTo>
                    <a:cubicBezTo>
                      <a:pt x="36" y="3"/>
                      <a:pt x="36" y="5"/>
                      <a:pt x="36" y="5"/>
                    </a:cubicBezTo>
                    <a:cubicBezTo>
                      <a:pt x="36" y="7"/>
                      <a:pt x="33" y="12"/>
                      <a:pt x="32" y="13"/>
                    </a:cubicBezTo>
                    <a:cubicBezTo>
                      <a:pt x="32" y="13"/>
                      <a:pt x="31" y="14"/>
                      <a:pt x="31" y="14"/>
                    </a:cubicBezTo>
                    <a:cubicBezTo>
                      <a:pt x="28" y="12"/>
                      <a:pt x="26" y="10"/>
                      <a:pt x="23" y="10"/>
                    </a:cubicBezTo>
                    <a:cubicBezTo>
                      <a:pt x="21" y="10"/>
                      <a:pt x="20" y="11"/>
                      <a:pt x="19" y="12"/>
                    </a:cubicBezTo>
                    <a:cubicBezTo>
                      <a:pt x="18" y="12"/>
                      <a:pt x="18" y="13"/>
                      <a:pt x="18" y="14"/>
                    </a:cubicBezTo>
                    <a:cubicBezTo>
                      <a:pt x="18" y="20"/>
                      <a:pt x="18" y="32"/>
                      <a:pt x="18" y="34"/>
                    </a:cubicBezTo>
                    <a:cubicBezTo>
                      <a:pt x="18" y="36"/>
                      <a:pt x="19" y="37"/>
                      <a:pt x="21" y="38"/>
                    </a:cubicBezTo>
                    <a:cubicBezTo>
                      <a:pt x="23" y="38"/>
                      <a:pt x="25" y="38"/>
                      <a:pt x="27" y="38"/>
                    </a:cubicBezTo>
                    <a:cubicBezTo>
                      <a:pt x="27" y="39"/>
                      <a:pt x="27" y="41"/>
                      <a:pt x="26" y="42"/>
                    </a:cubicBezTo>
                    <a:cubicBezTo>
                      <a:pt x="24" y="42"/>
                      <a:pt x="19" y="41"/>
                      <a:pt x="12" y="41"/>
                    </a:cubicBezTo>
                    <a:cubicBezTo>
                      <a:pt x="7" y="41"/>
                      <a:pt x="3" y="42"/>
                      <a:pt x="0" y="42"/>
                    </a:cubicBezTo>
                    <a:cubicBezTo>
                      <a:pt x="0" y="41"/>
                      <a:pt x="0" y="39"/>
                      <a:pt x="0" y="38"/>
                    </a:cubicBezTo>
                    <a:cubicBezTo>
                      <a:pt x="2" y="38"/>
                      <a:pt x="3" y="38"/>
                      <a:pt x="4" y="38"/>
                    </a:cubicBezTo>
                    <a:cubicBezTo>
                      <a:pt x="5" y="37"/>
                      <a:pt x="6" y="37"/>
                      <a:pt x="6" y="35"/>
                    </a:cubicBezTo>
                    <a:cubicBezTo>
                      <a:pt x="6" y="33"/>
                      <a:pt x="6" y="25"/>
                      <a:pt x="6" y="19"/>
                    </a:cubicBezTo>
                    <a:cubicBezTo>
                      <a:pt x="6" y="15"/>
                      <a:pt x="6" y="12"/>
                      <a:pt x="6" y="11"/>
                    </a:cubicBezTo>
                    <a:cubicBezTo>
                      <a:pt x="6" y="10"/>
                      <a:pt x="5" y="8"/>
                      <a:pt x="1" y="7"/>
                    </a:cubicBezTo>
                    <a:cubicBezTo>
                      <a:pt x="1" y="6"/>
                      <a:pt x="1" y="4"/>
                      <a:pt x="1" y="4"/>
                    </a:cubicBezTo>
                    <a:cubicBezTo>
                      <a:pt x="5" y="4"/>
                      <a:pt x="14" y="2"/>
                      <a:pt x="17" y="0"/>
                    </a:cubicBezTo>
                    <a:cubicBezTo>
                      <a:pt x="18" y="0"/>
                      <a:pt x="18" y="0"/>
                      <a:pt x="18" y="1"/>
                    </a:cubicBezTo>
                    <a:cubicBezTo>
                      <a:pt x="18" y="2"/>
                      <a:pt x="18" y="7"/>
                      <a:pt x="18" y="8"/>
                    </a:cubicBezTo>
                    <a:cubicBezTo>
                      <a:pt x="18" y="9"/>
                      <a:pt x="18" y="9"/>
                      <a:pt x="18" y="8"/>
                    </a:cubicBezTo>
                    <a:cubicBezTo>
                      <a:pt x="21" y="6"/>
                      <a:pt x="22" y="4"/>
                      <a:pt x="25" y="3"/>
                    </a:cubicBezTo>
                    <a:cubicBezTo>
                      <a:pt x="26" y="1"/>
                      <a:pt x="28" y="0"/>
                      <a:pt x="30" y="0"/>
                    </a:cubicBezTo>
                    <a:cubicBezTo>
                      <a:pt x="33" y="0"/>
                      <a:pt x="35" y="1"/>
                      <a:pt x="36" y="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1" name="îṧ1îḋe">
                <a:extLst>
                  <a:ext uri="{FF2B5EF4-FFF2-40B4-BE49-F238E27FC236}">
                    <a16:creationId xmlns="" xmlns:a16="http://schemas.microsoft.com/office/drawing/2014/main" id="{1904E27F-01DD-4BCF-B41B-526BF282C56F}"/>
                  </a:ext>
                </a:extLst>
              </p:cNvPr>
              <p:cNvSpPr/>
              <p:nvPr/>
            </p:nvSpPr>
            <p:spPr bwMode="auto">
              <a:xfrm>
                <a:off x="7958138" y="3797300"/>
                <a:ext cx="104775" cy="139700"/>
              </a:xfrm>
              <a:custGeom>
                <a:avLst/>
                <a:gdLst>
                  <a:gd name="T0" fmla="*/ 29 w 32"/>
                  <a:gd name="T1" fmla="*/ 13 h 42"/>
                  <a:gd name="T2" fmla="*/ 26 w 32"/>
                  <a:gd name="T3" fmla="*/ 13 h 42"/>
                  <a:gd name="T4" fmla="*/ 22 w 32"/>
                  <a:gd name="T5" fmla="*/ 5 h 42"/>
                  <a:gd name="T6" fmla="*/ 17 w 32"/>
                  <a:gd name="T7" fmla="*/ 4 h 42"/>
                  <a:gd name="T8" fmla="*/ 11 w 32"/>
                  <a:gd name="T9" fmla="*/ 9 h 42"/>
                  <a:gd name="T10" fmla="*/ 21 w 32"/>
                  <a:gd name="T11" fmla="*/ 17 h 42"/>
                  <a:gd name="T12" fmla="*/ 32 w 32"/>
                  <a:gd name="T13" fmla="*/ 29 h 42"/>
                  <a:gd name="T14" fmla="*/ 14 w 32"/>
                  <a:gd name="T15" fmla="*/ 42 h 42"/>
                  <a:gd name="T16" fmla="*/ 2 w 32"/>
                  <a:gd name="T17" fmla="*/ 41 h 42"/>
                  <a:gd name="T18" fmla="*/ 0 w 32"/>
                  <a:gd name="T19" fmla="*/ 29 h 42"/>
                  <a:gd name="T20" fmla="*/ 3 w 32"/>
                  <a:gd name="T21" fmla="*/ 28 h 42"/>
                  <a:gd name="T22" fmla="*/ 10 w 32"/>
                  <a:gd name="T23" fmla="*/ 38 h 42"/>
                  <a:gd name="T24" fmla="*/ 16 w 32"/>
                  <a:gd name="T25" fmla="*/ 39 h 42"/>
                  <a:gd name="T26" fmla="*/ 22 w 32"/>
                  <a:gd name="T27" fmla="*/ 34 h 42"/>
                  <a:gd name="T28" fmla="*/ 14 w 32"/>
                  <a:gd name="T29" fmla="*/ 27 h 42"/>
                  <a:gd name="T30" fmla="*/ 1 w 32"/>
                  <a:gd name="T31" fmla="*/ 13 h 42"/>
                  <a:gd name="T32" fmla="*/ 18 w 32"/>
                  <a:gd name="T33" fmla="*/ 0 h 42"/>
                  <a:gd name="T34" fmla="*/ 26 w 32"/>
                  <a:gd name="T35" fmla="*/ 1 h 42"/>
                  <a:gd name="T36" fmla="*/ 30 w 32"/>
                  <a:gd name="T37" fmla="*/ 2 h 42"/>
                  <a:gd name="T38" fmla="*/ 29 w 32"/>
                  <a:gd name="T39"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42">
                    <a:moveTo>
                      <a:pt x="29" y="13"/>
                    </a:moveTo>
                    <a:cubicBezTo>
                      <a:pt x="29" y="13"/>
                      <a:pt x="26" y="13"/>
                      <a:pt x="26" y="13"/>
                    </a:cubicBezTo>
                    <a:cubicBezTo>
                      <a:pt x="25" y="9"/>
                      <a:pt x="24" y="6"/>
                      <a:pt x="22" y="5"/>
                    </a:cubicBezTo>
                    <a:cubicBezTo>
                      <a:pt x="20" y="4"/>
                      <a:pt x="19" y="4"/>
                      <a:pt x="17" y="4"/>
                    </a:cubicBezTo>
                    <a:cubicBezTo>
                      <a:pt x="14" y="4"/>
                      <a:pt x="11" y="6"/>
                      <a:pt x="11" y="9"/>
                    </a:cubicBezTo>
                    <a:cubicBezTo>
                      <a:pt x="11" y="12"/>
                      <a:pt x="12" y="13"/>
                      <a:pt x="21" y="17"/>
                    </a:cubicBezTo>
                    <a:cubicBezTo>
                      <a:pt x="30" y="21"/>
                      <a:pt x="32" y="24"/>
                      <a:pt x="32" y="29"/>
                    </a:cubicBezTo>
                    <a:cubicBezTo>
                      <a:pt x="32" y="38"/>
                      <a:pt x="24" y="42"/>
                      <a:pt x="14" y="42"/>
                    </a:cubicBezTo>
                    <a:cubicBezTo>
                      <a:pt x="9" y="42"/>
                      <a:pt x="5" y="42"/>
                      <a:pt x="2" y="41"/>
                    </a:cubicBezTo>
                    <a:cubicBezTo>
                      <a:pt x="1" y="38"/>
                      <a:pt x="0" y="31"/>
                      <a:pt x="0" y="29"/>
                    </a:cubicBezTo>
                    <a:cubicBezTo>
                      <a:pt x="0" y="28"/>
                      <a:pt x="3" y="28"/>
                      <a:pt x="3" y="28"/>
                    </a:cubicBezTo>
                    <a:cubicBezTo>
                      <a:pt x="5" y="33"/>
                      <a:pt x="7" y="36"/>
                      <a:pt x="10" y="38"/>
                    </a:cubicBezTo>
                    <a:cubicBezTo>
                      <a:pt x="12" y="39"/>
                      <a:pt x="14" y="39"/>
                      <a:pt x="16" y="39"/>
                    </a:cubicBezTo>
                    <a:cubicBezTo>
                      <a:pt x="19" y="39"/>
                      <a:pt x="22" y="37"/>
                      <a:pt x="22" y="34"/>
                    </a:cubicBezTo>
                    <a:cubicBezTo>
                      <a:pt x="22" y="31"/>
                      <a:pt x="20" y="30"/>
                      <a:pt x="14" y="27"/>
                    </a:cubicBezTo>
                    <a:cubicBezTo>
                      <a:pt x="4" y="23"/>
                      <a:pt x="1" y="19"/>
                      <a:pt x="1" y="13"/>
                    </a:cubicBezTo>
                    <a:cubicBezTo>
                      <a:pt x="1" y="6"/>
                      <a:pt x="7" y="0"/>
                      <a:pt x="18" y="0"/>
                    </a:cubicBezTo>
                    <a:cubicBezTo>
                      <a:pt x="20" y="0"/>
                      <a:pt x="24" y="1"/>
                      <a:pt x="26" y="1"/>
                    </a:cubicBezTo>
                    <a:cubicBezTo>
                      <a:pt x="30" y="2"/>
                      <a:pt x="30" y="2"/>
                      <a:pt x="30" y="2"/>
                    </a:cubicBezTo>
                    <a:cubicBezTo>
                      <a:pt x="30" y="5"/>
                      <a:pt x="30" y="9"/>
                      <a:pt x="29" y="13"/>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2" name="î$ļiḑè">
                <a:extLst>
                  <a:ext uri="{FF2B5EF4-FFF2-40B4-BE49-F238E27FC236}">
                    <a16:creationId xmlns="" xmlns:a16="http://schemas.microsoft.com/office/drawing/2014/main" id="{3E5DCF77-964F-4A97-956E-D66B0FAAD1ED}"/>
                  </a:ext>
                </a:extLst>
              </p:cNvPr>
              <p:cNvSpPr/>
              <p:nvPr/>
            </p:nvSpPr>
            <p:spPr bwMode="auto">
              <a:xfrm>
                <a:off x="8099426" y="3741738"/>
                <a:ext cx="82550" cy="195263"/>
              </a:xfrm>
              <a:custGeom>
                <a:avLst/>
                <a:gdLst>
                  <a:gd name="T0" fmla="*/ 15 w 25"/>
                  <a:gd name="T1" fmla="*/ 10 h 59"/>
                  <a:gd name="T2" fmla="*/ 9 w 25"/>
                  <a:gd name="T3" fmla="*/ 10 h 59"/>
                  <a:gd name="T4" fmla="*/ 5 w 25"/>
                  <a:gd name="T5" fmla="*/ 6 h 59"/>
                  <a:gd name="T6" fmla="*/ 6 w 25"/>
                  <a:gd name="T7" fmla="*/ 2 h 59"/>
                  <a:gd name="T8" fmla="*/ 13 w 25"/>
                  <a:gd name="T9" fmla="*/ 0 h 59"/>
                  <a:gd name="T10" fmla="*/ 17 w 25"/>
                  <a:gd name="T11" fmla="*/ 1 h 59"/>
                  <a:gd name="T12" fmla="*/ 18 w 25"/>
                  <a:gd name="T13" fmla="*/ 4 h 59"/>
                  <a:gd name="T14" fmla="*/ 15 w 25"/>
                  <a:gd name="T15" fmla="*/ 10 h 59"/>
                  <a:gd name="T16" fmla="*/ 24 w 25"/>
                  <a:gd name="T17" fmla="*/ 59 h 59"/>
                  <a:gd name="T18" fmla="*/ 12 w 25"/>
                  <a:gd name="T19" fmla="*/ 58 h 59"/>
                  <a:gd name="T20" fmla="*/ 0 w 25"/>
                  <a:gd name="T21" fmla="*/ 59 h 59"/>
                  <a:gd name="T22" fmla="*/ 0 w 25"/>
                  <a:gd name="T23" fmla="*/ 55 h 59"/>
                  <a:gd name="T24" fmla="*/ 4 w 25"/>
                  <a:gd name="T25" fmla="*/ 55 h 59"/>
                  <a:gd name="T26" fmla="*/ 6 w 25"/>
                  <a:gd name="T27" fmla="*/ 51 h 59"/>
                  <a:gd name="T28" fmla="*/ 6 w 25"/>
                  <a:gd name="T29" fmla="*/ 37 h 59"/>
                  <a:gd name="T30" fmla="*/ 6 w 25"/>
                  <a:gd name="T31" fmla="*/ 28 h 59"/>
                  <a:gd name="T32" fmla="*/ 5 w 25"/>
                  <a:gd name="T33" fmla="*/ 26 h 59"/>
                  <a:gd name="T34" fmla="*/ 1 w 25"/>
                  <a:gd name="T35" fmla="*/ 23 h 59"/>
                  <a:gd name="T36" fmla="*/ 1 w 25"/>
                  <a:gd name="T37" fmla="*/ 21 h 59"/>
                  <a:gd name="T38" fmla="*/ 18 w 25"/>
                  <a:gd name="T39" fmla="*/ 17 h 59"/>
                  <a:gd name="T40" fmla="*/ 18 w 25"/>
                  <a:gd name="T41" fmla="*/ 34 h 59"/>
                  <a:gd name="T42" fmla="*/ 18 w 25"/>
                  <a:gd name="T43" fmla="*/ 51 h 59"/>
                  <a:gd name="T44" fmla="*/ 20 w 25"/>
                  <a:gd name="T45" fmla="*/ 55 h 59"/>
                  <a:gd name="T46" fmla="*/ 24 w 25"/>
                  <a:gd name="T47" fmla="*/ 55 h 59"/>
                  <a:gd name="T48" fmla="*/ 24 w 25"/>
                  <a:gd name="T49"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 h="59">
                    <a:moveTo>
                      <a:pt x="15" y="10"/>
                    </a:moveTo>
                    <a:cubicBezTo>
                      <a:pt x="15" y="10"/>
                      <a:pt x="10" y="11"/>
                      <a:pt x="9" y="10"/>
                    </a:cubicBezTo>
                    <a:cubicBezTo>
                      <a:pt x="7" y="10"/>
                      <a:pt x="6" y="8"/>
                      <a:pt x="5" y="6"/>
                    </a:cubicBezTo>
                    <a:cubicBezTo>
                      <a:pt x="5" y="5"/>
                      <a:pt x="5" y="3"/>
                      <a:pt x="6" y="2"/>
                    </a:cubicBezTo>
                    <a:cubicBezTo>
                      <a:pt x="7" y="1"/>
                      <a:pt x="10" y="0"/>
                      <a:pt x="13" y="0"/>
                    </a:cubicBezTo>
                    <a:cubicBezTo>
                      <a:pt x="15" y="0"/>
                      <a:pt x="17" y="0"/>
                      <a:pt x="17" y="1"/>
                    </a:cubicBezTo>
                    <a:cubicBezTo>
                      <a:pt x="18" y="2"/>
                      <a:pt x="18" y="3"/>
                      <a:pt x="18" y="4"/>
                    </a:cubicBezTo>
                    <a:cubicBezTo>
                      <a:pt x="18" y="6"/>
                      <a:pt x="17" y="9"/>
                      <a:pt x="15" y="10"/>
                    </a:cubicBezTo>
                    <a:close/>
                    <a:moveTo>
                      <a:pt x="24" y="59"/>
                    </a:moveTo>
                    <a:cubicBezTo>
                      <a:pt x="22" y="59"/>
                      <a:pt x="18" y="58"/>
                      <a:pt x="12" y="58"/>
                    </a:cubicBezTo>
                    <a:cubicBezTo>
                      <a:pt x="6" y="58"/>
                      <a:pt x="2" y="59"/>
                      <a:pt x="0" y="59"/>
                    </a:cubicBezTo>
                    <a:cubicBezTo>
                      <a:pt x="0" y="58"/>
                      <a:pt x="0" y="56"/>
                      <a:pt x="0" y="55"/>
                    </a:cubicBezTo>
                    <a:cubicBezTo>
                      <a:pt x="2" y="55"/>
                      <a:pt x="3" y="55"/>
                      <a:pt x="4" y="55"/>
                    </a:cubicBezTo>
                    <a:cubicBezTo>
                      <a:pt x="6" y="54"/>
                      <a:pt x="6" y="53"/>
                      <a:pt x="6" y="51"/>
                    </a:cubicBezTo>
                    <a:cubicBezTo>
                      <a:pt x="6" y="49"/>
                      <a:pt x="6" y="42"/>
                      <a:pt x="6" y="37"/>
                    </a:cubicBezTo>
                    <a:cubicBezTo>
                      <a:pt x="6" y="34"/>
                      <a:pt x="6" y="30"/>
                      <a:pt x="6" y="28"/>
                    </a:cubicBezTo>
                    <a:cubicBezTo>
                      <a:pt x="6" y="27"/>
                      <a:pt x="6" y="26"/>
                      <a:pt x="5" y="26"/>
                    </a:cubicBezTo>
                    <a:cubicBezTo>
                      <a:pt x="4" y="25"/>
                      <a:pt x="3" y="24"/>
                      <a:pt x="1" y="23"/>
                    </a:cubicBezTo>
                    <a:cubicBezTo>
                      <a:pt x="1" y="23"/>
                      <a:pt x="1" y="21"/>
                      <a:pt x="1" y="21"/>
                    </a:cubicBezTo>
                    <a:cubicBezTo>
                      <a:pt x="4" y="21"/>
                      <a:pt x="13" y="19"/>
                      <a:pt x="18" y="17"/>
                    </a:cubicBezTo>
                    <a:cubicBezTo>
                      <a:pt x="18" y="21"/>
                      <a:pt x="18" y="29"/>
                      <a:pt x="18" y="34"/>
                    </a:cubicBezTo>
                    <a:cubicBezTo>
                      <a:pt x="18" y="40"/>
                      <a:pt x="18" y="46"/>
                      <a:pt x="18" y="51"/>
                    </a:cubicBezTo>
                    <a:cubicBezTo>
                      <a:pt x="18" y="53"/>
                      <a:pt x="19" y="54"/>
                      <a:pt x="20" y="55"/>
                    </a:cubicBezTo>
                    <a:cubicBezTo>
                      <a:pt x="21" y="55"/>
                      <a:pt x="22" y="55"/>
                      <a:pt x="24" y="55"/>
                    </a:cubicBezTo>
                    <a:cubicBezTo>
                      <a:pt x="25" y="56"/>
                      <a:pt x="25" y="58"/>
                      <a:pt x="24" y="5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3" name="iśľïďè">
                <a:extLst>
                  <a:ext uri="{FF2B5EF4-FFF2-40B4-BE49-F238E27FC236}">
                    <a16:creationId xmlns="" xmlns:a16="http://schemas.microsoft.com/office/drawing/2014/main" id="{F914CC78-CA69-49FD-AA79-43A0B4D3D183}"/>
                  </a:ext>
                </a:extLst>
              </p:cNvPr>
              <p:cNvSpPr/>
              <p:nvPr/>
            </p:nvSpPr>
            <p:spPr bwMode="auto">
              <a:xfrm>
                <a:off x="8208963" y="3757613"/>
                <a:ext cx="98425" cy="182563"/>
              </a:xfrm>
              <a:custGeom>
                <a:avLst/>
                <a:gdLst>
                  <a:gd name="T0" fmla="*/ 18 w 30"/>
                  <a:gd name="T1" fmla="*/ 19 h 55"/>
                  <a:gd name="T2" fmla="*/ 18 w 30"/>
                  <a:gd name="T3" fmla="*/ 20 h 55"/>
                  <a:gd name="T4" fmla="*/ 18 w 30"/>
                  <a:gd name="T5" fmla="*/ 36 h 55"/>
                  <a:gd name="T6" fmla="*/ 18 w 30"/>
                  <a:gd name="T7" fmla="*/ 44 h 55"/>
                  <a:gd name="T8" fmla="*/ 24 w 30"/>
                  <a:gd name="T9" fmla="*/ 48 h 55"/>
                  <a:gd name="T10" fmla="*/ 30 w 30"/>
                  <a:gd name="T11" fmla="*/ 46 h 55"/>
                  <a:gd name="T12" fmla="*/ 30 w 30"/>
                  <a:gd name="T13" fmla="*/ 50 h 55"/>
                  <a:gd name="T14" fmla="*/ 18 w 30"/>
                  <a:gd name="T15" fmla="*/ 55 h 55"/>
                  <a:gd name="T16" fmla="*/ 7 w 30"/>
                  <a:gd name="T17" fmla="*/ 50 h 55"/>
                  <a:gd name="T18" fmla="*/ 6 w 30"/>
                  <a:gd name="T19" fmla="*/ 39 h 55"/>
                  <a:gd name="T20" fmla="*/ 6 w 30"/>
                  <a:gd name="T21" fmla="*/ 20 h 55"/>
                  <a:gd name="T22" fmla="*/ 5 w 30"/>
                  <a:gd name="T23" fmla="*/ 19 h 55"/>
                  <a:gd name="T24" fmla="*/ 0 w 30"/>
                  <a:gd name="T25" fmla="*/ 19 h 55"/>
                  <a:gd name="T26" fmla="*/ 1 w 30"/>
                  <a:gd name="T27" fmla="*/ 15 h 55"/>
                  <a:gd name="T28" fmla="*/ 5 w 30"/>
                  <a:gd name="T29" fmla="*/ 14 h 55"/>
                  <a:gd name="T30" fmla="*/ 6 w 30"/>
                  <a:gd name="T31" fmla="*/ 13 h 55"/>
                  <a:gd name="T32" fmla="*/ 6 w 30"/>
                  <a:gd name="T33" fmla="*/ 5 h 55"/>
                  <a:gd name="T34" fmla="*/ 16 w 30"/>
                  <a:gd name="T35" fmla="*/ 0 h 55"/>
                  <a:gd name="T36" fmla="*/ 18 w 30"/>
                  <a:gd name="T37" fmla="*/ 0 h 55"/>
                  <a:gd name="T38" fmla="*/ 18 w 30"/>
                  <a:gd name="T39" fmla="*/ 13 h 55"/>
                  <a:gd name="T40" fmla="*/ 18 w 30"/>
                  <a:gd name="T41" fmla="*/ 14 h 55"/>
                  <a:gd name="T42" fmla="*/ 30 w 30"/>
                  <a:gd name="T43" fmla="*/ 13 h 55"/>
                  <a:gd name="T44" fmla="*/ 29 w 30"/>
                  <a:gd name="T45" fmla="*/ 20 h 55"/>
                  <a:gd name="T46" fmla="*/ 18 w 30"/>
                  <a:gd name="T47" fmla="*/ 1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0" h="55">
                    <a:moveTo>
                      <a:pt x="18" y="19"/>
                    </a:moveTo>
                    <a:cubicBezTo>
                      <a:pt x="18" y="19"/>
                      <a:pt x="18" y="20"/>
                      <a:pt x="18" y="20"/>
                    </a:cubicBezTo>
                    <a:cubicBezTo>
                      <a:pt x="18" y="24"/>
                      <a:pt x="18" y="32"/>
                      <a:pt x="18" y="36"/>
                    </a:cubicBezTo>
                    <a:cubicBezTo>
                      <a:pt x="18" y="40"/>
                      <a:pt x="18" y="42"/>
                      <a:pt x="18" y="44"/>
                    </a:cubicBezTo>
                    <a:cubicBezTo>
                      <a:pt x="19" y="46"/>
                      <a:pt x="21" y="48"/>
                      <a:pt x="24" y="48"/>
                    </a:cubicBezTo>
                    <a:cubicBezTo>
                      <a:pt x="26" y="48"/>
                      <a:pt x="28" y="47"/>
                      <a:pt x="30" y="46"/>
                    </a:cubicBezTo>
                    <a:cubicBezTo>
                      <a:pt x="30" y="47"/>
                      <a:pt x="30" y="49"/>
                      <a:pt x="30" y="50"/>
                    </a:cubicBezTo>
                    <a:cubicBezTo>
                      <a:pt x="27" y="53"/>
                      <a:pt x="22" y="55"/>
                      <a:pt x="18" y="55"/>
                    </a:cubicBezTo>
                    <a:cubicBezTo>
                      <a:pt x="13" y="55"/>
                      <a:pt x="9" y="53"/>
                      <a:pt x="7" y="50"/>
                    </a:cubicBezTo>
                    <a:cubicBezTo>
                      <a:pt x="6" y="47"/>
                      <a:pt x="6" y="44"/>
                      <a:pt x="6" y="39"/>
                    </a:cubicBezTo>
                    <a:cubicBezTo>
                      <a:pt x="6" y="33"/>
                      <a:pt x="6" y="24"/>
                      <a:pt x="6" y="20"/>
                    </a:cubicBezTo>
                    <a:cubicBezTo>
                      <a:pt x="6" y="20"/>
                      <a:pt x="6" y="20"/>
                      <a:pt x="5" y="19"/>
                    </a:cubicBezTo>
                    <a:cubicBezTo>
                      <a:pt x="4" y="19"/>
                      <a:pt x="1" y="19"/>
                      <a:pt x="0" y="19"/>
                    </a:cubicBezTo>
                    <a:cubicBezTo>
                      <a:pt x="0" y="18"/>
                      <a:pt x="0" y="16"/>
                      <a:pt x="1" y="15"/>
                    </a:cubicBezTo>
                    <a:cubicBezTo>
                      <a:pt x="2" y="15"/>
                      <a:pt x="4" y="14"/>
                      <a:pt x="5" y="14"/>
                    </a:cubicBezTo>
                    <a:cubicBezTo>
                      <a:pt x="5" y="14"/>
                      <a:pt x="6" y="14"/>
                      <a:pt x="6" y="13"/>
                    </a:cubicBezTo>
                    <a:cubicBezTo>
                      <a:pt x="6" y="5"/>
                      <a:pt x="6" y="5"/>
                      <a:pt x="6" y="5"/>
                    </a:cubicBezTo>
                    <a:cubicBezTo>
                      <a:pt x="9" y="4"/>
                      <a:pt x="14" y="1"/>
                      <a:pt x="16" y="0"/>
                    </a:cubicBezTo>
                    <a:cubicBezTo>
                      <a:pt x="16" y="0"/>
                      <a:pt x="18" y="0"/>
                      <a:pt x="18" y="0"/>
                    </a:cubicBezTo>
                    <a:cubicBezTo>
                      <a:pt x="18" y="2"/>
                      <a:pt x="18" y="7"/>
                      <a:pt x="18" y="13"/>
                    </a:cubicBezTo>
                    <a:cubicBezTo>
                      <a:pt x="18" y="13"/>
                      <a:pt x="18" y="14"/>
                      <a:pt x="18" y="14"/>
                    </a:cubicBezTo>
                    <a:cubicBezTo>
                      <a:pt x="21" y="14"/>
                      <a:pt x="28" y="14"/>
                      <a:pt x="30" y="13"/>
                    </a:cubicBezTo>
                    <a:cubicBezTo>
                      <a:pt x="30" y="15"/>
                      <a:pt x="29" y="18"/>
                      <a:pt x="29" y="20"/>
                    </a:cubicBezTo>
                    <a:cubicBezTo>
                      <a:pt x="26" y="19"/>
                      <a:pt x="22" y="19"/>
                      <a:pt x="18" y="19"/>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4" name="îṡḻîḑè">
                <a:extLst>
                  <a:ext uri="{FF2B5EF4-FFF2-40B4-BE49-F238E27FC236}">
                    <a16:creationId xmlns="" xmlns:a16="http://schemas.microsoft.com/office/drawing/2014/main" id="{48EE3E0A-A783-4D75-B5E0-402B440F90D9}"/>
                  </a:ext>
                </a:extLst>
              </p:cNvPr>
              <p:cNvSpPr/>
              <p:nvPr/>
            </p:nvSpPr>
            <p:spPr bwMode="auto">
              <a:xfrm>
                <a:off x="8323263" y="3805238"/>
                <a:ext cx="173038" cy="207963"/>
              </a:xfrm>
              <a:custGeom>
                <a:avLst/>
                <a:gdLst>
                  <a:gd name="T0" fmla="*/ 1 w 52"/>
                  <a:gd name="T1" fmla="*/ 0 h 63"/>
                  <a:gd name="T2" fmla="*/ 14 w 52"/>
                  <a:gd name="T3" fmla="*/ 0 h 63"/>
                  <a:gd name="T4" fmla="*/ 25 w 52"/>
                  <a:gd name="T5" fmla="*/ 0 h 63"/>
                  <a:gd name="T6" fmla="*/ 26 w 52"/>
                  <a:gd name="T7" fmla="*/ 3 h 63"/>
                  <a:gd name="T8" fmla="*/ 22 w 52"/>
                  <a:gd name="T9" fmla="*/ 4 h 63"/>
                  <a:gd name="T10" fmla="*/ 21 w 52"/>
                  <a:gd name="T11" fmla="*/ 5 h 63"/>
                  <a:gd name="T12" fmla="*/ 30 w 52"/>
                  <a:gd name="T13" fmla="*/ 26 h 63"/>
                  <a:gd name="T14" fmla="*/ 30 w 52"/>
                  <a:gd name="T15" fmla="*/ 26 h 63"/>
                  <a:gd name="T16" fmla="*/ 38 w 52"/>
                  <a:gd name="T17" fmla="*/ 7 h 63"/>
                  <a:gd name="T18" fmla="*/ 36 w 52"/>
                  <a:gd name="T19" fmla="*/ 4 h 63"/>
                  <a:gd name="T20" fmla="*/ 31 w 52"/>
                  <a:gd name="T21" fmla="*/ 3 h 63"/>
                  <a:gd name="T22" fmla="*/ 31 w 52"/>
                  <a:gd name="T23" fmla="*/ 0 h 63"/>
                  <a:gd name="T24" fmla="*/ 41 w 52"/>
                  <a:gd name="T25" fmla="*/ 0 h 63"/>
                  <a:gd name="T26" fmla="*/ 51 w 52"/>
                  <a:gd name="T27" fmla="*/ 0 h 63"/>
                  <a:gd name="T28" fmla="*/ 51 w 52"/>
                  <a:gd name="T29" fmla="*/ 3 h 63"/>
                  <a:gd name="T30" fmla="*/ 47 w 52"/>
                  <a:gd name="T31" fmla="*/ 4 h 63"/>
                  <a:gd name="T32" fmla="*/ 43 w 52"/>
                  <a:gd name="T33" fmla="*/ 9 h 63"/>
                  <a:gd name="T34" fmla="*/ 19 w 52"/>
                  <a:gd name="T35" fmla="*/ 57 h 63"/>
                  <a:gd name="T36" fmla="*/ 15 w 52"/>
                  <a:gd name="T37" fmla="*/ 63 h 63"/>
                  <a:gd name="T38" fmla="*/ 14 w 52"/>
                  <a:gd name="T39" fmla="*/ 63 h 63"/>
                  <a:gd name="T40" fmla="*/ 8 w 52"/>
                  <a:gd name="T41" fmla="*/ 60 h 63"/>
                  <a:gd name="T42" fmla="*/ 8 w 52"/>
                  <a:gd name="T43" fmla="*/ 58 h 63"/>
                  <a:gd name="T44" fmla="*/ 23 w 52"/>
                  <a:gd name="T45" fmla="*/ 39 h 63"/>
                  <a:gd name="T46" fmla="*/ 21 w 52"/>
                  <a:gd name="T47" fmla="*/ 36 h 63"/>
                  <a:gd name="T48" fmla="*/ 11 w 52"/>
                  <a:gd name="T49" fmla="*/ 13 h 63"/>
                  <a:gd name="T50" fmla="*/ 4 w 52"/>
                  <a:gd name="T51" fmla="*/ 4 h 63"/>
                  <a:gd name="T52" fmla="*/ 0 w 52"/>
                  <a:gd name="T53" fmla="*/ 3 h 63"/>
                  <a:gd name="T54" fmla="*/ 1 w 52"/>
                  <a:gd name="T55"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2" h="63">
                    <a:moveTo>
                      <a:pt x="1" y="0"/>
                    </a:moveTo>
                    <a:cubicBezTo>
                      <a:pt x="2" y="0"/>
                      <a:pt x="7" y="0"/>
                      <a:pt x="14" y="0"/>
                    </a:cubicBezTo>
                    <a:cubicBezTo>
                      <a:pt x="19" y="0"/>
                      <a:pt x="23" y="0"/>
                      <a:pt x="25" y="0"/>
                    </a:cubicBezTo>
                    <a:cubicBezTo>
                      <a:pt x="26" y="0"/>
                      <a:pt x="26" y="2"/>
                      <a:pt x="26" y="3"/>
                    </a:cubicBezTo>
                    <a:cubicBezTo>
                      <a:pt x="24" y="3"/>
                      <a:pt x="23" y="3"/>
                      <a:pt x="22" y="4"/>
                    </a:cubicBezTo>
                    <a:cubicBezTo>
                      <a:pt x="21" y="4"/>
                      <a:pt x="21" y="5"/>
                      <a:pt x="21" y="5"/>
                    </a:cubicBezTo>
                    <a:cubicBezTo>
                      <a:pt x="23" y="10"/>
                      <a:pt x="29" y="24"/>
                      <a:pt x="30" y="26"/>
                    </a:cubicBezTo>
                    <a:cubicBezTo>
                      <a:pt x="30" y="26"/>
                      <a:pt x="30" y="26"/>
                      <a:pt x="30" y="26"/>
                    </a:cubicBezTo>
                    <a:cubicBezTo>
                      <a:pt x="33" y="20"/>
                      <a:pt x="37" y="10"/>
                      <a:pt x="38" y="7"/>
                    </a:cubicBezTo>
                    <a:cubicBezTo>
                      <a:pt x="38" y="6"/>
                      <a:pt x="38" y="4"/>
                      <a:pt x="36" y="4"/>
                    </a:cubicBezTo>
                    <a:cubicBezTo>
                      <a:pt x="35" y="3"/>
                      <a:pt x="33" y="3"/>
                      <a:pt x="31" y="3"/>
                    </a:cubicBezTo>
                    <a:cubicBezTo>
                      <a:pt x="31" y="2"/>
                      <a:pt x="31" y="0"/>
                      <a:pt x="31" y="0"/>
                    </a:cubicBezTo>
                    <a:cubicBezTo>
                      <a:pt x="33" y="0"/>
                      <a:pt x="37" y="0"/>
                      <a:pt x="41" y="0"/>
                    </a:cubicBezTo>
                    <a:cubicBezTo>
                      <a:pt x="45" y="0"/>
                      <a:pt x="48" y="0"/>
                      <a:pt x="51" y="0"/>
                    </a:cubicBezTo>
                    <a:cubicBezTo>
                      <a:pt x="51" y="0"/>
                      <a:pt x="52" y="2"/>
                      <a:pt x="51" y="3"/>
                    </a:cubicBezTo>
                    <a:cubicBezTo>
                      <a:pt x="50" y="3"/>
                      <a:pt x="48" y="3"/>
                      <a:pt x="47" y="4"/>
                    </a:cubicBezTo>
                    <a:cubicBezTo>
                      <a:pt x="45" y="4"/>
                      <a:pt x="44" y="6"/>
                      <a:pt x="43" y="9"/>
                    </a:cubicBezTo>
                    <a:cubicBezTo>
                      <a:pt x="36" y="26"/>
                      <a:pt x="27" y="43"/>
                      <a:pt x="19" y="57"/>
                    </a:cubicBezTo>
                    <a:cubicBezTo>
                      <a:pt x="18" y="59"/>
                      <a:pt x="16" y="61"/>
                      <a:pt x="15" y="63"/>
                    </a:cubicBezTo>
                    <a:cubicBezTo>
                      <a:pt x="14" y="63"/>
                      <a:pt x="14" y="63"/>
                      <a:pt x="14" y="63"/>
                    </a:cubicBezTo>
                    <a:cubicBezTo>
                      <a:pt x="13" y="63"/>
                      <a:pt x="9" y="62"/>
                      <a:pt x="8" y="60"/>
                    </a:cubicBezTo>
                    <a:cubicBezTo>
                      <a:pt x="7" y="60"/>
                      <a:pt x="7" y="59"/>
                      <a:pt x="8" y="58"/>
                    </a:cubicBezTo>
                    <a:cubicBezTo>
                      <a:pt x="11" y="54"/>
                      <a:pt x="19" y="46"/>
                      <a:pt x="23" y="39"/>
                    </a:cubicBezTo>
                    <a:cubicBezTo>
                      <a:pt x="22" y="38"/>
                      <a:pt x="22" y="37"/>
                      <a:pt x="21" y="36"/>
                    </a:cubicBezTo>
                    <a:cubicBezTo>
                      <a:pt x="19" y="31"/>
                      <a:pt x="15" y="21"/>
                      <a:pt x="11" y="13"/>
                    </a:cubicBezTo>
                    <a:cubicBezTo>
                      <a:pt x="8" y="6"/>
                      <a:pt x="7" y="4"/>
                      <a:pt x="4" y="4"/>
                    </a:cubicBezTo>
                    <a:cubicBezTo>
                      <a:pt x="3" y="3"/>
                      <a:pt x="2" y="3"/>
                      <a:pt x="0" y="3"/>
                    </a:cubicBezTo>
                    <a:cubicBezTo>
                      <a:pt x="0" y="2"/>
                      <a:pt x="1" y="0"/>
                      <a:pt x="1" y="0"/>
                    </a:cubicBezTo>
                    <a:close/>
                  </a:path>
                </a:pathLst>
              </a:custGeom>
              <a:solidFill>
                <a:srgbClr val="80235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Tree>
    <p:extLst>
      <p:ext uri="{BB962C8B-B14F-4D97-AF65-F5344CB8AC3E}">
        <p14:creationId xmlns:p14="http://schemas.microsoft.com/office/powerpoint/2010/main" val="3932434809"/>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 xmlns:a16="http://schemas.microsoft.com/office/drawing/2014/main" id="{7CCCD3F6-83CD-47E0-8172-B9B17EE6A69D}"/>
              </a:ext>
            </a:extLst>
          </p:cNvPr>
          <p:cNvSpPr/>
          <p:nvPr/>
        </p:nvSpPr>
        <p:spPr>
          <a:xfrm>
            <a:off x="0" y="1532050"/>
            <a:ext cx="12192000" cy="4376729"/>
          </a:xfrm>
          <a:prstGeom prst="rect">
            <a:avLst/>
          </a:prstGeom>
          <a:gradFill>
            <a:gsLst>
              <a:gs pos="100000">
                <a:schemeClr val="accent2"/>
              </a:gs>
              <a:gs pos="0">
                <a:schemeClr val="accent1"/>
              </a:gs>
            </a:gsLst>
            <a:lin ang="0" scaled="0"/>
          </a:gradFill>
          <a:ln>
            <a:noFill/>
          </a:ln>
          <a:effectLst>
            <a:outerShdw blurRad="254000" sx="102000" sy="102000" algn="ctr" rotWithShape="0">
              <a:srgbClr val="A92B33">
                <a:alpha val="1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lumMod val="85000"/>
                </a:schemeClr>
              </a:solidFill>
              <a:effectLst>
                <a:outerShdw blurRad="63500" sx="102000" sy="102000" algn="ctr" rotWithShape="0">
                  <a:prstClr val="black">
                    <a:alpha val="40000"/>
                  </a:prstClr>
                </a:outerShdw>
              </a:effectLst>
            </a:endParaRPr>
          </a:p>
        </p:txBody>
      </p:sp>
      <p:sp>
        <p:nvSpPr>
          <p:cNvPr id="2" name="标题 1">
            <a:extLst>
              <a:ext uri="{FF2B5EF4-FFF2-40B4-BE49-F238E27FC236}">
                <a16:creationId xmlns="" xmlns:a16="http://schemas.microsoft.com/office/drawing/2014/main" id="{C5636D6A-F609-40B4-AE0E-65CD0F3915CB}"/>
              </a:ext>
            </a:extLst>
          </p:cNvPr>
          <p:cNvSpPr>
            <a:spLocks noGrp="1"/>
          </p:cNvSpPr>
          <p:nvPr>
            <p:ph type="title"/>
          </p:nvPr>
        </p:nvSpPr>
        <p:spPr/>
        <p:txBody>
          <a:bodyPr/>
          <a:lstStyle/>
          <a:p>
            <a:r>
              <a:rPr lang="zh-CN" altLang="en-US" dirty="0"/>
              <a:t>问答白板页</a:t>
            </a:r>
          </a:p>
        </p:txBody>
      </p:sp>
      <p:sp>
        <p:nvSpPr>
          <p:cNvPr id="3" name="文本框 2">
            <a:extLst>
              <a:ext uri="{FF2B5EF4-FFF2-40B4-BE49-F238E27FC236}">
                <a16:creationId xmlns="" xmlns:a16="http://schemas.microsoft.com/office/drawing/2014/main" id="{54A0DBE0-C545-4DAE-B560-6354DB4CE6AE}"/>
              </a:ext>
            </a:extLst>
          </p:cNvPr>
          <p:cNvSpPr txBox="1"/>
          <p:nvPr/>
        </p:nvSpPr>
        <p:spPr>
          <a:xfrm>
            <a:off x="2632494" y="519338"/>
            <a:ext cx="2651322" cy="5447645"/>
          </a:xfrm>
          <a:prstGeom prst="rect">
            <a:avLst/>
          </a:prstGeom>
          <a:noFill/>
        </p:spPr>
        <p:txBody>
          <a:bodyPr wrap="square" rtlCol="0">
            <a:spAutoFit/>
          </a:bodyPr>
          <a:lstStyle>
            <a:defPPr>
              <a:defRPr lang="zh-CN"/>
            </a:defPPr>
            <a:lvl1pPr algn="ctr">
              <a:defRPr sz="50000">
                <a:gradFill>
                  <a:gsLst>
                    <a:gs pos="29000">
                      <a:srgbClr val="F9F9F9"/>
                    </a:gs>
                    <a:gs pos="80000">
                      <a:srgbClr val="F9F9F9">
                        <a:alpha val="0"/>
                      </a:srgbClr>
                    </a:gs>
                  </a:gsLst>
                  <a:lin ang="5400000" scaled="0"/>
                </a:gradFill>
                <a:latin typeface="Arial" panose="020B0604020202020204" pitchFamily="34" charset="0"/>
                <a:ea typeface="思源黑体 CN Heavy" panose="020B0A00000000000000" pitchFamily="34" charset="-122"/>
                <a:cs typeface="Arial" panose="020B0604020202020204" pitchFamily="34" charset="0"/>
              </a:defRPr>
            </a:lvl1pPr>
          </a:lstStyle>
          <a:p>
            <a:r>
              <a:rPr lang="en-US" altLang="zh-CN" sz="34800" b="1" i="1" dirty="0">
                <a:effectLst>
                  <a:outerShdw blurRad="38100" dist="12700" dir="2700000" algn="tl">
                    <a:srgbClr val="000000">
                      <a:alpha val="5000"/>
                    </a:srgbClr>
                  </a:outerShdw>
                </a:effectLst>
              </a:rPr>
              <a:t>Q</a:t>
            </a:r>
            <a:endParaRPr lang="zh-CN" altLang="en-US" sz="34800" b="1" i="1" dirty="0">
              <a:effectLst>
                <a:outerShdw blurRad="38100" dist="12700" dir="2700000" algn="tl">
                  <a:srgbClr val="000000">
                    <a:alpha val="5000"/>
                  </a:srgbClr>
                </a:outerShdw>
              </a:effectLst>
            </a:endParaRPr>
          </a:p>
        </p:txBody>
      </p:sp>
      <p:sp>
        <p:nvSpPr>
          <p:cNvPr id="5" name="文本框 4">
            <a:extLst>
              <a:ext uri="{FF2B5EF4-FFF2-40B4-BE49-F238E27FC236}">
                <a16:creationId xmlns="" xmlns:a16="http://schemas.microsoft.com/office/drawing/2014/main" id="{EA71FF8D-1142-43AC-A571-E93EB91F413A}"/>
              </a:ext>
            </a:extLst>
          </p:cNvPr>
          <p:cNvSpPr txBox="1"/>
          <p:nvPr/>
        </p:nvSpPr>
        <p:spPr>
          <a:xfrm>
            <a:off x="4770339" y="3190543"/>
            <a:ext cx="2651322" cy="2246769"/>
          </a:xfrm>
          <a:prstGeom prst="rect">
            <a:avLst/>
          </a:prstGeom>
          <a:noFill/>
        </p:spPr>
        <p:txBody>
          <a:bodyPr wrap="square" rtlCol="0">
            <a:spAutoFit/>
          </a:bodyPr>
          <a:lstStyle>
            <a:defPPr>
              <a:defRPr lang="zh-CN"/>
            </a:defPPr>
            <a:lvl1pPr algn="ctr">
              <a:defRPr sz="29000" b="1">
                <a:gradFill>
                  <a:gsLst>
                    <a:gs pos="29000">
                      <a:srgbClr val="F9F9F9"/>
                    </a:gs>
                    <a:gs pos="80000">
                      <a:srgbClr val="F9F9F9">
                        <a:alpha val="0"/>
                      </a:srgbClr>
                    </a:gs>
                  </a:gsLst>
                  <a:lin ang="5400000" scaled="0"/>
                </a:gradFill>
                <a:latin typeface="Arial" panose="020B0604020202020204" pitchFamily="34" charset="0"/>
                <a:ea typeface="思源黑体 CN Heavy" panose="020B0A00000000000000" pitchFamily="34" charset="-122"/>
                <a:cs typeface="Arial" panose="020B0604020202020204" pitchFamily="34" charset="0"/>
              </a:defRPr>
            </a:lvl1pPr>
          </a:lstStyle>
          <a:p>
            <a:r>
              <a:rPr lang="en-US" altLang="zh-CN" sz="14000" i="1">
                <a:gradFill>
                  <a:gsLst>
                    <a:gs pos="29000">
                      <a:srgbClr val="F9F9F9">
                        <a:alpha val="70000"/>
                      </a:srgbClr>
                    </a:gs>
                    <a:gs pos="80000">
                      <a:srgbClr val="F9F9F9">
                        <a:alpha val="0"/>
                      </a:srgbClr>
                    </a:gs>
                  </a:gsLst>
                  <a:lin ang="5400000" scaled="0"/>
                </a:gradFill>
                <a:effectLst>
                  <a:outerShdw blurRad="38100" dist="12700" dir="2700000" algn="tl">
                    <a:srgbClr val="000000">
                      <a:alpha val="5000"/>
                    </a:srgbClr>
                  </a:outerShdw>
                </a:effectLst>
              </a:rPr>
              <a:t>&amp;</a:t>
            </a:r>
            <a:endParaRPr lang="zh-CN" altLang="en-US" sz="14000" i="1" dirty="0">
              <a:gradFill>
                <a:gsLst>
                  <a:gs pos="29000">
                    <a:srgbClr val="F9F9F9">
                      <a:alpha val="70000"/>
                    </a:srgbClr>
                  </a:gs>
                  <a:gs pos="80000">
                    <a:srgbClr val="F9F9F9">
                      <a:alpha val="0"/>
                    </a:srgbClr>
                  </a:gs>
                </a:gsLst>
                <a:lin ang="5400000" scaled="0"/>
              </a:gradFill>
              <a:effectLst>
                <a:outerShdw blurRad="38100" dist="12700" dir="2700000" algn="tl">
                  <a:srgbClr val="000000">
                    <a:alpha val="5000"/>
                  </a:srgbClr>
                </a:outerShdw>
              </a:effectLst>
            </a:endParaRPr>
          </a:p>
        </p:txBody>
      </p:sp>
      <p:sp>
        <p:nvSpPr>
          <p:cNvPr id="6" name="文本框 5">
            <a:extLst>
              <a:ext uri="{FF2B5EF4-FFF2-40B4-BE49-F238E27FC236}">
                <a16:creationId xmlns="" xmlns:a16="http://schemas.microsoft.com/office/drawing/2014/main" id="{5200AD47-51C3-4557-BBD0-26295BC37E7C}"/>
              </a:ext>
            </a:extLst>
          </p:cNvPr>
          <p:cNvSpPr txBox="1"/>
          <p:nvPr/>
        </p:nvSpPr>
        <p:spPr>
          <a:xfrm>
            <a:off x="6532593" y="1523431"/>
            <a:ext cx="2651322" cy="5447645"/>
          </a:xfrm>
          <a:prstGeom prst="rect">
            <a:avLst/>
          </a:prstGeom>
          <a:noFill/>
        </p:spPr>
        <p:txBody>
          <a:bodyPr wrap="square" rtlCol="0">
            <a:spAutoFit/>
          </a:bodyPr>
          <a:lstStyle>
            <a:defPPr>
              <a:defRPr lang="zh-CN"/>
            </a:defPPr>
            <a:lvl1pPr algn="ctr">
              <a:defRPr sz="29000" b="1">
                <a:gradFill>
                  <a:gsLst>
                    <a:gs pos="29000">
                      <a:srgbClr val="F9F9F9"/>
                    </a:gs>
                    <a:gs pos="80000">
                      <a:srgbClr val="F9F9F9">
                        <a:alpha val="0"/>
                      </a:srgbClr>
                    </a:gs>
                  </a:gsLst>
                  <a:lin ang="5400000" scaled="0"/>
                </a:gradFill>
                <a:latin typeface="Arial" panose="020B0604020202020204" pitchFamily="34" charset="0"/>
                <a:ea typeface="思源黑体 CN Heavy" panose="020B0A00000000000000" pitchFamily="34" charset="-122"/>
                <a:cs typeface="Arial" panose="020B0604020202020204" pitchFamily="34" charset="0"/>
              </a:defRPr>
            </a:lvl1pPr>
          </a:lstStyle>
          <a:p>
            <a:r>
              <a:rPr lang="en-US" altLang="zh-CN" sz="34800" i="1" dirty="0">
                <a:effectLst>
                  <a:outerShdw blurRad="38100" dist="12700" dir="2700000" algn="tl">
                    <a:srgbClr val="000000">
                      <a:alpha val="5000"/>
                    </a:srgbClr>
                  </a:outerShdw>
                </a:effectLst>
              </a:rPr>
              <a:t>A</a:t>
            </a:r>
            <a:endParaRPr lang="zh-CN" altLang="en-US" sz="34800" i="1" dirty="0">
              <a:effectLst>
                <a:outerShdw blurRad="38100" dist="12700" dir="2700000" algn="tl">
                  <a:srgbClr val="000000">
                    <a:alpha val="5000"/>
                  </a:srgbClr>
                </a:outerShdw>
              </a:effectLst>
            </a:endParaRPr>
          </a:p>
        </p:txBody>
      </p:sp>
      <p:grpSp>
        <p:nvGrpSpPr>
          <p:cNvPr id="7" name="组合 6">
            <a:extLst>
              <a:ext uri="{FF2B5EF4-FFF2-40B4-BE49-F238E27FC236}">
                <a16:creationId xmlns="" xmlns:a16="http://schemas.microsoft.com/office/drawing/2014/main" id="{07C033D3-4683-4898-A75A-DC9207C31029}"/>
              </a:ext>
            </a:extLst>
          </p:cNvPr>
          <p:cNvGrpSpPr/>
          <p:nvPr/>
        </p:nvGrpSpPr>
        <p:grpSpPr>
          <a:xfrm rot="5400000" flipH="1">
            <a:off x="9772065" y="261864"/>
            <a:ext cx="231871" cy="4608000"/>
            <a:chOff x="4399082" y="1624876"/>
            <a:chExt cx="231871" cy="3276600"/>
          </a:xfrm>
        </p:grpSpPr>
        <p:cxnSp>
          <p:nvCxnSpPr>
            <p:cNvPr id="8" name="直接连接符 7">
              <a:extLst>
                <a:ext uri="{FF2B5EF4-FFF2-40B4-BE49-F238E27FC236}">
                  <a16:creationId xmlns="" xmlns:a16="http://schemas.microsoft.com/office/drawing/2014/main" id="{0597CDB5-56A0-41D3-92E6-1DA14B30E718}"/>
                </a:ext>
              </a:extLst>
            </p:cNvPr>
            <p:cNvCxnSpPr>
              <a:cxnSpLocks/>
            </p:cNvCxnSpPr>
            <p:nvPr/>
          </p:nvCxnSpPr>
          <p:spPr>
            <a:xfrm rot="5400000" flipV="1">
              <a:off x="2992653" y="3263176"/>
              <a:ext cx="3276600" cy="0"/>
            </a:xfrm>
            <a:prstGeom prst="line">
              <a:avLst/>
            </a:prstGeom>
            <a:ln w="38100">
              <a:gradFill flip="none" rotWithShape="1">
                <a:gsLst>
                  <a:gs pos="29000">
                    <a:schemeClr val="accent4"/>
                  </a:gs>
                  <a:gs pos="100000">
                    <a:schemeClr val="accent4">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 xmlns:a16="http://schemas.microsoft.com/office/drawing/2014/main" id="{F2D56AA9-68B3-42CF-A74F-B0734C100157}"/>
                </a:ext>
              </a:extLst>
            </p:cNvPr>
            <p:cNvCxnSpPr>
              <a:cxnSpLocks/>
            </p:cNvCxnSpPr>
            <p:nvPr/>
          </p:nvCxnSpPr>
          <p:spPr>
            <a:xfrm rot="5400000" flipV="1">
              <a:off x="3608507" y="2415451"/>
              <a:ext cx="1581150" cy="0"/>
            </a:xfrm>
            <a:prstGeom prst="line">
              <a:avLst/>
            </a:prstGeom>
            <a:ln w="38100">
              <a:gradFill flip="none" rotWithShape="1">
                <a:gsLst>
                  <a:gs pos="29000">
                    <a:schemeClr val="accent4"/>
                  </a:gs>
                  <a:gs pos="100000">
                    <a:schemeClr val="accent4">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grpSp>
        <p:nvGrpSpPr>
          <p:cNvPr id="10" name="组合 9">
            <a:extLst>
              <a:ext uri="{FF2B5EF4-FFF2-40B4-BE49-F238E27FC236}">
                <a16:creationId xmlns="" xmlns:a16="http://schemas.microsoft.com/office/drawing/2014/main" id="{7C471C4B-AE75-49AC-9819-237CEDA79DA8}"/>
              </a:ext>
            </a:extLst>
          </p:cNvPr>
          <p:cNvGrpSpPr/>
          <p:nvPr/>
        </p:nvGrpSpPr>
        <p:grpSpPr>
          <a:xfrm rot="5400000" flipV="1">
            <a:off x="2227724" y="2592066"/>
            <a:ext cx="231871" cy="4608000"/>
            <a:chOff x="4399082" y="1624876"/>
            <a:chExt cx="231871" cy="3276600"/>
          </a:xfrm>
        </p:grpSpPr>
        <p:cxnSp>
          <p:nvCxnSpPr>
            <p:cNvPr id="11" name="直接连接符 10">
              <a:extLst>
                <a:ext uri="{FF2B5EF4-FFF2-40B4-BE49-F238E27FC236}">
                  <a16:creationId xmlns="" xmlns:a16="http://schemas.microsoft.com/office/drawing/2014/main" id="{D366A583-4A19-4156-836B-AB5A1D9E73B7}"/>
                </a:ext>
              </a:extLst>
            </p:cNvPr>
            <p:cNvCxnSpPr>
              <a:cxnSpLocks/>
            </p:cNvCxnSpPr>
            <p:nvPr/>
          </p:nvCxnSpPr>
          <p:spPr>
            <a:xfrm rot="5400000" flipV="1">
              <a:off x="2992653" y="3263176"/>
              <a:ext cx="3276600" cy="0"/>
            </a:xfrm>
            <a:prstGeom prst="line">
              <a:avLst/>
            </a:prstGeom>
            <a:ln w="38100">
              <a:gradFill flip="none" rotWithShape="1">
                <a:gsLst>
                  <a:gs pos="29000">
                    <a:schemeClr val="accent2"/>
                  </a:gs>
                  <a:gs pos="100000">
                    <a:schemeClr val="accent4">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D037A5AD-4DDC-4EAA-B6FA-8AEDA20FADFD}"/>
                </a:ext>
              </a:extLst>
            </p:cNvPr>
            <p:cNvCxnSpPr>
              <a:cxnSpLocks/>
            </p:cNvCxnSpPr>
            <p:nvPr/>
          </p:nvCxnSpPr>
          <p:spPr>
            <a:xfrm rot="5400000" flipV="1">
              <a:off x="3608507" y="2415451"/>
              <a:ext cx="1581150" cy="0"/>
            </a:xfrm>
            <a:prstGeom prst="line">
              <a:avLst/>
            </a:prstGeom>
            <a:ln w="38100">
              <a:gradFill flip="none" rotWithShape="1">
                <a:gsLst>
                  <a:gs pos="29000">
                    <a:schemeClr val="accent2"/>
                  </a:gs>
                  <a:gs pos="100000">
                    <a:schemeClr val="accent4">
                      <a:alpha val="0"/>
                    </a:schemeClr>
                  </a:gs>
                </a:gsLst>
                <a:lin ang="0" scaled="1"/>
                <a:tileRect/>
              </a:gradFill>
            </a:ln>
          </p:spPr>
          <p:style>
            <a:lnRef idx="1">
              <a:schemeClr val="accent1"/>
            </a:lnRef>
            <a:fillRef idx="0">
              <a:schemeClr val="accent1"/>
            </a:fillRef>
            <a:effectRef idx="0">
              <a:schemeClr val="accent1"/>
            </a:effectRef>
            <a:fontRef idx="minor">
              <a:schemeClr val="tx1"/>
            </a:fontRef>
          </p:style>
        </p:cxnSp>
      </p:grpSp>
    </p:spTree>
    <p:extLst>
      <p:ext uri="{BB962C8B-B14F-4D97-AF65-F5344CB8AC3E}">
        <p14:creationId xmlns:p14="http://schemas.microsoft.com/office/powerpoint/2010/main" val="3180101425"/>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9" name="组合 88">
            <a:extLst>
              <a:ext uri="{FF2B5EF4-FFF2-40B4-BE49-F238E27FC236}">
                <a16:creationId xmlns="" xmlns:a16="http://schemas.microsoft.com/office/drawing/2014/main" id="{52FD601D-8BAC-49A9-8508-A8F9F18589E1}"/>
              </a:ext>
            </a:extLst>
          </p:cNvPr>
          <p:cNvGrpSpPr/>
          <p:nvPr/>
        </p:nvGrpSpPr>
        <p:grpSpPr>
          <a:xfrm>
            <a:off x="-329819" y="822189"/>
            <a:ext cx="6019959" cy="6019959"/>
            <a:chOff x="5372484" y="187067"/>
            <a:chExt cx="6942475" cy="6942475"/>
          </a:xfrm>
        </p:grpSpPr>
        <p:sp>
          <p:nvSpPr>
            <p:cNvPr id="26" name="椭圆 25">
              <a:extLst>
                <a:ext uri="{FF2B5EF4-FFF2-40B4-BE49-F238E27FC236}">
                  <a16:creationId xmlns="" xmlns:a16="http://schemas.microsoft.com/office/drawing/2014/main" id="{44E85BE0-3DD1-49CB-96AD-F1E9785B9EAB}"/>
                </a:ext>
              </a:extLst>
            </p:cNvPr>
            <p:cNvSpPr/>
            <p:nvPr/>
          </p:nvSpPr>
          <p:spPr>
            <a:xfrm>
              <a:off x="6474506" y="1309459"/>
              <a:ext cx="4697688" cy="4697688"/>
            </a:xfrm>
            <a:custGeom>
              <a:avLst/>
              <a:gdLst>
                <a:gd name="connsiteX0" fmla="*/ 0 w 4697688"/>
                <a:gd name="connsiteY0" fmla="*/ 2348844 h 4697688"/>
                <a:gd name="connsiteX1" fmla="*/ 2348844 w 4697688"/>
                <a:gd name="connsiteY1" fmla="*/ 0 h 4697688"/>
                <a:gd name="connsiteX2" fmla="*/ 4697688 w 4697688"/>
                <a:gd name="connsiteY2" fmla="*/ 2348844 h 4697688"/>
                <a:gd name="connsiteX3" fmla="*/ 2348844 w 4697688"/>
                <a:gd name="connsiteY3" fmla="*/ 4697688 h 4697688"/>
                <a:gd name="connsiteX4" fmla="*/ 0 w 4697688"/>
                <a:gd name="connsiteY4" fmla="*/ 2348844 h 4697688"/>
                <a:gd name="connsiteX0" fmla="*/ 6474506 w 11172194"/>
                <a:gd name="connsiteY0" fmla="*/ 3658303 h 6007147"/>
                <a:gd name="connsiteX1" fmla="*/ 0 w 11172194"/>
                <a:gd name="connsiteY1" fmla="*/ 0 h 6007147"/>
                <a:gd name="connsiteX2" fmla="*/ 8823350 w 11172194"/>
                <a:gd name="connsiteY2" fmla="*/ 1309459 h 6007147"/>
                <a:gd name="connsiteX3" fmla="*/ 11172194 w 11172194"/>
                <a:gd name="connsiteY3" fmla="*/ 3658303 h 6007147"/>
                <a:gd name="connsiteX4" fmla="*/ 8823350 w 11172194"/>
                <a:gd name="connsiteY4" fmla="*/ 6007147 h 6007147"/>
                <a:gd name="connsiteX5" fmla="*/ 6474506 w 11172194"/>
                <a:gd name="connsiteY5" fmla="*/ 3658303 h 6007147"/>
                <a:gd name="connsiteX0" fmla="*/ 0 w 4697688"/>
                <a:gd name="connsiteY0" fmla="*/ 2348844 h 4697688"/>
                <a:gd name="connsiteX1" fmla="*/ 2348844 w 4697688"/>
                <a:gd name="connsiteY1" fmla="*/ 0 h 4697688"/>
                <a:gd name="connsiteX2" fmla="*/ 4697688 w 4697688"/>
                <a:gd name="connsiteY2" fmla="*/ 2348844 h 4697688"/>
                <a:gd name="connsiteX3" fmla="*/ 2348844 w 4697688"/>
                <a:gd name="connsiteY3" fmla="*/ 4697688 h 4697688"/>
                <a:gd name="connsiteX4" fmla="*/ 0 w 4697688"/>
                <a:gd name="connsiteY4" fmla="*/ 2348844 h 4697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97688" h="4697688">
                  <a:moveTo>
                    <a:pt x="0" y="2348844"/>
                  </a:moveTo>
                  <a:cubicBezTo>
                    <a:pt x="0" y="1051613"/>
                    <a:pt x="1051613" y="0"/>
                    <a:pt x="2348844" y="0"/>
                  </a:cubicBezTo>
                  <a:cubicBezTo>
                    <a:pt x="3646075" y="0"/>
                    <a:pt x="4697688" y="1051613"/>
                    <a:pt x="4697688" y="2348844"/>
                  </a:cubicBezTo>
                  <a:cubicBezTo>
                    <a:pt x="4697688" y="3646075"/>
                    <a:pt x="3646075" y="4697688"/>
                    <a:pt x="2348844" y="4697688"/>
                  </a:cubicBezTo>
                  <a:cubicBezTo>
                    <a:pt x="1051613" y="4697688"/>
                    <a:pt x="0" y="3646075"/>
                    <a:pt x="0" y="2348844"/>
                  </a:cubicBezTo>
                  <a:close/>
                </a:path>
              </a:pathLst>
            </a:custGeom>
            <a:noFill/>
            <a:ln w="25400">
              <a:solidFill>
                <a:schemeClr val="accent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7" name="任意多边形: 形状 76">
              <a:extLst>
                <a:ext uri="{FF2B5EF4-FFF2-40B4-BE49-F238E27FC236}">
                  <a16:creationId xmlns="" xmlns:a16="http://schemas.microsoft.com/office/drawing/2014/main" id="{163EBE00-B43B-4B00-AC97-B263BAC89D00}"/>
                </a:ext>
              </a:extLst>
            </p:cNvPr>
            <p:cNvSpPr/>
            <p:nvPr/>
          </p:nvSpPr>
          <p:spPr>
            <a:xfrm>
              <a:off x="6290836" y="1122393"/>
              <a:ext cx="5071819" cy="5071819"/>
            </a:xfrm>
            <a:custGeom>
              <a:avLst/>
              <a:gdLst/>
              <a:ahLst/>
              <a:cxnLst/>
              <a:rect l="0" t="0" r="0" b="0"/>
              <a:pathLst>
                <a:path w="5071820" h="5071821">
                  <a:moveTo>
                    <a:pt x="0" y="2535910"/>
                  </a:moveTo>
                  <a:cubicBezTo>
                    <a:pt x="0" y="1135366"/>
                    <a:pt x="1135366" y="0"/>
                    <a:pt x="2535910" y="0"/>
                  </a:cubicBezTo>
                  <a:cubicBezTo>
                    <a:pt x="3936455" y="0"/>
                    <a:pt x="5071819" y="1135366"/>
                    <a:pt x="5071819" y="2535910"/>
                  </a:cubicBezTo>
                  <a:cubicBezTo>
                    <a:pt x="5071819" y="3936454"/>
                    <a:pt x="3936455" y="5071820"/>
                    <a:pt x="2535910" y="5071820"/>
                  </a:cubicBezTo>
                  <a:cubicBezTo>
                    <a:pt x="1135366" y="5071820"/>
                    <a:pt x="0" y="3936454"/>
                    <a:pt x="0" y="2535910"/>
                  </a:cubicBezTo>
                  <a:close/>
                </a:path>
              </a:pathLst>
            </a:custGeom>
            <a:noFill/>
            <a:ln w="25400" cap="flat" cmpd="sng" algn="ctr">
              <a:solidFill>
                <a:schemeClr val="accent2">
                  <a:alpha val="13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79" name="任意多边形: 形状 78">
              <a:extLst>
                <a:ext uri="{FF2B5EF4-FFF2-40B4-BE49-F238E27FC236}">
                  <a16:creationId xmlns="" xmlns:a16="http://schemas.microsoft.com/office/drawing/2014/main" id="{8BC9AEDB-CF8B-48D0-8C4E-A24BA74BEC9E}"/>
                </a:ext>
              </a:extLst>
            </p:cNvPr>
            <p:cNvSpPr/>
            <p:nvPr/>
          </p:nvSpPr>
          <p:spPr>
            <a:xfrm>
              <a:off x="6107166" y="935328"/>
              <a:ext cx="5445951" cy="5445951"/>
            </a:xfrm>
            <a:custGeom>
              <a:avLst/>
              <a:gdLst/>
              <a:ahLst/>
              <a:cxnLst/>
              <a:rect l="0" t="0" r="0" b="0"/>
              <a:pathLst>
                <a:path w="5445952" h="5445951">
                  <a:moveTo>
                    <a:pt x="0" y="2722975"/>
                  </a:moveTo>
                  <a:cubicBezTo>
                    <a:pt x="0" y="1219117"/>
                    <a:pt x="1219117" y="0"/>
                    <a:pt x="2722975" y="0"/>
                  </a:cubicBezTo>
                  <a:cubicBezTo>
                    <a:pt x="4226833" y="0"/>
                    <a:pt x="5445951" y="1219117"/>
                    <a:pt x="5445951" y="2722975"/>
                  </a:cubicBezTo>
                  <a:cubicBezTo>
                    <a:pt x="5445951" y="4226833"/>
                    <a:pt x="4226833" y="5445950"/>
                    <a:pt x="2722975" y="5445950"/>
                  </a:cubicBezTo>
                  <a:cubicBezTo>
                    <a:pt x="1219117" y="5445950"/>
                    <a:pt x="0" y="4226833"/>
                    <a:pt x="0" y="2722975"/>
                  </a:cubicBezTo>
                  <a:close/>
                </a:path>
              </a:pathLst>
            </a:custGeom>
            <a:noFill/>
            <a:ln w="25400" cap="flat" cmpd="sng" algn="ctr">
              <a:solidFill>
                <a:schemeClr val="accent2">
                  <a:alpha val="11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1" name="任意多边形: 形状 80">
              <a:extLst>
                <a:ext uri="{FF2B5EF4-FFF2-40B4-BE49-F238E27FC236}">
                  <a16:creationId xmlns="" xmlns:a16="http://schemas.microsoft.com/office/drawing/2014/main" id="{88118974-7E52-494E-84FE-8A4D68D08682}"/>
                </a:ext>
              </a:extLst>
            </p:cNvPr>
            <p:cNvSpPr/>
            <p:nvPr/>
          </p:nvSpPr>
          <p:spPr>
            <a:xfrm>
              <a:off x="5923495" y="748262"/>
              <a:ext cx="5820082" cy="5820082"/>
            </a:xfrm>
            <a:custGeom>
              <a:avLst/>
              <a:gdLst/>
              <a:ahLst/>
              <a:cxnLst/>
              <a:rect l="0" t="0" r="0" b="0"/>
              <a:pathLst>
                <a:path w="5820082" h="5820083">
                  <a:moveTo>
                    <a:pt x="0" y="2910041"/>
                  </a:moveTo>
                  <a:cubicBezTo>
                    <a:pt x="0" y="1302870"/>
                    <a:pt x="1302869" y="0"/>
                    <a:pt x="2910040" y="0"/>
                  </a:cubicBezTo>
                  <a:cubicBezTo>
                    <a:pt x="4517212" y="0"/>
                    <a:pt x="5820081" y="1302870"/>
                    <a:pt x="5820081" y="2910041"/>
                  </a:cubicBezTo>
                  <a:cubicBezTo>
                    <a:pt x="5820081" y="4517212"/>
                    <a:pt x="4517212" y="5820082"/>
                    <a:pt x="2910040" y="5820082"/>
                  </a:cubicBezTo>
                  <a:cubicBezTo>
                    <a:pt x="1302869" y="5820082"/>
                    <a:pt x="0" y="4517212"/>
                    <a:pt x="0" y="2910041"/>
                  </a:cubicBezTo>
                  <a:close/>
                </a:path>
              </a:pathLst>
            </a:custGeom>
            <a:noFill/>
            <a:ln w="25400" cap="flat" cmpd="sng" algn="ctr">
              <a:solidFill>
                <a:schemeClr val="accent2">
                  <a:alpha val="9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3" name="任意多边形: 形状 82">
              <a:extLst>
                <a:ext uri="{FF2B5EF4-FFF2-40B4-BE49-F238E27FC236}">
                  <a16:creationId xmlns="" xmlns:a16="http://schemas.microsoft.com/office/drawing/2014/main" id="{C8CC8C31-1794-48CB-AF7C-48475CDA2235}"/>
                </a:ext>
              </a:extLst>
            </p:cNvPr>
            <p:cNvSpPr/>
            <p:nvPr/>
          </p:nvSpPr>
          <p:spPr>
            <a:xfrm>
              <a:off x="5739825" y="561197"/>
              <a:ext cx="6194213" cy="6194213"/>
            </a:xfrm>
            <a:custGeom>
              <a:avLst/>
              <a:gdLst/>
              <a:ahLst/>
              <a:cxnLst/>
              <a:rect l="0" t="0" r="0" b="0"/>
              <a:pathLst>
                <a:path w="6194214" h="6194213">
                  <a:moveTo>
                    <a:pt x="0" y="3097106"/>
                  </a:moveTo>
                  <a:cubicBezTo>
                    <a:pt x="0" y="1386621"/>
                    <a:pt x="1386622" y="0"/>
                    <a:pt x="3097106" y="0"/>
                  </a:cubicBezTo>
                  <a:cubicBezTo>
                    <a:pt x="4807591" y="0"/>
                    <a:pt x="6194213" y="1386621"/>
                    <a:pt x="6194213" y="3097106"/>
                  </a:cubicBezTo>
                  <a:cubicBezTo>
                    <a:pt x="6194213" y="4807591"/>
                    <a:pt x="4807591" y="6194212"/>
                    <a:pt x="3097106" y="6194212"/>
                  </a:cubicBezTo>
                  <a:cubicBezTo>
                    <a:pt x="1386622" y="6194212"/>
                    <a:pt x="0" y="4807591"/>
                    <a:pt x="0" y="3097106"/>
                  </a:cubicBezTo>
                  <a:close/>
                </a:path>
              </a:pathLst>
            </a:custGeom>
            <a:noFill/>
            <a:ln w="25400" cap="flat" cmpd="sng" algn="ctr">
              <a:solidFill>
                <a:schemeClr val="accent2">
                  <a:alpha val="8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5" name="任意多边形: 形状 84">
              <a:extLst>
                <a:ext uri="{FF2B5EF4-FFF2-40B4-BE49-F238E27FC236}">
                  <a16:creationId xmlns="" xmlns:a16="http://schemas.microsoft.com/office/drawing/2014/main" id="{9D8333FF-5990-4162-8293-C338E4D12889}"/>
                </a:ext>
              </a:extLst>
            </p:cNvPr>
            <p:cNvSpPr/>
            <p:nvPr/>
          </p:nvSpPr>
          <p:spPr>
            <a:xfrm>
              <a:off x="5556154" y="374131"/>
              <a:ext cx="6568344" cy="6568344"/>
            </a:xfrm>
            <a:custGeom>
              <a:avLst/>
              <a:gdLst/>
              <a:ahLst/>
              <a:cxnLst/>
              <a:rect l="0" t="0" r="0" b="0"/>
              <a:pathLst>
                <a:path w="6568344" h="6568345">
                  <a:moveTo>
                    <a:pt x="0" y="3284172"/>
                  </a:moveTo>
                  <a:cubicBezTo>
                    <a:pt x="0" y="1470374"/>
                    <a:pt x="1470374" y="0"/>
                    <a:pt x="3284172" y="0"/>
                  </a:cubicBezTo>
                  <a:cubicBezTo>
                    <a:pt x="5097970" y="0"/>
                    <a:pt x="6568343" y="1470374"/>
                    <a:pt x="6568343" y="3284172"/>
                  </a:cubicBezTo>
                  <a:cubicBezTo>
                    <a:pt x="6568343" y="5097970"/>
                    <a:pt x="5097970" y="6568344"/>
                    <a:pt x="3284172" y="6568344"/>
                  </a:cubicBezTo>
                  <a:cubicBezTo>
                    <a:pt x="1470374" y="6568344"/>
                    <a:pt x="0" y="5097970"/>
                    <a:pt x="0" y="3284172"/>
                  </a:cubicBezTo>
                  <a:close/>
                </a:path>
              </a:pathLst>
            </a:custGeom>
            <a:noFill/>
            <a:ln w="25400" cap="flat" cmpd="sng" algn="ctr">
              <a:solidFill>
                <a:schemeClr val="accent2">
                  <a:alpha val="6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87" name="任意多边形: 形状 86">
              <a:extLst>
                <a:ext uri="{FF2B5EF4-FFF2-40B4-BE49-F238E27FC236}">
                  <a16:creationId xmlns="" xmlns:a16="http://schemas.microsoft.com/office/drawing/2014/main" id="{7FCB8271-9FD3-470C-B050-66D615A13156}"/>
                </a:ext>
              </a:extLst>
            </p:cNvPr>
            <p:cNvSpPr/>
            <p:nvPr/>
          </p:nvSpPr>
          <p:spPr>
            <a:xfrm>
              <a:off x="5372484" y="187067"/>
              <a:ext cx="6942475" cy="6942475"/>
            </a:xfrm>
            <a:custGeom>
              <a:avLst/>
              <a:gdLst/>
              <a:ahLst/>
              <a:cxnLst/>
              <a:rect l="0" t="0" r="0" b="0"/>
              <a:pathLst>
                <a:path w="6942475" h="6942476">
                  <a:moveTo>
                    <a:pt x="0" y="3471237"/>
                  </a:moveTo>
                  <a:cubicBezTo>
                    <a:pt x="0" y="1554125"/>
                    <a:pt x="1554125" y="0"/>
                    <a:pt x="3471237" y="0"/>
                  </a:cubicBezTo>
                  <a:cubicBezTo>
                    <a:pt x="5388348" y="0"/>
                    <a:pt x="6942474" y="1554125"/>
                    <a:pt x="6942474" y="3471237"/>
                  </a:cubicBezTo>
                  <a:cubicBezTo>
                    <a:pt x="6942474" y="5388349"/>
                    <a:pt x="5388348" y="6942475"/>
                    <a:pt x="3471237" y="6942475"/>
                  </a:cubicBezTo>
                  <a:cubicBezTo>
                    <a:pt x="1554125" y="6942475"/>
                    <a:pt x="0" y="5388349"/>
                    <a:pt x="0" y="3471237"/>
                  </a:cubicBezTo>
                  <a:close/>
                </a:path>
              </a:pathLst>
            </a:custGeom>
            <a:noFill/>
            <a:ln w="25400" cap="flat" cmpd="sng" algn="ctr">
              <a:solidFill>
                <a:schemeClr val="accent2">
                  <a:alpha val="4000"/>
                </a:schemeClr>
              </a:solidFill>
              <a:prstDash val="solid"/>
              <a:miter lim="800000"/>
              <a:headEnd type="none" w="med" len="med"/>
              <a:tailEnd type="none" w="med" len="med"/>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grpSp>
      <p:sp>
        <p:nvSpPr>
          <p:cNvPr id="38" name="任意多边形: 形状 37">
            <a:extLst>
              <a:ext uri="{FF2B5EF4-FFF2-40B4-BE49-F238E27FC236}">
                <a16:creationId xmlns="" xmlns:a16="http://schemas.microsoft.com/office/drawing/2014/main" id="{C63C830B-2299-41BC-A107-F2FDEA53B915}"/>
              </a:ext>
            </a:extLst>
          </p:cNvPr>
          <p:cNvSpPr/>
          <p:nvPr/>
        </p:nvSpPr>
        <p:spPr>
          <a:xfrm>
            <a:off x="2392944" y="2166042"/>
            <a:ext cx="9799056" cy="3332250"/>
          </a:xfrm>
          <a:custGeom>
            <a:avLst/>
            <a:gdLst>
              <a:gd name="connsiteX0" fmla="*/ 206215 w 9718055"/>
              <a:gd name="connsiteY0" fmla="*/ 1459911 h 3332250"/>
              <a:gd name="connsiteX1" fmla="*/ 412430 w 9718055"/>
              <a:gd name="connsiteY1" fmla="*/ 1666126 h 3332250"/>
              <a:gd name="connsiteX2" fmla="*/ 206215 w 9718055"/>
              <a:gd name="connsiteY2" fmla="*/ 1872341 h 3332250"/>
              <a:gd name="connsiteX3" fmla="*/ 0 w 9718055"/>
              <a:gd name="connsiteY3" fmla="*/ 1666126 h 3332250"/>
              <a:gd name="connsiteX4" fmla="*/ 206215 w 9718055"/>
              <a:gd name="connsiteY4" fmla="*/ 1459911 h 3332250"/>
              <a:gd name="connsiteX5" fmla="*/ 1059120 w 9718055"/>
              <a:gd name="connsiteY5" fmla="*/ 0 h 3332250"/>
              <a:gd name="connsiteX6" fmla="*/ 9718055 w 9718055"/>
              <a:gd name="connsiteY6" fmla="*/ 0 h 3332250"/>
              <a:gd name="connsiteX7" fmla="*/ 9718055 w 9718055"/>
              <a:gd name="connsiteY7" fmla="*/ 3332250 h 3332250"/>
              <a:gd name="connsiteX8" fmla="*/ 1059125 w 9718055"/>
              <a:gd name="connsiteY8" fmla="*/ 3332250 h 3332250"/>
              <a:gd name="connsiteX9" fmla="*/ 1098988 w 9718055"/>
              <a:gd name="connsiteY9" fmla="*/ 3313047 h 3332250"/>
              <a:gd name="connsiteX10" fmla="*/ 2079194 w 9718055"/>
              <a:gd name="connsiteY10" fmla="*/ 1666126 h 3332250"/>
              <a:gd name="connsiteX11" fmla="*/ 1098988 w 9718055"/>
              <a:gd name="connsiteY11" fmla="*/ 19206 h 3332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18055" h="3332250">
                <a:moveTo>
                  <a:pt x="206215" y="1459911"/>
                </a:moveTo>
                <a:cubicBezTo>
                  <a:pt x="320104" y="1459911"/>
                  <a:pt x="412430" y="1552237"/>
                  <a:pt x="412430" y="1666126"/>
                </a:cubicBezTo>
                <a:cubicBezTo>
                  <a:pt x="412430" y="1780015"/>
                  <a:pt x="320104" y="1872341"/>
                  <a:pt x="206215" y="1872341"/>
                </a:cubicBezTo>
                <a:cubicBezTo>
                  <a:pt x="92326" y="1872341"/>
                  <a:pt x="0" y="1780015"/>
                  <a:pt x="0" y="1666126"/>
                </a:cubicBezTo>
                <a:cubicBezTo>
                  <a:pt x="0" y="1552237"/>
                  <a:pt x="92326" y="1459911"/>
                  <a:pt x="206215" y="1459911"/>
                </a:cubicBezTo>
                <a:close/>
                <a:moveTo>
                  <a:pt x="1059120" y="0"/>
                </a:moveTo>
                <a:lnTo>
                  <a:pt x="9718055" y="0"/>
                </a:lnTo>
                <a:lnTo>
                  <a:pt x="9718055" y="3332250"/>
                </a:lnTo>
                <a:lnTo>
                  <a:pt x="1059125" y="3332250"/>
                </a:lnTo>
                <a:lnTo>
                  <a:pt x="1098988" y="3313047"/>
                </a:lnTo>
                <a:cubicBezTo>
                  <a:pt x="1682843" y="2995878"/>
                  <a:pt x="2079194" y="2377289"/>
                  <a:pt x="2079194" y="1666126"/>
                </a:cubicBezTo>
                <a:cubicBezTo>
                  <a:pt x="2079194" y="954964"/>
                  <a:pt x="1682843" y="336374"/>
                  <a:pt x="1098988" y="19206"/>
                </a:cubicBezTo>
                <a:close/>
              </a:path>
            </a:pathLst>
          </a:custGeom>
          <a:gradFill>
            <a:gsLst>
              <a:gs pos="0">
                <a:schemeClr val="accent1">
                  <a:alpha val="25000"/>
                </a:schemeClr>
              </a:gs>
              <a:gs pos="100000">
                <a:schemeClr val="accent4">
                  <a:alpha val="0"/>
                </a:schemeClr>
              </a:gs>
            </a:gsLst>
            <a:lin ang="0" scaled="0"/>
          </a:gradFill>
          <a:ln>
            <a:noFill/>
          </a:ln>
          <a:effectLst>
            <a:outerShdw blurRad="127000" sx="102000" sy="102000" algn="ctr" rotWithShape="0">
              <a:schemeClr val="tx1">
                <a:alpha val="2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solidFill>
                <a:schemeClr val="bg1">
                  <a:lumMod val="85000"/>
                </a:schemeClr>
              </a:solidFill>
              <a:effectLst>
                <a:outerShdw blurRad="63500" sx="102000" sy="102000" algn="ctr" rotWithShape="0">
                  <a:prstClr val="black">
                    <a:alpha val="40000"/>
                  </a:prstClr>
                </a:outerShdw>
              </a:effectLst>
            </a:endParaRPr>
          </a:p>
        </p:txBody>
      </p:sp>
      <p:sp>
        <p:nvSpPr>
          <p:cNvPr id="2" name="标题 1">
            <a:extLst>
              <a:ext uri="{FF2B5EF4-FFF2-40B4-BE49-F238E27FC236}">
                <a16:creationId xmlns="" xmlns:a16="http://schemas.microsoft.com/office/drawing/2014/main" id="{C5636D6A-F609-40B4-AE0E-65CD0F3915CB}"/>
              </a:ext>
            </a:extLst>
          </p:cNvPr>
          <p:cNvSpPr>
            <a:spLocks noGrp="1"/>
          </p:cNvSpPr>
          <p:nvPr>
            <p:ph type="title"/>
          </p:nvPr>
        </p:nvSpPr>
        <p:spPr/>
        <p:txBody>
          <a:bodyPr/>
          <a:lstStyle/>
          <a:p>
            <a:r>
              <a:rPr lang="zh-CN" altLang="en-US"/>
              <a:t>音频</a:t>
            </a:r>
            <a:r>
              <a:rPr lang="zh-CN" altLang="en-US" dirty="0"/>
              <a:t>播放页</a:t>
            </a:r>
          </a:p>
        </p:txBody>
      </p:sp>
      <p:sp>
        <p:nvSpPr>
          <p:cNvPr id="29" name="椭圆 28">
            <a:extLst>
              <a:ext uri="{FF2B5EF4-FFF2-40B4-BE49-F238E27FC236}">
                <a16:creationId xmlns="" xmlns:a16="http://schemas.microsoft.com/office/drawing/2014/main" id="{D04F025F-BDB8-4D2C-B5A5-05F1CB97C248}"/>
              </a:ext>
            </a:extLst>
          </p:cNvPr>
          <p:cNvSpPr/>
          <p:nvPr/>
        </p:nvSpPr>
        <p:spPr>
          <a:xfrm>
            <a:off x="-531802" y="659981"/>
            <a:ext cx="6344375" cy="6344375"/>
          </a:xfrm>
          <a:custGeom>
            <a:avLst/>
            <a:gdLst>
              <a:gd name="connsiteX0" fmla="*/ 0 w 7316606"/>
              <a:gd name="connsiteY0" fmla="*/ 3658303 h 7316606"/>
              <a:gd name="connsiteX1" fmla="*/ 3658303 w 7316606"/>
              <a:gd name="connsiteY1" fmla="*/ 0 h 7316606"/>
              <a:gd name="connsiteX2" fmla="*/ 7316606 w 7316606"/>
              <a:gd name="connsiteY2" fmla="*/ 3658303 h 7316606"/>
              <a:gd name="connsiteX3" fmla="*/ 3658303 w 7316606"/>
              <a:gd name="connsiteY3" fmla="*/ 7316606 h 7316606"/>
              <a:gd name="connsiteX4" fmla="*/ 0 w 7316606"/>
              <a:gd name="connsiteY4" fmla="*/ 3658303 h 7316606"/>
              <a:gd name="connsiteX0" fmla="*/ 5188813 w 12505419"/>
              <a:gd name="connsiteY0" fmla="*/ 3658303 h 7316606"/>
              <a:gd name="connsiteX1" fmla="*/ 0 w 12505419"/>
              <a:gd name="connsiteY1" fmla="*/ 0 h 7316606"/>
              <a:gd name="connsiteX2" fmla="*/ 8847116 w 12505419"/>
              <a:gd name="connsiteY2" fmla="*/ 0 h 7316606"/>
              <a:gd name="connsiteX3" fmla="*/ 12505419 w 12505419"/>
              <a:gd name="connsiteY3" fmla="*/ 3658303 h 7316606"/>
              <a:gd name="connsiteX4" fmla="*/ 8847116 w 12505419"/>
              <a:gd name="connsiteY4" fmla="*/ 7316606 h 7316606"/>
              <a:gd name="connsiteX5" fmla="*/ 5188813 w 12505419"/>
              <a:gd name="connsiteY5" fmla="*/ 3658303 h 7316606"/>
              <a:gd name="connsiteX0" fmla="*/ 0 w 7316606"/>
              <a:gd name="connsiteY0" fmla="*/ 3658303 h 7316606"/>
              <a:gd name="connsiteX1" fmla="*/ 3658303 w 7316606"/>
              <a:gd name="connsiteY1" fmla="*/ 0 h 7316606"/>
              <a:gd name="connsiteX2" fmla="*/ 7316606 w 7316606"/>
              <a:gd name="connsiteY2" fmla="*/ 3658303 h 7316606"/>
              <a:gd name="connsiteX3" fmla="*/ 3658303 w 7316606"/>
              <a:gd name="connsiteY3" fmla="*/ 7316606 h 7316606"/>
              <a:gd name="connsiteX4" fmla="*/ 0 w 7316606"/>
              <a:gd name="connsiteY4" fmla="*/ 3658303 h 731660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16606" h="7316606">
                <a:moveTo>
                  <a:pt x="0" y="3658303"/>
                </a:moveTo>
                <a:cubicBezTo>
                  <a:pt x="0" y="1637878"/>
                  <a:pt x="1637878" y="0"/>
                  <a:pt x="3658303" y="0"/>
                </a:cubicBezTo>
                <a:cubicBezTo>
                  <a:pt x="5678728" y="0"/>
                  <a:pt x="7316606" y="1637878"/>
                  <a:pt x="7316606" y="3658303"/>
                </a:cubicBezTo>
                <a:cubicBezTo>
                  <a:pt x="7316606" y="5678728"/>
                  <a:pt x="5678728" y="7316606"/>
                  <a:pt x="3658303" y="7316606"/>
                </a:cubicBezTo>
                <a:cubicBezTo>
                  <a:pt x="1637878" y="7316606"/>
                  <a:pt x="0" y="5678728"/>
                  <a:pt x="0" y="3658303"/>
                </a:cubicBezTo>
                <a:close/>
              </a:path>
            </a:pathLst>
          </a:custGeom>
          <a:noFill/>
          <a:ln w="25400">
            <a:solidFill>
              <a:schemeClr val="accent2">
                <a:alpha val="2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7" name="矩形 16">
            <a:extLst>
              <a:ext uri="{FF2B5EF4-FFF2-40B4-BE49-F238E27FC236}">
                <a16:creationId xmlns="" xmlns:a16="http://schemas.microsoft.com/office/drawing/2014/main" id="{0C1D82ED-075A-4BA7-93F2-49B076649814}"/>
              </a:ext>
            </a:extLst>
          </p:cNvPr>
          <p:cNvSpPr/>
          <p:nvPr/>
        </p:nvSpPr>
        <p:spPr>
          <a:xfrm>
            <a:off x="8564876" y="2980690"/>
            <a:ext cx="2816973" cy="2305631"/>
          </a:xfrm>
          <a:prstGeom prst="rect">
            <a:avLst/>
          </a:prstGeom>
        </p:spPr>
        <p:txBody>
          <a:bodyPr wrap="square">
            <a:spAutoFit/>
          </a:bodyPr>
          <a:lstStyle/>
          <a:p>
            <a:pPr algn="ctr">
              <a:lnSpc>
                <a:spcPct val="130000"/>
              </a:lnSpc>
            </a:pPr>
            <a:r>
              <a:rPr lang="zh-CN" altLang="en-US" sz="1400" dirty="0">
                <a:solidFill>
                  <a:schemeClr val="tx1">
                    <a:lumMod val="75000"/>
                    <a:lumOff val="25000"/>
                  </a:schemeClr>
                </a:solidFill>
                <a:latin typeface="+mn-ea"/>
              </a:rPr>
              <a:t>爱校荣校，建设美好精神家园</a:t>
            </a:r>
            <a:endParaRPr lang="en-US" altLang="zh-CN" sz="1400" dirty="0">
              <a:solidFill>
                <a:schemeClr val="tx1">
                  <a:lumMod val="75000"/>
                  <a:lumOff val="25000"/>
                </a:schemeClr>
              </a:solidFill>
              <a:latin typeface="+mn-ea"/>
            </a:endParaRPr>
          </a:p>
          <a:p>
            <a:pPr algn="ctr">
              <a:lnSpc>
                <a:spcPct val="130000"/>
              </a:lnSpc>
            </a:pPr>
            <a:r>
              <a:rPr lang="zh-CN" altLang="en-US" sz="1400" dirty="0">
                <a:solidFill>
                  <a:schemeClr val="tx1">
                    <a:lumMod val="75000"/>
                    <a:lumOff val="25000"/>
                  </a:schemeClr>
                </a:solidFill>
                <a:latin typeface="+mn-ea"/>
              </a:rPr>
              <a:t>崇尚学术，弘扬严谨治学风范</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追求卓越，实现科教兴国夙愿</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敬业奉献，谱写不朽报国诗篇</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啊，东华，东华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桃李万千五洲芬芳</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啊，东华，东华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宏图伟业与日俱长</a:t>
            </a:r>
          </a:p>
        </p:txBody>
      </p:sp>
      <p:cxnSp>
        <p:nvCxnSpPr>
          <p:cNvPr id="20" name="直接连接符 19">
            <a:extLst>
              <a:ext uri="{FF2B5EF4-FFF2-40B4-BE49-F238E27FC236}">
                <a16:creationId xmlns="" xmlns:a16="http://schemas.microsoft.com/office/drawing/2014/main" id="{A6C38902-9563-409A-9558-DF00A766ADD0}"/>
              </a:ext>
            </a:extLst>
          </p:cNvPr>
          <p:cNvCxnSpPr>
            <a:cxnSpLocks/>
          </p:cNvCxnSpPr>
          <p:nvPr/>
        </p:nvCxnSpPr>
        <p:spPr>
          <a:xfrm>
            <a:off x="8401285" y="3150150"/>
            <a:ext cx="0" cy="2044150"/>
          </a:xfrm>
          <a:prstGeom prst="line">
            <a:avLst/>
          </a:prstGeom>
          <a:ln w="3175">
            <a:solidFill>
              <a:schemeClr val="tx1">
                <a:lumMod val="75000"/>
                <a:lumOff val="25000"/>
              </a:schemeClr>
            </a:solidFill>
          </a:ln>
        </p:spPr>
        <p:style>
          <a:lnRef idx="1">
            <a:schemeClr val="accent1"/>
          </a:lnRef>
          <a:fillRef idx="0">
            <a:schemeClr val="accent1"/>
          </a:fillRef>
          <a:effectRef idx="0">
            <a:schemeClr val="accent1"/>
          </a:effectRef>
          <a:fontRef idx="minor">
            <a:schemeClr val="tx1"/>
          </a:fontRef>
        </p:style>
      </p:cxnSp>
      <p:sp>
        <p:nvSpPr>
          <p:cNvPr id="64" name="矩形 63">
            <a:extLst>
              <a:ext uri="{FF2B5EF4-FFF2-40B4-BE49-F238E27FC236}">
                <a16:creationId xmlns="" xmlns:a16="http://schemas.microsoft.com/office/drawing/2014/main" id="{9063CAF9-802D-4951-A34B-F02836DD702A}"/>
              </a:ext>
            </a:extLst>
          </p:cNvPr>
          <p:cNvSpPr/>
          <p:nvPr/>
        </p:nvSpPr>
        <p:spPr>
          <a:xfrm>
            <a:off x="7251972" y="2318939"/>
            <a:ext cx="2302101" cy="453457"/>
          </a:xfrm>
          <a:prstGeom prst="rect">
            <a:avLst/>
          </a:prstGeom>
          <a:noFill/>
        </p:spPr>
        <p:txBody>
          <a:bodyPr wrap="square">
            <a:spAutoFit/>
          </a:bodyPr>
          <a:lstStyle/>
          <a:p>
            <a:pPr algn="ctr">
              <a:lnSpc>
                <a:spcPct val="130000"/>
              </a:lnSpc>
            </a:pPr>
            <a:r>
              <a:rPr lang="zh-CN" altLang="en-US" sz="2000" b="1" dirty="0">
                <a:gradFill>
                  <a:gsLst>
                    <a:gs pos="30000">
                      <a:schemeClr val="accent1"/>
                    </a:gs>
                    <a:gs pos="100000">
                      <a:schemeClr val="accent4"/>
                    </a:gs>
                  </a:gsLst>
                  <a:lin ang="0" scaled="0"/>
                </a:gradFill>
                <a:latin typeface="微软雅黑" panose="020B0503020204020204" pitchFamily="34" charset="-122"/>
                <a:ea typeface="微软雅黑" panose="020B0503020204020204" pitchFamily="34" charset="-122"/>
              </a:rPr>
              <a:t>东华大学校歌</a:t>
            </a:r>
          </a:p>
        </p:txBody>
      </p:sp>
      <p:cxnSp>
        <p:nvCxnSpPr>
          <p:cNvPr id="65" name="直接连接符 64">
            <a:extLst>
              <a:ext uri="{FF2B5EF4-FFF2-40B4-BE49-F238E27FC236}">
                <a16:creationId xmlns="" xmlns:a16="http://schemas.microsoft.com/office/drawing/2014/main" id="{63980053-EBE6-47EB-B1CF-04C53D5BAEB0}"/>
              </a:ext>
            </a:extLst>
          </p:cNvPr>
          <p:cNvCxnSpPr>
            <a:cxnSpLocks/>
          </p:cNvCxnSpPr>
          <p:nvPr/>
        </p:nvCxnSpPr>
        <p:spPr>
          <a:xfrm>
            <a:off x="7823796" y="2845319"/>
            <a:ext cx="1158453" cy="0"/>
          </a:xfrm>
          <a:prstGeom prst="line">
            <a:avLst/>
          </a:prstGeom>
          <a:ln w="25400">
            <a:gradFill>
              <a:gsLst>
                <a:gs pos="49700">
                  <a:schemeClr val="accent1"/>
                </a:gs>
                <a:gs pos="0">
                  <a:schemeClr val="accent2">
                    <a:alpha val="0"/>
                  </a:schemeClr>
                </a:gs>
                <a:gs pos="100000">
                  <a:schemeClr val="accent2">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 xmlns:a16="http://schemas.microsoft.com/office/drawing/2014/main" id="{BD806FCF-5229-4C1C-A7C1-21B3DBE7546E}"/>
              </a:ext>
            </a:extLst>
          </p:cNvPr>
          <p:cNvSpPr/>
          <p:nvPr/>
        </p:nvSpPr>
        <p:spPr>
          <a:xfrm>
            <a:off x="5424196" y="2980690"/>
            <a:ext cx="2816973" cy="2305631"/>
          </a:xfrm>
          <a:prstGeom prst="rect">
            <a:avLst/>
          </a:prstGeom>
        </p:spPr>
        <p:txBody>
          <a:bodyPr wrap="square">
            <a:spAutoFit/>
          </a:bodyPr>
          <a:lstStyle/>
          <a:p>
            <a:pPr algn="ctr">
              <a:lnSpc>
                <a:spcPct val="130000"/>
              </a:lnSpc>
            </a:pPr>
            <a:r>
              <a:rPr lang="zh-CN" altLang="en-US" sz="1400" dirty="0">
                <a:solidFill>
                  <a:schemeClr val="tx1">
                    <a:lumMod val="75000"/>
                    <a:lumOff val="25000"/>
                  </a:schemeClr>
                </a:solidFill>
                <a:latin typeface="+mn-ea"/>
              </a:rPr>
              <a:t>日月辉映，孕育灿烂人类文明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经天纬地，织就绚丽锦绣中华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崇德博学，海纳天下才俊精英</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励志尚实，铸就辉煌东华前景</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啊，东华，东华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桃李万千五洲芬芳</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啊，东华，东华</a:t>
            </a:r>
            <a:br>
              <a:rPr lang="zh-CN" altLang="en-US" sz="1400" dirty="0">
                <a:solidFill>
                  <a:schemeClr val="tx1">
                    <a:lumMod val="75000"/>
                    <a:lumOff val="25000"/>
                  </a:schemeClr>
                </a:solidFill>
                <a:latin typeface="+mn-ea"/>
              </a:rPr>
            </a:br>
            <a:r>
              <a:rPr lang="zh-CN" altLang="en-US" sz="1400" dirty="0">
                <a:solidFill>
                  <a:schemeClr val="tx1">
                    <a:lumMod val="75000"/>
                    <a:lumOff val="25000"/>
                  </a:schemeClr>
                </a:solidFill>
                <a:latin typeface="+mn-ea"/>
              </a:rPr>
              <a:t>宏图伟业与日俱长</a:t>
            </a:r>
          </a:p>
        </p:txBody>
      </p:sp>
      <p:sp>
        <p:nvSpPr>
          <p:cNvPr id="42" name="eighth-note_27352">
            <a:extLst>
              <a:ext uri="{FF2B5EF4-FFF2-40B4-BE49-F238E27FC236}">
                <a16:creationId xmlns="" xmlns:a16="http://schemas.microsoft.com/office/drawing/2014/main" id="{3E11A0E1-5FEC-4988-8E09-614D2527993A}"/>
              </a:ext>
            </a:extLst>
          </p:cNvPr>
          <p:cNvSpPr>
            <a:spLocks noChangeAspect="1"/>
          </p:cNvSpPr>
          <p:nvPr/>
        </p:nvSpPr>
        <p:spPr bwMode="auto">
          <a:xfrm rot="20944287" flipH="1">
            <a:off x="5969943" y="1918196"/>
            <a:ext cx="311618" cy="507234"/>
          </a:xfrm>
          <a:custGeom>
            <a:avLst/>
            <a:gdLst>
              <a:gd name="T0" fmla="*/ 407031 w 604011"/>
              <a:gd name="T1" fmla="*/ 407031 w 604011"/>
              <a:gd name="T2" fmla="*/ 407031 w 604011"/>
              <a:gd name="T3" fmla="*/ 407031 w 604011"/>
              <a:gd name="T4" fmla="*/ 407031 w 604011"/>
              <a:gd name="T5" fmla="*/ 407031 w 604011"/>
              <a:gd name="T6" fmla="*/ 407031 w 604011"/>
              <a:gd name="T7" fmla="*/ 407031 w 604011"/>
              <a:gd name="T8" fmla="*/ 407031 w 604011"/>
              <a:gd name="T9" fmla="*/ 407031 w 604011"/>
              <a:gd name="T10" fmla="*/ 407031 w 604011"/>
              <a:gd name="T11" fmla="*/ 407031 w 604011"/>
              <a:gd name="T12" fmla="*/ 407031 w 604011"/>
              <a:gd name="T13" fmla="*/ 407031 w 604011"/>
              <a:gd name="T14" fmla="*/ 407031 w 604011"/>
              <a:gd name="T15" fmla="*/ 407031 w 604011"/>
              <a:gd name="T16" fmla="*/ 407031 w 604011"/>
              <a:gd name="T17" fmla="*/ 407031 w 604011"/>
              <a:gd name="T18" fmla="*/ 407031 w 604011"/>
              <a:gd name="T19" fmla="*/ 407031 w 604011"/>
              <a:gd name="T20" fmla="*/ 407031 w 604011"/>
              <a:gd name="T21" fmla="*/ 407031 w 604011"/>
              <a:gd name="T22" fmla="*/ 407031 w 604011"/>
              <a:gd name="T23" fmla="*/ 407031 w 604011"/>
              <a:gd name="T24" fmla="*/ 407031 w 604011"/>
              <a:gd name="T25" fmla="*/ 407031 w 604011"/>
              <a:gd name="T26" fmla="*/ 407031 w 604011"/>
              <a:gd name="T27" fmla="*/ 407031 w 604011"/>
              <a:gd name="T28" fmla="*/ 407031 w 604011"/>
              <a:gd name="T29" fmla="*/ 407031 w 604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32" h="3312">
                <a:moveTo>
                  <a:pt x="941" y="3189"/>
                </a:moveTo>
                <a:cubicBezTo>
                  <a:pt x="1302" y="3073"/>
                  <a:pt x="1532" y="2771"/>
                  <a:pt x="1474" y="2500"/>
                </a:cubicBezTo>
                <a:cubicBezTo>
                  <a:pt x="1475" y="2485"/>
                  <a:pt x="1473" y="2469"/>
                  <a:pt x="1467" y="2453"/>
                </a:cubicBezTo>
                <a:lnTo>
                  <a:pt x="872" y="919"/>
                </a:lnTo>
                <a:cubicBezTo>
                  <a:pt x="966" y="923"/>
                  <a:pt x="1130" y="950"/>
                  <a:pt x="1364" y="1066"/>
                </a:cubicBezTo>
                <a:cubicBezTo>
                  <a:pt x="1753" y="1259"/>
                  <a:pt x="1922" y="1544"/>
                  <a:pt x="1922" y="1544"/>
                </a:cubicBezTo>
                <a:cubicBezTo>
                  <a:pt x="2032" y="1222"/>
                  <a:pt x="1664" y="854"/>
                  <a:pt x="1407" y="735"/>
                </a:cubicBezTo>
                <a:cubicBezTo>
                  <a:pt x="1228" y="652"/>
                  <a:pt x="865" y="476"/>
                  <a:pt x="662" y="378"/>
                </a:cubicBezTo>
                <a:lnTo>
                  <a:pt x="548" y="85"/>
                </a:lnTo>
                <a:cubicBezTo>
                  <a:pt x="526" y="29"/>
                  <a:pt x="462" y="0"/>
                  <a:pt x="405" y="23"/>
                </a:cubicBezTo>
                <a:cubicBezTo>
                  <a:pt x="349" y="45"/>
                  <a:pt x="320" y="108"/>
                  <a:pt x="342" y="165"/>
                </a:cubicBezTo>
                <a:lnTo>
                  <a:pt x="1116" y="2158"/>
                </a:lnTo>
                <a:cubicBezTo>
                  <a:pt x="968" y="2116"/>
                  <a:pt x="791" y="2118"/>
                  <a:pt x="614" y="2175"/>
                </a:cubicBezTo>
                <a:cubicBezTo>
                  <a:pt x="234" y="2297"/>
                  <a:pt x="0" y="2624"/>
                  <a:pt x="90" y="2904"/>
                </a:cubicBezTo>
                <a:cubicBezTo>
                  <a:pt x="180" y="3184"/>
                  <a:pt x="561" y="3312"/>
                  <a:pt x="941" y="3189"/>
                </a:cubicBezTo>
                <a:close/>
              </a:path>
            </a:pathLst>
          </a:custGeom>
          <a:gradFill>
            <a:gsLst>
              <a:gs pos="30000">
                <a:schemeClr val="accent1">
                  <a:alpha val="30000"/>
                </a:schemeClr>
              </a:gs>
              <a:gs pos="100000">
                <a:schemeClr val="accent4">
                  <a:alpha val="30000"/>
                </a:schemeClr>
              </a:gs>
            </a:gsLst>
            <a:lin ang="0" scaled="0"/>
          </a:gradFill>
          <a:ln>
            <a:noFill/>
          </a:ln>
        </p:spPr>
        <p:txBody>
          <a:bodyPr/>
          <a:lstStyle/>
          <a:p>
            <a:endParaRPr lang="zh-CN" altLang="en-US">
              <a:gradFill>
                <a:gsLst>
                  <a:gs pos="30000">
                    <a:schemeClr val="accent1"/>
                  </a:gs>
                  <a:gs pos="100000">
                    <a:schemeClr val="accent4"/>
                  </a:gs>
                </a:gsLst>
                <a:lin ang="0" scaled="0"/>
              </a:gradFill>
            </a:endParaRPr>
          </a:p>
        </p:txBody>
      </p:sp>
      <p:sp>
        <p:nvSpPr>
          <p:cNvPr id="41" name="musical-note-symbol_43566">
            <a:extLst>
              <a:ext uri="{FF2B5EF4-FFF2-40B4-BE49-F238E27FC236}">
                <a16:creationId xmlns="" xmlns:a16="http://schemas.microsoft.com/office/drawing/2014/main" id="{F4FDFD01-26CC-4D53-BA03-56317D61301C}"/>
              </a:ext>
            </a:extLst>
          </p:cNvPr>
          <p:cNvSpPr>
            <a:spLocks noChangeAspect="1"/>
          </p:cNvSpPr>
          <p:nvPr/>
        </p:nvSpPr>
        <p:spPr bwMode="auto">
          <a:xfrm rot="20535099">
            <a:off x="10998761" y="5269561"/>
            <a:ext cx="489452" cy="588307"/>
          </a:xfrm>
          <a:custGeom>
            <a:avLst/>
            <a:gdLst>
              <a:gd name="T0" fmla="*/ 356 w 356"/>
              <a:gd name="T1" fmla="*/ 47 h 426"/>
              <a:gd name="T2" fmla="*/ 356 w 356"/>
              <a:gd name="T3" fmla="*/ 0 h 426"/>
              <a:gd name="T4" fmla="*/ 117 w 356"/>
              <a:gd name="T5" fmla="*/ 44 h 426"/>
              <a:gd name="T6" fmla="*/ 117 w 356"/>
              <a:gd name="T7" fmla="*/ 70 h 426"/>
              <a:gd name="T8" fmla="*/ 117 w 356"/>
              <a:gd name="T9" fmla="*/ 70 h 426"/>
              <a:gd name="T10" fmla="*/ 117 w 356"/>
              <a:gd name="T11" fmla="*/ 306 h 426"/>
              <a:gd name="T12" fmla="*/ 70 w 356"/>
              <a:gd name="T13" fmla="*/ 287 h 426"/>
              <a:gd name="T14" fmla="*/ 0 w 356"/>
              <a:gd name="T15" fmla="*/ 357 h 426"/>
              <a:gd name="T16" fmla="*/ 70 w 356"/>
              <a:gd name="T17" fmla="*/ 426 h 426"/>
              <a:gd name="T18" fmla="*/ 139 w 356"/>
              <a:gd name="T19" fmla="*/ 367 h 426"/>
              <a:gd name="T20" fmla="*/ 139 w 356"/>
              <a:gd name="T21" fmla="*/ 367 h 426"/>
              <a:gd name="T22" fmla="*/ 139 w 356"/>
              <a:gd name="T23" fmla="*/ 123 h 426"/>
              <a:gd name="T24" fmla="*/ 333 w 356"/>
              <a:gd name="T25" fmla="*/ 87 h 426"/>
              <a:gd name="T26" fmla="*/ 333 w 356"/>
              <a:gd name="T27" fmla="*/ 261 h 426"/>
              <a:gd name="T28" fmla="*/ 285 w 356"/>
              <a:gd name="T29" fmla="*/ 242 h 426"/>
              <a:gd name="T30" fmla="*/ 216 w 356"/>
              <a:gd name="T31" fmla="*/ 311 h 426"/>
              <a:gd name="T32" fmla="*/ 285 w 356"/>
              <a:gd name="T33" fmla="*/ 381 h 426"/>
              <a:gd name="T34" fmla="*/ 354 w 356"/>
              <a:gd name="T35" fmla="*/ 322 h 426"/>
              <a:gd name="T36" fmla="*/ 355 w 356"/>
              <a:gd name="T37" fmla="*/ 322 h 426"/>
              <a:gd name="T38" fmla="*/ 355 w 356"/>
              <a:gd name="T39" fmla="*/ 47 h 426"/>
              <a:gd name="T40" fmla="*/ 356 w 356"/>
              <a:gd name="T41" fmla="*/ 47 h 426"/>
              <a:gd name="T42" fmla="*/ 333 w 356"/>
              <a:gd name="T43" fmla="*/ 74 h 426"/>
              <a:gd name="T44" fmla="*/ 139 w 356"/>
              <a:gd name="T45" fmla="*/ 110 h 426"/>
              <a:gd name="T46" fmla="*/ 139 w 356"/>
              <a:gd name="T47" fmla="*/ 87 h 426"/>
              <a:gd name="T48" fmla="*/ 333 w 356"/>
              <a:gd name="T49" fmla="*/ 51 h 426"/>
              <a:gd name="T50" fmla="*/ 333 w 356"/>
              <a:gd name="T51" fmla="*/ 74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6" h="426">
                <a:moveTo>
                  <a:pt x="356" y="47"/>
                </a:moveTo>
                <a:lnTo>
                  <a:pt x="356" y="0"/>
                </a:lnTo>
                <a:lnTo>
                  <a:pt x="117" y="44"/>
                </a:lnTo>
                <a:lnTo>
                  <a:pt x="117" y="70"/>
                </a:lnTo>
                <a:lnTo>
                  <a:pt x="117" y="70"/>
                </a:lnTo>
                <a:lnTo>
                  <a:pt x="117" y="306"/>
                </a:lnTo>
                <a:cubicBezTo>
                  <a:pt x="105" y="294"/>
                  <a:pt x="88" y="287"/>
                  <a:pt x="70" y="287"/>
                </a:cubicBezTo>
                <a:cubicBezTo>
                  <a:pt x="31" y="287"/>
                  <a:pt x="0" y="318"/>
                  <a:pt x="0" y="357"/>
                </a:cubicBezTo>
                <a:cubicBezTo>
                  <a:pt x="0" y="395"/>
                  <a:pt x="31" y="426"/>
                  <a:pt x="70" y="426"/>
                </a:cubicBezTo>
                <a:cubicBezTo>
                  <a:pt x="105" y="426"/>
                  <a:pt x="134" y="400"/>
                  <a:pt x="139" y="367"/>
                </a:cubicBezTo>
                <a:lnTo>
                  <a:pt x="139" y="367"/>
                </a:lnTo>
                <a:lnTo>
                  <a:pt x="139" y="123"/>
                </a:lnTo>
                <a:lnTo>
                  <a:pt x="333" y="87"/>
                </a:lnTo>
                <a:lnTo>
                  <a:pt x="333" y="261"/>
                </a:lnTo>
                <a:cubicBezTo>
                  <a:pt x="320" y="249"/>
                  <a:pt x="304" y="242"/>
                  <a:pt x="285" y="242"/>
                </a:cubicBezTo>
                <a:cubicBezTo>
                  <a:pt x="247" y="242"/>
                  <a:pt x="216" y="273"/>
                  <a:pt x="216" y="311"/>
                </a:cubicBezTo>
                <a:cubicBezTo>
                  <a:pt x="216" y="350"/>
                  <a:pt x="247" y="381"/>
                  <a:pt x="285" y="381"/>
                </a:cubicBezTo>
                <a:cubicBezTo>
                  <a:pt x="320" y="381"/>
                  <a:pt x="349" y="355"/>
                  <a:pt x="354" y="322"/>
                </a:cubicBezTo>
                <a:lnTo>
                  <a:pt x="355" y="322"/>
                </a:lnTo>
                <a:lnTo>
                  <a:pt x="355" y="47"/>
                </a:lnTo>
                <a:lnTo>
                  <a:pt x="356" y="47"/>
                </a:lnTo>
                <a:close/>
                <a:moveTo>
                  <a:pt x="333" y="74"/>
                </a:moveTo>
                <a:lnTo>
                  <a:pt x="139" y="110"/>
                </a:lnTo>
                <a:lnTo>
                  <a:pt x="139" y="87"/>
                </a:lnTo>
                <a:lnTo>
                  <a:pt x="333" y="51"/>
                </a:lnTo>
                <a:lnTo>
                  <a:pt x="333" y="74"/>
                </a:lnTo>
                <a:close/>
              </a:path>
            </a:pathLst>
          </a:custGeom>
          <a:gradFill>
            <a:gsLst>
              <a:gs pos="30000">
                <a:schemeClr val="accent1">
                  <a:alpha val="30000"/>
                </a:schemeClr>
              </a:gs>
              <a:gs pos="100000">
                <a:schemeClr val="accent4">
                  <a:alpha val="30000"/>
                </a:schemeClr>
              </a:gs>
            </a:gsLst>
            <a:lin ang="0" scaled="0"/>
          </a:gradFill>
          <a:ln>
            <a:noFill/>
          </a:ln>
        </p:spPr>
      </p:sp>
      <p:grpSp>
        <p:nvGrpSpPr>
          <p:cNvPr id="18" name="组合 17">
            <a:extLst>
              <a:ext uri="{FF2B5EF4-FFF2-40B4-BE49-F238E27FC236}">
                <a16:creationId xmlns="" xmlns:a16="http://schemas.microsoft.com/office/drawing/2014/main" id="{C8AE81BA-FB9A-4B06-B361-1C9EA5C281D1}"/>
              </a:ext>
            </a:extLst>
          </p:cNvPr>
          <p:cNvGrpSpPr/>
          <p:nvPr/>
        </p:nvGrpSpPr>
        <p:grpSpPr>
          <a:xfrm>
            <a:off x="746962" y="1959189"/>
            <a:ext cx="3745958" cy="3745958"/>
            <a:chOff x="5320111" y="1498303"/>
            <a:chExt cx="4320000" cy="4320000"/>
          </a:xfrm>
        </p:grpSpPr>
        <p:sp>
          <p:nvSpPr>
            <p:cNvPr id="14" name="椭圆 13">
              <a:extLst>
                <a:ext uri="{FF2B5EF4-FFF2-40B4-BE49-F238E27FC236}">
                  <a16:creationId xmlns="" xmlns:a16="http://schemas.microsoft.com/office/drawing/2014/main" id="{B00F3AE6-2FE6-430A-80DA-9DC052FB174A}"/>
                </a:ext>
              </a:extLst>
            </p:cNvPr>
            <p:cNvSpPr/>
            <p:nvPr/>
          </p:nvSpPr>
          <p:spPr>
            <a:xfrm>
              <a:off x="6923911" y="3102103"/>
              <a:ext cx="1112400" cy="1112400"/>
            </a:xfrm>
            <a:prstGeom prst="ellipse">
              <a:avLst/>
            </a:prstGeom>
            <a:solidFill>
              <a:schemeClr val="accent1"/>
            </a:soli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1" name="组合 10">
              <a:extLst>
                <a:ext uri="{FF2B5EF4-FFF2-40B4-BE49-F238E27FC236}">
                  <a16:creationId xmlns="" xmlns:a16="http://schemas.microsoft.com/office/drawing/2014/main" id="{DE13F083-BADC-4B38-8F9F-A127258F51AB}"/>
                </a:ext>
              </a:extLst>
            </p:cNvPr>
            <p:cNvGrpSpPr/>
            <p:nvPr/>
          </p:nvGrpSpPr>
          <p:grpSpPr>
            <a:xfrm>
              <a:off x="5320111" y="1498303"/>
              <a:ext cx="4320000" cy="4320000"/>
              <a:chOff x="7168823" y="1657351"/>
              <a:chExt cx="4038191" cy="4038192"/>
            </a:xfrm>
          </p:grpSpPr>
          <p:sp>
            <p:nvSpPr>
              <p:cNvPr id="7" name="PA-椭圆 11">
                <a:extLst>
                  <a:ext uri="{FF2B5EF4-FFF2-40B4-BE49-F238E27FC236}">
                    <a16:creationId xmlns="" xmlns:a16="http://schemas.microsoft.com/office/drawing/2014/main" id="{F8A22E0D-9DA0-4C5E-905A-22C0182FF30E}"/>
                  </a:ext>
                </a:extLst>
              </p:cNvPr>
              <p:cNvSpPr/>
              <p:nvPr>
                <p:custDataLst>
                  <p:tags r:id="rId1"/>
                </p:custDataLst>
              </p:nvPr>
            </p:nvSpPr>
            <p:spPr>
              <a:xfrm>
                <a:off x="7168823" y="1657351"/>
                <a:ext cx="4038191" cy="4038192"/>
              </a:xfrm>
              <a:prstGeom prst="donut">
                <a:avLst>
                  <a:gd name="adj" fmla="val 23489"/>
                </a:avLst>
              </a:prstGeom>
              <a:gradFill>
                <a:gsLst>
                  <a:gs pos="50000">
                    <a:schemeClr val="tx1">
                      <a:lumMod val="95000"/>
                      <a:lumOff val="5000"/>
                      <a:alpha val="65000"/>
                    </a:schemeClr>
                  </a:gs>
                  <a:gs pos="0">
                    <a:schemeClr val="tx1">
                      <a:lumMod val="95000"/>
                      <a:lumOff val="5000"/>
                    </a:schemeClr>
                  </a:gs>
                  <a:gs pos="100000">
                    <a:schemeClr val="tx1">
                      <a:lumMod val="95000"/>
                      <a:lumOff val="5000"/>
                    </a:schemeClr>
                  </a:gs>
                </a:gsLst>
                <a:lin ang="16200000" scaled="1"/>
              </a:gradFill>
              <a:ln>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PA-椭圆 11">
                <a:extLst>
                  <a:ext uri="{FF2B5EF4-FFF2-40B4-BE49-F238E27FC236}">
                    <a16:creationId xmlns="" xmlns:a16="http://schemas.microsoft.com/office/drawing/2014/main" id="{89DBDE4A-EEF2-4515-86A5-C2682583D4C0}"/>
                  </a:ext>
                </a:extLst>
              </p:cNvPr>
              <p:cNvSpPr/>
              <p:nvPr>
                <p:custDataLst>
                  <p:tags r:id="rId2"/>
                </p:custDataLst>
              </p:nvPr>
            </p:nvSpPr>
            <p:spPr>
              <a:xfrm>
                <a:off x="8116115" y="2604644"/>
                <a:ext cx="2143606" cy="2143607"/>
              </a:xfrm>
              <a:prstGeom prst="donut">
                <a:avLst>
                  <a:gd name="adj" fmla="val 25814"/>
                </a:avLst>
              </a:prstGeom>
              <a:gradFill>
                <a:gsLst>
                  <a:gs pos="50000">
                    <a:schemeClr val="tx1">
                      <a:lumMod val="95000"/>
                      <a:lumOff val="5000"/>
                      <a:alpha val="65000"/>
                    </a:schemeClr>
                  </a:gs>
                  <a:gs pos="0">
                    <a:schemeClr val="tx1"/>
                  </a:gs>
                  <a:gs pos="100000">
                    <a:schemeClr val="tx1">
                      <a:lumMod val="95000"/>
                      <a:lumOff val="5000"/>
                    </a:schemeClr>
                  </a:gs>
                </a:gsLst>
                <a:lin ang="16200000" scaled="1"/>
              </a:gradFill>
              <a:ln>
                <a:solidFill>
                  <a:schemeClr val="tx1">
                    <a:lumMod val="75000"/>
                    <a:lumOff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 name="组合 5">
            <a:extLst>
              <a:ext uri="{FF2B5EF4-FFF2-40B4-BE49-F238E27FC236}">
                <a16:creationId xmlns="" xmlns:a16="http://schemas.microsoft.com/office/drawing/2014/main" id="{15E2D5D7-B888-4D33-9EE2-2AACAB52DF72}"/>
              </a:ext>
            </a:extLst>
          </p:cNvPr>
          <p:cNvGrpSpPr/>
          <p:nvPr/>
        </p:nvGrpSpPr>
        <p:grpSpPr>
          <a:xfrm rot="21380273">
            <a:off x="3285940" y="1611313"/>
            <a:ext cx="1564049" cy="3344378"/>
            <a:chOff x="3425717" y="1498916"/>
            <a:chExt cx="1564049" cy="3344378"/>
          </a:xfrm>
        </p:grpSpPr>
        <p:sp>
          <p:nvSpPr>
            <p:cNvPr id="94" name="椭圆 93">
              <a:extLst>
                <a:ext uri="{FF2B5EF4-FFF2-40B4-BE49-F238E27FC236}">
                  <a16:creationId xmlns="" xmlns:a16="http://schemas.microsoft.com/office/drawing/2014/main" id="{997ADA21-6014-4DF5-A5DA-3DE3B0190E1D}"/>
                </a:ext>
              </a:extLst>
            </p:cNvPr>
            <p:cNvSpPr/>
            <p:nvPr/>
          </p:nvSpPr>
          <p:spPr>
            <a:xfrm>
              <a:off x="4590816" y="1580132"/>
              <a:ext cx="398950" cy="394749"/>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8" name="矩形: 圆角 157">
              <a:extLst>
                <a:ext uri="{FF2B5EF4-FFF2-40B4-BE49-F238E27FC236}">
                  <a16:creationId xmlns="" xmlns:a16="http://schemas.microsoft.com/office/drawing/2014/main" id="{40902394-C77C-459A-99E5-397DC6721AFC}"/>
                </a:ext>
              </a:extLst>
            </p:cNvPr>
            <p:cNvSpPr/>
            <p:nvPr/>
          </p:nvSpPr>
          <p:spPr>
            <a:xfrm rot="716828">
              <a:off x="4586027" y="1498916"/>
              <a:ext cx="83562" cy="2091493"/>
            </a:xfrm>
            <a:custGeom>
              <a:avLst/>
              <a:gdLst>
                <a:gd name="connsiteX0" fmla="*/ 0 w 96367"/>
                <a:gd name="connsiteY0" fmla="*/ 43266 h 2412000"/>
                <a:gd name="connsiteX1" fmla="*/ 43266 w 96367"/>
                <a:gd name="connsiteY1" fmla="*/ 0 h 2412000"/>
                <a:gd name="connsiteX2" fmla="*/ 53101 w 96367"/>
                <a:gd name="connsiteY2" fmla="*/ 0 h 2412000"/>
                <a:gd name="connsiteX3" fmla="*/ 96367 w 96367"/>
                <a:gd name="connsiteY3" fmla="*/ 43266 h 2412000"/>
                <a:gd name="connsiteX4" fmla="*/ 96367 w 96367"/>
                <a:gd name="connsiteY4" fmla="*/ 2368734 h 2412000"/>
                <a:gd name="connsiteX5" fmla="*/ 53101 w 96367"/>
                <a:gd name="connsiteY5" fmla="*/ 2412000 h 2412000"/>
                <a:gd name="connsiteX6" fmla="*/ 43266 w 96367"/>
                <a:gd name="connsiteY6" fmla="*/ 2412000 h 2412000"/>
                <a:gd name="connsiteX7" fmla="*/ 0 w 96367"/>
                <a:gd name="connsiteY7" fmla="*/ 2368734 h 2412000"/>
                <a:gd name="connsiteX8" fmla="*/ 0 w 96367"/>
                <a:gd name="connsiteY8" fmla="*/ 43266 h 2412000"/>
                <a:gd name="connsiteX0" fmla="*/ 0 w 96367"/>
                <a:gd name="connsiteY0" fmla="*/ 43266 h 2412000"/>
                <a:gd name="connsiteX1" fmla="*/ 43266 w 96367"/>
                <a:gd name="connsiteY1" fmla="*/ 0 h 2412000"/>
                <a:gd name="connsiteX2" fmla="*/ 53101 w 96367"/>
                <a:gd name="connsiteY2" fmla="*/ 0 h 2412000"/>
                <a:gd name="connsiteX3" fmla="*/ 96367 w 96367"/>
                <a:gd name="connsiteY3" fmla="*/ 43266 h 2412000"/>
                <a:gd name="connsiteX4" fmla="*/ 92918 w 96367"/>
                <a:gd name="connsiteY4" fmla="*/ 2387604 h 2412000"/>
                <a:gd name="connsiteX5" fmla="*/ 53101 w 96367"/>
                <a:gd name="connsiteY5" fmla="*/ 2412000 h 2412000"/>
                <a:gd name="connsiteX6" fmla="*/ 43266 w 96367"/>
                <a:gd name="connsiteY6" fmla="*/ 2412000 h 2412000"/>
                <a:gd name="connsiteX7" fmla="*/ 0 w 96367"/>
                <a:gd name="connsiteY7" fmla="*/ 2368734 h 2412000"/>
                <a:gd name="connsiteX8" fmla="*/ 0 w 96367"/>
                <a:gd name="connsiteY8" fmla="*/ 43266 h 241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6367" h="2412000">
                  <a:moveTo>
                    <a:pt x="0" y="43266"/>
                  </a:moveTo>
                  <a:cubicBezTo>
                    <a:pt x="0" y="19371"/>
                    <a:pt x="19371" y="0"/>
                    <a:pt x="43266" y="0"/>
                  </a:cubicBezTo>
                  <a:lnTo>
                    <a:pt x="53101" y="0"/>
                  </a:lnTo>
                  <a:cubicBezTo>
                    <a:pt x="76996" y="0"/>
                    <a:pt x="96367" y="19371"/>
                    <a:pt x="96367" y="43266"/>
                  </a:cubicBezTo>
                  <a:cubicBezTo>
                    <a:pt x="96367" y="818422"/>
                    <a:pt x="92918" y="1612448"/>
                    <a:pt x="92918" y="2387604"/>
                  </a:cubicBezTo>
                  <a:cubicBezTo>
                    <a:pt x="92918" y="2411499"/>
                    <a:pt x="76996" y="2412000"/>
                    <a:pt x="53101" y="2412000"/>
                  </a:cubicBezTo>
                  <a:lnTo>
                    <a:pt x="43266" y="2412000"/>
                  </a:lnTo>
                  <a:cubicBezTo>
                    <a:pt x="19371" y="2412000"/>
                    <a:pt x="0" y="2392629"/>
                    <a:pt x="0" y="2368734"/>
                  </a:cubicBezTo>
                  <a:lnTo>
                    <a:pt x="0" y="43266"/>
                  </a:lnTo>
                  <a:close/>
                </a:path>
              </a:pathLst>
            </a:custGeom>
            <a:gradFill>
              <a:gsLst>
                <a:gs pos="66000">
                  <a:srgbClr val="5A5A5A"/>
                </a:gs>
                <a:gs pos="0">
                  <a:schemeClr val="bg1">
                    <a:lumMod val="8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9" name="矩形: 圆角 158">
              <a:extLst>
                <a:ext uri="{FF2B5EF4-FFF2-40B4-BE49-F238E27FC236}">
                  <a16:creationId xmlns="" xmlns:a16="http://schemas.microsoft.com/office/drawing/2014/main" id="{4BCEC137-9D6C-4098-90CE-965FDCE396CA}"/>
                </a:ext>
              </a:extLst>
            </p:cNvPr>
            <p:cNvSpPr/>
            <p:nvPr/>
          </p:nvSpPr>
          <p:spPr>
            <a:xfrm rot="1816877">
              <a:off x="4086245" y="3445283"/>
              <a:ext cx="89012" cy="1155004"/>
            </a:xfrm>
            <a:custGeom>
              <a:avLst/>
              <a:gdLst>
                <a:gd name="connsiteX0" fmla="*/ 0 w 96367"/>
                <a:gd name="connsiteY0" fmla="*/ 43266 h 1332000"/>
                <a:gd name="connsiteX1" fmla="*/ 43266 w 96367"/>
                <a:gd name="connsiteY1" fmla="*/ 0 h 1332000"/>
                <a:gd name="connsiteX2" fmla="*/ 53101 w 96367"/>
                <a:gd name="connsiteY2" fmla="*/ 0 h 1332000"/>
                <a:gd name="connsiteX3" fmla="*/ 96367 w 96367"/>
                <a:gd name="connsiteY3" fmla="*/ 43266 h 1332000"/>
                <a:gd name="connsiteX4" fmla="*/ 96367 w 96367"/>
                <a:gd name="connsiteY4" fmla="*/ 1288734 h 1332000"/>
                <a:gd name="connsiteX5" fmla="*/ 53101 w 96367"/>
                <a:gd name="connsiteY5" fmla="*/ 1332000 h 1332000"/>
                <a:gd name="connsiteX6" fmla="*/ 43266 w 96367"/>
                <a:gd name="connsiteY6" fmla="*/ 1332000 h 1332000"/>
                <a:gd name="connsiteX7" fmla="*/ 0 w 96367"/>
                <a:gd name="connsiteY7" fmla="*/ 1288734 h 1332000"/>
                <a:gd name="connsiteX8" fmla="*/ 0 w 96367"/>
                <a:gd name="connsiteY8" fmla="*/ 43266 h 1332000"/>
                <a:gd name="connsiteX0" fmla="*/ 0 w 102652"/>
                <a:gd name="connsiteY0" fmla="*/ 43266 h 1332000"/>
                <a:gd name="connsiteX1" fmla="*/ 43266 w 102652"/>
                <a:gd name="connsiteY1" fmla="*/ 0 h 1332000"/>
                <a:gd name="connsiteX2" fmla="*/ 53101 w 102652"/>
                <a:gd name="connsiteY2" fmla="*/ 0 h 1332000"/>
                <a:gd name="connsiteX3" fmla="*/ 102652 w 102652"/>
                <a:gd name="connsiteY3" fmla="*/ 41436 h 1332000"/>
                <a:gd name="connsiteX4" fmla="*/ 96367 w 102652"/>
                <a:gd name="connsiteY4" fmla="*/ 1288734 h 1332000"/>
                <a:gd name="connsiteX5" fmla="*/ 53101 w 102652"/>
                <a:gd name="connsiteY5" fmla="*/ 1332000 h 1332000"/>
                <a:gd name="connsiteX6" fmla="*/ 43266 w 102652"/>
                <a:gd name="connsiteY6" fmla="*/ 1332000 h 1332000"/>
                <a:gd name="connsiteX7" fmla="*/ 0 w 102652"/>
                <a:gd name="connsiteY7" fmla="*/ 1288734 h 1332000"/>
                <a:gd name="connsiteX8" fmla="*/ 0 w 102652"/>
                <a:gd name="connsiteY8" fmla="*/ 43266 h 1332000"/>
                <a:gd name="connsiteX0" fmla="*/ 5714 w 102652"/>
                <a:gd name="connsiteY0" fmla="*/ 43606 h 1332000"/>
                <a:gd name="connsiteX1" fmla="*/ 43266 w 102652"/>
                <a:gd name="connsiteY1" fmla="*/ 0 h 1332000"/>
                <a:gd name="connsiteX2" fmla="*/ 53101 w 102652"/>
                <a:gd name="connsiteY2" fmla="*/ 0 h 1332000"/>
                <a:gd name="connsiteX3" fmla="*/ 102652 w 102652"/>
                <a:gd name="connsiteY3" fmla="*/ 41436 h 1332000"/>
                <a:gd name="connsiteX4" fmla="*/ 96367 w 102652"/>
                <a:gd name="connsiteY4" fmla="*/ 1288734 h 1332000"/>
                <a:gd name="connsiteX5" fmla="*/ 53101 w 102652"/>
                <a:gd name="connsiteY5" fmla="*/ 1332000 h 1332000"/>
                <a:gd name="connsiteX6" fmla="*/ 43266 w 102652"/>
                <a:gd name="connsiteY6" fmla="*/ 1332000 h 1332000"/>
                <a:gd name="connsiteX7" fmla="*/ 0 w 102652"/>
                <a:gd name="connsiteY7" fmla="*/ 1288734 h 1332000"/>
                <a:gd name="connsiteX8" fmla="*/ 5714 w 102652"/>
                <a:gd name="connsiteY8" fmla="*/ 43606 h 1332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2652" h="1332000">
                  <a:moveTo>
                    <a:pt x="5714" y="43606"/>
                  </a:moveTo>
                  <a:cubicBezTo>
                    <a:pt x="5714" y="19711"/>
                    <a:pt x="19371" y="0"/>
                    <a:pt x="43266" y="0"/>
                  </a:cubicBezTo>
                  <a:lnTo>
                    <a:pt x="53101" y="0"/>
                  </a:lnTo>
                  <a:cubicBezTo>
                    <a:pt x="76996" y="0"/>
                    <a:pt x="102652" y="17541"/>
                    <a:pt x="102652" y="41436"/>
                  </a:cubicBezTo>
                  <a:cubicBezTo>
                    <a:pt x="102652" y="456592"/>
                    <a:pt x="96367" y="873578"/>
                    <a:pt x="96367" y="1288734"/>
                  </a:cubicBezTo>
                  <a:cubicBezTo>
                    <a:pt x="96367" y="1312629"/>
                    <a:pt x="76996" y="1332000"/>
                    <a:pt x="53101" y="1332000"/>
                  </a:cubicBezTo>
                  <a:lnTo>
                    <a:pt x="43266" y="1332000"/>
                  </a:lnTo>
                  <a:cubicBezTo>
                    <a:pt x="19371" y="1332000"/>
                    <a:pt x="0" y="1312629"/>
                    <a:pt x="0" y="1288734"/>
                  </a:cubicBezTo>
                  <a:cubicBezTo>
                    <a:pt x="1905" y="873691"/>
                    <a:pt x="3809" y="458649"/>
                    <a:pt x="5714" y="43606"/>
                  </a:cubicBezTo>
                  <a:close/>
                </a:path>
              </a:pathLst>
            </a:custGeom>
            <a:gradFill>
              <a:gsLst>
                <a:gs pos="66000">
                  <a:srgbClr val="5A5A5A"/>
                </a:gs>
                <a:gs pos="0">
                  <a:schemeClr val="bg1">
                    <a:lumMod val="8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7" name="椭圆 96">
              <a:extLst>
                <a:ext uri="{FF2B5EF4-FFF2-40B4-BE49-F238E27FC236}">
                  <a16:creationId xmlns="" xmlns:a16="http://schemas.microsoft.com/office/drawing/2014/main" id="{F1314A5C-0207-4CB7-948B-5B29DCBFB8C2}"/>
                </a:ext>
              </a:extLst>
            </p:cNvPr>
            <p:cNvSpPr/>
            <p:nvPr/>
          </p:nvSpPr>
          <p:spPr>
            <a:xfrm>
              <a:off x="4687282" y="1679781"/>
              <a:ext cx="216428" cy="21415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3" name="组合 2">
              <a:extLst>
                <a:ext uri="{FF2B5EF4-FFF2-40B4-BE49-F238E27FC236}">
                  <a16:creationId xmlns="" xmlns:a16="http://schemas.microsoft.com/office/drawing/2014/main" id="{C31971C7-AC18-4708-9182-6F5DBBE2120D}"/>
                </a:ext>
              </a:extLst>
            </p:cNvPr>
            <p:cNvGrpSpPr/>
            <p:nvPr/>
          </p:nvGrpSpPr>
          <p:grpSpPr>
            <a:xfrm rot="21404164">
              <a:off x="3425717" y="4509511"/>
              <a:ext cx="483160" cy="333783"/>
              <a:chOff x="9726224" y="4610199"/>
              <a:chExt cx="557201" cy="384933"/>
            </a:xfrm>
          </p:grpSpPr>
          <p:sp>
            <p:nvSpPr>
              <p:cNvPr id="1034" name="矩形: 圆角 1033">
                <a:extLst>
                  <a:ext uri="{FF2B5EF4-FFF2-40B4-BE49-F238E27FC236}">
                    <a16:creationId xmlns="" xmlns:a16="http://schemas.microsoft.com/office/drawing/2014/main" id="{1ABF0D86-C253-4029-84F5-DF1A7D9C22B1}"/>
                  </a:ext>
                </a:extLst>
              </p:cNvPr>
              <p:cNvSpPr/>
              <p:nvPr/>
            </p:nvSpPr>
            <p:spPr>
              <a:xfrm rot="2451487">
                <a:off x="10116127" y="4858180"/>
                <a:ext cx="167298" cy="77676"/>
              </a:xfrm>
              <a:prstGeom prst="roundRect">
                <a:avLst/>
              </a:prstGeom>
              <a:gradFill>
                <a:gsLst>
                  <a:gs pos="67000">
                    <a:schemeClr val="bg1">
                      <a:lumMod val="75000"/>
                    </a:schemeClr>
                  </a:gs>
                  <a:gs pos="100000">
                    <a:schemeClr val="bg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nvGrpSpPr>
              <p:cNvPr id="1031" name="组合 1030">
                <a:extLst>
                  <a:ext uri="{FF2B5EF4-FFF2-40B4-BE49-F238E27FC236}">
                    <a16:creationId xmlns="" xmlns:a16="http://schemas.microsoft.com/office/drawing/2014/main" id="{9E517510-92EA-4E07-8FEE-5DD976565B13}"/>
                  </a:ext>
                </a:extLst>
              </p:cNvPr>
              <p:cNvGrpSpPr/>
              <p:nvPr/>
            </p:nvGrpSpPr>
            <p:grpSpPr>
              <a:xfrm rot="21113804">
                <a:off x="9726224" y="4610199"/>
                <a:ext cx="547411" cy="384933"/>
                <a:chOff x="9463052" y="4057090"/>
                <a:chExt cx="547411" cy="384933"/>
              </a:xfrm>
            </p:grpSpPr>
            <p:sp>
              <p:nvSpPr>
                <p:cNvPr id="160" name="矩形: 圆角 159">
                  <a:extLst>
                    <a:ext uri="{FF2B5EF4-FFF2-40B4-BE49-F238E27FC236}">
                      <a16:creationId xmlns="" xmlns:a16="http://schemas.microsoft.com/office/drawing/2014/main" id="{440D4C16-7910-43A6-B266-12AA792AEFDF}"/>
                    </a:ext>
                  </a:extLst>
                </p:cNvPr>
                <p:cNvSpPr/>
                <p:nvPr/>
              </p:nvSpPr>
              <p:spPr>
                <a:xfrm rot="2866270">
                  <a:off x="9849263" y="4055640"/>
                  <a:ext cx="159750" cy="162650"/>
                </a:xfrm>
                <a:prstGeom prst="roundRect">
                  <a:avLst/>
                </a:prstGeom>
                <a:gradFill>
                  <a:gsLst>
                    <a:gs pos="66000">
                      <a:srgbClr val="5A5A5A"/>
                    </a:gs>
                    <a:gs pos="0">
                      <a:schemeClr val="bg1">
                        <a:lumMod val="85000"/>
                      </a:schemeClr>
                    </a:gs>
                    <a:gs pos="100000">
                      <a:schemeClr val="bg1">
                        <a:lumMod val="8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sp>
              <p:nvSpPr>
                <p:cNvPr id="161" name="矩形: 圆角 160">
                  <a:extLst>
                    <a:ext uri="{FF2B5EF4-FFF2-40B4-BE49-F238E27FC236}">
                      <a16:creationId xmlns="" xmlns:a16="http://schemas.microsoft.com/office/drawing/2014/main" id="{92C945AF-9668-4B1A-BA02-F6CD7E0AC9FC}"/>
                    </a:ext>
                  </a:extLst>
                </p:cNvPr>
                <p:cNvSpPr/>
                <p:nvPr/>
              </p:nvSpPr>
              <p:spPr>
                <a:xfrm rot="2866270">
                  <a:off x="9609251" y="4047041"/>
                  <a:ext cx="248783" cy="541181"/>
                </a:xfrm>
                <a:prstGeom prst="roundRect">
                  <a:avLst/>
                </a:prstGeom>
                <a:gradFill>
                  <a:gsLst>
                    <a:gs pos="0">
                      <a:schemeClr val="bg1"/>
                    </a:gs>
                    <a:gs pos="100000">
                      <a:schemeClr val="bg1">
                        <a:lumMod val="7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b="1"/>
                </a:p>
              </p:txBody>
            </p:sp>
          </p:grpSp>
        </p:grpSp>
      </p:grpSp>
    </p:spTree>
    <p:extLst>
      <p:ext uri="{BB962C8B-B14F-4D97-AF65-F5344CB8AC3E}">
        <p14:creationId xmlns:p14="http://schemas.microsoft.com/office/powerpoint/2010/main" val="2210700476"/>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标题 2">
            <a:extLst>
              <a:ext uri="{FF2B5EF4-FFF2-40B4-BE49-F238E27FC236}">
                <a16:creationId xmlns="" xmlns:a16="http://schemas.microsoft.com/office/drawing/2014/main" id="{599E3B17-8496-420D-9771-D59786837265}"/>
              </a:ext>
            </a:extLst>
          </p:cNvPr>
          <p:cNvSpPr>
            <a:spLocks noGrp="1"/>
          </p:cNvSpPr>
          <p:nvPr>
            <p:ph type="title"/>
          </p:nvPr>
        </p:nvSpPr>
        <p:spPr/>
        <p:txBody>
          <a:bodyPr/>
          <a:lstStyle/>
          <a:p>
            <a:r>
              <a:rPr lang="zh-CN" altLang="en-US" dirty="0"/>
              <a:t>视频播放页</a:t>
            </a:r>
          </a:p>
        </p:txBody>
      </p:sp>
      <p:sp>
        <p:nvSpPr>
          <p:cNvPr id="4" name="媒体占位符 3">
            <a:extLst>
              <a:ext uri="{FF2B5EF4-FFF2-40B4-BE49-F238E27FC236}">
                <a16:creationId xmlns="" xmlns:a16="http://schemas.microsoft.com/office/drawing/2014/main" id="{38DD21AB-EDBD-4E33-9797-81D03E5EA2F2}"/>
              </a:ext>
            </a:extLst>
          </p:cNvPr>
          <p:cNvSpPr>
            <a:spLocks noGrp="1"/>
          </p:cNvSpPr>
          <p:nvPr>
            <p:ph type="media" sz="quarter" idx="10"/>
          </p:nvPr>
        </p:nvSpPr>
        <p:spPr/>
      </p:sp>
    </p:spTree>
    <p:extLst>
      <p:ext uri="{BB962C8B-B14F-4D97-AF65-F5344CB8AC3E}">
        <p14:creationId xmlns:p14="http://schemas.microsoft.com/office/powerpoint/2010/main" val="3129555742"/>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矩形 8">
            <a:extLst>
              <a:ext uri="{FF2B5EF4-FFF2-40B4-BE49-F238E27FC236}">
                <a16:creationId xmlns="" xmlns:a16="http://schemas.microsoft.com/office/drawing/2014/main" id="{E8DBB4D2-8DDA-48FA-A8CD-1088538ED68B}"/>
              </a:ext>
            </a:extLst>
          </p:cNvPr>
          <p:cNvSpPr/>
          <p:nvPr/>
        </p:nvSpPr>
        <p:spPr>
          <a:xfrm>
            <a:off x="1328247" y="2152206"/>
            <a:ext cx="2740369" cy="723264"/>
          </a:xfrm>
          <a:prstGeom prst="rect">
            <a:avLst/>
          </a:prstGeom>
          <a:gradFill>
            <a:gsLst>
              <a:gs pos="25000">
                <a:schemeClr val="accent1"/>
              </a:gs>
              <a:gs pos="100000">
                <a:schemeClr val="accent2">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20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4" name="标题 3">
            <a:extLst>
              <a:ext uri="{FF2B5EF4-FFF2-40B4-BE49-F238E27FC236}">
                <a16:creationId xmlns="" xmlns:a16="http://schemas.microsoft.com/office/drawing/2014/main" id="{9D8D6026-2ACE-413D-B6C7-9D2F73565DC4}"/>
              </a:ext>
            </a:extLst>
          </p:cNvPr>
          <p:cNvSpPr>
            <a:spLocks noGrp="1"/>
          </p:cNvSpPr>
          <p:nvPr>
            <p:ph type="title"/>
          </p:nvPr>
        </p:nvSpPr>
        <p:spPr/>
        <p:txBody>
          <a:bodyPr/>
          <a:lstStyle/>
          <a:p>
            <a:r>
              <a:rPr lang="zh-CN" altLang="en-US" dirty="0"/>
              <a:t>字体规范</a:t>
            </a:r>
          </a:p>
        </p:txBody>
      </p:sp>
      <p:sp>
        <p:nvSpPr>
          <p:cNvPr id="5" name="矩形 4">
            <a:extLst>
              <a:ext uri="{FF2B5EF4-FFF2-40B4-BE49-F238E27FC236}">
                <a16:creationId xmlns="" xmlns:a16="http://schemas.microsoft.com/office/drawing/2014/main" id="{D30C1A1B-05FD-4FF1-9CB3-BBDC6EBCA302}"/>
              </a:ext>
            </a:extLst>
          </p:cNvPr>
          <p:cNvSpPr/>
          <p:nvPr/>
        </p:nvSpPr>
        <p:spPr>
          <a:xfrm>
            <a:off x="1942975" y="2171083"/>
            <a:ext cx="1574178" cy="597921"/>
          </a:xfrm>
          <a:prstGeom prst="rect">
            <a:avLst/>
          </a:prstGeom>
          <a:noFill/>
        </p:spPr>
        <p:txBody>
          <a:bodyPr wrap="square">
            <a:spAutoFit/>
          </a:bodyPr>
          <a:lstStyle/>
          <a:p>
            <a:pPr>
              <a:lnSpc>
                <a:spcPct val="130000"/>
              </a:lnSpc>
            </a:pPr>
            <a:r>
              <a:rPr lang="zh-CN" altLang="en-US" sz="2800" b="1" dirty="0">
                <a:solidFill>
                  <a:schemeClr val="bg1"/>
                </a:solidFill>
                <a:latin typeface="微软雅黑" panose="020B0503020204020204" pitchFamily="34" charset="-122"/>
                <a:ea typeface="微软雅黑" panose="020B0503020204020204" pitchFamily="34" charset="-122"/>
              </a:rPr>
              <a:t>中文</a:t>
            </a:r>
          </a:p>
        </p:txBody>
      </p:sp>
      <p:sp>
        <p:nvSpPr>
          <p:cNvPr id="8" name="文本框 7">
            <a:extLst>
              <a:ext uri="{FF2B5EF4-FFF2-40B4-BE49-F238E27FC236}">
                <a16:creationId xmlns="" xmlns:a16="http://schemas.microsoft.com/office/drawing/2014/main" id="{415610CD-C371-41AD-A0CB-C7A3BE3569B2}"/>
              </a:ext>
            </a:extLst>
          </p:cNvPr>
          <p:cNvSpPr txBox="1"/>
          <p:nvPr/>
        </p:nvSpPr>
        <p:spPr>
          <a:xfrm>
            <a:off x="4775195" y="2221450"/>
            <a:ext cx="2768707" cy="58477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3200" b="1" dirty="0">
                <a:solidFill>
                  <a:schemeClr val="tx1">
                    <a:lumMod val="75000"/>
                    <a:lumOff val="25000"/>
                  </a:schemeClr>
                </a:solidFill>
                <a:latin typeface="+mn-ea"/>
                <a:ea typeface="+mn-ea"/>
              </a:rPr>
              <a:t>微软雅黑 加粗</a:t>
            </a:r>
          </a:p>
        </p:txBody>
      </p:sp>
      <p:sp>
        <p:nvSpPr>
          <p:cNvPr id="10" name="文本框 9">
            <a:extLst>
              <a:ext uri="{FF2B5EF4-FFF2-40B4-BE49-F238E27FC236}">
                <a16:creationId xmlns="" xmlns:a16="http://schemas.microsoft.com/office/drawing/2014/main" id="{A1714E22-914F-4BFB-8212-675F24D06EB4}"/>
              </a:ext>
            </a:extLst>
          </p:cNvPr>
          <p:cNvSpPr txBox="1"/>
          <p:nvPr/>
        </p:nvSpPr>
        <p:spPr>
          <a:xfrm>
            <a:off x="8134370" y="2221450"/>
            <a:ext cx="1826141" cy="58477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3200" dirty="0">
                <a:solidFill>
                  <a:schemeClr val="tx1">
                    <a:lumMod val="75000"/>
                    <a:lumOff val="25000"/>
                  </a:schemeClr>
                </a:solidFill>
                <a:latin typeface="+mn-ea"/>
                <a:ea typeface="+mn-ea"/>
              </a:rPr>
              <a:t>微软雅黑</a:t>
            </a:r>
          </a:p>
        </p:txBody>
      </p:sp>
      <p:sp>
        <p:nvSpPr>
          <p:cNvPr id="11" name="矩形 10">
            <a:extLst>
              <a:ext uri="{FF2B5EF4-FFF2-40B4-BE49-F238E27FC236}">
                <a16:creationId xmlns="" xmlns:a16="http://schemas.microsoft.com/office/drawing/2014/main" id="{FE9917F9-C05A-46CA-A727-29655D941B1F}"/>
              </a:ext>
            </a:extLst>
          </p:cNvPr>
          <p:cNvSpPr/>
          <p:nvPr/>
        </p:nvSpPr>
        <p:spPr>
          <a:xfrm>
            <a:off x="1328247" y="3722807"/>
            <a:ext cx="2740369" cy="723264"/>
          </a:xfrm>
          <a:prstGeom prst="rect">
            <a:avLst/>
          </a:prstGeom>
          <a:gradFill>
            <a:gsLst>
              <a:gs pos="25000">
                <a:schemeClr val="accent1"/>
              </a:gs>
              <a:gs pos="100000">
                <a:schemeClr val="accent2">
                  <a:alpha val="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20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 name="矩形 11">
            <a:extLst>
              <a:ext uri="{FF2B5EF4-FFF2-40B4-BE49-F238E27FC236}">
                <a16:creationId xmlns="" xmlns:a16="http://schemas.microsoft.com/office/drawing/2014/main" id="{36674DDB-2F03-40EB-861E-4AD65F49C182}"/>
              </a:ext>
            </a:extLst>
          </p:cNvPr>
          <p:cNvSpPr/>
          <p:nvPr/>
        </p:nvSpPr>
        <p:spPr>
          <a:xfrm>
            <a:off x="1942975" y="3741684"/>
            <a:ext cx="1574178" cy="597921"/>
          </a:xfrm>
          <a:prstGeom prst="rect">
            <a:avLst/>
          </a:prstGeom>
          <a:noFill/>
        </p:spPr>
        <p:txBody>
          <a:bodyPr wrap="square">
            <a:spAutoFit/>
          </a:bodyPr>
          <a:lstStyle/>
          <a:p>
            <a:pPr>
              <a:lnSpc>
                <a:spcPct val="130000"/>
              </a:lnSpc>
            </a:pPr>
            <a:r>
              <a:rPr lang="zh-CN" altLang="en-US" sz="2800" b="1" dirty="0">
                <a:solidFill>
                  <a:schemeClr val="bg1"/>
                </a:solidFill>
                <a:latin typeface="微软雅黑" panose="020B0503020204020204" pitchFamily="34" charset="-122"/>
                <a:ea typeface="微软雅黑" panose="020B0503020204020204" pitchFamily="34" charset="-122"/>
              </a:rPr>
              <a:t>英文</a:t>
            </a:r>
          </a:p>
        </p:txBody>
      </p:sp>
      <p:sp>
        <p:nvSpPr>
          <p:cNvPr id="13" name="文本框 12">
            <a:extLst>
              <a:ext uri="{FF2B5EF4-FFF2-40B4-BE49-F238E27FC236}">
                <a16:creationId xmlns="" xmlns:a16="http://schemas.microsoft.com/office/drawing/2014/main" id="{FF669814-13D3-4C7A-952C-44F67C567C34}"/>
              </a:ext>
            </a:extLst>
          </p:cNvPr>
          <p:cNvSpPr txBox="1"/>
          <p:nvPr/>
        </p:nvSpPr>
        <p:spPr>
          <a:xfrm>
            <a:off x="4775195" y="3754830"/>
            <a:ext cx="1612942" cy="58477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en-US" altLang="zh-CN" sz="3200" b="1" dirty="0">
                <a:solidFill>
                  <a:schemeClr val="tx1">
                    <a:lumMod val="75000"/>
                    <a:lumOff val="25000"/>
                  </a:schemeClr>
                </a:solidFill>
                <a:latin typeface="+mn-ea"/>
                <a:ea typeface="+mn-ea"/>
              </a:rPr>
              <a:t>Impact</a:t>
            </a:r>
            <a:endParaRPr lang="zh-CN" altLang="en-US" sz="3200" b="1" dirty="0">
              <a:solidFill>
                <a:schemeClr val="tx1">
                  <a:lumMod val="75000"/>
                  <a:lumOff val="25000"/>
                </a:schemeClr>
              </a:solidFill>
              <a:latin typeface="+mn-ea"/>
              <a:ea typeface="+mn-ea"/>
            </a:endParaRPr>
          </a:p>
        </p:txBody>
      </p:sp>
      <p:sp>
        <p:nvSpPr>
          <p:cNvPr id="14" name="文本框 13">
            <a:extLst>
              <a:ext uri="{FF2B5EF4-FFF2-40B4-BE49-F238E27FC236}">
                <a16:creationId xmlns="" xmlns:a16="http://schemas.microsoft.com/office/drawing/2014/main" id="{15E0E11A-3A33-46B7-B951-96855C074450}"/>
              </a:ext>
            </a:extLst>
          </p:cNvPr>
          <p:cNvSpPr txBox="1"/>
          <p:nvPr/>
        </p:nvSpPr>
        <p:spPr>
          <a:xfrm>
            <a:off x="8134370" y="3754830"/>
            <a:ext cx="2860078" cy="584775"/>
          </a:xfrm>
          <a:prstGeom prst="rect">
            <a:avLst/>
          </a:prstGeom>
          <a:noFill/>
        </p:spPr>
        <p:txBody>
          <a:bodyPr wrap="none" rtlCol="0">
            <a:spAutoFit/>
          </a:bodyPr>
          <a:lstStyle>
            <a:defPPr>
              <a:defRPr lang="zh-CN"/>
            </a:defPPr>
            <a:lvl1pPr algn="ctr">
              <a:defRPr sz="2800">
                <a:gradFill>
                  <a:gsLst>
                    <a:gs pos="25000">
                      <a:srgbClr val="F9D448"/>
                    </a:gs>
                    <a:gs pos="68000">
                      <a:srgbClr val="FFD23C">
                        <a:alpha val="29000"/>
                      </a:srgbClr>
                    </a:gs>
                  </a:gsLst>
                  <a:lin ang="5400000" scaled="0"/>
                </a:gradFill>
                <a:latin typeface="文悦新青年体 (非商业使用) W8" pitchFamily="50" charset="-122"/>
                <a:ea typeface="文悦新青年体 (非商业使用) W8" pitchFamily="50" charset="-122"/>
              </a:defRPr>
            </a:lvl1pPr>
          </a:lstStyle>
          <a:p>
            <a:r>
              <a:rPr lang="zh-CN" altLang="en-US" sz="3200" dirty="0">
                <a:solidFill>
                  <a:schemeClr val="tx1">
                    <a:lumMod val="75000"/>
                    <a:lumOff val="25000"/>
                  </a:schemeClr>
                </a:solidFill>
                <a:latin typeface="微软雅黑 Light" panose="020B0502040204020203" pitchFamily="34" charset="-122"/>
                <a:ea typeface="微软雅黑 Light" panose="020B0502040204020203" pitchFamily="34" charset="-122"/>
              </a:rPr>
              <a:t>微软雅黑 </a:t>
            </a:r>
            <a:r>
              <a:rPr lang="en-US" altLang="zh-CN" sz="3200" dirty="0">
                <a:solidFill>
                  <a:schemeClr val="tx1">
                    <a:lumMod val="75000"/>
                    <a:lumOff val="25000"/>
                  </a:schemeClr>
                </a:solidFill>
                <a:latin typeface="微软雅黑 Light" panose="020B0502040204020203" pitchFamily="34" charset="-122"/>
                <a:ea typeface="微软雅黑 Light" panose="020B0502040204020203" pitchFamily="34" charset="-122"/>
              </a:rPr>
              <a:t>Light</a:t>
            </a:r>
            <a:endParaRPr lang="zh-CN" altLang="en-US" sz="3200" dirty="0">
              <a:solidFill>
                <a:schemeClr val="tx1">
                  <a:lumMod val="75000"/>
                  <a:lumOff val="25000"/>
                </a:schemeClr>
              </a:solidFill>
              <a:latin typeface="微软雅黑 Light" panose="020B0502040204020203" pitchFamily="34" charset="-122"/>
              <a:ea typeface="微软雅黑 Light" panose="020B0502040204020203" pitchFamily="34" charset="-122"/>
            </a:endParaRPr>
          </a:p>
        </p:txBody>
      </p:sp>
      <p:sp>
        <p:nvSpPr>
          <p:cNvPr id="15" name="文本框 14" descr="e7d195523061f1c0c989bbdf341b111e769f2ee359bd8df638E53E9931A62DC22263A6E1A75FFBC630BB5D77BA969D9175F253EB94D93A1189E24A7D909BAD0376573965191318DE1FD009565C070D0758BE63ED47B2EDEA84D93DD84A69F2D0B35BC6A80F109A6C9CFEADEC8166A7E044ED419F1922C9A6169FCF6D5BA24F67C71BCFFD5DECAE3CAA87A343098C51D1">
            <a:extLst>
              <a:ext uri="{FF2B5EF4-FFF2-40B4-BE49-F238E27FC236}">
                <a16:creationId xmlns="" xmlns:a16="http://schemas.microsoft.com/office/drawing/2014/main" id="{C090638E-F1AA-48B7-93DD-60F41167CB58}"/>
              </a:ext>
            </a:extLst>
          </p:cNvPr>
          <p:cNvSpPr txBox="1"/>
          <p:nvPr/>
        </p:nvSpPr>
        <p:spPr>
          <a:xfrm>
            <a:off x="3579927" y="5527799"/>
            <a:ext cx="5032147" cy="340606"/>
          </a:xfrm>
          <a:prstGeom prst="rect">
            <a:avLst/>
          </a:prstGeom>
          <a:noFill/>
        </p:spPr>
        <p:txBody>
          <a:bodyPr wrap="none" rtlCol="0">
            <a:spAutoFit/>
          </a:bodyPr>
          <a:lstStyle/>
          <a:p>
            <a:pPr lvl="0" algn="ctr">
              <a:lnSpc>
                <a:spcPct val="125000"/>
              </a:lnSpc>
              <a:defRPr/>
            </a:pPr>
            <a:r>
              <a:rPr kumimoji="0" lang="en-US" altLang="zh-CN" sz="1400" b="0" i="0" u="none" strike="noStrike" kern="1200" cap="none" spc="0" normalizeH="0" baseline="0" noProof="0" dirty="0">
                <a:ln>
                  <a:noFill/>
                </a:ln>
                <a:solidFill>
                  <a:schemeClr val="tx1">
                    <a:lumMod val="75000"/>
                    <a:lumOff val="25000"/>
                  </a:schemeClr>
                </a:solidFill>
                <a:effectLst/>
                <a:uLnTx/>
                <a:uFillTx/>
                <a:latin typeface="+mn-ea"/>
                <a:cs typeface="+mn-cs"/>
              </a:rPr>
              <a:t>【</a:t>
            </a: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rPr>
              <a:t>备注</a:t>
            </a:r>
            <a:r>
              <a:rPr kumimoji="0" lang="en-US" altLang="zh-CN" sz="1400" b="0" i="0" u="none" strike="noStrike" kern="1200" cap="none" spc="0" normalizeH="0" baseline="0" noProof="0" dirty="0">
                <a:ln>
                  <a:noFill/>
                </a:ln>
                <a:solidFill>
                  <a:schemeClr val="tx1">
                    <a:lumMod val="75000"/>
                    <a:lumOff val="25000"/>
                  </a:schemeClr>
                </a:solidFill>
                <a:effectLst/>
                <a:uLnTx/>
                <a:uFillTx/>
                <a:latin typeface="+mn-ea"/>
                <a:cs typeface="+mn-cs"/>
              </a:rPr>
              <a:t>】</a:t>
            </a: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rPr>
              <a:t>：</a:t>
            </a:r>
            <a:r>
              <a:rPr lang="zh-CN" altLang="en-US" sz="1400" dirty="0">
                <a:solidFill>
                  <a:schemeClr val="tx1">
                    <a:lumMod val="75000"/>
                    <a:lumOff val="25000"/>
                  </a:schemeClr>
                </a:solidFill>
                <a:latin typeface="+mn-ea"/>
              </a:rPr>
              <a:t>微软雅黑字体为非商用字体，未经授权不可商用</a:t>
            </a:r>
            <a:r>
              <a:rPr kumimoji="0" lang="zh-CN" altLang="en-US" sz="1400" b="0" i="0" u="none" strike="noStrike" kern="1200" cap="none" spc="0" normalizeH="0" baseline="0" noProof="0" dirty="0">
                <a:ln>
                  <a:noFill/>
                </a:ln>
                <a:solidFill>
                  <a:schemeClr val="tx1">
                    <a:lumMod val="75000"/>
                    <a:lumOff val="25000"/>
                  </a:schemeClr>
                </a:solidFill>
                <a:effectLst/>
                <a:uLnTx/>
                <a:uFillTx/>
                <a:latin typeface="+mn-ea"/>
                <a:cs typeface="+mn-cs"/>
              </a:rPr>
              <a:t>。</a:t>
            </a:r>
            <a:endParaRPr kumimoji="0" lang="en-US" altLang="zh-CN" sz="1400" b="0" i="0" u="none" strike="noStrike" kern="1200" cap="none" spc="0" normalizeH="0" baseline="0" noProof="0" dirty="0">
              <a:ln>
                <a:noFill/>
              </a:ln>
              <a:solidFill>
                <a:schemeClr val="tx1">
                  <a:lumMod val="75000"/>
                  <a:lumOff val="25000"/>
                </a:schemeClr>
              </a:solidFill>
              <a:effectLst/>
              <a:uLnTx/>
              <a:uFillTx/>
              <a:latin typeface="+mn-ea"/>
              <a:cs typeface="+mn-cs"/>
            </a:endParaRPr>
          </a:p>
        </p:txBody>
      </p:sp>
    </p:spTree>
    <p:extLst>
      <p:ext uri="{BB962C8B-B14F-4D97-AF65-F5344CB8AC3E}">
        <p14:creationId xmlns:p14="http://schemas.microsoft.com/office/powerpoint/2010/main" val="2557852432"/>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标题 3">
            <a:extLst>
              <a:ext uri="{FF2B5EF4-FFF2-40B4-BE49-F238E27FC236}">
                <a16:creationId xmlns="" xmlns:a16="http://schemas.microsoft.com/office/drawing/2014/main" id="{9D8D6026-2ACE-413D-B6C7-9D2F73565DC4}"/>
              </a:ext>
            </a:extLst>
          </p:cNvPr>
          <p:cNvSpPr>
            <a:spLocks noGrp="1"/>
          </p:cNvSpPr>
          <p:nvPr>
            <p:ph type="title"/>
          </p:nvPr>
        </p:nvSpPr>
        <p:spPr/>
        <p:txBody>
          <a:bodyPr/>
          <a:lstStyle/>
          <a:p>
            <a:r>
              <a:rPr lang="zh-CN" altLang="en-US" dirty="0"/>
              <a:t>色彩规范</a:t>
            </a:r>
          </a:p>
        </p:txBody>
      </p:sp>
      <p:sp>
        <p:nvSpPr>
          <p:cNvPr id="2" name="矩形: 圆角 1">
            <a:extLst>
              <a:ext uri="{FF2B5EF4-FFF2-40B4-BE49-F238E27FC236}">
                <a16:creationId xmlns="" xmlns:a16="http://schemas.microsoft.com/office/drawing/2014/main" id="{1917726F-49DA-4BD1-B41C-D2F19EF9B3EA}"/>
              </a:ext>
            </a:extLst>
          </p:cNvPr>
          <p:cNvSpPr/>
          <p:nvPr/>
        </p:nvSpPr>
        <p:spPr>
          <a:xfrm>
            <a:off x="1624694" y="2514599"/>
            <a:ext cx="3715657" cy="1915886"/>
          </a:xfrm>
          <a:prstGeom prst="roundRect">
            <a:avLst>
              <a:gd name="adj" fmla="val 3874"/>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lnSpc>
                <a:spcPct val="120000"/>
              </a:lnSpc>
              <a:defRPr/>
            </a:pPr>
            <a:r>
              <a:rPr lang="en-US" altLang="zh-CN" dirty="0">
                <a:solidFill>
                  <a:schemeClr val="bg1"/>
                </a:solidFill>
                <a:latin typeface="+mn-ea"/>
              </a:rPr>
              <a:t>RGB (188,</a:t>
            </a:r>
            <a:r>
              <a:rPr lang="zh-CN" altLang="en-US" dirty="0">
                <a:solidFill>
                  <a:schemeClr val="bg1"/>
                </a:solidFill>
                <a:latin typeface="+mn-ea"/>
              </a:rPr>
              <a:t> </a:t>
            </a:r>
            <a:r>
              <a:rPr lang="en-US" altLang="zh-CN" dirty="0">
                <a:solidFill>
                  <a:schemeClr val="bg1"/>
                </a:solidFill>
                <a:latin typeface="+mn-ea"/>
              </a:rPr>
              <a:t>29, 45)</a:t>
            </a:r>
            <a:endParaRPr kumimoji="0" lang="zh-CN" altLang="en-US" sz="1800" b="0" i="0" u="none" strike="noStrike" kern="1200" cap="none" spc="0" normalizeH="0" baseline="0" noProof="0" dirty="0">
              <a:ln>
                <a:noFill/>
              </a:ln>
              <a:solidFill>
                <a:schemeClr val="bg1"/>
              </a:solidFill>
              <a:effectLst/>
              <a:uLnTx/>
              <a:uFillTx/>
              <a:latin typeface="+mn-ea"/>
              <a:cs typeface="+mn-cs"/>
            </a:endParaRPr>
          </a:p>
        </p:txBody>
      </p:sp>
      <p:grpSp>
        <p:nvGrpSpPr>
          <p:cNvPr id="43" name="组合 42">
            <a:extLst>
              <a:ext uri="{FF2B5EF4-FFF2-40B4-BE49-F238E27FC236}">
                <a16:creationId xmlns="" xmlns:a16="http://schemas.microsoft.com/office/drawing/2014/main" id="{B9266DF7-5B9F-4296-842D-514ED93AC378}"/>
              </a:ext>
            </a:extLst>
          </p:cNvPr>
          <p:cNvGrpSpPr/>
          <p:nvPr/>
        </p:nvGrpSpPr>
        <p:grpSpPr>
          <a:xfrm>
            <a:off x="1624694" y="4557436"/>
            <a:ext cx="3715657" cy="522563"/>
            <a:chOff x="934585" y="4002265"/>
            <a:chExt cx="3715657" cy="584250"/>
          </a:xfrm>
        </p:grpSpPr>
        <p:sp>
          <p:nvSpPr>
            <p:cNvPr id="35" name="矩形: 圆角 34">
              <a:extLst>
                <a:ext uri="{FF2B5EF4-FFF2-40B4-BE49-F238E27FC236}">
                  <a16:creationId xmlns="" xmlns:a16="http://schemas.microsoft.com/office/drawing/2014/main" id="{FDAEB90B-10BE-4055-BFBF-E1477E2CE8D0}"/>
                </a:ext>
              </a:extLst>
            </p:cNvPr>
            <p:cNvSpPr/>
            <p:nvPr/>
          </p:nvSpPr>
          <p:spPr>
            <a:xfrm>
              <a:off x="934585" y="4002265"/>
              <a:ext cx="553129" cy="584250"/>
            </a:xfrm>
            <a:custGeom>
              <a:avLst/>
              <a:gdLst>
                <a:gd name="connsiteX0" fmla="*/ 0 w 553129"/>
                <a:gd name="connsiteY0" fmla="*/ 84325 h 584250"/>
                <a:gd name="connsiteX1" fmla="*/ 84325 w 553129"/>
                <a:gd name="connsiteY1" fmla="*/ 0 h 584250"/>
                <a:gd name="connsiteX2" fmla="*/ 468804 w 553129"/>
                <a:gd name="connsiteY2" fmla="*/ 0 h 584250"/>
                <a:gd name="connsiteX3" fmla="*/ 553129 w 553129"/>
                <a:gd name="connsiteY3" fmla="*/ 84325 h 584250"/>
                <a:gd name="connsiteX4" fmla="*/ 553129 w 553129"/>
                <a:gd name="connsiteY4" fmla="*/ 499925 h 584250"/>
                <a:gd name="connsiteX5" fmla="*/ 468804 w 553129"/>
                <a:gd name="connsiteY5" fmla="*/ 584250 h 584250"/>
                <a:gd name="connsiteX6" fmla="*/ 84325 w 553129"/>
                <a:gd name="connsiteY6" fmla="*/ 584250 h 584250"/>
                <a:gd name="connsiteX7" fmla="*/ 0 w 553129"/>
                <a:gd name="connsiteY7" fmla="*/ 499925 h 584250"/>
                <a:gd name="connsiteX8" fmla="*/ 0 w 553129"/>
                <a:gd name="connsiteY8" fmla="*/ 84325 h 584250"/>
                <a:gd name="connsiteX0" fmla="*/ 934585 w 1487714"/>
                <a:gd name="connsiteY0" fmla="*/ 4086590 h 4586515"/>
                <a:gd name="connsiteX1" fmla="*/ 0 w 1487714"/>
                <a:gd name="connsiteY1" fmla="*/ 0 h 4586515"/>
                <a:gd name="connsiteX2" fmla="*/ 1018910 w 1487714"/>
                <a:gd name="connsiteY2" fmla="*/ 4002265 h 4586515"/>
                <a:gd name="connsiteX3" fmla="*/ 1403389 w 1487714"/>
                <a:gd name="connsiteY3" fmla="*/ 4002265 h 4586515"/>
                <a:gd name="connsiteX4" fmla="*/ 1487714 w 1487714"/>
                <a:gd name="connsiteY4" fmla="*/ 4086590 h 4586515"/>
                <a:gd name="connsiteX5" fmla="*/ 1487714 w 1487714"/>
                <a:gd name="connsiteY5" fmla="*/ 4502190 h 4586515"/>
                <a:gd name="connsiteX6" fmla="*/ 1403389 w 1487714"/>
                <a:gd name="connsiteY6" fmla="*/ 4586515 h 4586515"/>
                <a:gd name="connsiteX7" fmla="*/ 1018910 w 1487714"/>
                <a:gd name="connsiteY7" fmla="*/ 4586515 h 4586515"/>
                <a:gd name="connsiteX8" fmla="*/ 934585 w 1487714"/>
                <a:gd name="connsiteY8" fmla="*/ 4502190 h 4586515"/>
                <a:gd name="connsiteX9" fmla="*/ 934585 w 1487714"/>
                <a:gd name="connsiteY9" fmla="*/ 4086590 h 4586515"/>
                <a:gd name="connsiteX0" fmla="*/ 0 w 553129"/>
                <a:gd name="connsiteY0" fmla="*/ 84325 h 584250"/>
                <a:gd name="connsiteX1" fmla="*/ 84325 w 553129"/>
                <a:gd name="connsiteY1" fmla="*/ 0 h 584250"/>
                <a:gd name="connsiteX2" fmla="*/ 468804 w 553129"/>
                <a:gd name="connsiteY2" fmla="*/ 0 h 584250"/>
                <a:gd name="connsiteX3" fmla="*/ 553129 w 553129"/>
                <a:gd name="connsiteY3" fmla="*/ 84325 h 584250"/>
                <a:gd name="connsiteX4" fmla="*/ 553129 w 553129"/>
                <a:gd name="connsiteY4" fmla="*/ 499925 h 584250"/>
                <a:gd name="connsiteX5" fmla="*/ 468804 w 553129"/>
                <a:gd name="connsiteY5" fmla="*/ 584250 h 584250"/>
                <a:gd name="connsiteX6" fmla="*/ 84325 w 553129"/>
                <a:gd name="connsiteY6" fmla="*/ 584250 h 584250"/>
                <a:gd name="connsiteX7" fmla="*/ 0 w 553129"/>
                <a:gd name="connsiteY7" fmla="*/ 499925 h 584250"/>
                <a:gd name="connsiteX8" fmla="*/ 0 w 553129"/>
                <a:gd name="connsiteY8" fmla="*/ 84325 h 5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129" h="584250">
                  <a:moveTo>
                    <a:pt x="0" y="84325"/>
                  </a:moveTo>
                  <a:cubicBezTo>
                    <a:pt x="0" y="37754"/>
                    <a:pt x="37754" y="0"/>
                    <a:pt x="84325" y="0"/>
                  </a:cubicBezTo>
                  <a:lnTo>
                    <a:pt x="468804" y="0"/>
                  </a:lnTo>
                  <a:cubicBezTo>
                    <a:pt x="515375" y="0"/>
                    <a:pt x="553129" y="37754"/>
                    <a:pt x="553129" y="84325"/>
                  </a:cubicBezTo>
                  <a:lnTo>
                    <a:pt x="553129" y="499925"/>
                  </a:lnTo>
                  <a:cubicBezTo>
                    <a:pt x="553129" y="546496"/>
                    <a:pt x="515375" y="584250"/>
                    <a:pt x="468804" y="584250"/>
                  </a:cubicBezTo>
                  <a:lnTo>
                    <a:pt x="84325" y="584250"/>
                  </a:lnTo>
                  <a:cubicBezTo>
                    <a:pt x="37754" y="584250"/>
                    <a:pt x="0" y="546496"/>
                    <a:pt x="0" y="499925"/>
                  </a:cubicBezTo>
                  <a:lnTo>
                    <a:pt x="0" y="84325"/>
                  </a:lnTo>
                  <a:close/>
                </a:path>
              </a:pathLst>
            </a:cu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3" name="任意多边形: 形状 2">
              <a:extLst>
                <a:ext uri="{FF2B5EF4-FFF2-40B4-BE49-F238E27FC236}">
                  <a16:creationId xmlns="" xmlns:a16="http://schemas.microsoft.com/office/drawing/2014/main" id="{832C6C61-261A-44DB-9378-AA7F52E0BA71}"/>
                </a:ext>
              </a:extLst>
            </p:cNvPr>
            <p:cNvSpPr/>
            <p:nvPr/>
          </p:nvSpPr>
          <p:spPr>
            <a:xfrm>
              <a:off x="1725218" y="4002265"/>
              <a:ext cx="553129" cy="584250"/>
            </a:xfrm>
            <a:custGeom>
              <a:avLst/>
              <a:gdLst/>
              <a:ahLst/>
              <a:cxnLst/>
              <a:rect l="0" t="0" r="0" b="0"/>
              <a:pathLst>
                <a:path w="553130" h="584251">
                  <a:moveTo>
                    <a:pt x="0" y="71625"/>
                  </a:moveTo>
                  <a:cubicBezTo>
                    <a:pt x="0" y="32068"/>
                    <a:pt x="32068" y="0"/>
                    <a:pt x="71625" y="0"/>
                  </a:cubicBezTo>
                  <a:lnTo>
                    <a:pt x="481504" y="0"/>
                  </a:lnTo>
                  <a:cubicBezTo>
                    <a:pt x="521061" y="0"/>
                    <a:pt x="553129" y="32068"/>
                    <a:pt x="553129" y="71625"/>
                  </a:cubicBezTo>
                  <a:lnTo>
                    <a:pt x="553129" y="512625"/>
                  </a:lnTo>
                  <a:cubicBezTo>
                    <a:pt x="553129" y="552182"/>
                    <a:pt x="521061" y="584250"/>
                    <a:pt x="481504" y="584250"/>
                  </a:cubicBezTo>
                  <a:lnTo>
                    <a:pt x="71625" y="584250"/>
                  </a:lnTo>
                  <a:cubicBezTo>
                    <a:pt x="32068" y="584250"/>
                    <a:pt x="0" y="552182"/>
                    <a:pt x="0" y="512625"/>
                  </a:cubicBezTo>
                  <a:close/>
                </a:path>
              </a:pathLst>
            </a:custGeom>
            <a:solidFill>
              <a:schemeClr val="accent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6" name="任意多边形: 形状 5">
              <a:extLst>
                <a:ext uri="{FF2B5EF4-FFF2-40B4-BE49-F238E27FC236}">
                  <a16:creationId xmlns="" xmlns:a16="http://schemas.microsoft.com/office/drawing/2014/main" id="{D172CEE8-C190-4930-8F34-46379C11FB09}"/>
                </a:ext>
              </a:extLst>
            </p:cNvPr>
            <p:cNvSpPr/>
            <p:nvPr/>
          </p:nvSpPr>
          <p:spPr>
            <a:xfrm>
              <a:off x="2515850" y="4002265"/>
              <a:ext cx="553129" cy="584250"/>
            </a:xfrm>
            <a:custGeom>
              <a:avLst/>
              <a:gdLst/>
              <a:ahLst/>
              <a:cxnLst/>
              <a:rect l="0" t="0" r="0" b="0"/>
              <a:pathLst>
                <a:path w="553130" h="584251">
                  <a:moveTo>
                    <a:pt x="0" y="58925"/>
                  </a:moveTo>
                  <a:cubicBezTo>
                    <a:pt x="0" y="26382"/>
                    <a:pt x="26382" y="0"/>
                    <a:pt x="58925" y="0"/>
                  </a:cubicBezTo>
                  <a:lnTo>
                    <a:pt x="494204" y="0"/>
                  </a:lnTo>
                  <a:cubicBezTo>
                    <a:pt x="526747" y="0"/>
                    <a:pt x="553129" y="26382"/>
                    <a:pt x="553129" y="58925"/>
                  </a:cubicBezTo>
                  <a:lnTo>
                    <a:pt x="553129" y="525325"/>
                  </a:lnTo>
                  <a:cubicBezTo>
                    <a:pt x="553129" y="557868"/>
                    <a:pt x="526747" y="584250"/>
                    <a:pt x="494204" y="584250"/>
                  </a:cubicBezTo>
                  <a:lnTo>
                    <a:pt x="58925" y="584250"/>
                  </a:lnTo>
                  <a:cubicBezTo>
                    <a:pt x="26382" y="584250"/>
                    <a:pt x="0" y="557868"/>
                    <a:pt x="0" y="525325"/>
                  </a:cubicBezTo>
                  <a:close/>
                </a:path>
              </a:pathLst>
            </a:custGeom>
            <a:solidFill>
              <a:srgbClr val="CB33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7" name="任意多边形: 形状 6">
              <a:extLst>
                <a:ext uri="{FF2B5EF4-FFF2-40B4-BE49-F238E27FC236}">
                  <a16:creationId xmlns="" xmlns:a16="http://schemas.microsoft.com/office/drawing/2014/main" id="{F5CC5AA0-1967-43D6-8E1A-66ECD51608EE}"/>
                </a:ext>
              </a:extLst>
            </p:cNvPr>
            <p:cNvSpPr/>
            <p:nvPr/>
          </p:nvSpPr>
          <p:spPr>
            <a:xfrm>
              <a:off x="3306482" y="4002265"/>
              <a:ext cx="553129" cy="584250"/>
            </a:xfrm>
            <a:custGeom>
              <a:avLst/>
              <a:gdLst/>
              <a:ahLst/>
              <a:cxnLst/>
              <a:rect l="0" t="0" r="0" b="0"/>
              <a:pathLst>
                <a:path w="553130" h="584251">
                  <a:moveTo>
                    <a:pt x="0" y="46225"/>
                  </a:moveTo>
                  <a:cubicBezTo>
                    <a:pt x="0" y="20696"/>
                    <a:pt x="20696" y="0"/>
                    <a:pt x="46225" y="0"/>
                  </a:cubicBezTo>
                  <a:lnTo>
                    <a:pt x="506904" y="0"/>
                  </a:lnTo>
                  <a:cubicBezTo>
                    <a:pt x="532433" y="0"/>
                    <a:pt x="553129" y="20696"/>
                    <a:pt x="553129" y="46225"/>
                  </a:cubicBezTo>
                  <a:lnTo>
                    <a:pt x="553129" y="538025"/>
                  </a:lnTo>
                  <a:cubicBezTo>
                    <a:pt x="553129" y="563554"/>
                    <a:pt x="532433" y="584250"/>
                    <a:pt x="506904" y="584250"/>
                  </a:cubicBezTo>
                  <a:lnTo>
                    <a:pt x="46225" y="584250"/>
                  </a:lnTo>
                  <a:cubicBezTo>
                    <a:pt x="20696" y="584250"/>
                    <a:pt x="0" y="563554"/>
                    <a:pt x="0" y="538025"/>
                  </a:cubicBezTo>
                  <a:close/>
                </a:path>
              </a:pathLst>
            </a:custGeom>
            <a:solidFill>
              <a:schemeClr val="accent1">
                <a:lumMod val="60000"/>
                <a:lumOff val="40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39" name="矩形: 圆角 38">
              <a:extLst>
                <a:ext uri="{FF2B5EF4-FFF2-40B4-BE49-F238E27FC236}">
                  <a16:creationId xmlns="" xmlns:a16="http://schemas.microsoft.com/office/drawing/2014/main" id="{82785E5F-1B0D-40F4-A1CB-B5024F39A6DB}"/>
                </a:ext>
              </a:extLst>
            </p:cNvPr>
            <p:cNvSpPr/>
            <p:nvPr/>
          </p:nvSpPr>
          <p:spPr>
            <a:xfrm>
              <a:off x="4097113" y="4002265"/>
              <a:ext cx="553129" cy="584250"/>
            </a:xfrm>
            <a:custGeom>
              <a:avLst/>
              <a:gdLst>
                <a:gd name="connsiteX0" fmla="*/ 0 w 553129"/>
                <a:gd name="connsiteY0" fmla="*/ 33525 h 584250"/>
                <a:gd name="connsiteX1" fmla="*/ 33525 w 553129"/>
                <a:gd name="connsiteY1" fmla="*/ 0 h 584250"/>
                <a:gd name="connsiteX2" fmla="*/ 519604 w 553129"/>
                <a:gd name="connsiteY2" fmla="*/ 0 h 584250"/>
                <a:gd name="connsiteX3" fmla="*/ 553129 w 553129"/>
                <a:gd name="connsiteY3" fmla="*/ 33525 h 584250"/>
                <a:gd name="connsiteX4" fmla="*/ 553129 w 553129"/>
                <a:gd name="connsiteY4" fmla="*/ 550725 h 584250"/>
                <a:gd name="connsiteX5" fmla="*/ 519604 w 553129"/>
                <a:gd name="connsiteY5" fmla="*/ 584250 h 584250"/>
                <a:gd name="connsiteX6" fmla="*/ 33525 w 553129"/>
                <a:gd name="connsiteY6" fmla="*/ 584250 h 584250"/>
                <a:gd name="connsiteX7" fmla="*/ 0 w 553129"/>
                <a:gd name="connsiteY7" fmla="*/ 550725 h 584250"/>
                <a:gd name="connsiteX8" fmla="*/ 0 w 553129"/>
                <a:gd name="connsiteY8" fmla="*/ 33525 h 584250"/>
                <a:gd name="connsiteX0" fmla="*/ 4097113 w 4650242"/>
                <a:gd name="connsiteY0" fmla="*/ 4035790 h 4586515"/>
                <a:gd name="connsiteX1" fmla="*/ 0 w 4650242"/>
                <a:gd name="connsiteY1" fmla="*/ 0 h 4586515"/>
                <a:gd name="connsiteX2" fmla="*/ 4130638 w 4650242"/>
                <a:gd name="connsiteY2" fmla="*/ 4002265 h 4586515"/>
                <a:gd name="connsiteX3" fmla="*/ 4616717 w 4650242"/>
                <a:gd name="connsiteY3" fmla="*/ 4002265 h 4586515"/>
                <a:gd name="connsiteX4" fmla="*/ 4650242 w 4650242"/>
                <a:gd name="connsiteY4" fmla="*/ 4035790 h 4586515"/>
                <a:gd name="connsiteX5" fmla="*/ 4650242 w 4650242"/>
                <a:gd name="connsiteY5" fmla="*/ 4552990 h 4586515"/>
                <a:gd name="connsiteX6" fmla="*/ 4616717 w 4650242"/>
                <a:gd name="connsiteY6" fmla="*/ 4586515 h 4586515"/>
                <a:gd name="connsiteX7" fmla="*/ 4130638 w 4650242"/>
                <a:gd name="connsiteY7" fmla="*/ 4586515 h 4586515"/>
                <a:gd name="connsiteX8" fmla="*/ 4097113 w 4650242"/>
                <a:gd name="connsiteY8" fmla="*/ 4552990 h 4586515"/>
                <a:gd name="connsiteX9" fmla="*/ 4097113 w 4650242"/>
                <a:gd name="connsiteY9" fmla="*/ 4035790 h 4586515"/>
                <a:gd name="connsiteX0" fmla="*/ 0 w 553129"/>
                <a:gd name="connsiteY0" fmla="*/ 33525 h 584250"/>
                <a:gd name="connsiteX1" fmla="*/ 33525 w 553129"/>
                <a:gd name="connsiteY1" fmla="*/ 0 h 584250"/>
                <a:gd name="connsiteX2" fmla="*/ 519604 w 553129"/>
                <a:gd name="connsiteY2" fmla="*/ 0 h 584250"/>
                <a:gd name="connsiteX3" fmla="*/ 553129 w 553129"/>
                <a:gd name="connsiteY3" fmla="*/ 33525 h 584250"/>
                <a:gd name="connsiteX4" fmla="*/ 553129 w 553129"/>
                <a:gd name="connsiteY4" fmla="*/ 550725 h 584250"/>
                <a:gd name="connsiteX5" fmla="*/ 519604 w 553129"/>
                <a:gd name="connsiteY5" fmla="*/ 584250 h 584250"/>
                <a:gd name="connsiteX6" fmla="*/ 33525 w 553129"/>
                <a:gd name="connsiteY6" fmla="*/ 584250 h 584250"/>
                <a:gd name="connsiteX7" fmla="*/ 0 w 553129"/>
                <a:gd name="connsiteY7" fmla="*/ 550725 h 584250"/>
                <a:gd name="connsiteX8" fmla="*/ 0 w 553129"/>
                <a:gd name="connsiteY8" fmla="*/ 33525 h 5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129" h="584250">
                  <a:moveTo>
                    <a:pt x="0" y="33525"/>
                  </a:moveTo>
                  <a:cubicBezTo>
                    <a:pt x="0" y="15010"/>
                    <a:pt x="15010" y="0"/>
                    <a:pt x="33525" y="0"/>
                  </a:cubicBezTo>
                  <a:lnTo>
                    <a:pt x="519604" y="0"/>
                  </a:lnTo>
                  <a:cubicBezTo>
                    <a:pt x="538119" y="0"/>
                    <a:pt x="553129" y="15010"/>
                    <a:pt x="553129" y="33525"/>
                  </a:cubicBezTo>
                  <a:lnTo>
                    <a:pt x="553129" y="550725"/>
                  </a:lnTo>
                  <a:cubicBezTo>
                    <a:pt x="553129" y="569240"/>
                    <a:pt x="538119" y="584250"/>
                    <a:pt x="519604" y="584250"/>
                  </a:cubicBezTo>
                  <a:lnTo>
                    <a:pt x="33525" y="584250"/>
                  </a:lnTo>
                  <a:cubicBezTo>
                    <a:pt x="15010" y="584250"/>
                    <a:pt x="0" y="569240"/>
                    <a:pt x="0" y="550725"/>
                  </a:cubicBezTo>
                  <a:lnTo>
                    <a:pt x="0" y="33525"/>
                  </a:lnTo>
                  <a:close/>
                </a:path>
              </a:pathLst>
            </a:custGeom>
            <a:solidFill>
              <a:schemeClr val="accent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sp>
        <p:nvSpPr>
          <p:cNvPr id="44" name="矩形: 圆角 43">
            <a:extLst>
              <a:ext uri="{FF2B5EF4-FFF2-40B4-BE49-F238E27FC236}">
                <a16:creationId xmlns="" xmlns:a16="http://schemas.microsoft.com/office/drawing/2014/main" id="{7DAB75FF-FFDF-47B9-A53E-51B141937393}"/>
              </a:ext>
            </a:extLst>
          </p:cNvPr>
          <p:cNvSpPr/>
          <p:nvPr/>
        </p:nvSpPr>
        <p:spPr>
          <a:xfrm>
            <a:off x="6837136" y="2514599"/>
            <a:ext cx="3715657" cy="1915886"/>
          </a:xfrm>
          <a:prstGeom prst="roundRect">
            <a:avLst>
              <a:gd name="adj" fmla="val 4072"/>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zh-CN" dirty="0">
                <a:solidFill>
                  <a:schemeClr val="bg1"/>
                </a:solidFill>
                <a:latin typeface="+mn-ea"/>
              </a:rPr>
              <a:t>RGB (224,</a:t>
            </a:r>
            <a:r>
              <a:rPr lang="zh-CN" altLang="en-US" dirty="0">
                <a:solidFill>
                  <a:schemeClr val="bg1"/>
                </a:solidFill>
                <a:latin typeface="+mn-ea"/>
              </a:rPr>
              <a:t> </a:t>
            </a:r>
            <a:r>
              <a:rPr lang="en-US" altLang="zh-CN" dirty="0">
                <a:solidFill>
                  <a:schemeClr val="bg1"/>
                </a:solidFill>
                <a:latin typeface="+mn-ea"/>
              </a:rPr>
              <a:t>82, 46)</a:t>
            </a:r>
            <a:endParaRPr lang="zh-CN" altLang="en-US" dirty="0">
              <a:solidFill>
                <a:schemeClr val="bg1"/>
              </a:solidFill>
              <a:latin typeface="+mn-ea"/>
            </a:endParaRPr>
          </a:p>
        </p:txBody>
      </p:sp>
      <p:grpSp>
        <p:nvGrpSpPr>
          <p:cNvPr id="63" name="组合 62">
            <a:extLst>
              <a:ext uri="{FF2B5EF4-FFF2-40B4-BE49-F238E27FC236}">
                <a16:creationId xmlns="" xmlns:a16="http://schemas.microsoft.com/office/drawing/2014/main" id="{856B7442-19E4-4CE2-B0CC-032021A45860}"/>
              </a:ext>
            </a:extLst>
          </p:cNvPr>
          <p:cNvGrpSpPr/>
          <p:nvPr/>
        </p:nvGrpSpPr>
        <p:grpSpPr>
          <a:xfrm>
            <a:off x="6837136" y="4557436"/>
            <a:ext cx="3715657" cy="522563"/>
            <a:chOff x="5281613" y="4285293"/>
            <a:chExt cx="3715657" cy="584250"/>
          </a:xfrm>
        </p:grpSpPr>
        <p:sp>
          <p:nvSpPr>
            <p:cNvPr id="46" name="矩形: 圆角 34">
              <a:extLst>
                <a:ext uri="{FF2B5EF4-FFF2-40B4-BE49-F238E27FC236}">
                  <a16:creationId xmlns="" xmlns:a16="http://schemas.microsoft.com/office/drawing/2014/main" id="{63F1FCCE-EAD8-4752-B931-606D3DBBE509}"/>
                </a:ext>
              </a:extLst>
            </p:cNvPr>
            <p:cNvSpPr/>
            <p:nvPr/>
          </p:nvSpPr>
          <p:spPr>
            <a:xfrm>
              <a:off x="5281613" y="4285293"/>
              <a:ext cx="553129" cy="584250"/>
            </a:xfrm>
            <a:custGeom>
              <a:avLst/>
              <a:gdLst>
                <a:gd name="connsiteX0" fmla="*/ 0 w 553129"/>
                <a:gd name="connsiteY0" fmla="*/ 84325 h 584250"/>
                <a:gd name="connsiteX1" fmla="*/ 84325 w 553129"/>
                <a:gd name="connsiteY1" fmla="*/ 0 h 584250"/>
                <a:gd name="connsiteX2" fmla="*/ 468804 w 553129"/>
                <a:gd name="connsiteY2" fmla="*/ 0 h 584250"/>
                <a:gd name="connsiteX3" fmla="*/ 553129 w 553129"/>
                <a:gd name="connsiteY3" fmla="*/ 84325 h 584250"/>
                <a:gd name="connsiteX4" fmla="*/ 553129 w 553129"/>
                <a:gd name="connsiteY4" fmla="*/ 499925 h 584250"/>
                <a:gd name="connsiteX5" fmla="*/ 468804 w 553129"/>
                <a:gd name="connsiteY5" fmla="*/ 584250 h 584250"/>
                <a:gd name="connsiteX6" fmla="*/ 84325 w 553129"/>
                <a:gd name="connsiteY6" fmla="*/ 584250 h 584250"/>
                <a:gd name="connsiteX7" fmla="*/ 0 w 553129"/>
                <a:gd name="connsiteY7" fmla="*/ 499925 h 584250"/>
                <a:gd name="connsiteX8" fmla="*/ 0 w 553129"/>
                <a:gd name="connsiteY8" fmla="*/ 84325 h 584250"/>
                <a:gd name="connsiteX0" fmla="*/ 934585 w 1487714"/>
                <a:gd name="connsiteY0" fmla="*/ 4086590 h 4586515"/>
                <a:gd name="connsiteX1" fmla="*/ 0 w 1487714"/>
                <a:gd name="connsiteY1" fmla="*/ 0 h 4586515"/>
                <a:gd name="connsiteX2" fmla="*/ 1018910 w 1487714"/>
                <a:gd name="connsiteY2" fmla="*/ 4002265 h 4586515"/>
                <a:gd name="connsiteX3" fmla="*/ 1403389 w 1487714"/>
                <a:gd name="connsiteY3" fmla="*/ 4002265 h 4586515"/>
                <a:gd name="connsiteX4" fmla="*/ 1487714 w 1487714"/>
                <a:gd name="connsiteY4" fmla="*/ 4086590 h 4586515"/>
                <a:gd name="connsiteX5" fmla="*/ 1487714 w 1487714"/>
                <a:gd name="connsiteY5" fmla="*/ 4502190 h 4586515"/>
                <a:gd name="connsiteX6" fmla="*/ 1403389 w 1487714"/>
                <a:gd name="connsiteY6" fmla="*/ 4586515 h 4586515"/>
                <a:gd name="connsiteX7" fmla="*/ 1018910 w 1487714"/>
                <a:gd name="connsiteY7" fmla="*/ 4586515 h 4586515"/>
                <a:gd name="connsiteX8" fmla="*/ 934585 w 1487714"/>
                <a:gd name="connsiteY8" fmla="*/ 4502190 h 4586515"/>
                <a:gd name="connsiteX9" fmla="*/ 934585 w 1487714"/>
                <a:gd name="connsiteY9" fmla="*/ 4086590 h 4586515"/>
                <a:gd name="connsiteX0" fmla="*/ 0 w 553129"/>
                <a:gd name="connsiteY0" fmla="*/ 84325 h 584250"/>
                <a:gd name="connsiteX1" fmla="*/ 84325 w 553129"/>
                <a:gd name="connsiteY1" fmla="*/ 0 h 584250"/>
                <a:gd name="connsiteX2" fmla="*/ 468804 w 553129"/>
                <a:gd name="connsiteY2" fmla="*/ 0 h 584250"/>
                <a:gd name="connsiteX3" fmla="*/ 553129 w 553129"/>
                <a:gd name="connsiteY3" fmla="*/ 84325 h 584250"/>
                <a:gd name="connsiteX4" fmla="*/ 553129 w 553129"/>
                <a:gd name="connsiteY4" fmla="*/ 499925 h 584250"/>
                <a:gd name="connsiteX5" fmla="*/ 468804 w 553129"/>
                <a:gd name="connsiteY5" fmla="*/ 584250 h 584250"/>
                <a:gd name="connsiteX6" fmla="*/ 84325 w 553129"/>
                <a:gd name="connsiteY6" fmla="*/ 584250 h 584250"/>
                <a:gd name="connsiteX7" fmla="*/ 0 w 553129"/>
                <a:gd name="connsiteY7" fmla="*/ 499925 h 584250"/>
                <a:gd name="connsiteX8" fmla="*/ 0 w 553129"/>
                <a:gd name="connsiteY8" fmla="*/ 84325 h 5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129" h="584250">
                  <a:moveTo>
                    <a:pt x="0" y="84325"/>
                  </a:moveTo>
                  <a:cubicBezTo>
                    <a:pt x="0" y="37754"/>
                    <a:pt x="37754" y="0"/>
                    <a:pt x="84325" y="0"/>
                  </a:cubicBezTo>
                  <a:lnTo>
                    <a:pt x="468804" y="0"/>
                  </a:lnTo>
                  <a:cubicBezTo>
                    <a:pt x="515375" y="0"/>
                    <a:pt x="553129" y="37754"/>
                    <a:pt x="553129" y="84325"/>
                  </a:cubicBezTo>
                  <a:lnTo>
                    <a:pt x="553129" y="499925"/>
                  </a:lnTo>
                  <a:cubicBezTo>
                    <a:pt x="553129" y="546496"/>
                    <a:pt x="515375" y="584250"/>
                    <a:pt x="468804" y="584250"/>
                  </a:cubicBezTo>
                  <a:lnTo>
                    <a:pt x="84325" y="584250"/>
                  </a:lnTo>
                  <a:cubicBezTo>
                    <a:pt x="37754" y="584250"/>
                    <a:pt x="0" y="546496"/>
                    <a:pt x="0" y="499925"/>
                  </a:cubicBezTo>
                  <a:lnTo>
                    <a:pt x="0" y="84325"/>
                  </a:lnTo>
                  <a:close/>
                </a:path>
              </a:pathLst>
            </a:custGeom>
            <a:solidFill>
              <a:srgbClr val="D3411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58" name="任意多边形: 形状 57">
              <a:extLst>
                <a:ext uri="{FF2B5EF4-FFF2-40B4-BE49-F238E27FC236}">
                  <a16:creationId xmlns="" xmlns:a16="http://schemas.microsoft.com/office/drawing/2014/main" id="{ECB571E1-4E8B-4E8B-A425-B511EA3533CD}"/>
                </a:ext>
              </a:extLst>
            </p:cNvPr>
            <p:cNvSpPr/>
            <p:nvPr/>
          </p:nvSpPr>
          <p:spPr>
            <a:xfrm>
              <a:off x="6072246" y="4285293"/>
              <a:ext cx="553129" cy="584250"/>
            </a:xfrm>
            <a:custGeom>
              <a:avLst/>
              <a:gdLst/>
              <a:ahLst/>
              <a:cxnLst/>
              <a:rect l="0" t="0" r="0" b="0"/>
              <a:pathLst>
                <a:path w="553130" h="584251">
                  <a:moveTo>
                    <a:pt x="0" y="71625"/>
                  </a:moveTo>
                  <a:cubicBezTo>
                    <a:pt x="0" y="32068"/>
                    <a:pt x="32068" y="0"/>
                    <a:pt x="71625" y="0"/>
                  </a:cubicBezTo>
                  <a:lnTo>
                    <a:pt x="481504" y="0"/>
                  </a:lnTo>
                  <a:cubicBezTo>
                    <a:pt x="521061" y="0"/>
                    <a:pt x="553129" y="32068"/>
                    <a:pt x="553129" y="71625"/>
                  </a:cubicBezTo>
                  <a:lnTo>
                    <a:pt x="553129" y="512625"/>
                  </a:lnTo>
                  <a:cubicBezTo>
                    <a:pt x="553129" y="552182"/>
                    <a:pt x="521061" y="584250"/>
                    <a:pt x="481504" y="584250"/>
                  </a:cubicBezTo>
                  <a:lnTo>
                    <a:pt x="71625" y="584250"/>
                  </a:lnTo>
                  <a:cubicBezTo>
                    <a:pt x="32068" y="584250"/>
                    <a:pt x="0" y="552182"/>
                    <a:pt x="0" y="512625"/>
                  </a:cubicBezTo>
                  <a:close/>
                </a:path>
              </a:pathLst>
            </a:custGeom>
            <a:solidFill>
              <a:srgbClr val="DD623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60" name="任意多边形: 形状 59">
              <a:extLst>
                <a:ext uri="{FF2B5EF4-FFF2-40B4-BE49-F238E27FC236}">
                  <a16:creationId xmlns="" xmlns:a16="http://schemas.microsoft.com/office/drawing/2014/main" id="{6D2CB40B-AA6C-4D18-9F23-CE9BE0A3C38B}"/>
                </a:ext>
              </a:extLst>
            </p:cNvPr>
            <p:cNvSpPr/>
            <p:nvPr/>
          </p:nvSpPr>
          <p:spPr>
            <a:xfrm>
              <a:off x="6862878" y="4285293"/>
              <a:ext cx="553129" cy="584250"/>
            </a:xfrm>
            <a:custGeom>
              <a:avLst/>
              <a:gdLst/>
              <a:ahLst/>
              <a:cxnLst/>
              <a:rect l="0" t="0" r="0" b="0"/>
              <a:pathLst>
                <a:path w="553130" h="584251">
                  <a:moveTo>
                    <a:pt x="0" y="58925"/>
                  </a:moveTo>
                  <a:cubicBezTo>
                    <a:pt x="0" y="26382"/>
                    <a:pt x="26382" y="0"/>
                    <a:pt x="58925" y="0"/>
                  </a:cubicBezTo>
                  <a:lnTo>
                    <a:pt x="494204" y="0"/>
                  </a:lnTo>
                  <a:cubicBezTo>
                    <a:pt x="526747" y="0"/>
                    <a:pt x="553129" y="26382"/>
                    <a:pt x="553129" y="58925"/>
                  </a:cubicBezTo>
                  <a:lnTo>
                    <a:pt x="553129" y="525325"/>
                  </a:lnTo>
                  <a:cubicBezTo>
                    <a:pt x="553129" y="557868"/>
                    <a:pt x="526747" y="584250"/>
                    <a:pt x="494204" y="584250"/>
                  </a:cubicBezTo>
                  <a:lnTo>
                    <a:pt x="58925" y="584250"/>
                  </a:lnTo>
                  <a:cubicBezTo>
                    <a:pt x="26382" y="584250"/>
                    <a:pt x="0" y="557868"/>
                    <a:pt x="0" y="525325"/>
                  </a:cubicBezTo>
                  <a:close/>
                </a:path>
              </a:pathLst>
            </a:custGeom>
            <a:solidFill>
              <a:srgbClr val="E8845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62" name="任意多边形: 形状 61">
              <a:extLst>
                <a:ext uri="{FF2B5EF4-FFF2-40B4-BE49-F238E27FC236}">
                  <a16:creationId xmlns="" xmlns:a16="http://schemas.microsoft.com/office/drawing/2014/main" id="{9D6A952B-115E-46D4-B09F-E9AAA042AEC7}"/>
                </a:ext>
              </a:extLst>
            </p:cNvPr>
            <p:cNvSpPr/>
            <p:nvPr/>
          </p:nvSpPr>
          <p:spPr>
            <a:xfrm>
              <a:off x="7653510" y="4285293"/>
              <a:ext cx="553129" cy="584250"/>
            </a:xfrm>
            <a:custGeom>
              <a:avLst/>
              <a:gdLst/>
              <a:ahLst/>
              <a:cxnLst/>
              <a:rect l="0" t="0" r="0" b="0"/>
              <a:pathLst>
                <a:path w="553130" h="584251">
                  <a:moveTo>
                    <a:pt x="0" y="46225"/>
                  </a:moveTo>
                  <a:cubicBezTo>
                    <a:pt x="0" y="20696"/>
                    <a:pt x="20696" y="0"/>
                    <a:pt x="46225" y="0"/>
                  </a:cubicBezTo>
                  <a:lnTo>
                    <a:pt x="506904" y="0"/>
                  </a:lnTo>
                  <a:cubicBezTo>
                    <a:pt x="532433" y="0"/>
                    <a:pt x="553129" y="20696"/>
                    <a:pt x="553129" y="46225"/>
                  </a:cubicBezTo>
                  <a:lnTo>
                    <a:pt x="553129" y="538025"/>
                  </a:lnTo>
                  <a:cubicBezTo>
                    <a:pt x="553129" y="563554"/>
                    <a:pt x="532433" y="584250"/>
                    <a:pt x="506904" y="584250"/>
                  </a:cubicBezTo>
                  <a:lnTo>
                    <a:pt x="46225" y="584250"/>
                  </a:lnTo>
                  <a:cubicBezTo>
                    <a:pt x="20696" y="584250"/>
                    <a:pt x="0" y="563554"/>
                    <a:pt x="0" y="538025"/>
                  </a:cubicBezTo>
                  <a:close/>
                </a:path>
              </a:pathLst>
            </a:custGeom>
            <a:solidFill>
              <a:srgbClr val="F2A57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latin typeface="微软雅黑 Light"/>
                <a:ea typeface="微软雅黑 Light"/>
              </a:endParaRPr>
            </a:p>
          </p:txBody>
        </p:sp>
        <p:sp>
          <p:nvSpPr>
            <p:cNvPr id="50" name="矩形: 圆角 38">
              <a:extLst>
                <a:ext uri="{FF2B5EF4-FFF2-40B4-BE49-F238E27FC236}">
                  <a16:creationId xmlns="" xmlns:a16="http://schemas.microsoft.com/office/drawing/2014/main" id="{21221EF6-A6AD-4727-AE5F-9C842419F55A}"/>
                </a:ext>
              </a:extLst>
            </p:cNvPr>
            <p:cNvSpPr/>
            <p:nvPr/>
          </p:nvSpPr>
          <p:spPr>
            <a:xfrm>
              <a:off x="8444141" y="4285293"/>
              <a:ext cx="553129" cy="584250"/>
            </a:xfrm>
            <a:custGeom>
              <a:avLst/>
              <a:gdLst>
                <a:gd name="connsiteX0" fmla="*/ 0 w 553129"/>
                <a:gd name="connsiteY0" fmla="*/ 33525 h 584250"/>
                <a:gd name="connsiteX1" fmla="*/ 33525 w 553129"/>
                <a:gd name="connsiteY1" fmla="*/ 0 h 584250"/>
                <a:gd name="connsiteX2" fmla="*/ 519604 w 553129"/>
                <a:gd name="connsiteY2" fmla="*/ 0 h 584250"/>
                <a:gd name="connsiteX3" fmla="*/ 553129 w 553129"/>
                <a:gd name="connsiteY3" fmla="*/ 33525 h 584250"/>
                <a:gd name="connsiteX4" fmla="*/ 553129 w 553129"/>
                <a:gd name="connsiteY4" fmla="*/ 550725 h 584250"/>
                <a:gd name="connsiteX5" fmla="*/ 519604 w 553129"/>
                <a:gd name="connsiteY5" fmla="*/ 584250 h 584250"/>
                <a:gd name="connsiteX6" fmla="*/ 33525 w 553129"/>
                <a:gd name="connsiteY6" fmla="*/ 584250 h 584250"/>
                <a:gd name="connsiteX7" fmla="*/ 0 w 553129"/>
                <a:gd name="connsiteY7" fmla="*/ 550725 h 584250"/>
                <a:gd name="connsiteX8" fmla="*/ 0 w 553129"/>
                <a:gd name="connsiteY8" fmla="*/ 33525 h 584250"/>
                <a:gd name="connsiteX0" fmla="*/ 4097113 w 4650242"/>
                <a:gd name="connsiteY0" fmla="*/ 4035790 h 4586515"/>
                <a:gd name="connsiteX1" fmla="*/ 0 w 4650242"/>
                <a:gd name="connsiteY1" fmla="*/ 0 h 4586515"/>
                <a:gd name="connsiteX2" fmla="*/ 4130638 w 4650242"/>
                <a:gd name="connsiteY2" fmla="*/ 4002265 h 4586515"/>
                <a:gd name="connsiteX3" fmla="*/ 4616717 w 4650242"/>
                <a:gd name="connsiteY3" fmla="*/ 4002265 h 4586515"/>
                <a:gd name="connsiteX4" fmla="*/ 4650242 w 4650242"/>
                <a:gd name="connsiteY4" fmla="*/ 4035790 h 4586515"/>
                <a:gd name="connsiteX5" fmla="*/ 4650242 w 4650242"/>
                <a:gd name="connsiteY5" fmla="*/ 4552990 h 4586515"/>
                <a:gd name="connsiteX6" fmla="*/ 4616717 w 4650242"/>
                <a:gd name="connsiteY6" fmla="*/ 4586515 h 4586515"/>
                <a:gd name="connsiteX7" fmla="*/ 4130638 w 4650242"/>
                <a:gd name="connsiteY7" fmla="*/ 4586515 h 4586515"/>
                <a:gd name="connsiteX8" fmla="*/ 4097113 w 4650242"/>
                <a:gd name="connsiteY8" fmla="*/ 4552990 h 4586515"/>
                <a:gd name="connsiteX9" fmla="*/ 4097113 w 4650242"/>
                <a:gd name="connsiteY9" fmla="*/ 4035790 h 4586515"/>
                <a:gd name="connsiteX0" fmla="*/ 0 w 553129"/>
                <a:gd name="connsiteY0" fmla="*/ 33525 h 584250"/>
                <a:gd name="connsiteX1" fmla="*/ 33525 w 553129"/>
                <a:gd name="connsiteY1" fmla="*/ 0 h 584250"/>
                <a:gd name="connsiteX2" fmla="*/ 519604 w 553129"/>
                <a:gd name="connsiteY2" fmla="*/ 0 h 584250"/>
                <a:gd name="connsiteX3" fmla="*/ 553129 w 553129"/>
                <a:gd name="connsiteY3" fmla="*/ 33525 h 584250"/>
                <a:gd name="connsiteX4" fmla="*/ 553129 w 553129"/>
                <a:gd name="connsiteY4" fmla="*/ 550725 h 584250"/>
                <a:gd name="connsiteX5" fmla="*/ 519604 w 553129"/>
                <a:gd name="connsiteY5" fmla="*/ 584250 h 584250"/>
                <a:gd name="connsiteX6" fmla="*/ 33525 w 553129"/>
                <a:gd name="connsiteY6" fmla="*/ 584250 h 584250"/>
                <a:gd name="connsiteX7" fmla="*/ 0 w 553129"/>
                <a:gd name="connsiteY7" fmla="*/ 550725 h 584250"/>
                <a:gd name="connsiteX8" fmla="*/ 0 w 553129"/>
                <a:gd name="connsiteY8" fmla="*/ 33525 h 584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53129" h="584250">
                  <a:moveTo>
                    <a:pt x="0" y="33525"/>
                  </a:moveTo>
                  <a:cubicBezTo>
                    <a:pt x="0" y="15010"/>
                    <a:pt x="15010" y="0"/>
                    <a:pt x="33525" y="0"/>
                  </a:cubicBezTo>
                  <a:lnTo>
                    <a:pt x="519604" y="0"/>
                  </a:lnTo>
                  <a:cubicBezTo>
                    <a:pt x="538119" y="0"/>
                    <a:pt x="553129" y="15010"/>
                    <a:pt x="553129" y="33525"/>
                  </a:cubicBezTo>
                  <a:lnTo>
                    <a:pt x="553129" y="550725"/>
                  </a:lnTo>
                  <a:cubicBezTo>
                    <a:pt x="553129" y="569240"/>
                    <a:pt x="538119" y="584250"/>
                    <a:pt x="519604" y="584250"/>
                  </a:cubicBezTo>
                  <a:lnTo>
                    <a:pt x="33525" y="584250"/>
                  </a:lnTo>
                  <a:cubicBezTo>
                    <a:pt x="15010" y="584250"/>
                    <a:pt x="0" y="569240"/>
                    <a:pt x="0" y="550725"/>
                  </a:cubicBezTo>
                  <a:lnTo>
                    <a:pt x="0" y="33525"/>
                  </a:lnTo>
                  <a:close/>
                </a:path>
              </a:pathLst>
            </a:custGeom>
            <a:solidFill>
              <a:schemeClr val="accent4">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indent="0" algn="ctr" defTabSz="914400" rtl="0" eaLnBrk="1" fontAlgn="auto" latinLnBrk="0" hangingPunct="1">
                <a:lnSpc>
                  <a:spcPct val="100000"/>
                </a:lnSpc>
                <a:spcBef>
                  <a:spcPts val="0"/>
                </a:spcBef>
                <a:spcAft>
                  <a:spcPts val="0"/>
                </a:spcAft>
                <a:buClrTx/>
                <a:buSzTx/>
                <a:buFontTx/>
                <a:buNone/>
                <a:tabLst/>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sp>
        <p:nvSpPr>
          <p:cNvPr id="64" name="矩形 63">
            <a:extLst>
              <a:ext uri="{FF2B5EF4-FFF2-40B4-BE49-F238E27FC236}">
                <a16:creationId xmlns="" xmlns:a16="http://schemas.microsoft.com/office/drawing/2014/main" id="{E329C0D8-9732-4CD1-916C-487089474E55}"/>
              </a:ext>
            </a:extLst>
          </p:cNvPr>
          <p:cNvSpPr/>
          <p:nvPr/>
        </p:nvSpPr>
        <p:spPr>
          <a:xfrm>
            <a:off x="3017362" y="1875841"/>
            <a:ext cx="930321" cy="511807"/>
          </a:xfrm>
          <a:prstGeom prst="rect">
            <a:avLst/>
          </a:prstGeom>
        </p:spPr>
        <p:txBody>
          <a:bodyPr wrap="square">
            <a:spAutoFit/>
          </a:bodyPr>
          <a:lstStyle/>
          <a:p>
            <a:pPr algn="ctr">
              <a:lnSpc>
                <a:spcPct val="125000"/>
              </a:lnSpc>
              <a:spcBef>
                <a:spcPts val="300"/>
              </a:spcBef>
              <a:spcAft>
                <a:spcPts val="300"/>
              </a:spcAft>
            </a:pPr>
            <a:r>
              <a:rPr lang="zh-CN" altLang="en-US" sz="2400" b="1" dirty="0">
                <a:solidFill>
                  <a:schemeClr val="tx1">
                    <a:lumMod val="75000"/>
                    <a:lumOff val="25000"/>
                  </a:schemeClr>
                </a:solidFill>
                <a:latin typeface="+mn-ea"/>
              </a:rPr>
              <a:t>主色</a:t>
            </a:r>
          </a:p>
        </p:txBody>
      </p:sp>
      <p:sp>
        <p:nvSpPr>
          <p:cNvPr id="66" name="矩形 65">
            <a:extLst>
              <a:ext uri="{FF2B5EF4-FFF2-40B4-BE49-F238E27FC236}">
                <a16:creationId xmlns="" xmlns:a16="http://schemas.microsoft.com/office/drawing/2014/main" id="{081F015A-914F-405C-B032-94201218B58D}"/>
              </a:ext>
            </a:extLst>
          </p:cNvPr>
          <p:cNvSpPr/>
          <p:nvPr/>
        </p:nvSpPr>
        <p:spPr>
          <a:xfrm>
            <a:off x="8229804" y="1875841"/>
            <a:ext cx="930321" cy="511807"/>
          </a:xfrm>
          <a:prstGeom prst="rect">
            <a:avLst/>
          </a:prstGeom>
        </p:spPr>
        <p:txBody>
          <a:bodyPr wrap="square">
            <a:spAutoFit/>
          </a:bodyPr>
          <a:lstStyle/>
          <a:p>
            <a:pPr algn="ctr">
              <a:lnSpc>
                <a:spcPct val="125000"/>
              </a:lnSpc>
              <a:spcBef>
                <a:spcPts val="300"/>
              </a:spcBef>
              <a:spcAft>
                <a:spcPts val="300"/>
              </a:spcAft>
            </a:pPr>
            <a:r>
              <a:rPr lang="zh-CN" altLang="en-US" sz="2400" b="1" dirty="0">
                <a:solidFill>
                  <a:schemeClr val="tx1">
                    <a:lumMod val="75000"/>
                    <a:lumOff val="25000"/>
                  </a:schemeClr>
                </a:solidFill>
                <a:latin typeface="+mn-ea"/>
              </a:rPr>
              <a:t>辅色</a:t>
            </a:r>
          </a:p>
        </p:txBody>
      </p:sp>
    </p:spTree>
    <p:extLst>
      <p:ext uri="{BB962C8B-B14F-4D97-AF65-F5344CB8AC3E}">
        <p14:creationId xmlns:p14="http://schemas.microsoft.com/office/powerpoint/2010/main" val="1909003139"/>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a:extLst>
              <a:ext uri="{FF2B5EF4-FFF2-40B4-BE49-F238E27FC236}">
                <a16:creationId xmlns="" xmlns:a16="http://schemas.microsoft.com/office/drawing/2014/main" id="{87F0492E-28EC-4586-9836-2EFC01E8663A}"/>
              </a:ext>
            </a:extLst>
          </p:cNvPr>
          <p:cNvSpPr>
            <a:spLocks noGrp="1"/>
          </p:cNvSpPr>
          <p:nvPr>
            <p:ph type="title"/>
          </p:nvPr>
        </p:nvSpPr>
        <p:spPr/>
        <p:txBody>
          <a:bodyPr/>
          <a:lstStyle/>
          <a:p>
            <a:r>
              <a:rPr lang="zh-CN" altLang="en-US" dirty="0"/>
              <a:t>作者信息</a:t>
            </a:r>
          </a:p>
        </p:txBody>
      </p:sp>
      <p:sp>
        <p:nvSpPr>
          <p:cNvPr id="3" name="矩形 2">
            <a:extLst>
              <a:ext uri="{FF2B5EF4-FFF2-40B4-BE49-F238E27FC236}">
                <a16:creationId xmlns="" xmlns:a16="http://schemas.microsoft.com/office/drawing/2014/main" id="{004F3B14-D0AC-4BD1-8FDB-BF714BC149AC}"/>
              </a:ext>
            </a:extLst>
          </p:cNvPr>
          <p:cNvSpPr/>
          <p:nvPr/>
        </p:nvSpPr>
        <p:spPr>
          <a:xfrm>
            <a:off x="4552235" y="1832299"/>
            <a:ext cx="3087530" cy="372025"/>
          </a:xfrm>
          <a:prstGeom prst="rect">
            <a:avLst/>
          </a:prstGeom>
        </p:spPr>
        <p:txBody>
          <a:bodyPr wrap="square">
            <a:spAutoFit/>
          </a:bodyPr>
          <a:lstStyle/>
          <a:p>
            <a:pPr algn="ctr">
              <a:lnSpc>
                <a:spcPct val="125000"/>
              </a:lnSpc>
              <a:spcBef>
                <a:spcPts val="300"/>
              </a:spcBef>
              <a:spcAft>
                <a:spcPts val="300"/>
              </a:spcAft>
            </a:pPr>
            <a:r>
              <a:rPr lang="zh-CN" altLang="en-US" sz="1600" dirty="0">
                <a:solidFill>
                  <a:schemeClr val="tx1">
                    <a:lumMod val="75000"/>
                    <a:lumOff val="25000"/>
                  </a:schemeClr>
                </a:solidFill>
                <a:latin typeface="+mn-ea"/>
              </a:rPr>
              <a:t>个人微信号：不听话的乖小孩</a:t>
            </a:r>
          </a:p>
        </p:txBody>
      </p:sp>
      <p:grpSp>
        <p:nvGrpSpPr>
          <p:cNvPr id="4" name="组合 3">
            <a:extLst>
              <a:ext uri="{FF2B5EF4-FFF2-40B4-BE49-F238E27FC236}">
                <a16:creationId xmlns="" xmlns:a16="http://schemas.microsoft.com/office/drawing/2014/main" id="{2566AFF9-D32F-4907-AFB3-56A02A86824B}"/>
              </a:ext>
            </a:extLst>
          </p:cNvPr>
          <p:cNvGrpSpPr/>
          <p:nvPr/>
        </p:nvGrpSpPr>
        <p:grpSpPr>
          <a:xfrm>
            <a:off x="4616983" y="2434326"/>
            <a:ext cx="2958035" cy="2929901"/>
            <a:chOff x="4708752" y="2434326"/>
            <a:chExt cx="2958035" cy="2929901"/>
          </a:xfrm>
        </p:grpSpPr>
        <p:sp>
          <p:nvSpPr>
            <p:cNvPr id="9" name="矩形 8">
              <a:extLst>
                <a:ext uri="{FF2B5EF4-FFF2-40B4-BE49-F238E27FC236}">
                  <a16:creationId xmlns="" xmlns:a16="http://schemas.microsoft.com/office/drawing/2014/main" id="{EEE0CDD8-E807-4656-BDD2-0F078AAE7528}"/>
                </a:ext>
              </a:extLst>
            </p:cNvPr>
            <p:cNvSpPr/>
            <p:nvPr/>
          </p:nvSpPr>
          <p:spPr>
            <a:xfrm>
              <a:off x="4892291" y="2589731"/>
              <a:ext cx="2774496" cy="2774496"/>
            </a:xfrm>
            <a:prstGeom prst="rect">
              <a:avLst/>
            </a:prstGeom>
            <a:gradFill>
              <a:gsLst>
                <a:gs pos="0">
                  <a:schemeClr val="accent1"/>
                </a:gs>
                <a:gs pos="100000">
                  <a:schemeClr val="accent2"/>
                </a:gs>
              </a:gsLst>
              <a:lin ang="0" scaled="0"/>
            </a:gradFill>
            <a:ln w="7302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7" name="图片 6" descr="图片包含 文字&#10;&#10;描述已自动生成">
              <a:extLst>
                <a:ext uri="{FF2B5EF4-FFF2-40B4-BE49-F238E27FC236}">
                  <a16:creationId xmlns="" xmlns:a16="http://schemas.microsoft.com/office/drawing/2014/main" id="{A170DA4A-217B-4659-9AC6-711DEDA66223}"/>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4708752" y="2434326"/>
              <a:ext cx="2774496" cy="2774496"/>
            </a:xfrm>
            <a:prstGeom prst="rect">
              <a:avLst/>
            </a:prstGeom>
            <a:effectLst>
              <a:outerShdw blurRad="127000" sx="102000" sy="102000" algn="ctr" rotWithShape="0">
                <a:prstClr val="black">
                  <a:alpha val="15000"/>
                </a:prstClr>
              </a:outerShdw>
            </a:effectLst>
          </p:spPr>
        </p:pic>
      </p:grpSp>
    </p:spTree>
    <p:extLst>
      <p:ext uri="{BB962C8B-B14F-4D97-AF65-F5344CB8AC3E}">
        <p14:creationId xmlns:p14="http://schemas.microsoft.com/office/powerpoint/2010/main" val="868135765"/>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标题 1"/>
          <p:cNvSpPr>
            <a:spLocks noGrp="1"/>
          </p:cNvSpPr>
          <p:nvPr>
            <p:ph type="title"/>
          </p:nvPr>
        </p:nvSpPr>
        <p:spPr/>
        <p:txBody>
          <a:bodyPr/>
          <a:lstStyle/>
          <a:p>
            <a:r>
              <a:rPr lang="zh-CN" altLang="en-US" dirty="0"/>
              <a:t>授</a:t>
            </a:r>
            <a:r>
              <a:rPr lang="zh-CN" altLang="en-US" dirty="0" smtClean="0"/>
              <a:t>权发布作品，仅供学习参考之用，禁止商用。</a:t>
            </a:r>
            <a:endParaRPr lang="zh-CN" altLang="en-US" dirty="0"/>
          </a:p>
        </p:txBody>
      </p:sp>
    </p:spTree>
    <p:extLst>
      <p:ext uri="{BB962C8B-B14F-4D97-AF65-F5344CB8AC3E}">
        <p14:creationId xmlns:p14="http://schemas.microsoft.com/office/powerpoint/2010/main" val="13309418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文本占位符 5">
            <a:extLst>
              <a:ext uri="{FF2B5EF4-FFF2-40B4-BE49-F238E27FC236}">
                <a16:creationId xmlns="" xmlns:a16="http://schemas.microsoft.com/office/drawing/2014/main" id="{0CAEB0A0-5290-4587-A4C7-8A008294A088}"/>
              </a:ext>
            </a:extLst>
          </p:cNvPr>
          <p:cNvSpPr>
            <a:spLocks noGrp="1"/>
          </p:cNvSpPr>
          <p:nvPr>
            <p:ph type="body" sz="quarter" idx="16"/>
          </p:nvPr>
        </p:nvSpPr>
        <p:spPr/>
        <p:txBody>
          <a:bodyPr/>
          <a:lstStyle/>
          <a:p>
            <a:r>
              <a:rPr lang="zh-CN" altLang="en-US" dirty="0"/>
              <a:t>请输入您的标题</a:t>
            </a:r>
          </a:p>
        </p:txBody>
      </p:sp>
      <p:sp>
        <p:nvSpPr>
          <p:cNvPr id="7" name="文本占位符 6">
            <a:extLst>
              <a:ext uri="{FF2B5EF4-FFF2-40B4-BE49-F238E27FC236}">
                <a16:creationId xmlns="" xmlns:a16="http://schemas.microsoft.com/office/drawing/2014/main" id="{18D9DDA2-236C-489E-8A51-7E7EB1C76E6B}"/>
              </a:ext>
            </a:extLst>
          </p:cNvPr>
          <p:cNvSpPr>
            <a:spLocks noGrp="1"/>
          </p:cNvSpPr>
          <p:nvPr>
            <p:ph type="body" sz="quarter" idx="17"/>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8" name="文本占位符 7">
            <a:extLst>
              <a:ext uri="{FF2B5EF4-FFF2-40B4-BE49-F238E27FC236}">
                <a16:creationId xmlns="" xmlns:a16="http://schemas.microsoft.com/office/drawing/2014/main" id="{EE160292-8742-4F23-A92B-9EF3A3A62D68}"/>
              </a:ext>
            </a:extLst>
          </p:cNvPr>
          <p:cNvSpPr>
            <a:spLocks noGrp="1"/>
          </p:cNvSpPr>
          <p:nvPr>
            <p:ph type="body" sz="quarter" idx="19"/>
          </p:nvPr>
        </p:nvSpPr>
        <p:spPr/>
        <p:txBody>
          <a:bodyPr/>
          <a:lstStyle/>
          <a:p>
            <a:r>
              <a:rPr lang="zh-CN" altLang="en-US" dirty="0"/>
              <a:t>请输入您的标题</a:t>
            </a:r>
          </a:p>
        </p:txBody>
      </p:sp>
      <p:sp>
        <p:nvSpPr>
          <p:cNvPr id="9" name="文本占位符 8">
            <a:extLst>
              <a:ext uri="{FF2B5EF4-FFF2-40B4-BE49-F238E27FC236}">
                <a16:creationId xmlns="" xmlns:a16="http://schemas.microsoft.com/office/drawing/2014/main" id="{735B71E6-4314-4F33-989B-3CD826B683EC}"/>
              </a:ext>
            </a:extLst>
          </p:cNvPr>
          <p:cNvSpPr>
            <a:spLocks noGrp="1"/>
          </p:cNvSpPr>
          <p:nvPr>
            <p:ph type="body" sz="quarter" idx="20"/>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0" name="文本占位符 9">
            <a:extLst>
              <a:ext uri="{FF2B5EF4-FFF2-40B4-BE49-F238E27FC236}">
                <a16:creationId xmlns="" xmlns:a16="http://schemas.microsoft.com/office/drawing/2014/main" id="{537C4247-222C-41B4-9A82-645E444BF1BA}"/>
              </a:ext>
            </a:extLst>
          </p:cNvPr>
          <p:cNvSpPr>
            <a:spLocks noGrp="1"/>
          </p:cNvSpPr>
          <p:nvPr>
            <p:ph type="body" sz="quarter" idx="28"/>
          </p:nvPr>
        </p:nvSpPr>
        <p:spPr/>
        <p:txBody>
          <a:bodyPr/>
          <a:lstStyle/>
          <a:p>
            <a:r>
              <a:rPr lang="zh-CN" altLang="en-US" dirty="0"/>
              <a:t>请输入您的标题</a:t>
            </a:r>
          </a:p>
        </p:txBody>
      </p:sp>
      <p:sp>
        <p:nvSpPr>
          <p:cNvPr id="11" name="文本占位符 10">
            <a:extLst>
              <a:ext uri="{FF2B5EF4-FFF2-40B4-BE49-F238E27FC236}">
                <a16:creationId xmlns="" xmlns:a16="http://schemas.microsoft.com/office/drawing/2014/main" id="{45CAAFAC-16C7-4568-ADE0-3D36E46C2870}"/>
              </a:ext>
            </a:extLst>
          </p:cNvPr>
          <p:cNvSpPr>
            <a:spLocks noGrp="1"/>
          </p:cNvSpPr>
          <p:nvPr>
            <p:ph type="body" sz="quarter" idx="29"/>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12" name="文本占位符 11">
            <a:extLst>
              <a:ext uri="{FF2B5EF4-FFF2-40B4-BE49-F238E27FC236}">
                <a16:creationId xmlns="" xmlns:a16="http://schemas.microsoft.com/office/drawing/2014/main" id="{4ECAA539-FB12-43B8-A9D6-F402700B9BF8}"/>
              </a:ext>
            </a:extLst>
          </p:cNvPr>
          <p:cNvSpPr>
            <a:spLocks noGrp="1"/>
          </p:cNvSpPr>
          <p:nvPr>
            <p:ph type="body" sz="quarter" idx="30"/>
          </p:nvPr>
        </p:nvSpPr>
        <p:spPr/>
        <p:txBody>
          <a:bodyPr/>
          <a:lstStyle/>
          <a:p>
            <a:r>
              <a:rPr lang="zh-CN" altLang="en-US" dirty="0"/>
              <a:t>请输入您的标题</a:t>
            </a:r>
          </a:p>
        </p:txBody>
      </p:sp>
      <p:sp>
        <p:nvSpPr>
          <p:cNvPr id="13" name="文本占位符 12">
            <a:extLst>
              <a:ext uri="{FF2B5EF4-FFF2-40B4-BE49-F238E27FC236}">
                <a16:creationId xmlns="" xmlns:a16="http://schemas.microsoft.com/office/drawing/2014/main" id="{55933E35-65B4-472D-9499-90A764544FB7}"/>
              </a:ext>
            </a:extLst>
          </p:cNvPr>
          <p:cNvSpPr>
            <a:spLocks noGrp="1"/>
          </p:cNvSpPr>
          <p:nvPr>
            <p:ph type="body" sz="quarter" idx="31"/>
          </p:nvPr>
        </p:nvSpPr>
        <p:spPr/>
        <p:txBody>
          <a:bodyPr>
            <a:normAutofit fontScale="92500" lnSpcReduction="20000"/>
          </a:bodyPr>
          <a:lstStyle/>
          <a:p>
            <a:r>
              <a:rPr lang="en-US" altLang="zh-CN" dirty="0">
                <a:solidFill>
                  <a:schemeClr val="tx1">
                    <a:lumMod val="65000"/>
                    <a:lumOff val="35000"/>
                  </a:schemeClr>
                </a:solidFill>
              </a:rPr>
              <a:t>Please Enter Your Title Here</a:t>
            </a:r>
            <a:endParaRPr lang="zh-CN" altLang="en-US" dirty="0">
              <a:solidFill>
                <a:schemeClr val="tx1">
                  <a:lumMod val="65000"/>
                  <a:lumOff val="35000"/>
                </a:schemeClr>
              </a:solidFill>
            </a:endParaRPr>
          </a:p>
        </p:txBody>
      </p:sp>
      <p:sp>
        <p:nvSpPr>
          <p:cNvPr id="2" name="文本占位符 1">
            <a:extLst>
              <a:ext uri="{FF2B5EF4-FFF2-40B4-BE49-F238E27FC236}">
                <a16:creationId xmlns="" xmlns:a16="http://schemas.microsoft.com/office/drawing/2014/main" id="{D9690EA3-B00A-4E71-B909-8653DFC6FA3C}"/>
              </a:ext>
            </a:extLst>
          </p:cNvPr>
          <p:cNvSpPr>
            <a:spLocks noGrp="1"/>
          </p:cNvSpPr>
          <p:nvPr>
            <p:ph type="body" sz="quarter" idx="26"/>
          </p:nvPr>
        </p:nvSpPr>
        <p:spPr/>
        <p:txBody>
          <a:bodyPr/>
          <a:lstStyle/>
          <a:p>
            <a:pPr algn="ctr"/>
            <a:r>
              <a:rPr lang="en-US" altLang="zh-CN" dirty="0"/>
              <a:t>01</a:t>
            </a:r>
            <a:endParaRPr lang="zh-CN" altLang="en-US" dirty="0"/>
          </a:p>
        </p:txBody>
      </p:sp>
      <p:sp>
        <p:nvSpPr>
          <p:cNvPr id="3" name="文本占位符 2">
            <a:extLst>
              <a:ext uri="{FF2B5EF4-FFF2-40B4-BE49-F238E27FC236}">
                <a16:creationId xmlns="" xmlns:a16="http://schemas.microsoft.com/office/drawing/2014/main" id="{00C42417-B46E-404F-B7B3-48FF7F657F03}"/>
              </a:ext>
            </a:extLst>
          </p:cNvPr>
          <p:cNvSpPr>
            <a:spLocks noGrp="1"/>
          </p:cNvSpPr>
          <p:nvPr>
            <p:ph type="body" sz="quarter" idx="32"/>
          </p:nvPr>
        </p:nvSpPr>
        <p:spPr/>
        <p:txBody>
          <a:bodyPr/>
          <a:lstStyle/>
          <a:p>
            <a:r>
              <a:rPr lang="en-US" altLang="zh-CN" dirty="0"/>
              <a:t>03</a:t>
            </a:r>
            <a:endParaRPr lang="zh-CN" altLang="en-US" dirty="0"/>
          </a:p>
        </p:txBody>
      </p:sp>
      <p:sp>
        <p:nvSpPr>
          <p:cNvPr id="4" name="文本占位符 3">
            <a:extLst>
              <a:ext uri="{FF2B5EF4-FFF2-40B4-BE49-F238E27FC236}">
                <a16:creationId xmlns="" xmlns:a16="http://schemas.microsoft.com/office/drawing/2014/main" id="{291CBEE9-74B7-4C26-86B8-578395395916}"/>
              </a:ext>
            </a:extLst>
          </p:cNvPr>
          <p:cNvSpPr>
            <a:spLocks noGrp="1"/>
          </p:cNvSpPr>
          <p:nvPr>
            <p:ph type="body" sz="quarter" idx="33"/>
          </p:nvPr>
        </p:nvSpPr>
        <p:spPr/>
        <p:txBody>
          <a:bodyPr/>
          <a:lstStyle/>
          <a:p>
            <a:r>
              <a:rPr lang="en-US" altLang="zh-CN" dirty="0"/>
              <a:t>04</a:t>
            </a:r>
            <a:endParaRPr lang="zh-CN" altLang="en-US" dirty="0"/>
          </a:p>
        </p:txBody>
      </p:sp>
      <p:sp>
        <p:nvSpPr>
          <p:cNvPr id="5" name="文本占位符 4">
            <a:extLst>
              <a:ext uri="{FF2B5EF4-FFF2-40B4-BE49-F238E27FC236}">
                <a16:creationId xmlns="" xmlns:a16="http://schemas.microsoft.com/office/drawing/2014/main" id="{F7A1BD3F-3203-4EED-BEF2-C22734D264AF}"/>
              </a:ext>
            </a:extLst>
          </p:cNvPr>
          <p:cNvSpPr>
            <a:spLocks noGrp="1"/>
          </p:cNvSpPr>
          <p:nvPr>
            <p:ph type="body" sz="quarter" idx="34"/>
          </p:nvPr>
        </p:nvSpPr>
        <p:spPr/>
        <p:txBody>
          <a:bodyPr/>
          <a:lstStyle/>
          <a:p>
            <a:r>
              <a:rPr lang="en-US" altLang="zh-CN" dirty="0"/>
              <a:t>02</a:t>
            </a:r>
            <a:endParaRPr lang="zh-CN" altLang="en-US" dirty="0"/>
          </a:p>
        </p:txBody>
      </p:sp>
    </p:spTree>
    <p:extLst>
      <p:ext uri="{BB962C8B-B14F-4D97-AF65-F5344CB8AC3E}">
        <p14:creationId xmlns:p14="http://schemas.microsoft.com/office/powerpoint/2010/main" val="2160432246"/>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100000">
              <a:schemeClr val="accent2"/>
            </a:gs>
            <a:gs pos="20000">
              <a:schemeClr val="accent1"/>
            </a:gs>
          </a:gsLst>
          <a:lin ang="5400000" scaled="0"/>
        </a:gradFill>
        <a:effectLst/>
      </p:bgPr>
    </p:bg>
    <p:spTree>
      <p:nvGrpSpPr>
        <p:cNvPr id="1" name=""/>
        <p:cNvGrpSpPr/>
        <p:nvPr/>
      </p:nvGrpSpPr>
      <p:grpSpPr>
        <a:xfrm>
          <a:off x="0" y="0"/>
          <a:ext cx="0" cy="0"/>
          <a:chOff x="0" y="0"/>
          <a:chExt cx="0" cy="0"/>
        </a:xfrm>
      </p:grpSpPr>
      <p:sp>
        <p:nvSpPr>
          <p:cNvPr id="3" name="文本占位符 2">
            <a:extLst>
              <a:ext uri="{FF2B5EF4-FFF2-40B4-BE49-F238E27FC236}">
                <a16:creationId xmlns="" xmlns:a16="http://schemas.microsoft.com/office/drawing/2014/main" id="{4E475109-A1DD-429C-8A64-DD9545453393}"/>
              </a:ext>
            </a:extLst>
          </p:cNvPr>
          <p:cNvSpPr>
            <a:spLocks noGrp="1"/>
          </p:cNvSpPr>
          <p:nvPr>
            <p:ph type="body" sz="quarter" idx="11"/>
          </p:nvPr>
        </p:nvSpPr>
        <p:spPr/>
        <p:txBody>
          <a:bodyPr/>
          <a:lstStyle/>
          <a:p>
            <a:r>
              <a:rPr lang="zh-CN" altLang="en-US" dirty="0"/>
              <a:t>请输入您的标题</a:t>
            </a:r>
          </a:p>
        </p:txBody>
      </p:sp>
      <p:sp>
        <p:nvSpPr>
          <p:cNvPr id="4" name="文本占位符 3">
            <a:extLst>
              <a:ext uri="{FF2B5EF4-FFF2-40B4-BE49-F238E27FC236}">
                <a16:creationId xmlns="" xmlns:a16="http://schemas.microsoft.com/office/drawing/2014/main" id="{BF5E62CA-B316-43F5-905E-7375CAC49F76}"/>
              </a:ext>
            </a:extLst>
          </p:cNvPr>
          <p:cNvSpPr>
            <a:spLocks noGrp="1"/>
          </p:cNvSpPr>
          <p:nvPr>
            <p:ph type="body" sz="quarter" idx="12"/>
          </p:nvPr>
        </p:nvSpPr>
        <p:spPr/>
        <p:txBody>
          <a:bodyPr/>
          <a:lstStyle/>
          <a:p>
            <a:r>
              <a:rPr lang="en-US" altLang="zh-CN" dirty="0">
                <a:solidFill>
                  <a:srgbClr val="EEEAE6"/>
                </a:solidFill>
              </a:rPr>
              <a:t>Please Enter Your Title Here</a:t>
            </a:r>
            <a:endParaRPr lang="zh-CN" altLang="en-US" dirty="0">
              <a:solidFill>
                <a:srgbClr val="EEEAE6"/>
              </a:solidFill>
            </a:endParaRPr>
          </a:p>
        </p:txBody>
      </p:sp>
      <p:sp>
        <p:nvSpPr>
          <p:cNvPr id="5" name="文本占位符 4">
            <a:extLst>
              <a:ext uri="{FF2B5EF4-FFF2-40B4-BE49-F238E27FC236}">
                <a16:creationId xmlns="" xmlns:a16="http://schemas.microsoft.com/office/drawing/2014/main" id="{26F35FEB-4617-412B-A84A-FDBA7CD3A502}"/>
              </a:ext>
            </a:extLst>
          </p:cNvPr>
          <p:cNvSpPr>
            <a:spLocks noGrp="1"/>
          </p:cNvSpPr>
          <p:nvPr>
            <p:ph type="body" sz="quarter" idx="13"/>
          </p:nvPr>
        </p:nvSpPr>
        <p:spPr/>
        <p:txBody>
          <a:bodyPr/>
          <a:lstStyle/>
          <a:p>
            <a:r>
              <a:rPr lang="en-US" altLang="zh-CN" dirty="0"/>
              <a:t>01</a:t>
            </a:r>
            <a:endParaRPr lang="zh-CN" altLang="en-US" dirty="0"/>
          </a:p>
        </p:txBody>
      </p:sp>
    </p:spTree>
    <p:extLst>
      <p:ext uri="{BB962C8B-B14F-4D97-AF65-F5344CB8AC3E}">
        <p14:creationId xmlns:p14="http://schemas.microsoft.com/office/powerpoint/2010/main" val="2219448015"/>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PA" val="v4.1.3"/>
</p:tagLst>
</file>

<file path=ppt/tags/tag10.xml><?xml version="1.0" encoding="utf-8"?>
<p:tagLst xmlns:a="http://schemas.openxmlformats.org/drawingml/2006/main" xmlns:r="http://schemas.openxmlformats.org/officeDocument/2006/relationships" xmlns:p="http://schemas.openxmlformats.org/presentationml/2006/main">
  <p:tag name="PA" val="v5.2.3"/>
</p:tagLst>
</file>

<file path=ppt/tags/tag11.xml><?xml version="1.0" encoding="utf-8"?>
<p:tagLst xmlns:a="http://schemas.openxmlformats.org/drawingml/2006/main" xmlns:r="http://schemas.openxmlformats.org/officeDocument/2006/relationships" xmlns:p="http://schemas.openxmlformats.org/presentationml/2006/main">
  <p:tag name="PA" val="v5.2.3"/>
</p:tagLst>
</file>

<file path=ppt/tags/tag2.xml><?xml version="1.0" encoding="utf-8"?>
<p:tagLst xmlns:a="http://schemas.openxmlformats.org/drawingml/2006/main" xmlns:r="http://schemas.openxmlformats.org/officeDocument/2006/relationships" xmlns:p="http://schemas.openxmlformats.org/presentationml/2006/main">
  <p:tag name="ISLIDE.VECTOR" val="c2039dc0-1bdc-45d5-9a75-2dea85e9a6fb"/>
</p:tagLst>
</file>

<file path=ppt/tags/tag3.xml><?xml version="1.0" encoding="utf-8"?>
<p:tagLst xmlns:a="http://schemas.openxmlformats.org/drawingml/2006/main" xmlns:r="http://schemas.openxmlformats.org/officeDocument/2006/relationships" xmlns:p="http://schemas.openxmlformats.org/presentationml/2006/main">
  <p:tag name="ISLIDE.VECTOR" val="d7f4448b-3673-4d0f-89ff-08ead12315ff"/>
</p:tagLst>
</file>

<file path=ppt/tags/tag4.xml><?xml version="1.0" encoding="utf-8"?>
<p:tagLst xmlns:a="http://schemas.openxmlformats.org/drawingml/2006/main" xmlns:r="http://schemas.openxmlformats.org/officeDocument/2006/relationships" xmlns:p="http://schemas.openxmlformats.org/presentationml/2006/main">
  <p:tag name="ISLIDE.VECTOR" val="7bb74465-32be-4fae-83c7-3580873fbbdd"/>
</p:tagLst>
</file>

<file path=ppt/tags/tag5.xml><?xml version="1.0" encoding="utf-8"?>
<p:tagLst xmlns:a="http://schemas.openxmlformats.org/drawingml/2006/main" xmlns:r="http://schemas.openxmlformats.org/officeDocument/2006/relationships" xmlns:p="http://schemas.openxmlformats.org/presentationml/2006/main">
  <p:tag name="ISLIDE.VECTOR" val="f4be4315-7ff1-4548-9a0b-a9d47bede5a0"/>
</p:tagLst>
</file>

<file path=ppt/tags/tag6.xml><?xml version="1.0" encoding="utf-8"?>
<p:tagLst xmlns:a="http://schemas.openxmlformats.org/drawingml/2006/main" xmlns:r="http://schemas.openxmlformats.org/officeDocument/2006/relationships" xmlns:p="http://schemas.openxmlformats.org/presentationml/2006/main">
  <p:tag name="ISLIDE.VECTOR" val="77c87d38-6b11-4a4d-b2fb-6be181e35f44"/>
</p:tagLst>
</file>

<file path=ppt/tags/tag7.xml><?xml version="1.0" encoding="utf-8"?>
<p:tagLst xmlns:a="http://schemas.openxmlformats.org/drawingml/2006/main" xmlns:r="http://schemas.openxmlformats.org/officeDocument/2006/relationships" xmlns:p="http://schemas.openxmlformats.org/presentationml/2006/main">
  <p:tag name="ISLIDE.VECTOR" val="ee7c1ec5-25d3-4a82-ac16-0fd0d9cf72a0"/>
</p:tagLst>
</file>

<file path=ppt/tags/tag8.xml><?xml version="1.0" encoding="utf-8"?>
<p:tagLst xmlns:a="http://schemas.openxmlformats.org/drawingml/2006/main" xmlns:r="http://schemas.openxmlformats.org/officeDocument/2006/relationships" xmlns:p="http://schemas.openxmlformats.org/presentationml/2006/main">
  <p:tag name="ISLIDE.VECTOR" val="7f79d415-bf38-4af9-8105-00d73e3384c9"/>
</p:tagLst>
</file>

<file path=ppt/tags/tag9.xml><?xml version="1.0" encoding="utf-8"?>
<p:tagLst xmlns:a="http://schemas.openxmlformats.org/drawingml/2006/main" xmlns:r="http://schemas.openxmlformats.org/officeDocument/2006/relationships" xmlns:p="http://schemas.openxmlformats.org/presentationml/2006/main">
  <p:tag name="ISLIDE.VECTOR" val="82d0260e-c9c6-441c-ade9-8f6c8fe35c3b"/>
</p:tagLst>
</file>

<file path=ppt/theme/theme1.xml><?xml version="1.0" encoding="utf-8"?>
<a:theme xmlns:a="http://schemas.openxmlformats.org/drawingml/2006/main" name="东华大学模板​​">
  <a:themeElements>
    <a:clrScheme name="自定义 1">
      <a:dk1>
        <a:srgbClr val="000000"/>
      </a:dk1>
      <a:lt1>
        <a:srgbClr val="FFFFFF"/>
      </a:lt1>
      <a:dk2>
        <a:srgbClr val="3F3F3F"/>
      </a:dk2>
      <a:lt2>
        <a:srgbClr val="DAD8D9"/>
      </a:lt2>
      <a:accent1>
        <a:srgbClr val="BC1D2D"/>
      </a:accent1>
      <a:accent2>
        <a:srgbClr val="E0522E"/>
      </a:accent2>
      <a:accent3>
        <a:srgbClr val="A92B33"/>
      </a:accent3>
      <a:accent4>
        <a:srgbClr val="FA7406"/>
      </a:accent4>
      <a:accent5>
        <a:srgbClr val="6D1B20"/>
      </a:accent5>
      <a:accent6>
        <a:srgbClr val="F7AD8E"/>
      </a:accent6>
      <a:hlink>
        <a:srgbClr val="0563C1"/>
      </a:hlink>
      <a:folHlink>
        <a:srgbClr val="954F72"/>
      </a:folHlink>
    </a:clrScheme>
    <a:fontScheme name="自定义 2">
      <a:majorFont>
        <a:latin typeface="Impact"/>
        <a:ea typeface="微软雅黑"/>
        <a:cs typeface=""/>
      </a:majorFont>
      <a:minorFont>
        <a:latin typeface="微软雅黑 Light"/>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gradFill>
          <a:gsLst>
            <a:gs pos="0">
              <a:schemeClr val="accent1"/>
            </a:gs>
            <a:gs pos="100000">
              <a:schemeClr val="accent2"/>
            </a:gs>
          </a:gsLst>
          <a:lin ang="0" scaled="0"/>
        </a:gradFill>
        <a:ln>
          <a:noFill/>
        </a:ln>
      </a:spPr>
      <a:bodyPr rtlCol="0" anchor="ctr"/>
      <a:lstStyle>
        <a:defPPr marL="0" marR="0" indent="0" algn="ctr" defTabSz="914400" rtl="0" eaLnBrk="1" fontAlgn="auto" latinLnBrk="0" hangingPunct="1">
          <a:lnSpc>
            <a:spcPct val="100000"/>
          </a:lnSpc>
          <a:spcBef>
            <a:spcPts val="0"/>
          </a:spcBef>
          <a:spcAft>
            <a:spcPts val="0"/>
          </a:spcAft>
          <a:buClrTx/>
          <a:buSzTx/>
          <a:buFontTx/>
          <a:buNone/>
          <a:tabLst/>
          <a:defRPr kumimoji="0" sz="1800" b="0" i="0" u="none" strike="noStrike" kern="1200" cap="none" spc="0" normalizeH="0" baseline="0" noProof="0">
            <a:ln>
              <a:noFill/>
            </a:ln>
            <a:solidFill>
              <a:prstClr val="white"/>
            </a:solidFill>
            <a:effectLst/>
            <a:uLnTx/>
            <a:uFillTx/>
            <a:latin typeface="微软雅黑 Light"/>
            <a:ea typeface="微软雅黑 Light"/>
            <a:cs typeface="+mn-cs"/>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7080</TotalTime>
  <Words>10521</Words>
  <Application>Microsoft Office PowerPoint</Application>
  <PresentationFormat>宽屏</PresentationFormat>
  <Paragraphs>746</Paragraphs>
  <Slides>78</Slides>
  <Notes>47</Notes>
  <HiddenSlides>0</HiddenSlides>
  <MMClips>0</MMClips>
  <ScaleCrop>false</ScaleCrop>
  <HeadingPairs>
    <vt:vector size="6" baseType="variant">
      <vt:variant>
        <vt:lpstr>已用的字体</vt:lpstr>
      </vt:variant>
      <vt:variant>
        <vt:i4>17</vt:i4>
      </vt:variant>
      <vt:variant>
        <vt:lpstr>主题</vt:lpstr>
      </vt:variant>
      <vt:variant>
        <vt:i4>3</vt:i4>
      </vt:variant>
      <vt:variant>
        <vt:lpstr>幻灯片标题</vt:lpstr>
      </vt:variant>
      <vt:variant>
        <vt:i4>78</vt:i4>
      </vt:variant>
    </vt:vector>
  </HeadingPairs>
  <TitlesOfParts>
    <vt:vector size="98" baseType="lpstr">
      <vt:lpstr>Century Gothic</vt:lpstr>
      <vt:lpstr>DIN</vt:lpstr>
      <vt:lpstr>Heebo</vt:lpstr>
      <vt:lpstr>等线</vt:lpstr>
      <vt:lpstr>汉仪旗黑-55S</vt:lpstr>
      <vt:lpstr>思源黑体 CN Heavy</vt:lpstr>
      <vt:lpstr>思源黑体 CN Light</vt:lpstr>
      <vt:lpstr>思源黑体 CN Normal</vt:lpstr>
      <vt:lpstr>宋体</vt:lpstr>
      <vt:lpstr>微软雅黑</vt:lpstr>
      <vt:lpstr>微软雅黑 Light</vt:lpstr>
      <vt:lpstr>造字工房俊雅（非商用）常规体</vt:lpstr>
      <vt:lpstr>Arial</vt:lpstr>
      <vt:lpstr>Calibri</vt:lpstr>
      <vt:lpstr>Impact</vt:lpstr>
      <vt:lpstr>Segoe UI</vt:lpstr>
      <vt:lpstr>Segoe UI Light</vt:lpstr>
      <vt:lpstr>东华大学模板​​</vt:lpstr>
      <vt:lpstr>1_OfficePLUS</vt:lpstr>
      <vt:lpstr>2_OfficePLUS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一段文字页</vt:lpstr>
      <vt:lpstr>一段文字页</vt:lpstr>
      <vt:lpstr>两段文字页</vt:lpstr>
      <vt:lpstr>两段文字页-对比</vt:lpstr>
      <vt:lpstr>两段文字页</vt:lpstr>
      <vt:lpstr>三段文字页</vt:lpstr>
      <vt:lpstr>三段文字页</vt:lpstr>
      <vt:lpstr>三段文字页</vt:lpstr>
      <vt:lpstr>四段文字页</vt:lpstr>
      <vt:lpstr>四段文字页</vt:lpstr>
      <vt:lpstr>四段文字页-递进</vt:lpstr>
      <vt:lpstr>四段文字页-递进</vt:lpstr>
      <vt:lpstr>四段文字页-递进</vt:lpstr>
      <vt:lpstr>五段文字页</vt:lpstr>
      <vt:lpstr>六段文字页</vt:lpstr>
      <vt:lpstr>多段文字页</vt:lpstr>
      <vt:lpstr>一段图文页</vt:lpstr>
      <vt:lpstr>一段图文页</vt:lpstr>
      <vt:lpstr>一段图文页</vt:lpstr>
      <vt:lpstr>两段图文页</vt:lpstr>
      <vt:lpstr>两段图文页</vt:lpstr>
      <vt:lpstr>三段图文页</vt:lpstr>
      <vt:lpstr>三段图文页</vt:lpstr>
      <vt:lpstr>四段图文页</vt:lpstr>
      <vt:lpstr>多图展示页</vt:lpstr>
      <vt:lpstr>多图展示页</vt:lpstr>
      <vt:lpstr>多图展示页</vt:lpstr>
      <vt:lpstr>人物介绍页-单人</vt:lpstr>
      <vt:lpstr>人物介绍页-双人</vt:lpstr>
      <vt:lpstr>人物介绍页-双人</vt:lpstr>
      <vt:lpstr>人物介绍页-团队</vt:lpstr>
      <vt:lpstr>人物介绍页-团队</vt:lpstr>
      <vt:lpstr>人物介绍页-团队</vt:lpstr>
      <vt:lpstr>人物介绍页-团队</vt:lpstr>
      <vt:lpstr>柱形图</vt:lpstr>
      <vt:lpstr>柱形图</vt:lpstr>
      <vt:lpstr>条形图</vt:lpstr>
      <vt:lpstr>条形图</vt:lpstr>
      <vt:lpstr>折线图</vt:lpstr>
      <vt:lpstr>折线图</vt:lpstr>
      <vt:lpstr>饼图</vt:lpstr>
      <vt:lpstr>圆环图</vt:lpstr>
      <vt:lpstr>表格</vt:lpstr>
      <vt:lpstr>表格-三线表</vt:lpstr>
      <vt:lpstr>时间轴页</vt:lpstr>
      <vt:lpstr>时间轴页</vt:lpstr>
      <vt:lpstr>时间轴页</vt:lpstr>
      <vt:lpstr>时间轴页</vt:lpstr>
      <vt:lpstr>世界地图页</vt:lpstr>
      <vt:lpstr>中国地图页</vt:lpstr>
      <vt:lpstr>中国地图页</vt:lpstr>
      <vt:lpstr>样机页</vt:lpstr>
      <vt:lpstr>样机页</vt:lpstr>
      <vt:lpstr>样机页</vt:lpstr>
      <vt:lpstr>样机页</vt:lpstr>
      <vt:lpstr>样机页</vt:lpstr>
      <vt:lpstr>样机页</vt:lpstr>
      <vt:lpstr>所获荣誉展示页</vt:lpstr>
      <vt:lpstr>所获荣誉展示页</vt:lpstr>
      <vt:lpstr>参考文献展示页</vt:lpstr>
      <vt:lpstr>合作伙伴logo展示页</vt:lpstr>
      <vt:lpstr>问答白板页</vt:lpstr>
      <vt:lpstr>音频播放页</vt:lpstr>
      <vt:lpstr>视频播放页</vt:lpstr>
      <vt:lpstr>字体规范</vt:lpstr>
      <vt:lpstr>色彩规范</vt:lpstr>
      <vt:lpstr>作者信息</vt:lpstr>
      <vt:lpstr>授权发布作品，仅供学习参考之用，禁止商用。</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#我给母校送模板#</dc:title>
  <dc:creator>仔 卢</dc:creator>
  <cp:keywords>51PPT模板网</cp:keywords>
  <cp:lastModifiedBy>阳光 男孩</cp:lastModifiedBy>
  <cp:revision>628</cp:revision>
  <dcterms:created xsi:type="dcterms:W3CDTF">2019-03-09T10:24:41Z</dcterms:created>
  <dcterms:modified xsi:type="dcterms:W3CDTF">2019-05-26T13:40:49Z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MSIP_Label_f42aa342-8706-4288-bd11-ebb85995028c_Enabled">
    <vt:lpwstr>True</vt:lpwstr>
  </property>
  <property fmtid="{D5CDD505-2E9C-101B-9397-08002B2CF9AE}" pid="3" name="MSIP_Label_f42aa342-8706-4288-bd11-ebb85995028c_SiteId">
    <vt:lpwstr>72f988bf-86f1-41af-91ab-2d7cd011db47</vt:lpwstr>
  </property>
  <property fmtid="{D5CDD505-2E9C-101B-9397-08002B2CF9AE}" pid="4" name="MSIP_Label_f42aa342-8706-4288-bd11-ebb85995028c_Owner">
    <vt:lpwstr>Nuaxnuy@DESKTOP-GLORKB7</vt:lpwstr>
  </property>
  <property fmtid="{D5CDD505-2E9C-101B-9397-08002B2CF9AE}" pid="5" name="MSIP_Label_f42aa342-8706-4288-bd11-ebb85995028c_SetDate">
    <vt:lpwstr>2019-04-13T08:46:07.9806047Z</vt:lpwstr>
  </property>
  <property fmtid="{D5CDD505-2E9C-101B-9397-08002B2CF9AE}" pid="6" name="MSIP_Label_f42aa342-8706-4288-bd11-ebb85995028c_Name">
    <vt:lpwstr>General</vt:lpwstr>
  </property>
  <property fmtid="{D5CDD505-2E9C-101B-9397-08002B2CF9AE}" pid="7" name="MSIP_Label_f42aa342-8706-4288-bd11-ebb85995028c_Application">
    <vt:lpwstr>Microsoft Azure Information Protection</vt:lpwstr>
  </property>
  <property fmtid="{D5CDD505-2E9C-101B-9397-08002B2CF9AE}" pid="8" name="MSIP_Label_f42aa342-8706-4288-bd11-ebb85995028c_ActionId">
    <vt:lpwstr>97a7df47-2350-4d64-b4db-8effcbe37704</vt:lpwstr>
  </property>
  <property fmtid="{D5CDD505-2E9C-101B-9397-08002B2CF9AE}" pid="9" name="MSIP_Label_f42aa342-8706-4288-bd11-ebb85995028c_Extended_MSFT_Method">
    <vt:lpwstr>Automatic</vt:lpwstr>
  </property>
  <property fmtid="{D5CDD505-2E9C-101B-9397-08002B2CF9AE}" pid="10" name="Sensitivity">
    <vt:lpwstr>General</vt:lpwstr>
  </property>
</Properties>
</file>